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31"/>
  </p:notesMasterIdLst>
  <p:sldIdLst>
    <p:sldId id="256" r:id="rId5"/>
    <p:sldId id="273" r:id="rId6"/>
    <p:sldId id="257" r:id="rId7"/>
    <p:sldId id="311" r:id="rId8"/>
    <p:sldId id="261" r:id="rId9"/>
    <p:sldId id="265" r:id="rId10"/>
    <p:sldId id="262" r:id="rId11"/>
    <p:sldId id="264" r:id="rId12"/>
    <p:sldId id="263" r:id="rId13"/>
    <p:sldId id="321" r:id="rId14"/>
    <p:sldId id="322" r:id="rId15"/>
    <p:sldId id="444" r:id="rId16"/>
    <p:sldId id="443" r:id="rId17"/>
    <p:sldId id="432" r:id="rId18"/>
    <p:sldId id="435" r:id="rId19"/>
    <p:sldId id="436" r:id="rId20"/>
    <p:sldId id="439" r:id="rId21"/>
    <p:sldId id="437" r:id="rId22"/>
    <p:sldId id="440" r:id="rId23"/>
    <p:sldId id="441" r:id="rId24"/>
    <p:sldId id="434" r:id="rId25"/>
    <p:sldId id="420" r:id="rId26"/>
    <p:sldId id="423" r:id="rId27"/>
    <p:sldId id="433" r:id="rId28"/>
    <p:sldId id="421" r:id="rId29"/>
    <p:sldId id="318" r:id="rId30"/>
  </p:sldIdLst>
  <p:sldSz cx="12192000" cy="6858000"/>
  <p:notesSz cx="6858000" cy="9144000"/>
  <p:defaultText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E1115"/>
    <a:srgbClr val="F5F3E8"/>
    <a:srgbClr val="1B657C"/>
    <a:srgbClr val="EC6B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61D19A-9D90-47E2-9737-B33DE9845E81}" v="19" dt="2022-10-18T03:56:51.892"/>
    <p1510:client id="{844F270D-280A-4A6D-83F5-2EECE546D0EB}" v="384" dt="2022-10-18T07:03:39.604"/>
    <p1510:client id="{8CDC8790-F800-4F79-8124-1287E61E8B69}" v="105" dt="2022-10-18T05:27:46.687"/>
    <p1510:client id="{9AE6254C-0B0C-4EA4-986C-6BB6FCE5DA88}" v="385" dt="2022-10-18T08:42:27.914"/>
    <p1510:client id="{D79CFE45-23ED-6804-C794-90D150A1DFFF}" v="95" dt="2022-10-18T06:29:40.880"/>
    <p1510:client id="{F9214D88-12B9-8C9E-4C87-2578A32FE4FF}" v="7" dt="2022-10-18T09:53:49.198"/>
  </p1510:revLst>
</p1510:revInfo>
</file>

<file path=ppt/tableStyles.xml><?xml version="1.0" encoding="utf-8"?>
<a:tblStyleLst xmlns:a="http://schemas.openxmlformats.org/drawingml/2006/main" def="{5C22544A-7EE6-4342-B048-85BDC9FD1C3A}">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2" d="100"/>
          <a:sy n="62" d="100"/>
        </p:scale>
        <p:origin x="804"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presProps" Target="presProps.xml"/><Relationship Id="rId37" Type="http://schemas.microsoft.com/office/2015/10/relationships/revisionInfo" Target="revisionInfo.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microsoft.com/office/2016/11/relationships/changesInfo" Target="changesInfos/changesInfo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tableStyles" Target="tableStyles.xml"/><Relationship Id="rId8" Type="http://schemas.openxmlformats.org/officeDocument/2006/relationships/slide" Target="slides/slide4.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DONALD Brian" userId="0c8d8442-6ec6-466c-8e59-e115c315158e" providerId="ADAL" clId="{844F270D-280A-4A6D-83F5-2EECE546D0EB}"/>
    <pc:docChg chg="undo custSel addSld modSld">
      <pc:chgData name="MCDONALD Brian" userId="0c8d8442-6ec6-466c-8e59-e115c315158e" providerId="ADAL" clId="{844F270D-280A-4A6D-83F5-2EECE546D0EB}" dt="2022-10-18T07:03:39.604" v="380" actId="207"/>
      <pc:docMkLst>
        <pc:docMk/>
      </pc:docMkLst>
      <pc:sldChg chg="addSp delSp modSp mod">
        <pc:chgData name="MCDONALD Brian" userId="0c8d8442-6ec6-466c-8e59-e115c315158e" providerId="ADAL" clId="{844F270D-280A-4A6D-83F5-2EECE546D0EB}" dt="2022-10-18T07:03:39.604" v="380" actId="207"/>
        <pc:sldMkLst>
          <pc:docMk/>
          <pc:sldMk cId="3120481122" sldId="264"/>
        </pc:sldMkLst>
        <pc:spChg chg="add del mod">
          <ac:chgData name="MCDONALD Brian" userId="0c8d8442-6ec6-466c-8e59-e115c315158e" providerId="ADAL" clId="{844F270D-280A-4A6D-83F5-2EECE546D0EB}" dt="2022-10-18T06:59:14.665" v="308"/>
          <ac:spMkLst>
            <pc:docMk/>
            <pc:sldMk cId="3120481122" sldId="264"/>
            <ac:spMk id="8" creationId="{936D8464-6FEB-C4C6-6372-14C70CCDA61C}"/>
          </ac:spMkLst>
        </pc:spChg>
        <pc:spChg chg="mod">
          <ac:chgData name="MCDONALD Brian" userId="0c8d8442-6ec6-466c-8e59-e115c315158e" providerId="ADAL" clId="{844F270D-280A-4A6D-83F5-2EECE546D0EB}" dt="2022-10-18T07:00:23.354" v="326" actId="27803"/>
          <ac:spMkLst>
            <pc:docMk/>
            <pc:sldMk cId="3120481122" sldId="264"/>
            <ac:spMk id="12" creationId="{1AB516F2-AE45-9A59-623D-EC1B57E6FC53}"/>
          </ac:spMkLst>
        </pc:spChg>
        <pc:spChg chg="mod">
          <ac:chgData name="MCDONALD Brian" userId="0c8d8442-6ec6-466c-8e59-e115c315158e" providerId="ADAL" clId="{844F270D-280A-4A6D-83F5-2EECE546D0EB}" dt="2022-10-18T07:00:23.354" v="326" actId="27803"/>
          <ac:spMkLst>
            <pc:docMk/>
            <pc:sldMk cId="3120481122" sldId="264"/>
            <ac:spMk id="15" creationId="{F6278D1A-31B8-852D-4067-53EBAF17FCE1}"/>
          </ac:spMkLst>
        </pc:spChg>
        <pc:spChg chg="mod">
          <ac:chgData name="MCDONALD Brian" userId="0c8d8442-6ec6-466c-8e59-e115c315158e" providerId="ADAL" clId="{844F270D-280A-4A6D-83F5-2EECE546D0EB}" dt="2022-10-18T07:00:23.354" v="326" actId="27803"/>
          <ac:spMkLst>
            <pc:docMk/>
            <pc:sldMk cId="3120481122" sldId="264"/>
            <ac:spMk id="16" creationId="{6C9F19A4-71F9-E855-1448-414F708B6F5F}"/>
          </ac:spMkLst>
        </pc:spChg>
        <pc:spChg chg="mod">
          <ac:chgData name="MCDONALD Brian" userId="0c8d8442-6ec6-466c-8e59-e115c315158e" providerId="ADAL" clId="{844F270D-280A-4A6D-83F5-2EECE546D0EB}" dt="2022-10-18T07:00:23.354" v="326" actId="27803"/>
          <ac:spMkLst>
            <pc:docMk/>
            <pc:sldMk cId="3120481122" sldId="264"/>
            <ac:spMk id="17" creationId="{48C2ED62-B280-A264-4FA5-581396A5B2CF}"/>
          </ac:spMkLst>
        </pc:spChg>
        <pc:spChg chg="mod">
          <ac:chgData name="MCDONALD Brian" userId="0c8d8442-6ec6-466c-8e59-e115c315158e" providerId="ADAL" clId="{844F270D-280A-4A6D-83F5-2EECE546D0EB}" dt="2022-10-18T07:00:23.354" v="326" actId="27803"/>
          <ac:spMkLst>
            <pc:docMk/>
            <pc:sldMk cId="3120481122" sldId="264"/>
            <ac:spMk id="18" creationId="{D96E75B9-B029-EF30-5C8B-ED009E2EF734}"/>
          </ac:spMkLst>
        </pc:spChg>
        <pc:spChg chg="mod">
          <ac:chgData name="MCDONALD Brian" userId="0c8d8442-6ec6-466c-8e59-e115c315158e" providerId="ADAL" clId="{844F270D-280A-4A6D-83F5-2EECE546D0EB}" dt="2022-10-18T07:00:23.354" v="326" actId="27803"/>
          <ac:spMkLst>
            <pc:docMk/>
            <pc:sldMk cId="3120481122" sldId="264"/>
            <ac:spMk id="19" creationId="{1C8DF315-F083-1637-77C1-136C673F494A}"/>
          </ac:spMkLst>
        </pc:spChg>
        <pc:spChg chg="mod">
          <ac:chgData name="MCDONALD Brian" userId="0c8d8442-6ec6-466c-8e59-e115c315158e" providerId="ADAL" clId="{844F270D-280A-4A6D-83F5-2EECE546D0EB}" dt="2022-10-18T07:00:23.354" v="326" actId="27803"/>
          <ac:spMkLst>
            <pc:docMk/>
            <pc:sldMk cId="3120481122" sldId="264"/>
            <ac:spMk id="20" creationId="{4B784B1B-041F-2815-25E3-8388525B26B6}"/>
          </ac:spMkLst>
        </pc:spChg>
        <pc:spChg chg="mod">
          <ac:chgData name="MCDONALD Brian" userId="0c8d8442-6ec6-466c-8e59-e115c315158e" providerId="ADAL" clId="{844F270D-280A-4A6D-83F5-2EECE546D0EB}" dt="2022-10-18T07:00:23.354" v="326" actId="27803"/>
          <ac:spMkLst>
            <pc:docMk/>
            <pc:sldMk cId="3120481122" sldId="264"/>
            <ac:spMk id="21" creationId="{1D37E5D1-3F86-0497-B148-97720DD82B3B}"/>
          </ac:spMkLst>
        </pc:spChg>
        <pc:spChg chg="mod">
          <ac:chgData name="MCDONALD Brian" userId="0c8d8442-6ec6-466c-8e59-e115c315158e" providerId="ADAL" clId="{844F270D-280A-4A6D-83F5-2EECE546D0EB}" dt="2022-10-18T07:00:23.354" v="326" actId="27803"/>
          <ac:spMkLst>
            <pc:docMk/>
            <pc:sldMk cId="3120481122" sldId="264"/>
            <ac:spMk id="22" creationId="{C4E0742D-D524-0593-D450-FCD6AFBF2467}"/>
          </ac:spMkLst>
        </pc:spChg>
        <pc:spChg chg="mod">
          <ac:chgData name="MCDONALD Brian" userId="0c8d8442-6ec6-466c-8e59-e115c315158e" providerId="ADAL" clId="{844F270D-280A-4A6D-83F5-2EECE546D0EB}" dt="2022-10-18T07:00:23.354" v="326" actId="27803"/>
          <ac:spMkLst>
            <pc:docMk/>
            <pc:sldMk cId="3120481122" sldId="264"/>
            <ac:spMk id="23" creationId="{5803C849-0547-1E32-16CB-4BCED67CF827}"/>
          </ac:spMkLst>
        </pc:spChg>
        <pc:spChg chg="mod">
          <ac:chgData name="MCDONALD Brian" userId="0c8d8442-6ec6-466c-8e59-e115c315158e" providerId="ADAL" clId="{844F270D-280A-4A6D-83F5-2EECE546D0EB}" dt="2022-10-18T07:00:23.354" v="326" actId="27803"/>
          <ac:spMkLst>
            <pc:docMk/>
            <pc:sldMk cId="3120481122" sldId="264"/>
            <ac:spMk id="24" creationId="{76A5FDAC-61D2-C3BE-7700-9767039688D6}"/>
          </ac:spMkLst>
        </pc:spChg>
        <pc:spChg chg="mod">
          <ac:chgData name="MCDONALD Brian" userId="0c8d8442-6ec6-466c-8e59-e115c315158e" providerId="ADAL" clId="{844F270D-280A-4A6D-83F5-2EECE546D0EB}" dt="2022-10-18T07:00:23.354" v="326" actId="27803"/>
          <ac:spMkLst>
            <pc:docMk/>
            <pc:sldMk cId="3120481122" sldId="264"/>
            <ac:spMk id="25" creationId="{40730791-26A1-B3E0-0050-DCA59DD35EE2}"/>
          </ac:spMkLst>
        </pc:spChg>
        <pc:spChg chg="mod">
          <ac:chgData name="MCDONALD Brian" userId="0c8d8442-6ec6-466c-8e59-e115c315158e" providerId="ADAL" clId="{844F270D-280A-4A6D-83F5-2EECE546D0EB}" dt="2022-10-18T07:00:23.354" v="326" actId="27803"/>
          <ac:spMkLst>
            <pc:docMk/>
            <pc:sldMk cId="3120481122" sldId="264"/>
            <ac:spMk id="26" creationId="{39B01F10-D5F3-49E6-1D16-21A86BB16229}"/>
          </ac:spMkLst>
        </pc:spChg>
        <pc:spChg chg="mod">
          <ac:chgData name="MCDONALD Brian" userId="0c8d8442-6ec6-466c-8e59-e115c315158e" providerId="ADAL" clId="{844F270D-280A-4A6D-83F5-2EECE546D0EB}" dt="2022-10-18T07:00:23.354" v="326" actId="27803"/>
          <ac:spMkLst>
            <pc:docMk/>
            <pc:sldMk cId="3120481122" sldId="264"/>
            <ac:spMk id="27" creationId="{BB1D3707-DF1E-2335-2A95-075B96286639}"/>
          </ac:spMkLst>
        </pc:spChg>
        <pc:spChg chg="mod">
          <ac:chgData name="MCDONALD Brian" userId="0c8d8442-6ec6-466c-8e59-e115c315158e" providerId="ADAL" clId="{844F270D-280A-4A6D-83F5-2EECE546D0EB}" dt="2022-10-18T07:00:23.354" v="326" actId="27803"/>
          <ac:spMkLst>
            <pc:docMk/>
            <pc:sldMk cId="3120481122" sldId="264"/>
            <ac:spMk id="28" creationId="{170B1DB0-4F1F-0029-D7FD-D62208148594}"/>
          </ac:spMkLst>
        </pc:spChg>
        <pc:spChg chg="mod">
          <ac:chgData name="MCDONALD Brian" userId="0c8d8442-6ec6-466c-8e59-e115c315158e" providerId="ADAL" clId="{844F270D-280A-4A6D-83F5-2EECE546D0EB}" dt="2022-10-18T07:00:23.354" v="326" actId="27803"/>
          <ac:spMkLst>
            <pc:docMk/>
            <pc:sldMk cId="3120481122" sldId="264"/>
            <ac:spMk id="29" creationId="{B32364B3-9C96-A810-504A-760528B79D32}"/>
          </ac:spMkLst>
        </pc:spChg>
        <pc:spChg chg="mod">
          <ac:chgData name="MCDONALD Brian" userId="0c8d8442-6ec6-466c-8e59-e115c315158e" providerId="ADAL" clId="{844F270D-280A-4A6D-83F5-2EECE546D0EB}" dt="2022-10-18T07:00:23.354" v="326" actId="27803"/>
          <ac:spMkLst>
            <pc:docMk/>
            <pc:sldMk cId="3120481122" sldId="264"/>
            <ac:spMk id="30" creationId="{C7F95920-1416-2457-7800-77E3D1C143C2}"/>
          </ac:spMkLst>
        </pc:spChg>
        <pc:spChg chg="mod">
          <ac:chgData name="MCDONALD Brian" userId="0c8d8442-6ec6-466c-8e59-e115c315158e" providerId="ADAL" clId="{844F270D-280A-4A6D-83F5-2EECE546D0EB}" dt="2022-10-18T07:00:23.354" v="326" actId="27803"/>
          <ac:spMkLst>
            <pc:docMk/>
            <pc:sldMk cId="3120481122" sldId="264"/>
            <ac:spMk id="31" creationId="{E7489CAA-CAB8-BFD3-6447-77750A2B5C52}"/>
          </ac:spMkLst>
        </pc:spChg>
        <pc:spChg chg="mod">
          <ac:chgData name="MCDONALD Brian" userId="0c8d8442-6ec6-466c-8e59-e115c315158e" providerId="ADAL" clId="{844F270D-280A-4A6D-83F5-2EECE546D0EB}" dt="2022-10-18T07:00:23.354" v="326" actId="27803"/>
          <ac:spMkLst>
            <pc:docMk/>
            <pc:sldMk cId="3120481122" sldId="264"/>
            <ac:spMk id="32" creationId="{2CE6C6CB-E420-CD72-6F7E-0BEF7EFF83E0}"/>
          </ac:spMkLst>
        </pc:spChg>
        <pc:spChg chg="mod">
          <ac:chgData name="MCDONALD Brian" userId="0c8d8442-6ec6-466c-8e59-e115c315158e" providerId="ADAL" clId="{844F270D-280A-4A6D-83F5-2EECE546D0EB}" dt="2022-10-18T07:00:23.354" v="326" actId="27803"/>
          <ac:spMkLst>
            <pc:docMk/>
            <pc:sldMk cId="3120481122" sldId="264"/>
            <ac:spMk id="33" creationId="{34AB2B00-3807-BB94-5C22-36E578F7AC0E}"/>
          </ac:spMkLst>
        </pc:spChg>
        <pc:spChg chg="mod">
          <ac:chgData name="MCDONALD Brian" userId="0c8d8442-6ec6-466c-8e59-e115c315158e" providerId="ADAL" clId="{844F270D-280A-4A6D-83F5-2EECE546D0EB}" dt="2022-10-18T07:00:23.354" v="326" actId="27803"/>
          <ac:spMkLst>
            <pc:docMk/>
            <pc:sldMk cId="3120481122" sldId="264"/>
            <ac:spMk id="34" creationId="{7797E90A-DD01-55ED-50CE-553A5B208F50}"/>
          </ac:spMkLst>
        </pc:spChg>
        <pc:spChg chg="mod">
          <ac:chgData name="MCDONALD Brian" userId="0c8d8442-6ec6-466c-8e59-e115c315158e" providerId="ADAL" clId="{844F270D-280A-4A6D-83F5-2EECE546D0EB}" dt="2022-10-18T07:00:23.354" v="326" actId="27803"/>
          <ac:spMkLst>
            <pc:docMk/>
            <pc:sldMk cId="3120481122" sldId="264"/>
            <ac:spMk id="35" creationId="{630ADFE5-24E9-CA0E-0885-E99DCA7DB69F}"/>
          </ac:spMkLst>
        </pc:spChg>
        <pc:spChg chg="mod">
          <ac:chgData name="MCDONALD Brian" userId="0c8d8442-6ec6-466c-8e59-e115c315158e" providerId="ADAL" clId="{844F270D-280A-4A6D-83F5-2EECE546D0EB}" dt="2022-10-18T07:00:23.354" v="326" actId="27803"/>
          <ac:spMkLst>
            <pc:docMk/>
            <pc:sldMk cId="3120481122" sldId="264"/>
            <ac:spMk id="36" creationId="{1008278D-7527-BAD2-7577-A99177BC0592}"/>
          </ac:spMkLst>
        </pc:spChg>
        <pc:spChg chg="mod">
          <ac:chgData name="MCDONALD Brian" userId="0c8d8442-6ec6-466c-8e59-e115c315158e" providerId="ADAL" clId="{844F270D-280A-4A6D-83F5-2EECE546D0EB}" dt="2022-10-18T07:00:23.354" v="326" actId="27803"/>
          <ac:spMkLst>
            <pc:docMk/>
            <pc:sldMk cId="3120481122" sldId="264"/>
            <ac:spMk id="37" creationId="{EA1A4999-372B-0C1A-094F-817F2862CD9E}"/>
          </ac:spMkLst>
        </pc:spChg>
        <pc:spChg chg="mod">
          <ac:chgData name="MCDONALD Brian" userId="0c8d8442-6ec6-466c-8e59-e115c315158e" providerId="ADAL" clId="{844F270D-280A-4A6D-83F5-2EECE546D0EB}" dt="2022-10-18T07:00:23.354" v="326" actId="27803"/>
          <ac:spMkLst>
            <pc:docMk/>
            <pc:sldMk cId="3120481122" sldId="264"/>
            <ac:spMk id="38" creationId="{A718C6FD-BF42-B996-4A07-ED13B48230C0}"/>
          </ac:spMkLst>
        </pc:spChg>
        <pc:spChg chg="mod">
          <ac:chgData name="MCDONALD Brian" userId="0c8d8442-6ec6-466c-8e59-e115c315158e" providerId="ADAL" clId="{844F270D-280A-4A6D-83F5-2EECE546D0EB}" dt="2022-10-18T07:00:23.354" v="326" actId="27803"/>
          <ac:spMkLst>
            <pc:docMk/>
            <pc:sldMk cId="3120481122" sldId="264"/>
            <ac:spMk id="39" creationId="{C79B3083-1BC2-6297-8753-76E1E08CF48A}"/>
          </ac:spMkLst>
        </pc:spChg>
        <pc:spChg chg="mod">
          <ac:chgData name="MCDONALD Brian" userId="0c8d8442-6ec6-466c-8e59-e115c315158e" providerId="ADAL" clId="{844F270D-280A-4A6D-83F5-2EECE546D0EB}" dt="2022-10-18T07:00:23.354" v="326" actId="27803"/>
          <ac:spMkLst>
            <pc:docMk/>
            <pc:sldMk cId="3120481122" sldId="264"/>
            <ac:spMk id="40" creationId="{0A9F9421-3220-068E-F8CD-8DD6142DE390}"/>
          </ac:spMkLst>
        </pc:spChg>
        <pc:spChg chg="mod">
          <ac:chgData name="MCDONALD Brian" userId="0c8d8442-6ec6-466c-8e59-e115c315158e" providerId="ADAL" clId="{844F270D-280A-4A6D-83F5-2EECE546D0EB}" dt="2022-10-18T07:00:23.354" v="326" actId="27803"/>
          <ac:spMkLst>
            <pc:docMk/>
            <pc:sldMk cId="3120481122" sldId="264"/>
            <ac:spMk id="41" creationId="{93077A8D-8C05-E4D0-9985-AAECA8A7D691}"/>
          </ac:spMkLst>
        </pc:spChg>
        <pc:spChg chg="mod">
          <ac:chgData name="MCDONALD Brian" userId="0c8d8442-6ec6-466c-8e59-e115c315158e" providerId="ADAL" clId="{844F270D-280A-4A6D-83F5-2EECE546D0EB}" dt="2022-10-18T07:00:23.354" v="326" actId="27803"/>
          <ac:spMkLst>
            <pc:docMk/>
            <pc:sldMk cId="3120481122" sldId="264"/>
            <ac:spMk id="42" creationId="{85105D1B-190A-EB2F-55C2-02E741046105}"/>
          </ac:spMkLst>
        </pc:spChg>
        <pc:spChg chg="mod">
          <ac:chgData name="MCDONALD Brian" userId="0c8d8442-6ec6-466c-8e59-e115c315158e" providerId="ADAL" clId="{844F270D-280A-4A6D-83F5-2EECE546D0EB}" dt="2022-10-18T07:00:23.354" v="326" actId="27803"/>
          <ac:spMkLst>
            <pc:docMk/>
            <pc:sldMk cId="3120481122" sldId="264"/>
            <ac:spMk id="43" creationId="{6A357532-6180-924E-C3DE-47C5DB1B1C78}"/>
          </ac:spMkLst>
        </pc:spChg>
        <pc:spChg chg="mod">
          <ac:chgData name="MCDONALD Brian" userId="0c8d8442-6ec6-466c-8e59-e115c315158e" providerId="ADAL" clId="{844F270D-280A-4A6D-83F5-2EECE546D0EB}" dt="2022-10-18T07:00:23.354" v="326" actId="27803"/>
          <ac:spMkLst>
            <pc:docMk/>
            <pc:sldMk cId="3120481122" sldId="264"/>
            <ac:spMk id="44" creationId="{F7B1B80A-D2AA-AE33-D7C1-4BE2530558AA}"/>
          </ac:spMkLst>
        </pc:spChg>
        <pc:spChg chg="mod">
          <ac:chgData name="MCDONALD Brian" userId="0c8d8442-6ec6-466c-8e59-e115c315158e" providerId="ADAL" clId="{844F270D-280A-4A6D-83F5-2EECE546D0EB}" dt="2022-10-18T07:00:23.354" v="326" actId="27803"/>
          <ac:spMkLst>
            <pc:docMk/>
            <pc:sldMk cId="3120481122" sldId="264"/>
            <ac:spMk id="45" creationId="{7A990C07-2F91-03D3-DB0B-360EF0A8F939}"/>
          </ac:spMkLst>
        </pc:spChg>
        <pc:spChg chg="mod">
          <ac:chgData name="MCDONALD Brian" userId="0c8d8442-6ec6-466c-8e59-e115c315158e" providerId="ADAL" clId="{844F270D-280A-4A6D-83F5-2EECE546D0EB}" dt="2022-10-18T07:00:23.354" v="326" actId="27803"/>
          <ac:spMkLst>
            <pc:docMk/>
            <pc:sldMk cId="3120481122" sldId="264"/>
            <ac:spMk id="46" creationId="{71D83EB8-9702-2A88-0867-ED976D133B28}"/>
          </ac:spMkLst>
        </pc:spChg>
        <pc:spChg chg="mod">
          <ac:chgData name="MCDONALD Brian" userId="0c8d8442-6ec6-466c-8e59-e115c315158e" providerId="ADAL" clId="{844F270D-280A-4A6D-83F5-2EECE546D0EB}" dt="2022-10-18T07:00:23.354" v="326" actId="27803"/>
          <ac:spMkLst>
            <pc:docMk/>
            <pc:sldMk cId="3120481122" sldId="264"/>
            <ac:spMk id="47" creationId="{961EDFDD-9E49-61D6-E20C-17E8411F9EFF}"/>
          </ac:spMkLst>
        </pc:spChg>
        <pc:spChg chg="mod">
          <ac:chgData name="MCDONALD Brian" userId="0c8d8442-6ec6-466c-8e59-e115c315158e" providerId="ADAL" clId="{844F270D-280A-4A6D-83F5-2EECE546D0EB}" dt="2022-10-18T07:00:23.354" v="326" actId="27803"/>
          <ac:spMkLst>
            <pc:docMk/>
            <pc:sldMk cId="3120481122" sldId="264"/>
            <ac:spMk id="48" creationId="{1A296009-5647-F3F1-0DB3-F2D7FFDEE02E}"/>
          </ac:spMkLst>
        </pc:spChg>
        <pc:spChg chg="mod">
          <ac:chgData name="MCDONALD Brian" userId="0c8d8442-6ec6-466c-8e59-e115c315158e" providerId="ADAL" clId="{844F270D-280A-4A6D-83F5-2EECE546D0EB}" dt="2022-10-18T07:00:23.354" v="326" actId="27803"/>
          <ac:spMkLst>
            <pc:docMk/>
            <pc:sldMk cId="3120481122" sldId="264"/>
            <ac:spMk id="50" creationId="{531C3F2E-8DD2-C2D2-E32E-7EAB4EF56A20}"/>
          </ac:spMkLst>
        </pc:spChg>
        <pc:spChg chg="mod">
          <ac:chgData name="MCDONALD Brian" userId="0c8d8442-6ec6-466c-8e59-e115c315158e" providerId="ADAL" clId="{844F270D-280A-4A6D-83F5-2EECE546D0EB}" dt="2022-10-18T07:00:23.354" v="326" actId="27803"/>
          <ac:spMkLst>
            <pc:docMk/>
            <pc:sldMk cId="3120481122" sldId="264"/>
            <ac:spMk id="51" creationId="{E46C94C2-A38F-6DD5-9DEE-567B395AEBF9}"/>
          </ac:spMkLst>
        </pc:spChg>
        <pc:spChg chg="mod">
          <ac:chgData name="MCDONALD Brian" userId="0c8d8442-6ec6-466c-8e59-e115c315158e" providerId="ADAL" clId="{844F270D-280A-4A6D-83F5-2EECE546D0EB}" dt="2022-10-18T07:00:23.354" v="326" actId="27803"/>
          <ac:spMkLst>
            <pc:docMk/>
            <pc:sldMk cId="3120481122" sldId="264"/>
            <ac:spMk id="52" creationId="{BED46414-2509-98C2-8E32-7F95113F2F45}"/>
          </ac:spMkLst>
        </pc:spChg>
        <pc:spChg chg="mod">
          <ac:chgData name="MCDONALD Brian" userId="0c8d8442-6ec6-466c-8e59-e115c315158e" providerId="ADAL" clId="{844F270D-280A-4A6D-83F5-2EECE546D0EB}" dt="2022-10-18T07:00:28.044" v="327" actId="207"/>
          <ac:spMkLst>
            <pc:docMk/>
            <pc:sldMk cId="3120481122" sldId="264"/>
            <ac:spMk id="53" creationId="{4B36E4C1-C8DD-4847-335F-0D2066CBD43A}"/>
          </ac:spMkLst>
        </pc:spChg>
        <pc:spChg chg="mod">
          <ac:chgData name="MCDONALD Brian" userId="0c8d8442-6ec6-466c-8e59-e115c315158e" providerId="ADAL" clId="{844F270D-280A-4A6D-83F5-2EECE546D0EB}" dt="2022-10-18T07:00:23.354" v="326" actId="27803"/>
          <ac:spMkLst>
            <pc:docMk/>
            <pc:sldMk cId="3120481122" sldId="264"/>
            <ac:spMk id="54" creationId="{ADFBC3A7-0689-61E1-E005-FE040AA8826D}"/>
          </ac:spMkLst>
        </pc:spChg>
        <pc:spChg chg="mod">
          <ac:chgData name="MCDONALD Brian" userId="0c8d8442-6ec6-466c-8e59-e115c315158e" providerId="ADAL" clId="{844F270D-280A-4A6D-83F5-2EECE546D0EB}" dt="2022-10-18T07:00:23.354" v="326" actId="27803"/>
          <ac:spMkLst>
            <pc:docMk/>
            <pc:sldMk cId="3120481122" sldId="264"/>
            <ac:spMk id="55" creationId="{FBE27334-7549-0BBE-652C-A373F85D6D84}"/>
          </ac:spMkLst>
        </pc:spChg>
        <pc:spChg chg="mod">
          <ac:chgData name="MCDONALD Brian" userId="0c8d8442-6ec6-466c-8e59-e115c315158e" providerId="ADAL" clId="{844F270D-280A-4A6D-83F5-2EECE546D0EB}" dt="2022-10-18T07:00:49.603" v="331" actId="207"/>
          <ac:spMkLst>
            <pc:docMk/>
            <pc:sldMk cId="3120481122" sldId="264"/>
            <ac:spMk id="56" creationId="{B7312698-33B6-C1B3-5DCB-7F1689DBEC9A}"/>
          </ac:spMkLst>
        </pc:spChg>
        <pc:spChg chg="mod">
          <ac:chgData name="MCDONALD Brian" userId="0c8d8442-6ec6-466c-8e59-e115c315158e" providerId="ADAL" clId="{844F270D-280A-4A6D-83F5-2EECE546D0EB}" dt="2022-10-18T07:00:23.354" v="326" actId="27803"/>
          <ac:spMkLst>
            <pc:docMk/>
            <pc:sldMk cId="3120481122" sldId="264"/>
            <ac:spMk id="57" creationId="{E3C00BB1-5ED8-A6B2-51AD-67CDE8613D2B}"/>
          </ac:spMkLst>
        </pc:spChg>
        <pc:spChg chg="mod">
          <ac:chgData name="MCDONALD Brian" userId="0c8d8442-6ec6-466c-8e59-e115c315158e" providerId="ADAL" clId="{844F270D-280A-4A6D-83F5-2EECE546D0EB}" dt="2022-10-18T07:00:23.354" v="326" actId="27803"/>
          <ac:spMkLst>
            <pc:docMk/>
            <pc:sldMk cId="3120481122" sldId="264"/>
            <ac:spMk id="58" creationId="{45706F39-F7F1-1F47-B91A-BFDD9CC717D0}"/>
          </ac:spMkLst>
        </pc:spChg>
        <pc:spChg chg="mod">
          <ac:chgData name="MCDONALD Brian" userId="0c8d8442-6ec6-466c-8e59-e115c315158e" providerId="ADAL" clId="{844F270D-280A-4A6D-83F5-2EECE546D0EB}" dt="2022-10-18T07:00:23.354" v="326" actId="27803"/>
          <ac:spMkLst>
            <pc:docMk/>
            <pc:sldMk cId="3120481122" sldId="264"/>
            <ac:spMk id="59" creationId="{4D59E842-C098-66D9-3917-D19EDB00EA2D}"/>
          </ac:spMkLst>
        </pc:spChg>
        <pc:spChg chg="mod">
          <ac:chgData name="MCDONALD Brian" userId="0c8d8442-6ec6-466c-8e59-e115c315158e" providerId="ADAL" clId="{844F270D-280A-4A6D-83F5-2EECE546D0EB}" dt="2022-10-18T07:00:23.354" v="326" actId="27803"/>
          <ac:spMkLst>
            <pc:docMk/>
            <pc:sldMk cId="3120481122" sldId="264"/>
            <ac:spMk id="60" creationId="{1DF610FA-3826-B1A3-FE1D-C91E8D0E2B21}"/>
          </ac:spMkLst>
        </pc:spChg>
        <pc:spChg chg="mod">
          <ac:chgData name="MCDONALD Brian" userId="0c8d8442-6ec6-466c-8e59-e115c315158e" providerId="ADAL" clId="{844F270D-280A-4A6D-83F5-2EECE546D0EB}" dt="2022-10-18T07:00:23.354" v="326" actId="27803"/>
          <ac:spMkLst>
            <pc:docMk/>
            <pc:sldMk cId="3120481122" sldId="264"/>
            <ac:spMk id="61" creationId="{F6BFF6B7-D151-AD93-8F80-F41955E8F21F}"/>
          </ac:spMkLst>
        </pc:spChg>
        <pc:spChg chg="mod">
          <ac:chgData name="MCDONALD Brian" userId="0c8d8442-6ec6-466c-8e59-e115c315158e" providerId="ADAL" clId="{844F270D-280A-4A6D-83F5-2EECE546D0EB}" dt="2022-10-18T07:00:23.354" v="326" actId="27803"/>
          <ac:spMkLst>
            <pc:docMk/>
            <pc:sldMk cId="3120481122" sldId="264"/>
            <ac:spMk id="62" creationId="{0B899AA0-04D3-1EAC-FF4B-679DE94D8CA1}"/>
          </ac:spMkLst>
        </pc:spChg>
        <pc:spChg chg="mod">
          <ac:chgData name="MCDONALD Brian" userId="0c8d8442-6ec6-466c-8e59-e115c315158e" providerId="ADAL" clId="{844F270D-280A-4A6D-83F5-2EECE546D0EB}" dt="2022-10-18T07:00:23.354" v="326" actId="27803"/>
          <ac:spMkLst>
            <pc:docMk/>
            <pc:sldMk cId="3120481122" sldId="264"/>
            <ac:spMk id="63" creationId="{C1D4F239-BC54-5737-C67D-2A5B6B346A6A}"/>
          </ac:spMkLst>
        </pc:spChg>
        <pc:spChg chg="mod">
          <ac:chgData name="MCDONALD Brian" userId="0c8d8442-6ec6-466c-8e59-e115c315158e" providerId="ADAL" clId="{844F270D-280A-4A6D-83F5-2EECE546D0EB}" dt="2022-10-18T07:00:23.354" v="326" actId="27803"/>
          <ac:spMkLst>
            <pc:docMk/>
            <pc:sldMk cId="3120481122" sldId="264"/>
            <ac:spMk id="64" creationId="{7219316C-9903-6391-C68F-F333ABDD686B}"/>
          </ac:spMkLst>
        </pc:spChg>
        <pc:spChg chg="mod">
          <ac:chgData name="MCDONALD Brian" userId="0c8d8442-6ec6-466c-8e59-e115c315158e" providerId="ADAL" clId="{844F270D-280A-4A6D-83F5-2EECE546D0EB}" dt="2022-10-18T07:00:23.354" v="326" actId="27803"/>
          <ac:spMkLst>
            <pc:docMk/>
            <pc:sldMk cId="3120481122" sldId="264"/>
            <ac:spMk id="65" creationId="{FBCBA90F-761E-B01B-B1E0-335328D6BB55}"/>
          </ac:spMkLst>
        </pc:spChg>
        <pc:spChg chg="mod">
          <ac:chgData name="MCDONALD Brian" userId="0c8d8442-6ec6-466c-8e59-e115c315158e" providerId="ADAL" clId="{844F270D-280A-4A6D-83F5-2EECE546D0EB}" dt="2022-10-18T07:00:23.354" v="326" actId="27803"/>
          <ac:spMkLst>
            <pc:docMk/>
            <pc:sldMk cId="3120481122" sldId="264"/>
            <ac:spMk id="66" creationId="{F370BD78-2D00-049B-7545-F3C4788804AE}"/>
          </ac:spMkLst>
        </pc:spChg>
        <pc:spChg chg="mod">
          <ac:chgData name="MCDONALD Brian" userId="0c8d8442-6ec6-466c-8e59-e115c315158e" providerId="ADAL" clId="{844F270D-280A-4A6D-83F5-2EECE546D0EB}" dt="2022-10-18T07:00:23.354" v="326" actId="27803"/>
          <ac:spMkLst>
            <pc:docMk/>
            <pc:sldMk cId="3120481122" sldId="264"/>
            <ac:spMk id="67" creationId="{8F8853C0-5511-058B-95B7-ECBDA54173A6}"/>
          </ac:spMkLst>
        </pc:spChg>
        <pc:spChg chg="mod">
          <ac:chgData name="MCDONALD Brian" userId="0c8d8442-6ec6-466c-8e59-e115c315158e" providerId="ADAL" clId="{844F270D-280A-4A6D-83F5-2EECE546D0EB}" dt="2022-10-18T07:00:23.354" v="326" actId="27803"/>
          <ac:spMkLst>
            <pc:docMk/>
            <pc:sldMk cId="3120481122" sldId="264"/>
            <ac:spMk id="68" creationId="{EE06D633-DA0C-1F30-B57E-A76D48514CB8}"/>
          </ac:spMkLst>
        </pc:spChg>
        <pc:spChg chg="mod">
          <ac:chgData name="MCDONALD Brian" userId="0c8d8442-6ec6-466c-8e59-e115c315158e" providerId="ADAL" clId="{844F270D-280A-4A6D-83F5-2EECE546D0EB}" dt="2022-10-18T07:00:23.354" v="326" actId="27803"/>
          <ac:spMkLst>
            <pc:docMk/>
            <pc:sldMk cId="3120481122" sldId="264"/>
            <ac:spMk id="69" creationId="{D354B410-8E8B-4D38-B7B8-27E5D28B1EA4}"/>
          </ac:spMkLst>
        </pc:spChg>
        <pc:spChg chg="mod">
          <ac:chgData name="MCDONALD Brian" userId="0c8d8442-6ec6-466c-8e59-e115c315158e" providerId="ADAL" clId="{844F270D-280A-4A6D-83F5-2EECE546D0EB}" dt="2022-10-18T07:00:23.354" v="326" actId="27803"/>
          <ac:spMkLst>
            <pc:docMk/>
            <pc:sldMk cId="3120481122" sldId="264"/>
            <ac:spMk id="70" creationId="{03AF0813-A51C-8942-BB84-08E5753FCFE3}"/>
          </ac:spMkLst>
        </pc:spChg>
        <pc:spChg chg="mod">
          <ac:chgData name="MCDONALD Brian" userId="0c8d8442-6ec6-466c-8e59-e115c315158e" providerId="ADAL" clId="{844F270D-280A-4A6D-83F5-2EECE546D0EB}" dt="2022-10-18T07:00:23.354" v="326" actId="27803"/>
          <ac:spMkLst>
            <pc:docMk/>
            <pc:sldMk cId="3120481122" sldId="264"/>
            <ac:spMk id="71" creationId="{4AFAD0E7-9707-C5E3-F0A2-C4668B79D27B}"/>
          </ac:spMkLst>
        </pc:spChg>
        <pc:spChg chg="mod">
          <ac:chgData name="MCDONALD Brian" userId="0c8d8442-6ec6-466c-8e59-e115c315158e" providerId="ADAL" clId="{844F270D-280A-4A6D-83F5-2EECE546D0EB}" dt="2022-10-18T07:00:32.066" v="328" actId="207"/>
          <ac:spMkLst>
            <pc:docMk/>
            <pc:sldMk cId="3120481122" sldId="264"/>
            <ac:spMk id="72" creationId="{75A2C918-E87D-1FCC-5DEA-5F6ECBAE97CA}"/>
          </ac:spMkLst>
        </pc:spChg>
        <pc:spChg chg="mod">
          <ac:chgData name="MCDONALD Brian" userId="0c8d8442-6ec6-466c-8e59-e115c315158e" providerId="ADAL" clId="{844F270D-280A-4A6D-83F5-2EECE546D0EB}" dt="2022-10-18T07:00:23.354" v="326" actId="27803"/>
          <ac:spMkLst>
            <pc:docMk/>
            <pc:sldMk cId="3120481122" sldId="264"/>
            <ac:spMk id="73" creationId="{2A8BCDC4-0552-88AE-E8A3-2DD14C64C56B}"/>
          </ac:spMkLst>
        </pc:spChg>
        <pc:spChg chg="mod">
          <ac:chgData name="MCDONALD Brian" userId="0c8d8442-6ec6-466c-8e59-e115c315158e" providerId="ADAL" clId="{844F270D-280A-4A6D-83F5-2EECE546D0EB}" dt="2022-10-18T07:00:23.354" v="326" actId="27803"/>
          <ac:spMkLst>
            <pc:docMk/>
            <pc:sldMk cId="3120481122" sldId="264"/>
            <ac:spMk id="74" creationId="{0DB5CAA9-45EE-9095-EC0F-7E707508BEB9}"/>
          </ac:spMkLst>
        </pc:spChg>
        <pc:spChg chg="mod">
          <ac:chgData name="MCDONALD Brian" userId="0c8d8442-6ec6-466c-8e59-e115c315158e" providerId="ADAL" clId="{844F270D-280A-4A6D-83F5-2EECE546D0EB}" dt="2022-10-18T07:00:23.354" v="326" actId="27803"/>
          <ac:spMkLst>
            <pc:docMk/>
            <pc:sldMk cId="3120481122" sldId="264"/>
            <ac:spMk id="75" creationId="{D7D56911-8BD8-F732-482C-864A19FA58C9}"/>
          </ac:spMkLst>
        </pc:spChg>
        <pc:spChg chg="mod">
          <ac:chgData name="MCDONALD Brian" userId="0c8d8442-6ec6-466c-8e59-e115c315158e" providerId="ADAL" clId="{844F270D-280A-4A6D-83F5-2EECE546D0EB}" dt="2022-10-18T07:01:33.147" v="353" actId="207"/>
          <ac:spMkLst>
            <pc:docMk/>
            <pc:sldMk cId="3120481122" sldId="264"/>
            <ac:spMk id="76" creationId="{B21D80DB-B3C4-5F06-7E13-B57EF0B809F7}"/>
          </ac:spMkLst>
        </pc:spChg>
        <pc:spChg chg="mod">
          <ac:chgData name="MCDONALD Brian" userId="0c8d8442-6ec6-466c-8e59-e115c315158e" providerId="ADAL" clId="{844F270D-280A-4A6D-83F5-2EECE546D0EB}" dt="2022-10-18T07:00:44.683" v="330" actId="207"/>
          <ac:spMkLst>
            <pc:docMk/>
            <pc:sldMk cId="3120481122" sldId="264"/>
            <ac:spMk id="77" creationId="{6BA36B89-4BCB-2E26-C219-9A857118C7E5}"/>
          </ac:spMkLst>
        </pc:spChg>
        <pc:spChg chg="mod">
          <ac:chgData name="MCDONALD Brian" userId="0c8d8442-6ec6-466c-8e59-e115c315158e" providerId="ADAL" clId="{844F270D-280A-4A6D-83F5-2EECE546D0EB}" dt="2022-10-18T07:00:23.354" v="326" actId="27803"/>
          <ac:spMkLst>
            <pc:docMk/>
            <pc:sldMk cId="3120481122" sldId="264"/>
            <ac:spMk id="78" creationId="{55FA189F-E9DD-BC63-6DF3-643A6045E0C1}"/>
          </ac:spMkLst>
        </pc:spChg>
        <pc:spChg chg="mod">
          <ac:chgData name="MCDONALD Brian" userId="0c8d8442-6ec6-466c-8e59-e115c315158e" providerId="ADAL" clId="{844F270D-280A-4A6D-83F5-2EECE546D0EB}" dt="2022-10-18T07:00:23.354" v="326" actId="27803"/>
          <ac:spMkLst>
            <pc:docMk/>
            <pc:sldMk cId="3120481122" sldId="264"/>
            <ac:spMk id="79" creationId="{9699719A-813D-79A4-2812-402AFB3BCE4D}"/>
          </ac:spMkLst>
        </pc:spChg>
        <pc:spChg chg="mod">
          <ac:chgData name="MCDONALD Brian" userId="0c8d8442-6ec6-466c-8e59-e115c315158e" providerId="ADAL" clId="{844F270D-280A-4A6D-83F5-2EECE546D0EB}" dt="2022-10-18T07:00:23.354" v="326" actId="27803"/>
          <ac:spMkLst>
            <pc:docMk/>
            <pc:sldMk cId="3120481122" sldId="264"/>
            <ac:spMk id="80" creationId="{851CC1CC-AFFC-A9E1-920C-5B3F991CAC73}"/>
          </ac:spMkLst>
        </pc:spChg>
        <pc:spChg chg="mod">
          <ac:chgData name="MCDONALD Brian" userId="0c8d8442-6ec6-466c-8e59-e115c315158e" providerId="ADAL" clId="{844F270D-280A-4A6D-83F5-2EECE546D0EB}" dt="2022-10-18T07:03:39.604" v="380" actId="207"/>
          <ac:spMkLst>
            <pc:docMk/>
            <pc:sldMk cId="3120481122" sldId="264"/>
            <ac:spMk id="81" creationId="{963F982D-F2F2-5028-32AC-B045739A4388}"/>
          </ac:spMkLst>
        </pc:spChg>
        <pc:spChg chg="mod">
          <ac:chgData name="MCDONALD Brian" userId="0c8d8442-6ec6-466c-8e59-e115c315158e" providerId="ADAL" clId="{844F270D-280A-4A6D-83F5-2EECE546D0EB}" dt="2022-10-18T07:00:23.354" v="326" actId="27803"/>
          <ac:spMkLst>
            <pc:docMk/>
            <pc:sldMk cId="3120481122" sldId="264"/>
            <ac:spMk id="82" creationId="{88FB1FE8-4FB5-2A5A-1E5B-6333CE02C051}"/>
          </ac:spMkLst>
        </pc:spChg>
        <pc:spChg chg="mod">
          <ac:chgData name="MCDONALD Brian" userId="0c8d8442-6ec6-466c-8e59-e115c315158e" providerId="ADAL" clId="{844F270D-280A-4A6D-83F5-2EECE546D0EB}" dt="2022-10-18T07:00:23.354" v="326" actId="27803"/>
          <ac:spMkLst>
            <pc:docMk/>
            <pc:sldMk cId="3120481122" sldId="264"/>
            <ac:spMk id="83" creationId="{341FDAC4-AD72-5536-8F81-F7B8313FFC52}"/>
          </ac:spMkLst>
        </pc:spChg>
        <pc:spChg chg="mod">
          <ac:chgData name="MCDONALD Brian" userId="0c8d8442-6ec6-466c-8e59-e115c315158e" providerId="ADAL" clId="{844F270D-280A-4A6D-83F5-2EECE546D0EB}" dt="2022-10-18T07:00:23.354" v="326" actId="27803"/>
          <ac:spMkLst>
            <pc:docMk/>
            <pc:sldMk cId="3120481122" sldId="264"/>
            <ac:spMk id="84" creationId="{38F79549-D262-5545-5997-EE9291BA3590}"/>
          </ac:spMkLst>
        </pc:spChg>
        <pc:spChg chg="mod">
          <ac:chgData name="MCDONALD Brian" userId="0c8d8442-6ec6-466c-8e59-e115c315158e" providerId="ADAL" clId="{844F270D-280A-4A6D-83F5-2EECE546D0EB}" dt="2022-10-18T07:00:23.354" v="326" actId="27803"/>
          <ac:spMkLst>
            <pc:docMk/>
            <pc:sldMk cId="3120481122" sldId="264"/>
            <ac:spMk id="85" creationId="{1CB6F8B9-99F6-B75F-65DD-4998AC573308}"/>
          </ac:spMkLst>
        </pc:spChg>
        <pc:spChg chg="mod">
          <ac:chgData name="MCDONALD Brian" userId="0c8d8442-6ec6-466c-8e59-e115c315158e" providerId="ADAL" clId="{844F270D-280A-4A6D-83F5-2EECE546D0EB}" dt="2022-10-18T07:00:23.354" v="326" actId="27803"/>
          <ac:spMkLst>
            <pc:docMk/>
            <pc:sldMk cId="3120481122" sldId="264"/>
            <ac:spMk id="86" creationId="{E940CBBB-1DF5-A5AF-30FF-30715C8E9831}"/>
          </ac:spMkLst>
        </pc:spChg>
        <pc:spChg chg="mod">
          <ac:chgData name="MCDONALD Brian" userId="0c8d8442-6ec6-466c-8e59-e115c315158e" providerId="ADAL" clId="{844F270D-280A-4A6D-83F5-2EECE546D0EB}" dt="2022-10-18T07:00:23.354" v="326" actId="27803"/>
          <ac:spMkLst>
            <pc:docMk/>
            <pc:sldMk cId="3120481122" sldId="264"/>
            <ac:spMk id="87" creationId="{0953F6D7-43F4-7F05-5CE9-715C941DB189}"/>
          </ac:spMkLst>
        </pc:spChg>
        <pc:spChg chg="mod">
          <ac:chgData name="MCDONALD Brian" userId="0c8d8442-6ec6-466c-8e59-e115c315158e" providerId="ADAL" clId="{844F270D-280A-4A6D-83F5-2EECE546D0EB}" dt="2022-10-18T07:00:23.354" v="326" actId="27803"/>
          <ac:spMkLst>
            <pc:docMk/>
            <pc:sldMk cId="3120481122" sldId="264"/>
            <ac:spMk id="88" creationId="{6C57EDCA-7F6C-A543-5DC4-381C9D879F3D}"/>
          </ac:spMkLst>
        </pc:spChg>
        <pc:spChg chg="mod">
          <ac:chgData name="MCDONALD Brian" userId="0c8d8442-6ec6-466c-8e59-e115c315158e" providerId="ADAL" clId="{844F270D-280A-4A6D-83F5-2EECE546D0EB}" dt="2022-10-18T07:00:23.354" v="326" actId="27803"/>
          <ac:spMkLst>
            <pc:docMk/>
            <pc:sldMk cId="3120481122" sldId="264"/>
            <ac:spMk id="89" creationId="{0BAEFA3D-83B2-CC1C-B551-23D72D652EB1}"/>
          </ac:spMkLst>
        </pc:spChg>
        <pc:spChg chg="mod">
          <ac:chgData name="MCDONALD Brian" userId="0c8d8442-6ec6-466c-8e59-e115c315158e" providerId="ADAL" clId="{844F270D-280A-4A6D-83F5-2EECE546D0EB}" dt="2022-10-18T07:00:23.354" v="326" actId="27803"/>
          <ac:spMkLst>
            <pc:docMk/>
            <pc:sldMk cId="3120481122" sldId="264"/>
            <ac:spMk id="90" creationId="{1F61BACD-F678-133A-66A4-279656F2A466}"/>
          </ac:spMkLst>
        </pc:spChg>
        <pc:spChg chg="mod">
          <ac:chgData name="MCDONALD Brian" userId="0c8d8442-6ec6-466c-8e59-e115c315158e" providerId="ADAL" clId="{844F270D-280A-4A6D-83F5-2EECE546D0EB}" dt="2022-10-18T07:00:23.354" v="326" actId="27803"/>
          <ac:spMkLst>
            <pc:docMk/>
            <pc:sldMk cId="3120481122" sldId="264"/>
            <ac:spMk id="91" creationId="{9720F6DB-9627-162D-55C3-60E699B95425}"/>
          </ac:spMkLst>
        </pc:spChg>
        <pc:spChg chg="mod">
          <ac:chgData name="MCDONALD Brian" userId="0c8d8442-6ec6-466c-8e59-e115c315158e" providerId="ADAL" clId="{844F270D-280A-4A6D-83F5-2EECE546D0EB}" dt="2022-10-18T07:00:23.354" v="326" actId="27803"/>
          <ac:spMkLst>
            <pc:docMk/>
            <pc:sldMk cId="3120481122" sldId="264"/>
            <ac:spMk id="92" creationId="{2C424B65-9D55-B92B-A23C-5C0EE85EA11A}"/>
          </ac:spMkLst>
        </pc:spChg>
        <pc:spChg chg="mod">
          <ac:chgData name="MCDONALD Brian" userId="0c8d8442-6ec6-466c-8e59-e115c315158e" providerId="ADAL" clId="{844F270D-280A-4A6D-83F5-2EECE546D0EB}" dt="2022-10-18T07:00:23.354" v="326" actId="27803"/>
          <ac:spMkLst>
            <pc:docMk/>
            <pc:sldMk cId="3120481122" sldId="264"/>
            <ac:spMk id="93" creationId="{FE1DC66B-C30C-9985-EED2-29C76D47B78A}"/>
          </ac:spMkLst>
        </pc:spChg>
        <pc:spChg chg="mod">
          <ac:chgData name="MCDONALD Brian" userId="0c8d8442-6ec6-466c-8e59-e115c315158e" providerId="ADAL" clId="{844F270D-280A-4A6D-83F5-2EECE546D0EB}" dt="2022-10-18T07:00:23.354" v="326" actId="27803"/>
          <ac:spMkLst>
            <pc:docMk/>
            <pc:sldMk cId="3120481122" sldId="264"/>
            <ac:spMk id="94" creationId="{1A0E14D7-D6C1-6359-9068-ECD77A692CDE}"/>
          </ac:spMkLst>
        </pc:spChg>
        <pc:spChg chg="mod">
          <ac:chgData name="MCDONALD Brian" userId="0c8d8442-6ec6-466c-8e59-e115c315158e" providerId="ADAL" clId="{844F270D-280A-4A6D-83F5-2EECE546D0EB}" dt="2022-10-18T07:00:23.354" v="326" actId="27803"/>
          <ac:spMkLst>
            <pc:docMk/>
            <pc:sldMk cId="3120481122" sldId="264"/>
            <ac:spMk id="95" creationId="{D80DCB4E-D28F-358D-222D-9B61E1CC1F7C}"/>
          </ac:spMkLst>
        </pc:spChg>
        <pc:spChg chg="mod">
          <ac:chgData name="MCDONALD Brian" userId="0c8d8442-6ec6-466c-8e59-e115c315158e" providerId="ADAL" clId="{844F270D-280A-4A6D-83F5-2EECE546D0EB}" dt="2022-10-18T07:00:23.354" v="326" actId="27803"/>
          <ac:spMkLst>
            <pc:docMk/>
            <pc:sldMk cId="3120481122" sldId="264"/>
            <ac:spMk id="96" creationId="{F97F0B57-9C41-D473-CDA0-BB7E6EBC9B8C}"/>
          </ac:spMkLst>
        </pc:spChg>
        <pc:spChg chg="mod">
          <ac:chgData name="MCDONALD Brian" userId="0c8d8442-6ec6-466c-8e59-e115c315158e" providerId="ADAL" clId="{844F270D-280A-4A6D-83F5-2EECE546D0EB}" dt="2022-10-18T07:00:23.354" v="326" actId="27803"/>
          <ac:spMkLst>
            <pc:docMk/>
            <pc:sldMk cId="3120481122" sldId="264"/>
            <ac:spMk id="97" creationId="{16D5035D-D326-E34E-8AE4-6BC087666A4C}"/>
          </ac:spMkLst>
        </pc:spChg>
        <pc:spChg chg="mod">
          <ac:chgData name="MCDONALD Brian" userId="0c8d8442-6ec6-466c-8e59-e115c315158e" providerId="ADAL" clId="{844F270D-280A-4A6D-83F5-2EECE546D0EB}" dt="2022-10-18T07:00:23.354" v="326" actId="27803"/>
          <ac:spMkLst>
            <pc:docMk/>
            <pc:sldMk cId="3120481122" sldId="264"/>
            <ac:spMk id="98" creationId="{AEBDC80B-D942-9970-2963-B4101BBEAD30}"/>
          </ac:spMkLst>
        </pc:spChg>
        <pc:spChg chg="mod">
          <ac:chgData name="MCDONALD Brian" userId="0c8d8442-6ec6-466c-8e59-e115c315158e" providerId="ADAL" clId="{844F270D-280A-4A6D-83F5-2EECE546D0EB}" dt="2022-10-18T07:00:23.354" v="326" actId="27803"/>
          <ac:spMkLst>
            <pc:docMk/>
            <pc:sldMk cId="3120481122" sldId="264"/>
            <ac:spMk id="99" creationId="{6C786AD2-5704-B580-9F37-370FD3B7045A}"/>
          </ac:spMkLst>
        </pc:spChg>
        <pc:spChg chg="mod">
          <ac:chgData name="MCDONALD Brian" userId="0c8d8442-6ec6-466c-8e59-e115c315158e" providerId="ADAL" clId="{844F270D-280A-4A6D-83F5-2EECE546D0EB}" dt="2022-10-18T07:00:23.354" v="326" actId="27803"/>
          <ac:spMkLst>
            <pc:docMk/>
            <pc:sldMk cId="3120481122" sldId="264"/>
            <ac:spMk id="100" creationId="{20B979C0-4B9B-F869-B387-29A0FD9F6FB1}"/>
          </ac:spMkLst>
        </pc:spChg>
        <pc:spChg chg="mod">
          <ac:chgData name="MCDONALD Brian" userId="0c8d8442-6ec6-466c-8e59-e115c315158e" providerId="ADAL" clId="{844F270D-280A-4A6D-83F5-2EECE546D0EB}" dt="2022-10-18T07:00:23.354" v="326" actId="27803"/>
          <ac:spMkLst>
            <pc:docMk/>
            <pc:sldMk cId="3120481122" sldId="264"/>
            <ac:spMk id="101" creationId="{97AF5A76-BBB9-6121-1E91-74ED930F55AF}"/>
          </ac:spMkLst>
        </pc:spChg>
        <pc:spChg chg="mod">
          <ac:chgData name="MCDONALD Brian" userId="0c8d8442-6ec6-466c-8e59-e115c315158e" providerId="ADAL" clId="{844F270D-280A-4A6D-83F5-2EECE546D0EB}" dt="2022-10-18T07:00:23.354" v="326" actId="27803"/>
          <ac:spMkLst>
            <pc:docMk/>
            <pc:sldMk cId="3120481122" sldId="264"/>
            <ac:spMk id="102" creationId="{34D607BD-9665-4557-9B14-9FA5C6C0410D}"/>
          </ac:spMkLst>
        </pc:spChg>
        <pc:spChg chg="mod">
          <ac:chgData name="MCDONALD Brian" userId="0c8d8442-6ec6-466c-8e59-e115c315158e" providerId="ADAL" clId="{844F270D-280A-4A6D-83F5-2EECE546D0EB}" dt="2022-10-18T07:00:37.461" v="329" actId="207"/>
          <ac:spMkLst>
            <pc:docMk/>
            <pc:sldMk cId="3120481122" sldId="264"/>
            <ac:spMk id="103" creationId="{E178134A-DC80-6831-7DC7-B614E4CD1AE6}"/>
          </ac:spMkLst>
        </pc:spChg>
        <pc:spChg chg="mod">
          <ac:chgData name="MCDONALD Brian" userId="0c8d8442-6ec6-466c-8e59-e115c315158e" providerId="ADAL" clId="{844F270D-280A-4A6D-83F5-2EECE546D0EB}" dt="2022-10-18T07:00:23.354" v="326" actId="27803"/>
          <ac:spMkLst>
            <pc:docMk/>
            <pc:sldMk cId="3120481122" sldId="264"/>
            <ac:spMk id="105" creationId="{FFFDF035-D6D1-FA02-0EA4-9BCBCEE07423}"/>
          </ac:spMkLst>
        </pc:spChg>
        <pc:spChg chg="mod">
          <ac:chgData name="MCDONALD Brian" userId="0c8d8442-6ec6-466c-8e59-e115c315158e" providerId="ADAL" clId="{844F270D-280A-4A6D-83F5-2EECE546D0EB}" dt="2022-10-18T07:01:57.932" v="361" actId="6549"/>
          <ac:spMkLst>
            <pc:docMk/>
            <pc:sldMk cId="3120481122" sldId="264"/>
            <ac:spMk id="106" creationId="{41EF6298-057B-72B0-4B60-3D01889D4F44}"/>
          </ac:spMkLst>
        </pc:spChg>
        <pc:spChg chg="mod">
          <ac:chgData name="MCDONALD Brian" userId="0c8d8442-6ec6-466c-8e59-e115c315158e" providerId="ADAL" clId="{844F270D-280A-4A6D-83F5-2EECE546D0EB}" dt="2022-10-18T07:00:23.354" v="326" actId="27803"/>
          <ac:spMkLst>
            <pc:docMk/>
            <pc:sldMk cId="3120481122" sldId="264"/>
            <ac:spMk id="108" creationId="{ED499FB0-F0C5-14D2-6218-2BDC7566B55E}"/>
          </ac:spMkLst>
        </pc:spChg>
        <pc:spChg chg="mod">
          <ac:chgData name="MCDONALD Brian" userId="0c8d8442-6ec6-466c-8e59-e115c315158e" providerId="ADAL" clId="{844F270D-280A-4A6D-83F5-2EECE546D0EB}" dt="2022-10-18T07:01:23.013" v="346" actId="6549"/>
          <ac:spMkLst>
            <pc:docMk/>
            <pc:sldMk cId="3120481122" sldId="264"/>
            <ac:spMk id="109" creationId="{E68953C2-0107-C02D-175F-0ABF69167747}"/>
          </ac:spMkLst>
        </pc:spChg>
        <pc:spChg chg="mod">
          <ac:chgData name="MCDONALD Brian" userId="0c8d8442-6ec6-466c-8e59-e115c315158e" providerId="ADAL" clId="{844F270D-280A-4A6D-83F5-2EECE546D0EB}" dt="2022-10-18T07:00:23.354" v="326" actId="27803"/>
          <ac:spMkLst>
            <pc:docMk/>
            <pc:sldMk cId="3120481122" sldId="264"/>
            <ac:spMk id="111" creationId="{F4302FCC-8378-CBED-B79D-39FA3E7F88EE}"/>
          </ac:spMkLst>
        </pc:spChg>
        <pc:spChg chg="mod">
          <ac:chgData name="MCDONALD Brian" userId="0c8d8442-6ec6-466c-8e59-e115c315158e" providerId="ADAL" clId="{844F270D-280A-4A6D-83F5-2EECE546D0EB}" dt="2022-10-18T07:01:09.008" v="340" actId="20577"/>
          <ac:spMkLst>
            <pc:docMk/>
            <pc:sldMk cId="3120481122" sldId="264"/>
            <ac:spMk id="112" creationId="{E324F7E1-8C29-EE24-9924-E83B7A15C163}"/>
          </ac:spMkLst>
        </pc:spChg>
        <pc:spChg chg="mod">
          <ac:chgData name="MCDONALD Brian" userId="0c8d8442-6ec6-466c-8e59-e115c315158e" providerId="ADAL" clId="{844F270D-280A-4A6D-83F5-2EECE546D0EB}" dt="2022-10-18T07:00:23.354" v="326" actId="27803"/>
          <ac:spMkLst>
            <pc:docMk/>
            <pc:sldMk cId="3120481122" sldId="264"/>
            <ac:spMk id="114" creationId="{AC8F635D-4320-E33F-F148-308F645CBF9D}"/>
          </ac:spMkLst>
        </pc:spChg>
        <pc:spChg chg="mod">
          <ac:chgData name="MCDONALD Brian" userId="0c8d8442-6ec6-466c-8e59-e115c315158e" providerId="ADAL" clId="{844F270D-280A-4A6D-83F5-2EECE546D0EB}" dt="2022-10-18T07:01:47.604" v="355" actId="6549"/>
          <ac:spMkLst>
            <pc:docMk/>
            <pc:sldMk cId="3120481122" sldId="264"/>
            <ac:spMk id="115" creationId="{63EC03DF-D819-39B7-8B35-A05459C2FDF5}"/>
          </ac:spMkLst>
        </pc:spChg>
        <pc:spChg chg="mod">
          <ac:chgData name="MCDONALD Brian" userId="0c8d8442-6ec6-466c-8e59-e115c315158e" providerId="ADAL" clId="{844F270D-280A-4A6D-83F5-2EECE546D0EB}" dt="2022-10-18T07:00:23.354" v="326" actId="27803"/>
          <ac:spMkLst>
            <pc:docMk/>
            <pc:sldMk cId="3120481122" sldId="264"/>
            <ac:spMk id="117" creationId="{FA14693F-C450-C25C-8151-8085CFA1EFAD}"/>
          </ac:spMkLst>
        </pc:spChg>
        <pc:spChg chg="mod">
          <ac:chgData name="MCDONALD Brian" userId="0c8d8442-6ec6-466c-8e59-e115c315158e" providerId="ADAL" clId="{844F270D-280A-4A6D-83F5-2EECE546D0EB}" dt="2022-10-18T07:00:56.283" v="334" actId="20577"/>
          <ac:spMkLst>
            <pc:docMk/>
            <pc:sldMk cId="3120481122" sldId="264"/>
            <ac:spMk id="118" creationId="{24F7338E-F870-8F37-9A14-40C78AD3DB4F}"/>
          </ac:spMkLst>
        </pc:spChg>
        <pc:spChg chg="mod">
          <ac:chgData name="MCDONALD Brian" userId="0c8d8442-6ec6-466c-8e59-e115c315158e" providerId="ADAL" clId="{844F270D-280A-4A6D-83F5-2EECE546D0EB}" dt="2022-10-18T07:00:23.354" v="326" actId="27803"/>
          <ac:spMkLst>
            <pc:docMk/>
            <pc:sldMk cId="3120481122" sldId="264"/>
            <ac:spMk id="120" creationId="{3DB0DCBC-C83A-B7E2-5841-5DBE06136097}"/>
          </ac:spMkLst>
        </pc:spChg>
        <pc:spChg chg="mod">
          <ac:chgData name="MCDONALD Brian" userId="0c8d8442-6ec6-466c-8e59-e115c315158e" providerId="ADAL" clId="{844F270D-280A-4A6D-83F5-2EECE546D0EB}" dt="2022-10-18T07:02:08.645" v="365" actId="20577"/>
          <ac:spMkLst>
            <pc:docMk/>
            <pc:sldMk cId="3120481122" sldId="264"/>
            <ac:spMk id="121" creationId="{D68AB2CB-A10D-128A-F674-E4B30AB41D73}"/>
          </ac:spMkLst>
        </pc:spChg>
        <pc:spChg chg="mod">
          <ac:chgData name="MCDONALD Brian" userId="0c8d8442-6ec6-466c-8e59-e115c315158e" providerId="ADAL" clId="{844F270D-280A-4A6D-83F5-2EECE546D0EB}" dt="2022-10-18T07:02:35.632" v="376" actId="207"/>
          <ac:spMkLst>
            <pc:docMk/>
            <pc:sldMk cId="3120481122" sldId="264"/>
            <ac:spMk id="123" creationId="{9CD5C492-BA2E-8850-37FA-085396FE8B44}"/>
          </ac:spMkLst>
        </pc:spChg>
        <pc:spChg chg="mod">
          <ac:chgData name="MCDONALD Brian" userId="0c8d8442-6ec6-466c-8e59-e115c315158e" providerId="ADAL" clId="{844F270D-280A-4A6D-83F5-2EECE546D0EB}" dt="2022-10-18T07:01:18.036" v="344" actId="6549"/>
          <ac:spMkLst>
            <pc:docMk/>
            <pc:sldMk cId="3120481122" sldId="264"/>
            <ac:spMk id="124" creationId="{D40D5DE9-637C-3D02-3A43-7431130C3ED3}"/>
          </ac:spMkLst>
        </pc:spChg>
        <pc:spChg chg="mod">
          <ac:chgData name="MCDONALD Brian" userId="0c8d8442-6ec6-466c-8e59-e115c315158e" providerId="ADAL" clId="{844F270D-280A-4A6D-83F5-2EECE546D0EB}" dt="2022-10-18T07:00:23.354" v="326" actId="27803"/>
          <ac:spMkLst>
            <pc:docMk/>
            <pc:sldMk cId="3120481122" sldId="264"/>
            <ac:spMk id="126" creationId="{B81886EB-41AA-F60E-3D4C-ECB67E199D62}"/>
          </ac:spMkLst>
        </pc:spChg>
        <pc:spChg chg="mod">
          <ac:chgData name="MCDONALD Brian" userId="0c8d8442-6ec6-466c-8e59-e115c315158e" providerId="ADAL" clId="{844F270D-280A-4A6D-83F5-2EECE546D0EB}" dt="2022-10-18T07:00:59.070" v="336" actId="20577"/>
          <ac:spMkLst>
            <pc:docMk/>
            <pc:sldMk cId="3120481122" sldId="264"/>
            <ac:spMk id="127" creationId="{C0E2B206-E3AC-ACDC-0787-E05F52B008BF}"/>
          </ac:spMkLst>
        </pc:spChg>
        <pc:spChg chg="mod">
          <ac:chgData name="MCDONALD Brian" userId="0c8d8442-6ec6-466c-8e59-e115c315158e" providerId="ADAL" clId="{844F270D-280A-4A6D-83F5-2EECE546D0EB}" dt="2022-10-18T07:00:23.354" v="326" actId="27803"/>
          <ac:spMkLst>
            <pc:docMk/>
            <pc:sldMk cId="3120481122" sldId="264"/>
            <ac:spMk id="129" creationId="{050641A0-5425-17DE-E078-522A47C8C017}"/>
          </ac:spMkLst>
        </pc:spChg>
        <pc:spChg chg="mod">
          <ac:chgData name="MCDONALD Brian" userId="0c8d8442-6ec6-466c-8e59-e115c315158e" providerId="ADAL" clId="{844F270D-280A-4A6D-83F5-2EECE546D0EB}" dt="2022-10-18T07:01:26.871" v="350" actId="6549"/>
          <ac:spMkLst>
            <pc:docMk/>
            <pc:sldMk cId="3120481122" sldId="264"/>
            <ac:spMk id="130" creationId="{409A6E85-A07A-2C09-ED0F-4A9F84FD767E}"/>
          </ac:spMkLst>
        </pc:spChg>
        <pc:spChg chg="mod">
          <ac:chgData name="MCDONALD Brian" userId="0c8d8442-6ec6-466c-8e59-e115c315158e" providerId="ADAL" clId="{844F270D-280A-4A6D-83F5-2EECE546D0EB}" dt="2022-10-18T07:00:23.354" v="326" actId="27803"/>
          <ac:spMkLst>
            <pc:docMk/>
            <pc:sldMk cId="3120481122" sldId="264"/>
            <ac:spMk id="132" creationId="{08CDF592-90EF-C235-ABAD-2D60EBB41694}"/>
          </ac:spMkLst>
        </pc:spChg>
        <pc:spChg chg="mod">
          <ac:chgData name="MCDONALD Brian" userId="0c8d8442-6ec6-466c-8e59-e115c315158e" providerId="ADAL" clId="{844F270D-280A-4A6D-83F5-2EECE546D0EB}" dt="2022-10-18T07:00:23.354" v="326" actId="27803"/>
          <ac:spMkLst>
            <pc:docMk/>
            <pc:sldMk cId="3120481122" sldId="264"/>
            <ac:spMk id="133" creationId="{B98F61F2-F0B8-83B9-8A7B-206B05FC62EF}"/>
          </ac:spMkLst>
        </pc:spChg>
        <pc:spChg chg="mod">
          <ac:chgData name="MCDONALD Brian" userId="0c8d8442-6ec6-466c-8e59-e115c315158e" providerId="ADAL" clId="{844F270D-280A-4A6D-83F5-2EECE546D0EB}" dt="2022-10-18T07:00:23.354" v="326" actId="27803"/>
          <ac:spMkLst>
            <pc:docMk/>
            <pc:sldMk cId="3120481122" sldId="264"/>
            <ac:spMk id="135" creationId="{EE6AAACE-2C96-5BD4-61AF-29B2BA70700A}"/>
          </ac:spMkLst>
        </pc:spChg>
        <pc:spChg chg="mod">
          <ac:chgData name="MCDONALD Brian" userId="0c8d8442-6ec6-466c-8e59-e115c315158e" providerId="ADAL" clId="{844F270D-280A-4A6D-83F5-2EECE546D0EB}" dt="2022-10-18T07:02:25.732" v="375" actId="6549"/>
          <ac:spMkLst>
            <pc:docMk/>
            <pc:sldMk cId="3120481122" sldId="264"/>
            <ac:spMk id="136" creationId="{DE7F0022-A9EC-3943-C5FD-A4F68B504972}"/>
          </ac:spMkLst>
        </pc:spChg>
        <pc:spChg chg="mod">
          <ac:chgData name="MCDONALD Brian" userId="0c8d8442-6ec6-466c-8e59-e115c315158e" providerId="ADAL" clId="{844F270D-280A-4A6D-83F5-2EECE546D0EB}" dt="2022-10-18T07:00:23.354" v="326" actId="27803"/>
          <ac:spMkLst>
            <pc:docMk/>
            <pc:sldMk cId="3120481122" sldId="264"/>
            <ac:spMk id="138" creationId="{AF50F475-377A-260A-CF79-5ECAB76604F2}"/>
          </ac:spMkLst>
        </pc:spChg>
        <pc:spChg chg="mod">
          <ac:chgData name="MCDONALD Brian" userId="0c8d8442-6ec6-466c-8e59-e115c315158e" providerId="ADAL" clId="{844F270D-280A-4A6D-83F5-2EECE546D0EB}" dt="2022-10-18T07:02:04.983" v="363" actId="6549"/>
          <ac:spMkLst>
            <pc:docMk/>
            <pc:sldMk cId="3120481122" sldId="264"/>
            <ac:spMk id="139" creationId="{9C13F703-5A9D-F678-AA6F-B6DB092E9C55}"/>
          </ac:spMkLst>
        </pc:spChg>
        <pc:spChg chg="mod">
          <ac:chgData name="MCDONALD Brian" userId="0c8d8442-6ec6-466c-8e59-e115c315158e" providerId="ADAL" clId="{844F270D-280A-4A6D-83F5-2EECE546D0EB}" dt="2022-10-18T07:00:23.354" v="326" actId="27803"/>
          <ac:spMkLst>
            <pc:docMk/>
            <pc:sldMk cId="3120481122" sldId="264"/>
            <ac:spMk id="141" creationId="{CE06DCBD-BCC9-444B-A729-222B6BDEDCA7}"/>
          </ac:spMkLst>
        </pc:spChg>
        <pc:spChg chg="mod">
          <ac:chgData name="MCDONALD Brian" userId="0c8d8442-6ec6-466c-8e59-e115c315158e" providerId="ADAL" clId="{844F270D-280A-4A6D-83F5-2EECE546D0EB}" dt="2022-10-18T07:02:10.549" v="367" actId="6549"/>
          <ac:spMkLst>
            <pc:docMk/>
            <pc:sldMk cId="3120481122" sldId="264"/>
            <ac:spMk id="142" creationId="{5A19120A-224A-56D7-1213-3A7CD449442E}"/>
          </ac:spMkLst>
        </pc:spChg>
        <pc:spChg chg="mod">
          <ac:chgData name="MCDONALD Brian" userId="0c8d8442-6ec6-466c-8e59-e115c315158e" providerId="ADAL" clId="{844F270D-280A-4A6D-83F5-2EECE546D0EB}" dt="2022-10-18T07:00:23.354" v="326" actId="27803"/>
          <ac:spMkLst>
            <pc:docMk/>
            <pc:sldMk cId="3120481122" sldId="264"/>
            <ac:spMk id="144" creationId="{1C5DB0ED-6486-67C0-13C5-92D6B102904E}"/>
          </ac:spMkLst>
        </pc:spChg>
        <pc:spChg chg="mod">
          <ac:chgData name="MCDONALD Brian" userId="0c8d8442-6ec6-466c-8e59-e115c315158e" providerId="ADAL" clId="{844F270D-280A-4A6D-83F5-2EECE546D0EB}" dt="2022-10-18T07:02:16.671" v="371" actId="6549"/>
          <ac:spMkLst>
            <pc:docMk/>
            <pc:sldMk cId="3120481122" sldId="264"/>
            <ac:spMk id="145" creationId="{F7DC9BF6-D375-AD60-E935-88E2F21BBE8F}"/>
          </ac:spMkLst>
        </pc:spChg>
        <pc:spChg chg="mod">
          <ac:chgData name="MCDONALD Brian" userId="0c8d8442-6ec6-466c-8e59-e115c315158e" providerId="ADAL" clId="{844F270D-280A-4A6D-83F5-2EECE546D0EB}" dt="2022-10-18T07:00:23.354" v="326" actId="27803"/>
          <ac:spMkLst>
            <pc:docMk/>
            <pc:sldMk cId="3120481122" sldId="264"/>
            <ac:spMk id="147" creationId="{BD0D471E-057C-1A4B-CB77-309BC2B9C57E}"/>
          </ac:spMkLst>
        </pc:spChg>
        <pc:spChg chg="mod">
          <ac:chgData name="MCDONALD Brian" userId="0c8d8442-6ec6-466c-8e59-e115c315158e" providerId="ADAL" clId="{844F270D-280A-4A6D-83F5-2EECE546D0EB}" dt="2022-10-18T07:01:24.961" v="348" actId="6549"/>
          <ac:spMkLst>
            <pc:docMk/>
            <pc:sldMk cId="3120481122" sldId="264"/>
            <ac:spMk id="148" creationId="{9889E7B6-A83E-6729-7214-90059A708964}"/>
          </ac:spMkLst>
        </pc:spChg>
        <pc:spChg chg="mod">
          <ac:chgData name="MCDONALD Brian" userId="0c8d8442-6ec6-466c-8e59-e115c315158e" providerId="ADAL" clId="{844F270D-280A-4A6D-83F5-2EECE546D0EB}" dt="2022-10-18T07:00:23.354" v="326" actId="27803"/>
          <ac:spMkLst>
            <pc:docMk/>
            <pc:sldMk cId="3120481122" sldId="264"/>
            <ac:spMk id="150" creationId="{2401FD4A-C3E6-AF1E-23D1-1F6FF8BD5379}"/>
          </ac:spMkLst>
        </pc:spChg>
        <pc:spChg chg="mod">
          <ac:chgData name="MCDONALD Brian" userId="0c8d8442-6ec6-466c-8e59-e115c315158e" providerId="ADAL" clId="{844F270D-280A-4A6D-83F5-2EECE546D0EB}" dt="2022-10-18T07:01:29.274" v="352" actId="6549"/>
          <ac:spMkLst>
            <pc:docMk/>
            <pc:sldMk cId="3120481122" sldId="264"/>
            <ac:spMk id="151" creationId="{8C9DDE31-3432-62FD-B704-89AF0FD1E825}"/>
          </ac:spMkLst>
        </pc:spChg>
        <pc:spChg chg="mod">
          <ac:chgData name="MCDONALD Brian" userId="0c8d8442-6ec6-466c-8e59-e115c315158e" providerId="ADAL" clId="{844F270D-280A-4A6D-83F5-2EECE546D0EB}" dt="2022-10-18T07:00:23.354" v="326" actId="27803"/>
          <ac:spMkLst>
            <pc:docMk/>
            <pc:sldMk cId="3120481122" sldId="264"/>
            <ac:spMk id="153" creationId="{000AA73D-2BEE-1F0A-F6B9-6C6BA7EE20E0}"/>
          </ac:spMkLst>
        </pc:spChg>
        <pc:spChg chg="mod">
          <ac:chgData name="MCDONALD Brian" userId="0c8d8442-6ec6-466c-8e59-e115c315158e" providerId="ADAL" clId="{844F270D-280A-4A6D-83F5-2EECE546D0EB}" dt="2022-10-18T07:02:22.308" v="373" actId="6549"/>
          <ac:spMkLst>
            <pc:docMk/>
            <pc:sldMk cId="3120481122" sldId="264"/>
            <ac:spMk id="154" creationId="{9B442C7F-682F-A0FA-0E75-0E0889C8FF04}"/>
          </ac:spMkLst>
        </pc:spChg>
        <pc:spChg chg="mod">
          <ac:chgData name="MCDONALD Brian" userId="0c8d8442-6ec6-466c-8e59-e115c315158e" providerId="ADAL" clId="{844F270D-280A-4A6D-83F5-2EECE546D0EB}" dt="2022-10-18T07:00:23.354" v="326" actId="27803"/>
          <ac:spMkLst>
            <pc:docMk/>
            <pc:sldMk cId="3120481122" sldId="264"/>
            <ac:spMk id="156" creationId="{68B01977-903B-2CFA-70BD-FB21C95A4698}"/>
          </ac:spMkLst>
        </pc:spChg>
        <pc:spChg chg="mod">
          <ac:chgData name="MCDONALD Brian" userId="0c8d8442-6ec6-466c-8e59-e115c315158e" providerId="ADAL" clId="{844F270D-280A-4A6D-83F5-2EECE546D0EB}" dt="2022-10-18T07:01:05.496" v="338" actId="20577"/>
          <ac:spMkLst>
            <pc:docMk/>
            <pc:sldMk cId="3120481122" sldId="264"/>
            <ac:spMk id="157" creationId="{93DAB044-7514-B89D-0E5D-5116C8A94EF8}"/>
          </ac:spMkLst>
        </pc:spChg>
        <pc:spChg chg="mod">
          <ac:chgData name="MCDONALD Brian" userId="0c8d8442-6ec6-466c-8e59-e115c315158e" providerId="ADAL" clId="{844F270D-280A-4A6D-83F5-2EECE546D0EB}" dt="2022-10-18T07:00:23.354" v="326" actId="27803"/>
          <ac:spMkLst>
            <pc:docMk/>
            <pc:sldMk cId="3120481122" sldId="264"/>
            <ac:spMk id="159" creationId="{A2F8621A-D3B9-9836-84D8-5CEF5AC49BD3}"/>
          </ac:spMkLst>
        </pc:spChg>
        <pc:spChg chg="mod">
          <ac:chgData name="MCDONALD Brian" userId="0c8d8442-6ec6-466c-8e59-e115c315158e" providerId="ADAL" clId="{844F270D-280A-4A6D-83F5-2EECE546D0EB}" dt="2022-10-18T07:01:56.032" v="359" actId="6549"/>
          <ac:spMkLst>
            <pc:docMk/>
            <pc:sldMk cId="3120481122" sldId="264"/>
            <ac:spMk id="160" creationId="{8886D8DD-64B9-A84D-F4CD-95D14337E348}"/>
          </ac:spMkLst>
        </pc:spChg>
        <pc:spChg chg="mod">
          <ac:chgData name="MCDONALD Brian" userId="0c8d8442-6ec6-466c-8e59-e115c315158e" providerId="ADAL" clId="{844F270D-280A-4A6D-83F5-2EECE546D0EB}" dt="2022-10-18T07:00:23.354" v="326" actId="27803"/>
          <ac:spMkLst>
            <pc:docMk/>
            <pc:sldMk cId="3120481122" sldId="264"/>
            <ac:spMk id="162" creationId="{4D542B89-6168-1698-A7D8-D775D7EB37AA}"/>
          </ac:spMkLst>
        </pc:spChg>
        <pc:spChg chg="mod">
          <ac:chgData name="MCDONALD Brian" userId="0c8d8442-6ec6-466c-8e59-e115c315158e" providerId="ADAL" clId="{844F270D-280A-4A6D-83F5-2EECE546D0EB}" dt="2022-10-18T07:01:11.728" v="342" actId="6549"/>
          <ac:spMkLst>
            <pc:docMk/>
            <pc:sldMk cId="3120481122" sldId="264"/>
            <ac:spMk id="163" creationId="{AD688CF1-E8E6-781A-8032-45ED1F29F120}"/>
          </ac:spMkLst>
        </pc:spChg>
        <pc:spChg chg="mod">
          <ac:chgData name="MCDONALD Brian" userId="0c8d8442-6ec6-466c-8e59-e115c315158e" providerId="ADAL" clId="{844F270D-280A-4A6D-83F5-2EECE546D0EB}" dt="2022-10-18T07:00:23.354" v="326" actId="27803"/>
          <ac:spMkLst>
            <pc:docMk/>
            <pc:sldMk cId="3120481122" sldId="264"/>
            <ac:spMk id="165" creationId="{D88FF1EF-3C3B-14F5-E887-0C85F697D89A}"/>
          </ac:spMkLst>
        </pc:spChg>
        <pc:spChg chg="mod">
          <ac:chgData name="MCDONALD Brian" userId="0c8d8442-6ec6-466c-8e59-e115c315158e" providerId="ADAL" clId="{844F270D-280A-4A6D-83F5-2EECE546D0EB}" dt="2022-10-18T07:01:53.883" v="357" actId="6549"/>
          <ac:spMkLst>
            <pc:docMk/>
            <pc:sldMk cId="3120481122" sldId="264"/>
            <ac:spMk id="166" creationId="{9F7F2A8A-726F-AB2A-D7B3-8DA2ECCEF6DF}"/>
          </ac:spMkLst>
        </pc:spChg>
        <pc:spChg chg="mod">
          <ac:chgData name="MCDONALD Brian" userId="0c8d8442-6ec6-466c-8e59-e115c315158e" providerId="ADAL" clId="{844F270D-280A-4A6D-83F5-2EECE546D0EB}" dt="2022-10-18T07:00:23.354" v="326" actId="27803"/>
          <ac:spMkLst>
            <pc:docMk/>
            <pc:sldMk cId="3120481122" sldId="264"/>
            <ac:spMk id="168" creationId="{D0C59CFD-10B0-C2F7-B125-C19258272AC1}"/>
          </ac:spMkLst>
        </pc:spChg>
        <pc:spChg chg="mod">
          <ac:chgData name="MCDONALD Brian" userId="0c8d8442-6ec6-466c-8e59-e115c315158e" providerId="ADAL" clId="{844F270D-280A-4A6D-83F5-2EECE546D0EB}" dt="2022-10-18T07:02:13.686" v="369" actId="20577"/>
          <ac:spMkLst>
            <pc:docMk/>
            <pc:sldMk cId="3120481122" sldId="264"/>
            <ac:spMk id="169" creationId="{ACE0DE65-E905-0356-1076-DBB6F6BEBFE2}"/>
          </ac:spMkLst>
        </pc:spChg>
        <pc:spChg chg="mod">
          <ac:chgData name="MCDONALD Brian" userId="0c8d8442-6ec6-466c-8e59-e115c315158e" providerId="ADAL" clId="{844F270D-280A-4A6D-83F5-2EECE546D0EB}" dt="2022-10-18T07:00:23.354" v="326" actId="27803"/>
          <ac:spMkLst>
            <pc:docMk/>
            <pc:sldMk cId="3120481122" sldId="264"/>
            <ac:spMk id="170" creationId="{8C35488D-EC36-9027-D6BB-2D77A591378E}"/>
          </ac:spMkLst>
        </pc:spChg>
        <pc:spChg chg="mod">
          <ac:chgData name="MCDONALD Brian" userId="0c8d8442-6ec6-466c-8e59-e115c315158e" providerId="ADAL" clId="{844F270D-280A-4A6D-83F5-2EECE546D0EB}" dt="2022-10-18T07:00:23.354" v="326" actId="27803"/>
          <ac:spMkLst>
            <pc:docMk/>
            <pc:sldMk cId="3120481122" sldId="264"/>
            <ac:spMk id="172" creationId="{231EFF49-4F04-05BA-B836-D443EC748A38}"/>
          </ac:spMkLst>
        </pc:spChg>
        <pc:spChg chg="mod">
          <ac:chgData name="MCDONALD Brian" userId="0c8d8442-6ec6-466c-8e59-e115c315158e" providerId="ADAL" clId="{844F270D-280A-4A6D-83F5-2EECE546D0EB}" dt="2022-10-18T07:00:23.354" v="326" actId="27803"/>
          <ac:spMkLst>
            <pc:docMk/>
            <pc:sldMk cId="3120481122" sldId="264"/>
            <ac:spMk id="173" creationId="{2C91702A-612F-6160-DB4B-2EA6486423F2}"/>
          </ac:spMkLst>
        </pc:spChg>
        <pc:spChg chg="mod">
          <ac:chgData name="MCDONALD Brian" userId="0c8d8442-6ec6-466c-8e59-e115c315158e" providerId="ADAL" clId="{844F270D-280A-4A6D-83F5-2EECE546D0EB}" dt="2022-10-18T07:00:23.354" v="326" actId="27803"/>
          <ac:spMkLst>
            <pc:docMk/>
            <pc:sldMk cId="3120481122" sldId="264"/>
            <ac:spMk id="175" creationId="{09D217EF-D499-91C9-98E3-E6092CB827C4}"/>
          </ac:spMkLst>
        </pc:spChg>
        <pc:spChg chg="mod">
          <ac:chgData name="MCDONALD Brian" userId="0c8d8442-6ec6-466c-8e59-e115c315158e" providerId="ADAL" clId="{844F270D-280A-4A6D-83F5-2EECE546D0EB}" dt="2022-10-18T07:00:23.354" v="326" actId="27803"/>
          <ac:spMkLst>
            <pc:docMk/>
            <pc:sldMk cId="3120481122" sldId="264"/>
            <ac:spMk id="176" creationId="{44F1A0A5-9385-4A25-E862-0BB1CD89DD4B}"/>
          </ac:spMkLst>
        </pc:spChg>
        <pc:spChg chg="mod">
          <ac:chgData name="MCDONALD Brian" userId="0c8d8442-6ec6-466c-8e59-e115c315158e" providerId="ADAL" clId="{844F270D-280A-4A6D-83F5-2EECE546D0EB}" dt="2022-10-18T07:00:23.354" v="326" actId="27803"/>
          <ac:spMkLst>
            <pc:docMk/>
            <pc:sldMk cId="3120481122" sldId="264"/>
            <ac:spMk id="177" creationId="{77518475-9E30-7231-D460-B4E6BAA09D90}"/>
          </ac:spMkLst>
        </pc:spChg>
        <pc:spChg chg="mod">
          <ac:chgData name="MCDONALD Brian" userId="0c8d8442-6ec6-466c-8e59-e115c315158e" providerId="ADAL" clId="{844F270D-280A-4A6D-83F5-2EECE546D0EB}" dt="2022-10-18T07:00:23.354" v="326" actId="27803"/>
          <ac:spMkLst>
            <pc:docMk/>
            <pc:sldMk cId="3120481122" sldId="264"/>
            <ac:spMk id="178" creationId="{0E1A638C-8A57-EC68-0738-68BEF180169E}"/>
          </ac:spMkLst>
        </pc:spChg>
        <pc:spChg chg="mod">
          <ac:chgData name="MCDONALD Brian" userId="0c8d8442-6ec6-466c-8e59-e115c315158e" providerId="ADAL" clId="{844F270D-280A-4A6D-83F5-2EECE546D0EB}" dt="2022-10-18T07:00:23.354" v="326" actId="27803"/>
          <ac:spMkLst>
            <pc:docMk/>
            <pc:sldMk cId="3120481122" sldId="264"/>
            <ac:spMk id="179" creationId="{5ACEB4EA-AF39-E240-4B9B-3ECF8CCCDD14}"/>
          </ac:spMkLst>
        </pc:spChg>
        <pc:spChg chg="mod">
          <ac:chgData name="MCDONALD Brian" userId="0c8d8442-6ec6-466c-8e59-e115c315158e" providerId="ADAL" clId="{844F270D-280A-4A6D-83F5-2EECE546D0EB}" dt="2022-10-18T07:00:23.354" v="326" actId="27803"/>
          <ac:spMkLst>
            <pc:docMk/>
            <pc:sldMk cId="3120481122" sldId="264"/>
            <ac:spMk id="180" creationId="{7C4B2CE4-7E6B-86B3-0D02-B9F529671522}"/>
          </ac:spMkLst>
        </pc:spChg>
        <pc:spChg chg="mod">
          <ac:chgData name="MCDONALD Brian" userId="0c8d8442-6ec6-466c-8e59-e115c315158e" providerId="ADAL" clId="{844F270D-280A-4A6D-83F5-2EECE546D0EB}" dt="2022-10-18T07:00:23.354" v="326" actId="27803"/>
          <ac:spMkLst>
            <pc:docMk/>
            <pc:sldMk cId="3120481122" sldId="264"/>
            <ac:spMk id="181" creationId="{038BB26D-9461-D13B-05E4-E70BDD56C768}"/>
          </ac:spMkLst>
        </pc:spChg>
        <pc:spChg chg="mod">
          <ac:chgData name="MCDONALD Brian" userId="0c8d8442-6ec6-466c-8e59-e115c315158e" providerId="ADAL" clId="{844F270D-280A-4A6D-83F5-2EECE546D0EB}" dt="2022-10-18T07:00:23.354" v="326" actId="27803"/>
          <ac:spMkLst>
            <pc:docMk/>
            <pc:sldMk cId="3120481122" sldId="264"/>
            <ac:spMk id="183" creationId="{BD09A1A8-088B-0E2F-3FEF-4DA29BAA72C4}"/>
          </ac:spMkLst>
        </pc:spChg>
        <pc:spChg chg="add mod">
          <ac:chgData name="MCDONALD Brian" userId="0c8d8442-6ec6-466c-8e59-e115c315158e" providerId="ADAL" clId="{844F270D-280A-4A6D-83F5-2EECE546D0EB}" dt="2022-10-18T07:03:20.703" v="379" actId="1076"/>
          <ac:spMkLst>
            <pc:docMk/>
            <pc:sldMk cId="3120481122" sldId="264"/>
            <ac:spMk id="184" creationId="{9B32C557-C010-B8FD-2413-C143E8241B85}"/>
          </ac:spMkLst>
        </pc:spChg>
        <pc:grpChg chg="mod">
          <ac:chgData name="MCDONALD Brian" userId="0c8d8442-6ec6-466c-8e59-e115c315158e" providerId="ADAL" clId="{844F270D-280A-4A6D-83F5-2EECE546D0EB}" dt="2022-10-18T07:00:23.354" v="326" actId="27803"/>
          <ac:grpSpMkLst>
            <pc:docMk/>
            <pc:sldMk cId="3120481122" sldId="264"/>
            <ac:grpSpMk id="11" creationId="{1D515A14-6EB1-893F-AD13-F80D0FAAD2CD}"/>
          </ac:grpSpMkLst>
        </pc:grpChg>
        <pc:grpChg chg="mod">
          <ac:chgData name="MCDONALD Brian" userId="0c8d8442-6ec6-466c-8e59-e115c315158e" providerId="ADAL" clId="{844F270D-280A-4A6D-83F5-2EECE546D0EB}" dt="2022-10-18T07:00:23.354" v="326" actId="27803"/>
          <ac:grpSpMkLst>
            <pc:docMk/>
            <pc:sldMk cId="3120481122" sldId="264"/>
            <ac:grpSpMk id="13" creationId="{3F2A9900-72C9-A7D3-33B2-BDFD582D2564}"/>
          </ac:grpSpMkLst>
        </pc:grpChg>
        <pc:grpChg chg="mod">
          <ac:chgData name="MCDONALD Brian" userId="0c8d8442-6ec6-466c-8e59-e115c315158e" providerId="ADAL" clId="{844F270D-280A-4A6D-83F5-2EECE546D0EB}" dt="2022-10-18T07:00:23.354" v="326" actId="27803"/>
          <ac:grpSpMkLst>
            <pc:docMk/>
            <pc:sldMk cId="3120481122" sldId="264"/>
            <ac:grpSpMk id="14" creationId="{5AB32EA6-7549-7AB4-C7B7-796688C47EAF}"/>
          </ac:grpSpMkLst>
        </pc:grpChg>
        <pc:grpChg chg="mod">
          <ac:chgData name="MCDONALD Brian" userId="0c8d8442-6ec6-466c-8e59-e115c315158e" providerId="ADAL" clId="{844F270D-280A-4A6D-83F5-2EECE546D0EB}" dt="2022-10-18T07:00:23.354" v="326" actId="27803"/>
          <ac:grpSpMkLst>
            <pc:docMk/>
            <pc:sldMk cId="3120481122" sldId="264"/>
            <ac:grpSpMk id="49" creationId="{B3DD6465-FD80-B583-3788-B65B6A825D3A}"/>
          </ac:grpSpMkLst>
        </pc:grpChg>
        <pc:grpChg chg="mod">
          <ac:chgData name="MCDONALD Brian" userId="0c8d8442-6ec6-466c-8e59-e115c315158e" providerId="ADAL" clId="{844F270D-280A-4A6D-83F5-2EECE546D0EB}" dt="2022-10-18T07:00:23.354" v="326" actId="27803"/>
          <ac:grpSpMkLst>
            <pc:docMk/>
            <pc:sldMk cId="3120481122" sldId="264"/>
            <ac:grpSpMk id="104" creationId="{B7A102DB-43B0-5D07-82C0-8E8DD2468B51}"/>
          </ac:grpSpMkLst>
        </pc:grpChg>
        <pc:grpChg chg="mod">
          <ac:chgData name="MCDONALD Brian" userId="0c8d8442-6ec6-466c-8e59-e115c315158e" providerId="ADAL" clId="{844F270D-280A-4A6D-83F5-2EECE546D0EB}" dt="2022-10-18T07:00:23.354" v="326" actId="27803"/>
          <ac:grpSpMkLst>
            <pc:docMk/>
            <pc:sldMk cId="3120481122" sldId="264"/>
            <ac:grpSpMk id="107" creationId="{9579FABB-B1D3-BF8F-A103-CF11D4A127BC}"/>
          </ac:grpSpMkLst>
        </pc:grpChg>
        <pc:grpChg chg="mod">
          <ac:chgData name="MCDONALD Brian" userId="0c8d8442-6ec6-466c-8e59-e115c315158e" providerId="ADAL" clId="{844F270D-280A-4A6D-83F5-2EECE546D0EB}" dt="2022-10-18T07:00:23.354" v="326" actId="27803"/>
          <ac:grpSpMkLst>
            <pc:docMk/>
            <pc:sldMk cId="3120481122" sldId="264"/>
            <ac:grpSpMk id="110" creationId="{EBC1B929-3820-FC5B-52E4-B54B83D2FB9C}"/>
          </ac:grpSpMkLst>
        </pc:grpChg>
        <pc:grpChg chg="mod">
          <ac:chgData name="MCDONALD Brian" userId="0c8d8442-6ec6-466c-8e59-e115c315158e" providerId="ADAL" clId="{844F270D-280A-4A6D-83F5-2EECE546D0EB}" dt="2022-10-18T07:00:23.354" v="326" actId="27803"/>
          <ac:grpSpMkLst>
            <pc:docMk/>
            <pc:sldMk cId="3120481122" sldId="264"/>
            <ac:grpSpMk id="113" creationId="{140971D6-B468-4864-74A8-13593986E88B}"/>
          </ac:grpSpMkLst>
        </pc:grpChg>
        <pc:grpChg chg="mod">
          <ac:chgData name="MCDONALD Brian" userId="0c8d8442-6ec6-466c-8e59-e115c315158e" providerId="ADAL" clId="{844F270D-280A-4A6D-83F5-2EECE546D0EB}" dt="2022-10-18T07:00:23.354" v="326" actId="27803"/>
          <ac:grpSpMkLst>
            <pc:docMk/>
            <pc:sldMk cId="3120481122" sldId="264"/>
            <ac:grpSpMk id="116" creationId="{9E57F98B-F354-E545-519C-18F7033448C3}"/>
          </ac:grpSpMkLst>
        </pc:grpChg>
        <pc:grpChg chg="mod">
          <ac:chgData name="MCDONALD Brian" userId="0c8d8442-6ec6-466c-8e59-e115c315158e" providerId="ADAL" clId="{844F270D-280A-4A6D-83F5-2EECE546D0EB}" dt="2022-10-18T07:00:23.354" v="326" actId="27803"/>
          <ac:grpSpMkLst>
            <pc:docMk/>
            <pc:sldMk cId="3120481122" sldId="264"/>
            <ac:grpSpMk id="119" creationId="{1A181BBC-7BAE-288A-A53F-87B5C36595A2}"/>
          </ac:grpSpMkLst>
        </pc:grpChg>
        <pc:grpChg chg="mod">
          <ac:chgData name="MCDONALD Brian" userId="0c8d8442-6ec6-466c-8e59-e115c315158e" providerId="ADAL" clId="{844F270D-280A-4A6D-83F5-2EECE546D0EB}" dt="2022-10-18T07:00:23.354" v="326" actId="27803"/>
          <ac:grpSpMkLst>
            <pc:docMk/>
            <pc:sldMk cId="3120481122" sldId="264"/>
            <ac:grpSpMk id="122" creationId="{52B324B5-E186-6041-25F4-5179F72243EB}"/>
          </ac:grpSpMkLst>
        </pc:grpChg>
        <pc:grpChg chg="mod">
          <ac:chgData name="MCDONALD Brian" userId="0c8d8442-6ec6-466c-8e59-e115c315158e" providerId="ADAL" clId="{844F270D-280A-4A6D-83F5-2EECE546D0EB}" dt="2022-10-18T07:00:23.354" v="326" actId="27803"/>
          <ac:grpSpMkLst>
            <pc:docMk/>
            <pc:sldMk cId="3120481122" sldId="264"/>
            <ac:grpSpMk id="125" creationId="{05C64C9C-7352-5263-5695-90797900DBF7}"/>
          </ac:grpSpMkLst>
        </pc:grpChg>
        <pc:grpChg chg="mod">
          <ac:chgData name="MCDONALD Brian" userId="0c8d8442-6ec6-466c-8e59-e115c315158e" providerId="ADAL" clId="{844F270D-280A-4A6D-83F5-2EECE546D0EB}" dt="2022-10-18T07:00:23.354" v="326" actId="27803"/>
          <ac:grpSpMkLst>
            <pc:docMk/>
            <pc:sldMk cId="3120481122" sldId="264"/>
            <ac:grpSpMk id="128" creationId="{70274EE4-8DC4-BAD7-3678-2B6C29CC2852}"/>
          </ac:grpSpMkLst>
        </pc:grpChg>
        <pc:grpChg chg="mod">
          <ac:chgData name="MCDONALD Brian" userId="0c8d8442-6ec6-466c-8e59-e115c315158e" providerId="ADAL" clId="{844F270D-280A-4A6D-83F5-2EECE546D0EB}" dt="2022-10-18T07:00:23.354" v="326" actId="27803"/>
          <ac:grpSpMkLst>
            <pc:docMk/>
            <pc:sldMk cId="3120481122" sldId="264"/>
            <ac:grpSpMk id="131" creationId="{79B8C701-3F38-8D1E-B55A-B1C87A44F030}"/>
          </ac:grpSpMkLst>
        </pc:grpChg>
        <pc:grpChg chg="mod">
          <ac:chgData name="MCDONALD Brian" userId="0c8d8442-6ec6-466c-8e59-e115c315158e" providerId="ADAL" clId="{844F270D-280A-4A6D-83F5-2EECE546D0EB}" dt="2022-10-18T07:00:23.354" v="326" actId="27803"/>
          <ac:grpSpMkLst>
            <pc:docMk/>
            <pc:sldMk cId="3120481122" sldId="264"/>
            <ac:grpSpMk id="134" creationId="{14F0C5F3-7E35-2DC4-605F-D8A3F3297184}"/>
          </ac:grpSpMkLst>
        </pc:grpChg>
        <pc:grpChg chg="mod">
          <ac:chgData name="MCDONALD Brian" userId="0c8d8442-6ec6-466c-8e59-e115c315158e" providerId="ADAL" clId="{844F270D-280A-4A6D-83F5-2EECE546D0EB}" dt="2022-10-18T07:00:23.354" v="326" actId="27803"/>
          <ac:grpSpMkLst>
            <pc:docMk/>
            <pc:sldMk cId="3120481122" sldId="264"/>
            <ac:grpSpMk id="137" creationId="{21D32ABE-06F1-B95B-592F-F97D6ABDCCEA}"/>
          </ac:grpSpMkLst>
        </pc:grpChg>
        <pc:grpChg chg="mod">
          <ac:chgData name="MCDONALD Brian" userId="0c8d8442-6ec6-466c-8e59-e115c315158e" providerId="ADAL" clId="{844F270D-280A-4A6D-83F5-2EECE546D0EB}" dt="2022-10-18T07:00:23.354" v="326" actId="27803"/>
          <ac:grpSpMkLst>
            <pc:docMk/>
            <pc:sldMk cId="3120481122" sldId="264"/>
            <ac:grpSpMk id="140" creationId="{3D08AC08-8679-7B99-DEC4-9E1E5D4375EA}"/>
          </ac:grpSpMkLst>
        </pc:grpChg>
        <pc:grpChg chg="mod">
          <ac:chgData name="MCDONALD Brian" userId="0c8d8442-6ec6-466c-8e59-e115c315158e" providerId="ADAL" clId="{844F270D-280A-4A6D-83F5-2EECE546D0EB}" dt="2022-10-18T07:00:23.354" v="326" actId="27803"/>
          <ac:grpSpMkLst>
            <pc:docMk/>
            <pc:sldMk cId="3120481122" sldId="264"/>
            <ac:grpSpMk id="143" creationId="{A1875184-B12F-2C3F-2C88-AE0D76DB5D7F}"/>
          </ac:grpSpMkLst>
        </pc:grpChg>
        <pc:grpChg chg="mod">
          <ac:chgData name="MCDONALD Brian" userId="0c8d8442-6ec6-466c-8e59-e115c315158e" providerId="ADAL" clId="{844F270D-280A-4A6D-83F5-2EECE546D0EB}" dt="2022-10-18T07:00:23.354" v="326" actId="27803"/>
          <ac:grpSpMkLst>
            <pc:docMk/>
            <pc:sldMk cId="3120481122" sldId="264"/>
            <ac:grpSpMk id="146" creationId="{B8765E46-D747-C80B-85EB-D66E8CD1DC31}"/>
          </ac:grpSpMkLst>
        </pc:grpChg>
        <pc:grpChg chg="mod">
          <ac:chgData name="MCDONALD Brian" userId="0c8d8442-6ec6-466c-8e59-e115c315158e" providerId="ADAL" clId="{844F270D-280A-4A6D-83F5-2EECE546D0EB}" dt="2022-10-18T07:00:23.354" v="326" actId="27803"/>
          <ac:grpSpMkLst>
            <pc:docMk/>
            <pc:sldMk cId="3120481122" sldId="264"/>
            <ac:grpSpMk id="149" creationId="{8C0F48DA-E1D4-05B9-DDB7-95239ECA025C}"/>
          </ac:grpSpMkLst>
        </pc:grpChg>
        <pc:grpChg chg="mod">
          <ac:chgData name="MCDONALD Brian" userId="0c8d8442-6ec6-466c-8e59-e115c315158e" providerId="ADAL" clId="{844F270D-280A-4A6D-83F5-2EECE546D0EB}" dt="2022-10-18T07:00:23.354" v="326" actId="27803"/>
          <ac:grpSpMkLst>
            <pc:docMk/>
            <pc:sldMk cId="3120481122" sldId="264"/>
            <ac:grpSpMk id="152" creationId="{9FCE7A00-00B2-5737-F8FD-448CBC568316}"/>
          </ac:grpSpMkLst>
        </pc:grpChg>
        <pc:grpChg chg="mod">
          <ac:chgData name="MCDONALD Brian" userId="0c8d8442-6ec6-466c-8e59-e115c315158e" providerId="ADAL" clId="{844F270D-280A-4A6D-83F5-2EECE546D0EB}" dt="2022-10-18T07:00:23.354" v="326" actId="27803"/>
          <ac:grpSpMkLst>
            <pc:docMk/>
            <pc:sldMk cId="3120481122" sldId="264"/>
            <ac:grpSpMk id="155" creationId="{9C346453-EDD1-E831-5082-59277B825D90}"/>
          </ac:grpSpMkLst>
        </pc:grpChg>
        <pc:grpChg chg="mod">
          <ac:chgData name="MCDONALD Brian" userId="0c8d8442-6ec6-466c-8e59-e115c315158e" providerId="ADAL" clId="{844F270D-280A-4A6D-83F5-2EECE546D0EB}" dt="2022-10-18T07:00:23.354" v="326" actId="27803"/>
          <ac:grpSpMkLst>
            <pc:docMk/>
            <pc:sldMk cId="3120481122" sldId="264"/>
            <ac:grpSpMk id="158" creationId="{71C42535-50D2-C173-67BE-1F645AFE3508}"/>
          </ac:grpSpMkLst>
        </pc:grpChg>
        <pc:grpChg chg="mod">
          <ac:chgData name="MCDONALD Brian" userId="0c8d8442-6ec6-466c-8e59-e115c315158e" providerId="ADAL" clId="{844F270D-280A-4A6D-83F5-2EECE546D0EB}" dt="2022-10-18T07:00:23.354" v="326" actId="27803"/>
          <ac:grpSpMkLst>
            <pc:docMk/>
            <pc:sldMk cId="3120481122" sldId="264"/>
            <ac:grpSpMk id="161" creationId="{5E9C5689-C2E4-6D8C-B90B-028E1A6A9252}"/>
          </ac:grpSpMkLst>
        </pc:grpChg>
        <pc:grpChg chg="mod">
          <ac:chgData name="MCDONALD Brian" userId="0c8d8442-6ec6-466c-8e59-e115c315158e" providerId="ADAL" clId="{844F270D-280A-4A6D-83F5-2EECE546D0EB}" dt="2022-10-18T07:00:23.354" v="326" actId="27803"/>
          <ac:grpSpMkLst>
            <pc:docMk/>
            <pc:sldMk cId="3120481122" sldId="264"/>
            <ac:grpSpMk id="164" creationId="{BFE107C8-4FD4-7BF4-E0D7-AD99B8C05933}"/>
          </ac:grpSpMkLst>
        </pc:grpChg>
        <pc:grpChg chg="mod">
          <ac:chgData name="MCDONALD Brian" userId="0c8d8442-6ec6-466c-8e59-e115c315158e" providerId="ADAL" clId="{844F270D-280A-4A6D-83F5-2EECE546D0EB}" dt="2022-10-18T07:00:23.354" v="326" actId="27803"/>
          <ac:grpSpMkLst>
            <pc:docMk/>
            <pc:sldMk cId="3120481122" sldId="264"/>
            <ac:grpSpMk id="167" creationId="{E4FDE0AA-F836-EF33-BEE9-AA2141DD203E}"/>
          </ac:grpSpMkLst>
        </pc:grpChg>
        <pc:grpChg chg="mod">
          <ac:chgData name="MCDONALD Brian" userId="0c8d8442-6ec6-466c-8e59-e115c315158e" providerId="ADAL" clId="{844F270D-280A-4A6D-83F5-2EECE546D0EB}" dt="2022-10-18T07:00:23.354" v="326" actId="27803"/>
          <ac:grpSpMkLst>
            <pc:docMk/>
            <pc:sldMk cId="3120481122" sldId="264"/>
            <ac:grpSpMk id="171" creationId="{25BDB079-95CD-31E9-D669-4F7510CF46B8}"/>
          </ac:grpSpMkLst>
        </pc:grpChg>
        <pc:grpChg chg="mod">
          <ac:chgData name="MCDONALD Brian" userId="0c8d8442-6ec6-466c-8e59-e115c315158e" providerId="ADAL" clId="{844F270D-280A-4A6D-83F5-2EECE546D0EB}" dt="2022-10-18T07:00:23.354" v="326" actId="27803"/>
          <ac:grpSpMkLst>
            <pc:docMk/>
            <pc:sldMk cId="3120481122" sldId="264"/>
            <ac:grpSpMk id="174" creationId="{1E296CAE-DA63-C30C-1B17-8EFA448956FF}"/>
          </ac:grpSpMkLst>
        </pc:grpChg>
        <pc:graphicFrameChg chg="add mod modGraphic">
          <ac:chgData name="MCDONALD Brian" userId="0c8d8442-6ec6-466c-8e59-e115c315158e" providerId="ADAL" clId="{844F270D-280A-4A6D-83F5-2EECE546D0EB}" dt="2022-10-18T07:03:05.948" v="377" actId="1076"/>
          <ac:graphicFrameMkLst>
            <pc:docMk/>
            <pc:sldMk cId="3120481122" sldId="264"/>
            <ac:graphicFrameMk id="9" creationId="{772718D1-9C5F-F713-1386-5585098B971A}"/>
          </ac:graphicFrameMkLst>
        </pc:graphicFrameChg>
        <pc:graphicFrameChg chg="del modGraphic">
          <ac:chgData name="MCDONALD Brian" userId="0c8d8442-6ec6-466c-8e59-e115c315158e" providerId="ADAL" clId="{844F270D-280A-4A6D-83F5-2EECE546D0EB}" dt="2022-10-18T06:59:11.700" v="306" actId="478"/>
          <ac:graphicFrameMkLst>
            <pc:docMk/>
            <pc:sldMk cId="3120481122" sldId="264"/>
            <ac:graphicFrameMk id="10" creationId="{4E6EBEB1-301F-882A-0207-C7B0B2B91624}"/>
          </ac:graphicFrameMkLst>
        </pc:graphicFrameChg>
        <pc:picChg chg="add del mod">
          <ac:chgData name="MCDONALD Brian" userId="0c8d8442-6ec6-466c-8e59-e115c315158e" providerId="ADAL" clId="{844F270D-280A-4A6D-83F5-2EECE546D0EB}" dt="2022-10-18T07:00:23.354" v="326" actId="27803"/>
          <ac:picMkLst>
            <pc:docMk/>
            <pc:sldMk cId="3120481122" sldId="264"/>
            <ac:picMk id="4" creationId="{7274E91E-9D99-4054-CBA9-5C3E4A83CEDE}"/>
          </ac:picMkLst>
        </pc:picChg>
        <pc:picChg chg="del">
          <ac:chgData name="MCDONALD Brian" userId="0c8d8442-6ec6-466c-8e59-e115c315158e" providerId="ADAL" clId="{844F270D-280A-4A6D-83F5-2EECE546D0EB}" dt="2022-10-18T06:57:35.424" v="303" actId="478"/>
          <ac:picMkLst>
            <pc:docMk/>
            <pc:sldMk cId="3120481122" sldId="264"/>
            <ac:picMk id="5" creationId="{CA36E5E1-4AA0-92EB-4DDE-CE897E8832B2}"/>
          </ac:picMkLst>
        </pc:picChg>
        <pc:picChg chg="mod">
          <ac:chgData name="MCDONALD Brian" userId="0c8d8442-6ec6-466c-8e59-e115c315158e" providerId="ADAL" clId="{844F270D-280A-4A6D-83F5-2EECE546D0EB}" dt="2022-10-18T07:00:23.354" v="326" actId="27803"/>
          <ac:picMkLst>
            <pc:docMk/>
            <pc:sldMk cId="3120481122" sldId="264"/>
            <ac:picMk id="182" creationId="{E6EAB7AC-BADB-D98D-C561-9B7109C4F80E}"/>
          </ac:picMkLst>
        </pc:picChg>
      </pc:sldChg>
      <pc:sldChg chg="addSp delSp modSp mod">
        <pc:chgData name="MCDONALD Brian" userId="0c8d8442-6ec6-466c-8e59-e115c315158e" providerId="ADAL" clId="{844F270D-280A-4A6D-83F5-2EECE546D0EB}" dt="2022-10-18T06:56:37.451" v="301" actId="20577"/>
        <pc:sldMkLst>
          <pc:docMk/>
          <pc:sldMk cId="360645522" sldId="265"/>
        </pc:sldMkLst>
        <pc:spChg chg="add mod">
          <ac:chgData name="MCDONALD Brian" userId="0c8d8442-6ec6-466c-8e59-e115c315158e" providerId="ADAL" clId="{844F270D-280A-4A6D-83F5-2EECE546D0EB}" dt="2022-10-18T06:48:33.902" v="258" actId="1076"/>
          <ac:spMkLst>
            <pc:docMk/>
            <pc:sldMk cId="360645522" sldId="265"/>
            <ac:spMk id="2" creationId="{6ECB4BB9-4F4B-5952-100F-E9E8C6DE0B80}"/>
          </ac:spMkLst>
        </pc:spChg>
        <pc:spChg chg="mod">
          <ac:chgData name="MCDONALD Brian" userId="0c8d8442-6ec6-466c-8e59-e115c315158e" providerId="ADAL" clId="{844F270D-280A-4A6D-83F5-2EECE546D0EB}" dt="2022-10-18T06:33:06.960" v="89" actId="20577"/>
          <ac:spMkLst>
            <pc:docMk/>
            <pc:sldMk cId="360645522" sldId="265"/>
            <ac:spMk id="73" creationId="{A6D76D36-3E03-8680-53A2-C2897CFB6E3A}"/>
          </ac:spMkLst>
        </pc:spChg>
        <pc:spChg chg="mod">
          <ac:chgData name="MCDONALD Brian" userId="0c8d8442-6ec6-466c-8e59-e115c315158e" providerId="ADAL" clId="{844F270D-280A-4A6D-83F5-2EECE546D0EB}" dt="2022-10-18T06:54:26.946" v="263" actId="27803"/>
          <ac:spMkLst>
            <pc:docMk/>
            <pc:sldMk cId="360645522" sldId="265"/>
            <ac:spMk id="74" creationId="{C23CBB38-24FB-7CCC-EAC9-C0339B5B56B9}"/>
          </ac:spMkLst>
        </pc:spChg>
        <pc:spChg chg="mod">
          <ac:chgData name="MCDONALD Brian" userId="0c8d8442-6ec6-466c-8e59-e115c315158e" providerId="ADAL" clId="{844F270D-280A-4A6D-83F5-2EECE546D0EB}" dt="2022-10-18T06:54:26.946" v="263" actId="27803"/>
          <ac:spMkLst>
            <pc:docMk/>
            <pc:sldMk cId="360645522" sldId="265"/>
            <ac:spMk id="90" creationId="{BD29A7EA-1B16-963A-8A94-3D65F568739F}"/>
          </ac:spMkLst>
        </pc:spChg>
        <pc:spChg chg="mod">
          <ac:chgData name="MCDONALD Brian" userId="0c8d8442-6ec6-466c-8e59-e115c315158e" providerId="ADAL" clId="{844F270D-280A-4A6D-83F5-2EECE546D0EB}" dt="2022-10-18T06:54:26.946" v="263" actId="27803"/>
          <ac:spMkLst>
            <pc:docMk/>
            <pc:sldMk cId="360645522" sldId="265"/>
            <ac:spMk id="91" creationId="{33AC8BF1-0F63-F524-1CD4-8A765EB1A820}"/>
          </ac:spMkLst>
        </pc:spChg>
        <pc:spChg chg="mod">
          <ac:chgData name="MCDONALD Brian" userId="0c8d8442-6ec6-466c-8e59-e115c315158e" providerId="ADAL" clId="{844F270D-280A-4A6D-83F5-2EECE546D0EB}" dt="2022-10-18T06:54:26.946" v="263" actId="27803"/>
          <ac:spMkLst>
            <pc:docMk/>
            <pc:sldMk cId="360645522" sldId="265"/>
            <ac:spMk id="93" creationId="{832AD4DD-3613-570C-9C9B-C69D00ED22F5}"/>
          </ac:spMkLst>
        </pc:spChg>
        <pc:spChg chg="mod">
          <ac:chgData name="MCDONALD Brian" userId="0c8d8442-6ec6-466c-8e59-e115c315158e" providerId="ADAL" clId="{844F270D-280A-4A6D-83F5-2EECE546D0EB}" dt="2022-10-18T06:54:26.946" v="263" actId="27803"/>
          <ac:spMkLst>
            <pc:docMk/>
            <pc:sldMk cId="360645522" sldId="265"/>
            <ac:spMk id="94" creationId="{9EA38EAE-66A1-5B3D-1CC9-54AC9E574861}"/>
          </ac:spMkLst>
        </pc:spChg>
        <pc:spChg chg="mod">
          <ac:chgData name="MCDONALD Brian" userId="0c8d8442-6ec6-466c-8e59-e115c315158e" providerId="ADAL" clId="{844F270D-280A-4A6D-83F5-2EECE546D0EB}" dt="2022-10-18T06:54:26.946" v="263" actId="27803"/>
          <ac:spMkLst>
            <pc:docMk/>
            <pc:sldMk cId="360645522" sldId="265"/>
            <ac:spMk id="96" creationId="{56C66C6D-563A-0064-3EFF-B9B4AACA02DC}"/>
          </ac:spMkLst>
        </pc:spChg>
        <pc:spChg chg="mod">
          <ac:chgData name="MCDONALD Brian" userId="0c8d8442-6ec6-466c-8e59-e115c315158e" providerId="ADAL" clId="{844F270D-280A-4A6D-83F5-2EECE546D0EB}" dt="2022-10-18T06:54:26.946" v="263" actId="27803"/>
          <ac:spMkLst>
            <pc:docMk/>
            <pc:sldMk cId="360645522" sldId="265"/>
            <ac:spMk id="97" creationId="{08829B78-3DC5-051A-2CE8-567345483473}"/>
          </ac:spMkLst>
        </pc:spChg>
        <pc:spChg chg="mod">
          <ac:chgData name="MCDONALD Brian" userId="0c8d8442-6ec6-466c-8e59-e115c315158e" providerId="ADAL" clId="{844F270D-280A-4A6D-83F5-2EECE546D0EB}" dt="2022-10-18T06:54:26.946" v="263" actId="27803"/>
          <ac:spMkLst>
            <pc:docMk/>
            <pc:sldMk cId="360645522" sldId="265"/>
            <ac:spMk id="98" creationId="{2A47998B-90EF-B908-5873-0E5BA550CBA8}"/>
          </ac:spMkLst>
        </pc:spChg>
        <pc:spChg chg="mod">
          <ac:chgData name="MCDONALD Brian" userId="0c8d8442-6ec6-466c-8e59-e115c315158e" providerId="ADAL" clId="{844F270D-280A-4A6D-83F5-2EECE546D0EB}" dt="2022-10-18T06:54:26.946" v="263" actId="27803"/>
          <ac:spMkLst>
            <pc:docMk/>
            <pc:sldMk cId="360645522" sldId="265"/>
            <ac:spMk id="99" creationId="{20C627C4-102D-0F76-A417-E033139D0418}"/>
          </ac:spMkLst>
        </pc:spChg>
        <pc:spChg chg="mod">
          <ac:chgData name="MCDONALD Brian" userId="0c8d8442-6ec6-466c-8e59-e115c315158e" providerId="ADAL" clId="{844F270D-280A-4A6D-83F5-2EECE546D0EB}" dt="2022-10-18T06:56:20.523" v="293" actId="207"/>
          <ac:spMkLst>
            <pc:docMk/>
            <pc:sldMk cId="360645522" sldId="265"/>
            <ac:spMk id="100" creationId="{2AF535EA-ABCC-9757-1D36-A0B462FD7CB7}"/>
          </ac:spMkLst>
        </pc:spChg>
        <pc:spChg chg="mod">
          <ac:chgData name="MCDONALD Brian" userId="0c8d8442-6ec6-466c-8e59-e115c315158e" providerId="ADAL" clId="{844F270D-280A-4A6D-83F5-2EECE546D0EB}" dt="2022-10-18T06:56:23.465" v="294" actId="207"/>
          <ac:spMkLst>
            <pc:docMk/>
            <pc:sldMk cId="360645522" sldId="265"/>
            <ac:spMk id="101" creationId="{0DBFE9E6-D48B-8430-2937-5AE1E359DC9A}"/>
          </ac:spMkLst>
        </pc:spChg>
        <pc:spChg chg="mod">
          <ac:chgData name="MCDONALD Brian" userId="0c8d8442-6ec6-466c-8e59-e115c315158e" providerId="ADAL" clId="{844F270D-280A-4A6D-83F5-2EECE546D0EB}" dt="2022-10-18T06:54:26.946" v="263" actId="27803"/>
          <ac:spMkLst>
            <pc:docMk/>
            <pc:sldMk cId="360645522" sldId="265"/>
            <ac:spMk id="102" creationId="{75FAA1F5-0A8A-02FB-3821-34E61F83211F}"/>
          </ac:spMkLst>
        </pc:spChg>
        <pc:spChg chg="mod">
          <ac:chgData name="MCDONALD Brian" userId="0c8d8442-6ec6-466c-8e59-e115c315158e" providerId="ADAL" clId="{844F270D-280A-4A6D-83F5-2EECE546D0EB}" dt="2022-10-18T06:54:26.946" v="263" actId="27803"/>
          <ac:spMkLst>
            <pc:docMk/>
            <pc:sldMk cId="360645522" sldId="265"/>
            <ac:spMk id="103" creationId="{8311FD77-4E57-0ECF-67DF-7B775FCF5EDB}"/>
          </ac:spMkLst>
        </pc:spChg>
        <pc:spChg chg="mod">
          <ac:chgData name="MCDONALD Brian" userId="0c8d8442-6ec6-466c-8e59-e115c315158e" providerId="ADAL" clId="{844F270D-280A-4A6D-83F5-2EECE546D0EB}" dt="2022-10-18T06:54:26.946" v="263" actId="27803"/>
          <ac:spMkLst>
            <pc:docMk/>
            <pc:sldMk cId="360645522" sldId="265"/>
            <ac:spMk id="104" creationId="{50892C14-AD04-A30B-AC39-EF46381C461F}"/>
          </ac:spMkLst>
        </pc:spChg>
        <pc:spChg chg="mod">
          <ac:chgData name="MCDONALD Brian" userId="0c8d8442-6ec6-466c-8e59-e115c315158e" providerId="ADAL" clId="{844F270D-280A-4A6D-83F5-2EECE546D0EB}" dt="2022-10-18T06:54:26.946" v="263" actId="27803"/>
          <ac:spMkLst>
            <pc:docMk/>
            <pc:sldMk cId="360645522" sldId="265"/>
            <ac:spMk id="105" creationId="{5445FC54-98CB-62B5-5A91-E2F96605B5BE}"/>
          </ac:spMkLst>
        </pc:spChg>
        <pc:spChg chg="mod">
          <ac:chgData name="MCDONALD Brian" userId="0c8d8442-6ec6-466c-8e59-e115c315158e" providerId="ADAL" clId="{844F270D-280A-4A6D-83F5-2EECE546D0EB}" dt="2022-10-18T06:54:26.946" v="263" actId="27803"/>
          <ac:spMkLst>
            <pc:docMk/>
            <pc:sldMk cId="360645522" sldId="265"/>
            <ac:spMk id="106" creationId="{0C7EC058-0FC1-0457-EAB7-3C949808815A}"/>
          </ac:spMkLst>
        </pc:spChg>
        <pc:spChg chg="mod">
          <ac:chgData name="MCDONALD Brian" userId="0c8d8442-6ec6-466c-8e59-e115c315158e" providerId="ADAL" clId="{844F270D-280A-4A6D-83F5-2EECE546D0EB}" dt="2022-10-18T06:54:26.946" v="263" actId="27803"/>
          <ac:spMkLst>
            <pc:docMk/>
            <pc:sldMk cId="360645522" sldId="265"/>
            <ac:spMk id="107" creationId="{7FE51AEA-8440-B05A-3DA5-832CA3290F5E}"/>
          </ac:spMkLst>
        </pc:spChg>
        <pc:spChg chg="mod">
          <ac:chgData name="MCDONALD Brian" userId="0c8d8442-6ec6-466c-8e59-e115c315158e" providerId="ADAL" clId="{844F270D-280A-4A6D-83F5-2EECE546D0EB}" dt="2022-10-18T06:54:26.946" v="263" actId="27803"/>
          <ac:spMkLst>
            <pc:docMk/>
            <pc:sldMk cId="360645522" sldId="265"/>
            <ac:spMk id="108" creationId="{9F8D75E9-885A-C3A3-93D1-27D48E831EF2}"/>
          </ac:spMkLst>
        </pc:spChg>
        <pc:spChg chg="mod">
          <ac:chgData name="MCDONALD Brian" userId="0c8d8442-6ec6-466c-8e59-e115c315158e" providerId="ADAL" clId="{844F270D-280A-4A6D-83F5-2EECE546D0EB}" dt="2022-10-18T06:54:26.946" v="263" actId="27803"/>
          <ac:spMkLst>
            <pc:docMk/>
            <pc:sldMk cId="360645522" sldId="265"/>
            <ac:spMk id="109" creationId="{27FF0264-41F4-FE66-6961-E6F199A5CB5A}"/>
          </ac:spMkLst>
        </pc:spChg>
        <pc:spChg chg="mod">
          <ac:chgData name="MCDONALD Brian" userId="0c8d8442-6ec6-466c-8e59-e115c315158e" providerId="ADAL" clId="{844F270D-280A-4A6D-83F5-2EECE546D0EB}" dt="2022-10-18T06:54:26.946" v="263" actId="27803"/>
          <ac:spMkLst>
            <pc:docMk/>
            <pc:sldMk cId="360645522" sldId="265"/>
            <ac:spMk id="110" creationId="{98431CB1-36BB-9C59-447A-622434EFEF98}"/>
          </ac:spMkLst>
        </pc:spChg>
        <pc:spChg chg="mod">
          <ac:chgData name="MCDONALD Brian" userId="0c8d8442-6ec6-466c-8e59-e115c315158e" providerId="ADAL" clId="{844F270D-280A-4A6D-83F5-2EECE546D0EB}" dt="2022-10-18T06:54:26.946" v="263" actId="27803"/>
          <ac:spMkLst>
            <pc:docMk/>
            <pc:sldMk cId="360645522" sldId="265"/>
            <ac:spMk id="111" creationId="{94AD96B2-67E0-12AF-D830-B52ACE9426AC}"/>
          </ac:spMkLst>
        </pc:spChg>
        <pc:spChg chg="mod">
          <ac:chgData name="MCDONALD Brian" userId="0c8d8442-6ec6-466c-8e59-e115c315158e" providerId="ADAL" clId="{844F270D-280A-4A6D-83F5-2EECE546D0EB}" dt="2022-10-18T06:54:26.946" v="263" actId="27803"/>
          <ac:spMkLst>
            <pc:docMk/>
            <pc:sldMk cId="360645522" sldId="265"/>
            <ac:spMk id="112" creationId="{69D676A0-393E-F6D8-9A4D-3F2324728274}"/>
          </ac:spMkLst>
        </pc:spChg>
        <pc:spChg chg="mod">
          <ac:chgData name="MCDONALD Brian" userId="0c8d8442-6ec6-466c-8e59-e115c315158e" providerId="ADAL" clId="{844F270D-280A-4A6D-83F5-2EECE546D0EB}" dt="2022-10-18T06:54:26.946" v="263" actId="27803"/>
          <ac:spMkLst>
            <pc:docMk/>
            <pc:sldMk cId="360645522" sldId="265"/>
            <ac:spMk id="113" creationId="{BF4B2723-0557-3936-8883-F3C21BC38920}"/>
          </ac:spMkLst>
        </pc:spChg>
        <pc:spChg chg="mod">
          <ac:chgData name="MCDONALD Brian" userId="0c8d8442-6ec6-466c-8e59-e115c315158e" providerId="ADAL" clId="{844F270D-280A-4A6D-83F5-2EECE546D0EB}" dt="2022-10-18T06:54:26.946" v="263" actId="27803"/>
          <ac:spMkLst>
            <pc:docMk/>
            <pc:sldMk cId="360645522" sldId="265"/>
            <ac:spMk id="114" creationId="{82E3AD29-2884-4499-FCEB-D0F76E536DBB}"/>
          </ac:spMkLst>
        </pc:spChg>
        <pc:spChg chg="mod">
          <ac:chgData name="MCDONALD Brian" userId="0c8d8442-6ec6-466c-8e59-e115c315158e" providerId="ADAL" clId="{844F270D-280A-4A6D-83F5-2EECE546D0EB}" dt="2022-10-18T06:54:26.946" v="263" actId="27803"/>
          <ac:spMkLst>
            <pc:docMk/>
            <pc:sldMk cId="360645522" sldId="265"/>
            <ac:spMk id="115" creationId="{045AA9E6-433F-670A-AE6F-BF931CAB0528}"/>
          </ac:spMkLst>
        </pc:spChg>
        <pc:spChg chg="mod">
          <ac:chgData name="MCDONALD Brian" userId="0c8d8442-6ec6-466c-8e59-e115c315158e" providerId="ADAL" clId="{844F270D-280A-4A6D-83F5-2EECE546D0EB}" dt="2022-10-18T06:54:26.946" v="263" actId="27803"/>
          <ac:spMkLst>
            <pc:docMk/>
            <pc:sldMk cId="360645522" sldId="265"/>
            <ac:spMk id="116" creationId="{DC303C10-0CF7-C1F3-6A83-7B1C541FD9C4}"/>
          </ac:spMkLst>
        </pc:spChg>
        <pc:spChg chg="mod">
          <ac:chgData name="MCDONALD Brian" userId="0c8d8442-6ec6-466c-8e59-e115c315158e" providerId="ADAL" clId="{844F270D-280A-4A6D-83F5-2EECE546D0EB}" dt="2022-10-18T06:54:26.946" v="263" actId="27803"/>
          <ac:spMkLst>
            <pc:docMk/>
            <pc:sldMk cId="360645522" sldId="265"/>
            <ac:spMk id="117" creationId="{546D9300-52E4-8D4C-EEC8-07EADD8F129B}"/>
          </ac:spMkLst>
        </pc:spChg>
        <pc:spChg chg="mod">
          <ac:chgData name="MCDONALD Brian" userId="0c8d8442-6ec6-466c-8e59-e115c315158e" providerId="ADAL" clId="{844F270D-280A-4A6D-83F5-2EECE546D0EB}" dt="2022-10-18T06:54:26.946" v="263" actId="27803"/>
          <ac:spMkLst>
            <pc:docMk/>
            <pc:sldMk cId="360645522" sldId="265"/>
            <ac:spMk id="118" creationId="{087BC32A-F866-B1B2-9CBA-EE36C9DFC4A9}"/>
          </ac:spMkLst>
        </pc:spChg>
        <pc:spChg chg="mod">
          <ac:chgData name="MCDONALD Brian" userId="0c8d8442-6ec6-466c-8e59-e115c315158e" providerId="ADAL" clId="{844F270D-280A-4A6D-83F5-2EECE546D0EB}" dt="2022-10-18T06:54:26.946" v="263" actId="27803"/>
          <ac:spMkLst>
            <pc:docMk/>
            <pc:sldMk cId="360645522" sldId="265"/>
            <ac:spMk id="119" creationId="{895DC456-767C-D386-05B1-68F0DDCB3613}"/>
          </ac:spMkLst>
        </pc:spChg>
        <pc:spChg chg="mod">
          <ac:chgData name="MCDONALD Brian" userId="0c8d8442-6ec6-466c-8e59-e115c315158e" providerId="ADAL" clId="{844F270D-280A-4A6D-83F5-2EECE546D0EB}" dt="2022-10-18T06:54:26.946" v="263" actId="27803"/>
          <ac:spMkLst>
            <pc:docMk/>
            <pc:sldMk cId="360645522" sldId="265"/>
            <ac:spMk id="120" creationId="{9E349E95-C653-0E49-44D4-3EC5D4050268}"/>
          </ac:spMkLst>
        </pc:spChg>
        <pc:spChg chg="mod">
          <ac:chgData name="MCDONALD Brian" userId="0c8d8442-6ec6-466c-8e59-e115c315158e" providerId="ADAL" clId="{844F270D-280A-4A6D-83F5-2EECE546D0EB}" dt="2022-10-18T06:54:26.946" v="263" actId="27803"/>
          <ac:spMkLst>
            <pc:docMk/>
            <pc:sldMk cId="360645522" sldId="265"/>
            <ac:spMk id="121" creationId="{F0003EC0-6DD4-0A31-7B4F-1E3376B3F6A2}"/>
          </ac:spMkLst>
        </pc:spChg>
        <pc:spChg chg="mod">
          <ac:chgData name="MCDONALD Brian" userId="0c8d8442-6ec6-466c-8e59-e115c315158e" providerId="ADAL" clId="{844F270D-280A-4A6D-83F5-2EECE546D0EB}" dt="2022-10-18T06:54:26.946" v="263" actId="27803"/>
          <ac:spMkLst>
            <pc:docMk/>
            <pc:sldMk cId="360645522" sldId="265"/>
            <ac:spMk id="122" creationId="{B41C676E-8F2A-9557-AE19-03A6705AD23C}"/>
          </ac:spMkLst>
        </pc:spChg>
        <pc:spChg chg="mod">
          <ac:chgData name="MCDONALD Brian" userId="0c8d8442-6ec6-466c-8e59-e115c315158e" providerId="ADAL" clId="{844F270D-280A-4A6D-83F5-2EECE546D0EB}" dt="2022-10-18T06:54:26.946" v="263" actId="27803"/>
          <ac:spMkLst>
            <pc:docMk/>
            <pc:sldMk cId="360645522" sldId="265"/>
            <ac:spMk id="123" creationId="{1B7513DA-469D-1B83-1012-5DDB786F8971}"/>
          </ac:spMkLst>
        </pc:spChg>
        <pc:spChg chg="mod">
          <ac:chgData name="MCDONALD Brian" userId="0c8d8442-6ec6-466c-8e59-e115c315158e" providerId="ADAL" clId="{844F270D-280A-4A6D-83F5-2EECE546D0EB}" dt="2022-10-18T06:54:26.946" v="263" actId="27803"/>
          <ac:spMkLst>
            <pc:docMk/>
            <pc:sldMk cId="360645522" sldId="265"/>
            <ac:spMk id="124" creationId="{739F6403-7D43-460F-E3AE-C3526C7FE78F}"/>
          </ac:spMkLst>
        </pc:spChg>
        <pc:spChg chg="mod">
          <ac:chgData name="MCDONALD Brian" userId="0c8d8442-6ec6-466c-8e59-e115c315158e" providerId="ADAL" clId="{844F270D-280A-4A6D-83F5-2EECE546D0EB}" dt="2022-10-18T06:54:26.946" v="263" actId="27803"/>
          <ac:spMkLst>
            <pc:docMk/>
            <pc:sldMk cId="360645522" sldId="265"/>
            <ac:spMk id="125" creationId="{86B7E20D-F260-7016-34F1-1DD520D8F8F3}"/>
          </ac:spMkLst>
        </pc:spChg>
        <pc:spChg chg="mod">
          <ac:chgData name="MCDONALD Brian" userId="0c8d8442-6ec6-466c-8e59-e115c315158e" providerId="ADAL" clId="{844F270D-280A-4A6D-83F5-2EECE546D0EB}" dt="2022-10-18T06:54:26.946" v="263" actId="27803"/>
          <ac:spMkLst>
            <pc:docMk/>
            <pc:sldMk cId="360645522" sldId="265"/>
            <ac:spMk id="126" creationId="{9F65F56A-DD0B-34DE-4684-820E17FA6DC7}"/>
          </ac:spMkLst>
        </pc:spChg>
        <pc:spChg chg="mod">
          <ac:chgData name="MCDONALD Brian" userId="0c8d8442-6ec6-466c-8e59-e115c315158e" providerId="ADAL" clId="{844F270D-280A-4A6D-83F5-2EECE546D0EB}" dt="2022-10-18T06:54:26.946" v="263" actId="27803"/>
          <ac:spMkLst>
            <pc:docMk/>
            <pc:sldMk cId="360645522" sldId="265"/>
            <ac:spMk id="127" creationId="{E0CFFF1F-821C-7B30-7D8B-1ABE2DED4D91}"/>
          </ac:spMkLst>
        </pc:spChg>
        <pc:spChg chg="mod">
          <ac:chgData name="MCDONALD Brian" userId="0c8d8442-6ec6-466c-8e59-e115c315158e" providerId="ADAL" clId="{844F270D-280A-4A6D-83F5-2EECE546D0EB}" dt="2022-10-18T06:54:26.946" v="263" actId="27803"/>
          <ac:spMkLst>
            <pc:docMk/>
            <pc:sldMk cId="360645522" sldId="265"/>
            <ac:spMk id="128" creationId="{6D8AB433-6622-ADA7-15DA-7DF00DE1282A}"/>
          </ac:spMkLst>
        </pc:spChg>
        <pc:spChg chg="mod">
          <ac:chgData name="MCDONALD Brian" userId="0c8d8442-6ec6-466c-8e59-e115c315158e" providerId="ADAL" clId="{844F270D-280A-4A6D-83F5-2EECE546D0EB}" dt="2022-10-18T06:54:26.946" v="263" actId="27803"/>
          <ac:spMkLst>
            <pc:docMk/>
            <pc:sldMk cId="360645522" sldId="265"/>
            <ac:spMk id="129" creationId="{0C3644CD-B73E-B876-C684-86FC4817C632}"/>
          </ac:spMkLst>
        </pc:spChg>
        <pc:spChg chg="mod">
          <ac:chgData name="MCDONALD Brian" userId="0c8d8442-6ec6-466c-8e59-e115c315158e" providerId="ADAL" clId="{844F270D-280A-4A6D-83F5-2EECE546D0EB}" dt="2022-10-18T06:54:26.946" v="263" actId="27803"/>
          <ac:spMkLst>
            <pc:docMk/>
            <pc:sldMk cId="360645522" sldId="265"/>
            <ac:spMk id="130" creationId="{987A8778-3919-00F9-5F2F-8F3F360D9519}"/>
          </ac:spMkLst>
        </pc:spChg>
        <pc:spChg chg="mod">
          <ac:chgData name="MCDONALD Brian" userId="0c8d8442-6ec6-466c-8e59-e115c315158e" providerId="ADAL" clId="{844F270D-280A-4A6D-83F5-2EECE546D0EB}" dt="2022-10-18T06:54:26.946" v="263" actId="27803"/>
          <ac:spMkLst>
            <pc:docMk/>
            <pc:sldMk cId="360645522" sldId="265"/>
            <ac:spMk id="131" creationId="{DC24FDFA-1477-9534-ED3A-39E2E934EACE}"/>
          </ac:spMkLst>
        </pc:spChg>
        <pc:spChg chg="mod">
          <ac:chgData name="MCDONALD Brian" userId="0c8d8442-6ec6-466c-8e59-e115c315158e" providerId="ADAL" clId="{844F270D-280A-4A6D-83F5-2EECE546D0EB}" dt="2022-10-18T06:54:26.946" v="263" actId="27803"/>
          <ac:spMkLst>
            <pc:docMk/>
            <pc:sldMk cId="360645522" sldId="265"/>
            <ac:spMk id="132" creationId="{EB92E660-2605-BDB6-4A69-CCC2E24B25BF}"/>
          </ac:spMkLst>
        </pc:spChg>
        <pc:spChg chg="mod">
          <ac:chgData name="MCDONALD Brian" userId="0c8d8442-6ec6-466c-8e59-e115c315158e" providerId="ADAL" clId="{844F270D-280A-4A6D-83F5-2EECE546D0EB}" dt="2022-10-18T06:54:26.946" v="263" actId="27803"/>
          <ac:spMkLst>
            <pc:docMk/>
            <pc:sldMk cId="360645522" sldId="265"/>
            <ac:spMk id="133" creationId="{8F16F89F-97E3-8EF4-0156-3CDA90CA3FA7}"/>
          </ac:spMkLst>
        </pc:spChg>
        <pc:spChg chg="mod">
          <ac:chgData name="MCDONALD Brian" userId="0c8d8442-6ec6-466c-8e59-e115c315158e" providerId="ADAL" clId="{844F270D-280A-4A6D-83F5-2EECE546D0EB}" dt="2022-10-18T06:54:26.946" v="263" actId="27803"/>
          <ac:spMkLst>
            <pc:docMk/>
            <pc:sldMk cId="360645522" sldId="265"/>
            <ac:spMk id="134" creationId="{731F6495-C82E-70C5-1C88-49B8DFDA3777}"/>
          </ac:spMkLst>
        </pc:spChg>
        <pc:spChg chg="mod">
          <ac:chgData name="MCDONALD Brian" userId="0c8d8442-6ec6-466c-8e59-e115c315158e" providerId="ADAL" clId="{844F270D-280A-4A6D-83F5-2EECE546D0EB}" dt="2022-10-18T06:54:26.946" v="263" actId="27803"/>
          <ac:spMkLst>
            <pc:docMk/>
            <pc:sldMk cId="360645522" sldId="265"/>
            <ac:spMk id="135" creationId="{DBE98131-3E43-DAAB-60DC-6D8BA0209CDC}"/>
          </ac:spMkLst>
        </pc:spChg>
        <pc:spChg chg="mod">
          <ac:chgData name="MCDONALD Brian" userId="0c8d8442-6ec6-466c-8e59-e115c315158e" providerId="ADAL" clId="{844F270D-280A-4A6D-83F5-2EECE546D0EB}" dt="2022-10-18T06:54:26.946" v="263" actId="27803"/>
          <ac:spMkLst>
            <pc:docMk/>
            <pc:sldMk cId="360645522" sldId="265"/>
            <ac:spMk id="136" creationId="{7F8EDF49-3B1D-AAD7-6820-953F23C88563}"/>
          </ac:spMkLst>
        </pc:spChg>
        <pc:spChg chg="mod">
          <ac:chgData name="MCDONALD Brian" userId="0c8d8442-6ec6-466c-8e59-e115c315158e" providerId="ADAL" clId="{844F270D-280A-4A6D-83F5-2EECE546D0EB}" dt="2022-10-18T06:54:26.946" v="263" actId="27803"/>
          <ac:spMkLst>
            <pc:docMk/>
            <pc:sldMk cId="360645522" sldId="265"/>
            <ac:spMk id="137" creationId="{6614E101-A311-A2B6-DA5C-836A27D3EB6E}"/>
          </ac:spMkLst>
        </pc:spChg>
        <pc:spChg chg="mod">
          <ac:chgData name="MCDONALD Brian" userId="0c8d8442-6ec6-466c-8e59-e115c315158e" providerId="ADAL" clId="{844F270D-280A-4A6D-83F5-2EECE546D0EB}" dt="2022-10-18T06:54:26.946" v="263" actId="27803"/>
          <ac:spMkLst>
            <pc:docMk/>
            <pc:sldMk cId="360645522" sldId="265"/>
            <ac:spMk id="138" creationId="{8CC62BB1-547A-5CB8-BBB6-9A647C14EB6B}"/>
          </ac:spMkLst>
        </pc:spChg>
        <pc:spChg chg="mod">
          <ac:chgData name="MCDONALD Brian" userId="0c8d8442-6ec6-466c-8e59-e115c315158e" providerId="ADAL" clId="{844F270D-280A-4A6D-83F5-2EECE546D0EB}" dt="2022-10-18T06:54:26.946" v="263" actId="27803"/>
          <ac:spMkLst>
            <pc:docMk/>
            <pc:sldMk cId="360645522" sldId="265"/>
            <ac:spMk id="139" creationId="{ACFDAEAB-31DB-2B1D-63C9-B62C883B1E77}"/>
          </ac:spMkLst>
        </pc:spChg>
        <pc:spChg chg="mod">
          <ac:chgData name="MCDONALD Brian" userId="0c8d8442-6ec6-466c-8e59-e115c315158e" providerId="ADAL" clId="{844F270D-280A-4A6D-83F5-2EECE546D0EB}" dt="2022-10-18T06:54:26.946" v="263" actId="27803"/>
          <ac:spMkLst>
            <pc:docMk/>
            <pc:sldMk cId="360645522" sldId="265"/>
            <ac:spMk id="141" creationId="{DE6206E8-EA29-94EC-0513-8AF3EACC4E0A}"/>
          </ac:spMkLst>
        </pc:spChg>
        <pc:spChg chg="mod">
          <ac:chgData name="MCDONALD Brian" userId="0c8d8442-6ec6-466c-8e59-e115c315158e" providerId="ADAL" clId="{844F270D-280A-4A6D-83F5-2EECE546D0EB}" dt="2022-10-18T06:56:30.705" v="297" actId="20577"/>
          <ac:spMkLst>
            <pc:docMk/>
            <pc:sldMk cId="360645522" sldId="265"/>
            <ac:spMk id="142" creationId="{CB8B9A4C-AFF9-47E2-5175-DE075B6A135B}"/>
          </ac:spMkLst>
        </pc:spChg>
        <pc:spChg chg="mod">
          <ac:chgData name="MCDONALD Brian" userId="0c8d8442-6ec6-466c-8e59-e115c315158e" providerId="ADAL" clId="{844F270D-280A-4A6D-83F5-2EECE546D0EB}" dt="2022-10-18T06:54:26.946" v="263" actId="27803"/>
          <ac:spMkLst>
            <pc:docMk/>
            <pc:sldMk cId="360645522" sldId="265"/>
            <ac:spMk id="144" creationId="{9B123134-4D9F-43C5-12FB-E1ABB4B2E120}"/>
          </ac:spMkLst>
        </pc:spChg>
        <pc:spChg chg="mod">
          <ac:chgData name="MCDONALD Brian" userId="0c8d8442-6ec6-466c-8e59-e115c315158e" providerId="ADAL" clId="{844F270D-280A-4A6D-83F5-2EECE546D0EB}" dt="2022-10-18T06:56:37.451" v="301" actId="20577"/>
          <ac:spMkLst>
            <pc:docMk/>
            <pc:sldMk cId="360645522" sldId="265"/>
            <ac:spMk id="145" creationId="{D8AE1822-7E82-F636-BF1E-88C85A0F731C}"/>
          </ac:spMkLst>
        </pc:spChg>
        <pc:spChg chg="mod">
          <ac:chgData name="MCDONALD Brian" userId="0c8d8442-6ec6-466c-8e59-e115c315158e" providerId="ADAL" clId="{844F270D-280A-4A6D-83F5-2EECE546D0EB}" dt="2022-10-18T06:54:26.946" v="263" actId="27803"/>
          <ac:spMkLst>
            <pc:docMk/>
            <pc:sldMk cId="360645522" sldId="265"/>
            <ac:spMk id="147" creationId="{CBB0028D-6099-DF5A-596E-1869A762FBBD}"/>
          </ac:spMkLst>
        </pc:spChg>
        <pc:spChg chg="mod">
          <ac:chgData name="MCDONALD Brian" userId="0c8d8442-6ec6-466c-8e59-e115c315158e" providerId="ADAL" clId="{844F270D-280A-4A6D-83F5-2EECE546D0EB}" dt="2022-10-18T06:54:26.946" v="263" actId="27803"/>
          <ac:spMkLst>
            <pc:docMk/>
            <pc:sldMk cId="360645522" sldId="265"/>
            <ac:spMk id="148" creationId="{B9AB1AD5-005B-B61D-0A80-707D9CE4CC6A}"/>
          </ac:spMkLst>
        </pc:spChg>
        <pc:spChg chg="mod">
          <ac:chgData name="MCDONALD Brian" userId="0c8d8442-6ec6-466c-8e59-e115c315158e" providerId="ADAL" clId="{844F270D-280A-4A6D-83F5-2EECE546D0EB}" dt="2022-10-18T06:54:26.946" v="263" actId="27803"/>
          <ac:spMkLst>
            <pc:docMk/>
            <pc:sldMk cId="360645522" sldId="265"/>
            <ac:spMk id="150" creationId="{C97C0F16-EACE-385A-0DC0-AC44E6DDD218}"/>
          </ac:spMkLst>
        </pc:spChg>
        <pc:spChg chg="mod">
          <ac:chgData name="MCDONALD Brian" userId="0c8d8442-6ec6-466c-8e59-e115c315158e" providerId="ADAL" clId="{844F270D-280A-4A6D-83F5-2EECE546D0EB}" dt="2022-10-18T06:54:26.946" v="263" actId="27803"/>
          <ac:spMkLst>
            <pc:docMk/>
            <pc:sldMk cId="360645522" sldId="265"/>
            <ac:spMk id="151" creationId="{4A27F30C-FB1D-E852-2FDE-76035184BDFF}"/>
          </ac:spMkLst>
        </pc:spChg>
        <pc:spChg chg="mod">
          <ac:chgData name="MCDONALD Brian" userId="0c8d8442-6ec6-466c-8e59-e115c315158e" providerId="ADAL" clId="{844F270D-280A-4A6D-83F5-2EECE546D0EB}" dt="2022-10-18T06:54:26.946" v="263" actId="27803"/>
          <ac:spMkLst>
            <pc:docMk/>
            <pc:sldMk cId="360645522" sldId="265"/>
            <ac:spMk id="153" creationId="{ED5BAE10-8706-BB80-9759-EDB60AFB5657}"/>
          </ac:spMkLst>
        </pc:spChg>
        <pc:spChg chg="mod">
          <ac:chgData name="MCDONALD Brian" userId="0c8d8442-6ec6-466c-8e59-e115c315158e" providerId="ADAL" clId="{844F270D-280A-4A6D-83F5-2EECE546D0EB}" dt="2022-10-18T06:54:26.946" v="263" actId="27803"/>
          <ac:spMkLst>
            <pc:docMk/>
            <pc:sldMk cId="360645522" sldId="265"/>
            <ac:spMk id="154" creationId="{CDA3A68A-5DCB-68FE-835B-D3966D63C82C}"/>
          </ac:spMkLst>
        </pc:spChg>
        <pc:spChg chg="mod">
          <ac:chgData name="MCDONALD Brian" userId="0c8d8442-6ec6-466c-8e59-e115c315158e" providerId="ADAL" clId="{844F270D-280A-4A6D-83F5-2EECE546D0EB}" dt="2022-10-18T06:54:26.946" v="263" actId="27803"/>
          <ac:spMkLst>
            <pc:docMk/>
            <pc:sldMk cId="360645522" sldId="265"/>
            <ac:spMk id="155" creationId="{6D1032D7-4E8A-7B47-49C8-FFCC2DEB2A55}"/>
          </ac:spMkLst>
        </pc:spChg>
        <pc:spChg chg="mod">
          <ac:chgData name="MCDONALD Brian" userId="0c8d8442-6ec6-466c-8e59-e115c315158e" providerId="ADAL" clId="{844F270D-280A-4A6D-83F5-2EECE546D0EB}" dt="2022-10-18T06:54:26.946" v="263" actId="27803"/>
          <ac:spMkLst>
            <pc:docMk/>
            <pc:sldMk cId="360645522" sldId="265"/>
            <ac:spMk id="157" creationId="{CBDA453A-7571-F2DF-612E-DEC89E13AF18}"/>
          </ac:spMkLst>
        </pc:spChg>
        <pc:spChg chg="mod">
          <ac:chgData name="MCDONALD Brian" userId="0c8d8442-6ec6-466c-8e59-e115c315158e" providerId="ADAL" clId="{844F270D-280A-4A6D-83F5-2EECE546D0EB}" dt="2022-10-18T06:54:26.946" v="263" actId="27803"/>
          <ac:spMkLst>
            <pc:docMk/>
            <pc:sldMk cId="360645522" sldId="265"/>
            <ac:spMk id="158" creationId="{3193BF77-6993-3F1A-D347-E83AB1EEE3D4}"/>
          </ac:spMkLst>
        </pc:spChg>
        <pc:spChg chg="mod">
          <ac:chgData name="MCDONALD Brian" userId="0c8d8442-6ec6-466c-8e59-e115c315158e" providerId="ADAL" clId="{844F270D-280A-4A6D-83F5-2EECE546D0EB}" dt="2022-10-18T06:54:26.946" v="263" actId="27803"/>
          <ac:spMkLst>
            <pc:docMk/>
            <pc:sldMk cId="360645522" sldId="265"/>
            <ac:spMk id="160" creationId="{E7855C0E-A3CF-87BE-9C07-9AEFA02AF357}"/>
          </ac:spMkLst>
        </pc:spChg>
        <pc:spChg chg="mod">
          <ac:chgData name="MCDONALD Brian" userId="0c8d8442-6ec6-466c-8e59-e115c315158e" providerId="ADAL" clId="{844F270D-280A-4A6D-83F5-2EECE546D0EB}" dt="2022-10-18T06:54:26.946" v="263" actId="27803"/>
          <ac:spMkLst>
            <pc:docMk/>
            <pc:sldMk cId="360645522" sldId="265"/>
            <ac:spMk id="161" creationId="{EC60C6D4-D83A-6E4F-4D35-AB397E9D2EE4}"/>
          </ac:spMkLst>
        </pc:spChg>
        <pc:spChg chg="mod">
          <ac:chgData name="MCDONALD Brian" userId="0c8d8442-6ec6-466c-8e59-e115c315158e" providerId="ADAL" clId="{844F270D-280A-4A6D-83F5-2EECE546D0EB}" dt="2022-10-18T06:54:26.946" v="263" actId="27803"/>
          <ac:spMkLst>
            <pc:docMk/>
            <pc:sldMk cId="360645522" sldId="265"/>
            <ac:spMk id="162" creationId="{16899893-250F-DF98-02A9-D8F1304C193A}"/>
          </ac:spMkLst>
        </pc:spChg>
        <pc:spChg chg="mod">
          <ac:chgData name="MCDONALD Brian" userId="0c8d8442-6ec6-466c-8e59-e115c315158e" providerId="ADAL" clId="{844F270D-280A-4A6D-83F5-2EECE546D0EB}" dt="2022-10-18T06:54:26.946" v="263" actId="27803"/>
          <ac:spMkLst>
            <pc:docMk/>
            <pc:sldMk cId="360645522" sldId="265"/>
            <ac:spMk id="163" creationId="{CD51FDE4-001D-EB88-AD34-CDF5009C7F23}"/>
          </ac:spMkLst>
        </pc:spChg>
        <pc:spChg chg="mod">
          <ac:chgData name="MCDONALD Brian" userId="0c8d8442-6ec6-466c-8e59-e115c315158e" providerId="ADAL" clId="{844F270D-280A-4A6D-83F5-2EECE546D0EB}" dt="2022-10-18T06:54:26.946" v="263" actId="27803"/>
          <ac:spMkLst>
            <pc:docMk/>
            <pc:sldMk cId="360645522" sldId="265"/>
            <ac:spMk id="164" creationId="{3CE76988-CF69-FA1F-A12B-EAC814C6CEF9}"/>
          </ac:spMkLst>
        </pc:spChg>
        <pc:spChg chg="mod">
          <ac:chgData name="MCDONALD Brian" userId="0c8d8442-6ec6-466c-8e59-e115c315158e" providerId="ADAL" clId="{844F270D-280A-4A6D-83F5-2EECE546D0EB}" dt="2022-10-18T06:54:26.946" v="263" actId="27803"/>
          <ac:spMkLst>
            <pc:docMk/>
            <pc:sldMk cId="360645522" sldId="265"/>
            <ac:spMk id="165" creationId="{A3E769C8-16B3-EA58-413B-2AF414820E98}"/>
          </ac:spMkLst>
        </pc:spChg>
        <pc:spChg chg="mod">
          <ac:chgData name="MCDONALD Brian" userId="0c8d8442-6ec6-466c-8e59-e115c315158e" providerId="ADAL" clId="{844F270D-280A-4A6D-83F5-2EECE546D0EB}" dt="2022-10-18T06:54:26.946" v="263" actId="27803"/>
          <ac:spMkLst>
            <pc:docMk/>
            <pc:sldMk cId="360645522" sldId="265"/>
            <ac:spMk id="166" creationId="{58CD7F63-BBDE-C07A-0D2F-E90C13B1B2E9}"/>
          </ac:spMkLst>
        </pc:spChg>
        <pc:spChg chg="mod">
          <ac:chgData name="MCDONALD Brian" userId="0c8d8442-6ec6-466c-8e59-e115c315158e" providerId="ADAL" clId="{844F270D-280A-4A6D-83F5-2EECE546D0EB}" dt="2022-10-18T06:54:26.946" v="263" actId="27803"/>
          <ac:spMkLst>
            <pc:docMk/>
            <pc:sldMk cId="360645522" sldId="265"/>
            <ac:spMk id="167" creationId="{29B9ED8C-5ED7-50EC-23B7-74C8F2118656}"/>
          </ac:spMkLst>
        </pc:spChg>
        <pc:spChg chg="mod">
          <ac:chgData name="MCDONALD Brian" userId="0c8d8442-6ec6-466c-8e59-e115c315158e" providerId="ADAL" clId="{844F270D-280A-4A6D-83F5-2EECE546D0EB}" dt="2022-10-18T06:54:26.946" v="263" actId="27803"/>
          <ac:spMkLst>
            <pc:docMk/>
            <pc:sldMk cId="360645522" sldId="265"/>
            <ac:spMk id="169" creationId="{78C66EF5-7BCF-45B7-DDE3-BDCC92FA9C7A}"/>
          </ac:spMkLst>
        </pc:spChg>
        <pc:grpChg chg="mod">
          <ac:chgData name="MCDONALD Brian" userId="0c8d8442-6ec6-466c-8e59-e115c315158e" providerId="ADAL" clId="{844F270D-280A-4A6D-83F5-2EECE546D0EB}" dt="2022-10-18T06:54:26.946" v="263" actId="27803"/>
          <ac:grpSpMkLst>
            <pc:docMk/>
            <pc:sldMk cId="360645522" sldId="265"/>
            <ac:grpSpMk id="5" creationId="{09C2305F-8BD4-D840-836C-4761F52B10FC}"/>
          </ac:grpSpMkLst>
        </pc:grpChg>
        <pc:grpChg chg="del">
          <ac:chgData name="MCDONALD Brian" userId="0c8d8442-6ec6-466c-8e59-e115c315158e" providerId="ADAL" clId="{844F270D-280A-4A6D-83F5-2EECE546D0EB}" dt="2022-10-18T06:54:15.779" v="260" actId="478"/>
          <ac:grpSpMkLst>
            <pc:docMk/>
            <pc:sldMk cId="360645522" sldId="265"/>
            <ac:grpSpMk id="7" creationId="{F7643CBC-765F-4CB2-25E1-8296AA96D52A}"/>
          </ac:grpSpMkLst>
        </pc:grpChg>
        <pc:grpChg chg="mod">
          <ac:chgData name="MCDONALD Brian" userId="0c8d8442-6ec6-466c-8e59-e115c315158e" providerId="ADAL" clId="{844F270D-280A-4A6D-83F5-2EECE546D0EB}" dt="2022-10-18T06:54:26.946" v="263" actId="27803"/>
          <ac:grpSpMkLst>
            <pc:docMk/>
            <pc:sldMk cId="360645522" sldId="265"/>
            <ac:grpSpMk id="86" creationId="{7F1858FC-583A-373A-817B-765F8ACD5564}"/>
          </ac:grpSpMkLst>
        </pc:grpChg>
        <pc:grpChg chg="mod">
          <ac:chgData name="MCDONALD Brian" userId="0c8d8442-6ec6-466c-8e59-e115c315158e" providerId="ADAL" clId="{844F270D-280A-4A6D-83F5-2EECE546D0EB}" dt="2022-10-18T06:54:26.946" v="263" actId="27803"/>
          <ac:grpSpMkLst>
            <pc:docMk/>
            <pc:sldMk cId="360645522" sldId="265"/>
            <ac:grpSpMk id="89" creationId="{2BDF4F9B-75C2-4237-5369-B0FC69A33A7C}"/>
          </ac:grpSpMkLst>
        </pc:grpChg>
        <pc:grpChg chg="mod">
          <ac:chgData name="MCDONALD Brian" userId="0c8d8442-6ec6-466c-8e59-e115c315158e" providerId="ADAL" clId="{844F270D-280A-4A6D-83F5-2EECE546D0EB}" dt="2022-10-18T06:54:26.946" v="263" actId="27803"/>
          <ac:grpSpMkLst>
            <pc:docMk/>
            <pc:sldMk cId="360645522" sldId="265"/>
            <ac:grpSpMk id="140" creationId="{7F038ECB-A8CB-1D0F-6AC0-A29A73D204E2}"/>
          </ac:grpSpMkLst>
        </pc:grpChg>
        <pc:grpChg chg="mod">
          <ac:chgData name="MCDONALD Brian" userId="0c8d8442-6ec6-466c-8e59-e115c315158e" providerId="ADAL" clId="{844F270D-280A-4A6D-83F5-2EECE546D0EB}" dt="2022-10-18T06:54:26.946" v="263" actId="27803"/>
          <ac:grpSpMkLst>
            <pc:docMk/>
            <pc:sldMk cId="360645522" sldId="265"/>
            <ac:grpSpMk id="143" creationId="{38BCB229-707C-B3F5-A6FE-CD389B0EFCBA}"/>
          </ac:grpSpMkLst>
        </pc:grpChg>
        <pc:grpChg chg="mod">
          <ac:chgData name="MCDONALD Brian" userId="0c8d8442-6ec6-466c-8e59-e115c315158e" providerId="ADAL" clId="{844F270D-280A-4A6D-83F5-2EECE546D0EB}" dt="2022-10-18T06:54:26.946" v="263" actId="27803"/>
          <ac:grpSpMkLst>
            <pc:docMk/>
            <pc:sldMk cId="360645522" sldId="265"/>
            <ac:grpSpMk id="146" creationId="{F7A09E9D-61E2-7CFF-0197-9703794C7A63}"/>
          </ac:grpSpMkLst>
        </pc:grpChg>
        <pc:grpChg chg="mod">
          <ac:chgData name="MCDONALD Brian" userId="0c8d8442-6ec6-466c-8e59-e115c315158e" providerId="ADAL" clId="{844F270D-280A-4A6D-83F5-2EECE546D0EB}" dt="2022-10-18T06:54:26.946" v="263" actId="27803"/>
          <ac:grpSpMkLst>
            <pc:docMk/>
            <pc:sldMk cId="360645522" sldId="265"/>
            <ac:grpSpMk id="149" creationId="{BA6B3D06-642E-82D4-0CAD-1067FB04A387}"/>
          </ac:grpSpMkLst>
        </pc:grpChg>
        <pc:grpChg chg="mod">
          <ac:chgData name="MCDONALD Brian" userId="0c8d8442-6ec6-466c-8e59-e115c315158e" providerId="ADAL" clId="{844F270D-280A-4A6D-83F5-2EECE546D0EB}" dt="2022-10-18T06:54:26.946" v="263" actId="27803"/>
          <ac:grpSpMkLst>
            <pc:docMk/>
            <pc:sldMk cId="360645522" sldId="265"/>
            <ac:grpSpMk id="152" creationId="{3A85D2B9-E051-9786-389A-0A7AEE0AC9FA}"/>
          </ac:grpSpMkLst>
        </pc:grpChg>
        <pc:grpChg chg="mod">
          <ac:chgData name="MCDONALD Brian" userId="0c8d8442-6ec6-466c-8e59-e115c315158e" providerId="ADAL" clId="{844F270D-280A-4A6D-83F5-2EECE546D0EB}" dt="2022-10-18T06:54:26.946" v="263" actId="27803"/>
          <ac:grpSpMkLst>
            <pc:docMk/>
            <pc:sldMk cId="360645522" sldId="265"/>
            <ac:grpSpMk id="156" creationId="{2F8237CA-90DC-1B8E-D990-D092415B6E81}"/>
          </ac:grpSpMkLst>
        </pc:grpChg>
        <pc:grpChg chg="mod">
          <ac:chgData name="MCDONALD Brian" userId="0c8d8442-6ec6-466c-8e59-e115c315158e" providerId="ADAL" clId="{844F270D-280A-4A6D-83F5-2EECE546D0EB}" dt="2022-10-18T06:54:26.946" v="263" actId="27803"/>
          <ac:grpSpMkLst>
            <pc:docMk/>
            <pc:sldMk cId="360645522" sldId="265"/>
            <ac:grpSpMk id="159" creationId="{83B10A7C-4E70-6A12-7A79-3666EEF363AE}"/>
          </ac:grpSpMkLst>
        </pc:grpChg>
        <pc:graphicFrameChg chg="add del mod modGraphic">
          <ac:chgData name="MCDONALD Brian" userId="0c8d8442-6ec6-466c-8e59-e115c315158e" providerId="ADAL" clId="{844F270D-280A-4A6D-83F5-2EECE546D0EB}" dt="2022-10-18T06:56:01.617" v="292" actId="1076"/>
          <ac:graphicFrameMkLst>
            <pc:docMk/>
            <pc:sldMk cId="360645522" sldId="265"/>
            <ac:graphicFrameMk id="95" creationId="{CE748F37-666B-3BCE-DFF8-CF32B50EFA3D}"/>
          </ac:graphicFrameMkLst>
        </pc:graphicFrameChg>
        <pc:picChg chg="add del mod">
          <ac:chgData name="MCDONALD Brian" userId="0c8d8442-6ec6-466c-8e59-e115c315158e" providerId="ADAL" clId="{844F270D-280A-4A6D-83F5-2EECE546D0EB}" dt="2022-10-18T06:54:26.946" v="263" actId="27803"/>
          <ac:picMkLst>
            <pc:docMk/>
            <pc:sldMk cId="360645522" sldId="265"/>
            <ac:picMk id="4" creationId="{D947F4C1-32EA-1B41-113C-892316AB0D9A}"/>
          </ac:picMkLst>
        </pc:picChg>
        <pc:picChg chg="mod">
          <ac:chgData name="MCDONALD Brian" userId="0c8d8442-6ec6-466c-8e59-e115c315158e" providerId="ADAL" clId="{844F270D-280A-4A6D-83F5-2EECE546D0EB}" dt="2022-10-18T06:54:26.946" v="263" actId="27803"/>
          <ac:picMkLst>
            <pc:docMk/>
            <pc:sldMk cId="360645522" sldId="265"/>
            <ac:picMk id="168" creationId="{4B0CD307-A11F-AA0B-F5D0-02E7EE1779E8}"/>
          </ac:picMkLst>
        </pc:picChg>
      </pc:sldChg>
      <pc:sldChg chg="addSp delSp modSp add mod">
        <pc:chgData name="MCDONALD Brian" userId="0c8d8442-6ec6-466c-8e59-e115c315158e" providerId="ADAL" clId="{844F270D-280A-4A6D-83F5-2EECE546D0EB}" dt="2022-10-18T04:53:25.657" v="5" actId="478"/>
        <pc:sldMkLst>
          <pc:docMk/>
          <pc:sldMk cId="2348205577" sldId="312"/>
        </pc:sldMkLst>
        <pc:spChg chg="add mod">
          <ac:chgData name="MCDONALD Brian" userId="0c8d8442-6ec6-466c-8e59-e115c315158e" providerId="ADAL" clId="{844F270D-280A-4A6D-83F5-2EECE546D0EB}" dt="2022-10-18T04:53:20.128" v="4"/>
          <ac:spMkLst>
            <pc:docMk/>
            <pc:sldMk cId="2348205577" sldId="312"/>
            <ac:spMk id="2" creationId="{054E9C07-A57C-0948-859B-D427F4E0677C}"/>
          </ac:spMkLst>
        </pc:spChg>
        <pc:spChg chg="add mod">
          <ac:chgData name="MCDONALD Brian" userId="0c8d8442-6ec6-466c-8e59-e115c315158e" providerId="ADAL" clId="{844F270D-280A-4A6D-83F5-2EECE546D0EB}" dt="2022-10-18T04:53:20.128" v="4"/>
          <ac:spMkLst>
            <pc:docMk/>
            <pc:sldMk cId="2348205577" sldId="312"/>
            <ac:spMk id="3" creationId="{9060C06E-6F46-7073-7C9B-119DB6657D94}"/>
          </ac:spMkLst>
        </pc:spChg>
        <pc:spChg chg="del">
          <ac:chgData name="MCDONALD Brian" userId="0c8d8442-6ec6-466c-8e59-e115c315158e" providerId="ADAL" clId="{844F270D-280A-4A6D-83F5-2EECE546D0EB}" dt="2022-10-18T04:53:17.344" v="2" actId="478"/>
          <ac:spMkLst>
            <pc:docMk/>
            <pc:sldMk cId="2348205577" sldId="312"/>
            <ac:spMk id="7" creationId="{67285218-F203-C932-9C23-DE5B702180D2}"/>
          </ac:spMkLst>
        </pc:spChg>
        <pc:spChg chg="del">
          <ac:chgData name="MCDONALD Brian" userId="0c8d8442-6ec6-466c-8e59-e115c315158e" providerId="ADAL" clId="{844F270D-280A-4A6D-83F5-2EECE546D0EB}" dt="2022-10-18T04:53:19.583" v="3" actId="478"/>
          <ac:spMkLst>
            <pc:docMk/>
            <pc:sldMk cId="2348205577" sldId="312"/>
            <ac:spMk id="118" creationId="{E5AE3067-D86D-AFD2-C2FB-EFBE8827DB9F}"/>
          </ac:spMkLst>
        </pc:spChg>
        <pc:grpChg chg="del">
          <ac:chgData name="MCDONALD Brian" userId="0c8d8442-6ec6-466c-8e59-e115c315158e" providerId="ADAL" clId="{844F270D-280A-4A6D-83F5-2EECE546D0EB}" dt="2022-10-18T04:53:14.016" v="1" actId="478"/>
          <ac:grpSpMkLst>
            <pc:docMk/>
            <pc:sldMk cId="2348205577" sldId="312"/>
            <ac:grpSpMk id="12" creationId="{D04E85BC-F1EE-2859-D516-1F19570605E9}"/>
          </ac:grpSpMkLst>
        </pc:grpChg>
        <pc:picChg chg="add del mod">
          <ac:chgData name="MCDONALD Brian" userId="0c8d8442-6ec6-466c-8e59-e115c315158e" providerId="ADAL" clId="{844F270D-280A-4A6D-83F5-2EECE546D0EB}" dt="2022-10-18T04:53:25.657" v="5" actId="478"/>
          <ac:picMkLst>
            <pc:docMk/>
            <pc:sldMk cId="2348205577" sldId="312"/>
            <ac:picMk id="4" creationId="{3C39E18F-2D5A-1664-A19A-1F4B2267ACDC}"/>
          </ac:picMkLst>
        </pc:picChg>
      </pc:sldChg>
      <pc:sldChg chg="modSp add mod">
        <pc:chgData name="MCDONALD Brian" userId="0c8d8442-6ec6-466c-8e59-e115c315158e" providerId="ADAL" clId="{844F270D-280A-4A6D-83F5-2EECE546D0EB}" dt="2022-10-18T05:51:40.974" v="50" actId="20577"/>
        <pc:sldMkLst>
          <pc:docMk/>
          <pc:sldMk cId="1846165258" sldId="314"/>
        </pc:sldMkLst>
        <pc:spChg chg="mod">
          <ac:chgData name="MCDONALD Brian" userId="0c8d8442-6ec6-466c-8e59-e115c315158e" providerId="ADAL" clId="{844F270D-280A-4A6D-83F5-2EECE546D0EB}" dt="2022-10-18T05:22:00.448" v="22" actId="20577"/>
          <ac:spMkLst>
            <pc:docMk/>
            <pc:sldMk cId="1846165258" sldId="314"/>
            <ac:spMk id="2" creationId="{3D14228F-F0B7-5FC2-AEA0-35406916CCC5}"/>
          </ac:spMkLst>
        </pc:spChg>
        <pc:spChg chg="mod">
          <ac:chgData name="MCDONALD Brian" userId="0c8d8442-6ec6-466c-8e59-e115c315158e" providerId="ADAL" clId="{844F270D-280A-4A6D-83F5-2EECE546D0EB}" dt="2022-10-18T05:51:40.974" v="50" actId="20577"/>
          <ac:spMkLst>
            <pc:docMk/>
            <pc:sldMk cId="1846165258" sldId="314"/>
            <ac:spMk id="3" creationId="{29D35CF9-4C3A-EEA7-EF5A-3B96035EF1F1}"/>
          </ac:spMkLst>
        </pc:spChg>
      </pc:sldChg>
    </pc:docChg>
  </pc:docChgLst>
  <pc:docChgLst>
    <pc:chgData name="KHAN Muhammad Kashif Mehdi" userId="S::mkkhan@iom.int::76c20311-00bf-423e-ba5b-ed9db68f108a" providerId="AD" clId="Web-{8CDC8790-F800-4F79-8124-1287E61E8B69}"/>
    <pc:docChg chg="addSld modSld">
      <pc:chgData name="KHAN Muhammad Kashif Mehdi" userId="S::mkkhan@iom.int::76c20311-00bf-423e-ba5b-ed9db68f108a" providerId="AD" clId="Web-{8CDC8790-F800-4F79-8124-1287E61E8B69}" dt="2022-10-18T05:27:46.687" v="83"/>
      <pc:docMkLst>
        <pc:docMk/>
      </pc:docMkLst>
      <pc:sldChg chg="addSp delSp modSp add replId">
        <pc:chgData name="KHAN Muhammad Kashif Mehdi" userId="S::mkkhan@iom.int::76c20311-00bf-423e-ba5b-ed9db68f108a" providerId="AD" clId="Web-{8CDC8790-F800-4F79-8124-1287E61E8B69}" dt="2022-10-18T05:23:03.013" v="35" actId="20577"/>
        <pc:sldMkLst>
          <pc:docMk/>
          <pc:sldMk cId="3454890197" sldId="313"/>
        </pc:sldMkLst>
        <pc:spChg chg="add mod">
          <ac:chgData name="KHAN Muhammad Kashif Mehdi" userId="S::mkkhan@iom.int::76c20311-00bf-423e-ba5b-ed9db68f108a" providerId="AD" clId="Web-{8CDC8790-F800-4F79-8124-1287E61E8B69}" dt="2022-10-18T05:23:03.013" v="35" actId="20577"/>
          <ac:spMkLst>
            <pc:docMk/>
            <pc:sldMk cId="3454890197" sldId="313"/>
            <ac:spMk id="3" creationId="{7C55CC55-AE54-618A-B7BD-E1F37BA367BD}"/>
          </ac:spMkLst>
        </pc:spChg>
        <pc:spChg chg="del mod">
          <ac:chgData name="KHAN Muhammad Kashif Mehdi" userId="S::mkkhan@iom.int::76c20311-00bf-423e-ba5b-ed9db68f108a" providerId="AD" clId="Web-{8CDC8790-F800-4F79-8124-1287E61E8B69}" dt="2022-10-18T05:21:46.259" v="18"/>
          <ac:spMkLst>
            <pc:docMk/>
            <pc:sldMk cId="3454890197" sldId="313"/>
            <ac:spMk id="5" creationId="{0A2A116D-CF27-54DF-662D-1885AF088BE1}"/>
          </ac:spMkLst>
        </pc:spChg>
        <pc:spChg chg="del">
          <ac:chgData name="KHAN Muhammad Kashif Mehdi" userId="S::mkkhan@iom.int::76c20311-00bf-423e-ba5b-ed9db68f108a" providerId="AD" clId="Web-{8CDC8790-F800-4F79-8124-1287E61E8B69}" dt="2022-10-18T05:21:48.603" v="19"/>
          <ac:spMkLst>
            <pc:docMk/>
            <pc:sldMk cId="3454890197" sldId="313"/>
            <ac:spMk id="6" creationId="{FC77B4F0-D407-E895-54FC-DF57B698EA6A}"/>
          </ac:spMkLst>
        </pc:spChg>
        <pc:spChg chg="del">
          <ac:chgData name="KHAN Muhammad Kashif Mehdi" userId="S::mkkhan@iom.int::76c20311-00bf-423e-ba5b-ed9db68f108a" providerId="AD" clId="Web-{8CDC8790-F800-4F79-8124-1287E61E8B69}" dt="2022-10-18T05:21:51.681" v="21"/>
          <ac:spMkLst>
            <pc:docMk/>
            <pc:sldMk cId="3454890197" sldId="313"/>
            <ac:spMk id="7" creationId="{424CE4F4-4BCB-7865-BB75-FFC92F9BC2C6}"/>
          </ac:spMkLst>
        </pc:spChg>
        <pc:spChg chg="del">
          <ac:chgData name="KHAN Muhammad Kashif Mehdi" userId="S::mkkhan@iom.int::76c20311-00bf-423e-ba5b-ed9db68f108a" providerId="AD" clId="Web-{8CDC8790-F800-4F79-8124-1287E61E8B69}" dt="2022-10-18T05:21:50.150" v="20"/>
          <ac:spMkLst>
            <pc:docMk/>
            <pc:sldMk cId="3454890197" sldId="313"/>
            <ac:spMk id="8" creationId="{46DB3AE3-9CCD-CB1F-C1C0-A9979E2D4C67}"/>
          </ac:spMkLst>
        </pc:spChg>
        <pc:spChg chg="del">
          <ac:chgData name="KHAN Muhammad Kashif Mehdi" userId="S::mkkhan@iom.int::76c20311-00bf-423e-ba5b-ed9db68f108a" providerId="AD" clId="Web-{8CDC8790-F800-4F79-8124-1287E61E8B69}" dt="2022-10-18T05:21:53.931" v="22"/>
          <ac:spMkLst>
            <pc:docMk/>
            <pc:sldMk cId="3454890197" sldId="313"/>
            <ac:spMk id="9" creationId="{49E865DB-185A-611B-6CEC-35DC823ACE45}"/>
          </ac:spMkLst>
        </pc:spChg>
        <pc:spChg chg="mod">
          <ac:chgData name="KHAN Muhammad Kashif Mehdi" userId="S::mkkhan@iom.int::76c20311-00bf-423e-ba5b-ed9db68f108a" providerId="AD" clId="Web-{8CDC8790-F800-4F79-8124-1287E61E8B69}" dt="2022-10-18T05:21:41.399" v="15" actId="20577"/>
          <ac:spMkLst>
            <pc:docMk/>
            <pc:sldMk cId="3454890197" sldId="313"/>
            <ac:spMk id="10" creationId="{D65B4BFC-6572-FB84-80CF-2E611B5B8FD7}"/>
          </ac:spMkLst>
        </pc:spChg>
        <pc:picChg chg="add mod">
          <ac:chgData name="KHAN Muhammad Kashif Mehdi" userId="S::mkkhan@iom.int::76c20311-00bf-423e-ba5b-ed9db68f108a" providerId="AD" clId="Web-{8CDC8790-F800-4F79-8124-1287E61E8B69}" dt="2022-10-18T05:22:15.307" v="27" actId="14100"/>
          <ac:picMkLst>
            <pc:docMk/>
            <pc:sldMk cId="3454890197" sldId="313"/>
            <ac:picMk id="2" creationId="{D7C1C505-2E37-0837-0416-392D75DEFE84}"/>
          </ac:picMkLst>
        </pc:picChg>
      </pc:sldChg>
      <pc:sldChg chg="addSp delSp modSp add replId">
        <pc:chgData name="KHAN Muhammad Kashif Mehdi" userId="S::mkkhan@iom.int::76c20311-00bf-423e-ba5b-ed9db68f108a" providerId="AD" clId="Web-{8CDC8790-F800-4F79-8124-1287E61E8B69}" dt="2022-10-18T05:26:50.683" v="69" actId="20577"/>
        <pc:sldMkLst>
          <pc:docMk/>
          <pc:sldMk cId="4095111637" sldId="315"/>
        </pc:sldMkLst>
        <pc:spChg chg="mod">
          <ac:chgData name="KHAN Muhammad Kashif Mehdi" userId="S::mkkhan@iom.int::76c20311-00bf-423e-ba5b-ed9db68f108a" providerId="AD" clId="Web-{8CDC8790-F800-4F79-8124-1287E61E8B69}" dt="2022-10-18T05:26:50.683" v="69" actId="20577"/>
          <ac:spMkLst>
            <pc:docMk/>
            <pc:sldMk cId="4095111637" sldId="315"/>
            <ac:spMk id="3" creationId="{7C55CC55-AE54-618A-B7BD-E1F37BA367BD}"/>
          </ac:spMkLst>
        </pc:spChg>
        <pc:spChg chg="mod">
          <ac:chgData name="KHAN Muhammad Kashif Mehdi" userId="S::mkkhan@iom.int::76c20311-00bf-423e-ba5b-ed9db68f108a" providerId="AD" clId="Web-{8CDC8790-F800-4F79-8124-1287E61E8B69}" dt="2022-10-18T05:25:26.819" v="61" actId="20577"/>
          <ac:spMkLst>
            <pc:docMk/>
            <pc:sldMk cId="4095111637" sldId="315"/>
            <ac:spMk id="10" creationId="{D65B4BFC-6572-FB84-80CF-2E611B5B8FD7}"/>
          </ac:spMkLst>
        </pc:spChg>
        <pc:picChg chg="add del mod">
          <ac:chgData name="KHAN Muhammad Kashif Mehdi" userId="S::mkkhan@iom.int::76c20311-00bf-423e-ba5b-ed9db68f108a" providerId="AD" clId="Web-{8CDC8790-F800-4F79-8124-1287E61E8B69}" dt="2022-10-18T05:26:32.589" v="68"/>
          <ac:picMkLst>
            <pc:docMk/>
            <pc:sldMk cId="4095111637" sldId="315"/>
            <ac:picMk id="2" creationId="{D7C1C505-2E37-0837-0416-392D75DEFE84}"/>
          </ac:picMkLst>
        </pc:picChg>
        <pc:picChg chg="add del mod">
          <ac:chgData name="KHAN Muhammad Kashif Mehdi" userId="S::mkkhan@iom.int::76c20311-00bf-423e-ba5b-ed9db68f108a" providerId="AD" clId="Web-{8CDC8790-F800-4F79-8124-1287E61E8B69}" dt="2022-10-18T05:25:36.616" v="66"/>
          <ac:picMkLst>
            <pc:docMk/>
            <pc:sldMk cId="4095111637" sldId="315"/>
            <ac:picMk id="4" creationId="{D6E37381-3395-CE2D-0BC8-0A4CF8588215}"/>
          </ac:picMkLst>
        </pc:picChg>
      </pc:sldChg>
      <pc:sldChg chg="addSp delSp modSp add replId">
        <pc:chgData name="KHAN Muhammad Kashif Mehdi" userId="S::mkkhan@iom.int::76c20311-00bf-423e-ba5b-ed9db68f108a" providerId="AD" clId="Web-{8CDC8790-F800-4F79-8124-1287E61E8B69}" dt="2022-10-18T05:27:46.687" v="83"/>
        <pc:sldMkLst>
          <pc:docMk/>
          <pc:sldMk cId="4241576076" sldId="316"/>
        </pc:sldMkLst>
        <pc:spChg chg="del mod">
          <ac:chgData name="KHAN Muhammad Kashif Mehdi" userId="S::mkkhan@iom.int::76c20311-00bf-423e-ba5b-ed9db68f108a" providerId="AD" clId="Web-{8CDC8790-F800-4F79-8124-1287E61E8B69}" dt="2022-10-18T05:27:14.872" v="74"/>
          <ac:spMkLst>
            <pc:docMk/>
            <pc:sldMk cId="4241576076" sldId="316"/>
            <ac:spMk id="3" creationId="{7C55CC55-AE54-618A-B7BD-E1F37BA367BD}"/>
          </ac:spMkLst>
        </pc:spChg>
        <pc:spChg chg="add mod">
          <ac:chgData name="KHAN Muhammad Kashif Mehdi" userId="S::mkkhan@iom.int::76c20311-00bf-423e-ba5b-ed9db68f108a" providerId="AD" clId="Web-{8CDC8790-F800-4F79-8124-1287E61E8B69}" dt="2022-10-18T05:27:46.687" v="83"/>
          <ac:spMkLst>
            <pc:docMk/>
            <pc:sldMk cId="4241576076" sldId="316"/>
            <ac:spMk id="5" creationId="{204DB964-0572-4BCF-47C6-0F9AB1C21C4D}"/>
          </ac:spMkLst>
        </pc:spChg>
        <pc:spChg chg="del">
          <ac:chgData name="KHAN Muhammad Kashif Mehdi" userId="S::mkkhan@iom.int::76c20311-00bf-423e-ba5b-ed9db68f108a" providerId="AD" clId="Web-{8CDC8790-F800-4F79-8124-1287E61E8B69}" dt="2022-10-18T05:27:18.732" v="75"/>
          <ac:spMkLst>
            <pc:docMk/>
            <pc:sldMk cId="4241576076" sldId="316"/>
            <ac:spMk id="10" creationId="{D65B4BFC-6572-FB84-80CF-2E611B5B8FD7}"/>
          </ac:spMkLst>
        </pc:spChg>
        <pc:picChg chg="del">
          <ac:chgData name="KHAN Muhammad Kashif Mehdi" userId="S::mkkhan@iom.int::76c20311-00bf-423e-ba5b-ed9db68f108a" providerId="AD" clId="Web-{8CDC8790-F800-4F79-8124-1287E61E8B69}" dt="2022-10-18T05:27:07.981" v="71"/>
          <ac:picMkLst>
            <pc:docMk/>
            <pc:sldMk cId="4241576076" sldId="316"/>
            <ac:picMk id="2" creationId="{D7C1C505-2E37-0837-0416-392D75DEFE84}"/>
          </ac:picMkLst>
        </pc:picChg>
      </pc:sldChg>
    </pc:docChg>
  </pc:docChgLst>
  <pc:docChgLst>
    <pc:chgData name="BARBIER Antoine" userId="S::abarbier@iom.int::d6cc3ada-1b8a-45bc-9c87-113cbf8977ba" providerId="AD" clId="Web-{F9214D88-12B9-8C9E-4C87-2578A32FE4FF}"/>
    <pc:docChg chg="modSld">
      <pc:chgData name="BARBIER Antoine" userId="S::abarbier@iom.int::d6cc3ada-1b8a-45bc-9c87-113cbf8977ba" providerId="AD" clId="Web-{F9214D88-12B9-8C9E-4C87-2578A32FE4FF}" dt="2022-10-18T09:53:49.198" v="4" actId="1076"/>
      <pc:docMkLst>
        <pc:docMk/>
      </pc:docMkLst>
      <pc:sldChg chg="modSp">
        <pc:chgData name="BARBIER Antoine" userId="S::abarbier@iom.int::d6cc3ada-1b8a-45bc-9c87-113cbf8977ba" providerId="AD" clId="Web-{F9214D88-12B9-8C9E-4C87-2578A32FE4FF}" dt="2022-10-18T09:53:49.198" v="4" actId="1076"/>
        <pc:sldMkLst>
          <pc:docMk/>
          <pc:sldMk cId="4095111637" sldId="315"/>
        </pc:sldMkLst>
        <pc:picChg chg="mod">
          <ac:chgData name="BARBIER Antoine" userId="S::abarbier@iom.int::d6cc3ada-1b8a-45bc-9c87-113cbf8977ba" providerId="AD" clId="Web-{F9214D88-12B9-8C9E-4C87-2578A32FE4FF}" dt="2022-10-18T09:53:49.198" v="4" actId="1076"/>
          <ac:picMkLst>
            <pc:docMk/>
            <pc:sldMk cId="4095111637" sldId="315"/>
            <ac:picMk id="2" creationId="{D7C1C505-2E37-0837-0416-392D75DEFE84}"/>
          </ac:picMkLst>
        </pc:picChg>
      </pc:sldChg>
      <pc:sldChg chg="modSp">
        <pc:chgData name="BARBIER Antoine" userId="S::abarbier@iom.int::d6cc3ada-1b8a-45bc-9c87-113cbf8977ba" providerId="AD" clId="Web-{F9214D88-12B9-8C9E-4C87-2578A32FE4FF}" dt="2022-10-18T09:02:49.775" v="3" actId="20577"/>
        <pc:sldMkLst>
          <pc:docMk/>
          <pc:sldMk cId="3544263471" sldId="319"/>
        </pc:sldMkLst>
        <pc:spChg chg="mod">
          <ac:chgData name="BARBIER Antoine" userId="S::abarbier@iom.int::d6cc3ada-1b8a-45bc-9c87-113cbf8977ba" providerId="AD" clId="Web-{F9214D88-12B9-8C9E-4C87-2578A32FE4FF}" dt="2022-10-18T09:02:49.775" v="3" actId="20577"/>
          <ac:spMkLst>
            <pc:docMk/>
            <pc:sldMk cId="3544263471" sldId="319"/>
            <ac:spMk id="3" creationId="{C5E582DA-31A4-9E5B-E3BF-56C47EBC3DA4}"/>
          </ac:spMkLst>
        </pc:spChg>
      </pc:sldChg>
    </pc:docChg>
  </pc:docChgLst>
  <pc:docChgLst>
    <pc:chgData name="BARBIER Antoine" userId="S::abarbier@iom.int::d6cc3ada-1b8a-45bc-9c87-113cbf8977ba" providerId="AD" clId="Web-{D79CFE45-23ED-6804-C794-90D150A1DFFF}"/>
    <pc:docChg chg="addSld delSld modSld sldOrd">
      <pc:chgData name="BARBIER Antoine" userId="S::abarbier@iom.int::d6cc3ada-1b8a-45bc-9c87-113cbf8977ba" providerId="AD" clId="Web-{D79CFE45-23ED-6804-C794-90D150A1DFFF}" dt="2022-10-18T06:29:40.880" v="89" actId="20577"/>
      <pc:docMkLst>
        <pc:docMk/>
      </pc:docMkLst>
      <pc:sldChg chg="modSp">
        <pc:chgData name="BARBIER Antoine" userId="S::abarbier@iom.int::d6cc3ada-1b8a-45bc-9c87-113cbf8977ba" providerId="AD" clId="Web-{D79CFE45-23ED-6804-C794-90D150A1DFFF}" dt="2022-10-18T06:14:13.340" v="26" actId="20577"/>
        <pc:sldMkLst>
          <pc:docMk/>
          <pc:sldMk cId="0" sldId="273"/>
        </pc:sldMkLst>
        <pc:spChg chg="mod">
          <ac:chgData name="BARBIER Antoine" userId="S::abarbier@iom.int::d6cc3ada-1b8a-45bc-9c87-113cbf8977ba" providerId="AD" clId="Web-{D79CFE45-23ED-6804-C794-90D150A1DFFF}" dt="2022-10-18T06:14:13.340" v="26" actId="20577"/>
          <ac:spMkLst>
            <pc:docMk/>
            <pc:sldMk cId="0" sldId="273"/>
            <ac:spMk id="3" creationId="{746270E7-C7FB-40DB-4E68-DDCC11E3ED7D}"/>
          </ac:spMkLst>
        </pc:spChg>
      </pc:sldChg>
      <pc:sldChg chg="del">
        <pc:chgData name="BARBIER Antoine" userId="S::abarbier@iom.int::d6cc3ada-1b8a-45bc-9c87-113cbf8977ba" providerId="AD" clId="Web-{D79CFE45-23ED-6804-C794-90D150A1DFFF}" dt="2022-10-18T06:14:51.280" v="28"/>
        <pc:sldMkLst>
          <pc:docMk/>
          <pc:sldMk cId="4241576076" sldId="316"/>
        </pc:sldMkLst>
      </pc:sldChg>
      <pc:sldChg chg="addSp delSp modSp add del mod replId setBg">
        <pc:chgData name="BARBIER Antoine" userId="S::abarbier@iom.int::d6cc3ada-1b8a-45bc-9c87-113cbf8977ba" providerId="AD" clId="Web-{D79CFE45-23ED-6804-C794-90D150A1DFFF}" dt="2022-10-18T06:16:46.208" v="48"/>
        <pc:sldMkLst>
          <pc:docMk/>
          <pc:sldMk cId="2183211395" sldId="317"/>
        </pc:sldMkLst>
        <pc:spChg chg="add del mod">
          <ac:chgData name="BARBIER Antoine" userId="S::abarbier@iom.int::d6cc3ada-1b8a-45bc-9c87-113cbf8977ba" providerId="AD" clId="Web-{D79CFE45-23ED-6804-C794-90D150A1DFFF}" dt="2022-10-18T06:16:42.067" v="47"/>
          <ac:spMkLst>
            <pc:docMk/>
            <pc:sldMk cId="2183211395" sldId="317"/>
            <ac:spMk id="3" creationId="{A68CD58B-AFC1-E9F8-1C3E-ED1166A7ED75}"/>
          </ac:spMkLst>
        </pc:spChg>
        <pc:spChg chg="del">
          <ac:chgData name="BARBIER Antoine" userId="S::abarbier@iom.int::d6cc3ada-1b8a-45bc-9c87-113cbf8977ba" providerId="AD" clId="Web-{D79CFE45-23ED-6804-C794-90D150A1DFFF}" dt="2022-10-18T06:14:58.842" v="30"/>
          <ac:spMkLst>
            <pc:docMk/>
            <pc:sldMk cId="2183211395" sldId="317"/>
            <ac:spMk id="5" creationId="{204DB964-0572-4BCF-47C6-0F9AB1C21C4D}"/>
          </ac:spMkLst>
        </pc:spChg>
        <pc:spChg chg="add mod">
          <ac:chgData name="BARBIER Antoine" userId="S::abarbier@iom.int::d6cc3ada-1b8a-45bc-9c87-113cbf8977ba" providerId="AD" clId="Web-{D79CFE45-23ED-6804-C794-90D150A1DFFF}" dt="2022-10-18T06:16:42.067" v="47"/>
          <ac:spMkLst>
            <pc:docMk/>
            <pc:sldMk cId="2183211395" sldId="317"/>
            <ac:spMk id="8" creationId="{556C40DE-8D8B-5448-C1B2-D9B777CA0293}"/>
          </ac:spMkLst>
        </pc:spChg>
        <pc:spChg chg="add del">
          <ac:chgData name="BARBIER Antoine" userId="S::abarbier@iom.int::d6cc3ada-1b8a-45bc-9c87-113cbf8977ba" providerId="AD" clId="Web-{D79CFE45-23ED-6804-C794-90D150A1DFFF}" dt="2022-10-18T06:15:52.924" v="39"/>
          <ac:spMkLst>
            <pc:docMk/>
            <pc:sldMk cId="2183211395" sldId="317"/>
            <ac:spMk id="11" creationId="{69D184B2-2226-4E31-BCCB-444330767440}"/>
          </ac:spMkLst>
        </pc:spChg>
        <pc:spChg chg="add del">
          <ac:chgData name="BARBIER Antoine" userId="S::abarbier@iom.int::d6cc3ada-1b8a-45bc-9c87-113cbf8977ba" providerId="AD" clId="Web-{D79CFE45-23ED-6804-C794-90D150A1DFFF}" dt="2022-10-18T06:15:52.924" v="39"/>
          <ac:spMkLst>
            <pc:docMk/>
            <pc:sldMk cId="2183211395" sldId="317"/>
            <ac:spMk id="13" creationId="{1AC4D4E3-486A-464A-8EC8-D44881097267}"/>
          </ac:spMkLst>
        </pc:spChg>
        <pc:spChg chg="add del">
          <ac:chgData name="BARBIER Antoine" userId="S::abarbier@iom.int::d6cc3ada-1b8a-45bc-9c87-113cbf8977ba" providerId="AD" clId="Web-{D79CFE45-23ED-6804-C794-90D150A1DFFF}" dt="2022-10-18T06:15:52.924" v="39"/>
          <ac:spMkLst>
            <pc:docMk/>
            <pc:sldMk cId="2183211395" sldId="317"/>
            <ac:spMk id="15" creationId="{864DE13E-58EB-4475-B79C-0D4FC651239B}"/>
          </ac:spMkLst>
        </pc:spChg>
        <pc:picChg chg="add del mod">
          <ac:chgData name="BARBIER Antoine" userId="S::abarbier@iom.int::d6cc3ada-1b8a-45bc-9c87-113cbf8977ba" providerId="AD" clId="Web-{D79CFE45-23ED-6804-C794-90D150A1DFFF}" dt="2022-10-18T06:15:24.203" v="34"/>
          <ac:picMkLst>
            <pc:docMk/>
            <pc:sldMk cId="2183211395" sldId="317"/>
            <ac:picMk id="4" creationId="{43E221CF-51BB-DF88-44F3-8045A651F824}"/>
          </ac:picMkLst>
        </pc:picChg>
        <pc:picChg chg="add del mod">
          <ac:chgData name="BARBIER Antoine" userId="S::abarbier@iom.int::d6cc3ada-1b8a-45bc-9c87-113cbf8977ba" providerId="AD" clId="Web-{D79CFE45-23ED-6804-C794-90D150A1DFFF}" dt="2022-10-18T06:15:56.862" v="41"/>
          <ac:picMkLst>
            <pc:docMk/>
            <pc:sldMk cId="2183211395" sldId="317"/>
            <ac:picMk id="6" creationId="{08C024B4-1F98-F55B-2FFC-3129A652DB6E}"/>
          </ac:picMkLst>
        </pc:picChg>
      </pc:sldChg>
      <pc:sldChg chg="add replId">
        <pc:chgData name="BARBIER Antoine" userId="S::abarbier@iom.int::d6cc3ada-1b8a-45bc-9c87-113cbf8977ba" providerId="AD" clId="Web-{D79CFE45-23ED-6804-C794-90D150A1DFFF}" dt="2022-10-18T06:14:54.373" v="29"/>
        <pc:sldMkLst>
          <pc:docMk/>
          <pc:sldMk cId="1293801818" sldId="318"/>
        </pc:sldMkLst>
      </pc:sldChg>
      <pc:sldChg chg="modSp add ord replId">
        <pc:chgData name="BARBIER Antoine" userId="S::abarbier@iom.int::d6cc3ada-1b8a-45bc-9c87-113cbf8977ba" providerId="AD" clId="Web-{D79CFE45-23ED-6804-C794-90D150A1DFFF}" dt="2022-10-18T06:29:40.880" v="89" actId="20577"/>
        <pc:sldMkLst>
          <pc:docMk/>
          <pc:sldMk cId="3544263471" sldId="319"/>
        </pc:sldMkLst>
        <pc:spChg chg="mod">
          <ac:chgData name="BARBIER Antoine" userId="S::abarbier@iom.int::d6cc3ada-1b8a-45bc-9c87-113cbf8977ba" providerId="AD" clId="Web-{D79CFE45-23ED-6804-C794-90D150A1DFFF}" dt="2022-10-18T06:18:42.668" v="69" actId="20577"/>
          <ac:spMkLst>
            <pc:docMk/>
            <pc:sldMk cId="3544263471" sldId="319"/>
            <ac:spMk id="2" creationId="{8B32035D-CC28-2D8D-E2D4-CC6C0EE8464D}"/>
          </ac:spMkLst>
        </pc:spChg>
        <pc:spChg chg="mod">
          <ac:chgData name="BARBIER Antoine" userId="S::abarbier@iom.int::d6cc3ada-1b8a-45bc-9c87-113cbf8977ba" providerId="AD" clId="Web-{D79CFE45-23ED-6804-C794-90D150A1DFFF}" dt="2022-10-18T06:29:40.880" v="89" actId="20577"/>
          <ac:spMkLst>
            <pc:docMk/>
            <pc:sldMk cId="3544263471" sldId="319"/>
            <ac:spMk id="3" creationId="{C5E582DA-31A4-9E5B-E3BF-56C47EBC3DA4}"/>
          </ac:spMkLst>
        </pc:spChg>
      </pc:sldChg>
      <pc:sldChg chg="modSp add replId">
        <pc:chgData name="BARBIER Antoine" userId="S::abarbier@iom.int::d6cc3ada-1b8a-45bc-9c87-113cbf8977ba" providerId="AD" clId="Web-{D79CFE45-23ED-6804-C794-90D150A1DFFF}" dt="2022-10-18T06:21:33.632" v="88" actId="1076"/>
        <pc:sldMkLst>
          <pc:docMk/>
          <pc:sldMk cId="999633170" sldId="320"/>
        </pc:sldMkLst>
        <pc:spChg chg="mod">
          <ac:chgData name="BARBIER Antoine" userId="S::abarbier@iom.int::d6cc3ada-1b8a-45bc-9c87-113cbf8977ba" providerId="AD" clId="Web-{D79CFE45-23ED-6804-C794-90D150A1DFFF}" dt="2022-10-18T06:21:20.615" v="87" actId="1076"/>
          <ac:spMkLst>
            <pc:docMk/>
            <pc:sldMk cId="999633170" sldId="320"/>
            <ac:spMk id="2" creationId="{8B32035D-CC28-2D8D-E2D4-CC6C0EE8464D}"/>
          </ac:spMkLst>
        </pc:spChg>
        <pc:spChg chg="mod">
          <ac:chgData name="BARBIER Antoine" userId="S::abarbier@iom.int::d6cc3ada-1b8a-45bc-9c87-113cbf8977ba" providerId="AD" clId="Web-{D79CFE45-23ED-6804-C794-90D150A1DFFF}" dt="2022-10-18T06:21:33.632" v="88" actId="1076"/>
          <ac:spMkLst>
            <pc:docMk/>
            <pc:sldMk cId="999633170" sldId="320"/>
            <ac:spMk id="3" creationId="{C5E582DA-31A4-9E5B-E3BF-56C47EBC3DA4}"/>
          </ac:spMkLst>
        </pc:spChg>
      </pc:sldChg>
    </pc:docChg>
  </pc:docChgLst>
  <pc:docChgLst>
    <pc:chgData name="ULLAH Atta" userId="c35edd92-f280-4d5c-a551-7ec4dc0ceec1" providerId="ADAL" clId="{9AE6254C-0B0C-4EA4-986C-6BB6FCE5DA88}"/>
    <pc:docChg chg="custSel modSld sldOrd">
      <pc:chgData name="ULLAH Atta" userId="c35edd92-f280-4d5c-a551-7ec4dc0ceec1" providerId="ADAL" clId="{9AE6254C-0B0C-4EA4-986C-6BB6FCE5DA88}" dt="2022-10-18T08:42:27.914" v="371" actId="20577"/>
      <pc:docMkLst>
        <pc:docMk/>
      </pc:docMkLst>
      <pc:sldChg chg="modNotesTx">
        <pc:chgData name="ULLAH Atta" userId="c35edd92-f280-4d5c-a551-7ec4dc0ceec1" providerId="ADAL" clId="{9AE6254C-0B0C-4EA4-986C-6BB6FCE5DA88}" dt="2022-10-18T08:30:34.665" v="145" actId="20577"/>
        <pc:sldMkLst>
          <pc:docMk/>
          <pc:sldMk cId="0" sldId="260"/>
        </pc:sldMkLst>
      </pc:sldChg>
      <pc:sldChg chg="modSp mod">
        <pc:chgData name="ULLAH Atta" userId="c35edd92-f280-4d5c-a551-7ec4dc0ceec1" providerId="ADAL" clId="{9AE6254C-0B0C-4EA4-986C-6BB6FCE5DA88}" dt="2022-10-18T08:42:27.914" v="371" actId="20577"/>
        <pc:sldMkLst>
          <pc:docMk/>
          <pc:sldMk cId="0" sldId="273"/>
        </pc:sldMkLst>
        <pc:spChg chg="mod">
          <ac:chgData name="ULLAH Atta" userId="c35edd92-f280-4d5c-a551-7ec4dc0ceec1" providerId="ADAL" clId="{9AE6254C-0B0C-4EA4-986C-6BB6FCE5DA88}" dt="2022-10-18T08:42:27.914" v="371" actId="20577"/>
          <ac:spMkLst>
            <pc:docMk/>
            <pc:sldMk cId="0" sldId="273"/>
            <ac:spMk id="3" creationId="{746270E7-C7FB-40DB-4E68-DDCC11E3ED7D}"/>
          </ac:spMkLst>
        </pc:spChg>
      </pc:sldChg>
      <pc:sldChg chg="modSp mod">
        <pc:chgData name="ULLAH Atta" userId="c35edd92-f280-4d5c-a551-7ec4dc0ceec1" providerId="ADAL" clId="{9AE6254C-0B0C-4EA4-986C-6BB6FCE5DA88}" dt="2022-10-18T08:24:15.176" v="26" actId="5793"/>
        <pc:sldMkLst>
          <pc:docMk/>
          <pc:sldMk cId="0" sldId="274"/>
        </pc:sldMkLst>
        <pc:spChg chg="mod">
          <ac:chgData name="ULLAH Atta" userId="c35edd92-f280-4d5c-a551-7ec4dc0ceec1" providerId="ADAL" clId="{9AE6254C-0B0C-4EA4-986C-6BB6FCE5DA88}" dt="2022-10-18T08:24:15.176" v="26" actId="5793"/>
          <ac:spMkLst>
            <pc:docMk/>
            <pc:sldMk cId="0" sldId="274"/>
            <ac:spMk id="3" creationId="{EFB214B1-36FA-31B1-852A-6C4115E65F4E}"/>
          </ac:spMkLst>
        </pc:spChg>
      </pc:sldChg>
      <pc:sldChg chg="modNotesTx">
        <pc:chgData name="ULLAH Atta" userId="c35edd92-f280-4d5c-a551-7ec4dc0ceec1" providerId="ADAL" clId="{9AE6254C-0B0C-4EA4-986C-6BB6FCE5DA88}" dt="2022-10-18T08:31:09.126" v="184" actId="5793"/>
        <pc:sldMkLst>
          <pc:docMk/>
          <pc:sldMk cId="2448233443" sldId="308"/>
        </pc:sldMkLst>
      </pc:sldChg>
      <pc:sldChg chg="modNotesTx">
        <pc:chgData name="ULLAH Atta" userId="c35edd92-f280-4d5c-a551-7ec4dc0ceec1" providerId="ADAL" clId="{9AE6254C-0B0C-4EA4-986C-6BB6FCE5DA88}" dt="2022-10-18T08:28:59.601" v="101" actId="313"/>
        <pc:sldMkLst>
          <pc:docMk/>
          <pc:sldMk cId="0" sldId="309"/>
        </pc:sldMkLst>
      </pc:sldChg>
      <pc:sldChg chg="modSp mod modNotesTx">
        <pc:chgData name="ULLAH Atta" userId="c35edd92-f280-4d5c-a551-7ec4dc0ceec1" providerId="ADAL" clId="{9AE6254C-0B0C-4EA4-986C-6BB6FCE5DA88}" dt="2022-10-18T08:32:50.168" v="319" actId="20577"/>
        <pc:sldMkLst>
          <pc:docMk/>
          <pc:sldMk cId="0" sldId="310"/>
        </pc:sldMkLst>
        <pc:spChg chg="mod">
          <ac:chgData name="ULLAH Atta" userId="c35edd92-f280-4d5c-a551-7ec4dc0ceec1" providerId="ADAL" clId="{9AE6254C-0B0C-4EA4-986C-6BB6FCE5DA88}" dt="2022-10-18T04:34:50.133" v="10" actId="5793"/>
          <ac:spMkLst>
            <pc:docMk/>
            <pc:sldMk cId="0" sldId="310"/>
            <ac:spMk id="2" creationId="{EDB75BB5-157D-401C-9DFF-804C3424101F}"/>
          </ac:spMkLst>
        </pc:spChg>
      </pc:sldChg>
      <pc:sldChg chg="ord">
        <pc:chgData name="ULLAH Atta" userId="c35edd92-f280-4d5c-a551-7ec4dc0ceec1" providerId="ADAL" clId="{9AE6254C-0B0C-4EA4-986C-6BB6FCE5DA88}" dt="2022-10-18T04:31:43.239" v="1"/>
        <pc:sldMkLst>
          <pc:docMk/>
          <pc:sldMk cId="1867608782" sldId="311"/>
        </pc:sldMkLst>
      </pc:sldChg>
      <pc:sldChg chg="modSp mod">
        <pc:chgData name="ULLAH Atta" userId="c35edd92-f280-4d5c-a551-7ec4dc0ceec1" providerId="ADAL" clId="{9AE6254C-0B0C-4EA4-986C-6BB6FCE5DA88}" dt="2022-10-18T07:03:49.758" v="25" actId="27636"/>
        <pc:sldMkLst>
          <pc:docMk/>
          <pc:sldMk cId="1846165258" sldId="314"/>
        </pc:sldMkLst>
        <pc:spChg chg="mod">
          <ac:chgData name="ULLAH Atta" userId="c35edd92-f280-4d5c-a551-7ec4dc0ceec1" providerId="ADAL" clId="{9AE6254C-0B0C-4EA4-986C-6BB6FCE5DA88}" dt="2022-10-18T07:03:49.758" v="25" actId="27636"/>
          <ac:spMkLst>
            <pc:docMk/>
            <pc:sldMk cId="1846165258" sldId="314"/>
            <ac:spMk id="3" creationId="{29D35CF9-4C3A-EEA7-EF5A-3B96035EF1F1}"/>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LID4096"/>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4A7EA1D-3875-4072-8733-E6B1F782793F}" type="datetimeFigureOut">
              <a:rPr lang="LID4096" smtClean="0"/>
              <a:t>11/17/2022</a:t>
            </a:fld>
            <a:endParaRPr lang="LID4096"/>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LID4096"/>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LID4096"/>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D4F192-B89B-4464-BEF2-17AB0C61991B}" type="slidenum">
              <a:rPr lang="LID4096" smtClean="0"/>
              <a:t>‹#›</a:t>
            </a:fld>
            <a:endParaRPr lang="LID4096"/>
          </a:p>
        </p:txBody>
      </p:sp>
    </p:spTree>
    <p:extLst>
      <p:ext uri="{BB962C8B-B14F-4D97-AF65-F5344CB8AC3E}">
        <p14:creationId xmlns:p14="http://schemas.microsoft.com/office/powerpoint/2010/main" val="42059008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3</a:t>
            </a:fld>
            <a:endParaRPr lang="LID4096"/>
          </a:p>
        </p:txBody>
      </p:sp>
    </p:spTree>
    <p:extLst>
      <p:ext uri="{BB962C8B-B14F-4D97-AF65-F5344CB8AC3E}">
        <p14:creationId xmlns:p14="http://schemas.microsoft.com/office/powerpoint/2010/main" val="3464543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26</a:t>
            </a:fld>
            <a:endParaRPr lang="LID4096"/>
          </a:p>
        </p:txBody>
      </p:sp>
    </p:spTree>
    <p:extLst>
      <p:ext uri="{BB962C8B-B14F-4D97-AF65-F5344CB8AC3E}">
        <p14:creationId xmlns:p14="http://schemas.microsoft.com/office/powerpoint/2010/main" val="28555609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8AF9EC-456E-44CF-0C96-E29BCE4920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2AABC4F-00FB-5CC3-3290-4A30376B0D8E}"/>
              </a:ext>
            </a:extLst>
          </p:cNvPr>
          <p:cNvSpPr txBox="1">
            <a:spLocks noGrp="1"/>
          </p:cNvSpPr>
          <p:nvPr>
            <p:ph type="body" sz="quarter" idx="1"/>
          </p:nvPr>
        </p:nvSpPr>
        <p:spPr/>
        <p:txBody>
          <a:bodyPr/>
          <a:lstStyle/>
          <a:p>
            <a:pPr lvl="0"/>
            <a:r>
              <a:rPr lang="en-US"/>
              <a:t>National flood response and coordination center(NFRCC) .link is down, PM refuse to inaugurate </a:t>
            </a:r>
          </a:p>
        </p:txBody>
      </p:sp>
      <p:sp>
        <p:nvSpPr>
          <p:cNvPr id="4" name="Slide Number Placeholder 3">
            <a:extLst>
              <a:ext uri="{FF2B5EF4-FFF2-40B4-BE49-F238E27FC236}">
                <a16:creationId xmlns:a16="http://schemas.microsoft.com/office/drawing/2014/main" id="{546E6548-BF5F-8110-E8FB-34C263829ACD}"/>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54F96CE-6BC3-4CE4-B504-388F2F9AFE9A}" type="slidenum">
              <a:t>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9151173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6D4F192-B89B-4464-BEF2-17AB0C61991B}" type="slidenum">
              <a:rPr lang="LID4096" smtClean="0"/>
              <a:t>5</a:t>
            </a:fld>
            <a:endParaRPr lang="LID4096"/>
          </a:p>
        </p:txBody>
      </p:sp>
    </p:spTree>
    <p:extLst>
      <p:ext uri="{BB962C8B-B14F-4D97-AF65-F5344CB8AC3E}">
        <p14:creationId xmlns:p14="http://schemas.microsoft.com/office/powerpoint/2010/main" val="37087321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2056005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13582555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15835646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40906362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3931877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22471130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8692CE-78AB-F525-7C03-5A86F68A43F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D6AF5CD1-459B-20EA-D6FD-73CAB7D6AC1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
        <p:nvSpPr>
          <p:cNvPr id="4" name="Date Placeholder 3">
            <a:extLst>
              <a:ext uri="{FF2B5EF4-FFF2-40B4-BE49-F238E27FC236}">
                <a16:creationId xmlns:a16="http://schemas.microsoft.com/office/drawing/2014/main" id="{72FB40C6-3063-D9AC-7668-07552C2441DC}"/>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5" name="Footer Placeholder 4">
            <a:extLst>
              <a:ext uri="{FF2B5EF4-FFF2-40B4-BE49-F238E27FC236}">
                <a16:creationId xmlns:a16="http://schemas.microsoft.com/office/drawing/2014/main" id="{66EEB4D7-9C9C-092F-086E-D9803C38738E}"/>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25B96A9D-DB7D-2759-E414-4E4FDDFE125A}"/>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7018973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E795E7-96FF-055A-541F-46938DB8947B}"/>
              </a:ext>
            </a:extLst>
          </p:cNvPr>
          <p:cNvSpPr>
            <a:spLocks noGrp="1"/>
          </p:cNvSpPr>
          <p:nvPr>
            <p:ph type="title"/>
          </p:nvPr>
        </p:nvSpPr>
        <p:spPr/>
        <p:txBody>
          <a:bodyPr/>
          <a:lstStyle/>
          <a:p>
            <a:r>
              <a:rPr lang="en-US"/>
              <a:t>Click to edit Master title style</a:t>
            </a:r>
            <a:endParaRPr lang="LID4096"/>
          </a:p>
        </p:txBody>
      </p:sp>
      <p:sp>
        <p:nvSpPr>
          <p:cNvPr id="3" name="Vertical Text Placeholder 2">
            <a:extLst>
              <a:ext uri="{FF2B5EF4-FFF2-40B4-BE49-F238E27FC236}">
                <a16:creationId xmlns:a16="http://schemas.microsoft.com/office/drawing/2014/main" id="{8778A0A8-EAAF-8A97-CB2C-420CE03B1D2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A578C649-0693-9F5F-1B6B-43115D930953}"/>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5" name="Footer Placeholder 4">
            <a:extLst>
              <a:ext uri="{FF2B5EF4-FFF2-40B4-BE49-F238E27FC236}">
                <a16:creationId xmlns:a16="http://schemas.microsoft.com/office/drawing/2014/main" id="{46B97BF4-86B5-8ADE-3352-0B70F95DF4DB}"/>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AA0C374D-598F-C267-1293-A1CEF47538F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7354801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97CA85D-3CB5-ED96-C892-47420B13169C}"/>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LID4096"/>
          </a:p>
        </p:txBody>
      </p:sp>
      <p:sp>
        <p:nvSpPr>
          <p:cNvPr id="3" name="Vertical Text Placeholder 2">
            <a:extLst>
              <a:ext uri="{FF2B5EF4-FFF2-40B4-BE49-F238E27FC236}">
                <a16:creationId xmlns:a16="http://schemas.microsoft.com/office/drawing/2014/main" id="{FC8EB15A-AD76-5878-C73A-DD8B6D4C6CB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7797C0D5-AD57-1CD5-4894-C9A12B6463CF}"/>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5" name="Footer Placeholder 4">
            <a:extLst>
              <a:ext uri="{FF2B5EF4-FFF2-40B4-BE49-F238E27FC236}">
                <a16:creationId xmlns:a16="http://schemas.microsoft.com/office/drawing/2014/main" id="{FA523A03-05AD-BE6E-8CC0-D14129CFBBA6}"/>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E0CB574F-B526-3815-7DE0-4FE0F19CD03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30666281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Presentation intro">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17CF31-F81F-4407-9DDE-5A061DE78AB6}"/>
              </a:ext>
            </a:extLst>
          </p:cNvPr>
          <p:cNvSpPr>
            <a:spLocks noGrp="1"/>
          </p:cNvSpPr>
          <p:nvPr>
            <p:ph type="title" hasCustomPrompt="1"/>
          </p:nvPr>
        </p:nvSpPr>
        <p:spPr>
          <a:xfrm>
            <a:off x="609600" y="1978679"/>
            <a:ext cx="4873752" cy="1661993"/>
          </a:xfrm>
        </p:spPr>
        <p:txBody>
          <a:bodyPr anchor="t"/>
          <a:lstStyle>
            <a:lvl1pPr>
              <a:defRPr sz="4000">
                <a:solidFill>
                  <a:schemeClr val="bg1"/>
                </a:solidFill>
              </a:defRPr>
            </a:lvl1pPr>
          </a:lstStyle>
          <a:p>
            <a:r>
              <a:rPr lang="en-US"/>
              <a:t>Presentation goes here, even long one fits here</a:t>
            </a:r>
          </a:p>
        </p:txBody>
      </p:sp>
      <p:sp>
        <p:nvSpPr>
          <p:cNvPr id="3" name="Text Placeholder 6">
            <a:extLst>
              <a:ext uri="{FF2B5EF4-FFF2-40B4-BE49-F238E27FC236}">
                <a16:creationId xmlns:a16="http://schemas.microsoft.com/office/drawing/2014/main" id="{749E1D67-A2E2-4509-BBE7-8DE701E8A248}"/>
              </a:ext>
            </a:extLst>
          </p:cNvPr>
          <p:cNvSpPr>
            <a:spLocks noGrp="1"/>
          </p:cNvSpPr>
          <p:nvPr>
            <p:ph type="body" sz="quarter" idx="10" hasCustomPrompt="1"/>
          </p:nvPr>
        </p:nvSpPr>
        <p:spPr>
          <a:xfrm>
            <a:off x="609600" y="4490757"/>
            <a:ext cx="5143501" cy="990600"/>
          </a:xfrm>
        </p:spPr>
        <p:txBody>
          <a:bodyPr/>
          <a:lstStyle>
            <a:lvl1pPr>
              <a:defRPr sz="1800" b="0">
                <a:solidFill>
                  <a:schemeClr val="bg1"/>
                </a:solidFill>
              </a:defRPr>
            </a:lvl1pPr>
          </a:lstStyle>
          <a:p>
            <a:pPr lvl="0"/>
            <a:r>
              <a:rPr lang="en-US"/>
              <a:t>First Last name</a:t>
            </a:r>
          </a:p>
          <a:p>
            <a:pPr lvl="0"/>
            <a:r>
              <a:rPr lang="en-US"/>
              <a:t>DD Month YYYY</a:t>
            </a:r>
          </a:p>
        </p:txBody>
      </p:sp>
      <p:sp>
        <p:nvSpPr>
          <p:cNvPr id="4" name="Text Placeholder 2">
            <a:extLst>
              <a:ext uri="{FF2B5EF4-FFF2-40B4-BE49-F238E27FC236}">
                <a16:creationId xmlns:a16="http://schemas.microsoft.com/office/drawing/2014/main" id="{D6668A8F-3C0D-48E3-AE84-3FE9764EE071}"/>
              </a:ext>
            </a:extLst>
          </p:cNvPr>
          <p:cNvSpPr>
            <a:spLocks noGrp="1"/>
          </p:cNvSpPr>
          <p:nvPr>
            <p:ph type="body" sz="quarter" idx="11" hasCustomPrompt="1"/>
          </p:nvPr>
        </p:nvSpPr>
        <p:spPr>
          <a:xfrm>
            <a:off x="609600" y="4137703"/>
            <a:ext cx="1371600" cy="53297"/>
          </a:xfrm>
          <a:solidFill>
            <a:schemeClr val="bg1"/>
          </a:solidFill>
        </p:spPr>
        <p:txBody>
          <a:bodyPr/>
          <a:lstStyle>
            <a:lvl1pPr>
              <a:defRPr/>
            </a:lvl1pPr>
          </a:lstStyle>
          <a:p>
            <a:pPr lvl="0"/>
            <a:r>
              <a:rPr lang="en-US"/>
              <a:t> </a:t>
            </a:r>
          </a:p>
        </p:txBody>
      </p:sp>
      <p:sp>
        <p:nvSpPr>
          <p:cNvPr id="6" name="Text Placeholder 5">
            <a:extLst>
              <a:ext uri="{FF2B5EF4-FFF2-40B4-BE49-F238E27FC236}">
                <a16:creationId xmlns:a16="http://schemas.microsoft.com/office/drawing/2014/main" id="{869BEDA9-F773-49B2-B94F-D76486D1652A}"/>
              </a:ext>
            </a:extLst>
          </p:cNvPr>
          <p:cNvSpPr>
            <a:spLocks noGrp="1"/>
          </p:cNvSpPr>
          <p:nvPr>
            <p:ph type="body" sz="quarter" idx="12" hasCustomPrompt="1"/>
          </p:nvPr>
        </p:nvSpPr>
        <p:spPr>
          <a:xfrm>
            <a:off x="609600" y="1597679"/>
            <a:ext cx="4873625" cy="381000"/>
          </a:xfrm>
        </p:spPr>
        <p:txBody>
          <a:bodyPr/>
          <a:lstStyle>
            <a:lvl1pPr>
              <a:defRPr sz="1800">
                <a:solidFill>
                  <a:schemeClr val="bg1"/>
                </a:solidFill>
              </a:defRPr>
            </a:lvl1pPr>
          </a:lstStyle>
          <a:p>
            <a:pPr lvl="0"/>
            <a:r>
              <a:rPr lang="en-US"/>
              <a:t>EVENT TITLE GOES HERE</a:t>
            </a:r>
          </a:p>
        </p:txBody>
      </p:sp>
      <p:sp>
        <p:nvSpPr>
          <p:cNvPr id="8" name="Picture Placeholder 9">
            <a:extLst>
              <a:ext uri="{FF2B5EF4-FFF2-40B4-BE49-F238E27FC236}">
                <a16:creationId xmlns:a16="http://schemas.microsoft.com/office/drawing/2014/main" id="{92AF2F6B-EA6D-4C40-983F-307B436AF8B4}"/>
              </a:ext>
            </a:extLst>
          </p:cNvPr>
          <p:cNvSpPr>
            <a:spLocks noGrp="1"/>
          </p:cNvSpPr>
          <p:nvPr>
            <p:ph type="pic" sz="quarter" idx="13" hasCustomPrompt="1"/>
          </p:nvPr>
        </p:nvSpPr>
        <p:spPr>
          <a:xfrm>
            <a:off x="9297384" y="4947381"/>
            <a:ext cx="2286000" cy="548640"/>
          </a:xfrm>
        </p:spPr>
        <p:txBody>
          <a:bodyPr/>
          <a:lstStyle>
            <a:lvl1pPr>
              <a:defRPr sz="1200">
                <a:solidFill>
                  <a:schemeClr val="bg1"/>
                </a:solidFill>
              </a:defRPr>
            </a:lvl1pPr>
          </a:lstStyle>
          <a:p>
            <a:r>
              <a:rPr lang="en-US"/>
              <a:t>Click to insert partner logo or delete</a:t>
            </a:r>
          </a:p>
        </p:txBody>
      </p:sp>
      <p:sp>
        <p:nvSpPr>
          <p:cNvPr id="9" name="Picture Placeholder 9">
            <a:extLst>
              <a:ext uri="{FF2B5EF4-FFF2-40B4-BE49-F238E27FC236}">
                <a16:creationId xmlns:a16="http://schemas.microsoft.com/office/drawing/2014/main" id="{18C27DE3-C372-4583-8537-412989EEADF1}"/>
              </a:ext>
            </a:extLst>
          </p:cNvPr>
          <p:cNvSpPr>
            <a:spLocks noGrp="1"/>
          </p:cNvSpPr>
          <p:nvPr>
            <p:ph type="pic" sz="quarter" idx="14" hasCustomPrompt="1"/>
          </p:nvPr>
        </p:nvSpPr>
        <p:spPr>
          <a:xfrm>
            <a:off x="9296400" y="4122612"/>
            <a:ext cx="2286000" cy="548640"/>
          </a:xfrm>
        </p:spPr>
        <p:txBody>
          <a:bodyPr/>
          <a:lstStyle>
            <a:lvl1pPr>
              <a:defRPr sz="1200">
                <a:solidFill>
                  <a:schemeClr val="bg1"/>
                </a:solidFill>
              </a:defRPr>
            </a:lvl1pPr>
          </a:lstStyle>
          <a:p>
            <a:r>
              <a:rPr lang="en-US"/>
              <a:t>Click to insert partner logo or delete</a:t>
            </a:r>
          </a:p>
        </p:txBody>
      </p:sp>
    </p:spTree>
    <p:extLst>
      <p:ext uri="{BB962C8B-B14F-4D97-AF65-F5344CB8AC3E}">
        <p14:creationId xmlns:p14="http://schemas.microsoft.com/office/powerpoint/2010/main" val="304174315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 subtitle + text">
    <p:spTree>
      <p:nvGrpSpPr>
        <p:cNvPr id="1" name=""/>
        <p:cNvGrpSpPr/>
        <p:nvPr/>
      </p:nvGrpSpPr>
      <p:grpSpPr>
        <a:xfrm>
          <a:off x="0" y="0"/>
          <a:ext cx="0" cy="0"/>
          <a:chOff x="0" y="0"/>
          <a:chExt cx="0" cy="0"/>
        </a:xfrm>
      </p:grpSpPr>
      <p:sp>
        <p:nvSpPr>
          <p:cNvPr id="5" name="Text Placeholder 3">
            <a:extLst>
              <a:ext uri="{FF2B5EF4-FFF2-40B4-BE49-F238E27FC236}">
                <a16:creationId xmlns:a16="http://schemas.microsoft.com/office/drawing/2014/main" id="{66677A02-AF01-4F8F-93B6-3F0FC335E258}"/>
              </a:ext>
            </a:extLst>
          </p:cNvPr>
          <p:cNvSpPr>
            <a:spLocks noGrp="1"/>
          </p:cNvSpPr>
          <p:nvPr>
            <p:ph type="body" sz="quarter" idx="10" hasCustomPrompt="1"/>
          </p:nvPr>
        </p:nvSpPr>
        <p:spPr>
          <a:xfrm>
            <a:off x="614916" y="2002465"/>
            <a:ext cx="4919472" cy="4267200"/>
          </a:xfrm>
        </p:spPr>
        <p:txBody>
          <a:bodyPr numCol="1"/>
          <a:lstStyle>
            <a:lvl1pPr>
              <a:defRPr/>
            </a:lvl1pPr>
            <a:lvl2pPr marL="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2pPr>
            <a:lvl3pPr marL="342900" indent="-342900">
              <a:buFont typeface="Arial" panose="020B0604020202020204" pitchFamily="34" charset="0"/>
              <a:buChar char="•"/>
              <a:defRPr/>
            </a:lvl3pPr>
            <a:lvl4pPr>
              <a:buClr>
                <a:schemeClr val="accent1"/>
              </a:buClr>
              <a:defRPr/>
            </a:lvl4pPr>
          </a:lstStyle>
          <a:p>
            <a:pPr lvl="0"/>
            <a:r>
              <a:rPr lang="en-US"/>
              <a:t>Heading 1</a:t>
            </a:r>
          </a:p>
          <a:p>
            <a:pPr lvl="1"/>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a:t>
            </a:r>
            <a:r>
              <a:rPr lang="en-US" err="1"/>
              <a:t>Aenean</a:t>
            </a:r>
            <a:r>
              <a:rPr lang="en-US"/>
              <a:t> </a:t>
            </a:r>
            <a:r>
              <a:rPr lang="en-US" err="1"/>
              <a:t>commodo</a:t>
            </a:r>
            <a:r>
              <a:rPr lang="en-US"/>
              <a:t> ligula </a:t>
            </a:r>
            <a:r>
              <a:rPr lang="en-US" err="1"/>
              <a:t>eget</a:t>
            </a:r>
            <a:r>
              <a:rPr lang="en-US"/>
              <a:t>.</a:t>
            </a:r>
          </a:p>
          <a:p>
            <a:pPr lvl="2"/>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a:t>
            </a:r>
            <a:r>
              <a:rPr lang="en-US" err="1"/>
              <a:t>Aenean</a:t>
            </a:r>
            <a:r>
              <a:rPr lang="en-US"/>
              <a:t> </a:t>
            </a:r>
            <a:r>
              <a:rPr lang="en-US" err="1"/>
              <a:t>commodo</a:t>
            </a:r>
            <a:r>
              <a:rPr lang="en-US"/>
              <a:t> ligula </a:t>
            </a:r>
            <a:r>
              <a:rPr lang="en-US" err="1"/>
              <a:t>eget</a:t>
            </a:r>
            <a:r>
              <a:rPr lang="en-US"/>
              <a:t>.</a:t>
            </a:r>
          </a:p>
          <a:p>
            <a:pPr lvl="3"/>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a:t>
            </a:r>
            <a:r>
              <a:rPr lang="en-US" err="1"/>
              <a:t>Aenean</a:t>
            </a:r>
            <a:r>
              <a:rPr lang="en-US"/>
              <a:t> </a:t>
            </a:r>
            <a:r>
              <a:rPr lang="en-US" err="1"/>
              <a:t>commodo</a:t>
            </a:r>
            <a:r>
              <a:rPr lang="en-US"/>
              <a:t> ligula </a:t>
            </a:r>
            <a:r>
              <a:rPr lang="en-US" err="1"/>
              <a:t>eget</a:t>
            </a:r>
            <a:r>
              <a:rPr lang="en-US"/>
              <a:t>.</a:t>
            </a:r>
          </a:p>
          <a:p>
            <a:pPr lvl="1"/>
            <a:endParaRPr lang="en-US"/>
          </a:p>
        </p:txBody>
      </p:sp>
      <p:sp>
        <p:nvSpPr>
          <p:cNvPr id="6" name="Text Placeholder 3">
            <a:extLst>
              <a:ext uri="{FF2B5EF4-FFF2-40B4-BE49-F238E27FC236}">
                <a16:creationId xmlns:a16="http://schemas.microsoft.com/office/drawing/2014/main" id="{8704D5B3-8204-4E1A-8747-3C6A1E7F9122}"/>
              </a:ext>
            </a:extLst>
          </p:cNvPr>
          <p:cNvSpPr>
            <a:spLocks noGrp="1"/>
          </p:cNvSpPr>
          <p:nvPr>
            <p:ph type="body" sz="quarter" idx="11" hasCustomPrompt="1"/>
          </p:nvPr>
        </p:nvSpPr>
        <p:spPr>
          <a:xfrm>
            <a:off x="6648753" y="1990060"/>
            <a:ext cx="4919472" cy="4267200"/>
          </a:xfrm>
        </p:spPr>
        <p:txBody>
          <a:bodyPr numCol="1"/>
          <a:lstStyle>
            <a:lvl1pPr>
              <a:defRPr/>
            </a:lvl1pPr>
            <a:lvl2pPr marL="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2pPr>
          </a:lstStyle>
          <a:p>
            <a:pPr lvl="0"/>
            <a:r>
              <a:rPr lang="en-US"/>
              <a:t>Heading 2</a:t>
            </a:r>
          </a:p>
          <a:p>
            <a:pPr lvl="1"/>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a:t>
            </a:r>
            <a:r>
              <a:rPr lang="en-US" err="1"/>
              <a:t>Aenean</a:t>
            </a:r>
            <a:r>
              <a:rPr lang="en-US"/>
              <a:t> </a:t>
            </a:r>
            <a:r>
              <a:rPr lang="en-US" err="1"/>
              <a:t>commodo</a:t>
            </a:r>
            <a:r>
              <a:rPr lang="en-US"/>
              <a:t> ligula </a:t>
            </a:r>
            <a:r>
              <a:rPr lang="en-US" err="1"/>
              <a:t>eget</a:t>
            </a:r>
            <a:r>
              <a:rPr lang="en-US"/>
              <a:t>.</a:t>
            </a:r>
          </a:p>
        </p:txBody>
      </p:sp>
      <p:sp>
        <p:nvSpPr>
          <p:cNvPr id="7" name="Title 6">
            <a:extLst>
              <a:ext uri="{FF2B5EF4-FFF2-40B4-BE49-F238E27FC236}">
                <a16:creationId xmlns:a16="http://schemas.microsoft.com/office/drawing/2014/main" id="{F72982FB-6F66-4EBD-857F-613174B20DC2}"/>
              </a:ext>
            </a:extLst>
          </p:cNvPr>
          <p:cNvSpPr>
            <a:spLocks noGrp="1"/>
          </p:cNvSpPr>
          <p:nvPr>
            <p:ph type="title" hasCustomPrompt="1"/>
          </p:nvPr>
        </p:nvSpPr>
        <p:spPr>
          <a:xfrm>
            <a:off x="609600" y="609600"/>
            <a:ext cx="10274910" cy="443198"/>
          </a:xfrm>
        </p:spPr>
        <p:txBody>
          <a:bodyPr>
            <a:noAutofit/>
          </a:bodyPr>
          <a:lstStyle/>
          <a:p>
            <a:r>
              <a:rPr lang="en-US"/>
              <a:t>CLICK TO EDIT MASTER TITLE STYLE</a:t>
            </a:r>
          </a:p>
        </p:txBody>
      </p:sp>
      <p:sp>
        <p:nvSpPr>
          <p:cNvPr id="9" name="Text Placeholder 5">
            <a:extLst>
              <a:ext uri="{FF2B5EF4-FFF2-40B4-BE49-F238E27FC236}">
                <a16:creationId xmlns:a16="http://schemas.microsoft.com/office/drawing/2014/main" id="{0248863F-0041-48E2-8958-E4D33E3770FA}"/>
              </a:ext>
            </a:extLst>
          </p:cNvPr>
          <p:cNvSpPr>
            <a:spLocks noGrp="1"/>
          </p:cNvSpPr>
          <p:nvPr>
            <p:ph type="body" sz="quarter" idx="12" hasCustomPrompt="1"/>
          </p:nvPr>
        </p:nvSpPr>
        <p:spPr>
          <a:xfrm>
            <a:off x="609600" y="1052798"/>
            <a:ext cx="6858000" cy="381000"/>
          </a:xfrm>
        </p:spPr>
        <p:txBody>
          <a:bodyPr/>
          <a:lstStyle>
            <a:lvl1pPr>
              <a:defRPr>
                <a:solidFill>
                  <a:schemeClr val="tx1">
                    <a:lumMod val="60000"/>
                    <a:lumOff val="40000"/>
                  </a:schemeClr>
                </a:solidFill>
              </a:defRPr>
            </a:lvl1pPr>
          </a:lstStyle>
          <a:p>
            <a:pPr lvl="0"/>
            <a:r>
              <a:rPr lang="en-US"/>
              <a:t>This is subtitle</a:t>
            </a:r>
          </a:p>
        </p:txBody>
      </p:sp>
      <p:sp>
        <p:nvSpPr>
          <p:cNvPr id="10" name="SmartArt Placeholder 18">
            <a:extLst>
              <a:ext uri="{FF2B5EF4-FFF2-40B4-BE49-F238E27FC236}">
                <a16:creationId xmlns:a16="http://schemas.microsoft.com/office/drawing/2014/main" id="{F6F166EE-BF9D-47F4-BEAF-B568C109513F}"/>
              </a:ext>
            </a:extLst>
          </p:cNvPr>
          <p:cNvSpPr>
            <a:spLocks noGrp="1"/>
          </p:cNvSpPr>
          <p:nvPr>
            <p:ph type="dgm" sz="quarter" idx="13" hasCustomPrompt="1"/>
          </p:nvPr>
        </p:nvSpPr>
        <p:spPr>
          <a:xfrm>
            <a:off x="609600" y="1554481"/>
            <a:ext cx="1371600" cy="45719"/>
          </a:xfrm>
          <a:solidFill>
            <a:schemeClr val="tx2"/>
          </a:solidFill>
        </p:spPr>
        <p:txBody>
          <a:bodyPr/>
          <a:lstStyle/>
          <a:p>
            <a:r>
              <a:rPr lang="en-US"/>
              <a:t> </a:t>
            </a:r>
          </a:p>
        </p:txBody>
      </p:sp>
    </p:spTree>
    <p:extLst>
      <p:ext uri="{BB962C8B-B14F-4D97-AF65-F5344CB8AC3E}">
        <p14:creationId xmlns:p14="http://schemas.microsoft.com/office/powerpoint/2010/main" val="28499963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173517-1699-9A46-972F-0424FB82F7D3}"/>
              </a:ext>
            </a:extLst>
          </p:cNvPr>
          <p:cNvSpPr>
            <a:spLocks noGrp="1"/>
          </p:cNvSpPr>
          <p:nvPr>
            <p:ph type="title"/>
          </p:nvPr>
        </p:nvSpPr>
        <p:spPr/>
        <p:txBody>
          <a:bodyPr/>
          <a:lstStyle/>
          <a:p>
            <a:r>
              <a:rPr lang="en-US"/>
              <a:t>Click to edit Master title style</a:t>
            </a:r>
            <a:endParaRPr lang="LID4096"/>
          </a:p>
        </p:txBody>
      </p:sp>
      <p:sp>
        <p:nvSpPr>
          <p:cNvPr id="3" name="Content Placeholder 2">
            <a:extLst>
              <a:ext uri="{FF2B5EF4-FFF2-40B4-BE49-F238E27FC236}">
                <a16:creationId xmlns:a16="http://schemas.microsoft.com/office/drawing/2014/main" id="{6ACC8C24-BE20-E009-5073-72055BC6AC5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112771E9-842B-EF5B-84C2-73AA0A7435CD}"/>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5" name="Footer Placeholder 4">
            <a:extLst>
              <a:ext uri="{FF2B5EF4-FFF2-40B4-BE49-F238E27FC236}">
                <a16:creationId xmlns:a16="http://schemas.microsoft.com/office/drawing/2014/main" id="{C55C746D-5338-3806-FD37-36CA7894F588}"/>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5899B0AE-BAE3-E513-8801-6C09536B1BEC}"/>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9773920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21F410-F3FB-228C-A82F-1B0330143D2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LID4096"/>
          </a:p>
        </p:txBody>
      </p:sp>
      <p:sp>
        <p:nvSpPr>
          <p:cNvPr id="3" name="Text Placeholder 2">
            <a:extLst>
              <a:ext uri="{FF2B5EF4-FFF2-40B4-BE49-F238E27FC236}">
                <a16:creationId xmlns:a16="http://schemas.microsoft.com/office/drawing/2014/main" id="{6F20C927-F581-EF97-746F-620B4B8B673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7017A92-8290-D0F3-6042-D607F732F682}"/>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5" name="Footer Placeholder 4">
            <a:extLst>
              <a:ext uri="{FF2B5EF4-FFF2-40B4-BE49-F238E27FC236}">
                <a16:creationId xmlns:a16="http://schemas.microsoft.com/office/drawing/2014/main" id="{6904B738-3F5A-E798-882C-42C8C3113EFA}"/>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14425B35-8A21-2D28-816C-785CAC1B339B}"/>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0141549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27ED0D-86F9-97A8-A495-E2BB68E7C46C}"/>
              </a:ext>
            </a:extLst>
          </p:cNvPr>
          <p:cNvSpPr>
            <a:spLocks noGrp="1"/>
          </p:cNvSpPr>
          <p:nvPr>
            <p:ph type="title"/>
          </p:nvPr>
        </p:nvSpPr>
        <p:spPr/>
        <p:txBody>
          <a:bodyPr/>
          <a:lstStyle/>
          <a:p>
            <a:r>
              <a:rPr lang="en-US"/>
              <a:t>Click to edit Master title style</a:t>
            </a:r>
            <a:endParaRPr lang="LID4096"/>
          </a:p>
        </p:txBody>
      </p:sp>
      <p:sp>
        <p:nvSpPr>
          <p:cNvPr id="3" name="Content Placeholder 2">
            <a:extLst>
              <a:ext uri="{FF2B5EF4-FFF2-40B4-BE49-F238E27FC236}">
                <a16:creationId xmlns:a16="http://schemas.microsoft.com/office/drawing/2014/main" id="{42B2BC26-C74C-7651-B0DD-1C6B7F42432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Content Placeholder 3">
            <a:extLst>
              <a:ext uri="{FF2B5EF4-FFF2-40B4-BE49-F238E27FC236}">
                <a16:creationId xmlns:a16="http://schemas.microsoft.com/office/drawing/2014/main" id="{C01F9A71-8F8C-4223-7FA6-B1590E7F105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5" name="Date Placeholder 4">
            <a:extLst>
              <a:ext uri="{FF2B5EF4-FFF2-40B4-BE49-F238E27FC236}">
                <a16:creationId xmlns:a16="http://schemas.microsoft.com/office/drawing/2014/main" id="{D4CC6877-5A89-B727-F4B1-F90FA3886D55}"/>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6" name="Footer Placeholder 5">
            <a:extLst>
              <a:ext uri="{FF2B5EF4-FFF2-40B4-BE49-F238E27FC236}">
                <a16:creationId xmlns:a16="http://schemas.microsoft.com/office/drawing/2014/main" id="{9DC07AF0-2B39-0E67-F923-116E8E06099D}"/>
              </a:ext>
            </a:extLst>
          </p:cNvPr>
          <p:cNvSpPr>
            <a:spLocks noGrp="1"/>
          </p:cNvSpPr>
          <p:nvPr>
            <p:ph type="ftr" sz="quarter" idx="11"/>
          </p:nvPr>
        </p:nvSpPr>
        <p:spPr/>
        <p:txBody>
          <a:bodyPr/>
          <a:lstStyle/>
          <a:p>
            <a:endParaRPr lang="LID4096"/>
          </a:p>
        </p:txBody>
      </p:sp>
      <p:sp>
        <p:nvSpPr>
          <p:cNvPr id="7" name="Slide Number Placeholder 6">
            <a:extLst>
              <a:ext uri="{FF2B5EF4-FFF2-40B4-BE49-F238E27FC236}">
                <a16:creationId xmlns:a16="http://schemas.microsoft.com/office/drawing/2014/main" id="{E71581A5-B759-838A-AE39-F8406F20F09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6758543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DE1231-889E-600E-F371-40BF685220F2}"/>
              </a:ext>
            </a:extLst>
          </p:cNvPr>
          <p:cNvSpPr>
            <a:spLocks noGrp="1"/>
          </p:cNvSpPr>
          <p:nvPr>
            <p:ph type="title"/>
          </p:nvPr>
        </p:nvSpPr>
        <p:spPr>
          <a:xfrm>
            <a:off x="839788" y="365125"/>
            <a:ext cx="10515600" cy="1325563"/>
          </a:xfrm>
        </p:spPr>
        <p:txBody>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FFEE73ED-BE10-60EB-E485-85AABA77263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8485D29-251D-8887-8990-74FCB6770F2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5" name="Text Placeholder 4">
            <a:extLst>
              <a:ext uri="{FF2B5EF4-FFF2-40B4-BE49-F238E27FC236}">
                <a16:creationId xmlns:a16="http://schemas.microsoft.com/office/drawing/2014/main" id="{1D72B282-32FB-4FA0-7DA0-59510083231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1C943BB-51A5-007C-6AAE-E6CEE18AD94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7" name="Date Placeholder 6">
            <a:extLst>
              <a:ext uri="{FF2B5EF4-FFF2-40B4-BE49-F238E27FC236}">
                <a16:creationId xmlns:a16="http://schemas.microsoft.com/office/drawing/2014/main" id="{B9039724-639F-98EB-5DCF-7D45756DD8CC}"/>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8" name="Footer Placeholder 7">
            <a:extLst>
              <a:ext uri="{FF2B5EF4-FFF2-40B4-BE49-F238E27FC236}">
                <a16:creationId xmlns:a16="http://schemas.microsoft.com/office/drawing/2014/main" id="{6A67BB02-F9D0-AE98-29A7-AED343D555A5}"/>
              </a:ext>
            </a:extLst>
          </p:cNvPr>
          <p:cNvSpPr>
            <a:spLocks noGrp="1"/>
          </p:cNvSpPr>
          <p:nvPr>
            <p:ph type="ftr" sz="quarter" idx="11"/>
          </p:nvPr>
        </p:nvSpPr>
        <p:spPr/>
        <p:txBody>
          <a:bodyPr/>
          <a:lstStyle/>
          <a:p>
            <a:endParaRPr lang="LID4096"/>
          </a:p>
        </p:txBody>
      </p:sp>
      <p:sp>
        <p:nvSpPr>
          <p:cNvPr id="9" name="Slide Number Placeholder 8">
            <a:extLst>
              <a:ext uri="{FF2B5EF4-FFF2-40B4-BE49-F238E27FC236}">
                <a16:creationId xmlns:a16="http://schemas.microsoft.com/office/drawing/2014/main" id="{24A135E3-6CC4-B53B-539C-074A877D8F67}"/>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8118429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BCE95A-80B7-132C-D320-B309ACBE0C92}"/>
              </a:ext>
            </a:extLst>
          </p:cNvPr>
          <p:cNvSpPr>
            <a:spLocks noGrp="1"/>
          </p:cNvSpPr>
          <p:nvPr>
            <p:ph type="title"/>
          </p:nvPr>
        </p:nvSpPr>
        <p:spPr/>
        <p:txBody>
          <a:bodyPr/>
          <a:lstStyle/>
          <a:p>
            <a:r>
              <a:rPr lang="en-US"/>
              <a:t>Click to edit Master title style</a:t>
            </a:r>
            <a:endParaRPr lang="LID4096"/>
          </a:p>
        </p:txBody>
      </p:sp>
      <p:sp>
        <p:nvSpPr>
          <p:cNvPr id="3" name="Date Placeholder 2">
            <a:extLst>
              <a:ext uri="{FF2B5EF4-FFF2-40B4-BE49-F238E27FC236}">
                <a16:creationId xmlns:a16="http://schemas.microsoft.com/office/drawing/2014/main" id="{473E0767-94DE-AE62-1DB7-24AC2890CAFA}"/>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4" name="Footer Placeholder 3">
            <a:extLst>
              <a:ext uri="{FF2B5EF4-FFF2-40B4-BE49-F238E27FC236}">
                <a16:creationId xmlns:a16="http://schemas.microsoft.com/office/drawing/2014/main" id="{A5C3FB8D-BD67-CAC3-3E15-9D516420E1AB}"/>
              </a:ext>
            </a:extLst>
          </p:cNvPr>
          <p:cNvSpPr>
            <a:spLocks noGrp="1"/>
          </p:cNvSpPr>
          <p:nvPr>
            <p:ph type="ftr" sz="quarter" idx="11"/>
          </p:nvPr>
        </p:nvSpPr>
        <p:spPr/>
        <p:txBody>
          <a:bodyPr/>
          <a:lstStyle/>
          <a:p>
            <a:endParaRPr lang="LID4096"/>
          </a:p>
        </p:txBody>
      </p:sp>
      <p:sp>
        <p:nvSpPr>
          <p:cNvPr id="5" name="Slide Number Placeholder 4">
            <a:extLst>
              <a:ext uri="{FF2B5EF4-FFF2-40B4-BE49-F238E27FC236}">
                <a16:creationId xmlns:a16="http://schemas.microsoft.com/office/drawing/2014/main" id="{BE23D1FE-8483-89F3-D96B-53B7AD0FD88F}"/>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24100731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6C41F7E-F638-4B4E-F133-FB4EA570E003}"/>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3" name="Footer Placeholder 2">
            <a:extLst>
              <a:ext uri="{FF2B5EF4-FFF2-40B4-BE49-F238E27FC236}">
                <a16:creationId xmlns:a16="http://schemas.microsoft.com/office/drawing/2014/main" id="{179119D1-961F-77E4-DD1A-9BAC39FD3573}"/>
              </a:ext>
            </a:extLst>
          </p:cNvPr>
          <p:cNvSpPr>
            <a:spLocks noGrp="1"/>
          </p:cNvSpPr>
          <p:nvPr>
            <p:ph type="ftr" sz="quarter" idx="11"/>
          </p:nvPr>
        </p:nvSpPr>
        <p:spPr/>
        <p:txBody>
          <a:bodyPr/>
          <a:lstStyle/>
          <a:p>
            <a:endParaRPr lang="LID4096"/>
          </a:p>
        </p:txBody>
      </p:sp>
      <p:sp>
        <p:nvSpPr>
          <p:cNvPr id="4" name="Slide Number Placeholder 3">
            <a:extLst>
              <a:ext uri="{FF2B5EF4-FFF2-40B4-BE49-F238E27FC236}">
                <a16:creationId xmlns:a16="http://schemas.microsoft.com/office/drawing/2014/main" id="{F69B783D-8F14-3F31-7DBD-304BBEFAAB9C}"/>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9960136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BC2E80-22AE-A61D-790C-3573171AE40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LID4096"/>
          </a:p>
        </p:txBody>
      </p:sp>
      <p:sp>
        <p:nvSpPr>
          <p:cNvPr id="3" name="Content Placeholder 2">
            <a:extLst>
              <a:ext uri="{FF2B5EF4-FFF2-40B4-BE49-F238E27FC236}">
                <a16:creationId xmlns:a16="http://schemas.microsoft.com/office/drawing/2014/main" id="{5C45C045-72C3-579D-BE1D-16F22BA2375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Text Placeholder 3">
            <a:extLst>
              <a:ext uri="{FF2B5EF4-FFF2-40B4-BE49-F238E27FC236}">
                <a16:creationId xmlns:a16="http://schemas.microsoft.com/office/drawing/2014/main" id="{43CF9B0B-4BD5-FBD8-CC7F-E343D7DB27D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9A37EAF-7477-C8C3-59F7-B0A5B3555ACE}"/>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6" name="Footer Placeholder 5">
            <a:extLst>
              <a:ext uri="{FF2B5EF4-FFF2-40B4-BE49-F238E27FC236}">
                <a16:creationId xmlns:a16="http://schemas.microsoft.com/office/drawing/2014/main" id="{0021BBAC-974F-814A-B1FD-E1E0EB04C7EE}"/>
              </a:ext>
            </a:extLst>
          </p:cNvPr>
          <p:cNvSpPr>
            <a:spLocks noGrp="1"/>
          </p:cNvSpPr>
          <p:nvPr>
            <p:ph type="ftr" sz="quarter" idx="11"/>
          </p:nvPr>
        </p:nvSpPr>
        <p:spPr/>
        <p:txBody>
          <a:bodyPr/>
          <a:lstStyle/>
          <a:p>
            <a:endParaRPr lang="LID4096"/>
          </a:p>
        </p:txBody>
      </p:sp>
      <p:sp>
        <p:nvSpPr>
          <p:cNvPr id="7" name="Slide Number Placeholder 6">
            <a:extLst>
              <a:ext uri="{FF2B5EF4-FFF2-40B4-BE49-F238E27FC236}">
                <a16:creationId xmlns:a16="http://schemas.microsoft.com/office/drawing/2014/main" id="{3E9C1F4F-D742-1E1A-EF84-EF74D3A5F7AC}"/>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9824895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9F2BCC-8116-1B61-B6B3-4046BD77F52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LID4096"/>
          </a:p>
        </p:txBody>
      </p:sp>
      <p:sp>
        <p:nvSpPr>
          <p:cNvPr id="3" name="Picture Placeholder 2">
            <a:extLst>
              <a:ext uri="{FF2B5EF4-FFF2-40B4-BE49-F238E27FC236}">
                <a16:creationId xmlns:a16="http://schemas.microsoft.com/office/drawing/2014/main" id="{D0A31D0A-8ECC-B36A-910E-FE041C33FB8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LID4096"/>
          </a:p>
        </p:txBody>
      </p:sp>
      <p:sp>
        <p:nvSpPr>
          <p:cNvPr id="4" name="Text Placeholder 3">
            <a:extLst>
              <a:ext uri="{FF2B5EF4-FFF2-40B4-BE49-F238E27FC236}">
                <a16:creationId xmlns:a16="http://schemas.microsoft.com/office/drawing/2014/main" id="{BEE26F4E-B4D6-6A7D-3899-CD5EC4BF813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BFB3D68-33BE-36BD-2DC2-5138E64A9EBF}"/>
              </a:ext>
            </a:extLst>
          </p:cNvPr>
          <p:cNvSpPr>
            <a:spLocks noGrp="1"/>
          </p:cNvSpPr>
          <p:nvPr>
            <p:ph type="dt" sz="half" idx="10"/>
          </p:nvPr>
        </p:nvSpPr>
        <p:spPr/>
        <p:txBody>
          <a:bodyPr/>
          <a:lstStyle/>
          <a:p>
            <a:fld id="{DA0AD4AC-71D6-4EE1-8877-73B5C98A83C9}" type="datetimeFigureOut">
              <a:rPr lang="LID4096" smtClean="0"/>
              <a:t>11/17/2022</a:t>
            </a:fld>
            <a:endParaRPr lang="LID4096"/>
          </a:p>
        </p:txBody>
      </p:sp>
      <p:sp>
        <p:nvSpPr>
          <p:cNvPr id="6" name="Footer Placeholder 5">
            <a:extLst>
              <a:ext uri="{FF2B5EF4-FFF2-40B4-BE49-F238E27FC236}">
                <a16:creationId xmlns:a16="http://schemas.microsoft.com/office/drawing/2014/main" id="{C0772182-9B99-5EC3-7C7A-155DFD01521C}"/>
              </a:ext>
            </a:extLst>
          </p:cNvPr>
          <p:cNvSpPr>
            <a:spLocks noGrp="1"/>
          </p:cNvSpPr>
          <p:nvPr>
            <p:ph type="ftr" sz="quarter" idx="11"/>
          </p:nvPr>
        </p:nvSpPr>
        <p:spPr/>
        <p:txBody>
          <a:bodyPr/>
          <a:lstStyle/>
          <a:p>
            <a:endParaRPr lang="LID4096"/>
          </a:p>
        </p:txBody>
      </p:sp>
      <p:sp>
        <p:nvSpPr>
          <p:cNvPr id="7" name="Slide Number Placeholder 6">
            <a:extLst>
              <a:ext uri="{FF2B5EF4-FFF2-40B4-BE49-F238E27FC236}">
                <a16:creationId xmlns:a16="http://schemas.microsoft.com/office/drawing/2014/main" id="{F8ABF79A-917D-2F76-2562-50AC14D02BD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603590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88E4FE1-155D-E7B4-BB3F-ABCA2E5CABD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393CBD15-15E3-38F8-34DD-F3D99E3C8F8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94F8D2E8-875D-1DD9-CCEA-967EAA60C25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A0AD4AC-71D6-4EE1-8877-73B5C98A83C9}" type="datetimeFigureOut">
              <a:rPr lang="LID4096" smtClean="0"/>
              <a:t>11/17/2022</a:t>
            </a:fld>
            <a:endParaRPr lang="LID4096"/>
          </a:p>
        </p:txBody>
      </p:sp>
      <p:sp>
        <p:nvSpPr>
          <p:cNvPr id="5" name="Footer Placeholder 4">
            <a:extLst>
              <a:ext uri="{FF2B5EF4-FFF2-40B4-BE49-F238E27FC236}">
                <a16:creationId xmlns:a16="http://schemas.microsoft.com/office/drawing/2014/main" id="{4956900E-CF28-F418-6D10-0E32E264CD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LID4096"/>
          </a:p>
        </p:txBody>
      </p:sp>
      <p:sp>
        <p:nvSpPr>
          <p:cNvPr id="6" name="Slide Number Placeholder 5">
            <a:extLst>
              <a:ext uri="{FF2B5EF4-FFF2-40B4-BE49-F238E27FC236}">
                <a16:creationId xmlns:a16="http://schemas.microsoft.com/office/drawing/2014/main" id="{DDAC28A6-8928-A29A-DB6A-4DA3F0A7EEF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C173123-12D7-43A0-BE62-BC190AB6185C}" type="slidenum">
              <a:rPr lang="LID4096" smtClean="0"/>
              <a:t>‹#›</a:t>
            </a:fld>
            <a:endParaRPr lang="LID4096"/>
          </a:p>
        </p:txBody>
      </p:sp>
    </p:spTree>
    <p:extLst>
      <p:ext uri="{BB962C8B-B14F-4D97-AF65-F5344CB8AC3E}">
        <p14:creationId xmlns:p14="http://schemas.microsoft.com/office/powerpoint/2010/main" val="257600470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1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3.xml"/><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media/image16.png"/></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xml"/><Relationship Id="rId1" Type="http://schemas.openxmlformats.org/officeDocument/2006/relationships/slideLayout" Target="../slideLayouts/slideLayout13.xml"/><Relationship Id="rId4" Type="http://schemas.openxmlformats.org/officeDocument/2006/relationships/image" Target="../media/image18.pn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13.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4.xml.rels><?xml version="1.0" encoding="UTF-8" standalone="yes"?>
<Relationships xmlns="http://schemas.openxmlformats.org/package/2006/relationships"><Relationship Id="rId3" Type="http://schemas.openxmlformats.org/officeDocument/2006/relationships/hyperlink" Target="https://docs.google.com/spreadsheets/d/1mPTxVhCtW-NHgAFtcScu9ptTKj99Ykm6y5-ObjBQ_DA/edit?usp=sharing" TargetMode="External"/><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hyperlink" Target="http://nfrcc.nitb.gov.pk/" TargetMode="External"/><Relationship Id="rId4" Type="http://schemas.openxmlformats.org/officeDocument/2006/relationships/hyperlink" Target="https://response.reliefweb.int/pakistan/2022-monsoon-5w-dashboard"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3.png"/><Relationship Id="rId4" Type="http://schemas.openxmlformats.org/officeDocument/2006/relationships/image" Target="../media/image2.svg"/></Relationships>
</file>

<file path=ppt/slides/_rels/slide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C5AA34-DEFD-E178-A51A-7FE98FC947C1}"/>
              </a:ext>
            </a:extLst>
          </p:cNvPr>
          <p:cNvSpPr>
            <a:spLocks noGrp="1"/>
          </p:cNvSpPr>
          <p:nvPr>
            <p:ph type="ctrTitle"/>
          </p:nvPr>
        </p:nvSpPr>
        <p:spPr>
          <a:xfrm>
            <a:off x="609600" y="1122363"/>
            <a:ext cx="10566400" cy="2387600"/>
          </a:xfrm>
        </p:spPr>
        <p:txBody>
          <a:bodyPr/>
          <a:lstStyle/>
          <a:p>
            <a:r>
              <a:rPr lang="en-US" b="1">
                <a:solidFill>
                  <a:srgbClr val="7E1115"/>
                </a:solidFill>
                <a:latin typeface="Verdana" panose="020B0604030504040204" pitchFamily="34" charset="0"/>
                <a:ea typeface="Verdana" panose="020B0604030504040204" pitchFamily="34" charset="0"/>
              </a:rPr>
              <a:t>Pakistan Shelter Sector</a:t>
            </a:r>
            <a:endParaRPr lang="LID4096" b="1">
              <a:solidFill>
                <a:srgbClr val="7E1115"/>
              </a:solidFill>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4DA560FF-80B9-5646-C342-6D72244B1472}"/>
              </a:ext>
            </a:extLst>
          </p:cNvPr>
          <p:cNvSpPr>
            <a:spLocks noGrp="1"/>
          </p:cNvSpPr>
          <p:nvPr>
            <p:ph type="subTitle" idx="1"/>
          </p:nvPr>
        </p:nvSpPr>
        <p:spPr/>
        <p:txBody>
          <a:bodyPr/>
          <a:lstStyle/>
          <a:p>
            <a:r>
              <a:rPr lang="en-US" dirty="0">
                <a:latin typeface="Verdana" panose="020B0604030504040204" pitchFamily="34" charset="0"/>
                <a:ea typeface="Verdana" panose="020B0604030504040204" pitchFamily="34" charset="0"/>
              </a:rPr>
              <a:t>National Shelter Sector Meeting</a:t>
            </a:r>
          </a:p>
          <a:p>
            <a:r>
              <a:rPr lang="en-US" dirty="0">
                <a:latin typeface="Verdana" panose="020B0604030504040204" pitchFamily="34" charset="0"/>
                <a:ea typeface="Verdana" panose="020B0604030504040204" pitchFamily="34" charset="0"/>
              </a:rPr>
              <a:t>15 November 2022 | Islamabad</a:t>
            </a:r>
            <a:endParaRPr lang="LID4096" dirty="0">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AF22EA36-713B-9CC3-7F35-2914ADCEDF5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363081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7" name="Title 1">
            <a:extLst>
              <a:ext uri="{FF2B5EF4-FFF2-40B4-BE49-F238E27FC236}">
                <a16:creationId xmlns:a16="http://schemas.microsoft.com/office/drawing/2014/main" id="{67285218-F203-C932-9C23-DE5B702180D2}"/>
              </a:ext>
            </a:extLst>
          </p:cNvPr>
          <p:cNvSpPr txBox="1">
            <a:spLocks/>
          </p:cNvSpPr>
          <p:nvPr/>
        </p:nvSpPr>
        <p:spPr>
          <a:xfrm>
            <a:off x="2522841" y="-21631"/>
            <a:ext cx="9312676" cy="72305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solidFill>
                  <a:srgbClr val="7E1115"/>
                </a:solidFill>
                <a:latin typeface="Verdana" panose="020B0604030504040204" pitchFamily="34" charset="0"/>
                <a:ea typeface="Verdana" panose="020B0604030504040204" pitchFamily="34" charset="0"/>
              </a:rPr>
              <a:t>Winterization – response from partners</a:t>
            </a:r>
          </a:p>
        </p:txBody>
      </p:sp>
      <p:graphicFrame>
        <p:nvGraphicFramePr>
          <p:cNvPr id="2" name="Table 1">
            <a:extLst>
              <a:ext uri="{FF2B5EF4-FFF2-40B4-BE49-F238E27FC236}">
                <a16:creationId xmlns:a16="http://schemas.microsoft.com/office/drawing/2014/main" id="{306BE7C2-F9B1-00D2-6686-F4C267C63F51}"/>
              </a:ext>
            </a:extLst>
          </p:cNvPr>
          <p:cNvGraphicFramePr>
            <a:graphicFrameLocks noGrp="1"/>
          </p:cNvGraphicFramePr>
          <p:nvPr/>
        </p:nvGraphicFramePr>
        <p:xfrm>
          <a:off x="155392" y="701423"/>
          <a:ext cx="11900483" cy="5983460"/>
        </p:xfrm>
        <a:graphic>
          <a:graphicData uri="http://schemas.openxmlformats.org/drawingml/2006/table">
            <a:tbl>
              <a:tblPr>
                <a:tableStyleId>{5C22544A-7EE6-4342-B048-85BDC9FD1C3A}</a:tableStyleId>
              </a:tblPr>
              <a:tblGrid>
                <a:gridCol w="1247553">
                  <a:extLst>
                    <a:ext uri="{9D8B030D-6E8A-4147-A177-3AD203B41FA5}">
                      <a16:colId xmlns:a16="http://schemas.microsoft.com/office/drawing/2014/main" val="336323767"/>
                    </a:ext>
                  </a:extLst>
                </a:gridCol>
                <a:gridCol w="1003890">
                  <a:extLst>
                    <a:ext uri="{9D8B030D-6E8A-4147-A177-3AD203B41FA5}">
                      <a16:colId xmlns:a16="http://schemas.microsoft.com/office/drawing/2014/main" val="2652099883"/>
                    </a:ext>
                  </a:extLst>
                </a:gridCol>
                <a:gridCol w="2641302">
                  <a:extLst>
                    <a:ext uri="{9D8B030D-6E8A-4147-A177-3AD203B41FA5}">
                      <a16:colId xmlns:a16="http://schemas.microsoft.com/office/drawing/2014/main" val="4029517923"/>
                    </a:ext>
                  </a:extLst>
                </a:gridCol>
                <a:gridCol w="1003890">
                  <a:extLst>
                    <a:ext uri="{9D8B030D-6E8A-4147-A177-3AD203B41FA5}">
                      <a16:colId xmlns:a16="http://schemas.microsoft.com/office/drawing/2014/main" val="2185893962"/>
                    </a:ext>
                  </a:extLst>
                </a:gridCol>
                <a:gridCol w="1003890">
                  <a:extLst>
                    <a:ext uri="{9D8B030D-6E8A-4147-A177-3AD203B41FA5}">
                      <a16:colId xmlns:a16="http://schemas.microsoft.com/office/drawing/2014/main" val="2099117983"/>
                    </a:ext>
                  </a:extLst>
                </a:gridCol>
                <a:gridCol w="935665">
                  <a:extLst>
                    <a:ext uri="{9D8B030D-6E8A-4147-A177-3AD203B41FA5}">
                      <a16:colId xmlns:a16="http://schemas.microsoft.com/office/drawing/2014/main" val="2078442261"/>
                    </a:ext>
                  </a:extLst>
                </a:gridCol>
                <a:gridCol w="4064293">
                  <a:extLst>
                    <a:ext uri="{9D8B030D-6E8A-4147-A177-3AD203B41FA5}">
                      <a16:colId xmlns:a16="http://schemas.microsoft.com/office/drawing/2014/main" val="2651232822"/>
                    </a:ext>
                  </a:extLst>
                </a:gridCol>
              </a:tblGrid>
              <a:tr h="1262984">
                <a:tc>
                  <a:txBody>
                    <a:bodyPr/>
                    <a:lstStyle/>
                    <a:p>
                      <a:pPr algn="l" fontAlgn="t"/>
                      <a:r>
                        <a:rPr lang="en-US" sz="1100" b="1" u="none" strike="noStrike" dirty="0">
                          <a:effectLst/>
                        </a:rPr>
                        <a:t>Organization Name</a:t>
                      </a:r>
                      <a:endParaRPr lang="en-US" sz="1100" b="1" i="0" u="none" strike="noStrike" dirty="0">
                        <a:solidFill>
                          <a:srgbClr val="000000"/>
                        </a:solidFill>
                        <a:effectLst/>
                        <a:latin typeface="Calibri" panose="020F0502020204030204" pitchFamily="34" charset="0"/>
                      </a:endParaRPr>
                    </a:p>
                  </a:txBody>
                  <a:tcPr marL="3410" marR="3410" marT="3410" marB="0"/>
                </a:tc>
                <a:tc>
                  <a:txBody>
                    <a:bodyPr/>
                    <a:lstStyle/>
                    <a:p>
                      <a:pPr algn="l" fontAlgn="t"/>
                      <a:r>
                        <a:rPr lang="en-US" sz="1100" b="1" u="none" strike="noStrike" dirty="0">
                          <a:effectLst/>
                        </a:rPr>
                        <a:t>How many winter kits have been procured/are available?</a:t>
                      </a:r>
                      <a:endParaRPr lang="en-US" sz="1100" b="1" i="0" u="none" strike="noStrike" dirty="0">
                        <a:solidFill>
                          <a:srgbClr val="000000"/>
                        </a:solidFill>
                        <a:effectLst/>
                        <a:latin typeface="Calibri" panose="020F0502020204030204" pitchFamily="34" charset="0"/>
                      </a:endParaRPr>
                    </a:p>
                  </a:txBody>
                  <a:tcPr marL="3410" marR="3410" marT="3410" marB="0"/>
                </a:tc>
                <a:tc>
                  <a:txBody>
                    <a:bodyPr/>
                    <a:lstStyle/>
                    <a:p>
                      <a:pPr algn="l" fontAlgn="t"/>
                      <a:r>
                        <a:rPr lang="en-US" sz="1100" b="1" u="none" strike="noStrike" dirty="0">
                          <a:effectLst/>
                        </a:rPr>
                        <a:t>What is the composition of the winter kits?</a:t>
                      </a:r>
                      <a:endParaRPr lang="en-US" sz="1100" b="1" i="0" u="none" strike="noStrike" dirty="0">
                        <a:solidFill>
                          <a:srgbClr val="000000"/>
                        </a:solidFill>
                        <a:effectLst/>
                        <a:latin typeface="Calibri" panose="020F0502020204030204" pitchFamily="34" charset="0"/>
                      </a:endParaRPr>
                    </a:p>
                  </a:txBody>
                  <a:tcPr marL="3410" marR="3410" marT="3410" marB="0"/>
                </a:tc>
                <a:tc>
                  <a:txBody>
                    <a:bodyPr/>
                    <a:lstStyle/>
                    <a:p>
                      <a:pPr algn="l" fontAlgn="t"/>
                      <a:r>
                        <a:rPr lang="en-US" sz="1100" b="1" u="none" strike="noStrike" dirty="0">
                          <a:effectLst/>
                        </a:rPr>
                        <a:t>What the estimated value of the winter kits?</a:t>
                      </a:r>
                      <a:endParaRPr lang="en-US" sz="1100" b="1" i="0" u="none" strike="noStrike" dirty="0">
                        <a:solidFill>
                          <a:srgbClr val="000000"/>
                        </a:solidFill>
                        <a:effectLst/>
                        <a:latin typeface="Calibri" panose="020F0502020204030204" pitchFamily="34" charset="0"/>
                      </a:endParaRPr>
                    </a:p>
                  </a:txBody>
                  <a:tcPr marL="3410" marR="3410" marT="3410" marB="0"/>
                </a:tc>
                <a:tc>
                  <a:txBody>
                    <a:bodyPr/>
                    <a:lstStyle/>
                    <a:p>
                      <a:pPr algn="l" fontAlgn="t"/>
                      <a:r>
                        <a:rPr lang="en-US" sz="1100" b="1" u="none" strike="noStrike" dirty="0">
                          <a:effectLst/>
                        </a:rPr>
                        <a:t>What is the status of the kits (e.g. in procurement/in stock/delivered)?</a:t>
                      </a:r>
                      <a:endParaRPr lang="en-US" sz="1100" b="1" i="0" u="none" strike="noStrike" dirty="0">
                        <a:solidFill>
                          <a:srgbClr val="000000"/>
                        </a:solidFill>
                        <a:effectLst/>
                        <a:latin typeface="Calibri" panose="020F0502020204030204" pitchFamily="34" charset="0"/>
                      </a:endParaRPr>
                    </a:p>
                  </a:txBody>
                  <a:tcPr marL="3410" marR="3410" marT="3410" marB="0"/>
                </a:tc>
                <a:tc>
                  <a:txBody>
                    <a:bodyPr/>
                    <a:lstStyle/>
                    <a:p>
                      <a:pPr algn="l" fontAlgn="t"/>
                      <a:r>
                        <a:rPr lang="en-US" sz="1100" b="1" u="none" strike="noStrike" dirty="0">
                          <a:effectLst/>
                        </a:rPr>
                        <a:t>When are they going to be delivered?</a:t>
                      </a:r>
                      <a:endParaRPr lang="en-US" sz="1100" b="1" i="0" u="none" strike="noStrike" dirty="0">
                        <a:solidFill>
                          <a:srgbClr val="000000"/>
                        </a:solidFill>
                        <a:effectLst/>
                        <a:latin typeface="Calibri" panose="020F0502020204030204" pitchFamily="34" charset="0"/>
                      </a:endParaRPr>
                    </a:p>
                  </a:txBody>
                  <a:tcPr marL="3410" marR="3410" marT="3410" marB="0"/>
                </a:tc>
                <a:tc>
                  <a:txBody>
                    <a:bodyPr/>
                    <a:lstStyle/>
                    <a:p>
                      <a:pPr algn="l" fontAlgn="t"/>
                      <a:r>
                        <a:rPr lang="en-US" sz="1100" b="1" u="none" strike="noStrike" dirty="0">
                          <a:effectLst/>
                        </a:rPr>
                        <a:t>Where are they going to be delivered? (timeline of distribution)</a:t>
                      </a:r>
                      <a:endParaRPr lang="en-US" sz="1100" b="1" i="0" u="none" strike="noStrike" dirty="0">
                        <a:solidFill>
                          <a:srgbClr val="000000"/>
                        </a:solidFill>
                        <a:effectLst/>
                        <a:latin typeface="Calibri" panose="020F0502020204030204" pitchFamily="34" charset="0"/>
                      </a:endParaRPr>
                    </a:p>
                  </a:txBody>
                  <a:tcPr marL="3410" marR="3410" marT="3410" marB="0"/>
                </a:tc>
                <a:extLst>
                  <a:ext uri="{0D108BD9-81ED-4DB2-BD59-A6C34878D82A}">
                    <a16:rowId xmlns:a16="http://schemas.microsoft.com/office/drawing/2014/main" val="970504771"/>
                  </a:ext>
                </a:extLst>
              </a:tr>
              <a:tr h="137435">
                <a:tc>
                  <a:txBody>
                    <a:bodyPr/>
                    <a:lstStyle/>
                    <a:p>
                      <a:pPr algn="l" fontAlgn="b"/>
                      <a:r>
                        <a:rPr lang="en-US" sz="800" b="1" u="none" strike="noStrike" dirty="0">
                          <a:effectLst/>
                        </a:rPr>
                        <a:t>ACTED</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dirty="0">
                          <a:effectLst/>
                        </a:rPr>
                        <a:t>0</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2 Fleece blankets (addition to E shelter Kit)</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                             3,500 </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Procurement</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25-11-2022</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District Naseerabad, Osta Muhammad, Jaffarabad and Jhal Magsi in Balouchistan province </a:t>
                      </a:r>
                      <a:endParaRPr lang="en-US" sz="800" b="1" i="0" u="none" strike="noStrike">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1772028682"/>
                  </a:ext>
                </a:extLst>
              </a:tr>
              <a:tr h="137435">
                <a:tc>
                  <a:txBody>
                    <a:bodyPr/>
                    <a:lstStyle/>
                    <a:p>
                      <a:pPr algn="l" fontAlgn="b"/>
                      <a:r>
                        <a:rPr lang="en-US" sz="800" b="1" u="none" strike="noStrike">
                          <a:effectLst/>
                        </a:rPr>
                        <a:t>ACTED</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0</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Mattress, Quilt &amp; Fleece Blanket (addition to E shelter Kit)</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                          15,260 </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Procurement</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15-12-2022</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Winterization kit to the flood affected communities in District </a:t>
                      </a:r>
                      <a:r>
                        <a:rPr lang="en-US" sz="800" b="1" u="none" strike="noStrike" dirty="0" err="1">
                          <a:effectLst/>
                        </a:rPr>
                        <a:t>Sanghar</a:t>
                      </a:r>
                      <a:r>
                        <a:rPr lang="en-US" sz="800" b="1" u="none" strike="noStrike" dirty="0">
                          <a:effectLst/>
                        </a:rPr>
                        <a:t> in Sindh province</a:t>
                      </a:r>
                      <a:endParaRPr lang="en-US" sz="800" b="1" i="0" u="none" strike="noStrike" dirty="0">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2655887415"/>
                  </a:ext>
                </a:extLst>
              </a:tr>
              <a:tr h="672217">
                <a:tc>
                  <a:txBody>
                    <a:bodyPr/>
                    <a:lstStyle/>
                    <a:p>
                      <a:pPr algn="l" fontAlgn="b"/>
                      <a:r>
                        <a:rPr lang="en-US" sz="800" b="1" u="none" strike="noStrike">
                          <a:effectLst/>
                        </a:rPr>
                        <a:t>Penny Appeal</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dirty="0">
                          <a:effectLst/>
                        </a:rPr>
                        <a:t>445</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Attached as Annex</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19,965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Delivered</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1: </a:t>
                      </a:r>
                      <a:r>
                        <a:rPr lang="en-US" sz="800" b="1" u="none" strike="noStrike" dirty="0" err="1">
                          <a:effectLst/>
                        </a:rPr>
                        <a:t>Umerkot</a:t>
                      </a:r>
                      <a:br>
                        <a:rPr lang="en-US" sz="800" b="1" u="none" strike="noStrike" dirty="0">
                          <a:effectLst/>
                        </a:rPr>
                      </a:br>
                      <a:r>
                        <a:rPr lang="en-US" sz="800" b="1" u="none" strike="noStrike" dirty="0">
                          <a:effectLst/>
                        </a:rPr>
                        <a:t>2: </a:t>
                      </a:r>
                      <a:r>
                        <a:rPr lang="en-US" sz="800" b="1" u="none" strike="noStrike" dirty="0" err="1">
                          <a:effectLst/>
                        </a:rPr>
                        <a:t>Naushero</a:t>
                      </a:r>
                      <a:r>
                        <a:rPr lang="en-US" sz="800" b="1" u="none" strike="noStrike" dirty="0">
                          <a:effectLst/>
                        </a:rPr>
                        <a:t> </a:t>
                      </a:r>
                      <a:r>
                        <a:rPr lang="en-US" sz="800" b="1" u="none" strike="noStrike" dirty="0" err="1">
                          <a:effectLst/>
                        </a:rPr>
                        <a:t>Feroz</a:t>
                      </a:r>
                      <a:br>
                        <a:rPr lang="en-US" sz="800" b="1" u="none" strike="noStrike" dirty="0">
                          <a:effectLst/>
                        </a:rPr>
                      </a:br>
                      <a:r>
                        <a:rPr lang="en-US" sz="800" b="1" u="none" strike="noStrike" dirty="0">
                          <a:effectLst/>
                        </a:rPr>
                        <a:t>3: </a:t>
                      </a:r>
                      <a:r>
                        <a:rPr lang="en-US" sz="800" b="1" u="none" strike="noStrike" dirty="0" err="1">
                          <a:effectLst/>
                        </a:rPr>
                        <a:t>Dadu</a:t>
                      </a:r>
                      <a:br>
                        <a:rPr lang="en-US" sz="800" b="1" u="none" strike="noStrike" dirty="0">
                          <a:effectLst/>
                        </a:rPr>
                      </a:br>
                      <a:r>
                        <a:rPr lang="en-US" sz="800" b="1" u="none" strike="noStrike" dirty="0">
                          <a:effectLst/>
                        </a:rPr>
                        <a:t>4: Khairpur</a:t>
                      </a:r>
                      <a:br>
                        <a:rPr lang="en-US" sz="800" b="1" u="none" strike="noStrike" dirty="0">
                          <a:effectLst/>
                        </a:rPr>
                      </a:br>
                      <a:r>
                        <a:rPr lang="en-US" sz="800" b="1" u="none" strike="noStrike" dirty="0">
                          <a:effectLst/>
                        </a:rPr>
                        <a:t>5: Rajanpur</a:t>
                      </a:r>
                      <a:endParaRPr lang="en-US" sz="800" b="1" i="0" u="none" strike="noStrike" dirty="0">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408462811"/>
                  </a:ext>
                </a:extLst>
              </a:tr>
              <a:tr h="672217">
                <a:tc>
                  <a:txBody>
                    <a:bodyPr/>
                    <a:lstStyle/>
                    <a:p>
                      <a:pPr algn="l" fontAlgn="b"/>
                      <a:r>
                        <a:rPr lang="en-US" sz="800" b="1" u="none" strike="noStrike">
                          <a:effectLst/>
                        </a:rPr>
                        <a:t>Penny Appeal</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155</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Attached as Annex</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19,965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Procurement</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NA</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1: </a:t>
                      </a:r>
                      <a:r>
                        <a:rPr lang="en-US" sz="800" b="1" u="none" strike="noStrike" dirty="0" err="1">
                          <a:effectLst/>
                        </a:rPr>
                        <a:t>Umerkot</a:t>
                      </a:r>
                      <a:br>
                        <a:rPr lang="en-US" sz="800" b="1" u="none" strike="noStrike" dirty="0">
                          <a:effectLst/>
                        </a:rPr>
                      </a:br>
                      <a:r>
                        <a:rPr lang="en-US" sz="800" b="1" u="none" strike="noStrike" dirty="0">
                          <a:effectLst/>
                        </a:rPr>
                        <a:t>2: </a:t>
                      </a:r>
                      <a:r>
                        <a:rPr lang="en-US" sz="800" b="1" u="none" strike="noStrike" dirty="0" err="1">
                          <a:effectLst/>
                        </a:rPr>
                        <a:t>Naushero</a:t>
                      </a:r>
                      <a:r>
                        <a:rPr lang="en-US" sz="800" b="1" u="none" strike="noStrike" dirty="0">
                          <a:effectLst/>
                        </a:rPr>
                        <a:t> </a:t>
                      </a:r>
                      <a:r>
                        <a:rPr lang="en-US" sz="800" b="1" u="none" strike="noStrike" dirty="0" err="1">
                          <a:effectLst/>
                        </a:rPr>
                        <a:t>Feroz</a:t>
                      </a:r>
                      <a:br>
                        <a:rPr lang="en-US" sz="800" b="1" u="none" strike="noStrike" dirty="0">
                          <a:effectLst/>
                        </a:rPr>
                      </a:br>
                      <a:r>
                        <a:rPr lang="en-US" sz="800" b="1" u="none" strike="noStrike" dirty="0">
                          <a:effectLst/>
                        </a:rPr>
                        <a:t>3: </a:t>
                      </a:r>
                      <a:r>
                        <a:rPr lang="en-US" sz="800" b="1" u="none" strike="noStrike" dirty="0" err="1">
                          <a:effectLst/>
                        </a:rPr>
                        <a:t>Dadu</a:t>
                      </a:r>
                      <a:br>
                        <a:rPr lang="en-US" sz="800" b="1" u="none" strike="noStrike" dirty="0">
                          <a:effectLst/>
                        </a:rPr>
                      </a:br>
                      <a:r>
                        <a:rPr lang="en-US" sz="800" b="1" u="none" strike="noStrike" dirty="0">
                          <a:effectLst/>
                        </a:rPr>
                        <a:t>4: Khairpur</a:t>
                      </a:r>
                      <a:br>
                        <a:rPr lang="en-US" sz="800" b="1" u="none" strike="noStrike" dirty="0">
                          <a:effectLst/>
                        </a:rPr>
                      </a:br>
                      <a:r>
                        <a:rPr lang="en-US" sz="800" b="1" u="none" strike="noStrike" dirty="0">
                          <a:effectLst/>
                        </a:rPr>
                        <a:t>5: Rajanpur</a:t>
                      </a:r>
                      <a:endParaRPr lang="en-US" sz="800" b="1" i="0" u="none" strike="noStrike" dirty="0">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1635815309"/>
                  </a:ext>
                </a:extLst>
              </a:tr>
              <a:tr h="271130">
                <a:tc>
                  <a:txBody>
                    <a:bodyPr/>
                    <a:lstStyle/>
                    <a:p>
                      <a:pPr algn="l" fontAlgn="b"/>
                      <a:r>
                        <a:rPr lang="en-US" sz="800" b="1" u="none" strike="noStrike">
                          <a:effectLst/>
                        </a:rPr>
                        <a:t>Protection &amp; Human Right Organization (PHRO)</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100</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high thermal blankets, thermal sheets, and winter clothes</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20,000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Delivered</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20 th October to 30th October</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Khairpur Mir's (20th October to 30th October)</a:t>
                      </a:r>
                      <a:endParaRPr lang="en-US" sz="800" b="1" i="0" u="none" strike="noStrike">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564954441"/>
                  </a:ext>
                </a:extLst>
              </a:tr>
              <a:tr h="271130">
                <a:tc>
                  <a:txBody>
                    <a:bodyPr/>
                    <a:lstStyle/>
                    <a:p>
                      <a:pPr algn="l" fontAlgn="b"/>
                      <a:r>
                        <a:rPr lang="en-US" sz="800" b="1" u="none" strike="noStrike">
                          <a:effectLst/>
                        </a:rPr>
                        <a:t>AMRDF</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500</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Clothing Sets / Shawls/Sleeping Mats/Plastic Mats/Blankets / Quilts/</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10,500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1000</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waiting for funds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20 Days if Kits received </a:t>
                      </a:r>
                      <a:endParaRPr lang="en-US" sz="800" b="1" i="0" u="none" strike="noStrike">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1683010881"/>
                  </a:ext>
                </a:extLst>
              </a:tr>
              <a:tr h="939608">
                <a:tc>
                  <a:txBody>
                    <a:bodyPr/>
                    <a:lstStyle/>
                    <a:p>
                      <a:pPr algn="l" fontAlgn="b"/>
                      <a:r>
                        <a:rPr lang="en-US" sz="800" b="1" u="none" strike="noStrike">
                          <a:effectLst/>
                        </a:rPr>
                        <a:t>Courage Development Foundation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30</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Blanket</a:t>
                      </a:r>
                      <a:br>
                        <a:rPr lang="en-US" sz="800" b="1" u="none" strike="noStrike">
                          <a:effectLst/>
                        </a:rPr>
                      </a:br>
                      <a:r>
                        <a:rPr lang="en-US" sz="800" b="1" u="none" strike="noStrike">
                          <a:effectLst/>
                        </a:rPr>
                        <a:t>Matters/Gada</a:t>
                      </a:r>
                      <a:br>
                        <a:rPr lang="en-US" sz="800" b="1" u="none" strike="noStrike">
                          <a:effectLst/>
                        </a:rPr>
                      </a:br>
                      <a:r>
                        <a:rPr lang="en-US" sz="800" b="1" u="none" strike="noStrike">
                          <a:effectLst/>
                        </a:rPr>
                        <a:t>Shawl Ladies</a:t>
                      </a:r>
                      <a:br>
                        <a:rPr lang="en-US" sz="800" b="1" u="none" strike="noStrike">
                          <a:effectLst/>
                        </a:rPr>
                      </a:br>
                      <a:r>
                        <a:rPr lang="en-US" sz="800" b="1" u="none" strike="noStrike">
                          <a:effectLst/>
                        </a:rPr>
                        <a:t>Khais</a:t>
                      </a:r>
                      <a:br>
                        <a:rPr lang="en-US" sz="800" b="1" u="none" strike="noStrike">
                          <a:effectLst/>
                        </a:rPr>
                      </a:br>
                      <a:r>
                        <a:rPr lang="en-US" sz="800" b="1" u="none" strike="noStrike">
                          <a:effectLst/>
                        </a:rPr>
                        <a:t>Pillow</a:t>
                      </a:r>
                      <a:br>
                        <a:rPr lang="en-US" sz="800" b="1" u="none" strike="noStrike">
                          <a:effectLst/>
                        </a:rPr>
                      </a:br>
                      <a:r>
                        <a:rPr lang="en-US" sz="800" b="1" u="none" strike="noStrike">
                          <a:effectLst/>
                        </a:rPr>
                        <a:t>Bed Sheets</a:t>
                      </a:r>
                      <a:br>
                        <a:rPr lang="en-US" sz="800" b="1" u="none" strike="noStrike">
                          <a:effectLst/>
                        </a:rPr>
                      </a:br>
                      <a:r>
                        <a:rPr lang="en-US" sz="800" b="1" u="none" strike="noStrike">
                          <a:effectLst/>
                        </a:rPr>
                        <a:t>1 pair of shoes</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7,000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Delivered</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01-11-2022</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UC </a:t>
                      </a:r>
                      <a:r>
                        <a:rPr lang="en-US" sz="800" b="1" u="none" strike="noStrike" dirty="0" err="1">
                          <a:effectLst/>
                        </a:rPr>
                        <a:t>Kaich</a:t>
                      </a:r>
                      <a:r>
                        <a:rPr lang="en-US" sz="800" b="1" u="none" strike="noStrike" dirty="0">
                          <a:effectLst/>
                        </a:rPr>
                        <a:t> of District Dera Ismail Khan</a:t>
                      </a:r>
                      <a:endParaRPr lang="en-US" sz="800" b="1" i="0" u="none" strike="noStrike" dirty="0">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2576035058"/>
                  </a:ext>
                </a:extLst>
              </a:tr>
              <a:tr h="404826">
                <a:tc>
                  <a:txBody>
                    <a:bodyPr/>
                    <a:lstStyle/>
                    <a:p>
                      <a:pPr algn="l" fontAlgn="b"/>
                      <a:r>
                        <a:rPr lang="en-US" sz="800" b="1" u="none" strike="noStrike">
                          <a:effectLst/>
                        </a:rPr>
                        <a:t>Communitty Development Network (CDN )Warah</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a:effectLst/>
                        </a:rPr>
                        <a:t>0</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balnket , sweeter , caps ,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4,000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Need Request of balnket Submitted to IOM</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still Not Received</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UC Hamal </a:t>
                      </a:r>
                      <a:endParaRPr lang="en-US" sz="800" b="1" i="0" u="none" strike="noStrike">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1666481231"/>
                  </a:ext>
                </a:extLst>
              </a:tr>
              <a:tr h="805913">
                <a:tc>
                  <a:txBody>
                    <a:bodyPr/>
                    <a:lstStyle/>
                    <a:p>
                      <a:pPr algn="l" fontAlgn="b"/>
                      <a:r>
                        <a:rPr lang="en-US" sz="800" b="1" u="none" strike="noStrike">
                          <a:effectLst/>
                        </a:rPr>
                        <a:t>Development &amp; Empowerment Society (DES)</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IOM is supposed to provide winter kits. DES Pakistan intends to distribute 30,000 winter kits to flood affectees</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Blankets, warm clothes, bedding, jackets/sweaters and socks</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7,000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Requested to IOM</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Waiting for IOM response</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Districs Naushero Feroze, Dadu and  Jacobabad, Sindh (3 districts)</a:t>
                      </a:r>
                      <a:endParaRPr lang="en-US" sz="800" b="1" i="0" u="none" strike="noStrike">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2182527250"/>
                  </a:ext>
                </a:extLst>
              </a:tr>
              <a:tr h="137435">
                <a:tc>
                  <a:txBody>
                    <a:bodyPr/>
                    <a:lstStyle/>
                    <a:p>
                      <a:pPr algn="l" fontAlgn="b"/>
                      <a:r>
                        <a:rPr lang="en-US" sz="800" b="1" u="none" strike="noStrike" dirty="0" err="1">
                          <a:effectLst/>
                        </a:rPr>
                        <a:t>Gorakh</a:t>
                      </a:r>
                      <a:r>
                        <a:rPr lang="en-US" sz="800" b="1" u="none" strike="noStrike" dirty="0">
                          <a:effectLst/>
                        </a:rPr>
                        <a:t> Foundation Sindh</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r" fontAlgn="b"/>
                      <a:r>
                        <a:rPr lang="en-US" sz="800" b="1" u="none" strike="noStrike" dirty="0">
                          <a:effectLst/>
                        </a:rPr>
                        <a:t>200</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02 Blankets per/family</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                             5,000 </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80% delivered</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this week</a:t>
                      </a:r>
                      <a:endParaRPr lang="en-US" sz="800" b="1" i="0" u="none" strike="noStrike">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a:effectLst/>
                        </a:rPr>
                        <a:t>UC-2 Johi, US Siyal Dad</a:t>
                      </a:r>
                      <a:endParaRPr lang="en-US" sz="800" b="1" i="0" u="none" strike="noStrike">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660663767"/>
                  </a:ext>
                </a:extLst>
              </a:tr>
              <a:tr h="271130">
                <a:tc>
                  <a:txBody>
                    <a:bodyPr/>
                    <a:lstStyle/>
                    <a:p>
                      <a:pPr algn="l" fontAlgn="b"/>
                      <a:r>
                        <a:rPr lang="en-US" sz="800" b="1" u="none" strike="noStrike" dirty="0">
                          <a:effectLst/>
                        </a:rPr>
                        <a:t>Villagers Development Organization (VDO)</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tc>
                  <a:txBody>
                    <a:bodyPr/>
                    <a:lstStyle/>
                    <a:p>
                      <a:pPr algn="l" fontAlgn="b"/>
                      <a:r>
                        <a:rPr lang="en-US" sz="800" b="1" u="none" strike="noStrike" dirty="0">
                          <a:effectLst/>
                        </a:rPr>
                        <a:t>N/A</a:t>
                      </a:r>
                      <a:endParaRPr lang="en-US" sz="800" b="1" i="0" u="none" strike="noStrike" dirty="0">
                        <a:solidFill>
                          <a:srgbClr val="000000"/>
                        </a:solidFill>
                        <a:effectLst/>
                        <a:latin typeface="Calibri" panose="020F0502020204030204" pitchFamily="34" charset="0"/>
                      </a:endParaRPr>
                    </a:p>
                  </a:txBody>
                  <a:tcPr marL="3410" marR="3410" marT="3410" marB="0" anchor="b"/>
                </a:tc>
                <a:extLst>
                  <a:ext uri="{0D108BD9-81ED-4DB2-BD59-A6C34878D82A}">
                    <a16:rowId xmlns:a16="http://schemas.microsoft.com/office/drawing/2014/main" val="2439882807"/>
                  </a:ext>
                </a:extLst>
              </a:tr>
            </a:tbl>
          </a:graphicData>
        </a:graphic>
      </p:graphicFrame>
    </p:spTree>
    <p:extLst>
      <p:ext uri="{BB962C8B-B14F-4D97-AF65-F5344CB8AC3E}">
        <p14:creationId xmlns:p14="http://schemas.microsoft.com/office/powerpoint/2010/main" val="27231890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7" name="Title 1">
            <a:extLst>
              <a:ext uri="{FF2B5EF4-FFF2-40B4-BE49-F238E27FC236}">
                <a16:creationId xmlns:a16="http://schemas.microsoft.com/office/drawing/2014/main" id="{67285218-F203-C932-9C23-DE5B702180D2}"/>
              </a:ext>
            </a:extLst>
          </p:cNvPr>
          <p:cNvSpPr txBox="1">
            <a:spLocks/>
          </p:cNvSpPr>
          <p:nvPr/>
        </p:nvSpPr>
        <p:spPr>
          <a:xfrm>
            <a:off x="2522841" y="-21631"/>
            <a:ext cx="9312676" cy="72305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solidFill>
                  <a:srgbClr val="7E1115"/>
                </a:solidFill>
                <a:latin typeface="Verdana" panose="020B0604030504040204" pitchFamily="34" charset="0"/>
                <a:ea typeface="Verdana" panose="020B0604030504040204" pitchFamily="34" charset="0"/>
              </a:rPr>
              <a:t>Winterization – response from partners</a:t>
            </a:r>
          </a:p>
        </p:txBody>
      </p:sp>
      <p:pic>
        <p:nvPicPr>
          <p:cNvPr id="9" name="Picture 8">
            <a:extLst>
              <a:ext uri="{FF2B5EF4-FFF2-40B4-BE49-F238E27FC236}">
                <a16:creationId xmlns:a16="http://schemas.microsoft.com/office/drawing/2014/main" id="{F04DF606-023E-E9D1-3E0D-847EB8FFF370}"/>
              </a:ext>
            </a:extLst>
          </p:cNvPr>
          <p:cNvPicPr>
            <a:picLocks noChangeAspect="1"/>
          </p:cNvPicPr>
          <p:nvPr/>
        </p:nvPicPr>
        <p:blipFill>
          <a:blip r:embed="rId4"/>
          <a:stretch>
            <a:fillRect/>
          </a:stretch>
        </p:blipFill>
        <p:spPr>
          <a:xfrm>
            <a:off x="174660" y="701422"/>
            <a:ext cx="11768523" cy="5888171"/>
          </a:xfrm>
          <a:prstGeom prst="rect">
            <a:avLst/>
          </a:prstGeom>
        </p:spPr>
      </p:pic>
    </p:spTree>
    <p:extLst>
      <p:ext uri="{BB962C8B-B14F-4D97-AF65-F5344CB8AC3E}">
        <p14:creationId xmlns:p14="http://schemas.microsoft.com/office/powerpoint/2010/main" val="76423857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B6516F-B3D1-454F-B85A-AC3D72AF57AA}"/>
              </a:ext>
            </a:extLst>
          </p:cNvPr>
          <p:cNvSpPr>
            <a:spLocks noGrp="1"/>
          </p:cNvSpPr>
          <p:nvPr>
            <p:ph type="title"/>
          </p:nvPr>
        </p:nvSpPr>
        <p:spPr/>
        <p:txBody>
          <a:bodyPr/>
          <a:lstStyle/>
          <a:p>
            <a:r>
              <a:rPr lang="en-US" b="1" dirty="0">
                <a:solidFill>
                  <a:srgbClr val="C00000"/>
                </a:solidFill>
              </a:rPr>
              <a:t>                 Authorities Updates (SINDH)</a:t>
            </a:r>
          </a:p>
        </p:txBody>
      </p:sp>
      <p:sp>
        <p:nvSpPr>
          <p:cNvPr id="3" name="Content Placeholder 2">
            <a:extLst>
              <a:ext uri="{FF2B5EF4-FFF2-40B4-BE49-F238E27FC236}">
                <a16:creationId xmlns:a16="http://schemas.microsoft.com/office/drawing/2014/main" id="{B9E8924E-A5C5-456A-BD3A-05DA78734DA5}"/>
              </a:ext>
            </a:extLst>
          </p:cNvPr>
          <p:cNvSpPr>
            <a:spLocks noGrp="1"/>
          </p:cNvSpPr>
          <p:nvPr>
            <p:ph idx="1"/>
          </p:nvPr>
        </p:nvSpPr>
        <p:spPr>
          <a:xfrm>
            <a:off x="132522" y="1853754"/>
            <a:ext cx="11940207" cy="4586803"/>
          </a:xfrm>
        </p:spPr>
        <p:txBody>
          <a:bodyPr>
            <a:noAutofit/>
          </a:bodyPr>
          <a:lstStyle/>
          <a:p>
            <a:r>
              <a:rPr lang="en-US" sz="1800" dirty="0"/>
              <a:t>PDMA prioritized 19 Districts on basis of Damages and Losses.</a:t>
            </a:r>
          </a:p>
          <a:p>
            <a:pPr marL="0" indent="0">
              <a:buNone/>
            </a:pPr>
            <a:endParaRPr lang="en-US" sz="1800" dirty="0"/>
          </a:p>
          <a:p>
            <a:r>
              <a:rPr lang="en-US" sz="1800" dirty="0"/>
              <a:t>In South Sindh 9 Districts prioritized for emergency assistance and relief activities while in North Sindh 10 Districts prioritized.</a:t>
            </a:r>
          </a:p>
          <a:p>
            <a:r>
              <a:rPr lang="en-US" sz="1800" dirty="0"/>
              <a:t>Rapid Damage Assessment is ongoing in all notify Districts of Sindh will be complete till 15th November,2022.</a:t>
            </a:r>
          </a:p>
          <a:p>
            <a:r>
              <a:rPr lang="en-US" sz="1800" dirty="0"/>
              <a:t> Rapid Damage Assessment online Data is available ,will be share with all UN Agencies and other stake holders once completed and endorsed.</a:t>
            </a:r>
          </a:p>
          <a:p>
            <a:r>
              <a:rPr lang="en-US" sz="1800" dirty="0"/>
              <a:t>Tent cities has closed in all prioritized districts , just few relief camps still ongoing specially in those areas where still dewatering activities on going.</a:t>
            </a:r>
          </a:p>
        </p:txBody>
      </p:sp>
    </p:spTree>
    <p:extLst>
      <p:ext uri="{BB962C8B-B14F-4D97-AF65-F5344CB8AC3E}">
        <p14:creationId xmlns:p14="http://schemas.microsoft.com/office/powerpoint/2010/main" val="226952916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58C0745-20FE-421D-B1C5-338F2D36D61F}"/>
              </a:ext>
            </a:extLst>
          </p:cNvPr>
          <p:cNvSpPr>
            <a:spLocks noGrp="1"/>
          </p:cNvSpPr>
          <p:nvPr>
            <p:ph idx="1"/>
          </p:nvPr>
        </p:nvSpPr>
        <p:spPr>
          <a:xfrm>
            <a:off x="838200" y="1825625"/>
            <a:ext cx="10515600" cy="3671049"/>
          </a:xfrm>
        </p:spPr>
        <p:txBody>
          <a:bodyPr>
            <a:normAutofit/>
          </a:bodyPr>
          <a:lstStyle/>
          <a:p>
            <a:r>
              <a:rPr lang="en-US" sz="1800" dirty="0"/>
              <a:t>Common pipeline partners reached over 88,900 families (600,000 individuals)</a:t>
            </a:r>
            <a:r>
              <a:rPr lang="en-US" sz="1800" b="1" i="0" u="none" strike="noStrike" dirty="0">
                <a:solidFill>
                  <a:srgbClr val="000000"/>
                </a:solidFill>
                <a:effectLst/>
                <a:latin typeface="Calibri" panose="020F0502020204030204" pitchFamily="34" charset="0"/>
              </a:rPr>
              <a:t> </a:t>
            </a:r>
            <a:r>
              <a:rPr lang="en-US" sz="1800" dirty="0"/>
              <a:t> with distribution of plastic sheets, ropes, kitchen sets, tent poles sets and/or shelter repair kits since the beginning of the flood emergency response.</a:t>
            </a:r>
          </a:p>
          <a:p>
            <a:r>
              <a:rPr lang="en-US" sz="1800" dirty="0"/>
              <a:t>Distributions took place in Sindh, Punjab and </a:t>
            </a:r>
            <a:r>
              <a:rPr lang="en-US" sz="1800" dirty="0" err="1"/>
              <a:t>Balochistan</a:t>
            </a:r>
            <a:r>
              <a:rPr lang="en-US" sz="1800" dirty="0"/>
              <a:t> provinces.</a:t>
            </a:r>
          </a:p>
          <a:p>
            <a:r>
              <a:rPr lang="en-US" sz="1800" dirty="0"/>
              <a:t>New partners registration is on hold at the moment due to large number of requests compared to the available stock.  </a:t>
            </a:r>
          </a:p>
          <a:p>
            <a:r>
              <a:rPr lang="en-US" sz="1800" dirty="0"/>
              <a:t>The current pipeline stock is low at the moment. Therefore, very little number of applications will be approved in the coming few days due to limited stock availability. Requests targeting hard to reach areas will be prioritized.</a:t>
            </a:r>
          </a:p>
          <a:p>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To the moment there is no available funding to replenish the pipeline stock. Partners will be updated if the plans change.</a:t>
            </a:r>
          </a:p>
          <a:p>
            <a:pPr marL="285750" indent="-285750" algn="l">
              <a:buFont typeface="Arial" panose="020B0604020202020204" pitchFamily="34" charset="0"/>
              <a:buChar char="•"/>
            </a:pPr>
            <a:endParaRPr lang="en-US" sz="1800" dirty="0"/>
          </a:p>
          <a:p>
            <a:pPr marL="285750" indent="-285750" algn="l">
              <a:buFont typeface="Arial" panose="020B0604020202020204" pitchFamily="34" charset="0"/>
              <a:buChar char="•"/>
            </a:pPr>
            <a:endParaRPr lang="en-US" sz="1600" dirty="0"/>
          </a:p>
          <a:p>
            <a:endParaRPr lang="en-US" sz="1600" dirty="0"/>
          </a:p>
          <a:p>
            <a:endParaRPr lang="en-US" sz="1600" dirty="0"/>
          </a:p>
          <a:p>
            <a:endParaRPr lang="en-US" sz="1600" dirty="0"/>
          </a:p>
          <a:p>
            <a:endParaRPr lang="en-US" sz="1600" dirty="0"/>
          </a:p>
        </p:txBody>
      </p:sp>
      <p:sp>
        <p:nvSpPr>
          <p:cNvPr id="4" name="Title 1">
            <a:extLst>
              <a:ext uri="{FF2B5EF4-FFF2-40B4-BE49-F238E27FC236}">
                <a16:creationId xmlns:a16="http://schemas.microsoft.com/office/drawing/2014/main" id="{16D772E4-5D5F-46E8-A71B-822EDD39C669}"/>
              </a:ext>
            </a:extLst>
          </p:cNvPr>
          <p:cNvSpPr txBox="1">
            <a:spLocks/>
          </p:cNvSpPr>
          <p:nvPr/>
        </p:nvSpPr>
        <p:spPr>
          <a:xfrm>
            <a:off x="1062446" y="974317"/>
            <a:ext cx="7672251" cy="4778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dirty="0"/>
              <a:t>Pipeline Updates</a:t>
            </a:r>
          </a:p>
        </p:txBody>
      </p:sp>
    </p:spTree>
    <p:extLst>
      <p:ext uri="{BB962C8B-B14F-4D97-AF65-F5344CB8AC3E}">
        <p14:creationId xmlns:p14="http://schemas.microsoft.com/office/powerpoint/2010/main" val="10404389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59FE9F4-06E9-424C-AB89-27F407BD48E9}"/>
              </a:ext>
            </a:extLst>
          </p:cNvPr>
          <p:cNvSpPr/>
          <p:nvPr/>
        </p:nvSpPr>
        <p:spPr>
          <a:xfrm>
            <a:off x="0" y="0"/>
            <a:ext cx="12192000" cy="685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itle 32">
            <a:extLst>
              <a:ext uri="{FF2B5EF4-FFF2-40B4-BE49-F238E27FC236}">
                <a16:creationId xmlns:a16="http://schemas.microsoft.com/office/drawing/2014/main" id="{3E80176A-70AE-46DD-A4CA-E41322778C13}"/>
              </a:ext>
            </a:extLst>
          </p:cNvPr>
          <p:cNvSpPr>
            <a:spLocks noGrp="1"/>
          </p:cNvSpPr>
          <p:nvPr>
            <p:ph type="title"/>
          </p:nvPr>
        </p:nvSpPr>
        <p:spPr>
          <a:xfrm>
            <a:off x="1800225" y="2449027"/>
            <a:ext cx="8591550" cy="918649"/>
          </a:xfrm>
        </p:spPr>
        <p:txBody>
          <a:bodyPr>
            <a:normAutofit fontScale="90000"/>
          </a:bodyPr>
          <a:lstStyle/>
          <a:p>
            <a:pPr algn="ctr">
              <a:lnSpc>
                <a:spcPct val="120000"/>
              </a:lnSpc>
            </a:pPr>
            <a:r>
              <a:rPr lang="en-US" sz="5400" dirty="0">
                <a:latin typeface="Roboto Slab" pitchFamily="2" charset="0"/>
                <a:ea typeface="Roboto Slab" pitchFamily="2" charset="0"/>
              </a:rPr>
              <a:t>Winterization</a:t>
            </a:r>
          </a:p>
        </p:txBody>
      </p:sp>
      <p:sp>
        <p:nvSpPr>
          <p:cNvPr id="9" name="Rectangle 8">
            <a:extLst>
              <a:ext uri="{FF2B5EF4-FFF2-40B4-BE49-F238E27FC236}">
                <a16:creationId xmlns:a16="http://schemas.microsoft.com/office/drawing/2014/main" id="{D30F844F-10F9-48CA-8BE1-89D77A6E4535}"/>
              </a:ext>
            </a:extLst>
          </p:cNvPr>
          <p:cNvSpPr/>
          <p:nvPr/>
        </p:nvSpPr>
        <p:spPr>
          <a:xfrm>
            <a:off x="5295900" y="4068719"/>
            <a:ext cx="1600200" cy="992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625890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normAutofit/>
          </a:bodyPr>
          <a:lstStyle/>
          <a:p>
            <a:r>
              <a:rPr lang="en-US" sz="2800" b="1" dirty="0">
                <a:solidFill>
                  <a:srgbClr val="7E1115"/>
                </a:solidFill>
                <a:latin typeface="Verdana" panose="020B0604030504040204" pitchFamily="34" charset="0"/>
                <a:ea typeface="Verdana" panose="020B0604030504040204" pitchFamily="34" charset="0"/>
              </a:rPr>
              <a:t>SHELTER PRIORITIES FOR WINTERIZATION</a:t>
            </a:r>
            <a:endParaRPr lang="LID4096" sz="2800"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lnSpcReduction="10000"/>
          </a:bodyPr>
          <a:lstStyle/>
          <a:p>
            <a:pPr marL="457200" lvl="1" indent="0" algn="just">
              <a:buNone/>
            </a:pPr>
            <a:r>
              <a:rPr lang="en-US" dirty="0"/>
              <a:t>The key shelter priority is to keep the immediate space around bodies warm    </a:t>
            </a:r>
          </a:p>
          <a:p>
            <a:pPr marL="914400" lvl="1" indent="-457200" algn="just">
              <a:buFont typeface="+mj-lt"/>
              <a:buAutoNum type="alphaLcParenR"/>
            </a:pPr>
            <a:r>
              <a:rPr lang="en-US" dirty="0"/>
              <a:t>primarily by </a:t>
            </a:r>
            <a:r>
              <a:rPr lang="en-US" b="1" dirty="0"/>
              <a:t>warm clothes </a:t>
            </a:r>
            <a:r>
              <a:rPr lang="en-US" dirty="0"/>
              <a:t>and bedding. The key needs are for </a:t>
            </a:r>
            <a:r>
              <a:rPr lang="en-US" b="1" dirty="0"/>
              <a:t>blankets</a:t>
            </a:r>
          </a:p>
          <a:p>
            <a:pPr marL="914400" lvl="1" indent="-457200" algn="just">
              <a:buFont typeface="+mj-lt"/>
              <a:buAutoNum type="alphaLcParenR"/>
            </a:pPr>
            <a:r>
              <a:rPr lang="en-US" dirty="0"/>
              <a:t>secondary shelter priority is to provide protection from the elements, by providing a </a:t>
            </a:r>
            <a:r>
              <a:rPr lang="en-US" b="1" dirty="0"/>
              <a:t>waterproof roof</a:t>
            </a:r>
          </a:p>
          <a:p>
            <a:pPr marL="914400" lvl="1" indent="-457200" algn="just">
              <a:buFont typeface="+mj-lt"/>
              <a:buAutoNum type="alphaLcParenR"/>
            </a:pPr>
            <a:r>
              <a:rPr lang="en-US" b="1" dirty="0"/>
              <a:t>Ground insulation and bedding</a:t>
            </a:r>
            <a:r>
              <a:rPr lang="en-US" dirty="0"/>
              <a:t> is key in preventing heat loss to the ground,.</a:t>
            </a:r>
          </a:p>
          <a:p>
            <a:pPr marL="914400" lvl="1" indent="-457200" algn="just">
              <a:buFont typeface="+mj-lt"/>
              <a:buAutoNum type="alphaLcParenR"/>
            </a:pPr>
            <a:r>
              <a:rPr lang="en-US" dirty="0"/>
              <a:t>Providing thick </a:t>
            </a:r>
            <a:r>
              <a:rPr lang="en-US" b="1" dirty="0"/>
              <a:t>quilts or high-quality blankets </a:t>
            </a:r>
            <a:r>
              <a:rPr lang="en-US" dirty="0"/>
              <a:t>can provide personal insulation from the ground, whilst </a:t>
            </a:r>
            <a:r>
              <a:rPr lang="en-US" b="1" dirty="0"/>
              <a:t>closed cell foam</a:t>
            </a:r>
            <a:r>
              <a:rPr lang="en-US" dirty="0"/>
              <a:t>, or raised wooden floors will reduce this heat loss. </a:t>
            </a:r>
          </a:p>
          <a:p>
            <a:pPr marL="914400" lvl="1" indent="-457200" algn="just">
              <a:buFont typeface="+mj-lt"/>
              <a:buAutoNum type="alphaLcParenR"/>
            </a:pPr>
            <a:r>
              <a:rPr lang="en-US" b="1" dirty="0"/>
              <a:t>Plastic sheeting </a:t>
            </a:r>
            <a:r>
              <a:rPr lang="en-US" dirty="0"/>
              <a:t>is a key basic flooring component preventing rising damp</a:t>
            </a:r>
          </a:p>
          <a:p>
            <a:pPr marL="914400" lvl="1" indent="-457200" algn="just">
              <a:buFont typeface="+mj-lt"/>
              <a:buAutoNum type="alphaLcParenR"/>
            </a:pPr>
            <a:r>
              <a:rPr lang="en-US" dirty="0"/>
              <a:t>To ensure a warm living environment, </a:t>
            </a:r>
            <a:r>
              <a:rPr lang="en-US" b="1" dirty="0"/>
              <a:t>wind proofing </a:t>
            </a:r>
            <a:r>
              <a:rPr lang="en-US" dirty="0"/>
              <a:t>is essential. Draughts can be blocked by plastic sheeting, canvas, or blankets over gaps.</a:t>
            </a:r>
          </a:p>
          <a:p>
            <a:pPr lvl="1"/>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8124254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normAutofit/>
          </a:bodyPr>
          <a:lstStyle/>
          <a:p>
            <a:r>
              <a:rPr lang="en-US" sz="3200" b="1" dirty="0">
                <a:solidFill>
                  <a:srgbClr val="7E1115"/>
                </a:solidFill>
                <a:latin typeface="Verdana" panose="020B0604030504040204" pitchFamily="34" charset="0"/>
                <a:ea typeface="Verdana" panose="020B0604030504040204" pitchFamily="34" charset="0"/>
              </a:rPr>
              <a:t>RECOMMENDED NFI KIT FOR FLOODS RESPONSE</a:t>
            </a:r>
            <a:endParaRPr lang="LID4096" sz="3200"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a:bodyPr>
          <a:lstStyle/>
          <a:p>
            <a:pPr lvl="1"/>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pic>
        <p:nvPicPr>
          <p:cNvPr id="5" name="Picture 4">
            <a:extLst>
              <a:ext uri="{FF2B5EF4-FFF2-40B4-BE49-F238E27FC236}">
                <a16:creationId xmlns:a16="http://schemas.microsoft.com/office/drawing/2014/main" id="{B2C235DA-439F-916A-99A4-E0BD07697DE9}"/>
              </a:ext>
            </a:extLst>
          </p:cNvPr>
          <p:cNvPicPr>
            <a:picLocks noChangeAspect="1"/>
          </p:cNvPicPr>
          <p:nvPr/>
        </p:nvPicPr>
        <p:blipFill>
          <a:blip r:embed="rId4"/>
          <a:stretch>
            <a:fillRect/>
          </a:stretch>
        </p:blipFill>
        <p:spPr>
          <a:xfrm>
            <a:off x="1070331" y="1587572"/>
            <a:ext cx="9886950" cy="4381500"/>
          </a:xfrm>
          <a:prstGeom prst="rect">
            <a:avLst/>
          </a:prstGeom>
        </p:spPr>
      </p:pic>
    </p:spTree>
    <p:extLst>
      <p:ext uri="{BB962C8B-B14F-4D97-AF65-F5344CB8AC3E}">
        <p14:creationId xmlns:p14="http://schemas.microsoft.com/office/powerpoint/2010/main" val="35963932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normAutofit/>
          </a:bodyPr>
          <a:lstStyle/>
          <a:p>
            <a:r>
              <a:rPr lang="en-US" sz="3200" b="1" dirty="0">
                <a:solidFill>
                  <a:srgbClr val="7E1115"/>
                </a:solidFill>
                <a:latin typeface="Verdana" panose="020B0604030504040204" pitchFamily="34" charset="0"/>
                <a:ea typeface="Verdana" panose="020B0604030504040204" pitchFamily="34" charset="0"/>
              </a:rPr>
              <a:t>RECOMMENDED NFI KIT FOR FLOODS RESPONSE-Continu</a:t>
            </a:r>
            <a:endParaRPr lang="LID4096" sz="3200"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a:bodyPr>
          <a:lstStyle/>
          <a:p>
            <a:pPr lvl="1"/>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pic>
        <p:nvPicPr>
          <p:cNvPr id="11" name="Picture 10">
            <a:extLst>
              <a:ext uri="{FF2B5EF4-FFF2-40B4-BE49-F238E27FC236}">
                <a16:creationId xmlns:a16="http://schemas.microsoft.com/office/drawing/2014/main" id="{FC082971-8717-DB1F-8B48-3F0CCA0181DD}"/>
              </a:ext>
            </a:extLst>
          </p:cNvPr>
          <p:cNvPicPr>
            <a:picLocks noChangeAspect="1"/>
          </p:cNvPicPr>
          <p:nvPr/>
        </p:nvPicPr>
        <p:blipFill>
          <a:blip r:embed="rId4"/>
          <a:stretch>
            <a:fillRect/>
          </a:stretch>
        </p:blipFill>
        <p:spPr>
          <a:xfrm>
            <a:off x="1014572" y="2159445"/>
            <a:ext cx="6074597" cy="2628311"/>
          </a:xfrm>
          <a:prstGeom prst="rect">
            <a:avLst/>
          </a:prstGeom>
        </p:spPr>
      </p:pic>
    </p:spTree>
    <p:extLst>
      <p:ext uri="{BB962C8B-B14F-4D97-AF65-F5344CB8AC3E}">
        <p14:creationId xmlns:p14="http://schemas.microsoft.com/office/powerpoint/2010/main" val="201744460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normAutofit/>
          </a:bodyPr>
          <a:lstStyle/>
          <a:p>
            <a:r>
              <a:rPr lang="en-US" sz="2800" b="1" dirty="0">
                <a:solidFill>
                  <a:srgbClr val="7E1115"/>
                </a:solidFill>
                <a:latin typeface="Verdana" panose="020B0604030504040204" pitchFamily="34" charset="0"/>
                <a:ea typeface="Verdana" panose="020B0604030504040204" pitchFamily="34" charset="0"/>
              </a:rPr>
              <a:t>Winterized Shelter Technical Guidelines</a:t>
            </a:r>
            <a:endParaRPr lang="LID4096" sz="2800"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a:bodyPr>
          <a:lstStyle/>
          <a:p>
            <a:pPr lvl="1"/>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pic>
        <p:nvPicPr>
          <p:cNvPr id="5" name="Picture 4">
            <a:extLst>
              <a:ext uri="{FF2B5EF4-FFF2-40B4-BE49-F238E27FC236}">
                <a16:creationId xmlns:a16="http://schemas.microsoft.com/office/drawing/2014/main" id="{0A48A632-0C31-7EBD-39F0-ACE9137FF929}"/>
              </a:ext>
            </a:extLst>
          </p:cNvPr>
          <p:cNvPicPr>
            <a:picLocks noChangeAspect="1"/>
          </p:cNvPicPr>
          <p:nvPr/>
        </p:nvPicPr>
        <p:blipFill>
          <a:blip r:embed="rId4"/>
          <a:stretch>
            <a:fillRect/>
          </a:stretch>
        </p:blipFill>
        <p:spPr>
          <a:xfrm>
            <a:off x="919162" y="1510301"/>
            <a:ext cx="10353675" cy="4659811"/>
          </a:xfrm>
          <a:prstGeom prst="rect">
            <a:avLst/>
          </a:prstGeom>
        </p:spPr>
      </p:pic>
    </p:spTree>
    <p:extLst>
      <p:ext uri="{BB962C8B-B14F-4D97-AF65-F5344CB8AC3E}">
        <p14:creationId xmlns:p14="http://schemas.microsoft.com/office/powerpoint/2010/main" val="275795090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normAutofit/>
          </a:bodyPr>
          <a:lstStyle/>
          <a:p>
            <a:r>
              <a:rPr lang="en-US" sz="2800" b="1" dirty="0">
                <a:solidFill>
                  <a:srgbClr val="7E1115"/>
                </a:solidFill>
                <a:latin typeface="Verdana" panose="020B0604030504040204" pitchFamily="34" charset="0"/>
                <a:ea typeface="Verdana" panose="020B0604030504040204" pitchFamily="34" charset="0"/>
              </a:rPr>
              <a:t>Winterized Shelter Technical Guidelines</a:t>
            </a:r>
            <a:endParaRPr lang="LID4096" sz="2800"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a:bodyPr>
          <a:lstStyle/>
          <a:p>
            <a:pPr lvl="1"/>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pic>
        <p:nvPicPr>
          <p:cNvPr id="7" name="Picture 6">
            <a:extLst>
              <a:ext uri="{FF2B5EF4-FFF2-40B4-BE49-F238E27FC236}">
                <a16:creationId xmlns:a16="http://schemas.microsoft.com/office/drawing/2014/main" id="{1969F7EC-8D46-8A7F-A2F1-7DBFAAB30780}"/>
              </a:ext>
            </a:extLst>
          </p:cNvPr>
          <p:cNvPicPr>
            <a:picLocks noChangeAspect="1"/>
          </p:cNvPicPr>
          <p:nvPr/>
        </p:nvPicPr>
        <p:blipFill>
          <a:blip r:embed="rId4"/>
          <a:stretch>
            <a:fillRect/>
          </a:stretch>
        </p:blipFill>
        <p:spPr>
          <a:xfrm>
            <a:off x="1212351" y="1469204"/>
            <a:ext cx="9746161" cy="5281334"/>
          </a:xfrm>
          <a:prstGeom prst="rect">
            <a:avLst/>
          </a:prstGeom>
        </p:spPr>
      </p:pic>
    </p:spTree>
    <p:extLst>
      <p:ext uri="{BB962C8B-B14F-4D97-AF65-F5344CB8AC3E}">
        <p14:creationId xmlns:p14="http://schemas.microsoft.com/office/powerpoint/2010/main" val="29428038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24E8E4-1100-838F-D9AC-87495CD5C1D3}"/>
              </a:ext>
            </a:extLst>
          </p:cNvPr>
          <p:cNvSpPr txBox="1">
            <a:spLocks noGrp="1"/>
          </p:cNvSpPr>
          <p:nvPr>
            <p:ph type="title"/>
          </p:nvPr>
        </p:nvSpPr>
        <p:spPr/>
        <p:txBody>
          <a:bodyPr/>
          <a:lstStyle/>
          <a:p>
            <a:pPr lvl="0"/>
            <a:r>
              <a:rPr lang="en-US"/>
              <a:t>Shelter/NFI Sector Working Group </a:t>
            </a:r>
          </a:p>
        </p:txBody>
      </p:sp>
      <p:sp>
        <p:nvSpPr>
          <p:cNvPr id="3" name="Content Placeholder 2">
            <a:extLst>
              <a:ext uri="{FF2B5EF4-FFF2-40B4-BE49-F238E27FC236}">
                <a16:creationId xmlns:a16="http://schemas.microsoft.com/office/drawing/2014/main" id="{746270E7-C7FB-40DB-4E68-DDCC11E3ED7D}"/>
              </a:ext>
            </a:extLst>
          </p:cNvPr>
          <p:cNvSpPr txBox="1">
            <a:spLocks noGrp="1"/>
          </p:cNvSpPr>
          <p:nvPr>
            <p:ph idx="1"/>
          </p:nvPr>
        </p:nvSpPr>
        <p:spPr>
          <a:xfrm>
            <a:off x="838203" y="1825627"/>
            <a:ext cx="10833244" cy="4351336"/>
          </a:xfrm>
        </p:spPr>
        <p:txBody>
          <a:bodyPr vert="horz" lIns="91440" tIns="45720" rIns="91440" bIns="45720" rtlCol="0" anchor="t">
            <a:normAutofit/>
          </a:bodyPr>
          <a:lstStyle/>
          <a:p>
            <a:pPr marL="0" lvl="0" indent="0">
              <a:buNone/>
            </a:pPr>
            <a:r>
              <a:rPr lang="en-US" dirty="0"/>
              <a:t>15.11.2022 Agenda</a:t>
            </a:r>
          </a:p>
          <a:p>
            <a:pPr marL="342900" indent="-342900">
              <a:lnSpc>
                <a:spcPct val="107000"/>
              </a:lnSpc>
              <a:spcBef>
                <a:spcPts val="0"/>
              </a:spcBef>
              <a:buFont typeface="+mj-lt"/>
              <a:buAutoNum type="arabicPeriod"/>
            </a:pPr>
            <a:r>
              <a:rPr lang="en-US" sz="1800" dirty="0">
                <a:effectLst/>
                <a:latin typeface="Calibri"/>
                <a:ea typeface="Calibri" panose="020F0502020204030204" pitchFamily="34" charset="0"/>
                <a:cs typeface="Times New Roman"/>
              </a:rPr>
              <a:t>Welcome and Introduction (5Minutes)</a:t>
            </a:r>
            <a:r>
              <a:rPr lang="en-US" sz="1800" dirty="0">
                <a:latin typeface="Calibri"/>
                <a:ea typeface="Calibri" panose="020F0502020204030204" pitchFamily="34" charset="0"/>
                <a:cs typeface="Times New Roman"/>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0"/>
              </a:spcAft>
              <a:buFont typeface="+mj-lt"/>
              <a:buAutoNum type="arabicPeriod"/>
            </a:pPr>
            <a:r>
              <a:rPr lang="en-US" sz="1800" dirty="0">
                <a:latin typeface="Calibri"/>
                <a:ea typeface="Calibri" panose="020F0502020204030204" pitchFamily="34" charset="0"/>
                <a:cs typeface="Times New Roman"/>
              </a:rPr>
              <a:t>5Ws updates</a:t>
            </a:r>
            <a:r>
              <a:rPr lang="en-US" sz="1800" dirty="0">
                <a:effectLst/>
                <a:latin typeface="Calibri"/>
                <a:ea typeface="Calibri" panose="020F0502020204030204" pitchFamily="34" charset="0"/>
                <a:cs typeface="Times New Roman"/>
              </a:rPr>
              <a:t>(5Minutes)</a:t>
            </a:r>
          </a:p>
          <a:p>
            <a:pPr marL="342900" marR="0" lvl="0" indent="-342900">
              <a:lnSpc>
                <a:spcPct val="107000"/>
              </a:lnSpc>
              <a:spcBef>
                <a:spcPts val="0"/>
              </a:spcBef>
              <a:spcAft>
                <a:spcPts val="0"/>
              </a:spcAft>
              <a:buFont typeface="+mj-lt"/>
              <a:buAutoNum type="arabicPeriod"/>
            </a:pPr>
            <a:r>
              <a:rPr lang="en-US" sz="1800" dirty="0">
                <a:effectLst/>
                <a:latin typeface="Calibri"/>
                <a:ea typeface="Calibri" panose="020F0502020204030204" pitchFamily="34" charset="0"/>
                <a:cs typeface="Times New Roman"/>
              </a:rPr>
              <a:t>Winterization (10Minutes)</a:t>
            </a:r>
          </a:p>
          <a:p>
            <a:pPr marL="342900" indent="-342900">
              <a:lnSpc>
                <a:spcPct val="107000"/>
              </a:lnSpc>
              <a:spcBef>
                <a:spcPts val="0"/>
              </a:spcBef>
              <a:buAutoNum type="arabicPeriod"/>
            </a:pPr>
            <a:r>
              <a:rPr lang="en-US" sz="1800" dirty="0">
                <a:latin typeface="Calibri"/>
                <a:ea typeface="Calibri" panose="020F0502020204030204" pitchFamily="34" charset="0"/>
                <a:cs typeface="Times New Roman"/>
              </a:rPr>
              <a:t>Initial Brainstorming on recovery (10Minutes)</a:t>
            </a:r>
          </a:p>
          <a:p>
            <a:pPr marL="0" marR="0" lvl="0" indent="0">
              <a:lnSpc>
                <a:spcPct val="107000"/>
              </a:lnSpc>
              <a:spcBef>
                <a:spcPts val="0"/>
              </a:spcBef>
              <a:spcAft>
                <a:spcPts val="800"/>
              </a:spcAft>
              <a:buNone/>
            </a:pPr>
            <a:r>
              <a:rPr lang="en-US" sz="1800" dirty="0">
                <a:effectLst/>
                <a:latin typeface="Calibri"/>
                <a:ea typeface="Calibri" panose="020F0502020204030204" pitchFamily="34" charset="0"/>
                <a:cs typeface="Times New Roman"/>
              </a:rPr>
              <a:t>AOB</a:t>
            </a:r>
          </a:p>
          <a:p>
            <a:pPr marL="0" marR="0" indent="0">
              <a:lnSpc>
                <a:spcPct val="107000"/>
              </a:lnSpc>
              <a:spcBef>
                <a:spcPts val="0"/>
              </a:spcBef>
              <a:spcAft>
                <a:spcPts val="800"/>
              </a:spcAft>
              <a:buNone/>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lvl="1" indent="0">
              <a:buNone/>
            </a:pPr>
            <a:endParaRPr lang="en-US"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normAutofit/>
          </a:bodyPr>
          <a:lstStyle/>
          <a:p>
            <a:r>
              <a:rPr lang="en-US" sz="2800" b="1" dirty="0">
                <a:solidFill>
                  <a:srgbClr val="7E1115"/>
                </a:solidFill>
                <a:latin typeface="Verdana" panose="020B0604030504040204" pitchFamily="34" charset="0"/>
                <a:ea typeface="Verdana" panose="020B0604030504040204" pitchFamily="34" charset="0"/>
              </a:rPr>
              <a:t> Kit for Winterization Upgrading of Tents </a:t>
            </a:r>
            <a:endParaRPr lang="LID4096" sz="2800"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a:bodyPr>
          <a:lstStyle/>
          <a:p>
            <a:pPr lvl="1"/>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pic>
        <p:nvPicPr>
          <p:cNvPr id="5" name="Picture 4">
            <a:extLst>
              <a:ext uri="{FF2B5EF4-FFF2-40B4-BE49-F238E27FC236}">
                <a16:creationId xmlns:a16="http://schemas.microsoft.com/office/drawing/2014/main" id="{A74C93A4-C8B2-3060-37BE-1013B3E30E79}"/>
              </a:ext>
            </a:extLst>
          </p:cNvPr>
          <p:cNvPicPr>
            <a:picLocks noChangeAspect="1"/>
          </p:cNvPicPr>
          <p:nvPr/>
        </p:nvPicPr>
        <p:blipFill>
          <a:blip r:embed="rId4"/>
          <a:stretch>
            <a:fillRect/>
          </a:stretch>
        </p:blipFill>
        <p:spPr>
          <a:xfrm>
            <a:off x="1232899" y="1438382"/>
            <a:ext cx="9400853" cy="5182810"/>
          </a:xfrm>
          <a:prstGeom prst="rect">
            <a:avLst/>
          </a:prstGeom>
        </p:spPr>
      </p:pic>
    </p:spTree>
    <p:extLst>
      <p:ext uri="{BB962C8B-B14F-4D97-AF65-F5344CB8AC3E}">
        <p14:creationId xmlns:p14="http://schemas.microsoft.com/office/powerpoint/2010/main" val="90111671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Map&#10;&#10;Description automatically generated">
            <a:extLst>
              <a:ext uri="{FF2B5EF4-FFF2-40B4-BE49-F238E27FC236}">
                <a16:creationId xmlns:a16="http://schemas.microsoft.com/office/drawing/2014/main" id="{55250552-E041-24BE-AEEA-0573EC6A1B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273628"/>
            <a:ext cx="6179436" cy="5159828"/>
          </a:xfrm>
          <a:prstGeom prst="rect">
            <a:avLst/>
          </a:prstGeom>
        </p:spPr>
      </p:pic>
      <p:pic>
        <p:nvPicPr>
          <p:cNvPr id="12" name="Picture 11" descr="Map&#10;&#10;Description automatically generated">
            <a:extLst>
              <a:ext uri="{FF2B5EF4-FFF2-40B4-BE49-F238E27FC236}">
                <a16:creationId xmlns:a16="http://schemas.microsoft.com/office/drawing/2014/main" id="{C8335B69-8FDB-276F-2676-25AF65AC19A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28151" y="1273628"/>
            <a:ext cx="6179436" cy="5159829"/>
          </a:xfrm>
          <a:prstGeom prst="rect">
            <a:avLst/>
          </a:prstGeom>
        </p:spPr>
      </p:pic>
      <p:sp>
        <p:nvSpPr>
          <p:cNvPr id="18" name="Title 4">
            <a:extLst>
              <a:ext uri="{FF2B5EF4-FFF2-40B4-BE49-F238E27FC236}">
                <a16:creationId xmlns:a16="http://schemas.microsoft.com/office/drawing/2014/main" id="{F3F99B18-89C1-FD76-8FE1-F514E40024B8}"/>
              </a:ext>
            </a:extLst>
          </p:cNvPr>
          <p:cNvSpPr>
            <a:spLocks noGrp="1"/>
          </p:cNvSpPr>
          <p:nvPr>
            <p:ph type="title"/>
          </p:nvPr>
        </p:nvSpPr>
        <p:spPr>
          <a:xfrm>
            <a:off x="310676" y="609600"/>
            <a:ext cx="5868761" cy="443198"/>
          </a:xfrm>
        </p:spPr>
        <p:txBody>
          <a:bodyPr/>
          <a:lstStyle/>
          <a:p>
            <a:r>
              <a:rPr lang="en-US" sz="2800" dirty="0">
                <a:solidFill>
                  <a:schemeClr val="tx1">
                    <a:lumMod val="50000"/>
                  </a:schemeClr>
                </a:solidFill>
                <a:latin typeface="Roboto Slab" pitchFamily="2" charset="0"/>
                <a:ea typeface="Roboto Slab" pitchFamily="2" charset="0"/>
              </a:rPr>
              <a:t>Affected and prioritized districts</a:t>
            </a:r>
          </a:p>
        </p:txBody>
      </p:sp>
      <p:sp>
        <p:nvSpPr>
          <p:cNvPr id="19" name="Title 4">
            <a:extLst>
              <a:ext uri="{FF2B5EF4-FFF2-40B4-BE49-F238E27FC236}">
                <a16:creationId xmlns:a16="http://schemas.microsoft.com/office/drawing/2014/main" id="{48EA61F7-29F2-3079-A971-C387B679522D}"/>
              </a:ext>
            </a:extLst>
          </p:cNvPr>
          <p:cNvSpPr txBox="1">
            <a:spLocks/>
          </p:cNvSpPr>
          <p:nvPr/>
        </p:nvSpPr>
        <p:spPr>
          <a:xfrm>
            <a:off x="6238826" y="609600"/>
            <a:ext cx="5868761" cy="443198"/>
          </a:xfrm>
          <a:prstGeom prst="rect">
            <a:avLst/>
          </a:prstGeom>
        </p:spPr>
        <p:txBody>
          <a:bodyPr vert="horz" wrap="square" lIns="0" tIns="0" rIns="0" bIns="0" rtlCol="0" anchor="ctr">
            <a:noAutofit/>
          </a:bodyPr>
          <a:lstStyle>
            <a:lvl1pPr algn="l" defTabSz="914400" rtl="0" eaLnBrk="1" latinLnBrk="0" hangingPunct="1">
              <a:lnSpc>
                <a:spcPct val="90000"/>
              </a:lnSpc>
              <a:spcBef>
                <a:spcPct val="0"/>
              </a:spcBef>
              <a:buNone/>
              <a:defRPr sz="3200" b="1" kern="1200">
                <a:solidFill>
                  <a:schemeClr val="tx2"/>
                </a:solidFill>
                <a:latin typeface="Roboto"/>
                <a:ea typeface="+mj-ea"/>
                <a:cs typeface="+mj-cs"/>
              </a:defRPr>
            </a:lvl1pPr>
          </a:lstStyle>
          <a:p>
            <a:r>
              <a:rPr lang="en-US" sz="2800" dirty="0">
                <a:solidFill>
                  <a:schemeClr val="tx1">
                    <a:lumMod val="50000"/>
                  </a:schemeClr>
                </a:solidFill>
                <a:latin typeface="Roboto Slab" pitchFamily="2" charset="0"/>
                <a:ea typeface="Roboto Slab" pitchFamily="2" charset="0"/>
              </a:rPr>
              <a:t>Damaged/destroyed houses</a:t>
            </a:r>
          </a:p>
        </p:txBody>
      </p:sp>
    </p:spTree>
    <p:extLst>
      <p:ext uri="{BB962C8B-B14F-4D97-AF65-F5344CB8AC3E}">
        <p14:creationId xmlns:p14="http://schemas.microsoft.com/office/powerpoint/2010/main" val="321660207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47A6532-85CC-F913-0C52-B273F54EC9CA}"/>
              </a:ext>
            </a:extLst>
          </p:cNvPr>
          <p:cNvSpPr>
            <a:spLocks noGrp="1"/>
          </p:cNvSpPr>
          <p:nvPr>
            <p:ph type="title"/>
          </p:nvPr>
        </p:nvSpPr>
        <p:spPr>
          <a:xfrm>
            <a:off x="619125" y="609600"/>
            <a:ext cx="10274910" cy="443198"/>
          </a:xfrm>
        </p:spPr>
        <p:txBody>
          <a:bodyPr/>
          <a:lstStyle/>
          <a:p>
            <a:r>
              <a:rPr lang="en-US" sz="3600" dirty="0">
                <a:solidFill>
                  <a:schemeClr val="tx1">
                    <a:lumMod val="50000"/>
                  </a:schemeClr>
                </a:solidFill>
                <a:latin typeface="Roboto Slab" pitchFamily="2" charset="0"/>
                <a:ea typeface="Roboto Slab" pitchFamily="2" charset="0"/>
              </a:rPr>
              <a:t>Elevation</a:t>
            </a:r>
          </a:p>
        </p:txBody>
      </p:sp>
      <p:pic>
        <p:nvPicPr>
          <p:cNvPr id="4" name="Picture 3">
            <a:extLst>
              <a:ext uri="{FF2B5EF4-FFF2-40B4-BE49-F238E27FC236}">
                <a16:creationId xmlns:a16="http://schemas.microsoft.com/office/drawing/2014/main" id="{61C9F6FB-ABA1-FD05-2BC4-DD78DAF65F8F}"/>
              </a:ext>
            </a:extLst>
          </p:cNvPr>
          <p:cNvPicPr>
            <a:picLocks noChangeAspect="1"/>
          </p:cNvPicPr>
          <p:nvPr/>
        </p:nvPicPr>
        <p:blipFill rotWithShape="1">
          <a:blip r:embed="rId3"/>
          <a:srcRect b="2741"/>
          <a:stretch/>
        </p:blipFill>
        <p:spPr>
          <a:xfrm>
            <a:off x="4002384" y="0"/>
            <a:ext cx="7416729" cy="6858000"/>
          </a:xfrm>
          <a:prstGeom prst="rect">
            <a:avLst/>
          </a:prstGeom>
        </p:spPr>
      </p:pic>
      <p:pic>
        <p:nvPicPr>
          <p:cNvPr id="8" name="Picture 7">
            <a:extLst>
              <a:ext uri="{FF2B5EF4-FFF2-40B4-BE49-F238E27FC236}">
                <a16:creationId xmlns:a16="http://schemas.microsoft.com/office/drawing/2014/main" id="{32036177-6BDE-C86D-CE80-5E113FAD2F36}"/>
              </a:ext>
            </a:extLst>
          </p:cNvPr>
          <p:cNvPicPr>
            <a:picLocks noChangeAspect="1"/>
          </p:cNvPicPr>
          <p:nvPr/>
        </p:nvPicPr>
        <p:blipFill>
          <a:blip r:embed="rId4"/>
          <a:stretch>
            <a:fillRect/>
          </a:stretch>
        </p:blipFill>
        <p:spPr>
          <a:xfrm>
            <a:off x="619125" y="1662398"/>
            <a:ext cx="1866915" cy="4150714"/>
          </a:xfrm>
          <a:prstGeom prst="rect">
            <a:avLst/>
          </a:prstGeom>
        </p:spPr>
      </p:pic>
      <p:sp>
        <p:nvSpPr>
          <p:cNvPr id="9" name="Rectangle 8">
            <a:extLst>
              <a:ext uri="{FF2B5EF4-FFF2-40B4-BE49-F238E27FC236}">
                <a16:creationId xmlns:a16="http://schemas.microsoft.com/office/drawing/2014/main" id="{26F91A68-3098-1B46-5861-EBCA8E1F9746}"/>
              </a:ext>
            </a:extLst>
          </p:cNvPr>
          <p:cNvSpPr/>
          <p:nvPr/>
        </p:nvSpPr>
        <p:spPr>
          <a:xfrm>
            <a:off x="4002385" y="6041571"/>
            <a:ext cx="1799701" cy="8164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57835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47A6532-85CC-F913-0C52-B273F54EC9CA}"/>
              </a:ext>
            </a:extLst>
          </p:cNvPr>
          <p:cNvSpPr>
            <a:spLocks noGrp="1"/>
          </p:cNvSpPr>
          <p:nvPr>
            <p:ph type="title"/>
          </p:nvPr>
        </p:nvSpPr>
        <p:spPr>
          <a:xfrm>
            <a:off x="619125" y="609600"/>
            <a:ext cx="10274910" cy="443198"/>
          </a:xfrm>
        </p:spPr>
        <p:txBody>
          <a:bodyPr/>
          <a:lstStyle/>
          <a:p>
            <a:r>
              <a:rPr lang="en-US" sz="3600" dirty="0">
                <a:solidFill>
                  <a:schemeClr val="tx1">
                    <a:lumMod val="50000"/>
                  </a:schemeClr>
                </a:solidFill>
                <a:latin typeface="Roboto Slab" pitchFamily="2" charset="0"/>
                <a:ea typeface="Roboto Slab" pitchFamily="2" charset="0"/>
              </a:rPr>
              <a:t>Temperature (last winter)</a:t>
            </a:r>
          </a:p>
        </p:txBody>
      </p:sp>
      <p:pic>
        <p:nvPicPr>
          <p:cNvPr id="11" name="Picture 10">
            <a:extLst>
              <a:ext uri="{FF2B5EF4-FFF2-40B4-BE49-F238E27FC236}">
                <a16:creationId xmlns:a16="http://schemas.microsoft.com/office/drawing/2014/main" id="{031D94B2-A024-3549-69C6-93124C89F961}"/>
              </a:ext>
            </a:extLst>
          </p:cNvPr>
          <p:cNvPicPr>
            <a:picLocks noChangeAspect="1"/>
          </p:cNvPicPr>
          <p:nvPr/>
        </p:nvPicPr>
        <p:blipFill>
          <a:blip r:embed="rId3"/>
          <a:stretch>
            <a:fillRect/>
          </a:stretch>
        </p:blipFill>
        <p:spPr>
          <a:xfrm>
            <a:off x="135973" y="1602875"/>
            <a:ext cx="6223262" cy="4615661"/>
          </a:xfrm>
          <a:prstGeom prst="rect">
            <a:avLst/>
          </a:prstGeom>
        </p:spPr>
      </p:pic>
      <p:pic>
        <p:nvPicPr>
          <p:cNvPr id="3" name="Picture 2">
            <a:extLst>
              <a:ext uri="{FF2B5EF4-FFF2-40B4-BE49-F238E27FC236}">
                <a16:creationId xmlns:a16="http://schemas.microsoft.com/office/drawing/2014/main" id="{6A25DECB-77E9-9981-3934-310D1727A04E}"/>
              </a:ext>
            </a:extLst>
          </p:cNvPr>
          <p:cNvPicPr>
            <a:picLocks noChangeAspect="1"/>
          </p:cNvPicPr>
          <p:nvPr/>
        </p:nvPicPr>
        <p:blipFill>
          <a:blip r:embed="rId4"/>
          <a:stretch>
            <a:fillRect/>
          </a:stretch>
        </p:blipFill>
        <p:spPr>
          <a:xfrm>
            <a:off x="5791749" y="1602875"/>
            <a:ext cx="6133649" cy="4514895"/>
          </a:xfrm>
          <a:prstGeom prst="rect">
            <a:avLst/>
          </a:prstGeom>
        </p:spPr>
      </p:pic>
    </p:spTree>
    <p:extLst>
      <p:ext uri="{BB962C8B-B14F-4D97-AF65-F5344CB8AC3E}">
        <p14:creationId xmlns:p14="http://schemas.microsoft.com/office/powerpoint/2010/main" val="92496399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BEFEAF4-E79F-5FD5-4493-C3F333E444D8}"/>
              </a:ext>
            </a:extLst>
          </p:cNvPr>
          <p:cNvPicPr>
            <a:picLocks noChangeAspect="1"/>
          </p:cNvPicPr>
          <p:nvPr/>
        </p:nvPicPr>
        <p:blipFill>
          <a:blip r:embed="rId3"/>
          <a:stretch>
            <a:fillRect/>
          </a:stretch>
        </p:blipFill>
        <p:spPr>
          <a:xfrm>
            <a:off x="186861" y="1812354"/>
            <a:ext cx="6113086" cy="4436045"/>
          </a:xfrm>
          <a:prstGeom prst="rect">
            <a:avLst/>
          </a:prstGeom>
        </p:spPr>
      </p:pic>
      <p:pic>
        <p:nvPicPr>
          <p:cNvPr id="4" name="Picture 3">
            <a:extLst>
              <a:ext uri="{FF2B5EF4-FFF2-40B4-BE49-F238E27FC236}">
                <a16:creationId xmlns:a16="http://schemas.microsoft.com/office/drawing/2014/main" id="{0601F0B7-2775-1F24-3E09-A201F6A9EA24}"/>
              </a:ext>
            </a:extLst>
          </p:cNvPr>
          <p:cNvPicPr>
            <a:picLocks noChangeAspect="1"/>
          </p:cNvPicPr>
          <p:nvPr/>
        </p:nvPicPr>
        <p:blipFill>
          <a:blip r:embed="rId4"/>
          <a:stretch>
            <a:fillRect/>
          </a:stretch>
        </p:blipFill>
        <p:spPr>
          <a:xfrm>
            <a:off x="6017838" y="1812354"/>
            <a:ext cx="6085273" cy="4436045"/>
          </a:xfrm>
          <a:prstGeom prst="rect">
            <a:avLst/>
          </a:prstGeom>
        </p:spPr>
      </p:pic>
      <p:sp>
        <p:nvSpPr>
          <p:cNvPr id="9" name="Title 4">
            <a:extLst>
              <a:ext uri="{FF2B5EF4-FFF2-40B4-BE49-F238E27FC236}">
                <a16:creationId xmlns:a16="http://schemas.microsoft.com/office/drawing/2014/main" id="{127F45D5-10FA-76C4-8DD2-37173F2E7859}"/>
              </a:ext>
            </a:extLst>
          </p:cNvPr>
          <p:cNvSpPr txBox="1">
            <a:spLocks/>
          </p:cNvSpPr>
          <p:nvPr/>
        </p:nvSpPr>
        <p:spPr>
          <a:xfrm>
            <a:off x="510268" y="609600"/>
            <a:ext cx="10274910" cy="443198"/>
          </a:xfrm>
          <a:prstGeom prst="rect">
            <a:avLst/>
          </a:prstGeom>
        </p:spPr>
        <p:txBody>
          <a:bodyPr vert="horz" wrap="square" lIns="0" tIns="0" rIns="0" bIns="0" rtlCol="0" anchor="ctr">
            <a:noAutofit/>
          </a:bodyPr>
          <a:lstStyle>
            <a:lvl1pPr algn="l" defTabSz="914400" rtl="0" eaLnBrk="1" latinLnBrk="0" hangingPunct="1">
              <a:lnSpc>
                <a:spcPct val="90000"/>
              </a:lnSpc>
              <a:spcBef>
                <a:spcPct val="0"/>
              </a:spcBef>
              <a:buNone/>
              <a:defRPr sz="3200" b="1" kern="1200">
                <a:solidFill>
                  <a:schemeClr val="tx2"/>
                </a:solidFill>
                <a:latin typeface="Roboto"/>
                <a:ea typeface="+mj-ea"/>
                <a:cs typeface="+mj-cs"/>
              </a:defRPr>
            </a:lvl1pPr>
          </a:lstStyle>
          <a:p>
            <a:r>
              <a:rPr lang="en-US" sz="3600" dirty="0">
                <a:solidFill>
                  <a:schemeClr val="tx1">
                    <a:lumMod val="50000"/>
                  </a:schemeClr>
                </a:solidFill>
                <a:latin typeface="Roboto Slab" pitchFamily="2" charset="0"/>
                <a:ea typeface="Roboto Slab" pitchFamily="2" charset="0"/>
              </a:rPr>
              <a:t>Temperature (last winter)</a:t>
            </a:r>
          </a:p>
        </p:txBody>
      </p:sp>
    </p:spTree>
    <p:extLst>
      <p:ext uri="{BB962C8B-B14F-4D97-AF65-F5344CB8AC3E}">
        <p14:creationId xmlns:p14="http://schemas.microsoft.com/office/powerpoint/2010/main" val="332948598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F3F2B33-6BAB-1C0D-A403-3766BD67336D}"/>
              </a:ext>
            </a:extLst>
          </p:cNvPr>
          <p:cNvPicPr>
            <a:picLocks noChangeAspect="1"/>
          </p:cNvPicPr>
          <p:nvPr/>
        </p:nvPicPr>
        <p:blipFill rotWithShape="1">
          <a:blip r:embed="rId3"/>
          <a:srcRect l="36546" t="22222" r="21399" b="12063"/>
          <a:stretch/>
        </p:blipFill>
        <p:spPr>
          <a:xfrm>
            <a:off x="6473840" y="182750"/>
            <a:ext cx="5882429" cy="6492499"/>
          </a:xfrm>
          <a:prstGeom prst="rect">
            <a:avLst/>
          </a:prstGeom>
        </p:spPr>
      </p:pic>
      <p:pic>
        <p:nvPicPr>
          <p:cNvPr id="9" name="Picture 8">
            <a:extLst>
              <a:ext uri="{FF2B5EF4-FFF2-40B4-BE49-F238E27FC236}">
                <a16:creationId xmlns:a16="http://schemas.microsoft.com/office/drawing/2014/main" id="{D563491C-9807-CB0B-D392-8086287C514F}"/>
              </a:ext>
            </a:extLst>
          </p:cNvPr>
          <p:cNvPicPr>
            <a:picLocks noChangeAspect="1"/>
          </p:cNvPicPr>
          <p:nvPr/>
        </p:nvPicPr>
        <p:blipFill rotWithShape="1">
          <a:blip r:embed="rId4"/>
          <a:srcRect l="-524" r="867"/>
          <a:stretch/>
        </p:blipFill>
        <p:spPr>
          <a:xfrm>
            <a:off x="268513" y="594101"/>
            <a:ext cx="6095999" cy="5957601"/>
          </a:xfrm>
          <a:prstGeom prst="rect">
            <a:avLst/>
          </a:prstGeom>
        </p:spPr>
      </p:pic>
      <p:pic>
        <p:nvPicPr>
          <p:cNvPr id="11" name="Picture 10">
            <a:extLst>
              <a:ext uri="{FF2B5EF4-FFF2-40B4-BE49-F238E27FC236}">
                <a16:creationId xmlns:a16="http://schemas.microsoft.com/office/drawing/2014/main" id="{2D74FC8C-826B-D113-92F6-B0E93A2E8A00}"/>
              </a:ext>
            </a:extLst>
          </p:cNvPr>
          <p:cNvPicPr>
            <a:picLocks noChangeAspect="1"/>
          </p:cNvPicPr>
          <p:nvPr/>
        </p:nvPicPr>
        <p:blipFill>
          <a:blip r:embed="rId5"/>
          <a:stretch>
            <a:fillRect/>
          </a:stretch>
        </p:blipFill>
        <p:spPr>
          <a:xfrm>
            <a:off x="1838937" y="1897506"/>
            <a:ext cx="1477575" cy="695329"/>
          </a:xfrm>
          <a:prstGeom prst="rect">
            <a:avLst/>
          </a:prstGeom>
        </p:spPr>
      </p:pic>
      <p:pic>
        <p:nvPicPr>
          <p:cNvPr id="13" name="Picture 12">
            <a:extLst>
              <a:ext uri="{FF2B5EF4-FFF2-40B4-BE49-F238E27FC236}">
                <a16:creationId xmlns:a16="http://schemas.microsoft.com/office/drawing/2014/main" id="{50A38328-24ED-C46B-38BE-19F20C220972}"/>
              </a:ext>
            </a:extLst>
          </p:cNvPr>
          <p:cNvPicPr>
            <a:picLocks noChangeAspect="1"/>
          </p:cNvPicPr>
          <p:nvPr/>
        </p:nvPicPr>
        <p:blipFill>
          <a:blip r:embed="rId6"/>
          <a:stretch>
            <a:fillRect/>
          </a:stretch>
        </p:blipFill>
        <p:spPr>
          <a:xfrm>
            <a:off x="6393538" y="957941"/>
            <a:ext cx="3247054" cy="1045029"/>
          </a:xfrm>
          <a:prstGeom prst="rect">
            <a:avLst/>
          </a:prstGeom>
        </p:spPr>
      </p:pic>
      <p:sp>
        <p:nvSpPr>
          <p:cNvPr id="2" name="Title 4">
            <a:extLst>
              <a:ext uri="{FF2B5EF4-FFF2-40B4-BE49-F238E27FC236}">
                <a16:creationId xmlns:a16="http://schemas.microsoft.com/office/drawing/2014/main" id="{03AF8BE5-C48B-67F1-26BE-41AC6A1F774E}"/>
              </a:ext>
            </a:extLst>
          </p:cNvPr>
          <p:cNvSpPr txBox="1">
            <a:spLocks/>
          </p:cNvSpPr>
          <p:nvPr/>
        </p:nvSpPr>
        <p:spPr>
          <a:xfrm>
            <a:off x="268513" y="224432"/>
            <a:ext cx="4992448" cy="510209"/>
          </a:xfrm>
          <a:prstGeom prst="rect">
            <a:avLst/>
          </a:prstGeom>
          <a:solidFill>
            <a:schemeClr val="bg1"/>
          </a:solidFill>
        </p:spPr>
        <p:txBody>
          <a:bodyPr vert="horz" wrap="square" lIns="0" tIns="0" rIns="0" bIns="0" rtlCol="0" anchor="ctr">
            <a:noAutofit/>
          </a:bodyPr>
          <a:lstStyle>
            <a:lvl1pPr algn="l" defTabSz="914400" rtl="0" eaLnBrk="1" latinLnBrk="0" hangingPunct="1">
              <a:lnSpc>
                <a:spcPct val="90000"/>
              </a:lnSpc>
              <a:spcBef>
                <a:spcPct val="0"/>
              </a:spcBef>
              <a:buNone/>
              <a:defRPr sz="3200" b="1" kern="1200">
                <a:solidFill>
                  <a:schemeClr val="tx2"/>
                </a:solidFill>
                <a:latin typeface="Roboto"/>
                <a:ea typeface="+mj-ea"/>
                <a:cs typeface="+mj-cs"/>
              </a:defRPr>
            </a:lvl1pPr>
          </a:lstStyle>
          <a:p>
            <a:r>
              <a:rPr lang="en-US" dirty="0"/>
              <a:t>PRESENCE</a:t>
            </a:r>
          </a:p>
        </p:txBody>
      </p:sp>
      <p:sp>
        <p:nvSpPr>
          <p:cNvPr id="5" name="Title 4">
            <a:extLst>
              <a:ext uri="{FF2B5EF4-FFF2-40B4-BE49-F238E27FC236}">
                <a16:creationId xmlns:a16="http://schemas.microsoft.com/office/drawing/2014/main" id="{3529ADAC-EE10-3D81-0E8D-0194F88B28CF}"/>
              </a:ext>
            </a:extLst>
          </p:cNvPr>
          <p:cNvSpPr>
            <a:spLocks noGrp="1"/>
          </p:cNvSpPr>
          <p:nvPr>
            <p:ph type="title"/>
          </p:nvPr>
        </p:nvSpPr>
        <p:spPr>
          <a:xfrm>
            <a:off x="6473840" y="98525"/>
            <a:ext cx="3790122" cy="859417"/>
          </a:xfrm>
          <a:solidFill>
            <a:schemeClr val="bg1"/>
          </a:solidFill>
        </p:spPr>
        <p:txBody>
          <a:bodyPr/>
          <a:lstStyle/>
          <a:p>
            <a:r>
              <a:rPr lang="en-US" dirty="0">
                <a:solidFill>
                  <a:schemeClr val="accent2"/>
                </a:solidFill>
              </a:rPr>
              <a:t>PEOPLE REACHED</a:t>
            </a:r>
          </a:p>
        </p:txBody>
      </p:sp>
    </p:spTree>
    <p:extLst>
      <p:ext uri="{BB962C8B-B14F-4D97-AF65-F5344CB8AC3E}">
        <p14:creationId xmlns:p14="http://schemas.microsoft.com/office/powerpoint/2010/main" val="14840349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04DB964-0572-4BCF-47C6-0F9AB1C21C4D}"/>
              </a:ext>
            </a:extLst>
          </p:cNvPr>
          <p:cNvSpPr>
            <a:spLocks noGrp="1"/>
          </p:cNvSpPr>
          <p:nvPr>
            <p:ph type="title"/>
          </p:nvPr>
        </p:nvSpPr>
        <p:spPr>
          <a:xfrm>
            <a:off x="4233582" y="1474507"/>
            <a:ext cx="3467100" cy="3701210"/>
          </a:xfrm>
        </p:spPr>
        <p:txBody>
          <a:bodyPr>
            <a:normAutofit/>
          </a:bodyPr>
          <a:lstStyle/>
          <a:p>
            <a:pPr algn="ctr"/>
            <a:r>
              <a:rPr lang="en-US" sz="7200" b="1" err="1">
                <a:cs typeface="Calibri Light"/>
              </a:rPr>
              <a:t>AoB</a:t>
            </a:r>
            <a:endParaRPr lang="en-US" sz="7200" b="1" err="1"/>
          </a:p>
        </p:txBody>
      </p:sp>
    </p:spTree>
    <p:extLst>
      <p:ext uri="{BB962C8B-B14F-4D97-AF65-F5344CB8AC3E}">
        <p14:creationId xmlns:p14="http://schemas.microsoft.com/office/powerpoint/2010/main" val="12938018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p:txBody>
          <a:bodyPr/>
          <a:lstStyle/>
          <a:p>
            <a:pPr algn="ctr"/>
            <a:r>
              <a:rPr lang="en-US" b="1" dirty="0">
                <a:solidFill>
                  <a:srgbClr val="7E1115"/>
                </a:solidFill>
                <a:latin typeface="Verdana" panose="020B0604030504040204" pitchFamily="34" charset="0"/>
                <a:ea typeface="Verdana" panose="020B0604030504040204" pitchFamily="34" charset="0"/>
              </a:rPr>
              <a:t>5W reporting</a:t>
            </a:r>
            <a:endParaRPr lang="LID4096" b="1" dirty="0">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C5E582DA-31A4-9E5B-E3BF-56C47EBC3DA4}"/>
              </a:ext>
            </a:extLst>
          </p:cNvPr>
          <p:cNvSpPr>
            <a:spLocks noGrp="1"/>
          </p:cNvSpPr>
          <p:nvPr>
            <p:ph idx="1"/>
          </p:nvPr>
        </p:nvSpPr>
        <p:spPr/>
        <p:txBody>
          <a:bodyPr/>
          <a:lstStyle/>
          <a:p>
            <a:r>
              <a:rPr lang="en-US" dirty="0">
                <a:latin typeface="Verdana" panose="020B0604030504040204" pitchFamily="34" charset="0"/>
                <a:ea typeface="Verdana" panose="020B0604030504040204" pitchFamily="34" charset="0"/>
              </a:rPr>
              <a:t>Two report process – pipeline or non pipeline</a:t>
            </a:r>
          </a:p>
          <a:p>
            <a:r>
              <a:rPr lang="en-US" dirty="0">
                <a:latin typeface="Verdana" panose="020B0604030504040204" pitchFamily="34" charset="0"/>
                <a:ea typeface="Verdana" panose="020B0604030504040204" pitchFamily="34" charset="0"/>
              </a:rPr>
              <a:t>5W data quality:</a:t>
            </a:r>
          </a:p>
          <a:p>
            <a:pPr lvl="1"/>
            <a:r>
              <a:rPr lang="en-US" dirty="0">
                <a:latin typeface="Verdana" panose="020B0604030504040204" pitchFamily="34" charset="0"/>
                <a:ea typeface="Verdana" panose="020B0604030504040204" pitchFamily="34" charset="0"/>
              </a:rPr>
              <a:t>Ongoing activities</a:t>
            </a:r>
          </a:p>
          <a:p>
            <a:pPr lvl="1"/>
            <a:r>
              <a:rPr lang="en-US" dirty="0">
                <a:latin typeface="Verdana" panose="020B0604030504040204" pitchFamily="34" charset="0"/>
                <a:ea typeface="Verdana" panose="020B0604030504040204" pitchFamily="34" charset="0"/>
              </a:rPr>
              <a:t>People reached</a:t>
            </a:r>
          </a:p>
          <a:p>
            <a:pPr marL="457200" lvl="1" indent="0">
              <a:buNone/>
            </a:pPr>
            <a:endParaRPr lang="en-US" dirty="0">
              <a:latin typeface="Verdana" panose="020B0604030504040204" pitchFamily="34" charset="0"/>
              <a:ea typeface="Verdana" panose="020B0604030504040204" pitchFamily="34" charset="0"/>
            </a:endParaRPr>
          </a:p>
          <a:p>
            <a:endParaRPr lang="LID4096" dirty="0">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17856119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a:extLst>
              <a:ext uri="{FF2B5EF4-FFF2-40B4-BE49-F238E27FC236}">
                <a16:creationId xmlns:a16="http://schemas.microsoft.com/office/drawing/2014/main" id="{8C77620C-9C9F-8F73-907B-87E5D5FDDDC8}"/>
              </a:ext>
            </a:extLst>
          </p:cNvPr>
          <p:cNvSpPr txBox="1">
            <a:spLocks noGrp="1"/>
          </p:cNvSpPr>
          <p:nvPr>
            <p:ph type="ctrTitle"/>
          </p:nvPr>
        </p:nvSpPr>
        <p:spPr>
          <a:xfrm>
            <a:off x="277401" y="1184001"/>
            <a:ext cx="5537770" cy="264645"/>
          </a:xfrm>
          <a:solidFill>
            <a:srgbClr val="FFFFFF"/>
          </a:solidFill>
        </p:spPr>
        <p:txBody>
          <a:bodyPr/>
          <a:lstStyle/>
          <a:p>
            <a:pPr lvl="0"/>
            <a:r>
              <a:rPr lang="en-US" sz="1200" b="1" u="sng"/>
              <a:t>5Ws Data Presentation</a:t>
            </a:r>
          </a:p>
        </p:txBody>
      </p:sp>
      <p:sp>
        <p:nvSpPr>
          <p:cNvPr id="3" name="Subtitle 5">
            <a:extLst>
              <a:ext uri="{FF2B5EF4-FFF2-40B4-BE49-F238E27FC236}">
                <a16:creationId xmlns:a16="http://schemas.microsoft.com/office/drawing/2014/main" id="{B448163D-B6E1-7DD9-88B7-629E64ABC9CE}"/>
              </a:ext>
            </a:extLst>
          </p:cNvPr>
          <p:cNvSpPr txBox="1">
            <a:spLocks noGrp="1"/>
          </p:cNvSpPr>
          <p:nvPr>
            <p:ph type="subTitle" idx="1"/>
          </p:nvPr>
        </p:nvSpPr>
        <p:spPr>
          <a:xfrm>
            <a:off x="893853" y="1952088"/>
            <a:ext cx="9154277" cy="3721909"/>
          </a:xfrm>
        </p:spPr>
        <p:txBody>
          <a:bodyPr/>
          <a:lstStyle/>
          <a:p>
            <a:pPr lvl="1" indent="0">
              <a:lnSpc>
                <a:spcPct val="80000"/>
              </a:lnSpc>
              <a:buNone/>
            </a:pPr>
            <a:r>
              <a:rPr lang="en-US"/>
              <a:t>Link to consolidated 5Ws;</a:t>
            </a:r>
          </a:p>
          <a:p>
            <a:pPr marL="1028700" lvl="1" indent="-342900">
              <a:lnSpc>
                <a:spcPct val="80000"/>
              </a:lnSpc>
            </a:pPr>
            <a:r>
              <a:rPr lang="en-US">
                <a:hlinkClick r:id="rId3"/>
              </a:rPr>
              <a:t>https://docs.google.com/spreadsheets/d/1mPTxVhCtW-NHgAFtcScu9ptTKj99Ykm6y5-ObjBQ_DA/edit?usp=sharing</a:t>
            </a:r>
            <a:r>
              <a:rPr lang="en-US"/>
              <a:t> </a:t>
            </a:r>
          </a:p>
          <a:p>
            <a:pPr marL="1028700" lvl="1" indent="-342900">
              <a:lnSpc>
                <a:spcPct val="80000"/>
              </a:lnSpc>
            </a:pPr>
            <a:endParaRPr lang="en-US"/>
          </a:p>
          <a:p>
            <a:pPr lvl="1" indent="0">
              <a:lnSpc>
                <a:spcPct val="80000"/>
              </a:lnSpc>
              <a:buNone/>
            </a:pPr>
            <a:r>
              <a:rPr lang="en-US"/>
              <a:t>Link to UNOCHA interactive dashboard </a:t>
            </a:r>
          </a:p>
          <a:p>
            <a:pPr marL="1028700" lvl="1" indent="-342900">
              <a:lnSpc>
                <a:spcPct val="80000"/>
              </a:lnSpc>
            </a:pPr>
            <a:r>
              <a:rPr lang="en-US">
                <a:hlinkClick r:id="rId4"/>
              </a:rPr>
              <a:t>2022 Monsoon 5W Dashboard | </a:t>
            </a:r>
            <a:r>
              <a:rPr lang="en-US" err="1">
                <a:hlinkClick r:id="rId4"/>
              </a:rPr>
              <a:t>ReliefWeb</a:t>
            </a:r>
            <a:r>
              <a:rPr lang="en-US">
                <a:hlinkClick r:id="rId4"/>
              </a:rPr>
              <a:t> Response</a:t>
            </a:r>
            <a:endParaRPr lang="en-US"/>
          </a:p>
          <a:p>
            <a:pPr marL="1028700" lvl="1" indent="-342900">
              <a:lnSpc>
                <a:spcPct val="80000"/>
              </a:lnSpc>
            </a:pPr>
            <a:endParaRPr lang="en-US"/>
          </a:p>
          <a:p>
            <a:pPr lvl="1" indent="0">
              <a:lnSpc>
                <a:spcPct val="80000"/>
              </a:lnSpc>
              <a:buNone/>
            </a:pPr>
            <a:r>
              <a:rPr lang="en-US"/>
              <a:t>Link to NFRCC dashboard </a:t>
            </a:r>
          </a:p>
          <a:p>
            <a:pPr marL="1028700" lvl="1" indent="-342900">
              <a:lnSpc>
                <a:spcPct val="80000"/>
              </a:lnSpc>
            </a:pPr>
            <a:r>
              <a:rPr lang="en-US">
                <a:hlinkClick r:id="rId5"/>
              </a:rPr>
              <a:t>nfrcc.nitb.gov.pk</a:t>
            </a:r>
            <a:r>
              <a:rPr lang="en-US"/>
              <a:t> </a:t>
            </a:r>
          </a:p>
          <a:p>
            <a:pPr lvl="1" indent="0">
              <a:lnSpc>
                <a:spcPct val="80000"/>
              </a:lnSpc>
              <a:buNone/>
            </a:pPr>
            <a:r>
              <a:rPr lang="en-US"/>
              <a:t>	</a:t>
            </a:r>
          </a:p>
          <a:p>
            <a:pPr marL="1028700" lvl="1" indent="-342900">
              <a:lnSpc>
                <a:spcPct val="80000"/>
              </a:lnSpc>
            </a:pPr>
            <a:endParaRPr lang="en-US"/>
          </a:p>
          <a:p>
            <a:pPr lvl="1" indent="0">
              <a:lnSpc>
                <a:spcPct val="80000"/>
              </a:lnSpc>
              <a:buNone/>
            </a:pPr>
            <a:endParaRPr lang="en-US"/>
          </a:p>
          <a:p>
            <a:pPr lvl="0" algn="l">
              <a:lnSpc>
                <a:spcPct val="80000"/>
              </a:lnSpc>
            </a:pPr>
            <a:endParaRPr lang="en-US"/>
          </a:p>
        </p:txBody>
      </p:sp>
    </p:spTree>
    <p:extLst>
      <p:ext uri="{BB962C8B-B14F-4D97-AF65-F5344CB8AC3E}">
        <p14:creationId xmlns:p14="http://schemas.microsoft.com/office/powerpoint/2010/main" val="18676087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758902" y="509678"/>
            <a:ext cx="10515600" cy="1325563"/>
          </a:xfrm>
        </p:spPr>
        <p:txBody>
          <a:bodyPr>
            <a:normAutofit/>
          </a:bodyPr>
          <a:lstStyle/>
          <a:p>
            <a:pPr algn="ctr"/>
            <a:r>
              <a:rPr lang="en-US" sz="3200" b="1">
                <a:solidFill>
                  <a:srgbClr val="7E1115"/>
                </a:solidFill>
                <a:latin typeface="Verdana" panose="020B0604030504040204" pitchFamily="34" charset="0"/>
                <a:ea typeface="Verdana" panose="020B0604030504040204" pitchFamily="34" charset="0"/>
              </a:rPr>
              <a:t>Households Reached per Province</a:t>
            </a:r>
            <a:endParaRPr lang="LID4096" sz="3200" b="1">
              <a:solidFill>
                <a:srgbClr val="7E1115"/>
              </a:solidFill>
              <a:latin typeface="Verdana" panose="020B0604030504040204" pitchFamily="34" charset="0"/>
              <a:ea typeface="Verdana" panose="020B0604030504040204" pitchFamily="34" charset="0"/>
            </a:endParaRPr>
          </a:p>
        </p:txBody>
      </p:sp>
      <p:graphicFrame>
        <p:nvGraphicFramePr>
          <p:cNvPr id="86" name="Content Placeholder 85">
            <a:extLst>
              <a:ext uri="{FF2B5EF4-FFF2-40B4-BE49-F238E27FC236}">
                <a16:creationId xmlns:a16="http://schemas.microsoft.com/office/drawing/2014/main" id="{C27E2B6F-3F86-96B5-8F39-6B71147BA577}"/>
              </a:ext>
            </a:extLst>
          </p:cNvPr>
          <p:cNvGraphicFramePr>
            <a:graphicFrameLocks noGrp="1"/>
          </p:cNvGraphicFramePr>
          <p:nvPr>
            <p:ph idx="1"/>
          </p:nvPr>
        </p:nvGraphicFramePr>
        <p:xfrm>
          <a:off x="72851" y="2276397"/>
          <a:ext cx="3705182" cy="365760"/>
        </p:xfrm>
        <a:graphic>
          <a:graphicData uri="http://schemas.openxmlformats.org/drawingml/2006/table">
            <a:tbl>
              <a:tblPr/>
              <a:tblGrid>
                <a:gridCol w="3705182">
                  <a:extLst>
                    <a:ext uri="{9D8B030D-6E8A-4147-A177-3AD203B41FA5}">
                      <a16:colId xmlns:a16="http://schemas.microsoft.com/office/drawing/2014/main" val="2655340472"/>
                    </a:ext>
                  </a:extLst>
                </a:gridCol>
              </a:tblGrid>
              <a:tr h="0">
                <a:tc>
                  <a:txBody>
                    <a:bodyPr/>
                    <a:lstStyle/>
                    <a:p>
                      <a:pPr algn="r" fontAlgn="ctr"/>
                      <a:endParaRPr lang="en-CH" b="1" dirty="0">
                        <a:effectLst/>
                      </a:endParaRPr>
                    </a:p>
                  </a:txBody>
                  <a:tcPr anchor="ctr">
                    <a:lnL>
                      <a:noFill/>
                    </a:lnL>
                    <a:lnR>
                      <a:noFill/>
                    </a:lnR>
                    <a:lnT>
                      <a:noFill/>
                    </a:lnT>
                    <a:lnB>
                      <a:noFill/>
                    </a:lnB>
                  </a:tcPr>
                </a:tc>
                <a:extLst>
                  <a:ext uri="{0D108BD9-81ED-4DB2-BD59-A6C34878D82A}">
                    <a16:rowId xmlns:a16="http://schemas.microsoft.com/office/drawing/2014/main" val="883992870"/>
                  </a:ext>
                </a:extLst>
              </a:tr>
            </a:tbl>
          </a:graphicData>
        </a:graphic>
      </p:graphicFrame>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grpSp>
        <p:nvGrpSpPr>
          <p:cNvPr id="7" name="Graphic 4">
            <a:extLst>
              <a:ext uri="{FF2B5EF4-FFF2-40B4-BE49-F238E27FC236}">
                <a16:creationId xmlns:a16="http://schemas.microsoft.com/office/drawing/2014/main" id="{E68339A8-6BBB-3D28-FE34-DD33840A545F}"/>
              </a:ext>
            </a:extLst>
          </p:cNvPr>
          <p:cNvGrpSpPr/>
          <p:nvPr/>
        </p:nvGrpSpPr>
        <p:grpSpPr>
          <a:xfrm>
            <a:off x="6095999" y="1835241"/>
            <a:ext cx="6018243" cy="5027710"/>
            <a:chOff x="2764441" y="0"/>
            <a:chExt cx="6768442" cy="6862951"/>
          </a:xfrm>
        </p:grpSpPr>
        <p:sp>
          <p:nvSpPr>
            <p:cNvPr id="8" name="Freeform: Shape 7">
              <a:extLst>
                <a:ext uri="{FF2B5EF4-FFF2-40B4-BE49-F238E27FC236}">
                  <a16:creationId xmlns:a16="http://schemas.microsoft.com/office/drawing/2014/main" id="{08CA9471-376A-32C8-3226-1EF37D407C02}"/>
                </a:ext>
              </a:extLst>
            </p:cNvPr>
            <p:cNvSpPr/>
            <p:nvPr/>
          </p:nvSpPr>
          <p:spPr>
            <a:xfrm>
              <a:off x="2764441" y="0"/>
              <a:ext cx="6657184" cy="6862951"/>
            </a:xfrm>
            <a:custGeom>
              <a:avLst/>
              <a:gdLst>
                <a:gd name="connsiteX0" fmla="*/ 0 w 6657184"/>
                <a:gd name="connsiteY0" fmla="*/ 6862952 h 6862951"/>
                <a:gd name="connsiteX1" fmla="*/ 6657185 w 6657184"/>
                <a:gd name="connsiteY1" fmla="*/ 6862952 h 6862951"/>
                <a:gd name="connsiteX2" fmla="*/ 6657185 w 6657184"/>
                <a:gd name="connsiteY2" fmla="*/ 0 h 6862951"/>
                <a:gd name="connsiteX3" fmla="*/ 0 w 6657184"/>
                <a:gd name="connsiteY3" fmla="*/ 0 h 6862951"/>
                <a:gd name="connsiteX4" fmla="*/ 0 w 665718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184" h="6862951">
                  <a:moveTo>
                    <a:pt x="0" y="6862952"/>
                  </a:moveTo>
                  <a:lnTo>
                    <a:pt x="6657185" y="6862952"/>
                  </a:lnTo>
                  <a:lnTo>
                    <a:pt x="6657185" y="0"/>
                  </a:lnTo>
                  <a:lnTo>
                    <a:pt x="0" y="0"/>
                  </a:lnTo>
                  <a:lnTo>
                    <a:pt x="0" y="6862952"/>
                  </a:lnTo>
                  <a:close/>
                </a:path>
              </a:pathLst>
            </a:custGeom>
            <a:noFill/>
            <a:ln w="12352" cap="flat">
              <a:noFill/>
              <a:prstDash val="solid"/>
              <a:round/>
            </a:ln>
          </p:spPr>
          <p:txBody>
            <a:bodyPr rtlCol="0" anchor="ctr"/>
            <a:lstStyle/>
            <a:p>
              <a:endParaRPr lang="LID4096"/>
            </a:p>
          </p:txBody>
        </p:sp>
        <p:grpSp>
          <p:nvGrpSpPr>
            <p:cNvPr id="9" name="Graphic 4">
              <a:extLst>
                <a:ext uri="{FF2B5EF4-FFF2-40B4-BE49-F238E27FC236}">
                  <a16:creationId xmlns:a16="http://schemas.microsoft.com/office/drawing/2014/main" id="{07710946-E374-8969-CB53-724D6D46CCE7}"/>
                </a:ext>
              </a:extLst>
            </p:cNvPr>
            <p:cNvGrpSpPr/>
            <p:nvPr/>
          </p:nvGrpSpPr>
          <p:grpSpPr>
            <a:xfrm>
              <a:off x="3015277" y="1131014"/>
              <a:ext cx="5016723" cy="4600924"/>
              <a:chOff x="3015277" y="1131014"/>
              <a:chExt cx="5016723" cy="4600924"/>
            </a:xfrm>
          </p:grpSpPr>
          <p:grpSp>
            <p:nvGrpSpPr>
              <p:cNvPr id="10" name="Graphic 4">
                <a:extLst>
                  <a:ext uri="{FF2B5EF4-FFF2-40B4-BE49-F238E27FC236}">
                    <a16:creationId xmlns:a16="http://schemas.microsoft.com/office/drawing/2014/main" id="{D880E373-C56D-B6E3-9DAA-9052896C5D41}"/>
                  </a:ext>
                </a:extLst>
              </p:cNvPr>
              <p:cNvGrpSpPr/>
              <p:nvPr/>
            </p:nvGrpSpPr>
            <p:grpSpPr>
              <a:xfrm>
                <a:off x="3015277" y="1131014"/>
                <a:ext cx="5016723" cy="4600924"/>
                <a:chOff x="3015277" y="1131014"/>
                <a:chExt cx="5016723" cy="4600924"/>
              </a:xfrm>
            </p:grpSpPr>
            <p:sp>
              <p:nvSpPr>
                <p:cNvPr id="11" name="Freeform: Shape 10">
                  <a:extLst>
                    <a:ext uri="{FF2B5EF4-FFF2-40B4-BE49-F238E27FC236}">
                      <a16:creationId xmlns:a16="http://schemas.microsoft.com/office/drawing/2014/main" id="{1F3AD963-85CB-D82E-9E9C-6224CEB994F4}"/>
                    </a:ext>
                  </a:extLst>
                </p:cNvPr>
                <p:cNvSpPr/>
                <p:nvPr/>
              </p:nvSpPr>
              <p:spPr>
                <a:xfrm>
                  <a:off x="3891749" y="5239103"/>
                  <a:ext cx="11691" cy="5855"/>
                </a:xfrm>
                <a:custGeom>
                  <a:avLst/>
                  <a:gdLst>
                    <a:gd name="connsiteX0" fmla="*/ 6432 w 11691"/>
                    <a:gd name="connsiteY0" fmla="*/ 5224 h 5855"/>
                    <a:gd name="connsiteX1" fmla="*/ 2904 w 11691"/>
                    <a:gd name="connsiteY1" fmla="*/ 5856 h 5855"/>
                    <a:gd name="connsiteX2" fmla="*/ 919 w 11691"/>
                    <a:gd name="connsiteY2" fmla="*/ 5137 h 5855"/>
                    <a:gd name="connsiteX3" fmla="*/ 0 w 11691"/>
                    <a:gd name="connsiteY3" fmla="*/ 3837 h 5855"/>
                    <a:gd name="connsiteX4" fmla="*/ 260 w 11691"/>
                    <a:gd name="connsiteY4" fmla="*/ 2909 h 5855"/>
                    <a:gd name="connsiteX5" fmla="*/ 7826 w 11691"/>
                    <a:gd name="connsiteY5" fmla="*/ 0 h 5855"/>
                    <a:gd name="connsiteX6" fmla="*/ 9836 w 11691"/>
                    <a:gd name="connsiteY6" fmla="*/ 87 h 5855"/>
                    <a:gd name="connsiteX7" fmla="*/ 11220 w 11691"/>
                    <a:gd name="connsiteY7" fmla="*/ 929 h 5855"/>
                    <a:gd name="connsiteX8" fmla="*/ 11692 w 11691"/>
                    <a:gd name="connsiteY8" fmla="*/ 2216 h 5855"/>
                    <a:gd name="connsiteX9" fmla="*/ 10673 w 11691"/>
                    <a:gd name="connsiteY9" fmla="*/ 3504 h 5855"/>
                    <a:gd name="connsiteX10" fmla="*/ 6432 w 11691"/>
                    <a:gd name="connsiteY10" fmla="*/ 5224 h 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1" h="5855">
                      <a:moveTo>
                        <a:pt x="6432" y="5224"/>
                      </a:moveTo>
                      <a:lnTo>
                        <a:pt x="2904" y="5856"/>
                      </a:lnTo>
                      <a:lnTo>
                        <a:pt x="919" y="5137"/>
                      </a:lnTo>
                      <a:lnTo>
                        <a:pt x="0" y="3837"/>
                      </a:lnTo>
                      <a:lnTo>
                        <a:pt x="260" y="2909"/>
                      </a:lnTo>
                      <a:lnTo>
                        <a:pt x="7826" y="0"/>
                      </a:lnTo>
                      <a:lnTo>
                        <a:pt x="9836" y="87"/>
                      </a:lnTo>
                      <a:lnTo>
                        <a:pt x="11220" y="929"/>
                      </a:lnTo>
                      <a:lnTo>
                        <a:pt x="11692" y="2216"/>
                      </a:lnTo>
                      <a:lnTo>
                        <a:pt x="10673" y="3504"/>
                      </a:lnTo>
                      <a:lnTo>
                        <a:pt x="6432" y="5224"/>
                      </a:lnTo>
                    </a:path>
                  </a:pathLst>
                </a:custGeom>
                <a:solidFill>
                  <a:srgbClr val="B1E0AB"/>
                </a:solidFill>
                <a:ln w="12352" cap="flat">
                  <a:solidFill>
                    <a:srgbClr val="000000"/>
                  </a:solidFill>
                  <a:prstDash val="solid"/>
                  <a:round/>
                </a:ln>
              </p:spPr>
              <p:txBody>
                <a:bodyPr rtlCol="0" anchor="ctr"/>
                <a:lstStyle/>
                <a:p>
                  <a:endParaRPr lang="LID4096"/>
                </a:p>
              </p:txBody>
            </p:sp>
            <p:sp>
              <p:nvSpPr>
                <p:cNvPr id="12" name="Freeform: Shape 11">
                  <a:extLst>
                    <a:ext uri="{FF2B5EF4-FFF2-40B4-BE49-F238E27FC236}">
                      <a16:creationId xmlns:a16="http://schemas.microsoft.com/office/drawing/2014/main" id="{210DEC04-C38D-07EB-5D9E-B15B46FD1BDE}"/>
                    </a:ext>
                  </a:extLst>
                </p:cNvPr>
                <p:cNvSpPr/>
                <p:nvPr/>
              </p:nvSpPr>
              <p:spPr>
                <a:xfrm>
                  <a:off x="3958078" y="5136035"/>
                  <a:ext cx="17591" cy="7477"/>
                </a:xfrm>
                <a:custGeom>
                  <a:avLst/>
                  <a:gdLst>
                    <a:gd name="connsiteX0" fmla="*/ 12505 w 17591"/>
                    <a:gd name="connsiteY0" fmla="*/ 4246 h 7477"/>
                    <a:gd name="connsiteX1" fmla="*/ 7526 w 17591"/>
                    <a:gd name="connsiteY1" fmla="*/ 7254 h 7477"/>
                    <a:gd name="connsiteX2" fmla="*/ 5424 w 17591"/>
                    <a:gd name="connsiteY2" fmla="*/ 7477 h 7477"/>
                    <a:gd name="connsiteX3" fmla="*/ 1962 w 17591"/>
                    <a:gd name="connsiteY3" fmla="*/ 6227 h 7477"/>
                    <a:gd name="connsiteX4" fmla="*/ 0 w 17591"/>
                    <a:gd name="connsiteY4" fmla="*/ 4791 h 7477"/>
                    <a:gd name="connsiteX5" fmla="*/ 623 w 17591"/>
                    <a:gd name="connsiteY5" fmla="*/ 4184 h 7477"/>
                    <a:gd name="connsiteX6" fmla="*/ 5908 w 17591"/>
                    <a:gd name="connsiteY6" fmla="*/ 4741 h 7477"/>
                    <a:gd name="connsiteX7" fmla="*/ 8250 w 17591"/>
                    <a:gd name="connsiteY7" fmla="*/ 4134 h 7477"/>
                    <a:gd name="connsiteX8" fmla="*/ 11458 w 17591"/>
                    <a:gd name="connsiteY8" fmla="*/ 569 h 7477"/>
                    <a:gd name="connsiteX9" fmla="*/ 12827 w 17591"/>
                    <a:gd name="connsiteY9" fmla="*/ 0 h 7477"/>
                    <a:gd name="connsiteX10" fmla="*/ 16598 w 17591"/>
                    <a:gd name="connsiteY10" fmla="*/ 1040 h 7477"/>
                    <a:gd name="connsiteX11" fmla="*/ 17591 w 17591"/>
                    <a:gd name="connsiteY11" fmla="*/ 2340 h 7477"/>
                    <a:gd name="connsiteX12" fmla="*/ 12505 w 17591"/>
                    <a:gd name="connsiteY12" fmla="*/ 4246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91" h="7477">
                      <a:moveTo>
                        <a:pt x="12505" y="4246"/>
                      </a:moveTo>
                      <a:lnTo>
                        <a:pt x="7526" y="7254"/>
                      </a:lnTo>
                      <a:lnTo>
                        <a:pt x="5424" y="7477"/>
                      </a:lnTo>
                      <a:lnTo>
                        <a:pt x="1962" y="6227"/>
                      </a:lnTo>
                      <a:lnTo>
                        <a:pt x="0" y="4791"/>
                      </a:lnTo>
                      <a:lnTo>
                        <a:pt x="623" y="4184"/>
                      </a:lnTo>
                      <a:lnTo>
                        <a:pt x="5908" y="4741"/>
                      </a:lnTo>
                      <a:lnTo>
                        <a:pt x="8250" y="4134"/>
                      </a:lnTo>
                      <a:lnTo>
                        <a:pt x="11458" y="569"/>
                      </a:lnTo>
                      <a:lnTo>
                        <a:pt x="12827" y="0"/>
                      </a:lnTo>
                      <a:lnTo>
                        <a:pt x="16598" y="1040"/>
                      </a:lnTo>
                      <a:lnTo>
                        <a:pt x="17591" y="2340"/>
                      </a:lnTo>
                      <a:lnTo>
                        <a:pt x="12505" y="4246"/>
                      </a:lnTo>
                    </a:path>
                  </a:pathLst>
                </a:custGeom>
                <a:solidFill>
                  <a:srgbClr val="B1E0AB"/>
                </a:solidFill>
                <a:ln w="12352" cap="flat">
                  <a:solidFill>
                    <a:srgbClr val="000000"/>
                  </a:solidFill>
                  <a:prstDash val="solid"/>
                  <a:round/>
                </a:ln>
              </p:spPr>
              <p:txBody>
                <a:bodyPr rtlCol="0" anchor="ctr"/>
                <a:lstStyle/>
                <a:p>
                  <a:endParaRPr lang="LID4096"/>
                </a:p>
              </p:txBody>
            </p:sp>
            <p:sp>
              <p:nvSpPr>
                <p:cNvPr id="13" name="Freeform: Shape 12">
                  <a:extLst>
                    <a:ext uri="{FF2B5EF4-FFF2-40B4-BE49-F238E27FC236}">
                      <a16:creationId xmlns:a16="http://schemas.microsoft.com/office/drawing/2014/main" id="{3B23FCAB-E308-335D-0FD9-B5E7FB6B77C4}"/>
                    </a:ext>
                  </a:extLst>
                </p:cNvPr>
                <p:cNvSpPr/>
                <p:nvPr/>
              </p:nvSpPr>
              <p:spPr>
                <a:xfrm>
                  <a:off x="4646988" y="5091904"/>
                  <a:ext cx="8912" cy="12379"/>
                </a:xfrm>
                <a:custGeom>
                  <a:avLst/>
                  <a:gdLst>
                    <a:gd name="connsiteX0" fmla="*/ 8913 w 8912"/>
                    <a:gd name="connsiteY0" fmla="*/ 11154 h 12379"/>
                    <a:gd name="connsiteX1" fmla="*/ 8629 w 8912"/>
                    <a:gd name="connsiteY1" fmla="*/ 12379 h 12379"/>
                    <a:gd name="connsiteX2" fmla="*/ 2757 w 8912"/>
                    <a:gd name="connsiteY2" fmla="*/ 8777 h 12379"/>
                    <a:gd name="connsiteX3" fmla="*/ 977 w 8912"/>
                    <a:gd name="connsiteY3" fmla="*/ 6920 h 12379"/>
                    <a:gd name="connsiteX4" fmla="*/ 0 w 8912"/>
                    <a:gd name="connsiteY4" fmla="*/ 4741 h 12379"/>
                    <a:gd name="connsiteX5" fmla="*/ 62 w 8912"/>
                    <a:gd name="connsiteY5" fmla="*/ 3020 h 12379"/>
                    <a:gd name="connsiteX6" fmla="*/ 569 w 8912"/>
                    <a:gd name="connsiteY6" fmla="*/ 2055 h 12379"/>
                    <a:gd name="connsiteX7" fmla="*/ 2114 w 8912"/>
                    <a:gd name="connsiteY7" fmla="*/ 1708 h 12379"/>
                    <a:gd name="connsiteX8" fmla="*/ 4833 w 8912"/>
                    <a:gd name="connsiteY8" fmla="*/ 0 h 12379"/>
                    <a:gd name="connsiteX9" fmla="*/ 6774 w 8912"/>
                    <a:gd name="connsiteY9" fmla="*/ 768 h 12379"/>
                    <a:gd name="connsiteX10" fmla="*/ 7850 w 8912"/>
                    <a:gd name="connsiteY10" fmla="*/ 2018 h 12379"/>
                    <a:gd name="connsiteX11" fmla="*/ 8332 w 8912"/>
                    <a:gd name="connsiteY11" fmla="*/ 3565 h 12379"/>
                    <a:gd name="connsiteX12" fmla="*/ 8097 w 8912"/>
                    <a:gd name="connsiteY12" fmla="*/ 4580 h 12379"/>
                    <a:gd name="connsiteX13" fmla="*/ 5699 w 8912"/>
                    <a:gd name="connsiteY13" fmla="*/ 7564 h 12379"/>
                    <a:gd name="connsiteX14" fmla="*/ 6366 w 8912"/>
                    <a:gd name="connsiteY14" fmla="*/ 8690 h 12379"/>
                    <a:gd name="connsiteX15" fmla="*/ 8394 w 8912"/>
                    <a:gd name="connsiteY15" fmla="*/ 10237 h 12379"/>
                    <a:gd name="connsiteX16" fmla="*/ 8913 w 8912"/>
                    <a:gd name="connsiteY16" fmla="*/ 11154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12" h="12379">
                      <a:moveTo>
                        <a:pt x="8913" y="11154"/>
                      </a:moveTo>
                      <a:lnTo>
                        <a:pt x="8629" y="12379"/>
                      </a:lnTo>
                      <a:lnTo>
                        <a:pt x="2757" y="8777"/>
                      </a:lnTo>
                      <a:lnTo>
                        <a:pt x="977" y="6920"/>
                      </a:lnTo>
                      <a:lnTo>
                        <a:pt x="0" y="4741"/>
                      </a:lnTo>
                      <a:lnTo>
                        <a:pt x="62" y="3020"/>
                      </a:lnTo>
                      <a:lnTo>
                        <a:pt x="569" y="2055"/>
                      </a:lnTo>
                      <a:lnTo>
                        <a:pt x="2114" y="1708"/>
                      </a:lnTo>
                      <a:lnTo>
                        <a:pt x="4833" y="0"/>
                      </a:lnTo>
                      <a:lnTo>
                        <a:pt x="6774" y="768"/>
                      </a:lnTo>
                      <a:lnTo>
                        <a:pt x="7850" y="2018"/>
                      </a:lnTo>
                      <a:lnTo>
                        <a:pt x="8332" y="3565"/>
                      </a:lnTo>
                      <a:lnTo>
                        <a:pt x="8097" y="4580"/>
                      </a:lnTo>
                      <a:lnTo>
                        <a:pt x="5699" y="7564"/>
                      </a:lnTo>
                      <a:lnTo>
                        <a:pt x="6366" y="8690"/>
                      </a:lnTo>
                      <a:lnTo>
                        <a:pt x="8394" y="10237"/>
                      </a:lnTo>
                      <a:lnTo>
                        <a:pt x="8913" y="11154"/>
                      </a:lnTo>
                    </a:path>
                  </a:pathLst>
                </a:custGeom>
                <a:solidFill>
                  <a:srgbClr val="B1E0AB"/>
                </a:solidFill>
                <a:ln w="12352" cap="flat">
                  <a:solidFill>
                    <a:srgbClr val="000000"/>
                  </a:solidFill>
                  <a:prstDash val="solid"/>
                  <a:round/>
                </a:ln>
              </p:spPr>
              <p:txBody>
                <a:bodyPr rtlCol="0" anchor="ctr"/>
                <a:lstStyle/>
                <a:p>
                  <a:endParaRPr lang="LID4096"/>
                </a:p>
              </p:txBody>
            </p:sp>
            <p:sp>
              <p:nvSpPr>
                <p:cNvPr id="14" name="Freeform: Shape 13">
                  <a:extLst>
                    <a:ext uri="{FF2B5EF4-FFF2-40B4-BE49-F238E27FC236}">
                      <a16:creationId xmlns:a16="http://schemas.microsoft.com/office/drawing/2014/main" id="{944F217F-629C-8F50-8EA7-51174E65F0C7}"/>
                    </a:ext>
                  </a:extLst>
                </p:cNvPr>
                <p:cNvSpPr/>
                <p:nvPr/>
              </p:nvSpPr>
              <p:spPr>
                <a:xfrm>
                  <a:off x="4632017" y="5089886"/>
                  <a:ext cx="3251" cy="4592"/>
                </a:xfrm>
                <a:custGeom>
                  <a:avLst/>
                  <a:gdLst>
                    <a:gd name="connsiteX0" fmla="*/ 3251 w 3251"/>
                    <a:gd name="connsiteY0" fmla="*/ 3429 h 4592"/>
                    <a:gd name="connsiteX1" fmla="*/ 2954 w 3251"/>
                    <a:gd name="connsiteY1" fmla="*/ 4593 h 4592"/>
                    <a:gd name="connsiteX2" fmla="*/ 1978 w 3251"/>
                    <a:gd name="connsiteY2" fmla="*/ 3986 h 4592"/>
                    <a:gd name="connsiteX3" fmla="*/ 1718 w 3251"/>
                    <a:gd name="connsiteY3" fmla="*/ 2637 h 4592"/>
                    <a:gd name="connsiteX4" fmla="*/ 0 w 3251"/>
                    <a:gd name="connsiteY4" fmla="*/ 706 h 4592"/>
                    <a:gd name="connsiteX5" fmla="*/ 309 w 3251"/>
                    <a:gd name="connsiteY5" fmla="*/ 124 h 4592"/>
                    <a:gd name="connsiteX6" fmla="*/ 1471 w 3251"/>
                    <a:gd name="connsiteY6" fmla="*/ 0 h 4592"/>
                    <a:gd name="connsiteX7" fmla="*/ 2608 w 3251"/>
                    <a:gd name="connsiteY7" fmla="*/ 1374 h 4592"/>
                    <a:gd name="connsiteX8" fmla="*/ 3251 w 3251"/>
                    <a:gd name="connsiteY8" fmla="*/ 3429 h 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 h="4592">
                      <a:moveTo>
                        <a:pt x="3251" y="3429"/>
                      </a:moveTo>
                      <a:lnTo>
                        <a:pt x="2954" y="4593"/>
                      </a:lnTo>
                      <a:lnTo>
                        <a:pt x="1978" y="3986"/>
                      </a:lnTo>
                      <a:lnTo>
                        <a:pt x="1718" y="2637"/>
                      </a:lnTo>
                      <a:lnTo>
                        <a:pt x="0" y="706"/>
                      </a:lnTo>
                      <a:lnTo>
                        <a:pt x="309" y="124"/>
                      </a:lnTo>
                      <a:lnTo>
                        <a:pt x="1471" y="0"/>
                      </a:lnTo>
                      <a:lnTo>
                        <a:pt x="2608" y="1374"/>
                      </a:lnTo>
                      <a:lnTo>
                        <a:pt x="3251" y="3429"/>
                      </a:lnTo>
                    </a:path>
                  </a:pathLst>
                </a:custGeom>
                <a:solidFill>
                  <a:srgbClr val="B1E0AB"/>
                </a:solidFill>
                <a:ln w="12352" cap="flat">
                  <a:solidFill>
                    <a:srgbClr val="000000"/>
                  </a:solidFill>
                  <a:prstDash val="solid"/>
                  <a:round/>
                </a:ln>
              </p:spPr>
              <p:txBody>
                <a:bodyPr rtlCol="0" anchor="ctr"/>
                <a:lstStyle/>
                <a:p>
                  <a:endParaRPr lang="LID4096"/>
                </a:p>
              </p:txBody>
            </p:sp>
            <p:sp>
              <p:nvSpPr>
                <p:cNvPr id="15" name="Freeform: Shape 14">
                  <a:extLst>
                    <a:ext uri="{FF2B5EF4-FFF2-40B4-BE49-F238E27FC236}">
                      <a16:creationId xmlns:a16="http://schemas.microsoft.com/office/drawing/2014/main" id="{E3E799E2-D5A5-32E1-4F0B-745DD3FB42AB}"/>
                    </a:ext>
                  </a:extLst>
                </p:cNvPr>
                <p:cNvSpPr/>
                <p:nvPr/>
              </p:nvSpPr>
              <p:spPr>
                <a:xfrm>
                  <a:off x="4642970" y="5088301"/>
                  <a:ext cx="2212" cy="5211"/>
                </a:xfrm>
                <a:custGeom>
                  <a:avLst/>
                  <a:gdLst>
                    <a:gd name="connsiteX0" fmla="*/ 1273 w 2212"/>
                    <a:gd name="connsiteY0" fmla="*/ 4816 h 5211"/>
                    <a:gd name="connsiteX1" fmla="*/ 470 w 2212"/>
                    <a:gd name="connsiteY1" fmla="*/ 5212 h 5211"/>
                    <a:gd name="connsiteX2" fmla="*/ 0 w 2212"/>
                    <a:gd name="connsiteY2" fmla="*/ 1857 h 5211"/>
                    <a:gd name="connsiteX3" fmla="*/ 272 w 2212"/>
                    <a:gd name="connsiteY3" fmla="*/ 334 h 5211"/>
                    <a:gd name="connsiteX4" fmla="*/ 1286 w 2212"/>
                    <a:gd name="connsiteY4" fmla="*/ 0 h 5211"/>
                    <a:gd name="connsiteX5" fmla="*/ 2213 w 2212"/>
                    <a:gd name="connsiteY5" fmla="*/ 1040 h 5211"/>
                    <a:gd name="connsiteX6" fmla="*/ 1273 w 2212"/>
                    <a:gd name="connsiteY6" fmla="*/ 4816 h 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2" h="5211">
                      <a:moveTo>
                        <a:pt x="1273" y="4816"/>
                      </a:moveTo>
                      <a:lnTo>
                        <a:pt x="470" y="5212"/>
                      </a:lnTo>
                      <a:lnTo>
                        <a:pt x="0" y="1857"/>
                      </a:lnTo>
                      <a:lnTo>
                        <a:pt x="272" y="334"/>
                      </a:lnTo>
                      <a:lnTo>
                        <a:pt x="1286" y="0"/>
                      </a:lnTo>
                      <a:lnTo>
                        <a:pt x="2213" y="1040"/>
                      </a:lnTo>
                      <a:lnTo>
                        <a:pt x="1273" y="4816"/>
                      </a:lnTo>
                    </a:path>
                  </a:pathLst>
                </a:custGeom>
                <a:solidFill>
                  <a:srgbClr val="B1E0AB"/>
                </a:solidFill>
                <a:ln w="12352" cap="flat">
                  <a:solidFill>
                    <a:srgbClr val="000000"/>
                  </a:solidFill>
                  <a:prstDash val="solid"/>
                  <a:round/>
                </a:ln>
              </p:spPr>
              <p:txBody>
                <a:bodyPr rtlCol="0" anchor="ctr"/>
                <a:lstStyle/>
                <a:p>
                  <a:endParaRPr lang="LID4096"/>
                </a:p>
              </p:txBody>
            </p:sp>
            <p:sp>
              <p:nvSpPr>
                <p:cNvPr id="16" name="Freeform: Shape 15">
                  <a:extLst>
                    <a:ext uri="{FF2B5EF4-FFF2-40B4-BE49-F238E27FC236}">
                      <a16:creationId xmlns:a16="http://schemas.microsoft.com/office/drawing/2014/main" id="{78FB75BD-863E-E718-7666-A5B7D8463336}"/>
                    </a:ext>
                  </a:extLst>
                </p:cNvPr>
                <p:cNvSpPr/>
                <p:nvPr/>
              </p:nvSpPr>
              <p:spPr>
                <a:xfrm>
                  <a:off x="4578638" y="5086704"/>
                  <a:ext cx="12955" cy="14805"/>
                </a:xfrm>
                <a:custGeom>
                  <a:avLst/>
                  <a:gdLst>
                    <a:gd name="connsiteX0" fmla="*/ 9235 w 12955"/>
                    <a:gd name="connsiteY0" fmla="*/ 7205 h 14805"/>
                    <a:gd name="connsiteX1" fmla="*/ 10409 w 12955"/>
                    <a:gd name="connsiteY1" fmla="*/ 12317 h 14805"/>
                    <a:gd name="connsiteX2" fmla="*/ 9791 w 12955"/>
                    <a:gd name="connsiteY2" fmla="*/ 13852 h 14805"/>
                    <a:gd name="connsiteX3" fmla="*/ 6292 w 12955"/>
                    <a:gd name="connsiteY3" fmla="*/ 14806 h 14805"/>
                    <a:gd name="connsiteX4" fmla="*/ 5167 w 12955"/>
                    <a:gd name="connsiteY4" fmla="*/ 14001 h 14805"/>
                    <a:gd name="connsiteX5" fmla="*/ 5390 w 12955"/>
                    <a:gd name="connsiteY5" fmla="*/ 11475 h 14805"/>
                    <a:gd name="connsiteX6" fmla="*/ 5056 w 12955"/>
                    <a:gd name="connsiteY6" fmla="*/ 10881 h 14805"/>
                    <a:gd name="connsiteX7" fmla="*/ 4883 w 12955"/>
                    <a:gd name="connsiteY7" fmla="*/ 10572 h 14805"/>
                    <a:gd name="connsiteX8" fmla="*/ 4253 w 12955"/>
                    <a:gd name="connsiteY8" fmla="*/ 10163 h 14805"/>
                    <a:gd name="connsiteX9" fmla="*/ 2188 w 12955"/>
                    <a:gd name="connsiteY9" fmla="*/ 11414 h 14805"/>
                    <a:gd name="connsiteX10" fmla="*/ 766 w 12955"/>
                    <a:gd name="connsiteY10" fmla="*/ 11698 h 14805"/>
                    <a:gd name="connsiteX11" fmla="*/ 0 w 12955"/>
                    <a:gd name="connsiteY11" fmla="*/ 11166 h 14805"/>
                    <a:gd name="connsiteX12" fmla="*/ 284 w 12955"/>
                    <a:gd name="connsiteY12" fmla="*/ 9854 h 14805"/>
                    <a:gd name="connsiteX13" fmla="*/ 1385 w 12955"/>
                    <a:gd name="connsiteY13" fmla="*/ 8505 h 14805"/>
                    <a:gd name="connsiteX14" fmla="*/ 7875 w 12955"/>
                    <a:gd name="connsiteY14" fmla="*/ 4110 h 14805"/>
                    <a:gd name="connsiteX15" fmla="*/ 10223 w 12955"/>
                    <a:gd name="connsiteY15" fmla="*/ 1696 h 14805"/>
                    <a:gd name="connsiteX16" fmla="*/ 12659 w 12955"/>
                    <a:gd name="connsiteY16" fmla="*/ 0 h 14805"/>
                    <a:gd name="connsiteX17" fmla="*/ 12955 w 12955"/>
                    <a:gd name="connsiteY17" fmla="*/ 421 h 14805"/>
                    <a:gd name="connsiteX18" fmla="*/ 12399 w 12955"/>
                    <a:gd name="connsiteY18" fmla="*/ 1733 h 14805"/>
                    <a:gd name="connsiteX19" fmla="*/ 10310 w 12955"/>
                    <a:gd name="connsiteY19" fmla="*/ 3701 h 14805"/>
                    <a:gd name="connsiteX20" fmla="*/ 9296 w 12955"/>
                    <a:gd name="connsiteY20" fmla="*/ 5620 h 14805"/>
                    <a:gd name="connsiteX21" fmla="*/ 9235 w 12955"/>
                    <a:gd name="connsiteY21" fmla="*/ 7205 h 1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55" h="14805">
                      <a:moveTo>
                        <a:pt x="9235" y="7205"/>
                      </a:moveTo>
                      <a:lnTo>
                        <a:pt x="10409" y="12317"/>
                      </a:lnTo>
                      <a:lnTo>
                        <a:pt x="9791" y="13852"/>
                      </a:lnTo>
                      <a:lnTo>
                        <a:pt x="6292" y="14806"/>
                      </a:lnTo>
                      <a:lnTo>
                        <a:pt x="5167" y="14001"/>
                      </a:lnTo>
                      <a:lnTo>
                        <a:pt x="5390" y="11475"/>
                      </a:lnTo>
                      <a:lnTo>
                        <a:pt x="5056" y="10881"/>
                      </a:lnTo>
                      <a:lnTo>
                        <a:pt x="4883" y="10572"/>
                      </a:lnTo>
                      <a:lnTo>
                        <a:pt x="4253" y="10163"/>
                      </a:lnTo>
                      <a:lnTo>
                        <a:pt x="2188" y="11414"/>
                      </a:lnTo>
                      <a:lnTo>
                        <a:pt x="766" y="11698"/>
                      </a:lnTo>
                      <a:lnTo>
                        <a:pt x="0" y="11166"/>
                      </a:lnTo>
                      <a:lnTo>
                        <a:pt x="284" y="9854"/>
                      </a:lnTo>
                      <a:lnTo>
                        <a:pt x="1385" y="8505"/>
                      </a:lnTo>
                      <a:lnTo>
                        <a:pt x="7875" y="4110"/>
                      </a:lnTo>
                      <a:lnTo>
                        <a:pt x="10223" y="1696"/>
                      </a:lnTo>
                      <a:lnTo>
                        <a:pt x="12659" y="0"/>
                      </a:lnTo>
                      <a:lnTo>
                        <a:pt x="12955" y="421"/>
                      </a:lnTo>
                      <a:lnTo>
                        <a:pt x="12399" y="1733"/>
                      </a:lnTo>
                      <a:lnTo>
                        <a:pt x="10310" y="3701"/>
                      </a:lnTo>
                      <a:lnTo>
                        <a:pt x="9296" y="5620"/>
                      </a:lnTo>
                      <a:lnTo>
                        <a:pt x="9235" y="7205"/>
                      </a:lnTo>
                    </a:path>
                  </a:pathLst>
                </a:custGeom>
                <a:solidFill>
                  <a:srgbClr val="B1E0AB"/>
                </a:solidFill>
                <a:ln w="12352"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1085099C-5E57-AD6E-F5D6-18EEA4230F90}"/>
                    </a:ext>
                  </a:extLst>
                </p:cNvPr>
                <p:cNvSpPr/>
                <p:nvPr/>
              </p:nvSpPr>
              <p:spPr>
                <a:xfrm>
                  <a:off x="4639892" y="5080948"/>
                  <a:ext cx="3634" cy="3911"/>
                </a:xfrm>
                <a:custGeom>
                  <a:avLst/>
                  <a:gdLst>
                    <a:gd name="connsiteX0" fmla="*/ 3635 w 3634"/>
                    <a:gd name="connsiteY0" fmla="*/ 3157 h 3911"/>
                    <a:gd name="connsiteX1" fmla="*/ 2782 w 3634"/>
                    <a:gd name="connsiteY1" fmla="*/ 3912 h 3911"/>
                    <a:gd name="connsiteX2" fmla="*/ 0 w 3634"/>
                    <a:gd name="connsiteY2" fmla="*/ 879 h 3911"/>
                    <a:gd name="connsiteX3" fmla="*/ 433 w 3634"/>
                    <a:gd name="connsiteY3" fmla="*/ 0 h 3911"/>
                    <a:gd name="connsiteX4" fmla="*/ 1743 w 3634"/>
                    <a:gd name="connsiteY4" fmla="*/ 1807 h 3911"/>
                    <a:gd name="connsiteX5" fmla="*/ 3635 w 3634"/>
                    <a:gd name="connsiteY5" fmla="*/ 3157 h 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4" h="3911">
                      <a:moveTo>
                        <a:pt x="3635" y="3157"/>
                      </a:moveTo>
                      <a:lnTo>
                        <a:pt x="2782" y="3912"/>
                      </a:lnTo>
                      <a:lnTo>
                        <a:pt x="0" y="879"/>
                      </a:lnTo>
                      <a:lnTo>
                        <a:pt x="433" y="0"/>
                      </a:lnTo>
                      <a:lnTo>
                        <a:pt x="1743" y="1807"/>
                      </a:lnTo>
                      <a:lnTo>
                        <a:pt x="3635" y="3157"/>
                      </a:lnTo>
                    </a:path>
                  </a:pathLst>
                </a:custGeom>
                <a:solidFill>
                  <a:srgbClr val="B1E0AB"/>
                </a:solidFill>
                <a:ln w="12352"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D55EA2C8-BDA5-D8A0-3530-CAB728079D79}"/>
                    </a:ext>
                  </a:extLst>
                </p:cNvPr>
                <p:cNvSpPr/>
                <p:nvPr/>
              </p:nvSpPr>
              <p:spPr>
                <a:xfrm>
                  <a:off x="4634144" y="5080143"/>
                  <a:ext cx="3387" cy="3020"/>
                </a:xfrm>
                <a:custGeom>
                  <a:avLst/>
                  <a:gdLst>
                    <a:gd name="connsiteX0" fmla="*/ 3387 w 3387"/>
                    <a:gd name="connsiteY0" fmla="*/ 2365 h 3020"/>
                    <a:gd name="connsiteX1" fmla="*/ 3214 w 3387"/>
                    <a:gd name="connsiteY1" fmla="*/ 3021 h 3020"/>
                    <a:gd name="connsiteX2" fmla="*/ 1842 w 3387"/>
                    <a:gd name="connsiteY2" fmla="*/ 2798 h 3020"/>
                    <a:gd name="connsiteX3" fmla="*/ 0 w 3387"/>
                    <a:gd name="connsiteY3" fmla="*/ 1090 h 3020"/>
                    <a:gd name="connsiteX4" fmla="*/ 297 w 3387"/>
                    <a:gd name="connsiteY4" fmla="*/ 0 h 3020"/>
                    <a:gd name="connsiteX5" fmla="*/ 1261 w 3387"/>
                    <a:gd name="connsiteY5" fmla="*/ 322 h 3020"/>
                    <a:gd name="connsiteX6" fmla="*/ 3387 w 3387"/>
                    <a:gd name="connsiteY6" fmla="*/ 2365 h 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7" h="3020">
                      <a:moveTo>
                        <a:pt x="3387" y="2365"/>
                      </a:moveTo>
                      <a:lnTo>
                        <a:pt x="3214" y="3021"/>
                      </a:lnTo>
                      <a:lnTo>
                        <a:pt x="1842" y="2798"/>
                      </a:lnTo>
                      <a:lnTo>
                        <a:pt x="0" y="1090"/>
                      </a:lnTo>
                      <a:lnTo>
                        <a:pt x="297" y="0"/>
                      </a:lnTo>
                      <a:lnTo>
                        <a:pt x="1261" y="322"/>
                      </a:lnTo>
                      <a:lnTo>
                        <a:pt x="3387" y="2365"/>
                      </a:lnTo>
                    </a:path>
                  </a:pathLst>
                </a:custGeom>
                <a:solidFill>
                  <a:srgbClr val="B1E0AB"/>
                </a:solidFill>
                <a:ln w="12352"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3E42BA07-6847-E07F-4C66-27FF126892C4}"/>
                    </a:ext>
                  </a:extLst>
                </p:cNvPr>
                <p:cNvSpPr/>
                <p:nvPr/>
              </p:nvSpPr>
              <p:spPr>
                <a:xfrm>
                  <a:off x="3015277" y="2844609"/>
                  <a:ext cx="2786049" cy="2476517"/>
                </a:xfrm>
                <a:custGeom>
                  <a:avLst/>
                  <a:gdLst>
                    <a:gd name="connsiteX0" fmla="*/ 2655631 w 2786049"/>
                    <a:gd name="connsiteY0" fmla="*/ 866 h 2476517"/>
                    <a:gd name="connsiteX1" fmla="*/ 2655198 w 2786049"/>
                    <a:gd name="connsiteY1" fmla="*/ 2401 h 2476517"/>
                    <a:gd name="connsiteX2" fmla="*/ 2652998 w 2786049"/>
                    <a:gd name="connsiteY2" fmla="*/ 4605 h 2476517"/>
                    <a:gd name="connsiteX3" fmla="*/ 2651675 w 2786049"/>
                    <a:gd name="connsiteY3" fmla="*/ 6363 h 2476517"/>
                    <a:gd name="connsiteX4" fmla="*/ 2649932 w 2786049"/>
                    <a:gd name="connsiteY4" fmla="*/ 10646 h 2476517"/>
                    <a:gd name="connsiteX5" fmla="*/ 2647769 w 2786049"/>
                    <a:gd name="connsiteY5" fmla="*/ 16130 h 2476517"/>
                    <a:gd name="connsiteX6" fmla="*/ 2646458 w 2786049"/>
                    <a:gd name="connsiteY6" fmla="*/ 18878 h 2476517"/>
                    <a:gd name="connsiteX7" fmla="*/ 2645358 w 2786049"/>
                    <a:gd name="connsiteY7" fmla="*/ 20091 h 2476517"/>
                    <a:gd name="connsiteX8" fmla="*/ 2645024 w 2786049"/>
                    <a:gd name="connsiteY8" fmla="*/ 20747 h 2476517"/>
                    <a:gd name="connsiteX9" fmla="*/ 2644814 w 2786049"/>
                    <a:gd name="connsiteY9" fmla="*/ 21948 h 2476517"/>
                    <a:gd name="connsiteX10" fmla="*/ 2643825 w 2786049"/>
                    <a:gd name="connsiteY10" fmla="*/ 22951 h 2476517"/>
                    <a:gd name="connsiteX11" fmla="*/ 2641736 w 2786049"/>
                    <a:gd name="connsiteY11" fmla="*/ 24708 h 2476517"/>
                    <a:gd name="connsiteX12" fmla="*/ 2640525 w 2786049"/>
                    <a:gd name="connsiteY12" fmla="*/ 25265 h 2476517"/>
                    <a:gd name="connsiteX13" fmla="*/ 2639647 w 2786049"/>
                    <a:gd name="connsiteY13" fmla="*/ 25823 h 2476517"/>
                    <a:gd name="connsiteX14" fmla="*/ 2639647 w 2786049"/>
                    <a:gd name="connsiteY14" fmla="*/ 26256 h 2476517"/>
                    <a:gd name="connsiteX15" fmla="*/ 2639758 w 2786049"/>
                    <a:gd name="connsiteY15" fmla="*/ 26801 h 2476517"/>
                    <a:gd name="connsiteX16" fmla="*/ 2641427 w 2786049"/>
                    <a:gd name="connsiteY16" fmla="*/ 28212 h 2476517"/>
                    <a:gd name="connsiteX17" fmla="*/ 2643467 w 2786049"/>
                    <a:gd name="connsiteY17" fmla="*/ 29933 h 2476517"/>
                    <a:gd name="connsiteX18" fmla="*/ 2645581 w 2786049"/>
                    <a:gd name="connsiteY18" fmla="*/ 31443 h 2476517"/>
                    <a:gd name="connsiteX19" fmla="*/ 2647484 w 2786049"/>
                    <a:gd name="connsiteY19" fmla="*/ 33300 h 2476517"/>
                    <a:gd name="connsiteX20" fmla="*/ 2653035 w 2786049"/>
                    <a:gd name="connsiteY20" fmla="*/ 36431 h 2476517"/>
                    <a:gd name="connsiteX21" fmla="*/ 2656373 w 2786049"/>
                    <a:gd name="connsiteY21" fmla="*/ 37929 h 2476517"/>
                    <a:gd name="connsiteX22" fmla="*/ 2658586 w 2786049"/>
                    <a:gd name="connsiteY22" fmla="*/ 38685 h 2476517"/>
                    <a:gd name="connsiteX23" fmla="*/ 2661923 w 2786049"/>
                    <a:gd name="connsiteY23" fmla="*/ 40195 h 2476517"/>
                    <a:gd name="connsiteX24" fmla="*/ 2663468 w 2786049"/>
                    <a:gd name="connsiteY24" fmla="*/ 40838 h 2476517"/>
                    <a:gd name="connsiteX25" fmla="*/ 2664148 w 2786049"/>
                    <a:gd name="connsiteY25" fmla="*/ 42039 h 2476517"/>
                    <a:gd name="connsiteX26" fmla="*/ 2664161 w 2786049"/>
                    <a:gd name="connsiteY26" fmla="*/ 43351 h 2476517"/>
                    <a:gd name="connsiteX27" fmla="*/ 2663728 w 2786049"/>
                    <a:gd name="connsiteY27" fmla="*/ 44998 h 2476517"/>
                    <a:gd name="connsiteX28" fmla="*/ 2662949 w 2786049"/>
                    <a:gd name="connsiteY28" fmla="*/ 45988 h 2476517"/>
                    <a:gd name="connsiteX29" fmla="*/ 2662418 w 2786049"/>
                    <a:gd name="connsiteY29" fmla="*/ 47523 h 2476517"/>
                    <a:gd name="connsiteX30" fmla="*/ 2661985 w 2786049"/>
                    <a:gd name="connsiteY30" fmla="*/ 49603 h 2476517"/>
                    <a:gd name="connsiteX31" fmla="*/ 2661219 w 2786049"/>
                    <a:gd name="connsiteY31" fmla="*/ 51583 h 2476517"/>
                    <a:gd name="connsiteX32" fmla="*/ 2659921 w 2786049"/>
                    <a:gd name="connsiteY32" fmla="*/ 54431 h 2476517"/>
                    <a:gd name="connsiteX33" fmla="*/ 2658165 w 2786049"/>
                    <a:gd name="connsiteY33" fmla="*/ 56411 h 2476517"/>
                    <a:gd name="connsiteX34" fmla="*/ 2656632 w 2786049"/>
                    <a:gd name="connsiteY34" fmla="*/ 58503 h 2476517"/>
                    <a:gd name="connsiteX35" fmla="*/ 2655421 w 2786049"/>
                    <a:gd name="connsiteY35" fmla="*/ 60373 h 2476517"/>
                    <a:gd name="connsiteX36" fmla="*/ 2655211 w 2786049"/>
                    <a:gd name="connsiteY36" fmla="*/ 61573 h 2476517"/>
                    <a:gd name="connsiteX37" fmla="*/ 2655359 w 2786049"/>
                    <a:gd name="connsiteY37" fmla="*/ 66277 h 2476517"/>
                    <a:gd name="connsiteX38" fmla="*/ 2655371 w 2786049"/>
                    <a:gd name="connsiteY38" fmla="*/ 68357 h 2476517"/>
                    <a:gd name="connsiteX39" fmla="*/ 2655829 w 2786049"/>
                    <a:gd name="connsiteY39" fmla="*/ 71093 h 2476517"/>
                    <a:gd name="connsiteX40" fmla="*/ 2656163 w 2786049"/>
                    <a:gd name="connsiteY40" fmla="*/ 71637 h 2476517"/>
                    <a:gd name="connsiteX41" fmla="*/ 2658153 w 2786049"/>
                    <a:gd name="connsiteY41" fmla="*/ 71625 h 2476517"/>
                    <a:gd name="connsiteX42" fmla="*/ 2659525 w 2786049"/>
                    <a:gd name="connsiteY42" fmla="*/ 71761 h 2476517"/>
                    <a:gd name="connsiteX43" fmla="*/ 2660638 w 2786049"/>
                    <a:gd name="connsiteY43" fmla="*/ 72739 h 2476517"/>
                    <a:gd name="connsiteX44" fmla="*/ 2662418 w 2786049"/>
                    <a:gd name="connsiteY44" fmla="*/ 73928 h 2476517"/>
                    <a:gd name="connsiteX45" fmla="*/ 2664087 w 2786049"/>
                    <a:gd name="connsiteY45" fmla="*/ 74349 h 2476517"/>
                    <a:gd name="connsiteX46" fmla="*/ 2665632 w 2786049"/>
                    <a:gd name="connsiteY46" fmla="*/ 74014 h 2476517"/>
                    <a:gd name="connsiteX47" fmla="*/ 2667288 w 2786049"/>
                    <a:gd name="connsiteY47" fmla="*/ 73457 h 2476517"/>
                    <a:gd name="connsiteX48" fmla="*/ 2668932 w 2786049"/>
                    <a:gd name="connsiteY48" fmla="*/ 72900 h 2476517"/>
                    <a:gd name="connsiteX49" fmla="*/ 2669921 w 2786049"/>
                    <a:gd name="connsiteY49" fmla="*/ 71910 h 2476517"/>
                    <a:gd name="connsiteX50" fmla="*/ 2671454 w 2786049"/>
                    <a:gd name="connsiteY50" fmla="*/ 69595 h 2476517"/>
                    <a:gd name="connsiteX51" fmla="*/ 2672876 w 2786049"/>
                    <a:gd name="connsiteY51" fmla="*/ 67627 h 2476517"/>
                    <a:gd name="connsiteX52" fmla="*/ 2674087 w 2786049"/>
                    <a:gd name="connsiteY52" fmla="*/ 65869 h 2476517"/>
                    <a:gd name="connsiteX53" fmla="*/ 2675620 w 2786049"/>
                    <a:gd name="connsiteY53" fmla="*/ 63888 h 2476517"/>
                    <a:gd name="connsiteX54" fmla="*/ 2676931 w 2786049"/>
                    <a:gd name="connsiteY54" fmla="*/ 61685 h 2476517"/>
                    <a:gd name="connsiteX55" fmla="*/ 2678686 w 2786049"/>
                    <a:gd name="connsiteY55" fmla="*/ 58825 h 2476517"/>
                    <a:gd name="connsiteX56" fmla="*/ 2679786 w 2786049"/>
                    <a:gd name="connsiteY56" fmla="*/ 57946 h 2476517"/>
                    <a:gd name="connsiteX57" fmla="*/ 2680775 w 2786049"/>
                    <a:gd name="connsiteY57" fmla="*/ 57179 h 2476517"/>
                    <a:gd name="connsiteX58" fmla="*/ 2682766 w 2786049"/>
                    <a:gd name="connsiteY58" fmla="*/ 56510 h 2476517"/>
                    <a:gd name="connsiteX59" fmla="*/ 2685188 w 2786049"/>
                    <a:gd name="connsiteY59" fmla="*/ 56052 h 2476517"/>
                    <a:gd name="connsiteX60" fmla="*/ 2686857 w 2786049"/>
                    <a:gd name="connsiteY60" fmla="*/ 56040 h 2476517"/>
                    <a:gd name="connsiteX61" fmla="*/ 2687958 w 2786049"/>
                    <a:gd name="connsiteY61" fmla="*/ 56263 h 2476517"/>
                    <a:gd name="connsiteX62" fmla="*/ 2687970 w 2786049"/>
                    <a:gd name="connsiteY62" fmla="*/ 57538 h 2476517"/>
                    <a:gd name="connsiteX63" fmla="*/ 2687970 w 2786049"/>
                    <a:gd name="connsiteY63" fmla="*/ 58008 h 2476517"/>
                    <a:gd name="connsiteX64" fmla="*/ 2687982 w 2786049"/>
                    <a:gd name="connsiteY64" fmla="*/ 60088 h 2476517"/>
                    <a:gd name="connsiteX65" fmla="*/ 2687995 w 2786049"/>
                    <a:gd name="connsiteY65" fmla="*/ 61833 h 2476517"/>
                    <a:gd name="connsiteX66" fmla="*/ 2687451 w 2786049"/>
                    <a:gd name="connsiteY66" fmla="*/ 63703 h 2476517"/>
                    <a:gd name="connsiteX67" fmla="*/ 2686919 w 2786049"/>
                    <a:gd name="connsiteY67" fmla="*/ 67317 h 2476517"/>
                    <a:gd name="connsiteX68" fmla="*/ 2686054 w 2786049"/>
                    <a:gd name="connsiteY68" fmla="*/ 70165 h 2476517"/>
                    <a:gd name="connsiteX69" fmla="*/ 2685943 w 2786049"/>
                    <a:gd name="connsiteY69" fmla="*/ 70796 h 2476517"/>
                    <a:gd name="connsiteX70" fmla="*/ 2685300 w 2786049"/>
                    <a:gd name="connsiteY70" fmla="*/ 73556 h 2476517"/>
                    <a:gd name="connsiteX71" fmla="*/ 2685312 w 2786049"/>
                    <a:gd name="connsiteY71" fmla="*/ 74868 h 2476517"/>
                    <a:gd name="connsiteX72" fmla="*/ 2685312 w 2786049"/>
                    <a:gd name="connsiteY72" fmla="*/ 75747 h 2476517"/>
                    <a:gd name="connsiteX73" fmla="*/ 2685769 w 2786049"/>
                    <a:gd name="connsiteY73" fmla="*/ 76837 h 2476517"/>
                    <a:gd name="connsiteX74" fmla="*/ 2686103 w 2786049"/>
                    <a:gd name="connsiteY74" fmla="*/ 78260 h 2476517"/>
                    <a:gd name="connsiteX75" fmla="*/ 2686116 w 2786049"/>
                    <a:gd name="connsiteY75" fmla="*/ 78917 h 2476517"/>
                    <a:gd name="connsiteX76" fmla="*/ 2685782 w 2786049"/>
                    <a:gd name="connsiteY76" fmla="*/ 79573 h 2476517"/>
                    <a:gd name="connsiteX77" fmla="*/ 2685127 w 2786049"/>
                    <a:gd name="connsiteY77" fmla="*/ 80674 h 2476517"/>
                    <a:gd name="connsiteX78" fmla="*/ 2683804 w 2786049"/>
                    <a:gd name="connsiteY78" fmla="*/ 81665 h 2476517"/>
                    <a:gd name="connsiteX79" fmla="*/ 2682494 w 2786049"/>
                    <a:gd name="connsiteY79" fmla="*/ 82989 h 2476517"/>
                    <a:gd name="connsiteX80" fmla="*/ 2681616 w 2786049"/>
                    <a:gd name="connsiteY80" fmla="*/ 83980 h 2476517"/>
                    <a:gd name="connsiteX81" fmla="*/ 2681060 w 2786049"/>
                    <a:gd name="connsiteY81" fmla="*/ 84858 h 2476517"/>
                    <a:gd name="connsiteX82" fmla="*/ 2680849 w 2786049"/>
                    <a:gd name="connsiteY82" fmla="*/ 86171 h 2476517"/>
                    <a:gd name="connsiteX83" fmla="*/ 2680751 w 2786049"/>
                    <a:gd name="connsiteY83" fmla="*/ 88349 h 2476517"/>
                    <a:gd name="connsiteX84" fmla="*/ 2680998 w 2786049"/>
                    <a:gd name="connsiteY84" fmla="*/ 92063 h 2476517"/>
                    <a:gd name="connsiteX85" fmla="*/ 2681937 w 2786049"/>
                    <a:gd name="connsiteY85" fmla="*/ 100159 h 2476517"/>
                    <a:gd name="connsiteX86" fmla="*/ 2682617 w 2786049"/>
                    <a:gd name="connsiteY86" fmla="*/ 103650 h 2476517"/>
                    <a:gd name="connsiteX87" fmla="*/ 2683074 w 2786049"/>
                    <a:gd name="connsiteY87" fmla="*/ 105073 h 2476517"/>
                    <a:gd name="connsiteX88" fmla="*/ 2683742 w 2786049"/>
                    <a:gd name="connsiteY88" fmla="*/ 106051 h 2476517"/>
                    <a:gd name="connsiteX89" fmla="*/ 2685188 w 2786049"/>
                    <a:gd name="connsiteY89" fmla="*/ 107141 h 2476517"/>
                    <a:gd name="connsiteX90" fmla="*/ 2686079 w 2786049"/>
                    <a:gd name="connsiteY90" fmla="*/ 108007 h 2476517"/>
                    <a:gd name="connsiteX91" fmla="*/ 2686301 w 2786049"/>
                    <a:gd name="connsiteY91" fmla="*/ 108663 h 2476517"/>
                    <a:gd name="connsiteX92" fmla="*/ 2686301 w 2786049"/>
                    <a:gd name="connsiteY92" fmla="*/ 109641 h 2476517"/>
                    <a:gd name="connsiteX93" fmla="*/ 2685769 w 2786049"/>
                    <a:gd name="connsiteY93" fmla="*/ 111622 h 2476517"/>
                    <a:gd name="connsiteX94" fmla="*/ 2684558 w 2786049"/>
                    <a:gd name="connsiteY94" fmla="*/ 112835 h 2476517"/>
                    <a:gd name="connsiteX95" fmla="*/ 2683569 w 2786049"/>
                    <a:gd name="connsiteY95" fmla="*/ 113491 h 2476517"/>
                    <a:gd name="connsiteX96" fmla="*/ 2683025 w 2786049"/>
                    <a:gd name="connsiteY96" fmla="*/ 116016 h 2476517"/>
                    <a:gd name="connsiteX97" fmla="*/ 2683050 w 2786049"/>
                    <a:gd name="connsiteY97" fmla="*/ 118529 h 2476517"/>
                    <a:gd name="connsiteX98" fmla="*/ 2683161 w 2786049"/>
                    <a:gd name="connsiteY98" fmla="*/ 120275 h 2476517"/>
                    <a:gd name="connsiteX99" fmla="*/ 2683841 w 2786049"/>
                    <a:gd name="connsiteY99" fmla="*/ 122020 h 2476517"/>
                    <a:gd name="connsiteX100" fmla="*/ 2683965 w 2786049"/>
                    <a:gd name="connsiteY100" fmla="*/ 123555 h 2476517"/>
                    <a:gd name="connsiteX101" fmla="*/ 2684311 w 2786049"/>
                    <a:gd name="connsiteY101" fmla="*/ 125746 h 2476517"/>
                    <a:gd name="connsiteX102" fmla="*/ 2684434 w 2786049"/>
                    <a:gd name="connsiteY102" fmla="*/ 128693 h 2476517"/>
                    <a:gd name="connsiteX103" fmla="*/ 2684237 w 2786049"/>
                    <a:gd name="connsiteY103" fmla="*/ 132085 h 2476517"/>
                    <a:gd name="connsiteX104" fmla="*/ 2684051 w 2786049"/>
                    <a:gd name="connsiteY104" fmla="*/ 138658 h 2476517"/>
                    <a:gd name="connsiteX105" fmla="*/ 2683890 w 2786049"/>
                    <a:gd name="connsiteY105" fmla="*/ 146531 h 2476517"/>
                    <a:gd name="connsiteX106" fmla="*/ 2683050 w 2786049"/>
                    <a:gd name="connsiteY106" fmla="*/ 154305 h 2476517"/>
                    <a:gd name="connsiteX107" fmla="*/ 2682642 w 2786049"/>
                    <a:gd name="connsiteY107" fmla="*/ 159455 h 2476517"/>
                    <a:gd name="connsiteX108" fmla="*/ 2682704 w 2786049"/>
                    <a:gd name="connsiteY108" fmla="*/ 168863 h 2476517"/>
                    <a:gd name="connsiteX109" fmla="*/ 2682419 w 2786049"/>
                    <a:gd name="connsiteY109" fmla="*/ 176414 h 2476517"/>
                    <a:gd name="connsiteX110" fmla="*/ 2682172 w 2786049"/>
                    <a:gd name="connsiteY110" fmla="*/ 182987 h 2476517"/>
                    <a:gd name="connsiteX111" fmla="*/ 2682160 w 2786049"/>
                    <a:gd name="connsiteY111" fmla="*/ 183520 h 2476517"/>
                    <a:gd name="connsiteX112" fmla="*/ 2681183 w 2786049"/>
                    <a:gd name="connsiteY112" fmla="*/ 186590 h 2476517"/>
                    <a:gd name="connsiteX113" fmla="*/ 2680973 w 2786049"/>
                    <a:gd name="connsiteY113" fmla="*/ 188781 h 2476517"/>
                    <a:gd name="connsiteX114" fmla="*/ 2680985 w 2786049"/>
                    <a:gd name="connsiteY114" fmla="*/ 190637 h 2476517"/>
                    <a:gd name="connsiteX115" fmla="*/ 2681888 w 2786049"/>
                    <a:gd name="connsiteY115" fmla="*/ 192816 h 2476517"/>
                    <a:gd name="connsiteX116" fmla="*/ 2683223 w 2786049"/>
                    <a:gd name="connsiteY116" fmla="*/ 195329 h 2476517"/>
                    <a:gd name="connsiteX117" fmla="*/ 2685658 w 2786049"/>
                    <a:gd name="connsiteY117" fmla="*/ 197397 h 2476517"/>
                    <a:gd name="connsiteX118" fmla="*/ 2687426 w 2786049"/>
                    <a:gd name="connsiteY118" fmla="*/ 199352 h 2476517"/>
                    <a:gd name="connsiteX119" fmla="*/ 2688539 w 2786049"/>
                    <a:gd name="connsiteY119" fmla="*/ 200652 h 2476517"/>
                    <a:gd name="connsiteX120" fmla="*/ 2690306 w 2786049"/>
                    <a:gd name="connsiteY120" fmla="*/ 201296 h 2476517"/>
                    <a:gd name="connsiteX121" fmla="*/ 2692396 w 2786049"/>
                    <a:gd name="connsiteY121" fmla="*/ 201506 h 2476517"/>
                    <a:gd name="connsiteX122" fmla="*/ 2696252 w 2786049"/>
                    <a:gd name="connsiteY122" fmla="*/ 201481 h 2476517"/>
                    <a:gd name="connsiteX123" fmla="*/ 2701753 w 2786049"/>
                    <a:gd name="connsiteY123" fmla="*/ 201890 h 2476517"/>
                    <a:gd name="connsiteX124" fmla="*/ 2703299 w 2786049"/>
                    <a:gd name="connsiteY124" fmla="*/ 202323 h 2476517"/>
                    <a:gd name="connsiteX125" fmla="*/ 2704189 w 2786049"/>
                    <a:gd name="connsiteY125" fmla="*/ 203524 h 2476517"/>
                    <a:gd name="connsiteX126" fmla="*/ 2704968 w 2786049"/>
                    <a:gd name="connsiteY126" fmla="*/ 205814 h 2476517"/>
                    <a:gd name="connsiteX127" fmla="*/ 2705648 w 2786049"/>
                    <a:gd name="connsiteY127" fmla="*/ 209095 h 2476517"/>
                    <a:gd name="connsiteX128" fmla="*/ 2707762 w 2786049"/>
                    <a:gd name="connsiteY128" fmla="*/ 213130 h 2476517"/>
                    <a:gd name="connsiteX129" fmla="*/ 2708330 w 2786049"/>
                    <a:gd name="connsiteY129" fmla="*/ 215965 h 2476517"/>
                    <a:gd name="connsiteX130" fmla="*/ 2710123 w 2786049"/>
                    <a:gd name="connsiteY130" fmla="*/ 221647 h 2476517"/>
                    <a:gd name="connsiteX131" fmla="*/ 2711804 w 2786049"/>
                    <a:gd name="connsiteY131" fmla="*/ 226128 h 2476517"/>
                    <a:gd name="connsiteX132" fmla="*/ 2711928 w 2786049"/>
                    <a:gd name="connsiteY132" fmla="*/ 228641 h 2476517"/>
                    <a:gd name="connsiteX133" fmla="*/ 2712719 w 2786049"/>
                    <a:gd name="connsiteY133" fmla="*/ 232466 h 2476517"/>
                    <a:gd name="connsiteX134" fmla="*/ 2713745 w 2786049"/>
                    <a:gd name="connsiteY134" fmla="*/ 238260 h 2476517"/>
                    <a:gd name="connsiteX135" fmla="*/ 2714338 w 2786049"/>
                    <a:gd name="connsiteY135" fmla="*/ 241218 h 2476517"/>
                    <a:gd name="connsiteX136" fmla="*/ 2714536 w 2786049"/>
                    <a:gd name="connsiteY136" fmla="*/ 242196 h 2476517"/>
                    <a:gd name="connsiteX137" fmla="*/ 2715735 w 2786049"/>
                    <a:gd name="connsiteY137" fmla="*/ 244226 h 2476517"/>
                    <a:gd name="connsiteX138" fmla="*/ 2716081 w 2786049"/>
                    <a:gd name="connsiteY138" fmla="*/ 244264 h 2476517"/>
                    <a:gd name="connsiteX139" fmla="*/ 2718652 w 2786049"/>
                    <a:gd name="connsiteY139" fmla="*/ 244734 h 2476517"/>
                    <a:gd name="connsiteX140" fmla="*/ 2719357 w 2786049"/>
                    <a:gd name="connsiteY140" fmla="*/ 244870 h 2476517"/>
                    <a:gd name="connsiteX141" fmla="*/ 2720432 w 2786049"/>
                    <a:gd name="connsiteY141" fmla="*/ 244684 h 2476517"/>
                    <a:gd name="connsiteX142" fmla="*/ 2721088 w 2786049"/>
                    <a:gd name="connsiteY142" fmla="*/ 244288 h 2476517"/>
                    <a:gd name="connsiteX143" fmla="*/ 2721768 w 2786049"/>
                    <a:gd name="connsiteY143" fmla="*/ 243236 h 2476517"/>
                    <a:gd name="connsiteX144" fmla="*/ 2722064 w 2786049"/>
                    <a:gd name="connsiteY144" fmla="*/ 240909 h 2476517"/>
                    <a:gd name="connsiteX145" fmla="*/ 2722126 w 2786049"/>
                    <a:gd name="connsiteY145" fmla="*/ 239411 h 2476517"/>
                    <a:gd name="connsiteX146" fmla="*/ 2722806 w 2786049"/>
                    <a:gd name="connsiteY146" fmla="*/ 238161 h 2476517"/>
                    <a:gd name="connsiteX147" fmla="*/ 2725625 w 2786049"/>
                    <a:gd name="connsiteY147" fmla="*/ 237183 h 2476517"/>
                    <a:gd name="connsiteX148" fmla="*/ 2726947 w 2786049"/>
                    <a:gd name="connsiteY148" fmla="*/ 236378 h 2476517"/>
                    <a:gd name="connsiteX149" fmla="*/ 2727627 w 2786049"/>
                    <a:gd name="connsiteY149" fmla="*/ 235115 h 2476517"/>
                    <a:gd name="connsiteX150" fmla="*/ 2727726 w 2786049"/>
                    <a:gd name="connsiteY150" fmla="*/ 232565 h 2476517"/>
                    <a:gd name="connsiteX151" fmla="*/ 2727602 w 2786049"/>
                    <a:gd name="connsiteY151" fmla="*/ 229780 h 2476517"/>
                    <a:gd name="connsiteX152" fmla="*/ 2726861 w 2786049"/>
                    <a:gd name="connsiteY152" fmla="*/ 226549 h 2476517"/>
                    <a:gd name="connsiteX153" fmla="*/ 2726923 w 2786049"/>
                    <a:gd name="connsiteY153" fmla="*/ 224643 h 2476517"/>
                    <a:gd name="connsiteX154" fmla="*/ 2727170 w 2786049"/>
                    <a:gd name="connsiteY154" fmla="*/ 223789 h 2476517"/>
                    <a:gd name="connsiteX155" fmla="*/ 2727825 w 2786049"/>
                    <a:gd name="connsiteY155" fmla="*/ 223603 h 2476517"/>
                    <a:gd name="connsiteX156" fmla="*/ 2728678 w 2786049"/>
                    <a:gd name="connsiteY156" fmla="*/ 223628 h 2476517"/>
                    <a:gd name="connsiteX157" fmla="*/ 2731657 w 2786049"/>
                    <a:gd name="connsiteY157" fmla="*/ 224581 h 2476517"/>
                    <a:gd name="connsiteX158" fmla="*/ 2732510 w 2786049"/>
                    <a:gd name="connsiteY158" fmla="*/ 224618 h 2476517"/>
                    <a:gd name="connsiteX159" fmla="*/ 2733104 w 2786049"/>
                    <a:gd name="connsiteY159" fmla="*/ 225918 h 2476517"/>
                    <a:gd name="connsiteX160" fmla="*/ 2733685 w 2786049"/>
                    <a:gd name="connsiteY160" fmla="*/ 227651 h 2476517"/>
                    <a:gd name="connsiteX161" fmla="*/ 2733858 w 2786049"/>
                    <a:gd name="connsiteY161" fmla="*/ 228926 h 2476517"/>
                    <a:gd name="connsiteX162" fmla="*/ 2734884 w 2786049"/>
                    <a:gd name="connsiteY162" fmla="*/ 230250 h 2476517"/>
                    <a:gd name="connsiteX163" fmla="*/ 2735724 w 2786049"/>
                    <a:gd name="connsiteY163" fmla="*/ 230919 h 2476517"/>
                    <a:gd name="connsiteX164" fmla="*/ 2736998 w 2786049"/>
                    <a:gd name="connsiteY164" fmla="*/ 231179 h 2476517"/>
                    <a:gd name="connsiteX165" fmla="*/ 2737653 w 2786049"/>
                    <a:gd name="connsiteY165" fmla="*/ 230770 h 2476517"/>
                    <a:gd name="connsiteX166" fmla="*/ 2737912 w 2786049"/>
                    <a:gd name="connsiteY166" fmla="*/ 229718 h 2476517"/>
                    <a:gd name="connsiteX167" fmla="*/ 2738370 w 2786049"/>
                    <a:gd name="connsiteY167" fmla="*/ 228876 h 2476517"/>
                    <a:gd name="connsiteX168" fmla="*/ 2739247 w 2786049"/>
                    <a:gd name="connsiteY168" fmla="*/ 228270 h 2476517"/>
                    <a:gd name="connsiteX169" fmla="*/ 2740941 w 2786049"/>
                    <a:gd name="connsiteY169" fmla="*/ 228963 h 2476517"/>
                    <a:gd name="connsiteX170" fmla="*/ 2741794 w 2786049"/>
                    <a:gd name="connsiteY170" fmla="*/ 229000 h 2476517"/>
                    <a:gd name="connsiteX171" fmla="*/ 2743080 w 2786049"/>
                    <a:gd name="connsiteY171" fmla="*/ 229037 h 2476517"/>
                    <a:gd name="connsiteX172" fmla="*/ 2743772 w 2786049"/>
                    <a:gd name="connsiteY172" fmla="*/ 227998 h 2476517"/>
                    <a:gd name="connsiteX173" fmla="*/ 2744019 w 2786049"/>
                    <a:gd name="connsiteY173" fmla="*/ 226933 h 2476517"/>
                    <a:gd name="connsiteX174" fmla="*/ 2744477 w 2786049"/>
                    <a:gd name="connsiteY174" fmla="*/ 226104 h 2476517"/>
                    <a:gd name="connsiteX175" fmla="*/ 2746640 w 2786049"/>
                    <a:gd name="connsiteY175" fmla="*/ 225744 h 2476517"/>
                    <a:gd name="connsiteX176" fmla="*/ 2748346 w 2786049"/>
                    <a:gd name="connsiteY176" fmla="*/ 225806 h 2476517"/>
                    <a:gd name="connsiteX177" fmla="*/ 2749434 w 2786049"/>
                    <a:gd name="connsiteY177" fmla="*/ 225633 h 2476517"/>
                    <a:gd name="connsiteX178" fmla="*/ 2750312 w 2786049"/>
                    <a:gd name="connsiteY178" fmla="*/ 225027 h 2476517"/>
                    <a:gd name="connsiteX179" fmla="*/ 2752104 w 2786049"/>
                    <a:gd name="connsiteY179" fmla="*/ 222736 h 2476517"/>
                    <a:gd name="connsiteX180" fmla="*/ 2753043 w 2786049"/>
                    <a:gd name="connsiteY180" fmla="*/ 220644 h 2476517"/>
                    <a:gd name="connsiteX181" fmla="*/ 2754403 w 2786049"/>
                    <a:gd name="connsiteY181" fmla="*/ 218763 h 2476517"/>
                    <a:gd name="connsiteX182" fmla="*/ 2755751 w 2786049"/>
                    <a:gd name="connsiteY182" fmla="*/ 216893 h 2476517"/>
                    <a:gd name="connsiteX183" fmla="*/ 2757308 w 2786049"/>
                    <a:gd name="connsiteY183" fmla="*/ 215458 h 2476517"/>
                    <a:gd name="connsiteX184" fmla="*/ 2759064 w 2786049"/>
                    <a:gd name="connsiteY184" fmla="*/ 214232 h 2476517"/>
                    <a:gd name="connsiteX185" fmla="*/ 2761919 w 2786049"/>
                    <a:gd name="connsiteY185" fmla="*/ 212623 h 2476517"/>
                    <a:gd name="connsiteX186" fmla="*/ 2764973 w 2786049"/>
                    <a:gd name="connsiteY186" fmla="*/ 211249 h 2476517"/>
                    <a:gd name="connsiteX187" fmla="*/ 2766543 w 2786049"/>
                    <a:gd name="connsiteY187" fmla="*/ 209379 h 2476517"/>
                    <a:gd name="connsiteX188" fmla="*/ 2768793 w 2786049"/>
                    <a:gd name="connsiteY188" fmla="*/ 206681 h 2476517"/>
                    <a:gd name="connsiteX189" fmla="*/ 2770140 w 2786049"/>
                    <a:gd name="connsiteY189" fmla="*/ 205022 h 2476517"/>
                    <a:gd name="connsiteX190" fmla="*/ 2771488 w 2786049"/>
                    <a:gd name="connsiteY190" fmla="*/ 203363 h 2476517"/>
                    <a:gd name="connsiteX191" fmla="*/ 2773416 w 2786049"/>
                    <a:gd name="connsiteY191" fmla="*/ 203437 h 2476517"/>
                    <a:gd name="connsiteX192" fmla="*/ 2774924 w 2786049"/>
                    <a:gd name="connsiteY192" fmla="*/ 203487 h 2476517"/>
                    <a:gd name="connsiteX193" fmla="*/ 2775987 w 2786049"/>
                    <a:gd name="connsiteY193" fmla="*/ 203735 h 2476517"/>
                    <a:gd name="connsiteX194" fmla="*/ 2776371 w 2786049"/>
                    <a:gd name="connsiteY194" fmla="*/ 204824 h 2476517"/>
                    <a:gd name="connsiteX195" fmla="*/ 2776321 w 2786049"/>
                    <a:gd name="connsiteY195" fmla="*/ 206532 h 2476517"/>
                    <a:gd name="connsiteX196" fmla="*/ 2777310 w 2786049"/>
                    <a:gd name="connsiteY196" fmla="*/ 214455 h 2476517"/>
                    <a:gd name="connsiteX197" fmla="*/ 2777965 w 2786049"/>
                    <a:gd name="connsiteY197" fmla="*/ 220038 h 2476517"/>
                    <a:gd name="connsiteX198" fmla="*/ 2779300 w 2786049"/>
                    <a:gd name="connsiteY198" fmla="*/ 224779 h 2476517"/>
                    <a:gd name="connsiteX199" fmla="*/ 2780623 w 2786049"/>
                    <a:gd name="connsiteY199" fmla="*/ 229731 h 2476517"/>
                    <a:gd name="connsiteX200" fmla="*/ 2781266 w 2786049"/>
                    <a:gd name="connsiteY200" fmla="*/ 235734 h 2476517"/>
                    <a:gd name="connsiteX201" fmla="*/ 2781266 w 2786049"/>
                    <a:gd name="connsiteY201" fmla="*/ 241503 h 2476517"/>
                    <a:gd name="connsiteX202" fmla="*/ 2780487 w 2786049"/>
                    <a:gd name="connsiteY202" fmla="*/ 246319 h 2476517"/>
                    <a:gd name="connsiteX203" fmla="*/ 2779684 w 2786049"/>
                    <a:gd name="connsiteY203" fmla="*/ 250565 h 2476517"/>
                    <a:gd name="connsiteX204" fmla="*/ 2778262 w 2786049"/>
                    <a:gd name="connsiteY204" fmla="*/ 260109 h 2476517"/>
                    <a:gd name="connsiteX205" fmla="*/ 2777631 w 2786049"/>
                    <a:gd name="connsiteY205" fmla="*/ 265853 h 2476517"/>
                    <a:gd name="connsiteX206" fmla="*/ 2777471 w 2786049"/>
                    <a:gd name="connsiteY206" fmla="*/ 270111 h 2476517"/>
                    <a:gd name="connsiteX207" fmla="*/ 2778138 w 2786049"/>
                    <a:gd name="connsiteY207" fmla="*/ 275484 h 2476517"/>
                    <a:gd name="connsiteX208" fmla="*/ 2778077 w 2786049"/>
                    <a:gd name="connsiteY208" fmla="*/ 282948 h 2476517"/>
                    <a:gd name="connsiteX209" fmla="*/ 2778769 w 2786049"/>
                    <a:gd name="connsiteY209" fmla="*/ 287665 h 2476517"/>
                    <a:gd name="connsiteX210" fmla="*/ 2779313 w 2786049"/>
                    <a:gd name="connsiteY210" fmla="*/ 290252 h 2476517"/>
                    <a:gd name="connsiteX211" fmla="*/ 2779239 w 2786049"/>
                    <a:gd name="connsiteY211" fmla="*/ 292170 h 2476517"/>
                    <a:gd name="connsiteX212" fmla="*/ 2778732 w 2786049"/>
                    <a:gd name="connsiteY212" fmla="*/ 294498 h 2476517"/>
                    <a:gd name="connsiteX213" fmla="*/ 2776754 w 2786049"/>
                    <a:gd name="connsiteY213" fmla="*/ 295921 h 2476517"/>
                    <a:gd name="connsiteX214" fmla="*/ 2775419 w 2786049"/>
                    <a:gd name="connsiteY214" fmla="*/ 297370 h 2476517"/>
                    <a:gd name="connsiteX215" fmla="*/ 2774937 w 2786049"/>
                    <a:gd name="connsiteY215" fmla="*/ 298632 h 2476517"/>
                    <a:gd name="connsiteX216" fmla="*/ 2774900 w 2786049"/>
                    <a:gd name="connsiteY216" fmla="*/ 299697 h 2476517"/>
                    <a:gd name="connsiteX217" fmla="*/ 2775060 w 2786049"/>
                    <a:gd name="connsiteY217" fmla="*/ 301195 h 2476517"/>
                    <a:gd name="connsiteX218" fmla="*/ 2776309 w 2786049"/>
                    <a:gd name="connsiteY218" fmla="*/ 302309 h 2476517"/>
                    <a:gd name="connsiteX219" fmla="*/ 2777767 w 2786049"/>
                    <a:gd name="connsiteY219" fmla="*/ 303423 h 2476517"/>
                    <a:gd name="connsiteX220" fmla="*/ 2778781 w 2786049"/>
                    <a:gd name="connsiteY220" fmla="*/ 304748 h 2476517"/>
                    <a:gd name="connsiteX221" fmla="*/ 2778262 w 2786049"/>
                    <a:gd name="connsiteY221" fmla="*/ 307087 h 2476517"/>
                    <a:gd name="connsiteX222" fmla="*/ 2776482 w 2786049"/>
                    <a:gd name="connsiteY222" fmla="*/ 308957 h 2476517"/>
                    <a:gd name="connsiteX223" fmla="*/ 2777928 w 2786049"/>
                    <a:gd name="connsiteY223" fmla="*/ 313215 h 2476517"/>
                    <a:gd name="connsiteX224" fmla="*/ 2783899 w 2786049"/>
                    <a:gd name="connsiteY224" fmla="*/ 321199 h 2476517"/>
                    <a:gd name="connsiteX225" fmla="*/ 2785444 w 2786049"/>
                    <a:gd name="connsiteY225" fmla="*/ 323267 h 2476517"/>
                    <a:gd name="connsiteX226" fmla="*/ 2785333 w 2786049"/>
                    <a:gd name="connsiteY226" fmla="*/ 324839 h 2476517"/>
                    <a:gd name="connsiteX227" fmla="*/ 2785308 w 2786049"/>
                    <a:gd name="connsiteY227" fmla="*/ 329060 h 2476517"/>
                    <a:gd name="connsiteX228" fmla="*/ 2785803 w 2786049"/>
                    <a:gd name="connsiteY228" fmla="*/ 336413 h 2476517"/>
                    <a:gd name="connsiteX229" fmla="*/ 2786050 w 2786049"/>
                    <a:gd name="connsiteY229" fmla="*/ 342021 h 2476517"/>
                    <a:gd name="connsiteX230" fmla="*/ 2785926 w 2786049"/>
                    <a:gd name="connsiteY230" fmla="*/ 345326 h 2476517"/>
                    <a:gd name="connsiteX231" fmla="*/ 2785061 w 2786049"/>
                    <a:gd name="connsiteY231" fmla="*/ 350105 h 2476517"/>
                    <a:gd name="connsiteX232" fmla="*/ 2783924 w 2786049"/>
                    <a:gd name="connsiteY232" fmla="*/ 354140 h 2476517"/>
                    <a:gd name="connsiteX233" fmla="*/ 2782428 w 2786049"/>
                    <a:gd name="connsiteY233" fmla="*/ 357718 h 2476517"/>
                    <a:gd name="connsiteX234" fmla="*/ 2779820 w 2786049"/>
                    <a:gd name="connsiteY234" fmla="*/ 362199 h 2476517"/>
                    <a:gd name="connsiteX235" fmla="*/ 2778707 w 2786049"/>
                    <a:gd name="connsiteY235" fmla="*/ 364217 h 2476517"/>
                    <a:gd name="connsiteX236" fmla="*/ 2778225 w 2786049"/>
                    <a:gd name="connsiteY236" fmla="*/ 366420 h 2476517"/>
                    <a:gd name="connsiteX237" fmla="*/ 2777545 w 2786049"/>
                    <a:gd name="connsiteY237" fmla="*/ 371471 h 2476517"/>
                    <a:gd name="connsiteX238" fmla="*/ 2777248 w 2786049"/>
                    <a:gd name="connsiteY238" fmla="*/ 375234 h 2476517"/>
                    <a:gd name="connsiteX239" fmla="*/ 2777137 w 2786049"/>
                    <a:gd name="connsiteY239" fmla="*/ 378069 h 2476517"/>
                    <a:gd name="connsiteX240" fmla="*/ 2777285 w 2786049"/>
                    <a:gd name="connsiteY240" fmla="*/ 382302 h 2476517"/>
                    <a:gd name="connsiteX241" fmla="*/ 2777421 w 2786049"/>
                    <a:gd name="connsiteY241" fmla="*/ 390200 h 2476517"/>
                    <a:gd name="connsiteX242" fmla="*/ 2777372 w 2786049"/>
                    <a:gd name="connsiteY242" fmla="*/ 396996 h 2476517"/>
                    <a:gd name="connsiteX243" fmla="*/ 2776865 w 2786049"/>
                    <a:gd name="connsiteY243" fmla="*/ 403706 h 2476517"/>
                    <a:gd name="connsiteX244" fmla="*/ 2776494 w 2786049"/>
                    <a:gd name="connsiteY244" fmla="*/ 405266 h 2476517"/>
                    <a:gd name="connsiteX245" fmla="*/ 2775246 w 2786049"/>
                    <a:gd name="connsiteY245" fmla="*/ 411319 h 2476517"/>
                    <a:gd name="connsiteX246" fmla="*/ 2774022 w 2786049"/>
                    <a:gd name="connsiteY246" fmla="*/ 415627 h 2476517"/>
                    <a:gd name="connsiteX247" fmla="*/ 2773552 w 2786049"/>
                    <a:gd name="connsiteY247" fmla="*/ 418288 h 2476517"/>
                    <a:gd name="connsiteX248" fmla="*/ 2773812 w 2786049"/>
                    <a:gd name="connsiteY248" fmla="*/ 420133 h 2476517"/>
                    <a:gd name="connsiteX249" fmla="*/ 2774442 w 2786049"/>
                    <a:gd name="connsiteY249" fmla="*/ 421878 h 2476517"/>
                    <a:gd name="connsiteX250" fmla="*/ 2775913 w 2786049"/>
                    <a:gd name="connsiteY250" fmla="*/ 422621 h 2476517"/>
                    <a:gd name="connsiteX251" fmla="*/ 2777928 w 2786049"/>
                    <a:gd name="connsiteY251" fmla="*/ 423562 h 2476517"/>
                    <a:gd name="connsiteX252" fmla="*/ 2778559 w 2786049"/>
                    <a:gd name="connsiteY252" fmla="*/ 424292 h 2476517"/>
                    <a:gd name="connsiteX253" fmla="*/ 2778917 w 2786049"/>
                    <a:gd name="connsiteY253" fmla="*/ 426137 h 2476517"/>
                    <a:gd name="connsiteX254" fmla="*/ 2778633 w 2786049"/>
                    <a:gd name="connsiteY254" fmla="*/ 428612 h 2476517"/>
                    <a:gd name="connsiteX255" fmla="*/ 2777879 w 2786049"/>
                    <a:gd name="connsiteY255" fmla="*/ 431187 h 2476517"/>
                    <a:gd name="connsiteX256" fmla="*/ 2777038 w 2786049"/>
                    <a:gd name="connsiteY256" fmla="*/ 431732 h 2476517"/>
                    <a:gd name="connsiteX257" fmla="*/ 2775110 w 2786049"/>
                    <a:gd name="connsiteY257" fmla="*/ 431905 h 2476517"/>
                    <a:gd name="connsiteX258" fmla="*/ 2767581 w 2786049"/>
                    <a:gd name="connsiteY258" fmla="*/ 431856 h 2476517"/>
                    <a:gd name="connsiteX259" fmla="*/ 2765925 w 2786049"/>
                    <a:gd name="connsiteY259" fmla="*/ 431930 h 2476517"/>
                    <a:gd name="connsiteX260" fmla="*/ 2765096 w 2786049"/>
                    <a:gd name="connsiteY260" fmla="*/ 432846 h 2476517"/>
                    <a:gd name="connsiteX261" fmla="*/ 2764627 w 2786049"/>
                    <a:gd name="connsiteY261" fmla="*/ 433948 h 2476517"/>
                    <a:gd name="connsiteX262" fmla="*/ 2764145 w 2786049"/>
                    <a:gd name="connsiteY262" fmla="*/ 437166 h 2476517"/>
                    <a:gd name="connsiteX263" fmla="*/ 2763527 w 2786049"/>
                    <a:gd name="connsiteY263" fmla="*/ 444965 h 2476517"/>
                    <a:gd name="connsiteX264" fmla="*/ 2762661 w 2786049"/>
                    <a:gd name="connsiteY264" fmla="*/ 450103 h 2476517"/>
                    <a:gd name="connsiteX265" fmla="*/ 2761734 w 2786049"/>
                    <a:gd name="connsiteY265" fmla="*/ 451848 h 2476517"/>
                    <a:gd name="connsiteX266" fmla="*/ 2760906 w 2786049"/>
                    <a:gd name="connsiteY266" fmla="*/ 453123 h 2476517"/>
                    <a:gd name="connsiteX267" fmla="*/ 2759979 w 2786049"/>
                    <a:gd name="connsiteY267" fmla="*/ 453853 h 2476517"/>
                    <a:gd name="connsiteX268" fmla="*/ 2758322 w 2786049"/>
                    <a:gd name="connsiteY268" fmla="*/ 454398 h 2476517"/>
                    <a:gd name="connsiteX269" fmla="*/ 2755664 w 2786049"/>
                    <a:gd name="connsiteY269" fmla="*/ 454745 h 2476517"/>
                    <a:gd name="connsiteX270" fmla="*/ 2751165 w 2786049"/>
                    <a:gd name="connsiteY270" fmla="*/ 454720 h 2476517"/>
                    <a:gd name="connsiteX271" fmla="*/ 2749323 w 2786049"/>
                    <a:gd name="connsiteY271" fmla="*/ 454893 h 2476517"/>
                    <a:gd name="connsiteX272" fmla="*/ 2748593 w 2786049"/>
                    <a:gd name="connsiteY272" fmla="*/ 455438 h 2476517"/>
                    <a:gd name="connsiteX273" fmla="*/ 2747851 w 2786049"/>
                    <a:gd name="connsiteY273" fmla="*/ 456267 h 2476517"/>
                    <a:gd name="connsiteX274" fmla="*/ 2747110 w 2786049"/>
                    <a:gd name="connsiteY274" fmla="*/ 457641 h 2476517"/>
                    <a:gd name="connsiteX275" fmla="*/ 2746541 w 2786049"/>
                    <a:gd name="connsiteY275" fmla="*/ 460489 h 2476517"/>
                    <a:gd name="connsiteX276" fmla="*/ 2746158 w 2786049"/>
                    <a:gd name="connsiteY276" fmla="*/ 464165 h 2476517"/>
                    <a:gd name="connsiteX277" fmla="*/ 2746145 w 2786049"/>
                    <a:gd name="connsiteY277" fmla="*/ 466183 h 2476517"/>
                    <a:gd name="connsiteX278" fmla="*/ 2745762 w 2786049"/>
                    <a:gd name="connsiteY278" fmla="*/ 467371 h 2476517"/>
                    <a:gd name="connsiteX279" fmla="*/ 2745033 w 2786049"/>
                    <a:gd name="connsiteY279" fmla="*/ 468287 h 2476517"/>
                    <a:gd name="connsiteX280" fmla="*/ 2744106 w 2786049"/>
                    <a:gd name="connsiteY280" fmla="*/ 468745 h 2476517"/>
                    <a:gd name="connsiteX281" fmla="*/ 2743006 w 2786049"/>
                    <a:gd name="connsiteY281" fmla="*/ 468733 h 2476517"/>
                    <a:gd name="connsiteX282" fmla="*/ 2740620 w 2786049"/>
                    <a:gd name="connsiteY282" fmla="*/ 468820 h 2476517"/>
                    <a:gd name="connsiteX283" fmla="*/ 2737591 w 2786049"/>
                    <a:gd name="connsiteY283" fmla="*/ 468250 h 2476517"/>
                    <a:gd name="connsiteX284" fmla="*/ 2736219 w 2786049"/>
                    <a:gd name="connsiteY284" fmla="*/ 467867 h 2476517"/>
                    <a:gd name="connsiteX285" fmla="*/ 2735489 w 2786049"/>
                    <a:gd name="connsiteY285" fmla="*/ 467867 h 2476517"/>
                    <a:gd name="connsiteX286" fmla="*/ 2733042 w 2786049"/>
                    <a:gd name="connsiteY286" fmla="*/ 467569 h 2476517"/>
                    <a:gd name="connsiteX287" fmla="*/ 2731942 w 2786049"/>
                    <a:gd name="connsiteY287" fmla="*/ 467656 h 2476517"/>
                    <a:gd name="connsiteX288" fmla="*/ 2731014 w 2786049"/>
                    <a:gd name="connsiteY288" fmla="*/ 468102 h 2476517"/>
                    <a:gd name="connsiteX289" fmla="*/ 2730186 w 2786049"/>
                    <a:gd name="connsiteY289" fmla="*/ 468832 h 2476517"/>
                    <a:gd name="connsiteX290" fmla="*/ 2729444 w 2786049"/>
                    <a:gd name="connsiteY290" fmla="*/ 470020 h 2476517"/>
                    <a:gd name="connsiteX291" fmla="*/ 2729074 w 2786049"/>
                    <a:gd name="connsiteY291" fmla="*/ 471593 h 2476517"/>
                    <a:gd name="connsiteX292" fmla="*/ 2728690 w 2786049"/>
                    <a:gd name="connsiteY292" fmla="*/ 474898 h 2476517"/>
                    <a:gd name="connsiteX293" fmla="*/ 2728493 w 2786049"/>
                    <a:gd name="connsiteY293" fmla="*/ 476916 h 2476517"/>
                    <a:gd name="connsiteX294" fmla="*/ 2727936 w 2786049"/>
                    <a:gd name="connsiteY294" fmla="*/ 478475 h 2476517"/>
                    <a:gd name="connsiteX295" fmla="*/ 2727108 w 2786049"/>
                    <a:gd name="connsiteY295" fmla="*/ 479750 h 2476517"/>
                    <a:gd name="connsiteX296" fmla="*/ 2725995 w 2786049"/>
                    <a:gd name="connsiteY296" fmla="*/ 480939 h 2476517"/>
                    <a:gd name="connsiteX297" fmla="*/ 2725081 w 2786049"/>
                    <a:gd name="connsiteY297" fmla="*/ 481954 h 2476517"/>
                    <a:gd name="connsiteX298" fmla="*/ 2724611 w 2786049"/>
                    <a:gd name="connsiteY298" fmla="*/ 483514 h 2476517"/>
                    <a:gd name="connsiteX299" fmla="*/ 2724413 w 2786049"/>
                    <a:gd name="connsiteY299" fmla="*/ 486175 h 2476517"/>
                    <a:gd name="connsiteX300" fmla="*/ 2724586 w 2786049"/>
                    <a:gd name="connsiteY300" fmla="*/ 488837 h 2476517"/>
                    <a:gd name="connsiteX301" fmla="*/ 2725303 w 2786049"/>
                    <a:gd name="connsiteY301" fmla="*/ 491969 h 2476517"/>
                    <a:gd name="connsiteX302" fmla="*/ 2726107 w 2786049"/>
                    <a:gd name="connsiteY302" fmla="*/ 494642 h 2476517"/>
                    <a:gd name="connsiteX303" fmla="*/ 2726552 w 2786049"/>
                    <a:gd name="connsiteY303" fmla="*/ 498319 h 2476517"/>
                    <a:gd name="connsiteX304" fmla="*/ 2726898 w 2786049"/>
                    <a:gd name="connsiteY304" fmla="*/ 501079 h 2476517"/>
                    <a:gd name="connsiteX305" fmla="*/ 2726885 w 2786049"/>
                    <a:gd name="connsiteY305" fmla="*/ 505573 h 2476517"/>
                    <a:gd name="connsiteX306" fmla="*/ 2726218 w 2786049"/>
                    <a:gd name="connsiteY306" fmla="*/ 509980 h 2476517"/>
                    <a:gd name="connsiteX307" fmla="*/ 2724166 w 2786049"/>
                    <a:gd name="connsiteY307" fmla="*/ 517866 h 2476517"/>
                    <a:gd name="connsiteX308" fmla="*/ 2721842 w 2786049"/>
                    <a:gd name="connsiteY308" fmla="*/ 524476 h 2476517"/>
                    <a:gd name="connsiteX309" fmla="*/ 2719246 w 2786049"/>
                    <a:gd name="connsiteY309" fmla="*/ 530430 h 2476517"/>
                    <a:gd name="connsiteX310" fmla="*/ 2718034 w 2786049"/>
                    <a:gd name="connsiteY310" fmla="*/ 533550 h 2476517"/>
                    <a:gd name="connsiteX311" fmla="*/ 2715154 w 2786049"/>
                    <a:gd name="connsiteY311" fmla="*/ 539776 h 2476517"/>
                    <a:gd name="connsiteX312" fmla="*/ 2713127 w 2786049"/>
                    <a:gd name="connsiteY312" fmla="*/ 543998 h 2476517"/>
                    <a:gd name="connsiteX313" fmla="*/ 2711829 w 2786049"/>
                    <a:gd name="connsiteY313" fmla="*/ 548033 h 2476517"/>
                    <a:gd name="connsiteX314" fmla="*/ 2710345 w 2786049"/>
                    <a:gd name="connsiteY314" fmla="*/ 551338 h 2476517"/>
                    <a:gd name="connsiteX315" fmla="*/ 2707304 w 2786049"/>
                    <a:gd name="connsiteY315" fmla="*/ 555461 h 2476517"/>
                    <a:gd name="connsiteX316" fmla="*/ 2704362 w 2786049"/>
                    <a:gd name="connsiteY316" fmla="*/ 559311 h 2476517"/>
                    <a:gd name="connsiteX317" fmla="*/ 2700233 w 2786049"/>
                    <a:gd name="connsiteY317" fmla="*/ 563334 h 2476517"/>
                    <a:gd name="connsiteX318" fmla="*/ 2699405 w 2786049"/>
                    <a:gd name="connsiteY318" fmla="*/ 564708 h 2476517"/>
                    <a:gd name="connsiteX319" fmla="*/ 2698935 w 2786049"/>
                    <a:gd name="connsiteY319" fmla="*/ 566354 h 2476517"/>
                    <a:gd name="connsiteX320" fmla="*/ 2698169 w 2786049"/>
                    <a:gd name="connsiteY320" fmla="*/ 568459 h 2476517"/>
                    <a:gd name="connsiteX321" fmla="*/ 2697785 w 2786049"/>
                    <a:gd name="connsiteY321" fmla="*/ 571591 h 2476517"/>
                    <a:gd name="connsiteX322" fmla="*/ 2697686 w 2786049"/>
                    <a:gd name="connsiteY322" fmla="*/ 574896 h 2476517"/>
                    <a:gd name="connsiteX323" fmla="*/ 2697934 w 2786049"/>
                    <a:gd name="connsiteY323" fmla="*/ 580863 h 2476517"/>
                    <a:gd name="connsiteX324" fmla="*/ 2697822 w 2786049"/>
                    <a:gd name="connsiteY324" fmla="*/ 584725 h 2476517"/>
                    <a:gd name="connsiteX325" fmla="*/ 2697353 w 2786049"/>
                    <a:gd name="connsiteY325" fmla="*/ 587943 h 2476517"/>
                    <a:gd name="connsiteX326" fmla="*/ 2696883 w 2786049"/>
                    <a:gd name="connsiteY326" fmla="*/ 590605 h 2476517"/>
                    <a:gd name="connsiteX327" fmla="*/ 2695498 w 2786049"/>
                    <a:gd name="connsiteY327" fmla="*/ 593539 h 2476517"/>
                    <a:gd name="connsiteX328" fmla="*/ 2693014 w 2786049"/>
                    <a:gd name="connsiteY328" fmla="*/ 598676 h 2476517"/>
                    <a:gd name="connsiteX329" fmla="*/ 2692000 w 2786049"/>
                    <a:gd name="connsiteY329" fmla="*/ 600768 h 2476517"/>
                    <a:gd name="connsiteX330" fmla="*/ 2691258 w 2786049"/>
                    <a:gd name="connsiteY330" fmla="*/ 602427 h 2476517"/>
                    <a:gd name="connsiteX331" fmla="*/ 2690801 w 2786049"/>
                    <a:gd name="connsiteY331" fmla="*/ 604532 h 2476517"/>
                    <a:gd name="connsiteX332" fmla="*/ 2689688 w 2786049"/>
                    <a:gd name="connsiteY332" fmla="*/ 607007 h 2476517"/>
                    <a:gd name="connsiteX333" fmla="*/ 2688403 w 2786049"/>
                    <a:gd name="connsiteY333" fmla="*/ 608938 h 2476517"/>
                    <a:gd name="connsiteX334" fmla="*/ 2687339 w 2786049"/>
                    <a:gd name="connsiteY334" fmla="*/ 610709 h 2476517"/>
                    <a:gd name="connsiteX335" fmla="*/ 2686932 w 2786049"/>
                    <a:gd name="connsiteY335" fmla="*/ 612516 h 2476517"/>
                    <a:gd name="connsiteX336" fmla="*/ 2686734 w 2786049"/>
                    <a:gd name="connsiteY336" fmla="*/ 616923 h 2476517"/>
                    <a:gd name="connsiteX337" fmla="*/ 2686721 w 2786049"/>
                    <a:gd name="connsiteY337" fmla="*/ 619225 h 2476517"/>
                    <a:gd name="connsiteX338" fmla="*/ 2687166 w 2786049"/>
                    <a:gd name="connsiteY338" fmla="*/ 620599 h 2476517"/>
                    <a:gd name="connsiteX339" fmla="*/ 2687896 w 2786049"/>
                    <a:gd name="connsiteY339" fmla="*/ 620884 h 2476517"/>
                    <a:gd name="connsiteX340" fmla="*/ 2688909 w 2786049"/>
                    <a:gd name="connsiteY340" fmla="*/ 621070 h 2476517"/>
                    <a:gd name="connsiteX341" fmla="*/ 2690183 w 2786049"/>
                    <a:gd name="connsiteY341" fmla="*/ 620055 h 2476517"/>
                    <a:gd name="connsiteX342" fmla="*/ 2691283 w 2786049"/>
                    <a:gd name="connsiteY342" fmla="*/ 618866 h 2476517"/>
                    <a:gd name="connsiteX343" fmla="*/ 2692297 w 2786049"/>
                    <a:gd name="connsiteY343" fmla="*/ 618049 h 2476517"/>
                    <a:gd name="connsiteX344" fmla="*/ 2693298 w 2786049"/>
                    <a:gd name="connsiteY344" fmla="*/ 617678 h 2476517"/>
                    <a:gd name="connsiteX345" fmla="*/ 2693842 w 2786049"/>
                    <a:gd name="connsiteY345" fmla="*/ 617690 h 2476517"/>
                    <a:gd name="connsiteX346" fmla="*/ 2694114 w 2786049"/>
                    <a:gd name="connsiteY346" fmla="*/ 618520 h 2476517"/>
                    <a:gd name="connsiteX347" fmla="*/ 2694114 w 2786049"/>
                    <a:gd name="connsiteY347" fmla="*/ 620624 h 2476517"/>
                    <a:gd name="connsiteX348" fmla="*/ 2693459 w 2786049"/>
                    <a:gd name="connsiteY348" fmla="*/ 624387 h 2476517"/>
                    <a:gd name="connsiteX349" fmla="*/ 2692433 w 2786049"/>
                    <a:gd name="connsiteY349" fmla="*/ 627420 h 2476517"/>
                    <a:gd name="connsiteX350" fmla="*/ 2691060 w 2786049"/>
                    <a:gd name="connsiteY350" fmla="*/ 629896 h 2476517"/>
                    <a:gd name="connsiteX351" fmla="*/ 2690343 w 2786049"/>
                    <a:gd name="connsiteY351" fmla="*/ 631344 h 2476517"/>
                    <a:gd name="connsiteX352" fmla="*/ 2690244 w 2786049"/>
                    <a:gd name="connsiteY352" fmla="*/ 632817 h 2476517"/>
                    <a:gd name="connsiteX353" fmla="*/ 2690788 w 2786049"/>
                    <a:gd name="connsiteY353" fmla="*/ 634476 h 2476517"/>
                    <a:gd name="connsiteX354" fmla="*/ 2692334 w 2786049"/>
                    <a:gd name="connsiteY354" fmla="*/ 635306 h 2476517"/>
                    <a:gd name="connsiteX355" fmla="*/ 2693607 w 2786049"/>
                    <a:gd name="connsiteY355" fmla="*/ 635405 h 2476517"/>
                    <a:gd name="connsiteX356" fmla="*/ 2695165 w 2786049"/>
                    <a:gd name="connsiteY356" fmla="*/ 634489 h 2476517"/>
                    <a:gd name="connsiteX357" fmla="*/ 2696265 w 2786049"/>
                    <a:gd name="connsiteY357" fmla="*/ 633387 h 2476517"/>
                    <a:gd name="connsiteX358" fmla="*/ 2697550 w 2786049"/>
                    <a:gd name="connsiteY358" fmla="*/ 631097 h 2476517"/>
                    <a:gd name="connsiteX359" fmla="*/ 2698935 w 2786049"/>
                    <a:gd name="connsiteY359" fmla="*/ 628720 h 2476517"/>
                    <a:gd name="connsiteX360" fmla="*/ 2699850 w 2786049"/>
                    <a:gd name="connsiteY360" fmla="*/ 627618 h 2476517"/>
                    <a:gd name="connsiteX361" fmla="*/ 2700950 w 2786049"/>
                    <a:gd name="connsiteY361" fmla="*/ 626975 h 2476517"/>
                    <a:gd name="connsiteX362" fmla="*/ 2702495 w 2786049"/>
                    <a:gd name="connsiteY362" fmla="*/ 626257 h 2476517"/>
                    <a:gd name="connsiteX363" fmla="*/ 2704139 w 2786049"/>
                    <a:gd name="connsiteY363" fmla="*/ 626257 h 2476517"/>
                    <a:gd name="connsiteX364" fmla="*/ 2705240 w 2786049"/>
                    <a:gd name="connsiteY364" fmla="*/ 626269 h 2476517"/>
                    <a:gd name="connsiteX365" fmla="*/ 2707885 w 2786049"/>
                    <a:gd name="connsiteY365" fmla="*/ 626455 h 2476517"/>
                    <a:gd name="connsiteX366" fmla="*/ 2709257 w 2786049"/>
                    <a:gd name="connsiteY366" fmla="*/ 626739 h 2476517"/>
                    <a:gd name="connsiteX367" fmla="*/ 2710617 w 2786049"/>
                    <a:gd name="connsiteY367" fmla="*/ 627024 h 2476517"/>
                    <a:gd name="connsiteX368" fmla="*/ 2712447 w 2786049"/>
                    <a:gd name="connsiteY368" fmla="*/ 627037 h 2476517"/>
                    <a:gd name="connsiteX369" fmla="*/ 2715463 w 2786049"/>
                    <a:gd name="connsiteY369" fmla="*/ 627049 h 2476517"/>
                    <a:gd name="connsiteX370" fmla="*/ 2716551 w 2786049"/>
                    <a:gd name="connsiteY370" fmla="*/ 627049 h 2476517"/>
                    <a:gd name="connsiteX371" fmla="*/ 2718554 w 2786049"/>
                    <a:gd name="connsiteY371" fmla="*/ 627705 h 2476517"/>
                    <a:gd name="connsiteX372" fmla="*/ 2720235 w 2786049"/>
                    <a:gd name="connsiteY372" fmla="*/ 628349 h 2476517"/>
                    <a:gd name="connsiteX373" fmla="*/ 2721100 w 2786049"/>
                    <a:gd name="connsiteY373" fmla="*/ 629735 h 2476517"/>
                    <a:gd name="connsiteX374" fmla="*/ 2721372 w 2786049"/>
                    <a:gd name="connsiteY374" fmla="*/ 630664 h 2476517"/>
                    <a:gd name="connsiteX375" fmla="*/ 2721372 w 2786049"/>
                    <a:gd name="connsiteY375" fmla="*/ 631394 h 2476517"/>
                    <a:gd name="connsiteX376" fmla="*/ 2720272 w 2786049"/>
                    <a:gd name="connsiteY376" fmla="*/ 633139 h 2476517"/>
                    <a:gd name="connsiteX377" fmla="*/ 2717787 w 2786049"/>
                    <a:gd name="connsiteY377" fmla="*/ 637163 h 2476517"/>
                    <a:gd name="connsiteX378" fmla="*/ 2714103 w 2786049"/>
                    <a:gd name="connsiteY378" fmla="*/ 642572 h 2476517"/>
                    <a:gd name="connsiteX379" fmla="*/ 2712916 w 2786049"/>
                    <a:gd name="connsiteY379" fmla="*/ 643662 h 2476517"/>
                    <a:gd name="connsiteX380" fmla="*/ 2711458 w 2786049"/>
                    <a:gd name="connsiteY380" fmla="*/ 644206 h 2476517"/>
                    <a:gd name="connsiteX381" fmla="*/ 2709542 w 2786049"/>
                    <a:gd name="connsiteY381" fmla="*/ 644565 h 2476517"/>
                    <a:gd name="connsiteX382" fmla="*/ 2707798 w 2786049"/>
                    <a:gd name="connsiteY382" fmla="*/ 644739 h 2476517"/>
                    <a:gd name="connsiteX383" fmla="*/ 2705981 w 2786049"/>
                    <a:gd name="connsiteY383" fmla="*/ 645283 h 2476517"/>
                    <a:gd name="connsiteX384" fmla="*/ 2704968 w 2786049"/>
                    <a:gd name="connsiteY384" fmla="*/ 646199 h 2476517"/>
                    <a:gd name="connsiteX385" fmla="*/ 2704411 w 2786049"/>
                    <a:gd name="connsiteY385" fmla="*/ 647215 h 2476517"/>
                    <a:gd name="connsiteX386" fmla="*/ 2703954 w 2786049"/>
                    <a:gd name="connsiteY386" fmla="*/ 648403 h 2476517"/>
                    <a:gd name="connsiteX387" fmla="*/ 2703583 w 2786049"/>
                    <a:gd name="connsiteY387" fmla="*/ 650693 h 2476517"/>
                    <a:gd name="connsiteX388" fmla="*/ 2703657 w 2786049"/>
                    <a:gd name="connsiteY388" fmla="*/ 654370 h 2476517"/>
                    <a:gd name="connsiteX389" fmla="*/ 2703286 w 2786049"/>
                    <a:gd name="connsiteY389" fmla="*/ 656301 h 2476517"/>
                    <a:gd name="connsiteX390" fmla="*/ 2702730 w 2786049"/>
                    <a:gd name="connsiteY390" fmla="*/ 656944 h 2476517"/>
                    <a:gd name="connsiteX391" fmla="*/ 2701914 w 2786049"/>
                    <a:gd name="connsiteY391" fmla="*/ 657304 h 2476517"/>
                    <a:gd name="connsiteX392" fmla="*/ 2700456 w 2786049"/>
                    <a:gd name="connsiteY392" fmla="*/ 657390 h 2476517"/>
                    <a:gd name="connsiteX393" fmla="*/ 2699627 w 2786049"/>
                    <a:gd name="connsiteY393" fmla="*/ 657749 h 2476517"/>
                    <a:gd name="connsiteX394" fmla="*/ 2698527 w 2786049"/>
                    <a:gd name="connsiteY394" fmla="*/ 658851 h 2476517"/>
                    <a:gd name="connsiteX395" fmla="*/ 2697971 w 2786049"/>
                    <a:gd name="connsiteY395" fmla="*/ 660039 h 2476517"/>
                    <a:gd name="connsiteX396" fmla="*/ 2697785 w 2786049"/>
                    <a:gd name="connsiteY396" fmla="*/ 662329 h 2476517"/>
                    <a:gd name="connsiteX397" fmla="*/ 2697130 w 2786049"/>
                    <a:gd name="connsiteY397" fmla="*/ 665721 h 2476517"/>
                    <a:gd name="connsiteX398" fmla="*/ 2696302 w 2786049"/>
                    <a:gd name="connsiteY398" fmla="*/ 668939 h 2476517"/>
                    <a:gd name="connsiteX399" fmla="*/ 2695103 w 2786049"/>
                    <a:gd name="connsiteY399" fmla="*/ 671415 h 2476517"/>
                    <a:gd name="connsiteX400" fmla="*/ 2694547 w 2786049"/>
                    <a:gd name="connsiteY400" fmla="*/ 673607 h 2476517"/>
                    <a:gd name="connsiteX401" fmla="*/ 2694349 w 2786049"/>
                    <a:gd name="connsiteY401" fmla="*/ 676367 h 2476517"/>
                    <a:gd name="connsiteX402" fmla="*/ 2694336 w 2786049"/>
                    <a:gd name="connsiteY402" fmla="*/ 679858 h 2476517"/>
                    <a:gd name="connsiteX403" fmla="*/ 2694695 w 2786049"/>
                    <a:gd name="connsiteY403" fmla="*/ 682161 h 2476517"/>
                    <a:gd name="connsiteX404" fmla="*/ 2695140 w 2786049"/>
                    <a:gd name="connsiteY404" fmla="*/ 685094 h 2476517"/>
                    <a:gd name="connsiteX405" fmla="*/ 2694856 w 2786049"/>
                    <a:gd name="connsiteY405" fmla="*/ 687941 h 2476517"/>
                    <a:gd name="connsiteX406" fmla="*/ 2694485 w 2786049"/>
                    <a:gd name="connsiteY406" fmla="*/ 690058 h 2476517"/>
                    <a:gd name="connsiteX407" fmla="*/ 2693446 w 2786049"/>
                    <a:gd name="connsiteY407" fmla="*/ 693066 h 2476517"/>
                    <a:gd name="connsiteX408" fmla="*/ 2692803 w 2786049"/>
                    <a:gd name="connsiteY408" fmla="*/ 695171 h 2476517"/>
                    <a:gd name="connsiteX409" fmla="*/ 2691889 w 2786049"/>
                    <a:gd name="connsiteY409" fmla="*/ 697102 h 2476517"/>
                    <a:gd name="connsiteX410" fmla="*/ 2690702 w 2786049"/>
                    <a:gd name="connsiteY410" fmla="*/ 698749 h 2476517"/>
                    <a:gd name="connsiteX411" fmla="*/ 2689775 w 2786049"/>
                    <a:gd name="connsiteY411" fmla="*/ 700580 h 2476517"/>
                    <a:gd name="connsiteX412" fmla="*/ 2688860 w 2786049"/>
                    <a:gd name="connsiteY412" fmla="*/ 701856 h 2476517"/>
                    <a:gd name="connsiteX413" fmla="*/ 2687673 w 2786049"/>
                    <a:gd name="connsiteY413" fmla="*/ 703329 h 2476517"/>
                    <a:gd name="connsiteX414" fmla="*/ 2685844 w 2786049"/>
                    <a:gd name="connsiteY414" fmla="*/ 704876 h 2476517"/>
                    <a:gd name="connsiteX415" fmla="*/ 2683013 w 2786049"/>
                    <a:gd name="connsiteY415" fmla="*/ 706795 h 2476517"/>
                    <a:gd name="connsiteX416" fmla="*/ 2682011 w 2786049"/>
                    <a:gd name="connsiteY416" fmla="*/ 708169 h 2476517"/>
                    <a:gd name="connsiteX417" fmla="*/ 2681282 w 2786049"/>
                    <a:gd name="connsiteY417" fmla="*/ 709184 h 2476517"/>
                    <a:gd name="connsiteX418" fmla="*/ 2680812 w 2786049"/>
                    <a:gd name="connsiteY418" fmla="*/ 710286 h 2476517"/>
                    <a:gd name="connsiteX419" fmla="*/ 2675880 w 2786049"/>
                    <a:gd name="connsiteY419" fmla="*/ 720944 h 2476517"/>
                    <a:gd name="connsiteX420" fmla="*/ 2674755 w 2786049"/>
                    <a:gd name="connsiteY420" fmla="*/ 725438 h 2476517"/>
                    <a:gd name="connsiteX421" fmla="*/ 2672493 w 2786049"/>
                    <a:gd name="connsiteY421" fmla="*/ 734425 h 2476517"/>
                    <a:gd name="connsiteX422" fmla="*/ 2667016 w 2786049"/>
                    <a:gd name="connsiteY422" fmla="*/ 750790 h 2476517"/>
                    <a:gd name="connsiteX423" fmla="*/ 2662628 w 2786049"/>
                    <a:gd name="connsiteY423" fmla="*/ 756299 h 2476517"/>
                    <a:gd name="connsiteX424" fmla="*/ 2656200 w 2786049"/>
                    <a:gd name="connsiteY424" fmla="*/ 764073 h 2476517"/>
                    <a:gd name="connsiteX425" fmla="*/ 2650241 w 2786049"/>
                    <a:gd name="connsiteY425" fmla="*/ 769111 h 2476517"/>
                    <a:gd name="connsiteX426" fmla="*/ 2643751 w 2786049"/>
                    <a:gd name="connsiteY426" fmla="*/ 784176 h 2476517"/>
                    <a:gd name="connsiteX427" fmla="*/ 2643145 w 2786049"/>
                    <a:gd name="connsiteY427" fmla="*/ 786714 h 2476517"/>
                    <a:gd name="connsiteX428" fmla="*/ 2640389 w 2786049"/>
                    <a:gd name="connsiteY428" fmla="*/ 792718 h 2476517"/>
                    <a:gd name="connsiteX429" fmla="*/ 2637929 w 2786049"/>
                    <a:gd name="connsiteY429" fmla="*/ 797781 h 2476517"/>
                    <a:gd name="connsiteX430" fmla="*/ 2636396 w 2786049"/>
                    <a:gd name="connsiteY430" fmla="*/ 800938 h 2476517"/>
                    <a:gd name="connsiteX431" fmla="*/ 2634529 w 2786049"/>
                    <a:gd name="connsiteY431" fmla="*/ 802535 h 2476517"/>
                    <a:gd name="connsiteX432" fmla="*/ 2632353 w 2786049"/>
                    <a:gd name="connsiteY432" fmla="*/ 803178 h 2476517"/>
                    <a:gd name="connsiteX433" fmla="*/ 2630499 w 2786049"/>
                    <a:gd name="connsiteY433" fmla="*/ 804775 h 2476517"/>
                    <a:gd name="connsiteX434" fmla="*/ 2628027 w 2786049"/>
                    <a:gd name="connsiteY434" fmla="*/ 806681 h 2476517"/>
                    <a:gd name="connsiteX435" fmla="*/ 2625863 w 2786049"/>
                    <a:gd name="connsiteY435" fmla="*/ 808910 h 2476517"/>
                    <a:gd name="connsiteX436" fmla="*/ 2623700 w 2786049"/>
                    <a:gd name="connsiteY436" fmla="*/ 812388 h 2476517"/>
                    <a:gd name="connsiteX437" fmla="*/ 2621858 w 2786049"/>
                    <a:gd name="connsiteY437" fmla="*/ 815236 h 2476517"/>
                    <a:gd name="connsiteX438" fmla="*/ 2619707 w 2786049"/>
                    <a:gd name="connsiteY438" fmla="*/ 818095 h 2476517"/>
                    <a:gd name="connsiteX439" fmla="*/ 2616604 w 2786049"/>
                    <a:gd name="connsiteY439" fmla="*/ 819692 h 2476517"/>
                    <a:gd name="connsiteX440" fmla="*/ 2611313 w 2786049"/>
                    <a:gd name="connsiteY440" fmla="*/ 820373 h 2476517"/>
                    <a:gd name="connsiteX441" fmla="*/ 2609138 w 2786049"/>
                    <a:gd name="connsiteY441" fmla="*/ 821016 h 2476517"/>
                    <a:gd name="connsiteX442" fmla="*/ 2607283 w 2786049"/>
                    <a:gd name="connsiteY442" fmla="*/ 823245 h 2476517"/>
                    <a:gd name="connsiteX443" fmla="*/ 2603253 w 2786049"/>
                    <a:gd name="connsiteY443" fmla="*/ 824532 h 2476517"/>
                    <a:gd name="connsiteX444" fmla="*/ 2600138 w 2786049"/>
                    <a:gd name="connsiteY444" fmla="*/ 825510 h 2476517"/>
                    <a:gd name="connsiteX445" fmla="*/ 2596738 w 2786049"/>
                    <a:gd name="connsiteY445" fmla="*/ 827429 h 2476517"/>
                    <a:gd name="connsiteX446" fmla="*/ 2594081 w 2786049"/>
                    <a:gd name="connsiteY446" fmla="*/ 829645 h 2476517"/>
                    <a:gd name="connsiteX447" fmla="*/ 2592412 w 2786049"/>
                    <a:gd name="connsiteY447" fmla="*/ 831254 h 2476517"/>
                    <a:gd name="connsiteX448" fmla="*/ 2590866 w 2786049"/>
                    <a:gd name="connsiteY448" fmla="*/ 833470 h 2476517"/>
                    <a:gd name="connsiteX449" fmla="*/ 2589025 w 2786049"/>
                    <a:gd name="connsiteY449" fmla="*/ 835327 h 2476517"/>
                    <a:gd name="connsiteX450" fmla="*/ 2588122 w 2786049"/>
                    <a:gd name="connsiteY450" fmla="*/ 839795 h 2476517"/>
                    <a:gd name="connsiteX451" fmla="*/ 2585996 w 2786049"/>
                    <a:gd name="connsiteY451" fmla="*/ 845180 h 2476517"/>
                    <a:gd name="connsiteX452" fmla="*/ 2583820 w 2786049"/>
                    <a:gd name="connsiteY452" fmla="*/ 845515 h 2476517"/>
                    <a:gd name="connsiteX453" fmla="*/ 2581335 w 2786049"/>
                    <a:gd name="connsiteY453" fmla="*/ 846171 h 2476517"/>
                    <a:gd name="connsiteX454" fmla="*/ 2579481 w 2786049"/>
                    <a:gd name="connsiteY454" fmla="*/ 846814 h 2476517"/>
                    <a:gd name="connsiteX455" fmla="*/ 2577948 w 2786049"/>
                    <a:gd name="connsiteY455" fmla="*/ 849983 h 2476517"/>
                    <a:gd name="connsiteX456" fmla="*/ 2578282 w 2786049"/>
                    <a:gd name="connsiteY456" fmla="*/ 852496 h 2476517"/>
                    <a:gd name="connsiteX457" fmla="*/ 2580495 w 2786049"/>
                    <a:gd name="connsiteY457" fmla="*/ 855950 h 2476517"/>
                    <a:gd name="connsiteX458" fmla="*/ 2581459 w 2786049"/>
                    <a:gd name="connsiteY458" fmla="*/ 860035 h 2476517"/>
                    <a:gd name="connsiteX459" fmla="*/ 2580161 w 2786049"/>
                    <a:gd name="connsiteY459" fmla="*/ 866002 h 2476517"/>
                    <a:gd name="connsiteX460" fmla="*/ 2579790 w 2786049"/>
                    <a:gd name="connsiteY460" fmla="*/ 871164 h 2476517"/>
                    <a:gd name="connsiteX461" fmla="*/ 2579839 w 2786049"/>
                    <a:gd name="connsiteY461" fmla="*/ 875497 h 2476517"/>
                    <a:gd name="connsiteX462" fmla="*/ 2579901 w 2786049"/>
                    <a:gd name="connsiteY462" fmla="*/ 882602 h 2476517"/>
                    <a:gd name="connsiteX463" fmla="*/ 2578863 w 2786049"/>
                    <a:gd name="connsiteY463" fmla="*/ 889547 h 2476517"/>
                    <a:gd name="connsiteX464" fmla="*/ 2578059 w 2786049"/>
                    <a:gd name="connsiteY464" fmla="*/ 891936 h 2476517"/>
                    <a:gd name="connsiteX465" fmla="*/ 2576428 w 2786049"/>
                    <a:gd name="connsiteY465" fmla="*/ 894597 h 2476517"/>
                    <a:gd name="connsiteX466" fmla="*/ 2574524 w 2786049"/>
                    <a:gd name="connsiteY466" fmla="*/ 896987 h 2476517"/>
                    <a:gd name="connsiteX467" fmla="*/ 2572892 w 2786049"/>
                    <a:gd name="connsiteY467" fmla="*/ 898819 h 2476517"/>
                    <a:gd name="connsiteX468" fmla="*/ 2571458 w 2786049"/>
                    <a:gd name="connsiteY468" fmla="*/ 901679 h 2476517"/>
                    <a:gd name="connsiteX469" fmla="*/ 2570346 w 2786049"/>
                    <a:gd name="connsiteY469" fmla="*/ 904550 h 2476517"/>
                    <a:gd name="connsiteX470" fmla="*/ 2569678 w 2786049"/>
                    <a:gd name="connsiteY470" fmla="*/ 907497 h 2476517"/>
                    <a:gd name="connsiteX471" fmla="*/ 2569567 w 2786049"/>
                    <a:gd name="connsiteY471" fmla="*/ 910146 h 2476517"/>
                    <a:gd name="connsiteX472" fmla="*/ 2569480 w 2786049"/>
                    <a:gd name="connsiteY472" fmla="*/ 915308 h 2476517"/>
                    <a:gd name="connsiteX473" fmla="*/ 2569381 w 2786049"/>
                    <a:gd name="connsiteY473" fmla="*/ 919207 h 2476517"/>
                    <a:gd name="connsiteX474" fmla="*/ 2569406 w 2786049"/>
                    <a:gd name="connsiteY474" fmla="*/ 922562 h 2476517"/>
                    <a:gd name="connsiteX475" fmla="*/ 2569975 w 2786049"/>
                    <a:gd name="connsiteY475" fmla="*/ 924505 h 2476517"/>
                    <a:gd name="connsiteX476" fmla="*/ 2570667 w 2786049"/>
                    <a:gd name="connsiteY476" fmla="*/ 925607 h 2476517"/>
                    <a:gd name="connsiteX477" fmla="*/ 2572052 w 2786049"/>
                    <a:gd name="connsiteY477" fmla="*/ 926300 h 2476517"/>
                    <a:gd name="connsiteX478" fmla="*/ 2573560 w 2786049"/>
                    <a:gd name="connsiteY478" fmla="*/ 926139 h 2476517"/>
                    <a:gd name="connsiteX479" fmla="*/ 2575748 w 2786049"/>
                    <a:gd name="connsiteY479" fmla="*/ 925149 h 2476517"/>
                    <a:gd name="connsiteX480" fmla="*/ 2577244 w 2786049"/>
                    <a:gd name="connsiteY480" fmla="*/ 923738 h 2476517"/>
                    <a:gd name="connsiteX481" fmla="*/ 2579147 w 2786049"/>
                    <a:gd name="connsiteY481" fmla="*/ 922042 h 2476517"/>
                    <a:gd name="connsiteX482" fmla="*/ 2580643 w 2786049"/>
                    <a:gd name="connsiteY482" fmla="*/ 920359 h 2476517"/>
                    <a:gd name="connsiteX483" fmla="*/ 2582151 w 2786049"/>
                    <a:gd name="connsiteY483" fmla="*/ 919368 h 2476517"/>
                    <a:gd name="connsiteX484" fmla="*/ 2583387 w 2786049"/>
                    <a:gd name="connsiteY484" fmla="*/ 919356 h 2476517"/>
                    <a:gd name="connsiteX485" fmla="*/ 2584896 w 2786049"/>
                    <a:gd name="connsiteY485" fmla="*/ 919628 h 2476517"/>
                    <a:gd name="connsiteX486" fmla="*/ 2586280 w 2786049"/>
                    <a:gd name="connsiteY486" fmla="*/ 920581 h 2476517"/>
                    <a:gd name="connsiteX487" fmla="*/ 2588629 w 2786049"/>
                    <a:gd name="connsiteY487" fmla="*/ 922512 h 2476517"/>
                    <a:gd name="connsiteX488" fmla="*/ 2592659 w 2786049"/>
                    <a:gd name="connsiteY488" fmla="*/ 926808 h 2476517"/>
                    <a:gd name="connsiteX489" fmla="*/ 2596009 w 2786049"/>
                    <a:gd name="connsiteY489" fmla="*/ 931351 h 2476517"/>
                    <a:gd name="connsiteX490" fmla="*/ 2596986 w 2786049"/>
                    <a:gd name="connsiteY490" fmla="*/ 933158 h 2476517"/>
                    <a:gd name="connsiteX491" fmla="*/ 2598148 w 2786049"/>
                    <a:gd name="connsiteY491" fmla="*/ 934879 h 2476517"/>
                    <a:gd name="connsiteX492" fmla="*/ 2600484 w 2786049"/>
                    <a:gd name="connsiteY492" fmla="*/ 940524 h 2476517"/>
                    <a:gd name="connsiteX493" fmla="*/ 2600917 w 2786049"/>
                    <a:gd name="connsiteY493" fmla="*/ 942888 h 2476517"/>
                    <a:gd name="connsiteX494" fmla="*/ 2600113 w 2786049"/>
                    <a:gd name="connsiteY494" fmla="*/ 944980 h 2476517"/>
                    <a:gd name="connsiteX495" fmla="*/ 2598345 w 2786049"/>
                    <a:gd name="connsiteY495" fmla="*/ 947233 h 2476517"/>
                    <a:gd name="connsiteX496" fmla="*/ 2595626 w 2786049"/>
                    <a:gd name="connsiteY496" fmla="*/ 949771 h 2476517"/>
                    <a:gd name="connsiteX497" fmla="*/ 2593994 w 2786049"/>
                    <a:gd name="connsiteY497" fmla="*/ 951727 h 2476517"/>
                    <a:gd name="connsiteX498" fmla="*/ 2592906 w 2786049"/>
                    <a:gd name="connsiteY498" fmla="*/ 953274 h 2476517"/>
                    <a:gd name="connsiteX499" fmla="*/ 2591967 w 2786049"/>
                    <a:gd name="connsiteY499" fmla="*/ 955379 h 2476517"/>
                    <a:gd name="connsiteX500" fmla="*/ 2592251 w 2786049"/>
                    <a:gd name="connsiteY500" fmla="*/ 957050 h 2476517"/>
                    <a:gd name="connsiteX501" fmla="*/ 2592399 w 2786049"/>
                    <a:gd name="connsiteY501" fmla="*/ 958164 h 2476517"/>
                    <a:gd name="connsiteX502" fmla="*/ 2593500 w 2786049"/>
                    <a:gd name="connsiteY502" fmla="*/ 958993 h 2476517"/>
                    <a:gd name="connsiteX503" fmla="*/ 2596244 w 2786049"/>
                    <a:gd name="connsiteY503" fmla="*/ 958969 h 2476517"/>
                    <a:gd name="connsiteX504" fmla="*/ 2598852 w 2786049"/>
                    <a:gd name="connsiteY504" fmla="*/ 958944 h 2476517"/>
                    <a:gd name="connsiteX505" fmla="*/ 2600373 w 2786049"/>
                    <a:gd name="connsiteY505" fmla="*/ 959489 h 2476517"/>
                    <a:gd name="connsiteX506" fmla="*/ 2601609 w 2786049"/>
                    <a:gd name="connsiteY506" fmla="*/ 960169 h 2476517"/>
                    <a:gd name="connsiteX507" fmla="*/ 2603278 w 2786049"/>
                    <a:gd name="connsiteY507" fmla="*/ 962942 h 2476517"/>
                    <a:gd name="connsiteX508" fmla="*/ 2604798 w 2786049"/>
                    <a:gd name="connsiteY508" fmla="*/ 965022 h 2476517"/>
                    <a:gd name="connsiteX509" fmla="*/ 2604971 w 2786049"/>
                    <a:gd name="connsiteY509" fmla="*/ 968513 h 2476517"/>
                    <a:gd name="connsiteX510" fmla="*/ 2604860 w 2786049"/>
                    <a:gd name="connsiteY510" fmla="*/ 971855 h 2476517"/>
                    <a:gd name="connsiteX511" fmla="*/ 2604873 w 2786049"/>
                    <a:gd name="connsiteY511" fmla="*/ 973947 h 2476517"/>
                    <a:gd name="connsiteX512" fmla="*/ 2605429 w 2786049"/>
                    <a:gd name="connsiteY512" fmla="*/ 975334 h 2476517"/>
                    <a:gd name="connsiteX513" fmla="*/ 2606133 w 2786049"/>
                    <a:gd name="connsiteY513" fmla="*/ 976175 h 2476517"/>
                    <a:gd name="connsiteX514" fmla="*/ 2607221 w 2786049"/>
                    <a:gd name="connsiteY514" fmla="*/ 976584 h 2476517"/>
                    <a:gd name="connsiteX515" fmla="*/ 2608594 w 2786049"/>
                    <a:gd name="connsiteY515" fmla="*/ 976423 h 2476517"/>
                    <a:gd name="connsiteX516" fmla="*/ 2609694 w 2786049"/>
                    <a:gd name="connsiteY516" fmla="*/ 975866 h 2476517"/>
                    <a:gd name="connsiteX517" fmla="*/ 2610374 w 2786049"/>
                    <a:gd name="connsiteY517" fmla="*/ 975160 h 2476517"/>
                    <a:gd name="connsiteX518" fmla="*/ 2611461 w 2786049"/>
                    <a:gd name="connsiteY518" fmla="*/ 973898 h 2476517"/>
                    <a:gd name="connsiteX519" fmla="*/ 2613773 w 2786049"/>
                    <a:gd name="connsiteY519" fmla="*/ 972066 h 2476517"/>
                    <a:gd name="connsiteX520" fmla="*/ 2616221 w 2786049"/>
                    <a:gd name="connsiteY520" fmla="*/ 969949 h 2476517"/>
                    <a:gd name="connsiteX521" fmla="*/ 2618545 w 2786049"/>
                    <a:gd name="connsiteY521" fmla="*/ 967696 h 2476517"/>
                    <a:gd name="connsiteX522" fmla="*/ 2620857 w 2786049"/>
                    <a:gd name="connsiteY522" fmla="*/ 965319 h 2476517"/>
                    <a:gd name="connsiteX523" fmla="*/ 2623576 w 2786049"/>
                    <a:gd name="connsiteY523" fmla="*/ 963623 h 2476517"/>
                    <a:gd name="connsiteX524" fmla="*/ 2625492 w 2786049"/>
                    <a:gd name="connsiteY524" fmla="*/ 962633 h 2476517"/>
                    <a:gd name="connsiteX525" fmla="*/ 2627273 w 2786049"/>
                    <a:gd name="connsiteY525" fmla="*/ 962199 h 2476517"/>
                    <a:gd name="connsiteX526" fmla="*/ 2628917 w 2786049"/>
                    <a:gd name="connsiteY526" fmla="*/ 962459 h 2476517"/>
                    <a:gd name="connsiteX527" fmla="*/ 2629745 w 2786049"/>
                    <a:gd name="connsiteY527" fmla="*/ 962732 h 2476517"/>
                    <a:gd name="connsiteX528" fmla="*/ 2630314 w 2786049"/>
                    <a:gd name="connsiteY528" fmla="*/ 964267 h 2476517"/>
                    <a:gd name="connsiteX529" fmla="*/ 2630474 w 2786049"/>
                    <a:gd name="connsiteY529" fmla="*/ 967324 h 2476517"/>
                    <a:gd name="connsiteX530" fmla="*/ 2629930 w 2786049"/>
                    <a:gd name="connsiteY530" fmla="*/ 969701 h 2476517"/>
                    <a:gd name="connsiteX531" fmla="*/ 2628039 w 2786049"/>
                    <a:gd name="connsiteY531" fmla="*/ 972784 h 2476517"/>
                    <a:gd name="connsiteX532" fmla="*/ 2625369 w 2786049"/>
                    <a:gd name="connsiteY532" fmla="*/ 978354 h 2476517"/>
                    <a:gd name="connsiteX533" fmla="*/ 2624021 w 2786049"/>
                    <a:gd name="connsiteY533" fmla="*/ 981016 h 2476517"/>
                    <a:gd name="connsiteX534" fmla="*/ 2623082 w 2786049"/>
                    <a:gd name="connsiteY534" fmla="*/ 983813 h 2476517"/>
                    <a:gd name="connsiteX535" fmla="*/ 2622983 w 2786049"/>
                    <a:gd name="connsiteY535" fmla="*/ 987861 h 2476517"/>
                    <a:gd name="connsiteX536" fmla="*/ 2622600 w 2786049"/>
                    <a:gd name="connsiteY536" fmla="*/ 992466 h 2476517"/>
                    <a:gd name="connsiteX537" fmla="*/ 2622896 w 2786049"/>
                    <a:gd name="connsiteY537" fmla="*/ 995252 h 2476517"/>
                    <a:gd name="connsiteX538" fmla="*/ 2623737 w 2786049"/>
                    <a:gd name="connsiteY538" fmla="*/ 997752 h 2476517"/>
                    <a:gd name="connsiteX539" fmla="*/ 2624293 w 2786049"/>
                    <a:gd name="connsiteY539" fmla="*/ 999139 h 2476517"/>
                    <a:gd name="connsiteX540" fmla="*/ 2624986 w 2786049"/>
                    <a:gd name="connsiteY540" fmla="*/ 1000117 h 2476517"/>
                    <a:gd name="connsiteX541" fmla="*/ 2625542 w 2786049"/>
                    <a:gd name="connsiteY541" fmla="*/ 1001218 h 2476517"/>
                    <a:gd name="connsiteX542" fmla="*/ 2625418 w 2786049"/>
                    <a:gd name="connsiteY542" fmla="*/ 1003038 h 2476517"/>
                    <a:gd name="connsiteX543" fmla="*/ 2624887 w 2786049"/>
                    <a:gd name="connsiteY543" fmla="*/ 1005266 h 2476517"/>
                    <a:gd name="connsiteX544" fmla="*/ 2623403 w 2786049"/>
                    <a:gd name="connsiteY544" fmla="*/ 1007928 h 2476517"/>
                    <a:gd name="connsiteX545" fmla="*/ 2621784 w 2786049"/>
                    <a:gd name="connsiteY545" fmla="*/ 1011010 h 2476517"/>
                    <a:gd name="connsiteX546" fmla="*/ 2620300 w 2786049"/>
                    <a:gd name="connsiteY546" fmla="*/ 1013535 h 2476517"/>
                    <a:gd name="connsiteX547" fmla="*/ 2618953 w 2786049"/>
                    <a:gd name="connsiteY547" fmla="*/ 1016197 h 2476517"/>
                    <a:gd name="connsiteX548" fmla="*/ 2617197 w 2786049"/>
                    <a:gd name="connsiteY548" fmla="*/ 1019973 h 2476517"/>
                    <a:gd name="connsiteX549" fmla="*/ 2615034 w 2786049"/>
                    <a:gd name="connsiteY549" fmla="*/ 1023191 h 2476517"/>
                    <a:gd name="connsiteX550" fmla="*/ 2613810 w 2786049"/>
                    <a:gd name="connsiteY550" fmla="*/ 1025296 h 2476517"/>
                    <a:gd name="connsiteX551" fmla="*/ 2613291 w 2786049"/>
                    <a:gd name="connsiteY551" fmla="*/ 1028230 h 2476517"/>
                    <a:gd name="connsiteX552" fmla="*/ 2612994 w 2786049"/>
                    <a:gd name="connsiteY552" fmla="*/ 1031002 h 2476517"/>
                    <a:gd name="connsiteX553" fmla="*/ 2612463 w 2786049"/>
                    <a:gd name="connsiteY553" fmla="*/ 1032958 h 2476517"/>
                    <a:gd name="connsiteX554" fmla="*/ 2611931 w 2786049"/>
                    <a:gd name="connsiteY554" fmla="*/ 1034221 h 2476517"/>
                    <a:gd name="connsiteX555" fmla="*/ 2610707 w 2786049"/>
                    <a:gd name="connsiteY555" fmla="*/ 1035347 h 2476517"/>
                    <a:gd name="connsiteX556" fmla="*/ 2608111 w 2786049"/>
                    <a:gd name="connsiteY556" fmla="*/ 1036623 h 2476517"/>
                    <a:gd name="connsiteX557" fmla="*/ 2605800 w 2786049"/>
                    <a:gd name="connsiteY557" fmla="*/ 1038034 h 2476517"/>
                    <a:gd name="connsiteX558" fmla="*/ 2602660 w 2786049"/>
                    <a:gd name="connsiteY558" fmla="*/ 1038900 h 2476517"/>
                    <a:gd name="connsiteX559" fmla="*/ 2599656 w 2786049"/>
                    <a:gd name="connsiteY559" fmla="*/ 1040039 h 2476517"/>
                    <a:gd name="connsiteX560" fmla="*/ 2597072 w 2786049"/>
                    <a:gd name="connsiteY560" fmla="*/ 1041314 h 2476517"/>
                    <a:gd name="connsiteX561" fmla="*/ 2595440 w 2786049"/>
                    <a:gd name="connsiteY561" fmla="*/ 1042453 h 2476517"/>
                    <a:gd name="connsiteX562" fmla="*/ 2594353 w 2786049"/>
                    <a:gd name="connsiteY562" fmla="*/ 1043988 h 2476517"/>
                    <a:gd name="connsiteX563" fmla="*/ 2593141 w 2786049"/>
                    <a:gd name="connsiteY563" fmla="*/ 1045820 h 2476517"/>
                    <a:gd name="connsiteX564" fmla="*/ 2592065 w 2786049"/>
                    <a:gd name="connsiteY564" fmla="*/ 1047912 h 2476517"/>
                    <a:gd name="connsiteX565" fmla="*/ 2590582 w 2786049"/>
                    <a:gd name="connsiteY565" fmla="*/ 1050438 h 2476517"/>
                    <a:gd name="connsiteX566" fmla="*/ 2588827 w 2786049"/>
                    <a:gd name="connsiteY566" fmla="*/ 1052963 h 2476517"/>
                    <a:gd name="connsiteX567" fmla="*/ 2587467 w 2786049"/>
                    <a:gd name="connsiteY567" fmla="*/ 1054226 h 2476517"/>
                    <a:gd name="connsiteX568" fmla="*/ 2585699 w 2786049"/>
                    <a:gd name="connsiteY568" fmla="*/ 1056342 h 2476517"/>
                    <a:gd name="connsiteX569" fmla="*/ 2584488 w 2786049"/>
                    <a:gd name="connsiteY569" fmla="*/ 1058026 h 2476517"/>
                    <a:gd name="connsiteX570" fmla="*/ 2583103 w 2786049"/>
                    <a:gd name="connsiteY570" fmla="*/ 1061071 h 2476517"/>
                    <a:gd name="connsiteX571" fmla="*/ 2581929 w 2786049"/>
                    <a:gd name="connsiteY571" fmla="*/ 1062792 h 2476517"/>
                    <a:gd name="connsiteX572" fmla="*/ 2580037 w 2786049"/>
                    <a:gd name="connsiteY572" fmla="*/ 1064896 h 2476517"/>
                    <a:gd name="connsiteX573" fmla="*/ 2578690 w 2786049"/>
                    <a:gd name="connsiteY573" fmla="*/ 1067001 h 2476517"/>
                    <a:gd name="connsiteX574" fmla="*/ 2577763 w 2786049"/>
                    <a:gd name="connsiteY574" fmla="*/ 1069799 h 2476517"/>
                    <a:gd name="connsiteX575" fmla="*/ 2577095 w 2786049"/>
                    <a:gd name="connsiteY575" fmla="*/ 1072448 h 2476517"/>
                    <a:gd name="connsiteX576" fmla="*/ 2576440 w 2786049"/>
                    <a:gd name="connsiteY576" fmla="*/ 1075109 h 2476517"/>
                    <a:gd name="connsiteX577" fmla="*/ 2574907 w 2786049"/>
                    <a:gd name="connsiteY577" fmla="*/ 1078711 h 2476517"/>
                    <a:gd name="connsiteX578" fmla="*/ 2572880 w 2786049"/>
                    <a:gd name="connsiteY578" fmla="*/ 1080828 h 2476517"/>
                    <a:gd name="connsiteX579" fmla="*/ 2570284 w 2786049"/>
                    <a:gd name="connsiteY579" fmla="*/ 1081274 h 2476517"/>
                    <a:gd name="connsiteX580" fmla="*/ 2568380 w 2786049"/>
                    <a:gd name="connsiteY580" fmla="*/ 1081286 h 2476517"/>
                    <a:gd name="connsiteX581" fmla="*/ 2567280 w 2786049"/>
                    <a:gd name="connsiteY581" fmla="*/ 1081571 h 2476517"/>
                    <a:gd name="connsiteX582" fmla="*/ 2566340 w 2786049"/>
                    <a:gd name="connsiteY582" fmla="*/ 1082425 h 2476517"/>
                    <a:gd name="connsiteX583" fmla="*/ 2565537 w 2786049"/>
                    <a:gd name="connsiteY583" fmla="*/ 1084802 h 2476517"/>
                    <a:gd name="connsiteX584" fmla="*/ 2564461 w 2786049"/>
                    <a:gd name="connsiteY584" fmla="*/ 1087179 h 2476517"/>
                    <a:gd name="connsiteX585" fmla="*/ 2563262 w 2786049"/>
                    <a:gd name="connsiteY585" fmla="*/ 1089568 h 2476517"/>
                    <a:gd name="connsiteX586" fmla="*/ 2561494 w 2786049"/>
                    <a:gd name="connsiteY586" fmla="*/ 1091251 h 2476517"/>
                    <a:gd name="connsiteX587" fmla="*/ 2559739 w 2786049"/>
                    <a:gd name="connsiteY587" fmla="*/ 1092526 h 2476517"/>
                    <a:gd name="connsiteX588" fmla="*/ 2557699 w 2786049"/>
                    <a:gd name="connsiteY588" fmla="*/ 1093937 h 2476517"/>
                    <a:gd name="connsiteX589" fmla="*/ 2555115 w 2786049"/>
                    <a:gd name="connsiteY589" fmla="*/ 1095497 h 2476517"/>
                    <a:gd name="connsiteX590" fmla="*/ 2553076 w 2786049"/>
                    <a:gd name="connsiteY590" fmla="*/ 1096636 h 2476517"/>
                    <a:gd name="connsiteX591" fmla="*/ 2550912 w 2786049"/>
                    <a:gd name="connsiteY591" fmla="*/ 1098332 h 2476517"/>
                    <a:gd name="connsiteX592" fmla="*/ 2548749 w 2786049"/>
                    <a:gd name="connsiteY592" fmla="*/ 1100585 h 2476517"/>
                    <a:gd name="connsiteX593" fmla="*/ 2547810 w 2786049"/>
                    <a:gd name="connsiteY593" fmla="*/ 1102269 h 2476517"/>
                    <a:gd name="connsiteX594" fmla="*/ 2547550 w 2786049"/>
                    <a:gd name="connsiteY594" fmla="*/ 1103940 h 2476517"/>
                    <a:gd name="connsiteX595" fmla="*/ 2547562 w 2786049"/>
                    <a:gd name="connsiteY595" fmla="*/ 1105475 h 2476517"/>
                    <a:gd name="connsiteX596" fmla="*/ 2547340 w 2786049"/>
                    <a:gd name="connsiteY596" fmla="*/ 1109795 h 2476517"/>
                    <a:gd name="connsiteX597" fmla="*/ 2547216 w 2786049"/>
                    <a:gd name="connsiteY597" fmla="*/ 1111751 h 2476517"/>
                    <a:gd name="connsiteX598" fmla="*/ 2545881 w 2786049"/>
                    <a:gd name="connsiteY598" fmla="*/ 1114276 h 2476517"/>
                    <a:gd name="connsiteX599" fmla="*/ 2545893 w 2786049"/>
                    <a:gd name="connsiteY599" fmla="*/ 1115948 h 2476517"/>
                    <a:gd name="connsiteX600" fmla="*/ 2545906 w 2786049"/>
                    <a:gd name="connsiteY600" fmla="*/ 1117062 h 2476517"/>
                    <a:gd name="connsiteX601" fmla="*/ 2546326 w 2786049"/>
                    <a:gd name="connsiteY601" fmla="*/ 1118448 h 2476517"/>
                    <a:gd name="connsiteX602" fmla="*/ 2546882 w 2786049"/>
                    <a:gd name="connsiteY602" fmla="*/ 1119426 h 2476517"/>
                    <a:gd name="connsiteX603" fmla="*/ 2548119 w 2786049"/>
                    <a:gd name="connsiteY603" fmla="*/ 1119959 h 2476517"/>
                    <a:gd name="connsiteX604" fmla="*/ 2549763 w 2786049"/>
                    <a:gd name="connsiteY604" fmla="*/ 1120231 h 2476517"/>
                    <a:gd name="connsiteX605" fmla="*/ 2552087 w 2786049"/>
                    <a:gd name="connsiteY605" fmla="*/ 1120627 h 2476517"/>
                    <a:gd name="connsiteX606" fmla="*/ 2554411 w 2786049"/>
                    <a:gd name="connsiteY606" fmla="*/ 1121159 h 2476517"/>
                    <a:gd name="connsiteX607" fmla="*/ 2556191 w 2786049"/>
                    <a:gd name="connsiteY607" fmla="*/ 1122397 h 2476517"/>
                    <a:gd name="connsiteX608" fmla="*/ 2557291 w 2786049"/>
                    <a:gd name="connsiteY608" fmla="*/ 1123214 h 2476517"/>
                    <a:gd name="connsiteX609" fmla="*/ 2558404 w 2786049"/>
                    <a:gd name="connsiteY609" fmla="*/ 1124873 h 2476517"/>
                    <a:gd name="connsiteX610" fmla="*/ 2560345 w 2786049"/>
                    <a:gd name="connsiteY610" fmla="*/ 1128463 h 2476517"/>
                    <a:gd name="connsiteX611" fmla="*/ 2561334 w 2786049"/>
                    <a:gd name="connsiteY611" fmla="*/ 1131100 h 2476517"/>
                    <a:gd name="connsiteX612" fmla="*/ 2562038 w 2786049"/>
                    <a:gd name="connsiteY612" fmla="*/ 1133328 h 2476517"/>
                    <a:gd name="connsiteX613" fmla="*/ 2562063 w 2786049"/>
                    <a:gd name="connsiteY613" fmla="*/ 1135977 h 2476517"/>
                    <a:gd name="connsiteX614" fmla="*/ 2561408 w 2786049"/>
                    <a:gd name="connsiteY614" fmla="*/ 1139047 h 2476517"/>
                    <a:gd name="connsiteX615" fmla="*/ 2560629 w 2786049"/>
                    <a:gd name="connsiteY615" fmla="*/ 1142959 h 2476517"/>
                    <a:gd name="connsiteX616" fmla="*/ 2558082 w 2786049"/>
                    <a:gd name="connsiteY616" fmla="*/ 1147861 h 2476517"/>
                    <a:gd name="connsiteX617" fmla="*/ 2554992 w 2786049"/>
                    <a:gd name="connsiteY617" fmla="*/ 1153048 h 2476517"/>
                    <a:gd name="connsiteX618" fmla="*/ 2552037 w 2786049"/>
                    <a:gd name="connsiteY618" fmla="*/ 1158234 h 2476517"/>
                    <a:gd name="connsiteX619" fmla="*/ 2549627 w 2786049"/>
                    <a:gd name="connsiteY619" fmla="*/ 1161886 h 2476517"/>
                    <a:gd name="connsiteX620" fmla="*/ 2547068 w 2786049"/>
                    <a:gd name="connsiteY620" fmla="*/ 1165959 h 2476517"/>
                    <a:gd name="connsiteX621" fmla="*/ 2546264 w 2786049"/>
                    <a:gd name="connsiteY621" fmla="*/ 1167420 h 2476517"/>
                    <a:gd name="connsiteX622" fmla="*/ 2541789 w 2786049"/>
                    <a:gd name="connsiteY622" fmla="*/ 1177137 h 2476517"/>
                    <a:gd name="connsiteX623" fmla="*/ 2539787 w 2786049"/>
                    <a:gd name="connsiteY623" fmla="*/ 1180356 h 2476517"/>
                    <a:gd name="connsiteX624" fmla="*/ 2536436 w 2786049"/>
                    <a:gd name="connsiteY624" fmla="*/ 1186669 h 2476517"/>
                    <a:gd name="connsiteX625" fmla="*/ 2532963 w 2786049"/>
                    <a:gd name="connsiteY625" fmla="*/ 1192562 h 2476517"/>
                    <a:gd name="connsiteX626" fmla="*/ 2530021 w 2786049"/>
                    <a:gd name="connsiteY626" fmla="*/ 1198442 h 2476517"/>
                    <a:gd name="connsiteX627" fmla="*/ 2527486 w 2786049"/>
                    <a:gd name="connsiteY627" fmla="*/ 1203208 h 2476517"/>
                    <a:gd name="connsiteX628" fmla="*/ 2524656 w 2786049"/>
                    <a:gd name="connsiteY628" fmla="*/ 1205745 h 2476517"/>
                    <a:gd name="connsiteX629" fmla="*/ 2520724 w 2786049"/>
                    <a:gd name="connsiteY629" fmla="*/ 1207045 h 2476517"/>
                    <a:gd name="connsiteX630" fmla="*/ 2517337 w 2786049"/>
                    <a:gd name="connsiteY630" fmla="*/ 1208345 h 2476517"/>
                    <a:gd name="connsiteX631" fmla="*/ 2513134 w 2786049"/>
                    <a:gd name="connsiteY631" fmla="*/ 1210895 h 2476517"/>
                    <a:gd name="connsiteX632" fmla="*/ 2508795 w 2786049"/>
                    <a:gd name="connsiteY632" fmla="*/ 1212343 h 2476517"/>
                    <a:gd name="connsiteX633" fmla="*/ 2504740 w 2786049"/>
                    <a:gd name="connsiteY633" fmla="*/ 1214757 h 2476517"/>
                    <a:gd name="connsiteX634" fmla="*/ 2501415 w 2786049"/>
                    <a:gd name="connsiteY634" fmla="*/ 1216713 h 2476517"/>
                    <a:gd name="connsiteX635" fmla="*/ 2499017 w 2786049"/>
                    <a:gd name="connsiteY635" fmla="*/ 1217901 h 2476517"/>
                    <a:gd name="connsiteX636" fmla="*/ 2498201 w 2786049"/>
                    <a:gd name="connsiteY636" fmla="*/ 1219721 h 2476517"/>
                    <a:gd name="connsiteX637" fmla="*/ 2498016 w 2786049"/>
                    <a:gd name="connsiteY637" fmla="*/ 1221801 h 2476517"/>
                    <a:gd name="connsiteX638" fmla="*/ 2499870 w 2786049"/>
                    <a:gd name="connsiteY638" fmla="*/ 1225378 h 2476517"/>
                    <a:gd name="connsiteX639" fmla="*/ 2501403 w 2786049"/>
                    <a:gd name="connsiteY639" fmla="*/ 1228845 h 2476517"/>
                    <a:gd name="connsiteX640" fmla="*/ 2503072 w 2786049"/>
                    <a:gd name="connsiteY640" fmla="*/ 1232583 h 2476517"/>
                    <a:gd name="connsiteX641" fmla="*/ 2503665 w 2786049"/>
                    <a:gd name="connsiteY641" fmla="*/ 1236346 h 2476517"/>
                    <a:gd name="connsiteX642" fmla="*/ 2504913 w 2786049"/>
                    <a:gd name="connsiteY642" fmla="*/ 1238983 h 2476517"/>
                    <a:gd name="connsiteX643" fmla="*/ 2505902 w 2786049"/>
                    <a:gd name="connsiteY643" fmla="*/ 1242313 h 2476517"/>
                    <a:gd name="connsiteX644" fmla="*/ 2507460 w 2786049"/>
                    <a:gd name="connsiteY644" fmla="*/ 1248280 h 2476517"/>
                    <a:gd name="connsiteX645" fmla="*/ 2510575 w 2786049"/>
                    <a:gd name="connsiteY645" fmla="*/ 1255435 h 2476517"/>
                    <a:gd name="connsiteX646" fmla="*/ 2504938 w 2786049"/>
                    <a:gd name="connsiteY646" fmla="*/ 1255274 h 2476517"/>
                    <a:gd name="connsiteX647" fmla="*/ 2498386 w 2786049"/>
                    <a:gd name="connsiteY647" fmla="*/ 1255249 h 2476517"/>
                    <a:gd name="connsiteX648" fmla="*/ 2496408 w 2786049"/>
                    <a:gd name="connsiteY648" fmla="*/ 1255249 h 2476517"/>
                    <a:gd name="connsiteX649" fmla="*/ 2490042 w 2786049"/>
                    <a:gd name="connsiteY649" fmla="*/ 1255311 h 2476517"/>
                    <a:gd name="connsiteX650" fmla="*/ 2487223 w 2786049"/>
                    <a:gd name="connsiteY650" fmla="*/ 1255262 h 2476517"/>
                    <a:gd name="connsiteX651" fmla="*/ 2484331 w 2786049"/>
                    <a:gd name="connsiteY651" fmla="*/ 1255225 h 2476517"/>
                    <a:gd name="connsiteX652" fmla="*/ 2481104 w 2786049"/>
                    <a:gd name="connsiteY652" fmla="*/ 1255447 h 2476517"/>
                    <a:gd name="connsiteX653" fmla="*/ 2478743 w 2786049"/>
                    <a:gd name="connsiteY653" fmla="*/ 1255596 h 2476517"/>
                    <a:gd name="connsiteX654" fmla="*/ 2475751 w 2786049"/>
                    <a:gd name="connsiteY654" fmla="*/ 1255806 h 2476517"/>
                    <a:gd name="connsiteX655" fmla="*/ 2471264 w 2786049"/>
                    <a:gd name="connsiteY655" fmla="*/ 1255794 h 2476517"/>
                    <a:gd name="connsiteX656" fmla="*/ 2467147 w 2786049"/>
                    <a:gd name="connsiteY656" fmla="*/ 1255794 h 2476517"/>
                    <a:gd name="connsiteX657" fmla="*/ 2466591 w 2786049"/>
                    <a:gd name="connsiteY657" fmla="*/ 1255781 h 2476517"/>
                    <a:gd name="connsiteX658" fmla="*/ 2463600 w 2786049"/>
                    <a:gd name="connsiteY658" fmla="*/ 1255930 h 2476517"/>
                    <a:gd name="connsiteX659" fmla="*/ 2460732 w 2786049"/>
                    <a:gd name="connsiteY659" fmla="*/ 1256079 h 2476517"/>
                    <a:gd name="connsiteX660" fmla="*/ 2458556 w 2786049"/>
                    <a:gd name="connsiteY660" fmla="*/ 1256165 h 2476517"/>
                    <a:gd name="connsiteX661" fmla="*/ 2454699 w 2786049"/>
                    <a:gd name="connsiteY661" fmla="*/ 1256487 h 2476517"/>
                    <a:gd name="connsiteX662" fmla="*/ 2451139 w 2786049"/>
                    <a:gd name="connsiteY662" fmla="*/ 1256809 h 2476517"/>
                    <a:gd name="connsiteX663" fmla="*/ 2445601 w 2786049"/>
                    <a:gd name="connsiteY663" fmla="*/ 1257044 h 2476517"/>
                    <a:gd name="connsiteX664" fmla="*/ 2440816 w 2786049"/>
                    <a:gd name="connsiteY664" fmla="*/ 1257155 h 2476517"/>
                    <a:gd name="connsiteX665" fmla="*/ 2440668 w 2786049"/>
                    <a:gd name="connsiteY665" fmla="*/ 1257168 h 2476517"/>
                    <a:gd name="connsiteX666" fmla="*/ 2437429 w 2786049"/>
                    <a:gd name="connsiteY666" fmla="*/ 1257428 h 2476517"/>
                    <a:gd name="connsiteX667" fmla="*/ 2433807 w 2786049"/>
                    <a:gd name="connsiteY667" fmla="*/ 1258022 h 2476517"/>
                    <a:gd name="connsiteX668" fmla="*/ 2431125 w 2786049"/>
                    <a:gd name="connsiteY668" fmla="*/ 1258232 h 2476517"/>
                    <a:gd name="connsiteX669" fmla="*/ 2428825 w 2786049"/>
                    <a:gd name="connsiteY669" fmla="*/ 1258331 h 2476517"/>
                    <a:gd name="connsiteX670" fmla="*/ 2427070 w 2786049"/>
                    <a:gd name="connsiteY670" fmla="*/ 1258554 h 2476517"/>
                    <a:gd name="connsiteX671" fmla="*/ 2424140 w 2786049"/>
                    <a:gd name="connsiteY671" fmla="*/ 1258963 h 2476517"/>
                    <a:gd name="connsiteX672" fmla="*/ 2423411 w 2786049"/>
                    <a:gd name="connsiteY672" fmla="*/ 1259062 h 2476517"/>
                    <a:gd name="connsiteX673" fmla="*/ 2422521 w 2786049"/>
                    <a:gd name="connsiteY673" fmla="*/ 1259186 h 2476517"/>
                    <a:gd name="connsiteX674" fmla="*/ 2419282 w 2786049"/>
                    <a:gd name="connsiteY674" fmla="*/ 1259272 h 2476517"/>
                    <a:gd name="connsiteX675" fmla="*/ 2413929 w 2786049"/>
                    <a:gd name="connsiteY675" fmla="*/ 1259644 h 2476517"/>
                    <a:gd name="connsiteX676" fmla="*/ 2408317 w 2786049"/>
                    <a:gd name="connsiteY676" fmla="*/ 1260015 h 2476517"/>
                    <a:gd name="connsiteX677" fmla="*/ 2405820 w 2786049"/>
                    <a:gd name="connsiteY677" fmla="*/ 1260164 h 2476517"/>
                    <a:gd name="connsiteX678" fmla="*/ 2403323 w 2786049"/>
                    <a:gd name="connsiteY678" fmla="*/ 1260387 h 2476517"/>
                    <a:gd name="connsiteX679" fmla="*/ 2400343 w 2786049"/>
                    <a:gd name="connsiteY679" fmla="*/ 1260387 h 2476517"/>
                    <a:gd name="connsiteX680" fmla="*/ 2399033 w 2786049"/>
                    <a:gd name="connsiteY680" fmla="*/ 1260399 h 2476517"/>
                    <a:gd name="connsiteX681" fmla="*/ 2392296 w 2786049"/>
                    <a:gd name="connsiteY681" fmla="*/ 1260622 h 2476517"/>
                    <a:gd name="connsiteX682" fmla="*/ 2387005 w 2786049"/>
                    <a:gd name="connsiteY682" fmla="*/ 1260807 h 2476517"/>
                    <a:gd name="connsiteX683" fmla="*/ 2382085 w 2786049"/>
                    <a:gd name="connsiteY683" fmla="*/ 1260993 h 2476517"/>
                    <a:gd name="connsiteX684" fmla="*/ 2379303 w 2786049"/>
                    <a:gd name="connsiteY684" fmla="*/ 1260733 h 2476517"/>
                    <a:gd name="connsiteX685" fmla="*/ 2377251 w 2786049"/>
                    <a:gd name="connsiteY685" fmla="*/ 1260646 h 2476517"/>
                    <a:gd name="connsiteX686" fmla="*/ 2375508 w 2786049"/>
                    <a:gd name="connsiteY686" fmla="*/ 1260473 h 2476517"/>
                    <a:gd name="connsiteX687" fmla="*/ 2373209 w 2786049"/>
                    <a:gd name="connsiteY687" fmla="*/ 1260300 h 2476517"/>
                    <a:gd name="connsiteX688" fmla="*/ 2370848 w 2786049"/>
                    <a:gd name="connsiteY688" fmla="*/ 1260127 h 2476517"/>
                    <a:gd name="connsiteX689" fmla="*/ 2368758 w 2786049"/>
                    <a:gd name="connsiteY689" fmla="*/ 1260114 h 2476517"/>
                    <a:gd name="connsiteX690" fmla="*/ 2364407 w 2786049"/>
                    <a:gd name="connsiteY690" fmla="*/ 1260189 h 2476517"/>
                    <a:gd name="connsiteX691" fmla="*/ 2361069 w 2786049"/>
                    <a:gd name="connsiteY691" fmla="*/ 1260387 h 2476517"/>
                    <a:gd name="connsiteX692" fmla="*/ 2358226 w 2786049"/>
                    <a:gd name="connsiteY692" fmla="*/ 1260584 h 2476517"/>
                    <a:gd name="connsiteX693" fmla="*/ 2355469 w 2786049"/>
                    <a:gd name="connsiteY693" fmla="*/ 1260572 h 2476517"/>
                    <a:gd name="connsiteX694" fmla="*/ 2354295 w 2786049"/>
                    <a:gd name="connsiteY694" fmla="*/ 1260560 h 2476517"/>
                    <a:gd name="connsiteX695" fmla="*/ 2353800 w 2786049"/>
                    <a:gd name="connsiteY695" fmla="*/ 1260560 h 2476517"/>
                    <a:gd name="connsiteX696" fmla="*/ 2353009 w 2786049"/>
                    <a:gd name="connsiteY696" fmla="*/ 1260547 h 2476517"/>
                    <a:gd name="connsiteX697" fmla="*/ 2351563 w 2786049"/>
                    <a:gd name="connsiteY697" fmla="*/ 1260547 h 2476517"/>
                    <a:gd name="connsiteX698" fmla="*/ 2347780 w 2786049"/>
                    <a:gd name="connsiteY698" fmla="*/ 1260436 h 2476517"/>
                    <a:gd name="connsiteX699" fmla="*/ 2343070 w 2786049"/>
                    <a:gd name="connsiteY699" fmla="*/ 1260337 h 2476517"/>
                    <a:gd name="connsiteX700" fmla="*/ 2339052 w 2786049"/>
                    <a:gd name="connsiteY700" fmla="*/ 1260572 h 2476517"/>
                    <a:gd name="connsiteX701" fmla="*/ 2334788 w 2786049"/>
                    <a:gd name="connsiteY701" fmla="*/ 1260795 h 2476517"/>
                    <a:gd name="connsiteX702" fmla="*/ 2331091 w 2786049"/>
                    <a:gd name="connsiteY702" fmla="*/ 1260869 h 2476517"/>
                    <a:gd name="connsiteX703" fmla="*/ 2327853 w 2786049"/>
                    <a:gd name="connsiteY703" fmla="*/ 1260820 h 2476517"/>
                    <a:gd name="connsiteX704" fmla="*/ 2323155 w 2786049"/>
                    <a:gd name="connsiteY704" fmla="*/ 1260758 h 2476517"/>
                    <a:gd name="connsiteX705" fmla="*/ 2321350 w 2786049"/>
                    <a:gd name="connsiteY705" fmla="*/ 1260733 h 2476517"/>
                    <a:gd name="connsiteX706" fmla="*/ 2320917 w 2786049"/>
                    <a:gd name="connsiteY706" fmla="*/ 1260745 h 2476517"/>
                    <a:gd name="connsiteX707" fmla="*/ 2316714 w 2786049"/>
                    <a:gd name="connsiteY707" fmla="*/ 1260807 h 2476517"/>
                    <a:gd name="connsiteX708" fmla="*/ 2312870 w 2786049"/>
                    <a:gd name="connsiteY708" fmla="*/ 1260820 h 2476517"/>
                    <a:gd name="connsiteX709" fmla="*/ 2307604 w 2786049"/>
                    <a:gd name="connsiteY709" fmla="*/ 1260708 h 2476517"/>
                    <a:gd name="connsiteX710" fmla="*/ 2304117 w 2786049"/>
                    <a:gd name="connsiteY710" fmla="*/ 1260659 h 2476517"/>
                    <a:gd name="connsiteX711" fmla="*/ 2297974 w 2786049"/>
                    <a:gd name="connsiteY711" fmla="*/ 1260572 h 2476517"/>
                    <a:gd name="connsiteX712" fmla="*/ 2295835 w 2786049"/>
                    <a:gd name="connsiteY712" fmla="*/ 1260622 h 2476517"/>
                    <a:gd name="connsiteX713" fmla="*/ 2293400 w 2786049"/>
                    <a:gd name="connsiteY713" fmla="*/ 1260646 h 2476517"/>
                    <a:gd name="connsiteX714" fmla="*/ 2287280 w 2786049"/>
                    <a:gd name="connsiteY714" fmla="*/ 1260622 h 2476517"/>
                    <a:gd name="connsiteX715" fmla="*/ 2281235 w 2786049"/>
                    <a:gd name="connsiteY715" fmla="*/ 1260510 h 2476517"/>
                    <a:gd name="connsiteX716" fmla="*/ 2277230 w 2786049"/>
                    <a:gd name="connsiteY716" fmla="*/ 1260535 h 2476517"/>
                    <a:gd name="connsiteX717" fmla="*/ 2271296 w 2786049"/>
                    <a:gd name="connsiteY717" fmla="*/ 1260362 h 2476517"/>
                    <a:gd name="connsiteX718" fmla="*/ 2266117 w 2786049"/>
                    <a:gd name="connsiteY718" fmla="*/ 1260275 h 2476517"/>
                    <a:gd name="connsiteX719" fmla="*/ 2262915 w 2786049"/>
                    <a:gd name="connsiteY719" fmla="*/ 1260362 h 2476517"/>
                    <a:gd name="connsiteX720" fmla="*/ 2261679 w 2786049"/>
                    <a:gd name="connsiteY720" fmla="*/ 1260362 h 2476517"/>
                    <a:gd name="connsiteX721" fmla="*/ 2260282 w 2786049"/>
                    <a:gd name="connsiteY721" fmla="*/ 1260325 h 2476517"/>
                    <a:gd name="connsiteX722" fmla="*/ 2256388 w 2786049"/>
                    <a:gd name="connsiteY722" fmla="*/ 1260250 h 2476517"/>
                    <a:gd name="connsiteX723" fmla="*/ 2256104 w 2786049"/>
                    <a:gd name="connsiteY723" fmla="*/ 1260238 h 2476517"/>
                    <a:gd name="connsiteX724" fmla="*/ 2252444 w 2786049"/>
                    <a:gd name="connsiteY724" fmla="*/ 1260337 h 2476517"/>
                    <a:gd name="connsiteX725" fmla="*/ 2248847 w 2786049"/>
                    <a:gd name="connsiteY725" fmla="*/ 1260238 h 2476517"/>
                    <a:gd name="connsiteX726" fmla="*/ 2246337 w 2786049"/>
                    <a:gd name="connsiteY726" fmla="*/ 1260300 h 2476517"/>
                    <a:gd name="connsiteX727" fmla="*/ 2245274 w 2786049"/>
                    <a:gd name="connsiteY727" fmla="*/ 1260399 h 2476517"/>
                    <a:gd name="connsiteX728" fmla="*/ 2244545 w 2786049"/>
                    <a:gd name="connsiteY728" fmla="*/ 1260758 h 2476517"/>
                    <a:gd name="connsiteX729" fmla="*/ 2242728 w 2786049"/>
                    <a:gd name="connsiteY729" fmla="*/ 1262293 h 2476517"/>
                    <a:gd name="connsiteX730" fmla="*/ 2239674 w 2786049"/>
                    <a:gd name="connsiteY730" fmla="*/ 1264719 h 2476517"/>
                    <a:gd name="connsiteX731" fmla="*/ 2235545 w 2786049"/>
                    <a:gd name="connsiteY731" fmla="*/ 1268012 h 2476517"/>
                    <a:gd name="connsiteX732" fmla="*/ 2232233 w 2786049"/>
                    <a:gd name="connsiteY732" fmla="*/ 1270611 h 2476517"/>
                    <a:gd name="connsiteX733" fmla="*/ 2229228 w 2786049"/>
                    <a:gd name="connsiteY733" fmla="*/ 1273001 h 2476517"/>
                    <a:gd name="connsiteX734" fmla="*/ 2228116 w 2786049"/>
                    <a:gd name="connsiteY734" fmla="*/ 1274127 h 2476517"/>
                    <a:gd name="connsiteX735" fmla="*/ 2226966 w 2786049"/>
                    <a:gd name="connsiteY735" fmla="*/ 1275365 h 2476517"/>
                    <a:gd name="connsiteX736" fmla="*/ 2226546 w 2786049"/>
                    <a:gd name="connsiteY736" fmla="*/ 1276133 h 2476517"/>
                    <a:gd name="connsiteX737" fmla="*/ 2225940 w 2786049"/>
                    <a:gd name="connsiteY737" fmla="*/ 1277210 h 2476517"/>
                    <a:gd name="connsiteX738" fmla="*/ 2225149 w 2786049"/>
                    <a:gd name="connsiteY738" fmla="*/ 1279438 h 2476517"/>
                    <a:gd name="connsiteX739" fmla="*/ 2223542 w 2786049"/>
                    <a:gd name="connsiteY739" fmla="*/ 1283424 h 2476517"/>
                    <a:gd name="connsiteX740" fmla="*/ 2222281 w 2786049"/>
                    <a:gd name="connsiteY740" fmla="*/ 1286568 h 2476517"/>
                    <a:gd name="connsiteX741" fmla="*/ 2222083 w 2786049"/>
                    <a:gd name="connsiteY741" fmla="*/ 1287063 h 2476517"/>
                    <a:gd name="connsiteX742" fmla="*/ 2220192 w 2786049"/>
                    <a:gd name="connsiteY742" fmla="*/ 1291631 h 2476517"/>
                    <a:gd name="connsiteX743" fmla="*/ 2219129 w 2786049"/>
                    <a:gd name="connsiteY743" fmla="*/ 1294194 h 2476517"/>
                    <a:gd name="connsiteX744" fmla="*/ 2217855 w 2786049"/>
                    <a:gd name="connsiteY744" fmla="*/ 1297264 h 2476517"/>
                    <a:gd name="connsiteX745" fmla="*/ 2217349 w 2786049"/>
                    <a:gd name="connsiteY745" fmla="*/ 1298539 h 2476517"/>
                    <a:gd name="connsiteX746" fmla="*/ 2216533 w 2786049"/>
                    <a:gd name="connsiteY746" fmla="*/ 1300606 h 2476517"/>
                    <a:gd name="connsiteX747" fmla="*/ 2215976 w 2786049"/>
                    <a:gd name="connsiteY747" fmla="*/ 1302067 h 2476517"/>
                    <a:gd name="connsiteX748" fmla="*/ 2214617 w 2786049"/>
                    <a:gd name="connsiteY748" fmla="*/ 1305471 h 2476517"/>
                    <a:gd name="connsiteX749" fmla="*/ 2213331 w 2786049"/>
                    <a:gd name="connsiteY749" fmla="*/ 1308541 h 2476517"/>
                    <a:gd name="connsiteX750" fmla="*/ 2212441 w 2786049"/>
                    <a:gd name="connsiteY750" fmla="*/ 1309853 h 2476517"/>
                    <a:gd name="connsiteX751" fmla="*/ 2211637 w 2786049"/>
                    <a:gd name="connsiteY751" fmla="*/ 1310670 h 2476517"/>
                    <a:gd name="connsiteX752" fmla="*/ 2210735 w 2786049"/>
                    <a:gd name="connsiteY752" fmla="*/ 1311339 h 2476517"/>
                    <a:gd name="connsiteX753" fmla="*/ 2209635 w 2786049"/>
                    <a:gd name="connsiteY753" fmla="*/ 1311673 h 2476517"/>
                    <a:gd name="connsiteX754" fmla="*/ 2207026 w 2786049"/>
                    <a:gd name="connsiteY754" fmla="*/ 1312428 h 2476517"/>
                    <a:gd name="connsiteX755" fmla="*/ 2202786 w 2786049"/>
                    <a:gd name="connsiteY755" fmla="*/ 1313914 h 2476517"/>
                    <a:gd name="connsiteX756" fmla="*/ 2202452 w 2786049"/>
                    <a:gd name="connsiteY756" fmla="*/ 1314037 h 2476517"/>
                    <a:gd name="connsiteX757" fmla="*/ 2199152 w 2786049"/>
                    <a:gd name="connsiteY757" fmla="*/ 1315152 h 2476517"/>
                    <a:gd name="connsiteX758" fmla="*/ 2197359 w 2786049"/>
                    <a:gd name="connsiteY758" fmla="*/ 1315708 h 2476517"/>
                    <a:gd name="connsiteX759" fmla="*/ 2193997 w 2786049"/>
                    <a:gd name="connsiteY759" fmla="*/ 1316748 h 2476517"/>
                    <a:gd name="connsiteX760" fmla="*/ 2192390 w 2786049"/>
                    <a:gd name="connsiteY760" fmla="*/ 1317281 h 2476517"/>
                    <a:gd name="connsiteX761" fmla="*/ 2190770 w 2786049"/>
                    <a:gd name="connsiteY761" fmla="*/ 1317825 h 2476517"/>
                    <a:gd name="connsiteX762" fmla="*/ 2187358 w 2786049"/>
                    <a:gd name="connsiteY762" fmla="*/ 1319026 h 2476517"/>
                    <a:gd name="connsiteX763" fmla="*/ 2183885 w 2786049"/>
                    <a:gd name="connsiteY763" fmla="*/ 1320289 h 2476517"/>
                    <a:gd name="connsiteX764" fmla="*/ 2180337 w 2786049"/>
                    <a:gd name="connsiteY764" fmla="*/ 1321378 h 2476517"/>
                    <a:gd name="connsiteX765" fmla="*/ 2176665 w 2786049"/>
                    <a:gd name="connsiteY765" fmla="*/ 1322579 h 2476517"/>
                    <a:gd name="connsiteX766" fmla="*/ 2173661 w 2786049"/>
                    <a:gd name="connsiteY766" fmla="*/ 1323594 h 2476517"/>
                    <a:gd name="connsiteX767" fmla="*/ 2169891 w 2786049"/>
                    <a:gd name="connsiteY767" fmla="*/ 1324869 h 2476517"/>
                    <a:gd name="connsiteX768" fmla="*/ 2168902 w 2786049"/>
                    <a:gd name="connsiteY768" fmla="*/ 1325203 h 2476517"/>
                    <a:gd name="connsiteX769" fmla="*/ 2168519 w 2786049"/>
                    <a:gd name="connsiteY769" fmla="*/ 1325674 h 2476517"/>
                    <a:gd name="connsiteX770" fmla="*/ 2167826 w 2786049"/>
                    <a:gd name="connsiteY770" fmla="*/ 1326132 h 2476517"/>
                    <a:gd name="connsiteX771" fmla="*/ 2167245 w 2786049"/>
                    <a:gd name="connsiteY771" fmla="*/ 1326639 h 2476517"/>
                    <a:gd name="connsiteX772" fmla="*/ 2165230 w 2786049"/>
                    <a:gd name="connsiteY772" fmla="*/ 1328372 h 2476517"/>
                    <a:gd name="connsiteX773" fmla="*/ 2163314 w 2786049"/>
                    <a:gd name="connsiteY773" fmla="*/ 1330180 h 2476517"/>
                    <a:gd name="connsiteX774" fmla="*/ 2161893 w 2786049"/>
                    <a:gd name="connsiteY774" fmla="*/ 1331455 h 2476517"/>
                    <a:gd name="connsiteX775" fmla="*/ 2161225 w 2786049"/>
                    <a:gd name="connsiteY775" fmla="*/ 1332148 h 2476517"/>
                    <a:gd name="connsiteX776" fmla="*/ 2158753 w 2786049"/>
                    <a:gd name="connsiteY776" fmla="*/ 1334364 h 2476517"/>
                    <a:gd name="connsiteX777" fmla="*/ 2157034 w 2786049"/>
                    <a:gd name="connsiteY777" fmla="*/ 1335923 h 2476517"/>
                    <a:gd name="connsiteX778" fmla="*/ 2154426 w 2786049"/>
                    <a:gd name="connsiteY778" fmla="*/ 1338337 h 2476517"/>
                    <a:gd name="connsiteX779" fmla="*/ 2152745 w 2786049"/>
                    <a:gd name="connsiteY779" fmla="*/ 1339922 h 2476517"/>
                    <a:gd name="connsiteX780" fmla="*/ 2148566 w 2786049"/>
                    <a:gd name="connsiteY780" fmla="*/ 1343710 h 2476517"/>
                    <a:gd name="connsiteX781" fmla="*/ 2144870 w 2786049"/>
                    <a:gd name="connsiteY781" fmla="*/ 1347015 h 2476517"/>
                    <a:gd name="connsiteX782" fmla="*/ 2141940 w 2786049"/>
                    <a:gd name="connsiteY782" fmla="*/ 1349677 h 2476517"/>
                    <a:gd name="connsiteX783" fmla="*/ 2139233 w 2786049"/>
                    <a:gd name="connsiteY783" fmla="*/ 1352152 h 2476517"/>
                    <a:gd name="connsiteX784" fmla="*/ 2135710 w 2786049"/>
                    <a:gd name="connsiteY784" fmla="*/ 1355346 h 2476517"/>
                    <a:gd name="connsiteX785" fmla="*/ 2133732 w 2786049"/>
                    <a:gd name="connsiteY785" fmla="*/ 1357228 h 2476517"/>
                    <a:gd name="connsiteX786" fmla="*/ 2131754 w 2786049"/>
                    <a:gd name="connsiteY786" fmla="*/ 1359072 h 2476517"/>
                    <a:gd name="connsiteX787" fmla="*/ 2128898 w 2786049"/>
                    <a:gd name="connsiteY787" fmla="*/ 1361548 h 2476517"/>
                    <a:gd name="connsiteX788" fmla="*/ 2126340 w 2786049"/>
                    <a:gd name="connsiteY788" fmla="*/ 1363950 h 2476517"/>
                    <a:gd name="connsiteX789" fmla="*/ 2123088 w 2786049"/>
                    <a:gd name="connsiteY789" fmla="*/ 1366995 h 2476517"/>
                    <a:gd name="connsiteX790" fmla="*/ 2119108 w 2786049"/>
                    <a:gd name="connsiteY790" fmla="*/ 1370573 h 2476517"/>
                    <a:gd name="connsiteX791" fmla="*/ 2115857 w 2786049"/>
                    <a:gd name="connsiteY791" fmla="*/ 1373556 h 2476517"/>
                    <a:gd name="connsiteX792" fmla="*/ 2113903 w 2786049"/>
                    <a:gd name="connsiteY792" fmla="*/ 1375264 h 2476517"/>
                    <a:gd name="connsiteX793" fmla="*/ 2112890 w 2786049"/>
                    <a:gd name="connsiteY793" fmla="*/ 1376254 h 2476517"/>
                    <a:gd name="connsiteX794" fmla="*/ 2112395 w 2786049"/>
                    <a:gd name="connsiteY794" fmla="*/ 1376812 h 2476517"/>
                    <a:gd name="connsiteX795" fmla="*/ 2112333 w 2786049"/>
                    <a:gd name="connsiteY795" fmla="*/ 1376886 h 2476517"/>
                    <a:gd name="connsiteX796" fmla="*/ 2111270 w 2786049"/>
                    <a:gd name="connsiteY796" fmla="*/ 1377567 h 2476517"/>
                    <a:gd name="connsiteX797" fmla="*/ 2109836 w 2786049"/>
                    <a:gd name="connsiteY797" fmla="*/ 1378297 h 2476517"/>
                    <a:gd name="connsiteX798" fmla="*/ 2107018 w 2786049"/>
                    <a:gd name="connsiteY798" fmla="*/ 1379510 h 2476517"/>
                    <a:gd name="connsiteX799" fmla="*/ 2104830 w 2786049"/>
                    <a:gd name="connsiteY799" fmla="*/ 1380439 h 2476517"/>
                    <a:gd name="connsiteX800" fmla="*/ 2103420 w 2786049"/>
                    <a:gd name="connsiteY800" fmla="*/ 1381045 h 2476517"/>
                    <a:gd name="connsiteX801" fmla="*/ 2102654 w 2786049"/>
                    <a:gd name="connsiteY801" fmla="*/ 1381379 h 2476517"/>
                    <a:gd name="connsiteX802" fmla="*/ 2099588 w 2786049"/>
                    <a:gd name="connsiteY802" fmla="*/ 1382654 h 2476517"/>
                    <a:gd name="connsiteX803" fmla="*/ 2098092 w 2786049"/>
                    <a:gd name="connsiteY803" fmla="*/ 1383521 h 2476517"/>
                    <a:gd name="connsiteX804" fmla="*/ 2096547 w 2786049"/>
                    <a:gd name="connsiteY804" fmla="*/ 1384598 h 2476517"/>
                    <a:gd name="connsiteX805" fmla="*/ 2095162 w 2786049"/>
                    <a:gd name="connsiteY805" fmla="*/ 1386121 h 2476517"/>
                    <a:gd name="connsiteX806" fmla="*/ 2093963 w 2786049"/>
                    <a:gd name="connsiteY806" fmla="*/ 1387705 h 2476517"/>
                    <a:gd name="connsiteX807" fmla="*/ 2092665 w 2786049"/>
                    <a:gd name="connsiteY807" fmla="*/ 1389673 h 2476517"/>
                    <a:gd name="connsiteX808" fmla="*/ 2091763 w 2786049"/>
                    <a:gd name="connsiteY808" fmla="*/ 1391357 h 2476517"/>
                    <a:gd name="connsiteX809" fmla="*/ 2090551 w 2786049"/>
                    <a:gd name="connsiteY809" fmla="*/ 1392979 h 2476517"/>
                    <a:gd name="connsiteX810" fmla="*/ 2090168 w 2786049"/>
                    <a:gd name="connsiteY810" fmla="*/ 1393474 h 2476517"/>
                    <a:gd name="connsiteX811" fmla="*/ 2089884 w 2786049"/>
                    <a:gd name="connsiteY811" fmla="*/ 1394279 h 2476517"/>
                    <a:gd name="connsiteX812" fmla="*/ 2089365 w 2786049"/>
                    <a:gd name="connsiteY812" fmla="*/ 1395393 h 2476517"/>
                    <a:gd name="connsiteX813" fmla="*/ 2088042 w 2786049"/>
                    <a:gd name="connsiteY813" fmla="*/ 1398079 h 2476517"/>
                    <a:gd name="connsiteX814" fmla="*/ 2086410 w 2786049"/>
                    <a:gd name="connsiteY814" fmla="*/ 1401483 h 2476517"/>
                    <a:gd name="connsiteX815" fmla="*/ 2085088 w 2786049"/>
                    <a:gd name="connsiteY815" fmla="*/ 1403761 h 2476517"/>
                    <a:gd name="connsiteX816" fmla="*/ 2084173 w 2786049"/>
                    <a:gd name="connsiteY816" fmla="*/ 1405271 h 2476517"/>
                    <a:gd name="connsiteX817" fmla="*/ 2083592 w 2786049"/>
                    <a:gd name="connsiteY817" fmla="*/ 1406150 h 2476517"/>
                    <a:gd name="connsiteX818" fmla="*/ 2083085 w 2786049"/>
                    <a:gd name="connsiteY818" fmla="*/ 1407054 h 2476517"/>
                    <a:gd name="connsiteX819" fmla="*/ 2082726 w 2786049"/>
                    <a:gd name="connsiteY819" fmla="*/ 1408007 h 2476517"/>
                    <a:gd name="connsiteX820" fmla="*/ 2082318 w 2786049"/>
                    <a:gd name="connsiteY820" fmla="*/ 1408985 h 2476517"/>
                    <a:gd name="connsiteX821" fmla="*/ 2081737 w 2786049"/>
                    <a:gd name="connsiteY821" fmla="*/ 1409789 h 2476517"/>
                    <a:gd name="connsiteX822" fmla="*/ 2081317 w 2786049"/>
                    <a:gd name="connsiteY822" fmla="*/ 1410470 h 2476517"/>
                    <a:gd name="connsiteX823" fmla="*/ 2075841 w 2786049"/>
                    <a:gd name="connsiteY823" fmla="*/ 1409158 h 2476517"/>
                    <a:gd name="connsiteX824" fmla="*/ 2074469 w 2786049"/>
                    <a:gd name="connsiteY824" fmla="*/ 1408663 h 2476517"/>
                    <a:gd name="connsiteX825" fmla="*/ 2072305 w 2786049"/>
                    <a:gd name="connsiteY825" fmla="*/ 1408489 h 2476517"/>
                    <a:gd name="connsiteX826" fmla="*/ 2070748 w 2786049"/>
                    <a:gd name="connsiteY826" fmla="*/ 1408452 h 2476517"/>
                    <a:gd name="connsiteX827" fmla="*/ 2068275 w 2786049"/>
                    <a:gd name="connsiteY827" fmla="*/ 1408799 h 2476517"/>
                    <a:gd name="connsiteX828" fmla="*/ 2067533 w 2786049"/>
                    <a:gd name="connsiteY828" fmla="*/ 1409059 h 2476517"/>
                    <a:gd name="connsiteX829" fmla="*/ 2067336 w 2786049"/>
                    <a:gd name="connsiteY829" fmla="*/ 1409195 h 2476517"/>
                    <a:gd name="connsiteX830" fmla="*/ 2066804 w 2786049"/>
                    <a:gd name="connsiteY830" fmla="*/ 1409517 h 2476517"/>
                    <a:gd name="connsiteX831" fmla="*/ 2065815 w 2786049"/>
                    <a:gd name="connsiteY831" fmla="*/ 1410359 h 2476517"/>
                    <a:gd name="connsiteX832" fmla="*/ 2064097 w 2786049"/>
                    <a:gd name="connsiteY832" fmla="*/ 1411522 h 2476517"/>
                    <a:gd name="connsiteX833" fmla="*/ 2061810 w 2786049"/>
                    <a:gd name="connsiteY833" fmla="*/ 1412067 h 2476517"/>
                    <a:gd name="connsiteX834" fmla="*/ 2059461 w 2786049"/>
                    <a:gd name="connsiteY834" fmla="*/ 1412537 h 2476517"/>
                    <a:gd name="connsiteX835" fmla="*/ 2056247 w 2786049"/>
                    <a:gd name="connsiteY835" fmla="*/ 1412637 h 2476517"/>
                    <a:gd name="connsiteX836" fmla="*/ 2053218 w 2786049"/>
                    <a:gd name="connsiteY836" fmla="*/ 1413058 h 2476517"/>
                    <a:gd name="connsiteX837" fmla="*/ 2051562 w 2786049"/>
                    <a:gd name="connsiteY837" fmla="*/ 1413503 h 2476517"/>
                    <a:gd name="connsiteX838" fmla="*/ 2049893 w 2786049"/>
                    <a:gd name="connsiteY838" fmla="*/ 1414221 h 2476517"/>
                    <a:gd name="connsiteX839" fmla="*/ 2048113 w 2786049"/>
                    <a:gd name="connsiteY839" fmla="*/ 1415323 h 2476517"/>
                    <a:gd name="connsiteX840" fmla="*/ 2047062 w 2786049"/>
                    <a:gd name="connsiteY840" fmla="*/ 1416103 h 2476517"/>
                    <a:gd name="connsiteX841" fmla="*/ 2046221 w 2786049"/>
                    <a:gd name="connsiteY841" fmla="*/ 1416697 h 2476517"/>
                    <a:gd name="connsiteX842" fmla="*/ 2045541 w 2786049"/>
                    <a:gd name="connsiteY842" fmla="*/ 1418356 h 2476517"/>
                    <a:gd name="connsiteX843" fmla="*/ 2045059 w 2786049"/>
                    <a:gd name="connsiteY843" fmla="*/ 1419445 h 2476517"/>
                    <a:gd name="connsiteX844" fmla="*/ 2044837 w 2786049"/>
                    <a:gd name="connsiteY844" fmla="*/ 1421166 h 2476517"/>
                    <a:gd name="connsiteX845" fmla="*/ 2044676 w 2786049"/>
                    <a:gd name="connsiteY845" fmla="*/ 1423406 h 2476517"/>
                    <a:gd name="connsiteX846" fmla="*/ 2044688 w 2786049"/>
                    <a:gd name="connsiteY846" fmla="*/ 1424483 h 2476517"/>
                    <a:gd name="connsiteX847" fmla="*/ 2044515 w 2786049"/>
                    <a:gd name="connsiteY847" fmla="*/ 1425127 h 2476517"/>
                    <a:gd name="connsiteX848" fmla="*/ 2043527 w 2786049"/>
                    <a:gd name="connsiteY848" fmla="*/ 1425845 h 2476517"/>
                    <a:gd name="connsiteX849" fmla="*/ 2042550 w 2786049"/>
                    <a:gd name="connsiteY849" fmla="*/ 1426427 h 2476517"/>
                    <a:gd name="connsiteX850" fmla="*/ 2041994 w 2786049"/>
                    <a:gd name="connsiteY850" fmla="*/ 1427071 h 2476517"/>
                    <a:gd name="connsiteX851" fmla="*/ 2041264 w 2786049"/>
                    <a:gd name="connsiteY851" fmla="*/ 1427652 h 2476517"/>
                    <a:gd name="connsiteX852" fmla="*/ 2040461 w 2786049"/>
                    <a:gd name="connsiteY852" fmla="*/ 1427987 h 2476517"/>
                    <a:gd name="connsiteX853" fmla="*/ 2039781 w 2786049"/>
                    <a:gd name="connsiteY853" fmla="*/ 1428185 h 2476517"/>
                    <a:gd name="connsiteX854" fmla="*/ 2039286 w 2786049"/>
                    <a:gd name="connsiteY854" fmla="*/ 1427875 h 2476517"/>
                    <a:gd name="connsiteX855" fmla="*/ 2038977 w 2786049"/>
                    <a:gd name="connsiteY855" fmla="*/ 1427677 h 2476517"/>
                    <a:gd name="connsiteX856" fmla="*/ 2038594 w 2786049"/>
                    <a:gd name="connsiteY856" fmla="*/ 1427306 h 2476517"/>
                    <a:gd name="connsiteX857" fmla="*/ 2037543 w 2786049"/>
                    <a:gd name="connsiteY857" fmla="*/ 1427132 h 2476517"/>
                    <a:gd name="connsiteX858" fmla="*/ 2036307 w 2786049"/>
                    <a:gd name="connsiteY858" fmla="*/ 1427145 h 2476517"/>
                    <a:gd name="connsiteX859" fmla="*/ 2033649 w 2786049"/>
                    <a:gd name="connsiteY859" fmla="*/ 1427566 h 2476517"/>
                    <a:gd name="connsiteX860" fmla="*/ 2031177 w 2786049"/>
                    <a:gd name="connsiteY860" fmla="*/ 1428098 h 2476517"/>
                    <a:gd name="connsiteX861" fmla="*/ 2027777 w 2786049"/>
                    <a:gd name="connsiteY861" fmla="*/ 1428791 h 2476517"/>
                    <a:gd name="connsiteX862" fmla="*/ 2024687 w 2786049"/>
                    <a:gd name="connsiteY862" fmla="*/ 1429150 h 2476517"/>
                    <a:gd name="connsiteX863" fmla="*/ 2021312 w 2786049"/>
                    <a:gd name="connsiteY863" fmla="*/ 1429831 h 2476517"/>
                    <a:gd name="connsiteX864" fmla="*/ 2019742 w 2786049"/>
                    <a:gd name="connsiteY864" fmla="*/ 1429856 h 2476517"/>
                    <a:gd name="connsiteX865" fmla="*/ 2016219 w 2786049"/>
                    <a:gd name="connsiteY865" fmla="*/ 1430351 h 2476517"/>
                    <a:gd name="connsiteX866" fmla="*/ 2012634 w 2786049"/>
                    <a:gd name="connsiteY866" fmla="*/ 1430772 h 2476517"/>
                    <a:gd name="connsiteX867" fmla="*/ 2009630 w 2786049"/>
                    <a:gd name="connsiteY867" fmla="*/ 1431094 h 2476517"/>
                    <a:gd name="connsiteX868" fmla="*/ 2007256 w 2786049"/>
                    <a:gd name="connsiteY868" fmla="*/ 1431465 h 2476517"/>
                    <a:gd name="connsiteX869" fmla="*/ 2005501 w 2786049"/>
                    <a:gd name="connsiteY869" fmla="*/ 1431638 h 2476517"/>
                    <a:gd name="connsiteX870" fmla="*/ 2002794 w 2786049"/>
                    <a:gd name="connsiteY870" fmla="*/ 1432134 h 2476517"/>
                    <a:gd name="connsiteX871" fmla="*/ 1998961 w 2786049"/>
                    <a:gd name="connsiteY871" fmla="*/ 1432951 h 2476517"/>
                    <a:gd name="connsiteX872" fmla="*/ 1992731 w 2786049"/>
                    <a:gd name="connsiteY872" fmla="*/ 1434102 h 2476517"/>
                    <a:gd name="connsiteX873" fmla="*/ 1987143 w 2786049"/>
                    <a:gd name="connsiteY873" fmla="*/ 1435253 h 2476517"/>
                    <a:gd name="connsiteX874" fmla="*/ 1982681 w 2786049"/>
                    <a:gd name="connsiteY874" fmla="*/ 1436243 h 2476517"/>
                    <a:gd name="connsiteX875" fmla="*/ 1981852 w 2786049"/>
                    <a:gd name="connsiteY875" fmla="*/ 1436652 h 2476517"/>
                    <a:gd name="connsiteX876" fmla="*/ 1979331 w 2786049"/>
                    <a:gd name="connsiteY876" fmla="*/ 1437890 h 2476517"/>
                    <a:gd name="connsiteX877" fmla="*/ 1977093 w 2786049"/>
                    <a:gd name="connsiteY877" fmla="*/ 1439202 h 2476517"/>
                    <a:gd name="connsiteX878" fmla="*/ 1975659 w 2786049"/>
                    <a:gd name="connsiteY878" fmla="*/ 1440527 h 2476517"/>
                    <a:gd name="connsiteX879" fmla="*/ 1974534 w 2786049"/>
                    <a:gd name="connsiteY879" fmla="*/ 1442161 h 2476517"/>
                    <a:gd name="connsiteX880" fmla="*/ 1973743 w 2786049"/>
                    <a:gd name="connsiteY880" fmla="*/ 1442334 h 2476517"/>
                    <a:gd name="connsiteX881" fmla="*/ 1972309 w 2786049"/>
                    <a:gd name="connsiteY881" fmla="*/ 1441839 h 2476517"/>
                    <a:gd name="connsiteX882" fmla="*/ 1970554 w 2786049"/>
                    <a:gd name="connsiteY882" fmla="*/ 1440861 h 2476517"/>
                    <a:gd name="connsiteX883" fmla="*/ 1968959 w 2786049"/>
                    <a:gd name="connsiteY883" fmla="*/ 1440527 h 2476517"/>
                    <a:gd name="connsiteX884" fmla="*/ 1964644 w 2786049"/>
                    <a:gd name="connsiteY884" fmla="*/ 1441195 h 2476517"/>
                    <a:gd name="connsiteX885" fmla="*/ 1960973 w 2786049"/>
                    <a:gd name="connsiteY885" fmla="*/ 1441851 h 2476517"/>
                    <a:gd name="connsiteX886" fmla="*/ 1957153 w 2786049"/>
                    <a:gd name="connsiteY886" fmla="*/ 1442346 h 2476517"/>
                    <a:gd name="connsiteX887" fmla="*/ 1954112 w 2786049"/>
                    <a:gd name="connsiteY887" fmla="*/ 1442681 h 2476517"/>
                    <a:gd name="connsiteX888" fmla="*/ 1949649 w 2786049"/>
                    <a:gd name="connsiteY888" fmla="*/ 1443349 h 2476517"/>
                    <a:gd name="connsiteX889" fmla="*/ 1944544 w 2786049"/>
                    <a:gd name="connsiteY889" fmla="*/ 1444178 h 2476517"/>
                    <a:gd name="connsiteX890" fmla="*/ 1941033 w 2786049"/>
                    <a:gd name="connsiteY890" fmla="*/ 1444847 h 2476517"/>
                    <a:gd name="connsiteX891" fmla="*/ 1937201 w 2786049"/>
                    <a:gd name="connsiteY891" fmla="*/ 1445342 h 2476517"/>
                    <a:gd name="connsiteX892" fmla="*/ 1935445 w 2786049"/>
                    <a:gd name="connsiteY892" fmla="*/ 1445354 h 2476517"/>
                    <a:gd name="connsiteX893" fmla="*/ 1934333 w 2786049"/>
                    <a:gd name="connsiteY893" fmla="*/ 1444525 h 2476517"/>
                    <a:gd name="connsiteX894" fmla="*/ 1933851 w 2786049"/>
                    <a:gd name="connsiteY894" fmla="*/ 1443386 h 2476517"/>
                    <a:gd name="connsiteX895" fmla="*/ 1933369 w 2786049"/>
                    <a:gd name="connsiteY895" fmla="*/ 1442235 h 2476517"/>
                    <a:gd name="connsiteX896" fmla="*/ 1933047 w 2786049"/>
                    <a:gd name="connsiteY896" fmla="*/ 1441083 h 2476517"/>
                    <a:gd name="connsiteX897" fmla="*/ 1932244 w 2786049"/>
                    <a:gd name="connsiteY897" fmla="*/ 1440093 h 2476517"/>
                    <a:gd name="connsiteX898" fmla="*/ 1930810 w 2786049"/>
                    <a:gd name="connsiteY898" fmla="*/ 1439437 h 2476517"/>
                    <a:gd name="connsiteX899" fmla="*/ 1927843 w 2786049"/>
                    <a:gd name="connsiteY899" fmla="*/ 1439536 h 2476517"/>
                    <a:gd name="connsiteX900" fmla="*/ 1927398 w 2786049"/>
                    <a:gd name="connsiteY900" fmla="*/ 1446295 h 2476517"/>
                    <a:gd name="connsiteX901" fmla="*/ 1925061 w 2786049"/>
                    <a:gd name="connsiteY901" fmla="*/ 1454923 h 2476517"/>
                    <a:gd name="connsiteX902" fmla="*/ 1921328 w 2786049"/>
                    <a:gd name="connsiteY902" fmla="*/ 1462834 h 2476517"/>
                    <a:gd name="connsiteX903" fmla="*/ 1917842 w 2786049"/>
                    <a:gd name="connsiteY903" fmla="*/ 1471932 h 2476517"/>
                    <a:gd name="connsiteX904" fmla="*/ 1916136 w 2786049"/>
                    <a:gd name="connsiteY904" fmla="*/ 1478604 h 2476517"/>
                    <a:gd name="connsiteX905" fmla="*/ 1916828 w 2786049"/>
                    <a:gd name="connsiteY905" fmla="*/ 1488198 h 2476517"/>
                    <a:gd name="connsiteX906" fmla="*/ 1915196 w 2786049"/>
                    <a:gd name="connsiteY906" fmla="*/ 1494660 h 2476517"/>
                    <a:gd name="connsiteX907" fmla="*/ 1912118 w 2786049"/>
                    <a:gd name="connsiteY907" fmla="*/ 1500664 h 2476517"/>
                    <a:gd name="connsiteX908" fmla="*/ 1911018 w 2786049"/>
                    <a:gd name="connsiteY908" fmla="*/ 1502806 h 2476517"/>
                    <a:gd name="connsiteX909" fmla="*/ 1902884 w 2786049"/>
                    <a:gd name="connsiteY909" fmla="*/ 1511917 h 2476517"/>
                    <a:gd name="connsiteX910" fmla="*/ 1898891 w 2786049"/>
                    <a:gd name="connsiteY910" fmla="*/ 1514900 h 2476517"/>
                    <a:gd name="connsiteX911" fmla="*/ 1891041 w 2786049"/>
                    <a:gd name="connsiteY911" fmla="*/ 1521263 h 2476517"/>
                    <a:gd name="connsiteX912" fmla="*/ 1886405 w 2786049"/>
                    <a:gd name="connsiteY912" fmla="*/ 1525818 h 2476517"/>
                    <a:gd name="connsiteX913" fmla="*/ 1884786 w 2786049"/>
                    <a:gd name="connsiteY913" fmla="*/ 1529421 h 2476517"/>
                    <a:gd name="connsiteX914" fmla="*/ 1883167 w 2786049"/>
                    <a:gd name="connsiteY914" fmla="*/ 1538049 h 2476517"/>
                    <a:gd name="connsiteX915" fmla="*/ 1881053 w 2786049"/>
                    <a:gd name="connsiteY915" fmla="*/ 1547816 h 2476517"/>
                    <a:gd name="connsiteX916" fmla="*/ 1878963 w 2786049"/>
                    <a:gd name="connsiteY916" fmla="*/ 1554525 h 2476517"/>
                    <a:gd name="connsiteX917" fmla="*/ 1876417 w 2786049"/>
                    <a:gd name="connsiteY917" fmla="*/ 1558598 h 2476517"/>
                    <a:gd name="connsiteX918" fmla="*/ 1871781 w 2786049"/>
                    <a:gd name="connsiteY918" fmla="*/ 1561953 h 2476517"/>
                    <a:gd name="connsiteX919" fmla="*/ 1868777 w 2786049"/>
                    <a:gd name="connsiteY919" fmla="*/ 1564354 h 2476517"/>
                    <a:gd name="connsiteX920" fmla="*/ 1866453 w 2786049"/>
                    <a:gd name="connsiteY920" fmla="*/ 1566521 h 2476517"/>
                    <a:gd name="connsiteX921" fmla="*/ 1865303 w 2786049"/>
                    <a:gd name="connsiteY921" fmla="*/ 1569157 h 2476517"/>
                    <a:gd name="connsiteX922" fmla="*/ 1863845 w 2786049"/>
                    <a:gd name="connsiteY922" fmla="*/ 1583307 h 2476517"/>
                    <a:gd name="connsiteX923" fmla="*/ 1863696 w 2786049"/>
                    <a:gd name="connsiteY923" fmla="*/ 1584730 h 2476517"/>
                    <a:gd name="connsiteX924" fmla="*/ 1863017 w 2786049"/>
                    <a:gd name="connsiteY924" fmla="*/ 1598384 h 2476517"/>
                    <a:gd name="connsiteX925" fmla="*/ 1860717 w 2786049"/>
                    <a:gd name="connsiteY925" fmla="*/ 1613487 h 2476517"/>
                    <a:gd name="connsiteX926" fmla="*/ 1859802 w 2786049"/>
                    <a:gd name="connsiteY926" fmla="*/ 1624739 h 2476517"/>
                    <a:gd name="connsiteX927" fmla="*/ 1858863 w 2786049"/>
                    <a:gd name="connsiteY927" fmla="*/ 1630248 h 2476517"/>
                    <a:gd name="connsiteX928" fmla="*/ 1855167 w 2786049"/>
                    <a:gd name="connsiteY928" fmla="*/ 1634804 h 2476517"/>
                    <a:gd name="connsiteX929" fmla="*/ 1851705 w 2786049"/>
                    <a:gd name="connsiteY929" fmla="*/ 1639594 h 2476517"/>
                    <a:gd name="connsiteX930" fmla="*/ 1850061 w 2786049"/>
                    <a:gd name="connsiteY930" fmla="*/ 1643197 h 2476517"/>
                    <a:gd name="connsiteX931" fmla="*/ 1849628 w 2786049"/>
                    <a:gd name="connsiteY931" fmla="*/ 1644150 h 2476517"/>
                    <a:gd name="connsiteX932" fmla="*/ 1848479 w 2786049"/>
                    <a:gd name="connsiteY932" fmla="*/ 1650376 h 2476517"/>
                    <a:gd name="connsiteX933" fmla="*/ 1848491 w 2786049"/>
                    <a:gd name="connsiteY933" fmla="*/ 1653731 h 2476517"/>
                    <a:gd name="connsiteX934" fmla="*/ 1848726 w 2786049"/>
                    <a:gd name="connsiteY934" fmla="*/ 1659240 h 2476517"/>
                    <a:gd name="connsiteX935" fmla="*/ 1850828 w 2786049"/>
                    <a:gd name="connsiteY935" fmla="*/ 1669304 h 2476517"/>
                    <a:gd name="connsiteX936" fmla="*/ 1853844 w 2786049"/>
                    <a:gd name="connsiteY936" fmla="*/ 1684146 h 2476517"/>
                    <a:gd name="connsiteX937" fmla="*/ 1856131 w 2786049"/>
                    <a:gd name="connsiteY937" fmla="*/ 1698444 h 2476517"/>
                    <a:gd name="connsiteX938" fmla="*/ 1857528 w 2786049"/>
                    <a:gd name="connsiteY938" fmla="*/ 1710898 h 2476517"/>
                    <a:gd name="connsiteX939" fmla="*/ 1857998 w 2786049"/>
                    <a:gd name="connsiteY939" fmla="*/ 1719513 h 2476517"/>
                    <a:gd name="connsiteX940" fmla="*/ 1858714 w 2786049"/>
                    <a:gd name="connsiteY940" fmla="*/ 1729330 h 2476517"/>
                    <a:gd name="connsiteX941" fmla="*/ 1856650 w 2786049"/>
                    <a:gd name="connsiteY941" fmla="*/ 1737723 h 2476517"/>
                    <a:gd name="connsiteX942" fmla="*/ 1854116 w 2786049"/>
                    <a:gd name="connsiteY942" fmla="*/ 1747775 h 2476517"/>
                    <a:gd name="connsiteX943" fmla="*/ 1852286 w 2786049"/>
                    <a:gd name="connsiteY943" fmla="*/ 1753283 h 2476517"/>
                    <a:gd name="connsiteX944" fmla="*/ 1852286 w 2786049"/>
                    <a:gd name="connsiteY944" fmla="*/ 1755450 h 2476517"/>
                    <a:gd name="connsiteX945" fmla="*/ 1852286 w 2786049"/>
                    <a:gd name="connsiteY945" fmla="*/ 1757356 h 2476517"/>
                    <a:gd name="connsiteX946" fmla="*/ 1852991 w 2786049"/>
                    <a:gd name="connsiteY946" fmla="*/ 1760711 h 2476517"/>
                    <a:gd name="connsiteX947" fmla="*/ 1854375 w 2786049"/>
                    <a:gd name="connsiteY947" fmla="*/ 1766987 h 2476517"/>
                    <a:gd name="connsiteX948" fmla="*/ 1853535 w 2786049"/>
                    <a:gd name="connsiteY948" fmla="*/ 1768175 h 2476517"/>
                    <a:gd name="connsiteX949" fmla="*/ 1852397 w 2786049"/>
                    <a:gd name="connsiteY949" fmla="*/ 1770478 h 2476517"/>
                    <a:gd name="connsiteX950" fmla="*/ 1851804 w 2786049"/>
                    <a:gd name="connsiteY950" fmla="*/ 1773115 h 2476517"/>
                    <a:gd name="connsiteX951" fmla="*/ 1850655 w 2786049"/>
                    <a:gd name="connsiteY951" fmla="*/ 1772484 h 2476517"/>
                    <a:gd name="connsiteX952" fmla="*/ 1850716 w 2786049"/>
                    <a:gd name="connsiteY952" fmla="*/ 1781013 h 2476517"/>
                    <a:gd name="connsiteX953" fmla="*/ 1850766 w 2786049"/>
                    <a:gd name="connsiteY953" fmla="*/ 1793887 h 2476517"/>
                    <a:gd name="connsiteX954" fmla="*/ 1851767 w 2786049"/>
                    <a:gd name="connsiteY954" fmla="*/ 1805474 h 2476517"/>
                    <a:gd name="connsiteX955" fmla="*/ 1852521 w 2786049"/>
                    <a:gd name="connsiteY955" fmla="*/ 1813000 h 2476517"/>
                    <a:gd name="connsiteX956" fmla="*/ 1854029 w 2786049"/>
                    <a:gd name="connsiteY956" fmla="*/ 1828053 h 2476517"/>
                    <a:gd name="connsiteX957" fmla="*/ 1854549 w 2786049"/>
                    <a:gd name="connsiteY957" fmla="*/ 1831532 h 2476517"/>
                    <a:gd name="connsiteX958" fmla="*/ 1853980 w 2786049"/>
                    <a:gd name="connsiteY958" fmla="*/ 1833549 h 2476517"/>
                    <a:gd name="connsiteX959" fmla="*/ 1852571 w 2786049"/>
                    <a:gd name="connsiteY959" fmla="*/ 1835270 h 2476517"/>
                    <a:gd name="connsiteX960" fmla="*/ 1850865 w 2786049"/>
                    <a:gd name="connsiteY960" fmla="*/ 1838142 h 2476517"/>
                    <a:gd name="connsiteX961" fmla="*/ 1849740 w 2786049"/>
                    <a:gd name="connsiteY961" fmla="*/ 1839875 h 2476517"/>
                    <a:gd name="connsiteX962" fmla="*/ 1848615 w 2786049"/>
                    <a:gd name="connsiteY962" fmla="*/ 1841881 h 2476517"/>
                    <a:gd name="connsiteX963" fmla="*/ 1848615 w 2786049"/>
                    <a:gd name="connsiteY963" fmla="*/ 1848280 h 2476517"/>
                    <a:gd name="connsiteX964" fmla="*/ 1849715 w 2786049"/>
                    <a:gd name="connsiteY964" fmla="*/ 1858345 h 2476517"/>
                    <a:gd name="connsiteX965" fmla="*/ 1850531 w 2786049"/>
                    <a:gd name="connsiteY965" fmla="*/ 1864621 h 2476517"/>
                    <a:gd name="connsiteX966" fmla="*/ 1850568 w 2786049"/>
                    <a:gd name="connsiteY966" fmla="*/ 1867666 h 2476517"/>
                    <a:gd name="connsiteX967" fmla="*/ 1847811 w 2786049"/>
                    <a:gd name="connsiteY967" fmla="*/ 1871157 h 2476517"/>
                    <a:gd name="connsiteX968" fmla="*/ 1849282 w 2786049"/>
                    <a:gd name="connsiteY968" fmla="*/ 1877124 h 2476517"/>
                    <a:gd name="connsiteX969" fmla="*/ 1849962 w 2786049"/>
                    <a:gd name="connsiteY969" fmla="*/ 1882546 h 2476517"/>
                    <a:gd name="connsiteX970" fmla="*/ 1852150 w 2786049"/>
                    <a:gd name="connsiteY970" fmla="*/ 1889602 h 2476517"/>
                    <a:gd name="connsiteX971" fmla="*/ 1853745 w 2786049"/>
                    <a:gd name="connsiteY971" fmla="*/ 1898453 h 2476517"/>
                    <a:gd name="connsiteX972" fmla="*/ 1855896 w 2786049"/>
                    <a:gd name="connsiteY972" fmla="*/ 1907923 h 2476517"/>
                    <a:gd name="connsiteX973" fmla="*/ 1857899 w 2786049"/>
                    <a:gd name="connsiteY973" fmla="*/ 1914781 h 2476517"/>
                    <a:gd name="connsiteX974" fmla="*/ 1859555 w 2786049"/>
                    <a:gd name="connsiteY974" fmla="*/ 1919213 h 2476517"/>
                    <a:gd name="connsiteX975" fmla="*/ 1862473 w 2786049"/>
                    <a:gd name="connsiteY975" fmla="*/ 1928695 h 2476517"/>
                    <a:gd name="connsiteX976" fmla="*/ 1863734 w 2786049"/>
                    <a:gd name="connsiteY976" fmla="*/ 1933523 h 2476517"/>
                    <a:gd name="connsiteX977" fmla="*/ 1865229 w 2786049"/>
                    <a:gd name="connsiteY977" fmla="*/ 1935961 h 2476517"/>
                    <a:gd name="connsiteX978" fmla="*/ 1867306 w 2786049"/>
                    <a:gd name="connsiteY978" fmla="*/ 1938400 h 2476517"/>
                    <a:gd name="connsiteX979" fmla="*/ 1869766 w 2786049"/>
                    <a:gd name="connsiteY979" fmla="*/ 1940455 h 2476517"/>
                    <a:gd name="connsiteX980" fmla="*/ 1871460 w 2786049"/>
                    <a:gd name="connsiteY980" fmla="*/ 1942287 h 2476517"/>
                    <a:gd name="connsiteX981" fmla="*/ 1872585 w 2786049"/>
                    <a:gd name="connsiteY981" fmla="*/ 1944317 h 2476517"/>
                    <a:gd name="connsiteX982" fmla="*/ 1874427 w 2786049"/>
                    <a:gd name="connsiteY982" fmla="*/ 1948365 h 2476517"/>
                    <a:gd name="connsiteX983" fmla="*/ 1877814 w 2786049"/>
                    <a:gd name="connsiteY983" fmla="*/ 1953032 h 2476517"/>
                    <a:gd name="connsiteX984" fmla="*/ 1881399 w 2786049"/>
                    <a:gd name="connsiteY984" fmla="*/ 1960509 h 2476517"/>
                    <a:gd name="connsiteX985" fmla="*/ 1883995 w 2786049"/>
                    <a:gd name="connsiteY985" fmla="*/ 1965968 h 2476517"/>
                    <a:gd name="connsiteX986" fmla="*/ 1887147 w 2786049"/>
                    <a:gd name="connsiteY986" fmla="*/ 1971848 h 2476517"/>
                    <a:gd name="connsiteX987" fmla="*/ 1889768 w 2786049"/>
                    <a:gd name="connsiteY987" fmla="*/ 1976305 h 2476517"/>
                    <a:gd name="connsiteX988" fmla="*/ 1891968 w 2786049"/>
                    <a:gd name="connsiteY988" fmla="*/ 1981553 h 2476517"/>
                    <a:gd name="connsiteX989" fmla="*/ 1894181 w 2786049"/>
                    <a:gd name="connsiteY989" fmla="*/ 1987211 h 2476517"/>
                    <a:gd name="connsiteX990" fmla="*/ 1896208 w 2786049"/>
                    <a:gd name="connsiteY990" fmla="*/ 1991865 h 2476517"/>
                    <a:gd name="connsiteX991" fmla="*/ 1898792 w 2786049"/>
                    <a:gd name="connsiteY991" fmla="*/ 1997126 h 2476517"/>
                    <a:gd name="connsiteX992" fmla="*/ 1902315 w 2786049"/>
                    <a:gd name="connsiteY992" fmla="*/ 2004009 h 2476517"/>
                    <a:gd name="connsiteX993" fmla="*/ 1906358 w 2786049"/>
                    <a:gd name="connsiteY993" fmla="*/ 2014110 h 2476517"/>
                    <a:gd name="connsiteX994" fmla="*/ 1908373 w 2786049"/>
                    <a:gd name="connsiteY994" fmla="*/ 2019359 h 2476517"/>
                    <a:gd name="connsiteX995" fmla="*/ 1911154 w 2786049"/>
                    <a:gd name="connsiteY995" fmla="*/ 2024026 h 2476517"/>
                    <a:gd name="connsiteX996" fmla="*/ 1912774 w 2786049"/>
                    <a:gd name="connsiteY996" fmla="*/ 2029869 h 2476517"/>
                    <a:gd name="connsiteX997" fmla="*/ 1913466 w 2786049"/>
                    <a:gd name="connsiteY997" fmla="*/ 2034090 h 2476517"/>
                    <a:gd name="connsiteX998" fmla="*/ 1914974 w 2786049"/>
                    <a:gd name="connsiteY998" fmla="*/ 2038708 h 2476517"/>
                    <a:gd name="connsiteX999" fmla="*/ 1916074 w 2786049"/>
                    <a:gd name="connsiteY999" fmla="*/ 2041134 h 2476517"/>
                    <a:gd name="connsiteX1000" fmla="*/ 1917558 w 2786049"/>
                    <a:gd name="connsiteY1000" fmla="*/ 2043969 h 2476517"/>
                    <a:gd name="connsiteX1001" fmla="*/ 1919078 w 2786049"/>
                    <a:gd name="connsiteY1001" fmla="*/ 2044798 h 2476517"/>
                    <a:gd name="connsiteX1002" fmla="*/ 1921365 w 2786049"/>
                    <a:gd name="connsiteY1002" fmla="*/ 2045442 h 2476517"/>
                    <a:gd name="connsiteX1003" fmla="*/ 1923071 w 2786049"/>
                    <a:gd name="connsiteY1003" fmla="*/ 2046481 h 2476517"/>
                    <a:gd name="connsiteX1004" fmla="*/ 1925902 w 2786049"/>
                    <a:gd name="connsiteY1004" fmla="*/ 2048747 h 2476517"/>
                    <a:gd name="connsiteX1005" fmla="*/ 1926829 w 2786049"/>
                    <a:gd name="connsiteY1005" fmla="*/ 2050170 h 2476517"/>
                    <a:gd name="connsiteX1006" fmla="*/ 1927744 w 2786049"/>
                    <a:gd name="connsiteY1006" fmla="*/ 2052387 h 2476517"/>
                    <a:gd name="connsiteX1007" fmla="*/ 1929017 w 2786049"/>
                    <a:gd name="connsiteY1007" fmla="*/ 2056026 h 2476517"/>
                    <a:gd name="connsiteX1008" fmla="*/ 1931416 w 2786049"/>
                    <a:gd name="connsiteY1008" fmla="*/ 2060482 h 2476517"/>
                    <a:gd name="connsiteX1009" fmla="*/ 1933430 w 2786049"/>
                    <a:gd name="connsiteY1009" fmla="*/ 2065533 h 2476517"/>
                    <a:gd name="connsiteX1010" fmla="*/ 1936064 w 2786049"/>
                    <a:gd name="connsiteY1010" fmla="*/ 2067984 h 2476517"/>
                    <a:gd name="connsiteX1011" fmla="*/ 1937362 w 2786049"/>
                    <a:gd name="connsiteY1011" fmla="*/ 2070423 h 2476517"/>
                    <a:gd name="connsiteX1012" fmla="*/ 1937695 w 2786049"/>
                    <a:gd name="connsiteY1012" fmla="*/ 2072837 h 2476517"/>
                    <a:gd name="connsiteX1013" fmla="*/ 1937461 w 2786049"/>
                    <a:gd name="connsiteY1013" fmla="*/ 2075028 h 2476517"/>
                    <a:gd name="connsiteX1014" fmla="*/ 1935248 w 2786049"/>
                    <a:gd name="connsiteY1014" fmla="*/ 2080796 h 2476517"/>
                    <a:gd name="connsiteX1015" fmla="*/ 1934630 w 2786049"/>
                    <a:gd name="connsiteY1015" fmla="*/ 2083594 h 2476517"/>
                    <a:gd name="connsiteX1016" fmla="*/ 1934147 w 2786049"/>
                    <a:gd name="connsiteY1016" fmla="*/ 2088793 h 2476517"/>
                    <a:gd name="connsiteX1017" fmla="*/ 1933517 w 2786049"/>
                    <a:gd name="connsiteY1017" fmla="*/ 2091777 h 2476517"/>
                    <a:gd name="connsiteX1018" fmla="*/ 1932429 w 2786049"/>
                    <a:gd name="connsiteY1018" fmla="*/ 2098771 h 2476517"/>
                    <a:gd name="connsiteX1019" fmla="*/ 1931106 w 2786049"/>
                    <a:gd name="connsiteY1019" fmla="*/ 2108365 h 2476517"/>
                    <a:gd name="connsiteX1020" fmla="*/ 1931193 w 2786049"/>
                    <a:gd name="connsiteY1020" fmla="*/ 2113972 h 2476517"/>
                    <a:gd name="connsiteX1021" fmla="*/ 1930674 w 2786049"/>
                    <a:gd name="connsiteY1021" fmla="*/ 2120954 h 2476517"/>
                    <a:gd name="connsiteX1022" fmla="*/ 1930760 w 2786049"/>
                    <a:gd name="connsiteY1022" fmla="*/ 2126970 h 2476517"/>
                    <a:gd name="connsiteX1023" fmla="*/ 1930266 w 2786049"/>
                    <a:gd name="connsiteY1023" fmla="*/ 2132974 h 2476517"/>
                    <a:gd name="connsiteX1024" fmla="*/ 1929252 w 2786049"/>
                    <a:gd name="connsiteY1024" fmla="*/ 2135759 h 2476517"/>
                    <a:gd name="connsiteX1025" fmla="*/ 1929413 w 2786049"/>
                    <a:gd name="connsiteY1025" fmla="*/ 2137555 h 2476517"/>
                    <a:gd name="connsiteX1026" fmla="*/ 1929932 w 2786049"/>
                    <a:gd name="connsiteY1026" fmla="*/ 2140773 h 2476517"/>
                    <a:gd name="connsiteX1027" fmla="*/ 1931008 w 2786049"/>
                    <a:gd name="connsiteY1027" fmla="*/ 2144598 h 2476517"/>
                    <a:gd name="connsiteX1028" fmla="*/ 1932800 w 2786049"/>
                    <a:gd name="connsiteY1028" fmla="*/ 2150243 h 2476517"/>
                    <a:gd name="connsiteX1029" fmla="*/ 1933875 w 2786049"/>
                    <a:gd name="connsiteY1029" fmla="*/ 2154477 h 2476517"/>
                    <a:gd name="connsiteX1030" fmla="*/ 1933430 w 2786049"/>
                    <a:gd name="connsiteY1030" fmla="*/ 2157869 h 2476517"/>
                    <a:gd name="connsiteX1031" fmla="*/ 1932788 w 2786049"/>
                    <a:gd name="connsiteY1031" fmla="*/ 2161260 h 2476517"/>
                    <a:gd name="connsiteX1032" fmla="*/ 1930402 w 2786049"/>
                    <a:gd name="connsiteY1032" fmla="*/ 2166818 h 2476517"/>
                    <a:gd name="connsiteX1033" fmla="*/ 1930167 w 2786049"/>
                    <a:gd name="connsiteY1033" fmla="*/ 2167140 h 2476517"/>
                    <a:gd name="connsiteX1034" fmla="*/ 1927472 w 2786049"/>
                    <a:gd name="connsiteY1034" fmla="*/ 2170767 h 2476517"/>
                    <a:gd name="connsiteX1035" fmla="*/ 1923578 w 2786049"/>
                    <a:gd name="connsiteY1035" fmla="*/ 2175100 h 2476517"/>
                    <a:gd name="connsiteX1036" fmla="*/ 1920240 w 2786049"/>
                    <a:gd name="connsiteY1036" fmla="*/ 2180039 h 2476517"/>
                    <a:gd name="connsiteX1037" fmla="*/ 1917100 w 2786049"/>
                    <a:gd name="connsiteY1037" fmla="*/ 2184781 h 2476517"/>
                    <a:gd name="connsiteX1038" fmla="*/ 1913763 w 2786049"/>
                    <a:gd name="connsiteY1038" fmla="*/ 2190327 h 2476517"/>
                    <a:gd name="connsiteX1039" fmla="*/ 1910944 w 2786049"/>
                    <a:gd name="connsiteY1039" fmla="*/ 2196454 h 2476517"/>
                    <a:gd name="connsiteX1040" fmla="*/ 1909930 w 2786049"/>
                    <a:gd name="connsiteY1040" fmla="*/ 2199437 h 2476517"/>
                    <a:gd name="connsiteX1041" fmla="*/ 1909695 w 2786049"/>
                    <a:gd name="connsiteY1041" fmla="*/ 2202433 h 2476517"/>
                    <a:gd name="connsiteX1042" fmla="*/ 1907854 w 2786049"/>
                    <a:gd name="connsiteY1042" fmla="*/ 2209600 h 2476517"/>
                    <a:gd name="connsiteX1043" fmla="*/ 1906209 w 2786049"/>
                    <a:gd name="connsiteY1043" fmla="*/ 2215976 h 2476517"/>
                    <a:gd name="connsiteX1044" fmla="*/ 1906160 w 2786049"/>
                    <a:gd name="connsiteY1044" fmla="*/ 2218984 h 2476517"/>
                    <a:gd name="connsiteX1045" fmla="*/ 1904726 w 2786049"/>
                    <a:gd name="connsiteY1045" fmla="*/ 2224554 h 2476517"/>
                    <a:gd name="connsiteX1046" fmla="*/ 1903317 w 2786049"/>
                    <a:gd name="connsiteY1046" fmla="*/ 2229135 h 2476517"/>
                    <a:gd name="connsiteX1047" fmla="*/ 1899967 w 2786049"/>
                    <a:gd name="connsiteY1047" fmla="*/ 2235671 h 2476517"/>
                    <a:gd name="connsiteX1048" fmla="*/ 1897618 w 2786049"/>
                    <a:gd name="connsiteY1048" fmla="*/ 2238840 h 2476517"/>
                    <a:gd name="connsiteX1049" fmla="*/ 1894156 w 2786049"/>
                    <a:gd name="connsiteY1049" fmla="*/ 2240969 h 2476517"/>
                    <a:gd name="connsiteX1050" fmla="*/ 1888977 w 2786049"/>
                    <a:gd name="connsiteY1050" fmla="*/ 2243271 h 2476517"/>
                    <a:gd name="connsiteX1051" fmla="*/ 1887246 w 2786049"/>
                    <a:gd name="connsiteY1051" fmla="*/ 2244646 h 2476517"/>
                    <a:gd name="connsiteX1052" fmla="*/ 1887024 w 2786049"/>
                    <a:gd name="connsiteY1052" fmla="*/ 2246441 h 2476517"/>
                    <a:gd name="connsiteX1053" fmla="*/ 1886789 w 2786049"/>
                    <a:gd name="connsiteY1053" fmla="*/ 2249239 h 2476517"/>
                    <a:gd name="connsiteX1054" fmla="*/ 1886739 w 2786049"/>
                    <a:gd name="connsiteY1054" fmla="*/ 2252036 h 2476517"/>
                    <a:gd name="connsiteX1055" fmla="*/ 1885144 w 2786049"/>
                    <a:gd name="connsiteY1055" fmla="*/ 2256010 h 2476517"/>
                    <a:gd name="connsiteX1056" fmla="*/ 1883377 w 2786049"/>
                    <a:gd name="connsiteY1056" fmla="*/ 2259179 h 2476517"/>
                    <a:gd name="connsiteX1057" fmla="*/ 1879705 w 2786049"/>
                    <a:gd name="connsiteY1057" fmla="*/ 2262521 h 2476517"/>
                    <a:gd name="connsiteX1058" fmla="*/ 1876071 w 2786049"/>
                    <a:gd name="connsiteY1058" fmla="*/ 2264254 h 2476517"/>
                    <a:gd name="connsiteX1059" fmla="*/ 1873203 w 2786049"/>
                    <a:gd name="connsiteY1059" fmla="*/ 2265393 h 2476517"/>
                    <a:gd name="connsiteX1060" fmla="*/ 1870693 w 2786049"/>
                    <a:gd name="connsiteY1060" fmla="*/ 2267349 h 2476517"/>
                    <a:gd name="connsiteX1061" fmla="*/ 1868332 w 2786049"/>
                    <a:gd name="connsiteY1061" fmla="*/ 2271917 h 2476517"/>
                    <a:gd name="connsiteX1062" fmla="*/ 1866861 w 2786049"/>
                    <a:gd name="connsiteY1062" fmla="*/ 2275866 h 2476517"/>
                    <a:gd name="connsiteX1063" fmla="*/ 1862411 w 2786049"/>
                    <a:gd name="connsiteY1063" fmla="*/ 2280397 h 2476517"/>
                    <a:gd name="connsiteX1064" fmla="*/ 1859518 w 2786049"/>
                    <a:gd name="connsiteY1064" fmla="*/ 2283541 h 2476517"/>
                    <a:gd name="connsiteX1065" fmla="*/ 1858727 w 2786049"/>
                    <a:gd name="connsiteY1065" fmla="*/ 2285534 h 2476517"/>
                    <a:gd name="connsiteX1066" fmla="*/ 1858640 w 2786049"/>
                    <a:gd name="connsiteY1066" fmla="*/ 2290733 h 2476517"/>
                    <a:gd name="connsiteX1067" fmla="*/ 1858752 w 2786049"/>
                    <a:gd name="connsiteY1067" fmla="*/ 2295140 h 2476517"/>
                    <a:gd name="connsiteX1068" fmla="*/ 1859197 w 2786049"/>
                    <a:gd name="connsiteY1068" fmla="*/ 2303149 h 2476517"/>
                    <a:gd name="connsiteX1069" fmla="*/ 1858183 w 2786049"/>
                    <a:gd name="connsiteY1069" fmla="*/ 2306739 h 2476517"/>
                    <a:gd name="connsiteX1070" fmla="*/ 1856613 w 2786049"/>
                    <a:gd name="connsiteY1070" fmla="*/ 2310106 h 2476517"/>
                    <a:gd name="connsiteX1071" fmla="*/ 1853312 w 2786049"/>
                    <a:gd name="connsiteY1071" fmla="*/ 2314451 h 2476517"/>
                    <a:gd name="connsiteX1072" fmla="*/ 1852336 w 2786049"/>
                    <a:gd name="connsiteY1072" fmla="*/ 2316234 h 2476517"/>
                    <a:gd name="connsiteX1073" fmla="*/ 1852113 w 2786049"/>
                    <a:gd name="connsiteY1073" fmla="*/ 2318437 h 2476517"/>
                    <a:gd name="connsiteX1074" fmla="*/ 1851310 w 2786049"/>
                    <a:gd name="connsiteY1074" fmla="*/ 2320616 h 2476517"/>
                    <a:gd name="connsiteX1075" fmla="*/ 1851273 w 2786049"/>
                    <a:gd name="connsiteY1075" fmla="*/ 2323426 h 2476517"/>
                    <a:gd name="connsiteX1076" fmla="*/ 1851372 w 2786049"/>
                    <a:gd name="connsiteY1076" fmla="*/ 2325951 h 2476517"/>
                    <a:gd name="connsiteX1077" fmla="*/ 1851025 w 2786049"/>
                    <a:gd name="connsiteY1077" fmla="*/ 2330111 h 2476517"/>
                    <a:gd name="connsiteX1078" fmla="*/ 1851372 w 2786049"/>
                    <a:gd name="connsiteY1078" fmla="*/ 2330309 h 2476517"/>
                    <a:gd name="connsiteX1079" fmla="*/ 1851965 w 2786049"/>
                    <a:gd name="connsiteY1079" fmla="*/ 2330693 h 2476517"/>
                    <a:gd name="connsiteX1080" fmla="*/ 1851718 w 2786049"/>
                    <a:gd name="connsiteY1080" fmla="*/ 2330866 h 2476517"/>
                    <a:gd name="connsiteX1081" fmla="*/ 1850333 w 2786049"/>
                    <a:gd name="connsiteY1081" fmla="*/ 2331893 h 2476517"/>
                    <a:gd name="connsiteX1082" fmla="*/ 1848504 w 2786049"/>
                    <a:gd name="connsiteY1082" fmla="*/ 2333787 h 2476517"/>
                    <a:gd name="connsiteX1083" fmla="*/ 1846958 w 2786049"/>
                    <a:gd name="connsiteY1083" fmla="*/ 2335917 h 2476517"/>
                    <a:gd name="connsiteX1084" fmla="*/ 1844832 w 2786049"/>
                    <a:gd name="connsiteY1084" fmla="*/ 2340534 h 2476517"/>
                    <a:gd name="connsiteX1085" fmla="*/ 1844053 w 2786049"/>
                    <a:gd name="connsiteY1085" fmla="*/ 2342936 h 2476517"/>
                    <a:gd name="connsiteX1086" fmla="*/ 1843806 w 2786049"/>
                    <a:gd name="connsiteY1086" fmla="*/ 2344334 h 2476517"/>
                    <a:gd name="connsiteX1087" fmla="*/ 1843930 w 2786049"/>
                    <a:gd name="connsiteY1087" fmla="*/ 2345622 h 2476517"/>
                    <a:gd name="connsiteX1088" fmla="*/ 1843794 w 2786049"/>
                    <a:gd name="connsiteY1088" fmla="*/ 2347206 h 2476517"/>
                    <a:gd name="connsiteX1089" fmla="*/ 1842706 w 2786049"/>
                    <a:gd name="connsiteY1089" fmla="*/ 2348729 h 2476517"/>
                    <a:gd name="connsiteX1090" fmla="*/ 1841235 w 2786049"/>
                    <a:gd name="connsiteY1090" fmla="*/ 2349967 h 2476517"/>
                    <a:gd name="connsiteX1091" fmla="*/ 1840233 w 2786049"/>
                    <a:gd name="connsiteY1091" fmla="*/ 2351279 h 2476517"/>
                    <a:gd name="connsiteX1092" fmla="*/ 1839640 w 2786049"/>
                    <a:gd name="connsiteY1092" fmla="*/ 2353383 h 2476517"/>
                    <a:gd name="connsiteX1093" fmla="*/ 1839133 w 2786049"/>
                    <a:gd name="connsiteY1093" fmla="*/ 2354101 h 2476517"/>
                    <a:gd name="connsiteX1094" fmla="*/ 1837736 w 2786049"/>
                    <a:gd name="connsiteY1094" fmla="*/ 2356119 h 2476517"/>
                    <a:gd name="connsiteX1095" fmla="*/ 1835635 w 2786049"/>
                    <a:gd name="connsiteY1095" fmla="*/ 2358261 h 2476517"/>
                    <a:gd name="connsiteX1096" fmla="*/ 1833422 w 2786049"/>
                    <a:gd name="connsiteY1096" fmla="*/ 2359907 h 2476517"/>
                    <a:gd name="connsiteX1097" fmla="*/ 1831864 w 2786049"/>
                    <a:gd name="connsiteY1097" fmla="*/ 2361343 h 2476517"/>
                    <a:gd name="connsiteX1098" fmla="*/ 1831395 w 2786049"/>
                    <a:gd name="connsiteY1098" fmla="*/ 2361677 h 2476517"/>
                    <a:gd name="connsiteX1099" fmla="*/ 1828737 w 2786049"/>
                    <a:gd name="connsiteY1099" fmla="*/ 2363522 h 2476517"/>
                    <a:gd name="connsiteX1100" fmla="*/ 1825411 w 2786049"/>
                    <a:gd name="connsiteY1100" fmla="*/ 2365812 h 2476517"/>
                    <a:gd name="connsiteX1101" fmla="*/ 1823433 w 2786049"/>
                    <a:gd name="connsiteY1101" fmla="*/ 2366951 h 2476517"/>
                    <a:gd name="connsiteX1102" fmla="*/ 1821690 w 2786049"/>
                    <a:gd name="connsiteY1102" fmla="*/ 2368399 h 2476517"/>
                    <a:gd name="connsiteX1103" fmla="*/ 1820603 w 2786049"/>
                    <a:gd name="connsiteY1103" fmla="*/ 2369922 h 2476517"/>
                    <a:gd name="connsiteX1104" fmla="*/ 1819910 w 2786049"/>
                    <a:gd name="connsiteY1104" fmla="*/ 2371816 h 2476517"/>
                    <a:gd name="connsiteX1105" fmla="*/ 1819193 w 2786049"/>
                    <a:gd name="connsiteY1105" fmla="*/ 2373178 h 2476517"/>
                    <a:gd name="connsiteX1106" fmla="*/ 1818835 w 2786049"/>
                    <a:gd name="connsiteY1106" fmla="*/ 2373833 h 2476517"/>
                    <a:gd name="connsiteX1107" fmla="*/ 1816597 w 2786049"/>
                    <a:gd name="connsiteY1107" fmla="*/ 2377770 h 2476517"/>
                    <a:gd name="connsiteX1108" fmla="*/ 1814731 w 2786049"/>
                    <a:gd name="connsiteY1108" fmla="*/ 2381298 h 2476517"/>
                    <a:gd name="connsiteX1109" fmla="*/ 1813655 w 2786049"/>
                    <a:gd name="connsiteY1109" fmla="*/ 2383217 h 2476517"/>
                    <a:gd name="connsiteX1110" fmla="*/ 1813259 w 2786049"/>
                    <a:gd name="connsiteY1110" fmla="*/ 2385705 h 2476517"/>
                    <a:gd name="connsiteX1111" fmla="*/ 1813037 w 2786049"/>
                    <a:gd name="connsiteY1111" fmla="*/ 2387884 h 2476517"/>
                    <a:gd name="connsiteX1112" fmla="*/ 1812406 w 2786049"/>
                    <a:gd name="connsiteY1112" fmla="*/ 2392068 h 2476517"/>
                    <a:gd name="connsiteX1113" fmla="*/ 1812196 w 2786049"/>
                    <a:gd name="connsiteY1113" fmla="*/ 2395324 h 2476517"/>
                    <a:gd name="connsiteX1114" fmla="*/ 1813025 w 2786049"/>
                    <a:gd name="connsiteY1114" fmla="*/ 2398072 h 2476517"/>
                    <a:gd name="connsiteX1115" fmla="*/ 1813878 w 2786049"/>
                    <a:gd name="connsiteY1115" fmla="*/ 2401513 h 2476517"/>
                    <a:gd name="connsiteX1116" fmla="*/ 1814014 w 2786049"/>
                    <a:gd name="connsiteY1116" fmla="*/ 2402900 h 2476517"/>
                    <a:gd name="connsiteX1117" fmla="*/ 1813482 w 2786049"/>
                    <a:gd name="connsiteY1117" fmla="*/ 2404299 h 2476517"/>
                    <a:gd name="connsiteX1118" fmla="*/ 1812691 w 2786049"/>
                    <a:gd name="connsiteY1118" fmla="*/ 2405375 h 2476517"/>
                    <a:gd name="connsiteX1119" fmla="*/ 1811232 w 2786049"/>
                    <a:gd name="connsiteY1119" fmla="*/ 2407344 h 2476517"/>
                    <a:gd name="connsiteX1120" fmla="*/ 1808686 w 2786049"/>
                    <a:gd name="connsiteY1120" fmla="*/ 2410290 h 2476517"/>
                    <a:gd name="connsiteX1121" fmla="*/ 1805496 w 2786049"/>
                    <a:gd name="connsiteY1121" fmla="*/ 2413669 h 2476517"/>
                    <a:gd name="connsiteX1122" fmla="*/ 1803147 w 2786049"/>
                    <a:gd name="connsiteY1122" fmla="*/ 2417012 h 2476517"/>
                    <a:gd name="connsiteX1123" fmla="*/ 1799797 w 2786049"/>
                    <a:gd name="connsiteY1123" fmla="*/ 2420874 h 2476517"/>
                    <a:gd name="connsiteX1124" fmla="*/ 1796076 w 2786049"/>
                    <a:gd name="connsiteY1124" fmla="*/ 2424934 h 2476517"/>
                    <a:gd name="connsiteX1125" fmla="*/ 1792912 w 2786049"/>
                    <a:gd name="connsiteY1125" fmla="*/ 2428883 h 2476517"/>
                    <a:gd name="connsiteX1126" fmla="*/ 1788437 w 2786049"/>
                    <a:gd name="connsiteY1126" fmla="*/ 2432906 h 2476517"/>
                    <a:gd name="connsiteX1127" fmla="*/ 1786323 w 2786049"/>
                    <a:gd name="connsiteY1127" fmla="*/ 2434256 h 2476517"/>
                    <a:gd name="connsiteX1128" fmla="*/ 1783158 w 2786049"/>
                    <a:gd name="connsiteY1128" fmla="*/ 2435159 h 2476517"/>
                    <a:gd name="connsiteX1129" fmla="*/ 1778213 w 2786049"/>
                    <a:gd name="connsiteY1129" fmla="*/ 2435915 h 2476517"/>
                    <a:gd name="connsiteX1130" fmla="*/ 1776050 w 2786049"/>
                    <a:gd name="connsiteY1130" fmla="*/ 2436434 h 2476517"/>
                    <a:gd name="connsiteX1131" fmla="*/ 1773466 w 2786049"/>
                    <a:gd name="connsiteY1131" fmla="*/ 2437054 h 2476517"/>
                    <a:gd name="connsiteX1132" fmla="*/ 1768991 w 2786049"/>
                    <a:gd name="connsiteY1132" fmla="*/ 2438093 h 2476517"/>
                    <a:gd name="connsiteX1133" fmla="*/ 1765579 w 2786049"/>
                    <a:gd name="connsiteY1133" fmla="*/ 2439901 h 2476517"/>
                    <a:gd name="connsiteX1134" fmla="*/ 1763465 w 2786049"/>
                    <a:gd name="connsiteY1134" fmla="*/ 2441151 h 2476517"/>
                    <a:gd name="connsiteX1135" fmla="*/ 1761079 w 2786049"/>
                    <a:gd name="connsiteY1135" fmla="*/ 2443218 h 2476517"/>
                    <a:gd name="connsiteX1136" fmla="*/ 1758619 w 2786049"/>
                    <a:gd name="connsiteY1136" fmla="*/ 2445372 h 2476517"/>
                    <a:gd name="connsiteX1137" fmla="*/ 1755393 w 2786049"/>
                    <a:gd name="connsiteY1137" fmla="*/ 2447068 h 2476517"/>
                    <a:gd name="connsiteX1138" fmla="*/ 1752438 w 2786049"/>
                    <a:gd name="connsiteY1138" fmla="*/ 2448455 h 2476517"/>
                    <a:gd name="connsiteX1139" fmla="*/ 1749002 w 2786049"/>
                    <a:gd name="connsiteY1139" fmla="*/ 2449755 h 2476517"/>
                    <a:gd name="connsiteX1140" fmla="*/ 1747296 w 2786049"/>
                    <a:gd name="connsiteY1140" fmla="*/ 2450881 h 2476517"/>
                    <a:gd name="connsiteX1141" fmla="*/ 1743921 w 2786049"/>
                    <a:gd name="connsiteY1141" fmla="*/ 2453765 h 2476517"/>
                    <a:gd name="connsiteX1142" fmla="*/ 1740744 w 2786049"/>
                    <a:gd name="connsiteY1142" fmla="*/ 2457244 h 2476517"/>
                    <a:gd name="connsiteX1143" fmla="*/ 1737752 w 2786049"/>
                    <a:gd name="connsiteY1143" fmla="*/ 2460611 h 2476517"/>
                    <a:gd name="connsiteX1144" fmla="*/ 1734662 w 2786049"/>
                    <a:gd name="connsiteY1144" fmla="*/ 2463693 h 2476517"/>
                    <a:gd name="connsiteX1145" fmla="*/ 1731918 w 2786049"/>
                    <a:gd name="connsiteY1145" fmla="*/ 2465860 h 2476517"/>
                    <a:gd name="connsiteX1146" fmla="*/ 1729013 w 2786049"/>
                    <a:gd name="connsiteY1146" fmla="*/ 2468534 h 2476517"/>
                    <a:gd name="connsiteX1147" fmla="*/ 1726824 w 2786049"/>
                    <a:gd name="connsiteY1147" fmla="*/ 2470786 h 2476517"/>
                    <a:gd name="connsiteX1148" fmla="*/ 1724748 w 2786049"/>
                    <a:gd name="connsiteY1148" fmla="*/ 2473238 h 2476517"/>
                    <a:gd name="connsiteX1149" fmla="*/ 1723301 w 2786049"/>
                    <a:gd name="connsiteY1149" fmla="*/ 2475825 h 2476517"/>
                    <a:gd name="connsiteX1150" fmla="*/ 1721966 w 2786049"/>
                    <a:gd name="connsiteY1150" fmla="*/ 2476518 h 2476517"/>
                    <a:gd name="connsiteX1151" fmla="*/ 1719531 w 2786049"/>
                    <a:gd name="connsiteY1151" fmla="*/ 2476493 h 2476517"/>
                    <a:gd name="connsiteX1152" fmla="*/ 1718554 w 2786049"/>
                    <a:gd name="connsiteY1152" fmla="*/ 2475812 h 2476517"/>
                    <a:gd name="connsiteX1153" fmla="*/ 1716032 w 2786049"/>
                    <a:gd name="connsiteY1153" fmla="*/ 2470254 h 2476517"/>
                    <a:gd name="connsiteX1154" fmla="*/ 1715167 w 2786049"/>
                    <a:gd name="connsiteY1154" fmla="*/ 2465203 h 2476517"/>
                    <a:gd name="connsiteX1155" fmla="*/ 1715600 w 2786049"/>
                    <a:gd name="connsiteY1155" fmla="*/ 2462530 h 2476517"/>
                    <a:gd name="connsiteX1156" fmla="*/ 1716230 w 2786049"/>
                    <a:gd name="connsiteY1156" fmla="*/ 2461428 h 2476517"/>
                    <a:gd name="connsiteX1157" fmla="*/ 1721558 w 2786049"/>
                    <a:gd name="connsiteY1157" fmla="*/ 2457454 h 2476517"/>
                    <a:gd name="connsiteX1158" fmla="*/ 1722535 w 2786049"/>
                    <a:gd name="connsiteY1158" fmla="*/ 2456266 h 2476517"/>
                    <a:gd name="connsiteX1159" fmla="*/ 1722102 w 2786049"/>
                    <a:gd name="connsiteY1159" fmla="*/ 2448517 h 2476517"/>
                    <a:gd name="connsiteX1160" fmla="*/ 1722053 w 2786049"/>
                    <a:gd name="connsiteY1160" fmla="*/ 2447613 h 2476517"/>
                    <a:gd name="connsiteX1161" fmla="*/ 1720594 w 2786049"/>
                    <a:gd name="connsiteY1161" fmla="*/ 2441287 h 2476517"/>
                    <a:gd name="connsiteX1162" fmla="*/ 1721088 w 2786049"/>
                    <a:gd name="connsiteY1162" fmla="*/ 2438972 h 2476517"/>
                    <a:gd name="connsiteX1163" fmla="*/ 1721397 w 2786049"/>
                    <a:gd name="connsiteY1163" fmla="*/ 2437598 h 2476517"/>
                    <a:gd name="connsiteX1164" fmla="*/ 1725118 w 2786049"/>
                    <a:gd name="connsiteY1164" fmla="*/ 2430753 h 2476517"/>
                    <a:gd name="connsiteX1165" fmla="*/ 1726033 w 2786049"/>
                    <a:gd name="connsiteY1165" fmla="*/ 2428141 h 2476517"/>
                    <a:gd name="connsiteX1166" fmla="*/ 1725304 w 2786049"/>
                    <a:gd name="connsiteY1166" fmla="*/ 2416331 h 2476517"/>
                    <a:gd name="connsiteX1167" fmla="*/ 1724884 w 2786049"/>
                    <a:gd name="connsiteY1167" fmla="*/ 2414870 h 2476517"/>
                    <a:gd name="connsiteX1168" fmla="*/ 1723647 w 2786049"/>
                    <a:gd name="connsiteY1168" fmla="*/ 2410587 h 2476517"/>
                    <a:gd name="connsiteX1169" fmla="*/ 1724043 w 2786049"/>
                    <a:gd name="connsiteY1169" fmla="*/ 2408421 h 2476517"/>
                    <a:gd name="connsiteX1170" fmla="*/ 1724772 w 2786049"/>
                    <a:gd name="connsiteY1170" fmla="*/ 2407282 h 2476517"/>
                    <a:gd name="connsiteX1171" fmla="*/ 1725316 w 2786049"/>
                    <a:gd name="connsiteY1171" fmla="*/ 2406428 h 2476517"/>
                    <a:gd name="connsiteX1172" fmla="*/ 1727888 w 2786049"/>
                    <a:gd name="connsiteY1172" fmla="*/ 2404311 h 2476517"/>
                    <a:gd name="connsiteX1173" fmla="*/ 1728122 w 2786049"/>
                    <a:gd name="connsiteY1173" fmla="*/ 2399842 h 2476517"/>
                    <a:gd name="connsiteX1174" fmla="*/ 1729149 w 2786049"/>
                    <a:gd name="connsiteY1174" fmla="*/ 2398270 h 2476517"/>
                    <a:gd name="connsiteX1175" fmla="*/ 1732659 w 2786049"/>
                    <a:gd name="connsiteY1175" fmla="*/ 2392910 h 2476517"/>
                    <a:gd name="connsiteX1176" fmla="*/ 1733846 w 2786049"/>
                    <a:gd name="connsiteY1176" fmla="*/ 2390124 h 2476517"/>
                    <a:gd name="connsiteX1177" fmla="*/ 1735478 w 2786049"/>
                    <a:gd name="connsiteY1177" fmla="*/ 2381447 h 2476517"/>
                    <a:gd name="connsiteX1178" fmla="*/ 1734860 w 2786049"/>
                    <a:gd name="connsiteY1178" fmla="*/ 2376025 h 2476517"/>
                    <a:gd name="connsiteX1179" fmla="*/ 1734650 w 2786049"/>
                    <a:gd name="connsiteY1179" fmla="*/ 2375319 h 2476517"/>
                    <a:gd name="connsiteX1180" fmla="*/ 1733463 w 2786049"/>
                    <a:gd name="connsiteY1180" fmla="*/ 2371494 h 2476517"/>
                    <a:gd name="connsiteX1181" fmla="*/ 1731547 w 2786049"/>
                    <a:gd name="connsiteY1181" fmla="*/ 2368251 h 2476517"/>
                    <a:gd name="connsiteX1182" fmla="*/ 1724871 w 2786049"/>
                    <a:gd name="connsiteY1182" fmla="*/ 2356862 h 2476517"/>
                    <a:gd name="connsiteX1183" fmla="*/ 1716008 w 2786049"/>
                    <a:gd name="connsiteY1183" fmla="*/ 2345845 h 2476517"/>
                    <a:gd name="connsiteX1184" fmla="*/ 1713708 w 2786049"/>
                    <a:gd name="connsiteY1184" fmla="*/ 2343431 h 2476517"/>
                    <a:gd name="connsiteX1185" fmla="*/ 1706798 w 2786049"/>
                    <a:gd name="connsiteY1185" fmla="*/ 2336201 h 2476517"/>
                    <a:gd name="connsiteX1186" fmla="*/ 1698701 w 2786049"/>
                    <a:gd name="connsiteY1186" fmla="*/ 2329244 h 2476517"/>
                    <a:gd name="connsiteX1187" fmla="*/ 1681950 w 2786049"/>
                    <a:gd name="connsiteY1187" fmla="*/ 2318648 h 2476517"/>
                    <a:gd name="connsiteX1188" fmla="*/ 1680961 w 2786049"/>
                    <a:gd name="connsiteY1188" fmla="*/ 2317657 h 2476517"/>
                    <a:gd name="connsiteX1189" fmla="*/ 1679194 w 2786049"/>
                    <a:gd name="connsiteY1189" fmla="*/ 2315900 h 2476517"/>
                    <a:gd name="connsiteX1190" fmla="*/ 1678081 w 2786049"/>
                    <a:gd name="connsiteY1190" fmla="*/ 2313510 h 2476517"/>
                    <a:gd name="connsiteX1191" fmla="*/ 1678118 w 2786049"/>
                    <a:gd name="connsiteY1191" fmla="*/ 2311220 h 2476517"/>
                    <a:gd name="connsiteX1192" fmla="*/ 1679601 w 2786049"/>
                    <a:gd name="connsiteY1192" fmla="*/ 2304263 h 2476517"/>
                    <a:gd name="connsiteX1193" fmla="*/ 1681147 w 2786049"/>
                    <a:gd name="connsiteY1193" fmla="*/ 2305415 h 2476517"/>
                    <a:gd name="connsiteX1194" fmla="*/ 1681814 w 2786049"/>
                    <a:gd name="connsiteY1194" fmla="*/ 2309970 h 2476517"/>
                    <a:gd name="connsiteX1195" fmla="*/ 1682828 w 2786049"/>
                    <a:gd name="connsiteY1195" fmla="*/ 2311505 h 2476517"/>
                    <a:gd name="connsiteX1196" fmla="*/ 1684077 w 2786049"/>
                    <a:gd name="connsiteY1196" fmla="*/ 2312310 h 2476517"/>
                    <a:gd name="connsiteX1197" fmla="*/ 1685029 w 2786049"/>
                    <a:gd name="connsiteY1197" fmla="*/ 2312334 h 2476517"/>
                    <a:gd name="connsiteX1198" fmla="*/ 1686747 w 2786049"/>
                    <a:gd name="connsiteY1198" fmla="*/ 2310898 h 2476517"/>
                    <a:gd name="connsiteX1199" fmla="*/ 1687031 w 2786049"/>
                    <a:gd name="connsiteY1199" fmla="*/ 2310180 h 2476517"/>
                    <a:gd name="connsiteX1200" fmla="*/ 1687427 w 2786049"/>
                    <a:gd name="connsiteY1200" fmla="*/ 2309215 h 2476517"/>
                    <a:gd name="connsiteX1201" fmla="*/ 1687526 w 2786049"/>
                    <a:gd name="connsiteY1201" fmla="*/ 2306628 h 2476517"/>
                    <a:gd name="connsiteX1202" fmla="*/ 1685906 w 2786049"/>
                    <a:gd name="connsiteY1202" fmla="*/ 2300240 h 2476517"/>
                    <a:gd name="connsiteX1203" fmla="*/ 1686203 w 2786049"/>
                    <a:gd name="connsiteY1203" fmla="*/ 2298693 h 2476517"/>
                    <a:gd name="connsiteX1204" fmla="*/ 1686413 w 2786049"/>
                    <a:gd name="connsiteY1204" fmla="*/ 2297640 h 2476517"/>
                    <a:gd name="connsiteX1205" fmla="*/ 1687414 w 2786049"/>
                    <a:gd name="connsiteY1205" fmla="*/ 2296390 h 2476517"/>
                    <a:gd name="connsiteX1206" fmla="*/ 1688094 w 2786049"/>
                    <a:gd name="connsiteY1206" fmla="*/ 2295549 h 2476517"/>
                    <a:gd name="connsiteX1207" fmla="*/ 1690567 w 2786049"/>
                    <a:gd name="connsiteY1207" fmla="*/ 2294298 h 2476517"/>
                    <a:gd name="connsiteX1208" fmla="*/ 1691123 w 2786049"/>
                    <a:gd name="connsiteY1208" fmla="*/ 2292974 h 2476517"/>
                    <a:gd name="connsiteX1209" fmla="*/ 1689343 w 2786049"/>
                    <a:gd name="connsiteY1209" fmla="*/ 2289470 h 2476517"/>
                    <a:gd name="connsiteX1210" fmla="*/ 1684979 w 2786049"/>
                    <a:gd name="connsiteY1210" fmla="*/ 2285794 h 2476517"/>
                    <a:gd name="connsiteX1211" fmla="*/ 1681011 w 2786049"/>
                    <a:gd name="connsiteY1211" fmla="*/ 2283380 h 2476517"/>
                    <a:gd name="connsiteX1212" fmla="*/ 1680937 w 2786049"/>
                    <a:gd name="connsiteY1212" fmla="*/ 2280013 h 2476517"/>
                    <a:gd name="connsiteX1213" fmla="*/ 1679527 w 2786049"/>
                    <a:gd name="connsiteY1213" fmla="*/ 2273972 h 2476517"/>
                    <a:gd name="connsiteX1214" fmla="*/ 1679997 w 2786049"/>
                    <a:gd name="connsiteY1214" fmla="*/ 2272090 h 2476517"/>
                    <a:gd name="connsiteX1215" fmla="*/ 1679725 w 2786049"/>
                    <a:gd name="connsiteY1215" fmla="*/ 2265207 h 2476517"/>
                    <a:gd name="connsiteX1216" fmla="*/ 1680182 w 2786049"/>
                    <a:gd name="connsiteY1216" fmla="*/ 2260466 h 2476517"/>
                    <a:gd name="connsiteX1217" fmla="*/ 1680590 w 2786049"/>
                    <a:gd name="connsiteY1217" fmla="*/ 2256270 h 2476517"/>
                    <a:gd name="connsiteX1218" fmla="*/ 1680294 w 2786049"/>
                    <a:gd name="connsiteY1218" fmla="*/ 2254128 h 2476517"/>
                    <a:gd name="connsiteX1219" fmla="*/ 1678848 w 2786049"/>
                    <a:gd name="connsiteY1219" fmla="*/ 2252184 h 2476517"/>
                    <a:gd name="connsiteX1220" fmla="*/ 1677080 w 2786049"/>
                    <a:gd name="connsiteY1220" fmla="*/ 2253769 h 2476517"/>
                    <a:gd name="connsiteX1221" fmla="*/ 1675510 w 2786049"/>
                    <a:gd name="connsiteY1221" fmla="*/ 2253843 h 2476517"/>
                    <a:gd name="connsiteX1222" fmla="*/ 1674323 w 2786049"/>
                    <a:gd name="connsiteY1222" fmla="*/ 2253484 h 2476517"/>
                    <a:gd name="connsiteX1223" fmla="*/ 1671789 w 2786049"/>
                    <a:gd name="connsiteY1223" fmla="*/ 2252717 h 2476517"/>
                    <a:gd name="connsiteX1224" fmla="*/ 1671208 w 2786049"/>
                    <a:gd name="connsiteY1224" fmla="*/ 2251888 h 2476517"/>
                    <a:gd name="connsiteX1225" fmla="*/ 1671702 w 2786049"/>
                    <a:gd name="connsiteY1225" fmla="*/ 2250637 h 2476517"/>
                    <a:gd name="connsiteX1226" fmla="*/ 1669353 w 2786049"/>
                    <a:gd name="connsiteY1226" fmla="*/ 2248087 h 2476517"/>
                    <a:gd name="connsiteX1227" fmla="*/ 1667956 w 2786049"/>
                    <a:gd name="connsiteY1227" fmla="*/ 2245426 h 2476517"/>
                    <a:gd name="connsiteX1228" fmla="*/ 1669749 w 2786049"/>
                    <a:gd name="connsiteY1228" fmla="*/ 2239533 h 2476517"/>
                    <a:gd name="connsiteX1229" fmla="*/ 1672481 w 2786049"/>
                    <a:gd name="connsiteY1229" fmla="*/ 2237899 h 2476517"/>
                    <a:gd name="connsiteX1230" fmla="*/ 1673507 w 2786049"/>
                    <a:gd name="connsiteY1230" fmla="*/ 2236277 h 2476517"/>
                    <a:gd name="connsiteX1231" fmla="*/ 1675151 w 2786049"/>
                    <a:gd name="connsiteY1231" fmla="*/ 2230657 h 2476517"/>
                    <a:gd name="connsiteX1232" fmla="*/ 1675955 w 2786049"/>
                    <a:gd name="connsiteY1232" fmla="*/ 2227909 h 2476517"/>
                    <a:gd name="connsiteX1233" fmla="*/ 1675485 w 2786049"/>
                    <a:gd name="connsiteY1233" fmla="*/ 2226213 h 2476517"/>
                    <a:gd name="connsiteX1234" fmla="*/ 1674780 w 2786049"/>
                    <a:gd name="connsiteY1234" fmla="*/ 2225743 h 2476517"/>
                    <a:gd name="connsiteX1235" fmla="*/ 1673223 w 2786049"/>
                    <a:gd name="connsiteY1235" fmla="*/ 2226102 h 2476517"/>
                    <a:gd name="connsiteX1236" fmla="*/ 1672926 w 2786049"/>
                    <a:gd name="connsiteY1236" fmla="*/ 2225471 h 2476517"/>
                    <a:gd name="connsiteX1237" fmla="*/ 1674533 w 2786049"/>
                    <a:gd name="connsiteY1237" fmla="*/ 2223094 h 2476517"/>
                    <a:gd name="connsiteX1238" fmla="*/ 1675720 w 2786049"/>
                    <a:gd name="connsiteY1238" fmla="*/ 2218736 h 2476517"/>
                    <a:gd name="connsiteX1239" fmla="*/ 1675497 w 2786049"/>
                    <a:gd name="connsiteY1239" fmla="*/ 2218241 h 2476517"/>
                    <a:gd name="connsiteX1240" fmla="*/ 1674867 w 2786049"/>
                    <a:gd name="connsiteY1240" fmla="*/ 2217697 h 2476517"/>
                    <a:gd name="connsiteX1241" fmla="*/ 1673507 w 2786049"/>
                    <a:gd name="connsiteY1241" fmla="*/ 2218043 h 2476517"/>
                    <a:gd name="connsiteX1242" fmla="*/ 1672184 w 2786049"/>
                    <a:gd name="connsiteY1242" fmla="*/ 2219034 h 2476517"/>
                    <a:gd name="connsiteX1243" fmla="*/ 1670639 w 2786049"/>
                    <a:gd name="connsiteY1243" fmla="*/ 2221262 h 2476517"/>
                    <a:gd name="connsiteX1244" fmla="*/ 1669279 w 2786049"/>
                    <a:gd name="connsiteY1244" fmla="*/ 2224480 h 2476517"/>
                    <a:gd name="connsiteX1245" fmla="*/ 1668834 w 2786049"/>
                    <a:gd name="connsiteY1245" fmla="*/ 2230311 h 2476517"/>
                    <a:gd name="connsiteX1246" fmla="*/ 1666238 w 2786049"/>
                    <a:gd name="connsiteY1246" fmla="*/ 2231722 h 2476517"/>
                    <a:gd name="connsiteX1247" fmla="*/ 1667264 w 2786049"/>
                    <a:gd name="connsiteY1247" fmla="*/ 2233616 h 2476517"/>
                    <a:gd name="connsiteX1248" fmla="*/ 1666362 w 2786049"/>
                    <a:gd name="connsiteY1248" fmla="*/ 2234953 h 2476517"/>
                    <a:gd name="connsiteX1249" fmla="*/ 1664903 w 2786049"/>
                    <a:gd name="connsiteY1249" fmla="*/ 2235881 h 2476517"/>
                    <a:gd name="connsiteX1250" fmla="*/ 1664100 w 2786049"/>
                    <a:gd name="connsiteY1250" fmla="*/ 2237924 h 2476517"/>
                    <a:gd name="connsiteX1251" fmla="*/ 1664100 w 2786049"/>
                    <a:gd name="connsiteY1251" fmla="*/ 2238283 h 2476517"/>
                    <a:gd name="connsiteX1252" fmla="*/ 1664075 w 2786049"/>
                    <a:gd name="connsiteY1252" fmla="*/ 2240647 h 2476517"/>
                    <a:gd name="connsiteX1253" fmla="*/ 1663098 w 2786049"/>
                    <a:gd name="connsiteY1253" fmla="*/ 2241700 h 2476517"/>
                    <a:gd name="connsiteX1254" fmla="*/ 1661466 w 2786049"/>
                    <a:gd name="connsiteY1254" fmla="*/ 2241700 h 2476517"/>
                    <a:gd name="connsiteX1255" fmla="*/ 1660811 w 2786049"/>
                    <a:gd name="connsiteY1255" fmla="*/ 2240721 h 2476517"/>
                    <a:gd name="connsiteX1256" fmla="*/ 1661738 w 2786049"/>
                    <a:gd name="connsiteY1256" fmla="*/ 2238605 h 2476517"/>
                    <a:gd name="connsiteX1257" fmla="*/ 1661170 w 2786049"/>
                    <a:gd name="connsiteY1257" fmla="*/ 2237912 h 2476517"/>
                    <a:gd name="connsiteX1258" fmla="*/ 1658401 w 2786049"/>
                    <a:gd name="connsiteY1258" fmla="*/ 2238468 h 2476517"/>
                    <a:gd name="connsiteX1259" fmla="*/ 1657313 w 2786049"/>
                    <a:gd name="connsiteY1259" fmla="*/ 2237082 h 2476517"/>
                    <a:gd name="connsiteX1260" fmla="*/ 1655026 w 2786049"/>
                    <a:gd name="connsiteY1260" fmla="*/ 2239335 h 2476517"/>
                    <a:gd name="connsiteX1261" fmla="*/ 1654667 w 2786049"/>
                    <a:gd name="connsiteY1261" fmla="*/ 2240499 h 2476517"/>
                    <a:gd name="connsiteX1262" fmla="*/ 1654939 w 2786049"/>
                    <a:gd name="connsiteY1262" fmla="*/ 2242071 h 2476517"/>
                    <a:gd name="connsiteX1263" fmla="*/ 1654556 w 2786049"/>
                    <a:gd name="connsiteY1263" fmla="*/ 2242950 h 2476517"/>
                    <a:gd name="connsiteX1264" fmla="*/ 1653555 w 2786049"/>
                    <a:gd name="connsiteY1264" fmla="*/ 2243210 h 2476517"/>
                    <a:gd name="connsiteX1265" fmla="*/ 1652961 w 2786049"/>
                    <a:gd name="connsiteY1265" fmla="*/ 2242021 h 2476517"/>
                    <a:gd name="connsiteX1266" fmla="*/ 1654581 w 2786049"/>
                    <a:gd name="connsiteY1266" fmla="*/ 2236699 h 2476517"/>
                    <a:gd name="connsiteX1267" fmla="*/ 1653493 w 2786049"/>
                    <a:gd name="connsiteY1267" fmla="*/ 2232019 h 2476517"/>
                    <a:gd name="connsiteX1268" fmla="*/ 1653073 w 2786049"/>
                    <a:gd name="connsiteY1268" fmla="*/ 2231598 h 2476517"/>
                    <a:gd name="connsiteX1269" fmla="*/ 1651453 w 2786049"/>
                    <a:gd name="connsiteY1269" fmla="*/ 2231895 h 2476517"/>
                    <a:gd name="connsiteX1270" fmla="*/ 1650860 w 2786049"/>
                    <a:gd name="connsiteY1270" fmla="*/ 2230917 h 2476517"/>
                    <a:gd name="connsiteX1271" fmla="*/ 1651218 w 2786049"/>
                    <a:gd name="connsiteY1271" fmla="*/ 2228095 h 2476517"/>
                    <a:gd name="connsiteX1272" fmla="*/ 1649982 w 2786049"/>
                    <a:gd name="connsiteY1272" fmla="*/ 2226213 h 2476517"/>
                    <a:gd name="connsiteX1273" fmla="*/ 1648536 w 2786049"/>
                    <a:gd name="connsiteY1273" fmla="*/ 2227364 h 2476517"/>
                    <a:gd name="connsiteX1274" fmla="*/ 1648721 w 2786049"/>
                    <a:gd name="connsiteY1274" fmla="*/ 2230373 h 2476517"/>
                    <a:gd name="connsiteX1275" fmla="*/ 1648202 w 2786049"/>
                    <a:gd name="connsiteY1275" fmla="*/ 2232403 h 2476517"/>
                    <a:gd name="connsiteX1276" fmla="*/ 1647102 w 2786049"/>
                    <a:gd name="connsiteY1276" fmla="*/ 2233814 h 2476517"/>
                    <a:gd name="connsiteX1277" fmla="*/ 1644432 w 2786049"/>
                    <a:gd name="connsiteY1277" fmla="*/ 2235300 h 2476517"/>
                    <a:gd name="connsiteX1278" fmla="*/ 1636223 w 2786049"/>
                    <a:gd name="connsiteY1278" fmla="*/ 2236253 h 2476517"/>
                    <a:gd name="connsiteX1279" fmla="*/ 1633392 w 2786049"/>
                    <a:gd name="connsiteY1279" fmla="*/ 2238543 h 2476517"/>
                    <a:gd name="connsiteX1280" fmla="*/ 1628658 w 2786049"/>
                    <a:gd name="connsiteY1280" fmla="*/ 2234668 h 2476517"/>
                    <a:gd name="connsiteX1281" fmla="*/ 1627817 w 2786049"/>
                    <a:gd name="connsiteY1281" fmla="*/ 2232267 h 2476517"/>
                    <a:gd name="connsiteX1282" fmla="*/ 1626766 w 2786049"/>
                    <a:gd name="connsiteY1282" fmla="*/ 2233170 h 2476517"/>
                    <a:gd name="connsiteX1283" fmla="*/ 1625542 w 2786049"/>
                    <a:gd name="connsiteY1283" fmla="*/ 2233232 h 2476517"/>
                    <a:gd name="connsiteX1284" fmla="*/ 1624529 w 2786049"/>
                    <a:gd name="connsiteY1284" fmla="*/ 2231289 h 2476517"/>
                    <a:gd name="connsiteX1285" fmla="*/ 1623824 w 2786049"/>
                    <a:gd name="connsiteY1285" fmla="*/ 2229939 h 2476517"/>
                    <a:gd name="connsiteX1286" fmla="*/ 1624788 w 2786049"/>
                    <a:gd name="connsiteY1286" fmla="*/ 2228379 h 2476517"/>
                    <a:gd name="connsiteX1287" fmla="*/ 1624059 w 2786049"/>
                    <a:gd name="connsiteY1287" fmla="*/ 2227414 h 2476517"/>
                    <a:gd name="connsiteX1288" fmla="*/ 1623033 w 2786049"/>
                    <a:gd name="connsiteY1288" fmla="*/ 2227315 h 2476517"/>
                    <a:gd name="connsiteX1289" fmla="*/ 1621166 w 2786049"/>
                    <a:gd name="connsiteY1289" fmla="*/ 2228342 h 2476517"/>
                    <a:gd name="connsiteX1290" fmla="*/ 1616333 w 2786049"/>
                    <a:gd name="connsiteY1290" fmla="*/ 2226770 h 2476517"/>
                    <a:gd name="connsiteX1291" fmla="*/ 1612278 w 2786049"/>
                    <a:gd name="connsiteY1291" fmla="*/ 2229320 h 2476517"/>
                    <a:gd name="connsiteX1292" fmla="*/ 1607173 w 2786049"/>
                    <a:gd name="connsiteY1292" fmla="*/ 2229419 h 2476517"/>
                    <a:gd name="connsiteX1293" fmla="*/ 1605244 w 2786049"/>
                    <a:gd name="connsiteY1293" fmla="*/ 2227426 h 2476517"/>
                    <a:gd name="connsiteX1294" fmla="*/ 1604119 w 2786049"/>
                    <a:gd name="connsiteY1294" fmla="*/ 2224752 h 2476517"/>
                    <a:gd name="connsiteX1295" fmla="*/ 1603155 w 2786049"/>
                    <a:gd name="connsiteY1295" fmla="*/ 2224653 h 2476517"/>
                    <a:gd name="connsiteX1296" fmla="*/ 1599904 w 2786049"/>
                    <a:gd name="connsiteY1296" fmla="*/ 2226746 h 2476517"/>
                    <a:gd name="connsiteX1297" fmla="*/ 1596467 w 2786049"/>
                    <a:gd name="connsiteY1297" fmla="*/ 2227773 h 2476517"/>
                    <a:gd name="connsiteX1298" fmla="*/ 1594489 w 2786049"/>
                    <a:gd name="connsiteY1298" fmla="*/ 2229296 h 2476517"/>
                    <a:gd name="connsiteX1299" fmla="*/ 1592202 w 2786049"/>
                    <a:gd name="connsiteY1299" fmla="*/ 2230286 h 2476517"/>
                    <a:gd name="connsiteX1300" fmla="*/ 1590546 w 2786049"/>
                    <a:gd name="connsiteY1300" fmla="*/ 2230992 h 2476517"/>
                    <a:gd name="connsiteX1301" fmla="*/ 1588036 w 2786049"/>
                    <a:gd name="connsiteY1301" fmla="*/ 2233047 h 2476517"/>
                    <a:gd name="connsiteX1302" fmla="*/ 1587022 w 2786049"/>
                    <a:gd name="connsiteY1302" fmla="*/ 2233244 h 2476517"/>
                    <a:gd name="connsiteX1303" fmla="*/ 1585910 w 2786049"/>
                    <a:gd name="connsiteY1303" fmla="*/ 2232514 h 2476517"/>
                    <a:gd name="connsiteX1304" fmla="*/ 1584698 w 2786049"/>
                    <a:gd name="connsiteY1304" fmla="*/ 2232923 h 2476517"/>
                    <a:gd name="connsiteX1305" fmla="*/ 1584538 w 2786049"/>
                    <a:gd name="connsiteY1305" fmla="*/ 2235584 h 2476517"/>
                    <a:gd name="connsiteX1306" fmla="*/ 1584019 w 2786049"/>
                    <a:gd name="connsiteY1306" fmla="*/ 2236191 h 2476517"/>
                    <a:gd name="connsiteX1307" fmla="*/ 1582659 w 2786049"/>
                    <a:gd name="connsiteY1307" fmla="*/ 2236327 h 2476517"/>
                    <a:gd name="connsiteX1308" fmla="*/ 1581472 w 2786049"/>
                    <a:gd name="connsiteY1308" fmla="*/ 2235733 h 2476517"/>
                    <a:gd name="connsiteX1309" fmla="*/ 1577578 w 2786049"/>
                    <a:gd name="connsiteY1309" fmla="*/ 2232118 h 2476517"/>
                    <a:gd name="connsiteX1310" fmla="*/ 1573424 w 2786049"/>
                    <a:gd name="connsiteY1310" fmla="*/ 2232390 h 2476517"/>
                    <a:gd name="connsiteX1311" fmla="*/ 1571545 w 2786049"/>
                    <a:gd name="connsiteY1311" fmla="*/ 2233121 h 2476517"/>
                    <a:gd name="connsiteX1312" fmla="*/ 1569913 w 2786049"/>
                    <a:gd name="connsiteY1312" fmla="*/ 2234780 h 2476517"/>
                    <a:gd name="connsiteX1313" fmla="*/ 1568789 w 2786049"/>
                    <a:gd name="connsiteY1313" fmla="*/ 2238642 h 2476517"/>
                    <a:gd name="connsiteX1314" fmla="*/ 1566984 w 2786049"/>
                    <a:gd name="connsiteY1314" fmla="*/ 2240957 h 2476517"/>
                    <a:gd name="connsiteX1315" fmla="*/ 1563102 w 2786049"/>
                    <a:gd name="connsiteY1315" fmla="*/ 2244151 h 2476517"/>
                    <a:gd name="connsiteX1316" fmla="*/ 1562336 w 2786049"/>
                    <a:gd name="connsiteY1316" fmla="*/ 2245351 h 2476517"/>
                    <a:gd name="connsiteX1317" fmla="*/ 1561507 w 2786049"/>
                    <a:gd name="connsiteY1317" fmla="*/ 2246676 h 2476517"/>
                    <a:gd name="connsiteX1318" fmla="*/ 1559937 w 2786049"/>
                    <a:gd name="connsiteY1318" fmla="*/ 2248112 h 2476517"/>
                    <a:gd name="connsiteX1319" fmla="*/ 1556414 w 2786049"/>
                    <a:gd name="connsiteY1319" fmla="*/ 2250142 h 2476517"/>
                    <a:gd name="connsiteX1320" fmla="*/ 1554856 w 2786049"/>
                    <a:gd name="connsiteY1320" fmla="*/ 2252024 h 2476517"/>
                    <a:gd name="connsiteX1321" fmla="*/ 1554337 w 2786049"/>
                    <a:gd name="connsiteY1321" fmla="*/ 2254054 h 2476517"/>
                    <a:gd name="connsiteX1322" fmla="*/ 1555747 w 2786049"/>
                    <a:gd name="connsiteY1322" fmla="*/ 2256641 h 2476517"/>
                    <a:gd name="connsiteX1323" fmla="*/ 1553979 w 2786049"/>
                    <a:gd name="connsiteY1323" fmla="*/ 2259884 h 2476517"/>
                    <a:gd name="connsiteX1324" fmla="*/ 1555005 w 2786049"/>
                    <a:gd name="connsiteY1324" fmla="*/ 2263214 h 2476517"/>
                    <a:gd name="connsiteX1325" fmla="*/ 1554585 w 2786049"/>
                    <a:gd name="connsiteY1325" fmla="*/ 2264526 h 2476517"/>
                    <a:gd name="connsiteX1326" fmla="*/ 1553423 w 2786049"/>
                    <a:gd name="connsiteY1326" fmla="*/ 2265727 h 2476517"/>
                    <a:gd name="connsiteX1327" fmla="*/ 1549936 w 2786049"/>
                    <a:gd name="connsiteY1327" fmla="*/ 2267114 h 2476517"/>
                    <a:gd name="connsiteX1328" fmla="*/ 1549034 w 2786049"/>
                    <a:gd name="connsiteY1328" fmla="*/ 2268240 h 2476517"/>
                    <a:gd name="connsiteX1329" fmla="*/ 1548675 w 2786049"/>
                    <a:gd name="connsiteY1329" fmla="*/ 2270914 h 2476517"/>
                    <a:gd name="connsiteX1330" fmla="*/ 1547810 w 2786049"/>
                    <a:gd name="connsiteY1330" fmla="*/ 2271459 h 2476517"/>
                    <a:gd name="connsiteX1331" fmla="*/ 1544819 w 2786049"/>
                    <a:gd name="connsiteY1331" fmla="*/ 2271459 h 2476517"/>
                    <a:gd name="connsiteX1332" fmla="*/ 1543619 w 2786049"/>
                    <a:gd name="connsiteY1332" fmla="*/ 2272016 h 2476517"/>
                    <a:gd name="connsiteX1333" fmla="*/ 1542482 w 2786049"/>
                    <a:gd name="connsiteY1333" fmla="*/ 2274232 h 2476517"/>
                    <a:gd name="connsiteX1334" fmla="*/ 1543286 w 2786049"/>
                    <a:gd name="connsiteY1334" fmla="*/ 2275086 h 2476517"/>
                    <a:gd name="connsiteX1335" fmla="*/ 1543780 w 2786049"/>
                    <a:gd name="connsiteY1335" fmla="*/ 2275606 h 2476517"/>
                    <a:gd name="connsiteX1336" fmla="*/ 1545140 w 2786049"/>
                    <a:gd name="connsiteY1336" fmla="*/ 2275816 h 2476517"/>
                    <a:gd name="connsiteX1337" fmla="*/ 1547056 w 2786049"/>
                    <a:gd name="connsiteY1337" fmla="*/ 2274504 h 2476517"/>
                    <a:gd name="connsiteX1338" fmla="*/ 1549528 w 2786049"/>
                    <a:gd name="connsiteY1338" fmla="*/ 2271806 h 2476517"/>
                    <a:gd name="connsiteX1339" fmla="*/ 1550542 w 2786049"/>
                    <a:gd name="connsiteY1339" fmla="*/ 2271682 h 2476517"/>
                    <a:gd name="connsiteX1340" fmla="*/ 1551259 w 2786049"/>
                    <a:gd name="connsiteY1340" fmla="*/ 2272288 h 2476517"/>
                    <a:gd name="connsiteX1341" fmla="*/ 1551012 w 2786049"/>
                    <a:gd name="connsiteY1341" fmla="*/ 2274455 h 2476517"/>
                    <a:gd name="connsiteX1342" fmla="*/ 1551420 w 2786049"/>
                    <a:gd name="connsiteY1342" fmla="*/ 2276088 h 2476517"/>
                    <a:gd name="connsiteX1343" fmla="*/ 1553175 w 2786049"/>
                    <a:gd name="connsiteY1343" fmla="*/ 2275643 h 2476517"/>
                    <a:gd name="connsiteX1344" fmla="*/ 1556266 w 2786049"/>
                    <a:gd name="connsiteY1344" fmla="*/ 2273340 h 2476517"/>
                    <a:gd name="connsiteX1345" fmla="*/ 1557304 w 2786049"/>
                    <a:gd name="connsiteY1345" fmla="*/ 2273501 h 2476517"/>
                    <a:gd name="connsiteX1346" fmla="*/ 1557910 w 2786049"/>
                    <a:gd name="connsiteY1346" fmla="*/ 2275123 h 2476517"/>
                    <a:gd name="connsiteX1347" fmla="*/ 1559616 w 2786049"/>
                    <a:gd name="connsiteY1347" fmla="*/ 2274974 h 2476517"/>
                    <a:gd name="connsiteX1348" fmla="*/ 1563522 w 2786049"/>
                    <a:gd name="connsiteY1348" fmla="*/ 2272635 h 2476517"/>
                    <a:gd name="connsiteX1349" fmla="*/ 1566304 w 2786049"/>
                    <a:gd name="connsiteY1349" fmla="*/ 2272214 h 2476517"/>
                    <a:gd name="connsiteX1350" fmla="*/ 1569221 w 2786049"/>
                    <a:gd name="connsiteY1350" fmla="*/ 2270629 h 2476517"/>
                    <a:gd name="connsiteX1351" fmla="*/ 1571385 w 2786049"/>
                    <a:gd name="connsiteY1351" fmla="*/ 2270171 h 2476517"/>
                    <a:gd name="connsiteX1352" fmla="*/ 1573189 w 2786049"/>
                    <a:gd name="connsiteY1352" fmla="*/ 2271013 h 2476517"/>
                    <a:gd name="connsiteX1353" fmla="*/ 1575823 w 2786049"/>
                    <a:gd name="connsiteY1353" fmla="*/ 2269911 h 2476517"/>
                    <a:gd name="connsiteX1354" fmla="*/ 1581484 w 2786049"/>
                    <a:gd name="connsiteY1354" fmla="*/ 2267535 h 2476517"/>
                    <a:gd name="connsiteX1355" fmla="*/ 1584377 w 2786049"/>
                    <a:gd name="connsiteY1355" fmla="*/ 2265022 h 2476517"/>
                    <a:gd name="connsiteX1356" fmla="*/ 1586837 w 2786049"/>
                    <a:gd name="connsiteY1356" fmla="*/ 2263685 h 2476517"/>
                    <a:gd name="connsiteX1357" fmla="*/ 1589025 w 2786049"/>
                    <a:gd name="connsiteY1357" fmla="*/ 2263870 h 2476517"/>
                    <a:gd name="connsiteX1358" fmla="*/ 1590620 w 2786049"/>
                    <a:gd name="connsiteY1358" fmla="*/ 2262930 h 2476517"/>
                    <a:gd name="connsiteX1359" fmla="*/ 1592907 w 2786049"/>
                    <a:gd name="connsiteY1359" fmla="*/ 2260813 h 2476517"/>
                    <a:gd name="connsiteX1360" fmla="*/ 1593846 w 2786049"/>
                    <a:gd name="connsiteY1360" fmla="*/ 2258696 h 2476517"/>
                    <a:gd name="connsiteX1361" fmla="*/ 1596418 w 2786049"/>
                    <a:gd name="connsiteY1361" fmla="*/ 2256777 h 2476517"/>
                    <a:gd name="connsiteX1362" fmla="*/ 1597407 w 2786049"/>
                    <a:gd name="connsiteY1362" fmla="*/ 2254425 h 2476517"/>
                    <a:gd name="connsiteX1363" fmla="*/ 1599582 w 2786049"/>
                    <a:gd name="connsiteY1363" fmla="*/ 2252754 h 2476517"/>
                    <a:gd name="connsiteX1364" fmla="*/ 1601066 w 2786049"/>
                    <a:gd name="connsiteY1364" fmla="*/ 2252321 h 2476517"/>
                    <a:gd name="connsiteX1365" fmla="*/ 1608236 w 2786049"/>
                    <a:gd name="connsiteY1365" fmla="*/ 2254277 h 2476517"/>
                    <a:gd name="connsiteX1366" fmla="*/ 1609422 w 2786049"/>
                    <a:gd name="connsiteY1366" fmla="*/ 2253583 h 2476517"/>
                    <a:gd name="connsiteX1367" fmla="*/ 1609113 w 2786049"/>
                    <a:gd name="connsiteY1367" fmla="*/ 2252977 h 2476517"/>
                    <a:gd name="connsiteX1368" fmla="*/ 1608977 w 2786049"/>
                    <a:gd name="connsiteY1368" fmla="*/ 2252742 h 2476517"/>
                    <a:gd name="connsiteX1369" fmla="*/ 1606282 w 2786049"/>
                    <a:gd name="connsiteY1369" fmla="*/ 2251789 h 2476517"/>
                    <a:gd name="connsiteX1370" fmla="*/ 1606678 w 2786049"/>
                    <a:gd name="connsiteY1370" fmla="*/ 2251269 h 2476517"/>
                    <a:gd name="connsiteX1371" fmla="*/ 1609262 w 2786049"/>
                    <a:gd name="connsiteY1371" fmla="*/ 2251219 h 2476517"/>
                    <a:gd name="connsiteX1372" fmla="*/ 1611895 w 2786049"/>
                    <a:gd name="connsiteY1372" fmla="*/ 2249090 h 2476517"/>
                    <a:gd name="connsiteX1373" fmla="*/ 1614404 w 2786049"/>
                    <a:gd name="connsiteY1373" fmla="*/ 2248966 h 2476517"/>
                    <a:gd name="connsiteX1374" fmla="*/ 1616753 w 2786049"/>
                    <a:gd name="connsiteY1374" fmla="*/ 2249572 h 2476517"/>
                    <a:gd name="connsiteX1375" fmla="*/ 1618385 w 2786049"/>
                    <a:gd name="connsiteY1375" fmla="*/ 2251219 h 2476517"/>
                    <a:gd name="connsiteX1376" fmla="*/ 1619028 w 2786049"/>
                    <a:gd name="connsiteY1376" fmla="*/ 2254995 h 2476517"/>
                    <a:gd name="connsiteX1377" fmla="*/ 1619868 w 2786049"/>
                    <a:gd name="connsiteY1377" fmla="*/ 2257111 h 2476517"/>
                    <a:gd name="connsiteX1378" fmla="*/ 1621228 w 2786049"/>
                    <a:gd name="connsiteY1378" fmla="*/ 2258696 h 2476517"/>
                    <a:gd name="connsiteX1379" fmla="*/ 1622885 w 2786049"/>
                    <a:gd name="connsiteY1379" fmla="*/ 2259414 h 2476517"/>
                    <a:gd name="connsiteX1380" fmla="*/ 1630203 w 2786049"/>
                    <a:gd name="connsiteY1380" fmla="*/ 2258275 h 2476517"/>
                    <a:gd name="connsiteX1381" fmla="*/ 1632848 w 2786049"/>
                    <a:gd name="connsiteY1381" fmla="*/ 2259810 h 2476517"/>
                    <a:gd name="connsiteX1382" fmla="*/ 1633776 w 2786049"/>
                    <a:gd name="connsiteY1382" fmla="*/ 2262348 h 2476517"/>
                    <a:gd name="connsiteX1383" fmla="*/ 1632787 w 2786049"/>
                    <a:gd name="connsiteY1383" fmla="*/ 2263771 h 2476517"/>
                    <a:gd name="connsiteX1384" fmla="*/ 1631971 w 2786049"/>
                    <a:gd name="connsiteY1384" fmla="*/ 2264947 h 2476517"/>
                    <a:gd name="connsiteX1385" fmla="*/ 1632552 w 2786049"/>
                    <a:gd name="connsiteY1385" fmla="*/ 2265777 h 2476517"/>
                    <a:gd name="connsiteX1386" fmla="*/ 1635383 w 2786049"/>
                    <a:gd name="connsiteY1386" fmla="*/ 2265071 h 2476517"/>
                    <a:gd name="connsiteX1387" fmla="*/ 1634913 w 2786049"/>
                    <a:gd name="connsiteY1387" fmla="*/ 2268537 h 2476517"/>
                    <a:gd name="connsiteX1388" fmla="*/ 1635309 w 2786049"/>
                    <a:gd name="connsiteY1388" fmla="*/ 2269812 h 2476517"/>
                    <a:gd name="connsiteX1389" fmla="*/ 1636495 w 2786049"/>
                    <a:gd name="connsiteY1389" fmla="*/ 2270555 h 2476517"/>
                    <a:gd name="connsiteX1390" fmla="*/ 1639512 w 2786049"/>
                    <a:gd name="connsiteY1390" fmla="*/ 2271063 h 2476517"/>
                    <a:gd name="connsiteX1391" fmla="*/ 1641514 w 2786049"/>
                    <a:gd name="connsiteY1391" fmla="*/ 2273192 h 2476517"/>
                    <a:gd name="connsiteX1392" fmla="*/ 1644024 w 2786049"/>
                    <a:gd name="connsiteY1392" fmla="*/ 2273142 h 2476517"/>
                    <a:gd name="connsiteX1393" fmla="*/ 1645705 w 2786049"/>
                    <a:gd name="connsiteY1393" fmla="*/ 2272573 h 2476517"/>
                    <a:gd name="connsiteX1394" fmla="*/ 1650205 w 2786049"/>
                    <a:gd name="connsiteY1394" fmla="*/ 2269206 h 2476517"/>
                    <a:gd name="connsiteX1395" fmla="*/ 1653876 w 2786049"/>
                    <a:gd name="connsiteY1395" fmla="*/ 2267671 h 2476517"/>
                    <a:gd name="connsiteX1396" fmla="*/ 1655904 w 2786049"/>
                    <a:gd name="connsiteY1396" fmla="*/ 2267361 h 2476517"/>
                    <a:gd name="connsiteX1397" fmla="*/ 1659439 w 2786049"/>
                    <a:gd name="connsiteY1397" fmla="*/ 2267064 h 2476517"/>
                    <a:gd name="connsiteX1398" fmla="*/ 1661973 w 2786049"/>
                    <a:gd name="connsiteY1398" fmla="*/ 2267448 h 2476517"/>
                    <a:gd name="connsiteX1399" fmla="*/ 1663927 w 2786049"/>
                    <a:gd name="connsiteY1399" fmla="*/ 2268215 h 2476517"/>
                    <a:gd name="connsiteX1400" fmla="*/ 1668414 w 2786049"/>
                    <a:gd name="connsiteY1400" fmla="*/ 2269961 h 2476517"/>
                    <a:gd name="connsiteX1401" fmla="*/ 1668673 w 2786049"/>
                    <a:gd name="connsiteY1401" fmla="*/ 2271521 h 2476517"/>
                    <a:gd name="connsiteX1402" fmla="*/ 1667511 w 2786049"/>
                    <a:gd name="connsiteY1402" fmla="*/ 2273155 h 2476517"/>
                    <a:gd name="connsiteX1403" fmla="*/ 1667227 w 2786049"/>
                    <a:gd name="connsiteY1403" fmla="*/ 2276113 h 2476517"/>
                    <a:gd name="connsiteX1404" fmla="*/ 1662208 w 2786049"/>
                    <a:gd name="connsiteY1404" fmla="*/ 2281362 h 2476517"/>
                    <a:gd name="connsiteX1405" fmla="*/ 1661133 w 2786049"/>
                    <a:gd name="connsiteY1405" fmla="*/ 2285138 h 2476517"/>
                    <a:gd name="connsiteX1406" fmla="*/ 1661763 w 2786049"/>
                    <a:gd name="connsiteY1406" fmla="*/ 2288777 h 2476517"/>
                    <a:gd name="connsiteX1407" fmla="*/ 1662789 w 2786049"/>
                    <a:gd name="connsiteY1407" fmla="*/ 2290523 h 2476517"/>
                    <a:gd name="connsiteX1408" fmla="*/ 1665076 w 2786049"/>
                    <a:gd name="connsiteY1408" fmla="*/ 2291711 h 2476517"/>
                    <a:gd name="connsiteX1409" fmla="*/ 1666856 w 2786049"/>
                    <a:gd name="connsiteY1409" fmla="*/ 2291983 h 2476517"/>
                    <a:gd name="connsiteX1410" fmla="*/ 1671653 w 2786049"/>
                    <a:gd name="connsiteY1410" fmla="*/ 2296143 h 2476517"/>
                    <a:gd name="connsiteX1411" fmla="*/ 1671232 w 2786049"/>
                    <a:gd name="connsiteY1411" fmla="*/ 2297455 h 2476517"/>
                    <a:gd name="connsiteX1412" fmla="*/ 1669774 w 2786049"/>
                    <a:gd name="connsiteY1412" fmla="*/ 2298767 h 2476517"/>
                    <a:gd name="connsiteX1413" fmla="*/ 1669131 w 2786049"/>
                    <a:gd name="connsiteY1413" fmla="*/ 2299349 h 2476517"/>
                    <a:gd name="connsiteX1414" fmla="*/ 1667190 w 2786049"/>
                    <a:gd name="connsiteY1414" fmla="*/ 2300005 h 2476517"/>
                    <a:gd name="connsiteX1415" fmla="*/ 1665002 w 2786049"/>
                    <a:gd name="connsiteY1415" fmla="*/ 2299745 h 2476517"/>
                    <a:gd name="connsiteX1416" fmla="*/ 1649611 w 2786049"/>
                    <a:gd name="connsiteY1416" fmla="*/ 2292776 h 2476517"/>
                    <a:gd name="connsiteX1417" fmla="*/ 1638819 w 2786049"/>
                    <a:gd name="connsiteY1417" fmla="*/ 2287093 h 2476517"/>
                    <a:gd name="connsiteX1418" fmla="*/ 1632008 w 2786049"/>
                    <a:gd name="connsiteY1418" fmla="*/ 2284618 h 2476517"/>
                    <a:gd name="connsiteX1419" fmla="*/ 1621822 w 2786049"/>
                    <a:gd name="connsiteY1419" fmla="*/ 2280916 h 2476517"/>
                    <a:gd name="connsiteX1420" fmla="*/ 1610560 w 2786049"/>
                    <a:gd name="connsiteY1420" fmla="*/ 2278577 h 2476517"/>
                    <a:gd name="connsiteX1421" fmla="*/ 1597135 w 2786049"/>
                    <a:gd name="connsiteY1421" fmla="*/ 2278280 h 2476517"/>
                    <a:gd name="connsiteX1422" fmla="*/ 1591695 w 2786049"/>
                    <a:gd name="connsiteY1422" fmla="*/ 2278589 h 2476517"/>
                    <a:gd name="connsiteX1423" fmla="*/ 1584562 w 2786049"/>
                    <a:gd name="connsiteY1423" fmla="*/ 2279010 h 2476517"/>
                    <a:gd name="connsiteX1424" fmla="*/ 1562620 w 2786049"/>
                    <a:gd name="connsiteY1424" fmla="*/ 2283083 h 2476517"/>
                    <a:gd name="connsiteX1425" fmla="*/ 1552458 w 2786049"/>
                    <a:gd name="connsiteY1425" fmla="*/ 2284147 h 2476517"/>
                    <a:gd name="connsiteX1426" fmla="*/ 1551024 w 2786049"/>
                    <a:gd name="connsiteY1426" fmla="*/ 2284556 h 2476517"/>
                    <a:gd name="connsiteX1427" fmla="*/ 1542569 w 2786049"/>
                    <a:gd name="connsiteY1427" fmla="*/ 2286933 h 2476517"/>
                    <a:gd name="connsiteX1428" fmla="*/ 1534892 w 2786049"/>
                    <a:gd name="connsiteY1428" fmla="*/ 2290176 h 2476517"/>
                    <a:gd name="connsiteX1429" fmla="*/ 1534645 w 2786049"/>
                    <a:gd name="connsiteY1429" fmla="*/ 2290250 h 2476517"/>
                    <a:gd name="connsiteX1430" fmla="*/ 1526894 w 2786049"/>
                    <a:gd name="connsiteY1430" fmla="*/ 2292441 h 2476517"/>
                    <a:gd name="connsiteX1431" fmla="*/ 1525460 w 2786049"/>
                    <a:gd name="connsiteY1431" fmla="*/ 2292293 h 2476517"/>
                    <a:gd name="connsiteX1432" fmla="*/ 1524891 w 2786049"/>
                    <a:gd name="connsiteY1432" fmla="*/ 2291748 h 2476517"/>
                    <a:gd name="connsiteX1433" fmla="*/ 1524656 w 2786049"/>
                    <a:gd name="connsiteY1433" fmla="*/ 2289606 h 2476517"/>
                    <a:gd name="connsiteX1434" fmla="*/ 1523371 w 2786049"/>
                    <a:gd name="connsiteY1434" fmla="*/ 2286871 h 2476517"/>
                    <a:gd name="connsiteX1435" fmla="*/ 1522345 w 2786049"/>
                    <a:gd name="connsiteY1435" fmla="*/ 2286561 h 2476517"/>
                    <a:gd name="connsiteX1436" fmla="*/ 1522419 w 2786049"/>
                    <a:gd name="connsiteY1436" fmla="*/ 2289854 h 2476517"/>
                    <a:gd name="connsiteX1437" fmla="*/ 1518636 w 2786049"/>
                    <a:gd name="connsiteY1437" fmla="*/ 2287391 h 2476517"/>
                    <a:gd name="connsiteX1438" fmla="*/ 1518018 w 2786049"/>
                    <a:gd name="connsiteY1438" fmla="*/ 2288926 h 2476517"/>
                    <a:gd name="connsiteX1439" fmla="*/ 1518339 w 2786049"/>
                    <a:gd name="connsiteY1439" fmla="*/ 2289990 h 2476517"/>
                    <a:gd name="connsiteX1440" fmla="*/ 1520985 w 2786049"/>
                    <a:gd name="connsiteY1440" fmla="*/ 2292800 h 2476517"/>
                    <a:gd name="connsiteX1441" fmla="*/ 1520552 w 2786049"/>
                    <a:gd name="connsiteY1441" fmla="*/ 2293828 h 2476517"/>
                    <a:gd name="connsiteX1442" fmla="*/ 1519563 w 2786049"/>
                    <a:gd name="connsiteY1442" fmla="*/ 2294373 h 2476517"/>
                    <a:gd name="connsiteX1443" fmla="*/ 1514111 w 2786049"/>
                    <a:gd name="connsiteY1443" fmla="*/ 2294509 h 2476517"/>
                    <a:gd name="connsiteX1444" fmla="*/ 1501984 w 2786049"/>
                    <a:gd name="connsiteY1444" fmla="*/ 2297046 h 2476517"/>
                    <a:gd name="connsiteX1445" fmla="*/ 1498288 w 2786049"/>
                    <a:gd name="connsiteY1445" fmla="*/ 2296514 h 2476517"/>
                    <a:gd name="connsiteX1446" fmla="*/ 1497658 w 2786049"/>
                    <a:gd name="connsiteY1446" fmla="*/ 2296638 h 2476517"/>
                    <a:gd name="connsiteX1447" fmla="*/ 1493689 w 2786049"/>
                    <a:gd name="connsiteY1447" fmla="*/ 2297393 h 2476517"/>
                    <a:gd name="connsiteX1448" fmla="*/ 1486804 w 2786049"/>
                    <a:gd name="connsiteY1448" fmla="*/ 2296947 h 2476517"/>
                    <a:gd name="connsiteX1449" fmla="*/ 1473626 w 2786049"/>
                    <a:gd name="connsiteY1449" fmla="*/ 2294682 h 2476517"/>
                    <a:gd name="connsiteX1450" fmla="*/ 1467581 w 2786049"/>
                    <a:gd name="connsiteY1450" fmla="*/ 2294917 h 2476517"/>
                    <a:gd name="connsiteX1451" fmla="*/ 1460868 w 2786049"/>
                    <a:gd name="connsiteY1451" fmla="*/ 2296910 h 2476517"/>
                    <a:gd name="connsiteX1452" fmla="*/ 1457926 w 2786049"/>
                    <a:gd name="connsiteY1452" fmla="*/ 2299448 h 2476517"/>
                    <a:gd name="connsiteX1453" fmla="*/ 1453871 w 2786049"/>
                    <a:gd name="connsiteY1453" fmla="*/ 2302939 h 2476517"/>
                    <a:gd name="connsiteX1454" fmla="*/ 1451659 w 2786049"/>
                    <a:gd name="connsiteY1454" fmla="*/ 2303632 h 2476517"/>
                    <a:gd name="connsiteX1455" fmla="*/ 1449409 w 2786049"/>
                    <a:gd name="connsiteY1455" fmla="*/ 2306541 h 2476517"/>
                    <a:gd name="connsiteX1456" fmla="*/ 1448148 w 2786049"/>
                    <a:gd name="connsiteY1456" fmla="*/ 2307259 h 2476517"/>
                    <a:gd name="connsiteX1457" fmla="*/ 1445403 w 2786049"/>
                    <a:gd name="connsiteY1457" fmla="*/ 2308113 h 2476517"/>
                    <a:gd name="connsiteX1458" fmla="*/ 1438691 w 2786049"/>
                    <a:gd name="connsiteY1458" fmla="*/ 2308608 h 2476517"/>
                    <a:gd name="connsiteX1459" fmla="*/ 1432473 w 2786049"/>
                    <a:gd name="connsiteY1459" fmla="*/ 2311084 h 2476517"/>
                    <a:gd name="connsiteX1460" fmla="*/ 1425970 w 2786049"/>
                    <a:gd name="connsiteY1460" fmla="*/ 2314587 h 2476517"/>
                    <a:gd name="connsiteX1461" fmla="*/ 1420939 w 2786049"/>
                    <a:gd name="connsiteY1461" fmla="*/ 2314662 h 2476517"/>
                    <a:gd name="connsiteX1462" fmla="*/ 1416390 w 2786049"/>
                    <a:gd name="connsiteY1462" fmla="*/ 2314723 h 2476517"/>
                    <a:gd name="connsiteX1463" fmla="*/ 1409084 w 2786049"/>
                    <a:gd name="connsiteY1463" fmla="*/ 2318561 h 2476517"/>
                    <a:gd name="connsiteX1464" fmla="*/ 1407539 w 2786049"/>
                    <a:gd name="connsiteY1464" fmla="*/ 2318920 h 2476517"/>
                    <a:gd name="connsiteX1465" fmla="*/ 1404090 w 2786049"/>
                    <a:gd name="connsiteY1465" fmla="*/ 2318029 h 2476517"/>
                    <a:gd name="connsiteX1466" fmla="*/ 1400282 w 2786049"/>
                    <a:gd name="connsiteY1466" fmla="*/ 2317880 h 2476517"/>
                    <a:gd name="connsiteX1467" fmla="*/ 1381504 w 2786049"/>
                    <a:gd name="connsiteY1467" fmla="*/ 2312619 h 2476517"/>
                    <a:gd name="connsiteX1468" fmla="*/ 1375929 w 2786049"/>
                    <a:gd name="connsiteY1468" fmla="*/ 2311059 h 2476517"/>
                    <a:gd name="connsiteX1469" fmla="*/ 1373803 w 2786049"/>
                    <a:gd name="connsiteY1469" fmla="*/ 2311901 h 2476517"/>
                    <a:gd name="connsiteX1470" fmla="*/ 1372628 w 2786049"/>
                    <a:gd name="connsiteY1470" fmla="*/ 2311740 h 2476517"/>
                    <a:gd name="connsiteX1471" fmla="*/ 1372406 w 2786049"/>
                    <a:gd name="connsiteY1471" fmla="*/ 2311183 h 2476517"/>
                    <a:gd name="connsiteX1472" fmla="*/ 1375163 w 2786049"/>
                    <a:gd name="connsiteY1472" fmla="*/ 2309240 h 2476517"/>
                    <a:gd name="connsiteX1473" fmla="*/ 1376770 w 2786049"/>
                    <a:gd name="connsiteY1473" fmla="*/ 2307284 h 2476517"/>
                    <a:gd name="connsiteX1474" fmla="*/ 1378142 w 2786049"/>
                    <a:gd name="connsiteY1474" fmla="*/ 2303186 h 2476517"/>
                    <a:gd name="connsiteX1475" fmla="*/ 1378624 w 2786049"/>
                    <a:gd name="connsiteY1475" fmla="*/ 2299287 h 2476517"/>
                    <a:gd name="connsiteX1476" fmla="*/ 1380243 w 2786049"/>
                    <a:gd name="connsiteY1476" fmla="*/ 2294744 h 2476517"/>
                    <a:gd name="connsiteX1477" fmla="*/ 1379143 w 2786049"/>
                    <a:gd name="connsiteY1477" fmla="*/ 2294645 h 2476517"/>
                    <a:gd name="connsiteX1478" fmla="*/ 1373246 w 2786049"/>
                    <a:gd name="connsiteY1478" fmla="*/ 2306108 h 2476517"/>
                    <a:gd name="connsiteX1479" fmla="*/ 1371516 w 2786049"/>
                    <a:gd name="connsiteY1479" fmla="*/ 2308212 h 2476517"/>
                    <a:gd name="connsiteX1480" fmla="*/ 1370230 w 2786049"/>
                    <a:gd name="connsiteY1480" fmla="*/ 2309042 h 2476517"/>
                    <a:gd name="connsiteX1481" fmla="*/ 1369068 w 2786049"/>
                    <a:gd name="connsiteY1481" fmla="*/ 2309784 h 2476517"/>
                    <a:gd name="connsiteX1482" fmla="*/ 1364123 w 2786049"/>
                    <a:gd name="connsiteY1482" fmla="*/ 2310193 h 2476517"/>
                    <a:gd name="connsiteX1483" fmla="*/ 1357077 w 2786049"/>
                    <a:gd name="connsiteY1483" fmla="*/ 2307989 h 2476517"/>
                    <a:gd name="connsiteX1484" fmla="*/ 1354765 w 2786049"/>
                    <a:gd name="connsiteY1484" fmla="*/ 2308188 h 2476517"/>
                    <a:gd name="connsiteX1485" fmla="*/ 1353307 w 2786049"/>
                    <a:gd name="connsiteY1485" fmla="*/ 2307556 h 2476517"/>
                    <a:gd name="connsiteX1486" fmla="*/ 1350883 w 2786049"/>
                    <a:gd name="connsiteY1486" fmla="*/ 2308188 h 2476517"/>
                    <a:gd name="connsiteX1487" fmla="*/ 1349017 w 2786049"/>
                    <a:gd name="connsiteY1487" fmla="*/ 2307494 h 2476517"/>
                    <a:gd name="connsiteX1488" fmla="*/ 1339708 w 2786049"/>
                    <a:gd name="connsiteY1488" fmla="*/ 2307717 h 2476517"/>
                    <a:gd name="connsiteX1489" fmla="*/ 1330264 w 2786049"/>
                    <a:gd name="connsiteY1489" fmla="*/ 2305192 h 2476517"/>
                    <a:gd name="connsiteX1490" fmla="*/ 1329225 w 2786049"/>
                    <a:gd name="connsiteY1490" fmla="*/ 2304919 h 2476517"/>
                    <a:gd name="connsiteX1491" fmla="*/ 1326530 w 2786049"/>
                    <a:gd name="connsiteY1491" fmla="*/ 2305427 h 2476517"/>
                    <a:gd name="connsiteX1492" fmla="*/ 1321079 w 2786049"/>
                    <a:gd name="connsiteY1492" fmla="*/ 2308175 h 2476517"/>
                    <a:gd name="connsiteX1493" fmla="*/ 1319459 w 2786049"/>
                    <a:gd name="connsiteY1493" fmla="*/ 2308262 h 2476517"/>
                    <a:gd name="connsiteX1494" fmla="*/ 1317271 w 2786049"/>
                    <a:gd name="connsiteY1494" fmla="*/ 2306801 h 2476517"/>
                    <a:gd name="connsiteX1495" fmla="*/ 1313798 w 2786049"/>
                    <a:gd name="connsiteY1495" fmla="*/ 2306714 h 2476517"/>
                    <a:gd name="connsiteX1496" fmla="*/ 1313291 w 2786049"/>
                    <a:gd name="connsiteY1496" fmla="*/ 2306095 h 2476517"/>
                    <a:gd name="connsiteX1497" fmla="*/ 1313798 w 2786049"/>
                    <a:gd name="connsiteY1497" fmla="*/ 2302691 h 2476517"/>
                    <a:gd name="connsiteX1498" fmla="*/ 1311214 w 2786049"/>
                    <a:gd name="connsiteY1498" fmla="*/ 2306776 h 2476517"/>
                    <a:gd name="connsiteX1499" fmla="*/ 1307790 w 2786049"/>
                    <a:gd name="connsiteY1499" fmla="*/ 2306331 h 2476517"/>
                    <a:gd name="connsiteX1500" fmla="*/ 1304279 w 2786049"/>
                    <a:gd name="connsiteY1500" fmla="*/ 2306950 h 2476517"/>
                    <a:gd name="connsiteX1501" fmla="*/ 1298889 w 2786049"/>
                    <a:gd name="connsiteY1501" fmla="*/ 2306677 h 2476517"/>
                    <a:gd name="connsiteX1502" fmla="*/ 1294921 w 2786049"/>
                    <a:gd name="connsiteY1502" fmla="*/ 2307692 h 2476517"/>
                    <a:gd name="connsiteX1503" fmla="*/ 1293821 w 2786049"/>
                    <a:gd name="connsiteY1503" fmla="*/ 2308757 h 2476517"/>
                    <a:gd name="connsiteX1504" fmla="*/ 1292955 w 2786049"/>
                    <a:gd name="connsiteY1504" fmla="*/ 2310527 h 2476517"/>
                    <a:gd name="connsiteX1505" fmla="*/ 1291138 w 2786049"/>
                    <a:gd name="connsiteY1505" fmla="*/ 2317818 h 2476517"/>
                    <a:gd name="connsiteX1506" fmla="*/ 1290582 w 2786049"/>
                    <a:gd name="connsiteY1506" fmla="*/ 2319997 h 2476517"/>
                    <a:gd name="connsiteX1507" fmla="*/ 1289877 w 2786049"/>
                    <a:gd name="connsiteY1507" fmla="*/ 2320666 h 2476517"/>
                    <a:gd name="connsiteX1508" fmla="*/ 1288307 w 2786049"/>
                    <a:gd name="connsiteY1508" fmla="*/ 2322139 h 2476517"/>
                    <a:gd name="connsiteX1509" fmla="*/ 1287195 w 2786049"/>
                    <a:gd name="connsiteY1509" fmla="*/ 2324218 h 2476517"/>
                    <a:gd name="connsiteX1510" fmla="*/ 1286873 w 2786049"/>
                    <a:gd name="connsiteY1510" fmla="*/ 2325877 h 2476517"/>
                    <a:gd name="connsiteX1511" fmla="*/ 1286935 w 2786049"/>
                    <a:gd name="connsiteY1511" fmla="*/ 2326236 h 2476517"/>
                    <a:gd name="connsiteX1512" fmla="*/ 1287355 w 2786049"/>
                    <a:gd name="connsiteY1512" fmla="*/ 2328724 h 2476517"/>
                    <a:gd name="connsiteX1513" fmla="*/ 1286403 w 2786049"/>
                    <a:gd name="connsiteY1513" fmla="*/ 2329999 h 2476517"/>
                    <a:gd name="connsiteX1514" fmla="*/ 1284240 w 2786049"/>
                    <a:gd name="connsiteY1514" fmla="*/ 2330272 h 2476517"/>
                    <a:gd name="connsiteX1515" fmla="*/ 1282658 w 2786049"/>
                    <a:gd name="connsiteY1515" fmla="*/ 2331361 h 2476517"/>
                    <a:gd name="connsiteX1516" fmla="*/ 1281014 w 2786049"/>
                    <a:gd name="connsiteY1516" fmla="*/ 2331163 h 2476517"/>
                    <a:gd name="connsiteX1517" fmla="*/ 1279258 w 2786049"/>
                    <a:gd name="connsiteY1517" fmla="*/ 2330123 h 2476517"/>
                    <a:gd name="connsiteX1518" fmla="*/ 1277280 w 2786049"/>
                    <a:gd name="connsiteY1518" fmla="*/ 2332599 h 2476517"/>
                    <a:gd name="connsiteX1519" fmla="*/ 1275587 w 2786049"/>
                    <a:gd name="connsiteY1519" fmla="*/ 2332624 h 2476517"/>
                    <a:gd name="connsiteX1520" fmla="*/ 1273633 w 2786049"/>
                    <a:gd name="connsiteY1520" fmla="*/ 2331807 h 2476517"/>
                    <a:gd name="connsiteX1521" fmla="*/ 1271470 w 2786049"/>
                    <a:gd name="connsiteY1521" fmla="*/ 2331993 h 2476517"/>
                    <a:gd name="connsiteX1522" fmla="*/ 1265709 w 2786049"/>
                    <a:gd name="connsiteY1522" fmla="*/ 2333837 h 2476517"/>
                    <a:gd name="connsiteX1523" fmla="*/ 1262161 w 2786049"/>
                    <a:gd name="connsiteY1523" fmla="*/ 2333601 h 2476517"/>
                    <a:gd name="connsiteX1524" fmla="*/ 1258787 w 2786049"/>
                    <a:gd name="connsiteY1524" fmla="*/ 2332648 h 2476517"/>
                    <a:gd name="connsiteX1525" fmla="*/ 1255511 w 2786049"/>
                    <a:gd name="connsiteY1525" fmla="*/ 2332475 h 2476517"/>
                    <a:gd name="connsiteX1526" fmla="*/ 1254250 w 2786049"/>
                    <a:gd name="connsiteY1526" fmla="*/ 2332983 h 2476517"/>
                    <a:gd name="connsiteX1527" fmla="*/ 1253520 w 2786049"/>
                    <a:gd name="connsiteY1527" fmla="*/ 2332227 h 2476517"/>
                    <a:gd name="connsiteX1528" fmla="*/ 1253100 w 2786049"/>
                    <a:gd name="connsiteY1528" fmla="*/ 2330557 h 2476517"/>
                    <a:gd name="connsiteX1529" fmla="*/ 1251777 w 2786049"/>
                    <a:gd name="connsiteY1529" fmla="*/ 2331324 h 2476517"/>
                    <a:gd name="connsiteX1530" fmla="*/ 1250924 w 2786049"/>
                    <a:gd name="connsiteY1530" fmla="*/ 2329368 h 2476517"/>
                    <a:gd name="connsiteX1531" fmla="*/ 1249577 w 2786049"/>
                    <a:gd name="connsiteY1531" fmla="*/ 2329591 h 2476517"/>
                    <a:gd name="connsiteX1532" fmla="*/ 1249206 w 2786049"/>
                    <a:gd name="connsiteY1532" fmla="*/ 2328959 h 2476517"/>
                    <a:gd name="connsiteX1533" fmla="*/ 1248217 w 2786049"/>
                    <a:gd name="connsiteY1533" fmla="*/ 2329591 h 2476517"/>
                    <a:gd name="connsiteX1534" fmla="*/ 1248044 w 2786049"/>
                    <a:gd name="connsiteY1534" fmla="*/ 2332908 h 2476517"/>
                    <a:gd name="connsiteX1535" fmla="*/ 1244583 w 2786049"/>
                    <a:gd name="connsiteY1535" fmla="*/ 2331596 h 2476517"/>
                    <a:gd name="connsiteX1536" fmla="*/ 1232357 w 2786049"/>
                    <a:gd name="connsiteY1536" fmla="*/ 2330656 h 2476517"/>
                    <a:gd name="connsiteX1537" fmla="*/ 1220242 w 2786049"/>
                    <a:gd name="connsiteY1537" fmla="*/ 2327982 h 2476517"/>
                    <a:gd name="connsiteX1538" fmla="*/ 1219438 w 2786049"/>
                    <a:gd name="connsiteY1538" fmla="*/ 2328266 h 2476517"/>
                    <a:gd name="connsiteX1539" fmla="*/ 1218054 w 2786049"/>
                    <a:gd name="connsiteY1539" fmla="*/ 2327263 h 2476517"/>
                    <a:gd name="connsiteX1540" fmla="*/ 1213393 w 2786049"/>
                    <a:gd name="connsiteY1540" fmla="*/ 2327734 h 2476517"/>
                    <a:gd name="connsiteX1541" fmla="*/ 1209388 w 2786049"/>
                    <a:gd name="connsiteY1541" fmla="*/ 2328860 h 2476517"/>
                    <a:gd name="connsiteX1542" fmla="*/ 1204938 w 2786049"/>
                    <a:gd name="connsiteY1542" fmla="*/ 2327920 h 2476517"/>
                    <a:gd name="connsiteX1543" fmla="*/ 1190870 w 2786049"/>
                    <a:gd name="connsiteY1543" fmla="*/ 2327028 h 2476517"/>
                    <a:gd name="connsiteX1544" fmla="*/ 1188435 w 2786049"/>
                    <a:gd name="connsiteY1544" fmla="*/ 2327499 h 2476517"/>
                    <a:gd name="connsiteX1545" fmla="*/ 1177062 w 2786049"/>
                    <a:gd name="connsiteY1545" fmla="*/ 2329715 h 2476517"/>
                    <a:gd name="connsiteX1546" fmla="*/ 1168260 w 2786049"/>
                    <a:gd name="connsiteY1546" fmla="*/ 2329418 h 2476517"/>
                    <a:gd name="connsiteX1547" fmla="*/ 1164724 w 2786049"/>
                    <a:gd name="connsiteY1547" fmla="*/ 2328526 h 2476517"/>
                    <a:gd name="connsiteX1548" fmla="*/ 1159767 w 2786049"/>
                    <a:gd name="connsiteY1548" fmla="*/ 2325667 h 2476517"/>
                    <a:gd name="connsiteX1549" fmla="*/ 1155885 w 2786049"/>
                    <a:gd name="connsiteY1549" fmla="*/ 2320579 h 2476517"/>
                    <a:gd name="connsiteX1550" fmla="*/ 1154501 w 2786049"/>
                    <a:gd name="connsiteY1550" fmla="*/ 2319514 h 2476517"/>
                    <a:gd name="connsiteX1551" fmla="*/ 1153598 w 2786049"/>
                    <a:gd name="connsiteY1551" fmla="*/ 2320183 h 2476517"/>
                    <a:gd name="connsiteX1552" fmla="*/ 1154340 w 2786049"/>
                    <a:gd name="connsiteY1552" fmla="*/ 2322609 h 2476517"/>
                    <a:gd name="connsiteX1553" fmla="*/ 1154439 w 2786049"/>
                    <a:gd name="connsiteY1553" fmla="*/ 2322956 h 2476517"/>
                    <a:gd name="connsiteX1554" fmla="*/ 1158111 w 2786049"/>
                    <a:gd name="connsiteY1554" fmla="*/ 2327709 h 2476517"/>
                    <a:gd name="connsiteX1555" fmla="*/ 1156652 w 2786049"/>
                    <a:gd name="connsiteY1555" fmla="*/ 2328427 h 2476517"/>
                    <a:gd name="connsiteX1556" fmla="*/ 1145439 w 2786049"/>
                    <a:gd name="connsiteY1556" fmla="*/ 2328724 h 2476517"/>
                    <a:gd name="connsiteX1557" fmla="*/ 1138418 w 2786049"/>
                    <a:gd name="connsiteY1557" fmla="*/ 2330197 h 2476517"/>
                    <a:gd name="connsiteX1558" fmla="*/ 1131260 w 2786049"/>
                    <a:gd name="connsiteY1558" fmla="*/ 2333230 h 2476517"/>
                    <a:gd name="connsiteX1559" fmla="*/ 1125067 w 2786049"/>
                    <a:gd name="connsiteY1559" fmla="*/ 2337192 h 2476517"/>
                    <a:gd name="connsiteX1560" fmla="*/ 1122335 w 2786049"/>
                    <a:gd name="connsiteY1560" fmla="*/ 2338937 h 2476517"/>
                    <a:gd name="connsiteX1561" fmla="*/ 1118836 w 2786049"/>
                    <a:gd name="connsiteY1561" fmla="*/ 2342156 h 2476517"/>
                    <a:gd name="connsiteX1562" fmla="*/ 1116611 w 2786049"/>
                    <a:gd name="connsiteY1562" fmla="*/ 2345126 h 2476517"/>
                    <a:gd name="connsiteX1563" fmla="*/ 1114077 w 2786049"/>
                    <a:gd name="connsiteY1563" fmla="*/ 2349967 h 2476517"/>
                    <a:gd name="connsiteX1564" fmla="*/ 1112767 w 2786049"/>
                    <a:gd name="connsiteY1564" fmla="*/ 2355686 h 2476517"/>
                    <a:gd name="connsiteX1565" fmla="*/ 1111493 w 2786049"/>
                    <a:gd name="connsiteY1565" fmla="*/ 2361281 h 2476517"/>
                    <a:gd name="connsiteX1566" fmla="*/ 1112025 w 2786049"/>
                    <a:gd name="connsiteY1566" fmla="*/ 2366047 h 2476517"/>
                    <a:gd name="connsiteX1567" fmla="*/ 1112965 w 2786049"/>
                    <a:gd name="connsiteY1567" fmla="*/ 2368375 h 2476517"/>
                    <a:gd name="connsiteX1568" fmla="*/ 1115387 w 2786049"/>
                    <a:gd name="connsiteY1568" fmla="*/ 2370949 h 2476517"/>
                    <a:gd name="connsiteX1569" fmla="*/ 1118181 w 2786049"/>
                    <a:gd name="connsiteY1569" fmla="*/ 2372039 h 2476517"/>
                    <a:gd name="connsiteX1570" fmla="*/ 1118391 w 2786049"/>
                    <a:gd name="connsiteY1570" fmla="*/ 2372125 h 2476517"/>
                    <a:gd name="connsiteX1571" fmla="*/ 1128899 w 2786049"/>
                    <a:gd name="connsiteY1571" fmla="*/ 2372571 h 2476517"/>
                    <a:gd name="connsiteX1572" fmla="*/ 1130420 w 2786049"/>
                    <a:gd name="connsiteY1572" fmla="*/ 2373512 h 2476517"/>
                    <a:gd name="connsiteX1573" fmla="*/ 1130803 w 2786049"/>
                    <a:gd name="connsiteY1573" fmla="*/ 2374873 h 2476517"/>
                    <a:gd name="connsiteX1574" fmla="*/ 1130111 w 2786049"/>
                    <a:gd name="connsiteY1574" fmla="*/ 2376718 h 2476517"/>
                    <a:gd name="connsiteX1575" fmla="*/ 1129789 w 2786049"/>
                    <a:gd name="connsiteY1575" fmla="*/ 2377584 h 2476517"/>
                    <a:gd name="connsiteX1576" fmla="*/ 1128602 w 2786049"/>
                    <a:gd name="connsiteY1576" fmla="*/ 2379256 h 2476517"/>
                    <a:gd name="connsiteX1577" fmla="*/ 1124288 w 2786049"/>
                    <a:gd name="connsiteY1577" fmla="*/ 2382115 h 2476517"/>
                    <a:gd name="connsiteX1578" fmla="*/ 1119504 w 2786049"/>
                    <a:gd name="connsiteY1578" fmla="*/ 2384009 h 2476517"/>
                    <a:gd name="connsiteX1579" fmla="*/ 1107377 w 2786049"/>
                    <a:gd name="connsiteY1579" fmla="*/ 2385680 h 2476517"/>
                    <a:gd name="connsiteX1580" fmla="*/ 1105992 w 2786049"/>
                    <a:gd name="connsiteY1580" fmla="*/ 2385866 h 2476517"/>
                    <a:gd name="connsiteX1581" fmla="*/ 1101072 w 2786049"/>
                    <a:gd name="connsiteY1581" fmla="*/ 2385866 h 2476517"/>
                    <a:gd name="connsiteX1582" fmla="*/ 1096523 w 2786049"/>
                    <a:gd name="connsiteY1582" fmla="*/ 2384220 h 2476517"/>
                    <a:gd name="connsiteX1583" fmla="*/ 1096029 w 2786049"/>
                    <a:gd name="connsiteY1583" fmla="*/ 2383563 h 2476517"/>
                    <a:gd name="connsiteX1584" fmla="*/ 1095176 w 2786049"/>
                    <a:gd name="connsiteY1584" fmla="*/ 2379330 h 2476517"/>
                    <a:gd name="connsiteX1585" fmla="*/ 1095856 w 2786049"/>
                    <a:gd name="connsiteY1585" fmla="*/ 2377411 h 2476517"/>
                    <a:gd name="connsiteX1586" fmla="*/ 1096103 w 2786049"/>
                    <a:gd name="connsiteY1586" fmla="*/ 2376706 h 2476517"/>
                    <a:gd name="connsiteX1587" fmla="*/ 1099886 w 2786049"/>
                    <a:gd name="connsiteY1587" fmla="*/ 2375629 h 2476517"/>
                    <a:gd name="connsiteX1588" fmla="*/ 1102420 w 2786049"/>
                    <a:gd name="connsiteY1588" fmla="*/ 2374007 h 2476517"/>
                    <a:gd name="connsiteX1589" fmla="*/ 1103866 w 2786049"/>
                    <a:gd name="connsiteY1589" fmla="*/ 2371482 h 2476517"/>
                    <a:gd name="connsiteX1590" fmla="*/ 1104608 w 2786049"/>
                    <a:gd name="connsiteY1590" fmla="*/ 2368276 h 2476517"/>
                    <a:gd name="connsiteX1591" fmla="*/ 1104324 w 2786049"/>
                    <a:gd name="connsiteY1591" fmla="*/ 2364562 h 2476517"/>
                    <a:gd name="connsiteX1592" fmla="*/ 1102667 w 2786049"/>
                    <a:gd name="connsiteY1592" fmla="*/ 2359981 h 2476517"/>
                    <a:gd name="connsiteX1593" fmla="*/ 1102123 w 2786049"/>
                    <a:gd name="connsiteY1593" fmla="*/ 2359486 h 2476517"/>
                    <a:gd name="connsiteX1594" fmla="*/ 1101629 w 2786049"/>
                    <a:gd name="connsiteY1594" fmla="*/ 2359028 h 2476517"/>
                    <a:gd name="connsiteX1595" fmla="*/ 1094125 w 2786049"/>
                    <a:gd name="connsiteY1595" fmla="*/ 2352220 h 2476517"/>
                    <a:gd name="connsiteX1596" fmla="*/ 1084384 w 2786049"/>
                    <a:gd name="connsiteY1596" fmla="*/ 2346067 h 2476517"/>
                    <a:gd name="connsiteX1597" fmla="*/ 1079958 w 2786049"/>
                    <a:gd name="connsiteY1597" fmla="*/ 2344978 h 2476517"/>
                    <a:gd name="connsiteX1598" fmla="*/ 1071008 w 2786049"/>
                    <a:gd name="connsiteY1598" fmla="*/ 2346278 h 2476517"/>
                    <a:gd name="connsiteX1599" fmla="*/ 1067670 w 2786049"/>
                    <a:gd name="connsiteY1599" fmla="*/ 2347540 h 2476517"/>
                    <a:gd name="connsiteX1600" fmla="*/ 1065804 w 2786049"/>
                    <a:gd name="connsiteY1600" fmla="*/ 2349348 h 2476517"/>
                    <a:gd name="connsiteX1601" fmla="*/ 1063207 w 2786049"/>
                    <a:gd name="connsiteY1601" fmla="*/ 2354027 h 2476517"/>
                    <a:gd name="connsiteX1602" fmla="*/ 1061069 w 2786049"/>
                    <a:gd name="connsiteY1602" fmla="*/ 2355352 h 2476517"/>
                    <a:gd name="connsiteX1603" fmla="*/ 1058943 w 2786049"/>
                    <a:gd name="connsiteY1603" fmla="*/ 2356119 h 2476517"/>
                    <a:gd name="connsiteX1604" fmla="*/ 1043676 w 2786049"/>
                    <a:gd name="connsiteY1604" fmla="*/ 2357122 h 2476517"/>
                    <a:gd name="connsiteX1605" fmla="*/ 1041895 w 2786049"/>
                    <a:gd name="connsiteY1605" fmla="*/ 2356639 h 2476517"/>
                    <a:gd name="connsiteX1606" fmla="*/ 1038360 w 2786049"/>
                    <a:gd name="connsiteY1606" fmla="*/ 2352059 h 2476517"/>
                    <a:gd name="connsiteX1607" fmla="*/ 1034960 w 2786049"/>
                    <a:gd name="connsiteY1607" fmla="*/ 2349447 h 2476517"/>
                    <a:gd name="connsiteX1608" fmla="*/ 1031004 w 2786049"/>
                    <a:gd name="connsiteY1608" fmla="*/ 2347392 h 2476517"/>
                    <a:gd name="connsiteX1609" fmla="*/ 1024292 w 2786049"/>
                    <a:gd name="connsiteY1609" fmla="*/ 2343901 h 2476517"/>
                    <a:gd name="connsiteX1610" fmla="*/ 1002485 w 2786049"/>
                    <a:gd name="connsiteY1610" fmla="*/ 2334988 h 2476517"/>
                    <a:gd name="connsiteX1611" fmla="*/ 994561 w 2786049"/>
                    <a:gd name="connsiteY1611" fmla="*/ 2333515 h 2476517"/>
                    <a:gd name="connsiteX1612" fmla="*/ 994067 w 2786049"/>
                    <a:gd name="connsiteY1612" fmla="*/ 2332859 h 2476517"/>
                    <a:gd name="connsiteX1613" fmla="*/ 994401 w 2786049"/>
                    <a:gd name="connsiteY1613" fmla="*/ 2331856 h 2476517"/>
                    <a:gd name="connsiteX1614" fmla="*/ 994598 w 2786049"/>
                    <a:gd name="connsiteY1614" fmla="*/ 2331559 h 2476517"/>
                    <a:gd name="connsiteX1615" fmla="*/ 997837 w 2786049"/>
                    <a:gd name="connsiteY1615" fmla="*/ 2326645 h 2476517"/>
                    <a:gd name="connsiteX1616" fmla="*/ 996416 w 2786049"/>
                    <a:gd name="connsiteY1616" fmla="*/ 2324763 h 2476517"/>
                    <a:gd name="connsiteX1617" fmla="*/ 993956 w 2786049"/>
                    <a:gd name="connsiteY1617" fmla="*/ 2328279 h 2476517"/>
                    <a:gd name="connsiteX1618" fmla="*/ 992114 w 2786049"/>
                    <a:gd name="connsiteY1618" fmla="*/ 2329455 h 2476517"/>
                    <a:gd name="connsiteX1619" fmla="*/ 989641 w 2786049"/>
                    <a:gd name="connsiteY1619" fmla="*/ 2329739 h 2476517"/>
                    <a:gd name="connsiteX1620" fmla="*/ 971938 w 2786049"/>
                    <a:gd name="connsiteY1620" fmla="*/ 2326013 h 2476517"/>
                    <a:gd name="connsiteX1621" fmla="*/ 965647 w 2786049"/>
                    <a:gd name="connsiteY1621" fmla="*/ 2325729 h 2476517"/>
                    <a:gd name="connsiteX1622" fmla="*/ 964779 w 2786049"/>
                    <a:gd name="connsiteY1622" fmla="*/ 2325692 h 2476517"/>
                    <a:gd name="connsiteX1623" fmla="*/ 950844 w 2786049"/>
                    <a:gd name="connsiteY1623" fmla="*/ 2326719 h 2476517"/>
                    <a:gd name="connsiteX1624" fmla="*/ 948341 w 2786049"/>
                    <a:gd name="connsiteY1624" fmla="*/ 2325815 h 2476517"/>
                    <a:gd name="connsiteX1625" fmla="*/ 948089 w 2786049"/>
                    <a:gd name="connsiteY1625" fmla="*/ 2324627 h 2476517"/>
                    <a:gd name="connsiteX1626" fmla="*/ 950298 w 2786049"/>
                    <a:gd name="connsiteY1626" fmla="*/ 2319836 h 2476517"/>
                    <a:gd name="connsiteX1627" fmla="*/ 950292 w 2786049"/>
                    <a:gd name="connsiteY1627" fmla="*/ 2314464 h 2476517"/>
                    <a:gd name="connsiteX1628" fmla="*/ 950711 w 2786049"/>
                    <a:gd name="connsiteY1628" fmla="*/ 2313300 h 2476517"/>
                    <a:gd name="connsiteX1629" fmla="*/ 951249 w 2786049"/>
                    <a:gd name="connsiteY1629" fmla="*/ 2312929 h 2476517"/>
                    <a:gd name="connsiteX1630" fmla="*/ 955962 w 2786049"/>
                    <a:gd name="connsiteY1630" fmla="*/ 2314637 h 2476517"/>
                    <a:gd name="connsiteX1631" fmla="*/ 957680 w 2786049"/>
                    <a:gd name="connsiteY1631" fmla="*/ 2314637 h 2476517"/>
                    <a:gd name="connsiteX1632" fmla="*/ 958318 w 2786049"/>
                    <a:gd name="connsiteY1632" fmla="*/ 2313646 h 2476517"/>
                    <a:gd name="connsiteX1633" fmla="*/ 957917 w 2786049"/>
                    <a:gd name="connsiteY1633" fmla="*/ 2312520 h 2476517"/>
                    <a:gd name="connsiteX1634" fmla="*/ 956710 w 2786049"/>
                    <a:gd name="connsiteY1634" fmla="*/ 2311480 h 2476517"/>
                    <a:gd name="connsiteX1635" fmla="*/ 948310 w 2786049"/>
                    <a:gd name="connsiteY1635" fmla="*/ 2304276 h 2476517"/>
                    <a:gd name="connsiteX1636" fmla="*/ 947529 w 2786049"/>
                    <a:gd name="connsiteY1636" fmla="*/ 2303211 h 2476517"/>
                    <a:gd name="connsiteX1637" fmla="*/ 947491 w 2786049"/>
                    <a:gd name="connsiteY1637" fmla="*/ 2302344 h 2476517"/>
                    <a:gd name="connsiteX1638" fmla="*/ 948350 w 2786049"/>
                    <a:gd name="connsiteY1638" fmla="*/ 2301354 h 2476517"/>
                    <a:gd name="connsiteX1639" fmla="*/ 954034 w 2786049"/>
                    <a:gd name="connsiteY1639" fmla="*/ 2301292 h 2476517"/>
                    <a:gd name="connsiteX1640" fmla="*/ 955856 w 2786049"/>
                    <a:gd name="connsiteY1640" fmla="*/ 2300587 h 2476517"/>
                    <a:gd name="connsiteX1641" fmla="*/ 960032 w 2786049"/>
                    <a:gd name="connsiteY1641" fmla="*/ 2297145 h 2476517"/>
                    <a:gd name="connsiteX1642" fmla="*/ 961314 w 2786049"/>
                    <a:gd name="connsiteY1642" fmla="*/ 2296886 h 2476517"/>
                    <a:gd name="connsiteX1643" fmla="*/ 965543 w 2786049"/>
                    <a:gd name="connsiteY1643" fmla="*/ 2297715 h 2476517"/>
                    <a:gd name="connsiteX1644" fmla="*/ 965813 w 2786049"/>
                    <a:gd name="connsiteY1644" fmla="*/ 2296539 h 2476517"/>
                    <a:gd name="connsiteX1645" fmla="*/ 964185 w 2786049"/>
                    <a:gd name="connsiteY1645" fmla="*/ 2292441 h 2476517"/>
                    <a:gd name="connsiteX1646" fmla="*/ 964415 w 2786049"/>
                    <a:gd name="connsiteY1646" fmla="*/ 2290486 h 2476517"/>
                    <a:gd name="connsiteX1647" fmla="*/ 965226 w 2786049"/>
                    <a:gd name="connsiteY1647" fmla="*/ 2289718 h 2476517"/>
                    <a:gd name="connsiteX1648" fmla="*/ 966669 w 2786049"/>
                    <a:gd name="connsiteY1648" fmla="*/ 2288368 h 2476517"/>
                    <a:gd name="connsiteX1649" fmla="*/ 972678 w 2786049"/>
                    <a:gd name="connsiteY1649" fmla="*/ 2285880 h 2476517"/>
                    <a:gd name="connsiteX1650" fmla="*/ 972940 w 2786049"/>
                    <a:gd name="connsiteY1650" fmla="*/ 2284952 h 2476517"/>
                    <a:gd name="connsiteX1651" fmla="*/ 972411 w 2786049"/>
                    <a:gd name="connsiteY1651" fmla="*/ 2283268 h 2476517"/>
                    <a:gd name="connsiteX1652" fmla="*/ 971258 w 2786049"/>
                    <a:gd name="connsiteY1652" fmla="*/ 2282191 h 2476517"/>
                    <a:gd name="connsiteX1653" fmla="*/ 969604 w 2786049"/>
                    <a:gd name="connsiteY1653" fmla="*/ 2282427 h 2476517"/>
                    <a:gd name="connsiteX1654" fmla="*/ 962138 w 2786049"/>
                    <a:gd name="connsiteY1654" fmla="*/ 2287613 h 2476517"/>
                    <a:gd name="connsiteX1655" fmla="*/ 960321 w 2786049"/>
                    <a:gd name="connsiteY1655" fmla="*/ 2288171 h 2476517"/>
                    <a:gd name="connsiteX1656" fmla="*/ 959086 w 2786049"/>
                    <a:gd name="connsiteY1656" fmla="*/ 2283615 h 2476517"/>
                    <a:gd name="connsiteX1657" fmla="*/ 958294 w 2786049"/>
                    <a:gd name="connsiteY1657" fmla="*/ 2282872 h 2476517"/>
                    <a:gd name="connsiteX1658" fmla="*/ 948226 w 2786049"/>
                    <a:gd name="connsiteY1658" fmla="*/ 2286140 h 2476517"/>
                    <a:gd name="connsiteX1659" fmla="*/ 947002 w 2786049"/>
                    <a:gd name="connsiteY1659" fmla="*/ 2286549 h 2476517"/>
                    <a:gd name="connsiteX1660" fmla="*/ 942537 w 2786049"/>
                    <a:gd name="connsiteY1660" fmla="*/ 2286029 h 2476517"/>
                    <a:gd name="connsiteX1661" fmla="*/ 941146 w 2786049"/>
                    <a:gd name="connsiteY1661" fmla="*/ 2287155 h 2476517"/>
                    <a:gd name="connsiteX1662" fmla="*/ 938697 w 2786049"/>
                    <a:gd name="connsiteY1662" fmla="*/ 2290436 h 2476517"/>
                    <a:gd name="connsiteX1663" fmla="*/ 937563 w 2786049"/>
                    <a:gd name="connsiteY1663" fmla="*/ 2290782 h 2476517"/>
                    <a:gd name="connsiteX1664" fmla="*/ 935499 w 2786049"/>
                    <a:gd name="connsiteY1664" fmla="*/ 2289978 h 2476517"/>
                    <a:gd name="connsiteX1665" fmla="*/ 933838 w 2786049"/>
                    <a:gd name="connsiteY1665" fmla="*/ 2288566 h 2476517"/>
                    <a:gd name="connsiteX1666" fmla="*/ 935760 w 2786049"/>
                    <a:gd name="connsiteY1666" fmla="*/ 2283442 h 2476517"/>
                    <a:gd name="connsiteX1667" fmla="*/ 935095 w 2786049"/>
                    <a:gd name="connsiteY1667" fmla="*/ 2281362 h 2476517"/>
                    <a:gd name="connsiteX1668" fmla="*/ 933738 w 2786049"/>
                    <a:gd name="connsiteY1668" fmla="*/ 2279802 h 2476517"/>
                    <a:gd name="connsiteX1669" fmla="*/ 932038 w 2786049"/>
                    <a:gd name="connsiteY1669" fmla="*/ 2279245 h 2476517"/>
                    <a:gd name="connsiteX1670" fmla="*/ 931901 w 2786049"/>
                    <a:gd name="connsiteY1670" fmla="*/ 2280817 h 2476517"/>
                    <a:gd name="connsiteX1671" fmla="*/ 932646 w 2786049"/>
                    <a:gd name="connsiteY1671" fmla="*/ 2284642 h 2476517"/>
                    <a:gd name="connsiteX1672" fmla="*/ 932052 w 2786049"/>
                    <a:gd name="connsiteY1672" fmla="*/ 2286437 h 2476517"/>
                    <a:gd name="connsiteX1673" fmla="*/ 931040 w 2786049"/>
                    <a:gd name="connsiteY1673" fmla="*/ 2287415 h 2476517"/>
                    <a:gd name="connsiteX1674" fmla="*/ 926715 w 2786049"/>
                    <a:gd name="connsiteY1674" fmla="*/ 2289210 h 2476517"/>
                    <a:gd name="connsiteX1675" fmla="*/ 921614 w 2786049"/>
                    <a:gd name="connsiteY1675" fmla="*/ 2291340 h 2476517"/>
                    <a:gd name="connsiteX1676" fmla="*/ 921046 w 2786049"/>
                    <a:gd name="connsiteY1676" fmla="*/ 2292491 h 2476517"/>
                    <a:gd name="connsiteX1677" fmla="*/ 921167 w 2786049"/>
                    <a:gd name="connsiteY1677" fmla="*/ 2293209 h 2476517"/>
                    <a:gd name="connsiteX1678" fmla="*/ 922336 w 2786049"/>
                    <a:gd name="connsiteY1678" fmla="*/ 2293890 h 2476517"/>
                    <a:gd name="connsiteX1679" fmla="*/ 923896 w 2786049"/>
                    <a:gd name="connsiteY1679" fmla="*/ 2294125 h 2476517"/>
                    <a:gd name="connsiteX1680" fmla="*/ 928662 w 2786049"/>
                    <a:gd name="connsiteY1680" fmla="*/ 2292751 h 2476517"/>
                    <a:gd name="connsiteX1681" fmla="*/ 929397 w 2786049"/>
                    <a:gd name="connsiteY1681" fmla="*/ 2293023 h 2476517"/>
                    <a:gd name="connsiteX1682" fmla="*/ 929521 w 2786049"/>
                    <a:gd name="connsiteY1682" fmla="*/ 2293654 h 2476517"/>
                    <a:gd name="connsiteX1683" fmla="*/ 926869 w 2786049"/>
                    <a:gd name="connsiteY1683" fmla="*/ 2296464 h 2476517"/>
                    <a:gd name="connsiteX1684" fmla="*/ 925261 w 2786049"/>
                    <a:gd name="connsiteY1684" fmla="*/ 2299312 h 2476517"/>
                    <a:gd name="connsiteX1685" fmla="*/ 923801 w 2786049"/>
                    <a:gd name="connsiteY1685" fmla="*/ 2298457 h 2476517"/>
                    <a:gd name="connsiteX1686" fmla="*/ 919842 w 2786049"/>
                    <a:gd name="connsiteY1686" fmla="*/ 2294570 h 2476517"/>
                    <a:gd name="connsiteX1687" fmla="*/ 918235 w 2786049"/>
                    <a:gd name="connsiteY1687" fmla="*/ 2293630 h 2476517"/>
                    <a:gd name="connsiteX1688" fmla="*/ 915995 w 2786049"/>
                    <a:gd name="connsiteY1688" fmla="*/ 2293543 h 2476517"/>
                    <a:gd name="connsiteX1689" fmla="*/ 914988 w 2786049"/>
                    <a:gd name="connsiteY1689" fmla="*/ 2294434 h 2476517"/>
                    <a:gd name="connsiteX1690" fmla="*/ 913910 w 2786049"/>
                    <a:gd name="connsiteY1690" fmla="*/ 2299052 h 2476517"/>
                    <a:gd name="connsiteX1691" fmla="*/ 914039 w 2786049"/>
                    <a:gd name="connsiteY1691" fmla="*/ 2299646 h 2476517"/>
                    <a:gd name="connsiteX1692" fmla="*/ 914101 w 2786049"/>
                    <a:gd name="connsiteY1692" fmla="*/ 2299918 h 2476517"/>
                    <a:gd name="connsiteX1693" fmla="*/ 914535 w 2786049"/>
                    <a:gd name="connsiteY1693" fmla="*/ 2300265 h 2476517"/>
                    <a:gd name="connsiteX1694" fmla="*/ 917793 w 2786049"/>
                    <a:gd name="connsiteY1694" fmla="*/ 2297244 h 2476517"/>
                    <a:gd name="connsiteX1695" fmla="*/ 919149 w 2786049"/>
                    <a:gd name="connsiteY1695" fmla="*/ 2296984 h 2476517"/>
                    <a:gd name="connsiteX1696" fmla="*/ 920970 w 2786049"/>
                    <a:gd name="connsiteY1696" fmla="*/ 2298173 h 2476517"/>
                    <a:gd name="connsiteX1697" fmla="*/ 921661 w 2786049"/>
                    <a:gd name="connsiteY1697" fmla="*/ 2299621 h 2476517"/>
                    <a:gd name="connsiteX1698" fmla="*/ 922472 w 2786049"/>
                    <a:gd name="connsiteY1698" fmla="*/ 2305576 h 2476517"/>
                    <a:gd name="connsiteX1699" fmla="*/ 923398 w 2786049"/>
                    <a:gd name="connsiteY1699" fmla="*/ 2306727 h 2476517"/>
                    <a:gd name="connsiteX1700" fmla="*/ 924810 w 2786049"/>
                    <a:gd name="connsiteY1700" fmla="*/ 2306937 h 2476517"/>
                    <a:gd name="connsiteX1701" fmla="*/ 925955 w 2786049"/>
                    <a:gd name="connsiteY1701" fmla="*/ 2306368 h 2476517"/>
                    <a:gd name="connsiteX1702" fmla="*/ 927157 w 2786049"/>
                    <a:gd name="connsiteY1702" fmla="*/ 2304288 h 2476517"/>
                    <a:gd name="connsiteX1703" fmla="*/ 928781 w 2786049"/>
                    <a:gd name="connsiteY1703" fmla="*/ 2299151 h 2476517"/>
                    <a:gd name="connsiteX1704" fmla="*/ 929711 w 2786049"/>
                    <a:gd name="connsiteY1704" fmla="*/ 2298321 h 2476517"/>
                    <a:gd name="connsiteX1705" fmla="*/ 931955 w 2786049"/>
                    <a:gd name="connsiteY1705" fmla="*/ 2298259 h 2476517"/>
                    <a:gd name="connsiteX1706" fmla="*/ 934226 w 2786049"/>
                    <a:gd name="connsiteY1706" fmla="*/ 2299473 h 2476517"/>
                    <a:gd name="connsiteX1707" fmla="*/ 935880 w 2786049"/>
                    <a:gd name="connsiteY1707" fmla="*/ 2301045 h 2476517"/>
                    <a:gd name="connsiteX1708" fmla="*/ 938941 w 2786049"/>
                    <a:gd name="connsiteY1708" fmla="*/ 2305724 h 2476517"/>
                    <a:gd name="connsiteX1709" fmla="*/ 939121 w 2786049"/>
                    <a:gd name="connsiteY1709" fmla="*/ 2305996 h 2476517"/>
                    <a:gd name="connsiteX1710" fmla="*/ 941217 w 2786049"/>
                    <a:gd name="connsiteY1710" fmla="*/ 2311530 h 2476517"/>
                    <a:gd name="connsiteX1711" fmla="*/ 944846 w 2786049"/>
                    <a:gd name="connsiteY1711" fmla="*/ 2314216 h 2476517"/>
                    <a:gd name="connsiteX1712" fmla="*/ 945018 w 2786049"/>
                    <a:gd name="connsiteY1712" fmla="*/ 2315491 h 2476517"/>
                    <a:gd name="connsiteX1713" fmla="*/ 941861 w 2786049"/>
                    <a:gd name="connsiteY1713" fmla="*/ 2321582 h 2476517"/>
                    <a:gd name="connsiteX1714" fmla="*/ 943496 w 2786049"/>
                    <a:gd name="connsiteY1714" fmla="*/ 2325518 h 2476517"/>
                    <a:gd name="connsiteX1715" fmla="*/ 942574 w 2786049"/>
                    <a:gd name="connsiteY1715" fmla="*/ 2326186 h 2476517"/>
                    <a:gd name="connsiteX1716" fmla="*/ 933492 w 2786049"/>
                    <a:gd name="connsiteY1716" fmla="*/ 2323500 h 2476517"/>
                    <a:gd name="connsiteX1717" fmla="*/ 928887 w 2786049"/>
                    <a:gd name="connsiteY1717" fmla="*/ 2322820 h 2476517"/>
                    <a:gd name="connsiteX1718" fmla="*/ 925287 w 2786049"/>
                    <a:gd name="connsiteY1718" fmla="*/ 2322956 h 2476517"/>
                    <a:gd name="connsiteX1719" fmla="*/ 907567 w 2786049"/>
                    <a:gd name="connsiteY1719" fmla="*/ 2323624 h 2476517"/>
                    <a:gd name="connsiteX1720" fmla="*/ 902729 w 2786049"/>
                    <a:gd name="connsiteY1720" fmla="*/ 2323179 h 2476517"/>
                    <a:gd name="connsiteX1721" fmla="*/ 898525 w 2786049"/>
                    <a:gd name="connsiteY1721" fmla="*/ 2321817 h 2476517"/>
                    <a:gd name="connsiteX1722" fmla="*/ 884654 w 2786049"/>
                    <a:gd name="connsiteY1722" fmla="*/ 2319106 h 2476517"/>
                    <a:gd name="connsiteX1723" fmla="*/ 877196 w 2786049"/>
                    <a:gd name="connsiteY1723" fmla="*/ 2316952 h 2476517"/>
                    <a:gd name="connsiteX1724" fmla="*/ 862628 w 2786049"/>
                    <a:gd name="connsiteY1724" fmla="*/ 2311047 h 2476517"/>
                    <a:gd name="connsiteX1725" fmla="*/ 854139 w 2786049"/>
                    <a:gd name="connsiteY1725" fmla="*/ 2310292 h 2476517"/>
                    <a:gd name="connsiteX1726" fmla="*/ 851951 w 2786049"/>
                    <a:gd name="connsiteY1726" fmla="*/ 2308868 h 2476517"/>
                    <a:gd name="connsiteX1727" fmla="*/ 845290 w 2786049"/>
                    <a:gd name="connsiteY1727" fmla="*/ 2308769 h 2476517"/>
                    <a:gd name="connsiteX1728" fmla="*/ 840450 w 2786049"/>
                    <a:gd name="connsiteY1728" fmla="*/ 2308695 h 2476517"/>
                    <a:gd name="connsiteX1729" fmla="*/ 827417 w 2786049"/>
                    <a:gd name="connsiteY1729" fmla="*/ 2307531 h 2476517"/>
                    <a:gd name="connsiteX1730" fmla="*/ 818144 w 2786049"/>
                    <a:gd name="connsiteY1730" fmla="*/ 2309747 h 2476517"/>
                    <a:gd name="connsiteX1731" fmla="*/ 806942 w 2786049"/>
                    <a:gd name="connsiteY1731" fmla="*/ 2311666 h 2476517"/>
                    <a:gd name="connsiteX1732" fmla="*/ 804797 w 2786049"/>
                    <a:gd name="connsiteY1732" fmla="*/ 2312619 h 2476517"/>
                    <a:gd name="connsiteX1733" fmla="*/ 795930 w 2786049"/>
                    <a:gd name="connsiteY1733" fmla="*/ 2316580 h 2476517"/>
                    <a:gd name="connsiteX1734" fmla="*/ 788905 w 2786049"/>
                    <a:gd name="connsiteY1734" fmla="*/ 2318747 h 2476517"/>
                    <a:gd name="connsiteX1735" fmla="*/ 786164 w 2786049"/>
                    <a:gd name="connsiteY1735" fmla="*/ 2320220 h 2476517"/>
                    <a:gd name="connsiteX1736" fmla="*/ 775132 w 2786049"/>
                    <a:gd name="connsiteY1736" fmla="*/ 2330036 h 2476517"/>
                    <a:gd name="connsiteX1737" fmla="*/ 773851 w 2786049"/>
                    <a:gd name="connsiteY1737" fmla="*/ 2332426 h 2476517"/>
                    <a:gd name="connsiteX1738" fmla="*/ 772768 w 2786049"/>
                    <a:gd name="connsiteY1738" fmla="*/ 2336523 h 2476517"/>
                    <a:gd name="connsiteX1739" fmla="*/ 772385 w 2786049"/>
                    <a:gd name="connsiteY1739" fmla="*/ 2337972 h 2476517"/>
                    <a:gd name="connsiteX1740" fmla="*/ 771023 w 2786049"/>
                    <a:gd name="connsiteY1740" fmla="*/ 2340596 h 2476517"/>
                    <a:gd name="connsiteX1741" fmla="*/ 770029 w 2786049"/>
                    <a:gd name="connsiteY1741" fmla="*/ 2341264 h 2476517"/>
                    <a:gd name="connsiteX1742" fmla="*/ 767600 w 2786049"/>
                    <a:gd name="connsiteY1742" fmla="*/ 2340299 h 2476517"/>
                    <a:gd name="connsiteX1743" fmla="*/ 764226 w 2786049"/>
                    <a:gd name="connsiteY1743" fmla="*/ 2336461 h 2476517"/>
                    <a:gd name="connsiteX1744" fmla="*/ 762619 w 2786049"/>
                    <a:gd name="connsiteY1744" fmla="*/ 2337588 h 2476517"/>
                    <a:gd name="connsiteX1745" fmla="*/ 761488 w 2786049"/>
                    <a:gd name="connsiteY1745" fmla="*/ 2339742 h 2476517"/>
                    <a:gd name="connsiteX1746" fmla="*/ 764263 w 2786049"/>
                    <a:gd name="connsiteY1746" fmla="*/ 2343876 h 2476517"/>
                    <a:gd name="connsiteX1747" fmla="*/ 768086 w 2786049"/>
                    <a:gd name="connsiteY1747" fmla="*/ 2347652 h 2476517"/>
                    <a:gd name="connsiteX1748" fmla="*/ 769287 w 2786049"/>
                    <a:gd name="connsiteY1748" fmla="*/ 2349385 h 2476517"/>
                    <a:gd name="connsiteX1749" fmla="*/ 769719 w 2786049"/>
                    <a:gd name="connsiteY1749" fmla="*/ 2350004 h 2476517"/>
                    <a:gd name="connsiteX1750" fmla="*/ 770397 w 2786049"/>
                    <a:gd name="connsiteY1750" fmla="*/ 2351935 h 2476517"/>
                    <a:gd name="connsiteX1751" fmla="*/ 770820 w 2786049"/>
                    <a:gd name="connsiteY1751" fmla="*/ 2356837 h 2476517"/>
                    <a:gd name="connsiteX1752" fmla="*/ 771386 w 2786049"/>
                    <a:gd name="connsiteY1752" fmla="*/ 2357728 h 2476517"/>
                    <a:gd name="connsiteX1753" fmla="*/ 774243 w 2786049"/>
                    <a:gd name="connsiteY1753" fmla="*/ 2359598 h 2476517"/>
                    <a:gd name="connsiteX1754" fmla="*/ 776782 w 2786049"/>
                    <a:gd name="connsiteY1754" fmla="*/ 2361256 h 2476517"/>
                    <a:gd name="connsiteX1755" fmla="*/ 777115 w 2786049"/>
                    <a:gd name="connsiteY1755" fmla="*/ 2362370 h 2476517"/>
                    <a:gd name="connsiteX1756" fmla="*/ 774418 w 2786049"/>
                    <a:gd name="connsiteY1756" fmla="*/ 2364784 h 2476517"/>
                    <a:gd name="connsiteX1757" fmla="*/ 774583 w 2786049"/>
                    <a:gd name="connsiteY1757" fmla="*/ 2366456 h 2476517"/>
                    <a:gd name="connsiteX1758" fmla="*/ 775864 w 2786049"/>
                    <a:gd name="connsiteY1758" fmla="*/ 2368164 h 2476517"/>
                    <a:gd name="connsiteX1759" fmla="*/ 775983 w 2786049"/>
                    <a:gd name="connsiteY1759" fmla="*/ 2369030 h 2476517"/>
                    <a:gd name="connsiteX1760" fmla="*/ 775122 w 2786049"/>
                    <a:gd name="connsiteY1760" fmla="*/ 2370182 h 2476517"/>
                    <a:gd name="connsiteX1761" fmla="*/ 773455 w 2786049"/>
                    <a:gd name="connsiteY1761" fmla="*/ 2370900 h 2476517"/>
                    <a:gd name="connsiteX1762" fmla="*/ 770249 w 2786049"/>
                    <a:gd name="connsiteY1762" fmla="*/ 2370850 h 2476517"/>
                    <a:gd name="connsiteX1763" fmla="*/ 752365 w 2786049"/>
                    <a:gd name="connsiteY1763" fmla="*/ 2366047 h 2476517"/>
                    <a:gd name="connsiteX1764" fmla="*/ 748375 w 2786049"/>
                    <a:gd name="connsiteY1764" fmla="*/ 2365193 h 2476517"/>
                    <a:gd name="connsiteX1765" fmla="*/ 735926 w 2786049"/>
                    <a:gd name="connsiteY1765" fmla="*/ 2362494 h 2476517"/>
                    <a:gd name="connsiteX1766" fmla="*/ 732141 w 2786049"/>
                    <a:gd name="connsiteY1766" fmla="*/ 2362173 h 2476517"/>
                    <a:gd name="connsiteX1767" fmla="*/ 710558 w 2786049"/>
                    <a:gd name="connsiteY1767" fmla="*/ 2360340 h 2476517"/>
                    <a:gd name="connsiteX1768" fmla="*/ 707731 w 2786049"/>
                    <a:gd name="connsiteY1768" fmla="*/ 2359709 h 2476517"/>
                    <a:gd name="connsiteX1769" fmla="*/ 706666 w 2786049"/>
                    <a:gd name="connsiteY1769" fmla="*/ 2359474 h 2476517"/>
                    <a:gd name="connsiteX1770" fmla="*/ 697450 w 2786049"/>
                    <a:gd name="connsiteY1770" fmla="*/ 2357406 h 2476517"/>
                    <a:gd name="connsiteX1771" fmla="*/ 679857 w 2786049"/>
                    <a:gd name="connsiteY1771" fmla="*/ 2352418 h 2476517"/>
                    <a:gd name="connsiteX1772" fmla="*/ 668952 w 2786049"/>
                    <a:gd name="connsiteY1772" fmla="*/ 2350437 h 2476517"/>
                    <a:gd name="connsiteX1773" fmla="*/ 667691 w 2786049"/>
                    <a:gd name="connsiteY1773" fmla="*/ 2350487 h 2476517"/>
                    <a:gd name="connsiteX1774" fmla="*/ 660434 w 2786049"/>
                    <a:gd name="connsiteY1774" fmla="*/ 2350759 h 2476517"/>
                    <a:gd name="connsiteX1775" fmla="*/ 657179 w 2786049"/>
                    <a:gd name="connsiteY1775" fmla="*/ 2352220 h 2476517"/>
                    <a:gd name="connsiteX1776" fmla="*/ 649796 w 2786049"/>
                    <a:gd name="connsiteY1776" fmla="*/ 2358966 h 2476517"/>
                    <a:gd name="connsiteX1777" fmla="*/ 646988 w 2786049"/>
                    <a:gd name="connsiteY1777" fmla="*/ 2360452 h 2476517"/>
                    <a:gd name="connsiteX1778" fmla="*/ 635705 w 2786049"/>
                    <a:gd name="connsiteY1778" fmla="*/ 2363361 h 2476517"/>
                    <a:gd name="connsiteX1779" fmla="*/ 630618 w 2786049"/>
                    <a:gd name="connsiteY1779" fmla="*/ 2366158 h 2476517"/>
                    <a:gd name="connsiteX1780" fmla="*/ 629782 w 2786049"/>
                    <a:gd name="connsiteY1780" fmla="*/ 2366617 h 2476517"/>
                    <a:gd name="connsiteX1781" fmla="*/ 625909 w 2786049"/>
                    <a:gd name="connsiteY1781" fmla="*/ 2366394 h 2476517"/>
                    <a:gd name="connsiteX1782" fmla="*/ 613785 w 2786049"/>
                    <a:gd name="connsiteY1782" fmla="*/ 2362977 h 2476517"/>
                    <a:gd name="connsiteX1783" fmla="*/ 590689 w 2786049"/>
                    <a:gd name="connsiteY1783" fmla="*/ 2357493 h 2476517"/>
                    <a:gd name="connsiteX1784" fmla="*/ 585982 w 2786049"/>
                    <a:gd name="connsiteY1784" fmla="*/ 2356379 h 2476517"/>
                    <a:gd name="connsiteX1785" fmla="*/ 577642 w 2786049"/>
                    <a:gd name="connsiteY1785" fmla="*/ 2354399 h 2476517"/>
                    <a:gd name="connsiteX1786" fmla="*/ 555301 w 2786049"/>
                    <a:gd name="connsiteY1786" fmla="*/ 2352938 h 2476517"/>
                    <a:gd name="connsiteX1787" fmla="*/ 550109 w 2786049"/>
                    <a:gd name="connsiteY1787" fmla="*/ 2351811 h 2476517"/>
                    <a:gd name="connsiteX1788" fmla="*/ 545441 w 2786049"/>
                    <a:gd name="connsiteY1788" fmla="*/ 2350796 h 2476517"/>
                    <a:gd name="connsiteX1789" fmla="*/ 537411 w 2786049"/>
                    <a:gd name="connsiteY1789" fmla="*/ 2349830 h 2476517"/>
                    <a:gd name="connsiteX1790" fmla="*/ 526386 w 2786049"/>
                    <a:gd name="connsiteY1790" fmla="*/ 2349150 h 2476517"/>
                    <a:gd name="connsiteX1791" fmla="*/ 510741 w 2786049"/>
                    <a:gd name="connsiteY1791" fmla="*/ 2348914 h 2476517"/>
                    <a:gd name="connsiteX1792" fmla="*/ 509219 w 2786049"/>
                    <a:gd name="connsiteY1792" fmla="*/ 2348890 h 2476517"/>
                    <a:gd name="connsiteX1793" fmla="*/ 507888 w 2786049"/>
                    <a:gd name="connsiteY1793" fmla="*/ 2348877 h 2476517"/>
                    <a:gd name="connsiteX1794" fmla="*/ 478100 w 2786049"/>
                    <a:gd name="connsiteY1794" fmla="*/ 2352121 h 2476517"/>
                    <a:gd name="connsiteX1795" fmla="*/ 471986 w 2786049"/>
                    <a:gd name="connsiteY1795" fmla="*/ 2354683 h 2476517"/>
                    <a:gd name="connsiteX1796" fmla="*/ 469686 w 2786049"/>
                    <a:gd name="connsiteY1796" fmla="*/ 2357035 h 2476517"/>
                    <a:gd name="connsiteX1797" fmla="*/ 468992 w 2786049"/>
                    <a:gd name="connsiteY1797" fmla="*/ 2357753 h 2476517"/>
                    <a:gd name="connsiteX1798" fmla="*/ 467883 w 2786049"/>
                    <a:gd name="connsiteY1798" fmla="*/ 2360080 h 2476517"/>
                    <a:gd name="connsiteX1799" fmla="*/ 468812 w 2786049"/>
                    <a:gd name="connsiteY1799" fmla="*/ 2361603 h 2476517"/>
                    <a:gd name="connsiteX1800" fmla="*/ 471457 w 2786049"/>
                    <a:gd name="connsiteY1800" fmla="*/ 2363027 h 2476517"/>
                    <a:gd name="connsiteX1801" fmla="*/ 472770 w 2786049"/>
                    <a:gd name="connsiteY1801" fmla="*/ 2364091 h 2476517"/>
                    <a:gd name="connsiteX1802" fmla="*/ 472974 w 2786049"/>
                    <a:gd name="connsiteY1802" fmla="*/ 2364809 h 2476517"/>
                    <a:gd name="connsiteX1803" fmla="*/ 471079 w 2786049"/>
                    <a:gd name="connsiteY1803" fmla="*/ 2365936 h 2476517"/>
                    <a:gd name="connsiteX1804" fmla="*/ 459196 w 2786049"/>
                    <a:gd name="connsiteY1804" fmla="*/ 2366753 h 2476517"/>
                    <a:gd name="connsiteX1805" fmla="*/ 453633 w 2786049"/>
                    <a:gd name="connsiteY1805" fmla="*/ 2368399 h 2476517"/>
                    <a:gd name="connsiteX1806" fmla="*/ 445986 w 2786049"/>
                    <a:gd name="connsiteY1806" fmla="*/ 2372670 h 2476517"/>
                    <a:gd name="connsiteX1807" fmla="*/ 444361 w 2786049"/>
                    <a:gd name="connsiteY1807" fmla="*/ 2373982 h 2476517"/>
                    <a:gd name="connsiteX1808" fmla="*/ 439584 w 2786049"/>
                    <a:gd name="connsiteY1808" fmla="*/ 2377832 h 2476517"/>
                    <a:gd name="connsiteX1809" fmla="*/ 437198 w 2786049"/>
                    <a:gd name="connsiteY1809" fmla="*/ 2380605 h 2476517"/>
                    <a:gd name="connsiteX1810" fmla="*/ 433983 w 2786049"/>
                    <a:gd name="connsiteY1810" fmla="*/ 2386572 h 2476517"/>
                    <a:gd name="connsiteX1811" fmla="*/ 433090 w 2786049"/>
                    <a:gd name="connsiteY1811" fmla="*/ 2388911 h 2476517"/>
                    <a:gd name="connsiteX1812" fmla="*/ 432221 w 2786049"/>
                    <a:gd name="connsiteY1812" fmla="*/ 2391176 h 2476517"/>
                    <a:gd name="connsiteX1813" fmla="*/ 431740 w 2786049"/>
                    <a:gd name="connsiteY1813" fmla="*/ 2395039 h 2476517"/>
                    <a:gd name="connsiteX1814" fmla="*/ 431654 w 2786049"/>
                    <a:gd name="connsiteY1814" fmla="*/ 2395732 h 2476517"/>
                    <a:gd name="connsiteX1815" fmla="*/ 431932 w 2786049"/>
                    <a:gd name="connsiteY1815" fmla="*/ 2397923 h 2476517"/>
                    <a:gd name="connsiteX1816" fmla="*/ 432208 w 2786049"/>
                    <a:gd name="connsiteY1816" fmla="*/ 2400089 h 2476517"/>
                    <a:gd name="connsiteX1817" fmla="*/ 433303 w 2786049"/>
                    <a:gd name="connsiteY1817" fmla="*/ 2401352 h 2476517"/>
                    <a:gd name="connsiteX1818" fmla="*/ 434304 w 2786049"/>
                    <a:gd name="connsiteY1818" fmla="*/ 2402516 h 2476517"/>
                    <a:gd name="connsiteX1819" fmla="*/ 437355 w 2786049"/>
                    <a:gd name="connsiteY1819" fmla="*/ 2402689 h 2476517"/>
                    <a:gd name="connsiteX1820" fmla="*/ 442828 w 2786049"/>
                    <a:gd name="connsiteY1820" fmla="*/ 2401525 h 2476517"/>
                    <a:gd name="connsiteX1821" fmla="*/ 445421 w 2786049"/>
                    <a:gd name="connsiteY1821" fmla="*/ 2401984 h 2476517"/>
                    <a:gd name="connsiteX1822" fmla="*/ 447035 w 2786049"/>
                    <a:gd name="connsiteY1822" fmla="*/ 2402974 h 2476517"/>
                    <a:gd name="connsiteX1823" fmla="*/ 447164 w 2786049"/>
                    <a:gd name="connsiteY1823" fmla="*/ 2403692 h 2476517"/>
                    <a:gd name="connsiteX1824" fmla="*/ 446244 w 2786049"/>
                    <a:gd name="connsiteY1824" fmla="*/ 2404682 h 2476517"/>
                    <a:gd name="connsiteX1825" fmla="*/ 443303 w 2786049"/>
                    <a:gd name="connsiteY1825" fmla="*/ 2405933 h 2476517"/>
                    <a:gd name="connsiteX1826" fmla="*/ 432365 w 2786049"/>
                    <a:gd name="connsiteY1826" fmla="*/ 2408210 h 2476517"/>
                    <a:gd name="connsiteX1827" fmla="*/ 426414 w 2786049"/>
                    <a:gd name="connsiteY1827" fmla="*/ 2407876 h 2476517"/>
                    <a:gd name="connsiteX1828" fmla="*/ 412918 w 2786049"/>
                    <a:gd name="connsiteY1828" fmla="*/ 2405437 h 2476517"/>
                    <a:gd name="connsiteX1829" fmla="*/ 412462 w 2786049"/>
                    <a:gd name="connsiteY1829" fmla="*/ 2405165 h 2476517"/>
                    <a:gd name="connsiteX1830" fmla="*/ 411378 w 2786049"/>
                    <a:gd name="connsiteY1830" fmla="*/ 2404521 h 2476517"/>
                    <a:gd name="connsiteX1831" fmla="*/ 411102 w 2786049"/>
                    <a:gd name="connsiteY1831" fmla="*/ 2403642 h 2476517"/>
                    <a:gd name="connsiteX1832" fmla="*/ 411955 w 2786049"/>
                    <a:gd name="connsiteY1832" fmla="*/ 2402404 h 2476517"/>
                    <a:gd name="connsiteX1833" fmla="*/ 414823 w 2786049"/>
                    <a:gd name="connsiteY1833" fmla="*/ 2400993 h 2476517"/>
                    <a:gd name="connsiteX1834" fmla="*/ 421847 w 2786049"/>
                    <a:gd name="connsiteY1834" fmla="*/ 2399941 h 2476517"/>
                    <a:gd name="connsiteX1835" fmla="*/ 423575 w 2786049"/>
                    <a:gd name="connsiteY1835" fmla="*/ 2399681 h 2476517"/>
                    <a:gd name="connsiteX1836" fmla="*/ 425685 w 2786049"/>
                    <a:gd name="connsiteY1836" fmla="*/ 2398790 h 2476517"/>
                    <a:gd name="connsiteX1837" fmla="*/ 426552 w 2786049"/>
                    <a:gd name="connsiteY1837" fmla="*/ 2397564 h 2476517"/>
                    <a:gd name="connsiteX1838" fmla="*/ 426966 w 2786049"/>
                    <a:gd name="connsiteY1838" fmla="*/ 2393925 h 2476517"/>
                    <a:gd name="connsiteX1839" fmla="*/ 427113 w 2786049"/>
                    <a:gd name="connsiteY1839" fmla="*/ 2392687 h 2476517"/>
                    <a:gd name="connsiteX1840" fmla="*/ 427009 w 2786049"/>
                    <a:gd name="connsiteY1840" fmla="*/ 2388255 h 2476517"/>
                    <a:gd name="connsiteX1841" fmla="*/ 424960 w 2786049"/>
                    <a:gd name="connsiteY1841" fmla="*/ 2381026 h 2476517"/>
                    <a:gd name="connsiteX1842" fmla="*/ 423753 w 2786049"/>
                    <a:gd name="connsiteY1842" fmla="*/ 2378785 h 2476517"/>
                    <a:gd name="connsiteX1843" fmla="*/ 421605 w 2786049"/>
                    <a:gd name="connsiteY1843" fmla="*/ 2376148 h 2476517"/>
                    <a:gd name="connsiteX1844" fmla="*/ 420791 w 2786049"/>
                    <a:gd name="connsiteY1844" fmla="*/ 2375146 h 2476517"/>
                    <a:gd name="connsiteX1845" fmla="*/ 417138 w 2786049"/>
                    <a:gd name="connsiteY1845" fmla="*/ 2372286 h 2476517"/>
                    <a:gd name="connsiteX1846" fmla="*/ 410224 w 2786049"/>
                    <a:gd name="connsiteY1846" fmla="*/ 2368609 h 2476517"/>
                    <a:gd name="connsiteX1847" fmla="*/ 406899 w 2786049"/>
                    <a:gd name="connsiteY1847" fmla="*/ 2367409 h 2476517"/>
                    <a:gd name="connsiteX1848" fmla="*/ 396072 w 2786049"/>
                    <a:gd name="connsiteY1848" fmla="*/ 2365044 h 2476517"/>
                    <a:gd name="connsiteX1849" fmla="*/ 391969 w 2786049"/>
                    <a:gd name="connsiteY1849" fmla="*/ 2365094 h 2476517"/>
                    <a:gd name="connsiteX1850" fmla="*/ 386222 w 2786049"/>
                    <a:gd name="connsiteY1850" fmla="*/ 2365812 h 2476517"/>
                    <a:gd name="connsiteX1851" fmla="*/ 383202 w 2786049"/>
                    <a:gd name="connsiteY1851" fmla="*/ 2366196 h 2476517"/>
                    <a:gd name="connsiteX1852" fmla="*/ 381195 w 2786049"/>
                    <a:gd name="connsiteY1852" fmla="*/ 2366443 h 2476517"/>
                    <a:gd name="connsiteX1853" fmla="*/ 375572 w 2786049"/>
                    <a:gd name="connsiteY1853" fmla="*/ 2367619 h 2476517"/>
                    <a:gd name="connsiteX1854" fmla="*/ 366400 w 2786049"/>
                    <a:gd name="connsiteY1854" fmla="*/ 2370603 h 2476517"/>
                    <a:gd name="connsiteX1855" fmla="*/ 356912 w 2786049"/>
                    <a:gd name="connsiteY1855" fmla="*/ 2374366 h 2476517"/>
                    <a:gd name="connsiteX1856" fmla="*/ 353551 w 2786049"/>
                    <a:gd name="connsiteY1856" fmla="*/ 2377659 h 2476517"/>
                    <a:gd name="connsiteX1857" fmla="*/ 352352 w 2786049"/>
                    <a:gd name="connsiteY1857" fmla="*/ 2380939 h 2476517"/>
                    <a:gd name="connsiteX1858" fmla="*/ 351488 w 2786049"/>
                    <a:gd name="connsiteY1858" fmla="*/ 2385804 h 2476517"/>
                    <a:gd name="connsiteX1859" fmla="*/ 351813 w 2786049"/>
                    <a:gd name="connsiteY1859" fmla="*/ 2386745 h 2476517"/>
                    <a:gd name="connsiteX1860" fmla="*/ 352532 w 2786049"/>
                    <a:gd name="connsiteY1860" fmla="*/ 2388825 h 2476517"/>
                    <a:gd name="connsiteX1861" fmla="*/ 357425 w 2786049"/>
                    <a:gd name="connsiteY1861" fmla="*/ 2392910 h 2476517"/>
                    <a:gd name="connsiteX1862" fmla="*/ 358131 w 2786049"/>
                    <a:gd name="connsiteY1862" fmla="*/ 2394507 h 2476517"/>
                    <a:gd name="connsiteX1863" fmla="*/ 358173 w 2786049"/>
                    <a:gd name="connsiteY1863" fmla="*/ 2398839 h 2476517"/>
                    <a:gd name="connsiteX1864" fmla="*/ 362984 w 2786049"/>
                    <a:gd name="connsiteY1864" fmla="*/ 2403147 h 2476517"/>
                    <a:gd name="connsiteX1865" fmla="*/ 362717 w 2786049"/>
                    <a:gd name="connsiteY1865" fmla="*/ 2404954 h 2476517"/>
                    <a:gd name="connsiteX1866" fmla="*/ 360904 w 2786049"/>
                    <a:gd name="connsiteY1866" fmla="*/ 2405933 h 2476517"/>
                    <a:gd name="connsiteX1867" fmla="*/ 357489 w 2786049"/>
                    <a:gd name="connsiteY1867" fmla="*/ 2405450 h 2476517"/>
                    <a:gd name="connsiteX1868" fmla="*/ 350984 w 2786049"/>
                    <a:gd name="connsiteY1868" fmla="*/ 2403370 h 2476517"/>
                    <a:gd name="connsiteX1869" fmla="*/ 345341 w 2786049"/>
                    <a:gd name="connsiteY1869" fmla="*/ 2402590 h 2476517"/>
                    <a:gd name="connsiteX1870" fmla="*/ 344449 w 2786049"/>
                    <a:gd name="connsiteY1870" fmla="*/ 2402528 h 2476517"/>
                    <a:gd name="connsiteX1871" fmla="*/ 327265 w 2786049"/>
                    <a:gd name="connsiteY1871" fmla="*/ 2401315 h 2476517"/>
                    <a:gd name="connsiteX1872" fmla="*/ 303480 w 2786049"/>
                    <a:gd name="connsiteY1872" fmla="*/ 2402664 h 2476517"/>
                    <a:gd name="connsiteX1873" fmla="*/ 302572 w 2786049"/>
                    <a:gd name="connsiteY1873" fmla="*/ 2402714 h 2476517"/>
                    <a:gd name="connsiteX1874" fmla="*/ 294727 w 2786049"/>
                    <a:gd name="connsiteY1874" fmla="*/ 2403692 h 2476517"/>
                    <a:gd name="connsiteX1875" fmla="*/ 291723 w 2786049"/>
                    <a:gd name="connsiteY1875" fmla="*/ 2404719 h 2476517"/>
                    <a:gd name="connsiteX1876" fmla="*/ 290205 w 2786049"/>
                    <a:gd name="connsiteY1876" fmla="*/ 2405945 h 2476517"/>
                    <a:gd name="connsiteX1877" fmla="*/ 289954 w 2786049"/>
                    <a:gd name="connsiteY1877" fmla="*/ 2407121 h 2476517"/>
                    <a:gd name="connsiteX1878" fmla="*/ 290432 w 2786049"/>
                    <a:gd name="connsiteY1878" fmla="*/ 2409102 h 2476517"/>
                    <a:gd name="connsiteX1879" fmla="*/ 291590 w 2786049"/>
                    <a:gd name="connsiteY1879" fmla="*/ 2410550 h 2476517"/>
                    <a:gd name="connsiteX1880" fmla="*/ 291557 w 2786049"/>
                    <a:gd name="connsiteY1880" fmla="*/ 2412048 h 2476517"/>
                    <a:gd name="connsiteX1881" fmla="*/ 287392 w 2786049"/>
                    <a:gd name="connsiteY1881" fmla="*/ 2418336 h 2476517"/>
                    <a:gd name="connsiteX1882" fmla="*/ 286445 w 2786049"/>
                    <a:gd name="connsiteY1882" fmla="*/ 2420676 h 2476517"/>
                    <a:gd name="connsiteX1883" fmla="*/ 285921 w 2786049"/>
                    <a:gd name="connsiteY1883" fmla="*/ 2424055 h 2476517"/>
                    <a:gd name="connsiteX1884" fmla="*/ 284634 w 2786049"/>
                    <a:gd name="connsiteY1884" fmla="*/ 2424959 h 2476517"/>
                    <a:gd name="connsiteX1885" fmla="*/ 281714 w 2786049"/>
                    <a:gd name="connsiteY1885" fmla="*/ 2425677 h 2476517"/>
                    <a:gd name="connsiteX1886" fmla="*/ 278369 w 2786049"/>
                    <a:gd name="connsiteY1886" fmla="*/ 2425677 h 2476517"/>
                    <a:gd name="connsiteX1887" fmla="*/ 271887 w 2786049"/>
                    <a:gd name="connsiteY1887" fmla="*/ 2425665 h 2476517"/>
                    <a:gd name="connsiteX1888" fmla="*/ 264997 w 2786049"/>
                    <a:gd name="connsiteY1888" fmla="*/ 2427472 h 2476517"/>
                    <a:gd name="connsiteX1889" fmla="*/ 262088 w 2786049"/>
                    <a:gd name="connsiteY1889" fmla="*/ 2427707 h 2476517"/>
                    <a:gd name="connsiteX1890" fmla="*/ 257486 w 2786049"/>
                    <a:gd name="connsiteY1890" fmla="*/ 2427051 h 2476517"/>
                    <a:gd name="connsiteX1891" fmla="*/ 254677 w 2786049"/>
                    <a:gd name="connsiteY1891" fmla="*/ 2426110 h 2476517"/>
                    <a:gd name="connsiteX1892" fmla="*/ 251305 w 2786049"/>
                    <a:gd name="connsiteY1892" fmla="*/ 2423746 h 2476517"/>
                    <a:gd name="connsiteX1893" fmla="*/ 250371 w 2786049"/>
                    <a:gd name="connsiteY1893" fmla="*/ 2422137 h 2476517"/>
                    <a:gd name="connsiteX1894" fmla="*/ 250186 w 2786049"/>
                    <a:gd name="connsiteY1894" fmla="*/ 2420404 h 2476517"/>
                    <a:gd name="connsiteX1895" fmla="*/ 251060 w 2786049"/>
                    <a:gd name="connsiteY1895" fmla="*/ 2417903 h 2476517"/>
                    <a:gd name="connsiteX1896" fmla="*/ 253740 w 2786049"/>
                    <a:gd name="connsiteY1896" fmla="*/ 2414499 h 2476517"/>
                    <a:gd name="connsiteX1897" fmla="*/ 254165 w 2786049"/>
                    <a:gd name="connsiteY1897" fmla="*/ 2412060 h 2476517"/>
                    <a:gd name="connsiteX1898" fmla="*/ 254139 w 2786049"/>
                    <a:gd name="connsiteY1898" fmla="*/ 2411689 h 2476517"/>
                    <a:gd name="connsiteX1899" fmla="*/ 253995 w 2786049"/>
                    <a:gd name="connsiteY1899" fmla="*/ 2409622 h 2476517"/>
                    <a:gd name="connsiteX1900" fmla="*/ 254778 w 2786049"/>
                    <a:gd name="connsiteY1900" fmla="*/ 2407901 h 2476517"/>
                    <a:gd name="connsiteX1901" fmla="*/ 256142 w 2786049"/>
                    <a:gd name="connsiteY1901" fmla="*/ 2406824 h 2476517"/>
                    <a:gd name="connsiteX1902" fmla="*/ 259058 w 2786049"/>
                    <a:gd name="connsiteY1902" fmla="*/ 2406353 h 2476517"/>
                    <a:gd name="connsiteX1903" fmla="*/ 260052 w 2786049"/>
                    <a:gd name="connsiteY1903" fmla="*/ 2405190 h 2476517"/>
                    <a:gd name="connsiteX1904" fmla="*/ 260234 w 2786049"/>
                    <a:gd name="connsiteY1904" fmla="*/ 2403704 h 2476517"/>
                    <a:gd name="connsiteX1905" fmla="*/ 259104 w 2786049"/>
                    <a:gd name="connsiteY1905" fmla="*/ 2397515 h 2476517"/>
                    <a:gd name="connsiteX1906" fmla="*/ 257079 w 2786049"/>
                    <a:gd name="connsiteY1906" fmla="*/ 2394717 h 2476517"/>
                    <a:gd name="connsiteX1907" fmla="*/ 257102 w 2786049"/>
                    <a:gd name="connsiteY1907" fmla="*/ 2393603 h 2476517"/>
                    <a:gd name="connsiteX1908" fmla="*/ 258238 w 2786049"/>
                    <a:gd name="connsiteY1908" fmla="*/ 2392774 h 2476517"/>
                    <a:gd name="connsiteX1909" fmla="*/ 261966 w 2786049"/>
                    <a:gd name="connsiteY1909" fmla="*/ 2396091 h 2476517"/>
                    <a:gd name="connsiteX1910" fmla="*/ 263450 w 2786049"/>
                    <a:gd name="connsiteY1910" fmla="*/ 2396363 h 2476517"/>
                    <a:gd name="connsiteX1911" fmla="*/ 264804 w 2786049"/>
                    <a:gd name="connsiteY1911" fmla="*/ 2395769 h 2476517"/>
                    <a:gd name="connsiteX1912" fmla="*/ 266191 w 2786049"/>
                    <a:gd name="connsiteY1912" fmla="*/ 2393751 h 2476517"/>
                    <a:gd name="connsiteX1913" fmla="*/ 267610 w 2786049"/>
                    <a:gd name="connsiteY1913" fmla="*/ 2390236 h 2476517"/>
                    <a:gd name="connsiteX1914" fmla="*/ 268148 w 2786049"/>
                    <a:gd name="connsiteY1914" fmla="*/ 2385916 h 2476517"/>
                    <a:gd name="connsiteX1915" fmla="*/ 268246 w 2786049"/>
                    <a:gd name="connsiteY1915" fmla="*/ 2385136 h 2476517"/>
                    <a:gd name="connsiteX1916" fmla="*/ 267086 w 2786049"/>
                    <a:gd name="connsiteY1916" fmla="*/ 2373586 h 2476517"/>
                    <a:gd name="connsiteX1917" fmla="*/ 266433 w 2786049"/>
                    <a:gd name="connsiteY1917" fmla="*/ 2372794 h 2476517"/>
                    <a:gd name="connsiteX1918" fmla="*/ 265024 w 2786049"/>
                    <a:gd name="connsiteY1918" fmla="*/ 2372435 h 2476517"/>
                    <a:gd name="connsiteX1919" fmla="*/ 261987 w 2786049"/>
                    <a:gd name="connsiteY1919" fmla="*/ 2374886 h 2476517"/>
                    <a:gd name="connsiteX1920" fmla="*/ 258497 w 2786049"/>
                    <a:gd name="connsiteY1920" fmla="*/ 2381026 h 2476517"/>
                    <a:gd name="connsiteX1921" fmla="*/ 256869 w 2786049"/>
                    <a:gd name="connsiteY1921" fmla="*/ 2380518 h 2476517"/>
                    <a:gd name="connsiteX1922" fmla="*/ 255589 w 2786049"/>
                    <a:gd name="connsiteY1922" fmla="*/ 2377646 h 2476517"/>
                    <a:gd name="connsiteX1923" fmla="*/ 254353 w 2786049"/>
                    <a:gd name="connsiteY1923" fmla="*/ 2376272 h 2476517"/>
                    <a:gd name="connsiteX1924" fmla="*/ 252271 w 2786049"/>
                    <a:gd name="connsiteY1924" fmla="*/ 2375988 h 2476517"/>
                    <a:gd name="connsiteX1925" fmla="*/ 249403 w 2786049"/>
                    <a:gd name="connsiteY1925" fmla="*/ 2377572 h 2476517"/>
                    <a:gd name="connsiteX1926" fmla="*/ 247317 w 2786049"/>
                    <a:gd name="connsiteY1926" fmla="*/ 2374131 h 2476517"/>
                    <a:gd name="connsiteX1927" fmla="*/ 246785 w 2786049"/>
                    <a:gd name="connsiteY1927" fmla="*/ 2374168 h 2476517"/>
                    <a:gd name="connsiteX1928" fmla="*/ 244405 w 2786049"/>
                    <a:gd name="connsiteY1928" fmla="*/ 2374304 h 2476517"/>
                    <a:gd name="connsiteX1929" fmla="*/ 242680 w 2786049"/>
                    <a:gd name="connsiteY1929" fmla="*/ 2371345 h 2476517"/>
                    <a:gd name="connsiteX1930" fmla="*/ 242510 w 2786049"/>
                    <a:gd name="connsiteY1930" fmla="*/ 2368808 h 2476517"/>
                    <a:gd name="connsiteX1931" fmla="*/ 240058 w 2786049"/>
                    <a:gd name="connsiteY1931" fmla="*/ 2368436 h 2476517"/>
                    <a:gd name="connsiteX1932" fmla="*/ 239432 w 2786049"/>
                    <a:gd name="connsiteY1932" fmla="*/ 2369761 h 2476517"/>
                    <a:gd name="connsiteX1933" fmla="*/ 237458 w 2786049"/>
                    <a:gd name="connsiteY1933" fmla="*/ 2371457 h 2476517"/>
                    <a:gd name="connsiteX1934" fmla="*/ 230975 w 2786049"/>
                    <a:gd name="connsiteY1934" fmla="*/ 2374762 h 2476517"/>
                    <a:gd name="connsiteX1935" fmla="*/ 229413 w 2786049"/>
                    <a:gd name="connsiteY1935" fmla="*/ 2374651 h 2476517"/>
                    <a:gd name="connsiteX1936" fmla="*/ 226443 w 2786049"/>
                    <a:gd name="connsiteY1936" fmla="*/ 2370479 h 2476517"/>
                    <a:gd name="connsiteX1937" fmla="*/ 225194 w 2786049"/>
                    <a:gd name="connsiteY1937" fmla="*/ 2369662 h 2476517"/>
                    <a:gd name="connsiteX1938" fmla="*/ 223411 w 2786049"/>
                    <a:gd name="connsiteY1938" fmla="*/ 2369303 h 2476517"/>
                    <a:gd name="connsiteX1939" fmla="*/ 220412 w 2786049"/>
                    <a:gd name="connsiteY1939" fmla="*/ 2370095 h 2476517"/>
                    <a:gd name="connsiteX1940" fmla="*/ 216540 w 2786049"/>
                    <a:gd name="connsiteY1940" fmla="*/ 2372002 h 2476517"/>
                    <a:gd name="connsiteX1941" fmla="*/ 222145 w 2786049"/>
                    <a:gd name="connsiteY1941" fmla="*/ 2354733 h 2476517"/>
                    <a:gd name="connsiteX1942" fmla="*/ 222654 w 2786049"/>
                    <a:gd name="connsiteY1942" fmla="*/ 2353656 h 2476517"/>
                    <a:gd name="connsiteX1943" fmla="*/ 224064 w 2786049"/>
                    <a:gd name="connsiteY1943" fmla="*/ 2350697 h 2476517"/>
                    <a:gd name="connsiteX1944" fmla="*/ 226783 w 2786049"/>
                    <a:gd name="connsiteY1944" fmla="*/ 2344978 h 2476517"/>
                    <a:gd name="connsiteX1945" fmla="*/ 229902 w 2786049"/>
                    <a:gd name="connsiteY1945" fmla="*/ 2336783 h 2476517"/>
                    <a:gd name="connsiteX1946" fmla="*/ 232477 w 2786049"/>
                    <a:gd name="connsiteY1946" fmla="*/ 2324454 h 2476517"/>
                    <a:gd name="connsiteX1947" fmla="*/ 233304 w 2786049"/>
                    <a:gd name="connsiteY1947" fmla="*/ 2309004 h 2476517"/>
                    <a:gd name="connsiteX1948" fmla="*/ 234104 w 2786049"/>
                    <a:gd name="connsiteY1948" fmla="*/ 2294051 h 2476517"/>
                    <a:gd name="connsiteX1949" fmla="*/ 233401 w 2786049"/>
                    <a:gd name="connsiteY1949" fmla="*/ 2265703 h 2476517"/>
                    <a:gd name="connsiteX1950" fmla="*/ 233333 w 2786049"/>
                    <a:gd name="connsiteY1950" fmla="*/ 2262967 h 2476517"/>
                    <a:gd name="connsiteX1951" fmla="*/ 236647 w 2786049"/>
                    <a:gd name="connsiteY1951" fmla="*/ 2222524 h 2476517"/>
                    <a:gd name="connsiteX1952" fmla="*/ 237329 w 2786049"/>
                    <a:gd name="connsiteY1952" fmla="*/ 2214206 h 2476517"/>
                    <a:gd name="connsiteX1953" fmla="*/ 239782 w 2786049"/>
                    <a:gd name="connsiteY1953" fmla="*/ 2211396 h 2476517"/>
                    <a:gd name="connsiteX1954" fmla="*/ 244353 w 2786049"/>
                    <a:gd name="connsiteY1954" fmla="*/ 2207979 h 2476517"/>
                    <a:gd name="connsiteX1955" fmla="*/ 245025 w 2786049"/>
                    <a:gd name="connsiteY1955" fmla="*/ 2203225 h 2476517"/>
                    <a:gd name="connsiteX1956" fmla="*/ 244507 w 2786049"/>
                    <a:gd name="connsiteY1956" fmla="*/ 2197197 h 2476517"/>
                    <a:gd name="connsiteX1957" fmla="*/ 240052 w 2786049"/>
                    <a:gd name="connsiteY1957" fmla="*/ 2192369 h 2476517"/>
                    <a:gd name="connsiteX1958" fmla="*/ 240159 w 2786049"/>
                    <a:gd name="connsiteY1958" fmla="*/ 2184681 h 2476517"/>
                    <a:gd name="connsiteX1959" fmla="*/ 240248 w 2786049"/>
                    <a:gd name="connsiteY1959" fmla="*/ 2178418 h 2476517"/>
                    <a:gd name="connsiteX1960" fmla="*/ 239841 w 2786049"/>
                    <a:gd name="connsiteY1960" fmla="*/ 2164466 h 2476517"/>
                    <a:gd name="connsiteX1961" fmla="*/ 248280 w 2786049"/>
                    <a:gd name="connsiteY1961" fmla="*/ 2165543 h 2476517"/>
                    <a:gd name="connsiteX1962" fmla="*/ 257409 w 2786049"/>
                    <a:gd name="connsiteY1962" fmla="*/ 2164726 h 2476517"/>
                    <a:gd name="connsiteX1963" fmla="*/ 261680 w 2786049"/>
                    <a:gd name="connsiteY1963" fmla="*/ 2163897 h 2476517"/>
                    <a:gd name="connsiteX1964" fmla="*/ 263403 w 2786049"/>
                    <a:gd name="connsiteY1964" fmla="*/ 2163563 h 2476517"/>
                    <a:gd name="connsiteX1965" fmla="*/ 264028 w 2786049"/>
                    <a:gd name="connsiteY1965" fmla="*/ 2162523 h 2476517"/>
                    <a:gd name="connsiteX1966" fmla="*/ 265101 w 2786049"/>
                    <a:gd name="connsiteY1966" fmla="*/ 2160753 h 2476517"/>
                    <a:gd name="connsiteX1967" fmla="*/ 266663 w 2786049"/>
                    <a:gd name="connsiteY1967" fmla="*/ 2158153 h 2476517"/>
                    <a:gd name="connsiteX1968" fmla="*/ 266809 w 2786049"/>
                    <a:gd name="connsiteY1968" fmla="*/ 2157906 h 2476517"/>
                    <a:gd name="connsiteX1969" fmla="*/ 267280 w 2786049"/>
                    <a:gd name="connsiteY1969" fmla="*/ 2146505 h 2476517"/>
                    <a:gd name="connsiteX1970" fmla="*/ 266776 w 2786049"/>
                    <a:gd name="connsiteY1970" fmla="*/ 2139832 h 2476517"/>
                    <a:gd name="connsiteX1971" fmla="*/ 267454 w 2786049"/>
                    <a:gd name="connsiteY1971" fmla="*/ 2134769 h 2476517"/>
                    <a:gd name="connsiteX1972" fmla="*/ 269600 w 2786049"/>
                    <a:gd name="connsiteY1972" fmla="*/ 2123405 h 2476517"/>
                    <a:gd name="connsiteX1973" fmla="*/ 270080 w 2786049"/>
                    <a:gd name="connsiteY1973" fmla="*/ 2120867 h 2476517"/>
                    <a:gd name="connsiteX1974" fmla="*/ 272719 w 2786049"/>
                    <a:gd name="connsiteY1974" fmla="*/ 2100751 h 2476517"/>
                    <a:gd name="connsiteX1975" fmla="*/ 273085 w 2786049"/>
                    <a:gd name="connsiteY1975" fmla="*/ 2097954 h 2476517"/>
                    <a:gd name="connsiteX1976" fmla="*/ 273152 w 2786049"/>
                    <a:gd name="connsiteY1976" fmla="*/ 2097446 h 2476517"/>
                    <a:gd name="connsiteX1977" fmla="*/ 275722 w 2786049"/>
                    <a:gd name="connsiteY1977" fmla="*/ 2080536 h 2476517"/>
                    <a:gd name="connsiteX1978" fmla="*/ 282242 w 2786049"/>
                    <a:gd name="connsiteY1978" fmla="*/ 2037742 h 2476517"/>
                    <a:gd name="connsiteX1979" fmla="*/ 282398 w 2786049"/>
                    <a:gd name="connsiteY1979" fmla="*/ 2036715 h 2476517"/>
                    <a:gd name="connsiteX1980" fmla="*/ 286790 w 2786049"/>
                    <a:gd name="connsiteY1980" fmla="*/ 2017119 h 2476517"/>
                    <a:gd name="connsiteX1981" fmla="*/ 293558 w 2786049"/>
                    <a:gd name="connsiteY1981" fmla="*/ 2010731 h 2476517"/>
                    <a:gd name="connsiteX1982" fmla="*/ 304391 w 2786049"/>
                    <a:gd name="connsiteY1982" fmla="*/ 2006151 h 2476517"/>
                    <a:gd name="connsiteX1983" fmla="*/ 304791 w 2786049"/>
                    <a:gd name="connsiteY1983" fmla="*/ 2006076 h 2476517"/>
                    <a:gd name="connsiteX1984" fmla="*/ 319444 w 2786049"/>
                    <a:gd name="connsiteY1984" fmla="*/ 2003229 h 2476517"/>
                    <a:gd name="connsiteX1985" fmla="*/ 327858 w 2786049"/>
                    <a:gd name="connsiteY1985" fmla="*/ 1999417 h 2476517"/>
                    <a:gd name="connsiteX1986" fmla="*/ 343190 w 2786049"/>
                    <a:gd name="connsiteY1986" fmla="*/ 1990875 h 2476517"/>
                    <a:gd name="connsiteX1987" fmla="*/ 349890 w 2786049"/>
                    <a:gd name="connsiteY1987" fmla="*/ 1987137 h 2476517"/>
                    <a:gd name="connsiteX1988" fmla="*/ 363381 w 2786049"/>
                    <a:gd name="connsiteY1988" fmla="*/ 1987545 h 2476517"/>
                    <a:gd name="connsiteX1989" fmla="*/ 367643 w 2786049"/>
                    <a:gd name="connsiteY1989" fmla="*/ 1986678 h 2476517"/>
                    <a:gd name="connsiteX1990" fmla="*/ 369693 w 2786049"/>
                    <a:gd name="connsiteY1990" fmla="*/ 1982271 h 2476517"/>
                    <a:gd name="connsiteX1991" fmla="*/ 369696 w 2786049"/>
                    <a:gd name="connsiteY1991" fmla="*/ 1970412 h 2476517"/>
                    <a:gd name="connsiteX1992" fmla="*/ 369698 w 2786049"/>
                    <a:gd name="connsiteY1992" fmla="*/ 1964829 h 2476517"/>
                    <a:gd name="connsiteX1993" fmla="*/ 370970 w 2786049"/>
                    <a:gd name="connsiteY1993" fmla="*/ 1961524 h 2476517"/>
                    <a:gd name="connsiteX1994" fmla="*/ 374608 w 2786049"/>
                    <a:gd name="connsiteY1994" fmla="*/ 1961747 h 2476517"/>
                    <a:gd name="connsiteX1995" fmla="*/ 390875 w 2786049"/>
                    <a:gd name="connsiteY1995" fmla="*/ 1968568 h 2476517"/>
                    <a:gd name="connsiteX1996" fmla="*/ 400718 w 2786049"/>
                    <a:gd name="connsiteY1996" fmla="*/ 1969719 h 2476517"/>
                    <a:gd name="connsiteX1997" fmla="*/ 402305 w 2786049"/>
                    <a:gd name="connsiteY1997" fmla="*/ 1970189 h 2476517"/>
                    <a:gd name="connsiteX1998" fmla="*/ 409772 w 2786049"/>
                    <a:gd name="connsiteY1998" fmla="*/ 1972430 h 2476517"/>
                    <a:gd name="connsiteX1999" fmla="*/ 415385 w 2786049"/>
                    <a:gd name="connsiteY1999" fmla="*/ 1972393 h 2476517"/>
                    <a:gd name="connsiteX2000" fmla="*/ 418048 w 2786049"/>
                    <a:gd name="connsiteY2000" fmla="*/ 1967998 h 2476517"/>
                    <a:gd name="connsiteX2001" fmla="*/ 417999 w 2786049"/>
                    <a:gd name="connsiteY2001" fmla="*/ 1962613 h 2476517"/>
                    <a:gd name="connsiteX2002" fmla="*/ 410122 w 2786049"/>
                    <a:gd name="connsiteY2002" fmla="*/ 1953725 h 2476517"/>
                    <a:gd name="connsiteX2003" fmla="*/ 410095 w 2786049"/>
                    <a:gd name="connsiteY2003" fmla="*/ 1947066 h 2476517"/>
                    <a:gd name="connsiteX2004" fmla="*/ 407653 w 2786049"/>
                    <a:gd name="connsiteY2004" fmla="*/ 1942287 h 2476517"/>
                    <a:gd name="connsiteX2005" fmla="*/ 408050 w 2786049"/>
                    <a:gd name="connsiteY2005" fmla="*/ 1941309 h 2476517"/>
                    <a:gd name="connsiteX2006" fmla="*/ 411620 w 2786049"/>
                    <a:gd name="connsiteY2006" fmla="*/ 1942374 h 2476517"/>
                    <a:gd name="connsiteX2007" fmla="*/ 415411 w 2786049"/>
                    <a:gd name="connsiteY2007" fmla="*/ 1941854 h 2476517"/>
                    <a:gd name="connsiteX2008" fmla="*/ 417099 w 2786049"/>
                    <a:gd name="connsiteY2008" fmla="*/ 1939823 h 2476517"/>
                    <a:gd name="connsiteX2009" fmla="*/ 421214 w 2786049"/>
                    <a:gd name="connsiteY2009" fmla="*/ 1934872 h 2476517"/>
                    <a:gd name="connsiteX2010" fmla="*/ 423165 w 2786049"/>
                    <a:gd name="connsiteY2010" fmla="*/ 1931753 h 2476517"/>
                    <a:gd name="connsiteX2011" fmla="*/ 421895 w 2786049"/>
                    <a:gd name="connsiteY2011" fmla="*/ 1928955 h 2476517"/>
                    <a:gd name="connsiteX2012" fmla="*/ 419686 w 2786049"/>
                    <a:gd name="connsiteY2012" fmla="*/ 1925749 h 2476517"/>
                    <a:gd name="connsiteX2013" fmla="*/ 419339 w 2786049"/>
                    <a:gd name="connsiteY2013" fmla="*/ 1924164 h 2476517"/>
                    <a:gd name="connsiteX2014" fmla="*/ 420381 w 2786049"/>
                    <a:gd name="connsiteY2014" fmla="*/ 1919052 h 2476517"/>
                    <a:gd name="connsiteX2015" fmla="*/ 422343 w 2786049"/>
                    <a:gd name="connsiteY2015" fmla="*/ 1915350 h 2476517"/>
                    <a:gd name="connsiteX2016" fmla="*/ 425020 w 2786049"/>
                    <a:gd name="connsiteY2016" fmla="*/ 1913815 h 2476517"/>
                    <a:gd name="connsiteX2017" fmla="*/ 430504 w 2786049"/>
                    <a:gd name="connsiteY2017" fmla="*/ 1913939 h 2476517"/>
                    <a:gd name="connsiteX2018" fmla="*/ 433359 w 2786049"/>
                    <a:gd name="connsiteY2018" fmla="*/ 1913011 h 2476517"/>
                    <a:gd name="connsiteX2019" fmla="*/ 436369 w 2786049"/>
                    <a:gd name="connsiteY2019" fmla="*/ 1911401 h 2476517"/>
                    <a:gd name="connsiteX2020" fmla="*/ 438711 w 2786049"/>
                    <a:gd name="connsiteY2020" fmla="*/ 1910151 h 2476517"/>
                    <a:gd name="connsiteX2021" fmla="*/ 449297 w 2786049"/>
                    <a:gd name="connsiteY2021" fmla="*/ 1910572 h 2476517"/>
                    <a:gd name="connsiteX2022" fmla="*/ 451197 w 2786049"/>
                    <a:gd name="connsiteY2022" fmla="*/ 1910225 h 2476517"/>
                    <a:gd name="connsiteX2023" fmla="*/ 452894 w 2786049"/>
                    <a:gd name="connsiteY2023" fmla="*/ 1908826 h 2476517"/>
                    <a:gd name="connsiteX2024" fmla="*/ 453312 w 2786049"/>
                    <a:gd name="connsiteY2024" fmla="*/ 1908492 h 2476517"/>
                    <a:gd name="connsiteX2025" fmla="*/ 460367 w 2786049"/>
                    <a:gd name="connsiteY2025" fmla="*/ 1900334 h 2476517"/>
                    <a:gd name="connsiteX2026" fmla="*/ 462349 w 2786049"/>
                    <a:gd name="connsiteY2026" fmla="*/ 1899678 h 2476517"/>
                    <a:gd name="connsiteX2027" fmla="*/ 468894 w 2786049"/>
                    <a:gd name="connsiteY2027" fmla="*/ 1900508 h 2476517"/>
                    <a:gd name="connsiteX2028" fmla="*/ 473355 w 2786049"/>
                    <a:gd name="connsiteY2028" fmla="*/ 1899839 h 2476517"/>
                    <a:gd name="connsiteX2029" fmla="*/ 483276 w 2786049"/>
                    <a:gd name="connsiteY2029" fmla="*/ 1895791 h 2476517"/>
                    <a:gd name="connsiteX2030" fmla="*/ 488577 w 2786049"/>
                    <a:gd name="connsiteY2030" fmla="*/ 1896782 h 2476517"/>
                    <a:gd name="connsiteX2031" fmla="*/ 502549 w 2786049"/>
                    <a:gd name="connsiteY2031" fmla="*/ 1895432 h 2476517"/>
                    <a:gd name="connsiteX2032" fmla="*/ 504023 w 2786049"/>
                    <a:gd name="connsiteY2032" fmla="*/ 1895284 h 2476517"/>
                    <a:gd name="connsiteX2033" fmla="*/ 511736 w 2786049"/>
                    <a:gd name="connsiteY2033" fmla="*/ 1894541 h 2476517"/>
                    <a:gd name="connsiteX2034" fmla="*/ 512454 w 2786049"/>
                    <a:gd name="connsiteY2034" fmla="*/ 1894133 h 2476517"/>
                    <a:gd name="connsiteX2035" fmla="*/ 520511 w 2786049"/>
                    <a:gd name="connsiteY2035" fmla="*/ 1889589 h 2476517"/>
                    <a:gd name="connsiteX2036" fmla="*/ 523625 w 2786049"/>
                    <a:gd name="connsiteY2036" fmla="*/ 1886247 h 2476517"/>
                    <a:gd name="connsiteX2037" fmla="*/ 527330 w 2786049"/>
                    <a:gd name="connsiteY2037" fmla="*/ 1883722 h 2476517"/>
                    <a:gd name="connsiteX2038" fmla="*/ 534524 w 2786049"/>
                    <a:gd name="connsiteY2038" fmla="*/ 1885071 h 2476517"/>
                    <a:gd name="connsiteX2039" fmla="*/ 538076 w 2786049"/>
                    <a:gd name="connsiteY2039" fmla="*/ 1884786 h 2476517"/>
                    <a:gd name="connsiteX2040" fmla="*/ 541939 w 2786049"/>
                    <a:gd name="connsiteY2040" fmla="*/ 1883548 h 2476517"/>
                    <a:gd name="connsiteX2041" fmla="*/ 545241 w 2786049"/>
                    <a:gd name="connsiteY2041" fmla="*/ 1882558 h 2476517"/>
                    <a:gd name="connsiteX2042" fmla="*/ 546719 w 2786049"/>
                    <a:gd name="connsiteY2042" fmla="*/ 1881097 h 2476517"/>
                    <a:gd name="connsiteX2043" fmla="*/ 548261 w 2786049"/>
                    <a:gd name="connsiteY2043" fmla="*/ 1877606 h 2476517"/>
                    <a:gd name="connsiteX2044" fmla="*/ 549815 w 2786049"/>
                    <a:gd name="connsiteY2044" fmla="*/ 1876158 h 2476517"/>
                    <a:gd name="connsiteX2045" fmla="*/ 556869 w 2786049"/>
                    <a:gd name="connsiteY2045" fmla="*/ 1872754 h 2476517"/>
                    <a:gd name="connsiteX2046" fmla="*/ 562199 w 2786049"/>
                    <a:gd name="connsiteY2046" fmla="*/ 1871429 h 2476517"/>
                    <a:gd name="connsiteX2047" fmla="*/ 569529 w 2786049"/>
                    <a:gd name="connsiteY2047" fmla="*/ 1871442 h 2476517"/>
                    <a:gd name="connsiteX2048" fmla="*/ 571592 w 2786049"/>
                    <a:gd name="connsiteY2048" fmla="*/ 1871442 h 2476517"/>
                    <a:gd name="connsiteX2049" fmla="*/ 572638 w 2786049"/>
                    <a:gd name="connsiteY2049" fmla="*/ 1871454 h 2476517"/>
                    <a:gd name="connsiteX2050" fmla="*/ 574892 w 2786049"/>
                    <a:gd name="connsiteY2050" fmla="*/ 1871454 h 2476517"/>
                    <a:gd name="connsiteX2051" fmla="*/ 580360 w 2786049"/>
                    <a:gd name="connsiteY2051" fmla="*/ 1873064 h 2476517"/>
                    <a:gd name="connsiteX2052" fmla="*/ 603847 w 2786049"/>
                    <a:gd name="connsiteY2052" fmla="*/ 1873546 h 2476517"/>
                    <a:gd name="connsiteX2053" fmla="*/ 611856 w 2786049"/>
                    <a:gd name="connsiteY2053" fmla="*/ 1871219 h 2476517"/>
                    <a:gd name="connsiteX2054" fmla="*/ 613697 w 2786049"/>
                    <a:gd name="connsiteY2054" fmla="*/ 1871194 h 2476517"/>
                    <a:gd name="connsiteX2055" fmla="*/ 623499 w 2786049"/>
                    <a:gd name="connsiteY2055" fmla="*/ 1871058 h 2476517"/>
                    <a:gd name="connsiteX2056" fmla="*/ 628244 w 2786049"/>
                    <a:gd name="connsiteY2056" fmla="*/ 1871541 h 2476517"/>
                    <a:gd name="connsiteX2057" fmla="*/ 636161 w 2786049"/>
                    <a:gd name="connsiteY2057" fmla="*/ 1874215 h 2476517"/>
                    <a:gd name="connsiteX2058" fmla="*/ 642897 w 2786049"/>
                    <a:gd name="connsiteY2058" fmla="*/ 1876480 h 2476517"/>
                    <a:gd name="connsiteX2059" fmla="*/ 648770 w 2786049"/>
                    <a:gd name="connsiteY2059" fmla="*/ 1875329 h 2476517"/>
                    <a:gd name="connsiteX2060" fmla="*/ 648776 w 2786049"/>
                    <a:gd name="connsiteY2060" fmla="*/ 1875329 h 2476517"/>
                    <a:gd name="connsiteX2061" fmla="*/ 648914 w 2786049"/>
                    <a:gd name="connsiteY2061" fmla="*/ 1875304 h 2476517"/>
                    <a:gd name="connsiteX2062" fmla="*/ 654311 w 2786049"/>
                    <a:gd name="connsiteY2062" fmla="*/ 1874252 h 2476517"/>
                    <a:gd name="connsiteX2063" fmla="*/ 654563 w 2786049"/>
                    <a:gd name="connsiteY2063" fmla="*/ 1874252 h 2476517"/>
                    <a:gd name="connsiteX2064" fmla="*/ 665540 w 2786049"/>
                    <a:gd name="connsiteY2064" fmla="*/ 1874066 h 2476517"/>
                    <a:gd name="connsiteX2065" fmla="*/ 673989 w 2786049"/>
                    <a:gd name="connsiteY2065" fmla="*/ 1873930 h 2476517"/>
                    <a:gd name="connsiteX2066" fmla="*/ 675617 w 2786049"/>
                    <a:gd name="connsiteY2066" fmla="*/ 1874413 h 2476517"/>
                    <a:gd name="connsiteX2067" fmla="*/ 677736 w 2786049"/>
                    <a:gd name="connsiteY2067" fmla="*/ 1873138 h 2476517"/>
                    <a:gd name="connsiteX2068" fmla="*/ 678899 w 2786049"/>
                    <a:gd name="connsiteY2068" fmla="*/ 1865302 h 2476517"/>
                    <a:gd name="connsiteX2069" fmla="*/ 680422 w 2786049"/>
                    <a:gd name="connsiteY2069" fmla="*/ 1860796 h 2476517"/>
                    <a:gd name="connsiteX2070" fmla="*/ 686006 w 2786049"/>
                    <a:gd name="connsiteY2070" fmla="*/ 1844257 h 2476517"/>
                    <a:gd name="connsiteX2071" fmla="*/ 686773 w 2786049"/>
                    <a:gd name="connsiteY2071" fmla="*/ 1841992 h 2476517"/>
                    <a:gd name="connsiteX2072" fmla="*/ 687801 w 2786049"/>
                    <a:gd name="connsiteY2072" fmla="*/ 1831594 h 2476517"/>
                    <a:gd name="connsiteX2073" fmla="*/ 687801 w 2786049"/>
                    <a:gd name="connsiteY2073" fmla="*/ 1831594 h 2476517"/>
                    <a:gd name="connsiteX2074" fmla="*/ 687249 w 2786049"/>
                    <a:gd name="connsiteY2074" fmla="*/ 1827236 h 2476517"/>
                    <a:gd name="connsiteX2075" fmla="*/ 686773 w 2786049"/>
                    <a:gd name="connsiteY2075" fmla="*/ 1823485 h 2476517"/>
                    <a:gd name="connsiteX2076" fmla="*/ 684526 w 2786049"/>
                    <a:gd name="connsiteY2076" fmla="*/ 1805746 h 2476517"/>
                    <a:gd name="connsiteX2077" fmla="*/ 684526 w 2786049"/>
                    <a:gd name="connsiteY2077" fmla="*/ 1805746 h 2476517"/>
                    <a:gd name="connsiteX2078" fmla="*/ 687867 w 2786049"/>
                    <a:gd name="connsiteY2078" fmla="*/ 1803778 h 2476517"/>
                    <a:gd name="connsiteX2079" fmla="*/ 688264 w 2786049"/>
                    <a:gd name="connsiteY2079" fmla="*/ 1803679 h 2476517"/>
                    <a:gd name="connsiteX2080" fmla="*/ 709201 w 2786049"/>
                    <a:gd name="connsiteY2080" fmla="*/ 1798442 h 2476517"/>
                    <a:gd name="connsiteX2081" fmla="*/ 710935 w 2786049"/>
                    <a:gd name="connsiteY2081" fmla="*/ 1795075 h 2476517"/>
                    <a:gd name="connsiteX2082" fmla="*/ 710932 w 2786049"/>
                    <a:gd name="connsiteY2082" fmla="*/ 1795075 h 2476517"/>
                    <a:gd name="connsiteX2083" fmla="*/ 709454 w 2786049"/>
                    <a:gd name="connsiteY2083" fmla="*/ 1790000 h 2476517"/>
                    <a:gd name="connsiteX2084" fmla="*/ 706168 w 2786049"/>
                    <a:gd name="connsiteY2084" fmla="*/ 1782387 h 2476517"/>
                    <a:gd name="connsiteX2085" fmla="*/ 704800 w 2786049"/>
                    <a:gd name="connsiteY2085" fmla="*/ 1779218 h 2476517"/>
                    <a:gd name="connsiteX2086" fmla="*/ 703626 w 2786049"/>
                    <a:gd name="connsiteY2086" fmla="*/ 1776494 h 2476517"/>
                    <a:gd name="connsiteX2087" fmla="*/ 703613 w 2786049"/>
                    <a:gd name="connsiteY2087" fmla="*/ 1773387 h 2476517"/>
                    <a:gd name="connsiteX2088" fmla="*/ 703449 w 2786049"/>
                    <a:gd name="connsiteY2088" fmla="*/ 1736114 h 2476517"/>
                    <a:gd name="connsiteX2089" fmla="*/ 703394 w 2786049"/>
                    <a:gd name="connsiteY2089" fmla="*/ 1723500 h 2476517"/>
                    <a:gd name="connsiteX2090" fmla="*/ 703394 w 2786049"/>
                    <a:gd name="connsiteY2090" fmla="*/ 1723500 h 2476517"/>
                    <a:gd name="connsiteX2091" fmla="*/ 706492 w 2786049"/>
                    <a:gd name="connsiteY2091" fmla="*/ 1719451 h 2476517"/>
                    <a:gd name="connsiteX2092" fmla="*/ 708511 w 2786049"/>
                    <a:gd name="connsiteY2092" fmla="*/ 1716815 h 2476517"/>
                    <a:gd name="connsiteX2093" fmla="*/ 713572 w 2786049"/>
                    <a:gd name="connsiteY2093" fmla="*/ 1712259 h 2476517"/>
                    <a:gd name="connsiteX2094" fmla="*/ 717472 w 2786049"/>
                    <a:gd name="connsiteY2094" fmla="*/ 1709969 h 2476517"/>
                    <a:gd name="connsiteX2095" fmla="*/ 720310 w 2786049"/>
                    <a:gd name="connsiteY2095" fmla="*/ 1707568 h 2476517"/>
                    <a:gd name="connsiteX2096" fmla="*/ 721606 w 2786049"/>
                    <a:gd name="connsiteY2096" fmla="*/ 1704361 h 2476517"/>
                    <a:gd name="connsiteX2097" fmla="*/ 721605 w 2786049"/>
                    <a:gd name="connsiteY2097" fmla="*/ 1704361 h 2476517"/>
                    <a:gd name="connsiteX2098" fmla="*/ 720408 w 2786049"/>
                    <a:gd name="connsiteY2098" fmla="*/ 1701292 h 2476517"/>
                    <a:gd name="connsiteX2099" fmla="*/ 716217 w 2786049"/>
                    <a:gd name="connsiteY2099" fmla="*/ 1690534 h 2476517"/>
                    <a:gd name="connsiteX2100" fmla="*/ 710380 w 2786049"/>
                    <a:gd name="connsiteY2100" fmla="*/ 1685966 h 2476517"/>
                    <a:gd name="connsiteX2101" fmla="*/ 701090 w 2786049"/>
                    <a:gd name="connsiteY2101" fmla="*/ 1680395 h 2476517"/>
                    <a:gd name="connsiteX2102" fmla="*/ 695423 w 2786049"/>
                    <a:gd name="connsiteY2102" fmla="*/ 1676991 h 2476517"/>
                    <a:gd name="connsiteX2103" fmla="*/ 695249 w 2786049"/>
                    <a:gd name="connsiteY2103" fmla="*/ 1676892 h 2476517"/>
                    <a:gd name="connsiteX2104" fmla="*/ 690213 w 2786049"/>
                    <a:gd name="connsiteY2104" fmla="*/ 1673872 h 2476517"/>
                    <a:gd name="connsiteX2105" fmla="*/ 682185 w 2786049"/>
                    <a:gd name="connsiteY2105" fmla="*/ 1669069 h 2476517"/>
                    <a:gd name="connsiteX2106" fmla="*/ 661932 w 2786049"/>
                    <a:gd name="connsiteY2106" fmla="*/ 1671495 h 2476517"/>
                    <a:gd name="connsiteX2107" fmla="*/ 649789 w 2786049"/>
                    <a:gd name="connsiteY2107" fmla="*/ 1671780 h 2476517"/>
                    <a:gd name="connsiteX2108" fmla="*/ 645029 w 2786049"/>
                    <a:gd name="connsiteY2108" fmla="*/ 1671891 h 2476517"/>
                    <a:gd name="connsiteX2109" fmla="*/ 620945 w 2786049"/>
                    <a:gd name="connsiteY2109" fmla="*/ 1684976 h 2476517"/>
                    <a:gd name="connsiteX2110" fmla="*/ 613373 w 2786049"/>
                    <a:gd name="connsiteY2110" fmla="*/ 1686016 h 2476517"/>
                    <a:gd name="connsiteX2111" fmla="*/ 611195 w 2786049"/>
                    <a:gd name="connsiteY2111" fmla="*/ 1685595 h 2476517"/>
                    <a:gd name="connsiteX2112" fmla="*/ 600665 w 2786049"/>
                    <a:gd name="connsiteY2112" fmla="*/ 1683552 h 2476517"/>
                    <a:gd name="connsiteX2113" fmla="*/ 595818 w 2786049"/>
                    <a:gd name="connsiteY2113" fmla="*/ 1679591 h 2476517"/>
                    <a:gd name="connsiteX2114" fmla="*/ 591678 w 2786049"/>
                    <a:gd name="connsiteY2114" fmla="*/ 1677412 h 2476517"/>
                    <a:gd name="connsiteX2115" fmla="*/ 581418 w 2786049"/>
                    <a:gd name="connsiteY2115" fmla="*/ 1678799 h 2476517"/>
                    <a:gd name="connsiteX2116" fmla="*/ 574822 w 2786049"/>
                    <a:gd name="connsiteY2116" fmla="*/ 1679059 h 2476517"/>
                    <a:gd name="connsiteX2117" fmla="*/ 571787 w 2786049"/>
                    <a:gd name="connsiteY2117" fmla="*/ 1677685 h 2476517"/>
                    <a:gd name="connsiteX2118" fmla="*/ 567893 w 2786049"/>
                    <a:gd name="connsiteY2118" fmla="*/ 1675902 h 2476517"/>
                    <a:gd name="connsiteX2119" fmla="*/ 563461 w 2786049"/>
                    <a:gd name="connsiteY2119" fmla="*/ 1671520 h 2476517"/>
                    <a:gd name="connsiteX2120" fmla="*/ 563021 w 2786049"/>
                    <a:gd name="connsiteY2120" fmla="*/ 1665627 h 2476517"/>
                    <a:gd name="connsiteX2121" fmla="*/ 575360 w 2786049"/>
                    <a:gd name="connsiteY2121" fmla="*/ 1653682 h 2476517"/>
                    <a:gd name="connsiteX2122" fmla="*/ 578126 w 2786049"/>
                    <a:gd name="connsiteY2122" fmla="*/ 1647245 h 2476517"/>
                    <a:gd name="connsiteX2123" fmla="*/ 577574 w 2786049"/>
                    <a:gd name="connsiteY2123" fmla="*/ 1645190 h 2476517"/>
                    <a:gd name="connsiteX2124" fmla="*/ 576801 w 2786049"/>
                    <a:gd name="connsiteY2124" fmla="*/ 1642305 h 2476517"/>
                    <a:gd name="connsiteX2125" fmla="*/ 570691 w 2786049"/>
                    <a:gd name="connsiteY2125" fmla="*/ 1635187 h 2476517"/>
                    <a:gd name="connsiteX2126" fmla="*/ 580330 w 2786049"/>
                    <a:gd name="connsiteY2126" fmla="*/ 1606010 h 2476517"/>
                    <a:gd name="connsiteX2127" fmla="*/ 584891 w 2786049"/>
                    <a:gd name="connsiteY2127" fmla="*/ 1592220 h 2476517"/>
                    <a:gd name="connsiteX2128" fmla="*/ 583898 w 2786049"/>
                    <a:gd name="connsiteY2128" fmla="*/ 1565592 h 2476517"/>
                    <a:gd name="connsiteX2129" fmla="*/ 583663 w 2786049"/>
                    <a:gd name="connsiteY2129" fmla="*/ 1563463 h 2476517"/>
                    <a:gd name="connsiteX2130" fmla="*/ 579920 w 2786049"/>
                    <a:gd name="connsiteY2130" fmla="*/ 1529606 h 2476517"/>
                    <a:gd name="connsiteX2131" fmla="*/ 579144 w 2786049"/>
                    <a:gd name="connsiteY2131" fmla="*/ 1520371 h 2476517"/>
                    <a:gd name="connsiteX2132" fmla="*/ 577382 w 2786049"/>
                    <a:gd name="connsiteY2132" fmla="*/ 1499439 h 2476517"/>
                    <a:gd name="connsiteX2133" fmla="*/ 575585 w 2786049"/>
                    <a:gd name="connsiteY2133" fmla="*/ 1485165 h 2476517"/>
                    <a:gd name="connsiteX2134" fmla="*/ 574591 w 2786049"/>
                    <a:gd name="connsiteY2134" fmla="*/ 1477280 h 2476517"/>
                    <a:gd name="connsiteX2135" fmla="*/ 574365 w 2786049"/>
                    <a:gd name="connsiteY2135" fmla="*/ 1475485 h 2476517"/>
                    <a:gd name="connsiteX2136" fmla="*/ 571660 w 2786049"/>
                    <a:gd name="connsiteY2136" fmla="*/ 1462809 h 2476517"/>
                    <a:gd name="connsiteX2137" fmla="*/ 570949 w 2786049"/>
                    <a:gd name="connsiteY2137" fmla="*/ 1459479 h 2476517"/>
                    <a:gd name="connsiteX2138" fmla="*/ 569080 w 2786049"/>
                    <a:gd name="connsiteY2138" fmla="*/ 1446691 h 2476517"/>
                    <a:gd name="connsiteX2139" fmla="*/ 567753 w 2786049"/>
                    <a:gd name="connsiteY2139" fmla="*/ 1437890 h 2476517"/>
                    <a:gd name="connsiteX2140" fmla="*/ 567423 w 2786049"/>
                    <a:gd name="connsiteY2140" fmla="*/ 1434585 h 2476517"/>
                    <a:gd name="connsiteX2141" fmla="*/ 565560 w 2786049"/>
                    <a:gd name="connsiteY2141" fmla="*/ 1416028 h 2476517"/>
                    <a:gd name="connsiteX2142" fmla="*/ 560167 w 2786049"/>
                    <a:gd name="connsiteY2142" fmla="*/ 1403340 h 2476517"/>
                    <a:gd name="connsiteX2143" fmla="*/ 559100 w 2786049"/>
                    <a:gd name="connsiteY2143" fmla="*/ 1397373 h 2476517"/>
                    <a:gd name="connsiteX2144" fmla="*/ 559824 w 2786049"/>
                    <a:gd name="connsiteY2144" fmla="*/ 1392657 h 2476517"/>
                    <a:gd name="connsiteX2145" fmla="*/ 561995 w 2786049"/>
                    <a:gd name="connsiteY2145" fmla="*/ 1378507 h 2476517"/>
                    <a:gd name="connsiteX2146" fmla="*/ 562818 w 2786049"/>
                    <a:gd name="connsiteY2146" fmla="*/ 1373147 h 2476517"/>
                    <a:gd name="connsiteX2147" fmla="*/ 565819 w 2786049"/>
                    <a:gd name="connsiteY2147" fmla="*/ 1349751 h 2476517"/>
                    <a:gd name="connsiteX2148" fmla="*/ 567486 w 2786049"/>
                    <a:gd name="connsiteY2148" fmla="*/ 1336741 h 2476517"/>
                    <a:gd name="connsiteX2149" fmla="*/ 566117 w 2786049"/>
                    <a:gd name="connsiteY2149" fmla="*/ 1313332 h 2476517"/>
                    <a:gd name="connsiteX2150" fmla="*/ 564637 w 2786049"/>
                    <a:gd name="connsiteY2150" fmla="*/ 1311920 h 2476517"/>
                    <a:gd name="connsiteX2151" fmla="*/ 560102 w 2786049"/>
                    <a:gd name="connsiteY2151" fmla="*/ 1312651 h 2476517"/>
                    <a:gd name="connsiteX2152" fmla="*/ 518410 w 2786049"/>
                    <a:gd name="connsiteY2152" fmla="*/ 1319410 h 2476517"/>
                    <a:gd name="connsiteX2153" fmla="*/ 515243 w 2786049"/>
                    <a:gd name="connsiteY2153" fmla="*/ 1319818 h 2476517"/>
                    <a:gd name="connsiteX2154" fmla="*/ 507052 w 2786049"/>
                    <a:gd name="connsiteY2154" fmla="*/ 1320870 h 2476517"/>
                    <a:gd name="connsiteX2155" fmla="*/ 501368 w 2786049"/>
                    <a:gd name="connsiteY2155" fmla="*/ 1312837 h 2476517"/>
                    <a:gd name="connsiteX2156" fmla="*/ 492042 w 2786049"/>
                    <a:gd name="connsiteY2156" fmla="*/ 1302042 h 2476517"/>
                    <a:gd name="connsiteX2157" fmla="*/ 484463 w 2786049"/>
                    <a:gd name="connsiteY2157" fmla="*/ 1297809 h 2476517"/>
                    <a:gd name="connsiteX2158" fmla="*/ 483203 w 2786049"/>
                    <a:gd name="connsiteY2158" fmla="*/ 1296793 h 2476517"/>
                    <a:gd name="connsiteX2159" fmla="*/ 480590 w 2786049"/>
                    <a:gd name="connsiteY2159" fmla="*/ 1294689 h 2476517"/>
                    <a:gd name="connsiteX2160" fmla="*/ 471553 w 2786049"/>
                    <a:gd name="connsiteY2160" fmla="*/ 1279339 h 2476517"/>
                    <a:gd name="connsiteX2161" fmla="*/ 461888 w 2786049"/>
                    <a:gd name="connsiteY2161" fmla="*/ 1268668 h 2476517"/>
                    <a:gd name="connsiteX2162" fmla="*/ 457929 w 2786049"/>
                    <a:gd name="connsiteY2162" fmla="*/ 1266415 h 2476517"/>
                    <a:gd name="connsiteX2163" fmla="*/ 455548 w 2786049"/>
                    <a:gd name="connsiteY2163" fmla="*/ 1265066 h 2476517"/>
                    <a:gd name="connsiteX2164" fmla="*/ 455086 w 2786049"/>
                    <a:gd name="connsiteY2164" fmla="*/ 1264806 h 2476517"/>
                    <a:gd name="connsiteX2165" fmla="*/ 442019 w 2786049"/>
                    <a:gd name="connsiteY2165" fmla="*/ 1258047 h 2476517"/>
                    <a:gd name="connsiteX2166" fmla="*/ 435345 w 2786049"/>
                    <a:gd name="connsiteY2166" fmla="*/ 1256957 h 2476517"/>
                    <a:gd name="connsiteX2167" fmla="*/ 419465 w 2786049"/>
                    <a:gd name="connsiteY2167" fmla="*/ 1249319 h 2476517"/>
                    <a:gd name="connsiteX2168" fmla="*/ 416682 w 2786049"/>
                    <a:gd name="connsiteY2168" fmla="*/ 1248948 h 2476517"/>
                    <a:gd name="connsiteX2169" fmla="*/ 411519 w 2786049"/>
                    <a:gd name="connsiteY2169" fmla="*/ 1248280 h 2476517"/>
                    <a:gd name="connsiteX2170" fmla="*/ 402773 w 2786049"/>
                    <a:gd name="connsiteY2170" fmla="*/ 1248490 h 2476517"/>
                    <a:gd name="connsiteX2171" fmla="*/ 391692 w 2786049"/>
                    <a:gd name="connsiteY2171" fmla="*/ 1244083 h 2476517"/>
                    <a:gd name="connsiteX2172" fmla="*/ 382260 w 2786049"/>
                    <a:gd name="connsiteY2172" fmla="*/ 1241038 h 2476517"/>
                    <a:gd name="connsiteX2173" fmla="*/ 376878 w 2786049"/>
                    <a:gd name="connsiteY2173" fmla="*/ 1240370 h 2476517"/>
                    <a:gd name="connsiteX2174" fmla="*/ 375753 w 2786049"/>
                    <a:gd name="connsiteY2174" fmla="*/ 1240518 h 2476517"/>
                    <a:gd name="connsiteX2175" fmla="*/ 366057 w 2786049"/>
                    <a:gd name="connsiteY2175" fmla="*/ 1241880 h 2476517"/>
                    <a:gd name="connsiteX2176" fmla="*/ 344612 w 2786049"/>
                    <a:gd name="connsiteY2176" fmla="*/ 1234056 h 2476517"/>
                    <a:gd name="connsiteX2177" fmla="*/ 337204 w 2786049"/>
                    <a:gd name="connsiteY2177" fmla="*/ 1227570 h 2476517"/>
                    <a:gd name="connsiteX2178" fmla="*/ 336484 w 2786049"/>
                    <a:gd name="connsiteY2178" fmla="*/ 1226938 h 2476517"/>
                    <a:gd name="connsiteX2179" fmla="*/ 329776 w 2786049"/>
                    <a:gd name="connsiteY2179" fmla="*/ 1222767 h 2476517"/>
                    <a:gd name="connsiteX2180" fmla="*/ 319249 w 2786049"/>
                    <a:gd name="connsiteY2180" fmla="*/ 1220031 h 2476517"/>
                    <a:gd name="connsiteX2181" fmla="*/ 304758 w 2786049"/>
                    <a:gd name="connsiteY2181" fmla="*/ 1211427 h 2476517"/>
                    <a:gd name="connsiteX2182" fmla="*/ 301252 w 2786049"/>
                    <a:gd name="connsiteY2182" fmla="*/ 1208964 h 2476517"/>
                    <a:gd name="connsiteX2183" fmla="*/ 299889 w 2786049"/>
                    <a:gd name="connsiteY2183" fmla="*/ 1207998 h 2476517"/>
                    <a:gd name="connsiteX2184" fmla="*/ 293368 w 2786049"/>
                    <a:gd name="connsiteY2184" fmla="*/ 1203430 h 2476517"/>
                    <a:gd name="connsiteX2185" fmla="*/ 291135 w 2786049"/>
                    <a:gd name="connsiteY2185" fmla="*/ 1201462 h 2476517"/>
                    <a:gd name="connsiteX2186" fmla="*/ 279403 w 2786049"/>
                    <a:gd name="connsiteY2186" fmla="*/ 1191188 h 2476517"/>
                    <a:gd name="connsiteX2187" fmla="*/ 273853 w 2786049"/>
                    <a:gd name="connsiteY2187" fmla="*/ 1188613 h 2476517"/>
                    <a:gd name="connsiteX2188" fmla="*/ 271329 w 2786049"/>
                    <a:gd name="connsiteY2188" fmla="*/ 1183240 h 2476517"/>
                    <a:gd name="connsiteX2189" fmla="*/ 269049 w 2786049"/>
                    <a:gd name="connsiteY2189" fmla="*/ 1179712 h 2476517"/>
                    <a:gd name="connsiteX2190" fmla="*/ 265972 w 2786049"/>
                    <a:gd name="connsiteY2190" fmla="*/ 1174959 h 2476517"/>
                    <a:gd name="connsiteX2191" fmla="*/ 249267 w 2786049"/>
                    <a:gd name="connsiteY2191" fmla="*/ 1154942 h 2476517"/>
                    <a:gd name="connsiteX2192" fmla="*/ 241117 w 2786049"/>
                    <a:gd name="connsiteY2192" fmla="*/ 1147279 h 2476517"/>
                    <a:gd name="connsiteX2193" fmla="*/ 237425 w 2786049"/>
                    <a:gd name="connsiteY2193" fmla="*/ 1143813 h 2476517"/>
                    <a:gd name="connsiteX2194" fmla="*/ 232883 w 2786049"/>
                    <a:gd name="connsiteY2194" fmla="*/ 1135358 h 2476517"/>
                    <a:gd name="connsiteX2195" fmla="*/ 225362 w 2786049"/>
                    <a:gd name="connsiteY2195" fmla="*/ 1126284 h 2476517"/>
                    <a:gd name="connsiteX2196" fmla="*/ 219366 w 2786049"/>
                    <a:gd name="connsiteY2196" fmla="*/ 1114574 h 2476517"/>
                    <a:gd name="connsiteX2197" fmla="*/ 217427 w 2786049"/>
                    <a:gd name="connsiteY2197" fmla="*/ 1111739 h 2476517"/>
                    <a:gd name="connsiteX2198" fmla="*/ 205638 w 2786049"/>
                    <a:gd name="connsiteY2198" fmla="*/ 1094544 h 2476517"/>
                    <a:gd name="connsiteX2199" fmla="*/ 202595 w 2786049"/>
                    <a:gd name="connsiteY2199" fmla="*/ 1084777 h 2476517"/>
                    <a:gd name="connsiteX2200" fmla="*/ 197830 w 2786049"/>
                    <a:gd name="connsiteY2200" fmla="*/ 1077857 h 2476517"/>
                    <a:gd name="connsiteX2201" fmla="*/ 195538 w 2786049"/>
                    <a:gd name="connsiteY2201" fmla="*/ 1075059 h 2476517"/>
                    <a:gd name="connsiteX2202" fmla="*/ 185137 w 2786049"/>
                    <a:gd name="connsiteY2202" fmla="*/ 1062433 h 2476517"/>
                    <a:gd name="connsiteX2203" fmla="*/ 184816 w 2786049"/>
                    <a:gd name="connsiteY2203" fmla="*/ 1058422 h 2476517"/>
                    <a:gd name="connsiteX2204" fmla="*/ 185507 w 2786049"/>
                    <a:gd name="connsiteY2204" fmla="*/ 1048519 h 2476517"/>
                    <a:gd name="connsiteX2205" fmla="*/ 184796 w 2786049"/>
                    <a:gd name="connsiteY2205" fmla="*/ 1045647 h 2476517"/>
                    <a:gd name="connsiteX2206" fmla="*/ 178349 w 2786049"/>
                    <a:gd name="connsiteY2206" fmla="*/ 1038207 h 2476517"/>
                    <a:gd name="connsiteX2207" fmla="*/ 177609 w 2786049"/>
                    <a:gd name="connsiteY2207" fmla="*/ 1037353 h 2476517"/>
                    <a:gd name="connsiteX2208" fmla="*/ 177333 w 2786049"/>
                    <a:gd name="connsiteY2208" fmla="*/ 1029715 h 2476517"/>
                    <a:gd name="connsiteX2209" fmla="*/ 175137 w 2786049"/>
                    <a:gd name="connsiteY2209" fmla="*/ 1025878 h 2476517"/>
                    <a:gd name="connsiteX2210" fmla="*/ 171618 w 2786049"/>
                    <a:gd name="connsiteY2210" fmla="*/ 1022968 h 2476517"/>
                    <a:gd name="connsiteX2211" fmla="*/ 167152 w 2786049"/>
                    <a:gd name="connsiteY2211" fmla="*/ 1021012 h 2476517"/>
                    <a:gd name="connsiteX2212" fmla="*/ 158948 w 2786049"/>
                    <a:gd name="connsiteY2212" fmla="*/ 1018425 h 2476517"/>
                    <a:gd name="connsiteX2213" fmla="*/ 158224 w 2786049"/>
                    <a:gd name="connsiteY2213" fmla="*/ 1016507 h 2476517"/>
                    <a:gd name="connsiteX2214" fmla="*/ 158661 w 2786049"/>
                    <a:gd name="connsiteY2214" fmla="*/ 1011369 h 2476517"/>
                    <a:gd name="connsiteX2215" fmla="*/ 160045 w 2786049"/>
                    <a:gd name="connsiteY2215" fmla="*/ 1007012 h 2476517"/>
                    <a:gd name="connsiteX2216" fmla="*/ 162754 w 2786049"/>
                    <a:gd name="connsiteY2216" fmla="*/ 998458 h 2476517"/>
                    <a:gd name="connsiteX2217" fmla="*/ 160910 w 2786049"/>
                    <a:gd name="connsiteY2217" fmla="*/ 996143 h 2476517"/>
                    <a:gd name="connsiteX2218" fmla="*/ 154014 w 2786049"/>
                    <a:gd name="connsiteY2218" fmla="*/ 993395 h 2476517"/>
                    <a:gd name="connsiteX2219" fmla="*/ 151600 w 2786049"/>
                    <a:gd name="connsiteY2219" fmla="*/ 991649 h 2476517"/>
                    <a:gd name="connsiteX2220" fmla="*/ 149386 w 2786049"/>
                    <a:gd name="connsiteY2220" fmla="*/ 988951 h 2476517"/>
                    <a:gd name="connsiteX2221" fmla="*/ 143514 w 2786049"/>
                    <a:gd name="connsiteY2221" fmla="*/ 972709 h 2476517"/>
                    <a:gd name="connsiteX2222" fmla="*/ 141770 w 2786049"/>
                    <a:gd name="connsiteY2222" fmla="*/ 967882 h 2476517"/>
                    <a:gd name="connsiteX2223" fmla="*/ 146408 w 2786049"/>
                    <a:gd name="connsiteY2223" fmla="*/ 956320 h 2476517"/>
                    <a:gd name="connsiteX2224" fmla="*/ 147611 w 2786049"/>
                    <a:gd name="connsiteY2224" fmla="*/ 949845 h 2476517"/>
                    <a:gd name="connsiteX2225" fmla="*/ 146166 w 2786049"/>
                    <a:gd name="connsiteY2225" fmla="*/ 945253 h 2476517"/>
                    <a:gd name="connsiteX2226" fmla="*/ 135651 w 2786049"/>
                    <a:gd name="connsiteY2226" fmla="*/ 935758 h 2476517"/>
                    <a:gd name="connsiteX2227" fmla="*/ 127978 w 2786049"/>
                    <a:gd name="connsiteY2227" fmla="*/ 928838 h 2476517"/>
                    <a:gd name="connsiteX2228" fmla="*/ 105334 w 2786049"/>
                    <a:gd name="connsiteY2228" fmla="*/ 905318 h 2476517"/>
                    <a:gd name="connsiteX2229" fmla="*/ 92903 w 2786049"/>
                    <a:gd name="connsiteY2229" fmla="*/ 892419 h 2476517"/>
                    <a:gd name="connsiteX2230" fmla="*/ 77014 w 2786049"/>
                    <a:gd name="connsiteY2230" fmla="*/ 872947 h 2476517"/>
                    <a:gd name="connsiteX2231" fmla="*/ 73161 w 2786049"/>
                    <a:gd name="connsiteY2231" fmla="*/ 868230 h 2476517"/>
                    <a:gd name="connsiteX2232" fmla="*/ 51228 w 2786049"/>
                    <a:gd name="connsiteY2232" fmla="*/ 838409 h 2476517"/>
                    <a:gd name="connsiteX2233" fmla="*/ 25638 w 2786049"/>
                    <a:gd name="connsiteY2233" fmla="*/ 803698 h 2476517"/>
                    <a:gd name="connsiteX2234" fmla="*/ 0 w 2786049"/>
                    <a:gd name="connsiteY2234" fmla="*/ 769012 h 2476517"/>
                    <a:gd name="connsiteX2235" fmla="*/ 4386 w 2786049"/>
                    <a:gd name="connsiteY2235" fmla="*/ 770547 h 2476517"/>
                    <a:gd name="connsiteX2236" fmla="*/ 9891 w 2786049"/>
                    <a:gd name="connsiteY2236" fmla="*/ 772478 h 2476517"/>
                    <a:gd name="connsiteX2237" fmla="*/ 50344 w 2786049"/>
                    <a:gd name="connsiteY2237" fmla="*/ 786677 h 2476517"/>
                    <a:gd name="connsiteX2238" fmla="*/ 90766 w 2786049"/>
                    <a:gd name="connsiteY2238" fmla="*/ 800925 h 2476517"/>
                    <a:gd name="connsiteX2239" fmla="*/ 131156 w 2786049"/>
                    <a:gd name="connsiteY2239" fmla="*/ 815223 h 2476517"/>
                    <a:gd name="connsiteX2240" fmla="*/ 171514 w 2786049"/>
                    <a:gd name="connsiteY2240" fmla="*/ 829570 h 2476517"/>
                    <a:gd name="connsiteX2241" fmla="*/ 211840 w 2786049"/>
                    <a:gd name="connsiteY2241" fmla="*/ 843967 h 2476517"/>
                    <a:gd name="connsiteX2242" fmla="*/ 228986 w 2786049"/>
                    <a:gd name="connsiteY2242" fmla="*/ 850095 h 2476517"/>
                    <a:gd name="connsiteX2243" fmla="*/ 238512 w 2786049"/>
                    <a:gd name="connsiteY2243" fmla="*/ 853326 h 2476517"/>
                    <a:gd name="connsiteX2244" fmla="*/ 252278 w 2786049"/>
                    <a:gd name="connsiteY2244" fmla="*/ 857980 h 2476517"/>
                    <a:gd name="connsiteX2245" fmla="*/ 278888 w 2786049"/>
                    <a:gd name="connsiteY2245" fmla="*/ 867017 h 2476517"/>
                    <a:gd name="connsiteX2246" fmla="*/ 292789 w 2786049"/>
                    <a:gd name="connsiteY2246" fmla="*/ 871734 h 2476517"/>
                    <a:gd name="connsiteX2247" fmla="*/ 324810 w 2786049"/>
                    <a:gd name="connsiteY2247" fmla="*/ 882652 h 2476517"/>
                    <a:gd name="connsiteX2248" fmla="*/ 333271 w 2786049"/>
                    <a:gd name="connsiteY2248" fmla="*/ 885536 h 2476517"/>
                    <a:gd name="connsiteX2249" fmla="*/ 373721 w 2786049"/>
                    <a:gd name="connsiteY2249" fmla="*/ 899388 h 2476517"/>
                    <a:gd name="connsiteX2250" fmla="*/ 414141 w 2786049"/>
                    <a:gd name="connsiteY2250" fmla="*/ 913277 h 2476517"/>
                    <a:gd name="connsiteX2251" fmla="*/ 425583 w 2786049"/>
                    <a:gd name="connsiteY2251" fmla="*/ 917226 h 2476517"/>
                    <a:gd name="connsiteX2252" fmla="*/ 454530 w 2786049"/>
                    <a:gd name="connsiteY2252" fmla="*/ 927216 h 2476517"/>
                    <a:gd name="connsiteX2253" fmla="*/ 461533 w 2786049"/>
                    <a:gd name="connsiteY2253" fmla="*/ 929643 h 2476517"/>
                    <a:gd name="connsiteX2254" fmla="*/ 466652 w 2786049"/>
                    <a:gd name="connsiteY2254" fmla="*/ 931413 h 2476517"/>
                    <a:gd name="connsiteX2255" fmla="*/ 496307 w 2786049"/>
                    <a:gd name="connsiteY2255" fmla="*/ 927996 h 2476517"/>
                    <a:gd name="connsiteX2256" fmla="*/ 523814 w 2786049"/>
                    <a:gd name="connsiteY2256" fmla="*/ 924864 h 2476517"/>
                    <a:gd name="connsiteX2257" fmla="*/ 536721 w 2786049"/>
                    <a:gd name="connsiteY2257" fmla="*/ 923391 h 2476517"/>
                    <a:gd name="connsiteX2258" fmla="*/ 538696 w 2786049"/>
                    <a:gd name="connsiteY2258" fmla="*/ 923168 h 2476517"/>
                    <a:gd name="connsiteX2259" fmla="*/ 555123 w 2786049"/>
                    <a:gd name="connsiteY2259" fmla="*/ 921312 h 2476517"/>
                    <a:gd name="connsiteX2260" fmla="*/ 581098 w 2786049"/>
                    <a:gd name="connsiteY2260" fmla="*/ 918378 h 2476517"/>
                    <a:gd name="connsiteX2261" fmla="*/ 623511 w 2786049"/>
                    <a:gd name="connsiteY2261" fmla="*/ 913649 h 2476517"/>
                    <a:gd name="connsiteX2262" fmla="*/ 653117 w 2786049"/>
                    <a:gd name="connsiteY2262" fmla="*/ 910381 h 2476517"/>
                    <a:gd name="connsiteX2263" fmla="*/ 665935 w 2786049"/>
                    <a:gd name="connsiteY2263" fmla="*/ 908957 h 2476517"/>
                    <a:gd name="connsiteX2264" fmla="*/ 695405 w 2786049"/>
                    <a:gd name="connsiteY2264" fmla="*/ 905751 h 2476517"/>
                    <a:gd name="connsiteX2265" fmla="*/ 695821 w 2786049"/>
                    <a:gd name="connsiteY2265" fmla="*/ 905702 h 2476517"/>
                    <a:gd name="connsiteX2266" fmla="*/ 696858 w 2786049"/>
                    <a:gd name="connsiteY2266" fmla="*/ 905590 h 2476517"/>
                    <a:gd name="connsiteX2267" fmla="*/ 708370 w 2786049"/>
                    <a:gd name="connsiteY2267" fmla="*/ 904328 h 2476517"/>
                    <a:gd name="connsiteX2268" fmla="*/ 735528 w 2786049"/>
                    <a:gd name="connsiteY2268" fmla="*/ 901394 h 2476517"/>
                    <a:gd name="connsiteX2269" fmla="*/ 744096 w 2786049"/>
                    <a:gd name="connsiteY2269" fmla="*/ 900725 h 2476517"/>
                    <a:gd name="connsiteX2270" fmla="*/ 750854 w 2786049"/>
                    <a:gd name="connsiteY2270" fmla="*/ 900193 h 2476517"/>
                    <a:gd name="connsiteX2271" fmla="*/ 770752 w 2786049"/>
                    <a:gd name="connsiteY2271" fmla="*/ 898658 h 2476517"/>
                    <a:gd name="connsiteX2272" fmla="*/ 793418 w 2786049"/>
                    <a:gd name="connsiteY2272" fmla="*/ 896900 h 2476517"/>
                    <a:gd name="connsiteX2273" fmla="*/ 794438 w 2786049"/>
                    <a:gd name="connsiteY2273" fmla="*/ 896863 h 2476517"/>
                    <a:gd name="connsiteX2274" fmla="*/ 802495 w 2786049"/>
                    <a:gd name="connsiteY2274" fmla="*/ 896566 h 2476517"/>
                    <a:gd name="connsiteX2275" fmla="*/ 810392 w 2786049"/>
                    <a:gd name="connsiteY2275" fmla="*/ 898423 h 2476517"/>
                    <a:gd name="connsiteX2276" fmla="*/ 814720 w 2786049"/>
                    <a:gd name="connsiteY2276" fmla="*/ 899438 h 2476517"/>
                    <a:gd name="connsiteX2277" fmla="*/ 818472 w 2786049"/>
                    <a:gd name="connsiteY2277" fmla="*/ 900329 h 2476517"/>
                    <a:gd name="connsiteX2278" fmla="*/ 824405 w 2786049"/>
                    <a:gd name="connsiteY2278" fmla="*/ 901381 h 2476517"/>
                    <a:gd name="connsiteX2279" fmla="*/ 856716 w 2786049"/>
                    <a:gd name="connsiteY2279" fmla="*/ 907125 h 2476517"/>
                    <a:gd name="connsiteX2280" fmla="*/ 897156 w 2786049"/>
                    <a:gd name="connsiteY2280" fmla="*/ 914355 h 2476517"/>
                    <a:gd name="connsiteX2281" fmla="*/ 897715 w 2786049"/>
                    <a:gd name="connsiteY2281" fmla="*/ 914466 h 2476517"/>
                    <a:gd name="connsiteX2282" fmla="*/ 898734 w 2786049"/>
                    <a:gd name="connsiteY2282" fmla="*/ 914676 h 2476517"/>
                    <a:gd name="connsiteX2283" fmla="*/ 923056 w 2786049"/>
                    <a:gd name="connsiteY2283" fmla="*/ 919529 h 2476517"/>
                    <a:gd name="connsiteX2284" fmla="*/ 933133 w 2786049"/>
                    <a:gd name="connsiteY2284" fmla="*/ 921547 h 2476517"/>
                    <a:gd name="connsiteX2285" fmla="*/ 936776 w 2786049"/>
                    <a:gd name="connsiteY2285" fmla="*/ 923156 h 2476517"/>
                    <a:gd name="connsiteX2286" fmla="*/ 938549 w 2786049"/>
                    <a:gd name="connsiteY2286" fmla="*/ 925038 h 2476517"/>
                    <a:gd name="connsiteX2287" fmla="*/ 939282 w 2786049"/>
                    <a:gd name="connsiteY2287" fmla="*/ 925817 h 2476517"/>
                    <a:gd name="connsiteX2288" fmla="*/ 943627 w 2786049"/>
                    <a:gd name="connsiteY2288" fmla="*/ 930447 h 2476517"/>
                    <a:gd name="connsiteX2289" fmla="*/ 948598 w 2786049"/>
                    <a:gd name="connsiteY2289" fmla="*/ 933097 h 2476517"/>
                    <a:gd name="connsiteX2290" fmla="*/ 949372 w 2786049"/>
                    <a:gd name="connsiteY2290" fmla="*/ 933505 h 2476517"/>
                    <a:gd name="connsiteX2291" fmla="*/ 949834 w 2786049"/>
                    <a:gd name="connsiteY2291" fmla="*/ 933666 h 2476517"/>
                    <a:gd name="connsiteX2292" fmla="*/ 954709 w 2786049"/>
                    <a:gd name="connsiteY2292" fmla="*/ 935362 h 2476517"/>
                    <a:gd name="connsiteX2293" fmla="*/ 959059 w 2786049"/>
                    <a:gd name="connsiteY2293" fmla="*/ 933777 h 2476517"/>
                    <a:gd name="connsiteX2294" fmla="*/ 962337 w 2786049"/>
                    <a:gd name="connsiteY2294" fmla="*/ 930386 h 2476517"/>
                    <a:gd name="connsiteX2295" fmla="*/ 966926 w 2786049"/>
                    <a:gd name="connsiteY2295" fmla="*/ 915951 h 2476517"/>
                    <a:gd name="connsiteX2296" fmla="*/ 968628 w 2786049"/>
                    <a:gd name="connsiteY2296" fmla="*/ 910604 h 2476517"/>
                    <a:gd name="connsiteX2297" fmla="*/ 974163 w 2786049"/>
                    <a:gd name="connsiteY2297" fmla="*/ 907187 h 2476517"/>
                    <a:gd name="connsiteX2298" fmla="*/ 980759 w 2786049"/>
                    <a:gd name="connsiteY2298" fmla="*/ 899970 h 2476517"/>
                    <a:gd name="connsiteX2299" fmla="*/ 981234 w 2786049"/>
                    <a:gd name="connsiteY2299" fmla="*/ 899537 h 2476517"/>
                    <a:gd name="connsiteX2300" fmla="*/ 985112 w 2786049"/>
                    <a:gd name="connsiteY2300" fmla="*/ 895217 h 2476517"/>
                    <a:gd name="connsiteX2301" fmla="*/ 988355 w 2786049"/>
                    <a:gd name="connsiteY2301" fmla="*/ 894177 h 2476517"/>
                    <a:gd name="connsiteX2302" fmla="*/ 993807 w 2786049"/>
                    <a:gd name="connsiteY2302" fmla="*/ 892431 h 2476517"/>
                    <a:gd name="connsiteX2303" fmla="*/ 994710 w 2786049"/>
                    <a:gd name="connsiteY2303" fmla="*/ 891664 h 2476517"/>
                    <a:gd name="connsiteX2304" fmla="*/ 998010 w 2786049"/>
                    <a:gd name="connsiteY2304" fmla="*/ 888878 h 2476517"/>
                    <a:gd name="connsiteX2305" fmla="*/ 1000557 w 2786049"/>
                    <a:gd name="connsiteY2305" fmla="*/ 886725 h 2476517"/>
                    <a:gd name="connsiteX2306" fmla="*/ 1002498 w 2786049"/>
                    <a:gd name="connsiteY2306" fmla="*/ 885090 h 2476517"/>
                    <a:gd name="connsiteX2307" fmla="*/ 1006231 w 2786049"/>
                    <a:gd name="connsiteY2307" fmla="*/ 883630 h 2476517"/>
                    <a:gd name="connsiteX2308" fmla="*/ 1016838 w 2786049"/>
                    <a:gd name="connsiteY2308" fmla="*/ 882850 h 2476517"/>
                    <a:gd name="connsiteX2309" fmla="*/ 1019805 w 2786049"/>
                    <a:gd name="connsiteY2309" fmla="*/ 881463 h 2476517"/>
                    <a:gd name="connsiteX2310" fmla="*/ 1027877 w 2786049"/>
                    <a:gd name="connsiteY2310" fmla="*/ 877688 h 2476517"/>
                    <a:gd name="connsiteX2311" fmla="*/ 1033032 w 2786049"/>
                    <a:gd name="connsiteY2311" fmla="*/ 876537 h 2476517"/>
                    <a:gd name="connsiteX2312" fmla="*/ 1036023 w 2786049"/>
                    <a:gd name="connsiteY2312" fmla="*/ 877304 h 2476517"/>
                    <a:gd name="connsiteX2313" fmla="*/ 1037680 w 2786049"/>
                    <a:gd name="connsiteY2313" fmla="*/ 877725 h 2476517"/>
                    <a:gd name="connsiteX2314" fmla="*/ 1038001 w 2786049"/>
                    <a:gd name="connsiteY2314" fmla="*/ 877812 h 2476517"/>
                    <a:gd name="connsiteX2315" fmla="*/ 1039176 w 2786049"/>
                    <a:gd name="connsiteY2315" fmla="*/ 878109 h 2476517"/>
                    <a:gd name="connsiteX2316" fmla="*/ 1045394 w 2786049"/>
                    <a:gd name="connsiteY2316" fmla="*/ 877787 h 2476517"/>
                    <a:gd name="connsiteX2317" fmla="*/ 1050227 w 2786049"/>
                    <a:gd name="connsiteY2317" fmla="*/ 875781 h 2476517"/>
                    <a:gd name="connsiteX2318" fmla="*/ 1055679 w 2786049"/>
                    <a:gd name="connsiteY2318" fmla="*/ 872749 h 2476517"/>
                    <a:gd name="connsiteX2319" fmla="*/ 1057546 w 2786049"/>
                    <a:gd name="connsiteY2319" fmla="*/ 871721 h 2476517"/>
                    <a:gd name="connsiteX2320" fmla="*/ 1058324 w 2786049"/>
                    <a:gd name="connsiteY2320" fmla="*/ 871288 h 2476517"/>
                    <a:gd name="connsiteX2321" fmla="*/ 1058547 w 2786049"/>
                    <a:gd name="connsiteY2321" fmla="*/ 871226 h 2476517"/>
                    <a:gd name="connsiteX2322" fmla="*/ 1067831 w 2786049"/>
                    <a:gd name="connsiteY2322" fmla="*/ 868614 h 2476517"/>
                    <a:gd name="connsiteX2323" fmla="*/ 1078413 w 2786049"/>
                    <a:gd name="connsiteY2323" fmla="*/ 867500 h 2476517"/>
                    <a:gd name="connsiteX2324" fmla="*/ 1080020 w 2786049"/>
                    <a:gd name="connsiteY2324" fmla="*/ 867326 h 2476517"/>
                    <a:gd name="connsiteX2325" fmla="*/ 1081046 w 2786049"/>
                    <a:gd name="connsiteY2325" fmla="*/ 867215 h 2476517"/>
                    <a:gd name="connsiteX2326" fmla="*/ 1101011 w 2786049"/>
                    <a:gd name="connsiteY2326" fmla="*/ 866002 h 2476517"/>
                    <a:gd name="connsiteX2327" fmla="*/ 1110529 w 2786049"/>
                    <a:gd name="connsiteY2327" fmla="*/ 865420 h 2476517"/>
                    <a:gd name="connsiteX2328" fmla="*/ 1121037 w 2786049"/>
                    <a:gd name="connsiteY2328" fmla="*/ 866349 h 2476517"/>
                    <a:gd name="connsiteX2329" fmla="*/ 1144970 w 2786049"/>
                    <a:gd name="connsiteY2329" fmla="*/ 868478 h 2476517"/>
                    <a:gd name="connsiteX2330" fmla="*/ 1149049 w 2786049"/>
                    <a:gd name="connsiteY2330" fmla="*/ 868837 h 2476517"/>
                    <a:gd name="connsiteX2331" fmla="*/ 1151052 w 2786049"/>
                    <a:gd name="connsiteY2331" fmla="*/ 869122 h 2476517"/>
                    <a:gd name="connsiteX2332" fmla="*/ 1151583 w 2786049"/>
                    <a:gd name="connsiteY2332" fmla="*/ 869184 h 2476517"/>
                    <a:gd name="connsiteX2333" fmla="*/ 1163513 w 2786049"/>
                    <a:gd name="connsiteY2333" fmla="*/ 870830 h 2476517"/>
                    <a:gd name="connsiteX2334" fmla="*/ 1164971 w 2786049"/>
                    <a:gd name="connsiteY2334" fmla="*/ 871028 h 2476517"/>
                    <a:gd name="connsiteX2335" fmla="*/ 1166677 w 2786049"/>
                    <a:gd name="connsiteY2335" fmla="*/ 871263 h 2476517"/>
                    <a:gd name="connsiteX2336" fmla="*/ 1206050 w 2786049"/>
                    <a:gd name="connsiteY2336" fmla="*/ 874841 h 2476517"/>
                    <a:gd name="connsiteX2337" fmla="*/ 1206347 w 2786049"/>
                    <a:gd name="connsiteY2337" fmla="*/ 874878 h 2476517"/>
                    <a:gd name="connsiteX2338" fmla="*/ 1219438 w 2786049"/>
                    <a:gd name="connsiteY2338" fmla="*/ 880424 h 2476517"/>
                    <a:gd name="connsiteX2339" fmla="*/ 1227882 w 2786049"/>
                    <a:gd name="connsiteY2339" fmla="*/ 881488 h 2476517"/>
                    <a:gd name="connsiteX2340" fmla="*/ 1235410 w 2786049"/>
                    <a:gd name="connsiteY2340" fmla="*/ 881340 h 2476517"/>
                    <a:gd name="connsiteX2341" fmla="*/ 1237227 w 2786049"/>
                    <a:gd name="connsiteY2341" fmla="*/ 881104 h 2476517"/>
                    <a:gd name="connsiteX2342" fmla="*/ 1239267 w 2786049"/>
                    <a:gd name="connsiteY2342" fmla="*/ 880832 h 2476517"/>
                    <a:gd name="connsiteX2343" fmla="*/ 1248180 w 2786049"/>
                    <a:gd name="connsiteY2343" fmla="*/ 878567 h 2476517"/>
                    <a:gd name="connsiteX2344" fmla="*/ 1257686 w 2786049"/>
                    <a:gd name="connsiteY2344" fmla="*/ 875534 h 2476517"/>
                    <a:gd name="connsiteX2345" fmla="*/ 1277095 w 2786049"/>
                    <a:gd name="connsiteY2345" fmla="*/ 869369 h 2476517"/>
                    <a:gd name="connsiteX2346" fmla="*/ 1288171 w 2786049"/>
                    <a:gd name="connsiteY2346" fmla="*/ 866076 h 2476517"/>
                    <a:gd name="connsiteX2347" fmla="*/ 1290433 w 2786049"/>
                    <a:gd name="connsiteY2347" fmla="*/ 865396 h 2476517"/>
                    <a:gd name="connsiteX2348" fmla="*/ 1294488 w 2786049"/>
                    <a:gd name="connsiteY2348" fmla="*/ 864071 h 2476517"/>
                    <a:gd name="connsiteX2349" fmla="*/ 1296936 w 2786049"/>
                    <a:gd name="connsiteY2349" fmla="*/ 863266 h 2476517"/>
                    <a:gd name="connsiteX2350" fmla="*/ 1301065 w 2786049"/>
                    <a:gd name="connsiteY2350" fmla="*/ 861793 h 2476517"/>
                    <a:gd name="connsiteX2351" fmla="*/ 1302103 w 2786049"/>
                    <a:gd name="connsiteY2351" fmla="*/ 861583 h 2476517"/>
                    <a:gd name="connsiteX2352" fmla="*/ 1304143 w 2786049"/>
                    <a:gd name="connsiteY2352" fmla="*/ 861174 h 2476517"/>
                    <a:gd name="connsiteX2353" fmla="*/ 1328817 w 2786049"/>
                    <a:gd name="connsiteY2353" fmla="*/ 853573 h 2476517"/>
                    <a:gd name="connsiteX2354" fmla="*/ 1339436 w 2786049"/>
                    <a:gd name="connsiteY2354" fmla="*/ 850008 h 2476517"/>
                    <a:gd name="connsiteX2355" fmla="*/ 1344727 w 2786049"/>
                    <a:gd name="connsiteY2355" fmla="*/ 848238 h 2476517"/>
                    <a:gd name="connsiteX2356" fmla="*/ 1350018 w 2786049"/>
                    <a:gd name="connsiteY2356" fmla="*/ 846480 h 2476517"/>
                    <a:gd name="connsiteX2357" fmla="*/ 1372035 w 2786049"/>
                    <a:gd name="connsiteY2357" fmla="*/ 839994 h 2476517"/>
                    <a:gd name="connsiteX2358" fmla="*/ 1373667 w 2786049"/>
                    <a:gd name="connsiteY2358" fmla="*/ 839721 h 2476517"/>
                    <a:gd name="connsiteX2359" fmla="*/ 1374038 w 2786049"/>
                    <a:gd name="connsiteY2359" fmla="*/ 839659 h 2476517"/>
                    <a:gd name="connsiteX2360" fmla="*/ 1375979 w 2786049"/>
                    <a:gd name="connsiteY2360" fmla="*/ 838855 h 2476517"/>
                    <a:gd name="connsiteX2361" fmla="*/ 1377623 w 2786049"/>
                    <a:gd name="connsiteY2361" fmla="*/ 838149 h 2476517"/>
                    <a:gd name="connsiteX2362" fmla="*/ 1388538 w 2786049"/>
                    <a:gd name="connsiteY2362" fmla="*/ 835116 h 2476517"/>
                    <a:gd name="connsiteX2363" fmla="*/ 1400171 w 2786049"/>
                    <a:gd name="connsiteY2363" fmla="*/ 831105 h 2476517"/>
                    <a:gd name="connsiteX2364" fmla="*/ 1407625 w 2786049"/>
                    <a:gd name="connsiteY2364" fmla="*/ 829187 h 2476517"/>
                    <a:gd name="connsiteX2365" fmla="*/ 1407947 w 2786049"/>
                    <a:gd name="connsiteY2365" fmla="*/ 829100 h 2476517"/>
                    <a:gd name="connsiteX2366" fmla="*/ 1408256 w 2786049"/>
                    <a:gd name="connsiteY2366" fmla="*/ 829001 h 2476517"/>
                    <a:gd name="connsiteX2367" fmla="*/ 1414313 w 2786049"/>
                    <a:gd name="connsiteY2367" fmla="*/ 827293 h 2476517"/>
                    <a:gd name="connsiteX2368" fmla="*/ 1417416 w 2786049"/>
                    <a:gd name="connsiteY2368" fmla="*/ 826315 h 2476517"/>
                    <a:gd name="connsiteX2369" fmla="*/ 1425896 w 2786049"/>
                    <a:gd name="connsiteY2369" fmla="*/ 823616 h 2476517"/>
                    <a:gd name="connsiteX2370" fmla="*/ 1435811 w 2786049"/>
                    <a:gd name="connsiteY2370" fmla="*/ 820880 h 2476517"/>
                    <a:gd name="connsiteX2371" fmla="*/ 1437566 w 2786049"/>
                    <a:gd name="connsiteY2371" fmla="*/ 820001 h 2476517"/>
                    <a:gd name="connsiteX2372" fmla="*/ 1440632 w 2786049"/>
                    <a:gd name="connsiteY2372" fmla="*/ 819160 h 2476517"/>
                    <a:gd name="connsiteX2373" fmla="*/ 1450558 w 2786049"/>
                    <a:gd name="connsiteY2373" fmla="*/ 816424 h 2476517"/>
                    <a:gd name="connsiteX2374" fmla="*/ 1451201 w 2786049"/>
                    <a:gd name="connsiteY2374" fmla="*/ 816213 h 2476517"/>
                    <a:gd name="connsiteX2375" fmla="*/ 1466209 w 2786049"/>
                    <a:gd name="connsiteY2375" fmla="*/ 811386 h 2476517"/>
                    <a:gd name="connsiteX2376" fmla="*/ 1471883 w 2786049"/>
                    <a:gd name="connsiteY2376" fmla="*/ 809392 h 2476517"/>
                    <a:gd name="connsiteX2377" fmla="*/ 1476556 w 2786049"/>
                    <a:gd name="connsiteY2377" fmla="*/ 808018 h 2476517"/>
                    <a:gd name="connsiteX2378" fmla="*/ 1478187 w 2786049"/>
                    <a:gd name="connsiteY2378" fmla="*/ 807548 h 2476517"/>
                    <a:gd name="connsiteX2379" fmla="*/ 1479992 w 2786049"/>
                    <a:gd name="connsiteY2379" fmla="*/ 806892 h 2476517"/>
                    <a:gd name="connsiteX2380" fmla="*/ 1482168 w 2786049"/>
                    <a:gd name="connsiteY2380" fmla="*/ 806100 h 2476517"/>
                    <a:gd name="connsiteX2381" fmla="*/ 1484232 w 2786049"/>
                    <a:gd name="connsiteY2381" fmla="*/ 805555 h 2476517"/>
                    <a:gd name="connsiteX2382" fmla="*/ 1490327 w 2786049"/>
                    <a:gd name="connsiteY2382" fmla="*/ 803933 h 2476517"/>
                    <a:gd name="connsiteX2383" fmla="*/ 1491847 w 2786049"/>
                    <a:gd name="connsiteY2383" fmla="*/ 803401 h 2476517"/>
                    <a:gd name="connsiteX2384" fmla="*/ 1497002 w 2786049"/>
                    <a:gd name="connsiteY2384" fmla="*/ 801594 h 2476517"/>
                    <a:gd name="connsiteX2385" fmla="*/ 1516065 w 2786049"/>
                    <a:gd name="connsiteY2385" fmla="*/ 795875 h 2476517"/>
                    <a:gd name="connsiteX2386" fmla="*/ 1518389 w 2786049"/>
                    <a:gd name="connsiteY2386" fmla="*/ 795169 h 2476517"/>
                    <a:gd name="connsiteX2387" fmla="*/ 1525831 w 2786049"/>
                    <a:gd name="connsiteY2387" fmla="*/ 792928 h 2476517"/>
                    <a:gd name="connsiteX2388" fmla="*/ 1531245 w 2786049"/>
                    <a:gd name="connsiteY2388" fmla="*/ 791171 h 2476517"/>
                    <a:gd name="connsiteX2389" fmla="*/ 1533297 w 2786049"/>
                    <a:gd name="connsiteY2389" fmla="*/ 790502 h 2476517"/>
                    <a:gd name="connsiteX2390" fmla="*/ 1536734 w 2786049"/>
                    <a:gd name="connsiteY2390" fmla="*/ 789388 h 2476517"/>
                    <a:gd name="connsiteX2391" fmla="*/ 1549800 w 2786049"/>
                    <a:gd name="connsiteY2391" fmla="*/ 785291 h 2476517"/>
                    <a:gd name="connsiteX2392" fmla="*/ 1555945 w 2786049"/>
                    <a:gd name="connsiteY2392" fmla="*/ 783322 h 2476517"/>
                    <a:gd name="connsiteX2393" fmla="*/ 1561409 w 2786049"/>
                    <a:gd name="connsiteY2393" fmla="*/ 781564 h 2476517"/>
                    <a:gd name="connsiteX2394" fmla="*/ 1564091 w 2786049"/>
                    <a:gd name="connsiteY2394" fmla="*/ 780512 h 2476517"/>
                    <a:gd name="connsiteX2395" fmla="*/ 1569716 w 2786049"/>
                    <a:gd name="connsiteY2395" fmla="*/ 778854 h 2476517"/>
                    <a:gd name="connsiteX2396" fmla="*/ 1575155 w 2786049"/>
                    <a:gd name="connsiteY2396" fmla="*/ 776736 h 2476517"/>
                    <a:gd name="connsiteX2397" fmla="*/ 1579173 w 2786049"/>
                    <a:gd name="connsiteY2397" fmla="*/ 775511 h 2476517"/>
                    <a:gd name="connsiteX2398" fmla="*/ 1583536 w 2786049"/>
                    <a:gd name="connsiteY2398" fmla="*/ 774186 h 2476517"/>
                    <a:gd name="connsiteX2399" fmla="*/ 1587443 w 2786049"/>
                    <a:gd name="connsiteY2399" fmla="*/ 772788 h 2476517"/>
                    <a:gd name="connsiteX2400" fmla="*/ 1587987 w 2786049"/>
                    <a:gd name="connsiteY2400" fmla="*/ 772590 h 2476517"/>
                    <a:gd name="connsiteX2401" fmla="*/ 1589211 w 2786049"/>
                    <a:gd name="connsiteY2401" fmla="*/ 771847 h 2476517"/>
                    <a:gd name="connsiteX2402" fmla="*/ 1590459 w 2786049"/>
                    <a:gd name="connsiteY2402" fmla="*/ 771117 h 2476517"/>
                    <a:gd name="connsiteX2403" fmla="*/ 1591658 w 2786049"/>
                    <a:gd name="connsiteY2403" fmla="*/ 769408 h 2476517"/>
                    <a:gd name="connsiteX2404" fmla="*/ 1592178 w 2786049"/>
                    <a:gd name="connsiteY2404" fmla="*/ 768678 h 2476517"/>
                    <a:gd name="connsiteX2405" fmla="*/ 1594625 w 2786049"/>
                    <a:gd name="connsiteY2405" fmla="*/ 765224 h 2476517"/>
                    <a:gd name="connsiteX2406" fmla="*/ 1595144 w 2786049"/>
                    <a:gd name="connsiteY2406" fmla="*/ 764481 h 2476517"/>
                    <a:gd name="connsiteX2407" fmla="*/ 1596541 w 2786049"/>
                    <a:gd name="connsiteY2407" fmla="*/ 763132 h 2476517"/>
                    <a:gd name="connsiteX2408" fmla="*/ 1600917 w 2786049"/>
                    <a:gd name="connsiteY2408" fmla="*/ 758886 h 2476517"/>
                    <a:gd name="connsiteX2409" fmla="*/ 1607704 w 2786049"/>
                    <a:gd name="connsiteY2409" fmla="*/ 753018 h 2476517"/>
                    <a:gd name="connsiteX2410" fmla="*/ 1607803 w 2786049"/>
                    <a:gd name="connsiteY2410" fmla="*/ 752709 h 2476517"/>
                    <a:gd name="connsiteX2411" fmla="*/ 1607976 w 2786049"/>
                    <a:gd name="connsiteY2411" fmla="*/ 752139 h 2476517"/>
                    <a:gd name="connsiteX2412" fmla="*/ 1609670 w 2786049"/>
                    <a:gd name="connsiteY2412" fmla="*/ 751520 h 2476517"/>
                    <a:gd name="connsiteX2413" fmla="*/ 1613007 w 2786049"/>
                    <a:gd name="connsiteY2413" fmla="*/ 747287 h 2476517"/>
                    <a:gd name="connsiteX2414" fmla="*/ 1617581 w 2786049"/>
                    <a:gd name="connsiteY2414" fmla="*/ 738659 h 2476517"/>
                    <a:gd name="connsiteX2415" fmla="*/ 1620894 w 2786049"/>
                    <a:gd name="connsiteY2415" fmla="*/ 735848 h 2476517"/>
                    <a:gd name="connsiteX2416" fmla="*/ 1621525 w 2786049"/>
                    <a:gd name="connsiteY2416" fmla="*/ 734437 h 2476517"/>
                    <a:gd name="connsiteX2417" fmla="*/ 1622403 w 2786049"/>
                    <a:gd name="connsiteY2417" fmla="*/ 732482 h 2476517"/>
                    <a:gd name="connsiteX2418" fmla="*/ 1622279 w 2786049"/>
                    <a:gd name="connsiteY2418" fmla="*/ 731145 h 2476517"/>
                    <a:gd name="connsiteX2419" fmla="*/ 1621463 w 2786049"/>
                    <a:gd name="connsiteY2419" fmla="*/ 730303 h 2476517"/>
                    <a:gd name="connsiteX2420" fmla="*/ 1616147 w 2786049"/>
                    <a:gd name="connsiteY2420" fmla="*/ 725995 h 2476517"/>
                    <a:gd name="connsiteX2421" fmla="*/ 1610659 w 2786049"/>
                    <a:gd name="connsiteY2421" fmla="*/ 721526 h 2476517"/>
                    <a:gd name="connsiteX2422" fmla="*/ 1610189 w 2786049"/>
                    <a:gd name="connsiteY2422" fmla="*/ 721155 h 2476517"/>
                    <a:gd name="connsiteX2423" fmla="*/ 1605182 w 2786049"/>
                    <a:gd name="connsiteY2423" fmla="*/ 717094 h 2476517"/>
                    <a:gd name="connsiteX2424" fmla="*/ 1604206 w 2786049"/>
                    <a:gd name="connsiteY2424" fmla="*/ 715943 h 2476517"/>
                    <a:gd name="connsiteX2425" fmla="*/ 1600682 w 2786049"/>
                    <a:gd name="connsiteY2425" fmla="*/ 713876 h 2476517"/>
                    <a:gd name="connsiteX2426" fmla="*/ 1598383 w 2786049"/>
                    <a:gd name="connsiteY2426" fmla="*/ 711907 h 2476517"/>
                    <a:gd name="connsiteX2427" fmla="*/ 1591955 w 2786049"/>
                    <a:gd name="connsiteY2427" fmla="*/ 706436 h 2476517"/>
                    <a:gd name="connsiteX2428" fmla="*/ 1589668 w 2786049"/>
                    <a:gd name="connsiteY2428" fmla="*/ 704728 h 2476517"/>
                    <a:gd name="connsiteX2429" fmla="*/ 1586812 w 2786049"/>
                    <a:gd name="connsiteY2429" fmla="*/ 702623 h 2476517"/>
                    <a:gd name="connsiteX2430" fmla="*/ 1586404 w 2786049"/>
                    <a:gd name="connsiteY2430" fmla="*/ 701051 h 2476517"/>
                    <a:gd name="connsiteX2431" fmla="*/ 1585799 w 2786049"/>
                    <a:gd name="connsiteY2431" fmla="*/ 698724 h 2476517"/>
                    <a:gd name="connsiteX2432" fmla="*/ 1585848 w 2786049"/>
                    <a:gd name="connsiteY2432" fmla="*/ 694255 h 2476517"/>
                    <a:gd name="connsiteX2433" fmla="*/ 1585861 w 2786049"/>
                    <a:gd name="connsiteY2433" fmla="*/ 692645 h 2476517"/>
                    <a:gd name="connsiteX2434" fmla="*/ 1586281 w 2786049"/>
                    <a:gd name="connsiteY2434" fmla="*/ 691965 h 2476517"/>
                    <a:gd name="connsiteX2435" fmla="*/ 1586986 w 2786049"/>
                    <a:gd name="connsiteY2435" fmla="*/ 690801 h 2476517"/>
                    <a:gd name="connsiteX2436" fmla="*/ 1591423 w 2786049"/>
                    <a:gd name="connsiteY2436" fmla="*/ 683510 h 2476517"/>
                    <a:gd name="connsiteX2437" fmla="*/ 1591609 w 2786049"/>
                    <a:gd name="connsiteY2437" fmla="*/ 682173 h 2476517"/>
                    <a:gd name="connsiteX2438" fmla="*/ 1591671 w 2786049"/>
                    <a:gd name="connsiteY2438" fmla="*/ 681653 h 2476517"/>
                    <a:gd name="connsiteX2439" fmla="*/ 1592264 w 2786049"/>
                    <a:gd name="connsiteY2439" fmla="*/ 677172 h 2476517"/>
                    <a:gd name="connsiteX2440" fmla="*/ 1592857 w 2786049"/>
                    <a:gd name="connsiteY2440" fmla="*/ 676219 h 2476517"/>
                    <a:gd name="connsiteX2441" fmla="*/ 1594761 w 2786049"/>
                    <a:gd name="connsiteY2441" fmla="*/ 673124 h 2476517"/>
                    <a:gd name="connsiteX2442" fmla="*/ 1597876 w 2786049"/>
                    <a:gd name="connsiteY2442" fmla="*/ 669001 h 2476517"/>
                    <a:gd name="connsiteX2443" fmla="*/ 1599434 w 2786049"/>
                    <a:gd name="connsiteY2443" fmla="*/ 666947 h 2476517"/>
                    <a:gd name="connsiteX2444" fmla="*/ 1599718 w 2786049"/>
                    <a:gd name="connsiteY2444" fmla="*/ 666155 h 2476517"/>
                    <a:gd name="connsiteX2445" fmla="*/ 1600064 w 2786049"/>
                    <a:gd name="connsiteY2445" fmla="*/ 665189 h 2476517"/>
                    <a:gd name="connsiteX2446" fmla="*/ 1600435 w 2786049"/>
                    <a:gd name="connsiteY2446" fmla="*/ 662812 h 2476517"/>
                    <a:gd name="connsiteX2447" fmla="*/ 1600361 w 2786049"/>
                    <a:gd name="connsiteY2447" fmla="*/ 660794 h 2476517"/>
                    <a:gd name="connsiteX2448" fmla="*/ 1600213 w 2786049"/>
                    <a:gd name="connsiteY2448" fmla="*/ 657143 h 2476517"/>
                    <a:gd name="connsiteX2449" fmla="*/ 1601968 w 2786049"/>
                    <a:gd name="connsiteY2449" fmla="*/ 652191 h 2476517"/>
                    <a:gd name="connsiteX2450" fmla="*/ 1604490 w 2786049"/>
                    <a:gd name="connsiteY2450" fmla="*/ 646719 h 2476517"/>
                    <a:gd name="connsiteX2451" fmla="*/ 1605318 w 2786049"/>
                    <a:gd name="connsiteY2451" fmla="*/ 645605 h 2476517"/>
                    <a:gd name="connsiteX2452" fmla="*/ 1607160 w 2786049"/>
                    <a:gd name="connsiteY2452" fmla="*/ 643142 h 2476517"/>
                    <a:gd name="connsiteX2453" fmla="*/ 1608990 w 2786049"/>
                    <a:gd name="connsiteY2453" fmla="*/ 638103 h 2476517"/>
                    <a:gd name="connsiteX2454" fmla="*/ 1610127 w 2786049"/>
                    <a:gd name="connsiteY2454" fmla="*/ 625526 h 2476517"/>
                    <a:gd name="connsiteX2455" fmla="*/ 1612191 w 2786049"/>
                    <a:gd name="connsiteY2455" fmla="*/ 616465 h 2476517"/>
                    <a:gd name="connsiteX2456" fmla="*/ 1612983 w 2786049"/>
                    <a:gd name="connsiteY2456" fmla="*/ 614373 h 2476517"/>
                    <a:gd name="connsiteX2457" fmla="*/ 1613675 w 2786049"/>
                    <a:gd name="connsiteY2457" fmla="*/ 612540 h 2476517"/>
                    <a:gd name="connsiteX2458" fmla="*/ 1614503 w 2786049"/>
                    <a:gd name="connsiteY2458" fmla="*/ 605646 h 2476517"/>
                    <a:gd name="connsiteX2459" fmla="*/ 1614726 w 2786049"/>
                    <a:gd name="connsiteY2459" fmla="*/ 603071 h 2476517"/>
                    <a:gd name="connsiteX2460" fmla="*/ 1614874 w 2786049"/>
                    <a:gd name="connsiteY2460" fmla="*/ 601375 h 2476517"/>
                    <a:gd name="connsiteX2461" fmla="*/ 1614194 w 2786049"/>
                    <a:gd name="connsiteY2461" fmla="*/ 599753 h 2476517"/>
                    <a:gd name="connsiteX2462" fmla="*/ 1613996 w 2786049"/>
                    <a:gd name="connsiteY2462" fmla="*/ 596733 h 2476517"/>
                    <a:gd name="connsiteX2463" fmla="*/ 1613774 w 2786049"/>
                    <a:gd name="connsiteY2463" fmla="*/ 593304 h 2476517"/>
                    <a:gd name="connsiteX2464" fmla="*/ 1614343 w 2786049"/>
                    <a:gd name="connsiteY2464" fmla="*/ 589813 h 2476517"/>
                    <a:gd name="connsiteX2465" fmla="*/ 1615319 w 2786049"/>
                    <a:gd name="connsiteY2465" fmla="*/ 586706 h 2476517"/>
                    <a:gd name="connsiteX2466" fmla="*/ 1615690 w 2786049"/>
                    <a:gd name="connsiteY2466" fmla="*/ 586062 h 2476517"/>
                    <a:gd name="connsiteX2467" fmla="*/ 1619201 w 2786049"/>
                    <a:gd name="connsiteY2467" fmla="*/ 579934 h 2476517"/>
                    <a:gd name="connsiteX2468" fmla="*/ 1620103 w 2786049"/>
                    <a:gd name="connsiteY2468" fmla="*/ 576840 h 2476517"/>
                    <a:gd name="connsiteX2469" fmla="*/ 1620165 w 2786049"/>
                    <a:gd name="connsiteY2469" fmla="*/ 576654 h 2476517"/>
                    <a:gd name="connsiteX2470" fmla="*/ 1620091 w 2786049"/>
                    <a:gd name="connsiteY2470" fmla="*/ 574772 h 2476517"/>
                    <a:gd name="connsiteX2471" fmla="*/ 1618743 w 2786049"/>
                    <a:gd name="connsiteY2471" fmla="*/ 572544 h 2476517"/>
                    <a:gd name="connsiteX2472" fmla="*/ 1615591 w 2786049"/>
                    <a:gd name="connsiteY2472" fmla="*/ 568013 h 2476517"/>
                    <a:gd name="connsiteX2473" fmla="*/ 1615270 w 2786049"/>
                    <a:gd name="connsiteY2473" fmla="*/ 566503 h 2476517"/>
                    <a:gd name="connsiteX2474" fmla="*/ 1614924 w 2786049"/>
                    <a:gd name="connsiteY2474" fmla="*/ 564893 h 2476517"/>
                    <a:gd name="connsiteX2475" fmla="*/ 1615851 w 2786049"/>
                    <a:gd name="connsiteY2475" fmla="*/ 556897 h 2476517"/>
                    <a:gd name="connsiteX2476" fmla="*/ 1613774 w 2786049"/>
                    <a:gd name="connsiteY2476" fmla="*/ 554706 h 2476517"/>
                    <a:gd name="connsiteX2477" fmla="*/ 1612253 w 2786049"/>
                    <a:gd name="connsiteY2477" fmla="*/ 553096 h 2476517"/>
                    <a:gd name="connsiteX2478" fmla="*/ 1612117 w 2786049"/>
                    <a:gd name="connsiteY2478" fmla="*/ 552824 h 2476517"/>
                    <a:gd name="connsiteX2479" fmla="*/ 1611685 w 2786049"/>
                    <a:gd name="connsiteY2479" fmla="*/ 552057 h 2476517"/>
                    <a:gd name="connsiteX2480" fmla="*/ 1607024 w 2786049"/>
                    <a:gd name="connsiteY2480" fmla="*/ 549531 h 2476517"/>
                    <a:gd name="connsiteX2481" fmla="*/ 1606554 w 2786049"/>
                    <a:gd name="connsiteY2481" fmla="*/ 549333 h 2476517"/>
                    <a:gd name="connsiteX2482" fmla="*/ 1605664 w 2786049"/>
                    <a:gd name="connsiteY2482" fmla="*/ 548949 h 2476517"/>
                    <a:gd name="connsiteX2483" fmla="*/ 1603452 w 2786049"/>
                    <a:gd name="connsiteY2483" fmla="*/ 546597 h 2476517"/>
                    <a:gd name="connsiteX2484" fmla="*/ 1603415 w 2786049"/>
                    <a:gd name="connsiteY2484" fmla="*/ 546399 h 2476517"/>
                    <a:gd name="connsiteX2485" fmla="*/ 1601807 w 2786049"/>
                    <a:gd name="connsiteY2485" fmla="*/ 536806 h 2476517"/>
                    <a:gd name="connsiteX2486" fmla="*/ 1598952 w 2786049"/>
                    <a:gd name="connsiteY2486" fmla="*/ 530232 h 2476517"/>
                    <a:gd name="connsiteX2487" fmla="*/ 1598742 w 2786049"/>
                    <a:gd name="connsiteY2487" fmla="*/ 529304 h 2476517"/>
                    <a:gd name="connsiteX2488" fmla="*/ 1598482 w 2786049"/>
                    <a:gd name="connsiteY2488" fmla="*/ 528116 h 2476517"/>
                    <a:gd name="connsiteX2489" fmla="*/ 1598470 w 2786049"/>
                    <a:gd name="connsiteY2489" fmla="*/ 527595 h 2476517"/>
                    <a:gd name="connsiteX2490" fmla="*/ 1598470 w 2786049"/>
                    <a:gd name="connsiteY2490" fmla="*/ 525999 h 2476517"/>
                    <a:gd name="connsiteX2491" fmla="*/ 1600930 w 2786049"/>
                    <a:gd name="connsiteY2491" fmla="*/ 516826 h 2476517"/>
                    <a:gd name="connsiteX2492" fmla="*/ 1601399 w 2786049"/>
                    <a:gd name="connsiteY2492" fmla="*/ 514684 h 2476517"/>
                    <a:gd name="connsiteX2493" fmla="*/ 1601993 w 2786049"/>
                    <a:gd name="connsiteY2493" fmla="*/ 512060 h 2476517"/>
                    <a:gd name="connsiteX2494" fmla="*/ 1603724 w 2786049"/>
                    <a:gd name="connsiteY2494" fmla="*/ 506242 h 2476517"/>
                    <a:gd name="connsiteX2495" fmla="*/ 1606851 w 2786049"/>
                    <a:gd name="connsiteY2495" fmla="*/ 493256 h 2476517"/>
                    <a:gd name="connsiteX2496" fmla="*/ 1608829 w 2786049"/>
                    <a:gd name="connsiteY2496" fmla="*/ 485073 h 2476517"/>
                    <a:gd name="connsiteX2497" fmla="*/ 1609286 w 2786049"/>
                    <a:gd name="connsiteY2497" fmla="*/ 483650 h 2476517"/>
                    <a:gd name="connsiteX2498" fmla="*/ 1610646 w 2786049"/>
                    <a:gd name="connsiteY2498" fmla="*/ 479404 h 2476517"/>
                    <a:gd name="connsiteX2499" fmla="*/ 1612191 w 2786049"/>
                    <a:gd name="connsiteY2499" fmla="*/ 473029 h 2476517"/>
                    <a:gd name="connsiteX2500" fmla="*/ 1613279 w 2786049"/>
                    <a:gd name="connsiteY2500" fmla="*/ 468510 h 2476517"/>
                    <a:gd name="connsiteX2501" fmla="*/ 1613848 w 2786049"/>
                    <a:gd name="connsiteY2501" fmla="*/ 467148 h 2476517"/>
                    <a:gd name="connsiteX2502" fmla="*/ 1614775 w 2786049"/>
                    <a:gd name="connsiteY2502" fmla="*/ 463027 h 2476517"/>
                    <a:gd name="connsiteX2503" fmla="*/ 1616320 w 2786049"/>
                    <a:gd name="connsiteY2503" fmla="*/ 456094 h 2476517"/>
                    <a:gd name="connsiteX2504" fmla="*/ 1616914 w 2786049"/>
                    <a:gd name="connsiteY2504" fmla="*/ 453668 h 2476517"/>
                    <a:gd name="connsiteX2505" fmla="*/ 1621129 w 2786049"/>
                    <a:gd name="connsiteY2505" fmla="*/ 436498 h 2476517"/>
                    <a:gd name="connsiteX2506" fmla="*/ 1622341 w 2786049"/>
                    <a:gd name="connsiteY2506" fmla="*/ 431596 h 2476517"/>
                    <a:gd name="connsiteX2507" fmla="*/ 1622872 w 2786049"/>
                    <a:gd name="connsiteY2507" fmla="*/ 429269 h 2476517"/>
                    <a:gd name="connsiteX2508" fmla="*/ 1624615 w 2786049"/>
                    <a:gd name="connsiteY2508" fmla="*/ 421705 h 2476517"/>
                    <a:gd name="connsiteX2509" fmla="*/ 1625357 w 2786049"/>
                    <a:gd name="connsiteY2509" fmla="*/ 418474 h 2476517"/>
                    <a:gd name="connsiteX2510" fmla="*/ 1627051 w 2786049"/>
                    <a:gd name="connsiteY2510" fmla="*/ 411641 h 2476517"/>
                    <a:gd name="connsiteX2511" fmla="*/ 1628139 w 2786049"/>
                    <a:gd name="connsiteY2511" fmla="*/ 407259 h 2476517"/>
                    <a:gd name="connsiteX2512" fmla="*/ 1628905 w 2786049"/>
                    <a:gd name="connsiteY2512" fmla="*/ 404869 h 2476517"/>
                    <a:gd name="connsiteX2513" fmla="*/ 1629684 w 2786049"/>
                    <a:gd name="connsiteY2513" fmla="*/ 400747 h 2476517"/>
                    <a:gd name="connsiteX2514" fmla="*/ 1630660 w 2786049"/>
                    <a:gd name="connsiteY2514" fmla="*/ 399175 h 2476517"/>
                    <a:gd name="connsiteX2515" fmla="*/ 1631093 w 2786049"/>
                    <a:gd name="connsiteY2515" fmla="*/ 398482 h 2476517"/>
                    <a:gd name="connsiteX2516" fmla="*/ 1632391 w 2786049"/>
                    <a:gd name="connsiteY2516" fmla="*/ 397826 h 2476517"/>
                    <a:gd name="connsiteX2517" fmla="*/ 1633949 w 2786049"/>
                    <a:gd name="connsiteY2517" fmla="*/ 397033 h 2476517"/>
                    <a:gd name="connsiteX2518" fmla="*/ 1638893 w 2786049"/>
                    <a:gd name="connsiteY2518" fmla="*/ 395610 h 2476517"/>
                    <a:gd name="connsiteX2519" fmla="*/ 1647337 w 2786049"/>
                    <a:gd name="connsiteY2519" fmla="*/ 393196 h 2476517"/>
                    <a:gd name="connsiteX2520" fmla="*/ 1658042 w 2786049"/>
                    <a:gd name="connsiteY2520" fmla="*/ 391129 h 2476517"/>
                    <a:gd name="connsiteX2521" fmla="*/ 1658561 w 2786049"/>
                    <a:gd name="connsiteY2521" fmla="*/ 390399 h 2476517"/>
                    <a:gd name="connsiteX2522" fmla="*/ 1665447 w 2786049"/>
                    <a:gd name="connsiteY2522" fmla="*/ 389668 h 2476517"/>
                    <a:gd name="connsiteX2523" fmla="*/ 1665719 w 2786049"/>
                    <a:gd name="connsiteY2523" fmla="*/ 389606 h 2476517"/>
                    <a:gd name="connsiteX2524" fmla="*/ 1668735 w 2786049"/>
                    <a:gd name="connsiteY2524" fmla="*/ 388913 h 2476517"/>
                    <a:gd name="connsiteX2525" fmla="*/ 1670923 w 2786049"/>
                    <a:gd name="connsiteY2525" fmla="*/ 388603 h 2476517"/>
                    <a:gd name="connsiteX2526" fmla="*/ 1673272 w 2786049"/>
                    <a:gd name="connsiteY2526" fmla="*/ 388257 h 2476517"/>
                    <a:gd name="connsiteX2527" fmla="*/ 1681790 w 2786049"/>
                    <a:gd name="connsiteY2527" fmla="*/ 385707 h 2476517"/>
                    <a:gd name="connsiteX2528" fmla="*/ 1686821 w 2786049"/>
                    <a:gd name="connsiteY2528" fmla="*/ 381993 h 2476517"/>
                    <a:gd name="connsiteX2529" fmla="*/ 1690307 w 2786049"/>
                    <a:gd name="connsiteY2529" fmla="*/ 378626 h 2476517"/>
                    <a:gd name="connsiteX2530" fmla="*/ 1692013 w 2786049"/>
                    <a:gd name="connsiteY2530" fmla="*/ 376979 h 2476517"/>
                    <a:gd name="connsiteX2531" fmla="*/ 1698206 w 2786049"/>
                    <a:gd name="connsiteY2531" fmla="*/ 371013 h 2476517"/>
                    <a:gd name="connsiteX2532" fmla="*/ 1704313 w 2786049"/>
                    <a:gd name="connsiteY2532" fmla="*/ 363697 h 2476517"/>
                    <a:gd name="connsiteX2533" fmla="*/ 1710544 w 2786049"/>
                    <a:gd name="connsiteY2533" fmla="*/ 357322 h 2476517"/>
                    <a:gd name="connsiteX2534" fmla="*/ 1711842 w 2786049"/>
                    <a:gd name="connsiteY2534" fmla="*/ 356406 h 2476517"/>
                    <a:gd name="connsiteX2535" fmla="*/ 1712657 w 2786049"/>
                    <a:gd name="connsiteY2535" fmla="*/ 355131 h 2476517"/>
                    <a:gd name="connsiteX2536" fmla="*/ 1713721 w 2786049"/>
                    <a:gd name="connsiteY2536" fmla="*/ 354524 h 2476517"/>
                    <a:gd name="connsiteX2537" fmla="*/ 1716415 w 2786049"/>
                    <a:gd name="connsiteY2537" fmla="*/ 353001 h 2476517"/>
                    <a:gd name="connsiteX2538" fmla="*/ 1717442 w 2786049"/>
                    <a:gd name="connsiteY2538" fmla="*/ 352419 h 2476517"/>
                    <a:gd name="connsiteX2539" fmla="*/ 1717763 w 2786049"/>
                    <a:gd name="connsiteY2539" fmla="*/ 346032 h 2476517"/>
                    <a:gd name="connsiteX2540" fmla="*/ 1718023 w 2786049"/>
                    <a:gd name="connsiteY2540" fmla="*/ 345400 h 2476517"/>
                    <a:gd name="connsiteX2541" fmla="*/ 1718925 w 2786049"/>
                    <a:gd name="connsiteY2541" fmla="*/ 343308 h 2476517"/>
                    <a:gd name="connsiteX2542" fmla="*/ 1718900 w 2786049"/>
                    <a:gd name="connsiteY2542" fmla="*/ 343123 h 2476517"/>
                    <a:gd name="connsiteX2543" fmla="*/ 1718344 w 2786049"/>
                    <a:gd name="connsiteY2543" fmla="*/ 338456 h 2476517"/>
                    <a:gd name="connsiteX2544" fmla="*/ 1719049 w 2786049"/>
                    <a:gd name="connsiteY2544" fmla="*/ 337168 h 2476517"/>
                    <a:gd name="connsiteX2545" fmla="*/ 1721521 w 2786049"/>
                    <a:gd name="connsiteY2545" fmla="*/ 332663 h 2476517"/>
                    <a:gd name="connsiteX2546" fmla="*/ 1723487 w 2786049"/>
                    <a:gd name="connsiteY2546" fmla="*/ 326287 h 2476517"/>
                    <a:gd name="connsiteX2547" fmla="*/ 1724525 w 2786049"/>
                    <a:gd name="connsiteY2547" fmla="*/ 324170 h 2476517"/>
                    <a:gd name="connsiteX2548" fmla="*/ 1725180 w 2786049"/>
                    <a:gd name="connsiteY2548" fmla="*/ 322846 h 2476517"/>
                    <a:gd name="connsiteX2549" fmla="*/ 1726318 w 2786049"/>
                    <a:gd name="connsiteY2549" fmla="*/ 315319 h 2476517"/>
                    <a:gd name="connsiteX2550" fmla="*/ 1727195 w 2786049"/>
                    <a:gd name="connsiteY2550" fmla="*/ 311259 h 2476517"/>
                    <a:gd name="connsiteX2551" fmla="*/ 1727801 w 2786049"/>
                    <a:gd name="connsiteY2551" fmla="*/ 308424 h 2476517"/>
                    <a:gd name="connsiteX2552" fmla="*/ 1728394 w 2786049"/>
                    <a:gd name="connsiteY2552" fmla="*/ 307298 h 2476517"/>
                    <a:gd name="connsiteX2553" fmla="*/ 1731621 w 2786049"/>
                    <a:gd name="connsiteY2553" fmla="*/ 305045 h 2476517"/>
                    <a:gd name="connsiteX2554" fmla="*/ 1733784 w 2786049"/>
                    <a:gd name="connsiteY2554" fmla="*/ 305317 h 2476517"/>
                    <a:gd name="connsiteX2555" fmla="*/ 1739545 w 2786049"/>
                    <a:gd name="connsiteY2555" fmla="*/ 306023 h 2476517"/>
                    <a:gd name="connsiteX2556" fmla="*/ 1742722 w 2786049"/>
                    <a:gd name="connsiteY2556" fmla="*/ 305998 h 2476517"/>
                    <a:gd name="connsiteX2557" fmla="*/ 1744984 w 2786049"/>
                    <a:gd name="connsiteY2557" fmla="*/ 305985 h 2476517"/>
                    <a:gd name="connsiteX2558" fmla="*/ 1746567 w 2786049"/>
                    <a:gd name="connsiteY2558" fmla="*/ 305627 h 2476517"/>
                    <a:gd name="connsiteX2559" fmla="*/ 1749917 w 2786049"/>
                    <a:gd name="connsiteY2559" fmla="*/ 304859 h 2476517"/>
                    <a:gd name="connsiteX2560" fmla="*/ 1752599 w 2786049"/>
                    <a:gd name="connsiteY2560" fmla="*/ 302792 h 2476517"/>
                    <a:gd name="connsiteX2561" fmla="*/ 1753724 w 2786049"/>
                    <a:gd name="connsiteY2561" fmla="*/ 301108 h 2476517"/>
                    <a:gd name="connsiteX2562" fmla="*/ 1754392 w 2786049"/>
                    <a:gd name="connsiteY2562" fmla="*/ 300266 h 2476517"/>
                    <a:gd name="connsiteX2563" fmla="*/ 1756098 w 2786049"/>
                    <a:gd name="connsiteY2563" fmla="*/ 297221 h 2476517"/>
                    <a:gd name="connsiteX2564" fmla="*/ 1758607 w 2786049"/>
                    <a:gd name="connsiteY2564" fmla="*/ 292752 h 2476517"/>
                    <a:gd name="connsiteX2565" fmla="*/ 1762365 w 2786049"/>
                    <a:gd name="connsiteY2565" fmla="*/ 287268 h 2476517"/>
                    <a:gd name="connsiteX2566" fmla="*/ 1768756 w 2786049"/>
                    <a:gd name="connsiteY2566" fmla="*/ 282379 h 2476517"/>
                    <a:gd name="connsiteX2567" fmla="*/ 1771785 w 2786049"/>
                    <a:gd name="connsiteY2567" fmla="*/ 280930 h 2476517"/>
                    <a:gd name="connsiteX2568" fmla="*/ 1782280 w 2786049"/>
                    <a:gd name="connsiteY2568" fmla="*/ 276313 h 2476517"/>
                    <a:gd name="connsiteX2569" fmla="*/ 1791712 w 2786049"/>
                    <a:gd name="connsiteY2569" fmla="*/ 273070 h 2476517"/>
                    <a:gd name="connsiteX2570" fmla="*/ 1796929 w 2786049"/>
                    <a:gd name="connsiteY2570" fmla="*/ 271621 h 2476517"/>
                    <a:gd name="connsiteX2571" fmla="*/ 1798685 w 2786049"/>
                    <a:gd name="connsiteY2571" fmla="*/ 271337 h 2476517"/>
                    <a:gd name="connsiteX2572" fmla="*/ 1799859 w 2786049"/>
                    <a:gd name="connsiteY2572" fmla="*/ 271101 h 2476517"/>
                    <a:gd name="connsiteX2573" fmla="*/ 1802060 w 2786049"/>
                    <a:gd name="connsiteY2573" fmla="*/ 270668 h 2476517"/>
                    <a:gd name="connsiteX2574" fmla="*/ 1806943 w 2786049"/>
                    <a:gd name="connsiteY2574" fmla="*/ 270581 h 2476517"/>
                    <a:gd name="connsiteX2575" fmla="*/ 1812481 w 2786049"/>
                    <a:gd name="connsiteY2575" fmla="*/ 270878 h 2476517"/>
                    <a:gd name="connsiteX2576" fmla="*/ 1815052 w 2786049"/>
                    <a:gd name="connsiteY2576" fmla="*/ 271015 h 2476517"/>
                    <a:gd name="connsiteX2577" fmla="*/ 1816758 w 2786049"/>
                    <a:gd name="connsiteY2577" fmla="*/ 271101 h 2476517"/>
                    <a:gd name="connsiteX2578" fmla="*/ 1817969 w 2786049"/>
                    <a:gd name="connsiteY2578" fmla="*/ 271287 h 2476517"/>
                    <a:gd name="connsiteX2579" fmla="*/ 1821443 w 2786049"/>
                    <a:gd name="connsiteY2579" fmla="*/ 271819 h 2476517"/>
                    <a:gd name="connsiteX2580" fmla="*/ 1824348 w 2786049"/>
                    <a:gd name="connsiteY2580" fmla="*/ 273689 h 2476517"/>
                    <a:gd name="connsiteX2581" fmla="*/ 1825300 w 2786049"/>
                    <a:gd name="connsiteY2581" fmla="*/ 276115 h 2476517"/>
                    <a:gd name="connsiteX2582" fmla="*/ 1825992 w 2786049"/>
                    <a:gd name="connsiteY2582" fmla="*/ 277873 h 2476517"/>
                    <a:gd name="connsiteX2583" fmla="*/ 1826376 w 2786049"/>
                    <a:gd name="connsiteY2583" fmla="*/ 279829 h 2476517"/>
                    <a:gd name="connsiteX2584" fmla="*/ 1825312 w 2786049"/>
                    <a:gd name="connsiteY2584" fmla="*/ 283493 h 2476517"/>
                    <a:gd name="connsiteX2585" fmla="*/ 1823100 w 2786049"/>
                    <a:gd name="connsiteY2585" fmla="*/ 285535 h 2476517"/>
                    <a:gd name="connsiteX2586" fmla="*/ 1818538 w 2786049"/>
                    <a:gd name="connsiteY2586" fmla="*/ 288284 h 2476517"/>
                    <a:gd name="connsiteX2587" fmla="*/ 1818241 w 2786049"/>
                    <a:gd name="connsiteY2587" fmla="*/ 289001 h 2476517"/>
                    <a:gd name="connsiteX2588" fmla="*/ 1817660 w 2786049"/>
                    <a:gd name="connsiteY2588" fmla="*/ 290437 h 2476517"/>
                    <a:gd name="connsiteX2589" fmla="*/ 1818278 w 2786049"/>
                    <a:gd name="connsiteY2589" fmla="*/ 292010 h 2476517"/>
                    <a:gd name="connsiteX2590" fmla="*/ 1818785 w 2786049"/>
                    <a:gd name="connsiteY2590" fmla="*/ 293322 h 2476517"/>
                    <a:gd name="connsiteX2591" fmla="*/ 1819737 w 2786049"/>
                    <a:gd name="connsiteY2591" fmla="*/ 294659 h 2476517"/>
                    <a:gd name="connsiteX2592" fmla="*/ 1820355 w 2786049"/>
                    <a:gd name="connsiteY2592" fmla="*/ 295550 h 2476517"/>
                    <a:gd name="connsiteX2593" fmla="*/ 1820652 w 2786049"/>
                    <a:gd name="connsiteY2593" fmla="*/ 295723 h 2476517"/>
                    <a:gd name="connsiteX2594" fmla="*/ 1823100 w 2786049"/>
                    <a:gd name="connsiteY2594" fmla="*/ 297184 h 2476517"/>
                    <a:gd name="connsiteX2595" fmla="*/ 1825881 w 2786049"/>
                    <a:gd name="connsiteY2595" fmla="*/ 297716 h 2476517"/>
                    <a:gd name="connsiteX2596" fmla="*/ 1827809 w 2786049"/>
                    <a:gd name="connsiteY2596" fmla="*/ 298756 h 2476517"/>
                    <a:gd name="connsiteX2597" fmla="*/ 1828984 w 2786049"/>
                    <a:gd name="connsiteY2597" fmla="*/ 298892 h 2476517"/>
                    <a:gd name="connsiteX2598" fmla="*/ 1831605 w 2786049"/>
                    <a:gd name="connsiteY2598" fmla="*/ 299177 h 2476517"/>
                    <a:gd name="connsiteX2599" fmla="*/ 1835140 w 2786049"/>
                    <a:gd name="connsiteY2599" fmla="*/ 298793 h 2476517"/>
                    <a:gd name="connsiteX2600" fmla="*/ 1838923 w 2786049"/>
                    <a:gd name="connsiteY2600" fmla="*/ 298385 h 2476517"/>
                    <a:gd name="connsiteX2601" fmla="*/ 1843732 w 2786049"/>
                    <a:gd name="connsiteY2601" fmla="*/ 295860 h 2476517"/>
                    <a:gd name="connsiteX2602" fmla="*/ 1845994 w 2786049"/>
                    <a:gd name="connsiteY2602" fmla="*/ 295154 h 2476517"/>
                    <a:gd name="connsiteX2603" fmla="*/ 1860408 w 2786049"/>
                    <a:gd name="connsiteY2603" fmla="*/ 294436 h 2476517"/>
                    <a:gd name="connsiteX2604" fmla="*/ 1861780 w 2786049"/>
                    <a:gd name="connsiteY2604" fmla="*/ 295575 h 2476517"/>
                    <a:gd name="connsiteX2605" fmla="*/ 1862979 w 2786049"/>
                    <a:gd name="connsiteY2605" fmla="*/ 297283 h 2476517"/>
                    <a:gd name="connsiteX2606" fmla="*/ 1865427 w 2786049"/>
                    <a:gd name="connsiteY2606" fmla="*/ 300811 h 2476517"/>
                    <a:gd name="connsiteX2607" fmla="*/ 1868691 w 2786049"/>
                    <a:gd name="connsiteY2607" fmla="*/ 302099 h 2476517"/>
                    <a:gd name="connsiteX2608" fmla="*/ 1869111 w 2786049"/>
                    <a:gd name="connsiteY2608" fmla="*/ 302259 h 2476517"/>
                    <a:gd name="connsiteX2609" fmla="*/ 1878345 w 2786049"/>
                    <a:gd name="connsiteY2609" fmla="*/ 302668 h 2476517"/>
                    <a:gd name="connsiteX2610" fmla="*/ 1883933 w 2786049"/>
                    <a:gd name="connsiteY2610" fmla="*/ 304302 h 2476517"/>
                    <a:gd name="connsiteX2611" fmla="*/ 1885404 w 2786049"/>
                    <a:gd name="connsiteY2611" fmla="*/ 305119 h 2476517"/>
                    <a:gd name="connsiteX2612" fmla="*/ 1888717 w 2786049"/>
                    <a:gd name="connsiteY2612" fmla="*/ 306964 h 2476517"/>
                    <a:gd name="connsiteX2613" fmla="*/ 1890163 w 2786049"/>
                    <a:gd name="connsiteY2613" fmla="*/ 307174 h 2476517"/>
                    <a:gd name="connsiteX2614" fmla="*/ 1891523 w 2786049"/>
                    <a:gd name="connsiteY2614" fmla="*/ 307360 h 2476517"/>
                    <a:gd name="connsiteX2615" fmla="*/ 1897445 w 2786049"/>
                    <a:gd name="connsiteY2615" fmla="*/ 305045 h 2476517"/>
                    <a:gd name="connsiteX2616" fmla="*/ 1898471 w 2786049"/>
                    <a:gd name="connsiteY2616" fmla="*/ 305094 h 2476517"/>
                    <a:gd name="connsiteX2617" fmla="*/ 1899126 w 2786049"/>
                    <a:gd name="connsiteY2617" fmla="*/ 305131 h 2476517"/>
                    <a:gd name="connsiteX2618" fmla="*/ 1901388 w 2786049"/>
                    <a:gd name="connsiteY2618" fmla="*/ 305243 h 2476517"/>
                    <a:gd name="connsiteX2619" fmla="*/ 1902896 w 2786049"/>
                    <a:gd name="connsiteY2619" fmla="*/ 304661 h 2476517"/>
                    <a:gd name="connsiteX2620" fmla="*/ 1904268 w 2786049"/>
                    <a:gd name="connsiteY2620" fmla="*/ 304129 h 2476517"/>
                    <a:gd name="connsiteX2621" fmla="*/ 1907038 w 2786049"/>
                    <a:gd name="connsiteY2621" fmla="*/ 304500 h 2476517"/>
                    <a:gd name="connsiteX2622" fmla="*/ 1908002 w 2786049"/>
                    <a:gd name="connsiteY2622" fmla="*/ 304636 h 2476517"/>
                    <a:gd name="connsiteX2623" fmla="*/ 1913379 w 2786049"/>
                    <a:gd name="connsiteY2623" fmla="*/ 302581 h 2476517"/>
                    <a:gd name="connsiteX2624" fmla="*/ 1914072 w 2786049"/>
                    <a:gd name="connsiteY2624" fmla="*/ 302594 h 2476517"/>
                    <a:gd name="connsiteX2625" fmla="*/ 1919214 w 2786049"/>
                    <a:gd name="connsiteY2625" fmla="*/ 302767 h 2476517"/>
                    <a:gd name="connsiteX2626" fmla="*/ 1919535 w 2786049"/>
                    <a:gd name="connsiteY2626" fmla="*/ 302779 h 2476517"/>
                    <a:gd name="connsiteX2627" fmla="*/ 1926743 w 2786049"/>
                    <a:gd name="connsiteY2627" fmla="*/ 303658 h 2476517"/>
                    <a:gd name="connsiteX2628" fmla="*/ 1929326 w 2786049"/>
                    <a:gd name="connsiteY2628" fmla="*/ 303052 h 2476517"/>
                    <a:gd name="connsiteX2629" fmla="*/ 1931440 w 2786049"/>
                    <a:gd name="connsiteY2629" fmla="*/ 302569 h 2476517"/>
                    <a:gd name="connsiteX2630" fmla="*/ 1935495 w 2786049"/>
                    <a:gd name="connsiteY2630" fmla="*/ 301009 h 2476517"/>
                    <a:gd name="connsiteX2631" fmla="*/ 1938610 w 2786049"/>
                    <a:gd name="connsiteY2631" fmla="*/ 299821 h 2476517"/>
                    <a:gd name="connsiteX2632" fmla="*/ 1942578 w 2786049"/>
                    <a:gd name="connsiteY2632" fmla="*/ 298051 h 2476517"/>
                    <a:gd name="connsiteX2633" fmla="*/ 1942887 w 2786049"/>
                    <a:gd name="connsiteY2633" fmla="*/ 298013 h 2476517"/>
                    <a:gd name="connsiteX2634" fmla="*/ 1944148 w 2786049"/>
                    <a:gd name="connsiteY2634" fmla="*/ 297630 h 2476517"/>
                    <a:gd name="connsiteX2635" fmla="*/ 1948524 w 2786049"/>
                    <a:gd name="connsiteY2635" fmla="*/ 296454 h 2476517"/>
                    <a:gd name="connsiteX2636" fmla="*/ 1950824 w 2786049"/>
                    <a:gd name="connsiteY2636" fmla="*/ 295983 h 2476517"/>
                    <a:gd name="connsiteX2637" fmla="*/ 1955546 w 2786049"/>
                    <a:gd name="connsiteY2637" fmla="*/ 295043 h 2476517"/>
                    <a:gd name="connsiteX2638" fmla="*/ 1956362 w 2786049"/>
                    <a:gd name="connsiteY2638" fmla="*/ 294869 h 2476517"/>
                    <a:gd name="connsiteX2639" fmla="*/ 1962209 w 2786049"/>
                    <a:gd name="connsiteY2639" fmla="*/ 292183 h 2476517"/>
                    <a:gd name="connsiteX2640" fmla="*/ 1964484 w 2786049"/>
                    <a:gd name="connsiteY2640" fmla="*/ 290858 h 2476517"/>
                    <a:gd name="connsiteX2641" fmla="*/ 1968403 w 2786049"/>
                    <a:gd name="connsiteY2641" fmla="*/ 288605 h 2476517"/>
                    <a:gd name="connsiteX2642" fmla="*/ 1969552 w 2786049"/>
                    <a:gd name="connsiteY2642" fmla="*/ 288073 h 2476517"/>
                    <a:gd name="connsiteX2643" fmla="*/ 1970739 w 2786049"/>
                    <a:gd name="connsiteY2643" fmla="*/ 287516 h 2476517"/>
                    <a:gd name="connsiteX2644" fmla="*/ 1980134 w 2786049"/>
                    <a:gd name="connsiteY2644" fmla="*/ 285028 h 2476517"/>
                    <a:gd name="connsiteX2645" fmla="*/ 1981222 w 2786049"/>
                    <a:gd name="connsiteY2645" fmla="*/ 284285 h 2476517"/>
                    <a:gd name="connsiteX2646" fmla="*/ 1985944 w 2786049"/>
                    <a:gd name="connsiteY2646" fmla="*/ 283914 h 2476517"/>
                    <a:gd name="connsiteX2647" fmla="*/ 1989591 w 2786049"/>
                    <a:gd name="connsiteY2647" fmla="*/ 284359 h 2476517"/>
                    <a:gd name="connsiteX2648" fmla="*/ 1992323 w 2786049"/>
                    <a:gd name="connsiteY2648" fmla="*/ 283493 h 2476517"/>
                    <a:gd name="connsiteX2649" fmla="*/ 1994758 w 2786049"/>
                    <a:gd name="connsiteY2649" fmla="*/ 283109 h 2476517"/>
                    <a:gd name="connsiteX2650" fmla="*/ 2005971 w 2786049"/>
                    <a:gd name="connsiteY2650" fmla="*/ 277897 h 2476517"/>
                    <a:gd name="connsiteX2651" fmla="*/ 2013239 w 2786049"/>
                    <a:gd name="connsiteY2651" fmla="*/ 272649 h 2476517"/>
                    <a:gd name="connsiteX2652" fmla="*/ 2015477 w 2786049"/>
                    <a:gd name="connsiteY2652" fmla="*/ 270643 h 2476517"/>
                    <a:gd name="connsiteX2653" fmla="*/ 2015860 w 2786049"/>
                    <a:gd name="connsiteY2653" fmla="*/ 270297 h 2476517"/>
                    <a:gd name="connsiteX2654" fmla="*/ 2016874 w 2786049"/>
                    <a:gd name="connsiteY2654" fmla="*/ 269802 h 2476517"/>
                    <a:gd name="connsiteX2655" fmla="*/ 2020409 w 2786049"/>
                    <a:gd name="connsiteY2655" fmla="*/ 268044 h 2476517"/>
                    <a:gd name="connsiteX2656" fmla="*/ 2023352 w 2786049"/>
                    <a:gd name="connsiteY2656" fmla="*/ 267016 h 2476517"/>
                    <a:gd name="connsiteX2657" fmla="*/ 2023549 w 2786049"/>
                    <a:gd name="connsiteY2657" fmla="*/ 266954 h 2476517"/>
                    <a:gd name="connsiteX2658" fmla="*/ 2027567 w 2786049"/>
                    <a:gd name="connsiteY2658" fmla="*/ 267016 h 2476517"/>
                    <a:gd name="connsiteX2659" fmla="*/ 2029508 w 2786049"/>
                    <a:gd name="connsiteY2659" fmla="*/ 266558 h 2476517"/>
                    <a:gd name="connsiteX2660" fmla="*/ 2034922 w 2786049"/>
                    <a:gd name="connsiteY2660" fmla="*/ 266137 h 2476517"/>
                    <a:gd name="connsiteX2661" fmla="*/ 2036641 w 2786049"/>
                    <a:gd name="connsiteY2661" fmla="*/ 265605 h 2476517"/>
                    <a:gd name="connsiteX2662" fmla="*/ 2036876 w 2786049"/>
                    <a:gd name="connsiteY2662" fmla="*/ 265531 h 2476517"/>
                    <a:gd name="connsiteX2663" fmla="*/ 2040226 w 2786049"/>
                    <a:gd name="connsiteY2663" fmla="*/ 263711 h 2476517"/>
                    <a:gd name="connsiteX2664" fmla="*/ 2041400 w 2786049"/>
                    <a:gd name="connsiteY2664" fmla="*/ 262387 h 2476517"/>
                    <a:gd name="connsiteX2665" fmla="*/ 2043588 w 2786049"/>
                    <a:gd name="connsiteY2665" fmla="*/ 259911 h 2476517"/>
                    <a:gd name="connsiteX2666" fmla="*/ 2044886 w 2786049"/>
                    <a:gd name="connsiteY2666" fmla="*/ 255553 h 2476517"/>
                    <a:gd name="connsiteX2667" fmla="*/ 2044058 w 2786049"/>
                    <a:gd name="connsiteY2667" fmla="*/ 251283 h 2476517"/>
                    <a:gd name="connsiteX2668" fmla="*/ 2043687 w 2786049"/>
                    <a:gd name="connsiteY2668" fmla="*/ 249364 h 2476517"/>
                    <a:gd name="connsiteX2669" fmla="*/ 2043193 w 2786049"/>
                    <a:gd name="connsiteY2669" fmla="*/ 248076 h 2476517"/>
                    <a:gd name="connsiteX2670" fmla="*/ 2041474 w 2786049"/>
                    <a:gd name="connsiteY2670" fmla="*/ 243682 h 2476517"/>
                    <a:gd name="connsiteX2671" fmla="*/ 2040461 w 2786049"/>
                    <a:gd name="connsiteY2671" fmla="*/ 242209 h 2476517"/>
                    <a:gd name="connsiteX2672" fmla="*/ 2039410 w 2786049"/>
                    <a:gd name="connsiteY2672" fmla="*/ 240674 h 2476517"/>
                    <a:gd name="connsiteX2673" fmla="*/ 2037247 w 2786049"/>
                    <a:gd name="connsiteY2673" fmla="*/ 239473 h 2476517"/>
                    <a:gd name="connsiteX2674" fmla="*/ 2036171 w 2786049"/>
                    <a:gd name="connsiteY2674" fmla="*/ 238086 h 2476517"/>
                    <a:gd name="connsiteX2675" fmla="*/ 2034267 w 2786049"/>
                    <a:gd name="connsiteY2675" fmla="*/ 236725 h 2476517"/>
                    <a:gd name="connsiteX2676" fmla="*/ 2034032 w 2786049"/>
                    <a:gd name="connsiteY2676" fmla="*/ 236564 h 2476517"/>
                    <a:gd name="connsiteX2677" fmla="*/ 2033192 w 2786049"/>
                    <a:gd name="connsiteY2677" fmla="*/ 235970 h 2476517"/>
                    <a:gd name="connsiteX2678" fmla="*/ 2030423 w 2786049"/>
                    <a:gd name="connsiteY2678" fmla="*/ 235574 h 2476517"/>
                    <a:gd name="connsiteX2679" fmla="*/ 2026096 w 2786049"/>
                    <a:gd name="connsiteY2679" fmla="*/ 236564 h 2476517"/>
                    <a:gd name="connsiteX2680" fmla="*/ 2016404 w 2786049"/>
                    <a:gd name="connsiteY2680" fmla="*/ 238854 h 2476517"/>
                    <a:gd name="connsiteX2681" fmla="*/ 2015106 w 2786049"/>
                    <a:gd name="connsiteY2681" fmla="*/ 239151 h 2476517"/>
                    <a:gd name="connsiteX2682" fmla="*/ 2010545 w 2786049"/>
                    <a:gd name="connsiteY2682" fmla="*/ 240451 h 2476517"/>
                    <a:gd name="connsiteX2683" fmla="*/ 2006490 w 2786049"/>
                    <a:gd name="connsiteY2683" fmla="*/ 241602 h 2476517"/>
                    <a:gd name="connsiteX2684" fmla="*/ 2004772 w 2786049"/>
                    <a:gd name="connsiteY2684" fmla="*/ 241652 h 2476517"/>
                    <a:gd name="connsiteX2685" fmla="*/ 2001755 w 2786049"/>
                    <a:gd name="connsiteY2685" fmla="*/ 241738 h 2476517"/>
                    <a:gd name="connsiteX2686" fmla="*/ 2001397 w 2786049"/>
                    <a:gd name="connsiteY2686" fmla="*/ 241590 h 2476517"/>
                    <a:gd name="connsiteX2687" fmla="*/ 1998714 w 2786049"/>
                    <a:gd name="connsiteY2687" fmla="*/ 240414 h 2476517"/>
                    <a:gd name="connsiteX2688" fmla="*/ 1997416 w 2786049"/>
                    <a:gd name="connsiteY2688" fmla="*/ 237245 h 2476517"/>
                    <a:gd name="connsiteX2689" fmla="*/ 1996922 w 2786049"/>
                    <a:gd name="connsiteY2689" fmla="*/ 236056 h 2476517"/>
                    <a:gd name="connsiteX2690" fmla="*/ 1996279 w 2786049"/>
                    <a:gd name="connsiteY2690" fmla="*/ 235796 h 2476517"/>
                    <a:gd name="connsiteX2691" fmla="*/ 1995488 w 2786049"/>
                    <a:gd name="connsiteY2691" fmla="*/ 235474 h 2476517"/>
                    <a:gd name="connsiteX2692" fmla="*/ 1992323 w 2786049"/>
                    <a:gd name="connsiteY2692" fmla="*/ 234744 h 2476517"/>
                    <a:gd name="connsiteX2693" fmla="*/ 1990308 w 2786049"/>
                    <a:gd name="connsiteY2693" fmla="*/ 234286 h 2476517"/>
                    <a:gd name="connsiteX2694" fmla="*/ 1988009 w 2786049"/>
                    <a:gd name="connsiteY2694" fmla="*/ 231439 h 2476517"/>
                    <a:gd name="connsiteX2695" fmla="*/ 1987255 w 2786049"/>
                    <a:gd name="connsiteY2695" fmla="*/ 229198 h 2476517"/>
                    <a:gd name="connsiteX2696" fmla="*/ 1987143 w 2786049"/>
                    <a:gd name="connsiteY2696" fmla="*/ 228864 h 2476517"/>
                    <a:gd name="connsiteX2697" fmla="*/ 1988454 w 2786049"/>
                    <a:gd name="connsiteY2697" fmla="*/ 222216 h 2476517"/>
                    <a:gd name="connsiteX2698" fmla="*/ 1988404 w 2786049"/>
                    <a:gd name="connsiteY2698" fmla="*/ 221523 h 2476517"/>
                    <a:gd name="connsiteX2699" fmla="*/ 1988318 w 2786049"/>
                    <a:gd name="connsiteY2699" fmla="*/ 220174 h 2476517"/>
                    <a:gd name="connsiteX2700" fmla="*/ 1987255 w 2786049"/>
                    <a:gd name="connsiteY2700" fmla="*/ 216435 h 2476517"/>
                    <a:gd name="connsiteX2701" fmla="*/ 1986056 w 2786049"/>
                    <a:gd name="connsiteY2701" fmla="*/ 213316 h 2476517"/>
                    <a:gd name="connsiteX2702" fmla="*/ 1981519 w 2786049"/>
                    <a:gd name="connsiteY2702" fmla="*/ 204564 h 2476517"/>
                    <a:gd name="connsiteX2703" fmla="*/ 1975412 w 2786049"/>
                    <a:gd name="connsiteY2703" fmla="*/ 198758 h 2476517"/>
                    <a:gd name="connsiteX2704" fmla="*/ 1975103 w 2786049"/>
                    <a:gd name="connsiteY2704" fmla="*/ 196406 h 2476517"/>
                    <a:gd name="connsiteX2705" fmla="*/ 1975684 w 2786049"/>
                    <a:gd name="connsiteY2705" fmla="*/ 195973 h 2476517"/>
                    <a:gd name="connsiteX2706" fmla="*/ 1976735 w 2786049"/>
                    <a:gd name="connsiteY2706" fmla="*/ 195181 h 2476517"/>
                    <a:gd name="connsiteX2707" fmla="*/ 1978638 w 2786049"/>
                    <a:gd name="connsiteY2707" fmla="*/ 194673 h 2476517"/>
                    <a:gd name="connsiteX2708" fmla="*/ 1979714 w 2786049"/>
                    <a:gd name="connsiteY2708" fmla="*/ 194388 h 2476517"/>
                    <a:gd name="connsiteX2709" fmla="*/ 1984139 w 2786049"/>
                    <a:gd name="connsiteY2709" fmla="*/ 194487 h 2476517"/>
                    <a:gd name="connsiteX2710" fmla="*/ 1987082 w 2786049"/>
                    <a:gd name="connsiteY2710" fmla="*/ 194896 h 2476517"/>
                    <a:gd name="connsiteX2711" fmla="*/ 1991693 w 2786049"/>
                    <a:gd name="connsiteY2711" fmla="*/ 195527 h 2476517"/>
                    <a:gd name="connsiteX2712" fmla="*/ 1992484 w 2786049"/>
                    <a:gd name="connsiteY2712" fmla="*/ 195540 h 2476517"/>
                    <a:gd name="connsiteX2713" fmla="*/ 1995092 w 2786049"/>
                    <a:gd name="connsiteY2713" fmla="*/ 195589 h 2476517"/>
                    <a:gd name="connsiteX2714" fmla="*/ 1996922 w 2786049"/>
                    <a:gd name="connsiteY2714" fmla="*/ 195923 h 2476517"/>
                    <a:gd name="connsiteX2715" fmla="*/ 1997478 w 2786049"/>
                    <a:gd name="connsiteY2715" fmla="*/ 196084 h 2476517"/>
                    <a:gd name="connsiteX2716" fmla="*/ 1999481 w 2786049"/>
                    <a:gd name="connsiteY2716" fmla="*/ 196641 h 2476517"/>
                    <a:gd name="connsiteX2717" fmla="*/ 2002336 w 2786049"/>
                    <a:gd name="connsiteY2717" fmla="*/ 199315 h 2476517"/>
                    <a:gd name="connsiteX2718" fmla="*/ 2003053 w 2786049"/>
                    <a:gd name="connsiteY2718" fmla="*/ 199996 h 2476517"/>
                    <a:gd name="connsiteX2719" fmla="*/ 2004636 w 2786049"/>
                    <a:gd name="connsiteY2719" fmla="*/ 199872 h 2476517"/>
                    <a:gd name="connsiteX2720" fmla="*/ 2005686 w 2786049"/>
                    <a:gd name="connsiteY2720" fmla="*/ 199526 h 2476517"/>
                    <a:gd name="connsiteX2721" fmla="*/ 2006984 w 2786049"/>
                    <a:gd name="connsiteY2721" fmla="*/ 199092 h 2476517"/>
                    <a:gd name="connsiteX2722" fmla="*/ 2010038 w 2786049"/>
                    <a:gd name="connsiteY2722" fmla="*/ 199105 h 2476517"/>
                    <a:gd name="connsiteX2723" fmla="*/ 2011731 w 2786049"/>
                    <a:gd name="connsiteY2723" fmla="*/ 199117 h 2476517"/>
                    <a:gd name="connsiteX2724" fmla="*/ 2018234 w 2786049"/>
                    <a:gd name="connsiteY2724" fmla="*/ 199637 h 2476517"/>
                    <a:gd name="connsiteX2725" fmla="*/ 2022177 w 2786049"/>
                    <a:gd name="connsiteY2725" fmla="*/ 199216 h 2476517"/>
                    <a:gd name="connsiteX2726" fmla="*/ 2023376 w 2786049"/>
                    <a:gd name="connsiteY2726" fmla="*/ 198758 h 2476517"/>
                    <a:gd name="connsiteX2727" fmla="*/ 2026009 w 2786049"/>
                    <a:gd name="connsiteY2727" fmla="*/ 197768 h 2476517"/>
                    <a:gd name="connsiteX2728" fmla="*/ 2030757 w 2786049"/>
                    <a:gd name="connsiteY2728" fmla="*/ 194723 h 2476517"/>
                    <a:gd name="connsiteX2729" fmla="*/ 2038124 w 2786049"/>
                    <a:gd name="connsiteY2729" fmla="*/ 186812 h 2476517"/>
                    <a:gd name="connsiteX2730" fmla="*/ 2041215 w 2786049"/>
                    <a:gd name="connsiteY2730" fmla="*/ 184002 h 2476517"/>
                    <a:gd name="connsiteX2731" fmla="*/ 2041437 w 2786049"/>
                    <a:gd name="connsiteY2731" fmla="*/ 183804 h 2476517"/>
                    <a:gd name="connsiteX2732" fmla="*/ 2044936 w 2786049"/>
                    <a:gd name="connsiteY2732" fmla="*/ 181502 h 2476517"/>
                    <a:gd name="connsiteX2733" fmla="*/ 2048953 w 2786049"/>
                    <a:gd name="connsiteY2733" fmla="*/ 178085 h 2476517"/>
                    <a:gd name="connsiteX2734" fmla="*/ 2052464 w 2786049"/>
                    <a:gd name="connsiteY2734" fmla="*/ 173344 h 2476517"/>
                    <a:gd name="connsiteX2735" fmla="*/ 2053033 w 2786049"/>
                    <a:gd name="connsiteY2735" fmla="*/ 172849 h 2476517"/>
                    <a:gd name="connsiteX2736" fmla="*/ 2060660 w 2786049"/>
                    <a:gd name="connsiteY2736" fmla="*/ 166275 h 2476517"/>
                    <a:gd name="connsiteX2737" fmla="*/ 2062329 w 2786049"/>
                    <a:gd name="connsiteY2737" fmla="*/ 165347 h 2476517"/>
                    <a:gd name="connsiteX2738" fmla="*/ 2068226 w 2786049"/>
                    <a:gd name="connsiteY2738" fmla="*/ 162067 h 2476517"/>
                    <a:gd name="connsiteX2739" fmla="*/ 2069128 w 2786049"/>
                    <a:gd name="connsiteY2739" fmla="*/ 161893 h 2476517"/>
                    <a:gd name="connsiteX2740" fmla="*/ 2069721 w 2786049"/>
                    <a:gd name="connsiteY2740" fmla="*/ 161782 h 2476517"/>
                    <a:gd name="connsiteX2741" fmla="*/ 2073517 w 2786049"/>
                    <a:gd name="connsiteY2741" fmla="*/ 161844 h 2476517"/>
                    <a:gd name="connsiteX2742" fmla="*/ 2075853 w 2786049"/>
                    <a:gd name="connsiteY2742" fmla="*/ 163119 h 2476517"/>
                    <a:gd name="connsiteX2743" fmla="*/ 2078783 w 2786049"/>
                    <a:gd name="connsiteY2743" fmla="*/ 163032 h 2476517"/>
                    <a:gd name="connsiteX2744" fmla="*/ 2080724 w 2786049"/>
                    <a:gd name="connsiteY2744" fmla="*/ 162277 h 2476517"/>
                    <a:gd name="connsiteX2745" fmla="*/ 2082467 w 2786049"/>
                    <a:gd name="connsiteY2745" fmla="*/ 161596 h 2476517"/>
                    <a:gd name="connsiteX2746" fmla="*/ 2084741 w 2786049"/>
                    <a:gd name="connsiteY2746" fmla="*/ 160829 h 2476517"/>
                    <a:gd name="connsiteX2747" fmla="*/ 2092245 w 2786049"/>
                    <a:gd name="connsiteY2747" fmla="*/ 160470 h 2476517"/>
                    <a:gd name="connsiteX2748" fmla="*/ 2093877 w 2786049"/>
                    <a:gd name="connsiteY2748" fmla="*/ 159888 h 2476517"/>
                    <a:gd name="connsiteX2749" fmla="*/ 2098129 w 2786049"/>
                    <a:gd name="connsiteY2749" fmla="*/ 158353 h 2476517"/>
                    <a:gd name="connsiteX2750" fmla="*/ 2098896 w 2786049"/>
                    <a:gd name="connsiteY2750" fmla="*/ 157895 h 2476517"/>
                    <a:gd name="connsiteX2751" fmla="*/ 2103433 w 2786049"/>
                    <a:gd name="connsiteY2751" fmla="*/ 155147 h 2476517"/>
                    <a:gd name="connsiteX2752" fmla="*/ 2108625 w 2786049"/>
                    <a:gd name="connsiteY2752" fmla="*/ 150851 h 2476517"/>
                    <a:gd name="connsiteX2753" fmla="*/ 2113743 w 2786049"/>
                    <a:gd name="connsiteY2753" fmla="*/ 146618 h 2476517"/>
                    <a:gd name="connsiteX2754" fmla="*/ 2116388 w 2786049"/>
                    <a:gd name="connsiteY2754" fmla="*/ 144748 h 2476517"/>
                    <a:gd name="connsiteX2755" fmla="*/ 2117600 w 2786049"/>
                    <a:gd name="connsiteY2755" fmla="*/ 144129 h 2476517"/>
                    <a:gd name="connsiteX2756" fmla="*/ 2120925 w 2786049"/>
                    <a:gd name="connsiteY2756" fmla="*/ 142421 h 2476517"/>
                    <a:gd name="connsiteX2757" fmla="*/ 2124176 w 2786049"/>
                    <a:gd name="connsiteY2757" fmla="*/ 139908 h 2476517"/>
                    <a:gd name="connsiteX2758" fmla="*/ 2124646 w 2786049"/>
                    <a:gd name="connsiteY2758" fmla="*/ 139376 h 2476517"/>
                    <a:gd name="connsiteX2759" fmla="*/ 2126031 w 2786049"/>
                    <a:gd name="connsiteY2759" fmla="*/ 137816 h 2476517"/>
                    <a:gd name="connsiteX2760" fmla="*/ 2127044 w 2786049"/>
                    <a:gd name="connsiteY2760" fmla="*/ 134090 h 2476517"/>
                    <a:gd name="connsiteX2761" fmla="*/ 2126995 w 2786049"/>
                    <a:gd name="connsiteY2761" fmla="*/ 132283 h 2476517"/>
                    <a:gd name="connsiteX2762" fmla="*/ 2127749 w 2786049"/>
                    <a:gd name="connsiteY2762" fmla="*/ 131589 h 2476517"/>
                    <a:gd name="connsiteX2763" fmla="*/ 2131952 w 2786049"/>
                    <a:gd name="connsiteY2763" fmla="*/ 127752 h 2476517"/>
                    <a:gd name="connsiteX2764" fmla="*/ 2132558 w 2786049"/>
                    <a:gd name="connsiteY2764" fmla="*/ 126947 h 2476517"/>
                    <a:gd name="connsiteX2765" fmla="*/ 2133942 w 2786049"/>
                    <a:gd name="connsiteY2765" fmla="*/ 125103 h 2476517"/>
                    <a:gd name="connsiteX2766" fmla="*/ 2136761 w 2786049"/>
                    <a:gd name="connsiteY2766" fmla="*/ 121562 h 2476517"/>
                    <a:gd name="connsiteX2767" fmla="*/ 2137020 w 2786049"/>
                    <a:gd name="connsiteY2767" fmla="*/ 121253 h 2476517"/>
                    <a:gd name="connsiteX2768" fmla="*/ 2139233 w 2786049"/>
                    <a:gd name="connsiteY2768" fmla="*/ 119396 h 2476517"/>
                    <a:gd name="connsiteX2769" fmla="*/ 2141594 w 2786049"/>
                    <a:gd name="connsiteY2769" fmla="*/ 117440 h 2476517"/>
                    <a:gd name="connsiteX2770" fmla="*/ 2141804 w 2786049"/>
                    <a:gd name="connsiteY2770" fmla="*/ 117032 h 2476517"/>
                    <a:gd name="connsiteX2771" fmla="*/ 2146700 w 2786049"/>
                    <a:gd name="connsiteY2771" fmla="*/ 107586 h 2476517"/>
                    <a:gd name="connsiteX2772" fmla="*/ 2148665 w 2786049"/>
                    <a:gd name="connsiteY2772" fmla="*/ 103860 h 2476517"/>
                    <a:gd name="connsiteX2773" fmla="*/ 2149790 w 2786049"/>
                    <a:gd name="connsiteY2773" fmla="*/ 102845 h 2476517"/>
                    <a:gd name="connsiteX2774" fmla="*/ 2151768 w 2786049"/>
                    <a:gd name="connsiteY2774" fmla="*/ 98983 h 2476517"/>
                    <a:gd name="connsiteX2775" fmla="*/ 2152658 w 2786049"/>
                    <a:gd name="connsiteY2775" fmla="*/ 97262 h 2476517"/>
                    <a:gd name="connsiteX2776" fmla="*/ 2155872 w 2786049"/>
                    <a:gd name="connsiteY2776" fmla="*/ 92707 h 2476517"/>
                    <a:gd name="connsiteX2777" fmla="*/ 2157034 w 2786049"/>
                    <a:gd name="connsiteY2777" fmla="*/ 91494 h 2476517"/>
                    <a:gd name="connsiteX2778" fmla="*/ 2157727 w 2786049"/>
                    <a:gd name="connsiteY2778" fmla="*/ 93685 h 2476517"/>
                    <a:gd name="connsiteX2779" fmla="*/ 2157937 w 2786049"/>
                    <a:gd name="connsiteY2779" fmla="*/ 95802 h 2476517"/>
                    <a:gd name="connsiteX2780" fmla="*/ 2159581 w 2786049"/>
                    <a:gd name="connsiteY2780" fmla="*/ 98277 h 2476517"/>
                    <a:gd name="connsiteX2781" fmla="*/ 2160038 w 2786049"/>
                    <a:gd name="connsiteY2781" fmla="*/ 98339 h 2476517"/>
                    <a:gd name="connsiteX2782" fmla="*/ 2162140 w 2786049"/>
                    <a:gd name="connsiteY2782" fmla="*/ 98649 h 2476517"/>
                    <a:gd name="connsiteX2783" fmla="*/ 2178445 w 2786049"/>
                    <a:gd name="connsiteY2783" fmla="*/ 101038 h 2476517"/>
                    <a:gd name="connsiteX2784" fmla="*/ 2183810 w 2786049"/>
                    <a:gd name="connsiteY2784" fmla="*/ 102721 h 2476517"/>
                    <a:gd name="connsiteX2785" fmla="*/ 2181326 w 2786049"/>
                    <a:gd name="connsiteY2785" fmla="*/ 108292 h 2476517"/>
                    <a:gd name="connsiteX2786" fmla="*/ 2182154 w 2786049"/>
                    <a:gd name="connsiteY2786" fmla="*/ 109604 h 2476517"/>
                    <a:gd name="connsiteX2787" fmla="*/ 2188174 w 2786049"/>
                    <a:gd name="connsiteY2787" fmla="*/ 115818 h 2476517"/>
                    <a:gd name="connsiteX2788" fmla="*/ 2189386 w 2786049"/>
                    <a:gd name="connsiteY2788" fmla="*/ 117056 h 2476517"/>
                    <a:gd name="connsiteX2789" fmla="*/ 2191871 w 2786049"/>
                    <a:gd name="connsiteY2789" fmla="*/ 118022 h 2476517"/>
                    <a:gd name="connsiteX2790" fmla="*/ 2202007 w 2786049"/>
                    <a:gd name="connsiteY2790" fmla="*/ 117861 h 2476517"/>
                    <a:gd name="connsiteX2791" fmla="*/ 2217151 w 2786049"/>
                    <a:gd name="connsiteY2791" fmla="*/ 117514 h 2476517"/>
                    <a:gd name="connsiteX2792" fmla="*/ 2228252 w 2786049"/>
                    <a:gd name="connsiteY2792" fmla="*/ 117972 h 2476517"/>
                    <a:gd name="connsiteX2793" fmla="*/ 2231194 w 2786049"/>
                    <a:gd name="connsiteY2793" fmla="*/ 118294 h 2476517"/>
                    <a:gd name="connsiteX2794" fmla="*/ 2231886 w 2786049"/>
                    <a:gd name="connsiteY2794" fmla="*/ 117948 h 2476517"/>
                    <a:gd name="connsiteX2795" fmla="*/ 2232233 w 2786049"/>
                    <a:gd name="connsiteY2795" fmla="*/ 118591 h 2476517"/>
                    <a:gd name="connsiteX2796" fmla="*/ 2236102 w 2786049"/>
                    <a:gd name="connsiteY2796" fmla="*/ 121414 h 2476517"/>
                    <a:gd name="connsiteX2797" fmla="*/ 2238834 w 2786049"/>
                    <a:gd name="connsiteY2797" fmla="*/ 122998 h 2476517"/>
                    <a:gd name="connsiteX2798" fmla="*/ 2241220 w 2786049"/>
                    <a:gd name="connsiteY2798" fmla="*/ 123110 h 2476517"/>
                    <a:gd name="connsiteX2799" fmla="*/ 2241739 w 2786049"/>
                    <a:gd name="connsiteY2799" fmla="*/ 123394 h 2476517"/>
                    <a:gd name="connsiteX2800" fmla="*/ 2242172 w 2786049"/>
                    <a:gd name="connsiteY2800" fmla="*/ 123642 h 2476517"/>
                    <a:gd name="connsiteX2801" fmla="*/ 2244718 w 2786049"/>
                    <a:gd name="connsiteY2801" fmla="*/ 123815 h 2476517"/>
                    <a:gd name="connsiteX2802" fmla="*/ 2248847 w 2786049"/>
                    <a:gd name="connsiteY2802" fmla="*/ 124112 h 2476517"/>
                    <a:gd name="connsiteX2803" fmla="*/ 2252160 w 2786049"/>
                    <a:gd name="connsiteY2803" fmla="*/ 123729 h 2476517"/>
                    <a:gd name="connsiteX2804" fmla="*/ 2252605 w 2786049"/>
                    <a:gd name="connsiteY2804" fmla="*/ 123828 h 2476517"/>
                    <a:gd name="connsiteX2805" fmla="*/ 2255275 w 2786049"/>
                    <a:gd name="connsiteY2805" fmla="*/ 124447 h 2476517"/>
                    <a:gd name="connsiteX2806" fmla="*/ 2256573 w 2786049"/>
                    <a:gd name="connsiteY2806" fmla="*/ 125152 h 2476517"/>
                    <a:gd name="connsiteX2807" fmla="*/ 2258081 w 2786049"/>
                    <a:gd name="connsiteY2807" fmla="*/ 125957 h 2476517"/>
                    <a:gd name="connsiteX2808" fmla="*/ 2265993 w 2786049"/>
                    <a:gd name="connsiteY2808" fmla="*/ 132790 h 2476517"/>
                    <a:gd name="connsiteX2809" fmla="*/ 2271469 w 2786049"/>
                    <a:gd name="connsiteY2809" fmla="*/ 132666 h 2476517"/>
                    <a:gd name="connsiteX2810" fmla="*/ 2273794 w 2786049"/>
                    <a:gd name="connsiteY2810" fmla="*/ 130809 h 2476517"/>
                    <a:gd name="connsiteX2811" fmla="*/ 2277094 w 2786049"/>
                    <a:gd name="connsiteY2811" fmla="*/ 125635 h 2476517"/>
                    <a:gd name="connsiteX2812" fmla="*/ 2279270 w 2786049"/>
                    <a:gd name="connsiteY2812" fmla="*/ 120312 h 2476517"/>
                    <a:gd name="connsiteX2813" fmla="*/ 2277527 w 2786049"/>
                    <a:gd name="connsiteY2813" fmla="*/ 119879 h 2476517"/>
                    <a:gd name="connsiteX2814" fmla="*/ 2273954 w 2786049"/>
                    <a:gd name="connsiteY2814" fmla="*/ 119557 h 2476517"/>
                    <a:gd name="connsiteX2815" fmla="*/ 2266401 w 2786049"/>
                    <a:gd name="connsiteY2815" fmla="*/ 118864 h 2476517"/>
                    <a:gd name="connsiteX2816" fmla="*/ 2258774 w 2786049"/>
                    <a:gd name="connsiteY2816" fmla="*/ 119025 h 2476517"/>
                    <a:gd name="connsiteX2817" fmla="*/ 2254521 w 2786049"/>
                    <a:gd name="connsiteY2817" fmla="*/ 119111 h 2476517"/>
                    <a:gd name="connsiteX2818" fmla="*/ 2252012 w 2786049"/>
                    <a:gd name="connsiteY2818" fmla="*/ 119656 h 2476517"/>
                    <a:gd name="connsiteX2819" fmla="*/ 2248835 w 2786049"/>
                    <a:gd name="connsiteY2819" fmla="*/ 120337 h 2476517"/>
                    <a:gd name="connsiteX2820" fmla="*/ 2245509 w 2786049"/>
                    <a:gd name="connsiteY2820" fmla="*/ 120869 h 2476517"/>
                    <a:gd name="connsiteX2821" fmla="*/ 2244261 w 2786049"/>
                    <a:gd name="connsiteY2821" fmla="*/ 121067 h 2476517"/>
                    <a:gd name="connsiteX2822" fmla="*/ 2242481 w 2786049"/>
                    <a:gd name="connsiteY2822" fmla="*/ 119693 h 2476517"/>
                    <a:gd name="connsiteX2823" fmla="*/ 2241998 w 2786049"/>
                    <a:gd name="connsiteY2823" fmla="*/ 119371 h 2476517"/>
                    <a:gd name="connsiteX2824" fmla="*/ 2239501 w 2786049"/>
                    <a:gd name="connsiteY2824" fmla="*/ 117712 h 2476517"/>
                    <a:gd name="connsiteX2825" fmla="*/ 2235212 w 2786049"/>
                    <a:gd name="connsiteY2825" fmla="*/ 115880 h 2476517"/>
                    <a:gd name="connsiteX2826" fmla="*/ 2236337 w 2786049"/>
                    <a:gd name="connsiteY2826" fmla="*/ 115200 h 2476517"/>
                    <a:gd name="connsiteX2827" fmla="*/ 2240601 w 2786049"/>
                    <a:gd name="connsiteY2827" fmla="*/ 113367 h 2476517"/>
                    <a:gd name="connsiteX2828" fmla="*/ 2243346 w 2786049"/>
                    <a:gd name="connsiteY2828" fmla="*/ 112612 h 2476517"/>
                    <a:gd name="connsiteX2829" fmla="*/ 2244928 w 2786049"/>
                    <a:gd name="connsiteY2829" fmla="*/ 112167 h 2476517"/>
                    <a:gd name="connsiteX2830" fmla="*/ 2248439 w 2786049"/>
                    <a:gd name="connsiteY2830" fmla="*/ 109889 h 2476517"/>
                    <a:gd name="connsiteX2831" fmla="*/ 2261135 w 2786049"/>
                    <a:gd name="connsiteY2831" fmla="*/ 102845 h 2476517"/>
                    <a:gd name="connsiteX2832" fmla="*/ 2262507 w 2786049"/>
                    <a:gd name="connsiteY2832" fmla="*/ 101954 h 2476517"/>
                    <a:gd name="connsiteX2833" fmla="*/ 2263484 w 2786049"/>
                    <a:gd name="connsiteY2833" fmla="*/ 101323 h 2476517"/>
                    <a:gd name="connsiteX2834" fmla="*/ 2266376 w 2786049"/>
                    <a:gd name="connsiteY2834" fmla="*/ 99429 h 2476517"/>
                    <a:gd name="connsiteX2835" fmla="*/ 2270592 w 2786049"/>
                    <a:gd name="connsiteY2835" fmla="*/ 96668 h 2476517"/>
                    <a:gd name="connsiteX2836" fmla="*/ 2271222 w 2786049"/>
                    <a:gd name="connsiteY2836" fmla="*/ 96259 h 2476517"/>
                    <a:gd name="connsiteX2837" fmla="*/ 2275759 w 2786049"/>
                    <a:gd name="connsiteY2837" fmla="*/ 93647 h 2476517"/>
                    <a:gd name="connsiteX2838" fmla="*/ 2277527 w 2786049"/>
                    <a:gd name="connsiteY2838" fmla="*/ 94477 h 2476517"/>
                    <a:gd name="connsiteX2839" fmla="*/ 2279208 w 2786049"/>
                    <a:gd name="connsiteY2839" fmla="*/ 95999 h 2476517"/>
                    <a:gd name="connsiteX2840" fmla="*/ 2279307 w 2786049"/>
                    <a:gd name="connsiteY2840" fmla="*/ 96086 h 2476517"/>
                    <a:gd name="connsiteX2841" fmla="*/ 2294129 w 2786049"/>
                    <a:gd name="connsiteY2841" fmla="*/ 110718 h 2476517"/>
                    <a:gd name="connsiteX2842" fmla="*/ 2294277 w 2786049"/>
                    <a:gd name="connsiteY2842" fmla="*/ 110780 h 2476517"/>
                    <a:gd name="connsiteX2843" fmla="*/ 2296292 w 2786049"/>
                    <a:gd name="connsiteY2843" fmla="*/ 111622 h 2476517"/>
                    <a:gd name="connsiteX2844" fmla="*/ 2299902 w 2786049"/>
                    <a:gd name="connsiteY2844" fmla="*/ 111869 h 2476517"/>
                    <a:gd name="connsiteX2845" fmla="*/ 2307727 w 2786049"/>
                    <a:gd name="connsiteY2845" fmla="*/ 112402 h 2476517"/>
                    <a:gd name="connsiteX2846" fmla="*/ 2308308 w 2786049"/>
                    <a:gd name="connsiteY2846" fmla="*/ 112352 h 2476517"/>
                    <a:gd name="connsiteX2847" fmla="*/ 2308914 w 2786049"/>
                    <a:gd name="connsiteY2847" fmla="*/ 112303 h 2476517"/>
                    <a:gd name="connsiteX2848" fmla="*/ 2312845 w 2786049"/>
                    <a:gd name="connsiteY2848" fmla="*/ 112946 h 2476517"/>
                    <a:gd name="connsiteX2849" fmla="*/ 2313611 w 2786049"/>
                    <a:gd name="connsiteY2849" fmla="*/ 113070 h 2476517"/>
                    <a:gd name="connsiteX2850" fmla="*/ 2314724 w 2786049"/>
                    <a:gd name="connsiteY2850" fmla="*/ 113602 h 2476517"/>
                    <a:gd name="connsiteX2851" fmla="*/ 2316925 w 2786049"/>
                    <a:gd name="connsiteY2851" fmla="*/ 120089 h 2476517"/>
                    <a:gd name="connsiteX2852" fmla="*/ 2317716 w 2786049"/>
                    <a:gd name="connsiteY2852" fmla="*/ 125090 h 2476517"/>
                    <a:gd name="connsiteX2853" fmla="*/ 2318828 w 2786049"/>
                    <a:gd name="connsiteY2853" fmla="*/ 132085 h 2476517"/>
                    <a:gd name="connsiteX2854" fmla="*/ 2318297 w 2786049"/>
                    <a:gd name="connsiteY2854" fmla="*/ 136888 h 2476517"/>
                    <a:gd name="connsiteX2855" fmla="*/ 2319063 w 2786049"/>
                    <a:gd name="connsiteY2855" fmla="*/ 138447 h 2476517"/>
                    <a:gd name="connsiteX2856" fmla="*/ 2319211 w 2786049"/>
                    <a:gd name="connsiteY2856" fmla="*/ 138757 h 2476517"/>
                    <a:gd name="connsiteX2857" fmla="*/ 2322092 w 2786049"/>
                    <a:gd name="connsiteY2857" fmla="*/ 140985 h 2476517"/>
                    <a:gd name="connsiteX2858" fmla="*/ 2326851 w 2786049"/>
                    <a:gd name="connsiteY2858" fmla="*/ 144662 h 2476517"/>
                    <a:gd name="connsiteX2859" fmla="*/ 2327803 w 2786049"/>
                    <a:gd name="connsiteY2859" fmla="*/ 145862 h 2476517"/>
                    <a:gd name="connsiteX2860" fmla="*/ 2329534 w 2786049"/>
                    <a:gd name="connsiteY2860" fmla="*/ 148066 h 2476517"/>
                    <a:gd name="connsiteX2861" fmla="*/ 2335937 w 2786049"/>
                    <a:gd name="connsiteY2861" fmla="*/ 151012 h 2476517"/>
                    <a:gd name="connsiteX2862" fmla="*/ 2337248 w 2786049"/>
                    <a:gd name="connsiteY2862" fmla="*/ 153030 h 2476517"/>
                    <a:gd name="connsiteX2863" fmla="*/ 2338644 w 2786049"/>
                    <a:gd name="connsiteY2863" fmla="*/ 159838 h 2476517"/>
                    <a:gd name="connsiteX2864" fmla="*/ 2343033 w 2786049"/>
                    <a:gd name="connsiteY2864" fmla="*/ 165496 h 2476517"/>
                    <a:gd name="connsiteX2865" fmla="*/ 2343725 w 2786049"/>
                    <a:gd name="connsiteY2865" fmla="*/ 166449 h 2476517"/>
                    <a:gd name="connsiteX2866" fmla="*/ 2344467 w 2786049"/>
                    <a:gd name="connsiteY2866" fmla="*/ 167464 h 2476517"/>
                    <a:gd name="connsiteX2867" fmla="*/ 2345233 w 2786049"/>
                    <a:gd name="connsiteY2867" fmla="*/ 168529 h 2476517"/>
                    <a:gd name="connsiteX2868" fmla="*/ 2347372 w 2786049"/>
                    <a:gd name="connsiteY2868" fmla="*/ 168640 h 2476517"/>
                    <a:gd name="connsiteX2869" fmla="*/ 2350104 w 2786049"/>
                    <a:gd name="connsiteY2869" fmla="*/ 170150 h 2476517"/>
                    <a:gd name="connsiteX2870" fmla="*/ 2350252 w 2786049"/>
                    <a:gd name="connsiteY2870" fmla="*/ 170237 h 2476517"/>
                    <a:gd name="connsiteX2871" fmla="*/ 2353120 w 2786049"/>
                    <a:gd name="connsiteY2871" fmla="*/ 169964 h 2476517"/>
                    <a:gd name="connsiteX2872" fmla="*/ 2356149 w 2786049"/>
                    <a:gd name="connsiteY2872" fmla="*/ 172242 h 2476517"/>
                    <a:gd name="connsiteX2873" fmla="*/ 2358065 w 2786049"/>
                    <a:gd name="connsiteY2873" fmla="*/ 172836 h 2476517"/>
                    <a:gd name="connsiteX2874" fmla="*/ 2361143 w 2786049"/>
                    <a:gd name="connsiteY2874" fmla="*/ 172539 h 2476517"/>
                    <a:gd name="connsiteX2875" fmla="*/ 2365074 w 2786049"/>
                    <a:gd name="connsiteY2875" fmla="*/ 171363 h 2476517"/>
                    <a:gd name="connsiteX2876" fmla="*/ 2366941 w 2786049"/>
                    <a:gd name="connsiteY2876" fmla="*/ 171400 h 2476517"/>
                    <a:gd name="connsiteX2877" fmla="*/ 2373543 w 2786049"/>
                    <a:gd name="connsiteY2877" fmla="*/ 171524 h 2476517"/>
                    <a:gd name="connsiteX2878" fmla="*/ 2376917 w 2786049"/>
                    <a:gd name="connsiteY2878" fmla="*/ 170695 h 2476517"/>
                    <a:gd name="connsiteX2879" fmla="*/ 2378351 w 2786049"/>
                    <a:gd name="connsiteY2879" fmla="*/ 170336 h 2476517"/>
                    <a:gd name="connsiteX2880" fmla="*/ 2381776 w 2786049"/>
                    <a:gd name="connsiteY2880" fmla="*/ 167365 h 2476517"/>
                    <a:gd name="connsiteX2881" fmla="*/ 2383321 w 2786049"/>
                    <a:gd name="connsiteY2881" fmla="*/ 164889 h 2476517"/>
                    <a:gd name="connsiteX2882" fmla="*/ 2383420 w 2786049"/>
                    <a:gd name="connsiteY2882" fmla="*/ 164666 h 2476517"/>
                    <a:gd name="connsiteX2883" fmla="*/ 2386498 w 2786049"/>
                    <a:gd name="connsiteY2883" fmla="*/ 157437 h 2476517"/>
                    <a:gd name="connsiteX2884" fmla="*/ 2387907 w 2786049"/>
                    <a:gd name="connsiteY2884" fmla="*/ 156236 h 2476517"/>
                    <a:gd name="connsiteX2885" fmla="*/ 2390157 w 2786049"/>
                    <a:gd name="connsiteY2885" fmla="*/ 157350 h 2476517"/>
                    <a:gd name="connsiteX2886" fmla="*/ 2391579 w 2786049"/>
                    <a:gd name="connsiteY2886" fmla="*/ 158056 h 2476517"/>
                    <a:gd name="connsiteX2887" fmla="*/ 2393754 w 2786049"/>
                    <a:gd name="connsiteY2887" fmla="*/ 159752 h 2476517"/>
                    <a:gd name="connsiteX2888" fmla="*/ 2395176 w 2786049"/>
                    <a:gd name="connsiteY2888" fmla="*/ 159640 h 2476517"/>
                    <a:gd name="connsiteX2889" fmla="*/ 2396511 w 2786049"/>
                    <a:gd name="connsiteY2889" fmla="*/ 159541 h 2476517"/>
                    <a:gd name="connsiteX2890" fmla="*/ 2397030 w 2786049"/>
                    <a:gd name="connsiteY2890" fmla="*/ 160173 h 2476517"/>
                    <a:gd name="connsiteX2891" fmla="*/ 2398786 w 2786049"/>
                    <a:gd name="connsiteY2891" fmla="*/ 162327 h 2476517"/>
                    <a:gd name="connsiteX2892" fmla="*/ 2401011 w 2786049"/>
                    <a:gd name="connsiteY2892" fmla="*/ 162686 h 2476517"/>
                    <a:gd name="connsiteX2893" fmla="*/ 2401443 w 2786049"/>
                    <a:gd name="connsiteY2893" fmla="*/ 162599 h 2476517"/>
                    <a:gd name="connsiteX2894" fmla="*/ 2403211 w 2786049"/>
                    <a:gd name="connsiteY2894" fmla="*/ 162252 h 2476517"/>
                    <a:gd name="connsiteX2895" fmla="*/ 2404806 w 2786049"/>
                    <a:gd name="connsiteY2895" fmla="*/ 162908 h 2476517"/>
                    <a:gd name="connsiteX2896" fmla="*/ 2406166 w 2786049"/>
                    <a:gd name="connsiteY2896" fmla="*/ 163453 h 2476517"/>
                    <a:gd name="connsiteX2897" fmla="*/ 2409157 w 2786049"/>
                    <a:gd name="connsiteY2897" fmla="*/ 162772 h 2476517"/>
                    <a:gd name="connsiteX2898" fmla="*/ 2409491 w 2786049"/>
                    <a:gd name="connsiteY2898" fmla="*/ 160915 h 2476517"/>
                    <a:gd name="connsiteX2899" fmla="*/ 2410097 w 2786049"/>
                    <a:gd name="connsiteY2899" fmla="*/ 157486 h 2476517"/>
                    <a:gd name="connsiteX2900" fmla="*/ 2410839 w 2786049"/>
                    <a:gd name="connsiteY2900" fmla="*/ 156533 h 2476517"/>
                    <a:gd name="connsiteX2901" fmla="*/ 2412260 w 2786049"/>
                    <a:gd name="connsiteY2901" fmla="*/ 154701 h 2476517"/>
                    <a:gd name="connsiteX2902" fmla="*/ 2416797 w 2786049"/>
                    <a:gd name="connsiteY2902" fmla="*/ 151396 h 2476517"/>
                    <a:gd name="connsiteX2903" fmla="*/ 2416921 w 2786049"/>
                    <a:gd name="connsiteY2903" fmla="*/ 151346 h 2476517"/>
                    <a:gd name="connsiteX2904" fmla="*/ 2422607 w 2786049"/>
                    <a:gd name="connsiteY2904" fmla="*/ 148858 h 2476517"/>
                    <a:gd name="connsiteX2905" fmla="*/ 2424499 w 2786049"/>
                    <a:gd name="connsiteY2905" fmla="*/ 146778 h 2476517"/>
                    <a:gd name="connsiteX2906" fmla="*/ 2426971 w 2786049"/>
                    <a:gd name="connsiteY2906" fmla="*/ 144067 h 2476517"/>
                    <a:gd name="connsiteX2907" fmla="*/ 2430074 w 2786049"/>
                    <a:gd name="connsiteY2907" fmla="*/ 141356 h 2476517"/>
                    <a:gd name="connsiteX2908" fmla="*/ 2431483 w 2786049"/>
                    <a:gd name="connsiteY2908" fmla="*/ 140131 h 2476517"/>
                    <a:gd name="connsiteX2909" fmla="*/ 2431483 w 2786049"/>
                    <a:gd name="connsiteY2909" fmla="*/ 139871 h 2476517"/>
                    <a:gd name="connsiteX2910" fmla="*/ 2432447 w 2786049"/>
                    <a:gd name="connsiteY2910" fmla="*/ 139240 h 2476517"/>
                    <a:gd name="connsiteX2911" fmla="*/ 2435402 w 2786049"/>
                    <a:gd name="connsiteY2911" fmla="*/ 137469 h 2476517"/>
                    <a:gd name="connsiteX2912" fmla="*/ 2436663 w 2786049"/>
                    <a:gd name="connsiteY2912" fmla="*/ 136962 h 2476517"/>
                    <a:gd name="connsiteX2913" fmla="*/ 2437837 w 2786049"/>
                    <a:gd name="connsiteY2913" fmla="*/ 136479 h 2476517"/>
                    <a:gd name="connsiteX2914" fmla="*/ 2438047 w 2786049"/>
                    <a:gd name="connsiteY2914" fmla="*/ 135972 h 2476517"/>
                    <a:gd name="connsiteX2915" fmla="*/ 2438752 w 2786049"/>
                    <a:gd name="connsiteY2915" fmla="*/ 134189 h 2476517"/>
                    <a:gd name="connsiteX2916" fmla="*/ 2438715 w 2786049"/>
                    <a:gd name="connsiteY2916" fmla="*/ 133793 h 2476517"/>
                    <a:gd name="connsiteX2917" fmla="*/ 2438455 w 2786049"/>
                    <a:gd name="connsiteY2917" fmla="*/ 130648 h 2476517"/>
                    <a:gd name="connsiteX2918" fmla="*/ 2440643 w 2786049"/>
                    <a:gd name="connsiteY2918" fmla="*/ 129200 h 2476517"/>
                    <a:gd name="connsiteX2919" fmla="*/ 2442090 w 2786049"/>
                    <a:gd name="connsiteY2919" fmla="*/ 125165 h 2476517"/>
                    <a:gd name="connsiteX2920" fmla="*/ 2442967 w 2786049"/>
                    <a:gd name="connsiteY2920" fmla="*/ 121141 h 2476517"/>
                    <a:gd name="connsiteX2921" fmla="*/ 2443981 w 2786049"/>
                    <a:gd name="connsiteY2921" fmla="*/ 120201 h 2476517"/>
                    <a:gd name="connsiteX2922" fmla="*/ 2447022 w 2786049"/>
                    <a:gd name="connsiteY2922" fmla="*/ 117378 h 2476517"/>
                    <a:gd name="connsiteX2923" fmla="*/ 2449173 w 2786049"/>
                    <a:gd name="connsiteY2923" fmla="*/ 108775 h 2476517"/>
                    <a:gd name="connsiteX2924" fmla="*/ 2449408 w 2786049"/>
                    <a:gd name="connsiteY2924" fmla="*/ 108539 h 2476517"/>
                    <a:gd name="connsiteX2925" fmla="*/ 2454637 w 2786049"/>
                    <a:gd name="connsiteY2925" fmla="*/ 103254 h 2476517"/>
                    <a:gd name="connsiteX2926" fmla="*/ 2455626 w 2786049"/>
                    <a:gd name="connsiteY2926" fmla="*/ 101496 h 2476517"/>
                    <a:gd name="connsiteX2927" fmla="*/ 2456479 w 2786049"/>
                    <a:gd name="connsiteY2927" fmla="*/ 99998 h 2476517"/>
                    <a:gd name="connsiteX2928" fmla="*/ 2456961 w 2786049"/>
                    <a:gd name="connsiteY2928" fmla="*/ 98389 h 2476517"/>
                    <a:gd name="connsiteX2929" fmla="*/ 2457913 w 2786049"/>
                    <a:gd name="connsiteY2929" fmla="*/ 95257 h 2476517"/>
                    <a:gd name="connsiteX2930" fmla="*/ 2459582 w 2786049"/>
                    <a:gd name="connsiteY2930" fmla="*/ 93276 h 2476517"/>
                    <a:gd name="connsiteX2931" fmla="*/ 2459854 w 2786049"/>
                    <a:gd name="connsiteY2931" fmla="*/ 92942 h 2476517"/>
                    <a:gd name="connsiteX2932" fmla="*/ 2461411 w 2786049"/>
                    <a:gd name="connsiteY2932" fmla="*/ 86629 h 2476517"/>
                    <a:gd name="connsiteX2933" fmla="*/ 2462536 w 2786049"/>
                    <a:gd name="connsiteY2933" fmla="*/ 85688 h 2476517"/>
                    <a:gd name="connsiteX2934" fmla="*/ 2463130 w 2786049"/>
                    <a:gd name="connsiteY2934" fmla="*/ 85193 h 2476517"/>
                    <a:gd name="connsiteX2935" fmla="*/ 2463872 w 2786049"/>
                    <a:gd name="connsiteY2935" fmla="*/ 85019 h 2476517"/>
                    <a:gd name="connsiteX2936" fmla="*/ 2465269 w 2786049"/>
                    <a:gd name="connsiteY2936" fmla="*/ 84685 h 2476517"/>
                    <a:gd name="connsiteX2937" fmla="*/ 2468829 w 2786049"/>
                    <a:gd name="connsiteY2937" fmla="*/ 82964 h 2476517"/>
                    <a:gd name="connsiteX2938" fmla="*/ 2471326 w 2786049"/>
                    <a:gd name="connsiteY2938" fmla="*/ 81751 h 2476517"/>
                    <a:gd name="connsiteX2939" fmla="*/ 2480634 w 2786049"/>
                    <a:gd name="connsiteY2939" fmla="*/ 73507 h 2476517"/>
                    <a:gd name="connsiteX2940" fmla="*/ 2482019 w 2786049"/>
                    <a:gd name="connsiteY2940" fmla="*/ 70573 h 2476517"/>
                    <a:gd name="connsiteX2941" fmla="*/ 2483391 w 2786049"/>
                    <a:gd name="connsiteY2941" fmla="*/ 66785 h 2476517"/>
                    <a:gd name="connsiteX2942" fmla="*/ 2484244 w 2786049"/>
                    <a:gd name="connsiteY2942" fmla="*/ 65869 h 2476517"/>
                    <a:gd name="connsiteX2943" fmla="*/ 2485110 w 2786049"/>
                    <a:gd name="connsiteY2943" fmla="*/ 64953 h 2476517"/>
                    <a:gd name="connsiteX2944" fmla="*/ 2488521 w 2786049"/>
                    <a:gd name="connsiteY2944" fmla="*/ 63554 h 2476517"/>
                    <a:gd name="connsiteX2945" fmla="*/ 2491488 w 2786049"/>
                    <a:gd name="connsiteY2945" fmla="*/ 62328 h 2476517"/>
                    <a:gd name="connsiteX2946" fmla="*/ 2494233 w 2786049"/>
                    <a:gd name="connsiteY2946" fmla="*/ 61004 h 2476517"/>
                    <a:gd name="connsiteX2947" fmla="*/ 2495518 w 2786049"/>
                    <a:gd name="connsiteY2947" fmla="*/ 60385 h 2476517"/>
                    <a:gd name="connsiteX2948" fmla="*/ 2496384 w 2786049"/>
                    <a:gd name="connsiteY2948" fmla="*/ 59692 h 2476517"/>
                    <a:gd name="connsiteX2949" fmla="*/ 2496928 w 2786049"/>
                    <a:gd name="connsiteY2949" fmla="*/ 59258 h 2476517"/>
                    <a:gd name="connsiteX2950" fmla="*/ 2497150 w 2786049"/>
                    <a:gd name="connsiteY2950" fmla="*/ 58664 h 2476517"/>
                    <a:gd name="connsiteX2951" fmla="*/ 2498584 w 2786049"/>
                    <a:gd name="connsiteY2951" fmla="*/ 54951 h 2476517"/>
                    <a:gd name="connsiteX2952" fmla="*/ 2498658 w 2786049"/>
                    <a:gd name="connsiteY2952" fmla="*/ 53737 h 2476517"/>
                    <a:gd name="connsiteX2953" fmla="*/ 2497904 w 2786049"/>
                    <a:gd name="connsiteY2953" fmla="*/ 51088 h 2476517"/>
                    <a:gd name="connsiteX2954" fmla="*/ 2498967 w 2786049"/>
                    <a:gd name="connsiteY2954" fmla="*/ 50209 h 2476517"/>
                    <a:gd name="connsiteX2955" fmla="*/ 2500710 w 2786049"/>
                    <a:gd name="connsiteY2955" fmla="*/ 48427 h 2476517"/>
                    <a:gd name="connsiteX2956" fmla="*/ 2500834 w 2786049"/>
                    <a:gd name="connsiteY2956" fmla="*/ 48229 h 2476517"/>
                    <a:gd name="connsiteX2957" fmla="*/ 2501081 w 2786049"/>
                    <a:gd name="connsiteY2957" fmla="*/ 48860 h 2476517"/>
                    <a:gd name="connsiteX2958" fmla="*/ 2501168 w 2786049"/>
                    <a:gd name="connsiteY2958" fmla="*/ 49058 h 2476517"/>
                    <a:gd name="connsiteX2959" fmla="*/ 2501291 w 2786049"/>
                    <a:gd name="connsiteY2959" fmla="*/ 49194 h 2476517"/>
                    <a:gd name="connsiteX2960" fmla="*/ 2501625 w 2786049"/>
                    <a:gd name="connsiteY2960" fmla="*/ 49541 h 2476517"/>
                    <a:gd name="connsiteX2961" fmla="*/ 2502725 w 2786049"/>
                    <a:gd name="connsiteY2961" fmla="*/ 50321 h 2476517"/>
                    <a:gd name="connsiteX2962" fmla="*/ 2503059 w 2786049"/>
                    <a:gd name="connsiteY2962" fmla="*/ 50506 h 2476517"/>
                    <a:gd name="connsiteX2963" fmla="*/ 2503887 w 2786049"/>
                    <a:gd name="connsiteY2963" fmla="*/ 51002 h 2476517"/>
                    <a:gd name="connsiteX2964" fmla="*/ 2504073 w 2786049"/>
                    <a:gd name="connsiteY2964" fmla="*/ 51101 h 2476517"/>
                    <a:gd name="connsiteX2965" fmla="*/ 2505556 w 2786049"/>
                    <a:gd name="connsiteY2965" fmla="*/ 51064 h 2476517"/>
                    <a:gd name="connsiteX2966" fmla="*/ 2506409 w 2786049"/>
                    <a:gd name="connsiteY2966" fmla="*/ 50606 h 2476517"/>
                    <a:gd name="connsiteX2967" fmla="*/ 2507188 w 2786049"/>
                    <a:gd name="connsiteY2967" fmla="*/ 50160 h 2476517"/>
                    <a:gd name="connsiteX2968" fmla="*/ 2510056 w 2786049"/>
                    <a:gd name="connsiteY2968" fmla="*/ 48229 h 2476517"/>
                    <a:gd name="connsiteX2969" fmla="*/ 2510353 w 2786049"/>
                    <a:gd name="connsiteY2969" fmla="*/ 47956 h 2476517"/>
                    <a:gd name="connsiteX2970" fmla="*/ 2510649 w 2786049"/>
                    <a:gd name="connsiteY2970" fmla="*/ 47684 h 2476517"/>
                    <a:gd name="connsiteX2971" fmla="*/ 2510773 w 2786049"/>
                    <a:gd name="connsiteY2971" fmla="*/ 47573 h 2476517"/>
                    <a:gd name="connsiteX2972" fmla="*/ 2511638 w 2786049"/>
                    <a:gd name="connsiteY2972" fmla="*/ 46793 h 2476517"/>
                    <a:gd name="connsiteX2973" fmla="*/ 2511787 w 2786049"/>
                    <a:gd name="connsiteY2973" fmla="*/ 46657 h 2476517"/>
                    <a:gd name="connsiteX2974" fmla="*/ 2511972 w 2786049"/>
                    <a:gd name="connsiteY2974" fmla="*/ 46483 h 2476517"/>
                    <a:gd name="connsiteX2975" fmla="*/ 2512256 w 2786049"/>
                    <a:gd name="connsiteY2975" fmla="*/ 46372 h 2476517"/>
                    <a:gd name="connsiteX2976" fmla="*/ 2513023 w 2786049"/>
                    <a:gd name="connsiteY2976" fmla="*/ 46038 h 2476517"/>
                    <a:gd name="connsiteX2977" fmla="*/ 2513864 w 2786049"/>
                    <a:gd name="connsiteY2977" fmla="*/ 46013 h 2476517"/>
                    <a:gd name="connsiteX2978" fmla="*/ 2515223 w 2786049"/>
                    <a:gd name="connsiteY2978" fmla="*/ 46360 h 2476517"/>
                    <a:gd name="connsiteX2979" fmla="*/ 2515359 w 2786049"/>
                    <a:gd name="connsiteY2979" fmla="*/ 46384 h 2476517"/>
                    <a:gd name="connsiteX2980" fmla="*/ 2518141 w 2786049"/>
                    <a:gd name="connsiteY2980" fmla="*/ 47350 h 2476517"/>
                    <a:gd name="connsiteX2981" fmla="*/ 2519501 w 2786049"/>
                    <a:gd name="connsiteY2981" fmla="*/ 47486 h 2476517"/>
                    <a:gd name="connsiteX2982" fmla="*/ 2519624 w 2786049"/>
                    <a:gd name="connsiteY2982" fmla="*/ 47486 h 2476517"/>
                    <a:gd name="connsiteX2983" fmla="*/ 2519834 w 2786049"/>
                    <a:gd name="connsiteY2983" fmla="*/ 47486 h 2476517"/>
                    <a:gd name="connsiteX2984" fmla="*/ 2519995 w 2786049"/>
                    <a:gd name="connsiteY2984" fmla="*/ 47486 h 2476517"/>
                    <a:gd name="connsiteX2985" fmla="*/ 2520774 w 2786049"/>
                    <a:gd name="connsiteY2985" fmla="*/ 47337 h 2476517"/>
                    <a:gd name="connsiteX2986" fmla="*/ 2521305 w 2786049"/>
                    <a:gd name="connsiteY2986" fmla="*/ 47226 h 2476517"/>
                    <a:gd name="connsiteX2987" fmla="*/ 2522356 w 2786049"/>
                    <a:gd name="connsiteY2987" fmla="*/ 47028 h 2476517"/>
                    <a:gd name="connsiteX2988" fmla="*/ 2522604 w 2786049"/>
                    <a:gd name="connsiteY2988" fmla="*/ 47053 h 2476517"/>
                    <a:gd name="connsiteX2989" fmla="*/ 2524050 w 2786049"/>
                    <a:gd name="connsiteY2989" fmla="*/ 47176 h 2476517"/>
                    <a:gd name="connsiteX2990" fmla="*/ 2525954 w 2786049"/>
                    <a:gd name="connsiteY2990" fmla="*/ 47337 h 2476517"/>
                    <a:gd name="connsiteX2991" fmla="*/ 2528809 w 2786049"/>
                    <a:gd name="connsiteY2991" fmla="*/ 47399 h 2476517"/>
                    <a:gd name="connsiteX2992" fmla="*/ 2529810 w 2786049"/>
                    <a:gd name="connsiteY2992" fmla="*/ 47350 h 2476517"/>
                    <a:gd name="connsiteX2993" fmla="*/ 2530157 w 2786049"/>
                    <a:gd name="connsiteY2993" fmla="*/ 47337 h 2476517"/>
                    <a:gd name="connsiteX2994" fmla="*/ 2531022 w 2786049"/>
                    <a:gd name="connsiteY2994" fmla="*/ 47300 h 2476517"/>
                    <a:gd name="connsiteX2995" fmla="*/ 2532716 w 2786049"/>
                    <a:gd name="connsiteY2995" fmla="*/ 46941 h 2476517"/>
                    <a:gd name="connsiteX2996" fmla="*/ 2535225 w 2786049"/>
                    <a:gd name="connsiteY2996" fmla="*/ 46038 h 2476517"/>
                    <a:gd name="connsiteX2997" fmla="*/ 2537722 w 2786049"/>
                    <a:gd name="connsiteY2997" fmla="*/ 46000 h 2476517"/>
                    <a:gd name="connsiteX2998" fmla="*/ 2540380 w 2786049"/>
                    <a:gd name="connsiteY2998" fmla="*/ 46285 h 2476517"/>
                    <a:gd name="connsiteX2999" fmla="*/ 2542012 w 2786049"/>
                    <a:gd name="connsiteY2999" fmla="*/ 46459 h 2476517"/>
                    <a:gd name="connsiteX3000" fmla="*/ 2542383 w 2786049"/>
                    <a:gd name="connsiteY3000" fmla="*/ 46496 h 2476517"/>
                    <a:gd name="connsiteX3001" fmla="*/ 2545337 w 2786049"/>
                    <a:gd name="connsiteY3001" fmla="*/ 46211 h 2476517"/>
                    <a:gd name="connsiteX3002" fmla="*/ 2550171 w 2786049"/>
                    <a:gd name="connsiteY3002" fmla="*/ 45023 h 2476517"/>
                    <a:gd name="connsiteX3003" fmla="*/ 2553966 w 2786049"/>
                    <a:gd name="connsiteY3003" fmla="*/ 43921 h 2476517"/>
                    <a:gd name="connsiteX3004" fmla="*/ 2554225 w 2786049"/>
                    <a:gd name="connsiteY3004" fmla="*/ 43847 h 2476517"/>
                    <a:gd name="connsiteX3005" fmla="*/ 2554423 w 2786049"/>
                    <a:gd name="connsiteY3005" fmla="*/ 43748 h 2476517"/>
                    <a:gd name="connsiteX3006" fmla="*/ 2555561 w 2786049"/>
                    <a:gd name="connsiteY3006" fmla="*/ 43191 h 2476517"/>
                    <a:gd name="connsiteX3007" fmla="*/ 2556451 w 2786049"/>
                    <a:gd name="connsiteY3007" fmla="*/ 42769 h 2476517"/>
                    <a:gd name="connsiteX3008" fmla="*/ 2557724 w 2786049"/>
                    <a:gd name="connsiteY3008" fmla="*/ 42943 h 2476517"/>
                    <a:gd name="connsiteX3009" fmla="*/ 2557909 w 2786049"/>
                    <a:gd name="connsiteY3009" fmla="*/ 43228 h 2476517"/>
                    <a:gd name="connsiteX3010" fmla="*/ 2558441 w 2786049"/>
                    <a:gd name="connsiteY3010" fmla="*/ 43933 h 2476517"/>
                    <a:gd name="connsiteX3011" fmla="*/ 2559714 w 2786049"/>
                    <a:gd name="connsiteY3011" fmla="*/ 45815 h 2476517"/>
                    <a:gd name="connsiteX3012" fmla="*/ 2561309 w 2786049"/>
                    <a:gd name="connsiteY3012" fmla="*/ 48068 h 2476517"/>
                    <a:gd name="connsiteX3013" fmla="*/ 2561507 w 2786049"/>
                    <a:gd name="connsiteY3013" fmla="*/ 48352 h 2476517"/>
                    <a:gd name="connsiteX3014" fmla="*/ 2561915 w 2786049"/>
                    <a:gd name="connsiteY3014" fmla="*/ 48538 h 2476517"/>
                    <a:gd name="connsiteX3015" fmla="*/ 2562842 w 2786049"/>
                    <a:gd name="connsiteY3015" fmla="*/ 48947 h 2476517"/>
                    <a:gd name="connsiteX3016" fmla="*/ 2563114 w 2786049"/>
                    <a:gd name="connsiteY3016" fmla="*/ 49070 h 2476517"/>
                    <a:gd name="connsiteX3017" fmla="*/ 2564535 w 2786049"/>
                    <a:gd name="connsiteY3017" fmla="*/ 49430 h 2476517"/>
                    <a:gd name="connsiteX3018" fmla="*/ 2565314 w 2786049"/>
                    <a:gd name="connsiteY3018" fmla="*/ 49628 h 2476517"/>
                    <a:gd name="connsiteX3019" fmla="*/ 2565945 w 2786049"/>
                    <a:gd name="connsiteY3019" fmla="*/ 49132 h 2476517"/>
                    <a:gd name="connsiteX3020" fmla="*/ 2566377 w 2786049"/>
                    <a:gd name="connsiteY3020" fmla="*/ 48798 h 2476517"/>
                    <a:gd name="connsiteX3021" fmla="*/ 2568392 w 2786049"/>
                    <a:gd name="connsiteY3021" fmla="*/ 47102 h 2476517"/>
                    <a:gd name="connsiteX3022" fmla="*/ 2569666 w 2786049"/>
                    <a:gd name="connsiteY3022" fmla="*/ 45926 h 2476517"/>
                    <a:gd name="connsiteX3023" fmla="*/ 2571681 w 2786049"/>
                    <a:gd name="connsiteY3023" fmla="*/ 44577 h 2476517"/>
                    <a:gd name="connsiteX3024" fmla="*/ 2572336 w 2786049"/>
                    <a:gd name="connsiteY3024" fmla="*/ 44243 h 2476517"/>
                    <a:gd name="connsiteX3025" fmla="*/ 2575377 w 2786049"/>
                    <a:gd name="connsiteY3025" fmla="*/ 42708 h 2476517"/>
                    <a:gd name="connsiteX3026" fmla="*/ 2576353 w 2786049"/>
                    <a:gd name="connsiteY3026" fmla="*/ 42138 h 2476517"/>
                    <a:gd name="connsiteX3027" fmla="*/ 2576959 w 2786049"/>
                    <a:gd name="connsiteY3027" fmla="*/ 41655 h 2476517"/>
                    <a:gd name="connsiteX3028" fmla="*/ 2577367 w 2786049"/>
                    <a:gd name="connsiteY3028" fmla="*/ 41334 h 2476517"/>
                    <a:gd name="connsiteX3029" fmla="*/ 2577726 w 2786049"/>
                    <a:gd name="connsiteY3029" fmla="*/ 41074 h 2476517"/>
                    <a:gd name="connsiteX3030" fmla="*/ 2578282 w 2786049"/>
                    <a:gd name="connsiteY3030" fmla="*/ 40430 h 2476517"/>
                    <a:gd name="connsiteX3031" fmla="*/ 2578801 w 2786049"/>
                    <a:gd name="connsiteY3031" fmla="*/ 39848 h 2476517"/>
                    <a:gd name="connsiteX3032" fmla="*/ 2579209 w 2786049"/>
                    <a:gd name="connsiteY3032" fmla="*/ 39625 h 2476517"/>
                    <a:gd name="connsiteX3033" fmla="*/ 2579778 w 2786049"/>
                    <a:gd name="connsiteY3033" fmla="*/ 39056 h 2476517"/>
                    <a:gd name="connsiteX3034" fmla="*/ 2580643 w 2786049"/>
                    <a:gd name="connsiteY3034" fmla="*/ 37805 h 2476517"/>
                    <a:gd name="connsiteX3035" fmla="*/ 2581632 w 2786049"/>
                    <a:gd name="connsiteY3035" fmla="*/ 36407 h 2476517"/>
                    <a:gd name="connsiteX3036" fmla="*/ 2583054 w 2786049"/>
                    <a:gd name="connsiteY3036" fmla="*/ 35082 h 2476517"/>
                    <a:gd name="connsiteX3037" fmla="*/ 2583548 w 2786049"/>
                    <a:gd name="connsiteY3037" fmla="*/ 34934 h 2476517"/>
                    <a:gd name="connsiteX3038" fmla="*/ 2584018 w 2786049"/>
                    <a:gd name="connsiteY3038" fmla="*/ 34649 h 2476517"/>
                    <a:gd name="connsiteX3039" fmla="*/ 2586119 w 2786049"/>
                    <a:gd name="connsiteY3039" fmla="*/ 34079 h 2476517"/>
                    <a:gd name="connsiteX3040" fmla="*/ 2586478 w 2786049"/>
                    <a:gd name="connsiteY3040" fmla="*/ 33956 h 2476517"/>
                    <a:gd name="connsiteX3041" fmla="*/ 2588060 w 2786049"/>
                    <a:gd name="connsiteY3041" fmla="*/ 33002 h 2476517"/>
                    <a:gd name="connsiteX3042" fmla="*/ 2588172 w 2786049"/>
                    <a:gd name="connsiteY3042" fmla="*/ 32916 h 2476517"/>
                    <a:gd name="connsiteX3043" fmla="*/ 2589123 w 2786049"/>
                    <a:gd name="connsiteY3043" fmla="*/ 32074 h 2476517"/>
                    <a:gd name="connsiteX3044" fmla="*/ 2589445 w 2786049"/>
                    <a:gd name="connsiteY3044" fmla="*/ 31170 h 2476517"/>
                    <a:gd name="connsiteX3045" fmla="*/ 2589519 w 2786049"/>
                    <a:gd name="connsiteY3045" fmla="*/ 30291 h 2476517"/>
                    <a:gd name="connsiteX3046" fmla="*/ 2589544 w 2786049"/>
                    <a:gd name="connsiteY3046" fmla="*/ 30093 h 2476517"/>
                    <a:gd name="connsiteX3047" fmla="*/ 2589865 w 2786049"/>
                    <a:gd name="connsiteY3047" fmla="*/ 29004 h 2476517"/>
                    <a:gd name="connsiteX3048" fmla="*/ 2590112 w 2786049"/>
                    <a:gd name="connsiteY3048" fmla="*/ 28496 h 2476517"/>
                    <a:gd name="connsiteX3049" fmla="*/ 2590187 w 2786049"/>
                    <a:gd name="connsiteY3049" fmla="*/ 28336 h 2476517"/>
                    <a:gd name="connsiteX3050" fmla="*/ 2590298 w 2786049"/>
                    <a:gd name="connsiteY3050" fmla="*/ 28125 h 2476517"/>
                    <a:gd name="connsiteX3051" fmla="*/ 2591064 w 2786049"/>
                    <a:gd name="connsiteY3051" fmla="*/ 26912 h 2476517"/>
                    <a:gd name="connsiteX3052" fmla="*/ 2591719 w 2786049"/>
                    <a:gd name="connsiteY3052" fmla="*/ 25922 h 2476517"/>
                    <a:gd name="connsiteX3053" fmla="*/ 2592375 w 2786049"/>
                    <a:gd name="connsiteY3053" fmla="*/ 24931 h 2476517"/>
                    <a:gd name="connsiteX3054" fmla="*/ 2593030 w 2786049"/>
                    <a:gd name="connsiteY3054" fmla="*/ 24052 h 2476517"/>
                    <a:gd name="connsiteX3055" fmla="*/ 2593351 w 2786049"/>
                    <a:gd name="connsiteY3055" fmla="*/ 23384 h 2476517"/>
                    <a:gd name="connsiteX3056" fmla="*/ 2593351 w 2786049"/>
                    <a:gd name="connsiteY3056" fmla="*/ 22295 h 2476517"/>
                    <a:gd name="connsiteX3057" fmla="*/ 2593339 w 2786049"/>
                    <a:gd name="connsiteY3057" fmla="*/ 21527 h 2476517"/>
                    <a:gd name="connsiteX3058" fmla="*/ 2593648 w 2786049"/>
                    <a:gd name="connsiteY3058" fmla="*/ 19769 h 2476517"/>
                    <a:gd name="connsiteX3059" fmla="*/ 2593982 w 2786049"/>
                    <a:gd name="connsiteY3059" fmla="*/ 19212 h 2476517"/>
                    <a:gd name="connsiteX3060" fmla="*/ 2594303 w 2786049"/>
                    <a:gd name="connsiteY3060" fmla="*/ 18680 h 2476517"/>
                    <a:gd name="connsiteX3061" fmla="*/ 2594859 w 2786049"/>
                    <a:gd name="connsiteY3061" fmla="*/ 18185 h 2476517"/>
                    <a:gd name="connsiteX3062" fmla="*/ 2595193 w 2786049"/>
                    <a:gd name="connsiteY3062" fmla="*/ 17900 h 2476517"/>
                    <a:gd name="connsiteX3063" fmla="*/ 2596936 w 2786049"/>
                    <a:gd name="connsiteY3063" fmla="*/ 17232 h 2476517"/>
                    <a:gd name="connsiteX3064" fmla="*/ 2597950 w 2786049"/>
                    <a:gd name="connsiteY3064" fmla="*/ 16563 h 2476517"/>
                    <a:gd name="connsiteX3065" fmla="*/ 2598234 w 2786049"/>
                    <a:gd name="connsiteY3065" fmla="*/ 16278 h 2476517"/>
                    <a:gd name="connsiteX3066" fmla="*/ 2598654 w 2786049"/>
                    <a:gd name="connsiteY3066" fmla="*/ 15783 h 2476517"/>
                    <a:gd name="connsiteX3067" fmla="*/ 2598828 w 2786049"/>
                    <a:gd name="connsiteY3067" fmla="*/ 15622 h 2476517"/>
                    <a:gd name="connsiteX3068" fmla="*/ 2600348 w 2786049"/>
                    <a:gd name="connsiteY3068" fmla="*/ 13481 h 2476517"/>
                    <a:gd name="connsiteX3069" fmla="*/ 2601312 w 2786049"/>
                    <a:gd name="connsiteY3069" fmla="*/ 12404 h 2476517"/>
                    <a:gd name="connsiteX3070" fmla="*/ 2602042 w 2786049"/>
                    <a:gd name="connsiteY3070" fmla="*/ 11587 h 2476517"/>
                    <a:gd name="connsiteX3071" fmla="*/ 2603204 w 2786049"/>
                    <a:gd name="connsiteY3071" fmla="*/ 10287 h 2476517"/>
                    <a:gd name="connsiteX3072" fmla="*/ 2604007 w 2786049"/>
                    <a:gd name="connsiteY3072" fmla="*/ 9507 h 2476517"/>
                    <a:gd name="connsiteX3073" fmla="*/ 2604662 w 2786049"/>
                    <a:gd name="connsiteY3073" fmla="*/ 9334 h 2476517"/>
                    <a:gd name="connsiteX3074" fmla="*/ 2604860 w 2786049"/>
                    <a:gd name="connsiteY3074" fmla="*/ 9284 h 2476517"/>
                    <a:gd name="connsiteX3075" fmla="*/ 2605083 w 2786049"/>
                    <a:gd name="connsiteY3075" fmla="*/ 9247 h 2476517"/>
                    <a:gd name="connsiteX3076" fmla="*/ 2606665 w 2786049"/>
                    <a:gd name="connsiteY3076" fmla="*/ 9037 h 2476517"/>
                    <a:gd name="connsiteX3077" fmla="*/ 2608482 w 2786049"/>
                    <a:gd name="connsiteY3077" fmla="*/ 8789 h 2476517"/>
                    <a:gd name="connsiteX3078" fmla="*/ 2612475 w 2786049"/>
                    <a:gd name="connsiteY3078" fmla="*/ 8207 h 2476517"/>
                    <a:gd name="connsiteX3079" fmla="*/ 2612871 w 2786049"/>
                    <a:gd name="connsiteY3079" fmla="*/ 8195 h 2476517"/>
                    <a:gd name="connsiteX3080" fmla="*/ 2613229 w 2786049"/>
                    <a:gd name="connsiteY3080" fmla="*/ 8121 h 2476517"/>
                    <a:gd name="connsiteX3081" fmla="*/ 2613823 w 2786049"/>
                    <a:gd name="connsiteY3081" fmla="*/ 8183 h 2476517"/>
                    <a:gd name="connsiteX3082" fmla="*/ 2614997 w 2786049"/>
                    <a:gd name="connsiteY3082" fmla="*/ 8232 h 2476517"/>
                    <a:gd name="connsiteX3083" fmla="*/ 2616060 w 2786049"/>
                    <a:gd name="connsiteY3083" fmla="*/ 8207 h 2476517"/>
                    <a:gd name="connsiteX3084" fmla="*/ 2617457 w 2786049"/>
                    <a:gd name="connsiteY3084" fmla="*/ 7947 h 2476517"/>
                    <a:gd name="connsiteX3085" fmla="*/ 2620993 w 2786049"/>
                    <a:gd name="connsiteY3085" fmla="*/ 7700 h 2476517"/>
                    <a:gd name="connsiteX3086" fmla="*/ 2621796 w 2786049"/>
                    <a:gd name="connsiteY3086" fmla="*/ 7465 h 2476517"/>
                    <a:gd name="connsiteX3087" fmla="*/ 2622538 w 2786049"/>
                    <a:gd name="connsiteY3087" fmla="*/ 7217 h 2476517"/>
                    <a:gd name="connsiteX3088" fmla="*/ 2623069 w 2786049"/>
                    <a:gd name="connsiteY3088" fmla="*/ 7031 h 2476517"/>
                    <a:gd name="connsiteX3089" fmla="*/ 2623354 w 2786049"/>
                    <a:gd name="connsiteY3089" fmla="*/ 6945 h 2476517"/>
                    <a:gd name="connsiteX3090" fmla="*/ 2624503 w 2786049"/>
                    <a:gd name="connsiteY3090" fmla="*/ 6536 h 2476517"/>
                    <a:gd name="connsiteX3091" fmla="*/ 2625109 w 2786049"/>
                    <a:gd name="connsiteY3091" fmla="*/ 6276 h 2476517"/>
                    <a:gd name="connsiteX3092" fmla="*/ 2626964 w 2786049"/>
                    <a:gd name="connsiteY3092" fmla="*/ 5781 h 2476517"/>
                    <a:gd name="connsiteX3093" fmla="*/ 2629287 w 2786049"/>
                    <a:gd name="connsiteY3093" fmla="*/ 4890 h 2476517"/>
                    <a:gd name="connsiteX3094" fmla="*/ 2630388 w 2786049"/>
                    <a:gd name="connsiteY3094" fmla="*/ 3788 h 2476517"/>
                    <a:gd name="connsiteX3095" fmla="*/ 2631710 w 2786049"/>
                    <a:gd name="connsiteY3095" fmla="*/ 3454 h 2476517"/>
                    <a:gd name="connsiteX3096" fmla="*/ 2632489 w 2786049"/>
                    <a:gd name="connsiteY3096" fmla="*/ 3887 h 2476517"/>
                    <a:gd name="connsiteX3097" fmla="*/ 2632934 w 2786049"/>
                    <a:gd name="connsiteY3097" fmla="*/ 4543 h 2476517"/>
                    <a:gd name="connsiteX3098" fmla="*/ 2633392 w 2786049"/>
                    <a:gd name="connsiteY3098" fmla="*/ 5075 h 2476517"/>
                    <a:gd name="connsiteX3099" fmla="*/ 2633726 w 2786049"/>
                    <a:gd name="connsiteY3099" fmla="*/ 5075 h 2476517"/>
                    <a:gd name="connsiteX3100" fmla="*/ 2634492 w 2786049"/>
                    <a:gd name="connsiteY3100" fmla="*/ 5075 h 2476517"/>
                    <a:gd name="connsiteX3101" fmla="*/ 2635159 w 2786049"/>
                    <a:gd name="connsiteY3101" fmla="*/ 4853 h 2476517"/>
                    <a:gd name="connsiteX3102" fmla="*/ 2636037 w 2786049"/>
                    <a:gd name="connsiteY3102" fmla="*/ 4073 h 2476517"/>
                    <a:gd name="connsiteX3103" fmla="*/ 2636593 w 2786049"/>
                    <a:gd name="connsiteY3103" fmla="*/ 3627 h 2476517"/>
                    <a:gd name="connsiteX3104" fmla="*/ 2637916 w 2786049"/>
                    <a:gd name="connsiteY3104" fmla="*/ 3293 h 2476517"/>
                    <a:gd name="connsiteX3105" fmla="*/ 2638695 w 2786049"/>
                    <a:gd name="connsiteY3105" fmla="*/ 3070 h 2476517"/>
                    <a:gd name="connsiteX3106" fmla="*/ 2639350 w 2786049"/>
                    <a:gd name="connsiteY3106" fmla="*/ 2624 h 2476517"/>
                    <a:gd name="connsiteX3107" fmla="*/ 2640895 w 2786049"/>
                    <a:gd name="connsiteY3107" fmla="*/ 1857 h 2476517"/>
                    <a:gd name="connsiteX3108" fmla="*/ 2641340 w 2786049"/>
                    <a:gd name="connsiteY3108" fmla="*/ 1733 h 2476517"/>
                    <a:gd name="connsiteX3109" fmla="*/ 2641897 w 2786049"/>
                    <a:gd name="connsiteY3109" fmla="*/ 1733 h 2476517"/>
                    <a:gd name="connsiteX3110" fmla="*/ 2642453 w 2786049"/>
                    <a:gd name="connsiteY3110" fmla="*/ 2055 h 2476517"/>
                    <a:gd name="connsiteX3111" fmla="*/ 2644110 w 2786049"/>
                    <a:gd name="connsiteY3111" fmla="*/ 2154 h 2476517"/>
                    <a:gd name="connsiteX3112" fmla="*/ 2645111 w 2786049"/>
                    <a:gd name="connsiteY3112" fmla="*/ 2042 h 2476517"/>
                    <a:gd name="connsiteX3113" fmla="*/ 2646322 w 2786049"/>
                    <a:gd name="connsiteY3113" fmla="*/ 1919 h 2476517"/>
                    <a:gd name="connsiteX3114" fmla="*/ 2647769 w 2786049"/>
                    <a:gd name="connsiteY3114" fmla="*/ 1473 h 2476517"/>
                    <a:gd name="connsiteX3115" fmla="*/ 2649648 w 2786049"/>
                    <a:gd name="connsiteY3115" fmla="*/ 693 h 2476517"/>
                    <a:gd name="connsiteX3116" fmla="*/ 2652627 w 2786049"/>
                    <a:gd name="connsiteY3116" fmla="*/ 347 h 2476517"/>
                    <a:gd name="connsiteX3117" fmla="*/ 2654407 w 2786049"/>
                    <a:gd name="connsiteY3117" fmla="*/ 0 h 2476517"/>
                    <a:gd name="connsiteX3118" fmla="*/ 2655174 w 2786049"/>
                    <a:gd name="connsiteY3118" fmla="*/ 0 h 2476517"/>
                    <a:gd name="connsiteX3119" fmla="*/ 2655619 w 2786049"/>
                    <a:gd name="connsiteY3119" fmla="*/ 322 h 2476517"/>
                    <a:gd name="connsiteX3120" fmla="*/ 2655631 w 2786049"/>
                    <a:gd name="connsiteY3120" fmla="*/ 866 h 247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Lst>
                  <a:rect l="l" t="t" r="r" b="b"/>
                  <a:pathLst>
                    <a:path w="2786049" h="2476517">
                      <a:moveTo>
                        <a:pt x="2655631" y="866"/>
                      </a:moveTo>
                      <a:lnTo>
                        <a:pt x="2655198" y="2401"/>
                      </a:lnTo>
                      <a:lnTo>
                        <a:pt x="2652998" y="4605"/>
                      </a:lnTo>
                      <a:lnTo>
                        <a:pt x="2651675" y="6363"/>
                      </a:lnTo>
                      <a:lnTo>
                        <a:pt x="2649932" y="10646"/>
                      </a:lnTo>
                      <a:lnTo>
                        <a:pt x="2647769" y="16130"/>
                      </a:lnTo>
                      <a:lnTo>
                        <a:pt x="2646458" y="18878"/>
                      </a:lnTo>
                      <a:lnTo>
                        <a:pt x="2645358" y="20091"/>
                      </a:lnTo>
                      <a:lnTo>
                        <a:pt x="2645024" y="20747"/>
                      </a:lnTo>
                      <a:lnTo>
                        <a:pt x="2644814" y="21948"/>
                      </a:lnTo>
                      <a:lnTo>
                        <a:pt x="2643825" y="22951"/>
                      </a:lnTo>
                      <a:lnTo>
                        <a:pt x="2641736" y="24708"/>
                      </a:lnTo>
                      <a:lnTo>
                        <a:pt x="2640525" y="25265"/>
                      </a:lnTo>
                      <a:lnTo>
                        <a:pt x="2639647" y="25823"/>
                      </a:lnTo>
                      <a:lnTo>
                        <a:pt x="2639647" y="26256"/>
                      </a:lnTo>
                      <a:lnTo>
                        <a:pt x="2639758" y="26801"/>
                      </a:lnTo>
                      <a:lnTo>
                        <a:pt x="2641427" y="28212"/>
                      </a:lnTo>
                      <a:lnTo>
                        <a:pt x="2643467" y="29933"/>
                      </a:lnTo>
                      <a:lnTo>
                        <a:pt x="2645581" y="31443"/>
                      </a:lnTo>
                      <a:lnTo>
                        <a:pt x="2647484" y="33300"/>
                      </a:lnTo>
                      <a:lnTo>
                        <a:pt x="2653035" y="36431"/>
                      </a:lnTo>
                      <a:lnTo>
                        <a:pt x="2656373" y="37929"/>
                      </a:lnTo>
                      <a:lnTo>
                        <a:pt x="2658586" y="38685"/>
                      </a:lnTo>
                      <a:lnTo>
                        <a:pt x="2661923" y="40195"/>
                      </a:lnTo>
                      <a:lnTo>
                        <a:pt x="2663468" y="40838"/>
                      </a:lnTo>
                      <a:lnTo>
                        <a:pt x="2664148" y="42039"/>
                      </a:lnTo>
                      <a:lnTo>
                        <a:pt x="2664161" y="43351"/>
                      </a:lnTo>
                      <a:lnTo>
                        <a:pt x="2663728" y="44998"/>
                      </a:lnTo>
                      <a:lnTo>
                        <a:pt x="2662949" y="45988"/>
                      </a:lnTo>
                      <a:lnTo>
                        <a:pt x="2662418" y="47523"/>
                      </a:lnTo>
                      <a:lnTo>
                        <a:pt x="2661985" y="49603"/>
                      </a:lnTo>
                      <a:lnTo>
                        <a:pt x="2661219" y="51583"/>
                      </a:lnTo>
                      <a:lnTo>
                        <a:pt x="2659921" y="54431"/>
                      </a:lnTo>
                      <a:lnTo>
                        <a:pt x="2658165" y="56411"/>
                      </a:lnTo>
                      <a:lnTo>
                        <a:pt x="2656632" y="58503"/>
                      </a:lnTo>
                      <a:lnTo>
                        <a:pt x="2655421" y="60373"/>
                      </a:lnTo>
                      <a:lnTo>
                        <a:pt x="2655211" y="61573"/>
                      </a:lnTo>
                      <a:lnTo>
                        <a:pt x="2655359" y="66277"/>
                      </a:lnTo>
                      <a:lnTo>
                        <a:pt x="2655371" y="68357"/>
                      </a:lnTo>
                      <a:lnTo>
                        <a:pt x="2655829" y="71093"/>
                      </a:lnTo>
                      <a:lnTo>
                        <a:pt x="2656163" y="71637"/>
                      </a:lnTo>
                      <a:lnTo>
                        <a:pt x="2658153" y="71625"/>
                      </a:lnTo>
                      <a:lnTo>
                        <a:pt x="2659525" y="71761"/>
                      </a:lnTo>
                      <a:lnTo>
                        <a:pt x="2660638" y="72739"/>
                      </a:lnTo>
                      <a:lnTo>
                        <a:pt x="2662418" y="73928"/>
                      </a:lnTo>
                      <a:lnTo>
                        <a:pt x="2664087" y="74349"/>
                      </a:lnTo>
                      <a:lnTo>
                        <a:pt x="2665632" y="74014"/>
                      </a:lnTo>
                      <a:lnTo>
                        <a:pt x="2667288" y="73457"/>
                      </a:lnTo>
                      <a:lnTo>
                        <a:pt x="2668932" y="72900"/>
                      </a:lnTo>
                      <a:lnTo>
                        <a:pt x="2669921" y="71910"/>
                      </a:lnTo>
                      <a:lnTo>
                        <a:pt x="2671454" y="69595"/>
                      </a:lnTo>
                      <a:lnTo>
                        <a:pt x="2672876" y="67627"/>
                      </a:lnTo>
                      <a:lnTo>
                        <a:pt x="2674087" y="65869"/>
                      </a:lnTo>
                      <a:lnTo>
                        <a:pt x="2675620" y="63888"/>
                      </a:lnTo>
                      <a:lnTo>
                        <a:pt x="2676931" y="61685"/>
                      </a:lnTo>
                      <a:lnTo>
                        <a:pt x="2678686" y="58825"/>
                      </a:lnTo>
                      <a:lnTo>
                        <a:pt x="2679786" y="57946"/>
                      </a:lnTo>
                      <a:lnTo>
                        <a:pt x="2680775" y="57179"/>
                      </a:lnTo>
                      <a:lnTo>
                        <a:pt x="2682766" y="56510"/>
                      </a:lnTo>
                      <a:lnTo>
                        <a:pt x="2685188" y="56052"/>
                      </a:lnTo>
                      <a:lnTo>
                        <a:pt x="2686857" y="56040"/>
                      </a:lnTo>
                      <a:lnTo>
                        <a:pt x="2687958" y="56263"/>
                      </a:lnTo>
                      <a:lnTo>
                        <a:pt x="2687970" y="57538"/>
                      </a:lnTo>
                      <a:lnTo>
                        <a:pt x="2687970" y="58008"/>
                      </a:lnTo>
                      <a:lnTo>
                        <a:pt x="2687982" y="60088"/>
                      </a:lnTo>
                      <a:lnTo>
                        <a:pt x="2687995" y="61833"/>
                      </a:lnTo>
                      <a:lnTo>
                        <a:pt x="2687451" y="63703"/>
                      </a:lnTo>
                      <a:lnTo>
                        <a:pt x="2686919" y="67317"/>
                      </a:lnTo>
                      <a:lnTo>
                        <a:pt x="2686054" y="70165"/>
                      </a:lnTo>
                      <a:lnTo>
                        <a:pt x="2685943" y="70796"/>
                      </a:lnTo>
                      <a:lnTo>
                        <a:pt x="2685300" y="73556"/>
                      </a:lnTo>
                      <a:lnTo>
                        <a:pt x="2685312" y="74868"/>
                      </a:lnTo>
                      <a:lnTo>
                        <a:pt x="2685312" y="75747"/>
                      </a:lnTo>
                      <a:lnTo>
                        <a:pt x="2685769" y="76837"/>
                      </a:lnTo>
                      <a:lnTo>
                        <a:pt x="2686103" y="78260"/>
                      </a:lnTo>
                      <a:lnTo>
                        <a:pt x="2686116" y="78917"/>
                      </a:lnTo>
                      <a:lnTo>
                        <a:pt x="2685782" y="79573"/>
                      </a:lnTo>
                      <a:lnTo>
                        <a:pt x="2685127" y="80674"/>
                      </a:lnTo>
                      <a:lnTo>
                        <a:pt x="2683804" y="81665"/>
                      </a:lnTo>
                      <a:lnTo>
                        <a:pt x="2682494" y="82989"/>
                      </a:lnTo>
                      <a:lnTo>
                        <a:pt x="2681616" y="83980"/>
                      </a:lnTo>
                      <a:lnTo>
                        <a:pt x="2681060" y="84858"/>
                      </a:lnTo>
                      <a:lnTo>
                        <a:pt x="2680849" y="86171"/>
                      </a:lnTo>
                      <a:lnTo>
                        <a:pt x="2680751" y="88349"/>
                      </a:lnTo>
                      <a:lnTo>
                        <a:pt x="2680998" y="92063"/>
                      </a:lnTo>
                      <a:lnTo>
                        <a:pt x="2681937" y="100159"/>
                      </a:lnTo>
                      <a:lnTo>
                        <a:pt x="2682617" y="103650"/>
                      </a:lnTo>
                      <a:lnTo>
                        <a:pt x="2683074" y="105073"/>
                      </a:lnTo>
                      <a:lnTo>
                        <a:pt x="2683742" y="106051"/>
                      </a:lnTo>
                      <a:lnTo>
                        <a:pt x="2685188" y="107141"/>
                      </a:lnTo>
                      <a:lnTo>
                        <a:pt x="2686079" y="108007"/>
                      </a:lnTo>
                      <a:lnTo>
                        <a:pt x="2686301" y="108663"/>
                      </a:lnTo>
                      <a:lnTo>
                        <a:pt x="2686301" y="109641"/>
                      </a:lnTo>
                      <a:lnTo>
                        <a:pt x="2685769" y="111622"/>
                      </a:lnTo>
                      <a:lnTo>
                        <a:pt x="2684558" y="112835"/>
                      </a:lnTo>
                      <a:lnTo>
                        <a:pt x="2683569" y="113491"/>
                      </a:lnTo>
                      <a:lnTo>
                        <a:pt x="2683025" y="116016"/>
                      </a:lnTo>
                      <a:lnTo>
                        <a:pt x="2683050" y="118529"/>
                      </a:lnTo>
                      <a:lnTo>
                        <a:pt x="2683161" y="120275"/>
                      </a:lnTo>
                      <a:lnTo>
                        <a:pt x="2683841" y="122020"/>
                      </a:lnTo>
                      <a:lnTo>
                        <a:pt x="2683965" y="123555"/>
                      </a:lnTo>
                      <a:lnTo>
                        <a:pt x="2684311" y="125746"/>
                      </a:lnTo>
                      <a:lnTo>
                        <a:pt x="2684434" y="128693"/>
                      </a:lnTo>
                      <a:lnTo>
                        <a:pt x="2684237" y="132085"/>
                      </a:lnTo>
                      <a:lnTo>
                        <a:pt x="2684051" y="138658"/>
                      </a:lnTo>
                      <a:lnTo>
                        <a:pt x="2683890" y="146531"/>
                      </a:lnTo>
                      <a:lnTo>
                        <a:pt x="2683050" y="154305"/>
                      </a:lnTo>
                      <a:lnTo>
                        <a:pt x="2682642" y="159455"/>
                      </a:lnTo>
                      <a:lnTo>
                        <a:pt x="2682704" y="168863"/>
                      </a:lnTo>
                      <a:lnTo>
                        <a:pt x="2682419" y="176414"/>
                      </a:lnTo>
                      <a:lnTo>
                        <a:pt x="2682172" y="182987"/>
                      </a:lnTo>
                      <a:lnTo>
                        <a:pt x="2682160" y="183520"/>
                      </a:lnTo>
                      <a:lnTo>
                        <a:pt x="2681183" y="186590"/>
                      </a:lnTo>
                      <a:lnTo>
                        <a:pt x="2680973" y="188781"/>
                      </a:lnTo>
                      <a:lnTo>
                        <a:pt x="2680985" y="190637"/>
                      </a:lnTo>
                      <a:lnTo>
                        <a:pt x="2681888" y="192816"/>
                      </a:lnTo>
                      <a:lnTo>
                        <a:pt x="2683223" y="195329"/>
                      </a:lnTo>
                      <a:lnTo>
                        <a:pt x="2685658" y="197397"/>
                      </a:lnTo>
                      <a:lnTo>
                        <a:pt x="2687426" y="199352"/>
                      </a:lnTo>
                      <a:lnTo>
                        <a:pt x="2688539" y="200652"/>
                      </a:lnTo>
                      <a:lnTo>
                        <a:pt x="2690306" y="201296"/>
                      </a:lnTo>
                      <a:lnTo>
                        <a:pt x="2692396" y="201506"/>
                      </a:lnTo>
                      <a:lnTo>
                        <a:pt x="2696252" y="201481"/>
                      </a:lnTo>
                      <a:lnTo>
                        <a:pt x="2701753" y="201890"/>
                      </a:lnTo>
                      <a:lnTo>
                        <a:pt x="2703299" y="202323"/>
                      </a:lnTo>
                      <a:lnTo>
                        <a:pt x="2704189" y="203524"/>
                      </a:lnTo>
                      <a:lnTo>
                        <a:pt x="2704968" y="205814"/>
                      </a:lnTo>
                      <a:lnTo>
                        <a:pt x="2705648" y="209095"/>
                      </a:lnTo>
                      <a:lnTo>
                        <a:pt x="2707762" y="213130"/>
                      </a:lnTo>
                      <a:lnTo>
                        <a:pt x="2708330" y="215965"/>
                      </a:lnTo>
                      <a:lnTo>
                        <a:pt x="2710123" y="221647"/>
                      </a:lnTo>
                      <a:lnTo>
                        <a:pt x="2711804" y="226128"/>
                      </a:lnTo>
                      <a:lnTo>
                        <a:pt x="2711928" y="228641"/>
                      </a:lnTo>
                      <a:lnTo>
                        <a:pt x="2712719" y="232466"/>
                      </a:lnTo>
                      <a:lnTo>
                        <a:pt x="2713745" y="238260"/>
                      </a:lnTo>
                      <a:lnTo>
                        <a:pt x="2714338" y="241218"/>
                      </a:lnTo>
                      <a:lnTo>
                        <a:pt x="2714536" y="242196"/>
                      </a:lnTo>
                      <a:lnTo>
                        <a:pt x="2715735" y="244226"/>
                      </a:lnTo>
                      <a:lnTo>
                        <a:pt x="2716081" y="244264"/>
                      </a:lnTo>
                      <a:lnTo>
                        <a:pt x="2718652" y="244734"/>
                      </a:lnTo>
                      <a:lnTo>
                        <a:pt x="2719357" y="244870"/>
                      </a:lnTo>
                      <a:lnTo>
                        <a:pt x="2720432" y="244684"/>
                      </a:lnTo>
                      <a:lnTo>
                        <a:pt x="2721088" y="244288"/>
                      </a:lnTo>
                      <a:lnTo>
                        <a:pt x="2721768" y="243236"/>
                      </a:lnTo>
                      <a:lnTo>
                        <a:pt x="2722064" y="240909"/>
                      </a:lnTo>
                      <a:lnTo>
                        <a:pt x="2722126" y="239411"/>
                      </a:lnTo>
                      <a:lnTo>
                        <a:pt x="2722806" y="238161"/>
                      </a:lnTo>
                      <a:lnTo>
                        <a:pt x="2725625" y="237183"/>
                      </a:lnTo>
                      <a:lnTo>
                        <a:pt x="2726947" y="236378"/>
                      </a:lnTo>
                      <a:lnTo>
                        <a:pt x="2727627" y="235115"/>
                      </a:lnTo>
                      <a:lnTo>
                        <a:pt x="2727726" y="232565"/>
                      </a:lnTo>
                      <a:lnTo>
                        <a:pt x="2727602" y="229780"/>
                      </a:lnTo>
                      <a:lnTo>
                        <a:pt x="2726861" y="226549"/>
                      </a:lnTo>
                      <a:lnTo>
                        <a:pt x="2726923" y="224643"/>
                      </a:lnTo>
                      <a:lnTo>
                        <a:pt x="2727170" y="223789"/>
                      </a:lnTo>
                      <a:lnTo>
                        <a:pt x="2727825" y="223603"/>
                      </a:lnTo>
                      <a:lnTo>
                        <a:pt x="2728678" y="223628"/>
                      </a:lnTo>
                      <a:lnTo>
                        <a:pt x="2731657" y="224581"/>
                      </a:lnTo>
                      <a:lnTo>
                        <a:pt x="2732510" y="224618"/>
                      </a:lnTo>
                      <a:lnTo>
                        <a:pt x="2733104" y="225918"/>
                      </a:lnTo>
                      <a:lnTo>
                        <a:pt x="2733685" y="227651"/>
                      </a:lnTo>
                      <a:lnTo>
                        <a:pt x="2733858" y="228926"/>
                      </a:lnTo>
                      <a:lnTo>
                        <a:pt x="2734884" y="230250"/>
                      </a:lnTo>
                      <a:lnTo>
                        <a:pt x="2735724" y="230919"/>
                      </a:lnTo>
                      <a:lnTo>
                        <a:pt x="2736998" y="231179"/>
                      </a:lnTo>
                      <a:lnTo>
                        <a:pt x="2737653" y="230770"/>
                      </a:lnTo>
                      <a:lnTo>
                        <a:pt x="2737912" y="229718"/>
                      </a:lnTo>
                      <a:lnTo>
                        <a:pt x="2738370" y="228876"/>
                      </a:lnTo>
                      <a:lnTo>
                        <a:pt x="2739247" y="228270"/>
                      </a:lnTo>
                      <a:lnTo>
                        <a:pt x="2740941" y="228963"/>
                      </a:lnTo>
                      <a:lnTo>
                        <a:pt x="2741794" y="229000"/>
                      </a:lnTo>
                      <a:lnTo>
                        <a:pt x="2743080" y="229037"/>
                      </a:lnTo>
                      <a:lnTo>
                        <a:pt x="2743772" y="227998"/>
                      </a:lnTo>
                      <a:lnTo>
                        <a:pt x="2744019" y="226933"/>
                      </a:lnTo>
                      <a:lnTo>
                        <a:pt x="2744477" y="226104"/>
                      </a:lnTo>
                      <a:lnTo>
                        <a:pt x="2746640" y="225744"/>
                      </a:lnTo>
                      <a:lnTo>
                        <a:pt x="2748346" y="225806"/>
                      </a:lnTo>
                      <a:lnTo>
                        <a:pt x="2749434" y="225633"/>
                      </a:lnTo>
                      <a:lnTo>
                        <a:pt x="2750312" y="225027"/>
                      </a:lnTo>
                      <a:lnTo>
                        <a:pt x="2752104" y="222736"/>
                      </a:lnTo>
                      <a:lnTo>
                        <a:pt x="2753043" y="220644"/>
                      </a:lnTo>
                      <a:lnTo>
                        <a:pt x="2754403" y="218763"/>
                      </a:lnTo>
                      <a:lnTo>
                        <a:pt x="2755751" y="216893"/>
                      </a:lnTo>
                      <a:lnTo>
                        <a:pt x="2757308" y="215458"/>
                      </a:lnTo>
                      <a:lnTo>
                        <a:pt x="2759064" y="214232"/>
                      </a:lnTo>
                      <a:lnTo>
                        <a:pt x="2761919" y="212623"/>
                      </a:lnTo>
                      <a:lnTo>
                        <a:pt x="2764973" y="211249"/>
                      </a:lnTo>
                      <a:lnTo>
                        <a:pt x="2766543" y="209379"/>
                      </a:lnTo>
                      <a:lnTo>
                        <a:pt x="2768793" y="206681"/>
                      </a:lnTo>
                      <a:lnTo>
                        <a:pt x="2770140" y="205022"/>
                      </a:lnTo>
                      <a:lnTo>
                        <a:pt x="2771488" y="203363"/>
                      </a:lnTo>
                      <a:lnTo>
                        <a:pt x="2773416" y="203437"/>
                      </a:lnTo>
                      <a:lnTo>
                        <a:pt x="2774924" y="203487"/>
                      </a:lnTo>
                      <a:lnTo>
                        <a:pt x="2775987" y="203735"/>
                      </a:lnTo>
                      <a:lnTo>
                        <a:pt x="2776371" y="204824"/>
                      </a:lnTo>
                      <a:lnTo>
                        <a:pt x="2776321" y="206532"/>
                      </a:lnTo>
                      <a:lnTo>
                        <a:pt x="2777310" y="214455"/>
                      </a:lnTo>
                      <a:lnTo>
                        <a:pt x="2777965" y="220038"/>
                      </a:lnTo>
                      <a:lnTo>
                        <a:pt x="2779300" y="224779"/>
                      </a:lnTo>
                      <a:lnTo>
                        <a:pt x="2780623" y="229731"/>
                      </a:lnTo>
                      <a:lnTo>
                        <a:pt x="2781266" y="235734"/>
                      </a:lnTo>
                      <a:lnTo>
                        <a:pt x="2781266" y="241503"/>
                      </a:lnTo>
                      <a:lnTo>
                        <a:pt x="2780487" y="246319"/>
                      </a:lnTo>
                      <a:lnTo>
                        <a:pt x="2779684" y="250565"/>
                      </a:lnTo>
                      <a:lnTo>
                        <a:pt x="2778262" y="260109"/>
                      </a:lnTo>
                      <a:lnTo>
                        <a:pt x="2777631" y="265853"/>
                      </a:lnTo>
                      <a:lnTo>
                        <a:pt x="2777471" y="270111"/>
                      </a:lnTo>
                      <a:lnTo>
                        <a:pt x="2778138" y="275484"/>
                      </a:lnTo>
                      <a:lnTo>
                        <a:pt x="2778077" y="282948"/>
                      </a:lnTo>
                      <a:lnTo>
                        <a:pt x="2778769" y="287665"/>
                      </a:lnTo>
                      <a:lnTo>
                        <a:pt x="2779313" y="290252"/>
                      </a:lnTo>
                      <a:lnTo>
                        <a:pt x="2779239" y="292170"/>
                      </a:lnTo>
                      <a:lnTo>
                        <a:pt x="2778732" y="294498"/>
                      </a:lnTo>
                      <a:lnTo>
                        <a:pt x="2776754" y="295921"/>
                      </a:lnTo>
                      <a:lnTo>
                        <a:pt x="2775419" y="297370"/>
                      </a:lnTo>
                      <a:lnTo>
                        <a:pt x="2774937" y="298632"/>
                      </a:lnTo>
                      <a:lnTo>
                        <a:pt x="2774900" y="299697"/>
                      </a:lnTo>
                      <a:lnTo>
                        <a:pt x="2775060" y="301195"/>
                      </a:lnTo>
                      <a:lnTo>
                        <a:pt x="2776309" y="302309"/>
                      </a:lnTo>
                      <a:lnTo>
                        <a:pt x="2777767" y="303423"/>
                      </a:lnTo>
                      <a:lnTo>
                        <a:pt x="2778781" y="304748"/>
                      </a:lnTo>
                      <a:lnTo>
                        <a:pt x="2778262" y="307087"/>
                      </a:lnTo>
                      <a:lnTo>
                        <a:pt x="2776482" y="308957"/>
                      </a:lnTo>
                      <a:lnTo>
                        <a:pt x="2777928" y="313215"/>
                      </a:lnTo>
                      <a:lnTo>
                        <a:pt x="2783899" y="321199"/>
                      </a:lnTo>
                      <a:lnTo>
                        <a:pt x="2785444" y="323267"/>
                      </a:lnTo>
                      <a:lnTo>
                        <a:pt x="2785333" y="324839"/>
                      </a:lnTo>
                      <a:lnTo>
                        <a:pt x="2785308" y="329060"/>
                      </a:lnTo>
                      <a:lnTo>
                        <a:pt x="2785803" y="336413"/>
                      </a:lnTo>
                      <a:lnTo>
                        <a:pt x="2786050" y="342021"/>
                      </a:lnTo>
                      <a:lnTo>
                        <a:pt x="2785926" y="345326"/>
                      </a:lnTo>
                      <a:lnTo>
                        <a:pt x="2785061" y="350105"/>
                      </a:lnTo>
                      <a:lnTo>
                        <a:pt x="2783924" y="354140"/>
                      </a:lnTo>
                      <a:lnTo>
                        <a:pt x="2782428" y="357718"/>
                      </a:lnTo>
                      <a:lnTo>
                        <a:pt x="2779820" y="362199"/>
                      </a:lnTo>
                      <a:lnTo>
                        <a:pt x="2778707" y="364217"/>
                      </a:lnTo>
                      <a:lnTo>
                        <a:pt x="2778225" y="366420"/>
                      </a:lnTo>
                      <a:lnTo>
                        <a:pt x="2777545" y="371471"/>
                      </a:lnTo>
                      <a:lnTo>
                        <a:pt x="2777248" y="375234"/>
                      </a:lnTo>
                      <a:lnTo>
                        <a:pt x="2777137" y="378069"/>
                      </a:lnTo>
                      <a:lnTo>
                        <a:pt x="2777285" y="382302"/>
                      </a:lnTo>
                      <a:lnTo>
                        <a:pt x="2777421" y="390200"/>
                      </a:lnTo>
                      <a:lnTo>
                        <a:pt x="2777372" y="396996"/>
                      </a:lnTo>
                      <a:lnTo>
                        <a:pt x="2776865" y="403706"/>
                      </a:lnTo>
                      <a:lnTo>
                        <a:pt x="2776494" y="405266"/>
                      </a:lnTo>
                      <a:lnTo>
                        <a:pt x="2775246" y="411319"/>
                      </a:lnTo>
                      <a:lnTo>
                        <a:pt x="2774022" y="415627"/>
                      </a:lnTo>
                      <a:lnTo>
                        <a:pt x="2773552" y="418288"/>
                      </a:lnTo>
                      <a:lnTo>
                        <a:pt x="2773812" y="420133"/>
                      </a:lnTo>
                      <a:lnTo>
                        <a:pt x="2774442" y="421878"/>
                      </a:lnTo>
                      <a:lnTo>
                        <a:pt x="2775913" y="422621"/>
                      </a:lnTo>
                      <a:lnTo>
                        <a:pt x="2777928" y="423562"/>
                      </a:lnTo>
                      <a:lnTo>
                        <a:pt x="2778559" y="424292"/>
                      </a:lnTo>
                      <a:lnTo>
                        <a:pt x="2778917" y="426137"/>
                      </a:lnTo>
                      <a:lnTo>
                        <a:pt x="2778633" y="428612"/>
                      </a:lnTo>
                      <a:lnTo>
                        <a:pt x="2777879" y="431187"/>
                      </a:lnTo>
                      <a:lnTo>
                        <a:pt x="2777038" y="431732"/>
                      </a:lnTo>
                      <a:lnTo>
                        <a:pt x="2775110" y="431905"/>
                      </a:lnTo>
                      <a:lnTo>
                        <a:pt x="2767581" y="431856"/>
                      </a:lnTo>
                      <a:lnTo>
                        <a:pt x="2765925" y="431930"/>
                      </a:lnTo>
                      <a:lnTo>
                        <a:pt x="2765096" y="432846"/>
                      </a:lnTo>
                      <a:lnTo>
                        <a:pt x="2764627" y="433948"/>
                      </a:lnTo>
                      <a:lnTo>
                        <a:pt x="2764145" y="437166"/>
                      </a:lnTo>
                      <a:lnTo>
                        <a:pt x="2763527" y="444965"/>
                      </a:lnTo>
                      <a:lnTo>
                        <a:pt x="2762661" y="450103"/>
                      </a:lnTo>
                      <a:lnTo>
                        <a:pt x="2761734" y="451848"/>
                      </a:lnTo>
                      <a:lnTo>
                        <a:pt x="2760906" y="453123"/>
                      </a:lnTo>
                      <a:lnTo>
                        <a:pt x="2759979" y="453853"/>
                      </a:lnTo>
                      <a:lnTo>
                        <a:pt x="2758322" y="454398"/>
                      </a:lnTo>
                      <a:lnTo>
                        <a:pt x="2755664" y="454745"/>
                      </a:lnTo>
                      <a:lnTo>
                        <a:pt x="2751165" y="454720"/>
                      </a:lnTo>
                      <a:lnTo>
                        <a:pt x="2749323" y="454893"/>
                      </a:lnTo>
                      <a:lnTo>
                        <a:pt x="2748593" y="455438"/>
                      </a:lnTo>
                      <a:lnTo>
                        <a:pt x="2747851" y="456267"/>
                      </a:lnTo>
                      <a:lnTo>
                        <a:pt x="2747110" y="457641"/>
                      </a:lnTo>
                      <a:lnTo>
                        <a:pt x="2746541" y="460489"/>
                      </a:lnTo>
                      <a:lnTo>
                        <a:pt x="2746158" y="464165"/>
                      </a:lnTo>
                      <a:lnTo>
                        <a:pt x="2746145" y="466183"/>
                      </a:lnTo>
                      <a:lnTo>
                        <a:pt x="2745762" y="467371"/>
                      </a:lnTo>
                      <a:lnTo>
                        <a:pt x="2745033" y="468287"/>
                      </a:lnTo>
                      <a:lnTo>
                        <a:pt x="2744106" y="468745"/>
                      </a:lnTo>
                      <a:lnTo>
                        <a:pt x="2743006" y="468733"/>
                      </a:lnTo>
                      <a:lnTo>
                        <a:pt x="2740620" y="468820"/>
                      </a:lnTo>
                      <a:lnTo>
                        <a:pt x="2737591" y="468250"/>
                      </a:lnTo>
                      <a:lnTo>
                        <a:pt x="2736219" y="467867"/>
                      </a:lnTo>
                      <a:lnTo>
                        <a:pt x="2735489" y="467867"/>
                      </a:lnTo>
                      <a:lnTo>
                        <a:pt x="2733042" y="467569"/>
                      </a:lnTo>
                      <a:lnTo>
                        <a:pt x="2731942" y="467656"/>
                      </a:lnTo>
                      <a:lnTo>
                        <a:pt x="2731014" y="468102"/>
                      </a:lnTo>
                      <a:lnTo>
                        <a:pt x="2730186" y="468832"/>
                      </a:lnTo>
                      <a:lnTo>
                        <a:pt x="2729444" y="470020"/>
                      </a:lnTo>
                      <a:lnTo>
                        <a:pt x="2729074" y="471593"/>
                      </a:lnTo>
                      <a:lnTo>
                        <a:pt x="2728690" y="474898"/>
                      </a:lnTo>
                      <a:lnTo>
                        <a:pt x="2728493" y="476916"/>
                      </a:lnTo>
                      <a:lnTo>
                        <a:pt x="2727936" y="478475"/>
                      </a:lnTo>
                      <a:lnTo>
                        <a:pt x="2727108" y="479750"/>
                      </a:lnTo>
                      <a:lnTo>
                        <a:pt x="2725995" y="480939"/>
                      </a:lnTo>
                      <a:lnTo>
                        <a:pt x="2725081" y="481954"/>
                      </a:lnTo>
                      <a:lnTo>
                        <a:pt x="2724611" y="483514"/>
                      </a:lnTo>
                      <a:lnTo>
                        <a:pt x="2724413" y="486175"/>
                      </a:lnTo>
                      <a:lnTo>
                        <a:pt x="2724586" y="488837"/>
                      </a:lnTo>
                      <a:lnTo>
                        <a:pt x="2725303" y="491969"/>
                      </a:lnTo>
                      <a:lnTo>
                        <a:pt x="2726107" y="494642"/>
                      </a:lnTo>
                      <a:lnTo>
                        <a:pt x="2726552" y="498319"/>
                      </a:lnTo>
                      <a:lnTo>
                        <a:pt x="2726898" y="501079"/>
                      </a:lnTo>
                      <a:lnTo>
                        <a:pt x="2726885" y="505573"/>
                      </a:lnTo>
                      <a:lnTo>
                        <a:pt x="2726218" y="509980"/>
                      </a:lnTo>
                      <a:lnTo>
                        <a:pt x="2724166" y="517866"/>
                      </a:lnTo>
                      <a:lnTo>
                        <a:pt x="2721842" y="524476"/>
                      </a:lnTo>
                      <a:lnTo>
                        <a:pt x="2719246" y="530430"/>
                      </a:lnTo>
                      <a:lnTo>
                        <a:pt x="2718034" y="533550"/>
                      </a:lnTo>
                      <a:lnTo>
                        <a:pt x="2715154" y="539776"/>
                      </a:lnTo>
                      <a:lnTo>
                        <a:pt x="2713127" y="543998"/>
                      </a:lnTo>
                      <a:lnTo>
                        <a:pt x="2711829" y="548033"/>
                      </a:lnTo>
                      <a:lnTo>
                        <a:pt x="2710345" y="551338"/>
                      </a:lnTo>
                      <a:lnTo>
                        <a:pt x="2707304" y="555461"/>
                      </a:lnTo>
                      <a:lnTo>
                        <a:pt x="2704362" y="559311"/>
                      </a:lnTo>
                      <a:lnTo>
                        <a:pt x="2700233" y="563334"/>
                      </a:lnTo>
                      <a:lnTo>
                        <a:pt x="2699405" y="564708"/>
                      </a:lnTo>
                      <a:lnTo>
                        <a:pt x="2698935" y="566354"/>
                      </a:lnTo>
                      <a:lnTo>
                        <a:pt x="2698169" y="568459"/>
                      </a:lnTo>
                      <a:lnTo>
                        <a:pt x="2697785" y="571591"/>
                      </a:lnTo>
                      <a:lnTo>
                        <a:pt x="2697686" y="574896"/>
                      </a:lnTo>
                      <a:lnTo>
                        <a:pt x="2697934" y="580863"/>
                      </a:lnTo>
                      <a:lnTo>
                        <a:pt x="2697822" y="584725"/>
                      </a:lnTo>
                      <a:lnTo>
                        <a:pt x="2697353" y="587943"/>
                      </a:lnTo>
                      <a:lnTo>
                        <a:pt x="2696883" y="590605"/>
                      </a:lnTo>
                      <a:lnTo>
                        <a:pt x="2695498" y="593539"/>
                      </a:lnTo>
                      <a:lnTo>
                        <a:pt x="2693014" y="598676"/>
                      </a:lnTo>
                      <a:lnTo>
                        <a:pt x="2692000" y="600768"/>
                      </a:lnTo>
                      <a:lnTo>
                        <a:pt x="2691258" y="602427"/>
                      </a:lnTo>
                      <a:lnTo>
                        <a:pt x="2690801" y="604532"/>
                      </a:lnTo>
                      <a:lnTo>
                        <a:pt x="2689688" y="607007"/>
                      </a:lnTo>
                      <a:lnTo>
                        <a:pt x="2688403" y="608938"/>
                      </a:lnTo>
                      <a:lnTo>
                        <a:pt x="2687339" y="610709"/>
                      </a:lnTo>
                      <a:lnTo>
                        <a:pt x="2686932" y="612516"/>
                      </a:lnTo>
                      <a:lnTo>
                        <a:pt x="2686734" y="616923"/>
                      </a:lnTo>
                      <a:lnTo>
                        <a:pt x="2686721" y="619225"/>
                      </a:lnTo>
                      <a:lnTo>
                        <a:pt x="2687166" y="620599"/>
                      </a:lnTo>
                      <a:lnTo>
                        <a:pt x="2687896" y="620884"/>
                      </a:lnTo>
                      <a:lnTo>
                        <a:pt x="2688909" y="621070"/>
                      </a:lnTo>
                      <a:lnTo>
                        <a:pt x="2690183" y="620055"/>
                      </a:lnTo>
                      <a:lnTo>
                        <a:pt x="2691283" y="618866"/>
                      </a:lnTo>
                      <a:lnTo>
                        <a:pt x="2692297" y="618049"/>
                      </a:lnTo>
                      <a:lnTo>
                        <a:pt x="2693298" y="617678"/>
                      </a:lnTo>
                      <a:lnTo>
                        <a:pt x="2693842" y="617690"/>
                      </a:lnTo>
                      <a:lnTo>
                        <a:pt x="2694114" y="618520"/>
                      </a:lnTo>
                      <a:lnTo>
                        <a:pt x="2694114" y="620624"/>
                      </a:lnTo>
                      <a:lnTo>
                        <a:pt x="2693459" y="624387"/>
                      </a:lnTo>
                      <a:lnTo>
                        <a:pt x="2692433" y="627420"/>
                      </a:lnTo>
                      <a:lnTo>
                        <a:pt x="2691060" y="629896"/>
                      </a:lnTo>
                      <a:lnTo>
                        <a:pt x="2690343" y="631344"/>
                      </a:lnTo>
                      <a:lnTo>
                        <a:pt x="2690244" y="632817"/>
                      </a:lnTo>
                      <a:lnTo>
                        <a:pt x="2690788" y="634476"/>
                      </a:lnTo>
                      <a:lnTo>
                        <a:pt x="2692334" y="635306"/>
                      </a:lnTo>
                      <a:lnTo>
                        <a:pt x="2693607" y="635405"/>
                      </a:lnTo>
                      <a:lnTo>
                        <a:pt x="2695165" y="634489"/>
                      </a:lnTo>
                      <a:lnTo>
                        <a:pt x="2696265" y="633387"/>
                      </a:lnTo>
                      <a:lnTo>
                        <a:pt x="2697550" y="631097"/>
                      </a:lnTo>
                      <a:lnTo>
                        <a:pt x="2698935" y="628720"/>
                      </a:lnTo>
                      <a:lnTo>
                        <a:pt x="2699850" y="627618"/>
                      </a:lnTo>
                      <a:lnTo>
                        <a:pt x="2700950" y="626975"/>
                      </a:lnTo>
                      <a:lnTo>
                        <a:pt x="2702495" y="626257"/>
                      </a:lnTo>
                      <a:lnTo>
                        <a:pt x="2704139" y="626257"/>
                      </a:lnTo>
                      <a:lnTo>
                        <a:pt x="2705240" y="626269"/>
                      </a:lnTo>
                      <a:lnTo>
                        <a:pt x="2707885" y="626455"/>
                      </a:lnTo>
                      <a:lnTo>
                        <a:pt x="2709257" y="626739"/>
                      </a:lnTo>
                      <a:lnTo>
                        <a:pt x="2710617" y="627024"/>
                      </a:lnTo>
                      <a:lnTo>
                        <a:pt x="2712447" y="627037"/>
                      </a:lnTo>
                      <a:lnTo>
                        <a:pt x="2715463" y="627049"/>
                      </a:lnTo>
                      <a:lnTo>
                        <a:pt x="2716551" y="627049"/>
                      </a:lnTo>
                      <a:lnTo>
                        <a:pt x="2718554" y="627705"/>
                      </a:lnTo>
                      <a:lnTo>
                        <a:pt x="2720235" y="628349"/>
                      </a:lnTo>
                      <a:lnTo>
                        <a:pt x="2721100" y="629735"/>
                      </a:lnTo>
                      <a:lnTo>
                        <a:pt x="2721372" y="630664"/>
                      </a:lnTo>
                      <a:lnTo>
                        <a:pt x="2721372" y="631394"/>
                      </a:lnTo>
                      <a:lnTo>
                        <a:pt x="2720272" y="633139"/>
                      </a:lnTo>
                      <a:lnTo>
                        <a:pt x="2717787" y="637163"/>
                      </a:lnTo>
                      <a:lnTo>
                        <a:pt x="2714103" y="642572"/>
                      </a:lnTo>
                      <a:lnTo>
                        <a:pt x="2712916" y="643662"/>
                      </a:lnTo>
                      <a:lnTo>
                        <a:pt x="2711458" y="644206"/>
                      </a:lnTo>
                      <a:lnTo>
                        <a:pt x="2709542" y="644565"/>
                      </a:lnTo>
                      <a:lnTo>
                        <a:pt x="2707798" y="644739"/>
                      </a:lnTo>
                      <a:lnTo>
                        <a:pt x="2705981" y="645283"/>
                      </a:lnTo>
                      <a:lnTo>
                        <a:pt x="2704968" y="646199"/>
                      </a:lnTo>
                      <a:lnTo>
                        <a:pt x="2704411" y="647215"/>
                      </a:lnTo>
                      <a:lnTo>
                        <a:pt x="2703954" y="648403"/>
                      </a:lnTo>
                      <a:lnTo>
                        <a:pt x="2703583" y="650693"/>
                      </a:lnTo>
                      <a:lnTo>
                        <a:pt x="2703657" y="654370"/>
                      </a:lnTo>
                      <a:lnTo>
                        <a:pt x="2703286" y="656301"/>
                      </a:lnTo>
                      <a:lnTo>
                        <a:pt x="2702730" y="656944"/>
                      </a:lnTo>
                      <a:lnTo>
                        <a:pt x="2701914" y="657304"/>
                      </a:lnTo>
                      <a:lnTo>
                        <a:pt x="2700456" y="657390"/>
                      </a:lnTo>
                      <a:lnTo>
                        <a:pt x="2699627" y="657749"/>
                      </a:lnTo>
                      <a:lnTo>
                        <a:pt x="2698527" y="658851"/>
                      </a:lnTo>
                      <a:lnTo>
                        <a:pt x="2697971" y="660039"/>
                      </a:lnTo>
                      <a:lnTo>
                        <a:pt x="2697785" y="662329"/>
                      </a:lnTo>
                      <a:lnTo>
                        <a:pt x="2697130" y="665721"/>
                      </a:lnTo>
                      <a:lnTo>
                        <a:pt x="2696302" y="668939"/>
                      </a:lnTo>
                      <a:lnTo>
                        <a:pt x="2695103" y="671415"/>
                      </a:lnTo>
                      <a:lnTo>
                        <a:pt x="2694547" y="673607"/>
                      </a:lnTo>
                      <a:lnTo>
                        <a:pt x="2694349" y="676367"/>
                      </a:lnTo>
                      <a:lnTo>
                        <a:pt x="2694336" y="679858"/>
                      </a:lnTo>
                      <a:lnTo>
                        <a:pt x="2694695" y="682161"/>
                      </a:lnTo>
                      <a:lnTo>
                        <a:pt x="2695140" y="685094"/>
                      </a:lnTo>
                      <a:lnTo>
                        <a:pt x="2694856" y="687941"/>
                      </a:lnTo>
                      <a:lnTo>
                        <a:pt x="2694485" y="690058"/>
                      </a:lnTo>
                      <a:lnTo>
                        <a:pt x="2693446" y="693066"/>
                      </a:lnTo>
                      <a:lnTo>
                        <a:pt x="2692803" y="695171"/>
                      </a:lnTo>
                      <a:lnTo>
                        <a:pt x="2691889" y="697102"/>
                      </a:lnTo>
                      <a:lnTo>
                        <a:pt x="2690702" y="698749"/>
                      </a:lnTo>
                      <a:lnTo>
                        <a:pt x="2689775" y="700580"/>
                      </a:lnTo>
                      <a:lnTo>
                        <a:pt x="2688860" y="701856"/>
                      </a:lnTo>
                      <a:lnTo>
                        <a:pt x="2687673" y="703329"/>
                      </a:lnTo>
                      <a:lnTo>
                        <a:pt x="2685844" y="704876"/>
                      </a:lnTo>
                      <a:lnTo>
                        <a:pt x="2683013" y="706795"/>
                      </a:lnTo>
                      <a:lnTo>
                        <a:pt x="2682011" y="708169"/>
                      </a:lnTo>
                      <a:lnTo>
                        <a:pt x="2681282" y="709184"/>
                      </a:lnTo>
                      <a:lnTo>
                        <a:pt x="2680812" y="710286"/>
                      </a:lnTo>
                      <a:lnTo>
                        <a:pt x="2675880" y="720944"/>
                      </a:lnTo>
                      <a:lnTo>
                        <a:pt x="2674755" y="725438"/>
                      </a:lnTo>
                      <a:lnTo>
                        <a:pt x="2672493" y="734425"/>
                      </a:lnTo>
                      <a:lnTo>
                        <a:pt x="2667016" y="750790"/>
                      </a:lnTo>
                      <a:lnTo>
                        <a:pt x="2662628" y="756299"/>
                      </a:lnTo>
                      <a:lnTo>
                        <a:pt x="2656200" y="764073"/>
                      </a:lnTo>
                      <a:lnTo>
                        <a:pt x="2650241" y="769111"/>
                      </a:lnTo>
                      <a:lnTo>
                        <a:pt x="2643751" y="784176"/>
                      </a:lnTo>
                      <a:lnTo>
                        <a:pt x="2643145" y="786714"/>
                      </a:lnTo>
                      <a:lnTo>
                        <a:pt x="2640389" y="792718"/>
                      </a:lnTo>
                      <a:lnTo>
                        <a:pt x="2637929" y="797781"/>
                      </a:lnTo>
                      <a:lnTo>
                        <a:pt x="2636396" y="800938"/>
                      </a:lnTo>
                      <a:lnTo>
                        <a:pt x="2634529" y="802535"/>
                      </a:lnTo>
                      <a:lnTo>
                        <a:pt x="2632353" y="803178"/>
                      </a:lnTo>
                      <a:lnTo>
                        <a:pt x="2630499" y="804775"/>
                      </a:lnTo>
                      <a:lnTo>
                        <a:pt x="2628027" y="806681"/>
                      </a:lnTo>
                      <a:lnTo>
                        <a:pt x="2625863" y="808910"/>
                      </a:lnTo>
                      <a:lnTo>
                        <a:pt x="2623700" y="812388"/>
                      </a:lnTo>
                      <a:lnTo>
                        <a:pt x="2621858" y="815236"/>
                      </a:lnTo>
                      <a:lnTo>
                        <a:pt x="2619707" y="818095"/>
                      </a:lnTo>
                      <a:lnTo>
                        <a:pt x="2616604" y="819692"/>
                      </a:lnTo>
                      <a:lnTo>
                        <a:pt x="2611313" y="820373"/>
                      </a:lnTo>
                      <a:lnTo>
                        <a:pt x="2609138" y="821016"/>
                      </a:lnTo>
                      <a:lnTo>
                        <a:pt x="2607283" y="823245"/>
                      </a:lnTo>
                      <a:lnTo>
                        <a:pt x="2603253" y="824532"/>
                      </a:lnTo>
                      <a:lnTo>
                        <a:pt x="2600138" y="825510"/>
                      </a:lnTo>
                      <a:lnTo>
                        <a:pt x="2596738" y="827429"/>
                      </a:lnTo>
                      <a:lnTo>
                        <a:pt x="2594081" y="829645"/>
                      </a:lnTo>
                      <a:lnTo>
                        <a:pt x="2592412" y="831254"/>
                      </a:lnTo>
                      <a:lnTo>
                        <a:pt x="2590866" y="833470"/>
                      </a:lnTo>
                      <a:lnTo>
                        <a:pt x="2589025" y="835327"/>
                      </a:lnTo>
                      <a:lnTo>
                        <a:pt x="2588122" y="839795"/>
                      </a:lnTo>
                      <a:lnTo>
                        <a:pt x="2585996" y="845180"/>
                      </a:lnTo>
                      <a:lnTo>
                        <a:pt x="2583820" y="845515"/>
                      </a:lnTo>
                      <a:lnTo>
                        <a:pt x="2581335" y="846171"/>
                      </a:lnTo>
                      <a:lnTo>
                        <a:pt x="2579481" y="846814"/>
                      </a:lnTo>
                      <a:lnTo>
                        <a:pt x="2577948" y="849983"/>
                      </a:lnTo>
                      <a:lnTo>
                        <a:pt x="2578282" y="852496"/>
                      </a:lnTo>
                      <a:lnTo>
                        <a:pt x="2580495" y="855950"/>
                      </a:lnTo>
                      <a:lnTo>
                        <a:pt x="2581459" y="860035"/>
                      </a:lnTo>
                      <a:lnTo>
                        <a:pt x="2580161" y="866002"/>
                      </a:lnTo>
                      <a:lnTo>
                        <a:pt x="2579790" y="871164"/>
                      </a:lnTo>
                      <a:lnTo>
                        <a:pt x="2579839" y="875497"/>
                      </a:lnTo>
                      <a:lnTo>
                        <a:pt x="2579901" y="882602"/>
                      </a:lnTo>
                      <a:lnTo>
                        <a:pt x="2578863" y="889547"/>
                      </a:lnTo>
                      <a:lnTo>
                        <a:pt x="2578059" y="891936"/>
                      </a:lnTo>
                      <a:lnTo>
                        <a:pt x="2576428" y="894597"/>
                      </a:lnTo>
                      <a:lnTo>
                        <a:pt x="2574524" y="896987"/>
                      </a:lnTo>
                      <a:lnTo>
                        <a:pt x="2572892" y="898819"/>
                      </a:lnTo>
                      <a:lnTo>
                        <a:pt x="2571458" y="901679"/>
                      </a:lnTo>
                      <a:lnTo>
                        <a:pt x="2570346" y="904550"/>
                      </a:lnTo>
                      <a:lnTo>
                        <a:pt x="2569678" y="907497"/>
                      </a:lnTo>
                      <a:lnTo>
                        <a:pt x="2569567" y="910146"/>
                      </a:lnTo>
                      <a:lnTo>
                        <a:pt x="2569480" y="915308"/>
                      </a:lnTo>
                      <a:lnTo>
                        <a:pt x="2569381" y="919207"/>
                      </a:lnTo>
                      <a:lnTo>
                        <a:pt x="2569406" y="922562"/>
                      </a:lnTo>
                      <a:lnTo>
                        <a:pt x="2569975" y="924505"/>
                      </a:lnTo>
                      <a:lnTo>
                        <a:pt x="2570667" y="925607"/>
                      </a:lnTo>
                      <a:lnTo>
                        <a:pt x="2572052" y="926300"/>
                      </a:lnTo>
                      <a:lnTo>
                        <a:pt x="2573560" y="926139"/>
                      </a:lnTo>
                      <a:lnTo>
                        <a:pt x="2575748" y="925149"/>
                      </a:lnTo>
                      <a:lnTo>
                        <a:pt x="2577244" y="923738"/>
                      </a:lnTo>
                      <a:lnTo>
                        <a:pt x="2579147" y="922042"/>
                      </a:lnTo>
                      <a:lnTo>
                        <a:pt x="2580643" y="920359"/>
                      </a:lnTo>
                      <a:lnTo>
                        <a:pt x="2582151" y="919368"/>
                      </a:lnTo>
                      <a:lnTo>
                        <a:pt x="2583387" y="919356"/>
                      </a:lnTo>
                      <a:lnTo>
                        <a:pt x="2584896" y="919628"/>
                      </a:lnTo>
                      <a:lnTo>
                        <a:pt x="2586280" y="920581"/>
                      </a:lnTo>
                      <a:lnTo>
                        <a:pt x="2588629" y="922512"/>
                      </a:lnTo>
                      <a:lnTo>
                        <a:pt x="2592659" y="926808"/>
                      </a:lnTo>
                      <a:lnTo>
                        <a:pt x="2596009" y="931351"/>
                      </a:lnTo>
                      <a:lnTo>
                        <a:pt x="2596986" y="933158"/>
                      </a:lnTo>
                      <a:lnTo>
                        <a:pt x="2598148" y="934879"/>
                      </a:lnTo>
                      <a:lnTo>
                        <a:pt x="2600484" y="940524"/>
                      </a:lnTo>
                      <a:lnTo>
                        <a:pt x="2600917" y="942888"/>
                      </a:lnTo>
                      <a:lnTo>
                        <a:pt x="2600113" y="944980"/>
                      </a:lnTo>
                      <a:lnTo>
                        <a:pt x="2598345" y="947233"/>
                      </a:lnTo>
                      <a:lnTo>
                        <a:pt x="2595626" y="949771"/>
                      </a:lnTo>
                      <a:lnTo>
                        <a:pt x="2593994" y="951727"/>
                      </a:lnTo>
                      <a:lnTo>
                        <a:pt x="2592906" y="953274"/>
                      </a:lnTo>
                      <a:lnTo>
                        <a:pt x="2591967" y="955379"/>
                      </a:lnTo>
                      <a:lnTo>
                        <a:pt x="2592251" y="957050"/>
                      </a:lnTo>
                      <a:lnTo>
                        <a:pt x="2592399" y="958164"/>
                      </a:lnTo>
                      <a:lnTo>
                        <a:pt x="2593500" y="958993"/>
                      </a:lnTo>
                      <a:lnTo>
                        <a:pt x="2596244" y="958969"/>
                      </a:lnTo>
                      <a:lnTo>
                        <a:pt x="2598852" y="958944"/>
                      </a:lnTo>
                      <a:lnTo>
                        <a:pt x="2600373" y="959489"/>
                      </a:lnTo>
                      <a:lnTo>
                        <a:pt x="2601609" y="960169"/>
                      </a:lnTo>
                      <a:lnTo>
                        <a:pt x="2603278" y="962942"/>
                      </a:lnTo>
                      <a:lnTo>
                        <a:pt x="2604798" y="965022"/>
                      </a:lnTo>
                      <a:lnTo>
                        <a:pt x="2604971" y="968513"/>
                      </a:lnTo>
                      <a:lnTo>
                        <a:pt x="2604860" y="971855"/>
                      </a:lnTo>
                      <a:lnTo>
                        <a:pt x="2604873" y="973947"/>
                      </a:lnTo>
                      <a:lnTo>
                        <a:pt x="2605429" y="975334"/>
                      </a:lnTo>
                      <a:lnTo>
                        <a:pt x="2606133" y="976175"/>
                      </a:lnTo>
                      <a:lnTo>
                        <a:pt x="2607221" y="976584"/>
                      </a:lnTo>
                      <a:lnTo>
                        <a:pt x="2608594" y="976423"/>
                      </a:lnTo>
                      <a:lnTo>
                        <a:pt x="2609694" y="975866"/>
                      </a:lnTo>
                      <a:lnTo>
                        <a:pt x="2610374" y="975160"/>
                      </a:lnTo>
                      <a:lnTo>
                        <a:pt x="2611461" y="973898"/>
                      </a:lnTo>
                      <a:lnTo>
                        <a:pt x="2613773" y="972066"/>
                      </a:lnTo>
                      <a:lnTo>
                        <a:pt x="2616221" y="969949"/>
                      </a:lnTo>
                      <a:lnTo>
                        <a:pt x="2618545" y="967696"/>
                      </a:lnTo>
                      <a:lnTo>
                        <a:pt x="2620857" y="965319"/>
                      </a:lnTo>
                      <a:lnTo>
                        <a:pt x="2623576" y="963623"/>
                      </a:lnTo>
                      <a:lnTo>
                        <a:pt x="2625492" y="962633"/>
                      </a:lnTo>
                      <a:lnTo>
                        <a:pt x="2627273" y="962199"/>
                      </a:lnTo>
                      <a:lnTo>
                        <a:pt x="2628917" y="962459"/>
                      </a:lnTo>
                      <a:lnTo>
                        <a:pt x="2629745" y="962732"/>
                      </a:lnTo>
                      <a:lnTo>
                        <a:pt x="2630314" y="964267"/>
                      </a:lnTo>
                      <a:lnTo>
                        <a:pt x="2630474" y="967324"/>
                      </a:lnTo>
                      <a:lnTo>
                        <a:pt x="2629930" y="969701"/>
                      </a:lnTo>
                      <a:lnTo>
                        <a:pt x="2628039" y="972784"/>
                      </a:lnTo>
                      <a:lnTo>
                        <a:pt x="2625369" y="978354"/>
                      </a:lnTo>
                      <a:lnTo>
                        <a:pt x="2624021" y="981016"/>
                      </a:lnTo>
                      <a:lnTo>
                        <a:pt x="2623082" y="983813"/>
                      </a:lnTo>
                      <a:lnTo>
                        <a:pt x="2622983" y="987861"/>
                      </a:lnTo>
                      <a:lnTo>
                        <a:pt x="2622600" y="992466"/>
                      </a:lnTo>
                      <a:lnTo>
                        <a:pt x="2622896" y="995252"/>
                      </a:lnTo>
                      <a:lnTo>
                        <a:pt x="2623737" y="997752"/>
                      </a:lnTo>
                      <a:lnTo>
                        <a:pt x="2624293" y="999139"/>
                      </a:lnTo>
                      <a:lnTo>
                        <a:pt x="2624986" y="1000117"/>
                      </a:lnTo>
                      <a:lnTo>
                        <a:pt x="2625542" y="1001218"/>
                      </a:lnTo>
                      <a:lnTo>
                        <a:pt x="2625418" y="1003038"/>
                      </a:lnTo>
                      <a:lnTo>
                        <a:pt x="2624887" y="1005266"/>
                      </a:lnTo>
                      <a:lnTo>
                        <a:pt x="2623403" y="1007928"/>
                      </a:lnTo>
                      <a:lnTo>
                        <a:pt x="2621784" y="1011010"/>
                      </a:lnTo>
                      <a:lnTo>
                        <a:pt x="2620300" y="1013535"/>
                      </a:lnTo>
                      <a:lnTo>
                        <a:pt x="2618953" y="1016197"/>
                      </a:lnTo>
                      <a:lnTo>
                        <a:pt x="2617197" y="1019973"/>
                      </a:lnTo>
                      <a:lnTo>
                        <a:pt x="2615034" y="1023191"/>
                      </a:lnTo>
                      <a:lnTo>
                        <a:pt x="2613810" y="1025296"/>
                      </a:lnTo>
                      <a:lnTo>
                        <a:pt x="2613291" y="1028230"/>
                      </a:lnTo>
                      <a:lnTo>
                        <a:pt x="2612994" y="1031002"/>
                      </a:lnTo>
                      <a:lnTo>
                        <a:pt x="2612463" y="1032958"/>
                      </a:lnTo>
                      <a:lnTo>
                        <a:pt x="2611931" y="1034221"/>
                      </a:lnTo>
                      <a:lnTo>
                        <a:pt x="2610707" y="1035347"/>
                      </a:lnTo>
                      <a:lnTo>
                        <a:pt x="2608111" y="1036623"/>
                      </a:lnTo>
                      <a:lnTo>
                        <a:pt x="2605800" y="1038034"/>
                      </a:lnTo>
                      <a:lnTo>
                        <a:pt x="2602660" y="1038900"/>
                      </a:lnTo>
                      <a:lnTo>
                        <a:pt x="2599656" y="1040039"/>
                      </a:lnTo>
                      <a:lnTo>
                        <a:pt x="2597072" y="1041314"/>
                      </a:lnTo>
                      <a:lnTo>
                        <a:pt x="2595440" y="1042453"/>
                      </a:lnTo>
                      <a:lnTo>
                        <a:pt x="2594353" y="1043988"/>
                      </a:lnTo>
                      <a:lnTo>
                        <a:pt x="2593141" y="1045820"/>
                      </a:lnTo>
                      <a:lnTo>
                        <a:pt x="2592065" y="1047912"/>
                      </a:lnTo>
                      <a:lnTo>
                        <a:pt x="2590582" y="1050438"/>
                      </a:lnTo>
                      <a:lnTo>
                        <a:pt x="2588827" y="1052963"/>
                      </a:lnTo>
                      <a:lnTo>
                        <a:pt x="2587467" y="1054226"/>
                      </a:lnTo>
                      <a:lnTo>
                        <a:pt x="2585699" y="1056342"/>
                      </a:lnTo>
                      <a:lnTo>
                        <a:pt x="2584488" y="1058026"/>
                      </a:lnTo>
                      <a:lnTo>
                        <a:pt x="2583103" y="1061071"/>
                      </a:lnTo>
                      <a:lnTo>
                        <a:pt x="2581929" y="1062792"/>
                      </a:lnTo>
                      <a:lnTo>
                        <a:pt x="2580037" y="1064896"/>
                      </a:lnTo>
                      <a:lnTo>
                        <a:pt x="2578690" y="1067001"/>
                      </a:lnTo>
                      <a:lnTo>
                        <a:pt x="2577763" y="1069799"/>
                      </a:lnTo>
                      <a:lnTo>
                        <a:pt x="2577095" y="1072448"/>
                      </a:lnTo>
                      <a:lnTo>
                        <a:pt x="2576440" y="1075109"/>
                      </a:lnTo>
                      <a:lnTo>
                        <a:pt x="2574907" y="1078711"/>
                      </a:lnTo>
                      <a:lnTo>
                        <a:pt x="2572880" y="1080828"/>
                      </a:lnTo>
                      <a:lnTo>
                        <a:pt x="2570284" y="1081274"/>
                      </a:lnTo>
                      <a:lnTo>
                        <a:pt x="2568380" y="1081286"/>
                      </a:lnTo>
                      <a:lnTo>
                        <a:pt x="2567280" y="1081571"/>
                      </a:lnTo>
                      <a:lnTo>
                        <a:pt x="2566340" y="1082425"/>
                      </a:lnTo>
                      <a:lnTo>
                        <a:pt x="2565537" y="1084802"/>
                      </a:lnTo>
                      <a:lnTo>
                        <a:pt x="2564461" y="1087179"/>
                      </a:lnTo>
                      <a:lnTo>
                        <a:pt x="2563262" y="1089568"/>
                      </a:lnTo>
                      <a:lnTo>
                        <a:pt x="2561494" y="1091251"/>
                      </a:lnTo>
                      <a:lnTo>
                        <a:pt x="2559739" y="1092526"/>
                      </a:lnTo>
                      <a:lnTo>
                        <a:pt x="2557699" y="1093937"/>
                      </a:lnTo>
                      <a:lnTo>
                        <a:pt x="2555115" y="1095497"/>
                      </a:lnTo>
                      <a:lnTo>
                        <a:pt x="2553076" y="1096636"/>
                      </a:lnTo>
                      <a:lnTo>
                        <a:pt x="2550912" y="1098332"/>
                      </a:lnTo>
                      <a:lnTo>
                        <a:pt x="2548749" y="1100585"/>
                      </a:lnTo>
                      <a:lnTo>
                        <a:pt x="2547810" y="1102269"/>
                      </a:lnTo>
                      <a:lnTo>
                        <a:pt x="2547550" y="1103940"/>
                      </a:lnTo>
                      <a:lnTo>
                        <a:pt x="2547562" y="1105475"/>
                      </a:lnTo>
                      <a:lnTo>
                        <a:pt x="2547340" y="1109795"/>
                      </a:lnTo>
                      <a:lnTo>
                        <a:pt x="2547216" y="1111751"/>
                      </a:lnTo>
                      <a:lnTo>
                        <a:pt x="2545881" y="1114276"/>
                      </a:lnTo>
                      <a:lnTo>
                        <a:pt x="2545893" y="1115948"/>
                      </a:lnTo>
                      <a:lnTo>
                        <a:pt x="2545906" y="1117062"/>
                      </a:lnTo>
                      <a:lnTo>
                        <a:pt x="2546326" y="1118448"/>
                      </a:lnTo>
                      <a:lnTo>
                        <a:pt x="2546882" y="1119426"/>
                      </a:lnTo>
                      <a:lnTo>
                        <a:pt x="2548119" y="1119959"/>
                      </a:lnTo>
                      <a:lnTo>
                        <a:pt x="2549763" y="1120231"/>
                      </a:lnTo>
                      <a:lnTo>
                        <a:pt x="2552087" y="1120627"/>
                      </a:lnTo>
                      <a:lnTo>
                        <a:pt x="2554411" y="1121159"/>
                      </a:lnTo>
                      <a:lnTo>
                        <a:pt x="2556191" y="1122397"/>
                      </a:lnTo>
                      <a:lnTo>
                        <a:pt x="2557291" y="1123214"/>
                      </a:lnTo>
                      <a:lnTo>
                        <a:pt x="2558404" y="1124873"/>
                      </a:lnTo>
                      <a:lnTo>
                        <a:pt x="2560345" y="1128463"/>
                      </a:lnTo>
                      <a:lnTo>
                        <a:pt x="2561334" y="1131100"/>
                      </a:lnTo>
                      <a:lnTo>
                        <a:pt x="2562038" y="1133328"/>
                      </a:lnTo>
                      <a:lnTo>
                        <a:pt x="2562063" y="1135977"/>
                      </a:lnTo>
                      <a:lnTo>
                        <a:pt x="2561408" y="1139047"/>
                      </a:lnTo>
                      <a:lnTo>
                        <a:pt x="2560629" y="1142959"/>
                      </a:lnTo>
                      <a:lnTo>
                        <a:pt x="2558082" y="1147861"/>
                      </a:lnTo>
                      <a:lnTo>
                        <a:pt x="2554992" y="1153048"/>
                      </a:lnTo>
                      <a:lnTo>
                        <a:pt x="2552037" y="1158234"/>
                      </a:lnTo>
                      <a:lnTo>
                        <a:pt x="2549627" y="1161886"/>
                      </a:lnTo>
                      <a:lnTo>
                        <a:pt x="2547068" y="1165959"/>
                      </a:lnTo>
                      <a:lnTo>
                        <a:pt x="2546264" y="1167420"/>
                      </a:lnTo>
                      <a:lnTo>
                        <a:pt x="2541789" y="1177137"/>
                      </a:lnTo>
                      <a:lnTo>
                        <a:pt x="2539787" y="1180356"/>
                      </a:lnTo>
                      <a:lnTo>
                        <a:pt x="2536436" y="1186669"/>
                      </a:lnTo>
                      <a:lnTo>
                        <a:pt x="2532963" y="1192562"/>
                      </a:lnTo>
                      <a:lnTo>
                        <a:pt x="2530021" y="1198442"/>
                      </a:lnTo>
                      <a:lnTo>
                        <a:pt x="2527486" y="1203208"/>
                      </a:lnTo>
                      <a:lnTo>
                        <a:pt x="2524656" y="1205745"/>
                      </a:lnTo>
                      <a:lnTo>
                        <a:pt x="2520724" y="1207045"/>
                      </a:lnTo>
                      <a:lnTo>
                        <a:pt x="2517337" y="1208345"/>
                      </a:lnTo>
                      <a:lnTo>
                        <a:pt x="2513134" y="1210895"/>
                      </a:lnTo>
                      <a:lnTo>
                        <a:pt x="2508795" y="1212343"/>
                      </a:lnTo>
                      <a:lnTo>
                        <a:pt x="2504740" y="1214757"/>
                      </a:lnTo>
                      <a:lnTo>
                        <a:pt x="2501415" y="1216713"/>
                      </a:lnTo>
                      <a:lnTo>
                        <a:pt x="2499017" y="1217901"/>
                      </a:lnTo>
                      <a:lnTo>
                        <a:pt x="2498201" y="1219721"/>
                      </a:lnTo>
                      <a:lnTo>
                        <a:pt x="2498016" y="1221801"/>
                      </a:lnTo>
                      <a:lnTo>
                        <a:pt x="2499870" y="1225378"/>
                      </a:lnTo>
                      <a:lnTo>
                        <a:pt x="2501403" y="1228845"/>
                      </a:lnTo>
                      <a:lnTo>
                        <a:pt x="2503072" y="1232583"/>
                      </a:lnTo>
                      <a:lnTo>
                        <a:pt x="2503665" y="1236346"/>
                      </a:lnTo>
                      <a:lnTo>
                        <a:pt x="2504913" y="1238983"/>
                      </a:lnTo>
                      <a:lnTo>
                        <a:pt x="2505902" y="1242313"/>
                      </a:lnTo>
                      <a:lnTo>
                        <a:pt x="2507460" y="1248280"/>
                      </a:lnTo>
                      <a:lnTo>
                        <a:pt x="2510575" y="1255435"/>
                      </a:lnTo>
                      <a:lnTo>
                        <a:pt x="2504938" y="1255274"/>
                      </a:lnTo>
                      <a:lnTo>
                        <a:pt x="2498386" y="1255249"/>
                      </a:lnTo>
                      <a:lnTo>
                        <a:pt x="2496408" y="1255249"/>
                      </a:lnTo>
                      <a:lnTo>
                        <a:pt x="2490042" y="1255311"/>
                      </a:lnTo>
                      <a:lnTo>
                        <a:pt x="2487223" y="1255262"/>
                      </a:lnTo>
                      <a:lnTo>
                        <a:pt x="2484331" y="1255225"/>
                      </a:lnTo>
                      <a:lnTo>
                        <a:pt x="2481104" y="1255447"/>
                      </a:lnTo>
                      <a:lnTo>
                        <a:pt x="2478743" y="1255596"/>
                      </a:lnTo>
                      <a:lnTo>
                        <a:pt x="2475751" y="1255806"/>
                      </a:lnTo>
                      <a:lnTo>
                        <a:pt x="2471264" y="1255794"/>
                      </a:lnTo>
                      <a:lnTo>
                        <a:pt x="2467147" y="1255794"/>
                      </a:lnTo>
                      <a:lnTo>
                        <a:pt x="2466591" y="1255781"/>
                      </a:lnTo>
                      <a:lnTo>
                        <a:pt x="2463600" y="1255930"/>
                      </a:lnTo>
                      <a:lnTo>
                        <a:pt x="2460732" y="1256079"/>
                      </a:lnTo>
                      <a:lnTo>
                        <a:pt x="2458556" y="1256165"/>
                      </a:lnTo>
                      <a:lnTo>
                        <a:pt x="2454699" y="1256487"/>
                      </a:lnTo>
                      <a:lnTo>
                        <a:pt x="2451139" y="1256809"/>
                      </a:lnTo>
                      <a:lnTo>
                        <a:pt x="2445601" y="1257044"/>
                      </a:lnTo>
                      <a:lnTo>
                        <a:pt x="2440816" y="1257155"/>
                      </a:lnTo>
                      <a:lnTo>
                        <a:pt x="2440668" y="1257168"/>
                      </a:lnTo>
                      <a:lnTo>
                        <a:pt x="2437429" y="1257428"/>
                      </a:lnTo>
                      <a:lnTo>
                        <a:pt x="2433807" y="1258022"/>
                      </a:lnTo>
                      <a:lnTo>
                        <a:pt x="2431125" y="1258232"/>
                      </a:lnTo>
                      <a:lnTo>
                        <a:pt x="2428825" y="1258331"/>
                      </a:lnTo>
                      <a:lnTo>
                        <a:pt x="2427070" y="1258554"/>
                      </a:lnTo>
                      <a:lnTo>
                        <a:pt x="2424140" y="1258963"/>
                      </a:lnTo>
                      <a:lnTo>
                        <a:pt x="2423411" y="1259062"/>
                      </a:lnTo>
                      <a:lnTo>
                        <a:pt x="2422521" y="1259186"/>
                      </a:lnTo>
                      <a:lnTo>
                        <a:pt x="2419282" y="1259272"/>
                      </a:lnTo>
                      <a:lnTo>
                        <a:pt x="2413929" y="1259644"/>
                      </a:lnTo>
                      <a:lnTo>
                        <a:pt x="2408317" y="1260015"/>
                      </a:lnTo>
                      <a:lnTo>
                        <a:pt x="2405820" y="1260164"/>
                      </a:lnTo>
                      <a:lnTo>
                        <a:pt x="2403323" y="1260387"/>
                      </a:lnTo>
                      <a:lnTo>
                        <a:pt x="2400343" y="1260387"/>
                      </a:lnTo>
                      <a:lnTo>
                        <a:pt x="2399033" y="1260399"/>
                      </a:lnTo>
                      <a:lnTo>
                        <a:pt x="2392296" y="1260622"/>
                      </a:lnTo>
                      <a:lnTo>
                        <a:pt x="2387005" y="1260807"/>
                      </a:lnTo>
                      <a:lnTo>
                        <a:pt x="2382085" y="1260993"/>
                      </a:lnTo>
                      <a:lnTo>
                        <a:pt x="2379303" y="1260733"/>
                      </a:lnTo>
                      <a:lnTo>
                        <a:pt x="2377251" y="1260646"/>
                      </a:lnTo>
                      <a:lnTo>
                        <a:pt x="2375508" y="1260473"/>
                      </a:lnTo>
                      <a:lnTo>
                        <a:pt x="2373209" y="1260300"/>
                      </a:lnTo>
                      <a:lnTo>
                        <a:pt x="2370848" y="1260127"/>
                      </a:lnTo>
                      <a:lnTo>
                        <a:pt x="2368758" y="1260114"/>
                      </a:lnTo>
                      <a:lnTo>
                        <a:pt x="2364407" y="1260189"/>
                      </a:lnTo>
                      <a:lnTo>
                        <a:pt x="2361069" y="1260387"/>
                      </a:lnTo>
                      <a:lnTo>
                        <a:pt x="2358226" y="1260584"/>
                      </a:lnTo>
                      <a:lnTo>
                        <a:pt x="2355469" y="1260572"/>
                      </a:lnTo>
                      <a:lnTo>
                        <a:pt x="2354295" y="1260560"/>
                      </a:lnTo>
                      <a:lnTo>
                        <a:pt x="2353800" y="1260560"/>
                      </a:lnTo>
                      <a:lnTo>
                        <a:pt x="2353009" y="1260547"/>
                      </a:lnTo>
                      <a:lnTo>
                        <a:pt x="2351563" y="1260547"/>
                      </a:lnTo>
                      <a:lnTo>
                        <a:pt x="2347780" y="1260436"/>
                      </a:lnTo>
                      <a:lnTo>
                        <a:pt x="2343070" y="1260337"/>
                      </a:lnTo>
                      <a:lnTo>
                        <a:pt x="2339052" y="1260572"/>
                      </a:lnTo>
                      <a:lnTo>
                        <a:pt x="2334788" y="1260795"/>
                      </a:lnTo>
                      <a:lnTo>
                        <a:pt x="2331091" y="1260869"/>
                      </a:lnTo>
                      <a:lnTo>
                        <a:pt x="2327853" y="1260820"/>
                      </a:lnTo>
                      <a:lnTo>
                        <a:pt x="2323155" y="1260758"/>
                      </a:lnTo>
                      <a:lnTo>
                        <a:pt x="2321350" y="1260733"/>
                      </a:lnTo>
                      <a:lnTo>
                        <a:pt x="2320917" y="1260745"/>
                      </a:lnTo>
                      <a:lnTo>
                        <a:pt x="2316714" y="1260807"/>
                      </a:lnTo>
                      <a:lnTo>
                        <a:pt x="2312870" y="1260820"/>
                      </a:lnTo>
                      <a:lnTo>
                        <a:pt x="2307604" y="1260708"/>
                      </a:lnTo>
                      <a:lnTo>
                        <a:pt x="2304117" y="1260659"/>
                      </a:lnTo>
                      <a:lnTo>
                        <a:pt x="2297974" y="1260572"/>
                      </a:lnTo>
                      <a:lnTo>
                        <a:pt x="2295835" y="1260622"/>
                      </a:lnTo>
                      <a:lnTo>
                        <a:pt x="2293400" y="1260646"/>
                      </a:lnTo>
                      <a:lnTo>
                        <a:pt x="2287280" y="1260622"/>
                      </a:lnTo>
                      <a:lnTo>
                        <a:pt x="2281235" y="1260510"/>
                      </a:lnTo>
                      <a:lnTo>
                        <a:pt x="2277230" y="1260535"/>
                      </a:lnTo>
                      <a:lnTo>
                        <a:pt x="2271296" y="1260362"/>
                      </a:lnTo>
                      <a:lnTo>
                        <a:pt x="2266117" y="1260275"/>
                      </a:lnTo>
                      <a:lnTo>
                        <a:pt x="2262915" y="1260362"/>
                      </a:lnTo>
                      <a:lnTo>
                        <a:pt x="2261679" y="1260362"/>
                      </a:lnTo>
                      <a:lnTo>
                        <a:pt x="2260282" y="1260325"/>
                      </a:lnTo>
                      <a:lnTo>
                        <a:pt x="2256388" y="1260250"/>
                      </a:lnTo>
                      <a:lnTo>
                        <a:pt x="2256104" y="1260238"/>
                      </a:lnTo>
                      <a:lnTo>
                        <a:pt x="2252444" y="1260337"/>
                      </a:lnTo>
                      <a:lnTo>
                        <a:pt x="2248847" y="1260238"/>
                      </a:lnTo>
                      <a:lnTo>
                        <a:pt x="2246337" y="1260300"/>
                      </a:lnTo>
                      <a:lnTo>
                        <a:pt x="2245274" y="1260399"/>
                      </a:lnTo>
                      <a:lnTo>
                        <a:pt x="2244545" y="1260758"/>
                      </a:lnTo>
                      <a:lnTo>
                        <a:pt x="2242728" y="1262293"/>
                      </a:lnTo>
                      <a:lnTo>
                        <a:pt x="2239674" y="1264719"/>
                      </a:lnTo>
                      <a:lnTo>
                        <a:pt x="2235545" y="1268012"/>
                      </a:lnTo>
                      <a:lnTo>
                        <a:pt x="2232233" y="1270611"/>
                      </a:lnTo>
                      <a:lnTo>
                        <a:pt x="2229228" y="1273001"/>
                      </a:lnTo>
                      <a:lnTo>
                        <a:pt x="2228116" y="1274127"/>
                      </a:lnTo>
                      <a:lnTo>
                        <a:pt x="2226966" y="1275365"/>
                      </a:lnTo>
                      <a:lnTo>
                        <a:pt x="2226546" y="1276133"/>
                      </a:lnTo>
                      <a:lnTo>
                        <a:pt x="2225940" y="1277210"/>
                      </a:lnTo>
                      <a:lnTo>
                        <a:pt x="2225149" y="1279438"/>
                      </a:lnTo>
                      <a:lnTo>
                        <a:pt x="2223542" y="1283424"/>
                      </a:lnTo>
                      <a:lnTo>
                        <a:pt x="2222281" y="1286568"/>
                      </a:lnTo>
                      <a:lnTo>
                        <a:pt x="2222083" y="1287063"/>
                      </a:lnTo>
                      <a:lnTo>
                        <a:pt x="2220192" y="1291631"/>
                      </a:lnTo>
                      <a:lnTo>
                        <a:pt x="2219129" y="1294194"/>
                      </a:lnTo>
                      <a:lnTo>
                        <a:pt x="2217855" y="1297264"/>
                      </a:lnTo>
                      <a:lnTo>
                        <a:pt x="2217349" y="1298539"/>
                      </a:lnTo>
                      <a:lnTo>
                        <a:pt x="2216533" y="1300606"/>
                      </a:lnTo>
                      <a:lnTo>
                        <a:pt x="2215976" y="1302067"/>
                      </a:lnTo>
                      <a:lnTo>
                        <a:pt x="2214617" y="1305471"/>
                      </a:lnTo>
                      <a:lnTo>
                        <a:pt x="2213331" y="1308541"/>
                      </a:lnTo>
                      <a:lnTo>
                        <a:pt x="2212441" y="1309853"/>
                      </a:lnTo>
                      <a:lnTo>
                        <a:pt x="2211637" y="1310670"/>
                      </a:lnTo>
                      <a:lnTo>
                        <a:pt x="2210735" y="1311339"/>
                      </a:lnTo>
                      <a:lnTo>
                        <a:pt x="2209635" y="1311673"/>
                      </a:lnTo>
                      <a:lnTo>
                        <a:pt x="2207026" y="1312428"/>
                      </a:lnTo>
                      <a:lnTo>
                        <a:pt x="2202786" y="1313914"/>
                      </a:lnTo>
                      <a:lnTo>
                        <a:pt x="2202452" y="1314037"/>
                      </a:lnTo>
                      <a:lnTo>
                        <a:pt x="2199152" y="1315152"/>
                      </a:lnTo>
                      <a:lnTo>
                        <a:pt x="2197359" y="1315708"/>
                      </a:lnTo>
                      <a:lnTo>
                        <a:pt x="2193997" y="1316748"/>
                      </a:lnTo>
                      <a:lnTo>
                        <a:pt x="2192390" y="1317281"/>
                      </a:lnTo>
                      <a:lnTo>
                        <a:pt x="2190770" y="1317825"/>
                      </a:lnTo>
                      <a:lnTo>
                        <a:pt x="2187358" y="1319026"/>
                      </a:lnTo>
                      <a:lnTo>
                        <a:pt x="2183885" y="1320289"/>
                      </a:lnTo>
                      <a:lnTo>
                        <a:pt x="2180337" y="1321378"/>
                      </a:lnTo>
                      <a:lnTo>
                        <a:pt x="2176665" y="1322579"/>
                      </a:lnTo>
                      <a:lnTo>
                        <a:pt x="2173661" y="1323594"/>
                      </a:lnTo>
                      <a:lnTo>
                        <a:pt x="2169891" y="1324869"/>
                      </a:lnTo>
                      <a:lnTo>
                        <a:pt x="2168902" y="1325203"/>
                      </a:lnTo>
                      <a:lnTo>
                        <a:pt x="2168519" y="1325674"/>
                      </a:lnTo>
                      <a:lnTo>
                        <a:pt x="2167826" y="1326132"/>
                      </a:lnTo>
                      <a:lnTo>
                        <a:pt x="2167245" y="1326639"/>
                      </a:lnTo>
                      <a:lnTo>
                        <a:pt x="2165230" y="1328372"/>
                      </a:lnTo>
                      <a:lnTo>
                        <a:pt x="2163314" y="1330180"/>
                      </a:lnTo>
                      <a:lnTo>
                        <a:pt x="2161893" y="1331455"/>
                      </a:lnTo>
                      <a:lnTo>
                        <a:pt x="2161225" y="1332148"/>
                      </a:lnTo>
                      <a:lnTo>
                        <a:pt x="2158753" y="1334364"/>
                      </a:lnTo>
                      <a:lnTo>
                        <a:pt x="2157034" y="1335923"/>
                      </a:lnTo>
                      <a:lnTo>
                        <a:pt x="2154426" y="1338337"/>
                      </a:lnTo>
                      <a:lnTo>
                        <a:pt x="2152745" y="1339922"/>
                      </a:lnTo>
                      <a:lnTo>
                        <a:pt x="2148566" y="1343710"/>
                      </a:lnTo>
                      <a:lnTo>
                        <a:pt x="2144870" y="1347015"/>
                      </a:lnTo>
                      <a:lnTo>
                        <a:pt x="2141940" y="1349677"/>
                      </a:lnTo>
                      <a:lnTo>
                        <a:pt x="2139233" y="1352152"/>
                      </a:lnTo>
                      <a:lnTo>
                        <a:pt x="2135710" y="1355346"/>
                      </a:lnTo>
                      <a:lnTo>
                        <a:pt x="2133732" y="1357228"/>
                      </a:lnTo>
                      <a:lnTo>
                        <a:pt x="2131754" y="1359072"/>
                      </a:lnTo>
                      <a:lnTo>
                        <a:pt x="2128898" y="1361548"/>
                      </a:lnTo>
                      <a:lnTo>
                        <a:pt x="2126340" y="1363950"/>
                      </a:lnTo>
                      <a:lnTo>
                        <a:pt x="2123088" y="1366995"/>
                      </a:lnTo>
                      <a:lnTo>
                        <a:pt x="2119108" y="1370573"/>
                      </a:lnTo>
                      <a:lnTo>
                        <a:pt x="2115857" y="1373556"/>
                      </a:lnTo>
                      <a:lnTo>
                        <a:pt x="2113903" y="1375264"/>
                      </a:lnTo>
                      <a:lnTo>
                        <a:pt x="2112890" y="1376254"/>
                      </a:lnTo>
                      <a:lnTo>
                        <a:pt x="2112395" y="1376812"/>
                      </a:lnTo>
                      <a:lnTo>
                        <a:pt x="2112333" y="1376886"/>
                      </a:lnTo>
                      <a:lnTo>
                        <a:pt x="2111270" y="1377567"/>
                      </a:lnTo>
                      <a:lnTo>
                        <a:pt x="2109836" y="1378297"/>
                      </a:lnTo>
                      <a:lnTo>
                        <a:pt x="2107018" y="1379510"/>
                      </a:lnTo>
                      <a:lnTo>
                        <a:pt x="2104830" y="1380439"/>
                      </a:lnTo>
                      <a:lnTo>
                        <a:pt x="2103420" y="1381045"/>
                      </a:lnTo>
                      <a:lnTo>
                        <a:pt x="2102654" y="1381379"/>
                      </a:lnTo>
                      <a:lnTo>
                        <a:pt x="2099588" y="1382654"/>
                      </a:lnTo>
                      <a:lnTo>
                        <a:pt x="2098092" y="1383521"/>
                      </a:lnTo>
                      <a:lnTo>
                        <a:pt x="2096547" y="1384598"/>
                      </a:lnTo>
                      <a:lnTo>
                        <a:pt x="2095162" y="1386121"/>
                      </a:lnTo>
                      <a:lnTo>
                        <a:pt x="2093963" y="1387705"/>
                      </a:lnTo>
                      <a:lnTo>
                        <a:pt x="2092665" y="1389673"/>
                      </a:lnTo>
                      <a:lnTo>
                        <a:pt x="2091763" y="1391357"/>
                      </a:lnTo>
                      <a:lnTo>
                        <a:pt x="2090551" y="1392979"/>
                      </a:lnTo>
                      <a:lnTo>
                        <a:pt x="2090168" y="1393474"/>
                      </a:lnTo>
                      <a:lnTo>
                        <a:pt x="2089884" y="1394279"/>
                      </a:lnTo>
                      <a:lnTo>
                        <a:pt x="2089365" y="1395393"/>
                      </a:lnTo>
                      <a:lnTo>
                        <a:pt x="2088042" y="1398079"/>
                      </a:lnTo>
                      <a:lnTo>
                        <a:pt x="2086410" y="1401483"/>
                      </a:lnTo>
                      <a:lnTo>
                        <a:pt x="2085088" y="1403761"/>
                      </a:lnTo>
                      <a:lnTo>
                        <a:pt x="2084173" y="1405271"/>
                      </a:lnTo>
                      <a:lnTo>
                        <a:pt x="2083592" y="1406150"/>
                      </a:lnTo>
                      <a:lnTo>
                        <a:pt x="2083085" y="1407054"/>
                      </a:lnTo>
                      <a:lnTo>
                        <a:pt x="2082726" y="1408007"/>
                      </a:lnTo>
                      <a:lnTo>
                        <a:pt x="2082318" y="1408985"/>
                      </a:lnTo>
                      <a:lnTo>
                        <a:pt x="2081737" y="1409789"/>
                      </a:lnTo>
                      <a:lnTo>
                        <a:pt x="2081317" y="1410470"/>
                      </a:lnTo>
                      <a:lnTo>
                        <a:pt x="2075841" y="1409158"/>
                      </a:lnTo>
                      <a:lnTo>
                        <a:pt x="2074469" y="1408663"/>
                      </a:lnTo>
                      <a:lnTo>
                        <a:pt x="2072305" y="1408489"/>
                      </a:lnTo>
                      <a:lnTo>
                        <a:pt x="2070748" y="1408452"/>
                      </a:lnTo>
                      <a:lnTo>
                        <a:pt x="2068275" y="1408799"/>
                      </a:lnTo>
                      <a:lnTo>
                        <a:pt x="2067533" y="1409059"/>
                      </a:lnTo>
                      <a:lnTo>
                        <a:pt x="2067336" y="1409195"/>
                      </a:lnTo>
                      <a:lnTo>
                        <a:pt x="2066804" y="1409517"/>
                      </a:lnTo>
                      <a:lnTo>
                        <a:pt x="2065815" y="1410359"/>
                      </a:lnTo>
                      <a:lnTo>
                        <a:pt x="2064097" y="1411522"/>
                      </a:lnTo>
                      <a:lnTo>
                        <a:pt x="2061810" y="1412067"/>
                      </a:lnTo>
                      <a:lnTo>
                        <a:pt x="2059461" y="1412537"/>
                      </a:lnTo>
                      <a:lnTo>
                        <a:pt x="2056247" y="1412637"/>
                      </a:lnTo>
                      <a:lnTo>
                        <a:pt x="2053218" y="1413058"/>
                      </a:lnTo>
                      <a:lnTo>
                        <a:pt x="2051562" y="1413503"/>
                      </a:lnTo>
                      <a:lnTo>
                        <a:pt x="2049893" y="1414221"/>
                      </a:lnTo>
                      <a:lnTo>
                        <a:pt x="2048113" y="1415323"/>
                      </a:lnTo>
                      <a:lnTo>
                        <a:pt x="2047062" y="1416103"/>
                      </a:lnTo>
                      <a:lnTo>
                        <a:pt x="2046221" y="1416697"/>
                      </a:lnTo>
                      <a:lnTo>
                        <a:pt x="2045541" y="1418356"/>
                      </a:lnTo>
                      <a:lnTo>
                        <a:pt x="2045059" y="1419445"/>
                      </a:lnTo>
                      <a:lnTo>
                        <a:pt x="2044837" y="1421166"/>
                      </a:lnTo>
                      <a:lnTo>
                        <a:pt x="2044676" y="1423406"/>
                      </a:lnTo>
                      <a:lnTo>
                        <a:pt x="2044688" y="1424483"/>
                      </a:lnTo>
                      <a:lnTo>
                        <a:pt x="2044515" y="1425127"/>
                      </a:lnTo>
                      <a:lnTo>
                        <a:pt x="2043527" y="1425845"/>
                      </a:lnTo>
                      <a:lnTo>
                        <a:pt x="2042550" y="1426427"/>
                      </a:lnTo>
                      <a:lnTo>
                        <a:pt x="2041994" y="1427071"/>
                      </a:lnTo>
                      <a:lnTo>
                        <a:pt x="2041264" y="1427652"/>
                      </a:lnTo>
                      <a:lnTo>
                        <a:pt x="2040461" y="1427987"/>
                      </a:lnTo>
                      <a:lnTo>
                        <a:pt x="2039781" y="1428185"/>
                      </a:lnTo>
                      <a:lnTo>
                        <a:pt x="2039286" y="1427875"/>
                      </a:lnTo>
                      <a:lnTo>
                        <a:pt x="2038977" y="1427677"/>
                      </a:lnTo>
                      <a:lnTo>
                        <a:pt x="2038594" y="1427306"/>
                      </a:lnTo>
                      <a:lnTo>
                        <a:pt x="2037543" y="1427132"/>
                      </a:lnTo>
                      <a:lnTo>
                        <a:pt x="2036307" y="1427145"/>
                      </a:lnTo>
                      <a:lnTo>
                        <a:pt x="2033649" y="1427566"/>
                      </a:lnTo>
                      <a:lnTo>
                        <a:pt x="2031177" y="1428098"/>
                      </a:lnTo>
                      <a:lnTo>
                        <a:pt x="2027777" y="1428791"/>
                      </a:lnTo>
                      <a:lnTo>
                        <a:pt x="2024687" y="1429150"/>
                      </a:lnTo>
                      <a:lnTo>
                        <a:pt x="2021312" y="1429831"/>
                      </a:lnTo>
                      <a:lnTo>
                        <a:pt x="2019742" y="1429856"/>
                      </a:lnTo>
                      <a:lnTo>
                        <a:pt x="2016219" y="1430351"/>
                      </a:lnTo>
                      <a:lnTo>
                        <a:pt x="2012634" y="1430772"/>
                      </a:lnTo>
                      <a:lnTo>
                        <a:pt x="2009630" y="1431094"/>
                      </a:lnTo>
                      <a:lnTo>
                        <a:pt x="2007256" y="1431465"/>
                      </a:lnTo>
                      <a:lnTo>
                        <a:pt x="2005501" y="1431638"/>
                      </a:lnTo>
                      <a:lnTo>
                        <a:pt x="2002794" y="1432134"/>
                      </a:lnTo>
                      <a:lnTo>
                        <a:pt x="1998961" y="1432951"/>
                      </a:lnTo>
                      <a:lnTo>
                        <a:pt x="1992731" y="1434102"/>
                      </a:lnTo>
                      <a:lnTo>
                        <a:pt x="1987143" y="1435253"/>
                      </a:lnTo>
                      <a:lnTo>
                        <a:pt x="1982681" y="1436243"/>
                      </a:lnTo>
                      <a:lnTo>
                        <a:pt x="1981852" y="1436652"/>
                      </a:lnTo>
                      <a:lnTo>
                        <a:pt x="1979331" y="1437890"/>
                      </a:lnTo>
                      <a:lnTo>
                        <a:pt x="1977093" y="1439202"/>
                      </a:lnTo>
                      <a:lnTo>
                        <a:pt x="1975659" y="1440527"/>
                      </a:lnTo>
                      <a:lnTo>
                        <a:pt x="1974534" y="1442161"/>
                      </a:lnTo>
                      <a:lnTo>
                        <a:pt x="1973743" y="1442334"/>
                      </a:lnTo>
                      <a:lnTo>
                        <a:pt x="1972309" y="1441839"/>
                      </a:lnTo>
                      <a:lnTo>
                        <a:pt x="1970554" y="1440861"/>
                      </a:lnTo>
                      <a:lnTo>
                        <a:pt x="1968959" y="1440527"/>
                      </a:lnTo>
                      <a:lnTo>
                        <a:pt x="1964644" y="1441195"/>
                      </a:lnTo>
                      <a:lnTo>
                        <a:pt x="1960973" y="1441851"/>
                      </a:lnTo>
                      <a:lnTo>
                        <a:pt x="1957153" y="1442346"/>
                      </a:lnTo>
                      <a:lnTo>
                        <a:pt x="1954112" y="1442681"/>
                      </a:lnTo>
                      <a:lnTo>
                        <a:pt x="1949649" y="1443349"/>
                      </a:lnTo>
                      <a:lnTo>
                        <a:pt x="1944544" y="1444178"/>
                      </a:lnTo>
                      <a:lnTo>
                        <a:pt x="1941033" y="1444847"/>
                      </a:lnTo>
                      <a:lnTo>
                        <a:pt x="1937201" y="1445342"/>
                      </a:lnTo>
                      <a:lnTo>
                        <a:pt x="1935445" y="1445354"/>
                      </a:lnTo>
                      <a:lnTo>
                        <a:pt x="1934333" y="1444525"/>
                      </a:lnTo>
                      <a:lnTo>
                        <a:pt x="1933851" y="1443386"/>
                      </a:lnTo>
                      <a:lnTo>
                        <a:pt x="1933369" y="1442235"/>
                      </a:lnTo>
                      <a:lnTo>
                        <a:pt x="1933047" y="1441083"/>
                      </a:lnTo>
                      <a:lnTo>
                        <a:pt x="1932244" y="1440093"/>
                      </a:lnTo>
                      <a:lnTo>
                        <a:pt x="1930810" y="1439437"/>
                      </a:lnTo>
                      <a:lnTo>
                        <a:pt x="1927843" y="1439536"/>
                      </a:lnTo>
                      <a:lnTo>
                        <a:pt x="1927398" y="1446295"/>
                      </a:lnTo>
                      <a:lnTo>
                        <a:pt x="1925061" y="1454923"/>
                      </a:lnTo>
                      <a:lnTo>
                        <a:pt x="1921328" y="1462834"/>
                      </a:lnTo>
                      <a:lnTo>
                        <a:pt x="1917842" y="1471932"/>
                      </a:lnTo>
                      <a:lnTo>
                        <a:pt x="1916136" y="1478604"/>
                      </a:lnTo>
                      <a:lnTo>
                        <a:pt x="1916828" y="1488198"/>
                      </a:lnTo>
                      <a:lnTo>
                        <a:pt x="1915196" y="1494660"/>
                      </a:lnTo>
                      <a:lnTo>
                        <a:pt x="1912118" y="1500664"/>
                      </a:lnTo>
                      <a:lnTo>
                        <a:pt x="1911018" y="1502806"/>
                      </a:lnTo>
                      <a:lnTo>
                        <a:pt x="1902884" y="1511917"/>
                      </a:lnTo>
                      <a:lnTo>
                        <a:pt x="1898891" y="1514900"/>
                      </a:lnTo>
                      <a:lnTo>
                        <a:pt x="1891041" y="1521263"/>
                      </a:lnTo>
                      <a:lnTo>
                        <a:pt x="1886405" y="1525818"/>
                      </a:lnTo>
                      <a:lnTo>
                        <a:pt x="1884786" y="1529421"/>
                      </a:lnTo>
                      <a:lnTo>
                        <a:pt x="1883167" y="1538049"/>
                      </a:lnTo>
                      <a:lnTo>
                        <a:pt x="1881053" y="1547816"/>
                      </a:lnTo>
                      <a:lnTo>
                        <a:pt x="1878963" y="1554525"/>
                      </a:lnTo>
                      <a:lnTo>
                        <a:pt x="1876417" y="1558598"/>
                      </a:lnTo>
                      <a:lnTo>
                        <a:pt x="1871781" y="1561953"/>
                      </a:lnTo>
                      <a:lnTo>
                        <a:pt x="1868777" y="1564354"/>
                      </a:lnTo>
                      <a:lnTo>
                        <a:pt x="1866453" y="1566521"/>
                      </a:lnTo>
                      <a:lnTo>
                        <a:pt x="1865303" y="1569157"/>
                      </a:lnTo>
                      <a:lnTo>
                        <a:pt x="1863845" y="1583307"/>
                      </a:lnTo>
                      <a:lnTo>
                        <a:pt x="1863696" y="1584730"/>
                      </a:lnTo>
                      <a:lnTo>
                        <a:pt x="1863017" y="1598384"/>
                      </a:lnTo>
                      <a:lnTo>
                        <a:pt x="1860717" y="1613487"/>
                      </a:lnTo>
                      <a:lnTo>
                        <a:pt x="1859802" y="1624739"/>
                      </a:lnTo>
                      <a:lnTo>
                        <a:pt x="1858863" y="1630248"/>
                      </a:lnTo>
                      <a:lnTo>
                        <a:pt x="1855167" y="1634804"/>
                      </a:lnTo>
                      <a:lnTo>
                        <a:pt x="1851705" y="1639594"/>
                      </a:lnTo>
                      <a:lnTo>
                        <a:pt x="1850061" y="1643197"/>
                      </a:lnTo>
                      <a:lnTo>
                        <a:pt x="1849628" y="1644150"/>
                      </a:lnTo>
                      <a:lnTo>
                        <a:pt x="1848479" y="1650376"/>
                      </a:lnTo>
                      <a:lnTo>
                        <a:pt x="1848491" y="1653731"/>
                      </a:lnTo>
                      <a:lnTo>
                        <a:pt x="1848726" y="1659240"/>
                      </a:lnTo>
                      <a:lnTo>
                        <a:pt x="1850828" y="1669304"/>
                      </a:lnTo>
                      <a:lnTo>
                        <a:pt x="1853844" y="1684146"/>
                      </a:lnTo>
                      <a:lnTo>
                        <a:pt x="1856131" y="1698444"/>
                      </a:lnTo>
                      <a:lnTo>
                        <a:pt x="1857528" y="1710898"/>
                      </a:lnTo>
                      <a:lnTo>
                        <a:pt x="1857998" y="1719513"/>
                      </a:lnTo>
                      <a:lnTo>
                        <a:pt x="1858714" y="1729330"/>
                      </a:lnTo>
                      <a:lnTo>
                        <a:pt x="1856650" y="1737723"/>
                      </a:lnTo>
                      <a:lnTo>
                        <a:pt x="1854116" y="1747775"/>
                      </a:lnTo>
                      <a:lnTo>
                        <a:pt x="1852286" y="1753283"/>
                      </a:lnTo>
                      <a:lnTo>
                        <a:pt x="1852286" y="1755450"/>
                      </a:lnTo>
                      <a:lnTo>
                        <a:pt x="1852286" y="1757356"/>
                      </a:lnTo>
                      <a:lnTo>
                        <a:pt x="1852991" y="1760711"/>
                      </a:lnTo>
                      <a:lnTo>
                        <a:pt x="1854375" y="1766987"/>
                      </a:lnTo>
                      <a:lnTo>
                        <a:pt x="1853535" y="1768175"/>
                      </a:lnTo>
                      <a:lnTo>
                        <a:pt x="1852397" y="1770478"/>
                      </a:lnTo>
                      <a:lnTo>
                        <a:pt x="1851804" y="1773115"/>
                      </a:lnTo>
                      <a:lnTo>
                        <a:pt x="1850655" y="1772484"/>
                      </a:lnTo>
                      <a:lnTo>
                        <a:pt x="1850716" y="1781013"/>
                      </a:lnTo>
                      <a:lnTo>
                        <a:pt x="1850766" y="1793887"/>
                      </a:lnTo>
                      <a:lnTo>
                        <a:pt x="1851767" y="1805474"/>
                      </a:lnTo>
                      <a:lnTo>
                        <a:pt x="1852521" y="1813000"/>
                      </a:lnTo>
                      <a:lnTo>
                        <a:pt x="1854029" y="1828053"/>
                      </a:lnTo>
                      <a:lnTo>
                        <a:pt x="1854549" y="1831532"/>
                      </a:lnTo>
                      <a:lnTo>
                        <a:pt x="1853980" y="1833549"/>
                      </a:lnTo>
                      <a:lnTo>
                        <a:pt x="1852571" y="1835270"/>
                      </a:lnTo>
                      <a:lnTo>
                        <a:pt x="1850865" y="1838142"/>
                      </a:lnTo>
                      <a:lnTo>
                        <a:pt x="1849740" y="1839875"/>
                      </a:lnTo>
                      <a:lnTo>
                        <a:pt x="1848615" y="1841881"/>
                      </a:lnTo>
                      <a:lnTo>
                        <a:pt x="1848615" y="1848280"/>
                      </a:lnTo>
                      <a:lnTo>
                        <a:pt x="1849715" y="1858345"/>
                      </a:lnTo>
                      <a:lnTo>
                        <a:pt x="1850531" y="1864621"/>
                      </a:lnTo>
                      <a:lnTo>
                        <a:pt x="1850568" y="1867666"/>
                      </a:lnTo>
                      <a:lnTo>
                        <a:pt x="1847811" y="1871157"/>
                      </a:lnTo>
                      <a:lnTo>
                        <a:pt x="1849282" y="1877124"/>
                      </a:lnTo>
                      <a:lnTo>
                        <a:pt x="1849962" y="1882546"/>
                      </a:lnTo>
                      <a:lnTo>
                        <a:pt x="1852150" y="1889602"/>
                      </a:lnTo>
                      <a:lnTo>
                        <a:pt x="1853745" y="1898453"/>
                      </a:lnTo>
                      <a:lnTo>
                        <a:pt x="1855896" y="1907923"/>
                      </a:lnTo>
                      <a:lnTo>
                        <a:pt x="1857899" y="1914781"/>
                      </a:lnTo>
                      <a:lnTo>
                        <a:pt x="1859555" y="1919213"/>
                      </a:lnTo>
                      <a:lnTo>
                        <a:pt x="1862473" y="1928695"/>
                      </a:lnTo>
                      <a:lnTo>
                        <a:pt x="1863734" y="1933523"/>
                      </a:lnTo>
                      <a:lnTo>
                        <a:pt x="1865229" y="1935961"/>
                      </a:lnTo>
                      <a:lnTo>
                        <a:pt x="1867306" y="1938400"/>
                      </a:lnTo>
                      <a:lnTo>
                        <a:pt x="1869766" y="1940455"/>
                      </a:lnTo>
                      <a:lnTo>
                        <a:pt x="1871460" y="1942287"/>
                      </a:lnTo>
                      <a:lnTo>
                        <a:pt x="1872585" y="1944317"/>
                      </a:lnTo>
                      <a:lnTo>
                        <a:pt x="1874427" y="1948365"/>
                      </a:lnTo>
                      <a:lnTo>
                        <a:pt x="1877814" y="1953032"/>
                      </a:lnTo>
                      <a:lnTo>
                        <a:pt x="1881399" y="1960509"/>
                      </a:lnTo>
                      <a:lnTo>
                        <a:pt x="1883995" y="1965968"/>
                      </a:lnTo>
                      <a:lnTo>
                        <a:pt x="1887147" y="1971848"/>
                      </a:lnTo>
                      <a:lnTo>
                        <a:pt x="1889768" y="1976305"/>
                      </a:lnTo>
                      <a:lnTo>
                        <a:pt x="1891968" y="1981553"/>
                      </a:lnTo>
                      <a:lnTo>
                        <a:pt x="1894181" y="1987211"/>
                      </a:lnTo>
                      <a:lnTo>
                        <a:pt x="1896208" y="1991865"/>
                      </a:lnTo>
                      <a:lnTo>
                        <a:pt x="1898792" y="1997126"/>
                      </a:lnTo>
                      <a:lnTo>
                        <a:pt x="1902315" y="2004009"/>
                      </a:lnTo>
                      <a:lnTo>
                        <a:pt x="1906358" y="2014110"/>
                      </a:lnTo>
                      <a:lnTo>
                        <a:pt x="1908373" y="2019359"/>
                      </a:lnTo>
                      <a:lnTo>
                        <a:pt x="1911154" y="2024026"/>
                      </a:lnTo>
                      <a:lnTo>
                        <a:pt x="1912774" y="2029869"/>
                      </a:lnTo>
                      <a:lnTo>
                        <a:pt x="1913466" y="2034090"/>
                      </a:lnTo>
                      <a:lnTo>
                        <a:pt x="1914974" y="2038708"/>
                      </a:lnTo>
                      <a:lnTo>
                        <a:pt x="1916074" y="2041134"/>
                      </a:lnTo>
                      <a:lnTo>
                        <a:pt x="1917558" y="2043969"/>
                      </a:lnTo>
                      <a:lnTo>
                        <a:pt x="1919078" y="2044798"/>
                      </a:lnTo>
                      <a:lnTo>
                        <a:pt x="1921365" y="2045442"/>
                      </a:lnTo>
                      <a:lnTo>
                        <a:pt x="1923071" y="2046481"/>
                      </a:lnTo>
                      <a:lnTo>
                        <a:pt x="1925902" y="2048747"/>
                      </a:lnTo>
                      <a:lnTo>
                        <a:pt x="1926829" y="2050170"/>
                      </a:lnTo>
                      <a:lnTo>
                        <a:pt x="1927744" y="2052387"/>
                      </a:lnTo>
                      <a:lnTo>
                        <a:pt x="1929017" y="2056026"/>
                      </a:lnTo>
                      <a:lnTo>
                        <a:pt x="1931416" y="2060482"/>
                      </a:lnTo>
                      <a:lnTo>
                        <a:pt x="1933430" y="2065533"/>
                      </a:lnTo>
                      <a:lnTo>
                        <a:pt x="1936064" y="2067984"/>
                      </a:lnTo>
                      <a:lnTo>
                        <a:pt x="1937362" y="2070423"/>
                      </a:lnTo>
                      <a:lnTo>
                        <a:pt x="1937695" y="2072837"/>
                      </a:lnTo>
                      <a:lnTo>
                        <a:pt x="1937461" y="2075028"/>
                      </a:lnTo>
                      <a:lnTo>
                        <a:pt x="1935248" y="2080796"/>
                      </a:lnTo>
                      <a:lnTo>
                        <a:pt x="1934630" y="2083594"/>
                      </a:lnTo>
                      <a:lnTo>
                        <a:pt x="1934147" y="2088793"/>
                      </a:lnTo>
                      <a:lnTo>
                        <a:pt x="1933517" y="2091777"/>
                      </a:lnTo>
                      <a:lnTo>
                        <a:pt x="1932429" y="2098771"/>
                      </a:lnTo>
                      <a:lnTo>
                        <a:pt x="1931106" y="2108365"/>
                      </a:lnTo>
                      <a:lnTo>
                        <a:pt x="1931193" y="2113972"/>
                      </a:lnTo>
                      <a:lnTo>
                        <a:pt x="1930674" y="2120954"/>
                      </a:lnTo>
                      <a:lnTo>
                        <a:pt x="1930760" y="2126970"/>
                      </a:lnTo>
                      <a:lnTo>
                        <a:pt x="1930266" y="2132974"/>
                      </a:lnTo>
                      <a:lnTo>
                        <a:pt x="1929252" y="2135759"/>
                      </a:lnTo>
                      <a:lnTo>
                        <a:pt x="1929413" y="2137555"/>
                      </a:lnTo>
                      <a:lnTo>
                        <a:pt x="1929932" y="2140773"/>
                      </a:lnTo>
                      <a:lnTo>
                        <a:pt x="1931008" y="2144598"/>
                      </a:lnTo>
                      <a:lnTo>
                        <a:pt x="1932800" y="2150243"/>
                      </a:lnTo>
                      <a:lnTo>
                        <a:pt x="1933875" y="2154477"/>
                      </a:lnTo>
                      <a:lnTo>
                        <a:pt x="1933430" y="2157869"/>
                      </a:lnTo>
                      <a:lnTo>
                        <a:pt x="1932788" y="2161260"/>
                      </a:lnTo>
                      <a:lnTo>
                        <a:pt x="1930402" y="2166818"/>
                      </a:lnTo>
                      <a:lnTo>
                        <a:pt x="1930167" y="2167140"/>
                      </a:lnTo>
                      <a:lnTo>
                        <a:pt x="1927472" y="2170767"/>
                      </a:lnTo>
                      <a:lnTo>
                        <a:pt x="1923578" y="2175100"/>
                      </a:lnTo>
                      <a:lnTo>
                        <a:pt x="1920240" y="2180039"/>
                      </a:lnTo>
                      <a:lnTo>
                        <a:pt x="1917100" y="2184781"/>
                      </a:lnTo>
                      <a:lnTo>
                        <a:pt x="1913763" y="2190327"/>
                      </a:lnTo>
                      <a:lnTo>
                        <a:pt x="1910944" y="2196454"/>
                      </a:lnTo>
                      <a:lnTo>
                        <a:pt x="1909930" y="2199437"/>
                      </a:lnTo>
                      <a:lnTo>
                        <a:pt x="1909695" y="2202433"/>
                      </a:lnTo>
                      <a:lnTo>
                        <a:pt x="1907854" y="2209600"/>
                      </a:lnTo>
                      <a:lnTo>
                        <a:pt x="1906209" y="2215976"/>
                      </a:lnTo>
                      <a:lnTo>
                        <a:pt x="1906160" y="2218984"/>
                      </a:lnTo>
                      <a:lnTo>
                        <a:pt x="1904726" y="2224554"/>
                      </a:lnTo>
                      <a:lnTo>
                        <a:pt x="1903317" y="2229135"/>
                      </a:lnTo>
                      <a:lnTo>
                        <a:pt x="1899967" y="2235671"/>
                      </a:lnTo>
                      <a:lnTo>
                        <a:pt x="1897618" y="2238840"/>
                      </a:lnTo>
                      <a:lnTo>
                        <a:pt x="1894156" y="2240969"/>
                      </a:lnTo>
                      <a:lnTo>
                        <a:pt x="1888977" y="2243271"/>
                      </a:lnTo>
                      <a:lnTo>
                        <a:pt x="1887246" y="2244646"/>
                      </a:lnTo>
                      <a:lnTo>
                        <a:pt x="1887024" y="2246441"/>
                      </a:lnTo>
                      <a:lnTo>
                        <a:pt x="1886789" y="2249239"/>
                      </a:lnTo>
                      <a:lnTo>
                        <a:pt x="1886739" y="2252036"/>
                      </a:lnTo>
                      <a:lnTo>
                        <a:pt x="1885144" y="2256010"/>
                      </a:lnTo>
                      <a:lnTo>
                        <a:pt x="1883377" y="2259179"/>
                      </a:lnTo>
                      <a:lnTo>
                        <a:pt x="1879705" y="2262521"/>
                      </a:lnTo>
                      <a:lnTo>
                        <a:pt x="1876071" y="2264254"/>
                      </a:lnTo>
                      <a:lnTo>
                        <a:pt x="1873203" y="2265393"/>
                      </a:lnTo>
                      <a:lnTo>
                        <a:pt x="1870693" y="2267349"/>
                      </a:lnTo>
                      <a:lnTo>
                        <a:pt x="1868332" y="2271917"/>
                      </a:lnTo>
                      <a:lnTo>
                        <a:pt x="1866861" y="2275866"/>
                      </a:lnTo>
                      <a:lnTo>
                        <a:pt x="1862411" y="2280397"/>
                      </a:lnTo>
                      <a:lnTo>
                        <a:pt x="1859518" y="2283541"/>
                      </a:lnTo>
                      <a:lnTo>
                        <a:pt x="1858727" y="2285534"/>
                      </a:lnTo>
                      <a:lnTo>
                        <a:pt x="1858640" y="2290733"/>
                      </a:lnTo>
                      <a:lnTo>
                        <a:pt x="1858752" y="2295140"/>
                      </a:lnTo>
                      <a:lnTo>
                        <a:pt x="1859197" y="2303149"/>
                      </a:lnTo>
                      <a:lnTo>
                        <a:pt x="1858183" y="2306739"/>
                      </a:lnTo>
                      <a:lnTo>
                        <a:pt x="1856613" y="2310106"/>
                      </a:lnTo>
                      <a:lnTo>
                        <a:pt x="1853312" y="2314451"/>
                      </a:lnTo>
                      <a:lnTo>
                        <a:pt x="1852336" y="2316234"/>
                      </a:lnTo>
                      <a:lnTo>
                        <a:pt x="1852113" y="2318437"/>
                      </a:lnTo>
                      <a:lnTo>
                        <a:pt x="1851310" y="2320616"/>
                      </a:lnTo>
                      <a:lnTo>
                        <a:pt x="1851273" y="2323426"/>
                      </a:lnTo>
                      <a:lnTo>
                        <a:pt x="1851372" y="2325951"/>
                      </a:lnTo>
                      <a:lnTo>
                        <a:pt x="1851025" y="2330111"/>
                      </a:lnTo>
                      <a:lnTo>
                        <a:pt x="1851372" y="2330309"/>
                      </a:lnTo>
                      <a:lnTo>
                        <a:pt x="1851965" y="2330693"/>
                      </a:lnTo>
                      <a:lnTo>
                        <a:pt x="1851718" y="2330866"/>
                      </a:lnTo>
                      <a:lnTo>
                        <a:pt x="1850333" y="2331893"/>
                      </a:lnTo>
                      <a:lnTo>
                        <a:pt x="1848504" y="2333787"/>
                      </a:lnTo>
                      <a:lnTo>
                        <a:pt x="1846958" y="2335917"/>
                      </a:lnTo>
                      <a:lnTo>
                        <a:pt x="1844832" y="2340534"/>
                      </a:lnTo>
                      <a:lnTo>
                        <a:pt x="1844053" y="2342936"/>
                      </a:lnTo>
                      <a:lnTo>
                        <a:pt x="1843806" y="2344334"/>
                      </a:lnTo>
                      <a:lnTo>
                        <a:pt x="1843930" y="2345622"/>
                      </a:lnTo>
                      <a:lnTo>
                        <a:pt x="1843794" y="2347206"/>
                      </a:lnTo>
                      <a:lnTo>
                        <a:pt x="1842706" y="2348729"/>
                      </a:lnTo>
                      <a:lnTo>
                        <a:pt x="1841235" y="2349967"/>
                      </a:lnTo>
                      <a:lnTo>
                        <a:pt x="1840233" y="2351279"/>
                      </a:lnTo>
                      <a:lnTo>
                        <a:pt x="1839640" y="2353383"/>
                      </a:lnTo>
                      <a:lnTo>
                        <a:pt x="1839133" y="2354101"/>
                      </a:lnTo>
                      <a:lnTo>
                        <a:pt x="1837736" y="2356119"/>
                      </a:lnTo>
                      <a:lnTo>
                        <a:pt x="1835635" y="2358261"/>
                      </a:lnTo>
                      <a:lnTo>
                        <a:pt x="1833422" y="2359907"/>
                      </a:lnTo>
                      <a:lnTo>
                        <a:pt x="1831864" y="2361343"/>
                      </a:lnTo>
                      <a:lnTo>
                        <a:pt x="1831395" y="2361677"/>
                      </a:lnTo>
                      <a:lnTo>
                        <a:pt x="1828737" y="2363522"/>
                      </a:lnTo>
                      <a:lnTo>
                        <a:pt x="1825411" y="2365812"/>
                      </a:lnTo>
                      <a:lnTo>
                        <a:pt x="1823433" y="2366951"/>
                      </a:lnTo>
                      <a:lnTo>
                        <a:pt x="1821690" y="2368399"/>
                      </a:lnTo>
                      <a:lnTo>
                        <a:pt x="1820603" y="2369922"/>
                      </a:lnTo>
                      <a:lnTo>
                        <a:pt x="1819910" y="2371816"/>
                      </a:lnTo>
                      <a:lnTo>
                        <a:pt x="1819193" y="2373178"/>
                      </a:lnTo>
                      <a:lnTo>
                        <a:pt x="1818835" y="2373833"/>
                      </a:lnTo>
                      <a:lnTo>
                        <a:pt x="1816597" y="2377770"/>
                      </a:lnTo>
                      <a:lnTo>
                        <a:pt x="1814731" y="2381298"/>
                      </a:lnTo>
                      <a:lnTo>
                        <a:pt x="1813655" y="2383217"/>
                      </a:lnTo>
                      <a:lnTo>
                        <a:pt x="1813259" y="2385705"/>
                      </a:lnTo>
                      <a:lnTo>
                        <a:pt x="1813037" y="2387884"/>
                      </a:lnTo>
                      <a:lnTo>
                        <a:pt x="1812406" y="2392068"/>
                      </a:lnTo>
                      <a:lnTo>
                        <a:pt x="1812196" y="2395324"/>
                      </a:lnTo>
                      <a:lnTo>
                        <a:pt x="1813025" y="2398072"/>
                      </a:lnTo>
                      <a:lnTo>
                        <a:pt x="1813878" y="2401513"/>
                      </a:lnTo>
                      <a:lnTo>
                        <a:pt x="1814014" y="2402900"/>
                      </a:lnTo>
                      <a:lnTo>
                        <a:pt x="1813482" y="2404299"/>
                      </a:lnTo>
                      <a:lnTo>
                        <a:pt x="1812691" y="2405375"/>
                      </a:lnTo>
                      <a:lnTo>
                        <a:pt x="1811232" y="2407344"/>
                      </a:lnTo>
                      <a:lnTo>
                        <a:pt x="1808686" y="2410290"/>
                      </a:lnTo>
                      <a:lnTo>
                        <a:pt x="1805496" y="2413669"/>
                      </a:lnTo>
                      <a:lnTo>
                        <a:pt x="1803147" y="2417012"/>
                      </a:lnTo>
                      <a:lnTo>
                        <a:pt x="1799797" y="2420874"/>
                      </a:lnTo>
                      <a:lnTo>
                        <a:pt x="1796076" y="2424934"/>
                      </a:lnTo>
                      <a:lnTo>
                        <a:pt x="1792912" y="2428883"/>
                      </a:lnTo>
                      <a:lnTo>
                        <a:pt x="1788437" y="2432906"/>
                      </a:lnTo>
                      <a:lnTo>
                        <a:pt x="1786323" y="2434256"/>
                      </a:lnTo>
                      <a:lnTo>
                        <a:pt x="1783158" y="2435159"/>
                      </a:lnTo>
                      <a:lnTo>
                        <a:pt x="1778213" y="2435915"/>
                      </a:lnTo>
                      <a:lnTo>
                        <a:pt x="1776050" y="2436434"/>
                      </a:lnTo>
                      <a:lnTo>
                        <a:pt x="1773466" y="2437054"/>
                      </a:lnTo>
                      <a:lnTo>
                        <a:pt x="1768991" y="2438093"/>
                      </a:lnTo>
                      <a:lnTo>
                        <a:pt x="1765579" y="2439901"/>
                      </a:lnTo>
                      <a:lnTo>
                        <a:pt x="1763465" y="2441151"/>
                      </a:lnTo>
                      <a:lnTo>
                        <a:pt x="1761079" y="2443218"/>
                      </a:lnTo>
                      <a:lnTo>
                        <a:pt x="1758619" y="2445372"/>
                      </a:lnTo>
                      <a:lnTo>
                        <a:pt x="1755393" y="2447068"/>
                      </a:lnTo>
                      <a:lnTo>
                        <a:pt x="1752438" y="2448455"/>
                      </a:lnTo>
                      <a:lnTo>
                        <a:pt x="1749002" y="2449755"/>
                      </a:lnTo>
                      <a:lnTo>
                        <a:pt x="1747296" y="2450881"/>
                      </a:lnTo>
                      <a:lnTo>
                        <a:pt x="1743921" y="2453765"/>
                      </a:lnTo>
                      <a:lnTo>
                        <a:pt x="1740744" y="2457244"/>
                      </a:lnTo>
                      <a:lnTo>
                        <a:pt x="1737752" y="2460611"/>
                      </a:lnTo>
                      <a:lnTo>
                        <a:pt x="1734662" y="2463693"/>
                      </a:lnTo>
                      <a:lnTo>
                        <a:pt x="1731918" y="2465860"/>
                      </a:lnTo>
                      <a:lnTo>
                        <a:pt x="1729013" y="2468534"/>
                      </a:lnTo>
                      <a:lnTo>
                        <a:pt x="1726824" y="2470786"/>
                      </a:lnTo>
                      <a:lnTo>
                        <a:pt x="1724748" y="2473238"/>
                      </a:lnTo>
                      <a:lnTo>
                        <a:pt x="1723301" y="2475825"/>
                      </a:lnTo>
                      <a:lnTo>
                        <a:pt x="1721966" y="2476518"/>
                      </a:lnTo>
                      <a:lnTo>
                        <a:pt x="1719531" y="2476493"/>
                      </a:lnTo>
                      <a:lnTo>
                        <a:pt x="1718554" y="2475812"/>
                      </a:lnTo>
                      <a:lnTo>
                        <a:pt x="1716032" y="2470254"/>
                      </a:lnTo>
                      <a:lnTo>
                        <a:pt x="1715167" y="2465203"/>
                      </a:lnTo>
                      <a:lnTo>
                        <a:pt x="1715600" y="2462530"/>
                      </a:lnTo>
                      <a:lnTo>
                        <a:pt x="1716230" y="2461428"/>
                      </a:lnTo>
                      <a:lnTo>
                        <a:pt x="1721558" y="2457454"/>
                      </a:lnTo>
                      <a:lnTo>
                        <a:pt x="1722535" y="2456266"/>
                      </a:lnTo>
                      <a:lnTo>
                        <a:pt x="1722102" y="2448517"/>
                      </a:lnTo>
                      <a:lnTo>
                        <a:pt x="1722053" y="2447613"/>
                      </a:lnTo>
                      <a:lnTo>
                        <a:pt x="1720594" y="2441287"/>
                      </a:lnTo>
                      <a:lnTo>
                        <a:pt x="1721088" y="2438972"/>
                      </a:lnTo>
                      <a:lnTo>
                        <a:pt x="1721397" y="2437598"/>
                      </a:lnTo>
                      <a:lnTo>
                        <a:pt x="1725118" y="2430753"/>
                      </a:lnTo>
                      <a:lnTo>
                        <a:pt x="1726033" y="2428141"/>
                      </a:lnTo>
                      <a:lnTo>
                        <a:pt x="1725304" y="2416331"/>
                      </a:lnTo>
                      <a:lnTo>
                        <a:pt x="1724884" y="2414870"/>
                      </a:lnTo>
                      <a:lnTo>
                        <a:pt x="1723647" y="2410587"/>
                      </a:lnTo>
                      <a:lnTo>
                        <a:pt x="1724043" y="2408421"/>
                      </a:lnTo>
                      <a:lnTo>
                        <a:pt x="1724772" y="2407282"/>
                      </a:lnTo>
                      <a:lnTo>
                        <a:pt x="1725316" y="2406428"/>
                      </a:lnTo>
                      <a:lnTo>
                        <a:pt x="1727888" y="2404311"/>
                      </a:lnTo>
                      <a:lnTo>
                        <a:pt x="1728122" y="2399842"/>
                      </a:lnTo>
                      <a:lnTo>
                        <a:pt x="1729149" y="2398270"/>
                      </a:lnTo>
                      <a:lnTo>
                        <a:pt x="1732659" y="2392910"/>
                      </a:lnTo>
                      <a:lnTo>
                        <a:pt x="1733846" y="2390124"/>
                      </a:lnTo>
                      <a:lnTo>
                        <a:pt x="1735478" y="2381447"/>
                      </a:lnTo>
                      <a:lnTo>
                        <a:pt x="1734860" y="2376025"/>
                      </a:lnTo>
                      <a:lnTo>
                        <a:pt x="1734650" y="2375319"/>
                      </a:lnTo>
                      <a:lnTo>
                        <a:pt x="1733463" y="2371494"/>
                      </a:lnTo>
                      <a:lnTo>
                        <a:pt x="1731547" y="2368251"/>
                      </a:lnTo>
                      <a:lnTo>
                        <a:pt x="1724871" y="2356862"/>
                      </a:lnTo>
                      <a:lnTo>
                        <a:pt x="1716008" y="2345845"/>
                      </a:lnTo>
                      <a:lnTo>
                        <a:pt x="1713708" y="2343431"/>
                      </a:lnTo>
                      <a:lnTo>
                        <a:pt x="1706798" y="2336201"/>
                      </a:lnTo>
                      <a:lnTo>
                        <a:pt x="1698701" y="2329244"/>
                      </a:lnTo>
                      <a:lnTo>
                        <a:pt x="1681950" y="2318648"/>
                      </a:lnTo>
                      <a:lnTo>
                        <a:pt x="1680961" y="2317657"/>
                      </a:lnTo>
                      <a:lnTo>
                        <a:pt x="1679194" y="2315900"/>
                      </a:lnTo>
                      <a:lnTo>
                        <a:pt x="1678081" y="2313510"/>
                      </a:lnTo>
                      <a:lnTo>
                        <a:pt x="1678118" y="2311220"/>
                      </a:lnTo>
                      <a:lnTo>
                        <a:pt x="1679601" y="2304263"/>
                      </a:lnTo>
                      <a:lnTo>
                        <a:pt x="1681147" y="2305415"/>
                      </a:lnTo>
                      <a:lnTo>
                        <a:pt x="1681814" y="2309970"/>
                      </a:lnTo>
                      <a:lnTo>
                        <a:pt x="1682828" y="2311505"/>
                      </a:lnTo>
                      <a:lnTo>
                        <a:pt x="1684077" y="2312310"/>
                      </a:lnTo>
                      <a:lnTo>
                        <a:pt x="1685029" y="2312334"/>
                      </a:lnTo>
                      <a:lnTo>
                        <a:pt x="1686747" y="2310898"/>
                      </a:lnTo>
                      <a:lnTo>
                        <a:pt x="1687031" y="2310180"/>
                      </a:lnTo>
                      <a:lnTo>
                        <a:pt x="1687427" y="2309215"/>
                      </a:lnTo>
                      <a:lnTo>
                        <a:pt x="1687526" y="2306628"/>
                      </a:lnTo>
                      <a:lnTo>
                        <a:pt x="1685906" y="2300240"/>
                      </a:lnTo>
                      <a:lnTo>
                        <a:pt x="1686203" y="2298693"/>
                      </a:lnTo>
                      <a:lnTo>
                        <a:pt x="1686413" y="2297640"/>
                      </a:lnTo>
                      <a:lnTo>
                        <a:pt x="1687414" y="2296390"/>
                      </a:lnTo>
                      <a:lnTo>
                        <a:pt x="1688094" y="2295549"/>
                      </a:lnTo>
                      <a:lnTo>
                        <a:pt x="1690567" y="2294298"/>
                      </a:lnTo>
                      <a:lnTo>
                        <a:pt x="1691123" y="2292974"/>
                      </a:lnTo>
                      <a:lnTo>
                        <a:pt x="1689343" y="2289470"/>
                      </a:lnTo>
                      <a:lnTo>
                        <a:pt x="1684979" y="2285794"/>
                      </a:lnTo>
                      <a:lnTo>
                        <a:pt x="1681011" y="2283380"/>
                      </a:lnTo>
                      <a:lnTo>
                        <a:pt x="1680937" y="2280013"/>
                      </a:lnTo>
                      <a:lnTo>
                        <a:pt x="1679527" y="2273972"/>
                      </a:lnTo>
                      <a:lnTo>
                        <a:pt x="1679997" y="2272090"/>
                      </a:lnTo>
                      <a:lnTo>
                        <a:pt x="1679725" y="2265207"/>
                      </a:lnTo>
                      <a:lnTo>
                        <a:pt x="1680182" y="2260466"/>
                      </a:lnTo>
                      <a:lnTo>
                        <a:pt x="1680590" y="2256270"/>
                      </a:lnTo>
                      <a:lnTo>
                        <a:pt x="1680294" y="2254128"/>
                      </a:lnTo>
                      <a:lnTo>
                        <a:pt x="1678848" y="2252184"/>
                      </a:lnTo>
                      <a:lnTo>
                        <a:pt x="1677080" y="2253769"/>
                      </a:lnTo>
                      <a:lnTo>
                        <a:pt x="1675510" y="2253843"/>
                      </a:lnTo>
                      <a:lnTo>
                        <a:pt x="1674323" y="2253484"/>
                      </a:lnTo>
                      <a:lnTo>
                        <a:pt x="1671789" y="2252717"/>
                      </a:lnTo>
                      <a:lnTo>
                        <a:pt x="1671208" y="2251888"/>
                      </a:lnTo>
                      <a:lnTo>
                        <a:pt x="1671702" y="2250637"/>
                      </a:lnTo>
                      <a:lnTo>
                        <a:pt x="1669353" y="2248087"/>
                      </a:lnTo>
                      <a:lnTo>
                        <a:pt x="1667956" y="2245426"/>
                      </a:lnTo>
                      <a:lnTo>
                        <a:pt x="1669749" y="2239533"/>
                      </a:lnTo>
                      <a:lnTo>
                        <a:pt x="1672481" y="2237899"/>
                      </a:lnTo>
                      <a:lnTo>
                        <a:pt x="1673507" y="2236277"/>
                      </a:lnTo>
                      <a:lnTo>
                        <a:pt x="1675151" y="2230657"/>
                      </a:lnTo>
                      <a:lnTo>
                        <a:pt x="1675955" y="2227909"/>
                      </a:lnTo>
                      <a:lnTo>
                        <a:pt x="1675485" y="2226213"/>
                      </a:lnTo>
                      <a:lnTo>
                        <a:pt x="1674780" y="2225743"/>
                      </a:lnTo>
                      <a:lnTo>
                        <a:pt x="1673223" y="2226102"/>
                      </a:lnTo>
                      <a:lnTo>
                        <a:pt x="1672926" y="2225471"/>
                      </a:lnTo>
                      <a:lnTo>
                        <a:pt x="1674533" y="2223094"/>
                      </a:lnTo>
                      <a:lnTo>
                        <a:pt x="1675720" y="2218736"/>
                      </a:lnTo>
                      <a:lnTo>
                        <a:pt x="1675497" y="2218241"/>
                      </a:lnTo>
                      <a:lnTo>
                        <a:pt x="1674867" y="2217697"/>
                      </a:lnTo>
                      <a:lnTo>
                        <a:pt x="1673507" y="2218043"/>
                      </a:lnTo>
                      <a:lnTo>
                        <a:pt x="1672184" y="2219034"/>
                      </a:lnTo>
                      <a:lnTo>
                        <a:pt x="1670639" y="2221262"/>
                      </a:lnTo>
                      <a:lnTo>
                        <a:pt x="1669279" y="2224480"/>
                      </a:lnTo>
                      <a:lnTo>
                        <a:pt x="1668834" y="2230311"/>
                      </a:lnTo>
                      <a:lnTo>
                        <a:pt x="1666238" y="2231722"/>
                      </a:lnTo>
                      <a:lnTo>
                        <a:pt x="1667264" y="2233616"/>
                      </a:lnTo>
                      <a:lnTo>
                        <a:pt x="1666362" y="2234953"/>
                      </a:lnTo>
                      <a:lnTo>
                        <a:pt x="1664903" y="2235881"/>
                      </a:lnTo>
                      <a:lnTo>
                        <a:pt x="1664100" y="2237924"/>
                      </a:lnTo>
                      <a:lnTo>
                        <a:pt x="1664100" y="2238283"/>
                      </a:lnTo>
                      <a:lnTo>
                        <a:pt x="1664075" y="2240647"/>
                      </a:lnTo>
                      <a:lnTo>
                        <a:pt x="1663098" y="2241700"/>
                      </a:lnTo>
                      <a:lnTo>
                        <a:pt x="1661466" y="2241700"/>
                      </a:lnTo>
                      <a:lnTo>
                        <a:pt x="1660811" y="2240721"/>
                      </a:lnTo>
                      <a:lnTo>
                        <a:pt x="1661738" y="2238605"/>
                      </a:lnTo>
                      <a:lnTo>
                        <a:pt x="1661170" y="2237912"/>
                      </a:lnTo>
                      <a:lnTo>
                        <a:pt x="1658401" y="2238468"/>
                      </a:lnTo>
                      <a:lnTo>
                        <a:pt x="1657313" y="2237082"/>
                      </a:lnTo>
                      <a:lnTo>
                        <a:pt x="1655026" y="2239335"/>
                      </a:lnTo>
                      <a:lnTo>
                        <a:pt x="1654667" y="2240499"/>
                      </a:lnTo>
                      <a:lnTo>
                        <a:pt x="1654939" y="2242071"/>
                      </a:lnTo>
                      <a:lnTo>
                        <a:pt x="1654556" y="2242950"/>
                      </a:lnTo>
                      <a:lnTo>
                        <a:pt x="1653555" y="2243210"/>
                      </a:lnTo>
                      <a:lnTo>
                        <a:pt x="1652961" y="2242021"/>
                      </a:lnTo>
                      <a:lnTo>
                        <a:pt x="1654581" y="2236699"/>
                      </a:lnTo>
                      <a:lnTo>
                        <a:pt x="1653493" y="2232019"/>
                      </a:lnTo>
                      <a:lnTo>
                        <a:pt x="1653073" y="2231598"/>
                      </a:lnTo>
                      <a:lnTo>
                        <a:pt x="1651453" y="2231895"/>
                      </a:lnTo>
                      <a:lnTo>
                        <a:pt x="1650860" y="2230917"/>
                      </a:lnTo>
                      <a:lnTo>
                        <a:pt x="1651218" y="2228095"/>
                      </a:lnTo>
                      <a:lnTo>
                        <a:pt x="1649982" y="2226213"/>
                      </a:lnTo>
                      <a:lnTo>
                        <a:pt x="1648536" y="2227364"/>
                      </a:lnTo>
                      <a:lnTo>
                        <a:pt x="1648721" y="2230373"/>
                      </a:lnTo>
                      <a:lnTo>
                        <a:pt x="1648202" y="2232403"/>
                      </a:lnTo>
                      <a:lnTo>
                        <a:pt x="1647102" y="2233814"/>
                      </a:lnTo>
                      <a:lnTo>
                        <a:pt x="1644432" y="2235300"/>
                      </a:lnTo>
                      <a:lnTo>
                        <a:pt x="1636223" y="2236253"/>
                      </a:lnTo>
                      <a:lnTo>
                        <a:pt x="1633392" y="2238543"/>
                      </a:lnTo>
                      <a:lnTo>
                        <a:pt x="1628658" y="2234668"/>
                      </a:lnTo>
                      <a:lnTo>
                        <a:pt x="1627817" y="2232267"/>
                      </a:lnTo>
                      <a:lnTo>
                        <a:pt x="1626766" y="2233170"/>
                      </a:lnTo>
                      <a:lnTo>
                        <a:pt x="1625542" y="2233232"/>
                      </a:lnTo>
                      <a:lnTo>
                        <a:pt x="1624529" y="2231289"/>
                      </a:lnTo>
                      <a:lnTo>
                        <a:pt x="1623824" y="2229939"/>
                      </a:lnTo>
                      <a:lnTo>
                        <a:pt x="1624788" y="2228379"/>
                      </a:lnTo>
                      <a:lnTo>
                        <a:pt x="1624059" y="2227414"/>
                      </a:lnTo>
                      <a:lnTo>
                        <a:pt x="1623033" y="2227315"/>
                      </a:lnTo>
                      <a:lnTo>
                        <a:pt x="1621166" y="2228342"/>
                      </a:lnTo>
                      <a:lnTo>
                        <a:pt x="1616333" y="2226770"/>
                      </a:lnTo>
                      <a:lnTo>
                        <a:pt x="1612278" y="2229320"/>
                      </a:lnTo>
                      <a:lnTo>
                        <a:pt x="1607173" y="2229419"/>
                      </a:lnTo>
                      <a:lnTo>
                        <a:pt x="1605244" y="2227426"/>
                      </a:lnTo>
                      <a:lnTo>
                        <a:pt x="1604119" y="2224752"/>
                      </a:lnTo>
                      <a:lnTo>
                        <a:pt x="1603155" y="2224653"/>
                      </a:lnTo>
                      <a:lnTo>
                        <a:pt x="1599904" y="2226746"/>
                      </a:lnTo>
                      <a:lnTo>
                        <a:pt x="1596467" y="2227773"/>
                      </a:lnTo>
                      <a:lnTo>
                        <a:pt x="1594489" y="2229296"/>
                      </a:lnTo>
                      <a:lnTo>
                        <a:pt x="1592202" y="2230286"/>
                      </a:lnTo>
                      <a:lnTo>
                        <a:pt x="1590546" y="2230992"/>
                      </a:lnTo>
                      <a:lnTo>
                        <a:pt x="1588036" y="2233047"/>
                      </a:lnTo>
                      <a:lnTo>
                        <a:pt x="1587022" y="2233244"/>
                      </a:lnTo>
                      <a:lnTo>
                        <a:pt x="1585910" y="2232514"/>
                      </a:lnTo>
                      <a:lnTo>
                        <a:pt x="1584698" y="2232923"/>
                      </a:lnTo>
                      <a:lnTo>
                        <a:pt x="1584538" y="2235584"/>
                      </a:lnTo>
                      <a:lnTo>
                        <a:pt x="1584019" y="2236191"/>
                      </a:lnTo>
                      <a:lnTo>
                        <a:pt x="1582659" y="2236327"/>
                      </a:lnTo>
                      <a:lnTo>
                        <a:pt x="1581472" y="2235733"/>
                      </a:lnTo>
                      <a:lnTo>
                        <a:pt x="1577578" y="2232118"/>
                      </a:lnTo>
                      <a:lnTo>
                        <a:pt x="1573424" y="2232390"/>
                      </a:lnTo>
                      <a:lnTo>
                        <a:pt x="1571545" y="2233121"/>
                      </a:lnTo>
                      <a:lnTo>
                        <a:pt x="1569913" y="2234780"/>
                      </a:lnTo>
                      <a:lnTo>
                        <a:pt x="1568789" y="2238642"/>
                      </a:lnTo>
                      <a:lnTo>
                        <a:pt x="1566984" y="2240957"/>
                      </a:lnTo>
                      <a:lnTo>
                        <a:pt x="1563102" y="2244151"/>
                      </a:lnTo>
                      <a:lnTo>
                        <a:pt x="1562336" y="2245351"/>
                      </a:lnTo>
                      <a:lnTo>
                        <a:pt x="1561507" y="2246676"/>
                      </a:lnTo>
                      <a:lnTo>
                        <a:pt x="1559937" y="2248112"/>
                      </a:lnTo>
                      <a:lnTo>
                        <a:pt x="1556414" y="2250142"/>
                      </a:lnTo>
                      <a:lnTo>
                        <a:pt x="1554856" y="2252024"/>
                      </a:lnTo>
                      <a:lnTo>
                        <a:pt x="1554337" y="2254054"/>
                      </a:lnTo>
                      <a:lnTo>
                        <a:pt x="1555747" y="2256641"/>
                      </a:lnTo>
                      <a:lnTo>
                        <a:pt x="1553979" y="2259884"/>
                      </a:lnTo>
                      <a:lnTo>
                        <a:pt x="1555005" y="2263214"/>
                      </a:lnTo>
                      <a:lnTo>
                        <a:pt x="1554585" y="2264526"/>
                      </a:lnTo>
                      <a:lnTo>
                        <a:pt x="1553423" y="2265727"/>
                      </a:lnTo>
                      <a:lnTo>
                        <a:pt x="1549936" y="2267114"/>
                      </a:lnTo>
                      <a:lnTo>
                        <a:pt x="1549034" y="2268240"/>
                      </a:lnTo>
                      <a:lnTo>
                        <a:pt x="1548675" y="2270914"/>
                      </a:lnTo>
                      <a:lnTo>
                        <a:pt x="1547810" y="2271459"/>
                      </a:lnTo>
                      <a:lnTo>
                        <a:pt x="1544819" y="2271459"/>
                      </a:lnTo>
                      <a:lnTo>
                        <a:pt x="1543619" y="2272016"/>
                      </a:lnTo>
                      <a:lnTo>
                        <a:pt x="1542482" y="2274232"/>
                      </a:lnTo>
                      <a:lnTo>
                        <a:pt x="1543286" y="2275086"/>
                      </a:lnTo>
                      <a:lnTo>
                        <a:pt x="1543780" y="2275606"/>
                      </a:lnTo>
                      <a:lnTo>
                        <a:pt x="1545140" y="2275816"/>
                      </a:lnTo>
                      <a:lnTo>
                        <a:pt x="1547056" y="2274504"/>
                      </a:lnTo>
                      <a:lnTo>
                        <a:pt x="1549528" y="2271806"/>
                      </a:lnTo>
                      <a:lnTo>
                        <a:pt x="1550542" y="2271682"/>
                      </a:lnTo>
                      <a:lnTo>
                        <a:pt x="1551259" y="2272288"/>
                      </a:lnTo>
                      <a:lnTo>
                        <a:pt x="1551012" y="2274455"/>
                      </a:lnTo>
                      <a:lnTo>
                        <a:pt x="1551420" y="2276088"/>
                      </a:lnTo>
                      <a:lnTo>
                        <a:pt x="1553175" y="2275643"/>
                      </a:lnTo>
                      <a:lnTo>
                        <a:pt x="1556266" y="2273340"/>
                      </a:lnTo>
                      <a:lnTo>
                        <a:pt x="1557304" y="2273501"/>
                      </a:lnTo>
                      <a:lnTo>
                        <a:pt x="1557910" y="2275123"/>
                      </a:lnTo>
                      <a:lnTo>
                        <a:pt x="1559616" y="2274974"/>
                      </a:lnTo>
                      <a:lnTo>
                        <a:pt x="1563522" y="2272635"/>
                      </a:lnTo>
                      <a:lnTo>
                        <a:pt x="1566304" y="2272214"/>
                      </a:lnTo>
                      <a:lnTo>
                        <a:pt x="1569221" y="2270629"/>
                      </a:lnTo>
                      <a:lnTo>
                        <a:pt x="1571385" y="2270171"/>
                      </a:lnTo>
                      <a:lnTo>
                        <a:pt x="1573189" y="2271013"/>
                      </a:lnTo>
                      <a:lnTo>
                        <a:pt x="1575823" y="2269911"/>
                      </a:lnTo>
                      <a:lnTo>
                        <a:pt x="1581484" y="2267535"/>
                      </a:lnTo>
                      <a:lnTo>
                        <a:pt x="1584377" y="2265022"/>
                      </a:lnTo>
                      <a:lnTo>
                        <a:pt x="1586837" y="2263685"/>
                      </a:lnTo>
                      <a:lnTo>
                        <a:pt x="1589025" y="2263870"/>
                      </a:lnTo>
                      <a:lnTo>
                        <a:pt x="1590620" y="2262930"/>
                      </a:lnTo>
                      <a:lnTo>
                        <a:pt x="1592907" y="2260813"/>
                      </a:lnTo>
                      <a:lnTo>
                        <a:pt x="1593846" y="2258696"/>
                      </a:lnTo>
                      <a:lnTo>
                        <a:pt x="1596418" y="2256777"/>
                      </a:lnTo>
                      <a:lnTo>
                        <a:pt x="1597407" y="2254425"/>
                      </a:lnTo>
                      <a:lnTo>
                        <a:pt x="1599582" y="2252754"/>
                      </a:lnTo>
                      <a:lnTo>
                        <a:pt x="1601066" y="2252321"/>
                      </a:lnTo>
                      <a:lnTo>
                        <a:pt x="1608236" y="2254277"/>
                      </a:lnTo>
                      <a:lnTo>
                        <a:pt x="1609422" y="2253583"/>
                      </a:lnTo>
                      <a:lnTo>
                        <a:pt x="1609113" y="2252977"/>
                      </a:lnTo>
                      <a:lnTo>
                        <a:pt x="1608977" y="2252742"/>
                      </a:lnTo>
                      <a:lnTo>
                        <a:pt x="1606282" y="2251789"/>
                      </a:lnTo>
                      <a:lnTo>
                        <a:pt x="1606678" y="2251269"/>
                      </a:lnTo>
                      <a:lnTo>
                        <a:pt x="1609262" y="2251219"/>
                      </a:lnTo>
                      <a:lnTo>
                        <a:pt x="1611895" y="2249090"/>
                      </a:lnTo>
                      <a:lnTo>
                        <a:pt x="1614404" y="2248966"/>
                      </a:lnTo>
                      <a:lnTo>
                        <a:pt x="1616753" y="2249572"/>
                      </a:lnTo>
                      <a:lnTo>
                        <a:pt x="1618385" y="2251219"/>
                      </a:lnTo>
                      <a:lnTo>
                        <a:pt x="1619028" y="2254995"/>
                      </a:lnTo>
                      <a:lnTo>
                        <a:pt x="1619868" y="2257111"/>
                      </a:lnTo>
                      <a:lnTo>
                        <a:pt x="1621228" y="2258696"/>
                      </a:lnTo>
                      <a:lnTo>
                        <a:pt x="1622885" y="2259414"/>
                      </a:lnTo>
                      <a:lnTo>
                        <a:pt x="1630203" y="2258275"/>
                      </a:lnTo>
                      <a:lnTo>
                        <a:pt x="1632848" y="2259810"/>
                      </a:lnTo>
                      <a:lnTo>
                        <a:pt x="1633776" y="2262348"/>
                      </a:lnTo>
                      <a:lnTo>
                        <a:pt x="1632787" y="2263771"/>
                      </a:lnTo>
                      <a:lnTo>
                        <a:pt x="1631971" y="2264947"/>
                      </a:lnTo>
                      <a:lnTo>
                        <a:pt x="1632552" y="2265777"/>
                      </a:lnTo>
                      <a:lnTo>
                        <a:pt x="1635383" y="2265071"/>
                      </a:lnTo>
                      <a:lnTo>
                        <a:pt x="1634913" y="2268537"/>
                      </a:lnTo>
                      <a:lnTo>
                        <a:pt x="1635309" y="2269812"/>
                      </a:lnTo>
                      <a:lnTo>
                        <a:pt x="1636495" y="2270555"/>
                      </a:lnTo>
                      <a:lnTo>
                        <a:pt x="1639512" y="2271063"/>
                      </a:lnTo>
                      <a:lnTo>
                        <a:pt x="1641514" y="2273192"/>
                      </a:lnTo>
                      <a:lnTo>
                        <a:pt x="1644024" y="2273142"/>
                      </a:lnTo>
                      <a:lnTo>
                        <a:pt x="1645705" y="2272573"/>
                      </a:lnTo>
                      <a:lnTo>
                        <a:pt x="1650205" y="2269206"/>
                      </a:lnTo>
                      <a:lnTo>
                        <a:pt x="1653876" y="2267671"/>
                      </a:lnTo>
                      <a:lnTo>
                        <a:pt x="1655904" y="2267361"/>
                      </a:lnTo>
                      <a:lnTo>
                        <a:pt x="1659439" y="2267064"/>
                      </a:lnTo>
                      <a:lnTo>
                        <a:pt x="1661973" y="2267448"/>
                      </a:lnTo>
                      <a:lnTo>
                        <a:pt x="1663927" y="2268215"/>
                      </a:lnTo>
                      <a:lnTo>
                        <a:pt x="1668414" y="2269961"/>
                      </a:lnTo>
                      <a:lnTo>
                        <a:pt x="1668673" y="2271521"/>
                      </a:lnTo>
                      <a:lnTo>
                        <a:pt x="1667511" y="2273155"/>
                      </a:lnTo>
                      <a:lnTo>
                        <a:pt x="1667227" y="2276113"/>
                      </a:lnTo>
                      <a:lnTo>
                        <a:pt x="1662208" y="2281362"/>
                      </a:lnTo>
                      <a:lnTo>
                        <a:pt x="1661133" y="2285138"/>
                      </a:lnTo>
                      <a:lnTo>
                        <a:pt x="1661763" y="2288777"/>
                      </a:lnTo>
                      <a:lnTo>
                        <a:pt x="1662789" y="2290523"/>
                      </a:lnTo>
                      <a:lnTo>
                        <a:pt x="1665076" y="2291711"/>
                      </a:lnTo>
                      <a:lnTo>
                        <a:pt x="1666856" y="2291983"/>
                      </a:lnTo>
                      <a:lnTo>
                        <a:pt x="1671653" y="2296143"/>
                      </a:lnTo>
                      <a:lnTo>
                        <a:pt x="1671232" y="2297455"/>
                      </a:lnTo>
                      <a:lnTo>
                        <a:pt x="1669774" y="2298767"/>
                      </a:lnTo>
                      <a:lnTo>
                        <a:pt x="1669131" y="2299349"/>
                      </a:lnTo>
                      <a:lnTo>
                        <a:pt x="1667190" y="2300005"/>
                      </a:lnTo>
                      <a:lnTo>
                        <a:pt x="1665002" y="2299745"/>
                      </a:lnTo>
                      <a:lnTo>
                        <a:pt x="1649611" y="2292776"/>
                      </a:lnTo>
                      <a:lnTo>
                        <a:pt x="1638819" y="2287093"/>
                      </a:lnTo>
                      <a:lnTo>
                        <a:pt x="1632008" y="2284618"/>
                      </a:lnTo>
                      <a:lnTo>
                        <a:pt x="1621822" y="2280916"/>
                      </a:lnTo>
                      <a:lnTo>
                        <a:pt x="1610560" y="2278577"/>
                      </a:lnTo>
                      <a:lnTo>
                        <a:pt x="1597135" y="2278280"/>
                      </a:lnTo>
                      <a:lnTo>
                        <a:pt x="1591695" y="2278589"/>
                      </a:lnTo>
                      <a:lnTo>
                        <a:pt x="1584562" y="2279010"/>
                      </a:lnTo>
                      <a:lnTo>
                        <a:pt x="1562620" y="2283083"/>
                      </a:lnTo>
                      <a:lnTo>
                        <a:pt x="1552458" y="2284147"/>
                      </a:lnTo>
                      <a:lnTo>
                        <a:pt x="1551024" y="2284556"/>
                      </a:lnTo>
                      <a:lnTo>
                        <a:pt x="1542569" y="2286933"/>
                      </a:lnTo>
                      <a:lnTo>
                        <a:pt x="1534892" y="2290176"/>
                      </a:lnTo>
                      <a:lnTo>
                        <a:pt x="1534645" y="2290250"/>
                      </a:lnTo>
                      <a:lnTo>
                        <a:pt x="1526894" y="2292441"/>
                      </a:lnTo>
                      <a:lnTo>
                        <a:pt x="1525460" y="2292293"/>
                      </a:lnTo>
                      <a:lnTo>
                        <a:pt x="1524891" y="2291748"/>
                      </a:lnTo>
                      <a:lnTo>
                        <a:pt x="1524656" y="2289606"/>
                      </a:lnTo>
                      <a:lnTo>
                        <a:pt x="1523371" y="2286871"/>
                      </a:lnTo>
                      <a:lnTo>
                        <a:pt x="1522345" y="2286561"/>
                      </a:lnTo>
                      <a:lnTo>
                        <a:pt x="1522419" y="2289854"/>
                      </a:lnTo>
                      <a:lnTo>
                        <a:pt x="1518636" y="2287391"/>
                      </a:lnTo>
                      <a:lnTo>
                        <a:pt x="1518018" y="2288926"/>
                      </a:lnTo>
                      <a:lnTo>
                        <a:pt x="1518339" y="2289990"/>
                      </a:lnTo>
                      <a:lnTo>
                        <a:pt x="1520985" y="2292800"/>
                      </a:lnTo>
                      <a:lnTo>
                        <a:pt x="1520552" y="2293828"/>
                      </a:lnTo>
                      <a:lnTo>
                        <a:pt x="1519563" y="2294373"/>
                      </a:lnTo>
                      <a:lnTo>
                        <a:pt x="1514111" y="2294509"/>
                      </a:lnTo>
                      <a:lnTo>
                        <a:pt x="1501984" y="2297046"/>
                      </a:lnTo>
                      <a:lnTo>
                        <a:pt x="1498288" y="2296514"/>
                      </a:lnTo>
                      <a:lnTo>
                        <a:pt x="1497658" y="2296638"/>
                      </a:lnTo>
                      <a:lnTo>
                        <a:pt x="1493689" y="2297393"/>
                      </a:lnTo>
                      <a:lnTo>
                        <a:pt x="1486804" y="2296947"/>
                      </a:lnTo>
                      <a:lnTo>
                        <a:pt x="1473626" y="2294682"/>
                      </a:lnTo>
                      <a:lnTo>
                        <a:pt x="1467581" y="2294917"/>
                      </a:lnTo>
                      <a:lnTo>
                        <a:pt x="1460868" y="2296910"/>
                      </a:lnTo>
                      <a:lnTo>
                        <a:pt x="1457926" y="2299448"/>
                      </a:lnTo>
                      <a:lnTo>
                        <a:pt x="1453871" y="2302939"/>
                      </a:lnTo>
                      <a:lnTo>
                        <a:pt x="1451659" y="2303632"/>
                      </a:lnTo>
                      <a:lnTo>
                        <a:pt x="1449409" y="2306541"/>
                      </a:lnTo>
                      <a:lnTo>
                        <a:pt x="1448148" y="2307259"/>
                      </a:lnTo>
                      <a:lnTo>
                        <a:pt x="1445403" y="2308113"/>
                      </a:lnTo>
                      <a:lnTo>
                        <a:pt x="1438691" y="2308608"/>
                      </a:lnTo>
                      <a:lnTo>
                        <a:pt x="1432473" y="2311084"/>
                      </a:lnTo>
                      <a:lnTo>
                        <a:pt x="1425970" y="2314587"/>
                      </a:lnTo>
                      <a:lnTo>
                        <a:pt x="1420939" y="2314662"/>
                      </a:lnTo>
                      <a:lnTo>
                        <a:pt x="1416390" y="2314723"/>
                      </a:lnTo>
                      <a:lnTo>
                        <a:pt x="1409084" y="2318561"/>
                      </a:lnTo>
                      <a:lnTo>
                        <a:pt x="1407539" y="2318920"/>
                      </a:lnTo>
                      <a:lnTo>
                        <a:pt x="1404090" y="2318029"/>
                      </a:lnTo>
                      <a:lnTo>
                        <a:pt x="1400282" y="2317880"/>
                      </a:lnTo>
                      <a:lnTo>
                        <a:pt x="1381504" y="2312619"/>
                      </a:lnTo>
                      <a:lnTo>
                        <a:pt x="1375929" y="2311059"/>
                      </a:lnTo>
                      <a:lnTo>
                        <a:pt x="1373803" y="2311901"/>
                      </a:lnTo>
                      <a:lnTo>
                        <a:pt x="1372628" y="2311740"/>
                      </a:lnTo>
                      <a:lnTo>
                        <a:pt x="1372406" y="2311183"/>
                      </a:lnTo>
                      <a:lnTo>
                        <a:pt x="1375163" y="2309240"/>
                      </a:lnTo>
                      <a:lnTo>
                        <a:pt x="1376770" y="2307284"/>
                      </a:lnTo>
                      <a:lnTo>
                        <a:pt x="1378142" y="2303186"/>
                      </a:lnTo>
                      <a:lnTo>
                        <a:pt x="1378624" y="2299287"/>
                      </a:lnTo>
                      <a:lnTo>
                        <a:pt x="1380243" y="2294744"/>
                      </a:lnTo>
                      <a:lnTo>
                        <a:pt x="1379143" y="2294645"/>
                      </a:lnTo>
                      <a:lnTo>
                        <a:pt x="1373246" y="2306108"/>
                      </a:lnTo>
                      <a:lnTo>
                        <a:pt x="1371516" y="2308212"/>
                      </a:lnTo>
                      <a:lnTo>
                        <a:pt x="1370230" y="2309042"/>
                      </a:lnTo>
                      <a:lnTo>
                        <a:pt x="1369068" y="2309784"/>
                      </a:lnTo>
                      <a:lnTo>
                        <a:pt x="1364123" y="2310193"/>
                      </a:lnTo>
                      <a:lnTo>
                        <a:pt x="1357077" y="2307989"/>
                      </a:lnTo>
                      <a:lnTo>
                        <a:pt x="1354765" y="2308188"/>
                      </a:lnTo>
                      <a:lnTo>
                        <a:pt x="1353307" y="2307556"/>
                      </a:lnTo>
                      <a:lnTo>
                        <a:pt x="1350883" y="2308188"/>
                      </a:lnTo>
                      <a:lnTo>
                        <a:pt x="1349017" y="2307494"/>
                      </a:lnTo>
                      <a:lnTo>
                        <a:pt x="1339708" y="2307717"/>
                      </a:lnTo>
                      <a:lnTo>
                        <a:pt x="1330264" y="2305192"/>
                      </a:lnTo>
                      <a:lnTo>
                        <a:pt x="1329225" y="2304919"/>
                      </a:lnTo>
                      <a:lnTo>
                        <a:pt x="1326530" y="2305427"/>
                      </a:lnTo>
                      <a:lnTo>
                        <a:pt x="1321079" y="2308175"/>
                      </a:lnTo>
                      <a:lnTo>
                        <a:pt x="1319459" y="2308262"/>
                      </a:lnTo>
                      <a:lnTo>
                        <a:pt x="1317271" y="2306801"/>
                      </a:lnTo>
                      <a:lnTo>
                        <a:pt x="1313798" y="2306714"/>
                      </a:lnTo>
                      <a:lnTo>
                        <a:pt x="1313291" y="2306095"/>
                      </a:lnTo>
                      <a:lnTo>
                        <a:pt x="1313798" y="2302691"/>
                      </a:lnTo>
                      <a:lnTo>
                        <a:pt x="1311214" y="2306776"/>
                      </a:lnTo>
                      <a:lnTo>
                        <a:pt x="1307790" y="2306331"/>
                      </a:lnTo>
                      <a:lnTo>
                        <a:pt x="1304279" y="2306950"/>
                      </a:lnTo>
                      <a:lnTo>
                        <a:pt x="1298889" y="2306677"/>
                      </a:lnTo>
                      <a:lnTo>
                        <a:pt x="1294921" y="2307692"/>
                      </a:lnTo>
                      <a:lnTo>
                        <a:pt x="1293821" y="2308757"/>
                      </a:lnTo>
                      <a:lnTo>
                        <a:pt x="1292955" y="2310527"/>
                      </a:lnTo>
                      <a:lnTo>
                        <a:pt x="1291138" y="2317818"/>
                      </a:lnTo>
                      <a:lnTo>
                        <a:pt x="1290582" y="2319997"/>
                      </a:lnTo>
                      <a:lnTo>
                        <a:pt x="1289877" y="2320666"/>
                      </a:lnTo>
                      <a:lnTo>
                        <a:pt x="1288307" y="2322139"/>
                      </a:lnTo>
                      <a:lnTo>
                        <a:pt x="1287195" y="2324218"/>
                      </a:lnTo>
                      <a:lnTo>
                        <a:pt x="1286873" y="2325877"/>
                      </a:lnTo>
                      <a:lnTo>
                        <a:pt x="1286935" y="2326236"/>
                      </a:lnTo>
                      <a:lnTo>
                        <a:pt x="1287355" y="2328724"/>
                      </a:lnTo>
                      <a:lnTo>
                        <a:pt x="1286403" y="2329999"/>
                      </a:lnTo>
                      <a:lnTo>
                        <a:pt x="1284240" y="2330272"/>
                      </a:lnTo>
                      <a:lnTo>
                        <a:pt x="1282658" y="2331361"/>
                      </a:lnTo>
                      <a:lnTo>
                        <a:pt x="1281014" y="2331163"/>
                      </a:lnTo>
                      <a:lnTo>
                        <a:pt x="1279258" y="2330123"/>
                      </a:lnTo>
                      <a:lnTo>
                        <a:pt x="1277280" y="2332599"/>
                      </a:lnTo>
                      <a:lnTo>
                        <a:pt x="1275587" y="2332624"/>
                      </a:lnTo>
                      <a:lnTo>
                        <a:pt x="1273633" y="2331807"/>
                      </a:lnTo>
                      <a:lnTo>
                        <a:pt x="1271470" y="2331993"/>
                      </a:lnTo>
                      <a:lnTo>
                        <a:pt x="1265709" y="2333837"/>
                      </a:lnTo>
                      <a:lnTo>
                        <a:pt x="1262161" y="2333601"/>
                      </a:lnTo>
                      <a:lnTo>
                        <a:pt x="1258787" y="2332648"/>
                      </a:lnTo>
                      <a:lnTo>
                        <a:pt x="1255511" y="2332475"/>
                      </a:lnTo>
                      <a:lnTo>
                        <a:pt x="1254250" y="2332983"/>
                      </a:lnTo>
                      <a:lnTo>
                        <a:pt x="1253520" y="2332227"/>
                      </a:lnTo>
                      <a:lnTo>
                        <a:pt x="1253100" y="2330557"/>
                      </a:lnTo>
                      <a:lnTo>
                        <a:pt x="1251777" y="2331324"/>
                      </a:lnTo>
                      <a:lnTo>
                        <a:pt x="1250924" y="2329368"/>
                      </a:lnTo>
                      <a:lnTo>
                        <a:pt x="1249577" y="2329591"/>
                      </a:lnTo>
                      <a:lnTo>
                        <a:pt x="1249206" y="2328959"/>
                      </a:lnTo>
                      <a:lnTo>
                        <a:pt x="1248217" y="2329591"/>
                      </a:lnTo>
                      <a:lnTo>
                        <a:pt x="1248044" y="2332908"/>
                      </a:lnTo>
                      <a:lnTo>
                        <a:pt x="1244583" y="2331596"/>
                      </a:lnTo>
                      <a:lnTo>
                        <a:pt x="1232357" y="2330656"/>
                      </a:lnTo>
                      <a:lnTo>
                        <a:pt x="1220242" y="2327982"/>
                      </a:lnTo>
                      <a:lnTo>
                        <a:pt x="1219438" y="2328266"/>
                      </a:lnTo>
                      <a:lnTo>
                        <a:pt x="1218054" y="2327263"/>
                      </a:lnTo>
                      <a:lnTo>
                        <a:pt x="1213393" y="2327734"/>
                      </a:lnTo>
                      <a:lnTo>
                        <a:pt x="1209388" y="2328860"/>
                      </a:lnTo>
                      <a:lnTo>
                        <a:pt x="1204938" y="2327920"/>
                      </a:lnTo>
                      <a:lnTo>
                        <a:pt x="1190870" y="2327028"/>
                      </a:lnTo>
                      <a:lnTo>
                        <a:pt x="1188435" y="2327499"/>
                      </a:lnTo>
                      <a:lnTo>
                        <a:pt x="1177062" y="2329715"/>
                      </a:lnTo>
                      <a:lnTo>
                        <a:pt x="1168260" y="2329418"/>
                      </a:lnTo>
                      <a:lnTo>
                        <a:pt x="1164724" y="2328526"/>
                      </a:lnTo>
                      <a:lnTo>
                        <a:pt x="1159767" y="2325667"/>
                      </a:lnTo>
                      <a:lnTo>
                        <a:pt x="1155885" y="2320579"/>
                      </a:lnTo>
                      <a:lnTo>
                        <a:pt x="1154501" y="2319514"/>
                      </a:lnTo>
                      <a:lnTo>
                        <a:pt x="1153598" y="2320183"/>
                      </a:lnTo>
                      <a:lnTo>
                        <a:pt x="1154340" y="2322609"/>
                      </a:lnTo>
                      <a:lnTo>
                        <a:pt x="1154439" y="2322956"/>
                      </a:lnTo>
                      <a:lnTo>
                        <a:pt x="1158111" y="2327709"/>
                      </a:lnTo>
                      <a:lnTo>
                        <a:pt x="1156652" y="2328427"/>
                      </a:lnTo>
                      <a:lnTo>
                        <a:pt x="1145439" y="2328724"/>
                      </a:lnTo>
                      <a:lnTo>
                        <a:pt x="1138418" y="2330197"/>
                      </a:lnTo>
                      <a:lnTo>
                        <a:pt x="1131260" y="2333230"/>
                      </a:lnTo>
                      <a:lnTo>
                        <a:pt x="1125067" y="2337192"/>
                      </a:lnTo>
                      <a:lnTo>
                        <a:pt x="1122335" y="2338937"/>
                      </a:lnTo>
                      <a:lnTo>
                        <a:pt x="1118836" y="2342156"/>
                      </a:lnTo>
                      <a:lnTo>
                        <a:pt x="1116611" y="2345126"/>
                      </a:lnTo>
                      <a:lnTo>
                        <a:pt x="1114077" y="2349967"/>
                      </a:lnTo>
                      <a:lnTo>
                        <a:pt x="1112767" y="2355686"/>
                      </a:lnTo>
                      <a:lnTo>
                        <a:pt x="1111493" y="2361281"/>
                      </a:lnTo>
                      <a:lnTo>
                        <a:pt x="1112025" y="2366047"/>
                      </a:lnTo>
                      <a:lnTo>
                        <a:pt x="1112965" y="2368375"/>
                      </a:lnTo>
                      <a:lnTo>
                        <a:pt x="1115387" y="2370949"/>
                      </a:lnTo>
                      <a:lnTo>
                        <a:pt x="1118181" y="2372039"/>
                      </a:lnTo>
                      <a:lnTo>
                        <a:pt x="1118391" y="2372125"/>
                      </a:lnTo>
                      <a:lnTo>
                        <a:pt x="1128899" y="2372571"/>
                      </a:lnTo>
                      <a:lnTo>
                        <a:pt x="1130420" y="2373512"/>
                      </a:lnTo>
                      <a:lnTo>
                        <a:pt x="1130803" y="2374873"/>
                      </a:lnTo>
                      <a:lnTo>
                        <a:pt x="1130111" y="2376718"/>
                      </a:lnTo>
                      <a:lnTo>
                        <a:pt x="1129789" y="2377584"/>
                      </a:lnTo>
                      <a:lnTo>
                        <a:pt x="1128602" y="2379256"/>
                      </a:lnTo>
                      <a:lnTo>
                        <a:pt x="1124288" y="2382115"/>
                      </a:lnTo>
                      <a:lnTo>
                        <a:pt x="1119504" y="2384009"/>
                      </a:lnTo>
                      <a:lnTo>
                        <a:pt x="1107377" y="2385680"/>
                      </a:lnTo>
                      <a:lnTo>
                        <a:pt x="1105992" y="2385866"/>
                      </a:lnTo>
                      <a:lnTo>
                        <a:pt x="1101072" y="2385866"/>
                      </a:lnTo>
                      <a:lnTo>
                        <a:pt x="1096523" y="2384220"/>
                      </a:lnTo>
                      <a:lnTo>
                        <a:pt x="1096029" y="2383563"/>
                      </a:lnTo>
                      <a:lnTo>
                        <a:pt x="1095176" y="2379330"/>
                      </a:lnTo>
                      <a:lnTo>
                        <a:pt x="1095856" y="2377411"/>
                      </a:lnTo>
                      <a:lnTo>
                        <a:pt x="1096103" y="2376706"/>
                      </a:lnTo>
                      <a:lnTo>
                        <a:pt x="1099886" y="2375629"/>
                      </a:lnTo>
                      <a:lnTo>
                        <a:pt x="1102420" y="2374007"/>
                      </a:lnTo>
                      <a:lnTo>
                        <a:pt x="1103866" y="2371482"/>
                      </a:lnTo>
                      <a:lnTo>
                        <a:pt x="1104608" y="2368276"/>
                      </a:lnTo>
                      <a:lnTo>
                        <a:pt x="1104324" y="2364562"/>
                      </a:lnTo>
                      <a:lnTo>
                        <a:pt x="1102667" y="2359981"/>
                      </a:lnTo>
                      <a:lnTo>
                        <a:pt x="1102123" y="2359486"/>
                      </a:lnTo>
                      <a:lnTo>
                        <a:pt x="1101629" y="2359028"/>
                      </a:lnTo>
                      <a:lnTo>
                        <a:pt x="1094125" y="2352220"/>
                      </a:lnTo>
                      <a:lnTo>
                        <a:pt x="1084384" y="2346067"/>
                      </a:lnTo>
                      <a:lnTo>
                        <a:pt x="1079958" y="2344978"/>
                      </a:lnTo>
                      <a:lnTo>
                        <a:pt x="1071008" y="2346278"/>
                      </a:lnTo>
                      <a:lnTo>
                        <a:pt x="1067670" y="2347540"/>
                      </a:lnTo>
                      <a:lnTo>
                        <a:pt x="1065804" y="2349348"/>
                      </a:lnTo>
                      <a:lnTo>
                        <a:pt x="1063207" y="2354027"/>
                      </a:lnTo>
                      <a:lnTo>
                        <a:pt x="1061069" y="2355352"/>
                      </a:lnTo>
                      <a:lnTo>
                        <a:pt x="1058943" y="2356119"/>
                      </a:lnTo>
                      <a:lnTo>
                        <a:pt x="1043676" y="2357122"/>
                      </a:lnTo>
                      <a:lnTo>
                        <a:pt x="1041895" y="2356639"/>
                      </a:lnTo>
                      <a:lnTo>
                        <a:pt x="1038360" y="2352059"/>
                      </a:lnTo>
                      <a:lnTo>
                        <a:pt x="1034960" y="2349447"/>
                      </a:lnTo>
                      <a:lnTo>
                        <a:pt x="1031004" y="2347392"/>
                      </a:lnTo>
                      <a:lnTo>
                        <a:pt x="1024292" y="2343901"/>
                      </a:lnTo>
                      <a:lnTo>
                        <a:pt x="1002485" y="2334988"/>
                      </a:lnTo>
                      <a:lnTo>
                        <a:pt x="994561" y="2333515"/>
                      </a:lnTo>
                      <a:lnTo>
                        <a:pt x="994067" y="2332859"/>
                      </a:lnTo>
                      <a:lnTo>
                        <a:pt x="994401" y="2331856"/>
                      </a:lnTo>
                      <a:lnTo>
                        <a:pt x="994598" y="2331559"/>
                      </a:lnTo>
                      <a:lnTo>
                        <a:pt x="997837" y="2326645"/>
                      </a:lnTo>
                      <a:lnTo>
                        <a:pt x="996416" y="2324763"/>
                      </a:lnTo>
                      <a:lnTo>
                        <a:pt x="993956" y="2328279"/>
                      </a:lnTo>
                      <a:lnTo>
                        <a:pt x="992114" y="2329455"/>
                      </a:lnTo>
                      <a:lnTo>
                        <a:pt x="989641" y="2329739"/>
                      </a:lnTo>
                      <a:lnTo>
                        <a:pt x="971938" y="2326013"/>
                      </a:lnTo>
                      <a:lnTo>
                        <a:pt x="965647" y="2325729"/>
                      </a:lnTo>
                      <a:lnTo>
                        <a:pt x="964779" y="2325692"/>
                      </a:lnTo>
                      <a:lnTo>
                        <a:pt x="950844" y="2326719"/>
                      </a:lnTo>
                      <a:lnTo>
                        <a:pt x="948341" y="2325815"/>
                      </a:lnTo>
                      <a:lnTo>
                        <a:pt x="948089" y="2324627"/>
                      </a:lnTo>
                      <a:lnTo>
                        <a:pt x="950298" y="2319836"/>
                      </a:lnTo>
                      <a:lnTo>
                        <a:pt x="950292" y="2314464"/>
                      </a:lnTo>
                      <a:lnTo>
                        <a:pt x="950711" y="2313300"/>
                      </a:lnTo>
                      <a:lnTo>
                        <a:pt x="951249" y="2312929"/>
                      </a:lnTo>
                      <a:lnTo>
                        <a:pt x="955962" y="2314637"/>
                      </a:lnTo>
                      <a:lnTo>
                        <a:pt x="957680" y="2314637"/>
                      </a:lnTo>
                      <a:lnTo>
                        <a:pt x="958318" y="2313646"/>
                      </a:lnTo>
                      <a:lnTo>
                        <a:pt x="957917" y="2312520"/>
                      </a:lnTo>
                      <a:lnTo>
                        <a:pt x="956710" y="2311480"/>
                      </a:lnTo>
                      <a:lnTo>
                        <a:pt x="948310" y="2304276"/>
                      </a:lnTo>
                      <a:lnTo>
                        <a:pt x="947529" y="2303211"/>
                      </a:lnTo>
                      <a:lnTo>
                        <a:pt x="947491" y="2302344"/>
                      </a:lnTo>
                      <a:lnTo>
                        <a:pt x="948350" y="2301354"/>
                      </a:lnTo>
                      <a:lnTo>
                        <a:pt x="954034" y="2301292"/>
                      </a:lnTo>
                      <a:lnTo>
                        <a:pt x="955856" y="2300587"/>
                      </a:lnTo>
                      <a:lnTo>
                        <a:pt x="960032" y="2297145"/>
                      </a:lnTo>
                      <a:lnTo>
                        <a:pt x="961314" y="2296886"/>
                      </a:lnTo>
                      <a:lnTo>
                        <a:pt x="965543" y="2297715"/>
                      </a:lnTo>
                      <a:lnTo>
                        <a:pt x="965813" y="2296539"/>
                      </a:lnTo>
                      <a:lnTo>
                        <a:pt x="964185" y="2292441"/>
                      </a:lnTo>
                      <a:lnTo>
                        <a:pt x="964415" y="2290486"/>
                      </a:lnTo>
                      <a:lnTo>
                        <a:pt x="965226" y="2289718"/>
                      </a:lnTo>
                      <a:lnTo>
                        <a:pt x="966669" y="2288368"/>
                      </a:lnTo>
                      <a:lnTo>
                        <a:pt x="972678" y="2285880"/>
                      </a:lnTo>
                      <a:lnTo>
                        <a:pt x="972940" y="2284952"/>
                      </a:lnTo>
                      <a:lnTo>
                        <a:pt x="972411" y="2283268"/>
                      </a:lnTo>
                      <a:lnTo>
                        <a:pt x="971258" y="2282191"/>
                      </a:lnTo>
                      <a:lnTo>
                        <a:pt x="969604" y="2282427"/>
                      </a:lnTo>
                      <a:lnTo>
                        <a:pt x="962138" y="2287613"/>
                      </a:lnTo>
                      <a:lnTo>
                        <a:pt x="960321" y="2288171"/>
                      </a:lnTo>
                      <a:lnTo>
                        <a:pt x="959086" y="2283615"/>
                      </a:lnTo>
                      <a:lnTo>
                        <a:pt x="958294" y="2282872"/>
                      </a:lnTo>
                      <a:lnTo>
                        <a:pt x="948226" y="2286140"/>
                      </a:lnTo>
                      <a:lnTo>
                        <a:pt x="947002" y="2286549"/>
                      </a:lnTo>
                      <a:lnTo>
                        <a:pt x="942537" y="2286029"/>
                      </a:lnTo>
                      <a:lnTo>
                        <a:pt x="941146" y="2287155"/>
                      </a:lnTo>
                      <a:lnTo>
                        <a:pt x="938697" y="2290436"/>
                      </a:lnTo>
                      <a:lnTo>
                        <a:pt x="937563" y="2290782"/>
                      </a:lnTo>
                      <a:lnTo>
                        <a:pt x="935499" y="2289978"/>
                      </a:lnTo>
                      <a:lnTo>
                        <a:pt x="933838" y="2288566"/>
                      </a:lnTo>
                      <a:lnTo>
                        <a:pt x="935760" y="2283442"/>
                      </a:lnTo>
                      <a:lnTo>
                        <a:pt x="935095" y="2281362"/>
                      </a:lnTo>
                      <a:lnTo>
                        <a:pt x="933738" y="2279802"/>
                      </a:lnTo>
                      <a:lnTo>
                        <a:pt x="932038" y="2279245"/>
                      </a:lnTo>
                      <a:lnTo>
                        <a:pt x="931901" y="2280817"/>
                      </a:lnTo>
                      <a:lnTo>
                        <a:pt x="932646" y="2284642"/>
                      </a:lnTo>
                      <a:lnTo>
                        <a:pt x="932052" y="2286437"/>
                      </a:lnTo>
                      <a:lnTo>
                        <a:pt x="931040" y="2287415"/>
                      </a:lnTo>
                      <a:lnTo>
                        <a:pt x="926715" y="2289210"/>
                      </a:lnTo>
                      <a:lnTo>
                        <a:pt x="921614" y="2291340"/>
                      </a:lnTo>
                      <a:lnTo>
                        <a:pt x="921046" y="2292491"/>
                      </a:lnTo>
                      <a:lnTo>
                        <a:pt x="921167" y="2293209"/>
                      </a:lnTo>
                      <a:lnTo>
                        <a:pt x="922336" y="2293890"/>
                      </a:lnTo>
                      <a:lnTo>
                        <a:pt x="923896" y="2294125"/>
                      </a:lnTo>
                      <a:lnTo>
                        <a:pt x="928662" y="2292751"/>
                      </a:lnTo>
                      <a:lnTo>
                        <a:pt x="929397" y="2293023"/>
                      </a:lnTo>
                      <a:lnTo>
                        <a:pt x="929521" y="2293654"/>
                      </a:lnTo>
                      <a:lnTo>
                        <a:pt x="926869" y="2296464"/>
                      </a:lnTo>
                      <a:lnTo>
                        <a:pt x="925261" y="2299312"/>
                      </a:lnTo>
                      <a:lnTo>
                        <a:pt x="923801" y="2298457"/>
                      </a:lnTo>
                      <a:lnTo>
                        <a:pt x="919842" y="2294570"/>
                      </a:lnTo>
                      <a:lnTo>
                        <a:pt x="918235" y="2293630"/>
                      </a:lnTo>
                      <a:lnTo>
                        <a:pt x="915995" y="2293543"/>
                      </a:lnTo>
                      <a:lnTo>
                        <a:pt x="914988" y="2294434"/>
                      </a:lnTo>
                      <a:lnTo>
                        <a:pt x="913910" y="2299052"/>
                      </a:lnTo>
                      <a:lnTo>
                        <a:pt x="914039" y="2299646"/>
                      </a:lnTo>
                      <a:lnTo>
                        <a:pt x="914101" y="2299918"/>
                      </a:lnTo>
                      <a:lnTo>
                        <a:pt x="914535" y="2300265"/>
                      </a:lnTo>
                      <a:lnTo>
                        <a:pt x="917793" y="2297244"/>
                      </a:lnTo>
                      <a:lnTo>
                        <a:pt x="919149" y="2296984"/>
                      </a:lnTo>
                      <a:lnTo>
                        <a:pt x="920970" y="2298173"/>
                      </a:lnTo>
                      <a:lnTo>
                        <a:pt x="921661" y="2299621"/>
                      </a:lnTo>
                      <a:lnTo>
                        <a:pt x="922472" y="2305576"/>
                      </a:lnTo>
                      <a:lnTo>
                        <a:pt x="923398" y="2306727"/>
                      </a:lnTo>
                      <a:lnTo>
                        <a:pt x="924810" y="2306937"/>
                      </a:lnTo>
                      <a:lnTo>
                        <a:pt x="925955" y="2306368"/>
                      </a:lnTo>
                      <a:lnTo>
                        <a:pt x="927157" y="2304288"/>
                      </a:lnTo>
                      <a:lnTo>
                        <a:pt x="928781" y="2299151"/>
                      </a:lnTo>
                      <a:lnTo>
                        <a:pt x="929711" y="2298321"/>
                      </a:lnTo>
                      <a:lnTo>
                        <a:pt x="931955" y="2298259"/>
                      </a:lnTo>
                      <a:lnTo>
                        <a:pt x="934226" y="2299473"/>
                      </a:lnTo>
                      <a:lnTo>
                        <a:pt x="935880" y="2301045"/>
                      </a:lnTo>
                      <a:lnTo>
                        <a:pt x="938941" y="2305724"/>
                      </a:lnTo>
                      <a:lnTo>
                        <a:pt x="939121" y="2305996"/>
                      </a:lnTo>
                      <a:lnTo>
                        <a:pt x="941217" y="2311530"/>
                      </a:lnTo>
                      <a:lnTo>
                        <a:pt x="944846" y="2314216"/>
                      </a:lnTo>
                      <a:lnTo>
                        <a:pt x="945018" y="2315491"/>
                      </a:lnTo>
                      <a:lnTo>
                        <a:pt x="941861" y="2321582"/>
                      </a:lnTo>
                      <a:lnTo>
                        <a:pt x="943496" y="2325518"/>
                      </a:lnTo>
                      <a:lnTo>
                        <a:pt x="942574" y="2326186"/>
                      </a:lnTo>
                      <a:lnTo>
                        <a:pt x="933492" y="2323500"/>
                      </a:lnTo>
                      <a:lnTo>
                        <a:pt x="928887" y="2322820"/>
                      </a:lnTo>
                      <a:lnTo>
                        <a:pt x="925287" y="2322956"/>
                      </a:lnTo>
                      <a:lnTo>
                        <a:pt x="907567" y="2323624"/>
                      </a:lnTo>
                      <a:lnTo>
                        <a:pt x="902729" y="2323179"/>
                      </a:lnTo>
                      <a:lnTo>
                        <a:pt x="898525" y="2321817"/>
                      </a:lnTo>
                      <a:lnTo>
                        <a:pt x="884654" y="2319106"/>
                      </a:lnTo>
                      <a:lnTo>
                        <a:pt x="877196" y="2316952"/>
                      </a:lnTo>
                      <a:lnTo>
                        <a:pt x="862628" y="2311047"/>
                      </a:lnTo>
                      <a:lnTo>
                        <a:pt x="854139" y="2310292"/>
                      </a:lnTo>
                      <a:lnTo>
                        <a:pt x="851951" y="2308868"/>
                      </a:lnTo>
                      <a:lnTo>
                        <a:pt x="845290" y="2308769"/>
                      </a:lnTo>
                      <a:lnTo>
                        <a:pt x="840450" y="2308695"/>
                      </a:lnTo>
                      <a:lnTo>
                        <a:pt x="827417" y="2307531"/>
                      </a:lnTo>
                      <a:lnTo>
                        <a:pt x="818144" y="2309747"/>
                      </a:lnTo>
                      <a:lnTo>
                        <a:pt x="806942" y="2311666"/>
                      </a:lnTo>
                      <a:lnTo>
                        <a:pt x="804797" y="2312619"/>
                      </a:lnTo>
                      <a:lnTo>
                        <a:pt x="795930" y="2316580"/>
                      </a:lnTo>
                      <a:lnTo>
                        <a:pt x="788905" y="2318747"/>
                      </a:lnTo>
                      <a:lnTo>
                        <a:pt x="786164" y="2320220"/>
                      </a:lnTo>
                      <a:lnTo>
                        <a:pt x="775132" y="2330036"/>
                      </a:lnTo>
                      <a:lnTo>
                        <a:pt x="773851" y="2332426"/>
                      </a:lnTo>
                      <a:lnTo>
                        <a:pt x="772768" y="2336523"/>
                      </a:lnTo>
                      <a:lnTo>
                        <a:pt x="772385" y="2337972"/>
                      </a:lnTo>
                      <a:lnTo>
                        <a:pt x="771023" y="2340596"/>
                      </a:lnTo>
                      <a:lnTo>
                        <a:pt x="770029" y="2341264"/>
                      </a:lnTo>
                      <a:lnTo>
                        <a:pt x="767600" y="2340299"/>
                      </a:lnTo>
                      <a:lnTo>
                        <a:pt x="764226" y="2336461"/>
                      </a:lnTo>
                      <a:lnTo>
                        <a:pt x="762619" y="2337588"/>
                      </a:lnTo>
                      <a:lnTo>
                        <a:pt x="761488" y="2339742"/>
                      </a:lnTo>
                      <a:lnTo>
                        <a:pt x="764263" y="2343876"/>
                      </a:lnTo>
                      <a:lnTo>
                        <a:pt x="768086" y="2347652"/>
                      </a:lnTo>
                      <a:lnTo>
                        <a:pt x="769287" y="2349385"/>
                      </a:lnTo>
                      <a:lnTo>
                        <a:pt x="769719" y="2350004"/>
                      </a:lnTo>
                      <a:lnTo>
                        <a:pt x="770397" y="2351935"/>
                      </a:lnTo>
                      <a:lnTo>
                        <a:pt x="770820" y="2356837"/>
                      </a:lnTo>
                      <a:lnTo>
                        <a:pt x="771386" y="2357728"/>
                      </a:lnTo>
                      <a:lnTo>
                        <a:pt x="774243" y="2359598"/>
                      </a:lnTo>
                      <a:lnTo>
                        <a:pt x="776782" y="2361256"/>
                      </a:lnTo>
                      <a:lnTo>
                        <a:pt x="777115" y="2362370"/>
                      </a:lnTo>
                      <a:lnTo>
                        <a:pt x="774418" y="2364784"/>
                      </a:lnTo>
                      <a:lnTo>
                        <a:pt x="774583" y="2366456"/>
                      </a:lnTo>
                      <a:lnTo>
                        <a:pt x="775864" y="2368164"/>
                      </a:lnTo>
                      <a:lnTo>
                        <a:pt x="775983" y="2369030"/>
                      </a:lnTo>
                      <a:lnTo>
                        <a:pt x="775122" y="2370182"/>
                      </a:lnTo>
                      <a:lnTo>
                        <a:pt x="773455" y="2370900"/>
                      </a:lnTo>
                      <a:lnTo>
                        <a:pt x="770249" y="2370850"/>
                      </a:lnTo>
                      <a:lnTo>
                        <a:pt x="752365" y="2366047"/>
                      </a:lnTo>
                      <a:lnTo>
                        <a:pt x="748375" y="2365193"/>
                      </a:lnTo>
                      <a:lnTo>
                        <a:pt x="735926" y="2362494"/>
                      </a:lnTo>
                      <a:lnTo>
                        <a:pt x="732141" y="2362173"/>
                      </a:lnTo>
                      <a:lnTo>
                        <a:pt x="710558" y="2360340"/>
                      </a:lnTo>
                      <a:lnTo>
                        <a:pt x="707731" y="2359709"/>
                      </a:lnTo>
                      <a:lnTo>
                        <a:pt x="706666" y="2359474"/>
                      </a:lnTo>
                      <a:lnTo>
                        <a:pt x="697450" y="2357406"/>
                      </a:lnTo>
                      <a:lnTo>
                        <a:pt x="679857" y="2352418"/>
                      </a:lnTo>
                      <a:lnTo>
                        <a:pt x="668952" y="2350437"/>
                      </a:lnTo>
                      <a:lnTo>
                        <a:pt x="667691" y="2350487"/>
                      </a:lnTo>
                      <a:lnTo>
                        <a:pt x="660434" y="2350759"/>
                      </a:lnTo>
                      <a:lnTo>
                        <a:pt x="657179" y="2352220"/>
                      </a:lnTo>
                      <a:lnTo>
                        <a:pt x="649796" y="2358966"/>
                      </a:lnTo>
                      <a:lnTo>
                        <a:pt x="646988" y="2360452"/>
                      </a:lnTo>
                      <a:lnTo>
                        <a:pt x="635705" y="2363361"/>
                      </a:lnTo>
                      <a:lnTo>
                        <a:pt x="630618" y="2366158"/>
                      </a:lnTo>
                      <a:lnTo>
                        <a:pt x="629782" y="2366617"/>
                      </a:lnTo>
                      <a:lnTo>
                        <a:pt x="625909" y="2366394"/>
                      </a:lnTo>
                      <a:lnTo>
                        <a:pt x="613785" y="2362977"/>
                      </a:lnTo>
                      <a:lnTo>
                        <a:pt x="590689" y="2357493"/>
                      </a:lnTo>
                      <a:lnTo>
                        <a:pt x="585982" y="2356379"/>
                      </a:lnTo>
                      <a:lnTo>
                        <a:pt x="577642" y="2354399"/>
                      </a:lnTo>
                      <a:lnTo>
                        <a:pt x="555301" y="2352938"/>
                      </a:lnTo>
                      <a:lnTo>
                        <a:pt x="550109" y="2351811"/>
                      </a:lnTo>
                      <a:lnTo>
                        <a:pt x="545441" y="2350796"/>
                      </a:lnTo>
                      <a:lnTo>
                        <a:pt x="537411" y="2349830"/>
                      </a:lnTo>
                      <a:lnTo>
                        <a:pt x="526386" y="2349150"/>
                      </a:lnTo>
                      <a:lnTo>
                        <a:pt x="510741" y="2348914"/>
                      </a:lnTo>
                      <a:lnTo>
                        <a:pt x="509219" y="2348890"/>
                      </a:lnTo>
                      <a:lnTo>
                        <a:pt x="507888" y="2348877"/>
                      </a:lnTo>
                      <a:lnTo>
                        <a:pt x="478100" y="2352121"/>
                      </a:lnTo>
                      <a:lnTo>
                        <a:pt x="471986" y="2354683"/>
                      </a:lnTo>
                      <a:lnTo>
                        <a:pt x="469686" y="2357035"/>
                      </a:lnTo>
                      <a:lnTo>
                        <a:pt x="468992" y="2357753"/>
                      </a:lnTo>
                      <a:lnTo>
                        <a:pt x="467883" y="2360080"/>
                      </a:lnTo>
                      <a:lnTo>
                        <a:pt x="468812" y="2361603"/>
                      </a:lnTo>
                      <a:lnTo>
                        <a:pt x="471457" y="2363027"/>
                      </a:lnTo>
                      <a:lnTo>
                        <a:pt x="472770" y="2364091"/>
                      </a:lnTo>
                      <a:lnTo>
                        <a:pt x="472974" y="2364809"/>
                      </a:lnTo>
                      <a:lnTo>
                        <a:pt x="471079" y="2365936"/>
                      </a:lnTo>
                      <a:lnTo>
                        <a:pt x="459196" y="2366753"/>
                      </a:lnTo>
                      <a:lnTo>
                        <a:pt x="453633" y="2368399"/>
                      </a:lnTo>
                      <a:lnTo>
                        <a:pt x="445986" y="2372670"/>
                      </a:lnTo>
                      <a:lnTo>
                        <a:pt x="444361" y="2373982"/>
                      </a:lnTo>
                      <a:lnTo>
                        <a:pt x="439584" y="2377832"/>
                      </a:lnTo>
                      <a:lnTo>
                        <a:pt x="437198" y="2380605"/>
                      </a:lnTo>
                      <a:lnTo>
                        <a:pt x="433983" y="2386572"/>
                      </a:lnTo>
                      <a:lnTo>
                        <a:pt x="433090" y="2388911"/>
                      </a:lnTo>
                      <a:lnTo>
                        <a:pt x="432221" y="2391176"/>
                      </a:lnTo>
                      <a:lnTo>
                        <a:pt x="431740" y="2395039"/>
                      </a:lnTo>
                      <a:lnTo>
                        <a:pt x="431654" y="2395732"/>
                      </a:lnTo>
                      <a:lnTo>
                        <a:pt x="431932" y="2397923"/>
                      </a:lnTo>
                      <a:lnTo>
                        <a:pt x="432208" y="2400089"/>
                      </a:lnTo>
                      <a:lnTo>
                        <a:pt x="433303" y="2401352"/>
                      </a:lnTo>
                      <a:lnTo>
                        <a:pt x="434304" y="2402516"/>
                      </a:lnTo>
                      <a:lnTo>
                        <a:pt x="437355" y="2402689"/>
                      </a:lnTo>
                      <a:lnTo>
                        <a:pt x="442828" y="2401525"/>
                      </a:lnTo>
                      <a:lnTo>
                        <a:pt x="445421" y="2401984"/>
                      </a:lnTo>
                      <a:lnTo>
                        <a:pt x="447035" y="2402974"/>
                      </a:lnTo>
                      <a:lnTo>
                        <a:pt x="447164" y="2403692"/>
                      </a:lnTo>
                      <a:lnTo>
                        <a:pt x="446244" y="2404682"/>
                      </a:lnTo>
                      <a:lnTo>
                        <a:pt x="443303" y="2405933"/>
                      </a:lnTo>
                      <a:lnTo>
                        <a:pt x="432365" y="2408210"/>
                      </a:lnTo>
                      <a:lnTo>
                        <a:pt x="426414" y="2407876"/>
                      </a:lnTo>
                      <a:lnTo>
                        <a:pt x="412918" y="2405437"/>
                      </a:lnTo>
                      <a:lnTo>
                        <a:pt x="412462" y="2405165"/>
                      </a:lnTo>
                      <a:lnTo>
                        <a:pt x="411378" y="2404521"/>
                      </a:lnTo>
                      <a:lnTo>
                        <a:pt x="411102" y="2403642"/>
                      </a:lnTo>
                      <a:lnTo>
                        <a:pt x="411955" y="2402404"/>
                      </a:lnTo>
                      <a:lnTo>
                        <a:pt x="414823" y="2400993"/>
                      </a:lnTo>
                      <a:lnTo>
                        <a:pt x="421847" y="2399941"/>
                      </a:lnTo>
                      <a:lnTo>
                        <a:pt x="423575" y="2399681"/>
                      </a:lnTo>
                      <a:lnTo>
                        <a:pt x="425685" y="2398790"/>
                      </a:lnTo>
                      <a:lnTo>
                        <a:pt x="426552" y="2397564"/>
                      </a:lnTo>
                      <a:lnTo>
                        <a:pt x="426966" y="2393925"/>
                      </a:lnTo>
                      <a:lnTo>
                        <a:pt x="427113" y="2392687"/>
                      </a:lnTo>
                      <a:lnTo>
                        <a:pt x="427009" y="2388255"/>
                      </a:lnTo>
                      <a:lnTo>
                        <a:pt x="424960" y="2381026"/>
                      </a:lnTo>
                      <a:lnTo>
                        <a:pt x="423753" y="2378785"/>
                      </a:lnTo>
                      <a:lnTo>
                        <a:pt x="421605" y="2376148"/>
                      </a:lnTo>
                      <a:lnTo>
                        <a:pt x="420791" y="2375146"/>
                      </a:lnTo>
                      <a:lnTo>
                        <a:pt x="417138" y="2372286"/>
                      </a:lnTo>
                      <a:lnTo>
                        <a:pt x="410224" y="2368609"/>
                      </a:lnTo>
                      <a:lnTo>
                        <a:pt x="406899" y="2367409"/>
                      </a:lnTo>
                      <a:lnTo>
                        <a:pt x="396072" y="2365044"/>
                      </a:lnTo>
                      <a:lnTo>
                        <a:pt x="391969" y="2365094"/>
                      </a:lnTo>
                      <a:lnTo>
                        <a:pt x="386222" y="2365812"/>
                      </a:lnTo>
                      <a:lnTo>
                        <a:pt x="383202" y="2366196"/>
                      </a:lnTo>
                      <a:lnTo>
                        <a:pt x="381195" y="2366443"/>
                      </a:lnTo>
                      <a:lnTo>
                        <a:pt x="375572" y="2367619"/>
                      </a:lnTo>
                      <a:lnTo>
                        <a:pt x="366400" y="2370603"/>
                      </a:lnTo>
                      <a:lnTo>
                        <a:pt x="356912" y="2374366"/>
                      </a:lnTo>
                      <a:lnTo>
                        <a:pt x="353551" y="2377659"/>
                      </a:lnTo>
                      <a:lnTo>
                        <a:pt x="352352" y="2380939"/>
                      </a:lnTo>
                      <a:lnTo>
                        <a:pt x="351488" y="2385804"/>
                      </a:lnTo>
                      <a:lnTo>
                        <a:pt x="351813" y="2386745"/>
                      </a:lnTo>
                      <a:lnTo>
                        <a:pt x="352532" y="2388825"/>
                      </a:lnTo>
                      <a:lnTo>
                        <a:pt x="357425" y="2392910"/>
                      </a:lnTo>
                      <a:lnTo>
                        <a:pt x="358131" y="2394507"/>
                      </a:lnTo>
                      <a:lnTo>
                        <a:pt x="358173" y="2398839"/>
                      </a:lnTo>
                      <a:lnTo>
                        <a:pt x="362984" y="2403147"/>
                      </a:lnTo>
                      <a:lnTo>
                        <a:pt x="362717" y="2404954"/>
                      </a:lnTo>
                      <a:lnTo>
                        <a:pt x="360904" y="2405933"/>
                      </a:lnTo>
                      <a:lnTo>
                        <a:pt x="357489" y="2405450"/>
                      </a:lnTo>
                      <a:lnTo>
                        <a:pt x="350984" y="2403370"/>
                      </a:lnTo>
                      <a:lnTo>
                        <a:pt x="345341" y="2402590"/>
                      </a:lnTo>
                      <a:lnTo>
                        <a:pt x="344449" y="2402528"/>
                      </a:lnTo>
                      <a:lnTo>
                        <a:pt x="327265" y="2401315"/>
                      </a:lnTo>
                      <a:lnTo>
                        <a:pt x="303480" y="2402664"/>
                      </a:lnTo>
                      <a:lnTo>
                        <a:pt x="302572" y="2402714"/>
                      </a:lnTo>
                      <a:lnTo>
                        <a:pt x="294727" y="2403692"/>
                      </a:lnTo>
                      <a:lnTo>
                        <a:pt x="291723" y="2404719"/>
                      </a:lnTo>
                      <a:lnTo>
                        <a:pt x="290205" y="2405945"/>
                      </a:lnTo>
                      <a:lnTo>
                        <a:pt x="289954" y="2407121"/>
                      </a:lnTo>
                      <a:lnTo>
                        <a:pt x="290432" y="2409102"/>
                      </a:lnTo>
                      <a:lnTo>
                        <a:pt x="291590" y="2410550"/>
                      </a:lnTo>
                      <a:lnTo>
                        <a:pt x="291557" y="2412048"/>
                      </a:lnTo>
                      <a:lnTo>
                        <a:pt x="287392" y="2418336"/>
                      </a:lnTo>
                      <a:lnTo>
                        <a:pt x="286445" y="2420676"/>
                      </a:lnTo>
                      <a:lnTo>
                        <a:pt x="285921" y="2424055"/>
                      </a:lnTo>
                      <a:lnTo>
                        <a:pt x="284634" y="2424959"/>
                      </a:lnTo>
                      <a:lnTo>
                        <a:pt x="281714" y="2425677"/>
                      </a:lnTo>
                      <a:lnTo>
                        <a:pt x="278369" y="2425677"/>
                      </a:lnTo>
                      <a:lnTo>
                        <a:pt x="271887" y="2425665"/>
                      </a:lnTo>
                      <a:lnTo>
                        <a:pt x="264997" y="2427472"/>
                      </a:lnTo>
                      <a:lnTo>
                        <a:pt x="262088" y="2427707"/>
                      </a:lnTo>
                      <a:lnTo>
                        <a:pt x="257486" y="2427051"/>
                      </a:lnTo>
                      <a:lnTo>
                        <a:pt x="254677" y="2426110"/>
                      </a:lnTo>
                      <a:lnTo>
                        <a:pt x="251305" y="2423746"/>
                      </a:lnTo>
                      <a:lnTo>
                        <a:pt x="250371" y="2422137"/>
                      </a:lnTo>
                      <a:lnTo>
                        <a:pt x="250186" y="2420404"/>
                      </a:lnTo>
                      <a:lnTo>
                        <a:pt x="251060" y="2417903"/>
                      </a:lnTo>
                      <a:lnTo>
                        <a:pt x="253740" y="2414499"/>
                      </a:lnTo>
                      <a:lnTo>
                        <a:pt x="254165" y="2412060"/>
                      </a:lnTo>
                      <a:lnTo>
                        <a:pt x="254139" y="2411689"/>
                      </a:lnTo>
                      <a:lnTo>
                        <a:pt x="253995" y="2409622"/>
                      </a:lnTo>
                      <a:lnTo>
                        <a:pt x="254778" y="2407901"/>
                      </a:lnTo>
                      <a:lnTo>
                        <a:pt x="256142" y="2406824"/>
                      </a:lnTo>
                      <a:lnTo>
                        <a:pt x="259058" y="2406353"/>
                      </a:lnTo>
                      <a:lnTo>
                        <a:pt x="260052" y="2405190"/>
                      </a:lnTo>
                      <a:lnTo>
                        <a:pt x="260234" y="2403704"/>
                      </a:lnTo>
                      <a:lnTo>
                        <a:pt x="259104" y="2397515"/>
                      </a:lnTo>
                      <a:lnTo>
                        <a:pt x="257079" y="2394717"/>
                      </a:lnTo>
                      <a:lnTo>
                        <a:pt x="257102" y="2393603"/>
                      </a:lnTo>
                      <a:lnTo>
                        <a:pt x="258238" y="2392774"/>
                      </a:lnTo>
                      <a:lnTo>
                        <a:pt x="261966" y="2396091"/>
                      </a:lnTo>
                      <a:lnTo>
                        <a:pt x="263450" y="2396363"/>
                      </a:lnTo>
                      <a:lnTo>
                        <a:pt x="264804" y="2395769"/>
                      </a:lnTo>
                      <a:lnTo>
                        <a:pt x="266191" y="2393751"/>
                      </a:lnTo>
                      <a:lnTo>
                        <a:pt x="267610" y="2390236"/>
                      </a:lnTo>
                      <a:lnTo>
                        <a:pt x="268148" y="2385916"/>
                      </a:lnTo>
                      <a:lnTo>
                        <a:pt x="268246" y="2385136"/>
                      </a:lnTo>
                      <a:lnTo>
                        <a:pt x="267086" y="2373586"/>
                      </a:lnTo>
                      <a:lnTo>
                        <a:pt x="266433" y="2372794"/>
                      </a:lnTo>
                      <a:lnTo>
                        <a:pt x="265024" y="2372435"/>
                      </a:lnTo>
                      <a:lnTo>
                        <a:pt x="261987" y="2374886"/>
                      </a:lnTo>
                      <a:lnTo>
                        <a:pt x="258497" y="2381026"/>
                      </a:lnTo>
                      <a:lnTo>
                        <a:pt x="256869" y="2380518"/>
                      </a:lnTo>
                      <a:lnTo>
                        <a:pt x="255589" y="2377646"/>
                      </a:lnTo>
                      <a:lnTo>
                        <a:pt x="254353" y="2376272"/>
                      </a:lnTo>
                      <a:lnTo>
                        <a:pt x="252271" y="2375988"/>
                      </a:lnTo>
                      <a:lnTo>
                        <a:pt x="249403" y="2377572"/>
                      </a:lnTo>
                      <a:lnTo>
                        <a:pt x="247317" y="2374131"/>
                      </a:lnTo>
                      <a:lnTo>
                        <a:pt x="246785" y="2374168"/>
                      </a:lnTo>
                      <a:lnTo>
                        <a:pt x="244405" y="2374304"/>
                      </a:lnTo>
                      <a:lnTo>
                        <a:pt x="242680" y="2371345"/>
                      </a:lnTo>
                      <a:lnTo>
                        <a:pt x="242510" y="2368808"/>
                      </a:lnTo>
                      <a:lnTo>
                        <a:pt x="240058" y="2368436"/>
                      </a:lnTo>
                      <a:lnTo>
                        <a:pt x="239432" y="2369761"/>
                      </a:lnTo>
                      <a:lnTo>
                        <a:pt x="237458" y="2371457"/>
                      </a:lnTo>
                      <a:lnTo>
                        <a:pt x="230975" y="2374762"/>
                      </a:lnTo>
                      <a:lnTo>
                        <a:pt x="229413" y="2374651"/>
                      </a:lnTo>
                      <a:lnTo>
                        <a:pt x="226443" y="2370479"/>
                      </a:lnTo>
                      <a:lnTo>
                        <a:pt x="225194" y="2369662"/>
                      </a:lnTo>
                      <a:lnTo>
                        <a:pt x="223411" y="2369303"/>
                      </a:lnTo>
                      <a:lnTo>
                        <a:pt x="220412" y="2370095"/>
                      </a:lnTo>
                      <a:lnTo>
                        <a:pt x="216540" y="2372002"/>
                      </a:lnTo>
                      <a:lnTo>
                        <a:pt x="222145" y="2354733"/>
                      </a:lnTo>
                      <a:lnTo>
                        <a:pt x="222654" y="2353656"/>
                      </a:lnTo>
                      <a:lnTo>
                        <a:pt x="224064" y="2350697"/>
                      </a:lnTo>
                      <a:lnTo>
                        <a:pt x="226783" y="2344978"/>
                      </a:lnTo>
                      <a:lnTo>
                        <a:pt x="229902" y="2336783"/>
                      </a:lnTo>
                      <a:lnTo>
                        <a:pt x="232477" y="2324454"/>
                      </a:lnTo>
                      <a:lnTo>
                        <a:pt x="233304" y="2309004"/>
                      </a:lnTo>
                      <a:lnTo>
                        <a:pt x="234104" y="2294051"/>
                      </a:lnTo>
                      <a:lnTo>
                        <a:pt x="233401" y="2265703"/>
                      </a:lnTo>
                      <a:lnTo>
                        <a:pt x="233333" y="2262967"/>
                      </a:lnTo>
                      <a:lnTo>
                        <a:pt x="236647" y="2222524"/>
                      </a:lnTo>
                      <a:lnTo>
                        <a:pt x="237329" y="2214206"/>
                      </a:lnTo>
                      <a:lnTo>
                        <a:pt x="239782" y="2211396"/>
                      </a:lnTo>
                      <a:lnTo>
                        <a:pt x="244353" y="2207979"/>
                      </a:lnTo>
                      <a:lnTo>
                        <a:pt x="245025" y="2203225"/>
                      </a:lnTo>
                      <a:lnTo>
                        <a:pt x="244507" y="2197197"/>
                      </a:lnTo>
                      <a:lnTo>
                        <a:pt x="240052" y="2192369"/>
                      </a:lnTo>
                      <a:lnTo>
                        <a:pt x="240159" y="2184681"/>
                      </a:lnTo>
                      <a:lnTo>
                        <a:pt x="240248" y="2178418"/>
                      </a:lnTo>
                      <a:lnTo>
                        <a:pt x="239841" y="2164466"/>
                      </a:lnTo>
                      <a:lnTo>
                        <a:pt x="248280" y="2165543"/>
                      </a:lnTo>
                      <a:lnTo>
                        <a:pt x="257409" y="2164726"/>
                      </a:lnTo>
                      <a:lnTo>
                        <a:pt x="261680" y="2163897"/>
                      </a:lnTo>
                      <a:lnTo>
                        <a:pt x="263403" y="2163563"/>
                      </a:lnTo>
                      <a:lnTo>
                        <a:pt x="264028" y="2162523"/>
                      </a:lnTo>
                      <a:lnTo>
                        <a:pt x="265101" y="2160753"/>
                      </a:lnTo>
                      <a:lnTo>
                        <a:pt x="266663" y="2158153"/>
                      </a:lnTo>
                      <a:lnTo>
                        <a:pt x="266809" y="2157906"/>
                      </a:lnTo>
                      <a:lnTo>
                        <a:pt x="267280" y="2146505"/>
                      </a:lnTo>
                      <a:lnTo>
                        <a:pt x="266776" y="2139832"/>
                      </a:lnTo>
                      <a:lnTo>
                        <a:pt x="267454" y="2134769"/>
                      </a:lnTo>
                      <a:lnTo>
                        <a:pt x="269600" y="2123405"/>
                      </a:lnTo>
                      <a:lnTo>
                        <a:pt x="270080" y="2120867"/>
                      </a:lnTo>
                      <a:lnTo>
                        <a:pt x="272719" y="2100751"/>
                      </a:lnTo>
                      <a:lnTo>
                        <a:pt x="273085" y="2097954"/>
                      </a:lnTo>
                      <a:lnTo>
                        <a:pt x="273152" y="2097446"/>
                      </a:lnTo>
                      <a:lnTo>
                        <a:pt x="275722" y="2080536"/>
                      </a:lnTo>
                      <a:lnTo>
                        <a:pt x="282242" y="2037742"/>
                      </a:lnTo>
                      <a:lnTo>
                        <a:pt x="282398" y="2036715"/>
                      </a:lnTo>
                      <a:lnTo>
                        <a:pt x="286790" y="2017119"/>
                      </a:lnTo>
                      <a:lnTo>
                        <a:pt x="293558" y="2010731"/>
                      </a:lnTo>
                      <a:lnTo>
                        <a:pt x="304391" y="2006151"/>
                      </a:lnTo>
                      <a:lnTo>
                        <a:pt x="304791" y="2006076"/>
                      </a:lnTo>
                      <a:lnTo>
                        <a:pt x="319444" y="2003229"/>
                      </a:lnTo>
                      <a:lnTo>
                        <a:pt x="327858" y="1999417"/>
                      </a:lnTo>
                      <a:lnTo>
                        <a:pt x="343190" y="1990875"/>
                      </a:lnTo>
                      <a:lnTo>
                        <a:pt x="349890" y="1987137"/>
                      </a:lnTo>
                      <a:lnTo>
                        <a:pt x="363381" y="1987545"/>
                      </a:lnTo>
                      <a:lnTo>
                        <a:pt x="367643" y="1986678"/>
                      </a:lnTo>
                      <a:lnTo>
                        <a:pt x="369693" y="1982271"/>
                      </a:lnTo>
                      <a:lnTo>
                        <a:pt x="369696" y="1970412"/>
                      </a:lnTo>
                      <a:lnTo>
                        <a:pt x="369698" y="1964829"/>
                      </a:lnTo>
                      <a:lnTo>
                        <a:pt x="370970" y="1961524"/>
                      </a:lnTo>
                      <a:lnTo>
                        <a:pt x="374608" y="1961747"/>
                      </a:lnTo>
                      <a:lnTo>
                        <a:pt x="390875" y="1968568"/>
                      </a:lnTo>
                      <a:lnTo>
                        <a:pt x="400718" y="1969719"/>
                      </a:lnTo>
                      <a:lnTo>
                        <a:pt x="402305" y="1970189"/>
                      </a:lnTo>
                      <a:lnTo>
                        <a:pt x="409772" y="1972430"/>
                      </a:lnTo>
                      <a:lnTo>
                        <a:pt x="415385" y="1972393"/>
                      </a:lnTo>
                      <a:lnTo>
                        <a:pt x="418048" y="1967998"/>
                      </a:lnTo>
                      <a:lnTo>
                        <a:pt x="417999" y="1962613"/>
                      </a:lnTo>
                      <a:lnTo>
                        <a:pt x="410122" y="1953725"/>
                      </a:lnTo>
                      <a:lnTo>
                        <a:pt x="410095" y="1947066"/>
                      </a:lnTo>
                      <a:lnTo>
                        <a:pt x="407653" y="1942287"/>
                      </a:lnTo>
                      <a:lnTo>
                        <a:pt x="408050" y="1941309"/>
                      </a:lnTo>
                      <a:lnTo>
                        <a:pt x="411620" y="1942374"/>
                      </a:lnTo>
                      <a:lnTo>
                        <a:pt x="415411" y="1941854"/>
                      </a:lnTo>
                      <a:lnTo>
                        <a:pt x="417099" y="1939823"/>
                      </a:lnTo>
                      <a:lnTo>
                        <a:pt x="421214" y="1934872"/>
                      </a:lnTo>
                      <a:lnTo>
                        <a:pt x="423165" y="1931753"/>
                      </a:lnTo>
                      <a:lnTo>
                        <a:pt x="421895" y="1928955"/>
                      </a:lnTo>
                      <a:lnTo>
                        <a:pt x="419686" y="1925749"/>
                      </a:lnTo>
                      <a:lnTo>
                        <a:pt x="419339" y="1924164"/>
                      </a:lnTo>
                      <a:lnTo>
                        <a:pt x="420381" y="1919052"/>
                      </a:lnTo>
                      <a:lnTo>
                        <a:pt x="422343" y="1915350"/>
                      </a:lnTo>
                      <a:lnTo>
                        <a:pt x="425020" y="1913815"/>
                      </a:lnTo>
                      <a:lnTo>
                        <a:pt x="430504" y="1913939"/>
                      </a:lnTo>
                      <a:lnTo>
                        <a:pt x="433359" y="1913011"/>
                      </a:lnTo>
                      <a:lnTo>
                        <a:pt x="436369" y="1911401"/>
                      </a:lnTo>
                      <a:lnTo>
                        <a:pt x="438711" y="1910151"/>
                      </a:lnTo>
                      <a:lnTo>
                        <a:pt x="449297" y="1910572"/>
                      </a:lnTo>
                      <a:lnTo>
                        <a:pt x="451197" y="1910225"/>
                      </a:lnTo>
                      <a:lnTo>
                        <a:pt x="452894" y="1908826"/>
                      </a:lnTo>
                      <a:lnTo>
                        <a:pt x="453312" y="1908492"/>
                      </a:lnTo>
                      <a:lnTo>
                        <a:pt x="460367" y="1900334"/>
                      </a:lnTo>
                      <a:lnTo>
                        <a:pt x="462349" y="1899678"/>
                      </a:lnTo>
                      <a:lnTo>
                        <a:pt x="468894" y="1900508"/>
                      </a:lnTo>
                      <a:lnTo>
                        <a:pt x="473355" y="1899839"/>
                      </a:lnTo>
                      <a:lnTo>
                        <a:pt x="483276" y="1895791"/>
                      </a:lnTo>
                      <a:lnTo>
                        <a:pt x="488577" y="1896782"/>
                      </a:lnTo>
                      <a:lnTo>
                        <a:pt x="502549" y="1895432"/>
                      </a:lnTo>
                      <a:lnTo>
                        <a:pt x="504023" y="1895284"/>
                      </a:lnTo>
                      <a:lnTo>
                        <a:pt x="511736" y="1894541"/>
                      </a:lnTo>
                      <a:lnTo>
                        <a:pt x="512454" y="1894133"/>
                      </a:lnTo>
                      <a:lnTo>
                        <a:pt x="520511" y="1889589"/>
                      </a:lnTo>
                      <a:lnTo>
                        <a:pt x="523625" y="1886247"/>
                      </a:lnTo>
                      <a:lnTo>
                        <a:pt x="527330" y="1883722"/>
                      </a:lnTo>
                      <a:lnTo>
                        <a:pt x="534524" y="1885071"/>
                      </a:lnTo>
                      <a:lnTo>
                        <a:pt x="538076" y="1884786"/>
                      </a:lnTo>
                      <a:lnTo>
                        <a:pt x="541939" y="1883548"/>
                      </a:lnTo>
                      <a:lnTo>
                        <a:pt x="545241" y="1882558"/>
                      </a:lnTo>
                      <a:lnTo>
                        <a:pt x="546719" y="1881097"/>
                      </a:lnTo>
                      <a:lnTo>
                        <a:pt x="548261" y="1877606"/>
                      </a:lnTo>
                      <a:lnTo>
                        <a:pt x="549815" y="1876158"/>
                      </a:lnTo>
                      <a:lnTo>
                        <a:pt x="556869" y="1872754"/>
                      </a:lnTo>
                      <a:lnTo>
                        <a:pt x="562199" y="1871429"/>
                      </a:lnTo>
                      <a:lnTo>
                        <a:pt x="569529" y="1871442"/>
                      </a:lnTo>
                      <a:lnTo>
                        <a:pt x="571592" y="1871442"/>
                      </a:lnTo>
                      <a:lnTo>
                        <a:pt x="572638" y="1871454"/>
                      </a:lnTo>
                      <a:lnTo>
                        <a:pt x="574892" y="1871454"/>
                      </a:lnTo>
                      <a:lnTo>
                        <a:pt x="580360" y="1873064"/>
                      </a:lnTo>
                      <a:lnTo>
                        <a:pt x="603847" y="1873546"/>
                      </a:lnTo>
                      <a:lnTo>
                        <a:pt x="611856" y="1871219"/>
                      </a:lnTo>
                      <a:lnTo>
                        <a:pt x="613697" y="1871194"/>
                      </a:lnTo>
                      <a:lnTo>
                        <a:pt x="623499" y="1871058"/>
                      </a:lnTo>
                      <a:lnTo>
                        <a:pt x="628244" y="1871541"/>
                      </a:lnTo>
                      <a:lnTo>
                        <a:pt x="636161" y="1874215"/>
                      </a:lnTo>
                      <a:lnTo>
                        <a:pt x="642897" y="1876480"/>
                      </a:lnTo>
                      <a:lnTo>
                        <a:pt x="648770" y="1875329"/>
                      </a:lnTo>
                      <a:lnTo>
                        <a:pt x="648776" y="1875329"/>
                      </a:lnTo>
                      <a:lnTo>
                        <a:pt x="648914" y="1875304"/>
                      </a:lnTo>
                      <a:lnTo>
                        <a:pt x="654311" y="1874252"/>
                      </a:lnTo>
                      <a:lnTo>
                        <a:pt x="654563" y="1874252"/>
                      </a:lnTo>
                      <a:lnTo>
                        <a:pt x="665540" y="1874066"/>
                      </a:lnTo>
                      <a:lnTo>
                        <a:pt x="673989" y="1873930"/>
                      </a:lnTo>
                      <a:lnTo>
                        <a:pt x="675617" y="1874413"/>
                      </a:lnTo>
                      <a:lnTo>
                        <a:pt x="677736" y="1873138"/>
                      </a:lnTo>
                      <a:lnTo>
                        <a:pt x="678899" y="1865302"/>
                      </a:lnTo>
                      <a:lnTo>
                        <a:pt x="680422" y="1860796"/>
                      </a:lnTo>
                      <a:lnTo>
                        <a:pt x="686006" y="1844257"/>
                      </a:lnTo>
                      <a:lnTo>
                        <a:pt x="686773" y="1841992"/>
                      </a:lnTo>
                      <a:lnTo>
                        <a:pt x="687801" y="1831594"/>
                      </a:lnTo>
                      <a:lnTo>
                        <a:pt x="687801" y="1831594"/>
                      </a:lnTo>
                      <a:lnTo>
                        <a:pt x="687249" y="1827236"/>
                      </a:lnTo>
                      <a:lnTo>
                        <a:pt x="686773" y="1823485"/>
                      </a:lnTo>
                      <a:lnTo>
                        <a:pt x="684526" y="1805746"/>
                      </a:lnTo>
                      <a:lnTo>
                        <a:pt x="684526" y="1805746"/>
                      </a:lnTo>
                      <a:lnTo>
                        <a:pt x="687867" y="1803778"/>
                      </a:lnTo>
                      <a:lnTo>
                        <a:pt x="688264" y="1803679"/>
                      </a:lnTo>
                      <a:lnTo>
                        <a:pt x="709201" y="1798442"/>
                      </a:lnTo>
                      <a:lnTo>
                        <a:pt x="710935" y="1795075"/>
                      </a:lnTo>
                      <a:lnTo>
                        <a:pt x="710932" y="1795075"/>
                      </a:lnTo>
                      <a:lnTo>
                        <a:pt x="709454" y="1790000"/>
                      </a:lnTo>
                      <a:lnTo>
                        <a:pt x="706168" y="1782387"/>
                      </a:lnTo>
                      <a:lnTo>
                        <a:pt x="704800" y="1779218"/>
                      </a:lnTo>
                      <a:lnTo>
                        <a:pt x="703626" y="1776494"/>
                      </a:lnTo>
                      <a:lnTo>
                        <a:pt x="703613" y="1773387"/>
                      </a:lnTo>
                      <a:lnTo>
                        <a:pt x="703449" y="1736114"/>
                      </a:lnTo>
                      <a:lnTo>
                        <a:pt x="703394" y="1723500"/>
                      </a:lnTo>
                      <a:lnTo>
                        <a:pt x="703394" y="1723500"/>
                      </a:lnTo>
                      <a:lnTo>
                        <a:pt x="706492" y="1719451"/>
                      </a:lnTo>
                      <a:lnTo>
                        <a:pt x="708511" y="1716815"/>
                      </a:lnTo>
                      <a:lnTo>
                        <a:pt x="713572" y="1712259"/>
                      </a:lnTo>
                      <a:lnTo>
                        <a:pt x="717472" y="1709969"/>
                      </a:lnTo>
                      <a:lnTo>
                        <a:pt x="720310" y="1707568"/>
                      </a:lnTo>
                      <a:lnTo>
                        <a:pt x="721606" y="1704361"/>
                      </a:lnTo>
                      <a:lnTo>
                        <a:pt x="721605" y="1704361"/>
                      </a:lnTo>
                      <a:lnTo>
                        <a:pt x="720408" y="1701292"/>
                      </a:lnTo>
                      <a:lnTo>
                        <a:pt x="716217" y="1690534"/>
                      </a:lnTo>
                      <a:lnTo>
                        <a:pt x="710380" y="1685966"/>
                      </a:lnTo>
                      <a:lnTo>
                        <a:pt x="701090" y="1680395"/>
                      </a:lnTo>
                      <a:lnTo>
                        <a:pt x="695423" y="1676991"/>
                      </a:lnTo>
                      <a:lnTo>
                        <a:pt x="695249" y="1676892"/>
                      </a:lnTo>
                      <a:lnTo>
                        <a:pt x="690213" y="1673872"/>
                      </a:lnTo>
                      <a:lnTo>
                        <a:pt x="682185" y="1669069"/>
                      </a:lnTo>
                      <a:lnTo>
                        <a:pt x="661932" y="1671495"/>
                      </a:lnTo>
                      <a:lnTo>
                        <a:pt x="649789" y="1671780"/>
                      </a:lnTo>
                      <a:lnTo>
                        <a:pt x="645029" y="1671891"/>
                      </a:lnTo>
                      <a:lnTo>
                        <a:pt x="620945" y="1684976"/>
                      </a:lnTo>
                      <a:lnTo>
                        <a:pt x="613373" y="1686016"/>
                      </a:lnTo>
                      <a:lnTo>
                        <a:pt x="611195" y="1685595"/>
                      </a:lnTo>
                      <a:lnTo>
                        <a:pt x="600665" y="1683552"/>
                      </a:lnTo>
                      <a:lnTo>
                        <a:pt x="595818" y="1679591"/>
                      </a:lnTo>
                      <a:lnTo>
                        <a:pt x="591678" y="1677412"/>
                      </a:lnTo>
                      <a:lnTo>
                        <a:pt x="581418" y="1678799"/>
                      </a:lnTo>
                      <a:lnTo>
                        <a:pt x="574822" y="1679059"/>
                      </a:lnTo>
                      <a:lnTo>
                        <a:pt x="571787" y="1677685"/>
                      </a:lnTo>
                      <a:lnTo>
                        <a:pt x="567893" y="1675902"/>
                      </a:lnTo>
                      <a:lnTo>
                        <a:pt x="563461" y="1671520"/>
                      </a:lnTo>
                      <a:lnTo>
                        <a:pt x="563021" y="1665627"/>
                      </a:lnTo>
                      <a:lnTo>
                        <a:pt x="575360" y="1653682"/>
                      </a:lnTo>
                      <a:lnTo>
                        <a:pt x="578126" y="1647245"/>
                      </a:lnTo>
                      <a:lnTo>
                        <a:pt x="577574" y="1645190"/>
                      </a:lnTo>
                      <a:lnTo>
                        <a:pt x="576801" y="1642305"/>
                      </a:lnTo>
                      <a:lnTo>
                        <a:pt x="570691" y="1635187"/>
                      </a:lnTo>
                      <a:lnTo>
                        <a:pt x="580330" y="1606010"/>
                      </a:lnTo>
                      <a:lnTo>
                        <a:pt x="584891" y="1592220"/>
                      </a:lnTo>
                      <a:lnTo>
                        <a:pt x="583898" y="1565592"/>
                      </a:lnTo>
                      <a:lnTo>
                        <a:pt x="583663" y="1563463"/>
                      </a:lnTo>
                      <a:lnTo>
                        <a:pt x="579920" y="1529606"/>
                      </a:lnTo>
                      <a:lnTo>
                        <a:pt x="579144" y="1520371"/>
                      </a:lnTo>
                      <a:lnTo>
                        <a:pt x="577382" y="1499439"/>
                      </a:lnTo>
                      <a:lnTo>
                        <a:pt x="575585" y="1485165"/>
                      </a:lnTo>
                      <a:lnTo>
                        <a:pt x="574591" y="1477280"/>
                      </a:lnTo>
                      <a:lnTo>
                        <a:pt x="574365" y="1475485"/>
                      </a:lnTo>
                      <a:lnTo>
                        <a:pt x="571660" y="1462809"/>
                      </a:lnTo>
                      <a:lnTo>
                        <a:pt x="570949" y="1459479"/>
                      </a:lnTo>
                      <a:lnTo>
                        <a:pt x="569080" y="1446691"/>
                      </a:lnTo>
                      <a:lnTo>
                        <a:pt x="567753" y="1437890"/>
                      </a:lnTo>
                      <a:lnTo>
                        <a:pt x="567423" y="1434585"/>
                      </a:lnTo>
                      <a:lnTo>
                        <a:pt x="565560" y="1416028"/>
                      </a:lnTo>
                      <a:lnTo>
                        <a:pt x="560167" y="1403340"/>
                      </a:lnTo>
                      <a:lnTo>
                        <a:pt x="559100" y="1397373"/>
                      </a:lnTo>
                      <a:lnTo>
                        <a:pt x="559824" y="1392657"/>
                      </a:lnTo>
                      <a:lnTo>
                        <a:pt x="561995" y="1378507"/>
                      </a:lnTo>
                      <a:lnTo>
                        <a:pt x="562818" y="1373147"/>
                      </a:lnTo>
                      <a:lnTo>
                        <a:pt x="565819" y="1349751"/>
                      </a:lnTo>
                      <a:lnTo>
                        <a:pt x="567486" y="1336741"/>
                      </a:lnTo>
                      <a:lnTo>
                        <a:pt x="566117" y="1313332"/>
                      </a:lnTo>
                      <a:lnTo>
                        <a:pt x="564637" y="1311920"/>
                      </a:lnTo>
                      <a:lnTo>
                        <a:pt x="560102" y="1312651"/>
                      </a:lnTo>
                      <a:lnTo>
                        <a:pt x="518410" y="1319410"/>
                      </a:lnTo>
                      <a:lnTo>
                        <a:pt x="515243" y="1319818"/>
                      </a:lnTo>
                      <a:lnTo>
                        <a:pt x="507052" y="1320870"/>
                      </a:lnTo>
                      <a:lnTo>
                        <a:pt x="501368" y="1312837"/>
                      </a:lnTo>
                      <a:lnTo>
                        <a:pt x="492042" y="1302042"/>
                      </a:lnTo>
                      <a:lnTo>
                        <a:pt x="484463" y="1297809"/>
                      </a:lnTo>
                      <a:lnTo>
                        <a:pt x="483203" y="1296793"/>
                      </a:lnTo>
                      <a:lnTo>
                        <a:pt x="480590" y="1294689"/>
                      </a:lnTo>
                      <a:lnTo>
                        <a:pt x="471553" y="1279339"/>
                      </a:lnTo>
                      <a:lnTo>
                        <a:pt x="461888" y="1268668"/>
                      </a:lnTo>
                      <a:lnTo>
                        <a:pt x="457929" y="1266415"/>
                      </a:lnTo>
                      <a:lnTo>
                        <a:pt x="455548" y="1265066"/>
                      </a:lnTo>
                      <a:lnTo>
                        <a:pt x="455086" y="1264806"/>
                      </a:lnTo>
                      <a:lnTo>
                        <a:pt x="442019" y="1258047"/>
                      </a:lnTo>
                      <a:lnTo>
                        <a:pt x="435345" y="1256957"/>
                      </a:lnTo>
                      <a:lnTo>
                        <a:pt x="419465" y="1249319"/>
                      </a:lnTo>
                      <a:lnTo>
                        <a:pt x="416682" y="1248948"/>
                      </a:lnTo>
                      <a:lnTo>
                        <a:pt x="411519" y="1248280"/>
                      </a:lnTo>
                      <a:lnTo>
                        <a:pt x="402773" y="1248490"/>
                      </a:lnTo>
                      <a:lnTo>
                        <a:pt x="391692" y="1244083"/>
                      </a:lnTo>
                      <a:lnTo>
                        <a:pt x="382260" y="1241038"/>
                      </a:lnTo>
                      <a:lnTo>
                        <a:pt x="376878" y="1240370"/>
                      </a:lnTo>
                      <a:lnTo>
                        <a:pt x="375753" y="1240518"/>
                      </a:lnTo>
                      <a:lnTo>
                        <a:pt x="366057" y="1241880"/>
                      </a:lnTo>
                      <a:lnTo>
                        <a:pt x="344612" y="1234056"/>
                      </a:lnTo>
                      <a:lnTo>
                        <a:pt x="337204" y="1227570"/>
                      </a:lnTo>
                      <a:lnTo>
                        <a:pt x="336484" y="1226938"/>
                      </a:lnTo>
                      <a:lnTo>
                        <a:pt x="329776" y="1222767"/>
                      </a:lnTo>
                      <a:lnTo>
                        <a:pt x="319249" y="1220031"/>
                      </a:lnTo>
                      <a:lnTo>
                        <a:pt x="304758" y="1211427"/>
                      </a:lnTo>
                      <a:lnTo>
                        <a:pt x="301252" y="1208964"/>
                      </a:lnTo>
                      <a:lnTo>
                        <a:pt x="299889" y="1207998"/>
                      </a:lnTo>
                      <a:lnTo>
                        <a:pt x="293368" y="1203430"/>
                      </a:lnTo>
                      <a:lnTo>
                        <a:pt x="291135" y="1201462"/>
                      </a:lnTo>
                      <a:lnTo>
                        <a:pt x="279403" y="1191188"/>
                      </a:lnTo>
                      <a:lnTo>
                        <a:pt x="273853" y="1188613"/>
                      </a:lnTo>
                      <a:lnTo>
                        <a:pt x="271329" y="1183240"/>
                      </a:lnTo>
                      <a:lnTo>
                        <a:pt x="269049" y="1179712"/>
                      </a:lnTo>
                      <a:lnTo>
                        <a:pt x="265972" y="1174959"/>
                      </a:lnTo>
                      <a:lnTo>
                        <a:pt x="249267" y="1154942"/>
                      </a:lnTo>
                      <a:lnTo>
                        <a:pt x="241117" y="1147279"/>
                      </a:lnTo>
                      <a:lnTo>
                        <a:pt x="237425" y="1143813"/>
                      </a:lnTo>
                      <a:lnTo>
                        <a:pt x="232883" y="1135358"/>
                      </a:lnTo>
                      <a:lnTo>
                        <a:pt x="225362" y="1126284"/>
                      </a:lnTo>
                      <a:lnTo>
                        <a:pt x="219366" y="1114574"/>
                      </a:lnTo>
                      <a:lnTo>
                        <a:pt x="217427" y="1111739"/>
                      </a:lnTo>
                      <a:lnTo>
                        <a:pt x="205638" y="1094544"/>
                      </a:lnTo>
                      <a:lnTo>
                        <a:pt x="202595" y="1084777"/>
                      </a:lnTo>
                      <a:lnTo>
                        <a:pt x="197830" y="1077857"/>
                      </a:lnTo>
                      <a:lnTo>
                        <a:pt x="195538" y="1075059"/>
                      </a:lnTo>
                      <a:lnTo>
                        <a:pt x="185137" y="1062433"/>
                      </a:lnTo>
                      <a:lnTo>
                        <a:pt x="184816" y="1058422"/>
                      </a:lnTo>
                      <a:lnTo>
                        <a:pt x="185507" y="1048519"/>
                      </a:lnTo>
                      <a:lnTo>
                        <a:pt x="184796" y="1045647"/>
                      </a:lnTo>
                      <a:lnTo>
                        <a:pt x="178349" y="1038207"/>
                      </a:lnTo>
                      <a:lnTo>
                        <a:pt x="177609" y="1037353"/>
                      </a:lnTo>
                      <a:lnTo>
                        <a:pt x="177333" y="1029715"/>
                      </a:lnTo>
                      <a:lnTo>
                        <a:pt x="175137" y="1025878"/>
                      </a:lnTo>
                      <a:lnTo>
                        <a:pt x="171618" y="1022968"/>
                      </a:lnTo>
                      <a:lnTo>
                        <a:pt x="167152" y="1021012"/>
                      </a:lnTo>
                      <a:lnTo>
                        <a:pt x="158948" y="1018425"/>
                      </a:lnTo>
                      <a:lnTo>
                        <a:pt x="158224" y="1016507"/>
                      </a:lnTo>
                      <a:lnTo>
                        <a:pt x="158661" y="1011369"/>
                      </a:lnTo>
                      <a:lnTo>
                        <a:pt x="160045" y="1007012"/>
                      </a:lnTo>
                      <a:lnTo>
                        <a:pt x="162754" y="998458"/>
                      </a:lnTo>
                      <a:lnTo>
                        <a:pt x="160910" y="996143"/>
                      </a:lnTo>
                      <a:lnTo>
                        <a:pt x="154014" y="993395"/>
                      </a:lnTo>
                      <a:lnTo>
                        <a:pt x="151600" y="991649"/>
                      </a:lnTo>
                      <a:lnTo>
                        <a:pt x="149386" y="988951"/>
                      </a:lnTo>
                      <a:lnTo>
                        <a:pt x="143514" y="972709"/>
                      </a:lnTo>
                      <a:lnTo>
                        <a:pt x="141770" y="967882"/>
                      </a:lnTo>
                      <a:lnTo>
                        <a:pt x="146408" y="956320"/>
                      </a:lnTo>
                      <a:lnTo>
                        <a:pt x="147611" y="949845"/>
                      </a:lnTo>
                      <a:lnTo>
                        <a:pt x="146166" y="945253"/>
                      </a:lnTo>
                      <a:lnTo>
                        <a:pt x="135651" y="935758"/>
                      </a:lnTo>
                      <a:lnTo>
                        <a:pt x="127978" y="928838"/>
                      </a:lnTo>
                      <a:lnTo>
                        <a:pt x="105334" y="905318"/>
                      </a:lnTo>
                      <a:lnTo>
                        <a:pt x="92903" y="892419"/>
                      </a:lnTo>
                      <a:lnTo>
                        <a:pt x="77014" y="872947"/>
                      </a:lnTo>
                      <a:lnTo>
                        <a:pt x="73161" y="868230"/>
                      </a:lnTo>
                      <a:lnTo>
                        <a:pt x="51228" y="838409"/>
                      </a:lnTo>
                      <a:lnTo>
                        <a:pt x="25638" y="803698"/>
                      </a:lnTo>
                      <a:lnTo>
                        <a:pt x="0" y="769012"/>
                      </a:lnTo>
                      <a:lnTo>
                        <a:pt x="4386" y="770547"/>
                      </a:lnTo>
                      <a:lnTo>
                        <a:pt x="9891" y="772478"/>
                      </a:lnTo>
                      <a:lnTo>
                        <a:pt x="50344" y="786677"/>
                      </a:lnTo>
                      <a:lnTo>
                        <a:pt x="90766" y="800925"/>
                      </a:lnTo>
                      <a:lnTo>
                        <a:pt x="131156" y="815223"/>
                      </a:lnTo>
                      <a:lnTo>
                        <a:pt x="171514" y="829570"/>
                      </a:lnTo>
                      <a:lnTo>
                        <a:pt x="211840" y="843967"/>
                      </a:lnTo>
                      <a:lnTo>
                        <a:pt x="228986" y="850095"/>
                      </a:lnTo>
                      <a:lnTo>
                        <a:pt x="238512" y="853326"/>
                      </a:lnTo>
                      <a:lnTo>
                        <a:pt x="252278" y="857980"/>
                      </a:lnTo>
                      <a:lnTo>
                        <a:pt x="278888" y="867017"/>
                      </a:lnTo>
                      <a:lnTo>
                        <a:pt x="292789" y="871734"/>
                      </a:lnTo>
                      <a:lnTo>
                        <a:pt x="324810" y="882652"/>
                      </a:lnTo>
                      <a:lnTo>
                        <a:pt x="333271" y="885536"/>
                      </a:lnTo>
                      <a:lnTo>
                        <a:pt x="373721" y="899388"/>
                      </a:lnTo>
                      <a:lnTo>
                        <a:pt x="414141" y="913277"/>
                      </a:lnTo>
                      <a:lnTo>
                        <a:pt x="425583" y="917226"/>
                      </a:lnTo>
                      <a:lnTo>
                        <a:pt x="454530" y="927216"/>
                      </a:lnTo>
                      <a:lnTo>
                        <a:pt x="461533" y="929643"/>
                      </a:lnTo>
                      <a:lnTo>
                        <a:pt x="466652" y="931413"/>
                      </a:lnTo>
                      <a:lnTo>
                        <a:pt x="496307" y="927996"/>
                      </a:lnTo>
                      <a:lnTo>
                        <a:pt x="523814" y="924864"/>
                      </a:lnTo>
                      <a:lnTo>
                        <a:pt x="536721" y="923391"/>
                      </a:lnTo>
                      <a:lnTo>
                        <a:pt x="538696" y="923168"/>
                      </a:lnTo>
                      <a:lnTo>
                        <a:pt x="555123" y="921312"/>
                      </a:lnTo>
                      <a:lnTo>
                        <a:pt x="581098" y="918378"/>
                      </a:lnTo>
                      <a:lnTo>
                        <a:pt x="623511" y="913649"/>
                      </a:lnTo>
                      <a:lnTo>
                        <a:pt x="653117" y="910381"/>
                      </a:lnTo>
                      <a:lnTo>
                        <a:pt x="665935" y="908957"/>
                      </a:lnTo>
                      <a:lnTo>
                        <a:pt x="695405" y="905751"/>
                      </a:lnTo>
                      <a:lnTo>
                        <a:pt x="695821" y="905702"/>
                      </a:lnTo>
                      <a:lnTo>
                        <a:pt x="696858" y="905590"/>
                      </a:lnTo>
                      <a:lnTo>
                        <a:pt x="708370" y="904328"/>
                      </a:lnTo>
                      <a:lnTo>
                        <a:pt x="735528" y="901394"/>
                      </a:lnTo>
                      <a:lnTo>
                        <a:pt x="744096" y="900725"/>
                      </a:lnTo>
                      <a:lnTo>
                        <a:pt x="750854" y="900193"/>
                      </a:lnTo>
                      <a:lnTo>
                        <a:pt x="770752" y="898658"/>
                      </a:lnTo>
                      <a:lnTo>
                        <a:pt x="793418" y="896900"/>
                      </a:lnTo>
                      <a:lnTo>
                        <a:pt x="794438" y="896863"/>
                      </a:lnTo>
                      <a:lnTo>
                        <a:pt x="802495" y="896566"/>
                      </a:lnTo>
                      <a:lnTo>
                        <a:pt x="810392" y="898423"/>
                      </a:lnTo>
                      <a:lnTo>
                        <a:pt x="814720" y="899438"/>
                      </a:lnTo>
                      <a:lnTo>
                        <a:pt x="818472" y="900329"/>
                      </a:lnTo>
                      <a:lnTo>
                        <a:pt x="824405" y="901381"/>
                      </a:lnTo>
                      <a:lnTo>
                        <a:pt x="856716" y="907125"/>
                      </a:lnTo>
                      <a:lnTo>
                        <a:pt x="897156" y="914355"/>
                      </a:lnTo>
                      <a:lnTo>
                        <a:pt x="897715" y="914466"/>
                      </a:lnTo>
                      <a:lnTo>
                        <a:pt x="898734" y="914676"/>
                      </a:lnTo>
                      <a:lnTo>
                        <a:pt x="923056" y="919529"/>
                      </a:lnTo>
                      <a:lnTo>
                        <a:pt x="933133" y="921547"/>
                      </a:lnTo>
                      <a:lnTo>
                        <a:pt x="936776" y="923156"/>
                      </a:lnTo>
                      <a:lnTo>
                        <a:pt x="938549" y="925038"/>
                      </a:lnTo>
                      <a:lnTo>
                        <a:pt x="939282" y="925817"/>
                      </a:lnTo>
                      <a:lnTo>
                        <a:pt x="943627" y="930447"/>
                      </a:lnTo>
                      <a:lnTo>
                        <a:pt x="948598" y="933097"/>
                      </a:lnTo>
                      <a:lnTo>
                        <a:pt x="949372" y="933505"/>
                      </a:lnTo>
                      <a:lnTo>
                        <a:pt x="949834" y="933666"/>
                      </a:lnTo>
                      <a:lnTo>
                        <a:pt x="954709" y="935362"/>
                      </a:lnTo>
                      <a:lnTo>
                        <a:pt x="959059" y="933777"/>
                      </a:lnTo>
                      <a:lnTo>
                        <a:pt x="962337" y="930386"/>
                      </a:lnTo>
                      <a:lnTo>
                        <a:pt x="966926" y="915951"/>
                      </a:lnTo>
                      <a:lnTo>
                        <a:pt x="968628" y="910604"/>
                      </a:lnTo>
                      <a:lnTo>
                        <a:pt x="974163" y="907187"/>
                      </a:lnTo>
                      <a:lnTo>
                        <a:pt x="980759" y="899970"/>
                      </a:lnTo>
                      <a:lnTo>
                        <a:pt x="981234" y="899537"/>
                      </a:lnTo>
                      <a:lnTo>
                        <a:pt x="985112" y="895217"/>
                      </a:lnTo>
                      <a:lnTo>
                        <a:pt x="988355" y="894177"/>
                      </a:lnTo>
                      <a:lnTo>
                        <a:pt x="993807" y="892431"/>
                      </a:lnTo>
                      <a:lnTo>
                        <a:pt x="994710" y="891664"/>
                      </a:lnTo>
                      <a:lnTo>
                        <a:pt x="998010" y="888878"/>
                      </a:lnTo>
                      <a:lnTo>
                        <a:pt x="1000557" y="886725"/>
                      </a:lnTo>
                      <a:lnTo>
                        <a:pt x="1002498" y="885090"/>
                      </a:lnTo>
                      <a:lnTo>
                        <a:pt x="1006231" y="883630"/>
                      </a:lnTo>
                      <a:lnTo>
                        <a:pt x="1016838" y="882850"/>
                      </a:lnTo>
                      <a:lnTo>
                        <a:pt x="1019805" y="881463"/>
                      </a:lnTo>
                      <a:lnTo>
                        <a:pt x="1027877" y="877688"/>
                      </a:lnTo>
                      <a:lnTo>
                        <a:pt x="1033032" y="876537"/>
                      </a:lnTo>
                      <a:lnTo>
                        <a:pt x="1036023" y="877304"/>
                      </a:lnTo>
                      <a:lnTo>
                        <a:pt x="1037680" y="877725"/>
                      </a:lnTo>
                      <a:lnTo>
                        <a:pt x="1038001" y="877812"/>
                      </a:lnTo>
                      <a:lnTo>
                        <a:pt x="1039176" y="878109"/>
                      </a:lnTo>
                      <a:lnTo>
                        <a:pt x="1045394" y="877787"/>
                      </a:lnTo>
                      <a:lnTo>
                        <a:pt x="1050227" y="875781"/>
                      </a:lnTo>
                      <a:lnTo>
                        <a:pt x="1055679" y="872749"/>
                      </a:lnTo>
                      <a:lnTo>
                        <a:pt x="1057546" y="871721"/>
                      </a:lnTo>
                      <a:lnTo>
                        <a:pt x="1058324" y="871288"/>
                      </a:lnTo>
                      <a:lnTo>
                        <a:pt x="1058547" y="871226"/>
                      </a:lnTo>
                      <a:lnTo>
                        <a:pt x="1067831" y="868614"/>
                      </a:lnTo>
                      <a:lnTo>
                        <a:pt x="1078413" y="867500"/>
                      </a:lnTo>
                      <a:lnTo>
                        <a:pt x="1080020" y="867326"/>
                      </a:lnTo>
                      <a:lnTo>
                        <a:pt x="1081046" y="867215"/>
                      </a:lnTo>
                      <a:lnTo>
                        <a:pt x="1101011" y="866002"/>
                      </a:lnTo>
                      <a:lnTo>
                        <a:pt x="1110529" y="865420"/>
                      </a:lnTo>
                      <a:lnTo>
                        <a:pt x="1121037" y="866349"/>
                      </a:lnTo>
                      <a:lnTo>
                        <a:pt x="1144970" y="868478"/>
                      </a:lnTo>
                      <a:lnTo>
                        <a:pt x="1149049" y="868837"/>
                      </a:lnTo>
                      <a:lnTo>
                        <a:pt x="1151052" y="869122"/>
                      </a:lnTo>
                      <a:lnTo>
                        <a:pt x="1151583" y="869184"/>
                      </a:lnTo>
                      <a:lnTo>
                        <a:pt x="1163513" y="870830"/>
                      </a:lnTo>
                      <a:lnTo>
                        <a:pt x="1164971" y="871028"/>
                      </a:lnTo>
                      <a:lnTo>
                        <a:pt x="1166677" y="871263"/>
                      </a:lnTo>
                      <a:lnTo>
                        <a:pt x="1206050" y="874841"/>
                      </a:lnTo>
                      <a:lnTo>
                        <a:pt x="1206347" y="874878"/>
                      </a:lnTo>
                      <a:lnTo>
                        <a:pt x="1219438" y="880424"/>
                      </a:lnTo>
                      <a:lnTo>
                        <a:pt x="1227882" y="881488"/>
                      </a:lnTo>
                      <a:lnTo>
                        <a:pt x="1235410" y="881340"/>
                      </a:lnTo>
                      <a:lnTo>
                        <a:pt x="1237227" y="881104"/>
                      </a:lnTo>
                      <a:lnTo>
                        <a:pt x="1239267" y="880832"/>
                      </a:lnTo>
                      <a:lnTo>
                        <a:pt x="1248180" y="878567"/>
                      </a:lnTo>
                      <a:lnTo>
                        <a:pt x="1257686" y="875534"/>
                      </a:lnTo>
                      <a:lnTo>
                        <a:pt x="1277095" y="869369"/>
                      </a:lnTo>
                      <a:lnTo>
                        <a:pt x="1288171" y="866076"/>
                      </a:lnTo>
                      <a:lnTo>
                        <a:pt x="1290433" y="865396"/>
                      </a:lnTo>
                      <a:lnTo>
                        <a:pt x="1294488" y="864071"/>
                      </a:lnTo>
                      <a:lnTo>
                        <a:pt x="1296936" y="863266"/>
                      </a:lnTo>
                      <a:lnTo>
                        <a:pt x="1301065" y="861793"/>
                      </a:lnTo>
                      <a:lnTo>
                        <a:pt x="1302103" y="861583"/>
                      </a:lnTo>
                      <a:lnTo>
                        <a:pt x="1304143" y="861174"/>
                      </a:lnTo>
                      <a:lnTo>
                        <a:pt x="1328817" y="853573"/>
                      </a:lnTo>
                      <a:lnTo>
                        <a:pt x="1339436" y="850008"/>
                      </a:lnTo>
                      <a:lnTo>
                        <a:pt x="1344727" y="848238"/>
                      </a:lnTo>
                      <a:lnTo>
                        <a:pt x="1350018" y="846480"/>
                      </a:lnTo>
                      <a:lnTo>
                        <a:pt x="1372035" y="839994"/>
                      </a:lnTo>
                      <a:lnTo>
                        <a:pt x="1373667" y="839721"/>
                      </a:lnTo>
                      <a:lnTo>
                        <a:pt x="1374038" y="839659"/>
                      </a:lnTo>
                      <a:lnTo>
                        <a:pt x="1375979" y="838855"/>
                      </a:lnTo>
                      <a:lnTo>
                        <a:pt x="1377623" y="838149"/>
                      </a:lnTo>
                      <a:lnTo>
                        <a:pt x="1388538" y="835116"/>
                      </a:lnTo>
                      <a:lnTo>
                        <a:pt x="1400171" y="831105"/>
                      </a:lnTo>
                      <a:lnTo>
                        <a:pt x="1407625" y="829187"/>
                      </a:lnTo>
                      <a:lnTo>
                        <a:pt x="1407947" y="829100"/>
                      </a:lnTo>
                      <a:lnTo>
                        <a:pt x="1408256" y="829001"/>
                      </a:lnTo>
                      <a:lnTo>
                        <a:pt x="1414313" y="827293"/>
                      </a:lnTo>
                      <a:lnTo>
                        <a:pt x="1417416" y="826315"/>
                      </a:lnTo>
                      <a:lnTo>
                        <a:pt x="1425896" y="823616"/>
                      </a:lnTo>
                      <a:lnTo>
                        <a:pt x="1435811" y="820880"/>
                      </a:lnTo>
                      <a:lnTo>
                        <a:pt x="1437566" y="820001"/>
                      </a:lnTo>
                      <a:lnTo>
                        <a:pt x="1440632" y="819160"/>
                      </a:lnTo>
                      <a:lnTo>
                        <a:pt x="1450558" y="816424"/>
                      </a:lnTo>
                      <a:lnTo>
                        <a:pt x="1451201" y="816213"/>
                      </a:lnTo>
                      <a:lnTo>
                        <a:pt x="1466209" y="811386"/>
                      </a:lnTo>
                      <a:lnTo>
                        <a:pt x="1471883" y="809392"/>
                      </a:lnTo>
                      <a:lnTo>
                        <a:pt x="1476556" y="808018"/>
                      </a:lnTo>
                      <a:lnTo>
                        <a:pt x="1478187" y="807548"/>
                      </a:lnTo>
                      <a:lnTo>
                        <a:pt x="1479992" y="806892"/>
                      </a:lnTo>
                      <a:lnTo>
                        <a:pt x="1482168" y="806100"/>
                      </a:lnTo>
                      <a:lnTo>
                        <a:pt x="1484232" y="805555"/>
                      </a:lnTo>
                      <a:lnTo>
                        <a:pt x="1490327" y="803933"/>
                      </a:lnTo>
                      <a:lnTo>
                        <a:pt x="1491847" y="803401"/>
                      </a:lnTo>
                      <a:lnTo>
                        <a:pt x="1497002" y="801594"/>
                      </a:lnTo>
                      <a:lnTo>
                        <a:pt x="1516065" y="795875"/>
                      </a:lnTo>
                      <a:lnTo>
                        <a:pt x="1518389" y="795169"/>
                      </a:lnTo>
                      <a:lnTo>
                        <a:pt x="1525831" y="792928"/>
                      </a:lnTo>
                      <a:lnTo>
                        <a:pt x="1531245" y="791171"/>
                      </a:lnTo>
                      <a:lnTo>
                        <a:pt x="1533297" y="790502"/>
                      </a:lnTo>
                      <a:lnTo>
                        <a:pt x="1536734" y="789388"/>
                      </a:lnTo>
                      <a:lnTo>
                        <a:pt x="1549800" y="785291"/>
                      </a:lnTo>
                      <a:lnTo>
                        <a:pt x="1555945" y="783322"/>
                      </a:lnTo>
                      <a:lnTo>
                        <a:pt x="1561409" y="781564"/>
                      </a:lnTo>
                      <a:lnTo>
                        <a:pt x="1564091" y="780512"/>
                      </a:lnTo>
                      <a:lnTo>
                        <a:pt x="1569716" y="778854"/>
                      </a:lnTo>
                      <a:lnTo>
                        <a:pt x="1575155" y="776736"/>
                      </a:lnTo>
                      <a:lnTo>
                        <a:pt x="1579173" y="775511"/>
                      </a:lnTo>
                      <a:lnTo>
                        <a:pt x="1583536" y="774186"/>
                      </a:lnTo>
                      <a:lnTo>
                        <a:pt x="1587443" y="772788"/>
                      </a:lnTo>
                      <a:lnTo>
                        <a:pt x="1587987" y="772590"/>
                      </a:lnTo>
                      <a:lnTo>
                        <a:pt x="1589211" y="771847"/>
                      </a:lnTo>
                      <a:lnTo>
                        <a:pt x="1590459" y="771117"/>
                      </a:lnTo>
                      <a:lnTo>
                        <a:pt x="1591658" y="769408"/>
                      </a:lnTo>
                      <a:lnTo>
                        <a:pt x="1592178" y="768678"/>
                      </a:lnTo>
                      <a:lnTo>
                        <a:pt x="1594625" y="765224"/>
                      </a:lnTo>
                      <a:lnTo>
                        <a:pt x="1595144" y="764481"/>
                      </a:lnTo>
                      <a:lnTo>
                        <a:pt x="1596541" y="763132"/>
                      </a:lnTo>
                      <a:lnTo>
                        <a:pt x="1600917" y="758886"/>
                      </a:lnTo>
                      <a:lnTo>
                        <a:pt x="1607704" y="753018"/>
                      </a:lnTo>
                      <a:lnTo>
                        <a:pt x="1607803" y="752709"/>
                      </a:lnTo>
                      <a:lnTo>
                        <a:pt x="1607976" y="752139"/>
                      </a:lnTo>
                      <a:lnTo>
                        <a:pt x="1609670" y="751520"/>
                      </a:lnTo>
                      <a:lnTo>
                        <a:pt x="1613007" y="747287"/>
                      </a:lnTo>
                      <a:lnTo>
                        <a:pt x="1617581" y="738659"/>
                      </a:lnTo>
                      <a:lnTo>
                        <a:pt x="1620894" y="735848"/>
                      </a:lnTo>
                      <a:lnTo>
                        <a:pt x="1621525" y="734437"/>
                      </a:lnTo>
                      <a:lnTo>
                        <a:pt x="1622403" y="732482"/>
                      </a:lnTo>
                      <a:lnTo>
                        <a:pt x="1622279" y="731145"/>
                      </a:lnTo>
                      <a:lnTo>
                        <a:pt x="1621463" y="730303"/>
                      </a:lnTo>
                      <a:lnTo>
                        <a:pt x="1616147" y="725995"/>
                      </a:lnTo>
                      <a:lnTo>
                        <a:pt x="1610659" y="721526"/>
                      </a:lnTo>
                      <a:lnTo>
                        <a:pt x="1610189" y="721155"/>
                      </a:lnTo>
                      <a:lnTo>
                        <a:pt x="1605182" y="717094"/>
                      </a:lnTo>
                      <a:lnTo>
                        <a:pt x="1604206" y="715943"/>
                      </a:lnTo>
                      <a:lnTo>
                        <a:pt x="1600682" y="713876"/>
                      </a:lnTo>
                      <a:lnTo>
                        <a:pt x="1598383" y="711907"/>
                      </a:lnTo>
                      <a:lnTo>
                        <a:pt x="1591955" y="706436"/>
                      </a:lnTo>
                      <a:lnTo>
                        <a:pt x="1589668" y="704728"/>
                      </a:lnTo>
                      <a:lnTo>
                        <a:pt x="1586812" y="702623"/>
                      </a:lnTo>
                      <a:lnTo>
                        <a:pt x="1586404" y="701051"/>
                      </a:lnTo>
                      <a:lnTo>
                        <a:pt x="1585799" y="698724"/>
                      </a:lnTo>
                      <a:lnTo>
                        <a:pt x="1585848" y="694255"/>
                      </a:lnTo>
                      <a:lnTo>
                        <a:pt x="1585861" y="692645"/>
                      </a:lnTo>
                      <a:lnTo>
                        <a:pt x="1586281" y="691965"/>
                      </a:lnTo>
                      <a:lnTo>
                        <a:pt x="1586986" y="690801"/>
                      </a:lnTo>
                      <a:lnTo>
                        <a:pt x="1591423" y="683510"/>
                      </a:lnTo>
                      <a:lnTo>
                        <a:pt x="1591609" y="682173"/>
                      </a:lnTo>
                      <a:lnTo>
                        <a:pt x="1591671" y="681653"/>
                      </a:lnTo>
                      <a:lnTo>
                        <a:pt x="1592264" y="677172"/>
                      </a:lnTo>
                      <a:lnTo>
                        <a:pt x="1592857" y="676219"/>
                      </a:lnTo>
                      <a:lnTo>
                        <a:pt x="1594761" y="673124"/>
                      </a:lnTo>
                      <a:lnTo>
                        <a:pt x="1597876" y="669001"/>
                      </a:lnTo>
                      <a:lnTo>
                        <a:pt x="1599434" y="666947"/>
                      </a:lnTo>
                      <a:lnTo>
                        <a:pt x="1599718" y="666155"/>
                      </a:lnTo>
                      <a:lnTo>
                        <a:pt x="1600064" y="665189"/>
                      </a:lnTo>
                      <a:lnTo>
                        <a:pt x="1600435" y="662812"/>
                      </a:lnTo>
                      <a:lnTo>
                        <a:pt x="1600361" y="660794"/>
                      </a:lnTo>
                      <a:lnTo>
                        <a:pt x="1600213" y="657143"/>
                      </a:lnTo>
                      <a:lnTo>
                        <a:pt x="1601968" y="652191"/>
                      </a:lnTo>
                      <a:lnTo>
                        <a:pt x="1604490" y="646719"/>
                      </a:lnTo>
                      <a:lnTo>
                        <a:pt x="1605318" y="645605"/>
                      </a:lnTo>
                      <a:lnTo>
                        <a:pt x="1607160" y="643142"/>
                      </a:lnTo>
                      <a:lnTo>
                        <a:pt x="1608990" y="638103"/>
                      </a:lnTo>
                      <a:lnTo>
                        <a:pt x="1610127" y="625526"/>
                      </a:lnTo>
                      <a:lnTo>
                        <a:pt x="1612191" y="616465"/>
                      </a:lnTo>
                      <a:lnTo>
                        <a:pt x="1612983" y="614373"/>
                      </a:lnTo>
                      <a:lnTo>
                        <a:pt x="1613675" y="612540"/>
                      </a:lnTo>
                      <a:lnTo>
                        <a:pt x="1614503" y="605646"/>
                      </a:lnTo>
                      <a:lnTo>
                        <a:pt x="1614726" y="603071"/>
                      </a:lnTo>
                      <a:lnTo>
                        <a:pt x="1614874" y="601375"/>
                      </a:lnTo>
                      <a:lnTo>
                        <a:pt x="1614194" y="599753"/>
                      </a:lnTo>
                      <a:lnTo>
                        <a:pt x="1613996" y="596733"/>
                      </a:lnTo>
                      <a:lnTo>
                        <a:pt x="1613774" y="593304"/>
                      </a:lnTo>
                      <a:lnTo>
                        <a:pt x="1614343" y="589813"/>
                      </a:lnTo>
                      <a:lnTo>
                        <a:pt x="1615319" y="586706"/>
                      </a:lnTo>
                      <a:lnTo>
                        <a:pt x="1615690" y="586062"/>
                      </a:lnTo>
                      <a:lnTo>
                        <a:pt x="1619201" y="579934"/>
                      </a:lnTo>
                      <a:lnTo>
                        <a:pt x="1620103" y="576840"/>
                      </a:lnTo>
                      <a:lnTo>
                        <a:pt x="1620165" y="576654"/>
                      </a:lnTo>
                      <a:lnTo>
                        <a:pt x="1620091" y="574772"/>
                      </a:lnTo>
                      <a:lnTo>
                        <a:pt x="1618743" y="572544"/>
                      </a:lnTo>
                      <a:lnTo>
                        <a:pt x="1615591" y="568013"/>
                      </a:lnTo>
                      <a:lnTo>
                        <a:pt x="1615270" y="566503"/>
                      </a:lnTo>
                      <a:lnTo>
                        <a:pt x="1614924" y="564893"/>
                      </a:lnTo>
                      <a:lnTo>
                        <a:pt x="1615851" y="556897"/>
                      </a:lnTo>
                      <a:lnTo>
                        <a:pt x="1613774" y="554706"/>
                      </a:lnTo>
                      <a:lnTo>
                        <a:pt x="1612253" y="553096"/>
                      </a:lnTo>
                      <a:lnTo>
                        <a:pt x="1612117" y="552824"/>
                      </a:lnTo>
                      <a:lnTo>
                        <a:pt x="1611685" y="552057"/>
                      </a:lnTo>
                      <a:lnTo>
                        <a:pt x="1607024" y="549531"/>
                      </a:lnTo>
                      <a:lnTo>
                        <a:pt x="1606554" y="549333"/>
                      </a:lnTo>
                      <a:lnTo>
                        <a:pt x="1605664" y="548949"/>
                      </a:lnTo>
                      <a:lnTo>
                        <a:pt x="1603452" y="546597"/>
                      </a:lnTo>
                      <a:lnTo>
                        <a:pt x="1603415" y="546399"/>
                      </a:lnTo>
                      <a:lnTo>
                        <a:pt x="1601807" y="536806"/>
                      </a:lnTo>
                      <a:lnTo>
                        <a:pt x="1598952" y="530232"/>
                      </a:lnTo>
                      <a:lnTo>
                        <a:pt x="1598742" y="529304"/>
                      </a:lnTo>
                      <a:lnTo>
                        <a:pt x="1598482" y="528116"/>
                      </a:lnTo>
                      <a:lnTo>
                        <a:pt x="1598470" y="527595"/>
                      </a:lnTo>
                      <a:lnTo>
                        <a:pt x="1598470" y="525999"/>
                      </a:lnTo>
                      <a:lnTo>
                        <a:pt x="1600930" y="516826"/>
                      </a:lnTo>
                      <a:lnTo>
                        <a:pt x="1601399" y="514684"/>
                      </a:lnTo>
                      <a:lnTo>
                        <a:pt x="1601993" y="512060"/>
                      </a:lnTo>
                      <a:lnTo>
                        <a:pt x="1603724" y="506242"/>
                      </a:lnTo>
                      <a:lnTo>
                        <a:pt x="1606851" y="493256"/>
                      </a:lnTo>
                      <a:lnTo>
                        <a:pt x="1608829" y="485073"/>
                      </a:lnTo>
                      <a:lnTo>
                        <a:pt x="1609286" y="483650"/>
                      </a:lnTo>
                      <a:lnTo>
                        <a:pt x="1610646" y="479404"/>
                      </a:lnTo>
                      <a:lnTo>
                        <a:pt x="1612191" y="473029"/>
                      </a:lnTo>
                      <a:lnTo>
                        <a:pt x="1613279" y="468510"/>
                      </a:lnTo>
                      <a:lnTo>
                        <a:pt x="1613848" y="467148"/>
                      </a:lnTo>
                      <a:lnTo>
                        <a:pt x="1614775" y="463027"/>
                      </a:lnTo>
                      <a:lnTo>
                        <a:pt x="1616320" y="456094"/>
                      </a:lnTo>
                      <a:lnTo>
                        <a:pt x="1616914" y="453668"/>
                      </a:lnTo>
                      <a:lnTo>
                        <a:pt x="1621129" y="436498"/>
                      </a:lnTo>
                      <a:lnTo>
                        <a:pt x="1622341" y="431596"/>
                      </a:lnTo>
                      <a:lnTo>
                        <a:pt x="1622872" y="429269"/>
                      </a:lnTo>
                      <a:lnTo>
                        <a:pt x="1624615" y="421705"/>
                      </a:lnTo>
                      <a:lnTo>
                        <a:pt x="1625357" y="418474"/>
                      </a:lnTo>
                      <a:lnTo>
                        <a:pt x="1627051" y="411641"/>
                      </a:lnTo>
                      <a:lnTo>
                        <a:pt x="1628139" y="407259"/>
                      </a:lnTo>
                      <a:lnTo>
                        <a:pt x="1628905" y="404869"/>
                      </a:lnTo>
                      <a:lnTo>
                        <a:pt x="1629684" y="400747"/>
                      </a:lnTo>
                      <a:lnTo>
                        <a:pt x="1630660" y="399175"/>
                      </a:lnTo>
                      <a:lnTo>
                        <a:pt x="1631093" y="398482"/>
                      </a:lnTo>
                      <a:lnTo>
                        <a:pt x="1632391" y="397826"/>
                      </a:lnTo>
                      <a:lnTo>
                        <a:pt x="1633949" y="397033"/>
                      </a:lnTo>
                      <a:lnTo>
                        <a:pt x="1638893" y="395610"/>
                      </a:lnTo>
                      <a:lnTo>
                        <a:pt x="1647337" y="393196"/>
                      </a:lnTo>
                      <a:lnTo>
                        <a:pt x="1658042" y="391129"/>
                      </a:lnTo>
                      <a:lnTo>
                        <a:pt x="1658561" y="390399"/>
                      </a:lnTo>
                      <a:lnTo>
                        <a:pt x="1665447" y="389668"/>
                      </a:lnTo>
                      <a:lnTo>
                        <a:pt x="1665719" y="389606"/>
                      </a:lnTo>
                      <a:lnTo>
                        <a:pt x="1668735" y="388913"/>
                      </a:lnTo>
                      <a:lnTo>
                        <a:pt x="1670923" y="388603"/>
                      </a:lnTo>
                      <a:lnTo>
                        <a:pt x="1673272" y="388257"/>
                      </a:lnTo>
                      <a:lnTo>
                        <a:pt x="1681790" y="385707"/>
                      </a:lnTo>
                      <a:lnTo>
                        <a:pt x="1686821" y="381993"/>
                      </a:lnTo>
                      <a:lnTo>
                        <a:pt x="1690307" y="378626"/>
                      </a:lnTo>
                      <a:lnTo>
                        <a:pt x="1692013" y="376979"/>
                      </a:lnTo>
                      <a:lnTo>
                        <a:pt x="1698206" y="371013"/>
                      </a:lnTo>
                      <a:lnTo>
                        <a:pt x="1704313" y="363697"/>
                      </a:lnTo>
                      <a:lnTo>
                        <a:pt x="1710544" y="357322"/>
                      </a:lnTo>
                      <a:lnTo>
                        <a:pt x="1711842" y="356406"/>
                      </a:lnTo>
                      <a:lnTo>
                        <a:pt x="1712657" y="355131"/>
                      </a:lnTo>
                      <a:lnTo>
                        <a:pt x="1713721" y="354524"/>
                      </a:lnTo>
                      <a:lnTo>
                        <a:pt x="1716415" y="353001"/>
                      </a:lnTo>
                      <a:lnTo>
                        <a:pt x="1717442" y="352419"/>
                      </a:lnTo>
                      <a:lnTo>
                        <a:pt x="1717763" y="346032"/>
                      </a:lnTo>
                      <a:lnTo>
                        <a:pt x="1718023" y="345400"/>
                      </a:lnTo>
                      <a:lnTo>
                        <a:pt x="1718925" y="343308"/>
                      </a:lnTo>
                      <a:lnTo>
                        <a:pt x="1718900" y="343123"/>
                      </a:lnTo>
                      <a:lnTo>
                        <a:pt x="1718344" y="338456"/>
                      </a:lnTo>
                      <a:lnTo>
                        <a:pt x="1719049" y="337168"/>
                      </a:lnTo>
                      <a:lnTo>
                        <a:pt x="1721521" y="332663"/>
                      </a:lnTo>
                      <a:lnTo>
                        <a:pt x="1723487" y="326287"/>
                      </a:lnTo>
                      <a:lnTo>
                        <a:pt x="1724525" y="324170"/>
                      </a:lnTo>
                      <a:lnTo>
                        <a:pt x="1725180" y="322846"/>
                      </a:lnTo>
                      <a:lnTo>
                        <a:pt x="1726318" y="315319"/>
                      </a:lnTo>
                      <a:lnTo>
                        <a:pt x="1727195" y="311259"/>
                      </a:lnTo>
                      <a:lnTo>
                        <a:pt x="1727801" y="308424"/>
                      </a:lnTo>
                      <a:lnTo>
                        <a:pt x="1728394" y="307298"/>
                      </a:lnTo>
                      <a:lnTo>
                        <a:pt x="1731621" y="305045"/>
                      </a:lnTo>
                      <a:lnTo>
                        <a:pt x="1733784" y="305317"/>
                      </a:lnTo>
                      <a:lnTo>
                        <a:pt x="1739545" y="306023"/>
                      </a:lnTo>
                      <a:lnTo>
                        <a:pt x="1742722" y="305998"/>
                      </a:lnTo>
                      <a:lnTo>
                        <a:pt x="1744984" y="305985"/>
                      </a:lnTo>
                      <a:lnTo>
                        <a:pt x="1746567" y="305627"/>
                      </a:lnTo>
                      <a:lnTo>
                        <a:pt x="1749917" y="304859"/>
                      </a:lnTo>
                      <a:lnTo>
                        <a:pt x="1752599" y="302792"/>
                      </a:lnTo>
                      <a:lnTo>
                        <a:pt x="1753724" y="301108"/>
                      </a:lnTo>
                      <a:lnTo>
                        <a:pt x="1754392" y="300266"/>
                      </a:lnTo>
                      <a:lnTo>
                        <a:pt x="1756098" y="297221"/>
                      </a:lnTo>
                      <a:lnTo>
                        <a:pt x="1758607" y="292752"/>
                      </a:lnTo>
                      <a:lnTo>
                        <a:pt x="1762365" y="287268"/>
                      </a:lnTo>
                      <a:lnTo>
                        <a:pt x="1768756" y="282379"/>
                      </a:lnTo>
                      <a:lnTo>
                        <a:pt x="1771785" y="280930"/>
                      </a:lnTo>
                      <a:lnTo>
                        <a:pt x="1782280" y="276313"/>
                      </a:lnTo>
                      <a:lnTo>
                        <a:pt x="1791712" y="273070"/>
                      </a:lnTo>
                      <a:lnTo>
                        <a:pt x="1796929" y="271621"/>
                      </a:lnTo>
                      <a:lnTo>
                        <a:pt x="1798685" y="271337"/>
                      </a:lnTo>
                      <a:lnTo>
                        <a:pt x="1799859" y="271101"/>
                      </a:lnTo>
                      <a:lnTo>
                        <a:pt x="1802060" y="270668"/>
                      </a:lnTo>
                      <a:lnTo>
                        <a:pt x="1806943" y="270581"/>
                      </a:lnTo>
                      <a:lnTo>
                        <a:pt x="1812481" y="270878"/>
                      </a:lnTo>
                      <a:lnTo>
                        <a:pt x="1815052" y="271015"/>
                      </a:lnTo>
                      <a:lnTo>
                        <a:pt x="1816758" y="271101"/>
                      </a:lnTo>
                      <a:lnTo>
                        <a:pt x="1817969" y="271287"/>
                      </a:lnTo>
                      <a:lnTo>
                        <a:pt x="1821443" y="271819"/>
                      </a:lnTo>
                      <a:lnTo>
                        <a:pt x="1824348" y="273689"/>
                      </a:lnTo>
                      <a:lnTo>
                        <a:pt x="1825300" y="276115"/>
                      </a:lnTo>
                      <a:lnTo>
                        <a:pt x="1825992" y="277873"/>
                      </a:lnTo>
                      <a:lnTo>
                        <a:pt x="1826376" y="279829"/>
                      </a:lnTo>
                      <a:lnTo>
                        <a:pt x="1825312" y="283493"/>
                      </a:lnTo>
                      <a:lnTo>
                        <a:pt x="1823100" y="285535"/>
                      </a:lnTo>
                      <a:lnTo>
                        <a:pt x="1818538" y="288284"/>
                      </a:lnTo>
                      <a:lnTo>
                        <a:pt x="1818241" y="289001"/>
                      </a:lnTo>
                      <a:lnTo>
                        <a:pt x="1817660" y="290437"/>
                      </a:lnTo>
                      <a:lnTo>
                        <a:pt x="1818278" y="292010"/>
                      </a:lnTo>
                      <a:lnTo>
                        <a:pt x="1818785" y="293322"/>
                      </a:lnTo>
                      <a:lnTo>
                        <a:pt x="1819737" y="294659"/>
                      </a:lnTo>
                      <a:lnTo>
                        <a:pt x="1820355" y="295550"/>
                      </a:lnTo>
                      <a:lnTo>
                        <a:pt x="1820652" y="295723"/>
                      </a:lnTo>
                      <a:lnTo>
                        <a:pt x="1823100" y="297184"/>
                      </a:lnTo>
                      <a:lnTo>
                        <a:pt x="1825881" y="297716"/>
                      </a:lnTo>
                      <a:lnTo>
                        <a:pt x="1827809" y="298756"/>
                      </a:lnTo>
                      <a:lnTo>
                        <a:pt x="1828984" y="298892"/>
                      </a:lnTo>
                      <a:lnTo>
                        <a:pt x="1831605" y="299177"/>
                      </a:lnTo>
                      <a:lnTo>
                        <a:pt x="1835140" y="298793"/>
                      </a:lnTo>
                      <a:lnTo>
                        <a:pt x="1838923" y="298385"/>
                      </a:lnTo>
                      <a:lnTo>
                        <a:pt x="1843732" y="295860"/>
                      </a:lnTo>
                      <a:lnTo>
                        <a:pt x="1845994" y="295154"/>
                      </a:lnTo>
                      <a:lnTo>
                        <a:pt x="1860408" y="294436"/>
                      </a:lnTo>
                      <a:lnTo>
                        <a:pt x="1861780" y="295575"/>
                      </a:lnTo>
                      <a:lnTo>
                        <a:pt x="1862979" y="297283"/>
                      </a:lnTo>
                      <a:lnTo>
                        <a:pt x="1865427" y="300811"/>
                      </a:lnTo>
                      <a:lnTo>
                        <a:pt x="1868691" y="302099"/>
                      </a:lnTo>
                      <a:lnTo>
                        <a:pt x="1869111" y="302259"/>
                      </a:lnTo>
                      <a:lnTo>
                        <a:pt x="1878345" y="302668"/>
                      </a:lnTo>
                      <a:lnTo>
                        <a:pt x="1883933" y="304302"/>
                      </a:lnTo>
                      <a:lnTo>
                        <a:pt x="1885404" y="305119"/>
                      </a:lnTo>
                      <a:lnTo>
                        <a:pt x="1888717" y="306964"/>
                      </a:lnTo>
                      <a:lnTo>
                        <a:pt x="1890163" y="307174"/>
                      </a:lnTo>
                      <a:lnTo>
                        <a:pt x="1891523" y="307360"/>
                      </a:lnTo>
                      <a:lnTo>
                        <a:pt x="1897445" y="305045"/>
                      </a:lnTo>
                      <a:lnTo>
                        <a:pt x="1898471" y="305094"/>
                      </a:lnTo>
                      <a:lnTo>
                        <a:pt x="1899126" y="305131"/>
                      </a:lnTo>
                      <a:lnTo>
                        <a:pt x="1901388" y="305243"/>
                      </a:lnTo>
                      <a:lnTo>
                        <a:pt x="1902896" y="304661"/>
                      </a:lnTo>
                      <a:lnTo>
                        <a:pt x="1904268" y="304129"/>
                      </a:lnTo>
                      <a:lnTo>
                        <a:pt x="1907038" y="304500"/>
                      </a:lnTo>
                      <a:lnTo>
                        <a:pt x="1908002" y="304636"/>
                      </a:lnTo>
                      <a:lnTo>
                        <a:pt x="1913379" y="302581"/>
                      </a:lnTo>
                      <a:lnTo>
                        <a:pt x="1914072" y="302594"/>
                      </a:lnTo>
                      <a:lnTo>
                        <a:pt x="1919214" y="302767"/>
                      </a:lnTo>
                      <a:lnTo>
                        <a:pt x="1919535" y="302779"/>
                      </a:lnTo>
                      <a:lnTo>
                        <a:pt x="1926743" y="303658"/>
                      </a:lnTo>
                      <a:lnTo>
                        <a:pt x="1929326" y="303052"/>
                      </a:lnTo>
                      <a:lnTo>
                        <a:pt x="1931440" y="302569"/>
                      </a:lnTo>
                      <a:lnTo>
                        <a:pt x="1935495" y="301009"/>
                      </a:lnTo>
                      <a:lnTo>
                        <a:pt x="1938610" y="299821"/>
                      </a:lnTo>
                      <a:lnTo>
                        <a:pt x="1942578" y="298051"/>
                      </a:lnTo>
                      <a:lnTo>
                        <a:pt x="1942887" y="298013"/>
                      </a:lnTo>
                      <a:lnTo>
                        <a:pt x="1944148" y="297630"/>
                      </a:lnTo>
                      <a:lnTo>
                        <a:pt x="1948524" y="296454"/>
                      </a:lnTo>
                      <a:lnTo>
                        <a:pt x="1950824" y="295983"/>
                      </a:lnTo>
                      <a:lnTo>
                        <a:pt x="1955546" y="295043"/>
                      </a:lnTo>
                      <a:lnTo>
                        <a:pt x="1956362" y="294869"/>
                      </a:lnTo>
                      <a:lnTo>
                        <a:pt x="1962209" y="292183"/>
                      </a:lnTo>
                      <a:lnTo>
                        <a:pt x="1964484" y="290858"/>
                      </a:lnTo>
                      <a:lnTo>
                        <a:pt x="1968403" y="288605"/>
                      </a:lnTo>
                      <a:lnTo>
                        <a:pt x="1969552" y="288073"/>
                      </a:lnTo>
                      <a:lnTo>
                        <a:pt x="1970739" y="287516"/>
                      </a:lnTo>
                      <a:lnTo>
                        <a:pt x="1980134" y="285028"/>
                      </a:lnTo>
                      <a:lnTo>
                        <a:pt x="1981222" y="284285"/>
                      </a:lnTo>
                      <a:lnTo>
                        <a:pt x="1985944" y="283914"/>
                      </a:lnTo>
                      <a:lnTo>
                        <a:pt x="1989591" y="284359"/>
                      </a:lnTo>
                      <a:lnTo>
                        <a:pt x="1992323" y="283493"/>
                      </a:lnTo>
                      <a:lnTo>
                        <a:pt x="1994758" y="283109"/>
                      </a:lnTo>
                      <a:lnTo>
                        <a:pt x="2005971" y="277897"/>
                      </a:lnTo>
                      <a:lnTo>
                        <a:pt x="2013239" y="272649"/>
                      </a:lnTo>
                      <a:lnTo>
                        <a:pt x="2015477" y="270643"/>
                      </a:lnTo>
                      <a:lnTo>
                        <a:pt x="2015860" y="270297"/>
                      </a:lnTo>
                      <a:lnTo>
                        <a:pt x="2016874" y="269802"/>
                      </a:lnTo>
                      <a:lnTo>
                        <a:pt x="2020409" y="268044"/>
                      </a:lnTo>
                      <a:lnTo>
                        <a:pt x="2023352" y="267016"/>
                      </a:lnTo>
                      <a:lnTo>
                        <a:pt x="2023549" y="266954"/>
                      </a:lnTo>
                      <a:lnTo>
                        <a:pt x="2027567" y="267016"/>
                      </a:lnTo>
                      <a:lnTo>
                        <a:pt x="2029508" y="266558"/>
                      </a:lnTo>
                      <a:lnTo>
                        <a:pt x="2034922" y="266137"/>
                      </a:lnTo>
                      <a:lnTo>
                        <a:pt x="2036641" y="265605"/>
                      </a:lnTo>
                      <a:lnTo>
                        <a:pt x="2036876" y="265531"/>
                      </a:lnTo>
                      <a:lnTo>
                        <a:pt x="2040226" y="263711"/>
                      </a:lnTo>
                      <a:lnTo>
                        <a:pt x="2041400" y="262387"/>
                      </a:lnTo>
                      <a:lnTo>
                        <a:pt x="2043588" y="259911"/>
                      </a:lnTo>
                      <a:lnTo>
                        <a:pt x="2044886" y="255553"/>
                      </a:lnTo>
                      <a:lnTo>
                        <a:pt x="2044058" y="251283"/>
                      </a:lnTo>
                      <a:lnTo>
                        <a:pt x="2043687" y="249364"/>
                      </a:lnTo>
                      <a:lnTo>
                        <a:pt x="2043193" y="248076"/>
                      </a:lnTo>
                      <a:lnTo>
                        <a:pt x="2041474" y="243682"/>
                      </a:lnTo>
                      <a:lnTo>
                        <a:pt x="2040461" y="242209"/>
                      </a:lnTo>
                      <a:lnTo>
                        <a:pt x="2039410" y="240674"/>
                      </a:lnTo>
                      <a:lnTo>
                        <a:pt x="2037247" y="239473"/>
                      </a:lnTo>
                      <a:lnTo>
                        <a:pt x="2036171" y="238086"/>
                      </a:lnTo>
                      <a:lnTo>
                        <a:pt x="2034267" y="236725"/>
                      </a:lnTo>
                      <a:lnTo>
                        <a:pt x="2034032" y="236564"/>
                      </a:lnTo>
                      <a:lnTo>
                        <a:pt x="2033192" y="235970"/>
                      </a:lnTo>
                      <a:lnTo>
                        <a:pt x="2030423" y="235574"/>
                      </a:lnTo>
                      <a:lnTo>
                        <a:pt x="2026096" y="236564"/>
                      </a:lnTo>
                      <a:lnTo>
                        <a:pt x="2016404" y="238854"/>
                      </a:lnTo>
                      <a:lnTo>
                        <a:pt x="2015106" y="239151"/>
                      </a:lnTo>
                      <a:lnTo>
                        <a:pt x="2010545" y="240451"/>
                      </a:lnTo>
                      <a:lnTo>
                        <a:pt x="2006490" y="241602"/>
                      </a:lnTo>
                      <a:lnTo>
                        <a:pt x="2004772" y="241652"/>
                      </a:lnTo>
                      <a:lnTo>
                        <a:pt x="2001755" y="241738"/>
                      </a:lnTo>
                      <a:lnTo>
                        <a:pt x="2001397" y="241590"/>
                      </a:lnTo>
                      <a:lnTo>
                        <a:pt x="1998714" y="240414"/>
                      </a:lnTo>
                      <a:lnTo>
                        <a:pt x="1997416" y="237245"/>
                      </a:lnTo>
                      <a:lnTo>
                        <a:pt x="1996922" y="236056"/>
                      </a:lnTo>
                      <a:lnTo>
                        <a:pt x="1996279" y="235796"/>
                      </a:lnTo>
                      <a:lnTo>
                        <a:pt x="1995488" y="235474"/>
                      </a:lnTo>
                      <a:lnTo>
                        <a:pt x="1992323" y="234744"/>
                      </a:lnTo>
                      <a:lnTo>
                        <a:pt x="1990308" y="234286"/>
                      </a:lnTo>
                      <a:lnTo>
                        <a:pt x="1988009" y="231439"/>
                      </a:lnTo>
                      <a:lnTo>
                        <a:pt x="1987255" y="229198"/>
                      </a:lnTo>
                      <a:lnTo>
                        <a:pt x="1987143" y="228864"/>
                      </a:lnTo>
                      <a:lnTo>
                        <a:pt x="1988454" y="222216"/>
                      </a:lnTo>
                      <a:lnTo>
                        <a:pt x="1988404" y="221523"/>
                      </a:lnTo>
                      <a:lnTo>
                        <a:pt x="1988318" y="220174"/>
                      </a:lnTo>
                      <a:lnTo>
                        <a:pt x="1987255" y="216435"/>
                      </a:lnTo>
                      <a:lnTo>
                        <a:pt x="1986056" y="213316"/>
                      </a:lnTo>
                      <a:lnTo>
                        <a:pt x="1981519" y="204564"/>
                      </a:lnTo>
                      <a:lnTo>
                        <a:pt x="1975412" y="198758"/>
                      </a:lnTo>
                      <a:lnTo>
                        <a:pt x="1975103" y="196406"/>
                      </a:lnTo>
                      <a:lnTo>
                        <a:pt x="1975684" y="195973"/>
                      </a:lnTo>
                      <a:lnTo>
                        <a:pt x="1976735" y="195181"/>
                      </a:lnTo>
                      <a:lnTo>
                        <a:pt x="1978638" y="194673"/>
                      </a:lnTo>
                      <a:lnTo>
                        <a:pt x="1979714" y="194388"/>
                      </a:lnTo>
                      <a:lnTo>
                        <a:pt x="1984139" y="194487"/>
                      </a:lnTo>
                      <a:lnTo>
                        <a:pt x="1987082" y="194896"/>
                      </a:lnTo>
                      <a:lnTo>
                        <a:pt x="1991693" y="195527"/>
                      </a:lnTo>
                      <a:lnTo>
                        <a:pt x="1992484" y="195540"/>
                      </a:lnTo>
                      <a:lnTo>
                        <a:pt x="1995092" y="195589"/>
                      </a:lnTo>
                      <a:lnTo>
                        <a:pt x="1996922" y="195923"/>
                      </a:lnTo>
                      <a:lnTo>
                        <a:pt x="1997478" y="196084"/>
                      </a:lnTo>
                      <a:lnTo>
                        <a:pt x="1999481" y="196641"/>
                      </a:lnTo>
                      <a:lnTo>
                        <a:pt x="2002336" y="199315"/>
                      </a:lnTo>
                      <a:lnTo>
                        <a:pt x="2003053" y="199996"/>
                      </a:lnTo>
                      <a:lnTo>
                        <a:pt x="2004636" y="199872"/>
                      </a:lnTo>
                      <a:lnTo>
                        <a:pt x="2005686" y="199526"/>
                      </a:lnTo>
                      <a:lnTo>
                        <a:pt x="2006984" y="199092"/>
                      </a:lnTo>
                      <a:lnTo>
                        <a:pt x="2010038" y="199105"/>
                      </a:lnTo>
                      <a:lnTo>
                        <a:pt x="2011731" y="199117"/>
                      </a:lnTo>
                      <a:lnTo>
                        <a:pt x="2018234" y="199637"/>
                      </a:lnTo>
                      <a:lnTo>
                        <a:pt x="2022177" y="199216"/>
                      </a:lnTo>
                      <a:lnTo>
                        <a:pt x="2023376" y="198758"/>
                      </a:lnTo>
                      <a:lnTo>
                        <a:pt x="2026009" y="197768"/>
                      </a:lnTo>
                      <a:lnTo>
                        <a:pt x="2030757" y="194723"/>
                      </a:lnTo>
                      <a:lnTo>
                        <a:pt x="2038124" y="186812"/>
                      </a:lnTo>
                      <a:lnTo>
                        <a:pt x="2041215" y="184002"/>
                      </a:lnTo>
                      <a:lnTo>
                        <a:pt x="2041437" y="183804"/>
                      </a:lnTo>
                      <a:lnTo>
                        <a:pt x="2044936" y="181502"/>
                      </a:lnTo>
                      <a:lnTo>
                        <a:pt x="2048953" y="178085"/>
                      </a:lnTo>
                      <a:lnTo>
                        <a:pt x="2052464" y="173344"/>
                      </a:lnTo>
                      <a:lnTo>
                        <a:pt x="2053033" y="172849"/>
                      </a:lnTo>
                      <a:lnTo>
                        <a:pt x="2060660" y="166275"/>
                      </a:lnTo>
                      <a:lnTo>
                        <a:pt x="2062329" y="165347"/>
                      </a:lnTo>
                      <a:lnTo>
                        <a:pt x="2068226" y="162067"/>
                      </a:lnTo>
                      <a:lnTo>
                        <a:pt x="2069128" y="161893"/>
                      </a:lnTo>
                      <a:lnTo>
                        <a:pt x="2069721" y="161782"/>
                      </a:lnTo>
                      <a:lnTo>
                        <a:pt x="2073517" y="161844"/>
                      </a:lnTo>
                      <a:lnTo>
                        <a:pt x="2075853" y="163119"/>
                      </a:lnTo>
                      <a:lnTo>
                        <a:pt x="2078783" y="163032"/>
                      </a:lnTo>
                      <a:lnTo>
                        <a:pt x="2080724" y="162277"/>
                      </a:lnTo>
                      <a:lnTo>
                        <a:pt x="2082467" y="161596"/>
                      </a:lnTo>
                      <a:lnTo>
                        <a:pt x="2084741" y="160829"/>
                      </a:lnTo>
                      <a:lnTo>
                        <a:pt x="2092245" y="160470"/>
                      </a:lnTo>
                      <a:lnTo>
                        <a:pt x="2093877" y="159888"/>
                      </a:lnTo>
                      <a:lnTo>
                        <a:pt x="2098129" y="158353"/>
                      </a:lnTo>
                      <a:lnTo>
                        <a:pt x="2098896" y="157895"/>
                      </a:lnTo>
                      <a:lnTo>
                        <a:pt x="2103433" y="155147"/>
                      </a:lnTo>
                      <a:lnTo>
                        <a:pt x="2108625" y="150851"/>
                      </a:lnTo>
                      <a:lnTo>
                        <a:pt x="2113743" y="146618"/>
                      </a:lnTo>
                      <a:lnTo>
                        <a:pt x="2116388" y="144748"/>
                      </a:lnTo>
                      <a:lnTo>
                        <a:pt x="2117600" y="144129"/>
                      </a:lnTo>
                      <a:lnTo>
                        <a:pt x="2120925" y="142421"/>
                      </a:lnTo>
                      <a:lnTo>
                        <a:pt x="2124176" y="139908"/>
                      </a:lnTo>
                      <a:lnTo>
                        <a:pt x="2124646" y="139376"/>
                      </a:lnTo>
                      <a:lnTo>
                        <a:pt x="2126031" y="137816"/>
                      </a:lnTo>
                      <a:lnTo>
                        <a:pt x="2127044" y="134090"/>
                      </a:lnTo>
                      <a:lnTo>
                        <a:pt x="2126995" y="132283"/>
                      </a:lnTo>
                      <a:lnTo>
                        <a:pt x="2127749" y="131589"/>
                      </a:lnTo>
                      <a:lnTo>
                        <a:pt x="2131952" y="127752"/>
                      </a:lnTo>
                      <a:lnTo>
                        <a:pt x="2132558" y="126947"/>
                      </a:lnTo>
                      <a:lnTo>
                        <a:pt x="2133942" y="125103"/>
                      </a:lnTo>
                      <a:lnTo>
                        <a:pt x="2136761" y="121562"/>
                      </a:lnTo>
                      <a:lnTo>
                        <a:pt x="2137020" y="121253"/>
                      </a:lnTo>
                      <a:lnTo>
                        <a:pt x="2139233" y="119396"/>
                      </a:lnTo>
                      <a:lnTo>
                        <a:pt x="2141594" y="117440"/>
                      </a:lnTo>
                      <a:lnTo>
                        <a:pt x="2141804" y="117032"/>
                      </a:lnTo>
                      <a:lnTo>
                        <a:pt x="2146700" y="107586"/>
                      </a:lnTo>
                      <a:lnTo>
                        <a:pt x="2148665" y="103860"/>
                      </a:lnTo>
                      <a:lnTo>
                        <a:pt x="2149790" y="102845"/>
                      </a:lnTo>
                      <a:lnTo>
                        <a:pt x="2151768" y="98983"/>
                      </a:lnTo>
                      <a:lnTo>
                        <a:pt x="2152658" y="97262"/>
                      </a:lnTo>
                      <a:lnTo>
                        <a:pt x="2155872" y="92707"/>
                      </a:lnTo>
                      <a:lnTo>
                        <a:pt x="2157034" y="91494"/>
                      </a:lnTo>
                      <a:lnTo>
                        <a:pt x="2157727" y="93685"/>
                      </a:lnTo>
                      <a:lnTo>
                        <a:pt x="2157937" y="95802"/>
                      </a:lnTo>
                      <a:lnTo>
                        <a:pt x="2159581" y="98277"/>
                      </a:lnTo>
                      <a:lnTo>
                        <a:pt x="2160038" y="98339"/>
                      </a:lnTo>
                      <a:lnTo>
                        <a:pt x="2162140" y="98649"/>
                      </a:lnTo>
                      <a:lnTo>
                        <a:pt x="2178445" y="101038"/>
                      </a:lnTo>
                      <a:lnTo>
                        <a:pt x="2183810" y="102721"/>
                      </a:lnTo>
                      <a:lnTo>
                        <a:pt x="2181326" y="108292"/>
                      </a:lnTo>
                      <a:lnTo>
                        <a:pt x="2182154" y="109604"/>
                      </a:lnTo>
                      <a:lnTo>
                        <a:pt x="2188174" y="115818"/>
                      </a:lnTo>
                      <a:lnTo>
                        <a:pt x="2189386" y="117056"/>
                      </a:lnTo>
                      <a:lnTo>
                        <a:pt x="2191871" y="118022"/>
                      </a:lnTo>
                      <a:lnTo>
                        <a:pt x="2202007" y="117861"/>
                      </a:lnTo>
                      <a:lnTo>
                        <a:pt x="2217151" y="117514"/>
                      </a:lnTo>
                      <a:lnTo>
                        <a:pt x="2228252" y="117972"/>
                      </a:lnTo>
                      <a:lnTo>
                        <a:pt x="2231194" y="118294"/>
                      </a:lnTo>
                      <a:lnTo>
                        <a:pt x="2231886" y="117948"/>
                      </a:lnTo>
                      <a:lnTo>
                        <a:pt x="2232233" y="118591"/>
                      </a:lnTo>
                      <a:lnTo>
                        <a:pt x="2236102" y="121414"/>
                      </a:lnTo>
                      <a:lnTo>
                        <a:pt x="2238834" y="122998"/>
                      </a:lnTo>
                      <a:lnTo>
                        <a:pt x="2241220" y="123110"/>
                      </a:lnTo>
                      <a:lnTo>
                        <a:pt x="2241739" y="123394"/>
                      </a:lnTo>
                      <a:lnTo>
                        <a:pt x="2242172" y="123642"/>
                      </a:lnTo>
                      <a:lnTo>
                        <a:pt x="2244718" y="123815"/>
                      </a:lnTo>
                      <a:lnTo>
                        <a:pt x="2248847" y="124112"/>
                      </a:lnTo>
                      <a:lnTo>
                        <a:pt x="2252160" y="123729"/>
                      </a:lnTo>
                      <a:lnTo>
                        <a:pt x="2252605" y="123828"/>
                      </a:lnTo>
                      <a:lnTo>
                        <a:pt x="2255275" y="124447"/>
                      </a:lnTo>
                      <a:lnTo>
                        <a:pt x="2256573" y="125152"/>
                      </a:lnTo>
                      <a:lnTo>
                        <a:pt x="2258081" y="125957"/>
                      </a:lnTo>
                      <a:lnTo>
                        <a:pt x="2265993" y="132790"/>
                      </a:lnTo>
                      <a:lnTo>
                        <a:pt x="2271469" y="132666"/>
                      </a:lnTo>
                      <a:lnTo>
                        <a:pt x="2273794" y="130809"/>
                      </a:lnTo>
                      <a:lnTo>
                        <a:pt x="2277094" y="125635"/>
                      </a:lnTo>
                      <a:lnTo>
                        <a:pt x="2279270" y="120312"/>
                      </a:lnTo>
                      <a:lnTo>
                        <a:pt x="2277527" y="119879"/>
                      </a:lnTo>
                      <a:lnTo>
                        <a:pt x="2273954" y="119557"/>
                      </a:lnTo>
                      <a:lnTo>
                        <a:pt x="2266401" y="118864"/>
                      </a:lnTo>
                      <a:lnTo>
                        <a:pt x="2258774" y="119025"/>
                      </a:lnTo>
                      <a:lnTo>
                        <a:pt x="2254521" y="119111"/>
                      </a:lnTo>
                      <a:lnTo>
                        <a:pt x="2252012" y="119656"/>
                      </a:lnTo>
                      <a:lnTo>
                        <a:pt x="2248835" y="120337"/>
                      </a:lnTo>
                      <a:lnTo>
                        <a:pt x="2245509" y="120869"/>
                      </a:lnTo>
                      <a:lnTo>
                        <a:pt x="2244261" y="121067"/>
                      </a:lnTo>
                      <a:lnTo>
                        <a:pt x="2242481" y="119693"/>
                      </a:lnTo>
                      <a:lnTo>
                        <a:pt x="2241998" y="119371"/>
                      </a:lnTo>
                      <a:lnTo>
                        <a:pt x="2239501" y="117712"/>
                      </a:lnTo>
                      <a:lnTo>
                        <a:pt x="2235212" y="115880"/>
                      </a:lnTo>
                      <a:lnTo>
                        <a:pt x="2236337" y="115200"/>
                      </a:lnTo>
                      <a:lnTo>
                        <a:pt x="2240601" y="113367"/>
                      </a:lnTo>
                      <a:lnTo>
                        <a:pt x="2243346" y="112612"/>
                      </a:lnTo>
                      <a:lnTo>
                        <a:pt x="2244928" y="112167"/>
                      </a:lnTo>
                      <a:lnTo>
                        <a:pt x="2248439" y="109889"/>
                      </a:lnTo>
                      <a:lnTo>
                        <a:pt x="2261135" y="102845"/>
                      </a:lnTo>
                      <a:lnTo>
                        <a:pt x="2262507" y="101954"/>
                      </a:lnTo>
                      <a:lnTo>
                        <a:pt x="2263484" y="101323"/>
                      </a:lnTo>
                      <a:lnTo>
                        <a:pt x="2266376" y="99429"/>
                      </a:lnTo>
                      <a:lnTo>
                        <a:pt x="2270592" y="96668"/>
                      </a:lnTo>
                      <a:lnTo>
                        <a:pt x="2271222" y="96259"/>
                      </a:lnTo>
                      <a:lnTo>
                        <a:pt x="2275759" y="93647"/>
                      </a:lnTo>
                      <a:lnTo>
                        <a:pt x="2277527" y="94477"/>
                      </a:lnTo>
                      <a:lnTo>
                        <a:pt x="2279208" y="95999"/>
                      </a:lnTo>
                      <a:lnTo>
                        <a:pt x="2279307" y="96086"/>
                      </a:lnTo>
                      <a:lnTo>
                        <a:pt x="2294129" y="110718"/>
                      </a:lnTo>
                      <a:lnTo>
                        <a:pt x="2294277" y="110780"/>
                      </a:lnTo>
                      <a:lnTo>
                        <a:pt x="2296292" y="111622"/>
                      </a:lnTo>
                      <a:lnTo>
                        <a:pt x="2299902" y="111869"/>
                      </a:lnTo>
                      <a:lnTo>
                        <a:pt x="2307727" y="112402"/>
                      </a:lnTo>
                      <a:lnTo>
                        <a:pt x="2308308" y="112352"/>
                      </a:lnTo>
                      <a:lnTo>
                        <a:pt x="2308914" y="112303"/>
                      </a:lnTo>
                      <a:lnTo>
                        <a:pt x="2312845" y="112946"/>
                      </a:lnTo>
                      <a:lnTo>
                        <a:pt x="2313611" y="113070"/>
                      </a:lnTo>
                      <a:lnTo>
                        <a:pt x="2314724" y="113602"/>
                      </a:lnTo>
                      <a:lnTo>
                        <a:pt x="2316925" y="120089"/>
                      </a:lnTo>
                      <a:lnTo>
                        <a:pt x="2317716" y="125090"/>
                      </a:lnTo>
                      <a:lnTo>
                        <a:pt x="2318828" y="132085"/>
                      </a:lnTo>
                      <a:lnTo>
                        <a:pt x="2318297" y="136888"/>
                      </a:lnTo>
                      <a:lnTo>
                        <a:pt x="2319063" y="138447"/>
                      </a:lnTo>
                      <a:lnTo>
                        <a:pt x="2319211" y="138757"/>
                      </a:lnTo>
                      <a:lnTo>
                        <a:pt x="2322092" y="140985"/>
                      </a:lnTo>
                      <a:lnTo>
                        <a:pt x="2326851" y="144662"/>
                      </a:lnTo>
                      <a:lnTo>
                        <a:pt x="2327803" y="145862"/>
                      </a:lnTo>
                      <a:lnTo>
                        <a:pt x="2329534" y="148066"/>
                      </a:lnTo>
                      <a:lnTo>
                        <a:pt x="2335937" y="151012"/>
                      </a:lnTo>
                      <a:lnTo>
                        <a:pt x="2337248" y="153030"/>
                      </a:lnTo>
                      <a:lnTo>
                        <a:pt x="2338644" y="159838"/>
                      </a:lnTo>
                      <a:lnTo>
                        <a:pt x="2343033" y="165496"/>
                      </a:lnTo>
                      <a:lnTo>
                        <a:pt x="2343725" y="166449"/>
                      </a:lnTo>
                      <a:lnTo>
                        <a:pt x="2344467" y="167464"/>
                      </a:lnTo>
                      <a:lnTo>
                        <a:pt x="2345233" y="168529"/>
                      </a:lnTo>
                      <a:lnTo>
                        <a:pt x="2347372" y="168640"/>
                      </a:lnTo>
                      <a:lnTo>
                        <a:pt x="2350104" y="170150"/>
                      </a:lnTo>
                      <a:lnTo>
                        <a:pt x="2350252" y="170237"/>
                      </a:lnTo>
                      <a:lnTo>
                        <a:pt x="2353120" y="169964"/>
                      </a:lnTo>
                      <a:lnTo>
                        <a:pt x="2356149" y="172242"/>
                      </a:lnTo>
                      <a:lnTo>
                        <a:pt x="2358065" y="172836"/>
                      </a:lnTo>
                      <a:lnTo>
                        <a:pt x="2361143" y="172539"/>
                      </a:lnTo>
                      <a:lnTo>
                        <a:pt x="2365074" y="171363"/>
                      </a:lnTo>
                      <a:lnTo>
                        <a:pt x="2366941" y="171400"/>
                      </a:lnTo>
                      <a:lnTo>
                        <a:pt x="2373543" y="171524"/>
                      </a:lnTo>
                      <a:lnTo>
                        <a:pt x="2376917" y="170695"/>
                      </a:lnTo>
                      <a:lnTo>
                        <a:pt x="2378351" y="170336"/>
                      </a:lnTo>
                      <a:lnTo>
                        <a:pt x="2381776" y="167365"/>
                      </a:lnTo>
                      <a:lnTo>
                        <a:pt x="2383321" y="164889"/>
                      </a:lnTo>
                      <a:lnTo>
                        <a:pt x="2383420" y="164666"/>
                      </a:lnTo>
                      <a:lnTo>
                        <a:pt x="2386498" y="157437"/>
                      </a:lnTo>
                      <a:lnTo>
                        <a:pt x="2387907" y="156236"/>
                      </a:lnTo>
                      <a:lnTo>
                        <a:pt x="2390157" y="157350"/>
                      </a:lnTo>
                      <a:lnTo>
                        <a:pt x="2391579" y="158056"/>
                      </a:lnTo>
                      <a:lnTo>
                        <a:pt x="2393754" y="159752"/>
                      </a:lnTo>
                      <a:lnTo>
                        <a:pt x="2395176" y="159640"/>
                      </a:lnTo>
                      <a:lnTo>
                        <a:pt x="2396511" y="159541"/>
                      </a:lnTo>
                      <a:lnTo>
                        <a:pt x="2397030" y="160173"/>
                      </a:lnTo>
                      <a:lnTo>
                        <a:pt x="2398786" y="162327"/>
                      </a:lnTo>
                      <a:lnTo>
                        <a:pt x="2401011" y="162686"/>
                      </a:lnTo>
                      <a:lnTo>
                        <a:pt x="2401443" y="162599"/>
                      </a:lnTo>
                      <a:lnTo>
                        <a:pt x="2403211" y="162252"/>
                      </a:lnTo>
                      <a:lnTo>
                        <a:pt x="2404806" y="162908"/>
                      </a:lnTo>
                      <a:lnTo>
                        <a:pt x="2406166" y="163453"/>
                      </a:lnTo>
                      <a:lnTo>
                        <a:pt x="2409157" y="162772"/>
                      </a:lnTo>
                      <a:lnTo>
                        <a:pt x="2409491" y="160915"/>
                      </a:lnTo>
                      <a:lnTo>
                        <a:pt x="2410097" y="157486"/>
                      </a:lnTo>
                      <a:lnTo>
                        <a:pt x="2410839" y="156533"/>
                      </a:lnTo>
                      <a:lnTo>
                        <a:pt x="2412260" y="154701"/>
                      </a:lnTo>
                      <a:lnTo>
                        <a:pt x="2416797" y="151396"/>
                      </a:lnTo>
                      <a:lnTo>
                        <a:pt x="2416921" y="151346"/>
                      </a:lnTo>
                      <a:lnTo>
                        <a:pt x="2422607" y="148858"/>
                      </a:lnTo>
                      <a:lnTo>
                        <a:pt x="2424499" y="146778"/>
                      </a:lnTo>
                      <a:lnTo>
                        <a:pt x="2426971" y="144067"/>
                      </a:lnTo>
                      <a:lnTo>
                        <a:pt x="2430074" y="141356"/>
                      </a:lnTo>
                      <a:lnTo>
                        <a:pt x="2431483" y="140131"/>
                      </a:lnTo>
                      <a:lnTo>
                        <a:pt x="2431483" y="139871"/>
                      </a:lnTo>
                      <a:lnTo>
                        <a:pt x="2432447" y="139240"/>
                      </a:lnTo>
                      <a:lnTo>
                        <a:pt x="2435402" y="137469"/>
                      </a:lnTo>
                      <a:lnTo>
                        <a:pt x="2436663" y="136962"/>
                      </a:lnTo>
                      <a:lnTo>
                        <a:pt x="2437837" y="136479"/>
                      </a:lnTo>
                      <a:lnTo>
                        <a:pt x="2438047" y="135972"/>
                      </a:lnTo>
                      <a:lnTo>
                        <a:pt x="2438752" y="134189"/>
                      </a:lnTo>
                      <a:lnTo>
                        <a:pt x="2438715" y="133793"/>
                      </a:lnTo>
                      <a:lnTo>
                        <a:pt x="2438455" y="130648"/>
                      </a:lnTo>
                      <a:lnTo>
                        <a:pt x="2440643" y="129200"/>
                      </a:lnTo>
                      <a:lnTo>
                        <a:pt x="2442090" y="125165"/>
                      </a:lnTo>
                      <a:lnTo>
                        <a:pt x="2442967" y="121141"/>
                      </a:lnTo>
                      <a:lnTo>
                        <a:pt x="2443981" y="120201"/>
                      </a:lnTo>
                      <a:lnTo>
                        <a:pt x="2447022" y="117378"/>
                      </a:lnTo>
                      <a:lnTo>
                        <a:pt x="2449173" y="108775"/>
                      </a:lnTo>
                      <a:lnTo>
                        <a:pt x="2449408" y="108539"/>
                      </a:lnTo>
                      <a:lnTo>
                        <a:pt x="2454637" y="103254"/>
                      </a:lnTo>
                      <a:lnTo>
                        <a:pt x="2455626" y="101496"/>
                      </a:lnTo>
                      <a:lnTo>
                        <a:pt x="2456479" y="99998"/>
                      </a:lnTo>
                      <a:lnTo>
                        <a:pt x="2456961" y="98389"/>
                      </a:lnTo>
                      <a:lnTo>
                        <a:pt x="2457913" y="95257"/>
                      </a:lnTo>
                      <a:lnTo>
                        <a:pt x="2459582" y="93276"/>
                      </a:lnTo>
                      <a:lnTo>
                        <a:pt x="2459854" y="92942"/>
                      </a:lnTo>
                      <a:lnTo>
                        <a:pt x="2461411" y="86629"/>
                      </a:lnTo>
                      <a:lnTo>
                        <a:pt x="2462536" y="85688"/>
                      </a:lnTo>
                      <a:lnTo>
                        <a:pt x="2463130" y="85193"/>
                      </a:lnTo>
                      <a:lnTo>
                        <a:pt x="2463872" y="85019"/>
                      </a:lnTo>
                      <a:lnTo>
                        <a:pt x="2465269" y="84685"/>
                      </a:lnTo>
                      <a:lnTo>
                        <a:pt x="2468829" y="82964"/>
                      </a:lnTo>
                      <a:lnTo>
                        <a:pt x="2471326" y="81751"/>
                      </a:lnTo>
                      <a:lnTo>
                        <a:pt x="2480634" y="73507"/>
                      </a:lnTo>
                      <a:lnTo>
                        <a:pt x="2482019" y="70573"/>
                      </a:lnTo>
                      <a:lnTo>
                        <a:pt x="2483391" y="66785"/>
                      </a:lnTo>
                      <a:lnTo>
                        <a:pt x="2484244" y="65869"/>
                      </a:lnTo>
                      <a:lnTo>
                        <a:pt x="2485110" y="64953"/>
                      </a:lnTo>
                      <a:lnTo>
                        <a:pt x="2488521" y="63554"/>
                      </a:lnTo>
                      <a:lnTo>
                        <a:pt x="2491488" y="62328"/>
                      </a:lnTo>
                      <a:lnTo>
                        <a:pt x="2494233" y="61004"/>
                      </a:lnTo>
                      <a:lnTo>
                        <a:pt x="2495518" y="60385"/>
                      </a:lnTo>
                      <a:lnTo>
                        <a:pt x="2496384" y="59692"/>
                      </a:lnTo>
                      <a:lnTo>
                        <a:pt x="2496928" y="59258"/>
                      </a:lnTo>
                      <a:lnTo>
                        <a:pt x="2497150" y="58664"/>
                      </a:lnTo>
                      <a:lnTo>
                        <a:pt x="2498584" y="54951"/>
                      </a:lnTo>
                      <a:lnTo>
                        <a:pt x="2498658" y="53737"/>
                      </a:lnTo>
                      <a:lnTo>
                        <a:pt x="2497904" y="51088"/>
                      </a:lnTo>
                      <a:lnTo>
                        <a:pt x="2498967" y="50209"/>
                      </a:lnTo>
                      <a:lnTo>
                        <a:pt x="2500710" y="48427"/>
                      </a:lnTo>
                      <a:lnTo>
                        <a:pt x="2500834" y="48229"/>
                      </a:lnTo>
                      <a:lnTo>
                        <a:pt x="2501081" y="48860"/>
                      </a:lnTo>
                      <a:lnTo>
                        <a:pt x="2501168" y="49058"/>
                      </a:lnTo>
                      <a:lnTo>
                        <a:pt x="2501291" y="49194"/>
                      </a:lnTo>
                      <a:lnTo>
                        <a:pt x="2501625" y="49541"/>
                      </a:lnTo>
                      <a:lnTo>
                        <a:pt x="2502725" y="50321"/>
                      </a:lnTo>
                      <a:lnTo>
                        <a:pt x="2503059" y="50506"/>
                      </a:lnTo>
                      <a:lnTo>
                        <a:pt x="2503887" y="51002"/>
                      </a:lnTo>
                      <a:lnTo>
                        <a:pt x="2504073" y="51101"/>
                      </a:lnTo>
                      <a:lnTo>
                        <a:pt x="2505556" y="51064"/>
                      </a:lnTo>
                      <a:lnTo>
                        <a:pt x="2506409" y="50606"/>
                      </a:lnTo>
                      <a:lnTo>
                        <a:pt x="2507188" y="50160"/>
                      </a:lnTo>
                      <a:lnTo>
                        <a:pt x="2510056" y="48229"/>
                      </a:lnTo>
                      <a:lnTo>
                        <a:pt x="2510353" y="47956"/>
                      </a:lnTo>
                      <a:lnTo>
                        <a:pt x="2510649" y="47684"/>
                      </a:lnTo>
                      <a:lnTo>
                        <a:pt x="2510773" y="47573"/>
                      </a:lnTo>
                      <a:lnTo>
                        <a:pt x="2511638" y="46793"/>
                      </a:lnTo>
                      <a:lnTo>
                        <a:pt x="2511787" y="46657"/>
                      </a:lnTo>
                      <a:lnTo>
                        <a:pt x="2511972" y="46483"/>
                      </a:lnTo>
                      <a:lnTo>
                        <a:pt x="2512256" y="46372"/>
                      </a:lnTo>
                      <a:lnTo>
                        <a:pt x="2513023" y="46038"/>
                      </a:lnTo>
                      <a:lnTo>
                        <a:pt x="2513864" y="46013"/>
                      </a:lnTo>
                      <a:lnTo>
                        <a:pt x="2515223" y="46360"/>
                      </a:lnTo>
                      <a:lnTo>
                        <a:pt x="2515359" y="46384"/>
                      </a:lnTo>
                      <a:lnTo>
                        <a:pt x="2518141" y="47350"/>
                      </a:lnTo>
                      <a:lnTo>
                        <a:pt x="2519501" y="47486"/>
                      </a:lnTo>
                      <a:lnTo>
                        <a:pt x="2519624" y="47486"/>
                      </a:lnTo>
                      <a:lnTo>
                        <a:pt x="2519834" y="47486"/>
                      </a:lnTo>
                      <a:lnTo>
                        <a:pt x="2519995" y="47486"/>
                      </a:lnTo>
                      <a:lnTo>
                        <a:pt x="2520774" y="47337"/>
                      </a:lnTo>
                      <a:lnTo>
                        <a:pt x="2521305" y="47226"/>
                      </a:lnTo>
                      <a:lnTo>
                        <a:pt x="2522356" y="47028"/>
                      </a:lnTo>
                      <a:lnTo>
                        <a:pt x="2522604" y="47053"/>
                      </a:lnTo>
                      <a:lnTo>
                        <a:pt x="2524050" y="47176"/>
                      </a:lnTo>
                      <a:lnTo>
                        <a:pt x="2525954" y="47337"/>
                      </a:lnTo>
                      <a:lnTo>
                        <a:pt x="2528809" y="47399"/>
                      </a:lnTo>
                      <a:lnTo>
                        <a:pt x="2529810" y="47350"/>
                      </a:lnTo>
                      <a:lnTo>
                        <a:pt x="2530157" y="47337"/>
                      </a:lnTo>
                      <a:lnTo>
                        <a:pt x="2531022" y="47300"/>
                      </a:lnTo>
                      <a:lnTo>
                        <a:pt x="2532716" y="46941"/>
                      </a:lnTo>
                      <a:lnTo>
                        <a:pt x="2535225" y="46038"/>
                      </a:lnTo>
                      <a:lnTo>
                        <a:pt x="2537722" y="46000"/>
                      </a:lnTo>
                      <a:lnTo>
                        <a:pt x="2540380" y="46285"/>
                      </a:lnTo>
                      <a:lnTo>
                        <a:pt x="2542012" y="46459"/>
                      </a:lnTo>
                      <a:lnTo>
                        <a:pt x="2542383" y="46496"/>
                      </a:lnTo>
                      <a:lnTo>
                        <a:pt x="2545337" y="46211"/>
                      </a:lnTo>
                      <a:lnTo>
                        <a:pt x="2550171" y="45023"/>
                      </a:lnTo>
                      <a:lnTo>
                        <a:pt x="2553966" y="43921"/>
                      </a:lnTo>
                      <a:lnTo>
                        <a:pt x="2554225" y="43847"/>
                      </a:lnTo>
                      <a:lnTo>
                        <a:pt x="2554423" y="43748"/>
                      </a:lnTo>
                      <a:lnTo>
                        <a:pt x="2555561" y="43191"/>
                      </a:lnTo>
                      <a:lnTo>
                        <a:pt x="2556451" y="42769"/>
                      </a:lnTo>
                      <a:lnTo>
                        <a:pt x="2557724" y="42943"/>
                      </a:lnTo>
                      <a:lnTo>
                        <a:pt x="2557909" y="43228"/>
                      </a:lnTo>
                      <a:lnTo>
                        <a:pt x="2558441" y="43933"/>
                      </a:lnTo>
                      <a:lnTo>
                        <a:pt x="2559714" y="45815"/>
                      </a:lnTo>
                      <a:lnTo>
                        <a:pt x="2561309" y="48068"/>
                      </a:lnTo>
                      <a:lnTo>
                        <a:pt x="2561507" y="48352"/>
                      </a:lnTo>
                      <a:lnTo>
                        <a:pt x="2561915" y="48538"/>
                      </a:lnTo>
                      <a:lnTo>
                        <a:pt x="2562842" y="48947"/>
                      </a:lnTo>
                      <a:lnTo>
                        <a:pt x="2563114" y="49070"/>
                      </a:lnTo>
                      <a:lnTo>
                        <a:pt x="2564535" y="49430"/>
                      </a:lnTo>
                      <a:lnTo>
                        <a:pt x="2565314" y="49628"/>
                      </a:lnTo>
                      <a:lnTo>
                        <a:pt x="2565945" y="49132"/>
                      </a:lnTo>
                      <a:lnTo>
                        <a:pt x="2566377" y="48798"/>
                      </a:lnTo>
                      <a:lnTo>
                        <a:pt x="2568392" y="47102"/>
                      </a:lnTo>
                      <a:lnTo>
                        <a:pt x="2569666" y="45926"/>
                      </a:lnTo>
                      <a:lnTo>
                        <a:pt x="2571681" y="44577"/>
                      </a:lnTo>
                      <a:lnTo>
                        <a:pt x="2572336" y="44243"/>
                      </a:lnTo>
                      <a:lnTo>
                        <a:pt x="2575377" y="42708"/>
                      </a:lnTo>
                      <a:lnTo>
                        <a:pt x="2576353" y="42138"/>
                      </a:lnTo>
                      <a:lnTo>
                        <a:pt x="2576959" y="41655"/>
                      </a:lnTo>
                      <a:lnTo>
                        <a:pt x="2577367" y="41334"/>
                      </a:lnTo>
                      <a:lnTo>
                        <a:pt x="2577726" y="41074"/>
                      </a:lnTo>
                      <a:lnTo>
                        <a:pt x="2578282" y="40430"/>
                      </a:lnTo>
                      <a:lnTo>
                        <a:pt x="2578801" y="39848"/>
                      </a:lnTo>
                      <a:lnTo>
                        <a:pt x="2579209" y="39625"/>
                      </a:lnTo>
                      <a:lnTo>
                        <a:pt x="2579778" y="39056"/>
                      </a:lnTo>
                      <a:lnTo>
                        <a:pt x="2580643" y="37805"/>
                      </a:lnTo>
                      <a:lnTo>
                        <a:pt x="2581632" y="36407"/>
                      </a:lnTo>
                      <a:lnTo>
                        <a:pt x="2583054" y="35082"/>
                      </a:lnTo>
                      <a:lnTo>
                        <a:pt x="2583548" y="34934"/>
                      </a:lnTo>
                      <a:lnTo>
                        <a:pt x="2584018" y="34649"/>
                      </a:lnTo>
                      <a:lnTo>
                        <a:pt x="2586119" y="34079"/>
                      </a:lnTo>
                      <a:lnTo>
                        <a:pt x="2586478" y="33956"/>
                      </a:lnTo>
                      <a:lnTo>
                        <a:pt x="2588060" y="33002"/>
                      </a:lnTo>
                      <a:lnTo>
                        <a:pt x="2588172" y="32916"/>
                      </a:lnTo>
                      <a:lnTo>
                        <a:pt x="2589123" y="32074"/>
                      </a:lnTo>
                      <a:lnTo>
                        <a:pt x="2589445" y="31170"/>
                      </a:lnTo>
                      <a:lnTo>
                        <a:pt x="2589519" y="30291"/>
                      </a:lnTo>
                      <a:lnTo>
                        <a:pt x="2589544" y="30093"/>
                      </a:lnTo>
                      <a:lnTo>
                        <a:pt x="2589865" y="29004"/>
                      </a:lnTo>
                      <a:lnTo>
                        <a:pt x="2590112" y="28496"/>
                      </a:lnTo>
                      <a:lnTo>
                        <a:pt x="2590187" y="28336"/>
                      </a:lnTo>
                      <a:lnTo>
                        <a:pt x="2590298" y="28125"/>
                      </a:lnTo>
                      <a:lnTo>
                        <a:pt x="2591064" y="26912"/>
                      </a:lnTo>
                      <a:lnTo>
                        <a:pt x="2591719" y="25922"/>
                      </a:lnTo>
                      <a:lnTo>
                        <a:pt x="2592375" y="24931"/>
                      </a:lnTo>
                      <a:lnTo>
                        <a:pt x="2593030" y="24052"/>
                      </a:lnTo>
                      <a:lnTo>
                        <a:pt x="2593351" y="23384"/>
                      </a:lnTo>
                      <a:lnTo>
                        <a:pt x="2593351" y="22295"/>
                      </a:lnTo>
                      <a:lnTo>
                        <a:pt x="2593339" y="21527"/>
                      </a:lnTo>
                      <a:lnTo>
                        <a:pt x="2593648" y="19769"/>
                      </a:lnTo>
                      <a:lnTo>
                        <a:pt x="2593982" y="19212"/>
                      </a:lnTo>
                      <a:lnTo>
                        <a:pt x="2594303" y="18680"/>
                      </a:lnTo>
                      <a:lnTo>
                        <a:pt x="2594859" y="18185"/>
                      </a:lnTo>
                      <a:lnTo>
                        <a:pt x="2595193" y="17900"/>
                      </a:lnTo>
                      <a:lnTo>
                        <a:pt x="2596936" y="17232"/>
                      </a:lnTo>
                      <a:lnTo>
                        <a:pt x="2597950" y="16563"/>
                      </a:lnTo>
                      <a:lnTo>
                        <a:pt x="2598234" y="16278"/>
                      </a:lnTo>
                      <a:lnTo>
                        <a:pt x="2598654" y="15783"/>
                      </a:lnTo>
                      <a:lnTo>
                        <a:pt x="2598828" y="15622"/>
                      </a:lnTo>
                      <a:lnTo>
                        <a:pt x="2600348" y="13481"/>
                      </a:lnTo>
                      <a:lnTo>
                        <a:pt x="2601312" y="12404"/>
                      </a:lnTo>
                      <a:lnTo>
                        <a:pt x="2602042" y="11587"/>
                      </a:lnTo>
                      <a:lnTo>
                        <a:pt x="2603204" y="10287"/>
                      </a:lnTo>
                      <a:lnTo>
                        <a:pt x="2604007" y="9507"/>
                      </a:lnTo>
                      <a:lnTo>
                        <a:pt x="2604662" y="9334"/>
                      </a:lnTo>
                      <a:lnTo>
                        <a:pt x="2604860" y="9284"/>
                      </a:lnTo>
                      <a:lnTo>
                        <a:pt x="2605083" y="9247"/>
                      </a:lnTo>
                      <a:lnTo>
                        <a:pt x="2606665" y="9037"/>
                      </a:lnTo>
                      <a:lnTo>
                        <a:pt x="2608482" y="8789"/>
                      </a:lnTo>
                      <a:lnTo>
                        <a:pt x="2612475" y="8207"/>
                      </a:lnTo>
                      <a:lnTo>
                        <a:pt x="2612871" y="8195"/>
                      </a:lnTo>
                      <a:lnTo>
                        <a:pt x="2613229" y="8121"/>
                      </a:lnTo>
                      <a:lnTo>
                        <a:pt x="2613823" y="8183"/>
                      </a:lnTo>
                      <a:lnTo>
                        <a:pt x="2614997" y="8232"/>
                      </a:lnTo>
                      <a:lnTo>
                        <a:pt x="2616060" y="8207"/>
                      </a:lnTo>
                      <a:lnTo>
                        <a:pt x="2617457" y="7947"/>
                      </a:lnTo>
                      <a:lnTo>
                        <a:pt x="2620993" y="7700"/>
                      </a:lnTo>
                      <a:lnTo>
                        <a:pt x="2621796" y="7465"/>
                      </a:lnTo>
                      <a:lnTo>
                        <a:pt x="2622538" y="7217"/>
                      </a:lnTo>
                      <a:lnTo>
                        <a:pt x="2623069" y="7031"/>
                      </a:lnTo>
                      <a:lnTo>
                        <a:pt x="2623354" y="6945"/>
                      </a:lnTo>
                      <a:lnTo>
                        <a:pt x="2624503" y="6536"/>
                      </a:lnTo>
                      <a:lnTo>
                        <a:pt x="2625109" y="6276"/>
                      </a:lnTo>
                      <a:lnTo>
                        <a:pt x="2626964" y="5781"/>
                      </a:lnTo>
                      <a:lnTo>
                        <a:pt x="2629287" y="4890"/>
                      </a:lnTo>
                      <a:lnTo>
                        <a:pt x="2630388" y="3788"/>
                      </a:lnTo>
                      <a:lnTo>
                        <a:pt x="2631710" y="3454"/>
                      </a:lnTo>
                      <a:lnTo>
                        <a:pt x="2632489" y="3887"/>
                      </a:lnTo>
                      <a:lnTo>
                        <a:pt x="2632934" y="4543"/>
                      </a:lnTo>
                      <a:lnTo>
                        <a:pt x="2633392" y="5075"/>
                      </a:lnTo>
                      <a:lnTo>
                        <a:pt x="2633726" y="5075"/>
                      </a:lnTo>
                      <a:lnTo>
                        <a:pt x="2634492" y="5075"/>
                      </a:lnTo>
                      <a:lnTo>
                        <a:pt x="2635159" y="4853"/>
                      </a:lnTo>
                      <a:lnTo>
                        <a:pt x="2636037" y="4073"/>
                      </a:lnTo>
                      <a:lnTo>
                        <a:pt x="2636593" y="3627"/>
                      </a:lnTo>
                      <a:lnTo>
                        <a:pt x="2637916" y="3293"/>
                      </a:lnTo>
                      <a:lnTo>
                        <a:pt x="2638695" y="3070"/>
                      </a:lnTo>
                      <a:lnTo>
                        <a:pt x="2639350" y="2624"/>
                      </a:lnTo>
                      <a:lnTo>
                        <a:pt x="2640895" y="1857"/>
                      </a:lnTo>
                      <a:lnTo>
                        <a:pt x="2641340" y="1733"/>
                      </a:lnTo>
                      <a:lnTo>
                        <a:pt x="2641897" y="1733"/>
                      </a:lnTo>
                      <a:lnTo>
                        <a:pt x="2642453" y="2055"/>
                      </a:lnTo>
                      <a:lnTo>
                        <a:pt x="2644110" y="2154"/>
                      </a:lnTo>
                      <a:lnTo>
                        <a:pt x="2645111" y="2042"/>
                      </a:lnTo>
                      <a:lnTo>
                        <a:pt x="2646322" y="1919"/>
                      </a:lnTo>
                      <a:lnTo>
                        <a:pt x="2647769" y="1473"/>
                      </a:lnTo>
                      <a:lnTo>
                        <a:pt x="2649648" y="693"/>
                      </a:lnTo>
                      <a:lnTo>
                        <a:pt x="2652627" y="347"/>
                      </a:lnTo>
                      <a:lnTo>
                        <a:pt x="2654407" y="0"/>
                      </a:lnTo>
                      <a:lnTo>
                        <a:pt x="2655174" y="0"/>
                      </a:lnTo>
                      <a:lnTo>
                        <a:pt x="2655619" y="322"/>
                      </a:lnTo>
                      <a:lnTo>
                        <a:pt x="2655631" y="866"/>
                      </a:lnTo>
                    </a:path>
                  </a:pathLst>
                </a:custGeom>
                <a:solidFill>
                  <a:srgbClr val="B1E0AB"/>
                </a:solidFill>
                <a:ln w="12352"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4776CA5B-F44C-C163-9E7F-BBF36CA28409}"/>
                    </a:ext>
                  </a:extLst>
                </p:cNvPr>
                <p:cNvSpPr/>
                <p:nvPr/>
              </p:nvSpPr>
              <p:spPr>
                <a:xfrm>
                  <a:off x="6457576" y="1131014"/>
                  <a:ext cx="1574424" cy="883999"/>
                </a:xfrm>
                <a:custGeom>
                  <a:avLst/>
                  <a:gdLst>
                    <a:gd name="connsiteX0" fmla="*/ 663048 w 1574424"/>
                    <a:gd name="connsiteY0" fmla="*/ 21805 h 883999"/>
                    <a:gd name="connsiteX1" fmla="*/ 666090 w 1574424"/>
                    <a:gd name="connsiteY1" fmla="*/ 21863 h 883999"/>
                    <a:gd name="connsiteX2" fmla="*/ 668722 w 1574424"/>
                    <a:gd name="connsiteY2" fmla="*/ 21423 h 883999"/>
                    <a:gd name="connsiteX3" fmla="*/ 671096 w 1574424"/>
                    <a:gd name="connsiteY3" fmla="*/ 21173 h 883999"/>
                    <a:gd name="connsiteX4" fmla="*/ 673729 w 1574424"/>
                    <a:gd name="connsiteY4" fmla="*/ 21167 h 883999"/>
                    <a:gd name="connsiteX5" fmla="*/ 674656 w 1574424"/>
                    <a:gd name="connsiteY5" fmla="*/ 19938 h 883999"/>
                    <a:gd name="connsiteX6" fmla="*/ 674508 w 1574424"/>
                    <a:gd name="connsiteY6" fmla="*/ 15397 h 883999"/>
                    <a:gd name="connsiteX7" fmla="*/ 675818 w 1574424"/>
                    <a:gd name="connsiteY7" fmla="*/ 13922 h 883999"/>
                    <a:gd name="connsiteX8" fmla="*/ 677932 w 1574424"/>
                    <a:gd name="connsiteY8" fmla="*/ 11953 h 883999"/>
                    <a:gd name="connsiteX9" fmla="*/ 687055 w 1574424"/>
                    <a:gd name="connsiteY9" fmla="*/ 11522 h 883999"/>
                    <a:gd name="connsiteX10" fmla="*/ 689849 w 1574424"/>
                    <a:gd name="connsiteY10" fmla="*/ 11015 h 883999"/>
                    <a:gd name="connsiteX11" fmla="*/ 690233 w 1574424"/>
                    <a:gd name="connsiteY11" fmla="*/ 15619 h 883999"/>
                    <a:gd name="connsiteX12" fmla="*/ 689676 w 1574424"/>
                    <a:gd name="connsiteY12" fmla="*/ 19870 h 883999"/>
                    <a:gd name="connsiteX13" fmla="*/ 688551 w 1574424"/>
                    <a:gd name="connsiteY13" fmla="*/ 23529 h 883999"/>
                    <a:gd name="connsiteX14" fmla="*/ 688971 w 1574424"/>
                    <a:gd name="connsiteY14" fmla="*/ 25898 h 883999"/>
                    <a:gd name="connsiteX15" fmla="*/ 690801 w 1574424"/>
                    <a:gd name="connsiteY15" fmla="*/ 28133 h 883999"/>
                    <a:gd name="connsiteX16" fmla="*/ 693855 w 1574424"/>
                    <a:gd name="connsiteY16" fmla="*/ 30030 h 883999"/>
                    <a:gd name="connsiteX17" fmla="*/ 695177 w 1574424"/>
                    <a:gd name="connsiteY17" fmla="*/ 31870 h 883999"/>
                    <a:gd name="connsiteX18" fmla="*/ 696636 w 1574424"/>
                    <a:gd name="connsiteY18" fmla="*/ 33832 h 883999"/>
                    <a:gd name="connsiteX19" fmla="*/ 698218 w 1574424"/>
                    <a:gd name="connsiteY19" fmla="*/ 37266 h 883999"/>
                    <a:gd name="connsiteX20" fmla="*/ 698886 w 1574424"/>
                    <a:gd name="connsiteY20" fmla="*/ 40090 h 883999"/>
                    <a:gd name="connsiteX21" fmla="*/ 703769 w 1574424"/>
                    <a:gd name="connsiteY21" fmla="*/ 51253 h 883999"/>
                    <a:gd name="connsiteX22" fmla="*/ 704164 w 1574424"/>
                    <a:gd name="connsiteY22" fmla="*/ 51988 h 883999"/>
                    <a:gd name="connsiteX23" fmla="*/ 706217 w 1574424"/>
                    <a:gd name="connsiteY23" fmla="*/ 53126 h 883999"/>
                    <a:gd name="connsiteX24" fmla="*/ 709344 w 1574424"/>
                    <a:gd name="connsiteY24" fmla="*/ 53367 h 883999"/>
                    <a:gd name="connsiteX25" fmla="*/ 711445 w 1574424"/>
                    <a:gd name="connsiteY25" fmla="*/ 52583 h 883999"/>
                    <a:gd name="connsiteX26" fmla="*/ 712323 w 1574424"/>
                    <a:gd name="connsiteY26" fmla="*/ 49526 h 883999"/>
                    <a:gd name="connsiteX27" fmla="*/ 713485 w 1574424"/>
                    <a:gd name="connsiteY27" fmla="*/ 49655 h 883999"/>
                    <a:gd name="connsiteX28" fmla="*/ 716934 w 1574424"/>
                    <a:gd name="connsiteY28" fmla="*/ 50014 h 883999"/>
                    <a:gd name="connsiteX29" fmla="*/ 717206 w 1574424"/>
                    <a:gd name="connsiteY29" fmla="*/ 49032 h 883999"/>
                    <a:gd name="connsiteX30" fmla="*/ 717070 w 1574424"/>
                    <a:gd name="connsiteY30" fmla="*/ 47559 h 883999"/>
                    <a:gd name="connsiteX31" fmla="*/ 715352 w 1574424"/>
                    <a:gd name="connsiteY31" fmla="*/ 44737 h 883999"/>
                    <a:gd name="connsiteX32" fmla="*/ 714425 w 1574424"/>
                    <a:gd name="connsiteY32" fmla="*/ 41914 h 883999"/>
                    <a:gd name="connsiteX33" fmla="*/ 713770 w 1574424"/>
                    <a:gd name="connsiteY33" fmla="*/ 40320 h 883999"/>
                    <a:gd name="connsiteX34" fmla="*/ 713634 w 1574424"/>
                    <a:gd name="connsiteY34" fmla="*/ 38111 h 883999"/>
                    <a:gd name="connsiteX35" fmla="*/ 715871 w 1574424"/>
                    <a:gd name="connsiteY35" fmla="*/ 36513 h 883999"/>
                    <a:gd name="connsiteX36" fmla="*/ 719567 w 1574424"/>
                    <a:gd name="connsiteY36" fmla="*/ 35161 h 883999"/>
                    <a:gd name="connsiteX37" fmla="*/ 723523 w 1574424"/>
                    <a:gd name="connsiteY37" fmla="*/ 34177 h 883999"/>
                    <a:gd name="connsiteX38" fmla="*/ 726156 w 1574424"/>
                    <a:gd name="connsiteY38" fmla="*/ 33808 h 883999"/>
                    <a:gd name="connsiteX39" fmla="*/ 727862 w 1574424"/>
                    <a:gd name="connsiteY39" fmla="*/ 32458 h 883999"/>
                    <a:gd name="connsiteX40" fmla="*/ 730013 w 1574424"/>
                    <a:gd name="connsiteY40" fmla="*/ 32053 h 883999"/>
                    <a:gd name="connsiteX41" fmla="*/ 732881 w 1574424"/>
                    <a:gd name="connsiteY41" fmla="*/ 32824 h 883999"/>
                    <a:gd name="connsiteX42" fmla="*/ 736701 w 1574424"/>
                    <a:gd name="connsiteY42" fmla="*/ 32457 h 883999"/>
                    <a:gd name="connsiteX43" fmla="*/ 738667 w 1574424"/>
                    <a:gd name="connsiteY43" fmla="*/ 30725 h 883999"/>
                    <a:gd name="connsiteX44" fmla="*/ 739730 w 1574424"/>
                    <a:gd name="connsiteY44" fmla="*/ 29387 h 883999"/>
                    <a:gd name="connsiteX45" fmla="*/ 742474 w 1574424"/>
                    <a:gd name="connsiteY45" fmla="*/ 26652 h 883999"/>
                    <a:gd name="connsiteX46" fmla="*/ 744613 w 1574424"/>
                    <a:gd name="connsiteY46" fmla="*/ 24847 h 883999"/>
                    <a:gd name="connsiteX47" fmla="*/ 747641 w 1574424"/>
                    <a:gd name="connsiteY47" fmla="*/ 25094 h 883999"/>
                    <a:gd name="connsiteX48" fmla="*/ 750670 w 1574424"/>
                    <a:gd name="connsiteY48" fmla="*/ 26814 h 883999"/>
                    <a:gd name="connsiteX49" fmla="*/ 753711 w 1574424"/>
                    <a:gd name="connsiteY49" fmla="*/ 28534 h 883999"/>
                    <a:gd name="connsiteX50" fmla="*/ 757136 w 1574424"/>
                    <a:gd name="connsiteY50" fmla="*/ 28781 h 883999"/>
                    <a:gd name="connsiteX51" fmla="*/ 763069 w 1574424"/>
                    <a:gd name="connsiteY51" fmla="*/ 26822 h 883999"/>
                    <a:gd name="connsiteX52" fmla="*/ 767581 w 1574424"/>
                    <a:gd name="connsiteY52" fmla="*/ 27199 h 883999"/>
                    <a:gd name="connsiteX53" fmla="*/ 773750 w 1574424"/>
                    <a:gd name="connsiteY53" fmla="*/ 26834 h 883999"/>
                    <a:gd name="connsiteX54" fmla="*/ 774232 w 1574424"/>
                    <a:gd name="connsiteY54" fmla="*/ 26323 h 883999"/>
                    <a:gd name="connsiteX55" fmla="*/ 775073 w 1574424"/>
                    <a:gd name="connsiteY55" fmla="*/ 22661 h 883999"/>
                    <a:gd name="connsiteX56" fmla="*/ 778806 w 1574424"/>
                    <a:gd name="connsiteY56" fmla="*/ 21724 h 883999"/>
                    <a:gd name="connsiteX57" fmla="*/ 785877 w 1574424"/>
                    <a:gd name="connsiteY57" fmla="*/ 25869 h 883999"/>
                    <a:gd name="connsiteX58" fmla="*/ 784814 w 1574424"/>
                    <a:gd name="connsiteY58" fmla="*/ 33478 h 883999"/>
                    <a:gd name="connsiteX59" fmla="*/ 786780 w 1574424"/>
                    <a:gd name="connsiteY59" fmla="*/ 34954 h 883999"/>
                    <a:gd name="connsiteX60" fmla="*/ 790958 w 1574424"/>
                    <a:gd name="connsiteY60" fmla="*/ 36797 h 883999"/>
                    <a:gd name="connsiteX61" fmla="*/ 793888 w 1574424"/>
                    <a:gd name="connsiteY61" fmla="*/ 37913 h 883999"/>
                    <a:gd name="connsiteX62" fmla="*/ 797312 w 1574424"/>
                    <a:gd name="connsiteY62" fmla="*/ 39146 h 883999"/>
                    <a:gd name="connsiteX63" fmla="*/ 800217 w 1574424"/>
                    <a:gd name="connsiteY63" fmla="*/ 39521 h 883999"/>
                    <a:gd name="connsiteX64" fmla="*/ 802059 w 1574424"/>
                    <a:gd name="connsiteY64" fmla="*/ 40508 h 883999"/>
                    <a:gd name="connsiteX65" fmla="*/ 804816 w 1574424"/>
                    <a:gd name="connsiteY65" fmla="*/ 42600 h 883999"/>
                    <a:gd name="connsiteX66" fmla="*/ 807449 w 1574424"/>
                    <a:gd name="connsiteY66" fmla="*/ 43220 h 883999"/>
                    <a:gd name="connsiteX67" fmla="*/ 811009 w 1574424"/>
                    <a:gd name="connsiteY67" fmla="*/ 42492 h 883999"/>
                    <a:gd name="connsiteX68" fmla="*/ 813123 w 1574424"/>
                    <a:gd name="connsiteY68" fmla="*/ 41762 h 883999"/>
                    <a:gd name="connsiteX69" fmla="*/ 814965 w 1574424"/>
                    <a:gd name="connsiteY69" fmla="*/ 40662 h 883999"/>
                    <a:gd name="connsiteX70" fmla="*/ 820416 w 1574424"/>
                    <a:gd name="connsiteY70" fmla="*/ 39344 h 883999"/>
                    <a:gd name="connsiteX71" fmla="*/ 825127 w 1574424"/>
                    <a:gd name="connsiteY71" fmla="*/ 39831 h 883999"/>
                    <a:gd name="connsiteX72" fmla="*/ 829070 w 1574424"/>
                    <a:gd name="connsiteY72" fmla="*/ 40702 h 883999"/>
                    <a:gd name="connsiteX73" fmla="*/ 831567 w 1574424"/>
                    <a:gd name="connsiteY73" fmla="*/ 41569 h 883999"/>
                    <a:gd name="connsiteX74" fmla="*/ 835251 w 1574424"/>
                    <a:gd name="connsiteY74" fmla="*/ 43053 h 883999"/>
                    <a:gd name="connsiteX75" fmla="*/ 837365 w 1574424"/>
                    <a:gd name="connsiteY75" fmla="*/ 44043 h 883999"/>
                    <a:gd name="connsiteX76" fmla="*/ 839207 w 1574424"/>
                    <a:gd name="connsiteY76" fmla="*/ 43803 h 883999"/>
                    <a:gd name="connsiteX77" fmla="*/ 843027 w 1574424"/>
                    <a:gd name="connsiteY77" fmla="*/ 44308 h 883999"/>
                    <a:gd name="connsiteX78" fmla="*/ 846834 w 1574424"/>
                    <a:gd name="connsiteY78" fmla="*/ 45918 h 883999"/>
                    <a:gd name="connsiteX79" fmla="*/ 848812 w 1574424"/>
                    <a:gd name="connsiteY79" fmla="*/ 46171 h 883999"/>
                    <a:gd name="connsiteX80" fmla="*/ 850654 w 1574424"/>
                    <a:gd name="connsiteY80" fmla="*/ 46126 h 883999"/>
                    <a:gd name="connsiteX81" fmla="*/ 852830 w 1574424"/>
                    <a:gd name="connsiteY81" fmla="*/ 45881 h 883999"/>
                    <a:gd name="connsiteX82" fmla="*/ 854486 w 1574424"/>
                    <a:gd name="connsiteY82" fmla="*/ 45333 h 883999"/>
                    <a:gd name="connsiteX83" fmla="*/ 857305 w 1574424"/>
                    <a:gd name="connsiteY83" fmla="*/ 46266 h 883999"/>
                    <a:gd name="connsiteX84" fmla="*/ 858294 w 1574424"/>
                    <a:gd name="connsiteY84" fmla="*/ 48049 h 883999"/>
                    <a:gd name="connsiteX85" fmla="*/ 858541 w 1574424"/>
                    <a:gd name="connsiteY85" fmla="*/ 51610 h 883999"/>
                    <a:gd name="connsiteX86" fmla="*/ 857342 w 1574424"/>
                    <a:gd name="connsiteY86" fmla="*/ 52833 h 883999"/>
                    <a:gd name="connsiteX87" fmla="*/ 855624 w 1574424"/>
                    <a:gd name="connsiteY87" fmla="*/ 53686 h 883999"/>
                    <a:gd name="connsiteX88" fmla="*/ 853262 w 1574424"/>
                    <a:gd name="connsiteY88" fmla="*/ 54043 h 883999"/>
                    <a:gd name="connsiteX89" fmla="*/ 852187 w 1574424"/>
                    <a:gd name="connsiteY89" fmla="*/ 56249 h 883999"/>
                    <a:gd name="connsiteX90" fmla="*/ 851569 w 1574424"/>
                    <a:gd name="connsiteY90" fmla="*/ 58396 h 883999"/>
                    <a:gd name="connsiteX91" fmla="*/ 851841 w 1574424"/>
                    <a:gd name="connsiteY91" fmla="*/ 61587 h 883999"/>
                    <a:gd name="connsiteX92" fmla="*/ 852224 w 1574424"/>
                    <a:gd name="connsiteY92" fmla="*/ 63553 h 883999"/>
                    <a:gd name="connsiteX93" fmla="*/ 853930 w 1574424"/>
                    <a:gd name="connsiteY93" fmla="*/ 64908 h 883999"/>
                    <a:gd name="connsiteX94" fmla="*/ 857342 w 1574424"/>
                    <a:gd name="connsiteY94" fmla="*/ 67009 h 883999"/>
                    <a:gd name="connsiteX95" fmla="*/ 860482 w 1574424"/>
                    <a:gd name="connsiteY95" fmla="*/ 70582 h 883999"/>
                    <a:gd name="connsiteX96" fmla="*/ 862176 w 1574424"/>
                    <a:gd name="connsiteY96" fmla="*/ 74149 h 883999"/>
                    <a:gd name="connsiteX97" fmla="*/ 862818 w 1574424"/>
                    <a:gd name="connsiteY97" fmla="*/ 78570 h 883999"/>
                    <a:gd name="connsiteX98" fmla="*/ 863189 w 1574424"/>
                    <a:gd name="connsiteY98" fmla="*/ 82868 h 883999"/>
                    <a:gd name="connsiteX99" fmla="*/ 863140 w 1574424"/>
                    <a:gd name="connsiteY99" fmla="*/ 84325 h 883999"/>
                    <a:gd name="connsiteX100" fmla="*/ 863535 w 1574424"/>
                    <a:gd name="connsiteY100" fmla="*/ 87951 h 883999"/>
                    <a:gd name="connsiteX101" fmla="*/ 862497 w 1574424"/>
                    <a:gd name="connsiteY101" fmla="*/ 90937 h 883999"/>
                    <a:gd name="connsiteX102" fmla="*/ 861372 w 1574424"/>
                    <a:gd name="connsiteY102" fmla="*/ 95102 h 883999"/>
                    <a:gd name="connsiteX103" fmla="*/ 860680 w 1574424"/>
                    <a:gd name="connsiteY103" fmla="*/ 97853 h 883999"/>
                    <a:gd name="connsiteX104" fmla="*/ 860210 w 1574424"/>
                    <a:gd name="connsiteY104" fmla="*/ 100161 h 883999"/>
                    <a:gd name="connsiteX105" fmla="*/ 860309 w 1574424"/>
                    <a:gd name="connsiteY105" fmla="*/ 104151 h 883999"/>
                    <a:gd name="connsiteX106" fmla="*/ 860902 w 1574424"/>
                    <a:gd name="connsiteY106" fmla="*/ 106610 h 883999"/>
                    <a:gd name="connsiteX107" fmla="*/ 862991 w 1574424"/>
                    <a:gd name="connsiteY107" fmla="*/ 110296 h 883999"/>
                    <a:gd name="connsiteX108" fmla="*/ 864821 w 1574424"/>
                    <a:gd name="connsiteY108" fmla="*/ 113131 h 883999"/>
                    <a:gd name="connsiteX109" fmla="*/ 865723 w 1574424"/>
                    <a:gd name="connsiteY109" fmla="*/ 115842 h 883999"/>
                    <a:gd name="connsiteX110" fmla="*/ 866762 w 1574424"/>
                    <a:gd name="connsiteY110" fmla="*/ 119630 h 883999"/>
                    <a:gd name="connsiteX111" fmla="*/ 868010 w 1574424"/>
                    <a:gd name="connsiteY111" fmla="*/ 121375 h 883999"/>
                    <a:gd name="connsiteX112" fmla="*/ 869172 w 1574424"/>
                    <a:gd name="connsiteY112" fmla="*/ 124062 h 883999"/>
                    <a:gd name="connsiteX113" fmla="*/ 870594 w 1574424"/>
                    <a:gd name="connsiteY113" fmla="*/ 126426 h 883999"/>
                    <a:gd name="connsiteX114" fmla="*/ 872757 w 1574424"/>
                    <a:gd name="connsiteY114" fmla="*/ 126674 h 883999"/>
                    <a:gd name="connsiteX115" fmla="*/ 874859 w 1574424"/>
                    <a:gd name="connsiteY115" fmla="*/ 126191 h 883999"/>
                    <a:gd name="connsiteX116" fmla="*/ 877776 w 1574424"/>
                    <a:gd name="connsiteY116" fmla="*/ 122514 h 883999"/>
                    <a:gd name="connsiteX117" fmla="*/ 880150 w 1574424"/>
                    <a:gd name="connsiteY117" fmla="*/ 120199 h 883999"/>
                    <a:gd name="connsiteX118" fmla="*/ 882523 w 1574424"/>
                    <a:gd name="connsiteY118" fmla="*/ 119345 h 883999"/>
                    <a:gd name="connsiteX119" fmla="*/ 884365 w 1574424"/>
                    <a:gd name="connsiteY119" fmla="*/ 118627 h 883999"/>
                    <a:gd name="connsiteX120" fmla="*/ 887233 w 1574424"/>
                    <a:gd name="connsiteY120" fmla="*/ 123183 h 883999"/>
                    <a:gd name="connsiteX121" fmla="*/ 890237 w 1574424"/>
                    <a:gd name="connsiteY121" fmla="*/ 124792 h 883999"/>
                    <a:gd name="connsiteX122" fmla="*/ 892475 w 1574424"/>
                    <a:gd name="connsiteY122" fmla="*/ 124433 h 883999"/>
                    <a:gd name="connsiteX123" fmla="*/ 893921 w 1574424"/>
                    <a:gd name="connsiteY123" fmla="*/ 123208 h 883999"/>
                    <a:gd name="connsiteX124" fmla="*/ 893179 w 1574424"/>
                    <a:gd name="connsiteY124" fmla="*/ 117439 h 883999"/>
                    <a:gd name="connsiteX125" fmla="*/ 893056 w 1574424"/>
                    <a:gd name="connsiteY125" fmla="*/ 115359 h 883999"/>
                    <a:gd name="connsiteX126" fmla="*/ 893834 w 1574424"/>
                    <a:gd name="connsiteY126" fmla="*/ 111547 h 883999"/>
                    <a:gd name="connsiteX127" fmla="*/ 894020 w 1574424"/>
                    <a:gd name="connsiteY127" fmla="*/ 108489 h 883999"/>
                    <a:gd name="connsiteX128" fmla="*/ 897556 w 1574424"/>
                    <a:gd name="connsiteY128" fmla="*/ 109120 h 883999"/>
                    <a:gd name="connsiteX129" fmla="*/ 901499 w 1574424"/>
                    <a:gd name="connsiteY129" fmla="*/ 109256 h 883999"/>
                    <a:gd name="connsiteX130" fmla="*/ 904453 w 1574424"/>
                    <a:gd name="connsiteY130" fmla="*/ 109591 h 883999"/>
                    <a:gd name="connsiteX131" fmla="*/ 909237 w 1574424"/>
                    <a:gd name="connsiteY131" fmla="*/ 112005 h 883999"/>
                    <a:gd name="connsiteX132" fmla="*/ 913774 w 1574424"/>
                    <a:gd name="connsiteY132" fmla="*/ 110866 h 883999"/>
                    <a:gd name="connsiteX133" fmla="*/ 919040 w 1574424"/>
                    <a:gd name="connsiteY133" fmla="*/ 109789 h 883999"/>
                    <a:gd name="connsiteX134" fmla="*/ 922675 w 1574424"/>
                    <a:gd name="connsiteY134" fmla="*/ 108959 h 883999"/>
                    <a:gd name="connsiteX135" fmla="*/ 926841 w 1574424"/>
                    <a:gd name="connsiteY135" fmla="*/ 109170 h 883999"/>
                    <a:gd name="connsiteX136" fmla="*/ 932960 w 1574424"/>
                    <a:gd name="connsiteY136" fmla="*/ 111113 h 883999"/>
                    <a:gd name="connsiteX137" fmla="*/ 936768 w 1574424"/>
                    <a:gd name="connsiteY137" fmla="*/ 112364 h 883999"/>
                    <a:gd name="connsiteX138" fmla="*/ 938993 w 1574424"/>
                    <a:gd name="connsiteY138" fmla="*/ 114097 h 883999"/>
                    <a:gd name="connsiteX139" fmla="*/ 941082 w 1574424"/>
                    <a:gd name="connsiteY139" fmla="*/ 115211 h 883999"/>
                    <a:gd name="connsiteX140" fmla="*/ 943431 w 1574424"/>
                    <a:gd name="connsiteY140" fmla="*/ 117810 h 883999"/>
                    <a:gd name="connsiteX141" fmla="*/ 945928 w 1574424"/>
                    <a:gd name="connsiteY141" fmla="*/ 117464 h 883999"/>
                    <a:gd name="connsiteX142" fmla="*/ 949167 w 1574424"/>
                    <a:gd name="connsiteY142" fmla="*/ 116226 h 883999"/>
                    <a:gd name="connsiteX143" fmla="*/ 952369 w 1574424"/>
                    <a:gd name="connsiteY143" fmla="*/ 117835 h 883999"/>
                    <a:gd name="connsiteX144" fmla="*/ 955323 w 1574424"/>
                    <a:gd name="connsiteY144" fmla="*/ 119358 h 883999"/>
                    <a:gd name="connsiteX145" fmla="*/ 957660 w 1574424"/>
                    <a:gd name="connsiteY145" fmla="*/ 120893 h 883999"/>
                    <a:gd name="connsiteX146" fmla="*/ 958846 w 1574424"/>
                    <a:gd name="connsiteY146" fmla="*/ 122341 h 883999"/>
                    <a:gd name="connsiteX147" fmla="*/ 959798 w 1574424"/>
                    <a:gd name="connsiteY147" fmla="*/ 123505 h 883999"/>
                    <a:gd name="connsiteX148" fmla="*/ 960911 w 1574424"/>
                    <a:gd name="connsiteY148" fmla="*/ 124668 h 883999"/>
                    <a:gd name="connsiteX149" fmla="*/ 961690 w 1574424"/>
                    <a:gd name="connsiteY149" fmla="*/ 125263 h 883999"/>
                    <a:gd name="connsiteX150" fmla="*/ 962716 w 1574424"/>
                    <a:gd name="connsiteY150" fmla="*/ 125485 h 883999"/>
                    <a:gd name="connsiteX151" fmla="*/ 963717 w 1574424"/>
                    <a:gd name="connsiteY151" fmla="*/ 125485 h 883999"/>
                    <a:gd name="connsiteX152" fmla="*/ 964570 w 1574424"/>
                    <a:gd name="connsiteY152" fmla="*/ 125733 h 883999"/>
                    <a:gd name="connsiteX153" fmla="*/ 965188 w 1574424"/>
                    <a:gd name="connsiteY153" fmla="*/ 126042 h 883999"/>
                    <a:gd name="connsiteX154" fmla="*/ 965596 w 1574424"/>
                    <a:gd name="connsiteY154" fmla="*/ 126389 h 883999"/>
                    <a:gd name="connsiteX155" fmla="*/ 965942 w 1574424"/>
                    <a:gd name="connsiteY155" fmla="*/ 126822 h 883999"/>
                    <a:gd name="connsiteX156" fmla="*/ 966535 w 1574424"/>
                    <a:gd name="connsiteY156" fmla="*/ 127615 h 883999"/>
                    <a:gd name="connsiteX157" fmla="*/ 968748 w 1574424"/>
                    <a:gd name="connsiteY157" fmla="*/ 128679 h 883999"/>
                    <a:gd name="connsiteX158" fmla="*/ 970034 w 1574424"/>
                    <a:gd name="connsiteY158" fmla="*/ 129917 h 883999"/>
                    <a:gd name="connsiteX159" fmla="*/ 970800 w 1574424"/>
                    <a:gd name="connsiteY159" fmla="*/ 130771 h 883999"/>
                    <a:gd name="connsiteX160" fmla="*/ 971740 w 1574424"/>
                    <a:gd name="connsiteY160" fmla="*/ 131229 h 883999"/>
                    <a:gd name="connsiteX161" fmla="*/ 973792 w 1574424"/>
                    <a:gd name="connsiteY161" fmla="*/ 132851 h 883999"/>
                    <a:gd name="connsiteX162" fmla="*/ 975844 w 1574424"/>
                    <a:gd name="connsiteY162" fmla="*/ 134708 h 883999"/>
                    <a:gd name="connsiteX163" fmla="*/ 978143 w 1574424"/>
                    <a:gd name="connsiteY163" fmla="*/ 135314 h 883999"/>
                    <a:gd name="connsiteX164" fmla="*/ 980233 w 1574424"/>
                    <a:gd name="connsiteY164" fmla="*/ 136441 h 883999"/>
                    <a:gd name="connsiteX165" fmla="*/ 982186 w 1574424"/>
                    <a:gd name="connsiteY165" fmla="*/ 138050 h 883999"/>
                    <a:gd name="connsiteX166" fmla="*/ 983879 w 1574424"/>
                    <a:gd name="connsiteY166" fmla="*/ 139536 h 883999"/>
                    <a:gd name="connsiteX167" fmla="*/ 985833 w 1574424"/>
                    <a:gd name="connsiteY167" fmla="*/ 140910 h 883999"/>
                    <a:gd name="connsiteX168" fmla="*/ 987662 w 1574424"/>
                    <a:gd name="connsiteY168" fmla="*/ 142519 h 883999"/>
                    <a:gd name="connsiteX169" fmla="*/ 989751 w 1574424"/>
                    <a:gd name="connsiteY169" fmla="*/ 144004 h 883999"/>
                    <a:gd name="connsiteX170" fmla="*/ 992088 w 1574424"/>
                    <a:gd name="connsiteY170" fmla="*/ 146356 h 883999"/>
                    <a:gd name="connsiteX171" fmla="*/ 992730 w 1574424"/>
                    <a:gd name="connsiteY171" fmla="*/ 147223 h 883999"/>
                    <a:gd name="connsiteX172" fmla="*/ 994028 w 1574424"/>
                    <a:gd name="connsiteY172" fmla="*/ 148956 h 883999"/>
                    <a:gd name="connsiteX173" fmla="*/ 995327 w 1574424"/>
                    <a:gd name="connsiteY173" fmla="*/ 150677 h 883999"/>
                    <a:gd name="connsiteX174" fmla="*/ 996600 w 1574424"/>
                    <a:gd name="connsiteY174" fmla="*/ 152336 h 883999"/>
                    <a:gd name="connsiteX175" fmla="*/ 998405 w 1574424"/>
                    <a:gd name="connsiteY175" fmla="*/ 154514 h 883999"/>
                    <a:gd name="connsiteX176" fmla="*/ 1000123 w 1574424"/>
                    <a:gd name="connsiteY176" fmla="*/ 156136 h 883999"/>
                    <a:gd name="connsiteX177" fmla="*/ 1001298 w 1574424"/>
                    <a:gd name="connsiteY177" fmla="*/ 156755 h 883999"/>
                    <a:gd name="connsiteX178" fmla="*/ 1002608 w 1574424"/>
                    <a:gd name="connsiteY178" fmla="*/ 157498 h 883999"/>
                    <a:gd name="connsiteX179" fmla="*/ 1005080 w 1574424"/>
                    <a:gd name="connsiteY179" fmla="*/ 159243 h 883999"/>
                    <a:gd name="connsiteX180" fmla="*/ 1006502 w 1574424"/>
                    <a:gd name="connsiteY180" fmla="*/ 160852 h 883999"/>
                    <a:gd name="connsiteX181" fmla="*/ 1008443 w 1574424"/>
                    <a:gd name="connsiteY181" fmla="*/ 163081 h 883999"/>
                    <a:gd name="connsiteX182" fmla="*/ 1010520 w 1574424"/>
                    <a:gd name="connsiteY182" fmla="*/ 165185 h 883999"/>
                    <a:gd name="connsiteX183" fmla="*/ 1012077 w 1574424"/>
                    <a:gd name="connsiteY183" fmla="*/ 166831 h 883999"/>
                    <a:gd name="connsiteX184" fmla="*/ 1013944 w 1574424"/>
                    <a:gd name="connsiteY184" fmla="*/ 167822 h 883999"/>
                    <a:gd name="connsiteX185" fmla="*/ 1015032 w 1574424"/>
                    <a:gd name="connsiteY185" fmla="*/ 167809 h 883999"/>
                    <a:gd name="connsiteX186" fmla="*/ 1013424 w 1574424"/>
                    <a:gd name="connsiteY186" fmla="*/ 168923 h 883999"/>
                    <a:gd name="connsiteX187" fmla="*/ 1012349 w 1574424"/>
                    <a:gd name="connsiteY187" fmla="*/ 171350 h 883999"/>
                    <a:gd name="connsiteX188" fmla="*/ 1011286 w 1574424"/>
                    <a:gd name="connsiteY188" fmla="*/ 174816 h 883999"/>
                    <a:gd name="connsiteX189" fmla="*/ 1011261 w 1574424"/>
                    <a:gd name="connsiteY189" fmla="*/ 177118 h 883999"/>
                    <a:gd name="connsiteX190" fmla="*/ 1011817 w 1574424"/>
                    <a:gd name="connsiteY190" fmla="*/ 178542 h 883999"/>
                    <a:gd name="connsiteX191" fmla="*/ 1013573 w 1574424"/>
                    <a:gd name="connsiteY191" fmla="*/ 180250 h 883999"/>
                    <a:gd name="connsiteX192" fmla="*/ 1014995 w 1574424"/>
                    <a:gd name="connsiteY192" fmla="*/ 182293 h 883999"/>
                    <a:gd name="connsiteX193" fmla="*/ 1016453 w 1574424"/>
                    <a:gd name="connsiteY193" fmla="*/ 183692 h 883999"/>
                    <a:gd name="connsiteX194" fmla="*/ 1017603 w 1574424"/>
                    <a:gd name="connsiteY194" fmla="*/ 185858 h 883999"/>
                    <a:gd name="connsiteX195" fmla="*/ 1018889 w 1574424"/>
                    <a:gd name="connsiteY195" fmla="*/ 189411 h 883999"/>
                    <a:gd name="connsiteX196" fmla="*/ 1019235 w 1574424"/>
                    <a:gd name="connsiteY196" fmla="*/ 191713 h 883999"/>
                    <a:gd name="connsiteX197" fmla="*/ 1020001 w 1574424"/>
                    <a:gd name="connsiteY197" fmla="*/ 194127 h 883999"/>
                    <a:gd name="connsiteX198" fmla="*/ 1024451 w 1574424"/>
                    <a:gd name="connsiteY198" fmla="*/ 199029 h 883999"/>
                    <a:gd name="connsiteX199" fmla="*/ 1027060 w 1574424"/>
                    <a:gd name="connsiteY199" fmla="*/ 201716 h 883999"/>
                    <a:gd name="connsiteX200" fmla="*/ 1029532 w 1574424"/>
                    <a:gd name="connsiteY200" fmla="*/ 202966 h 883999"/>
                    <a:gd name="connsiteX201" fmla="*/ 1030830 w 1574424"/>
                    <a:gd name="connsiteY201" fmla="*/ 204216 h 883999"/>
                    <a:gd name="connsiteX202" fmla="*/ 1031399 w 1574424"/>
                    <a:gd name="connsiteY202" fmla="*/ 205726 h 883999"/>
                    <a:gd name="connsiteX203" fmla="*/ 1030632 w 1574424"/>
                    <a:gd name="connsiteY203" fmla="*/ 208858 h 883999"/>
                    <a:gd name="connsiteX204" fmla="*/ 1030769 w 1574424"/>
                    <a:gd name="connsiteY204" fmla="*/ 209688 h 883999"/>
                    <a:gd name="connsiteX205" fmla="*/ 1034984 w 1574424"/>
                    <a:gd name="connsiteY205" fmla="*/ 211235 h 883999"/>
                    <a:gd name="connsiteX206" fmla="*/ 1035120 w 1574424"/>
                    <a:gd name="connsiteY206" fmla="*/ 212052 h 883999"/>
                    <a:gd name="connsiteX207" fmla="*/ 1035244 w 1574424"/>
                    <a:gd name="connsiteY207" fmla="*/ 213562 h 883999"/>
                    <a:gd name="connsiteX208" fmla="*/ 1033908 w 1574424"/>
                    <a:gd name="connsiteY208" fmla="*/ 215729 h 883999"/>
                    <a:gd name="connsiteX209" fmla="*/ 1034032 w 1574424"/>
                    <a:gd name="connsiteY209" fmla="*/ 217920 h 883999"/>
                    <a:gd name="connsiteX210" fmla="*/ 1035923 w 1574424"/>
                    <a:gd name="connsiteY210" fmla="*/ 220210 h 883999"/>
                    <a:gd name="connsiteX211" fmla="*/ 1037011 w 1574424"/>
                    <a:gd name="connsiteY211" fmla="*/ 222290 h 883999"/>
                    <a:gd name="connsiteX212" fmla="*/ 1038148 w 1574424"/>
                    <a:gd name="connsiteY212" fmla="*/ 224010 h 883999"/>
                    <a:gd name="connsiteX213" fmla="*/ 1039286 w 1574424"/>
                    <a:gd name="connsiteY213" fmla="*/ 226461 h 883999"/>
                    <a:gd name="connsiteX214" fmla="*/ 1039891 w 1574424"/>
                    <a:gd name="connsiteY214" fmla="*/ 228380 h 883999"/>
                    <a:gd name="connsiteX215" fmla="*/ 1041202 w 1574424"/>
                    <a:gd name="connsiteY215" fmla="*/ 233480 h 883999"/>
                    <a:gd name="connsiteX216" fmla="*/ 1040361 w 1574424"/>
                    <a:gd name="connsiteY216" fmla="*/ 237281 h 883999"/>
                    <a:gd name="connsiteX217" fmla="*/ 1039026 w 1574424"/>
                    <a:gd name="connsiteY217" fmla="*/ 239855 h 883999"/>
                    <a:gd name="connsiteX218" fmla="*/ 1035664 w 1574424"/>
                    <a:gd name="connsiteY218" fmla="*/ 241056 h 883999"/>
                    <a:gd name="connsiteX219" fmla="*/ 1034193 w 1574424"/>
                    <a:gd name="connsiteY219" fmla="*/ 242269 h 883999"/>
                    <a:gd name="connsiteX220" fmla="*/ 1028556 w 1574424"/>
                    <a:gd name="connsiteY220" fmla="*/ 252742 h 883999"/>
                    <a:gd name="connsiteX221" fmla="*/ 1028296 w 1574424"/>
                    <a:gd name="connsiteY221" fmla="*/ 253101 h 883999"/>
                    <a:gd name="connsiteX222" fmla="*/ 1027851 w 1574424"/>
                    <a:gd name="connsiteY222" fmla="*/ 257161 h 883999"/>
                    <a:gd name="connsiteX223" fmla="*/ 1028345 w 1574424"/>
                    <a:gd name="connsiteY223" fmla="*/ 259984 h 883999"/>
                    <a:gd name="connsiteX224" fmla="*/ 1029335 w 1574424"/>
                    <a:gd name="connsiteY224" fmla="*/ 263351 h 883999"/>
                    <a:gd name="connsiteX225" fmla="*/ 1030620 w 1574424"/>
                    <a:gd name="connsiteY225" fmla="*/ 266755 h 883999"/>
                    <a:gd name="connsiteX226" fmla="*/ 1033847 w 1574424"/>
                    <a:gd name="connsiteY226" fmla="*/ 269862 h 883999"/>
                    <a:gd name="connsiteX227" fmla="*/ 1035800 w 1574424"/>
                    <a:gd name="connsiteY227" fmla="*/ 270617 h 883999"/>
                    <a:gd name="connsiteX228" fmla="*/ 1037728 w 1574424"/>
                    <a:gd name="connsiteY228" fmla="*/ 273093 h 883999"/>
                    <a:gd name="connsiteX229" fmla="*/ 1039397 w 1574424"/>
                    <a:gd name="connsiteY229" fmla="*/ 275681 h 883999"/>
                    <a:gd name="connsiteX230" fmla="*/ 1040114 w 1574424"/>
                    <a:gd name="connsiteY230" fmla="*/ 281338 h 883999"/>
                    <a:gd name="connsiteX231" fmla="*/ 1043934 w 1574424"/>
                    <a:gd name="connsiteY231" fmla="*/ 284878 h 883999"/>
                    <a:gd name="connsiteX232" fmla="*/ 1047247 w 1574424"/>
                    <a:gd name="connsiteY232" fmla="*/ 287205 h 883999"/>
                    <a:gd name="connsiteX233" fmla="*/ 1049200 w 1574424"/>
                    <a:gd name="connsiteY233" fmla="*/ 290696 h 883999"/>
                    <a:gd name="connsiteX234" fmla="*/ 1050152 w 1574424"/>
                    <a:gd name="connsiteY234" fmla="*/ 294880 h 883999"/>
                    <a:gd name="connsiteX235" fmla="*/ 1048941 w 1574424"/>
                    <a:gd name="connsiteY235" fmla="*/ 296651 h 883999"/>
                    <a:gd name="connsiteX236" fmla="*/ 1047383 w 1574424"/>
                    <a:gd name="connsiteY236" fmla="*/ 296762 h 883999"/>
                    <a:gd name="connsiteX237" fmla="*/ 1045047 w 1574424"/>
                    <a:gd name="connsiteY237" fmla="*/ 295623 h 883999"/>
                    <a:gd name="connsiteX238" fmla="*/ 1040102 w 1574424"/>
                    <a:gd name="connsiteY238" fmla="*/ 294101 h 883999"/>
                    <a:gd name="connsiteX239" fmla="*/ 1037110 w 1574424"/>
                    <a:gd name="connsiteY239" fmla="*/ 293209 h 883999"/>
                    <a:gd name="connsiteX240" fmla="*/ 1034341 w 1574424"/>
                    <a:gd name="connsiteY240" fmla="*/ 295277 h 883999"/>
                    <a:gd name="connsiteX241" fmla="*/ 1034539 w 1574424"/>
                    <a:gd name="connsiteY241" fmla="*/ 299560 h 883999"/>
                    <a:gd name="connsiteX242" fmla="*/ 1035070 w 1574424"/>
                    <a:gd name="connsiteY242" fmla="*/ 303273 h 883999"/>
                    <a:gd name="connsiteX243" fmla="*/ 1035194 w 1574424"/>
                    <a:gd name="connsiteY243" fmla="*/ 306108 h 883999"/>
                    <a:gd name="connsiteX244" fmla="*/ 1035651 w 1574424"/>
                    <a:gd name="connsiteY244" fmla="*/ 309178 h 883999"/>
                    <a:gd name="connsiteX245" fmla="*/ 1035614 w 1574424"/>
                    <a:gd name="connsiteY245" fmla="*/ 312570 h 883999"/>
                    <a:gd name="connsiteX246" fmla="*/ 1035812 w 1574424"/>
                    <a:gd name="connsiteY246" fmla="*/ 314922 h 883999"/>
                    <a:gd name="connsiteX247" fmla="*/ 1035787 w 1574424"/>
                    <a:gd name="connsiteY247" fmla="*/ 317138 h 883999"/>
                    <a:gd name="connsiteX248" fmla="*/ 1029520 w 1574424"/>
                    <a:gd name="connsiteY248" fmla="*/ 318549 h 883999"/>
                    <a:gd name="connsiteX249" fmla="*/ 1024241 w 1574424"/>
                    <a:gd name="connsiteY249" fmla="*/ 318314 h 883999"/>
                    <a:gd name="connsiteX250" fmla="*/ 1021485 w 1574424"/>
                    <a:gd name="connsiteY250" fmla="*/ 319391 h 883999"/>
                    <a:gd name="connsiteX251" fmla="*/ 1023537 w 1574424"/>
                    <a:gd name="connsiteY251" fmla="*/ 322969 h 883999"/>
                    <a:gd name="connsiteX252" fmla="*/ 1020113 w 1574424"/>
                    <a:gd name="connsiteY252" fmla="*/ 325630 h 883999"/>
                    <a:gd name="connsiteX253" fmla="*/ 1014117 w 1574424"/>
                    <a:gd name="connsiteY253" fmla="*/ 326558 h 883999"/>
                    <a:gd name="connsiteX254" fmla="*/ 1012151 w 1574424"/>
                    <a:gd name="connsiteY254" fmla="*/ 327648 h 883999"/>
                    <a:gd name="connsiteX255" fmla="*/ 1011595 w 1574424"/>
                    <a:gd name="connsiteY255" fmla="*/ 330458 h 883999"/>
                    <a:gd name="connsiteX256" fmla="*/ 1014055 w 1574424"/>
                    <a:gd name="connsiteY256" fmla="*/ 332203 h 883999"/>
                    <a:gd name="connsiteX257" fmla="*/ 1015860 w 1574424"/>
                    <a:gd name="connsiteY257" fmla="*/ 333936 h 883999"/>
                    <a:gd name="connsiteX258" fmla="*/ 1015514 w 1574424"/>
                    <a:gd name="connsiteY258" fmla="*/ 335546 h 883999"/>
                    <a:gd name="connsiteX259" fmla="*/ 1014401 w 1574424"/>
                    <a:gd name="connsiteY259" fmla="*/ 338133 h 883999"/>
                    <a:gd name="connsiteX260" fmla="*/ 1014995 w 1574424"/>
                    <a:gd name="connsiteY260" fmla="*/ 342032 h 883999"/>
                    <a:gd name="connsiteX261" fmla="*/ 1016008 w 1574424"/>
                    <a:gd name="connsiteY261" fmla="*/ 344001 h 883999"/>
                    <a:gd name="connsiteX262" fmla="*/ 1018320 w 1574424"/>
                    <a:gd name="connsiteY262" fmla="*/ 346848 h 883999"/>
                    <a:gd name="connsiteX263" fmla="*/ 1017467 w 1574424"/>
                    <a:gd name="connsiteY263" fmla="*/ 347962 h 883999"/>
                    <a:gd name="connsiteX264" fmla="*/ 1016799 w 1574424"/>
                    <a:gd name="connsiteY264" fmla="*/ 348841 h 883999"/>
                    <a:gd name="connsiteX265" fmla="*/ 1016082 w 1574424"/>
                    <a:gd name="connsiteY265" fmla="*/ 349769 h 883999"/>
                    <a:gd name="connsiteX266" fmla="*/ 1018419 w 1574424"/>
                    <a:gd name="connsiteY266" fmla="*/ 350537 h 883999"/>
                    <a:gd name="connsiteX267" fmla="*/ 1018505 w 1574424"/>
                    <a:gd name="connsiteY267" fmla="*/ 353842 h 883999"/>
                    <a:gd name="connsiteX268" fmla="*/ 1019531 w 1574424"/>
                    <a:gd name="connsiteY268" fmla="*/ 356194 h 883999"/>
                    <a:gd name="connsiteX269" fmla="*/ 1021695 w 1574424"/>
                    <a:gd name="connsiteY269" fmla="*/ 359462 h 883999"/>
                    <a:gd name="connsiteX270" fmla="*/ 1025836 w 1574424"/>
                    <a:gd name="connsiteY270" fmla="*/ 363126 h 883999"/>
                    <a:gd name="connsiteX271" fmla="*/ 1028889 w 1574424"/>
                    <a:gd name="connsiteY271" fmla="*/ 364958 h 883999"/>
                    <a:gd name="connsiteX272" fmla="*/ 1032017 w 1574424"/>
                    <a:gd name="connsiteY272" fmla="*/ 366394 h 883999"/>
                    <a:gd name="connsiteX273" fmla="*/ 1035231 w 1574424"/>
                    <a:gd name="connsiteY273" fmla="*/ 367744 h 883999"/>
                    <a:gd name="connsiteX274" fmla="*/ 1037926 w 1574424"/>
                    <a:gd name="connsiteY274" fmla="*/ 368350 h 883999"/>
                    <a:gd name="connsiteX275" fmla="*/ 1039236 w 1574424"/>
                    <a:gd name="connsiteY275" fmla="*/ 368115 h 883999"/>
                    <a:gd name="connsiteX276" fmla="*/ 1043031 w 1574424"/>
                    <a:gd name="connsiteY276" fmla="*/ 365268 h 883999"/>
                    <a:gd name="connsiteX277" fmla="*/ 1044082 w 1574424"/>
                    <a:gd name="connsiteY277" fmla="*/ 364785 h 883999"/>
                    <a:gd name="connsiteX278" fmla="*/ 1048100 w 1574424"/>
                    <a:gd name="connsiteY278" fmla="*/ 364995 h 883999"/>
                    <a:gd name="connsiteX279" fmla="*/ 1050622 w 1574424"/>
                    <a:gd name="connsiteY279" fmla="*/ 365181 h 883999"/>
                    <a:gd name="connsiteX280" fmla="*/ 1054034 w 1574424"/>
                    <a:gd name="connsiteY280" fmla="*/ 365392 h 883999"/>
                    <a:gd name="connsiteX281" fmla="*/ 1057322 w 1574424"/>
                    <a:gd name="connsiteY281" fmla="*/ 365998 h 883999"/>
                    <a:gd name="connsiteX282" fmla="*/ 1059696 w 1574424"/>
                    <a:gd name="connsiteY282" fmla="*/ 366271 h 883999"/>
                    <a:gd name="connsiteX283" fmla="*/ 1061698 w 1574424"/>
                    <a:gd name="connsiteY283" fmla="*/ 367546 h 883999"/>
                    <a:gd name="connsiteX284" fmla="*/ 1061809 w 1574424"/>
                    <a:gd name="connsiteY284" fmla="*/ 369638 h 883999"/>
                    <a:gd name="connsiteX285" fmla="*/ 1061377 w 1574424"/>
                    <a:gd name="connsiteY285" fmla="*/ 374205 h 883999"/>
                    <a:gd name="connsiteX286" fmla="*/ 1062143 w 1574424"/>
                    <a:gd name="connsiteY286" fmla="*/ 375864 h 883999"/>
                    <a:gd name="connsiteX287" fmla="*/ 1062687 w 1574424"/>
                    <a:gd name="connsiteY287" fmla="*/ 377919 h 883999"/>
                    <a:gd name="connsiteX288" fmla="*/ 1064306 w 1574424"/>
                    <a:gd name="connsiteY288" fmla="*/ 380358 h 883999"/>
                    <a:gd name="connsiteX289" fmla="*/ 1065530 w 1574424"/>
                    <a:gd name="connsiteY289" fmla="*/ 382549 h 883999"/>
                    <a:gd name="connsiteX290" fmla="*/ 1067286 w 1574424"/>
                    <a:gd name="connsiteY290" fmla="*/ 384864 h 883999"/>
                    <a:gd name="connsiteX291" fmla="*/ 1069820 w 1574424"/>
                    <a:gd name="connsiteY291" fmla="*/ 387191 h 883999"/>
                    <a:gd name="connsiteX292" fmla="*/ 1071205 w 1574424"/>
                    <a:gd name="connsiteY292" fmla="*/ 389382 h 883999"/>
                    <a:gd name="connsiteX293" fmla="*/ 1072849 w 1574424"/>
                    <a:gd name="connsiteY293" fmla="*/ 391338 h 883999"/>
                    <a:gd name="connsiteX294" fmla="*/ 1074666 w 1574424"/>
                    <a:gd name="connsiteY294" fmla="*/ 394569 h 883999"/>
                    <a:gd name="connsiteX295" fmla="*/ 1076236 w 1574424"/>
                    <a:gd name="connsiteY295" fmla="*/ 396451 h 883999"/>
                    <a:gd name="connsiteX296" fmla="*/ 1077336 w 1574424"/>
                    <a:gd name="connsiteY296" fmla="*/ 399100 h 883999"/>
                    <a:gd name="connsiteX297" fmla="*/ 1079104 w 1574424"/>
                    <a:gd name="connsiteY297" fmla="*/ 402529 h 883999"/>
                    <a:gd name="connsiteX298" fmla="*/ 1079673 w 1574424"/>
                    <a:gd name="connsiteY298" fmla="*/ 405277 h 883999"/>
                    <a:gd name="connsiteX299" fmla="*/ 1079376 w 1574424"/>
                    <a:gd name="connsiteY299" fmla="*/ 407295 h 883999"/>
                    <a:gd name="connsiteX300" fmla="*/ 1078733 w 1574424"/>
                    <a:gd name="connsiteY300" fmla="*/ 409548 h 883999"/>
                    <a:gd name="connsiteX301" fmla="*/ 1077361 w 1574424"/>
                    <a:gd name="connsiteY301" fmla="*/ 412741 h 883999"/>
                    <a:gd name="connsiteX302" fmla="*/ 1077324 w 1574424"/>
                    <a:gd name="connsiteY302" fmla="*/ 416109 h 883999"/>
                    <a:gd name="connsiteX303" fmla="*/ 1077793 w 1574424"/>
                    <a:gd name="connsiteY303" fmla="*/ 418597 h 883999"/>
                    <a:gd name="connsiteX304" fmla="*/ 1078288 w 1574424"/>
                    <a:gd name="connsiteY304" fmla="*/ 420751 h 883999"/>
                    <a:gd name="connsiteX305" fmla="*/ 1076705 w 1574424"/>
                    <a:gd name="connsiteY305" fmla="*/ 424328 h 883999"/>
                    <a:gd name="connsiteX306" fmla="*/ 1075408 w 1574424"/>
                    <a:gd name="connsiteY306" fmla="*/ 426123 h 883999"/>
                    <a:gd name="connsiteX307" fmla="*/ 1074345 w 1574424"/>
                    <a:gd name="connsiteY307" fmla="*/ 428896 h 883999"/>
                    <a:gd name="connsiteX308" fmla="*/ 1074443 w 1574424"/>
                    <a:gd name="connsiteY308" fmla="*/ 431186 h 883999"/>
                    <a:gd name="connsiteX309" fmla="*/ 1076087 w 1574424"/>
                    <a:gd name="connsiteY309" fmla="*/ 432424 h 883999"/>
                    <a:gd name="connsiteX310" fmla="*/ 1077299 w 1574424"/>
                    <a:gd name="connsiteY310" fmla="*/ 433390 h 883999"/>
                    <a:gd name="connsiteX311" fmla="*/ 1078362 w 1574424"/>
                    <a:gd name="connsiteY311" fmla="*/ 434256 h 883999"/>
                    <a:gd name="connsiteX312" fmla="*/ 1081935 w 1574424"/>
                    <a:gd name="connsiteY312" fmla="*/ 435024 h 883999"/>
                    <a:gd name="connsiteX313" fmla="*/ 1086793 w 1574424"/>
                    <a:gd name="connsiteY313" fmla="*/ 434838 h 883999"/>
                    <a:gd name="connsiteX314" fmla="*/ 1091132 w 1574424"/>
                    <a:gd name="connsiteY314" fmla="*/ 434442 h 883999"/>
                    <a:gd name="connsiteX315" fmla="*/ 1094878 w 1574424"/>
                    <a:gd name="connsiteY315" fmla="*/ 434714 h 883999"/>
                    <a:gd name="connsiteX316" fmla="*/ 1096522 w 1574424"/>
                    <a:gd name="connsiteY316" fmla="*/ 434603 h 883999"/>
                    <a:gd name="connsiteX317" fmla="*/ 1097795 w 1574424"/>
                    <a:gd name="connsiteY317" fmla="*/ 433650 h 883999"/>
                    <a:gd name="connsiteX318" fmla="*/ 1098351 w 1574424"/>
                    <a:gd name="connsiteY318" fmla="*/ 431719 h 883999"/>
                    <a:gd name="connsiteX319" fmla="*/ 1098636 w 1574424"/>
                    <a:gd name="connsiteY319" fmla="*/ 429911 h 883999"/>
                    <a:gd name="connsiteX320" fmla="*/ 1100292 w 1574424"/>
                    <a:gd name="connsiteY320" fmla="*/ 429565 h 883999"/>
                    <a:gd name="connsiteX321" fmla="*/ 1102728 w 1574424"/>
                    <a:gd name="connsiteY321" fmla="*/ 429478 h 883999"/>
                    <a:gd name="connsiteX322" fmla="*/ 1104780 w 1574424"/>
                    <a:gd name="connsiteY322" fmla="*/ 429503 h 883999"/>
                    <a:gd name="connsiteX323" fmla="*/ 1106436 w 1574424"/>
                    <a:gd name="connsiteY323" fmla="*/ 429887 h 883999"/>
                    <a:gd name="connsiteX324" fmla="*/ 1109391 w 1574424"/>
                    <a:gd name="connsiteY324" fmla="*/ 429973 h 883999"/>
                    <a:gd name="connsiteX325" fmla="*/ 1113087 w 1574424"/>
                    <a:gd name="connsiteY325" fmla="*/ 429280 h 883999"/>
                    <a:gd name="connsiteX326" fmla="*/ 1115720 w 1574424"/>
                    <a:gd name="connsiteY326" fmla="*/ 428389 h 883999"/>
                    <a:gd name="connsiteX327" fmla="*/ 1119379 w 1574424"/>
                    <a:gd name="connsiteY327" fmla="*/ 428352 h 883999"/>
                    <a:gd name="connsiteX328" fmla="*/ 1122037 w 1574424"/>
                    <a:gd name="connsiteY328" fmla="*/ 429961 h 883999"/>
                    <a:gd name="connsiteX329" fmla="*/ 1123607 w 1574424"/>
                    <a:gd name="connsiteY329" fmla="*/ 430592 h 883999"/>
                    <a:gd name="connsiteX330" fmla="*/ 1128651 w 1574424"/>
                    <a:gd name="connsiteY330" fmla="*/ 432585 h 883999"/>
                    <a:gd name="connsiteX331" fmla="*/ 1131321 w 1574424"/>
                    <a:gd name="connsiteY331" fmla="*/ 432994 h 883999"/>
                    <a:gd name="connsiteX332" fmla="*/ 1135030 w 1574424"/>
                    <a:gd name="connsiteY332" fmla="*/ 433637 h 883999"/>
                    <a:gd name="connsiteX333" fmla="*/ 1139196 w 1574424"/>
                    <a:gd name="connsiteY333" fmla="*/ 434355 h 883999"/>
                    <a:gd name="connsiteX334" fmla="*/ 1139505 w 1574424"/>
                    <a:gd name="connsiteY334" fmla="*/ 433340 h 883999"/>
                    <a:gd name="connsiteX335" fmla="*/ 1137984 w 1574424"/>
                    <a:gd name="connsiteY335" fmla="*/ 428463 h 883999"/>
                    <a:gd name="connsiteX336" fmla="*/ 1136970 w 1574424"/>
                    <a:gd name="connsiteY336" fmla="*/ 425727 h 883999"/>
                    <a:gd name="connsiteX337" fmla="*/ 1137552 w 1574424"/>
                    <a:gd name="connsiteY337" fmla="*/ 422843 h 883999"/>
                    <a:gd name="connsiteX338" fmla="*/ 1140321 w 1574424"/>
                    <a:gd name="connsiteY338" fmla="*/ 420936 h 883999"/>
                    <a:gd name="connsiteX339" fmla="*/ 1144548 w 1574424"/>
                    <a:gd name="connsiteY339" fmla="*/ 423041 h 883999"/>
                    <a:gd name="connsiteX340" fmla="*/ 1150223 w 1574424"/>
                    <a:gd name="connsiteY340" fmla="*/ 424774 h 883999"/>
                    <a:gd name="connsiteX341" fmla="*/ 1153325 w 1574424"/>
                    <a:gd name="connsiteY341" fmla="*/ 425319 h 883999"/>
                    <a:gd name="connsiteX342" fmla="*/ 1155995 w 1574424"/>
                    <a:gd name="connsiteY342" fmla="*/ 425467 h 883999"/>
                    <a:gd name="connsiteX343" fmla="*/ 1158690 w 1574424"/>
                    <a:gd name="connsiteY343" fmla="*/ 424910 h 883999"/>
                    <a:gd name="connsiteX344" fmla="*/ 1162201 w 1574424"/>
                    <a:gd name="connsiteY344" fmla="*/ 422137 h 883999"/>
                    <a:gd name="connsiteX345" fmla="*/ 1163932 w 1574424"/>
                    <a:gd name="connsiteY345" fmla="*/ 420218 h 883999"/>
                    <a:gd name="connsiteX346" fmla="*/ 1166454 w 1574424"/>
                    <a:gd name="connsiteY346" fmla="*/ 416913 h 883999"/>
                    <a:gd name="connsiteX347" fmla="*/ 1168407 w 1574424"/>
                    <a:gd name="connsiteY347" fmla="*/ 414747 h 883999"/>
                    <a:gd name="connsiteX348" fmla="*/ 1170533 w 1574424"/>
                    <a:gd name="connsiteY348" fmla="*/ 413162 h 883999"/>
                    <a:gd name="connsiteX349" fmla="*/ 1173624 w 1574424"/>
                    <a:gd name="connsiteY349" fmla="*/ 412048 h 883999"/>
                    <a:gd name="connsiteX350" fmla="*/ 1176504 w 1574424"/>
                    <a:gd name="connsiteY350" fmla="*/ 412048 h 883999"/>
                    <a:gd name="connsiteX351" fmla="*/ 1183488 w 1574424"/>
                    <a:gd name="connsiteY351" fmla="*/ 414809 h 883999"/>
                    <a:gd name="connsiteX352" fmla="*/ 1190757 w 1574424"/>
                    <a:gd name="connsiteY352" fmla="*/ 409486 h 883999"/>
                    <a:gd name="connsiteX353" fmla="*/ 1192451 w 1574424"/>
                    <a:gd name="connsiteY353" fmla="*/ 407208 h 883999"/>
                    <a:gd name="connsiteX354" fmla="*/ 1193452 w 1574424"/>
                    <a:gd name="connsiteY354" fmla="*/ 401662 h 883999"/>
                    <a:gd name="connsiteX355" fmla="*/ 1196160 w 1574424"/>
                    <a:gd name="connsiteY355" fmla="*/ 400276 h 883999"/>
                    <a:gd name="connsiteX356" fmla="*/ 1201500 w 1574424"/>
                    <a:gd name="connsiteY356" fmla="*/ 401080 h 883999"/>
                    <a:gd name="connsiteX357" fmla="*/ 1204912 w 1574424"/>
                    <a:gd name="connsiteY357" fmla="*/ 403408 h 883999"/>
                    <a:gd name="connsiteX358" fmla="*/ 1206346 w 1574424"/>
                    <a:gd name="connsiteY358" fmla="*/ 406082 h 883999"/>
                    <a:gd name="connsiteX359" fmla="*/ 1207829 w 1574424"/>
                    <a:gd name="connsiteY359" fmla="*/ 409696 h 883999"/>
                    <a:gd name="connsiteX360" fmla="*/ 1205715 w 1574424"/>
                    <a:gd name="connsiteY360" fmla="*/ 413769 h 883999"/>
                    <a:gd name="connsiteX361" fmla="*/ 1203132 w 1574424"/>
                    <a:gd name="connsiteY361" fmla="*/ 417483 h 883999"/>
                    <a:gd name="connsiteX362" fmla="*/ 1202575 w 1574424"/>
                    <a:gd name="connsiteY362" fmla="*/ 419736 h 883999"/>
                    <a:gd name="connsiteX363" fmla="*/ 1204529 w 1574424"/>
                    <a:gd name="connsiteY363" fmla="*/ 425690 h 883999"/>
                    <a:gd name="connsiteX364" fmla="*/ 1204603 w 1574424"/>
                    <a:gd name="connsiteY364" fmla="*/ 426012 h 883999"/>
                    <a:gd name="connsiteX365" fmla="*/ 1204949 w 1574424"/>
                    <a:gd name="connsiteY365" fmla="*/ 428710 h 883999"/>
                    <a:gd name="connsiteX366" fmla="*/ 1204084 w 1574424"/>
                    <a:gd name="connsiteY366" fmla="*/ 430010 h 883999"/>
                    <a:gd name="connsiteX367" fmla="*/ 1200425 w 1574424"/>
                    <a:gd name="connsiteY367" fmla="*/ 433514 h 883999"/>
                    <a:gd name="connsiteX368" fmla="*/ 1198607 w 1574424"/>
                    <a:gd name="connsiteY368" fmla="*/ 435952 h 883999"/>
                    <a:gd name="connsiteX369" fmla="*/ 1200103 w 1574424"/>
                    <a:gd name="connsiteY369" fmla="*/ 440359 h 883999"/>
                    <a:gd name="connsiteX370" fmla="*/ 1201092 w 1574424"/>
                    <a:gd name="connsiteY370" fmla="*/ 442067 h 883999"/>
                    <a:gd name="connsiteX371" fmla="*/ 1202823 w 1574424"/>
                    <a:gd name="connsiteY371" fmla="*/ 443813 h 883999"/>
                    <a:gd name="connsiteX372" fmla="*/ 1205283 w 1574424"/>
                    <a:gd name="connsiteY372" fmla="*/ 448517 h 883999"/>
                    <a:gd name="connsiteX373" fmla="*/ 1206692 w 1574424"/>
                    <a:gd name="connsiteY373" fmla="*/ 452169 h 883999"/>
                    <a:gd name="connsiteX374" fmla="*/ 1210141 w 1574424"/>
                    <a:gd name="connsiteY374" fmla="*/ 454038 h 883999"/>
                    <a:gd name="connsiteX375" fmla="*/ 1214950 w 1574424"/>
                    <a:gd name="connsiteY375" fmla="*/ 456031 h 883999"/>
                    <a:gd name="connsiteX376" fmla="*/ 1217274 w 1574424"/>
                    <a:gd name="connsiteY376" fmla="*/ 454818 h 883999"/>
                    <a:gd name="connsiteX377" fmla="*/ 1220748 w 1574424"/>
                    <a:gd name="connsiteY377" fmla="*/ 454533 h 883999"/>
                    <a:gd name="connsiteX378" fmla="*/ 1221971 w 1574424"/>
                    <a:gd name="connsiteY378" fmla="*/ 454719 h 883999"/>
                    <a:gd name="connsiteX379" fmla="*/ 1223344 w 1574424"/>
                    <a:gd name="connsiteY379" fmla="*/ 455734 h 883999"/>
                    <a:gd name="connsiteX380" fmla="*/ 1224740 w 1574424"/>
                    <a:gd name="connsiteY380" fmla="*/ 457727 h 883999"/>
                    <a:gd name="connsiteX381" fmla="*/ 1228165 w 1574424"/>
                    <a:gd name="connsiteY381" fmla="*/ 459113 h 883999"/>
                    <a:gd name="connsiteX382" fmla="*/ 1230959 w 1574424"/>
                    <a:gd name="connsiteY382" fmla="*/ 460005 h 883999"/>
                    <a:gd name="connsiteX383" fmla="*/ 1233480 w 1574424"/>
                    <a:gd name="connsiteY383" fmla="*/ 459757 h 883999"/>
                    <a:gd name="connsiteX384" fmla="*/ 1236101 w 1574424"/>
                    <a:gd name="connsiteY384" fmla="*/ 460611 h 883999"/>
                    <a:gd name="connsiteX385" fmla="*/ 1237337 w 1574424"/>
                    <a:gd name="connsiteY385" fmla="*/ 463322 h 883999"/>
                    <a:gd name="connsiteX386" fmla="*/ 1237597 w 1574424"/>
                    <a:gd name="connsiteY386" fmla="*/ 465860 h 883999"/>
                    <a:gd name="connsiteX387" fmla="*/ 1237683 w 1574424"/>
                    <a:gd name="connsiteY387" fmla="*/ 469314 h 883999"/>
                    <a:gd name="connsiteX388" fmla="*/ 1239117 w 1574424"/>
                    <a:gd name="connsiteY388" fmla="*/ 470156 h 883999"/>
                    <a:gd name="connsiteX389" fmla="*/ 1241071 w 1574424"/>
                    <a:gd name="connsiteY389" fmla="*/ 470960 h 883999"/>
                    <a:gd name="connsiteX390" fmla="*/ 1243654 w 1574424"/>
                    <a:gd name="connsiteY390" fmla="*/ 472359 h 883999"/>
                    <a:gd name="connsiteX391" fmla="*/ 1245768 w 1574424"/>
                    <a:gd name="connsiteY391" fmla="*/ 474686 h 883999"/>
                    <a:gd name="connsiteX392" fmla="*/ 1247796 w 1574424"/>
                    <a:gd name="connsiteY392" fmla="*/ 477657 h 883999"/>
                    <a:gd name="connsiteX393" fmla="*/ 1251381 w 1574424"/>
                    <a:gd name="connsiteY393" fmla="*/ 481136 h 883999"/>
                    <a:gd name="connsiteX394" fmla="*/ 1253396 w 1574424"/>
                    <a:gd name="connsiteY394" fmla="*/ 483686 h 883999"/>
                    <a:gd name="connsiteX395" fmla="*/ 1254323 w 1574424"/>
                    <a:gd name="connsiteY395" fmla="*/ 486248 h 883999"/>
                    <a:gd name="connsiteX396" fmla="*/ 1256251 w 1574424"/>
                    <a:gd name="connsiteY396" fmla="*/ 492116 h 883999"/>
                    <a:gd name="connsiteX397" fmla="*/ 1258637 w 1574424"/>
                    <a:gd name="connsiteY397" fmla="*/ 492735 h 883999"/>
                    <a:gd name="connsiteX398" fmla="*/ 1262061 w 1574424"/>
                    <a:gd name="connsiteY398" fmla="*/ 492277 h 883999"/>
                    <a:gd name="connsiteX399" fmla="*/ 1265041 w 1574424"/>
                    <a:gd name="connsiteY399" fmla="*/ 492116 h 883999"/>
                    <a:gd name="connsiteX400" fmla="*/ 1267414 w 1574424"/>
                    <a:gd name="connsiteY400" fmla="*/ 491534 h 883999"/>
                    <a:gd name="connsiteX401" fmla="*/ 1272248 w 1574424"/>
                    <a:gd name="connsiteY401" fmla="*/ 490507 h 883999"/>
                    <a:gd name="connsiteX402" fmla="*/ 1275907 w 1574424"/>
                    <a:gd name="connsiteY402" fmla="*/ 490086 h 883999"/>
                    <a:gd name="connsiteX403" fmla="*/ 1278627 w 1574424"/>
                    <a:gd name="connsiteY403" fmla="*/ 489987 h 883999"/>
                    <a:gd name="connsiteX404" fmla="*/ 1280975 w 1574424"/>
                    <a:gd name="connsiteY404" fmla="*/ 488365 h 883999"/>
                    <a:gd name="connsiteX405" fmla="*/ 1282212 w 1574424"/>
                    <a:gd name="connsiteY405" fmla="*/ 487895 h 883999"/>
                    <a:gd name="connsiteX406" fmla="*/ 1283868 w 1574424"/>
                    <a:gd name="connsiteY406" fmla="*/ 489479 h 883999"/>
                    <a:gd name="connsiteX407" fmla="*/ 1285425 w 1574424"/>
                    <a:gd name="connsiteY407" fmla="*/ 492079 h 883999"/>
                    <a:gd name="connsiteX408" fmla="*/ 1286501 w 1574424"/>
                    <a:gd name="connsiteY408" fmla="*/ 493824 h 883999"/>
                    <a:gd name="connsiteX409" fmla="*/ 1287602 w 1574424"/>
                    <a:gd name="connsiteY409" fmla="*/ 494864 h 883999"/>
                    <a:gd name="connsiteX410" fmla="*/ 1289418 w 1574424"/>
                    <a:gd name="connsiteY410" fmla="*/ 496585 h 883999"/>
                    <a:gd name="connsiteX411" fmla="*/ 1291149 w 1574424"/>
                    <a:gd name="connsiteY411" fmla="*/ 498182 h 883999"/>
                    <a:gd name="connsiteX412" fmla="*/ 1295736 w 1574424"/>
                    <a:gd name="connsiteY412" fmla="*/ 502131 h 883999"/>
                    <a:gd name="connsiteX413" fmla="*/ 1296762 w 1574424"/>
                    <a:gd name="connsiteY413" fmla="*/ 503431 h 883999"/>
                    <a:gd name="connsiteX414" fmla="*/ 1297652 w 1574424"/>
                    <a:gd name="connsiteY414" fmla="*/ 504545 h 883999"/>
                    <a:gd name="connsiteX415" fmla="*/ 1298146 w 1574424"/>
                    <a:gd name="connsiteY415" fmla="*/ 505040 h 883999"/>
                    <a:gd name="connsiteX416" fmla="*/ 1299271 w 1574424"/>
                    <a:gd name="connsiteY416" fmla="*/ 506154 h 883999"/>
                    <a:gd name="connsiteX417" fmla="*/ 1301274 w 1574424"/>
                    <a:gd name="connsiteY417" fmla="*/ 507478 h 883999"/>
                    <a:gd name="connsiteX418" fmla="*/ 1302596 w 1574424"/>
                    <a:gd name="connsiteY418" fmla="*/ 508345 h 883999"/>
                    <a:gd name="connsiteX419" fmla="*/ 1305069 w 1574424"/>
                    <a:gd name="connsiteY419" fmla="*/ 509410 h 883999"/>
                    <a:gd name="connsiteX420" fmla="*/ 1307356 w 1574424"/>
                    <a:gd name="connsiteY420" fmla="*/ 509929 h 883999"/>
                    <a:gd name="connsiteX421" fmla="*/ 1309593 w 1574424"/>
                    <a:gd name="connsiteY421" fmla="*/ 510784 h 883999"/>
                    <a:gd name="connsiteX422" fmla="*/ 1312659 w 1574424"/>
                    <a:gd name="connsiteY422" fmla="*/ 512702 h 883999"/>
                    <a:gd name="connsiteX423" fmla="*/ 1314489 w 1574424"/>
                    <a:gd name="connsiteY423" fmla="*/ 513816 h 883999"/>
                    <a:gd name="connsiteX424" fmla="*/ 1317048 w 1574424"/>
                    <a:gd name="connsiteY424" fmla="*/ 514114 h 883999"/>
                    <a:gd name="connsiteX425" fmla="*/ 1320781 w 1574424"/>
                    <a:gd name="connsiteY425" fmla="*/ 512987 h 883999"/>
                    <a:gd name="connsiteX426" fmla="*/ 1323711 w 1574424"/>
                    <a:gd name="connsiteY426" fmla="*/ 511403 h 883999"/>
                    <a:gd name="connsiteX427" fmla="*/ 1324786 w 1574424"/>
                    <a:gd name="connsiteY427" fmla="*/ 509125 h 883999"/>
                    <a:gd name="connsiteX428" fmla="*/ 1326282 w 1574424"/>
                    <a:gd name="connsiteY428" fmla="*/ 507528 h 883999"/>
                    <a:gd name="connsiteX429" fmla="*/ 1329508 w 1574424"/>
                    <a:gd name="connsiteY429" fmla="*/ 507627 h 883999"/>
                    <a:gd name="connsiteX430" fmla="*/ 1331573 w 1574424"/>
                    <a:gd name="connsiteY430" fmla="*/ 509088 h 883999"/>
                    <a:gd name="connsiteX431" fmla="*/ 1332537 w 1574424"/>
                    <a:gd name="connsiteY431" fmla="*/ 509769 h 883999"/>
                    <a:gd name="connsiteX432" fmla="*/ 1335689 w 1574424"/>
                    <a:gd name="connsiteY432" fmla="*/ 511291 h 883999"/>
                    <a:gd name="connsiteX433" fmla="*/ 1339003 w 1574424"/>
                    <a:gd name="connsiteY433" fmla="*/ 511551 h 883999"/>
                    <a:gd name="connsiteX434" fmla="*/ 1341326 w 1574424"/>
                    <a:gd name="connsiteY434" fmla="*/ 511687 h 883999"/>
                    <a:gd name="connsiteX435" fmla="*/ 1343082 w 1574424"/>
                    <a:gd name="connsiteY435" fmla="*/ 512133 h 883999"/>
                    <a:gd name="connsiteX436" fmla="*/ 1345863 w 1574424"/>
                    <a:gd name="connsiteY436" fmla="*/ 512826 h 883999"/>
                    <a:gd name="connsiteX437" fmla="*/ 1348249 w 1574424"/>
                    <a:gd name="connsiteY437" fmla="*/ 514448 h 883999"/>
                    <a:gd name="connsiteX438" fmla="*/ 1350425 w 1574424"/>
                    <a:gd name="connsiteY438" fmla="*/ 517716 h 883999"/>
                    <a:gd name="connsiteX439" fmla="*/ 1354406 w 1574424"/>
                    <a:gd name="connsiteY439" fmla="*/ 521813 h 883999"/>
                    <a:gd name="connsiteX440" fmla="*/ 1358349 w 1574424"/>
                    <a:gd name="connsiteY440" fmla="*/ 524079 h 883999"/>
                    <a:gd name="connsiteX441" fmla="*/ 1363034 w 1574424"/>
                    <a:gd name="connsiteY441" fmla="*/ 525638 h 883999"/>
                    <a:gd name="connsiteX442" fmla="*/ 1365556 w 1574424"/>
                    <a:gd name="connsiteY442" fmla="*/ 526666 h 883999"/>
                    <a:gd name="connsiteX443" fmla="*/ 1367497 w 1574424"/>
                    <a:gd name="connsiteY443" fmla="*/ 528213 h 883999"/>
                    <a:gd name="connsiteX444" fmla="*/ 1369932 w 1574424"/>
                    <a:gd name="connsiteY444" fmla="*/ 530256 h 883999"/>
                    <a:gd name="connsiteX445" fmla="*/ 1372145 w 1574424"/>
                    <a:gd name="connsiteY445" fmla="*/ 532051 h 883999"/>
                    <a:gd name="connsiteX446" fmla="*/ 1372602 w 1574424"/>
                    <a:gd name="connsiteY446" fmla="*/ 532261 h 883999"/>
                    <a:gd name="connsiteX447" fmla="*/ 1374889 w 1574424"/>
                    <a:gd name="connsiteY447" fmla="*/ 533314 h 883999"/>
                    <a:gd name="connsiteX448" fmla="*/ 1379167 w 1574424"/>
                    <a:gd name="connsiteY448" fmla="*/ 535480 h 883999"/>
                    <a:gd name="connsiteX449" fmla="*/ 1381726 w 1574424"/>
                    <a:gd name="connsiteY449" fmla="*/ 537770 h 883999"/>
                    <a:gd name="connsiteX450" fmla="*/ 1384754 w 1574424"/>
                    <a:gd name="connsiteY450" fmla="*/ 539045 h 883999"/>
                    <a:gd name="connsiteX451" fmla="*/ 1389600 w 1574424"/>
                    <a:gd name="connsiteY451" fmla="*/ 539033 h 883999"/>
                    <a:gd name="connsiteX452" fmla="*/ 1394916 w 1574424"/>
                    <a:gd name="connsiteY452" fmla="*/ 537374 h 883999"/>
                    <a:gd name="connsiteX453" fmla="*/ 1400182 w 1574424"/>
                    <a:gd name="connsiteY453" fmla="*/ 536074 h 883999"/>
                    <a:gd name="connsiteX454" fmla="*/ 1406190 w 1574424"/>
                    <a:gd name="connsiteY454" fmla="*/ 533858 h 883999"/>
                    <a:gd name="connsiteX455" fmla="*/ 1410183 w 1574424"/>
                    <a:gd name="connsiteY455" fmla="*/ 533276 h 883999"/>
                    <a:gd name="connsiteX456" fmla="*/ 1414028 w 1574424"/>
                    <a:gd name="connsiteY456" fmla="*/ 532398 h 883999"/>
                    <a:gd name="connsiteX457" fmla="*/ 1417872 w 1574424"/>
                    <a:gd name="connsiteY457" fmla="*/ 531766 h 883999"/>
                    <a:gd name="connsiteX458" fmla="*/ 1421197 w 1574424"/>
                    <a:gd name="connsiteY458" fmla="*/ 533239 h 883999"/>
                    <a:gd name="connsiteX459" fmla="*/ 1424906 w 1574424"/>
                    <a:gd name="connsiteY459" fmla="*/ 535108 h 883999"/>
                    <a:gd name="connsiteX460" fmla="*/ 1426896 w 1574424"/>
                    <a:gd name="connsiteY460" fmla="*/ 537411 h 883999"/>
                    <a:gd name="connsiteX461" fmla="*/ 1428578 w 1574424"/>
                    <a:gd name="connsiteY461" fmla="*/ 542511 h 883999"/>
                    <a:gd name="connsiteX462" fmla="*/ 1429628 w 1574424"/>
                    <a:gd name="connsiteY462" fmla="*/ 545569 h 883999"/>
                    <a:gd name="connsiteX463" fmla="*/ 1431891 w 1574424"/>
                    <a:gd name="connsiteY463" fmla="*/ 547673 h 883999"/>
                    <a:gd name="connsiteX464" fmla="*/ 1433696 w 1574424"/>
                    <a:gd name="connsiteY464" fmla="*/ 547673 h 883999"/>
                    <a:gd name="connsiteX465" fmla="*/ 1435624 w 1574424"/>
                    <a:gd name="connsiteY465" fmla="*/ 547351 h 883999"/>
                    <a:gd name="connsiteX466" fmla="*/ 1437021 w 1574424"/>
                    <a:gd name="connsiteY466" fmla="*/ 547265 h 883999"/>
                    <a:gd name="connsiteX467" fmla="*/ 1437960 w 1574424"/>
                    <a:gd name="connsiteY467" fmla="*/ 547636 h 883999"/>
                    <a:gd name="connsiteX468" fmla="*/ 1438776 w 1574424"/>
                    <a:gd name="connsiteY468" fmla="*/ 548391 h 883999"/>
                    <a:gd name="connsiteX469" fmla="*/ 1438529 w 1574424"/>
                    <a:gd name="connsiteY469" fmla="*/ 550632 h 883999"/>
                    <a:gd name="connsiteX470" fmla="*/ 1439209 w 1574424"/>
                    <a:gd name="connsiteY470" fmla="*/ 553541 h 883999"/>
                    <a:gd name="connsiteX471" fmla="*/ 1441681 w 1574424"/>
                    <a:gd name="connsiteY471" fmla="*/ 555584 h 883999"/>
                    <a:gd name="connsiteX472" fmla="*/ 1444290 w 1574424"/>
                    <a:gd name="connsiteY472" fmla="*/ 556747 h 883999"/>
                    <a:gd name="connsiteX473" fmla="*/ 1448109 w 1574424"/>
                    <a:gd name="connsiteY473" fmla="*/ 556438 h 883999"/>
                    <a:gd name="connsiteX474" fmla="*/ 1451101 w 1574424"/>
                    <a:gd name="connsiteY474" fmla="*/ 556252 h 883999"/>
                    <a:gd name="connsiteX475" fmla="*/ 1452362 w 1574424"/>
                    <a:gd name="connsiteY475" fmla="*/ 556883 h 883999"/>
                    <a:gd name="connsiteX476" fmla="*/ 1454995 w 1574424"/>
                    <a:gd name="connsiteY476" fmla="*/ 558158 h 883999"/>
                    <a:gd name="connsiteX477" fmla="*/ 1457393 w 1574424"/>
                    <a:gd name="connsiteY477" fmla="*/ 559062 h 883999"/>
                    <a:gd name="connsiteX478" fmla="*/ 1460546 w 1574424"/>
                    <a:gd name="connsiteY478" fmla="*/ 559235 h 883999"/>
                    <a:gd name="connsiteX479" fmla="*/ 1462820 w 1574424"/>
                    <a:gd name="connsiteY479" fmla="*/ 557564 h 883999"/>
                    <a:gd name="connsiteX480" fmla="*/ 1467988 w 1574424"/>
                    <a:gd name="connsiteY480" fmla="*/ 554791 h 883999"/>
                    <a:gd name="connsiteX481" fmla="*/ 1470955 w 1574424"/>
                    <a:gd name="connsiteY481" fmla="*/ 553875 h 883999"/>
                    <a:gd name="connsiteX482" fmla="*/ 1475529 w 1574424"/>
                    <a:gd name="connsiteY482" fmla="*/ 552377 h 883999"/>
                    <a:gd name="connsiteX483" fmla="*/ 1480387 w 1574424"/>
                    <a:gd name="connsiteY483" fmla="*/ 551783 h 883999"/>
                    <a:gd name="connsiteX484" fmla="*/ 1483860 w 1574424"/>
                    <a:gd name="connsiteY484" fmla="*/ 553690 h 883999"/>
                    <a:gd name="connsiteX485" fmla="*/ 1486518 w 1574424"/>
                    <a:gd name="connsiteY485" fmla="*/ 551956 h 883999"/>
                    <a:gd name="connsiteX486" fmla="*/ 1491822 w 1574424"/>
                    <a:gd name="connsiteY486" fmla="*/ 552798 h 883999"/>
                    <a:gd name="connsiteX487" fmla="*/ 1498027 w 1574424"/>
                    <a:gd name="connsiteY487" fmla="*/ 553925 h 883999"/>
                    <a:gd name="connsiteX488" fmla="*/ 1499239 w 1574424"/>
                    <a:gd name="connsiteY488" fmla="*/ 554643 h 883999"/>
                    <a:gd name="connsiteX489" fmla="*/ 1500129 w 1574424"/>
                    <a:gd name="connsiteY489" fmla="*/ 556042 h 883999"/>
                    <a:gd name="connsiteX490" fmla="*/ 1500327 w 1574424"/>
                    <a:gd name="connsiteY490" fmla="*/ 558220 h 883999"/>
                    <a:gd name="connsiteX491" fmla="*/ 1500932 w 1574424"/>
                    <a:gd name="connsiteY491" fmla="*/ 559198 h 883999"/>
                    <a:gd name="connsiteX492" fmla="*/ 1501687 w 1574424"/>
                    <a:gd name="connsiteY492" fmla="*/ 559223 h 883999"/>
                    <a:gd name="connsiteX493" fmla="*/ 1503120 w 1574424"/>
                    <a:gd name="connsiteY493" fmla="*/ 558171 h 883999"/>
                    <a:gd name="connsiteX494" fmla="*/ 1505556 w 1574424"/>
                    <a:gd name="connsiteY494" fmla="*/ 557874 h 883999"/>
                    <a:gd name="connsiteX495" fmla="*/ 1509487 w 1574424"/>
                    <a:gd name="connsiteY495" fmla="*/ 558332 h 883999"/>
                    <a:gd name="connsiteX496" fmla="*/ 1512787 w 1574424"/>
                    <a:gd name="connsiteY496" fmla="*/ 559421 h 883999"/>
                    <a:gd name="connsiteX497" fmla="*/ 1513022 w 1574424"/>
                    <a:gd name="connsiteY497" fmla="*/ 559532 h 883999"/>
                    <a:gd name="connsiteX498" fmla="*/ 1516150 w 1574424"/>
                    <a:gd name="connsiteY498" fmla="*/ 561055 h 883999"/>
                    <a:gd name="connsiteX499" fmla="*/ 1517324 w 1574424"/>
                    <a:gd name="connsiteY499" fmla="*/ 560114 h 883999"/>
                    <a:gd name="connsiteX500" fmla="*/ 1516855 w 1574424"/>
                    <a:gd name="connsiteY500" fmla="*/ 554544 h 883999"/>
                    <a:gd name="connsiteX501" fmla="*/ 1518808 w 1574424"/>
                    <a:gd name="connsiteY501" fmla="*/ 553021 h 883999"/>
                    <a:gd name="connsiteX502" fmla="*/ 1521478 w 1574424"/>
                    <a:gd name="connsiteY502" fmla="*/ 553330 h 883999"/>
                    <a:gd name="connsiteX503" fmla="*/ 1524334 w 1574424"/>
                    <a:gd name="connsiteY503" fmla="*/ 555472 h 883999"/>
                    <a:gd name="connsiteX504" fmla="*/ 1526584 w 1574424"/>
                    <a:gd name="connsiteY504" fmla="*/ 557614 h 883999"/>
                    <a:gd name="connsiteX505" fmla="*/ 1529278 w 1574424"/>
                    <a:gd name="connsiteY505" fmla="*/ 560486 h 883999"/>
                    <a:gd name="connsiteX506" fmla="*/ 1531232 w 1574424"/>
                    <a:gd name="connsiteY506" fmla="*/ 563395 h 883999"/>
                    <a:gd name="connsiteX507" fmla="*/ 1532381 w 1574424"/>
                    <a:gd name="connsiteY507" fmla="*/ 563308 h 883999"/>
                    <a:gd name="connsiteX508" fmla="*/ 1533321 w 1574424"/>
                    <a:gd name="connsiteY508" fmla="*/ 561513 h 883999"/>
                    <a:gd name="connsiteX509" fmla="*/ 1534891 w 1574424"/>
                    <a:gd name="connsiteY509" fmla="*/ 560560 h 883999"/>
                    <a:gd name="connsiteX510" fmla="*/ 1537240 w 1574424"/>
                    <a:gd name="connsiteY510" fmla="*/ 560238 h 883999"/>
                    <a:gd name="connsiteX511" fmla="*/ 1542320 w 1574424"/>
                    <a:gd name="connsiteY511" fmla="*/ 560077 h 883999"/>
                    <a:gd name="connsiteX512" fmla="*/ 1543692 w 1574424"/>
                    <a:gd name="connsiteY512" fmla="*/ 559619 h 883999"/>
                    <a:gd name="connsiteX513" fmla="*/ 1544607 w 1574424"/>
                    <a:gd name="connsiteY513" fmla="*/ 558802 h 883999"/>
                    <a:gd name="connsiteX514" fmla="*/ 1543792 w 1574424"/>
                    <a:gd name="connsiteY514" fmla="*/ 556363 h 883999"/>
                    <a:gd name="connsiteX515" fmla="*/ 1544249 w 1574424"/>
                    <a:gd name="connsiteY515" fmla="*/ 553949 h 883999"/>
                    <a:gd name="connsiteX516" fmla="*/ 1545856 w 1574424"/>
                    <a:gd name="connsiteY516" fmla="*/ 551214 h 883999"/>
                    <a:gd name="connsiteX517" fmla="*/ 1548674 w 1574424"/>
                    <a:gd name="connsiteY517" fmla="*/ 548886 h 883999"/>
                    <a:gd name="connsiteX518" fmla="*/ 1549849 w 1574424"/>
                    <a:gd name="connsiteY518" fmla="*/ 548008 h 883999"/>
                    <a:gd name="connsiteX519" fmla="*/ 1551073 w 1574424"/>
                    <a:gd name="connsiteY519" fmla="*/ 546584 h 883999"/>
                    <a:gd name="connsiteX520" fmla="*/ 1553211 w 1574424"/>
                    <a:gd name="connsiteY520" fmla="*/ 546881 h 883999"/>
                    <a:gd name="connsiteX521" fmla="*/ 1556796 w 1574424"/>
                    <a:gd name="connsiteY521" fmla="*/ 547896 h 883999"/>
                    <a:gd name="connsiteX522" fmla="*/ 1560270 w 1574424"/>
                    <a:gd name="connsiteY522" fmla="*/ 548193 h 883999"/>
                    <a:gd name="connsiteX523" fmla="*/ 1561766 w 1574424"/>
                    <a:gd name="connsiteY523" fmla="*/ 548428 h 883999"/>
                    <a:gd name="connsiteX524" fmla="*/ 1562817 w 1574424"/>
                    <a:gd name="connsiteY524" fmla="*/ 548589 h 883999"/>
                    <a:gd name="connsiteX525" fmla="*/ 1564423 w 1574424"/>
                    <a:gd name="connsiteY525" fmla="*/ 547983 h 883999"/>
                    <a:gd name="connsiteX526" fmla="*/ 1565202 w 1574424"/>
                    <a:gd name="connsiteY526" fmla="*/ 543539 h 883999"/>
                    <a:gd name="connsiteX527" fmla="*/ 1566043 w 1574424"/>
                    <a:gd name="connsiteY527" fmla="*/ 541026 h 883999"/>
                    <a:gd name="connsiteX528" fmla="*/ 1568528 w 1574424"/>
                    <a:gd name="connsiteY528" fmla="*/ 539256 h 883999"/>
                    <a:gd name="connsiteX529" fmla="*/ 1570048 w 1574424"/>
                    <a:gd name="connsiteY529" fmla="*/ 540617 h 883999"/>
                    <a:gd name="connsiteX530" fmla="*/ 1572484 w 1574424"/>
                    <a:gd name="connsiteY530" fmla="*/ 543142 h 883999"/>
                    <a:gd name="connsiteX531" fmla="*/ 1574425 w 1574424"/>
                    <a:gd name="connsiteY531" fmla="*/ 545210 h 883999"/>
                    <a:gd name="connsiteX532" fmla="*/ 1364950 w 1574424"/>
                    <a:gd name="connsiteY532" fmla="*/ 702919 h 883999"/>
                    <a:gd name="connsiteX533" fmla="*/ 1350413 w 1574424"/>
                    <a:gd name="connsiteY533" fmla="*/ 709257 h 883999"/>
                    <a:gd name="connsiteX534" fmla="*/ 1343131 w 1574424"/>
                    <a:gd name="connsiteY534" fmla="*/ 709257 h 883999"/>
                    <a:gd name="connsiteX535" fmla="*/ 1338595 w 1574424"/>
                    <a:gd name="connsiteY535" fmla="*/ 706088 h 883999"/>
                    <a:gd name="connsiteX536" fmla="*/ 1335640 w 1574424"/>
                    <a:gd name="connsiteY536" fmla="*/ 703674 h 883999"/>
                    <a:gd name="connsiteX537" fmla="*/ 1333032 w 1574424"/>
                    <a:gd name="connsiteY537" fmla="*/ 704479 h 883999"/>
                    <a:gd name="connsiteX538" fmla="*/ 1331758 w 1574424"/>
                    <a:gd name="connsiteY538" fmla="*/ 705630 h 883999"/>
                    <a:gd name="connsiteX539" fmla="*/ 1330918 w 1574424"/>
                    <a:gd name="connsiteY539" fmla="*/ 708217 h 883999"/>
                    <a:gd name="connsiteX540" fmla="*/ 1330720 w 1574424"/>
                    <a:gd name="connsiteY540" fmla="*/ 712129 h 883999"/>
                    <a:gd name="connsiteX541" fmla="*/ 1330831 w 1574424"/>
                    <a:gd name="connsiteY541" fmla="*/ 717687 h 883999"/>
                    <a:gd name="connsiteX542" fmla="*/ 1331017 w 1574424"/>
                    <a:gd name="connsiteY542" fmla="*/ 727058 h 883999"/>
                    <a:gd name="connsiteX543" fmla="*/ 1331066 w 1574424"/>
                    <a:gd name="connsiteY543" fmla="*/ 729126 h 883999"/>
                    <a:gd name="connsiteX544" fmla="*/ 1330670 w 1574424"/>
                    <a:gd name="connsiteY544" fmla="*/ 732703 h 883999"/>
                    <a:gd name="connsiteX545" fmla="*/ 1329620 w 1574424"/>
                    <a:gd name="connsiteY545" fmla="*/ 734362 h 883999"/>
                    <a:gd name="connsiteX546" fmla="*/ 1326925 w 1574424"/>
                    <a:gd name="connsiteY546" fmla="*/ 738596 h 883999"/>
                    <a:gd name="connsiteX547" fmla="*/ 1324341 w 1574424"/>
                    <a:gd name="connsiteY547" fmla="*/ 739945 h 883999"/>
                    <a:gd name="connsiteX548" fmla="*/ 1321968 w 1574424"/>
                    <a:gd name="connsiteY548" fmla="*/ 739895 h 883999"/>
                    <a:gd name="connsiteX549" fmla="*/ 1318902 w 1574424"/>
                    <a:gd name="connsiteY549" fmla="*/ 739821 h 883999"/>
                    <a:gd name="connsiteX550" fmla="*/ 1312980 w 1574424"/>
                    <a:gd name="connsiteY550" fmla="*/ 737977 h 883999"/>
                    <a:gd name="connsiteX551" fmla="*/ 1300581 w 1574424"/>
                    <a:gd name="connsiteY551" fmla="*/ 730846 h 883999"/>
                    <a:gd name="connsiteX552" fmla="*/ 1298505 w 1574424"/>
                    <a:gd name="connsiteY552" fmla="*/ 730376 h 883999"/>
                    <a:gd name="connsiteX553" fmla="*/ 1297627 w 1574424"/>
                    <a:gd name="connsiteY553" fmla="*/ 729967 h 883999"/>
                    <a:gd name="connsiteX554" fmla="*/ 1293214 w 1574424"/>
                    <a:gd name="connsiteY554" fmla="*/ 727888 h 883999"/>
                    <a:gd name="connsiteX555" fmla="*/ 1289221 w 1574424"/>
                    <a:gd name="connsiteY555" fmla="*/ 727157 h 883999"/>
                    <a:gd name="connsiteX556" fmla="*/ 1287181 w 1574424"/>
                    <a:gd name="connsiteY556" fmla="*/ 727714 h 883999"/>
                    <a:gd name="connsiteX557" fmla="*/ 1284227 w 1574424"/>
                    <a:gd name="connsiteY557" fmla="*/ 730103 h 883999"/>
                    <a:gd name="connsiteX558" fmla="*/ 1282743 w 1574424"/>
                    <a:gd name="connsiteY558" fmla="*/ 732121 h 883999"/>
                    <a:gd name="connsiteX559" fmla="*/ 1276043 w 1574424"/>
                    <a:gd name="connsiteY559" fmla="*/ 737729 h 883999"/>
                    <a:gd name="connsiteX560" fmla="*/ 1271766 w 1574424"/>
                    <a:gd name="connsiteY560" fmla="*/ 739858 h 883999"/>
                    <a:gd name="connsiteX561" fmla="*/ 1269800 w 1574424"/>
                    <a:gd name="connsiteY561" fmla="*/ 740254 h 883999"/>
                    <a:gd name="connsiteX562" fmla="*/ 1268304 w 1574424"/>
                    <a:gd name="connsiteY562" fmla="*/ 739747 h 883999"/>
                    <a:gd name="connsiteX563" fmla="*/ 1261072 w 1574424"/>
                    <a:gd name="connsiteY563" fmla="*/ 740391 h 883999"/>
                    <a:gd name="connsiteX564" fmla="*/ 1259787 w 1574424"/>
                    <a:gd name="connsiteY564" fmla="*/ 740502 h 883999"/>
                    <a:gd name="connsiteX565" fmla="*/ 1257648 w 1574424"/>
                    <a:gd name="connsiteY565" fmla="*/ 740688 h 883999"/>
                    <a:gd name="connsiteX566" fmla="*/ 1256907 w 1574424"/>
                    <a:gd name="connsiteY566" fmla="*/ 741084 h 883999"/>
                    <a:gd name="connsiteX567" fmla="*/ 1253519 w 1574424"/>
                    <a:gd name="connsiteY567" fmla="*/ 742904 h 883999"/>
                    <a:gd name="connsiteX568" fmla="*/ 1251739 w 1574424"/>
                    <a:gd name="connsiteY568" fmla="*/ 745813 h 883999"/>
                    <a:gd name="connsiteX569" fmla="*/ 1250404 w 1574424"/>
                    <a:gd name="connsiteY569" fmla="*/ 751383 h 883999"/>
                    <a:gd name="connsiteX570" fmla="*/ 1251764 w 1574424"/>
                    <a:gd name="connsiteY570" fmla="*/ 764096 h 883999"/>
                    <a:gd name="connsiteX571" fmla="*/ 1252135 w 1574424"/>
                    <a:gd name="connsiteY571" fmla="*/ 771029 h 883999"/>
                    <a:gd name="connsiteX572" fmla="*/ 1251702 w 1574424"/>
                    <a:gd name="connsiteY572" fmla="*/ 772613 h 883999"/>
                    <a:gd name="connsiteX573" fmla="*/ 1250107 w 1574424"/>
                    <a:gd name="connsiteY573" fmla="*/ 775832 h 883999"/>
                    <a:gd name="connsiteX574" fmla="*/ 1246980 w 1574424"/>
                    <a:gd name="connsiteY574" fmla="*/ 779211 h 883999"/>
                    <a:gd name="connsiteX575" fmla="*/ 1240737 w 1574424"/>
                    <a:gd name="connsiteY575" fmla="*/ 785958 h 883999"/>
                    <a:gd name="connsiteX576" fmla="*/ 1237931 w 1574424"/>
                    <a:gd name="connsiteY576" fmla="*/ 793559 h 883999"/>
                    <a:gd name="connsiteX577" fmla="*/ 1235124 w 1574424"/>
                    <a:gd name="connsiteY577" fmla="*/ 799030 h 883999"/>
                    <a:gd name="connsiteX578" fmla="*/ 1233530 w 1574424"/>
                    <a:gd name="connsiteY578" fmla="*/ 800268 h 883999"/>
                    <a:gd name="connsiteX579" fmla="*/ 1230514 w 1574424"/>
                    <a:gd name="connsiteY579" fmla="*/ 801011 h 883999"/>
                    <a:gd name="connsiteX580" fmla="*/ 1224852 w 1574424"/>
                    <a:gd name="connsiteY580" fmla="*/ 801308 h 883999"/>
                    <a:gd name="connsiteX581" fmla="*/ 1214665 w 1574424"/>
                    <a:gd name="connsiteY581" fmla="*/ 801481 h 883999"/>
                    <a:gd name="connsiteX582" fmla="*/ 1203404 w 1574424"/>
                    <a:gd name="connsiteY582" fmla="*/ 801667 h 883999"/>
                    <a:gd name="connsiteX583" fmla="*/ 1200734 w 1574424"/>
                    <a:gd name="connsiteY583" fmla="*/ 800664 h 883999"/>
                    <a:gd name="connsiteX584" fmla="*/ 1198026 w 1574424"/>
                    <a:gd name="connsiteY584" fmla="*/ 800701 h 883999"/>
                    <a:gd name="connsiteX585" fmla="*/ 1193143 w 1574424"/>
                    <a:gd name="connsiteY585" fmla="*/ 798213 h 883999"/>
                    <a:gd name="connsiteX586" fmla="*/ 1183909 w 1574424"/>
                    <a:gd name="connsiteY586" fmla="*/ 791949 h 883999"/>
                    <a:gd name="connsiteX587" fmla="*/ 1176702 w 1574424"/>
                    <a:gd name="connsiteY587" fmla="*/ 789003 h 883999"/>
                    <a:gd name="connsiteX588" fmla="*/ 1174971 w 1574424"/>
                    <a:gd name="connsiteY588" fmla="*/ 788743 h 883999"/>
                    <a:gd name="connsiteX589" fmla="*/ 1173030 w 1574424"/>
                    <a:gd name="connsiteY589" fmla="*/ 788458 h 883999"/>
                    <a:gd name="connsiteX590" fmla="*/ 1172140 w 1574424"/>
                    <a:gd name="connsiteY590" fmla="*/ 788322 h 883999"/>
                    <a:gd name="connsiteX591" fmla="*/ 1170620 w 1574424"/>
                    <a:gd name="connsiteY591" fmla="*/ 789251 h 883999"/>
                    <a:gd name="connsiteX592" fmla="*/ 1164439 w 1574424"/>
                    <a:gd name="connsiteY592" fmla="*/ 795329 h 883999"/>
                    <a:gd name="connsiteX593" fmla="*/ 1161089 w 1574424"/>
                    <a:gd name="connsiteY593" fmla="*/ 798622 h 883999"/>
                    <a:gd name="connsiteX594" fmla="*/ 1158320 w 1574424"/>
                    <a:gd name="connsiteY594" fmla="*/ 799290 h 883999"/>
                    <a:gd name="connsiteX595" fmla="*/ 1152967 w 1574424"/>
                    <a:gd name="connsiteY595" fmla="*/ 802818 h 883999"/>
                    <a:gd name="connsiteX596" fmla="*/ 1148418 w 1574424"/>
                    <a:gd name="connsiteY596" fmla="*/ 806445 h 883999"/>
                    <a:gd name="connsiteX597" fmla="*/ 1145982 w 1574424"/>
                    <a:gd name="connsiteY597" fmla="*/ 808389 h 883999"/>
                    <a:gd name="connsiteX598" fmla="*/ 1135574 w 1574424"/>
                    <a:gd name="connsiteY598" fmla="*/ 808822 h 883999"/>
                    <a:gd name="connsiteX599" fmla="*/ 1132359 w 1574424"/>
                    <a:gd name="connsiteY599" fmla="*/ 808946 h 883999"/>
                    <a:gd name="connsiteX600" fmla="*/ 1125338 w 1574424"/>
                    <a:gd name="connsiteY600" fmla="*/ 809874 h 883999"/>
                    <a:gd name="connsiteX601" fmla="*/ 1121011 w 1574424"/>
                    <a:gd name="connsiteY601" fmla="*/ 812338 h 883999"/>
                    <a:gd name="connsiteX602" fmla="*/ 1117587 w 1574424"/>
                    <a:gd name="connsiteY602" fmla="*/ 816509 h 883999"/>
                    <a:gd name="connsiteX603" fmla="*/ 1115621 w 1574424"/>
                    <a:gd name="connsiteY603" fmla="*/ 820211 h 883999"/>
                    <a:gd name="connsiteX604" fmla="*/ 1113371 w 1574424"/>
                    <a:gd name="connsiteY604" fmla="*/ 822649 h 883999"/>
                    <a:gd name="connsiteX605" fmla="*/ 1113198 w 1574424"/>
                    <a:gd name="connsiteY605" fmla="*/ 822922 h 883999"/>
                    <a:gd name="connsiteX606" fmla="*/ 1108735 w 1574424"/>
                    <a:gd name="connsiteY606" fmla="*/ 826103 h 883999"/>
                    <a:gd name="connsiteX607" fmla="*/ 1101120 w 1574424"/>
                    <a:gd name="connsiteY607" fmla="*/ 829978 h 883999"/>
                    <a:gd name="connsiteX608" fmla="*/ 1099069 w 1574424"/>
                    <a:gd name="connsiteY608" fmla="*/ 830312 h 883999"/>
                    <a:gd name="connsiteX609" fmla="*/ 1090341 w 1574424"/>
                    <a:gd name="connsiteY609" fmla="*/ 834781 h 883999"/>
                    <a:gd name="connsiteX610" fmla="*/ 1088833 w 1574424"/>
                    <a:gd name="connsiteY610" fmla="*/ 836105 h 883999"/>
                    <a:gd name="connsiteX611" fmla="*/ 1078523 w 1574424"/>
                    <a:gd name="connsiteY611" fmla="*/ 840178 h 883999"/>
                    <a:gd name="connsiteX612" fmla="*/ 1072948 w 1574424"/>
                    <a:gd name="connsiteY612" fmla="*/ 840500 h 883999"/>
                    <a:gd name="connsiteX613" fmla="*/ 1070475 w 1574424"/>
                    <a:gd name="connsiteY613" fmla="*/ 840141 h 883999"/>
                    <a:gd name="connsiteX614" fmla="*/ 1067867 w 1574424"/>
                    <a:gd name="connsiteY614" fmla="*/ 839064 h 883999"/>
                    <a:gd name="connsiteX615" fmla="*/ 1059300 w 1574424"/>
                    <a:gd name="connsiteY615" fmla="*/ 832218 h 883999"/>
                    <a:gd name="connsiteX616" fmla="*/ 1057186 w 1574424"/>
                    <a:gd name="connsiteY616" fmla="*/ 830535 h 883999"/>
                    <a:gd name="connsiteX617" fmla="*/ 1053824 w 1574424"/>
                    <a:gd name="connsiteY617" fmla="*/ 828876 h 883999"/>
                    <a:gd name="connsiteX618" fmla="*/ 1048075 w 1574424"/>
                    <a:gd name="connsiteY618" fmla="*/ 828975 h 883999"/>
                    <a:gd name="connsiteX619" fmla="*/ 1042587 w 1574424"/>
                    <a:gd name="connsiteY619" fmla="*/ 830956 h 883999"/>
                    <a:gd name="connsiteX620" fmla="*/ 1039323 w 1574424"/>
                    <a:gd name="connsiteY620" fmla="*/ 833073 h 883999"/>
                    <a:gd name="connsiteX621" fmla="*/ 1037493 w 1574424"/>
                    <a:gd name="connsiteY621" fmla="*/ 835090 h 883999"/>
                    <a:gd name="connsiteX622" fmla="*/ 1036047 w 1574424"/>
                    <a:gd name="connsiteY622" fmla="*/ 836687 h 883999"/>
                    <a:gd name="connsiteX623" fmla="*/ 1031906 w 1574424"/>
                    <a:gd name="connsiteY623" fmla="*/ 842790 h 883999"/>
                    <a:gd name="connsiteX624" fmla="*/ 1029384 w 1574424"/>
                    <a:gd name="connsiteY624" fmla="*/ 844795 h 883999"/>
                    <a:gd name="connsiteX625" fmla="*/ 1026850 w 1574424"/>
                    <a:gd name="connsiteY625" fmla="*/ 844981 h 883999"/>
                    <a:gd name="connsiteX626" fmla="*/ 1022239 w 1574424"/>
                    <a:gd name="connsiteY626" fmla="*/ 843582 h 883999"/>
                    <a:gd name="connsiteX627" fmla="*/ 1015897 w 1574424"/>
                    <a:gd name="connsiteY627" fmla="*/ 844375 h 883999"/>
                    <a:gd name="connsiteX628" fmla="*/ 1011743 w 1574424"/>
                    <a:gd name="connsiteY628" fmla="*/ 846689 h 883999"/>
                    <a:gd name="connsiteX629" fmla="*/ 1007726 w 1574424"/>
                    <a:gd name="connsiteY629" fmla="*/ 853424 h 883999"/>
                    <a:gd name="connsiteX630" fmla="*/ 1005735 w 1574424"/>
                    <a:gd name="connsiteY630" fmla="*/ 854699 h 883999"/>
                    <a:gd name="connsiteX631" fmla="*/ 996724 w 1574424"/>
                    <a:gd name="connsiteY631" fmla="*/ 858264 h 883999"/>
                    <a:gd name="connsiteX632" fmla="*/ 985103 w 1574424"/>
                    <a:gd name="connsiteY632" fmla="*/ 864070 h 883999"/>
                    <a:gd name="connsiteX633" fmla="*/ 978724 w 1574424"/>
                    <a:gd name="connsiteY633" fmla="*/ 869195 h 883999"/>
                    <a:gd name="connsiteX634" fmla="*/ 975721 w 1574424"/>
                    <a:gd name="connsiteY634" fmla="*/ 872884 h 883999"/>
                    <a:gd name="connsiteX635" fmla="*/ 970553 w 1574424"/>
                    <a:gd name="connsiteY635" fmla="*/ 877786 h 883999"/>
                    <a:gd name="connsiteX636" fmla="*/ 963383 w 1574424"/>
                    <a:gd name="connsiteY636" fmla="*/ 881834 h 883999"/>
                    <a:gd name="connsiteX637" fmla="*/ 957585 w 1574424"/>
                    <a:gd name="connsiteY637" fmla="*/ 884000 h 883999"/>
                    <a:gd name="connsiteX638" fmla="*/ 951676 w 1574424"/>
                    <a:gd name="connsiteY638" fmla="*/ 883889 h 883999"/>
                    <a:gd name="connsiteX639" fmla="*/ 947127 w 1574424"/>
                    <a:gd name="connsiteY639" fmla="*/ 883109 h 883999"/>
                    <a:gd name="connsiteX640" fmla="*/ 940761 w 1574424"/>
                    <a:gd name="connsiteY640" fmla="*/ 882044 h 883999"/>
                    <a:gd name="connsiteX641" fmla="*/ 926507 w 1574424"/>
                    <a:gd name="connsiteY641" fmla="*/ 877909 h 883999"/>
                    <a:gd name="connsiteX642" fmla="*/ 918052 w 1574424"/>
                    <a:gd name="connsiteY642" fmla="*/ 876201 h 883999"/>
                    <a:gd name="connsiteX643" fmla="*/ 911043 w 1574424"/>
                    <a:gd name="connsiteY643" fmla="*/ 875669 h 883999"/>
                    <a:gd name="connsiteX644" fmla="*/ 902982 w 1574424"/>
                    <a:gd name="connsiteY644" fmla="*/ 876127 h 883999"/>
                    <a:gd name="connsiteX645" fmla="*/ 899187 w 1574424"/>
                    <a:gd name="connsiteY645" fmla="*/ 876337 h 883999"/>
                    <a:gd name="connsiteX646" fmla="*/ 890126 w 1574424"/>
                    <a:gd name="connsiteY646" fmla="*/ 875842 h 883999"/>
                    <a:gd name="connsiteX647" fmla="*/ 888853 w 1574424"/>
                    <a:gd name="connsiteY647" fmla="*/ 876449 h 883999"/>
                    <a:gd name="connsiteX648" fmla="*/ 885663 w 1574424"/>
                    <a:gd name="connsiteY648" fmla="*/ 876610 h 883999"/>
                    <a:gd name="connsiteX649" fmla="*/ 877492 w 1574424"/>
                    <a:gd name="connsiteY649" fmla="*/ 875916 h 883999"/>
                    <a:gd name="connsiteX650" fmla="*/ 873487 w 1574424"/>
                    <a:gd name="connsiteY650" fmla="*/ 874542 h 883999"/>
                    <a:gd name="connsiteX651" fmla="*/ 858393 w 1574424"/>
                    <a:gd name="connsiteY651" fmla="*/ 873181 h 883999"/>
                    <a:gd name="connsiteX652" fmla="*/ 852780 w 1574424"/>
                    <a:gd name="connsiteY652" fmla="*/ 872673 h 883999"/>
                    <a:gd name="connsiteX653" fmla="*/ 847699 w 1574424"/>
                    <a:gd name="connsiteY653" fmla="*/ 871423 h 883999"/>
                    <a:gd name="connsiteX654" fmla="*/ 839640 w 1574424"/>
                    <a:gd name="connsiteY654" fmla="*/ 868056 h 883999"/>
                    <a:gd name="connsiteX655" fmla="*/ 835090 w 1574424"/>
                    <a:gd name="connsiteY655" fmla="*/ 864664 h 883999"/>
                    <a:gd name="connsiteX656" fmla="*/ 818513 w 1574424"/>
                    <a:gd name="connsiteY656" fmla="*/ 854488 h 883999"/>
                    <a:gd name="connsiteX657" fmla="*/ 813395 w 1574424"/>
                    <a:gd name="connsiteY657" fmla="*/ 851344 h 883999"/>
                    <a:gd name="connsiteX658" fmla="*/ 812282 w 1574424"/>
                    <a:gd name="connsiteY658" fmla="*/ 849041 h 883999"/>
                    <a:gd name="connsiteX659" fmla="*/ 814903 w 1574424"/>
                    <a:gd name="connsiteY659" fmla="*/ 843223 h 883999"/>
                    <a:gd name="connsiteX660" fmla="*/ 814644 w 1574424"/>
                    <a:gd name="connsiteY660" fmla="*/ 841503 h 883999"/>
                    <a:gd name="connsiteX661" fmla="*/ 812740 w 1574424"/>
                    <a:gd name="connsiteY661" fmla="*/ 839943 h 883999"/>
                    <a:gd name="connsiteX662" fmla="*/ 809798 w 1574424"/>
                    <a:gd name="connsiteY662" fmla="*/ 838829 h 883999"/>
                    <a:gd name="connsiteX663" fmla="*/ 807696 w 1574424"/>
                    <a:gd name="connsiteY663" fmla="*/ 838668 h 883999"/>
                    <a:gd name="connsiteX664" fmla="*/ 805669 w 1574424"/>
                    <a:gd name="connsiteY664" fmla="*/ 838495 h 883999"/>
                    <a:gd name="connsiteX665" fmla="*/ 797263 w 1574424"/>
                    <a:gd name="connsiteY665" fmla="*/ 839175 h 883999"/>
                    <a:gd name="connsiteX666" fmla="*/ 797263 w 1574424"/>
                    <a:gd name="connsiteY666" fmla="*/ 839175 h 883999"/>
                    <a:gd name="connsiteX667" fmla="*/ 797089 w 1574424"/>
                    <a:gd name="connsiteY667" fmla="*/ 839188 h 883999"/>
                    <a:gd name="connsiteX668" fmla="*/ 796595 w 1574424"/>
                    <a:gd name="connsiteY668" fmla="*/ 838965 h 883999"/>
                    <a:gd name="connsiteX669" fmla="*/ 788547 w 1574424"/>
                    <a:gd name="connsiteY669" fmla="*/ 835400 h 883999"/>
                    <a:gd name="connsiteX670" fmla="*/ 784641 w 1574424"/>
                    <a:gd name="connsiteY670" fmla="*/ 834323 h 883999"/>
                    <a:gd name="connsiteX671" fmla="*/ 778015 w 1574424"/>
                    <a:gd name="connsiteY671" fmla="*/ 833654 h 883999"/>
                    <a:gd name="connsiteX672" fmla="*/ 768818 w 1574424"/>
                    <a:gd name="connsiteY672" fmla="*/ 835165 h 883999"/>
                    <a:gd name="connsiteX673" fmla="*/ 767149 w 1574424"/>
                    <a:gd name="connsiteY673" fmla="*/ 835969 h 883999"/>
                    <a:gd name="connsiteX674" fmla="*/ 760980 w 1574424"/>
                    <a:gd name="connsiteY674" fmla="*/ 836068 h 883999"/>
                    <a:gd name="connsiteX675" fmla="*/ 752043 w 1574424"/>
                    <a:gd name="connsiteY675" fmla="*/ 839076 h 883999"/>
                    <a:gd name="connsiteX676" fmla="*/ 750942 w 1574424"/>
                    <a:gd name="connsiteY676" fmla="*/ 840005 h 883999"/>
                    <a:gd name="connsiteX677" fmla="*/ 748284 w 1574424"/>
                    <a:gd name="connsiteY677" fmla="*/ 840859 h 883999"/>
                    <a:gd name="connsiteX678" fmla="*/ 744774 w 1574424"/>
                    <a:gd name="connsiteY678" fmla="*/ 840846 h 883999"/>
                    <a:gd name="connsiteX679" fmla="*/ 741460 w 1574424"/>
                    <a:gd name="connsiteY679" fmla="*/ 840834 h 883999"/>
                    <a:gd name="connsiteX680" fmla="*/ 736998 w 1574424"/>
                    <a:gd name="connsiteY680" fmla="*/ 839027 h 883999"/>
                    <a:gd name="connsiteX681" fmla="*/ 735588 w 1574424"/>
                    <a:gd name="connsiteY681" fmla="*/ 837814 h 883999"/>
                    <a:gd name="connsiteX682" fmla="*/ 720148 w 1574424"/>
                    <a:gd name="connsiteY682" fmla="*/ 832293 h 883999"/>
                    <a:gd name="connsiteX683" fmla="*/ 714561 w 1574424"/>
                    <a:gd name="connsiteY683" fmla="*/ 828183 h 883999"/>
                    <a:gd name="connsiteX684" fmla="*/ 709443 w 1574424"/>
                    <a:gd name="connsiteY684" fmla="*/ 826499 h 883999"/>
                    <a:gd name="connsiteX685" fmla="*/ 704473 w 1574424"/>
                    <a:gd name="connsiteY685" fmla="*/ 826066 h 883999"/>
                    <a:gd name="connsiteX686" fmla="*/ 703311 w 1574424"/>
                    <a:gd name="connsiteY686" fmla="*/ 826276 h 883999"/>
                    <a:gd name="connsiteX687" fmla="*/ 695931 w 1574424"/>
                    <a:gd name="connsiteY687" fmla="*/ 827626 h 883999"/>
                    <a:gd name="connsiteX688" fmla="*/ 693533 w 1574424"/>
                    <a:gd name="connsiteY688" fmla="*/ 824642 h 883999"/>
                    <a:gd name="connsiteX689" fmla="*/ 684595 w 1574424"/>
                    <a:gd name="connsiteY689" fmla="*/ 811632 h 883999"/>
                    <a:gd name="connsiteX690" fmla="*/ 676585 w 1574424"/>
                    <a:gd name="connsiteY690" fmla="*/ 802669 h 883999"/>
                    <a:gd name="connsiteX691" fmla="*/ 675373 w 1574424"/>
                    <a:gd name="connsiteY691" fmla="*/ 802137 h 883999"/>
                    <a:gd name="connsiteX692" fmla="*/ 674199 w 1574424"/>
                    <a:gd name="connsiteY692" fmla="*/ 801531 h 883999"/>
                    <a:gd name="connsiteX693" fmla="*/ 673395 w 1574424"/>
                    <a:gd name="connsiteY693" fmla="*/ 800850 h 883999"/>
                    <a:gd name="connsiteX694" fmla="*/ 672456 w 1574424"/>
                    <a:gd name="connsiteY694" fmla="*/ 799897 h 883999"/>
                    <a:gd name="connsiteX695" fmla="*/ 671529 w 1574424"/>
                    <a:gd name="connsiteY695" fmla="*/ 798770 h 883999"/>
                    <a:gd name="connsiteX696" fmla="*/ 670849 w 1574424"/>
                    <a:gd name="connsiteY696" fmla="*/ 797520 h 883999"/>
                    <a:gd name="connsiteX697" fmla="*/ 670317 w 1574424"/>
                    <a:gd name="connsiteY697" fmla="*/ 796492 h 883999"/>
                    <a:gd name="connsiteX698" fmla="*/ 669761 w 1574424"/>
                    <a:gd name="connsiteY698" fmla="*/ 795316 h 883999"/>
                    <a:gd name="connsiteX699" fmla="*/ 669440 w 1574424"/>
                    <a:gd name="connsiteY699" fmla="*/ 794301 h 883999"/>
                    <a:gd name="connsiteX700" fmla="*/ 668673 w 1574424"/>
                    <a:gd name="connsiteY700" fmla="*/ 793509 h 883999"/>
                    <a:gd name="connsiteX701" fmla="*/ 668228 w 1574424"/>
                    <a:gd name="connsiteY701" fmla="*/ 792519 h 883999"/>
                    <a:gd name="connsiteX702" fmla="*/ 667734 w 1574424"/>
                    <a:gd name="connsiteY702" fmla="*/ 791083 h 883999"/>
                    <a:gd name="connsiteX703" fmla="*/ 667375 w 1574424"/>
                    <a:gd name="connsiteY703" fmla="*/ 789424 h 883999"/>
                    <a:gd name="connsiteX704" fmla="*/ 666856 w 1574424"/>
                    <a:gd name="connsiteY704" fmla="*/ 787976 h 883999"/>
                    <a:gd name="connsiteX705" fmla="*/ 666794 w 1574424"/>
                    <a:gd name="connsiteY705" fmla="*/ 786874 h 883999"/>
                    <a:gd name="connsiteX706" fmla="*/ 666782 w 1574424"/>
                    <a:gd name="connsiteY706" fmla="*/ 785562 h 883999"/>
                    <a:gd name="connsiteX707" fmla="*/ 666744 w 1574424"/>
                    <a:gd name="connsiteY707" fmla="*/ 784274 h 883999"/>
                    <a:gd name="connsiteX708" fmla="*/ 666497 w 1574424"/>
                    <a:gd name="connsiteY708" fmla="*/ 783098 h 883999"/>
                    <a:gd name="connsiteX709" fmla="*/ 666225 w 1574424"/>
                    <a:gd name="connsiteY709" fmla="*/ 781972 h 883999"/>
                    <a:gd name="connsiteX710" fmla="*/ 665447 w 1574424"/>
                    <a:gd name="connsiteY710" fmla="*/ 780907 h 883999"/>
                    <a:gd name="connsiteX711" fmla="*/ 664643 w 1574424"/>
                    <a:gd name="connsiteY711" fmla="*/ 780226 h 883999"/>
                    <a:gd name="connsiteX712" fmla="*/ 663592 w 1574424"/>
                    <a:gd name="connsiteY712" fmla="*/ 779545 h 883999"/>
                    <a:gd name="connsiteX713" fmla="*/ 662702 w 1574424"/>
                    <a:gd name="connsiteY713" fmla="*/ 779013 h 883999"/>
                    <a:gd name="connsiteX714" fmla="*/ 661936 w 1574424"/>
                    <a:gd name="connsiteY714" fmla="*/ 778147 h 883999"/>
                    <a:gd name="connsiteX715" fmla="*/ 661244 w 1574424"/>
                    <a:gd name="connsiteY715" fmla="*/ 777045 h 883999"/>
                    <a:gd name="connsiteX716" fmla="*/ 661144 w 1574424"/>
                    <a:gd name="connsiteY716" fmla="*/ 776933 h 883999"/>
                    <a:gd name="connsiteX717" fmla="*/ 660440 w 1574424"/>
                    <a:gd name="connsiteY717" fmla="*/ 776104 h 883999"/>
                    <a:gd name="connsiteX718" fmla="*/ 659748 w 1574424"/>
                    <a:gd name="connsiteY718" fmla="*/ 775188 h 883999"/>
                    <a:gd name="connsiteX719" fmla="*/ 658845 w 1574424"/>
                    <a:gd name="connsiteY719" fmla="*/ 774322 h 883999"/>
                    <a:gd name="connsiteX720" fmla="*/ 658190 w 1574424"/>
                    <a:gd name="connsiteY720" fmla="*/ 773653 h 883999"/>
                    <a:gd name="connsiteX721" fmla="*/ 657708 w 1574424"/>
                    <a:gd name="connsiteY721" fmla="*/ 773145 h 883999"/>
                    <a:gd name="connsiteX722" fmla="*/ 656818 w 1574424"/>
                    <a:gd name="connsiteY722" fmla="*/ 772564 h 883999"/>
                    <a:gd name="connsiteX723" fmla="*/ 655718 w 1574424"/>
                    <a:gd name="connsiteY723" fmla="*/ 771982 h 883999"/>
                    <a:gd name="connsiteX724" fmla="*/ 654815 w 1574424"/>
                    <a:gd name="connsiteY724" fmla="*/ 771511 h 883999"/>
                    <a:gd name="connsiteX725" fmla="*/ 655507 w 1574424"/>
                    <a:gd name="connsiteY725" fmla="*/ 770038 h 883999"/>
                    <a:gd name="connsiteX726" fmla="*/ 655507 w 1574424"/>
                    <a:gd name="connsiteY726" fmla="*/ 769172 h 883999"/>
                    <a:gd name="connsiteX727" fmla="*/ 655470 w 1574424"/>
                    <a:gd name="connsiteY727" fmla="*/ 768268 h 883999"/>
                    <a:gd name="connsiteX728" fmla="*/ 654914 w 1574424"/>
                    <a:gd name="connsiteY728" fmla="*/ 767092 h 883999"/>
                    <a:gd name="connsiteX729" fmla="*/ 654395 w 1574424"/>
                    <a:gd name="connsiteY729" fmla="*/ 766263 h 883999"/>
                    <a:gd name="connsiteX730" fmla="*/ 653888 w 1574424"/>
                    <a:gd name="connsiteY730" fmla="*/ 765458 h 883999"/>
                    <a:gd name="connsiteX731" fmla="*/ 653109 w 1574424"/>
                    <a:gd name="connsiteY731" fmla="*/ 765359 h 883999"/>
                    <a:gd name="connsiteX732" fmla="*/ 652306 w 1574424"/>
                    <a:gd name="connsiteY732" fmla="*/ 765471 h 883999"/>
                    <a:gd name="connsiteX733" fmla="*/ 651206 w 1574424"/>
                    <a:gd name="connsiteY733" fmla="*/ 766647 h 883999"/>
                    <a:gd name="connsiteX734" fmla="*/ 650390 w 1574424"/>
                    <a:gd name="connsiteY734" fmla="*/ 766981 h 883999"/>
                    <a:gd name="connsiteX735" fmla="*/ 649438 w 1574424"/>
                    <a:gd name="connsiteY735" fmla="*/ 766869 h 883999"/>
                    <a:gd name="connsiteX736" fmla="*/ 648832 w 1574424"/>
                    <a:gd name="connsiteY736" fmla="*/ 766609 h 883999"/>
                    <a:gd name="connsiteX737" fmla="*/ 648300 w 1574424"/>
                    <a:gd name="connsiteY737" fmla="*/ 765990 h 883999"/>
                    <a:gd name="connsiteX738" fmla="*/ 647892 w 1574424"/>
                    <a:gd name="connsiteY738" fmla="*/ 764480 h 883999"/>
                    <a:gd name="connsiteX739" fmla="*/ 647806 w 1574424"/>
                    <a:gd name="connsiteY739" fmla="*/ 763787 h 883999"/>
                    <a:gd name="connsiteX740" fmla="*/ 647695 w 1574424"/>
                    <a:gd name="connsiteY740" fmla="*/ 762958 h 883999"/>
                    <a:gd name="connsiteX741" fmla="*/ 647423 w 1574424"/>
                    <a:gd name="connsiteY741" fmla="*/ 762289 h 883999"/>
                    <a:gd name="connsiteX742" fmla="*/ 647176 w 1574424"/>
                    <a:gd name="connsiteY742" fmla="*/ 761683 h 883999"/>
                    <a:gd name="connsiteX743" fmla="*/ 646817 w 1574424"/>
                    <a:gd name="connsiteY743" fmla="*/ 760618 h 883999"/>
                    <a:gd name="connsiteX744" fmla="*/ 645853 w 1574424"/>
                    <a:gd name="connsiteY744" fmla="*/ 760507 h 883999"/>
                    <a:gd name="connsiteX745" fmla="*/ 644765 w 1574424"/>
                    <a:gd name="connsiteY745" fmla="*/ 760655 h 883999"/>
                    <a:gd name="connsiteX746" fmla="*/ 643430 w 1574424"/>
                    <a:gd name="connsiteY746" fmla="*/ 761113 h 883999"/>
                    <a:gd name="connsiteX747" fmla="*/ 642725 w 1574424"/>
                    <a:gd name="connsiteY747" fmla="*/ 760754 h 883999"/>
                    <a:gd name="connsiteX748" fmla="*/ 641748 w 1574424"/>
                    <a:gd name="connsiteY748" fmla="*/ 759986 h 883999"/>
                    <a:gd name="connsiteX749" fmla="*/ 641279 w 1574424"/>
                    <a:gd name="connsiteY749" fmla="*/ 759355 h 883999"/>
                    <a:gd name="connsiteX750" fmla="*/ 640463 w 1574424"/>
                    <a:gd name="connsiteY750" fmla="*/ 758885 h 883999"/>
                    <a:gd name="connsiteX751" fmla="*/ 640154 w 1574424"/>
                    <a:gd name="connsiteY751" fmla="*/ 758377 h 883999"/>
                    <a:gd name="connsiteX752" fmla="*/ 639771 w 1574424"/>
                    <a:gd name="connsiteY752" fmla="*/ 757325 h 883999"/>
                    <a:gd name="connsiteX753" fmla="*/ 639573 w 1574424"/>
                    <a:gd name="connsiteY753" fmla="*/ 756112 h 883999"/>
                    <a:gd name="connsiteX754" fmla="*/ 639276 w 1574424"/>
                    <a:gd name="connsiteY754" fmla="*/ 754626 h 883999"/>
                    <a:gd name="connsiteX755" fmla="*/ 638670 w 1574424"/>
                    <a:gd name="connsiteY755" fmla="*/ 753401 h 883999"/>
                    <a:gd name="connsiteX756" fmla="*/ 638028 w 1574424"/>
                    <a:gd name="connsiteY756" fmla="*/ 752819 h 883999"/>
                    <a:gd name="connsiteX757" fmla="*/ 637249 w 1574424"/>
                    <a:gd name="connsiteY757" fmla="*/ 752671 h 883999"/>
                    <a:gd name="connsiteX758" fmla="*/ 637162 w 1574424"/>
                    <a:gd name="connsiteY758" fmla="*/ 751309 h 883999"/>
                    <a:gd name="connsiteX759" fmla="*/ 636878 w 1574424"/>
                    <a:gd name="connsiteY759" fmla="*/ 750529 h 883999"/>
                    <a:gd name="connsiteX760" fmla="*/ 636544 w 1574424"/>
                    <a:gd name="connsiteY760" fmla="*/ 749477 h 883999"/>
                    <a:gd name="connsiteX761" fmla="*/ 635901 w 1574424"/>
                    <a:gd name="connsiteY761" fmla="*/ 749774 h 883999"/>
                    <a:gd name="connsiteX762" fmla="*/ 635073 w 1574424"/>
                    <a:gd name="connsiteY762" fmla="*/ 750418 h 883999"/>
                    <a:gd name="connsiteX763" fmla="*/ 634406 w 1574424"/>
                    <a:gd name="connsiteY763" fmla="*/ 751086 h 883999"/>
                    <a:gd name="connsiteX764" fmla="*/ 633404 w 1574424"/>
                    <a:gd name="connsiteY764" fmla="*/ 751618 h 883999"/>
                    <a:gd name="connsiteX765" fmla="*/ 632217 w 1574424"/>
                    <a:gd name="connsiteY765" fmla="*/ 751606 h 883999"/>
                    <a:gd name="connsiteX766" fmla="*/ 630920 w 1574424"/>
                    <a:gd name="connsiteY766" fmla="*/ 751420 h 883999"/>
                    <a:gd name="connsiteX767" fmla="*/ 629807 w 1574424"/>
                    <a:gd name="connsiteY767" fmla="*/ 751037 h 883999"/>
                    <a:gd name="connsiteX768" fmla="*/ 629152 w 1574424"/>
                    <a:gd name="connsiteY768" fmla="*/ 750715 h 883999"/>
                    <a:gd name="connsiteX769" fmla="*/ 628521 w 1574424"/>
                    <a:gd name="connsiteY769" fmla="*/ 750083 h 883999"/>
                    <a:gd name="connsiteX770" fmla="*/ 627903 w 1574424"/>
                    <a:gd name="connsiteY770" fmla="*/ 749514 h 883999"/>
                    <a:gd name="connsiteX771" fmla="*/ 627384 w 1574424"/>
                    <a:gd name="connsiteY771" fmla="*/ 749143 h 883999"/>
                    <a:gd name="connsiteX772" fmla="*/ 626333 w 1574424"/>
                    <a:gd name="connsiteY772" fmla="*/ 748870 h 883999"/>
                    <a:gd name="connsiteX773" fmla="*/ 625431 w 1574424"/>
                    <a:gd name="connsiteY773" fmla="*/ 748264 h 883999"/>
                    <a:gd name="connsiteX774" fmla="*/ 624800 w 1574424"/>
                    <a:gd name="connsiteY774" fmla="*/ 747967 h 883999"/>
                    <a:gd name="connsiteX775" fmla="*/ 623477 w 1574424"/>
                    <a:gd name="connsiteY775" fmla="*/ 747397 h 883999"/>
                    <a:gd name="connsiteX776" fmla="*/ 622600 w 1574424"/>
                    <a:gd name="connsiteY776" fmla="*/ 747013 h 883999"/>
                    <a:gd name="connsiteX777" fmla="*/ 621463 w 1574424"/>
                    <a:gd name="connsiteY777" fmla="*/ 746444 h 883999"/>
                    <a:gd name="connsiteX778" fmla="*/ 620461 w 1574424"/>
                    <a:gd name="connsiteY778" fmla="*/ 746122 h 883999"/>
                    <a:gd name="connsiteX779" fmla="*/ 619472 w 1574424"/>
                    <a:gd name="connsiteY779" fmla="*/ 745676 h 883999"/>
                    <a:gd name="connsiteX780" fmla="*/ 618520 w 1574424"/>
                    <a:gd name="connsiteY780" fmla="*/ 745404 h 883999"/>
                    <a:gd name="connsiteX781" fmla="*/ 617568 w 1574424"/>
                    <a:gd name="connsiteY781" fmla="*/ 745404 h 883999"/>
                    <a:gd name="connsiteX782" fmla="*/ 615912 w 1574424"/>
                    <a:gd name="connsiteY782" fmla="*/ 746332 h 883999"/>
                    <a:gd name="connsiteX783" fmla="*/ 614750 w 1574424"/>
                    <a:gd name="connsiteY783" fmla="*/ 747236 h 883999"/>
                    <a:gd name="connsiteX784" fmla="*/ 613328 w 1574424"/>
                    <a:gd name="connsiteY784" fmla="*/ 748288 h 883999"/>
                    <a:gd name="connsiteX785" fmla="*/ 612500 w 1574424"/>
                    <a:gd name="connsiteY785" fmla="*/ 748907 h 883999"/>
                    <a:gd name="connsiteX786" fmla="*/ 611412 w 1574424"/>
                    <a:gd name="connsiteY786" fmla="*/ 749737 h 883999"/>
                    <a:gd name="connsiteX787" fmla="*/ 609880 w 1574424"/>
                    <a:gd name="connsiteY787" fmla="*/ 750789 h 883999"/>
                    <a:gd name="connsiteX788" fmla="*/ 609249 w 1574424"/>
                    <a:gd name="connsiteY788" fmla="*/ 750430 h 883999"/>
                    <a:gd name="connsiteX789" fmla="*/ 608977 w 1574424"/>
                    <a:gd name="connsiteY789" fmla="*/ 750343 h 883999"/>
                    <a:gd name="connsiteX790" fmla="*/ 608087 w 1574424"/>
                    <a:gd name="connsiteY790" fmla="*/ 750034 h 883999"/>
                    <a:gd name="connsiteX791" fmla="*/ 607493 w 1574424"/>
                    <a:gd name="connsiteY791" fmla="*/ 749464 h 883999"/>
                    <a:gd name="connsiteX792" fmla="*/ 607432 w 1574424"/>
                    <a:gd name="connsiteY792" fmla="*/ 748647 h 883999"/>
                    <a:gd name="connsiteX793" fmla="*/ 607802 w 1574424"/>
                    <a:gd name="connsiteY793" fmla="*/ 747422 h 883999"/>
                    <a:gd name="connsiteX794" fmla="*/ 608557 w 1574424"/>
                    <a:gd name="connsiteY794" fmla="*/ 746159 h 883999"/>
                    <a:gd name="connsiteX795" fmla="*/ 609027 w 1574424"/>
                    <a:gd name="connsiteY795" fmla="*/ 745057 h 883999"/>
                    <a:gd name="connsiteX796" fmla="*/ 609212 w 1574424"/>
                    <a:gd name="connsiteY796" fmla="*/ 743931 h 883999"/>
                    <a:gd name="connsiteX797" fmla="*/ 609261 w 1574424"/>
                    <a:gd name="connsiteY797" fmla="*/ 743114 h 883999"/>
                    <a:gd name="connsiteX798" fmla="*/ 608853 w 1574424"/>
                    <a:gd name="connsiteY798" fmla="*/ 742495 h 883999"/>
                    <a:gd name="connsiteX799" fmla="*/ 608248 w 1574424"/>
                    <a:gd name="connsiteY799" fmla="*/ 742186 h 883999"/>
                    <a:gd name="connsiteX800" fmla="*/ 607630 w 1574424"/>
                    <a:gd name="connsiteY800" fmla="*/ 742049 h 883999"/>
                    <a:gd name="connsiteX801" fmla="*/ 606727 w 1574424"/>
                    <a:gd name="connsiteY801" fmla="*/ 741987 h 883999"/>
                    <a:gd name="connsiteX802" fmla="*/ 607160 w 1574424"/>
                    <a:gd name="connsiteY802" fmla="*/ 741579 h 883999"/>
                    <a:gd name="connsiteX803" fmla="*/ 608050 w 1574424"/>
                    <a:gd name="connsiteY803" fmla="*/ 740824 h 883999"/>
                    <a:gd name="connsiteX804" fmla="*/ 608792 w 1574424"/>
                    <a:gd name="connsiteY804" fmla="*/ 739994 h 883999"/>
                    <a:gd name="connsiteX805" fmla="*/ 608792 w 1574424"/>
                    <a:gd name="connsiteY805" fmla="*/ 739016 h 883999"/>
                    <a:gd name="connsiteX806" fmla="*/ 608816 w 1574424"/>
                    <a:gd name="connsiteY806" fmla="*/ 737828 h 883999"/>
                    <a:gd name="connsiteX807" fmla="*/ 609274 w 1574424"/>
                    <a:gd name="connsiteY807" fmla="*/ 737023 h 883999"/>
                    <a:gd name="connsiteX808" fmla="*/ 609743 w 1574424"/>
                    <a:gd name="connsiteY808" fmla="*/ 736305 h 883999"/>
                    <a:gd name="connsiteX809" fmla="*/ 610077 w 1574424"/>
                    <a:gd name="connsiteY809" fmla="*/ 735798 h 883999"/>
                    <a:gd name="connsiteX810" fmla="*/ 609484 w 1574424"/>
                    <a:gd name="connsiteY810" fmla="*/ 735328 h 883999"/>
                    <a:gd name="connsiteX811" fmla="*/ 608433 w 1574424"/>
                    <a:gd name="connsiteY811" fmla="*/ 734931 h 883999"/>
                    <a:gd name="connsiteX812" fmla="*/ 607419 w 1574424"/>
                    <a:gd name="connsiteY812" fmla="*/ 733706 h 883999"/>
                    <a:gd name="connsiteX813" fmla="*/ 606529 w 1574424"/>
                    <a:gd name="connsiteY813" fmla="*/ 732468 h 883999"/>
                    <a:gd name="connsiteX814" fmla="*/ 606542 w 1574424"/>
                    <a:gd name="connsiteY814" fmla="*/ 731379 h 883999"/>
                    <a:gd name="connsiteX815" fmla="*/ 607110 w 1574424"/>
                    <a:gd name="connsiteY815" fmla="*/ 730549 h 883999"/>
                    <a:gd name="connsiteX816" fmla="*/ 607506 w 1574424"/>
                    <a:gd name="connsiteY816" fmla="*/ 730264 h 883999"/>
                    <a:gd name="connsiteX817" fmla="*/ 608000 w 1574424"/>
                    <a:gd name="connsiteY817" fmla="*/ 729893 h 883999"/>
                    <a:gd name="connsiteX818" fmla="*/ 607877 w 1574424"/>
                    <a:gd name="connsiteY818" fmla="*/ 729187 h 883999"/>
                    <a:gd name="connsiteX819" fmla="*/ 607630 w 1574424"/>
                    <a:gd name="connsiteY819" fmla="*/ 728630 h 883999"/>
                    <a:gd name="connsiteX820" fmla="*/ 607172 w 1574424"/>
                    <a:gd name="connsiteY820" fmla="*/ 727838 h 883999"/>
                    <a:gd name="connsiteX821" fmla="*/ 607123 w 1574424"/>
                    <a:gd name="connsiteY821" fmla="*/ 726922 h 883999"/>
                    <a:gd name="connsiteX822" fmla="*/ 607976 w 1574424"/>
                    <a:gd name="connsiteY822" fmla="*/ 725994 h 883999"/>
                    <a:gd name="connsiteX823" fmla="*/ 608866 w 1574424"/>
                    <a:gd name="connsiteY823" fmla="*/ 725239 h 883999"/>
                    <a:gd name="connsiteX824" fmla="*/ 609508 w 1574424"/>
                    <a:gd name="connsiteY824" fmla="*/ 724137 h 883999"/>
                    <a:gd name="connsiteX825" fmla="*/ 609583 w 1574424"/>
                    <a:gd name="connsiteY825" fmla="*/ 722998 h 883999"/>
                    <a:gd name="connsiteX826" fmla="*/ 609237 w 1574424"/>
                    <a:gd name="connsiteY826" fmla="*/ 721612 h 883999"/>
                    <a:gd name="connsiteX827" fmla="*/ 609076 w 1574424"/>
                    <a:gd name="connsiteY827" fmla="*/ 720497 h 883999"/>
                    <a:gd name="connsiteX828" fmla="*/ 609336 w 1574424"/>
                    <a:gd name="connsiteY828" fmla="*/ 719792 h 883999"/>
                    <a:gd name="connsiteX829" fmla="*/ 609904 w 1574424"/>
                    <a:gd name="connsiteY829" fmla="*/ 719396 h 883999"/>
                    <a:gd name="connsiteX830" fmla="*/ 610671 w 1574424"/>
                    <a:gd name="connsiteY830" fmla="*/ 718962 h 883999"/>
                    <a:gd name="connsiteX831" fmla="*/ 611363 w 1574424"/>
                    <a:gd name="connsiteY831" fmla="*/ 718690 h 883999"/>
                    <a:gd name="connsiteX832" fmla="*/ 611820 w 1574424"/>
                    <a:gd name="connsiteY832" fmla="*/ 718170 h 883999"/>
                    <a:gd name="connsiteX833" fmla="*/ 612290 w 1574424"/>
                    <a:gd name="connsiteY833" fmla="*/ 717663 h 883999"/>
                    <a:gd name="connsiteX834" fmla="*/ 612686 w 1574424"/>
                    <a:gd name="connsiteY834" fmla="*/ 717130 h 883999"/>
                    <a:gd name="connsiteX835" fmla="*/ 612203 w 1574424"/>
                    <a:gd name="connsiteY835" fmla="*/ 716685 h 883999"/>
                    <a:gd name="connsiteX836" fmla="*/ 611610 w 1574424"/>
                    <a:gd name="connsiteY836" fmla="*/ 716140 h 883999"/>
                    <a:gd name="connsiteX837" fmla="*/ 611017 w 1574424"/>
                    <a:gd name="connsiteY837" fmla="*/ 714914 h 883999"/>
                    <a:gd name="connsiteX838" fmla="*/ 610559 w 1574424"/>
                    <a:gd name="connsiteY838" fmla="*/ 713912 h 883999"/>
                    <a:gd name="connsiteX839" fmla="*/ 610312 w 1574424"/>
                    <a:gd name="connsiteY839" fmla="*/ 712599 h 883999"/>
                    <a:gd name="connsiteX840" fmla="*/ 610300 w 1574424"/>
                    <a:gd name="connsiteY840" fmla="*/ 711894 h 883999"/>
                    <a:gd name="connsiteX841" fmla="*/ 610052 w 1574424"/>
                    <a:gd name="connsiteY841" fmla="*/ 711275 h 883999"/>
                    <a:gd name="connsiteX842" fmla="*/ 609447 w 1574424"/>
                    <a:gd name="connsiteY842" fmla="*/ 711077 h 883999"/>
                    <a:gd name="connsiteX843" fmla="*/ 608878 w 1574424"/>
                    <a:gd name="connsiteY843" fmla="*/ 711102 h 883999"/>
                    <a:gd name="connsiteX844" fmla="*/ 608062 w 1574424"/>
                    <a:gd name="connsiteY844" fmla="*/ 711374 h 883999"/>
                    <a:gd name="connsiteX845" fmla="*/ 607358 w 1574424"/>
                    <a:gd name="connsiteY845" fmla="*/ 711820 h 883999"/>
                    <a:gd name="connsiteX846" fmla="*/ 606801 w 1574424"/>
                    <a:gd name="connsiteY846" fmla="*/ 712389 h 883999"/>
                    <a:gd name="connsiteX847" fmla="*/ 606406 w 1574424"/>
                    <a:gd name="connsiteY847" fmla="*/ 713342 h 883999"/>
                    <a:gd name="connsiteX848" fmla="*/ 605145 w 1574424"/>
                    <a:gd name="connsiteY848" fmla="*/ 713429 h 883999"/>
                    <a:gd name="connsiteX849" fmla="*/ 604032 w 1574424"/>
                    <a:gd name="connsiteY849" fmla="*/ 713144 h 883999"/>
                    <a:gd name="connsiteX850" fmla="*/ 603080 w 1574424"/>
                    <a:gd name="connsiteY850" fmla="*/ 712117 h 883999"/>
                    <a:gd name="connsiteX851" fmla="*/ 602326 w 1574424"/>
                    <a:gd name="connsiteY851" fmla="*/ 711523 h 883999"/>
                    <a:gd name="connsiteX852" fmla="*/ 601782 w 1574424"/>
                    <a:gd name="connsiteY852" fmla="*/ 711114 h 883999"/>
                    <a:gd name="connsiteX853" fmla="*/ 600744 w 1574424"/>
                    <a:gd name="connsiteY853" fmla="*/ 710458 h 883999"/>
                    <a:gd name="connsiteX854" fmla="*/ 599767 w 1574424"/>
                    <a:gd name="connsiteY854" fmla="*/ 709691 h 883999"/>
                    <a:gd name="connsiteX855" fmla="*/ 599248 w 1574424"/>
                    <a:gd name="connsiteY855" fmla="*/ 709072 h 883999"/>
                    <a:gd name="connsiteX856" fmla="*/ 599186 w 1574424"/>
                    <a:gd name="connsiteY856" fmla="*/ 708304 h 883999"/>
                    <a:gd name="connsiteX857" fmla="*/ 598778 w 1574424"/>
                    <a:gd name="connsiteY857" fmla="*/ 707475 h 883999"/>
                    <a:gd name="connsiteX858" fmla="*/ 598074 w 1574424"/>
                    <a:gd name="connsiteY858" fmla="*/ 706942 h 883999"/>
                    <a:gd name="connsiteX859" fmla="*/ 597221 w 1574424"/>
                    <a:gd name="connsiteY859" fmla="*/ 706187 h 883999"/>
                    <a:gd name="connsiteX860" fmla="*/ 596417 w 1574424"/>
                    <a:gd name="connsiteY860" fmla="*/ 705321 h 883999"/>
                    <a:gd name="connsiteX861" fmla="*/ 596368 w 1574424"/>
                    <a:gd name="connsiteY861" fmla="*/ 704343 h 883999"/>
                    <a:gd name="connsiteX862" fmla="*/ 596565 w 1574424"/>
                    <a:gd name="connsiteY862" fmla="*/ 703006 h 883999"/>
                    <a:gd name="connsiteX863" fmla="*/ 596837 w 1574424"/>
                    <a:gd name="connsiteY863" fmla="*/ 701446 h 883999"/>
                    <a:gd name="connsiteX864" fmla="*/ 597208 w 1574424"/>
                    <a:gd name="connsiteY864" fmla="*/ 700171 h 883999"/>
                    <a:gd name="connsiteX865" fmla="*/ 597740 w 1574424"/>
                    <a:gd name="connsiteY865" fmla="*/ 699490 h 883999"/>
                    <a:gd name="connsiteX866" fmla="*/ 598395 w 1574424"/>
                    <a:gd name="connsiteY866" fmla="*/ 698933 h 883999"/>
                    <a:gd name="connsiteX867" fmla="*/ 599112 w 1574424"/>
                    <a:gd name="connsiteY867" fmla="*/ 698487 h 883999"/>
                    <a:gd name="connsiteX868" fmla="*/ 599149 w 1574424"/>
                    <a:gd name="connsiteY868" fmla="*/ 697782 h 883999"/>
                    <a:gd name="connsiteX869" fmla="*/ 599063 w 1574424"/>
                    <a:gd name="connsiteY869" fmla="*/ 696420 h 883999"/>
                    <a:gd name="connsiteX870" fmla="*/ 598927 w 1574424"/>
                    <a:gd name="connsiteY870" fmla="*/ 695170 h 883999"/>
                    <a:gd name="connsiteX871" fmla="*/ 598234 w 1574424"/>
                    <a:gd name="connsiteY871" fmla="*/ 694427 h 883999"/>
                    <a:gd name="connsiteX872" fmla="*/ 597567 w 1574424"/>
                    <a:gd name="connsiteY872" fmla="*/ 693350 h 883999"/>
                    <a:gd name="connsiteX873" fmla="*/ 596640 w 1574424"/>
                    <a:gd name="connsiteY873" fmla="*/ 692644 h 883999"/>
                    <a:gd name="connsiteX874" fmla="*/ 595403 w 1574424"/>
                    <a:gd name="connsiteY874" fmla="*/ 691654 h 883999"/>
                    <a:gd name="connsiteX875" fmla="*/ 593636 w 1574424"/>
                    <a:gd name="connsiteY875" fmla="*/ 690949 h 883999"/>
                    <a:gd name="connsiteX876" fmla="*/ 592523 w 1574424"/>
                    <a:gd name="connsiteY876" fmla="*/ 689859 h 883999"/>
                    <a:gd name="connsiteX877" fmla="*/ 591237 w 1574424"/>
                    <a:gd name="connsiteY877" fmla="*/ 688535 h 883999"/>
                    <a:gd name="connsiteX878" fmla="*/ 590521 w 1574424"/>
                    <a:gd name="connsiteY878" fmla="*/ 687297 h 883999"/>
                    <a:gd name="connsiteX879" fmla="*/ 590261 w 1574424"/>
                    <a:gd name="connsiteY879" fmla="*/ 686096 h 883999"/>
                    <a:gd name="connsiteX880" fmla="*/ 590335 w 1574424"/>
                    <a:gd name="connsiteY880" fmla="*/ 684907 h 883999"/>
                    <a:gd name="connsiteX881" fmla="*/ 590867 w 1574424"/>
                    <a:gd name="connsiteY881" fmla="*/ 683632 h 883999"/>
                    <a:gd name="connsiteX882" fmla="*/ 589989 w 1574424"/>
                    <a:gd name="connsiteY882" fmla="*/ 683150 h 883999"/>
                    <a:gd name="connsiteX883" fmla="*/ 589173 w 1574424"/>
                    <a:gd name="connsiteY883" fmla="*/ 682717 h 883999"/>
                    <a:gd name="connsiteX884" fmla="*/ 588320 w 1574424"/>
                    <a:gd name="connsiteY884" fmla="*/ 681862 h 883999"/>
                    <a:gd name="connsiteX885" fmla="*/ 587282 w 1574424"/>
                    <a:gd name="connsiteY885" fmla="*/ 681095 h 883999"/>
                    <a:gd name="connsiteX886" fmla="*/ 586305 w 1574424"/>
                    <a:gd name="connsiteY886" fmla="*/ 680439 h 883999"/>
                    <a:gd name="connsiteX887" fmla="*/ 585489 w 1574424"/>
                    <a:gd name="connsiteY887" fmla="*/ 680067 h 883999"/>
                    <a:gd name="connsiteX888" fmla="*/ 585254 w 1574424"/>
                    <a:gd name="connsiteY888" fmla="*/ 679993 h 883999"/>
                    <a:gd name="connsiteX889" fmla="*/ 584846 w 1574424"/>
                    <a:gd name="connsiteY889" fmla="*/ 679609 h 883999"/>
                    <a:gd name="connsiteX890" fmla="*/ 584166 w 1574424"/>
                    <a:gd name="connsiteY890" fmla="*/ 679461 h 883999"/>
                    <a:gd name="connsiteX891" fmla="*/ 583462 w 1574424"/>
                    <a:gd name="connsiteY891" fmla="*/ 679102 h 883999"/>
                    <a:gd name="connsiteX892" fmla="*/ 582621 w 1574424"/>
                    <a:gd name="connsiteY892" fmla="*/ 678891 h 883999"/>
                    <a:gd name="connsiteX893" fmla="*/ 581422 w 1574424"/>
                    <a:gd name="connsiteY893" fmla="*/ 678978 h 883999"/>
                    <a:gd name="connsiteX894" fmla="*/ 580433 w 1574424"/>
                    <a:gd name="connsiteY894" fmla="*/ 679250 h 883999"/>
                    <a:gd name="connsiteX895" fmla="*/ 578925 w 1574424"/>
                    <a:gd name="connsiteY895" fmla="*/ 679807 h 883999"/>
                    <a:gd name="connsiteX896" fmla="*/ 578022 w 1574424"/>
                    <a:gd name="connsiteY896" fmla="*/ 679708 h 883999"/>
                    <a:gd name="connsiteX897" fmla="*/ 576811 w 1574424"/>
                    <a:gd name="connsiteY897" fmla="*/ 678173 h 883999"/>
                    <a:gd name="connsiteX898" fmla="*/ 575933 w 1574424"/>
                    <a:gd name="connsiteY898" fmla="*/ 676713 h 883999"/>
                    <a:gd name="connsiteX899" fmla="*/ 575291 w 1574424"/>
                    <a:gd name="connsiteY899" fmla="*/ 675202 h 883999"/>
                    <a:gd name="connsiteX900" fmla="*/ 574722 w 1574424"/>
                    <a:gd name="connsiteY900" fmla="*/ 673667 h 883999"/>
                    <a:gd name="connsiteX901" fmla="*/ 574277 w 1574424"/>
                    <a:gd name="connsiteY901" fmla="*/ 672516 h 883999"/>
                    <a:gd name="connsiteX902" fmla="*/ 573757 w 1574424"/>
                    <a:gd name="connsiteY902" fmla="*/ 671749 h 883999"/>
                    <a:gd name="connsiteX903" fmla="*/ 573065 w 1574424"/>
                    <a:gd name="connsiteY903" fmla="*/ 671526 h 883999"/>
                    <a:gd name="connsiteX904" fmla="*/ 572126 w 1574424"/>
                    <a:gd name="connsiteY904" fmla="*/ 671501 h 883999"/>
                    <a:gd name="connsiteX905" fmla="*/ 570964 w 1574424"/>
                    <a:gd name="connsiteY905" fmla="*/ 671439 h 883999"/>
                    <a:gd name="connsiteX906" fmla="*/ 570061 w 1574424"/>
                    <a:gd name="connsiteY906" fmla="*/ 671625 h 883999"/>
                    <a:gd name="connsiteX907" fmla="*/ 569517 w 1574424"/>
                    <a:gd name="connsiteY907" fmla="*/ 672628 h 883999"/>
                    <a:gd name="connsiteX908" fmla="*/ 569035 w 1574424"/>
                    <a:gd name="connsiteY908" fmla="*/ 673519 h 883999"/>
                    <a:gd name="connsiteX909" fmla="*/ 568640 w 1574424"/>
                    <a:gd name="connsiteY909" fmla="*/ 674484 h 883999"/>
                    <a:gd name="connsiteX910" fmla="*/ 567775 w 1574424"/>
                    <a:gd name="connsiteY910" fmla="*/ 676626 h 883999"/>
                    <a:gd name="connsiteX911" fmla="*/ 567552 w 1574424"/>
                    <a:gd name="connsiteY911" fmla="*/ 677393 h 883999"/>
                    <a:gd name="connsiteX912" fmla="*/ 567317 w 1574424"/>
                    <a:gd name="connsiteY912" fmla="*/ 678557 h 883999"/>
                    <a:gd name="connsiteX913" fmla="*/ 567082 w 1574424"/>
                    <a:gd name="connsiteY913" fmla="*/ 679783 h 883999"/>
                    <a:gd name="connsiteX914" fmla="*/ 565760 w 1574424"/>
                    <a:gd name="connsiteY914" fmla="*/ 680996 h 883999"/>
                    <a:gd name="connsiteX915" fmla="*/ 564288 w 1574424"/>
                    <a:gd name="connsiteY915" fmla="*/ 681639 h 883999"/>
                    <a:gd name="connsiteX916" fmla="*/ 562409 w 1574424"/>
                    <a:gd name="connsiteY916" fmla="*/ 682642 h 883999"/>
                    <a:gd name="connsiteX917" fmla="*/ 561185 w 1574424"/>
                    <a:gd name="connsiteY917" fmla="*/ 683447 h 883999"/>
                    <a:gd name="connsiteX918" fmla="*/ 559850 w 1574424"/>
                    <a:gd name="connsiteY918" fmla="*/ 684103 h 883999"/>
                    <a:gd name="connsiteX919" fmla="*/ 558997 w 1574424"/>
                    <a:gd name="connsiteY919" fmla="*/ 685415 h 883999"/>
                    <a:gd name="connsiteX920" fmla="*/ 558008 w 1574424"/>
                    <a:gd name="connsiteY920" fmla="*/ 686715 h 883999"/>
                    <a:gd name="connsiteX921" fmla="*/ 557440 w 1574424"/>
                    <a:gd name="connsiteY921" fmla="*/ 687557 h 883999"/>
                    <a:gd name="connsiteX922" fmla="*/ 555672 w 1574424"/>
                    <a:gd name="connsiteY922" fmla="*/ 688968 h 883999"/>
                    <a:gd name="connsiteX923" fmla="*/ 554473 w 1574424"/>
                    <a:gd name="connsiteY923" fmla="*/ 691456 h 883999"/>
                    <a:gd name="connsiteX924" fmla="*/ 552371 w 1574424"/>
                    <a:gd name="connsiteY924" fmla="*/ 694068 h 883999"/>
                    <a:gd name="connsiteX925" fmla="*/ 551222 w 1574424"/>
                    <a:gd name="connsiteY925" fmla="*/ 696160 h 883999"/>
                    <a:gd name="connsiteX926" fmla="*/ 551011 w 1574424"/>
                    <a:gd name="connsiteY926" fmla="*/ 696655 h 883999"/>
                    <a:gd name="connsiteX927" fmla="*/ 548514 w 1574424"/>
                    <a:gd name="connsiteY927" fmla="*/ 697386 h 883999"/>
                    <a:gd name="connsiteX928" fmla="*/ 545869 w 1574424"/>
                    <a:gd name="connsiteY928" fmla="*/ 697336 h 883999"/>
                    <a:gd name="connsiteX929" fmla="*/ 543792 w 1574424"/>
                    <a:gd name="connsiteY929" fmla="*/ 697435 h 883999"/>
                    <a:gd name="connsiteX930" fmla="*/ 541085 w 1574424"/>
                    <a:gd name="connsiteY930" fmla="*/ 696940 h 883999"/>
                    <a:gd name="connsiteX931" fmla="*/ 539997 w 1574424"/>
                    <a:gd name="connsiteY931" fmla="*/ 696742 h 883999"/>
                    <a:gd name="connsiteX932" fmla="*/ 538056 w 1574424"/>
                    <a:gd name="connsiteY932" fmla="*/ 696977 h 883999"/>
                    <a:gd name="connsiteX933" fmla="*/ 535003 w 1574424"/>
                    <a:gd name="connsiteY933" fmla="*/ 695789 h 883999"/>
                    <a:gd name="connsiteX934" fmla="*/ 533470 w 1574424"/>
                    <a:gd name="connsiteY934" fmla="*/ 695120 h 883999"/>
                    <a:gd name="connsiteX935" fmla="*/ 530478 w 1574424"/>
                    <a:gd name="connsiteY935" fmla="*/ 694811 h 883999"/>
                    <a:gd name="connsiteX936" fmla="*/ 528649 w 1574424"/>
                    <a:gd name="connsiteY936" fmla="*/ 694538 h 883999"/>
                    <a:gd name="connsiteX937" fmla="*/ 527561 w 1574424"/>
                    <a:gd name="connsiteY937" fmla="*/ 694996 h 883999"/>
                    <a:gd name="connsiteX938" fmla="*/ 526213 w 1574424"/>
                    <a:gd name="connsiteY938" fmla="*/ 696470 h 883999"/>
                    <a:gd name="connsiteX939" fmla="*/ 525496 w 1574424"/>
                    <a:gd name="connsiteY939" fmla="*/ 697237 h 883999"/>
                    <a:gd name="connsiteX940" fmla="*/ 524581 w 1574424"/>
                    <a:gd name="connsiteY940" fmla="*/ 699143 h 883999"/>
                    <a:gd name="connsiteX941" fmla="*/ 524013 w 1574424"/>
                    <a:gd name="connsiteY941" fmla="*/ 700592 h 883999"/>
                    <a:gd name="connsiteX942" fmla="*/ 523370 w 1574424"/>
                    <a:gd name="connsiteY942" fmla="*/ 701570 h 883999"/>
                    <a:gd name="connsiteX943" fmla="*/ 522764 w 1574424"/>
                    <a:gd name="connsiteY943" fmla="*/ 702189 h 883999"/>
                    <a:gd name="connsiteX944" fmla="*/ 521182 w 1574424"/>
                    <a:gd name="connsiteY944" fmla="*/ 703365 h 883999"/>
                    <a:gd name="connsiteX945" fmla="*/ 520032 w 1574424"/>
                    <a:gd name="connsiteY945" fmla="*/ 703699 h 883999"/>
                    <a:gd name="connsiteX946" fmla="*/ 518809 w 1574424"/>
                    <a:gd name="connsiteY946" fmla="*/ 703996 h 883999"/>
                    <a:gd name="connsiteX947" fmla="*/ 516991 w 1574424"/>
                    <a:gd name="connsiteY947" fmla="*/ 704157 h 883999"/>
                    <a:gd name="connsiteX948" fmla="*/ 515162 w 1574424"/>
                    <a:gd name="connsiteY948" fmla="*/ 704281 h 883999"/>
                    <a:gd name="connsiteX949" fmla="*/ 513579 w 1574424"/>
                    <a:gd name="connsiteY949" fmla="*/ 704169 h 883999"/>
                    <a:gd name="connsiteX950" fmla="*/ 512529 w 1574424"/>
                    <a:gd name="connsiteY950" fmla="*/ 703191 h 883999"/>
                    <a:gd name="connsiteX951" fmla="*/ 512009 w 1574424"/>
                    <a:gd name="connsiteY951" fmla="*/ 702201 h 883999"/>
                    <a:gd name="connsiteX952" fmla="*/ 510835 w 1574424"/>
                    <a:gd name="connsiteY952" fmla="*/ 700939 h 883999"/>
                    <a:gd name="connsiteX953" fmla="*/ 510341 w 1574424"/>
                    <a:gd name="connsiteY953" fmla="*/ 700146 h 883999"/>
                    <a:gd name="connsiteX954" fmla="*/ 510192 w 1574424"/>
                    <a:gd name="connsiteY954" fmla="*/ 698983 h 883999"/>
                    <a:gd name="connsiteX955" fmla="*/ 510279 w 1574424"/>
                    <a:gd name="connsiteY955" fmla="*/ 697695 h 883999"/>
                    <a:gd name="connsiteX956" fmla="*/ 510477 w 1574424"/>
                    <a:gd name="connsiteY956" fmla="*/ 696073 h 883999"/>
                    <a:gd name="connsiteX957" fmla="*/ 510440 w 1574424"/>
                    <a:gd name="connsiteY957" fmla="*/ 695021 h 883999"/>
                    <a:gd name="connsiteX958" fmla="*/ 509883 w 1574424"/>
                    <a:gd name="connsiteY958" fmla="*/ 693659 h 883999"/>
                    <a:gd name="connsiteX959" fmla="*/ 509352 w 1574424"/>
                    <a:gd name="connsiteY959" fmla="*/ 693920 h 883999"/>
                    <a:gd name="connsiteX960" fmla="*/ 508425 w 1574424"/>
                    <a:gd name="connsiteY960" fmla="*/ 694786 h 883999"/>
                    <a:gd name="connsiteX961" fmla="*/ 507225 w 1574424"/>
                    <a:gd name="connsiteY961" fmla="*/ 695207 h 883999"/>
                    <a:gd name="connsiteX962" fmla="*/ 505804 w 1574424"/>
                    <a:gd name="connsiteY962" fmla="*/ 695182 h 883999"/>
                    <a:gd name="connsiteX963" fmla="*/ 504790 w 1574424"/>
                    <a:gd name="connsiteY963" fmla="*/ 694935 h 883999"/>
                    <a:gd name="connsiteX964" fmla="*/ 503888 w 1574424"/>
                    <a:gd name="connsiteY964" fmla="*/ 694687 h 883999"/>
                    <a:gd name="connsiteX965" fmla="*/ 503912 w 1574424"/>
                    <a:gd name="connsiteY965" fmla="*/ 693511 h 883999"/>
                    <a:gd name="connsiteX966" fmla="*/ 503850 w 1574424"/>
                    <a:gd name="connsiteY966" fmla="*/ 692001 h 883999"/>
                    <a:gd name="connsiteX967" fmla="*/ 503888 w 1574424"/>
                    <a:gd name="connsiteY967" fmla="*/ 690490 h 883999"/>
                    <a:gd name="connsiteX968" fmla="*/ 504024 w 1574424"/>
                    <a:gd name="connsiteY968" fmla="*/ 689178 h 883999"/>
                    <a:gd name="connsiteX969" fmla="*/ 504024 w 1574424"/>
                    <a:gd name="connsiteY969" fmla="*/ 688250 h 883999"/>
                    <a:gd name="connsiteX970" fmla="*/ 503999 w 1574424"/>
                    <a:gd name="connsiteY970" fmla="*/ 687755 h 883999"/>
                    <a:gd name="connsiteX971" fmla="*/ 503307 w 1574424"/>
                    <a:gd name="connsiteY971" fmla="*/ 687433 h 883999"/>
                    <a:gd name="connsiteX972" fmla="*/ 502503 w 1574424"/>
                    <a:gd name="connsiteY972" fmla="*/ 687185 h 883999"/>
                    <a:gd name="connsiteX973" fmla="*/ 501366 w 1574424"/>
                    <a:gd name="connsiteY973" fmla="*/ 686467 h 883999"/>
                    <a:gd name="connsiteX974" fmla="*/ 501044 w 1574424"/>
                    <a:gd name="connsiteY974" fmla="*/ 685935 h 883999"/>
                    <a:gd name="connsiteX975" fmla="*/ 500710 w 1574424"/>
                    <a:gd name="connsiteY975" fmla="*/ 686505 h 883999"/>
                    <a:gd name="connsiteX976" fmla="*/ 500698 w 1574424"/>
                    <a:gd name="connsiteY976" fmla="*/ 687383 h 883999"/>
                    <a:gd name="connsiteX977" fmla="*/ 500389 w 1574424"/>
                    <a:gd name="connsiteY977" fmla="*/ 688337 h 883999"/>
                    <a:gd name="connsiteX978" fmla="*/ 499759 w 1574424"/>
                    <a:gd name="connsiteY978" fmla="*/ 688695 h 883999"/>
                    <a:gd name="connsiteX979" fmla="*/ 498782 w 1574424"/>
                    <a:gd name="connsiteY979" fmla="*/ 688596 h 883999"/>
                    <a:gd name="connsiteX980" fmla="*/ 497769 w 1574424"/>
                    <a:gd name="connsiteY980" fmla="*/ 688485 h 883999"/>
                    <a:gd name="connsiteX981" fmla="*/ 496223 w 1574424"/>
                    <a:gd name="connsiteY981" fmla="*/ 688695 h 883999"/>
                    <a:gd name="connsiteX982" fmla="*/ 495284 w 1574424"/>
                    <a:gd name="connsiteY982" fmla="*/ 688980 h 883999"/>
                    <a:gd name="connsiteX983" fmla="*/ 494047 w 1574424"/>
                    <a:gd name="connsiteY983" fmla="*/ 689153 h 883999"/>
                    <a:gd name="connsiteX984" fmla="*/ 493157 w 1574424"/>
                    <a:gd name="connsiteY984" fmla="*/ 689451 h 883999"/>
                    <a:gd name="connsiteX985" fmla="*/ 492490 w 1574424"/>
                    <a:gd name="connsiteY985" fmla="*/ 689612 h 883999"/>
                    <a:gd name="connsiteX986" fmla="*/ 491946 w 1574424"/>
                    <a:gd name="connsiteY986" fmla="*/ 690020 h 883999"/>
                    <a:gd name="connsiteX987" fmla="*/ 490870 w 1574424"/>
                    <a:gd name="connsiteY987" fmla="*/ 690156 h 883999"/>
                    <a:gd name="connsiteX988" fmla="*/ 489795 w 1574424"/>
                    <a:gd name="connsiteY988" fmla="*/ 690045 h 883999"/>
                    <a:gd name="connsiteX989" fmla="*/ 488769 w 1574424"/>
                    <a:gd name="connsiteY989" fmla="*/ 690132 h 883999"/>
                    <a:gd name="connsiteX990" fmla="*/ 487594 w 1574424"/>
                    <a:gd name="connsiteY990" fmla="*/ 690070 h 883999"/>
                    <a:gd name="connsiteX991" fmla="*/ 487285 w 1574424"/>
                    <a:gd name="connsiteY991" fmla="*/ 689414 h 883999"/>
                    <a:gd name="connsiteX992" fmla="*/ 486655 w 1574424"/>
                    <a:gd name="connsiteY992" fmla="*/ 688745 h 883999"/>
                    <a:gd name="connsiteX993" fmla="*/ 485938 w 1574424"/>
                    <a:gd name="connsiteY993" fmla="*/ 687928 h 883999"/>
                    <a:gd name="connsiteX994" fmla="*/ 485159 w 1574424"/>
                    <a:gd name="connsiteY994" fmla="*/ 687346 h 883999"/>
                    <a:gd name="connsiteX995" fmla="*/ 484158 w 1574424"/>
                    <a:gd name="connsiteY995" fmla="*/ 686950 h 883999"/>
                    <a:gd name="connsiteX996" fmla="*/ 483292 w 1574424"/>
                    <a:gd name="connsiteY996" fmla="*/ 686801 h 883999"/>
                    <a:gd name="connsiteX997" fmla="*/ 482291 w 1574424"/>
                    <a:gd name="connsiteY997" fmla="*/ 686603 h 883999"/>
                    <a:gd name="connsiteX998" fmla="*/ 482316 w 1574424"/>
                    <a:gd name="connsiteY998" fmla="*/ 685242 h 883999"/>
                    <a:gd name="connsiteX999" fmla="*/ 482130 w 1574424"/>
                    <a:gd name="connsiteY999" fmla="*/ 684202 h 883999"/>
                    <a:gd name="connsiteX1000" fmla="*/ 481871 w 1574424"/>
                    <a:gd name="connsiteY1000" fmla="*/ 683261 h 883999"/>
                    <a:gd name="connsiteX1001" fmla="*/ 480993 w 1574424"/>
                    <a:gd name="connsiteY1001" fmla="*/ 682890 h 883999"/>
                    <a:gd name="connsiteX1002" fmla="*/ 474330 w 1574424"/>
                    <a:gd name="connsiteY1002" fmla="*/ 675425 h 883999"/>
                    <a:gd name="connsiteX1003" fmla="*/ 477742 w 1574424"/>
                    <a:gd name="connsiteY1003" fmla="*/ 674843 h 883999"/>
                    <a:gd name="connsiteX1004" fmla="*/ 476852 w 1574424"/>
                    <a:gd name="connsiteY1004" fmla="*/ 673903 h 883999"/>
                    <a:gd name="connsiteX1005" fmla="*/ 473601 w 1574424"/>
                    <a:gd name="connsiteY1005" fmla="*/ 671489 h 883999"/>
                    <a:gd name="connsiteX1006" fmla="*/ 473230 w 1574424"/>
                    <a:gd name="connsiteY1006" fmla="*/ 671229 h 883999"/>
                    <a:gd name="connsiteX1007" fmla="*/ 468780 w 1574424"/>
                    <a:gd name="connsiteY1007" fmla="*/ 668221 h 883999"/>
                    <a:gd name="connsiteX1008" fmla="*/ 468137 w 1574424"/>
                    <a:gd name="connsiteY1008" fmla="*/ 667787 h 883999"/>
                    <a:gd name="connsiteX1009" fmla="*/ 463785 w 1574424"/>
                    <a:gd name="connsiteY1009" fmla="*/ 665794 h 883999"/>
                    <a:gd name="connsiteX1010" fmla="*/ 462055 w 1574424"/>
                    <a:gd name="connsiteY1010" fmla="*/ 665881 h 883999"/>
                    <a:gd name="connsiteX1011" fmla="*/ 458259 w 1574424"/>
                    <a:gd name="connsiteY1011" fmla="*/ 667490 h 883999"/>
                    <a:gd name="connsiteX1012" fmla="*/ 454823 w 1574424"/>
                    <a:gd name="connsiteY1012" fmla="*/ 668939 h 883999"/>
                    <a:gd name="connsiteX1013" fmla="*/ 453352 w 1574424"/>
                    <a:gd name="connsiteY1013" fmla="*/ 669124 h 883999"/>
                    <a:gd name="connsiteX1014" fmla="*/ 449408 w 1574424"/>
                    <a:gd name="connsiteY1014" fmla="*/ 668456 h 883999"/>
                    <a:gd name="connsiteX1015" fmla="*/ 448259 w 1574424"/>
                    <a:gd name="connsiteY1015" fmla="*/ 667701 h 883999"/>
                    <a:gd name="connsiteX1016" fmla="*/ 446775 w 1574424"/>
                    <a:gd name="connsiteY1016" fmla="*/ 665213 h 883999"/>
                    <a:gd name="connsiteX1017" fmla="*/ 445873 w 1574424"/>
                    <a:gd name="connsiteY1017" fmla="*/ 664173 h 883999"/>
                    <a:gd name="connsiteX1018" fmla="*/ 445465 w 1574424"/>
                    <a:gd name="connsiteY1018" fmla="*/ 662638 h 883999"/>
                    <a:gd name="connsiteX1019" fmla="*/ 443005 w 1574424"/>
                    <a:gd name="connsiteY1019" fmla="*/ 660026 h 883999"/>
                    <a:gd name="connsiteX1020" fmla="*/ 442473 w 1574424"/>
                    <a:gd name="connsiteY1020" fmla="*/ 659469 h 883999"/>
                    <a:gd name="connsiteX1021" fmla="*/ 438468 w 1574424"/>
                    <a:gd name="connsiteY1021" fmla="*/ 657104 h 883999"/>
                    <a:gd name="connsiteX1022" fmla="*/ 431533 w 1574424"/>
                    <a:gd name="connsiteY1022" fmla="*/ 656200 h 883999"/>
                    <a:gd name="connsiteX1023" fmla="*/ 430420 w 1574424"/>
                    <a:gd name="connsiteY1023" fmla="*/ 656052 h 883999"/>
                    <a:gd name="connsiteX1024" fmla="*/ 428121 w 1574424"/>
                    <a:gd name="connsiteY1024" fmla="*/ 655210 h 883999"/>
                    <a:gd name="connsiteX1025" fmla="*/ 427243 w 1574424"/>
                    <a:gd name="connsiteY1025" fmla="*/ 654888 h 883999"/>
                    <a:gd name="connsiteX1026" fmla="*/ 426798 w 1574424"/>
                    <a:gd name="connsiteY1026" fmla="*/ 654715 h 883999"/>
                    <a:gd name="connsiteX1027" fmla="*/ 423423 w 1574424"/>
                    <a:gd name="connsiteY1027" fmla="*/ 652054 h 883999"/>
                    <a:gd name="connsiteX1028" fmla="*/ 419406 w 1574424"/>
                    <a:gd name="connsiteY1028" fmla="*/ 647944 h 883999"/>
                    <a:gd name="connsiteX1029" fmla="*/ 415264 w 1574424"/>
                    <a:gd name="connsiteY1029" fmla="*/ 645864 h 883999"/>
                    <a:gd name="connsiteX1030" fmla="*/ 415054 w 1574424"/>
                    <a:gd name="connsiteY1030" fmla="*/ 645753 h 883999"/>
                    <a:gd name="connsiteX1031" fmla="*/ 413225 w 1574424"/>
                    <a:gd name="connsiteY1031" fmla="*/ 645418 h 883999"/>
                    <a:gd name="connsiteX1032" fmla="*/ 411345 w 1574424"/>
                    <a:gd name="connsiteY1032" fmla="*/ 645084 h 883999"/>
                    <a:gd name="connsiteX1033" fmla="*/ 408342 w 1574424"/>
                    <a:gd name="connsiteY1033" fmla="*/ 644997 h 883999"/>
                    <a:gd name="connsiteX1034" fmla="*/ 407810 w 1574424"/>
                    <a:gd name="connsiteY1034" fmla="*/ 644985 h 883999"/>
                    <a:gd name="connsiteX1035" fmla="*/ 402643 w 1574424"/>
                    <a:gd name="connsiteY1035" fmla="*/ 645654 h 883999"/>
                    <a:gd name="connsiteX1036" fmla="*/ 400924 w 1574424"/>
                    <a:gd name="connsiteY1036" fmla="*/ 646050 h 883999"/>
                    <a:gd name="connsiteX1037" fmla="*/ 399354 w 1574424"/>
                    <a:gd name="connsiteY1037" fmla="*/ 646421 h 883999"/>
                    <a:gd name="connsiteX1038" fmla="*/ 395572 w 1574424"/>
                    <a:gd name="connsiteY1038" fmla="*/ 646322 h 883999"/>
                    <a:gd name="connsiteX1039" fmla="*/ 394126 w 1574424"/>
                    <a:gd name="connsiteY1039" fmla="*/ 645765 h 883999"/>
                    <a:gd name="connsiteX1040" fmla="*/ 392605 w 1574424"/>
                    <a:gd name="connsiteY1040" fmla="*/ 645183 h 883999"/>
                    <a:gd name="connsiteX1041" fmla="*/ 390318 w 1574424"/>
                    <a:gd name="connsiteY1041" fmla="*/ 643462 h 883999"/>
                    <a:gd name="connsiteX1042" fmla="*/ 385781 w 1574424"/>
                    <a:gd name="connsiteY1042" fmla="*/ 639093 h 883999"/>
                    <a:gd name="connsiteX1043" fmla="*/ 384965 w 1574424"/>
                    <a:gd name="connsiteY1043" fmla="*/ 638313 h 883999"/>
                    <a:gd name="connsiteX1044" fmla="*/ 382233 w 1574424"/>
                    <a:gd name="connsiteY1044" fmla="*/ 636580 h 883999"/>
                    <a:gd name="connsiteX1045" fmla="*/ 379044 w 1574424"/>
                    <a:gd name="connsiteY1045" fmla="*/ 635540 h 883999"/>
                    <a:gd name="connsiteX1046" fmla="*/ 375273 w 1574424"/>
                    <a:gd name="connsiteY1046" fmla="*/ 635070 h 883999"/>
                    <a:gd name="connsiteX1047" fmla="*/ 371985 w 1574424"/>
                    <a:gd name="connsiteY1047" fmla="*/ 635825 h 883999"/>
                    <a:gd name="connsiteX1048" fmla="*/ 370909 w 1574424"/>
                    <a:gd name="connsiteY1048" fmla="*/ 636221 h 883999"/>
                    <a:gd name="connsiteX1049" fmla="*/ 370427 w 1574424"/>
                    <a:gd name="connsiteY1049" fmla="*/ 636406 h 883999"/>
                    <a:gd name="connsiteX1050" fmla="*/ 368128 w 1574424"/>
                    <a:gd name="connsiteY1050" fmla="*/ 637743 h 883999"/>
                    <a:gd name="connsiteX1051" fmla="*/ 366892 w 1574424"/>
                    <a:gd name="connsiteY1051" fmla="*/ 638882 h 883999"/>
                    <a:gd name="connsiteX1052" fmla="*/ 366385 w 1574424"/>
                    <a:gd name="connsiteY1052" fmla="*/ 639204 h 883999"/>
                    <a:gd name="connsiteX1053" fmla="*/ 365000 w 1574424"/>
                    <a:gd name="connsiteY1053" fmla="*/ 640083 h 883999"/>
                    <a:gd name="connsiteX1054" fmla="*/ 363431 w 1574424"/>
                    <a:gd name="connsiteY1054" fmla="*/ 641073 h 883999"/>
                    <a:gd name="connsiteX1055" fmla="*/ 360315 w 1574424"/>
                    <a:gd name="connsiteY1055" fmla="*/ 642224 h 883999"/>
                    <a:gd name="connsiteX1056" fmla="*/ 359166 w 1574424"/>
                    <a:gd name="connsiteY1056" fmla="*/ 641655 h 883999"/>
                    <a:gd name="connsiteX1057" fmla="*/ 358263 w 1574424"/>
                    <a:gd name="connsiteY1057" fmla="*/ 640405 h 883999"/>
                    <a:gd name="connsiteX1058" fmla="*/ 358164 w 1574424"/>
                    <a:gd name="connsiteY1058" fmla="*/ 640182 h 883999"/>
                    <a:gd name="connsiteX1059" fmla="*/ 357596 w 1574424"/>
                    <a:gd name="connsiteY1059" fmla="*/ 638882 h 883999"/>
                    <a:gd name="connsiteX1060" fmla="*/ 357188 w 1574424"/>
                    <a:gd name="connsiteY1060" fmla="*/ 635825 h 883999"/>
                    <a:gd name="connsiteX1061" fmla="*/ 356199 w 1574424"/>
                    <a:gd name="connsiteY1061" fmla="*/ 632866 h 883999"/>
                    <a:gd name="connsiteX1062" fmla="*/ 354975 w 1574424"/>
                    <a:gd name="connsiteY1062" fmla="*/ 627147 h 883999"/>
                    <a:gd name="connsiteX1063" fmla="*/ 352416 w 1574424"/>
                    <a:gd name="connsiteY1063" fmla="*/ 619732 h 883999"/>
                    <a:gd name="connsiteX1064" fmla="*/ 352305 w 1574424"/>
                    <a:gd name="connsiteY1064" fmla="*/ 619422 h 883999"/>
                    <a:gd name="connsiteX1065" fmla="*/ 352008 w 1574424"/>
                    <a:gd name="connsiteY1065" fmla="*/ 618556 h 883999"/>
                    <a:gd name="connsiteX1066" fmla="*/ 351922 w 1574424"/>
                    <a:gd name="connsiteY1066" fmla="*/ 618197 h 883999"/>
                    <a:gd name="connsiteX1067" fmla="*/ 350945 w 1574424"/>
                    <a:gd name="connsiteY1067" fmla="*/ 613975 h 883999"/>
                    <a:gd name="connsiteX1068" fmla="*/ 350611 w 1574424"/>
                    <a:gd name="connsiteY1068" fmla="*/ 610547 h 883999"/>
                    <a:gd name="connsiteX1069" fmla="*/ 351019 w 1574424"/>
                    <a:gd name="connsiteY1069" fmla="*/ 603391 h 883999"/>
                    <a:gd name="connsiteX1070" fmla="*/ 350450 w 1574424"/>
                    <a:gd name="connsiteY1070" fmla="*/ 593080 h 883999"/>
                    <a:gd name="connsiteX1071" fmla="*/ 351106 w 1574424"/>
                    <a:gd name="connsiteY1071" fmla="*/ 587645 h 883999"/>
                    <a:gd name="connsiteX1072" fmla="*/ 351106 w 1574424"/>
                    <a:gd name="connsiteY1072" fmla="*/ 585838 h 883999"/>
                    <a:gd name="connsiteX1073" fmla="*/ 351847 w 1574424"/>
                    <a:gd name="connsiteY1073" fmla="*/ 582112 h 883999"/>
                    <a:gd name="connsiteX1074" fmla="*/ 352033 w 1574424"/>
                    <a:gd name="connsiteY1074" fmla="*/ 581468 h 883999"/>
                    <a:gd name="connsiteX1075" fmla="*/ 352836 w 1574424"/>
                    <a:gd name="connsiteY1075" fmla="*/ 578683 h 883999"/>
                    <a:gd name="connsiteX1076" fmla="*/ 354060 w 1574424"/>
                    <a:gd name="connsiteY1076" fmla="*/ 575625 h 883999"/>
                    <a:gd name="connsiteX1077" fmla="*/ 354950 w 1574424"/>
                    <a:gd name="connsiteY1077" fmla="*/ 574759 h 883999"/>
                    <a:gd name="connsiteX1078" fmla="*/ 355148 w 1574424"/>
                    <a:gd name="connsiteY1078" fmla="*/ 574523 h 883999"/>
                    <a:gd name="connsiteX1079" fmla="*/ 355716 w 1574424"/>
                    <a:gd name="connsiteY1079" fmla="*/ 573236 h 883999"/>
                    <a:gd name="connsiteX1080" fmla="*/ 357225 w 1574424"/>
                    <a:gd name="connsiteY1080" fmla="*/ 571478 h 883999"/>
                    <a:gd name="connsiteX1081" fmla="*/ 357756 w 1574424"/>
                    <a:gd name="connsiteY1081" fmla="*/ 570859 h 883999"/>
                    <a:gd name="connsiteX1082" fmla="*/ 359462 w 1574424"/>
                    <a:gd name="connsiteY1082" fmla="*/ 569894 h 883999"/>
                    <a:gd name="connsiteX1083" fmla="*/ 360315 w 1574424"/>
                    <a:gd name="connsiteY1083" fmla="*/ 569423 h 883999"/>
                    <a:gd name="connsiteX1084" fmla="*/ 363072 w 1574424"/>
                    <a:gd name="connsiteY1084" fmla="*/ 568260 h 883999"/>
                    <a:gd name="connsiteX1085" fmla="*/ 365730 w 1574424"/>
                    <a:gd name="connsiteY1085" fmla="*/ 567133 h 883999"/>
                    <a:gd name="connsiteX1086" fmla="*/ 369265 w 1574424"/>
                    <a:gd name="connsiteY1086" fmla="*/ 564459 h 883999"/>
                    <a:gd name="connsiteX1087" fmla="*/ 370576 w 1574424"/>
                    <a:gd name="connsiteY1087" fmla="*/ 562813 h 883999"/>
                    <a:gd name="connsiteX1088" fmla="*/ 371157 w 1574424"/>
                    <a:gd name="connsiteY1088" fmla="*/ 562070 h 883999"/>
                    <a:gd name="connsiteX1089" fmla="*/ 371738 w 1574424"/>
                    <a:gd name="connsiteY1089" fmla="*/ 561092 h 883999"/>
                    <a:gd name="connsiteX1090" fmla="*/ 372801 w 1574424"/>
                    <a:gd name="connsiteY1090" fmla="*/ 559310 h 883999"/>
                    <a:gd name="connsiteX1091" fmla="*/ 373975 w 1574424"/>
                    <a:gd name="connsiteY1091" fmla="*/ 556772 h 883999"/>
                    <a:gd name="connsiteX1092" fmla="*/ 374037 w 1574424"/>
                    <a:gd name="connsiteY1092" fmla="*/ 556636 h 883999"/>
                    <a:gd name="connsiteX1093" fmla="*/ 375112 w 1574424"/>
                    <a:gd name="connsiteY1093" fmla="*/ 555398 h 883999"/>
                    <a:gd name="connsiteX1094" fmla="*/ 376374 w 1574424"/>
                    <a:gd name="connsiteY1094" fmla="*/ 553021 h 883999"/>
                    <a:gd name="connsiteX1095" fmla="*/ 376584 w 1574424"/>
                    <a:gd name="connsiteY1095" fmla="*/ 552625 h 883999"/>
                    <a:gd name="connsiteX1096" fmla="*/ 377548 w 1574424"/>
                    <a:gd name="connsiteY1096" fmla="*/ 551610 h 883999"/>
                    <a:gd name="connsiteX1097" fmla="*/ 378141 w 1574424"/>
                    <a:gd name="connsiteY1097" fmla="*/ 550248 h 883999"/>
                    <a:gd name="connsiteX1098" fmla="*/ 381764 w 1574424"/>
                    <a:gd name="connsiteY1098" fmla="*/ 544900 h 883999"/>
                    <a:gd name="connsiteX1099" fmla="*/ 382864 w 1574424"/>
                    <a:gd name="connsiteY1099" fmla="*/ 544529 h 883999"/>
                    <a:gd name="connsiteX1100" fmla="*/ 378512 w 1574424"/>
                    <a:gd name="connsiteY1100" fmla="*/ 541026 h 883999"/>
                    <a:gd name="connsiteX1101" fmla="*/ 377424 w 1574424"/>
                    <a:gd name="connsiteY1101" fmla="*/ 540159 h 883999"/>
                    <a:gd name="connsiteX1102" fmla="*/ 376027 w 1574424"/>
                    <a:gd name="connsiteY1102" fmla="*/ 539020 h 883999"/>
                    <a:gd name="connsiteX1103" fmla="*/ 375026 w 1574424"/>
                    <a:gd name="connsiteY1103" fmla="*/ 538216 h 883999"/>
                    <a:gd name="connsiteX1104" fmla="*/ 372962 w 1574424"/>
                    <a:gd name="connsiteY1104" fmla="*/ 538216 h 883999"/>
                    <a:gd name="connsiteX1105" fmla="*/ 372133 w 1574424"/>
                    <a:gd name="connsiteY1105" fmla="*/ 538661 h 883999"/>
                    <a:gd name="connsiteX1106" fmla="*/ 371590 w 1574424"/>
                    <a:gd name="connsiteY1106" fmla="*/ 538946 h 883999"/>
                    <a:gd name="connsiteX1107" fmla="*/ 371330 w 1574424"/>
                    <a:gd name="connsiteY1107" fmla="*/ 539082 h 883999"/>
                    <a:gd name="connsiteX1108" fmla="*/ 368474 w 1574424"/>
                    <a:gd name="connsiteY1108" fmla="*/ 538896 h 883999"/>
                    <a:gd name="connsiteX1109" fmla="*/ 365322 w 1574424"/>
                    <a:gd name="connsiteY1109" fmla="*/ 538698 h 883999"/>
                    <a:gd name="connsiteX1110" fmla="*/ 363603 w 1574424"/>
                    <a:gd name="connsiteY1110" fmla="*/ 538315 h 883999"/>
                    <a:gd name="connsiteX1111" fmla="*/ 360476 w 1574424"/>
                    <a:gd name="connsiteY1111" fmla="*/ 536792 h 883999"/>
                    <a:gd name="connsiteX1112" fmla="*/ 359079 w 1574424"/>
                    <a:gd name="connsiteY1112" fmla="*/ 535740 h 883999"/>
                    <a:gd name="connsiteX1113" fmla="*/ 357101 w 1574424"/>
                    <a:gd name="connsiteY1113" fmla="*/ 535269 h 883999"/>
                    <a:gd name="connsiteX1114" fmla="*/ 355383 w 1574424"/>
                    <a:gd name="connsiteY1114" fmla="*/ 534886 h 883999"/>
                    <a:gd name="connsiteX1115" fmla="*/ 353331 w 1574424"/>
                    <a:gd name="connsiteY1115" fmla="*/ 535170 h 883999"/>
                    <a:gd name="connsiteX1116" fmla="*/ 351773 w 1574424"/>
                    <a:gd name="connsiteY1116" fmla="*/ 535022 h 883999"/>
                    <a:gd name="connsiteX1117" fmla="*/ 349301 w 1574424"/>
                    <a:gd name="connsiteY1117" fmla="*/ 534787 h 883999"/>
                    <a:gd name="connsiteX1118" fmla="*/ 346025 w 1574424"/>
                    <a:gd name="connsiteY1118" fmla="*/ 534737 h 883999"/>
                    <a:gd name="connsiteX1119" fmla="*/ 343293 w 1574424"/>
                    <a:gd name="connsiteY1119" fmla="*/ 534688 h 883999"/>
                    <a:gd name="connsiteX1120" fmla="*/ 341327 w 1574424"/>
                    <a:gd name="connsiteY1120" fmla="*/ 534390 h 883999"/>
                    <a:gd name="connsiteX1121" fmla="*/ 339522 w 1574424"/>
                    <a:gd name="connsiteY1121" fmla="*/ 534118 h 883999"/>
                    <a:gd name="connsiteX1122" fmla="*/ 337792 w 1574424"/>
                    <a:gd name="connsiteY1122" fmla="*/ 533635 h 883999"/>
                    <a:gd name="connsiteX1123" fmla="*/ 336271 w 1574424"/>
                    <a:gd name="connsiteY1123" fmla="*/ 532682 h 883999"/>
                    <a:gd name="connsiteX1124" fmla="*/ 335344 w 1574424"/>
                    <a:gd name="connsiteY1124" fmla="*/ 532100 h 883999"/>
                    <a:gd name="connsiteX1125" fmla="*/ 334751 w 1574424"/>
                    <a:gd name="connsiteY1125" fmla="*/ 531729 h 883999"/>
                    <a:gd name="connsiteX1126" fmla="*/ 331302 w 1574424"/>
                    <a:gd name="connsiteY1126" fmla="*/ 530875 h 883999"/>
                    <a:gd name="connsiteX1127" fmla="*/ 327556 w 1574424"/>
                    <a:gd name="connsiteY1127" fmla="*/ 530318 h 883999"/>
                    <a:gd name="connsiteX1128" fmla="*/ 325331 w 1574424"/>
                    <a:gd name="connsiteY1128" fmla="*/ 529996 h 883999"/>
                    <a:gd name="connsiteX1129" fmla="*/ 324033 w 1574424"/>
                    <a:gd name="connsiteY1129" fmla="*/ 529810 h 883999"/>
                    <a:gd name="connsiteX1130" fmla="*/ 320608 w 1574424"/>
                    <a:gd name="connsiteY1130" fmla="*/ 528585 h 883999"/>
                    <a:gd name="connsiteX1131" fmla="*/ 320361 w 1574424"/>
                    <a:gd name="connsiteY1131" fmla="*/ 528535 h 883999"/>
                    <a:gd name="connsiteX1132" fmla="*/ 315713 w 1574424"/>
                    <a:gd name="connsiteY1132" fmla="*/ 527532 h 883999"/>
                    <a:gd name="connsiteX1133" fmla="*/ 313055 w 1574424"/>
                    <a:gd name="connsiteY1133" fmla="*/ 526963 h 883999"/>
                    <a:gd name="connsiteX1134" fmla="*/ 307554 w 1574424"/>
                    <a:gd name="connsiteY1134" fmla="*/ 527570 h 883999"/>
                    <a:gd name="connsiteX1135" fmla="*/ 306145 w 1574424"/>
                    <a:gd name="connsiteY1135" fmla="*/ 527731 h 883999"/>
                    <a:gd name="connsiteX1136" fmla="*/ 304501 w 1574424"/>
                    <a:gd name="connsiteY1136" fmla="*/ 527681 h 883999"/>
                    <a:gd name="connsiteX1137" fmla="*/ 302375 w 1574424"/>
                    <a:gd name="connsiteY1137" fmla="*/ 527632 h 883999"/>
                    <a:gd name="connsiteX1138" fmla="*/ 300558 w 1574424"/>
                    <a:gd name="connsiteY1138" fmla="*/ 527149 h 883999"/>
                    <a:gd name="connsiteX1139" fmla="*/ 299915 w 1574424"/>
                    <a:gd name="connsiteY1139" fmla="*/ 526864 h 883999"/>
                    <a:gd name="connsiteX1140" fmla="*/ 297603 w 1574424"/>
                    <a:gd name="connsiteY1140" fmla="*/ 525824 h 883999"/>
                    <a:gd name="connsiteX1141" fmla="*/ 296478 w 1574424"/>
                    <a:gd name="connsiteY1141" fmla="*/ 524970 h 883999"/>
                    <a:gd name="connsiteX1142" fmla="*/ 296206 w 1574424"/>
                    <a:gd name="connsiteY1142" fmla="*/ 524772 h 883999"/>
                    <a:gd name="connsiteX1143" fmla="*/ 293696 w 1574424"/>
                    <a:gd name="connsiteY1143" fmla="*/ 523794 h 883999"/>
                    <a:gd name="connsiteX1144" fmla="*/ 290037 w 1574424"/>
                    <a:gd name="connsiteY1144" fmla="*/ 522383 h 883999"/>
                    <a:gd name="connsiteX1145" fmla="*/ 288752 w 1574424"/>
                    <a:gd name="connsiteY1145" fmla="*/ 522210 h 883999"/>
                    <a:gd name="connsiteX1146" fmla="*/ 285847 w 1574424"/>
                    <a:gd name="connsiteY1146" fmla="*/ 521813 h 883999"/>
                    <a:gd name="connsiteX1147" fmla="*/ 284944 w 1574424"/>
                    <a:gd name="connsiteY1147" fmla="*/ 521912 h 883999"/>
                    <a:gd name="connsiteX1148" fmla="*/ 284203 w 1574424"/>
                    <a:gd name="connsiteY1148" fmla="*/ 521999 h 883999"/>
                    <a:gd name="connsiteX1149" fmla="*/ 275240 w 1574424"/>
                    <a:gd name="connsiteY1149" fmla="*/ 521368 h 883999"/>
                    <a:gd name="connsiteX1150" fmla="*/ 266784 w 1574424"/>
                    <a:gd name="connsiteY1150" fmla="*/ 520761 h 883999"/>
                    <a:gd name="connsiteX1151" fmla="*/ 264732 w 1574424"/>
                    <a:gd name="connsiteY1151" fmla="*/ 520278 h 883999"/>
                    <a:gd name="connsiteX1152" fmla="*/ 261123 w 1574424"/>
                    <a:gd name="connsiteY1152" fmla="*/ 519239 h 883999"/>
                    <a:gd name="connsiteX1153" fmla="*/ 260739 w 1574424"/>
                    <a:gd name="connsiteY1153" fmla="*/ 519041 h 883999"/>
                    <a:gd name="connsiteX1154" fmla="*/ 256920 w 1574424"/>
                    <a:gd name="connsiteY1154" fmla="*/ 517035 h 883999"/>
                    <a:gd name="connsiteX1155" fmla="*/ 255424 w 1574424"/>
                    <a:gd name="connsiteY1155" fmla="*/ 515884 h 883999"/>
                    <a:gd name="connsiteX1156" fmla="*/ 254447 w 1574424"/>
                    <a:gd name="connsiteY1156" fmla="*/ 515129 h 883999"/>
                    <a:gd name="connsiteX1157" fmla="*/ 251740 w 1574424"/>
                    <a:gd name="connsiteY1157" fmla="*/ 513606 h 883999"/>
                    <a:gd name="connsiteX1158" fmla="*/ 250294 w 1574424"/>
                    <a:gd name="connsiteY1158" fmla="*/ 513061 h 883999"/>
                    <a:gd name="connsiteX1159" fmla="*/ 246968 w 1574424"/>
                    <a:gd name="connsiteY1159" fmla="*/ 511799 h 883999"/>
                    <a:gd name="connsiteX1160" fmla="*/ 242716 w 1574424"/>
                    <a:gd name="connsiteY1160" fmla="*/ 511229 h 883999"/>
                    <a:gd name="connsiteX1161" fmla="*/ 241146 w 1574424"/>
                    <a:gd name="connsiteY1161" fmla="*/ 511031 h 883999"/>
                    <a:gd name="connsiteX1162" fmla="*/ 240849 w 1574424"/>
                    <a:gd name="connsiteY1162" fmla="*/ 510920 h 883999"/>
                    <a:gd name="connsiteX1163" fmla="*/ 240058 w 1574424"/>
                    <a:gd name="connsiteY1163" fmla="*/ 510635 h 883999"/>
                    <a:gd name="connsiteX1164" fmla="*/ 239329 w 1574424"/>
                    <a:gd name="connsiteY1164" fmla="*/ 510363 h 883999"/>
                    <a:gd name="connsiteX1165" fmla="*/ 231689 w 1574424"/>
                    <a:gd name="connsiteY1165" fmla="*/ 509026 h 883999"/>
                    <a:gd name="connsiteX1166" fmla="*/ 231033 w 1574424"/>
                    <a:gd name="connsiteY1166" fmla="*/ 508481 h 883999"/>
                    <a:gd name="connsiteX1167" fmla="*/ 230539 w 1574424"/>
                    <a:gd name="connsiteY1167" fmla="*/ 508073 h 883999"/>
                    <a:gd name="connsiteX1168" fmla="*/ 228722 w 1574424"/>
                    <a:gd name="connsiteY1168" fmla="*/ 507590 h 883999"/>
                    <a:gd name="connsiteX1169" fmla="*/ 227325 w 1574424"/>
                    <a:gd name="connsiteY1169" fmla="*/ 506835 h 883999"/>
                    <a:gd name="connsiteX1170" fmla="*/ 226175 w 1574424"/>
                    <a:gd name="connsiteY1170" fmla="*/ 505882 h 883999"/>
                    <a:gd name="connsiteX1171" fmla="*/ 219772 w 1574424"/>
                    <a:gd name="connsiteY1171" fmla="*/ 501871 h 883999"/>
                    <a:gd name="connsiteX1172" fmla="*/ 218449 w 1574424"/>
                    <a:gd name="connsiteY1172" fmla="*/ 500719 h 883999"/>
                    <a:gd name="connsiteX1173" fmla="*/ 217806 w 1574424"/>
                    <a:gd name="connsiteY1173" fmla="*/ 500286 h 883999"/>
                    <a:gd name="connsiteX1174" fmla="*/ 212293 w 1574424"/>
                    <a:gd name="connsiteY1174" fmla="*/ 496523 h 883999"/>
                    <a:gd name="connsiteX1175" fmla="*/ 210068 w 1574424"/>
                    <a:gd name="connsiteY1175" fmla="*/ 494431 h 883999"/>
                    <a:gd name="connsiteX1176" fmla="*/ 209412 w 1574424"/>
                    <a:gd name="connsiteY1176" fmla="*/ 493379 h 883999"/>
                    <a:gd name="connsiteX1177" fmla="*/ 208436 w 1574424"/>
                    <a:gd name="connsiteY1177" fmla="*/ 492376 h 883999"/>
                    <a:gd name="connsiteX1178" fmla="*/ 207360 w 1574424"/>
                    <a:gd name="connsiteY1178" fmla="*/ 491274 h 883999"/>
                    <a:gd name="connsiteX1179" fmla="*/ 205865 w 1574424"/>
                    <a:gd name="connsiteY1179" fmla="*/ 489999 h 883999"/>
                    <a:gd name="connsiteX1180" fmla="*/ 202997 w 1574424"/>
                    <a:gd name="connsiteY1180" fmla="*/ 487561 h 883999"/>
                    <a:gd name="connsiteX1181" fmla="*/ 201365 w 1574424"/>
                    <a:gd name="connsiteY1181" fmla="*/ 486521 h 883999"/>
                    <a:gd name="connsiteX1182" fmla="*/ 198979 w 1574424"/>
                    <a:gd name="connsiteY1182" fmla="*/ 484986 h 883999"/>
                    <a:gd name="connsiteX1183" fmla="*/ 194924 w 1574424"/>
                    <a:gd name="connsiteY1183" fmla="*/ 483030 h 883999"/>
                    <a:gd name="connsiteX1184" fmla="*/ 194615 w 1574424"/>
                    <a:gd name="connsiteY1184" fmla="*/ 482881 h 883999"/>
                    <a:gd name="connsiteX1185" fmla="*/ 191908 w 1574424"/>
                    <a:gd name="connsiteY1185" fmla="*/ 481074 h 883999"/>
                    <a:gd name="connsiteX1186" fmla="*/ 190672 w 1574424"/>
                    <a:gd name="connsiteY1186" fmla="*/ 480591 h 883999"/>
                    <a:gd name="connsiteX1187" fmla="*/ 188508 w 1574424"/>
                    <a:gd name="connsiteY1187" fmla="*/ 478672 h 883999"/>
                    <a:gd name="connsiteX1188" fmla="*/ 188224 w 1574424"/>
                    <a:gd name="connsiteY1188" fmla="*/ 478400 h 883999"/>
                    <a:gd name="connsiteX1189" fmla="*/ 187470 w 1574424"/>
                    <a:gd name="connsiteY1189" fmla="*/ 477732 h 883999"/>
                    <a:gd name="connsiteX1190" fmla="*/ 184429 w 1574424"/>
                    <a:gd name="connsiteY1190" fmla="*/ 474203 h 883999"/>
                    <a:gd name="connsiteX1191" fmla="*/ 181462 w 1574424"/>
                    <a:gd name="connsiteY1191" fmla="*/ 469425 h 883999"/>
                    <a:gd name="connsiteX1192" fmla="*/ 181054 w 1574424"/>
                    <a:gd name="connsiteY1192" fmla="*/ 468187 h 883999"/>
                    <a:gd name="connsiteX1193" fmla="*/ 180151 w 1574424"/>
                    <a:gd name="connsiteY1193" fmla="*/ 466850 h 883999"/>
                    <a:gd name="connsiteX1194" fmla="*/ 179979 w 1574424"/>
                    <a:gd name="connsiteY1194" fmla="*/ 466231 h 883999"/>
                    <a:gd name="connsiteX1195" fmla="*/ 179744 w 1574424"/>
                    <a:gd name="connsiteY1195" fmla="*/ 465427 h 883999"/>
                    <a:gd name="connsiteX1196" fmla="*/ 178841 w 1574424"/>
                    <a:gd name="connsiteY1196" fmla="*/ 464090 h 883999"/>
                    <a:gd name="connsiteX1197" fmla="*/ 177605 w 1574424"/>
                    <a:gd name="connsiteY1197" fmla="*/ 459695 h 883999"/>
                    <a:gd name="connsiteX1198" fmla="*/ 177605 w 1574424"/>
                    <a:gd name="connsiteY1198" fmla="*/ 458358 h 883999"/>
                    <a:gd name="connsiteX1199" fmla="*/ 177197 w 1574424"/>
                    <a:gd name="connsiteY1199" fmla="*/ 456638 h 883999"/>
                    <a:gd name="connsiteX1200" fmla="*/ 177222 w 1574424"/>
                    <a:gd name="connsiteY1200" fmla="*/ 455561 h 883999"/>
                    <a:gd name="connsiteX1201" fmla="*/ 177271 w 1574424"/>
                    <a:gd name="connsiteY1201" fmla="*/ 452924 h 883999"/>
                    <a:gd name="connsiteX1202" fmla="*/ 178186 w 1574424"/>
                    <a:gd name="connsiteY1202" fmla="*/ 445571 h 883999"/>
                    <a:gd name="connsiteX1203" fmla="*/ 178619 w 1574424"/>
                    <a:gd name="connsiteY1203" fmla="*/ 443293 h 883999"/>
                    <a:gd name="connsiteX1204" fmla="*/ 178915 w 1574424"/>
                    <a:gd name="connsiteY1204" fmla="*/ 441758 h 883999"/>
                    <a:gd name="connsiteX1205" fmla="*/ 179200 w 1574424"/>
                    <a:gd name="connsiteY1205" fmla="*/ 441114 h 883999"/>
                    <a:gd name="connsiteX1206" fmla="*/ 179583 w 1574424"/>
                    <a:gd name="connsiteY1206" fmla="*/ 440235 h 883999"/>
                    <a:gd name="connsiteX1207" fmla="*/ 179707 w 1574424"/>
                    <a:gd name="connsiteY1207" fmla="*/ 439220 h 883999"/>
                    <a:gd name="connsiteX1208" fmla="*/ 179818 w 1574424"/>
                    <a:gd name="connsiteY1208" fmla="*/ 438230 h 883999"/>
                    <a:gd name="connsiteX1209" fmla="*/ 180436 w 1574424"/>
                    <a:gd name="connsiteY1209" fmla="*/ 435593 h 883999"/>
                    <a:gd name="connsiteX1210" fmla="*/ 181054 w 1574424"/>
                    <a:gd name="connsiteY1210" fmla="*/ 432981 h 883999"/>
                    <a:gd name="connsiteX1211" fmla="*/ 181215 w 1574424"/>
                    <a:gd name="connsiteY1211" fmla="*/ 431322 h 883999"/>
                    <a:gd name="connsiteX1212" fmla="*/ 181141 w 1574424"/>
                    <a:gd name="connsiteY1212" fmla="*/ 430840 h 883999"/>
                    <a:gd name="connsiteX1213" fmla="*/ 180955 w 1574424"/>
                    <a:gd name="connsiteY1213" fmla="*/ 429948 h 883999"/>
                    <a:gd name="connsiteX1214" fmla="*/ 180955 w 1574424"/>
                    <a:gd name="connsiteY1214" fmla="*/ 429948 h 883999"/>
                    <a:gd name="connsiteX1215" fmla="*/ 180893 w 1574424"/>
                    <a:gd name="connsiteY1215" fmla="*/ 429639 h 883999"/>
                    <a:gd name="connsiteX1216" fmla="*/ 179088 w 1574424"/>
                    <a:gd name="connsiteY1216" fmla="*/ 427349 h 883999"/>
                    <a:gd name="connsiteX1217" fmla="*/ 175627 w 1574424"/>
                    <a:gd name="connsiteY1217" fmla="*/ 424588 h 883999"/>
                    <a:gd name="connsiteX1218" fmla="*/ 171523 w 1574424"/>
                    <a:gd name="connsiteY1218" fmla="*/ 422199 h 883999"/>
                    <a:gd name="connsiteX1219" fmla="*/ 168321 w 1574424"/>
                    <a:gd name="connsiteY1219" fmla="*/ 421048 h 883999"/>
                    <a:gd name="connsiteX1220" fmla="*/ 166269 w 1574424"/>
                    <a:gd name="connsiteY1220" fmla="*/ 420763 h 883999"/>
                    <a:gd name="connsiteX1221" fmla="*/ 162981 w 1574424"/>
                    <a:gd name="connsiteY1221" fmla="*/ 421345 h 883999"/>
                    <a:gd name="connsiteX1222" fmla="*/ 154921 w 1574424"/>
                    <a:gd name="connsiteY1222" fmla="*/ 425541 h 883999"/>
                    <a:gd name="connsiteX1223" fmla="*/ 153511 w 1574424"/>
                    <a:gd name="connsiteY1223" fmla="*/ 426136 h 883999"/>
                    <a:gd name="connsiteX1224" fmla="*/ 152461 w 1574424"/>
                    <a:gd name="connsiteY1224" fmla="*/ 426594 h 883999"/>
                    <a:gd name="connsiteX1225" fmla="*/ 150730 w 1574424"/>
                    <a:gd name="connsiteY1225" fmla="*/ 426965 h 883999"/>
                    <a:gd name="connsiteX1226" fmla="*/ 149345 w 1574424"/>
                    <a:gd name="connsiteY1226" fmla="*/ 427819 h 883999"/>
                    <a:gd name="connsiteX1227" fmla="*/ 146626 w 1574424"/>
                    <a:gd name="connsiteY1227" fmla="*/ 428871 h 883999"/>
                    <a:gd name="connsiteX1228" fmla="*/ 143572 w 1574424"/>
                    <a:gd name="connsiteY1228" fmla="*/ 429639 h 883999"/>
                    <a:gd name="connsiteX1229" fmla="*/ 142719 w 1574424"/>
                    <a:gd name="connsiteY1229" fmla="*/ 430060 h 883999"/>
                    <a:gd name="connsiteX1230" fmla="*/ 142188 w 1574424"/>
                    <a:gd name="connsiteY1230" fmla="*/ 430307 h 883999"/>
                    <a:gd name="connsiteX1231" fmla="*/ 138739 w 1574424"/>
                    <a:gd name="connsiteY1231" fmla="*/ 430790 h 883999"/>
                    <a:gd name="connsiteX1232" fmla="*/ 137169 w 1574424"/>
                    <a:gd name="connsiteY1232" fmla="*/ 431261 h 883999"/>
                    <a:gd name="connsiteX1233" fmla="*/ 133015 w 1574424"/>
                    <a:gd name="connsiteY1233" fmla="*/ 431001 h 883999"/>
                    <a:gd name="connsiteX1234" fmla="*/ 131247 w 1574424"/>
                    <a:gd name="connsiteY1234" fmla="*/ 430877 h 883999"/>
                    <a:gd name="connsiteX1235" fmla="*/ 128231 w 1574424"/>
                    <a:gd name="connsiteY1235" fmla="*/ 430171 h 883999"/>
                    <a:gd name="connsiteX1236" fmla="*/ 125994 w 1574424"/>
                    <a:gd name="connsiteY1236" fmla="*/ 429639 h 883999"/>
                    <a:gd name="connsiteX1237" fmla="*/ 120233 w 1574424"/>
                    <a:gd name="connsiteY1237" fmla="*/ 429639 h 883999"/>
                    <a:gd name="connsiteX1238" fmla="*/ 113990 w 1574424"/>
                    <a:gd name="connsiteY1238" fmla="*/ 428686 h 883999"/>
                    <a:gd name="connsiteX1239" fmla="*/ 112111 w 1574424"/>
                    <a:gd name="connsiteY1239" fmla="*/ 428686 h 883999"/>
                    <a:gd name="connsiteX1240" fmla="*/ 99119 w 1574424"/>
                    <a:gd name="connsiteY1240" fmla="*/ 425826 h 883999"/>
                    <a:gd name="connsiteX1241" fmla="*/ 98377 w 1574424"/>
                    <a:gd name="connsiteY1241" fmla="*/ 425579 h 883999"/>
                    <a:gd name="connsiteX1242" fmla="*/ 97301 w 1574424"/>
                    <a:gd name="connsiteY1242" fmla="*/ 425232 h 883999"/>
                    <a:gd name="connsiteX1243" fmla="*/ 92468 w 1574424"/>
                    <a:gd name="connsiteY1243" fmla="*/ 423635 h 883999"/>
                    <a:gd name="connsiteX1244" fmla="*/ 91541 w 1574424"/>
                    <a:gd name="connsiteY1244" fmla="*/ 423548 h 883999"/>
                    <a:gd name="connsiteX1245" fmla="*/ 88265 w 1574424"/>
                    <a:gd name="connsiteY1245" fmla="*/ 423251 h 883999"/>
                    <a:gd name="connsiteX1246" fmla="*/ 87053 w 1574424"/>
                    <a:gd name="connsiteY1246" fmla="*/ 423635 h 883999"/>
                    <a:gd name="connsiteX1247" fmla="*/ 83827 w 1574424"/>
                    <a:gd name="connsiteY1247" fmla="*/ 424675 h 883999"/>
                    <a:gd name="connsiteX1248" fmla="*/ 80823 w 1574424"/>
                    <a:gd name="connsiteY1248" fmla="*/ 426235 h 883999"/>
                    <a:gd name="connsiteX1249" fmla="*/ 77732 w 1574424"/>
                    <a:gd name="connsiteY1249" fmla="*/ 427844 h 883999"/>
                    <a:gd name="connsiteX1250" fmla="*/ 74642 w 1574424"/>
                    <a:gd name="connsiteY1250" fmla="*/ 429453 h 883999"/>
                    <a:gd name="connsiteX1251" fmla="*/ 74456 w 1574424"/>
                    <a:gd name="connsiteY1251" fmla="*/ 429540 h 883999"/>
                    <a:gd name="connsiteX1252" fmla="*/ 73146 w 1574424"/>
                    <a:gd name="connsiteY1252" fmla="*/ 429738 h 883999"/>
                    <a:gd name="connsiteX1253" fmla="*/ 72194 w 1574424"/>
                    <a:gd name="connsiteY1253" fmla="*/ 430258 h 883999"/>
                    <a:gd name="connsiteX1254" fmla="*/ 71589 w 1574424"/>
                    <a:gd name="connsiteY1254" fmla="*/ 430592 h 883999"/>
                    <a:gd name="connsiteX1255" fmla="*/ 65173 w 1574424"/>
                    <a:gd name="connsiteY1255" fmla="*/ 431929 h 883999"/>
                    <a:gd name="connsiteX1256" fmla="*/ 64999 w 1574424"/>
                    <a:gd name="connsiteY1256" fmla="*/ 431979 h 883999"/>
                    <a:gd name="connsiteX1257" fmla="*/ 60821 w 1574424"/>
                    <a:gd name="connsiteY1257" fmla="*/ 433167 h 883999"/>
                    <a:gd name="connsiteX1258" fmla="*/ 52019 w 1574424"/>
                    <a:gd name="connsiteY1258" fmla="*/ 436509 h 883999"/>
                    <a:gd name="connsiteX1259" fmla="*/ 48570 w 1574424"/>
                    <a:gd name="connsiteY1259" fmla="*/ 436893 h 883999"/>
                    <a:gd name="connsiteX1260" fmla="*/ 46766 w 1574424"/>
                    <a:gd name="connsiteY1260" fmla="*/ 436608 h 883999"/>
                    <a:gd name="connsiteX1261" fmla="*/ 39509 w 1574424"/>
                    <a:gd name="connsiteY1261" fmla="*/ 433452 h 883999"/>
                    <a:gd name="connsiteX1262" fmla="*/ 34008 w 1574424"/>
                    <a:gd name="connsiteY1262" fmla="*/ 431062 h 883999"/>
                    <a:gd name="connsiteX1263" fmla="*/ 31387 w 1574424"/>
                    <a:gd name="connsiteY1263" fmla="*/ 429924 h 883999"/>
                    <a:gd name="connsiteX1264" fmla="*/ 25540 w 1574424"/>
                    <a:gd name="connsiteY1264" fmla="*/ 428698 h 883999"/>
                    <a:gd name="connsiteX1265" fmla="*/ 21856 w 1574424"/>
                    <a:gd name="connsiteY1265" fmla="*/ 427918 h 883999"/>
                    <a:gd name="connsiteX1266" fmla="*/ 20459 w 1574424"/>
                    <a:gd name="connsiteY1266" fmla="*/ 427794 h 883999"/>
                    <a:gd name="connsiteX1267" fmla="*/ 19804 w 1574424"/>
                    <a:gd name="connsiteY1267" fmla="*/ 427733 h 883999"/>
                    <a:gd name="connsiteX1268" fmla="*/ 19396 w 1574424"/>
                    <a:gd name="connsiteY1268" fmla="*/ 427572 h 883999"/>
                    <a:gd name="connsiteX1269" fmla="*/ 18407 w 1574424"/>
                    <a:gd name="connsiteY1269" fmla="*/ 427163 h 883999"/>
                    <a:gd name="connsiteX1270" fmla="*/ 17010 w 1574424"/>
                    <a:gd name="connsiteY1270" fmla="*/ 426210 h 883999"/>
                    <a:gd name="connsiteX1271" fmla="*/ 15663 w 1574424"/>
                    <a:gd name="connsiteY1271" fmla="*/ 424143 h 883999"/>
                    <a:gd name="connsiteX1272" fmla="*/ 15453 w 1574424"/>
                    <a:gd name="connsiteY1272" fmla="*/ 423821 h 883999"/>
                    <a:gd name="connsiteX1273" fmla="*/ 15045 w 1574424"/>
                    <a:gd name="connsiteY1273" fmla="*/ 422298 h 883999"/>
                    <a:gd name="connsiteX1274" fmla="*/ 14908 w 1574424"/>
                    <a:gd name="connsiteY1274" fmla="*/ 422112 h 883999"/>
                    <a:gd name="connsiteX1275" fmla="*/ 14303 w 1574424"/>
                    <a:gd name="connsiteY1275" fmla="*/ 421246 h 883999"/>
                    <a:gd name="connsiteX1276" fmla="*/ 13883 w 1574424"/>
                    <a:gd name="connsiteY1276" fmla="*/ 420008 h 883999"/>
                    <a:gd name="connsiteX1277" fmla="*/ 10767 w 1574424"/>
                    <a:gd name="connsiteY1277" fmla="*/ 415044 h 883999"/>
                    <a:gd name="connsiteX1278" fmla="*/ 7318 w 1574424"/>
                    <a:gd name="connsiteY1278" fmla="*/ 412184 h 883999"/>
                    <a:gd name="connsiteX1279" fmla="*/ 6119 w 1574424"/>
                    <a:gd name="connsiteY1279" fmla="*/ 411504 h 883999"/>
                    <a:gd name="connsiteX1280" fmla="*/ 4920 w 1574424"/>
                    <a:gd name="connsiteY1280" fmla="*/ 410835 h 883999"/>
                    <a:gd name="connsiteX1281" fmla="*/ 4599 w 1574424"/>
                    <a:gd name="connsiteY1281" fmla="*/ 410649 h 883999"/>
                    <a:gd name="connsiteX1282" fmla="*/ 4277 w 1574424"/>
                    <a:gd name="connsiteY1282" fmla="*/ 410563 h 883999"/>
                    <a:gd name="connsiteX1283" fmla="*/ 1150 w 1574424"/>
                    <a:gd name="connsiteY1283" fmla="*/ 409597 h 883999"/>
                    <a:gd name="connsiteX1284" fmla="*/ 902 w 1574424"/>
                    <a:gd name="connsiteY1284" fmla="*/ 409350 h 883999"/>
                    <a:gd name="connsiteX1285" fmla="*/ 507 w 1574424"/>
                    <a:gd name="connsiteY1285" fmla="*/ 408966 h 883999"/>
                    <a:gd name="connsiteX1286" fmla="*/ 297 w 1574424"/>
                    <a:gd name="connsiteY1286" fmla="*/ 408755 h 883999"/>
                    <a:gd name="connsiteX1287" fmla="*/ 0 w 1574424"/>
                    <a:gd name="connsiteY1287" fmla="*/ 408458 h 883999"/>
                    <a:gd name="connsiteX1288" fmla="*/ 334 w 1574424"/>
                    <a:gd name="connsiteY1288" fmla="*/ 404930 h 883999"/>
                    <a:gd name="connsiteX1289" fmla="*/ 902 w 1574424"/>
                    <a:gd name="connsiteY1289" fmla="*/ 403408 h 883999"/>
                    <a:gd name="connsiteX1290" fmla="*/ 3202 w 1574424"/>
                    <a:gd name="connsiteY1290" fmla="*/ 399298 h 883999"/>
                    <a:gd name="connsiteX1291" fmla="*/ 3622 w 1574424"/>
                    <a:gd name="connsiteY1291" fmla="*/ 397961 h 883999"/>
                    <a:gd name="connsiteX1292" fmla="*/ 4599 w 1574424"/>
                    <a:gd name="connsiteY1292" fmla="*/ 395980 h 883999"/>
                    <a:gd name="connsiteX1293" fmla="*/ 6577 w 1574424"/>
                    <a:gd name="connsiteY1293" fmla="*/ 391957 h 883999"/>
                    <a:gd name="connsiteX1294" fmla="*/ 6985 w 1574424"/>
                    <a:gd name="connsiteY1294" fmla="*/ 390422 h 883999"/>
                    <a:gd name="connsiteX1295" fmla="*/ 8332 w 1574424"/>
                    <a:gd name="connsiteY1295" fmla="*/ 387513 h 883999"/>
                    <a:gd name="connsiteX1296" fmla="*/ 9692 w 1574424"/>
                    <a:gd name="connsiteY1296" fmla="*/ 384604 h 883999"/>
                    <a:gd name="connsiteX1297" fmla="*/ 13141 w 1574424"/>
                    <a:gd name="connsiteY1297" fmla="*/ 379454 h 883999"/>
                    <a:gd name="connsiteX1298" fmla="*/ 15317 w 1574424"/>
                    <a:gd name="connsiteY1298" fmla="*/ 374205 h 883999"/>
                    <a:gd name="connsiteX1299" fmla="*/ 16021 w 1574424"/>
                    <a:gd name="connsiteY1299" fmla="*/ 371631 h 883999"/>
                    <a:gd name="connsiteX1300" fmla="*/ 16021 w 1574424"/>
                    <a:gd name="connsiteY1300" fmla="*/ 370009 h 883999"/>
                    <a:gd name="connsiteX1301" fmla="*/ 15861 w 1574424"/>
                    <a:gd name="connsiteY1301" fmla="*/ 368672 h 883999"/>
                    <a:gd name="connsiteX1302" fmla="*/ 15613 w 1574424"/>
                    <a:gd name="connsiteY1302" fmla="*/ 366766 h 883999"/>
                    <a:gd name="connsiteX1303" fmla="*/ 15119 w 1574424"/>
                    <a:gd name="connsiteY1303" fmla="*/ 365330 h 883999"/>
                    <a:gd name="connsiteX1304" fmla="*/ 13796 w 1574424"/>
                    <a:gd name="connsiteY1304" fmla="*/ 362755 h 883999"/>
                    <a:gd name="connsiteX1305" fmla="*/ 12288 w 1574424"/>
                    <a:gd name="connsiteY1305" fmla="*/ 361146 h 883999"/>
                    <a:gd name="connsiteX1306" fmla="*/ 9779 w 1574424"/>
                    <a:gd name="connsiteY1306" fmla="*/ 358459 h 883999"/>
                    <a:gd name="connsiteX1307" fmla="*/ 8604 w 1574424"/>
                    <a:gd name="connsiteY1307" fmla="*/ 357494 h 883999"/>
                    <a:gd name="connsiteX1308" fmla="*/ 7467 w 1574424"/>
                    <a:gd name="connsiteY1308" fmla="*/ 356553 h 883999"/>
                    <a:gd name="connsiteX1309" fmla="*/ 4104 w 1574424"/>
                    <a:gd name="connsiteY1309" fmla="*/ 351973 h 883999"/>
                    <a:gd name="connsiteX1310" fmla="*/ 3375 w 1574424"/>
                    <a:gd name="connsiteY1310" fmla="*/ 350636 h 883999"/>
                    <a:gd name="connsiteX1311" fmla="*/ 2707 w 1574424"/>
                    <a:gd name="connsiteY1311" fmla="*/ 349398 h 883999"/>
                    <a:gd name="connsiteX1312" fmla="*/ 1718 w 1574424"/>
                    <a:gd name="connsiteY1312" fmla="*/ 343097 h 883999"/>
                    <a:gd name="connsiteX1313" fmla="*/ 2473 w 1574424"/>
                    <a:gd name="connsiteY1313" fmla="*/ 339396 h 883999"/>
                    <a:gd name="connsiteX1314" fmla="*/ 2868 w 1574424"/>
                    <a:gd name="connsiteY1314" fmla="*/ 337464 h 883999"/>
                    <a:gd name="connsiteX1315" fmla="*/ 4179 w 1574424"/>
                    <a:gd name="connsiteY1315" fmla="*/ 334419 h 883999"/>
                    <a:gd name="connsiteX1316" fmla="*/ 4710 w 1574424"/>
                    <a:gd name="connsiteY1316" fmla="*/ 333540 h 883999"/>
                    <a:gd name="connsiteX1317" fmla="*/ 8048 w 1574424"/>
                    <a:gd name="connsiteY1317" fmla="*/ 327933 h 883999"/>
                    <a:gd name="connsiteX1318" fmla="*/ 8727 w 1574424"/>
                    <a:gd name="connsiteY1318" fmla="*/ 325915 h 883999"/>
                    <a:gd name="connsiteX1319" fmla="*/ 9198 w 1574424"/>
                    <a:gd name="connsiteY1319" fmla="*/ 324491 h 883999"/>
                    <a:gd name="connsiteX1320" fmla="*/ 9272 w 1574424"/>
                    <a:gd name="connsiteY1320" fmla="*/ 323377 h 883999"/>
                    <a:gd name="connsiteX1321" fmla="*/ 9445 w 1574424"/>
                    <a:gd name="connsiteY1321" fmla="*/ 320963 h 883999"/>
                    <a:gd name="connsiteX1322" fmla="*/ 8876 w 1574424"/>
                    <a:gd name="connsiteY1322" fmla="*/ 317881 h 883999"/>
                    <a:gd name="connsiteX1323" fmla="*/ 8629 w 1574424"/>
                    <a:gd name="connsiteY1323" fmla="*/ 316482 h 883999"/>
                    <a:gd name="connsiteX1324" fmla="*/ 8283 w 1574424"/>
                    <a:gd name="connsiteY1324" fmla="*/ 315603 h 883999"/>
                    <a:gd name="connsiteX1325" fmla="*/ 7961 w 1574424"/>
                    <a:gd name="connsiteY1325" fmla="*/ 314761 h 883999"/>
                    <a:gd name="connsiteX1326" fmla="*/ 7912 w 1574424"/>
                    <a:gd name="connsiteY1326" fmla="*/ 314328 h 883999"/>
                    <a:gd name="connsiteX1327" fmla="*/ 7801 w 1574424"/>
                    <a:gd name="connsiteY1327" fmla="*/ 313424 h 883999"/>
                    <a:gd name="connsiteX1328" fmla="*/ 7739 w 1574424"/>
                    <a:gd name="connsiteY1328" fmla="*/ 312149 h 883999"/>
                    <a:gd name="connsiteX1329" fmla="*/ 7640 w 1574424"/>
                    <a:gd name="connsiteY1329" fmla="*/ 309995 h 883999"/>
                    <a:gd name="connsiteX1330" fmla="*/ 7714 w 1574424"/>
                    <a:gd name="connsiteY1330" fmla="*/ 308869 h 883999"/>
                    <a:gd name="connsiteX1331" fmla="*/ 7850 w 1574424"/>
                    <a:gd name="connsiteY1331" fmla="*/ 306876 h 883999"/>
                    <a:gd name="connsiteX1332" fmla="*/ 7887 w 1574424"/>
                    <a:gd name="connsiteY1332" fmla="*/ 306467 h 883999"/>
                    <a:gd name="connsiteX1333" fmla="*/ 8134 w 1574424"/>
                    <a:gd name="connsiteY1333" fmla="*/ 304660 h 883999"/>
                    <a:gd name="connsiteX1334" fmla="*/ 8864 w 1574424"/>
                    <a:gd name="connsiteY1334" fmla="*/ 302754 h 883999"/>
                    <a:gd name="connsiteX1335" fmla="*/ 9111 w 1574424"/>
                    <a:gd name="connsiteY1335" fmla="*/ 301033 h 883999"/>
                    <a:gd name="connsiteX1336" fmla="*/ 10001 w 1574424"/>
                    <a:gd name="connsiteY1336" fmla="*/ 298198 h 883999"/>
                    <a:gd name="connsiteX1337" fmla="*/ 10186 w 1574424"/>
                    <a:gd name="connsiteY1337" fmla="*/ 297604 h 883999"/>
                    <a:gd name="connsiteX1338" fmla="*/ 11830 w 1574424"/>
                    <a:gd name="connsiteY1338" fmla="*/ 294732 h 883999"/>
                    <a:gd name="connsiteX1339" fmla="*/ 13030 w 1574424"/>
                    <a:gd name="connsiteY1339" fmla="*/ 292986 h 883999"/>
                    <a:gd name="connsiteX1340" fmla="*/ 14303 w 1574424"/>
                    <a:gd name="connsiteY1340" fmla="*/ 291117 h 883999"/>
                    <a:gd name="connsiteX1341" fmla="*/ 16108 w 1574424"/>
                    <a:gd name="connsiteY1341" fmla="*/ 288914 h 883999"/>
                    <a:gd name="connsiteX1342" fmla="*/ 20879 w 1574424"/>
                    <a:gd name="connsiteY1342" fmla="*/ 285287 h 883999"/>
                    <a:gd name="connsiteX1343" fmla="*/ 21139 w 1574424"/>
                    <a:gd name="connsiteY1343" fmla="*/ 285163 h 883999"/>
                    <a:gd name="connsiteX1344" fmla="*/ 21275 w 1574424"/>
                    <a:gd name="connsiteY1344" fmla="*/ 285101 h 883999"/>
                    <a:gd name="connsiteX1345" fmla="*/ 24736 w 1574424"/>
                    <a:gd name="connsiteY1345" fmla="*/ 283380 h 883999"/>
                    <a:gd name="connsiteX1346" fmla="*/ 27394 w 1574424"/>
                    <a:gd name="connsiteY1346" fmla="*/ 282898 h 883999"/>
                    <a:gd name="connsiteX1347" fmla="*/ 29990 w 1574424"/>
                    <a:gd name="connsiteY1347" fmla="*/ 282427 h 883999"/>
                    <a:gd name="connsiteX1348" fmla="*/ 37482 w 1574424"/>
                    <a:gd name="connsiteY1348" fmla="*/ 283764 h 883999"/>
                    <a:gd name="connsiteX1349" fmla="*/ 40684 w 1574424"/>
                    <a:gd name="connsiteY1349" fmla="*/ 285200 h 883999"/>
                    <a:gd name="connsiteX1350" fmla="*/ 44540 w 1574424"/>
                    <a:gd name="connsiteY1350" fmla="*/ 285101 h 883999"/>
                    <a:gd name="connsiteX1351" fmla="*/ 48570 w 1574424"/>
                    <a:gd name="connsiteY1351" fmla="*/ 283393 h 883999"/>
                    <a:gd name="connsiteX1352" fmla="*/ 51364 w 1574424"/>
                    <a:gd name="connsiteY1352" fmla="*/ 280335 h 883999"/>
                    <a:gd name="connsiteX1353" fmla="*/ 52266 w 1574424"/>
                    <a:gd name="connsiteY1353" fmla="*/ 278614 h 883999"/>
                    <a:gd name="connsiteX1354" fmla="*/ 53243 w 1574424"/>
                    <a:gd name="connsiteY1354" fmla="*/ 277575 h 883999"/>
                    <a:gd name="connsiteX1355" fmla="*/ 53379 w 1574424"/>
                    <a:gd name="connsiteY1355" fmla="*/ 277253 h 883999"/>
                    <a:gd name="connsiteX1356" fmla="*/ 53824 w 1574424"/>
                    <a:gd name="connsiteY1356" fmla="*/ 276238 h 883999"/>
                    <a:gd name="connsiteX1357" fmla="*/ 54541 w 1574424"/>
                    <a:gd name="connsiteY1357" fmla="*/ 275408 h 883999"/>
                    <a:gd name="connsiteX1358" fmla="*/ 54900 w 1574424"/>
                    <a:gd name="connsiteY1358" fmla="*/ 274987 h 883999"/>
                    <a:gd name="connsiteX1359" fmla="*/ 55308 w 1574424"/>
                    <a:gd name="connsiteY1359" fmla="*/ 274059 h 883999"/>
                    <a:gd name="connsiteX1360" fmla="*/ 55468 w 1574424"/>
                    <a:gd name="connsiteY1360" fmla="*/ 273663 h 883999"/>
                    <a:gd name="connsiteX1361" fmla="*/ 56210 w 1574424"/>
                    <a:gd name="connsiteY1361" fmla="*/ 272648 h 883999"/>
                    <a:gd name="connsiteX1362" fmla="*/ 58102 w 1574424"/>
                    <a:gd name="connsiteY1362" fmla="*/ 270036 h 883999"/>
                    <a:gd name="connsiteX1363" fmla="*/ 60734 w 1574424"/>
                    <a:gd name="connsiteY1363" fmla="*/ 268327 h 883999"/>
                    <a:gd name="connsiteX1364" fmla="*/ 61822 w 1574424"/>
                    <a:gd name="connsiteY1364" fmla="*/ 267783 h 883999"/>
                    <a:gd name="connsiteX1365" fmla="*/ 63281 w 1574424"/>
                    <a:gd name="connsiteY1365" fmla="*/ 267077 h 883999"/>
                    <a:gd name="connsiteX1366" fmla="*/ 67002 w 1574424"/>
                    <a:gd name="connsiteY1366" fmla="*/ 265616 h 883999"/>
                    <a:gd name="connsiteX1367" fmla="*/ 69116 w 1574424"/>
                    <a:gd name="connsiteY1367" fmla="*/ 264787 h 883999"/>
                    <a:gd name="connsiteX1368" fmla="*/ 70389 w 1574424"/>
                    <a:gd name="connsiteY1368" fmla="*/ 264143 h 883999"/>
                    <a:gd name="connsiteX1369" fmla="*/ 71576 w 1574424"/>
                    <a:gd name="connsiteY1369" fmla="*/ 263549 h 883999"/>
                    <a:gd name="connsiteX1370" fmla="*/ 73146 w 1574424"/>
                    <a:gd name="connsiteY1370" fmla="*/ 263363 h 883999"/>
                    <a:gd name="connsiteX1371" fmla="*/ 73826 w 1574424"/>
                    <a:gd name="connsiteY1371" fmla="*/ 262918 h 883999"/>
                    <a:gd name="connsiteX1372" fmla="*/ 77089 w 1574424"/>
                    <a:gd name="connsiteY1372" fmla="*/ 260788 h 883999"/>
                    <a:gd name="connsiteX1373" fmla="*/ 80736 w 1574424"/>
                    <a:gd name="connsiteY1373" fmla="*/ 257644 h 883999"/>
                    <a:gd name="connsiteX1374" fmla="*/ 81527 w 1574424"/>
                    <a:gd name="connsiteY1374" fmla="*/ 256976 h 883999"/>
                    <a:gd name="connsiteX1375" fmla="*/ 85063 w 1574424"/>
                    <a:gd name="connsiteY1375" fmla="*/ 254500 h 883999"/>
                    <a:gd name="connsiteX1376" fmla="*/ 86930 w 1574424"/>
                    <a:gd name="connsiteY1376" fmla="*/ 252829 h 883999"/>
                    <a:gd name="connsiteX1377" fmla="*/ 87189 w 1574424"/>
                    <a:gd name="connsiteY1377" fmla="*/ 252581 h 883999"/>
                    <a:gd name="connsiteX1378" fmla="*/ 87461 w 1574424"/>
                    <a:gd name="connsiteY1378" fmla="*/ 252433 h 883999"/>
                    <a:gd name="connsiteX1379" fmla="*/ 93519 w 1574424"/>
                    <a:gd name="connsiteY1379" fmla="*/ 248966 h 883999"/>
                    <a:gd name="connsiteX1380" fmla="*/ 96238 w 1574424"/>
                    <a:gd name="connsiteY1380" fmla="*/ 247729 h 883999"/>
                    <a:gd name="connsiteX1381" fmla="*/ 98785 w 1574424"/>
                    <a:gd name="connsiteY1381" fmla="*/ 246206 h 883999"/>
                    <a:gd name="connsiteX1382" fmla="*/ 100021 w 1574424"/>
                    <a:gd name="connsiteY1382" fmla="*/ 245154 h 883999"/>
                    <a:gd name="connsiteX1383" fmla="*/ 100577 w 1574424"/>
                    <a:gd name="connsiteY1383" fmla="*/ 244362 h 883999"/>
                    <a:gd name="connsiteX1384" fmla="*/ 100750 w 1574424"/>
                    <a:gd name="connsiteY1384" fmla="*/ 244102 h 883999"/>
                    <a:gd name="connsiteX1385" fmla="*/ 101492 w 1574424"/>
                    <a:gd name="connsiteY1385" fmla="*/ 242381 h 883999"/>
                    <a:gd name="connsiteX1386" fmla="*/ 103223 w 1574424"/>
                    <a:gd name="connsiteY1386" fmla="*/ 233233 h 883999"/>
                    <a:gd name="connsiteX1387" fmla="*/ 103619 w 1574424"/>
                    <a:gd name="connsiteY1387" fmla="*/ 228764 h 883999"/>
                    <a:gd name="connsiteX1388" fmla="*/ 103878 w 1574424"/>
                    <a:gd name="connsiteY1388" fmla="*/ 225793 h 883999"/>
                    <a:gd name="connsiteX1389" fmla="*/ 104780 w 1574424"/>
                    <a:gd name="connsiteY1389" fmla="*/ 222265 h 883999"/>
                    <a:gd name="connsiteX1390" fmla="*/ 105436 w 1574424"/>
                    <a:gd name="connsiteY1390" fmla="*/ 220742 h 883999"/>
                    <a:gd name="connsiteX1391" fmla="*/ 106350 w 1574424"/>
                    <a:gd name="connsiteY1391" fmla="*/ 219678 h 883999"/>
                    <a:gd name="connsiteX1392" fmla="*/ 107253 w 1574424"/>
                    <a:gd name="connsiteY1392" fmla="*/ 218638 h 883999"/>
                    <a:gd name="connsiteX1393" fmla="*/ 109800 w 1574424"/>
                    <a:gd name="connsiteY1393" fmla="*/ 216929 h 883999"/>
                    <a:gd name="connsiteX1394" fmla="*/ 111110 w 1574424"/>
                    <a:gd name="connsiteY1394" fmla="*/ 216546 h 883999"/>
                    <a:gd name="connsiteX1395" fmla="*/ 111864 w 1574424"/>
                    <a:gd name="connsiteY1395" fmla="*/ 216162 h 883999"/>
                    <a:gd name="connsiteX1396" fmla="*/ 116623 w 1574424"/>
                    <a:gd name="connsiteY1396" fmla="*/ 213785 h 883999"/>
                    <a:gd name="connsiteX1397" fmla="*/ 117884 w 1574424"/>
                    <a:gd name="connsiteY1397" fmla="*/ 213439 h 883999"/>
                    <a:gd name="connsiteX1398" fmla="*/ 118020 w 1574424"/>
                    <a:gd name="connsiteY1398" fmla="*/ 213401 h 883999"/>
                    <a:gd name="connsiteX1399" fmla="*/ 119590 w 1574424"/>
                    <a:gd name="connsiteY1399" fmla="*/ 213166 h 883999"/>
                    <a:gd name="connsiteX1400" fmla="*/ 123200 w 1574424"/>
                    <a:gd name="connsiteY1400" fmla="*/ 212634 h 883999"/>
                    <a:gd name="connsiteX1401" fmla="*/ 130840 w 1574424"/>
                    <a:gd name="connsiteY1401" fmla="*/ 213018 h 883999"/>
                    <a:gd name="connsiteX1402" fmla="*/ 132237 w 1574424"/>
                    <a:gd name="connsiteY1402" fmla="*/ 212349 h 883999"/>
                    <a:gd name="connsiteX1403" fmla="*/ 133015 w 1574424"/>
                    <a:gd name="connsiteY1403" fmla="*/ 211681 h 883999"/>
                    <a:gd name="connsiteX1404" fmla="*/ 133225 w 1574424"/>
                    <a:gd name="connsiteY1404" fmla="*/ 211495 h 883999"/>
                    <a:gd name="connsiteX1405" fmla="*/ 133547 w 1574424"/>
                    <a:gd name="connsiteY1405" fmla="*/ 210641 h 883999"/>
                    <a:gd name="connsiteX1406" fmla="*/ 133881 w 1574424"/>
                    <a:gd name="connsiteY1406" fmla="*/ 209787 h 883999"/>
                    <a:gd name="connsiteX1407" fmla="*/ 133967 w 1574424"/>
                    <a:gd name="connsiteY1407" fmla="*/ 206246 h 883999"/>
                    <a:gd name="connsiteX1408" fmla="*/ 133547 w 1574424"/>
                    <a:gd name="connsiteY1408" fmla="*/ 203003 h 883999"/>
                    <a:gd name="connsiteX1409" fmla="*/ 135067 w 1574424"/>
                    <a:gd name="connsiteY1409" fmla="*/ 201703 h 883999"/>
                    <a:gd name="connsiteX1410" fmla="*/ 135772 w 1574424"/>
                    <a:gd name="connsiteY1410" fmla="*/ 201097 h 883999"/>
                    <a:gd name="connsiteX1411" fmla="*/ 138146 w 1574424"/>
                    <a:gd name="connsiteY1411" fmla="*/ 200280 h 883999"/>
                    <a:gd name="connsiteX1412" fmla="*/ 141594 w 1574424"/>
                    <a:gd name="connsiteY1412" fmla="*/ 199104 h 883999"/>
                    <a:gd name="connsiteX1413" fmla="*/ 144339 w 1574424"/>
                    <a:gd name="connsiteY1413" fmla="*/ 197507 h 883999"/>
                    <a:gd name="connsiteX1414" fmla="*/ 144982 w 1574424"/>
                    <a:gd name="connsiteY1414" fmla="*/ 197148 h 883999"/>
                    <a:gd name="connsiteX1415" fmla="*/ 146700 w 1574424"/>
                    <a:gd name="connsiteY1415" fmla="*/ 196145 h 883999"/>
                    <a:gd name="connsiteX1416" fmla="*/ 150322 w 1574424"/>
                    <a:gd name="connsiteY1416" fmla="*/ 193570 h 883999"/>
                    <a:gd name="connsiteX1417" fmla="*/ 151398 w 1574424"/>
                    <a:gd name="connsiteY1417" fmla="*/ 192580 h 883999"/>
                    <a:gd name="connsiteX1418" fmla="*/ 154673 w 1574424"/>
                    <a:gd name="connsiteY1418" fmla="*/ 189572 h 883999"/>
                    <a:gd name="connsiteX1419" fmla="*/ 155465 w 1574424"/>
                    <a:gd name="connsiteY1419" fmla="*/ 188544 h 883999"/>
                    <a:gd name="connsiteX1420" fmla="*/ 156812 w 1574424"/>
                    <a:gd name="connsiteY1420" fmla="*/ 185276 h 883999"/>
                    <a:gd name="connsiteX1421" fmla="*/ 158209 w 1574424"/>
                    <a:gd name="connsiteY1421" fmla="*/ 180226 h 883999"/>
                    <a:gd name="connsiteX1422" fmla="*/ 159025 w 1574424"/>
                    <a:gd name="connsiteY1422" fmla="*/ 178790 h 883999"/>
                    <a:gd name="connsiteX1423" fmla="*/ 159829 w 1574424"/>
                    <a:gd name="connsiteY1423" fmla="*/ 175806 h 883999"/>
                    <a:gd name="connsiteX1424" fmla="*/ 159927 w 1574424"/>
                    <a:gd name="connsiteY1424" fmla="*/ 175460 h 883999"/>
                    <a:gd name="connsiteX1425" fmla="*/ 160830 w 1574424"/>
                    <a:gd name="connsiteY1425" fmla="*/ 174024 h 883999"/>
                    <a:gd name="connsiteX1426" fmla="*/ 161411 w 1574424"/>
                    <a:gd name="connsiteY1426" fmla="*/ 172501 h 883999"/>
                    <a:gd name="connsiteX1427" fmla="*/ 165132 w 1574424"/>
                    <a:gd name="connsiteY1427" fmla="*/ 168156 h 883999"/>
                    <a:gd name="connsiteX1428" fmla="*/ 165762 w 1574424"/>
                    <a:gd name="connsiteY1428" fmla="*/ 166299 h 883999"/>
                    <a:gd name="connsiteX1429" fmla="*/ 164946 w 1574424"/>
                    <a:gd name="connsiteY1429" fmla="*/ 161818 h 883999"/>
                    <a:gd name="connsiteX1430" fmla="*/ 163735 w 1574424"/>
                    <a:gd name="connsiteY1430" fmla="*/ 159515 h 883999"/>
                    <a:gd name="connsiteX1431" fmla="*/ 161571 w 1574424"/>
                    <a:gd name="connsiteY1431" fmla="*/ 155430 h 883999"/>
                    <a:gd name="connsiteX1432" fmla="*/ 161164 w 1574424"/>
                    <a:gd name="connsiteY1432" fmla="*/ 153994 h 883999"/>
                    <a:gd name="connsiteX1433" fmla="*/ 159544 w 1574424"/>
                    <a:gd name="connsiteY1433" fmla="*/ 150392 h 883999"/>
                    <a:gd name="connsiteX1434" fmla="*/ 159359 w 1574424"/>
                    <a:gd name="connsiteY1434" fmla="*/ 149984 h 883999"/>
                    <a:gd name="connsiteX1435" fmla="*/ 158370 w 1574424"/>
                    <a:gd name="connsiteY1435" fmla="*/ 145218 h 883999"/>
                    <a:gd name="connsiteX1436" fmla="*/ 158283 w 1574424"/>
                    <a:gd name="connsiteY1436" fmla="*/ 144388 h 883999"/>
                    <a:gd name="connsiteX1437" fmla="*/ 158209 w 1574424"/>
                    <a:gd name="connsiteY1437" fmla="*/ 143695 h 883999"/>
                    <a:gd name="connsiteX1438" fmla="*/ 158951 w 1574424"/>
                    <a:gd name="connsiteY1438" fmla="*/ 139969 h 883999"/>
                    <a:gd name="connsiteX1439" fmla="*/ 159767 w 1574424"/>
                    <a:gd name="connsiteY1439" fmla="*/ 138644 h 883999"/>
                    <a:gd name="connsiteX1440" fmla="*/ 161905 w 1574424"/>
                    <a:gd name="connsiteY1440" fmla="*/ 136924 h 883999"/>
                    <a:gd name="connsiteX1441" fmla="*/ 162289 w 1574424"/>
                    <a:gd name="connsiteY1441" fmla="*/ 136800 h 883999"/>
                    <a:gd name="connsiteX1442" fmla="*/ 163710 w 1574424"/>
                    <a:gd name="connsiteY1442" fmla="*/ 136354 h 883999"/>
                    <a:gd name="connsiteX1443" fmla="*/ 165441 w 1574424"/>
                    <a:gd name="connsiteY1443" fmla="*/ 136453 h 883999"/>
                    <a:gd name="connsiteX1444" fmla="*/ 169137 w 1574424"/>
                    <a:gd name="connsiteY1444" fmla="*/ 136069 h 883999"/>
                    <a:gd name="connsiteX1445" fmla="*/ 175466 w 1574424"/>
                    <a:gd name="connsiteY1445" fmla="*/ 134918 h 883999"/>
                    <a:gd name="connsiteX1446" fmla="*/ 178260 w 1574424"/>
                    <a:gd name="connsiteY1446" fmla="*/ 133680 h 883999"/>
                    <a:gd name="connsiteX1447" fmla="*/ 179570 w 1574424"/>
                    <a:gd name="connsiteY1447" fmla="*/ 132826 h 883999"/>
                    <a:gd name="connsiteX1448" fmla="*/ 186147 w 1574424"/>
                    <a:gd name="connsiteY1448" fmla="*/ 127293 h 883999"/>
                    <a:gd name="connsiteX1449" fmla="*/ 190672 w 1574424"/>
                    <a:gd name="connsiteY1449" fmla="*/ 125869 h 883999"/>
                    <a:gd name="connsiteX1450" fmla="*/ 193057 w 1574424"/>
                    <a:gd name="connsiteY1450" fmla="*/ 126166 h 883999"/>
                    <a:gd name="connsiteX1451" fmla="*/ 194454 w 1574424"/>
                    <a:gd name="connsiteY1451" fmla="*/ 126339 h 883999"/>
                    <a:gd name="connsiteX1452" fmla="*/ 195295 w 1574424"/>
                    <a:gd name="connsiteY1452" fmla="*/ 126674 h 883999"/>
                    <a:gd name="connsiteX1453" fmla="*/ 200944 w 1574424"/>
                    <a:gd name="connsiteY1453" fmla="*/ 128927 h 883999"/>
                    <a:gd name="connsiteX1454" fmla="*/ 203096 w 1574424"/>
                    <a:gd name="connsiteY1454" fmla="*/ 129459 h 883999"/>
                    <a:gd name="connsiteX1455" fmla="*/ 204393 w 1574424"/>
                    <a:gd name="connsiteY1455" fmla="*/ 129781 h 883999"/>
                    <a:gd name="connsiteX1456" fmla="*/ 208225 w 1574424"/>
                    <a:gd name="connsiteY1456" fmla="*/ 130103 h 883999"/>
                    <a:gd name="connsiteX1457" fmla="*/ 212293 w 1574424"/>
                    <a:gd name="connsiteY1457" fmla="*/ 130449 h 883999"/>
                    <a:gd name="connsiteX1458" fmla="*/ 217460 w 1574424"/>
                    <a:gd name="connsiteY1458" fmla="*/ 129880 h 883999"/>
                    <a:gd name="connsiteX1459" fmla="*/ 222788 w 1574424"/>
                    <a:gd name="connsiteY1459" fmla="*/ 128345 h 883999"/>
                    <a:gd name="connsiteX1460" fmla="*/ 223715 w 1574424"/>
                    <a:gd name="connsiteY1460" fmla="*/ 128073 h 883999"/>
                    <a:gd name="connsiteX1461" fmla="*/ 225273 w 1574424"/>
                    <a:gd name="connsiteY1461" fmla="*/ 127887 h 883999"/>
                    <a:gd name="connsiteX1462" fmla="*/ 228524 w 1574424"/>
                    <a:gd name="connsiteY1462" fmla="*/ 126686 h 883999"/>
                    <a:gd name="connsiteX1463" fmla="*/ 234062 w 1574424"/>
                    <a:gd name="connsiteY1463" fmla="*/ 124644 h 883999"/>
                    <a:gd name="connsiteX1464" fmla="*/ 237190 w 1574424"/>
                    <a:gd name="connsiteY1464" fmla="*/ 123876 h 883999"/>
                    <a:gd name="connsiteX1465" fmla="*/ 237820 w 1574424"/>
                    <a:gd name="connsiteY1465" fmla="*/ 123579 h 883999"/>
                    <a:gd name="connsiteX1466" fmla="*/ 238587 w 1574424"/>
                    <a:gd name="connsiteY1466" fmla="*/ 123208 h 883999"/>
                    <a:gd name="connsiteX1467" fmla="*/ 240070 w 1574424"/>
                    <a:gd name="connsiteY1467" fmla="*/ 123022 h 883999"/>
                    <a:gd name="connsiteX1468" fmla="*/ 241467 w 1574424"/>
                    <a:gd name="connsiteY1468" fmla="*/ 122168 h 883999"/>
                    <a:gd name="connsiteX1469" fmla="*/ 242048 w 1574424"/>
                    <a:gd name="connsiteY1469" fmla="*/ 122007 h 883999"/>
                    <a:gd name="connsiteX1470" fmla="*/ 242864 w 1574424"/>
                    <a:gd name="connsiteY1470" fmla="*/ 121784 h 883999"/>
                    <a:gd name="connsiteX1471" fmla="*/ 246387 w 1574424"/>
                    <a:gd name="connsiteY1471" fmla="*/ 119024 h 883999"/>
                    <a:gd name="connsiteX1472" fmla="*/ 249354 w 1574424"/>
                    <a:gd name="connsiteY1472" fmla="*/ 117872 h 883999"/>
                    <a:gd name="connsiteX1473" fmla="*/ 252865 w 1574424"/>
                    <a:gd name="connsiteY1473" fmla="*/ 117080 h 883999"/>
                    <a:gd name="connsiteX1474" fmla="*/ 254039 w 1574424"/>
                    <a:gd name="connsiteY1474" fmla="*/ 116820 h 883999"/>
                    <a:gd name="connsiteX1475" fmla="*/ 255078 w 1574424"/>
                    <a:gd name="connsiteY1475" fmla="*/ 116981 h 883999"/>
                    <a:gd name="connsiteX1476" fmla="*/ 255931 w 1574424"/>
                    <a:gd name="connsiteY1476" fmla="*/ 117117 h 883999"/>
                    <a:gd name="connsiteX1477" fmla="*/ 257921 w 1574424"/>
                    <a:gd name="connsiteY1477" fmla="*/ 116870 h 883999"/>
                    <a:gd name="connsiteX1478" fmla="*/ 264646 w 1574424"/>
                    <a:gd name="connsiteY1478" fmla="*/ 116065 h 883999"/>
                    <a:gd name="connsiteX1479" fmla="*/ 266290 w 1574424"/>
                    <a:gd name="connsiteY1479" fmla="*/ 116251 h 883999"/>
                    <a:gd name="connsiteX1480" fmla="*/ 267773 w 1574424"/>
                    <a:gd name="connsiteY1480" fmla="*/ 116746 h 883999"/>
                    <a:gd name="connsiteX1481" fmla="*/ 269986 w 1574424"/>
                    <a:gd name="connsiteY1481" fmla="*/ 117489 h 883999"/>
                    <a:gd name="connsiteX1482" fmla="*/ 271865 w 1574424"/>
                    <a:gd name="connsiteY1482" fmla="*/ 118764 h 883999"/>
                    <a:gd name="connsiteX1483" fmla="*/ 272533 w 1574424"/>
                    <a:gd name="connsiteY1483" fmla="*/ 119209 h 883999"/>
                    <a:gd name="connsiteX1484" fmla="*/ 273930 w 1574424"/>
                    <a:gd name="connsiteY1484" fmla="*/ 119779 h 883999"/>
                    <a:gd name="connsiteX1485" fmla="*/ 274474 w 1574424"/>
                    <a:gd name="connsiteY1485" fmla="*/ 120113 h 883999"/>
                    <a:gd name="connsiteX1486" fmla="*/ 279604 w 1574424"/>
                    <a:gd name="connsiteY1486" fmla="*/ 123121 h 883999"/>
                    <a:gd name="connsiteX1487" fmla="*/ 283708 w 1574424"/>
                    <a:gd name="connsiteY1487" fmla="*/ 123963 h 883999"/>
                    <a:gd name="connsiteX1488" fmla="*/ 287083 w 1574424"/>
                    <a:gd name="connsiteY1488" fmla="*/ 124644 h 883999"/>
                    <a:gd name="connsiteX1489" fmla="*/ 290890 w 1574424"/>
                    <a:gd name="connsiteY1489" fmla="*/ 125163 h 883999"/>
                    <a:gd name="connsiteX1490" fmla="*/ 293412 w 1574424"/>
                    <a:gd name="connsiteY1490" fmla="*/ 125510 h 883999"/>
                    <a:gd name="connsiteX1491" fmla="*/ 299161 w 1574424"/>
                    <a:gd name="connsiteY1491" fmla="*/ 125795 h 883999"/>
                    <a:gd name="connsiteX1492" fmla="*/ 307134 w 1574424"/>
                    <a:gd name="connsiteY1492" fmla="*/ 123888 h 883999"/>
                    <a:gd name="connsiteX1493" fmla="*/ 307431 w 1574424"/>
                    <a:gd name="connsiteY1493" fmla="*/ 123876 h 883999"/>
                    <a:gd name="connsiteX1494" fmla="*/ 310744 w 1574424"/>
                    <a:gd name="connsiteY1494" fmla="*/ 123789 h 883999"/>
                    <a:gd name="connsiteX1495" fmla="*/ 312388 w 1574424"/>
                    <a:gd name="connsiteY1495" fmla="*/ 124359 h 883999"/>
                    <a:gd name="connsiteX1496" fmla="*/ 315515 w 1574424"/>
                    <a:gd name="connsiteY1496" fmla="*/ 129125 h 883999"/>
                    <a:gd name="connsiteX1497" fmla="*/ 316393 w 1574424"/>
                    <a:gd name="connsiteY1497" fmla="*/ 130016 h 883999"/>
                    <a:gd name="connsiteX1498" fmla="*/ 317567 w 1574424"/>
                    <a:gd name="connsiteY1498" fmla="*/ 131229 h 883999"/>
                    <a:gd name="connsiteX1499" fmla="*/ 322611 w 1574424"/>
                    <a:gd name="connsiteY1499" fmla="*/ 131675 h 883999"/>
                    <a:gd name="connsiteX1500" fmla="*/ 326678 w 1574424"/>
                    <a:gd name="connsiteY1500" fmla="*/ 132021 h 883999"/>
                    <a:gd name="connsiteX1501" fmla="*/ 331710 w 1574424"/>
                    <a:gd name="connsiteY1501" fmla="*/ 132467 h 883999"/>
                    <a:gd name="connsiteX1502" fmla="*/ 334541 w 1574424"/>
                    <a:gd name="connsiteY1502" fmla="*/ 132603 h 883999"/>
                    <a:gd name="connsiteX1503" fmla="*/ 339510 w 1574424"/>
                    <a:gd name="connsiteY1503" fmla="*/ 132851 h 883999"/>
                    <a:gd name="connsiteX1504" fmla="*/ 341661 w 1574424"/>
                    <a:gd name="connsiteY1504" fmla="*/ 132455 h 883999"/>
                    <a:gd name="connsiteX1505" fmla="*/ 342638 w 1574424"/>
                    <a:gd name="connsiteY1505" fmla="*/ 132269 h 883999"/>
                    <a:gd name="connsiteX1506" fmla="*/ 344035 w 1574424"/>
                    <a:gd name="connsiteY1506" fmla="*/ 131601 h 883999"/>
                    <a:gd name="connsiteX1507" fmla="*/ 344170 w 1574424"/>
                    <a:gd name="connsiteY1507" fmla="*/ 131539 h 883999"/>
                    <a:gd name="connsiteX1508" fmla="*/ 345184 w 1574424"/>
                    <a:gd name="connsiteY1508" fmla="*/ 131031 h 883999"/>
                    <a:gd name="connsiteX1509" fmla="*/ 346247 w 1574424"/>
                    <a:gd name="connsiteY1509" fmla="*/ 129694 h 883999"/>
                    <a:gd name="connsiteX1510" fmla="*/ 347780 w 1574424"/>
                    <a:gd name="connsiteY1510" fmla="*/ 128531 h 883999"/>
                    <a:gd name="connsiteX1511" fmla="*/ 348633 w 1574424"/>
                    <a:gd name="connsiteY1511" fmla="*/ 127887 h 883999"/>
                    <a:gd name="connsiteX1512" fmla="*/ 351600 w 1574424"/>
                    <a:gd name="connsiteY1512" fmla="*/ 126835 h 883999"/>
                    <a:gd name="connsiteX1513" fmla="*/ 352057 w 1574424"/>
                    <a:gd name="connsiteY1513" fmla="*/ 126785 h 883999"/>
                    <a:gd name="connsiteX1514" fmla="*/ 353318 w 1574424"/>
                    <a:gd name="connsiteY1514" fmla="*/ 126649 h 883999"/>
                    <a:gd name="connsiteX1515" fmla="*/ 362120 w 1574424"/>
                    <a:gd name="connsiteY1515" fmla="*/ 129211 h 883999"/>
                    <a:gd name="connsiteX1516" fmla="*/ 363888 w 1574424"/>
                    <a:gd name="connsiteY1516" fmla="*/ 128840 h 883999"/>
                    <a:gd name="connsiteX1517" fmla="*/ 368042 w 1574424"/>
                    <a:gd name="connsiteY1517" fmla="*/ 127020 h 883999"/>
                    <a:gd name="connsiteX1518" fmla="*/ 369105 w 1574424"/>
                    <a:gd name="connsiteY1518" fmla="*/ 126835 h 883999"/>
                    <a:gd name="connsiteX1519" fmla="*/ 371330 w 1574424"/>
                    <a:gd name="connsiteY1519" fmla="*/ 126451 h 883999"/>
                    <a:gd name="connsiteX1520" fmla="*/ 375348 w 1574424"/>
                    <a:gd name="connsiteY1520" fmla="*/ 126550 h 883999"/>
                    <a:gd name="connsiteX1521" fmla="*/ 379130 w 1574424"/>
                    <a:gd name="connsiteY1521" fmla="*/ 127404 h 883999"/>
                    <a:gd name="connsiteX1522" fmla="*/ 384594 w 1574424"/>
                    <a:gd name="connsiteY1522" fmla="*/ 129570 h 883999"/>
                    <a:gd name="connsiteX1523" fmla="*/ 385373 w 1574424"/>
                    <a:gd name="connsiteY1523" fmla="*/ 129880 h 883999"/>
                    <a:gd name="connsiteX1524" fmla="*/ 385596 w 1574424"/>
                    <a:gd name="connsiteY1524" fmla="*/ 129991 h 883999"/>
                    <a:gd name="connsiteX1525" fmla="*/ 388340 w 1574424"/>
                    <a:gd name="connsiteY1525" fmla="*/ 131415 h 883999"/>
                    <a:gd name="connsiteX1526" fmla="*/ 389959 w 1574424"/>
                    <a:gd name="connsiteY1526" fmla="*/ 131885 h 883999"/>
                    <a:gd name="connsiteX1527" fmla="*/ 393594 w 1574424"/>
                    <a:gd name="connsiteY1527" fmla="*/ 131786 h 883999"/>
                    <a:gd name="connsiteX1528" fmla="*/ 394521 w 1574424"/>
                    <a:gd name="connsiteY1528" fmla="*/ 131353 h 883999"/>
                    <a:gd name="connsiteX1529" fmla="*/ 395040 w 1574424"/>
                    <a:gd name="connsiteY1529" fmla="*/ 131068 h 883999"/>
                    <a:gd name="connsiteX1530" fmla="*/ 397043 w 1574424"/>
                    <a:gd name="connsiteY1530" fmla="*/ 129026 h 883999"/>
                    <a:gd name="connsiteX1531" fmla="*/ 398044 w 1574424"/>
                    <a:gd name="connsiteY1531" fmla="*/ 126414 h 883999"/>
                    <a:gd name="connsiteX1532" fmla="*/ 398860 w 1574424"/>
                    <a:gd name="connsiteY1532" fmla="*/ 124260 h 883999"/>
                    <a:gd name="connsiteX1533" fmla="*/ 399255 w 1574424"/>
                    <a:gd name="connsiteY1533" fmla="*/ 122712 h 883999"/>
                    <a:gd name="connsiteX1534" fmla="*/ 399354 w 1574424"/>
                    <a:gd name="connsiteY1534" fmla="*/ 122341 h 883999"/>
                    <a:gd name="connsiteX1535" fmla="*/ 399515 w 1574424"/>
                    <a:gd name="connsiteY1535" fmla="*/ 117191 h 883999"/>
                    <a:gd name="connsiteX1536" fmla="*/ 399416 w 1574424"/>
                    <a:gd name="connsiteY1536" fmla="*/ 116610 h 883999"/>
                    <a:gd name="connsiteX1537" fmla="*/ 398947 w 1574424"/>
                    <a:gd name="connsiteY1537" fmla="*/ 113948 h 883999"/>
                    <a:gd name="connsiteX1538" fmla="*/ 397129 w 1574424"/>
                    <a:gd name="connsiteY1538" fmla="*/ 109937 h 883999"/>
                    <a:gd name="connsiteX1539" fmla="*/ 396721 w 1574424"/>
                    <a:gd name="connsiteY1539" fmla="*/ 108415 h 883999"/>
                    <a:gd name="connsiteX1540" fmla="*/ 395819 w 1574424"/>
                    <a:gd name="connsiteY1540" fmla="*/ 107362 h 883999"/>
                    <a:gd name="connsiteX1541" fmla="*/ 395535 w 1574424"/>
                    <a:gd name="connsiteY1541" fmla="*/ 106892 h 883999"/>
                    <a:gd name="connsiteX1542" fmla="*/ 392778 w 1574424"/>
                    <a:gd name="connsiteY1542" fmla="*/ 102397 h 883999"/>
                    <a:gd name="connsiteX1543" fmla="*/ 392555 w 1574424"/>
                    <a:gd name="connsiteY1543" fmla="*/ 102199 h 883999"/>
                    <a:gd name="connsiteX1544" fmla="*/ 390639 w 1574424"/>
                    <a:gd name="connsiteY1544" fmla="*/ 100490 h 883999"/>
                    <a:gd name="connsiteX1545" fmla="*/ 389255 w 1574424"/>
                    <a:gd name="connsiteY1545" fmla="*/ 99707 h 883999"/>
                    <a:gd name="connsiteX1546" fmla="*/ 387932 w 1574424"/>
                    <a:gd name="connsiteY1546" fmla="*/ 98964 h 883999"/>
                    <a:gd name="connsiteX1547" fmla="*/ 386041 w 1574424"/>
                    <a:gd name="connsiteY1547" fmla="*/ 98487 h 883999"/>
                    <a:gd name="connsiteX1548" fmla="*/ 380119 w 1574424"/>
                    <a:gd name="connsiteY1548" fmla="*/ 98296 h 883999"/>
                    <a:gd name="connsiteX1549" fmla="*/ 378067 w 1574424"/>
                    <a:gd name="connsiteY1549" fmla="*/ 96294 h 883999"/>
                    <a:gd name="connsiteX1550" fmla="*/ 377400 w 1574424"/>
                    <a:gd name="connsiteY1550" fmla="*/ 93144 h 883999"/>
                    <a:gd name="connsiteX1551" fmla="*/ 376831 w 1574424"/>
                    <a:gd name="connsiteY1551" fmla="*/ 91714 h 883999"/>
                    <a:gd name="connsiteX1552" fmla="*/ 376336 w 1574424"/>
                    <a:gd name="connsiteY1552" fmla="*/ 90662 h 883999"/>
                    <a:gd name="connsiteX1553" fmla="*/ 375533 w 1574424"/>
                    <a:gd name="connsiteY1553" fmla="*/ 89858 h 883999"/>
                    <a:gd name="connsiteX1554" fmla="*/ 375187 w 1574424"/>
                    <a:gd name="connsiteY1554" fmla="*/ 89517 h 883999"/>
                    <a:gd name="connsiteX1555" fmla="*/ 373370 w 1574424"/>
                    <a:gd name="connsiteY1555" fmla="*/ 89040 h 883999"/>
                    <a:gd name="connsiteX1556" fmla="*/ 365161 w 1574424"/>
                    <a:gd name="connsiteY1556" fmla="*/ 87992 h 883999"/>
                    <a:gd name="connsiteX1557" fmla="*/ 363431 w 1574424"/>
                    <a:gd name="connsiteY1557" fmla="*/ 87994 h 883999"/>
                    <a:gd name="connsiteX1558" fmla="*/ 361378 w 1574424"/>
                    <a:gd name="connsiteY1558" fmla="*/ 87518 h 883999"/>
                    <a:gd name="connsiteX1559" fmla="*/ 356879 w 1574424"/>
                    <a:gd name="connsiteY1559" fmla="*/ 86168 h 883999"/>
                    <a:gd name="connsiteX1560" fmla="*/ 354394 w 1574424"/>
                    <a:gd name="connsiteY1560" fmla="*/ 85419 h 883999"/>
                    <a:gd name="connsiteX1561" fmla="*/ 353232 w 1574424"/>
                    <a:gd name="connsiteY1561" fmla="*/ 84840 h 883999"/>
                    <a:gd name="connsiteX1562" fmla="*/ 350191 w 1574424"/>
                    <a:gd name="connsiteY1562" fmla="*/ 83319 h 883999"/>
                    <a:gd name="connsiteX1563" fmla="*/ 347706 w 1574424"/>
                    <a:gd name="connsiteY1563" fmla="*/ 81064 h 883999"/>
                    <a:gd name="connsiteX1564" fmla="*/ 346828 w 1574424"/>
                    <a:gd name="connsiteY1564" fmla="*/ 80267 h 883999"/>
                    <a:gd name="connsiteX1565" fmla="*/ 346173 w 1574424"/>
                    <a:gd name="connsiteY1565" fmla="*/ 78930 h 883999"/>
                    <a:gd name="connsiteX1566" fmla="*/ 344356 w 1574424"/>
                    <a:gd name="connsiteY1566" fmla="*/ 76734 h 883999"/>
                    <a:gd name="connsiteX1567" fmla="*/ 343107 w 1574424"/>
                    <a:gd name="connsiteY1567" fmla="*/ 74320 h 883999"/>
                    <a:gd name="connsiteX1568" fmla="*/ 342391 w 1574424"/>
                    <a:gd name="connsiteY1568" fmla="*/ 72921 h 883999"/>
                    <a:gd name="connsiteX1569" fmla="*/ 341982 w 1574424"/>
                    <a:gd name="connsiteY1569" fmla="*/ 71488 h 883999"/>
                    <a:gd name="connsiteX1570" fmla="*/ 340338 w 1574424"/>
                    <a:gd name="connsiteY1570" fmla="*/ 69102 h 883999"/>
                    <a:gd name="connsiteX1571" fmla="*/ 333391 w 1574424"/>
                    <a:gd name="connsiteY1571" fmla="*/ 63948 h 883999"/>
                    <a:gd name="connsiteX1572" fmla="*/ 340190 w 1574424"/>
                    <a:gd name="connsiteY1572" fmla="*/ 61232 h 883999"/>
                    <a:gd name="connsiteX1573" fmla="*/ 349338 w 1574424"/>
                    <a:gd name="connsiteY1573" fmla="*/ 60442 h 883999"/>
                    <a:gd name="connsiteX1574" fmla="*/ 352775 w 1574424"/>
                    <a:gd name="connsiteY1574" fmla="*/ 60691 h 883999"/>
                    <a:gd name="connsiteX1575" fmla="*/ 355371 w 1574424"/>
                    <a:gd name="connsiteY1575" fmla="*/ 63219 h 883999"/>
                    <a:gd name="connsiteX1576" fmla="*/ 358696 w 1574424"/>
                    <a:gd name="connsiteY1576" fmla="*/ 64630 h 883999"/>
                    <a:gd name="connsiteX1577" fmla="*/ 361193 w 1574424"/>
                    <a:gd name="connsiteY1577" fmla="*/ 64813 h 883999"/>
                    <a:gd name="connsiteX1578" fmla="*/ 362169 w 1574424"/>
                    <a:gd name="connsiteY1578" fmla="*/ 64302 h 883999"/>
                    <a:gd name="connsiteX1579" fmla="*/ 363183 w 1574424"/>
                    <a:gd name="connsiteY1579" fmla="*/ 63500 h 883999"/>
                    <a:gd name="connsiteX1580" fmla="*/ 366064 w 1574424"/>
                    <a:gd name="connsiteY1580" fmla="*/ 62837 h 883999"/>
                    <a:gd name="connsiteX1581" fmla="*/ 370007 w 1574424"/>
                    <a:gd name="connsiteY1581" fmla="*/ 64294 h 883999"/>
                    <a:gd name="connsiteX1582" fmla="*/ 373740 w 1574424"/>
                    <a:gd name="connsiteY1582" fmla="*/ 64572 h 883999"/>
                    <a:gd name="connsiteX1583" fmla="*/ 376312 w 1574424"/>
                    <a:gd name="connsiteY1583" fmla="*/ 63886 h 883999"/>
                    <a:gd name="connsiteX1584" fmla="*/ 378117 w 1574424"/>
                    <a:gd name="connsiteY1584" fmla="*/ 64604 h 883999"/>
                    <a:gd name="connsiteX1585" fmla="*/ 379192 w 1574424"/>
                    <a:gd name="connsiteY1585" fmla="*/ 66727 h 883999"/>
                    <a:gd name="connsiteX1586" fmla="*/ 380911 w 1574424"/>
                    <a:gd name="connsiteY1586" fmla="*/ 68606 h 883999"/>
                    <a:gd name="connsiteX1587" fmla="*/ 383222 w 1574424"/>
                    <a:gd name="connsiteY1587" fmla="*/ 67316 h 883999"/>
                    <a:gd name="connsiteX1588" fmla="*/ 387413 w 1574424"/>
                    <a:gd name="connsiteY1588" fmla="*/ 65878 h 883999"/>
                    <a:gd name="connsiteX1589" fmla="*/ 394645 w 1574424"/>
                    <a:gd name="connsiteY1589" fmla="*/ 65541 h 883999"/>
                    <a:gd name="connsiteX1590" fmla="*/ 404275 w 1574424"/>
                    <a:gd name="connsiteY1590" fmla="*/ 70057 h 883999"/>
                    <a:gd name="connsiteX1591" fmla="*/ 405659 w 1574424"/>
                    <a:gd name="connsiteY1591" fmla="*/ 72205 h 883999"/>
                    <a:gd name="connsiteX1592" fmla="*/ 407526 w 1574424"/>
                    <a:gd name="connsiteY1592" fmla="*/ 72344 h 883999"/>
                    <a:gd name="connsiteX1593" fmla="*/ 412916 w 1574424"/>
                    <a:gd name="connsiteY1593" fmla="*/ 71581 h 883999"/>
                    <a:gd name="connsiteX1594" fmla="*/ 415586 w 1574424"/>
                    <a:gd name="connsiteY1594" fmla="*/ 73243 h 883999"/>
                    <a:gd name="connsiteX1595" fmla="*/ 420963 w 1574424"/>
                    <a:gd name="connsiteY1595" fmla="*/ 76276 h 883999"/>
                    <a:gd name="connsiteX1596" fmla="*/ 429147 w 1574424"/>
                    <a:gd name="connsiteY1596" fmla="*/ 86530 h 883999"/>
                    <a:gd name="connsiteX1597" fmla="*/ 434030 w 1574424"/>
                    <a:gd name="connsiteY1597" fmla="*/ 88068 h 883999"/>
                    <a:gd name="connsiteX1598" fmla="*/ 440038 w 1574424"/>
                    <a:gd name="connsiteY1598" fmla="*/ 87729 h 883999"/>
                    <a:gd name="connsiteX1599" fmla="*/ 441843 w 1574424"/>
                    <a:gd name="connsiteY1599" fmla="*/ 86785 h 883999"/>
                    <a:gd name="connsiteX1600" fmla="*/ 444241 w 1574424"/>
                    <a:gd name="connsiteY1600" fmla="*/ 87334 h 883999"/>
                    <a:gd name="connsiteX1601" fmla="*/ 447517 w 1574424"/>
                    <a:gd name="connsiteY1601" fmla="*/ 88087 h 883999"/>
                    <a:gd name="connsiteX1602" fmla="*/ 449247 w 1574424"/>
                    <a:gd name="connsiteY1602" fmla="*/ 89402 h 883999"/>
                    <a:gd name="connsiteX1603" fmla="*/ 450076 w 1574424"/>
                    <a:gd name="connsiteY1603" fmla="*/ 89420 h 883999"/>
                    <a:gd name="connsiteX1604" fmla="*/ 453426 w 1574424"/>
                    <a:gd name="connsiteY1604" fmla="*/ 89498 h 883999"/>
                    <a:gd name="connsiteX1605" fmla="*/ 455651 w 1574424"/>
                    <a:gd name="connsiteY1605" fmla="*/ 89550 h 883999"/>
                    <a:gd name="connsiteX1606" fmla="*/ 463377 w 1574424"/>
                    <a:gd name="connsiteY1606" fmla="*/ 84253 h 883999"/>
                    <a:gd name="connsiteX1607" fmla="*/ 465182 w 1574424"/>
                    <a:gd name="connsiteY1607" fmla="*/ 83509 h 883999"/>
                    <a:gd name="connsiteX1608" fmla="*/ 467889 w 1574424"/>
                    <a:gd name="connsiteY1608" fmla="*/ 83500 h 883999"/>
                    <a:gd name="connsiteX1609" fmla="*/ 472501 w 1574424"/>
                    <a:gd name="connsiteY1609" fmla="*/ 85346 h 883999"/>
                    <a:gd name="connsiteX1610" fmla="*/ 475443 w 1574424"/>
                    <a:gd name="connsiteY1610" fmla="*/ 85085 h 883999"/>
                    <a:gd name="connsiteX1611" fmla="*/ 477742 w 1574424"/>
                    <a:gd name="connsiteY1611" fmla="*/ 82890 h 883999"/>
                    <a:gd name="connsiteX1612" fmla="*/ 479745 w 1574424"/>
                    <a:gd name="connsiteY1612" fmla="*/ 74832 h 883999"/>
                    <a:gd name="connsiteX1613" fmla="*/ 481821 w 1574424"/>
                    <a:gd name="connsiteY1613" fmla="*/ 66537 h 883999"/>
                    <a:gd name="connsiteX1614" fmla="*/ 483688 w 1574424"/>
                    <a:gd name="connsiteY1614" fmla="*/ 63107 h 883999"/>
                    <a:gd name="connsiteX1615" fmla="*/ 485023 w 1574424"/>
                    <a:gd name="connsiteY1615" fmla="*/ 61682 h 883999"/>
                    <a:gd name="connsiteX1616" fmla="*/ 489300 w 1574424"/>
                    <a:gd name="connsiteY1616" fmla="*/ 61107 h 883999"/>
                    <a:gd name="connsiteX1617" fmla="*/ 496433 w 1574424"/>
                    <a:gd name="connsiteY1617" fmla="*/ 61616 h 883999"/>
                    <a:gd name="connsiteX1618" fmla="*/ 502256 w 1574424"/>
                    <a:gd name="connsiteY1618" fmla="*/ 62447 h 883999"/>
                    <a:gd name="connsiteX1619" fmla="*/ 509982 w 1574424"/>
                    <a:gd name="connsiteY1619" fmla="*/ 65213 h 883999"/>
                    <a:gd name="connsiteX1620" fmla="*/ 514692 w 1574424"/>
                    <a:gd name="connsiteY1620" fmla="*/ 64928 h 883999"/>
                    <a:gd name="connsiteX1621" fmla="*/ 515434 w 1574424"/>
                    <a:gd name="connsiteY1621" fmla="*/ 64630 h 883999"/>
                    <a:gd name="connsiteX1622" fmla="*/ 518153 w 1574424"/>
                    <a:gd name="connsiteY1622" fmla="*/ 63536 h 883999"/>
                    <a:gd name="connsiteX1623" fmla="*/ 532011 w 1574424"/>
                    <a:gd name="connsiteY1623" fmla="*/ 54810 h 883999"/>
                    <a:gd name="connsiteX1624" fmla="*/ 538093 w 1574424"/>
                    <a:gd name="connsiteY1624" fmla="*/ 49869 h 883999"/>
                    <a:gd name="connsiteX1625" fmla="*/ 544806 w 1574424"/>
                    <a:gd name="connsiteY1625" fmla="*/ 42840 h 883999"/>
                    <a:gd name="connsiteX1626" fmla="*/ 550678 w 1574424"/>
                    <a:gd name="connsiteY1626" fmla="*/ 39651 h 883999"/>
                    <a:gd name="connsiteX1627" fmla="*/ 552433 w 1574424"/>
                    <a:gd name="connsiteY1627" fmla="*/ 39170 h 883999"/>
                    <a:gd name="connsiteX1628" fmla="*/ 558738 w 1574424"/>
                    <a:gd name="connsiteY1628" fmla="*/ 37438 h 883999"/>
                    <a:gd name="connsiteX1629" fmla="*/ 562372 w 1574424"/>
                    <a:gd name="connsiteY1629" fmla="*/ 34779 h 883999"/>
                    <a:gd name="connsiteX1630" fmla="*/ 564474 w 1574424"/>
                    <a:gd name="connsiteY1630" fmla="*/ 32051 h 883999"/>
                    <a:gd name="connsiteX1631" fmla="*/ 566637 w 1574424"/>
                    <a:gd name="connsiteY1631" fmla="*/ 31528 h 883999"/>
                    <a:gd name="connsiteX1632" fmla="*/ 587430 w 1574424"/>
                    <a:gd name="connsiteY1632" fmla="*/ 30869 h 883999"/>
                    <a:gd name="connsiteX1633" fmla="*/ 593116 w 1574424"/>
                    <a:gd name="connsiteY1633" fmla="*/ 31091 h 883999"/>
                    <a:gd name="connsiteX1634" fmla="*/ 595268 w 1574424"/>
                    <a:gd name="connsiteY1634" fmla="*/ 33013 h 883999"/>
                    <a:gd name="connsiteX1635" fmla="*/ 596355 w 1574424"/>
                    <a:gd name="connsiteY1635" fmla="*/ 33982 h 883999"/>
                    <a:gd name="connsiteX1636" fmla="*/ 598803 w 1574424"/>
                    <a:gd name="connsiteY1636" fmla="*/ 42679 h 883999"/>
                    <a:gd name="connsiteX1637" fmla="*/ 600249 w 1574424"/>
                    <a:gd name="connsiteY1637" fmla="*/ 44094 h 883999"/>
                    <a:gd name="connsiteX1638" fmla="*/ 602994 w 1574424"/>
                    <a:gd name="connsiteY1638" fmla="*/ 44567 h 883999"/>
                    <a:gd name="connsiteX1639" fmla="*/ 605268 w 1574424"/>
                    <a:gd name="connsiteY1639" fmla="*/ 44359 h 883999"/>
                    <a:gd name="connsiteX1640" fmla="*/ 606616 w 1574424"/>
                    <a:gd name="connsiteY1640" fmla="*/ 43019 h 883999"/>
                    <a:gd name="connsiteX1641" fmla="*/ 608371 w 1574424"/>
                    <a:gd name="connsiteY1641" fmla="*/ 35027 h 883999"/>
                    <a:gd name="connsiteX1642" fmla="*/ 609694 w 1574424"/>
                    <a:gd name="connsiteY1642" fmla="*/ 23273 h 883999"/>
                    <a:gd name="connsiteX1643" fmla="*/ 609162 w 1574424"/>
                    <a:gd name="connsiteY1643" fmla="*/ 19084 h 883999"/>
                    <a:gd name="connsiteX1644" fmla="*/ 610238 w 1574424"/>
                    <a:gd name="connsiteY1644" fmla="*/ 18947 h 883999"/>
                    <a:gd name="connsiteX1645" fmla="*/ 617272 w 1574424"/>
                    <a:gd name="connsiteY1645" fmla="*/ 17165 h 883999"/>
                    <a:gd name="connsiteX1646" fmla="*/ 621883 w 1574424"/>
                    <a:gd name="connsiteY1646" fmla="*/ 15551 h 883999"/>
                    <a:gd name="connsiteX1647" fmla="*/ 622934 w 1574424"/>
                    <a:gd name="connsiteY1647" fmla="*/ 14196 h 883999"/>
                    <a:gd name="connsiteX1648" fmla="*/ 624640 w 1574424"/>
                    <a:gd name="connsiteY1648" fmla="*/ 12103 h 883999"/>
                    <a:gd name="connsiteX1649" fmla="*/ 625282 w 1574424"/>
                    <a:gd name="connsiteY1649" fmla="*/ 9032 h 883999"/>
                    <a:gd name="connsiteX1650" fmla="*/ 626469 w 1574424"/>
                    <a:gd name="connsiteY1650" fmla="*/ 7679 h 883999"/>
                    <a:gd name="connsiteX1651" fmla="*/ 630920 w 1574424"/>
                    <a:gd name="connsiteY1651" fmla="*/ 6118 h 883999"/>
                    <a:gd name="connsiteX1652" fmla="*/ 634158 w 1574424"/>
                    <a:gd name="connsiteY1652" fmla="*/ 5220 h 883999"/>
                    <a:gd name="connsiteX1653" fmla="*/ 638782 w 1574424"/>
                    <a:gd name="connsiteY1653" fmla="*/ 4042 h 883999"/>
                    <a:gd name="connsiteX1654" fmla="*/ 642008 w 1574424"/>
                    <a:gd name="connsiteY1654" fmla="*/ 1978 h 883999"/>
                    <a:gd name="connsiteX1655" fmla="*/ 644246 w 1574424"/>
                    <a:gd name="connsiteY1655" fmla="*/ 376 h 883999"/>
                    <a:gd name="connsiteX1656" fmla="*/ 647015 w 1574424"/>
                    <a:gd name="connsiteY1656" fmla="*/ 0 h 883999"/>
                    <a:gd name="connsiteX1657" fmla="*/ 649005 w 1574424"/>
                    <a:gd name="connsiteY1657" fmla="*/ 1590 h 883999"/>
                    <a:gd name="connsiteX1658" fmla="*/ 649673 w 1574424"/>
                    <a:gd name="connsiteY1658" fmla="*/ 4533 h 883999"/>
                    <a:gd name="connsiteX1659" fmla="*/ 650872 w 1574424"/>
                    <a:gd name="connsiteY1659" fmla="*/ 7108 h 883999"/>
                    <a:gd name="connsiteX1660" fmla="*/ 652590 w 1574424"/>
                    <a:gd name="connsiteY1660" fmla="*/ 8207 h 883999"/>
                    <a:gd name="connsiteX1661" fmla="*/ 653257 w 1574424"/>
                    <a:gd name="connsiteY1661" fmla="*/ 10047 h 883999"/>
                    <a:gd name="connsiteX1662" fmla="*/ 652343 w 1574424"/>
                    <a:gd name="connsiteY1662" fmla="*/ 13608 h 883999"/>
                    <a:gd name="connsiteX1663" fmla="*/ 653406 w 1574424"/>
                    <a:gd name="connsiteY1663" fmla="*/ 15569 h 883999"/>
                    <a:gd name="connsiteX1664" fmla="*/ 655001 w 1574424"/>
                    <a:gd name="connsiteY1664" fmla="*/ 17898 h 883999"/>
                    <a:gd name="connsiteX1665" fmla="*/ 656583 w 1574424"/>
                    <a:gd name="connsiteY1665" fmla="*/ 19735 h 883999"/>
                    <a:gd name="connsiteX1666" fmla="*/ 657906 w 1574424"/>
                    <a:gd name="connsiteY1666" fmla="*/ 20999 h 883999"/>
                    <a:gd name="connsiteX1667" fmla="*/ 659426 w 1574424"/>
                    <a:gd name="connsiteY1667" fmla="*/ 21348 h 883999"/>
                    <a:gd name="connsiteX1668" fmla="*/ 663048 w 1574424"/>
                    <a:gd name="connsiteY1668" fmla="*/ 21805 h 8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1574424" h="883999">
                      <a:moveTo>
                        <a:pt x="663048" y="21805"/>
                      </a:moveTo>
                      <a:lnTo>
                        <a:pt x="666090" y="21863"/>
                      </a:lnTo>
                      <a:lnTo>
                        <a:pt x="668722" y="21423"/>
                      </a:lnTo>
                      <a:lnTo>
                        <a:pt x="671096" y="21173"/>
                      </a:lnTo>
                      <a:lnTo>
                        <a:pt x="673729" y="21167"/>
                      </a:lnTo>
                      <a:lnTo>
                        <a:pt x="674656" y="19938"/>
                      </a:lnTo>
                      <a:lnTo>
                        <a:pt x="674508" y="15397"/>
                      </a:lnTo>
                      <a:lnTo>
                        <a:pt x="675818" y="13922"/>
                      </a:lnTo>
                      <a:lnTo>
                        <a:pt x="677932" y="11953"/>
                      </a:lnTo>
                      <a:lnTo>
                        <a:pt x="687055" y="11522"/>
                      </a:lnTo>
                      <a:lnTo>
                        <a:pt x="689849" y="11015"/>
                      </a:lnTo>
                      <a:lnTo>
                        <a:pt x="690233" y="15619"/>
                      </a:lnTo>
                      <a:lnTo>
                        <a:pt x="689676" y="19870"/>
                      </a:lnTo>
                      <a:lnTo>
                        <a:pt x="688551" y="23529"/>
                      </a:lnTo>
                      <a:lnTo>
                        <a:pt x="688971" y="25898"/>
                      </a:lnTo>
                      <a:lnTo>
                        <a:pt x="690801" y="28133"/>
                      </a:lnTo>
                      <a:lnTo>
                        <a:pt x="693855" y="30030"/>
                      </a:lnTo>
                      <a:lnTo>
                        <a:pt x="695177" y="31870"/>
                      </a:lnTo>
                      <a:lnTo>
                        <a:pt x="696636" y="33832"/>
                      </a:lnTo>
                      <a:lnTo>
                        <a:pt x="698218" y="37266"/>
                      </a:lnTo>
                      <a:lnTo>
                        <a:pt x="698886" y="40090"/>
                      </a:lnTo>
                      <a:lnTo>
                        <a:pt x="703769" y="51253"/>
                      </a:lnTo>
                      <a:lnTo>
                        <a:pt x="704164" y="51988"/>
                      </a:lnTo>
                      <a:lnTo>
                        <a:pt x="706217" y="53126"/>
                      </a:lnTo>
                      <a:lnTo>
                        <a:pt x="709344" y="53367"/>
                      </a:lnTo>
                      <a:lnTo>
                        <a:pt x="711445" y="52583"/>
                      </a:lnTo>
                      <a:lnTo>
                        <a:pt x="712323" y="49526"/>
                      </a:lnTo>
                      <a:lnTo>
                        <a:pt x="713485" y="49655"/>
                      </a:lnTo>
                      <a:lnTo>
                        <a:pt x="716934" y="50014"/>
                      </a:lnTo>
                      <a:lnTo>
                        <a:pt x="717206" y="49032"/>
                      </a:lnTo>
                      <a:lnTo>
                        <a:pt x="717070" y="47559"/>
                      </a:lnTo>
                      <a:lnTo>
                        <a:pt x="715352" y="44737"/>
                      </a:lnTo>
                      <a:lnTo>
                        <a:pt x="714425" y="41914"/>
                      </a:lnTo>
                      <a:lnTo>
                        <a:pt x="713770" y="40320"/>
                      </a:lnTo>
                      <a:lnTo>
                        <a:pt x="713634" y="38111"/>
                      </a:lnTo>
                      <a:lnTo>
                        <a:pt x="715871" y="36513"/>
                      </a:lnTo>
                      <a:lnTo>
                        <a:pt x="719567" y="35161"/>
                      </a:lnTo>
                      <a:lnTo>
                        <a:pt x="723523" y="34177"/>
                      </a:lnTo>
                      <a:lnTo>
                        <a:pt x="726156" y="33808"/>
                      </a:lnTo>
                      <a:lnTo>
                        <a:pt x="727862" y="32458"/>
                      </a:lnTo>
                      <a:lnTo>
                        <a:pt x="730013" y="32053"/>
                      </a:lnTo>
                      <a:lnTo>
                        <a:pt x="732881" y="32824"/>
                      </a:lnTo>
                      <a:lnTo>
                        <a:pt x="736701" y="32457"/>
                      </a:lnTo>
                      <a:lnTo>
                        <a:pt x="738667" y="30725"/>
                      </a:lnTo>
                      <a:lnTo>
                        <a:pt x="739730" y="29387"/>
                      </a:lnTo>
                      <a:lnTo>
                        <a:pt x="742474" y="26652"/>
                      </a:lnTo>
                      <a:lnTo>
                        <a:pt x="744613" y="24847"/>
                      </a:lnTo>
                      <a:lnTo>
                        <a:pt x="747641" y="25094"/>
                      </a:lnTo>
                      <a:lnTo>
                        <a:pt x="750670" y="26814"/>
                      </a:lnTo>
                      <a:lnTo>
                        <a:pt x="753711" y="28534"/>
                      </a:lnTo>
                      <a:lnTo>
                        <a:pt x="757136" y="28781"/>
                      </a:lnTo>
                      <a:lnTo>
                        <a:pt x="763069" y="26822"/>
                      </a:lnTo>
                      <a:lnTo>
                        <a:pt x="767581" y="27199"/>
                      </a:lnTo>
                      <a:lnTo>
                        <a:pt x="773750" y="26834"/>
                      </a:lnTo>
                      <a:lnTo>
                        <a:pt x="774232" y="26323"/>
                      </a:lnTo>
                      <a:lnTo>
                        <a:pt x="775073" y="22661"/>
                      </a:lnTo>
                      <a:lnTo>
                        <a:pt x="778806" y="21724"/>
                      </a:lnTo>
                      <a:lnTo>
                        <a:pt x="785877" y="25869"/>
                      </a:lnTo>
                      <a:lnTo>
                        <a:pt x="784814" y="33478"/>
                      </a:lnTo>
                      <a:lnTo>
                        <a:pt x="786780" y="34954"/>
                      </a:lnTo>
                      <a:lnTo>
                        <a:pt x="790958" y="36797"/>
                      </a:lnTo>
                      <a:lnTo>
                        <a:pt x="793888" y="37913"/>
                      </a:lnTo>
                      <a:lnTo>
                        <a:pt x="797312" y="39146"/>
                      </a:lnTo>
                      <a:lnTo>
                        <a:pt x="800217" y="39521"/>
                      </a:lnTo>
                      <a:lnTo>
                        <a:pt x="802059" y="40508"/>
                      </a:lnTo>
                      <a:lnTo>
                        <a:pt x="804816" y="42600"/>
                      </a:lnTo>
                      <a:lnTo>
                        <a:pt x="807449" y="43220"/>
                      </a:lnTo>
                      <a:lnTo>
                        <a:pt x="811009" y="42492"/>
                      </a:lnTo>
                      <a:lnTo>
                        <a:pt x="813123" y="41762"/>
                      </a:lnTo>
                      <a:lnTo>
                        <a:pt x="814965" y="40662"/>
                      </a:lnTo>
                      <a:lnTo>
                        <a:pt x="820416" y="39344"/>
                      </a:lnTo>
                      <a:lnTo>
                        <a:pt x="825127" y="39831"/>
                      </a:lnTo>
                      <a:lnTo>
                        <a:pt x="829070" y="40702"/>
                      </a:lnTo>
                      <a:lnTo>
                        <a:pt x="831567" y="41569"/>
                      </a:lnTo>
                      <a:lnTo>
                        <a:pt x="835251" y="43053"/>
                      </a:lnTo>
                      <a:lnTo>
                        <a:pt x="837365" y="44043"/>
                      </a:lnTo>
                      <a:lnTo>
                        <a:pt x="839207" y="43803"/>
                      </a:lnTo>
                      <a:lnTo>
                        <a:pt x="843027" y="44308"/>
                      </a:lnTo>
                      <a:lnTo>
                        <a:pt x="846834" y="45918"/>
                      </a:lnTo>
                      <a:lnTo>
                        <a:pt x="848812" y="46171"/>
                      </a:lnTo>
                      <a:lnTo>
                        <a:pt x="850654" y="46126"/>
                      </a:lnTo>
                      <a:lnTo>
                        <a:pt x="852830" y="45881"/>
                      </a:lnTo>
                      <a:lnTo>
                        <a:pt x="854486" y="45333"/>
                      </a:lnTo>
                      <a:lnTo>
                        <a:pt x="857305" y="46266"/>
                      </a:lnTo>
                      <a:lnTo>
                        <a:pt x="858294" y="48049"/>
                      </a:lnTo>
                      <a:lnTo>
                        <a:pt x="858541" y="51610"/>
                      </a:lnTo>
                      <a:lnTo>
                        <a:pt x="857342" y="52833"/>
                      </a:lnTo>
                      <a:lnTo>
                        <a:pt x="855624" y="53686"/>
                      </a:lnTo>
                      <a:lnTo>
                        <a:pt x="853262" y="54043"/>
                      </a:lnTo>
                      <a:lnTo>
                        <a:pt x="852187" y="56249"/>
                      </a:lnTo>
                      <a:lnTo>
                        <a:pt x="851569" y="58396"/>
                      </a:lnTo>
                      <a:lnTo>
                        <a:pt x="851841" y="61587"/>
                      </a:lnTo>
                      <a:lnTo>
                        <a:pt x="852224" y="63553"/>
                      </a:lnTo>
                      <a:lnTo>
                        <a:pt x="853930" y="64908"/>
                      </a:lnTo>
                      <a:lnTo>
                        <a:pt x="857342" y="67009"/>
                      </a:lnTo>
                      <a:lnTo>
                        <a:pt x="860482" y="70582"/>
                      </a:lnTo>
                      <a:lnTo>
                        <a:pt x="862176" y="74149"/>
                      </a:lnTo>
                      <a:lnTo>
                        <a:pt x="862818" y="78570"/>
                      </a:lnTo>
                      <a:lnTo>
                        <a:pt x="863189" y="82868"/>
                      </a:lnTo>
                      <a:lnTo>
                        <a:pt x="863140" y="84325"/>
                      </a:lnTo>
                      <a:lnTo>
                        <a:pt x="863535" y="87951"/>
                      </a:lnTo>
                      <a:lnTo>
                        <a:pt x="862497" y="90937"/>
                      </a:lnTo>
                      <a:lnTo>
                        <a:pt x="861372" y="95102"/>
                      </a:lnTo>
                      <a:lnTo>
                        <a:pt x="860680" y="97853"/>
                      </a:lnTo>
                      <a:lnTo>
                        <a:pt x="860210" y="100161"/>
                      </a:lnTo>
                      <a:lnTo>
                        <a:pt x="860309" y="104151"/>
                      </a:lnTo>
                      <a:lnTo>
                        <a:pt x="860902" y="106610"/>
                      </a:lnTo>
                      <a:lnTo>
                        <a:pt x="862991" y="110296"/>
                      </a:lnTo>
                      <a:lnTo>
                        <a:pt x="864821" y="113131"/>
                      </a:lnTo>
                      <a:lnTo>
                        <a:pt x="865723" y="115842"/>
                      </a:lnTo>
                      <a:lnTo>
                        <a:pt x="866762" y="119630"/>
                      </a:lnTo>
                      <a:lnTo>
                        <a:pt x="868010" y="121375"/>
                      </a:lnTo>
                      <a:lnTo>
                        <a:pt x="869172" y="124062"/>
                      </a:lnTo>
                      <a:lnTo>
                        <a:pt x="870594" y="126426"/>
                      </a:lnTo>
                      <a:lnTo>
                        <a:pt x="872757" y="126674"/>
                      </a:lnTo>
                      <a:lnTo>
                        <a:pt x="874859" y="126191"/>
                      </a:lnTo>
                      <a:lnTo>
                        <a:pt x="877776" y="122514"/>
                      </a:lnTo>
                      <a:lnTo>
                        <a:pt x="880150" y="120199"/>
                      </a:lnTo>
                      <a:lnTo>
                        <a:pt x="882523" y="119345"/>
                      </a:lnTo>
                      <a:lnTo>
                        <a:pt x="884365" y="118627"/>
                      </a:lnTo>
                      <a:lnTo>
                        <a:pt x="887233" y="123183"/>
                      </a:lnTo>
                      <a:lnTo>
                        <a:pt x="890237" y="124792"/>
                      </a:lnTo>
                      <a:lnTo>
                        <a:pt x="892475" y="124433"/>
                      </a:lnTo>
                      <a:lnTo>
                        <a:pt x="893921" y="123208"/>
                      </a:lnTo>
                      <a:lnTo>
                        <a:pt x="893179" y="117439"/>
                      </a:lnTo>
                      <a:lnTo>
                        <a:pt x="893056" y="115359"/>
                      </a:lnTo>
                      <a:lnTo>
                        <a:pt x="893834" y="111547"/>
                      </a:lnTo>
                      <a:lnTo>
                        <a:pt x="894020" y="108489"/>
                      </a:lnTo>
                      <a:lnTo>
                        <a:pt x="897556" y="109120"/>
                      </a:lnTo>
                      <a:lnTo>
                        <a:pt x="901499" y="109256"/>
                      </a:lnTo>
                      <a:lnTo>
                        <a:pt x="904453" y="109591"/>
                      </a:lnTo>
                      <a:lnTo>
                        <a:pt x="909237" y="112005"/>
                      </a:lnTo>
                      <a:lnTo>
                        <a:pt x="913774" y="110866"/>
                      </a:lnTo>
                      <a:lnTo>
                        <a:pt x="919040" y="109789"/>
                      </a:lnTo>
                      <a:lnTo>
                        <a:pt x="922675" y="108959"/>
                      </a:lnTo>
                      <a:lnTo>
                        <a:pt x="926841" y="109170"/>
                      </a:lnTo>
                      <a:lnTo>
                        <a:pt x="932960" y="111113"/>
                      </a:lnTo>
                      <a:lnTo>
                        <a:pt x="936768" y="112364"/>
                      </a:lnTo>
                      <a:lnTo>
                        <a:pt x="938993" y="114097"/>
                      </a:lnTo>
                      <a:lnTo>
                        <a:pt x="941082" y="115211"/>
                      </a:lnTo>
                      <a:lnTo>
                        <a:pt x="943431" y="117810"/>
                      </a:lnTo>
                      <a:lnTo>
                        <a:pt x="945928" y="117464"/>
                      </a:lnTo>
                      <a:lnTo>
                        <a:pt x="949167" y="116226"/>
                      </a:lnTo>
                      <a:lnTo>
                        <a:pt x="952369" y="117835"/>
                      </a:lnTo>
                      <a:lnTo>
                        <a:pt x="955323" y="119358"/>
                      </a:lnTo>
                      <a:lnTo>
                        <a:pt x="957660" y="120893"/>
                      </a:lnTo>
                      <a:lnTo>
                        <a:pt x="958846" y="122341"/>
                      </a:lnTo>
                      <a:lnTo>
                        <a:pt x="959798" y="123505"/>
                      </a:lnTo>
                      <a:lnTo>
                        <a:pt x="960911" y="124668"/>
                      </a:lnTo>
                      <a:lnTo>
                        <a:pt x="961690" y="125263"/>
                      </a:lnTo>
                      <a:lnTo>
                        <a:pt x="962716" y="125485"/>
                      </a:lnTo>
                      <a:lnTo>
                        <a:pt x="963717" y="125485"/>
                      </a:lnTo>
                      <a:lnTo>
                        <a:pt x="964570" y="125733"/>
                      </a:lnTo>
                      <a:lnTo>
                        <a:pt x="965188" y="126042"/>
                      </a:lnTo>
                      <a:lnTo>
                        <a:pt x="965596" y="126389"/>
                      </a:lnTo>
                      <a:lnTo>
                        <a:pt x="965942" y="126822"/>
                      </a:lnTo>
                      <a:lnTo>
                        <a:pt x="966535" y="127615"/>
                      </a:lnTo>
                      <a:lnTo>
                        <a:pt x="968748" y="128679"/>
                      </a:lnTo>
                      <a:lnTo>
                        <a:pt x="970034" y="129917"/>
                      </a:lnTo>
                      <a:lnTo>
                        <a:pt x="970800" y="130771"/>
                      </a:lnTo>
                      <a:lnTo>
                        <a:pt x="971740" y="131229"/>
                      </a:lnTo>
                      <a:lnTo>
                        <a:pt x="973792" y="132851"/>
                      </a:lnTo>
                      <a:lnTo>
                        <a:pt x="975844" y="134708"/>
                      </a:lnTo>
                      <a:lnTo>
                        <a:pt x="978143" y="135314"/>
                      </a:lnTo>
                      <a:lnTo>
                        <a:pt x="980233" y="136441"/>
                      </a:lnTo>
                      <a:lnTo>
                        <a:pt x="982186" y="138050"/>
                      </a:lnTo>
                      <a:lnTo>
                        <a:pt x="983879" y="139536"/>
                      </a:lnTo>
                      <a:lnTo>
                        <a:pt x="985833" y="140910"/>
                      </a:lnTo>
                      <a:lnTo>
                        <a:pt x="987662" y="142519"/>
                      </a:lnTo>
                      <a:lnTo>
                        <a:pt x="989751" y="144004"/>
                      </a:lnTo>
                      <a:lnTo>
                        <a:pt x="992088" y="146356"/>
                      </a:lnTo>
                      <a:lnTo>
                        <a:pt x="992730" y="147223"/>
                      </a:lnTo>
                      <a:lnTo>
                        <a:pt x="994028" y="148956"/>
                      </a:lnTo>
                      <a:lnTo>
                        <a:pt x="995327" y="150677"/>
                      </a:lnTo>
                      <a:lnTo>
                        <a:pt x="996600" y="152336"/>
                      </a:lnTo>
                      <a:lnTo>
                        <a:pt x="998405" y="154514"/>
                      </a:lnTo>
                      <a:lnTo>
                        <a:pt x="1000123" y="156136"/>
                      </a:lnTo>
                      <a:lnTo>
                        <a:pt x="1001298" y="156755"/>
                      </a:lnTo>
                      <a:lnTo>
                        <a:pt x="1002608" y="157498"/>
                      </a:lnTo>
                      <a:lnTo>
                        <a:pt x="1005080" y="159243"/>
                      </a:lnTo>
                      <a:lnTo>
                        <a:pt x="1006502" y="160852"/>
                      </a:lnTo>
                      <a:lnTo>
                        <a:pt x="1008443" y="163081"/>
                      </a:lnTo>
                      <a:lnTo>
                        <a:pt x="1010520" y="165185"/>
                      </a:lnTo>
                      <a:lnTo>
                        <a:pt x="1012077" y="166831"/>
                      </a:lnTo>
                      <a:lnTo>
                        <a:pt x="1013944" y="167822"/>
                      </a:lnTo>
                      <a:lnTo>
                        <a:pt x="1015032" y="167809"/>
                      </a:lnTo>
                      <a:lnTo>
                        <a:pt x="1013424" y="168923"/>
                      </a:lnTo>
                      <a:lnTo>
                        <a:pt x="1012349" y="171350"/>
                      </a:lnTo>
                      <a:lnTo>
                        <a:pt x="1011286" y="174816"/>
                      </a:lnTo>
                      <a:lnTo>
                        <a:pt x="1011261" y="177118"/>
                      </a:lnTo>
                      <a:lnTo>
                        <a:pt x="1011817" y="178542"/>
                      </a:lnTo>
                      <a:lnTo>
                        <a:pt x="1013573" y="180250"/>
                      </a:lnTo>
                      <a:lnTo>
                        <a:pt x="1014995" y="182293"/>
                      </a:lnTo>
                      <a:lnTo>
                        <a:pt x="1016453" y="183692"/>
                      </a:lnTo>
                      <a:lnTo>
                        <a:pt x="1017603" y="185858"/>
                      </a:lnTo>
                      <a:lnTo>
                        <a:pt x="1018889" y="189411"/>
                      </a:lnTo>
                      <a:lnTo>
                        <a:pt x="1019235" y="191713"/>
                      </a:lnTo>
                      <a:lnTo>
                        <a:pt x="1020001" y="194127"/>
                      </a:lnTo>
                      <a:lnTo>
                        <a:pt x="1024451" y="199029"/>
                      </a:lnTo>
                      <a:lnTo>
                        <a:pt x="1027060" y="201716"/>
                      </a:lnTo>
                      <a:lnTo>
                        <a:pt x="1029532" y="202966"/>
                      </a:lnTo>
                      <a:lnTo>
                        <a:pt x="1030830" y="204216"/>
                      </a:lnTo>
                      <a:lnTo>
                        <a:pt x="1031399" y="205726"/>
                      </a:lnTo>
                      <a:lnTo>
                        <a:pt x="1030632" y="208858"/>
                      </a:lnTo>
                      <a:lnTo>
                        <a:pt x="1030769" y="209688"/>
                      </a:lnTo>
                      <a:lnTo>
                        <a:pt x="1034984" y="211235"/>
                      </a:lnTo>
                      <a:lnTo>
                        <a:pt x="1035120" y="212052"/>
                      </a:lnTo>
                      <a:lnTo>
                        <a:pt x="1035244" y="213562"/>
                      </a:lnTo>
                      <a:lnTo>
                        <a:pt x="1033908" y="215729"/>
                      </a:lnTo>
                      <a:lnTo>
                        <a:pt x="1034032" y="217920"/>
                      </a:lnTo>
                      <a:lnTo>
                        <a:pt x="1035923" y="220210"/>
                      </a:lnTo>
                      <a:lnTo>
                        <a:pt x="1037011" y="222290"/>
                      </a:lnTo>
                      <a:lnTo>
                        <a:pt x="1038148" y="224010"/>
                      </a:lnTo>
                      <a:lnTo>
                        <a:pt x="1039286" y="226461"/>
                      </a:lnTo>
                      <a:lnTo>
                        <a:pt x="1039891" y="228380"/>
                      </a:lnTo>
                      <a:lnTo>
                        <a:pt x="1041202" y="233480"/>
                      </a:lnTo>
                      <a:lnTo>
                        <a:pt x="1040361" y="237281"/>
                      </a:lnTo>
                      <a:lnTo>
                        <a:pt x="1039026" y="239855"/>
                      </a:lnTo>
                      <a:lnTo>
                        <a:pt x="1035664" y="241056"/>
                      </a:lnTo>
                      <a:lnTo>
                        <a:pt x="1034193" y="242269"/>
                      </a:lnTo>
                      <a:lnTo>
                        <a:pt x="1028556" y="252742"/>
                      </a:lnTo>
                      <a:lnTo>
                        <a:pt x="1028296" y="253101"/>
                      </a:lnTo>
                      <a:lnTo>
                        <a:pt x="1027851" y="257161"/>
                      </a:lnTo>
                      <a:lnTo>
                        <a:pt x="1028345" y="259984"/>
                      </a:lnTo>
                      <a:lnTo>
                        <a:pt x="1029335" y="263351"/>
                      </a:lnTo>
                      <a:lnTo>
                        <a:pt x="1030620" y="266755"/>
                      </a:lnTo>
                      <a:lnTo>
                        <a:pt x="1033847" y="269862"/>
                      </a:lnTo>
                      <a:lnTo>
                        <a:pt x="1035800" y="270617"/>
                      </a:lnTo>
                      <a:lnTo>
                        <a:pt x="1037728" y="273093"/>
                      </a:lnTo>
                      <a:lnTo>
                        <a:pt x="1039397" y="275681"/>
                      </a:lnTo>
                      <a:lnTo>
                        <a:pt x="1040114" y="281338"/>
                      </a:lnTo>
                      <a:lnTo>
                        <a:pt x="1043934" y="284878"/>
                      </a:lnTo>
                      <a:lnTo>
                        <a:pt x="1047247" y="287205"/>
                      </a:lnTo>
                      <a:lnTo>
                        <a:pt x="1049200" y="290696"/>
                      </a:lnTo>
                      <a:lnTo>
                        <a:pt x="1050152" y="294880"/>
                      </a:lnTo>
                      <a:lnTo>
                        <a:pt x="1048941" y="296651"/>
                      </a:lnTo>
                      <a:lnTo>
                        <a:pt x="1047383" y="296762"/>
                      </a:lnTo>
                      <a:lnTo>
                        <a:pt x="1045047" y="295623"/>
                      </a:lnTo>
                      <a:lnTo>
                        <a:pt x="1040102" y="294101"/>
                      </a:lnTo>
                      <a:lnTo>
                        <a:pt x="1037110" y="293209"/>
                      </a:lnTo>
                      <a:lnTo>
                        <a:pt x="1034341" y="295277"/>
                      </a:lnTo>
                      <a:lnTo>
                        <a:pt x="1034539" y="299560"/>
                      </a:lnTo>
                      <a:lnTo>
                        <a:pt x="1035070" y="303273"/>
                      </a:lnTo>
                      <a:lnTo>
                        <a:pt x="1035194" y="306108"/>
                      </a:lnTo>
                      <a:lnTo>
                        <a:pt x="1035651" y="309178"/>
                      </a:lnTo>
                      <a:lnTo>
                        <a:pt x="1035614" y="312570"/>
                      </a:lnTo>
                      <a:lnTo>
                        <a:pt x="1035812" y="314922"/>
                      </a:lnTo>
                      <a:lnTo>
                        <a:pt x="1035787" y="317138"/>
                      </a:lnTo>
                      <a:lnTo>
                        <a:pt x="1029520" y="318549"/>
                      </a:lnTo>
                      <a:lnTo>
                        <a:pt x="1024241" y="318314"/>
                      </a:lnTo>
                      <a:lnTo>
                        <a:pt x="1021485" y="319391"/>
                      </a:lnTo>
                      <a:lnTo>
                        <a:pt x="1023537" y="322969"/>
                      </a:lnTo>
                      <a:lnTo>
                        <a:pt x="1020113" y="325630"/>
                      </a:lnTo>
                      <a:lnTo>
                        <a:pt x="1014117" y="326558"/>
                      </a:lnTo>
                      <a:lnTo>
                        <a:pt x="1012151" y="327648"/>
                      </a:lnTo>
                      <a:lnTo>
                        <a:pt x="1011595" y="330458"/>
                      </a:lnTo>
                      <a:lnTo>
                        <a:pt x="1014055" y="332203"/>
                      </a:lnTo>
                      <a:lnTo>
                        <a:pt x="1015860" y="333936"/>
                      </a:lnTo>
                      <a:lnTo>
                        <a:pt x="1015514" y="335546"/>
                      </a:lnTo>
                      <a:lnTo>
                        <a:pt x="1014401" y="338133"/>
                      </a:lnTo>
                      <a:lnTo>
                        <a:pt x="1014995" y="342032"/>
                      </a:lnTo>
                      <a:lnTo>
                        <a:pt x="1016008" y="344001"/>
                      </a:lnTo>
                      <a:lnTo>
                        <a:pt x="1018320" y="346848"/>
                      </a:lnTo>
                      <a:lnTo>
                        <a:pt x="1017467" y="347962"/>
                      </a:lnTo>
                      <a:lnTo>
                        <a:pt x="1016799" y="348841"/>
                      </a:lnTo>
                      <a:lnTo>
                        <a:pt x="1016082" y="349769"/>
                      </a:lnTo>
                      <a:lnTo>
                        <a:pt x="1018419" y="350537"/>
                      </a:lnTo>
                      <a:lnTo>
                        <a:pt x="1018505" y="353842"/>
                      </a:lnTo>
                      <a:lnTo>
                        <a:pt x="1019531" y="356194"/>
                      </a:lnTo>
                      <a:lnTo>
                        <a:pt x="1021695" y="359462"/>
                      </a:lnTo>
                      <a:lnTo>
                        <a:pt x="1025836" y="363126"/>
                      </a:lnTo>
                      <a:lnTo>
                        <a:pt x="1028889" y="364958"/>
                      </a:lnTo>
                      <a:lnTo>
                        <a:pt x="1032017" y="366394"/>
                      </a:lnTo>
                      <a:lnTo>
                        <a:pt x="1035231" y="367744"/>
                      </a:lnTo>
                      <a:lnTo>
                        <a:pt x="1037926" y="368350"/>
                      </a:lnTo>
                      <a:lnTo>
                        <a:pt x="1039236" y="368115"/>
                      </a:lnTo>
                      <a:lnTo>
                        <a:pt x="1043031" y="365268"/>
                      </a:lnTo>
                      <a:lnTo>
                        <a:pt x="1044082" y="364785"/>
                      </a:lnTo>
                      <a:lnTo>
                        <a:pt x="1048100" y="364995"/>
                      </a:lnTo>
                      <a:lnTo>
                        <a:pt x="1050622" y="365181"/>
                      </a:lnTo>
                      <a:lnTo>
                        <a:pt x="1054034" y="365392"/>
                      </a:lnTo>
                      <a:lnTo>
                        <a:pt x="1057322" y="365998"/>
                      </a:lnTo>
                      <a:lnTo>
                        <a:pt x="1059696" y="366271"/>
                      </a:lnTo>
                      <a:lnTo>
                        <a:pt x="1061698" y="367546"/>
                      </a:lnTo>
                      <a:lnTo>
                        <a:pt x="1061809" y="369638"/>
                      </a:lnTo>
                      <a:lnTo>
                        <a:pt x="1061377" y="374205"/>
                      </a:lnTo>
                      <a:lnTo>
                        <a:pt x="1062143" y="375864"/>
                      </a:lnTo>
                      <a:lnTo>
                        <a:pt x="1062687" y="377919"/>
                      </a:lnTo>
                      <a:lnTo>
                        <a:pt x="1064306" y="380358"/>
                      </a:lnTo>
                      <a:lnTo>
                        <a:pt x="1065530" y="382549"/>
                      </a:lnTo>
                      <a:lnTo>
                        <a:pt x="1067286" y="384864"/>
                      </a:lnTo>
                      <a:lnTo>
                        <a:pt x="1069820" y="387191"/>
                      </a:lnTo>
                      <a:lnTo>
                        <a:pt x="1071205" y="389382"/>
                      </a:lnTo>
                      <a:lnTo>
                        <a:pt x="1072849" y="391338"/>
                      </a:lnTo>
                      <a:lnTo>
                        <a:pt x="1074666" y="394569"/>
                      </a:lnTo>
                      <a:lnTo>
                        <a:pt x="1076236" y="396451"/>
                      </a:lnTo>
                      <a:lnTo>
                        <a:pt x="1077336" y="399100"/>
                      </a:lnTo>
                      <a:lnTo>
                        <a:pt x="1079104" y="402529"/>
                      </a:lnTo>
                      <a:lnTo>
                        <a:pt x="1079673" y="405277"/>
                      </a:lnTo>
                      <a:lnTo>
                        <a:pt x="1079376" y="407295"/>
                      </a:lnTo>
                      <a:lnTo>
                        <a:pt x="1078733" y="409548"/>
                      </a:lnTo>
                      <a:lnTo>
                        <a:pt x="1077361" y="412741"/>
                      </a:lnTo>
                      <a:lnTo>
                        <a:pt x="1077324" y="416109"/>
                      </a:lnTo>
                      <a:lnTo>
                        <a:pt x="1077793" y="418597"/>
                      </a:lnTo>
                      <a:lnTo>
                        <a:pt x="1078288" y="420751"/>
                      </a:lnTo>
                      <a:lnTo>
                        <a:pt x="1076705" y="424328"/>
                      </a:lnTo>
                      <a:lnTo>
                        <a:pt x="1075408" y="426123"/>
                      </a:lnTo>
                      <a:lnTo>
                        <a:pt x="1074345" y="428896"/>
                      </a:lnTo>
                      <a:lnTo>
                        <a:pt x="1074443" y="431186"/>
                      </a:lnTo>
                      <a:lnTo>
                        <a:pt x="1076087" y="432424"/>
                      </a:lnTo>
                      <a:lnTo>
                        <a:pt x="1077299" y="433390"/>
                      </a:lnTo>
                      <a:lnTo>
                        <a:pt x="1078362" y="434256"/>
                      </a:lnTo>
                      <a:lnTo>
                        <a:pt x="1081935" y="435024"/>
                      </a:lnTo>
                      <a:lnTo>
                        <a:pt x="1086793" y="434838"/>
                      </a:lnTo>
                      <a:lnTo>
                        <a:pt x="1091132" y="434442"/>
                      </a:lnTo>
                      <a:lnTo>
                        <a:pt x="1094878" y="434714"/>
                      </a:lnTo>
                      <a:lnTo>
                        <a:pt x="1096522" y="434603"/>
                      </a:lnTo>
                      <a:lnTo>
                        <a:pt x="1097795" y="433650"/>
                      </a:lnTo>
                      <a:lnTo>
                        <a:pt x="1098351" y="431719"/>
                      </a:lnTo>
                      <a:lnTo>
                        <a:pt x="1098636" y="429911"/>
                      </a:lnTo>
                      <a:lnTo>
                        <a:pt x="1100292" y="429565"/>
                      </a:lnTo>
                      <a:lnTo>
                        <a:pt x="1102728" y="429478"/>
                      </a:lnTo>
                      <a:lnTo>
                        <a:pt x="1104780" y="429503"/>
                      </a:lnTo>
                      <a:lnTo>
                        <a:pt x="1106436" y="429887"/>
                      </a:lnTo>
                      <a:lnTo>
                        <a:pt x="1109391" y="429973"/>
                      </a:lnTo>
                      <a:lnTo>
                        <a:pt x="1113087" y="429280"/>
                      </a:lnTo>
                      <a:lnTo>
                        <a:pt x="1115720" y="428389"/>
                      </a:lnTo>
                      <a:lnTo>
                        <a:pt x="1119379" y="428352"/>
                      </a:lnTo>
                      <a:lnTo>
                        <a:pt x="1122037" y="429961"/>
                      </a:lnTo>
                      <a:lnTo>
                        <a:pt x="1123607" y="430592"/>
                      </a:lnTo>
                      <a:lnTo>
                        <a:pt x="1128651" y="432585"/>
                      </a:lnTo>
                      <a:lnTo>
                        <a:pt x="1131321" y="432994"/>
                      </a:lnTo>
                      <a:lnTo>
                        <a:pt x="1135030" y="433637"/>
                      </a:lnTo>
                      <a:lnTo>
                        <a:pt x="1139196" y="434355"/>
                      </a:lnTo>
                      <a:lnTo>
                        <a:pt x="1139505" y="433340"/>
                      </a:lnTo>
                      <a:lnTo>
                        <a:pt x="1137984" y="428463"/>
                      </a:lnTo>
                      <a:lnTo>
                        <a:pt x="1136970" y="425727"/>
                      </a:lnTo>
                      <a:lnTo>
                        <a:pt x="1137552" y="422843"/>
                      </a:lnTo>
                      <a:lnTo>
                        <a:pt x="1140321" y="420936"/>
                      </a:lnTo>
                      <a:lnTo>
                        <a:pt x="1144548" y="423041"/>
                      </a:lnTo>
                      <a:lnTo>
                        <a:pt x="1150223" y="424774"/>
                      </a:lnTo>
                      <a:lnTo>
                        <a:pt x="1153325" y="425319"/>
                      </a:lnTo>
                      <a:lnTo>
                        <a:pt x="1155995" y="425467"/>
                      </a:lnTo>
                      <a:lnTo>
                        <a:pt x="1158690" y="424910"/>
                      </a:lnTo>
                      <a:lnTo>
                        <a:pt x="1162201" y="422137"/>
                      </a:lnTo>
                      <a:lnTo>
                        <a:pt x="1163932" y="420218"/>
                      </a:lnTo>
                      <a:lnTo>
                        <a:pt x="1166454" y="416913"/>
                      </a:lnTo>
                      <a:lnTo>
                        <a:pt x="1168407" y="414747"/>
                      </a:lnTo>
                      <a:lnTo>
                        <a:pt x="1170533" y="413162"/>
                      </a:lnTo>
                      <a:lnTo>
                        <a:pt x="1173624" y="412048"/>
                      </a:lnTo>
                      <a:lnTo>
                        <a:pt x="1176504" y="412048"/>
                      </a:lnTo>
                      <a:lnTo>
                        <a:pt x="1183488" y="414809"/>
                      </a:lnTo>
                      <a:lnTo>
                        <a:pt x="1190757" y="409486"/>
                      </a:lnTo>
                      <a:lnTo>
                        <a:pt x="1192451" y="407208"/>
                      </a:lnTo>
                      <a:lnTo>
                        <a:pt x="1193452" y="401662"/>
                      </a:lnTo>
                      <a:lnTo>
                        <a:pt x="1196160" y="400276"/>
                      </a:lnTo>
                      <a:lnTo>
                        <a:pt x="1201500" y="401080"/>
                      </a:lnTo>
                      <a:lnTo>
                        <a:pt x="1204912" y="403408"/>
                      </a:lnTo>
                      <a:lnTo>
                        <a:pt x="1206346" y="406082"/>
                      </a:lnTo>
                      <a:lnTo>
                        <a:pt x="1207829" y="409696"/>
                      </a:lnTo>
                      <a:lnTo>
                        <a:pt x="1205715" y="413769"/>
                      </a:lnTo>
                      <a:lnTo>
                        <a:pt x="1203132" y="417483"/>
                      </a:lnTo>
                      <a:lnTo>
                        <a:pt x="1202575" y="419736"/>
                      </a:lnTo>
                      <a:lnTo>
                        <a:pt x="1204529" y="425690"/>
                      </a:lnTo>
                      <a:lnTo>
                        <a:pt x="1204603" y="426012"/>
                      </a:lnTo>
                      <a:lnTo>
                        <a:pt x="1204949" y="428710"/>
                      </a:lnTo>
                      <a:lnTo>
                        <a:pt x="1204084" y="430010"/>
                      </a:lnTo>
                      <a:lnTo>
                        <a:pt x="1200425" y="433514"/>
                      </a:lnTo>
                      <a:lnTo>
                        <a:pt x="1198607" y="435952"/>
                      </a:lnTo>
                      <a:lnTo>
                        <a:pt x="1200103" y="440359"/>
                      </a:lnTo>
                      <a:lnTo>
                        <a:pt x="1201092" y="442067"/>
                      </a:lnTo>
                      <a:lnTo>
                        <a:pt x="1202823" y="443813"/>
                      </a:lnTo>
                      <a:lnTo>
                        <a:pt x="1205283" y="448517"/>
                      </a:lnTo>
                      <a:lnTo>
                        <a:pt x="1206692" y="452169"/>
                      </a:lnTo>
                      <a:lnTo>
                        <a:pt x="1210141" y="454038"/>
                      </a:lnTo>
                      <a:lnTo>
                        <a:pt x="1214950" y="456031"/>
                      </a:lnTo>
                      <a:lnTo>
                        <a:pt x="1217274" y="454818"/>
                      </a:lnTo>
                      <a:lnTo>
                        <a:pt x="1220748" y="454533"/>
                      </a:lnTo>
                      <a:lnTo>
                        <a:pt x="1221971" y="454719"/>
                      </a:lnTo>
                      <a:lnTo>
                        <a:pt x="1223344" y="455734"/>
                      </a:lnTo>
                      <a:lnTo>
                        <a:pt x="1224740" y="457727"/>
                      </a:lnTo>
                      <a:lnTo>
                        <a:pt x="1228165" y="459113"/>
                      </a:lnTo>
                      <a:lnTo>
                        <a:pt x="1230959" y="460005"/>
                      </a:lnTo>
                      <a:lnTo>
                        <a:pt x="1233480" y="459757"/>
                      </a:lnTo>
                      <a:lnTo>
                        <a:pt x="1236101" y="460611"/>
                      </a:lnTo>
                      <a:lnTo>
                        <a:pt x="1237337" y="463322"/>
                      </a:lnTo>
                      <a:lnTo>
                        <a:pt x="1237597" y="465860"/>
                      </a:lnTo>
                      <a:lnTo>
                        <a:pt x="1237683" y="469314"/>
                      </a:lnTo>
                      <a:lnTo>
                        <a:pt x="1239117" y="470156"/>
                      </a:lnTo>
                      <a:lnTo>
                        <a:pt x="1241071" y="470960"/>
                      </a:lnTo>
                      <a:lnTo>
                        <a:pt x="1243654" y="472359"/>
                      </a:lnTo>
                      <a:lnTo>
                        <a:pt x="1245768" y="474686"/>
                      </a:lnTo>
                      <a:lnTo>
                        <a:pt x="1247796" y="477657"/>
                      </a:lnTo>
                      <a:lnTo>
                        <a:pt x="1251381" y="481136"/>
                      </a:lnTo>
                      <a:lnTo>
                        <a:pt x="1253396" y="483686"/>
                      </a:lnTo>
                      <a:lnTo>
                        <a:pt x="1254323" y="486248"/>
                      </a:lnTo>
                      <a:lnTo>
                        <a:pt x="1256251" y="492116"/>
                      </a:lnTo>
                      <a:lnTo>
                        <a:pt x="1258637" y="492735"/>
                      </a:lnTo>
                      <a:lnTo>
                        <a:pt x="1262061" y="492277"/>
                      </a:lnTo>
                      <a:lnTo>
                        <a:pt x="1265041" y="492116"/>
                      </a:lnTo>
                      <a:lnTo>
                        <a:pt x="1267414" y="491534"/>
                      </a:lnTo>
                      <a:lnTo>
                        <a:pt x="1272248" y="490507"/>
                      </a:lnTo>
                      <a:lnTo>
                        <a:pt x="1275907" y="490086"/>
                      </a:lnTo>
                      <a:lnTo>
                        <a:pt x="1278627" y="489987"/>
                      </a:lnTo>
                      <a:lnTo>
                        <a:pt x="1280975" y="488365"/>
                      </a:lnTo>
                      <a:lnTo>
                        <a:pt x="1282212" y="487895"/>
                      </a:lnTo>
                      <a:lnTo>
                        <a:pt x="1283868" y="489479"/>
                      </a:lnTo>
                      <a:lnTo>
                        <a:pt x="1285425" y="492079"/>
                      </a:lnTo>
                      <a:lnTo>
                        <a:pt x="1286501" y="493824"/>
                      </a:lnTo>
                      <a:lnTo>
                        <a:pt x="1287602" y="494864"/>
                      </a:lnTo>
                      <a:lnTo>
                        <a:pt x="1289418" y="496585"/>
                      </a:lnTo>
                      <a:lnTo>
                        <a:pt x="1291149" y="498182"/>
                      </a:lnTo>
                      <a:lnTo>
                        <a:pt x="1295736" y="502131"/>
                      </a:lnTo>
                      <a:lnTo>
                        <a:pt x="1296762" y="503431"/>
                      </a:lnTo>
                      <a:lnTo>
                        <a:pt x="1297652" y="504545"/>
                      </a:lnTo>
                      <a:lnTo>
                        <a:pt x="1298146" y="505040"/>
                      </a:lnTo>
                      <a:lnTo>
                        <a:pt x="1299271" y="506154"/>
                      </a:lnTo>
                      <a:lnTo>
                        <a:pt x="1301274" y="507478"/>
                      </a:lnTo>
                      <a:lnTo>
                        <a:pt x="1302596" y="508345"/>
                      </a:lnTo>
                      <a:lnTo>
                        <a:pt x="1305069" y="509410"/>
                      </a:lnTo>
                      <a:lnTo>
                        <a:pt x="1307356" y="509929"/>
                      </a:lnTo>
                      <a:lnTo>
                        <a:pt x="1309593" y="510784"/>
                      </a:lnTo>
                      <a:lnTo>
                        <a:pt x="1312659" y="512702"/>
                      </a:lnTo>
                      <a:lnTo>
                        <a:pt x="1314489" y="513816"/>
                      </a:lnTo>
                      <a:lnTo>
                        <a:pt x="1317048" y="514114"/>
                      </a:lnTo>
                      <a:lnTo>
                        <a:pt x="1320781" y="512987"/>
                      </a:lnTo>
                      <a:lnTo>
                        <a:pt x="1323711" y="511403"/>
                      </a:lnTo>
                      <a:lnTo>
                        <a:pt x="1324786" y="509125"/>
                      </a:lnTo>
                      <a:lnTo>
                        <a:pt x="1326282" y="507528"/>
                      </a:lnTo>
                      <a:lnTo>
                        <a:pt x="1329508" y="507627"/>
                      </a:lnTo>
                      <a:lnTo>
                        <a:pt x="1331573" y="509088"/>
                      </a:lnTo>
                      <a:lnTo>
                        <a:pt x="1332537" y="509769"/>
                      </a:lnTo>
                      <a:lnTo>
                        <a:pt x="1335689" y="511291"/>
                      </a:lnTo>
                      <a:lnTo>
                        <a:pt x="1339003" y="511551"/>
                      </a:lnTo>
                      <a:lnTo>
                        <a:pt x="1341326" y="511687"/>
                      </a:lnTo>
                      <a:lnTo>
                        <a:pt x="1343082" y="512133"/>
                      </a:lnTo>
                      <a:lnTo>
                        <a:pt x="1345863" y="512826"/>
                      </a:lnTo>
                      <a:lnTo>
                        <a:pt x="1348249" y="514448"/>
                      </a:lnTo>
                      <a:lnTo>
                        <a:pt x="1350425" y="517716"/>
                      </a:lnTo>
                      <a:lnTo>
                        <a:pt x="1354406" y="521813"/>
                      </a:lnTo>
                      <a:lnTo>
                        <a:pt x="1358349" y="524079"/>
                      </a:lnTo>
                      <a:lnTo>
                        <a:pt x="1363034" y="525638"/>
                      </a:lnTo>
                      <a:lnTo>
                        <a:pt x="1365556" y="526666"/>
                      </a:lnTo>
                      <a:lnTo>
                        <a:pt x="1367497" y="528213"/>
                      </a:lnTo>
                      <a:lnTo>
                        <a:pt x="1369932" y="530256"/>
                      </a:lnTo>
                      <a:lnTo>
                        <a:pt x="1372145" y="532051"/>
                      </a:lnTo>
                      <a:lnTo>
                        <a:pt x="1372602" y="532261"/>
                      </a:lnTo>
                      <a:lnTo>
                        <a:pt x="1374889" y="533314"/>
                      </a:lnTo>
                      <a:lnTo>
                        <a:pt x="1379167" y="535480"/>
                      </a:lnTo>
                      <a:lnTo>
                        <a:pt x="1381726" y="537770"/>
                      </a:lnTo>
                      <a:lnTo>
                        <a:pt x="1384754" y="539045"/>
                      </a:lnTo>
                      <a:lnTo>
                        <a:pt x="1389600" y="539033"/>
                      </a:lnTo>
                      <a:lnTo>
                        <a:pt x="1394916" y="537374"/>
                      </a:lnTo>
                      <a:lnTo>
                        <a:pt x="1400182" y="536074"/>
                      </a:lnTo>
                      <a:lnTo>
                        <a:pt x="1406190" y="533858"/>
                      </a:lnTo>
                      <a:lnTo>
                        <a:pt x="1410183" y="533276"/>
                      </a:lnTo>
                      <a:lnTo>
                        <a:pt x="1414028" y="532398"/>
                      </a:lnTo>
                      <a:lnTo>
                        <a:pt x="1417872" y="531766"/>
                      </a:lnTo>
                      <a:lnTo>
                        <a:pt x="1421197" y="533239"/>
                      </a:lnTo>
                      <a:lnTo>
                        <a:pt x="1424906" y="535108"/>
                      </a:lnTo>
                      <a:lnTo>
                        <a:pt x="1426896" y="537411"/>
                      </a:lnTo>
                      <a:lnTo>
                        <a:pt x="1428578" y="542511"/>
                      </a:lnTo>
                      <a:lnTo>
                        <a:pt x="1429628" y="545569"/>
                      </a:lnTo>
                      <a:lnTo>
                        <a:pt x="1431891" y="547673"/>
                      </a:lnTo>
                      <a:lnTo>
                        <a:pt x="1433696" y="547673"/>
                      </a:lnTo>
                      <a:lnTo>
                        <a:pt x="1435624" y="547351"/>
                      </a:lnTo>
                      <a:lnTo>
                        <a:pt x="1437021" y="547265"/>
                      </a:lnTo>
                      <a:lnTo>
                        <a:pt x="1437960" y="547636"/>
                      </a:lnTo>
                      <a:lnTo>
                        <a:pt x="1438776" y="548391"/>
                      </a:lnTo>
                      <a:lnTo>
                        <a:pt x="1438529" y="550632"/>
                      </a:lnTo>
                      <a:lnTo>
                        <a:pt x="1439209" y="553541"/>
                      </a:lnTo>
                      <a:lnTo>
                        <a:pt x="1441681" y="555584"/>
                      </a:lnTo>
                      <a:lnTo>
                        <a:pt x="1444290" y="556747"/>
                      </a:lnTo>
                      <a:lnTo>
                        <a:pt x="1448109" y="556438"/>
                      </a:lnTo>
                      <a:lnTo>
                        <a:pt x="1451101" y="556252"/>
                      </a:lnTo>
                      <a:lnTo>
                        <a:pt x="1452362" y="556883"/>
                      </a:lnTo>
                      <a:lnTo>
                        <a:pt x="1454995" y="558158"/>
                      </a:lnTo>
                      <a:lnTo>
                        <a:pt x="1457393" y="559062"/>
                      </a:lnTo>
                      <a:lnTo>
                        <a:pt x="1460546" y="559235"/>
                      </a:lnTo>
                      <a:lnTo>
                        <a:pt x="1462820" y="557564"/>
                      </a:lnTo>
                      <a:lnTo>
                        <a:pt x="1467988" y="554791"/>
                      </a:lnTo>
                      <a:lnTo>
                        <a:pt x="1470955" y="553875"/>
                      </a:lnTo>
                      <a:lnTo>
                        <a:pt x="1475529" y="552377"/>
                      </a:lnTo>
                      <a:lnTo>
                        <a:pt x="1480387" y="551783"/>
                      </a:lnTo>
                      <a:lnTo>
                        <a:pt x="1483860" y="553690"/>
                      </a:lnTo>
                      <a:lnTo>
                        <a:pt x="1486518" y="551956"/>
                      </a:lnTo>
                      <a:lnTo>
                        <a:pt x="1491822" y="552798"/>
                      </a:lnTo>
                      <a:lnTo>
                        <a:pt x="1498027" y="553925"/>
                      </a:lnTo>
                      <a:lnTo>
                        <a:pt x="1499239" y="554643"/>
                      </a:lnTo>
                      <a:lnTo>
                        <a:pt x="1500129" y="556042"/>
                      </a:lnTo>
                      <a:lnTo>
                        <a:pt x="1500327" y="558220"/>
                      </a:lnTo>
                      <a:lnTo>
                        <a:pt x="1500932" y="559198"/>
                      </a:lnTo>
                      <a:lnTo>
                        <a:pt x="1501687" y="559223"/>
                      </a:lnTo>
                      <a:lnTo>
                        <a:pt x="1503120" y="558171"/>
                      </a:lnTo>
                      <a:lnTo>
                        <a:pt x="1505556" y="557874"/>
                      </a:lnTo>
                      <a:lnTo>
                        <a:pt x="1509487" y="558332"/>
                      </a:lnTo>
                      <a:lnTo>
                        <a:pt x="1512787" y="559421"/>
                      </a:lnTo>
                      <a:lnTo>
                        <a:pt x="1513022" y="559532"/>
                      </a:lnTo>
                      <a:lnTo>
                        <a:pt x="1516150" y="561055"/>
                      </a:lnTo>
                      <a:lnTo>
                        <a:pt x="1517324" y="560114"/>
                      </a:lnTo>
                      <a:lnTo>
                        <a:pt x="1516855" y="554544"/>
                      </a:lnTo>
                      <a:lnTo>
                        <a:pt x="1518808" y="553021"/>
                      </a:lnTo>
                      <a:lnTo>
                        <a:pt x="1521478" y="553330"/>
                      </a:lnTo>
                      <a:lnTo>
                        <a:pt x="1524334" y="555472"/>
                      </a:lnTo>
                      <a:lnTo>
                        <a:pt x="1526584" y="557614"/>
                      </a:lnTo>
                      <a:lnTo>
                        <a:pt x="1529278" y="560486"/>
                      </a:lnTo>
                      <a:lnTo>
                        <a:pt x="1531232" y="563395"/>
                      </a:lnTo>
                      <a:lnTo>
                        <a:pt x="1532381" y="563308"/>
                      </a:lnTo>
                      <a:lnTo>
                        <a:pt x="1533321" y="561513"/>
                      </a:lnTo>
                      <a:lnTo>
                        <a:pt x="1534891" y="560560"/>
                      </a:lnTo>
                      <a:lnTo>
                        <a:pt x="1537240" y="560238"/>
                      </a:lnTo>
                      <a:lnTo>
                        <a:pt x="1542320" y="560077"/>
                      </a:lnTo>
                      <a:lnTo>
                        <a:pt x="1543692" y="559619"/>
                      </a:lnTo>
                      <a:lnTo>
                        <a:pt x="1544607" y="558802"/>
                      </a:lnTo>
                      <a:lnTo>
                        <a:pt x="1543792" y="556363"/>
                      </a:lnTo>
                      <a:lnTo>
                        <a:pt x="1544249" y="553949"/>
                      </a:lnTo>
                      <a:lnTo>
                        <a:pt x="1545856" y="551214"/>
                      </a:lnTo>
                      <a:lnTo>
                        <a:pt x="1548674" y="548886"/>
                      </a:lnTo>
                      <a:lnTo>
                        <a:pt x="1549849" y="548008"/>
                      </a:lnTo>
                      <a:lnTo>
                        <a:pt x="1551073" y="546584"/>
                      </a:lnTo>
                      <a:lnTo>
                        <a:pt x="1553211" y="546881"/>
                      </a:lnTo>
                      <a:lnTo>
                        <a:pt x="1556796" y="547896"/>
                      </a:lnTo>
                      <a:lnTo>
                        <a:pt x="1560270" y="548193"/>
                      </a:lnTo>
                      <a:lnTo>
                        <a:pt x="1561766" y="548428"/>
                      </a:lnTo>
                      <a:lnTo>
                        <a:pt x="1562817" y="548589"/>
                      </a:lnTo>
                      <a:lnTo>
                        <a:pt x="1564423" y="547983"/>
                      </a:lnTo>
                      <a:lnTo>
                        <a:pt x="1565202" y="543539"/>
                      </a:lnTo>
                      <a:lnTo>
                        <a:pt x="1566043" y="541026"/>
                      </a:lnTo>
                      <a:lnTo>
                        <a:pt x="1568528" y="539256"/>
                      </a:lnTo>
                      <a:lnTo>
                        <a:pt x="1570048" y="540617"/>
                      </a:lnTo>
                      <a:lnTo>
                        <a:pt x="1572484" y="543142"/>
                      </a:lnTo>
                      <a:lnTo>
                        <a:pt x="1574425" y="545210"/>
                      </a:lnTo>
                      <a:lnTo>
                        <a:pt x="1364950" y="702919"/>
                      </a:lnTo>
                      <a:lnTo>
                        <a:pt x="1350413" y="709257"/>
                      </a:lnTo>
                      <a:lnTo>
                        <a:pt x="1343131" y="709257"/>
                      </a:lnTo>
                      <a:lnTo>
                        <a:pt x="1338595" y="706088"/>
                      </a:lnTo>
                      <a:lnTo>
                        <a:pt x="1335640" y="703674"/>
                      </a:lnTo>
                      <a:lnTo>
                        <a:pt x="1333032" y="704479"/>
                      </a:lnTo>
                      <a:lnTo>
                        <a:pt x="1331758" y="705630"/>
                      </a:lnTo>
                      <a:lnTo>
                        <a:pt x="1330918" y="708217"/>
                      </a:lnTo>
                      <a:lnTo>
                        <a:pt x="1330720" y="712129"/>
                      </a:lnTo>
                      <a:lnTo>
                        <a:pt x="1330831" y="717687"/>
                      </a:lnTo>
                      <a:lnTo>
                        <a:pt x="1331017" y="727058"/>
                      </a:lnTo>
                      <a:lnTo>
                        <a:pt x="1331066" y="729126"/>
                      </a:lnTo>
                      <a:lnTo>
                        <a:pt x="1330670" y="732703"/>
                      </a:lnTo>
                      <a:lnTo>
                        <a:pt x="1329620" y="734362"/>
                      </a:lnTo>
                      <a:lnTo>
                        <a:pt x="1326925" y="738596"/>
                      </a:lnTo>
                      <a:lnTo>
                        <a:pt x="1324341" y="739945"/>
                      </a:lnTo>
                      <a:lnTo>
                        <a:pt x="1321968" y="739895"/>
                      </a:lnTo>
                      <a:lnTo>
                        <a:pt x="1318902" y="739821"/>
                      </a:lnTo>
                      <a:lnTo>
                        <a:pt x="1312980" y="737977"/>
                      </a:lnTo>
                      <a:lnTo>
                        <a:pt x="1300581" y="730846"/>
                      </a:lnTo>
                      <a:lnTo>
                        <a:pt x="1298505" y="730376"/>
                      </a:lnTo>
                      <a:lnTo>
                        <a:pt x="1297627" y="729967"/>
                      </a:lnTo>
                      <a:lnTo>
                        <a:pt x="1293214" y="727888"/>
                      </a:lnTo>
                      <a:lnTo>
                        <a:pt x="1289221" y="727157"/>
                      </a:lnTo>
                      <a:lnTo>
                        <a:pt x="1287181" y="727714"/>
                      </a:lnTo>
                      <a:lnTo>
                        <a:pt x="1284227" y="730103"/>
                      </a:lnTo>
                      <a:lnTo>
                        <a:pt x="1282743" y="732121"/>
                      </a:lnTo>
                      <a:lnTo>
                        <a:pt x="1276043" y="737729"/>
                      </a:lnTo>
                      <a:lnTo>
                        <a:pt x="1271766" y="739858"/>
                      </a:lnTo>
                      <a:lnTo>
                        <a:pt x="1269800" y="740254"/>
                      </a:lnTo>
                      <a:lnTo>
                        <a:pt x="1268304" y="739747"/>
                      </a:lnTo>
                      <a:lnTo>
                        <a:pt x="1261072" y="740391"/>
                      </a:lnTo>
                      <a:lnTo>
                        <a:pt x="1259787" y="740502"/>
                      </a:lnTo>
                      <a:lnTo>
                        <a:pt x="1257648" y="740688"/>
                      </a:lnTo>
                      <a:lnTo>
                        <a:pt x="1256907" y="741084"/>
                      </a:lnTo>
                      <a:lnTo>
                        <a:pt x="1253519" y="742904"/>
                      </a:lnTo>
                      <a:lnTo>
                        <a:pt x="1251739" y="745813"/>
                      </a:lnTo>
                      <a:lnTo>
                        <a:pt x="1250404" y="751383"/>
                      </a:lnTo>
                      <a:lnTo>
                        <a:pt x="1251764" y="764096"/>
                      </a:lnTo>
                      <a:lnTo>
                        <a:pt x="1252135" y="771029"/>
                      </a:lnTo>
                      <a:lnTo>
                        <a:pt x="1251702" y="772613"/>
                      </a:lnTo>
                      <a:lnTo>
                        <a:pt x="1250107" y="775832"/>
                      </a:lnTo>
                      <a:lnTo>
                        <a:pt x="1246980" y="779211"/>
                      </a:lnTo>
                      <a:lnTo>
                        <a:pt x="1240737" y="785958"/>
                      </a:lnTo>
                      <a:lnTo>
                        <a:pt x="1237931" y="793559"/>
                      </a:lnTo>
                      <a:lnTo>
                        <a:pt x="1235124" y="799030"/>
                      </a:lnTo>
                      <a:lnTo>
                        <a:pt x="1233530" y="800268"/>
                      </a:lnTo>
                      <a:lnTo>
                        <a:pt x="1230514" y="801011"/>
                      </a:lnTo>
                      <a:lnTo>
                        <a:pt x="1224852" y="801308"/>
                      </a:lnTo>
                      <a:lnTo>
                        <a:pt x="1214665" y="801481"/>
                      </a:lnTo>
                      <a:lnTo>
                        <a:pt x="1203404" y="801667"/>
                      </a:lnTo>
                      <a:lnTo>
                        <a:pt x="1200734" y="800664"/>
                      </a:lnTo>
                      <a:lnTo>
                        <a:pt x="1198026" y="800701"/>
                      </a:lnTo>
                      <a:lnTo>
                        <a:pt x="1193143" y="798213"/>
                      </a:lnTo>
                      <a:lnTo>
                        <a:pt x="1183909" y="791949"/>
                      </a:lnTo>
                      <a:lnTo>
                        <a:pt x="1176702" y="789003"/>
                      </a:lnTo>
                      <a:lnTo>
                        <a:pt x="1174971" y="788743"/>
                      </a:lnTo>
                      <a:lnTo>
                        <a:pt x="1173030" y="788458"/>
                      </a:lnTo>
                      <a:lnTo>
                        <a:pt x="1172140" y="788322"/>
                      </a:lnTo>
                      <a:lnTo>
                        <a:pt x="1170620" y="789251"/>
                      </a:lnTo>
                      <a:lnTo>
                        <a:pt x="1164439" y="795329"/>
                      </a:lnTo>
                      <a:lnTo>
                        <a:pt x="1161089" y="798622"/>
                      </a:lnTo>
                      <a:lnTo>
                        <a:pt x="1158320" y="799290"/>
                      </a:lnTo>
                      <a:lnTo>
                        <a:pt x="1152967" y="802818"/>
                      </a:lnTo>
                      <a:lnTo>
                        <a:pt x="1148418" y="806445"/>
                      </a:lnTo>
                      <a:lnTo>
                        <a:pt x="1145982" y="808389"/>
                      </a:lnTo>
                      <a:lnTo>
                        <a:pt x="1135574" y="808822"/>
                      </a:lnTo>
                      <a:lnTo>
                        <a:pt x="1132359" y="808946"/>
                      </a:lnTo>
                      <a:lnTo>
                        <a:pt x="1125338" y="809874"/>
                      </a:lnTo>
                      <a:lnTo>
                        <a:pt x="1121011" y="812338"/>
                      </a:lnTo>
                      <a:lnTo>
                        <a:pt x="1117587" y="816509"/>
                      </a:lnTo>
                      <a:lnTo>
                        <a:pt x="1115621" y="820211"/>
                      </a:lnTo>
                      <a:lnTo>
                        <a:pt x="1113371" y="822649"/>
                      </a:lnTo>
                      <a:lnTo>
                        <a:pt x="1113198" y="822922"/>
                      </a:lnTo>
                      <a:lnTo>
                        <a:pt x="1108735" y="826103"/>
                      </a:lnTo>
                      <a:lnTo>
                        <a:pt x="1101120" y="829978"/>
                      </a:lnTo>
                      <a:lnTo>
                        <a:pt x="1099069" y="830312"/>
                      </a:lnTo>
                      <a:lnTo>
                        <a:pt x="1090341" y="834781"/>
                      </a:lnTo>
                      <a:lnTo>
                        <a:pt x="1088833" y="836105"/>
                      </a:lnTo>
                      <a:lnTo>
                        <a:pt x="1078523" y="840178"/>
                      </a:lnTo>
                      <a:lnTo>
                        <a:pt x="1072948" y="840500"/>
                      </a:lnTo>
                      <a:lnTo>
                        <a:pt x="1070475" y="840141"/>
                      </a:lnTo>
                      <a:lnTo>
                        <a:pt x="1067867" y="839064"/>
                      </a:lnTo>
                      <a:lnTo>
                        <a:pt x="1059300" y="832218"/>
                      </a:lnTo>
                      <a:lnTo>
                        <a:pt x="1057186" y="830535"/>
                      </a:lnTo>
                      <a:lnTo>
                        <a:pt x="1053824" y="828876"/>
                      </a:lnTo>
                      <a:lnTo>
                        <a:pt x="1048075" y="828975"/>
                      </a:lnTo>
                      <a:lnTo>
                        <a:pt x="1042587" y="830956"/>
                      </a:lnTo>
                      <a:lnTo>
                        <a:pt x="1039323" y="833073"/>
                      </a:lnTo>
                      <a:lnTo>
                        <a:pt x="1037493" y="835090"/>
                      </a:lnTo>
                      <a:lnTo>
                        <a:pt x="1036047" y="836687"/>
                      </a:lnTo>
                      <a:lnTo>
                        <a:pt x="1031906" y="842790"/>
                      </a:lnTo>
                      <a:lnTo>
                        <a:pt x="1029384" y="844795"/>
                      </a:lnTo>
                      <a:lnTo>
                        <a:pt x="1026850" y="844981"/>
                      </a:lnTo>
                      <a:lnTo>
                        <a:pt x="1022239" y="843582"/>
                      </a:lnTo>
                      <a:lnTo>
                        <a:pt x="1015897" y="844375"/>
                      </a:lnTo>
                      <a:lnTo>
                        <a:pt x="1011743" y="846689"/>
                      </a:lnTo>
                      <a:lnTo>
                        <a:pt x="1007726" y="853424"/>
                      </a:lnTo>
                      <a:lnTo>
                        <a:pt x="1005735" y="854699"/>
                      </a:lnTo>
                      <a:lnTo>
                        <a:pt x="996724" y="858264"/>
                      </a:lnTo>
                      <a:lnTo>
                        <a:pt x="985103" y="864070"/>
                      </a:lnTo>
                      <a:lnTo>
                        <a:pt x="978724" y="869195"/>
                      </a:lnTo>
                      <a:lnTo>
                        <a:pt x="975721" y="872884"/>
                      </a:lnTo>
                      <a:lnTo>
                        <a:pt x="970553" y="877786"/>
                      </a:lnTo>
                      <a:lnTo>
                        <a:pt x="963383" y="881834"/>
                      </a:lnTo>
                      <a:lnTo>
                        <a:pt x="957585" y="884000"/>
                      </a:lnTo>
                      <a:lnTo>
                        <a:pt x="951676" y="883889"/>
                      </a:lnTo>
                      <a:lnTo>
                        <a:pt x="947127" y="883109"/>
                      </a:lnTo>
                      <a:lnTo>
                        <a:pt x="940761" y="882044"/>
                      </a:lnTo>
                      <a:lnTo>
                        <a:pt x="926507" y="877909"/>
                      </a:lnTo>
                      <a:lnTo>
                        <a:pt x="918052" y="876201"/>
                      </a:lnTo>
                      <a:lnTo>
                        <a:pt x="911043" y="875669"/>
                      </a:lnTo>
                      <a:lnTo>
                        <a:pt x="902982" y="876127"/>
                      </a:lnTo>
                      <a:lnTo>
                        <a:pt x="899187" y="876337"/>
                      </a:lnTo>
                      <a:lnTo>
                        <a:pt x="890126" y="875842"/>
                      </a:lnTo>
                      <a:lnTo>
                        <a:pt x="888853" y="876449"/>
                      </a:lnTo>
                      <a:lnTo>
                        <a:pt x="885663" y="876610"/>
                      </a:lnTo>
                      <a:lnTo>
                        <a:pt x="877492" y="875916"/>
                      </a:lnTo>
                      <a:lnTo>
                        <a:pt x="873487" y="874542"/>
                      </a:lnTo>
                      <a:lnTo>
                        <a:pt x="858393" y="873181"/>
                      </a:lnTo>
                      <a:lnTo>
                        <a:pt x="852780" y="872673"/>
                      </a:lnTo>
                      <a:lnTo>
                        <a:pt x="847699" y="871423"/>
                      </a:lnTo>
                      <a:lnTo>
                        <a:pt x="839640" y="868056"/>
                      </a:lnTo>
                      <a:lnTo>
                        <a:pt x="835090" y="864664"/>
                      </a:lnTo>
                      <a:lnTo>
                        <a:pt x="818513" y="854488"/>
                      </a:lnTo>
                      <a:lnTo>
                        <a:pt x="813395" y="851344"/>
                      </a:lnTo>
                      <a:lnTo>
                        <a:pt x="812282" y="849041"/>
                      </a:lnTo>
                      <a:lnTo>
                        <a:pt x="814903" y="843223"/>
                      </a:lnTo>
                      <a:lnTo>
                        <a:pt x="814644" y="841503"/>
                      </a:lnTo>
                      <a:lnTo>
                        <a:pt x="812740" y="839943"/>
                      </a:lnTo>
                      <a:lnTo>
                        <a:pt x="809798" y="838829"/>
                      </a:lnTo>
                      <a:lnTo>
                        <a:pt x="807696" y="838668"/>
                      </a:lnTo>
                      <a:lnTo>
                        <a:pt x="805669" y="838495"/>
                      </a:lnTo>
                      <a:lnTo>
                        <a:pt x="797263" y="839175"/>
                      </a:lnTo>
                      <a:lnTo>
                        <a:pt x="797263" y="839175"/>
                      </a:lnTo>
                      <a:lnTo>
                        <a:pt x="797089" y="839188"/>
                      </a:lnTo>
                      <a:lnTo>
                        <a:pt x="796595" y="838965"/>
                      </a:lnTo>
                      <a:lnTo>
                        <a:pt x="788547" y="835400"/>
                      </a:lnTo>
                      <a:lnTo>
                        <a:pt x="784641" y="834323"/>
                      </a:lnTo>
                      <a:lnTo>
                        <a:pt x="778015" y="833654"/>
                      </a:lnTo>
                      <a:lnTo>
                        <a:pt x="768818" y="835165"/>
                      </a:lnTo>
                      <a:lnTo>
                        <a:pt x="767149" y="835969"/>
                      </a:lnTo>
                      <a:lnTo>
                        <a:pt x="760980" y="836068"/>
                      </a:lnTo>
                      <a:lnTo>
                        <a:pt x="752043" y="839076"/>
                      </a:lnTo>
                      <a:lnTo>
                        <a:pt x="750942" y="840005"/>
                      </a:lnTo>
                      <a:lnTo>
                        <a:pt x="748284" y="840859"/>
                      </a:lnTo>
                      <a:lnTo>
                        <a:pt x="744774" y="840846"/>
                      </a:lnTo>
                      <a:lnTo>
                        <a:pt x="741460" y="840834"/>
                      </a:lnTo>
                      <a:lnTo>
                        <a:pt x="736998" y="839027"/>
                      </a:lnTo>
                      <a:lnTo>
                        <a:pt x="735588" y="837814"/>
                      </a:lnTo>
                      <a:lnTo>
                        <a:pt x="720148" y="832293"/>
                      </a:lnTo>
                      <a:lnTo>
                        <a:pt x="714561" y="828183"/>
                      </a:lnTo>
                      <a:lnTo>
                        <a:pt x="709443" y="826499"/>
                      </a:lnTo>
                      <a:lnTo>
                        <a:pt x="704473" y="826066"/>
                      </a:lnTo>
                      <a:lnTo>
                        <a:pt x="703311" y="826276"/>
                      </a:lnTo>
                      <a:lnTo>
                        <a:pt x="695931" y="827626"/>
                      </a:lnTo>
                      <a:lnTo>
                        <a:pt x="693533" y="824642"/>
                      </a:lnTo>
                      <a:lnTo>
                        <a:pt x="684595" y="811632"/>
                      </a:lnTo>
                      <a:lnTo>
                        <a:pt x="676585" y="802669"/>
                      </a:lnTo>
                      <a:lnTo>
                        <a:pt x="675373" y="802137"/>
                      </a:lnTo>
                      <a:lnTo>
                        <a:pt x="674199" y="801531"/>
                      </a:lnTo>
                      <a:lnTo>
                        <a:pt x="673395" y="800850"/>
                      </a:lnTo>
                      <a:lnTo>
                        <a:pt x="672456" y="799897"/>
                      </a:lnTo>
                      <a:lnTo>
                        <a:pt x="671529" y="798770"/>
                      </a:lnTo>
                      <a:lnTo>
                        <a:pt x="670849" y="797520"/>
                      </a:lnTo>
                      <a:lnTo>
                        <a:pt x="670317" y="796492"/>
                      </a:lnTo>
                      <a:lnTo>
                        <a:pt x="669761" y="795316"/>
                      </a:lnTo>
                      <a:lnTo>
                        <a:pt x="669440" y="794301"/>
                      </a:lnTo>
                      <a:lnTo>
                        <a:pt x="668673" y="793509"/>
                      </a:lnTo>
                      <a:lnTo>
                        <a:pt x="668228" y="792519"/>
                      </a:lnTo>
                      <a:lnTo>
                        <a:pt x="667734" y="791083"/>
                      </a:lnTo>
                      <a:lnTo>
                        <a:pt x="667375" y="789424"/>
                      </a:lnTo>
                      <a:lnTo>
                        <a:pt x="666856" y="787976"/>
                      </a:lnTo>
                      <a:lnTo>
                        <a:pt x="666794" y="786874"/>
                      </a:lnTo>
                      <a:lnTo>
                        <a:pt x="666782" y="785562"/>
                      </a:lnTo>
                      <a:lnTo>
                        <a:pt x="666744" y="784274"/>
                      </a:lnTo>
                      <a:lnTo>
                        <a:pt x="666497" y="783098"/>
                      </a:lnTo>
                      <a:lnTo>
                        <a:pt x="666225" y="781972"/>
                      </a:lnTo>
                      <a:lnTo>
                        <a:pt x="665447" y="780907"/>
                      </a:lnTo>
                      <a:lnTo>
                        <a:pt x="664643" y="780226"/>
                      </a:lnTo>
                      <a:lnTo>
                        <a:pt x="663592" y="779545"/>
                      </a:lnTo>
                      <a:lnTo>
                        <a:pt x="662702" y="779013"/>
                      </a:lnTo>
                      <a:lnTo>
                        <a:pt x="661936" y="778147"/>
                      </a:lnTo>
                      <a:lnTo>
                        <a:pt x="661244" y="777045"/>
                      </a:lnTo>
                      <a:lnTo>
                        <a:pt x="661144" y="776933"/>
                      </a:lnTo>
                      <a:lnTo>
                        <a:pt x="660440" y="776104"/>
                      </a:lnTo>
                      <a:lnTo>
                        <a:pt x="659748" y="775188"/>
                      </a:lnTo>
                      <a:lnTo>
                        <a:pt x="658845" y="774322"/>
                      </a:lnTo>
                      <a:lnTo>
                        <a:pt x="658190" y="773653"/>
                      </a:lnTo>
                      <a:lnTo>
                        <a:pt x="657708" y="773145"/>
                      </a:lnTo>
                      <a:lnTo>
                        <a:pt x="656818" y="772564"/>
                      </a:lnTo>
                      <a:lnTo>
                        <a:pt x="655718" y="771982"/>
                      </a:lnTo>
                      <a:lnTo>
                        <a:pt x="654815" y="771511"/>
                      </a:lnTo>
                      <a:lnTo>
                        <a:pt x="655507" y="770038"/>
                      </a:lnTo>
                      <a:lnTo>
                        <a:pt x="655507" y="769172"/>
                      </a:lnTo>
                      <a:lnTo>
                        <a:pt x="655470" y="768268"/>
                      </a:lnTo>
                      <a:lnTo>
                        <a:pt x="654914" y="767092"/>
                      </a:lnTo>
                      <a:lnTo>
                        <a:pt x="654395" y="766263"/>
                      </a:lnTo>
                      <a:lnTo>
                        <a:pt x="653888" y="765458"/>
                      </a:lnTo>
                      <a:lnTo>
                        <a:pt x="653109" y="765359"/>
                      </a:lnTo>
                      <a:lnTo>
                        <a:pt x="652306" y="765471"/>
                      </a:lnTo>
                      <a:lnTo>
                        <a:pt x="651206" y="766647"/>
                      </a:lnTo>
                      <a:lnTo>
                        <a:pt x="650390" y="766981"/>
                      </a:lnTo>
                      <a:lnTo>
                        <a:pt x="649438" y="766869"/>
                      </a:lnTo>
                      <a:lnTo>
                        <a:pt x="648832" y="766609"/>
                      </a:lnTo>
                      <a:lnTo>
                        <a:pt x="648300" y="765990"/>
                      </a:lnTo>
                      <a:lnTo>
                        <a:pt x="647892" y="764480"/>
                      </a:lnTo>
                      <a:lnTo>
                        <a:pt x="647806" y="763787"/>
                      </a:lnTo>
                      <a:lnTo>
                        <a:pt x="647695" y="762958"/>
                      </a:lnTo>
                      <a:lnTo>
                        <a:pt x="647423" y="762289"/>
                      </a:lnTo>
                      <a:lnTo>
                        <a:pt x="647176" y="761683"/>
                      </a:lnTo>
                      <a:lnTo>
                        <a:pt x="646817" y="760618"/>
                      </a:lnTo>
                      <a:lnTo>
                        <a:pt x="645853" y="760507"/>
                      </a:lnTo>
                      <a:lnTo>
                        <a:pt x="644765" y="760655"/>
                      </a:lnTo>
                      <a:lnTo>
                        <a:pt x="643430" y="761113"/>
                      </a:lnTo>
                      <a:lnTo>
                        <a:pt x="642725" y="760754"/>
                      </a:lnTo>
                      <a:lnTo>
                        <a:pt x="641748" y="759986"/>
                      </a:lnTo>
                      <a:lnTo>
                        <a:pt x="641279" y="759355"/>
                      </a:lnTo>
                      <a:lnTo>
                        <a:pt x="640463" y="758885"/>
                      </a:lnTo>
                      <a:lnTo>
                        <a:pt x="640154" y="758377"/>
                      </a:lnTo>
                      <a:lnTo>
                        <a:pt x="639771" y="757325"/>
                      </a:lnTo>
                      <a:lnTo>
                        <a:pt x="639573" y="756112"/>
                      </a:lnTo>
                      <a:lnTo>
                        <a:pt x="639276" y="754626"/>
                      </a:lnTo>
                      <a:lnTo>
                        <a:pt x="638670" y="753401"/>
                      </a:lnTo>
                      <a:lnTo>
                        <a:pt x="638028" y="752819"/>
                      </a:lnTo>
                      <a:lnTo>
                        <a:pt x="637249" y="752671"/>
                      </a:lnTo>
                      <a:lnTo>
                        <a:pt x="637162" y="751309"/>
                      </a:lnTo>
                      <a:lnTo>
                        <a:pt x="636878" y="750529"/>
                      </a:lnTo>
                      <a:lnTo>
                        <a:pt x="636544" y="749477"/>
                      </a:lnTo>
                      <a:lnTo>
                        <a:pt x="635901" y="749774"/>
                      </a:lnTo>
                      <a:lnTo>
                        <a:pt x="635073" y="750418"/>
                      </a:lnTo>
                      <a:lnTo>
                        <a:pt x="634406" y="751086"/>
                      </a:lnTo>
                      <a:lnTo>
                        <a:pt x="633404" y="751618"/>
                      </a:lnTo>
                      <a:lnTo>
                        <a:pt x="632217" y="751606"/>
                      </a:lnTo>
                      <a:lnTo>
                        <a:pt x="630920" y="751420"/>
                      </a:lnTo>
                      <a:lnTo>
                        <a:pt x="629807" y="751037"/>
                      </a:lnTo>
                      <a:lnTo>
                        <a:pt x="629152" y="750715"/>
                      </a:lnTo>
                      <a:lnTo>
                        <a:pt x="628521" y="750083"/>
                      </a:lnTo>
                      <a:lnTo>
                        <a:pt x="627903" y="749514"/>
                      </a:lnTo>
                      <a:lnTo>
                        <a:pt x="627384" y="749143"/>
                      </a:lnTo>
                      <a:lnTo>
                        <a:pt x="626333" y="748870"/>
                      </a:lnTo>
                      <a:lnTo>
                        <a:pt x="625431" y="748264"/>
                      </a:lnTo>
                      <a:lnTo>
                        <a:pt x="624800" y="747967"/>
                      </a:lnTo>
                      <a:lnTo>
                        <a:pt x="623477" y="747397"/>
                      </a:lnTo>
                      <a:lnTo>
                        <a:pt x="622600" y="747013"/>
                      </a:lnTo>
                      <a:lnTo>
                        <a:pt x="621463" y="746444"/>
                      </a:lnTo>
                      <a:lnTo>
                        <a:pt x="620461" y="746122"/>
                      </a:lnTo>
                      <a:lnTo>
                        <a:pt x="619472" y="745676"/>
                      </a:lnTo>
                      <a:lnTo>
                        <a:pt x="618520" y="745404"/>
                      </a:lnTo>
                      <a:lnTo>
                        <a:pt x="617568" y="745404"/>
                      </a:lnTo>
                      <a:lnTo>
                        <a:pt x="615912" y="746332"/>
                      </a:lnTo>
                      <a:lnTo>
                        <a:pt x="614750" y="747236"/>
                      </a:lnTo>
                      <a:lnTo>
                        <a:pt x="613328" y="748288"/>
                      </a:lnTo>
                      <a:lnTo>
                        <a:pt x="612500" y="748907"/>
                      </a:lnTo>
                      <a:lnTo>
                        <a:pt x="611412" y="749737"/>
                      </a:lnTo>
                      <a:lnTo>
                        <a:pt x="609880" y="750789"/>
                      </a:lnTo>
                      <a:lnTo>
                        <a:pt x="609249" y="750430"/>
                      </a:lnTo>
                      <a:lnTo>
                        <a:pt x="608977" y="750343"/>
                      </a:lnTo>
                      <a:lnTo>
                        <a:pt x="608087" y="750034"/>
                      </a:lnTo>
                      <a:lnTo>
                        <a:pt x="607493" y="749464"/>
                      </a:lnTo>
                      <a:lnTo>
                        <a:pt x="607432" y="748647"/>
                      </a:lnTo>
                      <a:lnTo>
                        <a:pt x="607802" y="747422"/>
                      </a:lnTo>
                      <a:lnTo>
                        <a:pt x="608557" y="746159"/>
                      </a:lnTo>
                      <a:lnTo>
                        <a:pt x="609027" y="745057"/>
                      </a:lnTo>
                      <a:lnTo>
                        <a:pt x="609212" y="743931"/>
                      </a:lnTo>
                      <a:lnTo>
                        <a:pt x="609261" y="743114"/>
                      </a:lnTo>
                      <a:lnTo>
                        <a:pt x="608853" y="742495"/>
                      </a:lnTo>
                      <a:lnTo>
                        <a:pt x="608248" y="742186"/>
                      </a:lnTo>
                      <a:lnTo>
                        <a:pt x="607630" y="742049"/>
                      </a:lnTo>
                      <a:lnTo>
                        <a:pt x="606727" y="741987"/>
                      </a:lnTo>
                      <a:lnTo>
                        <a:pt x="607160" y="741579"/>
                      </a:lnTo>
                      <a:lnTo>
                        <a:pt x="608050" y="740824"/>
                      </a:lnTo>
                      <a:lnTo>
                        <a:pt x="608792" y="739994"/>
                      </a:lnTo>
                      <a:lnTo>
                        <a:pt x="608792" y="739016"/>
                      </a:lnTo>
                      <a:lnTo>
                        <a:pt x="608816" y="737828"/>
                      </a:lnTo>
                      <a:lnTo>
                        <a:pt x="609274" y="737023"/>
                      </a:lnTo>
                      <a:lnTo>
                        <a:pt x="609743" y="736305"/>
                      </a:lnTo>
                      <a:lnTo>
                        <a:pt x="610077" y="735798"/>
                      </a:lnTo>
                      <a:lnTo>
                        <a:pt x="609484" y="735328"/>
                      </a:lnTo>
                      <a:lnTo>
                        <a:pt x="608433" y="734931"/>
                      </a:lnTo>
                      <a:lnTo>
                        <a:pt x="607419" y="733706"/>
                      </a:lnTo>
                      <a:lnTo>
                        <a:pt x="606529" y="732468"/>
                      </a:lnTo>
                      <a:lnTo>
                        <a:pt x="606542" y="731379"/>
                      </a:lnTo>
                      <a:lnTo>
                        <a:pt x="607110" y="730549"/>
                      </a:lnTo>
                      <a:lnTo>
                        <a:pt x="607506" y="730264"/>
                      </a:lnTo>
                      <a:lnTo>
                        <a:pt x="608000" y="729893"/>
                      </a:lnTo>
                      <a:lnTo>
                        <a:pt x="607877" y="729187"/>
                      </a:lnTo>
                      <a:lnTo>
                        <a:pt x="607630" y="728630"/>
                      </a:lnTo>
                      <a:lnTo>
                        <a:pt x="607172" y="727838"/>
                      </a:lnTo>
                      <a:lnTo>
                        <a:pt x="607123" y="726922"/>
                      </a:lnTo>
                      <a:lnTo>
                        <a:pt x="607976" y="725994"/>
                      </a:lnTo>
                      <a:lnTo>
                        <a:pt x="608866" y="725239"/>
                      </a:lnTo>
                      <a:lnTo>
                        <a:pt x="609508" y="724137"/>
                      </a:lnTo>
                      <a:lnTo>
                        <a:pt x="609583" y="722998"/>
                      </a:lnTo>
                      <a:lnTo>
                        <a:pt x="609237" y="721612"/>
                      </a:lnTo>
                      <a:lnTo>
                        <a:pt x="609076" y="720497"/>
                      </a:lnTo>
                      <a:lnTo>
                        <a:pt x="609336" y="719792"/>
                      </a:lnTo>
                      <a:lnTo>
                        <a:pt x="609904" y="719396"/>
                      </a:lnTo>
                      <a:lnTo>
                        <a:pt x="610671" y="718962"/>
                      </a:lnTo>
                      <a:lnTo>
                        <a:pt x="611363" y="718690"/>
                      </a:lnTo>
                      <a:lnTo>
                        <a:pt x="611820" y="718170"/>
                      </a:lnTo>
                      <a:lnTo>
                        <a:pt x="612290" y="717663"/>
                      </a:lnTo>
                      <a:lnTo>
                        <a:pt x="612686" y="717130"/>
                      </a:lnTo>
                      <a:lnTo>
                        <a:pt x="612203" y="716685"/>
                      </a:lnTo>
                      <a:lnTo>
                        <a:pt x="611610" y="716140"/>
                      </a:lnTo>
                      <a:lnTo>
                        <a:pt x="611017" y="714914"/>
                      </a:lnTo>
                      <a:lnTo>
                        <a:pt x="610559" y="713912"/>
                      </a:lnTo>
                      <a:lnTo>
                        <a:pt x="610312" y="712599"/>
                      </a:lnTo>
                      <a:lnTo>
                        <a:pt x="610300" y="711894"/>
                      </a:lnTo>
                      <a:lnTo>
                        <a:pt x="610052" y="711275"/>
                      </a:lnTo>
                      <a:lnTo>
                        <a:pt x="609447" y="711077"/>
                      </a:lnTo>
                      <a:lnTo>
                        <a:pt x="608878" y="711102"/>
                      </a:lnTo>
                      <a:lnTo>
                        <a:pt x="608062" y="711374"/>
                      </a:lnTo>
                      <a:lnTo>
                        <a:pt x="607358" y="711820"/>
                      </a:lnTo>
                      <a:lnTo>
                        <a:pt x="606801" y="712389"/>
                      </a:lnTo>
                      <a:lnTo>
                        <a:pt x="606406" y="713342"/>
                      </a:lnTo>
                      <a:lnTo>
                        <a:pt x="605145" y="713429"/>
                      </a:lnTo>
                      <a:lnTo>
                        <a:pt x="604032" y="713144"/>
                      </a:lnTo>
                      <a:lnTo>
                        <a:pt x="603080" y="712117"/>
                      </a:lnTo>
                      <a:lnTo>
                        <a:pt x="602326" y="711523"/>
                      </a:lnTo>
                      <a:lnTo>
                        <a:pt x="601782" y="711114"/>
                      </a:lnTo>
                      <a:lnTo>
                        <a:pt x="600744" y="710458"/>
                      </a:lnTo>
                      <a:lnTo>
                        <a:pt x="599767" y="709691"/>
                      </a:lnTo>
                      <a:lnTo>
                        <a:pt x="599248" y="709072"/>
                      </a:lnTo>
                      <a:lnTo>
                        <a:pt x="599186" y="708304"/>
                      </a:lnTo>
                      <a:lnTo>
                        <a:pt x="598778" y="707475"/>
                      </a:lnTo>
                      <a:lnTo>
                        <a:pt x="598074" y="706942"/>
                      </a:lnTo>
                      <a:lnTo>
                        <a:pt x="597221" y="706187"/>
                      </a:lnTo>
                      <a:lnTo>
                        <a:pt x="596417" y="705321"/>
                      </a:lnTo>
                      <a:lnTo>
                        <a:pt x="596368" y="704343"/>
                      </a:lnTo>
                      <a:lnTo>
                        <a:pt x="596565" y="703006"/>
                      </a:lnTo>
                      <a:lnTo>
                        <a:pt x="596837" y="701446"/>
                      </a:lnTo>
                      <a:lnTo>
                        <a:pt x="597208" y="700171"/>
                      </a:lnTo>
                      <a:lnTo>
                        <a:pt x="597740" y="699490"/>
                      </a:lnTo>
                      <a:lnTo>
                        <a:pt x="598395" y="698933"/>
                      </a:lnTo>
                      <a:lnTo>
                        <a:pt x="599112" y="698487"/>
                      </a:lnTo>
                      <a:lnTo>
                        <a:pt x="599149" y="697782"/>
                      </a:lnTo>
                      <a:lnTo>
                        <a:pt x="599063" y="696420"/>
                      </a:lnTo>
                      <a:lnTo>
                        <a:pt x="598927" y="695170"/>
                      </a:lnTo>
                      <a:lnTo>
                        <a:pt x="598234" y="694427"/>
                      </a:lnTo>
                      <a:lnTo>
                        <a:pt x="597567" y="693350"/>
                      </a:lnTo>
                      <a:lnTo>
                        <a:pt x="596640" y="692644"/>
                      </a:lnTo>
                      <a:lnTo>
                        <a:pt x="595403" y="691654"/>
                      </a:lnTo>
                      <a:lnTo>
                        <a:pt x="593636" y="690949"/>
                      </a:lnTo>
                      <a:lnTo>
                        <a:pt x="592523" y="689859"/>
                      </a:lnTo>
                      <a:lnTo>
                        <a:pt x="591237" y="688535"/>
                      </a:lnTo>
                      <a:lnTo>
                        <a:pt x="590521" y="687297"/>
                      </a:lnTo>
                      <a:lnTo>
                        <a:pt x="590261" y="686096"/>
                      </a:lnTo>
                      <a:lnTo>
                        <a:pt x="590335" y="684907"/>
                      </a:lnTo>
                      <a:lnTo>
                        <a:pt x="590867" y="683632"/>
                      </a:lnTo>
                      <a:lnTo>
                        <a:pt x="589989" y="683150"/>
                      </a:lnTo>
                      <a:lnTo>
                        <a:pt x="589173" y="682717"/>
                      </a:lnTo>
                      <a:lnTo>
                        <a:pt x="588320" y="681862"/>
                      </a:lnTo>
                      <a:lnTo>
                        <a:pt x="587282" y="681095"/>
                      </a:lnTo>
                      <a:lnTo>
                        <a:pt x="586305" y="680439"/>
                      </a:lnTo>
                      <a:lnTo>
                        <a:pt x="585489" y="680067"/>
                      </a:lnTo>
                      <a:lnTo>
                        <a:pt x="585254" y="679993"/>
                      </a:lnTo>
                      <a:lnTo>
                        <a:pt x="584846" y="679609"/>
                      </a:lnTo>
                      <a:lnTo>
                        <a:pt x="584166" y="679461"/>
                      </a:lnTo>
                      <a:lnTo>
                        <a:pt x="583462" y="679102"/>
                      </a:lnTo>
                      <a:lnTo>
                        <a:pt x="582621" y="678891"/>
                      </a:lnTo>
                      <a:lnTo>
                        <a:pt x="581422" y="678978"/>
                      </a:lnTo>
                      <a:lnTo>
                        <a:pt x="580433" y="679250"/>
                      </a:lnTo>
                      <a:lnTo>
                        <a:pt x="578925" y="679807"/>
                      </a:lnTo>
                      <a:lnTo>
                        <a:pt x="578022" y="679708"/>
                      </a:lnTo>
                      <a:lnTo>
                        <a:pt x="576811" y="678173"/>
                      </a:lnTo>
                      <a:lnTo>
                        <a:pt x="575933" y="676713"/>
                      </a:lnTo>
                      <a:lnTo>
                        <a:pt x="575291" y="675202"/>
                      </a:lnTo>
                      <a:lnTo>
                        <a:pt x="574722" y="673667"/>
                      </a:lnTo>
                      <a:lnTo>
                        <a:pt x="574277" y="672516"/>
                      </a:lnTo>
                      <a:lnTo>
                        <a:pt x="573757" y="671749"/>
                      </a:lnTo>
                      <a:lnTo>
                        <a:pt x="573065" y="671526"/>
                      </a:lnTo>
                      <a:lnTo>
                        <a:pt x="572126" y="671501"/>
                      </a:lnTo>
                      <a:lnTo>
                        <a:pt x="570964" y="671439"/>
                      </a:lnTo>
                      <a:lnTo>
                        <a:pt x="570061" y="671625"/>
                      </a:lnTo>
                      <a:lnTo>
                        <a:pt x="569517" y="672628"/>
                      </a:lnTo>
                      <a:lnTo>
                        <a:pt x="569035" y="673519"/>
                      </a:lnTo>
                      <a:lnTo>
                        <a:pt x="568640" y="674484"/>
                      </a:lnTo>
                      <a:lnTo>
                        <a:pt x="567775" y="676626"/>
                      </a:lnTo>
                      <a:lnTo>
                        <a:pt x="567552" y="677393"/>
                      </a:lnTo>
                      <a:lnTo>
                        <a:pt x="567317" y="678557"/>
                      </a:lnTo>
                      <a:lnTo>
                        <a:pt x="567082" y="679783"/>
                      </a:lnTo>
                      <a:lnTo>
                        <a:pt x="565760" y="680996"/>
                      </a:lnTo>
                      <a:lnTo>
                        <a:pt x="564288" y="681639"/>
                      </a:lnTo>
                      <a:lnTo>
                        <a:pt x="562409" y="682642"/>
                      </a:lnTo>
                      <a:lnTo>
                        <a:pt x="561185" y="683447"/>
                      </a:lnTo>
                      <a:lnTo>
                        <a:pt x="559850" y="684103"/>
                      </a:lnTo>
                      <a:lnTo>
                        <a:pt x="558997" y="685415"/>
                      </a:lnTo>
                      <a:lnTo>
                        <a:pt x="558008" y="686715"/>
                      </a:lnTo>
                      <a:lnTo>
                        <a:pt x="557440" y="687557"/>
                      </a:lnTo>
                      <a:lnTo>
                        <a:pt x="555672" y="688968"/>
                      </a:lnTo>
                      <a:lnTo>
                        <a:pt x="554473" y="691456"/>
                      </a:lnTo>
                      <a:lnTo>
                        <a:pt x="552371" y="694068"/>
                      </a:lnTo>
                      <a:lnTo>
                        <a:pt x="551222" y="696160"/>
                      </a:lnTo>
                      <a:lnTo>
                        <a:pt x="551011" y="696655"/>
                      </a:lnTo>
                      <a:lnTo>
                        <a:pt x="548514" y="697386"/>
                      </a:lnTo>
                      <a:lnTo>
                        <a:pt x="545869" y="697336"/>
                      </a:lnTo>
                      <a:lnTo>
                        <a:pt x="543792" y="697435"/>
                      </a:lnTo>
                      <a:lnTo>
                        <a:pt x="541085" y="696940"/>
                      </a:lnTo>
                      <a:lnTo>
                        <a:pt x="539997" y="696742"/>
                      </a:lnTo>
                      <a:lnTo>
                        <a:pt x="538056" y="696977"/>
                      </a:lnTo>
                      <a:lnTo>
                        <a:pt x="535003" y="695789"/>
                      </a:lnTo>
                      <a:lnTo>
                        <a:pt x="533470" y="695120"/>
                      </a:lnTo>
                      <a:lnTo>
                        <a:pt x="530478" y="694811"/>
                      </a:lnTo>
                      <a:lnTo>
                        <a:pt x="528649" y="694538"/>
                      </a:lnTo>
                      <a:lnTo>
                        <a:pt x="527561" y="694996"/>
                      </a:lnTo>
                      <a:lnTo>
                        <a:pt x="526213" y="696470"/>
                      </a:lnTo>
                      <a:lnTo>
                        <a:pt x="525496" y="697237"/>
                      </a:lnTo>
                      <a:lnTo>
                        <a:pt x="524581" y="699143"/>
                      </a:lnTo>
                      <a:lnTo>
                        <a:pt x="524013" y="700592"/>
                      </a:lnTo>
                      <a:lnTo>
                        <a:pt x="523370" y="701570"/>
                      </a:lnTo>
                      <a:lnTo>
                        <a:pt x="522764" y="702189"/>
                      </a:lnTo>
                      <a:lnTo>
                        <a:pt x="521182" y="703365"/>
                      </a:lnTo>
                      <a:lnTo>
                        <a:pt x="520032" y="703699"/>
                      </a:lnTo>
                      <a:lnTo>
                        <a:pt x="518809" y="703996"/>
                      </a:lnTo>
                      <a:lnTo>
                        <a:pt x="516991" y="704157"/>
                      </a:lnTo>
                      <a:lnTo>
                        <a:pt x="515162" y="704281"/>
                      </a:lnTo>
                      <a:lnTo>
                        <a:pt x="513579" y="704169"/>
                      </a:lnTo>
                      <a:lnTo>
                        <a:pt x="512529" y="703191"/>
                      </a:lnTo>
                      <a:lnTo>
                        <a:pt x="512009" y="702201"/>
                      </a:lnTo>
                      <a:lnTo>
                        <a:pt x="510835" y="700939"/>
                      </a:lnTo>
                      <a:lnTo>
                        <a:pt x="510341" y="700146"/>
                      </a:lnTo>
                      <a:lnTo>
                        <a:pt x="510192" y="698983"/>
                      </a:lnTo>
                      <a:lnTo>
                        <a:pt x="510279" y="697695"/>
                      </a:lnTo>
                      <a:lnTo>
                        <a:pt x="510477" y="696073"/>
                      </a:lnTo>
                      <a:lnTo>
                        <a:pt x="510440" y="695021"/>
                      </a:lnTo>
                      <a:lnTo>
                        <a:pt x="509883" y="693659"/>
                      </a:lnTo>
                      <a:lnTo>
                        <a:pt x="509352" y="693920"/>
                      </a:lnTo>
                      <a:lnTo>
                        <a:pt x="508425" y="694786"/>
                      </a:lnTo>
                      <a:lnTo>
                        <a:pt x="507225" y="695207"/>
                      </a:lnTo>
                      <a:lnTo>
                        <a:pt x="505804" y="695182"/>
                      </a:lnTo>
                      <a:lnTo>
                        <a:pt x="504790" y="694935"/>
                      </a:lnTo>
                      <a:lnTo>
                        <a:pt x="503888" y="694687"/>
                      </a:lnTo>
                      <a:lnTo>
                        <a:pt x="503912" y="693511"/>
                      </a:lnTo>
                      <a:lnTo>
                        <a:pt x="503850" y="692001"/>
                      </a:lnTo>
                      <a:lnTo>
                        <a:pt x="503888" y="690490"/>
                      </a:lnTo>
                      <a:lnTo>
                        <a:pt x="504024" y="689178"/>
                      </a:lnTo>
                      <a:lnTo>
                        <a:pt x="504024" y="688250"/>
                      </a:lnTo>
                      <a:lnTo>
                        <a:pt x="503999" y="687755"/>
                      </a:lnTo>
                      <a:lnTo>
                        <a:pt x="503307" y="687433"/>
                      </a:lnTo>
                      <a:lnTo>
                        <a:pt x="502503" y="687185"/>
                      </a:lnTo>
                      <a:lnTo>
                        <a:pt x="501366" y="686467"/>
                      </a:lnTo>
                      <a:lnTo>
                        <a:pt x="501044" y="685935"/>
                      </a:lnTo>
                      <a:lnTo>
                        <a:pt x="500710" y="686505"/>
                      </a:lnTo>
                      <a:lnTo>
                        <a:pt x="500698" y="687383"/>
                      </a:lnTo>
                      <a:lnTo>
                        <a:pt x="500389" y="688337"/>
                      </a:lnTo>
                      <a:lnTo>
                        <a:pt x="499759" y="688695"/>
                      </a:lnTo>
                      <a:lnTo>
                        <a:pt x="498782" y="688596"/>
                      </a:lnTo>
                      <a:lnTo>
                        <a:pt x="497769" y="688485"/>
                      </a:lnTo>
                      <a:lnTo>
                        <a:pt x="496223" y="688695"/>
                      </a:lnTo>
                      <a:lnTo>
                        <a:pt x="495284" y="688980"/>
                      </a:lnTo>
                      <a:lnTo>
                        <a:pt x="494047" y="689153"/>
                      </a:lnTo>
                      <a:lnTo>
                        <a:pt x="493157" y="689451"/>
                      </a:lnTo>
                      <a:lnTo>
                        <a:pt x="492490" y="689612"/>
                      </a:lnTo>
                      <a:lnTo>
                        <a:pt x="491946" y="690020"/>
                      </a:lnTo>
                      <a:lnTo>
                        <a:pt x="490870" y="690156"/>
                      </a:lnTo>
                      <a:lnTo>
                        <a:pt x="489795" y="690045"/>
                      </a:lnTo>
                      <a:lnTo>
                        <a:pt x="488769" y="690132"/>
                      </a:lnTo>
                      <a:lnTo>
                        <a:pt x="487594" y="690070"/>
                      </a:lnTo>
                      <a:lnTo>
                        <a:pt x="487285" y="689414"/>
                      </a:lnTo>
                      <a:lnTo>
                        <a:pt x="486655" y="688745"/>
                      </a:lnTo>
                      <a:lnTo>
                        <a:pt x="485938" y="687928"/>
                      </a:lnTo>
                      <a:lnTo>
                        <a:pt x="485159" y="687346"/>
                      </a:lnTo>
                      <a:lnTo>
                        <a:pt x="484158" y="686950"/>
                      </a:lnTo>
                      <a:lnTo>
                        <a:pt x="483292" y="686801"/>
                      </a:lnTo>
                      <a:lnTo>
                        <a:pt x="482291" y="686603"/>
                      </a:lnTo>
                      <a:lnTo>
                        <a:pt x="482316" y="685242"/>
                      </a:lnTo>
                      <a:lnTo>
                        <a:pt x="482130" y="684202"/>
                      </a:lnTo>
                      <a:lnTo>
                        <a:pt x="481871" y="683261"/>
                      </a:lnTo>
                      <a:lnTo>
                        <a:pt x="480993" y="682890"/>
                      </a:lnTo>
                      <a:lnTo>
                        <a:pt x="474330" y="675425"/>
                      </a:lnTo>
                      <a:lnTo>
                        <a:pt x="477742" y="674843"/>
                      </a:lnTo>
                      <a:lnTo>
                        <a:pt x="476852" y="673903"/>
                      </a:lnTo>
                      <a:lnTo>
                        <a:pt x="473601" y="671489"/>
                      </a:lnTo>
                      <a:lnTo>
                        <a:pt x="473230" y="671229"/>
                      </a:lnTo>
                      <a:lnTo>
                        <a:pt x="468780" y="668221"/>
                      </a:lnTo>
                      <a:lnTo>
                        <a:pt x="468137" y="667787"/>
                      </a:lnTo>
                      <a:lnTo>
                        <a:pt x="463785" y="665794"/>
                      </a:lnTo>
                      <a:lnTo>
                        <a:pt x="462055" y="665881"/>
                      </a:lnTo>
                      <a:lnTo>
                        <a:pt x="458259" y="667490"/>
                      </a:lnTo>
                      <a:lnTo>
                        <a:pt x="454823" y="668939"/>
                      </a:lnTo>
                      <a:lnTo>
                        <a:pt x="453352" y="669124"/>
                      </a:lnTo>
                      <a:lnTo>
                        <a:pt x="449408" y="668456"/>
                      </a:lnTo>
                      <a:lnTo>
                        <a:pt x="448259" y="667701"/>
                      </a:lnTo>
                      <a:lnTo>
                        <a:pt x="446775" y="665213"/>
                      </a:lnTo>
                      <a:lnTo>
                        <a:pt x="445873" y="664173"/>
                      </a:lnTo>
                      <a:lnTo>
                        <a:pt x="445465" y="662638"/>
                      </a:lnTo>
                      <a:lnTo>
                        <a:pt x="443005" y="660026"/>
                      </a:lnTo>
                      <a:lnTo>
                        <a:pt x="442473" y="659469"/>
                      </a:lnTo>
                      <a:lnTo>
                        <a:pt x="438468" y="657104"/>
                      </a:lnTo>
                      <a:lnTo>
                        <a:pt x="431533" y="656200"/>
                      </a:lnTo>
                      <a:lnTo>
                        <a:pt x="430420" y="656052"/>
                      </a:lnTo>
                      <a:lnTo>
                        <a:pt x="428121" y="655210"/>
                      </a:lnTo>
                      <a:lnTo>
                        <a:pt x="427243" y="654888"/>
                      </a:lnTo>
                      <a:lnTo>
                        <a:pt x="426798" y="654715"/>
                      </a:lnTo>
                      <a:lnTo>
                        <a:pt x="423423" y="652054"/>
                      </a:lnTo>
                      <a:lnTo>
                        <a:pt x="419406" y="647944"/>
                      </a:lnTo>
                      <a:lnTo>
                        <a:pt x="415264" y="645864"/>
                      </a:lnTo>
                      <a:lnTo>
                        <a:pt x="415054" y="645753"/>
                      </a:lnTo>
                      <a:lnTo>
                        <a:pt x="413225" y="645418"/>
                      </a:lnTo>
                      <a:lnTo>
                        <a:pt x="411345" y="645084"/>
                      </a:lnTo>
                      <a:lnTo>
                        <a:pt x="408342" y="644997"/>
                      </a:lnTo>
                      <a:lnTo>
                        <a:pt x="407810" y="644985"/>
                      </a:lnTo>
                      <a:lnTo>
                        <a:pt x="402643" y="645654"/>
                      </a:lnTo>
                      <a:lnTo>
                        <a:pt x="400924" y="646050"/>
                      </a:lnTo>
                      <a:lnTo>
                        <a:pt x="399354" y="646421"/>
                      </a:lnTo>
                      <a:lnTo>
                        <a:pt x="395572" y="646322"/>
                      </a:lnTo>
                      <a:lnTo>
                        <a:pt x="394126" y="645765"/>
                      </a:lnTo>
                      <a:lnTo>
                        <a:pt x="392605" y="645183"/>
                      </a:lnTo>
                      <a:lnTo>
                        <a:pt x="390318" y="643462"/>
                      </a:lnTo>
                      <a:lnTo>
                        <a:pt x="385781" y="639093"/>
                      </a:lnTo>
                      <a:lnTo>
                        <a:pt x="384965" y="638313"/>
                      </a:lnTo>
                      <a:lnTo>
                        <a:pt x="382233" y="636580"/>
                      </a:lnTo>
                      <a:lnTo>
                        <a:pt x="379044" y="635540"/>
                      </a:lnTo>
                      <a:lnTo>
                        <a:pt x="375273" y="635070"/>
                      </a:lnTo>
                      <a:lnTo>
                        <a:pt x="371985" y="635825"/>
                      </a:lnTo>
                      <a:lnTo>
                        <a:pt x="370909" y="636221"/>
                      </a:lnTo>
                      <a:lnTo>
                        <a:pt x="370427" y="636406"/>
                      </a:lnTo>
                      <a:lnTo>
                        <a:pt x="368128" y="637743"/>
                      </a:lnTo>
                      <a:lnTo>
                        <a:pt x="366892" y="638882"/>
                      </a:lnTo>
                      <a:lnTo>
                        <a:pt x="366385" y="639204"/>
                      </a:lnTo>
                      <a:lnTo>
                        <a:pt x="365000" y="640083"/>
                      </a:lnTo>
                      <a:lnTo>
                        <a:pt x="363431" y="641073"/>
                      </a:lnTo>
                      <a:lnTo>
                        <a:pt x="360315" y="642224"/>
                      </a:lnTo>
                      <a:lnTo>
                        <a:pt x="359166" y="641655"/>
                      </a:lnTo>
                      <a:lnTo>
                        <a:pt x="358263" y="640405"/>
                      </a:lnTo>
                      <a:lnTo>
                        <a:pt x="358164" y="640182"/>
                      </a:lnTo>
                      <a:lnTo>
                        <a:pt x="357596" y="638882"/>
                      </a:lnTo>
                      <a:lnTo>
                        <a:pt x="357188" y="635825"/>
                      </a:lnTo>
                      <a:lnTo>
                        <a:pt x="356199" y="632866"/>
                      </a:lnTo>
                      <a:lnTo>
                        <a:pt x="354975" y="627147"/>
                      </a:lnTo>
                      <a:lnTo>
                        <a:pt x="352416" y="619732"/>
                      </a:lnTo>
                      <a:lnTo>
                        <a:pt x="352305" y="619422"/>
                      </a:lnTo>
                      <a:lnTo>
                        <a:pt x="352008" y="618556"/>
                      </a:lnTo>
                      <a:lnTo>
                        <a:pt x="351922" y="618197"/>
                      </a:lnTo>
                      <a:lnTo>
                        <a:pt x="350945" y="613975"/>
                      </a:lnTo>
                      <a:lnTo>
                        <a:pt x="350611" y="610547"/>
                      </a:lnTo>
                      <a:lnTo>
                        <a:pt x="351019" y="603391"/>
                      </a:lnTo>
                      <a:lnTo>
                        <a:pt x="350450" y="593080"/>
                      </a:lnTo>
                      <a:lnTo>
                        <a:pt x="351106" y="587645"/>
                      </a:lnTo>
                      <a:lnTo>
                        <a:pt x="351106" y="585838"/>
                      </a:lnTo>
                      <a:lnTo>
                        <a:pt x="351847" y="582112"/>
                      </a:lnTo>
                      <a:lnTo>
                        <a:pt x="352033" y="581468"/>
                      </a:lnTo>
                      <a:lnTo>
                        <a:pt x="352836" y="578683"/>
                      </a:lnTo>
                      <a:lnTo>
                        <a:pt x="354060" y="575625"/>
                      </a:lnTo>
                      <a:lnTo>
                        <a:pt x="354950" y="574759"/>
                      </a:lnTo>
                      <a:lnTo>
                        <a:pt x="355148" y="574523"/>
                      </a:lnTo>
                      <a:lnTo>
                        <a:pt x="355716" y="573236"/>
                      </a:lnTo>
                      <a:lnTo>
                        <a:pt x="357225" y="571478"/>
                      </a:lnTo>
                      <a:lnTo>
                        <a:pt x="357756" y="570859"/>
                      </a:lnTo>
                      <a:lnTo>
                        <a:pt x="359462" y="569894"/>
                      </a:lnTo>
                      <a:lnTo>
                        <a:pt x="360315" y="569423"/>
                      </a:lnTo>
                      <a:lnTo>
                        <a:pt x="363072" y="568260"/>
                      </a:lnTo>
                      <a:lnTo>
                        <a:pt x="365730" y="567133"/>
                      </a:lnTo>
                      <a:lnTo>
                        <a:pt x="369265" y="564459"/>
                      </a:lnTo>
                      <a:lnTo>
                        <a:pt x="370576" y="562813"/>
                      </a:lnTo>
                      <a:lnTo>
                        <a:pt x="371157" y="562070"/>
                      </a:lnTo>
                      <a:lnTo>
                        <a:pt x="371738" y="561092"/>
                      </a:lnTo>
                      <a:lnTo>
                        <a:pt x="372801" y="559310"/>
                      </a:lnTo>
                      <a:lnTo>
                        <a:pt x="373975" y="556772"/>
                      </a:lnTo>
                      <a:lnTo>
                        <a:pt x="374037" y="556636"/>
                      </a:lnTo>
                      <a:lnTo>
                        <a:pt x="375112" y="555398"/>
                      </a:lnTo>
                      <a:lnTo>
                        <a:pt x="376374" y="553021"/>
                      </a:lnTo>
                      <a:lnTo>
                        <a:pt x="376584" y="552625"/>
                      </a:lnTo>
                      <a:lnTo>
                        <a:pt x="377548" y="551610"/>
                      </a:lnTo>
                      <a:lnTo>
                        <a:pt x="378141" y="550248"/>
                      </a:lnTo>
                      <a:lnTo>
                        <a:pt x="381764" y="544900"/>
                      </a:lnTo>
                      <a:lnTo>
                        <a:pt x="382864" y="544529"/>
                      </a:lnTo>
                      <a:lnTo>
                        <a:pt x="378512" y="541026"/>
                      </a:lnTo>
                      <a:lnTo>
                        <a:pt x="377424" y="540159"/>
                      </a:lnTo>
                      <a:lnTo>
                        <a:pt x="376027" y="539020"/>
                      </a:lnTo>
                      <a:lnTo>
                        <a:pt x="375026" y="538216"/>
                      </a:lnTo>
                      <a:lnTo>
                        <a:pt x="372962" y="538216"/>
                      </a:lnTo>
                      <a:lnTo>
                        <a:pt x="372133" y="538661"/>
                      </a:lnTo>
                      <a:lnTo>
                        <a:pt x="371590" y="538946"/>
                      </a:lnTo>
                      <a:lnTo>
                        <a:pt x="371330" y="539082"/>
                      </a:lnTo>
                      <a:lnTo>
                        <a:pt x="368474" y="538896"/>
                      </a:lnTo>
                      <a:lnTo>
                        <a:pt x="365322" y="538698"/>
                      </a:lnTo>
                      <a:lnTo>
                        <a:pt x="363603" y="538315"/>
                      </a:lnTo>
                      <a:lnTo>
                        <a:pt x="360476" y="536792"/>
                      </a:lnTo>
                      <a:lnTo>
                        <a:pt x="359079" y="535740"/>
                      </a:lnTo>
                      <a:lnTo>
                        <a:pt x="357101" y="535269"/>
                      </a:lnTo>
                      <a:lnTo>
                        <a:pt x="355383" y="534886"/>
                      </a:lnTo>
                      <a:lnTo>
                        <a:pt x="353331" y="535170"/>
                      </a:lnTo>
                      <a:lnTo>
                        <a:pt x="351773" y="535022"/>
                      </a:lnTo>
                      <a:lnTo>
                        <a:pt x="349301" y="534787"/>
                      </a:lnTo>
                      <a:lnTo>
                        <a:pt x="346025" y="534737"/>
                      </a:lnTo>
                      <a:lnTo>
                        <a:pt x="343293" y="534688"/>
                      </a:lnTo>
                      <a:lnTo>
                        <a:pt x="341327" y="534390"/>
                      </a:lnTo>
                      <a:lnTo>
                        <a:pt x="339522" y="534118"/>
                      </a:lnTo>
                      <a:lnTo>
                        <a:pt x="337792" y="533635"/>
                      </a:lnTo>
                      <a:lnTo>
                        <a:pt x="336271" y="532682"/>
                      </a:lnTo>
                      <a:lnTo>
                        <a:pt x="335344" y="532100"/>
                      </a:lnTo>
                      <a:lnTo>
                        <a:pt x="334751" y="531729"/>
                      </a:lnTo>
                      <a:lnTo>
                        <a:pt x="331302" y="530875"/>
                      </a:lnTo>
                      <a:lnTo>
                        <a:pt x="327556" y="530318"/>
                      </a:lnTo>
                      <a:lnTo>
                        <a:pt x="325331" y="529996"/>
                      </a:lnTo>
                      <a:lnTo>
                        <a:pt x="324033" y="529810"/>
                      </a:lnTo>
                      <a:lnTo>
                        <a:pt x="320608" y="528585"/>
                      </a:lnTo>
                      <a:lnTo>
                        <a:pt x="320361" y="528535"/>
                      </a:lnTo>
                      <a:lnTo>
                        <a:pt x="315713" y="527532"/>
                      </a:lnTo>
                      <a:lnTo>
                        <a:pt x="313055" y="526963"/>
                      </a:lnTo>
                      <a:lnTo>
                        <a:pt x="307554" y="527570"/>
                      </a:lnTo>
                      <a:lnTo>
                        <a:pt x="306145" y="527731"/>
                      </a:lnTo>
                      <a:lnTo>
                        <a:pt x="304501" y="527681"/>
                      </a:lnTo>
                      <a:lnTo>
                        <a:pt x="302375" y="527632"/>
                      </a:lnTo>
                      <a:lnTo>
                        <a:pt x="300558" y="527149"/>
                      </a:lnTo>
                      <a:lnTo>
                        <a:pt x="299915" y="526864"/>
                      </a:lnTo>
                      <a:lnTo>
                        <a:pt x="297603" y="525824"/>
                      </a:lnTo>
                      <a:lnTo>
                        <a:pt x="296478" y="524970"/>
                      </a:lnTo>
                      <a:lnTo>
                        <a:pt x="296206" y="524772"/>
                      </a:lnTo>
                      <a:lnTo>
                        <a:pt x="293696" y="523794"/>
                      </a:lnTo>
                      <a:lnTo>
                        <a:pt x="290037" y="522383"/>
                      </a:lnTo>
                      <a:lnTo>
                        <a:pt x="288752" y="522210"/>
                      </a:lnTo>
                      <a:lnTo>
                        <a:pt x="285847" y="521813"/>
                      </a:lnTo>
                      <a:lnTo>
                        <a:pt x="284944" y="521912"/>
                      </a:lnTo>
                      <a:lnTo>
                        <a:pt x="284203" y="521999"/>
                      </a:lnTo>
                      <a:lnTo>
                        <a:pt x="275240" y="521368"/>
                      </a:lnTo>
                      <a:lnTo>
                        <a:pt x="266784" y="520761"/>
                      </a:lnTo>
                      <a:lnTo>
                        <a:pt x="264732" y="520278"/>
                      </a:lnTo>
                      <a:lnTo>
                        <a:pt x="261123" y="519239"/>
                      </a:lnTo>
                      <a:lnTo>
                        <a:pt x="260739" y="519041"/>
                      </a:lnTo>
                      <a:lnTo>
                        <a:pt x="256920" y="517035"/>
                      </a:lnTo>
                      <a:lnTo>
                        <a:pt x="255424" y="515884"/>
                      </a:lnTo>
                      <a:lnTo>
                        <a:pt x="254447" y="515129"/>
                      </a:lnTo>
                      <a:lnTo>
                        <a:pt x="251740" y="513606"/>
                      </a:lnTo>
                      <a:lnTo>
                        <a:pt x="250294" y="513061"/>
                      </a:lnTo>
                      <a:lnTo>
                        <a:pt x="246968" y="511799"/>
                      </a:lnTo>
                      <a:lnTo>
                        <a:pt x="242716" y="511229"/>
                      </a:lnTo>
                      <a:lnTo>
                        <a:pt x="241146" y="511031"/>
                      </a:lnTo>
                      <a:lnTo>
                        <a:pt x="240849" y="510920"/>
                      </a:lnTo>
                      <a:lnTo>
                        <a:pt x="240058" y="510635"/>
                      </a:lnTo>
                      <a:lnTo>
                        <a:pt x="239329" y="510363"/>
                      </a:lnTo>
                      <a:lnTo>
                        <a:pt x="231689" y="509026"/>
                      </a:lnTo>
                      <a:lnTo>
                        <a:pt x="231033" y="508481"/>
                      </a:lnTo>
                      <a:lnTo>
                        <a:pt x="230539" y="508073"/>
                      </a:lnTo>
                      <a:lnTo>
                        <a:pt x="228722" y="507590"/>
                      </a:lnTo>
                      <a:lnTo>
                        <a:pt x="227325" y="506835"/>
                      </a:lnTo>
                      <a:lnTo>
                        <a:pt x="226175" y="505882"/>
                      </a:lnTo>
                      <a:lnTo>
                        <a:pt x="219772" y="501871"/>
                      </a:lnTo>
                      <a:lnTo>
                        <a:pt x="218449" y="500719"/>
                      </a:lnTo>
                      <a:lnTo>
                        <a:pt x="217806" y="500286"/>
                      </a:lnTo>
                      <a:lnTo>
                        <a:pt x="212293" y="496523"/>
                      </a:lnTo>
                      <a:lnTo>
                        <a:pt x="210068" y="494431"/>
                      </a:lnTo>
                      <a:lnTo>
                        <a:pt x="209412" y="493379"/>
                      </a:lnTo>
                      <a:lnTo>
                        <a:pt x="208436" y="492376"/>
                      </a:lnTo>
                      <a:lnTo>
                        <a:pt x="207360" y="491274"/>
                      </a:lnTo>
                      <a:lnTo>
                        <a:pt x="205865" y="489999"/>
                      </a:lnTo>
                      <a:lnTo>
                        <a:pt x="202997" y="487561"/>
                      </a:lnTo>
                      <a:lnTo>
                        <a:pt x="201365" y="486521"/>
                      </a:lnTo>
                      <a:lnTo>
                        <a:pt x="198979" y="484986"/>
                      </a:lnTo>
                      <a:lnTo>
                        <a:pt x="194924" y="483030"/>
                      </a:lnTo>
                      <a:lnTo>
                        <a:pt x="194615" y="482881"/>
                      </a:lnTo>
                      <a:lnTo>
                        <a:pt x="191908" y="481074"/>
                      </a:lnTo>
                      <a:lnTo>
                        <a:pt x="190672" y="480591"/>
                      </a:lnTo>
                      <a:lnTo>
                        <a:pt x="188508" y="478672"/>
                      </a:lnTo>
                      <a:lnTo>
                        <a:pt x="188224" y="478400"/>
                      </a:lnTo>
                      <a:lnTo>
                        <a:pt x="187470" y="477732"/>
                      </a:lnTo>
                      <a:lnTo>
                        <a:pt x="184429" y="474203"/>
                      </a:lnTo>
                      <a:lnTo>
                        <a:pt x="181462" y="469425"/>
                      </a:lnTo>
                      <a:lnTo>
                        <a:pt x="181054" y="468187"/>
                      </a:lnTo>
                      <a:lnTo>
                        <a:pt x="180151" y="466850"/>
                      </a:lnTo>
                      <a:lnTo>
                        <a:pt x="179979" y="466231"/>
                      </a:lnTo>
                      <a:lnTo>
                        <a:pt x="179744" y="465427"/>
                      </a:lnTo>
                      <a:lnTo>
                        <a:pt x="178841" y="464090"/>
                      </a:lnTo>
                      <a:lnTo>
                        <a:pt x="177605" y="459695"/>
                      </a:lnTo>
                      <a:lnTo>
                        <a:pt x="177605" y="458358"/>
                      </a:lnTo>
                      <a:lnTo>
                        <a:pt x="177197" y="456638"/>
                      </a:lnTo>
                      <a:lnTo>
                        <a:pt x="177222" y="455561"/>
                      </a:lnTo>
                      <a:lnTo>
                        <a:pt x="177271" y="452924"/>
                      </a:lnTo>
                      <a:lnTo>
                        <a:pt x="178186" y="445571"/>
                      </a:lnTo>
                      <a:lnTo>
                        <a:pt x="178619" y="443293"/>
                      </a:lnTo>
                      <a:lnTo>
                        <a:pt x="178915" y="441758"/>
                      </a:lnTo>
                      <a:lnTo>
                        <a:pt x="179200" y="441114"/>
                      </a:lnTo>
                      <a:lnTo>
                        <a:pt x="179583" y="440235"/>
                      </a:lnTo>
                      <a:lnTo>
                        <a:pt x="179707" y="439220"/>
                      </a:lnTo>
                      <a:lnTo>
                        <a:pt x="179818" y="438230"/>
                      </a:lnTo>
                      <a:lnTo>
                        <a:pt x="180436" y="435593"/>
                      </a:lnTo>
                      <a:lnTo>
                        <a:pt x="181054" y="432981"/>
                      </a:lnTo>
                      <a:lnTo>
                        <a:pt x="181215" y="431322"/>
                      </a:lnTo>
                      <a:lnTo>
                        <a:pt x="181141" y="430840"/>
                      </a:lnTo>
                      <a:lnTo>
                        <a:pt x="180955" y="429948"/>
                      </a:lnTo>
                      <a:lnTo>
                        <a:pt x="180955" y="429948"/>
                      </a:lnTo>
                      <a:lnTo>
                        <a:pt x="180893" y="429639"/>
                      </a:lnTo>
                      <a:lnTo>
                        <a:pt x="179088" y="427349"/>
                      </a:lnTo>
                      <a:lnTo>
                        <a:pt x="175627" y="424588"/>
                      </a:lnTo>
                      <a:lnTo>
                        <a:pt x="171523" y="422199"/>
                      </a:lnTo>
                      <a:lnTo>
                        <a:pt x="168321" y="421048"/>
                      </a:lnTo>
                      <a:lnTo>
                        <a:pt x="166269" y="420763"/>
                      </a:lnTo>
                      <a:lnTo>
                        <a:pt x="162981" y="421345"/>
                      </a:lnTo>
                      <a:lnTo>
                        <a:pt x="154921" y="425541"/>
                      </a:lnTo>
                      <a:lnTo>
                        <a:pt x="153511" y="426136"/>
                      </a:lnTo>
                      <a:lnTo>
                        <a:pt x="152461" y="426594"/>
                      </a:lnTo>
                      <a:lnTo>
                        <a:pt x="150730" y="426965"/>
                      </a:lnTo>
                      <a:lnTo>
                        <a:pt x="149345" y="427819"/>
                      </a:lnTo>
                      <a:lnTo>
                        <a:pt x="146626" y="428871"/>
                      </a:lnTo>
                      <a:lnTo>
                        <a:pt x="143572" y="429639"/>
                      </a:lnTo>
                      <a:lnTo>
                        <a:pt x="142719" y="430060"/>
                      </a:lnTo>
                      <a:lnTo>
                        <a:pt x="142188" y="430307"/>
                      </a:lnTo>
                      <a:lnTo>
                        <a:pt x="138739" y="430790"/>
                      </a:lnTo>
                      <a:lnTo>
                        <a:pt x="137169" y="431261"/>
                      </a:lnTo>
                      <a:lnTo>
                        <a:pt x="133015" y="431001"/>
                      </a:lnTo>
                      <a:lnTo>
                        <a:pt x="131247" y="430877"/>
                      </a:lnTo>
                      <a:lnTo>
                        <a:pt x="128231" y="430171"/>
                      </a:lnTo>
                      <a:lnTo>
                        <a:pt x="125994" y="429639"/>
                      </a:lnTo>
                      <a:lnTo>
                        <a:pt x="120233" y="429639"/>
                      </a:lnTo>
                      <a:lnTo>
                        <a:pt x="113990" y="428686"/>
                      </a:lnTo>
                      <a:lnTo>
                        <a:pt x="112111" y="428686"/>
                      </a:lnTo>
                      <a:lnTo>
                        <a:pt x="99119" y="425826"/>
                      </a:lnTo>
                      <a:lnTo>
                        <a:pt x="98377" y="425579"/>
                      </a:lnTo>
                      <a:lnTo>
                        <a:pt x="97301" y="425232"/>
                      </a:lnTo>
                      <a:lnTo>
                        <a:pt x="92468" y="423635"/>
                      </a:lnTo>
                      <a:lnTo>
                        <a:pt x="91541" y="423548"/>
                      </a:lnTo>
                      <a:lnTo>
                        <a:pt x="88265" y="423251"/>
                      </a:lnTo>
                      <a:lnTo>
                        <a:pt x="87053" y="423635"/>
                      </a:lnTo>
                      <a:lnTo>
                        <a:pt x="83827" y="424675"/>
                      </a:lnTo>
                      <a:lnTo>
                        <a:pt x="80823" y="426235"/>
                      </a:lnTo>
                      <a:lnTo>
                        <a:pt x="77732" y="427844"/>
                      </a:lnTo>
                      <a:lnTo>
                        <a:pt x="74642" y="429453"/>
                      </a:lnTo>
                      <a:lnTo>
                        <a:pt x="74456" y="429540"/>
                      </a:lnTo>
                      <a:lnTo>
                        <a:pt x="73146" y="429738"/>
                      </a:lnTo>
                      <a:lnTo>
                        <a:pt x="72194" y="430258"/>
                      </a:lnTo>
                      <a:lnTo>
                        <a:pt x="71589" y="430592"/>
                      </a:lnTo>
                      <a:lnTo>
                        <a:pt x="65173" y="431929"/>
                      </a:lnTo>
                      <a:lnTo>
                        <a:pt x="64999" y="431979"/>
                      </a:lnTo>
                      <a:lnTo>
                        <a:pt x="60821" y="433167"/>
                      </a:lnTo>
                      <a:lnTo>
                        <a:pt x="52019" y="436509"/>
                      </a:lnTo>
                      <a:lnTo>
                        <a:pt x="48570" y="436893"/>
                      </a:lnTo>
                      <a:lnTo>
                        <a:pt x="46766" y="436608"/>
                      </a:lnTo>
                      <a:lnTo>
                        <a:pt x="39509" y="433452"/>
                      </a:lnTo>
                      <a:lnTo>
                        <a:pt x="34008" y="431062"/>
                      </a:lnTo>
                      <a:lnTo>
                        <a:pt x="31387" y="429924"/>
                      </a:lnTo>
                      <a:lnTo>
                        <a:pt x="25540" y="428698"/>
                      </a:lnTo>
                      <a:lnTo>
                        <a:pt x="21856" y="427918"/>
                      </a:lnTo>
                      <a:lnTo>
                        <a:pt x="20459" y="427794"/>
                      </a:lnTo>
                      <a:lnTo>
                        <a:pt x="19804" y="427733"/>
                      </a:lnTo>
                      <a:lnTo>
                        <a:pt x="19396" y="427572"/>
                      </a:lnTo>
                      <a:lnTo>
                        <a:pt x="18407" y="427163"/>
                      </a:lnTo>
                      <a:lnTo>
                        <a:pt x="17010" y="426210"/>
                      </a:lnTo>
                      <a:lnTo>
                        <a:pt x="15663" y="424143"/>
                      </a:lnTo>
                      <a:lnTo>
                        <a:pt x="15453" y="423821"/>
                      </a:lnTo>
                      <a:lnTo>
                        <a:pt x="15045" y="422298"/>
                      </a:lnTo>
                      <a:lnTo>
                        <a:pt x="14908" y="422112"/>
                      </a:lnTo>
                      <a:lnTo>
                        <a:pt x="14303" y="421246"/>
                      </a:lnTo>
                      <a:lnTo>
                        <a:pt x="13883" y="420008"/>
                      </a:lnTo>
                      <a:lnTo>
                        <a:pt x="10767" y="415044"/>
                      </a:lnTo>
                      <a:lnTo>
                        <a:pt x="7318" y="412184"/>
                      </a:lnTo>
                      <a:lnTo>
                        <a:pt x="6119" y="411504"/>
                      </a:lnTo>
                      <a:lnTo>
                        <a:pt x="4920" y="410835"/>
                      </a:lnTo>
                      <a:lnTo>
                        <a:pt x="4599" y="410649"/>
                      </a:lnTo>
                      <a:lnTo>
                        <a:pt x="4277" y="410563"/>
                      </a:lnTo>
                      <a:lnTo>
                        <a:pt x="1150" y="409597"/>
                      </a:lnTo>
                      <a:lnTo>
                        <a:pt x="902" y="409350"/>
                      </a:lnTo>
                      <a:lnTo>
                        <a:pt x="507" y="408966"/>
                      </a:lnTo>
                      <a:lnTo>
                        <a:pt x="297" y="408755"/>
                      </a:lnTo>
                      <a:lnTo>
                        <a:pt x="0" y="408458"/>
                      </a:lnTo>
                      <a:lnTo>
                        <a:pt x="334" y="404930"/>
                      </a:lnTo>
                      <a:lnTo>
                        <a:pt x="902" y="403408"/>
                      </a:lnTo>
                      <a:lnTo>
                        <a:pt x="3202" y="399298"/>
                      </a:lnTo>
                      <a:lnTo>
                        <a:pt x="3622" y="397961"/>
                      </a:lnTo>
                      <a:lnTo>
                        <a:pt x="4599" y="395980"/>
                      </a:lnTo>
                      <a:lnTo>
                        <a:pt x="6577" y="391957"/>
                      </a:lnTo>
                      <a:lnTo>
                        <a:pt x="6985" y="390422"/>
                      </a:lnTo>
                      <a:lnTo>
                        <a:pt x="8332" y="387513"/>
                      </a:lnTo>
                      <a:lnTo>
                        <a:pt x="9692" y="384604"/>
                      </a:lnTo>
                      <a:lnTo>
                        <a:pt x="13141" y="379454"/>
                      </a:lnTo>
                      <a:lnTo>
                        <a:pt x="15317" y="374205"/>
                      </a:lnTo>
                      <a:lnTo>
                        <a:pt x="16021" y="371631"/>
                      </a:lnTo>
                      <a:lnTo>
                        <a:pt x="16021" y="370009"/>
                      </a:lnTo>
                      <a:lnTo>
                        <a:pt x="15861" y="368672"/>
                      </a:lnTo>
                      <a:lnTo>
                        <a:pt x="15613" y="366766"/>
                      </a:lnTo>
                      <a:lnTo>
                        <a:pt x="15119" y="365330"/>
                      </a:lnTo>
                      <a:lnTo>
                        <a:pt x="13796" y="362755"/>
                      </a:lnTo>
                      <a:lnTo>
                        <a:pt x="12288" y="361146"/>
                      </a:lnTo>
                      <a:lnTo>
                        <a:pt x="9779" y="358459"/>
                      </a:lnTo>
                      <a:lnTo>
                        <a:pt x="8604" y="357494"/>
                      </a:lnTo>
                      <a:lnTo>
                        <a:pt x="7467" y="356553"/>
                      </a:lnTo>
                      <a:lnTo>
                        <a:pt x="4104" y="351973"/>
                      </a:lnTo>
                      <a:lnTo>
                        <a:pt x="3375" y="350636"/>
                      </a:lnTo>
                      <a:lnTo>
                        <a:pt x="2707" y="349398"/>
                      </a:lnTo>
                      <a:lnTo>
                        <a:pt x="1718" y="343097"/>
                      </a:lnTo>
                      <a:lnTo>
                        <a:pt x="2473" y="339396"/>
                      </a:lnTo>
                      <a:lnTo>
                        <a:pt x="2868" y="337464"/>
                      </a:lnTo>
                      <a:lnTo>
                        <a:pt x="4179" y="334419"/>
                      </a:lnTo>
                      <a:lnTo>
                        <a:pt x="4710" y="333540"/>
                      </a:lnTo>
                      <a:lnTo>
                        <a:pt x="8048" y="327933"/>
                      </a:lnTo>
                      <a:lnTo>
                        <a:pt x="8727" y="325915"/>
                      </a:lnTo>
                      <a:lnTo>
                        <a:pt x="9198" y="324491"/>
                      </a:lnTo>
                      <a:lnTo>
                        <a:pt x="9272" y="323377"/>
                      </a:lnTo>
                      <a:lnTo>
                        <a:pt x="9445" y="320963"/>
                      </a:lnTo>
                      <a:lnTo>
                        <a:pt x="8876" y="317881"/>
                      </a:lnTo>
                      <a:lnTo>
                        <a:pt x="8629" y="316482"/>
                      </a:lnTo>
                      <a:lnTo>
                        <a:pt x="8283" y="315603"/>
                      </a:lnTo>
                      <a:lnTo>
                        <a:pt x="7961" y="314761"/>
                      </a:lnTo>
                      <a:lnTo>
                        <a:pt x="7912" y="314328"/>
                      </a:lnTo>
                      <a:lnTo>
                        <a:pt x="7801" y="313424"/>
                      </a:lnTo>
                      <a:lnTo>
                        <a:pt x="7739" y="312149"/>
                      </a:lnTo>
                      <a:lnTo>
                        <a:pt x="7640" y="309995"/>
                      </a:lnTo>
                      <a:lnTo>
                        <a:pt x="7714" y="308869"/>
                      </a:lnTo>
                      <a:lnTo>
                        <a:pt x="7850" y="306876"/>
                      </a:lnTo>
                      <a:lnTo>
                        <a:pt x="7887" y="306467"/>
                      </a:lnTo>
                      <a:lnTo>
                        <a:pt x="8134" y="304660"/>
                      </a:lnTo>
                      <a:lnTo>
                        <a:pt x="8864" y="302754"/>
                      </a:lnTo>
                      <a:lnTo>
                        <a:pt x="9111" y="301033"/>
                      </a:lnTo>
                      <a:lnTo>
                        <a:pt x="10001" y="298198"/>
                      </a:lnTo>
                      <a:lnTo>
                        <a:pt x="10186" y="297604"/>
                      </a:lnTo>
                      <a:lnTo>
                        <a:pt x="11830" y="294732"/>
                      </a:lnTo>
                      <a:lnTo>
                        <a:pt x="13030" y="292986"/>
                      </a:lnTo>
                      <a:lnTo>
                        <a:pt x="14303" y="291117"/>
                      </a:lnTo>
                      <a:lnTo>
                        <a:pt x="16108" y="288914"/>
                      </a:lnTo>
                      <a:lnTo>
                        <a:pt x="20879" y="285287"/>
                      </a:lnTo>
                      <a:lnTo>
                        <a:pt x="21139" y="285163"/>
                      </a:lnTo>
                      <a:lnTo>
                        <a:pt x="21275" y="285101"/>
                      </a:lnTo>
                      <a:lnTo>
                        <a:pt x="24736" y="283380"/>
                      </a:lnTo>
                      <a:lnTo>
                        <a:pt x="27394" y="282898"/>
                      </a:lnTo>
                      <a:lnTo>
                        <a:pt x="29990" y="282427"/>
                      </a:lnTo>
                      <a:lnTo>
                        <a:pt x="37482" y="283764"/>
                      </a:lnTo>
                      <a:lnTo>
                        <a:pt x="40684" y="285200"/>
                      </a:lnTo>
                      <a:lnTo>
                        <a:pt x="44540" y="285101"/>
                      </a:lnTo>
                      <a:lnTo>
                        <a:pt x="48570" y="283393"/>
                      </a:lnTo>
                      <a:lnTo>
                        <a:pt x="51364" y="280335"/>
                      </a:lnTo>
                      <a:lnTo>
                        <a:pt x="52266" y="278614"/>
                      </a:lnTo>
                      <a:lnTo>
                        <a:pt x="53243" y="277575"/>
                      </a:lnTo>
                      <a:lnTo>
                        <a:pt x="53379" y="277253"/>
                      </a:lnTo>
                      <a:lnTo>
                        <a:pt x="53824" y="276238"/>
                      </a:lnTo>
                      <a:lnTo>
                        <a:pt x="54541" y="275408"/>
                      </a:lnTo>
                      <a:lnTo>
                        <a:pt x="54900" y="274987"/>
                      </a:lnTo>
                      <a:lnTo>
                        <a:pt x="55308" y="274059"/>
                      </a:lnTo>
                      <a:lnTo>
                        <a:pt x="55468" y="273663"/>
                      </a:lnTo>
                      <a:lnTo>
                        <a:pt x="56210" y="272648"/>
                      </a:lnTo>
                      <a:lnTo>
                        <a:pt x="58102" y="270036"/>
                      </a:lnTo>
                      <a:lnTo>
                        <a:pt x="60734" y="268327"/>
                      </a:lnTo>
                      <a:lnTo>
                        <a:pt x="61822" y="267783"/>
                      </a:lnTo>
                      <a:lnTo>
                        <a:pt x="63281" y="267077"/>
                      </a:lnTo>
                      <a:lnTo>
                        <a:pt x="67002" y="265616"/>
                      </a:lnTo>
                      <a:lnTo>
                        <a:pt x="69116" y="264787"/>
                      </a:lnTo>
                      <a:lnTo>
                        <a:pt x="70389" y="264143"/>
                      </a:lnTo>
                      <a:lnTo>
                        <a:pt x="71576" y="263549"/>
                      </a:lnTo>
                      <a:lnTo>
                        <a:pt x="73146" y="263363"/>
                      </a:lnTo>
                      <a:lnTo>
                        <a:pt x="73826" y="262918"/>
                      </a:lnTo>
                      <a:lnTo>
                        <a:pt x="77089" y="260788"/>
                      </a:lnTo>
                      <a:lnTo>
                        <a:pt x="80736" y="257644"/>
                      </a:lnTo>
                      <a:lnTo>
                        <a:pt x="81527" y="256976"/>
                      </a:lnTo>
                      <a:lnTo>
                        <a:pt x="85063" y="254500"/>
                      </a:lnTo>
                      <a:lnTo>
                        <a:pt x="86930" y="252829"/>
                      </a:lnTo>
                      <a:lnTo>
                        <a:pt x="87189" y="252581"/>
                      </a:lnTo>
                      <a:lnTo>
                        <a:pt x="87461" y="252433"/>
                      </a:lnTo>
                      <a:lnTo>
                        <a:pt x="93519" y="248966"/>
                      </a:lnTo>
                      <a:lnTo>
                        <a:pt x="96238" y="247729"/>
                      </a:lnTo>
                      <a:lnTo>
                        <a:pt x="98785" y="246206"/>
                      </a:lnTo>
                      <a:lnTo>
                        <a:pt x="100021" y="245154"/>
                      </a:lnTo>
                      <a:lnTo>
                        <a:pt x="100577" y="244362"/>
                      </a:lnTo>
                      <a:lnTo>
                        <a:pt x="100750" y="244102"/>
                      </a:lnTo>
                      <a:lnTo>
                        <a:pt x="101492" y="242381"/>
                      </a:lnTo>
                      <a:lnTo>
                        <a:pt x="103223" y="233233"/>
                      </a:lnTo>
                      <a:lnTo>
                        <a:pt x="103619" y="228764"/>
                      </a:lnTo>
                      <a:lnTo>
                        <a:pt x="103878" y="225793"/>
                      </a:lnTo>
                      <a:lnTo>
                        <a:pt x="104780" y="222265"/>
                      </a:lnTo>
                      <a:lnTo>
                        <a:pt x="105436" y="220742"/>
                      </a:lnTo>
                      <a:lnTo>
                        <a:pt x="106350" y="219678"/>
                      </a:lnTo>
                      <a:lnTo>
                        <a:pt x="107253" y="218638"/>
                      </a:lnTo>
                      <a:lnTo>
                        <a:pt x="109800" y="216929"/>
                      </a:lnTo>
                      <a:lnTo>
                        <a:pt x="111110" y="216546"/>
                      </a:lnTo>
                      <a:lnTo>
                        <a:pt x="111864" y="216162"/>
                      </a:lnTo>
                      <a:lnTo>
                        <a:pt x="116623" y="213785"/>
                      </a:lnTo>
                      <a:lnTo>
                        <a:pt x="117884" y="213439"/>
                      </a:lnTo>
                      <a:lnTo>
                        <a:pt x="118020" y="213401"/>
                      </a:lnTo>
                      <a:lnTo>
                        <a:pt x="119590" y="213166"/>
                      </a:lnTo>
                      <a:lnTo>
                        <a:pt x="123200" y="212634"/>
                      </a:lnTo>
                      <a:lnTo>
                        <a:pt x="130840" y="213018"/>
                      </a:lnTo>
                      <a:lnTo>
                        <a:pt x="132237" y="212349"/>
                      </a:lnTo>
                      <a:lnTo>
                        <a:pt x="133015" y="211681"/>
                      </a:lnTo>
                      <a:lnTo>
                        <a:pt x="133225" y="211495"/>
                      </a:lnTo>
                      <a:lnTo>
                        <a:pt x="133547" y="210641"/>
                      </a:lnTo>
                      <a:lnTo>
                        <a:pt x="133881" y="209787"/>
                      </a:lnTo>
                      <a:lnTo>
                        <a:pt x="133967" y="206246"/>
                      </a:lnTo>
                      <a:lnTo>
                        <a:pt x="133547" y="203003"/>
                      </a:lnTo>
                      <a:lnTo>
                        <a:pt x="135067" y="201703"/>
                      </a:lnTo>
                      <a:lnTo>
                        <a:pt x="135772" y="201097"/>
                      </a:lnTo>
                      <a:lnTo>
                        <a:pt x="138146" y="200280"/>
                      </a:lnTo>
                      <a:lnTo>
                        <a:pt x="141594" y="199104"/>
                      </a:lnTo>
                      <a:lnTo>
                        <a:pt x="144339" y="197507"/>
                      </a:lnTo>
                      <a:lnTo>
                        <a:pt x="144982" y="197148"/>
                      </a:lnTo>
                      <a:lnTo>
                        <a:pt x="146700" y="196145"/>
                      </a:lnTo>
                      <a:lnTo>
                        <a:pt x="150322" y="193570"/>
                      </a:lnTo>
                      <a:lnTo>
                        <a:pt x="151398" y="192580"/>
                      </a:lnTo>
                      <a:lnTo>
                        <a:pt x="154673" y="189572"/>
                      </a:lnTo>
                      <a:lnTo>
                        <a:pt x="155465" y="188544"/>
                      </a:lnTo>
                      <a:lnTo>
                        <a:pt x="156812" y="185276"/>
                      </a:lnTo>
                      <a:lnTo>
                        <a:pt x="158209" y="180226"/>
                      </a:lnTo>
                      <a:lnTo>
                        <a:pt x="159025" y="178790"/>
                      </a:lnTo>
                      <a:lnTo>
                        <a:pt x="159829" y="175806"/>
                      </a:lnTo>
                      <a:lnTo>
                        <a:pt x="159927" y="175460"/>
                      </a:lnTo>
                      <a:lnTo>
                        <a:pt x="160830" y="174024"/>
                      </a:lnTo>
                      <a:lnTo>
                        <a:pt x="161411" y="172501"/>
                      </a:lnTo>
                      <a:lnTo>
                        <a:pt x="165132" y="168156"/>
                      </a:lnTo>
                      <a:lnTo>
                        <a:pt x="165762" y="166299"/>
                      </a:lnTo>
                      <a:lnTo>
                        <a:pt x="164946" y="161818"/>
                      </a:lnTo>
                      <a:lnTo>
                        <a:pt x="163735" y="159515"/>
                      </a:lnTo>
                      <a:lnTo>
                        <a:pt x="161571" y="155430"/>
                      </a:lnTo>
                      <a:lnTo>
                        <a:pt x="161164" y="153994"/>
                      </a:lnTo>
                      <a:lnTo>
                        <a:pt x="159544" y="150392"/>
                      </a:lnTo>
                      <a:lnTo>
                        <a:pt x="159359" y="149984"/>
                      </a:lnTo>
                      <a:lnTo>
                        <a:pt x="158370" y="145218"/>
                      </a:lnTo>
                      <a:lnTo>
                        <a:pt x="158283" y="144388"/>
                      </a:lnTo>
                      <a:lnTo>
                        <a:pt x="158209" y="143695"/>
                      </a:lnTo>
                      <a:lnTo>
                        <a:pt x="158951" y="139969"/>
                      </a:lnTo>
                      <a:lnTo>
                        <a:pt x="159767" y="138644"/>
                      </a:lnTo>
                      <a:lnTo>
                        <a:pt x="161905" y="136924"/>
                      </a:lnTo>
                      <a:lnTo>
                        <a:pt x="162289" y="136800"/>
                      </a:lnTo>
                      <a:lnTo>
                        <a:pt x="163710" y="136354"/>
                      </a:lnTo>
                      <a:lnTo>
                        <a:pt x="165441" y="136453"/>
                      </a:lnTo>
                      <a:lnTo>
                        <a:pt x="169137" y="136069"/>
                      </a:lnTo>
                      <a:lnTo>
                        <a:pt x="175466" y="134918"/>
                      </a:lnTo>
                      <a:lnTo>
                        <a:pt x="178260" y="133680"/>
                      </a:lnTo>
                      <a:lnTo>
                        <a:pt x="179570" y="132826"/>
                      </a:lnTo>
                      <a:lnTo>
                        <a:pt x="186147" y="127293"/>
                      </a:lnTo>
                      <a:lnTo>
                        <a:pt x="190672" y="125869"/>
                      </a:lnTo>
                      <a:lnTo>
                        <a:pt x="193057" y="126166"/>
                      </a:lnTo>
                      <a:lnTo>
                        <a:pt x="194454" y="126339"/>
                      </a:lnTo>
                      <a:lnTo>
                        <a:pt x="195295" y="126674"/>
                      </a:lnTo>
                      <a:lnTo>
                        <a:pt x="200944" y="128927"/>
                      </a:lnTo>
                      <a:lnTo>
                        <a:pt x="203096" y="129459"/>
                      </a:lnTo>
                      <a:lnTo>
                        <a:pt x="204393" y="129781"/>
                      </a:lnTo>
                      <a:lnTo>
                        <a:pt x="208225" y="130103"/>
                      </a:lnTo>
                      <a:lnTo>
                        <a:pt x="212293" y="130449"/>
                      </a:lnTo>
                      <a:lnTo>
                        <a:pt x="217460" y="129880"/>
                      </a:lnTo>
                      <a:lnTo>
                        <a:pt x="222788" y="128345"/>
                      </a:lnTo>
                      <a:lnTo>
                        <a:pt x="223715" y="128073"/>
                      </a:lnTo>
                      <a:lnTo>
                        <a:pt x="225273" y="127887"/>
                      </a:lnTo>
                      <a:lnTo>
                        <a:pt x="228524" y="126686"/>
                      </a:lnTo>
                      <a:lnTo>
                        <a:pt x="234062" y="124644"/>
                      </a:lnTo>
                      <a:lnTo>
                        <a:pt x="237190" y="123876"/>
                      </a:lnTo>
                      <a:lnTo>
                        <a:pt x="237820" y="123579"/>
                      </a:lnTo>
                      <a:lnTo>
                        <a:pt x="238587" y="123208"/>
                      </a:lnTo>
                      <a:lnTo>
                        <a:pt x="240070" y="123022"/>
                      </a:lnTo>
                      <a:lnTo>
                        <a:pt x="241467" y="122168"/>
                      </a:lnTo>
                      <a:lnTo>
                        <a:pt x="242048" y="122007"/>
                      </a:lnTo>
                      <a:lnTo>
                        <a:pt x="242864" y="121784"/>
                      </a:lnTo>
                      <a:lnTo>
                        <a:pt x="246387" y="119024"/>
                      </a:lnTo>
                      <a:lnTo>
                        <a:pt x="249354" y="117872"/>
                      </a:lnTo>
                      <a:lnTo>
                        <a:pt x="252865" y="117080"/>
                      </a:lnTo>
                      <a:lnTo>
                        <a:pt x="254039" y="116820"/>
                      </a:lnTo>
                      <a:lnTo>
                        <a:pt x="255078" y="116981"/>
                      </a:lnTo>
                      <a:lnTo>
                        <a:pt x="255931" y="117117"/>
                      </a:lnTo>
                      <a:lnTo>
                        <a:pt x="257921" y="116870"/>
                      </a:lnTo>
                      <a:lnTo>
                        <a:pt x="264646" y="116065"/>
                      </a:lnTo>
                      <a:lnTo>
                        <a:pt x="266290" y="116251"/>
                      </a:lnTo>
                      <a:lnTo>
                        <a:pt x="267773" y="116746"/>
                      </a:lnTo>
                      <a:lnTo>
                        <a:pt x="269986" y="117489"/>
                      </a:lnTo>
                      <a:lnTo>
                        <a:pt x="271865" y="118764"/>
                      </a:lnTo>
                      <a:lnTo>
                        <a:pt x="272533" y="119209"/>
                      </a:lnTo>
                      <a:lnTo>
                        <a:pt x="273930" y="119779"/>
                      </a:lnTo>
                      <a:lnTo>
                        <a:pt x="274474" y="120113"/>
                      </a:lnTo>
                      <a:lnTo>
                        <a:pt x="279604" y="123121"/>
                      </a:lnTo>
                      <a:lnTo>
                        <a:pt x="283708" y="123963"/>
                      </a:lnTo>
                      <a:lnTo>
                        <a:pt x="287083" y="124644"/>
                      </a:lnTo>
                      <a:lnTo>
                        <a:pt x="290890" y="125163"/>
                      </a:lnTo>
                      <a:lnTo>
                        <a:pt x="293412" y="125510"/>
                      </a:lnTo>
                      <a:lnTo>
                        <a:pt x="299161" y="125795"/>
                      </a:lnTo>
                      <a:lnTo>
                        <a:pt x="307134" y="123888"/>
                      </a:lnTo>
                      <a:lnTo>
                        <a:pt x="307431" y="123876"/>
                      </a:lnTo>
                      <a:lnTo>
                        <a:pt x="310744" y="123789"/>
                      </a:lnTo>
                      <a:lnTo>
                        <a:pt x="312388" y="124359"/>
                      </a:lnTo>
                      <a:lnTo>
                        <a:pt x="315515" y="129125"/>
                      </a:lnTo>
                      <a:lnTo>
                        <a:pt x="316393" y="130016"/>
                      </a:lnTo>
                      <a:lnTo>
                        <a:pt x="317567" y="131229"/>
                      </a:lnTo>
                      <a:lnTo>
                        <a:pt x="322611" y="131675"/>
                      </a:lnTo>
                      <a:lnTo>
                        <a:pt x="326678" y="132021"/>
                      </a:lnTo>
                      <a:lnTo>
                        <a:pt x="331710" y="132467"/>
                      </a:lnTo>
                      <a:lnTo>
                        <a:pt x="334541" y="132603"/>
                      </a:lnTo>
                      <a:lnTo>
                        <a:pt x="339510" y="132851"/>
                      </a:lnTo>
                      <a:lnTo>
                        <a:pt x="341661" y="132455"/>
                      </a:lnTo>
                      <a:lnTo>
                        <a:pt x="342638" y="132269"/>
                      </a:lnTo>
                      <a:lnTo>
                        <a:pt x="344035" y="131601"/>
                      </a:lnTo>
                      <a:lnTo>
                        <a:pt x="344170" y="131539"/>
                      </a:lnTo>
                      <a:lnTo>
                        <a:pt x="345184" y="131031"/>
                      </a:lnTo>
                      <a:lnTo>
                        <a:pt x="346247" y="129694"/>
                      </a:lnTo>
                      <a:lnTo>
                        <a:pt x="347780" y="128531"/>
                      </a:lnTo>
                      <a:lnTo>
                        <a:pt x="348633" y="127887"/>
                      </a:lnTo>
                      <a:lnTo>
                        <a:pt x="351600" y="126835"/>
                      </a:lnTo>
                      <a:lnTo>
                        <a:pt x="352057" y="126785"/>
                      </a:lnTo>
                      <a:lnTo>
                        <a:pt x="353318" y="126649"/>
                      </a:lnTo>
                      <a:lnTo>
                        <a:pt x="362120" y="129211"/>
                      </a:lnTo>
                      <a:lnTo>
                        <a:pt x="363888" y="128840"/>
                      </a:lnTo>
                      <a:lnTo>
                        <a:pt x="368042" y="127020"/>
                      </a:lnTo>
                      <a:lnTo>
                        <a:pt x="369105" y="126835"/>
                      </a:lnTo>
                      <a:lnTo>
                        <a:pt x="371330" y="126451"/>
                      </a:lnTo>
                      <a:lnTo>
                        <a:pt x="375348" y="126550"/>
                      </a:lnTo>
                      <a:lnTo>
                        <a:pt x="379130" y="127404"/>
                      </a:lnTo>
                      <a:lnTo>
                        <a:pt x="384594" y="129570"/>
                      </a:lnTo>
                      <a:lnTo>
                        <a:pt x="385373" y="129880"/>
                      </a:lnTo>
                      <a:lnTo>
                        <a:pt x="385596" y="129991"/>
                      </a:lnTo>
                      <a:lnTo>
                        <a:pt x="388340" y="131415"/>
                      </a:lnTo>
                      <a:lnTo>
                        <a:pt x="389959" y="131885"/>
                      </a:lnTo>
                      <a:lnTo>
                        <a:pt x="393594" y="131786"/>
                      </a:lnTo>
                      <a:lnTo>
                        <a:pt x="394521" y="131353"/>
                      </a:lnTo>
                      <a:lnTo>
                        <a:pt x="395040" y="131068"/>
                      </a:lnTo>
                      <a:lnTo>
                        <a:pt x="397043" y="129026"/>
                      </a:lnTo>
                      <a:lnTo>
                        <a:pt x="398044" y="126414"/>
                      </a:lnTo>
                      <a:lnTo>
                        <a:pt x="398860" y="124260"/>
                      </a:lnTo>
                      <a:lnTo>
                        <a:pt x="399255" y="122712"/>
                      </a:lnTo>
                      <a:lnTo>
                        <a:pt x="399354" y="122341"/>
                      </a:lnTo>
                      <a:lnTo>
                        <a:pt x="399515" y="117191"/>
                      </a:lnTo>
                      <a:lnTo>
                        <a:pt x="399416" y="116610"/>
                      </a:lnTo>
                      <a:lnTo>
                        <a:pt x="398947" y="113948"/>
                      </a:lnTo>
                      <a:lnTo>
                        <a:pt x="397129" y="109937"/>
                      </a:lnTo>
                      <a:lnTo>
                        <a:pt x="396721" y="108415"/>
                      </a:lnTo>
                      <a:lnTo>
                        <a:pt x="395819" y="107362"/>
                      </a:lnTo>
                      <a:lnTo>
                        <a:pt x="395535" y="106892"/>
                      </a:lnTo>
                      <a:lnTo>
                        <a:pt x="392778" y="102397"/>
                      </a:lnTo>
                      <a:lnTo>
                        <a:pt x="392555" y="102199"/>
                      </a:lnTo>
                      <a:lnTo>
                        <a:pt x="390639" y="100490"/>
                      </a:lnTo>
                      <a:lnTo>
                        <a:pt x="389255" y="99707"/>
                      </a:lnTo>
                      <a:lnTo>
                        <a:pt x="387932" y="98964"/>
                      </a:lnTo>
                      <a:lnTo>
                        <a:pt x="386041" y="98487"/>
                      </a:lnTo>
                      <a:lnTo>
                        <a:pt x="380119" y="98296"/>
                      </a:lnTo>
                      <a:lnTo>
                        <a:pt x="378067" y="96294"/>
                      </a:lnTo>
                      <a:lnTo>
                        <a:pt x="377400" y="93144"/>
                      </a:lnTo>
                      <a:lnTo>
                        <a:pt x="376831" y="91714"/>
                      </a:lnTo>
                      <a:lnTo>
                        <a:pt x="376336" y="90662"/>
                      </a:lnTo>
                      <a:lnTo>
                        <a:pt x="375533" y="89858"/>
                      </a:lnTo>
                      <a:lnTo>
                        <a:pt x="375187" y="89517"/>
                      </a:lnTo>
                      <a:lnTo>
                        <a:pt x="373370" y="89040"/>
                      </a:lnTo>
                      <a:lnTo>
                        <a:pt x="365161" y="87992"/>
                      </a:lnTo>
                      <a:lnTo>
                        <a:pt x="363431" y="87994"/>
                      </a:lnTo>
                      <a:lnTo>
                        <a:pt x="361378" y="87518"/>
                      </a:lnTo>
                      <a:lnTo>
                        <a:pt x="356879" y="86168"/>
                      </a:lnTo>
                      <a:lnTo>
                        <a:pt x="354394" y="85419"/>
                      </a:lnTo>
                      <a:lnTo>
                        <a:pt x="353232" y="84840"/>
                      </a:lnTo>
                      <a:lnTo>
                        <a:pt x="350191" y="83319"/>
                      </a:lnTo>
                      <a:lnTo>
                        <a:pt x="347706" y="81064"/>
                      </a:lnTo>
                      <a:lnTo>
                        <a:pt x="346828" y="80267"/>
                      </a:lnTo>
                      <a:lnTo>
                        <a:pt x="346173" y="78930"/>
                      </a:lnTo>
                      <a:lnTo>
                        <a:pt x="344356" y="76734"/>
                      </a:lnTo>
                      <a:lnTo>
                        <a:pt x="343107" y="74320"/>
                      </a:lnTo>
                      <a:lnTo>
                        <a:pt x="342391" y="72921"/>
                      </a:lnTo>
                      <a:lnTo>
                        <a:pt x="341982" y="71488"/>
                      </a:lnTo>
                      <a:lnTo>
                        <a:pt x="340338" y="69102"/>
                      </a:lnTo>
                      <a:lnTo>
                        <a:pt x="333391" y="63948"/>
                      </a:lnTo>
                      <a:lnTo>
                        <a:pt x="340190" y="61232"/>
                      </a:lnTo>
                      <a:lnTo>
                        <a:pt x="349338" y="60442"/>
                      </a:lnTo>
                      <a:lnTo>
                        <a:pt x="352775" y="60691"/>
                      </a:lnTo>
                      <a:lnTo>
                        <a:pt x="355371" y="63219"/>
                      </a:lnTo>
                      <a:lnTo>
                        <a:pt x="358696" y="64630"/>
                      </a:lnTo>
                      <a:lnTo>
                        <a:pt x="361193" y="64813"/>
                      </a:lnTo>
                      <a:lnTo>
                        <a:pt x="362169" y="64302"/>
                      </a:lnTo>
                      <a:lnTo>
                        <a:pt x="363183" y="63500"/>
                      </a:lnTo>
                      <a:lnTo>
                        <a:pt x="366064" y="62837"/>
                      </a:lnTo>
                      <a:lnTo>
                        <a:pt x="370007" y="64294"/>
                      </a:lnTo>
                      <a:lnTo>
                        <a:pt x="373740" y="64572"/>
                      </a:lnTo>
                      <a:lnTo>
                        <a:pt x="376312" y="63886"/>
                      </a:lnTo>
                      <a:lnTo>
                        <a:pt x="378117" y="64604"/>
                      </a:lnTo>
                      <a:lnTo>
                        <a:pt x="379192" y="66727"/>
                      </a:lnTo>
                      <a:lnTo>
                        <a:pt x="380911" y="68606"/>
                      </a:lnTo>
                      <a:lnTo>
                        <a:pt x="383222" y="67316"/>
                      </a:lnTo>
                      <a:lnTo>
                        <a:pt x="387413" y="65878"/>
                      </a:lnTo>
                      <a:lnTo>
                        <a:pt x="394645" y="65541"/>
                      </a:lnTo>
                      <a:lnTo>
                        <a:pt x="404275" y="70057"/>
                      </a:lnTo>
                      <a:lnTo>
                        <a:pt x="405659" y="72205"/>
                      </a:lnTo>
                      <a:lnTo>
                        <a:pt x="407526" y="72344"/>
                      </a:lnTo>
                      <a:lnTo>
                        <a:pt x="412916" y="71581"/>
                      </a:lnTo>
                      <a:lnTo>
                        <a:pt x="415586" y="73243"/>
                      </a:lnTo>
                      <a:lnTo>
                        <a:pt x="420963" y="76276"/>
                      </a:lnTo>
                      <a:lnTo>
                        <a:pt x="429147" y="86530"/>
                      </a:lnTo>
                      <a:lnTo>
                        <a:pt x="434030" y="88068"/>
                      </a:lnTo>
                      <a:lnTo>
                        <a:pt x="440038" y="87729"/>
                      </a:lnTo>
                      <a:lnTo>
                        <a:pt x="441843" y="86785"/>
                      </a:lnTo>
                      <a:lnTo>
                        <a:pt x="444241" y="87334"/>
                      </a:lnTo>
                      <a:lnTo>
                        <a:pt x="447517" y="88087"/>
                      </a:lnTo>
                      <a:lnTo>
                        <a:pt x="449247" y="89402"/>
                      </a:lnTo>
                      <a:lnTo>
                        <a:pt x="450076" y="89420"/>
                      </a:lnTo>
                      <a:lnTo>
                        <a:pt x="453426" y="89498"/>
                      </a:lnTo>
                      <a:lnTo>
                        <a:pt x="455651" y="89550"/>
                      </a:lnTo>
                      <a:lnTo>
                        <a:pt x="463377" y="84253"/>
                      </a:lnTo>
                      <a:lnTo>
                        <a:pt x="465182" y="83509"/>
                      </a:lnTo>
                      <a:lnTo>
                        <a:pt x="467889" y="83500"/>
                      </a:lnTo>
                      <a:lnTo>
                        <a:pt x="472501" y="85346"/>
                      </a:lnTo>
                      <a:lnTo>
                        <a:pt x="475443" y="85085"/>
                      </a:lnTo>
                      <a:lnTo>
                        <a:pt x="477742" y="82890"/>
                      </a:lnTo>
                      <a:lnTo>
                        <a:pt x="479745" y="74832"/>
                      </a:lnTo>
                      <a:lnTo>
                        <a:pt x="481821" y="66537"/>
                      </a:lnTo>
                      <a:lnTo>
                        <a:pt x="483688" y="63107"/>
                      </a:lnTo>
                      <a:lnTo>
                        <a:pt x="485023" y="61682"/>
                      </a:lnTo>
                      <a:lnTo>
                        <a:pt x="489300" y="61107"/>
                      </a:lnTo>
                      <a:lnTo>
                        <a:pt x="496433" y="61616"/>
                      </a:lnTo>
                      <a:lnTo>
                        <a:pt x="502256" y="62447"/>
                      </a:lnTo>
                      <a:lnTo>
                        <a:pt x="509982" y="65213"/>
                      </a:lnTo>
                      <a:lnTo>
                        <a:pt x="514692" y="64928"/>
                      </a:lnTo>
                      <a:lnTo>
                        <a:pt x="515434" y="64630"/>
                      </a:lnTo>
                      <a:lnTo>
                        <a:pt x="518153" y="63536"/>
                      </a:lnTo>
                      <a:lnTo>
                        <a:pt x="532011" y="54810"/>
                      </a:lnTo>
                      <a:lnTo>
                        <a:pt x="538093" y="49869"/>
                      </a:lnTo>
                      <a:lnTo>
                        <a:pt x="544806" y="42840"/>
                      </a:lnTo>
                      <a:lnTo>
                        <a:pt x="550678" y="39651"/>
                      </a:lnTo>
                      <a:lnTo>
                        <a:pt x="552433" y="39170"/>
                      </a:lnTo>
                      <a:lnTo>
                        <a:pt x="558738" y="37438"/>
                      </a:lnTo>
                      <a:lnTo>
                        <a:pt x="562372" y="34779"/>
                      </a:lnTo>
                      <a:lnTo>
                        <a:pt x="564474" y="32051"/>
                      </a:lnTo>
                      <a:lnTo>
                        <a:pt x="566637" y="31528"/>
                      </a:lnTo>
                      <a:lnTo>
                        <a:pt x="587430" y="30869"/>
                      </a:lnTo>
                      <a:lnTo>
                        <a:pt x="593116" y="31091"/>
                      </a:lnTo>
                      <a:lnTo>
                        <a:pt x="595268" y="33013"/>
                      </a:lnTo>
                      <a:lnTo>
                        <a:pt x="596355" y="33982"/>
                      </a:lnTo>
                      <a:lnTo>
                        <a:pt x="598803" y="42679"/>
                      </a:lnTo>
                      <a:lnTo>
                        <a:pt x="600249" y="44094"/>
                      </a:lnTo>
                      <a:lnTo>
                        <a:pt x="602994" y="44567"/>
                      </a:lnTo>
                      <a:lnTo>
                        <a:pt x="605268" y="44359"/>
                      </a:lnTo>
                      <a:lnTo>
                        <a:pt x="606616" y="43019"/>
                      </a:lnTo>
                      <a:lnTo>
                        <a:pt x="608371" y="35027"/>
                      </a:lnTo>
                      <a:lnTo>
                        <a:pt x="609694" y="23273"/>
                      </a:lnTo>
                      <a:lnTo>
                        <a:pt x="609162" y="19084"/>
                      </a:lnTo>
                      <a:lnTo>
                        <a:pt x="610238" y="18947"/>
                      </a:lnTo>
                      <a:lnTo>
                        <a:pt x="617272" y="17165"/>
                      </a:lnTo>
                      <a:lnTo>
                        <a:pt x="621883" y="15551"/>
                      </a:lnTo>
                      <a:lnTo>
                        <a:pt x="622934" y="14196"/>
                      </a:lnTo>
                      <a:lnTo>
                        <a:pt x="624640" y="12103"/>
                      </a:lnTo>
                      <a:lnTo>
                        <a:pt x="625282" y="9032"/>
                      </a:lnTo>
                      <a:lnTo>
                        <a:pt x="626469" y="7679"/>
                      </a:lnTo>
                      <a:lnTo>
                        <a:pt x="630920" y="6118"/>
                      </a:lnTo>
                      <a:lnTo>
                        <a:pt x="634158" y="5220"/>
                      </a:lnTo>
                      <a:lnTo>
                        <a:pt x="638782" y="4042"/>
                      </a:lnTo>
                      <a:lnTo>
                        <a:pt x="642008" y="1978"/>
                      </a:lnTo>
                      <a:lnTo>
                        <a:pt x="644246" y="376"/>
                      </a:lnTo>
                      <a:lnTo>
                        <a:pt x="647015" y="0"/>
                      </a:lnTo>
                      <a:lnTo>
                        <a:pt x="649005" y="1590"/>
                      </a:lnTo>
                      <a:lnTo>
                        <a:pt x="649673" y="4533"/>
                      </a:lnTo>
                      <a:lnTo>
                        <a:pt x="650872" y="7108"/>
                      </a:lnTo>
                      <a:lnTo>
                        <a:pt x="652590" y="8207"/>
                      </a:lnTo>
                      <a:lnTo>
                        <a:pt x="653257" y="10047"/>
                      </a:lnTo>
                      <a:lnTo>
                        <a:pt x="652343" y="13608"/>
                      </a:lnTo>
                      <a:lnTo>
                        <a:pt x="653406" y="15569"/>
                      </a:lnTo>
                      <a:lnTo>
                        <a:pt x="655001" y="17898"/>
                      </a:lnTo>
                      <a:lnTo>
                        <a:pt x="656583" y="19735"/>
                      </a:lnTo>
                      <a:lnTo>
                        <a:pt x="657906" y="20999"/>
                      </a:lnTo>
                      <a:lnTo>
                        <a:pt x="659426" y="21348"/>
                      </a:lnTo>
                      <a:lnTo>
                        <a:pt x="663048" y="21805"/>
                      </a:lnTo>
                    </a:path>
                  </a:pathLst>
                </a:custGeom>
                <a:solidFill>
                  <a:srgbClr val="F7FCF5"/>
                </a:solidFill>
                <a:ln w="12352"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64C3D53D-F7DE-5BC6-B1BE-004EBDF2518A}"/>
                    </a:ext>
                  </a:extLst>
                </p:cNvPr>
                <p:cNvSpPr/>
                <p:nvPr/>
              </p:nvSpPr>
              <p:spPr>
                <a:xfrm>
                  <a:off x="5488877" y="1193478"/>
                  <a:ext cx="1446440" cy="1972329"/>
                </a:xfrm>
                <a:custGeom>
                  <a:avLst/>
                  <a:gdLst>
                    <a:gd name="connsiteX0" fmla="*/ 1309037 w 1446440"/>
                    <a:gd name="connsiteY0" fmla="*/ 6638 h 1972329"/>
                    <a:gd name="connsiteX1" fmla="*/ 1310681 w 1446440"/>
                    <a:gd name="connsiteY1" fmla="*/ 9023 h 1972329"/>
                    <a:gd name="connsiteX2" fmla="*/ 1311089 w 1446440"/>
                    <a:gd name="connsiteY2" fmla="*/ 10457 h 1972329"/>
                    <a:gd name="connsiteX3" fmla="*/ 1311806 w 1446440"/>
                    <a:gd name="connsiteY3" fmla="*/ 11855 h 1972329"/>
                    <a:gd name="connsiteX4" fmla="*/ 1313055 w 1446440"/>
                    <a:gd name="connsiteY4" fmla="*/ 14269 h 1972329"/>
                    <a:gd name="connsiteX5" fmla="*/ 1314872 w 1446440"/>
                    <a:gd name="connsiteY5" fmla="*/ 16465 h 1972329"/>
                    <a:gd name="connsiteX6" fmla="*/ 1315527 w 1446440"/>
                    <a:gd name="connsiteY6" fmla="*/ 17802 h 1972329"/>
                    <a:gd name="connsiteX7" fmla="*/ 1316405 w 1446440"/>
                    <a:gd name="connsiteY7" fmla="*/ 18599 h 1972329"/>
                    <a:gd name="connsiteX8" fmla="*/ 1318889 w 1446440"/>
                    <a:gd name="connsiteY8" fmla="*/ 20854 h 1972329"/>
                    <a:gd name="connsiteX9" fmla="*/ 1321931 w 1446440"/>
                    <a:gd name="connsiteY9" fmla="*/ 22375 h 1972329"/>
                    <a:gd name="connsiteX10" fmla="*/ 1323092 w 1446440"/>
                    <a:gd name="connsiteY10" fmla="*/ 22955 h 1972329"/>
                    <a:gd name="connsiteX11" fmla="*/ 1325577 w 1446440"/>
                    <a:gd name="connsiteY11" fmla="*/ 23703 h 1972329"/>
                    <a:gd name="connsiteX12" fmla="*/ 1330077 w 1446440"/>
                    <a:gd name="connsiteY12" fmla="*/ 25053 h 1972329"/>
                    <a:gd name="connsiteX13" fmla="*/ 1332129 w 1446440"/>
                    <a:gd name="connsiteY13" fmla="*/ 25529 h 1972329"/>
                    <a:gd name="connsiteX14" fmla="*/ 1333860 w 1446440"/>
                    <a:gd name="connsiteY14" fmla="*/ 25527 h 1972329"/>
                    <a:gd name="connsiteX15" fmla="*/ 1342068 w 1446440"/>
                    <a:gd name="connsiteY15" fmla="*/ 26575 h 1972329"/>
                    <a:gd name="connsiteX16" fmla="*/ 1343885 w 1446440"/>
                    <a:gd name="connsiteY16" fmla="*/ 27052 h 1972329"/>
                    <a:gd name="connsiteX17" fmla="*/ 1344232 w 1446440"/>
                    <a:gd name="connsiteY17" fmla="*/ 27394 h 1972329"/>
                    <a:gd name="connsiteX18" fmla="*/ 1345035 w 1446440"/>
                    <a:gd name="connsiteY18" fmla="*/ 28197 h 1972329"/>
                    <a:gd name="connsiteX19" fmla="*/ 1345530 w 1446440"/>
                    <a:gd name="connsiteY19" fmla="*/ 29249 h 1972329"/>
                    <a:gd name="connsiteX20" fmla="*/ 1346098 w 1446440"/>
                    <a:gd name="connsiteY20" fmla="*/ 30679 h 1972329"/>
                    <a:gd name="connsiteX21" fmla="*/ 1346766 w 1446440"/>
                    <a:gd name="connsiteY21" fmla="*/ 33829 h 1972329"/>
                    <a:gd name="connsiteX22" fmla="*/ 1348818 w 1446440"/>
                    <a:gd name="connsiteY22" fmla="*/ 35831 h 1972329"/>
                    <a:gd name="connsiteX23" fmla="*/ 1354739 w 1446440"/>
                    <a:gd name="connsiteY23" fmla="*/ 36022 h 1972329"/>
                    <a:gd name="connsiteX24" fmla="*/ 1356631 w 1446440"/>
                    <a:gd name="connsiteY24" fmla="*/ 36500 h 1972329"/>
                    <a:gd name="connsiteX25" fmla="*/ 1357953 w 1446440"/>
                    <a:gd name="connsiteY25" fmla="*/ 37242 h 1972329"/>
                    <a:gd name="connsiteX26" fmla="*/ 1359338 w 1446440"/>
                    <a:gd name="connsiteY26" fmla="*/ 38025 h 1972329"/>
                    <a:gd name="connsiteX27" fmla="*/ 1361254 w 1446440"/>
                    <a:gd name="connsiteY27" fmla="*/ 39734 h 1972329"/>
                    <a:gd name="connsiteX28" fmla="*/ 1361477 w 1446440"/>
                    <a:gd name="connsiteY28" fmla="*/ 39932 h 1972329"/>
                    <a:gd name="connsiteX29" fmla="*/ 1364233 w 1446440"/>
                    <a:gd name="connsiteY29" fmla="*/ 44427 h 1972329"/>
                    <a:gd name="connsiteX30" fmla="*/ 1364518 w 1446440"/>
                    <a:gd name="connsiteY30" fmla="*/ 44898 h 1972329"/>
                    <a:gd name="connsiteX31" fmla="*/ 1365420 w 1446440"/>
                    <a:gd name="connsiteY31" fmla="*/ 45950 h 1972329"/>
                    <a:gd name="connsiteX32" fmla="*/ 1365828 w 1446440"/>
                    <a:gd name="connsiteY32" fmla="*/ 47472 h 1972329"/>
                    <a:gd name="connsiteX33" fmla="*/ 1367645 w 1446440"/>
                    <a:gd name="connsiteY33" fmla="*/ 51483 h 1972329"/>
                    <a:gd name="connsiteX34" fmla="*/ 1368115 w 1446440"/>
                    <a:gd name="connsiteY34" fmla="*/ 54145 h 1972329"/>
                    <a:gd name="connsiteX35" fmla="*/ 1368214 w 1446440"/>
                    <a:gd name="connsiteY35" fmla="*/ 54727 h 1972329"/>
                    <a:gd name="connsiteX36" fmla="*/ 1368053 w 1446440"/>
                    <a:gd name="connsiteY36" fmla="*/ 59876 h 1972329"/>
                    <a:gd name="connsiteX37" fmla="*/ 1367954 w 1446440"/>
                    <a:gd name="connsiteY37" fmla="*/ 60248 h 1972329"/>
                    <a:gd name="connsiteX38" fmla="*/ 1367559 w 1446440"/>
                    <a:gd name="connsiteY38" fmla="*/ 61795 h 1972329"/>
                    <a:gd name="connsiteX39" fmla="*/ 1366743 w 1446440"/>
                    <a:gd name="connsiteY39" fmla="*/ 63949 h 1972329"/>
                    <a:gd name="connsiteX40" fmla="*/ 1365742 w 1446440"/>
                    <a:gd name="connsiteY40" fmla="*/ 66561 h 1972329"/>
                    <a:gd name="connsiteX41" fmla="*/ 1363739 w 1446440"/>
                    <a:gd name="connsiteY41" fmla="*/ 68604 h 1972329"/>
                    <a:gd name="connsiteX42" fmla="*/ 1363220 w 1446440"/>
                    <a:gd name="connsiteY42" fmla="*/ 68888 h 1972329"/>
                    <a:gd name="connsiteX43" fmla="*/ 1362293 w 1446440"/>
                    <a:gd name="connsiteY43" fmla="*/ 69322 h 1972329"/>
                    <a:gd name="connsiteX44" fmla="*/ 1358658 w 1446440"/>
                    <a:gd name="connsiteY44" fmla="*/ 69420 h 1972329"/>
                    <a:gd name="connsiteX45" fmla="*/ 1357039 w 1446440"/>
                    <a:gd name="connsiteY45" fmla="*/ 68950 h 1972329"/>
                    <a:gd name="connsiteX46" fmla="*/ 1354294 w 1446440"/>
                    <a:gd name="connsiteY46" fmla="*/ 67526 h 1972329"/>
                    <a:gd name="connsiteX47" fmla="*/ 1354072 w 1446440"/>
                    <a:gd name="connsiteY47" fmla="*/ 67415 h 1972329"/>
                    <a:gd name="connsiteX48" fmla="*/ 1353293 w 1446440"/>
                    <a:gd name="connsiteY48" fmla="*/ 67106 h 1972329"/>
                    <a:gd name="connsiteX49" fmla="*/ 1347829 w 1446440"/>
                    <a:gd name="connsiteY49" fmla="*/ 64939 h 1972329"/>
                    <a:gd name="connsiteX50" fmla="*/ 1344046 w 1446440"/>
                    <a:gd name="connsiteY50" fmla="*/ 64085 h 1972329"/>
                    <a:gd name="connsiteX51" fmla="*/ 1340028 w 1446440"/>
                    <a:gd name="connsiteY51" fmla="*/ 63986 h 1972329"/>
                    <a:gd name="connsiteX52" fmla="*/ 1337803 w 1446440"/>
                    <a:gd name="connsiteY52" fmla="*/ 64370 h 1972329"/>
                    <a:gd name="connsiteX53" fmla="*/ 1336740 w 1446440"/>
                    <a:gd name="connsiteY53" fmla="*/ 64556 h 1972329"/>
                    <a:gd name="connsiteX54" fmla="*/ 1332587 w 1446440"/>
                    <a:gd name="connsiteY54" fmla="*/ 66375 h 1972329"/>
                    <a:gd name="connsiteX55" fmla="*/ 1330819 w 1446440"/>
                    <a:gd name="connsiteY55" fmla="*/ 66747 h 1972329"/>
                    <a:gd name="connsiteX56" fmla="*/ 1322017 w 1446440"/>
                    <a:gd name="connsiteY56" fmla="*/ 64184 h 1972329"/>
                    <a:gd name="connsiteX57" fmla="*/ 1320756 w 1446440"/>
                    <a:gd name="connsiteY57" fmla="*/ 64320 h 1972329"/>
                    <a:gd name="connsiteX58" fmla="*/ 1320299 w 1446440"/>
                    <a:gd name="connsiteY58" fmla="*/ 64370 h 1972329"/>
                    <a:gd name="connsiteX59" fmla="*/ 1317332 w 1446440"/>
                    <a:gd name="connsiteY59" fmla="*/ 65422 h 1972329"/>
                    <a:gd name="connsiteX60" fmla="*/ 1316479 w 1446440"/>
                    <a:gd name="connsiteY60" fmla="*/ 66066 h 1972329"/>
                    <a:gd name="connsiteX61" fmla="*/ 1314946 w 1446440"/>
                    <a:gd name="connsiteY61" fmla="*/ 67229 h 1972329"/>
                    <a:gd name="connsiteX62" fmla="*/ 1313883 w 1446440"/>
                    <a:gd name="connsiteY62" fmla="*/ 68566 h 1972329"/>
                    <a:gd name="connsiteX63" fmla="*/ 1312869 w 1446440"/>
                    <a:gd name="connsiteY63" fmla="*/ 69074 h 1972329"/>
                    <a:gd name="connsiteX64" fmla="*/ 1312733 w 1446440"/>
                    <a:gd name="connsiteY64" fmla="*/ 69136 h 1972329"/>
                    <a:gd name="connsiteX65" fmla="*/ 1311336 w 1446440"/>
                    <a:gd name="connsiteY65" fmla="*/ 69804 h 1972329"/>
                    <a:gd name="connsiteX66" fmla="*/ 1310360 w 1446440"/>
                    <a:gd name="connsiteY66" fmla="*/ 69990 h 1972329"/>
                    <a:gd name="connsiteX67" fmla="*/ 1308209 w 1446440"/>
                    <a:gd name="connsiteY67" fmla="*/ 70386 h 1972329"/>
                    <a:gd name="connsiteX68" fmla="*/ 1303239 w 1446440"/>
                    <a:gd name="connsiteY68" fmla="*/ 70139 h 1972329"/>
                    <a:gd name="connsiteX69" fmla="*/ 1300408 w 1446440"/>
                    <a:gd name="connsiteY69" fmla="*/ 70002 h 1972329"/>
                    <a:gd name="connsiteX70" fmla="*/ 1295377 w 1446440"/>
                    <a:gd name="connsiteY70" fmla="*/ 69557 h 1972329"/>
                    <a:gd name="connsiteX71" fmla="*/ 1291310 w 1446440"/>
                    <a:gd name="connsiteY71" fmla="*/ 69210 h 1972329"/>
                    <a:gd name="connsiteX72" fmla="*/ 1286266 w 1446440"/>
                    <a:gd name="connsiteY72" fmla="*/ 68764 h 1972329"/>
                    <a:gd name="connsiteX73" fmla="*/ 1285092 w 1446440"/>
                    <a:gd name="connsiteY73" fmla="*/ 67551 h 1972329"/>
                    <a:gd name="connsiteX74" fmla="*/ 1284214 w 1446440"/>
                    <a:gd name="connsiteY74" fmla="*/ 66660 h 1972329"/>
                    <a:gd name="connsiteX75" fmla="*/ 1281087 w 1446440"/>
                    <a:gd name="connsiteY75" fmla="*/ 61894 h 1972329"/>
                    <a:gd name="connsiteX76" fmla="*/ 1279442 w 1446440"/>
                    <a:gd name="connsiteY76" fmla="*/ 61325 h 1972329"/>
                    <a:gd name="connsiteX77" fmla="*/ 1276129 w 1446440"/>
                    <a:gd name="connsiteY77" fmla="*/ 61411 h 1972329"/>
                    <a:gd name="connsiteX78" fmla="*/ 1275833 w 1446440"/>
                    <a:gd name="connsiteY78" fmla="*/ 61424 h 1972329"/>
                    <a:gd name="connsiteX79" fmla="*/ 1267859 w 1446440"/>
                    <a:gd name="connsiteY79" fmla="*/ 63330 h 1972329"/>
                    <a:gd name="connsiteX80" fmla="*/ 1262111 w 1446440"/>
                    <a:gd name="connsiteY80" fmla="*/ 63045 h 1972329"/>
                    <a:gd name="connsiteX81" fmla="*/ 1259589 w 1446440"/>
                    <a:gd name="connsiteY81" fmla="*/ 62699 h 1972329"/>
                    <a:gd name="connsiteX82" fmla="*/ 1255781 w 1446440"/>
                    <a:gd name="connsiteY82" fmla="*/ 62179 h 1972329"/>
                    <a:gd name="connsiteX83" fmla="*/ 1252407 w 1446440"/>
                    <a:gd name="connsiteY83" fmla="*/ 61498 h 1972329"/>
                    <a:gd name="connsiteX84" fmla="*/ 1248303 w 1446440"/>
                    <a:gd name="connsiteY84" fmla="*/ 60656 h 1972329"/>
                    <a:gd name="connsiteX85" fmla="*/ 1243172 w 1446440"/>
                    <a:gd name="connsiteY85" fmla="*/ 57648 h 1972329"/>
                    <a:gd name="connsiteX86" fmla="*/ 1242628 w 1446440"/>
                    <a:gd name="connsiteY86" fmla="*/ 57314 h 1972329"/>
                    <a:gd name="connsiteX87" fmla="*/ 1241232 w 1446440"/>
                    <a:gd name="connsiteY87" fmla="*/ 56744 h 1972329"/>
                    <a:gd name="connsiteX88" fmla="*/ 1240564 w 1446440"/>
                    <a:gd name="connsiteY88" fmla="*/ 56299 h 1972329"/>
                    <a:gd name="connsiteX89" fmla="*/ 1238685 w 1446440"/>
                    <a:gd name="connsiteY89" fmla="*/ 55024 h 1972329"/>
                    <a:gd name="connsiteX90" fmla="*/ 1236472 w 1446440"/>
                    <a:gd name="connsiteY90" fmla="*/ 54281 h 1972329"/>
                    <a:gd name="connsiteX91" fmla="*/ 1234989 w 1446440"/>
                    <a:gd name="connsiteY91" fmla="*/ 53786 h 1972329"/>
                    <a:gd name="connsiteX92" fmla="*/ 1233345 w 1446440"/>
                    <a:gd name="connsiteY92" fmla="*/ 53600 h 1972329"/>
                    <a:gd name="connsiteX93" fmla="*/ 1226620 w 1446440"/>
                    <a:gd name="connsiteY93" fmla="*/ 54405 h 1972329"/>
                    <a:gd name="connsiteX94" fmla="*/ 1224629 w 1446440"/>
                    <a:gd name="connsiteY94" fmla="*/ 54652 h 1972329"/>
                    <a:gd name="connsiteX95" fmla="*/ 1223776 w 1446440"/>
                    <a:gd name="connsiteY95" fmla="*/ 54516 h 1972329"/>
                    <a:gd name="connsiteX96" fmla="*/ 1222738 w 1446440"/>
                    <a:gd name="connsiteY96" fmla="*/ 54355 h 1972329"/>
                    <a:gd name="connsiteX97" fmla="*/ 1221564 w 1446440"/>
                    <a:gd name="connsiteY97" fmla="*/ 54615 h 1972329"/>
                    <a:gd name="connsiteX98" fmla="*/ 1218053 w 1446440"/>
                    <a:gd name="connsiteY98" fmla="*/ 55407 h 1972329"/>
                    <a:gd name="connsiteX99" fmla="*/ 1215086 w 1446440"/>
                    <a:gd name="connsiteY99" fmla="*/ 56559 h 1972329"/>
                    <a:gd name="connsiteX100" fmla="*/ 1211562 w 1446440"/>
                    <a:gd name="connsiteY100" fmla="*/ 59319 h 1972329"/>
                    <a:gd name="connsiteX101" fmla="*/ 1210747 w 1446440"/>
                    <a:gd name="connsiteY101" fmla="*/ 59542 h 1972329"/>
                    <a:gd name="connsiteX102" fmla="*/ 1210166 w 1446440"/>
                    <a:gd name="connsiteY102" fmla="*/ 59703 h 1972329"/>
                    <a:gd name="connsiteX103" fmla="*/ 1208769 w 1446440"/>
                    <a:gd name="connsiteY103" fmla="*/ 60557 h 1972329"/>
                    <a:gd name="connsiteX104" fmla="*/ 1207285 w 1446440"/>
                    <a:gd name="connsiteY104" fmla="*/ 60743 h 1972329"/>
                    <a:gd name="connsiteX105" fmla="*/ 1206519 w 1446440"/>
                    <a:gd name="connsiteY105" fmla="*/ 61114 h 1972329"/>
                    <a:gd name="connsiteX106" fmla="*/ 1205888 w 1446440"/>
                    <a:gd name="connsiteY106" fmla="*/ 61411 h 1972329"/>
                    <a:gd name="connsiteX107" fmla="*/ 1202761 w 1446440"/>
                    <a:gd name="connsiteY107" fmla="*/ 62179 h 1972329"/>
                    <a:gd name="connsiteX108" fmla="*/ 1197222 w 1446440"/>
                    <a:gd name="connsiteY108" fmla="*/ 64221 h 1972329"/>
                    <a:gd name="connsiteX109" fmla="*/ 1193971 w 1446440"/>
                    <a:gd name="connsiteY109" fmla="*/ 65422 h 1972329"/>
                    <a:gd name="connsiteX110" fmla="*/ 1192414 w 1446440"/>
                    <a:gd name="connsiteY110" fmla="*/ 65608 h 1972329"/>
                    <a:gd name="connsiteX111" fmla="*/ 1191487 w 1446440"/>
                    <a:gd name="connsiteY111" fmla="*/ 65880 h 1972329"/>
                    <a:gd name="connsiteX112" fmla="*/ 1186159 w 1446440"/>
                    <a:gd name="connsiteY112" fmla="*/ 67415 h 1972329"/>
                    <a:gd name="connsiteX113" fmla="*/ 1180991 w 1446440"/>
                    <a:gd name="connsiteY113" fmla="*/ 67985 h 1972329"/>
                    <a:gd name="connsiteX114" fmla="*/ 1176924 w 1446440"/>
                    <a:gd name="connsiteY114" fmla="*/ 67638 h 1972329"/>
                    <a:gd name="connsiteX115" fmla="*/ 1173092 w 1446440"/>
                    <a:gd name="connsiteY115" fmla="*/ 67316 h 1972329"/>
                    <a:gd name="connsiteX116" fmla="*/ 1171794 w 1446440"/>
                    <a:gd name="connsiteY116" fmla="*/ 66994 h 1972329"/>
                    <a:gd name="connsiteX117" fmla="*/ 1169643 w 1446440"/>
                    <a:gd name="connsiteY117" fmla="*/ 66462 h 1972329"/>
                    <a:gd name="connsiteX118" fmla="*/ 1163994 w 1446440"/>
                    <a:gd name="connsiteY118" fmla="*/ 64209 h 1972329"/>
                    <a:gd name="connsiteX119" fmla="*/ 1163153 w 1446440"/>
                    <a:gd name="connsiteY119" fmla="*/ 63875 h 1972329"/>
                    <a:gd name="connsiteX120" fmla="*/ 1161756 w 1446440"/>
                    <a:gd name="connsiteY120" fmla="*/ 63701 h 1972329"/>
                    <a:gd name="connsiteX121" fmla="*/ 1159370 w 1446440"/>
                    <a:gd name="connsiteY121" fmla="*/ 63404 h 1972329"/>
                    <a:gd name="connsiteX122" fmla="*/ 1154846 w 1446440"/>
                    <a:gd name="connsiteY122" fmla="*/ 64828 h 1972329"/>
                    <a:gd name="connsiteX123" fmla="*/ 1148269 w 1446440"/>
                    <a:gd name="connsiteY123" fmla="*/ 70361 h 1972329"/>
                    <a:gd name="connsiteX124" fmla="*/ 1146959 w 1446440"/>
                    <a:gd name="connsiteY124" fmla="*/ 71215 h 1972329"/>
                    <a:gd name="connsiteX125" fmla="*/ 1144165 w 1446440"/>
                    <a:gd name="connsiteY125" fmla="*/ 72453 h 1972329"/>
                    <a:gd name="connsiteX126" fmla="*/ 1137836 w 1446440"/>
                    <a:gd name="connsiteY126" fmla="*/ 73605 h 1972329"/>
                    <a:gd name="connsiteX127" fmla="*/ 1134139 w 1446440"/>
                    <a:gd name="connsiteY127" fmla="*/ 73988 h 1972329"/>
                    <a:gd name="connsiteX128" fmla="*/ 1132409 w 1446440"/>
                    <a:gd name="connsiteY128" fmla="*/ 73889 h 1972329"/>
                    <a:gd name="connsiteX129" fmla="*/ 1130987 w 1446440"/>
                    <a:gd name="connsiteY129" fmla="*/ 74335 h 1972329"/>
                    <a:gd name="connsiteX130" fmla="*/ 1130604 w 1446440"/>
                    <a:gd name="connsiteY130" fmla="*/ 74459 h 1972329"/>
                    <a:gd name="connsiteX131" fmla="*/ 1128465 w 1446440"/>
                    <a:gd name="connsiteY131" fmla="*/ 76180 h 1972329"/>
                    <a:gd name="connsiteX132" fmla="*/ 1127649 w 1446440"/>
                    <a:gd name="connsiteY132" fmla="*/ 77504 h 1972329"/>
                    <a:gd name="connsiteX133" fmla="*/ 1126908 w 1446440"/>
                    <a:gd name="connsiteY133" fmla="*/ 81230 h 1972329"/>
                    <a:gd name="connsiteX134" fmla="*/ 1126982 w 1446440"/>
                    <a:gd name="connsiteY134" fmla="*/ 81923 h 1972329"/>
                    <a:gd name="connsiteX135" fmla="*/ 1127068 w 1446440"/>
                    <a:gd name="connsiteY135" fmla="*/ 82753 h 1972329"/>
                    <a:gd name="connsiteX136" fmla="*/ 1128057 w 1446440"/>
                    <a:gd name="connsiteY136" fmla="*/ 87519 h 1972329"/>
                    <a:gd name="connsiteX137" fmla="*/ 1128243 w 1446440"/>
                    <a:gd name="connsiteY137" fmla="*/ 87927 h 1972329"/>
                    <a:gd name="connsiteX138" fmla="*/ 1129862 w 1446440"/>
                    <a:gd name="connsiteY138" fmla="*/ 91530 h 1972329"/>
                    <a:gd name="connsiteX139" fmla="*/ 1130270 w 1446440"/>
                    <a:gd name="connsiteY139" fmla="*/ 92965 h 1972329"/>
                    <a:gd name="connsiteX140" fmla="*/ 1132433 w 1446440"/>
                    <a:gd name="connsiteY140" fmla="*/ 97051 h 1972329"/>
                    <a:gd name="connsiteX141" fmla="*/ 1133645 w 1446440"/>
                    <a:gd name="connsiteY141" fmla="*/ 99353 h 1972329"/>
                    <a:gd name="connsiteX142" fmla="*/ 1134461 w 1446440"/>
                    <a:gd name="connsiteY142" fmla="*/ 103834 h 1972329"/>
                    <a:gd name="connsiteX143" fmla="*/ 1133830 w 1446440"/>
                    <a:gd name="connsiteY143" fmla="*/ 105691 h 1972329"/>
                    <a:gd name="connsiteX144" fmla="*/ 1130109 w 1446440"/>
                    <a:gd name="connsiteY144" fmla="*/ 110036 h 1972329"/>
                    <a:gd name="connsiteX145" fmla="*/ 1129528 w 1446440"/>
                    <a:gd name="connsiteY145" fmla="*/ 111559 h 1972329"/>
                    <a:gd name="connsiteX146" fmla="*/ 1128626 w 1446440"/>
                    <a:gd name="connsiteY146" fmla="*/ 112995 h 1972329"/>
                    <a:gd name="connsiteX147" fmla="*/ 1128527 w 1446440"/>
                    <a:gd name="connsiteY147" fmla="*/ 113341 h 1972329"/>
                    <a:gd name="connsiteX148" fmla="*/ 1127724 w 1446440"/>
                    <a:gd name="connsiteY148" fmla="*/ 116325 h 1972329"/>
                    <a:gd name="connsiteX149" fmla="*/ 1126908 w 1446440"/>
                    <a:gd name="connsiteY149" fmla="*/ 117761 h 1972329"/>
                    <a:gd name="connsiteX150" fmla="*/ 1125511 w 1446440"/>
                    <a:gd name="connsiteY150" fmla="*/ 122811 h 1972329"/>
                    <a:gd name="connsiteX151" fmla="*/ 1124163 w 1446440"/>
                    <a:gd name="connsiteY151" fmla="*/ 126079 h 1972329"/>
                    <a:gd name="connsiteX152" fmla="*/ 1123372 w 1446440"/>
                    <a:gd name="connsiteY152" fmla="*/ 127107 h 1972329"/>
                    <a:gd name="connsiteX153" fmla="*/ 1120096 w 1446440"/>
                    <a:gd name="connsiteY153" fmla="*/ 130115 h 1972329"/>
                    <a:gd name="connsiteX154" fmla="*/ 1119021 w 1446440"/>
                    <a:gd name="connsiteY154" fmla="*/ 131105 h 1972329"/>
                    <a:gd name="connsiteX155" fmla="*/ 1115399 w 1446440"/>
                    <a:gd name="connsiteY155" fmla="*/ 133680 h 1972329"/>
                    <a:gd name="connsiteX156" fmla="*/ 1113680 w 1446440"/>
                    <a:gd name="connsiteY156" fmla="*/ 134683 h 1972329"/>
                    <a:gd name="connsiteX157" fmla="*/ 1113037 w 1446440"/>
                    <a:gd name="connsiteY157" fmla="*/ 135042 h 1972329"/>
                    <a:gd name="connsiteX158" fmla="*/ 1110293 w 1446440"/>
                    <a:gd name="connsiteY158" fmla="*/ 136639 h 1972329"/>
                    <a:gd name="connsiteX159" fmla="*/ 1106844 w 1446440"/>
                    <a:gd name="connsiteY159" fmla="*/ 137815 h 1972329"/>
                    <a:gd name="connsiteX160" fmla="*/ 1104471 w 1446440"/>
                    <a:gd name="connsiteY160" fmla="*/ 138632 h 1972329"/>
                    <a:gd name="connsiteX161" fmla="*/ 1103766 w 1446440"/>
                    <a:gd name="connsiteY161" fmla="*/ 139238 h 1972329"/>
                    <a:gd name="connsiteX162" fmla="*/ 1102245 w 1446440"/>
                    <a:gd name="connsiteY162" fmla="*/ 140538 h 1972329"/>
                    <a:gd name="connsiteX163" fmla="*/ 1102666 w 1446440"/>
                    <a:gd name="connsiteY163" fmla="*/ 143782 h 1972329"/>
                    <a:gd name="connsiteX164" fmla="*/ 1102579 w 1446440"/>
                    <a:gd name="connsiteY164" fmla="*/ 147322 h 1972329"/>
                    <a:gd name="connsiteX165" fmla="*/ 1102245 w 1446440"/>
                    <a:gd name="connsiteY165" fmla="*/ 148176 h 1972329"/>
                    <a:gd name="connsiteX166" fmla="*/ 1101924 w 1446440"/>
                    <a:gd name="connsiteY166" fmla="*/ 149030 h 1972329"/>
                    <a:gd name="connsiteX167" fmla="*/ 1101714 w 1446440"/>
                    <a:gd name="connsiteY167" fmla="*/ 149216 h 1972329"/>
                    <a:gd name="connsiteX168" fmla="*/ 1100935 w 1446440"/>
                    <a:gd name="connsiteY168" fmla="*/ 149884 h 1972329"/>
                    <a:gd name="connsiteX169" fmla="*/ 1099538 w 1446440"/>
                    <a:gd name="connsiteY169" fmla="*/ 150553 h 1972329"/>
                    <a:gd name="connsiteX170" fmla="*/ 1091898 w 1446440"/>
                    <a:gd name="connsiteY170" fmla="*/ 150169 h 1972329"/>
                    <a:gd name="connsiteX171" fmla="*/ 1088289 w 1446440"/>
                    <a:gd name="connsiteY171" fmla="*/ 150701 h 1972329"/>
                    <a:gd name="connsiteX172" fmla="*/ 1086719 w 1446440"/>
                    <a:gd name="connsiteY172" fmla="*/ 150937 h 1972329"/>
                    <a:gd name="connsiteX173" fmla="*/ 1086583 w 1446440"/>
                    <a:gd name="connsiteY173" fmla="*/ 150974 h 1972329"/>
                    <a:gd name="connsiteX174" fmla="*/ 1085322 w 1446440"/>
                    <a:gd name="connsiteY174" fmla="*/ 151320 h 1972329"/>
                    <a:gd name="connsiteX175" fmla="*/ 1080563 w 1446440"/>
                    <a:gd name="connsiteY175" fmla="*/ 153697 h 1972329"/>
                    <a:gd name="connsiteX176" fmla="*/ 1079808 w 1446440"/>
                    <a:gd name="connsiteY176" fmla="*/ 154081 h 1972329"/>
                    <a:gd name="connsiteX177" fmla="*/ 1078498 w 1446440"/>
                    <a:gd name="connsiteY177" fmla="*/ 154465 h 1972329"/>
                    <a:gd name="connsiteX178" fmla="*/ 1075951 w 1446440"/>
                    <a:gd name="connsiteY178" fmla="*/ 156173 h 1972329"/>
                    <a:gd name="connsiteX179" fmla="*/ 1075049 w 1446440"/>
                    <a:gd name="connsiteY179" fmla="*/ 157213 h 1972329"/>
                    <a:gd name="connsiteX180" fmla="*/ 1074134 w 1446440"/>
                    <a:gd name="connsiteY180" fmla="*/ 158277 h 1972329"/>
                    <a:gd name="connsiteX181" fmla="*/ 1073479 w 1446440"/>
                    <a:gd name="connsiteY181" fmla="*/ 159800 h 1972329"/>
                    <a:gd name="connsiteX182" fmla="*/ 1072577 w 1446440"/>
                    <a:gd name="connsiteY182" fmla="*/ 163328 h 1972329"/>
                    <a:gd name="connsiteX183" fmla="*/ 1072317 w 1446440"/>
                    <a:gd name="connsiteY183" fmla="*/ 166299 h 1972329"/>
                    <a:gd name="connsiteX184" fmla="*/ 1071921 w 1446440"/>
                    <a:gd name="connsiteY184" fmla="*/ 170768 h 1972329"/>
                    <a:gd name="connsiteX185" fmla="*/ 1070191 w 1446440"/>
                    <a:gd name="connsiteY185" fmla="*/ 179916 h 1972329"/>
                    <a:gd name="connsiteX186" fmla="*/ 1069449 w 1446440"/>
                    <a:gd name="connsiteY186" fmla="*/ 181637 h 1972329"/>
                    <a:gd name="connsiteX187" fmla="*/ 1069276 w 1446440"/>
                    <a:gd name="connsiteY187" fmla="*/ 181897 h 1972329"/>
                    <a:gd name="connsiteX188" fmla="*/ 1068720 w 1446440"/>
                    <a:gd name="connsiteY188" fmla="*/ 182689 h 1972329"/>
                    <a:gd name="connsiteX189" fmla="*/ 1067483 w 1446440"/>
                    <a:gd name="connsiteY189" fmla="*/ 183741 h 1972329"/>
                    <a:gd name="connsiteX190" fmla="*/ 1064937 w 1446440"/>
                    <a:gd name="connsiteY190" fmla="*/ 185264 h 1972329"/>
                    <a:gd name="connsiteX191" fmla="*/ 1062217 w 1446440"/>
                    <a:gd name="connsiteY191" fmla="*/ 186502 h 1972329"/>
                    <a:gd name="connsiteX192" fmla="*/ 1056160 w 1446440"/>
                    <a:gd name="connsiteY192" fmla="*/ 189968 h 1972329"/>
                    <a:gd name="connsiteX193" fmla="*/ 1055888 w 1446440"/>
                    <a:gd name="connsiteY193" fmla="*/ 190116 h 1972329"/>
                    <a:gd name="connsiteX194" fmla="*/ 1055628 w 1446440"/>
                    <a:gd name="connsiteY194" fmla="*/ 190364 h 1972329"/>
                    <a:gd name="connsiteX195" fmla="*/ 1053762 w 1446440"/>
                    <a:gd name="connsiteY195" fmla="*/ 192035 h 1972329"/>
                    <a:gd name="connsiteX196" fmla="*/ 1050226 w 1446440"/>
                    <a:gd name="connsiteY196" fmla="*/ 194511 h 1972329"/>
                    <a:gd name="connsiteX197" fmla="*/ 1049435 w 1446440"/>
                    <a:gd name="connsiteY197" fmla="*/ 195179 h 1972329"/>
                    <a:gd name="connsiteX198" fmla="*/ 1045788 w 1446440"/>
                    <a:gd name="connsiteY198" fmla="*/ 198324 h 1972329"/>
                    <a:gd name="connsiteX199" fmla="*/ 1042525 w 1446440"/>
                    <a:gd name="connsiteY199" fmla="*/ 200453 h 1972329"/>
                    <a:gd name="connsiteX200" fmla="*/ 1041844 w 1446440"/>
                    <a:gd name="connsiteY200" fmla="*/ 200899 h 1972329"/>
                    <a:gd name="connsiteX201" fmla="*/ 1040275 w 1446440"/>
                    <a:gd name="connsiteY201" fmla="*/ 201084 h 1972329"/>
                    <a:gd name="connsiteX202" fmla="*/ 1039088 w 1446440"/>
                    <a:gd name="connsiteY202" fmla="*/ 201678 h 1972329"/>
                    <a:gd name="connsiteX203" fmla="*/ 1037815 w 1446440"/>
                    <a:gd name="connsiteY203" fmla="*/ 202322 h 1972329"/>
                    <a:gd name="connsiteX204" fmla="*/ 1035701 w 1446440"/>
                    <a:gd name="connsiteY204" fmla="*/ 203152 h 1972329"/>
                    <a:gd name="connsiteX205" fmla="*/ 1031980 w 1446440"/>
                    <a:gd name="connsiteY205" fmla="*/ 204612 h 1972329"/>
                    <a:gd name="connsiteX206" fmla="*/ 1030521 w 1446440"/>
                    <a:gd name="connsiteY206" fmla="*/ 205318 h 1972329"/>
                    <a:gd name="connsiteX207" fmla="*/ 1029433 w 1446440"/>
                    <a:gd name="connsiteY207" fmla="*/ 205863 h 1972329"/>
                    <a:gd name="connsiteX208" fmla="*/ 1026800 w 1446440"/>
                    <a:gd name="connsiteY208" fmla="*/ 207571 h 1972329"/>
                    <a:gd name="connsiteX209" fmla="*/ 1024909 w 1446440"/>
                    <a:gd name="connsiteY209" fmla="*/ 210183 h 1972329"/>
                    <a:gd name="connsiteX210" fmla="*/ 1024167 w 1446440"/>
                    <a:gd name="connsiteY210" fmla="*/ 211198 h 1972329"/>
                    <a:gd name="connsiteX211" fmla="*/ 1024006 w 1446440"/>
                    <a:gd name="connsiteY211" fmla="*/ 211594 h 1972329"/>
                    <a:gd name="connsiteX212" fmla="*/ 1023598 w 1446440"/>
                    <a:gd name="connsiteY212" fmla="*/ 212522 h 1972329"/>
                    <a:gd name="connsiteX213" fmla="*/ 1023240 w 1446440"/>
                    <a:gd name="connsiteY213" fmla="*/ 212943 h 1972329"/>
                    <a:gd name="connsiteX214" fmla="*/ 1022523 w 1446440"/>
                    <a:gd name="connsiteY214" fmla="*/ 213773 h 1972329"/>
                    <a:gd name="connsiteX215" fmla="*/ 1022078 w 1446440"/>
                    <a:gd name="connsiteY215" fmla="*/ 214788 h 1972329"/>
                    <a:gd name="connsiteX216" fmla="*/ 1021942 w 1446440"/>
                    <a:gd name="connsiteY216" fmla="*/ 215110 h 1972329"/>
                    <a:gd name="connsiteX217" fmla="*/ 1020965 w 1446440"/>
                    <a:gd name="connsiteY217" fmla="*/ 216150 h 1972329"/>
                    <a:gd name="connsiteX218" fmla="*/ 1020063 w 1446440"/>
                    <a:gd name="connsiteY218" fmla="*/ 217870 h 1972329"/>
                    <a:gd name="connsiteX219" fmla="*/ 1017269 w 1446440"/>
                    <a:gd name="connsiteY219" fmla="*/ 220928 h 1972329"/>
                    <a:gd name="connsiteX220" fmla="*/ 1013239 w 1446440"/>
                    <a:gd name="connsiteY220" fmla="*/ 222636 h 1972329"/>
                    <a:gd name="connsiteX221" fmla="*/ 1009382 w 1446440"/>
                    <a:gd name="connsiteY221" fmla="*/ 222735 h 1972329"/>
                    <a:gd name="connsiteX222" fmla="*/ 1006180 w 1446440"/>
                    <a:gd name="connsiteY222" fmla="*/ 221299 h 1972329"/>
                    <a:gd name="connsiteX223" fmla="*/ 998689 w 1446440"/>
                    <a:gd name="connsiteY223" fmla="*/ 219962 h 1972329"/>
                    <a:gd name="connsiteX224" fmla="*/ 996093 w 1446440"/>
                    <a:gd name="connsiteY224" fmla="*/ 220433 h 1972329"/>
                    <a:gd name="connsiteX225" fmla="*/ 993435 w 1446440"/>
                    <a:gd name="connsiteY225" fmla="*/ 220916 h 1972329"/>
                    <a:gd name="connsiteX226" fmla="*/ 989974 w 1446440"/>
                    <a:gd name="connsiteY226" fmla="*/ 222636 h 1972329"/>
                    <a:gd name="connsiteX227" fmla="*/ 989838 w 1446440"/>
                    <a:gd name="connsiteY227" fmla="*/ 222698 h 1972329"/>
                    <a:gd name="connsiteX228" fmla="*/ 989578 w 1446440"/>
                    <a:gd name="connsiteY228" fmla="*/ 222822 h 1972329"/>
                    <a:gd name="connsiteX229" fmla="*/ 984806 w 1446440"/>
                    <a:gd name="connsiteY229" fmla="*/ 226449 h 1972329"/>
                    <a:gd name="connsiteX230" fmla="*/ 983002 w 1446440"/>
                    <a:gd name="connsiteY230" fmla="*/ 228652 h 1972329"/>
                    <a:gd name="connsiteX231" fmla="*/ 981728 w 1446440"/>
                    <a:gd name="connsiteY231" fmla="*/ 230522 h 1972329"/>
                    <a:gd name="connsiteX232" fmla="*/ 980529 w 1446440"/>
                    <a:gd name="connsiteY232" fmla="*/ 232267 h 1972329"/>
                    <a:gd name="connsiteX233" fmla="*/ 978885 w 1446440"/>
                    <a:gd name="connsiteY233" fmla="*/ 235139 h 1972329"/>
                    <a:gd name="connsiteX234" fmla="*/ 978700 w 1446440"/>
                    <a:gd name="connsiteY234" fmla="*/ 235733 h 1972329"/>
                    <a:gd name="connsiteX235" fmla="*/ 977809 w 1446440"/>
                    <a:gd name="connsiteY235" fmla="*/ 238568 h 1972329"/>
                    <a:gd name="connsiteX236" fmla="*/ 977562 w 1446440"/>
                    <a:gd name="connsiteY236" fmla="*/ 240289 h 1972329"/>
                    <a:gd name="connsiteX237" fmla="*/ 976833 w 1446440"/>
                    <a:gd name="connsiteY237" fmla="*/ 242195 h 1972329"/>
                    <a:gd name="connsiteX238" fmla="*/ 976586 w 1446440"/>
                    <a:gd name="connsiteY238" fmla="*/ 244002 h 1972329"/>
                    <a:gd name="connsiteX239" fmla="*/ 976549 w 1446440"/>
                    <a:gd name="connsiteY239" fmla="*/ 244411 h 1972329"/>
                    <a:gd name="connsiteX240" fmla="*/ 976412 w 1446440"/>
                    <a:gd name="connsiteY240" fmla="*/ 246404 h 1972329"/>
                    <a:gd name="connsiteX241" fmla="*/ 976338 w 1446440"/>
                    <a:gd name="connsiteY241" fmla="*/ 247530 h 1972329"/>
                    <a:gd name="connsiteX242" fmla="*/ 976437 w 1446440"/>
                    <a:gd name="connsiteY242" fmla="*/ 249684 h 1972329"/>
                    <a:gd name="connsiteX243" fmla="*/ 976499 w 1446440"/>
                    <a:gd name="connsiteY243" fmla="*/ 250959 h 1972329"/>
                    <a:gd name="connsiteX244" fmla="*/ 976610 w 1446440"/>
                    <a:gd name="connsiteY244" fmla="*/ 251863 h 1972329"/>
                    <a:gd name="connsiteX245" fmla="*/ 976660 w 1446440"/>
                    <a:gd name="connsiteY245" fmla="*/ 252296 h 1972329"/>
                    <a:gd name="connsiteX246" fmla="*/ 976981 w 1446440"/>
                    <a:gd name="connsiteY246" fmla="*/ 253138 h 1972329"/>
                    <a:gd name="connsiteX247" fmla="*/ 977327 w 1446440"/>
                    <a:gd name="connsiteY247" fmla="*/ 254017 h 1972329"/>
                    <a:gd name="connsiteX248" fmla="*/ 977575 w 1446440"/>
                    <a:gd name="connsiteY248" fmla="*/ 255416 h 1972329"/>
                    <a:gd name="connsiteX249" fmla="*/ 978143 w 1446440"/>
                    <a:gd name="connsiteY249" fmla="*/ 258498 h 1972329"/>
                    <a:gd name="connsiteX250" fmla="*/ 977970 w 1446440"/>
                    <a:gd name="connsiteY250" fmla="*/ 260912 h 1972329"/>
                    <a:gd name="connsiteX251" fmla="*/ 977896 w 1446440"/>
                    <a:gd name="connsiteY251" fmla="*/ 262026 h 1972329"/>
                    <a:gd name="connsiteX252" fmla="*/ 977426 w 1446440"/>
                    <a:gd name="connsiteY252" fmla="*/ 263450 h 1972329"/>
                    <a:gd name="connsiteX253" fmla="*/ 976746 w 1446440"/>
                    <a:gd name="connsiteY253" fmla="*/ 265468 h 1972329"/>
                    <a:gd name="connsiteX254" fmla="*/ 973409 w 1446440"/>
                    <a:gd name="connsiteY254" fmla="*/ 271075 h 1972329"/>
                    <a:gd name="connsiteX255" fmla="*/ 972877 w 1446440"/>
                    <a:gd name="connsiteY255" fmla="*/ 271954 h 1972329"/>
                    <a:gd name="connsiteX256" fmla="*/ 971567 w 1446440"/>
                    <a:gd name="connsiteY256" fmla="*/ 275000 h 1972329"/>
                    <a:gd name="connsiteX257" fmla="*/ 971171 w 1446440"/>
                    <a:gd name="connsiteY257" fmla="*/ 276931 h 1972329"/>
                    <a:gd name="connsiteX258" fmla="*/ 970417 w 1446440"/>
                    <a:gd name="connsiteY258" fmla="*/ 280632 h 1972329"/>
                    <a:gd name="connsiteX259" fmla="*/ 971406 w 1446440"/>
                    <a:gd name="connsiteY259" fmla="*/ 286933 h 1972329"/>
                    <a:gd name="connsiteX260" fmla="*/ 972074 w 1446440"/>
                    <a:gd name="connsiteY260" fmla="*/ 288171 h 1972329"/>
                    <a:gd name="connsiteX261" fmla="*/ 972803 w 1446440"/>
                    <a:gd name="connsiteY261" fmla="*/ 289508 h 1972329"/>
                    <a:gd name="connsiteX262" fmla="*/ 976165 w 1446440"/>
                    <a:gd name="connsiteY262" fmla="*/ 294088 h 1972329"/>
                    <a:gd name="connsiteX263" fmla="*/ 977303 w 1446440"/>
                    <a:gd name="connsiteY263" fmla="*/ 295029 h 1972329"/>
                    <a:gd name="connsiteX264" fmla="*/ 978477 w 1446440"/>
                    <a:gd name="connsiteY264" fmla="*/ 295994 h 1972329"/>
                    <a:gd name="connsiteX265" fmla="*/ 980987 w 1446440"/>
                    <a:gd name="connsiteY265" fmla="*/ 298681 h 1972329"/>
                    <a:gd name="connsiteX266" fmla="*/ 982495 w 1446440"/>
                    <a:gd name="connsiteY266" fmla="*/ 300290 h 1972329"/>
                    <a:gd name="connsiteX267" fmla="*/ 983817 w 1446440"/>
                    <a:gd name="connsiteY267" fmla="*/ 302865 h 1972329"/>
                    <a:gd name="connsiteX268" fmla="*/ 984312 w 1446440"/>
                    <a:gd name="connsiteY268" fmla="*/ 304301 h 1972329"/>
                    <a:gd name="connsiteX269" fmla="*/ 984559 w 1446440"/>
                    <a:gd name="connsiteY269" fmla="*/ 306207 h 1972329"/>
                    <a:gd name="connsiteX270" fmla="*/ 984720 w 1446440"/>
                    <a:gd name="connsiteY270" fmla="*/ 307544 h 1972329"/>
                    <a:gd name="connsiteX271" fmla="*/ 984720 w 1446440"/>
                    <a:gd name="connsiteY271" fmla="*/ 309166 h 1972329"/>
                    <a:gd name="connsiteX272" fmla="*/ 984015 w 1446440"/>
                    <a:gd name="connsiteY272" fmla="*/ 311741 h 1972329"/>
                    <a:gd name="connsiteX273" fmla="*/ 981840 w 1446440"/>
                    <a:gd name="connsiteY273" fmla="*/ 316989 h 1972329"/>
                    <a:gd name="connsiteX274" fmla="*/ 978390 w 1446440"/>
                    <a:gd name="connsiteY274" fmla="*/ 322139 h 1972329"/>
                    <a:gd name="connsiteX275" fmla="*/ 977031 w 1446440"/>
                    <a:gd name="connsiteY275" fmla="*/ 325048 h 1972329"/>
                    <a:gd name="connsiteX276" fmla="*/ 975683 w 1446440"/>
                    <a:gd name="connsiteY276" fmla="*/ 327957 h 1972329"/>
                    <a:gd name="connsiteX277" fmla="*/ 975275 w 1446440"/>
                    <a:gd name="connsiteY277" fmla="*/ 329492 h 1972329"/>
                    <a:gd name="connsiteX278" fmla="*/ 973297 w 1446440"/>
                    <a:gd name="connsiteY278" fmla="*/ 333515 h 1972329"/>
                    <a:gd name="connsiteX279" fmla="*/ 972321 w 1446440"/>
                    <a:gd name="connsiteY279" fmla="*/ 335496 h 1972329"/>
                    <a:gd name="connsiteX280" fmla="*/ 971900 w 1446440"/>
                    <a:gd name="connsiteY280" fmla="*/ 336833 h 1972329"/>
                    <a:gd name="connsiteX281" fmla="*/ 969601 w 1446440"/>
                    <a:gd name="connsiteY281" fmla="*/ 340943 h 1972329"/>
                    <a:gd name="connsiteX282" fmla="*/ 969032 w 1446440"/>
                    <a:gd name="connsiteY282" fmla="*/ 342465 h 1972329"/>
                    <a:gd name="connsiteX283" fmla="*/ 968699 w 1446440"/>
                    <a:gd name="connsiteY283" fmla="*/ 345994 h 1972329"/>
                    <a:gd name="connsiteX284" fmla="*/ 968996 w 1446440"/>
                    <a:gd name="connsiteY284" fmla="*/ 346291 h 1972329"/>
                    <a:gd name="connsiteX285" fmla="*/ 969206 w 1446440"/>
                    <a:gd name="connsiteY285" fmla="*/ 346501 h 1972329"/>
                    <a:gd name="connsiteX286" fmla="*/ 969601 w 1446440"/>
                    <a:gd name="connsiteY286" fmla="*/ 346885 h 1972329"/>
                    <a:gd name="connsiteX287" fmla="*/ 969849 w 1446440"/>
                    <a:gd name="connsiteY287" fmla="*/ 347132 h 1972329"/>
                    <a:gd name="connsiteX288" fmla="*/ 972976 w 1446440"/>
                    <a:gd name="connsiteY288" fmla="*/ 348098 h 1972329"/>
                    <a:gd name="connsiteX289" fmla="*/ 973297 w 1446440"/>
                    <a:gd name="connsiteY289" fmla="*/ 348185 h 1972329"/>
                    <a:gd name="connsiteX290" fmla="*/ 973619 w 1446440"/>
                    <a:gd name="connsiteY290" fmla="*/ 348370 h 1972329"/>
                    <a:gd name="connsiteX291" fmla="*/ 974818 w 1446440"/>
                    <a:gd name="connsiteY291" fmla="*/ 349039 h 1972329"/>
                    <a:gd name="connsiteX292" fmla="*/ 976017 w 1446440"/>
                    <a:gd name="connsiteY292" fmla="*/ 349720 h 1972329"/>
                    <a:gd name="connsiteX293" fmla="*/ 979466 w 1446440"/>
                    <a:gd name="connsiteY293" fmla="*/ 352579 h 1972329"/>
                    <a:gd name="connsiteX294" fmla="*/ 982581 w 1446440"/>
                    <a:gd name="connsiteY294" fmla="*/ 357543 h 1972329"/>
                    <a:gd name="connsiteX295" fmla="*/ 983002 w 1446440"/>
                    <a:gd name="connsiteY295" fmla="*/ 358781 h 1972329"/>
                    <a:gd name="connsiteX296" fmla="*/ 983607 w 1446440"/>
                    <a:gd name="connsiteY296" fmla="*/ 359648 h 1972329"/>
                    <a:gd name="connsiteX297" fmla="*/ 983743 w 1446440"/>
                    <a:gd name="connsiteY297" fmla="*/ 359833 h 1972329"/>
                    <a:gd name="connsiteX298" fmla="*/ 984151 w 1446440"/>
                    <a:gd name="connsiteY298" fmla="*/ 361356 h 1972329"/>
                    <a:gd name="connsiteX299" fmla="*/ 984361 w 1446440"/>
                    <a:gd name="connsiteY299" fmla="*/ 361678 h 1972329"/>
                    <a:gd name="connsiteX300" fmla="*/ 985709 w 1446440"/>
                    <a:gd name="connsiteY300" fmla="*/ 363745 h 1972329"/>
                    <a:gd name="connsiteX301" fmla="*/ 987106 w 1446440"/>
                    <a:gd name="connsiteY301" fmla="*/ 364698 h 1972329"/>
                    <a:gd name="connsiteX302" fmla="*/ 988095 w 1446440"/>
                    <a:gd name="connsiteY302" fmla="*/ 365107 h 1972329"/>
                    <a:gd name="connsiteX303" fmla="*/ 988503 w 1446440"/>
                    <a:gd name="connsiteY303" fmla="*/ 365268 h 1972329"/>
                    <a:gd name="connsiteX304" fmla="*/ 989158 w 1446440"/>
                    <a:gd name="connsiteY304" fmla="*/ 365330 h 1972329"/>
                    <a:gd name="connsiteX305" fmla="*/ 990555 w 1446440"/>
                    <a:gd name="connsiteY305" fmla="*/ 365453 h 1972329"/>
                    <a:gd name="connsiteX306" fmla="*/ 994239 w 1446440"/>
                    <a:gd name="connsiteY306" fmla="*/ 366233 h 1972329"/>
                    <a:gd name="connsiteX307" fmla="*/ 1000086 w 1446440"/>
                    <a:gd name="connsiteY307" fmla="*/ 367459 h 1972329"/>
                    <a:gd name="connsiteX308" fmla="*/ 1002707 w 1446440"/>
                    <a:gd name="connsiteY308" fmla="*/ 368598 h 1972329"/>
                    <a:gd name="connsiteX309" fmla="*/ 1008208 w 1446440"/>
                    <a:gd name="connsiteY309" fmla="*/ 370987 h 1972329"/>
                    <a:gd name="connsiteX310" fmla="*/ 1015464 w 1446440"/>
                    <a:gd name="connsiteY310" fmla="*/ 374144 h 1972329"/>
                    <a:gd name="connsiteX311" fmla="*/ 1017269 w 1446440"/>
                    <a:gd name="connsiteY311" fmla="*/ 374428 h 1972329"/>
                    <a:gd name="connsiteX312" fmla="*/ 1020718 w 1446440"/>
                    <a:gd name="connsiteY312" fmla="*/ 374044 h 1972329"/>
                    <a:gd name="connsiteX313" fmla="*/ 1029520 w 1446440"/>
                    <a:gd name="connsiteY313" fmla="*/ 370702 h 1972329"/>
                    <a:gd name="connsiteX314" fmla="*/ 1033698 w 1446440"/>
                    <a:gd name="connsiteY314" fmla="*/ 369514 h 1972329"/>
                    <a:gd name="connsiteX315" fmla="*/ 1033871 w 1446440"/>
                    <a:gd name="connsiteY315" fmla="*/ 369464 h 1972329"/>
                    <a:gd name="connsiteX316" fmla="*/ 1040287 w 1446440"/>
                    <a:gd name="connsiteY316" fmla="*/ 368127 h 1972329"/>
                    <a:gd name="connsiteX317" fmla="*/ 1040893 w 1446440"/>
                    <a:gd name="connsiteY317" fmla="*/ 367793 h 1972329"/>
                    <a:gd name="connsiteX318" fmla="*/ 1041844 w 1446440"/>
                    <a:gd name="connsiteY318" fmla="*/ 367273 h 1972329"/>
                    <a:gd name="connsiteX319" fmla="*/ 1043155 w 1446440"/>
                    <a:gd name="connsiteY319" fmla="*/ 367075 h 1972329"/>
                    <a:gd name="connsiteX320" fmla="*/ 1043340 w 1446440"/>
                    <a:gd name="connsiteY320" fmla="*/ 366988 h 1972329"/>
                    <a:gd name="connsiteX321" fmla="*/ 1046431 w 1446440"/>
                    <a:gd name="connsiteY321" fmla="*/ 365379 h 1972329"/>
                    <a:gd name="connsiteX322" fmla="*/ 1049521 w 1446440"/>
                    <a:gd name="connsiteY322" fmla="*/ 363770 h 1972329"/>
                    <a:gd name="connsiteX323" fmla="*/ 1052525 w 1446440"/>
                    <a:gd name="connsiteY323" fmla="*/ 362210 h 1972329"/>
                    <a:gd name="connsiteX324" fmla="*/ 1055752 w 1446440"/>
                    <a:gd name="connsiteY324" fmla="*/ 361170 h 1972329"/>
                    <a:gd name="connsiteX325" fmla="*/ 1056964 w 1446440"/>
                    <a:gd name="connsiteY325" fmla="*/ 360786 h 1972329"/>
                    <a:gd name="connsiteX326" fmla="*/ 1060239 w 1446440"/>
                    <a:gd name="connsiteY326" fmla="*/ 361084 h 1972329"/>
                    <a:gd name="connsiteX327" fmla="*/ 1061167 w 1446440"/>
                    <a:gd name="connsiteY327" fmla="*/ 361170 h 1972329"/>
                    <a:gd name="connsiteX328" fmla="*/ 1066000 w 1446440"/>
                    <a:gd name="connsiteY328" fmla="*/ 362767 h 1972329"/>
                    <a:gd name="connsiteX329" fmla="*/ 1067076 w 1446440"/>
                    <a:gd name="connsiteY329" fmla="*/ 363114 h 1972329"/>
                    <a:gd name="connsiteX330" fmla="*/ 1067817 w 1446440"/>
                    <a:gd name="connsiteY330" fmla="*/ 363361 h 1972329"/>
                    <a:gd name="connsiteX331" fmla="*/ 1080810 w 1446440"/>
                    <a:gd name="connsiteY331" fmla="*/ 366221 h 1972329"/>
                    <a:gd name="connsiteX332" fmla="*/ 1082689 w 1446440"/>
                    <a:gd name="connsiteY332" fmla="*/ 366221 h 1972329"/>
                    <a:gd name="connsiteX333" fmla="*/ 1088932 w 1446440"/>
                    <a:gd name="connsiteY333" fmla="*/ 367174 h 1972329"/>
                    <a:gd name="connsiteX334" fmla="*/ 1094692 w 1446440"/>
                    <a:gd name="connsiteY334" fmla="*/ 367174 h 1972329"/>
                    <a:gd name="connsiteX335" fmla="*/ 1096930 w 1446440"/>
                    <a:gd name="connsiteY335" fmla="*/ 367706 h 1972329"/>
                    <a:gd name="connsiteX336" fmla="*/ 1099946 w 1446440"/>
                    <a:gd name="connsiteY336" fmla="*/ 368412 h 1972329"/>
                    <a:gd name="connsiteX337" fmla="*/ 1101714 w 1446440"/>
                    <a:gd name="connsiteY337" fmla="*/ 368536 h 1972329"/>
                    <a:gd name="connsiteX338" fmla="*/ 1105868 w 1446440"/>
                    <a:gd name="connsiteY338" fmla="*/ 368796 h 1972329"/>
                    <a:gd name="connsiteX339" fmla="*/ 1107437 w 1446440"/>
                    <a:gd name="connsiteY339" fmla="*/ 368325 h 1972329"/>
                    <a:gd name="connsiteX340" fmla="*/ 1110887 w 1446440"/>
                    <a:gd name="connsiteY340" fmla="*/ 367843 h 1972329"/>
                    <a:gd name="connsiteX341" fmla="*/ 1111418 w 1446440"/>
                    <a:gd name="connsiteY341" fmla="*/ 367595 h 1972329"/>
                    <a:gd name="connsiteX342" fmla="*/ 1112271 w 1446440"/>
                    <a:gd name="connsiteY342" fmla="*/ 367174 h 1972329"/>
                    <a:gd name="connsiteX343" fmla="*/ 1115324 w 1446440"/>
                    <a:gd name="connsiteY343" fmla="*/ 366407 h 1972329"/>
                    <a:gd name="connsiteX344" fmla="*/ 1118044 w 1446440"/>
                    <a:gd name="connsiteY344" fmla="*/ 365354 h 1972329"/>
                    <a:gd name="connsiteX345" fmla="*/ 1119428 w 1446440"/>
                    <a:gd name="connsiteY345" fmla="*/ 364500 h 1972329"/>
                    <a:gd name="connsiteX346" fmla="*/ 1121159 w 1446440"/>
                    <a:gd name="connsiteY346" fmla="*/ 364129 h 1972329"/>
                    <a:gd name="connsiteX347" fmla="*/ 1122210 w 1446440"/>
                    <a:gd name="connsiteY347" fmla="*/ 363671 h 1972329"/>
                    <a:gd name="connsiteX348" fmla="*/ 1123619 w 1446440"/>
                    <a:gd name="connsiteY348" fmla="*/ 363077 h 1972329"/>
                    <a:gd name="connsiteX349" fmla="*/ 1131680 w 1446440"/>
                    <a:gd name="connsiteY349" fmla="*/ 358880 h 1972329"/>
                    <a:gd name="connsiteX350" fmla="*/ 1134968 w 1446440"/>
                    <a:gd name="connsiteY350" fmla="*/ 358298 h 1972329"/>
                    <a:gd name="connsiteX351" fmla="*/ 1137020 w 1446440"/>
                    <a:gd name="connsiteY351" fmla="*/ 358583 h 1972329"/>
                    <a:gd name="connsiteX352" fmla="*/ 1140221 w 1446440"/>
                    <a:gd name="connsiteY352" fmla="*/ 359734 h 1972329"/>
                    <a:gd name="connsiteX353" fmla="*/ 1144326 w 1446440"/>
                    <a:gd name="connsiteY353" fmla="*/ 362123 h 1972329"/>
                    <a:gd name="connsiteX354" fmla="*/ 1147787 w 1446440"/>
                    <a:gd name="connsiteY354" fmla="*/ 364884 h 1972329"/>
                    <a:gd name="connsiteX355" fmla="*/ 1149592 w 1446440"/>
                    <a:gd name="connsiteY355" fmla="*/ 367174 h 1972329"/>
                    <a:gd name="connsiteX356" fmla="*/ 1149654 w 1446440"/>
                    <a:gd name="connsiteY356" fmla="*/ 367484 h 1972329"/>
                    <a:gd name="connsiteX357" fmla="*/ 1149654 w 1446440"/>
                    <a:gd name="connsiteY357" fmla="*/ 367484 h 1972329"/>
                    <a:gd name="connsiteX358" fmla="*/ 1149839 w 1446440"/>
                    <a:gd name="connsiteY358" fmla="*/ 368375 h 1972329"/>
                    <a:gd name="connsiteX359" fmla="*/ 1149913 w 1446440"/>
                    <a:gd name="connsiteY359" fmla="*/ 368858 h 1972329"/>
                    <a:gd name="connsiteX360" fmla="*/ 1149752 w 1446440"/>
                    <a:gd name="connsiteY360" fmla="*/ 370516 h 1972329"/>
                    <a:gd name="connsiteX361" fmla="*/ 1149135 w 1446440"/>
                    <a:gd name="connsiteY361" fmla="*/ 373128 h 1972329"/>
                    <a:gd name="connsiteX362" fmla="*/ 1148517 w 1446440"/>
                    <a:gd name="connsiteY362" fmla="*/ 375765 h 1972329"/>
                    <a:gd name="connsiteX363" fmla="*/ 1148405 w 1446440"/>
                    <a:gd name="connsiteY363" fmla="*/ 376755 h 1972329"/>
                    <a:gd name="connsiteX364" fmla="*/ 1148282 w 1446440"/>
                    <a:gd name="connsiteY364" fmla="*/ 377771 h 1972329"/>
                    <a:gd name="connsiteX365" fmla="*/ 1147898 w 1446440"/>
                    <a:gd name="connsiteY365" fmla="*/ 378649 h 1972329"/>
                    <a:gd name="connsiteX366" fmla="*/ 1147614 w 1446440"/>
                    <a:gd name="connsiteY366" fmla="*/ 379293 h 1972329"/>
                    <a:gd name="connsiteX367" fmla="*/ 1147317 w 1446440"/>
                    <a:gd name="connsiteY367" fmla="*/ 380828 h 1972329"/>
                    <a:gd name="connsiteX368" fmla="*/ 1146885 w 1446440"/>
                    <a:gd name="connsiteY368" fmla="*/ 383106 h 1972329"/>
                    <a:gd name="connsiteX369" fmla="*/ 1145970 w 1446440"/>
                    <a:gd name="connsiteY369" fmla="*/ 390459 h 1972329"/>
                    <a:gd name="connsiteX370" fmla="*/ 1145920 w 1446440"/>
                    <a:gd name="connsiteY370" fmla="*/ 393096 h 1972329"/>
                    <a:gd name="connsiteX371" fmla="*/ 1145896 w 1446440"/>
                    <a:gd name="connsiteY371" fmla="*/ 394173 h 1972329"/>
                    <a:gd name="connsiteX372" fmla="*/ 1146304 w 1446440"/>
                    <a:gd name="connsiteY372" fmla="*/ 395893 h 1972329"/>
                    <a:gd name="connsiteX373" fmla="*/ 1146304 w 1446440"/>
                    <a:gd name="connsiteY373" fmla="*/ 397230 h 1972329"/>
                    <a:gd name="connsiteX374" fmla="*/ 1147540 w 1446440"/>
                    <a:gd name="connsiteY374" fmla="*/ 401625 h 1972329"/>
                    <a:gd name="connsiteX375" fmla="*/ 1148442 w 1446440"/>
                    <a:gd name="connsiteY375" fmla="*/ 402962 h 1972329"/>
                    <a:gd name="connsiteX376" fmla="*/ 1148677 w 1446440"/>
                    <a:gd name="connsiteY376" fmla="*/ 403767 h 1972329"/>
                    <a:gd name="connsiteX377" fmla="*/ 1148850 w 1446440"/>
                    <a:gd name="connsiteY377" fmla="*/ 404386 h 1972329"/>
                    <a:gd name="connsiteX378" fmla="*/ 1149752 w 1446440"/>
                    <a:gd name="connsiteY378" fmla="*/ 405723 h 1972329"/>
                    <a:gd name="connsiteX379" fmla="*/ 1150161 w 1446440"/>
                    <a:gd name="connsiteY379" fmla="*/ 406960 h 1972329"/>
                    <a:gd name="connsiteX380" fmla="*/ 1153127 w 1446440"/>
                    <a:gd name="connsiteY380" fmla="*/ 411739 h 1972329"/>
                    <a:gd name="connsiteX381" fmla="*/ 1156168 w 1446440"/>
                    <a:gd name="connsiteY381" fmla="*/ 415267 h 1972329"/>
                    <a:gd name="connsiteX382" fmla="*/ 1156923 w 1446440"/>
                    <a:gd name="connsiteY382" fmla="*/ 415935 h 1972329"/>
                    <a:gd name="connsiteX383" fmla="*/ 1157207 w 1446440"/>
                    <a:gd name="connsiteY383" fmla="*/ 416208 h 1972329"/>
                    <a:gd name="connsiteX384" fmla="*/ 1159370 w 1446440"/>
                    <a:gd name="connsiteY384" fmla="*/ 418126 h 1972329"/>
                    <a:gd name="connsiteX385" fmla="*/ 1160607 w 1446440"/>
                    <a:gd name="connsiteY385" fmla="*/ 418609 h 1972329"/>
                    <a:gd name="connsiteX386" fmla="*/ 1163314 w 1446440"/>
                    <a:gd name="connsiteY386" fmla="*/ 420416 h 1972329"/>
                    <a:gd name="connsiteX387" fmla="*/ 1163623 w 1446440"/>
                    <a:gd name="connsiteY387" fmla="*/ 420565 h 1972329"/>
                    <a:gd name="connsiteX388" fmla="*/ 1167678 w 1446440"/>
                    <a:gd name="connsiteY388" fmla="*/ 422521 h 1972329"/>
                    <a:gd name="connsiteX389" fmla="*/ 1170063 w 1446440"/>
                    <a:gd name="connsiteY389" fmla="*/ 424056 h 1972329"/>
                    <a:gd name="connsiteX390" fmla="*/ 1171695 w 1446440"/>
                    <a:gd name="connsiteY390" fmla="*/ 425096 h 1972329"/>
                    <a:gd name="connsiteX391" fmla="*/ 1174563 w 1446440"/>
                    <a:gd name="connsiteY391" fmla="*/ 427534 h 1972329"/>
                    <a:gd name="connsiteX392" fmla="*/ 1176059 w 1446440"/>
                    <a:gd name="connsiteY392" fmla="*/ 428809 h 1972329"/>
                    <a:gd name="connsiteX393" fmla="*/ 1177134 w 1446440"/>
                    <a:gd name="connsiteY393" fmla="*/ 429911 h 1972329"/>
                    <a:gd name="connsiteX394" fmla="*/ 1178111 w 1446440"/>
                    <a:gd name="connsiteY394" fmla="*/ 430914 h 1972329"/>
                    <a:gd name="connsiteX395" fmla="*/ 1178766 w 1446440"/>
                    <a:gd name="connsiteY395" fmla="*/ 431966 h 1972329"/>
                    <a:gd name="connsiteX396" fmla="*/ 1180991 w 1446440"/>
                    <a:gd name="connsiteY396" fmla="*/ 434058 h 1972329"/>
                    <a:gd name="connsiteX397" fmla="*/ 1186505 w 1446440"/>
                    <a:gd name="connsiteY397" fmla="*/ 437821 h 1972329"/>
                    <a:gd name="connsiteX398" fmla="*/ 1187148 w 1446440"/>
                    <a:gd name="connsiteY398" fmla="*/ 438255 h 1972329"/>
                    <a:gd name="connsiteX399" fmla="*/ 1188470 w 1446440"/>
                    <a:gd name="connsiteY399" fmla="*/ 439406 h 1972329"/>
                    <a:gd name="connsiteX400" fmla="*/ 1194874 w 1446440"/>
                    <a:gd name="connsiteY400" fmla="*/ 443417 h 1972329"/>
                    <a:gd name="connsiteX401" fmla="*/ 1196024 w 1446440"/>
                    <a:gd name="connsiteY401" fmla="*/ 444370 h 1972329"/>
                    <a:gd name="connsiteX402" fmla="*/ 1197421 w 1446440"/>
                    <a:gd name="connsiteY402" fmla="*/ 445125 h 1972329"/>
                    <a:gd name="connsiteX403" fmla="*/ 1199238 w 1446440"/>
                    <a:gd name="connsiteY403" fmla="*/ 445608 h 1972329"/>
                    <a:gd name="connsiteX404" fmla="*/ 1199732 w 1446440"/>
                    <a:gd name="connsiteY404" fmla="*/ 446016 h 1972329"/>
                    <a:gd name="connsiteX405" fmla="*/ 1200387 w 1446440"/>
                    <a:gd name="connsiteY405" fmla="*/ 446561 h 1972329"/>
                    <a:gd name="connsiteX406" fmla="*/ 1208027 w 1446440"/>
                    <a:gd name="connsiteY406" fmla="*/ 447898 h 1972329"/>
                    <a:gd name="connsiteX407" fmla="*/ 1208756 w 1446440"/>
                    <a:gd name="connsiteY407" fmla="*/ 448170 h 1972329"/>
                    <a:gd name="connsiteX408" fmla="*/ 1209548 w 1446440"/>
                    <a:gd name="connsiteY408" fmla="*/ 448455 h 1972329"/>
                    <a:gd name="connsiteX409" fmla="*/ 1209844 w 1446440"/>
                    <a:gd name="connsiteY409" fmla="*/ 448566 h 1972329"/>
                    <a:gd name="connsiteX410" fmla="*/ 1211414 w 1446440"/>
                    <a:gd name="connsiteY410" fmla="*/ 448764 h 1972329"/>
                    <a:gd name="connsiteX411" fmla="*/ 1215667 w 1446440"/>
                    <a:gd name="connsiteY411" fmla="*/ 449334 h 1972329"/>
                    <a:gd name="connsiteX412" fmla="*/ 1218992 w 1446440"/>
                    <a:gd name="connsiteY412" fmla="*/ 450597 h 1972329"/>
                    <a:gd name="connsiteX413" fmla="*/ 1220439 w 1446440"/>
                    <a:gd name="connsiteY413" fmla="*/ 451141 h 1972329"/>
                    <a:gd name="connsiteX414" fmla="*/ 1223146 w 1446440"/>
                    <a:gd name="connsiteY414" fmla="*/ 452664 h 1972329"/>
                    <a:gd name="connsiteX415" fmla="*/ 1224123 w 1446440"/>
                    <a:gd name="connsiteY415" fmla="*/ 453419 h 1972329"/>
                    <a:gd name="connsiteX416" fmla="*/ 1225618 w 1446440"/>
                    <a:gd name="connsiteY416" fmla="*/ 454570 h 1972329"/>
                    <a:gd name="connsiteX417" fmla="*/ 1229438 w 1446440"/>
                    <a:gd name="connsiteY417" fmla="*/ 456576 h 1972329"/>
                    <a:gd name="connsiteX418" fmla="*/ 1229821 w 1446440"/>
                    <a:gd name="connsiteY418" fmla="*/ 456774 h 1972329"/>
                    <a:gd name="connsiteX419" fmla="*/ 1233431 w 1446440"/>
                    <a:gd name="connsiteY419" fmla="*/ 457814 h 1972329"/>
                    <a:gd name="connsiteX420" fmla="*/ 1235483 w 1446440"/>
                    <a:gd name="connsiteY420" fmla="*/ 458296 h 1972329"/>
                    <a:gd name="connsiteX421" fmla="*/ 1243939 w 1446440"/>
                    <a:gd name="connsiteY421" fmla="*/ 458903 h 1972329"/>
                    <a:gd name="connsiteX422" fmla="*/ 1252901 w 1446440"/>
                    <a:gd name="connsiteY422" fmla="*/ 459534 h 1972329"/>
                    <a:gd name="connsiteX423" fmla="*/ 1253643 w 1446440"/>
                    <a:gd name="connsiteY423" fmla="*/ 459448 h 1972329"/>
                    <a:gd name="connsiteX424" fmla="*/ 1254545 w 1446440"/>
                    <a:gd name="connsiteY424" fmla="*/ 459349 h 1972329"/>
                    <a:gd name="connsiteX425" fmla="*/ 1257450 w 1446440"/>
                    <a:gd name="connsiteY425" fmla="*/ 459745 h 1972329"/>
                    <a:gd name="connsiteX426" fmla="*/ 1258736 w 1446440"/>
                    <a:gd name="connsiteY426" fmla="*/ 459918 h 1972329"/>
                    <a:gd name="connsiteX427" fmla="*/ 1262395 w 1446440"/>
                    <a:gd name="connsiteY427" fmla="*/ 461329 h 1972329"/>
                    <a:gd name="connsiteX428" fmla="*/ 1264905 w 1446440"/>
                    <a:gd name="connsiteY428" fmla="*/ 462307 h 1972329"/>
                    <a:gd name="connsiteX429" fmla="*/ 1265177 w 1446440"/>
                    <a:gd name="connsiteY429" fmla="*/ 462505 h 1972329"/>
                    <a:gd name="connsiteX430" fmla="*/ 1266302 w 1446440"/>
                    <a:gd name="connsiteY430" fmla="*/ 463359 h 1972329"/>
                    <a:gd name="connsiteX431" fmla="*/ 1268613 w 1446440"/>
                    <a:gd name="connsiteY431" fmla="*/ 464399 h 1972329"/>
                    <a:gd name="connsiteX432" fmla="*/ 1269256 w 1446440"/>
                    <a:gd name="connsiteY432" fmla="*/ 464684 h 1972329"/>
                    <a:gd name="connsiteX433" fmla="*/ 1271073 w 1446440"/>
                    <a:gd name="connsiteY433" fmla="*/ 465167 h 1972329"/>
                    <a:gd name="connsiteX434" fmla="*/ 1273200 w 1446440"/>
                    <a:gd name="connsiteY434" fmla="*/ 465216 h 1972329"/>
                    <a:gd name="connsiteX435" fmla="*/ 1274844 w 1446440"/>
                    <a:gd name="connsiteY435" fmla="*/ 465266 h 1972329"/>
                    <a:gd name="connsiteX436" fmla="*/ 1276253 w 1446440"/>
                    <a:gd name="connsiteY436" fmla="*/ 465105 h 1972329"/>
                    <a:gd name="connsiteX437" fmla="*/ 1281754 w 1446440"/>
                    <a:gd name="connsiteY437" fmla="*/ 464498 h 1972329"/>
                    <a:gd name="connsiteX438" fmla="*/ 1284412 w 1446440"/>
                    <a:gd name="connsiteY438" fmla="*/ 465068 h 1972329"/>
                    <a:gd name="connsiteX439" fmla="*/ 1289060 w 1446440"/>
                    <a:gd name="connsiteY439" fmla="*/ 466070 h 1972329"/>
                    <a:gd name="connsiteX440" fmla="*/ 1289307 w 1446440"/>
                    <a:gd name="connsiteY440" fmla="*/ 466120 h 1972329"/>
                    <a:gd name="connsiteX441" fmla="*/ 1292731 w 1446440"/>
                    <a:gd name="connsiteY441" fmla="*/ 467345 h 1972329"/>
                    <a:gd name="connsiteX442" fmla="*/ 1294030 w 1446440"/>
                    <a:gd name="connsiteY442" fmla="*/ 467531 h 1972329"/>
                    <a:gd name="connsiteX443" fmla="*/ 1296255 w 1446440"/>
                    <a:gd name="connsiteY443" fmla="*/ 467853 h 1972329"/>
                    <a:gd name="connsiteX444" fmla="*/ 1300000 w 1446440"/>
                    <a:gd name="connsiteY444" fmla="*/ 468410 h 1972329"/>
                    <a:gd name="connsiteX445" fmla="*/ 1303449 w 1446440"/>
                    <a:gd name="connsiteY445" fmla="*/ 469264 h 1972329"/>
                    <a:gd name="connsiteX446" fmla="*/ 1304043 w 1446440"/>
                    <a:gd name="connsiteY446" fmla="*/ 469636 h 1972329"/>
                    <a:gd name="connsiteX447" fmla="*/ 1304970 w 1446440"/>
                    <a:gd name="connsiteY447" fmla="*/ 470217 h 1972329"/>
                    <a:gd name="connsiteX448" fmla="*/ 1306490 w 1446440"/>
                    <a:gd name="connsiteY448" fmla="*/ 471171 h 1972329"/>
                    <a:gd name="connsiteX449" fmla="*/ 1308221 w 1446440"/>
                    <a:gd name="connsiteY449" fmla="*/ 471653 h 1972329"/>
                    <a:gd name="connsiteX450" fmla="*/ 1310026 w 1446440"/>
                    <a:gd name="connsiteY450" fmla="*/ 471926 h 1972329"/>
                    <a:gd name="connsiteX451" fmla="*/ 1311992 w 1446440"/>
                    <a:gd name="connsiteY451" fmla="*/ 472223 h 1972329"/>
                    <a:gd name="connsiteX452" fmla="*/ 1314723 w 1446440"/>
                    <a:gd name="connsiteY452" fmla="*/ 472272 h 1972329"/>
                    <a:gd name="connsiteX453" fmla="*/ 1317999 w 1446440"/>
                    <a:gd name="connsiteY453" fmla="*/ 472322 h 1972329"/>
                    <a:gd name="connsiteX454" fmla="*/ 1320472 w 1446440"/>
                    <a:gd name="connsiteY454" fmla="*/ 472557 h 1972329"/>
                    <a:gd name="connsiteX455" fmla="*/ 1322029 w 1446440"/>
                    <a:gd name="connsiteY455" fmla="*/ 472706 h 1972329"/>
                    <a:gd name="connsiteX456" fmla="*/ 1324082 w 1446440"/>
                    <a:gd name="connsiteY456" fmla="*/ 472421 h 1972329"/>
                    <a:gd name="connsiteX457" fmla="*/ 1325800 w 1446440"/>
                    <a:gd name="connsiteY457" fmla="*/ 472805 h 1972329"/>
                    <a:gd name="connsiteX458" fmla="*/ 1327778 w 1446440"/>
                    <a:gd name="connsiteY458" fmla="*/ 473275 h 1972329"/>
                    <a:gd name="connsiteX459" fmla="*/ 1329175 w 1446440"/>
                    <a:gd name="connsiteY459" fmla="*/ 474327 h 1972329"/>
                    <a:gd name="connsiteX460" fmla="*/ 1332302 w 1446440"/>
                    <a:gd name="connsiteY460" fmla="*/ 475850 h 1972329"/>
                    <a:gd name="connsiteX461" fmla="*/ 1334020 w 1446440"/>
                    <a:gd name="connsiteY461" fmla="*/ 476234 h 1972329"/>
                    <a:gd name="connsiteX462" fmla="*/ 1337173 w 1446440"/>
                    <a:gd name="connsiteY462" fmla="*/ 476432 h 1972329"/>
                    <a:gd name="connsiteX463" fmla="*/ 1340028 w 1446440"/>
                    <a:gd name="connsiteY463" fmla="*/ 476617 h 1972329"/>
                    <a:gd name="connsiteX464" fmla="*/ 1340288 w 1446440"/>
                    <a:gd name="connsiteY464" fmla="*/ 476481 h 1972329"/>
                    <a:gd name="connsiteX465" fmla="*/ 1340832 w 1446440"/>
                    <a:gd name="connsiteY465" fmla="*/ 476196 h 1972329"/>
                    <a:gd name="connsiteX466" fmla="*/ 1341660 w 1446440"/>
                    <a:gd name="connsiteY466" fmla="*/ 475751 h 1972329"/>
                    <a:gd name="connsiteX467" fmla="*/ 1343725 w 1446440"/>
                    <a:gd name="connsiteY467" fmla="*/ 475751 h 1972329"/>
                    <a:gd name="connsiteX468" fmla="*/ 1344726 w 1446440"/>
                    <a:gd name="connsiteY468" fmla="*/ 476556 h 1972329"/>
                    <a:gd name="connsiteX469" fmla="*/ 1346123 w 1446440"/>
                    <a:gd name="connsiteY469" fmla="*/ 477694 h 1972329"/>
                    <a:gd name="connsiteX470" fmla="*/ 1347211 w 1446440"/>
                    <a:gd name="connsiteY470" fmla="*/ 478561 h 1972329"/>
                    <a:gd name="connsiteX471" fmla="*/ 1351562 w 1446440"/>
                    <a:gd name="connsiteY471" fmla="*/ 482064 h 1972329"/>
                    <a:gd name="connsiteX472" fmla="*/ 1350462 w 1446440"/>
                    <a:gd name="connsiteY472" fmla="*/ 482435 h 1972329"/>
                    <a:gd name="connsiteX473" fmla="*/ 1346840 w 1446440"/>
                    <a:gd name="connsiteY473" fmla="*/ 487783 h 1972329"/>
                    <a:gd name="connsiteX474" fmla="*/ 1346247 w 1446440"/>
                    <a:gd name="connsiteY474" fmla="*/ 489145 h 1972329"/>
                    <a:gd name="connsiteX475" fmla="*/ 1345282 w 1446440"/>
                    <a:gd name="connsiteY475" fmla="*/ 490160 h 1972329"/>
                    <a:gd name="connsiteX476" fmla="*/ 1345072 w 1446440"/>
                    <a:gd name="connsiteY476" fmla="*/ 490556 h 1972329"/>
                    <a:gd name="connsiteX477" fmla="*/ 1343811 w 1446440"/>
                    <a:gd name="connsiteY477" fmla="*/ 492933 h 1972329"/>
                    <a:gd name="connsiteX478" fmla="*/ 1342736 w 1446440"/>
                    <a:gd name="connsiteY478" fmla="*/ 494171 h 1972329"/>
                    <a:gd name="connsiteX479" fmla="*/ 1342674 w 1446440"/>
                    <a:gd name="connsiteY479" fmla="*/ 494307 h 1972329"/>
                    <a:gd name="connsiteX480" fmla="*/ 1341500 w 1446440"/>
                    <a:gd name="connsiteY480" fmla="*/ 496845 h 1972329"/>
                    <a:gd name="connsiteX481" fmla="*/ 1340437 w 1446440"/>
                    <a:gd name="connsiteY481" fmla="*/ 498627 h 1972329"/>
                    <a:gd name="connsiteX482" fmla="*/ 1339856 w 1446440"/>
                    <a:gd name="connsiteY482" fmla="*/ 499605 h 1972329"/>
                    <a:gd name="connsiteX483" fmla="*/ 1339275 w 1446440"/>
                    <a:gd name="connsiteY483" fmla="*/ 500348 h 1972329"/>
                    <a:gd name="connsiteX484" fmla="*/ 1337964 w 1446440"/>
                    <a:gd name="connsiteY484" fmla="*/ 501994 h 1972329"/>
                    <a:gd name="connsiteX485" fmla="*/ 1334429 w 1446440"/>
                    <a:gd name="connsiteY485" fmla="*/ 504668 h 1972329"/>
                    <a:gd name="connsiteX486" fmla="*/ 1331771 w 1446440"/>
                    <a:gd name="connsiteY486" fmla="*/ 505795 h 1972329"/>
                    <a:gd name="connsiteX487" fmla="*/ 1329014 w 1446440"/>
                    <a:gd name="connsiteY487" fmla="*/ 506958 h 1972329"/>
                    <a:gd name="connsiteX488" fmla="*/ 1328161 w 1446440"/>
                    <a:gd name="connsiteY488" fmla="*/ 507429 h 1972329"/>
                    <a:gd name="connsiteX489" fmla="*/ 1326455 w 1446440"/>
                    <a:gd name="connsiteY489" fmla="*/ 508394 h 1972329"/>
                    <a:gd name="connsiteX490" fmla="*/ 1325923 w 1446440"/>
                    <a:gd name="connsiteY490" fmla="*/ 509013 h 1972329"/>
                    <a:gd name="connsiteX491" fmla="*/ 1324415 w 1446440"/>
                    <a:gd name="connsiteY491" fmla="*/ 510771 h 1972329"/>
                    <a:gd name="connsiteX492" fmla="*/ 1323847 w 1446440"/>
                    <a:gd name="connsiteY492" fmla="*/ 512059 h 1972329"/>
                    <a:gd name="connsiteX493" fmla="*/ 1323649 w 1446440"/>
                    <a:gd name="connsiteY493" fmla="*/ 512294 h 1972329"/>
                    <a:gd name="connsiteX494" fmla="*/ 1322759 w 1446440"/>
                    <a:gd name="connsiteY494" fmla="*/ 513160 h 1972329"/>
                    <a:gd name="connsiteX495" fmla="*/ 1321535 w 1446440"/>
                    <a:gd name="connsiteY495" fmla="*/ 516218 h 1972329"/>
                    <a:gd name="connsiteX496" fmla="*/ 1320732 w 1446440"/>
                    <a:gd name="connsiteY496" fmla="*/ 519003 h 1972329"/>
                    <a:gd name="connsiteX497" fmla="*/ 1320546 w 1446440"/>
                    <a:gd name="connsiteY497" fmla="*/ 519647 h 1972329"/>
                    <a:gd name="connsiteX498" fmla="*/ 1319804 w 1446440"/>
                    <a:gd name="connsiteY498" fmla="*/ 523373 h 1972329"/>
                    <a:gd name="connsiteX499" fmla="*/ 1319804 w 1446440"/>
                    <a:gd name="connsiteY499" fmla="*/ 525180 h 1972329"/>
                    <a:gd name="connsiteX500" fmla="*/ 1319149 w 1446440"/>
                    <a:gd name="connsiteY500" fmla="*/ 530615 h 1972329"/>
                    <a:gd name="connsiteX501" fmla="*/ 1319718 w 1446440"/>
                    <a:gd name="connsiteY501" fmla="*/ 540927 h 1972329"/>
                    <a:gd name="connsiteX502" fmla="*/ 1319310 w 1446440"/>
                    <a:gd name="connsiteY502" fmla="*/ 548082 h 1972329"/>
                    <a:gd name="connsiteX503" fmla="*/ 1319644 w 1446440"/>
                    <a:gd name="connsiteY503" fmla="*/ 551511 h 1972329"/>
                    <a:gd name="connsiteX504" fmla="*/ 1320620 w 1446440"/>
                    <a:gd name="connsiteY504" fmla="*/ 555732 h 1972329"/>
                    <a:gd name="connsiteX505" fmla="*/ 1320707 w 1446440"/>
                    <a:gd name="connsiteY505" fmla="*/ 556091 h 1972329"/>
                    <a:gd name="connsiteX506" fmla="*/ 1321003 w 1446440"/>
                    <a:gd name="connsiteY506" fmla="*/ 556957 h 1972329"/>
                    <a:gd name="connsiteX507" fmla="*/ 1321114 w 1446440"/>
                    <a:gd name="connsiteY507" fmla="*/ 557267 h 1972329"/>
                    <a:gd name="connsiteX508" fmla="*/ 1323673 w 1446440"/>
                    <a:gd name="connsiteY508" fmla="*/ 564682 h 1972329"/>
                    <a:gd name="connsiteX509" fmla="*/ 1324897 w 1446440"/>
                    <a:gd name="connsiteY509" fmla="*/ 570401 h 1972329"/>
                    <a:gd name="connsiteX510" fmla="*/ 1325886 w 1446440"/>
                    <a:gd name="connsiteY510" fmla="*/ 573360 h 1972329"/>
                    <a:gd name="connsiteX511" fmla="*/ 1326294 w 1446440"/>
                    <a:gd name="connsiteY511" fmla="*/ 576417 h 1972329"/>
                    <a:gd name="connsiteX512" fmla="*/ 1326863 w 1446440"/>
                    <a:gd name="connsiteY512" fmla="*/ 577717 h 1972329"/>
                    <a:gd name="connsiteX513" fmla="*/ 1326962 w 1446440"/>
                    <a:gd name="connsiteY513" fmla="*/ 577940 h 1972329"/>
                    <a:gd name="connsiteX514" fmla="*/ 1327864 w 1446440"/>
                    <a:gd name="connsiteY514" fmla="*/ 579190 h 1972329"/>
                    <a:gd name="connsiteX515" fmla="*/ 1329014 w 1446440"/>
                    <a:gd name="connsiteY515" fmla="*/ 579760 h 1972329"/>
                    <a:gd name="connsiteX516" fmla="*/ 1332129 w 1446440"/>
                    <a:gd name="connsiteY516" fmla="*/ 578608 h 1972329"/>
                    <a:gd name="connsiteX517" fmla="*/ 1333699 w 1446440"/>
                    <a:gd name="connsiteY517" fmla="*/ 577618 h 1972329"/>
                    <a:gd name="connsiteX518" fmla="*/ 1335084 w 1446440"/>
                    <a:gd name="connsiteY518" fmla="*/ 576739 h 1972329"/>
                    <a:gd name="connsiteX519" fmla="*/ 1335591 w 1446440"/>
                    <a:gd name="connsiteY519" fmla="*/ 576417 h 1972329"/>
                    <a:gd name="connsiteX520" fmla="*/ 1336827 w 1446440"/>
                    <a:gd name="connsiteY520" fmla="*/ 575278 h 1972329"/>
                    <a:gd name="connsiteX521" fmla="*/ 1339126 w 1446440"/>
                    <a:gd name="connsiteY521" fmla="*/ 573941 h 1972329"/>
                    <a:gd name="connsiteX522" fmla="*/ 1339608 w 1446440"/>
                    <a:gd name="connsiteY522" fmla="*/ 573756 h 1972329"/>
                    <a:gd name="connsiteX523" fmla="*/ 1340684 w 1446440"/>
                    <a:gd name="connsiteY523" fmla="*/ 573360 h 1972329"/>
                    <a:gd name="connsiteX524" fmla="*/ 1343972 w 1446440"/>
                    <a:gd name="connsiteY524" fmla="*/ 572605 h 1972329"/>
                    <a:gd name="connsiteX525" fmla="*/ 1347743 w 1446440"/>
                    <a:gd name="connsiteY525" fmla="*/ 573075 h 1972329"/>
                    <a:gd name="connsiteX526" fmla="*/ 1350932 w 1446440"/>
                    <a:gd name="connsiteY526" fmla="*/ 574115 h 1972329"/>
                    <a:gd name="connsiteX527" fmla="*/ 1353664 w 1446440"/>
                    <a:gd name="connsiteY527" fmla="*/ 575848 h 1972329"/>
                    <a:gd name="connsiteX528" fmla="*/ 1354480 w 1446440"/>
                    <a:gd name="connsiteY528" fmla="*/ 576628 h 1972329"/>
                    <a:gd name="connsiteX529" fmla="*/ 1359017 w 1446440"/>
                    <a:gd name="connsiteY529" fmla="*/ 580998 h 1972329"/>
                    <a:gd name="connsiteX530" fmla="*/ 1361303 w 1446440"/>
                    <a:gd name="connsiteY530" fmla="*/ 582718 h 1972329"/>
                    <a:gd name="connsiteX531" fmla="*/ 1362824 w 1446440"/>
                    <a:gd name="connsiteY531" fmla="*/ 583300 h 1972329"/>
                    <a:gd name="connsiteX532" fmla="*/ 1364270 w 1446440"/>
                    <a:gd name="connsiteY532" fmla="*/ 583857 h 1972329"/>
                    <a:gd name="connsiteX533" fmla="*/ 1368053 w 1446440"/>
                    <a:gd name="connsiteY533" fmla="*/ 583956 h 1972329"/>
                    <a:gd name="connsiteX534" fmla="*/ 1369623 w 1446440"/>
                    <a:gd name="connsiteY534" fmla="*/ 583585 h 1972329"/>
                    <a:gd name="connsiteX535" fmla="*/ 1371342 w 1446440"/>
                    <a:gd name="connsiteY535" fmla="*/ 583189 h 1972329"/>
                    <a:gd name="connsiteX536" fmla="*/ 1376509 w 1446440"/>
                    <a:gd name="connsiteY536" fmla="*/ 582520 h 1972329"/>
                    <a:gd name="connsiteX537" fmla="*/ 1377040 w 1446440"/>
                    <a:gd name="connsiteY537" fmla="*/ 582533 h 1972329"/>
                    <a:gd name="connsiteX538" fmla="*/ 1380044 w 1446440"/>
                    <a:gd name="connsiteY538" fmla="*/ 582619 h 1972329"/>
                    <a:gd name="connsiteX539" fmla="*/ 1381923 w 1446440"/>
                    <a:gd name="connsiteY539" fmla="*/ 582954 h 1972329"/>
                    <a:gd name="connsiteX540" fmla="*/ 1383753 w 1446440"/>
                    <a:gd name="connsiteY540" fmla="*/ 583288 h 1972329"/>
                    <a:gd name="connsiteX541" fmla="*/ 1383963 w 1446440"/>
                    <a:gd name="connsiteY541" fmla="*/ 583399 h 1972329"/>
                    <a:gd name="connsiteX542" fmla="*/ 1388104 w 1446440"/>
                    <a:gd name="connsiteY542" fmla="*/ 585479 h 1972329"/>
                    <a:gd name="connsiteX543" fmla="*/ 1392122 w 1446440"/>
                    <a:gd name="connsiteY543" fmla="*/ 589589 h 1972329"/>
                    <a:gd name="connsiteX544" fmla="*/ 1395497 w 1446440"/>
                    <a:gd name="connsiteY544" fmla="*/ 592250 h 1972329"/>
                    <a:gd name="connsiteX545" fmla="*/ 1395942 w 1446440"/>
                    <a:gd name="connsiteY545" fmla="*/ 592424 h 1972329"/>
                    <a:gd name="connsiteX546" fmla="*/ 1396820 w 1446440"/>
                    <a:gd name="connsiteY546" fmla="*/ 592745 h 1972329"/>
                    <a:gd name="connsiteX547" fmla="*/ 1399119 w 1446440"/>
                    <a:gd name="connsiteY547" fmla="*/ 593587 h 1972329"/>
                    <a:gd name="connsiteX548" fmla="*/ 1400232 w 1446440"/>
                    <a:gd name="connsiteY548" fmla="*/ 593736 h 1972329"/>
                    <a:gd name="connsiteX549" fmla="*/ 1407166 w 1446440"/>
                    <a:gd name="connsiteY549" fmla="*/ 594639 h 1972329"/>
                    <a:gd name="connsiteX550" fmla="*/ 1411172 w 1446440"/>
                    <a:gd name="connsiteY550" fmla="*/ 597004 h 1972329"/>
                    <a:gd name="connsiteX551" fmla="*/ 1411703 w 1446440"/>
                    <a:gd name="connsiteY551" fmla="*/ 597561 h 1972329"/>
                    <a:gd name="connsiteX552" fmla="*/ 1414163 w 1446440"/>
                    <a:gd name="connsiteY552" fmla="*/ 600173 h 1972329"/>
                    <a:gd name="connsiteX553" fmla="*/ 1414571 w 1446440"/>
                    <a:gd name="connsiteY553" fmla="*/ 601708 h 1972329"/>
                    <a:gd name="connsiteX554" fmla="*/ 1415474 w 1446440"/>
                    <a:gd name="connsiteY554" fmla="*/ 602748 h 1972329"/>
                    <a:gd name="connsiteX555" fmla="*/ 1416957 w 1446440"/>
                    <a:gd name="connsiteY555" fmla="*/ 605236 h 1972329"/>
                    <a:gd name="connsiteX556" fmla="*/ 1418107 w 1446440"/>
                    <a:gd name="connsiteY556" fmla="*/ 605991 h 1972329"/>
                    <a:gd name="connsiteX557" fmla="*/ 1422050 w 1446440"/>
                    <a:gd name="connsiteY557" fmla="*/ 606659 h 1972329"/>
                    <a:gd name="connsiteX558" fmla="*/ 1423521 w 1446440"/>
                    <a:gd name="connsiteY558" fmla="*/ 606474 h 1972329"/>
                    <a:gd name="connsiteX559" fmla="*/ 1426958 w 1446440"/>
                    <a:gd name="connsiteY559" fmla="*/ 605025 h 1972329"/>
                    <a:gd name="connsiteX560" fmla="*/ 1430753 w 1446440"/>
                    <a:gd name="connsiteY560" fmla="*/ 603416 h 1972329"/>
                    <a:gd name="connsiteX561" fmla="*/ 1432484 w 1446440"/>
                    <a:gd name="connsiteY561" fmla="*/ 603329 h 1972329"/>
                    <a:gd name="connsiteX562" fmla="*/ 1436835 w 1446440"/>
                    <a:gd name="connsiteY562" fmla="*/ 605322 h 1972329"/>
                    <a:gd name="connsiteX563" fmla="*/ 1437478 w 1446440"/>
                    <a:gd name="connsiteY563" fmla="*/ 605756 h 1972329"/>
                    <a:gd name="connsiteX564" fmla="*/ 1441928 w 1446440"/>
                    <a:gd name="connsiteY564" fmla="*/ 608764 h 1972329"/>
                    <a:gd name="connsiteX565" fmla="*/ 1442299 w 1446440"/>
                    <a:gd name="connsiteY565" fmla="*/ 609024 h 1972329"/>
                    <a:gd name="connsiteX566" fmla="*/ 1445551 w 1446440"/>
                    <a:gd name="connsiteY566" fmla="*/ 611438 h 1972329"/>
                    <a:gd name="connsiteX567" fmla="*/ 1446440 w 1446440"/>
                    <a:gd name="connsiteY567" fmla="*/ 612379 h 1972329"/>
                    <a:gd name="connsiteX568" fmla="*/ 1443029 w 1446440"/>
                    <a:gd name="connsiteY568" fmla="*/ 612960 h 1972329"/>
                    <a:gd name="connsiteX569" fmla="*/ 1440630 w 1446440"/>
                    <a:gd name="connsiteY569" fmla="*/ 614037 h 1972329"/>
                    <a:gd name="connsiteX570" fmla="*/ 1438974 w 1446440"/>
                    <a:gd name="connsiteY570" fmla="*/ 614780 h 1972329"/>
                    <a:gd name="connsiteX571" fmla="*/ 1436353 w 1446440"/>
                    <a:gd name="connsiteY571" fmla="*/ 616389 h 1972329"/>
                    <a:gd name="connsiteX572" fmla="*/ 1435364 w 1446440"/>
                    <a:gd name="connsiteY572" fmla="*/ 617541 h 1972329"/>
                    <a:gd name="connsiteX573" fmla="*/ 1433658 w 1446440"/>
                    <a:gd name="connsiteY573" fmla="*/ 618593 h 1972329"/>
                    <a:gd name="connsiteX574" fmla="*/ 1433065 w 1446440"/>
                    <a:gd name="connsiteY574" fmla="*/ 618964 h 1972329"/>
                    <a:gd name="connsiteX575" fmla="*/ 1430024 w 1446440"/>
                    <a:gd name="connsiteY575" fmla="*/ 622022 h 1972329"/>
                    <a:gd name="connsiteX576" fmla="*/ 1429480 w 1446440"/>
                    <a:gd name="connsiteY576" fmla="*/ 622703 h 1972329"/>
                    <a:gd name="connsiteX577" fmla="*/ 1428207 w 1446440"/>
                    <a:gd name="connsiteY577" fmla="*/ 624312 h 1972329"/>
                    <a:gd name="connsiteX578" fmla="*/ 1427020 w 1446440"/>
                    <a:gd name="connsiteY578" fmla="*/ 627246 h 1972329"/>
                    <a:gd name="connsiteX579" fmla="*/ 1426896 w 1446440"/>
                    <a:gd name="connsiteY579" fmla="*/ 627555 h 1972329"/>
                    <a:gd name="connsiteX580" fmla="*/ 1426735 w 1446440"/>
                    <a:gd name="connsiteY580" fmla="*/ 628496 h 1972329"/>
                    <a:gd name="connsiteX581" fmla="*/ 1426562 w 1446440"/>
                    <a:gd name="connsiteY581" fmla="*/ 629561 h 1972329"/>
                    <a:gd name="connsiteX582" fmla="*/ 1426562 w 1446440"/>
                    <a:gd name="connsiteY582" fmla="*/ 631368 h 1972329"/>
                    <a:gd name="connsiteX583" fmla="*/ 1427144 w 1446440"/>
                    <a:gd name="connsiteY583" fmla="*/ 634426 h 1972329"/>
                    <a:gd name="connsiteX584" fmla="*/ 1429529 w 1446440"/>
                    <a:gd name="connsiteY584" fmla="*/ 637954 h 1972329"/>
                    <a:gd name="connsiteX585" fmla="*/ 1431581 w 1446440"/>
                    <a:gd name="connsiteY585" fmla="*/ 640058 h 1972329"/>
                    <a:gd name="connsiteX586" fmla="*/ 1433720 w 1446440"/>
                    <a:gd name="connsiteY586" fmla="*/ 643685 h 1972329"/>
                    <a:gd name="connsiteX587" fmla="*/ 1433955 w 1446440"/>
                    <a:gd name="connsiteY587" fmla="*/ 644230 h 1972329"/>
                    <a:gd name="connsiteX588" fmla="*/ 1434375 w 1446440"/>
                    <a:gd name="connsiteY588" fmla="*/ 645208 h 1972329"/>
                    <a:gd name="connsiteX589" fmla="*/ 1434585 w 1446440"/>
                    <a:gd name="connsiteY589" fmla="*/ 646656 h 1972329"/>
                    <a:gd name="connsiteX590" fmla="*/ 1434882 w 1446440"/>
                    <a:gd name="connsiteY590" fmla="*/ 646805 h 1972329"/>
                    <a:gd name="connsiteX591" fmla="*/ 1435068 w 1446440"/>
                    <a:gd name="connsiteY591" fmla="*/ 646891 h 1972329"/>
                    <a:gd name="connsiteX592" fmla="*/ 1435228 w 1446440"/>
                    <a:gd name="connsiteY592" fmla="*/ 646953 h 1972329"/>
                    <a:gd name="connsiteX593" fmla="*/ 1435092 w 1446440"/>
                    <a:gd name="connsiteY593" fmla="*/ 647176 h 1972329"/>
                    <a:gd name="connsiteX594" fmla="*/ 1433225 w 1446440"/>
                    <a:gd name="connsiteY594" fmla="*/ 650073 h 1972329"/>
                    <a:gd name="connsiteX595" fmla="*/ 1431940 w 1446440"/>
                    <a:gd name="connsiteY595" fmla="*/ 651385 h 1972329"/>
                    <a:gd name="connsiteX596" fmla="*/ 1431174 w 1446440"/>
                    <a:gd name="connsiteY596" fmla="*/ 652177 h 1972329"/>
                    <a:gd name="connsiteX597" fmla="*/ 1429851 w 1446440"/>
                    <a:gd name="connsiteY597" fmla="*/ 652846 h 1972329"/>
                    <a:gd name="connsiteX598" fmla="*/ 1429109 w 1446440"/>
                    <a:gd name="connsiteY598" fmla="*/ 653638 h 1972329"/>
                    <a:gd name="connsiteX599" fmla="*/ 1428874 w 1446440"/>
                    <a:gd name="connsiteY599" fmla="*/ 653898 h 1972329"/>
                    <a:gd name="connsiteX600" fmla="*/ 1427465 w 1446440"/>
                    <a:gd name="connsiteY600" fmla="*/ 654467 h 1972329"/>
                    <a:gd name="connsiteX601" fmla="*/ 1425672 w 1446440"/>
                    <a:gd name="connsiteY601" fmla="*/ 656163 h 1972329"/>
                    <a:gd name="connsiteX602" fmla="*/ 1425252 w 1446440"/>
                    <a:gd name="connsiteY602" fmla="*/ 656559 h 1972329"/>
                    <a:gd name="connsiteX603" fmla="*/ 1424844 w 1446440"/>
                    <a:gd name="connsiteY603" fmla="*/ 658094 h 1972329"/>
                    <a:gd name="connsiteX604" fmla="*/ 1424758 w 1446440"/>
                    <a:gd name="connsiteY604" fmla="*/ 659902 h 1972329"/>
                    <a:gd name="connsiteX605" fmla="*/ 1424906 w 1446440"/>
                    <a:gd name="connsiteY605" fmla="*/ 662142 h 1972329"/>
                    <a:gd name="connsiteX606" fmla="*/ 1425079 w 1446440"/>
                    <a:gd name="connsiteY606" fmla="*/ 664965 h 1972329"/>
                    <a:gd name="connsiteX607" fmla="*/ 1424016 w 1446440"/>
                    <a:gd name="connsiteY607" fmla="*/ 670498 h 1972329"/>
                    <a:gd name="connsiteX608" fmla="*/ 1418762 w 1446440"/>
                    <a:gd name="connsiteY608" fmla="*/ 677752 h 1972329"/>
                    <a:gd name="connsiteX609" fmla="*/ 1417143 w 1446440"/>
                    <a:gd name="connsiteY609" fmla="*/ 679238 h 1972329"/>
                    <a:gd name="connsiteX610" fmla="*/ 1415548 w 1446440"/>
                    <a:gd name="connsiteY610" fmla="*/ 680699 h 1972329"/>
                    <a:gd name="connsiteX611" fmla="*/ 1413310 w 1446440"/>
                    <a:gd name="connsiteY611" fmla="*/ 683261 h 1972329"/>
                    <a:gd name="connsiteX612" fmla="*/ 1411778 w 1446440"/>
                    <a:gd name="connsiteY612" fmla="*/ 684994 h 1972329"/>
                    <a:gd name="connsiteX613" fmla="*/ 1410912 w 1446440"/>
                    <a:gd name="connsiteY613" fmla="*/ 686381 h 1972329"/>
                    <a:gd name="connsiteX614" fmla="*/ 1410047 w 1446440"/>
                    <a:gd name="connsiteY614" fmla="*/ 687767 h 1972329"/>
                    <a:gd name="connsiteX615" fmla="*/ 1408316 w 1446440"/>
                    <a:gd name="connsiteY615" fmla="*/ 692533 h 1972329"/>
                    <a:gd name="connsiteX616" fmla="*/ 1406141 w 1446440"/>
                    <a:gd name="connsiteY616" fmla="*/ 697051 h 1972329"/>
                    <a:gd name="connsiteX617" fmla="*/ 1405609 w 1446440"/>
                    <a:gd name="connsiteY617" fmla="*/ 698165 h 1972329"/>
                    <a:gd name="connsiteX618" fmla="*/ 1404707 w 1446440"/>
                    <a:gd name="connsiteY618" fmla="*/ 699688 h 1972329"/>
                    <a:gd name="connsiteX619" fmla="*/ 1402148 w 1446440"/>
                    <a:gd name="connsiteY619" fmla="*/ 702052 h 1972329"/>
                    <a:gd name="connsiteX620" fmla="*/ 1401505 w 1446440"/>
                    <a:gd name="connsiteY620" fmla="*/ 702647 h 1972329"/>
                    <a:gd name="connsiteX621" fmla="*/ 1400417 w 1446440"/>
                    <a:gd name="connsiteY621" fmla="*/ 703154 h 1972329"/>
                    <a:gd name="connsiteX622" fmla="*/ 1398872 w 1446440"/>
                    <a:gd name="connsiteY622" fmla="*/ 703885 h 1972329"/>
                    <a:gd name="connsiteX623" fmla="*/ 1394434 w 1446440"/>
                    <a:gd name="connsiteY623" fmla="*/ 705506 h 1972329"/>
                    <a:gd name="connsiteX624" fmla="*/ 1393667 w 1446440"/>
                    <a:gd name="connsiteY624" fmla="*/ 705618 h 1972329"/>
                    <a:gd name="connsiteX625" fmla="*/ 1393111 w 1446440"/>
                    <a:gd name="connsiteY625" fmla="*/ 705704 h 1972329"/>
                    <a:gd name="connsiteX626" fmla="*/ 1390157 w 1446440"/>
                    <a:gd name="connsiteY626" fmla="*/ 706942 h 1972329"/>
                    <a:gd name="connsiteX627" fmla="*/ 1389167 w 1446440"/>
                    <a:gd name="connsiteY627" fmla="*/ 708180 h 1972329"/>
                    <a:gd name="connsiteX628" fmla="*/ 1387944 w 1446440"/>
                    <a:gd name="connsiteY628" fmla="*/ 709047 h 1972329"/>
                    <a:gd name="connsiteX629" fmla="*/ 1386213 w 1446440"/>
                    <a:gd name="connsiteY629" fmla="*/ 711238 h 1972329"/>
                    <a:gd name="connsiteX630" fmla="*/ 1382851 w 1446440"/>
                    <a:gd name="connsiteY630" fmla="*/ 713998 h 1972329"/>
                    <a:gd name="connsiteX631" fmla="*/ 1381441 w 1446440"/>
                    <a:gd name="connsiteY631" fmla="*/ 714766 h 1972329"/>
                    <a:gd name="connsiteX632" fmla="*/ 1378660 w 1446440"/>
                    <a:gd name="connsiteY632" fmla="*/ 715434 h 1972329"/>
                    <a:gd name="connsiteX633" fmla="*/ 1375038 w 1446440"/>
                    <a:gd name="connsiteY633" fmla="*/ 715533 h 1972329"/>
                    <a:gd name="connsiteX634" fmla="*/ 1371280 w 1446440"/>
                    <a:gd name="connsiteY634" fmla="*/ 715286 h 1972329"/>
                    <a:gd name="connsiteX635" fmla="*/ 1369203 w 1446440"/>
                    <a:gd name="connsiteY635" fmla="*/ 715150 h 1972329"/>
                    <a:gd name="connsiteX636" fmla="*/ 1363034 w 1446440"/>
                    <a:gd name="connsiteY636" fmla="*/ 714097 h 1972329"/>
                    <a:gd name="connsiteX637" fmla="*/ 1359585 w 1446440"/>
                    <a:gd name="connsiteY637" fmla="*/ 714667 h 1972329"/>
                    <a:gd name="connsiteX638" fmla="*/ 1358955 w 1446440"/>
                    <a:gd name="connsiteY638" fmla="*/ 714939 h 1972329"/>
                    <a:gd name="connsiteX639" fmla="*/ 1358275 w 1446440"/>
                    <a:gd name="connsiteY639" fmla="*/ 715249 h 1972329"/>
                    <a:gd name="connsiteX640" fmla="*/ 1357793 w 1446440"/>
                    <a:gd name="connsiteY640" fmla="*/ 715657 h 1972329"/>
                    <a:gd name="connsiteX641" fmla="*/ 1356050 w 1446440"/>
                    <a:gd name="connsiteY641" fmla="*/ 717155 h 1972329"/>
                    <a:gd name="connsiteX642" fmla="*/ 1354900 w 1446440"/>
                    <a:gd name="connsiteY642" fmla="*/ 718492 h 1972329"/>
                    <a:gd name="connsiteX643" fmla="*/ 1353256 w 1446440"/>
                    <a:gd name="connsiteY643" fmla="*/ 720398 h 1972329"/>
                    <a:gd name="connsiteX644" fmla="*/ 1350338 w 1446440"/>
                    <a:gd name="connsiteY644" fmla="*/ 722131 h 1972329"/>
                    <a:gd name="connsiteX645" fmla="*/ 1349387 w 1446440"/>
                    <a:gd name="connsiteY645" fmla="*/ 722688 h 1972329"/>
                    <a:gd name="connsiteX646" fmla="*/ 1347804 w 1446440"/>
                    <a:gd name="connsiteY646" fmla="*/ 722961 h 1972329"/>
                    <a:gd name="connsiteX647" fmla="*/ 1346098 w 1446440"/>
                    <a:gd name="connsiteY647" fmla="*/ 723258 h 1972329"/>
                    <a:gd name="connsiteX648" fmla="*/ 1340844 w 1446440"/>
                    <a:gd name="connsiteY648" fmla="*/ 723357 h 1972329"/>
                    <a:gd name="connsiteX649" fmla="*/ 1337803 w 1446440"/>
                    <a:gd name="connsiteY649" fmla="*/ 724112 h 1972329"/>
                    <a:gd name="connsiteX650" fmla="*/ 1331721 w 1446440"/>
                    <a:gd name="connsiteY650" fmla="*/ 728308 h 1972329"/>
                    <a:gd name="connsiteX651" fmla="*/ 1328631 w 1446440"/>
                    <a:gd name="connsiteY651" fmla="*/ 731527 h 1972329"/>
                    <a:gd name="connsiteX652" fmla="*/ 1327778 w 1446440"/>
                    <a:gd name="connsiteY652" fmla="*/ 732418 h 1972329"/>
                    <a:gd name="connsiteX653" fmla="*/ 1326690 w 1446440"/>
                    <a:gd name="connsiteY653" fmla="*/ 734151 h 1972329"/>
                    <a:gd name="connsiteX654" fmla="*/ 1326047 w 1446440"/>
                    <a:gd name="connsiteY654" fmla="*/ 735191 h 1972329"/>
                    <a:gd name="connsiteX655" fmla="*/ 1324650 w 1446440"/>
                    <a:gd name="connsiteY655" fmla="*/ 740428 h 1972329"/>
                    <a:gd name="connsiteX656" fmla="*/ 1324415 w 1446440"/>
                    <a:gd name="connsiteY656" fmla="*/ 742334 h 1972329"/>
                    <a:gd name="connsiteX657" fmla="*/ 1323958 w 1446440"/>
                    <a:gd name="connsiteY657" fmla="*/ 743200 h 1972329"/>
                    <a:gd name="connsiteX658" fmla="*/ 1323501 w 1446440"/>
                    <a:gd name="connsiteY658" fmla="*/ 744055 h 1972329"/>
                    <a:gd name="connsiteX659" fmla="*/ 1323426 w 1446440"/>
                    <a:gd name="connsiteY659" fmla="*/ 744661 h 1972329"/>
                    <a:gd name="connsiteX660" fmla="*/ 1323266 w 1446440"/>
                    <a:gd name="connsiteY660" fmla="*/ 745812 h 1972329"/>
                    <a:gd name="connsiteX661" fmla="*/ 1322685 w 1446440"/>
                    <a:gd name="connsiteY661" fmla="*/ 747211 h 1972329"/>
                    <a:gd name="connsiteX662" fmla="*/ 1321411 w 1446440"/>
                    <a:gd name="connsiteY662" fmla="*/ 749204 h 1972329"/>
                    <a:gd name="connsiteX663" fmla="*/ 1321041 w 1446440"/>
                    <a:gd name="connsiteY663" fmla="*/ 749786 h 1972329"/>
                    <a:gd name="connsiteX664" fmla="*/ 1319977 w 1446440"/>
                    <a:gd name="connsiteY664" fmla="*/ 751024 h 1972329"/>
                    <a:gd name="connsiteX665" fmla="*/ 1319508 w 1446440"/>
                    <a:gd name="connsiteY665" fmla="*/ 751940 h 1972329"/>
                    <a:gd name="connsiteX666" fmla="*/ 1319384 w 1446440"/>
                    <a:gd name="connsiteY666" fmla="*/ 752175 h 1972329"/>
                    <a:gd name="connsiteX667" fmla="*/ 1317999 w 1446440"/>
                    <a:gd name="connsiteY667" fmla="*/ 752930 h 1972329"/>
                    <a:gd name="connsiteX668" fmla="*/ 1316639 w 1446440"/>
                    <a:gd name="connsiteY668" fmla="*/ 753995 h 1972329"/>
                    <a:gd name="connsiteX669" fmla="*/ 1314711 w 1446440"/>
                    <a:gd name="connsiteY669" fmla="*/ 755505 h 1972329"/>
                    <a:gd name="connsiteX670" fmla="*/ 1313673 w 1446440"/>
                    <a:gd name="connsiteY670" fmla="*/ 756112 h 1972329"/>
                    <a:gd name="connsiteX671" fmla="*/ 1311917 w 1446440"/>
                    <a:gd name="connsiteY671" fmla="*/ 757127 h 1972329"/>
                    <a:gd name="connsiteX672" fmla="*/ 1310372 w 1446440"/>
                    <a:gd name="connsiteY672" fmla="*/ 758860 h 1972329"/>
                    <a:gd name="connsiteX673" fmla="*/ 1309210 w 1446440"/>
                    <a:gd name="connsiteY673" fmla="*/ 760185 h 1972329"/>
                    <a:gd name="connsiteX674" fmla="*/ 1308468 w 1446440"/>
                    <a:gd name="connsiteY674" fmla="*/ 763713 h 1972329"/>
                    <a:gd name="connsiteX675" fmla="*/ 1308889 w 1446440"/>
                    <a:gd name="connsiteY675" fmla="*/ 764827 h 1972329"/>
                    <a:gd name="connsiteX676" fmla="*/ 1309037 w 1446440"/>
                    <a:gd name="connsiteY676" fmla="*/ 765235 h 1972329"/>
                    <a:gd name="connsiteX677" fmla="*/ 1309939 w 1446440"/>
                    <a:gd name="connsiteY677" fmla="*/ 766287 h 1972329"/>
                    <a:gd name="connsiteX678" fmla="*/ 1311509 w 1446440"/>
                    <a:gd name="connsiteY678" fmla="*/ 768961 h 1972329"/>
                    <a:gd name="connsiteX679" fmla="*/ 1312325 w 1446440"/>
                    <a:gd name="connsiteY679" fmla="*/ 771635 h 1972329"/>
                    <a:gd name="connsiteX680" fmla="*/ 1312412 w 1446440"/>
                    <a:gd name="connsiteY680" fmla="*/ 776884 h 1972329"/>
                    <a:gd name="connsiteX681" fmla="*/ 1311831 w 1446440"/>
                    <a:gd name="connsiteY681" fmla="*/ 780598 h 1972329"/>
                    <a:gd name="connsiteX682" fmla="*/ 1310520 w 1446440"/>
                    <a:gd name="connsiteY682" fmla="*/ 783841 h 1972329"/>
                    <a:gd name="connsiteX683" fmla="*/ 1306490 w 1446440"/>
                    <a:gd name="connsiteY683" fmla="*/ 797111 h 1972329"/>
                    <a:gd name="connsiteX684" fmla="*/ 1305934 w 1446440"/>
                    <a:gd name="connsiteY684" fmla="*/ 798485 h 1972329"/>
                    <a:gd name="connsiteX685" fmla="*/ 1305180 w 1446440"/>
                    <a:gd name="connsiteY685" fmla="*/ 800355 h 1972329"/>
                    <a:gd name="connsiteX686" fmla="*/ 1303561 w 1446440"/>
                    <a:gd name="connsiteY686" fmla="*/ 802583 h 1972329"/>
                    <a:gd name="connsiteX687" fmla="*/ 1302547 w 1446440"/>
                    <a:gd name="connsiteY687" fmla="*/ 803982 h 1972329"/>
                    <a:gd name="connsiteX688" fmla="*/ 1301397 w 1446440"/>
                    <a:gd name="connsiteY688" fmla="*/ 804650 h 1972329"/>
                    <a:gd name="connsiteX689" fmla="*/ 1300272 w 1446440"/>
                    <a:gd name="connsiteY689" fmla="*/ 804898 h 1972329"/>
                    <a:gd name="connsiteX690" fmla="*/ 1299667 w 1446440"/>
                    <a:gd name="connsiteY690" fmla="*/ 805022 h 1972329"/>
                    <a:gd name="connsiteX691" fmla="*/ 1297775 w 1446440"/>
                    <a:gd name="connsiteY691" fmla="*/ 805022 h 1972329"/>
                    <a:gd name="connsiteX692" fmla="*/ 1294648 w 1446440"/>
                    <a:gd name="connsiteY692" fmla="*/ 803598 h 1972329"/>
                    <a:gd name="connsiteX693" fmla="*/ 1293065 w 1446440"/>
                    <a:gd name="connsiteY693" fmla="*/ 802013 h 1972329"/>
                    <a:gd name="connsiteX694" fmla="*/ 1290630 w 1446440"/>
                    <a:gd name="connsiteY694" fmla="*/ 799587 h 1972329"/>
                    <a:gd name="connsiteX695" fmla="*/ 1289579 w 1446440"/>
                    <a:gd name="connsiteY695" fmla="*/ 798857 h 1972329"/>
                    <a:gd name="connsiteX696" fmla="*/ 1288862 w 1446440"/>
                    <a:gd name="connsiteY696" fmla="*/ 798362 h 1972329"/>
                    <a:gd name="connsiteX697" fmla="*/ 1288158 w 1446440"/>
                    <a:gd name="connsiteY697" fmla="*/ 797866 h 1972329"/>
                    <a:gd name="connsiteX698" fmla="*/ 1286600 w 1446440"/>
                    <a:gd name="connsiteY698" fmla="*/ 797111 h 1972329"/>
                    <a:gd name="connsiteX699" fmla="*/ 1284956 w 1446440"/>
                    <a:gd name="connsiteY699" fmla="*/ 796827 h 1972329"/>
                    <a:gd name="connsiteX700" fmla="*/ 1281865 w 1446440"/>
                    <a:gd name="connsiteY700" fmla="*/ 797371 h 1972329"/>
                    <a:gd name="connsiteX701" fmla="*/ 1278466 w 1446440"/>
                    <a:gd name="connsiteY701" fmla="*/ 797965 h 1972329"/>
                    <a:gd name="connsiteX702" fmla="*/ 1276908 w 1446440"/>
                    <a:gd name="connsiteY702" fmla="*/ 798820 h 1972329"/>
                    <a:gd name="connsiteX703" fmla="*/ 1275425 w 1446440"/>
                    <a:gd name="connsiteY703" fmla="*/ 799018 h 1972329"/>
                    <a:gd name="connsiteX704" fmla="*/ 1274188 w 1446440"/>
                    <a:gd name="connsiteY704" fmla="*/ 799872 h 1972329"/>
                    <a:gd name="connsiteX705" fmla="*/ 1272371 w 1446440"/>
                    <a:gd name="connsiteY705" fmla="*/ 800454 h 1972329"/>
                    <a:gd name="connsiteX706" fmla="*/ 1268514 w 1446440"/>
                    <a:gd name="connsiteY706" fmla="*/ 801692 h 1972329"/>
                    <a:gd name="connsiteX707" fmla="*/ 1266537 w 1446440"/>
                    <a:gd name="connsiteY707" fmla="*/ 802063 h 1972329"/>
                    <a:gd name="connsiteX708" fmla="*/ 1253804 w 1446440"/>
                    <a:gd name="connsiteY708" fmla="*/ 801976 h 1972329"/>
                    <a:gd name="connsiteX709" fmla="*/ 1250354 w 1446440"/>
                    <a:gd name="connsiteY709" fmla="*/ 802261 h 1972329"/>
                    <a:gd name="connsiteX710" fmla="*/ 1249267 w 1446440"/>
                    <a:gd name="connsiteY710" fmla="*/ 802756 h 1972329"/>
                    <a:gd name="connsiteX711" fmla="*/ 1247647 w 1446440"/>
                    <a:gd name="connsiteY711" fmla="*/ 803499 h 1972329"/>
                    <a:gd name="connsiteX712" fmla="*/ 1245509 w 1446440"/>
                    <a:gd name="connsiteY712" fmla="*/ 805319 h 1972329"/>
                    <a:gd name="connsiteX713" fmla="*/ 1243864 w 1446440"/>
                    <a:gd name="connsiteY713" fmla="*/ 808079 h 1972329"/>
                    <a:gd name="connsiteX714" fmla="*/ 1243444 w 1446440"/>
                    <a:gd name="connsiteY714" fmla="*/ 809800 h 1972329"/>
                    <a:gd name="connsiteX715" fmla="*/ 1243234 w 1446440"/>
                    <a:gd name="connsiteY715" fmla="*/ 811162 h 1972329"/>
                    <a:gd name="connsiteX716" fmla="*/ 1242542 w 1446440"/>
                    <a:gd name="connsiteY716" fmla="*/ 817339 h 1972329"/>
                    <a:gd name="connsiteX717" fmla="*/ 1242480 w 1446440"/>
                    <a:gd name="connsiteY717" fmla="*/ 820075 h 1972329"/>
                    <a:gd name="connsiteX718" fmla="*/ 1242467 w 1446440"/>
                    <a:gd name="connsiteY718" fmla="*/ 820867 h 1972329"/>
                    <a:gd name="connsiteX719" fmla="*/ 1241516 w 1446440"/>
                    <a:gd name="connsiteY719" fmla="*/ 828158 h 1972329"/>
                    <a:gd name="connsiteX720" fmla="*/ 1241491 w 1446440"/>
                    <a:gd name="connsiteY720" fmla="*/ 828344 h 1972329"/>
                    <a:gd name="connsiteX721" fmla="*/ 1240737 w 1446440"/>
                    <a:gd name="connsiteY721" fmla="*/ 834125 h 1972329"/>
                    <a:gd name="connsiteX722" fmla="*/ 1240329 w 1446440"/>
                    <a:gd name="connsiteY722" fmla="*/ 835845 h 1972329"/>
                    <a:gd name="connsiteX723" fmla="*/ 1239451 w 1446440"/>
                    <a:gd name="connsiteY723" fmla="*/ 837702 h 1972329"/>
                    <a:gd name="connsiteX724" fmla="*/ 1239303 w 1446440"/>
                    <a:gd name="connsiteY724" fmla="*/ 838160 h 1972329"/>
                    <a:gd name="connsiteX725" fmla="*/ 1238524 w 1446440"/>
                    <a:gd name="connsiteY725" fmla="*/ 840809 h 1972329"/>
                    <a:gd name="connsiteX726" fmla="*/ 1238376 w 1446440"/>
                    <a:gd name="connsiteY726" fmla="*/ 841144 h 1972329"/>
                    <a:gd name="connsiteX727" fmla="*/ 1237139 w 1446440"/>
                    <a:gd name="connsiteY727" fmla="*/ 843978 h 1972329"/>
                    <a:gd name="connsiteX728" fmla="*/ 1233258 w 1446440"/>
                    <a:gd name="connsiteY728" fmla="*/ 852928 h 1972329"/>
                    <a:gd name="connsiteX729" fmla="*/ 1232318 w 1446440"/>
                    <a:gd name="connsiteY729" fmla="*/ 856407 h 1972329"/>
                    <a:gd name="connsiteX730" fmla="*/ 1232244 w 1446440"/>
                    <a:gd name="connsiteY730" fmla="*/ 856741 h 1972329"/>
                    <a:gd name="connsiteX731" fmla="*/ 1231453 w 1446440"/>
                    <a:gd name="connsiteY731" fmla="*/ 859700 h 1972329"/>
                    <a:gd name="connsiteX732" fmla="*/ 1231379 w 1446440"/>
                    <a:gd name="connsiteY732" fmla="*/ 860158 h 1972329"/>
                    <a:gd name="connsiteX733" fmla="*/ 1231132 w 1446440"/>
                    <a:gd name="connsiteY733" fmla="*/ 861705 h 1972329"/>
                    <a:gd name="connsiteX734" fmla="*/ 1230823 w 1446440"/>
                    <a:gd name="connsiteY734" fmla="*/ 867338 h 1972329"/>
                    <a:gd name="connsiteX735" fmla="*/ 1230724 w 1446440"/>
                    <a:gd name="connsiteY735" fmla="*/ 869071 h 1972329"/>
                    <a:gd name="connsiteX736" fmla="*/ 1230662 w 1446440"/>
                    <a:gd name="connsiteY736" fmla="*/ 870222 h 1972329"/>
                    <a:gd name="connsiteX737" fmla="*/ 1230625 w 1446440"/>
                    <a:gd name="connsiteY737" fmla="*/ 870866 h 1972329"/>
                    <a:gd name="connsiteX738" fmla="*/ 1230773 w 1446440"/>
                    <a:gd name="connsiteY738" fmla="*/ 873131 h 1972329"/>
                    <a:gd name="connsiteX739" fmla="*/ 1230958 w 1446440"/>
                    <a:gd name="connsiteY739" fmla="*/ 875916 h 1972329"/>
                    <a:gd name="connsiteX740" fmla="*/ 1231033 w 1446440"/>
                    <a:gd name="connsiteY740" fmla="*/ 876176 h 1972329"/>
                    <a:gd name="connsiteX741" fmla="*/ 1231367 w 1446440"/>
                    <a:gd name="connsiteY741" fmla="*/ 877352 h 1972329"/>
                    <a:gd name="connsiteX742" fmla="*/ 1231787 w 1446440"/>
                    <a:gd name="connsiteY742" fmla="*/ 880497 h 1972329"/>
                    <a:gd name="connsiteX743" fmla="*/ 1232083 w 1446440"/>
                    <a:gd name="connsiteY743" fmla="*/ 881153 h 1972329"/>
                    <a:gd name="connsiteX744" fmla="*/ 1232442 w 1446440"/>
                    <a:gd name="connsiteY744" fmla="*/ 881933 h 1972329"/>
                    <a:gd name="connsiteX745" fmla="*/ 1232578 w 1446440"/>
                    <a:gd name="connsiteY745" fmla="*/ 882601 h 1972329"/>
                    <a:gd name="connsiteX746" fmla="*/ 1233011 w 1446440"/>
                    <a:gd name="connsiteY746" fmla="*/ 884792 h 1972329"/>
                    <a:gd name="connsiteX747" fmla="*/ 1234086 w 1446440"/>
                    <a:gd name="connsiteY747" fmla="*/ 887751 h 1972329"/>
                    <a:gd name="connsiteX748" fmla="*/ 1234272 w 1446440"/>
                    <a:gd name="connsiteY748" fmla="*/ 888085 h 1972329"/>
                    <a:gd name="connsiteX749" fmla="*/ 1235397 w 1446440"/>
                    <a:gd name="connsiteY749" fmla="*/ 890140 h 1972329"/>
                    <a:gd name="connsiteX750" fmla="*/ 1240242 w 1446440"/>
                    <a:gd name="connsiteY750" fmla="*/ 895859 h 1972329"/>
                    <a:gd name="connsiteX751" fmla="*/ 1241676 w 1446440"/>
                    <a:gd name="connsiteY751" fmla="*/ 897122 h 1972329"/>
                    <a:gd name="connsiteX752" fmla="*/ 1244520 w 1446440"/>
                    <a:gd name="connsiteY752" fmla="*/ 899585 h 1972329"/>
                    <a:gd name="connsiteX753" fmla="*/ 1246992 w 1446440"/>
                    <a:gd name="connsiteY753" fmla="*/ 901293 h 1972329"/>
                    <a:gd name="connsiteX754" fmla="*/ 1247870 w 1446440"/>
                    <a:gd name="connsiteY754" fmla="*/ 902420 h 1972329"/>
                    <a:gd name="connsiteX755" fmla="*/ 1250354 w 1446440"/>
                    <a:gd name="connsiteY755" fmla="*/ 904165 h 1972329"/>
                    <a:gd name="connsiteX756" fmla="*/ 1250182 w 1446440"/>
                    <a:gd name="connsiteY756" fmla="*/ 905651 h 1972329"/>
                    <a:gd name="connsiteX757" fmla="*/ 1250132 w 1446440"/>
                    <a:gd name="connsiteY757" fmla="*/ 906109 h 1972329"/>
                    <a:gd name="connsiteX758" fmla="*/ 1249638 w 1446440"/>
                    <a:gd name="connsiteY758" fmla="*/ 910355 h 1972329"/>
                    <a:gd name="connsiteX759" fmla="*/ 1250441 w 1446440"/>
                    <a:gd name="connsiteY759" fmla="*/ 909785 h 1972329"/>
                    <a:gd name="connsiteX760" fmla="*/ 1251999 w 1446440"/>
                    <a:gd name="connsiteY760" fmla="*/ 914428 h 1972329"/>
                    <a:gd name="connsiteX761" fmla="*/ 1254706 w 1446440"/>
                    <a:gd name="connsiteY761" fmla="*/ 922486 h 1972329"/>
                    <a:gd name="connsiteX762" fmla="*/ 1254879 w 1446440"/>
                    <a:gd name="connsiteY762" fmla="*/ 923155 h 1972329"/>
                    <a:gd name="connsiteX763" fmla="*/ 1255868 w 1446440"/>
                    <a:gd name="connsiteY763" fmla="*/ 927067 h 1972329"/>
                    <a:gd name="connsiteX764" fmla="*/ 1257178 w 1446440"/>
                    <a:gd name="connsiteY764" fmla="*/ 935175 h 1972329"/>
                    <a:gd name="connsiteX765" fmla="*/ 1257240 w 1446440"/>
                    <a:gd name="connsiteY765" fmla="*/ 936759 h 1972329"/>
                    <a:gd name="connsiteX766" fmla="*/ 1257339 w 1446440"/>
                    <a:gd name="connsiteY766" fmla="*/ 939272 h 1972329"/>
                    <a:gd name="connsiteX767" fmla="*/ 1257265 w 1446440"/>
                    <a:gd name="connsiteY767" fmla="*/ 940077 h 1972329"/>
                    <a:gd name="connsiteX768" fmla="*/ 1257005 w 1446440"/>
                    <a:gd name="connsiteY768" fmla="*/ 942801 h 1972329"/>
                    <a:gd name="connsiteX769" fmla="*/ 1256968 w 1446440"/>
                    <a:gd name="connsiteY769" fmla="*/ 945041 h 1972329"/>
                    <a:gd name="connsiteX770" fmla="*/ 1256845 w 1446440"/>
                    <a:gd name="connsiteY770" fmla="*/ 951577 h 1972329"/>
                    <a:gd name="connsiteX771" fmla="*/ 1257042 w 1446440"/>
                    <a:gd name="connsiteY771" fmla="*/ 953546 h 1972329"/>
                    <a:gd name="connsiteX772" fmla="*/ 1257253 w 1446440"/>
                    <a:gd name="connsiteY772" fmla="*/ 955687 h 1972329"/>
                    <a:gd name="connsiteX773" fmla="*/ 1258897 w 1446440"/>
                    <a:gd name="connsiteY773" fmla="*/ 960453 h 1972329"/>
                    <a:gd name="connsiteX774" fmla="*/ 1258959 w 1446440"/>
                    <a:gd name="connsiteY774" fmla="*/ 960775 h 1972329"/>
                    <a:gd name="connsiteX775" fmla="*/ 1259119 w 1446440"/>
                    <a:gd name="connsiteY775" fmla="*/ 961778 h 1972329"/>
                    <a:gd name="connsiteX776" fmla="*/ 1259144 w 1446440"/>
                    <a:gd name="connsiteY776" fmla="*/ 961951 h 1972329"/>
                    <a:gd name="connsiteX777" fmla="*/ 1259564 w 1446440"/>
                    <a:gd name="connsiteY777" fmla="*/ 964563 h 1972329"/>
                    <a:gd name="connsiteX778" fmla="*/ 1259910 w 1446440"/>
                    <a:gd name="connsiteY778" fmla="*/ 965516 h 1972329"/>
                    <a:gd name="connsiteX779" fmla="*/ 1261209 w 1446440"/>
                    <a:gd name="connsiteY779" fmla="*/ 969131 h 1972329"/>
                    <a:gd name="connsiteX780" fmla="*/ 1262605 w 1446440"/>
                    <a:gd name="connsiteY780" fmla="*/ 977536 h 1972329"/>
                    <a:gd name="connsiteX781" fmla="*/ 1262778 w 1446440"/>
                    <a:gd name="connsiteY781" fmla="*/ 981708 h 1972329"/>
                    <a:gd name="connsiteX782" fmla="*/ 1262815 w 1446440"/>
                    <a:gd name="connsiteY782" fmla="*/ 982525 h 1972329"/>
                    <a:gd name="connsiteX783" fmla="*/ 1262939 w 1446440"/>
                    <a:gd name="connsiteY783" fmla="*/ 985360 h 1972329"/>
                    <a:gd name="connsiteX784" fmla="*/ 1263236 w 1446440"/>
                    <a:gd name="connsiteY784" fmla="*/ 987378 h 1972329"/>
                    <a:gd name="connsiteX785" fmla="*/ 1263582 w 1446440"/>
                    <a:gd name="connsiteY785" fmla="*/ 989754 h 1972329"/>
                    <a:gd name="connsiteX786" fmla="*/ 1264348 w 1446440"/>
                    <a:gd name="connsiteY786" fmla="*/ 992639 h 1972329"/>
                    <a:gd name="connsiteX787" fmla="*/ 1264138 w 1446440"/>
                    <a:gd name="connsiteY787" fmla="*/ 992676 h 1972329"/>
                    <a:gd name="connsiteX788" fmla="*/ 1262778 w 1446440"/>
                    <a:gd name="connsiteY788" fmla="*/ 992713 h 1972329"/>
                    <a:gd name="connsiteX789" fmla="*/ 1262074 w 1446440"/>
                    <a:gd name="connsiteY789" fmla="*/ 992713 h 1972329"/>
                    <a:gd name="connsiteX790" fmla="*/ 1261752 w 1446440"/>
                    <a:gd name="connsiteY790" fmla="*/ 992787 h 1972329"/>
                    <a:gd name="connsiteX791" fmla="*/ 1261481 w 1446440"/>
                    <a:gd name="connsiteY791" fmla="*/ 992874 h 1972329"/>
                    <a:gd name="connsiteX792" fmla="*/ 1261060 w 1446440"/>
                    <a:gd name="connsiteY792" fmla="*/ 992824 h 1972329"/>
                    <a:gd name="connsiteX793" fmla="*/ 1260850 w 1446440"/>
                    <a:gd name="connsiteY793" fmla="*/ 992738 h 1972329"/>
                    <a:gd name="connsiteX794" fmla="*/ 1260442 w 1446440"/>
                    <a:gd name="connsiteY794" fmla="*/ 992663 h 1972329"/>
                    <a:gd name="connsiteX795" fmla="*/ 1260084 w 1446440"/>
                    <a:gd name="connsiteY795" fmla="*/ 992639 h 1972329"/>
                    <a:gd name="connsiteX796" fmla="*/ 1259775 w 1446440"/>
                    <a:gd name="connsiteY796" fmla="*/ 992564 h 1972329"/>
                    <a:gd name="connsiteX797" fmla="*/ 1259478 w 1446440"/>
                    <a:gd name="connsiteY797" fmla="*/ 992515 h 1972329"/>
                    <a:gd name="connsiteX798" fmla="*/ 1259107 w 1446440"/>
                    <a:gd name="connsiteY798" fmla="*/ 992428 h 1972329"/>
                    <a:gd name="connsiteX799" fmla="*/ 1258637 w 1446440"/>
                    <a:gd name="connsiteY799" fmla="*/ 992428 h 1972329"/>
                    <a:gd name="connsiteX800" fmla="*/ 1258007 w 1446440"/>
                    <a:gd name="connsiteY800" fmla="*/ 992453 h 1972329"/>
                    <a:gd name="connsiteX801" fmla="*/ 1257364 w 1446440"/>
                    <a:gd name="connsiteY801" fmla="*/ 992478 h 1972329"/>
                    <a:gd name="connsiteX802" fmla="*/ 1256944 w 1446440"/>
                    <a:gd name="connsiteY802" fmla="*/ 992478 h 1972329"/>
                    <a:gd name="connsiteX803" fmla="*/ 1256535 w 1446440"/>
                    <a:gd name="connsiteY803" fmla="*/ 992502 h 1972329"/>
                    <a:gd name="connsiteX804" fmla="*/ 1255732 w 1446440"/>
                    <a:gd name="connsiteY804" fmla="*/ 992738 h 1972329"/>
                    <a:gd name="connsiteX805" fmla="*/ 1254891 w 1446440"/>
                    <a:gd name="connsiteY805" fmla="*/ 993097 h 1972329"/>
                    <a:gd name="connsiteX806" fmla="*/ 1254471 w 1446440"/>
                    <a:gd name="connsiteY806" fmla="*/ 993369 h 1972329"/>
                    <a:gd name="connsiteX807" fmla="*/ 1253915 w 1446440"/>
                    <a:gd name="connsiteY807" fmla="*/ 993505 h 1972329"/>
                    <a:gd name="connsiteX808" fmla="*/ 1253519 w 1446440"/>
                    <a:gd name="connsiteY808" fmla="*/ 993369 h 1972329"/>
                    <a:gd name="connsiteX809" fmla="*/ 1253272 w 1446440"/>
                    <a:gd name="connsiteY809" fmla="*/ 993245 h 1972329"/>
                    <a:gd name="connsiteX810" fmla="*/ 1252864 w 1446440"/>
                    <a:gd name="connsiteY810" fmla="*/ 993121 h 1972329"/>
                    <a:gd name="connsiteX811" fmla="*/ 1252481 w 1446440"/>
                    <a:gd name="connsiteY811" fmla="*/ 992998 h 1972329"/>
                    <a:gd name="connsiteX812" fmla="*/ 1252444 w 1446440"/>
                    <a:gd name="connsiteY812" fmla="*/ 993270 h 1972329"/>
                    <a:gd name="connsiteX813" fmla="*/ 1252345 w 1446440"/>
                    <a:gd name="connsiteY813" fmla="*/ 993814 h 1972329"/>
                    <a:gd name="connsiteX814" fmla="*/ 1252357 w 1446440"/>
                    <a:gd name="connsiteY814" fmla="*/ 994285 h 1972329"/>
                    <a:gd name="connsiteX815" fmla="*/ 1252382 w 1446440"/>
                    <a:gd name="connsiteY815" fmla="*/ 994669 h 1972329"/>
                    <a:gd name="connsiteX816" fmla="*/ 1251937 w 1446440"/>
                    <a:gd name="connsiteY816" fmla="*/ 995164 h 1972329"/>
                    <a:gd name="connsiteX817" fmla="*/ 1251788 w 1446440"/>
                    <a:gd name="connsiteY817" fmla="*/ 995733 h 1972329"/>
                    <a:gd name="connsiteX818" fmla="*/ 1251541 w 1446440"/>
                    <a:gd name="connsiteY818" fmla="*/ 996055 h 1972329"/>
                    <a:gd name="connsiteX819" fmla="*/ 1251442 w 1446440"/>
                    <a:gd name="connsiteY819" fmla="*/ 996266 h 1972329"/>
                    <a:gd name="connsiteX820" fmla="*/ 1250466 w 1446440"/>
                    <a:gd name="connsiteY820" fmla="*/ 997206 h 1972329"/>
                    <a:gd name="connsiteX821" fmla="*/ 1250144 w 1446440"/>
                    <a:gd name="connsiteY821" fmla="*/ 997380 h 1972329"/>
                    <a:gd name="connsiteX822" fmla="*/ 1250503 w 1446440"/>
                    <a:gd name="connsiteY822" fmla="*/ 997962 h 1972329"/>
                    <a:gd name="connsiteX823" fmla="*/ 1250354 w 1446440"/>
                    <a:gd name="connsiteY823" fmla="*/ 998147 h 1972329"/>
                    <a:gd name="connsiteX824" fmla="*/ 1250120 w 1446440"/>
                    <a:gd name="connsiteY824" fmla="*/ 998345 h 1972329"/>
                    <a:gd name="connsiteX825" fmla="*/ 1249910 w 1446440"/>
                    <a:gd name="connsiteY825" fmla="*/ 998593 h 1972329"/>
                    <a:gd name="connsiteX826" fmla="*/ 1249551 w 1446440"/>
                    <a:gd name="connsiteY826" fmla="*/ 998840 h 1972329"/>
                    <a:gd name="connsiteX827" fmla="*/ 1249192 w 1446440"/>
                    <a:gd name="connsiteY827" fmla="*/ 999311 h 1972329"/>
                    <a:gd name="connsiteX828" fmla="*/ 1249057 w 1446440"/>
                    <a:gd name="connsiteY828" fmla="*/ 999670 h 1972329"/>
                    <a:gd name="connsiteX829" fmla="*/ 1248908 w 1446440"/>
                    <a:gd name="connsiteY829" fmla="*/ 999930 h 1972329"/>
                    <a:gd name="connsiteX830" fmla="*/ 1248599 w 1446440"/>
                    <a:gd name="connsiteY830" fmla="*/ 1000239 h 1972329"/>
                    <a:gd name="connsiteX831" fmla="*/ 1248266 w 1446440"/>
                    <a:gd name="connsiteY831" fmla="*/ 1000487 h 1972329"/>
                    <a:gd name="connsiteX832" fmla="*/ 1247981 w 1446440"/>
                    <a:gd name="connsiteY832" fmla="*/ 1000672 h 1972329"/>
                    <a:gd name="connsiteX833" fmla="*/ 1247746 w 1446440"/>
                    <a:gd name="connsiteY833" fmla="*/ 1000871 h 1972329"/>
                    <a:gd name="connsiteX834" fmla="*/ 1247450 w 1446440"/>
                    <a:gd name="connsiteY834" fmla="*/ 1001230 h 1972329"/>
                    <a:gd name="connsiteX835" fmla="*/ 1247289 w 1446440"/>
                    <a:gd name="connsiteY835" fmla="*/ 1001564 h 1972329"/>
                    <a:gd name="connsiteX836" fmla="*/ 1247141 w 1446440"/>
                    <a:gd name="connsiteY836" fmla="*/ 1001799 h 1972329"/>
                    <a:gd name="connsiteX837" fmla="*/ 1246893 w 1446440"/>
                    <a:gd name="connsiteY837" fmla="*/ 1002084 h 1972329"/>
                    <a:gd name="connsiteX838" fmla="*/ 1246634 w 1446440"/>
                    <a:gd name="connsiteY838" fmla="*/ 1002307 h 1972329"/>
                    <a:gd name="connsiteX839" fmla="*/ 1246288 w 1446440"/>
                    <a:gd name="connsiteY839" fmla="*/ 1002591 h 1972329"/>
                    <a:gd name="connsiteX840" fmla="*/ 1246040 w 1446440"/>
                    <a:gd name="connsiteY840" fmla="*/ 1002864 h 1972329"/>
                    <a:gd name="connsiteX841" fmla="*/ 1245707 w 1446440"/>
                    <a:gd name="connsiteY841" fmla="*/ 1003272 h 1972329"/>
                    <a:gd name="connsiteX842" fmla="*/ 1245373 w 1446440"/>
                    <a:gd name="connsiteY842" fmla="*/ 1003631 h 1972329"/>
                    <a:gd name="connsiteX843" fmla="*/ 1245051 w 1446440"/>
                    <a:gd name="connsiteY843" fmla="*/ 1003854 h 1972329"/>
                    <a:gd name="connsiteX844" fmla="*/ 1244594 w 1446440"/>
                    <a:gd name="connsiteY844" fmla="*/ 1004126 h 1972329"/>
                    <a:gd name="connsiteX845" fmla="*/ 1244149 w 1446440"/>
                    <a:gd name="connsiteY845" fmla="*/ 1004362 h 1972329"/>
                    <a:gd name="connsiteX846" fmla="*/ 1244038 w 1446440"/>
                    <a:gd name="connsiteY846" fmla="*/ 1004572 h 1972329"/>
                    <a:gd name="connsiteX847" fmla="*/ 1243753 w 1446440"/>
                    <a:gd name="connsiteY847" fmla="*/ 1004956 h 1972329"/>
                    <a:gd name="connsiteX848" fmla="*/ 1243667 w 1446440"/>
                    <a:gd name="connsiteY848" fmla="*/ 1005302 h 1972329"/>
                    <a:gd name="connsiteX849" fmla="*/ 1243518 w 1446440"/>
                    <a:gd name="connsiteY849" fmla="*/ 1005748 h 1972329"/>
                    <a:gd name="connsiteX850" fmla="*/ 1243246 w 1446440"/>
                    <a:gd name="connsiteY850" fmla="*/ 1006181 h 1972329"/>
                    <a:gd name="connsiteX851" fmla="*/ 1243197 w 1446440"/>
                    <a:gd name="connsiteY851" fmla="*/ 1006813 h 1972329"/>
                    <a:gd name="connsiteX852" fmla="*/ 1243246 w 1446440"/>
                    <a:gd name="connsiteY852" fmla="*/ 1007122 h 1972329"/>
                    <a:gd name="connsiteX853" fmla="*/ 1243135 w 1446440"/>
                    <a:gd name="connsiteY853" fmla="*/ 1007394 h 1972329"/>
                    <a:gd name="connsiteX854" fmla="*/ 1242888 w 1446440"/>
                    <a:gd name="connsiteY854" fmla="*/ 1007605 h 1972329"/>
                    <a:gd name="connsiteX855" fmla="*/ 1242616 w 1446440"/>
                    <a:gd name="connsiteY855" fmla="*/ 1007803 h 1972329"/>
                    <a:gd name="connsiteX856" fmla="*/ 1242282 w 1446440"/>
                    <a:gd name="connsiteY856" fmla="*/ 1008248 h 1972329"/>
                    <a:gd name="connsiteX857" fmla="*/ 1242035 w 1446440"/>
                    <a:gd name="connsiteY857" fmla="*/ 1008707 h 1972329"/>
                    <a:gd name="connsiteX858" fmla="*/ 1241676 w 1446440"/>
                    <a:gd name="connsiteY858" fmla="*/ 1009053 h 1972329"/>
                    <a:gd name="connsiteX859" fmla="*/ 1241256 w 1446440"/>
                    <a:gd name="connsiteY859" fmla="*/ 1009387 h 1972329"/>
                    <a:gd name="connsiteX860" fmla="*/ 1240823 w 1446440"/>
                    <a:gd name="connsiteY860" fmla="*/ 1009759 h 1972329"/>
                    <a:gd name="connsiteX861" fmla="*/ 1240626 w 1446440"/>
                    <a:gd name="connsiteY861" fmla="*/ 1010019 h 1972329"/>
                    <a:gd name="connsiteX862" fmla="*/ 1240465 w 1446440"/>
                    <a:gd name="connsiteY862" fmla="*/ 1010291 h 1972329"/>
                    <a:gd name="connsiteX863" fmla="*/ 1240181 w 1446440"/>
                    <a:gd name="connsiteY863" fmla="*/ 1010625 h 1972329"/>
                    <a:gd name="connsiteX864" fmla="*/ 1239748 w 1446440"/>
                    <a:gd name="connsiteY864" fmla="*/ 1010873 h 1972329"/>
                    <a:gd name="connsiteX865" fmla="*/ 1239254 w 1446440"/>
                    <a:gd name="connsiteY865" fmla="*/ 1011071 h 1972329"/>
                    <a:gd name="connsiteX866" fmla="*/ 1238759 w 1446440"/>
                    <a:gd name="connsiteY866" fmla="*/ 1011257 h 1972329"/>
                    <a:gd name="connsiteX867" fmla="*/ 1238438 w 1446440"/>
                    <a:gd name="connsiteY867" fmla="*/ 1011430 h 1972329"/>
                    <a:gd name="connsiteX868" fmla="*/ 1238203 w 1446440"/>
                    <a:gd name="connsiteY868" fmla="*/ 1011616 h 1972329"/>
                    <a:gd name="connsiteX869" fmla="*/ 1238042 w 1446440"/>
                    <a:gd name="connsiteY869" fmla="*/ 1011925 h 1972329"/>
                    <a:gd name="connsiteX870" fmla="*/ 1237943 w 1446440"/>
                    <a:gd name="connsiteY870" fmla="*/ 1012457 h 1972329"/>
                    <a:gd name="connsiteX871" fmla="*/ 1238190 w 1446440"/>
                    <a:gd name="connsiteY871" fmla="*/ 1013188 h 1972329"/>
                    <a:gd name="connsiteX872" fmla="*/ 1238351 w 1446440"/>
                    <a:gd name="connsiteY872" fmla="*/ 1013733 h 1972329"/>
                    <a:gd name="connsiteX873" fmla="*/ 1238190 w 1446440"/>
                    <a:gd name="connsiteY873" fmla="*/ 1013968 h 1972329"/>
                    <a:gd name="connsiteX874" fmla="*/ 1237894 w 1446440"/>
                    <a:gd name="connsiteY874" fmla="*/ 1014067 h 1972329"/>
                    <a:gd name="connsiteX875" fmla="*/ 1237387 w 1446440"/>
                    <a:gd name="connsiteY875" fmla="*/ 1014091 h 1972329"/>
                    <a:gd name="connsiteX876" fmla="*/ 1236954 w 1446440"/>
                    <a:gd name="connsiteY876" fmla="*/ 1014116 h 1972329"/>
                    <a:gd name="connsiteX877" fmla="*/ 1236435 w 1446440"/>
                    <a:gd name="connsiteY877" fmla="*/ 1013980 h 1972329"/>
                    <a:gd name="connsiteX878" fmla="*/ 1236002 w 1446440"/>
                    <a:gd name="connsiteY878" fmla="*/ 1013634 h 1972329"/>
                    <a:gd name="connsiteX879" fmla="*/ 1236002 w 1446440"/>
                    <a:gd name="connsiteY879" fmla="*/ 1013052 h 1972329"/>
                    <a:gd name="connsiteX880" fmla="*/ 1236386 w 1446440"/>
                    <a:gd name="connsiteY880" fmla="*/ 1012779 h 1972329"/>
                    <a:gd name="connsiteX881" fmla="*/ 1236583 w 1446440"/>
                    <a:gd name="connsiteY881" fmla="*/ 1012495 h 1972329"/>
                    <a:gd name="connsiteX882" fmla="*/ 1236485 w 1446440"/>
                    <a:gd name="connsiteY882" fmla="*/ 1012111 h 1972329"/>
                    <a:gd name="connsiteX883" fmla="*/ 1235594 w 1446440"/>
                    <a:gd name="connsiteY883" fmla="*/ 1011455 h 1972329"/>
                    <a:gd name="connsiteX884" fmla="*/ 1235495 w 1446440"/>
                    <a:gd name="connsiteY884" fmla="*/ 1010935 h 1972329"/>
                    <a:gd name="connsiteX885" fmla="*/ 1235570 w 1446440"/>
                    <a:gd name="connsiteY885" fmla="*/ 1010588 h 1972329"/>
                    <a:gd name="connsiteX886" fmla="*/ 1235619 w 1446440"/>
                    <a:gd name="connsiteY886" fmla="*/ 1010328 h 1972329"/>
                    <a:gd name="connsiteX887" fmla="*/ 1235421 w 1446440"/>
                    <a:gd name="connsiteY887" fmla="*/ 1009982 h 1972329"/>
                    <a:gd name="connsiteX888" fmla="*/ 1235112 w 1446440"/>
                    <a:gd name="connsiteY888" fmla="*/ 1009660 h 1972329"/>
                    <a:gd name="connsiteX889" fmla="*/ 1234531 w 1446440"/>
                    <a:gd name="connsiteY889" fmla="*/ 1009326 h 1972329"/>
                    <a:gd name="connsiteX890" fmla="*/ 1233987 w 1446440"/>
                    <a:gd name="connsiteY890" fmla="*/ 1008670 h 1972329"/>
                    <a:gd name="connsiteX891" fmla="*/ 1233691 w 1446440"/>
                    <a:gd name="connsiteY891" fmla="*/ 1008484 h 1972329"/>
                    <a:gd name="connsiteX892" fmla="*/ 1233270 w 1446440"/>
                    <a:gd name="connsiteY892" fmla="*/ 1008248 h 1972329"/>
                    <a:gd name="connsiteX893" fmla="*/ 1232986 w 1446440"/>
                    <a:gd name="connsiteY893" fmla="*/ 1007914 h 1972329"/>
                    <a:gd name="connsiteX894" fmla="*/ 1232813 w 1446440"/>
                    <a:gd name="connsiteY894" fmla="*/ 1007481 h 1972329"/>
                    <a:gd name="connsiteX895" fmla="*/ 1232590 w 1446440"/>
                    <a:gd name="connsiteY895" fmla="*/ 1007134 h 1972329"/>
                    <a:gd name="connsiteX896" fmla="*/ 1232430 w 1446440"/>
                    <a:gd name="connsiteY896" fmla="*/ 1007035 h 1972329"/>
                    <a:gd name="connsiteX897" fmla="*/ 1231985 w 1446440"/>
                    <a:gd name="connsiteY897" fmla="*/ 1006961 h 1972329"/>
                    <a:gd name="connsiteX898" fmla="*/ 1231614 w 1446440"/>
                    <a:gd name="connsiteY898" fmla="*/ 1007011 h 1972329"/>
                    <a:gd name="connsiteX899" fmla="*/ 1230625 w 1446440"/>
                    <a:gd name="connsiteY899" fmla="*/ 1007233 h 1972329"/>
                    <a:gd name="connsiteX900" fmla="*/ 1230266 w 1446440"/>
                    <a:gd name="connsiteY900" fmla="*/ 1007333 h 1972329"/>
                    <a:gd name="connsiteX901" fmla="*/ 1229265 w 1446440"/>
                    <a:gd name="connsiteY901" fmla="*/ 1007828 h 1972329"/>
                    <a:gd name="connsiteX902" fmla="*/ 1229005 w 1446440"/>
                    <a:gd name="connsiteY902" fmla="*/ 1008248 h 1972329"/>
                    <a:gd name="connsiteX903" fmla="*/ 1228907 w 1446440"/>
                    <a:gd name="connsiteY903" fmla="*/ 1008533 h 1972329"/>
                    <a:gd name="connsiteX904" fmla="*/ 1228783 w 1446440"/>
                    <a:gd name="connsiteY904" fmla="*/ 1008905 h 1972329"/>
                    <a:gd name="connsiteX905" fmla="*/ 1228499 w 1446440"/>
                    <a:gd name="connsiteY905" fmla="*/ 1009462 h 1972329"/>
                    <a:gd name="connsiteX906" fmla="*/ 1228165 w 1446440"/>
                    <a:gd name="connsiteY906" fmla="*/ 1010204 h 1972329"/>
                    <a:gd name="connsiteX907" fmla="*/ 1227806 w 1446440"/>
                    <a:gd name="connsiteY907" fmla="*/ 1010737 h 1972329"/>
                    <a:gd name="connsiteX908" fmla="*/ 1227460 w 1446440"/>
                    <a:gd name="connsiteY908" fmla="*/ 1011083 h 1972329"/>
                    <a:gd name="connsiteX909" fmla="*/ 1226904 w 1446440"/>
                    <a:gd name="connsiteY909" fmla="*/ 1011616 h 1972329"/>
                    <a:gd name="connsiteX910" fmla="*/ 1226397 w 1446440"/>
                    <a:gd name="connsiteY910" fmla="*/ 1011740 h 1972329"/>
                    <a:gd name="connsiteX911" fmla="*/ 1225865 w 1446440"/>
                    <a:gd name="connsiteY911" fmla="*/ 1011740 h 1972329"/>
                    <a:gd name="connsiteX912" fmla="*/ 1225284 w 1446440"/>
                    <a:gd name="connsiteY912" fmla="*/ 1011628 h 1972329"/>
                    <a:gd name="connsiteX913" fmla="*/ 1224914 w 1446440"/>
                    <a:gd name="connsiteY913" fmla="*/ 1011653 h 1972329"/>
                    <a:gd name="connsiteX914" fmla="*/ 1224753 w 1446440"/>
                    <a:gd name="connsiteY914" fmla="*/ 1012123 h 1972329"/>
                    <a:gd name="connsiteX915" fmla="*/ 1224753 w 1446440"/>
                    <a:gd name="connsiteY915" fmla="*/ 1012396 h 1972329"/>
                    <a:gd name="connsiteX916" fmla="*/ 1224753 w 1446440"/>
                    <a:gd name="connsiteY916" fmla="*/ 1012767 h 1972329"/>
                    <a:gd name="connsiteX917" fmla="*/ 1224234 w 1446440"/>
                    <a:gd name="connsiteY917" fmla="*/ 1013361 h 1972329"/>
                    <a:gd name="connsiteX918" fmla="*/ 1223603 w 1446440"/>
                    <a:gd name="connsiteY918" fmla="*/ 1013881 h 1972329"/>
                    <a:gd name="connsiteX919" fmla="*/ 1223628 w 1446440"/>
                    <a:gd name="connsiteY919" fmla="*/ 1014166 h 1972329"/>
                    <a:gd name="connsiteX920" fmla="*/ 1224184 w 1446440"/>
                    <a:gd name="connsiteY920" fmla="*/ 1014314 h 1972329"/>
                    <a:gd name="connsiteX921" fmla="*/ 1224567 w 1446440"/>
                    <a:gd name="connsiteY921" fmla="*/ 1014290 h 1972329"/>
                    <a:gd name="connsiteX922" fmla="*/ 1225148 w 1446440"/>
                    <a:gd name="connsiteY922" fmla="*/ 1014252 h 1972329"/>
                    <a:gd name="connsiteX923" fmla="*/ 1225940 w 1446440"/>
                    <a:gd name="connsiteY923" fmla="*/ 1014067 h 1972329"/>
                    <a:gd name="connsiteX924" fmla="*/ 1226496 w 1446440"/>
                    <a:gd name="connsiteY924" fmla="*/ 1013955 h 1972329"/>
                    <a:gd name="connsiteX925" fmla="*/ 1226916 w 1446440"/>
                    <a:gd name="connsiteY925" fmla="*/ 1014042 h 1972329"/>
                    <a:gd name="connsiteX926" fmla="*/ 1226990 w 1446440"/>
                    <a:gd name="connsiteY926" fmla="*/ 1014166 h 1972329"/>
                    <a:gd name="connsiteX927" fmla="*/ 1227015 w 1446440"/>
                    <a:gd name="connsiteY927" fmla="*/ 1014710 h 1972329"/>
                    <a:gd name="connsiteX928" fmla="*/ 1226916 w 1446440"/>
                    <a:gd name="connsiteY928" fmla="*/ 1015490 h 1972329"/>
                    <a:gd name="connsiteX929" fmla="*/ 1226805 w 1446440"/>
                    <a:gd name="connsiteY929" fmla="*/ 1016332 h 1972329"/>
                    <a:gd name="connsiteX930" fmla="*/ 1226669 w 1446440"/>
                    <a:gd name="connsiteY930" fmla="*/ 1017075 h 1972329"/>
                    <a:gd name="connsiteX931" fmla="*/ 1225927 w 1446440"/>
                    <a:gd name="connsiteY931" fmla="*/ 1018697 h 1972329"/>
                    <a:gd name="connsiteX932" fmla="*/ 1225581 w 1446440"/>
                    <a:gd name="connsiteY932" fmla="*/ 1019167 h 1972329"/>
                    <a:gd name="connsiteX933" fmla="*/ 1225099 w 1446440"/>
                    <a:gd name="connsiteY933" fmla="*/ 1019873 h 1972329"/>
                    <a:gd name="connsiteX934" fmla="*/ 1224815 w 1446440"/>
                    <a:gd name="connsiteY934" fmla="*/ 1020405 h 1972329"/>
                    <a:gd name="connsiteX935" fmla="*/ 1224456 w 1446440"/>
                    <a:gd name="connsiteY935" fmla="*/ 1020801 h 1972329"/>
                    <a:gd name="connsiteX936" fmla="*/ 1223838 w 1446440"/>
                    <a:gd name="connsiteY936" fmla="*/ 1021271 h 1972329"/>
                    <a:gd name="connsiteX937" fmla="*/ 1223405 w 1446440"/>
                    <a:gd name="connsiteY937" fmla="*/ 1021680 h 1972329"/>
                    <a:gd name="connsiteX938" fmla="*/ 1222775 w 1446440"/>
                    <a:gd name="connsiteY938" fmla="*/ 1022150 h 1972329"/>
                    <a:gd name="connsiteX939" fmla="*/ 1222182 w 1446440"/>
                    <a:gd name="connsiteY939" fmla="*/ 1022633 h 1972329"/>
                    <a:gd name="connsiteX940" fmla="*/ 1221860 w 1446440"/>
                    <a:gd name="connsiteY940" fmla="*/ 1023104 h 1972329"/>
                    <a:gd name="connsiteX941" fmla="*/ 1221699 w 1446440"/>
                    <a:gd name="connsiteY941" fmla="*/ 1023363 h 1972329"/>
                    <a:gd name="connsiteX942" fmla="*/ 1221341 w 1446440"/>
                    <a:gd name="connsiteY942" fmla="*/ 1023599 h 1972329"/>
                    <a:gd name="connsiteX943" fmla="*/ 1221193 w 1446440"/>
                    <a:gd name="connsiteY943" fmla="*/ 1023698 h 1972329"/>
                    <a:gd name="connsiteX944" fmla="*/ 1220612 w 1446440"/>
                    <a:gd name="connsiteY944" fmla="*/ 1023834 h 1972329"/>
                    <a:gd name="connsiteX945" fmla="*/ 1220253 w 1446440"/>
                    <a:gd name="connsiteY945" fmla="*/ 1023871 h 1972329"/>
                    <a:gd name="connsiteX946" fmla="*/ 1219375 w 1446440"/>
                    <a:gd name="connsiteY946" fmla="*/ 1024069 h 1972329"/>
                    <a:gd name="connsiteX947" fmla="*/ 1218831 w 1446440"/>
                    <a:gd name="connsiteY947" fmla="*/ 1024354 h 1972329"/>
                    <a:gd name="connsiteX948" fmla="*/ 1218424 w 1446440"/>
                    <a:gd name="connsiteY948" fmla="*/ 1024861 h 1972329"/>
                    <a:gd name="connsiteX949" fmla="*/ 1218176 w 1446440"/>
                    <a:gd name="connsiteY949" fmla="*/ 1025146 h 1972329"/>
                    <a:gd name="connsiteX950" fmla="*/ 1217311 w 1446440"/>
                    <a:gd name="connsiteY950" fmla="*/ 1026174 h 1972329"/>
                    <a:gd name="connsiteX951" fmla="*/ 1217027 w 1446440"/>
                    <a:gd name="connsiteY951" fmla="*/ 1026347 h 1972329"/>
                    <a:gd name="connsiteX952" fmla="*/ 1216161 w 1446440"/>
                    <a:gd name="connsiteY952" fmla="*/ 1026582 h 1972329"/>
                    <a:gd name="connsiteX953" fmla="*/ 1215729 w 1446440"/>
                    <a:gd name="connsiteY953" fmla="*/ 1026582 h 1972329"/>
                    <a:gd name="connsiteX954" fmla="*/ 1215420 w 1446440"/>
                    <a:gd name="connsiteY954" fmla="*/ 1026644 h 1972329"/>
                    <a:gd name="connsiteX955" fmla="*/ 1215420 w 1446440"/>
                    <a:gd name="connsiteY955" fmla="*/ 1026891 h 1972329"/>
                    <a:gd name="connsiteX956" fmla="*/ 1215716 w 1446440"/>
                    <a:gd name="connsiteY956" fmla="*/ 1028092 h 1972329"/>
                    <a:gd name="connsiteX957" fmla="*/ 1215914 w 1446440"/>
                    <a:gd name="connsiteY957" fmla="*/ 1028711 h 1972329"/>
                    <a:gd name="connsiteX958" fmla="*/ 1215902 w 1446440"/>
                    <a:gd name="connsiteY958" fmla="*/ 1029169 h 1972329"/>
                    <a:gd name="connsiteX959" fmla="*/ 1215852 w 1446440"/>
                    <a:gd name="connsiteY959" fmla="*/ 1029739 h 1972329"/>
                    <a:gd name="connsiteX960" fmla="*/ 1215827 w 1446440"/>
                    <a:gd name="connsiteY960" fmla="*/ 1030419 h 1972329"/>
                    <a:gd name="connsiteX961" fmla="*/ 1215692 w 1446440"/>
                    <a:gd name="connsiteY961" fmla="*/ 1030692 h 1972329"/>
                    <a:gd name="connsiteX962" fmla="*/ 1215469 w 1446440"/>
                    <a:gd name="connsiteY962" fmla="*/ 1030964 h 1972329"/>
                    <a:gd name="connsiteX963" fmla="*/ 1214876 w 1446440"/>
                    <a:gd name="connsiteY963" fmla="*/ 1031434 h 1972329"/>
                    <a:gd name="connsiteX964" fmla="*/ 1214183 w 1446440"/>
                    <a:gd name="connsiteY964" fmla="*/ 1031868 h 1972329"/>
                    <a:gd name="connsiteX965" fmla="*/ 1213837 w 1446440"/>
                    <a:gd name="connsiteY965" fmla="*/ 1031992 h 1972329"/>
                    <a:gd name="connsiteX966" fmla="*/ 1213540 w 1446440"/>
                    <a:gd name="connsiteY966" fmla="*/ 1032115 h 1972329"/>
                    <a:gd name="connsiteX967" fmla="*/ 1213231 w 1446440"/>
                    <a:gd name="connsiteY967" fmla="*/ 1032313 h 1972329"/>
                    <a:gd name="connsiteX968" fmla="*/ 1212922 w 1446440"/>
                    <a:gd name="connsiteY968" fmla="*/ 1032759 h 1972329"/>
                    <a:gd name="connsiteX969" fmla="*/ 1212675 w 1446440"/>
                    <a:gd name="connsiteY969" fmla="*/ 1033328 h 1972329"/>
                    <a:gd name="connsiteX970" fmla="*/ 1212329 w 1446440"/>
                    <a:gd name="connsiteY970" fmla="*/ 1034381 h 1972329"/>
                    <a:gd name="connsiteX971" fmla="*/ 1212069 w 1446440"/>
                    <a:gd name="connsiteY971" fmla="*/ 1035012 h 1972329"/>
                    <a:gd name="connsiteX972" fmla="*/ 1211896 w 1446440"/>
                    <a:gd name="connsiteY972" fmla="*/ 1035297 h 1972329"/>
                    <a:gd name="connsiteX973" fmla="*/ 1211637 w 1446440"/>
                    <a:gd name="connsiteY973" fmla="*/ 1035582 h 1972329"/>
                    <a:gd name="connsiteX974" fmla="*/ 1211390 w 1446440"/>
                    <a:gd name="connsiteY974" fmla="*/ 1035854 h 1972329"/>
                    <a:gd name="connsiteX975" fmla="*/ 1211093 w 1446440"/>
                    <a:gd name="connsiteY975" fmla="*/ 1036163 h 1972329"/>
                    <a:gd name="connsiteX976" fmla="*/ 1210586 w 1446440"/>
                    <a:gd name="connsiteY976" fmla="*/ 1036696 h 1972329"/>
                    <a:gd name="connsiteX977" fmla="*/ 1209894 w 1446440"/>
                    <a:gd name="connsiteY977" fmla="*/ 1037389 h 1972329"/>
                    <a:gd name="connsiteX978" fmla="*/ 1209770 w 1446440"/>
                    <a:gd name="connsiteY978" fmla="*/ 1037983 h 1972329"/>
                    <a:gd name="connsiteX979" fmla="*/ 1209993 w 1446440"/>
                    <a:gd name="connsiteY979" fmla="*/ 1038441 h 1972329"/>
                    <a:gd name="connsiteX980" fmla="*/ 1210364 w 1446440"/>
                    <a:gd name="connsiteY980" fmla="*/ 1038973 h 1972329"/>
                    <a:gd name="connsiteX981" fmla="*/ 1210697 w 1446440"/>
                    <a:gd name="connsiteY981" fmla="*/ 1039295 h 1972329"/>
                    <a:gd name="connsiteX982" fmla="*/ 1210846 w 1446440"/>
                    <a:gd name="connsiteY982" fmla="*/ 1039741 h 1972329"/>
                    <a:gd name="connsiteX983" fmla="*/ 1210796 w 1446440"/>
                    <a:gd name="connsiteY983" fmla="*/ 1040397 h 1972329"/>
                    <a:gd name="connsiteX984" fmla="*/ 1210660 w 1446440"/>
                    <a:gd name="connsiteY984" fmla="*/ 1041177 h 1972329"/>
                    <a:gd name="connsiteX985" fmla="*/ 1210425 w 1446440"/>
                    <a:gd name="connsiteY985" fmla="*/ 1041746 h 1972329"/>
                    <a:gd name="connsiteX986" fmla="*/ 1210153 w 1446440"/>
                    <a:gd name="connsiteY986" fmla="*/ 1042254 h 1972329"/>
                    <a:gd name="connsiteX987" fmla="*/ 1209869 w 1446440"/>
                    <a:gd name="connsiteY987" fmla="*/ 1042662 h 1972329"/>
                    <a:gd name="connsiteX988" fmla="*/ 1209498 w 1446440"/>
                    <a:gd name="connsiteY988" fmla="*/ 1042984 h 1972329"/>
                    <a:gd name="connsiteX989" fmla="*/ 1208447 w 1446440"/>
                    <a:gd name="connsiteY989" fmla="*/ 1043653 h 1972329"/>
                    <a:gd name="connsiteX990" fmla="*/ 1207780 w 1446440"/>
                    <a:gd name="connsiteY990" fmla="*/ 1044383 h 1972329"/>
                    <a:gd name="connsiteX991" fmla="*/ 1207211 w 1446440"/>
                    <a:gd name="connsiteY991" fmla="*/ 1044928 h 1972329"/>
                    <a:gd name="connsiteX992" fmla="*/ 1206754 w 1446440"/>
                    <a:gd name="connsiteY992" fmla="*/ 1045522 h 1972329"/>
                    <a:gd name="connsiteX993" fmla="*/ 1206890 w 1446440"/>
                    <a:gd name="connsiteY993" fmla="*/ 1045819 h 1972329"/>
                    <a:gd name="connsiteX994" fmla="*/ 1207310 w 1446440"/>
                    <a:gd name="connsiteY994" fmla="*/ 1045955 h 1972329"/>
                    <a:gd name="connsiteX995" fmla="*/ 1207421 w 1446440"/>
                    <a:gd name="connsiteY995" fmla="*/ 1046698 h 1972329"/>
                    <a:gd name="connsiteX996" fmla="*/ 1207236 w 1446440"/>
                    <a:gd name="connsiteY996" fmla="*/ 1046871 h 1972329"/>
                    <a:gd name="connsiteX997" fmla="*/ 1207013 w 1446440"/>
                    <a:gd name="connsiteY997" fmla="*/ 1047144 h 1972329"/>
                    <a:gd name="connsiteX998" fmla="*/ 1206754 w 1446440"/>
                    <a:gd name="connsiteY998" fmla="*/ 1047564 h 1972329"/>
                    <a:gd name="connsiteX999" fmla="*/ 1206568 w 1446440"/>
                    <a:gd name="connsiteY999" fmla="*/ 1047862 h 1972329"/>
                    <a:gd name="connsiteX1000" fmla="*/ 1206259 w 1446440"/>
                    <a:gd name="connsiteY1000" fmla="*/ 1048023 h 1972329"/>
                    <a:gd name="connsiteX1001" fmla="*/ 1205987 w 1446440"/>
                    <a:gd name="connsiteY1001" fmla="*/ 1048023 h 1972329"/>
                    <a:gd name="connsiteX1002" fmla="*/ 1205011 w 1446440"/>
                    <a:gd name="connsiteY1002" fmla="*/ 1047874 h 1972329"/>
                    <a:gd name="connsiteX1003" fmla="*/ 1204566 w 1446440"/>
                    <a:gd name="connsiteY1003" fmla="*/ 1048035 h 1972329"/>
                    <a:gd name="connsiteX1004" fmla="*/ 1203997 w 1446440"/>
                    <a:gd name="connsiteY1004" fmla="*/ 1048406 h 1972329"/>
                    <a:gd name="connsiteX1005" fmla="*/ 1203663 w 1446440"/>
                    <a:gd name="connsiteY1005" fmla="*/ 1048728 h 1972329"/>
                    <a:gd name="connsiteX1006" fmla="*/ 1202847 w 1446440"/>
                    <a:gd name="connsiteY1006" fmla="*/ 1050127 h 1972329"/>
                    <a:gd name="connsiteX1007" fmla="*/ 1202242 w 1446440"/>
                    <a:gd name="connsiteY1007" fmla="*/ 1050907 h 1972329"/>
                    <a:gd name="connsiteX1008" fmla="*/ 1201611 w 1446440"/>
                    <a:gd name="connsiteY1008" fmla="*/ 1051736 h 1972329"/>
                    <a:gd name="connsiteX1009" fmla="*/ 1201092 w 1446440"/>
                    <a:gd name="connsiteY1009" fmla="*/ 1051996 h 1972329"/>
                    <a:gd name="connsiteX1010" fmla="*/ 1200597 w 1446440"/>
                    <a:gd name="connsiteY1010" fmla="*/ 1052070 h 1972329"/>
                    <a:gd name="connsiteX1011" fmla="*/ 1200400 w 1446440"/>
                    <a:gd name="connsiteY1011" fmla="*/ 1052083 h 1972329"/>
                    <a:gd name="connsiteX1012" fmla="*/ 1200165 w 1446440"/>
                    <a:gd name="connsiteY1012" fmla="*/ 1051959 h 1972329"/>
                    <a:gd name="connsiteX1013" fmla="*/ 1199683 w 1446440"/>
                    <a:gd name="connsiteY1013" fmla="*/ 1051711 h 1972329"/>
                    <a:gd name="connsiteX1014" fmla="*/ 1199052 w 1446440"/>
                    <a:gd name="connsiteY1014" fmla="*/ 1051476 h 1972329"/>
                    <a:gd name="connsiteX1015" fmla="*/ 1198558 w 1446440"/>
                    <a:gd name="connsiteY1015" fmla="*/ 1051291 h 1972329"/>
                    <a:gd name="connsiteX1016" fmla="*/ 1198002 w 1446440"/>
                    <a:gd name="connsiteY1016" fmla="*/ 1051241 h 1972329"/>
                    <a:gd name="connsiteX1017" fmla="*/ 1197359 w 1446440"/>
                    <a:gd name="connsiteY1017" fmla="*/ 1051340 h 1972329"/>
                    <a:gd name="connsiteX1018" fmla="*/ 1196407 w 1446440"/>
                    <a:gd name="connsiteY1018" fmla="*/ 1051687 h 1972329"/>
                    <a:gd name="connsiteX1019" fmla="*/ 1194355 w 1446440"/>
                    <a:gd name="connsiteY1019" fmla="*/ 1052751 h 1972329"/>
                    <a:gd name="connsiteX1020" fmla="*/ 1191956 w 1446440"/>
                    <a:gd name="connsiteY1020" fmla="*/ 1054447 h 1972329"/>
                    <a:gd name="connsiteX1021" fmla="*/ 1191549 w 1446440"/>
                    <a:gd name="connsiteY1021" fmla="*/ 1054385 h 1972329"/>
                    <a:gd name="connsiteX1022" fmla="*/ 1191301 w 1446440"/>
                    <a:gd name="connsiteY1022" fmla="*/ 1053989 h 1972329"/>
                    <a:gd name="connsiteX1023" fmla="*/ 1190844 w 1446440"/>
                    <a:gd name="connsiteY1023" fmla="*/ 1052937 h 1972329"/>
                    <a:gd name="connsiteX1024" fmla="*/ 1190597 w 1446440"/>
                    <a:gd name="connsiteY1024" fmla="*/ 1052491 h 1972329"/>
                    <a:gd name="connsiteX1025" fmla="*/ 1190152 w 1446440"/>
                    <a:gd name="connsiteY1025" fmla="*/ 1051972 h 1972329"/>
                    <a:gd name="connsiteX1026" fmla="*/ 1189608 w 1446440"/>
                    <a:gd name="connsiteY1026" fmla="*/ 1051637 h 1972329"/>
                    <a:gd name="connsiteX1027" fmla="*/ 1189014 w 1446440"/>
                    <a:gd name="connsiteY1027" fmla="*/ 1051773 h 1972329"/>
                    <a:gd name="connsiteX1028" fmla="*/ 1188866 w 1446440"/>
                    <a:gd name="connsiteY1028" fmla="*/ 1051848 h 1972329"/>
                    <a:gd name="connsiteX1029" fmla="*/ 1188372 w 1446440"/>
                    <a:gd name="connsiteY1029" fmla="*/ 1051972 h 1972329"/>
                    <a:gd name="connsiteX1030" fmla="*/ 1187976 w 1446440"/>
                    <a:gd name="connsiteY1030" fmla="*/ 1052058 h 1972329"/>
                    <a:gd name="connsiteX1031" fmla="*/ 1187506 w 1446440"/>
                    <a:gd name="connsiteY1031" fmla="*/ 1052293 h 1972329"/>
                    <a:gd name="connsiteX1032" fmla="*/ 1187086 w 1446440"/>
                    <a:gd name="connsiteY1032" fmla="*/ 1052603 h 1972329"/>
                    <a:gd name="connsiteX1033" fmla="*/ 1186047 w 1446440"/>
                    <a:gd name="connsiteY1033" fmla="*/ 1052962 h 1972329"/>
                    <a:gd name="connsiteX1034" fmla="*/ 1185590 w 1446440"/>
                    <a:gd name="connsiteY1034" fmla="*/ 1053160 h 1972329"/>
                    <a:gd name="connsiteX1035" fmla="*/ 1185232 w 1446440"/>
                    <a:gd name="connsiteY1035" fmla="*/ 1053568 h 1972329"/>
                    <a:gd name="connsiteX1036" fmla="*/ 1184860 w 1446440"/>
                    <a:gd name="connsiteY1036" fmla="*/ 1054076 h 1972329"/>
                    <a:gd name="connsiteX1037" fmla="*/ 1184638 w 1446440"/>
                    <a:gd name="connsiteY1037" fmla="*/ 1054435 h 1972329"/>
                    <a:gd name="connsiteX1038" fmla="*/ 1184341 w 1446440"/>
                    <a:gd name="connsiteY1038" fmla="*/ 1055314 h 1972329"/>
                    <a:gd name="connsiteX1039" fmla="*/ 1184168 w 1446440"/>
                    <a:gd name="connsiteY1039" fmla="*/ 1055908 h 1972329"/>
                    <a:gd name="connsiteX1040" fmla="*/ 1183526 w 1446440"/>
                    <a:gd name="connsiteY1040" fmla="*/ 1057827 h 1972329"/>
                    <a:gd name="connsiteX1041" fmla="*/ 1183291 w 1446440"/>
                    <a:gd name="connsiteY1041" fmla="*/ 1058371 h 1972329"/>
                    <a:gd name="connsiteX1042" fmla="*/ 1182994 w 1446440"/>
                    <a:gd name="connsiteY1042" fmla="*/ 1058842 h 1972329"/>
                    <a:gd name="connsiteX1043" fmla="*/ 1182895 w 1446440"/>
                    <a:gd name="connsiteY1043" fmla="*/ 1058941 h 1972329"/>
                    <a:gd name="connsiteX1044" fmla="*/ 1182673 w 1446440"/>
                    <a:gd name="connsiteY1044" fmla="*/ 1059213 h 1972329"/>
                    <a:gd name="connsiteX1045" fmla="*/ 1181708 w 1446440"/>
                    <a:gd name="connsiteY1045" fmla="*/ 1059696 h 1972329"/>
                    <a:gd name="connsiteX1046" fmla="*/ 1181214 w 1446440"/>
                    <a:gd name="connsiteY1046" fmla="*/ 1060018 h 1972329"/>
                    <a:gd name="connsiteX1047" fmla="*/ 1180929 w 1446440"/>
                    <a:gd name="connsiteY1047" fmla="*/ 1060191 h 1972329"/>
                    <a:gd name="connsiteX1048" fmla="*/ 1180324 w 1446440"/>
                    <a:gd name="connsiteY1048" fmla="*/ 1060513 h 1972329"/>
                    <a:gd name="connsiteX1049" fmla="*/ 1179718 w 1446440"/>
                    <a:gd name="connsiteY1049" fmla="*/ 1060798 h 1972329"/>
                    <a:gd name="connsiteX1050" fmla="*/ 1179150 w 1446440"/>
                    <a:gd name="connsiteY1050" fmla="*/ 1061070 h 1972329"/>
                    <a:gd name="connsiteX1051" fmla="*/ 1178297 w 1446440"/>
                    <a:gd name="connsiteY1051" fmla="*/ 1061305 h 1972329"/>
                    <a:gd name="connsiteX1052" fmla="*/ 1177888 w 1446440"/>
                    <a:gd name="connsiteY1052" fmla="*/ 1061503 h 1972329"/>
                    <a:gd name="connsiteX1053" fmla="*/ 1177481 w 1446440"/>
                    <a:gd name="connsiteY1053" fmla="*/ 1061578 h 1972329"/>
                    <a:gd name="connsiteX1054" fmla="*/ 1176912 w 1446440"/>
                    <a:gd name="connsiteY1054" fmla="*/ 1061763 h 1972329"/>
                    <a:gd name="connsiteX1055" fmla="*/ 1175935 w 1446440"/>
                    <a:gd name="connsiteY1055" fmla="*/ 1062023 h 1972329"/>
                    <a:gd name="connsiteX1056" fmla="*/ 1175466 w 1446440"/>
                    <a:gd name="connsiteY1056" fmla="*/ 1061961 h 1972329"/>
                    <a:gd name="connsiteX1057" fmla="*/ 1175082 w 1446440"/>
                    <a:gd name="connsiteY1057" fmla="*/ 1061776 h 1972329"/>
                    <a:gd name="connsiteX1058" fmla="*/ 1174798 w 1446440"/>
                    <a:gd name="connsiteY1058" fmla="*/ 1061875 h 1972329"/>
                    <a:gd name="connsiteX1059" fmla="*/ 1172363 w 1446440"/>
                    <a:gd name="connsiteY1059" fmla="*/ 1062791 h 1972329"/>
                    <a:gd name="connsiteX1060" fmla="*/ 1169223 w 1446440"/>
                    <a:gd name="connsiteY1060" fmla="*/ 1063917 h 1972329"/>
                    <a:gd name="connsiteX1061" fmla="*/ 1167529 w 1446440"/>
                    <a:gd name="connsiteY1061" fmla="*/ 1064053 h 1972329"/>
                    <a:gd name="connsiteX1062" fmla="*/ 1165897 w 1446440"/>
                    <a:gd name="connsiteY1062" fmla="*/ 1063769 h 1972329"/>
                    <a:gd name="connsiteX1063" fmla="*/ 1163635 w 1446440"/>
                    <a:gd name="connsiteY1063" fmla="*/ 1064648 h 1972329"/>
                    <a:gd name="connsiteX1064" fmla="*/ 1162708 w 1446440"/>
                    <a:gd name="connsiteY1064" fmla="*/ 1065861 h 1972329"/>
                    <a:gd name="connsiteX1065" fmla="*/ 1161422 w 1446440"/>
                    <a:gd name="connsiteY1065" fmla="*/ 1063843 h 1972329"/>
                    <a:gd name="connsiteX1066" fmla="*/ 1159803 w 1446440"/>
                    <a:gd name="connsiteY1066" fmla="*/ 1063311 h 1972329"/>
                    <a:gd name="connsiteX1067" fmla="*/ 1158010 w 1446440"/>
                    <a:gd name="connsiteY1067" fmla="*/ 1063645 h 1972329"/>
                    <a:gd name="connsiteX1068" fmla="*/ 1155958 w 1446440"/>
                    <a:gd name="connsiteY1068" fmla="*/ 1065799 h 1972329"/>
                    <a:gd name="connsiteX1069" fmla="*/ 1154611 w 1446440"/>
                    <a:gd name="connsiteY1069" fmla="*/ 1065749 h 1972329"/>
                    <a:gd name="connsiteX1070" fmla="*/ 1153820 w 1446440"/>
                    <a:gd name="connsiteY1070" fmla="*/ 1066344 h 1972329"/>
                    <a:gd name="connsiteX1071" fmla="*/ 1152744 w 1446440"/>
                    <a:gd name="connsiteY1071" fmla="*/ 1067222 h 1972329"/>
                    <a:gd name="connsiteX1072" fmla="*/ 1151632 w 1446440"/>
                    <a:gd name="connsiteY1072" fmla="*/ 1067804 h 1972329"/>
                    <a:gd name="connsiteX1073" fmla="*/ 1150643 w 1446440"/>
                    <a:gd name="connsiteY1073" fmla="*/ 1068918 h 1972329"/>
                    <a:gd name="connsiteX1074" fmla="*/ 1149839 w 1446440"/>
                    <a:gd name="connsiteY1074" fmla="*/ 1069810 h 1972329"/>
                    <a:gd name="connsiteX1075" fmla="*/ 1149332 w 1446440"/>
                    <a:gd name="connsiteY1075" fmla="*/ 1070961 h 1972329"/>
                    <a:gd name="connsiteX1076" fmla="*/ 1148899 w 1446440"/>
                    <a:gd name="connsiteY1076" fmla="*/ 1071728 h 1972329"/>
                    <a:gd name="connsiteX1077" fmla="*/ 1147750 w 1446440"/>
                    <a:gd name="connsiteY1077" fmla="*/ 1072087 h 1972329"/>
                    <a:gd name="connsiteX1078" fmla="*/ 1147021 w 1446440"/>
                    <a:gd name="connsiteY1078" fmla="*/ 1072063 h 1972329"/>
                    <a:gd name="connsiteX1079" fmla="*/ 1140889 w 1446440"/>
                    <a:gd name="connsiteY1079" fmla="*/ 1072929 h 1972329"/>
                    <a:gd name="connsiteX1080" fmla="*/ 1140493 w 1446440"/>
                    <a:gd name="connsiteY1080" fmla="*/ 1072063 h 1972329"/>
                    <a:gd name="connsiteX1081" fmla="*/ 1140345 w 1446440"/>
                    <a:gd name="connsiteY1081" fmla="*/ 1071270 h 1972329"/>
                    <a:gd name="connsiteX1082" fmla="*/ 1140147 w 1446440"/>
                    <a:gd name="connsiteY1082" fmla="*/ 1070404 h 1972329"/>
                    <a:gd name="connsiteX1083" fmla="*/ 1137613 w 1446440"/>
                    <a:gd name="connsiteY1083" fmla="*/ 1069847 h 1972329"/>
                    <a:gd name="connsiteX1084" fmla="*/ 1136958 w 1446440"/>
                    <a:gd name="connsiteY1084" fmla="*/ 1069624 h 1972329"/>
                    <a:gd name="connsiteX1085" fmla="*/ 1135252 w 1446440"/>
                    <a:gd name="connsiteY1085" fmla="*/ 1071072 h 1972329"/>
                    <a:gd name="connsiteX1086" fmla="*/ 1133830 w 1446440"/>
                    <a:gd name="connsiteY1086" fmla="*/ 1071889 h 1972329"/>
                    <a:gd name="connsiteX1087" fmla="*/ 1133126 w 1446440"/>
                    <a:gd name="connsiteY1087" fmla="*/ 1072595 h 1972329"/>
                    <a:gd name="connsiteX1088" fmla="*/ 1131704 w 1446440"/>
                    <a:gd name="connsiteY1088" fmla="*/ 1072768 h 1972329"/>
                    <a:gd name="connsiteX1089" fmla="*/ 1130196 w 1446440"/>
                    <a:gd name="connsiteY1089" fmla="*/ 1073585 h 1972329"/>
                    <a:gd name="connsiteX1090" fmla="*/ 1129368 w 1446440"/>
                    <a:gd name="connsiteY1090" fmla="*/ 1072880 h 1972329"/>
                    <a:gd name="connsiteX1091" fmla="*/ 1127686 w 1446440"/>
                    <a:gd name="connsiteY1091" fmla="*/ 1072781 h 1972329"/>
                    <a:gd name="connsiteX1092" fmla="*/ 1126945 w 1446440"/>
                    <a:gd name="connsiteY1092" fmla="*/ 1072583 h 1972329"/>
                    <a:gd name="connsiteX1093" fmla="*/ 1126240 w 1446440"/>
                    <a:gd name="connsiteY1093" fmla="*/ 1072508 h 1972329"/>
                    <a:gd name="connsiteX1094" fmla="*/ 1125263 w 1446440"/>
                    <a:gd name="connsiteY1094" fmla="*/ 1072756 h 1972329"/>
                    <a:gd name="connsiteX1095" fmla="*/ 1123446 w 1446440"/>
                    <a:gd name="connsiteY1095" fmla="*/ 1073920 h 1972329"/>
                    <a:gd name="connsiteX1096" fmla="*/ 1123038 w 1446440"/>
                    <a:gd name="connsiteY1096" fmla="*/ 1074179 h 1972329"/>
                    <a:gd name="connsiteX1097" fmla="*/ 1121839 w 1446440"/>
                    <a:gd name="connsiteY1097" fmla="*/ 1074254 h 1972329"/>
                    <a:gd name="connsiteX1098" fmla="*/ 1120962 w 1446440"/>
                    <a:gd name="connsiteY1098" fmla="*/ 1074316 h 1972329"/>
                    <a:gd name="connsiteX1099" fmla="*/ 1117451 w 1446440"/>
                    <a:gd name="connsiteY1099" fmla="*/ 1076111 h 1972329"/>
                    <a:gd name="connsiteX1100" fmla="*/ 1116907 w 1446440"/>
                    <a:gd name="connsiteY1100" fmla="*/ 1077955 h 1972329"/>
                    <a:gd name="connsiteX1101" fmla="*/ 1116227 w 1446440"/>
                    <a:gd name="connsiteY1101" fmla="*/ 1078760 h 1972329"/>
                    <a:gd name="connsiteX1102" fmla="*/ 1116227 w 1446440"/>
                    <a:gd name="connsiteY1102" fmla="*/ 1078760 h 1972329"/>
                    <a:gd name="connsiteX1103" fmla="*/ 1116684 w 1446440"/>
                    <a:gd name="connsiteY1103" fmla="*/ 1080245 h 1972329"/>
                    <a:gd name="connsiteX1104" fmla="*/ 1116400 w 1446440"/>
                    <a:gd name="connsiteY1104" fmla="*/ 1081793 h 1972329"/>
                    <a:gd name="connsiteX1105" fmla="*/ 1116400 w 1446440"/>
                    <a:gd name="connsiteY1105" fmla="*/ 1081793 h 1972329"/>
                    <a:gd name="connsiteX1106" fmla="*/ 1115794 w 1446440"/>
                    <a:gd name="connsiteY1106" fmla="*/ 1081755 h 1972329"/>
                    <a:gd name="connsiteX1107" fmla="*/ 1115003 w 1446440"/>
                    <a:gd name="connsiteY1107" fmla="*/ 1081050 h 1972329"/>
                    <a:gd name="connsiteX1108" fmla="*/ 1112988 w 1446440"/>
                    <a:gd name="connsiteY1108" fmla="*/ 1082238 h 1972329"/>
                    <a:gd name="connsiteX1109" fmla="*/ 1110355 w 1446440"/>
                    <a:gd name="connsiteY1109" fmla="*/ 1082028 h 1972329"/>
                    <a:gd name="connsiteX1110" fmla="*/ 1110355 w 1446440"/>
                    <a:gd name="connsiteY1110" fmla="*/ 1082028 h 1972329"/>
                    <a:gd name="connsiteX1111" fmla="*/ 1110071 w 1446440"/>
                    <a:gd name="connsiteY1111" fmla="*/ 1084442 h 1972329"/>
                    <a:gd name="connsiteX1112" fmla="*/ 1110071 w 1446440"/>
                    <a:gd name="connsiteY1112" fmla="*/ 1084442 h 1972329"/>
                    <a:gd name="connsiteX1113" fmla="*/ 1106992 w 1446440"/>
                    <a:gd name="connsiteY1113" fmla="*/ 1086769 h 1972329"/>
                    <a:gd name="connsiteX1114" fmla="*/ 1106535 w 1446440"/>
                    <a:gd name="connsiteY1114" fmla="*/ 1087475 h 1972329"/>
                    <a:gd name="connsiteX1115" fmla="*/ 1104841 w 1446440"/>
                    <a:gd name="connsiteY1115" fmla="*/ 1087957 h 1972329"/>
                    <a:gd name="connsiteX1116" fmla="*/ 1104223 w 1446440"/>
                    <a:gd name="connsiteY1116" fmla="*/ 1087994 h 1972329"/>
                    <a:gd name="connsiteX1117" fmla="*/ 1103135 w 1446440"/>
                    <a:gd name="connsiteY1117" fmla="*/ 1088155 h 1972329"/>
                    <a:gd name="connsiteX1118" fmla="*/ 1102134 w 1446440"/>
                    <a:gd name="connsiteY1118" fmla="*/ 1088465 h 1972329"/>
                    <a:gd name="connsiteX1119" fmla="*/ 1101281 w 1446440"/>
                    <a:gd name="connsiteY1119" fmla="*/ 1089690 h 1972329"/>
                    <a:gd name="connsiteX1120" fmla="*/ 1100675 w 1446440"/>
                    <a:gd name="connsiteY1120" fmla="*/ 1089950 h 1972329"/>
                    <a:gd name="connsiteX1121" fmla="*/ 1100057 w 1446440"/>
                    <a:gd name="connsiteY1121" fmla="*/ 1090346 h 1972329"/>
                    <a:gd name="connsiteX1122" fmla="*/ 1100057 w 1446440"/>
                    <a:gd name="connsiteY1122" fmla="*/ 1090359 h 1972329"/>
                    <a:gd name="connsiteX1123" fmla="*/ 1100045 w 1446440"/>
                    <a:gd name="connsiteY1123" fmla="*/ 1091089 h 1972329"/>
                    <a:gd name="connsiteX1124" fmla="*/ 1100045 w 1446440"/>
                    <a:gd name="connsiteY1124" fmla="*/ 1091089 h 1972329"/>
                    <a:gd name="connsiteX1125" fmla="*/ 1099217 w 1446440"/>
                    <a:gd name="connsiteY1125" fmla="*/ 1091213 h 1972329"/>
                    <a:gd name="connsiteX1126" fmla="*/ 1098500 w 1446440"/>
                    <a:gd name="connsiteY1126" fmla="*/ 1091238 h 1972329"/>
                    <a:gd name="connsiteX1127" fmla="*/ 1096534 w 1446440"/>
                    <a:gd name="connsiteY1127" fmla="*/ 1091621 h 1972329"/>
                    <a:gd name="connsiteX1128" fmla="*/ 1093345 w 1446440"/>
                    <a:gd name="connsiteY1128" fmla="*/ 1091399 h 1972329"/>
                    <a:gd name="connsiteX1129" fmla="*/ 1092282 w 1446440"/>
                    <a:gd name="connsiteY1129" fmla="*/ 1091498 h 1972329"/>
                    <a:gd name="connsiteX1130" fmla="*/ 1091416 w 1446440"/>
                    <a:gd name="connsiteY1130" fmla="*/ 1091300 h 1972329"/>
                    <a:gd name="connsiteX1131" fmla="*/ 1090761 w 1446440"/>
                    <a:gd name="connsiteY1131" fmla="*/ 1091263 h 1972329"/>
                    <a:gd name="connsiteX1132" fmla="*/ 1089883 w 1446440"/>
                    <a:gd name="connsiteY1132" fmla="*/ 1091250 h 1972329"/>
                    <a:gd name="connsiteX1133" fmla="*/ 1088128 w 1446440"/>
                    <a:gd name="connsiteY1133" fmla="*/ 1091671 h 1972329"/>
                    <a:gd name="connsiteX1134" fmla="*/ 1089352 w 1446440"/>
                    <a:gd name="connsiteY1134" fmla="*/ 1089913 h 1972329"/>
                    <a:gd name="connsiteX1135" fmla="*/ 1090984 w 1446440"/>
                    <a:gd name="connsiteY1135" fmla="*/ 1088997 h 1972329"/>
                    <a:gd name="connsiteX1136" fmla="*/ 1090329 w 1446440"/>
                    <a:gd name="connsiteY1136" fmla="*/ 1086100 h 1972329"/>
                    <a:gd name="connsiteX1137" fmla="*/ 1089426 w 1446440"/>
                    <a:gd name="connsiteY1137" fmla="*/ 1085865 h 1972329"/>
                    <a:gd name="connsiteX1138" fmla="*/ 1088252 w 1446440"/>
                    <a:gd name="connsiteY1138" fmla="*/ 1085717 h 1972329"/>
                    <a:gd name="connsiteX1139" fmla="*/ 1087646 w 1446440"/>
                    <a:gd name="connsiteY1139" fmla="*/ 1085259 h 1972329"/>
                    <a:gd name="connsiteX1140" fmla="*/ 1086817 w 1446440"/>
                    <a:gd name="connsiteY1140" fmla="*/ 1085358 h 1972329"/>
                    <a:gd name="connsiteX1141" fmla="*/ 1080983 w 1446440"/>
                    <a:gd name="connsiteY1141" fmla="*/ 1084429 h 1972329"/>
                    <a:gd name="connsiteX1142" fmla="*/ 1079932 w 1446440"/>
                    <a:gd name="connsiteY1142" fmla="*/ 1084157 h 1972329"/>
                    <a:gd name="connsiteX1143" fmla="*/ 1079326 w 1446440"/>
                    <a:gd name="connsiteY1143" fmla="*/ 1083600 h 1972329"/>
                    <a:gd name="connsiteX1144" fmla="*/ 1077571 w 1446440"/>
                    <a:gd name="connsiteY1144" fmla="*/ 1082003 h 1972329"/>
                    <a:gd name="connsiteX1145" fmla="*/ 1078214 w 1446440"/>
                    <a:gd name="connsiteY1145" fmla="*/ 1081656 h 1972329"/>
                    <a:gd name="connsiteX1146" fmla="*/ 1079215 w 1446440"/>
                    <a:gd name="connsiteY1146" fmla="*/ 1081273 h 1972329"/>
                    <a:gd name="connsiteX1147" fmla="*/ 1079808 w 1446440"/>
                    <a:gd name="connsiteY1147" fmla="*/ 1080530 h 1972329"/>
                    <a:gd name="connsiteX1148" fmla="*/ 1079845 w 1446440"/>
                    <a:gd name="connsiteY1148" fmla="*/ 1080480 h 1972329"/>
                    <a:gd name="connsiteX1149" fmla="*/ 1080229 w 1446440"/>
                    <a:gd name="connsiteY1149" fmla="*/ 1079800 h 1972329"/>
                    <a:gd name="connsiteX1150" fmla="*/ 1079932 w 1446440"/>
                    <a:gd name="connsiteY1150" fmla="*/ 1078933 h 1972329"/>
                    <a:gd name="connsiteX1151" fmla="*/ 1077558 w 1446440"/>
                    <a:gd name="connsiteY1151" fmla="*/ 1079775 h 1972329"/>
                    <a:gd name="connsiteX1152" fmla="*/ 1076137 w 1446440"/>
                    <a:gd name="connsiteY1152" fmla="*/ 1080604 h 1972329"/>
                    <a:gd name="connsiteX1153" fmla="*/ 1074604 w 1446440"/>
                    <a:gd name="connsiteY1153" fmla="*/ 1080877 h 1972329"/>
                    <a:gd name="connsiteX1154" fmla="*/ 1073664 w 1446440"/>
                    <a:gd name="connsiteY1154" fmla="*/ 1080431 h 1972329"/>
                    <a:gd name="connsiteX1155" fmla="*/ 1072910 w 1446440"/>
                    <a:gd name="connsiteY1155" fmla="*/ 1078487 h 1972329"/>
                    <a:gd name="connsiteX1156" fmla="*/ 1072082 w 1446440"/>
                    <a:gd name="connsiteY1156" fmla="*/ 1077794 h 1972329"/>
                    <a:gd name="connsiteX1157" fmla="*/ 1070722 w 1446440"/>
                    <a:gd name="connsiteY1157" fmla="*/ 1077633 h 1972329"/>
                    <a:gd name="connsiteX1158" fmla="*/ 1070080 w 1446440"/>
                    <a:gd name="connsiteY1158" fmla="*/ 1077918 h 1972329"/>
                    <a:gd name="connsiteX1159" fmla="*/ 1069078 w 1446440"/>
                    <a:gd name="connsiteY1159" fmla="*/ 1077943 h 1972329"/>
                    <a:gd name="connsiteX1160" fmla="*/ 1069276 w 1446440"/>
                    <a:gd name="connsiteY1160" fmla="*/ 1078896 h 1972329"/>
                    <a:gd name="connsiteX1161" fmla="*/ 1068843 w 1446440"/>
                    <a:gd name="connsiteY1161" fmla="*/ 1079651 h 1972329"/>
                    <a:gd name="connsiteX1162" fmla="*/ 1067607 w 1446440"/>
                    <a:gd name="connsiteY1162" fmla="*/ 1080406 h 1972329"/>
                    <a:gd name="connsiteX1163" fmla="*/ 1066989 w 1446440"/>
                    <a:gd name="connsiteY1163" fmla="*/ 1080270 h 1972329"/>
                    <a:gd name="connsiteX1164" fmla="*/ 1066804 w 1446440"/>
                    <a:gd name="connsiteY1164" fmla="*/ 1079564 h 1972329"/>
                    <a:gd name="connsiteX1165" fmla="*/ 1065963 w 1446440"/>
                    <a:gd name="connsiteY1165" fmla="*/ 1079453 h 1972329"/>
                    <a:gd name="connsiteX1166" fmla="*/ 1064986 w 1446440"/>
                    <a:gd name="connsiteY1166" fmla="*/ 1079812 h 1972329"/>
                    <a:gd name="connsiteX1167" fmla="*/ 1064158 w 1446440"/>
                    <a:gd name="connsiteY1167" fmla="*/ 1080060 h 1972329"/>
                    <a:gd name="connsiteX1168" fmla="*/ 1063206 w 1446440"/>
                    <a:gd name="connsiteY1168" fmla="*/ 1080282 h 1972329"/>
                    <a:gd name="connsiteX1169" fmla="*/ 1062378 w 1446440"/>
                    <a:gd name="connsiteY1169" fmla="*/ 1080010 h 1972329"/>
                    <a:gd name="connsiteX1170" fmla="*/ 1061772 w 1446440"/>
                    <a:gd name="connsiteY1170" fmla="*/ 1077584 h 1972329"/>
                    <a:gd name="connsiteX1171" fmla="*/ 1060091 w 1446440"/>
                    <a:gd name="connsiteY1171" fmla="*/ 1074860 h 1972329"/>
                    <a:gd name="connsiteX1172" fmla="*/ 1060264 w 1446440"/>
                    <a:gd name="connsiteY1172" fmla="*/ 1074600 h 1972329"/>
                    <a:gd name="connsiteX1173" fmla="*/ 1061525 w 1446440"/>
                    <a:gd name="connsiteY1173" fmla="*/ 1073301 h 1972329"/>
                    <a:gd name="connsiteX1174" fmla="*/ 1061748 w 1446440"/>
                    <a:gd name="connsiteY1174" fmla="*/ 1072372 h 1972329"/>
                    <a:gd name="connsiteX1175" fmla="*/ 1062193 w 1446440"/>
                    <a:gd name="connsiteY1175" fmla="*/ 1071357 h 1972329"/>
                    <a:gd name="connsiteX1176" fmla="*/ 1062613 w 1446440"/>
                    <a:gd name="connsiteY1176" fmla="*/ 1070528 h 1972329"/>
                    <a:gd name="connsiteX1177" fmla="*/ 1063466 w 1446440"/>
                    <a:gd name="connsiteY1177" fmla="*/ 1069562 h 1972329"/>
                    <a:gd name="connsiteX1178" fmla="*/ 1064319 w 1446440"/>
                    <a:gd name="connsiteY1178" fmla="*/ 1068559 h 1972329"/>
                    <a:gd name="connsiteX1179" fmla="*/ 1065036 w 1446440"/>
                    <a:gd name="connsiteY1179" fmla="*/ 1067829 h 1972329"/>
                    <a:gd name="connsiteX1180" fmla="*/ 1065419 w 1446440"/>
                    <a:gd name="connsiteY1180" fmla="*/ 1067235 h 1972329"/>
                    <a:gd name="connsiteX1181" fmla="*/ 1066037 w 1446440"/>
                    <a:gd name="connsiteY1181" fmla="*/ 1066443 h 1972329"/>
                    <a:gd name="connsiteX1182" fmla="*/ 1067100 w 1446440"/>
                    <a:gd name="connsiteY1182" fmla="*/ 1066901 h 1972329"/>
                    <a:gd name="connsiteX1183" fmla="*/ 1067607 w 1446440"/>
                    <a:gd name="connsiteY1183" fmla="*/ 1067334 h 1972329"/>
                    <a:gd name="connsiteX1184" fmla="*/ 1069177 w 1446440"/>
                    <a:gd name="connsiteY1184" fmla="*/ 1068337 h 1972329"/>
                    <a:gd name="connsiteX1185" fmla="*/ 1070067 w 1446440"/>
                    <a:gd name="connsiteY1185" fmla="*/ 1068411 h 1972329"/>
                    <a:gd name="connsiteX1186" fmla="*/ 1070537 w 1446440"/>
                    <a:gd name="connsiteY1186" fmla="*/ 1067953 h 1972329"/>
                    <a:gd name="connsiteX1187" fmla="*/ 1071155 w 1446440"/>
                    <a:gd name="connsiteY1187" fmla="*/ 1067099 h 1972329"/>
                    <a:gd name="connsiteX1188" fmla="*/ 1071711 w 1446440"/>
                    <a:gd name="connsiteY1188" fmla="*/ 1066368 h 1972329"/>
                    <a:gd name="connsiteX1189" fmla="*/ 1072391 w 1446440"/>
                    <a:gd name="connsiteY1189" fmla="*/ 1065564 h 1972329"/>
                    <a:gd name="connsiteX1190" fmla="*/ 1073281 w 1446440"/>
                    <a:gd name="connsiteY1190" fmla="*/ 1064239 h 1972329"/>
                    <a:gd name="connsiteX1191" fmla="*/ 1073689 w 1446440"/>
                    <a:gd name="connsiteY1191" fmla="*/ 1063187 h 1972329"/>
                    <a:gd name="connsiteX1192" fmla="*/ 1074283 w 1446440"/>
                    <a:gd name="connsiteY1192" fmla="*/ 1062296 h 1972329"/>
                    <a:gd name="connsiteX1193" fmla="*/ 1074431 w 1446440"/>
                    <a:gd name="connsiteY1193" fmla="*/ 1061417 h 1972329"/>
                    <a:gd name="connsiteX1194" fmla="*/ 1074740 w 1446440"/>
                    <a:gd name="connsiteY1194" fmla="*/ 1059634 h 1972329"/>
                    <a:gd name="connsiteX1195" fmla="*/ 1074938 w 1446440"/>
                    <a:gd name="connsiteY1195" fmla="*/ 1058508 h 1972329"/>
                    <a:gd name="connsiteX1196" fmla="*/ 1071328 w 1446440"/>
                    <a:gd name="connsiteY1196" fmla="*/ 1058966 h 1972329"/>
                    <a:gd name="connsiteX1197" fmla="*/ 1070710 w 1446440"/>
                    <a:gd name="connsiteY1197" fmla="*/ 1059275 h 1972329"/>
                    <a:gd name="connsiteX1198" fmla="*/ 1069622 w 1446440"/>
                    <a:gd name="connsiteY1198" fmla="*/ 1059188 h 1972329"/>
                    <a:gd name="connsiteX1199" fmla="*/ 1068720 w 1446440"/>
                    <a:gd name="connsiteY1199" fmla="*/ 1058978 h 1972329"/>
                    <a:gd name="connsiteX1200" fmla="*/ 1068374 w 1446440"/>
                    <a:gd name="connsiteY1200" fmla="*/ 1058384 h 1972329"/>
                    <a:gd name="connsiteX1201" fmla="*/ 1068411 w 1446440"/>
                    <a:gd name="connsiteY1201" fmla="*/ 1056527 h 1972329"/>
                    <a:gd name="connsiteX1202" fmla="*/ 1067558 w 1446440"/>
                    <a:gd name="connsiteY1202" fmla="*/ 1055908 h 1972329"/>
                    <a:gd name="connsiteX1203" fmla="*/ 1066223 w 1446440"/>
                    <a:gd name="connsiteY1203" fmla="*/ 1056007 h 1972329"/>
                    <a:gd name="connsiteX1204" fmla="*/ 1063503 w 1446440"/>
                    <a:gd name="connsiteY1204" fmla="*/ 1058545 h 1972329"/>
                    <a:gd name="connsiteX1205" fmla="*/ 1062786 w 1446440"/>
                    <a:gd name="connsiteY1205" fmla="*/ 1058433 h 1972329"/>
                    <a:gd name="connsiteX1206" fmla="*/ 1061933 w 1446440"/>
                    <a:gd name="connsiteY1206" fmla="*/ 1058408 h 1972329"/>
                    <a:gd name="connsiteX1207" fmla="*/ 1060363 w 1446440"/>
                    <a:gd name="connsiteY1207" fmla="*/ 1057938 h 1972329"/>
                    <a:gd name="connsiteX1208" fmla="*/ 1060289 w 1446440"/>
                    <a:gd name="connsiteY1208" fmla="*/ 1057740 h 1972329"/>
                    <a:gd name="connsiteX1209" fmla="*/ 1060165 w 1446440"/>
                    <a:gd name="connsiteY1209" fmla="*/ 1057418 h 1972329"/>
                    <a:gd name="connsiteX1210" fmla="*/ 1059930 w 1446440"/>
                    <a:gd name="connsiteY1210" fmla="*/ 1056663 h 1972329"/>
                    <a:gd name="connsiteX1211" fmla="*/ 1059671 w 1446440"/>
                    <a:gd name="connsiteY1211" fmla="*/ 1055487 h 1972329"/>
                    <a:gd name="connsiteX1212" fmla="*/ 1059139 w 1446440"/>
                    <a:gd name="connsiteY1212" fmla="*/ 1054559 h 1972329"/>
                    <a:gd name="connsiteX1213" fmla="*/ 1059003 w 1446440"/>
                    <a:gd name="connsiteY1213" fmla="*/ 1052120 h 1972329"/>
                    <a:gd name="connsiteX1214" fmla="*/ 1059881 w 1446440"/>
                    <a:gd name="connsiteY1214" fmla="*/ 1052070 h 1972329"/>
                    <a:gd name="connsiteX1215" fmla="*/ 1061080 w 1446440"/>
                    <a:gd name="connsiteY1215" fmla="*/ 1051885 h 1972329"/>
                    <a:gd name="connsiteX1216" fmla="*/ 1062304 w 1446440"/>
                    <a:gd name="connsiteY1216" fmla="*/ 1051674 h 1972329"/>
                    <a:gd name="connsiteX1217" fmla="*/ 1063046 w 1446440"/>
                    <a:gd name="connsiteY1217" fmla="*/ 1052677 h 1972329"/>
                    <a:gd name="connsiteX1218" fmla="*/ 1063083 w 1446440"/>
                    <a:gd name="connsiteY1218" fmla="*/ 1053717 h 1972329"/>
                    <a:gd name="connsiteX1219" fmla="*/ 1064059 w 1446440"/>
                    <a:gd name="connsiteY1219" fmla="*/ 1053011 h 1972329"/>
                    <a:gd name="connsiteX1220" fmla="*/ 1064381 w 1446440"/>
                    <a:gd name="connsiteY1220" fmla="*/ 1051860 h 1972329"/>
                    <a:gd name="connsiteX1221" fmla="*/ 1064121 w 1446440"/>
                    <a:gd name="connsiteY1221" fmla="*/ 1049595 h 1972329"/>
                    <a:gd name="connsiteX1222" fmla="*/ 1063528 w 1446440"/>
                    <a:gd name="connsiteY1222" fmla="*/ 1048988 h 1972329"/>
                    <a:gd name="connsiteX1223" fmla="*/ 1063021 w 1446440"/>
                    <a:gd name="connsiteY1223" fmla="*/ 1047205 h 1972329"/>
                    <a:gd name="connsiteX1224" fmla="*/ 1062971 w 1446440"/>
                    <a:gd name="connsiteY1224" fmla="*/ 1046277 h 1972329"/>
                    <a:gd name="connsiteX1225" fmla="*/ 1063033 w 1446440"/>
                    <a:gd name="connsiteY1225" fmla="*/ 1045831 h 1972329"/>
                    <a:gd name="connsiteX1226" fmla="*/ 1062959 w 1446440"/>
                    <a:gd name="connsiteY1226" fmla="*/ 1045299 h 1972329"/>
                    <a:gd name="connsiteX1227" fmla="*/ 1063046 w 1446440"/>
                    <a:gd name="connsiteY1227" fmla="*/ 1043430 h 1972329"/>
                    <a:gd name="connsiteX1228" fmla="*/ 1063169 w 1446440"/>
                    <a:gd name="connsiteY1228" fmla="*/ 1042440 h 1972329"/>
                    <a:gd name="connsiteX1229" fmla="*/ 1063330 w 1446440"/>
                    <a:gd name="connsiteY1229" fmla="*/ 1041672 h 1972329"/>
                    <a:gd name="connsiteX1230" fmla="*/ 1063676 w 1446440"/>
                    <a:gd name="connsiteY1230" fmla="*/ 1040298 h 1972329"/>
                    <a:gd name="connsiteX1231" fmla="*/ 1063676 w 1446440"/>
                    <a:gd name="connsiteY1231" fmla="*/ 1040298 h 1972329"/>
                    <a:gd name="connsiteX1232" fmla="*/ 1063528 w 1446440"/>
                    <a:gd name="connsiteY1232" fmla="*/ 1039431 h 1972329"/>
                    <a:gd name="connsiteX1233" fmla="*/ 1063367 w 1446440"/>
                    <a:gd name="connsiteY1233" fmla="*/ 1037426 h 1972329"/>
                    <a:gd name="connsiteX1234" fmla="*/ 1062452 w 1446440"/>
                    <a:gd name="connsiteY1234" fmla="*/ 1037364 h 1972329"/>
                    <a:gd name="connsiteX1235" fmla="*/ 1058694 w 1446440"/>
                    <a:gd name="connsiteY1235" fmla="*/ 1037104 h 1972329"/>
                    <a:gd name="connsiteX1236" fmla="*/ 1056296 w 1446440"/>
                    <a:gd name="connsiteY1236" fmla="*/ 1036931 h 1972329"/>
                    <a:gd name="connsiteX1237" fmla="*/ 1055814 w 1446440"/>
                    <a:gd name="connsiteY1237" fmla="*/ 1037562 h 1972329"/>
                    <a:gd name="connsiteX1238" fmla="*/ 1055381 w 1446440"/>
                    <a:gd name="connsiteY1238" fmla="*/ 1038144 h 1972329"/>
                    <a:gd name="connsiteX1239" fmla="*/ 1054565 w 1446440"/>
                    <a:gd name="connsiteY1239" fmla="*/ 1038268 h 1972329"/>
                    <a:gd name="connsiteX1240" fmla="*/ 1051969 w 1446440"/>
                    <a:gd name="connsiteY1240" fmla="*/ 1037513 h 1972329"/>
                    <a:gd name="connsiteX1241" fmla="*/ 1051685 w 1446440"/>
                    <a:gd name="connsiteY1241" fmla="*/ 1036671 h 1972329"/>
                    <a:gd name="connsiteX1242" fmla="*/ 1051141 w 1446440"/>
                    <a:gd name="connsiteY1242" fmla="*/ 1035953 h 1972329"/>
                    <a:gd name="connsiteX1243" fmla="*/ 1050622 w 1446440"/>
                    <a:gd name="connsiteY1243" fmla="*/ 1035272 h 1972329"/>
                    <a:gd name="connsiteX1244" fmla="*/ 1050412 w 1446440"/>
                    <a:gd name="connsiteY1244" fmla="*/ 1033737 h 1972329"/>
                    <a:gd name="connsiteX1245" fmla="*/ 1049410 w 1446440"/>
                    <a:gd name="connsiteY1245" fmla="*/ 1033304 h 1972329"/>
                    <a:gd name="connsiteX1246" fmla="*/ 1048619 w 1446440"/>
                    <a:gd name="connsiteY1246" fmla="*/ 1032660 h 1972329"/>
                    <a:gd name="connsiteX1247" fmla="*/ 1047791 w 1446440"/>
                    <a:gd name="connsiteY1247" fmla="*/ 1032239 h 1972329"/>
                    <a:gd name="connsiteX1248" fmla="*/ 1046950 w 1446440"/>
                    <a:gd name="connsiteY1248" fmla="*/ 1031954 h 1972329"/>
                    <a:gd name="connsiteX1249" fmla="*/ 1044849 w 1446440"/>
                    <a:gd name="connsiteY1249" fmla="*/ 1027820 h 1972329"/>
                    <a:gd name="connsiteX1250" fmla="*/ 1046777 w 1446440"/>
                    <a:gd name="connsiteY1250" fmla="*/ 1027919 h 1972329"/>
                    <a:gd name="connsiteX1251" fmla="*/ 1047618 w 1446440"/>
                    <a:gd name="connsiteY1251" fmla="*/ 1027968 h 1972329"/>
                    <a:gd name="connsiteX1252" fmla="*/ 1048854 w 1446440"/>
                    <a:gd name="connsiteY1252" fmla="*/ 1027746 h 1972329"/>
                    <a:gd name="connsiteX1253" fmla="*/ 1049645 w 1446440"/>
                    <a:gd name="connsiteY1253" fmla="*/ 1027176 h 1972329"/>
                    <a:gd name="connsiteX1254" fmla="*/ 1050436 w 1446440"/>
                    <a:gd name="connsiteY1254" fmla="*/ 1026136 h 1972329"/>
                    <a:gd name="connsiteX1255" fmla="*/ 1050498 w 1446440"/>
                    <a:gd name="connsiteY1255" fmla="*/ 1024824 h 1972329"/>
                    <a:gd name="connsiteX1256" fmla="*/ 1049942 w 1446440"/>
                    <a:gd name="connsiteY1256" fmla="*/ 1023809 h 1972329"/>
                    <a:gd name="connsiteX1257" fmla="*/ 1049559 w 1446440"/>
                    <a:gd name="connsiteY1257" fmla="*/ 1022225 h 1972329"/>
                    <a:gd name="connsiteX1258" fmla="*/ 1048891 w 1446440"/>
                    <a:gd name="connsiteY1258" fmla="*/ 1019402 h 1972329"/>
                    <a:gd name="connsiteX1259" fmla="*/ 1048458 w 1446440"/>
                    <a:gd name="connsiteY1259" fmla="*/ 1018709 h 1972329"/>
                    <a:gd name="connsiteX1260" fmla="*/ 1048100 w 1446440"/>
                    <a:gd name="connsiteY1260" fmla="*/ 1018523 h 1972329"/>
                    <a:gd name="connsiteX1261" fmla="*/ 1047321 w 1446440"/>
                    <a:gd name="connsiteY1261" fmla="*/ 1018139 h 1972329"/>
                    <a:gd name="connsiteX1262" fmla="*/ 1046381 w 1446440"/>
                    <a:gd name="connsiteY1262" fmla="*/ 1017211 h 1972329"/>
                    <a:gd name="connsiteX1263" fmla="*/ 1045430 w 1446440"/>
                    <a:gd name="connsiteY1263" fmla="*/ 1016543 h 1972329"/>
                    <a:gd name="connsiteX1264" fmla="*/ 1044403 w 1446440"/>
                    <a:gd name="connsiteY1264" fmla="*/ 1016047 h 1972329"/>
                    <a:gd name="connsiteX1265" fmla="*/ 1044403 w 1446440"/>
                    <a:gd name="connsiteY1265" fmla="*/ 1016047 h 1972329"/>
                    <a:gd name="connsiteX1266" fmla="*/ 1043402 w 1446440"/>
                    <a:gd name="connsiteY1266" fmla="*/ 1015131 h 1972329"/>
                    <a:gd name="connsiteX1267" fmla="*/ 1042525 w 1446440"/>
                    <a:gd name="connsiteY1267" fmla="*/ 1014636 h 1972329"/>
                    <a:gd name="connsiteX1268" fmla="*/ 1041536 w 1446440"/>
                    <a:gd name="connsiteY1268" fmla="*/ 1016270 h 1972329"/>
                    <a:gd name="connsiteX1269" fmla="*/ 1040819 w 1446440"/>
                    <a:gd name="connsiteY1269" fmla="*/ 1017100 h 1972329"/>
                    <a:gd name="connsiteX1270" fmla="*/ 1038766 w 1446440"/>
                    <a:gd name="connsiteY1270" fmla="*/ 1019835 h 1972329"/>
                    <a:gd name="connsiteX1271" fmla="*/ 1037852 w 1446440"/>
                    <a:gd name="connsiteY1271" fmla="*/ 1020417 h 1972329"/>
                    <a:gd name="connsiteX1272" fmla="*/ 1037085 w 1446440"/>
                    <a:gd name="connsiteY1272" fmla="*/ 1020219 h 1972329"/>
                    <a:gd name="connsiteX1273" fmla="*/ 1036912 w 1446440"/>
                    <a:gd name="connsiteY1273" fmla="*/ 1021197 h 1972329"/>
                    <a:gd name="connsiteX1274" fmla="*/ 1035256 w 1446440"/>
                    <a:gd name="connsiteY1274" fmla="*/ 1022435 h 1972329"/>
                    <a:gd name="connsiteX1275" fmla="*/ 1034477 w 1446440"/>
                    <a:gd name="connsiteY1275" fmla="*/ 1023178 h 1972329"/>
                    <a:gd name="connsiteX1276" fmla="*/ 1033859 w 1446440"/>
                    <a:gd name="connsiteY1276" fmla="*/ 1023883 h 1972329"/>
                    <a:gd name="connsiteX1277" fmla="*/ 1032610 w 1446440"/>
                    <a:gd name="connsiteY1277" fmla="*/ 1025022 h 1972329"/>
                    <a:gd name="connsiteX1278" fmla="*/ 1031782 w 1446440"/>
                    <a:gd name="connsiteY1278" fmla="*/ 1025703 h 1972329"/>
                    <a:gd name="connsiteX1279" fmla="*/ 1031164 w 1446440"/>
                    <a:gd name="connsiteY1279" fmla="*/ 1026297 h 1972329"/>
                    <a:gd name="connsiteX1280" fmla="*/ 1030917 w 1446440"/>
                    <a:gd name="connsiteY1280" fmla="*/ 1027411 h 1972329"/>
                    <a:gd name="connsiteX1281" fmla="*/ 1031411 w 1446440"/>
                    <a:gd name="connsiteY1281" fmla="*/ 1028055 h 1972329"/>
                    <a:gd name="connsiteX1282" fmla="*/ 1032202 w 1446440"/>
                    <a:gd name="connsiteY1282" fmla="*/ 1028414 h 1972329"/>
                    <a:gd name="connsiteX1283" fmla="*/ 1033340 w 1446440"/>
                    <a:gd name="connsiteY1283" fmla="*/ 1028996 h 1972329"/>
                    <a:gd name="connsiteX1284" fmla="*/ 1034193 w 1446440"/>
                    <a:gd name="connsiteY1284" fmla="*/ 1029503 h 1972329"/>
                    <a:gd name="connsiteX1285" fmla="*/ 1034662 w 1446440"/>
                    <a:gd name="connsiteY1285" fmla="*/ 1030147 h 1972329"/>
                    <a:gd name="connsiteX1286" fmla="*/ 1034304 w 1446440"/>
                    <a:gd name="connsiteY1286" fmla="*/ 1030902 h 1972329"/>
                    <a:gd name="connsiteX1287" fmla="*/ 1033290 w 1446440"/>
                    <a:gd name="connsiteY1287" fmla="*/ 1030939 h 1972329"/>
                    <a:gd name="connsiteX1288" fmla="*/ 1029668 w 1446440"/>
                    <a:gd name="connsiteY1288" fmla="*/ 1031187 h 1972329"/>
                    <a:gd name="connsiteX1289" fmla="*/ 1028729 w 1446440"/>
                    <a:gd name="connsiteY1289" fmla="*/ 1031249 h 1972329"/>
                    <a:gd name="connsiteX1290" fmla="*/ 1027962 w 1446440"/>
                    <a:gd name="connsiteY1290" fmla="*/ 1031447 h 1972329"/>
                    <a:gd name="connsiteX1291" fmla="*/ 1026837 w 1446440"/>
                    <a:gd name="connsiteY1291" fmla="*/ 1031286 h 1972329"/>
                    <a:gd name="connsiteX1292" fmla="*/ 1025613 w 1446440"/>
                    <a:gd name="connsiteY1292" fmla="*/ 1031113 h 1972329"/>
                    <a:gd name="connsiteX1293" fmla="*/ 1025379 w 1446440"/>
                    <a:gd name="connsiteY1293" fmla="*/ 1032190 h 1972329"/>
                    <a:gd name="connsiteX1294" fmla="*/ 1026491 w 1446440"/>
                    <a:gd name="connsiteY1294" fmla="*/ 1033093 h 1972329"/>
                    <a:gd name="connsiteX1295" fmla="*/ 1026269 w 1446440"/>
                    <a:gd name="connsiteY1295" fmla="*/ 1034232 h 1972329"/>
                    <a:gd name="connsiteX1296" fmla="*/ 1026145 w 1446440"/>
                    <a:gd name="connsiteY1296" fmla="*/ 1034839 h 1972329"/>
                    <a:gd name="connsiteX1297" fmla="*/ 1026639 w 1446440"/>
                    <a:gd name="connsiteY1297" fmla="*/ 1035829 h 1972329"/>
                    <a:gd name="connsiteX1298" fmla="*/ 1026874 w 1446440"/>
                    <a:gd name="connsiteY1298" fmla="*/ 1036807 h 1972329"/>
                    <a:gd name="connsiteX1299" fmla="*/ 1026726 w 1446440"/>
                    <a:gd name="connsiteY1299" fmla="*/ 1039134 h 1972329"/>
                    <a:gd name="connsiteX1300" fmla="*/ 1026095 w 1446440"/>
                    <a:gd name="connsiteY1300" fmla="*/ 1039753 h 1972329"/>
                    <a:gd name="connsiteX1301" fmla="*/ 1024081 w 1446440"/>
                    <a:gd name="connsiteY1301" fmla="*/ 1041276 h 1972329"/>
                    <a:gd name="connsiteX1302" fmla="*/ 1023747 w 1446440"/>
                    <a:gd name="connsiteY1302" fmla="*/ 1041548 h 1972329"/>
                    <a:gd name="connsiteX1303" fmla="*/ 1022127 w 1446440"/>
                    <a:gd name="connsiteY1303" fmla="*/ 1042836 h 1972329"/>
                    <a:gd name="connsiteX1304" fmla="*/ 1022016 w 1446440"/>
                    <a:gd name="connsiteY1304" fmla="*/ 1042898 h 1972329"/>
                    <a:gd name="connsiteX1305" fmla="*/ 1020322 w 1446440"/>
                    <a:gd name="connsiteY1305" fmla="*/ 1042984 h 1972329"/>
                    <a:gd name="connsiteX1306" fmla="*/ 1019902 w 1446440"/>
                    <a:gd name="connsiteY1306" fmla="*/ 1043653 h 1972329"/>
                    <a:gd name="connsiteX1307" fmla="*/ 1017442 w 1446440"/>
                    <a:gd name="connsiteY1307" fmla="*/ 1044494 h 1972329"/>
                    <a:gd name="connsiteX1308" fmla="*/ 1016391 w 1446440"/>
                    <a:gd name="connsiteY1308" fmla="*/ 1044680 h 1972329"/>
                    <a:gd name="connsiteX1309" fmla="*/ 1015180 w 1446440"/>
                    <a:gd name="connsiteY1309" fmla="*/ 1045274 h 1972329"/>
                    <a:gd name="connsiteX1310" fmla="*/ 1014154 w 1446440"/>
                    <a:gd name="connsiteY1310" fmla="*/ 1045819 h 1972329"/>
                    <a:gd name="connsiteX1311" fmla="*/ 1012794 w 1446440"/>
                    <a:gd name="connsiteY1311" fmla="*/ 1046153 h 1972329"/>
                    <a:gd name="connsiteX1312" fmla="*/ 1011001 w 1446440"/>
                    <a:gd name="connsiteY1312" fmla="*/ 1045262 h 1972329"/>
                    <a:gd name="connsiteX1313" fmla="*/ 1007565 w 1446440"/>
                    <a:gd name="connsiteY1313" fmla="*/ 1047651 h 1972329"/>
                    <a:gd name="connsiteX1314" fmla="*/ 1007330 w 1446440"/>
                    <a:gd name="connsiteY1314" fmla="*/ 1046104 h 1972329"/>
                    <a:gd name="connsiteX1315" fmla="*/ 1006613 w 1446440"/>
                    <a:gd name="connsiteY1315" fmla="*/ 1044903 h 1972329"/>
                    <a:gd name="connsiteX1316" fmla="*/ 1007145 w 1446440"/>
                    <a:gd name="connsiteY1316" fmla="*/ 1043207 h 1972329"/>
                    <a:gd name="connsiteX1317" fmla="*/ 1005810 w 1446440"/>
                    <a:gd name="connsiteY1317" fmla="*/ 1042279 h 1972329"/>
                    <a:gd name="connsiteX1318" fmla="*/ 1004499 w 1446440"/>
                    <a:gd name="connsiteY1318" fmla="*/ 1039865 h 1972329"/>
                    <a:gd name="connsiteX1319" fmla="*/ 1003275 w 1446440"/>
                    <a:gd name="connsiteY1319" fmla="*/ 1040917 h 1972329"/>
                    <a:gd name="connsiteX1320" fmla="*/ 1001273 w 1446440"/>
                    <a:gd name="connsiteY1320" fmla="*/ 1041734 h 1972329"/>
                    <a:gd name="connsiteX1321" fmla="*/ 999702 w 1446440"/>
                    <a:gd name="connsiteY1321" fmla="*/ 1041511 h 1972329"/>
                    <a:gd name="connsiteX1322" fmla="*/ 998837 w 1446440"/>
                    <a:gd name="connsiteY1322" fmla="*/ 1041424 h 1972329"/>
                    <a:gd name="connsiteX1323" fmla="*/ 998491 w 1446440"/>
                    <a:gd name="connsiteY1323" fmla="*/ 1041462 h 1972329"/>
                    <a:gd name="connsiteX1324" fmla="*/ 997317 w 1446440"/>
                    <a:gd name="connsiteY1324" fmla="*/ 1041610 h 1972329"/>
                    <a:gd name="connsiteX1325" fmla="*/ 996291 w 1446440"/>
                    <a:gd name="connsiteY1325" fmla="*/ 1040917 h 1972329"/>
                    <a:gd name="connsiteX1326" fmla="*/ 996217 w 1446440"/>
                    <a:gd name="connsiteY1326" fmla="*/ 1039209 h 1972329"/>
                    <a:gd name="connsiteX1327" fmla="*/ 997502 w 1446440"/>
                    <a:gd name="connsiteY1327" fmla="*/ 1037958 h 1972329"/>
                    <a:gd name="connsiteX1328" fmla="*/ 996884 w 1446440"/>
                    <a:gd name="connsiteY1328" fmla="*/ 1035978 h 1972329"/>
                    <a:gd name="connsiteX1329" fmla="*/ 999430 w 1446440"/>
                    <a:gd name="connsiteY1329" fmla="*/ 1034121 h 1972329"/>
                    <a:gd name="connsiteX1330" fmla="*/ 1000222 w 1446440"/>
                    <a:gd name="connsiteY1330" fmla="*/ 1034232 h 1972329"/>
                    <a:gd name="connsiteX1331" fmla="*/ 1002360 w 1446440"/>
                    <a:gd name="connsiteY1331" fmla="*/ 1032091 h 1972329"/>
                    <a:gd name="connsiteX1332" fmla="*/ 1003424 w 1446440"/>
                    <a:gd name="connsiteY1332" fmla="*/ 1030457 h 1972329"/>
                    <a:gd name="connsiteX1333" fmla="*/ 1003152 w 1446440"/>
                    <a:gd name="connsiteY1333" fmla="*/ 1029739 h 1972329"/>
                    <a:gd name="connsiteX1334" fmla="*/ 1003300 w 1446440"/>
                    <a:gd name="connsiteY1334" fmla="*/ 1028711 h 1972329"/>
                    <a:gd name="connsiteX1335" fmla="*/ 1002805 w 1446440"/>
                    <a:gd name="connsiteY1335" fmla="*/ 1027770 h 1972329"/>
                    <a:gd name="connsiteX1336" fmla="*/ 1003572 w 1446440"/>
                    <a:gd name="connsiteY1336" fmla="*/ 1027523 h 1972329"/>
                    <a:gd name="connsiteX1337" fmla="*/ 1004301 w 1446440"/>
                    <a:gd name="connsiteY1337" fmla="*/ 1027374 h 1972329"/>
                    <a:gd name="connsiteX1338" fmla="*/ 1007750 w 1446440"/>
                    <a:gd name="connsiteY1338" fmla="*/ 1026359 h 1972329"/>
                    <a:gd name="connsiteX1339" fmla="*/ 1008442 w 1446440"/>
                    <a:gd name="connsiteY1339" fmla="*/ 1025901 h 1972329"/>
                    <a:gd name="connsiteX1340" fmla="*/ 1009221 w 1446440"/>
                    <a:gd name="connsiteY1340" fmla="*/ 1025233 h 1972329"/>
                    <a:gd name="connsiteX1341" fmla="*/ 1010186 w 1446440"/>
                    <a:gd name="connsiteY1341" fmla="*/ 1024428 h 1972329"/>
                    <a:gd name="connsiteX1342" fmla="*/ 1010285 w 1446440"/>
                    <a:gd name="connsiteY1342" fmla="*/ 1023240 h 1972329"/>
                    <a:gd name="connsiteX1343" fmla="*/ 1010148 w 1446440"/>
                    <a:gd name="connsiteY1343" fmla="*/ 1022522 h 1972329"/>
                    <a:gd name="connsiteX1344" fmla="*/ 1010062 w 1446440"/>
                    <a:gd name="connsiteY1344" fmla="*/ 1022386 h 1972329"/>
                    <a:gd name="connsiteX1345" fmla="*/ 1008937 w 1446440"/>
                    <a:gd name="connsiteY1345" fmla="*/ 1021556 h 1972329"/>
                    <a:gd name="connsiteX1346" fmla="*/ 1007021 w 1446440"/>
                    <a:gd name="connsiteY1346" fmla="*/ 1020380 h 1972329"/>
                    <a:gd name="connsiteX1347" fmla="*/ 1006489 w 1446440"/>
                    <a:gd name="connsiteY1347" fmla="*/ 1019736 h 1972329"/>
                    <a:gd name="connsiteX1348" fmla="*/ 1005983 w 1446440"/>
                    <a:gd name="connsiteY1348" fmla="*/ 1018944 h 1972329"/>
                    <a:gd name="connsiteX1349" fmla="*/ 1004548 w 1446440"/>
                    <a:gd name="connsiteY1349" fmla="*/ 1017842 h 1972329"/>
                    <a:gd name="connsiteX1350" fmla="*/ 1003992 w 1446440"/>
                    <a:gd name="connsiteY1350" fmla="*/ 1017595 h 1972329"/>
                    <a:gd name="connsiteX1351" fmla="*/ 1003189 w 1446440"/>
                    <a:gd name="connsiteY1351" fmla="*/ 1017236 h 1972329"/>
                    <a:gd name="connsiteX1352" fmla="*/ 1002571 w 1446440"/>
                    <a:gd name="connsiteY1352" fmla="*/ 1016963 h 1972329"/>
                    <a:gd name="connsiteX1353" fmla="*/ 1001891 w 1446440"/>
                    <a:gd name="connsiteY1353" fmla="*/ 1016481 h 1972329"/>
                    <a:gd name="connsiteX1354" fmla="*/ 1000815 w 1446440"/>
                    <a:gd name="connsiteY1354" fmla="*/ 1016295 h 1972329"/>
                    <a:gd name="connsiteX1355" fmla="*/ 998911 w 1446440"/>
                    <a:gd name="connsiteY1355" fmla="*/ 1015812 h 1972329"/>
                    <a:gd name="connsiteX1356" fmla="*/ 998133 w 1446440"/>
                    <a:gd name="connsiteY1356" fmla="*/ 1015515 h 1972329"/>
                    <a:gd name="connsiteX1357" fmla="*/ 996538 w 1446440"/>
                    <a:gd name="connsiteY1357" fmla="*/ 1014921 h 1972329"/>
                    <a:gd name="connsiteX1358" fmla="*/ 995697 w 1446440"/>
                    <a:gd name="connsiteY1358" fmla="*/ 1014735 h 1972329"/>
                    <a:gd name="connsiteX1359" fmla="*/ 995524 w 1446440"/>
                    <a:gd name="connsiteY1359" fmla="*/ 1014698 h 1972329"/>
                    <a:gd name="connsiteX1360" fmla="*/ 994004 w 1446440"/>
                    <a:gd name="connsiteY1360" fmla="*/ 1015453 h 1972329"/>
                    <a:gd name="connsiteX1361" fmla="*/ 992718 w 1446440"/>
                    <a:gd name="connsiteY1361" fmla="*/ 1015775 h 1972329"/>
                    <a:gd name="connsiteX1362" fmla="*/ 991543 w 1446440"/>
                    <a:gd name="connsiteY1362" fmla="*/ 1015354 h 1972329"/>
                    <a:gd name="connsiteX1363" fmla="*/ 991024 w 1446440"/>
                    <a:gd name="connsiteY1363" fmla="*/ 1014772 h 1972329"/>
                    <a:gd name="connsiteX1364" fmla="*/ 989380 w 1446440"/>
                    <a:gd name="connsiteY1364" fmla="*/ 1014748 h 1972329"/>
                    <a:gd name="connsiteX1365" fmla="*/ 987996 w 1446440"/>
                    <a:gd name="connsiteY1365" fmla="*/ 1013980 h 1972329"/>
                    <a:gd name="connsiteX1366" fmla="*/ 982322 w 1446440"/>
                    <a:gd name="connsiteY1366" fmla="*/ 1012606 h 1972329"/>
                    <a:gd name="connsiteX1367" fmla="*/ 980826 w 1446440"/>
                    <a:gd name="connsiteY1367" fmla="*/ 1014005 h 1972329"/>
                    <a:gd name="connsiteX1368" fmla="*/ 979738 w 1446440"/>
                    <a:gd name="connsiteY1368" fmla="*/ 1007295 h 1972329"/>
                    <a:gd name="connsiteX1369" fmla="*/ 979911 w 1446440"/>
                    <a:gd name="connsiteY1369" fmla="*/ 1006268 h 1972329"/>
                    <a:gd name="connsiteX1370" fmla="*/ 979985 w 1446440"/>
                    <a:gd name="connsiteY1370" fmla="*/ 1004634 h 1972329"/>
                    <a:gd name="connsiteX1371" fmla="*/ 979318 w 1446440"/>
                    <a:gd name="connsiteY1371" fmla="*/ 1002492 h 1972329"/>
                    <a:gd name="connsiteX1372" fmla="*/ 979355 w 1446440"/>
                    <a:gd name="connsiteY1372" fmla="*/ 1001007 h 1972329"/>
                    <a:gd name="connsiteX1373" fmla="*/ 979553 w 1446440"/>
                    <a:gd name="connsiteY1373" fmla="*/ 1001007 h 1972329"/>
                    <a:gd name="connsiteX1374" fmla="*/ 979466 w 1446440"/>
                    <a:gd name="connsiteY1374" fmla="*/ 1000833 h 1972329"/>
                    <a:gd name="connsiteX1375" fmla="*/ 979453 w 1446440"/>
                    <a:gd name="connsiteY1375" fmla="*/ 1000425 h 1972329"/>
                    <a:gd name="connsiteX1376" fmla="*/ 979577 w 1446440"/>
                    <a:gd name="connsiteY1376" fmla="*/ 999744 h 1972329"/>
                    <a:gd name="connsiteX1377" fmla="*/ 979590 w 1446440"/>
                    <a:gd name="connsiteY1377" fmla="*/ 999311 h 1972329"/>
                    <a:gd name="connsiteX1378" fmla="*/ 979380 w 1446440"/>
                    <a:gd name="connsiteY1378" fmla="*/ 999422 h 1972329"/>
                    <a:gd name="connsiteX1379" fmla="*/ 979145 w 1446440"/>
                    <a:gd name="connsiteY1379" fmla="*/ 999558 h 1972329"/>
                    <a:gd name="connsiteX1380" fmla="*/ 978601 w 1446440"/>
                    <a:gd name="connsiteY1380" fmla="*/ 999868 h 1972329"/>
                    <a:gd name="connsiteX1381" fmla="*/ 978044 w 1446440"/>
                    <a:gd name="connsiteY1381" fmla="*/ 1000314 h 1972329"/>
                    <a:gd name="connsiteX1382" fmla="*/ 977624 w 1446440"/>
                    <a:gd name="connsiteY1382" fmla="*/ 1000388 h 1972329"/>
                    <a:gd name="connsiteX1383" fmla="*/ 977278 w 1446440"/>
                    <a:gd name="connsiteY1383" fmla="*/ 1000190 h 1972329"/>
                    <a:gd name="connsiteX1384" fmla="*/ 976944 w 1446440"/>
                    <a:gd name="connsiteY1384" fmla="*/ 999942 h 1972329"/>
                    <a:gd name="connsiteX1385" fmla="*/ 976598 w 1446440"/>
                    <a:gd name="connsiteY1385" fmla="*/ 999769 h 1972329"/>
                    <a:gd name="connsiteX1386" fmla="*/ 975449 w 1446440"/>
                    <a:gd name="connsiteY1386" fmla="*/ 999001 h 1972329"/>
                    <a:gd name="connsiteX1387" fmla="*/ 975003 w 1446440"/>
                    <a:gd name="connsiteY1387" fmla="*/ 998655 h 1972329"/>
                    <a:gd name="connsiteX1388" fmla="*/ 974633 w 1446440"/>
                    <a:gd name="connsiteY1388" fmla="*/ 998469 h 1972329"/>
                    <a:gd name="connsiteX1389" fmla="*/ 974262 w 1446440"/>
                    <a:gd name="connsiteY1389" fmla="*/ 998382 h 1972329"/>
                    <a:gd name="connsiteX1390" fmla="*/ 973829 w 1446440"/>
                    <a:gd name="connsiteY1390" fmla="*/ 998457 h 1972329"/>
                    <a:gd name="connsiteX1391" fmla="*/ 973483 w 1446440"/>
                    <a:gd name="connsiteY1391" fmla="*/ 998618 h 1972329"/>
                    <a:gd name="connsiteX1392" fmla="*/ 973186 w 1446440"/>
                    <a:gd name="connsiteY1392" fmla="*/ 998853 h 1972329"/>
                    <a:gd name="connsiteX1393" fmla="*/ 972790 w 1446440"/>
                    <a:gd name="connsiteY1393" fmla="*/ 999187 h 1972329"/>
                    <a:gd name="connsiteX1394" fmla="*/ 972543 w 1446440"/>
                    <a:gd name="connsiteY1394" fmla="*/ 999484 h 1972329"/>
                    <a:gd name="connsiteX1395" fmla="*/ 972185 w 1446440"/>
                    <a:gd name="connsiteY1395" fmla="*/ 999818 h 1972329"/>
                    <a:gd name="connsiteX1396" fmla="*/ 971715 w 1446440"/>
                    <a:gd name="connsiteY1396" fmla="*/ 999868 h 1972329"/>
                    <a:gd name="connsiteX1397" fmla="*/ 971184 w 1446440"/>
                    <a:gd name="connsiteY1397" fmla="*/ 999856 h 1972329"/>
                    <a:gd name="connsiteX1398" fmla="*/ 970726 w 1446440"/>
                    <a:gd name="connsiteY1398" fmla="*/ 999781 h 1972329"/>
                    <a:gd name="connsiteX1399" fmla="*/ 969824 w 1446440"/>
                    <a:gd name="connsiteY1399" fmla="*/ 999744 h 1972329"/>
                    <a:gd name="connsiteX1400" fmla="*/ 969156 w 1446440"/>
                    <a:gd name="connsiteY1400" fmla="*/ 999732 h 1972329"/>
                    <a:gd name="connsiteX1401" fmla="*/ 968550 w 1446440"/>
                    <a:gd name="connsiteY1401" fmla="*/ 999732 h 1972329"/>
                    <a:gd name="connsiteX1402" fmla="*/ 967932 w 1446440"/>
                    <a:gd name="connsiteY1402" fmla="*/ 999695 h 1972329"/>
                    <a:gd name="connsiteX1403" fmla="*/ 967425 w 1446440"/>
                    <a:gd name="connsiteY1403" fmla="*/ 999620 h 1972329"/>
                    <a:gd name="connsiteX1404" fmla="*/ 967030 w 1446440"/>
                    <a:gd name="connsiteY1404" fmla="*/ 999633 h 1972329"/>
                    <a:gd name="connsiteX1405" fmla="*/ 966362 w 1446440"/>
                    <a:gd name="connsiteY1405" fmla="*/ 999682 h 1972329"/>
                    <a:gd name="connsiteX1406" fmla="*/ 965843 w 1446440"/>
                    <a:gd name="connsiteY1406" fmla="*/ 999534 h 1972329"/>
                    <a:gd name="connsiteX1407" fmla="*/ 965398 w 1446440"/>
                    <a:gd name="connsiteY1407" fmla="*/ 999237 h 1972329"/>
                    <a:gd name="connsiteX1408" fmla="*/ 964224 w 1446440"/>
                    <a:gd name="connsiteY1408" fmla="*/ 998655 h 1972329"/>
                    <a:gd name="connsiteX1409" fmla="*/ 961863 w 1446440"/>
                    <a:gd name="connsiteY1409" fmla="*/ 998209 h 1972329"/>
                    <a:gd name="connsiteX1410" fmla="*/ 960626 w 1446440"/>
                    <a:gd name="connsiteY1410" fmla="*/ 998630 h 1972329"/>
                    <a:gd name="connsiteX1411" fmla="*/ 959946 w 1446440"/>
                    <a:gd name="connsiteY1411" fmla="*/ 998803 h 1972329"/>
                    <a:gd name="connsiteX1412" fmla="*/ 958537 w 1446440"/>
                    <a:gd name="connsiteY1412" fmla="*/ 999286 h 1972329"/>
                    <a:gd name="connsiteX1413" fmla="*/ 956831 w 1446440"/>
                    <a:gd name="connsiteY1413" fmla="*/ 999670 h 1972329"/>
                    <a:gd name="connsiteX1414" fmla="*/ 956312 w 1446440"/>
                    <a:gd name="connsiteY1414" fmla="*/ 999831 h 1972329"/>
                    <a:gd name="connsiteX1415" fmla="*/ 954445 w 1446440"/>
                    <a:gd name="connsiteY1415" fmla="*/ 1000437 h 1972329"/>
                    <a:gd name="connsiteX1416" fmla="*/ 952393 w 1446440"/>
                    <a:gd name="connsiteY1416" fmla="*/ 1001007 h 1972329"/>
                    <a:gd name="connsiteX1417" fmla="*/ 951107 w 1446440"/>
                    <a:gd name="connsiteY1417" fmla="*/ 1001267 h 1972329"/>
                    <a:gd name="connsiteX1418" fmla="*/ 949760 w 1446440"/>
                    <a:gd name="connsiteY1418" fmla="*/ 1001638 h 1972329"/>
                    <a:gd name="connsiteX1419" fmla="*/ 949476 w 1446440"/>
                    <a:gd name="connsiteY1419" fmla="*/ 1001230 h 1972329"/>
                    <a:gd name="connsiteX1420" fmla="*/ 949303 w 1446440"/>
                    <a:gd name="connsiteY1420" fmla="*/ 1000809 h 1972329"/>
                    <a:gd name="connsiteX1421" fmla="*/ 948919 w 1446440"/>
                    <a:gd name="connsiteY1421" fmla="*/ 1000289 h 1972329"/>
                    <a:gd name="connsiteX1422" fmla="*/ 948363 w 1446440"/>
                    <a:gd name="connsiteY1422" fmla="*/ 999348 h 1972329"/>
                    <a:gd name="connsiteX1423" fmla="*/ 948091 w 1446440"/>
                    <a:gd name="connsiteY1423" fmla="*/ 998655 h 1972329"/>
                    <a:gd name="connsiteX1424" fmla="*/ 947646 w 1446440"/>
                    <a:gd name="connsiteY1424" fmla="*/ 998494 h 1972329"/>
                    <a:gd name="connsiteX1425" fmla="*/ 946880 w 1446440"/>
                    <a:gd name="connsiteY1425" fmla="*/ 998482 h 1972329"/>
                    <a:gd name="connsiteX1426" fmla="*/ 946212 w 1446440"/>
                    <a:gd name="connsiteY1426" fmla="*/ 998543 h 1972329"/>
                    <a:gd name="connsiteX1427" fmla="*/ 945409 w 1446440"/>
                    <a:gd name="connsiteY1427" fmla="*/ 998556 h 1972329"/>
                    <a:gd name="connsiteX1428" fmla="*/ 945001 w 1446440"/>
                    <a:gd name="connsiteY1428" fmla="*/ 998581 h 1972329"/>
                    <a:gd name="connsiteX1429" fmla="*/ 944568 w 1446440"/>
                    <a:gd name="connsiteY1429" fmla="*/ 998568 h 1972329"/>
                    <a:gd name="connsiteX1430" fmla="*/ 943987 w 1446440"/>
                    <a:gd name="connsiteY1430" fmla="*/ 998531 h 1972329"/>
                    <a:gd name="connsiteX1431" fmla="*/ 943641 w 1446440"/>
                    <a:gd name="connsiteY1431" fmla="*/ 998531 h 1972329"/>
                    <a:gd name="connsiteX1432" fmla="*/ 943381 w 1446440"/>
                    <a:gd name="connsiteY1432" fmla="*/ 998432 h 1972329"/>
                    <a:gd name="connsiteX1433" fmla="*/ 943147 w 1446440"/>
                    <a:gd name="connsiteY1433" fmla="*/ 998395 h 1972329"/>
                    <a:gd name="connsiteX1434" fmla="*/ 942640 w 1446440"/>
                    <a:gd name="connsiteY1434" fmla="*/ 998234 h 1972329"/>
                    <a:gd name="connsiteX1435" fmla="*/ 942294 w 1446440"/>
                    <a:gd name="connsiteY1435" fmla="*/ 998073 h 1972329"/>
                    <a:gd name="connsiteX1436" fmla="*/ 941651 w 1446440"/>
                    <a:gd name="connsiteY1436" fmla="*/ 997838 h 1972329"/>
                    <a:gd name="connsiteX1437" fmla="*/ 941119 w 1446440"/>
                    <a:gd name="connsiteY1437" fmla="*/ 997702 h 1972329"/>
                    <a:gd name="connsiteX1438" fmla="*/ 940377 w 1446440"/>
                    <a:gd name="connsiteY1438" fmla="*/ 997503 h 1972329"/>
                    <a:gd name="connsiteX1439" fmla="*/ 939747 w 1446440"/>
                    <a:gd name="connsiteY1439" fmla="*/ 997392 h 1972329"/>
                    <a:gd name="connsiteX1440" fmla="*/ 939314 w 1446440"/>
                    <a:gd name="connsiteY1440" fmla="*/ 997219 h 1972329"/>
                    <a:gd name="connsiteX1441" fmla="*/ 938931 w 1446440"/>
                    <a:gd name="connsiteY1441" fmla="*/ 997070 h 1972329"/>
                    <a:gd name="connsiteX1442" fmla="*/ 938424 w 1446440"/>
                    <a:gd name="connsiteY1442" fmla="*/ 996909 h 1972329"/>
                    <a:gd name="connsiteX1443" fmla="*/ 937892 w 1446440"/>
                    <a:gd name="connsiteY1443" fmla="*/ 996724 h 1972329"/>
                    <a:gd name="connsiteX1444" fmla="*/ 937361 w 1446440"/>
                    <a:gd name="connsiteY1444" fmla="*/ 996501 h 1972329"/>
                    <a:gd name="connsiteX1445" fmla="*/ 936867 w 1446440"/>
                    <a:gd name="connsiteY1445" fmla="*/ 996464 h 1972329"/>
                    <a:gd name="connsiteX1446" fmla="*/ 936471 w 1446440"/>
                    <a:gd name="connsiteY1446" fmla="*/ 996649 h 1972329"/>
                    <a:gd name="connsiteX1447" fmla="*/ 936014 w 1446440"/>
                    <a:gd name="connsiteY1447" fmla="*/ 996946 h 1972329"/>
                    <a:gd name="connsiteX1448" fmla="*/ 936026 w 1446440"/>
                    <a:gd name="connsiteY1448" fmla="*/ 997380 h 1972329"/>
                    <a:gd name="connsiteX1449" fmla="*/ 936100 w 1446440"/>
                    <a:gd name="connsiteY1449" fmla="*/ 998024 h 1972329"/>
                    <a:gd name="connsiteX1450" fmla="*/ 936051 w 1446440"/>
                    <a:gd name="connsiteY1450" fmla="*/ 998457 h 1972329"/>
                    <a:gd name="connsiteX1451" fmla="*/ 936063 w 1446440"/>
                    <a:gd name="connsiteY1451" fmla="*/ 998655 h 1972329"/>
                    <a:gd name="connsiteX1452" fmla="*/ 936261 w 1446440"/>
                    <a:gd name="connsiteY1452" fmla="*/ 999397 h 1972329"/>
                    <a:gd name="connsiteX1453" fmla="*/ 936273 w 1446440"/>
                    <a:gd name="connsiteY1453" fmla="*/ 999868 h 1972329"/>
                    <a:gd name="connsiteX1454" fmla="*/ 936298 w 1446440"/>
                    <a:gd name="connsiteY1454" fmla="*/ 1000561 h 1972329"/>
                    <a:gd name="connsiteX1455" fmla="*/ 936286 w 1446440"/>
                    <a:gd name="connsiteY1455" fmla="*/ 1000970 h 1972329"/>
                    <a:gd name="connsiteX1456" fmla="*/ 936286 w 1446440"/>
                    <a:gd name="connsiteY1456" fmla="*/ 1001514 h 1972329"/>
                    <a:gd name="connsiteX1457" fmla="*/ 936286 w 1446440"/>
                    <a:gd name="connsiteY1457" fmla="*/ 1002195 h 1972329"/>
                    <a:gd name="connsiteX1458" fmla="*/ 936261 w 1446440"/>
                    <a:gd name="connsiteY1458" fmla="*/ 1002950 h 1972329"/>
                    <a:gd name="connsiteX1459" fmla="*/ 936211 w 1446440"/>
                    <a:gd name="connsiteY1459" fmla="*/ 1003594 h 1972329"/>
                    <a:gd name="connsiteX1460" fmla="*/ 936162 w 1446440"/>
                    <a:gd name="connsiteY1460" fmla="*/ 1004300 h 1972329"/>
                    <a:gd name="connsiteX1461" fmla="*/ 936125 w 1446440"/>
                    <a:gd name="connsiteY1461" fmla="*/ 1004782 h 1972329"/>
                    <a:gd name="connsiteX1462" fmla="*/ 936137 w 1446440"/>
                    <a:gd name="connsiteY1462" fmla="*/ 1005253 h 1972329"/>
                    <a:gd name="connsiteX1463" fmla="*/ 936075 w 1446440"/>
                    <a:gd name="connsiteY1463" fmla="*/ 1005822 h 1972329"/>
                    <a:gd name="connsiteX1464" fmla="*/ 936075 w 1446440"/>
                    <a:gd name="connsiteY1464" fmla="*/ 1006354 h 1972329"/>
                    <a:gd name="connsiteX1465" fmla="*/ 935729 w 1446440"/>
                    <a:gd name="connsiteY1465" fmla="*/ 1006862 h 1972329"/>
                    <a:gd name="connsiteX1466" fmla="*/ 935309 w 1446440"/>
                    <a:gd name="connsiteY1466" fmla="*/ 1006973 h 1972329"/>
                    <a:gd name="connsiteX1467" fmla="*/ 934666 w 1446440"/>
                    <a:gd name="connsiteY1467" fmla="*/ 1007147 h 1972329"/>
                    <a:gd name="connsiteX1468" fmla="*/ 934295 w 1446440"/>
                    <a:gd name="connsiteY1468" fmla="*/ 1007233 h 1972329"/>
                    <a:gd name="connsiteX1469" fmla="*/ 933875 w 1446440"/>
                    <a:gd name="connsiteY1469" fmla="*/ 1007370 h 1972329"/>
                    <a:gd name="connsiteX1470" fmla="*/ 933356 w 1446440"/>
                    <a:gd name="connsiteY1470" fmla="*/ 1007518 h 1972329"/>
                    <a:gd name="connsiteX1471" fmla="*/ 932676 w 1446440"/>
                    <a:gd name="connsiteY1471" fmla="*/ 1007716 h 1972329"/>
                    <a:gd name="connsiteX1472" fmla="*/ 932194 w 1446440"/>
                    <a:gd name="connsiteY1472" fmla="*/ 1007852 h 1972329"/>
                    <a:gd name="connsiteX1473" fmla="*/ 931761 w 1446440"/>
                    <a:gd name="connsiteY1473" fmla="*/ 1007952 h 1972329"/>
                    <a:gd name="connsiteX1474" fmla="*/ 931353 w 1446440"/>
                    <a:gd name="connsiteY1474" fmla="*/ 1008038 h 1972329"/>
                    <a:gd name="connsiteX1475" fmla="*/ 930883 w 1446440"/>
                    <a:gd name="connsiteY1475" fmla="*/ 1008199 h 1972329"/>
                    <a:gd name="connsiteX1476" fmla="*/ 930476 w 1446440"/>
                    <a:gd name="connsiteY1476" fmla="*/ 1008298 h 1972329"/>
                    <a:gd name="connsiteX1477" fmla="*/ 930129 w 1446440"/>
                    <a:gd name="connsiteY1477" fmla="*/ 1008397 h 1972329"/>
                    <a:gd name="connsiteX1478" fmla="*/ 930005 w 1446440"/>
                    <a:gd name="connsiteY1478" fmla="*/ 1008484 h 1972329"/>
                    <a:gd name="connsiteX1479" fmla="*/ 929684 w 1446440"/>
                    <a:gd name="connsiteY1479" fmla="*/ 1008496 h 1972329"/>
                    <a:gd name="connsiteX1480" fmla="*/ 929338 w 1446440"/>
                    <a:gd name="connsiteY1480" fmla="*/ 1008608 h 1972329"/>
                    <a:gd name="connsiteX1481" fmla="*/ 929017 w 1446440"/>
                    <a:gd name="connsiteY1481" fmla="*/ 1008744 h 1972329"/>
                    <a:gd name="connsiteX1482" fmla="*/ 928967 w 1446440"/>
                    <a:gd name="connsiteY1482" fmla="*/ 1009585 h 1972329"/>
                    <a:gd name="connsiteX1483" fmla="*/ 928942 w 1446440"/>
                    <a:gd name="connsiteY1483" fmla="*/ 1010105 h 1972329"/>
                    <a:gd name="connsiteX1484" fmla="*/ 928942 w 1446440"/>
                    <a:gd name="connsiteY1484" fmla="*/ 1010700 h 1972329"/>
                    <a:gd name="connsiteX1485" fmla="*/ 929004 w 1446440"/>
                    <a:gd name="connsiteY1485" fmla="*/ 1011195 h 1972329"/>
                    <a:gd name="connsiteX1486" fmla="*/ 928980 w 1446440"/>
                    <a:gd name="connsiteY1486" fmla="*/ 1012160 h 1972329"/>
                    <a:gd name="connsiteX1487" fmla="*/ 928918 w 1446440"/>
                    <a:gd name="connsiteY1487" fmla="*/ 1012569 h 1972329"/>
                    <a:gd name="connsiteX1488" fmla="*/ 927941 w 1446440"/>
                    <a:gd name="connsiteY1488" fmla="*/ 1013349 h 1972329"/>
                    <a:gd name="connsiteX1489" fmla="*/ 927447 w 1446440"/>
                    <a:gd name="connsiteY1489" fmla="*/ 1013522 h 1972329"/>
                    <a:gd name="connsiteX1490" fmla="*/ 926866 w 1446440"/>
                    <a:gd name="connsiteY1490" fmla="*/ 1013720 h 1972329"/>
                    <a:gd name="connsiteX1491" fmla="*/ 926099 w 1446440"/>
                    <a:gd name="connsiteY1491" fmla="*/ 1013992 h 1972329"/>
                    <a:gd name="connsiteX1492" fmla="*/ 925976 w 1446440"/>
                    <a:gd name="connsiteY1492" fmla="*/ 1014054 h 1972329"/>
                    <a:gd name="connsiteX1493" fmla="*/ 925457 w 1446440"/>
                    <a:gd name="connsiteY1493" fmla="*/ 1014277 h 1972329"/>
                    <a:gd name="connsiteX1494" fmla="*/ 924369 w 1446440"/>
                    <a:gd name="connsiteY1494" fmla="*/ 1014735 h 1972329"/>
                    <a:gd name="connsiteX1495" fmla="*/ 922910 w 1446440"/>
                    <a:gd name="connsiteY1495" fmla="*/ 1015391 h 1972329"/>
                    <a:gd name="connsiteX1496" fmla="*/ 921958 w 1446440"/>
                    <a:gd name="connsiteY1496" fmla="*/ 1015787 h 1972329"/>
                    <a:gd name="connsiteX1497" fmla="*/ 921043 w 1446440"/>
                    <a:gd name="connsiteY1497" fmla="*/ 1016171 h 1972329"/>
                    <a:gd name="connsiteX1498" fmla="*/ 919510 w 1446440"/>
                    <a:gd name="connsiteY1498" fmla="*/ 1016889 h 1972329"/>
                    <a:gd name="connsiteX1499" fmla="*/ 917780 w 1446440"/>
                    <a:gd name="connsiteY1499" fmla="*/ 1017607 h 1972329"/>
                    <a:gd name="connsiteX1500" fmla="*/ 917223 w 1446440"/>
                    <a:gd name="connsiteY1500" fmla="*/ 1017892 h 1972329"/>
                    <a:gd name="connsiteX1501" fmla="*/ 915925 w 1446440"/>
                    <a:gd name="connsiteY1501" fmla="*/ 1017545 h 1972329"/>
                    <a:gd name="connsiteX1502" fmla="*/ 915678 w 1446440"/>
                    <a:gd name="connsiteY1502" fmla="*/ 1017496 h 1972329"/>
                    <a:gd name="connsiteX1503" fmla="*/ 915011 w 1446440"/>
                    <a:gd name="connsiteY1503" fmla="*/ 1017248 h 1972329"/>
                    <a:gd name="connsiteX1504" fmla="*/ 914182 w 1446440"/>
                    <a:gd name="connsiteY1504" fmla="*/ 1017062 h 1972329"/>
                    <a:gd name="connsiteX1505" fmla="*/ 913280 w 1446440"/>
                    <a:gd name="connsiteY1505" fmla="*/ 1016753 h 1972329"/>
                    <a:gd name="connsiteX1506" fmla="*/ 912551 w 1446440"/>
                    <a:gd name="connsiteY1506" fmla="*/ 1016518 h 1972329"/>
                    <a:gd name="connsiteX1507" fmla="*/ 912217 w 1446440"/>
                    <a:gd name="connsiteY1507" fmla="*/ 1016617 h 1972329"/>
                    <a:gd name="connsiteX1508" fmla="*/ 911586 w 1446440"/>
                    <a:gd name="connsiteY1508" fmla="*/ 1017000 h 1972329"/>
                    <a:gd name="connsiteX1509" fmla="*/ 910461 w 1446440"/>
                    <a:gd name="connsiteY1509" fmla="*/ 1017892 h 1972329"/>
                    <a:gd name="connsiteX1510" fmla="*/ 908496 w 1446440"/>
                    <a:gd name="connsiteY1510" fmla="*/ 1019254 h 1972329"/>
                    <a:gd name="connsiteX1511" fmla="*/ 907334 w 1446440"/>
                    <a:gd name="connsiteY1511" fmla="*/ 1020244 h 1972329"/>
                    <a:gd name="connsiteX1512" fmla="*/ 905529 w 1446440"/>
                    <a:gd name="connsiteY1512" fmla="*/ 1021247 h 1972329"/>
                    <a:gd name="connsiteX1513" fmla="*/ 903180 w 1446440"/>
                    <a:gd name="connsiteY1513" fmla="*/ 1022707 h 1972329"/>
                    <a:gd name="connsiteX1514" fmla="*/ 902166 w 1446440"/>
                    <a:gd name="connsiteY1514" fmla="*/ 1023363 h 1972329"/>
                    <a:gd name="connsiteX1515" fmla="*/ 901931 w 1446440"/>
                    <a:gd name="connsiteY1515" fmla="*/ 1023512 h 1972329"/>
                    <a:gd name="connsiteX1516" fmla="*/ 901721 w 1446440"/>
                    <a:gd name="connsiteY1516" fmla="*/ 1023636 h 1972329"/>
                    <a:gd name="connsiteX1517" fmla="*/ 900362 w 1446440"/>
                    <a:gd name="connsiteY1517" fmla="*/ 1024428 h 1972329"/>
                    <a:gd name="connsiteX1518" fmla="*/ 899805 w 1446440"/>
                    <a:gd name="connsiteY1518" fmla="*/ 1024750 h 1972329"/>
                    <a:gd name="connsiteX1519" fmla="*/ 898581 w 1446440"/>
                    <a:gd name="connsiteY1519" fmla="*/ 1025480 h 1972329"/>
                    <a:gd name="connsiteX1520" fmla="*/ 896307 w 1446440"/>
                    <a:gd name="connsiteY1520" fmla="*/ 1026929 h 1972329"/>
                    <a:gd name="connsiteX1521" fmla="*/ 894588 w 1446440"/>
                    <a:gd name="connsiteY1521" fmla="*/ 1027907 h 1972329"/>
                    <a:gd name="connsiteX1522" fmla="*/ 892450 w 1446440"/>
                    <a:gd name="connsiteY1522" fmla="*/ 1029033 h 1972329"/>
                    <a:gd name="connsiteX1523" fmla="*/ 891263 w 1446440"/>
                    <a:gd name="connsiteY1523" fmla="*/ 1029986 h 1972329"/>
                    <a:gd name="connsiteX1524" fmla="*/ 890657 w 1446440"/>
                    <a:gd name="connsiteY1524" fmla="*/ 1030395 h 1972329"/>
                    <a:gd name="connsiteX1525" fmla="*/ 889025 w 1446440"/>
                    <a:gd name="connsiteY1525" fmla="*/ 1031335 h 1972329"/>
                    <a:gd name="connsiteX1526" fmla="*/ 888000 w 1446440"/>
                    <a:gd name="connsiteY1526" fmla="*/ 1031942 h 1972329"/>
                    <a:gd name="connsiteX1527" fmla="*/ 887122 w 1446440"/>
                    <a:gd name="connsiteY1527" fmla="*/ 1032549 h 1972329"/>
                    <a:gd name="connsiteX1528" fmla="*/ 886726 w 1446440"/>
                    <a:gd name="connsiteY1528" fmla="*/ 1032685 h 1972329"/>
                    <a:gd name="connsiteX1529" fmla="*/ 886368 w 1446440"/>
                    <a:gd name="connsiteY1529" fmla="*/ 1032883 h 1972329"/>
                    <a:gd name="connsiteX1530" fmla="*/ 886145 w 1446440"/>
                    <a:gd name="connsiteY1530" fmla="*/ 1033143 h 1972329"/>
                    <a:gd name="connsiteX1531" fmla="*/ 885849 w 1446440"/>
                    <a:gd name="connsiteY1531" fmla="*/ 1034950 h 1972329"/>
                    <a:gd name="connsiteX1532" fmla="*/ 885490 w 1446440"/>
                    <a:gd name="connsiteY1532" fmla="*/ 1035829 h 1972329"/>
                    <a:gd name="connsiteX1533" fmla="*/ 885268 w 1446440"/>
                    <a:gd name="connsiteY1533" fmla="*/ 1037017 h 1972329"/>
                    <a:gd name="connsiteX1534" fmla="*/ 885700 w 1446440"/>
                    <a:gd name="connsiteY1534" fmla="*/ 1039370 h 1972329"/>
                    <a:gd name="connsiteX1535" fmla="*/ 886405 w 1446440"/>
                    <a:gd name="connsiteY1535" fmla="*/ 1040892 h 1972329"/>
                    <a:gd name="connsiteX1536" fmla="*/ 887109 w 1446440"/>
                    <a:gd name="connsiteY1536" fmla="*/ 1042180 h 1972329"/>
                    <a:gd name="connsiteX1537" fmla="*/ 887740 w 1446440"/>
                    <a:gd name="connsiteY1537" fmla="*/ 1043504 h 1972329"/>
                    <a:gd name="connsiteX1538" fmla="*/ 887962 w 1446440"/>
                    <a:gd name="connsiteY1538" fmla="*/ 1044618 h 1972329"/>
                    <a:gd name="connsiteX1539" fmla="*/ 887827 w 1446440"/>
                    <a:gd name="connsiteY1539" fmla="*/ 1045992 h 1972329"/>
                    <a:gd name="connsiteX1540" fmla="*/ 887715 w 1446440"/>
                    <a:gd name="connsiteY1540" fmla="*/ 1046252 h 1972329"/>
                    <a:gd name="connsiteX1541" fmla="*/ 887419 w 1446440"/>
                    <a:gd name="connsiteY1541" fmla="*/ 1047911 h 1972329"/>
                    <a:gd name="connsiteX1542" fmla="*/ 887085 w 1446440"/>
                    <a:gd name="connsiteY1542" fmla="*/ 1048703 h 1972329"/>
                    <a:gd name="connsiteX1543" fmla="*/ 886788 w 1446440"/>
                    <a:gd name="connsiteY1543" fmla="*/ 1050040 h 1972329"/>
                    <a:gd name="connsiteX1544" fmla="*/ 887060 w 1446440"/>
                    <a:gd name="connsiteY1544" fmla="*/ 1051711 h 1972329"/>
                    <a:gd name="connsiteX1545" fmla="*/ 887419 w 1446440"/>
                    <a:gd name="connsiteY1545" fmla="*/ 1053494 h 1972329"/>
                    <a:gd name="connsiteX1546" fmla="*/ 887493 w 1446440"/>
                    <a:gd name="connsiteY1546" fmla="*/ 1054088 h 1972329"/>
                    <a:gd name="connsiteX1547" fmla="*/ 887505 w 1446440"/>
                    <a:gd name="connsiteY1547" fmla="*/ 1056750 h 1972329"/>
                    <a:gd name="connsiteX1548" fmla="*/ 887381 w 1446440"/>
                    <a:gd name="connsiteY1548" fmla="*/ 1057938 h 1972329"/>
                    <a:gd name="connsiteX1549" fmla="*/ 887258 w 1446440"/>
                    <a:gd name="connsiteY1549" fmla="*/ 1059176 h 1972329"/>
                    <a:gd name="connsiteX1550" fmla="*/ 887209 w 1446440"/>
                    <a:gd name="connsiteY1550" fmla="*/ 1060624 h 1972329"/>
                    <a:gd name="connsiteX1551" fmla="*/ 887134 w 1446440"/>
                    <a:gd name="connsiteY1551" fmla="*/ 1062135 h 1972329"/>
                    <a:gd name="connsiteX1552" fmla="*/ 887060 w 1446440"/>
                    <a:gd name="connsiteY1552" fmla="*/ 1063744 h 1972329"/>
                    <a:gd name="connsiteX1553" fmla="*/ 886899 w 1446440"/>
                    <a:gd name="connsiteY1553" fmla="*/ 1065452 h 1972329"/>
                    <a:gd name="connsiteX1554" fmla="*/ 886813 w 1446440"/>
                    <a:gd name="connsiteY1554" fmla="*/ 1066554 h 1972329"/>
                    <a:gd name="connsiteX1555" fmla="*/ 886763 w 1446440"/>
                    <a:gd name="connsiteY1555" fmla="*/ 1067470 h 1972329"/>
                    <a:gd name="connsiteX1556" fmla="*/ 886665 w 1446440"/>
                    <a:gd name="connsiteY1556" fmla="*/ 1068275 h 1972329"/>
                    <a:gd name="connsiteX1557" fmla="*/ 886442 w 1446440"/>
                    <a:gd name="connsiteY1557" fmla="*/ 1069946 h 1972329"/>
                    <a:gd name="connsiteX1558" fmla="*/ 886393 w 1446440"/>
                    <a:gd name="connsiteY1558" fmla="*/ 1070503 h 1972329"/>
                    <a:gd name="connsiteX1559" fmla="*/ 886306 w 1446440"/>
                    <a:gd name="connsiteY1559" fmla="*/ 1072112 h 1972329"/>
                    <a:gd name="connsiteX1560" fmla="*/ 886491 w 1446440"/>
                    <a:gd name="connsiteY1560" fmla="*/ 1072880 h 1972329"/>
                    <a:gd name="connsiteX1561" fmla="*/ 887381 w 1446440"/>
                    <a:gd name="connsiteY1561" fmla="*/ 1074848 h 1972329"/>
                    <a:gd name="connsiteX1562" fmla="*/ 888210 w 1446440"/>
                    <a:gd name="connsiteY1562" fmla="*/ 1076866 h 1972329"/>
                    <a:gd name="connsiteX1563" fmla="*/ 888469 w 1446440"/>
                    <a:gd name="connsiteY1563" fmla="*/ 1077373 h 1972329"/>
                    <a:gd name="connsiteX1564" fmla="*/ 889038 w 1446440"/>
                    <a:gd name="connsiteY1564" fmla="*/ 1078438 h 1972329"/>
                    <a:gd name="connsiteX1565" fmla="*/ 889409 w 1446440"/>
                    <a:gd name="connsiteY1565" fmla="*/ 1079490 h 1972329"/>
                    <a:gd name="connsiteX1566" fmla="*/ 889446 w 1446440"/>
                    <a:gd name="connsiteY1566" fmla="*/ 1079800 h 1972329"/>
                    <a:gd name="connsiteX1567" fmla="*/ 889409 w 1446440"/>
                    <a:gd name="connsiteY1567" fmla="*/ 1080134 h 1972329"/>
                    <a:gd name="connsiteX1568" fmla="*/ 889186 w 1446440"/>
                    <a:gd name="connsiteY1568" fmla="*/ 1080418 h 1972329"/>
                    <a:gd name="connsiteX1569" fmla="*/ 889087 w 1446440"/>
                    <a:gd name="connsiteY1569" fmla="*/ 1080555 h 1972329"/>
                    <a:gd name="connsiteX1570" fmla="*/ 887666 w 1446440"/>
                    <a:gd name="connsiteY1570" fmla="*/ 1080406 h 1972329"/>
                    <a:gd name="connsiteX1571" fmla="*/ 885972 w 1446440"/>
                    <a:gd name="connsiteY1571" fmla="*/ 1079700 h 1972329"/>
                    <a:gd name="connsiteX1572" fmla="*/ 883932 w 1446440"/>
                    <a:gd name="connsiteY1572" fmla="*/ 1078463 h 1972329"/>
                    <a:gd name="connsiteX1573" fmla="*/ 882585 w 1446440"/>
                    <a:gd name="connsiteY1573" fmla="*/ 1077596 h 1972329"/>
                    <a:gd name="connsiteX1574" fmla="*/ 880632 w 1446440"/>
                    <a:gd name="connsiteY1574" fmla="*/ 1076581 h 1972329"/>
                    <a:gd name="connsiteX1575" fmla="*/ 879779 w 1446440"/>
                    <a:gd name="connsiteY1575" fmla="*/ 1076494 h 1972329"/>
                    <a:gd name="connsiteX1576" fmla="*/ 879136 w 1446440"/>
                    <a:gd name="connsiteY1576" fmla="*/ 1076606 h 1972329"/>
                    <a:gd name="connsiteX1577" fmla="*/ 878864 w 1446440"/>
                    <a:gd name="connsiteY1577" fmla="*/ 1077089 h 1972329"/>
                    <a:gd name="connsiteX1578" fmla="*/ 879074 w 1446440"/>
                    <a:gd name="connsiteY1578" fmla="*/ 1077844 h 1972329"/>
                    <a:gd name="connsiteX1579" fmla="*/ 879383 w 1446440"/>
                    <a:gd name="connsiteY1579" fmla="*/ 1078487 h 1972329"/>
                    <a:gd name="connsiteX1580" fmla="*/ 879284 w 1446440"/>
                    <a:gd name="connsiteY1580" fmla="*/ 1079020 h 1972329"/>
                    <a:gd name="connsiteX1581" fmla="*/ 878197 w 1446440"/>
                    <a:gd name="connsiteY1581" fmla="*/ 1079329 h 1972329"/>
                    <a:gd name="connsiteX1582" fmla="*/ 877356 w 1446440"/>
                    <a:gd name="connsiteY1582" fmla="*/ 1079614 h 1972329"/>
                    <a:gd name="connsiteX1583" fmla="*/ 876997 w 1446440"/>
                    <a:gd name="connsiteY1583" fmla="*/ 1079663 h 1972329"/>
                    <a:gd name="connsiteX1584" fmla="*/ 876701 w 1446440"/>
                    <a:gd name="connsiteY1584" fmla="*/ 1079700 h 1972329"/>
                    <a:gd name="connsiteX1585" fmla="*/ 876132 w 1446440"/>
                    <a:gd name="connsiteY1585" fmla="*/ 1079911 h 1972329"/>
                    <a:gd name="connsiteX1586" fmla="*/ 874080 w 1446440"/>
                    <a:gd name="connsiteY1586" fmla="*/ 1080443 h 1972329"/>
                    <a:gd name="connsiteX1587" fmla="*/ 871051 w 1446440"/>
                    <a:gd name="connsiteY1587" fmla="*/ 1080171 h 1972329"/>
                    <a:gd name="connsiteX1588" fmla="*/ 870248 w 1446440"/>
                    <a:gd name="connsiteY1588" fmla="*/ 1079738 h 1972329"/>
                    <a:gd name="connsiteX1589" fmla="*/ 868134 w 1446440"/>
                    <a:gd name="connsiteY1589" fmla="*/ 1078648 h 1972329"/>
                    <a:gd name="connsiteX1590" fmla="*/ 865649 w 1446440"/>
                    <a:gd name="connsiteY1590" fmla="*/ 1078091 h 1972329"/>
                    <a:gd name="connsiteX1591" fmla="*/ 863745 w 1446440"/>
                    <a:gd name="connsiteY1591" fmla="*/ 1077757 h 1972329"/>
                    <a:gd name="connsiteX1592" fmla="*/ 861137 w 1446440"/>
                    <a:gd name="connsiteY1592" fmla="*/ 1077348 h 1972329"/>
                    <a:gd name="connsiteX1593" fmla="*/ 859468 w 1446440"/>
                    <a:gd name="connsiteY1593" fmla="*/ 1077200 h 1972329"/>
                    <a:gd name="connsiteX1594" fmla="*/ 859122 w 1446440"/>
                    <a:gd name="connsiteY1594" fmla="*/ 1077188 h 1972329"/>
                    <a:gd name="connsiteX1595" fmla="*/ 858529 w 1446440"/>
                    <a:gd name="connsiteY1595" fmla="*/ 1077089 h 1972329"/>
                    <a:gd name="connsiteX1596" fmla="*/ 854845 w 1446440"/>
                    <a:gd name="connsiteY1596" fmla="*/ 1076073 h 1972329"/>
                    <a:gd name="connsiteX1597" fmla="*/ 850827 w 1446440"/>
                    <a:gd name="connsiteY1597" fmla="*/ 1074600 h 1972329"/>
                    <a:gd name="connsiteX1598" fmla="*/ 848046 w 1446440"/>
                    <a:gd name="connsiteY1598" fmla="*/ 1073573 h 1972329"/>
                    <a:gd name="connsiteX1599" fmla="*/ 845425 w 1446440"/>
                    <a:gd name="connsiteY1599" fmla="*/ 1072446 h 1972329"/>
                    <a:gd name="connsiteX1600" fmla="*/ 842458 w 1446440"/>
                    <a:gd name="connsiteY1600" fmla="*/ 1071679 h 1972329"/>
                    <a:gd name="connsiteX1601" fmla="*/ 840393 w 1446440"/>
                    <a:gd name="connsiteY1601" fmla="*/ 1071840 h 1972329"/>
                    <a:gd name="connsiteX1602" fmla="*/ 838910 w 1446440"/>
                    <a:gd name="connsiteY1602" fmla="*/ 1072583 h 1972329"/>
                    <a:gd name="connsiteX1603" fmla="*/ 838218 w 1446440"/>
                    <a:gd name="connsiteY1603" fmla="*/ 1073362 h 1972329"/>
                    <a:gd name="connsiteX1604" fmla="*/ 838811 w 1446440"/>
                    <a:gd name="connsiteY1604" fmla="*/ 1074229 h 1972329"/>
                    <a:gd name="connsiteX1605" fmla="*/ 839689 w 1446440"/>
                    <a:gd name="connsiteY1605" fmla="*/ 1075690 h 1972329"/>
                    <a:gd name="connsiteX1606" fmla="*/ 840443 w 1446440"/>
                    <a:gd name="connsiteY1606" fmla="*/ 1076829 h 1972329"/>
                    <a:gd name="connsiteX1607" fmla="*/ 840653 w 1446440"/>
                    <a:gd name="connsiteY1607" fmla="*/ 1077472 h 1972329"/>
                    <a:gd name="connsiteX1608" fmla="*/ 840430 w 1446440"/>
                    <a:gd name="connsiteY1608" fmla="*/ 1078401 h 1972329"/>
                    <a:gd name="connsiteX1609" fmla="*/ 839553 w 1446440"/>
                    <a:gd name="connsiteY1609" fmla="*/ 1079552 h 1972329"/>
                    <a:gd name="connsiteX1610" fmla="*/ 838304 w 1446440"/>
                    <a:gd name="connsiteY1610" fmla="*/ 1080418 h 1972329"/>
                    <a:gd name="connsiteX1611" fmla="*/ 837365 w 1446440"/>
                    <a:gd name="connsiteY1611" fmla="*/ 1081174 h 1972329"/>
                    <a:gd name="connsiteX1612" fmla="*/ 833792 w 1446440"/>
                    <a:gd name="connsiteY1612" fmla="*/ 1081892 h 1972329"/>
                    <a:gd name="connsiteX1613" fmla="*/ 833100 w 1446440"/>
                    <a:gd name="connsiteY1613" fmla="*/ 1082152 h 1972329"/>
                    <a:gd name="connsiteX1614" fmla="*/ 832457 w 1446440"/>
                    <a:gd name="connsiteY1614" fmla="*/ 1082548 h 1972329"/>
                    <a:gd name="connsiteX1615" fmla="*/ 831431 w 1446440"/>
                    <a:gd name="connsiteY1615" fmla="*/ 1082709 h 1972329"/>
                    <a:gd name="connsiteX1616" fmla="*/ 829886 w 1446440"/>
                    <a:gd name="connsiteY1616" fmla="*/ 1083018 h 1972329"/>
                    <a:gd name="connsiteX1617" fmla="*/ 828749 w 1446440"/>
                    <a:gd name="connsiteY1617" fmla="*/ 1083365 h 1972329"/>
                    <a:gd name="connsiteX1618" fmla="*/ 828229 w 1446440"/>
                    <a:gd name="connsiteY1618" fmla="*/ 1083612 h 1972329"/>
                    <a:gd name="connsiteX1619" fmla="*/ 827797 w 1446440"/>
                    <a:gd name="connsiteY1619" fmla="*/ 1083971 h 1972329"/>
                    <a:gd name="connsiteX1620" fmla="*/ 827549 w 1446440"/>
                    <a:gd name="connsiteY1620" fmla="*/ 1084429 h 1972329"/>
                    <a:gd name="connsiteX1621" fmla="*/ 827661 w 1446440"/>
                    <a:gd name="connsiteY1621" fmla="*/ 1084578 h 1972329"/>
                    <a:gd name="connsiteX1622" fmla="*/ 827475 w 1446440"/>
                    <a:gd name="connsiteY1622" fmla="*/ 1085172 h 1972329"/>
                    <a:gd name="connsiteX1623" fmla="*/ 827277 w 1446440"/>
                    <a:gd name="connsiteY1623" fmla="*/ 1086150 h 1972329"/>
                    <a:gd name="connsiteX1624" fmla="*/ 827302 w 1446440"/>
                    <a:gd name="connsiteY1624" fmla="*/ 1086732 h 1972329"/>
                    <a:gd name="connsiteX1625" fmla="*/ 827327 w 1446440"/>
                    <a:gd name="connsiteY1625" fmla="*/ 1087537 h 1972329"/>
                    <a:gd name="connsiteX1626" fmla="*/ 827240 w 1446440"/>
                    <a:gd name="connsiteY1626" fmla="*/ 1088155 h 1972329"/>
                    <a:gd name="connsiteX1627" fmla="*/ 827030 w 1446440"/>
                    <a:gd name="connsiteY1627" fmla="*/ 1088812 h 1972329"/>
                    <a:gd name="connsiteX1628" fmla="*/ 826499 w 1446440"/>
                    <a:gd name="connsiteY1628" fmla="*/ 1089393 h 1972329"/>
                    <a:gd name="connsiteX1629" fmla="*/ 825732 w 1446440"/>
                    <a:gd name="connsiteY1629" fmla="*/ 1090433 h 1972329"/>
                    <a:gd name="connsiteX1630" fmla="*/ 825324 w 1446440"/>
                    <a:gd name="connsiteY1630" fmla="*/ 1091003 h 1972329"/>
                    <a:gd name="connsiteX1631" fmla="*/ 824966 w 1446440"/>
                    <a:gd name="connsiteY1631" fmla="*/ 1091869 h 1972329"/>
                    <a:gd name="connsiteX1632" fmla="*/ 824434 w 1446440"/>
                    <a:gd name="connsiteY1632" fmla="*/ 1092736 h 1972329"/>
                    <a:gd name="connsiteX1633" fmla="*/ 823853 w 1446440"/>
                    <a:gd name="connsiteY1633" fmla="*/ 1093639 h 1972329"/>
                    <a:gd name="connsiteX1634" fmla="*/ 822963 w 1446440"/>
                    <a:gd name="connsiteY1634" fmla="*/ 1094815 h 1972329"/>
                    <a:gd name="connsiteX1635" fmla="*/ 822172 w 1446440"/>
                    <a:gd name="connsiteY1635" fmla="*/ 1095744 h 1972329"/>
                    <a:gd name="connsiteX1636" fmla="*/ 821752 w 1446440"/>
                    <a:gd name="connsiteY1636" fmla="*/ 1096140 h 1972329"/>
                    <a:gd name="connsiteX1637" fmla="*/ 820948 w 1446440"/>
                    <a:gd name="connsiteY1637" fmla="*/ 1096771 h 1972329"/>
                    <a:gd name="connsiteX1638" fmla="*/ 820565 w 1446440"/>
                    <a:gd name="connsiteY1638" fmla="*/ 1097019 h 1972329"/>
                    <a:gd name="connsiteX1639" fmla="*/ 820169 w 1446440"/>
                    <a:gd name="connsiteY1639" fmla="*/ 1097106 h 1972329"/>
                    <a:gd name="connsiteX1640" fmla="*/ 820021 w 1446440"/>
                    <a:gd name="connsiteY1640" fmla="*/ 1096846 h 1972329"/>
                    <a:gd name="connsiteX1641" fmla="*/ 819934 w 1446440"/>
                    <a:gd name="connsiteY1641" fmla="*/ 1096734 h 1972329"/>
                    <a:gd name="connsiteX1642" fmla="*/ 819737 w 1446440"/>
                    <a:gd name="connsiteY1642" fmla="*/ 1096487 h 1972329"/>
                    <a:gd name="connsiteX1643" fmla="*/ 819353 w 1446440"/>
                    <a:gd name="connsiteY1643" fmla="*/ 1096511 h 1972329"/>
                    <a:gd name="connsiteX1644" fmla="*/ 819007 w 1446440"/>
                    <a:gd name="connsiteY1644" fmla="*/ 1096796 h 1972329"/>
                    <a:gd name="connsiteX1645" fmla="*/ 818451 w 1446440"/>
                    <a:gd name="connsiteY1645" fmla="*/ 1097551 h 1972329"/>
                    <a:gd name="connsiteX1646" fmla="*/ 817808 w 1446440"/>
                    <a:gd name="connsiteY1646" fmla="*/ 1098975 h 1972329"/>
                    <a:gd name="connsiteX1647" fmla="*/ 817227 w 1446440"/>
                    <a:gd name="connsiteY1647" fmla="*/ 1101574 h 1972329"/>
                    <a:gd name="connsiteX1648" fmla="*/ 816671 w 1446440"/>
                    <a:gd name="connsiteY1648" fmla="*/ 1104174 h 1972329"/>
                    <a:gd name="connsiteX1649" fmla="*/ 816275 w 1446440"/>
                    <a:gd name="connsiteY1649" fmla="*/ 1109707 h 1972329"/>
                    <a:gd name="connsiteX1650" fmla="*/ 815645 w 1446440"/>
                    <a:gd name="connsiteY1650" fmla="*/ 1109943 h 1972329"/>
                    <a:gd name="connsiteX1651" fmla="*/ 815175 w 1446440"/>
                    <a:gd name="connsiteY1651" fmla="*/ 1110252 h 1972329"/>
                    <a:gd name="connsiteX1652" fmla="*/ 814668 w 1446440"/>
                    <a:gd name="connsiteY1652" fmla="*/ 1110623 h 1972329"/>
                    <a:gd name="connsiteX1653" fmla="*/ 813988 w 1446440"/>
                    <a:gd name="connsiteY1653" fmla="*/ 1111304 h 1972329"/>
                    <a:gd name="connsiteX1654" fmla="*/ 813630 w 1446440"/>
                    <a:gd name="connsiteY1654" fmla="*/ 1111911 h 1972329"/>
                    <a:gd name="connsiteX1655" fmla="*/ 813024 w 1446440"/>
                    <a:gd name="connsiteY1655" fmla="*/ 1112629 h 1972329"/>
                    <a:gd name="connsiteX1656" fmla="*/ 812332 w 1446440"/>
                    <a:gd name="connsiteY1656" fmla="*/ 1113409 h 1972329"/>
                    <a:gd name="connsiteX1657" fmla="*/ 811701 w 1446440"/>
                    <a:gd name="connsiteY1657" fmla="*/ 1114449 h 1972329"/>
                    <a:gd name="connsiteX1658" fmla="*/ 811417 w 1446440"/>
                    <a:gd name="connsiteY1658" fmla="*/ 1115711 h 1972329"/>
                    <a:gd name="connsiteX1659" fmla="*/ 811503 w 1446440"/>
                    <a:gd name="connsiteY1659" fmla="*/ 1116850 h 1972329"/>
                    <a:gd name="connsiteX1660" fmla="*/ 811553 w 1446440"/>
                    <a:gd name="connsiteY1660" fmla="*/ 1117618 h 1972329"/>
                    <a:gd name="connsiteX1661" fmla="*/ 811652 w 1446440"/>
                    <a:gd name="connsiteY1661" fmla="*/ 1118583 h 1972329"/>
                    <a:gd name="connsiteX1662" fmla="*/ 812171 w 1446440"/>
                    <a:gd name="connsiteY1662" fmla="*/ 1119945 h 1972329"/>
                    <a:gd name="connsiteX1663" fmla="*/ 812579 w 1446440"/>
                    <a:gd name="connsiteY1663" fmla="*/ 1120873 h 1972329"/>
                    <a:gd name="connsiteX1664" fmla="*/ 812777 w 1446440"/>
                    <a:gd name="connsiteY1664" fmla="*/ 1121591 h 1972329"/>
                    <a:gd name="connsiteX1665" fmla="*/ 812765 w 1446440"/>
                    <a:gd name="connsiteY1665" fmla="*/ 1122693 h 1972329"/>
                    <a:gd name="connsiteX1666" fmla="*/ 812307 w 1446440"/>
                    <a:gd name="connsiteY1666" fmla="*/ 1123374 h 1972329"/>
                    <a:gd name="connsiteX1667" fmla="*/ 811256 w 1446440"/>
                    <a:gd name="connsiteY1667" fmla="*/ 1124624 h 1972329"/>
                    <a:gd name="connsiteX1668" fmla="*/ 810922 w 1446440"/>
                    <a:gd name="connsiteY1668" fmla="*/ 1125231 h 1972329"/>
                    <a:gd name="connsiteX1669" fmla="*/ 810910 w 1446440"/>
                    <a:gd name="connsiteY1669" fmla="*/ 1126110 h 1972329"/>
                    <a:gd name="connsiteX1670" fmla="*/ 810762 w 1446440"/>
                    <a:gd name="connsiteY1670" fmla="*/ 1127360 h 1972329"/>
                    <a:gd name="connsiteX1671" fmla="*/ 810700 w 1446440"/>
                    <a:gd name="connsiteY1671" fmla="*/ 1128313 h 1972329"/>
                    <a:gd name="connsiteX1672" fmla="*/ 810922 w 1446440"/>
                    <a:gd name="connsiteY1672" fmla="*/ 1129514 h 1972329"/>
                    <a:gd name="connsiteX1673" fmla="*/ 810922 w 1446440"/>
                    <a:gd name="connsiteY1673" fmla="*/ 1130479 h 1972329"/>
                    <a:gd name="connsiteX1674" fmla="*/ 810787 w 1446440"/>
                    <a:gd name="connsiteY1674" fmla="*/ 1132027 h 1972329"/>
                    <a:gd name="connsiteX1675" fmla="*/ 810885 w 1446440"/>
                    <a:gd name="connsiteY1675" fmla="*/ 1133153 h 1972329"/>
                    <a:gd name="connsiteX1676" fmla="*/ 810984 w 1446440"/>
                    <a:gd name="connsiteY1676" fmla="*/ 1134416 h 1972329"/>
                    <a:gd name="connsiteX1677" fmla="*/ 811083 w 1446440"/>
                    <a:gd name="connsiteY1677" fmla="*/ 1135047 h 1972329"/>
                    <a:gd name="connsiteX1678" fmla="*/ 811194 w 1446440"/>
                    <a:gd name="connsiteY1678" fmla="*/ 1136706 h 1972329"/>
                    <a:gd name="connsiteX1679" fmla="*/ 811059 w 1446440"/>
                    <a:gd name="connsiteY1679" fmla="*/ 1138117 h 1972329"/>
                    <a:gd name="connsiteX1680" fmla="*/ 810873 w 1446440"/>
                    <a:gd name="connsiteY1680" fmla="*/ 1139553 h 1972329"/>
                    <a:gd name="connsiteX1681" fmla="*/ 810576 w 1446440"/>
                    <a:gd name="connsiteY1681" fmla="*/ 1140643 h 1972329"/>
                    <a:gd name="connsiteX1682" fmla="*/ 810057 w 1446440"/>
                    <a:gd name="connsiteY1682" fmla="*/ 1141336 h 1972329"/>
                    <a:gd name="connsiteX1683" fmla="*/ 809575 w 1446440"/>
                    <a:gd name="connsiteY1683" fmla="*/ 1141942 h 1972329"/>
                    <a:gd name="connsiteX1684" fmla="*/ 808178 w 1446440"/>
                    <a:gd name="connsiteY1684" fmla="*/ 1142821 h 1972329"/>
                    <a:gd name="connsiteX1685" fmla="*/ 806744 w 1446440"/>
                    <a:gd name="connsiteY1685" fmla="*/ 1143193 h 1972329"/>
                    <a:gd name="connsiteX1686" fmla="*/ 805347 w 1446440"/>
                    <a:gd name="connsiteY1686" fmla="*/ 1143564 h 1972329"/>
                    <a:gd name="connsiteX1687" fmla="*/ 804358 w 1446440"/>
                    <a:gd name="connsiteY1687" fmla="*/ 1144183 h 1972329"/>
                    <a:gd name="connsiteX1688" fmla="*/ 803444 w 1446440"/>
                    <a:gd name="connsiteY1688" fmla="*/ 1144913 h 1972329"/>
                    <a:gd name="connsiteX1689" fmla="*/ 802776 w 1446440"/>
                    <a:gd name="connsiteY1689" fmla="*/ 1146238 h 1972329"/>
                    <a:gd name="connsiteX1690" fmla="*/ 803357 w 1446440"/>
                    <a:gd name="connsiteY1690" fmla="*/ 1148194 h 1972329"/>
                    <a:gd name="connsiteX1691" fmla="*/ 803678 w 1446440"/>
                    <a:gd name="connsiteY1691" fmla="*/ 1149197 h 1972329"/>
                    <a:gd name="connsiteX1692" fmla="*/ 804160 w 1446440"/>
                    <a:gd name="connsiteY1692" fmla="*/ 1150162 h 1972329"/>
                    <a:gd name="connsiteX1693" fmla="*/ 804482 w 1446440"/>
                    <a:gd name="connsiteY1693" fmla="*/ 1151536 h 1972329"/>
                    <a:gd name="connsiteX1694" fmla="*/ 804989 w 1446440"/>
                    <a:gd name="connsiteY1694" fmla="*/ 1152341 h 1972329"/>
                    <a:gd name="connsiteX1695" fmla="*/ 805347 w 1446440"/>
                    <a:gd name="connsiteY1695" fmla="*/ 1152725 h 1972329"/>
                    <a:gd name="connsiteX1696" fmla="*/ 805693 w 1446440"/>
                    <a:gd name="connsiteY1696" fmla="*/ 1153121 h 1972329"/>
                    <a:gd name="connsiteX1697" fmla="*/ 805854 w 1446440"/>
                    <a:gd name="connsiteY1697" fmla="*/ 1153294 h 1972329"/>
                    <a:gd name="connsiteX1698" fmla="*/ 806237 w 1446440"/>
                    <a:gd name="connsiteY1698" fmla="*/ 1153715 h 1972329"/>
                    <a:gd name="connsiteX1699" fmla="*/ 806670 w 1446440"/>
                    <a:gd name="connsiteY1699" fmla="*/ 1155114 h 1972329"/>
                    <a:gd name="connsiteX1700" fmla="*/ 807053 w 1446440"/>
                    <a:gd name="connsiteY1700" fmla="*/ 1156315 h 1972329"/>
                    <a:gd name="connsiteX1701" fmla="*/ 807238 w 1446440"/>
                    <a:gd name="connsiteY1701" fmla="*/ 1157887 h 1972329"/>
                    <a:gd name="connsiteX1702" fmla="*/ 806818 w 1446440"/>
                    <a:gd name="connsiteY1702" fmla="*/ 1159038 h 1972329"/>
                    <a:gd name="connsiteX1703" fmla="*/ 806175 w 1446440"/>
                    <a:gd name="connsiteY1703" fmla="*/ 1160090 h 1972329"/>
                    <a:gd name="connsiteX1704" fmla="*/ 805693 w 1446440"/>
                    <a:gd name="connsiteY1704" fmla="*/ 1161142 h 1972329"/>
                    <a:gd name="connsiteX1705" fmla="*/ 805125 w 1446440"/>
                    <a:gd name="connsiteY1705" fmla="*/ 1162219 h 1972329"/>
                    <a:gd name="connsiteX1706" fmla="*/ 804457 w 1446440"/>
                    <a:gd name="connsiteY1706" fmla="*/ 1163631 h 1972329"/>
                    <a:gd name="connsiteX1707" fmla="*/ 803839 w 1446440"/>
                    <a:gd name="connsiteY1707" fmla="*/ 1164670 h 1972329"/>
                    <a:gd name="connsiteX1708" fmla="*/ 803209 w 1446440"/>
                    <a:gd name="connsiteY1708" fmla="*/ 1165661 h 1972329"/>
                    <a:gd name="connsiteX1709" fmla="*/ 802714 w 1446440"/>
                    <a:gd name="connsiteY1709" fmla="*/ 1166304 h 1972329"/>
                    <a:gd name="connsiteX1710" fmla="*/ 802096 w 1446440"/>
                    <a:gd name="connsiteY1710" fmla="*/ 1167047 h 1972329"/>
                    <a:gd name="connsiteX1711" fmla="*/ 801416 w 1446440"/>
                    <a:gd name="connsiteY1711" fmla="*/ 1167914 h 1972329"/>
                    <a:gd name="connsiteX1712" fmla="*/ 800266 w 1446440"/>
                    <a:gd name="connsiteY1712" fmla="*/ 1168916 h 1972329"/>
                    <a:gd name="connsiteX1713" fmla="*/ 799574 w 1446440"/>
                    <a:gd name="connsiteY1713" fmla="*/ 1169449 h 1972329"/>
                    <a:gd name="connsiteX1714" fmla="*/ 798869 w 1446440"/>
                    <a:gd name="connsiteY1714" fmla="*/ 1170253 h 1972329"/>
                    <a:gd name="connsiteX1715" fmla="*/ 798585 w 1446440"/>
                    <a:gd name="connsiteY1715" fmla="*/ 1170575 h 1972329"/>
                    <a:gd name="connsiteX1716" fmla="*/ 796644 w 1446440"/>
                    <a:gd name="connsiteY1716" fmla="*/ 1171764 h 1972329"/>
                    <a:gd name="connsiteX1717" fmla="*/ 795841 w 1446440"/>
                    <a:gd name="connsiteY1717" fmla="*/ 1172791 h 1972329"/>
                    <a:gd name="connsiteX1718" fmla="*/ 795420 w 1446440"/>
                    <a:gd name="connsiteY1718" fmla="*/ 1173200 h 1972329"/>
                    <a:gd name="connsiteX1719" fmla="*/ 794864 w 1446440"/>
                    <a:gd name="connsiteY1719" fmla="*/ 1173608 h 1972329"/>
                    <a:gd name="connsiteX1720" fmla="*/ 794160 w 1446440"/>
                    <a:gd name="connsiteY1720" fmla="*/ 1174029 h 1972329"/>
                    <a:gd name="connsiteX1721" fmla="*/ 793331 w 1446440"/>
                    <a:gd name="connsiteY1721" fmla="*/ 1174326 h 1972329"/>
                    <a:gd name="connsiteX1722" fmla="*/ 792602 w 1446440"/>
                    <a:gd name="connsiteY1722" fmla="*/ 1174549 h 1972329"/>
                    <a:gd name="connsiteX1723" fmla="*/ 791675 w 1446440"/>
                    <a:gd name="connsiteY1723" fmla="*/ 1174747 h 1972329"/>
                    <a:gd name="connsiteX1724" fmla="*/ 790797 w 1446440"/>
                    <a:gd name="connsiteY1724" fmla="*/ 1175044 h 1972329"/>
                    <a:gd name="connsiteX1725" fmla="*/ 790290 w 1446440"/>
                    <a:gd name="connsiteY1725" fmla="*/ 1175217 h 1972329"/>
                    <a:gd name="connsiteX1726" fmla="*/ 789685 w 1446440"/>
                    <a:gd name="connsiteY1726" fmla="*/ 1175403 h 1972329"/>
                    <a:gd name="connsiteX1727" fmla="*/ 789166 w 1446440"/>
                    <a:gd name="connsiteY1727" fmla="*/ 1175638 h 1972329"/>
                    <a:gd name="connsiteX1728" fmla="*/ 788931 w 1446440"/>
                    <a:gd name="connsiteY1728" fmla="*/ 1176740 h 1972329"/>
                    <a:gd name="connsiteX1729" fmla="*/ 788844 w 1446440"/>
                    <a:gd name="connsiteY1729" fmla="*/ 1177297 h 1972329"/>
                    <a:gd name="connsiteX1730" fmla="*/ 788782 w 1446440"/>
                    <a:gd name="connsiteY1730" fmla="*/ 1177730 h 1972329"/>
                    <a:gd name="connsiteX1731" fmla="*/ 788695 w 1446440"/>
                    <a:gd name="connsiteY1731" fmla="*/ 1178696 h 1972329"/>
                    <a:gd name="connsiteX1732" fmla="*/ 788164 w 1446440"/>
                    <a:gd name="connsiteY1732" fmla="*/ 1179674 h 1972329"/>
                    <a:gd name="connsiteX1733" fmla="*/ 787497 w 1446440"/>
                    <a:gd name="connsiteY1733" fmla="*/ 1180986 h 1972329"/>
                    <a:gd name="connsiteX1734" fmla="*/ 786260 w 1446440"/>
                    <a:gd name="connsiteY1734" fmla="*/ 1182645 h 1972329"/>
                    <a:gd name="connsiteX1735" fmla="*/ 785865 w 1446440"/>
                    <a:gd name="connsiteY1735" fmla="*/ 1183103 h 1972329"/>
                    <a:gd name="connsiteX1736" fmla="*/ 785296 w 1446440"/>
                    <a:gd name="connsiteY1736" fmla="*/ 1183549 h 1972329"/>
                    <a:gd name="connsiteX1737" fmla="*/ 783417 w 1446440"/>
                    <a:gd name="connsiteY1737" fmla="*/ 1184291 h 1972329"/>
                    <a:gd name="connsiteX1738" fmla="*/ 781761 w 1446440"/>
                    <a:gd name="connsiteY1738" fmla="*/ 1184824 h 1972329"/>
                    <a:gd name="connsiteX1739" fmla="*/ 780401 w 1446440"/>
                    <a:gd name="connsiteY1739" fmla="*/ 1185418 h 1972329"/>
                    <a:gd name="connsiteX1740" fmla="*/ 779733 w 1446440"/>
                    <a:gd name="connsiteY1740" fmla="*/ 1185863 h 1972329"/>
                    <a:gd name="connsiteX1741" fmla="*/ 778349 w 1446440"/>
                    <a:gd name="connsiteY1741" fmla="*/ 1187634 h 1972329"/>
                    <a:gd name="connsiteX1742" fmla="*/ 778039 w 1446440"/>
                    <a:gd name="connsiteY1742" fmla="*/ 1188587 h 1972329"/>
                    <a:gd name="connsiteX1743" fmla="*/ 777755 w 1446440"/>
                    <a:gd name="connsiteY1743" fmla="*/ 1189342 h 1972329"/>
                    <a:gd name="connsiteX1744" fmla="*/ 777582 w 1446440"/>
                    <a:gd name="connsiteY1744" fmla="*/ 1190233 h 1972329"/>
                    <a:gd name="connsiteX1745" fmla="*/ 777508 w 1446440"/>
                    <a:gd name="connsiteY1745" fmla="*/ 1191273 h 1972329"/>
                    <a:gd name="connsiteX1746" fmla="*/ 777545 w 1446440"/>
                    <a:gd name="connsiteY1746" fmla="*/ 1192375 h 1972329"/>
                    <a:gd name="connsiteX1747" fmla="*/ 777928 w 1446440"/>
                    <a:gd name="connsiteY1747" fmla="*/ 1193811 h 1972329"/>
                    <a:gd name="connsiteX1748" fmla="*/ 778077 w 1446440"/>
                    <a:gd name="connsiteY1748" fmla="*/ 1194331 h 1972329"/>
                    <a:gd name="connsiteX1749" fmla="*/ 778423 w 1446440"/>
                    <a:gd name="connsiteY1749" fmla="*/ 1195494 h 1972329"/>
                    <a:gd name="connsiteX1750" fmla="*/ 778695 w 1446440"/>
                    <a:gd name="connsiteY1750" fmla="*/ 1196608 h 1972329"/>
                    <a:gd name="connsiteX1751" fmla="*/ 778658 w 1446440"/>
                    <a:gd name="connsiteY1751" fmla="*/ 1198242 h 1972329"/>
                    <a:gd name="connsiteX1752" fmla="*/ 778546 w 1446440"/>
                    <a:gd name="connsiteY1752" fmla="*/ 1199134 h 1972329"/>
                    <a:gd name="connsiteX1753" fmla="*/ 777607 w 1446440"/>
                    <a:gd name="connsiteY1753" fmla="*/ 1200768 h 1972329"/>
                    <a:gd name="connsiteX1754" fmla="*/ 777051 w 1446440"/>
                    <a:gd name="connsiteY1754" fmla="*/ 1201288 h 1972329"/>
                    <a:gd name="connsiteX1755" fmla="*/ 776346 w 1446440"/>
                    <a:gd name="connsiteY1755" fmla="*/ 1201894 h 1972329"/>
                    <a:gd name="connsiteX1756" fmla="*/ 775270 w 1446440"/>
                    <a:gd name="connsiteY1756" fmla="*/ 1202761 h 1972329"/>
                    <a:gd name="connsiteX1757" fmla="*/ 774727 w 1446440"/>
                    <a:gd name="connsiteY1757" fmla="*/ 1203268 h 1972329"/>
                    <a:gd name="connsiteX1758" fmla="*/ 773738 w 1446440"/>
                    <a:gd name="connsiteY1758" fmla="*/ 1203603 h 1972329"/>
                    <a:gd name="connsiteX1759" fmla="*/ 773169 w 1446440"/>
                    <a:gd name="connsiteY1759" fmla="*/ 1203689 h 1972329"/>
                    <a:gd name="connsiteX1760" fmla="*/ 772032 w 1446440"/>
                    <a:gd name="connsiteY1760" fmla="*/ 1203454 h 1972329"/>
                    <a:gd name="connsiteX1761" fmla="*/ 770091 w 1446440"/>
                    <a:gd name="connsiteY1761" fmla="*/ 1202761 h 1972329"/>
                    <a:gd name="connsiteX1762" fmla="*/ 768879 w 1446440"/>
                    <a:gd name="connsiteY1762" fmla="*/ 1202006 h 1972329"/>
                    <a:gd name="connsiteX1763" fmla="*/ 768162 w 1446440"/>
                    <a:gd name="connsiteY1763" fmla="*/ 1201746 h 1972329"/>
                    <a:gd name="connsiteX1764" fmla="*/ 767371 w 1446440"/>
                    <a:gd name="connsiteY1764" fmla="*/ 1201671 h 1972329"/>
                    <a:gd name="connsiteX1765" fmla="*/ 766308 w 1446440"/>
                    <a:gd name="connsiteY1765" fmla="*/ 1202241 h 1972329"/>
                    <a:gd name="connsiteX1766" fmla="*/ 764948 w 1446440"/>
                    <a:gd name="connsiteY1766" fmla="*/ 1202984 h 1972329"/>
                    <a:gd name="connsiteX1767" fmla="*/ 763712 w 1446440"/>
                    <a:gd name="connsiteY1767" fmla="*/ 1203541 h 1972329"/>
                    <a:gd name="connsiteX1768" fmla="*/ 762340 w 1446440"/>
                    <a:gd name="connsiteY1768" fmla="*/ 1204098 h 1972329"/>
                    <a:gd name="connsiteX1769" fmla="*/ 760856 w 1446440"/>
                    <a:gd name="connsiteY1769" fmla="*/ 1204952 h 1972329"/>
                    <a:gd name="connsiteX1770" fmla="*/ 760053 w 1446440"/>
                    <a:gd name="connsiteY1770" fmla="*/ 1205534 h 1972329"/>
                    <a:gd name="connsiteX1771" fmla="*/ 759521 w 1446440"/>
                    <a:gd name="connsiteY1771" fmla="*/ 1205905 h 1972329"/>
                    <a:gd name="connsiteX1772" fmla="*/ 757964 w 1446440"/>
                    <a:gd name="connsiteY1772" fmla="*/ 1206834 h 1972329"/>
                    <a:gd name="connsiteX1773" fmla="*/ 756604 w 1446440"/>
                    <a:gd name="connsiteY1773" fmla="*/ 1207688 h 1972329"/>
                    <a:gd name="connsiteX1774" fmla="*/ 755467 w 1446440"/>
                    <a:gd name="connsiteY1774" fmla="*/ 1208319 h 1972329"/>
                    <a:gd name="connsiteX1775" fmla="*/ 754193 w 1446440"/>
                    <a:gd name="connsiteY1775" fmla="*/ 1208789 h 1972329"/>
                    <a:gd name="connsiteX1776" fmla="*/ 753711 w 1446440"/>
                    <a:gd name="connsiteY1776" fmla="*/ 1208987 h 1972329"/>
                    <a:gd name="connsiteX1777" fmla="*/ 752920 w 1446440"/>
                    <a:gd name="connsiteY1777" fmla="*/ 1209322 h 1972329"/>
                    <a:gd name="connsiteX1778" fmla="*/ 750880 w 1446440"/>
                    <a:gd name="connsiteY1778" fmla="*/ 1210262 h 1972329"/>
                    <a:gd name="connsiteX1779" fmla="*/ 750040 w 1446440"/>
                    <a:gd name="connsiteY1779" fmla="*/ 1210733 h 1972329"/>
                    <a:gd name="connsiteX1780" fmla="*/ 747852 w 1446440"/>
                    <a:gd name="connsiteY1780" fmla="*/ 1212119 h 1972329"/>
                    <a:gd name="connsiteX1781" fmla="*/ 746665 w 1446440"/>
                    <a:gd name="connsiteY1781" fmla="*/ 1212887 h 1972329"/>
                    <a:gd name="connsiteX1782" fmla="*/ 746368 w 1446440"/>
                    <a:gd name="connsiteY1782" fmla="*/ 1213060 h 1972329"/>
                    <a:gd name="connsiteX1783" fmla="*/ 745787 w 1446440"/>
                    <a:gd name="connsiteY1783" fmla="*/ 1213407 h 1972329"/>
                    <a:gd name="connsiteX1784" fmla="*/ 744365 w 1446440"/>
                    <a:gd name="connsiteY1784" fmla="*/ 1214249 h 1972329"/>
                    <a:gd name="connsiteX1785" fmla="*/ 743092 w 1446440"/>
                    <a:gd name="connsiteY1785" fmla="*/ 1214979 h 1972329"/>
                    <a:gd name="connsiteX1786" fmla="*/ 742140 w 1446440"/>
                    <a:gd name="connsiteY1786" fmla="*/ 1215313 h 1972329"/>
                    <a:gd name="connsiteX1787" fmla="*/ 741201 w 1446440"/>
                    <a:gd name="connsiteY1787" fmla="*/ 1215883 h 1972329"/>
                    <a:gd name="connsiteX1788" fmla="*/ 738765 w 1446440"/>
                    <a:gd name="connsiteY1788" fmla="*/ 1216675 h 1972329"/>
                    <a:gd name="connsiteX1789" fmla="*/ 737900 w 1446440"/>
                    <a:gd name="connsiteY1789" fmla="*/ 1217715 h 1972329"/>
                    <a:gd name="connsiteX1790" fmla="*/ 737035 w 1446440"/>
                    <a:gd name="connsiteY1790" fmla="*/ 1218742 h 1972329"/>
                    <a:gd name="connsiteX1791" fmla="*/ 736231 w 1446440"/>
                    <a:gd name="connsiteY1791" fmla="*/ 1219633 h 1972329"/>
                    <a:gd name="connsiteX1792" fmla="*/ 735551 w 1446440"/>
                    <a:gd name="connsiteY1792" fmla="*/ 1220376 h 1972329"/>
                    <a:gd name="connsiteX1793" fmla="*/ 734328 w 1446440"/>
                    <a:gd name="connsiteY1793" fmla="*/ 1221602 h 1972329"/>
                    <a:gd name="connsiteX1794" fmla="*/ 734093 w 1446440"/>
                    <a:gd name="connsiteY1794" fmla="*/ 1222456 h 1972329"/>
                    <a:gd name="connsiteX1795" fmla="*/ 733919 w 1446440"/>
                    <a:gd name="connsiteY1795" fmla="*/ 1223063 h 1972329"/>
                    <a:gd name="connsiteX1796" fmla="*/ 733475 w 1446440"/>
                    <a:gd name="connsiteY1796" fmla="*/ 1223793 h 1972329"/>
                    <a:gd name="connsiteX1797" fmla="*/ 733104 w 1446440"/>
                    <a:gd name="connsiteY1797" fmla="*/ 1224325 h 1972329"/>
                    <a:gd name="connsiteX1798" fmla="*/ 732745 w 1446440"/>
                    <a:gd name="connsiteY1798" fmla="*/ 1225130 h 1972329"/>
                    <a:gd name="connsiteX1799" fmla="*/ 732547 w 1446440"/>
                    <a:gd name="connsiteY1799" fmla="*/ 1225761 h 1972329"/>
                    <a:gd name="connsiteX1800" fmla="*/ 733017 w 1446440"/>
                    <a:gd name="connsiteY1800" fmla="*/ 1226207 h 1972329"/>
                    <a:gd name="connsiteX1801" fmla="*/ 733610 w 1446440"/>
                    <a:gd name="connsiteY1801" fmla="*/ 1226293 h 1972329"/>
                    <a:gd name="connsiteX1802" fmla="*/ 734476 w 1446440"/>
                    <a:gd name="connsiteY1802" fmla="*/ 1226207 h 1972329"/>
                    <a:gd name="connsiteX1803" fmla="*/ 735082 w 1446440"/>
                    <a:gd name="connsiteY1803" fmla="*/ 1226343 h 1972329"/>
                    <a:gd name="connsiteX1804" fmla="*/ 735255 w 1446440"/>
                    <a:gd name="connsiteY1804" fmla="*/ 1226504 h 1972329"/>
                    <a:gd name="connsiteX1805" fmla="*/ 735935 w 1446440"/>
                    <a:gd name="connsiteY1805" fmla="*/ 1227024 h 1972329"/>
                    <a:gd name="connsiteX1806" fmla="*/ 736281 w 1446440"/>
                    <a:gd name="connsiteY1806" fmla="*/ 1227482 h 1972329"/>
                    <a:gd name="connsiteX1807" fmla="*/ 736738 w 1446440"/>
                    <a:gd name="connsiteY1807" fmla="*/ 1228992 h 1972329"/>
                    <a:gd name="connsiteX1808" fmla="*/ 737097 w 1446440"/>
                    <a:gd name="connsiteY1808" fmla="*/ 1230156 h 1972329"/>
                    <a:gd name="connsiteX1809" fmla="*/ 737220 w 1446440"/>
                    <a:gd name="connsiteY1809" fmla="*/ 1230787 h 1972329"/>
                    <a:gd name="connsiteX1810" fmla="*/ 737208 w 1446440"/>
                    <a:gd name="connsiteY1810" fmla="*/ 1232929 h 1972329"/>
                    <a:gd name="connsiteX1811" fmla="*/ 737196 w 1446440"/>
                    <a:gd name="connsiteY1811" fmla="*/ 1233684 h 1972329"/>
                    <a:gd name="connsiteX1812" fmla="*/ 736825 w 1446440"/>
                    <a:gd name="connsiteY1812" fmla="*/ 1235677 h 1972329"/>
                    <a:gd name="connsiteX1813" fmla="*/ 735984 w 1446440"/>
                    <a:gd name="connsiteY1813" fmla="*/ 1237484 h 1972329"/>
                    <a:gd name="connsiteX1814" fmla="*/ 735415 w 1446440"/>
                    <a:gd name="connsiteY1814" fmla="*/ 1238474 h 1972329"/>
                    <a:gd name="connsiteX1815" fmla="*/ 734822 w 1446440"/>
                    <a:gd name="connsiteY1815" fmla="*/ 1239428 h 1972329"/>
                    <a:gd name="connsiteX1816" fmla="*/ 734253 w 1446440"/>
                    <a:gd name="connsiteY1816" fmla="*/ 1240183 h 1972329"/>
                    <a:gd name="connsiteX1817" fmla="*/ 733598 w 1446440"/>
                    <a:gd name="connsiteY1817" fmla="*/ 1240517 h 1972329"/>
                    <a:gd name="connsiteX1818" fmla="*/ 732856 w 1446440"/>
                    <a:gd name="connsiteY1818" fmla="*/ 1241037 h 1972329"/>
                    <a:gd name="connsiteX1819" fmla="*/ 731991 w 1446440"/>
                    <a:gd name="connsiteY1819" fmla="*/ 1241780 h 1972329"/>
                    <a:gd name="connsiteX1820" fmla="*/ 731225 w 1446440"/>
                    <a:gd name="connsiteY1820" fmla="*/ 1242287 h 1972329"/>
                    <a:gd name="connsiteX1821" fmla="*/ 730545 w 1446440"/>
                    <a:gd name="connsiteY1821" fmla="*/ 1242782 h 1972329"/>
                    <a:gd name="connsiteX1822" fmla="*/ 730174 w 1446440"/>
                    <a:gd name="connsiteY1822" fmla="*/ 1243191 h 1972329"/>
                    <a:gd name="connsiteX1823" fmla="*/ 729729 w 1446440"/>
                    <a:gd name="connsiteY1823" fmla="*/ 1244342 h 1972329"/>
                    <a:gd name="connsiteX1824" fmla="*/ 729803 w 1446440"/>
                    <a:gd name="connsiteY1824" fmla="*/ 1245258 h 1972329"/>
                    <a:gd name="connsiteX1825" fmla="*/ 729914 w 1446440"/>
                    <a:gd name="connsiteY1825" fmla="*/ 1246013 h 1972329"/>
                    <a:gd name="connsiteX1826" fmla="*/ 730050 w 1446440"/>
                    <a:gd name="connsiteY1826" fmla="*/ 1246917 h 1972329"/>
                    <a:gd name="connsiteX1827" fmla="*/ 730359 w 1446440"/>
                    <a:gd name="connsiteY1827" fmla="*/ 1247721 h 1972329"/>
                    <a:gd name="connsiteX1828" fmla="*/ 730619 w 1446440"/>
                    <a:gd name="connsiteY1828" fmla="*/ 1249219 h 1972329"/>
                    <a:gd name="connsiteX1829" fmla="*/ 730854 w 1446440"/>
                    <a:gd name="connsiteY1829" fmla="*/ 1250891 h 1972329"/>
                    <a:gd name="connsiteX1830" fmla="*/ 731027 w 1446440"/>
                    <a:gd name="connsiteY1830" fmla="*/ 1252153 h 1972329"/>
                    <a:gd name="connsiteX1831" fmla="*/ 730829 w 1446440"/>
                    <a:gd name="connsiteY1831" fmla="*/ 1253218 h 1972329"/>
                    <a:gd name="connsiteX1832" fmla="*/ 730730 w 1446440"/>
                    <a:gd name="connsiteY1832" fmla="*/ 1254480 h 1972329"/>
                    <a:gd name="connsiteX1833" fmla="*/ 731126 w 1446440"/>
                    <a:gd name="connsiteY1833" fmla="*/ 1255483 h 1972329"/>
                    <a:gd name="connsiteX1834" fmla="*/ 731707 w 1446440"/>
                    <a:gd name="connsiteY1834" fmla="*/ 1256288 h 1972329"/>
                    <a:gd name="connsiteX1835" fmla="*/ 731744 w 1446440"/>
                    <a:gd name="connsiteY1835" fmla="*/ 1256895 h 1972329"/>
                    <a:gd name="connsiteX1836" fmla="*/ 732016 w 1446440"/>
                    <a:gd name="connsiteY1836" fmla="*/ 1257476 h 1972329"/>
                    <a:gd name="connsiteX1837" fmla="*/ 732313 w 1446440"/>
                    <a:gd name="connsiteY1837" fmla="*/ 1258095 h 1972329"/>
                    <a:gd name="connsiteX1838" fmla="*/ 733116 w 1446440"/>
                    <a:gd name="connsiteY1838" fmla="*/ 1259333 h 1972329"/>
                    <a:gd name="connsiteX1839" fmla="*/ 733895 w 1446440"/>
                    <a:gd name="connsiteY1839" fmla="*/ 1260261 h 1972329"/>
                    <a:gd name="connsiteX1840" fmla="*/ 734785 w 1446440"/>
                    <a:gd name="connsiteY1840" fmla="*/ 1261178 h 1972329"/>
                    <a:gd name="connsiteX1841" fmla="*/ 735650 w 1446440"/>
                    <a:gd name="connsiteY1841" fmla="*/ 1262032 h 1972329"/>
                    <a:gd name="connsiteX1842" fmla="*/ 736602 w 1446440"/>
                    <a:gd name="connsiteY1842" fmla="*/ 1262836 h 1972329"/>
                    <a:gd name="connsiteX1843" fmla="*/ 737356 w 1446440"/>
                    <a:gd name="connsiteY1843" fmla="*/ 1263443 h 1972329"/>
                    <a:gd name="connsiteX1844" fmla="*/ 738197 w 1446440"/>
                    <a:gd name="connsiteY1844" fmla="*/ 1264272 h 1972329"/>
                    <a:gd name="connsiteX1845" fmla="*/ 739136 w 1446440"/>
                    <a:gd name="connsiteY1845" fmla="*/ 1265052 h 1972329"/>
                    <a:gd name="connsiteX1846" fmla="*/ 739940 w 1446440"/>
                    <a:gd name="connsiteY1846" fmla="*/ 1266005 h 1972329"/>
                    <a:gd name="connsiteX1847" fmla="*/ 740521 w 1446440"/>
                    <a:gd name="connsiteY1847" fmla="*/ 1266513 h 1972329"/>
                    <a:gd name="connsiteX1848" fmla="*/ 740991 w 1446440"/>
                    <a:gd name="connsiteY1848" fmla="*/ 1267045 h 1972329"/>
                    <a:gd name="connsiteX1849" fmla="*/ 741831 w 1446440"/>
                    <a:gd name="connsiteY1849" fmla="*/ 1267924 h 1972329"/>
                    <a:gd name="connsiteX1850" fmla="*/ 742585 w 1446440"/>
                    <a:gd name="connsiteY1850" fmla="*/ 1268716 h 1972329"/>
                    <a:gd name="connsiteX1851" fmla="*/ 743006 w 1446440"/>
                    <a:gd name="connsiteY1851" fmla="*/ 1269125 h 1972329"/>
                    <a:gd name="connsiteX1852" fmla="*/ 743599 w 1446440"/>
                    <a:gd name="connsiteY1852" fmla="*/ 1269818 h 1972329"/>
                    <a:gd name="connsiteX1853" fmla="*/ 743921 w 1446440"/>
                    <a:gd name="connsiteY1853" fmla="*/ 1270474 h 1972329"/>
                    <a:gd name="connsiteX1854" fmla="*/ 744254 w 1446440"/>
                    <a:gd name="connsiteY1854" fmla="*/ 1271130 h 1972329"/>
                    <a:gd name="connsiteX1855" fmla="*/ 744526 w 1446440"/>
                    <a:gd name="connsiteY1855" fmla="*/ 1271898 h 1972329"/>
                    <a:gd name="connsiteX1856" fmla="*/ 744736 w 1446440"/>
                    <a:gd name="connsiteY1856" fmla="*/ 1272801 h 1972329"/>
                    <a:gd name="connsiteX1857" fmla="*/ 744996 w 1446440"/>
                    <a:gd name="connsiteY1857" fmla="*/ 1273619 h 1972329"/>
                    <a:gd name="connsiteX1858" fmla="*/ 745070 w 1446440"/>
                    <a:gd name="connsiteY1858" fmla="*/ 1273841 h 1972329"/>
                    <a:gd name="connsiteX1859" fmla="*/ 745540 w 1446440"/>
                    <a:gd name="connsiteY1859" fmla="*/ 1274856 h 1972329"/>
                    <a:gd name="connsiteX1860" fmla="*/ 745787 w 1446440"/>
                    <a:gd name="connsiteY1860" fmla="*/ 1275760 h 1972329"/>
                    <a:gd name="connsiteX1861" fmla="*/ 746047 w 1446440"/>
                    <a:gd name="connsiteY1861" fmla="*/ 1276788 h 1972329"/>
                    <a:gd name="connsiteX1862" fmla="*/ 746281 w 1446440"/>
                    <a:gd name="connsiteY1862" fmla="*/ 1277654 h 1972329"/>
                    <a:gd name="connsiteX1863" fmla="*/ 746393 w 1446440"/>
                    <a:gd name="connsiteY1863" fmla="*/ 1278496 h 1972329"/>
                    <a:gd name="connsiteX1864" fmla="*/ 746356 w 1446440"/>
                    <a:gd name="connsiteY1864" fmla="*/ 1279462 h 1972329"/>
                    <a:gd name="connsiteX1865" fmla="*/ 746294 w 1446440"/>
                    <a:gd name="connsiteY1865" fmla="*/ 1280278 h 1972329"/>
                    <a:gd name="connsiteX1866" fmla="*/ 746244 w 1446440"/>
                    <a:gd name="connsiteY1866" fmla="*/ 1281331 h 1972329"/>
                    <a:gd name="connsiteX1867" fmla="*/ 746170 w 1446440"/>
                    <a:gd name="connsiteY1867" fmla="*/ 1282717 h 1972329"/>
                    <a:gd name="connsiteX1868" fmla="*/ 746009 w 1446440"/>
                    <a:gd name="connsiteY1868" fmla="*/ 1283658 h 1972329"/>
                    <a:gd name="connsiteX1869" fmla="*/ 745713 w 1446440"/>
                    <a:gd name="connsiteY1869" fmla="*/ 1284797 h 1972329"/>
                    <a:gd name="connsiteX1870" fmla="*/ 745453 w 1446440"/>
                    <a:gd name="connsiteY1870" fmla="*/ 1285800 h 1972329"/>
                    <a:gd name="connsiteX1871" fmla="*/ 745181 w 1446440"/>
                    <a:gd name="connsiteY1871" fmla="*/ 1286976 h 1972329"/>
                    <a:gd name="connsiteX1872" fmla="*/ 744736 w 1446440"/>
                    <a:gd name="connsiteY1872" fmla="*/ 1288238 h 1972329"/>
                    <a:gd name="connsiteX1873" fmla="*/ 744131 w 1446440"/>
                    <a:gd name="connsiteY1873" fmla="*/ 1289352 h 1972329"/>
                    <a:gd name="connsiteX1874" fmla="*/ 743822 w 1446440"/>
                    <a:gd name="connsiteY1874" fmla="*/ 1289947 h 1972329"/>
                    <a:gd name="connsiteX1875" fmla="*/ 743587 w 1446440"/>
                    <a:gd name="connsiteY1875" fmla="*/ 1290504 h 1972329"/>
                    <a:gd name="connsiteX1876" fmla="*/ 743055 w 1446440"/>
                    <a:gd name="connsiteY1876" fmla="*/ 1291420 h 1972329"/>
                    <a:gd name="connsiteX1877" fmla="*/ 742833 w 1446440"/>
                    <a:gd name="connsiteY1877" fmla="*/ 1291667 h 1972329"/>
                    <a:gd name="connsiteX1878" fmla="*/ 742684 w 1446440"/>
                    <a:gd name="connsiteY1878" fmla="*/ 1292051 h 1972329"/>
                    <a:gd name="connsiteX1879" fmla="*/ 742387 w 1446440"/>
                    <a:gd name="connsiteY1879" fmla="*/ 1292707 h 1972329"/>
                    <a:gd name="connsiteX1880" fmla="*/ 741893 w 1446440"/>
                    <a:gd name="connsiteY1880" fmla="*/ 1293450 h 1972329"/>
                    <a:gd name="connsiteX1881" fmla="*/ 740607 w 1446440"/>
                    <a:gd name="connsiteY1881" fmla="*/ 1294688 h 1972329"/>
                    <a:gd name="connsiteX1882" fmla="*/ 738741 w 1446440"/>
                    <a:gd name="connsiteY1882" fmla="*/ 1296260 h 1972329"/>
                    <a:gd name="connsiteX1883" fmla="*/ 737443 w 1446440"/>
                    <a:gd name="connsiteY1883" fmla="*/ 1297324 h 1972329"/>
                    <a:gd name="connsiteX1884" fmla="*/ 735477 w 1446440"/>
                    <a:gd name="connsiteY1884" fmla="*/ 1298971 h 1972329"/>
                    <a:gd name="connsiteX1885" fmla="*/ 733833 w 1446440"/>
                    <a:gd name="connsiteY1885" fmla="*/ 1301063 h 1972329"/>
                    <a:gd name="connsiteX1886" fmla="*/ 732313 w 1446440"/>
                    <a:gd name="connsiteY1886" fmla="*/ 1303724 h 1972329"/>
                    <a:gd name="connsiteX1887" fmla="*/ 731633 w 1446440"/>
                    <a:gd name="connsiteY1887" fmla="*/ 1307079 h 1972329"/>
                    <a:gd name="connsiteX1888" fmla="*/ 731818 w 1446440"/>
                    <a:gd name="connsiteY1888" fmla="*/ 1310087 h 1972329"/>
                    <a:gd name="connsiteX1889" fmla="*/ 731905 w 1446440"/>
                    <a:gd name="connsiteY1889" fmla="*/ 1311065 h 1972329"/>
                    <a:gd name="connsiteX1890" fmla="*/ 732028 w 1446440"/>
                    <a:gd name="connsiteY1890" fmla="*/ 1312031 h 1972329"/>
                    <a:gd name="connsiteX1891" fmla="*/ 732177 w 1446440"/>
                    <a:gd name="connsiteY1891" fmla="*/ 1313665 h 1972329"/>
                    <a:gd name="connsiteX1892" fmla="*/ 732374 w 1446440"/>
                    <a:gd name="connsiteY1892" fmla="*/ 1315745 h 1972329"/>
                    <a:gd name="connsiteX1893" fmla="*/ 732424 w 1446440"/>
                    <a:gd name="connsiteY1893" fmla="*/ 1316376 h 1972329"/>
                    <a:gd name="connsiteX1894" fmla="*/ 732609 w 1446440"/>
                    <a:gd name="connsiteY1894" fmla="*/ 1317601 h 1972329"/>
                    <a:gd name="connsiteX1895" fmla="*/ 732955 w 1446440"/>
                    <a:gd name="connsiteY1895" fmla="*/ 1319111 h 1972329"/>
                    <a:gd name="connsiteX1896" fmla="*/ 733363 w 1446440"/>
                    <a:gd name="connsiteY1896" fmla="*/ 1320560 h 1972329"/>
                    <a:gd name="connsiteX1897" fmla="*/ 733574 w 1446440"/>
                    <a:gd name="connsiteY1897" fmla="*/ 1321327 h 1972329"/>
                    <a:gd name="connsiteX1898" fmla="*/ 733685 w 1446440"/>
                    <a:gd name="connsiteY1898" fmla="*/ 1321649 h 1972329"/>
                    <a:gd name="connsiteX1899" fmla="*/ 733153 w 1446440"/>
                    <a:gd name="connsiteY1899" fmla="*/ 1321600 h 1972329"/>
                    <a:gd name="connsiteX1900" fmla="*/ 732275 w 1446440"/>
                    <a:gd name="connsiteY1900" fmla="*/ 1321513 h 1972329"/>
                    <a:gd name="connsiteX1901" fmla="*/ 731076 w 1446440"/>
                    <a:gd name="connsiteY1901" fmla="*/ 1321278 h 1972329"/>
                    <a:gd name="connsiteX1902" fmla="*/ 729272 w 1446440"/>
                    <a:gd name="connsiteY1902" fmla="*/ 1321191 h 1972329"/>
                    <a:gd name="connsiteX1903" fmla="*/ 727429 w 1446440"/>
                    <a:gd name="connsiteY1903" fmla="*/ 1320931 h 1972329"/>
                    <a:gd name="connsiteX1904" fmla="*/ 726045 w 1446440"/>
                    <a:gd name="connsiteY1904" fmla="*/ 1320684 h 1972329"/>
                    <a:gd name="connsiteX1905" fmla="*/ 724883 w 1446440"/>
                    <a:gd name="connsiteY1905" fmla="*/ 1320102 h 1972329"/>
                    <a:gd name="connsiteX1906" fmla="*/ 723993 w 1446440"/>
                    <a:gd name="connsiteY1906" fmla="*/ 1319483 h 1972329"/>
                    <a:gd name="connsiteX1907" fmla="*/ 723486 w 1446440"/>
                    <a:gd name="connsiteY1907" fmla="*/ 1319211 h 1972329"/>
                    <a:gd name="connsiteX1908" fmla="*/ 722868 w 1446440"/>
                    <a:gd name="connsiteY1908" fmla="*/ 1318753 h 1972329"/>
                    <a:gd name="connsiteX1909" fmla="*/ 721632 w 1446440"/>
                    <a:gd name="connsiteY1909" fmla="*/ 1318183 h 1972329"/>
                    <a:gd name="connsiteX1910" fmla="*/ 720606 w 1446440"/>
                    <a:gd name="connsiteY1910" fmla="*/ 1317836 h 1972329"/>
                    <a:gd name="connsiteX1911" fmla="*/ 719357 w 1446440"/>
                    <a:gd name="connsiteY1911" fmla="*/ 1317713 h 1972329"/>
                    <a:gd name="connsiteX1912" fmla="*/ 717565 w 1446440"/>
                    <a:gd name="connsiteY1912" fmla="*/ 1317440 h 1972329"/>
                    <a:gd name="connsiteX1913" fmla="*/ 715847 w 1446440"/>
                    <a:gd name="connsiteY1913" fmla="*/ 1316958 h 1972329"/>
                    <a:gd name="connsiteX1914" fmla="*/ 714548 w 1446440"/>
                    <a:gd name="connsiteY1914" fmla="*/ 1316042 h 1972329"/>
                    <a:gd name="connsiteX1915" fmla="*/ 713621 w 1446440"/>
                    <a:gd name="connsiteY1915" fmla="*/ 1315324 h 1972329"/>
                    <a:gd name="connsiteX1916" fmla="*/ 712595 w 1446440"/>
                    <a:gd name="connsiteY1916" fmla="*/ 1314816 h 1972329"/>
                    <a:gd name="connsiteX1917" fmla="*/ 711792 w 1446440"/>
                    <a:gd name="connsiteY1917" fmla="*/ 1314234 h 1972329"/>
                    <a:gd name="connsiteX1918" fmla="*/ 710766 w 1446440"/>
                    <a:gd name="connsiteY1918" fmla="*/ 1313590 h 1972329"/>
                    <a:gd name="connsiteX1919" fmla="*/ 709653 w 1446440"/>
                    <a:gd name="connsiteY1919" fmla="*/ 1312835 h 1972329"/>
                    <a:gd name="connsiteX1920" fmla="*/ 708639 w 1446440"/>
                    <a:gd name="connsiteY1920" fmla="*/ 1311944 h 1972329"/>
                    <a:gd name="connsiteX1921" fmla="*/ 708046 w 1446440"/>
                    <a:gd name="connsiteY1921" fmla="*/ 1310397 h 1972329"/>
                    <a:gd name="connsiteX1922" fmla="*/ 708157 w 1446440"/>
                    <a:gd name="connsiteY1922" fmla="*/ 1309530 h 1972329"/>
                    <a:gd name="connsiteX1923" fmla="*/ 708120 w 1446440"/>
                    <a:gd name="connsiteY1923" fmla="*/ 1308428 h 1972329"/>
                    <a:gd name="connsiteX1924" fmla="*/ 707428 w 1446440"/>
                    <a:gd name="connsiteY1924" fmla="*/ 1306782 h 1972329"/>
                    <a:gd name="connsiteX1925" fmla="*/ 706946 w 1446440"/>
                    <a:gd name="connsiteY1925" fmla="*/ 1305990 h 1972329"/>
                    <a:gd name="connsiteX1926" fmla="*/ 706575 w 1446440"/>
                    <a:gd name="connsiteY1926" fmla="*/ 1305457 h 1972329"/>
                    <a:gd name="connsiteX1927" fmla="*/ 706439 w 1446440"/>
                    <a:gd name="connsiteY1927" fmla="*/ 1305160 h 1972329"/>
                    <a:gd name="connsiteX1928" fmla="*/ 705363 w 1446440"/>
                    <a:gd name="connsiteY1928" fmla="*/ 1303749 h 1972329"/>
                    <a:gd name="connsiteX1929" fmla="*/ 705005 w 1446440"/>
                    <a:gd name="connsiteY1929" fmla="*/ 1303304 h 1972329"/>
                    <a:gd name="connsiteX1930" fmla="*/ 704387 w 1446440"/>
                    <a:gd name="connsiteY1930" fmla="*/ 1302239 h 1972329"/>
                    <a:gd name="connsiteX1931" fmla="*/ 703571 w 1446440"/>
                    <a:gd name="connsiteY1931" fmla="*/ 1301026 h 1972329"/>
                    <a:gd name="connsiteX1932" fmla="*/ 703311 w 1446440"/>
                    <a:gd name="connsiteY1932" fmla="*/ 1300432 h 1972329"/>
                    <a:gd name="connsiteX1933" fmla="*/ 702594 w 1446440"/>
                    <a:gd name="connsiteY1933" fmla="*/ 1299726 h 1972329"/>
                    <a:gd name="connsiteX1934" fmla="*/ 702125 w 1446440"/>
                    <a:gd name="connsiteY1934" fmla="*/ 1298983 h 1972329"/>
                    <a:gd name="connsiteX1935" fmla="*/ 701247 w 1446440"/>
                    <a:gd name="connsiteY1935" fmla="*/ 1297547 h 1972329"/>
                    <a:gd name="connsiteX1936" fmla="*/ 700765 w 1446440"/>
                    <a:gd name="connsiteY1936" fmla="*/ 1297102 h 1972329"/>
                    <a:gd name="connsiteX1937" fmla="*/ 700085 w 1446440"/>
                    <a:gd name="connsiteY1937" fmla="*/ 1297126 h 1972329"/>
                    <a:gd name="connsiteX1938" fmla="*/ 699516 w 1446440"/>
                    <a:gd name="connsiteY1938" fmla="*/ 1296433 h 1972329"/>
                    <a:gd name="connsiteX1939" fmla="*/ 699442 w 1446440"/>
                    <a:gd name="connsiteY1939" fmla="*/ 1295406 h 1972329"/>
                    <a:gd name="connsiteX1940" fmla="*/ 699269 w 1446440"/>
                    <a:gd name="connsiteY1940" fmla="*/ 1293846 h 1972329"/>
                    <a:gd name="connsiteX1941" fmla="*/ 699145 w 1446440"/>
                    <a:gd name="connsiteY1941" fmla="*/ 1292620 h 1972329"/>
                    <a:gd name="connsiteX1942" fmla="*/ 698898 w 1446440"/>
                    <a:gd name="connsiteY1942" fmla="*/ 1290813 h 1972329"/>
                    <a:gd name="connsiteX1943" fmla="*/ 698762 w 1446440"/>
                    <a:gd name="connsiteY1943" fmla="*/ 1289167 h 1972329"/>
                    <a:gd name="connsiteX1944" fmla="*/ 698515 w 1446440"/>
                    <a:gd name="connsiteY1944" fmla="*/ 1287557 h 1972329"/>
                    <a:gd name="connsiteX1945" fmla="*/ 698391 w 1446440"/>
                    <a:gd name="connsiteY1945" fmla="*/ 1286369 h 1972329"/>
                    <a:gd name="connsiteX1946" fmla="*/ 698157 w 1446440"/>
                    <a:gd name="connsiteY1946" fmla="*/ 1285564 h 1972329"/>
                    <a:gd name="connsiteX1947" fmla="*/ 698157 w 1446440"/>
                    <a:gd name="connsiteY1947" fmla="*/ 1284747 h 1972329"/>
                    <a:gd name="connsiteX1948" fmla="*/ 698502 w 1446440"/>
                    <a:gd name="connsiteY1948" fmla="*/ 1283819 h 1972329"/>
                    <a:gd name="connsiteX1949" fmla="*/ 698836 w 1446440"/>
                    <a:gd name="connsiteY1949" fmla="*/ 1282457 h 1972329"/>
                    <a:gd name="connsiteX1950" fmla="*/ 699108 w 1446440"/>
                    <a:gd name="connsiteY1950" fmla="*/ 1280934 h 1972329"/>
                    <a:gd name="connsiteX1951" fmla="*/ 699220 w 1446440"/>
                    <a:gd name="connsiteY1951" fmla="*/ 1279697 h 1972329"/>
                    <a:gd name="connsiteX1952" fmla="*/ 699380 w 1446440"/>
                    <a:gd name="connsiteY1952" fmla="*/ 1278929 h 1972329"/>
                    <a:gd name="connsiteX1953" fmla="*/ 698564 w 1446440"/>
                    <a:gd name="connsiteY1953" fmla="*/ 1277827 h 1972329"/>
                    <a:gd name="connsiteX1954" fmla="*/ 697452 w 1446440"/>
                    <a:gd name="connsiteY1954" fmla="*/ 1277097 h 1972329"/>
                    <a:gd name="connsiteX1955" fmla="*/ 695968 w 1446440"/>
                    <a:gd name="connsiteY1955" fmla="*/ 1276144 h 1972329"/>
                    <a:gd name="connsiteX1956" fmla="*/ 694695 w 1446440"/>
                    <a:gd name="connsiteY1956" fmla="*/ 1275104 h 1972329"/>
                    <a:gd name="connsiteX1957" fmla="*/ 693483 w 1446440"/>
                    <a:gd name="connsiteY1957" fmla="*/ 1274151 h 1972329"/>
                    <a:gd name="connsiteX1958" fmla="*/ 691963 w 1446440"/>
                    <a:gd name="connsiteY1958" fmla="*/ 1272467 h 1972329"/>
                    <a:gd name="connsiteX1959" fmla="*/ 691580 w 1446440"/>
                    <a:gd name="connsiteY1959" fmla="*/ 1271799 h 1972329"/>
                    <a:gd name="connsiteX1960" fmla="*/ 691221 w 1446440"/>
                    <a:gd name="connsiteY1960" fmla="*/ 1271279 h 1972329"/>
                    <a:gd name="connsiteX1961" fmla="*/ 690517 w 1446440"/>
                    <a:gd name="connsiteY1961" fmla="*/ 1270363 h 1972329"/>
                    <a:gd name="connsiteX1962" fmla="*/ 689157 w 1446440"/>
                    <a:gd name="connsiteY1962" fmla="*/ 1268803 h 1972329"/>
                    <a:gd name="connsiteX1963" fmla="*/ 688057 w 1446440"/>
                    <a:gd name="connsiteY1963" fmla="*/ 1267639 h 1972329"/>
                    <a:gd name="connsiteX1964" fmla="*/ 686734 w 1446440"/>
                    <a:gd name="connsiteY1964" fmla="*/ 1266500 h 1972329"/>
                    <a:gd name="connsiteX1965" fmla="*/ 686116 w 1446440"/>
                    <a:gd name="connsiteY1965" fmla="*/ 1266278 h 1972329"/>
                    <a:gd name="connsiteX1966" fmla="*/ 685646 w 1446440"/>
                    <a:gd name="connsiteY1966" fmla="*/ 1265263 h 1972329"/>
                    <a:gd name="connsiteX1967" fmla="*/ 685609 w 1446440"/>
                    <a:gd name="connsiteY1967" fmla="*/ 1264111 h 1972329"/>
                    <a:gd name="connsiteX1968" fmla="*/ 684694 w 1446440"/>
                    <a:gd name="connsiteY1968" fmla="*/ 1263703 h 1972329"/>
                    <a:gd name="connsiteX1969" fmla="*/ 682840 w 1446440"/>
                    <a:gd name="connsiteY1969" fmla="*/ 1263988 h 1972329"/>
                    <a:gd name="connsiteX1970" fmla="*/ 681319 w 1446440"/>
                    <a:gd name="connsiteY1970" fmla="*/ 1264409 h 1972329"/>
                    <a:gd name="connsiteX1971" fmla="*/ 679724 w 1446440"/>
                    <a:gd name="connsiteY1971" fmla="*/ 1265040 h 1972329"/>
                    <a:gd name="connsiteX1972" fmla="*/ 678723 w 1446440"/>
                    <a:gd name="connsiteY1972" fmla="*/ 1265572 h 1972329"/>
                    <a:gd name="connsiteX1973" fmla="*/ 677067 w 1446440"/>
                    <a:gd name="connsiteY1973" fmla="*/ 1266575 h 1972329"/>
                    <a:gd name="connsiteX1974" fmla="*/ 675905 w 1446440"/>
                    <a:gd name="connsiteY1974" fmla="*/ 1267243 h 1972329"/>
                    <a:gd name="connsiteX1975" fmla="*/ 674681 w 1446440"/>
                    <a:gd name="connsiteY1975" fmla="*/ 1267751 h 1972329"/>
                    <a:gd name="connsiteX1976" fmla="*/ 673815 w 1446440"/>
                    <a:gd name="connsiteY1976" fmla="*/ 1267590 h 1972329"/>
                    <a:gd name="connsiteX1977" fmla="*/ 673494 w 1446440"/>
                    <a:gd name="connsiteY1977" fmla="*/ 1268234 h 1972329"/>
                    <a:gd name="connsiteX1978" fmla="*/ 673655 w 1446440"/>
                    <a:gd name="connsiteY1978" fmla="*/ 1268853 h 1972329"/>
                    <a:gd name="connsiteX1979" fmla="*/ 673853 w 1446440"/>
                    <a:gd name="connsiteY1979" fmla="*/ 1269472 h 1972329"/>
                    <a:gd name="connsiteX1980" fmla="*/ 674396 w 1446440"/>
                    <a:gd name="connsiteY1980" fmla="*/ 1270598 h 1972329"/>
                    <a:gd name="connsiteX1981" fmla="*/ 674656 w 1446440"/>
                    <a:gd name="connsiteY1981" fmla="*/ 1271254 h 1972329"/>
                    <a:gd name="connsiteX1982" fmla="*/ 675077 w 1446440"/>
                    <a:gd name="connsiteY1982" fmla="*/ 1271910 h 1972329"/>
                    <a:gd name="connsiteX1983" fmla="*/ 675670 w 1446440"/>
                    <a:gd name="connsiteY1983" fmla="*/ 1271774 h 1972329"/>
                    <a:gd name="connsiteX1984" fmla="*/ 676078 w 1446440"/>
                    <a:gd name="connsiteY1984" fmla="*/ 1272170 h 1972329"/>
                    <a:gd name="connsiteX1985" fmla="*/ 676350 w 1446440"/>
                    <a:gd name="connsiteY1985" fmla="*/ 1272789 h 1972329"/>
                    <a:gd name="connsiteX1986" fmla="*/ 676090 w 1446440"/>
                    <a:gd name="connsiteY1986" fmla="*/ 1273420 h 1972329"/>
                    <a:gd name="connsiteX1987" fmla="*/ 675336 w 1446440"/>
                    <a:gd name="connsiteY1987" fmla="*/ 1274287 h 1972329"/>
                    <a:gd name="connsiteX1988" fmla="*/ 674310 w 1446440"/>
                    <a:gd name="connsiteY1988" fmla="*/ 1274485 h 1972329"/>
                    <a:gd name="connsiteX1989" fmla="*/ 673024 w 1446440"/>
                    <a:gd name="connsiteY1989" fmla="*/ 1274089 h 1972329"/>
                    <a:gd name="connsiteX1990" fmla="*/ 672320 w 1446440"/>
                    <a:gd name="connsiteY1990" fmla="*/ 1273767 h 1972329"/>
                    <a:gd name="connsiteX1991" fmla="*/ 671368 w 1446440"/>
                    <a:gd name="connsiteY1991" fmla="*/ 1273594 h 1972329"/>
                    <a:gd name="connsiteX1992" fmla="*/ 670639 w 1446440"/>
                    <a:gd name="connsiteY1992" fmla="*/ 1273990 h 1972329"/>
                    <a:gd name="connsiteX1993" fmla="*/ 669662 w 1446440"/>
                    <a:gd name="connsiteY1993" fmla="*/ 1273817 h 1972329"/>
                    <a:gd name="connsiteX1994" fmla="*/ 669031 w 1446440"/>
                    <a:gd name="connsiteY1994" fmla="*/ 1273631 h 1972329"/>
                    <a:gd name="connsiteX1995" fmla="*/ 668982 w 1446440"/>
                    <a:gd name="connsiteY1995" fmla="*/ 1272133 h 1972329"/>
                    <a:gd name="connsiteX1996" fmla="*/ 669439 w 1446440"/>
                    <a:gd name="connsiteY1996" fmla="*/ 1271613 h 1972329"/>
                    <a:gd name="connsiteX1997" fmla="*/ 669303 w 1446440"/>
                    <a:gd name="connsiteY1997" fmla="*/ 1270895 h 1972329"/>
                    <a:gd name="connsiteX1998" fmla="*/ 668759 w 1446440"/>
                    <a:gd name="connsiteY1998" fmla="*/ 1271031 h 1972329"/>
                    <a:gd name="connsiteX1999" fmla="*/ 668055 w 1446440"/>
                    <a:gd name="connsiteY1999" fmla="*/ 1270932 h 1972329"/>
                    <a:gd name="connsiteX2000" fmla="*/ 667288 w 1446440"/>
                    <a:gd name="connsiteY2000" fmla="*/ 1271118 h 1972329"/>
                    <a:gd name="connsiteX2001" fmla="*/ 666435 w 1446440"/>
                    <a:gd name="connsiteY2001" fmla="*/ 1271254 h 1972329"/>
                    <a:gd name="connsiteX2002" fmla="*/ 666114 w 1446440"/>
                    <a:gd name="connsiteY2002" fmla="*/ 1270598 h 1972329"/>
                    <a:gd name="connsiteX2003" fmla="*/ 666435 w 1446440"/>
                    <a:gd name="connsiteY2003" fmla="*/ 1269892 h 1972329"/>
                    <a:gd name="connsiteX2004" fmla="*/ 666881 w 1446440"/>
                    <a:gd name="connsiteY2004" fmla="*/ 1268840 h 1972329"/>
                    <a:gd name="connsiteX2005" fmla="*/ 666646 w 1446440"/>
                    <a:gd name="connsiteY2005" fmla="*/ 1268048 h 1972329"/>
                    <a:gd name="connsiteX2006" fmla="*/ 665632 w 1446440"/>
                    <a:gd name="connsiteY2006" fmla="*/ 1268023 h 1972329"/>
                    <a:gd name="connsiteX2007" fmla="*/ 664396 w 1446440"/>
                    <a:gd name="connsiteY2007" fmla="*/ 1268382 h 1972329"/>
                    <a:gd name="connsiteX2008" fmla="*/ 663827 w 1446440"/>
                    <a:gd name="connsiteY2008" fmla="*/ 1268481 h 1972329"/>
                    <a:gd name="connsiteX2009" fmla="*/ 663308 w 1446440"/>
                    <a:gd name="connsiteY2009" fmla="*/ 1268494 h 1972329"/>
                    <a:gd name="connsiteX2010" fmla="*/ 662690 w 1446440"/>
                    <a:gd name="connsiteY2010" fmla="*/ 1268122 h 1972329"/>
                    <a:gd name="connsiteX2011" fmla="*/ 662245 w 1446440"/>
                    <a:gd name="connsiteY2011" fmla="*/ 1267714 h 1972329"/>
                    <a:gd name="connsiteX2012" fmla="*/ 661009 w 1446440"/>
                    <a:gd name="connsiteY2012" fmla="*/ 1267380 h 1972329"/>
                    <a:gd name="connsiteX2013" fmla="*/ 660143 w 1446440"/>
                    <a:gd name="connsiteY2013" fmla="*/ 1267169 h 1972329"/>
                    <a:gd name="connsiteX2014" fmla="*/ 658487 w 1446440"/>
                    <a:gd name="connsiteY2014" fmla="*/ 1267008 h 1972329"/>
                    <a:gd name="connsiteX2015" fmla="*/ 657671 w 1446440"/>
                    <a:gd name="connsiteY2015" fmla="*/ 1266847 h 1972329"/>
                    <a:gd name="connsiteX2016" fmla="*/ 656484 w 1446440"/>
                    <a:gd name="connsiteY2016" fmla="*/ 1266761 h 1972329"/>
                    <a:gd name="connsiteX2017" fmla="*/ 655619 w 1446440"/>
                    <a:gd name="connsiteY2017" fmla="*/ 1266798 h 1972329"/>
                    <a:gd name="connsiteX2018" fmla="*/ 654951 w 1446440"/>
                    <a:gd name="connsiteY2018" fmla="*/ 1266711 h 1972329"/>
                    <a:gd name="connsiteX2019" fmla="*/ 654061 w 1446440"/>
                    <a:gd name="connsiteY2019" fmla="*/ 1266303 h 1972329"/>
                    <a:gd name="connsiteX2020" fmla="*/ 653999 w 1446440"/>
                    <a:gd name="connsiteY2020" fmla="*/ 1265337 h 1972329"/>
                    <a:gd name="connsiteX2021" fmla="*/ 653715 w 1446440"/>
                    <a:gd name="connsiteY2021" fmla="*/ 1264792 h 1972329"/>
                    <a:gd name="connsiteX2022" fmla="*/ 652713 w 1446440"/>
                    <a:gd name="connsiteY2022" fmla="*/ 1264508 h 1972329"/>
                    <a:gd name="connsiteX2023" fmla="*/ 652133 w 1446440"/>
                    <a:gd name="connsiteY2023" fmla="*/ 1264149 h 1972329"/>
                    <a:gd name="connsiteX2024" fmla="*/ 652441 w 1446440"/>
                    <a:gd name="connsiteY2024" fmla="*/ 1263307 h 1972329"/>
                    <a:gd name="connsiteX2025" fmla="*/ 652850 w 1446440"/>
                    <a:gd name="connsiteY2025" fmla="*/ 1262886 h 1972329"/>
                    <a:gd name="connsiteX2026" fmla="*/ 653394 w 1446440"/>
                    <a:gd name="connsiteY2026" fmla="*/ 1262576 h 1972329"/>
                    <a:gd name="connsiteX2027" fmla="*/ 653159 w 1446440"/>
                    <a:gd name="connsiteY2027" fmla="*/ 1261957 h 1972329"/>
                    <a:gd name="connsiteX2028" fmla="*/ 652528 w 1446440"/>
                    <a:gd name="connsiteY2028" fmla="*/ 1261165 h 1972329"/>
                    <a:gd name="connsiteX2029" fmla="*/ 652998 w 1446440"/>
                    <a:gd name="connsiteY2029" fmla="*/ 1260311 h 1972329"/>
                    <a:gd name="connsiteX2030" fmla="*/ 652751 w 1446440"/>
                    <a:gd name="connsiteY2030" fmla="*/ 1259717 h 1972329"/>
                    <a:gd name="connsiteX2031" fmla="*/ 652640 w 1446440"/>
                    <a:gd name="connsiteY2031" fmla="*/ 1259618 h 1972329"/>
                    <a:gd name="connsiteX2032" fmla="*/ 652083 w 1446440"/>
                    <a:gd name="connsiteY2032" fmla="*/ 1260051 h 1972329"/>
                    <a:gd name="connsiteX2033" fmla="*/ 651366 w 1446440"/>
                    <a:gd name="connsiteY2033" fmla="*/ 1260323 h 1972329"/>
                    <a:gd name="connsiteX2034" fmla="*/ 650451 w 1446440"/>
                    <a:gd name="connsiteY2034" fmla="*/ 1259803 h 1972329"/>
                    <a:gd name="connsiteX2035" fmla="*/ 649796 w 1446440"/>
                    <a:gd name="connsiteY2035" fmla="*/ 1260212 h 1972329"/>
                    <a:gd name="connsiteX2036" fmla="*/ 649376 w 1446440"/>
                    <a:gd name="connsiteY2036" fmla="*/ 1260905 h 1972329"/>
                    <a:gd name="connsiteX2037" fmla="*/ 649166 w 1446440"/>
                    <a:gd name="connsiteY2037" fmla="*/ 1261499 h 1972329"/>
                    <a:gd name="connsiteX2038" fmla="*/ 648634 w 1446440"/>
                    <a:gd name="connsiteY2038" fmla="*/ 1262651 h 1972329"/>
                    <a:gd name="connsiteX2039" fmla="*/ 648585 w 1446440"/>
                    <a:gd name="connsiteY2039" fmla="*/ 1263468 h 1972329"/>
                    <a:gd name="connsiteX2040" fmla="*/ 647361 w 1446440"/>
                    <a:gd name="connsiteY2040" fmla="*/ 1264347 h 1972329"/>
                    <a:gd name="connsiteX2041" fmla="*/ 646582 w 1446440"/>
                    <a:gd name="connsiteY2041" fmla="*/ 1264074 h 1972329"/>
                    <a:gd name="connsiteX2042" fmla="*/ 645865 w 1446440"/>
                    <a:gd name="connsiteY2042" fmla="*/ 1264520 h 1972329"/>
                    <a:gd name="connsiteX2043" fmla="*/ 645160 w 1446440"/>
                    <a:gd name="connsiteY2043" fmla="*/ 1264681 h 1972329"/>
                    <a:gd name="connsiteX2044" fmla="*/ 644703 w 1446440"/>
                    <a:gd name="connsiteY2044" fmla="*/ 1264297 h 1972329"/>
                    <a:gd name="connsiteX2045" fmla="*/ 644184 w 1446440"/>
                    <a:gd name="connsiteY2045" fmla="*/ 1264743 h 1972329"/>
                    <a:gd name="connsiteX2046" fmla="*/ 643739 w 1446440"/>
                    <a:gd name="connsiteY2046" fmla="*/ 1265510 h 1972329"/>
                    <a:gd name="connsiteX2047" fmla="*/ 643442 w 1446440"/>
                    <a:gd name="connsiteY2047" fmla="*/ 1266067 h 1972329"/>
                    <a:gd name="connsiteX2048" fmla="*/ 642935 w 1446440"/>
                    <a:gd name="connsiteY2048" fmla="*/ 1266959 h 1972329"/>
                    <a:gd name="connsiteX2049" fmla="*/ 643281 w 1446440"/>
                    <a:gd name="connsiteY2049" fmla="*/ 1268060 h 1972329"/>
                    <a:gd name="connsiteX2050" fmla="*/ 643640 w 1446440"/>
                    <a:gd name="connsiteY2050" fmla="*/ 1268531 h 1972329"/>
                    <a:gd name="connsiteX2051" fmla="*/ 643133 w 1446440"/>
                    <a:gd name="connsiteY2051" fmla="*/ 1269831 h 1972329"/>
                    <a:gd name="connsiteX2052" fmla="*/ 642725 w 1446440"/>
                    <a:gd name="connsiteY2052" fmla="*/ 1270350 h 1972329"/>
                    <a:gd name="connsiteX2053" fmla="*/ 642194 w 1446440"/>
                    <a:gd name="connsiteY2053" fmla="*/ 1271093 h 1972329"/>
                    <a:gd name="connsiteX2054" fmla="*/ 642713 w 1446440"/>
                    <a:gd name="connsiteY2054" fmla="*/ 1272096 h 1972329"/>
                    <a:gd name="connsiteX2055" fmla="*/ 642528 w 1446440"/>
                    <a:gd name="connsiteY2055" fmla="*/ 1272851 h 1972329"/>
                    <a:gd name="connsiteX2056" fmla="*/ 642095 w 1446440"/>
                    <a:gd name="connsiteY2056" fmla="*/ 1273581 h 1972329"/>
                    <a:gd name="connsiteX2057" fmla="*/ 641971 w 1446440"/>
                    <a:gd name="connsiteY2057" fmla="*/ 1274844 h 1972329"/>
                    <a:gd name="connsiteX2058" fmla="*/ 641538 w 1446440"/>
                    <a:gd name="connsiteY2058" fmla="*/ 1275624 h 1972329"/>
                    <a:gd name="connsiteX2059" fmla="*/ 642305 w 1446440"/>
                    <a:gd name="connsiteY2059" fmla="*/ 1276837 h 1972329"/>
                    <a:gd name="connsiteX2060" fmla="*/ 642676 w 1446440"/>
                    <a:gd name="connsiteY2060" fmla="*/ 1277320 h 1972329"/>
                    <a:gd name="connsiteX2061" fmla="*/ 643380 w 1446440"/>
                    <a:gd name="connsiteY2061" fmla="*/ 1277716 h 1972329"/>
                    <a:gd name="connsiteX2062" fmla="*/ 644011 w 1446440"/>
                    <a:gd name="connsiteY2062" fmla="*/ 1277790 h 1972329"/>
                    <a:gd name="connsiteX2063" fmla="*/ 644629 w 1446440"/>
                    <a:gd name="connsiteY2063" fmla="*/ 1277939 h 1972329"/>
                    <a:gd name="connsiteX2064" fmla="*/ 645086 w 1446440"/>
                    <a:gd name="connsiteY2064" fmla="*/ 1278521 h 1972329"/>
                    <a:gd name="connsiteX2065" fmla="*/ 645667 w 1446440"/>
                    <a:gd name="connsiteY2065" fmla="*/ 1279177 h 1972329"/>
                    <a:gd name="connsiteX2066" fmla="*/ 646125 w 1446440"/>
                    <a:gd name="connsiteY2066" fmla="*/ 1279474 h 1972329"/>
                    <a:gd name="connsiteX2067" fmla="*/ 646817 w 1446440"/>
                    <a:gd name="connsiteY2067" fmla="*/ 1279412 h 1972329"/>
                    <a:gd name="connsiteX2068" fmla="*/ 647633 w 1446440"/>
                    <a:gd name="connsiteY2068" fmla="*/ 1278991 h 1972329"/>
                    <a:gd name="connsiteX2069" fmla="*/ 648313 w 1446440"/>
                    <a:gd name="connsiteY2069" fmla="*/ 1278929 h 1972329"/>
                    <a:gd name="connsiteX2070" fmla="*/ 649104 w 1446440"/>
                    <a:gd name="connsiteY2070" fmla="*/ 1279053 h 1972329"/>
                    <a:gd name="connsiteX2071" fmla="*/ 649611 w 1446440"/>
                    <a:gd name="connsiteY2071" fmla="*/ 1279387 h 1972329"/>
                    <a:gd name="connsiteX2072" fmla="*/ 650105 w 1446440"/>
                    <a:gd name="connsiteY2072" fmla="*/ 1280019 h 1972329"/>
                    <a:gd name="connsiteX2073" fmla="*/ 650031 w 1446440"/>
                    <a:gd name="connsiteY2073" fmla="*/ 1280687 h 1972329"/>
                    <a:gd name="connsiteX2074" fmla="*/ 649697 w 1446440"/>
                    <a:gd name="connsiteY2074" fmla="*/ 1281318 h 1972329"/>
                    <a:gd name="connsiteX2075" fmla="*/ 648807 w 1446440"/>
                    <a:gd name="connsiteY2075" fmla="*/ 1282012 h 1972329"/>
                    <a:gd name="connsiteX2076" fmla="*/ 648473 w 1446440"/>
                    <a:gd name="connsiteY2076" fmla="*/ 1282779 h 1972329"/>
                    <a:gd name="connsiteX2077" fmla="*/ 648696 w 1446440"/>
                    <a:gd name="connsiteY2077" fmla="*/ 1283584 h 1972329"/>
                    <a:gd name="connsiteX2078" fmla="*/ 648770 w 1446440"/>
                    <a:gd name="connsiteY2078" fmla="*/ 1284252 h 1972329"/>
                    <a:gd name="connsiteX2079" fmla="*/ 648943 w 1446440"/>
                    <a:gd name="connsiteY2079" fmla="*/ 1285341 h 1972329"/>
                    <a:gd name="connsiteX2080" fmla="*/ 649228 w 1446440"/>
                    <a:gd name="connsiteY2080" fmla="*/ 1285849 h 1972329"/>
                    <a:gd name="connsiteX2081" fmla="*/ 649166 w 1446440"/>
                    <a:gd name="connsiteY2081" fmla="*/ 1287000 h 1972329"/>
                    <a:gd name="connsiteX2082" fmla="*/ 649252 w 1446440"/>
                    <a:gd name="connsiteY2082" fmla="*/ 1287644 h 1972329"/>
                    <a:gd name="connsiteX2083" fmla="*/ 649944 w 1446440"/>
                    <a:gd name="connsiteY2083" fmla="*/ 1288857 h 1972329"/>
                    <a:gd name="connsiteX2084" fmla="*/ 650328 w 1446440"/>
                    <a:gd name="connsiteY2084" fmla="*/ 1289315 h 1972329"/>
                    <a:gd name="connsiteX2085" fmla="*/ 651032 w 1446440"/>
                    <a:gd name="connsiteY2085" fmla="*/ 1289885 h 1972329"/>
                    <a:gd name="connsiteX2086" fmla="*/ 651824 w 1446440"/>
                    <a:gd name="connsiteY2086" fmla="*/ 1290417 h 1972329"/>
                    <a:gd name="connsiteX2087" fmla="*/ 651824 w 1446440"/>
                    <a:gd name="connsiteY2087" fmla="*/ 1291878 h 1972329"/>
                    <a:gd name="connsiteX2088" fmla="*/ 651588 w 1446440"/>
                    <a:gd name="connsiteY2088" fmla="*/ 1293338 h 1972329"/>
                    <a:gd name="connsiteX2089" fmla="*/ 651663 w 1446440"/>
                    <a:gd name="connsiteY2089" fmla="*/ 1294316 h 1972329"/>
                    <a:gd name="connsiteX2090" fmla="*/ 652194 w 1446440"/>
                    <a:gd name="connsiteY2090" fmla="*/ 1294762 h 1972329"/>
                    <a:gd name="connsiteX2091" fmla="*/ 652912 w 1446440"/>
                    <a:gd name="connsiteY2091" fmla="*/ 1295171 h 1972329"/>
                    <a:gd name="connsiteX2092" fmla="*/ 653418 w 1446440"/>
                    <a:gd name="connsiteY2092" fmla="*/ 1295505 h 1972329"/>
                    <a:gd name="connsiteX2093" fmla="*/ 653876 w 1446440"/>
                    <a:gd name="connsiteY2093" fmla="*/ 1295975 h 1972329"/>
                    <a:gd name="connsiteX2094" fmla="*/ 653826 w 1446440"/>
                    <a:gd name="connsiteY2094" fmla="*/ 1296631 h 1972329"/>
                    <a:gd name="connsiteX2095" fmla="*/ 654296 w 1446440"/>
                    <a:gd name="connsiteY2095" fmla="*/ 1297064 h 1972329"/>
                    <a:gd name="connsiteX2096" fmla="*/ 654926 w 1446440"/>
                    <a:gd name="connsiteY2096" fmla="*/ 1297473 h 1972329"/>
                    <a:gd name="connsiteX2097" fmla="*/ 654123 w 1446440"/>
                    <a:gd name="connsiteY2097" fmla="*/ 1298934 h 1972329"/>
                    <a:gd name="connsiteX2098" fmla="*/ 653727 w 1446440"/>
                    <a:gd name="connsiteY2098" fmla="*/ 1300172 h 1972329"/>
                    <a:gd name="connsiteX2099" fmla="*/ 653431 w 1446440"/>
                    <a:gd name="connsiteY2099" fmla="*/ 1300815 h 1972329"/>
                    <a:gd name="connsiteX2100" fmla="*/ 652912 w 1446440"/>
                    <a:gd name="connsiteY2100" fmla="*/ 1301199 h 1972329"/>
                    <a:gd name="connsiteX2101" fmla="*/ 652219 w 1446440"/>
                    <a:gd name="connsiteY2101" fmla="*/ 1301038 h 1972329"/>
                    <a:gd name="connsiteX2102" fmla="*/ 651465 w 1446440"/>
                    <a:gd name="connsiteY2102" fmla="*/ 1300951 h 1972329"/>
                    <a:gd name="connsiteX2103" fmla="*/ 650773 w 1446440"/>
                    <a:gd name="connsiteY2103" fmla="*/ 1301781 h 1972329"/>
                    <a:gd name="connsiteX2104" fmla="*/ 650600 w 1446440"/>
                    <a:gd name="connsiteY2104" fmla="*/ 1302090 h 1972329"/>
                    <a:gd name="connsiteX2105" fmla="*/ 650340 w 1446440"/>
                    <a:gd name="connsiteY2105" fmla="*/ 1302536 h 1972329"/>
                    <a:gd name="connsiteX2106" fmla="*/ 649635 w 1446440"/>
                    <a:gd name="connsiteY2106" fmla="*/ 1303341 h 1972329"/>
                    <a:gd name="connsiteX2107" fmla="*/ 649302 w 1446440"/>
                    <a:gd name="connsiteY2107" fmla="*/ 1303836 h 1972329"/>
                    <a:gd name="connsiteX2108" fmla="*/ 649326 w 1446440"/>
                    <a:gd name="connsiteY2108" fmla="*/ 1304876 h 1972329"/>
                    <a:gd name="connsiteX2109" fmla="*/ 649215 w 1446440"/>
                    <a:gd name="connsiteY2109" fmla="*/ 1305482 h 1972329"/>
                    <a:gd name="connsiteX2110" fmla="*/ 648894 w 1446440"/>
                    <a:gd name="connsiteY2110" fmla="*/ 1306188 h 1972329"/>
                    <a:gd name="connsiteX2111" fmla="*/ 648226 w 1446440"/>
                    <a:gd name="connsiteY2111" fmla="*/ 1307079 h 1972329"/>
                    <a:gd name="connsiteX2112" fmla="*/ 647794 w 1446440"/>
                    <a:gd name="connsiteY2112" fmla="*/ 1307698 h 1972329"/>
                    <a:gd name="connsiteX2113" fmla="*/ 647126 w 1446440"/>
                    <a:gd name="connsiteY2113" fmla="*/ 1308540 h 1972329"/>
                    <a:gd name="connsiteX2114" fmla="*/ 646545 w 1446440"/>
                    <a:gd name="connsiteY2114" fmla="*/ 1309567 h 1972329"/>
                    <a:gd name="connsiteX2115" fmla="*/ 646409 w 1446440"/>
                    <a:gd name="connsiteY2115" fmla="*/ 1309963 h 1972329"/>
                    <a:gd name="connsiteX2116" fmla="*/ 646335 w 1446440"/>
                    <a:gd name="connsiteY2116" fmla="*/ 1310162 h 1972329"/>
                    <a:gd name="connsiteX2117" fmla="*/ 646817 w 1446440"/>
                    <a:gd name="connsiteY2117" fmla="*/ 1310632 h 1972329"/>
                    <a:gd name="connsiteX2118" fmla="*/ 647200 w 1446440"/>
                    <a:gd name="connsiteY2118" fmla="*/ 1311239 h 1972329"/>
                    <a:gd name="connsiteX2119" fmla="*/ 647188 w 1446440"/>
                    <a:gd name="connsiteY2119" fmla="*/ 1311882 h 1972329"/>
                    <a:gd name="connsiteX2120" fmla="*/ 647509 w 1446440"/>
                    <a:gd name="connsiteY2120" fmla="*/ 1312798 h 1972329"/>
                    <a:gd name="connsiteX2121" fmla="*/ 647695 w 1446440"/>
                    <a:gd name="connsiteY2121" fmla="*/ 1313764 h 1972329"/>
                    <a:gd name="connsiteX2122" fmla="*/ 648201 w 1446440"/>
                    <a:gd name="connsiteY2122" fmla="*/ 1314816 h 1972329"/>
                    <a:gd name="connsiteX2123" fmla="*/ 648968 w 1446440"/>
                    <a:gd name="connsiteY2123" fmla="*/ 1315175 h 1972329"/>
                    <a:gd name="connsiteX2124" fmla="*/ 649289 w 1446440"/>
                    <a:gd name="connsiteY2124" fmla="*/ 1315819 h 1972329"/>
                    <a:gd name="connsiteX2125" fmla="*/ 650130 w 1446440"/>
                    <a:gd name="connsiteY2125" fmla="*/ 1316784 h 1972329"/>
                    <a:gd name="connsiteX2126" fmla="*/ 650760 w 1446440"/>
                    <a:gd name="connsiteY2126" fmla="*/ 1317279 h 1972329"/>
                    <a:gd name="connsiteX2127" fmla="*/ 650797 w 1446440"/>
                    <a:gd name="connsiteY2127" fmla="*/ 1317279 h 1972329"/>
                    <a:gd name="connsiteX2128" fmla="*/ 651341 w 1446440"/>
                    <a:gd name="connsiteY2128" fmla="*/ 1317279 h 1972329"/>
                    <a:gd name="connsiteX2129" fmla="*/ 651688 w 1446440"/>
                    <a:gd name="connsiteY2129" fmla="*/ 1316685 h 1972329"/>
                    <a:gd name="connsiteX2130" fmla="*/ 651811 w 1446440"/>
                    <a:gd name="connsiteY2130" fmla="*/ 1317626 h 1972329"/>
                    <a:gd name="connsiteX2131" fmla="*/ 651700 w 1446440"/>
                    <a:gd name="connsiteY2131" fmla="*/ 1318468 h 1972329"/>
                    <a:gd name="connsiteX2132" fmla="*/ 652565 w 1446440"/>
                    <a:gd name="connsiteY2132" fmla="*/ 1319186 h 1972329"/>
                    <a:gd name="connsiteX2133" fmla="*/ 653282 w 1446440"/>
                    <a:gd name="connsiteY2133" fmla="*/ 1319322 h 1972329"/>
                    <a:gd name="connsiteX2134" fmla="*/ 653913 w 1446440"/>
                    <a:gd name="connsiteY2134" fmla="*/ 1319087 h 1972329"/>
                    <a:gd name="connsiteX2135" fmla="*/ 654618 w 1446440"/>
                    <a:gd name="connsiteY2135" fmla="*/ 1318777 h 1972329"/>
                    <a:gd name="connsiteX2136" fmla="*/ 655334 w 1446440"/>
                    <a:gd name="connsiteY2136" fmla="*/ 1318418 h 1972329"/>
                    <a:gd name="connsiteX2137" fmla="*/ 656039 w 1446440"/>
                    <a:gd name="connsiteY2137" fmla="*/ 1318196 h 1972329"/>
                    <a:gd name="connsiteX2138" fmla="*/ 657115 w 1446440"/>
                    <a:gd name="connsiteY2138" fmla="*/ 1318196 h 1972329"/>
                    <a:gd name="connsiteX2139" fmla="*/ 657522 w 1446440"/>
                    <a:gd name="connsiteY2139" fmla="*/ 1318567 h 1972329"/>
                    <a:gd name="connsiteX2140" fmla="*/ 657436 w 1446440"/>
                    <a:gd name="connsiteY2140" fmla="*/ 1319173 h 1972329"/>
                    <a:gd name="connsiteX2141" fmla="*/ 657312 w 1446440"/>
                    <a:gd name="connsiteY2141" fmla="*/ 1319817 h 1972329"/>
                    <a:gd name="connsiteX2142" fmla="*/ 657300 w 1446440"/>
                    <a:gd name="connsiteY2142" fmla="*/ 1320622 h 1972329"/>
                    <a:gd name="connsiteX2143" fmla="*/ 657485 w 1446440"/>
                    <a:gd name="connsiteY2143" fmla="*/ 1321204 h 1972329"/>
                    <a:gd name="connsiteX2144" fmla="*/ 658190 w 1446440"/>
                    <a:gd name="connsiteY2144" fmla="*/ 1321724 h 1972329"/>
                    <a:gd name="connsiteX2145" fmla="*/ 659166 w 1446440"/>
                    <a:gd name="connsiteY2145" fmla="*/ 1323073 h 1972329"/>
                    <a:gd name="connsiteX2146" fmla="*/ 659587 w 1446440"/>
                    <a:gd name="connsiteY2146" fmla="*/ 1323828 h 1972329"/>
                    <a:gd name="connsiteX2147" fmla="*/ 660057 w 1446440"/>
                    <a:gd name="connsiteY2147" fmla="*/ 1324497 h 1972329"/>
                    <a:gd name="connsiteX2148" fmla="*/ 660823 w 1446440"/>
                    <a:gd name="connsiteY2148" fmla="*/ 1324868 h 1972329"/>
                    <a:gd name="connsiteX2149" fmla="*/ 661565 w 1446440"/>
                    <a:gd name="connsiteY2149" fmla="*/ 1325202 h 1972329"/>
                    <a:gd name="connsiteX2150" fmla="*/ 661973 w 1446440"/>
                    <a:gd name="connsiteY2150" fmla="*/ 1325660 h 1972329"/>
                    <a:gd name="connsiteX2151" fmla="*/ 661540 w 1446440"/>
                    <a:gd name="connsiteY2151" fmla="*/ 1326329 h 1972329"/>
                    <a:gd name="connsiteX2152" fmla="*/ 660872 w 1446440"/>
                    <a:gd name="connsiteY2152" fmla="*/ 1326564 h 1972329"/>
                    <a:gd name="connsiteX2153" fmla="*/ 659847 w 1446440"/>
                    <a:gd name="connsiteY2153" fmla="*/ 1326848 h 1972329"/>
                    <a:gd name="connsiteX2154" fmla="*/ 659303 w 1446440"/>
                    <a:gd name="connsiteY2154" fmla="*/ 1326985 h 1972329"/>
                    <a:gd name="connsiteX2155" fmla="*/ 658722 w 1446440"/>
                    <a:gd name="connsiteY2155" fmla="*/ 1327888 h 1972329"/>
                    <a:gd name="connsiteX2156" fmla="*/ 658375 w 1446440"/>
                    <a:gd name="connsiteY2156" fmla="*/ 1328804 h 1972329"/>
                    <a:gd name="connsiteX2157" fmla="*/ 658153 w 1446440"/>
                    <a:gd name="connsiteY2157" fmla="*/ 1330290 h 1972329"/>
                    <a:gd name="connsiteX2158" fmla="*/ 658116 w 1446440"/>
                    <a:gd name="connsiteY2158" fmla="*/ 1330995 h 1972329"/>
                    <a:gd name="connsiteX2159" fmla="*/ 658079 w 1446440"/>
                    <a:gd name="connsiteY2159" fmla="*/ 1331825 h 1972329"/>
                    <a:gd name="connsiteX2160" fmla="*/ 657559 w 1446440"/>
                    <a:gd name="connsiteY2160" fmla="*/ 1332741 h 1972329"/>
                    <a:gd name="connsiteX2161" fmla="*/ 657090 w 1446440"/>
                    <a:gd name="connsiteY2161" fmla="*/ 1334226 h 1972329"/>
                    <a:gd name="connsiteX2162" fmla="*/ 656978 w 1446440"/>
                    <a:gd name="connsiteY2162" fmla="*/ 1334437 h 1972329"/>
                    <a:gd name="connsiteX2163" fmla="*/ 656706 w 1446440"/>
                    <a:gd name="connsiteY2163" fmla="*/ 1334957 h 1972329"/>
                    <a:gd name="connsiteX2164" fmla="*/ 656101 w 1446440"/>
                    <a:gd name="connsiteY2164" fmla="*/ 1335761 h 1972329"/>
                    <a:gd name="connsiteX2165" fmla="*/ 655433 w 1446440"/>
                    <a:gd name="connsiteY2165" fmla="*/ 1336529 h 1972329"/>
                    <a:gd name="connsiteX2166" fmla="*/ 654654 w 1446440"/>
                    <a:gd name="connsiteY2166" fmla="*/ 1337111 h 1972329"/>
                    <a:gd name="connsiteX2167" fmla="*/ 653765 w 1446440"/>
                    <a:gd name="connsiteY2167" fmla="*/ 1337631 h 1972329"/>
                    <a:gd name="connsiteX2168" fmla="*/ 653146 w 1446440"/>
                    <a:gd name="connsiteY2168" fmla="*/ 1337965 h 1972329"/>
                    <a:gd name="connsiteX2169" fmla="*/ 652578 w 1446440"/>
                    <a:gd name="connsiteY2169" fmla="*/ 1338361 h 1972329"/>
                    <a:gd name="connsiteX2170" fmla="*/ 651898 w 1446440"/>
                    <a:gd name="connsiteY2170" fmla="*/ 1338955 h 1972329"/>
                    <a:gd name="connsiteX2171" fmla="*/ 650872 w 1446440"/>
                    <a:gd name="connsiteY2171" fmla="*/ 1339611 h 1972329"/>
                    <a:gd name="connsiteX2172" fmla="*/ 650797 w 1446440"/>
                    <a:gd name="connsiteY2172" fmla="*/ 1339661 h 1972329"/>
                    <a:gd name="connsiteX2173" fmla="*/ 650278 w 1446440"/>
                    <a:gd name="connsiteY2173" fmla="*/ 1339958 h 1972329"/>
                    <a:gd name="connsiteX2174" fmla="*/ 649734 w 1446440"/>
                    <a:gd name="connsiteY2174" fmla="*/ 1340416 h 1972329"/>
                    <a:gd name="connsiteX2175" fmla="*/ 648980 w 1446440"/>
                    <a:gd name="connsiteY2175" fmla="*/ 1340825 h 1972329"/>
                    <a:gd name="connsiteX2176" fmla="*/ 647831 w 1446440"/>
                    <a:gd name="connsiteY2176" fmla="*/ 1341097 h 1972329"/>
                    <a:gd name="connsiteX2177" fmla="*/ 647250 w 1446440"/>
                    <a:gd name="connsiteY2177" fmla="*/ 1341146 h 1972329"/>
                    <a:gd name="connsiteX2178" fmla="*/ 646211 w 1446440"/>
                    <a:gd name="connsiteY2178" fmla="*/ 1340973 h 1972329"/>
                    <a:gd name="connsiteX2179" fmla="*/ 645704 w 1446440"/>
                    <a:gd name="connsiteY2179" fmla="*/ 1340614 h 1972329"/>
                    <a:gd name="connsiteX2180" fmla="*/ 645197 w 1446440"/>
                    <a:gd name="connsiteY2180" fmla="*/ 1340131 h 1972329"/>
                    <a:gd name="connsiteX2181" fmla="*/ 644332 w 1446440"/>
                    <a:gd name="connsiteY2181" fmla="*/ 1339574 h 1972329"/>
                    <a:gd name="connsiteX2182" fmla="*/ 643491 w 1446440"/>
                    <a:gd name="connsiteY2182" fmla="*/ 1339351 h 1972329"/>
                    <a:gd name="connsiteX2183" fmla="*/ 642428 w 1446440"/>
                    <a:gd name="connsiteY2183" fmla="*/ 1339227 h 1972329"/>
                    <a:gd name="connsiteX2184" fmla="*/ 641675 w 1446440"/>
                    <a:gd name="connsiteY2184" fmla="*/ 1338980 h 1972329"/>
                    <a:gd name="connsiteX2185" fmla="*/ 641081 w 1446440"/>
                    <a:gd name="connsiteY2185" fmla="*/ 1338646 h 1972329"/>
                    <a:gd name="connsiteX2186" fmla="*/ 640722 w 1446440"/>
                    <a:gd name="connsiteY2186" fmla="*/ 1339747 h 1972329"/>
                    <a:gd name="connsiteX2187" fmla="*/ 639746 w 1446440"/>
                    <a:gd name="connsiteY2187" fmla="*/ 1340354 h 1972329"/>
                    <a:gd name="connsiteX2188" fmla="*/ 638992 w 1446440"/>
                    <a:gd name="connsiteY2188" fmla="*/ 1341010 h 1972329"/>
                    <a:gd name="connsiteX2189" fmla="*/ 638275 w 1446440"/>
                    <a:gd name="connsiteY2189" fmla="*/ 1341505 h 1972329"/>
                    <a:gd name="connsiteX2190" fmla="*/ 637360 w 1446440"/>
                    <a:gd name="connsiteY2190" fmla="*/ 1341889 h 1972329"/>
                    <a:gd name="connsiteX2191" fmla="*/ 636692 w 1446440"/>
                    <a:gd name="connsiteY2191" fmla="*/ 1342087 h 1972329"/>
                    <a:gd name="connsiteX2192" fmla="*/ 636210 w 1446440"/>
                    <a:gd name="connsiteY2192" fmla="*/ 1342347 h 1972329"/>
                    <a:gd name="connsiteX2193" fmla="*/ 635864 w 1446440"/>
                    <a:gd name="connsiteY2193" fmla="*/ 1342421 h 1972329"/>
                    <a:gd name="connsiteX2194" fmla="*/ 635481 w 1446440"/>
                    <a:gd name="connsiteY2194" fmla="*/ 1342520 h 1972329"/>
                    <a:gd name="connsiteX2195" fmla="*/ 635036 w 1446440"/>
                    <a:gd name="connsiteY2195" fmla="*/ 1342508 h 1972329"/>
                    <a:gd name="connsiteX2196" fmla="*/ 634158 w 1446440"/>
                    <a:gd name="connsiteY2196" fmla="*/ 1341703 h 1972329"/>
                    <a:gd name="connsiteX2197" fmla="*/ 633466 w 1446440"/>
                    <a:gd name="connsiteY2197" fmla="*/ 1341233 h 1972329"/>
                    <a:gd name="connsiteX2198" fmla="*/ 632835 w 1446440"/>
                    <a:gd name="connsiteY2198" fmla="*/ 1340849 h 1972329"/>
                    <a:gd name="connsiteX2199" fmla="*/ 632329 w 1446440"/>
                    <a:gd name="connsiteY2199" fmla="*/ 1340206 h 1972329"/>
                    <a:gd name="connsiteX2200" fmla="*/ 631871 w 1446440"/>
                    <a:gd name="connsiteY2200" fmla="*/ 1340577 h 1972329"/>
                    <a:gd name="connsiteX2201" fmla="*/ 630957 w 1446440"/>
                    <a:gd name="connsiteY2201" fmla="*/ 1341332 h 1972329"/>
                    <a:gd name="connsiteX2202" fmla="*/ 630511 w 1446440"/>
                    <a:gd name="connsiteY2202" fmla="*/ 1341753 h 1972329"/>
                    <a:gd name="connsiteX2203" fmla="*/ 630091 w 1446440"/>
                    <a:gd name="connsiteY2203" fmla="*/ 1342186 h 1972329"/>
                    <a:gd name="connsiteX2204" fmla="*/ 629609 w 1446440"/>
                    <a:gd name="connsiteY2204" fmla="*/ 1342595 h 1972329"/>
                    <a:gd name="connsiteX2205" fmla="*/ 629053 w 1446440"/>
                    <a:gd name="connsiteY2205" fmla="*/ 1343152 h 1972329"/>
                    <a:gd name="connsiteX2206" fmla="*/ 628645 w 1446440"/>
                    <a:gd name="connsiteY2206" fmla="*/ 1343548 h 1972329"/>
                    <a:gd name="connsiteX2207" fmla="*/ 628126 w 1446440"/>
                    <a:gd name="connsiteY2207" fmla="*/ 1344018 h 1972329"/>
                    <a:gd name="connsiteX2208" fmla="*/ 627433 w 1446440"/>
                    <a:gd name="connsiteY2208" fmla="*/ 1344662 h 1972329"/>
                    <a:gd name="connsiteX2209" fmla="*/ 627100 w 1446440"/>
                    <a:gd name="connsiteY2209" fmla="*/ 1344922 h 1972329"/>
                    <a:gd name="connsiteX2210" fmla="*/ 626803 w 1446440"/>
                    <a:gd name="connsiteY2210" fmla="*/ 1345157 h 1972329"/>
                    <a:gd name="connsiteX2211" fmla="*/ 626234 w 1446440"/>
                    <a:gd name="connsiteY2211" fmla="*/ 1345355 h 1972329"/>
                    <a:gd name="connsiteX2212" fmla="*/ 625220 w 1446440"/>
                    <a:gd name="connsiteY2212" fmla="*/ 1345343 h 1972329"/>
                    <a:gd name="connsiteX2213" fmla="*/ 622785 w 1446440"/>
                    <a:gd name="connsiteY2213" fmla="*/ 1345170 h 1972329"/>
                    <a:gd name="connsiteX2214" fmla="*/ 621870 w 1446440"/>
                    <a:gd name="connsiteY2214" fmla="*/ 1345095 h 1972329"/>
                    <a:gd name="connsiteX2215" fmla="*/ 621067 w 1446440"/>
                    <a:gd name="connsiteY2215" fmla="*/ 1344798 h 1972329"/>
                    <a:gd name="connsiteX2216" fmla="*/ 620362 w 1446440"/>
                    <a:gd name="connsiteY2216" fmla="*/ 1344402 h 1972329"/>
                    <a:gd name="connsiteX2217" fmla="*/ 619237 w 1446440"/>
                    <a:gd name="connsiteY2217" fmla="*/ 1343932 h 1972329"/>
                    <a:gd name="connsiteX2218" fmla="*/ 618570 w 1446440"/>
                    <a:gd name="connsiteY2218" fmla="*/ 1343647 h 1972329"/>
                    <a:gd name="connsiteX2219" fmla="*/ 617804 w 1446440"/>
                    <a:gd name="connsiteY2219" fmla="*/ 1343238 h 1972329"/>
                    <a:gd name="connsiteX2220" fmla="*/ 617272 w 1446440"/>
                    <a:gd name="connsiteY2220" fmla="*/ 1342904 h 1972329"/>
                    <a:gd name="connsiteX2221" fmla="*/ 616889 w 1446440"/>
                    <a:gd name="connsiteY2221" fmla="*/ 1342657 h 1972329"/>
                    <a:gd name="connsiteX2222" fmla="*/ 616679 w 1446440"/>
                    <a:gd name="connsiteY2222" fmla="*/ 1342520 h 1972329"/>
                    <a:gd name="connsiteX2223" fmla="*/ 616530 w 1446440"/>
                    <a:gd name="connsiteY2223" fmla="*/ 1342372 h 1972329"/>
                    <a:gd name="connsiteX2224" fmla="*/ 616295 w 1446440"/>
                    <a:gd name="connsiteY2224" fmla="*/ 1342149 h 1972329"/>
                    <a:gd name="connsiteX2225" fmla="*/ 615813 w 1446440"/>
                    <a:gd name="connsiteY2225" fmla="*/ 1341802 h 1972329"/>
                    <a:gd name="connsiteX2226" fmla="*/ 615059 w 1446440"/>
                    <a:gd name="connsiteY2226" fmla="*/ 1341406 h 1972329"/>
                    <a:gd name="connsiteX2227" fmla="*/ 614824 w 1446440"/>
                    <a:gd name="connsiteY2227" fmla="*/ 1339859 h 1972329"/>
                    <a:gd name="connsiteX2228" fmla="*/ 614960 w 1446440"/>
                    <a:gd name="connsiteY2228" fmla="*/ 1339042 h 1972329"/>
                    <a:gd name="connsiteX2229" fmla="*/ 615022 w 1446440"/>
                    <a:gd name="connsiteY2229" fmla="*/ 1338361 h 1972329"/>
                    <a:gd name="connsiteX2230" fmla="*/ 615207 w 1446440"/>
                    <a:gd name="connsiteY2230" fmla="*/ 1337631 h 1972329"/>
                    <a:gd name="connsiteX2231" fmla="*/ 615257 w 1446440"/>
                    <a:gd name="connsiteY2231" fmla="*/ 1336467 h 1972329"/>
                    <a:gd name="connsiteX2232" fmla="*/ 614441 w 1446440"/>
                    <a:gd name="connsiteY2232" fmla="*/ 1336653 h 1972329"/>
                    <a:gd name="connsiteX2233" fmla="*/ 613959 w 1446440"/>
                    <a:gd name="connsiteY2233" fmla="*/ 1336876 h 1972329"/>
                    <a:gd name="connsiteX2234" fmla="*/ 612834 w 1446440"/>
                    <a:gd name="connsiteY2234" fmla="*/ 1337321 h 1972329"/>
                    <a:gd name="connsiteX2235" fmla="*/ 611672 w 1446440"/>
                    <a:gd name="connsiteY2235" fmla="*/ 1337680 h 1972329"/>
                    <a:gd name="connsiteX2236" fmla="*/ 610708 w 1446440"/>
                    <a:gd name="connsiteY2236" fmla="*/ 1337940 h 1972329"/>
                    <a:gd name="connsiteX2237" fmla="*/ 610052 w 1446440"/>
                    <a:gd name="connsiteY2237" fmla="*/ 1338200 h 1972329"/>
                    <a:gd name="connsiteX2238" fmla="*/ 609162 w 1446440"/>
                    <a:gd name="connsiteY2238" fmla="*/ 1338497 h 1972329"/>
                    <a:gd name="connsiteX2239" fmla="*/ 608013 w 1446440"/>
                    <a:gd name="connsiteY2239" fmla="*/ 1338992 h 1972329"/>
                    <a:gd name="connsiteX2240" fmla="*/ 606529 w 1446440"/>
                    <a:gd name="connsiteY2240" fmla="*/ 1339475 h 1972329"/>
                    <a:gd name="connsiteX2241" fmla="*/ 605342 w 1446440"/>
                    <a:gd name="connsiteY2241" fmla="*/ 1339871 h 1972329"/>
                    <a:gd name="connsiteX2242" fmla="*/ 604131 w 1446440"/>
                    <a:gd name="connsiteY2242" fmla="*/ 1340193 h 1972329"/>
                    <a:gd name="connsiteX2243" fmla="*/ 602783 w 1446440"/>
                    <a:gd name="connsiteY2243" fmla="*/ 1340602 h 1972329"/>
                    <a:gd name="connsiteX2244" fmla="*/ 601696 w 1446440"/>
                    <a:gd name="connsiteY2244" fmla="*/ 1340948 h 1972329"/>
                    <a:gd name="connsiteX2245" fmla="*/ 600867 w 1446440"/>
                    <a:gd name="connsiteY2245" fmla="*/ 1341183 h 1972329"/>
                    <a:gd name="connsiteX2246" fmla="*/ 599705 w 1446440"/>
                    <a:gd name="connsiteY2246" fmla="*/ 1341580 h 1972329"/>
                    <a:gd name="connsiteX2247" fmla="*/ 598902 w 1446440"/>
                    <a:gd name="connsiteY2247" fmla="*/ 1341840 h 1972329"/>
                    <a:gd name="connsiteX2248" fmla="*/ 598123 w 1446440"/>
                    <a:gd name="connsiteY2248" fmla="*/ 1342137 h 1972329"/>
                    <a:gd name="connsiteX2249" fmla="*/ 598012 w 1446440"/>
                    <a:gd name="connsiteY2249" fmla="*/ 1342236 h 1972329"/>
                    <a:gd name="connsiteX2250" fmla="*/ 597727 w 1446440"/>
                    <a:gd name="connsiteY2250" fmla="*/ 1342384 h 1972329"/>
                    <a:gd name="connsiteX2251" fmla="*/ 597283 w 1446440"/>
                    <a:gd name="connsiteY2251" fmla="*/ 1342644 h 1972329"/>
                    <a:gd name="connsiteX2252" fmla="*/ 596936 w 1446440"/>
                    <a:gd name="connsiteY2252" fmla="*/ 1342793 h 1972329"/>
                    <a:gd name="connsiteX2253" fmla="*/ 596516 w 1446440"/>
                    <a:gd name="connsiteY2253" fmla="*/ 1342817 h 1972329"/>
                    <a:gd name="connsiteX2254" fmla="*/ 596021 w 1446440"/>
                    <a:gd name="connsiteY2254" fmla="*/ 1342619 h 1972329"/>
                    <a:gd name="connsiteX2255" fmla="*/ 595651 w 1446440"/>
                    <a:gd name="connsiteY2255" fmla="*/ 1342409 h 1972329"/>
                    <a:gd name="connsiteX2256" fmla="*/ 595391 w 1446440"/>
                    <a:gd name="connsiteY2256" fmla="*/ 1342310 h 1972329"/>
                    <a:gd name="connsiteX2257" fmla="*/ 595206 w 1446440"/>
                    <a:gd name="connsiteY2257" fmla="*/ 1342186 h 1972329"/>
                    <a:gd name="connsiteX2258" fmla="*/ 595082 w 1446440"/>
                    <a:gd name="connsiteY2258" fmla="*/ 1342100 h 1972329"/>
                    <a:gd name="connsiteX2259" fmla="*/ 593388 w 1446440"/>
                    <a:gd name="connsiteY2259" fmla="*/ 1342582 h 1972329"/>
                    <a:gd name="connsiteX2260" fmla="*/ 593228 w 1446440"/>
                    <a:gd name="connsiteY2260" fmla="*/ 1343226 h 1972329"/>
                    <a:gd name="connsiteX2261" fmla="*/ 593018 w 1446440"/>
                    <a:gd name="connsiteY2261" fmla="*/ 1343610 h 1972329"/>
                    <a:gd name="connsiteX2262" fmla="*/ 592869 w 1446440"/>
                    <a:gd name="connsiteY2262" fmla="*/ 1343808 h 1972329"/>
                    <a:gd name="connsiteX2263" fmla="*/ 592721 w 1446440"/>
                    <a:gd name="connsiteY2263" fmla="*/ 1343994 h 1972329"/>
                    <a:gd name="connsiteX2264" fmla="*/ 592523 w 1446440"/>
                    <a:gd name="connsiteY2264" fmla="*/ 1344031 h 1972329"/>
                    <a:gd name="connsiteX2265" fmla="*/ 591955 w 1446440"/>
                    <a:gd name="connsiteY2265" fmla="*/ 1343511 h 1972329"/>
                    <a:gd name="connsiteX2266" fmla="*/ 591447 w 1446440"/>
                    <a:gd name="connsiteY2266" fmla="*/ 1343226 h 1972329"/>
                    <a:gd name="connsiteX2267" fmla="*/ 590928 w 1446440"/>
                    <a:gd name="connsiteY2267" fmla="*/ 1343820 h 1972329"/>
                    <a:gd name="connsiteX2268" fmla="*/ 590669 w 1446440"/>
                    <a:gd name="connsiteY2268" fmla="*/ 1344340 h 1972329"/>
                    <a:gd name="connsiteX2269" fmla="*/ 590298 w 1446440"/>
                    <a:gd name="connsiteY2269" fmla="*/ 1344650 h 1972329"/>
                    <a:gd name="connsiteX2270" fmla="*/ 589878 w 1446440"/>
                    <a:gd name="connsiteY2270" fmla="*/ 1345108 h 1972329"/>
                    <a:gd name="connsiteX2271" fmla="*/ 589284 w 1446440"/>
                    <a:gd name="connsiteY2271" fmla="*/ 1345652 h 1972329"/>
                    <a:gd name="connsiteX2272" fmla="*/ 588456 w 1446440"/>
                    <a:gd name="connsiteY2272" fmla="*/ 1346234 h 1972329"/>
                    <a:gd name="connsiteX2273" fmla="*/ 587677 w 1446440"/>
                    <a:gd name="connsiteY2273" fmla="*/ 1346420 h 1972329"/>
                    <a:gd name="connsiteX2274" fmla="*/ 587059 w 1446440"/>
                    <a:gd name="connsiteY2274" fmla="*/ 1347385 h 1972329"/>
                    <a:gd name="connsiteX2275" fmla="*/ 586787 w 1446440"/>
                    <a:gd name="connsiteY2275" fmla="*/ 1347979 h 1972329"/>
                    <a:gd name="connsiteX2276" fmla="*/ 586058 w 1446440"/>
                    <a:gd name="connsiteY2276" fmla="*/ 1348697 h 1972329"/>
                    <a:gd name="connsiteX2277" fmla="*/ 585662 w 1446440"/>
                    <a:gd name="connsiteY2277" fmla="*/ 1348883 h 1972329"/>
                    <a:gd name="connsiteX2278" fmla="*/ 584958 w 1446440"/>
                    <a:gd name="connsiteY2278" fmla="*/ 1349106 h 1972329"/>
                    <a:gd name="connsiteX2279" fmla="*/ 583610 w 1446440"/>
                    <a:gd name="connsiteY2279" fmla="*/ 1349440 h 1972329"/>
                    <a:gd name="connsiteX2280" fmla="*/ 582077 w 1446440"/>
                    <a:gd name="connsiteY2280" fmla="*/ 1349849 h 1972329"/>
                    <a:gd name="connsiteX2281" fmla="*/ 580767 w 1446440"/>
                    <a:gd name="connsiteY2281" fmla="*/ 1349973 h 1972329"/>
                    <a:gd name="connsiteX2282" fmla="*/ 579506 w 1446440"/>
                    <a:gd name="connsiteY2282" fmla="*/ 1349898 h 1972329"/>
                    <a:gd name="connsiteX2283" fmla="*/ 578974 w 1446440"/>
                    <a:gd name="connsiteY2283" fmla="*/ 1350022 h 1972329"/>
                    <a:gd name="connsiteX2284" fmla="*/ 578294 w 1446440"/>
                    <a:gd name="connsiteY2284" fmla="*/ 1350134 h 1972329"/>
                    <a:gd name="connsiteX2285" fmla="*/ 577849 w 1446440"/>
                    <a:gd name="connsiteY2285" fmla="*/ 1350195 h 1972329"/>
                    <a:gd name="connsiteX2286" fmla="*/ 577306 w 1446440"/>
                    <a:gd name="connsiteY2286" fmla="*/ 1350443 h 1972329"/>
                    <a:gd name="connsiteX2287" fmla="*/ 576910 w 1446440"/>
                    <a:gd name="connsiteY2287" fmla="*/ 1350604 h 1972329"/>
                    <a:gd name="connsiteX2288" fmla="*/ 576527 w 1446440"/>
                    <a:gd name="connsiteY2288" fmla="*/ 1351012 h 1972329"/>
                    <a:gd name="connsiteX2289" fmla="*/ 576329 w 1446440"/>
                    <a:gd name="connsiteY2289" fmla="*/ 1351099 h 1972329"/>
                    <a:gd name="connsiteX2290" fmla="*/ 575810 w 1446440"/>
                    <a:gd name="connsiteY2290" fmla="*/ 1351656 h 1972329"/>
                    <a:gd name="connsiteX2291" fmla="*/ 574586 w 1446440"/>
                    <a:gd name="connsiteY2291" fmla="*/ 1352622 h 1972329"/>
                    <a:gd name="connsiteX2292" fmla="*/ 573436 w 1446440"/>
                    <a:gd name="connsiteY2292" fmla="*/ 1353439 h 1972329"/>
                    <a:gd name="connsiteX2293" fmla="*/ 572793 w 1446440"/>
                    <a:gd name="connsiteY2293" fmla="*/ 1353922 h 1972329"/>
                    <a:gd name="connsiteX2294" fmla="*/ 571978 w 1446440"/>
                    <a:gd name="connsiteY2294" fmla="*/ 1354466 h 1972329"/>
                    <a:gd name="connsiteX2295" fmla="*/ 571075 w 1446440"/>
                    <a:gd name="connsiteY2295" fmla="*/ 1354788 h 1972329"/>
                    <a:gd name="connsiteX2296" fmla="*/ 570061 w 1446440"/>
                    <a:gd name="connsiteY2296" fmla="*/ 1355865 h 1972329"/>
                    <a:gd name="connsiteX2297" fmla="*/ 569517 w 1446440"/>
                    <a:gd name="connsiteY2297" fmla="*/ 1357078 h 1972329"/>
                    <a:gd name="connsiteX2298" fmla="*/ 568528 w 1446440"/>
                    <a:gd name="connsiteY2298" fmla="*/ 1359207 h 1972329"/>
                    <a:gd name="connsiteX2299" fmla="*/ 568182 w 1446440"/>
                    <a:gd name="connsiteY2299" fmla="*/ 1360086 h 1972329"/>
                    <a:gd name="connsiteX2300" fmla="*/ 568182 w 1446440"/>
                    <a:gd name="connsiteY2300" fmla="*/ 1361089 h 1972329"/>
                    <a:gd name="connsiteX2301" fmla="*/ 568429 w 1446440"/>
                    <a:gd name="connsiteY2301" fmla="*/ 1361535 h 1972329"/>
                    <a:gd name="connsiteX2302" fmla="*/ 568318 w 1446440"/>
                    <a:gd name="connsiteY2302" fmla="*/ 1362228 h 1972329"/>
                    <a:gd name="connsiteX2303" fmla="*/ 568022 w 1446440"/>
                    <a:gd name="connsiteY2303" fmla="*/ 1362661 h 1972329"/>
                    <a:gd name="connsiteX2304" fmla="*/ 567057 w 1446440"/>
                    <a:gd name="connsiteY2304" fmla="*/ 1363664 h 1972329"/>
                    <a:gd name="connsiteX2305" fmla="*/ 565982 w 1446440"/>
                    <a:gd name="connsiteY2305" fmla="*/ 1364518 h 1972329"/>
                    <a:gd name="connsiteX2306" fmla="*/ 564968 w 1446440"/>
                    <a:gd name="connsiteY2306" fmla="*/ 1365657 h 1972329"/>
                    <a:gd name="connsiteX2307" fmla="*/ 564177 w 1446440"/>
                    <a:gd name="connsiteY2307" fmla="*/ 1366746 h 1972329"/>
                    <a:gd name="connsiteX2308" fmla="*/ 563682 w 1446440"/>
                    <a:gd name="connsiteY2308" fmla="*/ 1367761 h 1972329"/>
                    <a:gd name="connsiteX2309" fmla="*/ 563349 w 1446440"/>
                    <a:gd name="connsiteY2309" fmla="*/ 1369210 h 1972329"/>
                    <a:gd name="connsiteX2310" fmla="*/ 563225 w 1446440"/>
                    <a:gd name="connsiteY2310" fmla="*/ 1370361 h 1972329"/>
                    <a:gd name="connsiteX2311" fmla="*/ 563200 w 1446440"/>
                    <a:gd name="connsiteY2311" fmla="*/ 1370571 h 1972329"/>
                    <a:gd name="connsiteX2312" fmla="*/ 562904 w 1446440"/>
                    <a:gd name="connsiteY2312" fmla="*/ 1372602 h 1972329"/>
                    <a:gd name="connsiteX2313" fmla="*/ 563126 w 1446440"/>
                    <a:gd name="connsiteY2313" fmla="*/ 1374508 h 1972329"/>
                    <a:gd name="connsiteX2314" fmla="*/ 563052 w 1446440"/>
                    <a:gd name="connsiteY2314" fmla="*/ 1376080 h 1972329"/>
                    <a:gd name="connsiteX2315" fmla="*/ 562854 w 1446440"/>
                    <a:gd name="connsiteY2315" fmla="*/ 1377528 h 1972329"/>
                    <a:gd name="connsiteX2316" fmla="*/ 562990 w 1446440"/>
                    <a:gd name="connsiteY2316" fmla="*/ 1378581 h 1972329"/>
                    <a:gd name="connsiteX2317" fmla="*/ 563423 w 1446440"/>
                    <a:gd name="connsiteY2317" fmla="*/ 1379769 h 1972329"/>
                    <a:gd name="connsiteX2318" fmla="*/ 563682 w 1446440"/>
                    <a:gd name="connsiteY2318" fmla="*/ 1380041 h 1972329"/>
                    <a:gd name="connsiteX2319" fmla="*/ 563979 w 1446440"/>
                    <a:gd name="connsiteY2319" fmla="*/ 1380648 h 1972329"/>
                    <a:gd name="connsiteX2320" fmla="*/ 563732 w 1446440"/>
                    <a:gd name="connsiteY2320" fmla="*/ 1382208 h 1972329"/>
                    <a:gd name="connsiteX2321" fmla="*/ 563596 w 1446440"/>
                    <a:gd name="connsiteY2321" fmla="*/ 1383421 h 1972329"/>
                    <a:gd name="connsiteX2322" fmla="*/ 563522 w 1446440"/>
                    <a:gd name="connsiteY2322" fmla="*/ 1385228 h 1972329"/>
                    <a:gd name="connsiteX2323" fmla="*/ 563460 w 1446440"/>
                    <a:gd name="connsiteY2323" fmla="*/ 1386528 h 1972329"/>
                    <a:gd name="connsiteX2324" fmla="*/ 563336 w 1446440"/>
                    <a:gd name="connsiteY2324" fmla="*/ 1387407 h 1972329"/>
                    <a:gd name="connsiteX2325" fmla="*/ 562941 w 1446440"/>
                    <a:gd name="connsiteY2325" fmla="*/ 1388410 h 1972329"/>
                    <a:gd name="connsiteX2326" fmla="*/ 562150 w 1446440"/>
                    <a:gd name="connsiteY2326" fmla="*/ 1389313 h 1972329"/>
                    <a:gd name="connsiteX2327" fmla="*/ 561952 w 1446440"/>
                    <a:gd name="connsiteY2327" fmla="*/ 1390291 h 1972329"/>
                    <a:gd name="connsiteX2328" fmla="*/ 561779 w 1446440"/>
                    <a:gd name="connsiteY2328" fmla="*/ 1391616 h 1972329"/>
                    <a:gd name="connsiteX2329" fmla="*/ 561717 w 1446440"/>
                    <a:gd name="connsiteY2329" fmla="*/ 1393101 h 1972329"/>
                    <a:gd name="connsiteX2330" fmla="*/ 561692 w 1446440"/>
                    <a:gd name="connsiteY2330" fmla="*/ 1394339 h 1972329"/>
                    <a:gd name="connsiteX2331" fmla="*/ 561643 w 1446440"/>
                    <a:gd name="connsiteY2331" fmla="*/ 1396530 h 1972329"/>
                    <a:gd name="connsiteX2332" fmla="*/ 561618 w 1446440"/>
                    <a:gd name="connsiteY2332" fmla="*/ 1396963 h 1972329"/>
                    <a:gd name="connsiteX2333" fmla="*/ 561482 w 1446440"/>
                    <a:gd name="connsiteY2333" fmla="*/ 1397954 h 1972329"/>
                    <a:gd name="connsiteX2334" fmla="*/ 561260 w 1446440"/>
                    <a:gd name="connsiteY2334" fmla="*/ 1398499 h 1972329"/>
                    <a:gd name="connsiteX2335" fmla="*/ 560679 w 1446440"/>
                    <a:gd name="connsiteY2335" fmla="*/ 1399575 h 1972329"/>
                    <a:gd name="connsiteX2336" fmla="*/ 560456 w 1446440"/>
                    <a:gd name="connsiteY2336" fmla="*/ 1401494 h 1972329"/>
                    <a:gd name="connsiteX2337" fmla="*/ 560542 w 1446440"/>
                    <a:gd name="connsiteY2337" fmla="*/ 1402262 h 1972329"/>
                    <a:gd name="connsiteX2338" fmla="*/ 560641 w 1446440"/>
                    <a:gd name="connsiteY2338" fmla="*/ 1403227 h 1972329"/>
                    <a:gd name="connsiteX2339" fmla="*/ 560555 w 1446440"/>
                    <a:gd name="connsiteY2339" fmla="*/ 1404057 h 1972329"/>
                    <a:gd name="connsiteX2340" fmla="*/ 560394 w 1446440"/>
                    <a:gd name="connsiteY2340" fmla="*/ 1405233 h 1972329"/>
                    <a:gd name="connsiteX2341" fmla="*/ 560654 w 1446440"/>
                    <a:gd name="connsiteY2341" fmla="*/ 1407114 h 1972329"/>
                    <a:gd name="connsiteX2342" fmla="*/ 560197 w 1446440"/>
                    <a:gd name="connsiteY2342" fmla="*/ 1407870 h 1972329"/>
                    <a:gd name="connsiteX2343" fmla="*/ 559529 w 1446440"/>
                    <a:gd name="connsiteY2343" fmla="*/ 1408377 h 1972329"/>
                    <a:gd name="connsiteX2344" fmla="*/ 558256 w 1446440"/>
                    <a:gd name="connsiteY2344" fmla="*/ 1408674 h 1972329"/>
                    <a:gd name="connsiteX2345" fmla="*/ 557242 w 1446440"/>
                    <a:gd name="connsiteY2345" fmla="*/ 1408761 h 1972329"/>
                    <a:gd name="connsiteX2346" fmla="*/ 556104 w 1446440"/>
                    <a:gd name="connsiteY2346" fmla="*/ 1408253 h 1972329"/>
                    <a:gd name="connsiteX2347" fmla="*/ 555029 w 1446440"/>
                    <a:gd name="connsiteY2347" fmla="*/ 1407609 h 1972329"/>
                    <a:gd name="connsiteX2348" fmla="*/ 553731 w 1446440"/>
                    <a:gd name="connsiteY2348" fmla="*/ 1407448 h 1972329"/>
                    <a:gd name="connsiteX2349" fmla="*/ 552619 w 1446440"/>
                    <a:gd name="connsiteY2349" fmla="*/ 1407585 h 1972329"/>
                    <a:gd name="connsiteX2350" fmla="*/ 552347 w 1446440"/>
                    <a:gd name="connsiteY2350" fmla="*/ 1407622 h 1972329"/>
                    <a:gd name="connsiteX2351" fmla="*/ 552680 w 1446440"/>
                    <a:gd name="connsiteY2351" fmla="*/ 1407981 h 1972329"/>
                    <a:gd name="connsiteX2352" fmla="*/ 552878 w 1446440"/>
                    <a:gd name="connsiteY2352" fmla="*/ 1408266 h 1972329"/>
                    <a:gd name="connsiteX2353" fmla="*/ 553039 w 1446440"/>
                    <a:gd name="connsiteY2353" fmla="*/ 1408587 h 1972329"/>
                    <a:gd name="connsiteX2354" fmla="*/ 553212 w 1446440"/>
                    <a:gd name="connsiteY2354" fmla="*/ 1408971 h 1972329"/>
                    <a:gd name="connsiteX2355" fmla="*/ 553187 w 1446440"/>
                    <a:gd name="connsiteY2355" fmla="*/ 1409466 h 1972329"/>
                    <a:gd name="connsiteX2356" fmla="*/ 553274 w 1446440"/>
                    <a:gd name="connsiteY2356" fmla="*/ 1412611 h 1972329"/>
                    <a:gd name="connsiteX2357" fmla="*/ 553348 w 1446440"/>
                    <a:gd name="connsiteY2357" fmla="*/ 1412871 h 1972329"/>
                    <a:gd name="connsiteX2358" fmla="*/ 553620 w 1446440"/>
                    <a:gd name="connsiteY2358" fmla="*/ 1413093 h 1972329"/>
                    <a:gd name="connsiteX2359" fmla="*/ 553842 w 1446440"/>
                    <a:gd name="connsiteY2359" fmla="*/ 1413242 h 1972329"/>
                    <a:gd name="connsiteX2360" fmla="*/ 553978 w 1446440"/>
                    <a:gd name="connsiteY2360" fmla="*/ 1413304 h 1972329"/>
                    <a:gd name="connsiteX2361" fmla="*/ 554077 w 1446440"/>
                    <a:gd name="connsiteY2361" fmla="*/ 1413415 h 1972329"/>
                    <a:gd name="connsiteX2362" fmla="*/ 554151 w 1446440"/>
                    <a:gd name="connsiteY2362" fmla="*/ 1413601 h 1972329"/>
                    <a:gd name="connsiteX2363" fmla="*/ 554658 w 1446440"/>
                    <a:gd name="connsiteY2363" fmla="*/ 1414208 h 1972329"/>
                    <a:gd name="connsiteX2364" fmla="*/ 554745 w 1446440"/>
                    <a:gd name="connsiteY2364" fmla="*/ 1414356 h 1972329"/>
                    <a:gd name="connsiteX2365" fmla="*/ 554918 w 1446440"/>
                    <a:gd name="connsiteY2365" fmla="*/ 1414802 h 1972329"/>
                    <a:gd name="connsiteX2366" fmla="*/ 554980 w 1446440"/>
                    <a:gd name="connsiteY2366" fmla="*/ 1415371 h 1972329"/>
                    <a:gd name="connsiteX2367" fmla="*/ 555004 w 1446440"/>
                    <a:gd name="connsiteY2367" fmla="*/ 1416040 h 1972329"/>
                    <a:gd name="connsiteX2368" fmla="*/ 555054 w 1446440"/>
                    <a:gd name="connsiteY2368" fmla="*/ 1416312 h 1972329"/>
                    <a:gd name="connsiteX2369" fmla="*/ 555264 w 1446440"/>
                    <a:gd name="connsiteY2369" fmla="*/ 1416918 h 1972329"/>
                    <a:gd name="connsiteX2370" fmla="*/ 555425 w 1446440"/>
                    <a:gd name="connsiteY2370" fmla="*/ 1417216 h 1972329"/>
                    <a:gd name="connsiteX2371" fmla="*/ 555919 w 1446440"/>
                    <a:gd name="connsiteY2371" fmla="*/ 1417934 h 1972329"/>
                    <a:gd name="connsiteX2372" fmla="*/ 556327 w 1446440"/>
                    <a:gd name="connsiteY2372" fmla="*/ 1418404 h 1972329"/>
                    <a:gd name="connsiteX2373" fmla="*/ 556648 w 1446440"/>
                    <a:gd name="connsiteY2373" fmla="*/ 1418763 h 1972329"/>
                    <a:gd name="connsiteX2374" fmla="*/ 556933 w 1446440"/>
                    <a:gd name="connsiteY2374" fmla="*/ 1419469 h 1972329"/>
                    <a:gd name="connsiteX2375" fmla="*/ 556920 w 1446440"/>
                    <a:gd name="connsiteY2375" fmla="*/ 1419877 h 1972329"/>
                    <a:gd name="connsiteX2376" fmla="*/ 556772 w 1446440"/>
                    <a:gd name="connsiteY2376" fmla="*/ 1420236 h 1972329"/>
                    <a:gd name="connsiteX2377" fmla="*/ 556809 w 1446440"/>
                    <a:gd name="connsiteY2377" fmla="*/ 1420954 h 1972329"/>
                    <a:gd name="connsiteX2378" fmla="*/ 556908 w 1446440"/>
                    <a:gd name="connsiteY2378" fmla="*/ 1421301 h 1972329"/>
                    <a:gd name="connsiteX2379" fmla="*/ 557279 w 1446440"/>
                    <a:gd name="connsiteY2379" fmla="*/ 1422984 h 1972329"/>
                    <a:gd name="connsiteX2380" fmla="*/ 557415 w 1446440"/>
                    <a:gd name="connsiteY2380" fmla="*/ 1423319 h 1972329"/>
                    <a:gd name="connsiteX2381" fmla="*/ 557563 w 1446440"/>
                    <a:gd name="connsiteY2381" fmla="*/ 1423579 h 1972329"/>
                    <a:gd name="connsiteX2382" fmla="*/ 557823 w 1446440"/>
                    <a:gd name="connsiteY2382" fmla="*/ 1424061 h 1972329"/>
                    <a:gd name="connsiteX2383" fmla="*/ 557934 w 1446440"/>
                    <a:gd name="connsiteY2383" fmla="*/ 1424581 h 1972329"/>
                    <a:gd name="connsiteX2384" fmla="*/ 557971 w 1446440"/>
                    <a:gd name="connsiteY2384" fmla="*/ 1424742 h 1972329"/>
                    <a:gd name="connsiteX2385" fmla="*/ 557996 w 1446440"/>
                    <a:gd name="connsiteY2385" fmla="*/ 1425299 h 1972329"/>
                    <a:gd name="connsiteX2386" fmla="*/ 557984 w 1446440"/>
                    <a:gd name="connsiteY2386" fmla="*/ 1425621 h 1972329"/>
                    <a:gd name="connsiteX2387" fmla="*/ 557897 w 1446440"/>
                    <a:gd name="connsiteY2387" fmla="*/ 1425869 h 1972329"/>
                    <a:gd name="connsiteX2388" fmla="*/ 557687 w 1446440"/>
                    <a:gd name="connsiteY2388" fmla="*/ 1426463 h 1972329"/>
                    <a:gd name="connsiteX2389" fmla="*/ 557489 w 1446440"/>
                    <a:gd name="connsiteY2389" fmla="*/ 1426710 h 1972329"/>
                    <a:gd name="connsiteX2390" fmla="*/ 557106 w 1446440"/>
                    <a:gd name="connsiteY2390" fmla="*/ 1427317 h 1972329"/>
                    <a:gd name="connsiteX2391" fmla="*/ 557576 w 1446440"/>
                    <a:gd name="connsiteY2391" fmla="*/ 1428122 h 1972329"/>
                    <a:gd name="connsiteX2392" fmla="*/ 559578 w 1446440"/>
                    <a:gd name="connsiteY2392" fmla="*/ 1430672 h 1972329"/>
                    <a:gd name="connsiteX2393" fmla="*/ 559974 w 1446440"/>
                    <a:gd name="connsiteY2393" fmla="*/ 1431229 h 1972329"/>
                    <a:gd name="connsiteX2394" fmla="*/ 560122 w 1446440"/>
                    <a:gd name="connsiteY2394" fmla="*/ 1431600 h 1972329"/>
                    <a:gd name="connsiteX2395" fmla="*/ 560197 w 1446440"/>
                    <a:gd name="connsiteY2395" fmla="*/ 1431798 h 1972329"/>
                    <a:gd name="connsiteX2396" fmla="*/ 560332 w 1446440"/>
                    <a:gd name="connsiteY2396" fmla="*/ 1432182 h 1972329"/>
                    <a:gd name="connsiteX2397" fmla="*/ 560913 w 1446440"/>
                    <a:gd name="connsiteY2397" fmla="*/ 1432689 h 1972329"/>
                    <a:gd name="connsiteX2398" fmla="*/ 561322 w 1446440"/>
                    <a:gd name="connsiteY2398" fmla="*/ 1432999 h 1972329"/>
                    <a:gd name="connsiteX2399" fmla="*/ 561618 w 1446440"/>
                    <a:gd name="connsiteY2399" fmla="*/ 1433246 h 1972329"/>
                    <a:gd name="connsiteX2400" fmla="*/ 562150 w 1446440"/>
                    <a:gd name="connsiteY2400" fmla="*/ 1433779 h 1972329"/>
                    <a:gd name="connsiteX2401" fmla="*/ 562397 w 1446440"/>
                    <a:gd name="connsiteY2401" fmla="*/ 1434125 h 1972329"/>
                    <a:gd name="connsiteX2402" fmla="*/ 562891 w 1446440"/>
                    <a:gd name="connsiteY2402" fmla="*/ 1434918 h 1972329"/>
                    <a:gd name="connsiteX2403" fmla="*/ 563126 w 1446440"/>
                    <a:gd name="connsiteY2403" fmla="*/ 1435425 h 1972329"/>
                    <a:gd name="connsiteX2404" fmla="*/ 563176 w 1446440"/>
                    <a:gd name="connsiteY2404" fmla="*/ 1435846 h 1972329"/>
                    <a:gd name="connsiteX2405" fmla="*/ 563250 w 1446440"/>
                    <a:gd name="connsiteY2405" fmla="*/ 1436329 h 1972329"/>
                    <a:gd name="connsiteX2406" fmla="*/ 563497 w 1446440"/>
                    <a:gd name="connsiteY2406" fmla="*/ 1437072 h 1972329"/>
                    <a:gd name="connsiteX2407" fmla="*/ 563695 w 1446440"/>
                    <a:gd name="connsiteY2407" fmla="*/ 1437542 h 1972329"/>
                    <a:gd name="connsiteX2408" fmla="*/ 563398 w 1446440"/>
                    <a:gd name="connsiteY2408" fmla="*/ 1440624 h 1972329"/>
                    <a:gd name="connsiteX2409" fmla="*/ 563299 w 1446440"/>
                    <a:gd name="connsiteY2409" fmla="*/ 1441578 h 1972329"/>
                    <a:gd name="connsiteX2410" fmla="*/ 562891 w 1446440"/>
                    <a:gd name="connsiteY2410" fmla="*/ 1441701 h 1972329"/>
                    <a:gd name="connsiteX2411" fmla="*/ 562496 w 1446440"/>
                    <a:gd name="connsiteY2411" fmla="*/ 1442209 h 1972329"/>
                    <a:gd name="connsiteX2412" fmla="*/ 562397 w 1446440"/>
                    <a:gd name="connsiteY2412" fmla="*/ 1442679 h 1972329"/>
                    <a:gd name="connsiteX2413" fmla="*/ 561915 w 1446440"/>
                    <a:gd name="connsiteY2413" fmla="*/ 1442642 h 1972329"/>
                    <a:gd name="connsiteX2414" fmla="*/ 561828 w 1446440"/>
                    <a:gd name="connsiteY2414" fmla="*/ 1443286 h 1972329"/>
                    <a:gd name="connsiteX2415" fmla="*/ 561630 w 1446440"/>
                    <a:gd name="connsiteY2415" fmla="*/ 1443831 h 1972329"/>
                    <a:gd name="connsiteX2416" fmla="*/ 561445 w 1446440"/>
                    <a:gd name="connsiteY2416" fmla="*/ 1444437 h 1972329"/>
                    <a:gd name="connsiteX2417" fmla="*/ 560901 w 1446440"/>
                    <a:gd name="connsiteY2417" fmla="*/ 1446096 h 1972329"/>
                    <a:gd name="connsiteX2418" fmla="*/ 560753 w 1446440"/>
                    <a:gd name="connsiteY2418" fmla="*/ 1447024 h 1972329"/>
                    <a:gd name="connsiteX2419" fmla="*/ 561161 w 1446440"/>
                    <a:gd name="connsiteY2419" fmla="*/ 1447829 h 1972329"/>
                    <a:gd name="connsiteX2420" fmla="*/ 561358 w 1446440"/>
                    <a:gd name="connsiteY2420" fmla="*/ 1448324 h 1972329"/>
                    <a:gd name="connsiteX2421" fmla="*/ 561507 w 1446440"/>
                    <a:gd name="connsiteY2421" fmla="*/ 1448894 h 1972329"/>
                    <a:gd name="connsiteX2422" fmla="*/ 561828 w 1446440"/>
                    <a:gd name="connsiteY2422" fmla="*/ 1449463 h 1972329"/>
                    <a:gd name="connsiteX2423" fmla="*/ 562175 w 1446440"/>
                    <a:gd name="connsiteY2423" fmla="*/ 1449971 h 1972329"/>
                    <a:gd name="connsiteX2424" fmla="*/ 562533 w 1446440"/>
                    <a:gd name="connsiteY2424" fmla="*/ 1451085 h 1972329"/>
                    <a:gd name="connsiteX2425" fmla="*/ 562508 w 1446440"/>
                    <a:gd name="connsiteY2425" fmla="*/ 1451568 h 1972329"/>
                    <a:gd name="connsiteX2426" fmla="*/ 562805 w 1446440"/>
                    <a:gd name="connsiteY2426" fmla="*/ 1452211 h 1972329"/>
                    <a:gd name="connsiteX2427" fmla="*/ 563324 w 1446440"/>
                    <a:gd name="connsiteY2427" fmla="*/ 1452620 h 1972329"/>
                    <a:gd name="connsiteX2428" fmla="*/ 563905 w 1446440"/>
                    <a:gd name="connsiteY2428" fmla="*/ 1453004 h 1972329"/>
                    <a:gd name="connsiteX2429" fmla="*/ 564511 w 1446440"/>
                    <a:gd name="connsiteY2429" fmla="*/ 1453598 h 1972329"/>
                    <a:gd name="connsiteX2430" fmla="*/ 564795 w 1446440"/>
                    <a:gd name="connsiteY2430" fmla="*/ 1453957 h 1972329"/>
                    <a:gd name="connsiteX2431" fmla="*/ 565388 w 1446440"/>
                    <a:gd name="connsiteY2431" fmla="*/ 1454316 h 1972329"/>
                    <a:gd name="connsiteX2432" fmla="*/ 565747 w 1446440"/>
                    <a:gd name="connsiteY2432" fmla="*/ 1454365 h 1972329"/>
                    <a:gd name="connsiteX2433" fmla="*/ 566143 w 1446440"/>
                    <a:gd name="connsiteY2433" fmla="*/ 1454303 h 1972329"/>
                    <a:gd name="connsiteX2434" fmla="*/ 566798 w 1446440"/>
                    <a:gd name="connsiteY2434" fmla="*/ 1454056 h 1972329"/>
                    <a:gd name="connsiteX2435" fmla="*/ 567626 w 1446440"/>
                    <a:gd name="connsiteY2435" fmla="*/ 1453796 h 1972329"/>
                    <a:gd name="connsiteX2436" fmla="*/ 567181 w 1446440"/>
                    <a:gd name="connsiteY2436" fmla="*/ 1454477 h 1972329"/>
                    <a:gd name="connsiteX2437" fmla="*/ 564944 w 1446440"/>
                    <a:gd name="connsiteY2437" fmla="*/ 1459230 h 1972329"/>
                    <a:gd name="connsiteX2438" fmla="*/ 564857 w 1446440"/>
                    <a:gd name="connsiteY2438" fmla="*/ 1459725 h 1972329"/>
                    <a:gd name="connsiteX2439" fmla="*/ 564869 w 1446440"/>
                    <a:gd name="connsiteY2439" fmla="*/ 1460357 h 1972329"/>
                    <a:gd name="connsiteX2440" fmla="*/ 564844 w 1446440"/>
                    <a:gd name="connsiteY2440" fmla="*/ 1460877 h 1972329"/>
                    <a:gd name="connsiteX2441" fmla="*/ 565018 w 1446440"/>
                    <a:gd name="connsiteY2441" fmla="*/ 1461731 h 1972329"/>
                    <a:gd name="connsiteX2442" fmla="*/ 565401 w 1446440"/>
                    <a:gd name="connsiteY2442" fmla="*/ 1461892 h 1972329"/>
                    <a:gd name="connsiteX2443" fmla="*/ 566068 w 1446440"/>
                    <a:gd name="connsiteY2443" fmla="*/ 1462040 h 1972329"/>
                    <a:gd name="connsiteX2444" fmla="*/ 566637 w 1446440"/>
                    <a:gd name="connsiteY2444" fmla="*/ 1461743 h 1972329"/>
                    <a:gd name="connsiteX2445" fmla="*/ 567181 w 1446440"/>
                    <a:gd name="connsiteY2445" fmla="*/ 1461644 h 1972329"/>
                    <a:gd name="connsiteX2446" fmla="*/ 567762 w 1446440"/>
                    <a:gd name="connsiteY2446" fmla="*/ 1461780 h 1972329"/>
                    <a:gd name="connsiteX2447" fmla="*/ 567453 w 1446440"/>
                    <a:gd name="connsiteY2447" fmla="*/ 1462511 h 1972329"/>
                    <a:gd name="connsiteX2448" fmla="*/ 566983 w 1446440"/>
                    <a:gd name="connsiteY2448" fmla="*/ 1463130 h 1972329"/>
                    <a:gd name="connsiteX2449" fmla="*/ 567008 w 1446440"/>
                    <a:gd name="connsiteY2449" fmla="*/ 1463575 h 1972329"/>
                    <a:gd name="connsiteX2450" fmla="*/ 567094 w 1446440"/>
                    <a:gd name="connsiteY2450" fmla="*/ 1464021 h 1972329"/>
                    <a:gd name="connsiteX2451" fmla="*/ 567243 w 1446440"/>
                    <a:gd name="connsiteY2451" fmla="*/ 1464900 h 1972329"/>
                    <a:gd name="connsiteX2452" fmla="*/ 567342 w 1446440"/>
                    <a:gd name="connsiteY2452" fmla="*/ 1465593 h 1972329"/>
                    <a:gd name="connsiteX2453" fmla="*/ 567428 w 1446440"/>
                    <a:gd name="connsiteY2453" fmla="*/ 1466583 h 1972329"/>
                    <a:gd name="connsiteX2454" fmla="*/ 567576 w 1446440"/>
                    <a:gd name="connsiteY2454" fmla="*/ 1467153 h 1972329"/>
                    <a:gd name="connsiteX2455" fmla="*/ 567799 w 1446440"/>
                    <a:gd name="connsiteY2455" fmla="*/ 1468242 h 1972329"/>
                    <a:gd name="connsiteX2456" fmla="*/ 568170 w 1446440"/>
                    <a:gd name="connsiteY2456" fmla="*/ 1468985 h 1972329"/>
                    <a:gd name="connsiteX2457" fmla="*/ 568380 w 1446440"/>
                    <a:gd name="connsiteY2457" fmla="*/ 1469492 h 1972329"/>
                    <a:gd name="connsiteX2458" fmla="*/ 568603 w 1446440"/>
                    <a:gd name="connsiteY2458" fmla="*/ 1470087 h 1972329"/>
                    <a:gd name="connsiteX2459" fmla="*/ 568850 w 1446440"/>
                    <a:gd name="connsiteY2459" fmla="*/ 1470446 h 1972329"/>
                    <a:gd name="connsiteX2460" fmla="*/ 569060 w 1446440"/>
                    <a:gd name="connsiteY2460" fmla="*/ 1470928 h 1972329"/>
                    <a:gd name="connsiteX2461" fmla="*/ 569567 w 1446440"/>
                    <a:gd name="connsiteY2461" fmla="*/ 1471399 h 1972329"/>
                    <a:gd name="connsiteX2462" fmla="*/ 569925 w 1446440"/>
                    <a:gd name="connsiteY2462" fmla="*/ 1471770 h 1972329"/>
                    <a:gd name="connsiteX2463" fmla="*/ 570333 w 1446440"/>
                    <a:gd name="connsiteY2463" fmla="*/ 1472278 h 1972329"/>
                    <a:gd name="connsiteX2464" fmla="*/ 570692 w 1446440"/>
                    <a:gd name="connsiteY2464" fmla="*/ 1473132 h 1972329"/>
                    <a:gd name="connsiteX2465" fmla="*/ 570791 w 1446440"/>
                    <a:gd name="connsiteY2465" fmla="*/ 1473714 h 1972329"/>
                    <a:gd name="connsiteX2466" fmla="*/ 570853 w 1446440"/>
                    <a:gd name="connsiteY2466" fmla="*/ 1474110 h 1972329"/>
                    <a:gd name="connsiteX2467" fmla="*/ 570914 w 1446440"/>
                    <a:gd name="connsiteY2467" fmla="*/ 1475051 h 1972329"/>
                    <a:gd name="connsiteX2468" fmla="*/ 571087 w 1446440"/>
                    <a:gd name="connsiteY2468" fmla="*/ 1476499 h 1972329"/>
                    <a:gd name="connsiteX2469" fmla="*/ 570840 w 1446440"/>
                    <a:gd name="connsiteY2469" fmla="*/ 1476907 h 1972329"/>
                    <a:gd name="connsiteX2470" fmla="*/ 570519 w 1446440"/>
                    <a:gd name="connsiteY2470" fmla="*/ 1477093 h 1972329"/>
                    <a:gd name="connsiteX2471" fmla="*/ 569851 w 1446440"/>
                    <a:gd name="connsiteY2471" fmla="*/ 1477192 h 1972329"/>
                    <a:gd name="connsiteX2472" fmla="*/ 569431 w 1446440"/>
                    <a:gd name="connsiteY2472" fmla="*/ 1477861 h 1972329"/>
                    <a:gd name="connsiteX2473" fmla="*/ 569196 w 1446440"/>
                    <a:gd name="connsiteY2473" fmla="*/ 1478727 h 1972329"/>
                    <a:gd name="connsiteX2474" fmla="*/ 569258 w 1446440"/>
                    <a:gd name="connsiteY2474" fmla="*/ 1479210 h 1972329"/>
                    <a:gd name="connsiteX2475" fmla="*/ 569394 w 1446440"/>
                    <a:gd name="connsiteY2475" fmla="*/ 1479482 h 1972329"/>
                    <a:gd name="connsiteX2476" fmla="*/ 569604 w 1446440"/>
                    <a:gd name="connsiteY2476" fmla="*/ 1479916 h 1972329"/>
                    <a:gd name="connsiteX2477" fmla="*/ 570086 w 1446440"/>
                    <a:gd name="connsiteY2477" fmla="*/ 1480448 h 1972329"/>
                    <a:gd name="connsiteX2478" fmla="*/ 570407 w 1446440"/>
                    <a:gd name="connsiteY2478" fmla="*/ 1480757 h 1972329"/>
                    <a:gd name="connsiteX2479" fmla="*/ 571001 w 1446440"/>
                    <a:gd name="connsiteY2479" fmla="*/ 1481352 h 1972329"/>
                    <a:gd name="connsiteX2480" fmla="*/ 571730 w 1446440"/>
                    <a:gd name="connsiteY2480" fmla="*/ 1481872 h 1972329"/>
                    <a:gd name="connsiteX2481" fmla="*/ 572460 w 1446440"/>
                    <a:gd name="connsiteY2481" fmla="*/ 1482330 h 1972329"/>
                    <a:gd name="connsiteX2482" fmla="*/ 572806 w 1446440"/>
                    <a:gd name="connsiteY2482" fmla="*/ 1482478 h 1972329"/>
                    <a:gd name="connsiteX2483" fmla="*/ 573251 w 1446440"/>
                    <a:gd name="connsiteY2483" fmla="*/ 1482478 h 1972329"/>
                    <a:gd name="connsiteX2484" fmla="*/ 573968 w 1446440"/>
                    <a:gd name="connsiteY2484" fmla="*/ 1482453 h 1972329"/>
                    <a:gd name="connsiteX2485" fmla="*/ 574240 w 1446440"/>
                    <a:gd name="connsiteY2485" fmla="*/ 1482664 h 1972329"/>
                    <a:gd name="connsiteX2486" fmla="*/ 594748 w 1446440"/>
                    <a:gd name="connsiteY2486" fmla="*/ 1498658 h 1972329"/>
                    <a:gd name="connsiteX2487" fmla="*/ 594736 w 1446440"/>
                    <a:gd name="connsiteY2487" fmla="*/ 1499734 h 1972329"/>
                    <a:gd name="connsiteX2488" fmla="*/ 594464 w 1446440"/>
                    <a:gd name="connsiteY2488" fmla="*/ 1500403 h 1972329"/>
                    <a:gd name="connsiteX2489" fmla="*/ 594167 w 1446440"/>
                    <a:gd name="connsiteY2489" fmla="*/ 1501356 h 1972329"/>
                    <a:gd name="connsiteX2490" fmla="*/ 591163 w 1446440"/>
                    <a:gd name="connsiteY2490" fmla="*/ 1507447 h 1972329"/>
                    <a:gd name="connsiteX2491" fmla="*/ 590792 w 1446440"/>
                    <a:gd name="connsiteY2491" fmla="*/ 1508202 h 1972329"/>
                    <a:gd name="connsiteX2492" fmla="*/ 590347 w 1446440"/>
                    <a:gd name="connsiteY2492" fmla="*/ 1508957 h 1972329"/>
                    <a:gd name="connsiteX2493" fmla="*/ 589828 w 1446440"/>
                    <a:gd name="connsiteY2493" fmla="*/ 1509662 h 1972329"/>
                    <a:gd name="connsiteX2494" fmla="*/ 589729 w 1446440"/>
                    <a:gd name="connsiteY2494" fmla="*/ 1509811 h 1972329"/>
                    <a:gd name="connsiteX2495" fmla="*/ 589977 w 1446440"/>
                    <a:gd name="connsiteY2495" fmla="*/ 1510145 h 1972329"/>
                    <a:gd name="connsiteX2496" fmla="*/ 591584 w 1446440"/>
                    <a:gd name="connsiteY2496" fmla="*/ 1511358 h 1972329"/>
                    <a:gd name="connsiteX2497" fmla="*/ 593055 w 1446440"/>
                    <a:gd name="connsiteY2497" fmla="*/ 1512708 h 1972329"/>
                    <a:gd name="connsiteX2498" fmla="*/ 594254 w 1446440"/>
                    <a:gd name="connsiteY2498" fmla="*/ 1514577 h 1972329"/>
                    <a:gd name="connsiteX2499" fmla="*/ 595861 w 1446440"/>
                    <a:gd name="connsiteY2499" fmla="*/ 1515790 h 1972329"/>
                    <a:gd name="connsiteX2500" fmla="*/ 597072 w 1446440"/>
                    <a:gd name="connsiteY2500" fmla="*/ 1516731 h 1972329"/>
                    <a:gd name="connsiteX2501" fmla="*/ 598692 w 1446440"/>
                    <a:gd name="connsiteY2501" fmla="*/ 1517276 h 1972329"/>
                    <a:gd name="connsiteX2502" fmla="*/ 599631 w 1446440"/>
                    <a:gd name="connsiteY2502" fmla="*/ 1517288 h 1972329"/>
                    <a:gd name="connsiteX2503" fmla="*/ 600719 w 1446440"/>
                    <a:gd name="connsiteY2503" fmla="*/ 1517028 h 1972329"/>
                    <a:gd name="connsiteX2504" fmla="*/ 601003 w 1446440"/>
                    <a:gd name="connsiteY2504" fmla="*/ 1515443 h 1972329"/>
                    <a:gd name="connsiteX2505" fmla="*/ 601572 w 1446440"/>
                    <a:gd name="connsiteY2505" fmla="*/ 1512386 h 1972329"/>
                    <a:gd name="connsiteX2506" fmla="*/ 601856 w 1446440"/>
                    <a:gd name="connsiteY2506" fmla="*/ 1510925 h 1972329"/>
                    <a:gd name="connsiteX2507" fmla="*/ 602412 w 1446440"/>
                    <a:gd name="connsiteY2507" fmla="*/ 1509861 h 1972329"/>
                    <a:gd name="connsiteX2508" fmla="*/ 602957 w 1446440"/>
                    <a:gd name="connsiteY2508" fmla="*/ 1509341 h 1972329"/>
                    <a:gd name="connsiteX2509" fmla="*/ 604045 w 1446440"/>
                    <a:gd name="connsiteY2509" fmla="*/ 1509081 h 1972329"/>
                    <a:gd name="connsiteX2510" fmla="*/ 605528 w 1446440"/>
                    <a:gd name="connsiteY2510" fmla="*/ 1509093 h 1972329"/>
                    <a:gd name="connsiteX2511" fmla="*/ 606875 w 1446440"/>
                    <a:gd name="connsiteY2511" fmla="*/ 1509105 h 1972329"/>
                    <a:gd name="connsiteX2512" fmla="*/ 608087 w 1446440"/>
                    <a:gd name="connsiteY2512" fmla="*/ 1509390 h 1972329"/>
                    <a:gd name="connsiteX2513" fmla="*/ 608903 w 1446440"/>
                    <a:gd name="connsiteY2513" fmla="*/ 1509254 h 1972329"/>
                    <a:gd name="connsiteX2514" fmla="*/ 609855 w 1446440"/>
                    <a:gd name="connsiteY2514" fmla="*/ 1508202 h 1972329"/>
                    <a:gd name="connsiteX2515" fmla="*/ 609879 w 1446440"/>
                    <a:gd name="connsiteY2515" fmla="*/ 1506741 h 1972329"/>
                    <a:gd name="connsiteX2516" fmla="*/ 609892 w 1446440"/>
                    <a:gd name="connsiteY2516" fmla="*/ 1505540 h 1972329"/>
                    <a:gd name="connsiteX2517" fmla="*/ 609224 w 1446440"/>
                    <a:gd name="connsiteY2517" fmla="*/ 1504463 h 1972329"/>
                    <a:gd name="connsiteX2518" fmla="*/ 609224 w 1446440"/>
                    <a:gd name="connsiteY2518" fmla="*/ 1504067 h 1972329"/>
                    <a:gd name="connsiteX2519" fmla="*/ 609236 w 1446440"/>
                    <a:gd name="connsiteY2519" fmla="*/ 1503399 h 1972329"/>
                    <a:gd name="connsiteX2520" fmla="*/ 609508 w 1446440"/>
                    <a:gd name="connsiteY2520" fmla="*/ 1502879 h 1972329"/>
                    <a:gd name="connsiteX2521" fmla="*/ 611536 w 1446440"/>
                    <a:gd name="connsiteY2521" fmla="*/ 1502495 h 1972329"/>
                    <a:gd name="connsiteX2522" fmla="*/ 613699 w 1446440"/>
                    <a:gd name="connsiteY2522" fmla="*/ 1502384 h 1972329"/>
                    <a:gd name="connsiteX2523" fmla="*/ 615195 w 1446440"/>
                    <a:gd name="connsiteY2523" fmla="*/ 1502136 h 1972329"/>
                    <a:gd name="connsiteX2524" fmla="*/ 616814 w 1446440"/>
                    <a:gd name="connsiteY2524" fmla="*/ 1502285 h 1972329"/>
                    <a:gd name="connsiteX2525" fmla="*/ 617346 w 1446440"/>
                    <a:gd name="connsiteY2525" fmla="*/ 1502817 h 1972329"/>
                    <a:gd name="connsiteX2526" fmla="*/ 618273 w 1446440"/>
                    <a:gd name="connsiteY2526" fmla="*/ 1504822 h 1972329"/>
                    <a:gd name="connsiteX2527" fmla="*/ 620770 w 1446440"/>
                    <a:gd name="connsiteY2527" fmla="*/ 1511903 h 1972329"/>
                    <a:gd name="connsiteX2528" fmla="*/ 621215 w 1446440"/>
                    <a:gd name="connsiteY2528" fmla="*/ 1513240 h 1972329"/>
                    <a:gd name="connsiteX2529" fmla="*/ 622389 w 1446440"/>
                    <a:gd name="connsiteY2529" fmla="*/ 1513871 h 1972329"/>
                    <a:gd name="connsiteX2530" fmla="*/ 623935 w 1446440"/>
                    <a:gd name="connsiteY2530" fmla="*/ 1514069 h 1972329"/>
                    <a:gd name="connsiteX2531" fmla="*/ 624837 w 1446440"/>
                    <a:gd name="connsiteY2531" fmla="*/ 1514082 h 1972329"/>
                    <a:gd name="connsiteX2532" fmla="*/ 625282 w 1446440"/>
                    <a:gd name="connsiteY2532" fmla="*/ 1514082 h 1972329"/>
                    <a:gd name="connsiteX2533" fmla="*/ 625554 w 1446440"/>
                    <a:gd name="connsiteY2533" fmla="*/ 1514441 h 1972329"/>
                    <a:gd name="connsiteX2534" fmla="*/ 625455 w 1446440"/>
                    <a:gd name="connsiteY2534" fmla="*/ 1514973 h 1972329"/>
                    <a:gd name="connsiteX2535" fmla="*/ 625072 w 1446440"/>
                    <a:gd name="connsiteY2535" fmla="*/ 1517474 h 1972329"/>
                    <a:gd name="connsiteX2536" fmla="*/ 624578 w 1446440"/>
                    <a:gd name="connsiteY2536" fmla="*/ 1520767 h 1972329"/>
                    <a:gd name="connsiteX2537" fmla="*/ 623923 w 1446440"/>
                    <a:gd name="connsiteY2537" fmla="*/ 1523614 h 1972329"/>
                    <a:gd name="connsiteX2538" fmla="*/ 623700 w 1446440"/>
                    <a:gd name="connsiteY2538" fmla="*/ 1524369 h 1972329"/>
                    <a:gd name="connsiteX2539" fmla="*/ 622884 w 1446440"/>
                    <a:gd name="connsiteY2539" fmla="*/ 1527166 h 1972329"/>
                    <a:gd name="connsiteX2540" fmla="*/ 622785 w 1446440"/>
                    <a:gd name="connsiteY2540" fmla="*/ 1527798 h 1972329"/>
                    <a:gd name="connsiteX2541" fmla="*/ 622773 w 1446440"/>
                    <a:gd name="connsiteY2541" fmla="*/ 1527996 h 1972329"/>
                    <a:gd name="connsiteX2542" fmla="*/ 622711 w 1446440"/>
                    <a:gd name="connsiteY2542" fmla="*/ 1528714 h 1972329"/>
                    <a:gd name="connsiteX2543" fmla="*/ 622291 w 1446440"/>
                    <a:gd name="connsiteY2543" fmla="*/ 1531375 h 1972329"/>
                    <a:gd name="connsiteX2544" fmla="*/ 621549 w 1446440"/>
                    <a:gd name="connsiteY2544" fmla="*/ 1533356 h 1972329"/>
                    <a:gd name="connsiteX2545" fmla="*/ 620548 w 1446440"/>
                    <a:gd name="connsiteY2545" fmla="*/ 1536451 h 1972329"/>
                    <a:gd name="connsiteX2546" fmla="*/ 620313 w 1446440"/>
                    <a:gd name="connsiteY2546" fmla="*/ 1538072 h 1972329"/>
                    <a:gd name="connsiteX2547" fmla="*/ 620078 w 1446440"/>
                    <a:gd name="connsiteY2547" fmla="*/ 1539199 h 1972329"/>
                    <a:gd name="connsiteX2548" fmla="*/ 620090 w 1446440"/>
                    <a:gd name="connsiteY2548" fmla="*/ 1539706 h 1972329"/>
                    <a:gd name="connsiteX2549" fmla="*/ 620535 w 1446440"/>
                    <a:gd name="connsiteY2549" fmla="*/ 1539954 h 1972329"/>
                    <a:gd name="connsiteX2550" fmla="*/ 621586 w 1446440"/>
                    <a:gd name="connsiteY2550" fmla="*/ 1540784 h 1972329"/>
                    <a:gd name="connsiteX2551" fmla="*/ 622995 w 1446440"/>
                    <a:gd name="connsiteY2551" fmla="*/ 1541526 h 1972329"/>
                    <a:gd name="connsiteX2552" fmla="*/ 623280 w 1446440"/>
                    <a:gd name="connsiteY2552" fmla="*/ 1542628 h 1972329"/>
                    <a:gd name="connsiteX2553" fmla="*/ 622600 w 1446440"/>
                    <a:gd name="connsiteY2553" fmla="*/ 1543247 h 1972329"/>
                    <a:gd name="connsiteX2554" fmla="*/ 621636 w 1446440"/>
                    <a:gd name="connsiteY2554" fmla="*/ 1543185 h 1972329"/>
                    <a:gd name="connsiteX2555" fmla="*/ 620412 w 1446440"/>
                    <a:gd name="connsiteY2555" fmla="*/ 1542863 h 1972329"/>
                    <a:gd name="connsiteX2556" fmla="*/ 619720 w 1446440"/>
                    <a:gd name="connsiteY2556" fmla="*/ 1542875 h 1972329"/>
                    <a:gd name="connsiteX2557" fmla="*/ 619039 w 1446440"/>
                    <a:gd name="connsiteY2557" fmla="*/ 1543408 h 1972329"/>
                    <a:gd name="connsiteX2558" fmla="*/ 618718 w 1446440"/>
                    <a:gd name="connsiteY2558" fmla="*/ 1544522 h 1972329"/>
                    <a:gd name="connsiteX2559" fmla="*/ 617890 w 1446440"/>
                    <a:gd name="connsiteY2559" fmla="*/ 1546676 h 1972329"/>
                    <a:gd name="connsiteX2560" fmla="*/ 617927 w 1446440"/>
                    <a:gd name="connsiteY2560" fmla="*/ 1548471 h 1972329"/>
                    <a:gd name="connsiteX2561" fmla="*/ 618310 w 1446440"/>
                    <a:gd name="connsiteY2561" fmla="*/ 1549832 h 1972329"/>
                    <a:gd name="connsiteX2562" fmla="*/ 618854 w 1446440"/>
                    <a:gd name="connsiteY2562" fmla="*/ 1550761 h 1972329"/>
                    <a:gd name="connsiteX2563" fmla="*/ 620090 w 1446440"/>
                    <a:gd name="connsiteY2563" fmla="*/ 1552024 h 1972329"/>
                    <a:gd name="connsiteX2564" fmla="*/ 620721 w 1446440"/>
                    <a:gd name="connsiteY2564" fmla="*/ 1552680 h 1972329"/>
                    <a:gd name="connsiteX2565" fmla="*/ 620980 w 1446440"/>
                    <a:gd name="connsiteY2565" fmla="*/ 1552940 h 1972329"/>
                    <a:gd name="connsiteX2566" fmla="*/ 621339 w 1446440"/>
                    <a:gd name="connsiteY2566" fmla="*/ 1553620 h 1972329"/>
                    <a:gd name="connsiteX2567" fmla="*/ 621710 w 1446440"/>
                    <a:gd name="connsiteY2567" fmla="*/ 1554896 h 1972329"/>
                    <a:gd name="connsiteX2568" fmla="*/ 621759 w 1446440"/>
                    <a:gd name="connsiteY2568" fmla="*/ 1557198 h 1972329"/>
                    <a:gd name="connsiteX2569" fmla="*/ 621438 w 1446440"/>
                    <a:gd name="connsiteY2569" fmla="*/ 1558065 h 1972329"/>
                    <a:gd name="connsiteX2570" fmla="*/ 621017 w 1446440"/>
                    <a:gd name="connsiteY2570" fmla="*/ 1558758 h 1972329"/>
                    <a:gd name="connsiteX2571" fmla="*/ 620424 w 1446440"/>
                    <a:gd name="connsiteY2571" fmla="*/ 1559364 h 1972329"/>
                    <a:gd name="connsiteX2572" fmla="*/ 619472 w 1446440"/>
                    <a:gd name="connsiteY2572" fmla="*/ 1559810 h 1972329"/>
                    <a:gd name="connsiteX2573" fmla="*/ 618446 w 1446440"/>
                    <a:gd name="connsiteY2573" fmla="*/ 1560516 h 1972329"/>
                    <a:gd name="connsiteX2574" fmla="*/ 616542 w 1446440"/>
                    <a:gd name="connsiteY2574" fmla="*/ 1560639 h 1972329"/>
                    <a:gd name="connsiteX2575" fmla="*/ 616110 w 1446440"/>
                    <a:gd name="connsiteY2575" fmla="*/ 1560565 h 1972329"/>
                    <a:gd name="connsiteX2576" fmla="*/ 614453 w 1446440"/>
                    <a:gd name="connsiteY2576" fmla="*/ 1560342 h 1972329"/>
                    <a:gd name="connsiteX2577" fmla="*/ 613229 w 1446440"/>
                    <a:gd name="connsiteY2577" fmla="*/ 1560280 h 1972329"/>
                    <a:gd name="connsiteX2578" fmla="*/ 610448 w 1446440"/>
                    <a:gd name="connsiteY2578" fmla="*/ 1560082 h 1972329"/>
                    <a:gd name="connsiteX2579" fmla="*/ 609224 w 1446440"/>
                    <a:gd name="connsiteY2579" fmla="*/ 1559946 h 1972329"/>
                    <a:gd name="connsiteX2580" fmla="*/ 608260 w 1446440"/>
                    <a:gd name="connsiteY2580" fmla="*/ 1559624 h 1972329"/>
                    <a:gd name="connsiteX2581" fmla="*/ 607048 w 1446440"/>
                    <a:gd name="connsiteY2581" fmla="*/ 1559476 h 1972329"/>
                    <a:gd name="connsiteX2582" fmla="*/ 606270 w 1446440"/>
                    <a:gd name="connsiteY2582" fmla="*/ 1559661 h 1972329"/>
                    <a:gd name="connsiteX2583" fmla="*/ 605664 w 1446440"/>
                    <a:gd name="connsiteY2583" fmla="*/ 1559934 h 1972329"/>
                    <a:gd name="connsiteX2584" fmla="*/ 605243 w 1446440"/>
                    <a:gd name="connsiteY2584" fmla="*/ 1560367 h 1972329"/>
                    <a:gd name="connsiteX2585" fmla="*/ 604737 w 1446440"/>
                    <a:gd name="connsiteY2585" fmla="*/ 1561147 h 1972329"/>
                    <a:gd name="connsiteX2586" fmla="*/ 604230 w 1446440"/>
                    <a:gd name="connsiteY2586" fmla="*/ 1561840 h 1972329"/>
                    <a:gd name="connsiteX2587" fmla="*/ 602796 w 1446440"/>
                    <a:gd name="connsiteY2587" fmla="*/ 1563586 h 1972329"/>
                    <a:gd name="connsiteX2588" fmla="*/ 601510 w 1446440"/>
                    <a:gd name="connsiteY2588" fmla="*/ 1564638 h 1972329"/>
                    <a:gd name="connsiteX2589" fmla="*/ 600212 w 1446440"/>
                    <a:gd name="connsiteY2589" fmla="*/ 1566024 h 1972329"/>
                    <a:gd name="connsiteX2590" fmla="*/ 598308 w 1446440"/>
                    <a:gd name="connsiteY2590" fmla="*/ 1567795 h 1972329"/>
                    <a:gd name="connsiteX2591" fmla="*/ 592041 w 1446440"/>
                    <a:gd name="connsiteY2591" fmla="*/ 1573637 h 1972329"/>
                    <a:gd name="connsiteX2592" fmla="*/ 588901 w 1446440"/>
                    <a:gd name="connsiteY2592" fmla="*/ 1576955 h 1972329"/>
                    <a:gd name="connsiteX2593" fmla="*/ 587121 w 1446440"/>
                    <a:gd name="connsiteY2593" fmla="*/ 1578614 h 1972329"/>
                    <a:gd name="connsiteX2594" fmla="*/ 585675 w 1446440"/>
                    <a:gd name="connsiteY2594" fmla="*/ 1580099 h 1972329"/>
                    <a:gd name="connsiteX2595" fmla="*/ 585007 w 1446440"/>
                    <a:gd name="connsiteY2595" fmla="*/ 1581226 h 1972329"/>
                    <a:gd name="connsiteX2596" fmla="*/ 584340 w 1446440"/>
                    <a:gd name="connsiteY2596" fmla="*/ 1582612 h 1972329"/>
                    <a:gd name="connsiteX2597" fmla="*/ 583684 w 1446440"/>
                    <a:gd name="connsiteY2597" fmla="*/ 1584160 h 1972329"/>
                    <a:gd name="connsiteX2598" fmla="*/ 583202 w 1446440"/>
                    <a:gd name="connsiteY2598" fmla="*/ 1586054 h 1972329"/>
                    <a:gd name="connsiteX2599" fmla="*/ 582720 w 1446440"/>
                    <a:gd name="connsiteY2599" fmla="*/ 1587774 h 1972329"/>
                    <a:gd name="connsiteX2600" fmla="*/ 582225 w 1446440"/>
                    <a:gd name="connsiteY2600" fmla="*/ 1588641 h 1972329"/>
                    <a:gd name="connsiteX2601" fmla="*/ 581632 w 1446440"/>
                    <a:gd name="connsiteY2601" fmla="*/ 1589334 h 1972329"/>
                    <a:gd name="connsiteX2602" fmla="*/ 580519 w 1446440"/>
                    <a:gd name="connsiteY2602" fmla="*/ 1590052 h 1972329"/>
                    <a:gd name="connsiteX2603" fmla="*/ 579666 w 1446440"/>
                    <a:gd name="connsiteY2603" fmla="*/ 1590584 h 1972329"/>
                    <a:gd name="connsiteX2604" fmla="*/ 578616 w 1446440"/>
                    <a:gd name="connsiteY2604" fmla="*/ 1591104 h 1972329"/>
                    <a:gd name="connsiteX2605" fmla="*/ 577244 w 1446440"/>
                    <a:gd name="connsiteY2605" fmla="*/ 1591897 h 1972329"/>
                    <a:gd name="connsiteX2606" fmla="*/ 575723 w 1446440"/>
                    <a:gd name="connsiteY2606" fmla="*/ 1593555 h 1972329"/>
                    <a:gd name="connsiteX2607" fmla="*/ 574722 w 1446440"/>
                    <a:gd name="connsiteY2607" fmla="*/ 1595115 h 1972329"/>
                    <a:gd name="connsiteX2608" fmla="*/ 574066 w 1446440"/>
                    <a:gd name="connsiteY2608" fmla="*/ 1596761 h 1972329"/>
                    <a:gd name="connsiteX2609" fmla="*/ 573226 w 1446440"/>
                    <a:gd name="connsiteY2609" fmla="*/ 1597975 h 1972329"/>
                    <a:gd name="connsiteX2610" fmla="*/ 572299 w 1446440"/>
                    <a:gd name="connsiteY2610" fmla="*/ 1599274 h 1972329"/>
                    <a:gd name="connsiteX2611" fmla="*/ 571631 w 1446440"/>
                    <a:gd name="connsiteY2611" fmla="*/ 1600488 h 1972329"/>
                    <a:gd name="connsiteX2612" fmla="*/ 571149 w 1446440"/>
                    <a:gd name="connsiteY2612" fmla="*/ 1602035 h 1972329"/>
                    <a:gd name="connsiteX2613" fmla="*/ 570370 w 1446440"/>
                    <a:gd name="connsiteY2613" fmla="*/ 1606157 h 1972329"/>
                    <a:gd name="connsiteX2614" fmla="*/ 570420 w 1446440"/>
                    <a:gd name="connsiteY2614" fmla="*/ 1608212 h 1972329"/>
                    <a:gd name="connsiteX2615" fmla="*/ 570556 w 1446440"/>
                    <a:gd name="connsiteY2615" fmla="*/ 1610515 h 1972329"/>
                    <a:gd name="connsiteX2616" fmla="*/ 570865 w 1446440"/>
                    <a:gd name="connsiteY2616" fmla="*/ 1612310 h 1972329"/>
                    <a:gd name="connsiteX2617" fmla="*/ 571940 w 1446440"/>
                    <a:gd name="connsiteY2617" fmla="*/ 1614167 h 1972329"/>
                    <a:gd name="connsiteX2618" fmla="*/ 572385 w 1446440"/>
                    <a:gd name="connsiteY2618" fmla="*/ 1614748 h 1972329"/>
                    <a:gd name="connsiteX2619" fmla="*/ 572682 w 1446440"/>
                    <a:gd name="connsiteY2619" fmla="*/ 1615281 h 1972329"/>
                    <a:gd name="connsiteX2620" fmla="*/ 573028 w 1446440"/>
                    <a:gd name="connsiteY2620" fmla="*/ 1615937 h 1972329"/>
                    <a:gd name="connsiteX2621" fmla="*/ 573288 w 1446440"/>
                    <a:gd name="connsiteY2621" fmla="*/ 1616271 h 1972329"/>
                    <a:gd name="connsiteX2622" fmla="*/ 573300 w 1446440"/>
                    <a:gd name="connsiteY2622" fmla="*/ 1616618 h 1972329"/>
                    <a:gd name="connsiteX2623" fmla="*/ 573313 w 1446440"/>
                    <a:gd name="connsiteY2623" fmla="*/ 1616952 h 1972329"/>
                    <a:gd name="connsiteX2624" fmla="*/ 573313 w 1446440"/>
                    <a:gd name="connsiteY2624" fmla="*/ 1617298 h 1972329"/>
                    <a:gd name="connsiteX2625" fmla="*/ 572979 w 1446440"/>
                    <a:gd name="connsiteY2625" fmla="*/ 1618041 h 1972329"/>
                    <a:gd name="connsiteX2626" fmla="*/ 572287 w 1446440"/>
                    <a:gd name="connsiteY2626" fmla="*/ 1620108 h 1972329"/>
                    <a:gd name="connsiteX2627" fmla="*/ 571347 w 1446440"/>
                    <a:gd name="connsiteY2627" fmla="*/ 1621309 h 1972329"/>
                    <a:gd name="connsiteX2628" fmla="*/ 570655 w 1446440"/>
                    <a:gd name="connsiteY2628" fmla="*/ 1622386 h 1972329"/>
                    <a:gd name="connsiteX2629" fmla="*/ 568887 w 1446440"/>
                    <a:gd name="connsiteY2629" fmla="*/ 1624540 h 1972329"/>
                    <a:gd name="connsiteX2630" fmla="*/ 568256 w 1446440"/>
                    <a:gd name="connsiteY2630" fmla="*/ 1625716 h 1972329"/>
                    <a:gd name="connsiteX2631" fmla="*/ 567156 w 1446440"/>
                    <a:gd name="connsiteY2631" fmla="*/ 1627759 h 1972329"/>
                    <a:gd name="connsiteX2632" fmla="*/ 565994 w 1446440"/>
                    <a:gd name="connsiteY2632" fmla="*/ 1629207 h 1972329"/>
                    <a:gd name="connsiteX2633" fmla="*/ 564474 w 1446440"/>
                    <a:gd name="connsiteY2633" fmla="*/ 1630655 h 1972329"/>
                    <a:gd name="connsiteX2634" fmla="*/ 563398 w 1446440"/>
                    <a:gd name="connsiteY2634" fmla="*/ 1630915 h 1972329"/>
                    <a:gd name="connsiteX2635" fmla="*/ 559801 w 1446440"/>
                    <a:gd name="connsiteY2635" fmla="*/ 1630767 h 1972329"/>
                    <a:gd name="connsiteX2636" fmla="*/ 557872 w 1446440"/>
                    <a:gd name="connsiteY2636" fmla="*/ 1630222 h 1972329"/>
                    <a:gd name="connsiteX2637" fmla="*/ 555585 w 1446440"/>
                    <a:gd name="connsiteY2637" fmla="*/ 1629442 h 1972329"/>
                    <a:gd name="connsiteX2638" fmla="*/ 554980 w 1446440"/>
                    <a:gd name="connsiteY2638" fmla="*/ 1629455 h 1972329"/>
                    <a:gd name="connsiteX2639" fmla="*/ 554522 w 1446440"/>
                    <a:gd name="connsiteY2639" fmla="*/ 1630173 h 1972329"/>
                    <a:gd name="connsiteX2640" fmla="*/ 554288 w 1446440"/>
                    <a:gd name="connsiteY2640" fmla="*/ 1630420 h 1972329"/>
                    <a:gd name="connsiteX2641" fmla="*/ 554077 w 1446440"/>
                    <a:gd name="connsiteY2641" fmla="*/ 1631485 h 1972329"/>
                    <a:gd name="connsiteX2642" fmla="*/ 553521 w 1446440"/>
                    <a:gd name="connsiteY2642" fmla="*/ 1633267 h 1972329"/>
                    <a:gd name="connsiteX2643" fmla="*/ 552952 w 1446440"/>
                    <a:gd name="connsiteY2643" fmla="*/ 1634468 h 1972329"/>
                    <a:gd name="connsiteX2644" fmla="*/ 552520 w 1446440"/>
                    <a:gd name="connsiteY2644" fmla="*/ 1636956 h 1972329"/>
                    <a:gd name="connsiteX2645" fmla="*/ 551395 w 1446440"/>
                    <a:gd name="connsiteY2645" fmla="*/ 1639927 h 1972329"/>
                    <a:gd name="connsiteX2646" fmla="*/ 551419 w 1446440"/>
                    <a:gd name="connsiteY2646" fmla="*/ 1640881 h 1972329"/>
                    <a:gd name="connsiteX2647" fmla="*/ 551444 w 1446440"/>
                    <a:gd name="connsiteY2647" fmla="*/ 1642057 h 1972329"/>
                    <a:gd name="connsiteX2648" fmla="*/ 551827 w 1446440"/>
                    <a:gd name="connsiteY2648" fmla="*/ 1642762 h 1972329"/>
                    <a:gd name="connsiteX2649" fmla="*/ 552433 w 1446440"/>
                    <a:gd name="connsiteY2649" fmla="*/ 1643220 h 1972329"/>
                    <a:gd name="connsiteX2650" fmla="*/ 553039 w 1446440"/>
                    <a:gd name="connsiteY2650" fmla="*/ 1643678 h 1972329"/>
                    <a:gd name="connsiteX2651" fmla="*/ 553892 w 1446440"/>
                    <a:gd name="connsiteY2651" fmla="*/ 1644371 h 1972329"/>
                    <a:gd name="connsiteX2652" fmla="*/ 554398 w 1446440"/>
                    <a:gd name="connsiteY2652" fmla="*/ 1645300 h 1972329"/>
                    <a:gd name="connsiteX2653" fmla="*/ 554658 w 1446440"/>
                    <a:gd name="connsiteY2653" fmla="*/ 1646117 h 1972329"/>
                    <a:gd name="connsiteX2654" fmla="*/ 554708 w 1446440"/>
                    <a:gd name="connsiteY2654" fmla="*/ 1648605 h 1972329"/>
                    <a:gd name="connsiteX2655" fmla="*/ 554250 w 1446440"/>
                    <a:gd name="connsiteY2655" fmla="*/ 1649323 h 1972329"/>
                    <a:gd name="connsiteX2656" fmla="*/ 553558 w 1446440"/>
                    <a:gd name="connsiteY2656" fmla="*/ 1650635 h 1972329"/>
                    <a:gd name="connsiteX2657" fmla="*/ 552767 w 1446440"/>
                    <a:gd name="connsiteY2657" fmla="*/ 1652183 h 1972329"/>
                    <a:gd name="connsiteX2658" fmla="*/ 552000 w 1446440"/>
                    <a:gd name="connsiteY2658" fmla="*/ 1653643 h 1972329"/>
                    <a:gd name="connsiteX2659" fmla="*/ 551382 w 1446440"/>
                    <a:gd name="connsiteY2659" fmla="*/ 1654819 h 1972329"/>
                    <a:gd name="connsiteX2660" fmla="*/ 551197 w 1446440"/>
                    <a:gd name="connsiteY2660" fmla="*/ 1656948 h 1972329"/>
                    <a:gd name="connsiteX2661" fmla="*/ 550653 w 1446440"/>
                    <a:gd name="connsiteY2661" fmla="*/ 1659449 h 1972329"/>
                    <a:gd name="connsiteX2662" fmla="*/ 550208 w 1446440"/>
                    <a:gd name="connsiteY2662" fmla="*/ 1660514 h 1972329"/>
                    <a:gd name="connsiteX2663" fmla="*/ 549664 w 1446440"/>
                    <a:gd name="connsiteY2663" fmla="*/ 1662891 h 1972329"/>
                    <a:gd name="connsiteX2664" fmla="*/ 549466 w 1446440"/>
                    <a:gd name="connsiteY2664" fmla="*/ 1664277 h 1972329"/>
                    <a:gd name="connsiteX2665" fmla="*/ 548898 w 1446440"/>
                    <a:gd name="connsiteY2665" fmla="*/ 1665478 h 1972329"/>
                    <a:gd name="connsiteX2666" fmla="*/ 548205 w 1446440"/>
                    <a:gd name="connsiteY2666" fmla="*/ 1666666 h 1972329"/>
                    <a:gd name="connsiteX2667" fmla="*/ 547872 w 1446440"/>
                    <a:gd name="connsiteY2667" fmla="*/ 1667743 h 1972329"/>
                    <a:gd name="connsiteX2668" fmla="*/ 547896 w 1446440"/>
                    <a:gd name="connsiteY2668" fmla="*/ 1668684 h 1972329"/>
                    <a:gd name="connsiteX2669" fmla="*/ 547908 w 1446440"/>
                    <a:gd name="connsiteY2669" fmla="*/ 1669043 h 1972329"/>
                    <a:gd name="connsiteX2670" fmla="*/ 547921 w 1446440"/>
                    <a:gd name="connsiteY2670" fmla="*/ 1669872 h 1972329"/>
                    <a:gd name="connsiteX2671" fmla="*/ 547847 w 1446440"/>
                    <a:gd name="connsiteY2671" fmla="*/ 1670120 h 1972329"/>
                    <a:gd name="connsiteX2672" fmla="*/ 547266 w 1446440"/>
                    <a:gd name="connsiteY2672" fmla="*/ 1672125 h 1972329"/>
                    <a:gd name="connsiteX2673" fmla="*/ 546203 w 1446440"/>
                    <a:gd name="connsiteY2673" fmla="*/ 1672980 h 1972329"/>
                    <a:gd name="connsiteX2674" fmla="*/ 545041 w 1446440"/>
                    <a:gd name="connsiteY2674" fmla="*/ 1674069 h 1972329"/>
                    <a:gd name="connsiteX2675" fmla="*/ 543483 w 1446440"/>
                    <a:gd name="connsiteY2675" fmla="*/ 1674341 h 1972329"/>
                    <a:gd name="connsiteX2676" fmla="*/ 541579 w 1446440"/>
                    <a:gd name="connsiteY2676" fmla="*/ 1674391 h 1972329"/>
                    <a:gd name="connsiteX2677" fmla="*/ 541196 w 1446440"/>
                    <a:gd name="connsiteY2677" fmla="*/ 1674539 h 1972329"/>
                    <a:gd name="connsiteX2678" fmla="*/ 540627 w 1446440"/>
                    <a:gd name="connsiteY2678" fmla="*/ 1674762 h 1972329"/>
                    <a:gd name="connsiteX2679" fmla="*/ 539799 w 1446440"/>
                    <a:gd name="connsiteY2679" fmla="*/ 1675369 h 1972329"/>
                    <a:gd name="connsiteX2680" fmla="*/ 539811 w 1446440"/>
                    <a:gd name="connsiteY2680" fmla="*/ 1675839 h 1972329"/>
                    <a:gd name="connsiteX2681" fmla="*/ 539836 w 1446440"/>
                    <a:gd name="connsiteY2681" fmla="*/ 1676792 h 1972329"/>
                    <a:gd name="connsiteX2682" fmla="*/ 540343 w 1446440"/>
                    <a:gd name="connsiteY2682" fmla="*/ 1677721 h 1972329"/>
                    <a:gd name="connsiteX2683" fmla="*/ 540714 w 1446440"/>
                    <a:gd name="connsiteY2683" fmla="*/ 1678661 h 1972329"/>
                    <a:gd name="connsiteX2684" fmla="*/ 541455 w 1446440"/>
                    <a:gd name="connsiteY2684" fmla="*/ 1679466 h 1972329"/>
                    <a:gd name="connsiteX2685" fmla="*/ 541777 w 1446440"/>
                    <a:gd name="connsiteY2685" fmla="*/ 1682883 h 1972329"/>
                    <a:gd name="connsiteX2686" fmla="*/ 542445 w 1446440"/>
                    <a:gd name="connsiteY2686" fmla="*/ 1686064 h 1972329"/>
                    <a:gd name="connsiteX2687" fmla="*/ 541950 w 1446440"/>
                    <a:gd name="connsiteY2687" fmla="*/ 1690087 h 1972329"/>
                    <a:gd name="connsiteX2688" fmla="*/ 541740 w 1446440"/>
                    <a:gd name="connsiteY2688" fmla="*/ 1691746 h 1972329"/>
                    <a:gd name="connsiteX2689" fmla="*/ 540838 w 1446440"/>
                    <a:gd name="connsiteY2689" fmla="*/ 1695794 h 1972329"/>
                    <a:gd name="connsiteX2690" fmla="*/ 541073 w 1446440"/>
                    <a:gd name="connsiteY2690" fmla="*/ 1696314 h 1972329"/>
                    <a:gd name="connsiteX2691" fmla="*/ 541221 w 1446440"/>
                    <a:gd name="connsiteY2691" fmla="*/ 1697156 h 1972329"/>
                    <a:gd name="connsiteX2692" fmla="*/ 541567 w 1446440"/>
                    <a:gd name="connsiteY2692" fmla="*/ 1698963 h 1972329"/>
                    <a:gd name="connsiteX2693" fmla="*/ 542111 w 1446440"/>
                    <a:gd name="connsiteY2693" fmla="*/ 1702788 h 1972329"/>
                    <a:gd name="connsiteX2694" fmla="*/ 541455 w 1446440"/>
                    <a:gd name="connsiteY2694" fmla="*/ 1704868 h 1972329"/>
                    <a:gd name="connsiteX2695" fmla="*/ 541270 w 1446440"/>
                    <a:gd name="connsiteY2695" fmla="*/ 1705487 h 1972329"/>
                    <a:gd name="connsiteX2696" fmla="*/ 540986 w 1446440"/>
                    <a:gd name="connsiteY2696" fmla="*/ 1706688 h 1972329"/>
                    <a:gd name="connsiteX2697" fmla="*/ 540677 w 1446440"/>
                    <a:gd name="connsiteY2697" fmla="*/ 1708037 h 1972329"/>
                    <a:gd name="connsiteX2698" fmla="*/ 540392 w 1446440"/>
                    <a:gd name="connsiteY2698" fmla="*/ 1709423 h 1972329"/>
                    <a:gd name="connsiteX2699" fmla="*/ 540244 w 1446440"/>
                    <a:gd name="connsiteY2699" fmla="*/ 1710661 h 1972329"/>
                    <a:gd name="connsiteX2700" fmla="*/ 540640 w 1446440"/>
                    <a:gd name="connsiteY2700" fmla="*/ 1712469 h 1972329"/>
                    <a:gd name="connsiteX2701" fmla="*/ 540986 w 1446440"/>
                    <a:gd name="connsiteY2701" fmla="*/ 1713570 h 1972329"/>
                    <a:gd name="connsiteX2702" fmla="*/ 541468 w 1446440"/>
                    <a:gd name="connsiteY2702" fmla="*/ 1714412 h 1972329"/>
                    <a:gd name="connsiteX2703" fmla="*/ 541320 w 1446440"/>
                    <a:gd name="connsiteY2703" fmla="*/ 1715105 h 1972329"/>
                    <a:gd name="connsiteX2704" fmla="*/ 540467 w 1446440"/>
                    <a:gd name="connsiteY2704" fmla="*/ 1716133 h 1972329"/>
                    <a:gd name="connsiteX2705" fmla="*/ 539750 w 1446440"/>
                    <a:gd name="connsiteY2705" fmla="*/ 1717086 h 1972329"/>
                    <a:gd name="connsiteX2706" fmla="*/ 539255 w 1446440"/>
                    <a:gd name="connsiteY2706" fmla="*/ 1717705 h 1972329"/>
                    <a:gd name="connsiteX2707" fmla="*/ 538823 w 1446440"/>
                    <a:gd name="connsiteY2707" fmla="*/ 1718596 h 1972329"/>
                    <a:gd name="connsiteX2708" fmla="*/ 538674 w 1446440"/>
                    <a:gd name="connsiteY2708" fmla="*/ 1719772 h 1972329"/>
                    <a:gd name="connsiteX2709" fmla="*/ 539020 w 1446440"/>
                    <a:gd name="connsiteY2709" fmla="*/ 1721233 h 1972329"/>
                    <a:gd name="connsiteX2710" fmla="*/ 539490 w 1446440"/>
                    <a:gd name="connsiteY2710" fmla="*/ 1723511 h 1972329"/>
                    <a:gd name="connsiteX2711" fmla="*/ 539614 w 1446440"/>
                    <a:gd name="connsiteY2711" fmla="*/ 1724414 h 1972329"/>
                    <a:gd name="connsiteX2712" fmla="*/ 539614 w 1446440"/>
                    <a:gd name="connsiteY2712" fmla="*/ 1725318 h 1972329"/>
                    <a:gd name="connsiteX2713" fmla="*/ 539527 w 1446440"/>
                    <a:gd name="connsiteY2713" fmla="*/ 1725863 h 1972329"/>
                    <a:gd name="connsiteX2714" fmla="*/ 539045 w 1446440"/>
                    <a:gd name="connsiteY2714" fmla="*/ 1726271 h 1972329"/>
                    <a:gd name="connsiteX2715" fmla="*/ 537710 w 1446440"/>
                    <a:gd name="connsiteY2715" fmla="*/ 1726816 h 1972329"/>
                    <a:gd name="connsiteX2716" fmla="*/ 534558 w 1446440"/>
                    <a:gd name="connsiteY2716" fmla="*/ 1728240 h 1972329"/>
                    <a:gd name="connsiteX2717" fmla="*/ 533284 w 1446440"/>
                    <a:gd name="connsiteY2717" fmla="*/ 1728920 h 1972329"/>
                    <a:gd name="connsiteX2718" fmla="*/ 532295 w 1446440"/>
                    <a:gd name="connsiteY2718" fmla="*/ 1730022 h 1972329"/>
                    <a:gd name="connsiteX2719" fmla="*/ 531591 w 1446440"/>
                    <a:gd name="connsiteY2719" fmla="*/ 1731050 h 1972329"/>
                    <a:gd name="connsiteX2720" fmla="*/ 531158 w 1446440"/>
                    <a:gd name="connsiteY2720" fmla="*/ 1732845 h 1972329"/>
                    <a:gd name="connsiteX2721" fmla="*/ 530787 w 1446440"/>
                    <a:gd name="connsiteY2721" fmla="*/ 1734986 h 1972329"/>
                    <a:gd name="connsiteX2722" fmla="*/ 530503 w 1446440"/>
                    <a:gd name="connsiteY2722" fmla="*/ 1736434 h 1972329"/>
                    <a:gd name="connsiteX2723" fmla="*/ 529848 w 1446440"/>
                    <a:gd name="connsiteY2723" fmla="*/ 1739269 h 1972329"/>
                    <a:gd name="connsiteX2724" fmla="*/ 529205 w 1446440"/>
                    <a:gd name="connsiteY2724" fmla="*/ 1741200 h 1972329"/>
                    <a:gd name="connsiteX2725" fmla="*/ 528179 w 1446440"/>
                    <a:gd name="connsiteY2725" fmla="*/ 1745397 h 1972329"/>
                    <a:gd name="connsiteX2726" fmla="*/ 527177 w 1446440"/>
                    <a:gd name="connsiteY2726" fmla="*/ 1748974 h 1972329"/>
                    <a:gd name="connsiteX2727" fmla="*/ 526683 w 1446440"/>
                    <a:gd name="connsiteY2727" fmla="*/ 1750373 h 1972329"/>
                    <a:gd name="connsiteX2728" fmla="*/ 526176 w 1446440"/>
                    <a:gd name="connsiteY2728" fmla="*/ 1751809 h 1972329"/>
                    <a:gd name="connsiteX2729" fmla="*/ 524829 w 1446440"/>
                    <a:gd name="connsiteY2729" fmla="*/ 1753864 h 1972329"/>
                    <a:gd name="connsiteX2730" fmla="*/ 523568 w 1446440"/>
                    <a:gd name="connsiteY2730" fmla="*/ 1756055 h 1972329"/>
                    <a:gd name="connsiteX2731" fmla="*/ 522059 w 1446440"/>
                    <a:gd name="connsiteY2731" fmla="*/ 1758655 h 1972329"/>
                    <a:gd name="connsiteX2732" fmla="*/ 521887 w 1446440"/>
                    <a:gd name="connsiteY2732" fmla="*/ 1759076 h 1972329"/>
                    <a:gd name="connsiteX2733" fmla="*/ 521540 w 1446440"/>
                    <a:gd name="connsiteY2733" fmla="*/ 1760425 h 1972329"/>
                    <a:gd name="connsiteX2734" fmla="*/ 521318 w 1446440"/>
                    <a:gd name="connsiteY2734" fmla="*/ 1761292 h 1972329"/>
                    <a:gd name="connsiteX2735" fmla="*/ 520811 w 1446440"/>
                    <a:gd name="connsiteY2735" fmla="*/ 1761750 h 1972329"/>
                    <a:gd name="connsiteX2736" fmla="*/ 520131 w 1446440"/>
                    <a:gd name="connsiteY2736" fmla="*/ 1762294 h 1972329"/>
                    <a:gd name="connsiteX2737" fmla="*/ 519031 w 1446440"/>
                    <a:gd name="connsiteY2737" fmla="*/ 1762480 h 1972329"/>
                    <a:gd name="connsiteX2738" fmla="*/ 518549 w 1446440"/>
                    <a:gd name="connsiteY2738" fmla="*/ 1762480 h 1972329"/>
                    <a:gd name="connsiteX2739" fmla="*/ 517955 w 1446440"/>
                    <a:gd name="connsiteY2739" fmla="*/ 1762480 h 1972329"/>
                    <a:gd name="connsiteX2740" fmla="*/ 516979 w 1446440"/>
                    <a:gd name="connsiteY2740" fmla="*/ 1762480 h 1972329"/>
                    <a:gd name="connsiteX2741" fmla="*/ 516349 w 1446440"/>
                    <a:gd name="connsiteY2741" fmla="*/ 1762641 h 1972329"/>
                    <a:gd name="connsiteX2742" fmla="*/ 515878 w 1446440"/>
                    <a:gd name="connsiteY2742" fmla="*/ 1762926 h 1972329"/>
                    <a:gd name="connsiteX2743" fmla="*/ 515496 w 1446440"/>
                    <a:gd name="connsiteY2743" fmla="*/ 1763408 h 1972329"/>
                    <a:gd name="connsiteX2744" fmla="*/ 515186 w 1446440"/>
                    <a:gd name="connsiteY2744" fmla="*/ 1764584 h 1972329"/>
                    <a:gd name="connsiteX2745" fmla="*/ 514556 w 1446440"/>
                    <a:gd name="connsiteY2745" fmla="*/ 1766776 h 1972329"/>
                    <a:gd name="connsiteX2746" fmla="*/ 514074 w 1446440"/>
                    <a:gd name="connsiteY2746" fmla="*/ 1767630 h 1972329"/>
                    <a:gd name="connsiteX2747" fmla="*/ 513419 w 1446440"/>
                    <a:gd name="connsiteY2747" fmla="*/ 1768125 h 1972329"/>
                    <a:gd name="connsiteX2748" fmla="*/ 512331 w 1446440"/>
                    <a:gd name="connsiteY2748" fmla="*/ 1769028 h 1972329"/>
                    <a:gd name="connsiteX2749" fmla="*/ 510983 w 1446440"/>
                    <a:gd name="connsiteY2749" fmla="*/ 1769660 h 1972329"/>
                    <a:gd name="connsiteX2750" fmla="*/ 510402 w 1446440"/>
                    <a:gd name="connsiteY2750" fmla="*/ 1770106 h 1972329"/>
                    <a:gd name="connsiteX2751" fmla="*/ 509969 w 1446440"/>
                    <a:gd name="connsiteY2751" fmla="*/ 1770526 h 1972329"/>
                    <a:gd name="connsiteX2752" fmla="*/ 509574 w 1446440"/>
                    <a:gd name="connsiteY2752" fmla="*/ 1771009 h 1972329"/>
                    <a:gd name="connsiteX2753" fmla="*/ 509104 w 1446440"/>
                    <a:gd name="connsiteY2753" fmla="*/ 1772334 h 1972329"/>
                    <a:gd name="connsiteX2754" fmla="*/ 508573 w 1446440"/>
                    <a:gd name="connsiteY2754" fmla="*/ 1774946 h 1972329"/>
                    <a:gd name="connsiteX2755" fmla="*/ 508437 w 1446440"/>
                    <a:gd name="connsiteY2755" fmla="*/ 1775948 h 1972329"/>
                    <a:gd name="connsiteX2756" fmla="*/ 508053 w 1446440"/>
                    <a:gd name="connsiteY2756" fmla="*/ 1776902 h 1972329"/>
                    <a:gd name="connsiteX2757" fmla="*/ 507695 w 1446440"/>
                    <a:gd name="connsiteY2757" fmla="*/ 1777521 h 1972329"/>
                    <a:gd name="connsiteX2758" fmla="*/ 506916 w 1446440"/>
                    <a:gd name="connsiteY2758" fmla="*/ 1777979 h 1972329"/>
                    <a:gd name="connsiteX2759" fmla="*/ 505445 w 1446440"/>
                    <a:gd name="connsiteY2759" fmla="*/ 1778858 h 1972329"/>
                    <a:gd name="connsiteX2760" fmla="*/ 504950 w 1446440"/>
                    <a:gd name="connsiteY2760" fmla="*/ 1779229 h 1972329"/>
                    <a:gd name="connsiteX2761" fmla="*/ 504036 w 1446440"/>
                    <a:gd name="connsiteY2761" fmla="*/ 1779935 h 1972329"/>
                    <a:gd name="connsiteX2762" fmla="*/ 503702 w 1446440"/>
                    <a:gd name="connsiteY2762" fmla="*/ 1780504 h 1972329"/>
                    <a:gd name="connsiteX2763" fmla="*/ 502948 w 1446440"/>
                    <a:gd name="connsiteY2763" fmla="*/ 1781630 h 1972329"/>
                    <a:gd name="connsiteX2764" fmla="*/ 502231 w 1446440"/>
                    <a:gd name="connsiteY2764" fmla="*/ 1783141 h 1972329"/>
                    <a:gd name="connsiteX2765" fmla="*/ 501774 w 1446440"/>
                    <a:gd name="connsiteY2765" fmla="*/ 1785456 h 1972329"/>
                    <a:gd name="connsiteX2766" fmla="*/ 501217 w 1446440"/>
                    <a:gd name="connsiteY2766" fmla="*/ 1787869 h 1972329"/>
                    <a:gd name="connsiteX2767" fmla="*/ 500958 w 1446440"/>
                    <a:gd name="connsiteY2767" fmla="*/ 1789887 h 1972329"/>
                    <a:gd name="connsiteX2768" fmla="*/ 501156 w 1446440"/>
                    <a:gd name="connsiteY2768" fmla="*/ 1790667 h 1972329"/>
                    <a:gd name="connsiteX2769" fmla="*/ 501328 w 1446440"/>
                    <a:gd name="connsiteY2769" fmla="*/ 1791038 h 1972329"/>
                    <a:gd name="connsiteX2770" fmla="*/ 501996 w 1446440"/>
                    <a:gd name="connsiteY2770" fmla="*/ 1791261 h 1972329"/>
                    <a:gd name="connsiteX2771" fmla="*/ 503788 w 1446440"/>
                    <a:gd name="connsiteY2771" fmla="*/ 1791719 h 1972329"/>
                    <a:gd name="connsiteX2772" fmla="*/ 504085 w 1446440"/>
                    <a:gd name="connsiteY2772" fmla="*/ 1792116 h 1972329"/>
                    <a:gd name="connsiteX2773" fmla="*/ 504419 w 1446440"/>
                    <a:gd name="connsiteY2773" fmla="*/ 1792858 h 1972329"/>
                    <a:gd name="connsiteX2774" fmla="*/ 504209 w 1446440"/>
                    <a:gd name="connsiteY2774" fmla="*/ 1793465 h 1972329"/>
                    <a:gd name="connsiteX2775" fmla="*/ 503739 w 1446440"/>
                    <a:gd name="connsiteY2775" fmla="*/ 1793737 h 1972329"/>
                    <a:gd name="connsiteX2776" fmla="*/ 501959 w 1446440"/>
                    <a:gd name="connsiteY2776" fmla="*/ 1793477 h 1972329"/>
                    <a:gd name="connsiteX2777" fmla="*/ 498732 w 1446440"/>
                    <a:gd name="connsiteY2777" fmla="*/ 1792673 h 1972329"/>
                    <a:gd name="connsiteX2778" fmla="*/ 497781 w 1446440"/>
                    <a:gd name="connsiteY2778" fmla="*/ 1792561 h 1972329"/>
                    <a:gd name="connsiteX2779" fmla="*/ 496767 w 1446440"/>
                    <a:gd name="connsiteY2779" fmla="*/ 1792895 h 1972329"/>
                    <a:gd name="connsiteX2780" fmla="*/ 494505 w 1446440"/>
                    <a:gd name="connsiteY2780" fmla="*/ 1794406 h 1972329"/>
                    <a:gd name="connsiteX2781" fmla="*/ 493800 w 1446440"/>
                    <a:gd name="connsiteY2781" fmla="*/ 1794888 h 1972329"/>
                    <a:gd name="connsiteX2782" fmla="*/ 492762 w 1446440"/>
                    <a:gd name="connsiteY2782" fmla="*/ 1796324 h 1972329"/>
                    <a:gd name="connsiteX2783" fmla="*/ 492267 w 1446440"/>
                    <a:gd name="connsiteY2783" fmla="*/ 1797092 h 1972329"/>
                    <a:gd name="connsiteX2784" fmla="*/ 491241 w 1446440"/>
                    <a:gd name="connsiteY2784" fmla="*/ 1798689 h 1972329"/>
                    <a:gd name="connsiteX2785" fmla="*/ 489857 w 1446440"/>
                    <a:gd name="connsiteY2785" fmla="*/ 1801016 h 1972329"/>
                    <a:gd name="connsiteX2786" fmla="*/ 488707 w 1446440"/>
                    <a:gd name="connsiteY2786" fmla="*/ 1803418 h 1972329"/>
                    <a:gd name="connsiteX2787" fmla="*/ 487730 w 1446440"/>
                    <a:gd name="connsiteY2787" fmla="*/ 1805720 h 1972329"/>
                    <a:gd name="connsiteX2788" fmla="*/ 486816 w 1446440"/>
                    <a:gd name="connsiteY2788" fmla="*/ 1808233 h 1972329"/>
                    <a:gd name="connsiteX2789" fmla="*/ 486457 w 1446440"/>
                    <a:gd name="connsiteY2789" fmla="*/ 1809657 h 1972329"/>
                    <a:gd name="connsiteX2790" fmla="*/ 486346 w 1446440"/>
                    <a:gd name="connsiteY2790" fmla="*/ 1810078 h 1972329"/>
                    <a:gd name="connsiteX2791" fmla="*/ 486482 w 1446440"/>
                    <a:gd name="connsiteY2791" fmla="*/ 1810313 h 1972329"/>
                    <a:gd name="connsiteX2792" fmla="*/ 487038 w 1446440"/>
                    <a:gd name="connsiteY2792" fmla="*/ 1810721 h 1972329"/>
                    <a:gd name="connsiteX2793" fmla="*/ 487916 w 1446440"/>
                    <a:gd name="connsiteY2793" fmla="*/ 1810932 h 1972329"/>
                    <a:gd name="connsiteX2794" fmla="*/ 488472 w 1446440"/>
                    <a:gd name="connsiteY2794" fmla="*/ 1811340 h 1972329"/>
                    <a:gd name="connsiteX2795" fmla="*/ 488954 w 1446440"/>
                    <a:gd name="connsiteY2795" fmla="*/ 1811984 h 1972329"/>
                    <a:gd name="connsiteX2796" fmla="*/ 489053 w 1446440"/>
                    <a:gd name="connsiteY2796" fmla="*/ 1812925 h 1972329"/>
                    <a:gd name="connsiteX2797" fmla="*/ 488769 w 1446440"/>
                    <a:gd name="connsiteY2797" fmla="*/ 1814026 h 1972329"/>
                    <a:gd name="connsiteX2798" fmla="*/ 488361 w 1446440"/>
                    <a:gd name="connsiteY2798" fmla="*/ 1814324 h 1972329"/>
                    <a:gd name="connsiteX2799" fmla="*/ 487582 w 1446440"/>
                    <a:gd name="connsiteY2799" fmla="*/ 1815623 h 1972329"/>
                    <a:gd name="connsiteX2800" fmla="*/ 487026 w 1446440"/>
                    <a:gd name="connsiteY2800" fmla="*/ 1816638 h 1972329"/>
                    <a:gd name="connsiteX2801" fmla="*/ 486828 w 1446440"/>
                    <a:gd name="connsiteY2801" fmla="*/ 1816997 h 1972329"/>
                    <a:gd name="connsiteX2802" fmla="*/ 486642 w 1446440"/>
                    <a:gd name="connsiteY2802" fmla="*/ 1817740 h 1972329"/>
                    <a:gd name="connsiteX2803" fmla="*/ 486568 w 1446440"/>
                    <a:gd name="connsiteY2803" fmla="*/ 1818830 h 1972329"/>
                    <a:gd name="connsiteX2804" fmla="*/ 487285 w 1446440"/>
                    <a:gd name="connsiteY2804" fmla="*/ 1819597 h 1972329"/>
                    <a:gd name="connsiteX2805" fmla="*/ 488052 w 1446440"/>
                    <a:gd name="connsiteY2805" fmla="*/ 1819993 h 1972329"/>
                    <a:gd name="connsiteX2806" fmla="*/ 488917 w 1446440"/>
                    <a:gd name="connsiteY2806" fmla="*/ 1820736 h 1972329"/>
                    <a:gd name="connsiteX2807" fmla="*/ 489152 w 1446440"/>
                    <a:gd name="connsiteY2807" fmla="*/ 1821838 h 1972329"/>
                    <a:gd name="connsiteX2808" fmla="*/ 489251 w 1446440"/>
                    <a:gd name="connsiteY2808" fmla="*/ 1822779 h 1972329"/>
                    <a:gd name="connsiteX2809" fmla="*/ 489943 w 1446440"/>
                    <a:gd name="connsiteY2809" fmla="*/ 1823930 h 1972329"/>
                    <a:gd name="connsiteX2810" fmla="*/ 490326 w 1446440"/>
                    <a:gd name="connsiteY2810" fmla="*/ 1824747 h 1972329"/>
                    <a:gd name="connsiteX2811" fmla="*/ 491130 w 1446440"/>
                    <a:gd name="connsiteY2811" fmla="*/ 1825737 h 1972329"/>
                    <a:gd name="connsiteX2812" fmla="*/ 491353 w 1446440"/>
                    <a:gd name="connsiteY2812" fmla="*/ 1826381 h 1972329"/>
                    <a:gd name="connsiteX2813" fmla="*/ 491340 w 1446440"/>
                    <a:gd name="connsiteY2813" fmla="*/ 1827235 h 1972329"/>
                    <a:gd name="connsiteX2814" fmla="*/ 491167 w 1446440"/>
                    <a:gd name="connsiteY2814" fmla="*/ 1827903 h 1972329"/>
                    <a:gd name="connsiteX2815" fmla="*/ 490759 w 1446440"/>
                    <a:gd name="connsiteY2815" fmla="*/ 1828200 h 1972329"/>
                    <a:gd name="connsiteX2816" fmla="*/ 489696 w 1446440"/>
                    <a:gd name="connsiteY2816" fmla="*/ 1828250 h 1972329"/>
                    <a:gd name="connsiteX2817" fmla="*/ 489387 w 1446440"/>
                    <a:gd name="connsiteY2817" fmla="*/ 1828436 h 1972329"/>
                    <a:gd name="connsiteX2818" fmla="*/ 489103 w 1446440"/>
                    <a:gd name="connsiteY2818" fmla="*/ 1829018 h 1972329"/>
                    <a:gd name="connsiteX2819" fmla="*/ 489028 w 1446440"/>
                    <a:gd name="connsiteY2819" fmla="*/ 1830317 h 1972329"/>
                    <a:gd name="connsiteX2820" fmla="*/ 488818 w 1446440"/>
                    <a:gd name="connsiteY2820" fmla="*/ 1831171 h 1972329"/>
                    <a:gd name="connsiteX2821" fmla="*/ 488534 w 1446440"/>
                    <a:gd name="connsiteY2821" fmla="*/ 1831753 h 1972329"/>
                    <a:gd name="connsiteX2822" fmla="*/ 487693 w 1446440"/>
                    <a:gd name="connsiteY2822" fmla="*/ 1832459 h 1972329"/>
                    <a:gd name="connsiteX2823" fmla="*/ 487026 w 1446440"/>
                    <a:gd name="connsiteY2823" fmla="*/ 1832756 h 1972329"/>
                    <a:gd name="connsiteX2824" fmla="*/ 486457 w 1446440"/>
                    <a:gd name="connsiteY2824" fmla="*/ 1832669 h 1972329"/>
                    <a:gd name="connsiteX2825" fmla="*/ 485975 w 1446440"/>
                    <a:gd name="connsiteY2825" fmla="*/ 1832744 h 1972329"/>
                    <a:gd name="connsiteX2826" fmla="*/ 485691 w 1446440"/>
                    <a:gd name="connsiteY2826" fmla="*/ 1833065 h 1972329"/>
                    <a:gd name="connsiteX2827" fmla="*/ 485554 w 1446440"/>
                    <a:gd name="connsiteY2827" fmla="*/ 1833622 h 1972329"/>
                    <a:gd name="connsiteX2828" fmla="*/ 485616 w 1446440"/>
                    <a:gd name="connsiteY2828" fmla="*/ 1834662 h 1972329"/>
                    <a:gd name="connsiteX2829" fmla="*/ 485901 w 1446440"/>
                    <a:gd name="connsiteY2829" fmla="*/ 1835405 h 1972329"/>
                    <a:gd name="connsiteX2830" fmla="*/ 485851 w 1446440"/>
                    <a:gd name="connsiteY2830" fmla="*/ 1836371 h 1972329"/>
                    <a:gd name="connsiteX2831" fmla="*/ 485641 w 1446440"/>
                    <a:gd name="connsiteY2831" fmla="*/ 1836965 h 1972329"/>
                    <a:gd name="connsiteX2832" fmla="*/ 485320 w 1446440"/>
                    <a:gd name="connsiteY2832" fmla="*/ 1837410 h 1972329"/>
                    <a:gd name="connsiteX2833" fmla="*/ 484887 w 1446440"/>
                    <a:gd name="connsiteY2833" fmla="*/ 1837831 h 1972329"/>
                    <a:gd name="connsiteX2834" fmla="*/ 484257 w 1446440"/>
                    <a:gd name="connsiteY2834" fmla="*/ 1837992 h 1972329"/>
                    <a:gd name="connsiteX2835" fmla="*/ 483849 w 1446440"/>
                    <a:gd name="connsiteY2835" fmla="*/ 1838029 h 1972329"/>
                    <a:gd name="connsiteX2836" fmla="*/ 483515 w 1446440"/>
                    <a:gd name="connsiteY2836" fmla="*/ 1838327 h 1972329"/>
                    <a:gd name="connsiteX2837" fmla="*/ 483305 w 1446440"/>
                    <a:gd name="connsiteY2837" fmla="*/ 1838611 h 1972329"/>
                    <a:gd name="connsiteX2838" fmla="*/ 482983 w 1446440"/>
                    <a:gd name="connsiteY2838" fmla="*/ 1839379 h 1972329"/>
                    <a:gd name="connsiteX2839" fmla="*/ 482736 w 1446440"/>
                    <a:gd name="connsiteY2839" fmla="*/ 1840097 h 1972329"/>
                    <a:gd name="connsiteX2840" fmla="*/ 482452 w 1446440"/>
                    <a:gd name="connsiteY2840" fmla="*/ 1841198 h 1972329"/>
                    <a:gd name="connsiteX2841" fmla="*/ 482650 w 1446440"/>
                    <a:gd name="connsiteY2841" fmla="*/ 1841706 h 1972329"/>
                    <a:gd name="connsiteX2842" fmla="*/ 483132 w 1446440"/>
                    <a:gd name="connsiteY2842" fmla="*/ 1841892 h 1972329"/>
                    <a:gd name="connsiteX2843" fmla="*/ 483700 w 1446440"/>
                    <a:gd name="connsiteY2843" fmla="*/ 1841978 h 1972329"/>
                    <a:gd name="connsiteX2844" fmla="*/ 484516 w 1446440"/>
                    <a:gd name="connsiteY2844" fmla="*/ 1842115 h 1972329"/>
                    <a:gd name="connsiteX2845" fmla="*/ 485444 w 1446440"/>
                    <a:gd name="connsiteY2845" fmla="*/ 1842350 h 1972329"/>
                    <a:gd name="connsiteX2846" fmla="*/ 485802 w 1446440"/>
                    <a:gd name="connsiteY2846" fmla="*/ 1842771 h 1972329"/>
                    <a:gd name="connsiteX2847" fmla="*/ 486284 w 1446440"/>
                    <a:gd name="connsiteY2847" fmla="*/ 1843476 h 1972329"/>
                    <a:gd name="connsiteX2848" fmla="*/ 486791 w 1446440"/>
                    <a:gd name="connsiteY2848" fmla="*/ 1844850 h 1972329"/>
                    <a:gd name="connsiteX2849" fmla="*/ 487495 w 1446440"/>
                    <a:gd name="connsiteY2849" fmla="*/ 1845680 h 1972329"/>
                    <a:gd name="connsiteX2850" fmla="*/ 488633 w 1446440"/>
                    <a:gd name="connsiteY2850" fmla="*/ 1846621 h 1972329"/>
                    <a:gd name="connsiteX2851" fmla="*/ 489609 w 1446440"/>
                    <a:gd name="connsiteY2851" fmla="*/ 1847462 h 1972329"/>
                    <a:gd name="connsiteX2852" fmla="*/ 491402 w 1446440"/>
                    <a:gd name="connsiteY2852" fmla="*/ 1848700 h 1972329"/>
                    <a:gd name="connsiteX2853" fmla="*/ 491859 w 1446440"/>
                    <a:gd name="connsiteY2853" fmla="*/ 1849208 h 1972329"/>
                    <a:gd name="connsiteX2854" fmla="*/ 492107 w 1446440"/>
                    <a:gd name="connsiteY2854" fmla="*/ 1849790 h 1972329"/>
                    <a:gd name="connsiteX2855" fmla="*/ 492168 w 1446440"/>
                    <a:gd name="connsiteY2855" fmla="*/ 1851114 h 1972329"/>
                    <a:gd name="connsiteX2856" fmla="*/ 491995 w 1446440"/>
                    <a:gd name="connsiteY2856" fmla="*/ 1851795 h 1972329"/>
                    <a:gd name="connsiteX2857" fmla="*/ 491785 w 1446440"/>
                    <a:gd name="connsiteY2857" fmla="*/ 1852587 h 1972329"/>
                    <a:gd name="connsiteX2858" fmla="*/ 491538 w 1446440"/>
                    <a:gd name="connsiteY2858" fmla="*/ 1852785 h 1972329"/>
                    <a:gd name="connsiteX2859" fmla="*/ 491019 w 1446440"/>
                    <a:gd name="connsiteY2859" fmla="*/ 1853045 h 1972329"/>
                    <a:gd name="connsiteX2860" fmla="*/ 490462 w 1446440"/>
                    <a:gd name="connsiteY2860" fmla="*/ 1853169 h 1972329"/>
                    <a:gd name="connsiteX2861" fmla="*/ 487730 w 1446440"/>
                    <a:gd name="connsiteY2861" fmla="*/ 1853008 h 1972329"/>
                    <a:gd name="connsiteX2862" fmla="*/ 486098 w 1446440"/>
                    <a:gd name="connsiteY2862" fmla="*/ 1852983 h 1972329"/>
                    <a:gd name="connsiteX2863" fmla="*/ 484949 w 1446440"/>
                    <a:gd name="connsiteY2863" fmla="*/ 1852562 h 1972329"/>
                    <a:gd name="connsiteX2864" fmla="*/ 484380 w 1446440"/>
                    <a:gd name="connsiteY2864" fmla="*/ 1852488 h 1972329"/>
                    <a:gd name="connsiteX2865" fmla="*/ 483268 w 1446440"/>
                    <a:gd name="connsiteY2865" fmla="*/ 1852463 h 1972329"/>
                    <a:gd name="connsiteX2866" fmla="*/ 482650 w 1446440"/>
                    <a:gd name="connsiteY2866" fmla="*/ 1852538 h 1972329"/>
                    <a:gd name="connsiteX2867" fmla="*/ 482464 w 1446440"/>
                    <a:gd name="connsiteY2867" fmla="*/ 1852761 h 1972329"/>
                    <a:gd name="connsiteX2868" fmla="*/ 482427 w 1446440"/>
                    <a:gd name="connsiteY2868" fmla="*/ 1853144 h 1972329"/>
                    <a:gd name="connsiteX2869" fmla="*/ 483082 w 1446440"/>
                    <a:gd name="connsiteY2869" fmla="*/ 1853429 h 1972329"/>
                    <a:gd name="connsiteX2870" fmla="*/ 483651 w 1446440"/>
                    <a:gd name="connsiteY2870" fmla="*/ 1853776 h 1972329"/>
                    <a:gd name="connsiteX2871" fmla="*/ 484504 w 1446440"/>
                    <a:gd name="connsiteY2871" fmla="*/ 1854320 h 1972329"/>
                    <a:gd name="connsiteX2872" fmla="*/ 484665 w 1446440"/>
                    <a:gd name="connsiteY2872" fmla="*/ 1854952 h 1972329"/>
                    <a:gd name="connsiteX2873" fmla="*/ 484615 w 1446440"/>
                    <a:gd name="connsiteY2873" fmla="*/ 1855917 h 1972329"/>
                    <a:gd name="connsiteX2874" fmla="*/ 484677 w 1446440"/>
                    <a:gd name="connsiteY2874" fmla="*/ 1857242 h 1972329"/>
                    <a:gd name="connsiteX2875" fmla="*/ 484689 w 1446440"/>
                    <a:gd name="connsiteY2875" fmla="*/ 1858220 h 1972329"/>
                    <a:gd name="connsiteX2876" fmla="*/ 484714 w 1446440"/>
                    <a:gd name="connsiteY2876" fmla="*/ 1859408 h 1972329"/>
                    <a:gd name="connsiteX2877" fmla="*/ 485209 w 1446440"/>
                    <a:gd name="connsiteY2877" fmla="*/ 1860052 h 1972329"/>
                    <a:gd name="connsiteX2878" fmla="*/ 485567 w 1446440"/>
                    <a:gd name="connsiteY2878" fmla="*/ 1860733 h 1972329"/>
                    <a:gd name="connsiteX2879" fmla="*/ 486049 w 1446440"/>
                    <a:gd name="connsiteY2879" fmla="*/ 1860918 h 1972329"/>
                    <a:gd name="connsiteX2880" fmla="*/ 486531 w 1446440"/>
                    <a:gd name="connsiteY2880" fmla="*/ 1861042 h 1972329"/>
                    <a:gd name="connsiteX2881" fmla="*/ 488546 w 1446440"/>
                    <a:gd name="connsiteY2881" fmla="*/ 1861426 h 1972329"/>
                    <a:gd name="connsiteX2882" fmla="*/ 489288 w 1446440"/>
                    <a:gd name="connsiteY2882" fmla="*/ 1861612 h 1972329"/>
                    <a:gd name="connsiteX2883" fmla="*/ 490042 w 1446440"/>
                    <a:gd name="connsiteY2883" fmla="*/ 1861995 h 1972329"/>
                    <a:gd name="connsiteX2884" fmla="*/ 490537 w 1446440"/>
                    <a:gd name="connsiteY2884" fmla="*/ 1862379 h 1972329"/>
                    <a:gd name="connsiteX2885" fmla="*/ 490747 w 1446440"/>
                    <a:gd name="connsiteY2885" fmla="*/ 1862887 h 1972329"/>
                    <a:gd name="connsiteX2886" fmla="*/ 490660 w 1446440"/>
                    <a:gd name="connsiteY2886" fmla="*/ 1863456 h 1972329"/>
                    <a:gd name="connsiteX2887" fmla="*/ 490129 w 1446440"/>
                    <a:gd name="connsiteY2887" fmla="*/ 1864508 h 1972329"/>
                    <a:gd name="connsiteX2888" fmla="*/ 489350 w 1446440"/>
                    <a:gd name="connsiteY2888" fmla="*/ 1865746 h 1972329"/>
                    <a:gd name="connsiteX2889" fmla="*/ 488794 w 1446440"/>
                    <a:gd name="connsiteY2889" fmla="*/ 1867170 h 1972329"/>
                    <a:gd name="connsiteX2890" fmla="*/ 488695 w 1446440"/>
                    <a:gd name="connsiteY2890" fmla="*/ 1867566 h 1972329"/>
                    <a:gd name="connsiteX2891" fmla="*/ 488299 w 1446440"/>
                    <a:gd name="connsiteY2891" fmla="*/ 1869076 h 1972329"/>
                    <a:gd name="connsiteX2892" fmla="*/ 488089 w 1446440"/>
                    <a:gd name="connsiteY2892" fmla="*/ 1870463 h 1972329"/>
                    <a:gd name="connsiteX2893" fmla="*/ 487767 w 1446440"/>
                    <a:gd name="connsiteY2893" fmla="*/ 1871948 h 1972329"/>
                    <a:gd name="connsiteX2894" fmla="*/ 487298 w 1446440"/>
                    <a:gd name="connsiteY2894" fmla="*/ 1873273 h 1972329"/>
                    <a:gd name="connsiteX2895" fmla="*/ 487063 w 1446440"/>
                    <a:gd name="connsiteY2895" fmla="*/ 1874189 h 1972329"/>
                    <a:gd name="connsiteX2896" fmla="*/ 486890 w 1446440"/>
                    <a:gd name="connsiteY2896" fmla="*/ 1875129 h 1972329"/>
                    <a:gd name="connsiteX2897" fmla="*/ 486976 w 1446440"/>
                    <a:gd name="connsiteY2897" fmla="*/ 1875810 h 1972329"/>
                    <a:gd name="connsiteX2898" fmla="*/ 487755 w 1446440"/>
                    <a:gd name="connsiteY2898" fmla="*/ 1876392 h 1972329"/>
                    <a:gd name="connsiteX2899" fmla="*/ 488497 w 1446440"/>
                    <a:gd name="connsiteY2899" fmla="*/ 1876578 h 1972329"/>
                    <a:gd name="connsiteX2900" fmla="*/ 489263 w 1446440"/>
                    <a:gd name="connsiteY2900" fmla="*/ 1877172 h 1972329"/>
                    <a:gd name="connsiteX2901" fmla="*/ 489609 w 1446440"/>
                    <a:gd name="connsiteY2901" fmla="*/ 1877915 h 1972329"/>
                    <a:gd name="connsiteX2902" fmla="*/ 489461 w 1446440"/>
                    <a:gd name="connsiteY2902" fmla="*/ 1878460 h 1972329"/>
                    <a:gd name="connsiteX2903" fmla="*/ 489337 w 1446440"/>
                    <a:gd name="connsiteY2903" fmla="*/ 1878955 h 1972329"/>
                    <a:gd name="connsiteX2904" fmla="*/ 488534 w 1446440"/>
                    <a:gd name="connsiteY2904" fmla="*/ 1879536 h 1972329"/>
                    <a:gd name="connsiteX2905" fmla="*/ 487495 w 1446440"/>
                    <a:gd name="connsiteY2905" fmla="*/ 1879994 h 1972329"/>
                    <a:gd name="connsiteX2906" fmla="*/ 487211 w 1446440"/>
                    <a:gd name="connsiteY2906" fmla="*/ 1880316 h 1972329"/>
                    <a:gd name="connsiteX2907" fmla="*/ 486779 w 1446440"/>
                    <a:gd name="connsiteY2907" fmla="*/ 1880725 h 1972329"/>
                    <a:gd name="connsiteX2908" fmla="*/ 486395 w 1446440"/>
                    <a:gd name="connsiteY2908" fmla="*/ 1881220 h 1972329"/>
                    <a:gd name="connsiteX2909" fmla="*/ 485481 w 1446440"/>
                    <a:gd name="connsiteY2909" fmla="*/ 1881703 h 1972329"/>
                    <a:gd name="connsiteX2910" fmla="*/ 484343 w 1446440"/>
                    <a:gd name="connsiteY2910" fmla="*/ 1882272 h 1972329"/>
                    <a:gd name="connsiteX2911" fmla="*/ 483144 w 1446440"/>
                    <a:gd name="connsiteY2911" fmla="*/ 1882619 h 1972329"/>
                    <a:gd name="connsiteX2912" fmla="*/ 479645 w 1446440"/>
                    <a:gd name="connsiteY2912" fmla="*/ 1882656 h 1972329"/>
                    <a:gd name="connsiteX2913" fmla="*/ 477136 w 1446440"/>
                    <a:gd name="connsiteY2913" fmla="*/ 1882941 h 1972329"/>
                    <a:gd name="connsiteX2914" fmla="*/ 476506 w 1446440"/>
                    <a:gd name="connsiteY2914" fmla="*/ 1883102 h 1972329"/>
                    <a:gd name="connsiteX2915" fmla="*/ 475875 w 1446440"/>
                    <a:gd name="connsiteY2915" fmla="*/ 1883015 h 1972329"/>
                    <a:gd name="connsiteX2916" fmla="*/ 475257 w 1446440"/>
                    <a:gd name="connsiteY2916" fmla="*/ 1882854 h 1972329"/>
                    <a:gd name="connsiteX2917" fmla="*/ 474837 w 1446440"/>
                    <a:gd name="connsiteY2917" fmla="*/ 1882941 h 1972329"/>
                    <a:gd name="connsiteX2918" fmla="*/ 474491 w 1446440"/>
                    <a:gd name="connsiteY2918" fmla="*/ 1883250 h 1972329"/>
                    <a:gd name="connsiteX2919" fmla="*/ 474429 w 1446440"/>
                    <a:gd name="connsiteY2919" fmla="*/ 1884018 h 1972329"/>
                    <a:gd name="connsiteX2920" fmla="*/ 474392 w 1446440"/>
                    <a:gd name="connsiteY2920" fmla="*/ 1885714 h 1972329"/>
                    <a:gd name="connsiteX2921" fmla="*/ 474379 w 1446440"/>
                    <a:gd name="connsiteY2921" fmla="*/ 1887348 h 1972329"/>
                    <a:gd name="connsiteX2922" fmla="*/ 474664 w 1446440"/>
                    <a:gd name="connsiteY2922" fmla="*/ 1888524 h 1972329"/>
                    <a:gd name="connsiteX2923" fmla="*/ 474713 w 1446440"/>
                    <a:gd name="connsiteY2923" fmla="*/ 1889650 h 1972329"/>
                    <a:gd name="connsiteX2924" fmla="*/ 474540 w 1446440"/>
                    <a:gd name="connsiteY2924" fmla="*/ 1890306 h 1972329"/>
                    <a:gd name="connsiteX2925" fmla="*/ 474330 w 1446440"/>
                    <a:gd name="connsiteY2925" fmla="*/ 1891099 h 1972329"/>
                    <a:gd name="connsiteX2926" fmla="*/ 474565 w 1446440"/>
                    <a:gd name="connsiteY2926" fmla="*/ 1891495 h 1972329"/>
                    <a:gd name="connsiteX2927" fmla="*/ 474639 w 1446440"/>
                    <a:gd name="connsiteY2927" fmla="*/ 1892225 h 1972329"/>
                    <a:gd name="connsiteX2928" fmla="*/ 474379 w 1446440"/>
                    <a:gd name="connsiteY2928" fmla="*/ 1892745 h 1972329"/>
                    <a:gd name="connsiteX2929" fmla="*/ 473736 w 1446440"/>
                    <a:gd name="connsiteY2929" fmla="*/ 1892918 h 1972329"/>
                    <a:gd name="connsiteX2930" fmla="*/ 472488 w 1446440"/>
                    <a:gd name="connsiteY2930" fmla="*/ 1892931 h 1972329"/>
                    <a:gd name="connsiteX2931" fmla="*/ 471771 w 1446440"/>
                    <a:gd name="connsiteY2931" fmla="*/ 1892881 h 1972329"/>
                    <a:gd name="connsiteX2932" fmla="*/ 470869 w 1446440"/>
                    <a:gd name="connsiteY2932" fmla="*/ 1892844 h 1972329"/>
                    <a:gd name="connsiteX2933" fmla="*/ 470312 w 1446440"/>
                    <a:gd name="connsiteY2933" fmla="*/ 1893228 h 1972329"/>
                    <a:gd name="connsiteX2934" fmla="*/ 470016 w 1446440"/>
                    <a:gd name="connsiteY2934" fmla="*/ 1893871 h 1972329"/>
                    <a:gd name="connsiteX2935" fmla="*/ 469917 w 1446440"/>
                    <a:gd name="connsiteY2935" fmla="*/ 1894243 h 1972329"/>
                    <a:gd name="connsiteX2936" fmla="*/ 470572 w 1446440"/>
                    <a:gd name="connsiteY2936" fmla="*/ 1894540 h 1972329"/>
                    <a:gd name="connsiteX2937" fmla="*/ 471685 w 1446440"/>
                    <a:gd name="connsiteY2937" fmla="*/ 1895072 h 1972329"/>
                    <a:gd name="connsiteX2938" fmla="*/ 472204 w 1446440"/>
                    <a:gd name="connsiteY2938" fmla="*/ 1895345 h 1972329"/>
                    <a:gd name="connsiteX2939" fmla="*/ 472624 w 1446440"/>
                    <a:gd name="connsiteY2939" fmla="*/ 1895778 h 1972329"/>
                    <a:gd name="connsiteX2940" fmla="*/ 472636 w 1446440"/>
                    <a:gd name="connsiteY2940" fmla="*/ 1896496 h 1972329"/>
                    <a:gd name="connsiteX2941" fmla="*/ 472401 w 1446440"/>
                    <a:gd name="connsiteY2941" fmla="*/ 1897610 h 1972329"/>
                    <a:gd name="connsiteX2942" fmla="*/ 472241 w 1446440"/>
                    <a:gd name="connsiteY2942" fmla="*/ 1898031 h 1972329"/>
                    <a:gd name="connsiteX2943" fmla="*/ 470597 w 1446440"/>
                    <a:gd name="connsiteY2943" fmla="*/ 1899380 h 1972329"/>
                    <a:gd name="connsiteX2944" fmla="*/ 468742 w 1446440"/>
                    <a:gd name="connsiteY2944" fmla="*/ 1899343 h 1972329"/>
                    <a:gd name="connsiteX2945" fmla="*/ 466974 w 1446440"/>
                    <a:gd name="connsiteY2945" fmla="*/ 1899504 h 1972329"/>
                    <a:gd name="connsiteX2946" fmla="*/ 466035 w 1446440"/>
                    <a:gd name="connsiteY2946" fmla="*/ 1900185 h 1972329"/>
                    <a:gd name="connsiteX2947" fmla="*/ 465825 w 1446440"/>
                    <a:gd name="connsiteY2947" fmla="*/ 1901039 h 1972329"/>
                    <a:gd name="connsiteX2948" fmla="*/ 465986 w 1446440"/>
                    <a:gd name="connsiteY2948" fmla="*/ 1902165 h 1972329"/>
                    <a:gd name="connsiteX2949" fmla="*/ 465763 w 1446440"/>
                    <a:gd name="connsiteY2949" fmla="*/ 1903304 h 1972329"/>
                    <a:gd name="connsiteX2950" fmla="*/ 465120 w 1446440"/>
                    <a:gd name="connsiteY2950" fmla="*/ 1904889 h 1972329"/>
                    <a:gd name="connsiteX2951" fmla="*/ 465058 w 1446440"/>
                    <a:gd name="connsiteY2951" fmla="*/ 1905037 h 1972329"/>
                    <a:gd name="connsiteX2952" fmla="*/ 464329 w 1446440"/>
                    <a:gd name="connsiteY2952" fmla="*/ 1906015 h 1972329"/>
                    <a:gd name="connsiteX2953" fmla="*/ 463476 w 1446440"/>
                    <a:gd name="connsiteY2953" fmla="*/ 1906882 h 1972329"/>
                    <a:gd name="connsiteX2954" fmla="*/ 462722 w 1446440"/>
                    <a:gd name="connsiteY2954" fmla="*/ 1907439 h 1972329"/>
                    <a:gd name="connsiteX2955" fmla="*/ 461931 w 1446440"/>
                    <a:gd name="connsiteY2955" fmla="*/ 1907624 h 1972329"/>
                    <a:gd name="connsiteX2956" fmla="*/ 460633 w 1446440"/>
                    <a:gd name="connsiteY2956" fmla="*/ 1907872 h 1972329"/>
                    <a:gd name="connsiteX2957" fmla="*/ 458927 w 1446440"/>
                    <a:gd name="connsiteY2957" fmla="*/ 1908343 h 1972329"/>
                    <a:gd name="connsiteX2958" fmla="*/ 458346 w 1446440"/>
                    <a:gd name="connsiteY2958" fmla="*/ 1908603 h 1972329"/>
                    <a:gd name="connsiteX2959" fmla="*/ 457938 w 1446440"/>
                    <a:gd name="connsiteY2959" fmla="*/ 1908912 h 1972329"/>
                    <a:gd name="connsiteX2960" fmla="*/ 457654 w 1446440"/>
                    <a:gd name="connsiteY2960" fmla="*/ 1909506 h 1972329"/>
                    <a:gd name="connsiteX2961" fmla="*/ 457505 w 1446440"/>
                    <a:gd name="connsiteY2961" fmla="*/ 1910051 h 1972329"/>
                    <a:gd name="connsiteX2962" fmla="*/ 457443 w 1446440"/>
                    <a:gd name="connsiteY2962" fmla="*/ 1910806 h 1972329"/>
                    <a:gd name="connsiteX2963" fmla="*/ 457592 w 1446440"/>
                    <a:gd name="connsiteY2963" fmla="*/ 1911598 h 1972329"/>
                    <a:gd name="connsiteX2964" fmla="*/ 457963 w 1446440"/>
                    <a:gd name="connsiteY2964" fmla="*/ 1912923 h 1972329"/>
                    <a:gd name="connsiteX2965" fmla="*/ 458247 w 1446440"/>
                    <a:gd name="connsiteY2965" fmla="*/ 1913839 h 1972329"/>
                    <a:gd name="connsiteX2966" fmla="*/ 458358 w 1446440"/>
                    <a:gd name="connsiteY2966" fmla="*/ 1914842 h 1972329"/>
                    <a:gd name="connsiteX2967" fmla="*/ 458111 w 1446440"/>
                    <a:gd name="connsiteY2967" fmla="*/ 1916562 h 1972329"/>
                    <a:gd name="connsiteX2968" fmla="*/ 457518 w 1446440"/>
                    <a:gd name="connsiteY2968" fmla="*/ 1919595 h 1972329"/>
                    <a:gd name="connsiteX2969" fmla="*/ 457060 w 1446440"/>
                    <a:gd name="connsiteY2969" fmla="*/ 1921155 h 1972329"/>
                    <a:gd name="connsiteX2970" fmla="*/ 456529 w 1446440"/>
                    <a:gd name="connsiteY2970" fmla="*/ 1922195 h 1972329"/>
                    <a:gd name="connsiteX2971" fmla="*/ 455688 w 1446440"/>
                    <a:gd name="connsiteY2971" fmla="*/ 1923309 h 1972329"/>
                    <a:gd name="connsiteX2972" fmla="*/ 454452 w 1446440"/>
                    <a:gd name="connsiteY2972" fmla="*/ 1924151 h 1972329"/>
                    <a:gd name="connsiteX2973" fmla="*/ 453315 w 1446440"/>
                    <a:gd name="connsiteY2973" fmla="*/ 1923321 h 1972329"/>
                    <a:gd name="connsiteX2974" fmla="*/ 451880 w 1446440"/>
                    <a:gd name="connsiteY2974" fmla="*/ 1922826 h 1972329"/>
                    <a:gd name="connsiteX2975" fmla="*/ 450422 w 1446440"/>
                    <a:gd name="connsiteY2975" fmla="*/ 1922467 h 1972329"/>
                    <a:gd name="connsiteX2976" fmla="*/ 448159 w 1446440"/>
                    <a:gd name="connsiteY2976" fmla="*/ 1921811 h 1972329"/>
                    <a:gd name="connsiteX2977" fmla="*/ 446824 w 1446440"/>
                    <a:gd name="connsiteY2977" fmla="*/ 1921019 h 1972329"/>
                    <a:gd name="connsiteX2978" fmla="*/ 445662 w 1446440"/>
                    <a:gd name="connsiteY2978" fmla="*/ 1920338 h 1972329"/>
                    <a:gd name="connsiteX2979" fmla="*/ 445193 w 1446440"/>
                    <a:gd name="connsiteY2979" fmla="*/ 1919372 h 1972329"/>
                    <a:gd name="connsiteX2980" fmla="*/ 444859 w 1446440"/>
                    <a:gd name="connsiteY2980" fmla="*/ 1917689 h 1972329"/>
                    <a:gd name="connsiteX2981" fmla="*/ 444525 w 1446440"/>
                    <a:gd name="connsiteY2981" fmla="*/ 1915881 h 1972329"/>
                    <a:gd name="connsiteX2982" fmla="*/ 444303 w 1446440"/>
                    <a:gd name="connsiteY2982" fmla="*/ 1914804 h 1972329"/>
                    <a:gd name="connsiteX2983" fmla="*/ 443709 w 1446440"/>
                    <a:gd name="connsiteY2983" fmla="*/ 1914198 h 1972329"/>
                    <a:gd name="connsiteX2984" fmla="*/ 442758 w 1446440"/>
                    <a:gd name="connsiteY2984" fmla="*/ 1913826 h 1972329"/>
                    <a:gd name="connsiteX2985" fmla="*/ 442399 w 1446440"/>
                    <a:gd name="connsiteY2985" fmla="*/ 1913690 h 1972329"/>
                    <a:gd name="connsiteX2986" fmla="*/ 441917 w 1446440"/>
                    <a:gd name="connsiteY2986" fmla="*/ 1913567 h 1972329"/>
                    <a:gd name="connsiteX2987" fmla="*/ 439877 w 1446440"/>
                    <a:gd name="connsiteY2987" fmla="*/ 1913183 h 1972329"/>
                    <a:gd name="connsiteX2988" fmla="*/ 437590 w 1446440"/>
                    <a:gd name="connsiteY2988" fmla="*/ 1913146 h 1972329"/>
                    <a:gd name="connsiteX2989" fmla="*/ 435550 w 1446440"/>
                    <a:gd name="connsiteY2989" fmla="*/ 1913108 h 1972329"/>
                    <a:gd name="connsiteX2990" fmla="*/ 433746 w 1446440"/>
                    <a:gd name="connsiteY2990" fmla="*/ 1913084 h 1972329"/>
                    <a:gd name="connsiteX2991" fmla="*/ 431928 w 1446440"/>
                    <a:gd name="connsiteY2991" fmla="*/ 1913901 h 1972329"/>
                    <a:gd name="connsiteX2992" fmla="*/ 429752 w 1446440"/>
                    <a:gd name="connsiteY2992" fmla="*/ 1914941 h 1972329"/>
                    <a:gd name="connsiteX2993" fmla="*/ 427911 w 1446440"/>
                    <a:gd name="connsiteY2993" fmla="*/ 1916946 h 1972329"/>
                    <a:gd name="connsiteX2994" fmla="*/ 426662 w 1446440"/>
                    <a:gd name="connsiteY2994" fmla="*/ 1919682 h 1972329"/>
                    <a:gd name="connsiteX2995" fmla="*/ 426056 w 1446440"/>
                    <a:gd name="connsiteY2995" fmla="*/ 1920152 h 1972329"/>
                    <a:gd name="connsiteX2996" fmla="*/ 424968 w 1446440"/>
                    <a:gd name="connsiteY2996" fmla="*/ 1920610 h 1972329"/>
                    <a:gd name="connsiteX2997" fmla="*/ 424251 w 1446440"/>
                    <a:gd name="connsiteY2997" fmla="*/ 1920486 h 1972329"/>
                    <a:gd name="connsiteX2998" fmla="*/ 422323 w 1446440"/>
                    <a:gd name="connsiteY2998" fmla="*/ 1920214 h 1972329"/>
                    <a:gd name="connsiteX2999" fmla="*/ 418961 w 1446440"/>
                    <a:gd name="connsiteY2999" fmla="*/ 1920164 h 1972329"/>
                    <a:gd name="connsiteX3000" fmla="*/ 417032 w 1446440"/>
                    <a:gd name="connsiteY3000" fmla="*/ 1920078 h 1972329"/>
                    <a:gd name="connsiteX3001" fmla="*/ 414992 w 1446440"/>
                    <a:gd name="connsiteY3001" fmla="*/ 1919991 h 1972329"/>
                    <a:gd name="connsiteX3002" fmla="*/ 412953 w 1446440"/>
                    <a:gd name="connsiteY3002" fmla="*/ 1920078 h 1972329"/>
                    <a:gd name="connsiteX3003" fmla="*/ 411271 w 1446440"/>
                    <a:gd name="connsiteY3003" fmla="*/ 1919335 h 1972329"/>
                    <a:gd name="connsiteX3004" fmla="*/ 409739 w 1446440"/>
                    <a:gd name="connsiteY3004" fmla="*/ 1918122 h 1972329"/>
                    <a:gd name="connsiteX3005" fmla="*/ 408651 w 1446440"/>
                    <a:gd name="connsiteY3005" fmla="*/ 1917627 h 1972329"/>
                    <a:gd name="connsiteX3006" fmla="*/ 407575 w 1446440"/>
                    <a:gd name="connsiteY3006" fmla="*/ 1917491 h 1972329"/>
                    <a:gd name="connsiteX3007" fmla="*/ 406969 w 1446440"/>
                    <a:gd name="connsiteY3007" fmla="*/ 1917602 h 1972329"/>
                    <a:gd name="connsiteX3008" fmla="*/ 406722 w 1446440"/>
                    <a:gd name="connsiteY3008" fmla="*/ 1917949 h 1972329"/>
                    <a:gd name="connsiteX3009" fmla="*/ 406129 w 1446440"/>
                    <a:gd name="connsiteY3009" fmla="*/ 1918184 h 1972329"/>
                    <a:gd name="connsiteX3010" fmla="*/ 405758 w 1446440"/>
                    <a:gd name="connsiteY3010" fmla="*/ 1918778 h 1972329"/>
                    <a:gd name="connsiteX3011" fmla="*/ 405028 w 1446440"/>
                    <a:gd name="connsiteY3011" fmla="*/ 1919249 h 1972329"/>
                    <a:gd name="connsiteX3012" fmla="*/ 404423 w 1446440"/>
                    <a:gd name="connsiteY3012" fmla="*/ 1918877 h 1972329"/>
                    <a:gd name="connsiteX3013" fmla="*/ 404077 w 1446440"/>
                    <a:gd name="connsiteY3013" fmla="*/ 1918270 h 1972329"/>
                    <a:gd name="connsiteX3014" fmla="*/ 403607 w 1446440"/>
                    <a:gd name="connsiteY3014" fmla="*/ 1917070 h 1972329"/>
                    <a:gd name="connsiteX3015" fmla="*/ 403137 w 1446440"/>
                    <a:gd name="connsiteY3015" fmla="*/ 1916587 h 1972329"/>
                    <a:gd name="connsiteX3016" fmla="*/ 402062 w 1446440"/>
                    <a:gd name="connsiteY3016" fmla="*/ 1916216 h 1972329"/>
                    <a:gd name="connsiteX3017" fmla="*/ 399775 w 1446440"/>
                    <a:gd name="connsiteY3017" fmla="*/ 1915943 h 1972329"/>
                    <a:gd name="connsiteX3018" fmla="*/ 397624 w 1446440"/>
                    <a:gd name="connsiteY3018" fmla="*/ 1915312 h 1972329"/>
                    <a:gd name="connsiteX3019" fmla="*/ 395238 w 1446440"/>
                    <a:gd name="connsiteY3019" fmla="*/ 1913839 h 1972329"/>
                    <a:gd name="connsiteX3020" fmla="*/ 393569 w 1446440"/>
                    <a:gd name="connsiteY3020" fmla="*/ 1912613 h 1972329"/>
                    <a:gd name="connsiteX3021" fmla="*/ 392617 w 1446440"/>
                    <a:gd name="connsiteY3021" fmla="*/ 1912242 h 1972329"/>
                    <a:gd name="connsiteX3022" fmla="*/ 391529 w 1446440"/>
                    <a:gd name="connsiteY3022" fmla="*/ 1912230 h 1972329"/>
                    <a:gd name="connsiteX3023" fmla="*/ 390454 w 1446440"/>
                    <a:gd name="connsiteY3023" fmla="*/ 1912341 h 1972329"/>
                    <a:gd name="connsiteX3024" fmla="*/ 389354 w 1446440"/>
                    <a:gd name="connsiteY3024" fmla="*/ 1913034 h 1972329"/>
                    <a:gd name="connsiteX3025" fmla="*/ 388191 w 1446440"/>
                    <a:gd name="connsiteY3025" fmla="*/ 1913925 h 1972329"/>
                    <a:gd name="connsiteX3026" fmla="*/ 386634 w 1446440"/>
                    <a:gd name="connsiteY3026" fmla="*/ 1913901 h 1972329"/>
                    <a:gd name="connsiteX3027" fmla="*/ 386461 w 1446440"/>
                    <a:gd name="connsiteY3027" fmla="*/ 1913876 h 1972329"/>
                    <a:gd name="connsiteX3028" fmla="*/ 386510 w 1446440"/>
                    <a:gd name="connsiteY3028" fmla="*/ 1914743 h 1972329"/>
                    <a:gd name="connsiteX3029" fmla="*/ 385806 w 1446440"/>
                    <a:gd name="connsiteY3029" fmla="*/ 1916080 h 1972329"/>
                    <a:gd name="connsiteX3030" fmla="*/ 385175 w 1446440"/>
                    <a:gd name="connsiteY3030" fmla="*/ 1917194 h 1972329"/>
                    <a:gd name="connsiteX3031" fmla="*/ 385311 w 1446440"/>
                    <a:gd name="connsiteY3031" fmla="*/ 1917775 h 1972329"/>
                    <a:gd name="connsiteX3032" fmla="*/ 384916 w 1446440"/>
                    <a:gd name="connsiteY3032" fmla="*/ 1918295 h 1972329"/>
                    <a:gd name="connsiteX3033" fmla="*/ 384433 w 1446440"/>
                    <a:gd name="connsiteY3033" fmla="*/ 1918939 h 1972329"/>
                    <a:gd name="connsiteX3034" fmla="*/ 383482 w 1446440"/>
                    <a:gd name="connsiteY3034" fmla="*/ 1919607 h 1972329"/>
                    <a:gd name="connsiteX3035" fmla="*/ 382505 w 1446440"/>
                    <a:gd name="connsiteY3035" fmla="*/ 1920164 h 1972329"/>
                    <a:gd name="connsiteX3036" fmla="*/ 381776 w 1446440"/>
                    <a:gd name="connsiteY3036" fmla="*/ 1921390 h 1972329"/>
                    <a:gd name="connsiteX3037" fmla="*/ 381726 w 1446440"/>
                    <a:gd name="connsiteY3037" fmla="*/ 1922120 h 1972329"/>
                    <a:gd name="connsiteX3038" fmla="*/ 381516 w 1446440"/>
                    <a:gd name="connsiteY3038" fmla="*/ 1922987 h 1972329"/>
                    <a:gd name="connsiteX3039" fmla="*/ 380502 w 1446440"/>
                    <a:gd name="connsiteY3039" fmla="*/ 1924039 h 1972329"/>
                    <a:gd name="connsiteX3040" fmla="*/ 379192 w 1446440"/>
                    <a:gd name="connsiteY3040" fmla="*/ 1924497 h 1972329"/>
                    <a:gd name="connsiteX3041" fmla="*/ 377288 w 1446440"/>
                    <a:gd name="connsiteY3041" fmla="*/ 1924633 h 1972329"/>
                    <a:gd name="connsiteX3042" fmla="*/ 376262 w 1446440"/>
                    <a:gd name="connsiteY3042" fmla="*/ 1924720 h 1972329"/>
                    <a:gd name="connsiteX3043" fmla="*/ 375026 w 1446440"/>
                    <a:gd name="connsiteY3043" fmla="*/ 1925005 h 1972329"/>
                    <a:gd name="connsiteX3044" fmla="*/ 373592 w 1446440"/>
                    <a:gd name="connsiteY3044" fmla="*/ 1925364 h 1972329"/>
                    <a:gd name="connsiteX3045" fmla="*/ 373110 w 1446440"/>
                    <a:gd name="connsiteY3045" fmla="*/ 1925339 h 1972329"/>
                    <a:gd name="connsiteX3046" fmla="*/ 371639 w 1446440"/>
                    <a:gd name="connsiteY3046" fmla="*/ 1925735 h 1972329"/>
                    <a:gd name="connsiteX3047" fmla="*/ 370230 w 1446440"/>
                    <a:gd name="connsiteY3047" fmla="*/ 1926107 h 1972329"/>
                    <a:gd name="connsiteX3048" fmla="*/ 367485 w 1446440"/>
                    <a:gd name="connsiteY3048" fmla="*/ 1926181 h 1972329"/>
                    <a:gd name="connsiteX3049" fmla="*/ 364506 w 1446440"/>
                    <a:gd name="connsiteY3049" fmla="*/ 1926626 h 1972329"/>
                    <a:gd name="connsiteX3050" fmla="*/ 363505 w 1446440"/>
                    <a:gd name="connsiteY3050" fmla="*/ 1926862 h 1972329"/>
                    <a:gd name="connsiteX3051" fmla="*/ 362763 w 1446440"/>
                    <a:gd name="connsiteY3051" fmla="*/ 1927010 h 1972329"/>
                    <a:gd name="connsiteX3052" fmla="*/ 361428 w 1446440"/>
                    <a:gd name="connsiteY3052" fmla="*/ 1927233 h 1972329"/>
                    <a:gd name="connsiteX3053" fmla="*/ 360624 w 1446440"/>
                    <a:gd name="connsiteY3053" fmla="*/ 1927505 h 1972329"/>
                    <a:gd name="connsiteX3054" fmla="*/ 359895 w 1446440"/>
                    <a:gd name="connsiteY3054" fmla="*/ 1927802 h 1972329"/>
                    <a:gd name="connsiteX3055" fmla="*/ 358955 w 1446440"/>
                    <a:gd name="connsiteY3055" fmla="*/ 1927926 h 1972329"/>
                    <a:gd name="connsiteX3056" fmla="*/ 358436 w 1446440"/>
                    <a:gd name="connsiteY3056" fmla="*/ 1928174 h 1972329"/>
                    <a:gd name="connsiteX3057" fmla="*/ 358028 w 1446440"/>
                    <a:gd name="connsiteY3057" fmla="*/ 1929387 h 1972329"/>
                    <a:gd name="connsiteX3058" fmla="*/ 357398 w 1446440"/>
                    <a:gd name="connsiteY3058" fmla="*/ 1930897 h 1972329"/>
                    <a:gd name="connsiteX3059" fmla="*/ 355445 w 1446440"/>
                    <a:gd name="connsiteY3059" fmla="*/ 1933621 h 1972329"/>
                    <a:gd name="connsiteX3060" fmla="*/ 355111 w 1446440"/>
                    <a:gd name="connsiteY3060" fmla="*/ 1934339 h 1972329"/>
                    <a:gd name="connsiteX3061" fmla="*/ 354419 w 1446440"/>
                    <a:gd name="connsiteY3061" fmla="*/ 1935577 h 1972329"/>
                    <a:gd name="connsiteX3062" fmla="*/ 353195 w 1446440"/>
                    <a:gd name="connsiteY3062" fmla="*/ 1936926 h 1972329"/>
                    <a:gd name="connsiteX3063" fmla="*/ 352614 w 1446440"/>
                    <a:gd name="connsiteY3063" fmla="*/ 1937879 h 1972329"/>
                    <a:gd name="connsiteX3064" fmla="*/ 352465 w 1446440"/>
                    <a:gd name="connsiteY3064" fmla="*/ 1938622 h 1972329"/>
                    <a:gd name="connsiteX3065" fmla="*/ 352218 w 1446440"/>
                    <a:gd name="connsiteY3065" fmla="*/ 1939946 h 1972329"/>
                    <a:gd name="connsiteX3066" fmla="*/ 352082 w 1446440"/>
                    <a:gd name="connsiteY3066" fmla="*/ 1941135 h 1972329"/>
                    <a:gd name="connsiteX3067" fmla="*/ 351773 w 1446440"/>
                    <a:gd name="connsiteY3067" fmla="*/ 1941989 h 1972329"/>
                    <a:gd name="connsiteX3068" fmla="*/ 350871 w 1446440"/>
                    <a:gd name="connsiteY3068" fmla="*/ 1942880 h 1972329"/>
                    <a:gd name="connsiteX3069" fmla="*/ 350611 w 1446440"/>
                    <a:gd name="connsiteY3069" fmla="*/ 1943301 h 1972329"/>
                    <a:gd name="connsiteX3070" fmla="*/ 350376 w 1446440"/>
                    <a:gd name="connsiteY3070" fmla="*/ 1943833 h 1972329"/>
                    <a:gd name="connsiteX3071" fmla="*/ 350722 w 1446440"/>
                    <a:gd name="connsiteY3071" fmla="*/ 1944489 h 1972329"/>
                    <a:gd name="connsiteX3072" fmla="*/ 350302 w 1446440"/>
                    <a:gd name="connsiteY3072" fmla="*/ 1945046 h 1972329"/>
                    <a:gd name="connsiteX3073" fmla="*/ 349041 w 1446440"/>
                    <a:gd name="connsiteY3073" fmla="*/ 1948141 h 1972329"/>
                    <a:gd name="connsiteX3074" fmla="*/ 347582 w 1446440"/>
                    <a:gd name="connsiteY3074" fmla="*/ 1951756 h 1972329"/>
                    <a:gd name="connsiteX3075" fmla="*/ 346420 w 1446440"/>
                    <a:gd name="connsiteY3075" fmla="*/ 1954083 h 1972329"/>
                    <a:gd name="connsiteX3076" fmla="*/ 345060 w 1446440"/>
                    <a:gd name="connsiteY3076" fmla="*/ 1956151 h 1972329"/>
                    <a:gd name="connsiteX3077" fmla="*/ 344751 w 1446440"/>
                    <a:gd name="connsiteY3077" fmla="*/ 1958428 h 1972329"/>
                    <a:gd name="connsiteX3078" fmla="*/ 344924 w 1446440"/>
                    <a:gd name="connsiteY3078" fmla="*/ 1960533 h 1972329"/>
                    <a:gd name="connsiteX3079" fmla="*/ 341809 w 1446440"/>
                    <a:gd name="connsiteY3079" fmla="*/ 1961721 h 1972329"/>
                    <a:gd name="connsiteX3080" fmla="*/ 337866 w 1446440"/>
                    <a:gd name="connsiteY3080" fmla="*/ 1962810 h 1972329"/>
                    <a:gd name="connsiteX3081" fmla="*/ 335703 w 1446440"/>
                    <a:gd name="connsiteY3081" fmla="*/ 1963367 h 1972329"/>
                    <a:gd name="connsiteX3082" fmla="*/ 335356 w 1446440"/>
                    <a:gd name="connsiteY3082" fmla="*/ 1963454 h 1972329"/>
                    <a:gd name="connsiteX3083" fmla="*/ 334985 w 1446440"/>
                    <a:gd name="connsiteY3083" fmla="*/ 1963541 h 1972329"/>
                    <a:gd name="connsiteX3084" fmla="*/ 334627 w 1446440"/>
                    <a:gd name="connsiteY3084" fmla="*/ 1963640 h 1972329"/>
                    <a:gd name="connsiteX3085" fmla="*/ 334404 w 1446440"/>
                    <a:gd name="connsiteY3085" fmla="*/ 1963689 h 1972329"/>
                    <a:gd name="connsiteX3086" fmla="*/ 333527 w 1446440"/>
                    <a:gd name="connsiteY3086" fmla="*/ 1963949 h 1972329"/>
                    <a:gd name="connsiteX3087" fmla="*/ 333156 w 1446440"/>
                    <a:gd name="connsiteY3087" fmla="*/ 1964061 h 1972329"/>
                    <a:gd name="connsiteX3088" fmla="*/ 332204 w 1446440"/>
                    <a:gd name="connsiteY3088" fmla="*/ 1964333 h 1972329"/>
                    <a:gd name="connsiteX3089" fmla="*/ 331722 w 1446440"/>
                    <a:gd name="connsiteY3089" fmla="*/ 1964469 h 1972329"/>
                    <a:gd name="connsiteX3090" fmla="*/ 331017 w 1446440"/>
                    <a:gd name="connsiteY3090" fmla="*/ 1964680 h 1972329"/>
                    <a:gd name="connsiteX3091" fmla="*/ 330745 w 1446440"/>
                    <a:gd name="connsiteY3091" fmla="*/ 1964754 h 1972329"/>
                    <a:gd name="connsiteX3092" fmla="*/ 330004 w 1446440"/>
                    <a:gd name="connsiteY3092" fmla="*/ 1964964 h 1972329"/>
                    <a:gd name="connsiteX3093" fmla="*/ 329559 w 1446440"/>
                    <a:gd name="connsiteY3093" fmla="*/ 1965100 h 1972329"/>
                    <a:gd name="connsiteX3094" fmla="*/ 329423 w 1446440"/>
                    <a:gd name="connsiteY3094" fmla="*/ 1965138 h 1972329"/>
                    <a:gd name="connsiteX3095" fmla="*/ 326270 w 1446440"/>
                    <a:gd name="connsiteY3095" fmla="*/ 1966054 h 1972329"/>
                    <a:gd name="connsiteX3096" fmla="*/ 325096 w 1446440"/>
                    <a:gd name="connsiteY3096" fmla="*/ 1966400 h 1972329"/>
                    <a:gd name="connsiteX3097" fmla="*/ 324923 w 1446440"/>
                    <a:gd name="connsiteY3097" fmla="*/ 1966450 h 1972329"/>
                    <a:gd name="connsiteX3098" fmla="*/ 324305 w 1446440"/>
                    <a:gd name="connsiteY3098" fmla="*/ 1966660 h 1972329"/>
                    <a:gd name="connsiteX3099" fmla="*/ 324045 w 1446440"/>
                    <a:gd name="connsiteY3099" fmla="*/ 1966747 h 1972329"/>
                    <a:gd name="connsiteX3100" fmla="*/ 320942 w 1446440"/>
                    <a:gd name="connsiteY3100" fmla="*/ 1967787 h 1972329"/>
                    <a:gd name="connsiteX3101" fmla="*/ 319521 w 1446440"/>
                    <a:gd name="connsiteY3101" fmla="*/ 1968257 h 1972329"/>
                    <a:gd name="connsiteX3102" fmla="*/ 319199 w 1446440"/>
                    <a:gd name="connsiteY3102" fmla="*/ 1968369 h 1972329"/>
                    <a:gd name="connsiteX3103" fmla="*/ 316912 w 1446440"/>
                    <a:gd name="connsiteY3103" fmla="*/ 1969136 h 1972329"/>
                    <a:gd name="connsiteX3104" fmla="*/ 311794 w 1446440"/>
                    <a:gd name="connsiteY3104" fmla="*/ 1971525 h 1972329"/>
                    <a:gd name="connsiteX3105" fmla="*/ 310299 w 1446440"/>
                    <a:gd name="connsiteY3105" fmla="*/ 1972330 h 1972329"/>
                    <a:gd name="connsiteX3106" fmla="*/ 304328 w 1446440"/>
                    <a:gd name="connsiteY3106" fmla="*/ 1964345 h 1972329"/>
                    <a:gd name="connsiteX3107" fmla="*/ 302881 w 1446440"/>
                    <a:gd name="connsiteY3107" fmla="*/ 1960087 h 1972329"/>
                    <a:gd name="connsiteX3108" fmla="*/ 304662 w 1446440"/>
                    <a:gd name="connsiteY3108" fmla="*/ 1958218 h 1972329"/>
                    <a:gd name="connsiteX3109" fmla="*/ 305181 w 1446440"/>
                    <a:gd name="connsiteY3109" fmla="*/ 1955878 h 1972329"/>
                    <a:gd name="connsiteX3110" fmla="*/ 304167 w 1446440"/>
                    <a:gd name="connsiteY3110" fmla="*/ 1954553 h 1972329"/>
                    <a:gd name="connsiteX3111" fmla="*/ 302708 w 1446440"/>
                    <a:gd name="connsiteY3111" fmla="*/ 1953439 h 1972329"/>
                    <a:gd name="connsiteX3112" fmla="*/ 301460 w 1446440"/>
                    <a:gd name="connsiteY3112" fmla="*/ 1952325 h 1972329"/>
                    <a:gd name="connsiteX3113" fmla="*/ 301299 w 1446440"/>
                    <a:gd name="connsiteY3113" fmla="*/ 1950827 h 1972329"/>
                    <a:gd name="connsiteX3114" fmla="*/ 301336 w 1446440"/>
                    <a:gd name="connsiteY3114" fmla="*/ 1949763 h 1972329"/>
                    <a:gd name="connsiteX3115" fmla="*/ 301818 w 1446440"/>
                    <a:gd name="connsiteY3115" fmla="*/ 1948500 h 1972329"/>
                    <a:gd name="connsiteX3116" fmla="*/ 303153 w 1446440"/>
                    <a:gd name="connsiteY3116" fmla="*/ 1947052 h 1972329"/>
                    <a:gd name="connsiteX3117" fmla="*/ 305131 w 1446440"/>
                    <a:gd name="connsiteY3117" fmla="*/ 1945628 h 1972329"/>
                    <a:gd name="connsiteX3118" fmla="*/ 305638 w 1446440"/>
                    <a:gd name="connsiteY3118" fmla="*/ 1943301 h 1972329"/>
                    <a:gd name="connsiteX3119" fmla="*/ 305712 w 1446440"/>
                    <a:gd name="connsiteY3119" fmla="*/ 1941382 h 1972329"/>
                    <a:gd name="connsiteX3120" fmla="*/ 305168 w 1446440"/>
                    <a:gd name="connsiteY3120" fmla="*/ 1938795 h 1972329"/>
                    <a:gd name="connsiteX3121" fmla="*/ 304476 w 1446440"/>
                    <a:gd name="connsiteY3121" fmla="*/ 1934079 h 1972329"/>
                    <a:gd name="connsiteX3122" fmla="*/ 304538 w 1446440"/>
                    <a:gd name="connsiteY3122" fmla="*/ 1926614 h 1972329"/>
                    <a:gd name="connsiteX3123" fmla="*/ 303870 w 1446440"/>
                    <a:gd name="connsiteY3123" fmla="*/ 1921241 h 1972329"/>
                    <a:gd name="connsiteX3124" fmla="*/ 304031 w 1446440"/>
                    <a:gd name="connsiteY3124" fmla="*/ 1916983 h 1972329"/>
                    <a:gd name="connsiteX3125" fmla="*/ 304662 w 1446440"/>
                    <a:gd name="connsiteY3125" fmla="*/ 1911239 h 1972329"/>
                    <a:gd name="connsiteX3126" fmla="*/ 306083 w 1446440"/>
                    <a:gd name="connsiteY3126" fmla="*/ 1901695 h 1972329"/>
                    <a:gd name="connsiteX3127" fmla="*/ 306887 w 1446440"/>
                    <a:gd name="connsiteY3127" fmla="*/ 1897449 h 1972329"/>
                    <a:gd name="connsiteX3128" fmla="*/ 307665 w 1446440"/>
                    <a:gd name="connsiteY3128" fmla="*/ 1892633 h 1972329"/>
                    <a:gd name="connsiteX3129" fmla="*/ 307665 w 1446440"/>
                    <a:gd name="connsiteY3129" fmla="*/ 1886865 h 1972329"/>
                    <a:gd name="connsiteX3130" fmla="*/ 307023 w 1446440"/>
                    <a:gd name="connsiteY3130" fmla="*/ 1880861 h 1972329"/>
                    <a:gd name="connsiteX3131" fmla="*/ 305700 w 1446440"/>
                    <a:gd name="connsiteY3131" fmla="*/ 1875909 h 1972329"/>
                    <a:gd name="connsiteX3132" fmla="*/ 304365 w 1446440"/>
                    <a:gd name="connsiteY3132" fmla="*/ 1871168 h 1972329"/>
                    <a:gd name="connsiteX3133" fmla="*/ 303710 w 1446440"/>
                    <a:gd name="connsiteY3133" fmla="*/ 1865585 h 1972329"/>
                    <a:gd name="connsiteX3134" fmla="*/ 302721 w 1446440"/>
                    <a:gd name="connsiteY3134" fmla="*/ 1857663 h 1972329"/>
                    <a:gd name="connsiteX3135" fmla="*/ 302770 w 1446440"/>
                    <a:gd name="connsiteY3135" fmla="*/ 1855954 h 1972329"/>
                    <a:gd name="connsiteX3136" fmla="*/ 302387 w 1446440"/>
                    <a:gd name="connsiteY3136" fmla="*/ 1854865 h 1972329"/>
                    <a:gd name="connsiteX3137" fmla="*/ 301324 w 1446440"/>
                    <a:gd name="connsiteY3137" fmla="*/ 1854617 h 1972329"/>
                    <a:gd name="connsiteX3138" fmla="*/ 299816 w 1446440"/>
                    <a:gd name="connsiteY3138" fmla="*/ 1854568 h 1972329"/>
                    <a:gd name="connsiteX3139" fmla="*/ 297887 w 1446440"/>
                    <a:gd name="connsiteY3139" fmla="*/ 1854494 h 1972329"/>
                    <a:gd name="connsiteX3140" fmla="*/ 296540 w 1446440"/>
                    <a:gd name="connsiteY3140" fmla="*/ 1856152 h 1972329"/>
                    <a:gd name="connsiteX3141" fmla="*/ 295192 w 1446440"/>
                    <a:gd name="connsiteY3141" fmla="*/ 1857811 h 1972329"/>
                    <a:gd name="connsiteX3142" fmla="*/ 292942 w 1446440"/>
                    <a:gd name="connsiteY3142" fmla="*/ 1860510 h 1972329"/>
                    <a:gd name="connsiteX3143" fmla="*/ 291372 w 1446440"/>
                    <a:gd name="connsiteY3143" fmla="*/ 1862379 h 1972329"/>
                    <a:gd name="connsiteX3144" fmla="*/ 288319 w 1446440"/>
                    <a:gd name="connsiteY3144" fmla="*/ 1863753 h 1972329"/>
                    <a:gd name="connsiteX3145" fmla="*/ 285463 w 1446440"/>
                    <a:gd name="connsiteY3145" fmla="*/ 1865363 h 1972329"/>
                    <a:gd name="connsiteX3146" fmla="*/ 283708 w 1446440"/>
                    <a:gd name="connsiteY3146" fmla="*/ 1866588 h 1972329"/>
                    <a:gd name="connsiteX3147" fmla="*/ 282150 w 1446440"/>
                    <a:gd name="connsiteY3147" fmla="*/ 1868024 h 1972329"/>
                    <a:gd name="connsiteX3148" fmla="*/ 280803 w 1446440"/>
                    <a:gd name="connsiteY3148" fmla="*/ 1869893 h 1972329"/>
                    <a:gd name="connsiteX3149" fmla="*/ 279443 w 1446440"/>
                    <a:gd name="connsiteY3149" fmla="*/ 1871775 h 1972329"/>
                    <a:gd name="connsiteX3150" fmla="*/ 278504 w 1446440"/>
                    <a:gd name="connsiteY3150" fmla="*/ 1873867 h 1972329"/>
                    <a:gd name="connsiteX3151" fmla="*/ 276711 w 1446440"/>
                    <a:gd name="connsiteY3151" fmla="*/ 1876157 h 1972329"/>
                    <a:gd name="connsiteX3152" fmla="*/ 275833 w 1446440"/>
                    <a:gd name="connsiteY3152" fmla="*/ 1876763 h 1972329"/>
                    <a:gd name="connsiteX3153" fmla="*/ 274746 w 1446440"/>
                    <a:gd name="connsiteY3153" fmla="*/ 1876937 h 1972329"/>
                    <a:gd name="connsiteX3154" fmla="*/ 273040 w 1446440"/>
                    <a:gd name="connsiteY3154" fmla="*/ 1876875 h 1972329"/>
                    <a:gd name="connsiteX3155" fmla="*/ 270876 w 1446440"/>
                    <a:gd name="connsiteY3155" fmla="*/ 1877234 h 1972329"/>
                    <a:gd name="connsiteX3156" fmla="*/ 270419 w 1446440"/>
                    <a:gd name="connsiteY3156" fmla="*/ 1878063 h 1972329"/>
                    <a:gd name="connsiteX3157" fmla="*/ 270171 w 1446440"/>
                    <a:gd name="connsiteY3157" fmla="*/ 1879128 h 1972329"/>
                    <a:gd name="connsiteX3158" fmla="*/ 269479 w 1446440"/>
                    <a:gd name="connsiteY3158" fmla="*/ 1880168 h 1972329"/>
                    <a:gd name="connsiteX3159" fmla="*/ 268194 w 1446440"/>
                    <a:gd name="connsiteY3159" fmla="*/ 1880131 h 1972329"/>
                    <a:gd name="connsiteX3160" fmla="*/ 267341 w 1446440"/>
                    <a:gd name="connsiteY3160" fmla="*/ 1880093 h 1972329"/>
                    <a:gd name="connsiteX3161" fmla="*/ 265647 w 1446440"/>
                    <a:gd name="connsiteY3161" fmla="*/ 1879400 h 1972329"/>
                    <a:gd name="connsiteX3162" fmla="*/ 264769 w 1446440"/>
                    <a:gd name="connsiteY3162" fmla="*/ 1880007 h 1972329"/>
                    <a:gd name="connsiteX3163" fmla="*/ 264312 w 1446440"/>
                    <a:gd name="connsiteY3163" fmla="*/ 1880849 h 1972329"/>
                    <a:gd name="connsiteX3164" fmla="*/ 264052 w 1446440"/>
                    <a:gd name="connsiteY3164" fmla="*/ 1881901 h 1972329"/>
                    <a:gd name="connsiteX3165" fmla="*/ 263397 w 1446440"/>
                    <a:gd name="connsiteY3165" fmla="*/ 1882309 h 1972329"/>
                    <a:gd name="connsiteX3166" fmla="*/ 262124 w 1446440"/>
                    <a:gd name="connsiteY3166" fmla="*/ 1882049 h 1972329"/>
                    <a:gd name="connsiteX3167" fmla="*/ 261283 w 1446440"/>
                    <a:gd name="connsiteY3167" fmla="*/ 1881381 h 1972329"/>
                    <a:gd name="connsiteX3168" fmla="*/ 260257 w 1446440"/>
                    <a:gd name="connsiteY3168" fmla="*/ 1880056 h 1972329"/>
                    <a:gd name="connsiteX3169" fmla="*/ 260084 w 1446440"/>
                    <a:gd name="connsiteY3169" fmla="*/ 1878781 h 1972329"/>
                    <a:gd name="connsiteX3170" fmla="*/ 259503 w 1446440"/>
                    <a:gd name="connsiteY3170" fmla="*/ 1877048 h 1972329"/>
                    <a:gd name="connsiteX3171" fmla="*/ 258910 w 1446440"/>
                    <a:gd name="connsiteY3171" fmla="*/ 1875748 h 1972329"/>
                    <a:gd name="connsiteX3172" fmla="*/ 258057 w 1446440"/>
                    <a:gd name="connsiteY3172" fmla="*/ 1875711 h 1972329"/>
                    <a:gd name="connsiteX3173" fmla="*/ 255078 w 1446440"/>
                    <a:gd name="connsiteY3173" fmla="*/ 1874758 h 1972329"/>
                    <a:gd name="connsiteX3174" fmla="*/ 254225 w 1446440"/>
                    <a:gd name="connsiteY3174" fmla="*/ 1874733 h 1972329"/>
                    <a:gd name="connsiteX3175" fmla="*/ 253569 w 1446440"/>
                    <a:gd name="connsiteY3175" fmla="*/ 1874919 h 1972329"/>
                    <a:gd name="connsiteX3176" fmla="*/ 253322 w 1446440"/>
                    <a:gd name="connsiteY3176" fmla="*/ 1875773 h 1972329"/>
                    <a:gd name="connsiteX3177" fmla="*/ 253260 w 1446440"/>
                    <a:gd name="connsiteY3177" fmla="*/ 1877680 h 1972329"/>
                    <a:gd name="connsiteX3178" fmla="*/ 254002 w 1446440"/>
                    <a:gd name="connsiteY3178" fmla="*/ 1880911 h 1972329"/>
                    <a:gd name="connsiteX3179" fmla="*/ 254126 w 1446440"/>
                    <a:gd name="connsiteY3179" fmla="*/ 1883696 h 1972329"/>
                    <a:gd name="connsiteX3180" fmla="*/ 254027 w 1446440"/>
                    <a:gd name="connsiteY3180" fmla="*/ 1886246 h 1972329"/>
                    <a:gd name="connsiteX3181" fmla="*/ 253347 w 1446440"/>
                    <a:gd name="connsiteY3181" fmla="*/ 1887508 h 1972329"/>
                    <a:gd name="connsiteX3182" fmla="*/ 252024 w 1446440"/>
                    <a:gd name="connsiteY3182" fmla="*/ 1888313 h 1972329"/>
                    <a:gd name="connsiteX3183" fmla="*/ 249206 w 1446440"/>
                    <a:gd name="connsiteY3183" fmla="*/ 1889291 h 1972329"/>
                    <a:gd name="connsiteX3184" fmla="*/ 248526 w 1446440"/>
                    <a:gd name="connsiteY3184" fmla="*/ 1890541 h 1972329"/>
                    <a:gd name="connsiteX3185" fmla="*/ 248464 w 1446440"/>
                    <a:gd name="connsiteY3185" fmla="*/ 1892039 h 1972329"/>
                    <a:gd name="connsiteX3186" fmla="*/ 248167 w 1446440"/>
                    <a:gd name="connsiteY3186" fmla="*/ 1894366 h 1972329"/>
                    <a:gd name="connsiteX3187" fmla="*/ 247487 w 1446440"/>
                    <a:gd name="connsiteY3187" fmla="*/ 1895419 h 1972329"/>
                    <a:gd name="connsiteX3188" fmla="*/ 246832 w 1446440"/>
                    <a:gd name="connsiteY3188" fmla="*/ 1895815 h 1972329"/>
                    <a:gd name="connsiteX3189" fmla="*/ 245757 w 1446440"/>
                    <a:gd name="connsiteY3189" fmla="*/ 1896001 h 1972329"/>
                    <a:gd name="connsiteX3190" fmla="*/ 245052 w 1446440"/>
                    <a:gd name="connsiteY3190" fmla="*/ 1895864 h 1972329"/>
                    <a:gd name="connsiteX3191" fmla="*/ 242481 w 1446440"/>
                    <a:gd name="connsiteY3191" fmla="*/ 1895394 h 1972329"/>
                    <a:gd name="connsiteX3192" fmla="*/ 242135 w 1446440"/>
                    <a:gd name="connsiteY3192" fmla="*/ 1895357 h 1972329"/>
                    <a:gd name="connsiteX3193" fmla="*/ 240935 w 1446440"/>
                    <a:gd name="connsiteY3193" fmla="*/ 1893327 h 1972329"/>
                    <a:gd name="connsiteX3194" fmla="*/ 240738 w 1446440"/>
                    <a:gd name="connsiteY3194" fmla="*/ 1892349 h 1972329"/>
                    <a:gd name="connsiteX3195" fmla="*/ 240144 w 1446440"/>
                    <a:gd name="connsiteY3195" fmla="*/ 1889390 h 1972329"/>
                    <a:gd name="connsiteX3196" fmla="*/ 239118 w 1446440"/>
                    <a:gd name="connsiteY3196" fmla="*/ 1883597 h 1972329"/>
                    <a:gd name="connsiteX3197" fmla="*/ 238327 w 1446440"/>
                    <a:gd name="connsiteY3197" fmla="*/ 1879772 h 1972329"/>
                    <a:gd name="connsiteX3198" fmla="*/ 238203 w 1446440"/>
                    <a:gd name="connsiteY3198" fmla="*/ 1877259 h 1972329"/>
                    <a:gd name="connsiteX3199" fmla="*/ 236522 w 1446440"/>
                    <a:gd name="connsiteY3199" fmla="*/ 1872778 h 1972329"/>
                    <a:gd name="connsiteX3200" fmla="*/ 234730 w 1446440"/>
                    <a:gd name="connsiteY3200" fmla="*/ 1867096 h 1972329"/>
                    <a:gd name="connsiteX3201" fmla="*/ 234161 w 1446440"/>
                    <a:gd name="connsiteY3201" fmla="*/ 1864261 h 1972329"/>
                    <a:gd name="connsiteX3202" fmla="*/ 232047 w 1446440"/>
                    <a:gd name="connsiteY3202" fmla="*/ 1860225 h 1972329"/>
                    <a:gd name="connsiteX3203" fmla="*/ 231367 w 1446440"/>
                    <a:gd name="connsiteY3203" fmla="*/ 1856945 h 1972329"/>
                    <a:gd name="connsiteX3204" fmla="*/ 230588 w 1446440"/>
                    <a:gd name="connsiteY3204" fmla="*/ 1854655 h 1972329"/>
                    <a:gd name="connsiteX3205" fmla="*/ 229698 w 1446440"/>
                    <a:gd name="connsiteY3205" fmla="*/ 1853454 h 1972329"/>
                    <a:gd name="connsiteX3206" fmla="*/ 228153 w 1446440"/>
                    <a:gd name="connsiteY3206" fmla="*/ 1853020 h 1972329"/>
                    <a:gd name="connsiteX3207" fmla="*/ 222652 w 1446440"/>
                    <a:gd name="connsiteY3207" fmla="*/ 1852612 h 1972329"/>
                    <a:gd name="connsiteX3208" fmla="*/ 218795 w 1446440"/>
                    <a:gd name="connsiteY3208" fmla="*/ 1852637 h 1972329"/>
                    <a:gd name="connsiteX3209" fmla="*/ 216706 w 1446440"/>
                    <a:gd name="connsiteY3209" fmla="*/ 1852426 h 1972329"/>
                    <a:gd name="connsiteX3210" fmla="*/ 214938 w 1446440"/>
                    <a:gd name="connsiteY3210" fmla="*/ 1851783 h 1972329"/>
                    <a:gd name="connsiteX3211" fmla="*/ 213825 w 1446440"/>
                    <a:gd name="connsiteY3211" fmla="*/ 1850483 h 1972329"/>
                    <a:gd name="connsiteX3212" fmla="*/ 212058 w 1446440"/>
                    <a:gd name="connsiteY3212" fmla="*/ 1848527 h 1972329"/>
                    <a:gd name="connsiteX3213" fmla="*/ 209622 w 1446440"/>
                    <a:gd name="connsiteY3213" fmla="*/ 1846460 h 1972329"/>
                    <a:gd name="connsiteX3214" fmla="*/ 208287 w 1446440"/>
                    <a:gd name="connsiteY3214" fmla="*/ 1843947 h 1972329"/>
                    <a:gd name="connsiteX3215" fmla="*/ 207385 w 1446440"/>
                    <a:gd name="connsiteY3215" fmla="*/ 1841768 h 1972329"/>
                    <a:gd name="connsiteX3216" fmla="*/ 207372 w 1446440"/>
                    <a:gd name="connsiteY3216" fmla="*/ 1839911 h 1972329"/>
                    <a:gd name="connsiteX3217" fmla="*/ 207583 w 1446440"/>
                    <a:gd name="connsiteY3217" fmla="*/ 1837720 h 1972329"/>
                    <a:gd name="connsiteX3218" fmla="*/ 208559 w 1446440"/>
                    <a:gd name="connsiteY3218" fmla="*/ 1834650 h 1972329"/>
                    <a:gd name="connsiteX3219" fmla="*/ 208572 w 1446440"/>
                    <a:gd name="connsiteY3219" fmla="*/ 1834118 h 1972329"/>
                    <a:gd name="connsiteX3220" fmla="*/ 208819 w 1446440"/>
                    <a:gd name="connsiteY3220" fmla="*/ 1827544 h 1972329"/>
                    <a:gd name="connsiteX3221" fmla="*/ 209103 w 1446440"/>
                    <a:gd name="connsiteY3221" fmla="*/ 1819993 h 1972329"/>
                    <a:gd name="connsiteX3222" fmla="*/ 209041 w 1446440"/>
                    <a:gd name="connsiteY3222" fmla="*/ 1810585 h 1972329"/>
                    <a:gd name="connsiteX3223" fmla="*/ 209449 w 1446440"/>
                    <a:gd name="connsiteY3223" fmla="*/ 1805435 h 1972329"/>
                    <a:gd name="connsiteX3224" fmla="*/ 210290 w 1446440"/>
                    <a:gd name="connsiteY3224" fmla="*/ 1797661 h 1972329"/>
                    <a:gd name="connsiteX3225" fmla="*/ 210451 w 1446440"/>
                    <a:gd name="connsiteY3225" fmla="*/ 1789788 h 1972329"/>
                    <a:gd name="connsiteX3226" fmla="*/ 210636 w 1446440"/>
                    <a:gd name="connsiteY3226" fmla="*/ 1783215 h 1972329"/>
                    <a:gd name="connsiteX3227" fmla="*/ 210834 w 1446440"/>
                    <a:gd name="connsiteY3227" fmla="*/ 1779823 h 1972329"/>
                    <a:gd name="connsiteX3228" fmla="*/ 210710 w 1446440"/>
                    <a:gd name="connsiteY3228" fmla="*/ 1776877 h 1972329"/>
                    <a:gd name="connsiteX3229" fmla="*/ 210364 w 1446440"/>
                    <a:gd name="connsiteY3229" fmla="*/ 1774686 h 1972329"/>
                    <a:gd name="connsiteX3230" fmla="*/ 210241 w 1446440"/>
                    <a:gd name="connsiteY3230" fmla="*/ 1773151 h 1972329"/>
                    <a:gd name="connsiteX3231" fmla="*/ 209561 w 1446440"/>
                    <a:gd name="connsiteY3231" fmla="*/ 1771405 h 1972329"/>
                    <a:gd name="connsiteX3232" fmla="*/ 209449 w 1446440"/>
                    <a:gd name="connsiteY3232" fmla="*/ 1769660 h 1972329"/>
                    <a:gd name="connsiteX3233" fmla="*/ 209425 w 1446440"/>
                    <a:gd name="connsiteY3233" fmla="*/ 1767147 h 1972329"/>
                    <a:gd name="connsiteX3234" fmla="*/ 209969 w 1446440"/>
                    <a:gd name="connsiteY3234" fmla="*/ 1764622 h 1972329"/>
                    <a:gd name="connsiteX3235" fmla="*/ 210958 w 1446440"/>
                    <a:gd name="connsiteY3235" fmla="*/ 1763965 h 1972329"/>
                    <a:gd name="connsiteX3236" fmla="*/ 212169 w 1446440"/>
                    <a:gd name="connsiteY3236" fmla="*/ 1762752 h 1972329"/>
                    <a:gd name="connsiteX3237" fmla="*/ 212701 w 1446440"/>
                    <a:gd name="connsiteY3237" fmla="*/ 1760772 h 1972329"/>
                    <a:gd name="connsiteX3238" fmla="*/ 212701 w 1446440"/>
                    <a:gd name="connsiteY3238" fmla="*/ 1759794 h 1972329"/>
                    <a:gd name="connsiteX3239" fmla="*/ 212478 w 1446440"/>
                    <a:gd name="connsiteY3239" fmla="*/ 1759138 h 1972329"/>
                    <a:gd name="connsiteX3240" fmla="*/ 211588 w 1446440"/>
                    <a:gd name="connsiteY3240" fmla="*/ 1758271 h 1972329"/>
                    <a:gd name="connsiteX3241" fmla="*/ 210142 w 1446440"/>
                    <a:gd name="connsiteY3241" fmla="*/ 1757182 h 1972329"/>
                    <a:gd name="connsiteX3242" fmla="*/ 209474 w 1446440"/>
                    <a:gd name="connsiteY3242" fmla="*/ 1756204 h 1972329"/>
                    <a:gd name="connsiteX3243" fmla="*/ 209017 w 1446440"/>
                    <a:gd name="connsiteY3243" fmla="*/ 1754780 h 1972329"/>
                    <a:gd name="connsiteX3244" fmla="*/ 208337 w 1446440"/>
                    <a:gd name="connsiteY3244" fmla="*/ 1751289 h 1972329"/>
                    <a:gd name="connsiteX3245" fmla="*/ 207397 w 1446440"/>
                    <a:gd name="connsiteY3245" fmla="*/ 1743194 h 1972329"/>
                    <a:gd name="connsiteX3246" fmla="*/ 207150 w 1446440"/>
                    <a:gd name="connsiteY3246" fmla="*/ 1739480 h 1972329"/>
                    <a:gd name="connsiteX3247" fmla="*/ 207249 w 1446440"/>
                    <a:gd name="connsiteY3247" fmla="*/ 1737301 h 1972329"/>
                    <a:gd name="connsiteX3248" fmla="*/ 207459 w 1446440"/>
                    <a:gd name="connsiteY3248" fmla="*/ 1735989 h 1972329"/>
                    <a:gd name="connsiteX3249" fmla="*/ 208015 w 1446440"/>
                    <a:gd name="connsiteY3249" fmla="*/ 1735110 h 1972329"/>
                    <a:gd name="connsiteX3250" fmla="*/ 208893 w 1446440"/>
                    <a:gd name="connsiteY3250" fmla="*/ 1734120 h 1972329"/>
                    <a:gd name="connsiteX3251" fmla="*/ 210203 w 1446440"/>
                    <a:gd name="connsiteY3251" fmla="*/ 1732795 h 1972329"/>
                    <a:gd name="connsiteX3252" fmla="*/ 211526 w 1446440"/>
                    <a:gd name="connsiteY3252" fmla="*/ 1731805 h 1972329"/>
                    <a:gd name="connsiteX3253" fmla="*/ 212181 w 1446440"/>
                    <a:gd name="connsiteY3253" fmla="*/ 1730703 h 1972329"/>
                    <a:gd name="connsiteX3254" fmla="*/ 212515 w 1446440"/>
                    <a:gd name="connsiteY3254" fmla="*/ 1730047 h 1972329"/>
                    <a:gd name="connsiteX3255" fmla="*/ 212503 w 1446440"/>
                    <a:gd name="connsiteY3255" fmla="*/ 1729391 h 1972329"/>
                    <a:gd name="connsiteX3256" fmla="*/ 212169 w 1446440"/>
                    <a:gd name="connsiteY3256" fmla="*/ 1727967 h 1972329"/>
                    <a:gd name="connsiteX3257" fmla="*/ 211712 w 1446440"/>
                    <a:gd name="connsiteY3257" fmla="*/ 1726878 h 1972329"/>
                    <a:gd name="connsiteX3258" fmla="*/ 211712 w 1446440"/>
                    <a:gd name="connsiteY3258" fmla="*/ 1725999 h 1972329"/>
                    <a:gd name="connsiteX3259" fmla="*/ 211699 w 1446440"/>
                    <a:gd name="connsiteY3259" fmla="*/ 1724687 h 1972329"/>
                    <a:gd name="connsiteX3260" fmla="*/ 212342 w 1446440"/>
                    <a:gd name="connsiteY3260" fmla="*/ 1721926 h 1972329"/>
                    <a:gd name="connsiteX3261" fmla="*/ 212453 w 1446440"/>
                    <a:gd name="connsiteY3261" fmla="*/ 1721295 h 1972329"/>
                    <a:gd name="connsiteX3262" fmla="*/ 213319 w 1446440"/>
                    <a:gd name="connsiteY3262" fmla="*/ 1718448 h 1972329"/>
                    <a:gd name="connsiteX3263" fmla="*/ 213850 w 1446440"/>
                    <a:gd name="connsiteY3263" fmla="*/ 1714833 h 1972329"/>
                    <a:gd name="connsiteX3264" fmla="*/ 214394 w 1446440"/>
                    <a:gd name="connsiteY3264" fmla="*/ 1712964 h 1972329"/>
                    <a:gd name="connsiteX3265" fmla="*/ 214382 w 1446440"/>
                    <a:gd name="connsiteY3265" fmla="*/ 1711218 h 1972329"/>
                    <a:gd name="connsiteX3266" fmla="*/ 214369 w 1446440"/>
                    <a:gd name="connsiteY3266" fmla="*/ 1709139 h 1972329"/>
                    <a:gd name="connsiteX3267" fmla="*/ 214369 w 1446440"/>
                    <a:gd name="connsiteY3267" fmla="*/ 1708668 h 1972329"/>
                    <a:gd name="connsiteX3268" fmla="*/ 214357 w 1446440"/>
                    <a:gd name="connsiteY3268" fmla="*/ 1707393 h 1972329"/>
                    <a:gd name="connsiteX3269" fmla="*/ 213257 w 1446440"/>
                    <a:gd name="connsiteY3269" fmla="*/ 1707170 h 1972329"/>
                    <a:gd name="connsiteX3270" fmla="*/ 211588 w 1446440"/>
                    <a:gd name="connsiteY3270" fmla="*/ 1707183 h 1972329"/>
                    <a:gd name="connsiteX3271" fmla="*/ 209165 w 1446440"/>
                    <a:gd name="connsiteY3271" fmla="*/ 1707641 h 1972329"/>
                    <a:gd name="connsiteX3272" fmla="*/ 207175 w 1446440"/>
                    <a:gd name="connsiteY3272" fmla="*/ 1708309 h 1972329"/>
                    <a:gd name="connsiteX3273" fmla="*/ 206186 w 1446440"/>
                    <a:gd name="connsiteY3273" fmla="*/ 1709077 h 1972329"/>
                    <a:gd name="connsiteX3274" fmla="*/ 205086 w 1446440"/>
                    <a:gd name="connsiteY3274" fmla="*/ 1709956 h 1972329"/>
                    <a:gd name="connsiteX3275" fmla="*/ 203330 w 1446440"/>
                    <a:gd name="connsiteY3275" fmla="*/ 1712815 h 1972329"/>
                    <a:gd name="connsiteX3276" fmla="*/ 202020 w 1446440"/>
                    <a:gd name="connsiteY3276" fmla="*/ 1715019 h 1972329"/>
                    <a:gd name="connsiteX3277" fmla="*/ 200487 w 1446440"/>
                    <a:gd name="connsiteY3277" fmla="*/ 1716999 h 1972329"/>
                    <a:gd name="connsiteX3278" fmla="*/ 199275 w 1446440"/>
                    <a:gd name="connsiteY3278" fmla="*/ 1718757 h 1972329"/>
                    <a:gd name="connsiteX3279" fmla="*/ 197854 w 1446440"/>
                    <a:gd name="connsiteY3279" fmla="*/ 1720725 h 1972329"/>
                    <a:gd name="connsiteX3280" fmla="*/ 196321 w 1446440"/>
                    <a:gd name="connsiteY3280" fmla="*/ 1723040 h 1972329"/>
                    <a:gd name="connsiteX3281" fmla="*/ 195332 w 1446440"/>
                    <a:gd name="connsiteY3281" fmla="*/ 1724031 h 1972329"/>
                    <a:gd name="connsiteX3282" fmla="*/ 193688 w 1446440"/>
                    <a:gd name="connsiteY3282" fmla="*/ 1724588 h 1972329"/>
                    <a:gd name="connsiteX3283" fmla="*/ 192031 w 1446440"/>
                    <a:gd name="connsiteY3283" fmla="*/ 1725145 h 1972329"/>
                    <a:gd name="connsiteX3284" fmla="*/ 190486 w 1446440"/>
                    <a:gd name="connsiteY3284" fmla="*/ 1725479 h 1972329"/>
                    <a:gd name="connsiteX3285" fmla="*/ 188817 w 1446440"/>
                    <a:gd name="connsiteY3285" fmla="*/ 1725058 h 1972329"/>
                    <a:gd name="connsiteX3286" fmla="*/ 187037 w 1446440"/>
                    <a:gd name="connsiteY3286" fmla="*/ 1723870 h 1972329"/>
                    <a:gd name="connsiteX3287" fmla="*/ 185924 w 1446440"/>
                    <a:gd name="connsiteY3287" fmla="*/ 1722892 h 1972329"/>
                    <a:gd name="connsiteX3288" fmla="*/ 184552 w 1446440"/>
                    <a:gd name="connsiteY3288" fmla="*/ 1722756 h 1972329"/>
                    <a:gd name="connsiteX3289" fmla="*/ 182562 w 1446440"/>
                    <a:gd name="connsiteY3289" fmla="*/ 1722768 h 1972329"/>
                    <a:gd name="connsiteX3290" fmla="*/ 182228 w 1446440"/>
                    <a:gd name="connsiteY3290" fmla="*/ 1722223 h 1972329"/>
                    <a:gd name="connsiteX3291" fmla="*/ 181771 w 1446440"/>
                    <a:gd name="connsiteY3291" fmla="*/ 1719488 h 1972329"/>
                    <a:gd name="connsiteX3292" fmla="*/ 181759 w 1446440"/>
                    <a:gd name="connsiteY3292" fmla="*/ 1717408 h 1972329"/>
                    <a:gd name="connsiteX3293" fmla="*/ 181610 w 1446440"/>
                    <a:gd name="connsiteY3293" fmla="*/ 1712704 h 1972329"/>
                    <a:gd name="connsiteX3294" fmla="*/ 181820 w 1446440"/>
                    <a:gd name="connsiteY3294" fmla="*/ 1711503 h 1972329"/>
                    <a:gd name="connsiteX3295" fmla="*/ 183032 w 1446440"/>
                    <a:gd name="connsiteY3295" fmla="*/ 1709634 h 1972329"/>
                    <a:gd name="connsiteX3296" fmla="*/ 184565 w 1446440"/>
                    <a:gd name="connsiteY3296" fmla="*/ 1707542 h 1972329"/>
                    <a:gd name="connsiteX3297" fmla="*/ 186320 w 1446440"/>
                    <a:gd name="connsiteY3297" fmla="*/ 1705561 h 1972329"/>
                    <a:gd name="connsiteX3298" fmla="*/ 187618 w 1446440"/>
                    <a:gd name="connsiteY3298" fmla="*/ 1702714 h 1972329"/>
                    <a:gd name="connsiteX3299" fmla="*/ 188385 w 1446440"/>
                    <a:gd name="connsiteY3299" fmla="*/ 1700733 h 1972329"/>
                    <a:gd name="connsiteX3300" fmla="*/ 188817 w 1446440"/>
                    <a:gd name="connsiteY3300" fmla="*/ 1698654 h 1972329"/>
                    <a:gd name="connsiteX3301" fmla="*/ 189349 w 1446440"/>
                    <a:gd name="connsiteY3301" fmla="*/ 1697119 h 1972329"/>
                    <a:gd name="connsiteX3302" fmla="*/ 190128 w 1446440"/>
                    <a:gd name="connsiteY3302" fmla="*/ 1696128 h 1972329"/>
                    <a:gd name="connsiteX3303" fmla="*/ 190560 w 1446440"/>
                    <a:gd name="connsiteY3303" fmla="*/ 1694482 h 1972329"/>
                    <a:gd name="connsiteX3304" fmla="*/ 190548 w 1446440"/>
                    <a:gd name="connsiteY3304" fmla="*/ 1693170 h 1972329"/>
                    <a:gd name="connsiteX3305" fmla="*/ 189868 w 1446440"/>
                    <a:gd name="connsiteY3305" fmla="*/ 1691969 h 1972329"/>
                    <a:gd name="connsiteX3306" fmla="*/ 188323 w 1446440"/>
                    <a:gd name="connsiteY3306" fmla="*/ 1691325 h 1972329"/>
                    <a:gd name="connsiteX3307" fmla="*/ 184985 w 1446440"/>
                    <a:gd name="connsiteY3307" fmla="*/ 1689815 h 1972329"/>
                    <a:gd name="connsiteX3308" fmla="*/ 182772 w 1446440"/>
                    <a:gd name="connsiteY3308" fmla="*/ 1689060 h 1972329"/>
                    <a:gd name="connsiteX3309" fmla="*/ 179434 w 1446440"/>
                    <a:gd name="connsiteY3309" fmla="*/ 1687562 h 1972329"/>
                    <a:gd name="connsiteX3310" fmla="*/ 173884 w 1446440"/>
                    <a:gd name="connsiteY3310" fmla="*/ 1684430 h 1972329"/>
                    <a:gd name="connsiteX3311" fmla="*/ 171980 w 1446440"/>
                    <a:gd name="connsiteY3311" fmla="*/ 1682573 h 1972329"/>
                    <a:gd name="connsiteX3312" fmla="*/ 169866 w 1446440"/>
                    <a:gd name="connsiteY3312" fmla="*/ 1681063 h 1972329"/>
                    <a:gd name="connsiteX3313" fmla="*/ 167827 w 1446440"/>
                    <a:gd name="connsiteY3313" fmla="*/ 1679342 h 1972329"/>
                    <a:gd name="connsiteX3314" fmla="*/ 166158 w 1446440"/>
                    <a:gd name="connsiteY3314" fmla="*/ 1677931 h 1972329"/>
                    <a:gd name="connsiteX3315" fmla="*/ 166046 w 1446440"/>
                    <a:gd name="connsiteY3315" fmla="*/ 1677386 h 1972329"/>
                    <a:gd name="connsiteX3316" fmla="*/ 166046 w 1446440"/>
                    <a:gd name="connsiteY3316" fmla="*/ 1676953 h 1972329"/>
                    <a:gd name="connsiteX3317" fmla="*/ 166924 w 1446440"/>
                    <a:gd name="connsiteY3317" fmla="*/ 1676396 h 1972329"/>
                    <a:gd name="connsiteX3318" fmla="*/ 168136 w 1446440"/>
                    <a:gd name="connsiteY3318" fmla="*/ 1675839 h 1972329"/>
                    <a:gd name="connsiteX3319" fmla="*/ 170225 w 1446440"/>
                    <a:gd name="connsiteY3319" fmla="*/ 1674081 h 1972329"/>
                    <a:gd name="connsiteX3320" fmla="*/ 171214 w 1446440"/>
                    <a:gd name="connsiteY3320" fmla="*/ 1673078 h 1972329"/>
                    <a:gd name="connsiteX3321" fmla="*/ 171424 w 1446440"/>
                    <a:gd name="connsiteY3321" fmla="*/ 1671878 h 1972329"/>
                    <a:gd name="connsiteX3322" fmla="*/ 171758 w 1446440"/>
                    <a:gd name="connsiteY3322" fmla="*/ 1671222 h 1972329"/>
                    <a:gd name="connsiteX3323" fmla="*/ 172858 w 1446440"/>
                    <a:gd name="connsiteY3323" fmla="*/ 1670008 h 1972329"/>
                    <a:gd name="connsiteX3324" fmla="*/ 174168 w 1446440"/>
                    <a:gd name="connsiteY3324" fmla="*/ 1667260 h 1972329"/>
                    <a:gd name="connsiteX3325" fmla="*/ 176331 w 1446440"/>
                    <a:gd name="connsiteY3325" fmla="*/ 1661776 h 1972329"/>
                    <a:gd name="connsiteX3326" fmla="*/ 178075 w 1446440"/>
                    <a:gd name="connsiteY3326" fmla="*/ 1657493 h 1972329"/>
                    <a:gd name="connsiteX3327" fmla="*/ 179397 w 1446440"/>
                    <a:gd name="connsiteY3327" fmla="*/ 1655735 h 1972329"/>
                    <a:gd name="connsiteX3328" fmla="*/ 181598 w 1446440"/>
                    <a:gd name="connsiteY3328" fmla="*/ 1653532 h 1972329"/>
                    <a:gd name="connsiteX3329" fmla="*/ 182031 w 1446440"/>
                    <a:gd name="connsiteY3329" fmla="*/ 1651997 h 1972329"/>
                    <a:gd name="connsiteX3330" fmla="*/ 182018 w 1446440"/>
                    <a:gd name="connsiteY3330" fmla="*/ 1651452 h 1972329"/>
                    <a:gd name="connsiteX3331" fmla="*/ 181573 w 1446440"/>
                    <a:gd name="connsiteY3331" fmla="*/ 1651130 h 1972329"/>
                    <a:gd name="connsiteX3332" fmla="*/ 180807 w 1446440"/>
                    <a:gd name="connsiteY3332" fmla="*/ 1651130 h 1972329"/>
                    <a:gd name="connsiteX3333" fmla="*/ 179026 w 1446440"/>
                    <a:gd name="connsiteY3333" fmla="*/ 1651477 h 1972329"/>
                    <a:gd name="connsiteX3334" fmla="*/ 176047 w 1446440"/>
                    <a:gd name="connsiteY3334" fmla="*/ 1651824 h 1972329"/>
                    <a:gd name="connsiteX3335" fmla="*/ 174168 w 1446440"/>
                    <a:gd name="connsiteY3335" fmla="*/ 1652603 h 1972329"/>
                    <a:gd name="connsiteX3336" fmla="*/ 172722 w 1446440"/>
                    <a:gd name="connsiteY3336" fmla="*/ 1653049 h 1972329"/>
                    <a:gd name="connsiteX3337" fmla="*/ 171510 w 1446440"/>
                    <a:gd name="connsiteY3337" fmla="*/ 1653173 h 1972329"/>
                    <a:gd name="connsiteX3338" fmla="*/ 170509 w 1446440"/>
                    <a:gd name="connsiteY3338" fmla="*/ 1653284 h 1972329"/>
                    <a:gd name="connsiteX3339" fmla="*/ 168853 w 1446440"/>
                    <a:gd name="connsiteY3339" fmla="*/ 1653185 h 1972329"/>
                    <a:gd name="connsiteX3340" fmla="*/ 168296 w 1446440"/>
                    <a:gd name="connsiteY3340" fmla="*/ 1652864 h 1972329"/>
                    <a:gd name="connsiteX3341" fmla="*/ 167740 w 1446440"/>
                    <a:gd name="connsiteY3341" fmla="*/ 1652864 h 1972329"/>
                    <a:gd name="connsiteX3342" fmla="*/ 167295 w 1446440"/>
                    <a:gd name="connsiteY3342" fmla="*/ 1652987 h 1972329"/>
                    <a:gd name="connsiteX3343" fmla="*/ 165750 w 1446440"/>
                    <a:gd name="connsiteY3343" fmla="*/ 1653755 h 1972329"/>
                    <a:gd name="connsiteX3344" fmla="*/ 165094 w 1446440"/>
                    <a:gd name="connsiteY3344" fmla="*/ 1654200 h 1972329"/>
                    <a:gd name="connsiteX3345" fmla="*/ 164316 w 1446440"/>
                    <a:gd name="connsiteY3345" fmla="*/ 1654423 h 1972329"/>
                    <a:gd name="connsiteX3346" fmla="*/ 162993 w 1446440"/>
                    <a:gd name="connsiteY3346" fmla="*/ 1654758 h 1972329"/>
                    <a:gd name="connsiteX3347" fmla="*/ 162437 w 1446440"/>
                    <a:gd name="connsiteY3347" fmla="*/ 1655203 h 1972329"/>
                    <a:gd name="connsiteX3348" fmla="*/ 161559 w 1446440"/>
                    <a:gd name="connsiteY3348" fmla="*/ 1655983 h 1972329"/>
                    <a:gd name="connsiteX3349" fmla="*/ 160891 w 1446440"/>
                    <a:gd name="connsiteY3349" fmla="*/ 1656206 h 1972329"/>
                    <a:gd name="connsiteX3350" fmla="*/ 160125 w 1446440"/>
                    <a:gd name="connsiteY3350" fmla="*/ 1656206 h 1972329"/>
                    <a:gd name="connsiteX3351" fmla="*/ 159791 w 1446440"/>
                    <a:gd name="connsiteY3351" fmla="*/ 1656206 h 1972329"/>
                    <a:gd name="connsiteX3352" fmla="*/ 159334 w 1446440"/>
                    <a:gd name="connsiteY3352" fmla="*/ 1655673 h 1972329"/>
                    <a:gd name="connsiteX3353" fmla="*/ 158889 w 1446440"/>
                    <a:gd name="connsiteY3353" fmla="*/ 1655017 h 1972329"/>
                    <a:gd name="connsiteX3354" fmla="*/ 158110 w 1446440"/>
                    <a:gd name="connsiteY3354" fmla="*/ 1654584 h 1972329"/>
                    <a:gd name="connsiteX3355" fmla="*/ 156787 w 1446440"/>
                    <a:gd name="connsiteY3355" fmla="*/ 1654918 h 1972329"/>
                    <a:gd name="connsiteX3356" fmla="*/ 155687 w 1446440"/>
                    <a:gd name="connsiteY3356" fmla="*/ 1656020 h 1972329"/>
                    <a:gd name="connsiteX3357" fmla="*/ 153363 w 1446440"/>
                    <a:gd name="connsiteY3357" fmla="*/ 1656911 h 1972329"/>
                    <a:gd name="connsiteX3358" fmla="*/ 151509 w 1446440"/>
                    <a:gd name="connsiteY3358" fmla="*/ 1657407 h 1972329"/>
                    <a:gd name="connsiteX3359" fmla="*/ 150903 w 1446440"/>
                    <a:gd name="connsiteY3359" fmla="*/ 1657667 h 1972329"/>
                    <a:gd name="connsiteX3360" fmla="*/ 149753 w 1446440"/>
                    <a:gd name="connsiteY3360" fmla="*/ 1658075 h 1972329"/>
                    <a:gd name="connsiteX3361" fmla="*/ 149469 w 1446440"/>
                    <a:gd name="connsiteY3361" fmla="*/ 1658162 h 1972329"/>
                    <a:gd name="connsiteX3362" fmla="*/ 148937 w 1446440"/>
                    <a:gd name="connsiteY3362" fmla="*/ 1658347 h 1972329"/>
                    <a:gd name="connsiteX3363" fmla="*/ 148196 w 1446440"/>
                    <a:gd name="connsiteY3363" fmla="*/ 1658595 h 1972329"/>
                    <a:gd name="connsiteX3364" fmla="*/ 147392 w 1446440"/>
                    <a:gd name="connsiteY3364" fmla="*/ 1658830 h 1972329"/>
                    <a:gd name="connsiteX3365" fmla="*/ 143857 w 1446440"/>
                    <a:gd name="connsiteY3365" fmla="*/ 1659078 h 1972329"/>
                    <a:gd name="connsiteX3366" fmla="*/ 142460 w 1446440"/>
                    <a:gd name="connsiteY3366" fmla="*/ 1659338 h 1972329"/>
                    <a:gd name="connsiteX3367" fmla="*/ 141397 w 1446440"/>
                    <a:gd name="connsiteY3367" fmla="*/ 1659362 h 1972329"/>
                    <a:gd name="connsiteX3368" fmla="*/ 140222 w 1446440"/>
                    <a:gd name="connsiteY3368" fmla="*/ 1659313 h 1972329"/>
                    <a:gd name="connsiteX3369" fmla="*/ 139629 w 1446440"/>
                    <a:gd name="connsiteY3369" fmla="*/ 1659251 h 1972329"/>
                    <a:gd name="connsiteX3370" fmla="*/ 139270 w 1446440"/>
                    <a:gd name="connsiteY3370" fmla="*/ 1659325 h 1972329"/>
                    <a:gd name="connsiteX3371" fmla="*/ 138875 w 1446440"/>
                    <a:gd name="connsiteY3371" fmla="*/ 1659338 h 1972329"/>
                    <a:gd name="connsiteX3372" fmla="*/ 134882 w 1446440"/>
                    <a:gd name="connsiteY3372" fmla="*/ 1659920 h 1972329"/>
                    <a:gd name="connsiteX3373" fmla="*/ 133064 w 1446440"/>
                    <a:gd name="connsiteY3373" fmla="*/ 1660167 h 1972329"/>
                    <a:gd name="connsiteX3374" fmla="*/ 131482 w 1446440"/>
                    <a:gd name="connsiteY3374" fmla="*/ 1660378 h 1972329"/>
                    <a:gd name="connsiteX3375" fmla="*/ 131260 w 1446440"/>
                    <a:gd name="connsiteY3375" fmla="*/ 1660415 h 1972329"/>
                    <a:gd name="connsiteX3376" fmla="*/ 131062 w 1446440"/>
                    <a:gd name="connsiteY3376" fmla="*/ 1660464 h 1972329"/>
                    <a:gd name="connsiteX3377" fmla="*/ 130407 w 1446440"/>
                    <a:gd name="connsiteY3377" fmla="*/ 1660637 h 1972329"/>
                    <a:gd name="connsiteX3378" fmla="*/ 129603 w 1446440"/>
                    <a:gd name="connsiteY3378" fmla="*/ 1661417 h 1972329"/>
                    <a:gd name="connsiteX3379" fmla="*/ 128441 w 1446440"/>
                    <a:gd name="connsiteY3379" fmla="*/ 1662717 h 1972329"/>
                    <a:gd name="connsiteX3380" fmla="*/ 127712 w 1446440"/>
                    <a:gd name="connsiteY3380" fmla="*/ 1663534 h 1972329"/>
                    <a:gd name="connsiteX3381" fmla="*/ 126748 w 1446440"/>
                    <a:gd name="connsiteY3381" fmla="*/ 1664611 h 1972329"/>
                    <a:gd name="connsiteX3382" fmla="*/ 125227 w 1446440"/>
                    <a:gd name="connsiteY3382" fmla="*/ 1666753 h 1972329"/>
                    <a:gd name="connsiteX3383" fmla="*/ 125054 w 1446440"/>
                    <a:gd name="connsiteY3383" fmla="*/ 1666914 h 1972329"/>
                    <a:gd name="connsiteX3384" fmla="*/ 124634 w 1446440"/>
                    <a:gd name="connsiteY3384" fmla="*/ 1667409 h 1972329"/>
                    <a:gd name="connsiteX3385" fmla="*/ 124349 w 1446440"/>
                    <a:gd name="connsiteY3385" fmla="*/ 1667694 h 1972329"/>
                    <a:gd name="connsiteX3386" fmla="*/ 123336 w 1446440"/>
                    <a:gd name="connsiteY3386" fmla="*/ 1668362 h 1972329"/>
                    <a:gd name="connsiteX3387" fmla="*/ 121593 w 1446440"/>
                    <a:gd name="connsiteY3387" fmla="*/ 1669031 h 1972329"/>
                    <a:gd name="connsiteX3388" fmla="*/ 121259 w 1446440"/>
                    <a:gd name="connsiteY3388" fmla="*/ 1669315 h 1972329"/>
                    <a:gd name="connsiteX3389" fmla="*/ 120702 w 1446440"/>
                    <a:gd name="connsiteY3389" fmla="*/ 1669810 h 1972329"/>
                    <a:gd name="connsiteX3390" fmla="*/ 120381 w 1446440"/>
                    <a:gd name="connsiteY3390" fmla="*/ 1670343 h 1972329"/>
                    <a:gd name="connsiteX3391" fmla="*/ 120047 w 1446440"/>
                    <a:gd name="connsiteY3391" fmla="*/ 1670900 h 1972329"/>
                    <a:gd name="connsiteX3392" fmla="*/ 119738 w 1446440"/>
                    <a:gd name="connsiteY3392" fmla="*/ 1672658 h 1972329"/>
                    <a:gd name="connsiteX3393" fmla="*/ 119751 w 1446440"/>
                    <a:gd name="connsiteY3393" fmla="*/ 1673425 h 1972329"/>
                    <a:gd name="connsiteX3394" fmla="*/ 119751 w 1446440"/>
                    <a:gd name="connsiteY3394" fmla="*/ 1674514 h 1972329"/>
                    <a:gd name="connsiteX3395" fmla="*/ 119429 w 1446440"/>
                    <a:gd name="connsiteY3395" fmla="*/ 1675183 h 1972329"/>
                    <a:gd name="connsiteX3396" fmla="*/ 118774 w 1446440"/>
                    <a:gd name="connsiteY3396" fmla="*/ 1676062 h 1972329"/>
                    <a:gd name="connsiteX3397" fmla="*/ 118119 w 1446440"/>
                    <a:gd name="connsiteY3397" fmla="*/ 1677052 h 1972329"/>
                    <a:gd name="connsiteX3398" fmla="*/ 117464 w 1446440"/>
                    <a:gd name="connsiteY3398" fmla="*/ 1678043 h 1972329"/>
                    <a:gd name="connsiteX3399" fmla="*/ 116697 w 1446440"/>
                    <a:gd name="connsiteY3399" fmla="*/ 1679256 h 1972329"/>
                    <a:gd name="connsiteX3400" fmla="*/ 116586 w 1446440"/>
                    <a:gd name="connsiteY3400" fmla="*/ 1679466 h 1972329"/>
                    <a:gd name="connsiteX3401" fmla="*/ 116512 w 1446440"/>
                    <a:gd name="connsiteY3401" fmla="*/ 1679627 h 1972329"/>
                    <a:gd name="connsiteX3402" fmla="*/ 116265 w 1446440"/>
                    <a:gd name="connsiteY3402" fmla="*/ 1680134 h 1972329"/>
                    <a:gd name="connsiteX3403" fmla="*/ 115943 w 1446440"/>
                    <a:gd name="connsiteY3403" fmla="*/ 1681224 h 1972329"/>
                    <a:gd name="connsiteX3404" fmla="*/ 115918 w 1446440"/>
                    <a:gd name="connsiteY3404" fmla="*/ 1681422 h 1972329"/>
                    <a:gd name="connsiteX3405" fmla="*/ 115844 w 1446440"/>
                    <a:gd name="connsiteY3405" fmla="*/ 1682301 h 1972329"/>
                    <a:gd name="connsiteX3406" fmla="*/ 115523 w 1446440"/>
                    <a:gd name="connsiteY3406" fmla="*/ 1683204 h 1972329"/>
                    <a:gd name="connsiteX3407" fmla="*/ 114571 w 1446440"/>
                    <a:gd name="connsiteY3407" fmla="*/ 1684046 h 1972329"/>
                    <a:gd name="connsiteX3408" fmla="*/ 114460 w 1446440"/>
                    <a:gd name="connsiteY3408" fmla="*/ 1684133 h 1972329"/>
                    <a:gd name="connsiteX3409" fmla="*/ 112877 w 1446440"/>
                    <a:gd name="connsiteY3409" fmla="*/ 1685086 h 1972329"/>
                    <a:gd name="connsiteX3410" fmla="*/ 112519 w 1446440"/>
                    <a:gd name="connsiteY3410" fmla="*/ 1685210 h 1972329"/>
                    <a:gd name="connsiteX3411" fmla="*/ 110417 w 1446440"/>
                    <a:gd name="connsiteY3411" fmla="*/ 1685779 h 1972329"/>
                    <a:gd name="connsiteX3412" fmla="*/ 109948 w 1446440"/>
                    <a:gd name="connsiteY3412" fmla="*/ 1686064 h 1972329"/>
                    <a:gd name="connsiteX3413" fmla="*/ 109453 w 1446440"/>
                    <a:gd name="connsiteY3413" fmla="*/ 1686213 h 1972329"/>
                    <a:gd name="connsiteX3414" fmla="*/ 108032 w 1446440"/>
                    <a:gd name="connsiteY3414" fmla="*/ 1687537 h 1972329"/>
                    <a:gd name="connsiteX3415" fmla="*/ 107043 w 1446440"/>
                    <a:gd name="connsiteY3415" fmla="*/ 1688936 h 1972329"/>
                    <a:gd name="connsiteX3416" fmla="*/ 106177 w 1446440"/>
                    <a:gd name="connsiteY3416" fmla="*/ 1690186 h 1972329"/>
                    <a:gd name="connsiteX3417" fmla="*/ 105609 w 1446440"/>
                    <a:gd name="connsiteY3417" fmla="*/ 1690756 h 1972329"/>
                    <a:gd name="connsiteX3418" fmla="*/ 105201 w 1446440"/>
                    <a:gd name="connsiteY3418" fmla="*/ 1690979 h 1972329"/>
                    <a:gd name="connsiteX3419" fmla="*/ 104681 w 1446440"/>
                    <a:gd name="connsiteY3419" fmla="*/ 1691560 h 1972329"/>
                    <a:gd name="connsiteX3420" fmla="*/ 104125 w 1446440"/>
                    <a:gd name="connsiteY3420" fmla="*/ 1692204 h 1972329"/>
                    <a:gd name="connsiteX3421" fmla="*/ 103767 w 1446440"/>
                    <a:gd name="connsiteY3421" fmla="*/ 1692464 h 1972329"/>
                    <a:gd name="connsiteX3422" fmla="*/ 103359 w 1446440"/>
                    <a:gd name="connsiteY3422" fmla="*/ 1692786 h 1972329"/>
                    <a:gd name="connsiteX3423" fmla="*/ 102753 w 1446440"/>
                    <a:gd name="connsiteY3423" fmla="*/ 1693269 h 1972329"/>
                    <a:gd name="connsiteX3424" fmla="*/ 101776 w 1446440"/>
                    <a:gd name="connsiteY3424" fmla="*/ 1693838 h 1972329"/>
                    <a:gd name="connsiteX3425" fmla="*/ 98735 w 1446440"/>
                    <a:gd name="connsiteY3425" fmla="*/ 1695373 h 1972329"/>
                    <a:gd name="connsiteX3426" fmla="*/ 98080 w 1446440"/>
                    <a:gd name="connsiteY3426" fmla="*/ 1695707 h 1972329"/>
                    <a:gd name="connsiteX3427" fmla="*/ 96065 w 1446440"/>
                    <a:gd name="connsiteY3427" fmla="*/ 1697057 h 1972329"/>
                    <a:gd name="connsiteX3428" fmla="*/ 94792 w 1446440"/>
                    <a:gd name="connsiteY3428" fmla="*/ 1698233 h 1972329"/>
                    <a:gd name="connsiteX3429" fmla="*/ 92777 w 1446440"/>
                    <a:gd name="connsiteY3429" fmla="*/ 1699929 h 1972329"/>
                    <a:gd name="connsiteX3430" fmla="*/ 92344 w 1446440"/>
                    <a:gd name="connsiteY3430" fmla="*/ 1700263 h 1972329"/>
                    <a:gd name="connsiteX3431" fmla="*/ 91714 w 1446440"/>
                    <a:gd name="connsiteY3431" fmla="*/ 1700758 h 1972329"/>
                    <a:gd name="connsiteX3432" fmla="*/ 90935 w 1446440"/>
                    <a:gd name="connsiteY3432" fmla="*/ 1700560 h 1972329"/>
                    <a:gd name="connsiteX3433" fmla="*/ 89513 w 1446440"/>
                    <a:gd name="connsiteY3433" fmla="*/ 1700201 h 1972329"/>
                    <a:gd name="connsiteX3434" fmla="*/ 89241 w 1446440"/>
                    <a:gd name="connsiteY3434" fmla="*/ 1700077 h 1972329"/>
                    <a:gd name="connsiteX3435" fmla="*/ 88314 w 1446440"/>
                    <a:gd name="connsiteY3435" fmla="*/ 1699669 h 1972329"/>
                    <a:gd name="connsiteX3436" fmla="*/ 87906 w 1446440"/>
                    <a:gd name="connsiteY3436" fmla="*/ 1699483 h 1972329"/>
                    <a:gd name="connsiteX3437" fmla="*/ 87708 w 1446440"/>
                    <a:gd name="connsiteY3437" fmla="*/ 1699198 h 1972329"/>
                    <a:gd name="connsiteX3438" fmla="*/ 86114 w 1446440"/>
                    <a:gd name="connsiteY3438" fmla="*/ 1696945 h 1972329"/>
                    <a:gd name="connsiteX3439" fmla="*/ 84840 w 1446440"/>
                    <a:gd name="connsiteY3439" fmla="*/ 1695064 h 1972329"/>
                    <a:gd name="connsiteX3440" fmla="*/ 84309 w 1446440"/>
                    <a:gd name="connsiteY3440" fmla="*/ 1694358 h 1972329"/>
                    <a:gd name="connsiteX3441" fmla="*/ 84123 w 1446440"/>
                    <a:gd name="connsiteY3441" fmla="*/ 1694073 h 1972329"/>
                    <a:gd name="connsiteX3442" fmla="*/ 82850 w 1446440"/>
                    <a:gd name="connsiteY3442" fmla="*/ 1693900 h 1972329"/>
                    <a:gd name="connsiteX3443" fmla="*/ 81960 w 1446440"/>
                    <a:gd name="connsiteY3443" fmla="*/ 1694321 h 1972329"/>
                    <a:gd name="connsiteX3444" fmla="*/ 80823 w 1446440"/>
                    <a:gd name="connsiteY3444" fmla="*/ 1694878 h 1972329"/>
                    <a:gd name="connsiteX3445" fmla="*/ 80625 w 1446440"/>
                    <a:gd name="connsiteY3445" fmla="*/ 1694977 h 1972329"/>
                    <a:gd name="connsiteX3446" fmla="*/ 80365 w 1446440"/>
                    <a:gd name="connsiteY3446" fmla="*/ 1695051 h 1972329"/>
                    <a:gd name="connsiteX3447" fmla="*/ 76570 w 1446440"/>
                    <a:gd name="connsiteY3447" fmla="*/ 1696153 h 1972329"/>
                    <a:gd name="connsiteX3448" fmla="*/ 71737 w 1446440"/>
                    <a:gd name="connsiteY3448" fmla="*/ 1697341 h 1972329"/>
                    <a:gd name="connsiteX3449" fmla="*/ 68782 w 1446440"/>
                    <a:gd name="connsiteY3449" fmla="*/ 1697626 h 1972329"/>
                    <a:gd name="connsiteX3450" fmla="*/ 68411 w 1446440"/>
                    <a:gd name="connsiteY3450" fmla="*/ 1697589 h 1972329"/>
                    <a:gd name="connsiteX3451" fmla="*/ 66779 w 1446440"/>
                    <a:gd name="connsiteY3451" fmla="*/ 1697416 h 1972329"/>
                    <a:gd name="connsiteX3452" fmla="*/ 64122 w 1446440"/>
                    <a:gd name="connsiteY3452" fmla="*/ 1697131 h 1972329"/>
                    <a:gd name="connsiteX3453" fmla="*/ 61625 w 1446440"/>
                    <a:gd name="connsiteY3453" fmla="*/ 1697168 h 1972329"/>
                    <a:gd name="connsiteX3454" fmla="*/ 59115 w 1446440"/>
                    <a:gd name="connsiteY3454" fmla="*/ 1698072 h 1972329"/>
                    <a:gd name="connsiteX3455" fmla="*/ 57422 w 1446440"/>
                    <a:gd name="connsiteY3455" fmla="*/ 1698431 h 1972329"/>
                    <a:gd name="connsiteX3456" fmla="*/ 56556 w 1446440"/>
                    <a:gd name="connsiteY3456" fmla="*/ 1698468 h 1972329"/>
                    <a:gd name="connsiteX3457" fmla="*/ 56210 w 1446440"/>
                    <a:gd name="connsiteY3457" fmla="*/ 1698480 h 1972329"/>
                    <a:gd name="connsiteX3458" fmla="*/ 55209 w 1446440"/>
                    <a:gd name="connsiteY3458" fmla="*/ 1698530 h 1972329"/>
                    <a:gd name="connsiteX3459" fmla="*/ 52353 w 1446440"/>
                    <a:gd name="connsiteY3459" fmla="*/ 1698468 h 1972329"/>
                    <a:gd name="connsiteX3460" fmla="*/ 50449 w 1446440"/>
                    <a:gd name="connsiteY3460" fmla="*/ 1698307 h 1972329"/>
                    <a:gd name="connsiteX3461" fmla="*/ 49003 w 1446440"/>
                    <a:gd name="connsiteY3461" fmla="*/ 1698183 h 1972329"/>
                    <a:gd name="connsiteX3462" fmla="*/ 48756 w 1446440"/>
                    <a:gd name="connsiteY3462" fmla="*/ 1698158 h 1972329"/>
                    <a:gd name="connsiteX3463" fmla="*/ 47705 w 1446440"/>
                    <a:gd name="connsiteY3463" fmla="*/ 1698356 h 1972329"/>
                    <a:gd name="connsiteX3464" fmla="*/ 47173 w 1446440"/>
                    <a:gd name="connsiteY3464" fmla="*/ 1698468 h 1972329"/>
                    <a:gd name="connsiteX3465" fmla="*/ 46395 w 1446440"/>
                    <a:gd name="connsiteY3465" fmla="*/ 1698617 h 1972329"/>
                    <a:gd name="connsiteX3466" fmla="*/ 46234 w 1446440"/>
                    <a:gd name="connsiteY3466" fmla="*/ 1698617 h 1972329"/>
                    <a:gd name="connsiteX3467" fmla="*/ 46024 w 1446440"/>
                    <a:gd name="connsiteY3467" fmla="*/ 1698617 h 1972329"/>
                    <a:gd name="connsiteX3468" fmla="*/ 45900 w 1446440"/>
                    <a:gd name="connsiteY3468" fmla="*/ 1698617 h 1972329"/>
                    <a:gd name="connsiteX3469" fmla="*/ 44540 w 1446440"/>
                    <a:gd name="connsiteY3469" fmla="*/ 1698480 h 1972329"/>
                    <a:gd name="connsiteX3470" fmla="*/ 41759 w 1446440"/>
                    <a:gd name="connsiteY3470" fmla="*/ 1697515 h 1972329"/>
                    <a:gd name="connsiteX3471" fmla="*/ 41623 w 1446440"/>
                    <a:gd name="connsiteY3471" fmla="*/ 1697490 h 1972329"/>
                    <a:gd name="connsiteX3472" fmla="*/ 40263 w 1446440"/>
                    <a:gd name="connsiteY3472" fmla="*/ 1697143 h 1972329"/>
                    <a:gd name="connsiteX3473" fmla="*/ 39422 w 1446440"/>
                    <a:gd name="connsiteY3473" fmla="*/ 1697168 h 1972329"/>
                    <a:gd name="connsiteX3474" fmla="*/ 38656 w 1446440"/>
                    <a:gd name="connsiteY3474" fmla="*/ 1697502 h 1972329"/>
                    <a:gd name="connsiteX3475" fmla="*/ 38372 w 1446440"/>
                    <a:gd name="connsiteY3475" fmla="*/ 1697614 h 1972329"/>
                    <a:gd name="connsiteX3476" fmla="*/ 38186 w 1446440"/>
                    <a:gd name="connsiteY3476" fmla="*/ 1697787 h 1972329"/>
                    <a:gd name="connsiteX3477" fmla="*/ 38038 w 1446440"/>
                    <a:gd name="connsiteY3477" fmla="*/ 1697923 h 1972329"/>
                    <a:gd name="connsiteX3478" fmla="*/ 37173 w 1446440"/>
                    <a:gd name="connsiteY3478" fmla="*/ 1698703 h 1972329"/>
                    <a:gd name="connsiteX3479" fmla="*/ 37049 w 1446440"/>
                    <a:gd name="connsiteY3479" fmla="*/ 1698814 h 1972329"/>
                    <a:gd name="connsiteX3480" fmla="*/ 36752 w 1446440"/>
                    <a:gd name="connsiteY3480" fmla="*/ 1699087 h 1972329"/>
                    <a:gd name="connsiteX3481" fmla="*/ 36456 w 1446440"/>
                    <a:gd name="connsiteY3481" fmla="*/ 1699359 h 1972329"/>
                    <a:gd name="connsiteX3482" fmla="*/ 33587 w 1446440"/>
                    <a:gd name="connsiteY3482" fmla="*/ 1701290 h 1972329"/>
                    <a:gd name="connsiteX3483" fmla="*/ 32809 w 1446440"/>
                    <a:gd name="connsiteY3483" fmla="*/ 1701736 h 1972329"/>
                    <a:gd name="connsiteX3484" fmla="*/ 31956 w 1446440"/>
                    <a:gd name="connsiteY3484" fmla="*/ 1702194 h 1972329"/>
                    <a:gd name="connsiteX3485" fmla="*/ 30472 w 1446440"/>
                    <a:gd name="connsiteY3485" fmla="*/ 1702231 h 1972329"/>
                    <a:gd name="connsiteX3486" fmla="*/ 30287 w 1446440"/>
                    <a:gd name="connsiteY3486" fmla="*/ 1702132 h 1972329"/>
                    <a:gd name="connsiteX3487" fmla="*/ 29459 w 1446440"/>
                    <a:gd name="connsiteY3487" fmla="*/ 1701637 h 1972329"/>
                    <a:gd name="connsiteX3488" fmla="*/ 29125 w 1446440"/>
                    <a:gd name="connsiteY3488" fmla="*/ 1701451 h 1972329"/>
                    <a:gd name="connsiteX3489" fmla="*/ 28025 w 1446440"/>
                    <a:gd name="connsiteY3489" fmla="*/ 1700671 h 1972329"/>
                    <a:gd name="connsiteX3490" fmla="*/ 27691 w 1446440"/>
                    <a:gd name="connsiteY3490" fmla="*/ 1700325 h 1972329"/>
                    <a:gd name="connsiteX3491" fmla="*/ 27567 w 1446440"/>
                    <a:gd name="connsiteY3491" fmla="*/ 1700189 h 1972329"/>
                    <a:gd name="connsiteX3492" fmla="*/ 27481 w 1446440"/>
                    <a:gd name="connsiteY3492" fmla="*/ 1699991 h 1972329"/>
                    <a:gd name="connsiteX3493" fmla="*/ 27234 w 1446440"/>
                    <a:gd name="connsiteY3493" fmla="*/ 1699359 h 1972329"/>
                    <a:gd name="connsiteX3494" fmla="*/ 27110 w 1446440"/>
                    <a:gd name="connsiteY3494" fmla="*/ 1699557 h 1972329"/>
                    <a:gd name="connsiteX3495" fmla="*/ 25367 w 1446440"/>
                    <a:gd name="connsiteY3495" fmla="*/ 1701340 h 1972329"/>
                    <a:gd name="connsiteX3496" fmla="*/ 24304 w 1446440"/>
                    <a:gd name="connsiteY3496" fmla="*/ 1702219 h 1972329"/>
                    <a:gd name="connsiteX3497" fmla="*/ 23834 w 1446440"/>
                    <a:gd name="connsiteY3497" fmla="*/ 1700622 h 1972329"/>
                    <a:gd name="connsiteX3498" fmla="*/ 22622 w 1446440"/>
                    <a:gd name="connsiteY3498" fmla="*/ 1696413 h 1972329"/>
                    <a:gd name="connsiteX3499" fmla="*/ 21868 w 1446440"/>
                    <a:gd name="connsiteY3499" fmla="*/ 1693912 h 1972329"/>
                    <a:gd name="connsiteX3500" fmla="*/ 21819 w 1446440"/>
                    <a:gd name="connsiteY3500" fmla="*/ 1693009 h 1972329"/>
                    <a:gd name="connsiteX3501" fmla="*/ 21658 w 1446440"/>
                    <a:gd name="connsiteY3501" fmla="*/ 1690446 h 1972329"/>
                    <a:gd name="connsiteX3502" fmla="*/ 19940 w 1446440"/>
                    <a:gd name="connsiteY3502" fmla="*/ 1689456 h 1972329"/>
                    <a:gd name="connsiteX3503" fmla="*/ 18209 w 1446440"/>
                    <a:gd name="connsiteY3503" fmla="*/ 1688453 h 1972329"/>
                    <a:gd name="connsiteX3504" fmla="*/ 17653 w 1446440"/>
                    <a:gd name="connsiteY3504" fmla="*/ 1685693 h 1972329"/>
                    <a:gd name="connsiteX3505" fmla="*/ 17158 w 1446440"/>
                    <a:gd name="connsiteY3505" fmla="*/ 1682350 h 1972329"/>
                    <a:gd name="connsiteX3506" fmla="*/ 14575 w 1446440"/>
                    <a:gd name="connsiteY3506" fmla="*/ 1664982 h 1972329"/>
                    <a:gd name="connsiteX3507" fmla="*/ 13994 w 1446440"/>
                    <a:gd name="connsiteY3507" fmla="*/ 1661157 h 1972329"/>
                    <a:gd name="connsiteX3508" fmla="*/ 14736 w 1446440"/>
                    <a:gd name="connsiteY3508" fmla="*/ 1655711 h 1972329"/>
                    <a:gd name="connsiteX3509" fmla="*/ 14995 w 1446440"/>
                    <a:gd name="connsiteY3509" fmla="*/ 1653841 h 1972329"/>
                    <a:gd name="connsiteX3510" fmla="*/ 10075 w 1446440"/>
                    <a:gd name="connsiteY3510" fmla="*/ 1633824 h 1972329"/>
                    <a:gd name="connsiteX3511" fmla="*/ 10322 w 1446440"/>
                    <a:gd name="connsiteY3511" fmla="*/ 1626471 h 1972329"/>
                    <a:gd name="connsiteX3512" fmla="*/ 10644 w 1446440"/>
                    <a:gd name="connsiteY3512" fmla="*/ 1622671 h 1972329"/>
                    <a:gd name="connsiteX3513" fmla="*/ 10940 w 1446440"/>
                    <a:gd name="connsiteY3513" fmla="*/ 1619131 h 1972329"/>
                    <a:gd name="connsiteX3514" fmla="*/ 10384 w 1446440"/>
                    <a:gd name="connsiteY3514" fmla="*/ 1613597 h 1972329"/>
                    <a:gd name="connsiteX3515" fmla="*/ 10087 w 1446440"/>
                    <a:gd name="connsiteY3515" fmla="*/ 1608299 h 1972329"/>
                    <a:gd name="connsiteX3516" fmla="*/ 9568 w 1446440"/>
                    <a:gd name="connsiteY3516" fmla="*/ 1598185 h 1972329"/>
                    <a:gd name="connsiteX3517" fmla="*/ 9222 w 1446440"/>
                    <a:gd name="connsiteY3517" fmla="*/ 1592231 h 1972329"/>
                    <a:gd name="connsiteX3518" fmla="*/ 11324 w 1446440"/>
                    <a:gd name="connsiteY3518" fmla="*/ 1587143 h 1972329"/>
                    <a:gd name="connsiteX3519" fmla="*/ 12065 w 1446440"/>
                    <a:gd name="connsiteY3519" fmla="*/ 1585336 h 1972329"/>
                    <a:gd name="connsiteX3520" fmla="*/ 12436 w 1446440"/>
                    <a:gd name="connsiteY3520" fmla="*/ 1563276 h 1972329"/>
                    <a:gd name="connsiteX3521" fmla="*/ 12214 w 1446440"/>
                    <a:gd name="connsiteY3521" fmla="*/ 1562781 h 1972329"/>
                    <a:gd name="connsiteX3522" fmla="*/ 9655 w 1446440"/>
                    <a:gd name="connsiteY3522" fmla="*/ 1557297 h 1972329"/>
                    <a:gd name="connsiteX3523" fmla="*/ 4945 w 1446440"/>
                    <a:gd name="connsiteY3523" fmla="*/ 1546923 h 1972329"/>
                    <a:gd name="connsiteX3524" fmla="*/ 3387 w 1446440"/>
                    <a:gd name="connsiteY3524" fmla="*/ 1543482 h 1972329"/>
                    <a:gd name="connsiteX3525" fmla="*/ 0 w 1446440"/>
                    <a:gd name="connsiteY3525" fmla="*/ 1533071 h 1972329"/>
                    <a:gd name="connsiteX3526" fmla="*/ 569 w 1446440"/>
                    <a:gd name="connsiteY3526" fmla="*/ 1527204 h 1972329"/>
                    <a:gd name="connsiteX3527" fmla="*/ 2757 w 1446440"/>
                    <a:gd name="connsiteY3527" fmla="*/ 1523403 h 1972329"/>
                    <a:gd name="connsiteX3528" fmla="*/ 9296 w 1446440"/>
                    <a:gd name="connsiteY3528" fmla="*/ 1512039 h 1972329"/>
                    <a:gd name="connsiteX3529" fmla="*/ 13734 w 1446440"/>
                    <a:gd name="connsiteY3529" fmla="*/ 1502619 h 1972329"/>
                    <a:gd name="connsiteX3530" fmla="*/ 18320 w 1446440"/>
                    <a:gd name="connsiteY3530" fmla="*/ 1499821 h 1972329"/>
                    <a:gd name="connsiteX3531" fmla="*/ 25824 w 1446440"/>
                    <a:gd name="connsiteY3531" fmla="*/ 1499338 h 1972329"/>
                    <a:gd name="connsiteX3532" fmla="*/ 27852 w 1446440"/>
                    <a:gd name="connsiteY3532" fmla="*/ 1498348 h 1972329"/>
                    <a:gd name="connsiteX3533" fmla="*/ 30769 w 1446440"/>
                    <a:gd name="connsiteY3533" fmla="*/ 1496924 h 1972329"/>
                    <a:gd name="connsiteX3534" fmla="*/ 38297 w 1446440"/>
                    <a:gd name="connsiteY3534" fmla="*/ 1493421 h 1972329"/>
                    <a:gd name="connsiteX3535" fmla="*/ 43329 w 1446440"/>
                    <a:gd name="connsiteY3535" fmla="*/ 1491082 h 1972329"/>
                    <a:gd name="connsiteX3536" fmla="*/ 47730 w 1446440"/>
                    <a:gd name="connsiteY3536" fmla="*/ 1483134 h 1972329"/>
                    <a:gd name="connsiteX3537" fmla="*/ 49436 w 1446440"/>
                    <a:gd name="connsiteY3537" fmla="*/ 1479928 h 1972329"/>
                    <a:gd name="connsiteX3538" fmla="*/ 50697 w 1446440"/>
                    <a:gd name="connsiteY3538" fmla="*/ 1477564 h 1972329"/>
                    <a:gd name="connsiteX3539" fmla="*/ 50771 w 1446440"/>
                    <a:gd name="connsiteY3539" fmla="*/ 1477427 h 1972329"/>
                    <a:gd name="connsiteX3540" fmla="*/ 51710 w 1446440"/>
                    <a:gd name="connsiteY3540" fmla="*/ 1475657 h 1972329"/>
                    <a:gd name="connsiteX3541" fmla="*/ 52539 w 1446440"/>
                    <a:gd name="connsiteY3541" fmla="*/ 1474110 h 1972329"/>
                    <a:gd name="connsiteX3542" fmla="*/ 54146 w 1446440"/>
                    <a:gd name="connsiteY3542" fmla="*/ 1471857 h 1972329"/>
                    <a:gd name="connsiteX3543" fmla="*/ 54850 w 1446440"/>
                    <a:gd name="connsiteY3543" fmla="*/ 1470866 h 1972329"/>
                    <a:gd name="connsiteX3544" fmla="*/ 57669 w 1446440"/>
                    <a:gd name="connsiteY3544" fmla="*/ 1466918 h 1972329"/>
                    <a:gd name="connsiteX3545" fmla="*/ 59041 w 1446440"/>
                    <a:gd name="connsiteY3545" fmla="*/ 1464739 h 1972329"/>
                    <a:gd name="connsiteX3546" fmla="*/ 60079 w 1446440"/>
                    <a:gd name="connsiteY3546" fmla="*/ 1463068 h 1972329"/>
                    <a:gd name="connsiteX3547" fmla="*/ 60833 w 1446440"/>
                    <a:gd name="connsiteY3547" fmla="*/ 1461867 h 1972329"/>
                    <a:gd name="connsiteX3548" fmla="*/ 62861 w 1446440"/>
                    <a:gd name="connsiteY3548" fmla="*/ 1457893 h 1972329"/>
                    <a:gd name="connsiteX3549" fmla="*/ 61822 w 1446440"/>
                    <a:gd name="connsiteY3549" fmla="*/ 1455281 h 1972329"/>
                    <a:gd name="connsiteX3550" fmla="*/ 61068 w 1446440"/>
                    <a:gd name="connsiteY3550" fmla="*/ 1454080 h 1972329"/>
                    <a:gd name="connsiteX3551" fmla="*/ 60401 w 1446440"/>
                    <a:gd name="connsiteY3551" fmla="*/ 1453028 h 1972329"/>
                    <a:gd name="connsiteX3552" fmla="*/ 58633 w 1446440"/>
                    <a:gd name="connsiteY3552" fmla="*/ 1449983 h 1972329"/>
                    <a:gd name="connsiteX3553" fmla="*/ 58658 w 1446440"/>
                    <a:gd name="connsiteY3553" fmla="*/ 1449389 h 1972329"/>
                    <a:gd name="connsiteX3554" fmla="*/ 58732 w 1446440"/>
                    <a:gd name="connsiteY3554" fmla="*/ 1447445 h 1972329"/>
                    <a:gd name="connsiteX3555" fmla="*/ 59177 w 1446440"/>
                    <a:gd name="connsiteY3555" fmla="*/ 1445254 h 1972329"/>
                    <a:gd name="connsiteX3556" fmla="*/ 59387 w 1446440"/>
                    <a:gd name="connsiteY3556" fmla="*/ 1443831 h 1972329"/>
                    <a:gd name="connsiteX3557" fmla="*/ 59548 w 1446440"/>
                    <a:gd name="connsiteY3557" fmla="*/ 1442803 h 1972329"/>
                    <a:gd name="connsiteX3558" fmla="*/ 59671 w 1446440"/>
                    <a:gd name="connsiteY3558" fmla="*/ 1441961 h 1972329"/>
                    <a:gd name="connsiteX3559" fmla="*/ 60178 w 1446440"/>
                    <a:gd name="connsiteY3559" fmla="*/ 1438297 h 1972329"/>
                    <a:gd name="connsiteX3560" fmla="*/ 59993 w 1446440"/>
                    <a:gd name="connsiteY3560" fmla="*/ 1436688 h 1972329"/>
                    <a:gd name="connsiteX3561" fmla="*/ 59894 w 1446440"/>
                    <a:gd name="connsiteY3561" fmla="*/ 1435710 h 1972329"/>
                    <a:gd name="connsiteX3562" fmla="*/ 57928 w 1446440"/>
                    <a:gd name="connsiteY3562" fmla="*/ 1434670 h 1972329"/>
                    <a:gd name="connsiteX3563" fmla="*/ 56952 w 1446440"/>
                    <a:gd name="connsiteY3563" fmla="*/ 1434138 h 1972329"/>
                    <a:gd name="connsiteX3564" fmla="*/ 55456 w 1446440"/>
                    <a:gd name="connsiteY3564" fmla="*/ 1433296 h 1972329"/>
                    <a:gd name="connsiteX3565" fmla="*/ 52168 w 1446440"/>
                    <a:gd name="connsiteY3565" fmla="*/ 1431402 h 1972329"/>
                    <a:gd name="connsiteX3566" fmla="*/ 50944 w 1446440"/>
                    <a:gd name="connsiteY3566" fmla="*/ 1430375 h 1972329"/>
                    <a:gd name="connsiteX3567" fmla="*/ 49448 w 1446440"/>
                    <a:gd name="connsiteY3567" fmla="*/ 1429112 h 1972329"/>
                    <a:gd name="connsiteX3568" fmla="*/ 48521 w 1446440"/>
                    <a:gd name="connsiteY3568" fmla="*/ 1428332 h 1972329"/>
                    <a:gd name="connsiteX3569" fmla="*/ 47013 w 1446440"/>
                    <a:gd name="connsiteY3569" fmla="*/ 1426104 h 1972329"/>
                    <a:gd name="connsiteX3570" fmla="*/ 46902 w 1446440"/>
                    <a:gd name="connsiteY3570" fmla="*/ 1425992 h 1972329"/>
                    <a:gd name="connsiteX3571" fmla="*/ 46184 w 1446440"/>
                    <a:gd name="connsiteY3571" fmla="*/ 1424940 h 1972329"/>
                    <a:gd name="connsiteX3572" fmla="*/ 45665 w 1446440"/>
                    <a:gd name="connsiteY3572" fmla="*/ 1424198 h 1972329"/>
                    <a:gd name="connsiteX3573" fmla="*/ 45443 w 1446440"/>
                    <a:gd name="connsiteY3573" fmla="*/ 1419766 h 1972329"/>
                    <a:gd name="connsiteX3574" fmla="*/ 46135 w 1446440"/>
                    <a:gd name="connsiteY3574" fmla="*/ 1417674 h 1972329"/>
                    <a:gd name="connsiteX3575" fmla="*/ 46283 w 1446440"/>
                    <a:gd name="connsiteY3575" fmla="*/ 1417216 h 1972329"/>
                    <a:gd name="connsiteX3576" fmla="*/ 51302 w 1446440"/>
                    <a:gd name="connsiteY3576" fmla="*/ 1413341 h 1972329"/>
                    <a:gd name="connsiteX3577" fmla="*/ 52477 w 1446440"/>
                    <a:gd name="connsiteY3577" fmla="*/ 1412314 h 1972329"/>
                    <a:gd name="connsiteX3578" fmla="*/ 54071 w 1446440"/>
                    <a:gd name="connsiteY3578" fmla="*/ 1410927 h 1972329"/>
                    <a:gd name="connsiteX3579" fmla="*/ 56630 w 1446440"/>
                    <a:gd name="connsiteY3579" fmla="*/ 1408686 h 1972329"/>
                    <a:gd name="connsiteX3580" fmla="*/ 59820 w 1446440"/>
                    <a:gd name="connsiteY3580" fmla="*/ 1405901 h 1972329"/>
                    <a:gd name="connsiteX3581" fmla="*/ 64938 w 1446440"/>
                    <a:gd name="connsiteY3581" fmla="*/ 1399452 h 1972329"/>
                    <a:gd name="connsiteX3582" fmla="*/ 65593 w 1446440"/>
                    <a:gd name="connsiteY3582" fmla="*/ 1397582 h 1972329"/>
                    <a:gd name="connsiteX3583" fmla="*/ 65840 w 1446440"/>
                    <a:gd name="connsiteY3583" fmla="*/ 1396914 h 1972329"/>
                    <a:gd name="connsiteX3584" fmla="*/ 66174 w 1446440"/>
                    <a:gd name="connsiteY3584" fmla="*/ 1395936 h 1972329"/>
                    <a:gd name="connsiteX3585" fmla="*/ 66606 w 1446440"/>
                    <a:gd name="connsiteY3585" fmla="*/ 1394723 h 1972329"/>
                    <a:gd name="connsiteX3586" fmla="*/ 69660 w 1446440"/>
                    <a:gd name="connsiteY3586" fmla="*/ 1393361 h 1972329"/>
                    <a:gd name="connsiteX3587" fmla="*/ 77522 w 1446440"/>
                    <a:gd name="connsiteY3587" fmla="*/ 1394364 h 1972329"/>
                    <a:gd name="connsiteX3588" fmla="*/ 79302 w 1446440"/>
                    <a:gd name="connsiteY3588" fmla="*/ 1393287 h 1972329"/>
                    <a:gd name="connsiteX3589" fmla="*/ 80971 w 1446440"/>
                    <a:gd name="connsiteY3589" fmla="*/ 1392272 h 1972329"/>
                    <a:gd name="connsiteX3590" fmla="*/ 86324 w 1446440"/>
                    <a:gd name="connsiteY3590" fmla="*/ 1389883 h 1972329"/>
                    <a:gd name="connsiteX3591" fmla="*/ 87362 w 1446440"/>
                    <a:gd name="connsiteY3591" fmla="*/ 1388323 h 1972329"/>
                    <a:gd name="connsiteX3592" fmla="*/ 87511 w 1446440"/>
                    <a:gd name="connsiteY3592" fmla="*/ 1388088 h 1972329"/>
                    <a:gd name="connsiteX3593" fmla="*/ 86880 w 1446440"/>
                    <a:gd name="connsiteY3593" fmla="*/ 1386478 h 1972329"/>
                    <a:gd name="connsiteX3594" fmla="*/ 86485 w 1446440"/>
                    <a:gd name="connsiteY3594" fmla="*/ 1385476 h 1972329"/>
                    <a:gd name="connsiteX3595" fmla="*/ 81750 w 1446440"/>
                    <a:gd name="connsiteY3595" fmla="*/ 1381267 h 1972329"/>
                    <a:gd name="connsiteX3596" fmla="*/ 80897 w 1446440"/>
                    <a:gd name="connsiteY3596" fmla="*/ 1378828 h 1972329"/>
                    <a:gd name="connsiteX3597" fmla="*/ 80130 w 1446440"/>
                    <a:gd name="connsiteY3597" fmla="*/ 1376674 h 1972329"/>
                    <a:gd name="connsiteX3598" fmla="*/ 79648 w 1446440"/>
                    <a:gd name="connsiteY3598" fmla="*/ 1375300 h 1972329"/>
                    <a:gd name="connsiteX3599" fmla="*/ 79302 w 1446440"/>
                    <a:gd name="connsiteY3599" fmla="*/ 1374322 h 1972329"/>
                    <a:gd name="connsiteX3600" fmla="*/ 76879 w 1446440"/>
                    <a:gd name="connsiteY3600" fmla="*/ 1367439 h 1972329"/>
                    <a:gd name="connsiteX3601" fmla="*/ 74926 w 1446440"/>
                    <a:gd name="connsiteY3601" fmla="*/ 1361881 h 1972329"/>
                    <a:gd name="connsiteX3602" fmla="*/ 74938 w 1446440"/>
                    <a:gd name="connsiteY3602" fmla="*/ 1361559 h 1972329"/>
                    <a:gd name="connsiteX3603" fmla="*/ 75223 w 1446440"/>
                    <a:gd name="connsiteY3603" fmla="*/ 1353798 h 1972329"/>
                    <a:gd name="connsiteX3604" fmla="*/ 76063 w 1446440"/>
                    <a:gd name="connsiteY3604" fmla="*/ 1348401 h 1972329"/>
                    <a:gd name="connsiteX3605" fmla="*/ 76558 w 1446440"/>
                    <a:gd name="connsiteY3605" fmla="*/ 1345293 h 1972329"/>
                    <a:gd name="connsiteX3606" fmla="*/ 77176 w 1446440"/>
                    <a:gd name="connsiteY3606" fmla="*/ 1341357 h 1972329"/>
                    <a:gd name="connsiteX3607" fmla="*/ 78474 w 1446440"/>
                    <a:gd name="connsiteY3607" fmla="*/ 1336009 h 1972329"/>
                    <a:gd name="connsiteX3608" fmla="*/ 79203 w 1446440"/>
                    <a:gd name="connsiteY3608" fmla="*/ 1332964 h 1972329"/>
                    <a:gd name="connsiteX3609" fmla="*/ 79389 w 1446440"/>
                    <a:gd name="connsiteY3609" fmla="*/ 1332221 h 1972329"/>
                    <a:gd name="connsiteX3610" fmla="*/ 80526 w 1446440"/>
                    <a:gd name="connsiteY3610" fmla="*/ 1331107 h 1972329"/>
                    <a:gd name="connsiteX3611" fmla="*/ 80835 w 1446440"/>
                    <a:gd name="connsiteY3611" fmla="*/ 1330810 h 1972329"/>
                    <a:gd name="connsiteX3612" fmla="*/ 87684 w 1446440"/>
                    <a:gd name="connsiteY3612" fmla="*/ 1324113 h 1972329"/>
                    <a:gd name="connsiteX3613" fmla="*/ 89933 w 1446440"/>
                    <a:gd name="connsiteY3613" fmla="*/ 1321922 h 1972329"/>
                    <a:gd name="connsiteX3614" fmla="*/ 92740 w 1446440"/>
                    <a:gd name="connsiteY3614" fmla="*/ 1318802 h 1972329"/>
                    <a:gd name="connsiteX3615" fmla="*/ 92839 w 1446440"/>
                    <a:gd name="connsiteY3615" fmla="*/ 1318691 h 1972329"/>
                    <a:gd name="connsiteX3616" fmla="*/ 92925 w 1446440"/>
                    <a:gd name="connsiteY3616" fmla="*/ 1318592 h 1972329"/>
                    <a:gd name="connsiteX3617" fmla="*/ 95113 w 1446440"/>
                    <a:gd name="connsiteY3617" fmla="*/ 1316165 h 1972329"/>
                    <a:gd name="connsiteX3618" fmla="*/ 97005 w 1446440"/>
                    <a:gd name="connsiteY3618" fmla="*/ 1314073 h 1972329"/>
                    <a:gd name="connsiteX3619" fmla="*/ 99044 w 1446440"/>
                    <a:gd name="connsiteY3619" fmla="*/ 1311300 h 1972329"/>
                    <a:gd name="connsiteX3620" fmla="*/ 100268 w 1446440"/>
                    <a:gd name="connsiteY3620" fmla="*/ 1309642 h 1972329"/>
                    <a:gd name="connsiteX3621" fmla="*/ 100973 w 1446440"/>
                    <a:gd name="connsiteY3621" fmla="*/ 1308688 h 1972329"/>
                    <a:gd name="connsiteX3622" fmla="*/ 101504 w 1446440"/>
                    <a:gd name="connsiteY3622" fmla="*/ 1308688 h 1972329"/>
                    <a:gd name="connsiteX3623" fmla="*/ 111901 w 1446440"/>
                    <a:gd name="connsiteY3623" fmla="*/ 1308713 h 1972329"/>
                    <a:gd name="connsiteX3624" fmla="*/ 116747 w 1446440"/>
                    <a:gd name="connsiteY3624" fmla="*/ 1309035 h 1972329"/>
                    <a:gd name="connsiteX3625" fmla="*/ 119949 w 1446440"/>
                    <a:gd name="connsiteY3625" fmla="*/ 1309258 h 1972329"/>
                    <a:gd name="connsiteX3626" fmla="*/ 123187 w 1446440"/>
                    <a:gd name="connsiteY3626" fmla="*/ 1309481 h 1972329"/>
                    <a:gd name="connsiteX3627" fmla="*/ 125462 w 1446440"/>
                    <a:gd name="connsiteY3627" fmla="*/ 1308825 h 1972329"/>
                    <a:gd name="connsiteX3628" fmla="*/ 126612 w 1446440"/>
                    <a:gd name="connsiteY3628" fmla="*/ 1308503 h 1972329"/>
                    <a:gd name="connsiteX3629" fmla="*/ 127205 w 1446440"/>
                    <a:gd name="connsiteY3629" fmla="*/ 1308515 h 1972329"/>
                    <a:gd name="connsiteX3630" fmla="*/ 128046 w 1446440"/>
                    <a:gd name="connsiteY3630" fmla="*/ 1308552 h 1972329"/>
                    <a:gd name="connsiteX3631" fmla="*/ 129096 w 1446440"/>
                    <a:gd name="connsiteY3631" fmla="*/ 1308589 h 1972329"/>
                    <a:gd name="connsiteX3632" fmla="*/ 130370 w 1446440"/>
                    <a:gd name="connsiteY3632" fmla="*/ 1308639 h 1972329"/>
                    <a:gd name="connsiteX3633" fmla="*/ 131692 w 1446440"/>
                    <a:gd name="connsiteY3633" fmla="*/ 1309171 h 1972329"/>
                    <a:gd name="connsiteX3634" fmla="*/ 132817 w 1446440"/>
                    <a:gd name="connsiteY3634" fmla="*/ 1309629 h 1972329"/>
                    <a:gd name="connsiteX3635" fmla="*/ 133336 w 1446440"/>
                    <a:gd name="connsiteY3635" fmla="*/ 1309852 h 1972329"/>
                    <a:gd name="connsiteX3636" fmla="*/ 135772 w 1446440"/>
                    <a:gd name="connsiteY3636" fmla="*/ 1310533 h 1972329"/>
                    <a:gd name="connsiteX3637" fmla="*/ 137824 w 1446440"/>
                    <a:gd name="connsiteY3637" fmla="*/ 1311115 h 1972329"/>
                    <a:gd name="connsiteX3638" fmla="*/ 138714 w 1446440"/>
                    <a:gd name="connsiteY3638" fmla="*/ 1310966 h 1972329"/>
                    <a:gd name="connsiteX3639" fmla="*/ 140111 w 1446440"/>
                    <a:gd name="connsiteY3639" fmla="*/ 1310719 h 1972329"/>
                    <a:gd name="connsiteX3640" fmla="*/ 142447 w 1446440"/>
                    <a:gd name="connsiteY3640" fmla="*/ 1310322 h 1972329"/>
                    <a:gd name="connsiteX3641" fmla="*/ 142892 w 1446440"/>
                    <a:gd name="connsiteY3641" fmla="*/ 1310248 h 1972329"/>
                    <a:gd name="connsiteX3642" fmla="*/ 143572 w 1446440"/>
                    <a:gd name="connsiteY3642" fmla="*/ 1309741 h 1972329"/>
                    <a:gd name="connsiteX3643" fmla="*/ 144994 w 1446440"/>
                    <a:gd name="connsiteY3643" fmla="*/ 1308230 h 1972329"/>
                    <a:gd name="connsiteX3644" fmla="*/ 145488 w 1446440"/>
                    <a:gd name="connsiteY3644" fmla="*/ 1307710 h 1972329"/>
                    <a:gd name="connsiteX3645" fmla="*/ 146131 w 1446440"/>
                    <a:gd name="connsiteY3645" fmla="*/ 1306671 h 1972329"/>
                    <a:gd name="connsiteX3646" fmla="*/ 147182 w 1446440"/>
                    <a:gd name="connsiteY3646" fmla="*/ 1304975 h 1972329"/>
                    <a:gd name="connsiteX3647" fmla="*/ 147503 w 1446440"/>
                    <a:gd name="connsiteY3647" fmla="*/ 1304480 h 1972329"/>
                    <a:gd name="connsiteX3648" fmla="*/ 150186 w 1446440"/>
                    <a:gd name="connsiteY3648" fmla="*/ 1303105 h 1972329"/>
                    <a:gd name="connsiteX3649" fmla="*/ 153066 w 1446440"/>
                    <a:gd name="connsiteY3649" fmla="*/ 1303031 h 1972329"/>
                    <a:gd name="connsiteX3650" fmla="*/ 156231 w 1446440"/>
                    <a:gd name="connsiteY3650" fmla="*/ 1302957 h 1972329"/>
                    <a:gd name="connsiteX3651" fmla="*/ 158196 w 1446440"/>
                    <a:gd name="connsiteY3651" fmla="*/ 1300828 h 1972329"/>
                    <a:gd name="connsiteX3652" fmla="*/ 159853 w 1446440"/>
                    <a:gd name="connsiteY3652" fmla="*/ 1299788 h 1972329"/>
                    <a:gd name="connsiteX3653" fmla="*/ 162066 w 1446440"/>
                    <a:gd name="connsiteY3653" fmla="*/ 1298389 h 1972329"/>
                    <a:gd name="connsiteX3654" fmla="*/ 162523 w 1446440"/>
                    <a:gd name="connsiteY3654" fmla="*/ 1298550 h 1972329"/>
                    <a:gd name="connsiteX3655" fmla="*/ 165787 w 1446440"/>
                    <a:gd name="connsiteY3655" fmla="*/ 1299639 h 1972329"/>
                    <a:gd name="connsiteX3656" fmla="*/ 166553 w 1446440"/>
                    <a:gd name="connsiteY3656" fmla="*/ 1300209 h 1972329"/>
                    <a:gd name="connsiteX3657" fmla="*/ 167950 w 1446440"/>
                    <a:gd name="connsiteY3657" fmla="*/ 1301261 h 1972329"/>
                    <a:gd name="connsiteX3658" fmla="*/ 170596 w 1446440"/>
                    <a:gd name="connsiteY3658" fmla="*/ 1303242 h 1972329"/>
                    <a:gd name="connsiteX3659" fmla="*/ 174576 w 1446440"/>
                    <a:gd name="connsiteY3659" fmla="*/ 1306225 h 1972329"/>
                    <a:gd name="connsiteX3660" fmla="*/ 177259 w 1446440"/>
                    <a:gd name="connsiteY3660" fmla="*/ 1307178 h 1972329"/>
                    <a:gd name="connsiteX3661" fmla="*/ 180906 w 1446440"/>
                    <a:gd name="connsiteY3661" fmla="*/ 1308453 h 1972329"/>
                    <a:gd name="connsiteX3662" fmla="*/ 182105 w 1446440"/>
                    <a:gd name="connsiteY3662" fmla="*/ 1308887 h 1972329"/>
                    <a:gd name="connsiteX3663" fmla="*/ 182748 w 1446440"/>
                    <a:gd name="connsiteY3663" fmla="*/ 1309109 h 1972329"/>
                    <a:gd name="connsiteX3664" fmla="*/ 185924 w 1446440"/>
                    <a:gd name="connsiteY3664" fmla="*/ 1309233 h 1972329"/>
                    <a:gd name="connsiteX3665" fmla="*/ 187173 w 1446440"/>
                    <a:gd name="connsiteY3665" fmla="*/ 1309283 h 1972329"/>
                    <a:gd name="connsiteX3666" fmla="*/ 188397 w 1446440"/>
                    <a:gd name="connsiteY3666" fmla="*/ 1309332 h 1972329"/>
                    <a:gd name="connsiteX3667" fmla="*/ 190733 w 1446440"/>
                    <a:gd name="connsiteY3667" fmla="*/ 1308379 h 1972329"/>
                    <a:gd name="connsiteX3668" fmla="*/ 192934 w 1446440"/>
                    <a:gd name="connsiteY3668" fmla="*/ 1307488 h 1972329"/>
                    <a:gd name="connsiteX3669" fmla="*/ 193379 w 1446440"/>
                    <a:gd name="connsiteY3669" fmla="*/ 1307314 h 1972329"/>
                    <a:gd name="connsiteX3670" fmla="*/ 195171 w 1446440"/>
                    <a:gd name="connsiteY3670" fmla="*/ 1307376 h 1972329"/>
                    <a:gd name="connsiteX3671" fmla="*/ 196012 w 1446440"/>
                    <a:gd name="connsiteY3671" fmla="*/ 1307413 h 1972329"/>
                    <a:gd name="connsiteX3672" fmla="*/ 200574 w 1446440"/>
                    <a:gd name="connsiteY3672" fmla="*/ 1306485 h 1972329"/>
                    <a:gd name="connsiteX3673" fmla="*/ 201080 w 1446440"/>
                    <a:gd name="connsiteY3673" fmla="*/ 1305817 h 1972329"/>
                    <a:gd name="connsiteX3674" fmla="*/ 202255 w 1446440"/>
                    <a:gd name="connsiteY3674" fmla="*/ 1304319 h 1972329"/>
                    <a:gd name="connsiteX3675" fmla="*/ 203491 w 1446440"/>
                    <a:gd name="connsiteY3675" fmla="*/ 1302709 h 1972329"/>
                    <a:gd name="connsiteX3676" fmla="*/ 203936 w 1446440"/>
                    <a:gd name="connsiteY3676" fmla="*/ 1302115 h 1972329"/>
                    <a:gd name="connsiteX3677" fmla="*/ 204158 w 1446440"/>
                    <a:gd name="connsiteY3677" fmla="*/ 1301830 h 1972329"/>
                    <a:gd name="connsiteX3678" fmla="*/ 204665 w 1446440"/>
                    <a:gd name="connsiteY3678" fmla="*/ 1301447 h 1972329"/>
                    <a:gd name="connsiteX3679" fmla="*/ 204987 w 1446440"/>
                    <a:gd name="connsiteY3679" fmla="*/ 1301211 h 1972329"/>
                    <a:gd name="connsiteX3680" fmla="*/ 205469 w 1446440"/>
                    <a:gd name="connsiteY3680" fmla="*/ 1300840 h 1972329"/>
                    <a:gd name="connsiteX3681" fmla="*/ 206680 w 1446440"/>
                    <a:gd name="connsiteY3681" fmla="*/ 1299912 h 1972329"/>
                    <a:gd name="connsiteX3682" fmla="*/ 207508 w 1446440"/>
                    <a:gd name="connsiteY3682" fmla="*/ 1299280 h 1972329"/>
                    <a:gd name="connsiteX3683" fmla="*/ 208213 w 1446440"/>
                    <a:gd name="connsiteY3683" fmla="*/ 1298748 h 1972329"/>
                    <a:gd name="connsiteX3684" fmla="*/ 209214 w 1446440"/>
                    <a:gd name="connsiteY3684" fmla="*/ 1297981 h 1972329"/>
                    <a:gd name="connsiteX3685" fmla="*/ 214913 w 1446440"/>
                    <a:gd name="connsiteY3685" fmla="*/ 1297102 h 1972329"/>
                    <a:gd name="connsiteX3686" fmla="*/ 215297 w 1446440"/>
                    <a:gd name="connsiteY3686" fmla="*/ 1296904 h 1972329"/>
                    <a:gd name="connsiteX3687" fmla="*/ 215754 w 1446440"/>
                    <a:gd name="connsiteY3687" fmla="*/ 1296681 h 1972329"/>
                    <a:gd name="connsiteX3688" fmla="*/ 217695 w 1446440"/>
                    <a:gd name="connsiteY3688" fmla="*/ 1295728 h 1972329"/>
                    <a:gd name="connsiteX3689" fmla="*/ 218090 w 1446440"/>
                    <a:gd name="connsiteY3689" fmla="*/ 1295529 h 1972329"/>
                    <a:gd name="connsiteX3690" fmla="*/ 218375 w 1446440"/>
                    <a:gd name="connsiteY3690" fmla="*/ 1295393 h 1972329"/>
                    <a:gd name="connsiteX3691" fmla="*/ 219772 w 1446440"/>
                    <a:gd name="connsiteY3691" fmla="*/ 1295109 h 1972329"/>
                    <a:gd name="connsiteX3692" fmla="*/ 221416 w 1446440"/>
                    <a:gd name="connsiteY3692" fmla="*/ 1294774 h 1972329"/>
                    <a:gd name="connsiteX3693" fmla="*/ 225223 w 1446440"/>
                    <a:gd name="connsiteY3693" fmla="*/ 1294192 h 1972329"/>
                    <a:gd name="connsiteX3694" fmla="*/ 227115 w 1446440"/>
                    <a:gd name="connsiteY3694" fmla="*/ 1293895 h 1972329"/>
                    <a:gd name="connsiteX3695" fmla="*/ 227387 w 1446440"/>
                    <a:gd name="connsiteY3695" fmla="*/ 1293846 h 1972329"/>
                    <a:gd name="connsiteX3696" fmla="*/ 228598 w 1446440"/>
                    <a:gd name="connsiteY3696" fmla="*/ 1293623 h 1972329"/>
                    <a:gd name="connsiteX3697" fmla="*/ 229315 w 1446440"/>
                    <a:gd name="connsiteY3697" fmla="*/ 1293499 h 1972329"/>
                    <a:gd name="connsiteX3698" fmla="*/ 232047 w 1446440"/>
                    <a:gd name="connsiteY3698" fmla="*/ 1292992 h 1972329"/>
                    <a:gd name="connsiteX3699" fmla="*/ 242481 w 1446440"/>
                    <a:gd name="connsiteY3699" fmla="*/ 1273742 h 1972329"/>
                    <a:gd name="connsiteX3700" fmla="*/ 244286 w 1446440"/>
                    <a:gd name="connsiteY3700" fmla="*/ 1270412 h 1972329"/>
                    <a:gd name="connsiteX3701" fmla="*/ 244483 w 1446440"/>
                    <a:gd name="connsiteY3701" fmla="*/ 1270053 h 1972329"/>
                    <a:gd name="connsiteX3702" fmla="*/ 245126 w 1446440"/>
                    <a:gd name="connsiteY3702" fmla="*/ 1268865 h 1972329"/>
                    <a:gd name="connsiteX3703" fmla="*/ 245522 w 1446440"/>
                    <a:gd name="connsiteY3703" fmla="*/ 1268741 h 1972329"/>
                    <a:gd name="connsiteX3704" fmla="*/ 248575 w 1446440"/>
                    <a:gd name="connsiteY3704" fmla="*/ 1267875 h 1972329"/>
                    <a:gd name="connsiteX3705" fmla="*/ 250986 w 1446440"/>
                    <a:gd name="connsiteY3705" fmla="*/ 1269373 h 1972329"/>
                    <a:gd name="connsiteX3706" fmla="*/ 251530 w 1446440"/>
                    <a:gd name="connsiteY3706" fmla="*/ 1269719 h 1972329"/>
                    <a:gd name="connsiteX3707" fmla="*/ 252988 w 1446440"/>
                    <a:gd name="connsiteY3707" fmla="*/ 1270635 h 1972329"/>
                    <a:gd name="connsiteX3708" fmla="*/ 256042 w 1446440"/>
                    <a:gd name="connsiteY3708" fmla="*/ 1270016 h 1972329"/>
                    <a:gd name="connsiteX3709" fmla="*/ 258947 w 1446440"/>
                    <a:gd name="connsiteY3709" fmla="*/ 1269595 h 1972329"/>
                    <a:gd name="connsiteX3710" fmla="*/ 259627 w 1446440"/>
                    <a:gd name="connsiteY3710" fmla="*/ 1269509 h 1972329"/>
                    <a:gd name="connsiteX3711" fmla="*/ 263397 w 1446440"/>
                    <a:gd name="connsiteY3711" fmla="*/ 1268964 h 1972329"/>
                    <a:gd name="connsiteX3712" fmla="*/ 263632 w 1446440"/>
                    <a:gd name="connsiteY3712" fmla="*/ 1268927 h 1972329"/>
                    <a:gd name="connsiteX3713" fmla="*/ 264015 w 1446440"/>
                    <a:gd name="connsiteY3713" fmla="*/ 1268877 h 1972329"/>
                    <a:gd name="connsiteX3714" fmla="*/ 267637 w 1446440"/>
                    <a:gd name="connsiteY3714" fmla="*/ 1267553 h 1972329"/>
                    <a:gd name="connsiteX3715" fmla="*/ 268416 w 1446440"/>
                    <a:gd name="connsiteY3715" fmla="*/ 1267268 h 1972329"/>
                    <a:gd name="connsiteX3716" fmla="*/ 270135 w 1446440"/>
                    <a:gd name="connsiteY3716" fmla="*/ 1266649 h 1972329"/>
                    <a:gd name="connsiteX3717" fmla="*/ 271309 w 1446440"/>
                    <a:gd name="connsiteY3717" fmla="*/ 1266228 h 1972329"/>
                    <a:gd name="connsiteX3718" fmla="*/ 273002 w 1446440"/>
                    <a:gd name="connsiteY3718" fmla="*/ 1263468 h 1972329"/>
                    <a:gd name="connsiteX3719" fmla="*/ 273744 w 1446440"/>
                    <a:gd name="connsiteY3719" fmla="*/ 1262267 h 1972329"/>
                    <a:gd name="connsiteX3720" fmla="*/ 274956 w 1446440"/>
                    <a:gd name="connsiteY3720" fmla="*/ 1260484 h 1972329"/>
                    <a:gd name="connsiteX3721" fmla="*/ 275289 w 1446440"/>
                    <a:gd name="connsiteY3721" fmla="*/ 1260422 h 1972329"/>
                    <a:gd name="connsiteX3722" fmla="*/ 275710 w 1446440"/>
                    <a:gd name="connsiteY3722" fmla="*/ 1260336 h 1972329"/>
                    <a:gd name="connsiteX3723" fmla="*/ 276080 w 1446440"/>
                    <a:gd name="connsiteY3723" fmla="*/ 1260274 h 1972329"/>
                    <a:gd name="connsiteX3724" fmla="*/ 276266 w 1446440"/>
                    <a:gd name="connsiteY3724" fmla="*/ 1260237 h 1972329"/>
                    <a:gd name="connsiteX3725" fmla="*/ 280012 w 1446440"/>
                    <a:gd name="connsiteY3725" fmla="*/ 1259543 h 1972329"/>
                    <a:gd name="connsiteX3726" fmla="*/ 280556 w 1446440"/>
                    <a:gd name="connsiteY3726" fmla="*/ 1259432 h 1972329"/>
                    <a:gd name="connsiteX3727" fmla="*/ 281421 w 1446440"/>
                    <a:gd name="connsiteY3727" fmla="*/ 1259271 h 1972329"/>
                    <a:gd name="connsiteX3728" fmla="*/ 284301 w 1446440"/>
                    <a:gd name="connsiteY3728" fmla="*/ 1257637 h 1972329"/>
                    <a:gd name="connsiteX3729" fmla="*/ 284635 w 1446440"/>
                    <a:gd name="connsiteY3729" fmla="*/ 1257452 h 1972329"/>
                    <a:gd name="connsiteX3730" fmla="*/ 285154 w 1446440"/>
                    <a:gd name="connsiteY3730" fmla="*/ 1257142 h 1972329"/>
                    <a:gd name="connsiteX3731" fmla="*/ 286267 w 1446440"/>
                    <a:gd name="connsiteY3731" fmla="*/ 1256511 h 1972329"/>
                    <a:gd name="connsiteX3732" fmla="*/ 286452 w 1446440"/>
                    <a:gd name="connsiteY3732" fmla="*/ 1256412 h 1972329"/>
                    <a:gd name="connsiteX3733" fmla="*/ 286613 w 1446440"/>
                    <a:gd name="connsiteY3733" fmla="*/ 1256325 h 1972329"/>
                    <a:gd name="connsiteX3734" fmla="*/ 286848 w 1446440"/>
                    <a:gd name="connsiteY3734" fmla="*/ 1256189 h 1972329"/>
                    <a:gd name="connsiteX3735" fmla="*/ 288381 w 1446440"/>
                    <a:gd name="connsiteY3735" fmla="*/ 1254889 h 1972329"/>
                    <a:gd name="connsiteX3736" fmla="*/ 294302 w 1446440"/>
                    <a:gd name="connsiteY3736" fmla="*/ 1249876 h 1972329"/>
                    <a:gd name="connsiteX3737" fmla="*/ 301126 w 1446440"/>
                    <a:gd name="connsiteY3737" fmla="*/ 1242250 h 1972329"/>
                    <a:gd name="connsiteX3738" fmla="*/ 301806 w 1446440"/>
                    <a:gd name="connsiteY3738" fmla="*/ 1241482 h 1972329"/>
                    <a:gd name="connsiteX3739" fmla="*/ 302362 w 1446440"/>
                    <a:gd name="connsiteY3739" fmla="*/ 1240876 h 1972329"/>
                    <a:gd name="connsiteX3740" fmla="*/ 303438 w 1446440"/>
                    <a:gd name="connsiteY3740" fmla="*/ 1239675 h 1972329"/>
                    <a:gd name="connsiteX3741" fmla="*/ 303969 w 1446440"/>
                    <a:gd name="connsiteY3741" fmla="*/ 1239081 h 1972329"/>
                    <a:gd name="connsiteX3742" fmla="*/ 304550 w 1446440"/>
                    <a:gd name="connsiteY3742" fmla="*/ 1238425 h 1972329"/>
                    <a:gd name="connsiteX3743" fmla="*/ 305428 w 1446440"/>
                    <a:gd name="connsiteY3743" fmla="*/ 1237447 h 1972329"/>
                    <a:gd name="connsiteX3744" fmla="*/ 307505 w 1446440"/>
                    <a:gd name="connsiteY3744" fmla="*/ 1234736 h 1972329"/>
                    <a:gd name="connsiteX3745" fmla="*/ 311164 w 1446440"/>
                    <a:gd name="connsiteY3745" fmla="*/ 1229970 h 1972329"/>
                    <a:gd name="connsiteX3746" fmla="*/ 311448 w 1446440"/>
                    <a:gd name="connsiteY3746" fmla="*/ 1229599 h 1972329"/>
                    <a:gd name="connsiteX3747" fmla="*/ 311733 w 1446440"/>
                    <a:gd name="connsiteY3747" fmla="*/ 1229549 h 1972329"/>
                    <a:gd name="connsiteX3748" fmla="*/ 312029 w 1446440"/>
                    <a:gd name="connsiteY3748" fmla="*/ 1229499 h 1972329"/>
                    <a:gd name="connsiteX3749" fmla="*/ 312289 w 1446440"/>
                    <a:gd name="connsiteY3749" fmla="*/ 1229450 h 1972329"/>
                    <a:gd name="connsiteX3750" fmla="*/ 316405 w 1446440"/>
                    <a:gd name="connsiteY3750" fmla="*/ 1228707 h 1972329"/>
                    <a:gd name="connsiteX3751" fmla="*/ 320955 w 1446440"/>
                    <a:gd name="connsiteY3751" fmla="*/ 1228534 h 1972329"/>
                    <a:gd name="connsiteX3752" fmla="*/ 321140 w 1446440"/>
                    <a:gd name="connsiteY3752" fmla="*/ 1227853 h 1972329"/>
                    <a:gd name="connsiteX3753" fmla="*/ 321301 w 1446440"/>
                    <a:gd name="connsiteY3753" fmla="*/ 1227247 h 1972329"/>
                    <a:gd name="connsiteX3754" fmla="*/ 321659 w 1446440"/>
                    <a:gd name="connsiteY3754" fmla="*/ 1225984 h 1972329"/>
                    <a:gd name="connsiteX3755" fmla="*/ 321709 w 1446440"/>
                    <a:gd name="connsiteY3755" fmla="*/ 1225798 h 1972329"/>
                    <a:gd name="connsiteX3756" fmla="*/ 321857 w 1446440"/>
                    <a:gd name="connsiteY3756" fmla="*/ 1225254 h 1972329"/>
                    <a:gd name="connsiteX3757" fmla="*/ 321635 w 1446440"/>
                    <a:gd name="connsiteY3757" fmla="*/ 1224560 h 1972329"/>
                    <a:gd name="connsiteX3758" fmla="*/ 320683 w 1446440"/>
                    <a:gd name="connsiteY3758" fmla="*/ 1221540 h 1972329"/>
                    <a:gd name="connsiteX3759" fmla="*/ 320200 w 1446440"/>
                    <a:gd name="connsiteY3759" fmla="*/ 1220030 h 1972329"/>
                    <a:gd name="connsiteX3760" fmla="*/ 319681 w 1446440"/>
                    <a:gd name="connsiteY3760" fmla="*/ 1218816 h 1972329"/>
                    <a:gd name="connsiteX3761" fmla="*/ 317456 w 1446440"/>
                    <a:gd name="connsiteY3761" fmla="*/ 1213654 h 1972329"/>
                    <a:gd name="connsiteX3762" fmla="*/ 317716 w 1446440"/>
                    <a:gd name="connsiteY3762" fmla="*/ 1212466 h 1972329"/>
                    <a:gd name="connsiteX3763" fmla="*/ 317901 w 1446440"/>
                    <a:gd name="connsiteY3763" fmla="*/ 1211624 h 1972329"/>
                    <a:gd name="connsiteX3764" fmla="*/ 318408 w 1446440"/>
                    <a:gd name="connsiteY3764" fmla="*/ 1209272 h 1972329"/>
                    <a:gd name="connsiteX3765" fmla="*/ 318544 w 1446440"/>
                    <a:gd name="connsiteY3765" fmla="*/ 1206326 h 1972329"/>
                    <a:gd name="connsiteX3766" fmla="*/ 316838 w 1446440"/>
                    <a:gd name="connsiteY3766" fmla="*/ 1203900 h 1972329"/>
                    <a:gd name="connsiteX3767" fmla="*/ 316480 w 1446440"/>
                    <a:gd name="connsiteY3767" fmla="*/ 1203392 h 1972329"/>
                    <a:gd name="connsiteX3768" fmla="*/ 314279 w 1446440"/>
                    <a:gd name="connsiteY3768" fmla="*/ 1200260 h 1972329"/>
                    <a:gd name="connsiteX3769" fmla="*/ 313340 w 1446440"/>
                    <a:gd name="connsiteY3769" fmla="*/ 1195791 h 1972329"/>
                    <a:gd name="connsiteX3770" fmla="*/ 313129 w 1446440"/>
                    <a:gd name="connsiteY3770" fmla="*/ 1195655 h 1972329"/>
                    <a:gd name="connsiteX3771" fmla="*/ 310397 w 1446440"/>
                    <a:gd name="connsiteY3771" fmla="*/ 1193835 h 1972329"/>
                    <a:gd name="connsiteX3772" fmla="*/ 306652 w 1446440"/>
                    <a:gd name="connsiteY3772" fmla="*/ 1193675 h 1972329"/>
                    <a:gd name="connsiteX3773" fmla="*/ 306046 w 1446440"/>
                    <a:gd name="connsiteY3773" fmla="*/ 1193650 h 1972329"/>
                    <a:gd name="connsiteX3774" fmla="*/ 303932 w 1446440"/>
                    <a:gd name="connsiteY3774" fmla="*/ 1193563 h 1972329"/>
                    <a:gd name="connsiteX3775" fmla="*/ 303499 w 1446440"/>
                    <a:gd name="connsiteY3775" fmla="*/ 1193538 h 1972329"/>
                    <a:gd name="connsiteX3776" fmla="*/ 302350 w 1446440"/>
                    <a:gd name="connsiteY3776" fmla="*/ 1193489 h 1972329"/>
                    <a:gd name="connsiteX3777" fmla="*/ 301707 w 1446440"/>
                    <a:gd name="connsiteY3777" fmla="*/ 1193464 h 1972329"/>
                    <a:gd name="connsiteX3778" fmla="*/ 300879 w 1446440"/>
                    <a:gd name="connsiteY3778" fmla="*/ 1192585 h 1972329"/>
                    <a:gd name="connsiteX3779" fmla="*/ 299902 w 1446440"/>
                    <a:gd name="connsiteY3779" fmla="*/ 1191545 h 1972329"/>
                    <a:gd name="connsiteX3780" fmla="*/ 299779 w 1446440"/>
                    <a:gd name="connsiteY3780" fmla="*/ 1191137 h 1972329"/>
                    <a:gd name="connsiteX3781" fmla="*/ 299630 w 1446440"/>
                    <a:gd name="connsiteY3781" fmla="*/ 1190666 h 1972329"/>
                    <a:gd name="connsiteX3782" fmla="*/ 299334 w 1446440"/>
                    <a:gd name="connsiteY3782" fmla="*/ 1189664 h 1972329"/>
                    <a:gd name="connsiteX3783" fmla="*/ 299160 w 1446440"/>
                    <a:gd name="connsiteY3783" fmla="*/ 1189119 h 1972329"/>
                    <a:gd name="connsiteX3784" fmla="*/ 298864 w 1446440"/>
                    <a:gd name="connsiteY3784" fmla="*/ 1188129 h 1972329"/>
                    <a:gd name="connsiteX3785" fmla="*/ 298728 w 1446440"/>
                    <a:gd name="connsiteY3785" fmla="*/ 1187720 h 1972329"/>
                    <a:gd name="connsiteX3786" fmla="*/ 298258 w 1446440"/>
                    <a:gd name="connsiteY3786" fmla="*/ 1186173 h 1972329"/>
                    <a:gd name="connsiteX3787" fmla="*/ 298110 w 1446440"/>
                    <a:gd name="connsiteY3787" fmla="*/ 1185690 h 1972329"/>
                    <a:gd name="connsiteX3788" fmla="*/ 297875 w 1446440"/>
                    <a:gd name="connsiteY3788" fmla="*/ 1184910 h 1972329"/>
                    <a:gd name="connsiteX3789" fmla="*/ 297813 w 1446440"/>
                    <a:gd name="connsiteY3789" fmla="*/ 1184687 h 1972329"/>
                    <a:gd name="connsiteX3790" fmla="*/ 297739 w 1446440"/>
                    <a:gd name="connsiteY3790" fmla="*/ 1184440 h 1972329"/>
                    <a:gd name="connsiteX3791" fmla="*/ 296428 w 1446440"/>
                    <a:gd name="connsiteY3791" fmla="*/ 1180169 h 1972329"/>
                    <a:gd name="connsiteX3792" fmla="*/ 296305 w 1446440"/>
                    <a:gd name="connsiteY3792" fmla="*/ 1179761 h 1972329"/>
                    <a:gd name="connsiteX3793" fmla="*/ 296268 w 1446440"/>
                    <a:gd name="connsiteY3793" fmla="*/ 1179612 h 1972329"/>
                    <a:gd name="connsiteX3794" fmla="*/ 295835 w 1446440"/>
                    <a:gd name="connsiteY3794" fmla="*/ 1179476 h 1972329"/>
                    <a:gd name="connsiteX3795" fmla="*/ 295378 w 1446440"/>
                    <a:gd name="connsiteY3795" fmla="*/ 1179327 h 1972329"/>
                    <a:gd name="connsiteX3796" fmla="*/ 294821 w 1446440"/>
                    <a:gd name="connsiteY3796" fmla="*/ 1179142 h 1972329"/>
                    <a:gd name="connsiteX3797" fmla="*/ 294463 w 1446440"/>
                    <a:gd name="connsiteY3797" fmla="*/ 1179030 h 1972329"/>
                    <a:gd name="connsiteX3798" fmla="*/ 293684 w 1446440"/>
                    <a:gd name="connsiteY3798" fmla="*/ 1178770 h 1972329"/>
                    <a:gd name="connsiteX3799" fmla="*/ 293041 w 1446440"/>
                    <a:gd name="connsiteY3799" fmla="*/ 1178597 h 1972329"/>
                    <a:gd name="connsiteX3800" fmla="*/ 290396 w 1446440"/>
                    <a:gd name="connsiteY3800" fmla="*/ 1177891 h 1972329"/>
                    <a:gd name="connsiteX3801" fmla="*/ 290037 w 1446440"/>
                    <a:gd name="connsiteY3801" fmla="*/ 1177792 h 1972329"/>
                    <a:gd name="connsiteX3802" fmla="*/ 288789 w 1446440"/>
                    <a:gd name="connsiteY3802" fmla="*/ 1177458 h 1972329"/>
                    <a:gd name="connsiteX3803" fmla="*/ 288121 w 1446440"/>
                    <a:gd name="connsiteY3803" fmla="*/ 1176393 h 1972329"/>
                    <a:gd name="connsiteX3804" fmla="*/ 287911 w 1446440"/>
                    <a:gd name="connsiteY3804" fmla="*/ 1176059 h 1972329"/>
                    <a:gd name="connsiteX3805" fmla="*/ 286662 w 1446440"/>
                    <a:gd name="connsiteY3805" fmla="*/ 1174054 h 1972329"/>
                    <a:gd name="connsiteX3806" fmla="*/ 286415 w 1446440"/>
                    <a:gd name="connsiteY3806" fmla="*/ 1173559 h 1972329"/>
                    <a:gd name="connsiteX3807" fmla="*/ 286119 w 1446440"/>
                    <a:gd name="connsiteY3807" fmla="*/ 1172977 h 1972329"/>
                    <a:gd name="connsiteX3808" fmla="*/ 286020 w 1446440"/>
                    <a:gd name="connsiteY3808" fmla="*/ 1172803 h 1972329"/>
                    <a:gd name="connsiteX3809" fmla="*/ 284561 w 1446440"/>
                    <a:gd name="connsiteY3809" fmla="*/ 1169919 h 1972329"/>
                    <a:gd name="connsiteX3810" fmla="*/ 281544 w 1446440"/>
                    <a:gd name="connsiteY3810" fmla="*/ 1167765 h 1972329"/>
                    <a:gd name="connsiteX3811" fmla="*/ 279047 w 1446440"/>
                    <a:gd name="connsiteY3811" fmla="*/ 1166007 h 1972329"/>
                    <a:gd name="connsiteX3812" fmla="*/ 278726 w 1446440"/>
                    <a:gd name="connsiteY3812" fmla="*/ 1165450 h 1972329"/>
                    <a:gd name="connsiteX3813" fmla="*/ 278491 w 1446440"/>
                    <a:gd name="connsiteY3813" fmla="*/ 1165054 h 1972329"/>
                    <a:gd name="connsiteX3814" fmla="*/ 277552 w 1446440"/>
                    <a:gd name="connsiteY3814" fmla="*/ 1163494 h 1972329"/>
                    <a:gd name="connsiteX3815" fmla="*/ 277403 w 1446440"/>
                    <a:gd name="connsiteY3815" fmla="*/ 1163222 h 1972329"/>
                    <a:gd name="connsiteX3816" fmla="*/ 277107 w 1446440"/>
                    <a:gd name="connsiteY3816" fmla="*/ 1162739 h 1972329"/>
                    <a:gd name="connsiteX3817" fmla="*/ 276575 w 1446440"/>
                    <a:gd name="connsiteY3817" fmla="*/ 1161848 h 1972329"/>
                    <a:gd name="connsiteX3818" fmla="*/ 276587 w 1446440"/>
                    <a:gd name="connsiteY3818" fmla="*/ 1161687 h 1972329"/>
                    <a:gd name="connsiteX3819" fmla="*/ 276612 w 1446440"/>
                    <a:gd name="connsiteY3819" fmla="*/ 1161241 h 1972329"/>
                    <a:gd name="connsiteX3820" fmla="*/ 276736 w 1446440"/>
                    <a:gd name="connsiteY3820" fmla="*/ 1158444 h 1972329"/>
                    <a:gd name="connsiteX3821" fmla="*/ 276847 w 1446440"/>
                    <a:gd name="connsiteY3821" fmla="*/ 1155658 h 1972329"/>
                    <a:gd name="connsiteX3822" fmla="*/ 276921 w 1446440"/>
                    <a:gd name="connsiteY3822" fmla="*/ 1154185 h 1972329"/>
                    <a:gd name="connsiteX3823" fmla="*/ 277341 w 1446440"/>
                    <a:gd name="connsiteY3823" fmla="*/ 1152353 h 1972329"/>
                    <a:gd name="connsiteX3824" fmla="*/ 278306 w 1446440"/>
                    <a:gd name="connsiteY3824" fmla="*/ 1148293 h 1972329"/>
                    <a:gd name="connsiteX3825" fmla="*/ 278516 w 1446440"/>
                    <a:gd name="connsiteY3825" fmla="*/ 1147426 h 1972329"/>
                    <a:gd name="connsiteX3826" fmla="*/ 282497 w 1446440"/>
                    <a:gd name="connsiteY3826" fmla="*/ 1130418 h 1972329"/>
                    <a:gd name="connsiteX3827" fmla="*/ 283189 w 1446440"/>
                    <a:gd name="connsiteY3827" fmla="*/ 1126493 h 1972329"/>
                    <a:gd name="connsiteX3828" fmla="*/ 283213 w 1446440"/>
                    <a:gd name="connsiteY3828" fmla="*/ 1126295 h 1972329"/>
                    <a:gd name="connsiteX3829" fmla="*/ 283250 w 1446440"/>
                    <a:gd name="connsiteY3829" fmla="*/ 1126085 h 1972329"/>
                    <a:gd name="connsiteX3830" fmla="*/ 283362 w 1446440"/>
                    <a:gd name="connsiteY3830" fmla="*/ 1125503 h 1972329"/>
                    <a:gd name="connsiteX3831" fmla="*/ 283522 w 1446440"/>
                    <a:gd name="connsiteY3831" fmla="*/ 1124562 h 1972329"/>
                    <a:gd name="connsiteX3832" fmla="*/ 283127 w 1446440"/>
                    <a:gd name="connsiteY3832" fmla="*/ 1124154 h 1972329"/>
                    <a:gd name="connsiteX3833" fmla="*/ 281347 w 1446440"/>
                    <a:gd name="connsiteY3833" fmla="*/ 1122272 h 1972329"/>
                    <a:gd name="connsiteX3834" fmla="*/ 278664 w 1446440"/>
                    <a:gd name="connsiteY3834" fmla="*/ 1121665 h 1972329"/>
                    <a:gd name="connsiteX3835" fmla="*/ 278454 w 1446440"/>
                    <a:gd name="connsiteY3835" fmla="*/ 1121616 h 1972329"/>
                    <a:gd name="connsiteX3836" fmla="*/ 278071 w 1446440"/>
                    <a:gd name="connsiteY3836" fmla="*/ 1121529 h 1972329"/>
                    <a:gd name="connsiteX3837" fmla="*/ 277725 w 1446440"/>
                    <a:gd name="connsiteY3837" fmla="*/ 1121455 h 1972329"/>
                    <a:gd name="connsiteX3838" fmla="*/ 275327 w 1446440"/>
                    <a:gd name="connsiteY3838" fmla="*/ 1120911 h 1972329"/>
                    <a:gd name="connsiteX3839" fmla="*/ 270950 w 1446440"/>
                    <a:gd name="connsiteY3839" fmla="*/ 1118558 h 1972329"/>
                    <a:gd name="connsiteX3840" fmla="*/ 269393 w 1446440"/>
                    <a:gd name="connsiteY3840" fmla="*/ 1117729 h 1972329"/>
                    <a:gd name="connsiteX3841" fmla="*/ 269133 w 1446440"/>
                    <a:gd name="connsiteY3841" fmla="*/ 1116343 h 1972329"/>
                    <a:gd name="connsiteX3842" fmla="*/ 269059 w 1446440"/>
                    <a:gd name="connsiteY3842" fmla="*/ 1115934 h 1972329"/>
                    <a:gd name="connsiteX3843" fmla="*/ 268775 w 1446440"/>
                    <a:gd name="connsiteY3843" fmla="*/ 1114387 h 1972329"/>
                    <a:gd name="connsiteX3844" fmla="*/ 268874 w 1446440"/>
                    <a:gd name="connsiteY3844" fmla="*/ 1113743 h 1972329"/>
                    <a:gd name="connsiteX3845" fmla="*/ 268935 w 1446440"/>
                    <a:gd name="connsiteY3845" fmla="*/ 1113359 h 1972329"/>
                    <a:gd name="connsiteX3846" fmla="*/ 269146 w 1446440"/>
                    <a:gd name="connsiteY3846" fmla="*/ 1112097 h 1972329"/>
                    <a:gd name="connsiteX3847" fmla="*/ 269182 w 1446440"/>
                    <a:gd name="connsiteY3847" fmla="*/ 1111837 h 1972329"/>
                    <a:gd name="connsiteX3848" fmla="*/ 269467 w 1446440"/>
                    <a:gd name="connsiteY3848" fmla="*/ 1110079 h 1972329"/>
                    <a:gd name="connsiteX3849" fmla="*/ 269529 w 1446440"/>
                    <a:gd name="connsiteY3849" fmla="*/ 1109695 h 1972329"/>
                    <a:gd name="connsiteX3850" fmla="*/ 269825 w 1446440"/>
                    <a:gd name="connsiteY3850" fmla="*/ 1107801 h 1972329"/>
                    <a:gd name="connsiteX3851" fmla="*/ 269764 w 1446440"/>
                    <a:gd name="connsiteY3851" fmla="*/ 1106390 h 1972329"/>
                    <a:gd name="connsiteX3852" fmla="*/ 269640 w 1446440"/>
                    <a:gd name="connsiteY3852" fmla="*/ 1103369 h 1972329"/>
                    <a:gd name="connsiteX3853" fmla="*/ 269207 w 1446440"/>
                    <a:gd name="connsiteY3853" fmla="*/ 1102614 h 1972329"/>
                    <a:gd name="connsiteX3854" fmla="*/ 269022 w 1446440"/>
                    <a:gd name="connsiteY3854" fmla="*/ 1102305 h 1972329"/>
                    <a:gd name="connsiteX3855" fmla="*/ 268490 w 1446440"/>
                    <a:gd name="connsiteY3855" fmla="*/ 1101376 h 1972329"/>
                    <a:gd name="connsiteX3856" fmla="*/ 268354 w 1446440"/>
                    <a:gd name="connsiteY3856" fmla="*/ 1101129 h 1972329"/>
                    <a:gd name="connsiteX3857" fmla="*/ 268181 w 1446440"/>
                    <a:gd name="connsiteY3857" fmla="*/ 1100819 h 1972329"/>
                    <a:gd name="connsiteX3858" fmla="*/ 265746 w 1446440"/>
                    <a:gd name="connsiteY3858" fmla="*/ 1096586 h 1972329"/>
                    <a:gd name="connsiteX3859" fmla="*/ 265462 w 1446440"/>
                    <a:gd name="connsiteY3859" fmla="*/ 1096400 h 1972329"/>
                    <a:gd name="connsiteX3860" fmla="*/ 262050 w 1446440"/>
                    <a:gd name="connsiteY3860" fmla="*/ 1094221 h 1972329"/>
                    <a:gd name="connsiteX3861" fmla="*/ 260356 w 1446440"/>
                    <a:gd name="connsiteY3861" fmla="*/ 1094159 h 1972329"/>
                    <a:gd name="connsiteX3862" fmla="*/ 259775 w 1446440"/>
                    <a:gd name="connsiteY3862" fmla="*/ 1094134 h 1972329"/>
                    <a:gd name="connsiteX3863" fmla="*/ 257290 w 1446440"/>
                    <a:gd name="connsiteY3863" fmla="*/ 1094902 h 1972329"/>
                    <a:gd name="connsiteX3864" fmla="*/ 256845 w 1446440"/>
                    <a:gd name="connsiteY3864" fmla="*/ 1095026 h 1972329"/>
                    <a:gd name="connsiteX3865" fmla="*/ 255547 w 1446440"/>
                    <a:gd name="connsiteY3865" fmla="*/ 1095434 h 1972329"/>
                    <a:gd name="connsiteX3866" fmla="*/ 255127 w 1446440"/>
                    <a:gd name="connsiteY3866" fmla="*/ 1095521 h 1972329"/>
                    <a:gd name="connsiteX3867" fmla="*/ 254768 w 1446440"/>
                    <a:gd name="connsiteY3867" fmla="*/ 1095570 h 1972329"/>
                    <a:gd name="connsiteX3868" fmla="*/ 252481 w 1446440"/>
                    <a:gd name="connsiteY3868" fmla="*/ 1096041 h 1972329"/>
                    <a:gd name="connsiteX3869" fmla="*/ 251406 w 1446440"/>
                    <a:gd name="connsiteY3869" fmla="*/ 1095719 h 1972329"/>
                    <a:gd name="connsiteX3870" fmla="*/ 250850 w 1446440"/>
                    <a:gd name="connsiteY3870" fmla="*/ 1095558 h 1972329"/>
                    <a:gd name="connsiteX3871" fmla="*/ 241776 w 1446440"/>
                    <a:gd name="connsiteY3871" fmla="*/ 1092810 h 1972329"/>
                    <a:gd name="connsiteX3872" fmla="*/ 235595 w 1446440"/>
                    <a:gd name="connsiteY3872" fmla="*/ 1090953 h 1972329"/>
                    <a:gd name="connsiteX3873" fmla="*/ 232925 w 1446440"/>
                    <a:gd name="connsiteY3873" fmla="*/ 1091213 h 1972329"/>
                    <a:gd name="connsiteX3874" fmla="*/ 230119 w 1446440"/>
                    <a:gd name="connsiteY3874" fmla="*/ 1090767 h 1972329"/>
                    <a:gd name="connsiteX3875" fmla="*/ 229426 w 1446440"/>
                    <a:gd name="connsiteY3875" fmla="*/ 1090656 h 1972329"/>
                    <a:gd name="connsiteX3876" fmla="*/ 226892 w 1446440"/>
                    <a:gd name="connsiteY3876" fmla="*/ 1090248 h 1972329"/>
                    <a:gd name="connsiteX3877" fmla="*/ 225879 w 1446440"/>
                    <a:gd name="connsiteY3877" fmla="*/ 1089653 h 1972329"/>
                    <a:gd name="connsiteX3878" fmla="*/ 225656 w 1446440"/>
                    <a:gd name="connsiteY3878" fmla="*/ 1089530 h 1972329"/>
                    <a:gd name="connsiteX3879" fmla="*/ 225223 w 1446440"/>
                    <a:gd name="connsiteY3879" fmla="*/ 1089270 h 1972329"/>
                    <a:gd name="connsiteX3880" fmla="*/ 224791 w 1446440"/>
                    <a:gd name="connsiteY3880" fmla="*/ 1089022 h 1972329"/>
                    <a:gd name="connsiteX3881" fmla="*/ 224642 w 1446440"/>
                    <a:gd name="connsiteY3881" fmla="*/ 1088935 h 1972329"/>
                    <a:gd name="connsiteX3882" fmla="*/ 224098 w 1446440"/>
                    <a:gd name="connsiteY3882" fmla="*/ 1088626 h 1972329"/>
                    <a:gd name="connsiteX3883" fmla="*/ 222813 w 1446440"/>
                    <a:gd name="connsiteY3883" fmla="*/ 1087871 h 1972329"/>
                    <a:gd name="connsiteX3884" fmla="*/ 221490 w 1446440"/>
                    <a:gd name="connsiteY3884" fmla="*/ 1086323 h 1972329"/>
                    <a:gd name="connsiteX3885" fmla="*/ 217460 w 1446440"/>
                    <a:gd name="connsiteY3885" fmla="*/ 1081619 h 1972329"/>
                    <a:gd name="connsiteX3886" fmla="*/ 217336 w 1446440"/>
                    <a:gd name="connsiteY3886" fmla="*/ 1081471 h 1972329"/>
                    <a:gd name="connsiteX3887" fmla="*/ 216928 w 1446440"/>
                    <a:gd name="connsiteY3887" fmla="*/ 1081000 h 1972329"/>
                    <a:gd name="connsiteX3888" fmla="*/ 216842 w 1446440"/>
                    <a:gd name="connsiteY3888" fmla="*/ 1080889 h 1972329"/>
                    <a:gd name="connsiteX3889" fmla="*/ 216286 w 1446440"/>
                    <a:gd name="connsiteY3889" fmla="*/ 1080245 h 1972329"/>
                    <a:gd name="connsiteX3890" fmla="*/ 215976 w 1446440"/>
                    <a:gd name="connsiteY3890" fmla="*/ 1079205 h 1972329"/>
                    <a:gd name="connsiteX3891" fmla="*/ 215878 w 1446440"/>
                    <a:gd name="connsiteY3891" fmla="*/ 1078884 h 1972329"/>
                    <a:gd name="connsiteX3892" fmla="*/ 214468 w 1446440"/>
                    <a:gd name="connsiteY3892" fmla="*/ 1074155 h 1972329"/>
                    <a:gd name="connsiteX3893" fmla="*/ 214295 w 1446440"/>
                    <a:gd name="connsiteY3893" fmla="*/ 1073585 h 1972329"/>
                    <a:gd name="connsiteX3894" fmla="*/ 212651 w 1446440"/>
                    <a:gd name="connsiteY3894" fmla="*/ 1064598 h 1972329"/>
                    <a:gd name="connsiteX3895" fmla="*/ 212107 w 1446440"/>
                    <a:gd name="connsiteY3895" fmla="*/ 1061677 h 1972329"/>
                    <a:gd name="connsiteX3896" fmla="*/ 209227 w 1446440"/>
                    <a:gd name="connsiteY3896" fmla="*/ 1057876 h 1972329"/>
                    <a:gd name="connsiteX3897" fmla="*/ 205963 w 1446440"/>
                    <a:gd name="connsiteY3897" fmla="*/ 1055512 h 1972329"/>
                    <a:gd name="connsiteX3898" fmla="*/ 203318 w 1446440"/>
                    <a:gd name="connsiteY3898" fmla="*/ 1053593 h 1972329"/>
                    <a:gd name="connsiteX3899" fmla="*/ 201427 w 1446440"/>
                    <a:gd name="connsiteY3899" fmla="*/ 1050585 h 1972329"/>
                    <a:gd name="connsiteX3900" fmla="*/ 201043 w 1446440"/>
                    <a:gd name="connsiteY3900" fmla="*/ 1050003 h 1972329"/>
                    <a:gd name="connsiteX3901" fmla="*/ 200821 w 1446440"/>
                    <a:gd name="connsiteY3901" fmla="*/ 1049632 h 1972329"/>
                    <a:gd name="connsiteX3902" fmla="*/ 200635 w 1446440"/>
                    <a:gd name="connsiteY3902" fmla="*/ 1049335 h 1972329"/>
                    <a:gd name="connsiteX3903" fmla="*/ 200462 w 1446440"/>
                    <a:gd name="connsiteY3903" fmla="*/ 1049062 h 1972329"/>
                    <a:gd name="connsiteX3904" fmla="*/ 200302 w 1446440"/>
                    <a:gd name="connsiteY3904" fmla="*/ 1048084 h 1972329"/>
                    <a:gd name="connsiteX3905" fmla="*/ 200240 w 1446440"/>
                    <a:gd name="connsiteY3905" fmla="*/ 1047688 h 1972329"/>
                    <a:gd name="connsiteX3906" fmla="*/ 200128 w 1446440"/>
                    <a:gd name="connsiteY3906" fmla="*/ 1047020 h 1972329"/>
                    <a:gd name="connsiteX3907" fmla="*/ 199906 w 1446440"/>
                    <a:gd name="connsiteY3907" fmla="*/ 1045658 h 1972329"/>
                    <a:gd name="connsiteX3908" fmla="*/ 199819 w 1446440"/>
                    <a:gd name="connsiteY3908" fmla="*/ 1045150 h 1972329"/>
                    <a:gd name="connsiteX3909" fmla="*/ 199238 w 1446440"/>
                    <a:gd name="connsiteY3909" fmla="*/ 1041660 h 1972329"/>
                    <a:gd name="connsiteX3910" fmla="*/ 197433 w 1446440"/>
                    <a:gd name="connsiteY3910" fmla="*/ 1037773 h 1972329"/>
                    <a:gd name="connsiteX3911" fmla="*/ 196791 w 1446440"/>
                    <a:gd name="connsiteY3911" fmla="*/ 1036398 h 1972329"/>
                    <a:gd name="connsiteX3912" fmla="*/ 193540 w 1446440"/>
                    <a:gd name="connsiteY3912" fmla="*/ 1032796 h 1972329"/>
                    <a:gd name="connsiteX3913" fmla="*/ 190597 w 1446440"/>
                    <a:gd name="connsiteY3913" fmla="*/ 1029540 h 1972329"/>
                    <a:gd name="connsiteX3914" fmla="*/ 187049 w 1446440"/>
                    <a:gd name="connsiteY3914" fmla="*/ 1025555 h 1972329"/>
                    <a:gd name="connsiteX3915" fmla="*/ 186901 w 1446440"/>
                    <a:gd name="connsiteY3915" fmla="*/ 1025394 h 1972329"/>
                    <a:gd name="connsiteX3916" fmla="*/ 186728 w 1446440"/>
                    <a:gd name="connsiteY3916" fmla="*/ 1025208 h 1972329"/>
                    <a:gd name="connsiteX3917" fmla="*/ 185504 w 1446440"/>
                    <a:gd name="connsiteY3917" fmla="*/ 1023821 h 1972329"/>
                    <a:gd name="connsiteX3918" fmla="*/ 184280 w 1446440"/>
                    <a:gd name="connsiteY3918" fmla="*/ 1019761 h 1972329"/>
                    <a:gd name="connsiteX3919" fmla="*/ 184218 w 1446440"/>
                    <a:gd name="connsiteY3919" fmla="*/ 1019563 h 1972329"/>
                    <a:gd name="connsiteX3920" fmla="*/ 184157 w 1446440"/>
                    <a:gd name="connsiteY3920" fmla="*/ 1019353 h 1972329"/>
                    <a:gd name="connsiteX3921" fmla="*/ 184218 w 1446440"/>
                    <a:gd name="connsiteY3921" fmla="*/ 1019105 h 1972329"/>
                    <a:gd name="connsiteX3922" fmla="*/ 184738 w 1446440"/>
                    <a:gd name="connsiteY3922" fmla="*/ 1017025 h 1972329"/>
                    <a:gd name="connsiteX3923" fmla="*/ 185517 w 1446440"/>
                    <a:gd name="connsiteY3923" fmla="*/ 1013881 h 1972329"/>
                    <a:gd name="connsiteX3924" fmla="*/ 188731 w 1446440"/>
                    <a:gd name="connsiteY3924" fmla="*/ 1009585 h 1972329"/>
                    <a:gd name="connsiteX3925" fmla="*/ 191500 w 1446440"/>
                    <a:gd name="connsiteY3925" fmla="*/ 1008001 h 1972329"/>
                    <a:gd name="connsiteX3926" fmla="*/ 194207 w 1446440"/>
                    <a:gd name="connsiteY3926" fmla="*/ 1006466 h 1972329"/>
                    <a:gd name="connsiteX3927" fmla="*/ 194541 w 1446440"/>
                    <a:gd name="connsiteY3927" fmla="*/ 1005946 h 1972329"/>
                    <a:gd name="connsiteX3928" fmla="*/ 194986 w 1446440"/>
                    <a:gd name="connsiteY3928" fmla="*/ 1005265 h 1972329"/>
                    <a:gd name="connsiteX3929" fmla="*/ 195122 w 1446440"/>
                    <a:gd name="connsiteY3929" fmla="*/ 1005042 h 1972329"/>
                    <a:gd name="connsiteX3930" fmla="*/ 195826 w 1446440"/>
                    <a:gd name="connsiteY3930" fmla="*/ 1003953 h 1972329"/>
                    <a:gd name="connsiteX3931" fmla="*/ 195925 w 1446440"/>
                    <a:gd name="connsiteY3931" fmla="*/ 1001688 h 1972329"/>
                    <a:gd name="connsiteX3932" fmla="*/ 195938 w 1446440"/>
                    <a:gd name="connsiteY3932" fmla="*/ 1001193 h 1972329"/>
                    <a:gd name="connsiteX3933" fmla="*/ 195950 w 1446440"/>
                    <a:gd name="connsiteY3933" fmla="*/ 1001007 h 1972329"/>
                    <a:gd name="connsiteX3934" fmla="*/ 194652 w 1446440"/>
                    <a:gd name="connsiteY3934" fmla="*/ 995436 h 1972329"/>
                    <a:gd name="connsiteX3935" fmla="*/ 194726 w 1446440"/>
                    <a:gd name="connsiteY3935" fmla="*/ 993542 h 1972329"/>
                    <a:gd name="connsiteX3936" fmla="*/ 194751 w 1446440"/>
                    <a:gd name="connsiteY3936" fmla="*/ 993109 h 1972329"/>
                    <a:gd name="connsiteX3937" fmla="*/ 194912 w 1446440"/>
                    <a:gd name="connsiteY3937" fmla="*/ 989185 h 1972329"/>
                    <a:gd name="connsiteX3938" fmla="*/ 197668 w 1446440"/>
                    <a:gd name="connsiteY3938" fmla="*/ 987130 h 1972329"/>
                    <a:gd name="connsiteX3939" fmla="*/ 199622 w 1446440"/>
                    <a:gd name="connsiteY3939" fmla="*/ 985681 h 1972329"/>
                    <a:gd name="connsiteX3940" fmla="*/ 204616 w 1446440"/>
                    <a:gd name="connsiteY3940" fmla="*/ 985632 h 1972329"/>
                    <a:gd name="connsiteX3941" fmla="*/ 204900 w 1446440"/>
                    <a:gd name="connsiteY3941" fmla="*/ 985632 h 1972329"/>
                    <a:gd name="connsiteX3942" fmla="*/ 206804 w 1446440"/>
                    <a:gd name="connsiteY3942" fmla="*/ 985620 h 1972329"/>
                    <a:gd name="connsiteX3943" fmla="*/ 210871 w 1446440"/>
                    <a:gd name="connsiteY3943" fmla="*/ 985582 h 1972329"/>
                    <a:gd name="connsiteX3944" fmla="*/ 211094 w 1446440"/>
                    <a:gd name="connsiteY3944" fmla="*/ 985582 h 1972329"/>
                    <a:gd name="connsiteX3945" fmla="*/ 213739 w 1446440"/>
                    <a:gd name="connsiteY3945" fmla="*/ 985558 h 1972329"/>
                    <a:gd name="connsiteX3946" fmla="*/ 213986 w 1446440"/>
                    <a:gd name="connsiteY3946" fmla="*/ 985558 h 1972329"/>
                    <a:gd name="connsiteX3947" fmla="*/ 215272 w 1446440"/>
                    <a:gd name="connsiteY3947" fmla="*/ 985545 h 1972329"/>
                    <a:gd name="connsiteX3948" fmla="*/ 219574 w 1446440"/>
                    <a:gd name="connsiteY3948" fmla="*/ 984939 h 1972329"/>
                    <a:gd name="connsiteX3949" fmla="*/ 219834 w 1446440"/>
                    <a:gd name="connsiteY3949" fmla="*/ 984902 h 1972329"/>
                    <a:gd name="connsiteX3950" fmla="*/ 221403 w 1446440"/>
                    <a:gd name="connsiteY3950" fmla="*/ 984679 h 1972329"/>
                    <a:gd name="connsiteX3951" fmla="*/ 221935 w 1446440"/>
                    <a:gd name="connsiteY3951" fmla="*/ 984345 h 1972329"/>
                    <a:gd name="connsiteX3952" fmla="*/ 225223 w 1446440"/>
                    <a:gd name="connsiteY3952" fmla="*/ 982215 h 1972329"/>
                    <a:gd name="connsiteX3953" fmla="*/ 225557 w 1446440"/>
                    <a:gd name="connsiteY3953" fmla="*/ 982005 h 1972329"/>
                    <a:gd name="connsiteX3954" fmla="*/ 225718 w 1446440"/>
                    <a:gd name="connsiteY3954" fmla="*/ 981893 h 1972329"/>
                    <a:gd name="connsiteX3955" fmla="*/ 228759 w 1446440"/>
                    <a:gd name="connsiteY3955" fmla="*/ 982017 h 1972329"/>
                    <a:gd name="connsiteX3956" fmla="*/ 230588 w 1446440"/>
                    <a:gd name="connsiteY3956" fmla="*/ 984580 h 1972329"/>
                    <a:gd name="connsiteX3957" fmla="*/ 230922 w 1446440"/>
                    <a:gd name="connsiteY3957" fmla="*/ 985050 h 1972329"/>
                    <a:gd name="connsiteX3958" fmla="*/ 231516 w 1446440"/>
                    <a:gd name="connsiteY3958" fmla="*/ 985075 h 1972329"/>
                    <a:gd name="connsiteX3959" fmla="*/ 232443 w 1446440"/>
                    <a:gd name="connsiteY3959" fmla="*/ 985112 h 1972329"/>
                    <a:gd name="connsiteX3960" fmla="*/ 238883 w 1446440"/>
                    <a:gd name="connsiteY3960" fmla="*/ 986103 h 1972329"/>
                    <a:gd name="connsiteX3961" fmla="*/ 245188 w 1446440"/>
                    <a:gd name="connsiteY3961" fmla="*/ 990410 h 1972329"/>
                    <a:gd name="connsiteX3962" fmla="*/ 245472 w 1446440"/>
                    <a:gd name="connsiteY3962" fmla="*/ 990633 h 1972329"/>
                    <a:gd name="connsiteX3963" fmla="*/ 245843 w 1446440"/>
                    <a:gd name="connsiteY3963" fmla="*/ 990955 h 1972329"/>
                    <a:gd name="connsiteX3964" fmla="*/ 247895 w 1446440"/>
                    <a:gd name="connsiteY3964" fmla="*/ 992676 h 1972329"/>
                    <a:gd name="connsiteX3965" fmla="*/ 248340 w 1446440"/>
                    <a:gd name="connsiteY3965" fmla="*/ 993059 h 1972329"/>
                    <a:gd name="connsiteX3966" fmla="*/ 248872 w 1446440"/>
                    <a:gd name="connsiteY3966" fmla="*/ 993493 h 1972329"/>
                    <a:gd name="connsiteX3967" fmla="*/ 249626 w 1446440"/>
                    <a:gd name="connsiteY3967" fmla="*/ 993802 h 1972329"/>
                    <a:gd name="connsiteX3968" fmla="*/ 250071 w 1446440"/>
                    <a:gd name="connsiteY3968" fmla="*/ 993988 h 1972329"/>
                    <a:gd name="connsiteX3969" fmla="*/ 253161 w 1446440"/>
                    <a:gd name="connsiteY3969" fmla="*/ 995251 h 1972329"/>
                    <a:gd name="connsiteX3970" fmla="*/ 253780 w 1446440"/>
                    <a:gd name="connsiteY3970" fmla="*/ 995498 h 1972329"/>
                    <a:gd name="connsiteX3971" fmla="*/ 254867 w 1446440"/>
                    <a:gd name="connsiteY3971" fmla="*/ 995944 h 1972329"/>
                    <a:gd name="connsiteX3972" fmla="*/ 255535 w 1446440"/>
                    <a:gd name="connsiteY3972" fmla="*/ 995758 h 1972329"/>
                    <a:gd name="connsiteX3973" fmla="*/ 258341 w 1446440"/>
                    <a:gd name="connsiteY3973" fmla="*/ 994978 h 1972329"/>
                    <a:gd name="connsiteX3974" fmla="*/ 259985 w 1446440"/>
                    <a:gd name="connsiteY3974" fmla="*/ 994879 h 1972329"/>
                    <a:gd name="connsiteX3975" fmla="*/ 260542 w 1446440"/>
                    <a:gd name="connsiteY3975" fmla="*/ 994854 h 1972329"/>
                    <a:gd name="connsiteX3976" fmla="*/ 263669 w 1446440"/>
                    <a:gd name="connsiteY3976" fmla="*/ 994656 h 1972329"/>
                    <a:gd name="connsiteX3977" fmla="*/ 264386 w 1446440"/>
                    <a:gd name="connsiteY3977" fmla="*/ 994619 h 1972329"/>
                    <a:gd name="connsiteX3978" fmla="*/ 265598 w 1446440"/>
                    <a:gd name="connsiteY3978" fmla="*/ 994545 h 1972329"/>
                    <a:gd name="connsiteX3979" fmla="*/ 269949 w 1446440"/>
                    <a:gd name="connsiteY3979" fmla="*/ 995622 h 1972329"/>
                    <a:gd name="connsiteX3980" fmla="*/ 270567 w 1446440"/>
                    <a:gd name="connsiteY3980" fmla="*/ 995783 h 1972329"/>
                    <a:gd name="connsiteX3981" fmla="*/ 270876 w 1446440"/>
                    <a:gd name="connsiteY3981" fmla="*/ 995857 h 1972329"/>
                    <a:gd name="connsiteX3982" fmla="*/ 271173 w 1446440"/>
                    <a:gd name="connsiteY3982" fmla="*/ 996068 h 1972329"/>
                    <a:gd name="connsiteX3983" fmla="*/ 275277 w 1446440"/>
                    <a:gd name="connsiteY3983" fmla="*/ 998952 h 1972329"/>
                    <a:gd name="connsiteX3984" fmla="*/ 275450 w 1446440"/>
                    <a:gd name="connsiteY3984" fmla="*/ 999063 h 1972329"/>
                    <a:gd name="connsiteX3985" fmla="*/ 275945 w 1446440"/>
                    <a:gd name="connsiteY3985" fmla="*/ 999336 h 1972329"/>
                    <a:gd name="connsiteX3986" fmla="*/ 280123 w 1446440"/>
                    <a:gd name="connsiteY3986" fmla="*/ 1001663 h 1972329"/>
                    <a:gd name="connsiteX3987" fmla="*/ 280593 w 1446440"/>
                    <a:gd name="connsiteY3987" fmla="*/ 1001935 h 1972329"/>
                    <a:gd name="connsiteX3988" fmla="*/ 283906 w 1446440"/>
                    <a:gd name="connsiteY3988" fmla="*/ 1003767 h 1972329"/>
                    <a:gd name="connsiteX3989" fmla="*/ 286131 w 1446440"/>
                    <a:gd name="connsiteY3989" fmla="*/ 1004176 h 1972329"/>
                    <a:gd name="connsiteX3990" fmla="*/ 286712 w 1446440"/>
                    <a:gd name="connsiteY3990" fmla="*/ 1004287 h 1972329"/>
                    <a:gd name="connsiteX3991" fmla="*/ 291434 w 1446440"/>
                    <a:gd name="connsiteY3991" fmla="*/ 1005178 h 1972329"/>
                    <a:gd name="connsiteX3992" fmla="*/ 295884 w 1446440"/>
                    <a:gd name="connsiteY3992" fmla="*/ 1007939 h 1972329"/>
                    <a:gd name="connsiteX3993" fmla="*/ 296280 w 1446440"/>
                    <a:gd name="connsiteY3993" fmla="*/ 1007865 h 1972329"/>
                    <a:gd name="connsiteX3994" fmla="*/ 302436 w 1446440"/>
                    <a:gd name="connsiteY3994" fmla="*/ 1006367 h 1972329"/>
                    <a:gd name="connsiteX3995" fmla="*/ 307814 w 1446440"/>
                    <a:gd name="connsiteY3995" fmla="*/ 1005488 h 1972329"/>
                    <a:gd name="connsiteX3996" fmla="*/ 311226 w 1446440"/>
                    <a:gd name="connsiteY3996" fmla="*/ 1007060 h 1972329"/>
                    <a:gd name="connsiteX3997" fmla="*/ 313352 w 1446440"/>
                    <a:gd name="connsiteY3997" fmla="*/ 1008038 h 1972329"/>
                    <a:gd name="connsiteX3998" fmla="*/ 313377 w 1446440"/>
                    <a:gd name="connsiteY3998" fmla="*/ 1007444 h 1972329"/>
                    <a:gd name="connsiteX3999" fmla="*/ 314811 w 1446440"/>
                    <a:gd name="connsiteY3999" fmla="*/ 1008112 h 1972329"/>
                    <a:gd name="connsiteX4000" fmla="*/ 315280 w 1446440"/>
                    <a:gd name="connsiteY4000" fmla="*/ 1008335 h 1972329"/>
                    <a:gd name="connsiteX4001" fmla="*/ 316962 w 1446440"/>
                    <a:gd name="connsiteY4001" fmla="*/ 1009115 h 1972329"/>
                    <a:gd name="connsiteX4002" fmla="*/ 317543 w 1446440"/>
                    <a:gd name="connsiteY4002" fmla="*/ 1009387 h 1972329"/>
                    <a:gd name="connsiteX4003" fmla="*/ 321758 w 1446440"/>
                    <a:gd name="connsiteY4003" fmla="*/ 1011343 h 1972329"/>
                    <a:gd name="connsiteX4004" fmla="*/ 330758 w 1446440"/>
                    <a:gd name="connsiteY4004" fmla="*/ 1011380 h 1972329"/>
                    <a:gd name="connsiteX4005" fmla="*/ 331549 w 1446440"/>
                    <a:gd name="connsiteY4005" fmla="*/ 1011393 h 1972329"/>
                    <a:gd name="connsiteX4006" fmla="*/ 334479 w 1446440"/>
                    <a:gd name="connsiteY4006" fmla="*/ 1011405 h 1972329"/>
                    <a:gd name="connsiteX4007" fmla="*/ 335084 w 1446440"/>
                    <a:gd name="connsiteY4007" fmla="*/ 1011405 h 1972329"/>
                    <a:gd name="connsiteX4008" fmla="*/ 340252 w 1446440"/>
                    <a:gd name="connsiteY4008" fmla="*/ 1011418 h 1972329"/>
                    <a:gd name="connsiteX4009" fmla="*/ 340808 w 1446440"/>
                    <a:gd name="connsiteY4009" fmla="*/ 1011430 h 1972329"/>
                    <a:gd name="connsiteX4010" fmla="*/ 343960 w 1446440"/>
                    <a:gd name="connsiteY4010" fmla="*/ 1011442 h 1972329"/>
                    <a:gd name="connsiteX4011" fmla="*/ 344677 w 1446440"/>
                    <a:gd name="connsiteY4011" fmla="*/ 1011442 h 1972329"/>
                    <a:gd name="connsiteX4012" fmla="*/ 351365 w 1446440"/>
                    <a:gd name="connsiteY4012" fmla="*/ 1012321 h 1972329"/>
                    <a:gd name="connsiteX4013" fmla="*/ 351699 w 1446440"/>
                    <a:gd name="connsiteY4013" fmla="*/ 1012519 h 1972329"/>
                    <a:gd name="connsiteX4014" fmla="*/ 352206 w 1446440"/>
                    <a:gd name="connsiteY4014" fmla="*/ 1012816 h 1972329"/>
                    <a:gd name="connsiteX4015" fmla="*/ 352540 w 1446440"/>
                    <a:gd name="connsiteY4015" fmla="*/ 1013002 h 1972329"/>
                    <a:gd name="connsiteX4016" fmla="*/ 353195 w 1446440"/>
                    <a:gd name="connsiteY4016" fmla="*/ 1013386 h 1972329"/>
                    <a:gd name="connsiteX4017" fmla="*/ 355222 w 1446440"/>
                    <a:gd name="connsiteY4017" fmla="*/ 1014562 h 1972329"/>
                    <a:gd name="connsiteX4018" fmla="*/ 356705 w 1446440"/>
                    <a:gd name="connsiteY4018" fmla="*/ 1015193 h 1972329"/>
                    <a:gd name="connsiteX4019" fmla="*/ 357769 w 1446440"/>
                    <a:gd name="connsiteY4019" fmla="*/ 1015651 h 1972329"/>
                    <a:gd name="connsiteX4020" fmla="*/ 359153 w 1446440"/>
                    <a:gd name="connsiteY4020" fmla="*/ 1016245 h 1972329"/>
                    <a:gd name="connsiteX4021" fmla="*/ 359326 w 1446440"/>
                    <a:gd name="connsiteY4021" fmla="*/ 1016332 h 1972329"/>
                    <a:gd name="connsiteX4022" fmla="*/ 359475 w 1446440"/>
                    <a:gd name="connsiteY4022" fmla="*/ 1016394 h 1972329"/>
                    <a:gd name="connsiteX4023" fmla="*/ 359796 w 1446440"/>
                    <a:gd name="connsiteY4023" fmla="*/ 1016530 h 1972329"/>
                    <a:gd name="connsiteX4024" fmla="*/ 362343 w 1446440"/>
                    <a:gd name="connsiteY4024" fmla="*/ 1017632 h 1972329"/>
                    <a:gd name="connsiteX4025" fmla="*/ 362627 w 1446440"/>
                    <a:gd name="connsiteY4025" fmla="*/ 1017756 h 1972329"/>
                    <a:gd name="connsiteX4026" fmla="*/ 363616 w 1446440"/>
                    <a:gd name="connsiteY4026" fmla="*/ 1018177 h 1972329"/>
                    <a:gd name="connsiteX4027" fmla="*/ 370539 w 1446440"/>
                    <a:gd name="connsiteY4027" fmla="*/ 1018078 h 1972329"/>
                    <a:gd name="connsiteX4028" fmla="*/ 370712 w 1446440"/>
                    <a:gd name="connsiteY4028" fmla="*/ 1018078 h 1972329"/>
                    <a:gd name="connsiteX4029" fmla="*/ 373666 w 1446440"/>
                    <a:gd name="connsiteY4029" fmla="*/ 1018028 h 1972329"/>
                    <a:gd name="connsiteX4030" fmla="*/ 374989 w 1446440"/>
                    <a:gd name="connsiteY4030" fmla="*/ 1017285 h 1972329"/>
                    <a:gd name="connsiteX4031" fmla="*/ 376534 w 1446440"/>
                    <a:gd name="connsiteY4031" fmla="*/ 1016382 h 1972329"/>
                    <a:gd name="connsiteX4032" fmla="*/ 377733 w 1446440"/>
                    <a:gd name="connsiteY4032" fmla="*/ 1015998 h 1972329"/>
                    <a:gd name="connsiteX4033" fmla="*/ 378104 w 1446440"/>
                    <a:gd name="connsiteY4033" fmla="*/ 1015874 h 1972329"/>
                    <a:gd name="connsiteX4034" fmla="*/ 378970 w 1446440"/>
                    <a:gd name="connsiteY4034" fmla="*/ 1015602 h 1972329"/>
                    <a:gd name="connsiteX4035" fmla="*/ 379143 w 1446440"/>
                    <a:gd name="connsiteY4035" fmla="*/ 1015540 h 1972329"/>
                    <a:gd name="connsiteX4036" fmla="*/ 379674 w 1446440"/>
                    <a:gd name="connsiteY4036" fmla="*/ 1015367 h 1972329"/>
                    <a:gd name="connsiteX4037" fmla="*/ 380144 w 1446440"/>
                    <a:gd name="connsiteY4037" fmla="*/ 1015218 h 1972329"/>
                    <a:gd name="connsiteX4038" fmla="*/ 380576 w 1446440"/>
                    <a:gd name="connsiteY4038" fmla="*/ 1015082 h 1972329"/>
                    <a:gd name="connsiteX4039" fmla="*/ 384743 w 1446440"/>
                    <a:gd name="connsiteY4039" fmla="*/ 1017335 h 1972329"/>
                    <a:gd name="connsiteX4040" fmla="*/ 384953 w 1446440"/>
                    <a:gd name="connsiteY4040" fmla="*/ 1017174 h 1972329"/>
                    <a:gd name="connsiteX4041" fmla="*/ 387277 w 1446440"/>
                    <a:gd name="connsiteY4041" fmla="*/ 1015379 h 1972329"/>
                    <a:gd name="connsiteX4042" fmla="*/ 390120 w 1446440"/>
                    <a:gd name="connsiteY4042" fmla="*/ 1013720 h 1972329"/>
                    <a:gd name="connsiteX4043" fmla="*/ 391047 w 1446440"/>
                    <a:gd name="connsiteY4043" fmla="*/ 1013188 h 1972329"/>
                    <a:gd name="connsiteX4044" fmla="*/ 396672 w 1446440"/>
                    <a:gd name="connsiteY4044" fmla="*/ 1011925 h 1972329"/>
                    <a:gd name="connsiteX4045" fmla="*/ 397216 w 1446440"/>
                    <a:gd name="connsiteY4045" fmla="*/ 1011801 h 1972329"/>
                    <a:gd name="connsiteX4046" fmla="*/ 397883 w 1446440"/>
                    <a:gd name="connsiteY4046" fmla="*/ 1011653 h 1972329"/>
                    <a:gd name="connsiteX4047" fmla="*/ 398390 w 1446440"/>
                    <a:gd name="connsiteY4047" fmla="*/ 1011541 h 1972329"/>
                    <a:gd name="connsiteX4048" fmla="*/ 400937 w 1446440"/>
                    <a:gd name="connsiteY4048" fmla="*/ 1010972 h 1972329"/>
                    <a:gd name="connsiteX4049" fmla="*/ 405313 w 1446440"/>
                    <a:gd name="connsiteY4049" fmla="*/ 1011999 h 1972329"/>
                    <a:gd name="connsiteX4050" fmla="*/ 406425 w 1446440"/>
                    <a:gd name="connsiteY4050" fmla="*/ 1012259 h 1972329"/>
                    <a:gd name="connsiteX4051" fmla="*/ 409306 w 1446440"/>
                    <a:gd name="connsiteY4051" fmla="*/ 1012940 h 1972329"/>
                    <a:gd name="connsiteX4052" fmla="*/ 411815 w 1446440"/>
                    <a:gd name="connsiteY4052" fmla="*/ 1013534 h 1972329"/>
                    <a:gd name="connsiteX4053" fmla="*/ 413818 w 1446440"/>
                    <a:gd name="connsiteY4053" fmla="*/ 1013819 h 1972329"/>
                    <a:gd name="connsiteX4054" fmla="*/ 414745 w 1446440"/>
                    <a:gd name="connsiteY4054" fmla="*/ 1013943 h 1972329"/>
                    <a:gd name="connsiteX4055" fmla="*/ 417922 w 1446440"/>
                    <a:gd name="connsiteY4055" fmla="*/ 1014389 h 1972329"/>
                    <a:gd name="connsiteX4056" fmla="*/ 418763 w 1446440"/>
                    <a:gd name="connsiteY4056" fmla="*/ 1014153 h 1972329"/>
                    <a:gd name="connsiteX4057" fmla="*/ 422706 w 1446440"/>
                    <a:gd name="connsiteY4057" fmla="*/ 1013089 h 1972329"/>
                    <a:gd name="connsiteX4058" fmla="*/ 423263 w 1446440"/>
                    <a:gd name="connsiteY4058" fmla="*/ 1012928 h 1972329"/>
                    <a:gd name="connsiteX4059" fmla="*/ 425327 w 1446440"/>
                    <a:gd name="connsiteY4059" fmla="*/ 1012371 h 1972329"/>
                    <a:gd name="connsiteX4060" fmla="*/ 427972 w 1446440"/>
                    <a:gd name="connsiteY4060" fmla="*/ 1012284 h 1972329"/>
                    <a:gd name="connsiteX4061" fmla="*/ 428677 w 1446440"/>
                    <a:gd name="connsiteY4061" fmla="*/ 1012259 h 1972329"/>
                    <a:gd name="connsiteX4062" fmla="*/ 429716 w 1446440"/>
                    <a:gd name="connsiteY4062" fmla="*/ 1012222 h 1972329"/>
                    <a:gd name="connsiteX4063" fmla="*/ 430877 w 1446440"/>
                    <a:gd name="connsiteY4063" fmla="*/ 1012185 h 1972329"/>
                    <a:gd name="connsiteX4064" fmla="*/ 432670 w 1446440"/>
                    <a:gd name="connsiteY4064" fmla="*/ 1012123 h 1972329"/>
                    <a:gd name="connsiteX4065" fmla="*/ 436440 w 1446440"/>
                    <a:gd name="connsiteY4065" fmla="*/ 1012197 h 1972329"/>
                    <a:gd name="connsiteX4066" fmla="*/ 437899 w 1446440"/>
                    <a:gd name="connsiteY4066" fmla="*/ 1012222 h 1972329"/>
                    <a:gd name="connsiteX4067" fmla="*/ 444278 w 1446440"/>
                    <a:gd name="connsiteY4067" fmla="*/ 1012358 h 1972329"/>
                    <a:gd name="connsiteX4068" fmla="*/ 444562 w 1446440"/>
                    <a:gd name="connsiteY4068" fmla="*/ 1012346 h 1972329"/>
                    <a:gd name="connsiteX4069" fmla="*/ 447344 w 1446440"/>
                    <a:gd name="connsiteY4069" fmla="*/ 1012210 h 1972329"/>
                    <a:gd name="connsiteX4070" fmla="*/ 449841 w 1446440"/>
                    <a:gd name="connsiteY4070" fmla="*/ 1013188 h 1972329"/>
                    <a:gd name="connsiteX4071" fmla="*/ 452437 w 1446440"/>
                    <a:gd name="connsiteY4071" fmla="*/ 1014215 h 1972329"/>
                    <a:gd name="connsiteX4072" fmla="*/ 455849 w 1446440"/>
                    <a:gd name="connsiteY4072" fmla="*/ 1013200 h 1972329"/>
                    <a:gd name="connsiteX4073" fmla="*/ 456183 w 1446440"/>
                    <a:gd name="connsiteY4073" fmla="*/ 1012767 h 1972329"/>
                    <a:gd name="connsiteX4074" fmla="*/ 457641 w 1446440"/>
                    <a:gd name="connsiteY4074" fmla="*/ 1010861 h 1972329"/>
                    <a:gd name="connsiteX4075" fmla="*/ 458235 w 1446440"/>
                    <a:gd name="connsiteY4075" fmla="*/ 1010081 h 1972329"/>
                    <a:gd name="connsiteX4076" fmla="*/ 458470 w 1446440"/>
                    <a:gd name="connsiteY4076" fmla="*/ 1009771 h 1972329"/>
                    <a:gd name="connsiteX4077" fmla="*/ 464700 w 1446440"/>
                    <a:gd name="connsiteY4077" fmla="*/ 1007407 h 1972329"/>
                    <a:gd name="connsiteX4078" fmla="*/ 466814 w 1446440"/>
                    <a:gd name="connsiteY4078" fmla="*/ 1006231 h 1972329"/>
                    <a:gd name="connsiteX4079" fmla="*/ 469064 w 1446440"/>
                    <a:gd name="connsiteY4079" fmla="*/ 1004980 h 1972329"/>
                    <a:gd name="connsiteX4080" fmla="*/ 469954 w 1446440"/>
                    <a:gd name="connsiteY4080" fmla="*/ 1004993 h 1972329"/>
                    <a:gd name="connsiteX4081" fmla="*/ 472377 w 1446440"/>
                    <a:gd name="connsiteY4081" fmla="*/ 1005104 h 1972329"/>
                    <a:gd name="connsiteX4082" fmla="*/ 473143 w 1446440"/>
                    <a:gd name="connsiteY4082" fmla="*/ 1005141 h 1972329"/>
                    <a:gd name="connsiteX4083" fmla="*/ 477037 w 1446440"/>
                    <a:gd name="connsiteY4083" fmla="*/ 1005327 h 1972329"/>
                    <a:gd name="connsiteX4084" fmla="*/ 479806 w 1446440"/>
                    <a:gd name="connsiteY4084" fmla="*/ 1005785 h 1972329"/>
                    <a:gd name="connsiteX4085" fmla="*/ 480412 w 1446440"/>
                    <a:gd name="connsiteY4085" fmla="*/ 1005884 h 1972329"/>
                    <a:gd name="connsiteX4086" fmla="*/ 480857 w 1446440"/>
                    <a:gd name="connsiteY4086" fmla="*/ 1005946 h 1972329"/>
                    <a:gd name="connsiteX4087" fmla="*/ 482192 w 1446440"/>
                    <a:gd name="connsiteY4087" fmla="*/ 1006169 h 1972329"/>
                    <a:gd name="connsiteX4088" fmla="*/ 483527 w 1446440"/>
                    <a:gd name="connsiteY4088" fmla="*/ 1006317 h 1972329"/>
                    <a:gd name="connsiteX4089" fmla="*/ 483700 w 1446440"/>
                    <a:gd name="connsiteY4089" fmla="*/ 1006330 h 1972329"/>
                    <a:gd name="connsiteX4090" fmla="*/ 487063 w 1446440"/>
                    <a:gd name="connsiteY4090" fmla="*/ 1006701 h 1972329"/>
                    <a:gd name="connsiteX4091" fmla="*/ 487458 w 1446440"/>
                    <a:gd name="connsiteY4091" fmla="*/ 1006515 h 1972329"/>
                    <a:gd name="connsiteX4092" fmla="*/ 487743 w 1446440"/>
                    <a:gd name="connsiteY4092" fmla="*/ 1006379 h 1972329"/>
                    <a:gd name="connsiteX4093" fmla="*/ 491130 w 1446440"/>
                    <a:gd name="connsiteY4093" fmla="*/ 1004820 h 1972329"/>
                    <a:gd name="connsiteX4094" fmla="*/ 492329 w 1446440"/>
                    <a:gd name="connsiteY4094" fmla="*/ 1003334 h 1972329"/>
                    <a:gd name="connsiteX4095" fmla="*/ 492712 w 1446440"/>
                    <a:gd name="connsiteY4095" fmla="*/ 1002839 h 1972329"/>
                    <a:gd name="connsiteX4096" fmla="*/ 494900 w 1446440"/>
                    <a:gd name="connsiteY4096" fmla="*/ 1000103 h 1972329"/>
                    <a:gd name="connsiteX4097" fmla="*/ 496359 w 1446440"/>
                    <a:gd name="connsiteY4097" fmla="*/ 998283 h 1972329"/>
                    <a:gd name="connsiteX4098" fmla="*/ 496446 w 1446440"/>
                    <a:gd name="connsiteY4098" fmla="*/ 997776 h 1972329"/>
                    <a:gd name="connsiteX4099" fmla="*/ 496557 w 1446440"/>
                    <a:gd name="connsiteY4099" fmla="*/ 997033 h 1972329"/>
                    <a:gd name="connsiteX4100" fmla="*/ 496816 w 1446440"/>
                    <a:gd name="connsiteY4100" fmla="*/ 995337 h 1972329"/>
                    <a:gd name="connsiteX4101" fmla="*/ 497335 w 1446440"/>
                    <a:gd name="connsiteY4101" fmla="*/ 995164 h 1972329"/>
                    <a:gd name="connsiteX4102" fmla="*/ 498090 w 1446440"/>
                    <a:gd name="connsiteY4102" fmla="*/ 994892 h 1972329"/>
                    <a:gd name="connsiteX4103" fmla="*/ 498263 w 1446440"/>
                    <a:gd name="connsiteY4103" fmla="*/ 994830 h 1972329"/>
                    <a:gd name="connsiteX4104" fmla="*/ 499004 w 1446440"/>
                    <a:gd name="connsiteY4104" fmla="*/ 994557 h 1972329"/>
                    <a:gd name="connsiteX4105" fmla="*/ 501897 w 1446440"/>
                    <a:gd name="connsiteY4105" fmla="*/ 994706 h 1972329"/>
                    <a:gd name="connsiteX4106" fmla="*/ 502058 w 1446440"/>
                    <a:gd name="connsiteY4106" fmla="*/ 994706 h 1972329"/>
                    <a:gd name="connsiteX4107" fmla="*/ 504209 w 1446440"/>
                    <a:gd name="connsiteY4107" fmla="*/ 993802 h 1972329"/>
                    <a:gd name="connsiteX4108" fmla="*/ 505457 w 1446440"/>
                    <a:gd name="connsiteY4108" fmla="*/ 993270 h 1972329"/>
                    <a:gd name="connsiteX4109" fmla="*/ 506310 w 1446440"/>
                    <a:gd name="connsiteY4109" fmla="*/ 992911 h 1972329"/>
                    <a:gd name="connsiteX4110" fmla="*/ 507720 w 1446440"/>
                    <a:gd name="connsiteY4110" fmla="*/ 992304 h 1972329"/>
                    <a:gd name="connsiteX4111" fmla="*/ 508350 w 1446440"/>
                    <a:gd name="connsiteY4111" fmla="*/ 992057 h 1972329"/>
                    <a:gd name="connsiteX4112" fmla="*/ 511391 w 1446440"/>
                    <a:gd name="connsiteY4112" fmla="*/ 990819 h 1972329"/>
                    <a:gd name="connsiteX4113" fmla="*/ 516126 w 1446440"/>
                    <a:gd name="connsiteY4113" fmla="*/ 988888 h 1972329"/>
                    <a:gd name="connsiteX4114" fmla="*/ 519686 w 1446440"/>
                    <a:gd name="connsiteY4114" fmla="*/ 988838 h 1972329"/>
                    <a:gd name="connsiteX4115" fmla="*/ 520502 w 1446440"/>
                    <a:gd name="connsiteY4115" fmla="*/ 988826 h 1972329"/>
                    <a:gd name="connsiteX4116" fmla="*/ 520712 w 1446440"/>
                    <a:gd name="connsiteY4116" fmla="*/ 988813 h 1972329"/>
                    <a:gd name="connsiteX4117" fmla="*/ 521602 w 1446440"/>
                    <a:gd name="connsiteY4117" fmla="*/ 988405 h 1972329"/>
                    <a:gd name="connsiteX4118" fmla="*/ 525719 w 1446440"/>
                    <a:gd name="connsiteY4118" fmla="*/ 986449 h 1972329"/>
                    <a:gd name="connsiteX4119" fmla="*/ 526176 w 1446440"/>
                    <a:gd name="connsiteY4119" fmla="*/ 986239 h 1972329"/>
                    <a:gd name="connsiteX4120" fmla="*/ 526362 w 1446440"/>
                    <a:gd name="connsiteY4120" fmla="*/ 986140 h 1972329"/>
                    <a:gd name="connsiteX4121" fmla="*/ 527758 w 1446440"/>
                    <a:gd name="connsiteY4121" fmla="*/ 984778 h 1972329"/>
                    <a:gd name="connsiteX4122" fmla="*/ 528068 w 1446440"/>
                    <a:gd name="connsiteY4122" fmla="*/ 984468 h 1972329"/>
                    <a:gd name="connsiteX4123" fmla="*/ 529452 w 1446440"/>
                    <a:gd name="connsiteY4123" fmla="*/ 983094 h 1972329"/>
                    <a:gd name="connsiteX4124" fmla="*/ 531208 w 1446440"/>
                    <a:gd name="connsiteY4124" fmla="*/ 981349 h 1972329"/>
                    <a:gd name="connsiteX4125" fmla="*/ 532889 w 1446440"/>
                    <a:gd name="connsiteY4125" fmla="*/ 981646 h 1972329"/>
                    <a:gd name="connsiteX4126" fmla="*/ 533643 w 1446440"/>
                    <a:gd name="connsiteY4126" fmla="*/ 981770 h 1972329"/>
                    <a:gd name="connsiteX4127" fmla="*/ 533865 w 1446440"/>
                    <a:gd name="connsiteY4127" fmla="*/ 981745 h 1972329"/>
                    <a:gd name="connsiteX4128" fmla="*/ 534644 w 1446440"/>
                    <a:gd name="connsiteY4128" fmla="*/ 981646 h 1972329"/>
                    <a:gd name="connsiteX4129" fmla="*/ 537055 w 1446440"/>
                    <a:gd name="connsiteY4129" fmla="*/ 981349 h 1972329"/>
                    <a:gd name="connsiteX4130" fmla="*/ 540009 w 1446440"/>
                    <a:gd name="connsiteY4130" fmla="*/ 980978 h 1972329"/>
                    <a:gd name="connsiteX4131" fmla="*/ 540442 w 1446440"/>
                    <a:gd name="connsiteY4131" fmla="*/ 980891 h 1972329"/>
                    <a:gd name="connsiteX4132" fmla="*/ 540677 w 1446440"/>
                    <a:gd name="connsiteY4132" fmla="*/ 980631 h 1972329"/>
                    <a:gd name="connsiteX4133" fmla="*/ 543668 w 1446440"/>
                    <a:gd name="connsiteY4133" fmla="*/ 977239 h 1972329"/>
                    <a:gd name="connsiteX4134" fmla="*/ 543965 w 1446440"/>
                    <a:gd name="connsiteY4134" fmla="*/ 971693 h 1972329"/>
                    <a:gd name="connsiteX4135" fmla="*/ 543990 w 1446440"/>
                    <a:gd name="connsiteY4135" fmla="*/ 971347 h 1972329"/>
                    <a:gd name="connsiteX4136" fmla="*/ 543879 w 1446440"/>
                    <a:gd name="connsiteY4136" fmla="*/ 970604 h 1972329"/>
                    <a:gd name="connsiteX4137" fmla="*/ 543792 w 1446440"/>
                    <a:gd name="connsiteY4137" fmla="*/ 970084 h 1972329"/>
                    <a:gd name="connsiteX4138" fmla="*/ 543310 w 1446440"/>
                    <a:gd name="connsiteY4138" fmla="*/ 966878 h 1972329"/>
                    <a:gd name="connsiteX4139" fmla="*/ 543223 w 1446440"/>
                    <a:gd name="connsiteY4139" fmla="*/ 966283 h 1972329"/>
                    <a:gd name="connsiteX4140" fmla="*/ 543112 w 1446440"/>
                    <a:gd name="connsiteY4140" fmla="*/ 965565 h 1972329"/>
                    <a:gd name="connsiteX4141" fmla="*/ 542630 w 1446440"/>
                    <a:gd name="connsiteY4141" fmla="*/ 962409 h 1972329"/>
                    <a:gd name="connsiteX4142" fmla="*/ 544670 w 1446440"/>
                    <a:gd name="connsiteY4142" fmla="*/ 959747 h 1972329"/>
                    <a:gd name="connsiteX4143" fmla="*/ 544793 w 1446440"/>
                    <a:gd name="connsiteY4143" fmla="*/ 959586 h 1972329"/>
                    <a:gd name="connsiteX4144" fmla="*/ 544979 w 1446440"/>
                    <a:gd name="connsiteY4144" fmla="*/ 959326 h 1972329"/>
                    <a:gd name="connsiteX4145" fmla="*/ 545399 w 1446440"/>
                    <a:gd name="connsiteY4145" fmla="*/ 958720 h 1972329"/>
                    <a:gd name="connsiteX4146" fmla="*/ 548045 w 1446440"/>
                    <a:gd name="connsiteY4146" fmla="*/ 955056 h 1972329"/>
                    <a:gd name="connsiteX4147" fmla="*/ 548688 w 1446440"/>
                    <a:gd name="connsiteY4147" fmla="*/ 954165 h 1972329"/>
                    <a:gd name="connsiteX4148" fmla="*/ 552692 w 1446440"/>
                    <a:gd name="connsiteY4148" fmla="*/ 948581 h 1972329"/>
                    <a:gd name="connsiteX4149" fmla="*/ 552891 w 1446440"/>
                    <a:gd name="connsiteY4149" fmla="*/ 948309 h 1972329"/>
                    <a:gd name="connsiteX4150" fmla="*/ 553459 w 1446440"/>
                    <a:gd name="connsiteY4150" fmla="*/ 947504 h 1972329"/>
                    <a:gd name="connsiteX4151" fmla="*/ 557872 w 1446440"/>
                    <a:gd name="connsiteY4151" fmla="*/ 943419 h 1972329"/>
                    <a:gd name="connsiteX4152" fmla="*/ 558404 w 1446440"/>
                    <a:gd name="connsiteY4152" fmla="*/ 942924 h 1972329"/>
                    <a:gd name="connsiteX4153" fmla="*/ 558404 w 1446440"/>
                    <a:gd name="connsiteY4153" fmla="*/ 939495 h 1972329"/>
                    <a:gd name="connsiteX4154" fmla="*/ 558404 w 1446440"/>
                    <a:gd name="connsiteY4154" fmla="*/ 938381 h 1972329"/>
                    <a:gd name="connsiteX4155" fmla="*/ 558404 w 1446440"/>
                    <a:gd name="connsiteY4155" fmla="*/ 937688 h 1972329"/>
                    <a:gd name="connsiteX4156" fmla="*/ 558404 w 1446440"/>
                    <a:gd name="connsiteY4156" fmla="*/ 937515 h 1972329"/>
                    <a:gd name="connsiteX4157" fmla="*/ 558404 w 1446440"/>
                    <a:gd name="connsiteY4157" fmla="*/ 937180 h 1972329"/>
                    <a:gd name="connsiteX4158" fmla="*/ 558231 w 1446440"/>
                    <a:gd name="connsiteY4158" fmla="*/ 934061 h 1972329"/>
                    <a:gd name="connsiteX4159" fmla="*/ 557922 w 1446440"/>
                    <a:gd name="connsiteY4159" fmla="*/ 928701 h 1972329"/>
                    <a:gd name="connsiteX4160" fmla="*/ 558379 w 1446440"/>
                    <a:gd name="connsiteY4160" fmla="*/ 927252 h 1972329"/>
                    <a:gd name="connsiteX4161" fmla="*/ 558565 w 1446440"/>
                    <a:gd name="connsiteY4161" fmla="*/ 926671 h 1972329"/>
                    <a:gd name="connsiteX4162" fmla="*/ 558800 w 1446440"/>
                    <a:gd name="connsiteY4162" fmla="*/ 925940 h 1972329"/>
                    <a:gd name="connsiteX4163" fmla="*/ 559047 w 1446440"/>
                    <a:gd name="connsiteY4163" fmla="*/ 925136 h 1972329"/>
                    <a:gd name="connsiteX4164" fmla="*/ 561136 w 1446440"/>
                    <a:gd name="connsiteY4164" fmla="*/ 921323 h 1972329"/>
                    <a:gd name="connsiteX4165" fmla="*/ 560926 w 1446440"/>
                    <a:gd name="connsiteY4165" fmla="*/ 920976 h 1972329"/>
                    <a:gd name="connsiteX4166" fmla="*/ 560604 w 1446440"/>
                    <a:gd name="connsiteY4166" fmla="*/ 920493 h 1972329"/>
                    <a:gd name="connsiteX4167" fmla="*/ 560308 w 1446440"/>
                    <a:gd name="connsiteY4167" fmla="*/ 920023 h 1972329"/>
                    <a:gd name="connsiteX4168" fmla="*/ 558540 w 1446440"/>
                    <a:gd name="connsiteY4168" fmla="*/ 917262 h 1972329"/>
                    <a:gd name="connsiteX4169" fmla="*/ 558107 w 1446440"/>
                    <a:gd name="connsiteY4169" fmla="*/ 915542 h 1972329"/>
                    <a:gd name="connsiteX4170" fmla="*/ 557675 w 1446440"/>
                    <a:gd name="connsiteY4170" fmla="*/ 913846 h 1972329"/>
                    <a:gd name="connsiteX4171" fmla="*/ 557563 w 1446440"/>
                    <a:gd name="connsiteY4171" fmla="*/ 913400 h 1972329"/>
                    <a:gd name="connsiteX4172" fmla="*/ 556995 w 1446440"/>
                    <a:gd name="connsiteY4172" fmla="*/ 911147 h 1972329"/>
                    <a:gd name="connsiteX4173" fmla="*/ 557217 w 1446440"/>
                    <a:gd name="connsiteY4173" fmla="*/ 906926 h 1972329"/>
                    <a:gd name="connsiteX4174" fmla="*/ 559665 w 1446440"/>
                    <a:gd name="connsiteY4174" fmla="*/ 902222 h 1972329"/>
                    <a:gd name="connsiteX4175" fmla="*/ 560098 w 1446440"/>
                    <a:gd name="connsiteY4175" fmla="*/ 901615 h 1972329"/>
                    <a:gd name="connsiteX4176" fmla="*/ 560419 w 1446440"/>
                    <a:gd name="connsiteY4176" fmla="*/ 901157 h 1972329"/>
                    <a:gd name="connsiteX4177" fmla="*/ 560641 w 1446440"/>
                    <a:gd name="connsiteY4177" fmla="*/ 900848 h 1972329"/>
                    <a:gd name="connsiteX4178" fmla="*/ 566007 w 1446440"/>
                    <a:gd name="connsiteY4178" fmla="*/ 893222 h 1972329"/>
                    <a:gd name="connsiteX4179" fmla="*/ 566316 w 1446440"/>
                    <a:gd name="connsiteY4179" fmla="*/ 892789 h 1972329"/>
                    <a:gd name="connsiteX4180" fmla="*/ 566637 w 1446440"/>
                    <a:gd name="connsiteY4180" fmla="*/ 892331 h 1972329"/>
                    <a:gd name="connsiteX4181" fmla="*/ 566822 w 1446440"/>
                    <a:gd name="connsiteY4181" fmla="*/ 892071 h 1972329"/>
                    <a:gd name="connsiteX4182" fmla="*/ 567478 w 1446440"/>
                    <a:gd name="connsiteY4182" fmla="*/ 891143 h 1972329"/>
                    <a:gd name="connsiteX4183" fmla="*/ 567762 w 1446440"/>
                    <a:gd name="connsiteY4183" fmla="*/ 889236 h 1972329"/>
                    <a:gd name="connsiteX4184" fmla="*/ 567824 w 1446440"/>
                    <a:gd name="connsiteY4184" fmla="*/ 888840 h 1972329"/>
                    <a:gd name="connsiteX4185" fmla="*/ 567972 w 1446440"/>
                    <a:gd name="connsiteY4185" fmla="*/ 887874 h 1972329"/>
                    <a:gd name="connsiteX4186" fmla="*/ 568356 w 1446440"/>
                    <a:gd name="connsiteY4186" fmla="*/ 887268 h 1972329"/>
                    <a:gd name="connsiteX4187" fmla="*/ 568763 w 1446440"/>
                    <a:gd name="connsiteY4187" fmla="*/ 886674 h 1972329"/>
                    <a:gd name="connsiteX4188" fmla="*/ 568936 w 1446440"/>
                    <a:gd name="connsiteY4188" fmla="*/ 886414 h 1972329"/>
                    <a:gd name="connsiteX4189" fmla="*/ 571050 w 1446440"/>
                    <a:gd name="connsiteY4189" fmla="*/ 883344 h 1972329"/>
                    <a:gd name="connsiteX4190" fmla="*/ 571149 w 1446440"/>
                    <a:gd name="connsiteY4190" fmla="*/ 883158 h 1972329"/>
                    <a:gd name="connsiteX4191" fmla="*/ 571730 w 1446440"/>
                    <a:gd name="connsiteY4191" fmla="*/ 882292 h 1972329"/>
                    <a:gd name="connsiteX4192" fmla="*/ 571743 w 1446440"/>
                    <a:gd name="connsiteY4192" fmla="*/ 879655 h 1972329"/>
                    <a:gd name="connsiteX4193" fmla="*/ 571743 w 1446440"/>
                    <a:gd name="connsiteY4193" fmla="*/ 879135 h 1972329"/>
                    <a:gd name="connsiteX4194" fmla="*/ 571780 w 1446440"/>
                    <a:gd name="connsiteY4194" fmla="*/ 875656 h 1972329"/>
                    <a:gd name="connsiteX4195" fmla="*/ 571248 w 1446440"/>
                    <a:gd name="connsiteY4195" fmla="*/ 873812 h 1972329"/>
                    <a:gd name="connsiteX4196" fmla="*/ 570160 w 1446440"/>
                    <a:gd name="connsiteY4196" fmla="*/ 873329 h 1972329"/>
                    <a:gd name="connsiteX4197" fmla="*/ 569802 w 1446440"/>
                    <a:gd name="connsiteY4197" fmla="*/ 873181 h 1972329"/>
                    <a:gd name="connsiteX4198" fmla="*/ 569431 w 1446440"/>
                    <a:gd name="connsiteY4198" fmla="*/ 873007 h 1972329"/>
                    <a:gd name="connsiteX4199" fmla="*/ 566650 w 1446440"/>
                    <a:gd name="connsiteY4199" fmla="*/ 871769 h 1972329"/>
                    <a:gd name="connsiteX4200" fmla="*/ 562125 w 1446440"/>
                    <a:gd name="connsiteY4200" fmla="*/ 870370 h 1972329"/>
                    <a:gd name="connsiteX4201" fmla="*/ 561989 w 1446440"/>
                    <a:gd name="connsiteY4201" fmla="*/ 870272 h 1972329"/>
                    <a:gd name="connsiteX4202" fmla="*/ 561618 w 1446440"/>
                    <a:gd name="connsiteY4202" fmla="*/ 870185 h 1972329"/>
                    <a:gd name="connsiteX4203" fmla="*/ 561383 w 1446440"/>
                    <a:gd name="connsiteY4203" fmla="*/ 870148 h 1972329"/>
                    <a:gd name="connsiteX4204" fmla="*/ 556154 w 1446440"/>
                    <a:gd name="connsiteY4204" fmla="*/ 868526 h 1972329"/>
                    <a:gd name="connsiteX4205" fmla="*/ 554053 w 1446440"/>
                    <a:gd name="connsiteY4205" fmla="*/ 867734 h 1972329"/>
                    <a:gd name="connsiteX4206" fmla="*/ 552891 w 1446440"/>
                    <a:gd name="connsiteY4206" fmla="*/ 867301 h 1972329"/>
                    <a:gd name="connsiteX4207" fmla="*/ 548972 w 1446440"/>
                    <a:gd name="connsiteY4207" fmla="*/ 865815 h 1972329"/>
                    <a:gd name="connsiteX4208" fmla="*/ 547624 w 1446440"/>
                    <a:gd name="connsiteY4208" fmla="*/ 865307 h 1972329"/>
                    <a:gd name="connsiteX4209" fmla="*/ 546920 w 1446440"/>
                    <a:gd name="connsiteY4209" fmla="*/ 865048 h 1972329"/>
                    <a:gd name="connsiteX4210" fmla="*/ 545819 w 1446440"/>
                    <a:gd name="connsiteY4210" fmla="*/ 864292 h 1972329"/>
                    <a:gd name="connsiteX4211" fmla="*/ 543594 w 1446440"/>
                    <a:gd name="connsiteY4211" fmla="*/ 862770 h 1972329"/>
                    <a:gd name="connsiteX4212" fmla="*/ 543174 w 1446440"/>
                    <a:gd name="connsiteY4212" fmla="*/ 862027 h 1972329"/>
                    <a:gd name="connsiteX4213" fmla="*/ 540912 w 1446440"/>
                    <a:gd name="connsiteY4213" fmla="*/ 858016 h 1972329"/>
                    <a:gd name="connsiteX4214" fmla="*/ 540442 w 1446440"/>
                    <a:gd name="connsiteY4214" fmla="*/ 857174 h 1972329"/>
                    <a:gd name="connsiteX4215" fmla="*/ 536956 w 1446440"/>
                    <a:gd name="connsiteY4215" fmla="*/ 851876 h 1972329"/>
                    <a:gd name="connsiteX4216" fmla="*/ 527907 w 1446440"/>
                    <a:gd name="connsiteY4216" fmla="*/ 844783 h 1972329"/>
                    <a:gd name="connsiteX4217" fmla="*/ 527400 w 1446440"/>
                    <a:gd name="connsiteY4217" fmla="*/ 844313 h 1972329"/>
                    <a:gd name="connsiteX4218" fmla="*/ 527215 w 1446440"/>
                    <a:gd name="connsiteY4218" fmla="*/ 844139 h 1972329"/>
                    <a:gd name="connsiteX4219" fmla="*/ 526275 w 1446440"/>
                    <a:gd name="connsiteY4219" fmla="*/ 843273 h 1972329"/>
                    <a:gd name="connsiteX4220" fmla="*/ 526077 w 1446440"/>
                    <a:gd name="connsiteY4220" fmla="*/ 843087 h 1972329"/>
                    <a:gd name="connsiteX4221" fmla="*/ 525904 w 1446440"/>
                    <a:gd name="connsiteY4221" fmla="*/ 842926 h 1972329"/>
                    <a:gd name="connsiteX4222" fmla="*/ 523790 w 1446440"/>
                    <a:gd name="connsiteY4222" fmla="*/ 840958 h 1972329"/>
                    <a:gd name="connsiteX4223" fmla="*/ 523123 w 1446440"/>
                    <a:gd name="connsiteY4223" fmla="*/ 840327 h 1972329"/>
                    <a:gd name="connsiteX4224" fmla="*/ 522616 w 1446440"/>
                    <a:gd name="connsiteY4224" fmla="*/ 838854 h 1972329"/>
                    <a:gd name="connsiteX4225" fmla="*/ 522505 w 1446440"/>
                    <a:gd name="connsiteY4225" fmla="*/ 838519 h 1972329"/>
                    <a:gd name="connsiteX4226" fmla="*/ 521429 w 1446440"/>
                    <a:gd name="connsiteY4226" fmla="*/ 835350 h 1972329"/>
                    <a:gd name="connsiteX4227" fmla="*/ 519587 w 1446440"/>
                    <a:gd name="connsiteY4227" fmla="*/ 829891 h 1972329"/>
                    <a:gd name="connsiteX4228" fmla="*/ 518981 w 1446440"/>
                    <a:gd name="connsiteY4228" fmla="*/ 817475 h 1972329"/>
                    <a:gd name="connsiteX4229" fmla="*/ 519427 w 1446440"/>
                    <a:gd name="connsiteY4229" fmla="*/ 812387 h 1972329"/>
                    <a:gd name="connsiteX4230" fmla="*/ 519785 w 1446440"/>
                    <a:gd name="connsiteY4230" fmla="*/ 808153 h 1972329"/>
                    <a:gd name="connsiteX4231" fmla="*/ 520094 w 1446440"/>
                    <a:gd name="connsiteY4231" fmla="*/ 807633 h 1972329"/>
                    <a:gd name="connsiteX4232" fmla="*/ 520181 w 1446440"/>
                    <a:gd name="connsiteY4232" fmla="*/ 807497 h 1972329"/>
                    <a:gd name="connsiteX4233" fmla="*/ 522208 w 1446440"/>
                    <a:gd name="connsiteY4233" fmla="*/ 804044 h 1972329"/>
                    <a:gd name="connsiteX4234" fmla="*/ 522826 w 1446440"/>
                    <a:gd name="connsiteY4234" fmla="*/ 803722 h 1972329"/>
                    <a:gd name="connsiteX4235" fmla="*/ 526226 w 1446440"/>
                    <a:gd name="connsiteY4235" fmla="*/ 801939 h 1972329"/>
                    <a:gd name="connsiteX4236" fmla="*/ 526411 w 1446440"/>
                    <a:gd name="connsiteY4236" fmla="*/ 801840 h 1972329"/>
                    <a:gd name="connsiteX4237" fmla="*/ 537179 w 1446440"/>
                    <a:gd name="connsiteY4237" fmla="*/ 800553 h 1972329"/>
                    <a:gd name="connsiteX4238" fmla="*/ 541097 w 1446440"/>
                    <a:gd name="connsiteY4238" fmla="*/ 799315 h 1972329"/>
                    <a:gd name="connsiteX4239" fmla="*/ 542939 w 1446440"/>
                    <a:gd name="connsiteY4239" fmla="*/ 798721 h 1972329"/>
                    <a:gd name="connsiteX4240" fmla="*/ 545004 w 1446440"/>
                    <a:gd name="connsiteY4240" fmla="*/ 797235 h 1972329"/>
                    <a:gd name="connsiteX4241" fmla="*/ 546870 w 1446440"/>
                    <a:gd name="connsiteY4241" fmla="*/ 795898 h 1972329"/>
                    <a:gd name="connsiteX4242" fmla="*/ 547859 w 1446440"/>
                    <a:gd name="connsiteY4242" fmla="*/ 794165 h 1972329"/>
                    <a:gd name="connsiteX4243" fmla="*/ 547983 w 1446440"/>
                    <a:gd name="connsiteY4243" fmla="*/ 793955 h 1972329"/>
                    <a:gd name="connsiteX4244" fmla="*/ 550962 w 1446440"/>
                    <a:gd name="connsiteY4244" fmla="*/ 788780 h 1972329"/>
                    <a:gd name="connsiteX4245" fmla="*/ 551073 w 1446440"/>
                    <a:gd name="connsiteY4245" fmla="*/ 788582 h 1972329"/>
                    <a:gd name="connsiteX4246" fmla="*/ 552779 w 1446440"/>
                    <a:gd name="connsiteY4246" fmla="*/ 785624 h 1972329"/>
                    <a:gd name="connsiteX4247" fmla="*/ 553484 w 1446440"/>
                    <a:gd name="connsiteY4247" fmla="*/ 783370 h 1972329"/>
                    <a:gd name="connsiteX4248" fmla="*/ 553817 w 1446440"/>
                    <a:gd name="connsiteY4248" fmla="*/ 782318 h 1972329"/>
                    <a:gd name="connsiteX4249" fmla="*/ 552408 w 1446440"/>
                    <a:gd name="connsiteY4249" fmla="*/ 778159 h 1972329"/>
                    <a:gd name="connsiteX4250" fmla="*/ 551840 w 1446440"/>
                    <a:gd name="connsiteY4250" fmla="*/ 776921 h 1972329"/>
                    <a:gd name="connsiteX4251" fmla="*/ 551753 w 1446440"/>
                    <a:gd name="connsiteY4251" fmla="*/ 776735 h 1972329"/>
                    <a:gd name="connsiteX4252" fmla="*/ 551073 w 1446440"/>
                    <a:gd name="connsiteY4252" fmla="*/ 775250 h 1972329"/>
                    <a:gd name="connsiteX4253" fmla="*/ 550999 w 1446440"/>
                    <a:gd name="connsiteY4253" fmla="*/ 775089 h 1972329"/>
                    <a:gd name="connsiteX4254" fmla="*/ 549466 w 1446440"/>
                    <a:gd name="connsiteY4254" fmla="*/ 771722 h 1972329"/>
                    <a:gd name="connsiteX4255" fmla="*/ 549442 w 1446440"/>
                    <a:gd name="connsiteY4255" fmla="*/ 769073 h 1972329"/>
                    <a:gd name="connsiteX4256" fmla="*/ 549429 w 1446440"/>
                    <a:gd name="connsiteY4256" fmla="*/ 768330 h 1972329"/>
                    <a:gd name="connsiteX4257" fmla="*/ 549404 w 1446440"/>
                    <a:gd name="connsiteY4257" fmla="*/ 766684 h 1972329"/>
                    <a:gd name="connsiteX4258" fmla="*/ 550208 w 1446440"/>
                    <a:gd name="connsiteY4258" fmla="*/ 764752 h 1972329"/>
                    <a:gd name="connsiteX4259" fmla="*/ 550604 w 1446440"/>
                    <a:gd name="connsiteY4259" fmla="*/ 763552 h 1972329"/>
                    <a:gd name="connsiteX4260" fmla="*/ 550727 w 1446440"/>
                    <a:gd name="connsiteY4260" fmla="*/ 763230 h 1972329"/>
                    <a:gd name="connsiteX4261" fmla="*/ 551803 w 1446440"/>
                    <a:gd name="connsiteY4261" fmla="*/ 760395 h 1972329"/>
                    <a:gd name="connsiteX4262" fmla="*/ 552173 w 1446440"/>
                    <a:gd name="connsiteY4262" fmla="*/ 759429 h 1972329"/>
                    <a:gd name="connsiteX4263" fmla="*/ 552248 w 1446440"/>
                    <a:gd name="connsiteY4263" fmla="*/ 759244 h 1972329"/>
                    <a:gd name="connsiteX4264" fmla="*/ 552470 w 1446440"/>
                    <a:gd name="connsiteY4264" fmla="*/ 758650 h 1972329"/>
                    <a:gd name="connsiteX4265" fmla="*/ 553101 w 1446440"/>
                    <a:gd name="connsiteY4265" fmla="*/ 757659 h 1972329"/>
                    <a:gd name="connsiteX4266" fmla="*/ 554423 w 1446440"/>
                    <a:gd name="connsiteY4266" fmla="*/ 755567 h 1972329"/>
                    <a:gd name="connsiteX4267" fmla="*/ 554658 w 1446440"/>
                    <a:gd name="connsiteY4267" fmla="*/ 755196 h 1972329"/>
                    <a:gd name="connsiteX4268" fmla="*/ 554992 w 1446440"/>
                    <a:gd name="connsiteY4268" fmla="*/ 754676 h 1972329"/>
                    <a:gd name="connsiteX4269" fmla="*/ 561544 w 1446440"/>
                    <a:gd name="connsiteY4269" fmla="*/ 755010 h 1972329"/>
                    <a:gd name="connsiteX4270" fmla="*/ 561643 w 1446440"/>
                    <a:gd name="connsiteY4270" fmla="*/ 754899 h 1972329"/>
                    <a:gd name="connsiteX4271" fmla="*/ 562261 w 1446440"/>
                    <a:gd name="connsiteY4271" fmla="*/ 754280 h 1972329"/>
                    <a:gd name="connsiteX4272" fmla="*/ 562422 w 1446440"/>
                    <a:gd name="connsiteY4272" fmla="*/ 754119 h 1972329"/>
                    <a:gd name="connsiteX4273" fmla="*/ 563621 w 1446440"/>
                    <a:gd name="connsiteY4273" fmla="*/ 752906 h 1972329"/>
                    <a:gd name="connsiteX4274" fmla="*/ 566723 w 1446440"/>
                    <a:gd name="connsiteY4274" fmla="*/ 749935 h 1972329"/>
                    <a:gd name="connsiteX4275" fmla="*/ 568442 w 1446440"/>
                    <a:gd name="connsiteY4275" fmla="*/ 749254 h 1972329"/>
                    <a:gd name="connsiteX4276" fmla="*/ 568813 w 1446440"/>
                    <a:gd name="connsiteY4276" fmla="*/ 749118 h 1972329"/>
                    <a:gd name="connsiteX4277" fmla="*/ 569147 w 1446440"/>
                    <a:gd name="connsiteY4277" fmla="*/ 748981 h 1972329"/>
                    <a:gd name="connsiteX4278" fmla="*/ 571322 w 1446440"/>
                    <a:gd name="connsiteY4278" fmla="*/ 748140 h 1972329"/>
                    <a:gd name="connsiteX4279" fmla="*/ 571780 w 1446440"/>
                    <a:gd name="connsiteY4279" fmla="*/ 747966 h 1972329"/>
                    <a:gd name="connsiteX4280" fmla="*/ 572225 w 1446440"/>
                    <a:gd name="connsiteY4280" fmla="*/ 747632 h 1972329"/>
                    <a:gd name="connsiteX4281" fmla="*/ 574870 w 1446440"/>
                    <a:gd name="connsiteY4281" fmla="*/ 745602 h 1972329"/>
                    <a:gd name="connsiteX4282" fmla="*/ 575637 w 1446440"/>
                    <a:gd name="connsiteY4282" fmla="*/ 744946 h 1972329"/>
                    <a:gd name="connsiteX4283" fmla="*/ 575735 w 1446440"/>
                    <a:gd name="connsiteY4283" fmla="*/ 744859 h 1972329"/>
                    <a:gd name="connsiteX4284" fmla="*/ 575896 w 1446440"/>
                    <a:gd name="connsiteY4284" fmla="*/ 744711 h 1972329"/>
                    <a:gd name="connsiteX4285" fmla="*/ 578727 w 1446440"/>
                    <a:gd name="connsiteY4285" fmla="*/ 742272 h 1972329"/>
                    <a:gd name="connsiteX4286" fmla="*/ 579012 w 1446440"/>
                    <a:gd name="connsiteY4286" fmla="*/ 742037 h 1972329"/>
                    <a:gd name="connsiteX4287" fmla="*/ 585934 w 1446440"/>
                    <a:gd name="connsiteY4287" fmla="*/ 741752 h 1972329"/>
                    <a:gd name="connsiteX4288" fmla="*/ 586156 w 1446440"/>
                    <a:gd name="connsiteY4288" fmla="*/ 741517 h 1972329"/>
                    <a:gd name="connsiteX4289" fmla="*/ 586391 w 1446440"/>
                    <a:gd name="connsiteY4289" fmla="*/ 741269 h 1972329"/>
                    <a:gd name="connsiteX4290" fmla="*/ 587677 w 1446440"/>
                    <a:gd name="connsiteY4290" fmla="*/ 739945 h 1972329"/>
                    <a:gd name="connsiteX4291" fmla="*/ 588110 w 1446440"/>
                    <a:gd name="connsiteY4291" fmla="*/ 739215 h 1972329"/>
                    <a:gd name="connsiteX4292" fmla="*/ 588196 w 1446440"/>
                    <a:gd name="connsiteY4292" fmla="*/ 739066 h 1972329"/>
                    <a:gd name="connsiteX4293" fmla="*/ 588555 w 1446440"/>
                    <a:gd name="connsiteY4293" fmla="*/ 738459 h 1972329"/>
                    <a:gd name="connsiteX4294" fmla="*/ 589124 w 1446440"/>
                    <a:gd name="connsiteY4294" fmla="*/ 737506 h 1972329"/>
                    <a:gd name="connsiteX4295" fmla="*/ 589593 w 1446440"/>
                    <a:gd name="connsiteY4295" fmla="*/ 736503 h 1972329"/>
                    <a:gd name="connsiteX4296" fmla="*/ 593920 w 1446440"/>
                    <a:gd name="connsiteY4296" fmla="*/ 727182 h 1972329"/>
                    <a:gd name="connsiteX4297" fmla="*/ 593982 w 1446440"/>
                    <a:gd name="connsiteY4297" fmla="*/ 727046 h 1972329"/>
                    <a:gd name="connsiteX4298" fmla="*/ 594427 w 1446440"/>
                    <a:gd name="connsiteY4298" fmla="*/ 726897 h 1972329"/>
                    <a:gd name="connsiteX4299" fmla="*/ 596565 w 1446440"/>
                    <a:gd name="connsiteY4299" fmla="*/ 726192 h 1972329"/>
                    <a:gd name="connsiteX4300" fmla="*/ 596912 w 1446440"/>
                    <a:gd name="connsiteY4300" fmla="*/ 726080 h 1972329"/>
                    <a:gd name="connsiteX4301" fmla="*/ 597270 w 1446440"/>
                    <a:gd name="connsiteY4301" fmla="*/ 725956 h 1972329"/>
                    <a:gd name="connsiteX4302" fmla="*/ 601349 w 1446440"/>
                    <a:gd name="connsiteY4302" fmla="*/ 724595 h 1972329"/>
                    <a:gd name="connsiteX4303" fmla="*/ 601733 w 1446440"/>
                    <a:gd name="connsiteY4303" fmla="*/ 724211 h 1972329"/>
                    <a:gd name="connsiteX4304" fmla="*/ 601844 w 1446440"/>
                    <a:gd name="connsiteY4304" fmla="*/ 724112 h 1972329"/>
                    <a:gd name="connsiteX4305" fmla="*/ 602277 w 1446440"/>
                    <a:gd name="connsiteY4305" fmla="*/ 723679 h 1972329"/>
                    <a:gd name="connsiteX4306" fmla="*/ 603785 w 1446440"/>
                    <a:gd name="connsiteY4306" fmla="*/ 722206 h 1972329"/>
                    <a:gd name="connsiteX4307" fmla="*/ 605442 w 1446440"/>
                    <a:gd name="connsiteY4307" fmla="*/ 717935 h 1972329"/>
                    <a:gd name="connsiteX4308" fmla="*/ 607629 w 1446440"/>
                    <a:gd name="connsiteY4308" fmla="*/ 712327 h 1972329"/>
                    <a:gd name="connsiteX4309" fmla="*/ 607667 w 1446440"/>
                    <a:gd name="connsiteY4309" fmla="*/ 712092 h 1972329"/>
                    <a:gd name="connsiteX4310" fmla="*/ 608272 w 1446440"/>
                    <a:gd name="connsiteY4310" fmla="*/ 708650 h 1972329"/>
                    <a:gd name="connsiteX4311" fmla="*/ 608606 w 1446440"/>
                    <a:gd name="connsiteY4311" fmla="*/ 706707 h 1972329"/>
                    <a:gd name="connsiteX4312" fmla="*/ 609323 w 1446440"/>
                    <a:gd name="connsiteY4312" fmla="*/ 704355 h 1972329"/>
                    <a:gd name="connsiteX4313" fmla="*/ 609446 w 1446440"/>
                    <a:gd name="connsiteY4313" fmla="*/ 703971 h 1972329"/>
                    <a:gd name="connsiteX4314" fmla="*/ 610226 w 1446440"/>
                    <a:gd name="connsiteY4314" fmla="*/ 701434 h 1972329"/>
                    <a:gd name="connsiteX4315" fmla="*/ 611214 w 1446440"/>
                    <a:gd name="connsiteY4315" fmla="*/ 699663 h 1972329"/>
                    <a:gd name="connsiteX4316" fmla="*/ 612784 w 1446440"/>
                    <a:gd name="connsiteY4316" fmla="*/ 696853 h 1972329"/>
                    <a:gd name="connsiteX4317" fmla="*/ 614589 w 1446440"/>
                    <a:gd name="connsiteY4317" fmla="*/ 695591 h 1972329"/>
                    <a:gd name="connsiteX4318" fmla="*/ 615504 w 1446440"/>
                    <a:gd name="connsiteY4318" fmla="*/ 694959 h 1972329"/>
                    <a:gd name="connsiteX4319" fmla="*/ 618261 w 1446440"/>
                    <a:gd name="connsiteY4319" fmla="*/ 693040 h 1972329"/>
                    <a:gd name="connsiteX4320" fmla="*/ 622093 w 1446440"/>
                    <a:gd name="connsiteY4320" fmla="*/ 689252 h 1972329"/>
                    <a:gd name="connsiteX4321" fmla="*/ 622810 w 1446440"/>
                    <a:gd name="connsiteY4321" fmla="*/ 688547 h 1972329"/>
                    <a:gd name="connsiteX4322" fmla="*/ 625938 w 1446440"/>
                    <a:gd name="connsiteY4322" fmla="*/ 685564 h 1972329"/>
                    <a:gd name="connsiteX4323" fmla="*/ 626420 w 1446440"/>
                    <a:gd name="connsiteY4323" fmla="*/ 685427 h 1972329"/>
                    <a:gd name="connsiteX4324" fmla="*/ 630623 w 1446440"/>
                    <a:gd name="connsiteY4324" fmla="*/ 684239 h 1972329"/>
                    <a:gd name="connsiteX4325" fmla="*/ 634925 w 1446440"/>
                    <a:gd name="connsiteY4325" fmla="*/ 683830 h 1972329"/>
                    <a:gd name="connsiteX4326" fmla="*/ 635197 w 1446440"/>
                    <a:gd name="connsiteY4326" fmla="*/ 683731 h 1972329"/>
                    <a:gd name="connsiteX4327" fmla="*/ 639635 w 1446440"/>
                    <a:gd name="connsiteY4327" fmla="*/ 682184 h 1972329"/>
                    <a:gd name="connsiteX4328" fmla="*/ 642045 w 1446440"/>
                    <a:gd name="connsiteY4328" fmla="*/ 681020 h 1972329"/>
                    <a:gd name="connsiteX4329" fmla="*/ 646075 w 1446440"/>
                    <a:gd name="connsiteY4329" fmla="*/ 679065 h 1972329"/>
                    <a:gd name="connsiteX4330" fmla="*/ 646804 w 1446440"/>
                    <a:gd name="connsiteY4330" fmla="*/ 678433 h 1972329"/>
                    <a:gd name="connsiteX4331" fmla="*/ 647584 w 1446440"/>
                    <a:gd name="connsiteY4331" fmla="*/ 677765 h 1972329"/>
                    <a:gd name="connsiteX4332" fmla="*/ 647929 w 1446440"/>
                    <a:gd name="connsiteY4332" fmla="*/ 677468 h 1972329"/>
                    <a:gd name="connsiteX4333" fmla="*/ 648844 w 1446440"/>
                    <a:gd name="connsiteY4333" fmla="*/ 676700 h 1972329"/>
                    <a:gd name="connsiteX4334" fmla="*/ 649203 w 1446440"/>
                    <a:gd name="connsiteY4334" fmla="*/ 676391 h 1972329"/>
                    <a:gd name="connsiteX4335" fmla="*/ 652924 w 1446440"/>
                    <a:gd name="connsiteY4335" fmla="*/ 674088 h 1972329"/>
                    <a:gd name="connsiteX4336" fmla="*/ 653084 w 1446440"/>
                    <a:gd name="connsiteY4336" fmla="*/ 674039 h 1972329"/>
                    <a:gd name="connsiteX4337" fmla="*/ 655693 w 1446440"/>
                    <a:gd name="connsiteY4337" fmla="*/ 673259 h 1972329"/>
                    <a:gd name="connsiteX4338" fmla="*/ 662010 w 1446440"/>
                    <a:gd name="connsiteY4338" fmla="*/ 671402 h 1972329"/>
                    <a:gd name="connsiteX4339" fmla="*/ 662356 w 1446440"/>
                    <a:gd name="connsiteY4339" fmla="*/ 671043 h 1972329"/>
                    <a:gd name="connsiteX4340" fmla="*/ 662813 w 1446440"/>
                    <a:gd name="connsiteY4340" fmla="*/ 670548 h 1972329"/>
                    <a:gd name="connsiteX4341" fmla="*/ 663555 w 1446440"/>
                    <a:gd name="connsiteY4341" fmla="*/ 669755 h 1972329"/>
                    <a:gd name="connsiteX4342" fmla="*/ 663926 w 1446440"/>
                    <a:gd name="connsiteY4342" fmla="*/ 669372 h 1972329"/>
                    <a:gd name="connsiteX4343" fmla="*/ 664816 w 1446440"/>
                    <a:gd name="connsiteY4343" fmla="*/ 668406 h 1972329"/>
                    <a:gd name="connsiteX4344" fmla="*/ 667288 w 1446440"/>
                    <a:gd name="connsiteY4344" fmla="*/ 667960 h 1972329"/>
                    <a:gd name="connsiteX4345" fmla="*/ 668821 w 1446440"/>
                    <a:gd name="connsiteY4345" fmla="*/ 667676 h 1972329"/>
                    <a:gd name="connsiteX4346" fmla="*/ 670960 w 1446440"/>
                    <a:gd name="connsiteY4346" fmla="*/ 664952 h 1972329"/>
                    <a:gd name="connsiteX4347" fmla="*/ 671121 w 1446440"/>
                    <a:gd name="connsiteY4347" fmla="*/ 664544 h 1972329"/>
                    <a:gd name="connsiteX4348" fmla="*/ 671825 w 1446440"/>
                    <a:gd name="connsiteY4348" fmla="*/ 662675 h 1972329"/>
                    <a:gd name="connsiteX4349" fmla="*/ 671912 w 1446440"/>
                    <a:gd name="connsiteY4349" fmla="*/ 662439 h 1972329"/>
                    <a:gd name="connsiteX4350" fmla="*/ 672122 w 1446440"/>
                    <a:gd name="connsiteY4350" fmla="*/ 661870 h 1972329"/>
                    <a:gd name="connsiteX4351" fmla="*/ 672097 w 1446440"/>
                    <a:gd name="connsiteY4351" fmla="*/ 660372 h 1972329"/>
                    <a:gd name="connsiteX4352" fmla="*/ 672036 w 1446440"/>
                    <a:gd name="connsiteY4352" fmla="*/ 657773 h 1972329"/>
                    <a:gd name="connsiteX4353" fmla="*/ 673457 w 1446440"/>
                    <a:gd name="connsiteY4353" fmla="*/ 655223 h 1972329"/>
                    <a:gd name="connsiteX4354" fmla="*/ 674248 w 1446440"/>
                    <a:gd name="connsiteY4354" fmla="*/ 653799 h 1972329"/>
                    <a:gd name="connsiteX4355" fmla="*/ 679366 w 1446440"/>
                    <a:gd name="connsiteY4355" fmla="*/ 650915 h 1972329"/>
                    <a:gd name="connsiteX4356" fmla="*/ 684459 w 1446440"/>
                    <a:gd name="connsiteY4356" fmla="*/ 648649 h 1972329"/>
                    <a:gd name="connsiteX4357" fmla="*/ 685621 w 1446440"/>
                    <a:gd name="connsiteY4357" fmla="*/ 645592 h 1972329"/>
                    <a:gd name="connsiteX4358" fmla="*/ 685189 w 1446440"/>
                    <a:gd name="connsiteY4358" fmla="*/ 645084 h 1972329"/>
                    <a:gd name="connsiteX4359" fmla="*/ 682840 w 1446440"/>
                    <a:gd name="connsiteY4359" fmla="*/ 642286 h 1972329"/>
                    <a:gd name="connsiteX4360" fmla="*/ 680874 w 1446440"/>
                    <a:gd name="connsiteY4360" fmla="*/ 637644 h 1972329"/>
                    <a:gd name="connsiteX4361" fmla="*/ 680528 w 1446440"/>
                    <a:gd name="connsiteY4361" fmla="*/ 636815 h 1972329"/>
                    <a:gd name="connsiteX4362" fmla="*/ 679490 w 1446440"/>
                    <a:gd name="connsiteY4362" fmla="*/ 634265 h 1972329"/>
                    <a:gd name="connsiteX4363" fmla="*/ 679094 w 1446440"/>
                    <a:gd name="connsiteY4363" fmla="*/ 633274 h 1972329"/>
                    <a:gd name="connsiteX4364" fmla="*/ 677932 w 1446440"/>
                    <a:gd name="connsiteY4364" fmla="*/ 630378 h 1972329"/>
                    <a:gd name="connsiteX4365" fmla="*/ 679057 w 1446440"/>
                    <a:gd name="connsiteY4365" fmla="*/ 626280 h 1972329"/>
                    <a:gd name="connsiteX4366" fmla="*/ 679626 w 1446440"/>
                    <a:gd name="connsiteY4366" fmla="*/ 624163 h 1972329"/>
                    <a:gd name="connsiteX4367" fmla="*/ 684608 w 1446440"/>
                    <a:gd name="connsiteY4367" fmla="*/ 618135 h 1972329"/>
                    <a:gd name="connsiteX4368" fmla="*/ 690121 w 1446440"/>
                    <a:gd name="connsiteY4368" fmla="*/ 613951 h 1972329"/>
                    <a:gd name="connsiteX4369" fmla="*/ 694287 w 1446440"/>
                    <a:gd name="connsiteY4369" fmla="*/ 610794 h 1972329"/>
                    <a:gd name="connsiteX4370" fmla="*/ 699714 w 1446440"/>
                    <a:gd name="connsiteY4370" fmla="*/ 608566 h 1972329"/>
                    <a:gd name="connsiteX4371" fmla="*/ 702397 w 1446440"/>
                    <a:gd name="connsiteY4371" fmla="*/ 607662 h 1972329"/>
                    <a:gd name="connsiteX4372" fmla="*/ 703756 w 1446440"/>
                    <a:gd name="connsiteY4372" fmla="*/ 607204 h 1972329"/>
                    <a:gd name="connsiteX4373" fmla="*/ 707156 w 1446440"/>
                    <a:gd name="connsiteY4373" fmla="*/ 604085 h 1972329"/>
                    <a:gd name="connsiteX4374" fmla="*/ 710160 w 1446440"/>
                    <a:gd name="connsiteY4374" fmla="*/ 598551 h 1972329"/>
                    <a:gd name="connsiteX4375" fmla="*/ 713312 w 1446440"/>
                    <a:gd name="connsiteY4375" fmla="*/ 595333 h 1972329"/>
                    <a:gd name="connsiteX4376" fmla="*/ 716390 w 1446440"/>
                    <a:gd name="connsiteY4376" fmla="*/ 592188 h 1972329"/>
                    <a:gd name="connsiteX4377" fmla="*/ 720198 w 1446440"/>
                    <a:gd name="connsiteY4377" fmla="*/ 588314 h 1972329"/>
                    <a:gd name="connsiteX4378" fmla="*/ 720791 w 1446440"/>
                    <a:gd name="connsiteY4378" fmla="*/ 587719 h 1972329"/>
                    <a:gd name="connsiteX4379" fmla="*/ 720989 w 1446440"/>
                    <a:gd name="connsiteY4379" fmla="*/ 586420 h 1972329"/>
                    <a:gd name="connsiteX4380" fmla="*/ 721335 w 1446440"/>
                    <a:gd name="connsiteY4380" fmla="*/ 584266 h 1972329"/>
                    <a:gd name="connsiteX4381" fmla="*/ 720309 w 1446440"/>
                    <a:gd name="connsiteY4381" fmla="*/ 581233 h 1972329"/>
                    <a:gd name="connsiteX4382" fmla="*/ 719926 w 1446440"/>
                    <a:gd name="connsiteY4382" fmla="*/ 580057 h 1972329"/>
                    <a:gd name="connsiteX4383" fmla="*/ 715686 w 1446440"/>
                    <a:gd name="connsiteY4383" fmla="*/ 578559 h 1972329"/>
                    <a:gd name="connsiteX4384" fmla="*/ 709109 w 1446440"/>
                    <a:gd name="connsiteY4384" fmla="*/ 577247 h 1972329"/>
                    <a:gd name="connsiteX4385" fmla="*/ 705289 w 1446440"/>
                    <a:gd name="connsiteY4385" fmla="*/ 574189 h 1972329"/>
                    <a:gd name="connsiteX4386" fmla="*/ 697427 w 1446440"/>
                    <a:gd name="connsiteY4386" fmla="*/ 566477 h 1972329"/>
                    <a:gd name="connsiteX4387" fmla="*/ 692816 w 1446440"/>
                    <a:gd name="connsiteY4387" fmla="*/ 563172 h 1972329"/>
                    <a:gd name="connsiteX4388" fmla="*/ 689763 w 1446440"/>
                    <a:gd name="connsiteY4388" fmla="*/ 560981 h 1972329"/>
                    <a:gd name="connsiteX4389" fmla="*/ 686635 w 1446440"/>
                    <a:gd name="connsiteY4389" fmla="*/ 557651 h 1972329"/>
                    <a:gd name="connsiteX4390" fmla="*/ 685918 w 1446440"/>
                    <a:gd name="connsiteY4390" fmla="*/ 555942 h 1972329"/>
                    <a:gd name="connsiteX4391" fmla="*/ 684880 w 1446440"/>
                    <a:gd name="connsiteY4391" fmla="*/ 553429 h 1972329"/>
                    <a:gd name="connsiteX4392" fmla="*/ 685263 w 1446440"/>
                    <a:gd name="connsiteY4392" fmla="*/ 550223 h 1972329"/>
                    <a:gd name="connsiteX4393" fmla="*/ 685547 w 1446440"/>
                    <a:gd name="connsiteY4393" fmla="*/ 547760 h 1972329"/>
                    <a:gd name="connsiteX4394" fmla="*/ 705549 w 1446440"/>
                    <a:gd name="connsiteY4394" fmla="*/ 514609 h 1972329"/>
                    <a:gd name="connsiteX4395" fmla="*/ 706921 w 1446440"/>
                    <a:gd name="connsiteY4395" fmla="*/ 513594 h 1972329"/>
                    <a:gd name="connsiteX4396" fmla="*/ 710778 w 1446440"/>
                    <a:gd name="connsiteY4396" fmla="*/ 510771 h 1972329"/>
                    <a:gd name="connsiteX4397" fmla="*/ 712360 w 1446440"/>
                    <a:gd name="connsiteY4397" fmla="*/ 506736 h 1972329"/>
                    <a:gd name="connsiteX4398" fmla="*/ 713621 w 1446440"/>
                    <a:gd name="connsiteY4398" fmla="*/ 502378 h 1972329"/>
                    <a:gd name="connsiteX4399" fmla="*/ 713522 w 1446440"/>
                    <a:gd name="connsiteY4399" fmla="*/ 501883 h 1972329"/>
                    <a:gd name="connsiteX4400" fmla="*/ 713114 w 1446440"/>
                    <a:gd name="connsiteY4400" fmla="*/ 499803 h 1972329"/>
                    <a:gd name="connsiteX4401" fmla="*/ 710247 w 1446440"/>
                    <a:gd name="connsiteY4401" fmla="*/ 497006 h 1972329"/>
                    <a:gd name="connsiteX4402" fmla="*/ 709332 w 1446440"/>
                    <a:gd name="connsiteY4402" fmla="*/ 496114 h 1972329"/>
                    <a:gd name="connsiteX4403" fmla="*/ 701914 w 1446440"/>
                    <a:gd name="connsiteY4403" fmla="*/ 489900 h 1972329"/>
                    <a:gd name="connsiteX4404" fmla="*/ 700431 w 1446440"/>
                    <a:gd name="connsiteY4404" fmla="*/ 488662 h 1972329"/>
                    <a:gd name="connsiteX4405" fmla="*/ 699652 w 1446440"/>
                    <a:gd name="connsiteY4405" fmla="*/ 487771 h 1972329"/>
                    <a:gd name="connsiteX4406" fmla="*/ 696673 w 1446440"/>
                    <a:gd name="connsiteY4406" fmla="*/ 484329 h 1972329"/>
                    <a:gd name="connsiteX4407" fmla="*/ 696722 w 1446440"/>
                    <a:gd name="connsiteY4407" fmla="*/ 480480 h 1972329"/>
                    <a:gd name="connsiteX4408" fmla="*/ 696760 w 1446440"/>
                    <a:gd name="connsiteY4408" fmla="*/ 477372 h 1972329"/>
                    <a:gd name="connsiteX4409" fmla="*/ 698416 w 1446440"/>
                    <a:gd name="connsiteY4409" fmla="*/ 472062 h 1972329"/>
                    <a:gd name="connsiteX4410" fmla="*/ 698886 w 1446440"/>
                    <a:gd name="connsiteY4410" fmla="*/ 471084 h 1972329"/>
                    <a:gd name="connsiteX4411" fmla="*/ 699034 w 1446440"/>
                    <a:gd name="connsiteY4411" fmla="*/ 470799 h 1972329"/>
                    <a:gd name="connsiteX4412" fmla="*/ 701853 w 1446440"/>
                    <a:gd name="connsiteY4412" fmla="*/ 464956 h 1972329"/>
                    <a:gd name="connsiteX4413" fmla="*/ 702817 w 1446440"/>
                    <a:gd name="connsiteY4413" fmla="*/ 459943 h 1972329"/>
                    <a:gd name="connsiteX4414" fmla="*/ 702681 w 1446440"/>
                    <a:gd name="connsiteY4414" fmla="*/ 459534 h 1972329"/>
                    <a:gd name="connsiteX4415" fmla="*/ 702248 w 1446440"/>
                    <a:gd name="connsiteY4415" fmla="*/ 458321 h 1972329"/>
                    <a:gd name="connsiteX4416" fmla="*/ 698997 w 1446440"/>
                    <a:gd name="connsiteY4416" fmla="*/ 456885 h 1972329"/>
                    <a:gd name="connsiteX4417" fmla="*/ 693014 w 1446440"/>
                    <a:gd name="connsiteY4417" fmla="*/ 455189 h 1972329"/>
                    <a:gd name="connsiteX4418" fmla="*/ 692086 w 1446440"/>
                    <a:gd name="connsiteY4418" fmla="*/ 454929 h 1972329"/>
                    <a:gd name="connsiteX4419" fmla="*/ 691023 w 1446440"/>
                    <a:gd name="connsiteY4419" fmla="*/ 454459 h 1972329"/>
                    <a:gd name="connsiteX4420" fmla="*/ 685572 w 1446440"/>
                    <a:gd name="connsiteY4420" fmla="*/ 452045 h 1972329"/>
                    <a:gd name="connsiteX4421" fmla="*/ 676807 w 1446440"/>
                    <a:gd name="connsiteY4421" fmla="*/ 447452 h 1972329"/>
                    <a:gd name="connsiteX4422" fmla="*/ 673741 w 1446440"/>
                    <a:gd name="connsiteY4422" fmla="*/ 445051 h 1972329"/>
                    <a:gd name="connsiteX4423" fmla="*/ 672023 w 1446440"/>
                    <a:gd name="connsiteY4423" fmla="*/ 443714 h 1972329"/>
                    <a:gd name="connsiteX4424" fmla="*/ 670255 w 1446440"/>
                    <a:gd name="connsiteY4424" fmla="*/ 441659 h 1972329"/>
                    <a:gd name="connsiteX4425" fmla="*/ 668883 w 1446440"/>
                    <a:gd name="connsiteY4425" fmla="*/ 440062 h 1972329"/>
                    <a:gd name="connsiteX4426" fmla="*/ 668920 w 1446440"/>
                    <a:gd name="connsiteY4426" fmla="*/ 439604 h 1972329"/>
                    <a:gd name="connsiteX4427" fmla="*/ 669168 w 1446440"/>
                    <a:gd name="connsiteY4427" fmla="*/ 435321 h 1972329"/>
                    <a:gd name="connsiteX4428" fmla="*/ 671875 w 1446440"/>
                    <a:gd name="connsiteY4428" fmla="*/ 429119 h 1972329"/>
                    <a:gd name="connsiteX4429" fmla="*/ 680306 w 1446440"/>
                    <a:gd name="connsiteY4429" fmla="*/ 419067 h 1972329"/>
                    <a:gd name="connsiteX4430" fmla="*/ 680528 w 1446440"/>
                    <a:gd name="connsiteY4430" fmla="*/ 418807 h 1972329"/>
                    <a:gd name="connsiteX4431" fmla="*/ 682877 w 1446440"/>
                    <a:gd name="connsiteY4431" fmla="*/ 412915 h 1972329"/>
                    <a:gd name="connsiteX4432" fmla="*/ 682865 w 1446440"/>
                    <a:gd name="connsiteY4432" fmla="*/ 409795 h 1972329"/>
                    <a:gd name="connsiteX4433" fmla="*/ 682852 w 1446440"/>
                    <a:gd name="connsiteY4433" fmla="*/ 407839 h 1972329"/>
                    <a:gd name="connsiteX4434" fmla="*/ 678748 w 1446440"/>
                    <a:gd name="connsiteY4434" fmla="*/ 404658 h 1972329"/>
                    <a:gd name="connsiteX4435" fmla="*/ 675596 w 1446440"/>
                    <a:gd name="connsiteY4435" fmla="*/ 403272 h 1972329"/>
                    <a:gd name="connsiteX4436" fmla="*/ 670503 w 1446440"/>
                    <a:gd name="connsiteY4436" fmla="*/ 400622 h 1972329"/>
                    <a:gd name="connsiteX4437" fmla="*/ 668401 w 1446440"/>
                    <a:gd name="connsiteY4437" fmla="*/ 399521 h 1972329"/>
                    <a:gd name="connsiteX4438" fmla="*/ 664717 w 1446440"/>
                    <a:gd name="connsiteY4438" fmla="*/ 396277 h 1972329"/>
                    <a:gd name="connsiteX4439" fmla="*/ 663283 w 1446440"/>
                    <a:gd name="connsiteY4439" fmla="*/ 393145 h 1972329"/>
                    <a:gd name="connsiteX4440" fmla="*/ 663518 w 1446440"/>
                    <a:gd name="connsiteY4440" fmla="*/ 389184 h 1972329"/>
                    <a:gd name="connsiteX4441" fmla="*/ 665891 w 1446440"/>
                    <a:gd name="connsiteY4441" fmla="*/ 381682 h 1972329"/>
                    <a:gd name="connsiteX4442" fmla="*/ 666040 w 1446440"/>
                    <a:gd name="connsiteY4442" fmla="*/ 379244 h 1972329"/>
                    <a:gd name="connsiteX4443" fmla="*/ 660390 w 1446440"/>
                    <a:gd name="connsiteY4443" fmla="*/ 372460 h 1972329"/>
                    <a:gd name="connsiteX4444" fmla="*/ 659402 w 1446440"/>
                    <a:gd name="connsiteY4444" fmla="*/ 371259 h 1972329"/>
                    <a:gd name="connsiteX4445" fmla="*/ 658684 w 1446440"/>
                    <a:gd name="connsiteY4445" fmla="*/ 369241 h 1972329"/>
                    <a:gd name="connsiteX4446" fmla="*/ 657733 w 1446440"/>
                    <a:gd name="connsiteY4446" fmla="*/ 366592 h 1972329"/>
                    <a:gd name="connsiteX4447" fmla="*/ 648226 w 1446440"/>
                    <a:gd name="connsiteY4447" fmla="*/ 352356 h 1972329"/>
                    <a:gd name="connsiteX4448" fmla="*/ 644839 w 1446440"/>
                    <a:gd name="connsiteY4448" fmla="*/ 349435 h 1972329"/>
                    <a:gd name="connsiteX4449" fmla="*/ 643145 w 1446440"/>
                    <a:gd name="connsiteY4449" fmla="*/ 349348 h 1972329"/>
                    <a:gd name="connsiteX4450" fmla="*/ 641613 w 1446440"/>
                    <a:gd name="connsiteY4450" fmla="*/ 349262 h 1972329"/>
                    <a:gd name="connsiteX4451" fmla="*/ 639165 w 1446440"/>
                    <a:gd name="connsiteY4451" fmla="*/ 348952 h 1972329"/>
                    <a:gd name="connsiteX4452" fmla="*/ 637447 w 1446440"/>
                    <a:gd name="connsiteY4452" fmla="*/ 348742 h 1972329"/>
                    <a:gd name="connsiteX4453" fmla="*/ 636037 w 1446440"/>
                    <a:gd name="connsiteY4453" fmla="*/ 347504 h 1972329"/>
                    <a:gd name="connsiteX4454" fmla="*/ 633750 w 1446440"/>
                    <a:gd name="connsiteY4454" fmla="*/ 345498 h 1972329"/>
                    <a:gd name="connsiteX4455" fmla="*/ 633874 w 1446440"/>
                    <a:gd name="connsiteY4455" fmla="*/ 343369 h 1972329"/>
                    <a:gd name="connsiteX4456" fmla="*/ 634751 w 1446440"/>
                    <a:gd name="connsiteY4456" fmla="*/ 339445 h 1972329"/>
                    <a:gd name="connsiteX4457" fmla="*/ 634059 w 1446440"/>
                    <a:gd name="connsiteY4457" fmla="*/ 332067 h 1972329"/>
                    <a:gd name="connsiteX4458" fmla="*/ 633948 w 1446440"/>
                    <a:gd name="connsiteY4458" fmla="*/ 330854 h 1972329"/>
                    <a:gd name="connsiteX4459" fmla="*/ 633268 w 1446440"/>
                    <a:gd name="connsiteY4459" fmla="*/ 328848 h 1972329"/>
                    <a:gd name="connsiteX4460" fmla="*/ 632564 w 1446440"/>
                    <a:gd name="connsiteY4460" fmla="*/ 326806 h 1972329"/>
                    <a:gd name="connsiteX4461" fmla="*/ 628126 w 1446440"/>
                    <a:gd name="connsiteY4461" fmla="*/ 325358 h 1972329"/>
                    <a:gd name="connsiteX4462" fmla="*/ 625938 w 1446440"/>
                    <a:gd name="connsiteY4462" fmla="*/ 325432 h 1972329"/>
                    <a:gd name="connsiteX4463" fmla="*/ 624553 w 1446440"/>
                    <a:gd name="connsiteY4463" fmla="*/ 325481 h 1972329"/>
                    <a:gd name="connsiteX4464" fmla="*/ 619410 w 1446440"/>
                    <a:gd name="connsiteY4464" fmla="*/ 324912 h 1972329"/>
                    <a:gd name="connsiteX4465" fmla="*/ 615591 w 1446440"/>
                    <a:gd name="connsiteY4465" fmla="*/ 323798 h 1972329"/>
                    <a:gd name="connsiteX4466" fmla="*/ 612908 w 1446440"/>
                    <a:gd name="connsiteY4466" fmla="*/ 320988 h 1972329"/>
                    <a:gd name="connsiteX4467" fmla="*/ 610695 w 1446440"/>
                    <a:gd name="connsiteY4467" fmla="*/ 318673 h 1972329"/>
                    <a:gd name="connsiteX4468" fmla="*/ 606838 w 1446440"/>
                    <a:gd name="connsiteY4468" fmla="*/ 316259 h 1972329"/>
                    <a:gd name="connsiteX4469" fmla="*/ 605380 w 1446440"/>
                    <a:gd name="connsiteY4469" fmla="*/ 315343 h 1972329"/>
                    <a:gd name="connsiteX4470" fmla="*/ 598346 w 1446440"/>
                    <a:gd name="connsiteY4470" fmla="*/ 313771 h 1972329"/>
                    <a:gd name="connsiteX4471" fmla="*/ 596924 w 1446440"/>
                    <a:gd name="connsiteY4471" fmla="*/ 313102 h 1972329"/>
                    <a:gd name="connsiteX4472" fmla="*/ 596145 w 1446440"/>
                    <a:gd name="connsiteY4472" fmla="*/ 312743 h 1972329"/>
                    <a:gd name="connsiteX4473" fmla="*/ 594501 w 1446440"/>
                    <a:gd name="connsiteY4473" fmla="*/ 311010 h 1972329"/>
                    <a:gd name="connsiteX4474" fmla="*/ 588802 w 1446440"/>
                    <a:gd name="connsiteY4474" fmla="*/ 305044 h 1972329"/>
                    <a:gd name="connsiteX4475" fmla="*/ 584722 w 1446440"/>
                    <a:gd name="connsiteY4475" fmla="*/ 302704 h 1972329"/>
                    <a:gd name="connsiteX4476" fmla="*/ 583635 w 1446440"/>
                    <a:gd name="connsiteY4476" fmla="*/ 301813 h 1972329"/>
                    <a:gd name="connsiteX4477" fmla="*/ 582362 w 1446440"/>
                    <a:gd name="connsiteY4477" fmla="*/ 300798 h 1972329"/>
                    <a:gd name="connsiteX4478" fmla="*/ 580693 w 1446440"/>
                    <a:gd name="connsiteY4478" fmla="*/ 299448 h 1972329"/>
                    <a:gd name="connsiteX4479" fmla="*/ 579988 w 1446440"/>
                    <a:gd name="connsiteY4479" fmla="*/ 294831 h 1972329"/>
                    <a:gd name="connsiteX4480" fmla="*/ 582671 w 1446440"/>
                    <a:gd name="connsiteY4480" fmla="*/ 287329 h 1972329"/>
                    <a:gd name="connsiteX4481" fmla="*/ 583054 w 1446440"/>
                    <a:gd name="connsiteY4481" fmla="*/ 286896 h 1972329"/>
                    <a:gd name="connsiteX4482" fmla="*/ 588567 w 1446440"/>
                    <a:gd name="connsiteY4482" fmla="*/ 280607 h 1972329"/>
                    <a:gd name="connsiteX4483" fmla="*/ 592066 w 1446440"/>
                    <a:gd name="connsiteY4483" fmla="*/ 280025 h 1972329"/>
                    <a:gd name="connsiteX4484" fmla="*/ 592820 w 1446440"/>
                    <a:gd name="connsiteY4484" fmla="*/ 279902 h 1972329"/>
                    <a:gd name="connsiteX4485" fmla="*/ 593030 w 1446440"/>
                    <a:gd name="connsiteY4485" fmla="*/ 278998 h 1972329"/>
                    <a:gd name="connsiteX4486" fmla="*/ 593240 w 1446440"/>
                    <a:gd name="connsiteY4486" fmla="*/ 278094 h 1972329"/>
                    <a:gd name="connsiteX4487" fmla="*/ 592906 w 1446440"/>
                    <a:gd name="connsiteY4487" fmla="*/ 272586 h 1972329"/>
                    <a:gd name="connsiteX4488" fmla="*/ 593314 w 1446440"/>
                    <a:gd name="connsiteY4488" fmla="*/ 271051 h 1972329"/>
                    <a:gd name="connsiteX4489" fmla="*/ 593722 w 1446440"/>
                    <a:gd name="connsiteY4489" fmla="*/ 269565 h 1972329"/>
                    <a:gd name="connsiteX4490" fmla="*/ 594019 w 1446440"/>
                    <a:gd name="connsiteY4490" fmla="*/ 269355 h 1972329"/>
                    <a:gd name="connsiteX4491" fmla="*/ 596430 w 1446440"/>
                    <a:gd name="connsiteY4491" fmla="*/ 267572 h 1972329"/>
                    <a:gd name="connsiteX4492" fmla="*/ 604020 w 1446440"/>
                    <a:gd name="connsiteY4492" fmla="*/ 262658 h 1972329"/>
                    <a:gd name="connsiteX4493" fmla="*/ 605194 w 1446440"/>
                    <a:gd name="connsiteY4493" fmla="*/ 261903 h 1972329"/>
                    <a:gd name="connsiteX4494" fmla="*/ 607135 w 1446440"/>
                    <a:gd name="connsiteY4494" fmla="*/ 260764 h 1972329"/>
                    <a:gd name="connsiteX4495" fmla="*/ 612908 w 1446440"/>
                    <a:gd name="connsiteY4495" fmla="*/ 257409 h 1972329"/>
                    <a:gd name="connsiteX4496" fmla="*/ 618347 w 1446440"/>
                    <a:gd name="connsiteY4496" fmla="*/ 255280 h 1972329"/>
                    <a:gd name="connsiteX4497" fmla="*/ 621870 w 1446440"/>
                    <a:gd name="connsiteY4497" fmla="*/ 253893 h 1972329"/>
                    <a:gd name="connsiteX4498" fmla="*/ 623193 w 1446440"/>
                    <a:gd name="connsiteY4498" fmla="*/ 252965 h 1972329"/>
                    <a:gd name="connsiteX4499" fmla="*/ 623898 w 1446440"/>
                    <a:gd name="connsiteY4499" fmla="*/ 252470 h 1972329"/>
                    <a:gd name="connsiteX4500" fmla="*/ 625369 w 1446440"/>
                    <a:gd name="connsiteY4500" fmla="*/ 249499 h 1972329"/>
                    <a:gd name="connsiteX4501" fmla="*/ 626086 w 1446440"/>
                    <a:gd name="connsiteY4501" fmla="*/ 247308 h 1972329"/>
                    <a:gd name="connsiteX4502" fmla="*/ 627347 w 1446440"/>
                    <a:gd name="connsiteY4502" fmla="*/ 243495 h 1972329"/>
                    <a:gd name="connsiteX4503" fmla="*/ 628904 w 1446440"/>
                    <a:gd name="connsiteY4503" fmla="*/ 242765 h 1972329"/>
                    <a:gd name="connsiteX4504" fmla="*/ 629646 w 1446440"/>
                    <a:gd name="connsiteY4504" fmla="*/ 242430 h 1972329"/>
                    <a:gd name="connsiteX4505" fmla="*/ 629869 w 1446440"/>
                    <a:gd name="connsiteY4505" fmla="*/ 242381 h 1972329"/>
                    <a:gd name="connsiteX4506" fmla="*/ 634888 w 1446440"/>
                    <a:gd name="connsiteY4506" fmla="*/ 241477 h 1972329"/>
                    <a:gd name="connsiteX4507" fmla="*/ 639598 w 1446440"/>
                    <a:gd name="connsiteY4507" fmla="*/ 238667 h 1972329"/>
                    <a:gd name="connsiteX4508" fmla="*/ 645099 w 1446440"/>
                    <a:gd name="connsiteY4508" fmla="*/ 233455 h 1972329"/>
                    <a:gd name="connsiteX4509" fmla="*/ 649648 w 1446440"/>
                    <a:gd name="connsiteY4509" fmla="*/ 222104 h 1972329"/>
                    <a:gd name="connsiteX4510" fmla="*/ 651267 w 1446440"/>
                    <a:gd name="connsiteY4510" fmla="*/ 219863 h 1972329"/>
                    <a:gd name="connsiteX4511" fmla="*/ 651774 w 1446440"/>
                    <a:gd name="connsiteY4511" fmla="*/ 219158 h 1972329"/>
                    <a:gd name="connsiteX4512" fmla="*/ 653208 w 1446440"/>
                    <a:gd name="connsiteY4512" fmla="*/ 218861 h 1972329"/>
                    <a:gd name="connsiteX4513" fmla="*/ 656373 w 1446440"/>
                    <a:gd name="connsiteY4513" fmla="*/ 218180 h 1972329"/>
                    <a:gd name="connsiteX4514" fmla="*/ 656571 w 1446440"/>
                    <a:gd name="connsiteY4514" fmla="*/ 217994 h 1972329"/>
                    <a:gd name="connsiteX4515" fmla="*/ 657621 w 1446440"/>
                    <a:gd name="connsiteY4515" fmla="*/ 216929 h 1972329"/>
                    <a:gd name="connsiteX4516" fmla="*/ 659834 w 1446440"/>
                    <a:gd name="connsiteY4516" fmla="*/ 214701 h 1972329"/>
                    <a:gd name="connsiteX4517" fmla="*/ 664655 w 1446440"/>
                    <a:gd name="connsiteY4517" fmla="*/ 210071 h 1972329"/>
                    <a:gd name="connsiteX4518" fmla="*/ 675126 w 1446440"/>
                    <a:gd name="connsiteY4518" fmla="*/ 208796 h 1972329"/>
                    <a:gd name="connsiteX4519" fmla="*/ 675138 w 1446440"/>
                    <a:gd name="connsiteY4519" fmla="*/ 208450 h 1972329"/>
                    <a:gd name="connsiteX4520" fmla="*/ 675299 w 1446440"/>
                    <a:gd name="connsiteY4520" fmla="*/ 205751 h 1972329"/>
                    <a:gd name="connsiteX4521" fmla="*/ 676202 w 1446440"/>
                    <a:gd name="connsiteY4521" fmla="*/ 201530 h 1972329"/>
                    <a:gd name="connsiteX4522" fmla="*/ 679552 w 1446440"/>
                    <a:gd name="connsiteY4522" fmla="*/ 199871 h 1972329"/>
                    <a:gd name="connsiteX4523" fmla="*/ 689379 w 1446440"/>
                    <a:gd name="connsiteY4523" fmla="*/ 198559 h 1972329"/>
                    <a:gd name="connsiteX4524" fmla="*/ 690158 w 1446440"/>
                    <a:gd name="connsiteY4524" fmla="*/ 193942 h 1972329"/>
                    <a:gd name="connsiteX4525" fmla="*/ 690393 w 1446440"/>
                    <a:gd name="connsiteY4525" fmla="*/ 192518 h 1972329"/>
                    <a:gd name="connsiteX4526" fmla="*/ 686647 w 1446440"/>
                    <a:gd name="connsiteY4526" fmla="*/ 189881 h 1972329"/>
                    <a:gd name="connsiteX4527" fmla="*/ 685807 w 1446440"/>
                    <a:gd name="connsiteY4527" fmla="*/ 185734 h 1972329"/>
                    <a:gd name="connsiteX4528" fmla="*/ 685646 w 1446440"/>
                    <a:gd name="connsiteY4528" fmla="*/ 184942 h 1972329"/>
                    <a:gd name="connsiteX4529" fmla="*/ 688390 w 1446440"/>
                    <a:gd name="connsiteY4529" fmla="*/ 182652 h 1972329"/>
                    <a:gd name="connsiteX4530" fmla="*/ 696500 w 1446440"/>
                    <a:gd name="connsiteY4530" fmla="*/ 177589 h 1972329"/>
                    <a:gd name="connsiteX4531" fmla="*/ 702742 w 1446440"/>
                    <a:gd name="connsiteY4531" fmla="*/ 171213 h 1972329"/>
                    <a:gd name="connsiteX4532" fmla="*/ 704325 w 1446440"/>
                    <a:gd name="connsiteY4532" fmla="*/ 166435 h 1972329"/>
                    <a:gd name="connsiteX4533" fmla="*/ 705129 w 1446440"/>
                    <a:gd name="connsiteY4533" fmla="*/ 164021 h 1972329"/>
                    <a:gd name="connsiteX4534" fmla="*/ 705314 w 1446440"/>
                    <a:gd name="connsiteY4534" fmla="*/ 161100 h 1972329"/>
                    <a:gd name="connsiteX4535" fmla="*/ 705611 w 1446440"/>
                    <a:gd name="connsiteY4535" fmla="*/ 156111 h 1972329"/>
                    <a:gd name="connsiteX4536" fmla="*/ 707984 w 1446440"/>
                    <a:gd name="connsiteY4536" fmla="*/ 151877 h 1972329"/>
                    <a:gd name="connsiteX4537" fmla="*/ 709270 w 1446440"/>
                    <a:gd name="connsiteY4537" fmla="*/ 149600 h 1972329"/>
                    <a:gd name="connsiteX4538" fmla="*/ 710976 w 1446440"/>
                    <a:gd name="connsiteY4538" fmla="*/ 148993 h 1972329"/>
                    <a:gd name="connsiteX4539" fmla="*/ 715253 w 1446440"/>
                    <a:gd name="connsiteY4539" fmla="*/ 147470 h 1972329"/>
                    <a:gd name="connsiteX4540" fmla="*/ 720334 w 1446440"/>
                    <a:gd name="connsiteY4540" fmla="*/ 149575 h 1972329"/>
                    <a:gd name="connsiteX4541" fmla="*/ 724660 w 1446440"/>
                    <a:gd name="connsiteY4541" fmla="*/ 153474 h 1972329"/>
                    <a:gd name="connsiteX4542" fmla="*/ 730421 w 1446440"/>
                    <a:gd name="connsiteY4542" fmla="*/ 155009 h 1972329"/>
                    <a:gd name="connsiteX4543" fmla="*/ 733190 w 1446440"/>
                    <a:gd name="connsiteY4543" fmla="*/ 156507 h 1972329"/>
                    <a:gd name="connsiteX4544" fmla="*/ 735453 w 1446440"/>
                    <a:gd name="connsiteY4544" fmla="*/ 157720 h 1972329"/>
                    <a:gd name="connsiteX4545" fmla="*/ 740694 w 1446440"/>
                    <a:gd name="connsiteY4545" fmla="*/ 162214 h 1972329"/>
                    <a:gd name="connsiteX4546" fmla="*/ 745342 w 1446440"/>
                    <a:gd name="connsiteY4546" fmla="*/ 166200 h 1972329"/>
                    <a:gd name="connsiteX4547" fmla="*/ 748568 w 1446440"/>
                    <a:gd name="connsiteY4547" fmla="*/ 168478 h 1972329"/>
                    <a:gd name="connsiteX4548" fmla="*/ 756555 w 1446440"/>
                    <a:gd name="connsiteY4548" fmla="*/ 174135 h 1972329"/>
                    <a:gd name="connsiteX4549" fmla="*/ 761215 w 1446440"/>
                    <a:gd name="connsiteY4549" fmla="*/ 175286 h 1972329"/>
                    <a:gd name="connsiteX4550" fmla="*/ 761400 w 1446440"/>
                    <a:gd name="connsiteY4550" fmla="*/ 175336 h 1972329"/>
                    <a:gd name="connsiteX4551" fmla="*/ 762958 w 1446440"/>
                    <a:gd name="connsiteY4551" fmla="*/ 175720 h 1972329"/>
                    <a:gd name="connsiteX4552" fmla="*/ 765257 w 1446440"/>
                    <a:gd name="connsiteY4552" fmla="*/ 175843 h 1972329"/>
                    <a:gd name="connsiteX4553" fmla="*/ 766110 w 1446440"/>
                    <a:gd name="connsiteY4553" fmla="*/ 175893 h 1972329"/>
                    <a:gd name="connsiteX4554" fmla="*/ 770746 w 1446440"/>
                    <a:gd name="connsiteY4554" fmla="*/ 176153 h 1972329"/>
                    <a:gd name="connsiteX4555" fmla="*/ 773874 w 1446440"/>
                    <a:gd name="connsiteY4555" fmla="*/ 174890 h 1972329"/>
                    <a:gd name="connsiteX4556" fmla="*/ 774751 w 1446440"/>
                    <a:gd name="connsiteY4556" fmla="*/ 174544 h 1972329"/>
                    <a:gd name="connsiteX4557" fmla="*/ 775777 w 1446440"/>
                    <a:gd name="connsiteY4557" fmla="*/ 172130 h 1972329"/>
                    <a:gd name="connsiteX4558" fmla="*/ 777038 w 1446440"/>
                    <a:gd name="connsiteY4558" fmla="*/ 169171 h 1972329"/>
                    <a:gd name="connsiteX4559" fmla="*/ 776049 w 1446440"/>
                    <a:gd name="connsiteY4559" fmla="*/ 164244 h 1972329"/>
                    <a:gd name="connsiteX4560" fmla="*/ 772081 w 1446440"/>
                    <a:gd name="connsiteY4560" fmla="*/ 163514 h 1972329"/>
                    <a:gd name="connsiteX4561" fmla="*/ 766407 w 1446440"/>
                    <a:gd name="connsiteY4561" fmla="*/ 162486 h 1972329"/>
                    <a:gd name="connsiteX4562" fmla="*/ 763317 w 1446440"/>
                    <a:gd name="connsiteY4562" fmla="*/ 159874 h 1972329"/>
                    <a:gd name="connsiteX4563" fmla="*/ 763143 w 1446440"/>
                    <a:gd name="connsiteY4563" fmla="*/ 154947 h 1972329"/>
                    <a:gd name="connsiteX4564" fmla="*/ 763094 w 1446440"/>
                    <a:gd name="connsiteY4564" fmla="*/ 153140 h 1972329"/>
                    <a:gd name="connsiteX4565" fmla="*/ 763218 w 1446440"/>
                    <a:gd name="connsiteY4565" fmla="*/ 152236 h 1972329"/>
                    <a:gd name="connsiteX4566" fmla="*/ 764281 w 1446440"/>
                    <a:gd name="connsiteY4566" fmla="*/ 144660 h 1972329"/>
                    <a:gd name="connsiteX4567" fmla="*/ 767297 w 1446440"/>
                    <a:gd name="connsiteY4567" fmla="*/ 138124 h 1972329"/>
                    <a:gd name="connsiteX4568" fmla="*/ 782910 w 1446440"/>
                    <a:gd name="connsiteY4568" fmla="*/ 138384 h 1972329"/>
                    <a:gd name="connsiteX4569" fmla="*/ 786409 w 1446440"/>
                    <a:gd name="connsiteY4569" fmla="*/ 138285 h 1972329"/>
                    <a:gd name="connsiteX4570" fmla="*/ 790092 w 1446440"/>
                    <a:gd name="connsiteY4570" fmla="*/ 138174 h 1972329"/>
                    <a:gd name="connsiteX4571" fmla="*/ 792305 w 1446440"/>
                    <a:gd name="connsiteY4571" fmla="*/ 134027 h 1972329"/>
                    <a:gd name="connsiteX4572" fmla="*/ 792466 w 1446440"/>
                    <a:gd name="connsiteY4572" fmla="*/ 131601 h 1972329"/>
                    <a:gd name="connsiteX4573" fmla="*/ 795618 w 1446440"/>
                    <a:gd name="connsiteY4573" fmla="*/ 123232 h 1972329"/>
                    <a:gd name="connsiteX4574" fmla="*/ 796607 w 1446440"/>
                    <a:gd name="connsiteY4574" fmla="*/ 121375 h 1972329"/>
                    <a:gd name="connsiteX4575" fmla="*/ 797844 w 1446440"/>
                    <a:gd name="connsiteY4575" fmla="*/ 119085 h 1972329"/>
                    <a:gd name="connsiteX4576" fmla="*/ 806435 w 1446440"/>
                    <a:gd name="connsiteY4576" fmla="*/ 117129 h 1972329"/>
                    <a:gd name="connsiteX4577" fmla="*/ 808697 w 1446440"/>
                    <a:gd name="connsiteY4577" fmla="*/ 117067 h 1972329"/>
                    <a:gd name="connsiteX4578" fmla="*/ 820812 w 1446440"/>
                    <a:gd name="connsiteY4578" fmla="*/ 116733 h 1972329"/>
                    <a:gd name="connsiteX4579" fmla="*/ 834484 w 1446440"/>
                    <a:gd name="connsiteY4579" fmla="*/ 107140 h 1972329"/>
                    <a:gd name="connsiteX4580" fmla="*/ 842310 w 1446440"/>
                    <a:gd name="connsiteY4580" fmla="*/ 106731 h 1972329"/>
                    <a:gd name="connsiteX4581" fmla="*/ 845610 w 1446440"/>
                    <a:gd name="connsiteY4581" fmla="*/ 106570 h 1972329"/>
                    <a:gd name="connsiteX4582" fmla="*/ 848417 w 1446440"/>
                    <a:gd name="connsiteY4582" fmla="*/ 103673 h 1972329"/>
                    <a:gd name="connsiteX4583" fmla="*/ 845771 w 1446440"/>
                    <a:gd name="connsiteY4583" fmla="*/ 94364 h 1972329"/>
                    <a:gd name="connsiteX4584" fmla="*/ 846439 w 1446440"/>
                    <a:gd name="connsiteY4584" fmla="*/ 92173 h 1972329"/>
                    <a:gd name="connsiteX4585" fmla="*/ 847427 w 1446440"/>
                    <a:gd name="connsiteY4585" fmla="*/ 88967 h 1972329"/>
                    <a:gd name="connsiteX4586" fmla="*/ 851371 w 1446440"/>
                    <a:gd name="connsiteY4586" fmla="*/ 88596 h 1972329"/>
                    <a:gd name="connsiteX4587" fmla="*/ 854869 w 1446440"/>
                    <a:gd name="connsiteY4587" fmla="*/ 88200 h 1972329"/>
                    <a:gd name="connsiteX4588" fmla="*/ 858603 w 1446440"/>
                    <a:gd name="connsiteY4588" fmla="*/ 87791 h 1972329"/>
                    <a:gd name="connsiteX4589" fmla="*/ 862299 w 1446440"/>
                    <a:gd name="connsiteY4589" fmla="*/ 86479 h 1972329"/>
                    <a:gd name="connsiteX4590" fmla="*/ 865958 w 1446440"/>
                    <a:gd name="connsiteY4590" fmla="*/ 85167 h 1972329"/>
                    <a:gd name="connsiteX4591" fmla="*/ 870223 w 1446440"/>
                    <a:gd name="connsiteY4591" fmla="*/ 86095 h 1972329"/>
                    <a:gd name="connsiteX4592" fmla="*/ 873684 w 1446440"/>
                    <a:gd name="connsiteY4592" fmla="*/ 86850 h 1972329"/>
                    <a:gd name="connsiteX4593" fmla="*/ 875662 w 1446440"/>
                    <a:gd name="connsiteY4593" fmla="*/ 85885 h 1972329"/>
                    <a:gd name="connsiteX4594" fmla="*/ 880434 w 1446440"/>
                    <a:gd name="connsiteY4594" fmla="*/ 83582 h 1972329"/>
                    <a:gd name="connsiteX4595" fmla="*/ 878506 w 1446440"/>
                    <a:gd name="connsiteY4595" fmla="*/ 80685 h 1972329"/>
                    <a:gd name="connsiteX4596" fmla="*/ 877467 w 1446440"/>
                    <a:gd name="connsiteY4596" fmla="*/ 79138 h 1972329"/>
                    <a:gd name="connsiteX4597" fmla="*/ 877022 w 1446440"/>
                    <a:gd name="connsiteY4597" fmla="*/ 78012 h 1972329"/>
                    <a:gd name="connsiteX4598" fmla="*/ 875242 w 1446440"/>
                    <a:gd name="connsiteY4598" fmla="*/ 73506 h 1972329"/>
                    <a:gd name="connsiteX4599" fmla="*/ 884118 w 1446440"/>
                    <a:gd name="connsiteY4599" fmla="*/ 58168 h 1972329"/>
                    <a:gd name="connsiteX4600" fmla="*/ 886244 w 1446440"/>
                    <a:gd name="connsiteY4600" fmla="*/ 55556 h 1972329"/>
                    <a:gd name="connsiteX4601" fmla="*/ 888395 w 1446440"/>
                    <a:gd name="connsiteY4601" fmla="*/ 52932 h 1972329"/>
                    <a:gd name="connsiteX4602" fmla="*/ 895441 w 1446440"/>
                    <a:gd name="connsiteY4602" fmla="*/ 54058 h 1972329"/>
                    <a:gd name="connsiteX4603" fmla="*/ 906493 w 1446440"/>
                    <a:gd name="connsiteY4603" fmla="*/ 55841 h 1972329"/>
                    <a:gd name="connsiteX4604" fmla="*/ 909794 w 1446440"/>
                    <a:gd name="connsiteY4604" fmla="*/ 55420 h 1972329"/>
                    <a:gd name="connsiteX4605" fmla="*/ 912786 w 1446440"/>
                    <a:gd name="connsiteY4605" fmla="*/ 53476 h 1972329"/>
                    <a:gd name="connsiteX4606" fmla="*/ 913601 w 1446440"/>
                    <a:gd name="connsiteY4606" fmla="*/ 52944 h 1972329"/>
                    <a:gd name="connsiteX4607" fmla="*/ 916642 w 1446440"/>
                    <a:gd name="connsiteY4607" fmla="*/ 50951 h 1972329"/>
                    <a:gd name="connsiteX4608" fmla="*/ 923083 w 1446440"/>
                    <a:gd name="connsiteY4608" fmla="*/ 51347 h 1972329"/>
                    <a:gd name="connsiteX4609" fmla="*/ 925753 w 1446440"/>
                    <a:gd name="connsiteY4609" fmla="*/ 51508 h 1972329"/>
                    <a:gd name="connsiteX4610" fmla="*/ 932392 w 1446440"/>
                    <a:gd name="connsiteY4610" fmla="*/ 50072 h 1972329"/>
                    <a:gd name="connsiteX4611" fmla="*/ 938634 w 1446440"/>
                    <a:gd name="connsiteY4611" fmla="*/ 44959 h 1972329"/>
                    <a:gd name="connsiteX4612" fmla="*/ 952492 w 1446440"/>
                    <a:gd name="connsiteY4612" fmla="*/ 44799 h 1972329"/>
                    <a:gd name="connsiteX4613" fmla="*/ 963507 w 1446440"/>
                    <a:gd name="connsiteY4613" fmla="*/ 44662 h 1972329"/>
                    <a:gd name="connsiteX4614" fmla="*/ 963915 w 1446440"/>
                    <a:gd name="connsiteY4614" fmla="*/ 44411 h 1972329"/>
                    <a:gd name="connsiteX4615" fmla="*/ 966239 w 1446440"/>
                    <a:gd name="connsiteY4615" fmla="*/ 42995 h 1972329"/>
                    <a:gd name="connsiteX4616" fmla="*/ 967153 w 1446440"/>
                    <a:gd name="connsiteY4616" fmla="*/ 39389 h 1972329"/>
                    <a:gd name="connsiteX4617" fmla="*/ 972630 w 1446440"/>
                    <a:gd name="connsiteY4617" fmla="*/ 34352 h 1972329"/>
                    <a:gd name="connsiteX4618" fmla="*/ 978353 w 1446440"/>
                    <a:gd name="connsiteY4618" fmla="*/ 29097 h 1972329"/>
                    <a:gd name="connsiteX4619" fmla="*/ 980727 w 1446440"/>
                    <a:gd name="connsiteY4619" fmla="*/ 27827 h 1972329"/>
                    <a:gd name="connsiteX4620" fmla="*/ 984473 w 1446440"/>
                    <a:gd name="connsiteY4620" fmla="*/ 25815 h 1972329"/>
                    <a:gd name="connsiteX4621" fmla="*/ 1002373 w 1446440"/>
                    <a:gd name="connsiteY4621" fmla="*/ 22664 h 1972329"/>
                    <a:gd name="connsiteX4622" fmla="*/ 1003856 w 1446440"/>
                    <a:gd name="connsiteY4622" fmla="*/ 20314 h 1972329"/>
                    <a:gd name="connsiteX4623" fmla="*/ 1011125 w 1446440"/>
                    <a:gd name="connsiteY4623" fmla="*/ 19829 h 1972329"/>
                    <a:gd name="connsiteX4624" fmla="*/ 1012955 w 1446440"/>
                    <a:gd name="connsiteY4624" fmla="*/ 20269 h 1972329"/>
                    <a:gd name="connsiteX4625" fmla="*/ 1019729 w 1446440"/>
                    <a:gd name="connsiteY4625" fmla="*/ 21905 h 1972329"/>
                    <a:gd name="connsiteX4626" fmla="*/ 1024810 w 1446440"/>
                    <a:gd name="connsiteY4626" fmla="*/ 22228 h 1972329"/>
                    <a:gd name="connsiteX4627" fmla="*/ 1029557 w 1446440"/>
                    <a:gd name="connsiteY4627" fmla="*/ 22530 h 1972329"/>
                    <a:gd name="connsiteX4628" fmla="*/ 1034675 w 1446440"/>
                    <a:gd name="connsiteY4628" fmla="*/ 20914 h 1972329"/>
                    <a:gd name="connsiteX4629" fmla="*/ 1038890 w 1446440"/>
                    <a:gd name="connsiteY4629" fmla="*/ 19587 h 1972329"/>
                    <a:gd name="connsiteX4630" fmla="*/ 1040757 w 1446440"/>
                    <a:gd name="connsiteY4630" fmla="*/ 19883 h 1972329"/>
                    <a:gd name="connsiteX4631" fmla="*/ 1042636 w 1446440"/>
                    <a:gd name="connsiteY4631" fmla="*/ 20180 h 1972329"/>
                    <a:gd name="connsiteX4632" fmla="*/ 1046839 w 1446440"/>
                    <a:gd name="connsiteY4632" fmla="*/ 21251 h 1972329"/>
                    <a:gd name="connsiteX4633" fmla="*/ 1048236 w 1446440"/>
                    <a:gd name="connsiteY4633" fmla="*/ 21604 h 1972329"/>
                    <a:gd name="connsiteX4634" fmla="*/ 1052006 w 1446440"/>
                    <a:gd name="connsiteY4634" fmla="*/ 20782 h 1972329"/>
                    <a:gd name="connsiteX4635" fmla="*/ 1053243 w 1446440"/>
                    <a:gd name="connsiteY4635" fmla="*/ 20511 h 1972329"/>
                    <a:gd name="connsiteX4636" fmla="*/ 1061105 w 1446440"/>
                    <a:gd name="connsiteY4636" fmla="*/ 22083 h 1972329"/>
                    <a:gd name="connsiteX4637" fmla="*/ 1061871 w 1446440"/>
                    <a:gd name="connsiteY4637" fmla="*/ 22132 h 1972329"/>
                    <a:gd name="connsiteX4638" fmla="*/ 1074703 w 1446440"/>
                    <a:gd name="connsiteY4638" fmla="*/ 22968 h 1972329"/>
                    <a:gd name="connsiteX4639" fmla="*/ 1075370 w 1446440"/>
                    <a:gd name="connsiteY4639" fmla="*/ 22943 h 1972329"/>
                    <a:gd name="connsiteX4640" fmla="*/ 1076767 w 1446440"/>
                    <a:gd name="connsiteY4640" fmla="*/ 22890 h 1972329"/>
                    <a:gd name="connsiteX4641" fmla="*/ 1078139 w 1446440"/>
                    <a:gd name="connsiteY4641" fmla="*/ 22838 h 1972329"/>
                    <a:gd name="connsiteX4642" fmla="*/ 1082417 w 1446440"/>
                    <a:gd name="connsiteY4642" fmla="*/ 21679 h 1972329"/>
                    <a:gd name="connsiteX4643" fmla="*/ 1085495 w 1446440"/>
                    <a:gd name="connsiteY4643" fmla="*/ 20843 h 1972329"/>
                    <a:gd name="connsiteX4644" fmla="*/ 1086780 w 1446440"/>
                    <a:gd name="connsiteY4644" fmla="*/ 20927 h 1972329"/>
                    <a:gd name="connsiteX4645" fmla="*/ 1090415 w 1446440"/>
                    <a:gd name="connsiteY4645" fmla="*/ 21164 h 1972329"/>
                    <a:gd name="connsiteX4646" fmla="*/ 1091441 w 1446440"/>
                    <a:gd name="connsiteY4646" fmla="*/ 20549 h 1972329"/>
                    <a:gd name="connsiteX4647" fmla="*/ 1091997 w 1446440"/>
                    <a:gd name="connsiteY4647" fmla="*/ 20208 h 1972329"/>
                    <a:gd name="connsiteX4648" fmla="*/ 1097115 w 1446440"/>
                    <a:gd name="connsiteY4648" fmla="*/ 14402 h 1972329"/>
                    <a:gd name="connsiteX4649" fmla="*/ 1099069 w 1446440"/>
                    <a:gd name="connsiteY4649" fmla="*/ 12176 h 1972329"/>
                    <a:gd name="connsiteX4650" fmla="*/ 1103655 w 1446440"/>
                    <a:gd name="connsiteY4650" fmla="*/ 11771 h 1972329"/>
                    <a:gd name="connsiteX4651" fmla="*/ 1105348 w 1446440"/>
                    <a:gd name="connsiteY4651" fmla="*/ 12520 h 1972329"/>
                    <a:gd name="connsiteX4652" fmla="*/ 1112110 w 1446440"/>
                    <a:gd name="connsiteY4652" fmla="*/ 15520 h 1972329"/>
                    <a:gd name="connsiteX4653" fmla="*/ 1120801 w 1446440"/>
                    <a:gd name="connsiteY4653" fmla="*/ 16098 h 1972329"/>
                    <a:gd name="connsiteX4654" fmla="*/ 1121419 w 1446440"/>
                    <a:gd name="connsiteY4654" fmla="*/ 15630 h 1972329"/>
                    <a:gd name="connsiteX4655" fmla="*/ 1126846 w 1446440"/>
                    <a:gd name="connsiteY4655" fmla="*/ 11545 h 1972329"/>
                    <a:gd name="connsiteX4656" fmla="*/ 1130628 w 1446440"/>
                    <a:gd name="connsiteY4656" fmla="*/ 8840 h 1972329"/>
                    <a:gd name="connsiteX4657" fmla="*/ 1134090 w 1446440"/>
                    <a:gd name="connsiteY4657" fmla="*/ 6364 h 1972329"/>
                    <a:gd name="connsiteX4658" fmla="*/ 1136402 w 1446440"/>
                    <a:gd name="connsiteY4658" fmla="*/ 6520 h 1972329"/>
                    <a:gd name="connsiteX4659" fmla="*/ 1138998 w 1446440"/>
                    <a:gd name="connsiteY4659" fmla="*/ 6696 h 1972329"/>
                    <a:gd name="connsiteX4660" fmla="*/ 1144845 w 1446440"/>
                    <a:gd name="connsiteY4660" fmla="*/ 6880 h 1972329"/>
                    <a:gd name="connsiteX4661" fmla="*/ 1148863 w 1446440"/>
                    <a:gd name="connsiteY4661" fmla="*/ 7008 h 1972329"/>
                    <a:gd name="connsiteX4662" fmla="*/ 1152423 w 1446440"/>
                    <a:gd name="connsiteY4662" fmla="*/ 5730 h 1972329"/>
                    <a:gd name="connsiteX4663" fmla="*/ 1155501 w 1446440"/>
                    <a:gd name="connsiteY4663" fmla="*/ 4624 h 1972329"/>
                    <a:gd name="connsiteX4664" fmla="*/ 1160421 w 1446440"/>
                    <a:gd name="connsiteY4664" fmla="*/ 6055 h 1972329"/>
                    <a:gd name="connsiteX4665" fmla="*/ 1166651 w 1446440"/>
                    <a:gd name="connsiteY4665" fmla="*/ 7863 h 1972329"/>
                    <a:gd name="connsiteX4666" fmla="*/ 1167900 w 1446440"/>
                    <a:gd name="connsiteY4666" fmla="*/ 8147 h 1972329"/>
                    <a:gd name="connsiteX4667" fmla="*/ 1168889 w 1446440"/>
                    <a:gd name="connsiteY4667" fmla="*/ 8369 h 1972329"/>
                    <a:gd name="connsiteX4668" fmla="*/ 1171930 w 1446440"/>
                    <a:gd name="connsiteY4668" fmla="*/ 7472 h 1972329"/>
                    <a:gd name="connsiteX4669" fmla="*/ 1176677 w 1446440"/>
                    <a:gd name="connsiteY4669" fmla="*/ 6069 h 1972329"/>
                    <a:gd name="connsiteX4670" fmla="*/ 1181238 w 1446440"/>
                    <a:gd name="connsiteY4670" fmla="*/ 7000 h 1972329"/>
                    <a:gd name="connsiteX4671" fmla="*/ 1181906 w 1446440"/>
                    <a:gd name="connsiteY4671" fmla="*/ 7137 h 1972329"/>
                    <a:gd name="connsiteX4672" fmla="*/ 1190362 w 1446440"/>
                    <a:gd name="connsiteY4672" fmla="*/ 5948 h 1972329"/>
                    <a:gd name="connsiteX4673" fmla="*/ 1193737 w 1446440"/>
                    <a:gd name="connsiteY4673" fmla="*/ 6535 h 1972329"/>
                    <a:gd name="connsiteX4674" fmla="*/ 1198422 w 1446440"/>
                    <a:gd name="connsiteY4674" fmla="*/ 9694 h 1972329"/>
                    <a:gd name="connsiteX4675" fmla="*/ 1200931 w 1446440"/>
                    <a:gd name="connsiteY4675" fmla="*/ 11639 h 1972329"/>
                    <a:gd name="connsiteX4676" fmla="*/ 1203577 w 1446440"/>
                    <a:gd name="connsiteY4676" fmla="*/ 11822 h 1972329"/>
                    <a:gd name="connsiteX4677" fmla="*/ 1206815 w 1446440"/>
                    <a:gd name="connsiteY4677" fmla="*/ 9623 h 1972329"/>
                    <a:gd name="connsiteX4678" fmla="*/ 1212341 w 1446440"/>
                    <a:gd name="connsiteY4678" fmla="*/ 7639 h 1972329"/>
                    <a:gd name="connsiteX4679" fmla="*/ 1215765 w 1446440"/>
                    <a:gd name="connsiteY4679" fmla="*/ 7877 h 1972329"/>
                    <a:gd name="connsiteX4680" fmla="*/ 1218473 w 1446440"/>
                    <a:gd name="connsiteY4680" fmla="*/ 9233 h 1972329"/>
                    <a:gd name="connsiteX4681" fmla="*/ 1220883 w 1446440"/>
                    <a:gd name="connsiteY4681" fmla="*/ 8314 h 1972329"/>
                    <a:gd name="connsiteX4682" fmla="*/ 1222998 w 1446440"/>
                    <a:gd name="connsiteY4682" fmla="*/ 7508 h 1972329"/>
                    <a:gd name="connsiteX4683" fmla="*/ 1227967 w 1446440"/>
                    <a:gd name="connsiteY4683" fmla="*/ 4064 h 1972329"/>
                    <a:gd name="connsiteX4684" fmla="*/ 1231045 w 1446440"/>
                    <a:gd name="connsiteY4684" fmla="*/ 3204 h 1972329"/>
                    <a:gd name="connsiteX4685" fmla="*/ 1232133 w 1446440"/>
                    <a:gd name="connsiteY4685" fmla="*/ 2898 h 1972329"/>
                    <a:gd name="connsiteX4686" fmla="*/ 1236138 w 1446440"/>
                    <a:gd name="connsiteY4686" fmla="*/ 3763 h 1972329"/>
                    <a:gd name="connsiteX4687" fmla="*/ 1237127 w 1446440"/>
                    <a:gd name="connsiteY4687" fmla="*/ 3955 h 1972329"/>
                    <a:gd name="connsiteX4688" fmla="*/ 1243222 w 1446440"/>
                    <a:gd name="connsiteY4688" fmla="*/ 5140 h 1972329"/>
                    <a:gd name="connsiteX4689" fmla="*/ 1248191 w 1446440"/>
                    <a:gd name="connsiteY4689" fmla="*/ 4308 h 1972329"/>
                    <a:gd name="connsiteX4690" fmla="*/ 1251801 w 1446440"/>
                    <a:gd name="connsiteY4690" fmla="*/ 3706 h 1972329"/>
                    <a:gd name="connsiteX4691" fmla="*/ 1256214 w 1446440"/>
                    <a:gd name="connsiteY4691" fmla="*/ 4019 h 1972329"/>
                    <a:gd name="connsiteX4692" fmla="*/ 1262692 w 1446440"/>
                    <a:gd name="connsiteY4692" fmla="*/ 4481 h 1972329"/>
                    <a:gd name="connsiteX4693" fmla="*/ 1264645 w 1446440"/>
                    <a:gd name="connsiteY4693" fmla="*/ 5033 h 1972329"/>
                    <a:gd name="connsiteX4694" fmla="*/ 1265449 w 1446440"/>
                    <a:gd name="connsiteY4694" fmla="*/ 5262 h 1972329"/>
                    <a:gd name="connsiteX4695" fmla="*/ 1267649 w 1446440"/>
                    <a:gd name="connsiteY4695" fmla="*/ 6678 h 1972329"/>
                    <a:gd name="connsiteX4696" fmla="*/ 1269009 w 1446440"/>
                    <a:gd name="connsiteY4696" fmla="*/ 7559 h 1972329"/>
                    <a:gd name="connsiteX4697" fmla="*/ 1275697 w 1446440"/>
                    <a:gd name="connsiteY4697" fmla="*/ 6289 h 1972329"/>
                    <a:gd name="connsiteX4698" fmla="*/ 1278305 w 1446440"/>
                    <a:gd name="connsiteY4698" fmla="*/ 5437 h 1972329"/>
                    <a:gd name="connsiteX4699" fmla="*/ 1283744 w 1446440"/>
                    <a:gd name="connsiteY4699" fmla="*/ 3658 h 1972329"/>
                    <a:gd name="connsiteX4700" fmla="*/ 1286118 w 1446440"/>
                    <a:gd name="connsiteY4700" fmla="*/ 1493 h 1972329"/>
                    <a:gd name="connsiteX4701" fmla="*/ 1289678 w 1446440"/>
                    <a:gd name="connsiteY4701" fmla="*/ 0 h 1972329"/>
                    <a:gd name="connsiteX4702" fmla="*/ 1295859 w 1446440"/>
                    <a:gd name="connsiteY4702" fmla="*/ 1030 h 1972329"/>
                    <a:gd name="connsiteX4703" fmla="*/ 1302089 w 1446440"/>
                    <a:gd name="connsiteY4703" fmla="*/ 1483 h 1972329"/>
                    <a:gd name="connsiteX4704" fmla="*/ 1309037 w 1446440"/>
                    <a:gd name="connsiteY4704" fmla="*/ 6638 h 197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Lst>
                  <a:rect l="l" t="t" r="r" b="b"/>
                  <a:pathLst>
                    <a:path w="1446440" h="1972329">
                      <a:moveTo>
                        <a:pt x="1309037" y="6638"/>
                      </a:moveTo>
                      <a:lnTo>
                        <a:pt x="1310681" y="9023"/>
                      </a:lnTo>
                      <a:lnTo>
                        <a:pt x="1311089" y="10457"/>
                      </a:lnTo>
                      <a:lnTo>
                        <a:pt x="1311806" y="11855"/>
                      </a:lnTo>
                      <a:lnTo>
                        <a:pt x="1313055" y="14269"/>
                      </a:lnTo>
                      <a:lnTo>
                        <a:pt x="1314872" y="16465"/>
                      </a:lnTo>
                      <a:lnTo>
                        <a:pt x="1315527" y="17802"/>
                      </a:lnTo>
                      <a:lnTo>
                        <a:pt x="1316405" y="18599"/>
                      </a:lnTo>
                      <a:lnTo>
                        <a:pt x="1318889" y="20854"/>
                      </a:lnTo>
                      <a:lnTo>
                        <a:pt x="1321931" y="22375"/>
                      </a:lnTo>
                      <a:lnTo>
                        <a:pt x="1323092" y="22955"/>
                      </a:lnTo>
                      <a:lnTo>
                        <a:pt x="1325577" y="23703"/>
                      </a:lnTo>
                      <a:lnTo>
                        <a:pt x="1330077" y="25053"/>
                      </a:lnTo>
                      <a:lnTo>
                        <a:pt x="1332129" y="25529"/>
                      </a:lnTo>
                      <a:lnTo>
                        <a:pt x="1333860" y="25527"/>
                      </a:lnTo>
                      <a:lnTo>
                        <a:pt x="1342068" y="26575"/>
                      </a:lnTo>
                      <a:lnTo>
                        <a:pt x="1343885" y="27052"/>
                      </a:lnTo>
                      <a:lnTo>
                        <a:pt x="1344232" y="27394"/>
                      </a:lnTo>
                      <a:lnTo>
                        <a:pt x="1345035" y="28197"/>
                      </a:lnTo>
                      <a:lnTo>
                        <a:pt x="1345530" y="29249"/>
                      </a:lnTo>
                      <a:lnTo>
                        <a:pt x="1346098" y="30679"/>
                      </a:lnTo>
                      <a:lnTo>
                        <a:pt x="1346766" y="33829"/>
                      </a:lnTo>
                      <a:lnTo>
                        <a:pt x="1348818" y="35831"/>
                      </a:lnTo>
                      <a:lnTo>
                        <a:pt x="1354739" y="36022"/>
                      </a:lnTo>
                      <a:lnTo>
                        <a:pt x="1356631" y="36500"/>
                      </a:lnTo>
                      <a:lnTo>
                        <a:pt x="1357953" y="37242"/>
                      </a:lnTo>
                      <a:lnTo>
                        <a:pt x="1359338" y="38025"/>
                      </a:lnTo>
                      <a:lnTo>
                        <a:pt x="1361254" y="39734"/>
                      </a:lnTo>
                      <a:lnTo>
                        <a:pt x="1361477" y="39932"/>
                      </a:lnTo>
                      <a:lnTo>
                        <a:pt x="1364233" y="44427"/>
                      </a:lnTo>
                      <a:lnTo>
                        <a:pt x="1364518" y="44898"/>
                      </a:lnTo>
                      <a:lnTo>
                        <a:pt x="1365420" y="45950"/>
                      </a:lnTo>
                      <a:lnTo>
                        <a:pt x="1365828" y="47472"/>
                      </a:lnTo>
                      <a:lnTo>
                        <a:pt x="1367645" y="51483"/>
                      </a:lnTo>
                      <a:lnTo>
                        <a:pt x="1368115" y="54145"/>
                      </a:lnTo>
                      <a:lnTo>
                        <a:pt x="1368214" y="54727"/>
                      </a:lnTo>
                      <a:lnTo>
                        <a:pt x="1368053" y="59876"/>
                      </a:lnTo>
                      <a:lnTo>
                        <a:pt x="1367954" y="60248"/>
                      </a:lnTo>
                      <a:lnTo>
                        <a:pt x="1367559" y="61795"/>
                      </a:lnTo>
                      <a:lnTo>
                        <a:pt x="1366743" y="63949"/>
                      </a:lnTo>
                      <a:lnTo>
                        <a:pt x="1365742" y="66561"/>
                      </a:lnTo>
                      <a:lnTo>
                        <a:pt x="1363739" y="68604"/>
                      </a:lnTo>
                      <a:lnTo>
                        <a:pt x="1363220" y="68888"/>
                      </a:lnTo>
                      <a:lnTo>
                        <a:pt x="1362293" y="69322"/>
                      </a:lnTo>
                      <a:lnTo>
                        <a:pt x="1358658" y="69420"/>
                      </a:lnTo>
                      <a:lnTo>
                        <a:pt x="1357039" y="68950"/>
                      </a:lnTo>
                      <a:lnTo>
                        <a:pt x="1354294" y="67526"/>
                      </a:lnTo>
                      <a:lnTo>
                        <a:pt x="1354072" y="67415"/>
                      </a:lnTo>
                      <a:lnTo>
                        <a:pt x="1353293" y="67106"/>
                      </a:lnTo>
                      <a:lnTo>
                        <a:pt x="1347829" y="64939"/>
                      </a:lnTo>
                      <a:lnTo>
                        <a:pt x="1344046" y="64085"/>
                      </a:lnTo>
                      <a:lnTo>
                        <a:pt x="1340028" y="63986"/>
                      </a:lnTo>
                      <a:lnTo>
                        <a:pt x="1337803" y="64370"/>
                      </a:lnTo>
                      <a:lnTo>
                        <a:pt x="1336740" y="64556"/>
                      </a:lnTo>
                      <a:lnTo>
                        <a:pt x="1332587" y="66375"/>
                      </a:lnTo>
                      <a:lnTo>
                        <a:pt x="1330819" y="66747"/>
                      </a:lnTo>
                      <a:lnTo>
                        <a:pt x="1322017" y="64184"/>
                      </a:lnTo>
                      <a:lnTo>
                        <a:pt x="1320756" y="64320"/>
                      </a:lnTo>
                      <a:lnTo>
                        <a:pt x="1320299" y="64370"/>
                      </a:lnTo>
                      <a:lnTo>
                        <a:pt x="1317332" y="65422"/>
                      </a:lnTo>
                      <a:lnTo>
                        <a:pt x="1316479" y="66066"/>
                      </a:lnTo>
                      <a:lnTo>
                        <a:pt x="1314946" y="67229"/>
                      </a:lnTo>
                      <a:lnTo>
                        <a:pt x="1313883" y="68566"/>
                      </a:lnTo>
                      <a:lnTo>
                        <a:pt x="1312869" y="69074"/>
                      </a:lnTo>
                      <a:lnTo>
                        <a:pt x="1312733" y="69136"/>
                      </a:lnTo>
                      <a:lnTo>
                        <a:pt x="1311336" y="69804"/>
                      </a:lnTo>
                      <a:lnTo>
                        <a:pt x="1310360" y="69990"/>
                      </a:lnTo>
                      <a:lnTo>
                        <a:pt x="1308209" y="70386"/>
                      </a:lnTo>
                      <a:lnTo>
                        <a:pt x="1303239" y="70139"/>
                      </a:lnTo>
                      <a:lnTo>
                        <a:pt x="1300408" y="70002"/>
                      </a:lnTo>
                      <a:lnTo>
                        <a:pt x="1295377" y="69557"/>
                      </a:lnTo>
                      <a:lnTo>
                        <a:pt x="1291310" y="69210"/>
                      </a:lnTo>
                      <a:lnTo>
                        <a:pt x="1286266" y="68764"/>
                      </a:lnTo>
                      <a:lnTo>
                        <a:pt x="1285092" y="67551"/>
                      </a:lnTo>
                      <a:lnTo>
                        <a:pt x="1284214" y="66660"/>
                      </a:lnTo>
                      <a:lnTo>
                        <a:pt x="1281087" y="61894"/>
                      </a:lnTo>
                      <a:lnTo>
                        <a:pt x="1279442" y="61325"/>
                      </a:lnTo>
                      <a:lnTo>
                        <a:pt x="1276129" y="61411"/>
                      </a:lnTo>
                      <a:lnTo>
                        <a:pt x="1275833" y="61424"/>
                      </a:lnTo>
                      <a:lnTo>
                        <a:pt x="1267859" y="63330"/>
                      </a:lnTo>
                      <a:lnTo>
                        <a:pt x="1262111" y="63045"/>
                      </a:lnTo>
                      <a:lnTo>
                        <a:pt x="1259589" y="62699"/>
                      </a:lnTo>
                      <a:lnTo>
                        <a:pt x="1255781" y="62179"/>
                      </a:lnTo>
                      <a:lnTo>
                        <a:pt x="1252407" y="61498"/>
                      </a:lnTo>
                      <a:lnTo>
                        <a:pt x="1248303" y="60656"/>
                      </a:lnTo>
                      <a:lnTo>
                        <a:pt x="1243172" y="57648"/>
                      </a:lnTo>
                      <a:lnTo>
                        <a:pt x="1242628" y="57314"/>
                      </a:lnTo>
                      <a:lnTo>
                        <a:pt x="1241232" y="56744"/>
                      </a:lnTo>
                      <a:lnTo>
                        <a:pt x="1240564" y="56299"/>
                      </a:lnTo>
                      <a:lnTo>
                        <a:pt x="1238685" y="55024"/>
                      </a:lnTo>
                      <a:lnTo>
                        <a:pt x="1236472" y="54281"/>
                      </a:lnTo>
                      <a:lnTo>
                        <a:pt x="1234989" y="53786"/>
                      </a:lnTo>
                      <a:lnTo>
                        <a:pt x="1233345" y="53600"/>
                      </a:lnTo>
                      <a:lnTo>
                        <a:pt x="1226620" y="54405"/>
                      </a:lnTo>
                      <a:lnTo>
                        <a:pt x="1224629" y="54652"/>
                      </a:lnTo>
                      <a:lnTo>
                        <a:pt x="1223776" y="54516"/>
                      </a:lnTo>
                      <a:lnTo>
                        <a:pt x="1222738" y="54355"/>
                      </a:lnTo>
                      <a:lnTo>
                        <a:pt x="1221564" y="54615"/>
                      </a:lnTo>
                      <a:lnTo>
                        <a:pt x="1218053" y="55407"/>
                      </a:lnTo>
                      <a:lnTo>
                        <a:pt x="1215086" y="56559"/>
                      </a:lnTo>
                      <a:lnTo>
                        <a:pt x="1211562" y="59319"/>
                      </a:lnTo>
                      <a:lnTo>
                        <a:pt x="1210747" y="59542"/>
                      </a:lnTo>
                      <a:lnTo>
                        <a:pt x="1210166" y="59703"/>
                      </a:lnTo>
                      <a:lnTo>
                        <a:pt x="1208769" y="60557"/>
                      </a:lnTo>
                      <a:lnTo>
                        <a:pt x="1207285" y="60743"/>
                      </a:lnTo>
                      <a:lnTo>
                        <a:pt x="1206519" y="61114"/>
                      </a:lnTo>
                      <a:lnTo>
                        <a:pt x="1205888" y="61411"/>
                      </a:lnTo>
                      <a:lnTo>
                        <a:pt x="1202761" y="62179"/>
                      </a:lnTo>
                      <a:lnTo>
                        <a:pt x="1197222" y="64221"/>
                      </a:lnTo>
                      <a:lnTo>
                        <a:pt x="1193971" y="65422"/>
                      </a:lnTo>
                      <a:lnTo>
                        <a:pt x="1192414" y="65608"/>
                      </a:lnTo>
                      <a:lnTo>
                        <a:pt x="1191487" y="65880"/>
                      </a:lnTo>
                      <a:lnTo>
                        <a:pt x="1186159" y="67415"/>
                      </a:lnTo>
                      <a:lnTo>
                        <a:pt x="1180991" y="67985"/>
                      </a:lnTo>
                      <a:lnTo>
                        <a:pt x="1176924" y="67638"/>
                      </a:lnTo>
                      <a:lnTo>
                        <a:pt x="1173092" y="67316"/>
                      </a:lnTo>
                      <a:lnTo>
                        <a:pt x="1171794" y="66994"/>
                      </a:lnTo>
                      <a:lnTo>
                        <a:pt x="1169643" y="66462"/>
                      </a:lnTo>
                      <a:lnTo>
                        <a:pt x="1163994" y="64209"/>
                      </a:lnTo>
                      <a:lnTo>
                        <a:pt x="1163153" y="63875"/>
                      </a:lnTo>
                      <a:lnTo>
                        <a:pt x="1161756" y="63701"/>
                      </a:lnTo>
                      <a:lnTo>
                        <a:pt x="1159370" y="63404"/>
                      </a:lnTo>
                      <a:lnTo>
                        <a:pt x="1154846" y="64828"/>
                      </a:lnTo>
                      <a:lnTo>
                        <a:pt x="1148269" y="70361"/>
                      </a:lnTo>
                      <a:lnTo>
                        <a:pt x="1146959" y="71215"/>
                      </a:lnTo>
                      <a:lnTo>
                        <a:pt x="1144165" y="72453"/>
                      </a:lnTo>
                      <a:lnTo>
                        <a:pt x="1137836" y="73605"/>
                      </a:lnTo>
                      <a:lnTo>
                        <a:pt x="1134139" y="73988"/>
                      </a:lnTo>
                      <a:lnTo>
                        <a:pt x="1132409" y="73889"/>
                      </a:lnTo>
                      <a:lnTo>
                        <a:pt x="1130987" y="74335"/>
                      </a:lnTo>
                      <a:lnTo>
                        <a:pt x="1130604" y="74459"/>
                      </a:lnTo>
                      <a:lnTo>
                        <a:pt x="1128465" y="76180"/>
                      </a:lnTo>
                      <a:lnTo>
                        <a:pt x="1127649" y="77504"/>
                      </a:lnTo>
                      <a:lnTo>
                        <a:pt x="1126908" y="81230"/>
                      </a:lnTo>
                      <a:lnTo>
                        <a:pt x="1126982" y="81923"/>
                      </a:lnTo>
                      <a:lnTo>
                        <a:pt x="1127068" y="82753"/>
                      </a:lnTo>
                      <a:lnTo>
                        <a:pt x="1128057" y="87519"/>
                      </a:lnTo>
                      <a:lnTo>
                        <a:pt x="1128243" y="87927"/>
                      </a:lnTo>
                      <a:lnTo>
                        <a:pt x="1129862" y="91530"/>
                      </a:lnTo>
                      <a:lnTo>
                        <a:pt x="1130270" y="92965"/>
                      </a:lnTo>
                      <a:lnTo>
                        <a:pt x="1132433" y="97051"/>
                      </a:lnTo>
                      <a:lnTo>
                        <a:pt x="1133645" y="99353"/>
                      </a:lnTo>
                      <a:lnTo>
                        <a:pt x="1134461" y="103834"/>
                      </a:lnTo>
                      <a:lnTo>
                        <a:pt x="1133830" y="105691"/>
                      </a:lnTo>
                      <a:lnTo>
                        <a:pt x="1130109" y="110036"/>
                      </a:lnTo>
                      <a:lnTo>
                        <a:pt x="1129528" y="111559"/>
                      </a:lnTo>
                      <a:lnTo>
                        <a:pt x="1128626" y="112995"/>
                      </a:lnTo>
                      <a:lnTo>
                        <a:pt x="1128527" y="113341"/>
                      </a:lnTo>
                      <a:lnTo>
                        <a:pt x="1127724" y="116325"/>
                      </a:lnTo>
                      <a:lnTo>
                        <a:pt x="1126908" y="117761"/>
                      </a:lnTo>
                      <a:lnTo>
                        <a:pt x="1125511" y="122811"/>
                      </a:lnTo>
                      <a:lnTo>
                        <a:pt x="1124163" y="126079"/>
                      </a:lnTo>
                      <a:lnTo>
                        <a:pt x="1123372" y="127107"/>
                      </a:lnTo>
                      <a:lnTo>
                        <a:pt x="1120096" y="130115"/>
                      </a:lnTo>
                      <a:lnTo>
                        <a:pt x="1119021" y="131105"/>
                      </a:lnTo>
                      <a:lnTo>
                        <a:pt x="1115399" y="133680"/>
                      </a:lnTo>
                      <a:lnTo>
                        <a:pt x="1113680" y="134683"/>
                      </a:lnTo>
                      <a:lnTo>
                        <a:pt x="1113037" y="135042"/>
                      </a:lnTo>
                      <a:lnTo>
                        <a:pt x="1110293" y="136639"/>
                      </a:lnTo>
                      <a:lnTo>
                        <a:pt x="1106844" y="137815"/>
                      </a:lnTo>
                      <a:lnTo>
                        <a:pt x="1104471" y="138632"/>
                      </a:lnTo>
                      <a:lnTo>
                        <a:pt x="1103766" y="139238"/>
                      </a:lnTo>
                      <a:lnTo>
                        <a:pt x="1102245" y="140538"/>
                      </a:lnTo>
                      <a:lnTo>
                        <a:pt x="1102666" y="143782"/>
                      </a:lnTo>
                      <a:lnTo>
                        <a:pt x="1102579" y="147322"/>
                      </a:lnTo>
                      <a:lnTo>
                        <a:pt x="1102245" y="148176"/>
                      </a:lnTo>
                      <a:lnTo>
                        <a:pt x="1101924" y="149030"/>
                      </a:lnTo>
                      <a:lnTo>
                        <a:pt x="1101714" y="149216"/>
                      </a:lnTo>
                      <a:lnTo>
                        <a:pt x="1100935" y="149884"/>
                      </a:lnTo>
                      <a:lnTo>
                        <a:pt x="1099538" y="150553"/>
                      </a:lnTo>
                      <a:lnTo>
                        <a:pt x="1091898" y="150169"/>
                      </a:lnTo>
                      <a:lnTo>
                        <a:pt x="1088289" y="150701"/>
                      </a:lnTo>
                      <a:lnTo>
                        <a:pt x="1086719" y="150937"/>
                      </a:lnTo>
                      <a:lnTo>
                        <a:pt x="1086583" y="150974"/>
                      </a:lnTo>
                      <a:lnTo>
                        <a:pt x="1085322" y="151320"/>
                      </a:lnTo>
                      <a:lnTo>
                        <a:pt x="1080563" y="153697"/>
                      </a:lnTo>
                      <a:lnTo>
                        <a:pt x="1079808" y="154081"/>
                      </a:lnTo>
                      <a:lnTo>
                        <a:pt x="1078498" y="154465"/>
                      </a:lnTo>
                      <a:lnTo>
                        <a:pt x="1075951" y="156173"/>
                      </a:lnTo>
                      <a:lnTo>
                        <a:pt x="1075049" y="157213"/>
                      </a:lnTo>
                      <a:lnTo>
                        <a:pt x="1074134" y="158277"/>
                      </a:lnTo>
                      <a:lnTo>
                        <a:pt x="1073479" y="159800"/>
                      </a:lnTo>
                      <a:lnTo>
                        <a:pt x="1072577" y="163328"/>
                      </a:lnTo>
                      <a:lnTo>
                        <a:pt x="1072317" y="166299"/>
                      </a:lnTo>
                      <a:lnTo>
                        <a:pt x="1071921" y="170768"/>
                      </a:lnTo>
                      <a:lnTo>
                        <a:pt x="1070191" y="179916"/>
                      </a:lnTo>
                      <a:lnTo>
                        <a:pt x="1069449" y="181637"/>
                      </a:lnTo>
                      <a:lnTo>
                        <a:pt x="1069276" y="181897"/>
                      </a:lnTo>
                      <a:lnTo>
                        <a:pt x="1068720" y="182689"/>
                      </a:lnTo>
                      <a:lnTo>
                        <a:pt x="1067483" y="183741"/>
                      </a:lnTo>
                      <a:lnTo>
                        <a:pt x="1064937" y="185264"/>
                      </a:lnTo>
                      <a:lnTo>
                        <a:pt x="1062217" y="186502"/>
                      </a:lnTo>
                      <a:lnTo>
                        <a:pt x="1056160" y="189968"/>
                      </a:lnTo>
                      <a:lnTo>
                        <a:pt x="1055888" y="190116"/>
                      </a:lnTo>
                      <a:lnTo>
                        <a:pt x="1055628" y="190364"/>
                      </a:lnTo>
                      <a:lnTo>
                        <a:pt x="1053762" y="192035"/>
                      </a:lnTo>
                      <a:lnTo>
                        <a:pt x="1050226" y="194511"/>
                      </a:lnTo>
                      <a:lnTo>
                        <a:pt x="1049435" y="195179"/>
                      </a:lnTo>
                      <a:lnTo>
                        <a:pt x="1045788" y="198324"/>
                      </a:lnTo>
                      <a:lnTo>
                        <a:pt x="1042525" y="200453"/>
                      </a:lnTo>
                      <a:lnTo>
                        <a:pt x="1041844" y="200899"/>
                      </a:lnTo>
                      <a:lnTo>
                        <a:pt x="1040275" y="201084"/>
                      </a:lnTo>
                      <a:lnTo>
                        <a:pt x="1039088" y="201678"/>
                      </a:lnTo>
                      <a:lnTo>
                        <a:pt x="1037815" y="202322"/>
                      </a:lnTo>
                      <a:lnTo>
                        <a:pt x="1035701" y="203152"/>
                      </a:lnTo>
                      <a:lnTo>
                        <a:pt x="1031980" y="204612"/>
                      </a:lnTo>
                      <a:lnTo>
                        <a:pt x="1030521" y="205318"/>
                      </a:lnTo>
                      <a:lnTo>
                        <a:pt x="1029433" y="205863"/>
                      </a:lnTo>
                      <a:lnTo>
                        <a:pt x="1026800" y="207571"/>
                      </a:lnTo>
                      <a:lnTo>
                        <a:pt x="1024909" y="210183"/>
                      </a:lnTo>
                      <a:lnTo>
                        <a:pt x="1024167" y="211198"/>
                      </a:lnTo>
                      <a:lnTo>
                        <a:pt x="1024006" y="211594"/>
                      </a:lnTo>
                      <a:lnTo>
                        <a:pt x="1023598" y="212522"/>
                      </a:lnTo>
                      <a:lnTo>
                        <a:pt x="1023240" y="212943"/>
                      </a:lnTo>
                      <a:lnTo>
                        <a:pt x="1022523" y="213773"/>
                      </a:lnTo>
                      <a:lnTo>
                        <a:pt x="1022078" y="214788"/>
                      </a:lnTo>
                      <a:lnTo>
                        <a:pt x="1021942" y="215110"/>
                      </a:lnTo>
                      <a:lnTo>
                        <a:pt x="1020965" y="216150"/>
                      </a:lnTo>
                      <a:lnTo>
                        <a:pt x="1020063" y="217870"/>
                      </a:lnTo>
                      <a:lnTo>
                        <a:pt x="1017269" y="220928"/>
                      </a:lnTo>
                      <a:lnTo>
                        <a:pt x="1013239" y="222636"/>
                      </a:lnTo>
                      <a:lnTo>
                        <a:pt x="1009382" y="222735"/>
                      </a:lnTo>
                      <a:lnTo>
                        <a:pt x="1006180" y="221299"/>
                      </a:lnTo>
                      <a:lnTo>
                        <a:pt x="998689" y="219962"/>
                      </a:lnTo>
                      <a:lnTo>
                        <a:pt x="996093" y="220433"/>
                      </a:lnTo>
                      <a:lnTo>
                        <a:pt x="993435" y="220916"/>
                      </a:lnTo>
                      <a:lnTo>
                        <a:pt x="989974" y="222636"/>
                      </a:lnTo>
                      <a:lnTo>
                        <a:pt x="989838" y="222698"/>
                      </a:lnTo>
                      <a:lnTo>
                        <a:pt x="989578" y="222822"/>
                      </a:lnTo>
                      <a:lnTo>
                        <a:pt x="984806" y="226449"/>
                      </a:lnTo>
                      <a:lnTo>
                        <a:pt x="983002" y="228652"/>
                      </a:lnTo>
                      <a:lnTo>
                        <a:pt x="981728" y="230522"/>
                      </a:lnTo>
                      <a:lnTo>
                        <a:pt x="980529" y="232267"/>
                      </a:lnTo>
                      <a:lnTo>
                        <a:pt x="978885" y="235139"/>
                      </a:lnTo>
                      <a:lnTo>
                        <a:pt x="978700" y="235733"/>
                      </a:lnTo>
                      <a:lnTo>
                        <a:pt x="977809" y="238568"/>
                      </a:lnTo>
                      <a:lnTo>
                        <a:pt x="977562" y="240289"/>
                      </a:lnTo>
                      <a:lnTo>
                        <a:pt x="976833" y="242195"/>
                      </a:lnTo>
                      <a:lnTo>
                        <a:pt x="976586" y="244002"/>
                      </a:lnTo>
                      <a:lnTo>
                        <a:pt x="976549" y="244411"/>
                      </a:lnTo>
                      <a:lnTo>
                        <a:pt x="976412" y="246404"/>
                      </a:lnTo>
                      <a:lnTo>
                        <a:pt x="976338" y="247530"/>
                      </a:lnTo>
                      <a:lnTo>
                        <a:pt x="976437" y="249684"/>
                      </a:lnTo>
                      <a:lnTo>
                        <a:pt x="976499" y="250959"/>
                      </a:lnTo>
                      <a:lnTo>
                        <a:pt x="976610" y="251863"/>
                      </a:lnTo>
                      <a:lnTo>
                        <a:pt x="976660" y="252296"/>
                      </a:lnTo>
                      <a:lnTo>
                        <a:pt x="976981" y="253138"/>
                      </a:lnTo>
                      <a:lnTo>
                        <a:pt x="977327" y="254017"/>
                      </a:lnTo>
                      <a:lnTo>
                        <a:pt x="977575" y="255416"/>
                      </a:lnTo>
                      <a:lnTo>
                        <a:pt x="978143" y="258498"/>
                      </a:lnTo>
                      <a:lnTo>
                        <a:pt x="977970" y="260912"/>
                      </a:lnTo>
                      <a:lnTo>
                        <a:pt x="977896" y="262026"/>
                      </a:lnTo>
                      <a:lnTo>
                        <a:pt x="977426" y="263450"/>
                      </a:lnTo>
                      <a:lnTo>
                        <a:pt x="976746" y="265468"/>
                      </a:lnTo>
                      <a:lnTo>
                        <a:pt x="973409" y="271075"/>
                      </a:lnTo>
                      <a:lnTo>
                        <a:pt x="972877" y="271954"/>
                      </a:lnTo>
                      <a:lnTo>
                        <a:pt x="971567" y="275000"/>
                      </a:lnTo>
                      <a:lnTo>
                        <a:pt x="971171" y="276931"/>
                      </a:lnTo>
                      <a:lnTo>
                        <a:pt x="970417" y="280632"/>
                      </a:lnTo>
                      <a:lnTo>
                        <a:pt x="971406" y="286933"/>
                      </a:lnTo>
                      <a:lnTo>
                        <a:pt x="972074" y="288171"/>
                      </a:lnTo>
                      <a:lnTo>
                        <a:pt x="972803" y="289508"/>
                      </a:lnTo>
                      <a:lnTo>
                        <a:pt x="976165" y="294088"/>
                      </a:lnTo>
                      <a:lnTo>
                        <a:pt x="977303" y="295029"/>
                      </a:lnTo>
                      <a:lnTo>
                        <a:pt x="978477" y="295994"/>
                      </a:lnTo>
                      <a:lnTo>
                        <a:pt x="980987" y="298681"/>
                      </a:lnTo>
                      <a:lnTo>
                        <a:pt x="982495" y="300290"/>
                      </a:lnTo>
                      <a:lnTo>
                        <a:pt x="983817" y="302865"/>
                      </a:lnTo>
                      <a:lnTo>
                        <a:pt x="984312" y="304301"/>
                      </a:lnTo>
                      <a:lnTo>
                        <a:pt x="984559" y="306207"/>
                      </a:lnTo>
                      <a:lnTo>
                        <a:pt x="984720" y="307544"/>
                      </a:lnTo>
                      <a:lnTo>
                        <a:pt x="984720" y="309166"/>
                      </a:lnTo>
                      <a:lnTo>
                        <a:pt x="984015" y="311741"/>
                      </a:lnTo>
                      <a:lnTo>
                        <a:pt x="981840" y="316989"/>
                      </a:lnTo>
                      <a:lnTo>
                        <a:pt x="978390" y="322139"/>
                      </a:lnTo>
                      <a:lnTo>
                        <a:pt x="977031" y="325048"/>
                      </a:lnTo>
                      <a:lnTo>
                        <a:pt x="975683" y="327957"/>
                      </a:lnTo>
                      <a:lnTo>
                        <a:pt x="975275" y="329492"/>
                      </a:lnTo>
                      <a:lnTo>
                        <a:pt x="973297" y="333515"/>
                      </a:lnTo>
                      <a:lnTo>
                        <a:pt x="972321" y="335496"/>
                      </a:lnTo>
                      <a:lnTo>
                        <a:pt x="971900" y="336833"/>
                      </a:lnTo>
                      <a:lnTo>
                        <a:pt x="969601" y="340943"/>
                      </a:lnTo>
                      <a:lnTo>
                        <a:pt x="969032" y="342465"/>
                      </a:lnTo>
                      <a:lnTo>
                        <a:pt x="968699" y="345994"/>
                      </a:lnTo>
                      <a:lnTo>
                        <a:pt x="968996" y="346291"/>
                      </a:lnTo>
                      <a:lnTo>
                        <a:pt x="969206" y="346501"/>
                      </a:lnTo>
                      <a:lnTo>
                        <a:pt x="969601" y="346885"/>
                      </a:lnTo>
                      <a:lnTo>
                        <a:pt x="969849" y="347132"/>
                      </a:lnTo>
                      <a:lnTo>
                        <a:pt x="972976" y="348098"/>
                      </a:lnTo>
                      <a:lnTo>
                        <a:pt x="973297" y="348185"/>
                      </a:lnTo>
                      <a:lnTo>
                        <a:pt x="973619" y="348370"/>
                      </a:lnTo>
                      <a:lnTo>
                        <a:pt x="974818" y="349039"/>
                      </a:lnTo>
                      <a:lnTo>
                        <a:pt x="976017" y="349720"/>
                      </a:lnTo>
                      <a:lnTo>
                        <a:pt x="979466" y="352579"/>
                      </a:lnTo>
                      <a:lnTo>
                        <a:pt x="982581" y="357543"/>
                      </a:lnTo>
                      <a:lnTo>
                        <a:pt x="983002" y="358781"/>
                      </a:lnTo>
                      <a:lnTo>
                        <a:pt x="983607" y="359648"/>
                      </a:lnTo>
                      <a:lnTo>
                        <a:pt x="983743" y="359833"/>
                      </a:lnTo>
                      <a:lnTo>
                        <a:pt x="984151" y="361356"/>
                      </a:lnTo>
                      <a:lnTo>
                        <a:pt x="984361" y="361678"/>
                      </a:lnTo>
                      <a:lnTo>
                        <a:pt x="985709" y="363745"/>
                      </a:lnTo>
                      <a:lnTo>
                        <a:pt x="987106" y="364698"/>
                      </a:lnTo>
                      <a:lnTo>
                        <a:pt x="988095" y="365107"/>
                      </a:lnTo>
                      <a:lnTo>
                        <a:pt x="988503" y="365268"/>
                      </a:lnTo>
                      <a:lnTo>
                        <a:pt x="989158" y="365330"/>
                      </a:lnTo>
                      <a:lnTo>
                        <a:pt x="990555" y="365453"/>
                      </a:lnTo>
                      <a:lnTo>
                        <a:pt x="994239" y="366233"/>
                      </a:lnTo>
                      <a:lnTo>
                        <a:pt x="1000086" y="367459"/>
                      </a:lnTo>
                      <a:lnTo>
                        <a:pt x="1002707" y="368598"/>
                      </a:lnTo>
                      <a:lnTo>
                        <a:pt x="1008208" y="370987"/>
                      </a:lnTo>
                      <a:lnTo>
                        <a:pt x="1015464" y="374144"/>
                      </a:lnTo>
                      <a:lnTo>
                        <a:pt x="1017269" y="374428"/>
                      </a:lnTo>
                      <a:lnTo>
                        <a:pt x="1020718" y="374044"/>
                      </a:lnTo>
                      <a:lnTo>
                        <a:pt x="1029520" y="370702"/>
                      </a:lnTo>
                      <a:lnTo>
                        <a:pt x="1033698" y="369514"/>
                      </a:lnTo>
                      <a:lnTo>
                        <a:pt x="1033871" y="369464"/>
                      </a:lnTo>
                      <a:lnTo>
                        <a:pt x="1040287" y="368127"/>
                      </a:lnTo>
                      <a:lnTo>
                        <a:pt x="1040893" y="367793"/>
                      </a:lnTo>
                      <a:lnTo>
                        <a:pt x="1041844" y="367273"/>
                      </a:lnTo>
                      <a:lnTo>
                        <a:pt x="1043155" y="367075"/>
                      </a:lnTo>
                      <a:lnTo>
                        <a:pt x="1043340" y="366988"/>
                      </a:lnTo>
                      <a:lnTo>
                        <a:pt x="1046431" y="365379"/>
                      </a:lnTo>
                      <a:lnTo>
                        <a:pt x="1049521" y="363770"/>
                      </a:lnTo>
                      <a:lnTo>
                        <a:pt x="1052525" y="362210"/>
                      </a:lnTo>
                      <a:lnTo>
                        <a:pt x="1055752" y="361170"/>
                      </a:lnTo>
                      <a:lnTo>
                        <a:pt x="1056964" y="360786"/>
                      </a:lnTo>
                      <a:lnTo>
                        <a:pt x="1060239" y="361084"/>
                      </a:lnTo>
                      <a:lnTo>
                        <a:pt x="1061167" y="361170"/>
                      </a:lnTo>
                      <a:lnTo>
                        <a:pt x="1066000" y="362767"/>
                      </a:lnTo>
                      <a:lnTo>
                        <a:pt x="1067076" y="363114"/>
                      </a:lnTo>
                      <a:lnTo>
                        <a:pt x="1067817" y="363361"/>
                      </a:lnTo>
                      <a:lnTo>
                        <a:pt x="1080810" y="366221"/>
                      </a:lnTo>
                      <a:lnTo>
                        <a:pt x="1082689" y="366221"/>
                      </a:lnTo>
                      <a:lnTo>
                        <a:pt x="1088932" y="367174"/>
                      </a:lnTo>
                      <a:lnTo>
                        <a:pt x="1094692" y="367174"/>
                      </a:lnTo>
                      <a:lnTo>
                        <a:pt x="1096930" y="367706"/>
                      </a:lnTo>
                      <a:lnTo>
                        <a:pt x="1099946" y="368412"/>
                      </a:lnTo>
                      <a:lnTo>
                        <a:pt x="1101714" y="368536"/>
                      </a:lnTo>
                      <a:lnTo>
                        <a:pt x="1105868" y="368796"/>
                      </a:lnTo>
                      <a:lnTo>
                        <a:pt x="1107437" y="368325"/>
                      </a:lnTo>
                      <a:lnTo>
                        <a:pt x="1110887" y="367843"/>
                      </a:lnTo>
                      <a:lnTo>
                        <a:pt x="1111418" y="367595"/>
                      </a:lnTo>
                      <a:lnTo>
                        <a:pt x="1112271" y="367174"/>
                      </a:lnTo>
                      <a:lnTo>
                        <a:pt x="1115324" y="366407"/>
                      </a:lnTo>
                      <a:lnTo>
                        <a:pt x="1118044" y="365354"/>
                      </a:lnTo>
                      <a:lnTo>
                        <a:pt x="1119428" y="364500"/>
                      </a:lnTo>
                      <a:lnTo>
                        <a:pt x="1121159" y="364129"/>
                      </a:lnTo>
                      <a:lnTo>
                        <a:pt x="1122210" y="363671"/>
                      </a:lnTo>
                      <a:lnTo>
                        <a:pt x="1123619" y="363077"/>
                      </a:lnTo>
                      <a:lnTo>
                        <a:pt x="1131680" y="358880"/>
                      </a:lnTo>
                      <a:lnTo>
                        <a:pt x="1134968" y="358298"/>
                      </a:lnTo>
                      <a:lnTo>
                        <a:pt x="1137020" y="358583"/>
                      </a:lnTo>
                      <a:lnTo>
                        <a:pt x="1140221" y="359734"/>
                      </a:lnTo>
                      <a:lnTo>
                        <a:pt x="1144326" y="362123"/>
                      </a:lnTo>
                      <a:lnTo>
                        <a:pt x="1147787" y="364884"/>
                      </a:lnTo>
                      <a:lnTo>
                        <a:pt x="1149592" y="367174"/>
                      </a:lnTo>
                      <a:lnTo>
                        <a:pt x="1149654" y="367484"/>
                      </a:lnTo>
                      <a:lnTo>
                        <a:pt x="1149654" y="367484"/>
                      </a:lnTo>
                      <a:lnTo>
                        <a:pt x="1149839" y="368375"/>
                      </a:lnTo>
                      <a:lnTo>
                        <a:pt x="1149913" y="368858"/>
                      </a:lnTo>
                      <a:lnTo>
                        <a:pt x="1149752" y="370516"/>
                      </a:lnTo>
                      <a:lnTo>
                        <a:pt x="1149135" y="373128"/>
                      </a:lnTo>
                      <a:lnTo>
                        <a:pt x="1148517" y="375765"/>
                      </a:lnTo>
                      <a:lnTo>
                        <a:pt x="1148405" y="376755"/>
                      </a:lnTo>
                      <a:lnTo>
                        <a:pt x="1148282" y="377771"/>
                      </a:lnTo>
                      <a:lnTo>
                        <a:pt x="1147898" y="378649"/>
                      </a:lnTo>
                      <a:lnTo>
                        <a:pt x="1147614" y="379293"/>
                      </a:lnTo>
                      <a:lnTo>
                        <a:pt x="1147317" y="380828"/>
                      </a:lnTo>
                      <a:lnTo>
                        <a:pt x="1146885" y="383106"/>
                      </a:lnTo>
                      <a:lnTo>
                        <a:pt x="1145970" y="390459"/>
                      </a:lnTo>
                      <a:lnTo>
                        <a:pt x="1145920" y="393096"/>
                      </a:lnTo>
                      <a:lnTo>
                        <a:pt x="1145896" y="394173"/>
                      </a:lnTo>
                      <a:lnTo>
                        <a:pt x="1146304" y="395893"/>
                      </a:lnTo>
                      <a:lnTo>
                        <a:pt x="1146304" y="397230"/>
                      </a:lnTo>
                      <a:lnTo>
                        <a:pt x="1147540" y="401625"/>
                      </a:lnTo>
                      <a:lnTo>
                        <a:pt x="1148442" y="402962"/>
                      </a:lnTo>
                      <a:lnTo>
                        <a:pt x="1148677" y="403767"/>
                      </a:lnTo>
                      <a:lnTo>
                        <a:pt x="1148850" y="404386"/>
                      </a:lnTo>
                      <a:lnTo>
                        <a:pt x="1149752" y="405723"/>
                      </a:lnTo>
                      <a:lnTo>
                        <a:pt x="1150161" y="406960"/>
                      </a:lnTo>
                      <a:lnTo>
                        <a:pt x="1153127" y="411739"/>
                      </a:lnTo>
                      <a:lnTo>
                        <a:pt x="1156168" y="415267"/>
                      </a:lnTo>
                      <a:lnTo>
                        <a:pt x="1156923" y="415935"/>
                      </a:lnTo>
                      <a:lnTo>
                        <a:pt x="1157207" y="416208"/>
                      </a:lnTo>
                      <a:lnTo>
                        <a:pt x="1159370" y="418126"/>
                      </a:lnTo>
                      <a:lnTo>
                        <a:pt x="1160607" y="418609"/>
                      </a:lnTo>
                      <a:lnTo>
                        <a:pt x="1163314" y="420416"/>
                      </a:lnTo>
                      <a:lnTo>
                        <a:pt x="1163623" y="420565"/>
                      </a:lnTo>
                      <a:lnTo>
                        <a:pt x="1167678" y="422521"/>
                      </a:lnTo>
                      <a:lnTo>
                        <a:pt x="1170063" y="424056"/>
                      </a:lnTo>
                      <a:lnTo>
                        <a:pt x="1171695" y="425096"/>
                      </a:lnTo>
                      <a:lnTo>
                        <a:pt x="1174563" y="427534"/>
                      </a:lnTo>
                      <a:lnTo>
                        <a:pt x="1176059" y="428809"/>
                      </a:lnTo>
                      <a:lnTo>
                        <a:pt x="1177134" y="429911"/>
                      </a:lnTo>
                      <a:lnTo>
                        <a:pt x="1178111" y="430914"/>
                      </a:lnTo>
                      <a:lnTo>
                        <a:pt x="1178766" y="431966"/>
                      </a:lnTo>
                      <a:lnTo>
                        <a:pt x="1180991" y="434058"/>
                      </a:lnTo>
                      <a:lnTo>
                        <a:pt x="1186505" y="437821"/>
                      </a:lnTo>
                      <a:lnTo>
                        <a:pt x="1187148" y="438255"/>
                      </a:lnTo>
                      <a:lnTo>
                        <a:pt x="1188470" y="439406"/>
                      </a:lnTo>
                      <a:lnTo>
                        <a:pt x="1194874" y="443417"/>
                      </a:lnTo>
                      <a:lnTo>
                        <a:pt x="1196024" y="444370"/>
                      </a:lnTo>
                      <a:lnTo>
                        <a:pt x="1197421" y="445125"/>
                      </a:lnTo>
                      <a:lnTo>
                        <a:pt x="1199238" y="445608"/>
                      </a:lnTo>
                      <a:lnTo>
                        <a:pt x="1199732" y="446016"/>
                      </a:lnTo>
                      <a:lnTo>
                        <a:pt x="1200387" y="446561"/>
                      </a:lnTo>
                      <a:lnTo>
                        <a:pt x="1208027" y="447898"/>
                      </a:lnTo>
                      <a:lnTo>
                        <a:pt x="1208756" y="448170"/>
                      </a:lnTo>
                      <a:lnTo>
                        <a:pt x="1209548" y="448455"/>
                      </a:lnTo>
                      <a:lnTo>
                        <a:pt x="1209844" y="448566"/>
                      </a:lnTo>
                      <a:lnTo>
                        <a:pt x="1211414" y="448764"/>
                      </a:lnTo>
                      <a:lnTo>
                        <a:pt x="1215667" y="449334"/>
                      </a:lnTo>
                      <a:lnTo>
                        <a:pt x="1218992" y="450597"/>
                      </a:lnTo>
                      <a:lnTo>
                        <a:pt x="1220439" y="451141"/>
                      </a:lnTo>
                      <a:lnTo>
                        <a:pt x="1223146" y="452664"/>
                      </a:lnTo>
                      <a:lnTo>
                        <a:pt x="1224123" y="453419"/>
                      </a:lnTo>
                      <a:lnTo>
                        <a:pt x="1225618" y="454570"/>
                      </a:lnTo>
                      <a:lnTo>
                        <a:pt x="1229438" y="456576"/>
                      </a:lnTo>
                      <a:lnTo>
                        <a:pt x="1229821" y="456774"/>
                      </a:lnTo>
                      <a:lnTo>
                        <a:pt x="1233431" y="457814"/>
                      </a:lnTo>
                      <a:lnTo>
                        <a:pt x="1235483" y="458296"/>
                      </a:lnTo>
                      <a:lnTo>
                        <a:pt x="1243939" y="458903"/>
                      </a:lnTo>
                      <a:lnTo>
                        <a:pt x="1252901" y="459534"/>
                      </a:lnTo>
                      <a:lnTo>
                        <a:pt x="1253643" y="459448"/>
                      </a:lnTo>
                      <a:lnTo>
                        <a:pt x="1254545" y="459349"/>
                      </a:lnTo>
                      <a:lnTo>
                        <a:pt x="1257450" y="459745"/>
                      </a:lnTo>
                      <a:lnTo>
                        <a:pt x="1258736" y="459918"/>
                      </a:lnTo>
                      <a:lnTo>
                        <a:pt x="1262395" y="461329"/>
                      </a:lnTo>
                      <a:lnTo>
                        <a:pt x="1264905" y="462307"/>
                      </a:lnTo>
                      <a:lnTo>
                        <a:pt x="1265177" y="462505"/>
                      </a:lnTo>
                      <a:lnTo>
                        <a:pt x="1266302" y="463359"/>
                      </a:lnTo>
                      <a:lnTo>
                        <a:pt x="1268613" y="464399"/>
                      </a:lnTo>
                      <a:lnTo>
                        <a:pt x="1269256" y="464684"/>
                      </a:lnTo>
                      <a:lnTo>
                        <a:pt x="1271073" y="465167"/>
                      </a:lnTo>
                      <a:lnTo>
                        <a:pt x="1273200" y="465216"/>
                      </a:lnTo>
                      <a:lnTo>
                        <a:pt x="1274844" y="465266"/>
                      </a:lnTo>
                      <a:lnTo>
                        <a:pt x="1276253" y="465105"/>
                      </a:lnTo>
                      <a:lnTo>
                        <a:pt x="1281754" y="464498"/>
                      </a:lnTo>
                      <a:lnTo>
                        <a:pt x="1284412" y="465068"/>
                      </a:lnTo>
                      <a:lnTo>
                        <a:pt x="1289060" y="466070"/>
                      </a:lnTo>
                      <a:lnTo>
                        <a:pt x="1289307" y="466120"/>
                      </a:lnTo>
                      <a:lnTo>
                        <a:pt x="1292731" y="467345"/>
                      </a:lnTo>
                      <a:lnTo>
                        <a:pt x="1294030" y="467531"/>
                      </a:lnTo>
                      <a:lnTo>
                        <a:pt x="1296255" y="467853"/>
                      </a:lnTo>
                      <a:lnTo>
                        <a:pt x="1300000" y="468410"/>
                      </a:lnTo>
                      <a:lnTo>
                        <a:pt x="1303449" y="469264"/>
                      </a:lnTo>
                      <a:lnTo>
                        <a:pt x="1304043" y="469636"/>
                      </a:lnTo>
                      <a:lnTo>
                        <a:pt x="1304970" y="470217"/>
                      </a:lnTo>
                      <a:lnTo>
                        <a:pt x="1306490" y="471171"/>
                      </a:lnTo>
                      <a:lnTo>
                        <a:pt x="1308221" y="471653"/>
                      </a:lnTo>
                      <a:lnTo>
                        <a:pt x="1310026" y="471926"/>
                      </a:lnTo>
                      <a:lnTo>
                        <a:pt x="1311992" y="472223"/>
                      </a:lnTo>
                      <a:lnTo>
                        <a:pt x="1314723" y="472272"/>
                      </a:lnTo>
                      <a:lnTo>
                        <a:pt x="1317999" y="472322"/>
                      </a:lnTo>
                      <a:lnTo>
                        <a:pt x="1320472" y="472557"/>
                      </a:lnTo>
                      <a:lnTo>
                        <a:pt x="1322029" y="472706"/>
                      </a:lnTo>
                      <a:lnTo>
                        <a:pt x="1324082" y="472421"/>
                      </a:lnTo>
                      <a:lnTo>
                        <a:pt x="1325800" y="472805"/>
                      </a:lnTo>
                      <a:lnTo>
                        <a:pt x="1327778" y="473275"/>
                      </a:lnTo>
                      <a:lnTo>
                        <a:pt x="1329175" y="474327"/>
                      </a:lnTo>
                      <a:lnTo>
                        <a:pt x="1332302" y="475850"/>
                      </a:lnTo>
                      <a:lnTo>
                        <a:pt x="1334020" y="476234"/>
                      </a:lnTo>
                      <a:lnTo>
                        <a:pt x="1337173" y="476432"/>
                      </a:lnTo>
                      <a:lnTo>
                        <a:pt x="1340028" y="476617"/>
                      </a:lnTo>
                      <a:lnTo>
                        <a:pt x="1340288" y="476481"/>
                      </a:lnTo>
                      <a:lnTo>
                        <a:pt x="1340832" y="476196"/>
                      </a:lnTo>
                      <a:lnTo>
                        <a:pt x="1341660" y="475751"/>
                      </a:lnTo>
                      <a:lnTo>
                        <a:pt x="1343725" y="475751"/>
                      </a:lnTo>
                      <a:lnTo>
                        <a:pt x="1344726" y="476556"/>
                      </a:lnTo>
                      <a:lnTo>
                        <a:pt x="1346123" y="477694"/>
                      </a:lnTo>
                      <a:lnTo>
                        <a:pt x="1347211" y="478561"/>
                      </a:lnTo>
                      <a:lnTo>
                        <a:pt x="1351562" y="482064"/>
                      </a:lnTo>
                      <a:lnTo>
                        <a:pt x="1350462" y="482435"/>
                      </a:lnTo>
                      <a:lnTo>
                        <a:pt x="1346840" y="487783"/>
                      </a:lnTo>
                      <a:lnTo>
                        <a:pt x="1346247" y="489145"/>
                      </a:lnTo>
                      <a:lnTo>
                        <a:pt x="1345282" y="490160"/>
                      </a:lnTo>
                      <a:lnTo>
                        <a:pt x="1345072" y="490556"/>
                      </a:lnTo>
                      <a:lnTo>
                        <a:pt x="1343811" y="492933"/>
                      </a:lnTo>
                      <a:lnTo>
                        <a:pt x="1342736" y="494171"/>
                      </a:lnTo>
                      <a:lnTo>
                        <a:pt x="1342674" y="494307"/>
                      </a:lnTo>
                      <a:lnTo>
                        <a:pt x="1341500" y="496845"/>
                      </a:lnTo>
                      <a:lnTo>
                        <a:pt x="1340437" y="498627"/>
                      </a:lnTo>
                      <a:lnTo>
                        <a:pt x="1339856" y="499605"/>
                      </a:lnTo>
                      <a:lnTo>
                        <a:pt x="1339275" y="500348"/>
                      </a:lnTo>
                      <a:lnTo>
                        <a:pt x="1337964" y="501994"/>
                      </a:lnTo>
                      <a:lnTo>
                        <a:pt x="1334429" y="504668"/>
                      </a:lnTo>
                      <a:lnTo>
                        <a:pt x="1331771" y="505795"/>
                      </a:lnTo>
                      <a:lnTo>
                        <a:pt x="1329014" y="506958"/>
                      </a:lnTo>
                      <a:lnTo>
                        <a:pt x="1328161" y="507429"/>
                      </a:lnTo>
                      <a:lnTo>
                        <a:pt x="1326455" y="508394"/>
                      </a:lnTo>
                      <a:lnTo>
                        <a:pt x="1325923" y="509013"/>
                      </a:lnTo>
                      <a:lnTo>
                        <a:pt x="1324415" y="510771"/>
                      </a:lnTo>
                      <a:lnTo>
                        <a:pt x="1323847" y="512059"/>
                      </a:lnTo>
                      <a:lnTo>
                        <a:pt x="1323649" y="512294"/>
                      </a:lnTo>
                      <a:lnTo>
                        <a:pt x="1322759" y="513160"/>
                      </a:lnTo>
                      <a:lnTo>
                        <a:pt x="1321535" y="516218"/>
                      </a:lnTo>
                      <a:lnTo>
                        <a:pt x="1320732" y="519003"/>
                      </a:lnTo>
                      <a:lnTo>
                        <a:pt x="1320546" y="519647"/>
                      </a:lnTo>
                      <a:lnTo>
                        <a:pt x="1319804" y="523373"/>
                      </a:lnTo>
                      <a:lnTo>
                        <a:pt x="1319804" y="525180"/>
                      </a:lnTo>
                      <a:lnTo>
                        <a:pt x="1319149" y="530615"/>
                      </a:lnTo>
                      <a:lnTo>
                        <a:pt x="1319718" y="540927"/>
                      </a:lnTo>
                      <a:lnTo>
                        <a:pt x="1319310" y="548082"/>
                      </a:lnTo>
                      <a:lnTo>
                        <a:pt x="1319644" y="551511"/>
                      </a:lnTo>
                      <a:lnTo>
                        <a:pt x="1320620" y="555732"/>
                      </a:lnTo>
                      <a:lnTo>
                        <a:pt x="1320707" y="556091"/>
                      </a:lnTo>
                      <a:lnTo>
                        <a:pt x="1321003" y="556957"/>
                      </a:lnTo>
                      <a:lnTo>
                        <a:pt x="1321114" y="557267"/>
                      </a:lnTo>
                      <a:lnTo>
                        <a:pt x="1323673" y="564682"/>
                      </a:lnTo>
                      <a:lnTo>
                        <a:pt x="1324897" y="570401"/>
                      </a:lnTo>
                      <a:lnTo>
                        <a:pt x="1325886" y="573360"/>
                      </a:lnTo>
                      <a:lnTo>
                        <a:pt x="1326294" y="576417"/>
                      </a:lnTo>
                      <a:lnTo>
                        <a:pt x="1326863" y="577717"/>
                      </a:lnTo>
                      <a:lnTo>
                        <a:pt x="1326962" y="577940"/>
                      </a:lnTo>
                      <a:lnTo>
                        <a:pt x="1327864" y="579190"/>
                      </a:lnTo>
                      <a:lnTo>
                        <a:pt x="1329014" y="579760"/>
                      </a:lnTo>
                      <a:lnTo>
                        <a:pt x="1332129" y="578608"/>
                      </a:lnTo>
                      <a:lnTo>
                        <a:pt x="1333699" y="577618"/>
                      </a:lnTo>
                      <a:lnTo>
                        <a:pt x="1335084" y="576739"/>
                      </a:lnTo>
                      <a:lnTo>
                        <a:pt x="1335591" y="576417"/>
                      </a:lnTo>
                      <a:lnTo>
                        <a:pt x="1336827" y="575278"/>
                      </a:lnTo>
                      <a:lnTo>
                        <a:pt x="1339126" y="573941"/>
                      </a:lnTo>
                      <a:lnTo>
                        <a:pt x="1339608" y="573756"/>
                      </a:lnTo>
                      <a:lnTo>
                        <a:pt x="1340684" y="573360"/>
                      </a:lnTo>
                      <a:lnTo>
                        <a:pt x="1343972" y="572605"/>
                      </a:lnTo>
                      <a:lnTo>
                        <a:pt x="1347743" y="573075"/>
                      </a:lnTo>
                      <a:lnTo>
                        <a:pt x="1350932" y="574115"/>
                      </a:lnTo>
                      <a:lnTo>
                        <a:pt x="1353664" y="575848"/>
                      </a:lnTo>
                      <a:lnTo>
                        <a:pt x="1354480" y="576628"/>
                      </a:lnTo>
                      <a:lnTo>
                        <a:pt x="1359017" y="580998"/>
                      </a:lnTo>
                      <a:lnTo>
                        <a:pt x="1361303" y="582718"/>
                      </a:lnTo>
                      <a:lnTo>
                        <a:pt x="1362824" y="583300"/>
                      </a:lnTo>
                      <a:lnTo>
                        <a:pt x="1364270" y="583857"/>
                      </a:lnTo>
                      <a:lnTo>
                        <a:pt x="1368053" y="583956"/>
                      </a:lnTo>
                      <a:lnTo>
                        <a:pt x="1369623" y="583585"/>
                      </a:lnTo>
                      <a:lnTo>
                        <a:pt x="1371342" y="583189"/>
                      </a:lnTo>
                      <a:lnTo>
                        <a:pt x="1376509" y="582520"/>
                      </a:lnTo>
                      <a:lnTo>
                        <a:pt x="1377040" y="582533"/>
                      </a:lnTo>
                      <a:lnTo>
                        <a:pt x="1380044" y="582619"/>
                      </a:lnTo>
                      <a:lnTo>
                        <a:pt x="1381923" y="582954"/>
                      </a:lnTo>
                      <a:lnTo>
                        <a:pt x="1383753" y="583288"/>
                      </a:lnTo>
                      <a:lnTo>
                        <a:pt x="1383963" y="583399"/>
                      </a:lnTo>
                      <a:lnTo>
                        <a:pt x="1388104" y="585479"/>
                      </a:lnTo>
                      <a:lnTo>
                        <a:pt x="1392122" y="589589"/>
                      </a:lnTo>
                      <a:lnTo>
                        <a:pt x="1395497" y="592250"/>
                      </a:lnTo>
                      <a:lnTo>
                        <a:pt x="1395942" y="592424"/>
                      </a:lnTo>
                      <a:lnTo>
                        <a:pt x="1396820" y="592745"/>
                      </a:lnTo>
                      <a:lnTo>
                        <a:pt x="1399119" y="593587"/>
                      </a:lnTo>
                      <a:lnTo>
                        <a:pt x="1400232" y="593736"/>
                      </a:lnTo>
                      <a:lnTo>
                        <a:pt x="1407166" y="594639"/>
                      </a:lnTo>
                      <a:lnTo>
                        <a:pt x="1411172" y="597004"/>
                      </a:lnTo>
                      <a:lnTo>
                        <a:pt x="1411703" y="597561"/>
                      </a:lnTo>
                      <a:lnTo>
                        <a:pt x="1414163" y="600173"/>
                      </a:lnTo>
                      <a:lnTo>
                        <a:pt x="1414571" y="601708"/>
                      </a:lnTo>
                      <a:lnTo>
                        <a:pt x="1415474" y="602748"/>
                      </a:lnTo>
                      <a:lnTo>
                        <a:pt x="1416957" y="605236"/>
                      </a:lnTo>
                      <a:lnTo>
                        <a:pt x="1418107" y="605991"/>
                      </a:lnTo>
                      <a:lnTo>
                        <a:pt x="1422050" y="606659"/>
                      </a:lnTo>
                      <a:lnTo>
                        <a:pt x="1423521" y="606474"/>
                      </a:lnTo>
                      <a:lnTo>
                        <a:pt x="1426958" y="605025"/>
                      </a:lnTo>
                      <a:lnTo>
                        <a:pt x="1430753" y="603416"/>
                      </a:lnTo>
                      <a:lnTo>
                        <a:pt x="1432484" y="603329"/>
                      </a:lnTo>
                      <a:lnTo>
                        <a:pt x="1436835" y="605322"/>
                      </a:lnTo>
                      <a:lnTo>
                        <a:pt x="1437478" y="605756"/>
                      </a:lnTo>
                      <a:lnTo>
                        <a:pt x="1441928" y="608764"/>
                      </a:lnTo>
                      <a:lnTo>
                        <a:pt x="1442299" y="609024"/>
                      </a:lnTo>
                      <a:lnTo>
                        <a:pt x="1445551" y="611438"/>
                      </a:lnTo>
                      <a:lnTo>
                        <a:pt x="1446440" y="612379"/>
                      </a:lnTo>
                      <a:lnTo>
                        <a:pt x="1443029" y="612960"/>
                      </a:lnTo>
                      <a:lnTo>
                        <a:pt x="1440630" y="614037"/>
                      </a:lnTo>
                      <a:lnTo>
                        <a:pt x="1438974" y="614780"/>
                      </a:lnTo>
                      <a:lnTo>
                        <a:pt x="1436353" y="616389"/>
                      </a:lnTo>
                      <a:lnTo>
                        <a:pt x="1435364" y="617541"/>
                      </a:lnTo>
                      <a:lnTo>
                        <a:pt x="1433658" y="618593"/>
                      </a:lnTo>
                      <a:lnTo>
                        <a:pt x="1433065" y="618964"/>
                      </a:lnTo>
                      <a:lnTo>
                        <a:pt x="1430024" y="622022"/>
                      </a:lnTo>
                      <a:lnTo>
                        <a:pt x="1429480" y="622703"/>
                      </a:lnTo>
                      <a:lnTo>
                        <a:pt x="1428207" y="624312"/>
                      </a:lnTo>
                      <a:lnTo>
                        <a:pt x="1427020" y="627246"/>
                      </a:lnTo>
                      <a:lnTo>
                        <a:pt x="1426896" y="627555"/>
                      </a:lnTo>
                      <a:lnTo>
                        <a:pt x="1426735" y="628496"/>
                      </a:lnTo>
                      <a:lnTo>
                        <a:pt x="1426562" y="629561"/>
                      </a:lnTo>
                      <a:lnTo>
                        <a:pt x="1426562" y="631368"/>
                      </a:lnTo>
                      <a:lnTo>
                        <a:pt x="1427144" y="634426"/>
                      </a:lnTo>
                      <a:lnTo>
                        <a:pt x="1429529" y="637954"/>
                      </a:lnTo>
                      <a:lnTo>
                        <a:pt x="1431581" y="640058"/>
                      </a:lnTo>
                      <a:lnTo>
                        <a:pt x="1433720" y="643685"/>
                      </a:lnTo>
                      <a:lnTo>
                        <a:pt x="1433955" y="644230"/>
                      </a:lnTo>
                      <a:lnTo>
                        <a:pt x="1434375" y="645208"/>
                      </a:lnTo>
                      <a:lnTo>
                        <a:pt x="1434585" y="646656"/>
                      </a:lnTo>
                      <a:lnTo>
                        <a:pt x="1434882" y="646805"/>
                      </a:lnTo>
                      <a:lnTo>
                        <a:pt x="1435068" y="646891"/>
                      </a:lnTo>
                      <a:lnTo>
                        <a:pt x="1435228" y="646953"/>
                      </a:lnTo>
                      <a:lnTo>
                        <a:pt x="1435092" y="647176"/>
                      </a:lnTo>
                      <a:lnTo>
                        <a:pt x="1433225" y="650073"/>
                      </a:lnTo>
                      <a:lnTo>
                        <a:pt x="1431940" y="651385"/>
                      </a:lnTo>
                      <a:lnTo>
                        <a:pt x="1431174" y="652177"/>
                      </a:lnTo>
                      <a:lnTo>
                        <a:pt x="1429851" y="652846"/>
                      </a:lnTo>
                      <a:lnTo>
                        <a:pt x="1429109" y="653638"/>
                      </a:lnTo>
                      <a:lnTo>
                        <a:pt x="1428874" y="653898"/>
                      </a:lnTo>
                      <a:lnTo>
                        <a:pt x="1427465" y="654467"/>
                      </a:lnTo>
                      <a:lnTo>
                        <a:pt x="1425672" y="656163"/>
                      </a:lnTo>
                      <a:lnTo>
                        <a:pt x="1425252" y="656559"/>
                      </a:lnTo>
                      <a:lnTo>
                        <a:pt x="1424844" y="658094"/>
                      </a:lnTo>
                      <a:lnTo>
                        <a:pt x="1424758" y="659902"/>
                      </a:lnTo>
                      <a:lnTo>
                        <a:pt x="1424906" y="662142"/>
                      </a:lnTo>
                      <a:lnTo>
                        <a:pt x="1425079" y="664965"/>
                      </a:lnTo>
                      <a:lnTo>
                        <a:pt x="1424016" y="670498"/>
                      </a:lnTo>
                      <a:lnTo>
                        <a:pt x="1418762" y="677752"/>
                      </a:lnTo>
                      <a:lnTo>
                        <a:pt x="1417143" y="679238"/>
                      </a:lnTo>
                      <a:lnTo>
                        <a:pt x="1415548" y="680699"/>
                      </a:lnTo>
                      <a:lnTo>
                        <a:pt x="1413310" y="683261"/>
                      </a:lnTo>
                      <a:lnTo>
                        <a:pt x="1411778" y="684994"/>
                      </a:lnTo>
                      <a:lnTo>
                        <a:pt x="1410912" y="686381"/>
                      </a:lnTo>
                      <a:lnTo>
                        <a:pt x="1410047" y="687767"/>
                      </a:lnTo>
                      <a:lnTo>
                        <a:pt x="1408316" y="692533"/>
                      </a:lnTo>
                      <a:lnTo>
                        <a:pt x="1406141" y="697051"/>
                      </a:lnTo>
                      <a:lnTo>
                        <a:pt x="1405609" y="698165"/>
                      </a:lnTo>
                      <a:lnTo>
                        <a:pt x="1404707" y="699688"/>
                      </a:lnTo>
                      <a:lnTo>
                        <a:pt x="1402148" y="702052"/>
                      </a:lnTo>
                      <a:lnTo>
                        <a:pt x="1401505" y="702647"/>
                      </a:lnTo>
                      <a:lnTo>
                        <a:pt x="1400417" y="703154"/>
                      </a:lnTo>
                      <a:lnTo>
                        <a:pt x="1398872" y="703885"/>
                      </a:lnTo>
                      <a:lnTo>
                        <a:pt x="1394434" y="705506"/>
                      </a:lnTo>
                      <a:lnTo>
                        <a:pt x="1393667" y="705618"/>
                      </a:lnTo>
                      <a:lnTo>
                        <a:pt x="1393111" y="705704"/>
                      </a:lnTo>
                      <a:lnTo>
                        <a:pt x="1390157" y="706942"/>
                      </a:lnTo>
                      <a:lnTo>
                        <a:pt x="1389167" y="708180"/>
                      </a:lnTo>
                      <a:lnTo>
                        <a:pt x="1387944" y="709047"/>
                      </a:lnTo>
                      <a:lnTo>
                        <a:pt x="1386213" y="711238"/>
                      </a:lnTo>
                      <a:lnTo>
                        <a:pt x="1382851" y="713998"/>
                      </a:lnTo>
                      <a:lnTo>
                        <a:pt x="1381441" y="714766"/>
                      </a:lnTo>
                      <a:lnTo>
                        <a:pt x="1378660" y="715434"/>
                      </a:lnTo>
                      <a:lnTo>
                        <a:pt x="1375038" y="715533"/>
                      </a:lnTo>
                      <a:lnTo>
                        <a:pt x="1371280" y="715286"/>
                      </a:lnTo>
                      <a:lnTo>
                        <a:pt x="1369203" y="715150"/>
                      </a:lnTo>
                      <a:lnTo>
                        <a:pt x="1363034" y="714097"/>
                      </a:lnTo>
                      <a:lnTo>
                        <a:pt x="1359585" y="714667"/>
                      </a:lnTo>
                      <a:lnTo>
                        <a:pt x="1358955" y="714939"/>
                      </a:lnTo>
                      <a:lnTo>
                        <a:pt x="1358275" y="715249"/>
                      </a:lnTo>
                      <a:lnTo>
                        <a:pt x="1357793" y="715657"/>
                      </a:lnTo>
                      <a:lnTo>
                        <a:pt x="1356050" y="717155"/>
                      </a:lnTo>
                      <a:lnTo>
                        <a:pt x="1354900" y="718492"/>
                      </a:lnTo>
                      <a:lnTo>
                        <a:pt x="1353256" y="720398"/>
                      </a:lnTo>
                      <a:lnTo>
                        <a:pt x="1350338" y="722131"/>
                      </a:lnTo>
                      <a:lnTo>
                        <a:pt x="1349387" y="722688"/>
                      </a:lnTo>
                      <a:lnTo>
                        <a:pt x="1347804" y="722961"/>
                      </a:lnTo>
                      <a:lnTo>
                        <a:pt x="1346098" y="723258"/>
                      </a:lnTo>
                      <a:lnTo>
                        <a:pt x="1340844" y="723357"/>
                      </a:lnTo>
                      <a:lnTo>
                        <a:pt x="1337803" y="724112"/>
                      </a:lnTo>
                      <a:lnTo>
                        <a:pt x="1331721" y="728308"/>
                      </a:lnTo>
                      <a:lnTo>
                        <a:pt x="1328631" y="731527"/>
                      </a:lnTo>
                      <a:lnTo>
                        <a:pt x="1327778" y="732418"/>
                      </a:lnTo>
                      <a:lnTo>
                        <a:pt x="1326690" y="734151"/>
                      </a:lnTo>
                      <a:lnTo>
                        <a:pt x="1326047" y="735191"/>
                      </a:lnTo>
                      <a:lnTo>
                        <a:pt x="1324650" y="740428"/>
                      </a:lnTo>
                      <a:lnTo>
                        <a:pt x="1324415" y="742334"/>
                      </a:lnTo>
                      <a:lnTo>
                        <a:pt x="1323958" y="743200"/>
                      </a:lnTo>
                      <a:lnTo>
                        <a:pt x="1323501" y="744055"/>
                      </a:lnTo>
                      <a:lnTo>
                        <a:pt x="1323426" y="744661"/>
                      </a:lnTo>
                      <a:lnTo>
                        <a:pt x="1323266" y="745812"/>
                      </a:lnTo>
                      <a:lnTo>
                        <a:pt x="1322685" y="747211"/>
                      </a:lnTo>
                      <a:lnTo>
                        <a:pt x="1321411" y="749204"/>
                      </a:lnTo>
                      <a:lnTo>
                        <a:pt x="1321041" y="749786"/>
                      </a:lnTo>
                      <a:lnTo>
                        <a:pt x="1319977" y="751024"/>
                      </a:lnTo>
                      <a:lnTo>
                        <a:pt x="1319508" y="751940"/>
                      </a:lnTo>
                      <a:lnTo>
                        <a:pt x="1319384" y="752175"/>
                      </a:lnTo>
                      <a:lnTo>
                        <a:pt x="1317999" y="752930"/>
                      </a:lnTo>
                      <a:lnTo>
                        <a:pt x="1316639" y="753995"/>
                      </a:lnTo>
                      <a:lnTo>
                        <a:pt x="1314711" y="755505"/>
                      </a:lnTo>
                      <a:lnTo>
                        <a:pt x="1313673" y="756112"/>
                      </a:lnTo>
                      <a:lnTo>
                        <a:pt x="1311917" y="757127"/>
                      </a:lnTo>
                      <a:lnTo>
                        <a:pt x="1310372" y="758860"/>
                      </a:lnTo>
                      <a:lnTo>
                        <a:pt x="1309210" y="760185"/>
                      </a:lnTo>
                      <a:lnTo>
                        <a:pt x="1308468" y="763713"/>
                      </a:lnTo>
                      <a:lnTo>
                        <a:pt x="1308889" y="764827"/>
                      </a:lnTo>
                      <a:lnTo>
                        <a:pt x="1309037" y="765235"/>
                      </a:lnTo>
                      <a:lnTo>
                        <a:pt x="1309939" y="766287"/>
                      </a:lnTo>
                      <a:lnTo>
                        <a:pt x="1311509" y="768961"/>
                      </a:lnTo>
                      <a:lnTo>
                        <a:pt x="1312325" y="771635"/>
                      </a:lnTo>
                      <a:lnTo>
                        <a:pt x="1312412" y="776884"/>
                      </a:lnTo>
                      <a:lnTo>
                        <a:pt x="1311831" y="780598"/>
                      </a:lnTo>
                      <a:lnTo>
                        <a:pt x="1310520" y="783841"/>
                      </a:lnTo>
                      <a:lnTo>
                        <a:pt x="1306490" y="797111"/>
                      </a:lnTo>
                      <a:lnTo>
                        <a:pt x="1305934" y="798485"/>
                      </a:lnTo>
                      <a:lnTo>
                        <a:pt x="1305180" y="800355"/>
                      </a:lnTo>
                      <a:lnTo>
                        <a:pt x="1303561" y="802583"/>
                      </a:lnTo>
                      <a:lnTo>
                        <a:pt x="1302547" y="803982"/>
                      </a:lnTo>
                      <a:lnTo>
                        <a:pt x="1301397" y="804650"/>
                      </a:lnTo>
                      <a:lnTo>
                        <a:pt x="1300272" y="804898"/>
                      </a:lnTo>
                      <a:lnTo>
                        <a:pt x="1299667" y="805022"/>
                      </a:lnTo>
                      <a:lnTo>
                        <a:pt x="1297775" y="805022"/>
                      </a:lnTo>
                      <a:lnTo>
                        <a:pt x="1294648" y="803598"/>
                      </a:lnTo>
                      <a:lnTo>
                        <a:pt x="1293065" y="802013"/>
                      </a:lnTo>
                      <a:lnTo>
                        <a:pt x="1290630" y="799587"/>
                      </a:lnTo>
                      <a:lnTo>
                        <a:pt x="1289579" y="798857"/>
                      </a:lnTo>
                      <a:lnTo>
                        <a:pt x="1288862" y="798362"/>
                      </a:lnTo>
                      <a:lnTo>
                        <a:pt x="1288158" y="797866"/>
                      </a:lnTo>
                      <a:lnTo>
                        <a:pt x="1286600" y="797111"/>
                      </a:lnTo>
                      <a:lnTo>
                        <a:pt x="1284956" y="796827"/>
                      </a:lnTo>
                      <a:lnTo>
                        <a:pt x="1281865" y="797371"/>
                      </a:lnTo>
                      <a:lnTo>
                        <a:pt x="1278466" y="797965"/>
                      </a:lnTo>
                      <a:lnTo>
                        <a:pt x="1276908" y="798820"/>
                      </a:lnTo>
                      <a:lnTo>
                        <a:pt x="1275425" y="799018"/>
                      </a:lnTo>
                      <a:lnTo>
                        <a:pt x="1274188" y="799872"/>
                      </a:lnTo>
                      <a:lnTo>
                        <a:pt x="1272371" y="800454"/>
                      </a:lnTo>
                      <a:lnTo>
                        <a:pt x="1268514" y="801692"/>
                      </a:lnTo>
                      <a:lnTo>
                        <a:pt x="1266537" y="802063"/>
                      </a:lnTo>
                      <a:lnTo>
                        <a:pt x="1253804" y="801976"/>
                      </a:lnTo>
                      <a:lnTo>
                        <a:pt x="1250354" y="802261"/>
                      </a:lnTo>
                      <a:lnTo>
                        <a:pt x="1249267" y="802756"/>
                      </a:lnTo>
                      <a:lnTo>
                        <a:pt x="1247647" y="803499"/>
                      </a:lnTo>
                      <a:lnTo>
                        <a:pt x="1245509" y="805319"/>
                      </a:lnTo>
                      <a:lnTo>
                        <a:pt x="1243864" y="808079"/>
                      </a:lnTo>
                      <a:lnTo>
                        <a:pt x="1243444" y="809800"/>
                      </a:lnTo>
                      <a:lnTo>
                        <a:pt x="1243234" y="811162"/>
                      </a:lnTo>
                      <a:lnTo>
                        <a:pt x="1242542" y="817339"/>
                      </a:lnTo>
                      <a:lnTo>
                        <a:pt x="1242480" y="820075"/>
                      </a:lnTo>
                      <a:lnTo>
                        <a:pt x="1242467" y="820867"/>
                      </a:lnTo>
                      <a:lnTo>
                        <a:pt x="1241516" y="828158"/>
                      </a:lnTo>
                      <a:lnTo>
                        <a:pt x="1241491" y="828344"/>
                      </a:lnTo>
                      <a:lnTo>
                        <a:pt x="1240737" y="834125"/>
                      </a:lnTo>
                      <a:lnTo>
                        <a:pt x="1240329" y="835845"/>
                      </a:lnTo>
                      <a:lnTo>
                        <a:pt x="1239451" y="837702"/>
                      </a:lnTo>
                      <a:lnTo>
                        <a:pt x="1239303" y="838160"/>
                      </a:lnTo>
                      <a:lnTo>
                        <a:pt x="1238524" y="840809"/>
                      </a:lnTo>
                      <a:lnTo>
                        <a:pt x="1238376" y="841144"/>
                      </a:lnTo>
                      <a:lnTo>
                        <a:pt x="1237139" y="843978"/>
                      </a:lnTo>
                      <a:lnTo>
                        <a:pt x="1233258" y="852928"/>
                      </a:lnTo>
                      <a:lnTo>
                        <a:pt x="1232318" y="856407"/>
                      </a:lnTo>
                      <a:lnTo>
                        <a:pt x="1232244" y="856741"/>
                      </a:lnTo>
                      <a:lnTo>
                        <a:pt x="1231453" y="859700"/>
                      </a:lnTo>
                      <a:lnTo>
                        <a:pt x="1231379" y="860158"/>
                      </a:lnTo>
                      <a:lnTo>
                        <a:pt x="1231132" y="861705"/>
                      </a:lnTo>
                      <a:lnTo>
                        <a:pt x="1230823" y="867338"/>
                      </a:lnTo>
                      <a:lnTo>
                        <a:pt x="1230724" y="869071"/>
                      </a:lnTo>
                      <a:lnTo>
                        <a:pt x="1230662" y="870222"/>
                      </a:lnTo>
                      <a:lnTo>
                        <a:pt x="1230625" y="870866"/>
                      </a:lnTo>
                      <a:lnTo>
                        <a:pt x="1230773" y="873131"/>
                      </a:lnTo>
                      <a:lnTo>
                        <a:pt x="1230958" y="875916"/>
                      </a:lnTo>
                      <a:lnTo>
                        <a:pt x="1231033" y="876176"/>
                      </a:lnTo>
                      <a:lnTo>
                        <a:pt x="1231367" y="877352"/>
                      </a:lnTo>
                      <a:lnTo>
                        <a:pt x="1231787" y="880497"/>
                      </a:lnTo>
                      <a:lnTo>
                        <a:pt x="1232083" y="881153"/>
                      </a:lnTo>
                      <a:lnTo>
                        <a:pt x="1232442" y="881933"/>
                      </a:lnTo>
                      <a:lnTo>
                        <a:pt x="1232578" y="882601"/>
                      </a:lnTo>
                      <a:lnTo>
                        <a:pt x="1233011" y="884792"/>
                      </a:lnTo>
                      <a:lnTo>
                        <a:pt x="1234086" y="887751"/>
                      </a:lnTo>
                      <a:lnTo>
                        <a:pt x="1234272" y="888085"/>
                      </a:lnTo>
                      <a:lnTo>
                        <a:pt x="1235397" y="890140"/>
                      </a:lnTo>
                      <a:lnTo>
                        <a:pt x="1240242" y="895859"/>
                      </a:lnTo>
                      <a:lnTo>
                        <a:pt x="1241676" y="897122"/>
                      </a:lnTo>
                      <a:lnTo>
                        <a:pt x="1244520" y="899585"/>
                      </a:lnTo>
                      <a:lnTo>
                        <a:pt x="1246992" y="901293"/>
                      </a:lnTo>
                      <a:lnTo>
                        <a:pt x="1247870" y="902420"/>
                      </a:lnTo>
                      <a:lnTo>
                        <a:pt x="1250354" y="904165"/>
                      </a:lnTo>
                      <a:lnTo>
                        <a:pt x="1250182" y="905651"/>
                      </a:lnTo>
                      <a:lnTo>
                        <a:pt x="1250132" y="906109"/>
                      </a:lnTo>
                      <a:lnTo>
                        <a:pt x="1249638" y="910355"/>
                      </a:lnTo>
                      <a:lnTo>
                        <a:pt x="1250441" y="909785"/>
                      </a:lnTo>
                      <a:lnTo>
                        <a:pt x="1251999" y="914428"/>
                      </a:lnTo>
                      <a:lnTo>
                        <a:pt x="1254706" y="922486"/>
                      </a:lnTo>
                      <a:lnTo>
                        <a:pt x="1254879" y="923155"/>
                      </a:lnTo>
                      <a:lnTo>
                        <a:pt x="1255868" y="927067"/>
                      </a:lnTo>
                      <a:lnTo>
                        <a:pt x="1257178" y="935175"/>
                      </a:lnTo>
                      <a:lnTo>
                        <a:pt x="1257240" y="936759"/>
                      </a:lnTo>
                      <a:lnTo>
                        <a:pt x="1257339" y="939272"/>
                      </a:lnTo>
                      <a:lnTo>
                        <a:pt x="1257265" y="940077"/>
                      </a:lnTo>
                      <a:lnTo>
                        <a:pt x="1257005" y="942801"/>
                      </a:lnTo>
                      <a:lnTo>
                        <a:pt x="1256968" y="945041"/>
                      </a:lnTo>
                      <a:lnTo>
                        <a:pt x="1256845" y="951577"/>
                      </a:lnTo>
                      <a:lnTo>
                        <a:pt x="1257042" y="953546"/>
                      </a:lnTo>
                      <a:lnTo>
                        <a:pt x="1257253" y="955687"/>
                      </a:lnTo>
                      <a:lnTo>
                        <a:pt x="1258897" y="960453"/>
                      </a:lnTo>
                      <a:lnTo>
                        <a:pt x="1258959" y="960775"/>
                      </a:lnTo>
                      <a:lnTo>
                        <a:pt x="1259119" y="961778"/>
                      </a:lnTo>
                      <a:lnTo>
                        <a:pt x="1259144" y="961951"/>
                      </a:lnTo>
                      <a:lnTo>
                        <a:pt x="1259564" y="964563"/>
                      </a:lnTo>
                      <a:lnTo>
                        <a:pt x="1259910" y="965516"/>
                      </a:lnTo>
                      <a:lnTo>
                        <a:pt x="1261209" y="969131"/>
                      </a:lnTo>
                      <a:lnTo>
                        <a:pt x="1262605" y="977536"/>
                      </a:lnTo>
                      <a:lnTo>
                        <a:pt x="1262778" y="981708"/>
                      </a:lnTo>
                      <a:lnTo>
                        <a:pt x="1262815" y="982525"/>
                      </a:lnTo>
                      <a:lnTo>
                        <a:pt x="1262939" y="985360"/>
                      </a:lnTo>
                      <a:lnTo>
                        <a:pt x="1263236" y="987378"/>
                      </a:lnTo>
                      <a:lnTo>
                        <a:pt x="1263582" y="989754"/>
                      </a:lnTo>
                      <a:lnTo>
                        <a:pt x="1264348" y="992639"/>
                      </a:lnTo>
                      <a:lnTo>
                        <a:pt x="1264138" y="992676"/>
                      </a:lnTo>
                      <a:lnTo>
                        <a:pt x="1262778" y="992713"/>
                      </a:lnTo>
                      <a:lnTo>
                        <a:pt x="1262074" y="992713"/>
                      </a:lnTo>
                      <a:lnTo>
                        <a:pt x="1261752" y="992787"/>
                      </a:lnTo>
                      <a:lnTo>
                        <a:pt x="1261481" y="992874"/>
                      </a:lnTo>
                      <a:lnTo>
                        <a:pt x="1261060" y="992824"/>
                      </a:lnTo>
                      <a:lnTo>
                        <a:pt x="1260850" y="992738"/>
                      </a:lnTo>
                      <a:lnTo>
                        <a:pt x="1260442" y="992663"/>
                      </a:lnTo>
                      <a:lnTo>
                        <a:pt x="1260084" y="992639"/>
                      </a:lnTo>
                      <a:lnTo>
                        <a:pt x="1259775" y="992564"/>
                      </a:lnTo>
                      <a:lnTo>
                        <a:pt x="1259478" y="992515"/>
                      </a:lnTo>
                      <a:lnTo>
                        <a:pt x="1259107" y="992428"/>
                      </a:lnTo>
                      <a:lnTo>
                        <a:pt x="1258637" y="992428"/>
                      </a:lnTo>
                      <a:lnTo>
                        <a:pt x="1258007" y="992453"/>
                      </a:lnTo>
                      <a:lnTo>
                        <a:pt x="1257364" y="992478"/>
                      </a:lnTo>
                      <a:lnTo>
                        <a:pt x="1256944" y="992478"/>
                      </a:lnTo>
                      <a:lnTo>
                        <a:pt x="1256535" y="992502"/>
                      </a:lnTo>
                      <a:lnTo>
                        <a:pt x="1255732" y="992738"/>
                      </a:lnTo>
                      <a:lnTo>
                        <a:pt x="1254891" y="993097"/>
                      </a:lnTo>
                      <a:lnTo>
                        <a:pt x="1254471" y="993369"/>
                      </a:lnTo>
                      <a:lnTo>
                        <a:pt x="1253915" y="993505"/>
                      </a:lnTo>
                      <a:lnTo>
                        <a:pt x="1253519" y="993369"/>
                      </a:lnTo>
                      <a:lnTo>
                        <a:pt x="1253272" y="993245"/>
                      </a:lnTo>
                      <a:lnTo>
                        <a:pt x="1252864" y="993121"/>
                      </a:lnTo>
                      <a:lnTo>
                        <a:pt x="1252481" y="992998"/>
                      </a:lnTo>
                      <a:lnTo>
                        <a:pt x="1252444" y="993270"/>
                      </a:lnTo>
                      <a:lnTo>
                        <a:pt x="1252345" y="993814"/>
                      </a:lnTo>
                      <a:lnTo>
                        <a:pt x="1252357" y="994285"/>
                      </a:lnTo>
                      <a:lnTo>
                        <a:pt x="1252382" y="994669"/>
                      </a:lnTo>
                      <a:lnTo>
                        <a:pt x="1251937" y="995164"/>
                      </a:lnTo>
                      <a:lnTo>
                        <a:pt x="1251788" y="995733"/>
                      </a:lnTo>
                      <a:lnTo>
                        <a:pt x="1251541" y="996055"/>
                      </a:lnTo>
                      <a:lnTo>
                        <a:pt x="1251442" y="996266"/>
                      </a:lnTo>
                      <a:lnTo>
                        <a:pt x="1250466" y="997206"/>
                      </a:lnTo>
                      <a:lnTo>
                        <a:pt x="1250144" y="997380"/>
                      </a:lnTo>
                      <a:lnTo>
                        <a:pt x="1250503" y="997962"/>
                      </a:lnTo>
                      <a:lnTo>
                        <a:pt x="1250354" y="998147"/>
                      </a:lnTo>
                      <a:lnTo>
                        <a:pt x="1250120" y="998345"/>
                      </a:lnTo>
                      <a:lnTo>
                        <a:pt x="1249910" y="998593"/>
                      </a:lnTo>
                      <a:lnTo>
                        <a:pt x="1249551" y="998840"/>
                      </a:lnTo>
                      <a:lnTo>
                        <a:pt x="1249192" y="999311"/>
                      </a:lnTo>
                      <a:lnTo>
                        <a:pt x="1249057" y="999670"/>
                      </a:lnTo>
                      <a:lnTo>
                        <a:pt x="1248908" y="999930"/>
                      </a:lnTo>
                      <a:lnTo>
                        <a:pt x="1248599" y="1000239"/>
                      </a:lnTo>
                      <a:lnTo>
                        <a:pt x="1248266" y="1000487"/>
                      </a:lnTo>
                      <a:lnTo>
                        <a:pt x="1247981" y="1000672"/>
                      </a:lnTo>
                      <a:lnTo>
                        <a:pt x="1247746" y="1000871"/>
                      </a:lnTo>
                      <a:lnTo>
                        <a:pt x="1247450" y="1001230"/>
                      </a:lnTo>
                      <a:lnTo>
                        <a:pt x="1247289" y="1001564"/>
                      </a:lnTo>
                      <a:lnTo>
                        <a:pt x="1247141" y="1001799"/>
                      </a:lnTo>
                      <a:lnTo>
                        <a:pt x="1246893" y="1002084"/>
                      </a:lnTo>
                      <a:lnTo>
                        <a:pt x="1246634" y="1002307"/>
                      </a:lnTo>
                      <a:lnTo>
                        <a:pt x="1246288" y="1002591"/>
                      </a:lnTo>
                      <a:lnTo>
                        <a:pt x="1246040" y="1002864"/>
                      </a:lnTo>
                      <a:lnTo>
                        <a:pt x="1245707" y="1003272"/>
                      </a:lnTo>
                      <a:lnTo>
                        <a:pt x="1245373" y="1003631"/>
                      </a:lnTo>
                      <a:lnTo>
                        <a:pt x="1245051" y="1003854"/>
                      </a:lnTo>
                      <a:lnTo>
                        <a:pt x="1244594" y="1004126"/>
                      </a:lnTo>
                      <a:lnTo>
                        <a:pt x="1244149" y="1004362"/>
                      </a:lnTo>
                      <a:lnTo>
                        <a:pt x="1244038" y="1004572"/>
                      </a:lnTo>
                      <a:lnTo>
                        <a:pt x="1243753" y="1004956"/>
                      </a:lnTo>
                      <a:lnTo>
                        <a:pt x="1243667" y="1005302"/>
                      </a:lnTo>
                      <a:lnTo>
                        <a:pt x="1243518" y="1005748"/>
                      </a:lnTo>
                      <a:lnTo>
                        <a:pt x="1243246" y="1006181"/>
                      </a:lnTo>
                      <a:lnTo>
                        <a:pt x="1243197" y="1006813"/>
                      </a:lnTo>
                      <a:lnTo>
                        <a:pt x="1243246" y="1007122"/>
                      </a:lnTo>
                      <a:lnTo>
                        <a:pt x="1243135" y="1007394"/>
                      </a:lnTo>
                      <a:lnTo>
                        <a:pt x="1242888" y="1007605"/>
                      </a:lnTo>
                      <a:lnTo>
                        <a:pt x="1242616" y="1007803"/>
                      </a:lnTo>
                      <a:lnTo>
                        <a:pt x="1242282" y="1008248"/>
                      </a:lnTo>
                      <a:lnTo>
                        <a:pt x="1242035" y="1008707"/>
                      </a:lnTo>
                      <a:lnTo>
                        <a:pt x="1241676" y="1009053"/>
                      </a:lnTo>
                      <a:lnTo>
                        <a:pt x="1241256" y="1009387"/>
                      </a:lnTo>
                      <a:lnTo>
                        <a:pt x="1240823" y="1009759"/>
                      </a:lnTo>
                      <a:lnTo>
                        <a:pt x="1240626" y="1010019"/>
                      </a:lnTo>
                      <a:lnTo>
                        <a:pt x="1240465" y="1010291"/>
                      </a:lnTo>
                      <a:lnTo>
                        <a:pt x="1240181" y="1010625"/>
                      </a:lnTo>
                      <a:lnTo>
                        <a:pt x="1239748" y="1010873"/>
                      </a:lnTo>
                      <a:lnTo>
                        <a:pt x="1239254" y="1011071"/>
                      </a:lnTo>
                      <a:lnTo>
                        <a:pt x="1238759" y="1011257"/>
                      </a:lnTo>
                      <a:lnTo>
                        <a:pt x="1238438" y="1011430"/>
                      </a:lnTo>
                      <a:lnTo>
                        <a:pt x="1238203" y="1011616"/>
                      </a:lnTo>
                      <a:lnTo>
                        <a:pt x="1238042" y="1011925"/>
                      </a:lnTo>
                      <a:lnTo>
                        <a:pt x="1237943" y="1012457"/>
                      </a:lnTo>
                      <a:lnTo>
                        <a:pt x="1238190" y="1013188"/>
                      </a:lnTo>
                      <a:lnTo>
                        <a:pt x="1238351" y="1013733"/>
                      </a:lnTo>
                      <a:lnTo>
                        <a:pt x="1238190" y="1013968"/>
                      </a:lnTo>
                      <a:lnTo>
                        <a:pt x="1237894" y="1014067"/>
                      </a:lnTo>
                      <a:lnTo>
                        <a:pt x="1237387" y="1014091"/>
                      </a:lnTo>
                      <a:lnTo>
                        <a:pt x="1236954" y="1014116"/>
                      </a:lnTo>
                      <a:lnTo>
                        <a:pt x="1236435" y="1013980"/>
                      </a:lnTo>
                      <a:lnTo>
                        <a:pt x="1236002" y="1013634"/>
                      </a:lnTo>
                      <a:lnTo>
                        <a:pt x="1236002" y="1013052"/>
                      </a:lnTo>
                      <a:lnTo>
                        <a:pt x="1236386" y="1012779"/>
                      </a:lnTo>
                      <a:lnTo>
                        <a:pt x="1236583" y="1012495"/>
                      </a:lnTo>
                      <a:lnTo>
                        <a:pt x="1236485" y="1012111"/>
                      </a:lnTo>
                      <a:lnTo>
                        <a:pt x="1235594" y="1011455"/>
                      </a:lnTo>
                      <a:lnTo>
                        <a:pt x="1235495" y="1010935"/>
                      </a:lnTo>
                      <a:lnTo>
                        <a:pt x="1235570" y="1010588"/>
                      </a:lnTo>
                      <a:lnTo>
                        <a:pt x="1235619" y="1010328"/>
                      </a:lnTo>
                      <a:lnTo>
                        <a:pt x="1235421" y="1009982"/>
                      </a:lnTo>
                      <a:lnTo>
                        <a:pt x="1235112" y="1009660"/>
                      </a:lnTo>
                      <a:lnTo>
                        <a:pt x="1234531" y="1009326"/>
                      </a:lnTo>
                      <a:lnTo>
                        <a:pt x="1233987" y="1008670"/>
                      </a:lnTo>
                      <a:lnTo>
                        <a:pt x="1233691" y="1008484"/>
                      </a:lnTo>
                      <a:lnTo>
                        <a:pt x="1233270" y="1008248"/>
                      </a:lnTo>
                      <a:lnTo>
                        <a:pt x="1232986" y="1007914"/>
                      </a:lnTo>
                      <a:lnTo>
                        <a:pt x="1232813" y="1007481"/>
                      </a:lnTo>
                      <a:lnTo>
                        <a:pt x="1232590" y="1007134"/>
                      </a:lnTo>
                      <a:lnTo>
                        <a:pt x="1232430" y="1007035"/>
                      </a:lnTo>
                      <a:lnTo>
                        <a:pt x="1231985" y="1006961"/>
                      </a:lnTo>
                      <a:lnTo>
                        <a:pt x="1231614" y="1007011"/>
                      </a:lnTo>
                      <a:lnTo>
                        <a:pt x="1230625" y="1007233"/>
                      </a:lnTo>
                      <a:lnTo>
                        <a:pt x="1230266" y="1007333"/>
                      </a:lnTo>
                      <a:lnTo>
                        <a:pt x="1229265" y="1007828"/>
                      </a:lnTo>
                      <a:lnTo>
                        <a:pt x="1229005" y="1008248"/>
                      </a:lnTo>
                      <a:lnTo>
                        <a:pt x="1228907" y="1008533"/>
                      </a:lnTo>
                      <a:lnTo>
                        <a:pt x="1228783" y="1008905"/>
                      </a:lnTo>
                      <a:lnTo>
                        <a:pt x="1228499" y="1009462"/>
                      </a:lnTo>
                      <a:lnTo>
                        <a:pt x="1228165" y="1010204"/>
                      </a:lnTo>
                      <a:lnTo>
                        <a:pt x="1227806" y="1010737"/>
                      </a:lnTo>
                      <a:lnTo>
                        <a:pt x="1227460" y="1011083"/>
                      </a:lnTo>
                      <a:lnTo>
                        <a:pt x="1226904" y="1011616"/>
                      </a:lnTo>
                      <a:lnTo>
                        <a:pt x="1226397" y="1011740"/>
                      </a:lnTo>
                      <a:lnTo>
                        <a:pt x="1225865" y="1011740"/>
                      </a:lnTo>
                      <a:lnTo>
                        <a:pt x="1225284" y="1011628"/>
                      </a:lnTo>
                      <a:lnTo>
                        <a:pt x="1224914" y="1011653"/>
                      </a:lnTo>
                      <a:lnTo>
                        <a:pt x="1224753" y="1012123"/>
                      </a:lnTo>
                      <a:lnTo>
                        <a:pt x="1224753" y="1012396"/>
                      </a:lnTo>
                      <a:lnTo>
                        <a:pt x="1224753" y="1012767"/>
                      </a:lnTo>
                      <a:lnTo>
                        <a:pt x="1224234" y="1013361"/>
                      </a:lnTo>
                      <a:lnTo>
                        <a:pt x="1223603" y="1013881"/>
                      </a:lnTo>
                      <a:lnTo>
                        <a:pt x="1223628" y="1014166"/>
                      </a:lnTo>
                      <a:lnTo>
                        <a:pt x="1224184" y="1014314"/>
                      </a:lnTo>
                      <a:lnTo>
                        <a:pt x="1224567" y="1014290"/>
                      </a:lnTo>
                      <a:lnTo>
                        <a:pt x="1225148" y="1014252"/>
                      </a:lnTo>
                      <a:lnTo>
                        <a:pt x="1225940" y="1014067"/>
                      </a:lnTo>
                      <a:lnTo>
                        <a:pt x="1226496" y="1013955"/>
                      </a:lnTo>
                      <a:lnTo>
                        <a:pt x="1226916" y="1014042"/>
                      </a:lnTo>
                      <a:lnTo>
                        <a:pt x="1226990" y="1014166"/>
                      </a:lnTo>
                      <a:lnTo>
                        <a:pt x="1227015" y="1014710"/>
                      </a:lnTo>
                      <a:lnTo>
                        <a:pt x="1226916" y="1015490"/>
                      </a:lnTo>
                      <a:lnTo>
                        <a:pt x="1226805" y="1016332"/>
                      </a:lnTo>
                      <a:lnTo>
                        <a:pt x="1226669" y="1017075"/>
                      </a:lnTo>
                      <a:lnTo>
                        <a:pt x="1225927" y="1018697"/>
                      </a:lnTo>
                      <a:lnTo>
                        <a:pt x="1225581" y="1019167"/>
                      </a:lnTo>
                      <a:lnTo>
                        <a:pt x="1225099" y="1019873"/>
                      </a:lnTo>
                      <a:lnTo>
                        <a:pt x="1224815" y="1020405"/>
                      </a:lnTo>
                      <a:lnTo>
                        <a:pt x="1224456" y="1020801"/>
                      </a:lnTo>
                      <a:lnTo>
                        <a:pt x="1223838" y="1021271"/>
                      </a:lnTo>
                      <a:lnTo>
                        <a:pt x="1223405" y="1021680"/>
                      </a:lnTo>
                      <a:lnTo>
                        <a:pt x="1222775" y="1022150"/>
                      </a:lnTo>
                      <a:lnTo>
                        <a:pt x="1222182" y="1022633"/>
                      </a:lnTo>
                      <a:lnTo>
                        <a:pt x="1221860" y="1023104"/>
                      </a:lnTo>
                      <a:lnTo>
                        <a:pt x="1221699" y="1023363"/>
                      </a:lnTo>
                      <a:lnTo>
                        <a:pt x="1221341" y="1023599"/>
                      </a:lnTo>
                      <a:lnTo>
                        <a:pt x="1221193" y="1023698"/>
                      </a:lnTo>
                      <a:lnTo>
                        <a:pt x="1220612" y="1023834"/>
                      </a:lnTo>
                      <a:lnTo>
                        <a:pt x="1220253" y="1023871"/>
                      </a:lnTo>
                      <a:lnTo>
                        <a:pt x="1219375" y="1024069"/>
                      </a:lnTo>
                      <a:lnTo>
                        <a:pt x="1218831" y="1024354"/>
                      </a:lnTo>
                      <a:lnTo>
                        <a:pt x="1218424" y="1024861"/>
                      </a:lnTo>
                      <a:lnTo>
                        <a:pt x="1218176" y="1025146"/>
                      </a:lnTo>
                      <a:lnTo>
                        <a:pt x="1217311" y="1026174"/>
                      </a:lnTo>
                      <a:lnTo>
                        <a:pt x="1217027" y="1026347"/>
                      </a:lnTo>
                      <a:lnTo>
                        <a:pt x="1216161" y="1026582"/>
                      </a:lnTo>
                      <a:lnTo>
                        <a:pt x="1215729" y="1026582"/>
                      </a:lnTo>
                      <a:lnTo>
                        <a:pt x="1215420" y="1026644"/>
                      </a:lnTo>
                      <a:lnTo>
                        <a:pt x="1215420" y="1026891"/>
                      </a:lnTo>
                      <a:lnTo>
                        <a:pt x="1215716" y="1028092"/>
                      </a:lnTo>
                      <a:lnTo>
                        <a:pt x="1215914" y="1028711"/>
                      </a:lnTo>
                      <a:lnTo>
                        <a:pt x="1215902" y="1029169"/>
                      </a:lnTo>
                      <a:lnTo>
                        <a:pt x="1215852" y="1029739"/>
                      </a:lnTo>
                      <a:lnTo>
                        <a:pt x="1215827" y="1030419"/>
                      </a:lnTo>
                      <a:lnTo>
                        <a:pt x="1215692" y="1030692"/>
                      </a:lnTo>
                      <a:lnTo>
                        <a:pt x="1215469" y="1030964"/>
                      </a:lnTo>
                      <a:lnTo>
                        <a:pt x="1214876" y="1031434"/>
                      </a:lnTo>
                      <a:lnTo>
                        <a:pt x="1214183" y="1031868"/>
                      </a:lnTo>
                      <a:lnTo>
                        <a:pt x="1213837" y="1031992"/>
                      </a:lnTo>
                      <a:lnTo>
                        <a:pt x="1213540" y="1032115"/>
                      </a:lnTo>
                      <a:lnTo>
                        <a:pt x="1213231" y="1032313"/>
                      </a:lnTo>
                      <a:lnTo>
                        <a:pt x="1212922" y="1032759"/>
                      </a:lnTo>
                      <a:lnTo>
                        <a:pt x="1212675" y="1033328"/>
                      </a:lnTo>
                      <a:lnTo>
                        <a:pt x="1212329" y="1034381"/>
                      </a:lnTo>
                      <a:lnTo>
                        <a:pt x="1212069" y="1035012"/>
                      </a:lnTo>
                      <a:lnTo>
                        <a:pt x="1211896" y="1035297"/>
                      </a:lnTo>
                      <a:lnTo>
                        <a:pt x="1211637" y="1035582"/>
                      </a:lnTo>
                      <a:lnTo>
                        <a:pt x="1211390" y="1035854"/>
                      </a:lnTo>
                      <a:lnTo>
                        <a:pt x="1211093" y="1036163"/>
                      </a:lnTo>
                      <a:lnTo>
                        <a:pt x="1210586" y="1036696"/>
                      </a:lnTo>
                      <a:lnTo>
                        <a:pt x="1209894" y="1037389"/>
                      </a:lnTo>
                      <a:lnTo>
                        <a:pt x="1209770" y="1037983"/>
                      </a:lnTo>
                      <a:lnTo>
                        <a:pt x="1209993" y="1038441"/>
                      </a:lnTo>
                      <a:lnTo>
                        <a:pt x="1210364" y="1038973"/>
                      </a:lnTo>
                      <a:lnTo>
                        <a:pt x="1210697" y="1039295"/>
                      </a:lnTo>
                      <a:lnTo>
                        <a:pt x="1210846" y="1039741"/>
                      </a:lnTo>
                      <a:lnTo>
                        <a:pt x="1210796" y="1040397"/>
                      </a:lnTo>
                      <a:lnTo>
                        <a:pt x="1210660" y="1041177"/>
                      </a:lnTo>
                      <a:lnTo>
                        <a:pt x="1210425" y="1041746"/>
                      </a:lnTo>
                      <a:lnTo>
                        <a:pt x="1210153" y="1042254"/>
                      </a:lnTo>
                      <a:lnTo>
                        <a:pt x="1209869" y="1042662"/>
                      </a:lnTo>
                      <a:lnTo>
                        <a:pt x="1209498" y="1042984"/>
                      </a:lnTo>
                      <a:lnTo>
                        <a:pt x="1208447" y="1043653"/>
                      </a:lnTo>
                      <a:lnTo>
                        <a:pt x="1207780" y="1044383"/>
                      </a:lnTo>
                      <a:lnTo>
                        <a:pt x="1207211" y="1044928"/>
                      </a:lnTo>
                      <a:lnTo>
                        <a:pt x="1206754" y="1045522"/>
                      </a:lnTo>
                      <a:lnTo>
                        <a:pt x="1206890" y="1045819"/>
                      </a:lnTo>
                      <a:lnTo>
                        <a:pt x="1207310" y="1045955"/>
                      </a:lnTo>
                      <a:lnTo>
                        <a:pt x="1207421" y="1046698"/>
                      </a:lnTo>
                      <a:lnTo>
                        <a:pt x="1207236" y="1046871"/>
                      </a:lnTo>
                      <a:lnTo>
                        <a:pt x="1207013" y="1047144"/>
                      </a:lnTo>
                      <a:lnTo>
                        <a:pt x="1206754" y="1047564"/>
                      </a:lnTo>
                      <a:lnTo>
                        <a:pt x="1206568" y="1047862"/>
                      </a:lnTo>
                      <a:lnTo>
                        <a:pt x="1206259" y="1048023"/>
                      </a:lnTo>
                      <a:lnTo>
                        <a:pt x="1205987" y="1048023"/>
                      </a:lnTo>
                      <a:lnTo>
                        <a:pt x="1205011" y="1047874"/>
                      </a:lnTo>
                      <a:lnTo>
                        <a:pt x="1204566" y="1048035"/>
                      </a:lnTo>
                      <a:lnTo>
                        <a:pt x="1203997" y="1048406"/>
                      </a:lnTo>
                      <a:lnTo>
                        <a:pt x="1203663" y="1048728"/>
                      </a:lnTo>
                      <a:lnTo>
                        <a:pt x="1202847" y="1050127"/>
                      </a:lnTo>
                      <a:lnTo>
                        <a:pt x="1202242" y="1050907"/>
                      </a:lnTo>
                      <a:lnTo>
                        <a:pt x="1201611" y="1051736"/>
                      </a:lnTo>
                      <a:lnTo>
                        <a:pt x="1201092" y="1051996"/>
                      </a:lnTo>
                      <a:lnTo>
                        <a:pt x="1200597" y="1052070"/>
                      </a:lnTo>
                      <a:lnTo>
                        <a:pt x="1200400" y="1052083"/>
                      </a:lnTo>
                      <a:lnTo>
                        <a:pt x="1200165" y="1051959"/>
                      </a:lnTo>
                      <a:lnTo>
                        <a:pt x="1199683" y="1051711"/>
                      </a:lnTo>
                      <a:lnTo>
                        <a:pt x="1199052" y="1051476"/>
                      </a:lnTo>
                      <a:lnTo>
                        <a:pt x="1198558" y="1051291"/>
                      </a:lnTo>
                      <a:lnTo>
                        <a:pt x="1198002" y="1051241"/>
                      </a:lnTo>
                      <a:lnTo>
                        <a:pt x="1197359" y="1051340"/>
                      </a:lnTo>
                      <a:lnTo>
                        <a:pt x="1196407" y="1051687"/>
                      </a:lnTo>
                      <a:lnTo>
                        <a:pt x="1194355" y="1052751"/>
                      </a:lnTo>
                      <a:lnTo>
                        <a:pt x="1191956" y="1054447"/>
                      </a:lnTo>
                      <a:lnTo>
                        <a:pt x="1191549" y="1054385"/>
                      </a:lnTo>
                      <a:lnTo>
                        <a:pt x="1191301" y="1053989"/>
                      </a:lnTo>
                      <a:lnTo>
                        <a:pt x="1190844" y="1052937"/>
                      </a:lnTo>
                      <a:lnTo>
                        <a:pt x="1190597" y="1052491"/>
                      </a:lnTo>
                      <a:lnTo>
                        <a:pt x="1190152" y="1051972"/>
                      </a:lnTo>
                      <a:lnTo>
                        <a:pt x="1189608" y="1051637"/>
                      </a:lnTo>
                      <a:lnTo>
                        <a:pt x="1189014" y="1051773"/>
                      </a:lnTo>
                      <a:lnTo>
                        <a:pt x="1188866" y="1051848"/>
                      </a:lnTo>
                      <a:lnTo>
                        <a:pt x="1188372" y="1051972"/>
                      </a:lnTo>
                      <a:lnTo>
                        <a:pt x="1187976" y="1052058"/>
                      </a:lnTo>
                      <a:lnTo>
                        <a:pt x="1187506" y="1052293"/>
                      </a:lnTo>
                      <a:lnTo>
                        <a:pt x="1187086" y="1052603"/>
                      </a:lnTo>
                      <a:lnTo>
                        <a:pt x="1186047" y="1052962"/>
                      </a:lnTo>
                      <a:lnTo>
                        <a:pt x="1185590" y="1053160"/>
                      </a:lnTo>
                      <a:lnTo>
                        <a:pt x="1185232" y="1053568"/>
                      </a:lnTo>
                      <a:lnTo>
                        <a:pt x="1184860" y="1054076"/>
                      </a:lnTo>
                      <a:lnTo>
                        <a:pt x="1184638" y="1054435"/>
                      </a:lnTo>
                      <a:lnTo>
                        <a:pt x="1184341" y="1055314"/>
                      </a:lnTo>
                      <a:lnTo>
                        <a:pt x="1184168" y="1055908"/>
                      </a:lnTo>
                      <a:lnTo>
                        <a:pt x="1183526" y="1057827"/>
                      </a:lnTo>
                      <a:lnTo>
                        <a:pt x="1183291" y="1058371"/>
                      </a:lnTo>
                      <a:lnTo>
                        <a:pt x="1182994" y="1058842"/>
                      </a:lnTo>
                      <a:lnTo>
                        <a:pt x="1182895" y="1058941"/>
                      </a:lnTo>
                      <a:lnTo>
                        <a:pt x="1182673" y="1059213"/>
                      </a:lnTo>
                      <a:lnTo>
                        <a:pt x="1181708" y="1059696"/>
                      </a:lnTo>
                      <a:lnTo>
                        <a:pt x="1181214" y="1060018"/>
                      </a:lnTo>
                      <a:lnTo>
                        <a:pt x="1180929" y="1060191"/>
                      </a:lnTo>
                      <a:lnTo>
                        <a:pt x="1180324" y="1060513"/>
                      </a:lnTo>
                      <a:lnTo>
                        <a:pt x="1179718" y="1060798"/>
                      </a:lnTo>
                      <a:lnTo>
                        <a:pt x="1179150" y="1061070"/>
                      </a:lnTo>
                      <a:lnTo>
                        <a:pt x="1178297" y="1061305"/>
                      </a:lnTo>
                      <a:lnTo>
                        <a:pt x="1177888" y="1061503"/>
                      </a:lnTo>
                      <a:lnTo>
                        <a:pt x="1177481" y="1061578"/>
                      </a:lnTo>
                      <a:lnTo>
                        <a:pt x="1176912" y="1061763"/>
                      </a:lnTo>
                      <a:lnTo>
                        <a:pt x="1175935" y="1062023"/>
                      </a:lnTo>
                      <a:lnTo>
                        <a:pt x="1175466" y="1061961"/>
                      </a:lnTo>
                      <a:lnTo>
                        <a:pt x="1175082" y="1061776"/>
                      </a:lnTo>
                      <a:lnTo>
                        <a:pt x="1174798" y="1061875"/>
                      </a:lnTo>
                      <a:lnTo>
                        <a:pt x="1172363" y="1062791"/>
                      </a:lnTo>
                      <a:lnTo>
                        <a:pt x="1169223" y="1063917"/>
                      </a:lnTo>
                      <a:lnTo>
                        <a:pt x="1167529" y="1064053"/>
                      </a:lnTo>
                      <a:lnTo>
                        <a:pt x="1165897" y="1063769"/>
                      </a:lnTo>
                      <a:lnTo>
                        <a:pt x="1163635" y="1064648"/>
                      </a:lnTo>
                      <a:lnTo>
                        <a:pt x="1162708" y="1065861"/>
                      </a:lnTo>
                      <a:lnTo>
                        <a:pt x="1161422" y="1063843"/>
                      </a:lnTo>
                      <a:lnTo>
                        <a:pt x="1159803" y="1063311"/>
                      </a:lnTo>
                      <a:lnTo>
                        <a:pt x="1158010" y="1063645"/>
                      </a:lnTo>
                      <a:lnTo>
                        <a:pt x="1155958" y="1065799"/>
                      </a:lnTo>
                      <a:lnTo>
                        <a:pt x="1154611" y="1065749"/>
                      </a:lnTo>
                      <a:lnTo>
                        <a:pt x="1153820" y="1066344"/>
                      </a:lnTo>
                      <a:lnTo>
                        <a:pt x="1152744" y="1067222"/>
                      </a:lnTo>
                      <a:lnTo>
                        <a:pt x="1151632" y="1067804"/>
                      </a:lnTo>
                      <a:lnTo>
                        <a:pt x="1150643" y="1068918"/>
                      </a:lnTo>
                      <a:lnTo>
                        <a:pt x="1149839" y="1069810"/>
                      </a:lnTo>
                      <a:lnTo>
                        <a:pt x="1149332" y="1070961"/>
                      </a:lnTo>
                      <a:lnTo>
                        <a:pt x="1148899" y="1071728"/>
                      </a:lnTo>
                      <a:lnTo>
                        <a:pt x="1147750" y="1072087"/>
                      </a:lnTo>
                      <a:lnTo>
                        <a:pt x="1147021" y="1072063"/>
                      </a:lnTo>
                      <a:lnTo>
                        <a:pt x="1140889" y="1072929"/>
                      </a:lnTo>
                      <a:lnTo>
                        <a:pt x="1140493" y="1072063"/>
                      </a:lnTo>
                      <a:lnTo>
                        <a:pt x="1140345" y="1071270"/>
                      </a:lnTo>
                      <a:lnTo>
                        <a:pt x="1140147" y="1070404"/>
                      </a:lnTo>
                      <a:lnTo>
                        <a:pt x="1137613" y="1069847"/>
                      </a:lnTo>
                      <a:lnTo>
                        <a:pt x="1136958" y="1069624"/>
                      </a:lnTo>
                      <a:lnTo>
                        <a:pt x="1135252" y="1071072"/>
                      </a:lnTo>
                      <a:lnTo>
                        <a:pt x="1133830" y="1071889"/>
                      </a:lnTo>
                      <a:lnTo>
                        <a:pt x="1133126" y="1072595"/>
                      </a:lnTo>
                      <a:lnTo>
                        <a:pt x="1131704" y="1072768"/>
                      </a:lnTo>
                      <a:lnTo>
                        <a:pt x="1130196" y="1073585"/>
                      </a:lnTo>
                      <a:lnTo>
                        <a:pt x="1129368" y="1072880"/>
                      </a:lnTo>
                      <a:lnTo>
                        <a:pt x="1127686" y="1072781"/>
                      </a:lnTo>
                      <a:lnTo>
                        <a:pt x="1126945" y="1072583"/>
                      </a:lnTo>
                      <a:lnTo>
                        <a:pt x="1126240" y="1072508"/>
                      </a:lnTo>
                      <a:lnTo>
                        <a:pt x="1125263" y="1072756"/>
                      </a:lnTo>
                      <a:lnTo>
                        <a:pt x="1123446" y="1073920"/>
                      </a:lnTo>
                      <a:lnTo>
                        <a:pt x="1123038" y="1074179"/>
                      </a:lnTo>
                      <a:lnTo>
                        <a:pt x="1121839" y="1074254"/>
                      </a:lnTo>
                      <a:lnTo>
                        <a:pt x="1120962" y="1074316"/>
                      </a:lnTo>
                      <a:lnTo>
                        <a:pt x="1117451" y="1076111"/>
                      </a:lnTo>
                      <a:lnTo>
                        <a:pt x="1116907" y="1077955"/>
                      </a:lnTo>
                      <a:lnTo>
                        <a:pt x="1116227" y="1078760"/>
                      </a:lnTo>
                      <a:lnTo>
                        <a:pt x="1116227" y="1078760"/>
                      </a:lnTo>
                      <a:lnTo>
                        <a:pt x="1116684" y="1080245"/>
                      </a:lnTo>
                      <a:lnTo>
                        <a:pt x="1116400" y="1081793"/>
                      </a:lnTo>
                      <a:lnTo>
                        <a:pt x="1116400" y="1081793"/>
                      </a:lnTo>
                      <a:lnTo>
                        <a:pt x="1115794" y="1081755"/>
                      </a:lnTo>
                      <a:lnTo>
                        <a:pt x="1115003" y="1081050"/>
                      </a:lnTo>
                      <a:lnTo>
                        <a:pt x="1112988" y="1082238"/>
                      </a:lnTo>
                      <a:lnTo>
                        <a:pt x="1110355" y="1082028"/>
                      </a:lnTo>
                      <a:lnTo>
                        <a:pt x="1110355" y="1082028"/>
                      </a:lnTo>
                      <a:lnTo>
                        <a:pt x="1110071" y="1084442"/>
                      </a:lnTo>
                      <a:lnTo>
                        <a:pt x="1110071" y="1084442"/>
                      </a:lnTo>
                      <a:lnTo>
                        <a:pt x="1106992" y="1086769"/>
                      </a:lnTo>
                      <a:lnTo>
                        <a:pt x="1106535" y="1087475"/>
                      </a:lnTo>
                      <a:lnTo>
                        <a:pt x="1104841" y="1087957"/>
                      </a:lnTo>
                      <a:lnTo>
                        <a:pt x="1104223" y="1087994"/>
                      </a:lnTo>
                      <a:lnTo>
                        <a:pt x="1103135" y="1088155"/>
                      </a:lnTo>
                      <a:lnTo>
                        <a:pt x="1102134" y="1088465"/>
                      </a:lnTo>
                      <a:lnTo>
                        <a:pt x="1101281" y="1089690"/>
                      </a:lnTo>
                      <a:lnTo>
                        <a:pt x="1100675" y="1089950"/>
                      </a:lnTo>
                      <a:lnTo>
                        <a:pt x="1100057" y="1090346"/>
                      </a:lnTo>
                      <a:lnTo>
                        <a:pt x="1100057" y="1090359"/>
                      </a:lnTo>
                      <a:lnTo>
                        <a:pt x="1100045" y="1091089"/>
                      </a:lnTo>
                      <a:lnTo>
                        <a:pt x="1100045" y="1091089"/>
                      </a:lnTo>
                      <a:lnTo>
                        <a:pt x="1099217" y="1091213"/>
                      </a:lnTo>
                      <a:lnTo>
                        <a:pt x="1098500" y="1091238"/>
                      </a:lnTo>
                      <a:lnTo>
                        <a:pt x="1096534" y="1091621"/>
                      </a:lnTo>
                      <a:lnTo>
                        <a:pt x="1093345" y="1091399"/>
                      </a:lnTo>
                      <a:lnTo>
                        <a:pt x="1092282" y="1091498"/>
                      </a:lnTo>
                      <a:lnTo>
                        <a:pt x="1091416" y="1091300"/>
                      </a:lnTo>
                      <a:lnTo>
                        <a:pt x="1090761" y="1091263"/>
                      </a:lnTo>
                      <a:lnTo>
                        <a:pt x="1089883" y="1091250"/>
                      </a:lnTo>
                      <a:lnTo>
                        <a:pt x="1088128" y="1091671"/>
                      </a:lnTo>
                      <a:lnTo>
                        <a:pt x="1089352" y="1089913"/>
                      </a:lnTo>
                      <a:lnTo>
                        <a:pt x="1090984" y="1088997"/>
                      </a:lnTo>
                      <a:lnTo>
                        <a:pt x="1090329" y="1086100"/>
                      </a:lnTo>
                      <a:lnTo>
                        <a:pt x="1089426" y="1085865"/>
                      </a:lnTo>
                      <a:lnTo>
                        <a:pt x="1088252" y="1085717"/>
                      </a:lnTo>
                      <a:lnTo>
                        <a:pt x="1087646" y="1085259"/>
                      </a:lnTo>
                      <a:lnTo>
                        <a:pt x="1086817" y="1085358"/>
                      </a:lnTo>
                      <a:lnTo>
                        <a:pt x="1080983" y="1084429"/>
                      </a:lnTo>
                      <a:lnTo>
                        <a:pt x="1079932" y="1084157"/>
                      </a:lnTo>
                      <a:lnTo>
                        <a:pt x="1079326" y="1083600"/>
                      </a:lnTo>
                      <a:lnTo>
                        <a:pt x="1077571" y="1082003"/>
                      </a:lnTo>
                      <a:lnTo>
                        <a:pt x="1078214" y="1081656"/>
                      </a:lnTo>
                      <a:lnTo>
                        <a:pt x="1079215" y="1081273"/>
                      </a:lnTo>
                      <a:lnTo>
                        <a:pt x="1079808" y="1080530"/>
                      </a:lnTo>
                      <a:lnTo>
                        <a:pt x="1079845" y="1080480"/>
                      </a:lnTo>
                      <a:lnTo>
                        <a:pt x="1080229" y="1079800"/>
                      </a:lnTo>
                      <a:lnTo>
                        <a:pt x="1079932" y="1078933"/>
                      </a:lnTo>
                      <a:lnTo>
                        <a:pt x="1077558" y="1079775"/>
                      </a:lnTo>
                      <a:lnTo>
                        <a:pt x="1076137" y="1080604"/>
                      </a:lnTo>
                      <a:lnTo>
                        <a:pt x="1074604" y="1080877"/>
                      </a:lnTo>
                      <a:lnTo>
                        <a:pt x="1073664" y="1080431"/>
                      </a:lnTo>
                      <a:lnTo>
                        <a:pt x="1072910" y="1078487"/>
                      </a:lnTo>
                      <a:lnTo>
                        <a:pt x="1072082" y="1077794"/>
                      </a:lnTo>
                      <a:lnTo>
                        <a:pt x="1070722" y="1077633"/>
                      </a:lnTo>
                      <a:lnTo>
                        <a:pt x="1070080" y="1077918"/>
                      </a:lnTo>
                      <a:lnTo>
                        <a:pt x="1069078" y="1077943"/>
                      </a:lnTo>
                      <a:lnTo>
                        <a:pt x="1069276" y="1078896"/>
                      </a:lnTo>
                      <a:lnTo>
                        <a:pt x="1068843" y="1079651"/>
                      </a:lnTo>
                      <a:lnTo>
                        <a:pt x="1067607" y="1080406"/>
                      </a:lnTo>
                      <a:lnTo>
                        <a:pt x="1066989" y="1080270"/>
                      </a:lnTo>
                      <a:lnTo>
                        <a:pt x="1066804" y="1079564"/>
                      </a:lnTo>
                      <a:lnTo>
                        <a:pt x="1065963" y="1079453"/>
                      </a:lnTo>
                      <a:lnTo>
                        <a:pt x="1064986" y="1079812"/>
                      </a:lnTo>
                      <a:lnTo>
                        <a:pt x="1064158" y="1080060"/>
                      </a:lnTo>
                      <a:lnTo>
                        <a:pt x="1063206" y="1080282"/>
                      </a:lnTo>
                      <a:lnTo>
                        <a:pt x="1062378" y="1080010"/>
                      </a:lnTo>
                      <a:lnTo>
                        <a:pt x="1061772" y="1077584"/>
                      </a:lnTo>
                      <a:lnTo>
                        <a:pt x="1060091" y="1074860"/>
                      </a:lnTo>
                      <a:lnTo>
                        <a:pt x="1060264" y="1074600"/>
                      </a:lnTo>
                      <a:lnTo>
                        <a:pt x="1061525" y="1073301"/>
                      </a:lnTo>
                      <a:lnTo>
                        <a:pt x="1061748" y="1072372"/>
                      </a:lnTo>
                      <a:lnTo>
                        <a:pt x="1062193" y="1071357"/>
                      </a:lnTo>
                      <a:lnTo>
                        <a:pt x="1062613" y="1070528"/>
                      </a:lnTo>
                      <a:lnTo>
                        <a:pt x="1063466" y="1069562"/>
                      </a:lnTo>
                      <a:lnTo>
                        <a:pt x="1064319" y="1068559"/>
                      </a:lnTo>
                      <a:lnTo>
                        <a:pt x="1065036" y="1067829"/>
                      </a:lnTo>
                      <a:lnTo>
                        <a:pt x="1065419" y="1067235"/>
                      </a:lnTo>
                      <a:lnTo>
                        <a:pt x="1066037" y="1066443"/>
                      </a:lnTo>
                      <a:lnTo>
                        <a:pt x="1067100" y="1066901"/>
                      </a:lnTo>
                      <a:lnTo>
                        <a:pt x="1067607" y="1067334"/>
                      </a:lnTo>
                      <a:lnTo>
                        <a:pt x="1069177" y="1068337"/>
                      </a:lnTo>
                      <a:lnTo>
                        <a:pt x="1070067" y="1068411"/>
                      </a:lnTo>
                      <a:lnTo>
                        <a:pt x="1070537" y="1067953"/>
                      </a:lnTo>
                      <a:lnTo>
                        <a:pt x="1071155" y="1067099"/>
                      </a:lnTo>
                      <a:lnTo>
                        <a:pt x="1071711" y="1066368"/>
                      </a:lnTo>
                      <a:lnTo>
                        <a:pt x="1072391" y="1065564"/>
                      </a:lnTo>
                      <a:lnTo>
                        <a:pt x="1073281" y="1064239"/>
                      </a:lnTo>
                      <a:lnTo>
                        <a:pt x="1073689" y="1063187"/>
                      </a:lnTo>
                      <a:lnTo>
                        <a:pt x="1074283" y="1062296"/>
                      </a:lnTo>
                      <a:lnTo>
                        <a:pt x="1074431" y="1061417"/>
                      </a:lnTo>
                      <a:lnTo>
                        <a:pt x="1074740" y="1059634"/>
                      </a:lnTo>
                      <a:lnTo>
                        <a:pt x="1074938" y="1058508"/>
                      </a:lnTo>
                      <a:lnTo>
                        <a:pt x="1071328" y="1058966"/>
                      </a:lnTo>
                      <a:lnTo>
                        <a:pt x="1070710" y="1059275"/>
                      </a:lnTo>
                      <a:lnTo>
                        <a:pt x="1069622" y="1059188"/>
                      </a:lnTo>
                      <a:lnTo>
                        <a:pt x="1068720" y="1058978"/>
                      </a:lnTo>
                      <a:lnTo>
                        <a:pt x="1068374" y="1058384"/>
                      </a:lnTo>
                      <a:lnTo>
                        <a:pt x="1068411" y="1056527"/>
                      </a:lnTo>
                      <a:lnTo>
                        <a:pt x="1067558" y="1055908"/>
                      </a:lnTo>
                      <a:lnTo>
                        <a:pt x="1066223" y="1056007"/>
                      </a:lnTo>
                      <a:lnTo>
                        <a:pt x="1063503" y="1058545"/>
                      </a:lnTo>
                      <a:lnTo>
                        <a:pt x="1062786" y="1058433"/>
                      </a:lnTo>
                      <a:lnTo>
                        <a:pt x="1061933" y="1058408"/>
                      </a:lnTo>
                      <a:lnTo>
                        <a:pt x="1060363" y="1057938"/>
                      </a:lnTo>
                      <a:lnTo>
                        <a:pt x="1060289" y="1057740"/>
                      </a:lnTo>
                      <a:lnTo>
                        <a:pt x="1060165" y="1057418"/>
                      </a:lnTo>
                      <a:lnTo>
                        <a:pt x="1059930" y="1056663"/>
                      </a:lnTo>
                      <a:lnTo>
                        <a:pt x="1059671" y="1055487"/>
                      </a:lnTo>
                      <a:lnTo>
                        <a:pt x="1059139" y="1054559"/>
                      </a:lnTo>
                      <a:lnTo>
                        <a:pt x="1059003" y="1052120"/>
                      </a:lnTo>
                      <a:lnTo>
                        <a:pt x="1059881" y="1052070"/>
                      </a:lnTo>
                      <a:lnTo>
                        <a:pt x="1061080" y="1051885"/>
                      </a:lnTo>
                      <a:lnTo>
                        <a:pt x="1062304" y="1051674"/>
                      </a:lnTo>
                      <a:lnTo>
                        <a:pt x="1063046" y="1052677"/>
                      </a:lnTo>
                      <a:lnTo>
                        <a:pt x="1063083" y="1053717"/>
                      </a:lnTo>
                      <a:lnTo>
                        <a:pt x="1064059" y="1053011"/>
                      </a:lnTo>
                      <a:lnTo>
                        <a:pt x="1064381" y="1051860"/>
                      </a:lnTo>
                      <a:lnTo>
                        <a:pt x="1064121" y="1049595"/>
                      </a:lnTo>
                      <a:lnTo>
                        <a:pt x="1063528" y="1048988"/>
                      </a:lnTo>
                      <a:lnTo>
                        <a:pt x="1063021" y="1047205"/>
                      </a:lnTo>
                      <a:lnTo>
                        <a:pt x="1062971" y="1046277"/>
                      </a:lnTo>
                      <a:lnTo>
                        <a:pt x="1063033" y="1045831"/>
                      </a:lnTo>
                      <a:lnTo>
                        <a:pt x="1062959" y="1045299"/>
                      </a:lnTo>
                      <a:lnTo>
                        <a:pt x="1063046" y="1043430"/>
                      </a:lnTo>
                      <a:lnTo>
                        <a:pt x="1063169" y="1042440"/>
                      </a:lnTo>
                      <a:lnTo>
                        <a:pt x="1063330" y="1041672"/>
                      </a:lnTo>
                      <a:lnTo>
                        <a:pt x="1063676" y="1040298"/>
                      </a:lnTo>
                      <a:lnTo>
                        <a:pt x="1063676" y="1040298"/>
                      </a:lnTo>
                      <a:lnTo>
                        <a:pt x="1063528" y="1039431"/>
                      </a:lnTo>
                      <a:lnTo>
                        <a:pt x="1063367" y="1037426"/>
                      </a:lnTo>
                      <a:lnTo>
                        <a:pt x="1062452" y="1037364"/>
                      </a:lnTo>
                      <a:lnTo>
                        <a:pt x="1058694" y="1037104"/>
                      </a:lnTo>
                      <a:lnTo>
                        <a:pt x="1056296" y="1036931"/>
                      </a:lnTo>
                      <a:lnTo>
                        <a:pt x="1055814" y="1037562"/>
                      </a:lnTo>
                      <a:lnTo>
                        <a:pt x="1055381" y="1038144"/>
                      </a:lnTo>
                      <a:lnTo>
                        <a:pt x="1054565" y="1038268"/>
                      </a:lnTo>
                      <a:lnTo>
                        <a:pt x="1051969" y="1037513"/>
                      </a:lnTo>
                      <a:lnTo>
                        <a:pt x="1051685" y="1036671"/>
                      </a:lnTo>
                      <a:lnTo>
                        <a:pt x="1051141" y="1035953"/>
                      </a:lnTo>
                      <a:lnTo>
                        <a:pt x="1050622" y="1035272"/>
                      </a:lnTo>
                      <a:lnTo>
                        <a:pt x="1050412" y="1033737"/>
                      </a:lnTo>
                      <a:lnTo>
                        <a:pt x="1049410" y="1033304"/>
                      </a:lnTo>
                      <a:lnTo>
                        <a:pt x="1048619" y="1032660"/>
                      </a:lnTo>
                      <a:lnTo>
                        <a:pt x="1047791" y="1032239"/>
                      </a:lnTo>
                      <a:lnTo>
                        <a:pt x="1046950" y="1031954"/>
                      </a:lnTo>
                      <a:lnTo>
                        <a:pt x="1044849" y="1027820"/>
                      </a:lnTo>
                      <a:lnTo>
                        <a:pt x="1046777" y="1027919"/>
                      </a:lnTo>
                      <a:lnTo>
                        <a:pt x="1047618" y="1027968"/>
                      </a:lnTo>
                      <a:lnTo>
                        <a:pt x="1048854" y="1027746"/>
                      </a:lnTo>
                      <a:lnTo>
                        <a:pt x="1049645" y="1027176"/>
                      </a:lnTo>
                      <a:lnTo>
                        <a:pt x="1050436" y="1026136"/>
                      </a:lnTo>
                      <a:lnTo>
                        <a:pt x="1050498" y="1024824"/>
                      </a:lnTo>
                      <a:lnTo>
                        <a:pt x="1049942" y="1023809"/>
                      </a:lnTo>
                      <a:lnTo>
                        <a:pt x="1049559" y="1022225"/>
                      </a:lnTo>
                      <a:lnTo>
                        <a:pt x="1048891" y="1019402"/>
                      </a:lnTo>
                      <a:lnTo>
                        <a:pt x="1048458" y="1018709"/>
                      </a:lnTo>
                      <a:lnTo>
                        <a:pt x="1048100" y="1018523"/>
                      </a:lnTo>
                      <a:lnTo>
                        <a:pt x="1047321" y="1018139"/>
                      </a:lnTo>
                      <a:lnTo>
                        <a:pt x="1046381" y="1017211"/>
                      </a:lnTo>
                      <a:lnTo>
                        <a:pt x="1045430" y="1016543"/>
                      </a:lnTo>
                      <a:lnTo>
                        <a:pt x="1044403" y="1016047"/>
                      </a:lnTo>
                      <a:lnTo>
                        <a:pt x="1044403" y="1016047"/>
                      </a:lnTo>
                      <a:lnTo>
                        <a:pt x="1043402" y="1015131"/>
                      </a:lnTo>
                      <a:lnTo>
                        <a:pt x="1042525" y="1014636"/>
                      </a:lnTo>
                      <a:lnTo>
                        <a:pt x="1041536" y="1016270"/>
                      </a:lnTo>
                      <a:lnTo>
                        <a:pt x="1040819" y="1017100"/>
                      </a:lnTo>
                      <a:lnTo>
                        <a:pt x="1038766" y="1019835"/>
                      </a:lnTo>
                      <a:lnTo>
                        <a:pt x="1037852" y="1020417"/>
                      </a:lnTo>
                      <a:lnTo>
                        <a:pt x="1037085" y="1020219"/>
                      </a:lnTo>
                      <a:lnTo>
                        <a:pt x="1036912" y="1021197"/>
                      </a:lnTo>
                      <a:lnTo>
                        <a:pt x="1035256" y="1022435"/>
                      </a:lnTo>
                      <a:lnTo>
                        <a:pt x="1034477" y="1023178"/>
                      </a:lnTo>
                      <a:lnTo>
                        <a:pt x="1033859" y="1023883"/>
                      </a:lnTo>
                      <a:lnTo>
                        <a:pt x="1032610" y="1025022"/>
                      </a:lnTo>
                      <a:lnTo>
                        <a:pt x="1031782" y="1025703"/>
                      </a:lnTo>
                      <a:lnTo>
                        <a:pt x="1031164" y="1026297"/>
                      </a:lnTo>
                      <a:lnTo>
                        <a:pt x="1030917" y="1027411"/>
                      </a:lnTo>
                      <a:lnTo>
                        <a:pt x="1031411" y="1028055"/>
                      </a:lnTo>
                      <a:lnTo>
                        <a:pt x="1032202" y="1028414"/>
                      </a:lnTo>
                      <a:lnTo>
                        <a:pt x="1033340" y="1028996"/>
                      </a:lnTo>
                      <a:lnTo>
                        <a:pt x="1034193" y="1029503"/>
                      </a:lnTo>
                      <a:lnTo>
                        <a:pt x="1034662" y="1030147"/>
                      </a:lnTo>
                      <a:lnTo>
                        <a:pt x="1034304" y="1030902"/>
                      </a:lnTo>
                      <a:lnTo>
                        <a:pt x="1033290" y="1030939"/>
                      </a:lnTo>
                      <a:lnTo>
                        <a:pt x="1029668" y="1031187"/>
                      </a:lnTo>
                      <a:lnTo>
                        <a:pt x="1028729" y="1031249"/>
                      </a:lnTo>
                      <a:lnTo>
                        <a:pt x="1027962" y="1031447"/>
                      </a:lnTo>
                      <a:lnTo>
                        <a:pt x="1026837" y="1031286"/>
                      </a:lnTo>
                      <a:lnTo>
                        <a:pt x="1025613" y="1031113"/>
                      </a:lnTo>
                      <a:lnTo>
                        <a:pt x="1025379" y="1032190"/>
                      </a:lnTo>
                      <a:lnTo>
                        <a:pt x="1026491" y="1033093"/>
                      </a:lnTo>
                      <a:lnTo>
                        <a:pt x="1026269" y="1034232"/>
                      </a:lnTo>
                      <a:lnTo>
                        <a:pt x="1026145" y="1034839"/>
                      </a:lnTo>
                      <a:lnTo>
                        <a:pt x="1026639" y="1035829"/>
                      </a:lnTo>
                      <a:lnTo>
                        <a:pt x="1026874" y="1036807"/>
                      </a:lnTo>
                      <a:lnTo>
                        <a:pt x="1026726" y="1039134"/>
                      </a:lnTo>
                      <a:lnTo>
                        <a:pt x="1026095" y="1039753"/>
                      </a:lnTo>
                      <a:lnTo>
                        <a:pt x="1024081" y="1041276"/>
                      </a:lnTo>
                      <a:lnTo>
                        <a:pt x="1023747" y="1041548"/>
                      </a:lnTo>
                      <a:lnTo>
                        <a:pt x="1022127" y="1042836"/>
                      </a:lnTo>
                      <a:lnTo>
                        <a:pt x="1022016" y="1042898"/>
                      </a:lnTo>
                      <a:lnTo>
                        <a:pt x="1020322" y="1042984"/>
                      </a:lnTo>
                      <a:lnTo>
                        <a:pt x="1019902" y="1043653"/>
                      </a:lnTo>
                      <a:lnTo>
                        <a:pt x="1017442" y="1044494"/>
                      </a:lnTo>
                      <a:lnTo>
                        <a:pt x="1016391" y="1044680"/>
                      </a:lnTo>
                      <a:lnTo>
                        <a:pt x="1015180" y="1045274"/>
                      </a:lnTo>
                      <a:lnTo>
                        <a:pt x="1014154" y="1045819"/>
                      </a:lnTo>
                      <a:lnTo>
                        <a:pt x="1012794" y="1046153"/>
                      </a:lnTo>
                      <a:lnTo>
                        <a:pt x="1011001" y="1045262"/>
                      </a:lnTo>
                      <a:lnTo>
                        <a:pt x="1007565" y="1047651"/>
                      </a:lnTo>
                      <a:lnTo>
                        <a:pt x="1007330" y="1046104"/>
                      </a:lnTo>
                      <a:lnTo>
                        <a:pt x="1006613" y="1044903"/>
                      </a:lnTo>
                      <a:lnTo>
                        <a:pt x="1007145" y="1043207"/>
                      </a:lnTo>
                      <a:lnTo>
                        <a:pt x="1005810" y="1042279"/>
                      </a:lnTo>
                      <a:lnTo>
                        <a:pt x="1004499" y="1039865"/>
                      </a:lnTo>
                      <a:lnTo>
                        <a:pt x="1003275" y="1040917"/>
                      </a:lnTo>
                      <a:lnTo>
                        <a:pt x="1001273" y="1041734"/>
                      </a:lnTo>
                      <a:lnTo>
                        <a:pt x="999702" y="1041511"/>
                      </a:lnTo>
                      <a:lnTo>
                        <a:pt x="998837" y="1041424"/>
                      </a:lnTo>
                      <a:lnTo>
                        <a:pt x="998491" y="1041462"/>
                      </a:lnTo>
                      <a:lnTo>
                        <a:pt x="997317" y="1041610"/>
                      </a:lnTo>
                      <a:lnTo>
                        <a:pt x="996291" y="1040917"/>
                      </a:lnTo>
                      <a:lnTo>
                        <a:pt x="996217" y="1039209"/>
                      </a:lnTo>
                      <a:lnTo>
                        <a:pt x="997502" y="1037958"/>
                      </a:lnTo>
                      <a:lnTo>
                        <a:pt x="996884" y="1035978"/>
                      </a:lnTo>
                      <a:lnTo>
                        <a:pt x="999430" y="1034121"/>
                      </a:lnTo>
                      <a:lnTo>
                        <a:pt x="1000222" y="1034232"/>
                      </a:lnTo>
                      <a:lnTo>
                        <a:pt x="1002360" y="1032091"/>
                      </a:lnTo>
                      <a:lnTo>
                        <a:pt x="1003424" y="1030457"/>
                      </a:lnTo>
                      <a:lnTo>
                        <a:pt x="1003152" y="1029739"/>
                      </a:lnTo>
                      <a:lnTo>
                        <a:pt x="1003300" y="1028711"/>
                      </a:lnTo>
                      <a:lnTo>
                        <a:pt x="1002805" y="1027770"/>
                      </a:lnTo>
                      <a:lnTo>
                        <a:pt x="1003572" y="1027523"/>
                      </a:lnTo>
                      <a:lnTo>
                        <a:pt x="1004301" y="1027374"/>
                      </a:lnTo>
                      <a:lnTo>
                        <a:pt x="1007750" y="1026359"/>
                      </a:lnTo>
                      <a:lnTo>
                        <a:pt x="1008442" y="1025901"/>
                      </a:lnTo>
                      <a:lnTo>
                        <a:pt x="1009221" y="1025233"/>
                      </a:lnTo>
                      <a:lnTo>
                        <a:pt x="1010186" y="1024428"/>
                      </a:lnTo>
                      <a:lnTo>
                        <a:pt x="1010285" y="1023240"/>
                      </a:lnTo>
                      <a:lnTo>
                        <a:pt x="1010148" y="1022522"/>
                      </a:lnTo>
                      <a:lnTo>
                        <a:pt x="1010062" y="1022386"/>
                      </a:lnTo>
                      <a:lnTo>
                        <a:pt x="1008937" y="1021556"/>
                      </a:lnTo>
                      <a:lnTo>
                        <a:pt x="1007021" y="1020380"/>
                      </a:lnTo>
                      <a:lnTo>
                        <a:pt x="1006489" y="1019736"/>
                      </a:lnTo>
                      <a:lnTo>
                        <a:pt x="1005983" y="1018944"/>
                      </a:lnTo>
                      <a:lnTo>
                        <a:pt x="1004548" y="1017842"/>
                      </a:lnTo>
                      <a:lnTo>
                        <a:pt x="1003992" y="1017595"/>
                      </a:lnTo>
                      <a:lnTo>
                        <a:pt x="1003189" y="1017236"/>
                      </a:lnTo>
                      <a:lnTo>
                        <a:pt x="1002571" y="1016963"/>
                      </a:lnTo>
                      <a:lnTo>
                        <a:pt x="1001891" y="1016481"/>
                      </a:lnTo>
                      <a:lnTo>
                        <a:pt x="1000815" y="1016295"/>
                      </a:lnTo>
                      <a:lnTo>
                        <a:pt x="998911" y="1015812"/>
                      </a:lnTo>
                      <a:lnTo>
                        <a:pt x="998133" y="1015515"/>
                      </a:lnTo>
                      <a:lnTo>
                        <a:pt x="996538" y="1014921"/>
                      </a:lnTo>
                      <a:lnTo>
                        <a:pt x="995697" y="1014735"/>
                      </a:lnTo>
                      <a:lnTo>
                        <a:pt x="995524" y="1014698"/>
                      </a:lnTo>
                      <a:lnTo>
                        <a:pt x="994004" y="1015453"/>
                      </a:lnTo>
                      <a:lnTo>
                        <a:pt x="992718" y="1015775"/>
                      </a:lnTo>
                      <a:lnTo>
                        <a:pt x="991543" y="1015354"/>
                      </a:lnTo>
                      <a:lnTo>
                        <a:pt x="991024" y="1014772"/>
                      </a:lnTo>
                      <a:lnTo>
                        <a:pt x="989380" y="1014748"/>
                      </a:lnTo>
                      <a:lnTo>
                        <a:pt x="987996" y="1013980"/>
                      </a:lnTo>
                      <a:lnTo>
                        <a:pt x="982322" y="1012606"/>
                      </a:lnTo>
                      <a:lnTo>
                        <a:pt x="980826" y="1014005"/>
                      </a:lnTo>
                      <a:lnTo>
                        <a:pt x="979738" y="1007295"/>
                      </a:lnTo>
                      <a:lnTo>
                        <a:pt x="979911" y="1006268"/>
                      </a:lnTo>
                      <a:lnTo>
                        <a:pt x="979985" y="1004634"/>
                      </a:lnTo>
                      <a:lnTo>
                        <a:pt x="979318" y="1002492"/>
                      </a:lnTo>
                      <a:lnTo>
                        <a:pt x="979355" y="1001007"/>
                      </a:lnTo>
                      <a:lnTo>
                        <a:pt x="979553" y="1001007"/>
                      </a:lnTo>
                      <a:lnTo>
                        <a:pt x="979466" y="1000833"/>
                      </a:lnTo>
                      <a:lnTo>
                        <a:pt x="979453" y="1000425"/>
                      </a:lnTo>
                      <a:lnTo>
                        <a:pt x="979577" y="999744"/>
                      </a:lnTo>
                      <a:lnTo>
                        <a:pt x="979590" y="999311"/>
                      </a:lnTo>
                      <a:lnTo>
                        <a:pt x="979380" y="999422"/>
                      </a:lnTo>
                      <a:lnTo>
                        <a:pt x="979145" y="999558"/>
                      </a:lnTo>
                      <a:lnTo>
                        <a:pt x="978601" y="999868"/>
                      </a:lnTo>
                      <a:lnTo>
                        <a:pt x="978044" y="1000314"/>
                      </a:lnTo>
                      <a:lnTo>
                        <a:pt x="977624" y="1000388"/>
                      </a:lnTo>
                      <a:lnTo>
                        <a:pt x="977278" y="1000190"/>
                      </a:lnTo>
                      <a:lnTo>
                        <a:pt x="976944" y="999942"/>
                      </a:lnTo>
                      <a:lnTo>
                        <a:pt x="976598" y="999769"/>
                      </a:lnTo>
                      <a:lnTo>
                        <a:pt x="975449" y="999001"/>
                      </a:lnTo>
                      <a:lnTo>
                        <a:pt x="975003" y="998655"/>
                      </a:lnTo>
                      <a:lnTo>
                        <a:pt x="974633" y="998469"/>
                      </a:lnTo>
                      <a:lnTo>
                        <a:pt x="974262" y="998382"/>
                      </a:lnTo>
                      <a:lnTo>
                        <a:pt x="973829" y="998457"/>
                      </a:lnTo>
                      <a:lnTo>
                        <a:pt x="973483" y="998618"/>
                      </a:lnTo>
                      <a:lnTo>
                        <a:pt x="973186" y="998853"/>
                      </a:lnTo>
                      <a:lnTo>
                        <a:pt x="972790" y="999187"/>
                      </a:lnTo>
                      <a:lnTo>
                        <a:pt x="972543" y="999484"/>
                      </a:lnTo>
                      <a:lnTo>
                        <a:pt x="972185" y="999818"/>
                      </a:lnTo>
                      <a:lnTo>
                        <a:pt x="971715" y="999868"/>
                      </a:lnTo>
                      <a:lnTo>
                        <a:pt x="971184" y="999856"/>
                      </a:lnTo>
                      <a:lnTo>
                        <a:pt x="970726" y="999781"/>
                      </a:lnTo>
                      <a:lnTo>
                        <a:pt x="969824" y="999744"/>
                      </a:lnTo>
                      <a:lnTo>
                        <a:pt x="969156" y="999732"/>
                      </a:lnTo>
                      <a:lnTo>
                        <a:pt x="968550" y="999732"/>
                      </a:lnTo>
                      <a:lnTo>
                        <a:pt x="967932" y="999695"/>
                      </a:lnTo>
                      <a:lnTo>
                        <a:pt x="967425" y="999620"/>
                      </a:lnTo>
                      <a:lnTo>
                        <a:pt x="967030" y="999633"/>
                      </a:lnTo>
                      <a:lnTo>
                        <a:pt x="966362" y="999682"/>
                      </a:lnTo>
                      <a:lnTo>
                        <a:pt x="965843" y="999534"/>
                      </a:lnTo>
                      <a:lnTo>
                        <a:pt x="965398" y="999237"/>
                      </a:lnTo>
                      <a:lnTo>
                        <a:pt x="964224" y="998655"/>
                      </a:lnTo>
                      <a:lnTo>
                        <a:pt x="961863" y="998209"/>
                      </a:lnTo>
                      <a:lnTo>
                        <a:pt x="960626" y="998630"/>
                      </a:lnTo>
                      <a:lnTo>
                        <a:pt x="959946" y="998803"/>
                      </a:lnTo>
                      <a:lnTo>
                        <a:pt x="958537" y="999286"/>
                      </a:lnTo>
                      <a:lnTo>
                        <a:pt x="956831" y="999670"/>
                      </a:lnTo>
                      <a:lnTo>
                        <a:pt x="956312" y="999831"/>
                      </a:lnTo>
                      <a:lnTo>
                        <a:pt x="954445" y="1000437"/>
                      </a:lnTo>
                      <a:lnTo>
                        <a:pt x="952393" y="1001007"/>
                      </a:lnTo>
                      <a:lnTo>
                        <a:pt x="951107" y="1001267"/>
                      </a:lnTo>
                      <a:lnTo>
                        <a:pt x="949760" y="1001638"/>
                      </a:lnTo>
                      <a:lnTo>
                        <a:pt x="949476" y="1001230"/>
                      </a:lnTo>
                      <a:lnTo>
                        <a:pt x="949303" y="1000809"/>
                      </a:lnTo>
                      <a:lnTo>
                        <a:pt x="948919" y="1000289"/>
                      </a:lnTo>
                      <a:lnTo>
                        <a:pt x="948363" y="999348"/>
                      </a:lnTo>
                      <a:lnTo>
                        <a:pt x="948091" y="998655"/>
                      </a:lnTo>
                      <a:lnTo>
                        <a:pt x="947646" y="998494"/>
                      </a:lnTo>
                      <a:lnTo>
                        <a:pt x="946880" y="998482"/>
                      </a:lnTo>
                      <a:lnTo>
                        <a:pt x="946212" y="998543"/>
                      </a:lnTo>
                      <a:lnTo>
                        <a:pt x="945409" y="998556"/>
                      </a:lnTo>
                      <a:lnTo>
                        <a:pt x="945001" y="998581"/>
                      </a:lnTo>
                      <a:lnTo>
                        <a:pt x="944568" y="998568"/>
                      </a:lnTo>
                      <a:lnTo>
                        <a:pt x="943987" y="998531"/>
                      </a:lnTo>
                      <a:lnTo>
                        <a:pt x="943641" y="998531"/>
                      </a:lnTo>
                      <a:lnTo>
                        <a:pt x="943381" y="998432"/>
                      </a:lnTo>
                      <a:lnTo>
                        <a:pt x="943147" y="998395"/>
                      </a:lnTo>
                      <a:lnTo>
                        <a:pt x="942640" y="998234"/>
                      </a:lnTo>
                      <a:lnTo>
                        <a:pt x="942294" y="998073"/>
                      </a:lnTo>
                      <a:lnTo>
                        <a:pt x="941651" y="997838"/>
                      </a:lnTo>
                      <a:lnTo>
                        <a:pt x="941119" y="997702"/>
                      </a:lnTo>
                      <a:lnTo>
                        <a:pt x="940377" y="997503"/>
                      </a:lnTo>
                      <a:lnTo>
                        <a:pt x="939747" y="997392"/>
                      </a:lnTo>
                      <a:lnTo>
                        <a:pt x="939314" y="997219"/>
                      </a:lnTo>
                      <a:lnTo>
                        <a:pt x="938931" y="997070"/>
                      </a:lnTo>
                      <a:lnTo>
                        <a:pt x="938424" y="996909"/>
                      </a:lnTo>
                      <a:lnTo>
                        <a:pt x="937892" y="996724"/>
                      </a:lnTo>
                      <a:lnTo>
                        <a:pt x="937361" y="996501"/>
                      </a:lnTo>
                      <a:lnTo>
                        <a:pt x="936867" y="996464"/>
                      </a:lnTo>
                      <a:lnTo>
                        <a:pt x="936471" y="996649"/>
                      </a:lnTo>
                      <a:lnTo>
                        <a:pt x="936014" y="996946"/>
                      </a:lnTo>
                      <a:lnTo>
                        <a:pt x="936026" y="997380"/>
                      </a:lnTo>
                      <a:lnTo>
                        <a:pt x="936100" y="998024"/>
                      </a:lnTo>
                      <a:lnTo>
                        <a:pt x="936051" y="998457"/>
                      </a:lnTo>
                      <a:lnTo>
                        <a:pt x="936063" y="998655"/>
                      </a:lnTo>
                      <a:lnTo>
                        <a:pt x="936261" y="999397"/>
                      </a:lnTo>
                      <a:lnTo>
                        <a:pt x="936273" y="999868"/>
                      </a:lnTo>
                      <a:lnTo>
                        <a:pt x="936298" y="1000561"/>
                      </a:lnTo>
                      <a:lnTo>
                        <a:pt x="936286" y="1000970"/>
                      </a:lnTo>
                      <a:lnTo>
                        <a:pt x="936286" y="1001514"/>
                      </a:lnTo>
                      <a:lnTo>
                        <a:pt x="936286" y="1002195"/>
                      </a:lnTo>
                      <a:lnTo>
                        <a:pt x="936261" y="1002950"/>
                      </a:lnTo>
                      <a:lnTo>
                        <a:pt x="936211" y="1003594"/>
                      </a:lnTo>
                      <a:lnTo>
                        <a:pt x="936162" y="1004300"/>
                      </a:lnTo>
                      <a:lnTo>
                        <a:pt x="936125" y="1004782"/>
                      </a:lnTo>
                      <a:lnTo>
                        <a:pt x="936137" y="1005253"/>
                      </a:lnTo>
                      <a:lnTo>
                        <a:pt x="936075" y="1005822"/>
                      </a:lnTo>
                      <a:lnTo>
                        <a:pt x="936075" y="1006354"/>
                      </a:lnTo>
                      <a:lnTo>
                        <a:pt x="935729" y="1006862"/>
                      </a:lnTo>
                      <a:lnTo>
                        <a:pt x="935309" y="1006973"/>
                      </a:lnTo>
                      <a:lnTo>
                        <a:pt x="934666" y="1007147"/>
                      </a:lnTo>
                      <a:lnTo>
                        <a:pt x="934295" y="1007233"/>
                      </a:lnTo>
                      <a:lnTo>
                        <a:pt x="933875" y="1007370"/>
                      </a:lnTo>
                      <a:lnTo>
                        <a:pt x="933356" y="1007518"/>
                      </a:lnTo>
                      <a:lnTo>
                        <a:pt x="932676" y="1007716"/>
                      </a:lnTo>
                      <a:lnTo>
                        <a:pt x="932194" y="1007852"/>
                      </a:lnTo>
                      <a:lnTo>
                        <a:pt x="931761" y="1007952"/>
                      </a:lnTo>
                      <a:lnTo>
                        <a:pt x="931353" y="1008038"/>
                      </a:lnTo>
                      <a:lnTo>
                        <a:pt x="930883" y="1008199"/>
                      </a:lnTo>
                      <a:lnTo>
                        <a:pt x="930476" y="1008298"/>
                      </a:lnTo>
                      <a:lnTo>
                        <a:pt x="930129" y="1008397"/>
                      </a:lnTo>
                      <a:lnTo>
                        <a:pt x="930005" y="1008484"/>
                      </a:lnTo>
                      <a:lnTo>
                        <a:pt x="929684" y="1008496"/>
                      </a:lnTo>
                      <a:lnTo>
                        <a:pt x="929338" y="1008608"/>
                      </a:lnTo>
                      <a:lnTo>
                        <a:pt x="929017" y="1008744"/>
                      </a:lnTo>
                      <a:lnTo>
                        <a:pt x="928967" y="1009585"/>
                      </a:lnTo>
                      <a:lnTo>
                        <a:pt x="928942" y="1010105"/>
                      </a:lnTo>
                      <a:lnTo>
                        <a:pt x="928942" y="1010700"/>
                      </a:lnTo>
                      <a:lnTo>
                        <a:pt x="929004" y="1011195"/>
                      </a:lnTo>
                      <a:lnTo>
                        <a:pt x="928980" y="1012160"/>
                      </a:lnTo>
                      <a:lnTo>
                        <a:pt x="928918" y="1012569"/>
                      </a:lnTo>
                      <a:lnTo>
                        <a:pt x="927941" y="1013349"/>
                      </a:lnTo>
                      <a:lnTo>
                        <a:pt x="927447" y="1013522"/>
                      </a:lnTo>
                      <a:lnTo>
                        <a:pt x="926866" y="1013720"/>
                      </a:lnTo>
                      <a:lnTo>
                        <a:pt x="926099" y="1013992"/>
                      </a:lnTo>
                      <a:lnTo>
                        <a:pt x="925976" y="1014054"/>
                      </a:lnTo>
                      <a:lnTo>
                        <a:pt x="925457" y="1014277"/>
                      </a:lnTo>
                      <a:lnTo>
                        <a:pt x="924369" y="1014735"/>
                      </a:lnTo>
                      <a:lnTo>
                        <a:pt x="922910" y="1015391"/>
                      </a:lnTo>
                      <a:lnTo>
                        <a:pt x="921958" y="1015787"/>
                      </a:lnTo>
                      <a:lnTo>
                        <a:pt x="921043" y="1016171"/>
                      </a:lnTo>
                      <a:lnTo>
                        <a:pt x="919510" y="1016889"/>
                      </a:lnTo>
                      <a:lnTo>
                        <a:pt x="917780" y="1017607"/>
                      </a:lnTo>
                      <a:lnTo>
                        <a:pt x="917223" y="1017892"/>
                      </a:lnTo>
                      <a:lnTo>
                        <a:pt x="915925" y="1017545"/>
                      </a:lnTo>
                      <a:lnTo>
                        <a:pt x="915678" y="1017496"/>
                      </a:lnTo>
                      <a:lnTo>
                        <a:pt x="915011" y="1017248"/>
                      </a:lnTo>
                      <a:lnTo>
                        <a:pt x="914182" y="1017062"/>
                      </a:lnTo>
                      <a:lnTo>
                        <a:pt x="913280" y="1016753"/>
                      </a:lnTo>
                      <a:lnTo>
                        <a:pt x="912551" y="1016518"/>
                      </a:lnTo>
                      <a:lnTo>
                        <a:pt x="912217" y="1016617"/>
                      </a:lnTo>
                      <a:lnTo>
                        <a:pt x="911586" y="1017000"/>
                      </a:lnTo>
                      <a:lnTo>
                        <a:pt x="910461" y="1017892"/>
                      </a:lnTo>
                      <a:lnTo>
                        <a:pt x="908496" y="1019254"/>
                      </a:lnTo>
                      <a:lnTo>
                        <a:pt x="907334" y="1020244"/>
                      </a:lnTo>
                      <a:lnTo>
                        <a:pt x="905529" y="1021247"/>
                      </a:lnTo>
                      <a:lnTo>
                        <a:pt x="903180" y="1022707"/>
                      </a:lnTo>
                      <a:lnTo>
                        <a:pt x="902166" y="1023363"/>
                      </a:lnTo>
                      <a:lnTo>
                        <a:pt x="901931" y="1023512"/>
                      </a:lnTo>
                      <a:lnTo>
                        <a:pt x="901721" y="1023636"/>
                      </a:lnTo>
                      <a:lnTo>
                        <a:pt x="900362" y="1024428"/>
                      </a:lnTo>
                      <a:lnTo>
                        <a:pt x="899805" y="1024750"/>
                      </a:lnTo>
                      <a:lnTo>
                        <a:pt x="898581" y="1025480"/>
                      </a:lnTo>
                      <a:lnTo>
                        <a:pt x="896307" y="1026929"/>
                      </a:lnTo>
                      <a:lnTo>
                        <a:pt x="894588" y="1027907"/>
                      </a:lnTo>
                      <a:lnTo>
                        <a:pt x="892450" y="1029033"/>
                      </a:lnTo>
                      <a:lnTo>
                        <a:pt x="891263" y="1029986"/>
                      </a:lnTo>
                      <a:lnTo>
                        <a:pt x="890657" y="1030395"/>
                      </a:lnTo>
                      <a:lnTo>
                        <a:pt x="889025" y="1031335"/>
                      </a:lnTo>
                      <a:lnTo>
                        <a:pt x="888000" y="1031942"/>
                      </a:lnTo>
                      <a:lnTo>
                        <a:pt x="887122" y="1032549"/>
                      </a:lnTo>
                      <a:lnTo>
                        <a:pt x="886726" y="1032685"/>
                      </a:lnTo>
                      <a:lnTo>
                        <a:pt x="886368" y="1032883"/>
                      </a:lnTo>
                      <a:lnTo>
                        <a:pt x="886145" y="1033143"/>
                      </a:lnTo>
                      <a:lnTo>
                        <a:pt x="885849" y="1034950"/>
                      </a:lnTo>
                      <a:lnTo>
                        <a:pt x="885490" y="1035829"/>
                      </a:lnTo>
                      <a:lnTo>
                        <a:pt x="885268" y="1037017"/>
                      </a:lnTo>
                      <a:lnTo>
                        <a:pt x="885700" y="1039370"/>
                      </a:lnTo>
                      <a:lnTo>
                        <a:pt x="886405" y="1040892"/>
                      </a:lnTo>
                      <a:lnTo>
                        <a:pt x="887109" y="1042180"/>
                      </a:lnTo>
                      <a:lnTo>
                        <a:pt x="887740" y="1043504"/>
                      </a:lnTo>
                      <a:lnTo>
                        <a:pt x="887962" y="1044618"/>
                      </a:lnTo>
                      <a:lnTo>
                        <a:pt x="887827" y="1045992"/>
                      </a:lnTo>
                      <a:lnTo>
                        <a:pt x="887715" y="1046252"/>
                      </a:lnTo>
                      <a:lnTo>
                        <a:pt x="887419" y="1047911"/>
                      </a:lnTo>
                      <a:lnTo>
                        <a:pt x="887085" y="1048703"/>
                      </a:lnTo>
                      <a:lnTo>
                        <a:pt x="886788" y="1050040"/>
                      </a:lnTo>
                      <a:lnTo>
                        <a:pt x="887060" y="1051711"/>
                      </a:lnTo>
                      <a:lnTo>
                        <a:pt x="887419" y="1053494"/>
                      </a:lnTo>
                      <a:lnTo>
                        <a:pt x="887493" y="1054088"/>
                      </a:lnTo>
                      <a:lnTo>
                        <a:pt x="887505" y="1056750"/>
                      </a:lnTo>
                      <a:lnTo>
                        <a:pt x="887381" y="1057938"/>
                      </a:lnTo>
                      <a:lnTo>
                        <a:pt x="887258" y="1059176"/>
                      </a:lnTo>
                      <a:lnTo>
                        <a:pt x="887209" y="1060624"/>
                      </a:lnTo>
                      <a:lnTo>
                        <a:pt x="887134" y="1062135"/>
                      </a:lnTo>
                      <a:lnTo>
                        <a:pt x="887060" y="1063744"/>
                      </a:lnTo>
                      <a:lnTo>
                        <a:pt x="886899" y="1065452"/>
                      </a:lnTo>
                      <a:lnTo>
                        <a:pt x="886813" y="1066554"/>
                      </a:lnTo>
                      <a:lnTo>
                        <a:pt x="886763" y="1067470"/>
                      </a:lnTo>
                      <a:lnTo>
                        <a:pt x="886665" y="1068275"/>
                      </a:lnTo>
                      <a:lnTo>
                        <a:pt x="886442" y="1069946"/>
                      </a:lnTo>
                      <a:lnTo>
                        <a:pt x="886393" y="1070503"/>
                      </a:lnTo>
                      <a:lnTo>
                        <a:pt x="886306" y="1072112"/>
                      </a:lnTo>
                      <a:lnTo>
                        <a:pt x="886491" y="1072880"/>
                      </a:lnTo>
                      <a:lnTo>
                        <a:pt x="887381" y="1074848"/>
                      </a:lnTo>
                      <a:lnTo>
                        <a:pt x="888210" y="1076866"/>
                      </a:lnTo>
                      <a:lnTo>
                        <a:pt x="888469" y="1077373"/>
                      </a:lnTo>
                      <a:lnTo>
                        <a:pt x="889038" y="1078438"/>
                      </a:lnTo>
                      <a:lnTo>
                        <a:pt x="889409" y="1079490"/>
                      </a:lnTo>
                      <a:lnTo>
                        <a:pt x="889446" y="1079800"/>
                      </a:lnTo>
                      <a:lnTo>
                        <a:pt x="889409" y="1080134"/>
                      </a:lnTo>
                      <a:lnTo>
                        <a:pt x="889186" y="1080418"/>
                      </a:lnTo>
                      <a:lnTo>
                        <a:pt x="889087" y="1080555"/>
                      </a:lnTo>
                      <a:lnTo>
                        <a:pt x="887666" y="1080406"/>
                      </a:lnTo>
                      <a:lnTo>
                        <a:pt x="885972" y="1079700"/>
                      </a:lnTo>
                      <a:lnTo>
                        <a:pt x="883932" y="1078463"/>
                      </a:lnTo>
                      <a:lnTo>
                        <a:pt x="882585" y="1077596"/>
                      </a:lnTo>
                      <a:lnTo>
                        <a:pt x="880632" y="1076581"/>
                      </a:lnTo>
                      <a:lnTo>
                        <a:pt x="879779" y="1076494"/>
                      </a:lnTo>
                      <a:lnTo>
                        <a:pt x="879136" y="1076606"/>
                      </a:lnTo>
                      <a:lnTo>
                        <a:pt x="878864" y="1077089"/>
                      </a:lnTo>
                      <a:lnTo>
                        <a:pt x="879074" y="1077844"/>
                      </a:lnTo>
                      <a:lnTo>
                        <a:pt x="879383" y="1078487"/>
                      </a:lnTo>
                      <a:lnTo>
                        <a:pt x="879284" y="1079020"/>
                      </a:lnTo>
                      <a:lnTo>
                        <a:pt x="878197" y="1079329"/>
                      </a:lnTo>
                      <a:lnTo>
                        <a:pt x="877356" y="1079614"/>
                      </a:lnTo>
                      <a:lnTo>
                        <a:pt x="876997" y="1079663"/>
                      </a:lnTo>
                      <a:lnTo>
                        <a:pt x="876701" y="1079700"/>
                      </a:lnTo>
                      <a:lnTo>
                        <a:pt x="876132" y="1079911"/>
                      </a:lnTo>
                      <a:lnTo>
                        <a:pt x="874080" y="1080443"/>
                      </a:lnTo>
                      <a:lnTo>
                        <a:pt x="871051" y="1080171"/>
                      </a:lnTo>
                      <a:lnTo>
                        <a:pt x="870248" y="1079738"/>
                      </a:lnTo>
                      <a:lnTo>
                        <a:pt x="868134" y="1078648"/>
                      </a:lnTo>
                      <a:lnTo>
                        <a:pt x="865649" y="1078091"/>
                      </a:lnTo>
                      <a:lnTo>
                        <a:pt x="863745" y="1077757"/>
                      </a:lnTo>
                      <a:lnTo>
                        <a:pt x="861137" y="1077348"/>
                      </a:lnTo>
                      <a:lnTo>
                        <a:pt x="859468" y="1077200"/>
                      </a:lnTo>
                      <a:lnTo>
                        <a:pt x="859122" y="1077188"/>
                      </a:lnTo>
                      <a:lnTo>
                        <a:pt x="858529" y="1077089"/>
                      </a:lnTo>
                      <a:lnTo>
                        <a:pt x="854845" y="1076073"/>
                      </a:lnTo>
                      <a:lnTo>
                        <a:pt x="850827" y="1074600"/>
                      </a:lnTo>
                      <a:lnTo>
                        <a:pt x="848046" y="1073573"/>
                      </a:lnTo>
                      <a:lnTo>
                        <a:pt x="845425" y="1072446"/>
                      </a:lnTo>
                      <a:lnTo>
                        <a:pt x="842458" y="1071679"/>
                      </a:lnTo>
                      <a:lnTo>
                        <a:pt x="840393" y="1071840"/>
                      </a:lnTo>
                      <a:lnTo>
                        <a:pt x="838910" y="1072583"/>
                      </a:lnTo>
                      <a:lnTo>
                        <a:pt x="838218" y="1073362"/>
                      </a:lnTo>
                      <a:lnTo>
                        <a:pt x="838811" y="1074229"/>
                      </a:lnTo>
                      <a:lnTo>
                        <a:pt x="839689" y="1075690"/>
                      </a:lnTo>
                      <a:lnTo>
                        <a:pt x="840443" y="1076829"/>
                      </a:lnTo>
                      <a:lnTo>
                        <a:pt x="840653" y="1077472"/>
                      </a:lnTo>
                      <a:lnTo>
                        <a:pt x="840430" y="1078401"/>
                      </a:lnTo>
                      <a:lnTo>
                        <a:pt x="839553" y="1079552"/>
                      </a:lnTo>
                      <a:lnTo>
                        <a:pt x="838304" y="1080418"/>
                      </a:lnTo>
                      <a:lnTo>
                        <a:pt x="837365" y="1081174"/>
                      </a:lnTo>
                      <a:lnTo>
                        <a:pt x="833792" y="1081892"/>
                      </a:lnTo>
                      <a:lnTo>
                        <a:pt x="833100" y="1082152"/>
                      </a:lnTo>
                      <a:lnTo>
                        <a:pt x="832457" y="1082548"/>
                      </a:lnTo>
                      <a:lnTo>
                        <a:pt x="831431" y="1082709"/>
                      </a:lnTo>
                      <a:lnTo>
                        <a:pt x="829886" y="1083018"/>
                      </a:lnTo>
                      <a:lnTo>
                        <a:pt x="828749" y="1083365"/>
                      </a:lnTo>
                      <a:lnTo>
                        <a:pt x="828229" y="1083612"/>
                      </a:lnTo>
                      <a:lnTo>
                        <a:pt x="827797" y="1083971"/>
                      </a:lnTo>
                      <a:lnTo>
                        <a:pt x="827549" y="1084429"/>
                      </a:lnTo>
                      <a:lnTo>
                        <a:pt x="827661" y="1084578"/>
                      </a:lnTo>
                      <a:lnTo>
                        <a:pt x="827475" y="1085172"/>
                      </a:lnTo>
                      <a:lnTo>
                        <a:pt x="827277" y="1086150"/>
                      </a:lnTo>
                      <a:lnTo>
                        <a:pt x="827302" y="1086732"/>
                      </a:lnTo>
                      <a:lnTo>
                        <a:pt x="827327" y="1087537"/>
                      </a:lnTo>
                      <a:lnTo>
                        <a:pt x="827240" y="1088155"/>
                      </a:lnTo>
                      <a:lnTo>
                        <a:pt x="827030" y="1088812"/>
                      </a:lnTo>
                      <a:lnTo>
                        <a:pt x="826499" y="1089393"/>
                      </a:lnTo>
                      <a:lnTo>
                        <a:pt x="825732" y="1090433"/>
                      </a:lnTo>
                      <a:lnTo>
                        <a:pt x="825324" y="1091003"/>
                      </a:lnTo>
                      <a:lnTo>
                        <a:pt x="824966" y="1091869"/>
                      </a:lnTo>
                      <a:lnTo>
                        <a:pt x="824434" y="1092736"/>
                      </a:lnTo>
                      <a:lnTo>
                        <a:pt x="823853" y="1093639"/>
                      </a:lnTo>
                      <a:lnTo>
                        <a:pt x="822963" y="1094815"/>
                      </a:lnTo>
                      <a:lnTo>
                        <a:pt x="822172" y="1095744"/>
                      </a:lnTo>
                      <a:lnTo>
                        <a:pt x="821752" y="1096140"/>
                      </a:lnTo>
                      <a:lnTo>
                        <a:pt x="820948" y="1096771"/>
                      </a:lnTo>
                      <a:lnTo>
                        <a:pt x="820565" y="1097019"/>
                      </a:lnTo>
                      <a:lnTo>
                        <a:pt x="820169" y="1097106"/>
                      </a:lnTo>
                      <a:lnTo>
                        <a:pt x="820021" y="1096846"/>
                      </a:lnTo>
                      <a:lnTo>
                        <a:pt x="819934" y="1096734"/>
                      </a:lnTo>
                      <a:lnTo>
                        <a:pt x="819737" y="1096487"/>
                      </a:lnTo>
                      <a:lnTo>
                        <a:pt x="819353" y="1096511"/>
                      </a:lnTo>
                      <a:lnTo>
                        <a:pt x="819007" y="1096796"/>
                      </a:lnTo>
                      <a:lnTo>
                        <a:pt x="818451" y="1097551"/>
                      </a:lnTo>
                      <a:lnTo>
                        <a:pt x="817808" y="1098975"/>
                      </a:lnTo>
                      <a:lnTo>
                        <a:pt x="817227" y="1101574"/>
                      </a:lnTo>
                      <a:lnTo>
                        <a:pt x="816671" y="1104174"/>
                      </a:lnTo>
                      <a:lnTo>
                        <a:pt x="816275" y="1109707"/>
                      </a:lnTo>
                      <a:lnTo>
                        <a:pt x="815645" y="1109943"/>
                      </a:lnTo>
                      <a:lnTo>
                        <a:pt x="815175" y="1110252"/>
                      </a:lnTo>
                      <a:lnTo>
                        <a:pt x="814668" y="1110623"/>
                      </a:lnTo>
                      <a:lnTo>
                        <a:pt x="813988" y="1111304"/>
                      </a:lnTo>
                      <a:lnTo>
                        <a:pt x="813630" y="1111911"/>
                      </a:lnTo>
                      <a:lnTo>
                        <a:pt x="813024" y="1112629"/>
                      </a:lnTo>
                      <a:lnTo>
                        <a:pt x="812332" y="1113409"/>
                      </a:lnTo>
                      <a:lnTo>
                        <a:pt x="811701" y="1114449"/>
                      </a:lnTo>
                      <a:lnTo>
                        <a:pt x="811417" y="1115711"/>
                      </a:lnTo>
                      <a:lnTo>
                        <a:pt x="811503" y="1116850"/>
                      </a:lnTo>
                      <a:lnTo>
                        <a:pt x="811553" y="1117618"/>
                      </a:lnTo>
                      <a:lnTo>
                        <a:pt x="811652" y="1118583"/>
                      </a:lnTo>
                      <a:lnTo>
                        <a:pt x="812171" y="1119945"/>
                      </a:lnTo>
                      <a:lnTo>
                        <a:pt x="812579" y="1120873"/>
                      </a:lnTo>
                      <a:lnTo>
                        <a:pt x="812777" y="1121591"/>
                      </a:lnTo>
                      <a:lnTo>
                        <a:pt x="812765" y="1122693"/>
                      </a:lnTo>
                      <a:lnTo>
                        <a:pt x="812307" y="1123374"/>
                      </a:lnTo>
                      <a:lnTo>
                        <a:pt x="811256" y="1124624"/>
                      </a:lnTo>
                      <a:lnTo>
                        <a:pt x="810922" y="1125231"/>
                      </a:lnTo>
                      <a:lnTo>
                        <a:pt x="810910" y="1126110"/>
                      </a:lnTo>
                      <a:lnTo>
                        <a:pt x="810762" y="1127360"/>
                      </a:lnTo>
                      <a:lnTo>
                        <a:pt x="810700" y="1128313"/>
                      </a:lnTo>
                      <a:lnTo>
                        <a:pt x="810922" y="1129514"/>
                      </a:lnTo>
                      <a:lnTo>
                        <a:pt x="810922" y="1130479"/>
                      </a:lnTo>
                      <a:lnTo>
                        <a:pt x="810787" y="1132027"/>
                      </a:lnTo>
                      <a:lnTo>
                        <a:pt x="810885" y="1133153"/>
                      </a:lnTo>
                      <a:lnTo>
                        <a:pt x="810984" y="1134416"/>
                      </a:lnTo>
                      <a:lnTo>
                        <a:pt x="811083" y="1135047"/>
                      </a:lnTo>
                      <a:lnTo>
                        <a:pt x="811194" y="1136706"/>
                      </a:lnTo>
                      <a:lnTo>
                        <a:pt x="811059" y="1138117"/>
                      </a:lnTo>
                      <a:lnTo>
                        <a:pt x="810873" y="1139553"/>
                      </a:lnTo>
                      <a:lnTo>
                        <a:pt x="810576" y="1140643"/>
                      </a:lnTo>
                      <a:lnTo>
                        <a:pt x="810057" y="1141336"/>
                      </a:lnTo>
                      <a:lnTo>
                        <a:pt x="809575" y="1141942"/>
                      </a:lnTo>
                      <a:lnTo>
                        <a:pt x="808178" y="1142821"/>
                      </a:lnTo>
                      <a:lnTo>
                        <a:pt x="806744" y="1143193"/>
                      </a:lnTo>
                      <a:lnTo>
                        <a:pt x="805347" y="1143564"/>
                      </a:lnTo>
                      <a:lnTo>
                        <a:pt x="804358" y="1144183"/>
                      </a:lnTo>
                      <a:lnTo>
                        <a:pt x="803444" y="1144913"/>
                      </a:lnTo>
                      <a:lnTo>
                        <a:pt x="802776" y="1146238"/>
                      </a:lnTo>
                      <a:lnTo>
                        <a:pt x="803357" y="1148194"/>
                      </a:lnTo>
                      <a:lnTo>
                        <a:pt x="803678" y="1149197"/>
                      </a:lnTo>
                      <a:lnTo>
                        <a:pt x="804160" y="1150162"/>
                      </a:lnTo>
                      <a:lnTo>
                        <a:pt x="804482" y="1151536"/>
                      </a:lnTo>
                      <a:lnTo>
                        <a:pt x="804989" y="1152341"/>
                      </a:lnTo>
                      <a:lnTo>
                        <a:pt x="805347" y="1152725"/>
                      </a:lnTo>
                      <a:lnTo>
                        <a:pt x="805693" y="1153121"/>
                      </a:lnTo>
                      <a:lnTo>
                        <a:pt x="805854" y="1153294"/>
                      </a:lnTo>
                      <a:lnTo>
                        <a:pt x="806237" y="1153715"/>
                      </a:lnTo>
                      <a:lnTo>
                        <a:pt x="806670" y="1155114"/>
                      </a:lnTo>
                      <a:lnTo>
                        <a:pt x="807053" y="1156315"/>
                      </a:lnTo>
                      <a:lnTo>
                        <a:pt x="807238" y="1157887"/>
                      </a:lnTo>
                      <a:lnTo>
                        <a:pt x="806818" y="1159038"/>
                      </a:lnTo>
                      <a:lnTo>
                        <a:pt x="806175" y="1160090"/>
                      </a:lnTo>
                      <a:lnTo>
                        <a:pt x="805693" y="1161142"/>
                      </a:lnTo>
                      <a:lnTo>
                        <a:pt x="805125" y="1162219"/>
                      </a:lnTo>
                      <a:lnTo>
                        <a:pt x="804457" y="1163631"/>
                      </a:lnTo>
                      <a:lnTo>
                        <a:pt x="803839" y="1164670"/>
                      </a:lnTo>
                      <a:lnTo>
                        <a:pt x="803209" y="1165661"/>
                      </a:lnTo>
                      <a:lnTo>
                        <a:pt x="802714" y="1166304"/>
                      </a:lnTo>
                      <a:lnTo>
                        <a:pt x="802096" y="1167047"/>
                      </a:lnTo>
                      <a:lnTo>
                        <a:pt x="801416" y="1167914"/>
                      </a:lnTo>
                      <a:lnTo>
                        <a:pt x="800266" y="1168916"/>
                      </a:lnTo>
                      <a:lnTo>
                        <a:pt x="799574" y="1169449"/>
                      </a:lnTo>
                      <a:lnTo>
                        <a:pt x="798869" y="1170253"/>
                      </a:lnTo>
                      <a:lnTo>
                        <a:pt x="798585" y="1170575"/>
                      </a:lnTo>
                      <a:lnTo>
                        <a:pt x="796644" y="1171764"/>
                      </a:lnTo>
                      <a:lnTo>
                        <a:pt x="795841" y="1172791"/>
                      </a:lnTo>
                      <a:lnTo>
                        <a:pt x="795420" y="1173200"/>
                      </a:lnTo>
                      <a:lnTo>
                        <a:pt x="794864" y="1173608"/>
                      </a:lnTo>
                      <a:lnTo>
                        <a:pt x="794160" y="1174029"/>
                      </a:lnTo>
                      <a:lnTo>
                        <a:pt x="793331" y="1174326"/>
                      </a:lnTo>
                      <a:lnTo>
                        <a:pt x="792602" y="1174549"/>
                      </a:lnTo>
                      <a:lnTo>
                        <a:pt x="791675" y="1174747"/>
                      </a:lnTo>
                      <a:lnTo>
                        <a:pt x="790797" y="1175044"/>
                      </a:lnTo>
                      <a:lnTo>
                        <a:pt x="790290" y="1175217"/>
                      </a:lnTo>
                      <a:lnTo>
                        <a:pt x="789685" y="1175403"/>
                      </a:lnTo>
                      <a:lnTo>
                        <a:pt x="789166" y="1175638"/>
                      </a:lnTo>
                      <a:lnTo>
                        <a:pt x="788931" y="1176740"/>
                      </a:lnTo>
                      <a:lnTo>
                        <a:pt x="788844" y="1177297"/>
                      </a:lnTo>
                      <a:lnTo>
                        <a:pt x="788782" y="1177730"/>
                      </a:lnTo>
                      <a:lnTo>
                        <a:pt x="788695" y="1178696"/>
                      </a:lnTo>
                      <a:lnTo>
                        <a:pt x="788164" y="1179674"/>
                      </a:lnTo>
                      <a:lnTo>
                        <a:pt x="787497" y="1180986"/>
                      </a:lnTo>
                      <a:lnTo>
                        <a:pt x="786260" y="1182645"/>
                      </a:lnTo>
                      <a:lnTo>
                        <a:pt x="785865" y="1183103"/>
                      </a:lnTo>
                      <a:lnTo>
                        <a:pt x="785296" y="1183549"/>
                      </a:lnTo>
                      <a:lnTo>
                        <a:pt x="783417" y="1184291"/>
                      </a:lnTo>
                      <a:lnTo>
                        <a:pt x="781761" y="1184824"/>
                      </a:lnTo>
                      <a:lnTo>
                        <a:pt x="780401" y="1185418"/>
                      </a:lnTo>
                      <a:lnTo>
                        <a:pt x="779733" y="1185863"/>
                      </a:lnTo>
                      <a:lnTo>
                        <a:pt x="778349" y="1187634"/>
                      </a:lnTo>
                      <a:lnTo>
                        <a:pt x="778039" y="1188587"/>
                      </a:lnTo>
                      <a:lnTo>
                        <a:pt x="777755" y="1189342"/>
                      </a:lnTo>
                      <a:lnTo>
                        <a:pt x="777582" y="1190233"/>
                      </a:lnTo>
                      <a:lnTo>
                        <a:pt x="777508" y="1191273"/>
                      </a:lnTo>
                      <a:lnTo>
                        <a:pt x="777545" y="1192375"/>
                      </a:lnTo>
                      <a:lnTo>
                        <a:pt x="777928" y="1193811"/>
                      </a:lnTo>
                      <a:lnTo>
                        <a:pt x="778077" y="1194331"/>
                      </a:lnTo>
                      <a:lnTo>
                        <a:pt x="778423" y="1195494"/>
                      </a:lnTo>
                      <a:lnTo>
                        <a:pt x="778695" y="1196608"/>
                      </a:lnTo>
                      <a:lnTo>
                        <a:pt x="778658" y="1198242"/>
                      </a:lnTo>
                      <a:lnTo>
                        <a:pt x="778546" y="1199134"/>
                      </a:lnTo>
                      <a:lnTo>
                        <a:pt x="777607" y="1200768"/>
                      </a:lnTo>
                      <a:lnTo>
                        <a:pt x="777051" y="1201288"/>
                      </a:lnTo>
                      <a:lnTo>
                        <a:pt x="776346" y="1201894"/>
                      </a:lnTo>
                      <a:lnTo>
                        <a:pt x="775270" y="1202761"/>
                      </a:lnTo>
                      <a:lnTo>
                        <a:pt x="774727" y="1203268"/>
                      </a:lnTo>
                      <a:lnTo>
                        <a:pt x="773738" y="1203603"/>
                      </a:lnTo>
                      <a:lnTo>
                        <a:pt x="773169" y="1203689"/>
                      </a:lnTo>
                      <a:lnTo>
                        <a:pt x="772032" y="1203454"/>
                      </a:lnTo>
                      <a:lnTo>
                        <a:pt x="770091" y="1202761"/>
                      </a:lnTo>
                      <a:lnTo>
                        <a:pt x="768879" y="1202006"/>
                      </a:lnTo>
                      <a:lnTo>
                        <a:pt x="768162" y="1201746"/>
                      </a:lnTo>
                      <a:lnTo>
                        <a:pt x="767371" y="1201671"/>
                      </a:lnTo>
                      <a:lnTo>
                        <a:pt x="766308" y="1202241"/>
                      </a:lnTo>
                      <a:lnTo>
                        <a:pt x="764948" y="1202984"/>
                      </a:lnTo>
                      <a:lnTo>
                        <a:pt x="763712" y="1203541"/>
                      </a:lnTo>
                      <a:lnTo>
                        <a:pt x="762340" y="1204098"/>
                      </a:lnTo>
                      <a:lnTo>
                        <a:pt x="760856" y="1204952"/>
                      </a:lnTo>
                      <a:lnTo>
                        <a:pt x="760053" y="1205534"/>
                      </a:lnTo>
                      <a:lnTo>
                        <a:pt x="759521" y="1205905"/>
                      </a:lnTo>
                      <a:lnTo>
                        <a:pt x="757964" y="1206834"/>
                      </a:lnTo>
                      <a:lnTo>
                        <a:pt x="756604" y="1207688"/>
                      </a:lnTo>
                      <a:lnTo>
                        <a:pt x="755467" y="1208319"/>
                      </a:lnTo>
                      <a:lnTo>
                        <a:pt x="754193" y="1208789"/>
                      </a:lnTo>
                      <a:lnTo>
                        <a:pt x="753711" y="1208987"/>
                      </a:lnTo>
                      <a:lnTo>
                        <a:pt x="752920" y="1209322"/>
                      </a:lnTo>
                      <a:lnTo>
                        <a:pt x="750880" y="1210262"/>
                      </a:lnTo>
                      <a:lnTo>
                        <a:pt x="750040" y="1210733"/>
                      </a:lnTo>
                      <a:lnTo>
                        <a:pt x="747852" y="1212119"/>
                      </a:lnTo>
                      <a:lnTo>
                        <a:pt x="746665" y="1212887"/>
                      </a:lnTo>
                      <a:lnTo>
                        <a:pt x="746368" y="1213060"/>
                      </a:lnTo>
                      <a:lnTo>
                        <a:pt x="745787" y="1213407"/>
                      </a:lnTo>
                      <a:lnTo>
                        <a:pt x="744365" y="1214249"/>
                      </a:lnTo>
                      <a:lnTo>
                        <a:pt x="743092" y="1214979"/>
                      </a:lnTo>
                      <a:lnTo>
                        <a:pt x="742140" y="1215313"/>
                      </a:lnTo>
                      <a:lnTo>
                        <a:pt x="741201" y="1215883"/>
                      </a:lnTo>
                      <a:lnTo>
                        <a:pt x="738765" y="1216675"/>
                      </a:lnTo>
                      <a:lnTo>
                        <a:pt x="737900" y="1217715"/>
                      </a:lnTo>
                      <a:lnTo>
                        <a:pt x="737035" y="1218742"/>
                      </a:lnTo>
                      <a:lnTo>
                        <a:pt x="736231" y="1219633"/>
                      </a:lnTo>
                      <a:lnTo>
                        <a:pt x="735551" y="1220376"/>
                      </a:lnTo>
                      <a:lnTo>
                        <a:pt x="734328" y="1221602"/>
                      </a:lnTo>
                      <a:lnTo>
                        <a:pt x="734093" y="1222456"/>
                      </a:lnTo>
                      <a:lnTo>
                        <a:pt x="733919" y="1223063"/>
                      </a:lnTo>
                      <a:lnTo>
                        <a:pt x="733475" y="1223793"/>
                      </a:lnTo>
                      <a:lnTo>
                        <a:pt x="733104" y="1224325"/>
                      </a:lnTo>
                      <a:lnTo>
                        <a:pt x="732745" y="1225130"/>
                      </a:lnTo>
                      <a:lnTo>
                        <a:pt x="732547" y="1225761"/>
                      </a:lnTo>
                      <a:lnTo>
                        <a:pt x="733017" y="1226207"/>
                      </a:lnTo>
                      <a:lnTo>
                        <a:pt x="733610" y="1226293"/>
                      </a:lnTo>
                      <a:lnTo>
                        <a:pt x="734476" y="1226207"/>
                      </a:lnTo>
                      <a:lnTo>
                        <a:pt x="735082" y="1226343"/>
                      </a:lnTo>
                      <a:lnTo>
                        <a:pt x="735255" y="1226504"/>
                      </a:lnTo>
                      <a:lnTo>
                        <a:pt x="735935" y="1227024"/>
                      </a:lnTo>
                      <a:lnTo>
                        <a:pt x="736281" y="1227482"/>
                      </a:lnTo>
                      <a:lnTo>
                        <a:pt x="736738" y="1228992"/>
                      </a:lnTo>
                      <a:lnTo>
                        <a:pt x="737097" y="1230156"/>
                      </a:lnTo>
                      <a:lnTo>
                        <a:pt x="737220" y="1230787"/>
                      </a:lnTo>
                      <a:lnTo>
                        <a:pt x="737208" y="1232929"/>
                      </a:lnTo>
                      <a:lnTo>
                        <a:pt x="737196" y="1233684"/>
                      </a:lnTo>
                      <a:lnTo>
                        <a:pt x="736825" y="1235677"/>
                      </a:lnTo>
                      <a:lnTo>
                        <a:pt x="735984" y="1237484"/>
                      </a:lnTo>
                      <a:lnTo>
                        <a:pt x="735415" y="1238474"/>
                      </a:lnTo>
                      <a:lnTo>
                        <a:pt x="734822" y="1239428"/>
                      </a:lnTo>
                      <a:lnTo>
                        <a:pt x="734253" y="1240183"/>
                      </a:lnTo>
                      <a:lnTo>
                        <a:pt x="733598" y="1240517"/>
                      </a:lnTo>
                      <a:lnTo>
                        <a:pt x="732856" y="1241037"/>
                      </a:lnTo>
                      <a:lnTo>
                        <a:pt x="731991" y="1241780"/>
                      </a:lnTo>
                      <a:lnTo>
                        <a:pt x="731225" y="1242287"/>
                      </a:lnTo>
                      <a:lnTo>
                        <a:pt x="730545" y="1242782"/>
                      </a:lnTo>
                      <a:lnTo>
                        <a:pt x="730174" y="1243191"/>
                      </a:lnTo>
                      <a:lnTo>
                        <a:pt x="729729" y="1244342"/>
                      </a:lnTo>
                      <a:lnTo>
                        <a:pt x="729803" y="1245258"/>
                      </a:lnTo>
                      <a:lnTo>
                        <a:pt x="729914" y="1246013"/>
                      </a:lnTo>
                      <a:lnTo>
                        <a:pt x="730050" y="1246917"/>
                      </a:lnTo>
                      <a:lnTo>
                        <a:pt x="730359" y="1247721"/>
                      </a:lnTo>
                      <a:lnTo>
                        <a:pt x="730619" y="1249219"/>
                      </a:lnTo>
                      <a:lnTo>
                        <a:pt x="730854" y="1250891"/>
                      </a:lnTo>
                      <a:lnTo>
                        <a:pt x="731027" y="1252153"/>
                      </a:lnTo>
                      <a:lnTo>
                        <a:pt x="730829" y="1253218"/>
                      </a:lnTo>
                      <a:lnTo>
                        <a:pt x="730730" y="1254480"/>
                      </a:lnTo>
                      <a:lnTo>
                        <a:pt x="731126" y="1255483"/>
                      </a:lnTo>
                      <a:lnTo>
                        <a:pt x="731707" y="1256288"/>
                      </a:lnTo>
                      <a:lnTo>
                        <a:pt x="731744" y="1256895"/>
                      </a:lnTo>
                      <a:lnTo>
                        <a:pt x="732016" y="1257476"/>
                      </a:lnTo>
                      <a:lnTo>
                        <a:pt x="732313" y="1258095"/>
                      </a:lnTo>
                      <a:lnTo>
                        <a:pt x="733116" y="1259333"/>
                      </a:lnTo>
                      <a:lnTo>
                        <a:pt x="733895" y="1260261"/>
                      </a:lnTo>
                      <a:lnTo>
                        <a:pt x="734785" y="1261178"/>
                      </a:lnTo>
                      <a:lnTo>
                        <a:pt x="735650" y="1262032"/>
                      </a:lnTo>
                      <a:lnTo>
                        <a:pt x="736602" y="1262836"/>
                      </a:lnTo>
                      <a:lnTo>
                        <a:pt x="737356" y="1263443"/>
                      </a:lnTo>
                      <a:lnTo>
                        <a:pt x="738197" y="1264272"/>
                      </a:lnTo>
                      <a:lnTo>
                        <a:pt x="739136" y="1265052"/>
                      </a:lnTo>
                      <a:lnTo>
                        <a:pt x="739940" y="1266005"/>
                      </a:lnTo>
                      <a:lnTo>
                        <a:pt x="740521" y="1266513"/>
                      </a:lnTo>
                      <a:lnTo>
                        <a:pt x="740991" y="1267045"/>
                      </a:lnTo>
                      <a:lnTo>
                        <a:pt x="741831" y="1267924"/>
                      </a:lnTo>
                      <a:lnTo>
                        <a:pt x="742585" y="1268716"/>
                      </a:lnTo>
                      <a:lnTo>
                        <a:pt x="743006" y="1269125"/>
                      </a:lnTo>
                      <a:lnTo>
                        <a:pt x="743599" y="1269818"/>
                      </a:lnTo>
                      <a:lnTo>
                        <a:pt x="743921" y="1270474"/>
                      </a:lnTo>
                      <a:lnTo>
                        <a:pt x="744254" y="1271130"/>
                      </a:lnTo>
                      <a:lnTo>
                        <a:pt x="744526" y="1271898"/>
                      </a:lnTo>
                      <a:lnTo>
                        <a:pt x="744736" y="1272801"/>
                      </a:lnTo>
                      <a:lnTo>
                        <a:pt x="744996" y="1273619"/>
                      </a:lnTo>
                      <a:lnTo>
                        <a:pt x="745070" y="1273841"/>
                      </a:lnTo>
                      <a:lnTo>
                        <a:pt x="745540" y="1274856"/>
                      </a:lnTo>
                      <a:lnTo>
                        <a:pt x="745787" y="1275760"/>
                      </a:lnTo>
                      <a:lnTo>
                        <a:pt x="746047" y="1276788"/>
                      </a:lnTo>
                      <a:lnTo>
                        <a:pt x="746281" y="1277654"/>
                      </a:lnTo>
                      <a:lnTo>
                        <a:pt x="746393" y="1278496"/>
                      </a:lnTo>
                      <a:lnTo>
                        <a:pt x="746356" y="1279462"/>
                      </a:lnTo>
                      <a:lnTo>
                        <a:pt x="746294" y="1280278"/>
                      </a:lnTo>
                      <a:lnTo>
                        <a:pt x="746244" y="1281331"/>
                      </a:lnTo>
                      <a:lnTo>
                        <a:pt x="746170" y="1282717"/>
                      </a:lnTo>
                      <a:lnTo>
                        <a:pt x="746009" y="1283658"/>
                      </a:lnTo>
                      <a:lnTo>
                        <a:pt x="745713" y="1284797"/>
                      </a:lnTo>
                      <a:lnTo>
                        <a:pt x="745453" y="1285800"/>
                      </a:lnTo>
                      <a:lnTo>
                        <a:pt x="745181" y="1286976"/>
                      </a:lnTo>
                      <a:lnTo>
                        <a:pt x="744736" y="1288238"/>
                      </a:lnTo>
                      <a:lnTo>
                        <a:pt x="744131" y="1289352"/>
                      </a:lnTo>
                      <a:lnTo>
                        <a:pt x="743822" y="1289947"/>
                      </a:lnTo>
                      <a:lnTo>
                        <a:pt x="743587" y="1290504"/>
                      </a:lnTo>
                      <a:lnTo>
                        <a:pt x="743055" y="1291420"/>
                      </a:lnTo>
                      <a:lnTo>
                        <a:pt x="742833" y="1291667"/>
                      </a:lnTo>
                      <a:lnTo>
                        <a:pt x="742684" y="1292051"/>
                      </a:lnTo>
                      <a:lnTo>
                        <a:pt x="742387" y="1292707"/>
                      </a:lnTo>
                      <a:lnTo>
                        <a:pt x="741893" y="1293450"/>
                      </a:lnTo>
                      <a:lnTo>
                        <a:pt x="740607" y="1294688"/>
                      </a:lnTo>
                      <a:lnTo>
                        <a:pt x="738741" y="1296260"/>
                      </a:lnTo>
                      <a:lnTo>
                        <a:pt x="737443" y="1297324"/>
                      </a:lnTo>
                      <a:lnTo>
                        <a:pt x="735477" y="1298971"/>
                      </a:lnTo>
                      <a:lnTo>
                        <a:pt x="733833" y="1301063"/>
                      </a:lnTo>
                      <a:lnTo>
                        <a:pt x="732313" y="1303724"/>
                      </a:lnTo>
                      <a:lnTo>
                        <a:pt x="731633" y="1307079"/>
                      </a:lnTo>
                      <a:lnTo>
                        <a:pt x="731818" y="1310087"/>
                      </a:lnTo>
                      <a:lnTo>
                        <a:pt x="731905" y="1311065"/>
                      </a:lnTo>
                      <a:lnTo>
                        <a:pt x="732028" y="1312031"/>
                      </a:lnTo>
                      <a:lnTo>
                        <a:pt x="732177" y="1313665"/>
                      </a:lnTo>
                      <a:lnTo>
                        <a:pt x="732374" y="1315745"/>
                      </a:lnTo>
                      <a:lnTo>
                        <a:pt x="732424" y="1316376"/>
                      </a:lnTo>
                      <a:lnTo>
                        <a:pt x="732609" y="1317601"/>
                      </a:lnTo>
                      <a:lnTo>
                        <a:pt x="732955" y="1319111"/>
                      </a:lnTo>
                      <a:lnTo>
                        <a:pt x="733363" y="1320560"/>
                      </a:lnTo>
                      <a:lnTo>
                        <a:pt x="733574" y="1321327"/>
                      </a:lnTo>
                      <a:lnTo>
                        <a:pt x="733685" y="1321649"/>
                      </a:lnTo>
                      <a:lnTo>
                        <a:pt x="733153" y="1321600"/>
                      </a:lnTo>
                      <a:lnTo>
                        <a:pt x="732275" y="1321513"/>
                      </a:lnTo>
                      <a:lnTo>
                        <a:pt x="731076" y="1321278"/>
                      </a:lnTo>
                      <a:lnTo>
                        <a:pt x="729272" y="1321191"/>
                      </a:lnTo>
                      <a:lnTo>
                        <a:pt x="727429" y="1320931"/>
                      </a:lnTo>
                      <a:lnTo>
                        <a:pt x="726045" y="1320684"/>
                      </a:lnTo>
                      <a:lnTo>
                        <a:pt x="724883" y="1320102"/>
                      </a:lnTo>
                      <a:lnTo>
                        <a:pt x="723993" y="1319483"/>
                      </a:lnTo>
                      <a:lnTo>
                        <a:pt x="723486" y="1319211"/>
                      </a:lnTo>
                      <a:lnTo>
                        <a:pt x="722868" y="1318753"/>
                      </a:lnTo>
                      <a:lnTo>
                        <a:pt x="721632" y="1318183"/>
                      </a:lnTo>
                      <a:lnTo>
                        <a:pt x="720606" y="1317836"/>
                      </a:lnTo>
                      <a:lnTo>
                        <a:pt x="719357" y="1317713"/>
                      </a:lnTo>
                      <a:lnTo>
                        <a:pt x="717565" y="1317440"/>
                      </a:lnTo>
                      <a:lnTo>
                        <a:pt x="715847" y="1316958"/>
                      </a:lnTo>
                      <a:lnTo>
                        <a:pt x="714548" y="1316042"/>
                      </a:lnTo>
                      <a:lnTo>
                        <a:pt x="713621" y="1315324"/>
                      </a:lnTo>
                      <a:lnTo>
                        <a:pt x="712595" y="1314816"/>
                      </a:lnTo>
                      <a:lnTo>
                        <a:pt x="711792" y="1314234"/>
                      </a:lnTo>
                      <a:lnTo>
                        <a:pt x="710766" y="1313590"/>
                      </a:lnTo>
                      <a:lnTo>
                        <a:pt x="709653" y="1312835"/>
                      </a:lnTo>
                      <a:lnTo>
                        <a:pt x="708639" y="1311944"/>
                      </a:lnTo>
                      <a:lnTo>
                        <a:pt x="708046" y="1310397"/>
                      </a:lnTo>
                      <a:lnTo>
                        <a:pt x="708157" y="1309530"/>
                      </a:lnTo>
                      <a:lnTo>
                        <a:pt x="708120" y="1308428"/>
                      </a:lnTo>
                      <a:lnTo>
                        <a:pt x="707428" y="1306782"/>
                      </a:lnTo>
                      <a:lnTo>
                        <a:pt x="706946" y="1305990"/>
                      </a:lnTo>
                      <a:lnTo>
                        <a:pt x="706575" y="1305457"/>
                      </a:lnTo>
                      <a:lnTo>
                        <a:pt x="706439" y="1305160"/>
                      </a:lnTo>
                      <a:lnTo>
                        <a:pt x="705363" y="1303749"/>
                      </a:lnTo>
                      <a:lnTo>
                        <a:pt x="705005" y="1303304"/>
                      </a:lnTo>
                      <a:lnTo>
                        <a:pt x="704387" y="1302239"/>
                      </a:lnTo>
                      <a:lnTo>
                        <a:pt x="703571" y="1301026"/>
                      </a:lnTo>
                      <a:lnTo>
                        <a:pt x="703311" y="1300432"/>
                      </a:lnTo>
                      <a:lnTo>
                        <a:pt x="702594" y="1299726"/>
                      </a:lnTo>
                      <a:lnTo>
                        <a:pt x="702125" y="1298983"/>
                      </a:lnTo>
                      <a:lnTo>
                        <a:pt x="701247" y="1297547"/>
                      </a:lnTo>
                      <a:lnTo>
                        <a:pt x="700765" y="1297102"/>
                      </a:lnTo>
                      <a:lnTo>
                        <a:pt x="700085" y="1297126"/>
                      </a:lnTo>
                      <a:lnTo>
                        <a:pt x="699516" y="1296433"/>
                      </a:lnTo>
                      <a:lnTo>
                        <a:pt x="699442" y="1295406"/>
                      </a:lnTo>
                      <a:lnTo>
                        <a:pt x="699269" y="1293846"/>
                      </a:lnTo>
                      <a:lnTo>
                        <a:pt x="699145" y="1292620"/>
                      </a:lnTo>
                      <a:lnTo>
                        <a:pt x="698898" y="1290813"/>
                      </a:lnTo>
                      <a:lnTo>
                        <a:pt x="698762" y="1289167"/>
                      </a:lnTo>
                      <a:lnTo>
                        <a:pt x="698515" y="1287557"/>
                      </a:lnTo>
                      <a:lnTo>
                        <a:pt x="698391" y="1286369"/>
                      </a:lnTo>
                      <a:lnTo>
                        <a:pt x="698157" y="1285564"/>
                      </a:lnTo>
                      <a:lnTo>
                        <a:pt x="698157" y="1284747"/>
                      </a:lnTo>
                      <a:lnTo>
                        <a:pt x="698502" y="1283819"/>
                      </a:lnTo>
                      <a:lnTo>
                        <a:pt x="698836" y="1282457"/>
                      </a:lnTo>
                      <a:lnTo>
                        <a:pt x="699108" y="1280934"/>
                      </a:lnTo>
                      <a:lnTo>
                        <a:pt x="699220" y="1279697"/>
                      </a:lnTo>
                      <a:lnTo>
                        <a:pt x="699380" y="1278929"/>
                      </a:lnTo>
                      <a:lnTo>
                        <a:pt x="698564" y="1277827"/>
                      </a:lnTo>
                      <a:lnTo>
                        <a:pt x="697452" y="1277097"/>
                      </a:lnTo>
                      <a:lnTo>
                        <a:pt x="695968" y="1276144"/>
                      </a:lnTo>
                      <a:lnTo>
                        <a:pt x="694695" y="1275104"/>
                      </a:lnTo>
                      <a:lnTo>
                        <a:pt x="693483" y="1274151"/>
                      </a:lnTo>
                      <a:lnTo>
                        <a:pt x="691963" y="1272467"/>
                      </a:lnTo>
                      <a:lnTo>
                        <a:pt x="691580" y="1271799"/>
                      </a:lnTo>
                      <a:lnTo>
                        <a:pt x="691221" y="1271279"/>
                      </a:lnTo>
                      <a:lnTo>
                        <a:pt x="690517" y="1270363"/>
                      </a:lnTo>
                      <a:lnTo>
                        <a:pt x="689157" y="1268803"/>
                      </a:lnTo>
                      <a:lnTo>
                        <a:pt x="688057" y="1267639"/>
                      </a:lnTo>
                      <a:lnTo>
                        <a:pt x="686734" y="1266500"/>
                      </a:lnTo>
                      <a:lnTo>
                        <a:pt x="686116" y="1266278"/>
                      </a:lnTo>
                      <a:lnTo>
                        <a:pt x="685646" y="1265263"/>
                      </a:lnTo>
                      <a:lnTo>
                        <a:pt x="685609" y="1264111"/>
                      </a:lnTo>
                      <a:lnTo>
                        <a:pt x="684694" y="1263703"/>
                      </a:lnTo>
                      <a:lnTo>
                        <a:pt x="682840" y="1263988"/>
                      </a:lnTo>
                      <a:lnTo>
                        <a:pt x="681319" y="1264409"/>
                      </a:lnTo>
                      <a:lnTo>
                        <a:pt x="679724" y="1265040"/>
                      </a:lnTo>
                      <a:lnTo>
                        <a:pt x="678723" y="1265572"/>
                      </a:lnTo>
                      <a:lnTo>
                        <a:pt x="677067" y="1266575"/>
                      </a:lnTo>
                      <a:lnTo>
                        <a:pt x="675905" y="1267243"/>
                      </a:lnTo>
                      <a:lnTo>
                        <a:pt x="674681" y="1267751"/>
                      </a:lnTo>
                      <a:lnTo>
                        <a:pt x="673815" y="1267590"/>
                      </a:lnTo>
                      <a:lnTo>
                        <a:pt x="673494" y="1268234"/>
                      </a:lnTo>
                      <a:lnTo>
                        <a:pt x="673655" y="1268853"/>
                      </a:lnTo>
                      <a:lnTo>
                        <a:pt x="673853" y="1269472"/>
                      </a:lnTo>
                      <a:lnTo>
                        <a:pt x="674396" y="1270598"/>
                      </a:lnTo>
                      <a:lnTo>
                        <a:pt x="674656" y="1271254"/>
                      </a:lnTo>
                      <a:lnTo>
                        <a:pt x="675077" y="1271910"/>
                      </a:lnTo>
                      <a:lnTo>
                        <a:pt x="675670" y="1271774"/>
                      </a:lnTo>
                      <a:lnTo>
                        <a:pt x="676078" y="1272170"/>
                      </a:lnTo>
                      <a:lnTo>
                        <a:pt x="676350" y="1272789"/>
                      </a:lnTo>
                      <a:lnTo>
                        <a:pt x="676090" y="1273420"/>
                      </a:lnTo>
                      <a:lnTo>
                        <a:pt x="675336" y="1274287"/>
                      </a:lnTo>
                      <a:lnTo>
                        <a:pt x="674310" y="1274485"/>
                      </a:lnTo>
                      <a:lnTo>
                        <a:pt x="673024" y="1274089"/>
                      </a:lnTo>
                      <a:lnTo>
                        <a:pt x="672320" y="1273767"/>
                      </a:lnTo>
                      <a:lnTo>
                        <a:pt x="671368" y="1273594"/>
                      </a:lnTo>
                      <a:lnTo>
                        <a:pt x="670639" y="1273990"/>
                      </a:lnTo>
                      <a:lnTo>
                        <a:pt x="669662" y="1273817"/>
                      </a:lnTo>
                      <a:lnTo>
                        <a:pt x="669031" y="1273631"/>
                      </a:lnTo>
                      <a:lnTo>
                        <a:pt x="668982" y="1272133"/>
                      </a:lnTo>
                      <a:lnTo>
                        <a:pt x="669439" y="1271613"/>
                      </a:lnTo>
                      <a:lnTo>
                        <a:pt x="669303" y="1270895"/>
                      </a:lnTo>
                      <a:lnTo>
                        <a:pt x="668759" y="1271031"/>
                      </a:lnTo>
                      <a:lnTo>
                        <a:pt x="668055" y="1270932"/>
                      </a:lnTo>
                      <a:lnTo>
                        <a:pt x="667288" y="1271118"/>
                      </a:lnTo>
                      <a:lnTo>
                        <a:pt x="666435" y="1271254"/>
                      </a:lnTo>
                      <a:lnTo>
                        <a:pt x="666114" y="1270598"/>
                      </a:lnTo>
                      <a:lnTo>
                        <a:pt x="666435" y="1269892"/>
                      </a:lnTo>
                      <a:lnTo>
                        <a:pt x="666881" y="1268840"/>
                      </a:lnTo>
                      <a:lnTo>
                        <a:pt x="666646" y="1268048"/>
                      </a:lnTo>
                      <a:lnTo>
                        <a:pt x="665632" y="1268023"/>
                      </a:lnTo>
                      <a:lnTo>
                        <a:pt x="664396" y="1268382"/>
                      </a:lnTo>
                      <a:lnTo>
                        <a:pt x="663827" y="1268481"/>
                      </a:lnTo>
                      <a:lnTo>
                        <a:pt x="663308" y="1268494"/>
                      </a:lnTo>
                      <a:lnTo>
                        <a:pt x="662690" y="1268122"/>
                      </a:lnTo>
                      <a:lnTo>
                        <a:pt x="662245" y="1267714"/>
                      </a:lnTo>
                      <a:lnTo>
                        <a:pt x="661009" y="1267380"/>
                      </a:lnTo>
                      <a:lnTo>
                        <a:pt x="660143" y="1267169"/>
                      </a:lnTo>
                      <a:lnTo>
                        <a:pt x="658487" y="1267008"/>
                      </a:lnTo>
                      <a:lnTo>
                        <a:pt x="657671" y="1266847"/>
                      </a:lnTo>
                      <a:lnTo>
                        <a:pt x="656484" y="1266761"/>
                      </a:lnTo>
                      <a:lnTo>
                        <a:pt x="655619" y="1266798"/>
                      </a:lnTo>
                      <a:lnTo>
                        <a:pt x="654951" y="1266711"/>
                      </a:lnTo>
                      <a:lnTo>
                        <a:pt x="654061" y="1266303"/>
                      </a:lnTo>
                      <a:lnTo>
                        <a:pt x="653999" y="1265337"/>
                      </a:lnTo>
                      <a:lnTo>
                        <a:pt x="653715" y="1264792"/>
                      </a:lnTo>
                      <a:lnTo>
                        <a:pt x="652713" y="1264508"/>
                      </a:lnTo>
                      <a:lnTo>
                        <a:pt x="652133" y="1264149"/>
                      </a:lnTo>
                      <a:lnTo>
                        <a:pt x="652441" y="1263307"/>
                      </a:lnTo>
                      <a:lnTo>
                        <a:pt x="652850" y="1262886"/>
                      </a:lnTo>
                      <a:lnTo>
                        <a:pt x="653394" y="1262576"/>
                      </a:lnTo>
                      <a:lnTo>
                        <a:pt x="653159" y="1261957"/>
                      </a:lnTo>
                      <a:lnTo>
                        <a:pt x="652528" y="1261165"/>
                      </a:lnTo>
                      <a:lnTo>
                        <a:pt x="652998" y="1260311"/>
                      </a:lnTo>
                      <a:lnTo>
                        <a:pt x="652751" y="1259717"/>
                      </a:lnTo>
                      <a:lnTo>
                        <a:pt x="652640" y="1259618"/>
                      </a:lnTo>
                      <a:lnTo>
                        <a:pt x="652083" y="1260051"/>
                      </a:lnTo>
                      <a:lnTo>
                        <a:pt x="651366" y="1260323"/>
                      </a:lnTo>
                      <a:lnTo>
                        <a:pt x="650451" y="1259803"/>
                      </a:lnTo>
                      <a:lnTo>
                        <a:pt x="649796" y="1260212"/>
                      </a:lnTo>
                      <a:lnTo>
                        <a:pt x="649376" y="1260905"/>
                      </a:lnTo>
                      <a:lnTo>
                        <a:pt x="649166" y="1261499"/>
                      </a:lnTo>
                      <a:lnTo>
                        <a:pt x="648634" y="1262651"/>
                      </a:lnTo>
                      <a:lnTo>
                        <a:pt x="648585" y="1263468"/>
                      </a:lnTo>
                      <a:lnTo>
                        <a:pt x="647361" y="1264347"/>
                      </a:lnTo>
                      <a:lnTo>
                        <a:pt x="646582" y="1264074"/>
                      </a:lnTo>
                      <a:lnTo>
                        <a:pt x="645865" y="1264520"/>
                      </a:lnTo>
                      <a:lnTo>
                        <a:pt x="645160" y="1264681"/>
                      </a:lnTo>
                      <a:lnTo>
                        <a:pt x="644703" y="1264297"/>
                      </a:lnTo>
                      <a:lnTo>
                        <a:pt x="644184" y="1264743"/>
                      </a:lnTo>
                      <a:lnTo>
                        <a:pt x="643739" y="1265510"/>
                      </a:lnTo>
                      <a:lnTo>
                        <a:pt x="643442" y="1266067"/>
                      </a:lnTo>
                      <a:lnTo>
                        <a:pt x="642935" y="1266959"/>
                      </a:lnTo>
                      <a:lnTo>
                        <a:pt x="643281" y="1268060"/>
                      </a:lnTo>
                      <a:lnTo>
                        <a:pt x="643640" y="1268531"/>
                      </a:lnTo>
                      <a:lnTo>
                        <a:pt x="643133" y="1269831"/>
                      </a:lnTo>
                      <a:lnTo>
                        <a:pt x="642725" y="1270350"/>
                      </a:lnTo>
                      <a:lnTo>
                        <a:pt x="642194" y="1271093"/>
                      </a:lnTo>
                      <a:lnTo>
                        <a:pt x="642713" y="1272096"/>
                      </a:lnTo>
                      <a:lnTo>
                        <a:pt x="642528" y="1272851"/>
                      </a:lnTo>
                      <a:lnTo>
                        <a:pt x="642095" y="1273581"/>
                      </a:lnTo>
                      <a:lnTo>
                        <a:pt x="641971" y="1274844"/>
                      </a:lnTo>
                      <a:lnTo>
                        <a:pt x="641538" y="1275624"/>
                      </a:lnTo>
                      <a:lnTo>
                        <a:pt x="642305" y="1276837"/>
                      </a:lnTo>
                      <a:lnTo>
                        <a:pt x="642676" y="1277320"/>
                      </a:lnTo>
                      <a:lnTo>
                        <a:pt x="643380" y="1277716"/>
                      </a:lnTo>
                      <a:lnTo>
                        <a:pt x="644011" y="1277790"/>
                      </a:lnTo>
                      <a:lnTo>
                        <a:pt x="644629" y="1277939"/>
                      </a:lnTo>
                      <a:lnTo>
                        <a:pt x="645086" y="1278521"/>
                      </a:lnTo>
                      <a:lnTo>
                        <a:pt x="645667" y="1279177"/>
                      </a:lnTo>
                      <a:lnTo>
                        <a:pt x="646125" y="1279474"/>
                      </a:lnTo>
                      <a:lnTo>
                        <a:pt x="646817" y="1279412"/>
                      </a:lnTo>
                      <a:lnTo>
                        <a:pt x="647633" y="1278991"/>
                      </a:lnTo>
                      <a:lnTo>
                        <a:pt x="648313" y="1278929"/>
                      </a:lnTo>
                      <a:lnTo>
                        <a:pt x="649104" y="1279053"/>
                      </a:lnTo>
                      <a:lnTo>
                        <a:pt x="649611" y="1279387"/>
                      </a:lnTo>
                      <a:lnTo>
                        <a:pt x="650105" y="1280019"/>
                      </a:lnTo>
                      <a:lnTo>
                        <a:pt x="650031" y="1280687"/>
                      </a:lnTo>
                      <a:lnTo>
                        <a:pt x="649697" y="1281318"/>
                      </a:lnTo>
                      <a:lnTo>
                        <a:pt x="648807" y="1282012"/>
                      </a:lnTo>
                      <a:lnTo>
                        <a:pt x="648473" y="1282779"/>
                      </a:lnTo>
                      <a:lnTo>
                        <a:pt x="648696" y="1283584"/>
                      </a:lnTo>
                      <a:lnTo>
                        <a:pt x="648770" y="1284252"/>
                      </a:lnTo>
                      <a:lnTo>
                        <a:pt x="648943" y="1285341"/>
                      </a:lnTo>
                      <a:lnTo>
                        <a:pt x="649228" y="1285849"/>
                      </a:lnTo>
                      <a:lnTo>
                        <a:pt x="649166" y="1287000"/>
                      </a:lnTo>
                      <a:lnTo>
                        <a:pt x="649252" y="1287644"/>
                      </a:lnTo>
                      <a:lnTo>
                        <a:pt x="649944" y="1288857"/>
                      </a:lnTo>
                      <a:lnTo>
                        <a:pt x="650328" y="1289315"/>
                      </a:lnTo>
                      <a:lnTo>
                        <a:pt x="651032" y="1289885"/>
                      </a:lnTo>
                      <a:lnTo>
                        <a:pt x="651824" y="1290417"/>
                      </a:lnTo>
                      <a:lnTo>
                        <a:pt x="651824" y="1291878"/>
                      </a:lnTo>
                      <a:lnTo>
                        <a:pt x="651588" y="1293338"/>
                      </a:lnTo>
                      <a:lnTo>
                        <a:pt x="651663" y="1294316"/>
                      </a:lnTo>
                      <a:lnTo>
                        <a:pt x="652194" y="1294762"/>
                      </a:lnTo>
                      <a:lnTo>
                        <a:pt x="652912" y="1295171"/>
                      </a:lnTo>
                      <a:lnTo>
                        <a:pt x="653418" y="1295505"/>
                      </a:lnTo>
                      <a:lnTo>
                        <a:pt x="653876" y="1295975"/>
                      </a:lnTo>
                      <a:lnTo>
                        <a:pt x="653826" y="1296631"/>
                      </a:lnTo>
                      <a:lnTo>
                        <a:pt x="654296" y="1297064"/>
                      </a:lnTo>
                      <a:lnTo>
                        <a:pt x="654926" y="1297473"/>
                      </a:lnTo>
                      <a:lnTo>
                        <a:pt x="654123" y="1298934"/>
                      </a:lnTo>
                      <a:lnTo>
                        <a:pt x="653727" y="1300172"/>
                      </a:lnTo>
                      <a:lnTo>
                        <a:pt x="653431" y="1300815"/>
                      </a:lnTo>
                      <a:lnTo>
                        <a:pt x="652912" y="1301199"/>
                      </a:lnTo>
                      <a:lnTo>
                        <a:pt x="652219" y="1301038"/>
                      </a:lnTo>
                      <a:lnTo>
                        <a:pt x="651465" y="1300951"/>
                      </a:lnTo>
                      <a:lnTo>
                        <a:pt x="650773" y="1301781"/>
                      </a:lnTo>
                      <a:lnTo>
                        <a:pt x="650600" y="1302090"/>
                      </a:lnTo>
                      <a:lnTo>
                        <a:pt x="650340" y="1302536"/>
                      </a:lnTo>
                      <a:lnTo>
                        <a:pt x="649635" y="1303341"/>
                      </a:lnTo>
                      <a:lnTo>
                        <a:pt x="649302" y="1303836"/>
                      </a:lnTo>
                      <a:lnTo>
                        <a:pt x="649326" y="1304876"/>
                      </a:lnTo>
                      <a:lnTo>
                        <a:pt x="649215" y="1305482"/>
                      </a:lnTo>
                      <a:lnTo>
                        <a:pt x="648894" y="1306188"/>
                      </a:lnTo>
                      <a:lnTo>
                        <a:pt x="648226" y="1307079"/>
                      </a:lnTo>
                      <a:lnTo>
                        <a:pt x="647794" y="1307698"/>
                      </a:lnTo>
                      <a:lnTo>
                        <a:pt x="647126" y="1308540"/>
                      </a:lnTo>
                      <a:lnTo>
                        <a:pt x="646545" y="1309567"/>
                      </a:lnTo>
                      <a:lnTo>
                        <a:pt x="646409" y="1309963"/>
                      </a:lnTo>
                      <a:lnTo>
                        <a:pt x="646335" y="1310162"/>
                      </a:lnTo>
                      <a:lnTo>
                        <a:pt x="646817" y="1310632"/>
                      </a:lnTo>
                      <a:lnTo>
                        <a:pt x="647200" y="1311239"/>
                      </a:lnTo>
                      <a:lnTo>
                        <a:pt x="647188" y="1311882"/>
                      </a:lnTo>
                      <a:lnTo>
                        <a:pt x="647509" y="1312798"/>
                      </a:lnTo>
                      <a:lnTo>
                        <a:pt x="647695" y="1313764"/>
                      </a:lnTo>
                      <a:lnTo>
                        <a:pt x="648201" y="1314816"/>
                      </a:lnTo>
                      <a:lnTo>
                        <a:pt x="648968" y="1315175"/>
                      </a:lnTo>
                      <a:lnTo>
                        <a:pt x="649289" y="1315819"/>
                      </a:lnTo>
                      <a:lnTo>
                        <a:pt x="650130" y="1316784"/>
                      </a:lnTo>
                      <a:lnTo>
                        <a:pt x="650760" y="1317279"/>
                      </a:lnTo>
                      <a:lnTo>
                        <a:pt x="650797" y="1317279"/>
                      </a:lnTo>
                      <a:lnTo>
                        <a:pt x="651341" y="1317279"/>
                      </a:lnTo>
                      <a:lnTo>
                        <a:pt x="651688" y="1316685"/>
                      </a:lnTo>
                      <a:lnTo>
                        <a:pt x="651811" y="1317626"/>
                      </a:lnTo>
                      <a:lnTo>
                        <a:pt x="651700" y="1318468"/>
                      </a:lnTo>
                      <a:lnTo>
                        <a:pt x="652565" y="1319186"/>
                      </a:lnTo>
                      <a:lnTo>
                        <a:pt x="653282" y="1319322"/>
                      </a:lnTo>
                      <a:lnTo>
                        <a:pt x="653913" y="1319087"/>
                      </a:lnTo>
                      <a:lnTo>
                        <a:pt x="654618" y="1318777"/>
                      </a:lnTo>
                      <a:lnTo>
                        <a:pt x="655334" y="1318418"/>
                      </a:lnTo>
                      <a:lnTo>
                        <a:pt x="656039" y="1318196"/>
                      </a:lnTo>
                      <a:lnTo>
                        <a:pt x="657115" y="1318196"/>
                      </a:lnTo>
                      <a:lnTo>
                        <a:pt x="657522" y="1318567"/>
                      </a:lnTo>
                      <a:lnTo>
                        <a:pt x="657436" y="1319173"/>
                      </a:lnTo>
                      <a:lnTo>
                        <a:pt x="657312" y="1319817"/>
                      </a:lnTo>
                      <a:lnTo>
                        <a:pt x="657300" y="1320622"/>
                      </a:lnTo>
                      <a:lnTo>
                        <a:pt x="657485" y="1321204"/>
                      </a:lnTo>
                      <a:lnTo>
                        <a:pt x="658190" y="1321724"/>
                      </a:lnTo>
                      <a:lnTo>
                        <a:pt x="659166" y="1323073"/>
                      </a:lnTo>
                      <a:lnTo>
                        <a:pt x="659587" y="1323828"/>
                      </a:lnTo>
                      <a:lnTo>
                        <a:pt x="660057" y="1324497"/>
                      </a:lnTo>
                      <a:lnTo>
                        <a:pt x="660823" y="1324868"/>
                      </a:lnTo>
                      <a:lnTo>
                        <a:pt x="661565" y="1325202"/>
                      </a:lnTo>
                      <a:lnTo>
                        <a:pt x="661973" y="1325660"/>
                      </a:lnTo>
                      <a:lnTo>
                        <a:pt x="661540" y="1326329"/>
                      </a:lnTo>
                      <a:lnTo>
                        <a:pt x="660872" y="1326564"/>
                      </a:lnTo>
                      <a:lnTo>
                        <a:pt x="659847" y="1326848"/>
                      </a:lnTo>
                      <a:lnTo>
                        <a:pt x="659303" y="1326985"/>
                      </a:lnTo>
                      <a:lnTo>
                        <a:pt x="658722" y="1327888"/>
                      </a:lnTo>
                      <a:lnTo>
                        <a:pt x="658375" y="1328804"/>
                      </a:lnTo>
                      <a:lnTo>
                        <a:pt x="658153" y="1330290"/>
                      </a:lnTo>
                      <a:lnTo>
                        <a:pt x="658116" y="1330995"/>
                      </a:lnTo>
                      <a:lnTo>
                        <a:pt x="658079" y="1331825"/>
                      </a:lnTo>
                      <a:lnTo>
                        <a:pt x="657559" y="1332741"/>
                      </a:lnTo>
                      <a:lnTo>
                        <a:pt x="657090" y="1334226"/>
                      </a:lnTo>
                      <a:lnTo>
                        <a:pt x="656978" y="1334437"/>
                      </a:lnTo>
                      <a:lnTo>
                        <a:pt x="656706" y="1334957"/>
                      </a:lnTo>
                      <a:lnTo>
                        <a:pt x="656101" y="1335761"/>
                      </a:lnTo>
                      <a:lnTo>
                        <a:pt x="655433" y="1336529"/>
                      </a:lnTo>
                      <a:lnTo>
                        <a:pt x="654654" y="1337111"/>
                      </a:lnTo>
                      <a:lnTo>
                        <a:pt x="653765" y="1337631"/>
                      </a:lnTo>
                      <a:lnTo>
                        <a:pt x="653146" y="1337965"/>
                      </a:lnTo>
                      <a:lnTo>
                        <a:pt x="652578" y="1338361"/>
                      </a:lnTo>
                      <a:lnTo>
                        <a:pt x="651898" y="1338955"/>
                      </a:lnTo>
                      <a:lnTo>
                        <a:pt x="650872" y="1339611"/>
                      </a:lnTo>
                      <a:lnTo>
                        <a:pt x="650797" y="1339661"/>
                      </a:lnTo>
                      <a:lnTo>
                        <a:pt x="650278" y="1339958"/>
                      </a:lnTo>
                      <a:lnTo>
                        <a:pt x="649734" y="1340416"/>
                      </a:lnTo>
                      <a:lnTo>
                        <a:pt x="648980" y="1340825"/>
                      </a:lnTo>
                      <a:lnTo>
                        <a:pt x="647831" y="1341097"/>
                      </a:lnTo>
                      <a:lnTo>
                        <a:pt x="647250" y="1341146"/>
                      </a:lnTo>
                      <a:lnTo>
                        <a:pt x="646211" y="1340973"/>
                      </a:lnTo>
                      <a:lnTo>
                        <a:pt x="645704" y="1340614"/>
                      </a:lnTo>
                      <a:lnTo>
                        <a:pt x="645197" y="1340131"/>
                      </a:lnTo>
                      <a:lnTo>
                        <a:pt x="644332" y="1339574"/>
                      </a:lnTo>
                      <a:lnTo>
                        <a:pt x="643491" y="1339351"/>
                      </a:lnTo>
                      <a:lnTo>
                        <a:pt x="642428" y="1339227"/>
                      </a:lnTo>
                      <a:lnTo>
                        <a:pt x="641675" y="1338980"/>
                      </a:lnTo>
                      <a:lnTo>
                        <a:pt x="641081" y="1338646"/>
                      </a:lnTo>
                      <a:lnTo>
                        <a:pt x="640722" y="1339747"/>
                      </a:lnTo>
                      <a:lnTo>
                        <a:pt x="639746" y="1340354"/>
                      </a:lnTo>
                      <a:lnTo>
                        <a:pt x="638992" y="1341010"/>
                      </a:lnTo>
                      <a:lnTo>
                        <a:pt x="638275" y="1341505"/>
                      </a:lnTo>
                      <a:lnTo>
                        <a:pt x="637360" y="1341889"/>
                      </a:lnTo>
                      <a:lnTo>
                        <a:pt x="636692" y="1342087"/>
                      </a:lnTo>
                      <a:lnTo>
                        <a:pt x="636210" y="1342347"/>
                      </a:lnTo>
                      <a:lnTo>
                        <a:pt x="635864" y="1342421"/>
                      </a:lnTo>
                      <a:lnTo>
                        <a:pt x="635481" y="1342520"/>
                      </a:lnTo>
                      <a:lnTo>
                        <a:pt x="635036" y="1342508"/>
                      </a:lnTo>
                      <a:lnTo>
                        <a:pt x="634158" y="1341703"/>
                      </a:lnTo>
                      <a:lnTo>
                        <a:pt x="633466" y="1341233"/>
                      </a:lnTo>
                      <a:lnTo>
                        <a:pt x="632835" y="1340849"/>
                      </a:lnTo>
                      <a:lnTo>
                        <a:pt x="632329" y="1340206"/>
                      </a:lnTo>
                      <a:lnTo>
                        <a:pt x="631871" y="1340577"/>
                      </a:lnTo>
                      <a:lnTo>
                        <a:pt x="630957" y="1341332"/>
                      </a:lnTo>
                      <a:lnTo>
                        <a:pt x="630511" y="1341753"/>
                      </a:lnTo>
                      <a:lnTo>
                        <a:pt x="630091" y="1342186"/>
                      </a:lnTo>
                      <a:lnTo>
                        <a:pt x="629609" y="1342595"/>
                      </a:lnTo>
                      <a:lnTo>
                        <a:pt x="629053" y="1343152"/>
                      </a:lnTo>
                      <a:lnTo>
                        <a:pt x="628645" y="1343548"/>
                      </a:lnTo>
                      <a:lnTo>
                        <a:pt x="628126" y="1344018"/>
                      </a:lnTo>
                      <a:lnTo>
                        <a:pt x="627433" y="1344662"/>
                      </a:lnTo>
                      <a:lnTo>
                        <a:pt x="627100" y="1344922"/>
                      </a:lnTo>
                      <a:lnTo>
                        <a:pt x="626803" y="1345157"/>
                      </a:lnTo>
                      <a:lnTo>
                        <a:pt x="626234" y="1345355"/>
                      </a:lnTo>
                      <a:lnTo>
                        <a:pt x="625220" y="1345343"/>
                      </a:lnTo>
                      <a:lnTo>
                        <a:pt x="622785" y="1345170"/>
                      </a:lnTo>
                      <a:lnTo>
                        <a:pt x="621870" y="1345095"/>
                      </a:lnTo>
                      <a:lnTo>
                        <a:pt x="621067" y="1344798"/>
                      </a:lnTo>
                      <a:lnTo>
                        <a:pt x="620362" y="1344402"/>
                      </a:lnTo>
                      <a:lnTo>
                        <a:pt x="619237" y="1343932"/>
                      </a:lnTo>
                      <a:lnTo>
                        <a:pt x="618570" y="1343647"/>
                      </a:lnTo>
                      <a:lnTo>
                        <a:pt x="617804" y="1343238"/>
                      </a:lnTo>
                      <a:lnTo>
                        <a:pt x="617272" y="1342904"/>
                      </a:lnTo>
                      <a:lnTo>
                        <a:pt x="616889" y="1342657"/>
                      </a:lnTo>
                      <a:lnTo>
                        <a:pt x="616679" y="1342520"/>
                      </a:lnTo>
                      <a:lnTo>
                        <a:pt x="616530" y="1342372"/>
                      </a:lnTo>
                      <a:lnTo>
                        <a:pt x="616295" y="1342149"/>
                      </a:lnTo>
                      <a:lnTo>
                        <a:pt x="615813" y="1341802"/>
                      </a:lnTo>
                      <a:lnTo>
                        <a:pt x="615059" y="1341406"/>
                      </a:lnTo>
                      <a:lnTo>
                        <a:pt x="614824" y="1339859"/>
                      </a:lnTo>
                      <a:lnTo>
                        <a:pt x="614960" y="1339042"/>
                      </a:lnTo>
                      <a:lnTo>
                        <a:pt x="615022" y="1338361"/>
                      </a:lnTo>
                      <a:lnTo>
                        <a:pt x="615207" y="1337631"/>
                      </a:lnTo>
                      <a:lnTo>
                        <a:pt x="615257" y="1336467"/>
                      </a:lnTo>
                      <a:lnTo>
                        <a:pt x="614441" y="1336653"/>
                      </a:lnTo>
                      <a:lnTo>
                        <a:pt x="613959" y="1336876"/>
                      </a:lnTo>
                      <a:lnTo>
                        <a:pt x="612834" y="1337321"/>
                      </a:lnTo>
                      <a:lnTo>
                        <a:pt x="611672" y="1337680"/>
                      </a:lnTo>
                      <a:lnTo>
                        <a:pt x="610708" y="1337940"/>
                      </a:lnTo>
                      <a:lnTo>
                        <a:pt x="610052" y="1338200"/>
                      </a:lnTo>
                      <a:lnTo>
                        <a:pt x="609162" y="1338497"/>
                      </a:lnTo>
                      <a:lnTo>
                        <a:pt x="608013" y="1338992"/>
                      </a:lnTo>
                      <a:lnTo>
                        <a:pt x="606529" y="1339475"/>
                      </a:lnTo>
                      <a:lnTo>
                        <a:pt x="605342" y="1339871"/>
                      </a:lnTo>
                      <a:lnTo>
                        <a:pt x="604131" y="1340193"/>
                      </a:lnTo>
                      <a:lnTo>
                        <a:pt x="602783" y="1340602"/>
                      </a:lnTo>
                      <a:lnTo>
                        <a:pt x="601696" y="1340948"/>
                      </a:lnTo>
                      <a:lnTo>
                        <a:pt x="600867" y="1341183"/>
                      </a:lnTo>
                      <a:lnTo>
                        <a:pt x="599705" y="1341580"/>
                      </a:lnTo>
                      <a:lnTo>
                        <a:pt x="598902" y="1341840"/>
                      </a:lnTo>
                      <a:lnTo>
                        <a:pt x="598123" y="1342137"/>
                      </a:lnTo>
                      <a:lnTo>
                        <a:pt x="598012" y="1342236"/>
                      </a:lnTo>
                      <a:lnTo>
                        <a:pt x="597727" y="1342384"/>
                      </a:lnTo>
                      <a:lnTo>
                        <a:pt x="597283" y="1342644"/>
                      </a:lnTo>
                      <a:lnTo>
                        <a:pt x="596936" y="1342793"/>
                      </a:lnTo>
                      <a:lnTo>
                        <a:pt x="596516" y="1342817"/>
                      </a:lnTo>
                      <a:lnTo>
                        <a:pt x="596021" y="1342619"/>
                      </a:lnTo>
                      <a:lnTo>
                        <a:pt x="595651" y="1342409"/>
                      </a:lnTo>
                      <a:lnTo>
                        <a:pt x="595391" y="1342310"/>
                      </a:lnTo>
                      <a:lnTo>
                        <a:pt x="595206" y="1342186"/>
                      </a:lnTo>
                      <a:lnTo>
                        <a:pt x="595082" y="1342100"/>
                      </a:lnTo>
                      <a:lnTo>
                        <a:pt x="593388" y="1342582"/>
                      </a:lnTo>
                      <a:lnTo>
                        <a:pt x="593228" y="1343226"/>
                      </a:lnTo>
                      <a:lnTo>
                        <a:pt x="593018" y="1343610"/>
                      </a:lnTo>
                      <a:lnTo>
                        <a:pt x="592869" y="1343808"/>
                      </a:lnTo>
                      <a:lnTo>
                        <a:pt x="592721" y="1343994"/>
                      </a:lnTo>
                      <a:lnTo>
                        <a:pt x="592523" y="1344031"/>
                      </a:lnTo>
                      <a:lnTo>
                        <a:pt x="591955" y="1343511"/>
                      </a:lnTo>
                      <a:lnTo>
                        <a:pt x="591447" y="1343226"/>
                      </a:lnTo>
                      <a:lnTo>
                        <a:pt x="590928" y="1343820"/>
                      </a:lnTo>
                      <a:lnTo>
                        <a:pt x="590669" y="1344340"/>
                      </a:lnTo>
                      <a:lnTo>
                        <a:pt x="590298" y="1344650"/>
                      </a:lnTo>
                      <a:lnTo>
                        <a:pt x="589878" y="1345108"/>
                      </a:lnTo>
                      <a:lnTo>
                        <a:pt x="589284" y="1345652"/>
                      </a:lnTo>
                      <a:lnTo>
                        <a:pt x="588456" y="1346234"/>
                      </a:lnTo>
                      <a:lnTo>
                        <a:pt x="587677" y="1346420"/>
                      </a:lnTo>
                      <a:lnTo>
                        <a:pt x="587059" y="1347385"/>
                      </a:lnTo>
                      <a:lnTo>
                        <a:pt x="586787" y="1347979"/>
                      </a:lnTo>
                      <a:lnTo>
                        <a:pt x="586058" y="1348697"/>
                      </a:lnTo>
                      <a:lnTo>
                        <a:pt x="585662" y="1348883"/>
                      </a:lnTo>
                      <a:lnTo>
                        <a:pt x="584958" y="1349106"/>
                      </a:lnTo>
                      <a:lnTo>
                        <a:pt x="583610" y="1349440"/>
                      </a:lnTo>
                      <a:lnTo>
                        <a:pt x="582077" y="1349849"/>
                      </a:lnTo>
                      <a:lnTo>
                        <a:pt x="580767" y="1349973"/>
                      </a:lnTo>
                      <a:lnTo>
                        <a:pt x="579506" y="1349898"/>
                      </a:lnTo>
                      <a:lnTo>
                        <a:pt x="578974" y="1350022"/>
                      </a:lnTo>
                      <a:lnTo>
                        <a:pt x="578294" y="1350134"/>
                      </a:lnTo>
                      <a:lnTo>
                        <a:pt x="577849" y="1350195"/>
                      </a:lnTo>
                      <a:lnTo>
                        <a:pt x="577306" y="1350443"/>
                      </a:lnTo>
                      <a:lnTo>
                        <a:pt x="576910" y="1350604"/>
                      </a:lnTo>
                      <a:lnTo>
                        <a:pt x="576527" y="1351012"/>
                      </a:lnTo>
                      <a:lnTo>
                        <a:pt x="576329" y="1351099"/>
                      </a:lnTo>
                      <a:lnTo>
                        <a:pt x="575810" y="1351656"/>
                      </a:lnTo>
                      <a:lnTo>
                        <a:pt x="574586" y="1352622"/>
                      </a:lnTo>
                      <a:lnTo>
                        <a:pt x="573436" y="1353439"/>
                      </a:lnTo>
                      <a:lnTo>
                        <a:pt x="572793" y="1353922"/>
                      </a:lnTo>
                      <a:lnTo>
                        <a:pt x="571978" y="1354466"/>
                      </a:lnTo>
                      <a:lnTo>
                        <a:pt x="571075" y="1354788"/>
                      </a:lnTo>
                      <a:lnTo>
                        <a:pt x="570061" y="1355865"/>
                      </a:lnTo>
                      <a:lnTo>
                        <a:pt x="569517" y="1357078"/>
                      </a:lnTo>
                      <a:lnTo>
                        <a:pt x="568528" y="1359207"/>
                      </a:lnTo>
                      <a:lnTo>
                        <a:pt x="568182" y="1360086"/>
                      </a:lnTo>
                      <a:lnTo>
                        <a:pt x="568182" y="1361089"/>
                      </a:lnTo>
                      <a:lnTo>
                        <a:pt x="568429" y="1361535"/>
                      </a:lnTo>
                      <a:lnTo>
                        <a:pt x="568318" y="1362228"/>
                      </a:lnTo>
                      <a:lnTo>
                        <a:pt x="568022" y="1362661"/>
                      </a:lnTo>
                      <a:lnTo>
                        <a:pt x="567057" y="1363664"/>
                      </a:lnTo>
                      <a:lnTo>
                        <a:pt x="565982" y="1364518"/>
                      </a:lnTo>
                      <a:lnTo>
                        <a:pt x="564968" y="1365657"/>
                      </a:lnTo>
                      <a:lnTo>
                        <a:pt x="564177" y="1366746"/>
                      </a:lnTo>
                      <a:lnTo>
                        <a:pt x="563682" y="1367761"/>
                      </a:lnTo>
                      <a:lnTo>
                        <a:pt x="563349" y="1369210"/>
                      </a:lnTo>
                      <a:lnTo>
                        <a:pt x="563225" y="1370361"/>
                      </a:lnTo>
                      <a:lnTo>
                        <a:pt x="563200" y="1370571"/>
                      </a:lnTo>
                      <a:lnTo>
                        <a:pt x="562904" y="1372602"/>
                      </a:lnTo>
                      <a:lnTo>
                        <a:pt x="563126" y="1374508"/>
                      </a:lnTo>
                      <a:lnTo>
                        <a:pt x="563052" y="1376080"/>
                      </a:lnTo>
                      <a:lnTo>
                        <a:pt x="562854" y="1377528"/>
                      </a:lnTo>
                      <a:lnTo>
                        <a:pt x="562990" y="1378581"/>
                      </a:lnTo>
                      <a:lnTo>
                        <a:pt x="563423" y="1379769"/>
                      </a:lnTo>
                      <a:lnTo>
                        <a:pt x="563682" y="1380041"/>
                      </a:lnTo>
                      <a:lnTo>
                        <a:pt x="563979" y="1380648"/>
                      </a:lnTo>
                      <a:lnTo>
                        <a:pt x="563732" y="1382208"/>
                      </a:lnTo>
                      <a:lnTo>
                        <a:pt x="563596" y="1383421"/>
                      </a:lnTo>
                      <a:lnTo>
                        <a:pt x="563522" y="1385228"/>
                      </a:lnTo>
                      <a:lnTo>
                        <a:pt x="563460" y="1386528"/>
                      </a:lnTo>
                      <a:lnTo>
                        <a:pt x="563336" y="1387407"/>
                      </a:lnTo>
                      <a:lnTo>
                        <a:pt x="562941" y="1388410"/>
                      </a:lnTo>
                      <a:lnTo>
                        <a:pt x="562150" y="1389313"/>
                      </a:lnTo>
                      <a:lnTo>
                        <a:pt x="561952" y="1390291"/>
                      </a:lnTo>
                      <a:lnTo>
                        <a:pt x="561779" y="1391616"/>
                      </a:lnTo>
                      <a:lnTo>
                        <a:pt x="561717" y="1393101"/>
                      </a:lnTo>
                      <a:lnTo>
                        <a:pt x="561692" y="1394339"/>
                      </a:lnTo>
                      <a:lnTo>
                        <a:pt x="561643" y="1396530"/>
                      </a:lnTo>
                      <a:lnTo>
                        <a:pt x="561618" y="1396963"/>
                      </a:lnTo>
                      <a:lnTo>
                        <a:pt x="561482" y="1397954"/>
                      </a:lnTo>
                      <a:lnTo>
                        <a:pt x="561260" y="1398499"/>
                      </a:lnTo>
                      <a:lnTo>
                        <a:pt x="560679" y="1399575"/>
                      </a:lnTo>
                      <a:lnTo>
                        <a:pt x="560456" y="1401494"/>
                      </a:lnTo>
                      <a:lnTo>
                        <a:pt x="560542" y="1402262"/>
                      </a:lnTo>
                      <a:lnTo>
                        <a:pt x="560641" y="1403227"/>
                      </a:lnTo>
                      <a:lnTo>
                        <a:pt x="560555" y="1404057"/>
                      </a:lnTo>
                      <a:lnTo>
                        <a:pt x="560394" y="1405233"/>
                      </a:lnTo>
                      <a:lnTo>
                        <a:pt x="560654" y="1407114"/>
                      </a:lnTo>
                      <a:lnTo>
                        <a:pt x="560197" y="1407870"/>
                      </a:lnTo>
                      <a:lnTo>
                        <a:pt x="559529" y="1408377"/>
                      </a:lnTo>
                      <a:lnTo>
                        <a:pt x="558256" y="1408674"/>
                      </a:lnTo>
                      <a:lnTo>
                        <a:pt x="557242" y="1408761"/>
                      </a:lnTo>
                      <a:lnTo>
                        <a:pt x="556104" y="1408253"/>
                      </a:lnTo>
                      <a:lnTo>
                        <a:pt x="555029" y="1407609"/>
                      </a:lnTo>
                      <a:lnTo>
                        <a:pt x="553731" y="1407448"/>
                      </a:lnTo>
                      <a:lnTo>
                        <a:pt x="552619" y="1407585"/>
                      </a:lnTo>
                      <a:lnTo>
                        <a:pt x="552347" y="1407622"/>
                      </a:lnTo>
                      <a:lnTo>
                        <a:pt x="552680" y="1407981"/>
                      </a:lnTo>
                      <a:lnTo>
                        <a:pt x="552878" y="1408266"/>
                      </a:lnTo>
                      <a:lnTo>
                        <a:pt x="553039" y="1408587"/>
                      </a:lnTo>
                      <a:lnTo>
                        <a:pt x="553212" y="1408971"/>
                      </a:lnTo>
                      <a:lnTo>
                        <a:pt x="553187" y="1409466"/>
                      </a:lnTo>
                      <a:lnTo>
                        <a:pt x="553274" y="1412611"/>
                      </a:lnTo>
                      <a:lnTo>
                        <a:pt x="553348" y="1412871"/>
                      </a:lnTo>
                      <a:lnTo>
                        <a:pt x="553620" y="1413093"/>
                      </a:lnTo>
                      <a:lnTo>
                        <a:pt x="553842" y="1413242"/>
                      </a:lnTo>
                      <a:lnTo>
                        <a:pt x="553978" y="1413304"/>
                      </a:lnTo>
                      <a:lnTo>
                        <a:pt x="554077" y="1413415"/>
                      </a:lnTo>
                      <a:lnTo>
                        <a:pt x="554151" y="1413601"/>
                      </a:lnTo>
                      <a:lnTo>
                        <a:pt x="554658" y="1414208"/>
                      </a:lnTo>
                      <a:lnTo>
                        <a:pt x="554745" y="1414356"/>
                      </a:lnTo>
                      <a:lnTo>
                        <a:pt x="554918" y="1414802"/>
                      </a:lnTo>
                      <a:lnTo>
                        <a:pt x="554980" y="1415371"/>
                      </a:lnTo>
                      <a:lnTo>
                        <a:pt x="555004" y="1416040"/>
                      </a:lnTo>
                      <a:lnTo>
                        <a:pt x="555054" y="1416312"/>
                      </a:lnTo>
                      <a:lnTo>
                        <a:pt x="555264" y="1416918"/>
                      </a:lnTo>
                      <a:lnTo>
                        <a:pt x="555425" y="1417216"/>
                      </a:lnTo>
                      <a:lnTo>
                        <a:pt x="555919" y="1417934"/>
                      </a:lnTo>
                      <a:lnTo>
                        <a:pt x="556327" y="1418404"/>
                      </a:lnTo>
                      <a:lnTo>
                        <a:pt x="556648" y="1418763"/>
                      </a:lnTo>
                      <a:lnTo>
                        <a:pt x="556933" y="1419469"/>
                      </a:lnTo>
                      <a:lnTo>
                        <a:pt x="556920" y="1419877"/>
                      </a:lnTo>
                      <a:lnTo>
                        <a:pt x="556772" y="1420236"/>
                      </a:lnTo>
                      <a:lnTo>
                        <a:pt x="556809" y="1420954"/>
                      </a:lnTo>
                      <a:lnTo>
                        <a:pt x="556908" y="1421301"/>
                      </a:lnTo>
                      <a:lnTo>
                        <a:pt x="557279" y="1422984"/>
                      </a:lnTo>
                      <a:lnTo>
                        <a:pt x="557415" y="1423319"/>
                      </a:lnTo>
                      <a:lnTo>
                        <a:pt x="557563" y="1423579"/>
                      </a:lnTo>
                      <a:lnTo>
                        <a:pt x="557823" y="1424061"/>
                      </a:lnTo>
                      <a:lnTo>
                        <a:pt x="557934" y="1424581"/>
                      </a:lnTo>
                      <a:lnTo>
                        <a:pt x="557971" y="1424742"/>
                      </a:lnTo>
                      <a:lnTo>
                        <a:pt x="557996" y="1425299"/>
                      </a:lnTo>
                      <a:lnTo>
                        <a:pt x="557984" y="1425621"/>
                      </a:lnTo>
                      <a:lnTo>
                        <a:pt x="557897" y="1425869"/>
                      </a:lnTo>
                      <a:lnTo>
                        <a:pt x="557687" y="1426463"/>
                      </a:lnTo>
                      <a:lnTo>
                        <a:pt x="557489" y="1426710"/>
                      </a:lnTo>
                      <a:lnTo>
                        <a:pt x="557106" y="1427317"/>
                      </a:lnTo>
                      <a:lnTo>
                        <a:pt x="557576" y="1428122"/>
                      </a:lnTo>
                      <a:lnTo>
                        <a:pt x="559578" y="1430672"/>
                      </a:lnTo>
                      <a:lnTo>
                        <a:pt x="559974" y="1431229"/>
                      </a:lnTo>
                      <a:lnTo>
                        <a:pt x="560122" y="1431600"/>
                      </a:lnTo>
                      <a:lnTo>
                        <a:pt x="560197" y="1431798"/>
                      </a:lnTo>
                      <a:lnTo>
                        <a:pt x="560332" y="1432182"/>
                      </a:lnTo>
                      <a:lnTo>
                        <a:pt x="560913" y="1432689"/>
                      </a:lnTo>
                      <a:lnTo>
                        <a:pt x="561322" y="1432999"/>
                      </a:lnTo>
                      <a:lnTo>
                        <a:pt x="561618" y="1433246"/>
                      </a:lnTo>
                      <a:lnTo>
                        <a:pt x="562150" y="1433779"/>
                      </a:lnTo>
                      <a:lnTo>
                        <a:pt x="562397" y="1434125"/>
                      </a:lnTo>
                      <a:lnTo>
                        <a:pt x="562891" y="1434918"/>
                      </a:lnTo>
                      <a:lnTo>
                        <a:pt x="563126" y="1435425"/>
                      </a:lnTo>
                      <a:lnTo>
                        <a:pt x="563176" y="1435846"/>
                      </a:lnTo>
                      <a:lnTo>
                        <a:pt x="563250" y="1436329"/>
                      </a:lnTo>
                      <a:lnTo>
                        <a:pt x="563497" y="1437072"/>
                      </a:lnTo>
                      <a:lnTo>
                        <a:pt x="563695" y="1437542"/>
                      </a:lnTo>
                      <a:lnTo>
                        <a:pt x="563398" y="1440624"/>
                      </a:lnTo>
                      <a:lnTo>
                        <a:pt x="563299" y="1441578"/>
                      </a:lnTo>
                      <a:lnTo>
                        <a:pt x="562891" y="1441701"/>
                      </a:lnTo>
                      <a:lnTo>
                        <a:pt x="562496" y="1442209"/>
                      </a:lnTo>
                      <a:lnTo>
                        <a:pt x="562397" y="1442679"/>
                      </a:lnTo>
                      <a:lnTo>
                        <a:pt x="561915" y="1442642"/>
                      </a:lnTo>
                      <a:lnTo>
                        <a:pt x="561828" y="1443286"/>
                      </a:lnTo>
                      <a:lnTo>
                        <a:pt x="561630" y="1443831"/>
                      </a:lnTo>
                      <a:lnTo>
                        <a:pt x="561445" y="1444437"/>
                      </a:lnTo>
                      <a:lnTo>
                        <a:pt x="560901" y="1446096"/>
                      </a:lnTo>
                      <a:lnTo>
                        <a:pt x="560753" y="1447024"/>
                      </a:lnTo>
                      <a:lnTo>
                        <a:pt x="561161" y="1447829"/>
                      </a:lnTo>
                      <a:lnTo>
                        <a:pt x="561358" y="1448324"/>
                      </a:lnTo>
                      <a:lnTo>
                        <a:pt x="561507" y="1448894"/>
                      </a:lnTo>
                      <a:lnTo>
                        <a:pt x="561828" y="1449463"/>
                      </a:lnTo>
                      <a:lnTo>
                        <a:pt x="562175" y="1449971"/>
                      </a:lnTo>
                      <a:lnTo>
                        <a:pt x="562533" y="1451085"/>
                      </a:lnTo>
                      <a:lnTo>
                        <a:pt x="562508" y="1451568"/>
                      </a:lnTo>
                      <a:lnTo>
                        <a:pt x="562805" y="1452211"/>
                      </a:lnTo>
                      <a:lnTo>
                        <a:pt x="563324" y="1452620"/>
                      </a:lnTo>
                      <a:lnTo>
                        <a:pt x="563905" y="1453004"/>
                      </a:lnTo>
                      <a:lnTo>
                        <a:pt x="564511" y="1453598"/>
                      </a:lnTo>
                      <a:lnTo>
                        <a:pt x="564795" y="1453957"/>
                      </a:lnTo>
                      <a:lnTo>
                        <a:pt x="565388" y="1454316"/>
                      </a:lnTo>
                      <a:lnTo>
                        <a:pt x="565747" y="1454365"/>
                      </a:lnTo>
                      <a:lnTo>
                        <a:pt x="566143" y="1454303"/>
                      </a:lnTo>
                      <a:lnTo>
                        <a:pt x="566798" y="1454056"/>
                      </a:lnTo>
                      <a:lnTo>
                        <a:pt x="567626" y="1453796"/>
                      </a:lnTo>
                      <a:lnTo>
                        <a:pt x="567181" y="1454477"/>
                      </a:lnTo>
                      <a:lnTo>
                        <a:pt x="564944" y="1459230"/>
                      </a:lnTo>
                      <a:lnTo>
                        <a:pt x="564857" y="1459725"/>
                      </a:lnTo>
                      <a:lnTo>
                        <a:pt x="564869" y="1460357"/>
                      </a:lnTo>
                      <a:lnTo>
                        <a:pt x="564844" y="1460877"/>
                      </a:lnTo>
                      <a:lnTo>
                        <a:pt x="565018" y="1461731"/>
                      </a:lnTo>
                      <a:lnTo>
                        <a:pt x="565401" y="1461892"/>
                      </a:lnTo>
                      <a:lnTo>
                        <a:pt x="566068" y="1462040"/>
                      </a:lnTo>
                      <a:lnTo>
                        <a:pt x="566637" y="1461743"/>
                      </a:lnTo>
                      <a:lnTo>
                        <a:pt x="567181" y="1461644"/>
                      </a:lnTo>
                      <a:lnTo>
                        <a:pt x="567762" y="1461780"/>
                      </a:lnTo>
                      <a:lnTo>
                        <a:pt x="567453" y="1462511"/>
                      </a:lnTo>
                      <a:lnTo>
                        <a:pt x="566983" y="1463130"/>
                      </a:lnTo>
                      <a:lnTo>
                        <a:pt x="567008" y="1463575"/>
                      </a:lnTo>
                      <a:lnTo>
                        <a:pt x="567094" y="1464021"/>
                      </a:lnTo>
                      <a:lnTo>
                        <a:pt x="567243" y="1464900"/>
                      </a:lnTo>
                      <a:lnTo>
                        <a:pt x="567342" y="1465593"/>
                      </a:lnTo>
                      <a:lnTo>
                        <a:pt x="567428" y="1466583"/>
                      </a:lnTo>
                      <a:lnTo>
                        <a:pt x="567576" y="1467153"/>
                      </a:lnTo>
                      <a:lnTo>
                        <a:pt x="567799" y="1468242"/>
                      </a:lnTo>
                      <a:lnTo>
                        <a:pt x="568170" y="1468985"/>
                      </a:lnTo>
                      <a:lnTo>
                        <a:pt x="568380" y="1469492"/>
                      </a:lnTo>
                      <a:lnTo>
                        <a:pt x="568603" y="1470087"/>
                      </a:lnTo>
                      <a:lnTo>
                        <a:pt x="568850" y="1470446"/>
                      </a:lnTo>
                      <a:lnTo>
                        <a:pt x="569060" y="1470928"/>
                      </a:lnTo>
                      <a:lnTo>
                        <a:pt x="569567" y="1471399"/>
                      </a:lnTo>
                      <a:lnTo>
                        <a:pt x="569925" y="1471770"/>
                      </a:lnTo>
                      <a:lnTo>
                        <a:pt x="570333" y="1472278"/>
                      </a:lnTo>
                      <a:lnTo>
                        <a:pt x="570692" y="1473132"/>
                      </a:lnTo>
                      <a:lnTo>
                        <a:pt x="570791" y="1473714"/>
                      </a:lnTo>
                      <a:lnTo>
                        <a:pt x="570853" y="1474110"/>
                      </a:lnTo>
                      <a:lnTo>
                        <a:pt x="570914" y="1475051"/>
                      </a:lnTo>
                      <a:lnTo>
                        <a:pt x="571087" y="1476499"/>
                      </a:lnTo>
                      <a:lnTo>
                        <a:pt x="570840" y="1476907"/>
                      </a:lnTo>
                      <a:lnTo>
                        <a:pt x="570519" y="1477093"/>
                      </a:lnTo>
                      <a:lnTo>
                        <a:pt x="569851" y="1477192"/>
                      </a:lnTo>
                      <a:lnTo>
                        <a:pt x="569431" y="1477861"/>
                      </a:lnTo>
                      <a:lnTo>
                        <a:pt x="569196" y="1478727"/>
                      </a:lnTo>
                      <a:lnTo>
                        <a:pt x="569258" y="1479210"/>
                      </a:lnTo>
                      <a:lnTo>
                        <a:pt x="569394" y="1479482"/>
                      </a:lnTo>
                      <a:lnTo>
                        <a:pt x="569604" y="1479916"/>
                      </a:lnTo>
                      <a:lnTo>
                        <a:pt x="570086" y="1480448"/>
                      </a:lnTo>
                      <a:lnTo>
                        <a:pt x="570407" y="1480757"/>
                      </a:lnTo>
                      <a:lnTo>
                        <a:pt x="571001" y="1481352"/>
                      </a:lnTo>
                      <a:lnTo>
                        <a:pt x="571730" y="1481872"/>
                      </a:lnTo>
                      <a:lnTo>
                        <a:pt x="572460" y="1482330"/>
                      </a:lnTo>
                      <a:lnTo>
                        <a:pt x="572806" y="1482478"/>
                      </a:lnTo>
                      <a:lnTo>
                        <a:pt x="573251" y="1482478"/>
                      </a:lnTo>
                      <a:lnTo>
                        <a:pt x="573968" y="1482453"/>
                      </a:lnTo>
                      <a:lnTo>
                        <a:pt x="574240" y="1482664"/>
                      </a:lnTo>
                      <a:lnTo>
                        <a:pt x="594748" y="1498658"/>
                      </a:lnTo>
                      <a:lnTo>
                        <a:pt x="594736" y="1499734"/>
                      </a:lnTo>
                      <a:lnTo>
                        <a:pt x="594464" y="1500403"/>
                      </a:lnTo>
                      <a:lnTo>
                        <a:pt x="594167" y="1501356"/>
                      </a:lnTo>
                      <a:lnTo>
                        <a:pt x="591163" y="1507447"/>
                      </a:lnTo>
                      <a:lnTo>
                        <a:pt x="590792" y="1508202"/>
                      </a:lnTo>
                      <a:lnTo>
                        <a:pt x="590347" y="1508957"/>
                      </a:lnTo>
                      <a:lnTo>
                        <a:pt x="589828" y="1509662"/>
                      </a:lnTo>
                      <a:lnTo>
                        <a:pt x="589729" y="1509811"/>
                      </a:lnTo>
                      <a:lnTo>
                        <a:pt x="589977" y="1510145"/>
                      </a:lnTo>
                      <a:lnTo>
                        <a:pt x="591584" y="1511358"/>
                      </a:lnTo>
                      <a:lnTo>
                        <a:pt x="593055" y="1512708"/>
                      </a:lnTo>
                      <a:lnTo>
                        <a:pt x="594254" y="1514577"/>
                      </a:lnTo>
                      <a:lnTo>
                        <a:pt x="595861" y="1515790"/>
                      </a:lnTo>
                      <a:lnTo>
                        <a:pt x="597072" y="1516731"/>
                      </a:lnTo>
                      <a:lnTo>
                        <a:pt x="598692" y="1517276"/>
                      </a:lnTo>
                      <a:lnTo>
                        <a:pt x="599631" y="1517288"/>
                      </a:lnTo>
                      <a:lnTo>
                        <a:pt x="600719" y="1517028"/>
                      </a:lnTo>
                      <a:lnTo>
                        <a:pt x="601003" y="1515443"/>
                      </a:lnTo>
                      <a:lnTo>
                        <a:pt x="601572" y="1512386"/>
                      </a:lnTo>
                      <a:lnTo>
                        <a:pt x="601856" y="1510925"/>
                      </a:lnTo>
                      <a:lnTo>
                        <a:pt x="602412" y="1509861"/>
                      </a:lnTo>
                      <a:lnTo>
                        <a:pt x="602957" y="1509341"/>
                      </a:lnTo>
                      <a:lnTo>
                        <a:pt x="604045" y="1509081"/>
                      </a:lnTo>
                      <a:lnTo>
                        <a:pt x="605528" y="1509093"/>
                      </a:lnTo>
                      <a:lnTo>
                        <a:pt x="606875" y="1509105"/>
                      </a:lnTo>
                      <a:lnTo>
                        <a:pt x="608087" y="1509390"/>
                      </a:lnTo>
                      <a:lnTo>
                        <a:pt x="608903" y="1509254"/>
                      </a:lnTo>
                      <a:lnTo>
                        <a:pt x="609855" y="1508202"/>
                      </a:lnTo>
                      <a:lnTo>
                        <a:pt x="609879" y="1506741"/>
                      </a:lnTo>
                      <a:lnTo>
                        <a:pt x="609892" y="1505540"/>
                      </a:lnTo>
                      <a:lnTo>
                        <a:pt x="609224" y="1504463"/>
                      </a:lnTo>
                      <a:lnTo>
                        <a:pt x="609224" y="1504067"/>
                      </a:lnTo>
                      <a:lnTo>
                        <a:pt x="609236" y="1503399"/>
                      </a:lnTo>
                      <a:lnTo>
                        <a:pt x="609508" y="1502879"/>
                      </a:lnTo>
                      <a:lnTo>
                        <a:pt x="611536" y="1502495"/>
                      </a:lnTo>
                      <a:lnTo>
                        <a:pt x="613699" y="1502384"/>
                      </a:lnTo>
                      <a:lnTo>
                        <a:pt x="615195" y="1502136"/>
                      </a:lnTo>
                      <a:lnTo>
                        <a:pt x="616814" y="1502285"/>
                      </a:lnTo>
                      <a:lnTo>
                        <a:pt x="617346" y="1502817"/>
                      </a:lnTo>
                      <a:lnTo>
                        <a:pt x="618273" y="1504822"/>
                      </a:lnTo>
                      <a:lnTo>
                        <a:pt x="620770" y="1511903"/>
                      </a:lnTo>
                      <a:lnTo>
                        <a:pt x="621215" y="1513240"/>
                      </a:lnTo>
                      <a:lnTo>
                        <a:pt x="622389" y="1513871"/>
                      </a:lnTo>
                      <a:lnTo>
                        <a:pt x="623935" y="1514069"/>
                      </a:lnTo>
                      <a:lnTo>
                        <a:pt x="624837" y="1514082"/>
                      </a:lnTo>
                      <a:lnTo>
                        <a:pt x="625282" y="1514082"/>
                      </a:lnTo>
                      <a:lnTo>
                        <a:pt x="625554" y="1514441"/>
                      </a:lnTo>
                      <a:lnTo>
                        <a:pt x="625455" y="1514973"/>
                      </a:lnTo>
                      <a:lnTo>
                        <a:pt x="625072" y="1517474"/>
                      </a:lnTo>
                      <a:lnTo>
                        <a:pt x="624578" y="1520767"/>
                      </a:lnTo>
                      <a:lnTo>
                        <a:pt x="623923" y="1523614"/>
                      </a:lnTo>
                      <a:lnTo>
                        <a:pt x="623700" y="1524369"/>
                      </a:lnTo>
                      <a:lnTo>
                        <a:pt x="622884" y="1527166"/>
                      </a:lnTo>
                      <a:lnTo>
                        <a:pt x="622785" y="1527798"/>
                      </a:lnTo>
                      <a:lnTo>
                        <a:pt x="622773" y="1527996"/>
                      </a:lnTo>
                      <a:lnTo>
                        <a:pt x="622711" y="1528714"/>
                      </a:lnTo>
                      <a:lnTo>
                        <a:pt x="622291" y="1531375"/>
                      </a:lnTo>
                      <a:lnTo>
                        <a:pt x="621549" y="1533356"/>
                      </a:lnTo>
                      <a:lnTo>
                        <a:pt x="620548" y="1536451"/>
                      </a:lnTo>
                      <a:lnTo>
                        <a:pt x="620313" y="1538072"/>
                      </a:lnTo>
                      <a:lnTo>
                        <a:pt x="620078" y="1539199"/>
                      </a:lnTo>
                      <a:lnTo>
                        <a:pt x="620090" y="1539706"/>
                      </a:lnTo>
                      <a:lnTo>
                        <a:pt x="620535" y="1539954"/>
                      </a:lnTo>
                      <a:lnTo>
                        <a:pt x="621586" y="1540784"/>
                      </a:lnTo>
                      <a:lnTo>
                        <a:pt x="622995" y="1541526"/>
                      </a:lnTo>
                      <a:lnTo>
                        <a:pt x="623280" y="1542628"/>
                      </a:lnTo>
                      <a:lnTo>
                        <a:pt x="622600" y="1543247"/>
                      </a:lnTo>
                      <a:lnTo>
                        <a:pt x="621636" y="1543185"/>
                      </a:lnTo>
                      <a:lnTo>
                        <a:pt x="620412" y="1542863"/>
                      </a:lnTo>
                      <a:lnTo>
                        <a:pt x="619720" y="1542875"/>
                      </a:lnTo>
                      <a:lnTo>
                        <a:pt x="619039" y="1543408"/>
                      </a:lnTo>
                      <a:lnTo>
                        <a:pt x="618718" y="1544522"/>
                      </a:lnTo>
                      <a:lnTo>
                        <a:pt x="617890" y="1546676"/>
                      </a:lnTo>
                      <a:lnTo>
                        <a:pt x="617927" y="1548471"/>
                      </a:lnTo>
                      <a:lnTo>
                        <a:pt x="618310" y="1549832"/>
                      </a:lnTo>
                      <a:lnTo>
                        <a:pt x="618854" y="1550761"/>
                      </a:lnTo>
                      <a:lnTo>
                        <a:pt x="620090" y="1552024"/>
                      </a:lnTo>
                      <a:lnTo>
                        <a:pt x="620721" y="1552680"/>
                      </a:lnTo>
                      <a:lnTo>
                        <a:pt x="620980" y="1552940"/>
                      </a:lnTo>
                      <a:lnTo>
                        <a:pt x="621339" y="1553620"/>
                      </a:lnTo>
                      <a:lnTo>
                        <a:pt x="621710" y="1554896"/>
                      </a:lnTo>
                      <a:lnTo>
                        <a:pt x="621759" y="1557198"/>
                      </a:lnTo>
                      <a:lnTo>
                        <a:pt x="621438" y="1558065"/>
                      </a:lnTo>
                      <a:lnTo>
                        <a:pt x="621017" y="1558758"/>
                      </a:lnTo>
                      <a:lnTo>
                        <a:pt x="620424" y="1559364"/>
                      </a:lnTo>
                      <a:lnTo>
                        <a:pt x="619472" y="1559810"/>
                      </a:lnTo>
                      <a:lnTo>
                        <a:pt x="618446" y="1560516"/>
                      </a:lnTo>
                      <a:lnTo>
                        <a:pt x="616542" y="1560639"/>
                      </a:lnTo>
                      <a:lnTo>
                        <a:pt x="616110" y="1560565"/>
                      </a:lnTo>
                      <a:lnTo>
                        <a:pt x="614453" y="1560342"/>
                      </a:lnTo>
                      <a:lnTo>
                        <a:pt x="613229" y="1560280"/>
                      </a:lnTo>
                      <a:lnTo>
                        <a:pt x="610448" y="1560082"/>
                      </a:lnTo>
                      <a:lnTo>
                        <a:pt x="609224" y="1559946"/>
                      </a:lnTo>
                      <a:lnTo>
                        <a:pt x="608260" y="1559624"/>
                      </a:lnTo>
                      <a:lnTo>
                        <a:pt x="607048" y="1559476"/>
                      </a:lnTo>
                      <a:lnTo>
                        <a:pt x="606270" y="1559661"/>
                      </a:lnTo>
                      <a:lnTo>
                        <a:pt x="605664" y="1559934"/>
                      </a:lnTo>
                      <a:lnTo>
                        <a:pt x="605243" y="1560367"/>
                      </a:lnTo>
                      <a:lnTo>
                        <a:pt x="604737" y="1561147"/>
                      </a:lnTo>
                      <a:lnTo>
                        <a:pt x="604230" y="1561840"/>
                      </a:lnTo>
                      <a:lnTo>
                        <a:pt x="602796" y="1563586"/>
                      </a:lnTo>
                      <a:lnTo>
                        <a:pt x="601510" y="1564638"/>
                      </a:lnTo>
                      <a:lnTo>
                        <a:pt x="600212" y="1566024"/>
                      </a:lnTo>
                      <a:lnTo>
                        <a:pt x="598308" y="1567795"/>
                      </a:lnTo>
                      <a:lnTo>
                        <a:pt x="592041" y="1573637"/>
                      </a:lnTo>
                      <a:lnTo>
                        <a:pt x="588901" y="1576955"/>
                      </a:lnTo>
                      <a:lnTo>
                        <a:pt x="587121" y="1578614"/>
                      </a:lnTo>
                      <a:lnTo>
                        <a:pt x="585675" y="1580099"/>
                      </a:lnTo>
                      <a:lnTo>
                        <a:pt x="585007" y="1581226"/>
                      </a:lnTo>
                      <a:lnTo>
                        <a:pt x="584340" y="1582612"/>
                      </a:lnTo>
                      <a:lnTo>
                        <a:pt x="583684" y="1584160"/>
                      </a:lnTo>
                      <a:lnTo>
                        <a:pt x="583202" y="1586054"/>
                      </a:lnTo>
                      <a:lnTo>
                        <a:pt x="582720" y="1587774"/>
                      </a:lnTo>
                      <a:lnTo>
                        <a:pt x="582225" y="1588641"/>
                      </a:lnTo>
                      <a:lnTo>
                        <a:pt x="581632" y="1589334"/>
                      </a:lnTo>
                      <a:lnTo>
                        <a:pt x="580519" y="1590052"/>
                      </a:lnTo>
                      <a:lnTo>
                        <a:pt x="579666" y="1590584"/>
                      </a:lnTo>
                      <a:lnTo>
                        <a:pt x="578616" y="1591104"/>
                      </a:lnTo>
                      <a:lnTo>
                        <a:pt x="577244" y="1591897"/>
                      </a:lnTo>
                      <a:lnTo>
                        <a:pt x="575723" y="1593555"/>
                      </a:lnTo>
                      <a:lnTo>
                        <a:pt x="574722" y="1595115"/>
                      </a:lnTo>
                      <a:lnTo>
                        <a:pt x="574066" y="1596761"/>
                      </a:lnTo>
                      <a:lnTo>
                        <a:pt x="573226" y="1597975"/>
                      </a:lnTo>
                      <a:lnTo>
                        <a:pt x="572299" y="1599274"/>
                      </a:lnTo>
                      <a:lnTo>
                        <a:pt x="571631" y="1600488"/>
                      </a:lnTo>
                      <a:lnTo>
                        <a:pt x="571149" y="1602035"/>
                      </a:lnTo>
                      <a:lnTo>
                        <a:pt x="570370" y="1606157"/>
                      </a:lnTo>
                      <a:lnTo>
                        <a:pt x="570420" y="1608212"/>
                      </a:lnTo>
                      <a:lnTo>
                        <a:pt x="570556" y="1610515"/>
                      </a:lnTo>
                      <a:lnTo>
                        <a:pt x="570865" y="1612310"/>
                      </a:lnTo>
                      <a:lnTo>
                        <a:pt x="571940" y="1614167"/>
                      </a:lnTo>
                      <a:lnTo>
                        <a:pt x="572385" y="1614748"/>
                      </a:lnTo>
                      <a:lnTo>
                        <a:pt x="572682" y="1615281"/>
                      </a:lnTo>
                      <a:lnTo>
                        <a:pt x="573028" y="1615937"/>
                      </a:lnTo>
                      <a:lnTo>
                        <a:pt x="573288" y="1616271"/>
                      </a:lnTo>
                      <a:lnTo>
                        <a:pt x="573300" y="1616618"/>
                      </a:lnTo>
                      <a:lnTo>
                        <a:pt x="573313" y="1616952"/>
                      </a:lnTo>
                      <a:lnTo>
                        <a:pt x="573313" y="1617298"/>
                      </a:lnTo>
                      <a:lnTo>
                        <a:pt x="572979" y="1618041"/>
                      </a:lnTo>
                      <a:lnTo>
                        <a:pt x="572287" y="1620108"/>
                      </a:lnTo>
                      <a:lnTo>
                        <a:pt x="571347" y="1621309"/>
                      </a:lnTo>
                      <a:lnTo>
                        <a:pt x="570655" y="1622386"/>
                      </a:lnTo>
                      <a:lnTo>
                        <a:pt x="568887" y="1624540"/>
                      </a:lnTo>
                      <a:lnTo>
                        <a:pt x="568256" y="1625716"/>
                      </a:lnTo>
                      <a:lnTo>
                        <a:pt x="567156" y="1627759"/>
                      </a:lnTo>
                      <a:lnTo>
                        <a:pt x="565994" y="1629207"/>
                      </a:lnTo>
                      <a:lnTo>
                        <a:pt x="564474" y="1630655"/>
                      </a:lnTo>
                      <a:lnTo>
                        <a:pt x="563398" y="1630915"/>
                      </a:lnTo>
                      <a:lnTo>
                        <a:pt x="559801" y="1630767"/>
                      </a:lnTo>
                      <a:lnTo>
                        <a:pt x="557872" y="1630222"/>
                      </a:lnTo>
                      <a:lnTo>
                        <a:pt x="555585" y="1629442"/>
                      </a:lnTo>
                      <a:lnTo>
                        <a:pt x="554980" y="1629455"/>
                      </a:lnTo>
                      <a:lnTo>
                        <a:pt x="554522" y="1630173"/>
                      </a:lnTo>
                      <a:lnTo>
                        <a:pt x="554288" y="1630420"/>
                      </a:lnTo>
                      <a:lnTo>
                        <a:pt x="554077" y="1631485"/>
                      </a:lnTo>
                      <a:lnTo>
                        <a:pt x="553521" y="1633267"/>
                      </a:lnTo>
                      <a:lnTo>
                        <a:pt x="552952" y="1634468"/>
                      </a:lnTo>
                      <a:lnTo>
                        <a:pt x="552520" y="1636956"/>
                      </a:lnTo>
                      <a:lnTo>
                        <a:pt x="551395" y="1639927"/>
                      </a:lnTo>
                      <a:lnTo>
                        <a:pt x="551419" y="1640881"/>
                      </a:lnTo>
                      <a:lnTo>
                        <a:pt x="551444" y="1642057"/>
                      </a:lnTo>
                      <a:lnTo>
                        <a:pt x="551827" y="1642762"/>
                      </a:lnTo>
                      <a:lnTo>
                        <a:pt x="552433" y="1643220"/>
                      </a:lnTo>
                      <a:lnTo>
                        <a:pt x="553039" y="1643678"/>
                      </a:lnTo>
                      <a:lnTo>
                        <a:pt x="553892" y="1644371"/>
                      </a:lnTo>
                      <a:lnTo>
                        <a:pt x="554398" y="1645300"/>
                      </a:lnTo>
                      <a:lnTo>
                        <a:pt x="554658" y="1646117"/>
                      </a:lnTo>
                      <a:lnTo>
                        <a:pt x="554708" y="1648605"/>
                      </a:lnTo>
                      <a:lnTo>
                        <a:pt x="554250" y="1649323"/>
                      </a:lnTo>
                      <a:lnTo>
                        <a:pt x="553558" y="1650635"/>
                      </a:lnTo>
                      <a:lnTo>
                        <a:pt x="552767" y="1652183"/>
                      </a:lnTo>
                      <a:lnTo>
                        <a:pt x="552000" y="1653643"/>
                      </a:lnTo>
                      <a:lnTo>
                        <a:pt x="551382" y="1654819"/>
                      </a:lnTo>
                      <a:lnTo>
                        <a:pt x="551197" y="1656948"/>
                      </a:lnTo>
                      <a:lnTo>
                        <a:pt x="550653" y="1659449"/>
                      </a:lnTo>
                      <a:lnTo>
                        <a:pt x="550208" y="1660514"/>
                      </a:lnTo>
                      <a:lnTo>
                        <a:pt x="549664" y="1662891"/>
                      </a:lnTo>
                      <a:lnTo>
                        <a:pt x="549466" y="1664277"/>
                      </a:lnTo>
                      <a:lnTo>
                        <a:pt x="548898" y="1665478"/>
                      </a:lnTo>
                      <a:lnTo>
                        <a:pt x="548205" y="1666666"/>
                      </a:lnTo>
                      <a:lnTo>
                        <a:pt x="547872" y="1667743"/>
                      </a:lnTo>
                      <a:lnTo>
                        <a:pt x="547896" y="1668684"/>
                      </a:lnTo>
                      <a:lnTo>
                        <a:pt x="547908" y="1669043"/>
                      </a:lnTo>
                      <a:lnTo>
                        <a:pt x="547921" y="1669872"/>
                      </a:lnTo>
                      <a:lnTo>
                        <a:pt x="547847" y="1670120"/>
                      </a:lnTo>
                      <a:lnTo>
                        <a:pt x="547266" y="1672125"/>
                      </a:lnTo>
                      <a:lnTo>
                        <a:pt x="546203" y="1672980"/>
                      </a:lnTo>
                      <a:lnTo>
                        <a:pt x="545041" y="1674069"/>
                      </a:lnTo>
                      <a:lnTo>
                        <a:pt x="543483" y="1674341"/>
                      </a:lnTo>
                      <a:lnTo>
                        <a:pt x="541579" y="1674391"/>
                      </a:lnTo>
                      <a:lnTo>
                        <a:pt x="541196" y="1674539"/>
                      </a:lnTo>
                      <a:lnTo>
                        <a:pt x="540627" y="1674762"/>
                      </a:lnTo>
                      <a:lnTo>
                        <a:pt x="539799" y="1675369"/>
                      </a:lnTo>
                      <a:lnTo>
                        <a:pt x="539811" y="1675839"/>
                      </a:lnTo>
                      <a:lnTo>
                        <a:pt x="539836" y="1676792"/>
                      </a:lnTo>
                      <a:lnTo>
                        <a:pt x="540343" y="1677721"/>
                      </a:lnTo>
                      <a:lnTo>
                        <a:pt x="540714" y="1678661"/>
                      </a:lnTo>
                      <a:lnTo>
                        <a:pt x="541455" y="1679466"/>
                      </a:lnTo>
                      <a:lnTo>
                        <a:pt x="541777" y="1682883"/>
                      </a:lnTo>
                      <a:lnTo>
                        <a:pt x="542445" y="1686064"/>
                      </a:lnTo>
                      <a:lnTo>
                        <a:pt x="541950" y="1690087"/>
                      </a:lnTo>
                      <a:lnTo>
                        <a:pt x="541740" y="1691746"/>
                      </a:lnTo>
                      <a:lnTo>
                        <a:pt x="540838" y="1695794"/>
                      </a:lnTo>
                      <a:lnTo>
                        <a:pt x="541073" y="1696314"/>
                      </a:lnTo>
                      <a:lnTo>
                        <a:pt x="541221" y="1697156"/>
                      </a:lnTo>
                      <a:lnTo>
                        <a:pt x="541567" y="1698963"/>
                      </a:lnTo>
                      <a:lnTo>
                        <a:pt x="542111" y="1702788"/>
                      </a:lnTo>
                      <a:lnTo>
                        <a:pt x="541455" y="1704868"/>
                      </a:lnTo>
                      <a:lnTo>
                        <a:pt x="541270" y="1705487"/>
                      </a:lnTo>
                      <a:lnTo>
                        <a:pt x="540986" y="1706688"/>
                      </a:lnTo>
                      <a:lnTo>
                        <a:pt x="540677" y="1708037"/>
                      </a:lnTo>
                      <a:lnTo>
                        <a:pt x="540392" y="1709423"/>
                      </a:lnTo>
                      <a:lnTo>
                        <a:pt x="540244" y="1710661"/>
                      </a:lnTo>
                      <a:lnTo>
                        <a:pt x="540640" y="1712469"/>
                      </a:lnTo>
                      <a:lnTo>
                        <a:pt x="540986" y="1713570"/>
                      </a:lnTo>
                      <a:lnTo>
                        <a:pt x="541468" y="1714412"/>
                      </a:lnTo>
                      <a:lnTo>
                        <a:pt x="541320" y="1715105"/>
                      </a:lnTo>
                      <a:lnTo>
                        <a:pt x="540467" y="1716133"/>
                      </a:lnTo>
                      <a:lnTo>
                        <a:pt x="539750" y="1717086"/>
                      </a:lnTo>
                      <a:lnTo>
                        <a:pt x="539255" y="1717705"/>
                      </a:lnTo>
                      <a:lnTo>
                        <a:pt x="538823" y="1718596"/>
                      </a:lnTo>
                      <a:lnTo>
                        <a:pt x="538674" y="1719772"/>
                      </a:lnTo>
                      <a:lnTo>
                        <a:pt x="539020" y="1721233"/>
                      </a:lnTo>
                      <a:lnTo>
                        <a:pt x="539490" y="1723511"/>
                      </a:lnTo>
                      <a:lnTo>
                        <a:pt x="539614" y="1724414"/>
                      </a:lnTo>
                      <a:lnTo>
                        <a:pt x="539614" y="1725318"/>
                      </a:lnTo>
                      <a:lnTo>
                        <a:pt x="539527" y="1725863"/>
                      </a:lnTo>
                      <a:lnTo>
                        <a:pt x="539045" y="1726271"/>
                      </a:lnTo>
                      <a:lnTo>
                        <a:pt x="537710" y="1726816"/>
                      </a:lnTo>
                      <a:lnTo>
                        <a:pt x="534558" y="1728240"/>
                      </a:lnTo>
                      <a:lnTo>
                        <a:pt x="533284" y="1728920"/>
                      </a:lnTo>
                      <a:lnTo>
                        <a:pt x="532295" y="1730022"/>
                      </a:lnTo>
                      <a:lnTo>
                        <a:pt x="531591" y="1731050"/>
                      </a:lnTo>
                      <a:lnTo>
                        <a:pt x="531158" y="1732845"/>
                      </a:lnTo>
                      <a:lnTo>
                        <a:pt x="530787" y="1734986"/>
                      </a:lnTo>
                      <a:lnTo>
                        <a:pt x="530503" y="1736434"/>
                      </a:lnTo>
                      <a:lnTo>
                        <a:pt x="529848" y="1739269"/>
                      </a:lnTo>
                      <a:lnTo>
                        <a:pt x="529205" y="1741200"/>
                      </a:lnTo>
                      <a:lnTo>
                        <a:pt x="528179" y="1745397"/>
                      </a:lnTo>
                      <a:lnTo>
                        <a:pt x="527177" y="1748974"/>
                      </a:lnTo>
                      <a:lnTo>
                        <a:pt x="526683" y="1750373"/>
                      </a:lnTo>
                      <a:lnTo>
                        <a:pt x="526176" y="1751809"/>
                      </a:lnTo>
                      <a:lnTo>
                        <a:pt x="524829" y="1753864"/>
                      </a:lnTo>
                      <a:lnTo>
                        <a:pt x="523568" y="1756055"/>
                      </a:lnTo>
                      <a:lnTo>
                        <a:pt x="522059" y="1758655"/>
                      </a:lnTo>
                      <a:lnTo>
                        <a:pt x="521887" y="1759076"/>
                      </a:lnTo>
                      <a:lnTo>
                        <a:pt x="521540" y="1760425"/>
                      </a:lnTo>
                      <a:lnTo>
                        <a:pt x="521318" y="1761292"/>
                      </a:lnTo>
                      <a:lnTo>
                        <a:pt x="520811" y="1761750"/>
                      </a:lnTo>
                      <a:lnTo>
                        <a:pt x="520131" y="1762294"/>
                      </a:lnTo>
                      <a:lnTo>
                        <a:pt x="519031" y="1762480"/>
                      </a:lnTo>
                      <a:lnTo>
                        <a:pt x="518549" y="1762480"/>
                      </a:lnTo>
                      <a:lnTo>
                        <a:pt x="517955" y="1762480"/>
                      </a:lnTo>
                      <a:lnTo>
                        <a:pt x="516979" y="1762480"/>
                      </a:lnTo>
                      <a:lnTo>
                        <a:pt x="516349" y="1762641"/>
                      </a:lnTo>
                      <a:lnTo>
                        <a:pt x="515878" y="1762926"/>
                      </a:lnTo>
                      <a:lnTo>
                        <a:pt x="515496" y="1763408"/>
                      </a:lnTo>
                      <a:lnTo>
                        <a:pt x="515186" y="1764584"/>
                      </a:lnTo>
                      <a:lnTo>
                        <a:pt x="514556" y="1766776"/>
                      </a:lnTo>
                      <a:lnTo>
                        <a:pt x="514074" y="1767630"/>
                      </a:lnTo>
                      <a:lnTo>
                        <a:pt x="513419" y="1768125"/>
                      </a:lnTo>
                      <a:lnTo>
                        <a:pt x="512331" y="1769028"/>
                      </a:lnTo>
                      <a:lnTo>
                        <a:pt x="510983" y="1769660"/>
                      </a:lnTo>
                      <a:lnTo>
                        <a:pt x="510402" y="1770106"/>
                      </a:lnTo>
                      <a:lnTo>
                        <a:pt x="509969" y="1770526"/>
                      </a:lnTo>
                      <a:lnTo>
                        <a:pt x="509574" y="1771009"/>
                      </a:lnTo>
                      <a:lnTo>
                        <a:pt x="509104" y="1772334"/>
                      </a:lnTo>
                      <a:lnTo>
                        <a:pt x="508573" y="1774946"/>
                      </a:lnTo>
                      <a:lnTo>
                        <a:pt x="508437" y="1775948"/>
                      </a:lnTo>
                      <a:lnTo>
                        <a:pt x="508053" y="1776902"/>
                      </a:lnTo>
                      <a:lnTo>
                        <a:pt x="507695" y="1777521"/>
                      </a:lnTo>
                      <a:lnTo>
                        <a:pt x="506916" y="1777979"/>
                      </a:lnTo>
                      <a:lnTo>
                        <a:pt x="505445" y="1778858"/>
                      </a:lnTo>
                      <a:lnTo>
                        <a:pt x="504950" y="1779229"/>
                      </a:lnTo>
                      <a:lnTo>
                        <a:pt x="504036" y="1779935"/>
                      </a:lnTo>
                      <a:lnTo>
                        <a:pt x="503702" y="1780504"/>
                      </a:lnTo>
                      <a:lnTo>
                        <a:pt x="502948" y="1781630"/>
                      </a:lnTo>
                      <a:lnTo>
                        <a:pt x="502231" y="1783141"/>
                      </a:lnTo>
                      <a:lnTo>
                        <a:pt x="501774" y="1785456"/>
                      </a:lnTo>
                      <a:lnTo>
                        <a:pt x="501217" y="1787869"/>
                      </a:lnTo>
                      <a:lnTo>
                        <a:pt x="500958" y="1789887"/>
                      </a:lnTo>
                      <a:lnTo>
                        <a:pt x="501156" y="1790667"/>
                      </a:lnTo>
                      <a:lnTo>
                        <a:pt x="501328" y="1791038"/>
                      </a:lnTo>
                      <a:lnTo>
                        <a:pt x="501996" y="1791261"/>
                      </a:lnTo>
                      <a:lnTo>
                        <a:pt x="503788" y="1791719"/>
                      </a:lnTo>
                      <a:lnTo>
                        <a:pt x="504085" y="1792116"/>
                      </a:lnTo>
                      <a:lnTo>
                        <a:pt x="504419" y="1792858"/>
                      </a:lnTo>
                      <a:lnTo>
                        <a:pt x="504209" y="1793465"/>
                      </a:lnTo>
                      <a:lnTo>
                        <a:pt x="503739" y="1793737"/>
                      </a:lnTo>
                      <a:lnTo>
                        <a:pt x="501959" y="1793477"/>
                      </a:lnTo>
                      <a:lnTo>
                        <a:pt x="498732" y="1792673"/>
                      </a:lnTo>
                      <a:lnTo>
                        <a:pt x="497781" y="1792561"/>
                      </a:lnTo>
                      <a:lnTo>
                        <a:pt x="496767" y="1792895"/>
                      </a:lnTo>
                      <a:lnTo>
                        <a:pt x="494505" y="1794406"/>
                      </a:lnTo>
                      <a:lnTo>
                        <a:pt x="493800" y="1794888"/>
                      </a:lnTo>
                      <a:lnTo>
                        <a:pt x="492762" y="1796324"/>
                      </a:lnTo>
                      <a:lnTo>
                        <a:pt x="492267" y="1797092"/>
                      </a:lnTo>
                      <a:lnTo>
                        <a:pt x="491241" y="1798689"/>
                      </a:lnTo>
                      <a:lnTo>
                        <a:pt x="489857" y="1801016"/>
                      </a:lnTo>
                      <a:lnTo>
                        <a:pt x="488707" y="1803418"/>
                      </a:lnTo>
                      <a:lnTo>
                        <a:pt x="487730" y="1805720"/>
                      </a:lnTo>
                      <a:lnTo>
                        <a:pt x="486816" y="1808233"/>
                      </a:lnTo>
                      <a:lnTo>
                        <a:pt x="486457" y="1809657"/>
                      </a:lnTo>
                      <a:lnTo>
                        <a:pt x="486346" y="1810078"/>
                      </a:lnTo>
                      <a:lnTo>
                        <a:pt x="486482" y="1810313"/>
                      </a:lnTo>
                      <a:lnTo>
                        <a:pt x="487038" y="1810721"/>
                      </a:lnTo>
                      <a:lnTo>
                        <a:pt x="487916" y="1810932"/>
                      </a:lnTo>
                      <a:lnTo>
                        <a:pt x="488472" y="1811340"/>
                      </a:lnTo>
                      <a:lnTo>
                        <a:pt x="488954" y="1811984"/>
                      </a:lnTo>
                      <a:lnTo>
                        <a:pt x="489053" y="1812925"/>
                      </a:lnTo>
                      <a:lnTo>
                        <a:pt x="488769" y="1814026"/>
                      </a:lnTo>
                      <a:lnTo>
                        <a:pt x="488361" y="1814324"/>
                      </a:lnTo>
                      <a:lnTo>
                        <a:pt x="487582" y="1815623"/>
                      </a:lnTo>
                      <a:lnTo>
                        <a:pt x="487026" y="1816638"/>
                      </a:lnTo>
                      <a:lnTo>
                        <a:pt x="486828" y="1816997"/>
                      </a:lnTo>
                      <a:lnTo>
                        <a:pt x="486642" y="1817740"/>
                      </a:lnTo>
                      <a:lnTo>
                        <a:pt x="486568" y="1818830"/>
                      </a:lnTo>
                      <a:lnTo>
                        <a:pt x="487285" y="1819597"/>
                      </a:lnTo>
                      <a:lnTo>
                        <a:pt x="488052" y="1819993"/>
                      </a:lnTo>
                      <a:lnTo>
                        <a:pt x="488917" y="1820736"/>
                      </a:lnTo>
                      <a:lnTo>
                        <a:pt x="489152" y="1821838"/>
                      </a:lnTo>
                      <a:lnTo>
                        <a:pt x="489251" y="1822779"/>
                      </a:lnTo>
                      <a:lnTo>
                        <a:pt x="489943" y="1823930"/>
                      </a:lnTo>
                      <a:lnTo>
                        <a:pt x="490326" y="1824747"/>
                      </a:lnTo>
                      <a:lnTo>
                        <a:pt x="491130" y="1825737"/>
                      </a:lnTo>
                      <a:lnTo>
                        <a:pt x="491353" y="1826381"/>
                      </a:lnTo>
                      <a:lnTo>
                        <a:pt x="491340" y="1827235"/>
                      </a:lnTo>
                      <a:lnTo>
                        <a:pt x="491167" y="1827903"/>
                      </a:lnTo>
                      <a:lnTo>
                        <a:pt x="490759" y="1828200"/>
                      </a:lnTo>
                      <a:lnTo>
                        <a:pt x="489696" y="1828250"/>
                      </a:lnTo>
                      <a:lnTo>
                        <a:pt x="489387" y="1828436"/>
                      </a:lnTo>
                      <a:lnTo>
                        <a:pt x="489103" y="1829018"/>
                      </a:lnTo>
                      <a:lnTo>
                        <a:pt x="489028" y="1830317"/>
                      </a:lnTo>
                      <a:lnTo>
                        <a:pt x="488818" y="1831171"/>
                      </a:lnTo>
                      <a:lnTo>
                        <a:pt x="488534" y="1831753"/>
                      </a:lnTo>
                      <a:lnTo>
                        <a:pt x="487693" y="1832459"/>
                      </a:lnTo>
                      <a:lnTo>
                        <a:pt x="487026" y="1832756"/>
                      </a:lnTo>
                      <a:lnTo>
                        <a:pt x="486457" y="1832669"/>
                      </a:lnTo>
                      <a:lnTo>
                        <a:pt x="485975" y="1832744"/>
                      </a:lnTo>
                      <a:lnTo>
                        <a:pt x="485691" y="1833065"/>
                      </a:lnTo>
                      <a:lnTo>
                        <a:pt x="485554" y="1833622"/>
                      </a:lnTo>
                      <a:lnTo>
                        <a:pt x="485616" y="1834662"/>
                      </a:lnTo>
                      <a:lnTo>
                        <a:pt x="485901" y="1835405"/>
                      </a:lnTo>
                      <a:lnTo>
                        <a:pt x="485851" y="1836371"/>
                      </a:lnTo>
                      <a:lnTo>
                        <a:pt x="485641" y="1836965"/>
                      </a:lnTo>
                      <a:lnTo>
                        <a:pt x="485320" y="1837410"/>
                      </a:lnTo>
                      <a:lnTo>
                        <a:pt x="484887" y="1837831"/>
                      </a:lnTo>
                      <a:lnTo>
                        <a:pt x="484257" y="1837992"/>
                      </a:lnTo>
                      <a:lnTo>
                        <a:pt x="483849" y="1838029"/>
                      </a:lnTo>
                      <a:lnTo>
                        <a:pt x="483515" y="1838327"/>
                      </a:lnTo>
                      <a:lnTo>
                        <a:pt x="483305" y="1838611"/>
                      </a:lnTo>
                      <a:lnTo>
                        <a:pt x="482983" y="1839379"/>
                      </a:lnTo>
                      <a:lnTo>
                        <a:pt x="482736" y="1840097"/>
                      </a:lnTo>
                      <a:lnTo>
                        <a:pt x="482452" y="1841198"/>
                      </a:lnTo>
                      <a:lnTo>
                        <a:pt x="482650" y="1841706"/>
                      </a:lnTo>
                      <a:lnTo>
                        <a:pt x="483132" y="1841892"/>
                      </a:lnTo>
                      <a:lnTo>
                        <a:pt x="483700" y="1841978"/>
                      </a:lnTo>
                      <a:lnTo>
                        <a:pt x="484516" y="1842115"/>
                      </a:lnTo>
                      <a:lnTo>
                        <a:pt x="485444" y="1842350"/>
                      </a:lnTo>
                      <a:lnTo>
                        <a:pt x="485802" y="1842771"/>
                      </a:lnTo>
                      <a:lnTo>
                        <a:pt x="486284" y="1843476"/>
                      </a:lnTo>
                      <a:lnTo>
                        <a:pt x="486791" y="1844850"/>
                      </a:lnTo>
                      <a:lnTo>
                        <a:pt x="487495" y="1845680"/>
                      </a:lnTo>
                      <a:lnTo>
                        <a:pt x="488633" y="1846621"/>
                      </a:lnTo>
                      <a:lnTo>
                        <a:pt x="489609" y="1847462"/>
                      </a:lnTo>
                      <a:lnTo>
                        <a:pt x="491402" y="1848700"/>
                      </a:lnTo>
                      <a:lnTo>
                        <a:pt x="491859" y="1849208"/>
                      </a:lnTo>
                      <a:lnTo>
                        <a:pt x="492107" y="1849790"/>
                      </a:lnTo>
                      <a:lnTo>
                        <a:pt x="492168" y="1851114"/>
                      </a:lnTo>
                      <a:lnTo>
                        <a:pt x="491995" y="1851795"/>
                      </a:lnTo>
                      <a:lnTo>
                        <a:pt x="491785" y="1852587"/>
                      </a:lnTo>
                      <a:lnTo>
                        <a:pt x="491538" y="1852785"/>
                      </a:lnTo>
                      <a:lnTo>
                        <a:pt x="491019" y="1853045"/>
                      </a:lnTo>
                      <a:lnTo>
                        <a:pt x="490462" y="1853169"/>
                      </a:lnTo>
                      <a:lnTo>
                        <a:pt x="487730" y="1853008"/>
                      </a:lnTo>
                      <a:lnTo>
                        <a:pt x="486098" y="1852983"/>
                      </a:lnTo>
                      <a:lnTo>
                        <a:pt x="484949" y="1852562"/>
                      </a:lnTo>
                      <a:lnTo>
                        <a:pt x="484380" y="1852488"/>
                      </a:lnTo>
                      <a:lnTo>
                        <a:pt x="483268" y="1852463"/>
                      </a:lnTo>
                      <a:lnTo>
                        <a:pt x="482650" y="1852538"/>
                      </a:lnTo>
                      <a:lnTo>
                        <a:pt x="482464" y="1852761"/>
                      </a:lnTo>
                      <a:lnTo>
                        <a:pt x="482427" y="1853144"/>
                      </a:lnTo>
                      <a:lnTo>
                        <a:pt x="483082" y="1853429"/>
                      </a:lnTo>
                      <a:lnTo>
                        <a:pt x="483651" y="1853776"/>
                      </a:lnTo>
                      <a:lnTo>
                        <a:pt x="484504" y="1854320"/>
                      </a:lnTo>
                      <a:lnTo>
                        <a:pt x="484665" y="1854952"/>
                      </a:lnTo>
                      <a:lnTo>
                        <a:pt x="484615" y="1855917"/>
                      </a:lnTo>
                      <a:lnTo>
                        <a:pt x="484677" y="1857242"/>
                      </a:lnTo>
                      <a:lnTo>
                        <a:pt x="484689" y="1858220"/>
                      </a:lnTo>
                      <a:lnTo>
                        <a:pt x="484714" y="1859408"/>
                      </a:lnTo>
                      <a:lnTo>
                        <a:pt x="485209" y="1860052"/>
                      </a:lnTo>
                      <a:lnTo>
                        <a:pt x="485567" y="1860733"/>
                      </a:lnTo>
                      <a:lnTo>
                        <a:pt x="486049" y="1860918"/>
                      </a:lnTo>
                      <a:lnTo>
                        <a:pt x="486531" y="1861042"/>
                      </a:lnTo>
                      <a:lnTo>
                        <a:pt x="488546" y="1861426"/>
                      </a:lnTo>
                      <a:lnTo>
                        <a:pt x="489288" y="1861612"/>
                      </a:lnTo>
                      <a:lnTo>
                        <a:pt x="490042" y="1861995"/>
                      </a:lnTo>
                      <a:lnTo>
                        <a:pt x="490537" y="1862379"/>
                      </a:lnTo>
                      <a:lnTo>
                        <a:pt x="490747" y="1862887"/>
                      </a:lnTo>
                      <a:lnTo>
                        <a:pt x="490660" y="1863456"/>
                      </a:lnTo>
                      <a:lnTo>
                        <a:pt x="490129" y="1864508"/>
                      </a:lnTo>
                      <a:lnTo>
                        <a:pt x="489350" y="1865746"/>
                      </a:lnTo>
                      <a:lnTo>
                        <a:pt x="488794" y="1867170"/>
                      </a:lnTo>
                      <a:lnTo>
                        <a:pt x="488695" y="1867566"/>
                      </a:lnTo>
                      <a:lnTo>
                        <a:pt x="488299" y="1869076"/>
                      </a:lnTo>
                      <a:lnTo>
                        <a:pt x="488089" y="1870463"/>
                      </a:lnTo>
                      <a:lnTo>
                        <a:pt x="487767" y="1871948"/>
                      </a:lnTo>
                      <a:lnTo>
                        <a:pt x="487298" y="1873273"/>
                      </a:lnTo>
                      <a:lnTo>
                        <a:pt x="487063" y="1874189"/>
                      </a:lnTo>
                      <a:lnTo>
                        <a:pt x="486890" y="1875129"/>
                      </a:lnTo>
                      <a:lnTo>
                        <a:pt x="486976" y="1875810"/>
                      </a:lnTo>
                      <a:lnTo>
                        <a:pt x="487755" y="1876392"/>
                      </a:lnTo>
                      <a:lnTo>
                        <a:pt x="488497" y="1876578"/>
                      </a:lnTo>
                      <a:lnTo>
                        <a:pt x="489263" y="1877172"/>
                      </a:lnTo>
                      <a:lnTo>
                        <a:pt x="489609" y="1877915"/>
                      </a:lnTo>
                      <a:lnTo>
                        <a:pt x="489461" y="1878460"/>
                      </a:lnTo>
                      <a:lnTo>
                        <a:pt x="489337" y="1878955"/>
                      </a:lnTo>
                      <a:lnTo>
                        <a:pt x="488534" y="1879536"/>
                      </a:lnTo>
                      <a:lnTo>
                        <a:pt x="487495" y="1879994"/>
                      </a:lnTo>
                      <a:lnTo>
                        <a:pt x="487211" y="1880316"/>
                      </a:lnTo>
                      <a:lnTo>
                        <a:pt x="486779" y="1880725"/>
                      </a:lnTo>
                      <a:lnTo>
                        <a:pt x="486395" y="1881220"/>
                      </a:lnTo>
                      <a:lnTo>
                        <a:pt x="485481" y="1881703"/>
                      </a:lnTo>
                      <a:lnTo>
                        <a:pt x="484343" y="1882272"/>
                      </a:lnTo>
                      <a:lnTo>
                        <a:pt x="483144" y="1882619"/>
                      </a:lnTo>
                      <a:lnTo>
                        <a:pt x="479645" y="1882656"/>
                      </a:lnTo>
                      <a:lnTo>
                        <a:pt x="477136" y="1882941"/>
                      </a:lnTo>
                      <a:lnTo>
                        <a:pt x="476506" y="1883102"/>
                      </a:lnTo>
                      <a:lnTo>
                        <a:pt x="475875" y="1883015"/>
                      </a:lnTo>
                      <a:lnTo>
                        <a:pt x="475257" y="1882854"/>
                      </a:lnTo>
                      <a:lnTo>
                        <a:pt x="474837" y="1882941"/>
                      </a:lnTo>
                      <a:lnTo>
                        <a:pt x="474491" y="1883250"/>
                      </a:lnTo>
                      <a:lnTo>
                        <a:pt x="474429" y="1884018"/>
                      </a:lnTo>
                      <a:lnTo>
                        <a:pt x="474392" y="1885714"/>
                      </a:lnTo>
                      <a:lnTo>
                        <a:pt x="474379" y="1887348"/>
                      </a:lnTo>
                      <a:lnTo>
                        <a:pt x="474664" y="1888524"/>
                      </a:lnTo>
                      <a:lnTo>
                        <a:pt x="474713" y="1889650"/>
                      </a:lnTo>
                      <a:lnTo>
                        <a:pt x="474540" y="1890306"/>
                      </a:lnTo>
                      <a:lnTo>
                        <a:pt x="474330" y="1891099"/>
                      </a:lnTo>
                      <a:lnTo>
                        <a:pt x="474565" y="1891495"/>
                      </a:lnTo>
                      <a:lnTo>
                        <a:pt x="474639" y="1892225"/>
                      </a:lnTo>
                      <a:lnTo>
                        <a:pt x="474379" y="1892745"/>
                      </a:lnTo>
                      <a:lnTo>
                        <a:pt x="473736" y="1892918"/>
                      </a:lnTo>
                      <a:lnTo>
                        <a:pt x="472488" y="1892931"/>
                      </a:lnTo>
                      <a:lnTo>
                        <a:pt x="471771" y="1892881"/>
                      </a:lnTo>
                      <a:lnTo>
                        <a:pt x="470869" y="1892844"/>
                      </a:lnTo>
                      <a:lnTo>
                        <a:pt x="470312" y="1893228"/>
                      </a:lnTo>
                      <a:lnTo>
                        <a:pt x="470016" y="1893871"/>
                      </a:lnTo>
                      <a:lnTo>
                        <a:pt x="469917" y="1894243"/>
                      </a:lnTo>
                      <a:lnTo>
                        <a:pt x="470572" y="1894540"/>
                      </a:lnTo>
                      <a:lnTo>
                        <a:pt x="471685" y="1895072"/>
                      </a:lnTo>
                      <a:lnTo>
                        <a:pt x="472204" y="1895345"/>
                      </a:lnTo>
                      <a:lnTo>
                        <a:pt x="472624" y="1895778"/>
                      </a:lnTo>
                      <a:lnTo>
                        <a:pt x="472636" y="1896496"/>
                      </a:lnTo>
                      <a:lnTo>
                        <a:pt x="472401" y="1897610"/>
                      </a:lnTo>
                      <a:lnTo>
                        <a:pt x="472241" y="1898031"/>
                      </a:lnTo>
                      <a:lnTo>
                        <a:pt x="470597" y="1899380"/>
                      </a:lnTo>
                      <a:lnTo>
                        <a:pt x="468742" y="1899343"/>
                      </a:lnTo>
                      <a:lnTo>
                        <a:pt x="466974" y="1899504"/>
                      </a:lnTo>
                      <a:lnTo>
                        <a:pt x="466035" y="1900185"/>
                      </a:lnTo>
                      <a:lnTo>
                        <a:pt x="465825" y="1901039"/>
                      </a:lnTo>
                      <a:lnTo>
                        <a:pt x="465986" y="1902165"/>
                      </a:lnTo>
                      <a:lnTo>
                        <a:pt x="465763" y="1903304"/>
                      </a:lnTo>
                      <a:lnTo>
                        <a:pt x="465120" y="1904889"/>
                      </a:lnTo>
                      <a:lnTo>
                        <a:pt x="465058" y="1905037"/>
                      </a:lnTo>
                      <a:lnTo>
                        <a:pt x="464329" y="1906015"/>
                      </a:lnTo>
                      <a:lnTo>
                        <a:pt x="463476" y="1906882"/>
                      </a:lnTo>
                      <a:lnTo>
                        <a:pt x="462722" y="1907439"/>
                      </a:lnTo>
                      <a:lnTo>
                        <a:pt x="461931" y="1907624"/>
                      </a:lnTo>
                      <a:lnTo>
                        <a:pt x="460633" y="1907872"/>
                      </a:lnTo>
                      <a:lnTo>
                        <a:pt x="458927" y="1908343"/>
                      </a:lnTo>
                      <a:lnTo>
                        <a:pt x="458346" y="1908603"/>
                      </a:lnTo>
                      <a:lnTo>
                        <a:pt x="457938" y="1908912"/>
                      </a:lnTo>
                      <a:lnTo>
                        <a:pt x="457654" y="1909506"/>
                      </a:lnTo>
                      <a:lnTo>
                        <a:pt x="457505" y="1910051"/>
                      </a:lnTo>
                      <a:lnTo>
                        <a:pt x="457443" y="1910806"/>
                      </a:lnTo>
                      <a:lnTo>
                        <a:pt x="457592" y="1911598"/>
                      </a:lnTo>
                      <a:lnTo>
                        <a:pt x="457963" y="1912923"/>
                      </a:lnTo>
                      <a:lnTo>
                        <a:pt x="458247" y="1913839"/>
                      </a:lnTo>
                      <a:lnTo>
                        <a:pt x="458358" y="1914842"/>
                      </a:lnTo>
                      <a:lnTo>
                        <a:pt x="458111" y="1916562"/>
                      </a:lnTo>
                      <a:lnTo>
                        <a:pt x="457518" y="1919595"/>
                      </a:lnTo>
                      <a:lnTo>
                        <a:pt x="457060" y="1921155"/>
                      </a:lnTo>
                      <a:lnTo>
                        <a:pt x="456529" y="1922195"/>
                      </a:lnTo>
                      <a:lnTo>
                        <a:pt x="455688" y="1923309"/>
                      </a:lnTo>
                      <a:lnTo>
                        <a:pt x="454452" y="1924151"/>
                      </a:lnTo>
                      <a:lnTo>
                        <a:pt x="453315" y="1923321"/>
                      </a:lnTo>
                      <a:lnTo>
                        <a:pt x="451880" y="1922826"/>
                      </a:lnTo>
                      <a:lnTo>
                        <a:pt x="450422" y="1922467"/>
                      </a:lnTo>
                      <a:lnTo>
                        <a:pt x="448159" y="1921811"/>
                      </a:lnTo>
                      <a:lnTo>
                        <a:pt x="446824" y="1921019"/>
                      </a:lnTo>
                      <a:lnTo>
                        <a:pt x="445662" y="1920338"/>
                      </a:lnTo>
                      <a:lnTo>
                        <a:pt x="445193" y="1919372"/>
                      </a:lnTo>
                      <a:lnTo>
                        <a:pt x="444859" y="1917689"/>
                      </a:lnTo>
                      <a:lnTo>
                        <a:pt x="444525" y="1915881"/>
                      </a:lnTo>
                      <a:lnTo>
                        <a:pt x="444303" y="1914804"/>
                      </a:lnTo>
                      <a:lnTo>
                        <a:pt x="443709" y="1914198"/>
                      </a:lnTo>
                      <a:lnTo>
                        <a:pt x="442758" y="1913826"/>
                      </a:lnTo>
                      <a:lnTo>
                        <a:pt x="442399" y="1913690"/>
                      </a:lnTo>
                      <a:lnTo>
                        <a:pt x="441917" y="1913567"/>
                      </a:lnTo>
                      <a:lnTo>
                        <a:pt x="439877" y="1913183"/>
                      </a:lnTo>
                      <a:lnTo>
                        <a:pt x="437590" y="1913146"/>
                      </a:lnTo>
                      <a:lnTo>
                        <a:pt x="435550" y="1913108"/>
                      </a:lnTo>
                      <a:lnTo>
                        <a:pt x="433746" y="1913084"/>
                      </a:lnTo>
                      <a:lnTo>
                        <a:pt x="431928" y="1913901"/>
                      </a:lnTo>
                      <a:lnTo>
                        <a:pt x="429752" y="1914941"/>
                      </a:lnTo>
                      <a:lnTo>
                        <a:pt x="427911" y="1916946"/>
                      </a:lnTo>
                      <a:lnTo>
                        <a:pt x="426662" y="1919682"/>
                      </a:lnTo>
                      <a:lnTo>
                        <a:pt x="426056" y="1920152"/>
                      </a:lnTo>
                      <a:lnTo>
                        <a:pt x="424968" y="1920610"/>
                      </a:lnTo>
                      <a:lnTo>
                        <a:pt x="424251" y="1920486"/>
                      </a:lnTo>
                      <a:lnTo>
                        <a:pt x="422323" y="1920214"/>
                      </a:lnTo>
                      <a:lnTo>
                        <a:pt x="418961" y="1920164"/>
                      </a:lnTo>
                      <a:lnTo>
                        <a:pt x="417032" y="1920078"/>
                      </a:lnTo>
                      <a:lnTo>
                        <a:pt x="414992" y="1919991"/>
                      </a:lnTo>
                      <a:lnTo>
                        <a:pt x="412953" y="1920078"/>
                      </a:lnTo>
                      <a:lnTo>
                        <a:pt x="411271" y="1919335"/>
                      </a:lnTo>
                      <a:lnTo>
                        <a:pt x="409739" y="1918122"/>
                      </a:lnTo>
                      <a:lnTo>
                        <a:pt x="408651" y="1917627"/>
                      </a:lnTo>
                      <a:lnTo>
                        <a:pt x="407575" y="1917491"/>
                      </a:lnTo>
                      <a:lnTo>
                        <a:pt x="406969" y="1917602"/>
                      </a:lnTo>
                      <a:lnTo>
                        <a:pt x="406722" y="1917949"/>
                      </a:lnTo>
                      <a:lnTo>
                        <a:pt x="406129" y="1918184"/>
                      </a:lnTo>
                      <a:lnTo>
                        <a:pt x="405758" y="1918778"/>
                      </a:lnTo>
                      <a:lnTo>
                        <a:pt x="405028" y="1919249"/>
                      </a:lnTo>
                      <a:lnTo>
                        <a:pt x="404423" y="1918877"/>
                      </a:lnTo>
                      <a:lnTo>
                        <a:pt x="404077" y="1918270"/>
                      </a:lnTo>
                      <a:lnTo>
                        <a:pt x="403607" y="1917070"/>
                      </a:lnTo>
                      <a:lnTo>
                        <a:pt x="403137" y="1916587"/>
                      </a:lnTo>
                      <a:lnTo>
                        <a:pt x="402062" y="1916216"/>
                      </a:lnTo>
                      <a:lnTo>
                        <a:pt x="399775" y="1915943"/>
                      </a:lnTo>
                      <a:lnTo>
                        <a:pt x="397624" y="1915312"/>
                      </a:lnTo>
                      <a:lnTo>
                        <a:pt x="395238" y="1913839"/>
                      </a:lnTo>
                      <a:lnTo>
                        <a:pt x="393569" y="1912613"/>
                      </a:lnTo>
                      <a:lnTo>
                        <a:pt x="392617" y="1912242"/>
                      </a:lnTo>
                      <a:lnTo>
                        <a:pt x="391529" y="1912230"/>
                      </a:lnTo>
                      <a:lnTo>
                        <a:pt x="390454" y="1912341"/>
                      </a:lnTo>
                      <a:lnTo>
                        <a:pt x="389354" y="1913034"/>
                      </a:lnTo>
                      <a:lnTo>
                        <a:pt x="388191" y="1913925"/>
                      </a:lnTo>
                      <a:lnTo>
                        <a:pt x="386634" y="1913901"/>
                      </a:lnTo>
                      <a:lnTo>
                        <a:pt x="386461" y="1913876"/>
                      </a:lnTo>
                      <a:lnTo>
                        <a:pt x="386510" y="1914743"/>
                      </a:lnTo>
                      <a:lnTo>
                        <a:pt x="385806" y="1916080"/>
                      </a:lnTo>
                      <a:lnTo>
                        <a:pt x="385175" y="1917194"/>
                      </a:lnTo>
                      <a:lnTo>
                        <a:pt x="385311" y="1917775"/>
                      </a:lnTo>
                      <a:lnTo>
                        <a:pt x="384916" y="1918295"/>
                      </a:lnTo>
                      <a:lnTo>
                        <a:pt x="384433" y="1918939"/>
                      </a:lnTo>
                      <a:lnTo>
                        <a:pt x="383482" y="1919607"/>
                      </a:lnTo>
                      <a:lnTo>
                        <a:pt x="382505" y="1920164"/>
                      </a:lnTo>
                      <a:lnTo>
                        <a:pt x="381776" y="1921390"/>
                      </a:lnTo>
                      <a:lnTo>
                        <a:pt x="381726" y="1922120"/>
                      </a:lnTo>
                      <a:lnTo>
                        <a:pt x="381516" y="1922987"/>
                      </a:lnTo>
                      <a:lnTo>
                        <a:pt x="380502" y="1924039"/>
                      </a:lnTo>
                      <a:lnTo>
                        <a:pt x="379192" y="1924497"/>
                      </a:lnTo>
                      <a:lnTo>
                        <a:pt x="377288" y="1924633"/>
                      </a:lnTo>
                      <a:lnTo>
                        <a:pt x="376262" y="1924720"/>
                      </a:lnTo>
                      <a:lnTo>
                        <a:pt x="375026" y="1925005"/>
                      </a:lnTo>
                      <a:lnTo>
                        <a:pt x="373592" y="1925364"/>
                      </a:lnTo>
                      <a:lnTo>
                        <a:pt x="373110" y="1925339"/>
                      </a:lnTo>
                      <a:lnTo>
                        <a:pt x="371639" y="1925735"/>
                      </a:lnTo>
                      <a:lnTo>
                        <a:pt x="370230" y="1926107"/>
                      </a:lnTo>
                      <a:lnTo>
                        <a:pt x="367485" y="1926181"/>
                      </a:lnTo>
                      <a:lnTo>
                        <a:pt x="364506" y="1926626"/>
                      </a:lnTo>
                      <a:lnTo>
                        <a:pt x="363505" y="1926862"/>
                      </a:lnTo>
                      <a:lnTo>
                        <a:pt x="362763" y="1927010"/>
                      </a:lnTo>
                      <a:lnTo>
                        <a:pt x="361428" y="1927233"/>
                      </a:lnTo>
                      <a:lnTo>
                        <a:pt x="360624" y="1927505"/>
                      </a:lnTo>
                      <a:lnTo>
                        <a:pt x="359895" y="1927802"/>
                      </a:lnTo>
                      <a:lnTo>
                        <a:pt x="358955" y="1927926"/>
                      </a:lnTo>
                      <a:lnTo>
                        <a:pt x="358436" y="1928174"/>
                      </a:lnTo>
                      <a:lnTo>
                        <a:pt x="358028" y="1929387"/>
                      </a:lnTo>
                      <a:lnTo>
                        <a:pt x="357398" y="1930897"/>
                      </a:lnTo>
                      <a:lnTo>
                        <a:pt x="355445" y="1933621"/>
                      </a:lnTo>
                      <a:lnTo>
                        <a:pt x="355111" y="1934339"/>
                      </a:lnTo>
                      <a:lnTo>
                        <a:pt x="354419" y="1935577"/>
                      </a:lnTo>
                      <a:lnTo>
                        <a:pt x="353195" y="1936926"/>
                      </a:lnTo>
                      <a:lnTo>
                        <a:pt x="352614" y="1937879"/>
                      </a:lnTo>
                      <a:lnTo>
                        <a:pt x="352465" y="1938622"/>
                      </a:lnTo>
                      <a:lnTo>
                        <a:pt x="352218" y="1939946"/>
                      </a:lnTo>
                      <a:lnTo>
                        <a:pt x="352082" y="1941135"/>
                      </a:lnTo>
                      <a:lnTo>
                        <a:pt x="351773" y="1941989"/>
                      </a:lnTo>
                      <a:lnTo>
                        <a:pt x="350871" y="1942880"/>
                      </a:lnTo>
                      <a:lnTo>
                        <a:pt x="350611" y="1943301"/>
                      </a:lnTo>
                      <a:lnTo>
                        <a:pt x="350376" y="1943833"/>
                      </a:lnTo>
                      <a:lnTo>
                        <a:pt x="350722" y="1944489"/>
                      </a:lnTo>
                      <a:lnTo>
                        <a:pt x="350302" y="1945046"/>
                      </a:lnTo>
                      <a:lnTo>
                        <a:pt x="349041" y="1948141"/>
                      </a:lnTo>
                      <a:lnTo>
                        <a:pt x="347582" y="1951756"/>
                      </a:lnTo>
                      <a:lnTo>
                        <a:pt x="346420" y="1954083"/>
                      </a:lnTo>
                      <a:lnTo>
                        <a:pt x="345060" y="1956151"/>
                      </a:lnTo>
                      <a:lnTo>
                        <a:pt x="344751" y="1958428"/>
                      </a:lnTo>
                      <a:lnTo>
                        <a:pt x="344924" y="1960533"/>
                      </a:lnTo>
                      <a:lnTo>
                        <a:pt x="341809" y="1961721"/>
                      </a:lnTo>
                      <a:lnTo>
                        <a:pt x="337866" y="1962810"/>
                      </a:lnTo>
                      <a:lnTo>
                        <a:pt x="335703" y="1963367"/>
                      </a:lnTo>
                      <a:lnTo>
                        <a:pt x="335356" y="1963454"/>
                      </a:lnTo>
                      <a:lnTo>
                        <a:pt x="334985" y="1963541"/>
                      </a:lnTo>
                      <a:lnTo>
                        <a:pt x="334627" y="1963640"/>
                      </a:lnTo>
                      <a:lnTo>
                        <a:pt x="334404" y="1963689"/>
                      </a:lnTo>
                      <a:lnTo>
                        <a:pt x="333527" y="1963949"/>
                      </a:lnTo>
                      <a:lnTo>
                        <a:pt x="333156" y="1964061"/>
                      </a:lnTo>
                      <a:lnTo>
                        <a:pt x="332204" y="1964333"/>
                      </a:lnTo>
                      <a:lnTo>
                        <a:pt x="331722" y="1964469"/>
                      </a:lnTo>
                      <a:lnTo>
                        <a:pt x="331017" y="1964680"/>
                      </a:lnTo>
                      <a:lnTo>
                        <a:pt x="330745" y="1964754"/>
                      </a:lnTo>
                      <a:lnTo>
                        <a:pt x="330004" y="1964964"/>
                      </a:lnTo>
                      <a:lnTo>
                        <a:pt x="329559" y="1965100"/>
                      </a:lnTo>
                      <a:lnTo>
                        <a:pt x="329423" y="1965138"/>
                      </a:lnTo>
                      <a:lnTo>
                        <a:pt x="326270" y="1966054"/>
                      </a:lnTo>
                      <a:lnTo>
                        <a:pt x="325096" y="1966400"/>
                      </a:lnTo>
                      <a:lnTo>
                        <a:pt x="324923" y="1966450"/>
                      </a:lnTo>
                      <a:lnTo>
                        <a:pt x="324305" y="1966660"/>
                      </a:lnTo>
                      <a:lnTo>
                        <a:pt x="324045" y="1966747"/>
                      </a:lnTo>
                      <a:lnTo>
                        <a:pt x="320942" y="1967787"/>
                      </a:lnTo>
                      <a:lnTo>
                        <a:pt x="319521" y="1968257"/>
                      </a:lnTo>
                      <a:lnTo>
                        <a:pt x="319199" y="1968369"/>
                      </a:lnTo>
                      <a:lnTo>
                        <a:pt x="316912" y="1969136"/>
                      </a:lnTo>
                      <a:lnTo>
                        <a:pt x="311794" y="1971525"/>
                      </a:lnTo>
                      <a:lnTo>
                        <a:pt x="310299" y="1972330"/>
                      </a:lnTo>
                      <a:lnTo>
                        <a:pt x="304328" y="1964345"/>
                      </a:lnTo>
                      <a:lnTo>
                        <a:pt x="302881" y="1960087"/>
                      </a:lnTo>
                      <a:lnTo>
                        <a:pt x="304662" y="1958218"/>
                      </a:lnTo>
                      <a:lnTo>
                        <a:pt x="305181" y="1955878"/>
                      </a:lnTo>
                      <a:lnTo>
                        <a:pt x="304167" y="1954553"/>
                      </a:lnTo>
                      <a:lnTo>
                        <a:pt x="302708" y="1953439"/>
                      </a:lnTo>
                      <a:lnTo>
                        <a:pt x="301460" y="1952325"/>
                      </a:lnTo>
                      <a:lnTo>
                        <a:pt x="301299" y="1950827"/>
                      </a:lnTo>
                      <a:lnTo>
                        <a:pt x="301336" y="1949763"/>
                      </a:lnTo>
                      <a:lnTo>
                        <a:pt x="301818" y="1948500"/>
                      </a:lnTo>
                      <a:lnTo>
                        <a:pt x="303153" y="1947052"/>
                      </a:lnTo>
                      <a:lnTo>
                        <a:pt x="305131" y="1945628"/>
                      </a:lnTo>
                      <a:lnTo>
                        <a:pt x="305638" y="1943301"/>
                      </a:lnTo>
                      <a:lnTo>
                        <a:pt x="305712" y="1941382"/>
                      </a:lnTo>
                      <a:lnTo>
                        <a:pt x="305168" y="1938795"/>
                      </a:lnTo>
                      <a:lnTo>
                        <a:pt x="304476" y="1934079"/>
                      </a:lnTo>
                      <a:lnTo>
                        <a:pt x="304538" y="1926614"/>
                      </a:lnTo>
                      <a:lnTo>
                        <a:pt x="303870" y="1921241"/>
                      </a:lnTo>
                      <a:lnTo>
                        <a:pt x="304031" y="1916983"/>
                      </a:lnTo>
                      <a:lnTo>
                        <a:pt x="304662" y="1911239"/>
                      </a:lnTo>
                      <a:lnTo>
                        <a:pt x="306083" y="1901695"/>
                      </a:lnTo>
                      <a:lnTo>
                        <a:pt x="306887" y="1897449"/>
                      </a:lnTo>
                      <a:lnTo>
                        <a:pt x="307665" y="1892633"/>
                      </a:lnTo>
                      <a:lnTo>
                        <a:pt x="307665" y="1886865"/>
                      </a:lnTo>
                      <a:lnTo>
                        <a:pt x="307023" y="1880861"/>
                      </a:lnTo>
                      <a:lnTo>
                        <a:pt x="305700" y="1875909"/>
                      </a:lnTo>
                      <a:lnTo>
                        <a:pt x="304365" y="1871168"/>
                      </a:lnTo>
                      <a:lnTo>
                        <a:pt x="303710" y="1865585"/>
                      </a:lnTo>
                      <a:lnTo>
                        <a:pt x="302721" y="1857663"/>
                      </a:lnTo>
                      <a:lnTo>
                        <a:pt x="302770" y="1855954"/>
                      </a:lnTo>
                      <a:lnTo>
                        <a:pt x="302387" y="1854865"/>
                      </a:lnTo>
                      <a:lnTo>
                        <a:pt x="301324" y="1854617"/>
                      </a:lnTo>
                      <a:lnTo>
                        <a:pt x="299816" y="1854568"/>
                      </a:lnTo>
                      <a:lnTo>
                        <a:pt x="297887" y="1854494"/>
                      </a:lnTo>
                      <a:lnTo>
                        <a:pt x="296540" y="1856152"/>
                      </a:lnTo>
                      <a:lnTo>
                        <a:pt x="295192" y="1857811"/>
                      </a:lnTo>
                      <a:lnTo>
                        <a:pt x="292942" y="1860510"/>
                      </a:lnTo>
                      <a:lnTo>
                        <a:pt x="291372" y="1862379"/>
                      </a:lnTo>
                      <a:lnTo>
                        <a:pt x="288319" y="1863753"/>
                      </a:lnTo>
                      <a:lnTo>
                        <a:pt x="285463" y="1865363"/>
                      </a:lnTo>
                      <a:lnTo>
                        <a:pt x="283708" y="1866588"/>
                      </a:lnTo>
                      <a:lnTo>
                        <a:pt x="282150" y="1868024"/>
                      </a:lnTo>
                      <a:lnTo>
                        <a:pt x="280803" y="1869893"/>
                      </a:lnTo>
                      <a:lnTo>
                        <a:pt x="279443" y="1871775"/>
                      </a:lnTo>
                      <a:lnTo>
                        <a:pt x="278504" y="1873867"/>
                      </a:lnTo>
                      <a:lnTo>
                        <a:pt x="276711" y="1876157"/>
                      </a:lnTo>
                      <a:lnTo>
                        <a:pt x="275833" y="1876763"/>
                      </a:lnTo>
                      <a:lnTo>
                        <a:pt x="274746" y="1876937"/>
                      </a:lnTo>
                      <a:lnTo>
                        <a:pt x="273040" y="1876875"/>
                      </a:lnTo>
                      <a:lnTo>
                        <a:pt x="270876" y="1877234"/>
                      </a:lnTo>
                      <a:lnTo>
                        <a:pt x="270419" y="1878063"/>
                      </a:lnTo>
                      <a:lnTo>
                        <a:pt x="270171" y="1879128"/>
                      </a:lnTo>
                      <a:lnTo>
                        <a:pt x="269479" y="1880168"/>
                      </a:lnTo>
                      <a:lnTo>
                        <a:pt x="268194" y="1880131"/>
                      </a:lnTo>
                      <a:lnTo>
                        <a:pt x="267341" y="1880093"/>
                      </a:lnTo>
                      <a:lnTo>
                        <a:pt x="265647" y="1879400"/>
                      </a:lnTo>
                      <a:lnTo>
                        <a:pt x="264769" y="1880007"/>
                      </a:lnTo>
                      <a:lnTo>
                        <a:pt x="264312" y="1880849"/>
                      </a:lnTo>
                      <a:lnTo>
                        <a:pt x="264052" y="1881901"/>
                      </a:lnTo>
                      <a:lnTo>
                        <a:pt x="263397" y="1882309"/>
                      </a:lnTo>
                      <a:lnTo>
                        <a:pt x="262124" y="1882049"/>
                      </a:lnTo>
                      <a:lnTo>
                        <a:pt x="261283" y="1881381"/>
                      </a:lnTo>
                      <a:lnTo>
                        <a:pt x="260257" y="1880056"/>
                      </a:lnTo>
                      <a:lnTo>
                        <a:pt x="260084" y="1878781"/>
                      </a:lnTo>
                      <a:lnTo>
                        <a:pt x="259503" y="1877048"/>
                      </a:lnTo>
                      <a:lnTo>
                        <a:pt x="258910" y="1875748"/>
                      </a:lnTo>
                      <a:lnTo>
                        <a:pt x="258057" y="1875711"/>
                      </a:lnTo>
                      <a:lnTo>
                        <a:pt x="255078" y="1874758"/>
                      </a:lnTo>
                      <a:lnTo>
                        <a:pt x="254225" y="1874733"/>
                      </a:lnTo>
                      <a:lnTo>
                        <a:pt x="253569" y="1874919"/>
                      </a:lnTo>
                      <a:lnTo>
                        <a:pt x="253322" y="1875773"/>
                      </a:lnTo>
                      <a:lnTo>
                        <a:pt x="253260" y="1877680"/>
                      </a:lnTo>
                      <a:lnTo>
                        <a:pt x="254002" y="1880911"/>
                      </a:lnTo>
                      <a:lnTo>
                        <a:pt x="254126" y="1883696"/>
                      </a:lnTo>
                      <a:lnTo>
                        <a:pt x="254027" y="1886246"/>
                      </a:lnTo>
                      <a:lnTo>
                        <a:pt x="253347" y="1887508"/>
                      </a:lnTo>
                      <a:lnTo>
                        <a:pt x="252024" y="1888313"/>
                      </a:lnTo>
                      <a:lnTo>
                        <a:pt x="249206" y="1889291"/>
                      </a:lnTo>
                      <a:lnTo>
                        <a:pt x="248526" y="1890541"/>
                      </a:lnTo>
                      <a:lnTo>
                        <a:pt x="248464" y="1892039"/>
                      </a:lnTo>
                      <a:lnTo>
                        <a:pt x="248167" y="1894366"/>
                      </a:lnTo>
                      <a:lnTo>
                        <a:pt x="247487" y="1895419"/>
                      </a:lnTo>
                      <a:lnTo>
                        <a:pt x="246832" y="1895815"/>
                      </a:lnTo>
                      <a:lnTo>
                        <a:pt x="245757" y="1896001"/>
                      </a:lnTo>
                      <a:lnTo>
                        <a:pt x="245052" y="1895864"/>
                      </a:lnTo>
                      <a:lnTo>
                        <a:pt x="242481" y="1895394"/>
                      </a:lnTo>
                      <a:lnTo>
                        <a:pt x="242135" y="1895357"/>
                      </a:lnTo>
                      <a:lnTo>
                        <a:pt x="240935" y="1893327"/>
                      </a:lnTo>
                      <a:lnTo>
                        <a:pt x="240738" y="1892349"/>
                      </a:lnTo>
                      <a:lnTo>
                        <a:pt x="240144" y="1889390"/>
                      </a:lnTo>
                      <a:lnTo>
                        <a:pt x="239118" y="1883597"/>
                      </a:lnTo>
                      <a:lnTo>
                        <a:pt x="238327" y="1879772"/>
                      </a:lnTo>
                      <a:lnTo>
                        <a:pt x="238203" y="1877259"/>
                      </a:lnTo>
                      <a:lnTo>
                        <a:pt x="236522" y="1872778"/>
                      </a:lnTo>
                      <a:lnTo>
                        <a:pt x="234730" y="1867096"/>
                      </a:lnTo>
                      <a:lnTo>
                        <a:pt x="234161" y="1864261"/>
                      </a:lnTo>
                      <a:lnTo>
                        <a:pt x="232047" y="1860225"/>
                      </a:lnTo>
                      <a:lnTo>
                        <a:pt x="231367" y="1856945"/>
                      </a:lnTo>
                      <a:lnTo>
                        <a:pt x="230588" y="1854655"/>
                      </a:lnTo>
                      <a:lnTo>
                        <a:pt x="229698" y="1853454"/>
                      </a:lnTo>
                      <a:lnTo>
                        <a:pt x="228153" y="1853020"/>
                      </a:lnTo>
                      <a:lnTo>
                        <a:pt x="222652" y="1852612"/>
                      </a:lnTo>
                      <a:lnTo>
                        <a:pt x="218795" y="1852637"/>
                      </a:lnTo>
                      <a:lnTo>
                        <a:pt x="216706" y="1852426"/>
                      </a:lnTo>
                      <a:lnTo>
                        <a:pt x="214938" y="1851783"/>
                      </a:lnTo>
                      <a:lnTo>
                        <a:pt x="213825" y="1850483"/>
                      </a:lnTo>
                      <a:lnTo>
                        <a:pt x="212058" y="1848527"/>
                      </a:lnTo>
                      <a:lnTo>
                        <a:pt x="209622" y="1846460"/>
                      </a:lnTo>
                      <a:lnTo>
                        <a:pt x="208287" y="1843947"/>
                      </a:lnTo>
                      <a:lnTo>
                        <a:pt x="207385" y="1841768"/>
                      </a:lnTo>
                      <a:lnTo>
                        <a:pt x="207372" y="1839911"/>
                      </a:lnTo>
                      <a:lnTo>
                        <a:pt x="207583" y="1837720"/>
                      </a:lnTo>
                      <a:lnTo>
                        <a:pt x="208559" y="1834650"/>
                      </a:lnTo>
                      <a:lnTo>
                        <a:pt x="208572" y="1834118"/>
                      </a:lnTo>
                      <a:lnTo>
                        <a:pt x="208819" y="1827544"/>
                      </a:lnTo>
                      <a:lnTo>
                        <a:pt x="209103" y="1819993"/>
                      </a:lnTo>
                      <a:lnTo>
                        <a:pt x="209041" y="1810585"/>
                      </a:lnTo>
                      <a:lnTo>
                        <a:pt x="209449" y="1805435"/>
                      </a:lnTo>
                      <a:lnTo>
                        <a:pt x="210290" y="1797661"/>
                      </a:lnTo>
                      <a:lnTo>
                        <a:pt x="210451" y="1789788"/>
                      </a:lnTo>
                      <a:lnTo>
                        <a:pt x="210636" y="1783215"/>
                      </a:lnTo>
                      <a:lnTo>
                        <a:pt x="210834" y="1779823"/>
                      </a:lnTo>
                      <a:lnTo>
                        <a:pt x="210710" y="1776877"/>
                      </a:lnTo>
                      <a:lnTo>
                        <a:pt x="210364" y="1774686"/>
                      </a:lnTo>
                      <a:lnTo>
                        <a:pt x="210241" y="1773151"/>
                      </a:lnTo>
                      <a:lnTo>
                        <a:pt x="209561" y="1771405"/>
                      </a:lnTo>
                      <a:lnTo>
                        <a:pt x="209449" y="1769660"/>
                      </a:lnTo>
                      <a:lnTo>
                        <a:pt x="209425" y="1767147"/>
                      </a:lnTo>
                      <a:lnTo>
                        <a:pt x="209969" y="1764622"/>
                      </a:lnTo>
                      <a:lnTo>
                        <a:pt x="210958" y="1763965"/>
                      </a:lnTo>
                      <a:lnTo>
                        <a:pt x="212169" y="1762752"/>
                      </a:lnTo>
                      <a:lnTo>
                        <a:pt x="212701" y="1760772"/>
                      </a:lnTo>
                      <a:lnTo>
                        <a:pt x="212701" y="1759794"/>
                      </a:lnTo>
                      <a:lnTo>
                        <a:pt x="212478" y="1759138"/>
                      </a:lnTo>
                      <a:lnTo>
                        <a:pt x="211588" y="1758271"/>
                      </a:lnTo>
                      <a:lnTo>
                        <a:pt x="210142" y="1757182"/>
                      </a:lnTo>
                      <a:lnTo>
                        <a:pt x="209474" y="1756204"/>
                      </a:lnTo>
                      <a:lnTo>
                        <a:pt x="209017" y="1754780"/>
                      </a:lnTo>
                      <a:lnTo>
                        <a:pt x="208337" y="1751289"/>
                      </a:lnTo>
                      <a:lnTo>
                        <a:pt x="207397" y="1743194"/>
                      </a:lnTo>
                      <a:lnTo>
                        <a:pt x="207150" y="1739480"/>
                      </a:lnTo>
                      <a:lnTo>
                        <a:pt x="207249" y="1737301"/>
                      </a:lnTo>
                      <a:lnTo>
                        <a:pt x="207459" y="1735989"/>
                      </a:lnTo>
                      <a:lnTo>
                        <a:pt x="208015" y="1735110"/>
                      </a:lnTo>
                      <a:lnTo>
                        <a:pt x="208893" y="1734120"/>
                      </a:lnTo>
                      <a:lnTo>
                        <a:pt x="210203" y="1732795"/>
                      </a:lnTo>
                      <a:lnTo>
                        <a:pt x="211526" y="1731805"/>
                      </a:lnTo>
                      <a:lnTo>
                        <a:pt x="212181" y="1730703"/>
                      </a:lnTo>
                      <a:lnTo>
                        <a:pt x="212515" y="1730047"/>
                      </a:lnTo>
                      <a:lnTo>
                        <a:pt x="212503" y="1729391"/>
                      </a:lnTo>
                      <a:lnTo>
                        <a:pt x="212169" y="1727967"/>
                      </a:lnTo>
                      <a:lnTo>
                        <a:pt x="211712" y="1726878"/>
                      </a:lnTo>
                      <a:lnTo>
                        <a:pt x="211712" y="1725999"/>
                      </a:lnTo>
                      <a:lnTo>
                        <a:pt x="211699" y="1724687"/>
                      </a:lnTo>
                      <a:lnTo>
                        <a:pt x="212342" y="1721926"/>
                      </a:lnTo>
                      <a:lnTo>
                        <a:pt x="212453" y="1721295"/>
                      </a:lnTo>
                      <a:lnTo>
                        <a:pt x="213319" y="1718448"/>
                      </a:lnTo>
                      <a:lnTo>
                        <a:pt x="213850" y="1714833"/>
                      </a:lnTo>
                      <a:lnTo>
                        <a:pt x="214394" y="1712964"/>
                      </a:lnTo>
                      <a:lnTo>
                        <a:pt x="214382" y="1711218"/>
                      </a:lnTo>
                      <a:lnTo>
                        <a:pt x="214369" y="1709139"/>
                      </a:lnTo>
                      <a:lnTo>
                        <a:pt x="214369" y="1708668"/>
                      </a:lnTo>
                      <a:lnTo>
                        <a:pt x="214357" y="1707393"/>
                      </a:lnTo>
                      <a:lnTo>
                        <a:pt x="213257" y="1707170"/>
                      </a:lnTo>
                      <a:lnTo>
                        <a:pt x="211588" y="1707183"/>
                      </a:lnTo>
                      <a:lnTo>
                        <a:pt x="209165" y="1707641"/>
                      </a:lnTo>
                      <a:lnTo>
                        <a:pt x="207175" y="1708309"/>
                      </a:lnTo>
                      <a:lnTo>
                        <a:pt x="206186" y="1709077"/>
                      </a:lnTo>
                      <a:lnTo>
                        <a:pt x="205086" y="1709956"/>
                      </a:lnTo>
                      <a:lnTo>
                        <a:pt x="203330" y="1712815"/>
                      </a:lnTo>
                      <a:lnTo>
                        <a:pt x="202020" y="1715019"/>
                      </a:lnTo>
                      <a:lnTo>
                        <a:pt x="200487" y="1716999"/>
                      </a:lnTo>
                      <a:lnTo>
                        <a:pt x="199275" y="1718757"/>
                      </a:lnTo>
                      <a:lnTo>
                        <a:pt x="197854" y="1720725"/>
                      </a:lnTo>
                      <a:lnTo>
                        <a:pt x="196321" y="1723040"/>
                      </a:lnTo>
                      <a:lnTo>
                        <a:pt x="195332" y="1724031"/>
                      </a:lnTo>
                      <a:lnTo>
                        <a:pt x="193688" y="1724588"/>
                      </a:lnTo>
                      <a:lnTo>
                        <a:pt x="192031" y="1725145"/>
                      </a:lnTo>
                      <a:lnTo>
                        <a:pt x="190486" y="1725479"/>
                      </a:lnTo>
                      <a:lnTo>
                        <a:pt x="188817" y="1725058"/>
                      </a:lnTo>
                      <a:lnTo>
                        <a:pt x="187037" y="1723870"/>
                      </a:lnTo>
                      <a:lnTo>
                        <a:pt x="185924" y="1722892"/>
                      </a:lnTo>
                      <a:lnTo>
                        <a:pt x="184552" y="1722756"/>
                      </a:lnTo>
                      <a:lnTo>
                        <a:pt x="182562" y="1722768"/>
                      </a:lnTo>
                      <a:lnTo>
                        <a:pt x="182228" y="1722223"/>
                      </a:lnTo>
                      <a:lnTo>
                        <a:pt x="181771" y="1719488"/>
                      </a:lnTo>
                      <a:lnTo>
                        <a:pt x="181759" y="1717408"/>
                      </a:lnTo>
                      <a:lnTo>
                        <a:pt x="181610" y="1712704"/>
                      </a:lnTo>
                      <a:lnTo>
                        <a:pt x="181820" y="1711503"/>
                      </a:lnTo>
                      <a:lnTo>
                        <a:pt x="183032" y="1709634"/>
                      </a:lnTo>
                      <a:lnTo>
                        <a:pt x="184565" y="1707542"/>
                      </a:lnTo>
                      <a:lnTo>
                        <a:pt x="186320" y="1705561"/>
                      </a:lnTo>
                      <a:lnTo>
                        <a:pt x="187618" y="1702714"/>
                      </a:lnTo>
                      <a:lnTo>
                        <a:pt x="188385" y="1700733"/>
                      </a:lnTo>
                      <a:lnTo>
                        <a:pt x="188817" y="1698654"/>
                      </a:lnTo>
                      <a:lnTo>
                        <a:pt x="189349" y="1697119"/>
                      </a:lnTo>
                      <a:lnTo>
                        <a:pt x="190128" y="1696128"/>
                      </a:lnTo>
                      <a:lnTo>
                        <a:pt x="190560" y="1694482"/>
                      </a:lnTo>
                      <a:lnTo>
                        <a:pt x="190548" y="1693170"/>
                      </a:lnTo>
                      <a:lnTo>
                        <a:pt x="189868" y="1691969"/>
                      </a:lnTo>
                      <a:lnTo>
                        <a:pt x="188323" y="1691325"/>
                      </a:lnTo>
                      <a:lnTo>
                        <a:pt x="184985" y="1689815"/>
                      </a:lnTo>
                      <a:lnTo>
                        <a:pt x="182772" y="1689060"/>
                      </a:lnTo>
                      <a:lnTo>
                        <a:pt x="179434" y="1687562"/>
                      </a:lnTo>
                      <a:lnTo>
                        <a:pt x="173884" y="1684430"/>
                      </a:lnTo>
                      <a:lnTo>
                        <a:pt x="171980" y="1682573"/>
                      </a:lnTo>
                      <a:lnTo>
                        <a:pt x="169866" y="1681063"/>
                      </a:lnTo>
                      <a:lnTo>
                        <a:pt x="167827" y="1679342"/>
                      </a:lnTo>
                      <a:lnTo>
                        <a:pt x="166158" y="1677931"/>
                      </a:lnTo>
                      <a:lnTo>
                        <a:pt x="166046" y="1677386"/>
                      </a:lnTo>
                      <a:lnTo>
                        <a:pt x="166046" y="1676953"/>
                      </a:lnTo>
                      <a:lnTo>
                        <a:pt x="166924" y="1676396"/>
                      </a:lnTo>
                      <a:lnTo>
                        <a:pt x="168136" y="1675839"/>
                      </a:lnTo>
                      <a:lnTo>
                        <a:pt x="170225" y="1674081"/>
                      </a:lnTo>
                      <a:lnTo>
                        <a:pt x="171214" y="1673078"/>
                      </a:lnTo>
                      <a:lnTo>
                        <a:pt x="171424" y="1671878"/>
                      </a:lnTo>
                      <a:lnTo>
                        <a:pt x="171758" y="1671222"/>
                      </a:lnTo>
                      <a:lnTo>
                        <a:pt x="172858" y="1670008"/>
                      </a:lnTo>
                      <a:lnTo>
                        <a:pt x="174168" y="1667260"/>
                      </a:lnTo>
                      <a:lnTo>
                        <a:pt x="176331" y="1661776"/>
                      </a:lnTo>
                      <a:lnTo>
                        <a:pt x="178075" y="1657493"/>
                      </a:lnTo>
                      <a:lnTo>
                        <a:pt x="179397" y="1655735"/>
                      </a:lnTo>
                      <a:lnTo>
                        <a:pt x="181598" y="1653532"/>
                      </a:lnTo>
                      <a:lnTo>
                        <a:pt x="182031" y="1651997"/>
                      </a:lnTo>
                      <a:lnTo>
                        <a:pt x="182018" y="1651452"/>
                      </a:lnTo>
                      <a:lnTo>
                        <a:pt x="181573" y="1651130"/>
                      </a:lnTo>
                      <a:lnTo>
                        <a:pt x="180807" y="1651130"/>
                      </a:lnTo>
                      <a:lnTo>
                        <a:pt x="179026" y="1651477"/>
                      </a:lnTo>
                      <a:lnTo>
                        <a:pt x="176047" y="1651824"/>
                      </a:lnTo>
                      <a:lnTo>
                        <a:pt x="174168" y="1652603"/>
                      </a:lnTo>
                      <a:lnTo>
                        <a:pt x="172722" y="1653049"/>
                      </a:lnTo>
                      <a:lnTo>
                        <a:pt x="171510" y="1653173"/>
                      </a:lnTo>
                      <a:lnTo>
                        <a:pt x="170509" y="1653284"/>
                      </a:lnTo>
                      <a:lnTo>
                        <a:pt x="168853" y="1653185"/>
                      </a:lnTo>
                      <a:lnTo>
                        <a:pt x="168296" y="1652864"/>
                      </a:lnTo>
                      <a:lnTo>
                        <a:pt x="167740" y="1652864"/>
                      </a:lnTo>
                      <a:lnTo>
                        <a:pt x="167295" y="1652987"/>
                      </a:lnTo>
                      <a:lnTo>
                        <a:pt x="165750" y="1653755"/>
                      </a:lnTo>
                      <a:lnTo>
                        <a:pt x="165094" y="1654200"/>
                      </a:lnTo>
                      <a:lnTo>
                        <a:pt x="164316" y="1654423"/>
                      </a:lnTo>
                      <a:lnTo>
                        <a:pt x="162993" y="1654758"/>
                      </a:lnTo>
                      <a:lnTo>
                        <a:pt x="162437" y="1655203"/>
                      </a:lnTo>
                      <a:lnTo>
                        <a:pt x="161559" y="1655983"/>
                      </a:lnTo>
                      <a:lnTo>
                        <a:pt x="160891" y="1656206"/>
                      </a:lnTo>
                      <a:lnTo>
                        <a:pt x="160125" y="1656206"/>
                      </a:lnTo>
                      <a:lnTo>
                        <a:pt x="159791" y="1656206"/>
                      </a:lnTo>
                      <a:lnTo>
                        <a:pt x="159334" y="1655673"/>
                      </a:lnTo>
                      <a:lnTo>
                        <a:pt x="158889" y="1655017"/>
                      </a:lnTo>
                      <a:lnTo>
                        <a:pt x="158110" y="1654584"/>
                      </a:lnTo>
                      <a:lnTo>
                        <a:pt x="156787" y="1654918"/>
                      </a:lnTo>
                      <a:lnTo>
                        <a:pt x="155687" y="1656020"/>
                      </a:lnTo>
                      <a:lnTo>
                        <a:pt x="153363" y="1656911"/>
                      </a:lnTo>
                      <a:lnTo>
                        <a:pt x="151509" y="1657407"/>
                      </a:lnTo>
                      <a:lnTo>
                        <a:pt x="150903" y="1657667"/>
                      </a:lnTo>
                      <a:lnTo>
                        <a:pt x="149753" y="1658075"/>
                      </a:lnTo>
                      <a:lnTo>
                        <a:pt x="149469" y="1658162"/>
                      </a:lnTo>
                      <a:lnTo>
                        <a:pt x="148937" y="1658347"/>
                      </a:lnTo>
                      <a:lnTo>
                        <a:pt x="148196" y="1658595"/>
                      </a:lnTo>
                      <a:lnTo>
                        <a:pt x="147392" y="1658830"/>
                      </a:lnTo>
                      <a:lnTo>
                        <a:pt x="143857" y="1659078"/>
                      </a:lnTo>
                      <a:lnTo>
                        <a:pt x="142460" y="1659338"/>
                      </a:lnTo>
                      <a:lnTo>
                        <a:pt x="141397" y="1659362"/>
                      </a:lnTo>
                      <a:lnTo>
                        <a:pt x="140222" y="1659313"/>
                      </a:lnTo>
                      <a:lnTo>
                        <a:pt x="139629" y="1659251"/>
                      </a:lnTo>
                      <a:lnTo>
                        <a:pt x="139270" y="1659325"/>
                      </a:lnTo>
                      <a:lnTo>
                        <a:pt x="138875" y="1659338"/>
                      </a:lnTo>
                      <a:lnTo>
                        <a:pt x="134882" y="1659920"/>
                      </a:lnTo>
                      <a:lnTo>
                        <a:pt x="133064" y="1660167"/>
                      </a:lnTo>
                      <a:lnTo>
                        <a:pt x="131482" y="1660378"/>
                      </a:lnTo>
                      <a:lnTo>
                        <a:pt x="131260" y="1660415"/>
                      </a:lnTo>
                      <a:lnTo>
                        <a:pt x="131062" y="1660464"/>
                      </a:lnTo>
                      <a:lnTo>
                        <a:pt x="130407" y="1660637"/>
                      </a:lnTo>
                      <a:lnTo>
                        <a:pt x="129603" y="1661417"/>
                      </a:lnTo>
                      <a:lnTo>
                        <a:pt x="128441" y="1662717"/>
                      </a:lnTo>
                      <a:lnTo>
                        <a:pt x="127712" y="1663534"/>
                      </a:lnTo>
                      <a:lnTo>
                        <a:pt x="126748" y="1664611"/>
                      </a:lnTo>
                      <a:lnTo>
                        <a:pt x="125227" y="1666753"/>
                      </a:lnTo>
                      <a:lnTo>
                        <a:pt x="125054" y="1666914"/>
                      </a:lnTo>
                      <a:lnTo>
                        <a:pt x="124634" y="1667409"/>
                      </a:lnTo>
                      <a:lnTo>
                        <a:pt x="124349" y="1667694"/>
                      </a:lnTo>
                      <a:lnTo>
                        <a:pt x="123336" y="1668362"/>
                      </a:lnTo>
                      <a:lnTo>
                        <a:pt x="121593" y="1669031"/>
                      </a:lnTo>
                      <a:lnTo>
                        <a:pt x="121259" y="1669315"/>
                      </a:lnTo>
                      <a:lnTo>
                        <a:pt x="120702" y="1669810"/>
                      </a:lnTo>
                      <a:lnTo>
                        <a:pt x="120381" y="1670343"/>
                      </a:lnTo>
                      <a:lnTo>
                        <a:pt x="120047" y="1670900"/>
                      </a:lnTo>
                      <a:lnTo>
                        <a:pt x="119738" y="1672658"/>
                      </a:lnTo>
                      <a:lnTo>
                        <a:pt x="119751" y="1673425"/>
                      </a:lnTo>
                      <a:lnTo>
                        <a:pt x="119751" y="1674514"/>
                      </a:lnTo>
                      <a:lnTo>
                        <a:pt x="119429" y="1675183"/>
                      </a:lnTo>
                      <a:lnTo>
                        <a:pt x="118774" y="1676062"/>
                      </a:lnTo>
                      <a:lnTo>
                        <a:pt x="118119" y="1677052"/>
                      </a:lnTo>
                      <a:lnTo>
                        <a:pt x="117464" y="1678043"/>
                      </a:lnTo>
                      <a:lnTo>
                        <a:pt x="116697" y="1679256"/>
                      </a:lnTo>
                      <a:lnTo>
                        <a:pt x="116586" y="1679466"/>
                      </a:lnTo>
                      <a:lnTo>
                        <a:pt x="116512" y="1679627"/>
                      </a:lnTo>
                      <a:lnTo>
                        <a:pt x="116265" y="1680134"/>
                      </a:lnTo>
                      <a:lnTo>
                        <a:pt x="115943" y="1681224"/>
                      </a:lnTo>
                      <a:lnTo>
                        <a:pt x="115918" y="1681422"/>
                      </a:lnTo>
                      <a:lnTo>
                        <a:pt x="115844" y="1682301"/>
                      </a:lnTo>
                      <a:lnTo>
                        <a:pt x="115523" y="1683204"/>
                      </a:lnTo>
                      <a:lnTo>
                        <a:pt x="114571" y="1684046"/>
                      </a:lnTo>
                      <a:lnTo>
                        <a:pt x="114460" y="1684133"/>
                      </a:lnTo>
                      <a:lnTo>
                        <a:pt x="112877" y="1685086"/>
                      </a:lnTo>
                      <a:lnTo>
                        <a:pt x="112519" y="1685210"/>
                      </a:lnTo>
                      <a:lnTo>
                        <a:pt x="110417" y="1685779"/>
                      </a:lnTo>
                      <a:lnTo>
                        <a:pt x="109948" y="1686064"/>
                      </a:lnTo>
                      <a:lnTo>
                        <a:pt x="109453" y="1686213"/>
                      </a:lnTo>
                      <a:lnTo>
                        <a:pt x="108032" y="1687537"/>
                      </a:lnTo>
                      <a:lnTo>
                        <a:pt x="107043" y="1688936"/>
                      </a:lnTo>
                      <a:lnTo>
                        <a:pt x="106177" y="1690186"/>
                      </a:lnTo>
                      <a:lnTo>
                        <a:pt x="105609" y="1690756"/>
                      </a:lnTo>
                      <a:lnTo>
                        <a:pt x="105201" y="1690979"/>
                      </a:lnTo>
                      <a:lnTo>
                        <a:pt x="104681" y="1691560"/>
                      </a:lnTo>
                      <a:lnTo>
                        <a:pt x="104125" y="1692204"/>
                      </a:lnTo>
                      <a:lnTo>
                        <a:pt x="103767" y="1692464"/>
                      </a:lnTo>
                      <a:lnTo>
                        <a:pt x="103359" y="1692786"/>
                      </a:lnTo>
                      <a:lnTo>
                        <a:pt x="102753" y="1693269"/>
                      </a:lnTo>
                      <a:lnTo>
                        <a:pt x="101776" y="1693838"/>
                      </a:lnTo>
                      <a:lnTo>
                        <a:pt x="98735" y="1695373"/>
                      </a:lnTo>
                      <a:lnTo>
                        <a:pt x="98080" y="1695707"/>
                      </a:lnTo>
                      <a:lnTo>
                        <a:pt x="96065" y="1697057"/>
                      </a:lnTo>
                      <a:lnTo>
                        <a:pt x="94792" y="1698233"/>
                      </a:lnTo>
                      <a:lnTo>
                        <a:pt x="92777" y="1699929"/>
                      </a:lnTo>
                      <a:lnTo>
                        <a:pt x="92344" y="1700263"/>
                      </a:lnTo>
                      <a:lnTo>
                        <a:pt x="91714" y="1700758"/>
                      </a:lnTo>
                      <a:lnTo>
                        <a:pt x="90935" y="1700560"/>
                      </a:lnTo>
                      <a:lnTo>
                        <a:pt x="89513" y="1700201"/>
                      </a:lnTo>
                      <a:lnTo>
                        <a:pt x="89241" y="1700077"/>
                      </a:lnTo>
                      <a:lnTo>
                        <a:pt x="88314" y="1699669"/>
                      </a:lnTo>
                      <a:lnTo>
                        <a:pt x="87906" y="1699483"/>
                      </a:lnTo>
                      <a:lnTo>
                        <a:pt x="87708" y="1699198"/>
                      </a:lnTo>
                      <a:lnTo>
                        <a:pt x="86114" y="1696945"/>
                      </a:lnTo>
                      <a:lnTo>
                        <a:pt x="84840" y="1695064"/>
                      </a:lnTo>
                      <a:lnTo>
                        <a:pt x="84309" y="1694358"/>
                      </a:lnTo>
                      <a:lnTo>
                        <a:pt x="84123" y="1694073"/>
                      </a:lnTo>
                      <a:lnTo>
                        <a:pt x="82850" y="1693900"/>
                      </a:lnTo>
                      <a:lnTo>
                        <a:pt x="81960" y="1694321"/>
                      </a:lnTo>
                      <a:lnTo>
                        <a:pt x="80823" y="1694878"/>
                      </a:lnTo>
                      <a:lnTo>
                        <a:pt x="80625" y="1694977"/>
                      </a:lnTo>
                      <a:lnTo>
                        <a:pt x="80365" y="1695051"/>
                      </a:lnTo>
                      <a:lnTo>
                        <a:pt x="76570" y="1696153"/>
                      </a:lnTo>
                      <a:lnTo>
                        <a:pt x="71737" y="1697341"/>
                      </a:lnTo>
                      <a:lnTo>
                        <a:pt x="68782" y="1697626"/>
                      </a:lnTo>
                      <a:lnTo>
                        <a:pt x="68411" y="1697589"/>
                      </a:lnTo>
                      <a:lnTo>
                        <a:pt x="66779" y="1697416"/>
                      </a:lnTo>
                      <a:lnTo>
                        <a:pt x="64122" y="1697131"/>
                      </a:lnTo>
                      <a:lnTo>
                        <a:pt x="61625" y="1697168"/>
                      </a:lnTo>
                      <a:lnTo>
                        <a:pt x="59115" y="1698072"/>
                      </a:lnTo>
                      <a:lnTo>
                        <a:pt x="57422" y="1698431"/>
                      </a:lnTo>
                      <a:lnTo>
                        <a:pt x="56556" y="1698468"/>
                      </a:lnTo>
                      <a:lnTo>
                        <a:pt x="56210" y="1698480"/>
                      </a:lnTo>
                      <a:lnTo>
                        <a:pt x="55209" y="1698530"/>
                      </a:lnTo>
                      <a:lnTo>
                        <a:pt x="52353" y="1698468"/>
                      </a:lnTo>
                      <a:lnTo>
                        <a:pt x="50449" y="1698307"/>
                      </a:lnTo>
                      <a:lnTo>
                        <a:pt x="49003" y="1698183"/>
                      </a:lnTo>
                      <a:lnTo>
                        <a:pt x="48756" y="1698158"/>
                      </a:lnTo>
                      <a:lnTo>
                        <a:pt x="47705" y="1698356"/>
                      </a:lnTo>
                      <a:lnTo>
                        <a:pt x="47173" y="1698468"/>
                      </a:lnTo>
                      <a:lnTo>
                        <a:pt x="46395" y="1698617"/>
                      </a:lnTo>
                      <a:lnTo>
                        <a:pt x="46234" y="1698617"/>
                      </a:lnTo>
                      <a:lnTo>
                        <a:pt x="46024" y="1698617"/>
                      </a:lnTo>
                      <a:lnTo>
                        <a:pt x="45900" y="1698617"/>
                      </a:lnTo>
                      <a:lnTo>
                        <a:pt x="44540" y="1698480"/>
                      </a:lnTo>
                      <a:lnTo>
                        <a:pt x="41759" y="1697515"/>
                      </a:lnTo>
                      <a:lnTo>
                        <a:pt x="41623" y="1697490"/>
                      </a:lnTo>
                      <a:lnTo>
                        <a:pt x="40263" y="1697143"/>
                      </a:lnTo>
                      <a:lnTo>
                        <a:pt x="39422" y="1697168"/>
                      </a:lnTo>
                      <a:lnTo>
                        <a:pt x="38656" y="1697502"/>
                      </a:lnTo>
                      <a:lnTo>
                        <a:pt x="38372" y="1697614"/>
                      </a:lnTo>
                      <a:lnTo>
                        <a:pt x="38186" y="1697787"/>
                      </a:lnTo>
                      <a:lnTo>
                        <a:pt x="38038" y="1697923"/>
                      </a:lnTo>
                      <a:lnTo>
                        <a:pt x="37173" y="1698703"/>
                      </a:lnTo>
                      <a:lnTo>
                        <a:pt x="37049" y="1698814"/>
                      </a:lnTo>
                      <a:lnTo>
                        <a:pt x="36752" y="1699087"/>
                      </a:lnTo>
                      <a:lnTo>
                        <a:pt x="36456" y="1699359"/>
                      </a:lnTo>
                      <a:lnTo>
                        <a:pt x="33587" y="1701290"/>
                      </a:lnTo>
                      <a:lnTo>
                        <a:pt x="32809" y="1701736"/>
                      </a:lnTo>
                      <a:lnTo>
                        <a:pt x="31956" y="1702194"/>
                      </a:lnTo>
                      <a:lnTo>
                        <a:pt x="30472" y="1702231"/>
                      </a:lnTo>
                      <a:lnTo>
                        <a:pt x="30287" y="1702132"/>
                      </a:lnTo>
                      <a:lnTo>
                        <a:pt x="29459" y="1701637"/>
                      </a:lnTo>
                      <a:lnTo>
                        <a:pt x="29125" y="1701451"/>
                      </a:lnTo>
                      <a:lnTo>
                        <a:pt x="28025" y="1700671"/>
                      </a:lnTo>
                      <a:lnTo>
                        <a:pt x="27691" y="1700325"/>
                      </a:lnTo>
                      <a:lnTo>
                        <a:pt x="27567" y="1700189"/>
                      </a:lnTo>
                      <a:lnTo>
                        <a:pt x="27481" y="1699991"/>
                      </a:lnTo>
                      <a:lnTo>
                        <a:pt x="27234" y="1699359"/>
                      </a:lnTo>
                      <a:lnTo>
                        <a:pt x="27110" y="1699557"/>
                      </a:lnTo>
                      <a:lnTo>
                        <a:pt x="25367" y="1701340"/>
                      </a:lnTo>
                      <a:lnTo>
                        <a:pt x="24304" y="1702219"/>
                      </a:lnTo>
                      <a:lnTo>
                        <a:pt x="23834" y="1700622"/>
                      </a:lnTo>
                      <a:lnTo>
                        <a:pt x="22622" y="1696413"/>
                      </a:lnTo>
                      <a:lnTo>
                        <a:pt x="21868" y="1693912"/>
                      </a:lnTo>
                      <a:lnTo>
                        <a:pt x="21819" y="1693009"/>
                      </a:lnTo>
                      <a:lnTo>
                        <a:pt x="21658" y="1690446"/>
                      </a:lnTo>
                      <a:lnTo>
                        <a:pt x="19940" y="1689456"/>
                      </a:lnTo>
                      <a:lnTo>
                        <a:pt x="18209" y="1688453"/>
                      </a:lnTo>
                      <a:lnTo>
                        <a:pt x="17653" y="1685693"/>
                      </a:lnTo>
                      <a:lnTo>
                        <a:pt x="17158" y="1682350"/>
                      </a:lnTo>
                      <a:lnTo>
                        <a:pt x="14575" y="1664982"/>
                      </a:lnTo>
                      <a:lnTo>
                        <a:pt x="13994" y="1661157"/>
                      </a:lnTo>
                      <a:lnTo>
                        <a:pt x="14736" y="1655711"/>
                      </a:lnTo>
                      <a:lnTo>
                        <a:pt x="14995" y="1653841"/>
                      </a:lnTo>
                      <a:lnTo>
                        <a:pt x="10075" y="1633824"/>
                      </a:lnTo>
                      <a:lnTo>
                        <a:pt x="10322" y="1626471"/>
                      </a:lnTo>
                      <a:lnTo>
                        <a:pt x="10644" y="1622671"/>
                      </a:lnTo>
                      <a:lnTo>
                        <a:pt x="10940" y="1619131"/>
                      </a:lnTo>
                      <a:lnTo>
                        <a:pt x="10384" y="1613597"/>
                      </a:lnTo>
                      <a:lnTo>
                        <a:pt x="10087" y="1608299"/>
                      </a:lnTo>
                      <a:lnTo>
                        <a:pt x="9568" y="1598185"/>
                      </a:lnTo>
                      <a:lnTo>
                        <a:pt x="9222" y="1592231"/>
                      </a:lnTo>
                      <a:lnTo>
                        <a:pt x="11324" y="1587143"/>
                      </a:lnTo>
                      <a:lnTo>
                        <a:pt x="12065" y="1585336"/>
                      </a:lnTo>
                      <a:lnTo>
                        <a:pt x="12436" y="1563276"/>
                      </a:lnTo>
                      <a:lnTo>
                        <a:pt x="12214" y="1562781"/>
                      </a:lnTo>
                      <a:lnTo>
                        <a:pt x="9655" y="1557297"/>
                      </a:lnTo>
                      <a:lnTo>
                        <a:pt x="4945" y="1546923"/>
                      </a:lnTo>
                      <a:lnTo>
                        <a:pt x="3387" y="1543482"/>
                      </a:lnTo>
                      <a:lnTo>
                        <a:pt x="0" y="1533071"/>
                      </a:lnTo>
                      <a:lnTo>
                        <a:pt x="569" y="1527204"/>
                      </a:lnTo>
                      <a:lnTo>
                        <a:pt x="2757" y="1523403"/>
                      </a:lnTo>
                      <a:lnTo>
                        <a:pt x="9296" y="1512039"/>
                      </a:lnTo>
                      <a:lnTo>
                        <a:pt x="13734" y="1502619"/>
                      </a:lnTo>
                      <a:lnTo>
                        <a:pt x="18320" y="1499821"/>
                      </a:lnTo>
                      <a:lnTo>
                        <a:pt x="25824" y="1499338"/>
                      </a:lnTo>
                      <a:lnTo>
                        <a:pt x="27852" y="1498348"/>
                      </a:lnTo>
                      <a:lnTo>
                        <a:pt x="30769" y="1496924"/>
                      </a:lnTo>
                      <a:lnTo>
                        <a:pt x="38297" y="1493421"/>
                      </a:lnTo>
                      <a:lnTo>
                        <a:pt x="43329" y="1491082"/>
                      </a:lnTo>
                      <a:lnTo>
                        <a:pt x="47730" y="1483134"/>
                      </a:lnTo>
                      <a:lnTo>
                        <a:pt x="49436" y="1479928"/>
                      </a:lnTo>
                      <a:lnTo>
                        <a:pt x="50697" y="1477564"/>
                      </a:lnTo>
                      <a:lnTo>
                        <a:pt x="50771" y="1477427"/>
                      </a:lnTo>
                      <a:lnTo>
                        <a:pt x="51710" y="1475657"/>
                      </a:lnTo>
                      <a:lnTo>
                        <a:pt x="52539" y="1474110"/>
                      </a:lnTo>
                      <a:lnTo>
                        <a:pt x="54146" y="1471857"/>
                      </a:lnTo>
                      <a:lnTo>
                        <a:pt x="54850" y="1470866"/>
                      </a:lnTo>
                      <a:lnTo>
                        <a:pt x="57669" y="1466918"/>
                      </a:lnTo>
                      <a:lnTo>
                        <a:pt x="59041" y="1464739"/>
                      </a:lnTo>
                      <a:lnTo>
                        <a:pt x="60079" y="1463068"/>
                      </a:lnTo>
                      <a:lnTo>
                        <a:pt x="60833" y="1461867"/>
                      </a:lnTo>
                      <a:lnTo>
                        <a:pt x="62861" y="1457893"/>
                      </a:lnTo>
                      <a:lnTo>
                        <a:pt x="61822" y="1455281"/>
                      </a:lnTo>
                      <a:lnTo>
                        <a:pt x="61068" y="1454080"/>
                      </a:lnTo>
                      <a:lnTo>
                        <a:pt x="60401" y="1453028"/>
                      </a:lnTo>
                      <a:lnTo>
                        <a:pt x="58633" y="1449983"/>
                      </a:lnTo>
                      <a:lnTo>
                        <a:pt x="58658" y="1449389"/>
                      </a:lnTo>
                      <a:lnTo>
                        <a:pt x="58732" y="1447445"/>
                      </a:lnTo>
                      <a:lnTo>
                        <a:pt x="59177" y="1445254"/>
                      </a:lnTo>
                      <a:lnTo>
                        <a:pt x="59387" y="1443831"/>
                      </a:lnTo>
                      <a:lnTo>
                        <a:pt x="59548" y="1442803"/>
                      </a:lnTo>
                      <a:lnTo>
                        <a:pt x="59671" y="1441961"/>
                      </a:lnTo>
                      <a:lnTo>
                        <a:pt x="60178" y="1438297"/>
                      </a:lnTo>
                      <a:lnTo>
                        <a:pt x="59993" y="1436688"/>
                      </a:lnTo>
                      <a:lnTo>
                        <a:pt x="59894" y="1435710"/>
                      </a:lnTo>
                      <a:lnTo>
                        <a:pt x="57928" y="1434670"/>
                      </a:lnTo>
                      <a:lnTo>
                        <a:pt x="56952" y="1434138"/>
                      </a:lnTo>
                      <a:lnTo>
                        <a:pt x="55456" y="1433296"/>
                      </a:lnTo>
                      <a:lnTo>
                        <a:pt x="52168" y="1431402"/>
                      </a:lnTo>
                      <a:lnTo>
                        <a:pt x="50944" y="1430375"/>
                      </a:lnTo>
                      <a:lnTo>
                        <a:pt x="49448" y="1429112"/>
                      </a:lnTo>
                      <a:lnTo>
                        <a:pt x="48521" y="1428332"/>
                      </a:lnTo>
                      <a:lnTo>
                        <a:pt x="47013" y="1426104"/>
                      </a:lnTo>
                      <a:lnTo>
                        <a:pt x="46902" y="1425992"/>
                      </a:lnTo>
                      <a:lnTo>
                        <a:pt x="46184" y="1424940"/>
                      </a:lnTo>
                      <a:lnTo>
                        <a:pt x="45665" y="1424198"/>
                      </a:lnTo>
                      <a:lnTo>
                        <a:pt x="45443" y="1419766"/>
                      </a:lnTo>
                      <a:lnTo>
                        <a:pt x="46135" y="1417674"/>
                      </a:lnTo>
                      <a:lnTo>
                        <a:pt x="46283" y="1417216"/>
                      </a:lnTo>
                      <a:lnTo>
                        <a:pt x="51302" y="1413341"/>
                      </a:lnTo>
                      <a:lnTo>
                        <a:pt x="52477" y="1412314"/>
                      </a:lnTo>
                      <a:lnTo>
                        <a:pt x="54071" y="1410927"/>
                      </a:lnTo>
                      <a:lnTo>
                        <a:pt x="56630" y="1408686"/>
                      </a:lnTo>
                      <a:lnTo>
                        <a:pt x="59820" y="1405901"/>
                      </a:lnTo>
                      <a:lnTo>
                        <a:pt x="64938" y="1399452"/>
                      </a:lnTo>
                      <a:lnTo>
                        <a:pt x="65593" y="1397582"/>
                      </a:lnTo>
                      <a:lnTo>
                        <a:pt x="65840" y="1396914"/>
                      </a:lnTo>
                      <a:lnTo>
                        <a:pt x="66174" y="1395936"/>
                      </a:lnTo>
                      <a:lnTo>
                        <a:pt x="66606" y="1394723"/>
                      </a:lnTo>
                      <a:lnTo>
                        <a:pt x="69660" y="1393361"/>
                      </a:lnTo>
                      <a:lnTo>
                        <a:pt x="77522" y="1394364"/>
                      </a:lnTo>
                      <a:lnTo>
                        <a:pt x="79302" y="1393287"/>
                      </a:lnTo>
                      <a:lnTo>
                        <a:pt x="80971" y="1392272"/>
                      </a:lnTo>
                      <a:lnTo>
                        <a:pt x="86324" y="1389883"/>
                      </a:lnTo>
                      <a:lnTo>
                        <a:pt x="87362" y="1388323"/>
                      </a:lnTo>
                      <a:lnTo>
                        <a:pt x="87511" y="1388088"/>
                      </a:lnTo>
                      <a:lnTo>
                        <a:pt x="86880" y="1386478"/>
                      </a:lnTo>
                      <a:lnTo>
                        <a:pt x="86485" y="1385476"/>
                      </a:lnTo>
                      <a:lnTo>
                        <a:pt x="81750" y="1381267"/>
                      </a:lnTo>
                      <a:lnTo>
                        <a:pt x="80897" y="1378828"/>
                      </a:lnTo>
                      <a:lnTo>
                        <a:pt x="80130" y="1376674"/>
                      </a:lnTo>
                      <a:lnTo>
                        <a:pt x="79648" y="1375300"/>
                      </a:lnTo>
                      <a:lnTo>
                        <a:pt x="79302" y="1374322"/>
                      </a:lnTo>
                      <a:lnTo>
                        <a:pt x="76879" y="1367439"/>
                      </a:lnTo>
                      <a:lnTo>
                        <a:pt x="74926" y="1361881"/>
                      </a:lnTo>
                      <a:lnTo>
                        <a:pt x="74938" y="1361559"/>
                      </a:lnTo>
                      <a:lnTo>
                        <a:pt x="75223" y="1353798"/>
                      </a:lnTo>
                      <a:lnTo>
                        <a:pt x="76063" y="1348401"/>
                      </a:lnTo>
                      <a:lnTo>
                        <a:pt x="76558" y="1345293"/>
                      </a:lnTo>
                      <a:lnTo>
                        <a:pt x="77176" y="1341357"/>
                      </a:lnTo>
                      <a:lnTo>
                        <a:pt x="78474" y="1336009"/>
                      </a:lnTo>
                      <a:lnTo>
                        <a:pt x="79203" y="1332964"/>
                      </a:lnTo>
                      <a:lnTo>
                        <a:pt x="79389" y="1332221"/>
                      </a:lnTo>
                      <a:lnTo>
                        <a:pt x="80526" y="1331107"/>
                      </a:lnTo>
                      <a:lnTo>
                        <a:pt x="80835" y="1330810"/>
                      </a:lnTo>
                      <a:lnTo>
                        <a:pt x="87684" y="1324113"/>
                      </a:lnTo>
                      <a:lnTo>
                        <a:pt x="89933" y="1321922"/>
                      </a:lnTo>
                      <a:lnTo>
                        <a:pt x="92740" y="1318802"/>
                      </a:lnTo>
                      <a:lnTo>
                        <a:pt x="92839" y="1318691"/>
                      </a:lnTo>
                      <a:lnTo>
                        <a:pt x="92925" y="1318592"/>
                      </a:lnTo>
                      <a:lnTo>
                        <a:pt x="95113" y="1316165"/>
                      </a:lnTo>
                      <a:lnTo>
                        <a:pt x="97005" y="1314073"/>
                      </a:lnTo>
                      <a:lnTo>
                        <a:pt x="99044" y="1311300"/>
                      </a:lnTo>
                      <a:lnTo>
                        <a:pt x="100268" y="1309642"/>
                      </a:lnTo>
                      <a:lnTo>
                        <a:pt x="100973" y="1308688"/>
                      </a:lnTo>
                      <a:lnTo>
                        <a:pt x="101504" y="1308688"/>
                      </a:lnTo>
                      <a:lnTo>
                        <a:pt x="111901" y="1308713"/>
                      </a:lnTo>
                      <a:lnTo>
                        <a:pt x="116747" y="1309035"/>
                      </a:lnTo>
                      <a:lnTo>
                        <a:pt x="119949" y="1309258"/>
                      </a:lnTo>
                      <a:lnTo>
                        <a:pt x="123187" y="1309481"/>
                      </a:lnTo>
                      <a:lnTo>
                        <a:pt x="125462" y="1308825"/>
                      </a:lnTo>
                      <a:lnTo>
                        <a:pt x="126612" y="1308503"/>
                      </a:lnTo>
                      <a:lnTo>
                        <a:pt x="127205" y="1308515"/>
                      </a:lnTo>
                      <a:lnTo>
                        <a:pt x="128046" y="1308552"/>
                      </a:lnTo>
                      <a:lnTo>
                        <a:pt x="129096" y="1308589"/>
                      </a:lnTo>
                      <a:lnTo>
                        <a:pt x="130370" y="1308639"/>
                      </a:lnTo>
                      <a:lnTo>
                        <a:pt x="131692" y="1309171"/>
                      </a:lnTo>
                      <a:lnTo>
                        <a:pt x="132817" y="1309629"/>
                      </a:lnTo>
                      <a:lnTo>
                        <a:pt x="133336" y="1309852"/>
                      </a:lnTo>
                      <a:lnTo>
                        <a:pt x="135772" y="1310533"/>
                      </a:lnTo>
                      <a:lnTo>
                        <a:pt x="137824" y="1311115"/>
                      </a:lnTo>
                      <a:lnTo>
                        <a:pt x="138714" y="1310966"/>
                      </a:lnTo>
                      <a:lnTo>
                        <a:pt x="140111" y="1310719"/>
                      </a:lnTo>
                      <a:lnTo>
                        <a:pt x="142447" y="1310322"/>
                      </a:lnTo>
                      <a:lnTo>
                        <a:pt x="142892" y="1310248"/>
                      </a:lnTo>
                      <a:lnTo>
                        <a:pt x="143572" y="1309741"/>
                      </a:lnTo>
                      <a:lnTo>
                        <a:pt x="144994" y="1308230"/>
                      </a:lnTo>
                      <a:lnTo>
                        <a:pt x="145488" y="1307710"/>
                      </a:lnTo>
                      <a:lnTo>
                        <a:pt x="146131" y="1306671"/>
                      </a:lnTo>
                      <a:lnTo>
                        <a:pt x="147182" y="1304975"/>
                      </a:lnTo>
                      <a:lnTo>
                        <a:pt x="147503" y="1304480"/>
                      </a:lnTo>
                      <a:lnTo>
                        <a:pt x="150186" y="1303105"/>
                      </a:lnTo>
                      <a:lnTo>
                        <a:pt x="153066" y="1303031"/>
                      </a:lnTo>
                      <a:lnTo>
                        <a:pt x="156231" y="1302957"/>
                      </a:lnTo>
                      <a:lnTo>
                        <a:pt x="158196" y="1300828"/>
                      </a:lnTo>
                      <a:lnTo>
                        <a:pt x="159853" y="1299788"/>
                      </a:lnTo>
                      <a:lnTo>
                        <a:pt x="162066" y="1298389"/>
                      </a:lnTo>
                      <a:lnTo>
                        <a:pt x="162523" y="1298550"/>
                      </a:lnTo>
                      <a:lnTo>
                        <a:pt x="165787" y="1299639"/>
                      </a:lnTo>
                      <a:lnTo>
                        <a:pt x="166553" y="1300209"/>
                      </a:lnTo>
                      <a:lnTo>
                        <a:pt x="167950" y="1301261"/>
                      </a:lnTo>
                      <a:lnTo>
                        <a:pt x="170596" y="1303242"/>
                      </a:lnTo>
                      <a:lnTo>
                        <a:pt x="174576" y="1306225"/>
                      </a:lnTo>
                      <a:lnTo>
                        <a:pt x="177259" y="1307178"/>
                      </a:lnTo>
                      <a:lnTo>
                        <a:pt x="180906" y="1308453"/>
                      </a:lnTo>
                      <a:lnTo>
                        <a:pt x="182105" y="1308887"/>
                      </a:lnTo>
                      <a:lnTo>
                        <a:pt x="182748" y="1309109"/>
                      </a:lnTo>
                      <a:lnTo>
                        <a:pt x="185924" y="1309233"/>
                      </a:lnTo>
                      <a:lnTo>
                        <a:pt x="187173" y="1309283"/>
                      </a:lnTo>
                      <a:lnTo>
                        <a:pt x="188397" y="1309332"/>
                      </a:lnTo>
                      <a:lnTo>
                        <a:pt x="190733" y="1308379"/>
                      </a:lnTo>
                      <a:lnTo>
                        <a:pt x="192934" y="1307488"/>
                      </a:lnTo>
                      <a:lnTo>
                        <a:pt x="193379" y="1307314"/>
                      </a:lnTo>
                      <a:lnTo>
                        <a:pt x="195171" y="1307376"/>
                      </a:lnTo>
                      <a:lnTo>
                        <a:pt x="196012" y="1307413"/>
                      </a:lnTo>
                      <a:lnTo>
                        <a:pt x="200574" y="1306485"/>
                      </a:lnTo>
                      <a:lnTo>
                        <a:pt x="201080" y="1305817"/>
                      </a:lnTo>
                      <a:lnTo>
                        <a:pt x="202255" y="1304319"/>
                      </a:lnTo>
                      <a:lnTo>
                        <a:pt x="203491" y="1302709"/>
                      </a:lnTo>
                      <a:lnTo>
                        <a:pt x="203936" y="1302115"/>
                      </a:lnTo>
                      <a:lnTo>
                        <a:pt x="204158" y="1301830"/>
                      </a:lnTo>
                      <a:lnTo>
                        <a:pt x="204665" y="1301447"/>
                      </a:lnTo>
                      <a:lnTo>
                        <a:pt x="204987" y="1301211"/>
                      </a:lnTo>
                      <a:lnTo>
                        <a:pt x="205469" y="1300840"/>
                      </a:lnTo>
                      <a:lnTo>
                        <a:pt x="206680" y="1299912"/>
                      </a:lnTo>
                      <a:lnTo>
                        <a:pt x="207508" y="1299280"/>
                      </a:lnTo>
                      <a:lnTo>
                        <a:pt x="208213" y="1298748"/>
                      </a:lnTo>
                      <a:lnTo>
                        <a:pt x="209214" y="1297981"/>
                      </a:lnTo>
                      <a:lnTo>
                        <a:pt x="214913" y="1297102"/>
                      </a:lnTo>
                      <a:lnTo>
                        <a:pt x="215297" y="1296904"/>
                      </a:lnTo>
                      <a:lnTo>
                        <a:pt x="215754" y="1296681"/>
                      </a:lnTo>
                      <a:lnTo>
                        <a:pt x="217695" y="1295728"/>
                      </a:lnTo>
                      <a:lnTo>
                        <a:pt x="218090" y="1295529"/>
                      </a:lnTo>
                      <a:lnTo>
                        <a:pt x="218375" y="1295393"/>
                      </a:lnTo>
                      <a:lnTo>
                        <a:pt x="219772" y="1295109"/>
                      </a:lnTo>
                      <a:lnTo>
                        <a:pt x="221416" y="1294774"/>
                      </a:lnTo>
                      <a:lnTo>
                        <a:pt x="225223" y="1294192"/>
                      </a:lnTo>
                      <a:lnTo>
                        <a:pt x="227115" y="1293895"/>
                      </a:lnTo>
                      <a:lnTo>
                        <a:pt x="227387" y="1293846"/>
                      </a:lnTo>
                      <a:lnTo>
                        <a:pt x="228598" y="1293623"/>
                      </a:lnTo>
                      <a:lnTo>
                        <a:pt x="229315" y="1293499"/>
                      </a:lnTo>
                      <a:lnTo>
                        <a:pt x="232047" y="1292992"/>
                      </a:lnTo>
                      <a:lnTo>
                        <a:pt x="242481" y="1273742"/>
                      </a:lnTo>
                      <a:lnTo>
                        <a:pt x="244286" y="1270412"/>
                      </a:lnTo>
                      <a:lnTo>
                        <a:pt x="244483" y="1270053"/>
                      </a:lnTo>
                      <a:lnTo>
                        <a:pt x="245126" y="1268865"/>
                      </a:lnTo>
                      <a:lnTo>
                        <a:pt x="245522" y="1268741"/>
                      </a:lnTo>
                      <a:lnTo>
                        <a:pt x="248575" y="1267875"/>
                      </a:lnTo>
                      <a:lnTo>
                        <a:pt x="250986" y="1269373"/>
                      </a:lnTo>
                      <a:lnTo>
                        <a:pt x="251530" y="1269719"/>
                      </a:lnTo>
                      <a:lnTo>
                        <a:pt x="252988" y="1270635"/>
                      </a:lnTo>
                      <a:lnTo>
                        <a:pt x="256042" y="1270016"/>
                      </a:lnTo>
                      <a:lnTo>
                        <a:pt x="258947" y="1269595"/>
                      </a:lnTo>
                      <a:lnTo>
                        <a:pt x="259627" y="1269509"/>
                      </a:lnTo>
                      <a:lnTo>
                        <a:pt x="263397" y="1268964"/>
                      </a:lnTo>
                      <a:lnTo>
                        <a:pt x="263632" y="1268927"/>
                      </a:lnTo>
                      <a:lnTo>
                        <a:pt x="264015" y="1268877"/>
                      </a:lnTo>
                      <a:lnTo>
                        <a:pt x="267637" y="1267553"/>
                      </a:lnTo>
                      <a:lnTo>
                        <a:pt x="268416" y="1267268"/>
                      </a:lnTo>
                      <a:lnTo>
                        <a:pt x="270135" y="1266649"/>
                      </a:lnTo>
                      <a:lnTo>
                        <a:pt x="271309" y="1266228"/>
                      </a:lnTo>
                      <a:lnTo>
                        <a:pt x="273002" y="1263468"/>
                      </a:lnTo>
                      <a:lnTo>
                        <a:pt x="273744" y="1262267"/>
                      </a:lnTo>
                      <a:lnTo>
                        <a:pt x="274956" y="1260484"/>
                      </a:lnTo>
                      <a:lnTo>
                        <a:pt x="275289" y="1260422"/>
                      </a:lnTo>
                      <a:lnTo>
                        <a:pt x="275710" y="1260336"/>
                      </a:lnTo>
                      <a:lnTo>
                        <a:pt x="276080" y="1260274"/>
                      </a:lnTo>
                      <a:lnTo>
                        <a:pt x="276266" y="1260237"/>
                      </a:lnTo>
                      <a:lnTo>
                        <a:pt x="280012" y="1259543"/>
                      </a:lnTo>
                      <a:lnTo>
                        <a:pt x="280556" y="1259432"/>
                      </a:lnTo>
                      <a:lnTo>
                        <a:pt x="281421" y="1259271"/>
                      </a:lnTo>
                      <a:lnTo>
                        <a:pt x="284301" y="1257637"/>
                      </a:lnTo>
                      <a:lnTo>
                        <a:pt x="284635" y="1257452"/>
                      </a:lnTo>
                      <a:lnTo>
                        <a:pt x="285154" y="1257142"/>
                      </a:lnTo>
                      <a:lnTo>
                        <a:pt x="286267" y="1256511"/>
                      </a:lnTo>
                      <a:lnTo>
                        <a:pt x="286452" y="1256412"/>
                      </a:lnTo>
                      <a:lnTo>
                        <a:pt x="286613" y="1256325"/>
                      </a:lnTo>
                      <a:lnTo>
                        <a:pt x="286848" y="1256189"/>
                      </a:lnTo>
                      <a:lnTo>
                        <a:pt x="288381" y="1254889"/>
                      </a:lnTo>
                      <a:lnTo>
                        <a:pt x="294302" y="1249876"/>
                      </a:lnTo>
                      <a:lnTo>
                        <a:pt x="301126" y="1242250"/>
                      </a:lnTo>
                      <a:lnTo>
                        <a:pt x="301806" y="1241482"/>
                      </a:lnTo>
                      <a:lnTo>
                        <a:pt x="302362" y="1240876"/>
                      </a:lnTo>
                      <a:lnTo>
                        <a:pt x="303438" y="1239675"/>
                      </a:lnTo>
                      <a:lnTo>
                        <a:pt x="303969" y="1239081"/>
                      </a:lnTo>
                      <a:lnTo>
                        <a:pt x="304550" y="1238425"/>
                      </a:lnTo>
                      <a:lnTo>
                        <a:pt x="305428" y="1237447"/>
                      </a:lnTo>
                      <a:lnTo>
                        <a:pt x="307505" y="1234736"/>
                      </a:lnTo>
                      <a:lnTo>
                        <a:pt x="311164" y="1229970"/>
                      </a:lnTo>
                      <a:lnTo>
                        <a:pt x="311448" y="1229599"/>
                      </a:lnTo>
                      <a:lnTo>
                        <a:pt x="311733" y="1229549"/>
                      </a:lnTo>
                      <a:lnTo>
                        <a:pt x="312029" y="1229499"/>
                      </a:lnTo>
                      <a:lnTo>
                        <a:pt x="312289" y="1229450"/>
                      </a:lnTo>
                      <a:lnTo>
                        <a:pt x="316405" y="1228707"/>
                      </a:lnTo>
                      <a:lnTo>
                        <a:pt x="320955" y="1228534"/>
                      </a:lnTo>
                      <a:lnTo>
                        <a:pt x="321140" y="1227853"/>
                      </a:lnTo>
                      <a:lnTo>
                        <a:pt x="321301" y="1227247"/>
                      </a:lnTo>
                      <a:lnTo>
                        <a:pt x="321659" y="1225984"/>
                      </a:lnTo>
                      <a:lnTo>
                        <a:pt x="321709" y="1225798"/>
                      </a:lnTo>
                      <a:lnTo>
                        <a:pt x="321857" y="1225254"/>
                      </a:lnTo>
                      <a:lnTo>
                        <a:pt x="321635" y="1224560"/>
                      </a:lnTo>
                      <a:lnTo>
                        <a:pt x="320683" y="1221540"/>
                      </a:lnTo>
                      <a:lnTo>
                        <a:pt x="320200" y="1220030"/>
                      </a:lnTo>
                      <a:lnTo>
                        <a:pt x="319681" y="1218816"/>
                      </a:lnTo>
                      <a:lnTo>
                        <a:pt x="317456" y="1213654"/>
                      </a:lnTo>
                      <a:lnTo>
                        <a:pt x="317716" y="1212466"/>
                      </a:lnTo>
                      <a:lnTo>
                        <a:pt x="317901" y="1211624"/>
                      </a:lnTo>
                      <a:lnTo>
                        <a:pt x="318408" y="1209272"/>
                      </a:lnTo>
                      <a:lnTo>
                        <a:pt x="318544" y="1206326"/>
                      </a:lnTo>
                      <a:lnTo>
                        <a:pt x="316838" y="1203900"/>
                      </a:lnTo>
                      <a:lnTo>
                        <a:pt x="316480" y="1203392"/>
                      </a:lnTo>
                      <a:lnTo>
                        <a:pt x="314279" y="1200260"/>
                      </a:lnTo>
                      <a:lnTo>
                        <a:pt x="313340" y="1195791"/>
                      </a:lnTo>
                      <a:lnTo>
                        <a:pt x="313129" y="1195655"/>
                      </a:lnTo>
                      <a:lnTo>
                        <a:pt x="310397" y="1193835"/>
                      </a:lnTo>
                      <a:lnTo>
                        <a:pt x="306652" y="1193675"/>
                      </a:lnTo>
                      <a:lnTo>
                        <a:pt x="306046" y="1193650"/>
                      </a:lnTo>
                      <a:lnTo>
                        <a:pt x="303932" y="1193563"/>
                      </a:lnTo>
                      <a:lnTo>
                        <a:pt x="303499" y="1193538"/>
                      </a:lnTo>
                      <a:lnTo>
                        <a:pt x="302350" y="1193489"/>
                      </a:lnTo>
                      <a:lnTo>
                        <a:pt x="301707" y="1193464"/>
                      </a:lnTo>
                      <a:lnTo>
                        <a:pt x="300879" y="1192585"/>
                      </a:lnTo>
                      <a:lnTo>
                        <a:pt x="299902" y="1191545"/>
                      </a:lnTo>
                      <a:lnTo>
                        <a:pt x="299779" y="1191137"/>
                      </a:lnTo>
                      <a:lnTo>
                        <a:pt x="299630" y="1190666"/>
                      </a:lnTo>
                      <a:lnTo>
                        <a:pt x="299334" y="1189664"/>
                      </a:lnTo>
                      <a:lnTo>
                        <a:pt x="299160" y="1189119"/>
                      </a:lnTo>
                      <a:lnTo>
                        <a:pt x="298864" y="1188129"/>
                      </a:lnTo>
                      <a:lnTo>
                        <a:pt x="298728" y="1187720"/>
                      </a:lnTo>
                      <a:lnTo>
                        <a:pt x="298258" y="1186173"/>
                      </a:lnTo>
                      <a:lnTo>
                        <a:pt x="298110" y="1185690"/>
                      </a:lnTo>
                      <a:lnTo>
                        <a:pt x="297875" y="1184910"/>
                      </a:lnTo>
                      <a:lnTo>
                        <a:pt x="297813" y="1184687"/>
                      </a:lnTo>
                      <a:lnTo>
                        <a:pt x="297739" y="1184440"/>
                      </a:lnTo>
                      <a:lnTo>
                        <a:pt x="296428" y="1180169"/>
                      </a:lnTo>
                      <a:lnTo>
                        <a:pt x="296305" y="1179761"/>
                      </a:lnTo>
                      <a:lnTo>
                        <a:pt x="296268" y="1179612"/>
                      </a:lnTo>
                      <a:lnTo>
                        <a:pt x="295835" y="1179476"/>
                      </a:lnTo>
                      <a:lnTo>
                        <a:pt x="295378" y="1179327"/>
                      </a:lnTo>
                      <a:lnTo>
                        <a:pt x="294821" y="1179142"/>
                      </a:lnTo>
                      <a:lnTo>
                        <a:pt x="294463" y="1179030"/>
                      </a:lnTo>
                      <a:lnTo>
                        <a:pt x="293684" y="1178770"/>
                      </a:lnTo>
                      <a:lnTo>
                        <a:pt x="293041" y="1178597"/>
                      </a:lnTo>
                      <a:lnTo>
                        <a:pt x="290396" y="1177891"/>
                      </a:lnTo>
                      <a:lnTo>
                        <a:pt x="290037" y="1177792"/>
                      </a:lnTo>
                      <a:lnTo>
                        <a:pt x="288789" y="1177458"/>
                      </a:lnTo>
                      <a:lnTo>
                        <a:pt x="288121" y="1176393"/>
                      </a:lnTo>
                      <a:lnTo>
                        <a:pt x="287911" y="1176059"/>
                      </a:lnTo>
                      <a:lnTo>
                        <a:pt x="286662" y="1174054"/>
                      </a:lnTo>
                      <a:lnTo>
                        <a:pt x="286415" y="1173559"/>
                      </a:lnTo>
                      <a:lnTo>
                        <a:pt x="286119" y="1172977"/>
                      </a:lnTo>
                      <a:lnTo>
                        <a:pt x="286020" y="1172803"/>
                      </a:lnTo>
                      <a:lnTo>
                        <a:pt x="284561" y="1169919"/>
                      </a:lnTo>
                      <a:lnTo>
                        <a:pt x="281544" y="1167765"/>
                      </a:lnTo>
                      <a:lnTo>
                        <a:pt x="279047" y="1166007"/>
                      </a:lnTo>
                      <a:lnTo>
                        <a:pt x="278726" y="1165450"/>
                      </a:lnTo>
                      <a:lnTo>
                        <a:pt x="278491" y="1165054"/>
                      </a:lnTo>
                      <a:lnTo>
                        <a:pt x="277552" y="1163494"/>
                      </a:lnTo>
                      <a:lnTo>
                        <a:pt x="277403" y="1163222"/>
                      </a:lnTo>
                      <a:lnTo>
                        <a:pt x="277107" y="1162739"/>
                      </a:lnTo>
                      <a:lnTo>
                        <a:pt x="276575" y="1161848"/>
                      </a:lnTo>
                      <a:lnTo>
                        <a:pt x="276587" y="1161687"/>
                      </a:lnTo>
                      <a:lnTo>
                        <a:pt x="276612" y="1161241"/>
                      </a:lnTo>
                      <a:lnTo>
                        <a:pt x="276736" y="1158444"/>
                      </a:lnTo>
                      <a:lnTo>
                        <a:pt x="276847" y="1155658"/>
                      </a:lnTo>
                      <a:lnTo>
                        <a:pt x="276921" y="1154185"/>
                      </a:lnTo>
                      <a:lnTo>
                        <a:pt x="277341" y="1152353"/>
                      </a:lnTo>
                      <a:lnTo>
                        <a:pt x="278306" y="1148293"/>
                      </a:lnTo>
                      <a:lnTo>
                        <a:pt x="278516" y="1147426"/>
                      </a:lnTo>
                      <a:lnTo>
                        <a:pt x="282497" y="1130418"/>
                      </a:lnTo>
                      <a:lnTo>
                        <a:pt x="283189" y="1126493"/>
                      </a:lnTo>
                      <a:lnTo>
                        <a:pt x="283213" y="1126295"/>
                      </a:lnTo>
                      <a:lnTo>
                        <a:pt x="283250" y="1126085"/>
                      </a:lnTo>
                      <a:lnTo>
                        <a:pt x="283362" y="1125503"/>
                      </a:lnTo>
                      <a:lnTo>
                        <a:pt x="283522" y="1124562"/>
                      </a:lnTo>
                      <a:lnTo>
                        <a:pt x="283127" y="1124154"/>
                      </a:lnTo>
                      <a:lnTo>
                        <a:pt x="281347" y="1122272"/>
                      </a:lnTo>
                      <a:lnTo>
                        <a:pt x="278664" y="1121665"/>
                      </a:lnTo>
                      <a:lnTo>
                        <a:pt x="278454" y="1121616"/>
                      </a:lnTo>
                      <a:lnTo>
                        <a:pt x="278071" y="1121529"/>
                      </a:lnTo>
                      <a:lnTo>
                        <a:pt x="277725" y="1121455"/>
                      </a:lnTo>
                      <a:lnTo>
                        <a:pt x="275327" y="1120911"/>
                      </a:lnTo>
                      <a:lnTo>
                        <a:pt x="270950" y="1118558"/>
                      </a:lnTo>
                      <a:lnTo>
                        <a:pt x="269393" y="1117729"/>
                      </a:lnTo>
                      <a:lnTo>
                        <a:pt x="269133" y="1116343"/>
                      </a:lnTo>
                      <a:lnTo>
                        <a:pt x="269059" y="1115934"/>
                      </a:lnTo>
                      <a:lnTo>
                        <a:pt x="268775" y="1114387"/>
                      </a:lnTo>
                      <a:lnTo>
                        <a:pt x="268874" y="1113743"/>
                      </a:lnTo>
                      <a:lnTo>
                        <a:pt x="268935" y="1113359"/>
                      </a:lnTo>
                      <a:lnTo>
                        <a:pt x="269146" y="1112097"/>
                      </a:lnTo>
                      <a:lnTo>
                        <a:pt x="269182" y="1111837"/>
                      </a:lnTo>
                      <a:lnTo>
                        <a:pt x="269467" y="1110079"/>
                      </a:lnTo>
                      <a:lnTo>
                        <a:pt x="269529" y="1109695"/>
                      </a:lnTo>
                      <a:lnTo>
                        <a:pt x="269825" y="1107801"/>
                      </a:lnTo>
                      <a:lnTo>
                        <a:pt x="269764" y="1106390"/>
                      </a:lnTo>
                      <a:lnTo>
                        <a:pt x="269640" y="1103369"/>
                      </a:lnTo>
                      <a:lnTo>
                        <a:pt x="269207" y="1102614"/>
                      </a:lnTo>
                      <a:lnTo>
                        <a:pt x="269022" y="1102305"/>
                      </a:lnTo>
                      <a:lnTo>
                        <a:pt x="268490" y="1101376"/>
                      </a:lnTo>
                      <a:lnTo>
                        <a:pt x="268354" y="1101129"/>
                      </a:lnTo>
                      <a:lnTo>
                        <a:pt x="268181" y="1100819"/>
                      </a:lnTo>
                      <a:lnTo>
                        <a:pt x="265746" y="1096586"/>
                      </a:lnTo>
                      <a:lnTo>
                        <a:pt x="265462" y="1096400"/>
                      </a:lnTo>
                      <a:lnTo>
                        <a:pt x="262050" y="1094221"/>
                      </a:lnTo>
                      <a:lnTo>
                        <a:pt x="260356" y="1094159"/>
                      </a:lnTo>
                      <a:lnTo>
                        <a:pt x="259775" y="1094134"/>
                      </a:lnTo>
                      <a:lnTo>
                        <a:pt x="257290" y="1094902"/>
                      </a:lnTo>
                      <a:lnTo>
                        <a:pt x="256845" y="1095026"/>
                      </a:lnTo>
                      <a:lnTo>
                        <a:pt x="255547" y="1095434"/>
                      </a:lnTo>
                      <a:lnTo>
                        <a:pt x="255127" y="1095521"/>
                      </a:lnTo>
                      <a:lnTo>
                        <a:pt x="254768" y="1095570"/>
                      </a:lnTo>
                      <a:lnTo>
                        <a:pt x="252481" y="1096041"/>
                      </a:lnTo>
                      <a:lnTo>
                        <a:pt x="251406" y="1095719"/>
                      </a:lnTo>
                      <a:lnTo>
                        <a:pt x="250850" y="1095558"/>
                      </a:lnTo>
                      <a:lnTo>
                        <a:pt x="241776" y="1092810"/>
                      </a:lnTo>
                      <a:lnTo>
                        <a:pt x="235595" y="1090953"/>
                      </a:lnTo>
                      <a:lnTo>
                        <a:pt x="232925" y="1091213"/>
                      </a:lnTo>
                      <a:lnTo>
                        <a:pt x="230119" y="1090767"/>
                      </a:lnTo>
                      <a:lnTo>
                        <a:pt x="229426" y="1090656"/>
                      </a:lnTo>
                      <a:lnTo>
                        <a:pt x="226892" y="1090248"/>
                      </a:lnTo>
                      <a:lnTo>
                        <a:pt x="225879" y="1089653"/>
                      </a:lnTo>
                      <a:lnTo>
                        <a:pt x="225656" y="1089530"/>
                      </a:lnTo>
                      <a:lnTo>
                        <a:pt x="225223" y="1089270"/>
                      </a:lnTo>
                      <a:lnTo>
                        <a:pt x="224791" y="1089022"/>
                      </a:lnTo>
                      <a:lnTo>
                        <a:pt x="224642" y="1088935"/>
                      </a:lnTo>
                      <a:lnTo>
                        <a:pt x="224098" y="1088626"/>
                      </a:lnTo>
                      <a:lnTo>
                        <a:pt x="222813" y="1087871"/>
                      </a:lnTo>
                      <a:lnTo>
                        <a:pt x="221490" y="1086323"/>
                      </a:lnTo>
                      <a:lnTo>
                        <a:pt x="217460" y="1081619"/>
                      </a:lnTo>
                      <a:lnTo>
                        <a:pt x="217336" y="1081471"/>
                      </a:lnTo>
                      <a:lnTo>
                        <a:pt x="216928" y="1081000"/>
                      </a:lnTo>
                      <a:lnTo>
                        <a:pt x="216842" y="1080889"/>
                      </a:lnTo>
                      <a:lnTo>
                        <a:pt x="216286" y="1080245"/>
                      </a:lnTo>
                      <a:lnTo>
                        <a:pt x="215976" y="1079205"/>
                      </a:lnTo>
                      <a:lnTo>
                        <a:pt x="215878" y="1078884"/>
                      </a:lnTo>
                      <a:lnTo>
                        <a:pt x="214468" y="1074155"/>
                      </a:lnTo>
                      <a:lnTo>
                        <a:pt x="214295" y="1073585"/>
                      </a:lnTo>
                      <a:lnTo>
                        <a:pt x="212651" y="1064598"/>
                      </a:lnTo>
                      <a:lnTo>
                        <a:pt x="212107" y="1061677"/>
                      </a:lnTo>
                      <a:lnTo>
                        <a:pt x="209227" y="1057876"/>
                      </a:lnTo>
                      <a:lnTo>
                        <a:pt x="205963" y="1055512"/>
                      </a:lnTo>
                      <a:lnTo>
                        <a:pt x="203318" y="1053593"/>
                      </a:lnTo>
                      <a:lnTo>
                        <a:pt x="201427" y="1050585"/>
                      </a:lnTo>
                      <a:lnTo>
                        <a:pt x="201043" y="1050003"/>
                      </a:lnTo>
                      <a:lnTo>
                        <a:pt x="200821" y="1049632"/>
                      </a:lnTo>
                      <a:lnTo>
                        <a:pt x="200635" y="1049335"/>
                      </a:lnTo>
                      <a:lnTo>
                        <a:pt x="200462" y="1049062"/>
                      </a:lnTo>
                      <a:lnTo>
                        <a:pt x="200302" y="1048084"/>
                      </a:lnTo>
                      <a:lnTo>
                        <a:pt x="200240" y="1047688"/>
                      </a:lnTo>
                      <a:lnTo>
                        <a:pt x="200128" y="1047020"/>
                      </a:lnTo>
                      <a:lnTo>
                        <a:pt x="199906" y="1045658"/>
                      </a:lnTo>
                      <a:lnTo>
                        <a:pt x="199819" y="1045150"/>
                      </a:lnTo>
                      <a:lnTo>
                        <a:pt x="199238" y="1041660"/>
                      </a:lnTo>
                      <a:lnTo>
                        <a:pt x="197433" y="1037773"/>
                      </a:lnTo>
                      <a:lnTo>
                        <a:pt x="196791" y="1036398"/>
                      </a:lnTo>
                      <a:lnTo>
                        <a:pt x="193540" y="1032796"/>
                      </a:lnTo>
                      <a:lnTo>
                        <a:pt x="190597" y="1029540"/>
                      </a:lnTo>
                      <a:lnTo>
                        <a:pt x="187049" y="1025555"/>
                      </a:lnTo>
                      <a:lnTo>
                        <a:pt x="186901" y="1025394"/>
                      </a:lnTo>
                      <a:lnTo>
                        <a:pt x="186728" y="1025208"/>
                      </a:lnTo>
                      <a:lnTo>
                        <a:pt x="185504" y="1023821"/>
                      </a:lnTo>
                      <a:lnTo>
                        <a:pt x="184280" y="1019761"/>
                      </a:lnTo>
                      <a:lnTo>
                        <a:pt x="184218" y="1019563"/>
                      </a:lnTo>
                      <a:lnTo>
                        <a:pt x="184157" y="1019353"/>
                      </a:lnTo>
                      <a:lnTo>
                        <a:pt x="184218" y="1019105"/>
                      </a:lnTo>
                      <a:lnTo>
                        <a:pt x="184738" y="1017025"/>
                      </a:lnTo>
                      <a:lnTo>
                        <a:pt x="185517" y="1013881"/>
                      </a:lnTo>
                      <a:lnTo>
                        <a:pt x="188731" y="1009585"/>
                      </a:lnTo>
                      <a:lnTo>
                        <a:pt x="191500" y="1008001"/>
                      </a:lnTo>
                      <a:lnTo>
                        <a:pt x="194207" y="1006466"/>
                      </a:lnTo>
                      <a:lnTo>
                        <a:pt x="194541" y="1005946"/>
                      </a:lnTo>
                      <a:lnTo>
                        <a:pt x="194986" y="1005265"/>
                      </a:lnTo>
                      <a:lnTo>
                        <a:pt x="195122" y="1005042"/>
                      </a:lnTo>
                      <a:lnTo>
                        <a:pt x="195826" y="1003953"/>
                      </a:lnTo>
                      <a:lnTo>
                        <a:pt x="195925" y="1001688"/>
                      </a:lnTo>
                      <a:lnTo>
                        <a:pt x="195938" y="1001193"/>
                      </a:lnTo>
                      <a:lnTo>
                        <a:pt x="195950" y="1001007"/>
                      </a:lnTo>
                      <a:lnTo>
                        <a:pt x="194652" y="995436"/>
                      </a:lnTo>
                      <a:lnTo>
                        <a:pt x="194726" y="993542"/>
                      </a:lnTo>
                      <a:lnTo>
                        <a:pt x="194751" y="993109"/>
                      </a:lnTo>
                      <a:lnTo>
                        <a:pt x="194912" y="989185"/>
                      </a:lnTo>
                      <a:lnTo>
                        <a:pt x="197668" y="987130"/>
                      </a:lnTo>
                      <a:lnTo>
                        <a:pt x="199622" y="985681"/>
                      </a:lnTo>
                      <a:lnTo>
                        <a:pt x="204616" y="985632"/>
                      </a:lnTo>
                      <a:lnTo>
                        <a:pt x="204900" y="985632"/>
                      </a:lnTo>
                      <a:lnTo>
                        <a:pt x="206804" y="985620"/>
                      </a:lnTo>
                      <a:lnTo>
                        <a:pt x="210871" y="985582"/>
                      </a:lnTo>
                      <a:lnTo>
                        <a:pt x="211094" y="985582"/>
                      </a:lnTo>
                      <a:lnTo>
                        <a:pt x="213739" y="985558"/>
                      </a:lnTo>
                      <a:lnTo>
                        <a:pt x="213986" y="985558"/>
                      </a:lnTo>
                      <a:lnTo>
                        <a:pt x="215272" y="985545"/>
                      </a:lnTo>
                      <a:lnTo>
                        <a:pt x="219574" y="984939"/>
                      </a:lnTo>
                      <a:lnTo>
                        <a:pt x="219834" y="984902"/>
                      </a:lnTo>
                      <a:lnTo>
                        <a:pt x="221403" y="984679"/>
                      </a:lnTo>
                      <a:lnTo>
                        <a:pt x="221935" y="984345"/>
                      </a:lnTo>
                      <a:lnTo>
                        <a:pt x="225223" y="982215"/>
                      </a:lnTo>
                      <a:lnTo>
                        <a:pt x="225557" y="982005"/>
                      </a:lnTo>
                      <a:lnTo>
                        <a:pt x="225718" y="981893"/>
                      </a:lnTo>
                      <a:lnTo>
                        <a:pt x="228759" y="982017"/>
                      </a:lnTo>
                      <a:lnTo>
                        <a:pt x="230588" y="984580"/>
                      </a:lnTo>
                      <a:lnTo>
                        <a:pt x="230922" y="985050"/>
                      </a:lnTo>
                      <a:lnTo>
                        <a:pt x="231516" y="985075"/>
                      </a:lnTo>
                      <a:lnTo>
                        <a:pt x="232443" y="985112"/>
                      </a:lnTo>
                      <a:lnTo>
                        <a:pt x="238883" y="986103"/>
                      </a:lnTo>
                      <a:lnTo>
                        <a:pt x="245188" y="990410"/>
                      </a:lnTo>
                      <a:lnTo>
                        <a:pt x="245472" y="990633"/>
                      </a:lnTo>
                      <a:lnTo>
                        <a:pt x="245843" y="990955"/>
                      </a:lnTo>
                      <a:lnTo>
                        <a:pt x="247895" y="992676"/>
                      </a:lnTo>
                      <a:lnTo>
                        <a:pt x="248340" y="993059"/>
                      </a:lnTo>
                      <a:lnTo>
                        <a:pt x="248872" y="993493"/>
                      </a:lnTo>
                      <a:lnTo>
                        <a:pt x="249626" y="993802"/>
                      </a:lnTo>
                      <a:lnTo>
                        <a:pt x="250071" y="993988"/>
                      </a:lnTo>
                      <a:lnTo>
                        <a:pt x="253161" y="995251"/>
                      </a:lnTo>
                      <a:lnTo>
                        <a:pt x="253780" y="995498"/>
                      </a:lnTo>
                      <a:lnTo>
                        <a:pt x="254867" y="995944"/>
                      </a:lnTo>
                      <a:lnTo>
                        <a:pt x="255535" y="995758"/>
                      </a:lnTo>
                      <a:lnTo>
                        <a:pt x="258341" y="994978"/>
                      </a:lnTo>
                      <a:lnTo>
                        <a:pt x="259985" y="994879"/>
                      </a:lnTo>
                      <a:lnTo>
                        <a:pt x="260542" y="994854"/>
                      </a:lnTo>
                      <a:lnTo>
                        <a:pt x="263669" y="994656"/>
                      </a:lnTo>
                      <a:lnTo>
                        <a:pt x="264386" y="994619"/>
                      </a:lnTo>
                      <a:lnTo>
                        <a:pt x="265598" y="994545"/>
                      </a:lnTo>
                      <a:lnTo>
                        <a:pt x="269949" y="995622"/>
                      </a:lnTo>
                      <a:lnTo>
                        <a:pt x="270567" y="995783"/>
                      </a:lnTo>
                      <a:lnTo>
                        <a:pt x="270876" y="995857"/>
                      </a:lnTo>
                      <a:lnTo>
                        <a:pt x="271173" y="996068"/>
                      </a:lnTo>
                      <a:lnTo>
                        <a:pt x="275277" y="998952"/>
                      </a:lnTo>
                      <a:lnTo>
                        <a:pt x="275450" y="999063"/>
                      </a:lnTo>
                      <a:lnTo>
                        <a:pt x="275945" y="999336"/>
                      </a:lnTo>
                      <a:lnTo>
                        <a:pt x="280123" y="1001663"/>
                      </a:lnTo>
                      <a:lnTo>
                        <a:pt x="280593" y="1001935"/>
                      </a:lnTo>
                      <a:lnTo>
                        <a:pt x="283906" y="1003767"/>
                      </a:lnTo>
                      <a:lnTo>
                        <a:pt x="286131" y="1004176"/>
                      </a:lnTo>
                      <a:lnTo>
                        <a:pt x="286712" y="1004287"/>
                      </a:lnTo>
                      <a:lnTo>
                        <a:pt x="291434" y="1005178"/>
                      </a:lnTo>
                      <a:lnTo>
                        <a:pt x="295884" y="1007939"/>
                      </a:lnTo>
                      <a:lnTo>
                        <a:pt x="296280" y="1007865"/>
                      </a:lnTo>
                      <a:lnTo>
                        <a:pt x="302436" y="1006367"/>
                      </a:lnTo>
                      <a:lnTo>
                        <a:pt x="307814" y="1005488"/>
                      </a:lnTo>
                      <a:lnTo>
                        <a:pt x="311226" y="1007060"/>
                      </a:lnTo>
                      <a:lnTo>
                        <a:pt x="313352" y="1008038"/>
                      </a:lnTo>
                      <a:lnTo>
                        <a:pt x="313377" y="1007444"/>
                      </a:lnTo>
                      <a:lnTo>
                        <a:pt x="314811" y="1008112"/>
                      </a:lnTo>
                      <a:lnTo>
                        <a:pt x="315280" y="1008335"/>
                      </a:lnTo>
                      <a:lnTo>
                        <a:pt x="316962" y="1009115"/>
                      </a:lnTo>
                      <a:lnTo>
                        <a:pt x="317543" y="1009387"/>
                      </a:lnTo>
                      <a:lnTo>
                        <a:pt x="321758" y="1011343"/>
                      </a:lnTo>
                      <a:lnTo>
                        <a:pt x="330758" y="1011380"/>
                      </a:lnTo>
                      <a:lnTo>
                        <a:pt x="331549" y="1011393"/>
                      </a:lnTo>
                      <a:lnTo>
                        <a:pt x="334479" y="1011405"/>
                      </a:lnTo>
                      <a:lnTo>
                        <a:pt x="335084" y="1011405"/>
                      </a:lnTo>
                      <a:lnTo>
                        <a:pt x="340252" y="1011418"/>
                      </a:lnTo>
                      <a:lnTo>
                        <a:pt x="340808" y="1011430"/>
                      </a:lnTo>
                      <a:lnTo>
                        <a:pt x="343960" y="1011442"/>
                      </a:lnTo>
                      <a:lnTo>
                        <a:pt x="344677" y="1011442"/>
                      </a:lnTo>
                      <a:lnTo>
                        <a:pt x="351365" y="1012321"/>
                      </a:lnTo>
                      <a:lnTo>
                        <a:pt x="351699" y="1012519"/>
                      </a:lnTo>
                      <a:lnTo>
                        <a:pt x="352206" y="1012816"/>
                      </a:lnTo>
                      <a:lnTo>
                        <a:pt x="352540" y="1013002"/>
                      </a:lnTo>
                      <a:lnTo>
                        <a:pt x="353195" y="1013386"/>
                      </a:lnTo>
                      <a:lnTo>
                        <a:pt x="355222" y="1014562"/>
                      </a:lnTo>
                      <a:lnTo>
                        <a:pt x="356705" y="1015193"/>
                      </a:lnTo>
                      <a:lnTo>
                        <a:pt x="357769" y="1015651"/>
                      </a:lnTo>
                      <a:lnTo>
                        <a:pt x="359153" y="1016245"/>
                      </a:lnTo>
                      <a:lnTo>
                        <a:pt x="359326" y="1016332"/>
                      </a:lnTo>
                      <a:lnTo>
                        <a:pt x="359475" y="1016394"/>
                      </a:lnTo>
                      <a:lnTo>
                        <a:pt x="359796" y="1016530"/>
                      </a:lnTo>
                      <a:lnTo>
                        <a:pt x="362343" y="1017632"/>
                      </a:lnTo>
                      <a:lnTo>
                        <a:pt x="362627" y="1017756"/>
                      </a:lnTo>
                      <a:lnTo>
                        <a:pt x="363616" y="1018177"/>
                      </a:lnTo>
                      <a:lnTo>
                        <a:pt x="370539" y="1018078"/>
                      </a:lnTo>
                      <a:lnTo>
                        <a:pt x="370712" y="1018078"/>
                      </a:lnTo>
                      <a:lnTo>
                        <a:pt x="373666" y="1018028"/>
                      </a:lnTo>
                      <a:lnTo>
                        <a:pt x="374989" y="1017285"/>
                      </a:lnTo>
                      <a:lnTo>
                        <a:pt x="376534" y="1016382"/>
                      </a:lnTo>
                      <a:lnTo>
                        <a:pt x="377733" y="1015998"/>
                      </a:lnTo>
                      <a:lnTo>
                        <a:pt x="378104" y="1015874"/>
                      </a:lnTo>
                      <a:lnTo>
                        <a:pt x="378970" y="1015602"/>
                      </a:lnTo>
                      <a:lnTo>
                        <a:pt x="379143" y="1015540"/>
                      </a:lnTo>
                      <a:lnTo>
                        <a:pt x="379674" y="1015367"/>
                      </a:lnTo>
                      <a:lnTo>
                        <a:pt x="380144" y="1015218"/>
                      </a:lnTo>
                      <a:lnTo>
                        <a:pt x="380576" y="1015082"/>
                      </a:lnTo>
                      <a:lnTo>
                        <a:pt x="384743" y="1017335"/>
                      </a:lnTo>
                      <a:lnTo>
                        <a:pt x="384953" y="1017174"/>
                      </a:lnTo>
                      <a:lnTo>
                        <a:pt x="387277" y="1015379"/>
                      </a:lnTo>
                      <a:lnTo>
                        <a:pt x="390120" y="1013720"/>
                      </a:lnTo>
                      <a:lnTo>
                        <a:pt x="391047" y="1013188"/>
                      </a:lnTo>
                      <a:lnTo>
                        <a:pt x="396672" y="1011925"/>
                      </a:lnTo>
                      <a:lnTo>
                        <a:pt x="397216" y="1011801"/>
                      </a:lnTo>
                      <a:lnTo>
                        <a:pt x="397883" y="1011653"/>
                      </a:lnTo>
                      <a:lnTo>
                        <a:pt x="398390" y="1011541"/>
                      </a:lnTo>
                      <a:lnTo>
                        <a:pt x="400937" y="1010972"/>
                      </a:lnTo>
                      <a:lnTo>
                        <a:pt x="405313" y="1011999"/>
                      </a:lnTo>
                      <a:lnTo>
                        <a:pt x="406425" y="1012259"/>
                      </a:lnTo>
                      <a:lnTo>
                        <a:pt x="409306" y="1012940"/>
                      </a:lnTo>
                      <a:lnTo>
                        <a:pt x="411815" y="1013534"/>
                      </a:lnTo>
                      <a:lnTo>
                        <a:pt x="413818" y="1013819"/>
                      </a:lnTo>
                      <a:lnTo>
                        <a:pt x="414745" y="1013943"/>
                      </a:lnTo>
                      <a:lnTo>
                        <a:pt x="417922" y="1014389"/>
                      </a:lnTo>
                      <a:lnTo>
                        <a:pt x="418763" y="1014153"/>
                      </a:lnTo>
                      <a:lnTo>
                        <a:pt x="422706" y="1013089"/>
                      </a:lnTo>
                      <a:lnTo>
                        <a:pt x="423263" y="1012928"/>
                      </a:lnTo>
                      <a:lnTo>
                        <a:pt x="425327" y="1012371"/>
                      </a:lnTo>
                      <a:lnTo>
                        <a:pt x="427972" y="1012284"/>
                      </a:lnTo>
                      <a:lnTo>
                        <a:pt x="428677" y="1012259"/>
                      </a:lnTo>
                      <a:lnTo>
                        <a:pt x="429716" y="1012222"/>
                      </a:lnTo>
                      <a:lnTo>
                        <a:pt x="430877" y="1012185"/>
                      </a:lnTo>
                      <a:lnTo>
                        <a:pt x="432670" y="1012123"/>
                      </a:lnTo>
                      <a:lnTo>
                        <a:pt x="436440" y="1012197"/>
                      </a:lnTo>
                      <a:lnTo>
                        <a:pt x="437899" y="1012222"/>
                      </a:lnTo>
                      <a:lnTo>
                        <a:pt x="444278" y="1012358"/>
                      </a:lnTo>
                      <a:lnTo>
                        <a:pt x="444562" y="1012346"/>
                      </a:lnTo>
                      <a:lnTo>
                        <a:pt x="447344" y="1012210"/>
                      </a:lnTo>
                      <a:lnTo>
                        <a:pt x="449841" y="1013188"/>
                      </a:lnTo>
                      <a:lnTo>
                        <a:pt x="452437" y="1014215"/>
                      </a:lnTo>
                      <a:lnTo>
                        <a:pt x="455849" y="1013200"/>
                      </a:lnTo>
                      <a:lnTo>
                        <a:pt x="456183" y="1012767"/>
                      </a:lnTo>
                      <a:lnTo>
                        <a:pt x="457641" y="1010861"/>
                      </a:lnTo>
                      <a:lnTo>
                        <a:pt x="458235" y="1010081"/>
                      </a:lnTo>
                      <a:lnTo>
                        <a:pt x="458470" y="1009771"/>
                      </a:lnTo>
                      <a:lnTo>
                        <a:pt x="464700" y="1007407"/>
                      </a:lnTo>
                      <a:lnTo>
                        <a:pt x="466814" y="1006231"/>
                      </a:lnTo>
                      <a:lnTo>
                        <a:pt x="469064" y="1004980"/>
                      </a:lnTo>
                      <a:lnTo>
                        <a:pt x="469954" y="1004993"/>
                      </a:lnTo>
                      <a:lnTo>
                        <a:pt x="472377" y="1005104"/>
                      </a:lnTo>
                      <a:lnTo>
                        <a:pt x="473143" y="1005141"/>
                      </a:lnTo>
                      <a:lnTo>
                        <a:pt x="477037" y="1005327"/>
                      </a:lnTo>
                      <a:lnTo>
                        <a:pt x="479806" y="1005785"/>
                      </a:lnTo>
                      <a:lnTo>
                        <a:pt x="480412" y="1005884"/>
                      </a:lnTo>
                      <a:lnTo>
                        <a:pt x="480857" y="1005946"/>
                      </a:lnTo>
                      <a:lnTo>
                        <a:pt x="482192" y="1006169"/>
                      </a:lnTo>
                      <a:lnTo>
                        <a:pt x="483527" y="1006317"/>
                      </a:lnTo>
                      <a:lnTo>
                        <a:pt x="483700" y="1006330"/>
                      </a:lnTo>
                      <a:lnTo>
                        <a:pt x="487063" y="1006701"/>
                      </a:lnTo>
                      <a:lnTo>
                        <a:pt x="487458" y="1006515"/>
                      </a:lnTo>
                      <a:lnTo>
                        <a:pt x="487743" y="1006379"/>
                      </a:lnTo>
                      <a:lnTo>
                        <a:pt x="491130" y="1004820"/>
                      </a:lnTo>
                      <a:lnTo>
                        <a:pt x="492329" y="1003334"/>
                      </a:lnTo>
                      <a:lnTo>
                        <a:pt x="492712" y="1002839"/>
                      </a:lnTo>
                      <a:lnTo>
                        <a:pt x="494900" y="1000103"/>
                      </a:lnTo>
                      <a:lnTo>
                        <a:pt x="496359" y="998283"/>
                      </a:lnTo>
                      <a:lnTo>
                        <a:pt x="496446" y="997776"/>
                      </a:lnTo>
                      <a:lnTo>
                        <a:pt x="496557" y="997033"/>
                      </a:lnTo>
                      <a:lnTo>
                        <a:pt x="496816" y="995337"/>
                      </a:lnTo>
                      <a:lnTo>
                        <a:pt x="497335" y="995164"/>
                      </a:lnTo>
                      <a:lnTo>
                        <a:pt x="498090" y="994892"/>
                      </a:lnTo>
                      <a:lnTo>
                        <a:pt x="498263" y="994830"/>
                      </a:lnTo>
                      <a:lnTo>
                        <a:pt x="499004" y="994557"/>
                      </a:lnTo>
                      <a:lnTo>
                        <a:pt x="501897" y="994706"/>
                      </a:lnTo>
                      <a:lnTo>
                        <a:pt x="502058" y="994706"/>
                      </a:lnTo>
                      <a:lnTo>
                        <a:pt x="504209" y="993802"/>
                      </a:lnTo>
                      <a:lnTo>
                        <a:pt x="505457" y="993270"/>
                      </a:lnTo>
                      <a:lnTo>
                        <a:pt x="506310" y="992911"/>
                      </a:lnTo>
                      <a:lnTo>
                        <a:pt x="507720" y="992304"/>
                      </a:lnTo>
                      <a:lnTo>
                        <a:pt x="508350" y="992057"/>
                      </a:lnTo>
                      <a:lnTo>
                        <a:pt x="511391" y="990819"/>
                      </a:lnTo>
                      <a:lnTo>
                        <a:pt x="516126" y="988888"/>
                      </a:lnTo>
                      <a:lnTo>
                        <a:pt x="519686" y="988838"/>
                      </a:lnTo>
                      <a:lnTo>
                        <a:pt x="520502" y="988826"/>
                      </a:lnTo>
                      <a:lnTo>
                        <a:pt x="520712" y="988813"/>
                      </a:lnTo>
                      <a:lnTo>
                        <a:pt x="521602" y="988405"/>
                      </a:lnTo>
                      <a:lnTo>
                        <a:pt x="525719" y="986449"/>
                      </a:lnTo>
                      <a:lnTo>
                        <a:pt x="526176" y="986239"/>
                      </a:lnTo>
                      <a:lnTo>
                        <a:pt x="526362" y="986140"/>
                      </a:lnTo>
                      <a:lnTo>
                        <a:pt x="527758" y="984778"/>
                      </a:lnTo>
                      <a:lnTo>
                        <a:pt x="528068" y="984468"/>
                      </a:lnTo>
                      <a:lnTo>
                        <a:pt x="529452" y="983094"/>
                      </a:lnTo>
                      <a:lnTo>
                        <a:pt x="531208" y="981349"/>
                      </a:lnTo>
                      <a:lnTo>
                        <a:pt x="532889" y="981646"/>
                      </a:lnTo>
                      <a:lnTo>
                        <a:pt x="533643" y="981770"/>
                      </a:lnTo>
                      <a:lnTo>
                        <a:pt x="533865" y="981745"/>
                      </a:lnTo>
                      <a:lnTo>
                        <a:pt x="534644" y="981646"/>
                      </a:lnTo>
                      <a:lnTo>
                        <a:pt x="537055" y="981349"/>
                      </a:lnTo>
                      <a:lnTo>
                        <a:pt x="540009" y="980978"/>
                      </a:lnTo>
                      <a:lnTo>
                        <a:pt x="540442" y="980891"/>
                      </a:lnTo>
                      <a:lnTo>
                        <a:pt x="540677" y="980631"/>
                      </a:lnTo>
                      <a:lnTo>
                        <a:pt x="543668" y="977239"/>
                      </a:lnTo>
                      <a:lnTo>
                        <a:pt x="543965" y="971693"/>
                      </a:lnTo>
                      <a:lnTo>
                        <a:pt x="543990" y="971347"/>
                      </a:lnTo>
                      <a:lnTo>
                        <a:pt x="543879" y="970604"/>
                      </a:lnTo>
                      <a:lnTo>
                        <a:pt x="543792" y="970084"/>
                      </a:lnTo>
                      <a:lnTo>
                        <a:pt x="543310" y="966878"/>
                      </a:lnTo>
                      <a:lnTo>
                        <a:pt x="543223" y="966283"/>
                      </a:lnTo>
                      <a:lnTo>
                        <a:pt x="543112" y="965565"/>
                      </a:lnTo>
                      <a:lnTo>
                        <a:pt x="542630" y="962409"/>
                      </a:lnTo>
                      <a:lnTo>
                        <a:pt x="544670" y="959747"/>
                      </a:lnTo>
                      <a:lnTo>
                        <a:pt x="544793" y="959586"/>
                      </a:lnTo>
                      <a:lnTo>
                        <a:pt x="544979" y="959326"/>
                      </a:lnTo>
                      <a:lnTo>
                        <a:pt x="545399" y="958720"/>
                      </a:lnTo>
                      <a:lnTo>
                        <a:pt x="548045" y="955056"/>
                      </a:lnTo>
                      <a:lnTo>
                        <a:pt x="548688" y="954165"/>
                      </a:lnTo>
                      <a:lnTo>
                        <a:pt x="552692" y="948581"/>
                      </a:lnTo>
                      <a:lnTo>
                        <a:pt x="552891" y="948309"/>
                      </a:lnTo>
                      <a:lnTo>
                        <a:pt x="553459" y="947504"/>
                      </a:lnTo>
                      <a:lnTo>
                        <a:pt x="557872" y="943419"/>
                      </a:lnTo>
                      <a:lnTo>
                        <a:pt x="558404" y="942924"/>
                      </a:lnTo>
                      <a:lnTo>
                        <a:pt x="558404" y="939495"/>
                      </a:lnTo>
                      <a:lnTo>
                        <a:pt x="558404" y="938381"/>
                      </a:lnTo>
                      <a:lnTo>
                        <a:pt x="558404" y="937688"/>
                      </a:lnTo>
                      <a:lnTo>
                        <a:pt x="558404" y="937515"/>
                      </a:lnTo>
                      <a:lnTo>
                        <a:pt x="558404" y="937180"/>
                      </a:lnTo>
                      <a:lnTo>
                        <a:pt x="558231" y="934061"/>
                      </a:lnTo>
                      <a:lnTo>
                        <a:pt x="557922" y="928701"/>
                      </a:lnTo>
                      <a:lnTo>
                        <a:pt x="558379" y="927252"/>
                      </a:lnTo>
                      <a:lnTo>
                        <a:pt x="558565" y="926671"/>
                      </a:lnTo>
                      <a:lnTo>
                        <a:pt x="558800" y="925940"/>
                      </a:lnTo>
                      <a:lnTo>
                        <a:pt x="559047" y="925136"/>
                      </a:lnTo>
                      <a:lnTo>
                        <a:pt x="561136" y="921323"/>
                      </a:lnTo>
                      <a:lnTo>
                        <a:pt x="560926" y="920976"/>
                      </a:lnTo>
                      <a:lnTo>
                        <a:pt x="560604" y="920493"/>
                      </a:lnTo>
                      <a:lnTo>
                        <a:pt x="560308" y="920023"/>
                      </a:lnTo>
                      <a:lnTo>
                        <a:pt x="558540" y="917262"/>
                      </a:lnTo>
                      <a:lnTo>
                        <a:pt x="558107" y="915542"/>
                      </a:lnTo>
                      <a:lnTo>
                        <a:pt x="557675" y="913846"/>
                      </a:lnTo>
                      <a:lnTo>
                        <a:pt x="557563" y="913400"/>
                      </a:lnTo>
                      <a:lnTo>
                        <a:pt x="556995" y="911147"/>
                      </a:lnTo>
                      <a:lnTo>
                        <a:pt x="557217" y="906926"/>
                      </a:lnTo>
                      <a:lnTo>
                        <a:pt x="559665" y="902222"/>
                      </a:lnTo>
                      <a:lnTo>
                        <a:pt x="560098" y="901615"/>
                      </a:lnTo>
                      <a:lnTo>
                        <a:pt x="560419" y="901157"/>
                      </a:lnTo>
                      <a:lnTo>
                        <a:pt x="560641" y="900848"/>
                      </a:lnTo>
                      <a:lnTo>
                        <a:pt x="566007" y="893222"/>
                      </a:lnTo>
                      <a:lnTo>
                        <a:pt x="566316" y="892789"/>
                      </a:lnTo>
                      <a:lnTo>
                        <a:pt x="566637" y="892331"/>
                      </a:lnTo>
                      <a:lnTo>
                        <a:pt x="566822" y="892071"/>
                      </a:lnTo>
                      <a:lnTo>
                        <a:pt x="567478" y="891143"/>
                      </a:lnTo>
                      <a:lnTo>
                        <a:pt x="567762" y="889236"/>
                      </a:lnTo>
                      <a:lnTo>
                        <a:pt x="567824" y="888840"/>
                      </a:lnTo>
                      <a:lnTo>
                        <a:pt x="567972" y="887874"/>
                      </a:lnTo>
                      <a:lnTo>
                        <a:pt x="568356" y="887268"/>
                      </a:lnTo>
                      <a:lnTo>
                        <a:pt x="568763" y="886674"/>
                      </a:lnTo>
                      <a:lnTo>
                        <a:pt x="568936" y="886414"/>
                      </a:lnTo>
                      <a:lnTo>
                        <a:pt x="571050" y="883344"/>
                      </a:lnTo>
                      <a:lnTo>
                        <a:pt x="571149" y="883158"/>
                      </a:lnTo>
                      <a:lnTo>
                        <a:pt x="571730" y="882292"/>
                      </a:lnTo>
                      <a:lnTo>
                        <a:pt x="571743" y="879655"/>
                      </a:lnTo>
                      <a:lnTo>
                        <a:pt x="571743" y="879135"/>
                      </a:lnTo>
                      <a:lnTo>
                        <a:pt x="571780" y="875656"/>
                      </a:lnTo>
                      <a:lnTo>
                        <a:pt x="571248" y="873812"/>
                      </a:lnTo>
                      <a:lnTo>
                        <a:pt x="570160" y="873329"/>
                      </a:lnTo>
                      <a:lnTo>
                        <a:pt x="569802" y="873181"/>
                      </a:lnTo>
                      <a:lnTo>
                        <a:pt x="569431" y="873007"/>
                      </a:lnTo>
                      <a:lnTo>
                        <a:pt x="566650" y="871769"/>
                      </a:lnTo>
                      <a:lnTo>
                        <a:pt x="562125" y="870370"/>
                      </a:lnTo>
                      <a:lnTo>
                        <a:pt x="561989" y="870272"/>
                      </a:lnTo>
                      <a:lnTo>
                        <a:pt x="561618" y="870185"/>
                      </a:lnTo>
                      <a:lnTo>
                        <a:pt x="561383" y="870148"/>
                      </a:lnTo>
                      <a:lnTo>
                        <a:pt x="556154" y="868526"/>
                      </a:lnTo>
                      <a:lnTo>
                        <a:pt x="554053" y="867734"/>
                      </a:lnTo>
                      <a:lnTo>
                        <a:pt x="552891" y="867301"/>
                      </a:lnTo>
                      <a:lnTo>
                        <a:pt x="548972" y="865815"/>
                      </a:lnTo>
                      <a:lnTo>
                        <a:pt x="547624" y="865307"/>
                      </a:lnTo>
                      <a:lnTo>
                        <a:pt x="546920" y="865048"/>
                      </a:lnTo>
                      <a:lnTo>
                        <a:pt x="545819" y="864292"/>
                      </a:lnTo>
                      <a:lnTo>
                        <a:pt x="543594" y="862770"/>
                      </a:lnTo>
                      <a:lnTo>
                        <a:pt x="543174" y="862027"/>
                      </a:lnTo>
                      <a:lnTo>
                        <a:pt x="540912" y="858016"/>
                      </a:lnTo>
                      <a:lnTo>
                        <a:pt x="540442" y="857174"/>
                      </a:lnTo>
                      <a:lnTo>
                        <a:pt x="536956" y="851876"/>
                      </a:lnTo>
                      <a:lnTo>
                        <a:pt x="527907" y="844783"/>
                      </a:lnTo>
                      <a:lnTo>
                        <a:pt x="527400" y="844313"/>
                      </a:lnTo>
                      <a:lnTo>
                        <a:pt x="527215" y="844139"/>
                      </a:lnTo>
                      <a:lnTo>
                        <a:pt x="526275" y="843273"/>
                      </a:lnTo>
                      <a:lnTo>
                        <a:pt x="526077" y="843087"/>
                      </a:lnTo>
                      <a:lnTo>
                        <a:pt x="525904" y="842926"/>
                      </a:lnTo>
                      <a:lnTo>
                        <a:pt x="523790" y="840958"/>
                      </a:lnTo>
                      <a:lnTo>
                        <a:pt x="523123" y="840327"/>
                      </a:lnTo>
                      <a:lnTo>
                        <a:pt x="522616" y="838854"/>
                      </a:lnTo>
                      <a:lnTo>
                        <a:pt x="522505" y="838519"/>
                      </a:lnTo>
                      <a:lnTo>
                        <a:pt x="521429" y="835350"/>
                      </a:lnTo>
                      <a:lnTo>
                        <a:pt x="519587" y="829891"/>
                      </a:lnTo>
                      <a:lnTo>
                        <a:pt x="518981" y="817475"/>
                      </a:lnTo>
                      <a:lnTo>
                        <a:pt x="519427" y="812387"/>
                      </a:lnTo>
                      <a:lnTo>
                        <a:pt x="519785" y="808153"/>
                      </a:lnTo>
                      <a:lnTo>
                        <a:pt x="520094" y="807633"/>
                      </a:lnTo>
                      <a:lnTo>
                        <a:pt x="520181" y="807497"/>
                      </a:lnTo>
                      <a:lnTo>
                        <a:pt x="522208" y="804044"/>
                      </a:lnTo>
                      <a:lnTo>
                        <a:pt x="522826" y="803722"/>
                      </a:lnTo>
                      <a:lnTo>
                        <a:pt x="526226" y="801939"/>
                      </a:lnTo>
                      <a:lnTo>
                        <a:pt x="526411" y="801840"/>
                      </a:lnTo>
                      <a:lnTo>
                        <a:pt x="537179" y="800553"/>
                      </a:lnTo>
                      <a:lnTo>
                        <a:pt x="541097" y="799315"/>
                      </a:lnTo>
                      <a:lnTo>
                        <a:pt x="542939" y="798721"/>
                      </a:lnTo>
                      <a:lnTo>
                        <a:pt x="545004" y="797235"/>
                      </a:lnTo>
                      <a:lnTo>
                        <a:pt x="546870" y="795898"/>
                      </a:lnTo>
                      <a:lnTo>
                        <a:pt x="547859" y="794165"/>
                      </a:lnTo>
                      <a:lnTo>
                        <a:pt x="547983" y="793955"/>
                      </a:lnTo>
                      <a:lnTo>
                        <a:pt x="550962" y="788780"/>
                      </a:lnTo>
                      <a:lnTo>
                        <a:pt x="551073" y="788582"/>
                      </a:lnTo>
                      <a:lnTo>
                        <a:pt x="552779" y="785624"/>
                      </a:lnTo>
                      <a:lnTo>
                        <a:pt x="553484" y="783370"/>
                      </a:lnTo>
                      <a:lnTo>
                        <a:pt x="553817" y="782318"/>
                      </a:lnTo>
                      <a:lnTo>
                        <a:pt x="552408" y="778159"/>
                      </a:lnTo>
                      <a:lnTo>
                        <a:pt x="551840" y="776921"/>
                      </a:lnTo>
                      <a:lnTo>
                        <a:pt x="551753" y="776735"/>
                      </a:lnTo>
                      <a:lnTo>
                        <a:pt x="551073" y="775250"/>
                      </a:lnTo>
                      <a:lnTo>
                        <a:pt x="550999" y="775089"/>
                      </a:lnTo>
                      <a:lnTo>
                        <a:pt x="549466" y="771722"/>
                      </a:lnTo>
                      <a:lnTo>
                        <a:pt x="549442" y="769073"/>
                      </a:lnTo>
                      <a:lnTo>
                        <a:pt x="549429" y="768330"/>
                      </a:lnTo>
                      <a:lnTo>
                        <a:pt x="549404" y="766684"/>
                      </a:lnTo>
                      <a:lnTo>
                        <a:pt x="550208" y="764752"/>
                      </a:lnTo>
                      <a:lnTo>
                        <a:pt x="550604" y="763552"/>
                      </a:lnTo>
                      <a:lnTo>
                        <a:pt x="550727" y="763230"/>
                      </a:lnTo>
                      <a:lnTo>
                        <a:pt x="551803" y="760395"/>
                      </a:lnTo>
                      <a:lnTo>
                        <a:pt x="552173" y="759429"/>
                      </a:lnTo>
                      <a:lnTo>
                        <a:pt x="552248" y="759244"/>
                      </a:lnTo>
                      <a:lnTo>
                        <a:pt x="552470" y="758650"/>
                      </a:lnTo>
                      <a:lnTo>
                        <a:pt x="553101" y="757659"/>
                      </a:lnTo>
                      <a:lnTo>
                        <a:pt x="554423" y="755567"/>
                      </a:lnTo>
                      <a:lnTo>
                        <a:pt x="554658" y="755196"/>
                      </a:lnTo>
                      <a:lnTo>
                        <a:pt x="554992" y="754676"/>
                      </a:lnTo>
                      <a:lnTo>
                        <a:pt x="561544" y="755010"/>
                      </a:lnTo>
                      <a:lnTo>
                        <a:pt x="561643" y="754899"/>
                      </a:lnTo>
                      <a:lnTo>
                        <a:pt x="562261" y="754280"/>
                      </a:lnTo>
                      <a:lnTo>
                        <a:pt x="562422" y="754119"/>
                      </a:lnTo>
                      <a:lnTo>
                        <a:pt x="563621" y="752906"/>
                      </a:lnTo>
                      <a:lnTo>
                        <a:pt x="566723" y="749935"/>
                      </a:lnTo>
                      <a:lnTo>
                        <a:pt x="568442" y="749254"/>
                      </a:lnTo>
                      <a:lnTo>
                        <a:pt x="568813" y="749118"/>
                      </a:lnTo>
                      <a:lnTo>
                        <a:pt x="569147" y="748981"/>
                      </a:lnTo>
                      <a:lnTo>
                        <a:pt x="571322" y="748140"/>
                      </a:lnTo>
                      <a:lnTo>
                        <a:pt x="571780" y="747966"/>
                      </a:lnTo>
                      <a:lnTo>
                        <a:pt x="572225" y="747632"/>
                      </a:lnTo>
                      <a:lnTo>
                        <a:pt x="574870" y="745602"/>
                      </a:lnTo>
                      <a:lnTo>
                        <a:pt x="575637" y="744946"/>
                      </a:lnTo>
                      <a:lnTo>
                        <a:pt x="575735" y="744859"/>
                      </a:lnTo>
                      <a:lnTo>
                        <a:pt x="575896" y="744711"/>
                      </a:lnTo>
                      <a:lnTo>
                        <a:pt x="578727" y="742272"/>
                      </a:lnTo>
                      <a:lnTo>
                        <a:pt x="579012" y="742037"/>
                      </a:lnTo>
                      <a:lnTo>
                        <a:pt x="585934" y="741752"/>
                      </a:lnTo>
                      <a:lnTo>
                        <a:pt x="586156" y="741517"/>
                      </a:lnTo>
                      <a:lnTo>
                        <a:pt x="586391" y="741269"/>
                      </a:lnTo>
                      <a:lnTo>
                        <a:pt x="587677" y="739945"/>
                      </a:lnTo>
                      <a:lnTo>
                        <a:pt x="588110" y="739215"/>
                      </a:lnTo>
                      <a:lnTo>
                        <a:pt x="588196" y="739066"/>
                      </a:lnTo>
                      <a:lnTo>
                        <a:pt x="588555" y="738459"/>
                      </a:lnTo>
                      <a:lnTo>
                        <a:pt x="589124" y="737506"/>
                      </a:lnTo>
                      <a:lnTo>
                        <a:pt x="589593" y="736503"/>
                      </a:lnTo>
                      <a:lnTo>
                        <a:pt x="593920" y="727182"/>
                      </a:lnTo>
                      <a:lnTo>
                        <a:pt x="593982" y="727046"/>
                      </a:lnTo>
                      <a:lnTo>
                        <a:pt x="594427" y="726897"/>
                      </a:lnTo>
                      <a:lnTo>
                        <a:pt x="596565" y="726192"/>
                      </a:lnTo>
                      <a:lnTo>
                        <a:pt x="596912" y="726080"/>
                      </a:lnTo>
                      <a:lnTo>
                        <a:pt x="597270" y="725956"/>
                      </a:lnTo>
                      <a:lnTo>
                        <a:pt x="601349" y="724595"/>
                      </a:lnTo>
                      <a:lnTo>
                        <a:pt x="601733" y="724211"/>
                      </a:lnTo>
                      <a:lnTo>
                        <a:pt x="601844" y="724112"/>
                      </a:lnTo>
                      <a:lnTo>
                        <a:pt x="602277" y="723679"/>
                      </a:lnTo>
                      <a:lnTo>
                        <a:pt x="603785" y="722206"/>
                      </a:lnTo>
                      <a:lnTo>
                        <a:pt x="605442" y="717935"/>
                      </a:lnTo>
                      <a:lnTo>
                        <a:pt x="607629" y="712327"/>
                      </a:lnTo>
                      <a:lnTo>
                        <a:pt x="607667" y="712092"/>
                      </a:lnTo>
                      <a:lnTo>
                        <a:pt x="608272" y="708650"/>
                      </a:lnTo>
                      <a:lnTo>
                        <a:pt x="608606" y="706707"/>
                      </a:lnTo>
                      <a:lnTo>
                        <a:pt x="609323" y="704355"/>
                      </a:lnTo>
                      <a:lnTo>
                        <a:pt x="609446" y="703971"/>
                      </a:lnTo>
                      <a:lnTo>
                        <a:pt x="610226" y="701434"/>
                      </a:lnTo>
                      <a:lnTo>
                        <a:pt x="611214" y="699663"/>
                      </a:lnTo>
                      <a:lnTo>
                        <a:pt x="612784" y="696853"/>
                      </a:lnTo>
                      <a:lnTo>
                        <a:pt x="614589" y="695591"/>
                      </a:lnTo>
                      <a:lnTo>
                        <a:pt x="615504" y="694959"/>
                      </a:lnTo>
                      <a:lnTo>
                        <a:pt x="618261" y="693040"/>
                      </a:lnTo>
                      <a:lnTo>
                        <a:pt x="622093" y="689252"/>
                      </a:lnTo>
                      <a:lnTo>
                        <a:pt x="622810" y="688547"/>
                      </a:lnTo>
                      <a:lnTo>
                        <a:pt x="625938" y="685564"/>
                      </a:lnTo>
                      <a:lnTo>
                        <a:pt x="626420" y="685427"/>
                      </a:lnTo>
                      <a:lnTo>
                        <a:pt x="630623" y="684239"/>
                      </a:lnTo>
                      <a:lnTo>
                        <a:pt x="634925" y="683830"/>
                      </a:lnTo>
                      <a:lnTo>
                        <a:pt x="635197" y="683731"/>
                      </a:lnTo>
                      <a:lnTo>
                        <a:pt x="639635" y="682184"/>
                      </a:lnTo>
                      <a:lnTo>
                        <a:pt x="642045" y="681020"/>
                      </a:lnTo>
                      <a:lnTo>
                        <a:pt x="646075" y="679065"/>
                      </a:lnTo>
                      <a:lnTo>
                        <a:pt x="646804" y="678433"/>
                      </a:lnTo>
                      <a:lnTo>
                        <a:pt x="647584" y="677765"/>
                      </a:lnTo>
                      <a:lnTo>
                        <a:pt x="647929" y="677468"/>
                      </a:lnTo>
                      <a:lnTo>
                        <a:pt x="648844" y="676700"/>
                      </a:lnTo>
                      <a:lnTo>
                        <a:pt x="649203" y="676391"/>
                      </a:lnTo>
                      <a:lnTo>
                        <a:pt x="652924" y="674088"/>
                      </a:lnTo>
                      <a:lnTo>
                        <a:pt x="653084" y="674039"/>
                      </a:lnTo>
                      <a:lnTo>
                        <a:pt x="655693" y="673259"/>
                      </a:lnTo>
                      <a:lnTo>
                        <a:pt x="662010" y="671402"/>
                      </a:lnTo>
                      <a:lnTo>
                        <a:pt x="662356" y="671043"/>
                      </a:lnTo>
                      <a:lnTo>
                        <a:pt x="662813" y="670548"/>
                      </a:lnTo>
                      <a:lnTo>
                        <a:pt x="663555" y="669755"/>
                      </a:lnTo>
                      <a:lnTo>
                        <a:pt x="663926" y="669372"/>
                      </a:lnTo>
                      <a:lnTo>
                        <a:pt x="664816" y="668406"/>
                      </a:lnTo>
                      <a:lnTo>
                        <a:pt x="667288" y="667960"/>
                      </a:lnTo>
                      <a:lnTo>
                        <a:pt x="668821" y="667676"/>
                      </a:lnTo>
                      <a:lnTo>
                        <a:pt x="670960" y="664952"/>
                      </a:lnTo>
                      <a:lnTo>
                        <a:pt x="671121" y="664544"/>
                      </a:lnTo>
                      <a:lnTo>
                        <a:pt x="671825" y="662675"/>
                      </a:lnTo>
                      <a:lnTo>
                        <a:pt x="671912" y="662439"/>
                      </a:lnTo>
                      <a:lnTo>
                        <a:pt x="672122" y="661870"/>
                      </a:lnTo>
                      <a:lnTo>
                        <a:pt x="672097" y="660372"/>
                      </a:lnTo>
                      <a:lnTo>
                        <a:pt x="672036" y="657773"/>
                      </a:lnTo>
                      <a:lnTo>
                        <a:pt x="673457" y="655223"/>
                      </a:lnTo>
                      <a:lnTo>
                        <a:pt x="674248" y="653799"/>
                      </a:lnTo>
                      <a:lnTo>
                        <a:pt x="679366" y="650915"/>
                      </a:lnTo>
                      <a:lnTo>
                        <a:pt x="684459" y="648649"/>
                      </a:lnTo>
                      <a:lnTo>
                        <a:pt x="685621" y="645592"/>
                      </a:lnTo>
                      <a:lnTo>
                        <a:pt x="685189" y="645084"/>
                      </a:lnTo>
                      <a:lnTo>
                        <a:pt x="682840" y="642286"/>
                      </a:lnTo>
                      <a:lnTo>
                        <a:pt x="680874" y="637644"/>
                      </a:lnTo>
                      <a:lnTo>
                        <a:pt x="680528" y="636815"/>
                      </a:lnTo>
                      <a:lnTo>
                        <a:pt x="679490" y="634265"/>
                      </a:lnTo>
                      <a:lnTo>
                        <a:pt x="679094" y="633274"/>
                      </a:lnTo>
                      <a:lnTo>
                        <a:pt x="677932" y="630378"/>
                      </a:lnTo>
                      <a:lnTo>
                        <a:pt x="679057" y="626280"/>
                      </a:lnTo>
                      <a:lnTo>
                        <a:pt x="679626" y="624163"/>
                      </a:lnTo>
                      <a:lnTo>
                        <a:pt x="684608" y="618135"/>
                      </a:lnTo>
                      <a:lnTo>
                        <a:pt x="690121" y="613951"/>
                      </a:lnTo>
                      <a:lnTo>
                        <a:pt x="694287" y="610794"/>
                      </a:lnTo>
                      <a:lnTo>
                        <a:pt x="699714" y="608566"/>
                      </a:lnTo>
                      <a:lnTo>
                        <a:pt x="702397" y="607662"/>
                      </a:lnTo>
                      <a:lnTo>
                        <a:pt x="703756" y="607204"/>
                      </a:lnTo>
                      <a:lnTo>
                        <a:pt x="707156" y="604085"/>
                      </a:lnTo>
                      <a:lnTo>
                        <a:pt x="710160" y="598551"/>
                      </a:lnTo>
                      <a:lnTo>
                        <a:pt x="713312" y="595333"/>
                      </a:lnTo>
                      <a:lnTo>
                        <a:pt x="716390" y="592188"/>
                      </a:lnTo>
                      <a:lnTo>
                        <a:pt x="720198" y="588314"/>
                      </a:lnTo>
                      <a:lnTo>
                        <a:pt x="720791" y="587719"/>
                      </a:lnTo>
                      <a:lnTo>
                        <a:pt x="720989" y="586420"/>
                      </a:lnTo>
                      <a:lnTo>
                        <a:pt x="721335" y="584266"/>
                      </a:lnTo>
                      <a:lnTo>
                        <a:pt x="720309" y="581233"/>
                      </a:lnTo>
                      <a:lnTo>
                        <a:pt x="719926" y="580057"/>
                      </a:lnTo>
                      <a:lnTo>
                        <a:pt x="715686" y="578559"/>
                      </a:lnTo>
                      <a:lnTo>
                        <a:pt x="709109" y="577247"/>
                      </a:lnTo>
                      <a:lnTo>
                        <a:pt x="705289" y="574189"/>
                      </a:lnTo>
                      <a:lnTo>
                        <a:pt x="697427" y="566477"/>
                      </a:lnTo>
                      <a:lnTo>
                        <a:pt x="692816" y="563172"/>
                      </a:lnTo>
                      <a:lnTo>
                        <a:pt x="689763" y="560981"/>
                      </a:lnTo>
                      <a:lnTo>
                        <a:pt x="686635" y="557651"/>
                      </a:lnTo>
                      <a:lnTo>
                        <a:pt x="685918" y="555942"/>
                      </a:lnTo>
                      <a:lnTo>
                        <a:pt x="684880" y="553429"/>
                      </a:lnTo>
                      <a:lnTo>
                        <a:pt x="685263" y="550223"/>
                      </a:lnTo>
                      <a:lnTo>
                        <a:pt x="685547" y="547760"/>
                      </a:lnTo>
                      <a:lnTo>
                        <a:pt x="705549" y="514609"/>
                      </a:lnTo>
                      <a:lnTo>
                        <a:pt x="706921" y="513594"/>
                      </a:lnTo>
                      <a:lnTo>
                        <a:pt x="710778" y="510771"/>
                      </a:lnTo>
                      <a:lnTo>
                        <a:pt x="712360" y="506736"/>
                      </a:lnTo>
                      <a:lnTo>
                        <a:pt x="713621" y="502378"/>
                      </a:lnTo>
                      <a:lnTo>
                        <a:pt x="713522" y="501883"/>
                      </a:lnTo>
                      <a:lnTo>
                        <a:pt x="713114" y="499803"/>
                      </a:lnTo>
                      <a:lnTo>
                        <a:pt x="710247" y="497006"/>
                      </a:lnTo>
                      <a:lnTo>
                        <a:pt x="709332" y="496114"/>
                      </a:lnTo>
                      <a:lnTo>
                        <a:pt x="701914" y="489900"/>
                      </a:lnTo>
                      <a:lnTo>
                        <a:pt x="700431" y="488662"/>
                      </a:lnTo>
                      <a:lnTo>
                        <a:pt x="699652" y="487771"/>
                      </a:lnTo>
                      <a:lnTo>
                        <a:pt x="696673" y="484329"/>
                      </a:lnTo>
                      <a:lnTo>
                        <a:pt x="696722" y="480480"/>
                      </a:lnTo>
                      <a:lnTo>
                        <a:pt x="696760" y="477372"/>
                      </a:lnTo>
                      <a:lnTo>
                        <a:pt x="698416" y="472062"/>
                      </a:lnTo>
                      <a:lnTo>
                        <a:pt x="698886" y="471084"/>
                      </a:lnTo>
                      <a:lnTo>
                        <a:pt x="699034" y="470799"/>
                      </a:lnTo>
                      <a:lnTo>
                        <a:pt x="701853" y="464956"/>
                      </a:lnTo>
                      <a:lnTo>
                        <a:pt x="702817" y="459943"/>
                      </a:lnTo>
                      <a:lnTo>
                        <a:pt x="702681" y="459534"/>
                      </a:lnTo>
                      <a:lnTo>
                        <a:pt x="702248" y="458321"/>
                      </a:lnTo>
                      <a:lnTo>
                        <a:pt x="698997" y="456885"/>
                      </a:lnTo>
                      <a:lnTo>
                        <a:pt x="693014" y="455189"/>
                      </a:lnTo>
                      <a:lnTo>
                        <a:pt x="692086" y="454929"/>
                      </a:lnTo>
                      <a:lnTo>
                        <a:pt x="691023" y="454459"/>
                      </a:lnTo>
                      <a:lnTo>
                        <a:pt x="685572" y="452045"/>
                      </a:lnTo>
                      <a:lnTo>
                        <a:pt x="676807" y="447452"/>
                      </a:lnTo>
                      <a:lnTo>
                        <a:pt x="673741" y="445051"/>
                      </a:lnTo>
                      <a:lnTo>
                        <a:pt x="672023" y="443714"/>
                      </a:lnTo>
                      <a:lnTo>
                        <a:pt x="670255" y="441659"/>
                      </a:lnTo>
                      <a:lnTo>
                        <a:pt x="668883" y="440062"/>
                      </a:lnTo>
                      <a:lnTo>
                        <a:pt x="668920" y="439604"/>
                      </a:lnTo>
                      <a:lnTo>
                        <a:pt x="669168" y="435321"/>
                      </a:lnTo>
                      <a:lnTo>
                        <a:pt x="671875" y="429119"/>
                      </a:lnTo>
                      <a:lnTo>
                        <a:pt x="680306" y="419067"/>
                      </a:lnTo>
                      <a:lnTo>
                        <a:pt x="680528" y="418807"/>
                      </a:lnTo>
                      <a:lnTo>
                        <a:pt x="682877" y="412915"/>
                      </a:lnTo>
                      <a:lnTo>
                        <a:pt x="682865" y="409795"/>
                      </a:lnTo>
                      <a:lnTo>
                        <a:pt x="682852" y="407839"/>
                      </a:lnTo>
                      <a:lnTo>
                        <a:pt x="678748" y="404658"/>
                      </a:lnTo>
                      <a:lnTo>
                        <a:pt x="675596" y="403272"/>
                      </a:lnTo>
                      <a:lnTo>
                        <a:pt x="670503" y="400622"/>
                      </a:lnTo>
                      <a:lnTo>
                        <a:pt x="668401" y="399521"/>
                      </a:lnTo>
                      <a:lnTo>
                        <a:pt x="664717" y="396277"/>
                      </a:lnTo>
                      <a:lnTo>
                        <a:pt x="663283" y="393145"/>
                      </a:lnTo>
                      <a:lnTo>
                        <a:pt x="663518" y="389184"/>
                      </a:lnTo>
                      <a:lnTo>
                        <a:pt x="665891" y="381682"/>
                      </a:lnTo>
                      <a:lnTo>
                        <a:pt x="666040" y="379244"/>
                      </a:lnTo>
                      <a:lnTo>
                        <a:pt x="660390" y="372460"/>
                      </a:lnTo>
                      <a:lnTo>
                        <a:pt x="659402" y="371259"/>
                      </a:lnTo>
                      <a:lnTo>
                        <a:pt x="658684" y="369241"/>
                      </a:lnTo>
                      <a:lnTo>
                        <a:pt x="657733" y="366592"/>
                      </a:lnTo>
                      <a:lnTo>
                        <a:pt x="648226" y="352356"/>
                      </a:lnTo>
                      <a:lnTo>
                        <a:pt x="644839" y="349435"/>
                      </a:lnTo>
                      <a:lnTo>
                        <a:pt x="643145" y="349348"/>
                      </a:lnTo>
                      <a:lnTo>
                        <a:pt x="641613" y="349262"/>
                      </a:lnTo>
                      <a:lnTo>
                        <a:pt x="639165" y="348952"/>
                      </a:lnTo>
                      <a:lnTo>
                        <a:pt x="637447" y="348742"/>
                      </a:lnTo>
                      <a:lnTo>
                        <a:pt x="636037" y="347504"/>
                      </a:lnTo>
                      <a:lnTo>
                        <a:pt x="633750" y="345498"/>
                      </a:lnTo>
                      <a:lnTo>
                        <a:pt x="633874" y="343369"/>
                      </a:lnTo>
                      <a:lnTo>
                        <a:pt x="634751" y="339445"/>
                      </a:lnTo>
                      <a:lnTo>
                        <a:pt x="634059" y="332067"/>
                      </a:lnTo>
                      <a:lnTo>
                        <a:pt x="633948" y="330854"/>
                      </a:lnTo>
                      <a:lnTo>
                        <a:pt x="633268" y="328848"/>
                      </a:lnTo>
                      <a:lnTo>
                        <a:pt x="632564" y="326806"/>
                      </a:lnTo>
                      <a:lnTo>
                        <a:pt x="628126" y="325358"/>
                      </a:lnTo>
                      <a:lnTo>
                        <a:pt x="625938" y="325432"/>
                      </a:lnTo>
                      <a:lnTo>
                        <a:pt x="624553" y="325481"/>
                      </a:lnTo>
                      <a:lnTo>
                        <a:pt x="619410" y="324912"/>
                      </a:lnTo>
                      <a:lnTo>
                        <a:pt x="615591" y="323798"/>
                      </a:lnTo>
                      <a:lnTo>
                        <a:pt x="612908" y="320988"/>
                      </a:lnTo>
                      <a:lnTo>
                        <a:pt x="610695" y="318673"/>
                      </a:lnTo>
                      <a:lnTo>
                        <a:pt x="606838" y="316259"/>
                      </a:lnTo>
                      <a:lnTo>
                        <a:pt x="605380" y="315343"/>
                      </a:lnTo>
                      <a:lnTo>
                        <a:pt x="598346" y="313771"/>
                      </a:lnTo>
                      <a:lnTo>
                        <a:pt x="596924" y="313102"/>
                      </a:lnTo>
                      <a:lnTo>
                        <a:pt x="596145" y="312743"/>
                      </a:lnTo>
                      <a:lnTo>
                        <a:pt x="594501" y="311010"/>
                      </a:lnTo>
                      <a:lnTo>
                        <a:pt x="588802" y="305044"/>
                      </a:lnTo>
                      <a:lnTo>
                        <a:pt x="584722" y="302704"/>
                      </a:lnTo>
                      <a:lnTo>
                        <a:pt x="583635" y="301813"/>
                      </a:lnTo>
                      <a:lnTo>
                        <a:pt x="582362" y="300798"/>
                      </a:lnTo>
                      <a:lnTo>
                        <a:pt x="580693" y="299448"/>
                      </a:lnTo>
                      <a:lnTo>
                        <a:pt x="579988" y="294831"/>
                      </a:lnTo>
                      <a:lnTo>
                        <a:pt x="582671" y="287329"/>
                      </a:lnTo>
                      <a:lnTo>
                        <a:pt x="583054" y="286896"/>
                      </a:lnTo>
                      <a:lnTo>
                        <a:pt x="588567" y="280607"/>
                      </a:lnTo>
                      <a:lnTo>
                        <a:pt x="592066" y="280025"/>
                      </a:lnTo>
                      <a:lnTo>
                        <a:pt x="592820" y="279902"/>
                      </a:lnTo>
                      <a:lnTo>
                        <a:pt x="593030" y="278998"/>
                      </a:lnTo>
                      <a:lnTo>
                        <a:pt x="593240" y="278094"/>
                      </a:lnTo>
                      <a:lnTo>
                        <a:pt x="592906" y="272586"/>
                      </a:lnTo>
                      <a:lnTo>
                        <a:pt x="593314" y="271051"/>
                      </a:lnTo>
                      <a:lnTo>
                        <a:pt x="593722" y="269565"/>
                      </a:lnTo>
                      <a:lnTo>
                        <a:pt x="594019" y="269355"/>
                      </a:lnTo>
                      <a:lnTo>
                        <a:pt x="596430" y="267572"/>
                      </a:lnTo>
                      <a:lnTo>
                        <a:pt x="604020" y="262658"/>
                      </a:lnTo>
                      <a:lnTo>
                        <a:pt x="605194" y="261903"/>
                      </a:lnTo>
                      <a:lnTo>
                        <a:pt x="607135" y="260764"/>
                      </a:lnTo>
                      <a:lnTo>
                        <a:pt x="612908" y="257409"/>
                      </a:lnTo>
                      <a:lnTo>
                        <a:pt x="618347" y="255280"/>
                      </a:lnTo>
                      <a:lnTo>
                        <a:pt x="621870" y="253893"/>
                      </a:lnTo>
                      <a:lnTo>
                        <a:pt x="623193" y="252965"/>
                      </a:lnTo>
                      <a:lnTo>
                        <a:pt x="623898" y="252470"/>
                      </a:lnTo>
                      <a:lnTo>
                        <a:pt x="625369" y="249499"/>
                      </a:lnTo>
                      <a:lnTo>
                        <a:pt x="626086" y="247308"/>
                      </a:lnTo>
                      <a:lnTo>
                        <a:pt x="627347" y="243495"/>
                      </a:lnTo>
                      <a:lnTo>
                        <a:pt x="628904" y="242765"/>
                      </a:lnTo>
                      <a:lnTo>
                        <a:pt x="629646" y="242430"/>
                      </a:lnTo>
                      <a:lnTo>
                        <a:pt x="629869" y="242381"/>
                      </a:lnTo>
                      <a:lnTo>
                        <a:pt x="634888" y="241477"/>
                      </a:lnTo>
                      <a:lnTo>
                        <a:pt x="639598" y="238667"/>
                      </a:lnTo>
                      <a:lnTo>
                        <a:pt x="645099" y="233455"/>
                      </a:lnTo>
                      <a:lnTo>
                        <a:pt x="649648" y="222104"/>
                      </a:lnTo>
                      <a:lnTo>
                        <a:pt x="651267" y="219863"/>
                      </a:lnTo>
                      <a:lnTo>
                        <a:pt x="651774" y="219158"/>
                      </a:lnTo>
                      <a:lnTo>
                        <a:pt x="653208" y="218861"/>
                      </a:lnTo>
                      <a:lnTo>
                        <a:pt x="656373" y="218180"/>
                      </a:lnTo>
                      <a:lnTo>
                        <a:pt x="656571" y="217994"/>
                      </a:lnTo>
                      <a:lnTo>
                        <a:pt x="657621" y="216929"/>
                      </a:lnTo>
                      <a:lnTo>
                        <a:pt x="659834" y="214701"/>
                      </a:lnTo>
                      <a:lnTo>
                        <a:pt x="664655" y="210071"/>
                      </a:lnTo>
                      <a:lnTo>
                        <a:pt x="675126" y="208796"/>
                      </a:lnTo>
                      <a:lnTo>
                        <a:pt x="675138" y="208450"/>
                      </a:lnTo>
                      <a:lnTo>
                        <a:pt x="675299" y="205751"/>
                      </a:lnTo>
                      <a:lnTo>
                        <a:pt x="676202" y="201530"/>
                      </a:lnTo>
                      <a:lnTo>
                        <a:pt x="679552" y="199871"/>
                      </a:lnTo>
                      <a:lnTo>
                        <a:pt x="689379" y="198559"/>
                      </a:lnTo>
                      <a:lnTo>
                        <a:pt x="690158" y="193942"/>
                      </a:lnTo>
                      <a:lnTo>
                        <a:pt x="690393" y="192518"/>
                      </a:lnTo>
                      <a:lnTo>
                        <a:pt x="686647" y="189881"/>
                      </a:lnTo>
                      <a:lnTo>
                        <a:pt x="685807" y="185734"/>
                      </a:lnTo>
                      <a:lnTo>
                        <a:pt x="685646" y="184942"/>
                      </a:lnTo>
                      <a:lnTo>
                        <a:pt x="688390" y="182652"/>
                      </a:lnTo>
                      <a:lnTo>
                        <a:pt x="696500" y="177589"/>
                      </a:lnTo>
                      <a:lnTo>
                        <a:pt x="702742" y="171213"/>
                      </a:lnTo>
                      <a:lnTo>
                        <a:pt x="704325" y="166435"/>
                      </a:lnTo>
                      <a:lnTo>
                        <a:pt x="705129" y="164021"/>
                      </a:lnTo>
                      <a:lnTo>
                        <a:pt x="705314" y="161100"/>
                      </a:lnTo>
                      <a:lnTo>
                        <a:pt x="705611" y="156111"/>
                      </a:lnTo>
                      <a:lnTo>
                        <a:pt x="707984" y="151877"/>
                      </a:lnTo>
                      <a:lnTo>
                        <a:pt x="709270" y="149600"/>
                      </a:lnTo>
                      <a:lnTo>
                        <a:pt x="710976" y="148993"/>
                      </a:lnTo>
                      <a:lnTo>
                        <a:pt x="715253" y="147470"/>
                      </a:lnTo>
                      <a:lnTo>
                        <a:pt x="720334" y="149575"/>
                      </a:lnTo>
                      <a:lnTo>
                        <a:pt x="724660" y="153474"/>
                      </a:lnTo>
                      <a:lnTo>
                        <a:pt x="730421" y="155009"/>
                      </a:lnTo>
                      <a:lnTo>
                        <a:pt x="733190" y="156507"/>
                      </a:lnTo>
                      <a:lnTo>
                        <a:pt x="735453" y="157720"/>
                      </a:lnTo>
                      <a:lnTo>
                        <a:pt x="740694" y="162214"/>
                      </a:lnTo>
                      <a:lnTo>
                        <a:pt x="745342" y="166200"/>
                      </a:lnTo>
                      <a:lnTo>
                        <a:pt x="748568" y="168478"/>
                      </a:lnTo>
                      <a:lnTo>
                        <a:pt x="756555" y="174135"/>
                      </a:lnTo>
                      <a:lnTo>
                        <a:pt x="761215" y="175286"/>
                      </a:lnTo>
                      <a:lnTo>
                        <a:pt x="761400" y="175336"/>
                      </a:lnTo>
                      <a:lnTo>
                        <a:pt x="762958" y="175720"/>
                      </a:lnTo>
                      <a:lnTo>
                        <a:pt x="765257" y="175843"/>
                      </a:lnTo>
                      <a:lnTo>
                        <a:pt x="766110" y="175893"/>
                      </a:lnTo>
                      <a:lnTo>
                        <a:pt x="770746" y="176153"/>
                      </a:lnTo>
                      <a:lnTo>
                        <a:pt x="773874" y="174890"/>
                      </a:lnTo>
                      <a:lnTo>
                        <a:pt x="774751" y="174544"/>
                      </a:lnTo>
                      <a:lnTo>
                        <a:pt x="775777" y="172130"/>
                      </a:lnTo>
                      <a:lnTo>
                        <a:pt x="777038" y="169171"/>
                      </a:lnTo>
                      <a:lnTo>
                        <a:pt x="776049" y="164244"/>
                      </a:lnTo>
                      <a:lnTo>
                        <a:pt x="772081" y="163514"/>
                      </a:lnTo>
                      <a:lnTo>
                        <a:pt x="766407" y="162486"/>
                      </a:lnTo>
                      <a:lnTo>
                        <a:pt x="763317" y="159874"/>
                      </a:lnTo>
                      <a:lnTo>
                        <a:pt x="763143" y="154947"/>
                      </a:lnTo>
                      <a:lnTo>
                        <a:pt x="763094" y="153140"/>
                      </a:lnTo>
                      <a:lnTo>
                        <a:pt x="763218" y="152236"/>
                      </a:lnTo>
                      <a:lnTo>
                        <a:pt x="764281" y="144660"/>
                      </a:lnTo>
                      <a:lnTo>
                        <a:pt x="767297" y="138124"/>
                      </a:lnTo>
                      <a:lnTo>
                        <a:pt x="782910" y="138384"/>
                      </a:lnTo>
                      <a:lnTo>
                        <a:pt x="786409" y="138285"/>
                      </a:lnTo>
                      <a:lnTo>
                        <a:pt x="790092" y="138174"/>
                      </a:lnTo>
                      <a:lnTo>
                        <a:pt x="792305" y="134027"/>
                      </a:lnTo>
                      <a:lnTo>
                        <a:pt x="792466" y="131601"/>
                      </a:lnTo>
                      <a:lnTo>
                        <a:pt x="795618" y="123232"/>
                      </a:lnTo>
                      <a:lnTo>
                        <a:pt x="796607" y="121375"/>
                      </a:lnTo>
                      <a:lnTo>
                        <a:pt x="797844" y="119085"/>
                      </a:lnTo>
                      <a:lnTo>
                        <a:pt x="806435" y="117129"/>
                      </a:lnTo>
                      <a:lnTo>
                        <a:pt x="808697" y="117067"/>
                      </a:lnTo>
                      <a:lnTo>
                        <a:pt x="820812" y="116733"/>
                      </a:lnTo>
                      <a:lnTo>
                        <a:pt x="834484" y="107140"/>
                      </a:lnTo>
                      <a:lnTo>
                        <a:pt x="842310" y="106731"/>
                      </a:lnTo>
                      <a:lnTo>
                        <a:pt x="845610" y="106570"/>
                      </a:lnTo>
                      <a:lnTo>
                        <a:pt x="848417" y="103673"/>
                      </a:lnTo>
                      <a:lnTo>
                        <a:pt x="845771" y="94364"/>
                      </a:lnTo>
                      <a:lnTo>
                        <a:pt x="846439" y="92173"/>
                      </a:lnTo>
                      <a:lnTo>
                        <a:pt x="847427" y="88967"/>
                      </a:lnTo>
                      <a:lnTo>
                        <a:pt x="851371" y="88596"/>
                      </a:lnTo>
                      <a:lnTo>
                        <a:pt x="854869" y="88200"/>
                      </a:lnTo>
                      <a:lnTo>
                        <a:pt x="858603" y="87791"/>
                      </a:lnTo>
                      <a:lnTo>
                        <a:pt x="862299" y="86479"/>
                      </a:lnTo>
                      <a:lnTo>
                        <a:pt x="865958" y="85167"/>
                      </a:lnTo>
                      <a:lnTo>
                        <a:pt x="870223" y="86095"/>
                      </a:lnTo>
                      <a:lnTo>
                        <a:pt x="873684" y="86850"/>
                      </a:lnTo>
                      <a:lnTo>
                        <a:pt x="875662" y="85885"/>
                      </a:lnTo>
                      <a:lnTo>
                        <a:pt x="880434" y="83582"/>
                      </a:lnTo>
                      <a:lnTo>
                        <a:pt x="878506" y="80685"/>
                      </a:lnTo>
                      <a:lnTo>
                        <a:pt x="877467" y="79138"/>
                      </a:lnTo>
                      <a:lnTo>
                        <a:pt x="877022" y="78012"/>
                      </a:lnTo>
                      <a:lnTo>
                        <a:pt x="875242" y="73506"/>
                      </a:lnTo>
                      <a:lnTo>
                        <a:pt x="884118" y="58168"/>
                      </a:lnTo>
                      <a:lnTo>
                        <a:pt x="886244" y="55556"/>
                      </a:lnTo>
                      <a:lnTo>
                        <a:pt x="888395" y="52932"/>
                      </a:lnTo>
                      <a:lnTo>
                        <a:pt x="895441" y="54058"/>
                      </a:lnTo>
                      <a:lnTo>
                        <a:pt x="906493" y="55841"/>
                      </a:lnTo>
                      <a:lnTo>
                        <a:pt x="909794" y="55420"/>
                      </a:lnTo>
                      <a:lnTo>
                        <a:pt x="912786" y="53476"/>
                      </a:lnTo>
                      <a:lnTo>
                        <a:pt x="913601" y="52944"/>
                      </a:lnTo>
                      <a:lnTo>
                        <a:pt x="916642" y="50951"/>
                      </a:lnTo>
                      <a:lnTo>
                        <a:pt x="923083" y="51347"/>
                      </a:lnTo>
                      <a:lnTo>
                        <a:pt x="925753" y="51508"/>
                      </a:lnTo>
                      <a:lnTo>
                        <a:pt x="932392" y="50072"/>
                      </a:lnTo>
                      <a:lnTo>
                        <a:pt x="938634" y="44959"/>
                      </a:lnTo>
                      <a:lnTo>
                        <a:pt x="952492" y="44799"/>
                      </a:lnTo>
                      <a:lnTo>
                        <a:pt x="963507" y="44662"/>
                      </a:lnTo>
                      <a:lnTo>
                        <a:pt x="963915" y="44411"/>
                      </a:lnTo>
                      <a:lnTo>
                        <a:pt x="966239" y="42995"/>
                      </a:lnTo>
                      <a:lnTo>
                        <a:pt x="967153" y="39389"/>
                      </a:lnTo>
                      <a:lnTo>
                        <a:pt x="972630" y="34352"/>
                      </a:lnTo>
                      <a:lnTo>
                        <a:pt x="978353" y="29097"/>
                      </a:lnTo>
                      <a:lnTo>
                        <a:pt x="980727" y="27827"/>
                      </a:lnTo>
                      <a:lnTo>
                        <a:pt x="984473" y="25815"/>
                      </a:lnTo>
                      <a:lnTo>
                        <a:pt x="1002373" y="22664"/>
                      </a:lnTo>
                      <a:lnTo>
                        <a:pt x="1003856" y="20314"/>
                      </a:lnTo>
                      <a:lnTo>
                        <a:pt x="1011125" y="19829"/>
                      </a:lnTo>
                      <a:lnTo>
                        <a:pt x="1012955" y="20269"/>
                      </a:lnTo>
                      <a:lnTo>
                        <a:pt x="1019729" y="21905"/>
                      </a:lnTo>
                      <a:lnTo>
                        <a:pt x="1024810" y="22228"/>
                      </a:lnTo>
                      <a:lnTo>
                        <a:pt x="1029557" y="22530"/>
                      </a:lnTo>
                      <a:lnTo>
                        <a:pt x="1034675" y="20914"/>
                      </a:lnTo>
                      <a:lnTo>
                        <a:pt x="1038890" y="19587"/>
                      </a:lnTo>
                      <a:lnTo>
                        <a:pt x="1040757" y="19883"/>
                      </a:lnTo>
                      <a:lnTo>
                        <a:pt x="1042636" y="20180"/>
                      </a:lnTo>
                      <a:lnTo>
                        <a:pt x="1046839" y="21251"/>
                      </a:lnTo>
                      <a:lnTo>
                        <a:pt x="1048236" y="21604"/>
                      </a:lnTo>
                      <a:lnTo>
                        <a:pt x="1052006" y="20782"/>
                      </a:lnTo>
                      <a:lnTo>
                        <a:pt x="1053243" y="20511"/>
                      </a:lnTo>
                      <a:lnTo>
                        <a:pt x="1061105" y="22083"/>
                      </a:lnTo>
                      <a:lnTo>
                        <a:pt x="1061871" y="22132"/>
                      </a:lnTo>
                      <a:lnTo>
                        <a:pt x="1074703" y="22968"/>
                      </a:lnTo>
                      <a:lnTo>
                        <a:pt x="1075370" y="22943"/>
                      </a:lnTo>
                      <a:lnTo>
                        <a:pt x="1076767" y="22890"/>
                      </a:lnTo>
                      <a:lnTo>
                        <a:pt x="1078139" y="22838"/>
                      </a:lnTo>
                      <a:lnTo>
                        <a:pt x="1082417" y="21679"/>
                      </a:lnTo>
                      <a:lnTo>
                        <a:pt x="1085495" y="20843"/>
                      </a:lnTo>
                      <a:lnTo>
                        <a:pt x="1086780" y="20927"/>
                      </a:lnTo>
                      <a:lnTo>
                        <a:pt x="1090415" y="21164"/>
                      </a:lnTo>
                      <a:lnTo>
                        <a:pt x="1091441" y="20549"/>
                      </a:lnTo>
                      <a:lnTo>
                        <a:pt x="1091997" y="20208"/>
                      </a:lnTo>
                      <a:lnTo>
                        <a:pt x="1097115" y="14402"/>
                      </a:lnTo>
                      <a:lnTo>
                        <a:pt x="1099069" y="12176"/>
                      </a:lnTo>
                      <a:lnTo>
                        <a:pt x="1103655" y="11771"/>
                      </a:lnTo>
                      <a:lnTo>
                        <a:pt x="1105348" y="12520"/>
                      </a:lnTo>
                      <a:lnTo>
                        <a:pt x="1112110" y="15520"/>
                      </a:lnTo>
                      <a:lnTo>
                        <a:pt x="1120801" y="16098"/>
                      </a:lnTo>
                      <a:lnTo>
                        <a:pt x="1121419" y="15630"/>
                      </a:lnTo>
                      <a:lnTo>
                        <a:pt x="1126846" y="11545"/>
                      </a:lnTo>
                      <a:lnTo>
                        <a:pt x="1130628" y="8840"/>
                      </a:lnTo>
                      <a:lnTo>
                        <a:pt x="1134090" y="6364"/>
                      </a:lnTo>
                      <a:lnTo>
                        <a:pt x="1136402" y="6520"/>
                      </a:lnTo>
                      <a:lnTo>
                        <a:pt x="1138998" y="6696"/>
                      </a:lnTo>
                      <a:lnTo>
                        <a:pt x="1144845" y="6880"/>
                      </a:lnTo>
                      <a:lnTo>
                        <a:pt x="1148863" y="7008"/>
                      </a:lnTo>
                      <a:lnTo>
                        <a:pt x="1152423" y="5730"/>
                      </a:lnTo>
                      <a:lnTo>
                        <a:pt x="1155501" y="4624"/>
                      </a:lnTo>
                      <a:lnTo>
                        <a:pt x="1160421" y="6055"/>
                      </a:lnTo>
                      <a:lnTo>
                        <a:pt x="1166651" y="7863"/>
                      </a:lnTo>
                      <a:lnTo>
                        <a:pt x="1167900" y="8147"/>
                      </a:lnTo>
                      <a:lnTo>
                        <a:pt x="1168889" y="8369"/>
                      </a:lnTo>
                      <a:lnTo>
                        <a:pt x="1171930" y="7472"/>
                      </a:lnTo>
                      <a:lnTo>
                        <a:pt x="1176677" y="6069"/>
                      </a:lnTo>
                      <a:lnTo>
                        <a:pt x="1181238" y="7000"/>
                      </a:lnTo>
                      <a:lnTo>
                        <a:pt x="1181906" y="7137"/>
                      </a:lnTo>
                      <a:lnTo>
                        <a:pt x="1190362" y="5948"/>
                      </a:lnTo>
                      <a:lnTo>
                        <a:pt x="1193737" y="6535"/>
                      </a:lnTo>
                      <a:lnTo>
                        <a:pt x="1198422" y="9694"/>
                      </a:lnTo>
                      <a:lnTo>
                        <a:pt x="1200931" y="11639"/>
                      </a:lnTo>
                      <a:lnTo>
                        <a:pt x="1203577" y="11822"/>
                      </a:lnTo>
                      <a:lnTo>
                        <a:pt x="1206815" y="9623"/>
                      </a:lnTo>
                      <a:lnTo>
                        <a:pt x="1212341" y="7639"/>
                      </a:lnTo>
                      <a:lnTo>
                        <a:pt x="1215765" y="7877"/>
                      </a:lnTo>
                      <a:lnTo>
                        <a:pt x="1218473" y="9233"/>
                      </a:lnTo>
                      <a:lnTo>
                        <a:pt x="1220883" y="8314"/>
                      </a:lnTo>
                      <a:lnTo>
                        <a:pt x="1222998" y="7508"/>
                      </a:lnTo>
                      <a:lnTo>
                        <a:pt x="1227967" y="4064"/>
                      </a:lnTo>
                      <a:lnTo>
                        <a:pt x="1231045" y="3204"/>
                      </a:lnTo>
                      <a:lnTo>
                        <a:pt x="1232133" y="2898"/>
                      </a:lnTo>
                      <a:lnTo>
                        <a:pt x="1236138" y="3763"/>
                      </a:lnTo>
                      <a:lnTo>
                        <a:pt x="1237127" y="3955"/>
                      </a:lnTo>
                      <a:lnTo>
                        <a:pt x="1243222" y="5140"/>
                      </a:lnTo>
                      <a:lnTo>
                        <a:pt x="1248191" y="4308"/>
                      </a:lnTo>
                      <a:lnTo>
                        <a:pt x="1251801" y="3706"/>
                      </a:lnTo>
                      <a:lnTo>
                        <a:pt x="1256214" y="4019"/>
                      </a:lnTo>
                      <a:lnTo>
                        <a:pt x="1262692" y="4481"/>
                      </a:lnTo>
                      <a:lnTo>
                        <a:pt x="1264645" y="5033"/>
                      </a:lnTo>
                      <a:lnTo>
                        <a:pt x="1265449" y="5262"/>
                      </a:lnTo>
                      <a:lnTo>
                        <a:pt x="1267649" y="6678"/>
                      </a:lnTo>
                      <a:lnTo>
                        <a:pt x="1269009" y="7559"/>
                      </a:lnTo>
                      <a:lnTo>
                        <a:pt x="1275697" y="6289"/>
                      </a:lnTo>
                      <a:lnTo>
                        <a:pt x="1278305" y="5437"/>
                      </a:lnTo>
                      <a:lnTo>
                        <a:pt x="1283744" y="3658"/>
                      </a:lnTo>
                      <a:lnTo>
                        <a:pt x="1286118" y="1493"/>
                      </a:lnTo>
                      <a:lnTo>
                        <a:pt x="1289678" y="0"/>
                      </a:lnTo>
                      <a:lnTo>
                        <a:pt x="1295859" y="1030"/>
                      </a:lnTo>
                      <a:lnTo>
                        <a:pt x="1302089" y="1483"/>
                      </a:lnTo>
                      <a:lnTo>
                        <a:pt x="1309037" y="6638"/>
                      </a:lnTo>
                    </a:path>
                  </a:pathLst>
                </a:custGeom>
                <a:solidFill>
                  <a:srgbClr val="D7EFD1"/>
                </a:solidFill>
                <a:ln w="12352"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5C085CEB-35E6-D46B-B510-B18C5498C228}"/>
                    </a:ext>
                  </a:extLst>
                </p:cNvPr>
                <p:cNvSpPr/>
                <p:nvPr/>
              </p:nvSpPr>
              <p:spPr>
                <a:xfrm>
                  <a:off x="5556312" y="4162149"/>
                  <a:ext cx="34044" cy="48884"/>
                </a:xfrm>
                <a:custGeom>
                  <a:avLst/>
                  <a:gdLst>
                    <a:gd name="connsiteX0" fmla="*/ 25886 w 34044"/>
                    <a:gd name="connsiteY0" fmla="*/ 48452 h 48884"/>
                    <a:gd name="connsiteX1" fmla="*/ 24378 w 34044"/>
                    <a:gd name="connsiteY1" fmla="*/ 48885 h 48884"/>
                    <a:gd name="connsiteX2" fmla="*/ 22511 w 34044"/>
                    <a:gd name="connsiteY2" fmla="*/ 48873 h 48884"/>
                    <a:gd name="connsiteX3" fmla="*/ 21003 w 34044"/>
                    <a:gd name="connsiteY3" fmla="*/ 48315 h 48884"/>
                    <a:gd name="connsiteX4" fmla="*/ 19680 w 34044"/>
                    <a:gd name="connsiteY4" fmla="*/ 47251 h 48884"/>
                    <a:gd name="connsiteX5" fmla="*/ 18543 w 34044"/>
                    <a:gd name="connsiteY5" fmla="*/ 45505 h 48884"/>
                    <a:gd name="connsiteX6" fmla="*/ 18197 w 34044"/>
                    <a:gd name="connsiteY6" fmla="*/ 43401 h 48884"/>
                    <a:gd name="connsiteX7" fmla="*/ 18036 w 34044"/>
                    <a:gd name="connsiteY7" fmla="*/ 38437 h 48884"/>
                    <a:gd name="connsiteX8" fmla="*/ 17925 w 34044"/>
                    <a:gd name="connsiteY8" fmla="*/ 34723 h 48884"/>
                    <a:gd name="connsiteX9" fmla="*/ 17566 w 34044"/>
                    <a:gd name="connsiteY9" fmla="*/ 33238 h 48884"/>
                    <a:gd name="connsiteX10" fmla="*/ 17146 w 34044"/>
                    <a:gd name="connsiteY10" fmla="*/ 32730 h 48884"/>
                    <a:gd name="connsiteX11" fmla="*/ 15279 w 34044"/>
                    <a:gd name="connsiteY11" fmla="*/ 32111 h 48884"/>
                    <a:gd name="connsiteX12" fmla="*/ 14624 w 34044"/>
                    <a:gd name="connsiteY12" fmla="*/ 31356 h 48884"/>
                    <a:gd name="connsiteX13" fmla="*/ 14031 w 34044"/>
                    <a:gd name="connsiteY13" fmla="*/ 29499 h 48884"/>
                    <a:gd name="connsiteX14" fmla="*/ 13734 w 34044"/>
                    <a:gd name="connsiteY14" fmla="*/ 28385 h 48884"/>
                    <a:gd name="connsiteX15" fmla="*/ 13005 w 34044"/>
                    <a:gd name="connsiteY15" fmla="*/ 27506 h 48884"/>
                    <a:gd name="connsiteX16" fmla="*/ 12288 w 34044"/>
                    <a:gd name="connsiteY16" fmla="*/ 26701 h 48884"/>
                    <a:gd name="connsiteX17" fmla="*/ 11014 w 34044"/>
                    <a:gd name="connsiteY17" fmla="*/ 25525 h 48884"/>
                    <a:gd name="connsiteX18" fmla="*/ 8789 w 34044"/>
                    <a:gd name="connsiteY18" fmla="*/ 23731 h 48884"/>
                    <a:gd name="connsiteX19" fmla="*/ 7034 w 34044"/>
                    <a:gd name="connsiteY19" fmla="*/ 22852 h 48884"/>
                    <a:gd name="connsiteX20" fmla="*/ 4747 w 34044"/>
                    <a:gd name="connsiteY20" fmla="*/ 21416 h 48884"/>
                    <a:gd name="connsiteX21" fmla="*/ 3709 w 34044"/>
                    <a:gd name="connsiteY21" fmla="*/ 20995 h 48884"/>
                    <a:gd name="connsiteX22" fmla="*/ 2287 w 34044"/>
                    <a:gd name="connsiteY22" fmla="*/ 20413 h 48884"/>
                    <a:gd name="connsiteX23" fmla="*/ 655 w 34044"/>
                    <a:gd name="connsiteY23" fmla="*/ 19286 h 48884"/>
                    <a:gd name="connsiteX24" fmla="*/ 0 w 34044"/>
                    <a:gd name="connsiteY24" fmla="*/ 18358 h 48884"/>
                    <a:gd name="connsiteX25" fmla="*/ 62 w 34044"/>
                    <a:gd name="connsiteY25" fmla="*/ 17492 h 48884"/>
                    <a:gd name="connsiteX26" fmla="*/ 371 w 34044"/>
                    <a:gd name="connsiteY26" fmla="*/ 16254 h 48884"/>
                    <a:gd name="connsiteX27" fmla="*/ 1397 w 34044"/>
                    <a:gd name="connsiteY27" fmla="*/ 14644 h 48884"/>
                    <a:gd name="connsiteX28" fmla="*/ 2621 w 34044"/>
                    <a:gd name="connsiteY28" fmla="*/ 12416 h 48884"/>
                    <a:gd name="connsiteX29" fmla="*/ 3535 w 34044"/>
                    <a:gd name="connsiteY29" fmla="*/ 10188 h 48884"/>
                    <a:gd name="connsiteX30" fmla="*/ 4018 w 34044"/>
                    <a:gd name="connsiteY30" fmla="*/ 7588 h 48884"/>
                    <a:gd name="connsiteX31" fmla="*/ 4030 w 34044"/>
                    <a:gd name="connsiteY31" fmla="*/ 6598 h 48884"/>
                    <a:gd name="connsiteX32" fmla="*/ 3795 w 34044"/>
                    <a:gd name="connsiteY32" fmla="*/ 4382 h 48884"/>
                    <a:gd name="connsiteX33" fmla="*/ 3140 w 34044"/>
                    <a:gd name="connsiteY33" fmla="*/ 2402 h 48884"/>
                    <a:gd name="connsiteX34" fmla="*/ 2720 w 34044"/>
                    <a:gd name="connsiteY34" fmla="*/ 1349 h 48884"/>
                    <a:gd name="connsiteX35" fmla="*/ 2497 w 34044"/>
                    <a:gd name="connsiteY35" fmla="*/ 0 h 48884"/>
                    <a:gd name="connsiteX36" fmla="*/ 3103 w 34044"/>
                    <a:gd name="connsiteY36" fmla="*/ 309 h 48884"/>
                    <a:gd name="connsiteX37" fmla="*/ 4549 w 34044"/>
                    <a:gd name="connsiteY37" fmla="*/ 1065 h 48884"/>
                    <a:gd name="connsiteX38" fmla="*/ 6292 w 34044"/>
                    <a:gd name="connsiteY38" fmla="*/ 2117 h 48884"/>
                    <a:gd name="connsiteX39" fmla="*/ 7430 w 34044"/>
                    <a:gd name="connsiteY39" fmla="*/ 3305 h 48884"/>
                    <a:gd name="connsiteX40" fmla="*/ 9173 w 34044"/>
                    <a:gd name="connsiteY40" fmla="*/ 4865 h 48884"/>
                    <a:gd name="connsiteX41" fmla="*/ 10433 w 34044"/>
                    <a:gd name="connsiteY41" fmla="*/ 6103 h 48884"/>
                    <a:gd name="connsiteX42" fmla="*/ 11942 w 34044"/>
                    <a:gd name="connsiteY42" fmla="*/ 6982 h 48884"/>
                    <a:gd name="connsiteX43" fmla="*/ 13870 w 34044"/>
                    <a:gd name="connsiteY43" fmla="*/ 7984 h 48884"/>
                    <a:gd name="connsiteX44" fmla="*/ 14179 w 34044"/>
                    <a:gd name="connsiteY44" fmla="*/ 8257 h 48884"/>
                    <a:gd name="connsiteX45" fmla="*/ 15489 w 34044"/>
                    <a:gd name="connsiteY45" fmla="*/ 9482 h 48884"/>
                    <a:gd name="connsiteX46" fmla="*/ 16330 w 34044"/>
                    <a:gd name="connsiteY46" fmla="*/ 10782 h 48884"/>
                    <a:gd name="connsiteX47" fmla="*/ 17356 w 34044"/>
                    <a:gd name="connsiteY47" fmla="*/ 12032 h 48884"/>
                    <a:gd name="connsiteX48" fmla="*/ 18073 w 34044"/>
                    <a:gd name="connsiteY48" fmla="*/ 13518 h 48884"/>
                    <a:gd name="connsiteX49" fmla="*/ 18605 w 34044"/>
                    <a:gd name="connsiteY49" fmla="*/ 15003 h 48884"/>
                    <a:gd name="connsiteX50" fmla="*/ 19025 w 34044"/>
                    <a:gd name="connsiteY50" fmla="*/ 17182 h 48884"/>
                    <a:gd name="connsiteX51" fmla="*/ 19618 w 34044"/>
                    <a:gd name="connsiteY51" fmla="*/ 18110 h 48884"/>
                    <a:gd name="connsiteX52" fmla="*/ 20583 w 34044"/>
                    <a:gd name="connsiteY52" fmla="*/ 19051 h 48884"/>
                    <a:gd name="connsiteX53" fmla="*/ 21670 w 34044"/>
                    <a:gd name="connsiteY53" fmla="*/ 19423 h 48884"/>
                    <a:gd name="connsiteX54" fmla="*/ 23661 w 34044"/>
                    <a:gd name="connsiteY54" fmla="*/ 19497 h 48884"/>
                    <a:gd name="connsiteX55" fmla="*/ 25107 w 34044"/>
                    <a:gd name="connsiteY55" fmla="*/ 19683 h 48884"/>
                    <a:gd name="connsiteX56" fmla="*/ 27815 w 34044"/>
                    <a:gd name="connsiteY56" fmla="*/ 20438 h 48884"/>
                    <a:gd name="connsiteX57" fmla="*/ 31313 w 34044"/>
                    <a:gd name="connsiteY57" fmla="*/ 21391 h 48884"/>
                    <a:gd name="connsiteX58" fmla="*/ 32821 w 34044"/>
                    <a:gd name="connsiteY58" fmla="*/ 21837 h 48884"/>
                    <a:gd name="connsiteX59" fmla="*/ 33686 w 34044"/>
                    <a:gd name="connsiteY59" fmla="*/ 22258 h 48884"/>
                    <a:gd name="connsiteX60" fmla="*/ 34045 w 34044"/>
                    <a:gd name="connsiteY60" fmla="*/ 22876 h 48884"/>
                    <a:gd name="connsiteX61" fmla="*/ 34045 w 34044"/>
                    <a:gd name="connsiteY61" fmla="*/ 23124 h 48884"/>
                    <a:gd name="connsiteX62" fmla="*/ 34045 w 34044"/>
                    <a:gd name="connsiteY62" fmla="*/ 23619 h 48884"/>
                    <a:gd name="connsiteX63" fmla="*/ 33612 w 34044"/>
                    <a:gd name="connsiteY63" fmla="*/ 24981 h 48884"/>
                    <a:gd name="connsiteX64" fmla="*/ 32030 w 34044"/>
                    <a:gd name="connsiteY64" fmla="*/ 27395 h 48884"/>
                    <a:gd name="connsiteX65" fmla="*/ 30509 w 34044"/>
                    <a:gd name="connsiteY65" fmla="*/ 29611 h 48884"/>
                    <a:gd name="connsiteX66" fmla="*/ 29965 w 34044"/>
                    <a:gd name="connsiteY66" fmla="*/ 31344 h 48884"/>
                    <a:gd name="connsiteX67" fmla="*/ 29644 w 34044"/>
                    <a:gd name="connsiteY67" fmla="*/ 33708 h 48884"/>
                    <a:gd name="connsiteX68" fmla="*/ 29582 w 34044"/>
                    <a:gd name="connsiteY68" fmla="*/ 34760 h 48884"/>
                    <a:gd name="connsiteX69" fmla="*/ 28915 w 34044"/>
                    <a:gd name="connsiteY69" fmla="*/ 36060 h 48884"/>
                    <a:gd name="connsiteX70" fmla="*/ 28544 w 34044"/>
                    <a:gd name="connsiteY70" fmla="*/ 37236 h 48884"/>
                    <a:gd name="connsiteX71" fmla="*/ 28309 w 34044"/>
                    <a:gd name="connsiteY71" fmla="*/ 37979 h 48884"/>
                    <a:gd name="connsiteX72" fmla="*/ 28297 w 34044"/>
                    <a:gd name="connsiteY72" fmla="*/ 38907 h 48884"/>
                    <a:gd name="connsiteX73" fmla="*/ 28779 w 34044"/>
                    <a:gd name="connsiteY73" fmla="*/ 40702 h 48884"/>
                    <a:gd name="connsiteX74" fmla="*/ 29125 w 34044"/>
                    <a:gd name="connsiteY74" fmla="*/ 42126 h 48884"/>
                    <a:gd name="connsiteX75" fmla="*/ 29125 w 34044"/>
                    <a:gd name="connsiteY75" fmla="*/ 43500 h 48884"/>
                    <a:gd name="connsiteX76" fmla="*/ 28878 w 34044"/>
                    <a:gd name="connsiteY76" fmla="*/ 44800 h 48884"/>
                    <a:gd name="connsiteX77" fmla="*/ 28309 w 34044"/>
                    <a:gd name="connsiteY77" fmla="*/ 46298 h 48884"/>
                    <a:gd name="connsiteX78" fmla="*/ 27382 w 34044"/>
                    <a:gd name="connsiteY78" fmla="*/ 47424 h 48884"/>
                    <a:gd name="connsiteX79" fmla="*/ 27234 w 34044"/>
                    <a:gd name="connsiteY79" fmla="*/ 47523 h 48884"/>
                    <a:gd name="connsiteX80" fmla="*/ 25886 w 34044"/>
                    <a:gd name="connsiteY80" fmla="*/ 48452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044" h="48884">
                      <a:moveTo>
                        <a:pt x="25886" y="48452"/>
                      </a:moveTo>
                      <a:lnTo>
                        <a:pt x="24378" y="48885"/>
                      </a:lnTo>
                      <a:lnTo>
                        <a:pt x="22511" y="48873"/>
                      </a:lnTo>
                      <a:lnTo>
                        <a:pt x="21003" y="48315"/>
                      </a:lnTo>
                      <a:lnTo>
                        <a:pt x="19680" y="47251"/>
                      </a:lnTo>
                      <a:lnTo>
                        <a:pt x="18543" y="45505"/>
                      </a:lnTo>
                      <a:lnTo>
                        <a:pt x="18197" y="43401"/>
                      </a:lnTo>
                      <a:lnTo>
                        <a:pt x="18036" y="38437"/>
                      </a:lnTo>
                      <a:lnTo>
                        <a:pt x="17925" y="34723"/>
                      </a:lnTo>
                      <a:lnTo>
                        <a:pt x="17566" y="33238"/>
                      </a:lnTo>
                      <a:lnTo>
                        <a:pt x="17146" y="32730"/>
                      </a:lnTo>
                      <a:lnTo>
                        <a:pt x="15279" y="32111"/>
                      </a:lnTo>
                      <a:lnTo>
                        <a:pt x="14624" y="31356"/>
                      </a:lnTo>
                      <a:lnTo>
                        <a:pt x="14031" y="29499"/>
                      </a:lnTo>
                      <a:lnTo>
                        <a:pt x="13734" y="28385"/>
                      </a:lnTo>
                      <a:lnTo>
                        <a:pt x="13005" y="27506"/>
                      </a:lnTo>
                      <a:lnTo>
                        <a:pt x="12288" y="26701"/>
                      </a:lnTo>
                      <a:lnTo>
                        <a:pt x="11014" y="25525"/>
                      </a:lnTo>
                      <a:lnTo>
                        <a:pt x="8789" y="23731"/>
                      </a:lnTo>
                      <a:lnTo>
                        <a:pt x="7034" y="22852"/>
                      </a:lnTo>
                      <a:lnTo>
                        <a:pt x="4747" y="21416"/>
                      </a:lnTo>
                      <a:lnTo>
                        <a:pt x="3709" y="20995"/>
                      </a:lnTo>
                      <a:lnTo>
                        <a:pt x="2287" y="20413"/>
                      </a:lnTo>
                      <a:lnTo>
                        <a:pt x="655" y="19286"/>
                      </a:lnTo>
                      <a:lnTo>
                        <a:pt x="0" y="18358"/>
                      </a:lnTo>
                      <a:lnTo>
                        <a:pt x="62" y="17492"/>
                      </a:lnTo>
                      <a:lnTo>
                        <a:pt x="371" y="16254"/>
                      </a:lnTo>
                      <a:lnTo>
                        <a:pt x="1397" y="14644"/>
                      </a:lnTo>
                      <a:lnTo>
                        <a:pt x="2621" y="12416"/>
                      </a:lnTo>
                      <a:lnTo>
                        <a:pt x="3535" y="10188"/>
                      </a:lnTo>
                      <a:lnTo>
                        <a:pt x="4018" y="7588"/>
                      </a:lnTo>
                      <a:lnTo>
                        <a:pt x="4030" y="6598"/>
                      </a:lnTo>
                      <a:lnTo>
                        <a:pt x="3795" y="4382"/>
                      </a:lnTo>
                      <a:lnTo>
                        <a:pt x="3140" y="2402"/>
                      </a:lnTo>
                      <a:lnTo>
                        <a:pt x="2720" y="1349"/>
                      </a:lnTo>
                      <a:lnTo>
                        <a:pt x="2497" y="0"/>
                      </a:lnTo>
                      <a:lnTo>
                        <a:pt x="3103" y="309"/>
                      </a:lnTo>
                      <a:lnTo>
                        <a:pt x="4549" y="1065"/>
                      </a:lnTo>
                      <a:lnTo>
                        <a:pt x="6292" y="2117"/>
                      </a:lnTo>
                      <a:lnTo>
                        <a:pt x="7430" y="3305"/>
                      </a:lnTo>
                      <a:lnTo>
                        <a:pt x="9173" y="4865"/>
                      </a:lnTo>
                      <a:lnTo>
                        <a:pt x="10433" y="6103"/>
                      </a:lnTo>
                      <a:lnTo>
                        <a:pt x="11942" y="6982"/>
                      </a:lnTo>
                      <a:lnTo>
                        <a:pt x="13870" y="7984"/>
                      </a:lnTo>
                      <a:lnTo>
                        <a:pt x="14179" y="8257"/>
                      </a:lnTo>
                      <a:lnTo>
                        <a:pt x="15489" y="9482"/>
                      </a:lnTo>
                      <a:lnTo>
                        <a:pt x="16330" y="10782"/>
                      </a:lnTo>
                      <a:lnTo>
                        <a:pt x="17356" y="12032"/>
                      </a:lnTo>
                      <a:lnTo>
                        <a:pt x="18073" y="13518"/>
                      </a:lnTo>
                      <a:lnTo>
                        <a:pt x="18605" y="15003"/>
                      </a:lnTo>
                      <a:lnTo>
                        <a:pt x="19025" y="17182"/>
                      </a:lnTo>
                      <a:lnTo>
                        <a:pt x="19618" y="18110"/>
                      </a:lnTo>
                      <a:lnTo>
                        <a:pt x="20583" y="19051"/>
                      </a:lnTo>
                      <a:lnTo>
                        <a:pt x="21670" y="19423"/>
                      </a:lnTo>
                      <a:lnTo>
                        <a:pt x="23661" y="19497"/>
                      </a:lnTo>
                      <a:lnTo>
                        <a:pt x="25107" y="19683"/>
                      </a:lnTo>
                      <a:lnTo>
                        <a:pt x="27815" y="20438"/>
                      </a:lnTo>
                      <a:lnTo>
                        <a:pt x="31313" y="21391"/>
                      </a:lnTo>
                      <a:lnTo>
                        <a:pt x="32821" y="21837"/>
                      </a:lnTo>
                      <a:lnTo>
                        <a:pt x="33686" y="22258"/>
                      </a:lnTo>
                      <a:lnTo>
                        <a:pt x="34045" y="22876"/>
                      </a:lnTo>
                      <a:lnTo>
                        <a:pt x="34045" y="23124"/>
                      </a:lnTo>
                      <a:lnTo>
                        <a:pt x="34045" y="23619"/>
                      </a:lnTo>
                      <a:lnTo>
                        <a:pt x="33612" y="24981"/>
                      </a:lnTo>
                      <a:lnTo>
                        <a:pt x="32030" y="27395"/>
                      </a:lnTo>
                      <a:lnTo>
                        <a:pt x="30509" y="29611"/>
                      </a:lnTo>
                      <a:lnTo>
                        <a:pt x="29965" y="31344"/>
                      </a:lnTo>
                      <a:lnTo>
                        <a:pt x="29644" y="33708"/>
                      </a:lnTo>
                      <a:lnTo>
                        <a:pt x="29582" y="34760"/>
                      </a:lnTo>
                      <a:lnTo>
                        <a:pt x="28915" y="36060"/>
                      </a:lnTo>
                      <a:lnTo>
                        <a:pt x="28544" y="37236"/>
                      </a:lnTo>
                      <a:lnTo>
                        <a:pt x="28309" y="37979"/>
                      </a:lnTo>
                      <a:lnTo>
                        <a:pt x="28297" y="38907"/>
                      </a:lnTo>
                      <a:lnTo>
                        <a:pt x="28779" y="40702"/>
                      </a:lnTo>
                      <a:lnTo>
                        <a:pt x="29125" y="42126"/>
                      </a:lnTo>
                      <a:lnTo>
                        <a:pt x="29125" y="43500"/>
                      </a:lnTo>
                      <a:lnTo>
                        <a:pt x="28878" y="44800"/>
                      </a:lnTo>
                      <a:lnTo>
                        <a:pt x="28309" y="46298"/>
                      </a:lnTo>
                      <a:lnTo>
                        <a:pt x="27382" y="47424"/>
                      </a:lnTo>
                      <a:lnTo>
                        <a:pt x="27234" y="47523"/>
                      </a:lnTo>
                      <a:lnTo>
                        <a:pt x="25886" y="48452"/>
                      </a:lnTo>
                    </a:path>
                  </a:pathLst>
                </a:custGeom>
                <a:solidFill>
                  <a:srgbClr val="E5F5E0"/>
                </a:solidFill>
                <a:ln w="12352"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26C563A1-F91F-ED47-15B1-C29002FF1783}"/>
                    </a:ext>
                  </a:extLst>
                </p:cNvPr>
                <p:cNvSpPr/>
                <p:nvPr/>
              </p:nvSpPr>
              <p:spPr>
                <a:xfrm>
                  <a:off x="5575782" y="4116892"/>
                  <a:ext cx="66717" cy="60558"/>
                </a:xfrm>
                <a:custGeom>
                  <a:avLst/>
                  <a:gdLst>
                    <a:gd name="connsiteX0" fmla="*/ 19384 w 66717"/>
                    <a:gd name="connsiteY0" fmla="*/ 16699 h 60558"/>
                    <a:gd name="connsiteX1" fmla="*/ 21325 w 66717"/>
                    <a:gd name="connsiteY1" fmla="*/ 16835 h 60558"/>
                    <a:gd name="connsiteX2" fmla="*/ 23982 w 66717"/>
                    <a:gd name="connsiteY2" fmla="*/ 16662 h 60558"/>
                    <a:gd name="connsiteX3" fmla="*/ 25676 w 66717"/>
                    <a:gd name="connsiteY3" fmla="*/ 16118 h 60558"/>
                    <a:gd name="connsiteX4" fmla="*/ 27975 w 66717"/>
                    <a:gd name="connsiteY4" fmla="*/ 15201 h 60558"/>
                    <a:gd name="connsiteX5" fmla="*/ 29310 w 66717"/>
                    <a:gd name="connsiteY5" fmla="*/ 14954 h 60558"/>
                    <a:gd name="connsiteX6" fmla="*/ 30460 w 66717"/>
                    <a:gd name="connsiteY6" fmla="*/ 15028 h 60558"/>
                    <a:gd name="connsiteX7" fmla="*/ 31424 w 66717"/>
                    <a:gd name="connsiteY7" fmla="*/ 15338 h 60558"/>
                    <a:gd name="connsiteX8" fmla="*/ 34737 w 66717"/>
                    <a:gd name="connsiteY8" fmla="*/ 17281 h 60558"/>
                    <a:gd name="connsiteX9" fmla="*/ 34984 w 66717"/>
                    <a:gd name="connsiteY9" fmla="*/ 17504 h 60558"/>
                    <a:gd name="connsiteX10" fmla="*/ 38162 w 66717"/>
                    <a:gd name="connsiteY10" fmla="*/ 20339 h 60558"/>
                    <a:gd name="connsiteX11" fmla="*/ 40449 w 66717"/>
                    <a:gd name="connsiteY11" fmla="*/ 22369 h 60558"/>
                    <a:gd name="connsiteX12" fmla="*/ 40683 w 66717"/>
                    <a:gd name="connsiteY12" fmla="*/ 22579 h 60558"/>
                    <a:gd name="connsiteX13" fmla="*/ 41944 w 66717"/>
                    <a:gd name="connsiteY13" fmla="*/ 24449 h 60558"/>
                    <a:gd name="connsiteX14" fmla="*/ 42723 w 66717"/>
                    <a:gd name="connsiteY14" fmla="*/ 25365 h 60558"/>
                    <a:gd name="connsiteX15" fmla="*/ 43329 w 66717"/>
                    <a:gd name="connsiteY15" fmla="*/ 26070 h 60558"/>
                    <a:gd name="connsiteX16" fmla="*/ 45307 w 66717"/>
                    <a:gd name="connsiteY16" fmla="*/ 28868 h 60558"/>
                    <a:gd name="connsiteX17" fmla="*/ 47384 w 66717"/>
                    <a:gd name="connsiteY17" fmla="*/ 32000 h 60558"/>
                    <a:gd name="connsiteX18" fmla="*/ 48459 w 66717"/>
                    <a:gd name="connsiteY18" fmla="*/ 33436 h 60558"/>
                    <a:gd name="connsiteX19" fmla="*/ 50326 w 66717"/>
                    <a:gd name="connsiteY19" fmla="*/ 35305 h 60558"/>
                    <a:gd name="connsiteX20" fmla="*/ 51883 w 66717"/>
                    <a:gd name="connsiteY20" fmla="*/ 35875 h 60558"/>
                    <a:gd name="connsiteX21" fmla="*/ 53824 w 66717"/>
                    <a:gd name="connsiteY21" fmla="*/ 35887 h 60558"/>
                    <a:gd name="connsiteX22" fmla="*/ 55147 w 66717"/>
                    <a:gd name="connsiteY22" fmla="*/ 35577 h 60558"/>
                    <a:gd name="connsiteX23" fmla="*/ 56544 w 66717"/>
                    <a:gd name="connsiteY23" fmla="*/ 34785 h 60558"/>
                    <a:gd name="connsiteX24" fmla="*/ 57582 w 66717"/>
                    <a:gd name="connsiteY24" fmla="*/ 33547 h 60558"/>
                    <a:gd name="connsiteX25" fmla="*/ 59523 w 66717"/>
                    <a:gd name="connsiteY25" fmla="*/ 31579 h 60558"/>
                    <a:gd name="connsiteX26" fmla="*/ 61649 w 66717"/>
                    <a:gd name="connsiteY26" fmla="*/ 29858 h 60558"/>
                    <a:gd name="connsiteX27" fmla="*/ 63108 w 66717"/>
                    <a:gd name="connsiteY27" fmla="*/ 29004 h 60558"/>
                    <a:gd name="connsiteX28" fmla="*/ 64196 w 66717"/>
                    <a:gd name="connsiteY28" fmla="*/ 28633 h 60558"/>
                    <a:gd name="connsiteX29" fmla="*/ 64802 w 66717"/>
                    <a:gd name="connsiteY29" fmla="*/ 28521 h 60558"/>
                    <a:gd name="connsiteX30" fmla="*/ 66186 w 66717"/>
                    <a:gd name="connsiteY30" fmla="*/ 28831 h 60558"/>
                    <a:gd name="connsiteX31" fmla="*/ 66668 w 66717"/>
                    <a:gd name="connsiteY31" fmla="*/ 29214 h 60558"/>
                    <a:gd name="connsiteX32" fmla="*/ 66718 w 66717"/>
                    <a:gd name="connsiteY32" fmla="*/ 30019 h 60558"/>
                    <a:gd name="connsiteX33" fmla="*/ 66718 w 66717"/>
                    <a:gd name="connsiteY33" fmla="*/ 31381 h 60558"/>
                    <a:gd name="connsiteX34" fmla="*/ 65976 w 66717"/>
                    <a:gd name="connsiteY34" fmla="*/ 33547 h 60558"/>
                    <a:gd name="connsiteX35" fmla="*/ 65296 w 66717"/>
                    <a:gd name="connsiteY35" fmla="*/ 35639 h 60558"/>
                    <a:gd name="connsiteX36" fmla="*/ 64554 w 66717"/>
                    <a:gd name="connsiteY36" fmla="*/ 39650 h 60558"/>
                    <a:gd name="connsiteX37" fmla="*/ 64418 w 66717"/>
                    <a:gd name="connsiteY37" fmla="*/ 40541 h 60558"/>
                    <a:gd name="connsiteX38" fmla="*/ 64270 w 66717"/>
                    <a:gd name="connsiteY38" fmla="*/ 45419 h 60558"/>
                    <a:gd name="connsiteX39" fmla="*/ 63565 w 66717"/>
                    <a:gd name="connsiteY39" fmla="*/ 50630 h 60558"/>
                    <a:gd name="connsiteX40" fmla="*/ 62342 w 66717"/>
                    <a:gd name="connsiteY40" fmla="*/ 53341 h 60558"/>
                    <a:gd name="connsiteX41" fmla="*/ 60821 w 66717"/>
                    <a:gd name="connsiteY41" fmla="*/ 54951 h 60558"/>
                    <a:gd name="connsiteX42" fmla="*/ 59251 w 66717"/>
                    <a:gd name="connsiteY42" fmla="*/ 55619 h 60558"/>
                    <a:gd name="connsiteX43" fmla="*/ 58064 w 66717"/>
                    <a:gd name="connsiteY43" fmla="*/ 55693 h 60558"/>
                    <a:gd name="connsiteX44" fmla="*/ 56198 w 66717"/>
                    <a:gd name="connsiteY44" fmla="*/ 55248 h 60558"/>
                    <a:gd name="connsiteX45" fmla="*/ 54999 w 66717"/>
                    <a:gd name="connsiteY45" fmla="*/ 54555 h 60558"/>
                    <a:gd name="connsiteX46" fmla="*/ 53849 w 66717"/>
                    <a:gd name="connsiteY46" fmla="*/ 53552 h 60558"/>
                    <a:gd name="connsiteX47" fmla="*/ 53194 w 66717"/>
                    <a:gd name="connsiteY47" fmla="*/ 52438 h 60558"/>
                    <a:gd name="connsiteX48" fmla="*/ 52477 w 66717"/>
                    <a:gd name="connsiteY48" fmla="*/ 51249 h 60558"/>
                    <a:gd name="connsiteX49" fmla="*/ 51945 w 66717"/>
                    <a:gd name="connsiteY49" fmla="*/ 50197 h 60558"/>
                    <a:gd name="connsiteX50" fmla="*/ 51216 w 66717"/>
                    <a:gd name="connsiteY50" fmla="*/ 49318 h 60558"/>
                    <a:gd name="connsiteX51" fmla="*/ 50140 w 66717"/>
                    <a:gd name="connsiteY51" fmla="*/ 48576 h 60558"/>
                    <a:gd name="connsiteX52" fmla="*/ 48694 w 66717"/>
                    <a:gd name="connsiteY52" fmla="*/ 47449 h 60558"/>
                    <a:gd name="connsiteX53" fmla="*/ 47791 w 66717"/>
                    <a:gd name="connsiteY53" fmla="*/ 47189 h 60558"/>
                    <a:gd name="connsiteX54" fmla="*/ 45863 w 66717"/>
                    <a:gd name="connsiteY54" fmla="*/ 47734 h 60558"/>
                    <a:gd name="connsiteX55" fmla="*/ 44886 w 66717"/>
                    <a:gd name="connsiteY55" fmla="*/ 48415 h 60558"/>
                    <a:gd name="connsiteX56" fmla="*/ 42834 w 66717"/>
                    <a:gd name="connsiteY56" fmla="*/ 49516 h 60558"/>
                    <a:gd name="connsiteX57" fmla="*/ 41437 w 66717"/>
                    <a:gd name="connsiteY57" fmla="*/ 50321 h 60558"/>
                    <a:gd name="connsiteX58" fmla="*/ 40708 w 66717"/>
                    <a:gd name="connsiteY58" fmla="*/ 51732 h 60558"/>
                    <a:gd name="connsiteX59" fmla="*/ 40881 w 66717"/>
                    <a:gd name="connsiteY59" fmla="*/ 53601 h 60558"/>
                    <a:gd name="connsiteX60" fmla="*/ 41771 w 66717"/>
                    <a:gd name="connsiteY60" fmla="*/ 56077 h 60558"/>
                    <a:gd name="connsiteX61" fmla="*/ 41759 w 66717"/>
                    <a:gd name="connsiteY61" fmla="*/ 57513 h 60558"/>
                    <a:gd name="connsiteX62" fmla="*/ 41326 w 66717"/>
                    <a:gd name="connsiteY62" fmla="*/ 59184 h 60558"/>
                    <a:gd name="connsiteX63" fmla="*/ 40362 w 66717"/>
                    <a:gd name="connsiteY63" fmla="*/ 59791 h 60558"/>
                    <a:gd name="connsiteX64" fmla="*/ 39151 w 66717"/>
                    <a:gd name="connsiteY64" fmla="*/ 60348 h 60558"/>
                    <a:gd name="connsiteX65" fmla="*/ 38817 w 66717"/>
                    <a:gd name="connsiteY65" fmla="*/ 60410 h 60558"/>
                    <a:gd name="connsiteX66" fmla="*/ 38483 w 66717"/>
                    <a:gd name="connsiteY66" fmla="*/ 60459 h 60558"/>
                    <a:gd name="connsiteX67" fmla="*/ 36616 w 66717"/>
                    <a:gd name="connsiteY67" fmla="*/ 59964 h 60558"/>
                    <a:gd name="connsiteX68" fmla="*/ 34626 w 66717"/>
                    <a:gd name="connsiteY68" fmla="*/ 59395 h 60558"/>
                    <a:gd name="connsiteX69" fmla="*/ 31733 w 66717"/>
                    <a:gd name="connsiteY69" fmla="*/ 58813 h 60558"/>
                    <a:gd name="connsiteX70" fmla="*/ 29644 w 66717"/>
                    <a:gd name="connsiteY70" fmla="*/ 58553 h 60558"/>
                    <a:gd name="connsiteX71" fmla="*/ 28655 w 66717"/>
                    <a:gd name="connsiteY71" fmla="*/ 58429 h 60558"/>
                    <a:gd name="connsiteX72" fmla="*/ 26789 w 66717"/>
                    <a:gd name="connsiteY72" fmla="*/ 58355 h 60558"/>
                    <a:gd name="connsiteX73" fmla="*/ 24798 w 66717"/>
                    <a:gd name="connsiteY73" fmla="*/ 58652 h 60558"/>
                    <a:gd name="connsiteX74" fmla="*/ 23278 w 66717"/>
                    <a:gd name="connsiteY74" fmla="*/ 59382 h 60558"/>
                    <a:gd name="connsiteX75" fmla="*/ 22190 w 66717"/>
                    <a:gd name="connsiteY75" fmla="*/ 60373 h 60558"/>
                    <a:gd name="connsiteX76" fmla="*/ 21646 w 66717"/>
                    <a:gd name="connsiteY76" fmla="*/ 60558 h 60558"/>
                    <a:gd name="connsiteX77" fmla="*/ 21287 w 66717"/>
                    <a:gd name="connsiteY77" fmla="*/ 60496 h 60558"/>
                    <a:gd name="connsiteX78" fmla="*/ 20991 w 66717"/>
                    <a:gd name="connsiteY78" fmla="*/ 59630 h 60558"/>
                    <a:gd name="connsiteX79" fmla="*/ 20570 w 66717"/>
                    <a:gd name="connsiteY79" fmla="*/ 58070 h 60558"/>
                    <a:gd name="connsiteX80" fmla="*/ 20101 w 66717"/>
                    <a:gd name="connsiteY80" fmla="*/ 55532 h 60558"/>
                    <a:gd name="connsiteX81" fmla="*/ 19631 w 66717"/>
                    <a:gd name="connsiteY81" fmla="*/ 53354 h 60558"/>
                    <a:gd name="connsiteX82" fmla="*/ 19309 w 66717"/>
                    <a:gd name="connsiteY82" fmla="*/ 52326 h 60558"/>
                    <a:gd name="connsiteX83" fmla="*/ 19173 w 66717"/>
                    <a:gd name="connsiteY83" fmla="*/ 52178 h 60558"/>
                    <a:gd name="connsiteX84" fmla="*/ 19149 w 66717"/>
                    <a:gd name="connsiteY84" fmla="*/ 52004 h 60558"/>
                    <a:gd name="connsiteX85" fmla="*/ 19136 w 66717"/>
                    <a:gd name="connsiteY85" fmla="*/ 49987 h 60558"/>
                    <a:gd name="connsiteX86" fmla="*/ 18852 w 66717"/>
                    <a:gd name="connsiteY86" fmla="*/ 47870 h 60558"/>
                    <a:gd name="connsiteX87" fmla="*/ 18741 w 66717"/>
                    <a:gd name="connsiteY87" fmla="*/ 44688 h 60558"/>
                    <a:gd name="connsiteX88" fmla="*/ 18568 w 66717"/>
                    <a:gd name="connsiteY88" fmla="*/ 42386 h 60558"/>
                    <a:gd name="connsiteX89" fmla="*/ 18283 w 66717"/>
                    <a:gd name="connsiteY89" fmla="*/ 40034 h 60558"/>
                    <a:gd name="connsiteX90" fmla="*/ 17505 w 66717"/>
                    <a:gd name="connsiteY90" fmla="*/ 37174 h 60558"/>
                    <a:gd name="connsiteX91" fmla="*/ 16614 w 66717"/>
                    <a:gd name="connsiteY91" fmla="*/ 35058 h 60558"/>
                    <a:gd name="connsiteX92" fmla="*/ 15168 w 66717"/>
                    <a:gd name="connsiteY92" fmla="*/ 33324 h 60558"/>
                    <a:gd name="connsiteX93" fmla="*/ 13858 w 66717"/>
                    <a:gd name="connsiteY93" fmla="*/ 31517 h 60558"/>
                    <a:gd name="connsiteX94" fmla="*/ 12770 w 66717"/>
                    <a:gd name="connsiteY94" fmla="*/ 29462 h 60558"/>
                    <a:gd name="connsiteX95" fmla="*/ 12115 w 66717"/>
                    <a:gd name="connsiteY95" fmla="*/ 27791 h 60558"/>
                    <a:gd name="connsiteX96" fmla="*/ 9890 w 66717"/>
                    <a:gd name="connsiteY96" fmla="*/ 23198 h 60558"/>
                    <a:gd name="connsiteX97" fmla="*/ 9061 w 66717"/>
                    <a:gd name="connsiteY97" fmla="*/ 21329 h 60558"/>
                    <a:gd name="connsiteX98" fmla="*/ 8555 w 66717"/>
                    <a:gd name="connsiteY98" fmla="*/ 20252 h 60558"/>
                    <a:gd name="connsiteX99" fmla="*/ 7083 w 66717"/>
                    <a:gd name="connsiteY99" fmla="*/ 17046 h 60558"/>
                    <a:gd name="connsiteX100" fmla="*/ 6181 w 66717"/>
                    <a:gd name="connsiteY100" fmla="*/ 15177 h 60558"/>
                    <a:gd name="connsiteX101" fmla="*/ 5167 w 66717"/>
                    <a:gd name="connsiteY101" fmla="*/ 13382 h 60558"/>
                    <a:gd name="connsiteX102" fmla="*/ 4079 w 66717"/>
                    <a:gd name="connsiteY102" fmla="*/ 11389 h 60558"/>
                    <a:gd name="connsiteX103" fmla="*/ 3128 w 66717"/>
                    <a:gd name="connsiteY103" fmla="*/ 10213 h 60558"/>
                    <a:gd name="connsiteX104" fmla="*/ 2398 w 66717"/>
                    <a:gd name="connsiteY104" fmla="*/ 9396 h 60558"/>
                    <a:gd name="connsiteX105" fmla="*/ 2040 w 66717"/>
                    <a:gd name="connsiteY105" fmla="*/ 8715 h 60558"/>
                    <a:gd name="connsiteX106" fmla="*/ 1446 w 66717"/>
                    <a:gd name="connsiteY106" fmla="*/ 7539 h 60558"/>
                    <a:gd name="connsiteX107" fmla="*/ 309 w 66717"/>
                    <a:gd name="connsiteY107" fmla="*/ 5422 h 60558"/>
                    <a:gd name="connsiteX108" fmla="*/ 0 w 66717"/>
                    <a:gd name="connsiteY108" fmla="*/ 4617 h 60558"/>
                    <a:gd name="connsiteX109" fmla="*/ 62 w 66717"/>
                    <a:gd name="connsiteY109" fmla="*/ 3813 h 60558"/>
                    <a:gd name="connsiteX110" fmla="*/ 247 w 66717"/>
                    <a:gd name="connsiteY110" fmla="*/ 2959 h 60558"/>
                    <a:gd name="connsiteX111" fmla="*/ 309 w 66717"/>
                    <a:gd name="connsiteY111" fmla="*/ 2698 h 60558"/>
                    <a:gd name="connsiteX112" fmla="*/ 742 w 66717"/>
                    <a:gd name="connsiteY112" fmla="*/ 2080 h 60558"/>
                    <a:gd name="connsiteX113" fmla="*/ 2200 w 66717"/>
                    <a:gd name="connsiteY113" fmla="*/ 1090 h 60558"/>
                    <a:gd name="connsiteX114" fmla="*/ 4735 w 66717"/>
                    <a:gd name="connsiteY114" fmla="*/ 235 h 60558"/>
                    <a:gd name="connsiteX115" fmla="*/ 5773 w 66717"/>
                    <a:gd name="connsiteY115" fmla="*/ 111 h 60558"/>
                    <a:gd name="connsiteX116" fmla="*/ 6861 w 66717"/>
                    <a:gd name="connsiteY116" fmla="*/ 0 h 60558"/>
                    <a:gd name="connsiteX117" fmla="*/ 7887 w 66717"/>
                    <a:gd name="connsiteY117" fmla="*/ 495 h 60558"/>
                    <a:gd name="connsiteX118" fmla="*/ 9865 w 66717"/>
                    <a:gd name="connsiteY118" fmla="*/ 3541 h 60558"/>
                    <a:gd name="connsiteX119" fmla="*/ 13030 w 66717"/>
                    <a:gd name="connsiteY119" fmla="*/ 8777 h 60558"/>
                    <a:gd name="connsiteX120" fmla="*/ 13821 w 66717"/>
                    <a:gd name="connsiteY120" fmla="*/ 10076 h 60558"/>
                    <a:gd name="connsiteX121" fmla="*/ 14414 w 66717"/>
                    <a:gd name="connsiteY121" fmla="*/ 11995 h 60558"/>
                    <a:gd name="connsiteX122" fmla="*/ 14711 w 66717"/>
                    <a:gd name="connsiteY122" fmla="*/ 13617 h 60558"/>
                    <a:gd name="connsiteX123" fmla="*/ 15069 w 66717"/>
                    <a:gd name="connsiteY123" fmla="*/ 14917 h 60558"/>
                    <a:gd name="connsiteX124" fmla="*/ 15551 w 66717"/>
                    <a:gd name="connsiteY124" fmla="*/ 15660 h 60558"/>
                    <a:gd name="connsiteX125" fmla="*/ 16429 w 66717"/>
                    <a:gd name="connsiteY125" fmla="*/ 16254 h 60558"/>
                    <a:gd name="connsiteX126" fmla="*/ 19384 w 66717"/>
                    <a:gd name="connsiteY126" fmla="*/ 16699 h 6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6717" h="60558">
                      <a:moveTo>
                        <a:pt x="19384" y="16699"/>
                      </a:moveTo>
                      <a:lnTo>
                        <a:pt x="21325" y="16835"/>
                      </a:lnTo>
                      <a:lnTo>
                        <a:pt x="23982" y="16662"/>
                      </a:lnTo>
                      <a:lnTo>
                        <a:pt x="25676" y="16118"/>
                      </a:lnTo>
                      <a:lnTo>
                        <a:pt x="27975" y="15201"/>
                      </a:lnTo>
                      <a:lnTo>
                        <a:pt x="29310" y="14954"/>
                      </a:lnTo>
                      <a:lnTo>
                        <a:pt x="30460" y="15028"/>
                      </a:lnTo>
                      <a:lnTo>
                        <a:pt x="31424" y="15338"/>
                      </a:lnTo>
                      <a:lnTo>
                        <a:pt x="34737" y="17281"/>
                      </a:lnTo>
                      <a:lnTo>
                        <a:pt x="34984" y="17504"/>
                      </a:lnTo>
                      <a:lnTo>
                        <a:pt x="38162" y="20339"/>
                      </a:lnTo>
                      <a:lnTo>
                        <a:pt x="40449" y="22369"/>
                      </a:lnTo>
                      <a:lnTo>
                        <a:pt x="40683" y="22579"/>
                      </a:lnTo>
                      <a:lnTo>
                        <a:pt x="41944" y="24449"/>
                      </a:lnTo>
                      <a:lnTo>
                        <a:pt x="42723" y="25365"/>
                      </a:lnTo>
                      <a:lnTo>
                        <a:pt x="43329" y="26070"/>
                      </a:lnTo>
                      <a:lnTo>
                        <a:pt x="45307" y="28868"/>
                      </a:lnTo>
                      <a:lnTo>
                        <a:pt x="47384" y="32000"/>
                      </a:lnTo>
                      <a:lnTo>
                        <a:pt x="48459" y="33436"/>
                      </a:lnTo>
                      <a:lnTo>
                        <a:pt x="50326" y="35305"/>
                      </a:lnTo>
                      <a:lnTo>
                        <a:pt x="51883" y="35875"/>
                      </a:lnTo>
                      <a:lnTo>
                        <a:pt x="53824" y="35887"/>
                      </a:lnTo>
                      <a:lnTo>
                        <a:pt x="55147" y="35577"/>
                      </a:lnTo>
                      <a:lnTo>
                        <a:pt x="56544" y="34785"/>
                      </a:lnTo>
                      <a:lnTo>
                        <a:pt x="57582" y="33547"/>
                      </a:lnTo>
                      <a:lnTo>
                        <a:pt x="59523" y="31579"/>
                      </a:lnTo>
                      <a:lnTo>
                        <a:pt x="61649" y="29858"/>
                      </a:lnTo>
                      <a:lnTo>
                        <a:pt x="63108" y="29004"/>
                      </a:lnTo>
                      <a:lnTo>
                        <a:pt x="64196" y="28633"/>
                      </a:lnTo>
                      <a:lnTo>
                        <a:pt x="64802" y="28521"/>
                      </a:lnTo>
                      <a:lnTo>
                        <a:pt x="66186" y="28831"/>
                      </a:lnTo>
                      <a:lnTo>
                        <a:pt x="66668" y="29214"/>
                      </a:lnTo>
                      <a:lnTo>
                        <a:pt x="66718" y="30019"/>
                      </a:lnTo>
                      <a:lnTo>
                        <a:pt x="66718" y="31381"/>
                      </a:lnTo>
                      <a:lnTo>
                        <a:pt x="65976" y="33547"/>
                      </a:lnTo>
                      <a:lnTo>
                        <a:pt x="65296" y="35639"/>
                      </a:lnTo>
                      <a:lnTo>
                        <a:pt x="64554" y="39650"/>
                      </a:lnTo>
                      <a:lnTo>
                        <a:pt x="64418" y="40541"/>
                      </a:lnTo>
                      <a:lnTo>
                        <a:pt x="64270" y="45419"/>
                      </a:lnTo>
                      <a:lnTo>
                        <a:pt x="63565" y="50630"/>
                      </a:lnTo>
                      <a:lnTo>
                        <a:pt x="62342" y="53341"/>
                      </a:lnTo>
                      <a:lnTo>
                        <a:pt x="60821" y="54951"/>
                      </a:lnTo>
                      <a:lnTo>
                        <a:pt x="59251" y="55619"/>
                      </a:lnTo>
                      <a:lnTo>
                        <a:pt x="58064" y="55693"/>
                      </a:lnTo>
                      <a:lnTo>
                        <a:pt x="56198" y="55248"/>
                      </a:lnTo>
                      <a:lnTo>
                        <a:pt x="54999" y="54555"/>
                      </a:lnTo>
                      <a:lnTo>
                        <a:pt x="53849" y="53552"/>
                      </a:lnTo>
                      <a:lnTo>
                        <a:pt x="53194" y="52438"/>
                      </a:lnTo>
                      <a:lnTo>
                        <a:pt x="52477" y="51249"/>
                      </a:lnTo>
                      <a:lnTo>
                        <a:pt x="51945" y="50197"/>
                      </a:lnTo>
                      <a:lnTo>
                        <a:pt x="51216" y="49318"/>
                      </a:lnTo>
                      <a:lnTo>
                        <a:pt x="50140" y="48576"/>
                      </a:lnTo>
                      <a:lnTo>
                        <a:pt x="48694" y="47449"/>
                      </a:lnTo>
                      <a:lnTo>
                        <a:pt x="47791" y="47189"/>
                      </a:lnTo>
                      <a:lnTo>
                        <a:pt x="45863" y="47734"/>
                      </a:lnTo>
                      <a:lnTo>
                        <a:pt x="44886" y="48415"/>
                      </a:lnTo>
                      <a:lnTo>
                        <a:pt x="42834" y="49516"/>
                      </a:lnTo>
                      <a:lnTo>
                        <a:pt x="41437" y="50321"/>
                      </a:lnTo>
                      <a:lnTo>
                        <a:pt x="40708" y="51732"/>
                      </a:lnTo>
                      <a:lnTo>
                        <a:pt x="40881" y="53601"/>
                      </a:lnTo>
                      <a:lnTo>
                        <a:pt x="41771" y="56077"/>
                      </a:lnTo>
                      <a:lnTo>
                        <a:pt x="41759" y="57513"/>
                      </a:lnTo>
                      <a:lnTo>
                        <a:pt x="41326" y="59184"/>
                      </a:lnTo>
                      <a:lnTo>
                        <a:pt x="40362" y="59791"/>
                      </a:lnTo>
                      <a:lnTo>
                        <a:pt x="39151" y="60348"/>
                      </a:lnTo>
                      <a:lnTo>
                        <a:pt x="38817" y="60410"/>
                      </a:lnTo>
                      <a:lnTo>
                        <a:pt x="38483" y="60459"/>
                      </a:lnTo>
                      <a:lnTo>
                        <a:pt x="36616" y="59964"/>
                      </a:lnTo>
                      <a:lnTo>
                        <a:pt x="34626" y="59395"/>
                      </a:lnTo>
                      <a:lnTo>
                        <a:pt x="31733" y="58813"/>
                      </a:lnTo>
                      <a:lnTo>
                        <a:pt x="29644" y="58553"/>
                      </a:lnTo>
                      <a:lnTo>
                        <a:pt x="28655" y="58429"/>
                      </a:lnTo>
                      <a:lnTo>
                        <a:pt x="26789" y="58355"/>
                      </a:lnTo>
                      <a:lnTo>
                        <a:pt x="24798" y="58652"/>
                      </a:lnTo>
                      <a:lnTo>
                        <a:pt x="23278" y="59382"/>
                      </a:lnTo>
                      <a:lnTo>
                        <a:pt x="22190" y="60373"/>
                      </a:lnTo>
                      <a:lnTo>
                        <a:pt x="21646" y="60558"/>
                      </a:lnTo>
                      <a:lnTo>
                        <a:pt x="21287" y="60496"/>
                      </a:lnTo>
                      <a:lnTo>
                        <a:pt x="20991" y="59630"/>
                      </a:lnTo>
                      <a:lnTo>
                        <a:pt x="20570" y="58070"/>
                      </a:lnTo>
                      <a:lnTo>
                        <a:pt x="20101" y="55532"/>
                      </a:lnTo>
                      <a:lnTo>
                        <a:pt x="19631" y="53354"/>
                      </a:lnTo>
                      <a:lnTo>
                        <a:pt x="19309" y="52326"/>
                      </a:lnTo>
                      <a:lnTo>
                        <a:pt x="19173" y="52178"/>
                      </a:lnTo>
                      <a:lnTo>
                        <a:pt x="19149" y="52004"/>
                      </a:lnTo>
                      <a:lnTo>
                        <a:pt x="19136" y="49987"/>
                      </a:lnTo>
                      <a:lnTo>
                        <a:pt x="18852" y="47870"/>
                      </a:lnTo>
                      <a:lnTo>
                        <a:pt x="18741" y="44688"/>
                      </a:lnTo>
                      <a:lnTo>
                        <a:pt x="18568" y="42386"/>
                      </a:lnTo>
                      <a:lnTo>
                        <a:pt x="18283" y="40034"/>
                      </a:lnTo>
                      <a:lnTo>
                        <a:pt x="17505" y="37174"/>
                      </a:lnTo>
                      <a:lnTo>
                        <a:pt x="16614" y="35058"/>
                      </a:lnTo>
                      <a:lnTo>
                        <a:pt x="15168" y="33324"/>
                      </a:lnTo>
                      <a:lnTo>
                        <a:pt x="13858" y="31517"/>
                      </a:lnTo>
                      <a:lnTo>
                        <a:pt x="12770" y="29462"/>
                      </a:lnTo>
                      <a:lnTo>
                        <a:pt x="12115" y="27791"/>
                      </a:lnTo>
                      <a:lnTo>
                        <a:pt x="9890" y="23198"/>
                      </a:lnTo>
                      <a:lnTo>
                        <a:pt x="9061" y="21329"/>
                      </a:lnTo>
                      <a:lnTo>
                        <a:pt x="8555" y="20252"/>
                      </a:lnTo>
                      <a:lnTo>
                        <a:pt x="7083" y="17046"/>
                      </a:lnTo>
                      <a:lnTo>
                        <a:pt x="6181" y="15177"/>
                      </a:lnTo>
                      <a:lnTo>
                        <a:pt x="5167" y="13382"/>
                      </a:lnTo>
                      <a:lnTo>
                        <a:pt x="4079" y="11389"/>
                      </a:lnTo>
                      <a:lnTo>
                        <a:pt x="3128" y="10213"/>
                      </a:lnTo>
                      <a:lnTo>
                        <a:pt x="2398" y="9396"/>
                      </a:lnTo>
                      <a:lnTo>
                        <a:pt x="2040" y="8715"/>
                      </a:lnTo>
                      <a:lnTo>
                        <a:pt x="1446" y="7539"/>
                      </a:lnTo>
                      <a:lnTo>
                        <a:pt x="309" y="5422"/>
                      </a:lnTo>
                      <a:lnTo>
                        <a:pt x="0" y="4617"/>
                      </a:lnTo>
                      <a:lnTo>
                        <a:pt x="62" y="3813"/>
                      </a:lnTo>
                      <a:lnTo>
                        <a:pt x="247" y="2959"/>
                      </a:lnTo>
                      <a:lnTo>
                        <a:pt x="309" y="2698"/>
                      </a:lnTo>
                      <a:lnTo>
                        <a:pt x="742" y="2080"/>
                      </a:lnTo>
                      <a:lnTo>
                        <a:pt x="2200" y="1090"/>
                      </a:lnTo>
                      <a:lnTo>
                        <a:pt x="4735" y="235"/>
                      </a:lnTo>
                      <a:lnTo>
                        <a:pt x="5773" y="111"/>
                      </a:lnTo>
                      <a:lnTo>
                        <a:pt x="6861" y="0"/>
                      </a:lnTo>
                      <a:lnTo>
                        <a:pt x="7887" y="495"/>
                      </a:lnTo>
                      <a:lnTo>
                        <a:pt x="9865" y="3541"/>
                      </a:lnTo>
                      <a:lnTo>
                        <a:pt x="13030" y="8777"/>
                      </a:lnTo>
                      <a:lnTo>
                        <a:pt x="13821" y="10076"/>
                      </a:lnTo>
                      <a:lnTo>
                        <a:pt x="14414" y="11995"/>
                      </a:lnTo>
                      <a:lnTo>
                        <a:pt x="14711" y="13617"/>
                      </a:lnTo>
                      <a:lnTo>
                        <a:pt x="15069" y="14917"/>
                      </a:lnTo>
                      <a:lnTo>
                        <a:pt x="15551" y="15660"/>
                      </a:lnTo>
                      <a:lnTo>
                        <a:pt x="16429" y="16254"/>
                      </a:lnTo>
                      <a:lnTo>
                        <a:pt x="19384" y="16699"/>
                      </a:lnTo>
                    </a:path>
                  </a:pathLst>
                </a:custGeom>
                <a:solidFill>
                  <a:srgbClr val="E5F5E0"/>
                </a:solidFill>
                <a:ln w="12352"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4595480E-FDE1-0FB1-C6DC-E086A76885AA}"/>
                    </a:ext>
                  </a:extLst>
                </p:cNvPr>
                <p:cNvSpPr/>
                <p:nvPr/>
              </p:nvSpPr>
              <p:spPr>
                <a:xfrm>
                  <a:off x="5513292" y="2185906"/>
                  <a:ext cx="1793182" cy="2168502"/>
                </a:xfrm>
                <a:custGeom>
                  <a:avLst/>
                  <a:gdLst>
                    <a:gd name="connsiteX0" fmla="*/ 1236645 w 1793182"/>
                    <a:gd name="connsiteY0" fmla="*/ 396 h 2168502"/>
                    <a:gd name="connsiteX1" fmla="*/ 1237065 w 1793182"/>
                    <a:gd name="connsiteY1" fmla="*/ 446 h 2168502"/>
                    <a:gd name="connsiteX2" fmla="*/ 1237337 w 1793182"/>
                    <a:gd name="connsiteY2" fmla="*/ 359 h 2168502"/>
                    <a:gd name="connsiteX3" fmla="*/ 1237659 w 1793182"/>
                    <a:gd name="connsiteY3" fmla="*/ 285 h 2168502"/>
                    <a:gd name="connsiteX4" fmla="*/ 1238363 w 1793182"/>
                    <a:gd name="connsiteY4" fmla="*/ 285 h 2168502"/>
                    <a:gd name="connsiteX5" fmla="*/ 1239723 w 1793182"/>
                    <a:gd name="connsiteY5" fmla="*/ 248 h 2168502"/>
                    <a:gd name="connsiteX6" fmla="*/ 1239933 w 1793182"/>
                    <a:gd name="connsiteY6" fmla="*/ 211 h 2168502"/>
                    <a:gd name="connsiteX7" fmla="*/ 1240514 w 1793182"/>
                    <a:gd name="connsiteY7" fmla="*/ 2426 h 2168502"/>
                    <a:gd name="connsiteX8" fmla="*/ 1241231 w 1793182"/>
                    <a:gd name="connsiteY8" fmla="*/ 5905 h 2168502"/>
                    <a:gd name="connsiteX9" fmla="*/ 1242294 w 1793182"/>
                    <a:gd name="connsiteY9" fmla="*/ 8133 h 2168502"/>
                    <a:gd name="connsiteX10" fmla="*/ 1242826 w 1793182"/>
                    <a:gd name="connsiteY10" fmla="*/ 9247 h 2168502"/>
                    <a:gd name="connsiteX11" fmla="*/ 1245014 w 1793182"/>
                    <a:gd name="connsiteY11" fmla="*/ 13827 h 2168502"/>
                    <a:gd name="connsiteX12" fmla="*/ 1245237 w 1793182"/>
                    <a:gd name="connsiteY12" fmla="*/ 14570 h 2168502"/>
                    <a:gd name="connsiteX13" fmla="*/ 1246016 w 1793182"/>
                    <a:gd name="connsiteY13" fmla="*/ 17318 h 2168502"/>
                    <a:gd name="connsiteX14" fmla="*/ 1247832 w 1793182"/>
                    <a:gd name="connsiteY14" fmla="*/ 23025 h 2168502"/>
                    <a:gd name="connsiteX15" fmla="*/ 1248154 w 1793182"/>
                    <a:gd name="connsiteY15" fmla="*/ 23421 h 2168502"/>
                    <a:gd name="connsiteX16" fmla="*/ 1249094 w 1793182"/>
                    <a:gd name="connsiteY16" fmla="*/ 24634 h 2168502"/>
                    <a:gd name="connsiteX17" fmla="*/ 1251072 w 1793182"/>
                    <a:gd name="connsiteY17" fmla="*/ 26999 h 2168502"/>
                    <a:gd name="connsiteX18" fmla="*/ 1254866 w 1793182"/>
                    <a:gd name="connsiteY18" fmla="*/ 31666 h 2168502"/>
                    <a:gd name="connsiteX19" fmla="*/ 1255905 w 1793182"/>
                    <a:gd name="connsiteY19" fmla="*/ 33560 h 2168502"/>
                    <a:gd name="connsiteX20" fmla="*/ 1257005 w 1793182"/>
                    <a:gd name="connsiteY20" fmla="*/ 35578 h 2168502"/>
                    <a:gd name="connsiteX21" fmla="*/ 1258093 w 1793182"/>
                    <a:gd name="connsiteY21" fmla="*/ 37001 h 2168502"/>
                    <a:gd name="connsiteX22" fmla="*/ 1258340 w 1793182"/>
                    <a:gd name="connsiteY22" fmla="*/ 37335 h 2168502"/>
                    <a:gd name="connsiteX23" fmla="*/ 1259391 w 1793182"/>
                    <a:gd name="connsiteY23" fmla="*/ 38734 h 2168502"/>
                    <a:gd name="connsiteX24" fmla="*/ 1260343 w 1793182"/>
                    <a:gd name="connsiteY24" fmla="*/ 40839 h 2168502"/>
                    <a:gd name="connsiteX25" fmla="*/ 1261122 w 1793182"/>
                    <a:gd name="connsiteY25" fmla="*/ 42547 h 2168502"/>
                    <a:gd name="connsiteX26" fmla="*/ 1261690 w 1793182"/>
                    <a:gd name="connsiteY26" fmla="*/ 46843 h 2168502"/>
                    <a:gd name="connsiteX27" fmla="*/ 1261443 w 1793182"/>
                    <a:gd name="connsiteY27" fmla="*/ 50470 h 2168502"/>
                    <a:gd name="connsiteX28" fmla="*/ 1260899 w 1793182"/>
                    <a:gd name="connsiteY28" fmla="*/ 53639 h 2168502"/>
                    <a:gd name="connsiteX29" fmla="*/ 1260875 w 1793182"/>
                    <a:gd name="connsiteY29" fmla="*/ 53800 h 2168502"/>
                    <a:gd name="connsiteX30" fmla="*/ 1260701 w 1793182"/>
                    <a:gd name="connsiteY30" fmla="*/ 54357 h 2168502"/>
                    <a:gd name="connsiteX31" fmla="*/ 1260516 w 1793182"/>
                    <a:gd name="connsiteY31" fmla="*/ 54963 h 2168502"/>
                    <a:gd name="connsiteX32" fmla="*/ 1259515 w 1793182"/>
                    <a:gd name="connsiteY32" fmla="*/ 58330 h 2168502"/>
                    <a:gd name="connsiteX33" fmla="*/ 1258736 w 1793182"/>
                    <a:gd name="connsiteY33" fmla="*/ 60868 h 2168502"/>
                    <a:gd name="connsiteX34" fmla="*/ 1258266 w 1793182"/>
                    <a:gd name="connsiteY34" fmla="*/ 62774 h 2168502"/>
                    <a:gd name="connsiteX35" fmla="*/ 1257908 w 1793182"/>
                    <a:gd name="connsiteY35" fmla="*/ 64198 h 2168502"/>
                    <a:gd name="connsiteX36" fmla="*/ 1257772 w 1793182"/>
                    <a:gd name="connsiteY36" fmla="*/ 65102 h 2168502"/>
                    <a:gd name="connsiteX37" fmla="*/ 1257673 w 1793182"/>
                    <a:gd name="connsiteY37" fmla="*/ 65758 h 2168502"/>
                    <a:gd name="connsiteX38" fmla="*/ 1257648 w 1793182"/>
                    <a:gd name="connsiteY38" fmla="*/ 65906 h 2168502"/>
                    <a:gd name="connsiteX39" fmla="*/ 1257525 w 1793182"/>
                    <a:gd name="connsiteY39" fmla="*/ 66686 h 2168502"/>
                    <a:gd name="connsiteX40" fmla="*/ 1257339 w 1793182"/>
                    <a:gd name="connsiteY40" fmla="*/ 67825 h 2168502"/>
                    <a:gd name="connsiteX41" fmla="*/ 1256548 w 1793182"/>
                    <a:gd name="connsiteY41" fmla="*/ 70313 h 2168502"/>
                    <a:gd name="connsiteX42" fmla="*/ 1256276 w 1793182"/>
                    <a:gd name="connsiteY42" fmla="*/ 71167 h 2168502"/>
                    <a:gd name="connsiteX43" fmla="*/ 1255942 w 1793182"/>
                    <a:gd name="connsiteY43" fmla="*/ 74980 h 2168502"/>
                    <a:gd name="connsiteX44" fmla="*/ 1256103 w 1793182"/>
                    <a:gd name="connsiteY44" fmla="*/ 78805 h 2168502"/>
                    <a:gd name="connsiteX45" fmla="*/ 1257166 w 1793182"/>
                    <a:gd name="connsiteY45" fmla="*/ 81677 h 2168502"/>
                    <a:gd name="connsiteX46" fmla="*/ 1257586 w 1793182"/>
                    <a:gd name="connsiteY46" fmla="*/ 82804 h 2168502"/>
                    <a:gd name="connsiteX47" fmla="*/ 1259354 w 1793182"/>
                    <a:gd name="connsiteY47" fmla="*/ 85799 h 2168502"/>
                    <a:gd name="connsiteX48" fmla="*/ 1260405 w 1793182"/>
                    <a:gd name="connsiteY48" fmla="*/ 87557 h 2168502"/>
                    <a:gd name="connsiteX49" fmla="*/ 1260949 w 1793182"/>
                    <a:gd name="connsiteY49" fmla="*/ 88498 h 2168502"/>
                    <a:gd name="connsiteX50" fmla="*/ 1263743 w 1793182"/>
                    <a:gd name="connsiteY50" fmla="*/ 93202 h 2168502"/>
                    <a:gd name="connsiteX51" fmla="*/ 1263804 w 1793182"/>
                    <a:gd name="connsiteY51" fmla="*/ 93412 h 2168502"/>
                    <a:gd name="connsiteX52" fmla="*/ 1264534 w 1793182"/>
                    <a:gd name="connsiteY52" fmla="*/ 95765 h 2168502"/>
                    <a:gd name="connsiteX53" fmla="*/ 1265152 w 1793182"/>
                    <a:gd name="connsiteY53" fmla="*/ 97795 h 2168502"/>
                    <a:gd name="connsiteX54" fmla="*/ 1265807 w 1793182"/>
                    <a:gd name="connsiteY54" fmla="*/ 101892 h 2168502"/>
                    <a:gd name="connsiteX55" fmla="*/ 1265708 w 1793182"/>
                    <a:gd name="connsiteY55" fmla="*/ 106212 h 2168502"/>
                    <a:gd name="connsiteX56" fmla="*/ 1265634 w 1793182"/>
                    <a:gd name="connsiteY56" fmla="*/ 109815 h 2168502"/>
                    <a:gd name="connsiteX57" fmla="*/ 1265065 w 1793182"/>
                    <a:gd name="connsiteY57" fmla="*/ 113528 h 2168502"/>
                    <a:gd name="connsiteX58" fmla="*/ 1264620 w 1793182"/>
                    <a:gd name="connsiteY58" fmla="*/ 114420 h 2168502"/>
                    <a:gd name="connsiteX59" fmla="*/ 1264596 w 1793182"/>
                    <a:gd name="connsiteY59" fmla="*/ 114457 h 2168502"/>
                    <a:gd name="connsiteX60" fmla="*/ 1264484 w 1793182"/>
                    <a:gd name="connsiteY60" fmla="*/ 114667 h 2168502"/>
                    <a:gd name="connsiteX61" fmla="*/ 1263928 w 1793182"/>
                    <a:gd name="connsiteY61" fmla="*/ 115732 h 2168502"/>
                    <a:gd name="connsiteX62" fmla="*/ 1263582 w 1793182"/>
                    <a:gd name="connsiteY62" fmla="*/ 116400 h 2168502"/>
                    <a:gd name="connsiteX63" fmla="*/ 1260541 w 1793182"/>
                    <a:gd name="connsiteY63" fmla="*/ 118975 h 2168502"/>
                    <a:gd name="connsiteX64" fmla="*/ 1258662 w 1793182"/>
                    <a:gd name="connsiteY64" fmla="*/ 121080 h 2168502"/>
                    <a:gd name="connsiteX65" fmla="*/ 1258241 w 1793182"/>
                    <a:gd name="connsiteY65" fmla="*/ 121550 h 2168502"/>
                    <a:gd name="connsiteX66" fmla="*/ 1258106 w 1793182"/>
                    <a:gd name="connsiteY66" fmla="*/ 123060 h 2168502"/>
                    <a:gd name="connsiteX67" fmla="*/ 1258056 w 1793182"/>
                    <a:gd name="connsiteY67" fmla="*/ 123555 h 2168502"/>
                    <a:gd name="connsiteX68" fmla="*/ 1257908 w 1793182"/>
                    <a:gd name="connsiteY68" fmla="*/ 125177 h 2168502"/>
                    <a:gd name="connsiteX69" fmla="*/ 1258897 w 1793182"/>
                    <a:gd name="connsiteY69" fmla="*/ 128804 h 2168502"/>
                    <a:gd name="connsiteX70" fmla="*/ 1257586 w 1793182"/>
                    <a:gd name="connsiteY70" fmla="*/ 131837 h 2168502"/>
                    <a:gd name="connsiteX71" fmla="*/ 1256758 w 1793182"/>
                    <a:gd name="connsiteY71" fmla="*/ 135377 h 2168502"/>
                    <a:gd name="connsiteX72" fmla="*/ 1262840 w 1793182"/>
                    <a:gd name="connsiteY72" fmla="*/ 138621 h 2168502"/>
                    <a:gd name="connsiteX73" fmla="*/ 1263965 w 1793182"/>
                    <a:gd name="connsiteY73" fmla="*/ 139735 h 2168502"/>
                    <a:gd name="connsiteX74" fmla="*/ 1265560 w 1793182"/>
                    <a:gd name="connsiteY74" fmla="*/ 141295 h 2168502"/>
                    <a:gd name="connsiteX75" fmla="*/ 1266709 w 1793182"/>
                    <a:gd name="connsiteY75" fmla="*/ 145404 h 2168502"/>
                    <a:gd name="connsiteX76" fmla="*/ 1267871 w 1793182"/>
                    <a:gd name="connsiteY76" fmla="*/ 146940 h 2168502"/>
                    <a:gd name="connsiteX77" fmla="*/ 1269083 w 1793182"/>
                    <a:gd name="connsiteY77" fmla="*/ 148549 h 2168502"/>
                    <a:gd name="connsiteX78" fmla="*/ 1271803 w 1793182"/>
                    <a:gd name="connsiteY78" fmla="*/ 150938 h 2168502"/>
                    <a:gd name="connsiteX79" fmla="*/ 1273941 w 1793182"/>
                    <a:gd name="connsiteY79" fmla="*/ 154367 h 2168502"/>
                    <a:gd name="connsiteX80" fmla="*/ 1272866 w 1793182"/>
                    <a:gd name="connsiteY80" fmla="*/ 157709 h 2168502"/>
                    <a:gd name="connsiteX81" fmla="*/ 1272828 w 1793182"/>
                    <a:gd name="connsiteY81" fmla="*/ 159752 h 2168502"/>
                    <a:gd name="connsiteX82" fmla="*/ 1272791 w 1793182"/>
                    <a:gd name="connsiteY82" fmla="*/ 161522 h 2168502"/>
                    <a:gd name="connsiteX83" fmla="*/ 1273706 w 1793182"/>
                    <a:gd name="connsiteY83" fmla="*/ 163280 h 2168502"/>
                    <a:gd name="connsiteX84" fmla="*/ 1274671 w 1793182"/>
                    <a:gd name="connsiteY84" fmla="*/ 165149 h 2168502"/>
                    <a:gd name="connsiteX85" fmla="*/ 1275041 w 1793182"/>
                    <a:gd name="connsiteY85" fmla="*/ 167254 h 2168502"/>
                    <a:gd name="connsiteX86" fmla="*/ 1275338 w 1793182"/>
                    <a:gd name="connsiteY86" fmla="*/ 168962 h 2168502"/>
                    <a:gd name="connsiteX87" fmla="*/ 1273125 w 1793182"/>
                    <a:gd name="connsiteY87" fmla="*/ 170051 h 2168502"/>
                    <a:gd name="connsiteX88" fmla="*/ 1271630 w 1793182"/>
                    <a:gd name="connsiteY88" fmla="*/ 170782 h 2168502"/>
                    <a:gd name="connsiteX89" fmla="*/ 1269998 w 1793182"/>
                    <a:gd name="connsiteY89" fmla="*/ 172824 h 2168502"/>
                    <a:gd name="connsiteX90" fmla="*/ 1269330 w 1793182"/>
                    <a:gd name="connsiteY90" fmla="*/ 173641 h 2168502"/>
                    <a:gd name="connsiteX91" fmla="*/ 1268675 w 1793182"/>
                    <a:gd name="connsiteY91" fmla="*/ 178915 h 2168502"/>
                    <a:gd name="connsiteX92" fmla="*/ 1268428 w 1793182"/>
                    <a:gd name="connsiteY92" fmla="*/ 180796 h 2168502"/>
                    <a:gd name="connsiteX93" fmla="*/ 1269108 w 1793182"/>
                    <a:gd name="connsiteY93" fmla="*/ 182257 h 2168502"/>
                    <a:gd name="connsiteX94" fmla="*/ 1270319 w 1793182"/>
                    <a:gd name="connsiteY94" fmla="*/ 184906 h 2168502"/>
                    <a:gd name="connsiteX95" fmla="*/ 1272791 w 1793182"/>
                    <a:gd name="connsiteY95" fmla="*/ 188050 h 2168502"/>
                    <a:gd name="connsiteX96" fmla="*/ 1273546 w 1793182"/>
                    <a:gd name="connsiteY96" fmla="*/ 190774 h 2168502"/>
                    <a:gd name="connsiteX97" fmla="*/ 1273632 w 1793182"/>
                    <a:gd name="connsiteY97" fmla="*/ 191071 h 2168502"/>
                    <a:gd name="connsiteX98" fmla="*/ 1273805 w 1793182"/>
                    <a:gd name="connsiteY98" fmla="*/ 191678 h 2168502"/>
                    <a:gd name="connsiteX99" fmla="*/ 1273855 w 1793182"/>
                    <a:gd name="connsiteY99" fmla="*/ 191863 h 2168502"/>
                    <a:gd name="connsiteX100" fmla="*/ 1272618 w 1793182"/>
                    <a:gd name="connsiteY100" fmla="*/ 195020 h 2168502"/>
                    <a:gd name="connsiteX101" fmla="*/ 1269825 w 1793182"/>
                    <a:gd name="connsiteY101" fmla="*/ 196196 h 2168502"/>
                    <a:gd name="connsiteX102" fmla="*/ 1268341 w 1793182"/>
                    <a:gd name="connsiteY102" fmla="*/ 196827 h 2168502"/>
                    <a:gd name="connsiteX103" fmla="*/ 1266623 w 1793182"/>
                    <a:gd name="connsiteY103" fmla="*/ 197966 h 2168502"/>
                    <a:gd name="connsiteX104" fmla="*/ 1265152 w 1793182"/>
                    <a:gd name="connsiteY104" fmla="*/ 198932 h 2168502"/>
                    <a:gd name="connsiteX105" fmla="*/ 1264324 w 1793182"/>
                    <a:gd name="connsiteY105" fmla="*/ 202262 h 2168502"/>
                    <a:gd name="connsiteX106" fmla="*/ 1264731 w 1793182"/>
                    <a:gd name="connsiteY106" fmla="*/ 206272 h 2168502"/>
                    <a:gd name="connsiteX107" fmla="*/ 1263780 w 1793182"/>
                    <a:gd name="connsiteY107" fmla="*/ 207424 h 2168502"/>
                    <a:gd name="connsiteX108" fmla="*/ 1260219 w 1793182"/>
                    <a:gd name="connsiteY108" fmla="*/ 211719 h 2168502"/>
                    <a:gd name="connsiteX109" fmla="*/ 1259403 w 1793182"/>
                    <a:gd name="connsiteY109" fmla="*/ 213316 h 2168502"/>
                    <a:gd name="connsiteX110" fmla="*/ 1258649 w 1793182"/>
                    <a:gd name="connsiteY110" fmla="*/ 214764 h 2168502"/>
                    <a:gd name="connsiteX111" fmla="*/ 1258488 w 1793182"/>
                    <a:gd name="connsiteY111" fmla="*/ 215185 h 2168502"/>
                    <a:gd name="connsiteX112" fmla="*/ 1257339 w 1793182"/>
                    <a:gd name="connsiteY112" fmla="*/ 218107 h 2168502"/>
                    <a:gd name="connsiteX113" fmla="*/ 1257265 w 1793182"/>
                    <a:gd name="connsiteY113" fmla="*/ 221635 h 2168502"/>
                    <a:gd name="connsiteX114" fmla="*/ 1257253 w 1793182"/>
                    <a:gd name="connsiteY114" fmla="*/ 221919 h 2168502"/>
                    <a:gd name="connsiteX115" fmla="*/ 1258402 w 1793182"/>
                    <a:gd name="connsiteY115" fmla="*/ 225014 h 2168502"/>
                    <a:gd name="connsiteX116" fmla="*/ 1259910 w 1793182"/>
                    <a:gd name="connsiteY116" fmla="*/ 229124 h 2168502"/>
                    <a:gd name="connsiteX117" fmla="*/ 1261443 w 1793182"/>
                    <a:gd name="connsiteY117" fmla="*/ 233271 h 2168502"/>
                    <a:gd name="connsiteX118" fmla="*/ 1262630 w 1793182"/>
                    <a:gd name="connsiteY118" fmla="*/ 233222 h 2168502"/>
                    <a:gd name="connsiteX119" fmla="*/ 1262853 w 1793182"/>
                    <a:gd name="connsiteY119" fmla="*/ 233209 h 2168502"/>
                    <a:gd name="connsiteX120" fmla="*/ 1264620 w 1793182"/>
                    <a:gd name="connsiteY120" fmla="*/ 233135 h 2168502"/>
                    <a:gd name="connsiteX121" fmla="*/ 1265634 w 1793182"/>
                    <a:gd name="connsiteY121" fmla="*/ 233085 h 2168502"/>
                    <a:gd name="connsiteX122" fmla="*/ 1266499 w 1793182"/>
                    <a:gd name="connsiteY122" fmla="*/ 233853 h 2168502"/>
                    <a:gd name="connsiteX123" fmla="*/ 1268106 w 1793182"/>
                    <a:gd name="connsiteY123" fmla="*/ 235277 h 2168502"/>
                    <a:gd name="connsiteX124" fmla="*/ 1266203 w 1793182"/>
                    <a:gd name="connsiteY124" fmla="*/ 238347 h 2168502"/>
                    <a:gd name="connsiteX125" fmla="*/ 1265572 w 1793182"/>
                    <a:gd name="connsiteY125" fmla="*/ 240525 h 2168502"/>
                    <a:gd name="connsiteX126" fmla="*/ 1268081 w 1793182"/>
                    <a:gd name="connsiteY126" fmla="*/ 242778 h 2168502"/>
                    <a:gd name="connsiteX127" fmla="*/ 1268613 w 1793182"/>
                    <a:gd name="connsiteY127" fmla="*/ 243249 h 2168502"/>
                    <a:gd name="connsiteX128" fmla="*/ 1268650 w 1793182"/>
                    <a:gd name="connsiteY128" fmla="*/ 243917 h 2168502"/>
                    <a:gd name="connsiteX129" fmla="*/ 1268687 w 1793182"/>
                    <a:gd name="connsiteY129" fmla="*/ 244437 h 2168502"/>
                    <a:gd name="connsiteX130" fmla="*/ 1268156 w 1793182"/>
                    <a:gd name="connsiteY130" fmla="*/ 245613 h 2168502"/>
                    <a:gd name="connsiteX131" fmla="*/ 1267933 w 1793182"/>
                    <a:gd name="connsiteY131" fmla="*/ 246133 h 2168502"/>
                    <a:gd name="connsiteX132" fmla="*/ 1268255 w 1793182"/>
                    <a:gd name="connsiteY132" fmla="*/ 247259 h 2168502"/>
                    <a:gd name="connsiteX133" fmla="*/ 1270653 w 1793182"/>
                    <a:gd name="connsiteY133" fmla="*/ 249698 h 2168502"/>
                    <a:gd name="connsiteX134" fmla="*/ 1270406 w 1793182"/>
                    <a:gd name="connsiteY134" fmla="*/ 250280 h 2168502"/>
                    <a:gd name="connsiteX135" fmla="*/ 1269615 w 1793182"/>
                    <a:gd name="connsiteY135" fmla="*/ 252001 h 2168502"/>
                    <a:gd name="connsiteX136" fmla="*/ 1269553 w 1793182"/>
                    <a:gd name="connsiteY136" fmla="*/ 252954 h 2168502"/>
                    <a:gd name="connsiteX137" fmla="*/ 1269528 w 1793182"/>
                    <a:gd name="connsiteY137" fmla="*/ 253263 h 2168502"/>
                    <a:gd name="connsiteX138" fmla="*/ 1269466 w 1793182"/>
                    <a:gd name="connsiteY138" fmla="*/ 254117 h 2168502"/>
                    <a:gd name="connsiteX139" fmla="*/ 1271222 w 1793182"/>
                    <a:gd name="connsiteY139" fmla="*/ 258116 h 2168502"/>
                    <a:gd name="connsiteX140" fmla="*/ 1272952 w 1793182"/>
                    <a:gd name="connsiteY140" fmla="*/ 262090 h 2168502"/>
                    <a:gd name="connsiteX141" fmla="*/ 1272928 w 1793182"/>
                    <a:gd name="connsiteY141" fmla="*/ 263030 h 2168502"/>
                    <a:gd name="connsiteX142" fmla="*/ 1272841 w 1793182"/>
                    <a:gd name="connsiteY142" fmla="*/ 265952 h 2168502"/>
                    <a:gd name="connsiteX143" fmla="*/ 1274324 w 1793182"/>
                    <a:gd name="connsiteY143" fmla="*/ 267858 h 2168502"/>
                    <a:gd name="connsiteX144" fmla="*/ 1276574 w 1793182"/>
                    <a:gd name="connsiteY144" fmla="*/ 268960 h 2168502"/>
                    <a:gd name="connsiteX145" fmla="*/ 1277847 w 1793182"/>
                    <a:gd name="connsiteY145" fmla="*/ 269579 h 2168502"/>
                    <a:gd name="connsiteX146" fmla="*/ 1278627 w 1793182"/>
                    <a:gd name="connsiteY146" fmla="*/ 269963 h 2168502"/>
                    <a:gd name="connsiteX147" fmla="*/ 1277823 w 1793182"/>
                    <a:gd name="connsiteY147" fmla="*/ 274493 h 2168502"/>
                    <a:gd name="connsiteX148" fmla="*/ 1278156 w 1793182"/>
                    <a:gd name="connsiteY148" fmla="*/ 275533 h 2168502"/>
                    <a:gd name="connsiteX149" fmla="*/ 1280530 w 1793182"/>
                    <a:gd name="connsiteY149" fmla="*/ 273317 h 2168502"/>
                    <a:gd name="connsiteX150" fmla="*/ 1281952 w 1793182"/>
                    <a:gd name="connsiteY150" fmla="*/ 273194 h 2168502"/>
                    <a:gd name="connsiteX151" fmla="*/ 1283114 w 1793182"/>
                    <a:gd name="connsiteY151" fmla="*/ 274209 h 2168502"/>
                    <a:gd name="connsiteX152" fmla="*/ 1283781 w 1793182"/>
                    <a:gd name="connsiteY152" fmla="*/ 274815 h 2168502"/>
                    <a:gd name="connsiteX153" fmla="*/ 1284004 w 1793182"/>
                    <a:gd name="connsiteY153" fmla="*/ 274927 h 2168502"/>
                    <a:gd name="connsiteX154" fmla="*/ 1284449 w 1793182"/>
                    <a:gd name="connsiteY154" fmla="*/ 275137 h 2168502"/>
                    <a:gd name="connsiteX155" fmla="*/ 1285809 w 1793182"/>
                    <a:gd name="connsiteY155" fmla="*/ 275818 h 2168502"/>
                    <a:gd name="connsiteX156" fmla="*/ 1286254 w 1793182"/>
                    <a:gd name="connsiteY156" fmla="*/ 280101 h 2168502"/>
                    <a:gd name="connsiteX157" fmla="*/ 1286513 w 1793182"/>
                    <a:gd name="connsiteY157" fmla="*/ 282725 h 2168502"/>
                    <a:gd name="connsiteX158" fmla="*/ 1286587 w 1793182"/>
                    <a:gd name="connsiteY158" fmla="*/ 283406 h 2168502"/>
                    <a:gd name="connsiteX159" fmla="*/ 1286649 w 1793182"/>
                    <a:gd name="connsiteY159" fmla="*/ 283976 h 2168502"/>
                    <a:gd name="connsiteX160" fmla="*/ 1286526 w 1793182"/>
                    <a:gd name="connsiteY160" fmla="*/ 287615 h 2168502"/>
                    <a:gd name="connsiteX161" fmla="*/ 1286266 w 1793182"/>
                    <a:gd name="connsiteY161" fmla="*/ 295501 h 2168502"/>
                    <a:gd name="connsiteX162" fmla="*/ 1285487 w 1793182"/>
                    <a:gd name="connsiteY162" fmla="*/ 296565 h 2168502"/>
                    <a:gd name="connsiteX163" fmla="*/ 1284065 w 1793182"/>
                    <a:gd name="connsiteY163" fmla="*/ 298496 h 2168502"/>
                    <a:gd name="connsiteX164" fmla="*/ 1278936 w 1793182"/>
                    <a:gd name="connsiteY164" fmla="*/ 301059 h 2168502"/>
                    <a:gd name="connsiteX165" fmla="*/ 1277131 w 1793182"/>
                    <a:gd name="connsiteY165" fmla="*/ 302148 h 2168502"/>
                    <a:gd name="connsiteX166" fmla="*/ 1276958 w 1793182"/>
                    <a:gd name="connsiteY166" fmla="*/ 302235 h 2168502"/>
                    <a:gd name="connsiteX167" fmla="*/ 1275375 w 1793182"/>
                    <a:gd name="connsiteY167" fmla="*/ 303077 h 2168502"/>
                    <a:gd name="connsiteX168" fmla="*/ 1274868 w 1793182"/>
                    <a:gd name="connsiteY168" fmla="*/ 303980 h 2168502"/>
                    <a:gd name="connsiteX169" fmla="*/ 1274040 w 1793182"/>
                    <a:gd name="connsiteY169" fmla="*/ 305453 h 2168502"/>
                    <a:gd name="connsiteX170" fmla="*/ 1273855 w 1793182"/>
                    <a:gd name="connsiteY170" fmla="*/ 305788 h 2168502"/>
                    <a:gd name="connsiteX171" fmla="*/ 1273768 w 1793182"/>
                    <a:gd name="connsiteY171" fmla="*/ 310269 h 2168502"/>
                    <a:gd name="connsiteX172" fmla="*/ 1273620 w 1793182"/>
                    <a:gd name="connsiteY172" fmla="*/ 311098 h 2168502"/>
                    <a:gd name="connsiteX173" fmla="*/ 1273199 w 1793182"/>
                    <a:gd name="connsiteY173" fmla="*/ 313425 h 2168502"/>
                    <a:gd name="connsiteX174" fmla="*/ 1273805 w 1793182"/>
                    <a:gd name="connsiteY174" fmla="*/ 315419 h 2168502"/>
                    <a:gd name="connsiteX175" fmla="*/ 1274349 w 1793182"/>
                    <a:gd name="connsiteY175" fmla="*/ 317238 h 2168502"/>
                    <a:gd name="connsiteX176" fmla="*/ 1276327 w 1793182"/>
                    <a:gd name="connsiteY176" fmla="*/ 318588 h 2168502"/>
                    <a:gd name="connsiteX177" fmla="*/ 1277514 w 1793182"/>
                    <a:gd name="connsiteY177" fmla="*/ 319392 h 2168502"/>
                    <a:gd name="connsiteX178" fmla="*/ 1278713 w 1793182"/>
                    <a:gd name="connsiteY178" fmla="*/ 320197 h 2168502"/>
                    <a:gd name="connsiteX179" fmla="*/ 1282817 w 1793182"/>
                    <a:gd name="connsiteY179" fmla="*/ 321918 h 2168502"/>
                    <a:gd name="connsiteX180" fmla="*/ 1294326 w 1793182"/>
                    <a:gd name="connsiteY180" fmla="*/ 324777 h 2168502"/>
                    <a:gd name="connsiteX181" fmla="*/ 1297219 w 1793182"/>
                    <a:gd name="connsiteY181" fmla="*/ 325990 h 2168502"/>
                    <a:gd name="connsiteX182" fmla="*/ 1298023 w 1793182"/>
                    <a:gd name="connsiteY182" fmla="*/ 326337 h 2168502"/>
                    <a:gd name="connsiteX183" fmla="*/ 1303313 w 1793182"/>
                    <a:gd name="connsiteY183" fmla="*/ 328565 h 2168502"/>
                    <a:gd name="connsiteX184" fmla="*/ 1310434 w 1793182"/>
                    <a:gd name="connsiteY184" fmla="*/ 331548 h 2168502"/>
                    <a:gd name="connsiteX185" fmla="*/ 1312041 w 1793182"/>
                    <a:gd name="connsiteY185" fmla="*/ 332861 h 2168502"/>
                    <a:gd name="connsiteX186" fmla="*/ 1312375 w 1793182"/>
                    <a:gd name="connsiteY186" fmla="*/ 333133 h 2168502"/>
                    <a:gd name="connsiteX187" fmla="*/ 1312894 w 1793182"/>
                    <a:gd name="connsiteY187" fmla="*/ 333554 h 2168502"/>
                    <a:gd name="connsiteX188" fmla="*/ 1314612 w 1793182"/>
                    <a:gd name="connsiteY188" fmla="*/ 336661 h 2168502"/>
                    <a:gd name="connsiteX189" fmla="*/ 1317431 w 1793182"/>
                    <a:gd name="connsiteY189" fmla="*/ 341761 h 2168502"/>
                    <a:gd name="connsiteX190" fmla="*/ 1318840 w 1793182"/>
                    <a:gd name="connsiteY190" fmla="*/ 342133 h 2168502"/>
                    <a:gd name="connsiteX191" fmla="*/ 1319718 w 1793182"/>
                    <a:gd name="connsiteY191" fmla="*/ 342529 h 2168502"/>
                    <a:gd name="connsiteX192" fmla="*/ 1322054 w 1793182"/>
                    <a:gd name="connsiteY192" fmla="*/ 343593 h 2168502"/>
                    <a:gd name="connsiteX193" fmla="*/ 1325800 w 1793182"/>
                    <a:gd name="connsiteY193" fmla="*/ 346032 h 2168502"/>
                    <a:gd name="connsiteX194" fmla="*/ 1326863 w 1793182"/>
                    <a:gd name="connsiteY194" fmla="*/ 346725 h 2168502"/>
                    <a:gd name="connsiteX195" fmla="*/ 1329706 w 1793182"/>
                    <a:gd name="connsiteY195" fmla="*/ 346317 h 2168502"/>
                    <a:gd name="connsiteX196" fmla="*/ 1330238 w 1793182"/>
                    <a:gd name="connsiteY196" fmla="*/ 346242 h 2168502"/>
                    <a:gd name="connsiteX197" fmla="*/ 1331808 w 1793182"/>
                    <a:gd name="connsiteY197" fmla="*/ 345673 h 2168502"/>
                    <a:gd name="connsiteX198" fmla="*/ 1332673 w 1793182"/>
                    <a:gd name="connsiteY198" fmla="*/ 345190 h 2168502"/>
                    <a:gd name="connsiteX199" fmla="*/ 1332797 w 1793182"/>
                    <a:gd name="connsiteY199" fmla="*/ 345116 h 2168502"/>
                    <a:gd name="connsiteX200" fmla="*/ 1339361 w 1793182"/>
                    <a:gd name="connsiteY200" fmla="*/ 341477 h 2168502"/>
                    <a:gd name="connsiteX201" fmla="*/ 1342155 w 1793182"/>
                    <a:gd name="connsiteY201" fmla="*/ 340239 h 2168502"/>
                    <a:gd name="connsiteX202" fmla="*/ 1343144 w 1793182"/>
                    <a:gd name="connsiteY202" fmla="*/ 339372 h 2168502"/>
                    <a:gd name="connsiteX203" fmla="*/ 1346939 w 1793182"/>
                    <a:gd name="connsiteY203" fmla="*/ 338246 h 2168502"/>
                    <a:gd name="connsiteX204" fmla="*/ 1348892 w 1793182"/>
                    <a:gd name="connsiteY204" fmla="*/ 337651 h 2168502"/>
                    <a:gd name="connsiteX205" fmla="*/ 1350623 w 1793182"/>
                    <a:gd name="connsiteY205" fmla="*/ 337466 h 2168502"/>
                    <a:gd name="connsiteX206" fmla="*/ 1350944 w 1793182"/>
                    <a:gd name="connsiteY206" fmla="*/ 337342 h 2168502"/>
                    <a:gd name="connsiteX207" fmla="*/ 1352094 w 1793182"/>
                    <a:gd name="connsiteY207" fmla="*/ 336896 h 2168502"/>
                    <a:gd name="connsiteX208" fmla="*/ 1354072 w 1793182"/>
                    <a:gd name="connsiteY208" fmla="*/ 336797 h 2168502"/>
                    <a:gd name="connsiteX209" fmla="*/ 1355370 w 1793182"/>
                    <a:gd name="connsiteY209" fmla="*/ 336872 h 2168502"/>
                    <a:gd name="connsiteX210" fmla="*/ 1355716 w 1793182"/>
                    <a:gd name="connsiteY210" fmla="*/ 336896 h 2168502"/>
                    <a:gd name="connsiteX211" fmla="*/ 1360215 w 1793182"/>
                    <a:gd name="connsiteY211" fmla="*/ 337874 h 2168502"/>
                    <a:gd name="connsiteX212" fmla="*/ 1360982 w 1793182"/>
                    <a:gd name="connsiteY212" fmla="*/ 338035 h 2168502"/>
                    <a:gd name="connsiteX213" fmla="*/ 1367225 w 1793182"/>
                    <a:gd name="connsiteY213" fmla="*/ 342244 h 2168502"/>
                    <a:gd name="connsiteX214" fmla="*/ 1368127 w 1793182"/>
                    <a:gd name="connsiteY214" fmla="*/ 343668 h 2168502"/>
                    <a:gd name="connsiteX215" fmla="*/ 1369277 w 1793182"/>
                    <a:gd name="connsiteY215" fmla="*/ 344720 h 2168502"/>
                    <a:gd name="connsiteX216" fmla="*/ 1369648 w 1793182"/>
                    <a:gd name="connsiteY216" fmla="*/ 345648 h 2168502"/>
                    <a:gd name="connsiteX217" fmla="*/ 1369858 w 1793182"/>
                    <a:gd name="connsiteY217" fmla="*/ 346143 h 2168502"/>
                    <a:gd name="connsiteX218" fmla="*/ 1370056 w 1793182"/>
                    <a:gd name="connsiteY218" fmla="*/ 346391 h 2168502"/>
                    <a:gd name="connsiteX219" fmla="*/ 1370760 w 1793182"/>
                    <a:gd name="connsiteY219" fmla="*/ 347196 h 2168502"/>
                    <a:gd name="connsiteX220" fmla="*/ 1371996 w 1793182"/>
                    <a:gd name="connsiteY220" fmla="*/ 350352 h 2168502"/>
                    <a:gd name="connsiteX221" fmla="*/ 1372738 w 1793182"/>
                    <a:gd name="connsiteY221" fmla="*/ 351615 h 2168502"/>
                    <a:gd name="connsiteX222" fmla="*/ 1373356 w 1793182"/>
                    <a:gd name="connsiteY222" fmla="*/ 352680 h 2168502"/>
                    <a:gd name="connsiteX223" fmla="*/ 1373814 w 1793182"/>
                    <a:gd name="connsiteY223" fmla="*/ 353447 h 2168502"/>
                    <a:gd name="connsiteX224" fmla="*/ 1376756 w 1793182"/>
                    <a:gd name="connsiteY224" fmla="*/ 358461 h 2168502"/>
                    <a:gd name="connsiteX225" fmla="*/ 1376880 w 1793182"/>
                    <a:gd name="connsiteY225" fmla="*/ 358634 h 2168502"/>
                    <a:gd name="connsiteX226" fmla="*/ 1378486 w 1793182"/>
                    <a:gd name="connsiteY226" fmla="*/ 360751 h 2168502"/>
                    <a:gd name="connsiteX227" fmla="*/ 1379228 w 1793182"/>
                    <a:gd name="connsiteY227" fmla="*/ 361432 h 2168502"/>
                    <a:gd name="connsiteX228" fmla="*/ 1379636 w 1793182"/>
                    <a:gd name="connsiteY228" fmla="*/ 361791 h 2168502"/>
                    <a:gd name="connsiteX229" fmla="*/ 1380292 w 1793182"/>
                    <a:gd name="connsiteY229" fmla="*/ 362942 h 2168502"/>
                    <a:gd name="connsiteX230" fmla="*/ 1381206 w 1793182"/>
                    <a:gd name="connsiteY230" fmla="*/ 363400 h 2168502"/>
                    <a:gd name="connsiteX231" fmla="*/ 1381441 w 1793182"/>
                    <a:gd name="connsiteY231" fmla="*/ 363511 h 2168502"/>
                    <a:gd name="connsiteX232" fmla="*/ 1384025 w 1793182"/>
                    <a:gd name="connsiteY232" fmla="*/ 365504 h 2168502"/>
                    <a:gd name="connsiteX233" fmla="*/ 1385137 w 1793182"/>
                    <a:gd name="connsiteY233" fmla="*/ 366371 h 2168502"/>
                    <a:gd name="connsiteX234" fmla="*/ 1392369 w 1793182"/>
                    <a:gd name="connsiteY234" fmla="*/ 369998 h 2168502"/>
                    <a:gd name="connsiteX235" fmla="*/ 1393531 w 1793182"/>
                    <a:gd name="connsiteY235" fmla="*/ 370419 h 2168502"/>
                    <a:gd name="connsiteX236" fmla="*/ 1396139 w 1793182"/>
                    <a:gd name="connsiteY236" fmla="*/ 371347 h 2168502"/>
                    <a:gd name="connsiteX237" fmla="*/ 1396510 w 1793182"/>
                    <a:gd name="connsiteY237" fmla="*/ 371483 h 2168502"/>
                    <a:gd name="connsiteX238" fmla="*/ 1397697 w 1793182"/>
                    <a:gd name="connsiteY238" fmla="*/ 371904 h 2168502"/>
                    <a:gd name="connsiteX239" fmla="*/ 1398785 w 1793182"/>
                    <a:gd name="connsiteY239" fmla="*/ 372288 h 2168502"/>
                    <a:gd name="connsiteX240" fmla="*/ 1404422 w 1793182"/>
                    <a:gd name="connsiteY240" fmla="*/ 373798 h 2168502"/>
                    <a:gd name="connsiteX241" fmla="*/ 1406771 w 1793182"/>
                    <a:gd name="connsiteY241" fmla="*/ 374430 h 2168502"/>
                    <a:gd name="connsiteX242" fmla="*/ 1407340 w 1793182"/>
                    <a:gd name="connsiteY242" fmla="*/ 374578 h 2168502"/>
                    <a:gd name="connsiteX243" fmla="*/ 1409219 w 1793182"/>
                    <a:gd name="connsiteY243" fmla="*/ 375445 h 2168502"/>
                    <a:gd name="connsiteX244" fmla="*/ 1413694 w 1793182"/>
                    <a:gd name="connsiteY244" fmla="*/ 378032 h 2168502"/>
                    <a:gd name="connsiteX245" fmla="*/ 1414806 w 1793182"/>
                    <a:gd name="connsiteY245" fmla="*/ 378688 h 2168502"/>
                    <a:gd name="connsiteX246" fmla="*/ 1415190 w 1793182"/>
                    <a:gd name="connsiteY246" fmla="*/ 378985 h 2168502"/>
                    <a:gd name="connsiteX247" fmla="*/ 1417106 w 1793182"/>
                    <a:gd name="connsiteY247" fmla="*/ 380495 h 2168502"/>
                    <a:gd name="connsiteX248" fmla="*/ 1420777 w 1793182"/>
                    <a:gd name="connsiteY248" fmla="*/ 382055 h 2168502"/>
                    <a:gd name="connsiteX249" fmla="*/ 1422940 w 1793182"/>
                    <a:gd name="connsiteY249" fmla="*/ 382983 h 2168502"/>
                    <a:gd name="connsiteX250" fmla="*/ 1424090 w 1793182"/>
                    <a:gd name="connsiteY250" fmla="*/ 383578 h 2168502"/>
                    <a:gd name="connsiteX251" fmla="*/ 1426661 w 1793182"/>
                    <a:gd name="connsiteY251" fmla="*/ 384915 h 2168502"/>
                    <a:gd name="connsiteX252" fmla="*/ 1427143 w 1793182"/>
                    <a:gd name="connsiteY252" fmla="*/ 385175 h 2168502"/>
                    <a:gd name="connsiteX253" fmla="*/ 1428021 w 1793182"/>
                    <a:gd name="connsiteY253" fmla="*/ 385831 h 2168502"/>
                    <a:gd name="connsiteX254" fmla="*/ 1428540 w 1793182"/>
                    <a:gd name="connsiteY254" fmla="*/ 386227 h 2168502"/>
                    <a:gd name="connsiteX255" fmla="*/ 1430803 w 1793182"/>
                    <a:gd name="connsiteY255" fmla="*/ 387205 h 2168502"/>
                    <a:gd name="connsiteX256" fmla="*/ 1431816 w 1793182"/>
                    <a:gd name="connsiteY256" fmla="*/ 387650 h 2168502"/>
                    <a:gd name="connsiteX257" fmla="*/ 1434128 w 1793182"/>
                    <a:gd name="connsiteY257" fmla="*/ 388987 h 2168502"/>
                    <a:gd name="connsiteX258" fmla="*/ 1440284 w 1793182"/>
                    <a:gd name="connsiteY258" fmla="*/ 391562 h 2168502"/>
                    <a:gd name="connsiteX259" fmla="*/ 1440581 w 1793182"/>
                    <a:gd name="connsiteY259" fmla="*/ 391735 h 2168502"/>
                    <a:gd name="connsiteX260" fmla="*/ 1442102 w 1793182"/>
                    <a:gd name="connsiteY260" fmla="*/ 392639 h 2168502"/>
                    <a:gd name="connsiteX261" fmla="*/ 1444475 w 1793182"/>
                    <a:gd name="connsiteY261" fmla="*/ 394050 h 2168502"/>
                    <a:gd name="connsiteX262" fmla="*/ 1447046 w 1793182"/>
                    <a:gd name="connsiteY262" fmla="*/ 395177 h 2168502"/>
                    <a:gd name="connsiteX263" fmla="*/ 1447528 w 1793182"/>
                    <a:gd name="connsiteY263" fmla="*/ 395387 h 2168502"/>
                    <a:gd name="connsiteX264" fmla="*/ 1448530 w 1793182"/>
                    <a:gd name="connsiteY264" fmla="*/ 396043 h 2168502"/>
                    <a:gd name="connsiteX265" fmla="*/ 1449989 w 1793182"/>
                    <a:gd name="connsiteY265" fmla="*/ 397009 h 2168502"/>
                    <a:gd name="connsiteX266" fmla="*/ 1450099 w 1793182"/>
                    <a:gd name="connsiteY266" fmla="*/ 397046 h 2168502"/>
                    <a:gd name="connsiteX267" fmla="*/ 1451459 w 1793182"/>
                    <a:gd name="connsiteY267" fmla="*/ 397578 h 2168502"/>
                    <a:gd name="connsiteX268" fmla="*/ 1460459 w 1793182"/>
                    <a:gd name="connsiteY268" fmla="*/ 403025 h 2168502"/>
                    <a:gd name="connsiteX269" fmla="*/ 1460916 w 1793182"/>
                    <a:gd name="connsiteY269" fmla="*/ 403298 h 2168502"/>
                    <a:gd name="connsiteX270" fmla="*/ 1461856 w 1793182"/>
                    <a:gd name="connsiteY270" fmla="*/ 403694 h 2168502"/>
                    <a:gd name="connsiteX271" fmla="*/ 1465441 w 1793182"/>
                    <a:gd name="connsiteY271" fmla="*/ 405216 h 2168502"/>
                    <a:gd name="connsiteX272" fmla="*/ 1466591 w 1793182"/>
                    <a:gd name="connsiteY272" fmla="*/ 406070 h 2168502"/>
                    <a:gd name="connsiteX273" fmla="*/ 1468779 w 1793182"/>
                    <a:gd name="connsiteY273" fmla="*/ 407024 h 2168502"/>
                    <a:gd name="connsiteX274" fmla="*/ 1469879 w 1793182"/>
                    <a:gd name="connsiteY274" fmla="*/ 407494 h 2168502"/>
                    <a:gd name="connsiteX275" fmla="*/ 1472611 w 1793182"/>
                    <a:gd name="connsiteY275" fmla="*/ 408955 h 2168502"/>
                    <a:gd name="connsiteX276" fmla="*/ 1473822 w 1793182"/>
                    <a:gd name="connsiteY276" fmla="*/ 409599 h 2168502"/>
                    <a:gd name="connsiteX277" fmla="*/ 1475022 w 1793182"/>
                    <a:gd name="connsiteY277" fmla="*/ 410366 h 2168502"/>
                    <a:gd name="connsiteX278" fmla="*/ 1477519 w 1793182"/>
                    <a:gd name="connsiteY278" fmla="*/ 411988 h 2168502"/>
                    <a:gd name="connsiteX279" fmla="*/ 1479336 w 1793182"/>
                    <a:gd name="connsiteY279" fmla="*/ 412669 h 2168502"/>
                    <a:gd name="connsiteX280" fmla="*/ 1480807 w 1793182"/>
                    <a:gd name="connsiteY280" fmla="*/ 413226 h 2168502"/>
                    <a:gd name="connsiteX281" fmla="*/ 1481548 w 1793182"/>
                    <a:gd name="connsiteY281" fmla="*/ 413188 h 2168502"/>
                    <a:gd name="connsiteX282" fmla="*/ 1482785 w 1793182"/>
                    <a:gd name="connsiteY282" fmla="*/ 413126 h 2168502"/>
                    <a:gd name="connsiteX283" fmla="*/ 1483366 w 1793182"/>
                    <a:gd name="connsiteY283" fmla="*/ 415132 h 2168502"/>
                    <a:gd name="connsiteX284" fmla="*/ 1483712 w 1793182"/>
                    <a:gd name="connsiteY284" fmla="*/ 416754 h 2168502"/>
                    <a:gd name="connsiteX285" fmla="*/ 1484182 w 1793182"/>
                    <a:gd name="connsiteY285" fmla="*/ 418846 h 2168502"/>
                    <a:gd name="connsiteX286" fmla="*/ 1485554 w 1793182"/>
                    <a:gd name="connsiteY286" fmla="*/ 421284 h 2168502"/>
                    <a:gd name="connsiteX287" fmla="*/ 1485900 w 1793182"/>
                    <a:gd name="connsiteY287" fmla="*/ 421903 h 2168502"/>
                    <a:gd name="connsiteX288" fmla="*/ 1488038 w 1793182"/>
                    <a:gd name="connsiteY288" fmla="*/ 424577 h 2168502"/>
                    <a:gd name="connsiteX289" fmla="*/ 1488768 w 1793182"/>
                    <a:gd name="connsiteY289" fmla="*/ 425159 h 2168502"/>
                    <a:gd name="connsiteX290" fmla="*/ 1490758 w 1793182"/>
                    <a:gd name="connsiteY290" fmla="*/ 426768 h 2168502"/>
                    <a:gd name="connsiteX291" fmla="*/ 1492835 w 1793182"/>
                    <a:gd name="connsiteY291" fmla="*/ 427721 h 2168502"/>
                    <a:gd name="connsiteX292" fmla="*/ 1493330 w 1793182"/>
                    <a:gd name="connsiteY292" fmla="*/ 427957 h 2168502"/>
                    <a:gd name="connsiteX293" fmla="*/ 1494294 w 1793182"/>
                    <a:gd name="connsiteY293" fmla="*/ 428390 h 2168502"/>
                    <a:gd name="connsiteX294" fmla="*/ 1496432 w 1793182"/>
                    <a:gd name="connsiteY294" fmla="*/ 428873 h 2168502"/>
                    <a:gd name="connsiteX295" fmla="*/ 1498893 w 1793182"/>
                    <a:gd name="connsiteY295" fmla="*/ 429058 h 2168502"/>
                    <a:gd name="connsiteX296" fmla="*/ 1501674 w 1793182"/>
                    <a:gd name="connsiteY296" fmla="*/ 428736 h 2168502"/>
                    <a:gd name="connsiteX297" fmla="*/ 1502922 w 1793182"/>
                    <a:gd name="connsiteY297" fmla="*/ 428588 h 2168502"/>
                    <a:gd name="connsiteX298" fmla="*/ 1506285 w 1793182"/>
                    <a:gd name="connsiteY298" fmla="*/ 427251 h 2168502"/>
                    <a:gd name="connsiteX299" fmla="*/ 1508522 w 1793182"/>
                    <a:gd name="connsiteY299" fmla="*/ 425394 h 2168502"/>
                    <a:gd name="connsiteX300" fmla="*/ 1508918 w 1793182"/>
                    <a:gd name="connsiteY300" fmla="*/ 425048 h 2168502"/>
                    <a:gd name="connsiteX301" fmla="*/ 1509388 w 1793182"/>
                    <a:gd name="connsiteY301" fmla="*/ 424689 h 2168502"/>
                    <a:gd name="connsiteX302" fmla="*/ 1511625 w 1793182"/>
                    <a:gd name="connsiteY302" fmla="*/ 422955 h 2168502"/>
                    <a:gd name="connsiteX303" fmla="*/ 1514716 w 1793182"/>
                    <a:gd name="connsiteY303" fmla="*/ 421346 h 2168502"/>
                    <a:gd name="connsiteX304" fmla="*/ 1515074 w 1793182"/>
                    <a:gd name="connsiteY304" fmla="*/ 421247 h 2168502"/>
                    <a:gd name="connsiteX305" fmla="*/ 1516558 w 1793182"/>
                    <a:gd name="connsiteY305" fmla="*/ 420851 h 2168502"/>
                    <a:gd name="connsiteX306" fmla="*/ 1518783 w 1793182"/>
                    <a:gd name="connsiteY306" fmla="*/ 420851 h 2168502"/>
                    <a:gd name="connsiteX307" fmla="*/ 1520921 w 1793182"/>
                    <a:gd name="connsiteY307" fmla="*/ 421321 h 2168502"/>
                    <a:gd name="connsiteX308" fmla="*/ 1521441 w 1793182"/>
                    <a:gd name="connsiteY308" fmla="*/ 422733 h 2168502"/>
                    <a:gd name="connsiteX309" fmla="*/ 1522220 w 1793182"/>
                    <a:gd name="connsiteY309" fmla="*/ 424874 h 2168502"/>
                    <a:gd name="connsiteX310" fmla="*/ 1525730 w 1793182"/>
                    <a:gd name="connsiteY310" fmla="*/ 426942 h 2168502"/>
                    <a:gd name="connsiteX311" fmla="*/ 1526262 w 1793182"/>
                    <a:gd name="connsiteY311" fmla="*/ 427858 h 2168502"/>
                    <a:gd name="connsiteX312" fmla="*/ 1533061 w 1793182"/>
                    <a:gd name="connsiteY312" fmla="*/ 432252 h 2168502"/>
                    <a:gd name="connsiteX313" fmla="*/ 1535707 w 1793182"/>
                    <a:gd name="connsiteY313" fmla="*/ 434295 h 2168502"/>
                    <a:gd name="connsiteX314" fmla="*/ 1541591 w 1793182"/>
                    <a:gd name="connsiteY314" fmla="*/ 438825 h 2168502"/>
                    <a:gd name="connsiteX315" fmla="*/ 1544459 w 1793182"/>
                    <a:gd name="connsiteY315" fmla="*/ 437476 h 2168502"/>
                    <a:gd name="connsiteX316" fmla="*/ 1545015 w 1793182"/>
                    <a:gd name="connsiteY316" fmla="*/ 437216 h 2168502"/>
                    <a:gd name="connsiteX317" fmla="*/ 1552111 w 1793182"/>
                    <a:gd name="connsiteY317" fmla="*/ 433849 h 2168502"/>
                    <a:gd name="connsiteX318" fmla="*/ 1552902 w 1793182"/>
                    <a:gd name="connsiteY318" fmla="*/ 433812 h 2168502"/>
                    <a:gd name="connsiteX319" fmla="*/ 1554039 w 1793182"/>
                    <a:gd name="connsiteY319" fmla="*/ 433738 h 2168502"/>
                    <a:gd name="connsiteX320" fmla="*/ 1554287 w 1793182"/>
                    <a:gd name="connsiteY320" fmla="*/ 433861 h 2168502"/>
                    <a:gd name="connsiteX321" fmla="*/ 1555696 w 1793182"/>
                    <a:gd name="connsiteY321" fmla="*/ 434505 h 2168502"/>
                    <a:gd name="connsiteX322" fmla="*/ 1556054 w 1793182"/>
                    <a:gd name="connsiteY322" fmla="*/ 434406 h 2168502"/>
                    <a:gd name="connsiteX323" fmla="*/ 1560109 w 1793182"/>
                    <a:gd name="connsiteY323" fmla="*/ 433292 h 2168502"/>
                    <a:gd name="connsiteX324" fmla="*/ 1566204 w 1793182"/>
                    <a:gd name="connsiteY324" fmla="*/ 433007 h 2168502"/>
                    <a:gd name="connsiteX325" fmla="*/ 1571556 w 1793182"/>
                    <a:gd name="connsiteY325" fmla="*/ 426137 h 2168502"/>
                    <a:gd name="connsiteX326" fmla="*/ 1572484 w 1793182"/>
                    <a:gd name="connsiteY326" fmla="*/ 424391 h 2168502"/>
                    <a:gd name="connsiteX327" fmla="*/ 1574140 w 1793182"/>
                    <a:gd name="connsiteY327" fmla="*/ 421259 h 2168502"/>
                    <a:gd name="connsiteX328" fmla="*/ 1572928 w 1793182"/>
                    <a:gd name="connsiteY328" fmla="*/ 415082 h 2168502"/>
                    <a:gd name="connsiteX329" fmla="*/ 1572867 w 1793182"/>
                    <a:gd name="connsiteY329" fmla="*/ 414761 h 2168502"/>
                    <a:gd name="connsiteX330" fmla="*/ 1572928 w 1793182"/>
                    <a:gd name="connsiteY330" fmla="*/ 414043 h 2168502"/>
                    <a:gd name="connsiteX331" fmla="*/ 1573089 w 1793182"/>
                    <a:gd name="connsiteY331" fmla="*/ 412248 h 2168502"/>
                    <a:gd name="connsiteX332" fmla="*/ 1574091 w 1793182"/>
                    <a:gd name="connsiteY332" fmla="*/ 410849 h 2168502"/>
                    <a:gd name="connsiteX333" fmla="*/ 1574276 w 1793182"/>
                    <a:gd name="connsiteY333" fmla="*/ 410601 h 2168502"/>
                    <a:gd name="connsiteX334" fmla="*/ 1580037 w 1793182"/>
                    <a:gd name="connsiteY334" fmla="*/ 408843 h 2168502"/>
                    <a:gd name="connsiteX335" fmla="*/ 1583807 w 1793182"/>
                    <a:gd name="connsiteY335" fmla="*/ 406541 h 2168502"/>
                    <a:gd name="connsiteX336" fmla="*/ 1585760 w 1793182"/>
                    <a:gd name="connsiteY336" fmla="*/ 405353 h 2168502"/>
                    <a:gd name="connsiteX337" fmla="*/ 1590037 w 1793182"/>
                    <a:gd name="connsiteY337" fmla="*/ 404882 h 2168502"/>
                    <a:gd name="connsiteX338" fmla="*/ 1590557 w 1793182"/>
                    <a:gd name="connsiteY338" fmla="*/ 404832 h 2168502"/>
                    <a:gd name="connsiteX339" fmla="*/ 1591546 w 1793182"/>
                    <a:gd name="connsiteY339" fmla="*/ 409190 h 2168502"/>
                    <a:gd name="connsiteX340" fmla="*/ 1589827 w 1793182"/>
                    <a:gd name="connsiteY340" fmla="*/ 415206 h 2168502"/>
                    <a:gd name="connsiteX341" fmla="*/ 1588109 w 1793182"/>
                    <a:gd name="connsiteY341" fmla="*/ 419093 h 2168502"/>
                    <a:gd name="connsiteX342" fmla="*/ 1587787 w 1793182"/>
                    <a:gd name="connsiteY342" fmla="*/ 419811 h 2168502"/>
                    <a:gd name="connsiteX343" fmla="*/ 1584858 w 1793182"/>
                    <a:gd name="connsiteY343" fmla="*/ 424800 h 2168502"/>
                    <a:gd name="connsiteX344" fmla="*/ 1582410 w 1793182"/>
                    <a:gd name="connsiteY344" fmla="*/ 428972 h 2168502"/>
                    <a:gd name="connsiteX345" fmla="*/ 1581829 w 1793182"/>
                    <a:gd name="connsiteY345" fmla="*/ 429950 h 2168502"/>
                    <a:gd name="connsiteX346" fmla="*/ 1581903 w 1793182"/>
                    <a:gd name="connsiteY346" fmla="*/ 430482 h 2168502"/>
                    <a:gd name="connsiteX347" fmla="*/ 1581978 w 1793182"/>
                    <a:gd name="connsiteY347" fmla="*/ 431039 h 2168502"/>
                    <a:gd name="connsiteX348" fmla="*/ 1580902 w 1793182"/>
                    <a:gd name="connsiteY348" fmla="*/ 432785 h 2168502"/>
                    <a:gd name="connsiteX349" fmla="*/ 1580160 w 1793182"/>
                    <a:gd name="connsiteY349" fmla="*/ 433985 h 2168502"/>
                    <a:gd name="connsiteX350" fmla="*/ 1576687 w 1793182"/>
                    <a:gd name="connsiteY350" fmla="*/ 446500 h 2168502"/>
                    <a:gd name="connsiteX351" fmla="*/ 1577886 w 1793182"/>
                    <a:gd name="connsiteY351" fmla="*/ 455413 h 2168502"/>
                    <a:gd name="connsiteX352" fmla="*/ 1580210 w 1793182"/>
                    <a:gd name="connsiteY352" fmla="*/ 459498 h 2168502"/>
                    <a:gd name="connsiteX353" fmla="*/ 1582373 w 1793182"/>
                    <a:gd name="connsiteY353" fmla="*/ 461405 h 2168502"/>
                    <a:gd name="connsiteX354" fmla="*/ 1584141 w 1793182"/>
                    <a:gd name="connsiteY354" fmla="*/ 464413 h 2168502"/>
                    <a:gd name="connsiteX355" fmla="*/ 1584326 w 1793182"/>
                    <a:gd name="connsiteY355" fmla="*/ 466418 h 2168502"/>
                    <a:gd name="connsiteX356" fmla="*/ 1584400 w 1793182"/>
                    <a:gd name="connsiteY356" fmla="*/ 467248 h 2168502"/>
                    <a:gd name="connsiteX357" fmla="*/ 1582324 w 1793182"/>
                    <a:gd name="connsiteY357" fmla="*/ 471382 h 2168502"/>
                    <a:gd name="connsiteX358" fmla="*/ 1581087 w 1793182"/>
                    <a:gd name="connsiteY358" fmla="*/ 472534 h 2168502"/>
                    <a:gd name="connsiteX359" fmla="*/ 1579147 w 1793182"/>
                    <a:gd name="connsiteY359" fmla="*/ 474341 h 2168502"/>
                    <a:gd name="connsiteX360" fmla="*/ 1576427 w 1793182"/>
                    <a:gd name="connsiteY360" fmla="*/ 478277 h 2168502"/>
                    <a:gd name="connsiteX361" fmla="*/ 1575141 w 1793182"/>
                    <a:gd name="connsiteY361" fmla="*/ 481422 h 2168502"/>
                    <a:gd name="connsiteX362" fmla="*/ 1574338 w 1793182"/>
                    <a:gd name="connsiteY362" fmla="*/ 483378 h 2168502"/>
                    <a:gd name="connsiteX363" fmla="*/ 1574412 w 1793182"/>
                    <a:gd name="connsiteY363" fmla="*/ 484591 h 2168502"/>
                    <a:gd name="connsiteX364" fmla="*/ 1574622 w 1793182"/>
                    <a:gd name="connsiteY364" fmla="*/ 488008 h 2168502"/>
                    <a:gd name="connsiteX365" fmla="*/ 1574659 w 1793182"/>
                    <a:gd name="connsiteY365" fmla="*/ 488552 h 2168502"/>
                    <a:gd name="connsiteX366" fmla="*/ 1576056 w 1793182"/>
                    <a:gd name="connsiteY366" fmla="*/ 496834 h 2168502"/>
                    <a:gd name="connsiteX367" fmla="*/ 1576909 w 1793182"/>
                    <a:gd name="connsiteY367" fmla="*/ 499470 h 2168502"/>
                    <a:gd name="connsiteX368" fmla="*/ 1576971 w 1793182"/>
                    <a:gd name="connsiteY368" fmla="*/ 499681 h 2168502"/>
                    <a:gd name="connsiteX369" fmla="*/ 1577354 w 1793182"/>
                    <a:gd name="connsiteY369" fmla="*/ 500857 h 2168502"/>
                    <a:gd name="connsiteX370" fmla="*/ 1579604 w 1793182"/>
                    <a:gd name="connsiteY370" fmla="*/ 503221 h 2168502"/>
                    <a:gd name="connsiteX371" fmla="*/ 1579987 w 1793182"/>
                    <a:gd name="connsiteY371" fmla="*/ 503630 h 2168502"/>
                    <a:gd name="connsiteX372" fmla="*/ 1580185 w 1793182"/>
                    <a:gd name="connsiteY372" fmla="*/ 503840 h 2168502"/>
                    <a:gd name="connsiteX373" fmla="*/ 1580519 w 1793182"/>
                    <a:gd name="connsiteY373" fmla="*/ 504125 h 2168502"/>
                    <a:gd name="connsiteX374" fmla="*/ 1585674 w 1793182"/>
                    <a:gd name="connsiteY374" fmla="*/ 508396 h 2168502"/>
                    <a:gd name="connsiteX375" fmla="*/ 1585834 w 1793182"/>
                    <a:gd name="connsiteY375" fmla="*/ 509052 h 2168502"/>
                    <a:gd name="connsiteX376" fmla="*/ 1586415 w 1793182"/>
                    <a:gd name="connsiteY376" fmla="*/ 511354 h 2168502"/>
                    <a:gd name="connsiteX377" fmla="*/ 1585278 w 1793182"/>
                    <a:gd name="connsiteY377" fmla="*/ 516232 h 2168502"/>
                    <a:gd name="connsiteX378" fmla="*/ 1585439 w 1793182"/>
                    <a:gd name="connsiteY378" fmla="*/ 517247 h 2168502"/>
                    <a:gd name="connsiteX379" fmla="*/ 1585661 w 1793182"/>
                    <a:gd name="connsiteY379" fmla="*/ 518621 h 2168502"/>
                    <a:gd name="connsiteX380" fmla="*/ 1585921 w 1793182"/>
                    <a:gd name="connsiteY380" fmla="*/ 520205 h 2168502"/>
                    <a:gd name="connsiteX381" fmla="*/ 1586762 w 1793182"/>
                    <a:gd name="connsiteY381" fmla="*/ 522161 h 2168502"/>
                    <a:gd name="connsiteX382" fmla="*/ 1587516 w 1793182"/>
                    <a:gd name="connsiteY382" fmla="*/ 523894 h 2168502"/>
                    <a:gd name="connsiteX383" fmla="*/ 1589531 w 1793182"/>
                    <a:gd name="connsiteY383" fmla="*/ 525528 h 2168502"/>
                    <a:gd name="connsiteX384" fmla="*/ 1589988 w 1793182"/>
                    <a:gd name="connsiteY384" fmla="*/ 525900 h 2168502"/>
                    <a:gd name="connsiteX385" fmla="*/ 1590965 w 1793182"/>
                    <a:gd name="connsiteY385" fmla="*/ 526692 h 2168502"/>
                    <a:gd name="connsiteX386" fmla="*/ 1597677 w 1793182"/>
                    <a:gd name="connsiteY386" fmla="*/ 527794 h 2168502"/>
                    <a:gd name="connsiteX387" fmla="*/ 1598308 w 1793182"/>
                    <a:gd name="connsiteY387" fmla="*/ 527794 h 2168502"/>
                    <a:gd name="connsiteX388" fmla="*/ 1604328 w 1793182"/>
                    <a:gd name="connsiteY388" fmla="*/ 527868 h 2168502"/>
                    <a:gd name="connsiteX389" fmla="*/ 1605119 w 1793182"/>
                    <a:gd name="connsiteY389" fmla="*/ 528388 h 2168502"/>
                    <a:gd name="connsiteX390" fmla="*/ 1605552 w 1793182"/>
                    <a:gd name="connsiteY390" fmla="*/ 528660 h 2168502"/>
                    <a:gd name="connsiteX391" fmla="*/ 1606986 w 1793182"/>
                    <a:gd name="connsiteY391" fmla="*/ 528536 h 2168502"/>
                    <a:gd name="connsiteX392" fmla="*/ 1608605 w 1793182"/>
                    <a:gd name="connsiteY392" fmla="*/ 528413 h 2168502"/>
                    <a:gd name="connsiteX393" fmla="*/ 1609594 w 1793182"/>
                    <a:gd name="connsiteY393" fmla="*/ 527645 h 2168502"/>
                    <a:gd name="connsiteX394" fmla="*/ 1615429 w 1793182"/>
                    <a:gd name="connsiteY394" fmla="*/ 527299 h 2168502"/>
                    <a:gd name="connsiteX395" fmla="*/ 1615652 w 1793182"/>
                    <a:gd name="connsiteY395" fmla="*/ 527286 h 2168502"/>
                    <a:gd name="connsiteX396" fmla="*/ 1620683 w 1793182"/>
                    <a:gd name="connsiteY396" fmla="*/ 526989 h 2168502"/>
                    <a:gd name="connsiteX397" fmla="*/ 1626518 w 1793182"/>
                    <a:gd name="connsiteY397" fmla="*/ 522867 h 2168502"/>
                    <a:gd name="connsiteX398" fmla="*/ 1629163 w 1793182"/>
                    <a:gd name="connsiteY398" fmla="*/ 522842 h 2168502"/>
                    <a:gd name="connsiteX399" fmla="*/ 1631475 w 1793182"/>
                    <a:gd name="connsiteY399" fmla="*/ 522817 h 2168502"/>
                    <a:gd name="connsiteX400" fmla="*/ 1634219 w 1793182"/>
                    <a:gd name="connsiteY400" fmla="*/ 523350 h 2168502"/>
                    <a:gd name="connsiteX401" fmla="*/ 1637718 w 1793182"/>
                    <a:gd name="connsiteY401" fmla="*/ 524030 h 2168502"/>
                    <a:gd name="connsiteX402" fmla="*/ 1639226 w 1793182"/>
                    <a:gd name="connsiteY402" fmla="*/ 525132 h 2168502"/>
                    <a:gd name="connsiteX403" fmla="*/ 1641402 w 1793182"/>
                    <a:gd name="connsiteY403" fmla="*/ 525776 h 2168502"/>
                    <a:gd name="connsiteX404" fmla="*/ 1643701 w 1793182"/>
                    <a:gd name="connsiteY404" fmla="*/ 526444 h 2168502"/>
                    <a:gd name="connsiteX405" fmla="*/ 1645543 w 1793182"/>
                    <a:gd name="connsiteY405" fmla="*/ 527757 h 2168502"/>
                    <a:gd name="connsiteX406" fmla="*/ 1646247 w 1793182"/>
                    <a:gd name="connsiteY406" fmla="*/ 528933 h 2168502"/>
                    <a:gd name="connsiteX407" fmla="*/ 1647805 w 1793182"/>
                    <a:gd name="connsiteY407" fmla="*/ 531557 h 2168502"/>
                    <a:gd name="connsiteX408" fmla="*/ 1647953 w 1793182"/>
                    <a:gd name="connsiteY408" fmla="*/ 531805 h 2168502"/>
                    <a:gd name="connsiteX409" fmla="*/ 1650512 w 1793182"/>
                    <a:gd name="connsiteY409" fmla="*/ 533154 h 2168502"/>
                    <a:gd name="connsiteX410" fmla="*/ 1657744 w 1793182"/>
                    <a:gd name="connsiteY410" fmla="*/ 532424 h 2168502"/>
                    <a:gd name="connsiteX411" fmla="*/ 1660006 w 1793182"/>
                    <a:gd name="connsiteY411" fmla="*/ 532609 h 2168502"/>
                    <a:gd name="connsiteX412" fmla="*/ 1660402 w 1793182"/>
                    <a:gd name="connsiteY412" fmla="*/ 532646 h 2168502"/>
                    <a:gd name="connsiteX413" fmla="*/ 1660563 w 1793182"/>
                    <a:gd name="connsiteY413" fmla="*/ 532659 h 2168502"/>
                    <a:gd name="connsiteX414" fmla="*/ 1661502 w 1793182"/>
                    <a:gd name="connsiteY414" fmla="*/ 533414 h 2168502"/>
                    <a:gd name="connsiteX415" fmla="*/ 1663505 w 1793182"/>
                    <a:gd name="connsiteY415" fmla="*/ 535011 h 2168502"/>
                    <a:gd name="connsiteX416" fmla="*/ 1664271 w 1793182"/>
                    <a:gd name="connsiteY416" fmla="*/ 536113 h 2168502"/>
                    <a:gd name="connsiteX417" fmla="*/ 1665075 w 1793182"/>
                    <a:gd name="connsiteY417" fmla="*/ 537288 h 2168502"/>
                    <a:gd name="connsiteX418" fmla="*/ 1668017 w 1793182"/>
                    <a:gd name="connsiteY418" fmla="*/ 537648 h 2168502"/>
                    <a:gd name="connsiteX419" fmla="*/ 1669513 w 1793182"/>
                    <a:gd name="connsiteY419" fmla="*/ 537821 h 2168502"/>
                    <a:gd name="connsiteX420" fmla="*/ 1670662 w 1793182"/>
                    <a:gd name="connsiteY420" fmla="*/ 538489 h 2168502"/>
                    <a:gd name="connsiteX421" fmla="*/ 1672245 w 1793182"/>
                    <a:gd name="connsiteY421" fmla="*/ 539405 h 2168502"/>
                    <a:gd name="connsiteX422" fmla="*/ 1674087 w 1793182"/>
                    <a:gd name="connsiteY422" fmla="*/ 539455 h 2168502"/>
                    <a:gd name="connsiteX423" fmla="*/ 1675570 w 1793182"/>
                    <a:gd name="connsiteY423" fmla="*/ 539096 h 2168502"/>
                    <a:gd name="connsiteX424" fmla="*/ 1676609 w 1793182"/>
                    <a:gd name="connsiteY424" fmla="*/ 538836 h 2168502"/>
                    <a:gd name="connsiteX425" fmla="*/ 1677573 w 1793182"/>
                    <a:gd name="connsiteY425" fmla="*/ 537969 h 2168502"/>
                    <a:gd name="connsiteX426" fmla="*/ 1678315 w 1793182"/>
                    <a:gd name="connsiteY426" fmla="*/ 537276 h 2168502"/>
                    <a:gd name="connsiteX427" fmla="*/ 1680206 w 1793182"/>
                    <a:gd name="connsiteY427" fmla="*/ 535555 h 2168502"/>
                    <a:gd name="connsiteX428" fmla="*/ 1680614 w 1793182"/>
                    <a:gd name="connsiteY428" fmla="*/ 534268 h 2168502"/>
                    <a:gd name="connsiteX429" fmla="*/ 1680651 w 1793182"/>
                    <a:gd name="connsiteY429" fmla="*/ 534119 h 2168502"/>
                    <a:gd name="connsiteX430" fmla="*/ 1681034 w 1793182"/>
                    <a:gd name="connsiteY430" fmla="*/ 533575 h 2168502"/>
                    <a:gd name="connsiteX431" fmla="*/ 1681998 w 1793182"/>
                    <a:gd name="connsiteY431" fmla="*/ 532151 h 2168502"/>
                    <a:gd name="connsiteX432" fmla="*/ 1683680 w 1793182"/>
                    <a:gd name="connsiteY432" fmla="*/ 529700 h 2168502"/>
                    <a:gd name="connsiteX433" fmla="*/ 1686412 w 1793182"/>
                    <a:gd name="connsiteY433" fmla="*/ 526680 h 2168502"/>
                    <a:gd name="connsiteX434" fmla="*/ 1686535 w 1793182"/>
                    <a:gd name="connsiteY434" fmla="*/ 526543 h 2168502"/>
                    <a:gd name="connsiteX435" fmla="*/ 1689131 w 1793182"/>
                    <a:gd name="connsiteY435" fmla="*/ 524352 h 2168502"/>
                    <a:gd name="connsiteX436" fmla="*/ 1689403 w 1793182"/>
                    <a:gd name="connsiteY436" fmla="*/ 524328 h 2168502"/>
                    <a:gd name="connsiteX437" fmla="*/ 1691048 w 1793182"/>
                    <a:gd name="connsiteY437" fmla="*/ 524241 h 2168502"/>
                    <a:gd name="connsiteX438" fmla="*/ 1698366 w 1793182"/>
                    <a:gd name="connsiteY438" fmla="*/ 527695 h 2168502"/>
                    <a:gd name="connsiteX439" fmla="*/ 1701382 w 1793182"/>
                    <a:gd name="connsiteY439" fmla="*/ 527373 h 2168502"/>
                    <a:gd name="connsiteX440" fmla="*/ 1704645 w 1793182"/>
                    <a:gd name="connsiteY440" fmla="*/ 528376 h 2168502"/>
                    <a:gd name="connsiteX441" fmla="*/ 1708033 w 1793182"/>
                    <a:gd name="connsiteY441" fmla="*/ 531978 h 2168502"/>
                    <a:gd name="connsiteX442" fmla="*/ 1709244 w 1793182"/>
                    <a:gd name="connsiteY442" fmla="*/ 533241 h 2168502"/>
                    <a:gd name="connsiteX443" fmla="*/ 1711791 w 1793182"/>
                    <a:gd name="connsiteY443" fmla="*/ 536954 h 2168502"/>
                    <a:gd name="connsiteX444" fmla="*/ 1712681 w 1793182"/>
                    <a:gd name="connsiteY444" fmla="*/ 537301 h 2168502"/>
                    <a:gd name="connsiteX445" fmla="*/ 1715376 w 1793182"/>
                    <a:gd name="connsiteY445" fmla="*/ 540829 h 2168502"/>
                    <a:gd name="connsiteX446" fmla="*/ 1715512 w 1793182"/>
                    <a:gd name="connsiteY446" fmla="*/ 541015 h 2168502"/>
                    <a:gd name="connsiteX447" fmla="*/ 1715969 w 1793182"/>
                    <a:gd name="connsiteY447" fmla="*/ 541621 h 2168502"/>
                    <a:gd name="connsiteX448" fmla="*/ 1716056 w 1793182"/>
                    <a:gd name="connsiteY448" fmla="*/ 541881 h 2168502"/>
                    <a:gd name="connsiteX449" fmla="*/ 1716118 w 1793182"/>
                    <a:gd name="connsiteY449" fmla="*/ 542079 h 2168502"/>
                    <a:gd name="connsiteX450" fmla="*/ 1718046 w 1793182"/>
                    <a:gd name="connsiteY450" fmla="*/ 548591 h 2168502"/>
                    <a:gd name="connsiteX451" fmla="*/ 1721507 w 1793182"/>
                    <a:gd name="connsiteY451" fmla="*/ 550856 h 2168502"/>
                    <a:gd name="connsiteX452" fmla="*/ 1723881 w 1793182"/>
                    <a:gd name="connsiteY452" fmla="*/ 551265 h 2168502"/>
                    <a:gd name="connsiteX453" fmla="*/ 1725525 w 1793182"/>
                    <a:gd name="connsiteY453" fmla="*/ 550794 h 2168502"/>
                    <a:gd name="connsiteX454" fmla="*/ 1727664 w 1793182"/>
                    <a:gd name="connsiteY454" fmla="*/ 550188 h 2168502"/>
                    <a:gd name="connsiteX455" fmla="*/ 1733325 w 1793182"/>
                    <a:gd name="connsiteY455" fmla="*/ 547130 h 2168502"/>
                    <a:gd name="connsiteX456" fmla="*/ 1733709 w 1793182"/>
                    <a:gd name="connsiteY456" fmla="*/ 547179 h 2168502"/>
                    <a:gd name="connsiteX457" fmla="*/ 1735983 w 1793182"/>
                    <a:gd name="connsiteY457" fmla="*/ 547452 h 2168502"/>
                    <a:gd name="connsiteX458" fmla="*/ 1737108 w 1793182"/>
                    <a:gd name="connsiteY458" fmla="*/ 549049 h 2168502"/>
                    <a:gd name="connsiteX459" fmla="*/ 1738035 w 1793182"/>
                    <a:gd name="connsiteY459" fmla="*/ 554037 h 2168502"/>
                    <a:gd name="connsiteX460" fmla="*/ 1739445 w 1793182"/>
                    <a:gd name="connsiteY460" fmla="*/ 555065 h 2168502"/>
                    <a:gd name="connsiteX461" fmla="*/ 1745020 w 1793182"/>
                    <a:gd name="connsiteY461" fmla="*/ 555721 h 2168502"/>
                    <a:gd name="connsiteX462" fmla="*/ 1745811 w 1793182"/>
                    <a:gd name="connsiteY462" fmla="*/ 555808 h 2168502"/>
                    <a:gd name="connsiteX463" fmla="*/ 1746429 w 1793182"/>
                    <a:gd name="connsiteY463" fmla="*/ 555882 h 2168502"/>
                    <a:gd name="connsiteX464" fmla="*/ 1748098 w 1793182"/>
                    <a:gd name="connsiteY464" fmla="*/ 556068 h 2168502"/>
                    <a:gd name="connsiteX465" fmla="*/ 1748704 w 1793182"/>
                    <a:gd name="connsiteY465" fmla="*/ 556142 h 2168502"/>
                    <a:gd name="connsiteX466" fmla="*/ 1749062 w 1793182"/>
                    <a:gd name="connsiteY466" fmla="*/ 556389 h 2168502"/>
                    <a:gd name="connsiteX467" fmla="*/ 1750373 w 1793182"/>
                    <a:gd name="connsiteY467" fmla="*/ 557318 h 2168502"/>
                    <a:gd name="connsiteX468" fmla="*/ 1752783 w 1793182"/>
                    <a:gd name="connsiteY468" fmla="*/ 560054 h 2168502"/>
                    <a:gd name="connsiteX469" fmla="*/ 1755145 w 1793182"/>
                    <a:gd name="connsiteY469" fmla="*/ 562727 h 2168502"/>
                    <a:gd name="connsiteX470" fmla="*/ 1763143 w 1793182"/>
                    <a:gd name="connsiteY470" fmla="*/ 567110 h 2168502"/>
                    <a:gd name="connsiteX471" fmla="*/ 1763996 w 1793182"/>
                    <a:gd name="connsiteY471" fmla="*/ 568199 h 2168502"/>
                    <a:gd name="connsiteX472" fmla="*/ 1765726 w 1793182"/>
                    <a:gd name="connsiteY472" fmla="*/ 570440 h 2168502"/>
                    <a:gd name="connsiteX473" fmla="*/ 1769917 w 1793182"/>
                    <a:gd name="connsiteY473" fmla="*/ 573200 h 2168502"/>
                    <a:gd name="connsiteX474" fmla="*/ 1772364 w 1793182"/>
                    <a:gd name="connsiteY474" fmla="*/ 574809 h 2168502"/>
                    <a:gd name="connsiteX475" fmla="*/ 1774145 w 1793182"/>
                    <a:gd name="connsiteY475" fmla="*/ 576245 h 2168502"/>
                    <a:gd name="connsiteX476" fmla="*/ 1777964 w 1793182"/>
                    <a:gd name="connsiteY476" fmla="*/ 579315 h 2168502"/>
                    <a:gd name="connsiteX477" fmla="*/ 1778298 w 1793182"/>
                    <a:gd name="connsiteY477" fmla="*/ 579885 h 2168502"/>
                    <a:gd name="connsiteX478" fmla="*/ 1779003 w 1793182"/>
                    <a:gd name="connsiteY478" fmla="*/ 581086 h 2168502"/>
                    <a:gd name="connsiteX479" fmla="*/ 1779819 w 1793182"/>
                    <a:gd name="connsiteY479" fmla="*/ 582447 h 2168502"/>
                    <a:gd name="connsiteX480" fmla="*/ 1779547 w 1793182"/>
                    <a:gd name="connsiteY480" fmla="*/ 584812 h 2168502"/>
                    <a:gd name="connsiteX481" fmla="*/ 1779114 w 1793182"/>
                    <a:gd name="connsiteY481" fmla="*/ 588711 h 2168502"/>
                    <a:gd name="connsiteX482" fmla="*/ 1779349 w 1793182"/>
                    <a:gd name="connsiteY482" fmla="*/ 589949 h 2168502"/>
                    <a:gd name="connsiteX483" fmla="*/ 1779436 w 1793182"/>
                    <a:gd name="connsiteY483" fmla="*/ 590370 h 2168502"/>
                    <a:gd name="connsiteX484" fmla="*/ 1779473 w 1793182"/>
                    <a:gd name="connsiteY484" fmla="*/ 590556 h 2168502"/>
                    <a:gd name="connsiteX485" fmla="*/ 1779683 w 1793182"/>
                    <a:gd name="connsiteY485" fmla="*/ 591682 h 2168502"/>
                    <a:gd name="connsiteX486" fmla="*/ 1780239 w 1793182"/>
                    <a:gd name="connsiteY486" fmla="*/ 592945 h 2168502"/>
                    <a:gd name="connsiteX487" fmla="*/ 1780771 w 1793182"/>
                    <a:gd name="connsiteY487" fmla="*/ 594145 h 2168502"/>
                    <a:gd name="connsiteX488" fmla="*/ 1782638 w 1793182"/>
                    <a:gd name="connsiteY488" fmla="*/ 595198 h 2168502"/>
                    <a:gd name="connsiteX489" fmla="*/ 1783577 w 1793182"/>
                    <a:gd name="connsiteY489" fmla="*/ 595730 h 2168502"/>
                    <a:gd name="connsiteX490" fmla="*/ 1785518 w 1793182"/>
                    <a:gd name="connsiteY490" fmla="*/ 599085 h 2168502"/>
                    <a:gd name="connsiteX491" fmla="*/ 1790314 w 1793182"/>
                    <a:gd name="connsiteY491" fmla="*/ 599308 h 2168502"/>
                    <a:gd name="connsiteX492" fmla="*/ 1791204 w 1793182"/>
                    <a:gd name="connsiteY492" fmla="*/ 599840 h 2168502"/>
                    <a:gd name="connsiteX493" fmla="*/ 1791637 w 1793182"/>
                    <a:gd name="connsiteY493" fmla="*/ 600112 h 2168502"/>
                    <a:gd name="connsiteX494" fmla="*/ 1792453 w 1793182"/>
                    <a:gd name="connsiteY494" fmla="*/ 601511 h 2168502"/>
                    <a:gd name="connsiteX495" fmla="*/ 1792873 w 1793182"/>
                    <a:gd name="connsiteY495" fmla="*/ 602254 h 2168502"/>
                    <a:gd name="connsiteX496" fmla="*/ 1792985 w 1793182"/>
                    <a:gd name="connsiteY496" fmla="*/ 602700 h 2168502"/>
                    <a:gd name="connsiteX497" fmla="*/ 1793182 w 1793182"/>
                    <a:gd name="connsiteY497" fmla="*/ 603566 h 2168502"/>
                    <a:gd name="connsiteX498" fmla="*/ 1791266 w 1793182"/>
                    <a:gd name="connsiteY498" fmla="*/ 606512 h 2168502"/>
                    <a:gd name="connsiteX499" fmla="*/ 1791118 w 1793182"/>
                    <a:gd name="connsiteY499" fmla="*/ 614546 h 2168502"/>
                    <a:gd name="connsiteX500" fmla="*/ 1791093 w 1793182"/>
                    <a:gd name="connsiteY500" fmla="*/ 615747 h 2168502"/>
                    <a:gd name="connsiteX501" fmla="*/ 1791081 w 1793182"/>
                    <a:gd name="connsiteY501" fmla="*/ 616205 h 2168502"/>
                    <a:gd name="connsiteX502" fmla="*/ 1787879 w 1793182"/>
                    <a:gd name="connsiteY502" fmla="*/ 618978 h 2168502"/>
                    <a:gd name="connsiteX503" fmla="*/ 1786841 w 1793182"/>
                    <a:gd name="connsiteY503" fmla="*/ 619572 h 2168502"/>
                    <a:gd name="connsiteX504" fmla="*/ 1785172 w 1793182"/>
                    <a:gd name="connsiteY504" fmla="*/ 620538 h 2168502"/>
                    <a:gd name="connsiteX505" fmla="*/ 1779028 w 1793182"/>
                    <a:gd name="connsiteY505" fmla="*/ 622865 h 2168502"/>
                    <a:gd name="connsiteX506" fmla="*/ 1775727 w 1793182"/>
                    <a:gd name="connsiteY506" fmla="*/ 624103 h 2168502"/>
                    <a:gd name="connsiteX507" fmla="*/ 1774454 w 1793182"/>
                    <a:gd name="connsiteY507" fmla="*/ 626331 h 2168502"/>
                    <a:gd name="connsiteX508" fmla="*/ 1774046 w 1793182"/>
                    <a:gd name="connsiteY508" fmla="*/ 627037 h 2168502"/>
                    <a:gd name="connsiteX509" fmla="*/ 1774231 w 1793182"/>
                    <a:gd name="connsiteY509" fmla="*/ 634588 h 2168502"/>
                    <a:gd name="connsiteX510" fmla="*/ 1773180 w 1793182"/>
                    <a:gd name="connsiteY510" fmla="*/ 638586 h 2168502"/>
                    <a:gd name="connsiteX511" fmla="*/ 1771747 w 1793182"/>
                    <a:gd name="connsiteY511" fmla="*/ 640159 h 2168502"/>
                    <a:gd name="connsiteX512" fmla="*/ 1768656 w 1793182"/>
                    <a:gd name="connsiteY512" fmla="*/ 641854 h 2168502"/>
                    <a:gd name="connsiteX513" fmla="*/ 1766901 w 1793182"/>
                    <a:gd name="connsiteY513" fmla="*/ 642832 h 2168502"/>
                    <a:gd name="connsiteX514" fmla="*/ 1765417 w 1793182"/>
                    <a:gd name="connsiteY514" fmla="*/ 643649 h 2168502"/>
                    <a:gd name="connsiteX515" fmla="*/ 1764008 w 1793182"/>
                    <a:gd name="connsiteY515" fmla="*/ 644429 h 2168502"/>
                    <a:gd name="connsiteX516" fmla="*/ 1762364 w 1793182"/>
                    <a:gd name="connsiteY516" fmla="*/ 646620 h 2168502"/>
                    <a:gd name="connsiteX517" fmla="*/ 1762228 w 1793182"/>
                    <a:gd name="connsiteY517" fmla="*/ 646806 h 2168502"/>
                    <a:gd name="connsiteX518" fmla="*/ 1761919 w 1793182"/>
                    <a:gd name="connsiteY518" fmla="*/ 649294 h 2168502"/>
                    <a:gd name="connsiteX519" fmla="*/ 1761758 w 1793182"/>
                    <a:gd name="connsiteY519" fmla="*/ 650532 h 2168502"/>
                    <a:gd name="connsiteX520" fmla="*/ 1761511 w 1793182"/>
                    <a:gd name="connsiteY520" fmla="*/ 652438 h 2168502"/>
                    <a:gd name="connsiteX521" fmla="*/ 1760670 w 1793182"/>
                    <a:gd name="connsiteY521" fmla="*/ 654531 h 2168502"/>
                    <a:gd name="connsiteX522" fmla="*/ 1754106 w 1793182"/>
                    <a:gd name="connsiteY522" fmla="*/ 660473 h 2168502"/>
                    <a:gd name="connsiteX523" fmla="*/ 1750966 w 1793182"/>
                    <a:gd name="connsiteY523" fmla="*/ 663320 h 2168502"/>
                    <a:gd name="connsiteX524" fmla="*/ 1750583 w 1793182"/>
                    <a:gd name="connsiteY524" fmla="*/ 663543 h 2168502"/>
                    <a:gd name="connsiteX525" fmla="*/ 1749272 w 1793182"/>
                    <a:gd name="connsiteY525" fmla="*/ 664285 h 2168502"/>
                    <a:gd name="connsiteX526" fmla="*/ 1747591 w 1793182"/>
                    <a:gd name="connsiteY526" fmla="*/ 664211 h 2168502"/>
                    <a:gd name="connsiteX527" fmla="*/ 1747109 w 1793182"/>
                    <a:gd name="connsiteY527" fmla="*/ 663357 h 2168502"/>
                    <a:gd name="connsiteX528" fmla="*/ 1746355 w 1793182"/>
                    <a:gd name="connsiteY528" fmla="*/ 661995 h 2168502"/>
                    <a:gd name="connsiteX529" fmla="*/ 1746763 w 1793182"/>
                    <a:gd name="connsiteY529" fmla="*/ 656536 h 2168502"/>
                    <a:gd name="connsiteX530" fmla="*/ 1746231 w 1793182"/>
                    <a:gd name="connsiteY530" fmla="*/ 655001 h 2168502"/>
                    <a:gd name="connsiteX531" fmla="*/ 1746095 w 1793182"/>
                    <a:gd name="connsiteY531" fmla="*/ 654605 h 2168502"/>
                    <a:gd name="connsiteX532" fmla="*/ 1742894 w 1793182"/>
                    <a:gd name="connsiteY532" fmla="*/ 652364 h 2168502"/>
                    <a:gd name="connsiteX533" fmla="*/ 1742733 w 1793182"/>
                    <a:gd name="connsiteY533" fmla="*/ 652451 h 2168502"/>
                    <a:gd name="connsiteX534" fmla="*/ 1741954 w 1793182"/>
                    <a:gd name="connsiteY534" fmla="*/ 652909 h 2168502"/>
                    <a:gd name="connsiteX535" fmla="*/ 1740854 w 1793182"/>
                    <a:gd name="connsiteY535" fmla="*/ 653553 h 2168502"/>
                    <a:gd name="connsiteX536" fmla="*/ 1739778 w 1793182"/>
                    <a:gd name="connsiteY536" fmla="*/ 657081 h 2168502"/>
                    <a:gd name="connsiteX537" fmla="*/ 1739754 w 1793182"/>
                    <a:gd name="connsiteY537" fmla="*/ 659680 h 2168502"/>
                    <a:gd name="connsiteX538" fmla="*/ 1739729 w 1793182"/>
                    <a:gd name="connsiteY538" fmla="*/ 661723 h 2168502"/>
                    <a:gd name="connsiteX539" fmla="*/ 1739358 w 1793182"/>
                    <a:gd name="connsiteY539" fmla="*/ 662391 h 2168502"/>
                    <a:gd name="connsiteX540" fmla="*/ 1737702 w 1793182"/>
                    <a:gd name="connsiteY540" fmla="*/ 665461 h 2168502"/>
                    <a:gd name="connsiteX541" fmla="*/ 1736255 w 1793182"/>
                    <a:gd name="connsiteY541" fmla="*/ 666575 h 2168502"/>
                    <a:gd name="connsiteX542" fmla="*/ 1731063 w 1793182"/>
                    <a:gd name="connsiteY542" fmla="*/ 670549 h 2168502"/>
                    <a:gd name="connsiteX543" fmla="*/ 1725154 w 1793182"/>
                    <a:gd name="connsiteY543" fmla="*/ 670326 h 2168502"/>
                    <a:gd name="connsiteX544" fmla="*/ 1718071 w 1793182"/>
                    <a:gd name="connsiteY544" fmla="*/ 667875 h 2168502"/>
                    <a:gd name="connsiteX545" fmla="*/ 1717688 w 1793182"/>
                    <a:gd name="connsiteY545" fmla="*/ 667739 h 2168502"/>
                    <a:gd name="connsiteX546" fmla="*/ 1716451 w 1793182"/>
                    <a:gd name="connsiteY546" fmla="*/ 669014 h 2168502"/>
                    <a:gd name="connsiteX547" fmla="*/ 1713052 w 1793182"/>
                    <a:gd name="connsiteY547" fmla="*/ 672530 h 2168502"/>
                    <a:gd name="connsiteX548" fmla="*/ 1708577 w 1793182"/>
                    <a:gd name="connsiteY548" fmla="*/ 672815 h 2168502"/>
                    <a:gd name="connsiteX549" fmla="*/ 1706042 w 1793182"/>
                    <a:gd name="connsiteY549" fmla="*/ 674448 h 2168502"/>
                    <a:gd name="connsiteX550" fmla="*/ 1704683 w 1793182"/>
                    <a:gd name="connsiteY550" fmla="*/ 674151 h 2168502"/>
                    <a:gd name="connsiteX551" fmla="*/ 1704349 w 1793182"/>
                    <a:gd name="connsiteY551" fmla="*/ 674077 h 2168502"/>
                    <a:gd name="connsiteX552" fmla="*/ 1701988 w 1793182"/>
                    <a:gd name="connsiteY552" fmla="*/ 671688 h 2168502"/>
                    <a:gd name="connsiteX553" fmla="*/ 1698119 w 1793182"/>
                    <a:gd name="connsiteY553" fmla="*/ 675922 h 2168502"/>
                    <a:gd name="connsiteX554" fmla="*/ 1695251 w 1793182"/>
                    <a:gd name="connsiteY554" fmla="*/ 679066 h 2168502"/>
                    <a:gd name="connsiteX555" fmla="*/ 1694274 w 1793182"/>
                    <a:gd name="connsiteY555" fmla="*/ 679549 h 2168502"/>
                    <a:gd name="connsiteX556" fmla="*/ 1693779 w 1793182"/>
                    <a:gd name="connsiteY556" fmla="*/ 679784 h 2168502"/>
                    <a:gd name="connsiteX557" fmla="*/ 1689366 w 1793182"/>
                    <a:gd name="connsiteY557" fmla="*/ 679326 h 2168502"/>
                    <a:gd name="connsiteX558" fmla="*/ 1687017 w 1793182"/>
                    <a:gd name="connsiteY558" fmla="*/ 679846 h 2168502"/>
                    <a:gd name="connsiteX559" fmla="*/ 1685324 w 1793182"/>
                    <a:gd name="connsiteY559" fmla="*/ 681207 h 2168502"/>
                    <a:gd name="connsiteX560" fmla="*/ 1683667 w 1793182"/>
                    <a:gd name="connsiteY560" fmla="*/ 682557 h 2168502"/>
                    <a:gd name="connsiteX561" fmla="*/ 1683346 w 1793182"/>
                    <a:gd name="connsiteY561" fmla="*/ 682817 h 2168502"/>
                    <a:gd name="connsiteX562" fmla="*/ 1681652 w 1793182"/>
                    <a:gd name="connsiteY562" fmla="*/ 683386 h 2168502"/>
                    <a:gd name="connsiteX563" fmla="*/ 1681516 w 1793182"/>
                    <a:gd name="connsiteY563" fmla="*/ 683386 h 2168502"/>
                    <a:gd name="connsiteX564" fmla="*/ 1680206 w 1793182"/>
                    <a:gd name="connsiteY564" fmla="*/ 683411 h 2168502"/>
                    <a:gd name="connsiteX565" fmla="*/ 1679983 w 1793182"/>
                    <a:gd name="connsiteY565" fmla="*/ 683411 h 2168502"/>
                    <a:gd name="connsiteX566" fmla="*/ 1679736 w 1793182"/>
                    <a:gd name="connsiteY566" fmla="*/ 683411 h 2168502"/>
                    <a:gd name="connsiteX567" fmla="*/ 1676473 w 1793182"/>
                    <a:gd name="connsiteY567" fmla="*/ 681356 h 2168502"/>
                    <a:gd name="connsiteX568" fmla="*/ 1676361 w 1793182"/>
                    <a:gd name="connsiteY568" fmla="*/ 681257 h 2168502"/>
                    <a:gd name="connsiteX569" fmla="*/ 1670180 w 1793182"/>
                    <a:gd name="connsiteY569" fmla="*/ 675860 h 2168502"/>
                    <a:gd name="connsiteX570" fmla="*/ 1668462 w 1793182"/>
                    <a:gd name="connsiteY570" fmla="*/ 674362 h 2168502"/>
                    <a:gd name="connsiteX571" fmla="*/ 1666509 w 1793182"/>
                    <a:gd name="connsiteY571" fmla="*/ 673656 h 2168502"/>
                    <a:gd name="connsiteX572" fmla="*/ 1664308 w 1793182"/>
                    <a:gd name="connsiteY572" fmla="*/ 672864 h 2168502"/>
                    <a:gd name="connsiteX573" fmla="*/ 1660229 w 1793182"/>
                    <a:gd name="connsiteY573" fmla="*/ 672542 h 2168502"/>
                    <a:gd name="connsiteX574" fmla="*/ 1660068 w 1793182"/>
                    <a:gd name="connsiteY574" fmla="*/ 672604 h 2168502"/>
                    <a:gd name="connsiteX575" fmla="*/ 1656570 w 1793182"/>
                    <a:gd name="connsiteY575" fmla="*/ 673929 h 2168502"/>
                    <a:gd name="connsiteX576" fmla="*/ 1653813 w 1793182"/>
                    <a:gd name="connsiteY576" fmla="*/ 675946 h 2168502"/>
                    <a:gd name="connsiteX577" fmla="*/ 1653294 w 1793182"/>
                    <a:gd name="connsiteY577" fmla="*/ 676330 h 2168502"/>
                    <a:gd name="connsiteX578" fmla="*/ 1650809 w 1793182"/>
                    <a:gd name="connsiteY578" fmla="*/ 678645 h 2168502"/>
                    <a:gd name="connsiteX579" fmla="*/ 1650389 w 1793182"/>
                    <a:gd name="connsiteY579" fmla="*/ 679041 h 2168502"/>
                    <a:gd name="connsiteX580" fmla="*/ 1649103 w 1793182"/>
                    <a:gd name="connsiteY580" fmla="*/ 680242 h 2168502"/>
                    <a:gd name="connsiteX581" fmla="*/ 1645222 w 1793182"/>
                    <a:gd name="connsiteY581" fmla="*/ 683881 h 2168502"/>
                    <a:gd name="connsiteX582" fmla="*/ 1644492 w 1793182"/>
                    <a:gd name="connsiteY582" fmla="*/ 684463 h 2168502"/>
                    <a:gd name="connsiteX583" fmla="*/ 1640833 w 1793182"/>
                    <a:gd name="connsiteY583" fmla="*/ 687360 h 2168502"/>
                    <a:gd name="connsiteX584" fmla="*/ 1638348 w 1793182"/>
                    <a:gd name="connsiteY584" fmla="*/ 689316 h 2168502"/>
                    <a:gd name="connsiteX585" fmla="*/ 1636098 w 1793182"/>
                    <a:gd name="connsiteY585" fmla="*/ 691111 h 2168502"/>
                    <a:gd name="connsiteX586" fmla="*/ 1635245 w 1793182"/>
                    <a:gd name="connsiteY586" fmla="*/ 692386 h 2168502"/>
                    <a:gd name="connsiteX587" fmla="*/ 1634998 w 1793182"/>
                    <a:gd name="connsiteY587" fmla="*/ 692745 h 2168502"/>
                    <a:gd name="connsiteX588" fmla="*/ 1632291 w 1793182"/>
                    <a:gd name="connsiteY588" fmla="*/ 693054 h 2168502"/>
                    <a:gd name="connsiteX589" fmla="*/ 1630400 w 1793182"/>
                    <a:gd name="connsiteY589" fmla="*/ 693265 h 2168502"/>
                    <a:gd name="connsiteX590" fmla="*/ 1630189 w 1793182"/>
                    <a:gd name="connsiteY590" fmla="*/ 693723 h 2168502"/>
                    <a:gd name="connsiteX591" fmla="*/ 1628298 w 1793182"/>
                    <a:gd name="connsiteY591" fmla="*/ 697845 h 2168502"/>
                    <a:gd name="connsiteX592" fmla="*/ 1627964 w 1793182"/>
                    <a:gd name="connsiteY592" fmla="*/ 699120 h 2168502"/>
                    <a:gd name="connsiteX593" fmla="*/ 1627667 w 1793182"/>
                    <a:gd name="connsiteY593" fmla="*/ 700259 h 2168502"/>
                    <a:gd name="connsiteX594" fmla="*/ 1625047 w 1793182"/>
                    <a:gd name="connsiteY594" fmla="*/ 706609 h 2168502"/>
                    <a:gd name="connsiteX595" fmla="*/ 1624243 w 1793182"/>
                    <a:gd name="connsiteY595" fmla="*/ 708578 h 2168502"/>
                    <a:gd name="connsiteX596" fmla="*/ 1623724 w 1793182"/>
                    <a:gd name="connsiteY596" fmla="*/ 709655 h 2168502"/>
                    <a:gd name="connsiteX597" fmla="*/ 1623328 w 1793182"/>
                    <a:gd name="connsiteY597" fmla="*/ 710496 h 2168502"/>
                    <a:gd name="connsiteX598" fmla="*/ 1623057 w 1793182"/>
                    <a:gd name="connsiteY598" fmla="*/ 710769 h 2168502"/>
                    <a:gd name="connsiteX599" fmla="*/ 1622352 w 1793182"/>
                    <a:gd name="connsiteY599" fmla="*/ 711499 h 2168502"/>
                    <a:gd name="connsiteX600" fmla="*/ 1620547 w 1793182"/>
                    <a:gd name="connsiteY600" fmla="*/ 712477 h 2168502"/>
                    <a:gd name="connsiteX601" fmla="*/ 1616455 w 1793182"/>
                    <a:gd name="connsiteY601" fmla="*/ 714012 h 2168502"/>
                    <a:gd name="connsiteX602" fmla="*/ 1609742 w 1793182"/>
                    <a:gd name="connsiteY602" fmla="*/ 715151 h 2168502"/>
                    <a:gd name="connsiteX603" fmla="*/ 1602214 w 1793182"/>
                    <a:gd name="connsiteY603" fmla="*/ 714854 h 2168502"/>
                    <a:gd name="connsiteX604" fmla="*/ 1601460 w 1793182"/>
                    <a:gd name="connsiteY604" fmla="*/ 714408 h 2168502"/>
                    <a:gd name="connsiteX605" fmla="*/ 1599321 w 1793182"/>
                    <a:gd name="connsiteY605" fmla="*/ 713121 h 2168502"/>
                    <a:gd name="connsiteX606" fmla="*/ 1596849 w 1793182"/>
                    <a:gd name="connsiteY606" fmla="*/ 708082 h 2168502"/>
                    <a:gd name="connsiteX607" fmla="*/ 1596701 w 1793182"/>
                    <a:gd name="connsiteY607" fmla="*/ 707773 h 2168502"/>
                    <a:gd name="connsiteX608" fmla="*/ 1595774 w 1793182"/>
                    <a:gd name="connsiteY608" fmla="*/ 707748 h 2168502"/>
                    <a:gd name="connsiteX609" fmla="*/ 1594154 w 1793182"/>
                    <a:gd name="connsiteY609" fmla="*/ 707699 h 2168502"/>
                    <a:gd name="connsiteX610" fmla="*/ 1593931 w 1793182"/>
                    <a:gd name="connsiteY610" fmla="*/ 709456 h 2168502"/>
                    <a:gd name="connsiteX611" fmla="*/ 1592930 w 1793182"/>
                    <a:gd name="connsiteY611" fmla="*/ 717107 h 2168502"/>
                    <a:gd name="connsiteX612" fmla="*/ 1592720 w 1793182"/>
                    <a:gd name="connsiteY612" fmla="*/ 717874 h 2168502"/>
                    <a:gd name="connsiteX613" fmla="*/ 1592399 w 1793182"/>
                    <a:gd name="connsiteY613" fmla="*/ 719050 h 2168502"/>
                    <a:gd name="connsiteX614" fmla="*/ 1589593 w 1793182"/>
                    <a:gd name="connsiteY614" fmla="*/ 721155 h 2168502"/>
                    <a:gd name="connsiteX615" fmla="*/ 1587330 w 1793182"/>
                    <a:gd name="connsiteY615" fmla="*/ 722838 h 2168502"/>
                    <a:gd name="connsiteX616" fmla="*/ 1585093 w 1793182"/>
                    <a:gd name="connsiteY616" fmla="*/ 724509 h 2168502"/>
                    <a:gd name="connsiteX617" fmla="*/ 1575969 w 1793182"/>
                    <a:gd name="connsiteY617" fmla="*/ 732828 h 2168502"/>
                    <a:gd name="connsiteX618" fmla="*/ 1575191 w 1793182"/>
                    <a:gd name="connsiteY618" fmla="*/ 733732 h 2168502"/>
                    <a:gd name="connsiteX619" fmla="*/ 1573337 w 1793182"/>
                    <a:gd name="connsiteY619" fmla="*/ 735898 h 2168502"/>
                    <a:gd name="connsiteX620" fmla="*/ 1568515 w 1793182"/>
                    <a:gd name="connsiteY620" fmla="*/ 740095 h 2168502"/>
                    <a:gd name="connsiteX621" fmla="*/ 1567724 w 1793182"/>
                    <a:gd name="connsiteY621" fmla="*/ 740775 h 2168502"/>
                    <a:gd name="connsiteX622" fmla="*/ 1564918 w 1793182"/>
                    <a:gd name="connsiteY622" fmla="*/ 742224 h 2168502"/>
                    <a:gd name="connsiteX623" fmla="*/ 1558873 w 1793182"/>
                    <a:gd name="connsiteY623" fmla="*/ 745331 h 2168502"/>
                    <a:gd name="connsiteX624" fmla="*/ 1556982 w 1793182"/>
                    <a:gd name="connsiteY624" fmla="*/ 747151 h 2168502"/>
                    <a:gd name="connsiteX625" fmla="*/ 1556339 w 1793182"/>
                    <a:gd name="connsiteY625" fmla="*/ 747770 h 2168502"/>
                    <a:gd name="connsiteX626" fmla="*/ 1555968 w 1793182"/>
                    <a:gd name="connsiteY626" fmla="*/ 748636 h 2168502"/>
                    <a:gd name="connsiteX627" fmla="*/ 1554818 w 1793182"/>
                    <a:gd name="connsiteY627" fmla="*/ 751273 h 2168502"/>
                    <a:gd name="connsiteX628" fmla="*/ 1554781 w 1793182"/>
                    <a:gd name="connsiteY628" fmla="*/ 752375 h 2168502"/>
                    <a:gd name="connsiteX629" fmla="*/ 1554497 w 1793182"/>
                    <a:gd name="connsiteY629" fmla="*/ 752907 h 2168502"/>
                    <a:gd name="connsiteX630" fmla="*/ 1554163 w 1793182"/>
                    <a:gd name="connsiteY630" fmla="*/ 753501 h 2168502"/>
                    <a:gd name="connsiteX631" fmla="*/ 1553866 w 1793182"/>
                    <a:gd name="connsiteY631" fmla="*/ 754046 h 2168502"/>
                    <a:gd name="connsiteX632" fmla="*/ 1552778 w 1793182"/>
                    <a:gd name="connsiteY632" fmla="*/ 754516 h 2168502"/>
                    <a:gd name="connsiteX633" fmla="*/ 1552173 w 1793182"/>
                    <a:gd name="connsiteY633" fmla="*/ 754789 h 2168502"/>
                    <a:gd name="connsiteX634" fmla="*/ 1551554 w 1793182"/>
                    <a:gd name="connsiteY634" fmla="*/ 754727 h 2168502"/>
                    <a:gd name="connsiteX635" fmla="*/ 1549478 w 1793182"/>
                    <a:gd name="connsiteY635" fmla="*/ 754504 h 2168502"/>
                    <a:gd name="connsiteX636" fmla="*/ 1545225 w 1793182"/>
                    <a:gd name="connsiteY636" fmla="*/ 754294 h 2168502"/>
                    <a:gd name="connsiteX637" fmla="*/ 1544644 w 1793182"/>
                    <a:gd name="connsiteY637" fmla="*/ 755507 h 2168502"/>
                    <a:gd name="connsiteX638" fmla="*/ 1544595 w 1793182"/>
                    <a:gd name="connsiteY638" fmla="*/ 757500 h 2168502"/>
                    <a:gd name="connsiteX639" fmla="*/ 1544533 w 1793182"/>
                    <a:gd name="connsiteY639" fmla="*/ 760062 h 2168502"/>
                    <a:gd name="connsiteX640" fmla="*/ 1544125 w 1793182"/>
                    <a:gd name="connsiteY640" fmla="*/ 762625 h 2168502"/>
                    <a:gd name="connsiteX641" fmla="*/ 1543482 w 1793182"/>
                    <a:gd name="connsiteY641" fmla="*/ 766697 h 2168502"/>
                    <a:gd name="connsiteX642" fmla="*/ 1544088 w 1793182"/>
                    <a:gd name="connsiteY642" fmla="*/ 769705 h 2168502"/>
                    <a:gd name="connsiteX643" fmla="*/ 1544298 w 1793182"/>
                    <a:gd name="connsiteY643" fmla="*/ 770894 h 2168502"/>
                    <a:gd name="connsiteX644" fmla="*/ 1544582 w 1793182"/>
                    <a:gd name="connsiteY644" fmla="*/ 772491 h 2168502"/>
                    <a:gd name="connsiteX645" fmla="*/ 1545868 w 1793182"/>
                    <a:gd name="connsiteY645" fmla="*/ 774632 h 2168502"/>
                    <a:gd name="connsiteX646" fmla="*/ 1545720 w 1793182"/>
                    <a:gd name="connsiteY646" fmla="*/ 776514 h 2168502"/>
                    <a:gd name="connsiteX647" fmla="*/ 1544582 w 1793182"/>
                    <a:gd name="connsiteY647" fmla="*/ 777046 h 2168502"/>
                    <a:gd name="connsiteX648" fmla="*/ 1542197 w 1793182"/>
                    <a:gd name="connsiteY648" fmla="*/ 776749 h 2168502"/>
                    <a:gd name="connsiteX649" fmla="*/ 1539811 w 1793182"/>
                    <a:gd name="connsiteY649" fmla="*/ 775165 h 2168502"/>
                    <a:gd name="connsiteX650" fmla="*/ 1538352 w 1793182"/>
                    <a:gd name="connsiteY650" fmla="*/ 775016 h 2168502"/>
                    <a:gd name="connsiteX651" fmla="*/ 1537338 w 1793182"/>
                    <a:gd name="connsiteY651" fmla="*/ 775548 h 2168502"/>
                    <a:gd name="connsiteX652" fmla="*/ 1537511 w 1793182"/>
                    <a:gd name="connsiteY652" fmla="*/ 777665 h 2168502"/>
                    <a:gd name="connsiteX653" fmla="*/ 1537536 w 1793182"/>
                    <a:gd name="connsiteY653" fmla="*/ 778581 h 2168502"/>
                    <a:gd name="connsiteX654" fmla="*/ 1537548 w 1793182"/>
                    <a:gd name="connsiteY654" fmla="*/ 779076 h 2168502"/>
                    <a:gd name="connsiteX655" fmla="*/ 1537610 w 1793182"/>
                    <a:gd name="connsiteY655" fmla="*/ 781119 h 2168502"/>
                    <a:gd name="connsiteX656" fmla="*/ 1537610 w 1793182"/>
                    <a:gd name="connsiteY656" fmla="*/ 781329 h 2168502"/>
                    <a:gd name="connsiteX657" fmla="*/ 1537623 w 1793182"/>
                    <a:gd name="connsiteY657" fmla="*/ 781515 h 2168502"/>
                    <a:gd name="connsiteX658" fmla="*/ 1537610 w 1793182"/>
                    <a:gd name="connsiteY658" fmla="*/ 781998 h 2168502"/>
                    <a:gd name="connsiteX659" fmla="*/ 1537573 w 1793182"/>
                    <a:gd name="connsiteY659" fmla="*/ 783174 h 2168502"/>
                    <a:gd name="connsiteX660" fmla="*/ 1537376 w 1793182"/>
                    <a:gd name="connsiteY660" fmla="*/ 788435 h 2168502"/>
                    <a:gd name="connsiteX661" fmla="*/ 1538117 w 1793182"/>
                    <a:gd name="connsiteY661" fmla="*/ 790230 h 2168502"/>
                    <a:gd name="connsiteX662" fmla="*/ 1538290 w 1793182"/>
                    <a:gd name="connsiteY662" fmla="*/ 790614 h 2168502"/>
                    <a:gd name="connsiteX663" fmla="*/ 1538352 w 1793182"/>
                    <a:gd name="connsiteY663" fmla="*/ 790762 h 2168502"/>
                    <a:gd name="connsiteX664" fmla="*/ 1541208 w 1793182"/>
                    <a:gd name="connsiteY664" fmla="*/ 796964 h 2168502"/>
                    <a:gd name="connsiteX665" fmla="*/ 1542790 w 1793182"/>
                    <a:gd name="connsiteY665" fmla="*/ 799799 h 2168502"/>
                    <a:gd name="connsiteX666" fmla="*/ 1544533 w 1793182"/>
                    <a:gd name="connsiteY666" fmla="*/ 802931 h 2168502"/>
                    <a:gd name="connsiteX667" fmla="*/ 1547216 w 1793182"/>
                    <a:gd name="connsiteY667" fmla="*/ 807623 h 2168502"/>
                    <a:gd name="connsiteX668" fmla="*/ 1549156 w 1793182"/>
                    <a:gd name="connsiteY668" fmla="*/ 811027 h 2168502"/>
                    <a:gd name="connsiteX669" fmla="*/ 1553508 w 1793182"/>
                    <a:gd name="connsiteY669" fmla="*/ 818999 h 2168502"/>
                    <a:gd name="connsiteX670" fmla="*/ 1554695 w 1793182"/>
                    <a:gd name="connsiteY670" fmla="*/ 821153 h 2168502"/>
                    <a:gd name="connsiteX671" fmla="*/ 1555486 w 1793182"/>
                    <a:gd name="connsiteY671" fmla="*/ 822614 h 2168502"/>
                    <a:gd name="connsiteX672" fmla="*/ 1555684 w 1793182"/>
                    <a:gd name="connsiteY672" fmla="*/ 823096 h 2168502"/>
                    <a:gd name="connsiteX673" fmla="*/ 1556957 w 1793182"/>
                    <a:gd name="connsiteY673" fmla="*/ 826302 h 2168502"/>
                    <a:gd name="connsiteX674" fmla="*/ 1557810 w 1793182"/>
                    <a:gd name="connsiteY674" fmla="*/ 828444 h 2168502"/>
                    <a:gd name="connsiteX675" fmla="*/ 1559664 w 1793182"/>
                    <a:gd name="connsiteY675" fmla="*/ 833297 h 2168502"/>
                    <a:gd name="connsiteX676" fmla="*/ 1562112 w 1793182"/>
                    <a:gd name="connsiteY676" fmla="*/ 841690 h 2168502"/>
                    <a:gd name="connsiteX677" fmla="*/ 1562458 w 1793182"/>
                    <a:gd name="connsiteY677" fmla="*/ 844190 h 2168502"/>
                    <a:gd name="connsiteX678" fmla="*/ 1563175 w 1793182"/>
                    <a:gd name="connsiteY678" fmla="*/ 849315 h 2168502"/>
                    <a:gd name="connsiteX679" fmla="*/ 1563570 w 1793182"/>
                    <a:gd name="connsiteY679" fmla="*/ 852125 h 2168502"/>
                    <a:gd name="connsiteX680" fmla="*/ 1563583 w 1793182"/>
                    <a:gd name="connsiteY680" fmla="*/ 852298 h 2168502"/>
                    <a:gd name="connsiteX681" fmla="*/ 1564016 w 1793182"/>
                    <a:gd name="connsiteY681" fmla="*/ 858513 h 2168502"/>
                    <a:gd name="connsiteX682" fmla="*/ 1564782 w 1793182"/>
                    <a:gd name="connsiteY682" fmla="*/ 861050 h 2168502"/>
                    <a:gd name="connsiteX683" fmla="*/ 1565326 w 1793182"/>
                    <a:gd name="connsiteY683" fmla="*/ 862883 h 2168502"/>
                    <a:gd name="connsiteX684" fmla="*/ 1570889 w 1793182"/>
                    <a:gd name="connsiteY684" fmla="*/ 869344 h 2168502"/>
                    <a:gd name="connsiteX685" fmla="*/ 1571989 w 1793182"/>
                    <a:gd name="connsiteY685" fmla="*/ 870619 h 2168502"/>
                    <a:gd name="connsiteX686" fmla="*/ 1573534 w 1793182"/>
                    <a:gd name="connsiteY686" fmla="*/ 874680 h 2168502"/>
                    <a:gd name="connsiteX687" fmla="*/ 1574016 w 1793182"/>
                    <a:gd name="connsiteY687" fmla="*/ 877131 h 2168502"/>
                    <a:gd name="connsiteX688" fmla="*/ 1569344 w 1793182"/>
                    <a:gd name="connsiteY688" fmla="*/ 891243 h 2168502"/>
                    <a:gd name="connsiteX689" fmla="*/ 1562210 w 1793182"/>
                    <a:gd name="connsiteY689" fmla="*/ 897965 h 2168502"/>
                    <a:gd name="connsiteX690" fmla="*/ 1560245 w 1793182"/>
                    <a:gd name="connsiteY690" fmla="*/ 900354 h 2168502"/>
                    <a:gd name="connsiteX691" fmla="*/ 1557735 w 1793182"/>
                    <a:gd name="connsiteY691" fmla="*/ 906902 h 2168502"/>
                    <a:gd name="connsiteX692" fmla="*/ 1555066 w 1793182"/>
                    <a:gd name="connsiteY692" fmla="*/ 913884 h 2168502"/>
                    <a:gd name="connsiteX693" fmla="*/ 1553594 w 1793182"/>
                    <a:gd name="connsiteY693" fmla="*/ 917709 h 2168502"/>
                    <a:gd name="connsiteX694" fmla="*/ 1553335 w 1793182"/>
                    <a:gd name="connsiteY694" fmla="*/ 918427 h 2168502"/>
                    <a:gd name="connsiteX695" fmla="*/ 1552877 w 1793182"/>
                    <a:gd name="connsiteY695" fmla="*/ 919665 h 2168502"/>
                    <a:gd name="connsiteX696" fmla="*/ 1552407 w 1793182"/>
                    <a:gd name="connsiteY696" fmla="*/ 920903 h 2168502"/>
                    <a:gd name="connsiteX697" fmla="*/ 1552358 w 1793182"/>
                    <a:gd name="connsiteY697" fmla="*/ 921138 h 2168502"/>
                    <a:gd name="connsiteX698" fmla="*/ 1552321 w 1793182"/>
                    <a:gd name="connsiteY698" fmla="*/ 921324 h 2168502"/>
                    <a:gd name="connsiteX699" fmla="*/ 1552235 w 1793182"/>
                    <a:gd name="connsiteY699" fmla="*/ 921757 h 2168502"/>
                    <a:gd name="connsiteX700" fmla="*/ 1547611 w 1793182"/>
                    <a:gd name="connsiteY700" fmla="*/ 934236 h 2168502"/>
                    <a:gd name="connsiteX701" fmla="*/ 1547129 w 1793182"/>
                    <a:gd name="connsiteY701" fmla="*/ 935523 h 2168502"/>
                    <a:gd name="connsiteX702" fmla="*/ 1547166 w 1793182"/>
                    <a:gd name="connsiteY702" fmla="*/ 936278 h 2168502"/>
                    <a:gd name="connsiteX703" fmla="*/ 1547537 w 1793182"/>
                    <a:gd name="connsiteY703" fmla="*/ 944832 h 2168502"/>
                    <a:gd name="connsiteX704" fmla="*/ 1547549 w 1793182"/>
                    <a:gd name="connsiteY704" fmla="*/ 945253 h 2168502"/>
                    <a:gd name="connsiteX705" fmla="*/ 1547821 w 1793182"/>
                    <a:gd name="connsiteY705" fmla="*/ 946379 h 2168502"/>
                    <a:gd name="connsiteX706" fmla="*/ 1547982 w 1793182"/>
                    <a:gd name="connsiteY706" fmla="*/ 946998 h 2168502"/>
                    <a:gd name="connsiteX707" fmla="*/ 1547661 w 1793182"/>
                    <a:gd name="connsiteY707" fmla="*/ 949821 h 2168502"/>
                    <a:gd name="connsiteX708" fmla="*/ 1546437 w 1793182"/>
                    <a:gd name="connsiteY708" fmla="*/ 954364 h 2168502"/>
                    <a:gd name="connsiteX709" fmla="*/ 1543272 w 1793182"/>
                    <a:gd name="connsiteY709" fmla="*/ 966149 h 2168502"/>
                    <a:gd name="connsiteX710" fmla="*/ 1542221 w 1793182"/>
                    <a:gd name="connsiteY710" fmla="*/ 970135 h 2168502"/>
                    <a:gd name="connsiteX711" fmla="*/ 1542184 w 1793182"/>
                    <a:gd name="connsiteY711" fmla="*/ 971583 h 2168502"/>
                    <a:gd name="connsiteX712" fmla="*/ 1542061 w 1793182"/>
                    <a:gd name="connsiteY712" fmla="*/ 978553 h 2168502"/>
                    <a:gd name="connsiteX713" fmla="*/ 1542246 w 1793182"/>
                    <a:gd name="connsiteY713" fmla="*/ 979729 h 2168502"/>
                    <a:gd name="connsiteX714" fmla="*/ 1542864 w 1793182"/>
                    <a:gd name="connsiteY714" fmla="*/ 983777 h 2168502"/>
                    <a:gd name="connsiteX715" fmla="*/ 1545336 w 1793182"/>
                    <a:gd name="connsiteY715" fmla="*/ 990003 h 2168502"/>
                    <a:gd name="connsiteX716" fmla="*/ 1545497 w 1793182"/>
                    <a:gd name="connsiteY716" fmla="*/ 990424 h 2168502"/>
                    <a:gd name="connsiteX717" fmla="*/ 1545571 w 1793182"/>
                    <a:gd name="connsiteY717" fmla="*/ 990610 h 2168502"/>
                    <a:gd name="connsiteX718" fmla="*/ 1545670 w 1793182"/>
                    <a:gd name="connsiteY718" fmla="*/ 990857 h 2168502"/>
                    <a:gd name="connsiteX719" fmla="*/ 1548885 w 1793182"/>
                    <a:gd name="connsiteY719" fmla="*/ 994410 h 2168502"/>
                    <a:gd name="connsiteX720" fmla="*/ 1549910 w 1793182"/>
                    <a:gd name="connsiteY720" fmla="*/ 995561 h 2168502"/>
                    <a:gd name="connsiteX721" fmla="*/ 1551258 w 1793182"/>
                    <a:gd name="connsiteY721" fmla="*/ 997072 h 2168502"/>
                    <a:gd name="connsiteX722" fmla="*/ 1552803 w 1793182"/>
                    <a:gd name="connsiteY722" fmla="*/ 998149 h 2168502"/>
                    <a:gd name="connsiteX723" fmla="*/ 1554188 w 1793182"/>
                    <a:gd name="connsiteY723" fmla="*/ 998966 h 2168502"/>
                    <a:gd name="connsiteX724" fmla="*/ 1555881 w 1793182"/>
                    <a:gd name="connsiteY724" fmla="*/ 999498 h 2168502"/>
                    <a:gd name="connsiteX725" fmla="*/ 1556376 w 1793182"/>
                    <a:gd name="connsiteY725" fmla="*/ 999647 h 2168502"/>
                    <a:gd name="connsiteX726" fmla="*/ 1557649 w 1793182"/>
                    <a:gd name="connsiteY726" fmla="*/ 999436 h 2168502"/>
                    <a:gd name="connsiteX727" fmla="*/ 1559145 w 1793182"/>
                    <a:gd name="connsiteY727" fmla="*/ 999176 h 2168502"/>
                    <a:gd name="connsiteX728" fmla="*/ 1563113 w 1793182"/>
                    <a:gd name="connsiteY728" fmla="*/ 995747 h 2168502"/>
                    <a:gd name="connsiteX729" fmla="*/ 1567044 w 1793182"/>
                    <a:gd name="connsiteY729" fmla="*/ 995859 h 2168502"/>
                    <a:gd name="connsiteX730" fmla="*/ 1572756 w 1793182"/>
                    <a:gd name="connsiteY730" fmla="*/ 997270 h 2168502"/>
                    <a:gd name="connsiteX731" fmla="*/ 1576847 w 1793182"/>
                    <a:gd name="connsiteY731" fmla="*/ 998124 h 2168502"/>
                    <a:gd name="connsiteX732" fmla="*/ 1580914 w 1793182"/>
                    <a:gd name="connsiteY732" fmla="*/ 1000105 h 2168502"/>
                    <a:gd name="connsiteX733" fmla="*/ 1582682 w 1793182"/>
                    <a:gd name="connsiteY733" fmla="*/ 1001961 h 2168502"/>
                    <a:gd name="connsiteX734" fmla="*/ 1583090 w 1793182"/>
                    <a:gd name="connsiteY734" fmla="*/ 1002382 h 2168502"/>
                    <a:gd name="connsiteX735" fmla="*/ 1583214 w 1793182"/>
                    <a:gd name="connsiteY735" fmla="*/ 1002655 h 2168502"/>
                    <a:gd name="connsiteX736" fmla="*/ 1585216 w 1793182"/>
                    <a:gd name="connsiteY736" fmla="*/ 1007037 h 2168502"/>
                    <a:gd name="connsiteX737" fmla="*/ 1586181 w 1793182"/>
                    <a:gd name="connsiteY737" fmla="*/ 1009711 h 2168502"/>
                    <a:gd name="connsiteX738" fmla="*/ 1586663 w 1793182"/>
                    <a:gd name="connsiteY738" fmla="*/ 1011023 h 2168502"/>
                    <a:gd name="connsiteX739" fmla="*/ 1587281 w 1793182"/>
                    <a:gd name="connsiteY739" fmla="*/ 1013177 h 2168502"/>
                    <a:gd name="connsiteX740" fmla="*/ 1587639 w 1793182"/>
                    <a:gd name="connsiteY740" fmla="*/ 1014390 h 2168502"/>
                    <a:gd name="connsiteX741" fmla="*/ 1587206 w 1793182"/>
                    <a:gd name="connsiteY741" fmla="*/ 1015640 h 2168502"/>
                    <a:gd name="connsiteX742" fmla="*/ 1586255 w 1793182"/>
                    <a:gd name="connsiteY742" fmla="*/ 1016531 h 2168502"/>
                    <a:gd name="connsiteX743" fmla="*/ 1585501 w 1793182"/>
                    <a:gd name="connsiteY743" fmla="*/ 1017237 h 2168502"/>
                    <a:gd name="connsiteX744" fmla="*/ 1582274 w 1793182"/>
                    <a:gd name="connsiteY744" fmla="*/ 1017287 h 2168502"/>
                    <a:gd name="connsiteX745" fmla="*/ 1580222 w 1793182"/>
                    <a:gd name="connsiteY745" fmla="*/ 1017324 h 2168502"/>
                    <a:gd name="connsiteX746" fmla="*/ 1579307 w 1793182"/>
                    <a:gd name="connsiteY746" fmla="*/ 1017980 h 2168502"/>
                    <a:gd name="connsiteX747" fmla="*/ 1578541 w 1793182"/>
                    <a:gd name="connsiteY747" fmla="*/ 1018537 h 2168502"/>
                    <a:gd name="connsiteX748" fmla="*/ 1577947 w 1793182"/>
                    <a:gd name="connsiteY748" fmla="*/ 1019725 h 2168502"/>
                    <a:gd name="connsiteX749" fmla="*/ 1577119 w 1793182"/>
                    <a:gd name="connsiteY749" fmla="*/ 1021409 h 2168502"/>
                    <a:gd name="connsiteX750" fmla="*/ 1576390 w 1793182"/>
                    <a:gd name="connsiteY750" fmla="*/ 1027524 h 2168502"/>
                    <a:gd name="connsiteX751" fmla="*/ 1573423 w 1793182"/>
                    <a:gd name="connsiteY751" fmla="*/ 1029492 h 2168502"/>
                    <a:gd name="connsiteX752" fmla="*/ 1571655 w 1793182"/>
                    <a:gd name="connsiteY752" fmla="*/ 1029294 h 2168502"/>
                    <a:gd name="connsiteX753" fmla="*/ 1569813 w 1793182"/>
                    <a:gd name="connsiteY753" fmla="*/ 1029071 h 2168502"/>
                    <a:gd name="connsiteX754" fmla="*/ 1567106 w 1793182"/>
                    <a:gd name="connsiteY754" fmla="*/ 1027351 h 2168502"/>
                    <a:gd name="connsiteX755" fmla="*/ 1563360 w 1793182"/>
                    <a:gd name="connsiteY755" fmla="*/ 1023390 h 2168502"/>
                    <a:gd name="connsiteX756" fmla="*/ 1562310 w 1793182"/>
                    <a:gd name="connsiteY756" fmla="*/ 1022226 h 2168502"/>
                    <a:gd name="connsiteX757" fmla="*/ 1561073 w 1793182"/>
                    <a:gd name="connsiteY757" fmla="*/ 1020877 h 2168502"/>
                    <a:gd name="connsiteX758" fmla="*/ 1560332 w 1793182"/>
                    <a:gd name="connsiteY758" fmla="*/ 1019862 h 2168502"/>
                    <a:gd name="connsiteX759" fmla="*/ 1559627 w 1793182"/>
                    <a:gd name="connsiteY759" fmla="*/ 1018871 h 2168502"/>
                    <a:gd name="connsiteX760" fmla="*/ 1556264 w 1793182"/>
                    <a:gd name="connsiteY760" fmla="*/ 1015975 h 2168502"/>
                    <a:gd name="connsiteX761" fmla="*/ 1553471 w 1793182"/>
                    <a:gd name="connsiteY761" fmla="*/ 1013585 h 2168502"/>
                    <a:gd name="connsiteX762" fmla="*/ 1549539 w 1793182"/>
                    <a:gd name="connsiteY762" fmla="*/ 1013548 h 2168502"/>
                    <a:gd name="connsiteX763" fmla="*/ 1548650 w 1793182"/>
                    <a:gd name="connsiteY763" fmla="*/ 1014588 h 2168502"/>
                    <a:gd name="connsiteX764" fmla="*/ 1548514 w 1793182"/>
                    <a:gd name="connsiteY764" fmla="*/ 1014737 h 2168502"/>
                    <a:gd name="connsiteX765" fmla="*/ 1548069 w 1793182"/>
                    <a:gd name="connsiteY765" fmla="*/ 1015244 h 2168502"/>
                    <a:gd name="connsiteX766" fmla="*/ 1545349 w 1793182"/>
                    <a:gd name="connsiteY766" fmla="*/ 1031547 h 2168502"/>
                    <a:gd name="connsiteX767" fmla="*/ 1545373 w 1793182"/>
                    <a:gd name="connsiteY767" fmla="*/ 1032290 h 2168502"/>
                    <a:gd name="connsiteX768" fmla="*/ 1545448 w 1793182"/>
                    <a:gd name="connsiteY768" fmla="*/ 1033677 h 2168502"/>
                    <a:gd name="connsiteX769" fmla="*/ 1546610 w 1793182"/>
                    <a:gd name="connsiteY769" fmla="*/ 1039210 h 2168502"/>
                    <a:gd name="connsiteX770" fmla="*/ 1544607 w 1793182"/>
                    <a:gd name="connsiteY770" fmla="*/ 1041129 h 2168502"/>
                    <a:gd name="connsiteX771" fmla="*/ 1542914 w 1793182"/>
                    <a:gd name="connsiteY771" fmla="*/ 1042243 h 2168502"/>
                    <a:gd name="connsiteX772" fmla="*/ 1542209 w 1793182"/>
                    <a:gd name="connsiteY772" fmla="*/ 1042713 h 2168502"/>
                    <a:gd name="connsiteX773" fmla="*/ 1537462 w 1793182"/>
                    <a:gd name="connsiteY773" fmla="*/ 1046439 h 2168502"/>
                    <a:gd name="connsiteX774" fmla="*/ 1536609 w 1793182"/>
                    <a:gd name="connsiteY774" fmla="*/ 1046897 h 2168502"/>
                    <a:gd name="connsiteX775" fmla="*/ 1532913 w 1793182"/>
                    <a:gd name="connsiteY775" fmla="*/ 1048841 h 2168502"/>
                    <a:gd name="connsiteX776" fmla="*/ 1529723 w 1793182"/>
                    <a:gd name="connsiteY776" fmla="*/ 1047256 h 2168502"/>
                    <a:gd name="connsiteX777" fmla="*/ 1527844 w 1793182"/>
                    <a:gd name="connsiteY777" fmla="*/ 1046885 h 2168502"/>
                    <a:gd name="connsiteX778" fmla="*/ 1523555 w 1793182"/>
                    <a:gd name="connsiteY778" fmla="*/ 1048432 h 2168502"/>
                    <a:gd name="connsiteX779" fmla="*/ 1523184 w 1793182"/>
                    <a:gd name="connsiteY779" fmla="*/ 1048952 h 2168502"/>
                    <a:gd name="connsiteX780" fmla="*/ 1522739 w 1793182"/>
                    <a:gd name="connsiteY780" fmla="*/ 1049584 h 2168502"/>
                    <a:gd name="connsiteX781" fmla="*/ 1522022 w 1793182"/>
                    <a:gd name="connsiteY781" fmla="*/ 1049844 h 2168502"/>
                    <a:gd name="connsiteX782" fmla="*/ 1521713 w 1793182"/>
                    <a:gd name="connsiteY782" fmla="*/ 1049955 h 2168502"/>
                    <a:gd name="connsiteX783" fmla="*/ 1516397 w 1793182"/>
                    <a:gd name="connsiteY783" fmla="*/ 1054300 h 2168502"/>
                    <a:gd name="connsiteX784" fmla="*/ 1511156 w 1793182"/>
                    <a:gd name="connsiteY784" fmla="*/ 1059276 h 2168502"/>
                    <a:gd name="connsiteX785" fmla="*/ 1508794 w 1793182"/>
                    <a:gd name="connsiteY785" fmla="*/ 1062210 h 2168502"/>
                    <a:gd name="connsiteX786" fmla="*/ 1508559 w 1793182"/>
                    <a:gd name="connsiteY786" fmla="*/ 1064859 h 2168502"/>
                    <a:gd name="connsiteX787" fmla="*/ 1508362 w 1793182"/>
                    <a:gd name="connsiteY787" fmla="*/ 1067075 h 2168502"/>
                    <a:gd name="connsiteX788" fmla="*/ 1507434 w 1793182"/>
                    <a:gd name="connsiteY788" fmla="*/ 1069019 h 2168502"/>
                    <a:gd name="connsiteX789" fmla="*/ 1506495 w 1793182"/>
                    <a:gd name="connsiteY789" fmla="*/ 1068920 h 2168502"/>
                    <a:gd name="connsiteX790" fmla="*/ 1503405 w 1793182"/>
                    <a:gd name="connsiteY790" fmla="*/ 1069477 h 2168502"/>
                    <a:gd name="connsiteX791" fmla="*/ 1501204 w 1793182"/>
                    <a:gd name="connsiteY791" fmla="*/ 1069885 h 2168502"/>
                    <a:gd name="connsiteX792" fmla="*/ 1497557 w 1793182"/>
                    <a:gd name="connsiteY792" fmla="*/ 1073958 h 2168502"/>
                    <a:gd name="connsiteX793" fmla="*/ 1496259 w 1793182"/>
                    <a:gd name="connsiteY793" fmla="*/ 1074453 h 2168502"/>
                    <a:gd name="connsiteX794" fmla="*/ 1495654 w 1793182"/>
                    <a:gd name="connsiteY794" fmla="*/ 1074688 h 2168502"/>
                    <a:gd name="connsiteX795" fmla="*/ 1495011 w 1793182"/>
                    <a:gd name="connsiteY795" fmla="*/ 1074973 h 2168502"/>
                    <a:gd name="connsiteX796" fmla="*/ 1492477 w 1793182"/>
                    <a:gd name="connsiteY796" fmla="*/ 1076112 h 2168502"/>
                    <a:gd name="connsiteX797" fmla="*/ 1491611 w 1793182"/>
                    <a:gd name="connsiteY797" fmla="*/ 1077796 h 2168502"/>
                    <a:gd name="connsiteX798" fmla="*/ 1491401 w 1793182"/>
                    <a:gd name="connsiteY798" fmla="*/ 1078204 h 2168502"/>
                    <a:gd name="connsiteX799" fmla="*/ 1491488 w 1793182"/>
                    <a:gd name="connsiteY799" fmla="*/ 1080568 h 2168502"/>
                    <a:gd name="connsiteX800" fmla="*/ 1493552 w 1793182"/>
                    <a:gd name="connsiteY800" fmla="*/ 1083824 h 2168502"/>
                    <a:gd name="connsiteX801" fmla="*/ 1494133 w 1793182"/>
                    <a:gd name="connsiteY801" fmla="*/ 1084740 h 2168502"/>
                    <a:gd name="connsiteX802" fmla="*/ 1494182 w 1793182"/>
                    <a:gd name="connsiteY802" fmla="*/ 1085149 h 2168502"/>
                    <a:gd name="connsiteX803" fmla="*/ 1494380 w 1793182"/>
                    <a:gd name="connsiteY803" fmla="*/ 1087265 h 2168502"/>
                    <a:gd name="connsiteX804" fmla="*/ 1493960 w 1793182"/>
                    <a:gd name="connsiteY804" fmla="*/ 1087649 h 2168502"/>
                    <a:gd name="connsiteX805" fmla="*/ 1491722 w 1793182"/>
                    <a:gd name="connsiteY805" fmla="*/ 1089704 h 2168502"/>
                    <a:gd name="connsiteX806" fmla="*/ 1490474 w 1793182"/>
                    <a:gd name="connsiteY806" fmla="*/ 1089679 h 2168502"/>
                    <a:gd name="connsiteX807" fmla="*/ 1488249 w 1793182"/>
                    <a:gd name="connsiteY807" fmla="*/ 1088293 h 2168502"/>
                    <a:gd name="connsiteX808" fmla="*/ 1486122 w 1793182"/>
                    <a:gd name="connsiteY808" fmla="*/ 1087439 h 2168502"/>
                    <a:gd name="connsiteX809" fmla="*/ 1483885 w 1793182"/>
                    <a:gd name="connsiteY809" fmla="*/ 1089197 h 2168502"/>
                    <a:gd name="connsiteX810" fmla="*/ 1480584 w 1793182"/>
                    <a:gd name="connsiteY810" fmla="*/ 1089184 h 2168502"/>
                    <a:gd name="connsiteX811" fmla="*/ 1480028 w 1793182"/>
                    <a:gd name="connsiteY811" fmla="*/ 1089605 h 2168502"/>
                    <a:gd name="connsiteX812" fmla="*/ 1478891 w 1793182"/>
                    <a:gd name="connsiteY812" fmla="*/ 1090484 h 2168502"/>
                    <a:gd name="connsiteX813" fmla="*/ 1478446 w 1793182"/>
                    <a:gd name="connsiteY813" fmla="*/ 1095906 h 2168502"/>
                    <a:gd name="connsiteX814" fmla="*/ 1475009 w 1793182"/>
                    <a:gd name="connsiteY814" fmla="*/ 1100647 h 2168502"/>
                    <a:gd name="connsiteX815" fmla="*/ 1473241 w 1793182"/>
                    <a:gd name="connsiteY815" fmla="*/ 1103086 h 2168502"/>
                    <a:gd name="connsiteX816" fmla="*/ 1472574 w 1793182"/>
                    <a:gd name="connsiteY816" fmla="*/ 1104683 h 2168502"/>
                    <a:gd name="connsiteX817" fmla="*/ 1471473 w 1793182"/>
                    <a:gd name="connsiteY817" fmla="*/ 1107295 h 2168502"/>
                    <a:gd name="connsiteX818" fmla="*/ 1472969 w 1793182"/>
                    <a:gd name="connsiteY818" fmla="*/ 1110563 h 2168502"/>
                    <a:gd name="connsiteX819" fmla="*/ 1471968 w 1793182"/>
                    <a:gd name="connsiteY819" fmla="*/ 1112828 h 2168502"/>
                    <a:gd name="connsiteX820" fmla="*/ 1469409 w 1793182"/>
                    <a:gd name="connsiteY820" fmla="*/ 1114809 h 2168502"/>
                    <a:gd name="connsiteX821" fmla="*/ 1467246 w 1793182"/>
                    <a:gd name="connsiteY821" fmla="*/ 1114796 h 2168502"/>
                    <a:gd name="connsiteX822" fmla="*/ 1462733 w 1793182"/>
                    <a:gd name="connsiteY822" fmla="*/ 1114796 h 2168502"/>
                    <a:gd name="connsiteX823" fmla="*/ 1462573 w 1793182"/>
                    <a:gd name="connsiteY823" fmla="*/ 1115106 h 2168502"/>
                    <a:gd name="connsiteX824" fmla="*/ 1461868 w 1793182"/>
                    <a:gd name="connsiteY824" fmla="*/ 1116394 h 2168502"/>
                    <a:gd name="connsiteX825" fmla="*/ 1462808 w 1793182"/>
                    <a:gd name="connsiteY825" fmla="*/ 1117867 h 2168502"/>
                    <a:gd name="connsiteX826" fmla="*/ 1463117 w 1793182"/>
                    <a:gd name="connsiteY826" fmla="*/ 1118349 h 2168502"/>
                    <a:gd name="connsiteX827" fmla="*/ 1465305 w 1793182"/>
                    <a:gd name="connsiteY827" fmla="*/ 1124935 h 2168502"/>
                    <a:gd name="connsiteX828" fmla="*/ 1467901 w 1793182"/>
                    <a:gd name="connsiteY828" fmla="*/ 1127918 h 2168502"/>
                    <a:gd name="connsiteX829" fmla="*/ 1467851 w 1793182"/>
                    <a:gd name="connsiteY829" fmla="*/ 1128240 h 2168502"/>
                    <a:gd name="connsiteX830" fmla="*/ 1467703 w 1793182"/>
                    <a:gd name="connsiteY830" fmla="*/ 1129404 h 2168502"/>
                    <a:gd name="connsiteX831" fmla="*/ 1467407 w 1793182"/>
                    <a:gd name="connsiteY831" fmla="*/ 1129552 h 2168502"/>
                    <a:gd name="connsiteX832" fmla="*/ 1467073 w 1793182"/>
                    <a:gd name="connsiteY832" fmla="*/ 1129713 h 2168502"/>
                    <a:gd name="connsiteX833" fmla="*/ 1464934 w 1793182"/>
                    <a:gd name="connsiteY833" fmla="*/ 1129255 h 2168502"/>
                    <a:gd name="connsiteX834" fmla="*/ 1463710 w 1793182"/>
                    <a:gd name="connsiteY834" fmla="*/ 1128995 h 2168502"/>
                    <a:gd name="connsiteX835" fmla="*/ 1459482 w 1793182"/>
                    <a:gd name="connsiteY835" fmla="*/ 1131880 h 2168502"/>
                    <a:gd name="connsiteX836" fmla="*/ 1456355 w 1793182"/>
                    <a:gd name="connsiteY836" fmla="*/ 1132115 h 2168502"/>
                    <a:gd name="connsiteX837" fmla="*/ 1455626 w 1793182"/>
                    <a:gd name="connsiteY837" fmla="*/ 1132177 h 2168502"/>
                    <a:gd name="connsiteX838" fmla="*/ 1453017 w 1793182"/>
                    <a:gd name="connsiteY838" fmla="*/ 1133056 h 2168502"/>
                    <a:gd name="connsiteX839" fmla="*/ 1451892 w 1793182"/>
                    <a:gd name="connsiteY839" fmla="*/ 1134516 h 2168502"/>
                    <a:gd name="connsiteX840" fmla="*/ 1450013 w 1793182"/>
                    <a:gd name="connsiteY840" fmla="*/ 1136992 h 2168502"/>
                    <a:gd name="connsiteX841" fmla="*/ 1445921 w 1793182"/>
                    <a:gd name="connsiteY841" fmla="*/ 1143825 h 2168502"/>
                    <a:gd name="connsiteX842" fmla="*/ 1442559 w 1793182"/>
                    <a:gd name="connsiteY842" fmla="*/ 1149482 h 2168502"/>
                    <a:gd name="connsiteX843" fmla="*/ 1440754 w 1793182"/>
                    <a:gd name="connsiteY843" fmla="*/ 1151921 h 2168502"/>
                    <a:gd name="connsiteX844" fmla="*/ 1439394 w 1793182"/>
                    <a:gd name="connsiteY844" fmla="*/ 1153741 h 2168502"/>
                    <a:gd name="connsiteX845" fmla="*/ 1438541 w 1793182"/>
                    <a:gd name="connsiteY845" fmla="*/ 1153716 h 2168502"/>
                    <a:gd name="connsiteX846" fmla="*/ 1436390 w 1793182"/>
                    <a:gd name="connsiteY846" fmla="*/ 1155783 h 2168502"/>
                    <a:gd name="connsiteX847" fmla="*/ 1434499 w 1793182"/>
                    <a:gd name="connsiteY847" fmla="*/ 1157616 h 2168502"/>
                    <a:gd name="connsiteX848" fmla="*/ 1432187 w 1793182"/>
                    <a:gd name="connsiteY848" fmla="*/ 1159844 h 2168502"/>
                    <a:gd name="connsiteX849" fmla="*/ 1428985 w 1793182"/>
                    <a:gd name="connsiteY849" fmla="*/ 1162939 h 2168502"/>
                    <a:gd name="connsiteX850" fmla="*/ 1426909 w 1793182"/>
                    <a:gd name="connsiteY850" fmla="*/ 1164152 h 2168502"/>
                    <a:gd name="connsiteX851" fmla="*/ 1424547 w 1793182"/>
                    <a:gd name="connsiteY851" fmla="*/ 1164239 h 2168502"/>
                    <a:gd name="connsiteX852" fmla="*/ 1424238 w 1793182"/>
                    <a:gd name="connsiteY852" fmla="*/ 1164251 h 2168502"/>
                    <a:gd name="connsiteX853" fmla="*/ 1423138 w 1793182"/>
                    <a:gd name="connsiteY853" fmla="*/ 1164288 h 2168502"/>
                    <a:gd name="connsiteX854" fmla="*/ 1420246 w 1793182"/>
                    <a:gd name="connsiteY854" fmla="*/ 1167073 h 2168502"/>
                    <a:gd name="connsiteX855" fmla="*/ 1418725 w 1793182"/>
                    <a:gd name="connsiteY855" fmla="*/ 1168509 h 2168502"/>
                    <a:gd name="connsiteX856" fmla="*/ 1415152 w 1793182"/>
                    <a:gd name="connsiteY856" fmla="*/ 1169722 h 2168502"/>
                    <a:gd name="connsiteX857" fmla="*/ 1414262 w 1793182"/>
                    <a:gd name="connsiteY857" fmla="*/ 1171096 h 2168502"/>
                    <a:gd name="connsiteX858" fmla="*/ 1414015 w 1793182"/>
                    <a:gd name="connsiteY858" fmla="*/ 1171480 h 2168502"/>
                    <a:gd name="connsiteX859" fmla="*/ 1414188 w 1793182"/>
                    <a:gd name="connsiteY859" fmla="*/ 1174142 h 2168502"/>
                    <a:gd name="connsiteX860" fmla="*/ 1413100 w 1793182"/>
                    <a:gd name="connsiteY860" fmla="*/ 1179391 h 2168502"/>
                    <a:gd name="connsiteX861" fmla="*/ 1412717 w 1793182"/>
                    <a:gd name="connsiteY861" fmla="*/ 1181235 h 2168502"/>
                    <a:gd name="connsiteX862" fmla="*/ 1412766 w 1793182"/>
                    <a:gd name="connsiteY862" fmla="*/ 1182052 h 2168502"/>
                    <a:gd name="connsiteX863" fmla="*/ 1413051 w 1793182"/>
                    <a:gd name="connsiteY863" fmla="*/ 1186583 h 2168502"/>
                    <a:gd name="connsiteX864" fmla="*/ 1410640 w 1793182"/>
                    <a:gd name="connsiteY864" fmla="*/ 1187201 h 2168502"/>
                    <a:gd name="connsiteX865" fmla="*/ 1408081 w 1793182"/>
                    <a:gd name="connsiteY865" fmla="*/ 1187870 h 2168502"/>
                    <a:gd name="connsiteX866" fmla="*/ 1407253 w 1793182"/>
                    <a:gd name="connsiteY866" fmla="*/ 1188997 h 2168502"/>
                    <a:gd name="connsiteX867" fmla="*/ 1406709 w 1793182"/>
                    <a:gd name="connsiteY867" fmla="*/ 1189727 h 2168502"/>
                    <a:gd name="connsiteX868" fmla="*/ 1406759 w 1793182"/>
                    <a:gd name="connsiteY868" fmla="*/ 1191064 h 2168502"/>
                    <a:gd name="connsiteX869" fmla="*/ 1409293 w 1793182"/>
                    <a:gd name="connsiteY869" fmla="*/ 1193020 h 2168502"/>
                    <a:gd name="connsiteX870" fmla="*/ 1409354 w 1793182"/>
                    <a:gd name="connsiteY870" fmla="*/ 1193824 h 2168502"/>
                    <a:gd name="connsiteX871" fmla="*/ 1409416 w 1793182"/>
                    <a:gd name="connsiteY871" fmla="*/ 1194518 h 2168502"/>
                    <a:gd name="connsiteX872" fmla="*/ 1407290 w 1793182"/>
                    <a:gd name="connsiteY872" fmla="*/ 1198405 h 2168502"/>
                    <a:gd name="connsiteX873" fmla="*/ 1404002 w 1793182"/>
                    <a:gd name="connsiteY873" fmla="*/ 1201561 h 2168502"/>
                    <a:gd name="connsiteX874" fmla="*/ 1402135 w 1793182"/>
                    <a:gd name="connsiteY874" fmla="*/ 1201190 h 2168502"/>
                    <a:gd name="connsiteX875" fmla="*/ 1400800 w 1793182"/>
                    <a:gd name="connsiteY875" fmla="*/ 1200930 h 2168502"/>
                    <a:gd name="connsiteX876" fmla="*/ 1398426 w 1793182"/>
                    <a:gd name="connsiteY876" fmla="*/ 1198665 h 2168502"/>
                    <a:gd name="connsiteX877" fmla="*/ 1396832 w 1793182"/>
                    <a:gd name="connsiteY877" fmla="*/ 1196412 h 2168502"/>
                    <a:gd name="connsiteX878" fmla="*/ 1396671 w 1793182"/>
                    <a:gd name="connsiteY878" fmla="*/ 1196164 h 2168502"/>
                    <a:gd name="connsiteX879" fmla="*/ 1396226 w 1793182"/>
                    <a:gd name="connsiteY879" fmla="*/ 1195545 h 2168502"/>
                    <a:gd name="connsiteX880" fmla="*/ 1393778 w 1793182"/>
                    <a:gd name="connsiteY880" fmla="*/ 1196201 h 2168502"/>
                    <a:gd name="connsiteX881" fmla="*/ 1391899 w 1793182"/>
                    <a:gd name="connsiteY881" fmla="*/ 1199779 h 2168502"/>
                    <a:gd name="connsiteX882" fmla="*/ 1385224 w 1793182"/>
                    <a:gd name="connsiteY882" fmla="*/ 1204124 h 2168502"/>
                    <a:gd name="connsiteX883" fmla="*/ 1380922 w 1793182"/>
                    <a:gd name="connsiteY883" fmla="*/ 1206922 h 2168502"/>
                    <a:gd name="connsiteX884" fmla="*/ 1379735 w 1793182"/>
                    <a:gd name="connsiteY884" fmla="*/ 1208073 h 2168502"/>
                    <a:gd name="connsiteX885" fmla="*/ 1379488 w 1793182"/>
                    <a:gd name="connsiteY885" fmla="*/ 1208308 h 2168502"/>
                    <a:gd name="connsiteX886" fmla="*/ 1378252 w 1793182"/>
                    <a:gd name="connsiteY886" fmla="*/ 1209942 h 2168502"/>
                    <a:gd name="connsiteX887" fmla="*/ 1376249 w 1793182"/>
                    <a:gd name="connsiteY887" fmla="*/ 1212566 h 2168502"/>
                    <a:gd name="connsiteX888" fmla="*/ 1375433 w 1793182"/>
                    <a:gd name="connsiteY888" fmla="*/ 1214498 h 2168502"/>
                    <a:gd name="connsiteX889" fmla="*/ 1375099 w 1793182"/>
                    <a:gd name="connsiteY889" fmla="*/ 1215302 h 2168502"/>
                    <a:gd name="connsiteX890" fmla="*/ 1374420 w 1793182"/>
                    <a:gd name="connsiteY890" fmla="*/ 1221033 h 2168502"/>
                    <a:gd name="connsiteX891" fmla="*/ 1373282 w 1793182"/>
                    <a:gd name="connsiteY891" fmla="*/ 1223052 h 2168502"/>
                    <a:gd name="connsiteX892" fmla="*/ 1371663 w 1793182"/>
                    <a:gd name="connsiteY892" fmla="*/ 1222952 h 2168502"/>
                    <a:gd name="connsiteX893" fmla="*/ 1371094 w 1793182"/>
                    <a:gd name="connsiteY893" fmla="*/ 1222928 h 2168502"/>
                    <a:gd name="connsiteX894" fmla="*/ 1369673 w 1793182"/>
                    <a:gd name="connsiteY894" fmla="*/ 1222086 h 2168502"/>
                    <a:gd name="connsiteX895" fmla="*/ 1368609 w 1793182"/>
                    <a:gd name="connsiteY895" fmla="*/ 1221455 h 2168502"/>
                    <a:gd name="connsiteX896" fmla="*/ 1365173 w 1793182"/>
                    <a:gd name="connsiteY896" fmla="*/ 1221219 h 2168502"/>
                    <a:gd name="connsiteX897" fmla="*/ 1364283 w 1793182"/>
                    <a:gd name="connsiteY897" fmla="*/ 1222754 h 2168502"/>
                    <a:gd name="connsiteX898" fmla="*/ 1365568 w 1793182"/>
                    <a:gd name="connsiteY898" fmla="*/ 1228077 h 2168502"/>
                    <a:gd name="connsiteX899" fmla="*/ 1364085 w 1793182"/>
                    <a:gd name="connsiteY899" fmla="*/ 1231432 h 2168502"/>
                    <a:gd name="connsiteX900" fmla="*/ 1363714 w 1793182"/>
                    <a:gd name="connsiteY900" fmla="*/ 1234255 h 2168502"/>
                    <a:gd name="connsiteX901" fmla="*/ 1363294 w 1793182"/>
                    <a:gd name="connsiteY901" fmla="*/ 1235047 h 2168502"/>
                    <a:gd name="connsiteX902" fmla="*/ 1362972 w 1793182"/>
                    <a:gd name="connsiteY902" fmla="*/ 1235653 h 2168502"/>
                    <a:gd name="connsiteX903" fmla="*/ 1360698 w 1793182"/>
                    <a:gd name="connsiteY903" fmla="*/ 1235926 h 2168502"/>
                    <a:gd name="connsiteX904" fmla="*/ 1355740 w 1793182"/>
                    <a:gd name="connsiteY904" fmla="*/ 1237065 h 2168502"/>
                    <a:gd name="connsiteX905" fmla="*/ 1355085 w 1793182"/>
                    <a:gd name="connsiteY905" fmla="*/ 1238476 h 2168502"/>
                    <a:gd name="connsiteX906" fmla="*/ 1353046 w 1793182"/>
                    <a:gd name="connsiteY906" fmla="*/ 1241682 h 2168502"/>
                    <a:gd name="connsiteX907" fmla="*/ 1352823 w 1793182"/>
                    <a:gd name="connsiteY907" fmla="*/ 1242041 h 2168502"/>
                    <a:gd name="connsiteX908" fmla="*/ 1351599 w 1793182"/>
                    <a:gd name="connsiteY908" fmla="*/ 1243192 h 2168502"/>
                    <a:gd name="connsiteX909" fmla="*/ 1351364 w 1793182"/>
                    <a:gd name="connsiteY909" fmla="*/ 1243415 h 2168502"/>
                    <a:gd name="connsiteX910" fmla="*/ 1349349 w 1793182"/>
                    <a:gd name="connsiteY910" fmla="*/ 1245321 h 2168502"/>
                    <a:gd name="connsiteX911" fmla="*/ 1348744 w 1793182"/>
                    <a:gd name="connsiteY911" fmla="*/ 1245891 h 2168502"/>
                    <a:gd name="connsiteX912" fmla="*/ 1346803 w 1793182"/>
                    <a:gd name="connsiteY912" fmla="*/ 1248527 h 2168502"/>
                    <a:gd name="connsiteX913" fmla="*/ 1346296 w 1793182"/>
                    <a:gd name="connsiteY913" fmla="*/ 1250669 h 2168502"/>
                    <a:gd name="connsiteX914" fmla="*/ 1346123 w 1793182"/>
                    <a:gd name="connsiteY914" fmla="*/ 1251424 h 2168502"/>
                    <a:gd name="connsiteX915" fmla="*/ 1346234 w 1793182"/>
                    <a:gd name="connsiteY915" fmla="*/ 1253640 h 2168502"/>
                    <a:gd name="connsiteX916" fmla="*/ 1347161 w 1793182"/>
                    <a:gd name="connsiteY916" fmla="*/ 1255559 h 2168502"/>
                    <a:gd name="connsiteX917" fmla="*/ 1347433 w 1793182"/>
                    <a:gd name="connsiteY917" fmla="*/ 1256103 h 2168502"/>
                    <a:gd name="connsiteX918" fmla="*/ 1348744 w 1793182"/>
                    <a:gd name="connsiteY918" fmla="*/ 1256611 h 2168502"/>
                    <a:gd name="connsiteX919" fmla="*/ 1352749 w 1793182"/>
                    <a:gd name="connsiteY919" fmla="*/ 1259372 h 2168502"/>
                    <a:gd name="connsiteX920" fmla="*/ 1360982 w 1793182"/>
                    <a:gd name="connsiteY920" fmla="*/ 1265462 h 2168502"/>
                    <a:gd name="connsiteX921" fmla="*/ 1361081 w 1793182"/>
                    <a:gd name="connsiteY921" fmla="*/ 1265697 h 2168502"/>
                    <a:gd name="connsiteX922" fmla="*/ 1361217 w 1793182"/>
                    <a:gd name="connsiteY922" fmla="*/ 1266019 h 2168502"/>
                    <a:gd name="connsiteX923" fmla="*/ 1361909 w 1793182"/>
                    <a:gd name="connsiteY923" fmla="*/ 1267022 h 2168502"/>
                    <a:gd name="connsiteX924" fmla="*/ 1362070 w 1793182"/>
                    <a:gd name="connsiteY924" fmla="*/ 1267232 h 2168502"/>
                    <a:gd name="connsiteX925" fmla="*/ 1362700 w 1793182"/>
                    <a:gd name="connsiteY925" fmla="*/ 1268136 h 2168502"/>
                    <a:gd name="connsiteX926" fmla="*/ 1363875 w 1793182"/>
                    <a:gd name="connsiteY926" fmla="*/ 1269795 h 2168502"/>
                    <a:gd name="connsiteX927" fmla="*/ 1367658 w 1793182"/>
                    <a:gd name="connsiteY927" fmla="*/ 1275142 h 2168502"/>
                    <a:gd name="connsiteX928" fmla="*/ 1368412 w 1793182"/>
                    <a:gd name="connsiteY928" fmla="*/ 1277012 h 2168502"/>
                    <a:gd name="connsiteX929" fmla="*/ 1368918 w 1793182"/>
                    <a:gd name="connsiteY929" fmla="*/ 1278250 h 2168502"/>
                    <a:gd name="connsiteX930" fmla="*/ 1370464 w 1793182"/>
                    <a:gd name="connsiteY930" fmla="*/ 1282248 h 2168502"/>
                    <a:gd name="connsiteX931" fmla="*/ 1371502 w 1793182"/>
                    <a:gd name="connsiteY931" fmla="*/ 1284922 h 2168502"/>
                    <a:gd name="connsiteX932" fmla="*/ 1372009 w 1793182"/>
                    <a:gd name="connsiteY932" fmla="*/ 1287410 h 2168502"/>
                    <a:gd name="connsiteX933" fmla="*/ 1373826 w 1793182"/>
                    <a:gd name="connsiteY933" fmla="*/ 1296236 h 2168502"/>
                    <a:gd name="connsiteX934" fmla="*/ 1374444 w 1793182"/>
                    <a:gd name="connsiteY934" fmla="*/ 1303218 h 2168502"/>
                    <a:gd name="connsiteX935" fmla="*/ 1374518 w 1793182"/>
                    <a:gd name="connsiteY935" fmla="*/ 1304010 h 2168502"/>
                    <a:gd name="connsiteX936" fmla="*/ 1375136 w 1793182"/>
                    <a:gd name="connsiteY936" fmla="*/ 1311005 h 2168502"/>
                    <a:gd name="connsiteX937" fmla="*/ 1374444 w 1793182"/>
                    <a:gd name="connsiteY937" fmla="*/ 1313208 h 2168502"/>
                    <a:gd name="connsiteX938" fmla="*/ 1374036 w 1793182"/>
                    <a:gd name="connsiteY938" fmla="*/ 1314520 h 2168502"/>
                    <a:gd name="connsiteX939" fmla="*/ 1371786 w 1793182"/>
                    <a:gd name="connsiteY939" fmla="*/ 1316526 h 2168502"/>
                    <a:gd name="connsiteX940" fmla="*/ 1368511 w 1793182"/>
                    <a:gd name="connsiteY940" fmla="*/ 1319410 h 2168502"/>
                    <a:gd name="connsiteX941" fmla="*/ 1368226 w 1793182"/>
                    <a:gd name="connsiteY941" fmla="*/ 1319670 h 2168502"/>
                    <a:gd name="connsiteX942" fmla="*/ 1364171 w 1793182"/>
                    <a:gd name="connsiteY942" fmla="*/ 1322802 h 2168502"/>
                    <a:gd name="connsiteX943" fmla="*/ 1363862 w 1793182"/>
                    <a:gd name="connsiteY943" fmla="*/ 1323025 h 2168502"/>
                    <a:gd name="connsiteX944" fmla="*/ 1358708 w 1793182"/>
                    <a:gd name="connsiteY944" fmla="*/ 1326540 h 2168502"/>
                    <a:gd name="connsiteX945" fmla="*/ 1356470 w 1793182"/>
                    <a:gd name="connsiteY945" fmla="*/ 1328781 h 2168502"/>
                    <a:gd name="connsiteX946" fmla="*/ 1342464 w 1793182"/>
                    <a:gd name="connsiteY946" fmla="*/ 1340170 h 2168502"/>
                    <a:gd name="connsiteX947" fmla="*/ 1340337 w 1793182"/>
                    <a:gd name="connsiteY947" fmla="*/ 1341890 h 2168502"/>
                    <a:gd name="connsiteX948" fmla="*/ 1339509 w 1793182"/>
                    <a:gd name="connsiteY948" fmla="*/ 1343029 h 2168502"/>
                    <a:gd name="connsiteX949" fmla="*/ 1339373 w 1793182"/>
                    <a:gd name="connsiteY949" fmla="*/ 1343215 h 2168502"/>
                    <a:gd name="connsiteX950" fmla="*/ 1339077 w 1793182"/>
                    <a:gd name="connsiteY950" fmla="*/ 1343376 h 2168502"/>
                    <a:gd name="connsiteX951" fmla="*/ 1337717 w 1793182"/>
                    <a:gd name="connsiteY951" fmla="*/ 1344119 h 2168502"/>
                    <a:gd name="connsiteX952" fmla="*/ 1331511 w 1793182"/>
                    <a:gd name="connsiteY952" fmla="*/ 1350048 h 2168502"/>
                    <a:gd name="connsiteX953" fmla="*/ 1329422 w 1793182"/>
                    <a:gd name="connsiteY953" fmla="*/ 1352759 h 2168502"/>
                    <a:gd name="connsiteX954" fmla="*/ 1326307 w 1793182"/>
                    <a:gd name="connsiteY954" fmla="*/ 1356238 h 2168502"/>
                    <a:gd name="connsiteX955" fmla="*/ 1321584 w 1793182"/>
                    <a:gd name="connsiteY955" fmla="*/ 1358268 h 2168502"/>
                    <a:gd name="connsiteX956" fmla="*/ 1318284 w 1793182"/>
                    <a:gd name="connsiteY956" fmla="*/ 1359221 h 2168502"/>
                    <a:gd name="connsiteX957" fmla="*/ 1316392 w 1793182"/>
                    <a:gd name="connsiteY957" fmla="*/ 1360286 h 2168502"/>
                    <a:gd name="connsiteX958" fmla="*/ 1300470 w 1793182"/>
                    <a:gd name="connsiteY958" fmla="*/ 1364755 h 2168502"/>
                    <a:gd name="connsiteX959" fmla="*/ 1298974 w 1793182"/>
                    <a:gd name="connsiteY959" fmla="*/ 1364953 h 2168502"/>
                    <a:gd name="connsiteX960" fmla="*/ 1295822 w 1793182"/>
                    <a:gd name="connsiteY960" fmla="*/ 1365856 h 2168502"/>
                    <a:gd name="connsiteX961" fmla="*/ 1274596 w 1793182"/>
                    <a:gd name="connsiteY961" fmla="*/ 1371934 h 2168502"/>
                    <a:gd name="connsiteX962" fmla="*/ 1271308 w 1793182"/>
                    <a:gd name="connsiteY962" fmla="*/ 1372504 h 2168502"/>
                    <a:gd name="connsiteX963" fmla="*/ 1259527 w 1793182"/>
                    <a:gd name="connsiteY963" fmla="*/ 1376762 h 2168502"/>
                    <a:gd name="connsiteX964" fmla="*/ 1253631 w 1793182"/>
                    <a:gd name="connsiteY964" fmla="*/ 1379238 h 2168502"/>
                    <a:gd name="connsiteX965" fmla="*/ 1252197 w 1793182"/>
                    <a:gd name="connsiteY965" fmla="*/ 1379857 h 2168502"/>
                    <a:gd name="connsiteX966" fmla="*/ 1251319 w 1793182"/>
                    <a:gd name="connsiteY966" fmla="*/ 1380228 h 2168502"/>
                    <a:gd name="connsiteX967" fmla="*/ 1244557 w 1793182"/>
                    <a:gd name="connsiteY967" fmla="*/ 1383137 h 2168502"/>
                    <a:gd name="connsiteX968" fmla="*/ 1226607 w 1793182"/>
                    <a:gd name="connsiteY968" fmla="*/ 1390850 h 2168502"/>
                    <a:gd name="connsiteX969" fmla="*/ 1209251 w 1793182"/>
                    <a:gd name="connsiteY969" fmla="*/ 1398252 h 2168502"/>
                    <a:gd name="connsiteX970" fmla="*/ 1205765 w 1793182"/>
                    <a:gd name="connsiteY970" fmla="*/ 1401186 h 2168502"/>
                    <a:gd name="connsiteX971" fmla="*/ 1204603 w 1793182"/>
                    <a:gd name="connsiteY971" fmla="*/ 1405989 h 2168502"/>
                    <a:gd name="connsiteX972" fmla="*/ 1203923 w 1793182"/>
                    <a:gd name="connsiteY972" fmla="*/ 1408787 h 2168502"/>
                    <a:gd name="connsiteX973" fmla="*/ 1203181 w 1793182"/>
                    <a:gd name="connsiteY973" fmla="*/ 1411114 h 2168502"/>
                    <a:gd name="connsiteX974" fmla="*/ 1202291 w 1793182"/>
                    <a:gd name="connsiteY974" fmla="*/ 1413850 h 2168502"/>
                    <a:gd name="connsiteX975" fmla="*/ 1201277 w 1793182"/>
                    <a:gd name="connsiteY975" fmla="*/ 1417019 h 2168502"/>
                    <a:gd name="connsiteX976" fmla="*/ 1201178 w 1793182"/>
                    <a:gd name="connsiteY976" fmla="*/ 1417811 h 2168502"/>
                    <a:gd name="connsiteX977" fmla="*/ 1200919 w 1793182"/>
                    <a:gd name="connsiteY977" fmla="*/ 1419693 h 2168502"/>
                    <a:gd name="connsiteX978" fmla="*/ 1200610 w 1793182"/>
                    <a:gd name="connsiteY978" fmla="*/ 1419916 h 2168502"/>
                    <a:gd name="connsiteX979" fmla="*/ 1200288 w 1793182"/>
                    <a:gd name="connsiteY979" fmla="*/ 1420151 h 2168502"/>
                    <a:gd name="connsiteX980" fmla="*/ 1200227 w 1793182"/>
                    <a:gd name="connsiteY980" fmla="*/ 1421117 h 2168502"/>
                    <a:gd name="connsiteX981" fmla="*/ 1200177 w 1793182"/>
                    <a:gd name="connsiteY981" fmla="*/ 1421958 h 2168502"/>
                    <a:gd name="connsiteX982" fmla="*/ 1197927 w 1793182"/>
                    <a:gd name="connsiteY982" fmla="*/ 1430512 h 2168502"/>
                    <a:gd name="connsiteX983" fmla="*/ 1193353 w 1793182"/>
                    <a:gd name="connsiteY983" fmla="*/ 1448028 h 2168502"/>
                    <a:gd name="connsiteX984" fmla="*/ 1193217 w 1793182"/>
                    <a:gd name="connsiteY984" fmla="*/ 1448561 h 2168502"/>
                    <a:gd name="connsiteX985" fmla="*/ 1191005 w 1793182"/>
                    <a:gd name="connsiteY985" fmla="*/ 1457016 h 2168502"/>
                    <a:gd name="connsiteX986" fmla="*/ 1189843 w 1793182"/>
                    <a:gd name="connsiteY986" fmla="*/ 1461720 h 2168502"/>
                    <a:gd name="connsiteX987" fmla="*/ 1187865 w 1793182"/>
                    <a:gd name="connsiteY987" fmla="*/ 1467835 h 2168502"/>
                    <a:gd name="connsiteX988" fmla="*/ 1187902 w 1793182"/>
                    <a:gd name="connsiteY988" fmla="*/ 1469531 h 2168502"/>
                    <a:gd name="connsiteX989" fmla="*/ 1187902 w 1793182"/>
                    <a:gd name="connsiteY989" fmla="*/ 1470125 h 2168502"/>
                    <a:gd name="connsiteX990" fmla="*/ 1187419 w 1793182"/>
                    <a:gd name="connsiteY990" fmla="*/ 1470917 h 2168502"/>
                    <a:gd name="connsiteX991" fmla="*/ 1186950 w 1793182"/>
                    <a:gd name="connsiteY991" fmla="*/ 1471685 h 2168502"/>
                    <a:gd name="connsiteX992" fmla="*/ 1186282 w 1793182"/>
                    <a:gd name="connsiteY992" fmla="*/ 1474185 h 2168502"/>
                    <a:gd name="connsiteX993" fmla="*/ 1184947 w 1793182"/>
                    <a:gd name="connsiteY993" fmla="*/ 1479001 h 2168502"/>
                    <a:gd name="connsiteX994" fmla="*/ 1184206 w 1793182"/>
                    <a:gd name="connsiteY994" fmla="*/ 1481637 h 2168502"/>
                    <a:gd name="connsiteX995" fmla="*/ 1184069 w 1793182"/>
                    <a:gd name="connsiteY995" fmla="*/ 1482158 h 2168502"/>
                    <a:gd name="connsiteX996" fmla="*/ 1182240 w 1793182"/>
                    <a:gd name="connsiteY996" fmla="*/ 1489213 h 2168502"/>
                    <a:gd name="connsiteX997" fmla="*/ 1180225 w 1793182"/>
                    <a:gd name="connsiteY997" fmla="*/ 1496938 h 2168502"/>
                    <a:gd name="connsiteX998" fmla="*/ 1177641 w 1793182"/>
                    <a:gd name="connsiteY998" fmla="*/ 1506210 h 2168502"/>
                    <a:gd name="connsiteX999" fmla="*/ 1176998 w 1793182"/>
                    <a:gd name="connsiteY999" fmla="*/ 1508537 h 2168502"/>
                    <a:gd name="connsiteX1000" fmla="*/ 1173030 w 1793182"/>
                    <a:gd name="connsiteY1000" fmla="*/ 1522810 h 2168502"/>
                    <a:gd name="connsiteX1001" fmla="*/ 1170669 w 1793182"/>
                    <a:gd name="connsiteY1001" fmla="*/ 1529916 h 2168502"/>
                    <a:gd name="connsiteX1002" fmla="*/ 1169754 w 1793182"/>
                    <a:gd name="connsiteY1002" fmla="*/ 1532689 h 2168502"/>
                    <a:gd name="connsiteX1003" fmla="*/ 1164847 w 1793182"/>
                    <a:gd name="connsiteY1003" fmla="*/ 1543000 h 2168502"/>
                    <a:gd name="connsiteX1004" fmla="*/ 1163907 w 1793182"/>
                    <a:gd name="connsiteY1004" fmla="*/ 1543781 h 2168502"/>
                    <a:gd name="connsiteX1005" fmla="*/ 1162918 w 1793182"/>
                    <a:gd name="connsiteY1005" fmla="*/ 1546751 h 2168502"/>
                    <a:gd name="connsiteX1006" fmla="*/ 1161929 w 1793182"/>
                    <a:gd name="connsiteY1006" fmla="*/ 1548757 h 2168502"/>
                    <a:gd name="connsiteX1007" fmla="*/ 1158987 w 1793182"/>
                    <a:gd name="connsiteY1007" fmla="*/ 1554649 h 2168502"/>
                    <a:gd name="connsiteX1008" fmla="*/ 1157639 w 1793182"/>
                    <a:gd name="connsiteY1008" fmla="*/ 1556333 h 2168502"/>
                    <a:gd name="connsiteX1009" fmla="*/ 1157256 w 1793182"/>
                    <a:gd name="connsiteY1009" fmla="*/ 1556828 h 2168502"/>
                    <a:gd name="connsiteX1010" fmla="*/ 1156589 w 1793182"/>
                    <a:gd name="connsiteY1010" fmla="*/ 1559094 h 2168502"/>
                    <a:gd name="connsiteX1011" fmla="*/ 1153041 w 1793182"/>
                    <a:gd name="connsiteY1011" fmla="*/ 1566075 h 2168502"/>
                    <a:gd name="connsiteX1012" fmla="*/ 1151866 w 1793182"/>
                    <a:gd name="connsiteY1012" fmla="*/ 1568402 h 2168502"/>
                    <a:gd name="connsiteX1013" fmla="*/ 1150494 w 1793182"/>
                    <a:gd name="connsiteY1013" fmla="*/ 1570952 h 2168502"/>
                    <a:gd name="connsiteX1014" fmla="*/ 1146835 w 1793182"/>
                    <a:gd name="connsiteY1014" fmla="*/ 1577774 h 2168502"/>
                    <a:gd name="connsiteX1015" fmla="*/ 1142743 w 1793182"/>
                    <a:gd name="connsiteY1015" fmla="*/ 1585659 h 2168502"/>
                    <a:gd name="connsiteX1016" fmla="*/ 1140518 w 1793182"/>
                    <a:gd name="connsiteY1016" fmla="*/ 1589954 h 2168502"/>
                    <a:gd name="connsiteX1017" fmla="*/ 1139665 w 1793182"/>
                    <a:gd name="connsiteY1017" fmla="*/ 1591428 h 2168502"/>
                    <a:gd name="connsiteX1018" fmla="*/ 1127501 w 1793182"/>
                    <a:gd name="connsiteY1018" fmla="*/ 1614255 h 2168502"/>
                    <a:gd name="connsiteX1019" fmla="*/ 1127167 w 1793182"/>
                    <a:gd name="connsiteY1019" fmla="*/ 1615752 h 2168502"/>
                    <a:gd name="connsiteX1020" fmla="*/ 1123249 w 1793182"/>
                    <a:gd name="connsiteY1020" fmla="*/ 1623192 h 2168502"/>
                    <a:gd name="connsiteX1021" fmla="*/ 1117525 w 1793182"/>
                    <a:gd name="connsiteY1021" fmla="*/ 1634036 h 2168502"/>
                    <a:gd name="connsiteX1022" fmla="*/ 1117488 w 1793182"/>
                    <a:gd name="connsiteY1022" fmla="*/ 1634185 h 2168502"/>
                    <a:gd name="connsiteX1023" fmla="*/ 1117154 w 1793182"/>
                    <a:gd name="connsiteY1023" fmla="*/ 1635510 h 2168502"/>
                    <a:gd name="connsiteX1024" fmla="*/ 1117030 w 1793182"/>
                    <a:gd name="connsiteY1024" fmla="*/ 1636004 h 2168502"/>
                    <a:gd name="connsiteX1025" fmla="*/ 1101565 w 1793182"/>
                    <a:gd name="connsiteY1025" fmla="*/ 1655700 h 2168502"/>
                    <a:gd name="connsiteX1026" fmla="*/ 1101466 w 1793182"/>
                    <a:gd name="connsiteY1026" fmla="*/ 1655836 h 2168502"/>
                    <a:gd name="connsiteX1027" fmla="*/ 1098401 w 1793182"/>
                    <a:gd name="connsiteY1027" fmla="*/ 1660069 h 2168502"/>
                    <a:gd name="connsiteX1028" fmla="*/ 1096176 w 1793182"/>
                    <a:gd name="connsiteY1028" fmla="*/ 1662719 h 2168502"/>
                    <a:gd name="connsiteX1029" fmla="*/ 1091725 w 1793182"/>
                    <a:gd name="connsiteY1029" fmla="*/ 1667980 h 2168502"/>
                    <a:gd name="connsiteX1030" fmla="*/ 1090143 w 1793182"/>
                    <a:gd name="connsiteY1030" fmla="*/ 1669874 h 2168502"/>
                    <a:gd name="connsiteX1031" fmla="*/ 1088721 w 1793182"/>
                    <a:gd name="connsiteY1031" fmla="*/ 1671904 h 2168502"/>
                    <a:gd name="connsiteX1032" fmla="*/ 1088548 w 1793182"/>
                    <a:gd name="connsiteY1032" fmla="*/ 1672696 h 2168502"/>
                    <a:gd name="connsiteX1033" fmla="*/ 1088388 w 1793182"/>
                    <a:gd name="connsiteY1033" fmla="*/ 1673389 h 2168502"/>
                    <a:gd name="connsiteX1034" fmla="*/ 1087411 w 1793182"/>
                    <a:gd name="connsiteY1034" fmla="*/ 1675667 h 2168502"/>
                    <a:gd name="connsiteX1035" fmla="*/ 1078152 w 1793182"/>
                    <a:gd name="connsiteY1035" fmla="*/ 1697206 h 2168502"/>
                    <a:gd name="connsiteX1036" fmla="*/ 1077732 w 1793182"/>
                    <a:gd name="connsiteY1036" fmla="*/ 1698667 h 2168502"/>
                    <a:gd name="connsiteX1037" fmla="*/ 1077348 w 1793182"/>
                    <a:gd name="connsiteY1037" fmla="*/ 1700029 h 2168502"/>
                    <a:gd name="connsiteX1038" fmla="*/ 1071995 w 1793182"/>
                    <a:gd name="connsiteY1038" fmla="*/ 1712012 h 2168502"/>
                    <a:gd name="connsiteX1039" fmla="*/ 1069573 w 1793182"/>
                    <a:gd name="connsiteY1039" fmla="*/ 1714265 h 2168502"/>
                    <a:gd name="connsiteX1040" fmla="*/ 1064368 w 1793182"/>
                    <a:gd name="connsiteY1040" fmla="*/ 1716629 h 2168502"/>
                    <a:gd name="connsiteX1041" fmla="*/ 1063280 w 1793182"/>
                    <a:gd name="connsiteY1041" fmla="*/ 1716766 h 2168502"/>
                    <a:gd name="connsiteX1042" fmla="*/ 1054689 w 1793182"/>
                    <a:gd name="connsiteY1042" fmla="*/ 1720578 h 2168502"/>
                    <a:gd name="connsiteX1043" fmla="*/ 1050387 w 1793182"/>
                    <a:gd name="connsiteY1043" fmla="*/ 1722497 h 2168502"/>
                    <a:gd name="connsiteX1044" fmla="*/ 1043241 w 1793182"/>
                    <a:gd name="connsiteY1044" fmla="*/ 1725468 h 2168502"/>
                    <a:gd name="connsiteX1045" fmla="*/ 1023672 w 1793182"/>
                    <a:gd name="connsiteY1045" fmla="*/ 1734109 h 2168502"/>
                    <a:gd name="connsiteX1046" fmla="*/ 1021484 w 1793182"/>
                    <a:gd name="connsiteY1046" fmla="*/ 1735148 h 2168502"/>
                    <a:gd name="connsiteX1047" fmla="*/ 1016366 w 1793182"/>
                    <a:gd name="connsiteY1047" fmla="*/ 1737562 h 2168502"/>
                    <a:gd name="connsiteX1048" fmla="*/ 1013251 w 1793182"/>
                    <a:gd name="connsiteY1048" fmla="*/ 1738887 h 2168502"/>
                    <a:gd name="connsiteX1049" fmla="*/ 1008616 w 1793182"/>
                    <a:gd name="connsiteY1049" fmla="*/ 1740855 h 2168502"/>
                    <a:gd name="connsiteX1050" fmla="*/ 1006613 w 1793182"/>
                    <a:gd name="connsiteY1050" fmla="*/ 1742539 h 2168502"/>
                    <a:gd name="connsiteX1051" fmla="*/ 1006118 w 1793182"/>
                    <a:gd name="connsiteY1051" fmla="*/ 1742947 h 2168502"/>
                    <a:gd name="connsiteX1052" fmla="*/ 1001680 w 1793182"/>
                    <a:gd name="connsiteY1052" fmla="*/ 1745807 h 2168502"/>
                    <a:gd name="connsiteX1053" fmla="*/ 1001075 w 1793182"/>
                    <a:gd name="connsiteY1053" fmla="*/ 1746091 h 2168502"/>
                    <a:gd name="connsiteX1054" fmla="*/ 999357 w 1793182"/>
                    <a:gd name="connsiteY1054" fmla="*/ 1746884 h 2168502"/>
                    <a:gd name="connsiteX1055" fmla="*/ 995549 w 1793182"/>
                    <a:gd name="connsiteY1055" fmla="*/ 1749199 h 2168502"/>
                    <a:gd name="connsiteX1056" fmla="*/ 994436 w 1793182"/>
                    <a:gd name="connsiteY1056" fmla="*/ 1750152 h 2168502"/>
                    <a:gd name="connsiteX1057" fmla="*/ 992743 w 1793182"/>
                    <a:gd name="connsiteY1057" fmla="*/ 1751613 h 2168502"/>
                    <a:gd name="connsiteX1058" fmla="*/ 983051 w 1793182"/>
                    <a:gd name="connsiteY1058" fmla="*/ 1757951 h 2168502"/>
                    <a:gd name="connsiteX1059" fmla="*/ 976882 w 1793182"/>
                    <a:gd name="connsiteY1059" fmla="*/ 1761986 h 2168502"/>
                    <a:gd name="connsiteX1060" fmla="*/ 975943 w 1793182"/>
                    <a:gd name="connsiteY1060" fmla="*/ 1763150 h 2168502"/>
                    <a:gd name="connsiteX1061" fmla="*/ 975794 w 1793182"/>
                    <a:gd name="connsiteY1061" fmla="*/ 1763138 h 2168502"/>
                    <a:gd name="connsiteX1062" fmla="*/ 974867 w 1793182"/>
                    <a:gd name="connsiteY1062" fmla="*/ 1763063 h 2168502"/>
                    <a:gd name="connsiteX1063" fmla="*/ 973619 w 1793182"/>
                    <a:gd name="connsiteY1063" fmla="*/ 1764388 h 2168502"/>
                    <a:gd name="connsiteX1064" fmla="*/ 970231 w 1793182"/>
                    <a:gd name="connsiteY1064" fmla="*/ 1766319 h 2168502"/>
                    <a:gd name="connsiteX1065" fmla="*/ 966560 w 1793182"/>
                    <a:gd name="connsiteY1065" fmla="*/ 1768399 h 2168502"/>
                    <a:gd name="connsiteX1066" fmla="*/ 963284 w 1793182"/>
                    <a:gd name="connsiteY1066" fmla="*/ 1771048 h 2168502"/>
                    <a:gd name="connsiteX1067" fmla="*/ 957845 w 1793182"/>
                    <a:gd name="connsiteY1067" fmla="*/ 1774452 h 2168502"/>
                    <a:gd name="connsiteX1068" fmla="*/ 956534 w 1793182"/>
                    <a:gd name="connsiteY1068" fmla="*/ 1774860 h 2168502"/>
                    <a:gd name="connsiteX1069" fmla="*/ 955916 w 1793182"/>
                    <a:gd name="connsiteY1069" fmla="*/ 1775058 h 2168502"/>
                    <a:gd name="connsiteX1070" fmla="*/ 953345 w 1793182"/>
                    <a:gd name="connsiteY1070" fmla="*/ 1777547 h 2168502"/>
                    <a:gd name="connsiteX1071" fmla="*/ 951070 w 1793182"/>
                    <a:gd name="connsiteY1071" fmla="*/ 1778859 h 2168502"/>
                    <a:gd name="connsiteX1072" fmla="*/ 950947 w 1793182"/>
                    <a:gd name="connsiteY1072" fmla="*/ 1778945 h 2168502"/>
                    <a:gd name="connsiteX1073" fmla="*/ 946904 w 1793182"/>
                    <a:gd name="connsiteY1073" fmla="*/ 1781619 h 2168502"/>
                    <a:gd name="connsiteX1074" fmla="*/ 942404 w 1793182"/>
                    <a:gd name="connsiteY1074" fmla="*/ 1784603 h 2168502"/>
                    <a:gd name="connsiteX1075" fmla="*/ 940217 w 1793182"/>
                    <a:gd name="connsiteY1075" fmla="*/ 1785890 h 2168502"/>
                    <a:gd name="connsiteX1076" fmla="*/ 937547 w 1793182"/>
                    <a:gd name="connsiteY1076" fmla="*/ 1787475 h 2168502"/>
                    <a:gd name="connsiteX1077" fmla="*/ 932478 w 1793182"/>
                    <a:gd name="connsiteY1077" fmla="*/ 1790483 h 2168502"/>
                    <a:gd name="connsiteX1078" fmla="*/ 923009 w 1793182"/>
                    <a:gd name="connsiteY1078" fmla="*/ 1794011 h 2168502"/>
                    <a:gd name="connsiteX1079" fmla="*/ 916234 w 1793182"/>
                    <a:gd name="connsiteY1079" fmla="*/ 1796536 h 2168502"/>
                    <a:gd name="connsiteX1080" fmla="*/ 915789 w 1793182"/>
                    <a:gd name="connsiteY1080" fmla="*/ 1796685 h 2168502"/>
                    <a:gd name="connsiteX1081" fmla="*/ 914293 w 1793182"/>
                    <a:gd name="connsiteY1081" fmla="*/ 1797155 h 2168502"/>
                    <a:gd name="connsiteX1082" fmla="*/ 909979 w 1793182"/>
                    <a:gd name="connsiteY1082" fmla="*/ 1800956 h 2168502"/>
                    <a:gd name="connsiteX1083" fmla="*/ 909794 w 1793182"/>
                    <a:gd name="connsiteY1083" fmla="*/ 1801129 h 2168502"/>
                    <a:gd name="connsiteX1084" fmla="*/ 894008 w 1793182"/>
                    <a:gd name="connsiteY1084" fmla="*/ 1820614 h 2168502"/>
                    <a:gd name="connsiteX1085" fmla="*/ 890150 w 1793182"/>
                    <a:gd name="connsiteY1085" fmla="*/ 1825454 h 2168502"/>
                    <a:gd name="connsiteX1086" fmla="*/ 881905 w 1793182"/>
                    <a:gd name="connsiteY1086" fmla="*/ 1838848 h 2168502"/>
                    <a:gd name="connsiteX1087" fmla="*/ 879383 w 1793182"/>
                    <a:gd name="connsiteY1087" fmla="*/ 1847030 h 2168502"/>
                    <a:gd name="connsiteX1088" fmla="*/ 877047 w 1793182"/>
                    <a:gd name="connsiteY1088" fmla="*/ 1854656 h 2168502"/>
                    <a:gd name="connsiteX1089" fmla="*/ 875304 w 1793182"/>
                    <a:gd name="connsiteY1089" fmla="*/ 1860623 h 2168502"/>
                    <a:gd name="connsiteX1090" fmla="*/ 867540 w 1793182"/>
                    <a:gd name="connsiteY1090" fmla="*/ 1886185 h 2168502"/>
                    <a:gd name="connsiteX1091" fmla="*/ 867058 w 1793182"/>
                    <a:gd name="connsiteY1091" fmla="*/ 1888476 h 2168502"/>
                    <a:gd name="connsiteX1092" fmla="*/ 866341 w 1793182"/>
                    <a:gd name="connsiteY1092" fmla="*/ 1891768 h 2168502"/>
                    <a:gd name="connsiteX1093" fmla="*/ 864870 w 1793182"/>
                    <a:gd name="connsiteY1093" fmla="*/ 1893489 h 2168502"/>
                    <a:gd name="connsiteX1094" fmla="*/ 864536 w 1793182"/>
                    <a:gd name="connsiteY1094" fmla="*/ 1896720 h 2168502"/>
                    <a:gd name="connsiteX1095" fmla="*/ 863325 w 1793182"/>
                    <a:gd name="connsiteY1095" fmla="*/ 1900780 h 2168502"/>
                    <a:gd name="connsiteX1096" fmla="*/ 862323 w 1793182"/>
                    <a:gd name="connsiteY1096" fmla="*/ 1904110 h 2168502"/>
                    <a:gd name="connsiteX1097" fmla="*/ 860173 w 1793182"/>
                    <a:gd name="connsiteY1097" fmla="*/ 1911043 h 2168502"/>
                    <a:gd name="connsiteX1098" fmla="*/ 854363 w 1793182"/>
                    <a:gd name="connsiteY1098" fmla="*/ 1929822 h 2168502"/>
                    <a:gd name="connsiteX1099" fmla="*/ 850283 w 1793182"/>
                    <a:gd name="connsiteY1099" fmla="*/ 1937967 h 2168502"/>
                    <a:gd name="connsiteX1100" fmla="*/ 847131 w 1793182"/>
                    <a:gd name="connsiteY1100" fmla="*/ 1944243 h 2168502"/>
                    <a:gd name="connsiteX1101" fmla="*/ 838923 w 1793182"/>
                    <a:gd name="connsiteY1101" fmla="*/ 1951349 h 2168502"/>
                    <a:gd name="connsiteX1102" fmla="*/ 837365 w 1793182"/>
                    <a:gd name="connsiteY1102" fmla="*/ 1952698 h 2168502"/>
                    <a:gd name="connsiteX1103" fmla="*/ 837130 w 1793182"/>
                    <a:gd name="connsiteY1103" fmla="*/ 1953961 h 2168502"/>
                    <a:gd name="connsiteX1104" fmla="*/ 834188 w 1793182"/>
                    <a:gd name="connsiteY1104" fmla="*/ 1957724 h 2168502"/>
                    <a:gd name="connsiteX1105" fmla="*/ 829317 w 1793182"/>
                    <a:gd name="connsiteY1105" fmla="*/ 1962812 h 2168502"/>
                    <a:gd name="connsiteX1106" fmla="*/ 822357 w 1793182"/>
                    <a:gd name="connsiteY1106" fmla="*/ 1968779 h 2168502"/>
                    <a:gd name="connsiteX1107" fmla="*/ 818661 w 1793182"/>
                    <a:gd name="connsiteY1107" fmla="*/ 1971947 h 2168502"/>
                    <a:gd name="connsiteX1108" fmla="*/ 810032 w 1793182"/>
                    <a:gd name="connsiteY1108" fmla="*/ 1978818 h 2168502"/>
                    <a:gd name="connsiteX1109" fmla="*/ 798721 w 1793182"/>
                    <a:gd name="connsiteY1109" fmla="*/ 1988647 h 2168502"/>
                    <a:gd name="connsiteX1110" fmla="*/ 798227 w 1793182"/>
                    <a:gd name="connsiteY1110" fmla="*/ 1989068 h 2168502"/>
                    <a:gd name="connsiteX1111" fmla="*/ 797819 w 1793182"/>
                    <a:gd name="connsiteY1111" fmla="*/ 1989489 h 2168502"/>
                    <a:gd name="connsiteX1112" fmla="*/ 790204 w 1793182"/>
                    <a:gd name="connsiteY1112" fmla="*/ 1997287 h 2168502"/>
                    <a:gd name="connsiteX1113" fmla="*/ 786372 w 1793182"/>
                    <a:gd name="connsiteY1113" fmla="*/ 2002561 h 2168502"/>
                    <a:gd name="connsiteX1114" fmla="*/ 783479 w 1793182"/>
                    <a:gd name="connsiteY1114" fmla="*/ 2006547 h 2168502"/>
                    <a:gd name="connsiteX1115" fmla="*/ 769572 w 1793182"/>
                    <a:gd name="connsiteY1115" fmla="*/ 2028062 h 2168502"/>
                    <a:gd name="connsiteX1116" fmla="*/ 769473 w 1793182"/>
                    <a:gd name="connsiteY1116" fmla="*/ 2030401 h 2168502"/>
                    <a:gd name="connsiteX1117" fmla="*/ 769386 w 1793182"/>
                    <a:gd name="connsiteY1117" fmla="*/ 2032555 h 2168502"/>
                    <a:gd name="connsiteX1118" fmla="*/ 767804 w 1793182"/>
                    <a:gd name="connsiteY1118" fmla="*/ 2042719 h 2168502"/>
                    <a:gd name="connsiteX1119" fmla="*/ 766209 w 1793182"/>
                    <a:gd name="connsiteY1119" fmla="*/ 2053030 h 2168502"/>
                    <a:gd name="connsiteX1120" fmla="*/ 764651 w 1793182"/>
                    <a:gd name="connsiteY1120" fmla="*/ 2065273 h 2168502"/>
                    <a:gd name="connsiteX1121" fmla="*/ 762846 w 1793182"/>
                    <a:gd name="connsiteY1121" fmla="*/ 2079509 h 2168502"/>
                    <a:gd name="connsiteX1122" fmla="*/ 762612 w 1793182"/>
                    <a:gd name="connsiteY1122" fmla="*/ 2079682 h 2168502"/>
                    <a:gd name="connsiteX1123" fmla="*/ 760090 w 1793182"/>
                    <a:gd name="connsiteY1123" fmla="*/ 2081539 h 2168502"/>
                    <a:gd name="connsiteX1124" fmla="*/ 758780 w 1793182"/>
                    <a:gd name="connsiteY1124" fmla="*/ 2081972 h 2168502"/>
                    <a:gd name="connsiteX1125" fmla="*/ 756851 w 1793182"/>
                    <a:gd name="connsiteY1125" fmla="*/ 2082616 h 2168502"/>
                    <a:gd name="connsiteX1126" fmla="*/ 753575 w 1793182"/>
                    <a:gd name="connsiteY1126" fmla="*/ 2083706 h 2168502"/>
                    <a:gd name="connsiteX1127" fmla="*/ 743240 w 1793182"/>
                    <a:gd name="connsiteY1127" fmla="*/ 2087283 h 2168502"/>
                    <a:gd name="connsiteX1128" fmla="*/ 718269 w 1793182"/>
                    <a:gd name="connsiteY1128" fmla="*/ 2097719 h 2168502"/>
                    <a:gd name="connsiteX1129" fmla="*/ 718047 w 1793182"/>
                    <a:gd name="connsiteY1129" fmla="*/ 2097806 h 2168502"/>
                    <a:gd name="connsiteX1130" fmla="*/ 717391 w 1793182"/>
                    <a:gd name="connsiteY1130" fmla="*/ 2098053 h 2168502"/>
                    <a:gd name="connsiteX1131" fmla="*/ 713955 w 1793182"/>
                    <a:gd name="connsiteY1131" fmla="*/ 2099390 h 2168502"/>
                    <a:gd name="connsiteX1132" fmla="*/ 711223 w 1793182"/>
                    <a:gd name="connsiteY1132" fmla="*/ 2100442 h 2168502"/>
                    <a:gd name="connsiteX1133" fmla="*/ 702718 w 1793182"/>
                    <a:gd name="connsiteY1133" fmla="*/ 2104354 h 2168502"/>
                    <a:gd name="connsiteX1134" fmla="*/ 696376 w 1793182"/>
                    <a:gd name="connsiteY1134" fmla="*/ 2106533 h 2168502"/>
                    <a:gd name="connsiteX1135" fmla="*/ 684583 w 1793182"/>
                    <a:gd name="connsiteY1135" fmla="*/ 2107857 h 2168502"/>
                    <a:gd name="connsiteX1136" fmla="*/ 669921 w 1793182"/>
                    <a:gd name="connsiteY1136" fmla="*/ 2109504 h 2168502"/>
                    <a:gd name="connsiteX1137" fmla="*/ 647991 w 1793182"/>
                    <a:gd name="connsiteY1137" fmla="*/ 2110618 h 2168502"/>
                    <a:gd name="connsiteX1138" fmla="*/ 633107 w 1793182"/>
                    <a:gd name="connsiteY1138" fmla="*/ 2111410 h 2168502"/>
                    <a:gd name="connsiteX1139" fmla="*/ 620857 w 1793182"/>
                    <a:gd name="connsiteY1139" fmla="*/ 2112054 h 2168502"/>
                    <a:gd name="connsiteX1140" fmla="*/ 611870 w 1793182"/>
                    <a:gd name="connsiteY1140" fmla="*/ 2112574 h 2168502"/>
                    <a:gd name="connsiteX1141" fmla="*/ 600991 w 1793182"/>
                    <a:gd name="connsiteY1141" fmla="*/ 2113205 h 2168502"/>
                    <a:gd name="connsiteX1142" fmla="*/ 598246 w 1793182"/>
                    <a:gd name="connsiteY1142" fmla="*/ 2113601 h 2168502"/>
                    <a:gd name="connsiteX1143" fmla="*/ 577033 w 1793182"/>
                    <a:gd name="connsiteY1143" fmla="*/ 2117736 h 2168502"/>
                    <a:gd name="connsiteX1144" fmla="*/ 570506 w 1793182"/>
                    <a:gd name="connsiteY1144" fmla="*/ 2119011 h 2168502"/>
                    <a:gd name="connsiteX1145" fmla="*/ 568899 w 1793182"/>
                    <a:gd name="connsiteY1145" fmla="*/ 2118937 h 2168502"/>
                    <a:gd name="connsiteX1146" fmla="*/ 565907 w 1793182"/>
                    <a:gd name="connsiteY1146" fmla="*/ 2119939 h 2168502"/>
                    <a:gd name="connsiteX1147" fmla="*/ 562100 w 1793182"/>
                    <a:gd name="connsiteY1147" fmla="*/ 2121214 h 2168502"/>
                    <a:gd name="connsiteX1148" fmla="*/ 546598 w 1793182"/>
                    <a:gd name="connsiteY1148" fmla="*/ 2128703 h 2168502"/>
                    <a:gd name="connsiteX1149" fmla="*/ 542519 w 1793182"/>
                    <a:gd name="connsiteY1149" fmla="*/ 2130808 h 2168502"/>
                    <a:gd name="connsiteX1150" fmla="*/ 527993 w 1793182"/>
                    <a:gd name="connsiteY1150" fmla="*/ 2138273 h 2168502"/>
                    <a:gd name="connsiteX1151" fmla="*/ 526114 w 1793182"/>
                    <a:gd name="connsiteY1151" fmla="*/ 2139226 h 2168502"/>
                    <a:gd name="connsiteX1152" fmla="*/ 522319 w 1793182"/>
                    <a:gd name="connsiteY1152" fmla="*/ 2141182 h 2168502"/>
                    <a:gd name="connsiteX1153" fmla="*/ 510674 w 1793182"/>
                    <a:gd name="connsiteY1153" fmla="*/ 2146814 h 2168502"/>
                    <a:gd name="connsiteX1154" fmla="*/ 501415 w 1793182"/>
                    <a:gd name="connsiteY1154" fmla="*/ 2151295 h 2168502"/>
                    <a:gd name="connsiteX1155" fmla="*/ 488472 w 1793182"/>
                    <a:gd name="connsiteY1155" fmla="*/ 2157472 h 2168502"/>
                    <a:gd name="connsiteX1156" fmla="*/ 476716 w 1793182"/>
                    <a:gd name="connsiteY1156" fmla="*/ 2163093 h 2168502"/>
                    <a:gd name="connsiteX1157" fmla="*/ 468804 w 1793182"/>
                    <a:gd name="connsiteY1157" fmla="*/ 2166571 h 2168502"/>
                    <a:gd name="connsiteX1158" fmla="*/ 462759 w 1793182"/>
                    <a:gd name="connsiteY1158" fmla="*/ 2168242 h 2168502"/>
                    <a:gd name="connsiteX1159" fmla="*/ 456887 w 1793182"/>
                    <a:gd name="connsiteY1159" fmla="*/ 2168502 h 2168502"/>
                    <a:gd name="connsiteX1160" fmla="*/ 451164 w 1793182"/>
                    <a:gd name="connsiteY1160" fmla="*/ 2167178 h 2168502"/>
                    <a:gd name="connsiteX1161" fmla="*/ 450570 w 1793182"/>
                    <a:gd name="connsiteY1161" fmla="*/ 2167116 h 2168502"/>
                    <a:gd name="connsiteX1162" fmla="*/ 442918 w 1793182"/>
                    <a:gd name="connsiteY1162" fmla="*/ 2166410 h 2168502"/>
                    <a:gd name="connsiteX1163" fmla="*/ 442053 w 1793182"/>
                    <a:gd name="connsiteY1163" fmla="*/ 2166299 h 2168502"/>
                    <a:gd name="connsiteX1164" fmla="*/ 438653 w 1793182"/>
                    <a:gd name="connsiteY1164" fmla="*/ 2165878 h 2168502"/>
                    <a:gd name="connsiteX1165" fmla="*/ 427812 w 1793182"/>
                    <a:gd name="connsiteY1165" fmla="*/ 2165123 h 2168502"/>
                    <a:gd name="connsiteX1166" fmla="*/ 426365 w 1793182"/>
                    <a:gd name="connsiteY1166" fmla="*/ 2164727 h 2168502"/>
                    <a:gd name="connsiteX1167" fmla="*/ 424981 w 1793182"/>
                    <a:gd name="connsiteY1167" fmla="*/ 2164343 h 2168502"/>
                    <a:gd name="connsiteX1168" fmla="*/ 424165 w 1793182"/>
                    <a:gd name="connsiteY1168" fmla="*/ 2162919 h 2168502"/>
                    <a:gd name="connsiteX1169" fmla="*/ 423139 w 1793182"/>
                    <a:gd name="connsiteY1169" fmla="*/ 2161112 h 2168502"/>
                    <a:gd name="connsiteX1170" fmla="*/ 419158 w 1793182"/>
                    <a:gd name="connsiteY1170" fmla="*/ 2155777 h 2168502"/>
                    <a:gd name="connsiteX1171" fmla="*/ 415549 w 1793182"/>
                    <a:gd name="connsiteY1171" fmla="*/ 2149562 h 2168502"/>
                    <a:gd name="connsiteX1172" fmla="*/ 414683 w 1793182"/>
                    <a:gd name="connsiteY1172" fmla="*/ 2147483 h 2168502"/>
                    <a:gd name="connsiteX1173" fmla="*/ 414312 w 1793182"/>
                    <a:gd name="connsiteY1173" fmla="*/ 2146567 h 2168502"/>
                    <a:gd name="connsiteX1174" fmla="*/ 413509 w 1793182"/>
                    <a:gd name="connsiteY1174" fmla="*/ 2145552 h 2168502"/>
                    <a:gd name="connsiteX1175" fmla="*/ 412310 w 1793182"/>
                    <a:gd name="connsiteY1175" fmla="*/ 2144054 h 2168502"/>
                    <a:gd name="connsiteX1176" fmla="*/ 412161 w 1793182"/>
                    <a:gd name="connsiteY1176" fmla="*/ 2142952 h 2168502"/>
                    <a:gd name="connsiteX1177" fmla="*/ 409466 w 1793182"/>
                    <a:gd name="connsiteY1177" fmla="*/ 2137988 h 2168502"/>
                    <a:gd name="connsiteX1178" fmla="*/ 409059 w 1793182"/>
                    <a:gd name="connsiteY1178" fmla="*/ 2136564 h 2168502"/>
                    <a:gd name="connsiteX1179" fmla="*/ 408848 w 1793182"/>
                    <a:gd name="connsiteY1179" fmla="*/ 2135785 h 2168502"/>
                    <a:gd name="connsiteX1180" fmla="*/ 408218 w 1793182"/>
                    <a:gd name="connsiteY1180" fmla="*/ 2134707 h 2168502"/>
                    <a:gd name="connsiteX1181" fmla="*/ 407390 w 1793182"/>
                    <a:gd name="connsiteY1181" fmla="*/ 2133272 h 2168502"/>
                    <a:gd name="connsiteX1182" fmla="*/ 404769 w 1793182"/>
                    <a:gd name="connsiteY1182" fmla="*/ 2129261 h 2168502"/>
                    <a:gd name="connsiteX1183" fmla="*/ 404114 w 1793182"/>
                    <a:gd name="connsiteY1183" fmla="*/ 2127887 h 2168502"/>
                    <a:gd name="connsiteX1184" fmla="*/ 401542 w 1793182"/>
                    <a:gd name="connsiteY1184" fmla="*/ 2122489 h 2168502"/>
                    <a:gd name="connsiteX1185" fmla="*/ 401122 w 1793182"/>
                    <a:gd name="connsiteY1185" fmla="*/ 2120298 h 2168502"/>
                    <a:gd name="connsiteX1186" fmla="*/ 400751 w 1793182"/>
                    <a:gd name="connsiteY1186" fmla="*/ 2118392 h 2168502"/>
                    <a:gd name="connsiteX1187" fmla="*/ 400380 w 1793182"/>
                    <a:gd name="connsiteY1187" fmla="*/ 2115631 h 2168502"/>
                    <a:gd name="connsiteX1188" fmla="*/ 399886 w 1793182"/>
                    <a:gd name="connsiteY1188" fmla="*/ 2111930 h 2168502"/>
                    <a:gd name="connsiteX1189" fmla="*/ 399676 w 1793182"/>
                    <a:gd name="connsiteY1189" fmla="*/ 2096642 h 2168502"/>
                    <a:gd name="connsiteX1190" fmla="*/ 396499 w 1793182"/>
                    <a:gd name="connsiteY1190" fmla="*/ 2091406 h 2168502"/>
                    <a:gd name="connsiteX1191" fmla="*/ 396301 w 1793182"/>
                    <a:gd name="connsiteY1191" fmla="*/ 2091084 h 2168502"/>
                    <a:gd name="connsiteX1192" fmla="*/ 392073 w 1793182"/>
                    <a:gd name="connsiteY1192" fmla="*/ 2086417 h 2168502"/>
                    <a:gd name="connsiteX1193" fmla="*/ 386696 w 1793182"/>
                    <a:gd name="connsiteY1193" fmla="*/ 2080487 h 2168502"/>
                    <a:gd name="connsiteX1194" fmla="*/ 377968 w 1793182"/>
                    <a:gd name="connsiteY1194" fmla="*/ 2071215 h 2168502"/>
                    <a:gd name="connsiteX1195" fmla="*/ 368721 w 1793182"/>
                    <a:gd name="connsiteY1195" fmla="*/ 2061869 h 2168502"/>
                    <a:gd name="connsiteX1196" fmla="*/ 367275 w 1793182"/>
                    <a:gd name="connsiteY1196" fmla="*/ 2060408 h 2168502"/>
                    <a:gd name="connsiteX1197" fmla="*/ 364283 w 1793182"/>
                    <a:gd name="connsiteY1197" fmla="*/ 2059047 h 2168502"/>
                    <a:gd name="connsiteX1198" fmla="*/ 357719 w 1793182"/>
                    <a:gd name="connsiteY1198" fmla="*/ 2056051 h 2168502"/>
                    <a:gd name="connsiteX1199" fmla="*/ 355160 w 1793182"/>
                    <a:gd name="connsiteY1199" fmla="*/ 2055605 h 2168502"/>
                    <a:gd name="connsiteX1200" fmla="*/ 351662 w 1793182"/>
                    <a:gd name="connsiteY1200" fmla="*/ 2054999 h 2168502"/>
                    <a:gd name="connsiteX1201" fmla="*/ 345716 w 1793182"/>
                    <a:gd name="connsiteY1201" fmla="*/ 2055407 h 2168502"/>
                    <a:gd name="connsiteX1202" fmla="*/ 342563 w 1793182"/>
                    <a:gd name="connsiteY1202" fmla="*/ 2055617 h 2168502"/>
                    <a:gd name="connsiteX1203" fmla="*/ 336827 w 1793182"/>
                    <a:gd name="connsiteY1203" fmla="*/ 2057078 h 2168502"/>
                    <a:gd name="connsiteX1204" fmla="*/ 333354 w 1793182"/>
                    <a:gd name="connsiteY1204" fmla="*/ 2058254 h 2168502"/>
                    <a:gd name="connsiteX1205" fmla="*/ 328730 w 1793182"/>
                    <a:gd name="connsiteY1205" fmla="*/ 2059802 h 2168502"/>
                    <a:gd name="connsiteX1206" fmla="*/ 325430 w 1793182"/>
                    <a:gd name="connsiteY1206" fmla="*/ 2060495 h 2168502"/>
                    <a:gd name="connsiteX1207" fmla="*/ 321709 w 1793182"/>
                    <a:gd name="connsiteY1207" fmla="*/ 2061275 h 2168502"/>
                    <a:gd name="connsiteX1208" fmla="*/ 309149 w 1793182"/>
                    <a:gd name="connsiteY1208" fmla="*/ 2064369 h 2168502"/>
                    <a:gd name="connsiteX1209" fmla="*/ 300359 w 1793182"/>
                    <a:gd name="connsiteY1209" fmla="*/ 2073010 h 2168502"/>
                    <a:gd name="connsiteX1210" fmla="*/ 299568 w 1793182"/>
                    <a:gd name="connsiteY1210" fmla="*/ 2074545 h 2168502"/>
                    <a:gd name="connsiteX1211" fmla="*/ 299309 w 1793182"/>
                    <a:gd name="connsiteY1211" fmla="*/ 2075065 h 2168502"/>
                    <a:gd name="connsiteX1212" fmla="*/ 296441 w 1793182"/>
                    <a:gd name="connsiteY1212" fmla="*/ 2078754 h 2168502"/>
                    <a:gd name="connsiteX1213" fmla="*/ 296045 w 1793182"/>
                    <a:gd name="connsiteY1213" fmla="*/ 2079274 h 2168502"/>
                    <a:gd name="connsiteX1214" fmla="*/ 290433 w 1793182"/>
                    <a:gd name="connsiteY1214" fmla="*/ 2085699 h 2168502"/>
                    <a:gd name="connsiteX1215" fmla="*/ 290148 w 1793182"/>
                    <a:gd name="connsiteY1215" fmla="*/ 2085934 h 2168502"/>
                    <a:gd name="connsiteX1216" fmla="*/ 284054 w 1793182"/>
                    <a:gd name="connsiteY1216" fmla="*/ 2091108 h 2168502"/>
                    <a:gd name="connsiteX1217" fmla="*/ 262235 w 1793182"/>
                    <a:gd name="connsiteY1217" fmla="*/ 2106582 h 2168502"/>
                    <a:gd name="connsiteX1218" fmla="*/ 262111 w 1793182"/>
                    <a:gd name="connsiteY1218" fmla="*/ 2106743 h 2168502"/>
                    <a:gd name="connsiteX1219" fmla="*/ 257303 w 1793182"/>
                    <a:gd name="connsiteY1219" fmla="*/ 2113069 h 2168502"/>
                    <a:gd name="connsiteX1220" fmla="*/ 254447 w 1793182"/>
                    <a:gd name="connsiteY1220" fmla="*/ 2116820 h 2168502"/>
                    <a:gd name="connsiteX1221" fmla="*/ 254212 w 1793182"/>
                    <a:gd name="connsiteY1221" fmla="*/ 2117043 h 2168502"/>
                    <a:gd name="connsiteX1222" fmla="*/ 242617 w 1793182"/>
                    <a:gd name="connsiteY1222" fmla="*/ 2110308 h 2168502"/>
                    <a:gd name="connsiteX1223" fmla="*/ 237375 w 1793182"/>
                    <a:gd name="connsiteY1223" fmla="*/ 2107733 h 2168502"/>
                    <a:gd name="connsiteX1224" fmla="*/ 235879 w 1793182"/>
                    <a:gd name="connsiteY1224" fmla="*/ 2107622 h 2168502"/>
                    <a:gd name="connsiteX1225" fmla="*/ 231849 w 1793182"/>
                    <a:gd name="connsiteY1225" fmla="*/ 2106669 h 2168502"/>
                    <a:gd name="connsiteX1226" fmla="*/ 229624 w 1793182"/>
                    <a:gd name="connsiteY1226" fmla="*/ 2106037 h 2168502"/>
                    <a:gd name="connsiteX1227" fmla="*/ 227597 w 1793182"/>
                    <a:gd name="connsiteY1227" fmla="*/ 2105543 h 2168502"/>
                    <a:gd name="connsiteX1228" fmla="*/ 226237 w 1793182"/>
                    <a:gd name="connsiteY1228" fmla="*/ 2105010 h 2168502"/>
                    <a:gd name="connsiteX1229" fmla="*/ 223344 w 1793182"/>
                    <a:gd name="connsiteY1229" fmla="*/ 2103487 h 2168502"/>
                    <a:gd name="connsiteX1230" fmla="*/ 221267 w 1793182"/>
                    <a:gd name="connsiteY1230" fmla="*/ 2103141 h 2168502"/>
                    <a:gd name="connsiteX1231" fmla="*/ 220464 w 1793182"/>
                    <a:gd name="connsiteY1231" fmla="*/ 2102423 h 2168502"/>
                    <a:gd name="connsiteX1232" fmla="*/ 214963 w 1793182"/>
                    <a:gd name="connsiteY1232" fmla="*/ 2097050 h 2168502"/>
                    <a:gd name="connsiteX1233" fmla="*/ 213628 w 1793182"/>
                    <a:gd name="connsiteY1233" fmla="*/ 2094735 h 2168502"/>
                    <a:gd name="connsiteX1234" fmla="*/ 212824 w 1793182"/>
                    <a:gd name="connsiteY1234" fmla="*/ 2093844 h 2168502"/>
                    <a:gd name="connsiteX1235" fmla="*/ 211205 w 1793182"/>
                    <a:gd name="connsiteY1235" fmla="*/ 2092235 h 2168502"/>
                    <a:gd name="connsiteX1236" fmla="*/ 208534 w 1793182"/>
                    <a:gd name="connsiteY1236" fmla="*/ 2091207 h 2168502"/>
                    <a:gd name="connsiteX1237" fmla="*/ 206544 w 1793182"/>
                    <a:gd name="connsiteY1237" fmla="*/ 2090650 h 2168502"/>
                    <a:gd name="connsiteX1238" fmla="*/ 201055 w 1793182"/>
                    <a:gd name="connsiteY1238" fmla="*/ 2088694 h 2168502"/>
                    <a:gd name="connsiteX1239" fmla="*/ 199115 w 1793182"/>
                    <a:gd name="connsiteY1239" fmla="*/ 2086974 h 2168502"/>
                    <a:gd name="connsiteX1240" fmla="*/ 198336 w 1793182"/>
                    <a:gd name="connsiteY1240" fmla="*/ 2086293 h 2168502"/>
                    <a:gd name="connsiteX1241" fmla="*/ 197199 w 1793182"/>
                    <a:gd name="connsiteY1241" fmla="*/ 2084708 h 2168502"/>
                    <a:gd name="connsiteX1242" fmla="*/ 195505 w 1793182"/>
                    <a:gd name="connsiteY1242" fmla="*/ 2081861 h 2168502"/>
                    <a:gd name="connsiteX1243" fmla="*/ 195245 w 1793182"/>
                    <a:gd name="connsiteY1243" fmla="*/ 2081478 h 2168502"/>
                    <a:gd name="connsiteX1244" fmla="*/ 194256 w 1793182"/>
                    <a:gd name="connsiteY1244" fmla="*/ 2080079 h 2168502"/>
                    <a:gd name="connsiteX1245" fmla="*/ 193094 w 1793182"/>
                    <a:gd name="connsiteY1245" fmla="*/ 2078568 h 2168502"/>
                    <a:gd name="connsiteX1246" fmla="*/ 192612 w 1793182"/>
                    <a:gd name="connsiteY1246" fmla="*/ 2077157 h 2168502"/>
                    <a:gd name="connsiteX1247" fmla="*/ 191982 w 1793182"/>
                    <a:gd name="connsiteY1247" fmla="*/ 2074954 h 2168502"/>
                    <a:gd name="connsiteX1248" fmla="*/ 191302 w 1793182"/>
                    <a:gd name="connsiteY1248" fmla="*/ 2073827 h 2168502"/>
                    <a:gd name="connsiteX1249" fmla="*/ 190090 w 1793182"/>
                    <a:gd name="connsiteY1249" fmla="*/ 2072404 h 2168502"/>
                    <a:gd name="connsiteX1250" fmla="*/ 189831 w 1793182"/>
                    <a:gd name="connsiteY1250" fmla="*/ 2072106 h 2168502"/>
                    <a:gd name="connsiteX1251" fmla="*/ 188521 w 1793182"/>
                    <a:gd name="connsiteY1251" fmla="*/ 2070559 h 2168502"/>
                    <a:gd name="connsiteX1252" fmla="*/ 186703 w 1793182"/>
                    <a:gd name="connsiteY1252" fmla="*/ 2068331 h 2168502"/>
                    <a:gd name="connsiteX1253" fmla="*/ 185245 w 1793182"/>
                    <a:gd name="connsiteY1253" fmla="*/ 2066276 h 2168502"/>
                    <a:gd name="connsiteX1254" fmla="*/ 184626 w 1793182"/>
                    <a:gd name="connsiteY1254" fmla="*/ 2065558 h 2168502"/>
                    <a:gd name="connsiteX1255" fmla="*/ 182710 w 1793182"/>
                    <a:gd name="connsiteY1255" fmla="*/ 2063664 h 2168502"/>
                    <a:gd name="connsiteX1256" fmla="*/ 180238 w 1793182"/>
                    <a:gd name="connsiteY1256" fmla="*/ 2060965 h 2168502"/>
                    <a:gd name="connsiteX1257" fmla="*/ 177951 w 1793182"/>
                    <a:gd name="connsiteY1257" fmla="*/ 2058465 h 2168502"/>
                    <a:gd name="connsiteX1258" fmla="*/ 176393 w 1793182"/>
                    <a:gd name="connsiteY1258" fmla="*/ 2056162 h 2168502"/>
                    <a:gd name="connsiteX1259" fmla="*/ 175985 w 1793182"/>
                    <a:gd name="connsiteY1259" fmla="*/ 2055543 h 2168502"/>
                    <a:gd name="connsiteX1260" fmla="*/ 175244 w 1793182"/>
                    <a:gd name="connsiteY1260" fmla="*/ 2054491 h 2168502"/>
                    <a:gd name="connsiteX1261" fmla="*/ 173315 w 1793182"/>
                    <a:gd name="connsiteY1261" fmla="*/ 2051755 h 2168502"/>
                    <a:gd name="connsiteX1262" fmla="*/ 170657 w 1793182"/>
                    <a:gd name="connsiteY1262" fmla="*/ 2047992 h 2168502"/>
                    <a:gd name="connsiteX1263" fmla="*/ 166355 w 1793182"/>
                    <a:gd name="connsiteY1263" fmla="*/ 2041221 h 2168502"/>
                    <a:gd name="connsiteX1264" fmla="*/ 164946 w 1793182"/>
                    <a:gd name="connsiteY1264" fmla="*/ 2039661 h 2168502"/>
                    <a:gd name="connsiteX1265" fmla="*/ 164340 w 1793182"/>
                    <a:gd name="connsiteY1265" fmla="*/ 2038312 h 2168502"/>
                    <a:gd name="connsiteX1266" fmla="*/ 163821 w 1793182"/>
                    <a:gd name="connsiteY1266" fmla="*/ 2036170 h 2168502"/>
                    <a:gd name="connsiteX1267" fmla="*/ 163302 w 1793182"/>
                    <a:gd name="connsiteY1267" fmla="*/ 2034907 h 2168502"/>
                    <a:gd name="connsiteX1268" fmla="*/ 162844 w 1793182"/>
                    <a:gd name="connsiteY1268" fmla="*/ 2034214 h 2168502"/>
                    <a:gd name="connsiteX1269" fmla="*/ 162177 w 1793182"/>
                    <a:gd name="connsiteY1269" fmla="*/ 2033063 h 2168502"/>
                    <a:gd name="connsiteX1270" fmla="*/ 160916 w 1793182"/>
                    <a:gd name="connsiteY1270" fmla="*/ 2031293 h 2168502"/>
                    <a:gd name="connsiteX1271" fmla="*/ 155675 w 1793182"/>
                    <a:gd name="connsiteY1271" fmla="*/ 2022008 h 2168502"/>
                    <a:gd name="connsiteX1272" fmla="*/ 154982 w 1793182"/>
                    <a:gd name="connsiteY1272" fmla="*/ 2021439 h 2168502"/>
                    <a:gd name="connsiteX1273" fmla="*/ 154846 w 1793182"/>
                    <a:gd name="connsiteY1273" fmla="*/ 2021068 h 2168502"/>
                    <a:gd name="connsiteX1274" fmla="*/ 154846 w 1793182"/>
                    <a:gd name="connsiteY1274" fmla="*/ 2020572 h 2168502"/>
                    <a:gd name="connsiteX1275" fmla="*/ 155155 w 1793182"/>
                    <a:gd name="connsiteY1275" fmla="*/ 2019161 h 2168502"/>
                    <a:gd name="connsiteX1276" fmla="*/ 155390 w 1793182"/>
                    <a:gd name="connsiteY1276" fmla="*/ 2017837 h 2168502"/>
                    <a:gd name="connsiteX1277" fmla="*/ 155749 w 1793182"/>
                    <a:gd name="connsiteY1277" fmla="*/ 2015831 h 2168502"/>
                    <a:gd name="connsiteX1278" fmla="*/ 155736 w 1793182"/>
                    <a:gd name="connsiteY1278" fmla="*/ 2014791 h 2168502"/>
                    <a:gd name="connsiteX1279" fmla="*/ 155489 w 1793182"/>
                    <a:gd name="connsiteY1279" fmla="*/ 2013739 h 2168502"/>
                    <a:gd name="connsiteX1280" fmla="*/ 155230 w 1793182"/>
                    <a:gd name="connsiteY1280" fmla="*/ 2012922 h 2168502"/>
                    <a:gd name="connsiteX1281" fmla="*/ 154340 w 1793182"/>
                    <a:gd name="connsiteY1281" fmla="*/ 2010954 h 2168502"/>
                    <a:gd name="connsiteX1282" fmla="*/ 154265 w 1793182"/>
                    <a:gd name="connsiteY1282" fmla="*/ 2010360 h 2168502"/>
                    <a:gd name="connsiteX1283" fmla="*/ 154611 w 1793182"/>
                    <a:gd name="connsiteY1283" fmla="*/ 2008887 h 2168502"/>
                    <a:gd name="connsiteX1284" fmla="*/ 154475 w 1793182"/>
                    <a:gd name="connsiteY1284" fmla="*/ 2008788 h 2168502"/>
                    <a:gd name="connsiteX1285" fmla="*/ 153969 w 1793182"/>
                    <a:gd name="connsiteY1285" fmla="*/ 2008738 h 2168502"/>
                    <a:gd name="connsiteX1286" fmla="*/ 153857 w 1793182"/>
                    <a:gd name="connsiteY1286" fmla="*/ 2008812 h 2168502"/>
                    <a:gd name="connsiteX1287" fmla="*/ 153227 w 1793182"/>
                    <a:gd name="connsiteY1287" fmla="*/ 2010026 h 2168502"/>
                    <a:gd name="connsiteX1288" fmla="*/ 153054 w 1793182"/>
                    <a:gd name="connsiteY1288" fmla="*/ 2010112 h 2168502"/>
                    <a:gd name="connsiteX1289" fmla="*/ 152930 w 1793182"/>
                    <a:gd name="connsiteY1289" fmla="*/ 2010075 h 2168502"/>
                    <a:gd name="connsiteX1290" fmla="*/ 152769 w 1793182"/>
                    <a:gd name="connsiteY1290" fmla="*/ 2009964 h 2168502"/>
                    <a:gd name="connsiteX1291" fmla="*/ 152757 w 1793182"/>
                    <a:gd name="connsiteY1291" fmla="*/ 2009666 h 2168502"/>
                    <a:gd name="connsiteX1292" fmla="*/ 152782 w 1793182"/>
                    <a:gd name="connsiteY1292" fmla="*/ 2008924 h 2168502"/>
                    <a:gd name="connsiteX1293" fmla="*/ 153091 w 1793182"/>
                    <a:gd name="connsiteY1293" fmla="*/ 2007785 h 2168502"/>
                    <a:gd name="connsiteX1294" fmla="*/ 154166 w 1793182"/>
                    <a:gd name="connsiteY1294" fmla="*/ 2005396 h 2168502"/>
                    <a:gd name="connsiteX1295" fmla="*/ 155514 w 1793182"/>
                    <a:gd name="connsiteY1295" fmla="*/ 2004616 h 2168502"/>
                    <a:gd name="connsiteX1296" fmla="*/ 155687 w 1793182"/>
                    <a:gd name="connsiteY1296" fmla="*/ 2004084 h 2168502"/>
                    <a:gd name="connsiteX1297" fmla="*/ 156453 w 1793182"/>
                    <a:gd name="connsiteY1297" fmla="*/ 2003254 h 2168502"/>
                    <a:gd name="connsiteX1298" fmla="*/ 157492 w 1793182"/>
                    <a:gd name="connsiteY1298" fmla="*/ 2001534 h 2168502"/>
                    <a:gd name="connsiteX1299" fmla="*/ 158518 w 1793182"/>
                    <a:gd name="connsiteY1299" fmla="*/ 2000333 h 2168502"/>
                    <a:gd name="connsiteX1300" fmla="*/ 158691 w 1793182"/>
                    <a:gd name="connsiteY1300" fmla="*/ 1999528 h 2168502"/>
                    <a:gd name="connsiteX1301" fmla="*/ 158456 w 1793182"/>
                    <a:gd name="connsiteY1301" fmla="*/ 1999218 h 2168502"/>
                    <a:gd name="connsiteX1302" fmla="*/ 157999 w 1793182"/>
                    <a:gd name="connsiteY1302" fmla="*/ 1998377 h 2168502"/>
                    <a:gd name="connsiteX1303" fmla="*/ 157109 w 1793182"/>
                    <a:gd name="connsiteY1303" fmla="*/ 1997287 h 2168502"/>
                    <a:gd name="connsiteX1304" fmla="*/ 156911 w 1793182"/>
                    <a:gd name="connsiteY1304" fmla="*/ 1996372 h 2168502"/>
                    <a:gd name="connsiteX1305" fmla="*/ 156898 w 1793182"/>
                    <a:gd name="connsiteY1305" fmla="*/ 1996161 h 2168502"/>
                    <a:gd name="connsiteX1306" fmla="*/ 155230 w 1793182"/>
                    <a:gd name="connsiteY1306" fmla="*/ 1994230 h 2168502"/>
                    <a:gd name="connsiteX1307" fmla="*/ 154970 w 1793182"/>
                    <a:gd name="connsiteY1307" fmla="*/ 1993896 h 2168502"/>
                    <a:gd name="connsiteX1308" fmla="*/ 154760 w 1793182"/>
                    <a:gd name="connsiteY1308" fmla="*/ 1993314 h 2168502"/>
                    <a:gd name="connsiteX1309" fmla="*/ 154550 w 1793182"/>
                    <a:gd name="connsiteY1309" fmla="*/ 1991902 h 2168502"/>
                    <a:gd name="connsiteX1310" fmla="*/ 154550 w 1793182"/>
                    <a:gd name="connsiteY1310" fmla="*/ 1991321 h 2168502"/>
                    <a:gd name="connsiteX1311" fmla="*/ 154265 w 1793182"/>
                    <a:gd name="connsiteY1311" fmla="*/ 1990912 h 2168502"/>
                    <a:gd name="connsiteX1312" fmla="*/ 154191 w 1793182"/>
                    <a:gd name="connsiteY1312" fmla="*/ 1990207 h 2168502"/>
                    <a:gd name="connsiteX1313" fmla="*/ 154216 w 1793182"/>
                    <a:gd name="connsiteY1313" fmla="*/ 1989501 h 2168502"/>
                    <a:gd name="connsiteX1314" fmla="*/ 154080 w 1793182"/>
                    <a:gd name="connsiteY1314" fmla="*/ 1989130 h 2168502"/>
                    <a:gd name="connsiteX1315" fmla="*/ 152782 w 1793182"/>
                    <a:gd name="connsiteY1315" fmla="*/ 1988003 h 2168502"/>
                    <a:gd name="connsiteX1316" fmla="*/ 152324 w 1793182"/>
                    <a:gd name="connsiteY1316" fmla="*/ 1987483 h 2168502"/>
                    <a:gd name="connsiteX1317" fmla="*/ 151941 w 1793182"/>
                    <a:gd name="connsiteY1317" fmla="*/ 1986777 h 2168502"/>
                    <a:gd name="connsiteX1318" fmla="*/ 151471 w 1793182"/>
                    <a:gd name="connsiteY1318" fmla="*/ 1985948 h 2168502"/>
                    <a:gd name="connsiteX1319" fmla="*/ 151323 w 1793182"/>
                    <a:gd name="connsiteY1319" fmla="*/ 1985614 h 2168502"/>
                    <a:gd name="connsiteX1320" fmla="*/ 151163 w 1793182"/>
                    <a:gd name="connsiteY1320" fmla="*/ 1984908 h 2168502"/>
                    <a:gd name="connsiteX1321" fmla="*/ 151002 w 1793182"/>
                    <a:gd name="connsiteY1321" fmla="*/ 1984388 h 2168502"/>
                    <a:gd name="connsiteX1322" fmla="*/ 151063 w 1793182"/>
                    <a:gd name="connsiteY1322" fmla="*/ 1983757 h 2168502"/>
                    <a:gd name="connsiteX1323" fmla="*/ 151249 w 1793182"/>
                    <a:gd name="connsiteY1323" fmla="*/ 1983027 h 2168502"/>
                    <a:gd name="connsiteX1324" fmla="*/ 151311 w 1793182"/>
                    <a:gd name="connsiteY1324" fmla="*/ 1982668 h 2168502"/>
                    <a:gd name="connsiteX1325" fmla="*/ 151224 w 1793182"/>
                    <a:gd name="connsiteY1325" fmla="*/ 1982173 h 2168502"/>
                    <a:gd name="connsiteX1326" fmla="*/ 151410 w 1793182"/>
                    <a:gd name="connsiteY1326" fmla="*/ 1981467 h 2168502"/>
                    <a:gd name="connsiteX1327" fmla="*/ 152386 w 1793182"/>
                    <a:gd name="connsiteY1327" fmla="*/ 1980340 h 2168502"/>
                    <a:gd name="connsiteX1328" fmla="*/ 152436 w 1793182"/>
                    <a:gd name="connsiteY1328" fmla="*/ 1980081 h 2168502"/>
                    <a:gd name="connsiteX1329" fmla="*/ 152324 w 1793182"/>
                    <a:gd name="connsiteY1329" fmla="*/ 1979734 h 2168502"/>
                    <a:gd name="connsiteX1330" fmla="*/ 151904 w 1793182"/>
                    <a:gd name="connsiteY1330" fmla="*/ 1979090 h 2168502"/>
                    <a:gd name="connsiteX1331" fmla="*/ 150915 w 1793182"/>
                    <a:gd name="connsiteY1331" fmla="*/ 1978149 h 2168502"/>
                    <a:gd name="connsiteX1332" fmla="*/ 150853 w 1793182"/>
                    <a:gd name="connsiteY1332" fmla="*/ 1977902 h 2168502"/>
                    <a:gd name="connsiteX1333" fmla="*/ 150940 w 1793182"/>
                    <a:gd name="connsiteY1333" fmla="*/ 1977630 h 2168502"/>
                    <a:gd name="connsiteX1334" fmla="*/ 151199 w 1793182"/>
                    <a:gd name="connsiteY1334" fmla="*/ 1977209 h 2168502"/>
                    <a:gd name="connsiteX1335" fmla="*/ 151879 w 1793182"/>
                    <a:gd name="connsiteY1335" fmla="*/ 1976231 h 2168502"/>
                    <a:gd name="connsiteX1336" fmla="*/ 152411 w 1793182"/>
                    <a:gd name="connsiteY1336" fmla="*/ 1975376 h 2168502"/>
                    <a:gd name="connsiteX1337" fmla="*/ 152498 w 1793182"/>
                    <a:gd name="connsiteY1337" fmla="*/ 1974894 h 2168502"/>
                    <a:gd name="connsiteX1338" fmla="*/ 152399 w 1793182"/>
                    <a:gd name="connsiteY1338" fmla="*/ 1974683 h 2168502"/>
                    <a:gd name="connsiteX1339" fmla="*/ 152102 w 1793182"/>
                    <a:gd name="connsiteY1339" fmla="*/ 1974609 h 2168502"/>
                    <a:gd name="connsiteX1340" fmla="*/ 151805 w 1793182"/>
                    <a:gd name="connsiteY1340" fmla="*/ 1974609 h 2168502"/>
                    <a:gd name="connsiteX1341" fmla="*/ 151138 w 1793182"/>
                    <a:gd name="connsiteY1341" fmla="*/ 1974844 h 2168502"/>
                    <a:gd name="connsiteX1342" fmla="*/ 150334 w 1793182"/>
                    <a:gd name="connsiteY1342" fmla="*/ 1974906 h 2168502"/>
                    <a:gd name="connsiteX1343" fmla="*/ 149321 w 1793182"/>
                    <a:gd name="connsiteY1343" fmla="*/ 1974758 h 2168502"/>
                    <a:gd name="connsiteX1344" fmla="*/ 148233 w 1793182"/>
                    <a:gd name="connsiteY1344" fmla="*/ 1974436 h 2168502"/>
                    <a:gd name="connsiteX1345" fmla="*/ 147590 w 1793182"/>
                    <a:gd name="connsiteY1345" fmla="*/ 1974089 h 2168502"/>
                    <a:gd name="connsiteX1346" fmla="*/ 147046 w 1793182"/>
                    <a:gd name="connsiteY1346" fmla="*/ 1973619 h 2168502"/>
                    <a:gd name="connsiteX1347" fmla="*/ 146440 w 1793182"/>
                    <a:gd name="connsiteY1347" fmla="*/ 1972690 h 2168502"/>
                    <a:gd name="connsiteX1348" fmla="*/ 146218 w 1793182"/>
                    <a:gd name="connsiteY1348" fmla="*/ 1971997 h 2168502"/>
                    <a:gd name="connsiteX1349" fmla="*/ 146168 w 1793182"/>
                    <a:gd name="connsiteY1349" fmla="*/ 1971638 h 2168502"/>
                    <a:gd name="connsiteX1350" fmla="*/ 146032 w 1793182"/>
                    <a:gd name="connsiteY1350" fmla="*/ 1970883 h 2168502"/>
                    <a:gd name="connsiteX1351" fmla="*/ 145933 w 1793182"/>
                    <a:gd name="connsiteY1351" fmla="*/ 1969732 h 2168502"/>
                    <a:gd name="connsiteX1352" fmla="*/ 145649 w 1793182"/>
                    <a:gd name="connsiteY1352" fmla="*/ 1968543 h 2168502"/>
                    <a:gd name="connsiteX1353" fmla="*/ 145254 w 1793182"/>
                    <a:gd name="connsiteY1353" fmla="*/ 1965733 h 2168502"/>
                    <a:gd name="connsiteX1354" fmla="*/ 145167 w 1793182"/>
                    <a:gd name="connsiteY1354" fmla="*/ 1965535 h 2168502"/>
                    <a:gd name="connsiteX1355" fmla="*/ 144932 w 1793182"/>
                    <a:gd name="connsiteY1355" fmla="*/ 1964916 h 2168502"/>
                    <a:gd name="connsiteX1356" fmla="*/ 144648 w 1793182"/>
                    <a:gd name="connsiteY1356" fmla="*/ 1963294 h 2168502"/>
                    <a:gd name="connsiteX1357" fmla="*/ 144734 w 1793182"/>
                    <a:gd name="connsiteY1357" fmla="*/ 1962156 h 2168502"/>
                    <a:gd name="connsiteX1358" fmla="*/ 144920 w 1793182"/>
                    <a:gd name="connsiteY1358" fmla="*/ 1961809 h 2168502"/>
                    <a:gd name="connsiteX1359" fmla="*/ 145414 w 1793182"/>
                    <a:gd name="connsiteY1359" fmla="*/ 1961227 h 2168502"/>
                    <a:gd name="connsiteX1360" fmla="*/ 145402 w 1793182"/>
                    <a:gd name="connsiteY1360" fmla="*/ 1960881 h 2168502"/>
                    <a:gd name="connsiteX1361" fmla="*/ 145303 w 1793182"/>
                    <a:gd name="connsiteY1361" fmla="*/ 1960175 h 2168502"/>
                    <a:gd name="connsiteX1362" fmla="*/ 145389 w 1793182"/>
                    <a:gd name="connsiteY1362" fmla="*/ 1959767 h 2168502"/>
                    <a:gd name="connsiteX1363" fmla="*/ 146045 w 1793182"/>
                    <a:gd name="connsiteY1363" fmla="*/ 1958739 h 2168502"/>
                    <a:gd name="connsiteX1364" fmla="*/ 146242 w 1793182"/>
                    <a:gd name="connsiteY1364" fmla="*/ 1958194 h 2168502"/>
                    <a:gd name="connsiteX1365" fmla="*/ 146947 w 1793182"/>
                    <a:gd name="connsiteY1365" fmla="*/ 1957018 h 2168502"/>
                    <a:gd name="connsiteX1366" fmla="*/ 146836 w 1793182"/>
                    <a:gd name="connsiteY1366" fmla="*/ 1956820 h 2168502"/>
                    <a:gd name="connsiteX1367" fmla="*/ 146329 w 1793182"/>
                    <a:gd name="connsiteY1367" fmla="*/ 1956399 h 2168502"/>
                    <a:gd name="connsiteX1368" fmla="*/ 146069 w 1793182"/>
                    <a:gd name="connsiteY1368" fmla="*/ 1955954 h 2168502"/>
                    <a:gd name="connsiteX1369" fmla="*/ 146069 w 1793182"/>
                    <a:gd name="connsiteY1369" fmla="*/ 1955731 h 2168502"/>
                    <a:gd name="connsiteX1370" fmla="*/ 146440 w 1793182"/>
                    <a:gd name="connsiteY1370" fmla="*/ 1955174 h 2168502"/>
                    <a:gd name="connsiteX1371" fmla="*/ 146700 w 1793182"/>
                    <a:gd name="connsiteY1371" fmla="*/ 1954691 h 2168502"/>
                    <a:gd name="connsiteX1372" fmla="*/ 147157 w 1793182"/>
                    <a:gd name="connsiteY1372" fmla="*/ 1953800 h 2168502"/>
                    <a:gd name="connsiteX1373" fmla="*/ 147491 w 1793182"/>
                    <a:gd name="connsiteY1373" fmla="*/ 1952970 h 2168502"/>
                    <a:gd name="connsiteX1374" fmla="*/ 147775 w 1793182"/>
                    <a:gd name="connsiteY1374" fmla="*/ 1951287 h 2168502"/>
                    <a:gd name="connsiteX1375" fmla="*/ 147751 w 1793182"/>
                    <a:gd name="connsiteY1375" fmla="*/ 1950569 h 2168502"/>
                    <a:gd name="connsiteX1376" fmla="*/ 147454 w 1793182"/>
                    <a:gd name="connsiteY1376" fmla="*/ 1949653 h 2168502"/>
                    <a:gd name="connsiteX1377" fmla="*/ 146551 w 1793182"/>
                    <a:gd name="connsiteY1377" fmla="*/ 1948440 h 2168502"/>
                    <a:gd name="connsiteX1378" fmla="*/ 146378 w 1793182"/>
                    <a:gd name="connsiteY1378" fmla="*/ 1947882 h 2168502"/>
                    <a:gd name="connsiteX1379" fmla="*/ 146267 w 1793182"/>
                    <a:gd name="connsiteY1379" fmla="*/ 1947326 h 2168502"/>
                    <a:gd name="connsiteX1380" fmla="*/ 146292 w 1793182"/>
                    <a:gd name="connsiteY1380" fmla="*/ 1946867 h 2168502"/>
                    <a:gd name="connsiteX1381" fmla="*/ 146514 w 1793182"/>
                    <a:gd name="connsiteY1381" fmla="*/ 1945493 h 2168502"/>
                    <a:gd name="connsiteX1382" fmla="*/ 146514 w 1793182"/>
                    <a:gd name="connsiteY1382" fmla="*/ 1945085 h 2168502"/>
                    <a:gd name="connsiteX1383" fmla="*/ 146354 w 1793182"/>
                    <a:gd name="connsiteY1383" fmla="*/ 1944218 h 2168502"/>
                    <a:gd name="connsiteX1384" fmla="*/ 146094 w 1793182"/>
                    <a:gd name="connsiteY1384" fmla="*/ 1943748 h 2168502"/>
                    <a:gd name="connsiteX1385" fmla="*/ 145464 w 1793182"/>
                    <a:gd name="connsiteY1385" fmla="*/ 1942894 h 2168502"/>
                    <a:gd name="connsiteX1386" fmla="*/ 145154 w 1793182"/>
                    <a:gd name="connsiteY1386" fmla="*/ 1942745 h 2168502"/>
                    <a:gd name="connsiteX1387" fmla="*/ 144462 w 1793182"/>
                    <a:gd name="connsiteY1387" fmla="*/ 1942659 h 2168502"/>
                    <a:gd name="connsiteX1388" fmla="*/ 143189 w 1793182"/>
                    <a:gd name="connsiteY1388" fmla="*/ 1942881 h 2168502"/>
                    <a:gd name="connsiteX1389" fmla="*/ 142015 w 1793182"/>
                    <a:gd name="connsiteY1389" fmla="*/ 1942622 h 2168502"/>
                    <a:gd name="connsiteX1390" fmla="*/ 141359 w 1793182"/>
                    <a:gd name="connsiteY1390" fmla="*/ 1942275 h 2168502"/>
                    <a:gd name="connsiteX1391" fmla="*/ 140692 w 1793182"/>
                    <a:gd name="connsiteY1391" fmla="*/ 1941606 h 2168502"/>
                    <a:gd name="connsiteX1392" fmla="*/ 140581 w 1793182"/>
                    <a:gd name="connsiteY1392" fmla="*/ 1941210 h 2168502"/>
                    <a:gd name="connsiteX1393" fmla="*/ 140445 w 1793182"/>
                    <a:gd name="connsiteY1393" fmla="*/ 1939700 h 2168502"/>
                    <a:gd name="connsiteX1394" fmla="*/ 140259 w 1793182"/>
                    <a:gd name="connsiteY1394" fmla="*/ 1939502 h 2168502"/>
                    <a:gd name="connsiteX1395" fmla="*/ 139913 w 1793182"/>
                    <a:gd name="connsiteY1395" fmla="*/ 1939477 h 2168502"/>
                    <a:gd name="connsiteX1396" fmla="*/ 139777 w 1793182"/>
                    <a:gd name="connsiteY1396" fmla="*/ 1939551 h 2168502"/>
                    <a:gd name="connsiteX1397" fmla="*/ 139715 w 1793182"/>
                    <a:gd name="connsiteY1397" fmla="*/ 1939812 h 2168502"/>
                    <a:gd name="connsiteX1398" fmla="*/ 139641 w 1793182"/>
                    <a:gd name="connsiteY1398" fmla="*/ 1940777 h 2168502"/>
                    <a:gd name="connsiteX1399" fmla="*/ 139406 w 1793182"/>
                    <a:gd name="connsiteY1399" fmla="*/ 1940864 h 2168502"/>
                    <a:gd name="connsiteX1400" fmla="*/ 139233 w 1793182"/>
                    <a:gd name="connsiteY1400" fmla="*/ 1940839 h 2168502"/>
                    <a:gd name="connsiteX1401" fmla="*/ 139048 w 1793182"/>
                    <a:gd name="connsiteY1401" fmla="*/ 1940554 h 2168502"/>
                    <a:gd name="connsiteX1402" fmla="*/ 138763 w 1793182"/>
                    <a:gd name="connsiteY1402" fmla="*/ 1939935 h 2168502"/>
                    <a:gd name="connsiteX1403" fmla="*/ 138665 w 1793182"/>
                    <a:gd name="connsiteY1403" fmla="*/ 1939490 h 2168502"/>
                    <a:gd name="connsiteX1404" fmla="*/ 138652 w 1793182"/>
                    <a:gd name="connsiteY1404" fmla="*/ 1939155 h 2168502"/>
                    <a:gd name="connsiteX1405" fmla="*/ 138763 w 1793182"/>
                    <a:gd name="connsiteY1405" fmla="*/ 1938648 h 2168502"/>
                    <a:gd name="connsiteX1406" fmla="*/ 139109 w 1793182"/>
                    <a:gd name="connsiteY1406" fmla="*/ 1938140 h 2168502"/>
                    <a:gd name="connsiteX1407" fmla="*/ 139678 w 1793182"/>
                    <a:gd name="connsiteY1407" fmla="*/ 1937509 h 2168502"/>
                    <a:gd name="connsiteX1408" fmla="*/ 139950 w 1793182"/>
                    <a:gd name="connsiteY1408" fmla="*/ 1936729 h 2168502"/>
                    <a:gd name="connsiteX1409" fmla="*/ 139456 w 1793182"/>
                    <a:gd name="connsiteY1409" fmla="*/ 1936531 h 2168502"/>
                    <a:gd name="connsiteX1410" fmla="*/ 137787 w 1793182"/>
                    <a:gd name="connsiteY1410" fmla="*/ 1936420 h 2168502"/>
                    <a:gd name="connsiteX1411" fmla="*/ 137169 w 1793182"/>
                    <a:gd name="connsiteY1411" fmla="*/ 1936667 h 2168502"/>
                    <a:gd name="connsiteX1412" fmla="*/ 136946 w 1793182"/>
                    <a:gd name="connsiteY1412" fmla="*/ 1936667 h 2168502"/>
                    <a:gd name="connsiteX1413" fmla="*/ 135722 w 1793182"/>
                    <a:gd name="connsiteY1413" fmla="*/ 1936259 h 2168502"/>
                    <a:gd name="connsiteX1414" fmla="*/ 133052 w 1793182"/>
                    <a:gd name="connsiteY1414" fmla="*/ 1935640 h 2168502"/>
                    <a:gd name="connsiteX1415" fmla="*/ 132150 w 1793182"/>
                    <a:gd name="connsiteY1415" fmla="*/ 1935281 h 2168502"/>
                    <a:gd name="connsiteX1416" fmla="*/ 131099 w 1793182"/>
                    <a:gd name="connsiteY1416" fmla="*/ 1935132 h 2168502"/>
                    <a:gd name="connsiteX1417" fmla="*/ 130642 w 1793182"/>
                    <a:gd name="connsiteY1417" fmla="*/ 1935145 h 2168502"/>
                    <a:gd name="connsiteX1418" fmla="*/ 130357 w 1793182"/>
                    <a:gd name="connsiteY1418" fmla="*/ 1935070 h 2168502"/>
                    <a:gd name="connsiteX1419" fmla="*/ 130110 w 1793182"/>
                    <a:gd name="connsiteY1419" fmla="*/ 1934501 h 2168502"/>
                    <a:gd name="connsiteX1420" fmla="*/ 129578 w 1793182"/>
                    <a:gd name="connsiteY1420" fmla="*/ 1932941 h 2168502"/>
                    <a:gd name="connsiteX1421" fmla="*/ 128923 w 1793182"/>
                    <a:gd name="connsiteY1421" fmla="*/ 1931963 h 2168502"/>
                    <a:gd name="connsiteX1422" fmla="*/ 128095 w 1793182"/>
                    <a:gd name="connsiteY1422" fmla="*/ 1930725 h 2168502"/>
                    <a:gd name="connsiteX1423" fmla="*/ 127613 w 1793182"/>
                    <a:gd name="connsiteY1423" fmla="*/ 1929698 h 2168502"/>
                    <a:gd name="connsiteX1424" fmla="*/ 127403 w 1793182"/>
                    <a:gd name="connsiteY1424" fmla="*/ 1929438 h 2168502"/>
                    <a:gd name="connsiteX1425" fmla="*/ 127279 w 1793182"/>
                    <a:gd name="connsiteY1425" fmla="*/ 1929153 h 2168502"/>
                    <a:gd name="connsiteX1426" fmla="*/ 127254 w 1793182"/>
                    <a:gd name="connsiteY1426" fmla="*/ 1928807 h 2168502"/>
                    <a:gd name="connsiteX1427" fmla="*/ 126747 w 1793182"/>
                    <a:gd name="connsiteY1427" fmla="*/ 1928361 h 2168502"/>
                    <a:gd name="connsiteX1428" fmla="*/ 126401 w 1793182"/>
                    <a:gd name="connsiteY1428" fmla="*/ 1928064 h 2168502"/>
                    <a:gd name="connsiteX1429" fmla="*/ 124485 w 1793182"/>
                    <a:gd name="connsiteY1429" fmla="*/ 1926281 h 2168502"/>
                    <a:gd name="connsiteX1430" fmla="*/ 122408 w 1793182"/>
                    <a:gd name="connsiteY1430" fmla="*/ 1924201 h 2168502"/>
                    <a:gd name="connsiteX1431" fmla="*/ 121568 w 1793182"/>
                    <a:gd name="connsiteY1431" fmla="*/ 1923261 h 2168502"/>
                    <a:gd name="connsiteX1432" fmla="*/ 121197 w 1793182"/>
                    <a:gd name="connsiteY1432" fmla="*/ 1923050 h 2168502"/>
                    <a:gd name="connsiteX1433" fmla="*/ 119763 w 1793182"/>
                    <a:gd name="connsiteY1433" fmla="*/ 1922382 h 2168502"/>
                    <a:gd name="connsiteX1434" fmla="*/ 116796 w 1793182"/>
                    <a:gd name="connsiteY1434" fmla="*/ 1921466 h 2168502"/>
                    <a:gd name="connsiteX1435" fmla="*/ 115436 w 1793182"/>
                    <a:gd name="connsiteY1435" fmla="*/ 1921094 h 2168502"/>
                    <a:gd name="connsiteX1436" fmla="*/ 112185 w 1793182"/>
                    <a:gd name="connsiteY1436" fmla="*/ 1920624 h 2168502"/>
                    <a:gd name="connsiteX1437" fmla="*/ 110454 w 1793182"/>
                    <a:gd name="connsiteY1437" fmla="*/ 1920092 h 2168502"/>
                    <a:gd name="connsiteX1438" fmla="*/ 108229 w 1793182"/>
                    <a:gd name="connsiteY1438" fmla="*/ 1919547 h 2168502"/>
                    <a:gd name="connsiteX1439" fmla="*/ 107932 w 1793182"/>
                    <a:gd name="connsiteY1439" fmla="*/ 1919522 h 2168502"/>
                    <a:gd name="connsiteX1440" fmla="*/ 106560 w 1793182"/>
                    <a:gd name="connsiteY1440" fmla="*/ 1919460 h 2168502"/>
                    <a:gd name="connsiteX1441" fmla="*/ 104756 w 1793182"/>
                    <a:gd name="connsiteY1441" fmla="*/ 1919671 h 2168502"/>
                    <a:gd name="connsiteX1442" fmla="*/ 104632 w 1793182"/>
                    <a:gd name="connsiteY1442" fmla="*/ 1919696 h 2168502"/>
                    <a:gd name="connsiteX1443" fmla="*/ 102592 w 1793182"/>
                    <a:gd name="connsiteY1443" fmla="*/ 1920178 h 2168502"/>
                    <a:gd name="connsiteX1444" fmla="*/ 99971 w 1793182"/>
                    <a:gd name="connsiteY1444" fmla="*/ 1920277 h 2168502"/>
                    <a:gd name="connsiteX1445" fmla="*/ 99267 w 1793182"/>
                    <a:gd name="connsiteY1445" fmla="*/ 1920302 h 2168502"/>
                    <a:gd name="connsiteX1446" fmla="*/ 96374 w 1793182"/>
                    <a:gd name="connsiteY1446" fmla="*/ 1920067 h 2168502"/>
                    <a:gd name="connsiteX1447" fmla="*/ 93988 w 1793182"/>
                    <a:gd name="connsiteY1447" fmla="*/ 1919609 h 2168502"/>
                    <a:gd name="connsiteX1448" fmla="*/ 90453 w 1793182"/>
                    <a:gd name="connsiteY1448" fmla="*/ 1918767 h 2168502"/>
                    <a:gd name="connsiteX1449" fmla="*/ 88289 w 1793182"/>
                    <a:gd name="connsiteY1449" fmla="*/ 1917950 h 2168502"/>
                    <a:gd name="connsiteX1450" fmla="*/ 86336 w 1793182"/>
                    <a:gd name="connsiteY1450" fmla="*/ 1917269 h 2168502"/>
                    <a:gd name="connsiteX1451" fmla="*/ 84457 w 1793182"/>
                    <a:gd name="connsiteY1451" fmla="*/ 1916366 h 2168502"/>
                    <a:gd name="connsiteX1452" fmla="*/ 84222 w 1793182"/>
                    <a:gd name="connsiteY1452" fmla="*/ 1916230 h 2168502"/>
                    <a:gd name="connsiteX1453" fmla="*/ 83888 w 1793182"/>
                    <a:gd name="connsiteY1453" fmla="*/ 1915920 h 2168502"/>
                    <a:gd name="connsiteX1454" fmla="*/ 83888 w 1793182"/>
                    <a:gd name="connsiteY1454" fmla="*/ 1915400 h 2168502"/>
                    <a:gd name="connsiteX1455" fmla="*/ 84111 w 1793182"/>
                    <a:gd name="connsiteY1455" fmla="*/ 1914657 h 2168502"/>
                    <a:gd name="connsiteX1456" fmla="*/ 85421 w 1793182"/>
                    <a:gd name="connsiteY1456" fmla="*/ 1913035 h 2168502"/>
                    <a:gd name="connsiteX1457" fmla="*/ 87016 w 1793182"/>
                    <a:gd name="connsiteY1457" fmla="*/ 1911117 h 2168502"/>
                    <a:gd name="connsiteX1458" fmla="*/ 88549 w 1793182"/>
                    <a:gd name="connsiteY1458" fmla="*/ 1909347 h 2168502"/>
                    <a:gd name="connsiteX1459" fmla="*/ 89859 w 1793182"/>
                    <a:gd name="connsiteY1459" fmla="*/ 1908171 h 2168502"/>
                    <a:gd name="connsiteX1460" fmla="*/ 90144 w 1793182"/>
                    <a:gd name="connsiteY1460" fmla="*/ 1907502 h 2168502"/>
                    <a:gd name="connsiteX1461" fmla="*/ 90156 w 1793182"/>
                    <a:gd name="connsiteY1461" fmla="*/ 1907056 h 2168502"/>
                    <a:gd name="connsiteX1462" fmla="*/ 89723 w 1793182"/>
                    <a:gd name="connsiteY1462" fmla="*/ 1906611 h 2168502"/>
                    <a:gd name="connsiteX1463" fmla="*/ 86905 w 1793182"/>
                    <a:gd name="connsiteY1463" fmla="*/ 1905930 h 2168502"/>
                    <a:gd name="connsiteX1464" fmla="*/ 81194 w 1793182"/>
                    <a:gd name="connsiteY1464" fmla="*/ 1904791 h 2168502"/>
                    <a:gd name="connsiteX1465" fmla="*/ 76138 w 1793182"/>
                    <a:gd name="connsiteY1465" fmla="*/ 1903875 h 2168502"/>
                    <a:gd name="connsiteX1466" fmla="*/ 73084 w 1793182"/>
                    <a:gd name="connsiteY1466" fmla="*/ 1903615 h 2168502"/>
                    <a:gd name="connsiteX1467" fmla="*/ 72021 w 1793182"/>
                    <a:gd name="connsiteY1467" fmla="*/ 1903479 h 2168502"/>
                    <a:gd name="connsiteX1468" fmla="*/ 64220 w 1793182"/>
                    <a:gd name="connsiteY1468" fmla="*/ 1901783 h 2168502"/>
                    <a:gd name="connsiteX1469" fmla="*/ 59164 w 1793182"/>
                    <a:gd name="connsiteY1469" fmla="*/ 1900805 h 2168502"/>
                    <a:gd name="connsiteX1470" fmla="*/ 56420 w 1793182"/>
                    <a:gd name="connsiteY1470" fmla="*/ 1900644 h 2168502"/>
                    <a:gd name="connsiteX1471" fmla="*/ 54183 w 1793182"/>
                    <a:gd name="connsiteY1471" fmla="*/ 1900632 h 2168502"/>
                    <a:gd name="connsiteX1472" fmla="*/ 48385 w 1793182"/>
                    <a:gd name="connsiteY1472" fmla="*/ 1900904 h 2168502"/>
                    <a:gd name="connsiteX1473" fmla="*/ 45640 w 1793182"/>
                    <a:gd name="connsiteY1473" fmla="*/ 1901040 h 2168502"/>
                    <a:gd name="connsiteX1474" fmla="*/ 43836 w 1793182"/>
                    <a:gd name="connsiteY1474" fmla="*/ 1901399 h 2168502"/>
                    <a:gd name="connsiteX1475" fmla="*/ 41882 w 1793182"/>
                    <a:gd name="connsiteY1475" fmla="*/ 1902142 h 2168502"/>
                    <a:gd name="connsiteX1476" fmla="*/ 40102 w 1793182"/>
                    <a:gd name="connsiteY1476" fmla="*/ 1902588 h 2168502"/>
                    <a:gd name="connsiteX1477" fmla="*/ 37098 w 1793182"/>
                    <a:gd name="connsiteY1477" fmla="*/ 1903083 h 2168502"/>
                    <a:gd name="connsiteX1478" fmla="*/ 34280 w 1793182"/>
                    <a:gd name="connsiteY1478" fmla="*/ 1903962 h 2168502"/>
                    <a:gd name="connsiteX1479" fmla="*/ 33192 w 1793182"/>
                    <a:gd name="connsiteY1479" fmla="*/ 1904482 h 2168502"/>
                    <a:gd name="connsiteX1480" fmla="*/ 32463 w 1793182"/>
                    <a:gd name="connsiteY1480" fmla="*/ 1904915 h 2168502"/>
                    <a:gd name="connsiteX1481" fmla="*/ 31807 w 1793182"/>
                    <a:gd name="connsiteY1481" fmla="*/ 1905732 h 2168502"/>
                    <a:gd name="connsiteX1482" fmla="*/ 31301 w 1793182"/>
                    <a:gd name="connsiteY1482" fmla="*/ 1906920 h 2168502"/>
                    <a:gd name="connsiteX1483" fmla="*/ 30645 w 1793182"/>
                    <a:gd name="connsiteY1483" fmla="*/ 1908691 h 2168502"/>
                    <a:gd name="connsiteX1484" fmla="*/ 29545 w 1793182"/>
                    <a:gd name="connsiteY1484" fmla="*/ 1910906 h 2168502"/>
                    <a:gd name="connsiteX1485" fmla="*/ 28754 w 1793182"/>
                    <a:gd name="connsiteY1485" fmla="*/ 1912169 h 2168502"/>
                    <a:gd name="connsiteX1486" fmla="*/ 28655 w 1793182"/>
                    <a:gd name="connsiteY1486" fmla="*/ 1912293 h 2168502"/>
                    <a:gd name="connsiteX1487" fmla="*/ 28173 w 1793182"/>
                    <a:gd name="connsiteY1487" fmla="*/ 1912912 h 2168502"/>
                    <a:gd name="connsiteX1488" fmla="*/ 27308 w 1793182"/>
                    <a:gd name="connsiteY1488" fmla="*/ 1913271 h 2168502"/>
                    <a:gd name="connsiteX1489" fmla="*/ 24563 w 1793182"/>
                    <a:gd name="connsiteY1489" fmla="*/ 1913556 h 2168502"/>
                    <a:gd name="connsiteX1490" fmla="*/ 21522 w 1793182"/>
                    <a:gd name="connsiteY1490" fmla="*/ 1913865 h 2168502"/>
                    <a:gd name="connsiteX1491" fmla="*/ 16676 w 1793182"/>
                    <a:gd name="connsiteY1491" fmla="*/ 1914150 h 2168502"/>
                    <a:gd name="connsiteX1492" fmla="*/ 12560 w 1793182"/>
                    <a:gd name="connsiteY1492" fmla="*/ 1914137 h 2168502"/>
                    <a:gd name="connsiteX1493" fmla="*/ 9444 w 1793182"/>
                    <a:gd name="connsiteY1493" fmla="*/ 1906982 h 2168502"/>
                    <a:gd name="connsiteX1494" fmla="*/ 7887 w 1793182"/>
                    <a:gd name="connsiteY1494" fmla="*/ 1901016 h 2168502"/>
                    <a:gd name="connsiteX1495" fmla="*/ 6898 w 1793182"/>
                    <a:gd name="connsiteY1495" fmla="*/ 1897685 h 2168502"/>
                    <a:gd name="connsiteX1496" fmla="*/ 5649 w 1793182"/>
                    <a:gd name="connsiteY1496" fmla="*/ 1895049 h 2168502"/>
                    <a:gd name="connsiteX1497" fmla="*/ 5056 w 1793182"/>
                    <a:gd name="connsiteY1497" fmla="*/ 1891286 h 2168502"/>
                    <a:gd name="connsiteX1498" fmla="*/ 3387 w 1793182"/>
                    <a:gd name="connsiteY1498" fmla="*/ 1887547 h 2168502"/>
                    <a:gd name="connsiteX1499" fmla="*/ 1854 w 1793182"/>
                    <a:gd name="connsiteY1499" fmla="*/ 1884081 h 2168502"/>
                    <a:gd name="connsiteX1500" fmla="*/ 0 w 1793182"/>
                    <a:gd name="connsiteY1500" fmla="*/ 1880503 h 2168502"/>
                    <a:gd name="connsiteX1501" fmla="*/ 185 w 1793182"/>
                    <a:gd name="connsiteY1501" fmla="*/ 1878424 h 2168502"/>
                    <a:gd name="connsiteX1502" fmla="*/ 1001 w 1793182"/>
                    <a:gd name="connsiteY1502" fmla="*/ 1876604 h 2168502"/>
                    <a:gd name="connsiteX1503" fmla="*/ 3399 w 1793182"/>
                    <a:gd name="connsiteY1503" fmla="*/ 1875415 h 2168502"/>
                    <a:gd name="connsiteX1504" fmla="*/ 6725 w 1793182"/>
                    <a:gd name="connsiteY1504" fmla="*/ 1873460 h 2168502"/>
                    <a:gd name="connsiteX1505" fmla="*/ 10780 w 1793182"/>
                    <a:gd name="connsiteY1505" fmla="*/ 1871046 h 2168502"/>
                    <a:gd name="connsiteX1506" fmla="*/ 15119 w 1793182"/>
                    <a:gd name="connsiteY1506" fmla="*/ 1869597 h 2168502"/>
                    <a:gd name="connsiteX1507" fmla="*/ 19322 w 1793182"/>
                    <a:gd name="connsiteY1507" fmla="*/ 1867047 h 2168502"/>
                    <a:gd name="connsiteX1508" fmla="*/ 22709 w 1793182"/>
                    <a:gd name="connsiteY1508" fmla="*/ 1865748 h 2168502"/>
                    <a:gd name="connsiteX1509" fmla="*/ 26640 w 1793182"/>
                    <a:gd name="connsiteY1509" fmla="*/ 1864448 h 2168502"/>
                    <a:gd name="connsiteX1510" fmla="*/ 29471 w 1793182"/>
                    <a:gd name="connsiteY1510" fmla="*/ 1861910 h 2168502"/>
                    <a:gd name="connsiteX1511" fmla="*/ 32005 w 1793182"/>
                    <a:gd name="connsiteY1511" fmla="*/ 1857144 h 2168502"/>
                    <a:gd name="connsiteX1512" fmla="*/ 34947 w 1793182"/>
                    <a:gd name="connsiteY1512" fmla="*/ 1851264 h 2168502"/>
                    <a:gd name="connsiteX1513" fmla="*/ 38421 w 1793182"/>
                    <a:gd name="connsiteY1513" fmla="*/ 1845372 h 2168502"/>
                    <a:gd name="connsiteX1514" fmla="*/ 41771 w 1793182"/>
                    <a:gd name="connsiteY1514" fmla="*/ 1839058 h 2168502"/>
                    <a:gd name="connsiteX1515" fmla="*/ 43774 w 1793182"/>
                    <a:gd name="connsiteY1515" fmla="*/ 1835840 h 2168502"/>
                    <a:gd name="connsiteX1516" fmla="*/ 48249 w 1793182"/>
                    <a:gd name="connsiteY1516" fmla="*/ 1826122 h 2168502"/>
                    <a:gd name="connsiteX1517" fmla="*/ 49052 w 1793182"/>
                    <a:gd name="connsiteY1517" fmla="*/ 1824662 h 2168502"/>
                    <a:gd name="connsiteX1518" fmla="*/ 51611 w 1793182"/>
                    <a:gd name="connsiteY1518" fmla="*/ 1820589 h 2168502"/>
                    <a:gd name="connsiteX1519" fmla="*/ 54022 w 1793182"/>
                    <a:gd name="connsiteY1519" fmla="*/ 1816937 h 2168502"/>
                    <a:gd name="connsiteX1520" fmla="*/ 56976 w 1793182"/>
                    <a:gd name="connsiteY1520" fmla="*/ 1811750 h 2168502"/>
                    <a:gd name="connsiteX1521" fmla="*/ 60067 w 1793182"/>
                    <a:gd name="connsiteY1521" fmla="*/ 1806563 h 2168502"/>
                    <a:gd name="connsiteX1522" fmla="*/ 62613 w 1793182"/>
                    <a:gd name="connsiteY1522" fmla="*/ 1801661 h 2168502"/>
                    <a:gd name="connsiteX1523" fmla="*/ 63392 w 1793182"/>
                    <a:gd name="connsiteY1523" fmla="*/ 1797749 h 2168502"/>
                    <a:gd name="connsiteX1524" fmla="*/ 64048 w 1793182"/>
                    <a:gd name="connsiteY1524" fmla="*/ 1794679 h 2168502"/>
                    <a:gd name="connsiteX1525" fmla="*/ 64023 w 1793182"/>
                    <a:gd name="connsiteY1525" fmla="*/ 1792030 h 2168502"/>
                    <a:gd name="connsiteX1526" fmla="*/ 63318 w 1793182"/>
                    <a:gd name="connsiteY1526" fmla="*/ 1789802 h 2168502"/>
                    <a:gd name="connsiteX1527" fmla="*/ 62329 w 1793182"/>
                    <a:gd name="connsiteY1527" fmla="*/ 1787165 h 2168502"/>
                    <a:gd name="connsiteX1528" fmla="*/ 60388 w 1793182"/>
                    <a:gd name="connsiteY1528" fmla="*/ 1783575 h 2168502"/>
                    <a:gd name="connsiteX1529" fmla="*/ 59276 w 1793182"/>
                    <a:gd name="connsiteY1529" fmla="*/ 1781917 h 2168502"/>
                    <a:gd name="connsiteX1530" fmla="*/ 58175 w 1793182"/>
                    <a:gd name="connsiteY1530" fmla="*/ 1781099 h 2168502"/>
                    <a:gd name="connsiteX1531" fmla="*/ 56395 w 1793182"/>
                    <a:gd name="connsiteY1531" fmla="*/ 1779861 h 2168502"/>
                    <a:gd name="connsiteX1532" fmla="*/ 54071 w 1793182"/>
                    <a:gd name="connsiteY1532" fmla="*/ 1779329 h 2168502"/>
                    <a:gd name="connsiteX1533" fmla="*/ 51747 w 1793182"/>
                    <a:gd name="connsiteY1533" fmla="*/ 1778933 h 2168502"/>
                    <a:gd name="connsiteX1534" fmla="*/ 50103 w 1793182"/>
                    <a:gd name="connsiteY1534" fmla="*/ 1778661 h 2168502"/>
                    <a:gd name="connsiteX1535" fmla="*/ 48867 w 1793182"/>
                    <a:gd name="connsiteY1535" fmla="*/ 1778129 h 2168502"/>
                    <a:gd name="connsiteX1536" fmla="*/ 48311 w 1793182"/>
                    <a:gd name="connsiteY1536" fmla="*/ 1777151 h 2168502"/>
                    <a:gd name="connsiteX1537" fmla="*/ 47890 w 1793182"/>
                    <a:gd name="connsiteY1537" fmla="*/ 1775764 h 2168502"/>
                    <a:gd name="connsiteX1538" fmla="*/ 47878 w 1793182"/>
                    <a:gd name="connsiteY1538" fmla="*/ 1774650 h 2168502"/>
                    <a:gd name="connsiteX1539" fmla="*/ 47866 w 1793182"/>
                    <a:gd name="connsiteY1539" fmla="*/ 1772979 h 2168502"/>
                    <a:gd name="connsiteX1540" fmla="*/ 49201 w 1793182"/>
                    <a:gd name="connsiteY1540" fmla="*/ 1770454 h 2168502"/>
                    <a:gd name="connsiteX1541" fmla="*/ 49324 w 1793182"/>
                    <a:gd name="connsiteY1541" fmla="*/ 1768498 h 2168502"/>
                    <a:gd name="connsiteX1542" fmla="*/ 49547 w 1793182"/>
                    <a:gd name="connsiteY1542" fmla="*/ 1764177 h 2168502"/>
                    <a:gd name="connsiteX1543" fmla="*/ 49534 w 1793182"/>
                    <a:gd name="connsiteY1543" fmla="*/ 1762642 h 2168502"/>
                    <a:gd name="connsiteX1544" fmla="*/ 49794 w 1793182"/>
                    <a:gd name="connsiteY1544" fmla="*/ 1760971 h 2168502"/>
                    <a:gd name="connsiteX1545" fmla="*/ 50734 w 1793182"/>
                    <a:gd name="connsiteY1545" fmla="*/ 1759288 h 2168502"/>
                    <a:gd name="connsiteX1546" fmla="*/ 52897 w 1793182"/>
                    <a:gd name="connsiteY1546" fmla="*/ 1757035 h 2168502"/>
                    <a:gd name="connsiteX1547" fmla="*/ 55060 w 1793182"/>
                    <a:gd name="connsiteY1547" fmla="*/ 1755339 h 2168502"/>
                    <a:gd name="connsiteX1548" fmla="*/ 57100 w 1793182"/>
                    <a:gd name="connsiteY1548" fmla="*/ 1754200 h 2168502"/>
                    <a:gd name="connsiteX1549" fmla="*/ 59684 w 1793182"/>
                    <a:gd name="connsiteY1549" fmla="*/ 1752640 h 2168502"/>
                    <a:gd name="connsiteX1550" fmla="*/ 61723 w 1793182"/>
                    <a:gd name="connsiteY1550" fmla="*/ 1751229 h 2168502"/>
                    <a:gd name="connsiteX1551" fmla="*/ 63479 w 1793182"/>
                    <a:gd name="connsiteY1551" fmla="*/ 1749954 h 2168502"/>
                    <a:gd name="connsiteX1552" fmla="*/ 65247 w 1793182"/>
                    <a:gd name="connsiteY1552" fmla="*/ 1748270 h 2168502"/>
                    <a:gd name="connsiteX1553" fmla="*/ 66446 w 1793182"/>
                    <a:gd name="connsiteY1553" fmla="*/ 1745881 h 2168502"/>
                    <a:gd name="connsiteX1554" fmla="*/ 67521 w 1793182"/>
                    <a:gd name="connsiteY1554" fmla="*/ 1743504 h 2168502"/>
                    <a:gd name="connsiteX1555" fmla="*/ 68325 w 1793182"/>
                    <a:gd name="connsiteY1555" fmla="*/ 1741127 h 2168502"/>
                    <a:gd name="connsiteX1556" fmla="*/ 69264 w 1793182"/>
                    <a:gd name="connsiteY1556" fmla="*/ 1740273 h 2168502"/>
                    <a:gd name="connsiteX1557" fmla="*/ 70364 w 1793182"/>
                    <a:gd name="connsiteY1557" fmla="*/ 1739989 h 2168502"/>
                    <a:gd name="connsiteX1558" fmla="*/ 72268 w 1793182"/>
                    <a:gd name="connsiteY1558" fmla="*/ 1739976 h 2168502"/>
                    <a:gd name="connsiteX1559" fmla="*/ 74864 w 1793182"/>
                    <a:gd name="connsiteY1559" fmla="*/ 1739531 h 2168502"/>
                    <a:gd name="connsiteX1560" fmla="*/ 76891 w 1793182"/>
                    <a:gd name="connsiteY1560" fmla="*/ 1737414 h 2168502"/>
                    <a:gd name="connsiteX1561" fmla="*/ 78424 w 1793182"/>
                    <a:gd name="connsiteY1561" fmla="*/ 1733811 h 2168502"/>
                    <a:gd name="connsiteX1562" fmla="*/ 79080 w 1793182"/>
                    <a:gd name="connsiteY1562" fmla="*/ 1731150 h 2168502"/>
                    <a:gd name="connsiteX1563" fmla="*/ 79747 w 1793182"/>
                    <a:gd name="connsiteY1563" fmla="*/ 1728501 h 2168502"/>
                    <a:gd name="connsiteX1564" fmla="*/ 80674 w 1793182"/>
                    <a:gd name="connsiteY1564" fmla="*/ 1725703 h 2168502"/>
                    <a:gd name="connsiteX1565" fmla="*/ 82022 w 1793182"/>
                    <a:gd name="connsiteY1565" fmla="*/ 1723599 h 2168502"/>
                    <a:gd name="connsiteX1566" fmla="*/ 83913 w 1793182"/>
                    <a:gd name="connsiteY1566" fmla="*/ 1721494 h 2168502"/>
                    <a:gd name="connsiteX1567" fmla="*/ 85088 w 1793182"/>
                    <a:gd name="connsiteY1567" fmla="*/ 1719773 h 2168502"/>
                    <a:gd name="connsiteX1568" fmla="*/ 86472 w 1793182"/>
                    <a:gd name="connsiteY1568" fmla="*/ 1716728 h 2168502"/>
                    <a:gd name="connsiteX1569" fmla="*/ 87684 w 1793182"/>
                    <a:gd name="connsiteY1569" fmla="*/ 1715045 h 2168502"/>
                    <a:gd name="connsiteX1570" fmla="*/ 89451 w 1793182"/>
                    <a:gd name="connsiteY1570" fmla="*/ 1712928 h 2168502"/>
                    <a:gd name="connsiteX1571" fmla="*/ 90811 w 1793182"/>
                    <a:gd name="connsiteY1571" fmla="*/ 1711665 h 2168502"/>
                    <a:gd name="connsiteX1572" fmla="*/ 92567 w 1793182"/>
                    <a:gd name="connsiteY1572" fmla="*/ 1709140 h 2168502"/>
                    <a:gd name="connsiteX1573" fmla="*/ 94050 w 1793182"/>
                    <a:gd name="connsiteY1573" fmla="*/ 1706615 h 2168502"/>
                    <a:gd name="connsiteX1574" fmla="*/ 95125 w 1793182"/>
                    <a:gd name="connsiteY1574" fmla="*/ 1704523 h 2168502"/>
                    <a:gd name="connsiteX1575" fmla="*/ 96337 w 1793182"/>
                    <a:gd name="connsiteY1575" fmla="*/ 1702691 h 2168502"/>
                    <a:gd name="connsiteX1576" fmla="*/ 97425 w 1793182"/>
                    <a:gd name="connsiteY1576" fmla="*/ 1701155 h 2168502"/>
                    <a:gd name="connsiteX1577" fmla="*/ 99057 w 1793182"/>
                    <a:gd name="connsiteY1577" fmla="*/ 1700017 h 2168502"/>
                    <a:gd name="connsiteX1578" fmla="*/ 101640 w 1793182"/>
                    <a:gd name="connsiteY1578" fmla="*/ 1698742 h 2168502"/>
                    <a:gd name="connsiteX1579" fmla="*/ 104644 w 1793182"/>
                    <a:gd name="connsiteY1579" fmla="*/ 1697603 h 2168502"/>
                    <a:gd name="connsiteX1580" fmla="*/ 107784 w 1793182"/>
                    <a:gd name="connsiteY1580" fmla="*/ 1696736 h 2168502"/>
                    <a:gd name="connsiteX1581" fmla="*/ 110096 w 1793182"/>
                    <a:gd name="connsiteY1581" fmla="*/ 1695325 h 2168502"/>
                    <a:gd name="connsiteX1582" fmla="*/ 112692 w 1793182"/>
                    <a:gd name="connsiteY1582" fmla="*/ 1694050 h 2168502"/>
                    <a:gd name="connsiteX1583" fmla="*/ 113916 w 1793182"/>
                    <a:gd name="connsiteY1583" fmla="*/ 1692924 h 2168502"/>
                    <a:gd name="connsiteX1584" fmla="*/ 114447 w 1793182"/>
                    <a:gd name="connsiteY1584" fmla="*/ 1691661 h 2168502"/>
                    <a:gd name="connsiteX1585" fmla="*/ 114979 w 1793182"/>
                    <a:gd name="connsiteY1585" fmla="*/ 1689705 h 2168502"/>
                    <a:gd name="connsiteX1586" fmla="*/ 115276 w 1793182"/>
                    <a:gd name="connsiteY1586" fmla="*/ 1686932 h 2168502"/>
                    <a:gd name="connsiteX1587" fmla="*/ 115795 w 1793182"/>
                    <a:gd name="connsiteY1587" fmla="*/ 1683998 h 2168502"/>
                    <a:gd name="connsiteX1588" fmla="*/ 117019 w 1793182"/>
                    <a:gd name="connsiteY1588" fmla="*/ 1681894 h 2168502"/>
                    <a:gd name="connsiteX1589" fmla="*/ 119182 w 1793182"/>
                    <a:gd name="connsiteY1589" fmla="*/ 1678675 h 2168502"/>
                    <a:gd name="connsiteX1590" fmla="*/ 120937 w 1793182"/>
                    <a:gd name="connsiteY1590" fmla="*/ 1674899 h 2168502"/>
                    <a:gd name="connsiteX1591" fmla="*/ 122285 w 1793182"/>
                    <a:gd name="connsiteY1591" fmla="*/ 1672238 h 2168502"/>
                    <a:gd name="connsiteX1592" fmla="*/ 123768 w 1793182"/>
                    <a:gd name="connsiteY1592" fmla="*/ 1669713 h 2168502"/>
                    <a:gd name="connsiteX1593" fmla="*/ 125388 w 1793182"/>
                    <a:gd name="connsiteY1593" fmla="*/ 1666630 h 2168502"/>
                    <a:gd name="connsiteX1594" fmla="*/ 126871 w 1793182"/>
                    <a:gd name="connsiteY1594" fmla="*/ 1663969 h 2168502"/>
                    <a:gd name="connsiteX1595" fmla="*/ 127403 w 1793182"/>
                    <a:gd name="connsiteY1595" fmla="*/ 1661741 h 2168502"/>
                    <a:gd name="connsiteX1596" fmla="*/ 127526 w 1793182"/>
                    <a:gd name="connsiteY1596" fmla="*/ 1659921 h 2168502"/>
                    <a:gd name="connsiteX1597" fmla="*/ 126970 w 1793182"/>
                    <a:gd name="connsiteY1597" fmla="*/ 1658819 h 2168502"/>
                    <a:gd name="connsiteX1598" fmla="*/ 126278 w 1793182"/>
                    <a:gd name="connsiteY1598" fmla="*/ 1657841 h 2168502"/>
                    <a:gd name="connsiteX1599" fmla="*/ 125722 w 1793182"/>
                    <a:gd name="connsiteY1599" fmla="*/ 1656455 h 2168502"/>
                    <a:gd name="connsiteX1600" fmla="*/ 124881 w 1793182"/>
                    <a:gd name="connsiteY1600" fmla="*/ 1653954 h 2168502"/>
                    <a:gd name="connsiteX1601" fmla="*/ 124584 w 1793182"/>
                    <a:gd name="connsiteY1601" fmla="*/ 1651169 h 2168502"/>
                    <a:gd name="connsiteX1602" fmla="*/ 124967 w 1793182"/>
                    <a:gd name="connsiteY1602" fmla="*/ 1646564 h 2168502"/>
                    <a:gd name="connsiteX1603" fmla="*/ 125066 w 1793182"/>
                    <a:gd name="connsiteY1603" fmla="*/ 1642516 h 2168502"/>
                    <a:gd name="connsiteX1604" fmla="*/ 126006 w 1793182"/>
                    <a:gd name="connsiteY1604" fmla="*/ 1639718 h 2168502"/>
                    <a:gd name="connsiteX1605" fmla="*/ 127353 w 1793182"/>
                    <a:gd name="connsiteY1605" fmla="*/ 1637057 h 2168502"/>
                    <a:gd name="connsiteX1606" fmla="*/ 130023 w 1793182"/>
                    <a:gd name="connsiteY1606" fmla="*/ 1631486 h 2168502"/>
                    <a:gd name="connsiteX1607" fmla="*/ 131915 w 1793182"/>
                    <a:gd name="connsiteY1607" fmla="*/ 1628404 h 2168502"/>
                    <a:gd name="connsiteX1608" fmla="*/ 132459 w 1793182"/>
                    <a:gd name="connsiteY1608" fmla="*/ 1626027 h 2168502"/>
                    <a:gd name="connsiteX1609" fmla="*/ 132298 w 1793182"/>
                    <a:gd name="connsiteY1609" fmla="*/ 1622970 h 2168502"/>
                    <a:gd name="connsiteX1610" fmla="*/ 131729 w 1793182"/>
                    <a:gd name="connsiteY1610" fmla="*/ 1621434 h 2168502"/>
                    <a:gd name="connsiteX1611" fmla="*/ 130901 w 1793182"/>
                    <a:gd name="connsiteY1611" fmla="*/ 1621162 h 2168502"/>
                    <a:gd name="connsiteX1612" fmla="*/ 129257 w 1793182"/>
                    <a:gd name="connsiteY1612" fmla="*/ 1620902 h 2168502"/>
                    <a:gd name="connsiteX1613" fmla="*/ 127477 w 1793182"/>
                    <a:gd name="connsiteY1613" fmla="*/ 1621335 h 2168502"/>
                    <a:gd name="connsiteX1614" fmla="*/ 125561 w 1793182"/>
                    <a:gd name="connsiteY1614" fmla="*/ 1622326 h 2168502"/>
                    <a:gd name="connsiteX1615" fmla="*/ 122841 w 1793182"/>
                    <a:gd name="connsiteY1615" fmla="*/ 1624022 h 2168502"/>
                    <a:gd name="connsiteX1616" fmla="*/ 120530 w 1793182"/>
                    <a:gd name="connsiteY1616" fmla="*/ 1626398 h 2168502"/>
                    <a:gd name="connsiteX1617" fmla="*/ 118205 w 1793182"/>
                    <a:gd name="connsiteY1617" fmla="*/ 1628651 h 2168502"/>
                    <a:gd name="connsiteX1618" fmla="*/ 115758 w 1793182"/>
                    <a:gd name="connsiteY1618" fmla="*/ 1630768 h 2168502"/>
                    <a:gd name="connsiteX1619" fmla="*/ 113446 w 1793182"/>
                    <a:gd name="connsiteY1619" fmla="*/ 1632600 h 2168502"/>
                    <a:gd name="connsiteX1620" fmla="*/ 112358 w 1793182"/>
                    <a:gd name="connsiteY1620" fmla="*/ 1633863 h 2168502"/>
                    <a:gd name="connsiteX1621" fmla="*/ 111678 w 1793182"/>
                    <a:gd name="connsiteY1621" fmla="*/ 1634568 h 2168502"/>
                    <a:gd name="connsiteX1622" fmla="*/ 110578 w 1793182"/>
                    <a:gd name="connsiteY1622" fmla="*/ 1635126 h 2168502"/>
                    <a:gd name="connsiteX1623" fmla="*/ 109206 w 1793182"/>
                    <a:gd name="connsiteY1623" fmla="*/ 1635287 h 2168502"/>
                    <a:gd name="connsiteX1624" fmla="*/ 108118 w 1793182"/>
                    <a:gd name="connsiteY1624" fmla="*/ 1634878 h 2168502"/>
                    <a:gd name="connsiteX1625" fmla="*/ 107413 w 1793182"/>
                    <a:gd name="connsiteY1625" fmla="*/ 1634036 h 2168502"/>
                    <a:gd name="connsiteX1626" fmla="*/ 106857 w 1793182"/>
                    <a:gd name="connsiteY1626" fmla="*/ 1632650 h 2168502"/>
                    <a:gd name="connsiteX1627" fmla="*/ 106845 w 1793182"/>
                    <a:gd name="connsiteY1627" fmla="*/ 1630558 h 2168502"/>
                    <a:gd name="connsiteX1628" fmla="*/ 106956 w 1793182"/>
                    <a:gd name="connsiteY1628" fmla="*/ 1627215 h 2168502"/>
                    <a:gd name="connsiteX1629" fmla="*/ 106783 w 1793182"/>
                    <a:gd name="connsiteY1629" fmla="*/ 1623724 h 2168502"/>
                    <a:gd name="connsiteX1630" fmla="*/ 105262 w 1793182"/>
                    <a:gd name="connsiteY1630" fmla="*/ 1621645 h 2168502"/>
                    <a:gd name="connsiteX1631" fmla="*/ 103593 w 1793182"/>
                    <a:gd name="connsiteY1631" fmla="*/ 1618872 h 2168502"/>
                    <a:gd name="connsiteX1632" fmla="*/ 102357 w 1793182"/>
                    <a:gd name="connsiteY1632" fmla="*/ 1618191 h 2168502"/>
                    <a:gd name="connsiteX1633" fmla="*/ 100837 w 1793182"/>
                    <a:gd name="connsiteY1633" fmla="*/ 1617646 h 2168502"/>
                    <a:gd name="connsiteX1634" fmla="*/ 98228 w 1793182"/>
                    <a:gd name="connsiteY1634" fmla="*/ 1617671 h 2168502"/>
                    <a:gd name="connsiteX1635" fmla="*/ 95484 w 1793182"/>
                    <a:gd name="connsiteY1635" fmla="*/ 1617696 h 2168502"/>
                    <a:gd name="connsiteX1636" fmla="*/ 94384 w 1793182"/>
                    <a:gd name="connsiteY1636" fmla="*/ 1616866 h 2168502"/>
                    <a:gd name="connsiteX1637" fmla="*/ 94235 w 1793182"/>
                    <a:gd name="connsiteY1637" fmla="*/ 1615752 h 2168502"/>
                    <a:gd name="connsiteX1638" fmla="*/ 93951 w 1793182"/>
                    <a:gd name="connsiteY1638" fmla="*/ 1614081 h 2168502"/>
                    <a:gd name="connsiteX1639" fmla="*/ 94891 w 1793182"/>
                    <a:gd name="connsiteY1639" fmla="*/ 1611977 h 2168502"/>
                    <a:gd name="connsiteX1640" fmla="*/ 95978 w 1793182"/>
                    <a:gd name="connsiteY1640" fmla="*/ 1610430 h 2168502"/>
                    <a:gd name="connsiteX1641" fmla="*/ 97610 w 1793182"/>
                    <a:gd name="connsiteY1641" fmla="*/ 1608473 h 2168502"/>
                    <a:gd name="connsiteX1642" fmla="*/ 100330 w 1793182"/>
                    <a:gd name="connsiteY1642" fmla="*/ 1605936 h 2168502"/>
                    <a:gd name="connsiteX1643" fmla="*/ 102098 w 1793182"/>
                    <a:gd name="connsiteY1643" fmla="*/ 1603683 h 2168502"/>
                    <a:gd name="connsiteX1644" fmla="*/ 102901 w 1793182"/>
                    <a:gd name="connsiteY1644" fmla="*/ 1601591 h 2168502"/>
                    <a:gd name="connsiteX1645" fmla="*/ 102468 w 1793182"/>
                    <a:gd name="connsiteY1645" fmla="*/ 1599226 h 2168502"/>
                    <a:gd name="connsiteX1646" fmla="*/ 100132 w 1793182"/>
                    <a:gd name="connsiteY1646" fmla="*/ 1593581 h 2168502"/>
                    <a:gd name="connsiteX1647" fmla="*/ 98970 w 1793182"/>
                    <a:gd name="connsiteY1647" fmla="*/ 1591861 h 2168502"/>
                    <a:gd name="connsiteX1648" fmla="*/ 97993 w 1793182"/>
                    <a:gd name="connsiteY1648" fmla="*/ 1590054 h 2168502"/>
                    <a:gd name="connsiteX1649" fmla="*/ 94643 w 1793182"/>
                    <a:gd name="connsiteY1649" fmla="*/ 1585510 h 2168502"/>
                    <a:gd name="connsiteX1650" fmla="*/ 90613 w 1793182"/>
                    <a:gd name="connsiteY1650" fmla="*/ 1581215 h 2168502"/>
                    <a:gd name="connsiteX1651" fmla="*/ 88265 w 1793182"/>
                    <a:gd name="connsiteY1651" fmla="*/ 1579284 h 2168502"/>
                    <a:gd name="connsiteX1652" fmla="*/ 86880 w 1793182"/>
                    <a:gd name="connsiteY1652" fmla="*/ 1578330 h 2168502"/>
                    <a:gd name="connsiteX1653" fmla="*/ 85372 w 1793182"/>
                    <a:gd name="connsiteY1653" fmla="*/ 1578058 h 2168502"/>
                    <a:gd name="connsiteX1654" fmla="*/ 84136 w 1793182"/>
                    <a:gd name="connsiteY1654" fmla="*/ 1578070 h 2168502"/>
                    <a:gd name="connsiteX1655" fmla="*/ 82627 w 1793182"/>
                    <a:gd name="connsiteY1655" fmla="*/ 1579061 h 2168502"/>
                    <a:gd name="connsiteX1656" fmla="*/ 81132 w 1793182"/>
                    <a:gd name="connsiteY1656" fmla="*/ 1580744 h 2168502"/>
                    <a:gd name="connsiteX1657" fmla="*/ 79228 w 1793182"/>
                    <a:gd name="connsiteY1657" fmla="*/ 1582440 h 2168502"/>
                    <a:gd name="connsiteX1658" fmla="*/ 77732 w 1793182"/>
                    <a:gd name="connsiteY1658" fmla="*/ 1583852 h 2168502"/>
                    <a:gd name="connsiteX1659" fmla="*/ 75544 w 1793182"/>
                    <a:gd name="connsiteY1659" fmla="*/ 1584842 h 2168502"/>
                    <a:gd name="connsiteX1660" fmla="*/ 74036 w 1793182"/>
                    <a:gd name="connsiteY1660" fmla="*/ 1585003 h 2168502"/>
                    <a:gd name="connsiteX1661" fmla="*/ 72651 w 1793182"/>
                    <a:gd name="connsiteY1661" fmla="*/ 1584309 h 2168502"/>
                    <a:gd name="connsiteX1662" fmla="*/ 71959 w 1793182"/>
                    <a:gd name="connsiteY1662" fmla="*/ 1583208 h 2168502"/>
                    <a:gd name="connsiteX1663" fmla="*/ 71390 w 1793182"/>
                    <a:gd name="connsiteY1663" fmla="*/ 1581264 h 2168502"/>
                    <a:gd name="connsiteX1664" fmla="*/ 71366 w 1793182"/>
                    <a:gd name="connsiteY1664" fmla="*/ 1577910 h 2168502"/>
                    <a:gd name="connsiteX1665" fmla="*/ 71465 w 1793182"/>
                    <a:gd name="connsiteY1665" fmla="*/ 1574010 h 2168502"/>
                    <a:gd name="connsiteX1666" fmla="*/ 71551 w 1793182"/>
                    <a:gd name="connsiteY1666" fmla="*/ 1568848 h 2168502"/>
                    <a:gd name="connsiteX1667" fmla="*/ 71662 w 1793182"/>
                    <a:gd name="connsiteY1667" fmla="*/ 1566199 h 2168502"/>
                    <a:gd name="connsiteX1668" fmla="*/ 72330 w 1793182"/>
                    <a:gd name="connsiteY1668" fmla="*/ 1563253 h 2168502"/>
                    <a:gd name="connsiteX1669" fmla="*/ 73443 w 1793182"/>
                    <a:gd name="connsiteY1669" fmla="*/ 1560381 h 2168502"/>
                    <a:gd name="connsiteX1670" fmla="*/ 74877 w 1793182"/>
                    <a:gd name="connsiteY1670" fmla="*/ 1557521 h 2168502"/>
                    <a:gd name="connsiteX1671" fmla="*/ 76508 w 1793182"/>
                    <a:gd name="connsiteY1671" fmla="*/ 1555689 h 2168502"/>
                    <a:gd name="connsiteX1672" fmla="*/ 78412 w 1793182"/>
                    <a:gd name="connsiteY1672" fmla="*/ 1553300 h 2168502"/>
                    <a:gd name="connsiteX1673" fmla="*/ 80044 w 1793182"/>
                    <a:gd name="connsiteY1673" fmla="*/ 1550638 h 2168502"/>
                    <a:gd name="connsiteX1674" fmla="*/ 80847 w 1793182"/>
                    <a:gd name="connsiteY1674" fmla="*/ 1548249 h 2168502"/>
                    <a:gd name="connsiteX1675" fmla="*/ 81886 w 1793182"/>
                    <a:gd name="connsiteY1675" fmla="*/ 1541305 h 2168502"/>
                    <a:gd name="connsiteX1676" fmla="*/ 81824 w 1793182"/>
                    <a:gd name="connsiteY1676" fmla="*/ 1534199 h 2168502"/>
                    <a:gd name="connsiteX1677" fmla="*/ 81775 w 1793182"/>
                    <a:gd name="connsiteY1677" fmla="*/ 1529866 h 2168502"/>
                    <a:gd name="connsiteX1678" fmla="*/ 82145 w 1793182"/>
                    <a:gd name="connsiteY1678" fmla="*/ 1524704 h 2168502"/>
                    <a:gd name="connsiteX1679" fmla="*/ 83444 w 1793182"/>
                    <a:gd name="connsiteY1679" fmla="*/ 1518738 h 2168502"/>
                    <a:gd name="connsiteX1680" fmla="*/ 82479 w 1793182"/>
                    <a:gd name="connsiteY1680" fmla="*/ 1514653 h 2168502"/>
                    <a:gd name="connsiteX1681" fmla="*/ 80266 w 1793182"/>
                    <a:gd name="connsiteY1681" fmla="*/ 1511199 h 2168502"/>
                    <a:gd name="connsiteX1682" fmla="*/ 79933 w 1793182"/>
                    <a:gd name="connsiteY1682" fmla="*/ 1508686 h 2168502"/>
                    <a:gd name="connsiteX1683" fmla="*/ 81466 w 1793182"/>
                    <a:gd name="connsiteY1683" fmla="*/ 1505517 h 2168502"/>
                    <a:gd name="connsiteX1684" fmla="*/ 83320 w 1793182"/>
                    <a:gd name="connsiteY1684" fmla="*/ 1504873 h 2168502"/>
                    <a:gd name="connsiteX1685" fmla="*/ 85805 w 1793182"/>
                    <a:gd name="connsiteY1685" fmla="*/ 1504217 h 2168502"/>
                    <a:gd name="connsiteX1686" fmla="*/ 87980 w 1793182"/>
                    <a:gd name="connsiteY1686" fmla="*/ 1503883 h 2168502"/>
                    <a:gd name="connsiteX1687" fmla="*/ 90106 w 1793182"/>
                    <a:gd name="connsiteY1687" fmla="*/ 1498498 h 2168502"/>
                    <a:gd name="connsiteX1688" fmla="*/ 91009 w 1793182"/>
                    <a:gd name="connsiteY1688" fmla="*/ 1494029 h 2168502"/>
                    <a:gd name="connsiteX1689" fmla="*/ 92851 w 1793182"/>
                    <a:gd name="connsiteY1689" fmla="*/ 1492172 h 2168502"/>
                    <a:gd name="connsiteX1690" fmla="*/ 94396 w 1793182"/>
                    <a:gd name="connsiteY1690" fmla="*/ 1489956 h 2168502"/>
                    <a:gd name="connsiteX1691" fmla="*/ 96065 w 1793182"/>
                    <a:gd name="connsiteY1691" fmla="*/ 1488347 h 2168502"/>
                    <a:gd name="connsiteX1692" fmla="*/ 98723 w 1793182"/>
                    <a:gd name="connsiteY1692" fmla="*/ 1486131 h 2168502"/>
                    <a:gd name="connsiteX1693" fmla="*/ 102122 w 1793182"/>
                    <a:gd name="connsiteY1693" fmla="*/ 1484212 h 2168502"/>
                    <a:gd name="connsiteX1694" fmla="*/ 105238 w 1793182"/>
                    <a:gd name="connsiteY1694" fmla="*/ 1483234 h 2168502"/>
                    <a:gd name="connsiteX1695" fmla="*/ 109268 w 1793182"/>
                    <a:gd name="connsiteY1695" fmla="*/ 1481947 h 2168502"/>
                    <a:gd name="connsiteX1696" fmla="*/ 111122 w 1793182"/>
                    <a:gd name="connsiteY1696" fmla="*/ 1479719 h 2168502"/>
                    <a:gd name="connsiteX1697" fmla="*/ 113298 w 1793182"/>
                    <a:gd name="connsiteY1697" fmla="*/ 1479075 h 2168502"/>
                    <a:gd name="connsiteX1698" fmla="*/ 118589 w 1793182"/>
                    <a:gd name="connsiteY1698" fmla="*/ 1478394 h 2168502"/>
                    <a:gd name="connsiteX1699" fmla="*/ 121691 w 1793182"/>
                    <a:gd name="connsiteY1699" fmla="*/ 1476797 h 2168502"/>
                    <a:gd name="connsiteX1700" fmla="*/ 123842 w 1793182"/>
                    <a:gd name="connsiteY1700" fmla="*/ 1473938 h 2168502"/>
                    <a:gd name="connsiteX1701" fmla="*/ 125684 w 1793182"/>
                    <a:gd name="connsiteY1701" fmla="*/ 1471091 h 2168502"/>
                    <a:gd name="connsiteX1702" fmla="*/ 127848 w 1793182"/>
                    <a:gd name="connsiteY1702" fmla="*/ 1467612 h 2168502"/>
                    <a:gd name="connsiteX1703" fmla="*/ 130011 w 1793182"/>
                    <a:gd name="connsiteY1703" fmla="*/ 1465384 h 2168502"/>
                    <a:gd name="connsiteX1704" fmla="*/ 132484 w 1793182"/>
                    <a:gd name="connsiteY1704" fmla="*/ 1463478 h 2168502"/>
                    <a:gd name="connsiteX1705" fmla="*/ 134338 w 1793182"/>
                    <a:gd name="connsiteY1705" fmla="*/ 1461881 h 2168502"/>
                    <a:gd name="connsiteX1706" fmla="*/ 136514 w 1793182"/>
                    <a:gd name="connsiteY1706" fmla="*/ 1461237 h 2168502"/>
                    <a:gd name="connsiteX1707" fmla="*/ 138380 w 1793182"/>
                    <a:gd name="connsiteY1707" fmla="*/ 1459640 h 2168502"/>
                    <a:gd name="connsiteX1708" fmla="*/ 139913 w 1793182"/>
                    <a:gd name="connsiteY1708" fmla="*/ 1456483 h 2168502"/>
                    <a:gd name="connsiteX1709" fmla="*/ 142373 w 1793182"/>
                    <a:gd name="connsiteY1709" fmla="*/ 1451420 h 2168502"/>
                    <a:gd name="connsiteX1710" fmla="*/ 145130 w 1793182"/>
                    <a:gd name="connsiteY1710" fmla="*/ 1445416 h 2168502"/>
                    <a:gd name="connsiteX1711" fmla="*/ 145735 w 1793182"/>
                    <a:gd name="connsiteY1711" fmla="*/ 1442879 h 2168502"/>
                    <a:gd name="connsiteX1712" fmla="*/ 152226 w 1793182"/>
                    <a:gd name="connsiteY1712" fmla="*/ 1427813 h 2168502"/>
                    <a:gd name="connsiteX1713" fmla="*/ 158184 w 1793182"/>
                    <a:gd name="connsiteY1713" fmla="*/ 1422775 h 2168502"/>
                    <a:gd name="connsiteX1714" fmla="*/ 164612 w 1793182"/>
                    <a:gd name="connsiteY1714" fmla="*/ 1415001 h 2168502"/>
                    <a:gd name="connsiteX1715" fmla="*/ 169001 w 1793182"/>
                    <a:gd name="connsiteY1715" fmla="*/ 1409492 h 2168502"/>
                    <a:gd name="connsiteX1716" fmla="*/ 174477 w 1793182"/>
                    <a:gd name="connsiteY1716" fmla="*/ 1393127 h 2168502"/>
                    <a:gd name="connsiteX1717" fmla="*/ 176739 w 1793182"/>
                    <a:gd name="connsiteY1717" fmla="*/ 1384140 h 2168502"/>
                    <a:gd name="connsiteX1718" fmla="*/ 177864 w 1793182"/>
                    <a:gd name="connsiteY1718" fmla="*/ 1379647 h 2168502"/>
                    <a:gd name="connsiteX1719" fmla="*/ 182797 w 1793182"/>
                    <a:gd name="connsiteY1719" fmla="*/ 1368988 h 2168502"/>
                    <a:gd name="connsiteX1720" fmla="*/ 183267 w 1793182"/>
                    <a:gd name="connsiteY1720" fmla="*/ 1367886 h 2168502"/>
                    <a:gd name="connsiteX1721" fmla="*/ 183996 w 1793182"/>
                    <a:gd name="connsiteY1721" fmla="*/ 1366871 h 2168502"/>
                    <a:gd name="connsiteX1722" fmla="*/ 184997 w 1793182"/>
                    <a:gd name="connsiteY1722" fmla="*/ 1365497 h 2168502"/>
                    <a:gd name="connsiteX1723" fmla="*/ 187828 w 1793182"/>
                    <a:gd name="connsiteY1723" fmla="*/ 1363579 h 2168502"/>
                    <a:gd name="connsiteX1724" fmla="*/ 189658 w 1793182"/>
                    <a:gd name="connsiteY1724" fmla="*/ 1362031 h 2168502"/>
                    <a:gd name="connsiteX1725" fmla="*/ 190844 w 1793182"/>
                    <a:gd name="connsiteY1725" fmla="*/ 1360558 h 2168502"/>
                    <a:gd name="connsiteX1726" fmla="*/ 191759 w 1793182"/>
                    <a:gd name="connsiteY1726" fmla="*/ 1359283 h 2168502"/>
                    <a:gd name="connsiteX1727" fmla="*/ 192686 w 1793182"/>
                    <a:gd name="connsiteY1727" fmla="*/ 1357451 h 2168502"/>
                    <a:gd name="connsiteX1728" fmla="*/ 193873 w 1793182"/>
                    <a:gd name="connsiteY1728" fmla="*/ 1355805 h 2168502"/>
                    <a:gd name="connsiteX1729" fmla="*/ 194788 w 1793182"/>
                    <a:gd name="connsiteY1729" fmla="*/ 1353873 h 2168502"/>
                    <a:gd name="connsiteX1730" fmla="*/ 195431 w 1793182"/>
                    <a:gd name="connsiteY1730" fmla="*/ 1351769 h 2168502"/>
                    <a:gd name="connsiteX1731" fmla="*/ 196469 w 1793182"/>
                    <a:gd name="connsiteY1731" fmla="*/ 1348761 h 2168502"/>
                    <a:gd name="connsiteX1732" fmla="*/ 196840 w 1793182"/>
                    <a:gd name="connsiteY1732" fmla="*/ 1346644 h 2168502"/>
                    <a:gd name="connsiteX1733" fmla="*/ 197124 w 1793182"/>
                    <a:gd name="connsiteY1733" fmla="*/ 1343797 h 2168502"/>
                    <a:gd name="connsiteX1734" fmla="*/ 196679 w 1793182"/>
                    <a:gd name="connsiteY1734" fmla="*/ 1340863 h 2168502"/>
                    <a:gd name="connsiteX1735" fmla="*/ 196321 w 1793182"/>
                    <a:gd name="connsiteY1735" fmla="*/ 1338560 h 2168502"/>
                    <a:gd name="connsiteX1736" fmla="*/ 196333 w 1793182"/>
                    <a:gd name="connsiteY1736" fmla="*/ 1335069 h 2168502"/>
                    <a:gd name="connsiteX1737" fmla="*/ 196531 w 1793182"/>
                    <a:gd name="connsiteY1737" fmla="*/ 1332309 h 2168502"/>
                    <a:gd name="connsiteX1738" fmla="*/ 197087 w 1793182"/>
                    <a:gd name="connsiteY1738" fmla="*/ 1330118 h 2168502"/>
                    <a:gd name="connsiteX1739" fmla="*/ 198286 w 1793182"/>
                    <a:gd name="connsiteY1739" fmla="*/ 1327642 h 2168502"/>
                    <a:gd name="connsiteX1740" fmla="*/ 199115 w 1793182"/>
                    <a:gd name="connsiteY1740" fmla="*/ 1324424 h 2168502"/>
                    <a:gd name="connsiteX1741" fmla="*/ 199770 w 1793182"/>
                    <a:gd name="connsiteY1741" fmla="*/ 1321032 h 2168502"/>
                    <a:gd name="connsiteX1742" fmla="*/ 199955 w 1793182"/>
                    <a:gd name="connsiteY1742" fmla="*/ 1318741 h 2168502"/>
                    <a:gd name="connsiteX1743" fmla="*/ 200511 w 1793182"/>
                    <a:gd name="connsiteY1743" fmla="*/ 1317553 h 2168502"/>
                    <a:gd name="connsiteX1744" fmla="*/ 201612 w 1793182"/>
                    <a:gd name="connsiteY1744" fmla="*/ 1316451 h 2168502"/>
                    <a:gd name="connsiteX1745" fmla="*/ 202440 w 1793182"/>
                    <a:gd name="connsiteY1745" fmla="*/ 1316092 h 2168502"/>
                    <a:gd name="connsiteX1746" fmla="*/ 203899 w 1793182"/>
                    <a:gd name="connsiteY1746" fmla="*/ 1316006 h 2168502"/>
                    <a:gd name="connsiteX1747" fmla="*/ 204715 w 1793182"/>
                    <a:gd name="connsiteY1747" fmla="*/ 1315647 h 2168502"/>
                    <a:gd name="connsiteX1748" fmla="*/ 205271 w 1793182"/>
                    <a:gd name="connsiteY1748" fmla="*/ 1315003 h 2168502"/>
                    <a:gd name="connsiteX1749" fmla="*/ 205642 w 1793182"/>
                    <a:gd name="connsiteY1749" fmla="*/ 1313072 h 2168502"/>
                    <a:gd name="connsiteX1750" fmla="*/ 205568 w 1793182"/>
                    <a:gd name="connsiteY1750" fmla="*/ 1309395 h 2168502"/>
                    <a:gd name="connsiteX1751" fmla="*/ 205939 w 1793182"/>
                    <a:gd name="connsiteY1751" fmla="*/ 1307105 h 2168502"/>
                    <a:gd name="connsiteX1752" fmla="*/ 206396 w 1793182"/>
                    <a:gd name="connsiteY1752" fmla="*/ 1305917 h 2168502"/>
                    <a:gd name="connsiteX1753" fmla="*/ 206952 w 1793182"/>
                    <a:gd name="connsiteY1753" fmla="*/ 1304902 h 2168502"/>
                    <a:gd name="connsiteX1754" fmla="*/ 207966 w 1793182"/>
                    <a:gd name="connsiteY1754" fmla="*/ 1303986 h 2168502"/>
                    <a:gd name="connsiteX1755" fmla="*/ 209783 w 1793182"/>
                    <a:gd name="connsiteY1755" fmla="*/ 1303441 h 2168502"/>
                    <a:gd name="connsiteX1756" fmla="*/ 211526 w 1793182"/>
                    <a:gd name="connsiteY1756" fmla="*/ 1303268 h 2168502"/>
                    <a:gd name="connsiteX1757" fmla="*/ 213442 w 1793182"/>
                    <a:gd name="connsiteY1757" fmla="*/ 1302909 h 2168502"/>
                    <a:gd name="connsiteX1758" fmla="*/ 214901 w 1793182"/>
                    <a:gd name="connsiteY1758" fmla="*/ 1302364 h 2168502"/>
                    <a:gd name="connsiteX1759" fmla="*/ 216088 w 1793182"/>
                    <a:gd name="connsiteY1759" fmla="*/ 1301275 h 2168502"/>
                    <a:gd name="connsiteX1760" fmla="*/ 219772 w 1793182"/>
                    <a:gd name="connsiteY1760" fmla="*/ 1295865 h 2168502"/>
                    <a:gd name="connsiteX1761" fmla="*/ 222256 w 1793182"/>
                    <a:gd name="connsiteY1761" fmla="*/ 1291842 h 2168502"/>
                    <a:gd name="connsiteX1762" fmla="*/ 223357 w 1793182"/>
                    <a:gd name="connsiteY1762" fmla="*/ 1290096 h 2168502"/>
                    <a:gd name="connsiteX1763" fmla="*/ 223357 w 1793182"/>
                    <a:gd name="connsiteY1763" fmla="*/ 1289366 h 2168502"/>
                    <a:gd name="connsiteX1764" fmla="*/ 223085 w 1793182"/>
                    <a:gd name="connsiteY1764" fmla="*/ 1288438 h 2168502"/>
                    <a:gd name="connsiteX1765" fmla="*/ 222219 w 1793182"/>
                    <a:gd name="connsiteY1765" fmla="*/ 1287051 h 2168502"/>
                    <a:gd name="connsiteX1766" fmla="*/ 220538 w 1793182"/>
                    <a:gd name="connsiteY1766" fmla="*/ 1286407 h 2168502"/>
                    <a:gd name="connsiteX1767" fmla="*/ 218535 w 1793182"/>
                    <a:gd name="connsiteY1767" fmla="*/ 1285752 h 2168502"/>
                    <a:gd name="connsiteX1768" fmla="*/ 217448 w 1793182"/>
                    <a:gd name="connsiteY1768" fmla="*/ 1285752 h 2168502"/>
                    <a:gd name="connsiteX1769" fmla="*/ 214431 w 1793182"/>
                    <a:gd name="connsiteY1769" fmla="*/ 1285739 h 2168502"/>
                    <a:gd name="connsiteX1770" fmla="*/ 212602 w 1793182"/>
                    <a:gd name="connsiteY1770" fmla="*/ 1285727 h 2168502"/>
                    <a:gd name="connsiteX1771" fmla="*/ 211242 w 1793182"/>
                    <a:gd name="connsiteY1771" fmla="*/ 1285442 h 2168502"/>
                    <a:gd name="connsiteX1772" fmla="*/ 209870 w 1793182"/>
                    <a:gd name="connsiteY1772" fmla="*/ 1285157 h 2168502"/>
                    <a:gd name="connsiteX1773" fmla="*/ 207224 w 1793182"/>
                    <a:gd name="connsiteY1773" fmla="*/ 1284971 h 2168502"/>
                    <a:gd name="connsiteX1774" fmla="*/ 206124 w 1793182"/>
                    <a:gd name="connsiteY1774" fmla="*/ 1284959 h 2168502"/>
                    <a:gd name="connsiteX1775" fmla="*/ 204480 w 1793182"/>
                    <a:gd name="connsiteY1775" fmla="*/ 1284959 h 2168502"/>
                    <a:gd name="connsiteX1776" fmla="*/ 202935 w 1793182"/>
                    <a:gd name="connsiteY1776" fmla="*/ 1285677 h 2168502"/>
                    <a:gd name="connsiteX1777" fmla="*/ 201834 w 1793182"/>
                    <a:gd name="connsiteY1777" fmla="*/ 1286321 h 2168502"/>
                    <a:gd name="connsiteX1778" fmla="*/ 200919 w 1793182"/>
                    <a:gd name="connsiteY1778" fmla="*/ 1287422 h 2168502"/>
                    <a:gd name="connsiteX1779" fmla="*/ 199535 w 1793182"/>
                    <a:gd name="connsiteY1779" fmla="*/ 1289799 h 2168502"/>
                    <a:gd name="connsiteX1780" fmla="*/ 198249 w 1793182"/>
                    <a:gd name="connsiteY1780" fmla="*/ 1292090 h 2168502"/>
                    <a:gd name="connsiteX1781" fmla="*/ 197149 w 1793182"/>
                    <a:gd name="connsiteY1781" fmla="*/ 1293191 h 2168502"/>
                    <a:gd name="connsiteX1782" fmla="*/ 195591 w 1793182"/>
                    <a:gd name="connsiteY1782" fmla="*/ 1294107 h 2168502"/>
                    <a:gd name="connsiteX1783" fmla="*/ 194318 w 1793182"/>
                    <a:gd name="connsiteY1783" fmla="*/ 1294008 h 2168502"/>
                    <a:gd name="connsiteX1784" fmla="*/ 192773 w 1793182"/>
                    <a:gd name="connsiteY1784" fmla="*/ 1293179 h 2168502"/>
                    <a:gd name="connsiteX1785" fmla="*/ 192229 w 1793182"/>
                    <a:gd name="connsiteY1785" fmla="*/ 1291520 h 2168502"/>
                    <a:gd name="connsiteX1786" fmla="*/ 192328 w 1793182"/>
                    <a:gd name="connsiteY1786" fmla="*/ 1290047 h 2168502"/>
                    <a:gd name="connsiteX1787" fmla="*/ 193045 w 1793182"/>
                    <a:gd name="connsiteY1787" fmla="*/ 1288598 h 2168502"/>
                    <a:gd name="connsiteX1788" fmla="*/ 194417 w 1793182"/>
                    <a:gd name="connsiteY1788" fmla="*/ 1286123 h 2168502"/>
                    <a:gd name="connsiteX1789" fmla="*/ 195443 w 1793182"/>
                    <a:gd name="connsiteY1789" fmla="*/ 1283090 h 2168502"/>
                    <a:gd name="connsiteX1790" fmla="*/ 196098 w 1793182"/>
                    <a:gd name="connsiteY1790" fmla="*/ 1279327 h 2168502"/>
                    <a:gd name="connsiteX1791" fmla="*/ 196098 w 1793182"/>
                    <a:gd name="connsiteY1791" fmla="*/ 1277222 h 2168502"/>
                    <a:gd name="connsiteX1792" fmla="*/ 195826 w 1793182"/>
                    <a:gd name="connsiteY1792" fmla="*/ 1276393 h 2168502"/>
                    <a:gd name="connsiteX1793" fmla="*/ 195282 w 1793182"/>
                    <a:gd name="connsiteY1793" fmla="*/ 1276380 h 2168502"/>
                    <a:gd name="connsiteX1794" fmla="*/ 194281 w 1793182"/>
                    <a:gd name="connsiteY1794" fmla="*/ 1276752 h 2168502"/>
                    <a:gd name="connsiteX1795" fmla="*/ 193267 w 1793182"/>
                    <a:gd name="connsiteY1795" fmla="*/ 1277569 h 2168502"/>
                    <a:gd name="connsiteX1796" fmla="*/ 192167 w 1793182"/>
                    <a:gd name="connsiteY1796" fmla="*/ 1278757 h 2168502"/>
                    <a:gd name="connsiteX1797" fmla="*/ 190894 w 1793182"/>
                    <a:gd name="connsiteY1797" fmla="*/ 1279772 h 2168502"/>
                    <a:gd name="connsiteX1798" fmla="*/ 189880 w 1793182"/>
                    <a:gd name="connsiteY1798" fmla="*/ 1279587 h 2168502"/>
                    <a:gd name="connsiteX1799" fmla="*/ 189151 w 1793182"/>
                    <a:gd name="connsiteY1799" fmla="*/ 1279302 h 2168502"/>
                    <a:gd name="connsiteX1800" fmla="*/ 188706 w 1793182"/>
                    <a:gd name="connsiteY1800" fmla="*/ 1277928 h 2168502"/>
                    <a:gd name="connsiteX1801" fmla="*/ 188718 w 1793182"/>
                    <a:gd name="connsiteY1801" fmla="*/ 1275625 h 2168502"/>
                    <a:gd name="connsiteX1802" fmla="*/ 188916 w 1793182"/>
                    <a:gd name="connsiteY1802" fmla="*/ 1271218 h 2168502"/>
                    <a:gd name="connsiteX1803" fmla="*/ 189324 w 1793182"/>
                    <a:gd name="connsiteY1803" fmla="*/ 1269411 h 2168502"/>
                    <a:gd name="connsiteX1804" fmla="*/ 190387 w 1793182"/>
                    <a:gd name="connsiteY1804" fmla="*/ 1267641 h 2168502"/>
                    <a:gd name="connsiteX1805" fmla="*/ 191673 w 1793182"/>
                    <a:gd name="connsiteY1805" fmla="*/ 1265710 h 2168502"/>
                    <a:gd name="connsiteX1806" fmla="*/ 192785 w 1793182"/>
                    <a:gd name="connsiteY1806" fmla="*/ 1263234 h 2168502"/>
                    <a:gd name="connsiteX1807" fmla="*/ 193243 w 1793182"/>
                    <a:gd name="connsiteY1807" fmla="*/ 1261129 h 2168502"/>
                    <a:gd name="connsiteX1808" fmla="*/ 193984 w 1793182"/>
                    <a:gd name="connsiteY1808" fmla="*/ 1259471 h 2168502"/>
                    <a:gd name="connsiteX1809" fmla="*/ 194998 w 1793182"/>
                    <a:gd name="connsiteY1809" fmla="*/ 1257378 h 2168502"/>
                    <a:gd name="connsiteX1810" fmla="*/ 197483 w 1793182"/>
                    <a:gd name="connsiteY1810" fmla="*/ 1252241 h 2168502"/>
                    <a:gd name="connsiteX1811" fmla="*/ 198867 w 1793182"/>
                    <a:gd name="connsiteY1811" fmla="*/ 1249308 h 2168502"/>
                    <a:gd name="connsiteX1812" fmla="*/ 199337 w 1793182"/>
                    <a:gd name="connsiteY1812" fmla="*/ 1246646 h 2168502"/>
                    <a:gd name="connsiteX1813" fmla="*/ 199807 w 1793182"/>
                    <a:gd name="connsiteY1813" fmla="*/ 1243427 h 2168502"/>
                    <a:gd name="connsiteX1814" fmla="*/ 199918 w 1793182"/>
                    <a:gd name="connsiteY1814" fmla="*/ 1239565 h 2168502"/>
                    <a:gd name="connsiteX1815" fmla="*/ 199671 w 1793182"/>
                    <a:gd name="connsiteY1815" fmla="*/ 1233598 h 2168502"/>
                    <a:gd name="connsiteX1816" fmla="*/ 199770 w 1793182"/>
                    <a:gd name="connsiteY1816" fmla="*/ 1230293 h 2168502"/>
                    <a:gd name="connsiteX1817" fmla="*/ 200153 w 1793182"/>
                    <a:gd name="connsiteY1817" fmla="*/ 1227161 h 2168502"/>
                    <a:gd name="connsiteX1818" fmla="*/ 200919 w 1793182"/>
                    <a:gd name="connsiteY1818" fmla="*/ 1225057 h 2168502"/>
                    <a:gd name="connsiteX1819" fmla="*/ 201389 w 1793182"/>
                    <a:gd name="connsiteY1819" fmla="*/ 1223410 h 2168502"/>
                    <a:gd name="connsiteX1820" fmla="*/ 202217 w 1793182"/>
                    <a:gd name="connsiteY1820" fmla="*/ 1222036 h 2168502"/>
                    <a:gd name="connsiteX1821" fmla="*/ 206346 w 1793182"/>
                    <a:gd name="connsiteY1821" fmla="*/ 1218013 h 2168502"/>
                    <a:gd name="connsiteX1822" fmla="*/ 209289 w 1793182"/>
                    <a:gd name="connsiteY1822" fmla="*/ 1214163 h 2168502"/>
                    <a:gd name="connsiteX1823" fmla="*/ 212330 w 1793182"/>
                    <a:gd name="connsiteY1823" fmla="*/ 1210041 h 2168502"/>
                    <a:gd name="connsiteX1824" fmla="*/ 213813 w 1793182"/>
                    <a:gd name="connsiteY1824" fmla="*/ 1206736 h 2168502"/>
                    <a:gd name="connsiteX1825" fmla="*/ 215111 w 1793182"/>
                    <a:gd name="connsiteY1825" fmla="*/ 1202700 h 2168502"/>
                    <a:gd name="connsiteX1826" fmla="*/ 217138 w 1793182"/>
                    <a:gd name="connsiteY1826" fmla="*/ 1198479 h 2168502"/>
                    <a:gd name="connsiteX1827" fmla="*/ 220019 w 1793182"/>
                    <a:gd name="connsiteY1827" fmla="*/ 1192252 h 2168502"/>
                    <a:gd name="connsiteX1828" fmla="*/ 221230 w 1793182"/>
                    <a:gd name="connsiteY1828" fmla="*/ 1189133 h 2168502"/>
                    <a:gd name="connsiteX1829" fmla="*/ 223826 w 1793182"/>
                    <a:gd name="connsiteY1829" fmla="*/ 1183178 h 2168502"/>
                    <a:gd name="connsiteX1830" fmla="*/ 226150 w 1793182"/>
                    <a:gd name="connsiteY1830" fmla="*/ 1176568 h 2168502"/>
                    <a:gd name="connsiteX1831" fmla="*/ 228202 w 1793182"/>
                    <a:gd name="connsiteY1831" fmla="*/ 1168683 h 2168502"/>
                    <a:gd name="connsiteX1832" fmla="*/ 228870 w 1793182"/>
                    <a:gd name="connsiteY1832" fmla="*/ 1164276 h 2168502"/>
                    <a:gd name="connsiteX1833" fmla="*/ 228882 w 1793182"/>
                    <a:gd name="connsiteY1833" fmla="*/ 1159782 h 2168502"/>
                    <a:gd name="connsiteX1834" fmla="*/ 228536 w 1793182"/>
                    <a:gd name="connsiteY1834" fmla="*/ 1157021 h 2168502"/>
                    <a:gd name="connsiteX1835" fmla="*/ 228091 w 1793182"/>
                    <a:gd name="connsiteY1835" fmla="*/ 1153345 h 2168502"/>
                    <a:gd name="connsiteX1836" fmla="*/ 227288 w 1793182"/>
                    <a:gd name="connsiteY1836" fmla="*/ 1150671 h 2168502"/>
                    <a:gd name="connsiteX1837" fmla="*/ 226571 w 1793182"/>
                    <a:gd name="connsiteY1837" fmla="*/ 1147539 h 2168502"/>
                    <a:gd name="connsiteX1838" fmla="*/ 226398 w 1793182"/>
                    <a:gd name="connsiteY1838" fmla="*/ 1144878 h 2168502"/>
                    <a:gd name="connsiteX1839" fmla="*/ 226595 w 1793182"/>
                    <a:gd name="connsiteY1839" fmla="*/ 1142216 h 2168502"/>
                    <a:gd name="connsiteX1840" fmla="*/ 227065 w 1793182"/>
                    <a:gd name="connsiteY1840" fmla="*/ 1140656 h 2168502"/>
                    <a:gd name="connsiteX1841" fmla="*/ 227980 w 1793182"/>
                    <a:gd name="connsiteY1841" fmla="*/ 1139641 h 2168502"/>
                    <a:gd name="connsiteX1842" fmla="*/ 229093 w 1793182"/>
                    <a:gd name="connsiteY1842" fmla="*/ 1138453 h 2168502"/>
                    <a:gd name="connsiteX1843" fmla="*/ 229921 w 1793182"/>
                    <a:gd name="connsiteY1843" fmla="*/ 1137178 h 2168502"/>
                    <a:gd name="connsiteX1844" fmla="*/ 230477 w 1793182"/>
                    <a:gd name="connsiteY1844" fmla="*/ 1135618 h 2168502"/>
                    <a:gd name="connsiteX1845" fmla="*/ 230675 w 1793182"/>
                    <a:gd name="connsiteY1845" fmla="*/ 1133600 h 2168502"/>
                    <a:gd name="connsiteX1846" fmla="*/ 231058 w 1793182"/>
                    <a:gd name="connsiteY1846" fmla="*/ 1130295 h 2168502"/>
                    <a:gd name="connsiteX1847" fmla="*/ 231429 w 1793182"/>
                    <a:gd name="connsiteY1847" fmla="*/ 1128723 h 2168502"/>
                    <a:gd name="connsiteX1848" fmla="*/ 232171 w 1793182"/>
                    <a:gd name="connsiteY1848" fmla="*/ 1127535 h 2168502"/>
                    <a:gd name="connsiteX1849" fmla="*/ 232999 w 1793182"/>
                    <a:gd name="connsiteY1849" fmla="*/ 1126804 h 2168502"/>
                    <a:gd name="connsiteX1850" fmla="*/ 233926 w 1793182"/>
                    <a:gd name="connsiteY1850" fmla="*/ 1126359 h 2168502"/>
                    <a:gd name="connsiteX1851" fmla="*/ 235026 w 1793182"/>
                    <a:gd name="connsiteY1851" fmla="*/ 1126272 h 2168502"/>
                    <a:gd name="connsiteX1852" fmla="*/ 237474 w 1793182"/>
                    <a:gd name="connsiteY1852" fmla="*/ 1126569 h 2168502"/>
                    <a:gd name="connsiteX1853" fmla="*/ 238203 w 1793182"/>
                    <a:gd name="connsiteY1853" fmla="*/ 1126569 h 2168502"/>
                    <a:gd name="connsiteX1854" fmla="*/ 239575 w 1793182"/>
                    <a:gd name="connsiteY1854" fmla="*/ 1126953 h 2168502"/>
                    <a:gd name="connsiteX1855" fmla="*/ 242604 w 1793182"/>
                    <a:gd name="connsiteY1855" fmla="*/ 1127522 h 2168502"/>
                    <a:gd name="connsiteX1856" fmla="*/ 244990 w 1793182"/>
                    <a:gd name="connsiteY1856" fmla="*/ 1127436 h 2168502"/>
                    <a:gd name="connsiteX1857" fmla="*/ 246090 w 1793182"/>
                    <a:gd name="connsiteY1857" fmla="*/ 1127448 h 2168502"/>
                    <a:gd name="connsiteX1858" fmla="*/ 247017 w 1793182"/>
                    <a:gd name="connsiteY1858" fmla="*/ 1126990 h 2168502"/>
                    <a:gd name="connsiteX1859" fmla="*/ 247747 w 1793182"/>
                    <a:gd name="connsiteY1859" fmla="*/ 1126074 h 2168502"/>
                    <a:gd name="connsiteX1860" fmla="*/ 248130 w 1793182"/>
                    <a:gd name="connsiteY1860" fmla="*/ 1124885 h 2168502"/>
                    <a:gd name="connsiteX1861" fmla="*/ 248142 w 1793182"/>
                    <a:gd name="connsiteY1861" fmla="*/ 1122868 h 2168502"/>
                    <a:gd name="connsiteX1862" fmla="*/ 248526 w 1793182"/>
                    <a:gd name="connsiteY1862" fmla="*/ 1119191 h 2168502"/>
                    <a:gd name="connsiteX1863" fmla="*/ 249094 w 1793182"/>
                    <a:gd name="connsiteY1863" fmla="*/ 1116344 h 2168502"/>
                    <a:gd name="connsiteX1864" fmla="*/ 249836 w 1793182"/>
                    <a:gd name="connsiteY1864" fmla="*/ 1114970 h 2168502"/>
                    <a:gd name="connsiteX1865" fmla="*/ 250578 w 1793182"/>
                    <a:gd name="connsiteY1865" fmla="*/ 1114141 h 2168502"/>
                    <a:gd name="connsiteX1866" fmla="*/ 251307 w 1793182"/>
                    <a:gd name="connsiteY1866" fmla="*/ 1113596 h 2168502"/>
                    <a:gd name="connsiteX1867" fmla="*/ 253149 w 1793182"/>
                    <a:gd name="connsiteY1867" fmla="*/ 1113422 h 2168502"/>
                    <a:gd name="connsiteX1868" fmla="*/ 257649 w 1793182"/>
                    <a:gd name="connsiteY1868" fmla="*/ 1113447 h 2168502"/>
                    <a:gd name="connsiteX1869" fmla="*/ 260307 w 1793182"/>
                    <a:gd name="connsiteY1869" fmla="*/ 1113100 h 2168502"/>
                    <a:gd name="connsiteX1870" fmla="*/ 261963 w 1793182"/>
                    <a:gd name="connsiteY1870" fmla="*/ 1112556 h 2168502"/>
                    <a:gd name="connsiteX1871" fmla="*/ 262890 w 1793182"/>
                    <a:gd name="connsiteY1871" fmla="*/ 1111825 h 2168502"/>
                    <a:gd name="connsiteX1872" fmla="*/ 263718 w 1793182"/>
                    <a:gd name="connsiteY1872" fmla="*/ 1110550 h 2168502"/>
                    <a:gd name="connsiteX1873" fmla="*/ 264646 w 1793182"/>
                    <a:gd name="connsiteY1873" fmla="*/ 1108805 h 2168502"/>
                    <a:gd name="connsiteX1874" fmla="*/ 265511 w 1793182"/>
                    <a:gd name="connsiteY1874" fmla="*/ 1103668 h 2168502"/>
                    <a:gd name="connsiteX1875" fmla="*/ 266129 w 1793182"/>
                    <a:gd name="connsiteY1875" fmla="*/ 1095869 h 2168502"/>
                    <a:gd name="connsiteX1876" fmla="*/ 266611 w 1793182"/>
                    <a:gd name="connsiteY1876" fmla="*/ 1092650 h 2168502"/>
                    <a:gd name="connsiteX1877" fmla="*/ 267081 w 1793182"/>
                    <a:gd name="connsiteY1877" fmla="*/ 1091549 h 2168502"/>
                    <a:gd name="connsiteX1878" fmla="*/ 267909 w 1793182"/>
                    <a:gd name="connsiteY1878" fmla="*/ 1090632 h 2168502"/>
                    <a:gd name="connsiteX1879" fmla="*/ 269566 w 1793182"/>
                    <a:gd name="connsiteY1879" fmla="*/ 1090558 h 2168502"/>
                    <a:gd name="connsiteX1880" fmla="*/ 277094 w 1793182"/>
                    <a:gd name="connsiteY1880" fmla="*/ 1090608 h 2168502"/>
                    <a:gd name="connsiteX1881" fmla="*/ 279023 w 1793182"/>
                    <a:gd name="connsiteY1881" fmla="*/ 1090435 h 2168502"/>
                    <a:gd name="connsiteX1882" fmla="*/ 279863 w 1793182"/>
                    <a:gd name="connsiteY1882" fmla="*/ 1089890 h 2168502"/>
                    <a:gd name="connsiteX1883" fmla="*/ 280617 w 1793182"/>
                    <a:gd name="connsiteY1883" fmla="*/ 1087315 h 2168502"/>
                    <a:gd name="connsiteX1884" fmla="*/ 280902 w 1793182"/>
                    <a:gd name="connsiteY1884" fmla="*/ 1084839 h 2168502"/>
                    <a:gd name="connsiteX1885" fmla="*/ 280543 w 1793182"/>
                    <a:gd name="connsiteY1885" fmla="*/ 1082995 h 2168502"/>
                    <a:gd name="connsiteX1886" fmla="*/ 279913 w 1793182"/>
                    <a:gd name="connsiteY1886" fmla="*/ 1082264 h 2168502"/>
                    <a:gd name="connsiteX1887" fmla="*/ 277898 w 1793182"/>
                    <a:gd name="connsiteY1887" fmla="*/ 1081324 h 2168502"/>
                    <a:gd name="connsiteX1888" fmla="*/ 276427 w 1793182"/>
                    <a:gd name="connsiteY1888" fmla="*/ 1080581 h 2168502"/>
                    <a:gd name="connsiteX1889" fmla="*/ 275796 w 1793182"/>
                    <a:gd name="connsiteY1889" fmla="*/ 1078835 h 2168502"/>
                    <a:gd name="connsiteX1890" fmla="*/ 275536 w 1793182"/>
                    <a:gd name="connsiteY1890" fmla="*/ 1076991 h 2168502"/>
                    <a:gd name="connsiteX1891" fmla="*/ 276006 w 1793182"/>
                    <a:gd name="connsiteY1891" fmla="*/ 1074329 h 2168502"/>
                    <a:gd name="connsiteX1892" fmla="*/ 277230 w 1793182"/>
                    <a:gd name="connsiteY1892" fmla="*/ 1070022 h 2168502"/>
                    <a:gd name="connsiteX1893" fmla="*/ 278479 w 1793182"/>
                    <a:gd name="connsiteY1893" fmla="*/ 1063968 h 2168502"/>
                    <a:gd name="connsiteX1894" fmla="*/ 278850 w 1793182"/>
                    <a:gd name="connsiteY1894" fmla="*/ 1062408 h 2168502"/>
                    <a:gd name="connsiteX1895" fmla="*/ 279356 w 1793182"/>
                    <a:gd name="connsiteY1895" fmla="*/ 1055699 h 2168502"/>
                    <a:gd name="connsiteX1896" fmla="*/ 279406 w 1793182"/>
                    <a:gd name="connsiteY1896" fmla="*/ 1048903 h 2168502"/>
                    <a:gd name="connsiteX1897" fmla="*/ 279270 w 1793182"/>
                    <a:gd name="connsiteY1897" fmla="*/ 1041005 h 2168502"/>
                    <a:gd name="connsiteX1898" fmla="*/ 279122 w 1793182"/>
                    <a:gd name="connsiteY1898" fmla="*/ 1036771 h 2168502"/>
                    <a:gd name="connsiteX1899" fmla="*/ 279233 w 1793182"/>
                    <a:gd name="connsiteY1899" fmla="*/ 1033937 h 2168502"/>
                    <a:gd name="connsiteX1900" fmla="*/ 279530 w 1793182"/>
                    <a:gd name="connsiteY1900" fmla="*/ 1030173 h 2168502"/>
                    <a:gd name="connsiteX1901" fmla="*/ 280209 w 1793182"/>
                    <a:gd name="connsiteY1901" fmla="*/ 1025123 h 2168502"/>
                    <a:gd name="connsiteX1902" fmla="*/ 280692 w 1793182"/>
                    <a:gd name="connsiteY1902" fmla="*/ 1022919 h 2168502"/>
                    <a:gd name="connsiteX1903" fmla="*/ 281804 w 1793182"/>
                    <a:gd name="connsiteY1903" fmla="*/ 1020901 h 2168502"/>
                    <a:gd name="connsiteX1904" fmla="*/ 284412 w 1793182"/>
                    <a:gd name="connsiteY1904" fmla="*/ 1016420 h 2168502"/>
                    <a:gd name="connsiteX1905" fmla="*/ 285908 w 1793182"/>
                    <a:gd name="connsiteY1905" fmla="*/ 1012842 h 2168502"/>
                    <a:gd name="connsiteX1906" fmla="*/ 287045 w 1793182"/>
                    <a:gd name="connsiteY1906" fmla="*/ 1008807 h 2168502"/>
                    <a:gd name="connsiteX1907" fmla="*/ 287911 w 1793182"/>
                    <a:gd name="connsiteY1907" fmla="*/ 1004028 h 2168502"/>
                    <a:gd name="connsiteX1908" fmla="*/ 288034 w 1793182"/>
                    <a:gd name="connsiteY1908" fmla="*/ 1000723 h 2168502"/>
                    <a:gd name="connsiteX1909" fmla="*/ 287787 w 1793182"/>
                    <a:gd name="connsiteY1909" fmla="*/ 995116 h 2168502"/>
                    <a:gd name="connsiteX1910" fmla="*/ 287293 w 1793182"/>
                    <a:gd name="connsiteY1910" fmla="*/ 987762 h 2168502"/>
                    <a:gd name="connsiteX1911" fmla="*/ 287317 w 1793182"/>
                    <a:gd name="connsiteY1911" fmla="*/ 983541 h 2168502"/>
                    <a:gd name="connsiteX1912" fmla="*/ 287429 w 1793182"/>
                    <a:gd name="connsiteY1912" fmla="*/ 981969 h 2168502"/>
                    <a:gd name="connsiteX1913" fmla="*/ 285884 w 1793182"/>
                    <a:gd name="connsiteY1913" fmla="*/ 979902 h 2168502"/>
                    <a:gd name="connsiteX1914" fmla="*/ 287379 w 1793182"/>
                    <a:gd name="connsiteY1914" fmla="*/ 979097 h 2168502"/>
                    <a:gd name="connsiteX1915" fmla="*/ 292497 w 1793182"/>
                    <a:gd name="connsiteY1915" fmla="*/ 976708 h 2168502"/>
                    <a:gd name="connsiteX1916" fmla="*/ 294784 w 1793182"/>
                    <a:gd name="connsiteY1916" fmla="*/ 975941 h 2168502"/>
                    <a:gd name="connsiteX1917" fmla="*/ 295106 w 1793182"/>
                    <a:gd name="connsiteY1917" fmla="*/ 975829 h 2168502"/>
                    <a:gd name="connsiteX1918" fmla="*/ 296527 w 1793182"/>
                    <a:gd name="connsiteY1918" fmla="*/ 975359 h 2168502"/>
                    <a:gd name="connsiteX1919" fmla="*/ 299630 w 1793182"/>
                    <a:gd name="connsiteY1919" fmla="*/ 974319 h 2168502"/>
                    <a:gd name="connsiteX1920" fmla="*/ 299890 w 1793182"/>
                    <a:gd name="connsiteY1920" fmla="*/ 974232 h 2168502"/>
                    <a:gd name="connsiteX1921" fmla="*/ 300508 w 1793182"/>
                    <a:gd name="connsiteY1921" fmla="*/ 974022 h 2168502"/>
                    <a:gd name="connsiteX1922" fmla="*/ 300681 w 1793182"/>
                    <a:gd name="connsiteY1922" fmla="*/ 973972 h 2168502"/>
                    <a:gd name="connsiteX1923" fmla="*/ 301855 w 1793182"/>
                    <a:gd name="connsiteY1923" fmla="*/ 973626 h 2168502"/>
                    <a:gd name="connsiteX1924" fmla="*/ 305008 w 1793182"/>
                    <a:gd name="connsiteY1924" fmla="*/ 972710 h 2168502"/>
                    <a:gd name="connsiteX1925" fmla="*/ 305144 w 1793182"/>
                    <a:gd name="connsiteY1925" fmla="*/ 972672 h 2168502"/>
                    <a:gd name="connsiteX1926" fmla="*/ 305588 w 1793182"/>
                    <a:gd name="connsiteY1926" fmla="*/ 972536 h 2168502"/>
                    <a:gd name="connsiteX1927" fmla="*/ 306330 w 1793182"/>
                    <a:gd name="connsiteY1927" fmla="*/ 972326 h 2168502"/>
                    <a:gd name="connsiteX1928" fmla="*/ 306602 w 1793182"/>
                    <a:gd name="connsiteY1928" fmla="*/ 972252 h 2168502"/>
                    <a:gd name="connsiteX1929" fmla="*/ 307307 w 1793182"/>
                    <a:gd name="connsiteY1929" fmla="*/ 972041 h 2168502"/>
                    <a:gd name="connsiteX1930" fmla="*/ 307789 w 1793182"/>
                    <a:gd name="connsiteY1930" fmla="*/ 971905 h 2168502"/>
                    <a:gd name="connsiteX1931" fmla="*/ 308741 w 1793182"/>
                    <a:gd name="connsiteY1931" fmla="*/ 971633 h 2168502"/>
                    <a:gd name="connsiteX1932" fmla="*/ 309112 w 1793182"/>
                    <a:gd name="connsiteY1932" fmla="*/ 971521 h 2168502"/>
                    <a:gd name="connsiteX1933" fmla="*/ 309989 w 1793182"/>
                    <a:gd name="connsiteY1933" fmla="*/ 971261 h 2168502"/>
                    <a:gd name="connsiteX1934" fmla="*/ 310212 w 1793182"/>
                    <a:gd name="connsiteY1934" fmla="*/ 971212 h 2168502"/>
                    <a:gd name="connsiteX1935" fmla="*/ 310570 w 1793182"/>
                    <a:gd name="connsiteY1935" fmla="*/ 971113 h 2168502"/>
                    <a:gd name="connsiteX1936" fmla="*/ 310941 w 1793182"/>
                    <a:gd name="connsiteY1936" fmla="*/ 971026 h 2168502"/>
                    <a:gd name="connsiteX1937" fmla="*/ 311288 w 1793182"/>
                    <a:gd name="connsiteY1937" fmla="*/ 970939 h 2168502"/>
                    <a:gd name="connsiteX1938" fmla="*/ 313451 w 1793182"/>
                    <a:gd name="connsiteY1938" fmla="*/ 970382 h 2168502"/>
                    <a:gd name="connsiteX1939" fmla="*/ 317394 w 1793182"/>
                    <a:gd name="connsiteY1939" fmla="*/ 969293 h 2168502"/>
                    <a:gd name="connsiteX1940" fmla="*/ 320509 w 1793182"/>
                    <a:gd name="connsiteY1940" fmla="*/ 968105 h 2168502"/>
                    <a:gd name="connsiteX1941" fmla="*/ 320336 w 1793182"/>
                    <a:gd name="connsiteY1941" fmla="*/ 966000 h 2168502"/>
                    <a:gd name="connsiteX1942" fmla="*/ 320645 w 1793182"/>
                    <a:gd name="connsiteY1942" fmla="*/ 963723 h 2168502"/>
                    <a:gd name="connsiteX1943" fmla="*/ 322005 w 1793182"/>
                    <a:gd name="connsiteY1943" fmla="*/ 961655 h 2168502"/>
                    <a:gd name="connsiteX1944" fmla="*/ 323167 w 1793182"/>
                    <a:gd name="connsiteY1944" fmla="*/ 959328 h 2168502"/>
                    <a:gd name="connsiteX1945" fmla="*/ 324626 w 1793182"/>
                    <a:gd name="connsiteY1945" fmla="*/ 955713 h 2168502"/>
                    <a:gd name="connsiteX1946" fmla="*/ 325887 w 1793182"/>
                    <a:gd name="connsiteY1946" fmla="*/ 952618 h 2168502"/>
                    <a:gd name="connsiteX1947" fmla="*/ 326307 w 1793182"/>
                    <a:gd name="connsiteY1947" fmla="*/ 952061 h 2168502"/>
                    <a:gd name="connsiteX1948" fmla="*/ 325961 w 1793182"/>
                    <a:gd name="connsiteY1948" fmla="*/ 951405 h 2168502"/>
                    <a:gd name="connsiteX1949" fmla="*/ 326196 w 1793182"/>
                    <a:gd name="connsiteY1949" fmla="*/ 950873 h 2168502"/>
                    <a:gd name="connsiteX1950" fmla="*/ 326456 w 1793182"/>
                    <a:gd name="connsiteY1950" fmla="*/ 950452 h 2168502"/>
                    <a:gd name="connsiteX1951" fmla="*/ 327358 w 1793182"/>
                    <a:gd name="connsiteY1951" fmla="*/ 949561 h 2168502"/>
                    <a:gd name="connsiteX1952" fmla="*/ 327667 w 1793182"/>
                    <a:gd name="connsiteY1952" fmla="*/ 948707 h 2168502"/>
                    <a:gd name="connsiteX1953" fmla="*/ 327803 w 1793182"/>
                    <a:gd name="connsiteY1953" fmla="*/ 947518 h 2168502"/>
                    <a:gd name="connsiteX1954" fmla="*/ 328050 w 1793182"/>
                    <a:gd name="connsiteY1954" fmla="*/ 946194 h 2168502"/>
                    <a:gd name="connsiteX1955" fmla="*/ 328199 w 1793182"/>
                    <a:gd name="connsiteY1955" fmla="*/ 945451 h 2168502"/>
                    <a:gd name="connsiteX1956" fmla="*/ 328780 w 1793182"/>
                    <a:gd name="connsiteY1956" fmla="*/ 944498 h 2168502"/>
                    <a:gd name="connsiteX1957" fmla="*/ 330004 w 1793182"/>
                    <a:gd name="connsiteY1957" fmla="*/ 943148 h 2168502"/>
                    <a:gd name="connsiteX1958" fmla="*/ 330696 w 1793182"/>
                    <a:gd name="connsiteY1958" fmla="*/ 941910 h 2168502"/>
                    <a:gd name="connsiteX1959" fmla="*/ 331030 w 1793182"/>
                    <a:gd name="connsiteY1959" fmla="*/ 941193 h 2168502"/>
                    <a:gd name="connsiteX1960" fmla="*/ 332983 w 1793182"/>
                    <a:gd name="connsiteY1960" fmla="*/ 938469 h 2168502"/>
                    <a:gd name="connsiteX1961" fmla="*/ 333613 w 1793182"/>
                    <a:gd name="connsiteY1961" fmla="*/ 936959 h 2168502"/>
                    <a:gd name="connsiteX1962" fmla="*/ 334021 w 1793182"/>
                    <a:gd name="connsiteY1962" fmla="*/ 935746 h 2168502"/>
                    <a:gd name="connsiteX1963" fmla="*/ 334540 w 1793182"/>
                    <a:gd name="connsiteY1963" fmla="*/ 935498 h 2168502"/>
                    <a:gd name="connsiteX1964" fmla="*/ 335480 w 1793182"/>
                    <a:gd name="connsiteY1964" fmla="*/ 935374 h 2168502"/>
                    <a:gd name="connsiteX1965" fmla="*/ 336209 w 1793182"/>
                    <a:gd name="connsiteY1965" fmla="*/ 935077 h 2168502"/>
                    <a:gd name="connsiteX1966" fmla="*/ 337013 w 1793182"/>
                    <a:gd name="connsiteY1966" fmla="*/ 934805 h 2168502"/>
                    <a:gd name="connsiteX1967" fmla="*/ 338348 w 1793182"/>
                    <a:gd name="connsiteY1967" fmla="*/ 934582 h 2168502"/>
                    <a:gd name="connsiteX1968" fmla="*/ 339090 w 1793182"/>
                    <a:gd name="connsiteY1968" fmla="*/ 934433 h 2168502"/>
                    <a:gd name="connsiteX1969" fmla="*/ 340091 w 1793182"/>
                    <a:gd name="connsiteY1969" fmla="*/ 934198 h 2168502"/>
                    <a:gd name="connsiteX1970" fmla="*/ 343070 w 1793182"/>
                    <a:gd name="connsiteY1970" fmla="*/ 933753 h 2168502"/>
                    <a:gd name="connsiteX1971" fmla="*/ 345815 w 1793182"/>
                    <a:gd name="connsiteY1971" fmla="*/ 933678 h 2168502"/>
                    <a:gd name="connsiteX1972" fmla="*/ 347224 w 1793182"/>
                    <a:gd name="connsiteY1972" fmla="*/ 933307 h 2168502"/>
                    <a:gd name="connsiteX1973" fmla="*/ 348695 w 1793182"/>
                    <a:gd name="connsiteY1973" fmla="*/ 932911 h 2168502"/>
                    <a:gd name="connsiteX1974" fmla="*/ 349177 w 1793182"/>
                    <a:gd name="connsiteY1974" fmla="*/ 932936 h 2168502"/>
                    <a:gd name="connsiteX1975" fmla="*/ 350611 w 1793182"/>
                    <a:gd name="connsiteY1975" fmla="*/ 932577 h 2168502"/>
                    <a:gd name="connsiteX1976" fmla="*/ 351847 w 1793182"/>
                    <a:gd name="connsiteY1976" fmla="*/ 932292 h 2168502"/>
                    <a:gd name="connsiteX1977" fmla="*/ 352873 w 1793182"/>
                    <a:gd name="connsiteY1977" fmla="*/ 932205 h 2168502"/>
                    <a:gd name="connsiteX1978" fmla="*/ 354777 w 1793182"/>
                    <a:gd name="connsiteY1978" fmla="*/ 932069 h 2168502"/>
                    <a:gd name="connsiteX1979" fmla="*/ 356087 w 1793182"/>
                    <a:gd name="connsiteY1979" fmla="*/ 931611 h 2168502"/>
                    <a:gd name="connsiteX1980" fmla="*/ 357101 w 1793182"/>
                    <a:gd name="connsiteY1980" fmla="*/ 930559 h 2168502"/>
                    <a:gd name="connsiteX1981" fmla="*/ 357311 w 1793182"/>
                    <a:gd name="connsiteY1981" fmla="*/ 929692 h 2168502"/>
                    <a:gd name="connsiteX1982" fmla="*/ 357361 w 1793182"/>
                    <a:gd name="connsiteY1982" fmla="*/ 928962 h 2168502"/>
                    <a:gd name="connsiteX1983" fmla="*/ 358090 w 1793182"/>
                    <a:gd name="connsiteY1983" fmla="*/ 927736 h 2168502"/>
                    <a:gd name="connsiteX1984" fmla="*/ 359067 w 1793182"/>
                    <a:gd name="connsiteY1984" fmla="*/ 927179 h 2168502"/>
                    <a:gd name="connsiteX1985" fmla="*/ 360018 w 1793182"/>
                    <a:gd name="connsiteY1985" fmla="*/ 926511 h 2168502"/>
                    <a:gd name="connsiteX1986" fmla="*/ 360501 w 1793182"/>
                    <a:gd name="connsiteY1986" fmla="*/ 925867 h 2168502"/>
                    <a:gd name="connsiteX1987" fmla="*/ 360896 w 1793182"/>
                    <a:gd name="connsiteY1987" fmla="*/ 925347 h 2168502"/>
                    <a:gd name="connsiteX1988" fmla="*/ 360760 w 1793182"/>
                    <a:gd name="connsiteY1988" fmla="*/ 924766 h 2168502"/>
                    <a:gd name="connsiteX1989" fmla="*/ 361391 w 1793182"/>
                    <a:gd name="connsiteY1989" fmla="*/ 923651 h 2168502"/>
                    <a:gd name="connsiteX1990" fmla="*/ 362095 w 1793182"/>
                    <a:gd name="connsiteY1990" fmla="*/ 922315 h 2168502"/>
                    <a:gd name="connsiteX1991" fmla="*/ 362046 w 1793182"/>
                    <a:gd name="connsiteY1991" fmla="*/ 921448 h 2168502"/>
                    <a:gd name="connsiteX1992" fmla="*/ 362219 w 1793182"/>
                    <a:gd name="connsiteY1992" fmla="*/ 921473 h 2168502"/>
                    <a:gd name="connsiteX1993" fmla="*/ 363776 w 1793182"/>
                    <a:gd name="connsiteY1993" fmla="*/ 921497 h 2168502"/>
                    <a:gd name="connsiteX1994" fmla="*/ 364939 w 1793182"/>
                    <a:gd name="connsiteY1994" fmla="*/ 920606 h 2168502"/>
                    <a:gd name="connsiteX1995" fmla="*/ 366039 w 1793182"/>
                    <a:gd name="connsiteY1995" fmla="*/ 919913 h 2168502"/>
                    <a:gd name="connsiteX1996" fmla="*/ 367114 w 1793182"/>
                    <a:gd name="connsiteY1996" fmla="*/ 919802 h 2168502"/>
                    <a:gd name="connsiteX1997" fmla="*/ 368202 w 1793182"/>
                    <a:gd name="connsiteY1997" fmla="*/ 919814 h 2168502"/>
                    <a:gd name="connsiteX1998" fmla="*/ 369154 w 1793182"/>
                    <a:gd name="connsiteY1998" fmla="*/ 920185 h 2168502"/>
                    <a:gd name="connsiteX1999" fmla="*/ 370823 w 1793182"/>
                    <a:gd name="connsiteY1999" fmla="*/ 921411 h 2168502"/>
                    <a:gd name="connsiteX2000" fmla="*/ 373209 w 1793182"/>
                    <a:gd name="connsiteY2000" fmla="*/ 922884 h 2168502"/>
                    <a:gd name="connsiteX2001" fmla="*/ 375360 w 1793182"/>
                    <a:gd name="connsiteY2001" fmla="*/ 923515 h 2168502"/>
                    <a:gd name="connsiteX2002" fmla="*/ 377647 w 1793182"/>
                    <a:gd name="connsiteY2002" fmla="*/ 923787 h 2168502"/>
                    <a:gd name="connsiteX2003" fmla="*/ 378722 w 1793182"/>
                    <a:gd name="connsiteY2003" fmla="*/ 924159 h 2168502"/>
                    <a:gd name="connsiteX2004" fmla="*/ 379192 w 1793182"/>
                    <a:gd name="connsiteY2004" fmla="*/ 924642 h 2168502"/>
                    <a:gd name="connsiteX2005" fmla="*/ 379662 w 1793182"/>
                    <a:gd name="connsiteY2005" fmla="*/ 925842 h 2168502"/>
                    <a:gd name="connsiteX2006" fmla="*/ 380008 w 1793182"/>
                    <a:gd name="connsiteY2006" fmla="*/ 926449 h 2168502"/>
                    <a:gd name="connsiteX2007" fmla="*/ 380613 w 1793182"/>
                    <a:gd name="connsiteY2007" fmla="*/ 926820 h 2168502"/>
                    <a:gd name="connsiteX2008" fmla="*/ 381343 w 1793182"/>
                    <a:gd name="connsiteY2008" fmla="*/ 926350 h 2168502"/>
                    <a:gd name="connsiteX2009" fmla="*/ 381714 w 1793182"/>
                    <a:gd name="connsiteY2009" fmla="*/ 925756 h 2168502"/>
                    <a:gd name="connsiteX2010" fmla="*/ 382307 w 1793182"/>
                    <a:gd name="connsiteY2010" fmla="*/ 925521 h 2168502"/>
                    <a:gd name="connsiteX2011" fmla="*/ 382554 w 1793182"/>
                    <a:gd name="connsiteY2011" fmla="*/ 925174 h 2168502"/>
                    <a:gd name="connsiteX2012" fmla="*/ 383160 w 1793182"/>
                    <a:gd name="connsiteY2012" fmla="*/ 925063 h 2168502"/>
                    <a:gd name="connsiteX2013" fmla="*/ 384236 w 1793182"/>
                    <a:gd name="connsiteY2013" fmla="*/ 925199 h 2168502"/>
                    <a:gd name="connsiteX2014" fmla="*/ 385324 w 1793182"/>
                    <a:gd name="connsiteY2014" fmla="*/ 925694 h 2168502"/>
                    <a:gd name="connsiteX2015" fmla="*/ 386856 w 1793182"/>
                    <a:gd name="connsiteY2015" fmla="*/ 926907 h 2168502"/>
                    <a:gd name="connsiteX2016" fmla="*/ 388538 w 1793182"/>
                    <a:gd name="connsiteY2016" fmla="*/ 927650 h 2168502"/>
                    <a:gd name="connsiteX2017" fmla="*/ 390577 w 1793182"/>
                    <a:gd name="connsiteY2017" fmla="*/ 927563 h 2168502"/>
                    <a:gd name="connsiteX2018" fmla="*/ 392617 w 1793182"/>
                    <a:gd name="connsiteY2018" fmla="*/ 927650 h 2168502"/>
                    <a:gd name="connsiteX2019" fmla="*/ 394546 w 1793182"/>
                    <a:gd name="connsiteY2019" fmla="*/ 927736 h 2168502"/>
                    <a:gd name="connsiteX2020" fmla="*/ 397908 w 1793182"/>
                    <a:gd name="connsiteY2020" fmla="*/ 927786 h 2168502"/>
                    <a:gd name="connsiteX2021" fmla="*/ 399836 w 1793182"/>
                    <a:gd name="connsiteY2021" fmla="*/ 928058 h 2168502"/>
                    <a:gd name="connsiteX2022" fmla="*/ 400553 w 1793182"/>
                    <a:gd name="connsiteY2022" fmla="*/ 928182 h 2168502"/>
                    <a:gd name="connsiteX2023" fmla="*/ 401641 w 1793182"/>
                    <a:gd name="connsiteY2023" fmla="*/ 927724 h 2168502"/>
                    <a:gd name="connsiteX2024" fmla="*/ 402247 w 1793182"/>
                    <a:gd name="connsiteY2024" fmla="*/ 927254 h 2168502"/>
                    <a:gd name="connsiteX2025" fmla="*/ 403496 w 1793182"/>
                    <a:gd name="connsiteY2025" fmla="*/ 924518 h 2168502"/>
                    <a:gd name="connsiteX2026" fmla="*/ 405337 w 1793182"/>
                    <a:gd name="connsiteY2026" fmla="*/ 922512 h 2168502"/>
                    <a:gd name="connsiteX2027" fmla="*/ 407513 w 1793182"/>
                    <a:gd name="connsiteY2027" fmla="*/ 921473 h 2168502"/>
                    <a:gd name="connsiteX2028" fmla="*/ 409331 w 1793182"/>
                    <a:gd name="connsiteY2028" fmla="*/ 920656 h 2168502"/>
                    <a:gd name="connsiteX2029" fmla="*/ 411135 w 1793182"/>
                    <a:gd name="connsiteY2029" fmla="*/ 920680 h 2168502"/>
                    <a:gd name="connsiteX2030" fmla="*/ 413175 w 1793182"/>
                    <a:gd name="connsiteY2030" fmla="*/ 920717 h 2168502"/>
                    <a:gd name="connsiteX2031" fmla="*/ 415462 w 1793182"/>
                    <a:gd name="connsiteY2031" fmla="*/ 920755 h 2168502"/>
                    <a:gd name="connsiteX2032" fmla="*/ 417502 w 1793182"/>
                    <a:gd name="connsiteY2032" fmla="*/ 921138 h 2168502"/>
                    <a:gd name="connsiteX2033" fmla="*/ 417984 w 1793182"/>
                    <a:gd name="connsiteY2033" fmla="*/ 921262 h 2168502"/>
                    <a:gd name="connsiteX2034" fmla="*/ 418342 w 1793182"/>
                    <a:gd name="connsiteY2034" fmla="*/ 921398 h 2168502"/>
                    <a:gd name="connsiteX2035" fmla="*/ 419294 w 1793182"/>
                    <a:gd name="connsiteY2035" fmla="*/ 921770 h 2168502"/>
                    <a:gd name="connsiteX2036" fmla="*/ 419888 w 1793182"/>
                    <a:gd name="connsiteY2036" fmla="*/ 922376 h 2168502"/>
                    <a:gd name="connsiteX2037" fmla="*/ 420110 w 1793182"/>
                    <a:gd name="connsiteY2037" fmla="*/ 923453 h 2168502"/>
                    <a:gd name="connsiteX2038" fmla="*/ 420444 w 1793182"/>
                    <a:gd name="connsiteY2038" fmla="*/ 925261 h 2168502"/>
                    <a:gd name="connsiteX2039" fmla="*/ 420778 w 1793182"/>
                    <a:gd name="connsiteY2039" fmla="*/ 926944 h 2168502"/>
                    <a:gd name="connsiteX2040" fmla="*/ 421247 w 1793182"/>
                    <a:gd name="connsiteY2040" fmla="*/ 927910 h 2168502"/>
                    <a:gd name="connsiteX2041" fmla="*/ 422409 w 1793182"/>
                    <a:gd name="connsiteY2041" fmla="*/ 928591 h 2168502"/>
                    <a:gd name="connsiteX2042" fmla="*/ 423744 w 1793182"/>
                    <a:gd name="connsiteY2042" fmla="*/ 929383 h 2168502"/>
                    <a:gd name="connsiteX2043" fmla="*/ 426007 w 1793182"/>
                    <a:gd name="connsiteY2043" fmla="*/ 930039 h 2168502"/>
                    <a:gd name="connsiteX2044" fmla="*/ 427465 w 1793182"/>
                    <a:gd name="connsiteY2044" fmla="*/ 930398 h 2168502"/>
                    <a:gd name="connsiteX2045" fmla="*/ 428900 w 1793182"/>
                    <a:gd name="connsiteY2045" fmla="*/ 930893 h 2168502"/>
                    <a:gd name="connsiteX2046" fmla="*/ 430037 w 1793182"/>
                    <a:gd name="connsiteY2046" fmla="*/ 931723 h 2168502"/>
                    <a:gd name="connsiteX2047" fmla="*/ 431273 w 1793182"/>
                    <a:gd name="connsiteY2047" fmla="*/ 930881 h 2168502"/>
                    <a:gd name="connsiteX2048" fmla="*/ 432114 w 1793182"/>
                    <a:gd name="connsiteY2048" fmla="*/ 929767 h 2168502"/>
                    <a:gd name="connsiteX2049" fmla="*/ 432645 w 1793182"/>
                    <a:gd name="connsiteY2049" fmla="*/ 928727 h 2168502"/>
                    <a:gd name="connsiteX2050" fmla="*/ 433103 w 1793182"/>
                    <a:gd name="connsiteY2050" fmla="*/ 927167 h 2168502"/>
                    <a:gd name="connsiteX2051" fmla="*/ 433696 w 1793182"/>
                    <a:gd name="connsiteY2051" fmla="*/ 924134 h 2168502"/>
                    <a:gd name="connsiteX2052" fmla="*/ 433943 w 1793182"/>
                    <a:gd name="connsiteY2052" fmla="*/ 922414 h 2168502"/>
                    <a:gd name="connsiteX2053" fmla="*/ 433832 w 1793182"/>
                    <a:gd name="connsiteY2053" fmla="*/ 921411 h 2168502"/>
                    <a:gd name="connsiteX2054" fmla="*/ 433548 w 1793182"/>
                    <a:gd name="connsiteY2054" fmla="*/ 920495 h 2168502"/>
                    <a:gd name="connsiteX2055" fmla="*/ 433177 w 1793182"/>
                    <a:gd name="connsiteY2055" fmla="*/ 919170 h 2168502"/>
                    <a:gd name="connsiteX2056" fmla="*/ 433028 w 1793182"/>
                    <a:gd name="connsiteY2056" fmla="*/ 918378 h 2168502"/>
                    <a:gd name="connsiteX2057" fmla="*/ 433090 w 1793182"/>
                    <a:gd name="connsiteY2057" fmla="*/ 917623 h 2168502"/>
                    <a:gd name="connsiteX2058" fmla="*/ 433239 w 1793182"/>
                    <a:gd name="connsiteY2058" fmla="*/ 917078 h 2168502"/>
                    <a:gd name="connsiteX2059" fmla="*/ 433523 w 1793182"/>
                    <a:gd name="connsiteY2059" fmla="*/ 916484 h 2168502"/>
                    <a:gd name="connsiteX2060" fmla="*/ 433931 w 1793182"/>
                    <a:gd name="connsiteY2060" fmla="*/ 916174 h 2168502"/>
                    <a:gd name="connsiteX2061" fmla="*/ 434512 w 1793182"/>
                    <a:gd name="connsiteY2061" fmla="*/ 915915 h 2168502"/>
                    <a:gd name="connsiteX2062" fmla="*/ 436218 w 1793182"/>
                    <a:gd name="connsiteY2062" fmla="*/ 915444 h 2168502"/>
                    <a:gd name="connsiteX2063" fmla="*/ 437516 w 1793182"/>
                    <a:gd name="connsiteY2063" fmla="*/ 915196 h 2168502"/>
                    <a:gd name="connsiteX2064" fmla="*/ 438307 w 1793182"/>
                    <a:gd name="connsiteY2064" fmla="*/ 915011 h 2168502"/>
                    <a:gd name="connsiteX2065" fmla="*/ 439061 w 1793182"/>
                    <a:gd name="connsiteY2065" fmla="*/ 914454 h 2168502"/>
                    <a:gd name="connsiteX2066" fmla="*/ 439914 w 1793182"/>
                    <a:gd name="connsiteY2066" fmla="*/ 913587 h 2168502"/>
                    <a:gd name="connsiteX2067" fmla="*/ 440643 w 1793182"/>
                    <a:gd name="connsiteY2067" fmla="*/ 912609 h 2168502"/>
                    <a:gd name="connsiteX2068" fmla="*/ 440705 w 1793182"/>
                    <a:gd name="connsiteY2068" fmla="*/ 912461 h 2168502"/>
                    <a:gd name="connsiteX2069" fmla="*/ 441348 w 1793182"/>
                    <a:gd name="connsiteY2069" fmla="*/ 910876 h 2168502"/>
                    <a:gd name="connsiteX2070" fmla="*/ 441571 w 1793182"/>
                    <a:gd name="connsiteY2070" fmla="*/ 909737 h 2168502"/>
                    <a:gd name="connsiteX2071" fmla="*/ 441410 w 1793182"/>
                    <a:gd name="connsiteY2071" fmla="*/ 908611 h 2168502"/>
                    <a:gd name="connsiteX2072" fmla="*/ 441620 w 1793182"/>
                    <a:gd name="connsiteY2072" fmla="*/ 907757 h 2168502"/>
                    <a:gd name="connsiteX2073" fmla="*/ 442559 w 1793182"/>
                    <a:gd name="connsiteY2073" fmla="*/ 907076 h 2168502"/>
                    <a:gd name="connsiteX2074" fmla="*/ 444327 w 1793182"/>
                    <a:gd name="connsiteY2074" fmla="*/ 906915 h 2168502"/>
                    <a:gd name="connsiteX2075" fmla="*/ 446182 w 1793182"/>
                    <a:gd name="connsiteY2075" fmla="*/ 906952 h 2168502"/>
                    <a:gd name="connsiteX2076" fmla="*/ 447826 w 1793182"/>
                    <a:gd name="connsiteY2076" fmla="*/ 905603 h 2168502"/>
                    <a:gd name="connsiteX2077" fmla="*/ 447986 w 1793182"/>
                    <a:gd name="connsiteY2077" fmla="*/ 905182 h 2168502"/>
                    <a:gd name="connsiteX2078" fmla="*/ 448221 w 1793182"/>
                    <a:gd name="connsiteY2078" fmla="*/ 904068 h 2168502"/>
                    <a:gd name="connsiteX2079" fmla="*/ 448209 w 1793182"/>
                    <a:gd name="connsiteY2079" fmla="*/ 903350 h 2168502"/>
                    <a:gd name="connsiteX2080" fmla="*/ 447789 w 1793182"/>
                    <a:gd name="connsiteY2080" fmla="*/ 902917 h 2168502"/>
                    <a:gd name="connsiteX2081" fmla="*/ 447270 w 1793182"/>
                    <a:gd name="connsiteY2081" fmla="*/ 902644 h 2168502"/>
                    <a:gd name="connsiteX2082" fmla="*/ 446157 w 1793182"/>
                    <a:gd name="connsiteY2082" fmla="*/ 902112 h 2168502"/>
                    <a:gd name="connsiteX2083" fmla="*/ 445502 w 1793182"/>
                    <a:gd name="connsiteY2083" fmla="*/ 901815 h 2168502"/>
                    <a:gd name="connsiteX2084" fmla="*/ 445601 w 1793182"/>
                    <a:gd name="connsiteY2084" fmla="*/ 901443 h 2168502"/>
                    <a:gd name="connsiteX2085" fmla="*/ 445897 w 1793182"/>
                    <a:gd name="connsiteY2085" fmla="*/ 900800 h 2168502"/>
                    <a:gd name="connsiteX2086" fmla="*/ 446454 w 1793182"/>
                    <a:gd name="connsiteY2086" fmla="*/ 900416 h 2168502"/>
                    <a:gd name="connsiteX2087" fmla="*/ 447356 w 1793182"/>
                    <a:gd name="connsiteY2087" fmla="*/ 900453 h 2168502"/>
                    <a:gd name="connsiteX2088" fmla="*/ 448073 w 1793182"/>
                    <a:gd name="connsiteY2088" fmla="*/ 900503 h 2168502"/>
                    <a:gd name="connsiteX2089" fmla="*/ 449321 w 1793182"/>
                    <a:gd name="connsiteY2089" fmla="*/ 900490 h 2168502"/>
                    <a:gd name="connsiteX2090" fmla="*/ 449964 w 1793182"/>
                    <a:gd name="connsiteY2090" fmla="*/ 900317 h 2168502"/>
                    <a:gd name="connsiteX2091" fmla="*/ 450224 w 1793182"/>
                    <a:gd name="connsiteY2091" fmla="*/ 899797 h 2168502"/>
                    <a:gd name="connsiteX2092" fmla="*/ 450150 w 1793182"/>
                    <a:gd name="connsiteY2092" fmla="*/ 899067 h 2168502"/>
                    <a:gd name="connsiteX2093" fmla="*/ 449915 w 1793182"/>
                    <a:gd name="connsiteY2093" fmla="*/ 898670 h 2168502"/>
                    <a:gd name="connsiteX2094" fmla="*/ 450125 w 1793182"/>
                    <a:gd name="connsiteY2094" fmla="*/ 897878 h 2168502"/>
                    <a:gd name="connsiteX2095" fmla="*/ 450298 w 1793182"/>
                    <a:gd name="connsiteY2095" fmla="*/ 897222 h 2168502"/>
                    <a:gd name="connsiteX2096" fmla="*/ 450249 w 1793182"/>
                    <a:gd name="connsiteY2096" fmla="*/ 896096 h 2168502"/>
                    <a:gd name="connsiteX2097" fmla="*/ 449964 w 1793182"/>
                    <a:gd name="connsiteY2097" fmla="*/ 894920 h 2168502"/>
                    <a:gd name="connsiteX2098" fmla="*/ 449977 w 1793182"/>
                    <a:gd name="connsiteY2098" fmla="*/ 893286 h 2168502"/>
                    <a:gd name="connsiteX2099" fmla="*/ 450014 w 1793182"/>
                    <a:gd name="connsiteY2099" fmla="*/ 891590 h 2168502"/>
                    <a:gd name="connsiteX2100" fmla="*/ 450076 w 1793182"/>
                    <a:gd name="connsiteY2100" fmla="*/ 890822 h 2168502"/>
                    <a:gd name="connsiteX2101" fmla="*/ 450422 w 1793182"/>
                    <a:gd name="connsiteY2101" fmla="*/ 890513 h 2168502"/>
                    <a:gd name="connsiteX2102" fmla="*/ 450842 w 1793182"/>
                    <a:gd name="connsiteY2102" fmla="*/ 890426 h 2168502"/>
                    <a:gd name="connsiteX2103" fmla="*/ 451460 w 1793182"/>
                    <a:gd name="connsiteY2103" fmla="*/ 890587 h 2168502"/>
                    <a:gd name="connsiteX2104" fmla="*/ 452091 w 1793182"/>
                    <a:gd name="connsiteY2104" fmla="*/ 890674 h 2168502"/>
                    <a:gd name="connsiteX2105" fmla="*/ 452721 w 1793182"/>
                    <a:gd name="connsiteY2105" fmla="*/ 890513 h 2168502"/>
                    <a:gd name="connsiteX2106" fmla="*/ 455230 w 1793182"/>
                    <a:gd name="connsiteY2106" fmla="*/ 890228 h 2168502"/>
                    <a:gd name="connsiteX2107" fmla="*/ 458729 w 1793182"/>
                    <a:gd name="connsiteY2107" fmla="*/ 890191 h 2168502"/>
                    <a:gd name="connsiteX2108" fmla="*/ 459928 w 1793182"/>
                    <a:gd name="connsiteY2108" fmla="*/ 889844 h 2168502"/>
                    <a:gd name="connsiteX2109" fmla="*/ 461065 w 1793182"/>
                    <a:gd name="connsiteY2109" fmla="*/ 889275 h 2168502"/>
                    <a:gd name="connsiteX2110" fmla="*/ 461980 w 1793182"/>
                    <a:gd name="connsiteY2110" fmla="*/ 888792 h 2168502"/>
                    <a:gd name="connsiteX2111" fmla="*/ 462364 w 1793182"/>
                    <a:gd name="connsiteY2111" fmla="*/ 888297 h 2168502"/>
                    <a:gd name="connsiteX2112" fmla="*/ 462796 w 1793182"/>
                    <a:gd name="connsiteY2112" fmla="*/ 887888 h 2168502"/>
                    <a:gd name="connsiteX2113" fmla="*/ 463080 w 1793182"/>
                    <a:gd name="connsiteY2113" fmla="*/ 887566 h 2168502"/>
                    <a:gd name="connsiteX2114" fmla="*/ 464119 w 1793182"/>
                    <a:gd name="connsiteY2114" fmla="*/ 887108 h 2168502"/>
                    <a:gd name="connsiteX2115" fmla="*/ 464922 w 1793182"/>
                    <a:gd name="connsiteY2115" fmla="*/ 886527 h 2168502"/>
                    <a:gd name="connsiteX2116" fmla="*/ 465046 w 1793182"/>
                    <a:gd name="connsiteY2116" fmla="*/ 886032 h 2168502"/>
                    <a:gd name="connsiteX2117" fmla="*/ 465194 w 1793182"/>
                    <a:gd name="connsiteY2117" fmla="*/ 885487 h 2168502"/>
                    <a:gd name="connsiteX2118" fmla="*/ 464848 w 1793182"/>
                    <a:gd name="connsiteY2118" fmla="*/ 884744 h 2168502"/>
                    <a:gd name="connsiteX2119" fmla="*/ 464082 w 1793182"/>
                    <a:gd name="connsiteY2119" fmla="*/ 884150 h 2168502"/>
                    <a:gd name="connsiteX2120" fmla="*/ 463340 w 1793182"/>
                    <a:gd name="connsiteY2120" fmla="*/ 883964 h 2168502"/>
                    <a:gd name="connsiteX2121" fmla="*/ 462561 w 1793182"/>
                    <a:gd name="connsiteY2121" fmla="*/ 883382 h 2168502"/>
                    <a:gd name="connsiteX2122" fmla="*/ 462475 w 1793182"/>
                    <a:gd name="connsiteY2122" fmla="*/ 882701 h 2168502"/>
                    <a:gd name="connsiteX2123" fmla="*/ 462648 w 1793182"/>
                    <a:gd name="connsiteY2123" fmla="*/ 881761 h 2168502"/>
                    <a:gd name="connsiteX2124" fmla="*/ 462883 w 1793182"/>
                    <a:gd name="connsiteY2124" fmla="*/ 880845 h 2168502"/>
                    <a:gd name="connsiteX2125" fmla="*/ 463352 w 1793182"/>
                    <a:gd name="connsiteY2125" fmla="*/ 879520 h 2168502"/>
                    <a:gd name="connsiteX2126" fmla="*/ 463674 w 1793182"/>
                    <a:gd name="connsiteY2126" fmla="*/ 878034 h 2168502"/>
                    <a:gd name="connsiteX2127" fmla="*/ 463884 w 1793182"/>
                    <a:gd name="connsiteY2127" fmla="*/ 876648 h 2168502"/>
                    <a:gd name="connsiteX2128" fmla="*/ 464280 w 1793182"/>
                    <a:gd name="connsiteY2128" fmla="*/ 875138 h 2168502"/>
                    <a:gd name="connsiteX2129" fmla="*/ 464379 w 1793182"/>
                    <a:gd name="connsiteY2129" fmla="*/ 874742 h 2168502"/>
                    <a:gd name="connsiteX2130" fmla="*/ 464935 w 1793182"/>
                    <a:gd name="connsiteY2130" fmla="*/ 873318 h 2168502"/>
                    <a:gd name="connsiteX2131" fmla="*/ 465714 w 1793182"/>
                    <a:gd name="connsiteY2131" fmla="*/ 872080 h 2168502"/>
                    <a:gd name="connsiteX2132" fmla="*/ 466245 w 1793182"/>
                    <a:gd name="connsiteY2132" fmla="*/ 871028 h 2168502"/>
                    <a:gd name="connsiteX2133" fmla="*/ 466332 w 1793182"/>
                    <a:gd name="connsiteY2133" fmla="*/ 870459 h 2168502"/>
                    <a:gd name="connsiteX2134" fmla="*/ 466122 w 1793182"/>
                    <a:gd name="connsiteY2134" fmla="*/ 869951 h 2168502"/>
                    <a:gd name="connsiteX2135" fmla="*/ 465627 w 1793182"/>
                    <a:gd name="connsiteY2135" fmla="*/ 869567 h 2168502"/>
                    <a:gd name="connsiteX2136" fmla="*/ 464873 w 1793182"/>
                    <a:gd name="connsiteY2136" fmla="*/ 869184 h 2168502"/>
                    <a:gd name="connsiteX2137" fmla="*/ 464131 w 1793182"/>
                    <a:gd name="connsiteY2137" fmla="*/ 868998 h 2168502"/>
                    <a:gd name="connsiteX2138" fmla="*/ 462116 w 1793182"/>
                    <a:gd name="connsiteY2138" fmla="*/ 868614 h 2168502"/>
                    <a:gd name="connsiteX2139" fmla="*/ 461634 w 1793182"/>
                    <a:gd name="connsiteY2139" fmla="*/ 868490 h 2168502"/>
                    <a:gd name="connsiteX2140" fmla="*/ 461152 w 1793182"/>
                    <a:gd name="connsiteY2140" fmla="*/ 868305 h 2168502"/>
                    <a:gd name="connsiteX2141" fmla="*/ 460793 w 1793182"/>
                    <a:gd name="connsiteY2141" fmla="*/ 867624 h 2168502"/>
                    <a:gd name="connsiteX2142" fmla="*/ 460299 w 1793182"/>
                    <a:gd name="connsiteY2142" fmla="*/ 866980 h 2168502"/>
                    <a:gd name="connsiteX2143" fmla="*/ 460274 w 1793182"/>
                    <a:gd name="connsiteY2143" fmla="*/ 865792 h 2168502"/>
                    <a:gd name="connsiteX2144" fmla="*/ 460262 w 1793182"/>
                    <a:gd name="connsiteY2144" fmla="*/ 864814 h 2168502"/>
                    <a:gd name="connsiteX2145" fmla="*/ 460200 w 1793182"/>
                    <a:gd name="connsiteY2145" fmla="*/ 863489 h 2168502"/>
                    <a:gd name="connsiteX2146" fmla="*/ 460249 w 1793182"/>
                    <a:gd name="connsiteY2146" fmla="*/ 862524 h 2168502"/>
                    <a:gd name="connsiteX2147" fmla="*/ 460089 w 1793182"/>
                    <a:gd name="connsiteY2147" fmla="*/ 861892 h 2168502"/>
                    <a:gd name="connsiteX2148" fmla="*/ 459236 w 1793182"/>
                    <a:gd name="connsiteY2148" fmla="*/ 861348 h 2168502"/>
                    <a:gd name="connsiteX2149" fmla="*/ 458667 w 1793182"/>
                    <a:gd name="connsiteY2149" fmla="*/ 861001 h 2168502"/>
                    <a:gd name="connsiteX2150" fmla="*/ 458012 w 1793182"/>
                    <a:gd name="connsiteY2150" fmla="*/ 860716 h 2168502"/>
                    <a:gd name="connsiteX2151" fmla="*/ 458049 w 1793182"/>
                    <a:gd name="connsiteY2151" fmla="*/ 860333 h 2168502"/>
                    <a:gd name="connsiteX2152" fmla="*/ 458235 w 1793182"/>
                    <a:gd name="connsiteY2152" fmla="*/ 860110 h 2168502"/>
                    <a:gd name="connsiteX2153" fmla="*/ 458852 w 1793182"/>
                    <a:gd name="connsiteY2153" fmla="*/ 860035 h 2168502"/>
                    <a:gd name="connsiteX2154" fmla="*/ 459965 w 1793182"/>
                    <a:gd name="connsiteY2154" fmla="*/ 860060 h 2168502"/>
                    <a:gd name="connsiteX2155" fmla="*/ 460534 w 1793182"/>
                    <a:gd name="connsiteY2155" fmla="*/ 860134 h 2168502"/>
                    <a:gd name="connsiteX2156" fmla="*/ 461683 w 1793182"/>
                    <a:gd name="connsiteY2156" fmla="*/ 860555 h 2168502"/>
                    <a:gd name="connsiteX2157" fmla="*/ 463315 w 1793182"/>
                    <a:gd name="connsiteY2157" fmla="*/ 860580 h 2168502"/>
                    <a:gd name="connsiteX2158" fmla="*/ 466047 w 1793182"/>
                    <a:gd name="connsiteY2158" fmla="*/ 860741 h 2168502"/>
                    <a:gd name="connsiteX2159" fmla="*/ 466604 w 1793182"/>
                    <a:gd name="connsiteY2159" fmla="*/ 860617 h 2168502"/>
                    <a:gd name="connsiteX2160" fmla="*/ 467123 w 1793182"/>
                    <a:gd name="connsiteY2160" fmla="*/ 860357 h 2168502"/>
                    <a:gd name="connsiteX2161" fmla="*/ 467370 w 1793182"/>
                    <a:gd name="connsiteY2161" fmla="*/ 860159 h 2168502"/>
                    <a:gd name="connsiteX2162" fmla="*/ 467580 w 1793182"/>
                    <a:gd name="connsiteY2162" fmla="*/ 859367 h 2168502"/>
                    <a:gd name="connsiteX2163" fmla="*/ 467753 w 1793182"/>
                    <a:gd name="connsiteY2163" fmla="*/ 858686 h 2168502"/>
                    <a:gd name="connsiteX2164" fmla="*/ 467692 w 1793182"/>
                    <a:gd name="connsiteY2164" fmla="*/ 857361 h 2168502"/>
                    <a:gd name="connsiteX2165" fmla="*/ 467444 w 1793182"/>
                    <a:gd name="connsiteY2165" fmla="*/ 856780 h 2168502"/>
                    <a:gd name="connsiteX2166" fmla="*/ 466987 w 1793182"/>
                    <a:gd name="connsiteY2166" fmla="*/ 856272 h 2168502"/>
                    <a:gd name="connsiteX2167" fmla="*/ 465194 w 1793182"/>
                    <a:gd name="connsiteY2167" fmla="*/ 855034 h 2168502"/>
                    <a:gd name="connsiteX2168" fmla="*/ 464218 w 1793182"/>
                    <a:gd name="connsiteY2168" fmla="*/ 854192 h 2168502"/>
                    <a:gd name="connsiteX2169" fmla="*/ 463080 w 1793182"/>
                    <a:gd name="connsiteY2169" fmla="*/ 853252 h 2168502"/>
                    <a:gd name="connsiteX2170" fmla="*/ 462376 w 1793182"/>
                    <a:gd name="connsiteY2170" fmla="*/ 852422 h 2168502"/>
                    <a:gd name="connsiteX2171" fmla="*/ 461869 w 1793182"/>
                    <a:gd name="connsiteY2171" fmla="*/ 851048 h 2168502"/>
                    <a:gd name="connsiteX2172" fmla="*/ 461387 w 1793182"/>
                    <a:gd name="connsiteY2172" fmla="*/ 850343 h 2168502"/>
                    <a:gd name="connsiteX2173" fmla="*/ 461029 w 1793182"/>
                    <a:gd name="connsiteY2173" fmla="*/ 849922 h 2168502"/>
                    <a:gd name="connsiteX2174" fmla="*/ 460101 w 1793182"/>
                    <a:gd name="connsiteY2174" fmla="*/ 849687 h 2168502"/>
                    <a:gd name="connsiteX2175" fmla="*/ 459285 w 1793182"/>
                    <a:gd name="connsiteY2175" fmla="*/ 849550 h 2168502"/>
                    <a:gd name="connsiteX2176" fmla="*/ 458717 w 1793182"/>
                    <a:gd name="connsiteY2176" fmla="*/ 849464 h 2168502"/>
                    <a:gd name="connsiteX2177" fmla="*/ 458235 w 1793182"/>
                    <a:gd name="connsiteY2177" fmla="*/ 849278 h 2168502"/>
                    <a:gd name="connsiteX2178" fmla="*/ 458037 w 1793182"/>
                    <a:gd name="connsiteY2178" fmla="*/ 848770 h 2168502"/>
                    <a:gd name="connsiteX2179" fmla="*/ 458321 w 1793182"/>
                    <a:gd name="connsiteY2179" fmla="*/ 847669 h 2168502"/>
                    <a:gd name="connsiteX2180" fmla="*/ 458568 w 1793182"/>
                    <a:gd name="connsiteY2180" fmla="*/ 846951 h 2168502"/>
                    <a:gd name="connsiteX2181" fmla="*/ 458890 w 1793182"/>
                    <a:gd name="connsiteY2181" fmla="*/ 846183 h 2168502"/>
                    <a:gd name="connsiteX2182" fmla="*/ 459100 w 1793182"/>
                    <a:gd name="connsiteY2182" fmla="*/ 845899 h 2168502"/>
                    <a:gd name="connsiteX2183" fmla="*/ 459434 w 1793182"/>
                    <a:gd name="connsiteY2183" fmla="*/ 845601 h 2168502"/>
                    <a:gd name="connsiteX2184" fmla="*/ 459842 w 1793182"/>
                    <a:gd name="connsiteY2184" fmla="*/ 845564 h 2168502"/>
                    <a:gd name="connsiteX2185" fmla="*/ 460472 w 1793182"/>
                    <a:gd name="connsiteY2185" fmla="*/ 845403 h 2168502"/>
                    <a:gd name="connsiteX2186" fmla="*/ 460905 w 1793182"/>
                    <a:gd name="connsiteY2186" fmla="*/ 844982 h 2168502"/>
                    <a:gd name="connsiteX2187" fmla="*/ 461226 w 1793182"/>
                    <a:gd name="connsiteY2187" fmla="*/ 844537 h 2168502"/>
                    <a:gd name="connsiteX2188" fmla="*/ 461436 w 1793182"/>
                    <a:gd name="connsiteY2188" fmla="*/ 843943 h 2168502"/>
                    <a:gd name="connsiteX2189" fmla="*/ 461486 w 1793182"/>
                    <a:gd name="connsiteY2189" fmla="*/ 842977 h 2168502"/>
                    <a:gd name="connsiteX2190" fmla="*/ 461201 w 1793182"/>
                    <a:gd name="connsiteY2190" fmla="*/ 842234 h 2168502"/>
                    <a:gd name="connsiteX2191" fmla="*/ 461139 w 1793182"/>
                    <a:gd name="connsiteY2191" fmla="*/ 841194 h 2168502"/>
                    <a:gd name="connsiteX2192" fmla="*/ 461276 w 1793182"/>
                    <a:gd name="connsiteY2192" fmla="*/ 840637 h 2168502"/>
                    <a:gd name="connsiteX2193" fmla="*/ 461560 w 1793182"/>
                    <a:gd name="connsiteY2193" fmla="*/ 840316 h 2168502"/>
                    <a:gd name="connsiteX2194" fmla="*/ 462042 w 1793182"/>
                    <a:gd name="connsiteY2194" fmla="*/ 840241 h 2168502"/>
                    <a:gd name="connsiteX2195" fmla="*/ 462611 w 1793182"/>
                    <a:gd name="connsiteY2195" fmla="*/ 840328 h 2168502"/>
                    <a:gd name="connsiteX2196" fmla="*/ 463278 w 1793182"/>
                    <a:gd name="connsiteY2196" fmla="*/ 840031 h 2168502"/>
                    <a:gd name="connsiteX2197" fmla="*/ 464119 w 1793182"/>
                    <a:gd name="connsiteY2197" fmla="*/ 839325 h 2168502"/>
                    <a:gd name="connsiteX2198" fmla="*/ 464403 w 1793182"/>
                    <a:gd name="connsiteY2198" fmla="*/ 838743 h 2168502"/>
                    <a:gd name="connsiteX2199" fmla="*/ 464613 w 1793182"/>
                    <a:gd name="connsiteY2199" fmla="*/ 837889 h 2168502"/>
                    <a:gd name="connsiteX2200" fmla="*/ 464688 w 1793182"/>
                    <a:gd name="connsiteY2200" fmla="*/ 836589 h 2168502"/>
                    <a:gd name="connsiteX2201" fmla="*/ 464972 w 1793182"/>
                    <a:gd name="connsiteY2201" fmla="*/ 836008 h 2168502"/>
                    <a:gd name="connsiteX2202" fmla="*/ 465281 w 1793182"/>
                    <a:gd name="connsiteY2202" fmla="*/ 835822 h 2168502"/>
                    <a:gd name="connsiteX2203" fmla="*/ 466344 w 1793182"/>
                    <a:gd name="connsiteY2203" fmla="*/ 835772 h 2168502"/>
                    <a:gd name="connsiteX2204" fmla="*/ 466752 w 1793182"/>
                    <a:gd name="connsiteY2204" fmla="*/ 835475 h 2168502"/>
                    <a:gd name="connsiteX2205" fmla="*/ 466925 w 1793182"/>
                    <a:gd name="connsiteY2205" fmla="*/ 834807 h 2168502"/>
                    <a:gd name="connsiteX2206" fmla="*/ 466938 w 1793182"/>
                    <a:gd name="connsiteY2206" fmla="*/ 833953 h 2168502"/>
                    <a:gd name="connsiteX2207" fmla="*/ 466715 w 1793182"/>
                    <a:gd name="connsiteY2207" fmla="*/ 833309 h 2168502"/>
                    <a:gd name="connsiteX2208" fmla="*/ 465911 w 1793182"/>
                    <a:gd name="connsiteY2208" fmla="*/ 832319 h 2168502"/>
                    <a:gd name="connsiteX2209" fmla="*/ 465528 w 1793182"/>
                    <a:gd name="connsiteY2209" fmla="*/ 831502 h 2168502"/>
                    <a:gd name="connsiteX2210" fmla="*/ 464836 w 1793182"/>
                    <a:gd name="connsiteY2210" fmla="*/ 830350 h 2168502"/>
                    <a:gd name="connsiteX2211" fmla="*/ 464737 w 1793182"/>
                    <a:gd name="connsiteY2211" fmla="*/ 829410 h 2168502"/>
                    <a:gd name="connsiteX2212" fmla="*/ 464502 w 1793182"/>
                    <a:gd name="connsiteY2212" fmla="*/ 828308 h 2168502"/>
                    <a:gd name="connsiteX2213" fmla="*/ 463637 w 1793182"/>
                    <a:gd name="connsiteY2213" fmla="*/ 827565 h 2168502"/>
                    <a:gd name="connsiteX2214" fmla="*/ 462870 w 1793182"/>
                    <a:gd name="connsiteY2214" fmla="*/ 827169 h 2168502"/>
                    <a:gd name="connsiteX2215" fmla="*/ 462153 w 1793182"/>
                    <a:gd name="connsiteY2215" fmla="*/ 826402 h 2168502"/>
                    <a:gd name="connsiteX2216" fmla="*/ 462227 w 1793182"/>
                    <a:gd name="connsiteY2216" fmla="*/ 825312 h 2168502"/>
                    <a:gd name="connsiteX2217" fmla="*/ 462413 w 1793182"/>
                    <a:gd name="connsiteY2217" fmla="*/ 824569 h 2168502"/>
                    <a:gd name="connsiteX2218" fmla="*/ 462611 w 1793182"/>
                    <a:gd name="connsiteY2218" fmla="*/ 824210 h 2168502"/>
                    <a:gd name="connsiteX2219" fmla="*/ 463167 w 1793182"/>
                    <a:gd name="connsiteY2219" fmla="*/ 823195 h 2168502"/>
                    <a:gd name="connsiteX2220" fmla="*/ 463946 w 1793182"/>
                    <a:gd name="connsiteY2220" fmla="*/ 821896 h 2168502"/>
                    <a:gd name="connsiteX2221" fmla="*/ 464354 w 1793182"/>
                    <a:gd name="connsiteY2221" fmla="*/ 821598 h 2168502"/>
                    <a:gd name="connsiteX2222" fmla="*/ 464638 w 1793182"/>
                    <a:gd name="connsiteY2222" fmla="*/ 820497 h 2168502"/>
                    <a:gd name="connsiteX2223" fmla="*/ 464539 w 1793182"/>
                    <a:gd name="connsiteY2223" fmla="*/ 819556 h 2168502"/>
                    <a:gd name="connsiteX2224" fmla="*/ 464057 w 1793182"/>
                    <a:gd name="connsiteY2224" fmla="*/ 818912 h 2168502"/>
                    <a:gd name="connsiteX2225" fmla="*/ 463501 w 1793182"/>
                    <a:gd name="connsiteY2225" fmla="*/ 818504 h 2168502"/>
                    <a:gd name="connsiteX2226" fmla="*/ 462623 w 1793182"/>
                    <a:gd name="connsiteY2226" fmla="*/ 818293 h 2168502"/>
                    <a:gd name="connsiteX2227" fmla="*/ 462067 w 1793182"/>
                    <a:gd name="connsiteY2227" fmla="*/ 817885 h 2168502"/>
                    <a:gd name="connsiteX2228" fmla="*/ 461931 w 1793182"/>
                    <a:gd name="connsiteY2228" fmla="*/ 817650 h 2168502"/>
                    <a:gd name="connsiteX2229" fmla="*/ 462042 w 1793182"/>
                    <a:gd name="connsiteY2229" fmla="*/ 817229 h 2168502"/>
                    <a:gd name="connsiteX2230" fmla="*/ 462401 w 1793182"/>
                    <a:gd name="connsiteY2230" fmla="*/ 815805 h 2168502"/>
                    <a:gd name="connsiteX2231" fmla="*/ 463315 w 1793182"/>
                    <a:gd name="connsiteY2231" fmla="*/ 813292 h 2168502"/>
                    <a:gd name="connsiteX2232" fmla="*/ 464292 w 1793182"/>
                    <a:gd name="connsiteY2232" fmla="*/ 810989 h 2168502"/>
                    <a:gd name="connsiteX2233" fmla="*/ 465442 w 1793182"/>
                    <a:gd name="connsiteY2233" fmla="*/ 808588 h 2168502"/>
                    <a:gd name="connsiteX2234" fmla="*/ 466826 w 1793182"/>
                    <a:gd name="connsiteY2234" fmla="*/ 806261 h 2168502"/>
                    <a:gd name="connsiteX2235" fmla="*/ 467852 w 1793182"/>
                    <a:gd name="connsiteY2235" fmla="*/ 804664 h 2168502"/>
                    <a:gd name="connsiteX2236" fmla="*/ 468347 w 1793182"/>
                    <a:gd name="connsiteY2236" fmla="*/ 803896 h 2168502"/>
                    <a:gd name="connsiteX2237" fmla="*/ 469385 w 1793182"/>
                    <a:gd name="connsiteY2237" fmla="*/ 802460 h 2168502"/>
                    <a:gd name="connsiteX2238" fmla="*/ 470090 w 1793182"/>
                    <a:gd name="connsiteY2238" fmla="*/ 801978 h 2168502"/>
                    <a:gd name="connsiteX2239" fmla="*/ 472352 w 1793182"/>
                    <a:gd name="connsiteY2239" fmla="*/ 800467 h 2168502"/>
                    <a:gd name="connsiteX2240" fmla="*/ 473366 w 1793182"/>
                    <a:gd name="connsiteY2240" fmla="*/ 800133 h 2168502"/>
                    <a:gd name="connsiteX2241" fmla="*/ 474317 w 1793182"/>
                    <a:gd name="connsiteY2241" fmla="*/ 800245 h 2168502"/>
                    <a:gd name="connsiteX2242" fmla="*/ 477544 w 1793182"/>
                    <a:gd name="connsiteY2242" fmla="*/ 801049 h 2168502"/>
                    <a:gd name="connsiteX2243" fmla="*/ 479324 w 1793182"/>
                    <a:gd name="connsiteY2243" fmla="*/ 801309 h 2168502"/>
                    <a:gd name="connsiteX2244" fmla="*/ 479794 w 1793182"/>
                    <a:gd name="connsiteY2244" fmla="*/ 801037 h 2168502"/>
                    <a:gd name="connsiteX2245" fmla="*/ 480004 w 1793182"/>
                    <a:gd name="connsiteY2245" fmla="*/ 800430 h 2168502"/>
                    <a:gd name="connsiteX2246" fmla="*/ 479670 w 1793182"/>
                    <a:gd name="connsiteY2246" fmla="*/ 799687 h 2168502"/>
                    <a:gd name="connsiteX2247" fmla="*/ 479373 w 1793182"/>
                    <a:gd name="connsiteY2247" fmla="*/ 799291 h 2168502"/>
                    <a:gd name="connsiteX2248" fmla="*/ 477581 w 1793182"/>
                    <a:gd name="connsiteY2248" fmla="*/ 798833 h 2168502"/>
                    <a:gd name="connsiteX2249" fmla="*/ 476913 w 1793182"/>
                    <a:gd name="connsiteY2249" fmla="*/ 798610 h 2168502"/>
                    <a:gd name="connsiteX2250" fmla="*/ 476741 w 1793182"/>
                    <a:gd name="connsiteY2250" fmla="*/ 798239 h 2168502"/>
                    <a:gd name="connsiteX2251" fmla="*/ 476543 w 1793182"/>
                    <a:gd name="connsiteY2251" fmla="*/ 797459 h 2168502"/>
                    <a:gd name="connsiteX2252" fmla="*/ 476802 w 1793182"/>
                    <a:gd name="connsiteY2252" fmla="*/ 795441 h 2168502"/>
                    <a:gd name="connsiteX2253" fmla="*/ 477359 w 1793182"/>
                    <a:gd name="connsiteY2253" fmla="*/ 793028 h 2168502"/>
                    <a:gd name="connsiteX2254" fmla="*/ 477816 w 1793182"/>
                    <a:gd name="connsiteY2254" fmla="*/ 790713 h 2168502"/>
                    <a:gd name="connsiteX2255" fmla="*/ 478533 w 1793182"/>
                    <a:gd name="connsiteY2255" fmla="*/ 789202 h 2168502"/>
                    <a:gd name="connsiteX2256" fmla="*/ 479287 w 1793182"/>
                    <a:gd name="connsiteY2256" fmla="*/ 788076 h 2168502"/>
                    <a:gd name="connsiteX2257" fmla="*/ 479621 w 1793182"/>
                    <a:gd name="connsiteY2257" fmla="*/ 787507 h 2168502"/>
                    <a:gd name="connsiteX2258" fmla="*/ 480535 w 1793182"/>
                    <a:gd name="connsiteY2258" fmla="*/ 786801 h 2168502"/>
                    <a:gd name="connsiteX2259" fmla="*/ 481030 w 1793182"/>
                    <a:gd name="connsiteY2259" fmla="*/ 786430 h 2168502"/>
                    <a:gd name="connsiteX2260" fmla="*/ 482501 w 1793182"/>
                    <a:gd name="connsiteY2260" fmla="*/ 785551 h 2168502"/>
                    <a:gd name="connsiteX2261" fmla="*/ 483280 w 1793182"/>
                    <a:gd name="connsiteY2261" fmla="*/ 785093 h 2168502"/>
                    <a:gd name="connsiteX2262" fmla="*/ 483638 w 1793182"/>
                    <a:gd name="connsiteY2262" fmla="*/ 784474 h 2168502"/>
                    <a:gd name="connsiteX2263" fmla="*/ 484022 w 1793182"/>
                    <a:gd name="connsiteY2263" fmla="*/ 783520 h 2168502"/>
                    <a:gd name="connsiteX2264" fmla="*/ 484158 w 1793182"/>
                    <a:gd name="connsiteY2264" fmla="*/ 782518 h 2168502"/>
                    <a:gd name="connsiteX2265" fmla="*/ 484689 w 1793182"/>
                    <a:gd name="connsiteY2265" fmla="*/ 779906 h 2168502"/>
                    <a:gd name="connsiteX2266" fmla="*/ 485159 w 1793182"/>
                    <a:gd name="connsiteY2266" fmla="*/ 778581 h 2168502"/>
                    <a:gd name="connsiteX2267" fmla="*/ 485554 w 1793182"/>
                    <a:gd name="connsiteY2267" fmla="*/ 778098 h 2168502"/>
                    <a:gd name="connsiteX2268" fmla="*/ 485987 w 1793182"/>
                    <a:gd name="connsiteY2268" fmla="*/ 777678 h 2168502"/>
                    <a:gd name="connsiteX2269" fmla="*/ 486568 w 1793182"/>
                    <a:gd name="connsiteY2269" fmla="*/ 777232 h 2168502"/>
                    <a:gd name="connsiteX2270" fmla="*/ 487916 w 1793182"/>
                    <a:gd name="connsiteY2270" fmla="*/ 776600 h 2168502"/>
                    <a:gd name="connsiteX2271" fmla="*/ 489004 w 1793182"/>
                    <a:gd name="connsiteY2271" fmla="*/ 775697 h 2168502"/>
                    <a:gd name="connsiteX2272" fmla="*/ 489659 w 1793182"/>
                    <a:gd name="connsiteY2272" fmla="*/ 775202 h 2168502"/>
                    <a:gd name="connsiteX2273" fmla="*/ 490141 w 1793182"/>
                    <a:gd name="connsiteY2273" fmla="*/ 774348 h 2168502"/>
                    <a:gd name="connsiteX2274" fmla="*/ 490771 w 1793182"/>
                    <a:gd name="connsiteY2274" fmla="*/ 772156 h 2168502"/>
                    <a:gd name="connsiteX2275" fmla="*/ 491081 w 1793182"/>
                    <a:gd name="connsiteY2275" fmla="*/ 770980 h 2168502"/>
                    <a:gd name="connsiteX2276" fmla="*/ 491463 w 1793182"/>
                    <a:gd name="connsiteY2276" fmla="*/ 770498 h 2168502"/>
                    <a:gd name="connsiteX2277" fmla="*/ 491934 w 1793182"/>
                    <a:gd name="connsiteY2277" fmla="*/ 770213 h 2168502"/>
                    <a:gd name="connsiteX2278" fmla="*/ 492564 w 1793182"/>
                    <a:gd name="connsiteY2278" fmla="*/ 770052 h 2168502"/>
                    <a:gd name="connsiteX2279" fmla="*/ 493540 w 1793182"/>
                    <a:gd name="connsiteY2279" fmla="*/ 770052 h 2168502"/>
                    <a:gd name="connsiteX2280" fmla="*/ 494134 w 1793182"/>
                    <a:gd name="connsiteY2280" fmla="*/ 770052 h 2168502"/>
                    <a:gd name="connsiteX2281" fmla="*/ 494616 w 1793182"/>
                    <a:gd name="connsiteY2281" fmla="*/ 770052 h 2168502"/>
                    <a:gd name="connsiteX2282" fmla="*/ 495716 w 1793182"/>
                    <a:gd name="connsiteY2282" fmla="*/ 769866 h 2168502"/>
                    <a:gd name="connsiteX2283" fmla="*/ 496396 w 1793182"/>
                    <a:gd name="connsiteY2283" fmla="*/ 769322 h 2168502"/>
                    <a:gd name="connsiteX2284" fmla="*/ 496903 w 1793182"/>
                    <a:gd name="connsiteY2284" fmla="*/ 768864 h 2168502"/>
                    <a:gd name="connsiteX2285" fmla="*/ 497125 w 1793182"/>
                    <a:gd name="connsiteY2285" fmla="*/ 767997 h 2168502"/>
                    <a:gd name="connsiteX2286" fmla="*/ 497472 w 1793182"/>
                    <a:gd name="connsiteY2286" fmla="*/ 766648 h 2168502"/>
                    <a:gd name="connsiteX2287" fmla="*/ 497644 w 1793182"/>
                    <a:gd name="connsiteY2287" fmla="*/ 766227 h 2168502"/>
                    <a:gd name="connsiteX2288" fmla="*/ 499153 w 1793182"/>
                    <a:gd name="connsiteY2288" fmla="*/ 763627 h 2168502"/>
                    <a:gd name="connsiteX2289" fmla="*/ 500414 w 1793182"/>
                    <a:gd name="connsiteY2289" fmla="*/ 761436 h 2168502"/>
                    <a:gd name="connsiteX2290" fmla="*/ 501761 w 1793182"/>
                    <a:gd name="connsiteY2290" fmla="*/ 759381 h 2168502"/>
                    <a:gd name="connsiteX2291" fmla="*/ 502268 w 1793182"/>
                    <a:gd name="connsiteY2291" fmla="*/ 757945 h 2168502"/>
                    <a:gd name="connsiteX2292" fmla="*/ 502762 w 1793182"/>
                    <a:gd name="connsiteY2292" fmla="*/ 756546 h 2168502"/>
                    <a:gd name="connsiteX2293" fmla="*/ 503764 w 1793182"/>
                    <a:gd name="connsiteY2293" fmla="*/ 752969 h 2168502"/>
                    <a:gd name="connsiteX2294" fmla="*/ 504790 w 1793182"/>
                    <a:gd name="connsiteY2294" fmla="*/ 748772 h 2168502"/>
                    <a:gd name="connsiteX2295" fmla="*/ 505433 w 1793182"/>
                    <a:gd name="connsiteY2295" fmla="*/ 746841 h 2168502"/>
                    <a:gd name="connsiteX2296" fmla="*/ 506088 w 1793182"/>
                    <a:gd name="connsiteY2296" fmla="*/ 744006 h 2168502"/>
                    <a:gd name="connsiteX2297" fmla="*/ 506372 w 1793182"/>
                    <a:gd name="connsiteY2297" fmla="*/ 742558 h 2168502"/>
                    <a:gd name="connsiteX2298" fmla="*/ 506743 w 1793182"/>
                    <a:gd name="connsiteY2298" fmla="*/ 740417 h 2168502"/>
                    <a:gd name="connsiteX2299" fmla="*/ 507176 w 1793182"/>
                    <a:gd name="connsiteY2299" fmla="*/ 738622 h 2168502"/>
                    <a:gd name="connsiteX2300" fmla="*/ 507880 w 1793182"/>
                    <a:gd name="connsiteY2300" fmla="*/ 737594 h 2168502"/>
                    <a:gd name="connsiteX2301" fmla="*/ 508869 w 1793182"/>
                    <a:gd name="connsiteY2301" fmla="*/ 736492 h 2168502"/>
                    <a:gd name="connsiteX2302" fmla="*/ 510143 w 1793182"/>
                    <a:gd name="connsiteY2302" fmla="*/ 735811 h 2168502"/>
                    <a:gd name="connsiteX2303" fmla="*/ 513295 w 1793182"/>
                    <a:gd name="connsiteY2303" fmla="*/ 734388 h 2168502"/>
                    <a:gd name="connsiteX2304" fmla="*/ 514630 w 1793182"/>
                    <a:gd name="connsiteY2304" fmla="*/ 733843 h 2168502"/>
                    <a:gd name="connsiteX2305" fmla="*/ 515112 w 1793182"/>
                    <a:gd name="connsiteY2305" fmla="*/ 733435 h 2168502"/>
                    <a:gd name="connsiteX2306" fmla="*/ 515199 w 1793182"/>
                    <a:gd name="connsiteY2306" fmla="*/ 732890 h 2168502"/>
                    <a:gd name="connsiteX2307" fmla="*/ 515199 w 1793182"/>
                    <a:gd name="connsiteY2307" fmla="*/ 731986 h 2168502"/>
                    <a:gd name="connsiteX2308" fmla="*/ 515075 w 1793182"/>
                    <a:gd name="connsiteY2308" fmla="*/ 731083 h 2168502"/>
                    <a:gd name="connsiteX2309" fmla="*/ 514605 w 1793182"/>
                    <a:gd name="connsiteY2309" fmla="*/ 728805 h 2168502"/>
                    <a:gd name="connsiteX2310" fmla="*/ 514259 w 1793182"/>
                    <a:gd name="connsiteY2310" fmla="*/ 727344 h 2168502"/>
                    <a:gd name="connsiteX2311" fmla="*/ 514408 w 1793182"/>
                    <a:gd name="connsiteY2311" fmla="*/ 726168 h 2168502"/>
                    <a:gd name="connsiteX2312" fmla="*/ 514840 w 1793182"/>
                    <a:gd name="connsiteY2312" fmla="*/ 725277 h 2168502"/>
                    <a:gd name="connsiteX2313" fmla="*/ 515334 w 1793182"/>
                    <a:gd name="connsiteY2313" fmla="*/ 724658 h 2168502"/>
                    <a:gd name="connsiteX2314" fmla="*/ 516052 w 1793182"/>
                    <a:gd name="connsiteY2314" fmla="*/ 723705 h 2168502"/>
                    <a:gd name="connsiteX2315" fmla="*/ 516905 w 1793182"/>
                    <a:gd name="connsiteY2315" fmla="*/ 722677 h 2168502"/>
                    <a:gd name="connsiteX2316" fmla="*/ 517053 w 1793182"/>
                    <a:gd name="connsiteY2316" fmla="*/ 721984 h 2168502"/>
                    <a:gd name="connsiteX2317" fmla="*/ 516571 w 1793182"/>
                    <a:gd name="connsiteY2317" fmla="*/ 721142 h 2168502"/>
                    <a:gd name="connsiteX2318" fmla="*/ 516225 w 1793182"/>
                    <a:gd name="connsiteY2318" fmla="*/ 720041 h 2168502"/>
                    <a:gd name="connsiteX2319" fmla="*/ 515829 w 1793182"/>
                    <a:gd name="connsiteY2319" fmla="*/ 718233 h 2168502"/>
                    <a:gd name="connsiteX2320" fmla="*/ 515977 w 1793182"/>
                    <a:gd name="connsiteY2320" fmla="*/ 716995 h 2168502"/>
                    <a:gd name="connsiteX2321" fmla="*/ 516262 w 1793182"/>
                    <a:gd name="connsiteY2321" fmla="*/ 715609 h 2168502"/>
                    <a:gd name="connsiteX2322" fmla="*/ 516571 w 1793182"/>
                    <a:gd name="connsiteY2322" fmla="*/ 714260 h 2168502"/>
                    <a:gd name="connsiteX2323" fmla="*/ 516855 w 1793182"/>
                    <a:gd name="connsiteY2323" fmla="*/ 713059 h 2168502"/>
                    <a:gd name="connsiteX2324" fmla="*/ 517040 w 1793182"/>
                    <a:gd name="connsiteY2324" fmla="*/ 712440 h 2168502"/>
                    <a:gd name="connsiteX2325" fmla="*/ 517696 w 1793182"/>
                    <a:gd name="connsiteY2325" fmla="*/ 710360 h 2168502"/>
                    <a:gd name="connsiteX2326" fmla="*/ 517152 w 1793182"/>
                    <a:gd name="connsiteY2326" fmla="*/ 706535 h 2168502"/>
                    <a:gd name="connsiteX2327" fmla="*/ 516806 w 1793182"/>
                    <a:gd name="connsiteY2327" fmla="*/ 704728 h 2168502"/>
                    <a:gd name="connsiteX2328" fmla="*/ 516658 w 1793182"/>
                    <a:gd name="connsiteY2328" fmla="*/ 703886 h 2168502"/>
                    <a:gd name="connsiteX2329" fmla="*/ 516422 w 1793182"/>
                    <a:gd name="connsiteY2329" fmla="*/ 703366 h 2168502"/>
                    <a:gd name="connsiteX2330" fmla="*/ 517325 w 1793182"/>
                    <a:gd name="connsiteY2330" fmla="*/ 699318 h 2168502"/>
                    <a:gd name="connsiteX2331" fmla="*/ 517535 w 1793182"/>
                    <a:gd name="connsiteY2331" fmla="*/ 697659 h 2168502"/>
                    <a:gd name="connsiteX2332" fmla="*/ 518030 w 1793182"/>
                    <a:gd name="connsiteY2332" fmla="*/ 693636 h 2168502"/>
                    <a:gd name="connsiteX2333" fmla="*/ 517362 w 1793182"/>
                    <a:gd name="connsiteY2333" fmla="*/ 690455 h 2168502"/>
                    <a:gd name="connsiteX2334" fmla="*/ 517040 w 1793182"/>
                    <a:gd name="connsiteY2334" fmla="*/ 687038 h 2168502"/>
                    <a:gd name="connsiteX2335" fmla="*/ 516299 w 1793182"/>
                    <a:gd name="connsiteY2335" fmla="*/ 686233 h 2168502"/>
                    <a:gd name="connsiteX2336" fmla="*/ 515928 w 1793182"/>
                    <a:gd name="connsiteY2336" fmla="*/ 685293 h 2168502"/>
                    <a:gd name="connsiteX2337" fmla="*/ 515421 w 1793182"/>
                    <a:gd name="connsiteY2337" fmla="*/ 684364 h 2168502"/>
                    <a:gd name="connsiteX2338" fmla="*/ 515396 w 1793182"/>
                    <a:gd name="connsiteY2338" fmla="*/ 683411 h 2168502"/>
                    <a:gd name="connsiteX2339" fmla="*/ 515384 w 1793182"/>
                    <a:gd name="connsiteY2339" fmla="*/ 682941 h 2168502"/>
                    <a:gd name="connsiteX2340" fmla="*/ 516212 w 1793182"/>
                    <a:gd name="connsiteY2340" fmla="*/ 682334 h 2168502"/>
                    <a:gd name="connsiteX2341" fmla="*/ 516781 w 1793182"/>
                    <a:gd name="connsiteY2341" fmla="*/ 682111 h 2168502"/>
                    <a:gd name="connsiteX2342" fmla="*/ 517164 w 1793182"/>
                    <a:gd name="connsiteY2342" fmla="*/ 681963 h 2168502"/>
                    <a:gd name="connsiteX2343" fmla="*/ 519068 w 1793182"/>
                    <a:gd name="connsiteY2343" fmla="*/ 681913 h 2168502"/>
                    <a:gd name="connsiteX2344" fmla="*/ 520626 w 1793182"/>
                    <a:gd name="connsiteY2344" fmla="*/ 681641 h 2168502"/>
                    <a:gd name="connsiteX2345" fmla="*/ 521787 w 1793182"/>
                    <a:gd name="connsiteY2345" fmla="*/ 680551 h 2168502"/>
                    <a:gd name="connsiteX2346" fmla="*/ 522851 w 1793182"/>
                    <a:gd name="connsiteY2346" fmla="*/ 679697 h 2168502"/>
                    <a:gd name="connsiteX2347" fmla="*/ 523432 w 1793182"/>
                    <a:gd name="connsiteY2347" fmla="*/ 677692 h 2168502"/>
                    <a:gd name="connsiteX2348" fmla="*/ 523506 w 1793182"/>
                    <a:gd name="connsiteY2348" fmla="*/ 677444 h 2168502"/>
                    <a:gd name="connsiteX2349" fmla="*/ 523493 w 1793182"/>
                    <a:gd name="connsiteY2349" fmla="*/ 676615 h 2168502"/>
                    <a:gd name="connsiteX2350" fmla="*/ 523481 w 1793182"/>
                    <a:gd name="connsiteY2350" fmla="*/ 676256 h 2168502"/>
                    <a:gd name="connsiteX2351" fmla="*/ 523456 w 1793182"/>
                    <a:gd name="connsiteY2351" fmla="*/ 675315 h 2168502"/>
                    <a:gd name="connsiteX2352" fmla="*/ 523790 w 1793182"/>
                    <a:gd name="connsiteY2352" fmla="*/ 674238 h 2168502"/>
                    <a:gd name="connsiteX2353" fmla="*/ 524483 w 1793182"/>
                    <a:gd name="connsiteY2353" fmla="*/ 673050 h 2168502"/>
                    <a:gd name="connsiteX2354" fmla="*/ 525051 w 1793182"/>
                    <a:gd name="connsiteY2354" fmla="*/ 671849 h 2168502"/>
                    <a:gd name="connsiteX2355" fmla="*/ 525249 w 1793182"/>
                    <a:gd name="connsiteY2355" fmla="*/ 670463 h 2168502"/>
                    <a:gd name="connsiteX2356" fmla="*/ 525793 w 1793182"/>
                    <a:gd name="connsiteY2356" fmla="*/ 668086 h 2168502"/>
                    <a:gd name="connsiteX2357" fmla="*/ 526238 w 1793182"/>
                    <a:gd name="connsiteY2357" fmla="*/ 667021 h 2168502"/>
                    <a:gd name="connsiteX2358" fmla="*/ 526782 w 1793182"/>
                    <a:gd name="connsiteY2358" fmla="*/ 664520 h 2168502"/>
                    <a:gd name="connsiteX2359" fmla="*/ 526967 w 1793182"/>
                    <a:gd name="connsiteY2359" fmla="*/ 662391 h 2168502"/>
                    <a:gd name="connsiteX2360" fmla="*/ 527585 w 1793182"/>
                    <a:gd name="connsiteY2360" fmla="*/ 661215 h 2168502"/>
                    <a:gd name="connsiteX2361" fmla="*/ 528352 w 1793182"/>
                    <a:gd name="connsiteY2361" fmla="*/ 659755 h 2168502"/>
                    <a:gd name="connsiteX2362" fmla="*/ 529143 w 1793182"/>
                    <a:gd name="connsiteY2362" fmla="*/ 658207 h 2168502"/>
                    <a:gd name="connsiteX2363" fmla="*/ 529835 w 1793182"/>
                    <a:gd name="connsiteY2363" fmla="*/ 656895 h 2168502"/>
                    <a:gd name="connsiteX2364" fmla="*/ 530293 w 1793182"/>
                    <a:gd name="connsiteY2364" fmla="*/ 656177 h 2168502"/>
                    <a:gd name="connsiteX2365" fmla="*/ 530243 w 1793182"/>
                    <a:gd name="connsiteY2365" fmla="*/ 653689 h 2168502"/>
                    <a:gd name="connsiteX2366" fmla="*/ 529983 w 1793182"/>
                    <a:gd name="connsiteY2366" fmla="*/ 652872 h 2168502"/>
                    <a:gd name="connsiteX2367" fmla="*/ 529477 w 1793182"/>
                    <a:gd name="connsiteY2367" fmla="*/ 651943 h 2168502"/>
                    <a:gd name="connsiteX2368" fmla="*/ 528624 w 1793182"/>
                    <a:gd name="connsiteY2368" fmla="*/ 651250 h 2168502"/>
                    <a:gd name="connsiteX2369" fmla="*/ 528018 w 1793182"/>
                    <a:gd name="connsiteY2369" fmla="*/ 650792 h 2168502"/>
                    <a:gd name="connsiteX2370" fmla="*/ 527412 w 1793182"/>
                    <a:gd name="connsiteY2370" fmla="*/ 650334 h 2168502"/>
                    <a:gd name="connsiteX2371" fmla="*/ 527029 w 1793182"/>
                    <a:gd name="connsiteY2371" fmla="*/ 649629 h 2168502"/>
                    <a:gd name="connsiteX2372" fmla="*/ 527004 w 1793182"/>
                    <a:gd name="connsiteY2372" fmla="*/ 648453 h 2168502"/>
                    <a:gd name="connsiteX2373" fmla="*/ 526980 w 1793182"/>
                    <a:gd name="connsiteY2373" fmla="*/ 647499 h 2168502"/>
                    <a:gd name="connsiteX2374" fmla="*/ 528105 w 1793182"/>
                    <a:gd name="connsiteY2374" fmla="*/ 644528 h 2168502"/>
                    <a:gd name="connsiteX2375" fmla="*/ 528537 w 1793182"/>
                    <a:gd name="connsiteY2375" fmla="*/ 642040 h 2168502"/>
                    <a:gd name="connsiteX2376" fmla="*/ 529106 w 1793182"/>
                    <a:gd name="connsiteY2376" fmla="*/ 640839 h 2168502"/>
                    <a:gd name="connsiteX2377" fmla="*/ 529662 w 1793182"/>
                    <a:gd name="connsiteY2377" fmla="*/ 639057 h 2168502"/>
                    <a:gd name="connsiteX2378" fmla="*/ 529873 w 1793182"/>
                    <a:gd name="connsiteY2378" fmla="*/ 637992 h 2168502"/>
                    <a:gd name="connsiteX2379" fmla="*/ 530107 w 1793182"/>
                    <a:gd name="connsiteY2379" fmla="*/ 637745 h 2168502"/>
                    <a:gd name="connsiteX2380" fmla="*/ 530565 w 1793182"/>
                    <a:gd name="connsiteY2380" fmla="*/ 637027 h 2168502"/>
                    <a:gd name="connsiteX2381" fmla="*/ 531170 w 1793182"/>
                    <a:gd name="connsiteY2381" fmla="*/ 637014 h 2168502"/>
                    <a:gd name="connsiteX2382" fmla="*/ 533457 w 1793182"/>
                    <a:gd name="connsiteY2382" fmla="*/ 637794 h 2168502"/>
                    <a:gd name="connsiteX2383" fmla="*/ 535386 w 1793182"/>
                    <a:gd name="connsiteY2383" fmla="*/ 638339 h 2168502"/>
                    <a:gd name="connsiteX2384" fmla="*/ 538983 w 1793182"/>
                    <a:gd name="connsiteY2384" fmla="*/ 638487 h 2168502"/>
                    <a:gd name="connsiteX2385" fmla="*/ 540058 w 1793182"/>
                    <a:gd name="connsiteY2385" fmla="*/ 638227 h 2168502"/>
                    <a:gd name="connsiteX2386" fmla="*/ 541579 w 1793182"/>
                    <a:gd name="connsiteY2386" fmla="*/ 636779 h 2168502"/>
                    <a:gd name="connsiteX2387" fmla="*/ 542741 w 1793182"/>
                    <a:gd name="connsiteY2387" fmla="*/ 635331 h 2168502"/>
                    <a:gd name="connsiteX2388" fmla="*/ 543841 w 1793182"/>
                    <a:gd name="connsiteY2388" fmla="*/ 633288 h 2168502"/>
                    <a:gd name="connsiteX2389" fmla="*/ 544472 w 1793182"/>
                    <a:gd name="connsiteY2389" fmla="*/ 632112 h 2168502"/>
                    <a:gd name="connsiteX2390" fmla="*/ 546239 w 1793182"/>
                    <a:gd name="connsiteY2390" fmla="*/ 629958 h 2168502"/>
                    <a:gd name="connsiteX2391" fmla="*/ 546932 w 1793182"/>
                    <a:gd name="connsiteY2391" fmla="*/ 628881 h 2168502"/>
                    <a:gd name="connsiteX2392" fmla="*/ 547872 w 1793182"/>
                    <a:gd name="connsiteY2392" fmla="*/ 627680 h 2168502"/>
                    <a:gd name="connsiteX2393" fmla="*/ 548564 w 1793182"/>
                    <a:gd name="connsiteY2393" fmla="*/ 625613 h 2168502"/>
                    <a:gd name="connsiteX2394" fmla="*/ 548898 w 1793182"/>
                    <a:gd name="connsiteY2394" fmla="*/ 624870 h 2168502"/>
                    <a:gd name="connsiteX2395" fmla="*/ 548898 w 1793182"/>
                    <a:gd name="connsiteY2395" fmla="*/ 624524 h 2168502"/>
                    <a:gd name="connsiteX2396" fmla="*/ 548885 w 1793182"/>
                    <a:gd name="connsiteY2396" fmla="*/ 624189 h 2168502"/>
                    <a:gd name="connsiteX2397" fmla="*/ 548873 w 1793182"/>
                    <a:gd name="connsiteY2397" fmla="*/ 623843 h 2168502"/>
                    <a:gd name="connsiteX2398" fmla="*/ 548613 w 1793182"/>
                    <a:gd name="connsiteY2398" fmla="*/ 623509 h 2168502"/>
                    <a:gd name="connsiteX2399" fmla="*/ 548267 w 1793182"/>
                    <a:gd name="connsiteY2399" fmla="*/ 622853 h 2168502"/>
                    <a:gd name="connsiteX2400" fmla="*/ 547970 w 1793182"/>
                    <a:gd name="connsiteY2400" fmla="*/ 622320 h 2168502"/>
                    <a:gd name="connsiteX2401" fmla="*/ 547525 w 1793182"/>
                    <a:gd name="connsiteY2401" fmla="*/ 621738 h 2168502"/>
                    <a:gd name="connsiteX2402" fmla="*/ 546450 w 1793182"/>
                    <a:gd name="connsiteY2402" fmla="*/ 619882 h 2168502"/>
                    <a:gd name="connsiteX2403" fmla="*/ 546141 w 1793182"/>
                    <a:gd name="connsiteY2403" fmla="*/ 618087 h 2168502"/>
                    <a:gd name="connsiteX2404" fmla="*/ 546005 w 1793182"/>
                    <a:gd name="connsiteY2404" fmla="*/ 615784 h 2168502"/>
                    <a:gd name="connsiteX2405" fmla="*/ 545955 w 1793182"/>
                    <a:gd name="connsiteY2405" fmla="*/ 613729 h 2168502"/>
                    <a:gd name="connsiteX2406" fmla="*/ 546734 w 1793182"/>
                    <a:gd name="connsiteY2406" fmla="*/ 609607 h 2168502"/>
                    <a:gd name="connsiteX2407" fmla="*/ 547216 w 1793182"/>
                    <a:gd name="connsiteY2407" fmla="*/ 608060 h 2168502"/>
                    <a:gd name="connsiteX2408" fmla="*/ 547884 w 1793182"/>
                    <a:gd name="connsiteY2408" fmla="*/ 606846 h 2168502"/>
                    <a:gd name="connsiteX2409" fmla="*/ 548811 w 1793182"/>
                    <a:gd name="connsiteY2409" fmla="*/ 605547 h 2168502"/>
                    <a:gd name="connsiteX2410" fmla="*/ 549651 w 1793182"/>
                    <a:gd name="connsiteY2410" fmla="*/ 604333 h 2168502"/>
                    <a:gd name="connsiteX2411" fmla="*/ 550307 w 1793182"/>
                    <a:gd name="connsiteY2411" fmla="*/ 602687 h 2168502"/>
                    <a:gd name="connsiteX2412" fmla="*/ 551308 w 1793182"/>
                    <a:gd name="connsiteY2412" fmla="*/ 601127 h 2168502"/>
                    <a:gd name="connsiteX2413" fmla="*/ 552829 w 1793182"/>
                    <a:gd name="connsiteY2413" fmla="*/ 599469 h 2168502"/>
                    <a:gd name="connsiteX2414" fmla="*/ 554201 w 1793182"/>
                    <a:gd name="connsiteY2414" fmla="*/ 598676 h 2168502"/>
                    <a:gd name="connsiteX2415" fmla="*/ 555251 w 1793182"/>
                    <a:gd name="connsiteY2415" fmla="*/ 598156 h 2168502"/>
                    <a:gd name="connsiteX2416" fmla="*/ 556104 w 1793182"/>
                    <a:gd name="connsiteY2416" fmla="*/ 597624 h 2168502"/>
                    <a:gd name="connsiteX2417" fmla="*/ 557217 w 1793182"/>
                    <a:gd name="connsiteY2417" fmla="*/ 596906 h 2168502"/>
                    <a:gd name="connsiteX2418" fmla="*/ 557810 w 1793182"/>
                    <a:gd name="connsiteY2418" fmla="*/ 596213 h 2168502"/>
                    <a:gd name="connsiteX2419" fmla="*/ 558305 w 1793182"/>
                    <a:gd name="connsiteY2419" fmla="*/ 595346 h 2168502"/>
                    <a:gd name="connsiteX2420" fmla="*/ 558787 w 1793182"/>
                    <a:gd name="connsiteY2420" fmla="*/ 593626 h 2168502"/>
                    <a:gd name="connsiteX2421" fmla="*/ 559269 w 1793182"/>
                    <a:gd name="connsiteY2421" fmla="*/ 591732 h 2168502"/>
                    <a:gd name="connsiteX2422" fmla="*/ 559925 w 1793182"/>
                    <a:gd name="connsiteY2422" fmla="*/ 590184 h 2168502"/>
                    <a:gd name="connsiteX2423" fmla="*/ 560592 w 1793182"/>
                    <a:gd name="connsiteY2423" fmla="*/ 588798 h 2168502"/>
                    <a:gd name="connsiteX2424" fmla="*/ 561260 w 1793182"/>
                    <a:gd name="connsiteY2424" fmla="*/ 587671 h 2168502"/>
                    <a:gd name="connsiteX2425" fmla="*/ 562706 w 1793182"/>
                    <a:gd name="connsiteY2425" fmla="*/ 586186 h 2168502"/>
                    <a:gd name="connsiteX2426" fmla="*/ 564486 w 1793182"/>
                    <a:gd name="connsiteY2426" fmla="*/ 584527 h 2168502"/>
                    <a:gd name="connsiteX2427" fmla="*/ 567626 w 1793182"/>
                    <a:gd name="connsiteY2427" fmla="*/ 581209 h 2168502"/>
                    <a:gd name="connsiteX2428" fmla="*/ 573893 w 1793182"/>
                    <a:gd name="connsiteY2428" fmla="*/ 575366 h 2168502"/>
                    <a:gd name="connsiteX2429" fmla="*/ 575797 w 1793182"/>
                    <a:gd name="connsiteY2429" fmla="*/ 573596 h 2168502"/>
                    <a:gd name="connsiteX2430" fmla="*/ 577095 w 1793182"/>
                    <a:gd name="connsiteY2430" fmla="*/ 572210 h 2168502"/>
                    <a:gd name="connsiteX2431" fmla="*/ 578381 w 1793182"/>
                    <a:gd name="connsiteY2431" fmla="*/ 571158 h 2168502"/>
                    <a:gd name="connsiteX2432" fmla="*/ 579815 w 1793182"/>
                    <a:gd name="connsiteY2432" fmla="*/ 569412 h 2168502"/>
                    <a:gd name="connsiteX2433" fmla="*/ 580322 w 1793182"/>
                    <a:gd name="connsiteY2433" fmla="*/ 568719 h 2168502"/>
                    <a:gd name="connsiteX2434" fmla="*/ 580828 w 1793182"/>
                    <a:gd name="connsiteY2434" fmla="*/ 567939 h 2168502"/>
                    <a:gd name="connsiteX2435" fmla="*/ 581249 w 1793182"/>
                    <a:gd name="connsiteY2435" fmla="*/ 567506 h 2168502"/>
                    <a:gd name="connsiteX2436" fmla="*/ 581855 w 1793182"/>
                    <a:gd name="connsiteY2436" fmla="*/ 567233 h 2168502"/>
                    <a:gd name="connsiteX2437" fmla="*/ 582633 w 1793182"/>
                    <a:gd name="connsiteY2437" fmla="*/ 567048 h 2168502"/>
                    <a:gd name="connsiteX2438" fmla="*/ 583845 w 1793182"/>
                    <a:gd name="connsiteY2438" fmla="*/ 567196 h 2168502"/>
                    <a:gd name="connsiteX2439" fmla="*/ 584809 w 1793182"/>
                    <a:gd name="connsiteY2439" fmla="*/ 567518 h 2168502"/>
                    <a:gd name="connsiteX2440" fmla="*/ 586033 w 1793182"/>
                    <a:gd name="connsiteY2440" fmla="*/ 567654 h 2168502"/>
                    <a:gd name="connsiteX2441" fmla="*/ 588814 w 1793182"/>
                    <a:gd name="connsiteY2441" fmla="*/ 567852 h 2168502"/>
                    <a:gd name="connsiteX2442" fmla="*/ 590038 w 1793182"/>
                    <a:gd name="connsiteY2442" fmla="*/ 567914 h 2168502"/>
                    <a:gd name="connsiteX2443" fmla="*/ 591695 w 1793182"/>
                    <a:gd name="connsiteY2443" fmla="*/ 568137 h 2168502"/>
                    <a:gd name="connsiteX2444" fmla="*/ 592127 w 1793182"/>
                    <a:gd name="connsiteY2444" fmla="*/ 568211 h 2168502"/>
                    <a:gd name="connsiteX2445" fmla="*/ 594031 w 1793182"/>
                    <a:gd name="connsiteY2445" fmla="*/ 568088 h 2168502"/>
                    <a:gd name="connsiteX2446" fmla="*/ 595057 w 1793182"/>
                    <a:gd name="connsiteY2446" fmla="*/ 567382 h 2168502"/>
                    <a:gd name="connsiteX2447" fmla="*/ 596009 w 1793182"/>
                    <a:gd name="connsiteY2447" fmla="*/ 566936 h 2168502"/>
                    <a:gd name="connsiteX2448" fmla="*/ 596602 w 1793182"/>
                    <a:gd name="connsiteY2448" fmla="*/ 566330 h 2168502"/>
                    <a:gd name="connsiteX2449" fmla="*/ 597023 w 1793182"/>
                    <a:gd name="connsiteY2449" fmla="*/ 565637 h 2168502"/>
                    <a:gd name="connsiteX2450" fmla="*/ 597344 w 1793182"/>
                    <a:gd name="connsiteY2450" fmla="*/ 564770 h 2168502"/>
                    <a:gd name="connsiteX2451" fmla="*/ 597295 w 1793182"/>
                    <a:gd name="connsiteY2451" fmla="*/ 562468 h 2168502"/>
                    <a:gd name="connsiteX2452" fmla="*/ 596924 w 1793182"/>
                    <a:gd name="connsiteY2452" fmla="*/ 561192 h 2168502"/>
                    <a:gd name="connsiteX2453" fmla="*/ 596565 w 1793182"/>
                    <a:gd name="connsiteY2453" fmla="*/ 560512 h 2168502"/>
                    <a:gd name="connsiteX2454" fmla="*/ 596306 w 1793182"/>
                    <a:gd name="connsiteY2454" fmla="*/ 560252 h 2168502"/>
                    <a:gd name="connsiteX2455" fmla="*/ 595675 w 1793182"/>
                    <a:gd name="connsiteY2455" fmla="*/ 559596 h 2168502"/>
                    <a:gd name="connsiteX2456" fmla="*/ 594439 w 1793182"/>
                    <a:gd name="connsiteY2456" fmla="*/ 558333 h 2168502"/>
                    <a:gd name="connsiteX2457" fmla="*/ 593895 w 1793182"/>
                    <a:gd name="connsiteY2457" fmla="*/ 557404 h 2168502"/>
                    <a:gd name="connsiteX2458" fmla="*/ 593512 w 1793182"/>
                    <a:gd name="connsiteY2458" fmla="*/ 556043 h 2168502"/>
                    <a:gd name="connsiteX2459" fmla="*/ 593475 w 1793182"/>
                    <a:gd name="connsiteY2459" fmla="*/ 554248 h 2168502"/>
                    <a:gd name="connsiteX2460" fmla="*/ 594303 w 1793182"/>
                    <a:gd name="connsiteY2460" fmla="*/ 552094 h 2168502"/>
                    <a:gd name="connsiteX2461" fmla="*/ 594624 w 1793182"/>
                    <a:gd name="connsiteY2461" fmla="*/ 550980 h 2168502"/>
                    <a:gd name="connsiteX2462" fmla="*/ 595305 w 1793182"/>
                    <a:gd name="connsiteY2462" fmla="*/ 550447 h 2168502"/>
                    <a:gd name="connsiteX2463" fmla="*/ 595997 w 1793182"/>
                    <a:gd name="connsiteY2463" fmla="*/ 550435 h 2168502"/>
                    <a:gd name="connsiteX2464" fmla="*/ 597221 w 1793182"/>
                    <a:gd name="connsiteY2464" fmla="*/ 550757 h 2168502"/>
                    <a:gd name="connsiteX2465" fmla="*/ 598185 w 1793182"/>
                    <a:gd name="connsiteY2465" fmla="*/ 550819 h 2168502"/>
                    <a:gd name="connsiteX2466" fmla="*/ 598865 w 1793182"/>
                    <a:gd name="connsiteY2466" fmla="*/ 550200 h 2168502"/>
                    <a:gd name="connsiteX2467" fmla="*/ 598580 w 1793182"/>
                    <a:gd name="connsiteY2467" fmla="*/ 549098 h 2168502"/>
                    <a:gd name="connsiteX2468" fmla="*/ 597171 w 1793182"/>
                    <a:gd name="connsiteY2468" fmla="*/ 548355 h 2168502"/>
                    <a:gd name="connsiteX2469" fmla="*/ 596120 w 1793182"/>
                    <a:gd name="connsiteY2469" fmla="*/ 547526 h 2168502"/>
                    <a:gd name="connsiteX2470" fmla="*/ 595675 w 1793182"/>
                    <a:gd name="connsiteY2470" fmla="*/ 547278 h 2168502"/>
                    <a:gd name="connsiteX2471" fmla="*/ 595663 w 1793182"/>
                    <a:gd name="connsiteY2471" fmla="*/ 546771 h 2168502"/>
                    <a:gd name="connsiteX2472" fmla="*/ 595898 w 1793182"/>
                    <a:gd name="connsiteY2472" fmla="*/ 545644 h 2168502"/>
                    <a:gd name="connsiteX2473" fmla="*/ 596133 w 1793182"/>
                    <a:gd name="connsiteY2473" fmla="*/ 544023 h 2168502"/>
                    <a:gd name="connsiteX2474" fmla="*/ 597134 w 1793182"/>
                    <a:gd name="connsiteY2474" fmla="*/ 540928 h 2168502"/>
                    <a:gd name="connsiteX2475" fmla="*/ 597876 w 1793182"/>
                    <a:gd name="connsiteY2475" fmla="*/ 538947 h 2168502"/>
                    <a:gd name="connsiteX2476" fmla="*/ 598296 w 1793182"/>
                    <a:gd name="connsiteY2476" fmla="*/ 536286 h 2168502"/>
                    <a:gd name="connsiteX2477" fmla="*/ 598358 w 1793182"/>
                    <a:gd name="connsiteY2477" fmla="*/ 535568 h 2168502"/>
                    <a:gd name="connsiteX2478" fmla="*/ 598370 w 1793182"/>
                    <a:gd name="connsiteY2478" fmla="*/ 535370 h 2168502"/>
                    <a:gd name="connsiteX2479" fmla="*/ 598469 w 1793182"/>
                    <a:gd name="connsiteY2479" fmla="*/ 534738 h 2168502"/>
                    <a:gd name="connsiteX2480" fmla="*/ 599285 w 1793182"/>
                    <a:gd name="connsiteY2480" fmla="*/ 531941 h 2168502"/>
                    <a:gd name="connsiteX2481" fmla="*/ 599508 w 1793182"/>
                    <a:gd name="connsiteY2481" fmla="*/ 531186 h 2168502"/>
                    <a:gd name="connsiteX2482" fmla="*/ 600163 w 1793182"/>
                    <a:gd name="connsiteY2482" fmla="*/ 528338 h 2168502"/>
                    <a:gd name="connsiteX2483" fmla="*/ 600657 w 1793182"/>
                    <a:gd name="connsiteY2483" fmla="*/ 525046 h 2168502"/>
                    <a:gd name="connsiteX2484" fmla="*/ 601040 w 1793182"/>
                    <a:gd name="connsiteY2484" fmla="*/ 522545 h 2168502"/>
                    <a:gd name="connsiteX2485" fmla="*/ 601139 w 1793182"/>
                    <a:gd name="connsiteY2485" fmla="*/ 522013 h 2168502"/>
                    <a:gd name="connsiteX2486" fmla="*/ 600867 w 1793182"/>
                    <a:gd name="connsiteY2486" fmla="*/ 521654 h 2168502"/>
                    <a:gd name="connsiteX2487" fmla="*/ 600422 w 1793182"/>
                    <a:gd name="connsiteY2487" fmla="*/ 521654 h 2168502"/>
                    <a:gd name="connsiteX2488" fmla="*/ 599520 w 1793182"/>
                    <a:gd name="connsiteY2488" fmla="*/ 521641 h 2168502"/>
                    <a:gd name="connsiteX2489" fmla="*/ 597974 w 1793182"/>
                    <a:gd name="connsiteY2489" fmla="*/ 521443 h 2168502"/>
                    <a:gd name="connsiteX2490" fmla="*/ 596800 w 1793182"/>
                    <a:gd name="connsiteY2490" fmla="*/ 520812 h 2168502"/>
                    <a:gd name="connsiteX2491" fmla="*/ 596355 w 1793182"/>
                    <a:gd name="connsiteY2491" fmla="*/ 519475 h 2168502"/>
                    <a:gd name="connsiteX2492" fmla="*/ 593858 w 1793182"/>
                    <a:gd name="connsiteY2492" fmla="*/ 512394 h 2168502"/>
                    <a:gd name="connsiteX2493" fmla="*/ 592931 w 1793182"/>
                    <a:gd name="connsiteY2493" fmla="*/ 510389 h 2168502"/>
                    <a:gd name="connsiteX2494" fmla="*/ 592399 w 1793182"/>
                    <a:gd name="connsiteY2494" fmla="*/ 509857 h 2168502"/>
                    <a:gd name="connsiteX2495" fmla="*/ 590780 w 1793182"/>
                    <a:gd name="connsiteY2495" fmla="*/ 509708 h 2168502"/>
                    <a:gd name="connsiteX2496" fmla="*/ 589284 w 1793182"/>
                    <a:gd name="connsiteY2496" fmla="*/ 509956 h 2168502"/>
                    <a:gd name="connsiteX2497" fmla="*/ 587121 w 1793182"/>
                    <a:gd name="connsiteY2497" fmla="*/ 510067 h 2168502"/>
                    <a:gd name="connsiteX2498" fmla="*/ 585093 w 1793182"/>
                    <a:gd name="connsiteY2498" fmla="*/ 510451 h 2168502"/>
                    <a:gd name="connsiteX2499" fmla="*/ 584821 w 1793182"/>
                    <a:gd name="connsiteY2499" fmla="*/ 510971 h 2168502"/>
                    <a:gd name="connsiteX2500" fmla="*/ 584809 w 1793182"/>
                    <a:gd name="connsiteY2500" fmla="*/ 511639 h 2168502"/>
                    <a:gd name="connsiteX2501" fmla="*/ 584809 w 1793182"/>
                    <a:gd name="connsiteY2501" fmla="*/ 512035 h 2168502"/>
                    <a:gd name="connsiteX2502" fmla="*/ 585477 w 1793182"/>
                    <a:gd name="connsiteY2502" fmla="*/ 513112 h 2168502"/>
                    <a:gd name="connsiteX2503" fmla="*/ 585464 w 1793182"/>
                    <a:gd name="connsiteY2503" fmla="*/ 514313 h 2168502"/>
                    <a:gd name="connsiteX2504" fmla="*/ 585440 w 1793182"/>
                    <a:gd name="connsiteY2504" fmla="*/ 515774 h 2168502"/>
                    <a:gd name="connsiteX2505" fmla="*/ 584488 w 1793182"/>
                    <a:gd name="connsiteY2505" fmla="*/ 516826 h 2168502"/>
                    <a:gd name="connsiteX2506" fmla="*/ 583672 w 1793182"/>
                    <a:gd name="connsiteY2506" fmla="*/ 516962 h 2168502"/>
                    <a:gd name="connsiteX2507" fmla="*/ 582460 w 1793182"/>
                    <a:gd name="connsiteY2507" fmla="*/ 516677 h 2168502"/>
                    <a:gd name="connsiteX2508" fmla="*/ 581113 w 1793182"/>
                    <a:gd name="connsiteY2508" fmla="*/ 516665 h 2168502"/>
                    <a:gd name="connsiteX2509" fmla="*/ 579629 w 1793182"/>
                    <a:gd name="connsiteY2509" fmla="*/ 516653 h 2168502"/>
                    <a:gd name="connsiteX2510" fmla="*/ 578541 w 1793182"/>
                    <a:gd name="connsiteY2510" fmla="*/ 516913 h 2168502"/>
                    <a:gd name="connsiteX2511" fmla="*/ 577997 w 1793182"/>
                    <a:gd name="connsiteY2511" fmla="*/ 517433 h 2168502"/>
                    <a:gd name="connsiteX2512" fmla="*/ 577441 w 1793182"/>
                    <a:gd name="connsiteY2512" fmla="*/ 518497 h 2168502"/>
                    <a:gd name="connsiteX2513" fmla="*/ 577157 w 1793182"/>
                    <a:gd name="connsiteY2513" fmla="*/ 519958 h 2168502"/>
                    <a:gd name="connsiteX2514" fmla="*/ 576588 w 1793182"/>
                    <a:gd name="connsiteY2514" fmla="*/ 523015 h 2168502"/>
                    <a:gd name="connsiteX2515" fmla="*/ 576304 w 1793182"/>
                    <a:gd name="connsiteY2515" fmla="*/ 524600 h 2168502"/>
                    <a:gd name="connsiteX2516" fmla="*/ 575216 w 1793182"/>
                    <a:gd name="connsiteY2516" fmla="*/ 524860 h 2168502"/>
                    <a:gd name="connsiteX2517" fmla="*/ 574277 w 1793182"/>
                    <a:gd name="connsiteY2517" fmla="*/ 524848 h 2168502"/>
                    <a:gd name="connsiteX2518" fmla="*/ 572657 w 1793182"/>
                    <a:gd name="connsiteY2518" fmla="*/ 524303 h 2168502"/>
                    <a:gd name="connsiteX2519" fmla="*/ 571446 w 1793182"/>
                    <a:gd name="connsiteY2519" fmla="*/ 523362 h 2168502"/>
                    <a:gd name="connsiteX2520" fmla="*/ 569839 w 1793182"/>
                    <a:gd name="connsiteY2520" fmla="*/ 522149 h 2168502"/>
                    <a:gd name="connsiteX2521" fmla="*/ 568640 w 1793182"/>
                    <a:gd name="connsiteY2521" fmla="*/ 520280 h 2168502"/>
                    <a:gd name="connsiteX2522" fmla="*/ 567169 w 1793182"/>
                    <a:gd name="connsiteY2522" fmla="*/ 518930 h 2168502"/>
                    <a:gd name="connsiteX2523" fmla="*/ 565562 w 1793182"/>
                    <a:gd name="connsiteY2523" fmla="*/ 517717 h 2168502"/>
                    <a:gd name="connsiteX2524" fmla="*/ 565314 w 1793182"/>
                    <a:gd name="connsiteY2524" fmla="*/ 517383 h 2168502"/>
                    <a:gd name="connsiteX2525" fmla="*/ 565413 w 1793182"/>
                    <a:gd name="connsiteY2525" fmla="*/ 517234 h 2168502"/>
                    <a:gd name="connsiteX2526" fmla="*/ 565932 w 1793182"/>
                    <a:gd name="connsiteY2526" fmla="*/ 516529 h 2168502"/>
                    <a:gd name="connsiteX2527" fmla="*/ 566377 w 1793182"/>
                    <a:gd name="connsiteY2527" fmla="*/ 515774 h 2168502"/>
                    <a:gd name="connsiteX2528" fmla="*/ 566748 w 1793182"/>
                    <a:gd name="connsiteY2528" fmla="*/ 515019 h 2168502"/>
                    <a:gd name="connsiteX2529" fmla="*/ 569752 w 1793182"/>
                    <a:gd name="connsiteY2529" fmla="*/ 508928 h 2168502"/>
                    <a:gd name="connsiteX2530" fmla="*/ 570049 w 1793182"/>
                    <a:gd name="connsiteY2530" fmla="*/ 507975 h 2168502"/>
                    <a:gd name="connsiteX2531" fmla="*/ 570321 w 1793182"/>
                    <a:gd name="connsiteY2531" fmla="*/ 507306 h 2168502"/>
                    <a:gd name="connsiteX2532" fmla="*/ 570333 w 1793182"/>
                    <a:gd name="connsiteY2532" fmla="*/ 506230 h 2168502"/>
                    <a:gd name="connsiteX2533" fmla="*/ 549825 w 1793182"/>
                    <a:gd name="connsiteY2533" fmla="*/ 490236 h 2168502"/>
                    <a:gd name="connsiteX2534" fmla="*/ 549553 w 1793182"/>
                    <a:gd name="connsiteY2534" fmla="*/ 490025 h 2168502"/>
                    <a:gd name="connsiteX2535" fmla="*/ 548836 w 1793182"/>
                    <a:gd name="connsiteY2535" fmla="*/ 490050 h 2168502"/>
                    <a:gd name="connsiteX2536" fmla="*/ 548391 w 1793182"/>
                    <a:gd name="connsiteY2536" fmla="*/ 490050 h 2168502"/>
                    <a:gd name="connsiteX2537" fmla="*/ 548045 w 1793182"/>
                    <a:gd name="connsiteY2537" fmla="*/ 489902 h 2168502"/>
                    <a:gd name="connsiteX2538" fmla="*/ 547315 w 1793182"/>
                    <a:gd name="connsiteY2538" fmla="*/ 489443 h 2168502"/>
                    <a:gd name="connsiteX2539" fmla="*/ 546586 w 1793182"/>
                    <a:gd name="connsiteY2539" fmla="*/ 488923 h 2168502"/>
                    <a:gd name="connsiteX2540" fmla="*/ 545992 w 1793182"/>
                    <a:gd name="connsiteY2540" fmla="*/ 488329 h 2168502"/>
                    <a:gd name="connsiteX2541" fmla="*/ 545671 w 1793182"/>
                    <a:gd name="connsiteY2541" fmla="*/ 488020 h 2168502"/>
                    <a:gd name="connsiteX2542" fmla="*/ 545189 w 1793182"/>
                    <a:gd name="connsiteY2542" fmla="*/ 487488 h 2168502"/>
                    <a:gd name="connsiteX2543" fmla="*/ 544979 w 1793182"/>
                    <a:gd name="connsiteY2543" fmla="*/ 487054 h 2168502"/>
                    <a:gd name="connsiteX2544" fmla="*/ 544843 w 1793182"/>
                    <a:gd name="connsiteY2544" fmla="*/ 486782 h 2168502"/>
                    <a:gd name="connsiteX2545" fmla="*/ 544781 w 1793182"/>
                    <a:gd name="connsiteY2545" fmla="*/ 486299 h 2168502"/>
                    <a:gd name="connsiteX2546" fmla="*/ 545016 w 1793182"/>
                    <a:gd name="connsiteY2546" fmla="*/ 485433 h 2168502"/>
                    <a:gd name="connsiteX2547" fmla="*/ 545436 w 1793182"/>
                    <a:gd name="connsiteY2547" fmla="*/ 484764 h 2168502"/>
                    <a:gd name="connsiteX2548" fmla="*/ 546104 w 1793182"/>
                    <a:gd name="connsiteY2548" fmla="*/ 484665 h 2168502"/>
                    <a:gd name="connsiteX2549" fmla="*/ 546425 w 1793182"/>
                    <a:gd name="connsiteY2549" fmla="*/ 484479 h 2168502"/>
                    <a:gd name="connsiteX2550" fmla="*/ 546672 w 1793182"/>
                    <a:gd name="connsiteY2550" fmla="*/ 484071 h 2168502"/>
                    <a:gd name="connsiteX2551" fmla="*/ 546499 w 1793182"/>
                    <a:gd name="connsiteY2551" fmla="*/ 482622 h 2168502"/>
                    <a:gd name="connsiteX2552" fmla="*/ 546438 w 1793182"/>
                    <a:gd name="connsiteY2552" fmla="*/ 481682 h 2168502"/>
                    <a:gd name="connsiteX2553" fmla="*/ 546376 w 1793182"/>
                    <a:gd name="connsiteY2553" fmla="*/ 481286 h 2168502"/>
                    <a:gd name="connsiteX2554" fmla="*/ 546277 w 1793182"/>
                    <a:gd name="connsiteY2554" fmla="*/ 480704 h 2168502"/>
                    <a:gd name="connsiteX2555" fmla="*/ 545918 w 1793182"/>
                    <a:gd name="connsiteY2555" fmla="*/ 479850 h 2168502"/>
                    <a:gd name="connsiteX2556" fmla="*/ 545510 w 1793182"/>
                    <a:gd name="connsiteY2556" fmla="*/ 479342 h 2168502"/>
                    <a:gd name="connsiteX2557" fmla="*/ 545152 w 1793182"/>
                    <a:gd name="connsiteY2557" fmla="*/ 478971 h 2168502"/>
                    <a:gd name="connsiteX2558" fmla="*/ 544645 w 1793182"/>
                    <a:gd name="connsiteY2558" fmla="*/ 478500 h 2168502"/>
                    <a:gd name="connsiteX2559" fmla="*/ 544435 w 1793182"/>
                    <a:gd name="connsiteY2559" fmla="*/ 478018 h 2168502"/>
                    <a:gd name="connsiteX2560" fmla="*/ 544188 w 1793182"/>
                    <a:gd name="connsiteY2560" fmla="*/ 477659 h 2168502"/>
                    <a:gd name="connsiteX2561" fmla="*/ 543965 w 1793182"/>
                    <a:gd name="connsiteY2561" fmla="*/ 477064 h 2168502"/>
                    <a:gd name="connsiteX2562" fmla="*/ 543755 w 1793182"/>
                    <a:gd name="connsiteY2562" fmla="*/ 476557 h 2168502"/>
                    <a:gd name="connsiteX2563" fmla="*/ 543384 w 1793182"/>
                    <a:gd name="connsiteY2563" fmla="*/ 475814 h 2168502"/>
                    <a:gd name="connsiteX2564" fmla="*/ 543161 w 1793182"/>
                    <a:gd name="connsiteY2564" fmla="*/ 474725 h 2168502"/>
                    <a:gd name="connsiteX2565" fmla="*/ 543013 w 1793182"/>
                    <a:gd name="connsiteY2565" fmla="*/ 474155 h 2168502"/>
                    <a:gd name="connsiteX2566" fmla="*/ 542927 w 1793182"/>
                    <a:gd name="connsiteY2566" fmla="*/ 473165 h 2168502"/>
                    <a:gd name="connsiteX2567" fmla="*/ 542828 w 1793182"/>
                    <a:gd name="connsiteY2567" fmla="*/ 472472 h 2168502"/>
                    <a:gd name="connsiteX2568" fmla="*/ 542679 w 1793182"/>
                    <a:gd name="connsiteY2568" fmla="*/ 471593 h 2168502"/>
                    <a:gd name="connsiteX2569" fmla="*/ 542593 w 1793182"/>
                    <a:gd name="connsiteY2569" fmla="*/ 471147 h 2168502"/>
                    <a:gd name="connsiteX2570" fmla="*/ 542568 w 1793182"/>
                    <a:gd name="connsiteY2570" fmla="*/ 470701 h 2168502"/>
                    <a:gd name="connsiteX2571" fmla="*/ 543038 w 1793182"/>
                    <a:gd name="connsiteY2571" fmla="*/ 470082 h 2168502"/>
                    <a:gd name="connsiteX2572" fmla="*/ 543347 w 1793182"/>
                    <a:gd name="connsiteY2572" fmla="*/ 469352 h 2168502"/>
                    <a:gd name="connsiteX2573" fmla="*/ 542766 w 1793182"/>
                    <a:gd name="connsiteY2573" fmla="*/ 469216 h 2168502"/>
                    <a:gd name="connsiteX2574" fmla="*/ 542222 w 1793182"/>
                    <a:gd name="connsiteY2574" fmla="*/ 469315 h 2168502"/>
                    <a:gd name="connsiteX2575" fmla="*/ 541653 w 1793182"/>
                    <a:gd name="connsiteY2575" fmla="*/ 469612 h 2168502"/>
                    <a:gd name="connsiteX2576" fmla="*/ 540986 w 1793182"/>
                    <a:gd name="connsiteY2576" fmla="*/ 469464 h 2168502"/>
                    <a:gd name="connsiteX2577" fmla="*/ 540602 w 1793182"/>
                    <a:gd name="connsiteY2577" fmla="*/ 469303 h 2168502"/>
                    <a:gd name="connsiteX2578" fmla="*/ 540429 w 1793182"/>
                    <a:gd name="connsiteY2578" fmla="*/ 468449 h 2168502"/>
                    <a:gd name="connsiteX2579" fmla="*/ 540454 w 1793182"/>
                    <a:gd name="connsiteY2579" fmla="*/ 467929 h 2168502"/>
                    <a:gd name="connsiteX2580" fmla="*/ 540442 w 1793182"/>
                    <a:gd name="connsiteY2580" fmla="*/ 467297 h 2168502"/>
                    <a:gd name="connsiteX2581" fmla="*/ 540529 w 1793182"/>
                    <a:gd name="connsiteY2581" fmla="*/ 466802 h 2168502"/>
                    <a:gd name="connsiteX2582" fmla="*/ 542766 w 1793182"/>
                    <a:gd name="connsiteY2582" fmla="*/ 462049 h 2168502"/>
                    <a:gd name="connsiteX2583" fmla="*/ 543211 w 1793182"/>
                    <a:gd name="connsiteY2583" fmla="*/ 461368 h 2168502"/>
                    <a:gd name="connsiteX2584" fmla="*/ 542383 w 1793182"/>
                    <a:gd name="connsiteY2584" fmla="*/ 461628 h 2168502"/>
                    <a:gd name="connsiteX2585" fmla="*/ 541727 w 1793182"/>
                    <a:gd name="connsiteY2585" fmla="*/ 461875 h 2168502"/>
                    <a:gd name="connsiteX2586" fmla="*/ 541332 w 1793182"/>
                    <a:gd name="connsiteY2586" fmla="*/ 461937 h 2168502"/>
                    <a:gd name="connsiteX2587" fmla="*/ 540973 w 1793182"/>
                    <a:gd name="connsiteY2587" fmla="*/ 461888 h 2168502"/>
                    <a:gd name="connsiteX2588" fmla="*/ 540380 w 1793182"/>
                    <a:gd name="connsiteY2588" fmla="*/ 461529 h 2168502"/>
                    <a:gd name="connsiteX2589" fmla="*/ 540096 w 1793182"/>
                    <a:gd name="connsiteY2589" fmla="*/ 461170 h 2168502"/>
                    <a:gd name="connsiteX2590" fmla="*/ 539490 w 1793182"/>
                    <a:gd name="connsiteY2590" fmla="*/ 460575 h 2168502"/>
                    <a:gd name="connsiteX2591" fmla="*/ 538909 w 1793182"/>
                    <a:gd name="connsiteY2591" fmla="*/ 460192 h 2168502"/>
                    <a:gd name="connsiteX2592" fmla="*/ 538390 w 1793182"/>
                    <a:gd name="connsiteY2592" fmla="*/ 459783 h 2168502"/>
                    <a:gd name="connsiteX2593" fmla="*/ 538093 w 1793182"/>
                    <a:gd name="connsiteY2593" fmla="*/ 459140 h 2168502"/>
                    <a:gd name="connsiteX2594" fmla="*/ 538118 w 1793182"/>
                    <a:gd name="connsiteY2594" fmla="*/ 458657 h 2168502"/>
                    <a:gd name="connsiteX2595" fmla="*/ 537759 w 1793182"/>
                    <a:gd name="connsiteY2595" fmla="*/ 457543 h 2168502"/>
                    <a:gd name="connsiteX2596" fmla="*/ 537413 w 1793182"/>
                    <a:gd name="connsiteY2596" fmla="*/ 457035 h 2168502"/>
                    <a:gd name="connsiteX2597" fmla="*/ 537092 w 1793182"/>
                    <a:gd name="connsiteY2597" fmla="*/ 456466 h 2168502"/>
                    <a:gd name="connsiteX2598" fmla="*/ 536943 w 1793182"/>
                    <a:gd name="connsiteY2598" fmla="*/ 455896 h 2168502"/>
                    <a:gd name="connsiteX2599" fmla="*/ 536746 w 1793182"/>
                    <a:gd name="connsiteY2599" fmla="*/ 455401 h 2168502"/>
                    <a:gd name="connsiteX2600" fmla="*/ 536338 w 1793182"/>
                    <a:gd name="connsiteY2600" fmla="*/ 454596 h 2168502"/>
                    <a:gd name="connsiteX2601" fmla="*/ 536486 w 1793182"/>
                    <a:gd name="connsiteY2601" fmla="*/ 453668 h 2168502"/>
                    <a:gd name="connsiteX2602" fmla="*/ 537030 w 1793182"/>
                    <a:gd name="connsiteY2602" fmla="*/ 452009 h 2168502"/>
                    <a:gd name="connsiteX2603" fmla="*/ 537215 w 1793182"/>
                    <a:gd name="connsiteY2603" fmla="*/ 451403 h 2168502"/>
                    <a:gd name="connsiteX2604" fmla="*/ 537413 w 1793182"/>
                    <a:gd name="connsiteY2604" fmla="*/ 450858 h 2168502"/>
                    <a:gd name="connsiteX2605" fmla="*/ 537500 w 1793182"/>
                    <a:gd name="connsiteY2605" fmla="*/ 450214 h 2168502"/>
                    <a:gd name="connsiteX2606" fmla="*/ 537982 w 1793182"/>
                    <a:gd name="connsiteY2606" fmla="*/ 450251 h 2168502"/>
                    <a:gd name="connsiteX2607" fmla="*/ 538081 w 1793182"/>
                    <a:gd name="connsiteY2607" fmla="*/ 449781 h 2168502"/>
                    <a:gd name="connsiteX2608" fmla="*/ 538476 w 1793182"/>
                    <a:gd name="connsiteY2608" fmla="*/ 449273 h 2168502"/>
                    <a:gd name="connsiteX2609" fmla="*/ 538884 w 1793182"/>
                    <a:gd name="connsiteY2609" fmla="*/ 449150 h 2168502"/>
                    <a:gd name="connsiteX2610" fmla="*/ 538983 w 1793182"/>
                    <a:gd name="connsiteY2610" fmla="*/ 448196 h 2168502"/>
                    <a:gd name="connsiteX2611" fmla="*/ 539280 w 1793182"/>
                    <a:gd name="connsiteY2611" fmla="*/ 445114 h 2168502"/>
                    <a:gd name="connsiteX2612" fmla="*/ 539082 w 1793182"/>
                    <a:gd name="connsiteY2612" fmla="*/ 444644 h 2168502"/>
                    <a:gd name="connsiteX2613" fmla="*/ 538835 w 1793182"/>
                    <a:gd name="connsiteY2613" fmla="*/ 443901 h 2168502"/>
                    <a:gd name="connsiteX2614" fmla="*/ 538761 w 1793182"/>
                    <a:gd name="connsiteY2614" fmla="*/ 443418 h 2168502"/>
                    <a:gd name="connsiteX2615" fmla="*/ 538711 w 1793182"/>
                    <a:gd name="connsiteY2615" fmla="*/ 442997 h 2168502"/>
                    <a:gd name="connsiteX2616" fmla="*/ 538476 w 1793182"/>
                    <a:gd name="connsiteY2616" fmla="*/ 442490 h 2168502"/>
                    <a:gd name="connsiteX2617" fmla="*/ 537982 w 1793182"/>
                    <a:gd name="connsiteY2617" fmla="*/ 441697 h 2168502"/>
                    <a:gd name="connsiteX2618" fmla="*/ 537735 w 1793182"/>
                    <a:gd name="connsiteY2618" fmla="*/ 441351 h 2168502"/>
                    <a:gd name="connsiteX2619" fmla="*/ 537203 w 1793182"/>
                    <a:gd name="connsiteY2619" fmla="*/ 440818 h 2168502"/>
                    <a:gd name="connsiteX2620" fmla="*/ 536906 w 1793182"/>
                    <a:gd name="connsiteY2620" fmla="*/ 440571 h 2168502"/>
                    <a:gd name="connsiteX2621" fmla="*/ 536498 w 1793182"/>
                    <a:gd name="connsiteY2621" fmla="*/ 440261 h 2168502"/>
                    <a:gd name="connsiteX2622" fmla="*/ 535917 w 1793182"/>
                    <a:gd name="connsiteY2622" fmla="*/ 439754 h 2168502"/>
                    <a:gd name="connsiteX2623" fmla="*/ 535782 w 1793182"/>
                    <a:gd name="connsiteY2623" fmla="*/ 439370 h 2168502"/>
                    <a:gd name="connsiteX2624" fmla="*/ 535707 w 1793182"/>
                    <a:gd name="connsiteY2624" fmla="*/ 439172 h 2168502"/>
                    <a:gd name="connsiteX2625" fmla="*/ 535559 w 1793182"/>
                    <a:gd name="connsiteY2625" fmla="*/ 438801 h 2168502"/>
                    <a:gd name="connsiteX2626" fmla="*/ 535163 w 1793182"/>
                    <a:gd name="connsiteY2626" fmla="*/ 438244 h 2168502"/>
                    <a:gd name="connsiteX2627" fmla="*/ 533161 w 1793182"/>
                    <a:gd name="connsiteY2627" fmla="*/ 435693 h 2168502"/>
                    <a:gd name="connsiteX2628" fmla="*/ 532691 w 1793182"/>
                    <a:gd name="connsiteY2628" fmla="*/ 434889 h 2168502"/>
                    <a:gd name="connsiteX2629" fmla="*/ 533074 w 1793182"/>
                    <a:gd name="connsiteY2629" fmla="*/ 434282 h 2168502"/>
                    <a:gd name="connsiteX2630" fmla="*/ 533272 w 1793182"/>
                    <a:gd name="connsiteY2630" fmla="*/ 434035 h 2168502"/>
                    <a:gd name="connsiteX2631" fmla="*/ 533482 w 1793182"/>
                    <a:gd name="connsiteY2631" fmla="*/ 433441 h 2168502"/>
                    <a:gd name="connsiteX2632" fmla="*/ 533569 w 1793182"/>
                    <a:gd name="connsiteY2632" fmla="*/ 433193 h 2168502"/>
                    <a:gd name="connsiteX2633" fmla="*/ 533581 w 1793182"/>
                    <a:gd name="connsiteY2633" fmla="*/ 432871 h 2168502"/>
                    <a:gd name="connsiteX2634" fmla="*/ 533556 w 1793182"/>
                    <a:gd name="connsiteY2634" fmla="*/ 432314 h 2168502"/>
                    <a:gd name="connsiteX2635" fmla="*/ 533519 w 1793182"/>
                    <a:gd name="connsiteY2635" fmla="*/ 432153 h 2168502"/>
                    <a:gd name="connsiteX2636" fmla="*/ 533408 w 1793182"/>
                    <a:gd name="connsiteY2636" fmla="*/ 431633 h 2168502"/>
                    <a:gd name="connsiteX2637" fmla="*/ 533148 w 1793182"/>
                    <a:gd name="connsiteY2637" fmla="*/ 431150 h 2168502"/>
                    <a:gd name="connsiteX2638" fmla="*/ 533000 w 1793182"/>
                    <a:gd name="connsiteY2638" fmla="*/ 430891 h 2168502"/>
                    <a:gd name="connsiteX2639" fmla="*/ 532864 w 1793182"/>
                    <a:gd name="connsiteY2639" fmla="*/ 430556 h 2168502"/>
                    <a:gd name="connsiteX2640" fmla="*/ 532493 w 1793182"/>
                    <a:gd name="connsiteY2640" fmla="*/ 428873 h 2168502"/>
                    <a:gd name="connsiteX2641" fmla="*/ 532394 w 1793182"/>
                    <a:gd name="connsiteY2641" fmla="*/ 428526 h 2168502"/>
                    <a:gd name="connsiteX2642" fmla="*/ 532357 w 1793182"/>
                    <a:gd name="connsiteY2642" fmla="*/ 427808 h 2168502"/>
                    <a:gd name="connsiteX2643" fmla="*/ 532505 w 1793182"/>
                    <a:gd name="connsiteY2643" fmla="*/ 427449 h 2168502"/>
                    <a:gd name="connsiteX2644" fmla="*/ 532518 w 1793182"/>
                    <a:gd name="connsiteY2644" fmla="*/ 427041 h 2168502"/>
                    <a:gd name="connsiteX2645" fmla="*/ 532233 w 1793182"/>
                    <a:gd name="connsiteY2645" fmla="*/ 426335 h 2168502"/>
                    <a:gd name="connsiteX2646" fmla="*/ 531912 w 1793182"/>
                    <a:gd name="connsiteY2646" fmla="*/ 425976 h 2168502"/>
                    <a:gd name="connsiteX2647" fmla="*/ 531504 w 1793182"/>
                    <a:gd name="connsiteY2647" fmla="*/ 425506 h 2168502"/>
                    <a:gd name="connsiteX2648" fmla="*/ 531010 w 1793182"/>
                    <a:gd name="connsiteY2648" fmla="*/ 424788 h 2168502"/>
                    <a:gd name="connsiteX2649" fmla="*/ 530849 w 1793182"/>
                    <a:gd name="connsiteY2649" fmla="*/ 424490 h 2168502"/>
                    <a:gd name="connsiteX2650" fmla="*/ 530639 w 1793182"/>
                    <a:gd name="connsiteY2650" fmla="*/ 423884 h 2168502"/>
                    <a:gd name="connsiteX2651" fmla="*/ 530589 w 1793182"/>
                    <a:gd name="connsiteY2651" fmla="*/ 423612 h 2168502"/>
                    <a:gd name="connsiteX2652" fmla="*/ 530565 w 1793182"/>
                    <a:gd name="connsiteY2652" fmla="*/ 422943 h 2168502"/>
                    <a:gd name="connsiteX2653" fmla="*/ 530503 w 1793182"/>
                    <a:gd name="connsiteY2653" fmla="*/ 422374 h 2168502"/>
                    <a:gd name="connsiteX2654" fmla="*/ 530330 w 1793182"/>
                    <a:gd name="connsiteY2654" fmla="*/ 421928 h 2168502"/>
                    <a:gd name="connsiteX2655" fmla="*/ 530243 w 1793182"/>
                    <a:gd name="connsiteY2655" fmla="*/ 421779 h 2168502"/>
                    <a:gd name="connsiteX2656" fmla="*/ 529736 w 1793182"/>
                    <a:gd name="connsiteY2656" fmla="*/ 421173 h 2168502"/>
                    <a:gd name="connsiteX2657" fmla="*/ 529662 w 1793182"/>
                    <a:gd name="connsiteY2657" fmla="*/ 420987 h 2168502"/>
                    <a:gd name="connsiteX2658" fmla="*/ 529563 w 1793182"/>
                    <a:gd name="connsiteY2658" fmla="*/ 420876 h 2168502"/>
                    <a:gd name="connsiteX2659" fmla="*/ 529427 w 1793182"/>
                    <a:gd name="connsiteY2659" fmla="*/ 420814 h 2168502"/>
                    <a:gd name="connsiteX2660" fmla="*/ 529205 w 1793182"/>
                    <a:gd name="connsiteY2660" fmla="*/ 420665 h 2168502"/>
                    <a:gd name="connsiteX2661" fmla="*/ 528933 w 1793182"/>
                    <a:gd name="connsiteY2661" fmla="*/ 420443 h 2168502"/>
                    <a:gd name="connsiteX2662" fmla="*/ 528859 w 1793182"/>
                    <a:gd name="connsiteY2662" fmla="*/ 420183 h 2168502"/>
                    <a:gd name="connsiteX2663" fmla="*/ 528772 w 1793182"/>
                    <a:gd name="connsiteY2663" fmla="*/ 417038 h 2168502"/>
                    <a:gd name="connsiteX2664" fmla="*/ 528797 w 1793182"/>
                    <a:gd name="connsiteY2664" fmla="*/ 416543 h 2168502"/>
                    <a:gd name="connsiteX2665" fmla="*/ 528624 w 1793182"/>
                    <a:gd name="connsiteY2665" fmla="*/ 416159 h 2168502"/>
                    <a:gd name="connsiteX2666" fmla="*/ 528463 w 1793182"/>
                    <a:gd name="connsiteY2666" fmla="*/ 415838 h 2168502"/>
                    <a:gd name="connsiteX2667" fmla="*/ 528265 w 1793182"/>
                    <a:gd name="connsiteY2667" fmla="*/ 415553 h 2168502"/>
                    <a:gd name="connsiteX2668" fmla="*/ 527932 w 1793182"/>
                    <a:gd name="connsiteY2668" fmla="*/ 415194 h 2168502"/>
                    <a:gd name="connsiteX2669" fmla="*/ 528204 w 1793182"/>
                    <a:gd name="connsiteY2669" fmla="*/ 415157 h 2168502"/>
                    <a:gd name="connsiteX2670" fmla="*/ 529316 w 1793182"/>
                    <a:gd name="connsiteY2670" fmla="*/ 415020 h 2168502"/>
                    <a:gd name="connsiteX2671" fmla="*/ 530614 w 1793182"/>
                    <a:gd name="connsiteY2671" fmla="*/ 415181 h 2168502"/>
                    <a:gd name="connsiteX2672" fmla="*/ 531689 w 1793182"/>
                    <a:gd name="connsiteY2672" fmla="*/ 415825 h 2168502"/>
                    <a:gd name="connsiteX2673" fmla="*/ 532827 w 1793182"/>
                    <a:gd name="connsiteY2673" fmla="*/ 416333 h 2168502"/>
                    <a:gd name="connsiteX2674" fmla="*/ 533841 w 1793182"/>
                    <a:gd name="connsiteY2674" fmla="*/ 416246 h 2168502"/>
                    <a:gd name="connsiteX2675" fmla="*/ 535114 w 1793182"/>
                    <a:gd name="connsiteY2675" fmla="*/ 415949 h 2168502"/>
                    <a:gd name="connsiteX2676" fmla="*/ 535782 w 1793182"/>
                    <a:gd name="connsiteY2676" fmla="*/ 415441 h 2168502"/>
                    <a:gd name="connsiteX2677" fmla="*/ 536239 w 1793182"/>
                    <a:gd name="connsiteY2677" fmla="*/ 414686 h 2168502"/>
                    <a:gd name="connsiteX2678" fmla="*/ 535979 w 1793182"/>
                    <a:gd name="connsiteY2678" fmla="*/ 412805 h 2168502"/>
                    <a:gd name="connsiteX2679" fmla="*/ 536140 w 1793182"/>
                    <a:gd name="connsiteY2679" fmla="*/ 411629 h 2168502"/>
                    <a:gd name="connsiteX2680" fmla="*/ 536226 w 1793182"/>
                    <a:gd name="connsiteY2680" fmla="*/ 410799 h 2168502"/>
                    <a:gd name="connsiteX2681" fmla="*/ 536127 w 1793182"/>
                    <a:gd name="connsiteY2681" fmla="*/ 409834 h 2168502"/>
                    <a:gd name="connsiteX2682" fmla="*/ 536041 w 1793182"/>
                    <a:gd name="connsiteY2682" fmla="*/ 409066 h 2168502"/>
                    <a:gd name="connsiteX2683" fmla="*/ 536264 w 1793182"/>
                    <a:gd name="connsiteY2683" fmla="*/ 407147 h 2168502"/>
                    <a:gd name="connsiteX2684" fmla="*/ 536845 w 1793182"/>
                    <a:gd name="connsiteY2684" fmla="*/ 406070 h 2168502"/>
                    <a:gd name="connsiteX2685" fmla="*/ 537067 w 1793182"/>
                    <a:gd name="connsiteY2685" fmla="*/ 405526 h 2168502"/>
                    <a:gd name="connsiteX2686" fmla="*/ 537203 w 1793182"/>
                    <a:gd name="connsiteY2686" fmla="*/ 404535 h 2168502"/>
                    <a:gd name="connsiteX2687" fmla="*/ 537228 w 1793182"/>
                    <a:gd name="connsiteY2687" fmla="*/ 404102 h 2168502"/>
                    <a:gd name="connsiteX2688" fmla="*/ 537277 w 1793182"/>
                    <a:gd name="connsiteY2688" fmla="*/ 401911 h 2168502"/>
                    <a:gd name="connsiteX2689" fmla="*/ 537302 w 1793182"/>
                    <a:gd name="connsiteY2689" fmla="*/ 400673 h 2168502"/>
                    <a:gd name="connsiteX2690" fmla="*/ 537364 w 1793182"/>
                    <a:gd name="connsiteY2690" fmla="*/ 399188 h 2168502"/>
                    <a:gd name="connsiteX2691" fmla="*/ 537537 w 1793182"/>
                    <a:gd name="connsiteY2691" fmla="*/ 397863 h 2168502"/>
                    <a:gd name="connsiteX2692" fmla="*/ 537735 w 1793182"/>
                    <a:gd name="connsiteY2692" fmla="*/ 396885 h 2168502"/>
                    <a:gd name="connsiteX2693" fmla="*/ 538526 w 1793182"/>
                    <a:gd name="connsiteY2693" fmla="*/ 395982 h 2168502"/>
                    <a:gd name="connsiteX2694" fmla="*/ 538921 w 1793182"/>
                    <a:gd name="connsiteY2694" fmla="*/ 394979 h 2168502"/>
                    <a:gd name="connsiteX2695" fmla="*/ 539045 w 1793182"/>
                    <a:gd name="connsiteY2695" fmla="*/ 394100 h 2168502"/>
                    <a:gd name="connsiteX2696" fmla="*/ 539107 w 1793182"/>
                    <a:gd name="connsiteY2696" fmla="*/ 392800 h 2168502"/>
                    <a:gd name="connsiteX2697" fmla="*/ 539181 w 1793182"/>
                    <a:gd name="connsiteY2697" fmla="*/ 390993 h 2168502"/>
                    <a:gd name="connsiteX2698" fmla="*/ 539317 w 1793182"/>
                    <a:gd name="connsiteY2698" fmla="*/ 389780 h 2168502"/>
                    <a:gd name="connsiteX2699" fmla="*/ 539564 w 1793182"/>
                    <a:gd name="connsiteY2699" fmla="*/ 388220 h 2168502"/>
                    <a:gd name="connsiteX2700" fmla="*/ 539267 w 1793182"/>
                    <a:gd name="connsiteY2700" fmla="*/ 387613 h 2168502"/>
                    <a:gd name="connsiteX2701" fmla="*/ 539008 w 1793182"/>
                    <a:gd name="connsiteY2701" fmla="*/ 387341 h 2168502"/>
                    <a:gd name="connsiteX2702" fmla="*/ 538575 w 1793182"/>
                    <a:gd name="connsiteY2702" fmla="*/ 386152 h 2168502"/>
                    <a:gd name="connsiteX2703" fmla="*/ 538439 w 1793182"/>
                    <a:gd name="connsiteY2703" fmla="*/ 385100 h 2168502"/>
                    <a:gd name="connsiteX2704" fmla="*/ 538637 w 1793182"/>
                    <a:gd name="connsiteY2704" fmla="*/ 383652 h 2168502"/>
                    <a:gd name="connsiteX2705" fmla="*/ 538711 w 1793182"/>
                    <a:gd name="connsiteY2705" fmla="*/ 382080 h 2168502"/>
                    <a:gd name="connsiteX2706" fmla="*/ 538489 w 1793182"/>
                    <a:gd name="connsiteY2706" fmla="*/ 380174 h 2168502"/>
                    <a:gd name="connsiteX2707" fmla="*/ 538785 w 1793182"/>
                    <a:gd name="connsiteY2707" fmla="*/ 378143 h 2168502"/>
                    <a:gd name="connsiteX2708" fmla="*/ 538810 w 1793182"/>
                    <a:gd name="connsiteY2708" fmla="*/ 377933 h 2168502"/>
                    <a:gd name="connsiteX2709" fmla="*/ 538934 w 1793182"/>
                    <a:gd name="connsiteY2709" fmla="*/ 376782 h 2168502"/>
                    <a:gd name="connsiteX2710" fmla="*/ 539267 w 1793182"/>
                    <a:gd name="connsiteY2710" fmla="*/ 375333 h 2168502"/>
                    <a:gd name="connsiteX2711" fmla="*/ 539762 w 1793182"/>
                    <a:gd name="connsiteY2711" fmla="*/ 374318 h 2168502"/>
                    <a:gd name="connsiteX2712" fmla="*/ 540553 w 1793182"/>
                    <a:gd name="connsiteY2712" fmla="*/ 373229 h 2168502"/>
                    <a:gd name="connsiteX2713" fmla="*/ 541567 w 1793182"/>
                    <a:gd name="connsiteY2713" fmla="*/ 372090 h 2168502"/>
                    <a:gd name="connsiteX2714" fmla="*/ 542642 w 1793182"/>
                    <a:gd name="connsiteY2714" fmla="*/ 371236 h 2168502"/>
                    <a:gd name="connsiteX2715" fmla="*/ 543607 w 1793182"/>
                    <a:gd name="connsiteY2715" fmla="*/ 370233 h 2168502"/>
                    <a:gd name="connsiteX2716" fmla="*/ 543903 w 1793182"/>
                    <a:gd name="connsiteY2716" fmla="*/ 369800 h 2168502"/>
                    <a:gd name="connsiteX2717" fmla="*/ 544014 w 1793182"/>
                    <a:gd name="connsiteY2717" fmla="*/ 369107 h 2168502"/>
                    <a:gd name="connsiteX2718" fmla="*/ 543767 w 1793182"/>
                    <a:gd name="connsiteY2718" fmla="*/ 368661 h 2168502"/>
                    <a:gd name="connsiteX2719" fmla="*/ 543767 w 1793182"/>
                    <a:gd name="connsiteY2719" fmla="*/ 367658 h 2168502"/>
                    <a:gd name="connsiteX2720" fmla="*/ 544113 w 1793182"/>
                    <a:gd name="connsiteY2720" fmla="*/ 366779 h 2168502"/>
                    <a:gd name="connsiteX2721" fmla="*/ 545102 w 1793182"/>
                    <a:gd name="connsiteY2721" fmla="*/ 364650 h 2168502"/>
                    <a:gd name="connsiteX2722" fmla="*/ 545646 w 1793182"/>
                    <a:gd name="connsiteY2722" fmla="*/ 363437 h 2168502"/>
                    <a:gd name="connsiteX2723" fmla="*/ 546660 w 1793182"/>
                    <a:gd name="connsiteY2723" fmla="*/ 362360 h 2168502"/>
                    <a:gd name="connsiteX2724" fmla="*/ 547563 w 1793182"/>
                    <a:gd name="connsiteY2724" fmla="*/ 362038 h 2168502"/>
                    <a:gd name="connsiteX2725" fmla="*/ 548378 w 1793182"/>
                    <a:gd name="connsiteY2725" fmla="*/ 361494 h 2168502"/>
                    <a:gd name="connsiteX2726" fmla="*/ 549021 w 1793182"/>
                    <a:gd name="connsiteY2726" fmla="*/ 361011 h 2168502"/>
                    <a:gd name="connsiteX2727" fmla="*/ 550171 w 1793182"/>
                    <a:gd name="connsiteY2727" fmla="*/ 360194 h 2168502"/>
                    <a:gd name="connsiteX2728" fmla="*/ 551395 w 1793182"/>
                    <a:gd name="connsiteY2728" fmla="*/ 359228 h 2168502"/>
                    <a:gd name="connsiteX2729" fmla="*/ 551914 w 1793182"/>
                    <a:gd name="connsiteY2729" fmla="*/ 358671 h 2168502"/>
                    <a:gd name="connsiteX2730" fmla="*/ 552112 w 1793182"/>
                    <a:gd name="connsiteY2730" fmla="*/ 358584 h 2168502"/>
                    <a:gd name="connsiteX2731" fmla="*/ 552495 w 1793182"/>
                    <a:gd name="connsiteY2731" fmla="*/ 358176 h 2168502"/>
                    <a:gd name="connsiteX2732" fmla="*/ 552891 w 1793182"/>
                    <a:gd name="connsiteY2732" fmla="*/ 358015 h 2168502"/>
                    <a:gd name="connsiteX2733" fmla="*/ 553434 w 1793182"/>
                    <a:gd name="connsiteY2733" fmla="*/ 357767 h 2168502"/>
                    <a:gd name="connsiteX2734" fmla="*/ 553879 w 1793182"/>
                    <a:gd name="connsiteY2734" fmla="*/ 357706 h 2168502"/>
                    <a:gd name="connsiteX2735" fmla="*/ 554559 w 1793182"/>
                    <a:gd name="connsiteY2735" fmla="*/ 357594 h 2168502"/>
                    <a:gd name="connsiteX2736" fmla="*/ 555091 w 1793182"/>
                    <a:gd name="connsiteY2736" fmla="*/ 357470 h 2168502"/>
                    <a:gd name="connsiteX2737" fmla="*/ 556352 w 1793182"/>
                    <a:gd name="connsiteY2737" fmla="*/ 357545 h 2168502"/>
                    <a:gd name="connsiteX2738" fmla="*/ 557662 w 1793182"/>
                    <a:gd name="connsiteY2738" fmla="*/ 357421 h 2168502"/>
                    <a:gd name="connsiteX2739" fmla="*/ 559195 w 1793182"/>
                    <a:gd name="connsiteY2739" fmla="*/ 357012 h 2168502"/>
                    <a:gd name="connsiteX2740" fmla="*/ 560542 w 1793182"/>
                    <a:gd name="connsiteY2740" fmla="*/ 356678 h 2168502"/>
                    <a:gd name="connsiteX2741" fmla="*/ 561247 w 1793182"/>
                    <a:gd name="connsiteY2741" fmla="*/ 356455 h 2168502"/>
                    <a:gd name="connsiteX2742" fmla="*/ 561643 w 1793182"/>
                    <a:gd name="connsiteY2742" fmla="*/ 356269 h 2168502"/>
                    <a:gd name="connsiteX2743" fmla="*/ 562372 w 1793182"/>
                    <a:gd name="connsiteY2743" fmla="*/ 355551 h 2168502"/>
                    <a:gd name="connsiteX2744" fmla="*/ 562644 w 1793182"/>
                    <a:gd name="connsiteY2744" fmla="*/ 354957 h 2168502"/>
                    <a:gd name="connsiteX2745" fmla="*/ 563262 w 1793182"/>
                    <a:gd name="connsiteY2745" fmla="*/ 353992 h 2168502"/>
                    <a:gd name="connsiteX2746" fmla="*/ 564041 w 1793182"/>
                    <a:gd name="connsiteY2746" fmla="*/ 353806 h 2168502"/>
                    <a:gd name="connsiteX2747" fmla="*/ 564869 w 1793182"/>
                    <a:gd name="connsiteY2747" fmla="*/ 353224 h 2168502"/>
                    <a:gd name="connsiteX2748" fmla="*/ 565463 w 1793182"/>
                    <a:gd name="connsiteY2748" fmla="*/ 352680 h 2168502"/>
                    <a:gd name="connsiteX2749" fmla="*/ 565883 w 1793182"/>
                    <a:gd name="connsiteY2749" fmla="*/ 352221 h 2168502"/>
                    <a:gd name="connsiteX2750" fmla="*/ 566254 w 1793182"/>
                    <a:gd name="connsiteY2750" fmla="*/ 351912 h 2168502"/>
                    <a:gd name="connsiteX2751" fmla="*/ 566513 w 1793182"/>
                    <a:gd name="connsiteY2751" fmla="*/ 351392 h 2168502"/>
                    <a:gd name="connsiteX2752" fmla="*/ 567032 w 1793182"/>
                    <a:gd name="connsiteY2752" fmla="*/ 350798 h 2168502"/>
                    <a:gd name="connsiteX2753" fmla="*/ 567539 w 1793182"/>
                    <a:gd name="connsiteY2753" fmla="*/ 351083 h 2168502"/>
                    <a:gd name="connsiteX2754" fmla="*/ 568108 w 1793182"/>
                    <a:gd name="connsiteY2754" fmla="*/ 351602 h 2168502"/>
                    <a:gd name="connsiteX2755" fmla="*/ 568306 w 1793182"/>
                    <a:gd name="connsiteY2755" fmla="*/ 351565 h 2168502"/>
                    <a:gd name="connsiteX2756" fmla="*/ 568454 w 1793182"/>
                    <a:gd name="connsiteY2756" fmla="*/ 351380 h 2168502"/>
                    <a:gd name="connsiteX2757" fmla="*/ 568603 w 1793182"/>
                    <a:gd name="connsiteY2757" fmla="*/ 351182 h 2168502"/>
                    <a:gd name="connsiteX2758" fmla="*/ 568813 w 1793182"/>
                    <a:gd name="connsiteY2758" fmla="*/ 350798 h 2168502"/>
                    <a:gd name="connsiteX2759" fmla="*/ 568973 w 1793182"/>
                    <a:gd name="connsiteY2759" fmla="*/ 350154 h 2168502"/>
                    <a:gd name="connsiteX2760" fmla="*/ 570667 w 1793182"/>
                    <a:gd name="connsiteY2760" fmla="*/ 349671 h 2168502"/>
                    <a:gd name="connsiteX2761" fmla="*/ 570791 w 1793182"/>
                    <a:gd name="connsiteY2761" fmla="*/ 349758 h 2168502"/>
                    <a:gd name="connsiteX2762" fmla="*/ 570976 w 1793182"/>
                    <a:gd name="connsiteY2762" fmla="*/ 349882 h 2168502"/>
                    <a:gd name="connsiteX2763" fmla="*/ 571235 w 1793182"/>
                    <a:gd name="connsiteY2763" fmla="*/ 349981 h 2168502"/>
                    <a:gd name="connsiteX2764" fmla="*/ 571606 w 1793182"/>
                    <a:gd name="connsiteY2764" fmla="*/ 350191 h 2168502"/>
                    <a:gd name="connsiteX2765" fmla="*/ 572101 w 1793182"/>
                    <a:gd name="connsiteY2765" fmla="*/ 350389 h 2168502"/>
                    <a:gd name="connsiteX2766" fmla="*/ 572521 w 1793182"/>
                    <a:gd name="connsiteY2766" fmla="*/ 350365 h 2168502"/>
                    <a:gd name="connsiteX2767" fmla="*/ 572868 w 1793182"/>
                    <a:gd name="connsiteY2767" fmla="*/ 350216 h 2168502"/>
                    <a:gd name="connsiteX2768" fmla="*/ 573312 w 1793182"/>
                    <a:gd name="connsiteY2768" fmla="*/ 349956 h 2168502"/>
                    <a:gd name="connsiteX2769" fmla="*/ 573597 w 1793182"/>
                    <a:gd name="connsiteY2769" fmla="*/ 349808 h 2168502"/>
                    <a:gd name="connsiteX2770" fmla="*/ 573708 w 1793182"/>
                    <a:gd name="connsiteY2770" fmla="*/ 349708 h 2168502"/>
                    <a:gd name="connsiteX2771" fmla="*/ 574487 w 1793182"/>
                    <a:gd name="connsiteY2771" fmla="*/ 349412 h 2168502"/>
                    <a:gd name="connsiteX2772" fmla="*/ 575290 w 1793182"/>
                    <a:gd name="connsiteY2772" fmla="*/ 349151 h 2168502"/>
                    <a:gd name="connsiteX2773" fmla="*/ 576452 w 1793182"/>
                    <a:gd name="connsiteY2773" fmla="*/ 348755 h 2168502"/>
                    <a:gd name="connsiteX2774" fmla="*/ 577281 w 1793182"/>
                    <a:gd name="connsiteY2774" fmla="*/ 348520 h 2168502"/>
                    <a:gd name="connsiteX2775" fmla="*/ 578368 w 1793182"/>
                    <a:gd name="connsiteY2775" fmla="*/ 348174 h 2168502"/>
                    <a:gd name="connsiteX2776" fmla="*/ 579716 w 1793182"/>
                    <a:gd name="connsiteY2776" fmla="*/ 347765 h 2168502"/>
                    <a:gd name="connsiteX2777" fmla="*/ 580927 w 1793182"/>
                    <a:gd name="connsiteY2777" fmla="*/ 347443 h 2168502"/>
                    <a:gd name="connsiteX2778" fmla="*/ 582114 w 1793182"/>
                    <a:gd name="connsiteY2778" fmla="*/ 347047 h 2168502"/>
                    <a:gd name="connsiteX2779" fmla="*/ 583597 w 1793182"/>
                    <a:gd name="connsiteY2779" fmla="*/ 346564 h 2168502"/>
                    <a:gd name="connsiteX2780" fmla="*/ 584747 w 1793182"/>
                    <a:gd name="connsiteY2780" fmla="*/ 346069 h 2168502"/>
                    <a:gd name="connsiteX2781" fmla="*/ 585637 w 1793182"/>
                    <a:gd name="connsiteY2781" fmla="*/ 345772 h 2168502"/>
                    <a:gd name="connsiteX2782" fmla="*/ 586293 w 1793182"/>
                    <a:gd name="connsiteY2782" fmla="*/ 345512 h 2168502"/>
                    <a:gd name="connsiteX2783" fmla="*/ 587257 w 1793182"/>
                    <a:gd name="connsiteY2783" fmla="*/ 345252 h 2168502"/>
                    <a:gd name="connsiteX2784" fmla="*/ 588419 w 1793182"/>
                    <a:gd name="connsiteY2784" fmla="*/ 344893 h 2168502"/>
                    <a:gd name="connsiteX2785" fmla="*/ 589544 w 1793182"/>
                    <a:gd name="connsiteY2785" fmla="*/ 344448 h 2168502"/>
                    <a:gd name="connsiteX2786" fmla="*/ 590026 w 1793182"/>
                    <a:gd name="connsiteY2786" fmla="*/ 344225 h 2168502"/>
                    <a:gd name="connsiteX2787" fmla="*/ 590842 w 1793182"/>
                    <a:gd name="connsiteY2787" fmla="*/ 344039 h 2168502"/>
                    <a:gd name="connsiteX2788" fmla="*/ 590792 w 1793182"/>
                    <a:gd name="connsiteY2788" fmla="*/ 345203 h 2168502"/>
                    <a:gd name="connsiteX2789" fmla="*/ 590607 w 1793182"/>
                    <a:gd name="connsiteY2789" fmla="*/ 345933 h 2168502"/>
                    <a:gd name="connsiteX2790" fmla="*/ 590545 w 1793182"/>
                    <a:gd name="connsiteY2790" fmla="*/ 346614 h 2168502"/>
                    <a:gd name="connsiteX2791" fmla="*/ 590409 w 1793182"/>
                    <a:gd name="connsiteY2791" fmla="*/ 347431 h 2168502"/>
                    <a:gd name="connsiteX2792" fmla="*/ 590644 w 1793182"/>
                    <a:gd name="connsiteY2792" fmla="*/ 348978 h 2168502"/>
                    <a:gd name="connsiteX2793" fmla="*/ 591398 w 1793182"/>
                    <a:gd name="connsiteY2793" fmla="*/ 349374 h 2168502"/>
                    <a:gd name="connsiteX2794" fmla="*/ 591880 w 1793182"/>
                    <a:gd name="connsiteY2794" fmla="*/ 349721 h 2168502"/>
                    <a:gd name="connsiteX2795" fmla="*/ 592115 w 1793182"/>
                    <a:gd name="connsiteY2795" fmla="*/ 349944 h 2168502"/>
                    <a:gd name="connsiteX2796" fmla="*/ 592263 w 1793182"/>
                    <a:gd name="connsiteY2796" fmla="*/ 350092 h 2168502"/>
                    <a:gd name="connsiteX2797" fmla="*/ 592474 w 1793182"/>
                    <a:gd name="connsiteY2797" fmla="*/ 350229 h 2168502"/>
                    <a:gd name="connsiteX2798" fmla="*/ 592857 w 1793182"/>
                    <a:gd name="connsiteY2798" fmla="*/ 350476 h 2168502"/>
                    <a:gd name="connsiteX2799" fmla="*/ 593388 w 1793182"/>
                    <a:gd name="connsiteY2799" fmla="*/ 350810 h 2168502"/>
                    <a:gd name="connsiteX2800" fmla="*/ 594155 w 1793182"/>
                    <a:gd name="connsiteY2800" fmla="*/ 351219 h 2168502"/>
                    <a:gd name="connsiteX2801" fmla="*/ 594822 w 1793182"/>
                    <a:gd name="connsiteY2801" fmla="*/ 351504 h 2168502"/>
                    <a:gd name="connsiteX2802" fmla="*/ 595947 w 1793182"/>
                    <a:gd name="connsiteY2802" fmla="*/ 351974 h 2168502"/>
                    <a:gd name="connsiteX2803" fmla="*/ 596652 w 1793182"/>
                    <a:gd name="connsiteY2803" fmla="*/ 352370 h 2168502"/>
                    <a:gd name="connsiteX2804" fmla="*/ 597455 w 1793182"/>
                    <a:gd name="connsiteY2804" fmla="*/ 352667 h 2168502"/>
                    <a:gd name="connsiteX2805" fmla="*/ 598370 w 1793182"/>
                    <a:gd name="connsiteY2805" fmla="*/ 352741 h 2168502"/>
                    <a:gd name="connsiteX2806" fmla="*/ 600805 w 1793182"/>
                    <a:gd name="connsiteY2806" fmla="*/ 352915 h 2168502"/>
                    <a:gd name="connsiteX2807" fmla="*/ 601819 w 1793182"/>
                    <a:gd name="connsiteY2807" fmla="*/ 352927 h 2168502"/>
                    <a:gd name="connsiteX2808" fmla="*/ 602388 w 1793182"/>
                    <a:gd name="connsiteY2808" fmla="*/ 352729 h 2168502"/>
                    <a:gd name="connsiteX2809" fmla="*/ 602685 w 1793182"/>
                    <a:gd name="connsiteY2809" fmla="*/ 352494 h 2168502"/>
                    <a:gd name="connsiteX2810" fmla="*/ 603018 w 1793182"/>
                    <a:gd name="connsiteY2810" fmla="*/ 352234 h 2168502"/>
                    <a:gd name="connsiteX2811" fmla="*/ 603711 w 1793182"/>
                    <a:gd name="connsiteY2811" fmla="*/ 351590 h 2168502"/>
                    <a:gd name="connsiteX2812" fmla="*/ 604230 w 1793182"/>
                    <a:gd name="connsiteY2812" fmla="*/ 351120 h 2168502"/>
                    <a:gd name="connsiteX2813" fmla="*/ 604638 w 1793182"/>
                    <a:gd name="connsiteY2813" fmla="*/ 350724 h 2168502"/>
                    <a:gd name="connsiteX2814" fmla="*/ 605194 w 1793182"/>
                    <a:gd name="connsiteY2814" fmla="*/ 350167 h 2168502"/>
                    <a:gd name="connsiteX2815" fmla="*/ 605676 w 1793182"/>
                    <a:gd name="connsiteY2815" fmla="*/ 349758 h 2168502"/>
                    <a:gd name="connsiteX2816" fmla="*/ 606096 w 1793182"/>
                    <a:gd name="connsiteY2816" fmla="*/ 349325 h 2168502"/>
                    <a:gd name="connsiteX2817" fmla="*/ 606542 w 1793182"/>
                    <a:gd name="connsiteY2817" fmla="*/ 348904 h 2168502"/>
                    <a:gd name="connsiteX2818" fmla="*/ 607456 w 1793182"/>
                    <a:gd name="connsiteY2818" fmla="*/ 348149 h 2168502"/>
                    <a:gd name="connsiteX2819" fmla="*/ 607914 w 1793182"/>
                    <a:gd name="connsiteY2819" fmla="*/ 347777 h 2168502"/>
                    <a:gd name="connsiteX2820" fmla="*/ 608420 w 1793182"/>
                    <a:gd name="connsiteY2820" fmla="*/ 348421 h 2168502"/>
                    <a:gd name="connsiteX2821" fmla="*/ 609051 w 1793182"/>
                    <a:gd name="connsiteY2821" fmla="*/ 348805 h 2168502"/>
                    <a:gd name="connsiteX2822" fmla="*/ 609743 w 1793182"/>
                    <a:gd name="connsiteY2822" fmla="*/ 349275 h 2168502"/>
                    <a:gd name="connsiteX2823" fmla="*/ 610621 w 1793182"/>
                    <a:gd name="connsiteY2823" fmla="*/ 350080 h 2168502"/>
                    <a:gd name="connsiteX2824" fmla="*/ 611066 w 1793182"/>
                    <a:gd name="connsiteY2824" fmla="*/ 350092 h 2168502"/>
                    <a:gd name="connsiteX2825" fmla="*/ 611449 w 1793182"/>
                    <a:gd name="connsiteY2825" fmla="*/ 349993 h 2168502"/>
                    <a:gd name="connsiteX2826" fmla="*/ 611795 w 1793182"/>
                    <a:gd name="connsiteY2826" fmla="*/ 349919 h 2168502"/>
                    <a:gd name="connsiteX2827" fmla="*/ 612277 w 1793182"/>
                    <a:gd name="connsiteY2827" fmla="*/ 349659 h 2168502"/>
                    <a:gd name="connsiteX2828" fmla="*/ 612945 w 1793182"/>
                    <a:gd name="connsiteY2828" fmla="*/ 349461 h 2168502"/>
                    <a:gd name="connsiteX2829" fmla="*/ 613860 w 1793182"/>
                    <a:gd name="connsiteY2829" fmla="*/ 349077 h 2168502"/>
                    <a:gd name="connsiteX2830" fmla="*/ 614577 w 1793182"/>
                    <a:gd name="connsiteY2830" fmla="*/ 348582 h 2168502"/>
                    <a:gd name="connsiteX2831" fmla="*/ 615331 w 1793182"/>
                    <a:gd name="connsiteY2831" fmla="*/ 347926 h 2168502"/>
                    <a:gd name="connsiteX2832" fmla="*/ 616307 w 1793182"/>
                    <a:gd name="connsiteY2832" fmla="*/ 347319 h 2168502"/>
                    <a:gd name="connsiteX2833" fmla="*/ 616666 w 1793182"/>
                    <a:gd name="connsiteY2833" fmla="*/ 346218 h 2168502"/>
                    <a:gd name="connsiteX2834" fmla="*/ 617259 w 1793182"/>
                    <a:gd name="connsiteY2834" fmla="*/ 346552 h 2168502"/>
                    <a:gd name="connsiteX2835" fmla="*/ 618013 w 1793182"/>
                    <a:gd name="connsiteY2835" fmla="*/ 346799 h 2168502"/>
                    <a:gd name="connsiteX2836" fmla="*/ 619076 w 1793182"/>
                    <a:gd name="connsiteY2836" fmla="*/ 346923 h 2168502"/>
                    <a:gd name="connsiteX2837" fmla="*/ 619917 w 1793182"/>
                    <a:gd name="connsiteY2837" fmla="*/ 347146 h 2168502"/>
                    <a:gd name="connsiteX2838" fmla="*/ 620782 w 1793182"/>
                    <a:gd name="connsiteY2838" fmla="*/ 347703 h 2168502"/>
                    <a:gd name="connsiteX2839" fmla="*/ 621289 w 1793182"/>
                    <a:gd name="connsiteY2839" fmla="*/ 348186 h 2168502"/>
                    <a:gd name="connsiteX2840" fmla="*/ 621796 w 1793182"/>
                    <a:gd name="connsiteY2840" fmla="*/ 348545 h 2168502"/>
                    <a:gd name="connsiteX2841" fmla="*/ 622835 w 1793182"/>
                    <a:gd name="connsiteY2841" fmla="*/ 348718 h 2168502"/>
                    <a:gd name="connsiteX2842" fmla="*/ 623416 w 1793182"/>
                    <a:gd name="connsiteY2842" fmla="*/ 348669 h 2168502"/>
                    <a:gd name="connsiteX2843" fmla="*/ 624565 w 1793182"/>
                    <a:gd name="connsiteY2843" fmla="*/ 348396 h 2168502"/>
                    <a:gd name="connsiteX2844" fmla="*/ 625319 w 1793182"/>
                    <a:gd name="connsiteY2844" fmla="*/ 347988 h 2168502"/>
                    <a:gd name="connsiteX2845" fmla="*/ 625863 w 1793182"/>
                    <a:gd name="connsiteY2845" fmla="*/ 347530 h 2168502"/>
                    <a:gd name="connsiteX2846" fmla="*/ 626382 w 1793182"/>
                    <a:gd name="connsiteY2846" fmla="*/ 347233 h 2168502"/>
                    <a:gd name="connsiteX2847" fmla="*/ 626457 w 1793182"/>
                    <a:gd name="connsiteY2847" fmla="*/ 347183 h 2168502"/>
                    <a:gd name="connsiteX2848" fmla="*/ 627483 w 1793182"/>
                    <a:gd name="connsiteY2848" fmla="*/ 346527 h 2168502"/>
                    <a:gd name="connsiteX2849" fmla="*/ 628163 w 1793182"/>
                    <a:gd name="connsiteY2849" fmla="*/ 345933 h 2168502"/>
                    <a:gd name="connsiteX2850" fmla="*/ 628731 w 1793182"/>
                    <a:gd name="connsiteY2850" fmla="*/ 345537 h 2168502"/>
                    <a:gd name="connsiteX2851" fmla="*/ 629349 w 1793182"/>
                    <a:gd name="connsiteY2851" fmla="*/ 345203 h 2168502"/>
                    <a:gd name="connsiteX2852" fmla="*/ 630239 w 1793182"/>
                    <a:gd name="connsiteY2852" fmla="*/ 344683 h 2168502"/>
                    <a:gd name="connsiteX2853" fmla="*/ 631018 w 1793182"/>
                    <a:gd name="connsiteY2853" fmla="*/ 344101 h 2168502"/>
                    <a:gd name="connsiteX2854" fmla="*/ 631686 w 1793182"/>
                    <a:gd name="connsiteY2854" fmla="*/ 343333 h 2168502"/>
                    <a:gd name="connsiteX2855" fmla="*/ 632291 w 1793182"/>
                    <a:gd name="connsiteY2855" fmla="*/ 342529 h 2168502"/>
                    <a:gd name="connsiteX2856" fmla="*/ 632563 w 1793182"/>
                    <a:gd name="connsiteY2856" fmla="*/ 342009 h 2168502"/>
                    <a:gd name="connsiteX2857" fmla="*/ 632675 w 1793182"/>
                    <a:gd name="connsiteY2857" fmla="*/ 341798 h 2168502"/>
                    <a:gd name="connsiteX2858" fmla="*/ 633144 w 1793182"/>
                    <a:gd name="connsiteY2858" fmla="*/ 340313 h 2168502"/>
                    <a:gd name="connsiteX2859" fmla="*/ 633664 w 1793182"/>
                    <a:gd name="connsiteY2859" fmla="*/ 339397 h 2168502"/>
                    <a:gd name="connsiteX2860" fmla="*/ 633701 w 1793182"/>
                    <a:gd name="connsiteY2860" fmla="*/ 338567 h 2168502"/>
                    <a:gd name="connsiteX2861" fmla="*/ 633738 w 1793182"/>
                    <a:gd name="connsiteY2861" fmla="*/ 337862 h 2168502"/>
                    <a:gd name="connsiteX2862" fmla="*/ 633960 w 1793182"/>
                    <a:gd name="connsiteY2862" fmla="*/ 336376 h 2168502"/>
                    <a:gd name="connsiteX2863" fmla="*/ 634307 w 1793182"/>
                    <a:gd name="connsiteY2863" fmla="*/ 335460 h 2168502"/>
                    <a:gd name="connsiteX2864" fmla="*/ 634888 w 1793182"/>
                    <a:gd name="connsiteY2864" fmla="*/ 334557 h 2168502"/>
                    <a:gd name="connsiteX2865" fmla="*/ 635432 w 1793182"/>
                    <a:gd name="connsiteY2865" fmla="*/ 334420 h 2168502"/>
                    <a:gd name="connsiteX2866" fmla="*/ 636457 w 1793182"/>
                    <a:gd name="connsiteY2866" fmla="*/ 334136 h 2168502"/>
                    <a:gd name="connsiteX2867" fmla="*/ 637125 w 1793182"/>
                    <a:gd name="connsiteY2867" fmla="*/ 333901 h 2168502"/>
                    <a:gd name="connsiteX2868" fmla="*/ 637558 w 1793182"/>
                    <a:gd name="connsiteY2868" fmla="*/ 333232 h 2168502"/>
                    <a:gd name="connsiteX2869" fmla="*/ 637150 w 1793182"/>
                    <a:gd name="connsiteY2869" fmla="*/ 332774 h 2168502"/>
                    <a:gd name="connsiteX2870" fmla="*/ 636408 w 1793182"/>
                    <a:gd name="connsiteY2870" fmla="*/ 332440 h 2168502"/>
                    <a:gd name="connsiteX2871" fmla="*/ 635642 w 1793182"/>
                    <a:gd name="connsiteY2871" fmla="*/ 332068 h 2168502"/>
                    <a:gd name="connsiteX2872" fmla="*/ 635172 w 1793182"/>
                    <a:gd name="connsiteY2872" fmla="*/ 331400 h 2168502"/>
                    <a:gd name="connsiteX2873" fmla="*/ 634751 w 1793182"/>
                    <a:gd name="connsiteY2873" fmla="*/ 330645 h 2168502"/>
                    <a:gd name="connsiteX2874" fmla="*/ 633775 w 1793182"/>
                    <a:gd name="connsiteY2874" fmla="*/ 329296 h 2168502"/>
                    <a:gd name="connsiteX2875" fmla="*/ 633070 w 1793182"/>
                    <a:gd name="connsiteY2875" fmla="*/ 328776 h 2168502"/>
                    <a:gd name="connsiteX2876" fmla="*/ 632885 w 1793182"/>
                    <a:gd name="connsiteY2876" fmla="*/ 328194 h 2168502"/>
                    <a:gd name="connsiteX2877" fmla="*/ 632897 w 1793182"/>
                    <a:gd name="connsiteY2877" fmla="*/ 327389 h 2168502"/>
                    <a:gd name="connsiteX2878" fmla="*/ 633021 w 1793182"/>
                    <a:gd name="connsiteY2878" fmla="*/ 326745 h 2168502"/>
                    <a:gd name="connsiteX2879" fmla="*/ 633107 w 1793182"/>
                    <a:gd name="connsiteY2879" fmla="*/ 326139 h 2168502"/>
                    <a:gd name="connsiteX2880" fmla="*/ 632700 w 1793182"/>
                    <a:gd name="connsiteY2880" fmla="*/ 325768 h 2168502"/>
                    <a:gd name="connsiteX2881" fmla="*/ 631624 w 1793182"/>
                    <a:gd name="connsiteY2881" fmla="*/ 325768 h 2168502"/>
                    <a:gd name="connsiteX2882" fmla="*/ 630919 w 1793182"/>
                    <a:gd name="connsiteY2882" fmla="*/ 325990 h 2168502"/>
                    <a:gd name="connsiteX2883" fmla="*/ 630202 w 1793182"/>
                    <a:gd name="connsiteY2883" fmla="*/ 326349 h 2168502"/>
                    <a:gd name="connsiteX2884" fmla="*/ 629498 w 1793182"/>
                    <a:gd name="connsiteY2884" fmla="*/ 326659 h 2168502"/>
                    <a:gd name="connsiteX2885" fmla="*/ 628867 w 1793182"/>
                    <a:gd name="connsiteY2885" fmla="*/ 326894 h 2168502"/>
                    <a:gd name="connsiteX2886" fmla="*/ 628150 w 1793182"/>
                    <a:gd name="connsiteY2886" fmla="*/ 326758 h 2168502"/>
                    <a:gd name="connsiteX2887" fmla="*/ 627285 w 1793182"/>
                    <a:gd name="connsiteY2887" fmla="*/ 326040 h 2168502"/>
                    <a:gd name="connsiteX2888" fmla="*/ 627396 w 1793182"/>
                    <a:gd name="connsiteY2888" fmla="*/ 325198 h 2168502"/>
                    <a:gd name="connsiteX2889" fmla="*/ 627273 w 1793182"/>
                    <a:gd name="connsiteY2889" fmla="*/ 324257 h 2168502"/>
                    <a:gd name="connsiteX2890" fmla="*/ 626926 w 1793182"/>
                    <a:gd name="connsiteY2890" fmla="*/ 324851 h 2168502"/>
                    <a:gd name="connsiteX2891" fmla="*/ 626382 w 1793182"/>
                    <a:gd name="connsiteY2891" fmla="*/ 324851 h 2168502"/>
                    <a:gd name="connsiteX2892" fmla="*/ 626345 w 1793182"/>
                    <a:gd name="connsiteY2892" fmla="*/ 324851 h 2168502"/>
                    <a:gd name="connsiteX2893" fmla="*/ 625715 w 1793182"/>
                    <a:gd name="connsiteY2893" fmla="*/ 324356 h 2168502"/>
                    <a:gd name="connsiteX2894" fmla="*/ 624874 w 1793182"/>
                    <a:gd name="connsiteY2894" fmla="*/ 323391 h 2168502"/>
                    <a:gd name="connsiteX2895" fmla="*/ 624553 w 1793182"/>
                    <a:gd name="connsiteY2895" fmla="*/ 322747 h 2168502"/>
                    <a:gd name="connsiteX2896" fmla="*/ 623786 w 1793182"/>
                    <a:gd name="connsiteY2896" fmla="*/ 322388 h 2168502"/>
                    <a:gd name="connsiteX2897" fmla="*/ 623280 w 1793182"/>
                    <a:gd name="connsiteY2897" fmla="*/ 321336 h 2168502"/>
                    <a:gd name="connsiteX2898" fmla="*/ 623094 w 1793182"/>
                    <a:gd name="connsiteY2898" fmla="*/ 320370 h 2168502"/>
                    <a:gd name="connsiteX2899" fmla="*/ 622773 w 1793182"/>
                    <a:gd name="connsiteY2899" fmla="*/ 319454 h 2168502"/>
                    <a:gd name="connsiteX2900" fmla="*/ 622785 w 1793182"/>
                    <a:gd name="connsiteY2900" fmla="*/ 318811 h 2168502"/>
                    <a:gd name="connsiteX2901" fmla="*/ 622402 w 1793182"/>
                    <a:gd name="connsiteY2901" fmla="*/ 318204 h 2168502"/>
                    <a:gd name="connsiteX2902" fmla="*/ 621920 w 1793182"/>
                    <a:gd name="connsiteY2902" fmla="*/ 317733 h 2168502"/>
                    <a:gd name="connsiteX2903" fmla="*/ 621994 w 1793182"/>
                    <a:gd name="connsiteY2903" fmla="*/ 317535 h 2168502"/>
                    <a:gd name="connsiteX2904" fmla="*/ 622130 w 1793182"/>
                    <a:gd name="connsiteY2904" fmla="*/ 317139 h 2168502"/>
                    <a:gd name="connsiteX2905" fmla="*/ 622711 w 1793182"/>
                    <a:gd name="connsiteY2905" fmla="*/ 316112 h 2168502"/>
                    <a:gd name="connsiteX2906" fmla="*/ 623379 w 1793182"/>
                    <a:gd name="connsiteY2906" fmla="*/ 315270 h 2168502"/>
                    <a:gd name="connsiteX2907" fmla="*/ 623811 w 1793182"/>
                    <a:gd name="connsiteY2907" fmla="*/ 314651 h 2168502"/>
                    <a:gd name="connsiteX2908" fmla="*/ 624479 w 1793182"/>
                    <a:gd name="connsiteY2908" fmla="*/ 313760 h 2168502"/>
                    <a:gd name="connsiteX2909" fmla="*/ 624800 w 1793182"/>
                    <a:gd name="connsiteY2909" fmla="*/ 313054 h 2168502"/>
                    <a:gd name="connsiteX2910" fmla="*/ 624911 w 1793182"/>
                    <a:gd name="connsiteY2910" fmla="*/ 312448 h 2168502"/>
                    <a:gd name="connsiteX2911" fmla="*/ 624887 w 1793182"/>
                    <a:gd name="connsiteY2911" fmla="*/ 311408 h 2168502"/>
                    <a:gd name="connsiteX2912" fmla="*/ 625220 w 1793182"/>
                    <a:gd name="connsiteY2912" fmla="*/ 310913 h 2168502"/>
                    <a:gd name="connsiteX2913" fmla="*/ 625925 w 1793182"/>
                    <a:gd name="connsiteY2913" fmla="*/ 310108 h 2168502"/>
                    <a:gd name="connsiteX2914" fmla="*/ 626185 w 1793182"/>
                    <a:gd name="connsiteY2914" fmla="*/ 309662 h 2168502"/>
                    <a:gd name="connsiteX2915" fmla="*/ 626358 w 1793182"/>
                    <a:gd name="connsiteY2915" fmla="*/ 309353 h 2168502"/>
                    <a:gd name="connsiteX2916" fmla="*/ 627050 w 1793182"/>
                    <a:gd name="connsiteY2916" fmla="*/ 308523 h 2168502"/>
                    <a:gd name="connsiteX2917" fmla="*/ 627804 w 1793182"/>
                    <a:gd name="connsiteY2917" fmla="*/ 308610 h 2168502"/>
                    <a:gd name="connsiteX2918" fmla="*/ 628497 w 1793182"/>
                    <a:gd name="connsiteY2918" fmla="*/ 308771 h 2168502"/>
                    <a:gd name="connsiteX2919" fmla="*/ 629016 w 1793182"/>
                    <a:gd name="connsiteY2919" fmla="*/ 308387 h 2168502"/>
                    <a:gd name="connsiteX2920" fmla="*/ 629312 w 1793182"/>
                    <a:gd name="connsiteY2920" fmla="*/ 307743 h 2168502"/>
                    <a:gd name="connsiteX2921" fmla="*/ 629708 w 1793182"/>
                    <a:gd name="connsiteY2921" fmla="*/ 306506 h 2168502"/>
                    <a:gd name="connsiteX2922" fmla="*/ 630511 w 1793182"/>
                    <a:gd name="connsiteY2922" fmla="*/ 305045 h 2168502"/>
                    <a:gd name="connsiteX2923" fmla="*/ 629881 w 1793182"/>
                    <a:gd name="connsiteY2923" fmla="*/ 304636 h 2168502"/>
                    <a:gd name="connsiteX2924" fmla="*/ 629411 w 1793182"/>
                    <a:gd name="connsiteY2924" fmla="*/ 304203 h 2168502"/>
                    <a:gd name="connsiteX2925" fmla="*/ 629461 w 1793182"/>
                    <a:gd name="connsiteY2925" fmla="*/ 303547 h 2168502"/>
                    <a:gd name="connsiteX2926" fmla="*/ 629003 w 1793182"/>
                    <a:gd name="connsiteY2926" fmla="*/ 303077 h 2168502"/>
                    <a:gd name="connsiteX2927" fmla="*/ 628497 w 1793182"/>
                    <a:gd name="connsiteY2927" fmla="*/ 302742 h 2168502"/>
                    <a:gd name="connsiteX2928" fmla="*/ 627779 w 1793182"/>
                    <a:gd name="connsiteY2928" fmla="*/ 302334 h 2168502"/>
                    <a:gd name="connsiteX2929" fmla="*/ 627248 w 1793182"/>
                    <a:gd name="connsiteY2929" fmla="*/ 301888 h 2168502"/>
                    <a:gd name="connsiteX2930" fmla="*/ 627173 w 1793182"/>
                    <a:gd name="connsiteY2930" fmla="*/ 300910 h 2168502"/>
                    <a:gd name="connsiteX2931" fmla="*/ 627409 w 1793182"/>
                    <a:gd name="connsiteY2931" fmla="*/ 299450 h 2168502"/>
                    <a:gd name="connsiteX2932" fmla="*/ 627409 w 1793182"/>
                    <a:gd name="connsiteY2932" fmla="*/ 297989 h 2168502"/>
                    <a:gd name="connsiteX2933" fmla="*/ 626617 w 1793182"/>
                    <a:gd name="connsiteY2933" fmla="*/ 297457 h 2168502"/>
                    <a:gd name="connsiteX2934" fmla="*/ 625913 w 1793182"/>
                    <a:gd name="connsiteY2934" fmla="*/ 296887 h 2168502"/>
                    <a:gd name="connsiteX2935" fmla="*/ 625529 w 1793182"/>
                    <a:gd name="connsiteY2935" fmla="*/ 296429 h 2168502"/>
                    <a:gd name="connsiteX2936" fmla="*/ 624837 w 1793182"/>
                    <a:gd name="connsiteY2936" fmla="*/ 295216 h 2168502"/>
                    <a:gd name="connsiteX2937" fmla="*/ 624751 w 1793182"/>
                    <a:gd name="connsiteY2937" fmla="*/ 294572 h 2168502"/>
                    <a:gd name="connsiteX2938" fmla="*/ 624813 w 1793182"/>
                    <a:gd name="connsiteY2938" fmla="*/ 293421 h 2168502"/>
                    <a:gd name="connsiteX2939" fmla="*/ 624528 w 1793182"/>
                    <a:gd name="connsiteY2939" fmla="*/ 292913 h 2168502"/>
                    <a:gd name="connsiteX2940" fmla="*/ 624355 w 1793182"/>
                    <a:gd name="connsiteY2940" fmla="*/ 291824 h 2168502"/>
                    <a:gd name="connsiteX2941" fmla="*/ 624281 w 1793182"/>
                    <a:gd name="connsiteY2941" fmla="*/ 291156 h 2168502"/>
                    <a:gd name="connsiteX2942" fmla="*/ 624058 w 1793182"/>
                    <a:gd name="connsiteY2942" fmla="*/ 290351 h 2168502"/>
                    <a:gd name="connsiteX2943" fmla="*/ 624392 w 1793182"/>
                    <a:gd name="connsiteY2943" fmla="*/ 289583 h 2168502"/>
                    <a:gd name="connsiteX2944" fmla="*/ 625282 w 1793182"/>
                    <a:gd name="connsiteY2944" fmla="*/ 288890 h 2168502"/>
                    <a:gd name="connsiteX2945" fmla="*/ 625616 w 1793182"/>
                    <a:gd name="connsiteY2945" fmla="*/ 288259 h 2168502"/>
                    <a:gd name="connsiteX2946" fmla="*/ 625690 w 1793182"/>
                    <a:gd name="connsiteY2946" fmla="*/ 287590 h 2168502"/>
                    <a:gd name="connsiteX2947" fmla="*/ 625196 w 1793182"/>
                    <a:gd name="connsiteY2947" fmla="*/ 286959 h 2168502"/>
                    <a:gd name="connsiteX2948" fmla="*/ 624689 w 1793182"/>
                    <a:gd name="connsiteY2948" fmla="*/ 286625 h 2168502"/>
                    <a:gd name="connsiteX2949" fmla="*/ 623898 w 1793182"/>
                    <a:gd name="connsiteY2949" fmla="*/ 286501 h 2168502"/>
                    <a:gd name="connsiteX2950" fmla="*/ 623218 w 1793182"/>
                    <a:gd name="connsiteY2950" fmla="*/ 286563 h 2168502"/>
                    <a:gd name="connsiteX2951" fmla="*/ 622402 w 1793182"/>
                    <a:gd name="connsiteY2951" fmla="*/ 286984 h 2168502"/>
                    <a:gd name="connsiteX2952" fmla="*/ 621710 w 1793182"/>
                    <a:gd name="connsiteY2952" fmla="*/ 287046 h 2168502"/>
                    <a:gd name="connsiteX2953" fmla="*/ 621252 w 1793182"/>
                    <a:gd name="connsiteY2953" fmla="*/ 286749 h 2168502"/>
                    <a:gd name="connsiteX2954" fmla="*/ 620671 w 1793182"/>
                    <a:gd name="connsiteY2954" fmla="*/ 286093 h 2168502"/>
                    <a:gd name="connsiteX2955" fmla="*/ 620214 w 1793182"/>
                    <a:gd name="connsiteY2955" fmla="*/ 285511 h 2168502"/>
                    <a:gd name="connsiteX2956" fmla="*/ 619596 w 1793182"/>
                    <a:gd name="connsiteY2956" fmla="*/ 285362 h 2168502"/>
                    <a:gd name="connsiteX2957" fmla="*/ 618965 w 1793182"/>
                    <a:gd name="connsiteY2957" fmla="*/ 285288 h 2168502"/>
                    <a:gd name="connsiteX2958" fmla="*/ 618261 w 1793182"/>
                    <a:gd name="connsiteY2958" fmla="*/ 284892 h 2168502"/>
                    <a:gd name="connsiteX2959" fmla="*/ 617890 w 1793182"/>
                    <a:gd name="connsiteY2959" fmla="*/ 284409 h 2168502"/>
                    <a:gd name="connsiteX2960" fmla="*/ 617123 w 1793182"/>
                    <a:gd name="connsiteY2960" fmla="*/ 283196 h 2168502"/>
                    <a:gd name="connsiteX2961" fmla="*/ 617556 w 1793182"/>
                    <a:gd name="connsiteY2961" fmla="*/ 282416 h 2168502"/>
                    <a:gd name="connsiteX2962" fmla="*/ 617680 w 1793182"/>
                    <a:gd name="connsiteY2962" fmla="*/ 281153 h 2168502"/>
                    <a:gd name="connsiteX2963" fmla="*/ 618112 w 1793182"/>
                    <a:gd name="connsiteY2963" fmla="*/ 280423 h 2168502"/>
                    <a:gd name="connsiteX2964" fmla="*/ 618298 w 1793182"/>
                    <a:gd name="connsiteY2964" fmla="*/ 279668 h 2168502"/>
                    <a:gd name="connsiteX2965" fmla="*/ 617779 w 1793182"/>
                    <a:gd name="connsiteY2965" fmla="*/ 278665 h 2168502"/>
                    <a:gd name="connsiteX2966" fmla="*/ 618310 w 1793182"/>
                    <a:gd name="connsiteY2966" fmla="*/ 277922 h 2168502"/>
                    <a:gd name="connsiteX2967" fmla="*/ 618718 w 1793182"/>
                    <a:gd name="connsiteY2967" fmla="*/ 277403 h 2168502"/>
                    <a:gd name="connsiteX2968" fmla="*/ 619225 w 1793182"/>
                    <a:gd name="connsiteY2968" fmla="*/ 276103 h 2168502"/>
                    <a:gd name="connsiteX2969" fmla="*/ 618866 w 1793182"/>
                    <a:gd name="connsiteY2969" fmla="*/ 275632 h 2168502"/>
                    <a:gd name="connsiteX2970" fmla="*/ 618520 w 1793182"/>
                    <a:gd name="connsiteY2970" fmla="*/ 274530 h 2168502"/>
                    <a:gd name="connsiteX2971" fmla="*/ 619027 w 1793182"/>
                    <a:gd name="connsiteY2971" fmla="*/ 273639 h 2168502"/>
                    <a:gd name="connsiteX2972" fmla="*/ 619324 w 1793182"/>
                    <a:gd name="connsiteY2972" fmla="*/ 273082 h 2168502"/>
                    <a:gd name="connsiteX2973" fmla="*/ 619769 w 1793182"/>
                    <a:gd name="connsiteY2973" fmla="*/ 272315 h 2168502"/>
                    <a:gd name="connsiteX2974" fmla="*/ 620288 w 1793182"/>
                    <a:gd name="connsiteY2974" fmla="*/ 271869 h 2168502"/>
                    <a:gd name="connsiteX2975" fmla="*/ 620745 w 1793182"/>
                    <a:gd name="connsiteY2975" fmla="*/ 272253 h 2168502"/>
                    <a:gd name="connsiteX2976" fmla="*/ 621450 w 1793182"/>
                    <a:gd name="connsiteY2976" fmla="*/ 272092 h 2168502"/>
                    <a:gd name="connsiteX2977" fmla="*/ 622167 w 1793182"/>
                    <a:gd name="connsiteY2977" fmla="*/ 271646 h 2168502"/>
                    <a:gd name="connsiteX2978" fmla="*/ 622946 w 1793182"/>
                    <a:gd name="connsiteY2978" fmla="*/ 271919 h 2168502"/>
                    <a:gd name="connsiteX2979" fmla="*/ 624170 w 1793182"/>
                    <a:gd name="connsiteY2979" fmla="*/ 271040 h 2168502"/>
                    <a:gd name="connsiteX2980" fmla="*/ 624219 w 1793182"/>
                    <a:gd name="connsiteY2980" fmla="*/ 270223 h 2168502"/>
                    <a:gd name="connsiteX2981" fmla="*/ 624751 w 1793182"/>
                    <a:gd name="connsiteY2981" fmla="*/ 269071 h 2168502"/>
                    <a:gd name="connsiteX2982" fmla="*/ 624961 w 1793182"/>
                    <a:gd name="connsiteY2982" fmla="*/ 268477 h 2168502"/>
                    <a:gd name="connsiteX2983" fmla="*/ 625381 w 1793182"/>
                    <a:gd name="connsiteY2983" fmla="*/ 267784 h 2168502"/>
                    <a:gd name="connsiteX2984" fmla="*/ 626036 w 1793182"/>
                    <a:gd name="connsiteY2984" fmla="*/ 267375 h 2168502"/>
                    <a:gd name="connsiteX2985" fmla="*/ 626951 w 1793182"/>
                    <a:gd name="connsiteY2985" fmla="*/ 267895 h 2168502"/>
                    <a:gd name="connsiteX2986" fmla="*/ 627668 w 1793182"/>
                    <a:gd name="connsiteY2986" fmla="*/ 267623 h 2168502"/>
                    <a:gd name="connsiteX2987" fmla="*/ 628225 w 1793182"/>
                    <a:gd name="connsiteY2987" fmla="*/ 267190 h 2168502"/>
                    <a:gd name="connsiteX2988" fmla="*/ 628336 w 1793182"/>
                    <a:gd name="connsiteY2988" fmla="*/ 267289 h 2168502"/>
                    <a:gd name="connsiteX2989" fmla="*/ 628583 w 1793182"/>
                    <a:gd name="connsiteY2989" fmla="*/ 267883 h 2168502"/>
                    <a:gd name="connsiteX2990" fmla="*/ 628113 w 1793182"/>
                    <a:gd name="connsiteY2990" fmla="*/ 268737 h 2168502"/>
                    <a:gd name="connsiteX2991" fmla="*/ 628744 w 1793182"/>
                    <a:gd name="connsiteY2991" fmla="*/ 269529 h 2168502"/>
                    <a:gd name="connsiteX2992" fmla="*/ 628979 w 1793182"/>
                    <a:gd name="connsiteY2992" fmla="*/ 270148 h 2168502"/>
                    <a:gd name="connsiteX2993" fmla="*/ 628435 w 1793182"/>
                    <a:gd name="connsiteY2993" fmla="*/ 270458 h 2168502"/>
                    <a:gd name="connsiteX2994" fmla="*/ 628026 w 1793182"/>
                    <a:gd name="connsiteY2994" fmla="*/ 270879 h 2168502"/>
                    <a:gd name="connsiteX2995" fmla="*/ 627717 w 1793182"/>
                    <a:gd name="connsiteY2995" fmla="*/ 271721 h 2168502"/>
                    <a:gd name="connsiteX2996" fmla="*/ 628298 w 1793182"/>
                    <a:gd name="connsiteY2996" fmla="*/ 272079 h 2168502"/>
                    <a:gd name="connsiteX2997" fmla="*/ 629300 w 1793182"/>
                    <a:gd name="connsiteY2997" fmla="*/ 272364 h 2168502"/>
                    <a:gd name="connsiteX2998" fmla="*/ 629584 w 1793182"/>
                    <a:gd name="connsiteY2998" fmla="*/ 272909 h 2168502"/>
                    <a:gd name="connsiteX2999" fmla="*/ 629646 w 1793182"/>
                    <a:gd name="connsiteY2999" fmla="*/ 273874 h 2168502"/>
                    <a:gd name="connsiteX3000" fmla="*/ 630536 w 1793182"/>
                    <a:gd name="connsiteY3000" fmla="*/ 274283 h 2168502"/>
                    <a:gd name="connsiteX3001" fmla="*/ 631204 w 1793182"/>
                    <a:gd name="connsiteY3001" fmla="*/ 274370 h 2168502"/>
                    <a:gd name="connsiteX3002" fmla="*/ 632069 w 1793182"/>
                    <a:gd name="connsiteY3002" fmla="*/ 274333 h 2168502"/>
                    <a:gd name="connsiteX3003" fmla="*/ 633256 w 1793182"/>
                    <a:gd name="connsiteY3003" fmla="*/ 274419 h 2168502"/>
                    <a:gd name="connsiteX3004" fmla="*/ 634072 w 1793182"/>
                    <a:gd name="connsiteY3004" fmla="*/ 274580 h 2168502"/>
                    <a:gd name="connsiteX3005" fmla="*/ 635728 w 1793182"/>
                    <a:gd name="connsiteY3005" fmla="*/ 274741 h 2168502"/>
                    <a:gd name="connsiteX3006" fmla="*/ 636594 w 1793182"/>
                    <a:gd name="connsiteY3006" fmla="*/ 274952 h 2168502"/>
                    <a:gd name="connsiteX3007" fmla="*/ 637830 w 1793182"/>
                    <a:gd name="connsiteY3007" fmla="*/ 275286 h 2168502"/>
                    <a:gd name="connsiteX3008" fmla="*/ 638275 w 1793182"/>
                    <a:gd name="connsiteY3008" fmla="*/ 275694 h 2168502"/>
                    <a:gd name="connsiteX3009" fmla="*/ 638893 w 1793182"/>
                    <a:gd name="connsiteY3009" fmla="*/ 276066 h 2168502"/>
                    <a:gd name="connsiteX3010" fmla="*/ 639412 w 1793182"/>
                    <a:gd name="connsiteY3010" fmla="*/ 276053 h 2168502"/>
                    <a:gd name="connsiteX3011" fmla="*/ 639981 w 1793182"/>
                    <a:gd name="connsiteY3011" fmla="*/ 275954 h 2168502"/>
                    <a:gd name="connsiteX3012" fmla="*/ 641217 w 1793182"/>
                    <a:gd name="connsiteY3012" fmla="*/ 275595 h 2168502"/>
                    <a:gd name="connsiteX3013" fmla="*/ 642231 w 1793182"/>
                    <a:gd name="connsiteY3013" fmla="*/ 275620 h 2168502"/>
                    <a:gd name="connsiteX3014" fmla="*/ 642466 w 1793182"/>
                    <a:gd name="connsiteY3014" fmla="*/ 276412 h 2168502"/>
                    <a:gd name="connsiteX3015" fmla="*/ 642020 w 1793182"/>
                    <a:gd name="connsiteY3015" fmla="*/ 277464 h 2168502"/>
                    <a:gd name="connsiteX3016" fmla="*/ 641699 w 1793182"/>
                    <a:gd name="connsiteY3016" fmla="*/ 278170 h 2168502"/>
                    <a:gd name="connsiteX3017" fmla="*/ 642020 w 1793182"/>
                    <a:gd name="connsiteY3017" fmla="*/ 278826 h 2168502"/>
                    <a:gd name="connsiteX3018" fmla="*/ 642873 w 1793182"/>
                    <a:gd name="connsiteY3018" fmla="*/ 278690 h 2168502"/>
                    <a:gd name="connsiteX3019" fmla="*/ 643640 w 1793182"/>
                    <a:gd name="connsiteY3019" fmla="*/ 278504 h 2168502"/>
                    <a:gd name="connsiteX3020" fmla="*/ 644344 w 1793182"/>
                    <a:gd name="connsiteY3020" fmla="*/ 278603 h 2168502"/>
                    <a:gd name="connsiteX3021" fmla="*/ 644888 w 1793182"/>
                    <a:gd name="connsiteY3021" fmla="*/ 278467 h 2168502"/>
                    <a:gd name="connsiteX3022" fmla="*/ 645024 w 1793182"/>
                    <a:gd name="connsiteY3022" fmla="*/ 279185 h 2168502"/>
                    <a:gd name="connsiteX3023" fmla="*/ 644567 w 1793182"/>
                    <a:gd name="connsiteY3023" fmla="*/ 279705 h 2168502"/>
                    <a:gd name="connsiteX3024" fmla="*/ 644616 w 1793182"/>
                    <a:gd name="connsiteY3024" fmla="*/ 281203 h 2168502"/>
                    <a:gd name="connsiteX3025" fmla="*/ 645247 w 1793182"/>
                    <a:gd name="connsiteY3025" fmla="*/ 281388 h 2168502"/>
                    <a:gd name="connsiteX3026" fmla="*/ 646224 w 1793182"/>
                    <a:gd name="connsiteY3026" fmla="*/ 281562 h 2168502"/>
                    <a:gd name="connsiteX3027" fmla="*/ 646953 w 1793182"/>
                    <a:gd name="connsiteY3027" fmla="*/ 281166 h 2168502"/>
                    <a:gd name="connsiteX3028" fmla="*/ 647905 w 1793182"/>
                    <a:gd name="connsiteY3028" fmla="*/ 281339 h 2168502"/>
                    <a:gd name="connsiteX3029" fmla="*/ 648609 w 1793182"/>
                    <a:gd name="connsiteY3029" fmla="*/ 281661 h 2168502"/>
                    <a:gd name="connsiteX3030" fmla="*/ 649895 w 1793182"/>
                    <a:gd name="connsiteY3030" fmla="*/ 282057 h 2168502"/>
                    <a:gd name="connsiteX3031" fmla="*/ 650921 w 1793182"/>
                    <a:gd name="connsiteY3031" fmla="*/ 281859 h 2168502"/>
                    <a:gd name="connsiteX3032" fmla="*/ 651675 w 1793182"/>
                    <a:gd name="connsiteY3032" fmla="*/ 280992 h 2168502"/>
                    <a:gd name="connsiteX3033" fmla="*/ 651935 w 1793182"/>
                    <a:gd name="connsiteY3033" fmla="*/ 280361 h 2168502"/>
                    <a:gd name="connsiteX3034" fmla="*/ 651663 w 1793182"/>
                    <a:gd name="connsiteY3034" fmla="*/ 279742 h 2168502"/>
                    <a:gd name="connsiteX3035" fmla="*/ 651255 w 1793182"/>
                    <a:gd name="connsiteY3035" fmla="*/ 279346 h 2168502"/>
                    <a:gd name="connsiteX3036" fmla="*/ 650662 w 1793182"/>
                    <a:gd name="connsiteY3036" fmla="*/ 279482 h 2168502"/>
                    <a:gd name="connsiteX3037" fmla="*/ 650241 w 1793182"/>
                    <a:gd name="connsiteY3037" fmla="*/ 278826 h 2168502"/>
                    <a:gd name="connsiteX3038" fmla="*/ 649981 w 1793182"/>
                    <a:gd name="connsiteY3038" fmla="*/ 278170 h 2168502"/>
                    <a:gd name="connsiteX3039" fmla="*/ 649438 w 1793182"/>
                    <a:gd name="connsiteY3039" fmla="*/ 277043 h 2168502"/>
                    <a:gd name="connsiteX3040" fmla="*/ 649240 w 1793182"/>
                    <a:gd name="connsiteY3040" fmla="*/ 276424 h 2168502"/>
                    <a:gd name="connsiteX3041" fmla="*/ 649079 w 1793182"/>
                    <a:gd name="connsiteY3041" fmla="*/ 275805 h 2168502"/>
                    <a:gd name="connsiteX3042" fmla="*/ 649400 w 1793182"/>
                    <a:gd name="connsiteY3042" fmla="*/ 275162 h 2168502"/>
                    <a:gd name="connsiteX3043" fmla="*/ 650266 w 1793182"/>
                    <a:gd name="connsiteY3043" fmla="*/ 275323 h 2168502"/>
                    <a:gd name="connsiteX3044" fmla="*/ 651490 w 1793182"/>
                    <a:gd name="connsiteY3044" fmla="*/ 274815 h 2168502"/>
                    <a:gd name="connsiteX3045" fmla="*/ 652652 w 1793182"/>
                    <a:gd name="connsiteY3045" fmla="*/ 274147 h 2168502"/>
                    <a:gd name="connsiteX3046" fmla="*/ 654308 w 1793182"/>
                    <a:gd name="connsiteY3046" fmla="*/ 273144 h 2168502"/>
                    <a:gd name="connsiteX3047" fmla="*/ 655309 w 1793182"/>
                    <a:gd name="connsiteY3047" fmla="*/ 272612 h 2168502"/>
                    <a:gd name="connsiteX3048" fmla="*/ 656904 w 1793182"/>
                    <a:gd name="connsiteY3048" fmla="*/ 271980 h 2168502"/>
                    <a:gd name="connsiteX3049" fmla="*/ 658425 w 1793182"/>
                    <a:gd name="connsiteY3049" fmla="*/ 271560 h 2168502"/>
                    <a:gd name="connsiteX3050" fmla="*/ 660279 w 1793182"/>
                    <a:gd name="connsiteY3050" fmla="*/ 271275 h 2168502"/>
                    <a:gd name="connsiteX3051" fmla="*/ 661194 w 1793182"/>
                    <a:gd name="connsiteY3051" fmla="*/ 271683 h 2168502"/>
                    <a:gd name="connsiteX3052" fmla="*/ 661231 w 1793182"/>
                    <a:gd name="connsiteY3052" fmla="*/ 272835 h 2168502"/>
                    <a:gd name="connsiteX3053" fmla="*/ 661701 w 1793182"/>
                    <a:gd name="connsiteY3053" fmla="*/ 273850 h 2168502"/>
                    <a:gd name="connsiteX3054" fmla="*/ 662319 w 1793182"/>
                    <a:gd name="connsiteY3054" fmla="*/ 274072 h 2168502"/>
                    <a:gd name="connsiteX3055" fmla="*/ 663642 w 1793182"/>
                    <a:gd name="connsiteY3055" fmla="*/ 275211 h 2168502"/>
                    <a:gd name="connsiteX3056" fmla="*/ 664742 w 1793182"/>
                    <a:gd name="connsiteY3056" fmla="*/ 276375 h 2168502"/>
                    <a:gd name="connsiteX3057" fmla="*/ 666102 w 1793182"/>
                    <a:gd name="connsiteY3057" fmla="*/ 277935 h 2168502"/>
                    <a:gd name="connsiteX3058" fmla="*/ 666806 w 1793182"/>
                    <a:gd name="connsiteY3058" fmla="*/ 278851 h 2168502"/>
                    <a:gd name="connsiteX3059" fmla="*/ 667165 w 1793182"/>
                    <a:gd name="connsiteY3059" fmla="*/ 279371 h 2168502"/>
                    <a:gd name="connsiteX3060" fmla="*/ 667548 w 1793182"/>
                    <a:gd name="connsiteY3060" fmla="*/ 280039 h 2168502"/>
                    <a:gd name="connsiteX3061" fmla="*/ 669068 w 1793182"/>
                    <a:gd name="connsiteY3061" fmla="*/ 281723 h 2168502"/>
                    <a:gd name="connsiteX3062" fmla="*/ 670280 w 1793182"/>
                    <a:gd name="connsiteY3062" fmla="*/ 282676 h 2168502"/>
                    <a:gd name="connsiteX3063" fmla="*/ 671553 w 1793182"/>
                    <a:gd name="connsiteY3063" fmla="*/ 283716 h 2168502"/>
                    <a:gd name="connsiteX3064" fmla="*/ 673037 w 1793182"/>
                    <a:gd name="connsiteY3064" fmla="*/ 284669 h 2168502"/>
                    <a:gd name="connsiteX3065" fmla="*/ 674149 w 1793182"/>
                    <a:gd name="connsiteY3065" fmla="*/ 285399 h 2168502"/>
                    <a:gd name="connsiteX3066" fmla="*/ 674965 w 1793182"/>
                    <a:gd name="connsiteY3066" fmla="*/ 286501 h 2168502"/>
                    <a:gd name="connsiteX3067" fmla="*/ 674805 w 1793182"/>
                    <a:gd name="connsiteY3067" fmla="*/ 287269 h 2168502"/>
                    <a:gd name="connsiteX3068" fmla="*/ 674693 w 1793182"/>
                    <a:gd name="connsiteY3068" fmla="*/ 288506 h 2168502"/>
                    <a:gd name="connsiteX3069" fmla="*/ 674421 w 1793182"/>
                    <a:gd name="connsiteY3069" fmla="*/ 290029 h 2168502"/>
                    <a:gd name="connsiteX3070" fmla="*/ 674087 w 1793182"/>
                    <a:gd name="connsiteY3070" fmla="*/ 291391 h 2168502"/>
                    <a:gd name="connsiteX3071" fmla="*/ 673741 w 1793182"/>
                    <a:gd name="connsiteY3071" fmla="*/ 292319 h 2168502"/>
                    <a:gd name="connsiteX3072" fmla="*/ 673741 w 1793182"/>
                    <a:gd name="connsiteY3072" fmla="*/ 293136 h 2168502"/>
                    <a:gd name="connsiteX3073" fmla="*/ 673976 w 1793182"/>
                    <a:gd name="connsiteY3073" fmla="*/ 293941 h 2168502"/>
                    <a:gd name="connsiteX3074" fmla="*/ 674100 w 1793182"/>
                    <a:gd name="connsiteY3074" fmla="*/ 295129 h 2168502"/>
                    <a:gd name="connsiteX3075" fmla="*/ 674347 w 1793182"/>
                    <a:gd name="connsiteY3075" fmla="*/ 296739 h 2168502"/>
                    <a:gd name="connsiteX3076" fmla="*/ 674483 w 1793182"/>
                    <a:gd name="connsiteY3076" fmla="*/ 298385 h 2168502"/>
                    <a:gd name="connsiteX3077" fmla="*/ 674730 w 1793182"/>
                    <a:gd name="connsiteY3077" fmla="*/ 300192 h 2168502"/>
                    <a:gd name="connsiteX3078" fmla="*/ 674854 w 1793182"/>
                    <a:gd name="connsiteY3078" fmla="*/ 301418 h 2168502"/>
                    <a:gd name="connsiteX3079" fmla="*/ 675027 w 1793182"/>
                    <a:gd name="connsiteY3079" fmla="*/ 302978 h 2168502"/>
                    <a:gd name="connsiteX3080" fmla="*/ 675101 w 1793182"/>
                    <a:gd name="connsiteY3080" fmla="*/ 304005 h 2168502"/>
                    <a:gd name="connsiteX3081" fmla="*/ 675670 w 1793182"/>
                    <a:gd name="connsiteY3081" fmla="*/ 304698 h 2168502"/>
                    <a:gd name="connsiteX3082" fmla="*/ 676350 w 1793182"/>
                    <a:gd name="connsiteY3082" fmla="*/ 304673 h 2168502"/>
                    <a:gd name="connsiteX3083" fmla="*/ 676832 w 1793182"/>
                    <a:gd name="connsiteY3083" fmla="*/ 305119 h 2168502"/>
                    <a:gd name="connsiteX3084" fmla="*/ 677709 w 1793182"/>
                    <a:gd name="connsiteY3084" fmla="*/ 306555 h 2168502"/>
                    <a:gd name="connsiteX3085" fmla="*/ 678179 w 1793182"/>
                    <a:gd name="connsiteY3085" fmla="*/ 307298 h 2168502"/>
                    <a:gd name="connsiteX3086" fmla="*/ 678896 w 1793182"/>
                    <a:gd name="connsiteY3086" fmla="*/ 308004 h 2168502"/>
                    <a:gd name="connsiteX3087" fmla="*/ 679156 w 1793182"/>
                    <a:gd name="connsiteY3087" fmla="*/ 308598 h 2168502"/>
                    <a:gd name="connsiteX3088" fmla="*/ 679972 w 1793182"/>
                    <a:gd name="connsiteY3088" fmla="*/ 309811 h 2168502"/>
                    <a:gd name="connsiteX3089" fmla="*/ 680590 w 1793182"/>
                    <a:gd name="connsiteY3089" fmla="*/ 310875 h 2168502"/>
                    <a:gd name="connsiteX3090" fmla="*/ 680948 w 1793182"/>
                    <a:gd name="connsiteY3090" fmla="*/ 311321 h 2168502"/>
                    <a:gd name="connsiteX3091" fmla="*/ 682024 w 1793182"/>
                    <a:gd name="connsiteY3091" fmla="*/ 312732 h 2168502"/>
                    <a:gd name="connsiteX3092" fmla="*/ 682160 w 1793182"/>
                    <a:gd name="connsiteY3092" fmla="*/ 313029 h 2168502"/>
                    <a:gd name="connsiteX3093" fmla="*/ 682531 w 1793182"/>
                    <a:gd name="connsiteY3093" fmla="*/ 313562 h 2168502"/>
                    <a:gd name="connsiteX3094" fmla="*/ 683013 w 1793182"/>
                    <a:gd name="connsiteY3094" fmla="*/ 314354 h 2168502"/>
                    <a:gd name="connsiteX3095" fmla="*/ 683705 w 1793182"/>
                    <a:gd name="connsiteY3095" fmla="*/ 316000 h 2168502"/>
                    <a:gd name="connsiteX3096" fmla="*/ 683742 w 1793182"/>
                    <a:gd name="connsiteY3096" fmla="*/ 317102 h 2168502"/>
                    <a:gd name="connsiteX3097" fmla="*/ 683631 w 1793182"/>
                    <a:gd name="connsiteY3097" fmla="*/ 317969 h 2168502"/>
                    <a:gd name="connsiteX3098" fmla="*/ 684224 w 1793182"/>
                    <a:gd name="connsiteY3098" fmla="*/ 319516 h 2168502"/>
                    <a:gd name="connsiteX3099" fmla="*/ 685238 w 1793182"/>
                    <a:gd name="connsiteY3099" fmla="*/ 320407 h 2168502"/>
                    <a:gd name="connsiteX3100" fmla="*/ 686351 w 1793182"/>
                    <a:gd name="connsiteY3100" fmla="*/ 321162 h 2168502"/>
                    <a:gd name="connsiteX3101" fmla="*/ 687377 w 1793182"/>
                    <a:gd name="connsiteY3101" fmla="*/ 321806 h 2168502"/>
                    <a:gd name="connsiteX3102" fmla="*/ 688180 w 1793182"/>
                    <a:gd name="connsiteY3102" fmla="*/ 322388 h 2168502"/>
                    <a:gd name="connsiteX3103" fmla="*/ 689206 w 1793182"/>
                    <a:gd name="connsiteY3103" fmla="*/ 322895 h 2168502"/>
                    <a:gd name="connsiteX3104" fmla="*/ 690133 w 1793182"/>
                    <a:gd name="connsiteY3104" fmla="*/ 323614 h 2168502"/>
                    <a:gd name="connsiteX3105" fmla="*/ 691431 w 1793182"/>
                    <a:gd name="connsiteY3105" fmla="*/ 324530 h 2168502"/>
                    <a:gd name="connsiteX3106" fmla="*/ 693150 w 1793182"/>
                    <a:gd name="connsiteY3106" fmla="*/ 325012 h 2168502"/>
                    <a:gd name="connsiteX3107" fmla="*/ 694942 w 1793182"/>
                    <a:gd name="connsiteY3107" fmla="*/ 325285 h 2168502"/>
                    <a:gd name="connsiteX3108" fmla="*/ 696191 w 1793182"/>
                    <a:gd name="connsiteY3108" fmla="*/ 325408 h 2168502"/>
                    <a:gd name="connsiteX3109" fmla="*/ 697217 w 1793182"/>
                    <a:gd name="connsiteY3109" fmla="*/ 325755 h 2168502"/>
                    <a:gd name="connsiteX3110" fmla="*/ 698453 w 1793182"/>
                    <a:gd name="connsiteY3110" fmla="*/ 326325 h 2168502"/>
                    <a:gd name="connsiteX3111" fmla="*/ 699071 w 1793182"/>
                    <a:gd name="connsiteY3111" fmla="*/ 326783 h 2168502"/>
                    <a:gd name="connsiteX3112" fmla="*/ 699578 w 1793182"/>
                    <a:gd name="connsiteY3112" fmla="*/ 327055 h 2168502"/>
                    <a:gd name="connsiteX3113" fmla="*/ 700468 w 1793182"/>
                    <a:gd name="connsiteY3113" fmla="*/ 327674 h 2168502"/>
                    <a:gd name="connsiteX3114" fmla="*/ 701630 w 1793182"/>
                    <a:gd name="connsiteY3114" fmla="*/ 328256 h 2168502"/>
                    <a:gd name="connsiteX3115" fmla="*/ 703014 w 1793182"/>
                    <a:gd name="connsiteY3115" fmla="*/ 328503 h 2168502"/>
                    <a:gd name="connsiteX3116" fmla="*/ 704857 w 1793182"/>
                    <a:gd name="connsiteY3116" fmla="*/ 328763 h 2168502"/>
                    <a:gd name="connsiteX3117" fmla="*/ 706661 w 1793182"/>
                    <a:gd name="connsiteY3117" fmla="*/ 328850 h 2168502"/>
                    <a:gd name="connsiteX3118" fmla="*/ 707860 w 1793182"/>
                    <a:gd name="connsiteY3118" fmla="*/ 329085 h 2168502"/>
                    <a:gd name="connsiteX3119" fmla="*/ 708738 w 1793182"/>
                    <a:gd name="connsiteY3119" fmla="*/ 329172 h 2168502"/>
                    <a:gd name="connsiteX3120" fmla="*/ 709270 w 1793182"/>
                    <a:gd name="connsiteY3120" fmla="*/ 329221 h 2168502"/>
                    <a:gd name="connsiteX3121" fmla="*/ 709158 w 1793182"/>
                    <a:gd name="connsiteY3121" fmla="*/ 328899 h 2168502"/>
                    <a:gd name="connsiteX3122" fmla="*/ 708948 w 1793182"/>
                    <a:gd name="connsiteY3122" fmla="*/ 328132 h 2168502"/>
                    <a:gd name="connsiteX3123" fmla="*/ 708540 w 1793182"/>
                    <a:gd name="connsiteY3123" fmla="*/ 326683 h 2168502"/>
                    <a:gd name="connsiteX3124" fmla="*/ 708194 w 1793182"/>
                    <a:gd name="connsiteY3124" fmla="*/ 325173 h 2168502"/>
                    <a:gd name="connsiteX3125" fmla="*/ 708009 w 1793182"/>
                    <a:gd name="connsiteY3125" fmla="*/ 323948 h 2168502"/>
                    <a:gd name="connsiteX3126" fmla="*/ 707959 w 1793182"/>
                    <a:gd name="connsiteY3126" fmla="*/ 323316 h 2168502"/>
                    <a:gd name="connsiteX3127" fmla="*/ 707762 w 1793182"/>
                    <a:gd name="connsiteY3127" fmla="*/ 321237 h 2168502"/>
                    <a:gd name="connsiteX3128" fmla="*/ 707613 w 1793182"/>
                    <a:gd name="connsiteY3128" fmla="*/ 319603 h 2168502"/>
                    <a:gd name="connsiteX3129" fmla="*/ 707489 w 1793182"/>
                    <a:gd name="connsiteY3129" fmla="*/ 318637 h 2168502"/>
                    <a:gd name="connsiteX3130" fmla="*/ 707403 w 1793182"/>
                    <a:gd name="connsiteY3130" fmla="*/ 317659 h 2168502"/>
                    <a:gd name="connsiteX3131" fmla="*/ 707217 w 1793182"/>
                    <a:gd name="connsiteY3131" fmla="*/ 314651 h 2168502"/>
                    <a:gd name="connsiteX3132" fmla="*/ 707898 w 1793182"/>
                    <a:gd name="connsiteY3132" fmla="*/ 311296 h 2168502"/>
                    <a:gd name="connsiteX3133" fmla="*/ 709418 w 1793182"/>
                    <a:gd name="connsiteY3133" fmla="*/ 308635 h 2168502"/>
                    <a:gd name="connsiteX3134" fmla="*/ 711062 w 1793182"/>
                    <a:gd name="connsiteY3134" fmla="*/ 306543 h 2168502"/>
                    <a:gd name="connsiteX3135" fmla="*/ 713028 w 1793182"/>
                    <a:gd name="connsiteY3135" fmla="*/ 304896 h 2168502"/>
                    <a:gd name="connsiteX3136" fmla="*/ 714326 w 1793182"/>
                    <a:gd name="connsiteY3136" fmla="*/ 303832 h 2168502"/>
                    <a:gd name="connsiteX3137" fmla="*/ 716192 w 1793182"/>
                    <a:gd name="connsiteY3137" fmla="*/ 302260 h 2168502"/>
                    <a:gd name="connsiteX3138" fmla="*/ 717478 w 1793182"/>
                    <a:gd name="connsiteY3138" fmla="*/ 301022 h 2168502"/>
                    <a:gd name="connsiteX3139" fmla="*/ 717972 w 1793182"/>
                    <a:gd name="connsiteY3139" fmla="*/ 300279 h 2168502"/>
                    <a:gd name="connsiteX3140" fmla="*/ 718269 w 1793182"/>
                    <a:gd name="connsiteY3140" fmla="*/ 299623 h 2168502"/>
                    <a:gd name="connsiteX3141" fmla="*/ 718418 w 1793182"/>
                    <a:gd name="connsiteY3141" fmla="*/ 299239 h 2168502"/>
                    <a:gd name="connsiteX3142" fmla="*/ 718640 w 1793182"/>
                    <a:gd name="connsiteY3142" fmla="*/ 298991 h 2168502"/>
                    <a:gd name="connsiteX3143" fmla="*/ 719172 w 1793182"/>
                    <a:gd name="connsiteY3143" fmla="*/ 298076 h 2168502"/>
                    <a:gd name="connsiteX3144" fmla="*/ 719407 w 1793182"/>
                    <a:gd name="connsiteY3144" fmla="*/ 297519 h 2168502"/>
                    <a:gd name="connsiteX3145" fmla="*/ 719716 w 1793182"/>
                    <a:gd name="connsiteY3145" fmla="*/ 296924 h 2168502"/>
                    <a:gd name="connsiteX3146" fmla="*/ 720321 w 1793182"/>
                    <a:gd name="connsiteY3146" fmla="*/ 295810 h 2168502"/>
                    <a:gd name="connsiteX3147" fmla="*/ 720766 w 1793182"/>
                    <a:gd name="connsiteY3147" fmla="*/ 294547 h 2168502"/>
                    <a:gd name="connsiteX3148" fmla="*/ 721038 w 1793182"/>
                    <a:gd name="connsiteY3148" fmla="*/ 293371 h 2168502"/>
                    <a:gd name="connsiteX3149" fmla="*/ 721298 w 1793182"/>
                    <a:gd name="connsiteY3149" fmla="*/ 292369 h 2168502"/>
                    <a:gd name="connsiteX3150" fmla="*/ 721594 w 1793182"/>
                    <a:gd name="connsiteY3150" fmla="*/ 291230 h 2168502"/>
                    <a:gd name="connsiteX3151" fmla="*/ 721755 w 1793182"/>
                    <a:gd name="connsiteY3151" fmla="*/ 290289 h 2168502"/>
                    <a:gd name="connsiteX3152" fmla="*/ 721829 w 1793182"/>
                    <a:gd name="connsiteY3152" fmla="*/ 288903 h 2168502"/>
                    <a:gd name="connsiteX3153" fmla="*/ 721879 w 1793182"/>
                    <a:gd name="connsiteY3153" fmla="*/ 287850 h 2168502"/>
                    <a:gd name="connsiteX3154" fmla="*/ 721941 w 1793182"/>
                    <a:gd name="connsiteY3154" fmla="*/ 287033 h 2168502"/>
                    <a:gd name="connsiteX3155" fmla="*/ 721978 w 1793182"/>
                    <a:gd name="connsiteY3155" fmla="*/ 286068 h 2168502"/>
                    <a:gd name="connsiteX3156" fmla="*/ 721866 w 1793182"/>
                    <a:gd name="connsiteY3156" fmla="*/ 285226 h 2168502"/>
                    <a:gd name="connsiteX3157" fmla="*/ 721632 w 1793182"/>
                    <a:gd name="connsiteY3157" fmla="*/ 284360 h 2168502"/>
                    <a:gd name="connsiteX3158" fmla="*/ 721372 w 1793182"/>
                    <a:gd name="connsiteY3158" fmla="*/ 283332 h 2168502"/>
                    <a:gd name="connsiteX3159" fmla="*/ 721125 w 1793182"/>
                    <a:gd name="connsiteY3159" fmla="*/ 282428 h 2168502"/>
                    <a:gd name="connsiteX3160" fmla="*/ 720655 w 1793182"/>
                    <a:gd name="connsiteY3160" fmla="*/ 281413 h 2168502"/>
                    <a:gd name="connsiteX3161" fmla="*/ 720581 w 1793182"/>
                    <a:gd name="connsiteY3161" fmla="*/ 281191 h 2168502"/>
                    <a:gd name="connsiteX3162" fmla="*/ 720321 w 1793182"/>
                    <a:gd name="connsiteY3162" fmla="*/ 280373 h 2168502"/>
                    <a:gd name="connsiteX3163" fmla="*/ 720111 w 1793182"/>
                    <a:gd name="connsiteY3163" fmla="*/ 279470 h 2168502"/>
                    <a:gd name="connsiteX3164" fmla="*/ 719839 w 1793182"/>
                    <a:gd name="connsiteY3164" fmla="*/ 278702 h 2168502"/>
                    <a:gd name="connsiteX3165" fmla="*/ 719506 w 1793182"/>
                    <a:gd name="connsiteY3165" fmla="*/ 278046 h 2168502"/>
                    <a:gd name="connsiteX3166" fmla="*/ 719184 w 1793182"/>
                    <a:gd name="connsiteY3166" fmla="*/ 277390 h 2168502"/>
                    <a:gd name="connsiteX3167" fmla="*/ 718591 w 1793182"/>
                    <a:gd name="connsiteY3167" fmla="*/ 276697 h 2168502"/>
                    <a:gd name="connsiteX3168" fmla="*/ 718170 w 1793182"/>
                    <a:gd name="connsiteY3168" fmla="*/ 276288 h 2168502"/>
                    <a:gd name="connsiteX3169" fmla="*/ 717416 w 1793182"/>
                    <a:gd name="connsiteY3169" fmla="*/ 275496 h 2168502"/>
                    <a:gd name="connsiteX3170" fmla="*/ 716576 w 1793182"/>
                    <a:gd name="connsiteY3170" fmla="*/ 274617 h 2168502"/>
                    <a:gd name="connsiteX3171" fmla="*/ 716106 w 1793182"/>
                    <a:gd name="connsiteY3171" fmla="*/ 274085 h 2168502"/>
                    <a:gd name="connsiteX3172" fmla="*/ 715525 w 1793182"/>
                    <a:gd name="connsiteY3172" fmla="*/ 273577 h 2168502"/>
                    <a:gd name="connsiteX3173" fmla="*/ 714721 w 1793182"/>
                    <a:gd name="connsiteY3173" fmla="*/ 272624 h 2168502"/>
                    <a:gd name="connsiteX3174" fmla="*/ 713782 w 1793182"/>
                    <a:gd name="connsiteY3174" fmla="*/ 271844 h 2168502"/>
                    <a:gd name="connsiteX3175" fmla="*/ 712941 w 1793182"/>
                    <a:gd name="connsiteY3175" fmla="*/ 271015 h 2168502"/>
                    <a:gd name="connsiteX3176" fmla="*/ 712187 w 1793182"/>
                    <a:gd name="connsiteY3176" fmla="*/ 270408 h 2168502"/>
                    <a:gd name="connsiteX3177" fmla="*/ 711235 w 1793182"/>
                    <a:gd name="connsiteY3177" fmla="*/ 269604 h 2168502"/>
                    <a:gd name="connsiteX3178" fmla="*/ 710370 w 1793182"/>
                    <a:gd name="connsiteY3178" fmla="*/ 268750 h 2168502"/>
                    <a:gd name="connsiteX3179" fmla="*/ 709480 w 1793182"/>
                    <a:gd name="connsiteY3179" fmla="*/ 267833 h 2168502"/>
                    <a:gd name="connsiteX3180" fmla="*/ 708701 w 1793182"/>
                    <a:gd name="connsiteY3180" fmla="*/ 266905 h 2168502"/>
                    <a:gd name="connsiteX3181" fmla="*/ 707898 w 1793182"/>
                    <a:gd name="connsiteY3181" fmla="*/ 265667 h 2168502"/>
                    <a:gd name="connsiteX3182" fmla="*/ 707601 w 1793182"/>
                    <a:gd name="connsiteY3182" fmla="*/ 265048 h 2168502"/>
                    <a:gd name="connsiteX3183" fmla="*/ 707329 w 1793182"/>
                    <a:gd name="connsiteY3183" fmla="*/ 264466 h 2168502"/>
                    <a:gd name="connsiteX3184" fmla="*/ 707292 w 1793182"/>
                    <a:gd name="connsiteY3184" fmla="*/ 263860 h 2168502"/>
                    <a:gd name="connsiteX3185" fmla="*/ 706711 w 1793182"/>
                    <a:gd name="connsiteY3185" fmla="*/ 263055 h 2168502"/>
                    <a:gd name="connsiteX3186" fmla="*/ 706315 w 1793182"/>
                    <a:gd name="connsiteY3186" fmla="*/ 262052 h 2168502"/>
                    <a:gd name="connsiteX3187" fmla="*/ 706414 w 1793182"/>
                    <a:gd name="connsiteY3187" fmla="*/ 260790 h 2168502"/>
                    <a:gd name="connsiteX3188" fmla="*/ 706612 w 1793182"/>
                    <a:gd name="connsiteY3188" fmla="*/ 259725 h 2168502"/>
                    <a:gd name="connsiteX3189" fmla="*/ 706439 w 1793182"/>
                    <a:gd name="connsiteY3189" fmla="*/ 258463 h 2168502"/>
                    <a:gd name="connsiteX3190" fmla="*/ 706204 w 1793182"/>
                    <a:gd name="connsiteY3190" fmla="*/ 256791 h 2168502"/>
                    <a:gd name="connsiteX3191" fmla="*/ 705944 w 1793182"/>
                    <a:gd name="connsiteY3191" fmla="*/ 255293 h 2168502"/>
                    <a:gd name="connsiteX3192" fmla="*/ 705635 w 1793182"/>
                    <a:gd name="connsiteY3192" fmla="*/ 254489 h 2168502"/>
                    <a:gd name="connsiteX3193" fmla="*/ 705499 w 1793182"/>
                    <a:gd name="connsiteY3193" fmla="*/ 253585 h 2168502"/>
                    <a:gd name="connsiteX3194" fmla="*/ 705388 w 1793182"/>
                    <a:gd name="connsiteY3194" fmla="*/ 252830 h 2168502"/>
                    <a:gd name="connsiteX3195" fmla="*/ 705314 w 1793182"/>
                    <a:gd name="connsiteY3195" fmla="*/ 251914 h 2168502"/>
                    <a:gd name="connsiteX3196" fmla="*/ 705759 w 1793182"/>
                    <a:gd name="connsiteY3196" fmla="*/ 250763 h 2168502"/>
                    <a:gd name="connsiteX3197" fmla="*/ 706130 w 1793182"/>
                    <a:gd name="connsiteY3197" fmla="*/ 250354 h 2168502"/>
                    <a:gd name="connsiteX3198" fmla="*/ 706810 w 1793182"/>
                    <a:gd name="connsiteY3198" fmla="*/ 249859 h 2168502"/>
                    <a:gd name="connsiteX3199" fmla="*/ 707576 w 1793182"/>
                    <a:gd name="connsiteY3199" fmla="*/ 249352 h 2168502"/>
                    <a:gd name="connsiteX3200" fmla="*/ 708441 w 1793182"/>
                    <a:gd name="connsiteY3200" fmla="*/ 248609 h 2168502"/>
                    <a:gd name="connsiteX3201" fmla="*/ 709183 w 1793182"/>
                    <a:gd name="connsiteY3201" fmla="*/ 248089 h 2168502"/>
                    <a:gd name="connsiteX3202" fmla="*/ 709838 w 1793182"/>
                    <a:gd name="connsiteY3202" fmla="*/ 247755 h 2168502"/>
                    <a:gd name="connsiteX3203" fmla="*/ 710407 w 1793182"/>
                    <a:gd name="connsiteY3203" fmla="*/ 246999 h 2168502"/>
                    <a:gd name="connsiteX3204" fmla="*/ 711000 w 1793182"/>
                    <a:gd name="connsiteY3204" fmla="*/ 246046 h 2168502"/>
                    <a:gd name="connsiteX3205" fmla="*/ 711569 w 1793182"/>
                    <a:gd name="connsiteY3205" fmla="*/ 245056 h 2168502"/>
                    <a:gd name="connsiteX3206" fmla="*/ 712410 w 1793182"/>
                    <a:gd name="connsiteY3206" fmla="*/ 243249 h 2168502"/>
                    <a:gd name="connsiteX3207" fmla="*/ 712781 w 1793182"/>
                    <a:gd name="connsiteY3207" fmla="*/ 241256 h 2168502"/>
                    <a:gd name="connsiteX3208" fmla="*/ 712793 w 1793182"/>
                    <a:gd name="connsiteY3208" fmla="*/ 240501 h 2168502"/>
                    <a:gd name="connsiteX3209" fmla="*/ 712805 w 1793182"/>
                    <a:gd name="connsiteY3209" fmla="*/ 238359 h 2168502"/>
                    <a:gd name="connsiteX3210" fmla="*/ 712682 w 1793182"/>
                    <a:gd name="connsiteY3210" fmla="*/ 237728 h 2168502"/>
                    <a:gd name="connsiteX3211" fmla="*/ 712323 w 1793182"/>
                    <a:gd name="connsiteY3211" fmla="*/ 236564 h 2168502"/>
                    <a:gd name="connsiteX3212" fmla="*/ 711866 w 1793182"/>
                    <a:gd name="connsiteY3212" fmla="*/ 235054 h 2168502"/>
                    <a:gd name="connsiteX3213" fmla="*/ 711520 w 1793182"/>
                    <a:gd name="connsiteY3213" fmla="*/ 234596 h 2168502"/>
                    <a:gd name="connsiteX3214" fmla="*/ 710840 w 1793182"/>
                    <a:gd name="connsiteY3214" fmla="*/ 234076 h 2168502"/>
                    <a:gd name="connsiteX3215" fmla="*/ 710667 w 1793182"/>
                    <a:gd name="connsiteY3215" fmla="*/ 233915 h 2168502"/>
                    <a:gd name="connsiteX3216" fmla="*/ 710061 w 1793182"/>
                    <a:gd name="connsiteY3216" fmla="*/ 233779 h 2168502"/>
                    <a:gd name="connsiteX3217" fmla="*/ 709195 w 1793182"/>
                    <a:gd name="connsiteY3217" fmla="*/ 233865 h 2168502"/>
                    <a:gd name="connsiteX3218" fmla="*/ 708602 w 1793182"/>
                    <a:gd name="connsiteY3218" fmla="*/ 233779 h 2168502"/>
                    <a:gd name="connsiteX3219" fmla="*/ 708132 w 1793182"/>
                    <a:gd name="connsiteY3219" fmla="*/ 233333 h 2168502"/>
                    <a:gd name="connsiteX3220" fmla="*/ 708330 w 1793182"/>
                    <a:gd name="connsiteY3220" fmla="*/ 232702 h 2168502"/>
                    <a:gd name="connsiteX3221" fmla="*/ 708689 w 1793182"/>
                    <a:gd name="connsiteY3221" fmla="*/ 231897 h 2168502"/>
                    <a:gd name="connsiteX3222" fmla="*/ 709060 w 1793182"/>
                    <a:gd name="connsiteY3222" fmla="*/ 231365 h 2168502"/>
                    <a:gd name="connsiteX3223" fmla="*/ 709504 w 1793182"/>
                    <a:gd name="connsiteY3223" fmla="*/ 230634 h 2168502"/>
                    <a:gd name="connsiteX3224" fmla="*/ 709678 w 1793182"/>
                    <a:gd name="connsiteY3224" fmla="*/ 230028 h 2168502"/>
                    <a:gd name="connsiteX3225" fmla="*/ 709913 w 1793182"/>
                    <a:gd name="connsiteY3225" fmla="*/ 229174 h 2168502"/>
                    <a:gd name="connsiteX3226" fmla="*/ 711136 w 1793182"/>
                    <a:gd name="connsiteY3226" fmla="*/ 227948 h 2168502"/>
                    <a:gd name="connsiteX3227" fmla="*/ 711816 w 1793182"/>
                    <a:gd name="connsiteY3227" fmla="*/ 227205 h 2168502"/>
                    <a:gd name="connsiteX3228" fmla="*/ 712620 w 1793182"/>
                    <a:gd name="connsiteY3228" fmla="*/ 226314 h 2168502"/>
                    <a:gd name="connsiteX3229" fmla="*/ 713485 w 1793182"/>
                    <a:gd name="connsiteY3229" fmla="*/ 225287 h 2168502"/>
                    <a:gd name="connsiteX3230" fmla="*/ 714350 w 1793182"/>
                    <a:gd name="connsiteY3230" fmla="*/ 224247 h 2168502"/>
                    <a:gd name="connsiteX3231" fmla="*/ 716786 w 1793182"/>
                    <a:gd name="connsiteY3231" fmla="*/ 223455 h 2168502"/>
                    <a:gd name="connsiteX3232" fmla="*/ 717725 w 1793182"/>
                    <a:gd name="connsiteY3232" fmla="*/ 222885 h 2168502"/>
                    <a:gd name="connsiteX3233" fmla="*/ 718677 w 1793182"/>
                    <a:gd name="connsiteY3233" fmla="*/ 222551 h 2168502"/>
                    <a:gd name="connsiteX3234" fmla="*/ 719950 w 1793182"/>
                    <a:gd name="connsiteY3234" fmla="*/ 221820 h 2168502"/>
                    <a:gd name="connsiteX3235" fmla="*/ 721372 w 1793182"/>
                    <a:gd name="connsiteY3235" fmla="*/ 220979 h 2168502"/>
                    <a:gd name="connsiteX3236" fmla="*/ 721953 w 1793182"/>
                    <a:gd name="connsiteY3236" fmla="*/ 220632 h 2168502"/>
                    <a:gd name="connsiteX3237" fmla="*/ 722250 w 1793182"/>
                    <a:gd name="connsiteY3237" fmla="*/ 220459 h 2168502"/>
                    <a:gd name="connsiteX3238" fmla="*/ 723437 w 1793182"/>
                    <a:gd name="connsiteY3238" fmla="*/ 219691 h 2168502"/>
                    <a:gd name="connsiteX3239" fmla="*/ 725625 w 1793182"/>
                    <a:gd name="connsiteY3239" fmla="*/ 218305 h 2168502"/>
                    <a:gd name="connsiteX3240" fmla="*/ 726465 w 1793182"/>
                    <a:gd name="connsiteY3240" fmla="*/ 217834 h 2168502"/>
                    <a:gd name="connsiteX3241" fmla="*/ 728505 w 1793182"/>
                    <a:gd name="connsiteY3241" fmla="*/ 216894 h 2168502"/>
                    <a:gd name="connsiteX3242" fmla="*/ 729296 w 1793182"/>
                    <a:gd name="connsiteY3242" fmla="*/ 216559 h 2168502"/>
                    <a:gd name="connsiteX3243" fmla="*/ 729778 w 1793182"/>
                    <a:gd name="connsiteY3243" fmla="*/ 216361 h 2168502"/>
                    <a:gd name="connsiteX3244" fmla="*/ 731052 w 1793182"/>
                    <a:gd name="connsiteY3244" fmla="*/ 215891 h 2168502"/>
                    <a:gd name="connsiteX3245" fmla="*/ 732189 w 1793182"/>
                    <a:gd name="connsiteY3245" fmla="*/ 215260 h 2168502"/>
                    <a:gd name="connsiteX3246" fmla="*/ 733549 w 1793182"/>
                    <a:gd name="connsiteY3246" fmla="*/ 214405 h 2168502"/>
                    <a:gd name="connsiteX3247" fmla="*/ 735106 w 1793182"/>
                    <a:gd name="connsiteY3247" fmla="*/ 213477 h 2168502"/>
                    <a:gd name="connsiteX3248" fmla="*/ 735638 w 1793182"/>
                    <a:gd name="connsiteY3248" fmla="*/ 213106 h 2168502"/>
                    <a:gd name="connsiteX3249" fmla="*/ 736441 w 1793182"/>
                    <a:gd name="connsiteY3249" fmla="*/ 212524 h 2168502"/>
                    <a:gd name="connsiteX3250" fmla="*/ 737925 w 1793182"/>
                    <a:gd name="connsiteY3250" fmla="*/ 211670 h 2168502"/>
                    <a:gd name="connsiteX3251" fmla="*/ 739297 w 1793182"/>
                    <a:gd name="connsiteY3251" fmla="*/ 211113 h 2168502"/>
                    <a:gd name="connsiteX3252" fmla="*/ 740533 w 1793182"/>
                    <a:gd name="connsiteY3252" fmla="*/ 210555 h 2168502"/>
                    <a:gd name="connsiteX3253" fmla="*/ 741893 w 1793182"/>
                    <a:gd name="connsiteY3253" fmla="*/ 209813 h 2168502"/>
                    <a:gd name="connsiteX3254" fmla="*/ 742956 w 1793182"/>
                    <a:gd name="connsiteY3254" fmla="*/ 209243 h 2168502"/>
                    <a:gd name="connsiteX3255" fmla="*/ 743747 w 1793182"/>
                    <a:gd name="connsiteY3255" fmla="*/ 209318 h 2168502"/>
                    <a:gd name="connsiteX3256" fmla="*/ 744464 w 1793182"/>
                    <a:gd name="connsiteY3256" fmla="*/ 209578 h 2168502"/>
                    <a:gd name="connsiteX3257" fmla="*/ 745676 w 1793182"/>
                    <a:gd name="connsiteY3257" fmla="*/ 210333 h 2168502"/>
                    <a:gd name="connsiteX3258" fmla="*/ 747617 w 1793182"/>
                    <a:gd name="connsiteY3258" fmla="*/ 211026 h 2168502"/>
                    <a:gd name="connsiteX3259" fmla="*/ 748754 w 1793182"/>
                    <a:gd name="connsiteY3259" fmla="*/ 211261 h 2168502"/>
                    <a:gd name="connsiteX3260" fmla="*/ 749323 w 1793182"/>
                    <a:gd name="connsiteY3260" fmla="*/ 211174 h 2168502"/>
                    <a:gd name="connsiteX3261" fmla="*/ 750312 w 1793182"/>
                    <a:gd name="connsiteY3261" fmla="*/ 210840 h 2168502"/>
                    <a:gd name="connsiteX3262" fmla="*/ 750855 w 1793182"/>
                    <a:gd name="connsiteY3262" fmla="*/ 210333 h 2168502"/>
                    <a:gd name="connsiteX3263" fmla="*/ 751931 w 1793182"/>
                    <a:gd name="connsiteY3263" fmla="*/ 209466 h 2168502"/>
                    <a:gd name="connsiteX3264" fmla="*/ 752636 w 1793182"/>
                    <a:gd name="connsiteY3264" fmla="*/ 208860 h 2168502"/>
                    <a:gd name="connsiteX3265" fmla="*/ 753192 w 1793182"/>
                    <a:gd name="connsiteY3265" fmla="*/ 208340 h 2168502"/>
                    <a:gd name="connsiteX3266" fmla="*/ 754131 w 1793182"/>
                    <a:gd name="connsiteY3266" fmla="*/ 206706 h 2168502"/>
                    <a:gd name="connsiteX3267" fmla="*/ 754243 w 1793182"/>
                    <a:gd name="connsiteY3267" fmla="*/ 205814 h 2168502"/>
                    <a:gd name="connsiteX3268" fmla="*/ 754280 w 1793182"/>
                    <a:gd name="connsiteY3268" fmla="*/ 204180 h 2168502"/>
                    <a:gd name="connsiteX3269" fmla="*/ 754008 w 1793182"/>
                    <a:gd name="connsiteY3269" fmla="*/ 203066 h 2168502"/>
                    <a:gd name="connsiteX3270" fmla="*/ 753662 w 1793182"/>
                    <a:gd name="connsiteY3270" fmla="*/ 201903 h 2168502"/>
                    <a:gd name="connsiteX3271" fmla="*/ 753513 w 1793182"/>
                    <a:gd name="connsiteY3271" fmla="*/ 201383 h 2168502"/>
                    <a:gd name="connsiteX3272" fmla="*/ 753130 w 1793182"/>
                    <a:gd name="connsiteY3272" fmla="*/ 199947 h 2168502"/>
                    <a:gd name="connsiteX3273" fmla="*/ 753093 w 1793182"/>
                    <a:gd name="connsiteY3273" fmla="*/ 198845 h 2168502"/>
                    <a:gd name="connsiteX3274" fmla="*/ 753167 w 1793182"/>
                    <a:gd name="connsiteY3274" fmla="*/ 197805 h 2168502"/>
                    <a:gd name="connsiteX3275" fmla="*/ 753340 w 1793182"/>
                    <a:gd name="connsiteY3275" fmla="*/ 196914 h 2168502"/>
                    <a:gd name="connsiteX3276" fmla="*/ 753624 w 1793182"/>
                    <a:gd name="connsiteY3276" fmla="*/ 196159 h 2168502"/>
                    <a:gd name="connsiteX3277" fmla="*/ 753934 w 1793182"/>
                    <a:gd name="connsiteY3277" fmla="*/ 195206 h 2168502"/>
                    <a:gd name="connsiteX3278" fmla="*/ 755318 w 1793182"/>
                    <a:gd name="connsiteY3278" fmla="*/ 193435 h 2168502"/>
                    <a:gd name="connsiteX3279" fmla="*/ 755986 w 1793182"/>
                    <a:gd name="connsiteY3279" fmla="*/ 192990 h 2168502"/>
                    <a:gd name="connsiteX3280" fmla="*/ 757346 w 1793182"/>
                    <a:gd name="connsiteY3280" fmla="*/ 192395 h 2168502"/>
                    <a:gd name="connsiteX3281" fmla="*/ 759002 w 1793182"/>
                    <a:gd name="connsiteY3281" fmla="*/ 191863 h 2168502"/>
                    <a:gd name="connsiteX3282" fmla="*/ 760881 w 1793182"/>
                    <a:gd name="connsiteY3282" fmla="*/ 191120 h 2168502"/>
                    <a:gd name="connsiteX3283" fmla="*/ 761450 w 1793182"/>
                    <a:gd name="connsiteY3283" fmla="*/ 190675 h 2168502"/>
                    <a:gd name="connsiteX3284" fmla="*/ 761845 w 1793182"/>
                    <a:gd name="connsiteY3284" fmla="*/ 190217 h 2168502"/>
                    <a:gd name="connsiteX3285" fmla="*/ 763082 w 1793182"/>
                    <a:gd name="connsiteY3285" fmla="*/ 188558 h 2168502"/>
                    <a:gd name="connsiteX3286" fmla="*/ 763749 w 1793182"/>
                    <a:gd name="connsiteY3286" fmla="*/ 187246 h 2168502"/>
                    <a:gd name="connsiteX3287" fmla="*/ 764280 w 1793182"/>
                    <a:gd name="connsiteY3287" fmla="*/ 186268 h 2168502"/>
                    <a:gd name="connsiteX3288" fmla="*/ 764367 w 1793182"/>
                    <a:gd name="connsiteY3288" fmla="*/ 185302 h 2168502"/>
                    <a:gd name="connsiteX3289" fmla="*/ 764429 w 1793182"/>
                    <a:gd name="connsiteY3289" fmla="*/ 184869 h 2168502"/>
                    <a:gd name="connsiteX3290" fmla="*/ 764515 w 1793182"/>
                    <a:gd name="connsiteY3290" fmla="*/ 184312 h 2168502"/>
                    <a:gd name="connsiteX3291" fmla="*/ 764751 w 1793182"/>
                    <a:gd name="connsiteY3291" fmla="*/ 183210 h 2168502"/>
                    <a:gd name="connsiteX3292" fmla="*/ 765270 w 1793182"/>
                    <a:gd name="connsiteY3292" fmla="*/ 182975 h 2168502"/>
                    <a:gd name="connsiteX3293" fmla="*/ 765875 w 1793182"/>
                    <a:gd name="connsiteY3293" fmla="*/ 182789 h 2168502"/>
                    <a:gd name="connsiteX3294" fmla="*/ 766382 w 1793182"/>
                    <a:gd name="connsiteY3294" fmla="*/ 182616 h 2168502"/>
                    <a:gd name="connsiteX3295" fmla="*/ 767260 w 1793182"/>
                    <a:gd name="connsiteY3295" fmla="*/ 182319 h 2168502"/>
                    <a:gd name="connsiteX3296" fmla="*/ 768187 w 1793182"/>
                    <a:gd name="connsiteY3296" fmla="*/ 182121 h 2168502"/>
                    <a:gd name="connsiteX3297" fmla="*/ 768916 w 1793182"/>
                    <a:gd name="connsiteY3297" fmla="*/ 181898 h 2168502"/>
                    <a:gd name="connsiteX3298" fmla="*/ 769745 w 1793182"/>
                    <a:gd name="connsiteY3298" fmla="*/ 181601 h 2168502"/>
                    <a:gd name="connsiteX3299" fmla="*/ 770449 w 1793182"/>
                    <a:gd name="connsiteY3299" fmla="*/ 181180 h 2168502"/>
                    <a:gd name="connsiteX3300" fmla="*/ 771005 w 1793182"/>
                    <a:gd name="connsiteY3300" fmla="*/ 180772 h 2168502"/>
                    <a:gd name="connsiteX3301" fmla="*/ 771426 w 1793182"/>
                    <a:gd name="connsiteY3301" fmla="*/ 180363 h 2168502"/>
                    <a:gd name="connsiteX3302" fmla="*/ 772229 w 1793182"/>
                    <a:gd name="connsiteY3302" fmla="*/ 179335 h 2168502"/>
                    <a:gd name="connsiteX3303" fmla="*/ 774170 w 1793182"/>
                    <a:gd name="connsiteY3303" fmla="*/ 178147 h 2168502"/>
                    <a:gd name="connsiteX3304" fmla="*/ 774454 w 1793182"/>
                    <a:gd name="connsiteY3304" fmla="*/ 177825 h 2168502"/>
                    <a:gd name="connsiteX3305" fmla="*/ 775159 w 1793182"/>
                    <a:gd name="connsiteY3305" fmla="*/ 177021 h 2168502"/>
                    <a:gd name="connsiteX3306" fmla="*/ 775851 w 1793182"/>
                    <a:gd name="connsiteY3306" fmla="*/ 176488 h 2168502"/>
                    <a:gd name="connsiteX3307" fmla="*/ 777001 w 1793182"/>
                    <a:gd name="connsiteY3307" fmla="*/ 175486 h 2168502"/>
                    <a:gd name="connsiteX3308" fmla="*/ 777681 w 1793182"/>
                    <a:gd name="connsiteY3308" fmla="*/ 174619 h 2168502"/>
                    <a:gd name="connsiteX3309" fmla="*/ 778299 w 1793182"/>
                    <a:gd name="connsiteY3309" fmla="*/ 173876 h 2168502"/>
                    <a:gd name="connsiteX3310" fmla="*/ 778794 w 1793182"/>
                    <a:gd name="connsiteY3310" fmla="*/ 173233 h 2168502"/>
                    <a:gd name="connsiteX3311" fmla="*/ 779424 w 1793182"/>
                    <a:gd name="connsiteY3311" fmla="*/ 172242 h 2168502"/>
                    <a:gd name="connsiteX3312" fmla="*/ 780042 w 1793182"/>
                    <a:gd name="connsiteY3312" fmla="*/ 171202 h 2168502"/>
                    <a:gd name="connsiteX3313" fmla="*/ 780710 w 1793182"/>
                    <a:gd name="connsiteY3313" fmla="*/ 169791 h 2168502"/>
                    <a:gd name="connsiteX3314" fmla="*/ 781278 w 1793182"/>
                    <a:gd name="connsiteY3314" fmla="*/ 168714 h 2168502"/>
                    <a:gd name="connsiteX3315" fmla="*/ 781760 w 1793182"/>
                    <a:gd name="connsiteY3315" fmla="*/ 167662 h 2168502"/>
                    <a:gd name="connsiteX3316" fmla="*/ 782403 w 1793182"/>
                    <a:gd name="connsiteY3316" fmla="*/ 166610 h 2168502"/>
                    <a:gd name="connsiteX3317" fmla="*/ 782823 w 1793182"/>
                    <a:gd name="connsiteY3317" fmla="*/ 165459 h 2168502"/>
                    <a:gd name="connsiteX3318" fmla="*/ 782638 w 1793182"/>
                    <a:gd name="connsiteY3318" fmla="*/ 163887 h 2168502"/>
                    <a:gd name="connsiteX3319" fmla="*/ 782255 w 1793182"/>
                    <a:gd name="connsiteY3319" fmla="*/ 162686 h 2168502"/>
                    <a:gd name="connsiteX3320" fmla="*/ 781822 w 1793182"/>
                    <a:gd name="connsiteY3320" fmla="*/ 161287 h 2168502"/>
                    <a:gd name="connsiteX3321" fmla="*/ 781439 w 1793182"/>
                    <a:gd name="connsiteY3321" fmla="*/ 160866 h 2168502"/>
                    <a:gd name="connsiteX3322" fmla="*/ 781278 w 1793182"/>
                    <a:gd name="connsiteY3322" fmla="*/ 160693 h 2168502"/>
                    <a:gd name="connsiteX3323" fmla="*/ 780932 w 1793182"/>
                    <a:gd name="connsiteY3323" fmla="*/ 160297 h 2168502"/>
                    <a:gd name="connsiteX3324" fmla="*/ 780574 w 1793182"/>
                    <a:gd name="connsiteY3324" fmla="*/ 159913 h 2168502"/>
                    <a:gd name="connsiteX3325" fmla="*/ 780067 w 1793182"/>
                    <a:gd name="connsiteY3325" fmla="*/ 159108 h 2168502"/>
                    <a:gd name="connsiteX3326" fmla="*/ 779745 w 1793182"/>
                    <a:gd name="connsiteY3326" fmla="*/ 157734 h 2168502"/>
                    <a:gd name="connsiteX3327" fmla="*/ 779263 w 1793182"/>
                    <a:gd name="connsiteY3327" fmla="*/ 156768 h 2168502"/>
                    <a:gd name="connsiteX3328" fmla="*/ 778942 w 1793182"/>
                    <a:gd name="connsiteY3328" fmla="*/ 155766 h 2168502"/>
                    <a:gd name="connsiteX3329" fmla="*/ 778361 w 1793182"/>
                    <a:gd name="connsiteY3329" fmla="*/ 153810 h 2168502"/>
                    <a:gd name="connsiteX3330" fmla="*/ 779029 w 1793182"/>
                    <a:gd name="connsiteY3330" fmla="*/ 152485 h 2168502"/>
                    <a:gd name="connsiteX3331" fmla="*/ 779943 w 1793182"/>
                    <a:gd name="connsiteY3331" fmla="*/ 151755 h 2168502"/>
                    <a:gd name="connsiteX3332" fmla="*/ 780932 w 1793182"/>
                    <a:gd name="connsiteY3332" fmla="*/ 151136 h 2168502"/>
                    <a:gd name="connsiteX3333" fmla="*/ 782329 w 1793182"/>
                    <a:gd name="connsiteY3333" fmla="*/ 150765 h 2168502"/>
                    <a:gd name="connsiteX3334" fmla="*/ 783763 w 1793182"/>
                    <a:gd name="connsiteY3334" fmla="*/ 150393 h 2168502"/>
                    <a:gd name="connsiteX3335" fmla="*/ 785160 w 1793182"/>
                    <a:gd name="connsiteY3335" fmla="*/ 149514 h 2168502"/>
                    <a:gd name="connsiteX3336" fmla="*/ 785642 w 1793182"/>
                    <a:gd name="connsiteY3336" fmla="*/ 148908 h 2168502"/>
                    <a:gd name="connsiteX3337" fmla="*/ 786161 w 1793182"/>
                    <a:gd name="connsiteY3337" fmla="*/ 148215 h 2168502"/>
                    <a:gd name="connsiteX3338" fmla="*/ 786458 w 1793182"/>
                    <a:gd name="connsiteY3338" fmla="*/ 147125 h 2168502"/>
                    <a:gd name="connsiteX3339" fmla="*/ 786644 w 1793182"/>
                    <a:gd name="connsiteY3339" fmla="*/ 145689 h 2168502"/>
                    <a:gd name="connsiteX3340" fmla="*/ 786779 w 1793182"/>
                    <a:gd name="connsiteY3340" fmla="*/ 144278 h 2168502"/>
                    <a:gd name="connsiteX3341" fmla="*/ 786668 w 1793182"/>
                    <a:gd name="connsiteY3341" fmla="*/ 142619 h 2168502"/>
                    <a:gd name="connsiteX3342" fmla="*/ 786569 w 1793182"/>
                    <a:gd name="connsiteY3342" fmla="*/ 141988 h 2168502"/>
                    <a:gd name="connsiteX3343" fmla="*/ 786470 w 1793182"/>
                    <a:gd name="connsiteY3343" fmla="*/ 140725 h 2168502"/>
                    <a:gd name="connsiteX3344" fmla="*/ 786372 w 1793182"/>
                    <a:gd name="connsiteY3344" fmla="*/ 139599 h 2168502"/>
                    <a:gd name="connsiteX3345" fmla="*/ 786507 w 1793182"/>
                    <a:gd name="connsiteY3345" fmla="*/ 138051 h 2168502"/>
                    <a:gd name="connsiteX3346" fmla="*/ 786507 w 1793182"/>
                    <a:gd name="connsiteY3346" fmla="*/ 137086 h 2168502"/>
                    <a:gd name="connsiteX3347" fmla="*/ 786285 w 1793182"/>
                    <a:gd name="connsiteY3347" fmla="*/ 135885 h 2168502"/>
                    <a:gd name="connsiteX3348" fmla="*/ 786347 w 1793182"/>
                    <a:gd name="connsiteY3348" fmla="*/ 134932 h 2168502"/>
                    <a:gd name="connsiteX3349" fmla="*/ 786495 w 1793182"/>
                    <a:gd name="connsiteY3349" fmla="*/ 133682 h 2168502"/>
                    <a:gd name="connsiteX3350" fmla="*/ 786507 w 1793182"/>
                    <a:gd name="connsiteY3350" fmla="*/ 132803 h 2168502"/>
                    <a:gd name="connsiteX3351" fmla="*/ 786841 w 1793182"/>
                    <a:gd name="connsiteY3351" fmla="*/ 132196 h 2168502"/>
                    <a:gd name="connsiteX3352" fmla="*/ 787892 w 1793182"/>
                    <a:gd name="connsiteY3352" fmla="*/ 130946 h 2168502"/>
                    <a:gd name="connsiteX3353" fmla="*/ 788350 w 1793182"/>
                    <a:gd name="connsiteY3353" fmla="*/ 130265 h 2168502"/>
                    <a:gd name="connsiteX3354" fmla="*/ 788362 w 1793182"/>
                    <a:gd name="connsiteY3354" fmla="*/ 129163 h 2168502"/>
                    <a:gd name="connsiteX3355" fmla="*/ 788164 w 1793182"/>
                    <a:gd name="connsiteY3355" fmla="*/ 128445 h 2168502"/>
                    <a:gd name="connsiteX3356" fmla="*/ 787756 w 1793182"/>
                    <a:gd name="connsiteY3356" fmla="*/ 127517 h 2168502"/>
                    <a:gd name="connsiteX3357" fmla="*/ 787237 w 1793182"/>
                    <a:gd name="connsiteY3357" fmla="*/ 126155 h 2168502"/>
                    <a:gd name="connsiteX3358" fmla="*/ 787138 w 1793182"/>
                    <a:gd name="connsiteY3358" fmla="*/ 125190 h 2168502"/>
                    <a:gd name="connsiteX3359" fmla="*/ 787088 w 1793182"/>
                    <a:gd name="connsiteY3359" fmla="*/ 124422 h 2168502"/>
                    <a:gd name="connsiteX3360" fmla="*/ 787002 w 1793182"/>
                    <a:gd name="connsiteY3360" fmla="*/ 123283 h 2168502"/>
                    <a:gd name="connsiteX3361" fmla="*/ 787286 w 1793182"/>
                    <a:gd name="connsiteY3361" fmla="*/ 122021 h 2168502"/>
                    <a:gd name="connsiteX3362" fmla="*/ 787917 w 1793182"/>
                    <a:gd name="connsiteY3362" fmla="*/ 120981 h 2168502"/>
                    <a:gd name="connsiteX3363" fmla="*/ 788609 w 1793182"/>
                    <a:gd name="connsiteY3363" fmla="*/ 120201 h 2168502"/>
                    <a:gd name="connsiteX3364" fmla="*/ 789215 w 1793182"/>
                    <a:gd name="connsiteY3364" fmla="*/ 119483 h 2168502"/>
                    <a:gd name="connsiteX3365" fmla="*/ 789573 w 1793182"/>
                    <a:gd name="connsiteY3365" fmla="*/ 118876 h 2168502"/>
                    <a:gd name="connsiteX3366" fmla="*/ 790253 w 1793182"/>
                    <a:gd name="connsiteY3366" fmla="*/ 118195 h 2168502"/>
                    <a:gd name="connsiteX3367" fmla="*/ 790760 w 1793182"/>
                    <a:gd name="connsiteY3367" fmla="*/ 117824 h 2168502"/>
                    <a:gd name="connsiteX3368" fmla="*/ 791230 w 1793182"/>
                    <a:gd name="connsiteY3368" fmla="*/ 117515 h 2168502"/>
                    <a:gd name="connsiteX3369" fmla="*/ 791860 w 1793182"/>
                    <a:gd name="connsiteY3369" fmla="*/ 117279 h 2168502"/>
                    <a:gd name="connsiteX3370" fmla="*/ 792256 w 1793182"/>
                    <a:gd name="connsiteY3370" fmla="*/ 111746 h 2168502"/>
                    <a:gd name="connsiteX3371" fmla="*/ 792812 w 1793182"/>
                    <a:gd name="connsiteY3371" fmla="*/ 109146 h 2168502"/>
                    <a:gd name="connsiteX3372" fmla="*/ 793393 w 1793182"/>
                    <a:gd name="connsiteY3372" fmla="*/ 106547 h 2168502"/>
                    <a:gd name="connsiteX3373" fmla="*/ 794036 w 1793182"/>
                    <a:gd name="connsiteY3373" fmla="*/ 105123 h 2168502"/>
                    <a:gd name="connsiteX3374" fmla="*/ 794592 w 1793182"/>
                    <a:gd name="connsiteY3374" fmla="*/ 104368 h 2168502"/>
                    <a:gd name="connsiteX3375" fmla="*/ 794938 w 1793182"/>
                    <a:gd name="connsiteY3375" fmla="*/ 104083 h 2168502"/>
                    <a:gd name="connsiteX3376" fmla="*/ 795322 w 1793182"/>
                    <a:gd name="connsiteY3376" fmla="*/ 104058 h 2168502"/>
                    <a:gd name="connsiteX3377" fmla="*/ 795519 w 1793182"/>
                    <a:gd name="connsiteY3377" fmla="*/ 104306 h 2168502"/>
                    <a:gd name="connsiteX3378" fmla="*/ 795606 w 1793182"/>
                    <a:gd name="connsiteY3378" fmla="*/ 104418 h 2168502"/>
                    <a:gd name="connsiteX3379" fmla="*/ 795754 w 1793182"/>
                    <a:gd name="connsiteY3379" fmla="*/ 104677 h 2168502"/>
                    <a:gd name="connsiteX3380" fmla="*/ 796150 w 1793182"/>
                    <a:gd name="connsiteY3380" fmla="*/ 104591 h 2168502"/>
                    <a:gd name="connsiteX3381" fmla="*/ 796533 w 1793182"/>
                    <a:gd name="connsiteY3381" fmla="*/ 104343 h 2168502"/>
                    <a:gd name="connsiteX3382" fmla="*/ 797337 w 1793182"/>
                    <a:gd name="connsiteY3382" fmla="*/ 103712 h 2168502"/>
                    <a:gd name="connsiteX3383" fmla="*/ 797757 w 1793182"/>
                    <a:gd name="connsiteY3383" fmla="*/ 103316 h 2168502"/>
                    <a:gd name="connsiteX3384" fmla="*/ 798548 w 1793182"/>
                    <a:gd name="connsiteY3384" fmla="*/ 102387 h 2168502"/>
                    <a:gd name="connsiteX3385" fmla="*/ 799438 w 1793182"/>
                    <a:gd name="connsiteY3385" fmla="*/ 101211 h 2168502"/>
                    <a:gd name="connsiteX3386" fmla="*/ 800019 w 1793182"/>
                    <a:gd name="connsiteY3386" fmla="*/ 100308 h 2168502"/>
                    <a:gd name="connsiteX3387" fmla="*/ 800551 w 1793182"/>
                    <a:gd name="connsiteY3387" fmla="*/ 99441 h 2168502"/>
                    <a:gd name="connsiteX3388" fmla="*/ 800909 w 1793182"/>
                    <a:gd name="connsiteY3388" fmla="*/ 98575 h 2168502"/>
                    <a:gd name="connsiteX3389" fmla="*/ 801317 w 1793182"/>
                    <a:gd name="connsiteY3389" fmla="*/ 98005 h 2168502"/>
                    <a:gd name="connsiteX3390" fmla="*/ 802084 w 1793182"/>
                    <a:gd name="connsiteY3390" fmla="*/ 96965 h 2168502"/>
                    <a:gd name="connsiteX3391" fmla="*/ 802615 w 1793182"/>
                    <a:gd name="connsiteY3391" fmla="*/ 96384 h 2168502"/>
                    <a:gd name="connsiteX3392" fmla="*/ 802825 w 1793182"/>
                    <a:gd name="connsiteY3392" fmla="*/ 95727 h 2168502"/>
                    <a:gd name="connsiteX3393" fmla="*/ 802912 w 1793182"/>
                    <a:gd name="connsiteY3393" fmla="*/ 95109 h 2168502"/>
                    <a:gd name="connsiteX3394" fmla="*/ 802887 w 1793182"/>
                    <a:gd name="connsiteY3394" fmla="*/ 94304 h 2168502"/>
                    <a:gd name="connsiteX3395" fmla="*/ 802862 w 1793182"/>
                    <a:gd name="connsiteY3395" fmla="*/ 93722 h 2168502"/>
                    <a:gd name="connsiteX3396" fmla="*/ 803060 w 1793182"/>
                    <a:gd name="connsiteY3396" fmla="*/ 92744 h 2168502"/>
                    <a:gd name="connsiteX3397" fmla="*/ 803246 w 1793182"/>
                    <a:gd name="connsiteY3397" fmla="*/ 92150 h 2168502"/>
                    <a:gd name="connsiteX3398" fmla="*/ 803134 w 1793182"/>
                    <a:gd name="connsiteY3398" fmla="*/ 92001 h 2168502"/>
                    <a:gd name="connsiteX3399" fmla="*/ 803382 w 1793182"/>
                    <a:gd name="connsiteY3399" fmla="*/ 91543 h 2168502"/>
                    <a:gd name="connsiteX3400" fmla="*/ 803814 w 1793182"/>
                    <a:gd name="connsiteY3400" fmla="*/ 91184 h 2168502"/>
                    <a:gd name="connsiteX3401" fmla="*/ 804334 w 1793182"/>
                    <a:gd name="connsiteY3401" fmla="*/ 90937 h 2168502"/>
                    <a:gd name="connsiteX3402" fmla="*/ 805471 w 1793182"/>
                    <a:gd name="connsiteY3402" fmla="*/ 90590 h 2168502"/>
                    <a:gd name="connsiteX3403" fmla="*/ 807016 w 1793182"/>
                    <a:gd name="connsiteY3403" fmla="*/ 90280 h 2168502"/>
                    <a:gd name="connsiteX3404" fmla="*/ 808042 w 1793182"/>
                    <a:gd name="connsiteY3404" fmla="*/ 90120 h 2168502"/>
                    <a:gd name="connsiteX3405" fmla="*/ 808685 w 1793182"/>
                    <a:gd name="connsiteY3405" fmla="*/ 89723 h 2168502"/>
                    <a:gd name="connsiteX3406" fmla="*/ 809377 w 1793182"/>
                    <a:gd name="connsiteY3406" fmla="*/ 89464 h 2168502"/>
                    <a:gd name="connsiteX3407" fmla="*/ 812950 w 1793182"/>
                    <a:gd name="connsiteY3407" fmla="*/ 88746 h 2168502"/>
                    <a:gd name="connsiteX3408" fmla="*/ 813889 w 1793182"/>
                    <a:gd name="connsiteY3408" fmla="*/ 87990 h 2168502"/>
                    <a:gd name="connsiteX3409" fmla="*/ 815138 w 1793182"/>
                    <a:gd name="connsiteY3409" fmla="*/ 87124 h 2168502"/>
                    <a:gd name="connsiteX3410" fmla="*/ 816015 w 1793182"/>
                    <a:gd name="connsiteY3410" fmla="*/ 85973 h 2168502"/>
                    <a:gd name="connsiteX3411" fmla="*/ 816238 w 1793182"/>
                    <a:gd name="connsiteY3411" fmla="*/ 85044 h 2168502"/>
                    <a:gd name="connsiteX3412" fmla="*/ 816028 w 1793182"/>
                    <a:gd name="connsiteY3412" fmla="*/ 84401 h 2168502"/>
                    <a:gd name="connsiteX3413" fmla="*/ 815274 w 1793182"/>
                    <a:gd name="connsiteY3413" fmla="*/ 83262 h 2168502"/>
                    <a:gd name="connsiteX3414" fmla="*/ 814396 w 1793182"/>
                    <a:gd name="connsiteY3414" fmla="*/ 81801 h 2168502"/>
                    <a:gd name="connsiteX3415" fmla="*/ 813803 w 1793182"/>
                    <a:gd name="connsiteY3415" fmla="*/ 80934 h 2168502"/>
                    <a:gd name="connsiteX3416" fmla="*/ 814495 w 1793182"/>
                    <a:gd name="connsiteY3416" fmla="*/ 80155 h 2168502"/>
                    <a:gd name="connsiteX3417" fmla="*/ 815978 w 1793182"/>
                    <a:gd name="connsiteY3417" fmla="*/ 79412 h 2168502"/>
                    <a:gd name="connsiteX3418" fmla="*/ 818043 w 1793182"/>
                    <a:gd name="connsiteY3418" fmla="*/ 79251 h 2168502"/>
                    <a:gd name="connsiteX3419" fmla="*/ 821010 w 1793182"/>
                    <a:gd name="connsiteY3419" fmla="*/ 80018 h 2168502"/>
                    <a:gd name="connsiteX3420" fmla="*/ 823631 w 1793182"/>
                    <a:gd name="connsiteY3420" fmla="*/ 81145 h 2168502"/>
                    <a:gd name="connsiteX3421" fmla="*/ 826412 w 1793182"/>
                    <a:gd name="connsiteY3421" fmla="*/ 82172 h 2168502"/>
                    <a:gd name="connsiteX3422" fmla="*/ 830430 w 1793182"/>
                    <a:gd name="connsiteY3422" fmla="*/ 83645 h 2168502"/>
                    <a:gd name="connsiteX3423" fmla="*/ 834114 w 1793182"/>
                    <a:gd name="connsiteY3423" fmla="*/ 84660 h 2168502"/>
                    <a:gd name="connsiteX3424" fmla="*/ 834707 w 1793182"/>
                    <a:gd name="connsiteY3424" fmla="*/ 84759 h 2168502"/>
                    <a:gd name="connsiteX3425" fmla="*/ 835053 w 1793182"/>
                    <a:gd name="connsiteY3425" fmla="*/ 84772 h 2168502"/>
                    <a:gd name="connsiteX3426" fmla="*/ 836722 w 1793182"/>
                    <a:gd name="connsiteY3426" fmla="*/ 84920 h 2168502"/>
                    <a:gd name="connsiteX3427" fmla="*/ 839330 w 1793182"/>
                    <a:gd name="connsiteY3427" fmla="*/ 85329 h 2168502"/>
                    <a:gd name="connsiteX3428" fmla="*/ 841234 w 1793182"/>
                    <a:gd name="connsiteY3428" fmla="*/ 85663 h 2168502"/>
                    <a:gd name="connsiteX3429" fmla="*/ 843719 w 1793182"/>
                    <a:gd name="connsiteY3429" fmla="*/ 86220 h 2168502"/>
                    <a:gd name="connsiteX3430" fmla="*/ 845833 w 1793182"/>
                    <a:gd name="connsiteY3430" fmla="*/ 87310 h 2168502"/>
                    <a:gd name="connsiteX3431" fmla="*/ 846636 w 1793182"/>
                    <a:gd name="connsiteY3431" fmla="*/ 87743 h 2168502"/>
                    <a:gd name="connsiteX3432" fmla="*/ 849665 w 1793182"/>
                    <a:gd name="connsiteY3432" fmla="*/ 88015 h 2168502"/>
                    <a:gd name="connsiteX3433" fmla="*/ 851717 w 1793182"/>
                    <a:gd name="connsiteY3433" fmla="*/ 87483 h 2168502"/>
                    <a:gd name="connsiteX3434" fmla="*/ 852286 w 1793182"/>
                    <a:gd name="connsiteY3434" fmla="*/ 87272 h 2168502"/>
                    <a:gd name="connsiteX3435" fmla="*/ 852582 w 1793182"/>
                    <a:gd name="connsiteY3435" fmla="*/ 87235 h 2168502"/>
                    <a:gd name="connsiteX3436" fmla="*/ 852941 w 1793182"/>
                    <a:gd name="connsiteY3436" fmla="*/ 87186 h 2168502"/>
                    <a:gd name="connsiteX3437" fmla="*/ 853782 w 1793182"/>
                    <a:gd name="connsiteY3437" fmla="*/ 86901 h 2168502"/>
                    <a:gd name="connsiteX3438" fmla="*/ 854869 w 1793182"/>
                    <a:gd name="connsiteY3438" fmla="*/ 86592 h 2168502"/>
                    <a:gd name="connsiteX3439" fmla="*/ 854968 w 1793182"/>
                    <a:gd name="connsiteY3439" fmla="*/ 86059 h 2168502"/>
                    <a:gd name="connsiteX3440" fmla="*/ 854659 w 1793182"/>
                    <a:gd name="connsiteY3440" fmla="*/ 85416 h 2168502"/>
                    <a:gd name="connsiteX3441" fmla="*/ 854449 w 1793182"/>
                    <a:gd name="connsiteY3441" fmla="*/ 84660 h 2168502"/>
                    <a:gd name="connsiteX3442" fmla="*/ 854721 w 1793182"/>
                    <a:gd name="connsiteY3442" fmla="*/ 84178 h 2168502"/>
                    <a:gd name="connsiteX3443" fmla="*/ 855364 w 1793182"/>
                    <a:gd name="connsiteY3443" fmla="*/ 84066 h 2168502"/>
                    <a:gd name="connsiteX3444" fmla="*/ 856217 w 1793182"/>
                    <a:gd name="connsiteY3444" fmla="*/ 84153 h 2168502"/>
                    <a:gd name="connsiteX3445" fmla="*/ 858170 w 1793182"/>
                    <a:gd name="connsiteY3445" fmla="*/ 85168 h 2168502"/>
                    <a:gd name="connsiteX3446" fmla="*/ 859517 w 1793182"/>
                    <a:gd name="connsiteY3446" fmla="*/ 86035 h 2168502"/>
                    <a:gd name="connsiteX3447" fmla="*/ 861557 w 1793182"/>
                    <a:gd name="connsiteY3447" fmla="*/ 87272 h 2168502"/>
                    <a:gd name="connsiteX3448" fmla="*/ 863251 w 1793182"/>
                    <a:gd name="connsiteY3448" fmla="*/ 87978 h 2168502"/>
                    <a:gd name="connsiteX3449" fmla="*/ 864672 w 1793182"/>
                    <a:gd name="connsiteY3449" fmla="*/ 88127 h 2168502"/>
                    <a:gd name="connsiteX3450" fmla="*/ 864771 w 1793182"/>
                    <a:gd name="connsiteY3450" fmla="*/ 87990 h 2168502"/>
                    <a:gd name="connsiteX3451" fmla="*/ 864994 w 1793182"/>
                    <a:gd name="connsiteY3451" fmla="*/ 87706 h 2168502"/>
                    <a:gd name="connsiteX3452" fmla="*/ 865031 w 1793182"/>
                    <a:gd name="connsiteY3452" fmla="*/ 87372 h 2168502"/>
                    <a:gd name="connsiteX3453" fmla="*/ 864994 w 1793182"/>
                    <a:gd name="connsiteY3453" fmla="*/ 87062 h 2168502"/>
                    <a:gd name="connsiteX3454" fmla="*/ 864623 w 1793182"/>
                    <a:gd name="connsiteY3454" fmla="*/ 86010 h 2168502"/>
                    <a:gd name="connsiteX3455" fmla="*/ 864054 w 1793182"/>
                    <a:gd name="connsiteY3455" fmla="*/ 84945 h 2168502"/>
                    <a:gd name="connsiteX3456" fmla="*/ 863795 w 1793182"/>
                    <a:gd name="connsiteY3456" fmla="*/ 84438 h 2168502"/>
                    <a:gd name="connsiteX3457" fmla="*/ 862966 w 1793182"/>
                    <a:gd name="connsiteY3457" fmla="*/ 82420 h 2168502"/>
                    <a:gd name="connsiteX3458" fmla="*/ 862076 w 1793182"/>
                    <a:gd name="connsiteY3458" fmla="*/ 80452 h 2168502"/>
                    <a:gd name="connsiteX3459" fmla="*/ 861891 w 1793182"/>
                    <a:gd name="connsiteY3459" fmla="*/ 79684 h 2168502"/>
                    <a:gd name="connsiteX3460" fmla="*/ 861978 w 1793182"/>
                    <a:gd name="connsiteY3460" fmla="*/ 78075 h 2168502"/>
                    <a:gd name="connsiteX3461" fmla="*/ 862027 w 1793182"/>
                    <a:gd name="connsiteY3461" fmla="*/ 77518 h 2168502"/>
                    <a:gd name="connsiteX3462" fmla="*/ 862250 w 1793182"/>
                    <a:gd name="connsiteY3462" fmla="*/ 75846 h 2168502"/>
                    <a:gd name="connsiteX3463" fmla="*/ 862348 w 1793182"/>
                    <a:gd name="connsiteY3463" fmla="*/ 75042 h 2168502"/>
                    <a:gd name="connsiteX3464" fmla="*/ 862398 w 1793182"/>
                    <a:gd name="connsiteY3464" fmla="*/ 74126 h 2168502"/>
                    <a:gd name="connsiteX3465" fmla="*/ 862484 w 1793182"/>
                    <a:gd name="connsiteY3465" fmla="*/ 73024 h 2168502"/>
                    <a:gd name="connsiteX3466" fmla="*/ 862645 w 1793182"/>
                    <a:gd name="connsiteY3466" fmla="*/ 71316 h 2168502"/>
                    <a:gd name="connsiteX3467" fmla="*/ 862719 w 1793182"/>
                    <a:gd name="connsiteY3467" fmla="*/ 69707 h 2168502"/>
                    <a:gd name="connsiteX3468" fmla="*/ 862794 w 1793182"/>
                    <a:gd name="connsiteY3468" fmla="*/ 68196 h 2168502"/>
                    <a:gd name="connsiteX3469" fmla="*/ 862843 w 1793182"/>
                    <a:gd name="connsiteY3469" fmla="*/ 66748 h 2168502"/>
                    <a:gd name="connsiteX3470" fmla="*/ 862966 w 1793182"/>
                    <a:gd name="connsiteY3470" fmla="*/ 65510 h 2168502"/>
                    <a:gd name="connsiteX3471" fmla="*/ 863090 w 1793182"/>
                    <a:gd name="connsiteY3471" fmla="*/ 64322 h 2168502"/>
                    <a:gd name="connsiteX3472" fmla="*/ 863078 w 1793182"/>
                    <a:gd name="connsiteY3472" fmla="*/ 61660 h 2168502"/>
                    <a:gd name="connsiteX3473" fmla="*/ 863004 w 1793182"/>
                    <a:gd name="connsiteY3473" fmla="*/ 61066 h 2168502"/>
                    <a:gd name="connsiteX3474" fmla="*/ 862645 w 1793182"/>
                    <a:gd name="connsiteY3474" fmla="*/ 59283 h 2168502"/>
                    <a:gd name="connsiteX3475" fmla="*/ 862373 w 1793182"/>
                    <a:gd name="connsiteY3475" fmla="*/ 57612 h 2168502"/>
                    <a:gd name="connsiteX3476" fmla="*/ 862670 w 1793182"/>
                    <a:gd name="connsiteY3476" fmla="*/ 56275 h 2168502"/>
                    <a:gd name="connsiteX3477" fmla="*/ 863004 w 1793182"/>
                    <a:gd name="connsiteY3477" fmla="*/ 55483 h 2168502"/>
                    <a:gd name="connsiteX3478" fmla="*/ 863300 w 1793182"/>
                    <a:gd name="connsiteY3478" fmla="*/ 53824 h 2168502"/>
                    <a:gd name="connsiteX3479" fmla="*/ 863411 w 1793182"/>
                    <a:gd name="connsiteY3479" fmla="*/ 53564 h 2168502"/>
                    <a:gd name="connsiteX3480" fmla="*/ 863547 w 1793182"/>
                    <a:gd name="connsiteY3480" fmla="*/ 52190 h 2168502"/>
                    <a:gd name="connsiteX3481" fmla="*/ 863325 w 1793182"/>
                    <a:gd name="connsiteY3481" fmla="*/ 51076 h 2168502"/>
                    <a:gd name="connsiteX3482" fmla="*/ 862694 w 1793182"/>
                    <a:gd name="connsiteY3482" fmla="*/ 49752 h 2168502"/>
                    <a:gd name="connsiteX3483" fmla="*/ 861990 w 1793182"/>
                    <a:gd name="connsiteY3483" fmla="*/ 48464 h 2168502"/>
                    <a:gd name="connsiteX3484" fmla="*/ 861285 w 1793182"/>
                    <a:gd name="connsiteY3484" fmla="*/ 46941 h 2168502"/>
                    <a:gd name="connsiteX3485" fmla="*/ 860853 w 1793182"/>
                    <a:gd name="connsiteY3485" fmla="*/ 44589 h 2168502"/>
                    <a:gd name="connsiteX3486" fmla="*/ 861075 w 1793182"/>
                    <a:gd name="connsiteY3486" fmla="*/ 43401 h 2168502"/>
                    <a:gd name="connsiteX3487" fmla="*/ 861434 w 1793182"/>
                    <a:gd name="connsiteY3487" fmla="*/ 42522 h 2168502"/>
                    <a:gd name="connsiteX3488" fmla="*/ 861730 w 1793182"/>
                    <a:gd name="connsiteY3488" fmla="*/ 40715 h 2168502"/>
                    <a:gd name="connsiteX3489" fmla="*/ 861953 w 1793182"/>
                    <a:gd name="connsiteY3489" fmla="*/ 40455 h 2168502"/>
                    <a:gd name="connsiteX3490" fmla="*/ 862311 w 1793182"/>
                    <a:gd name="connsiteY3490" fmla="*/ 40257 h 2168502"/>
                    <a:gd name="connsiteX3491" fmla="*/ 862707 w 1793182"/>
                    <a:gd name="connsiteY3491" fmla="*/ 40121 h 2168502"/>
                    <a:gd name="connsiteX3492" fmla="*/ 863585 w 1793182"/>
                    <a:gd name="connsiteY3492" fmla="*/ 39514 h 2168502"/>
                    <a:gd name="connsiteX3493" fmla="*/ 864610 w 1793182"/>
                    <a:gd name="connsiteY3493" fmla="*/ 38907 h 2168502"/>
                    <a:gd name="connsiteX3494" fmla="*/ 866242 w 1793182"/>
                    <a:gd name="connsiteY3494" fmla="*/ 37967 h 2168502"/>
                    <a:gd name="connsiteX3495" fmla="*/ 866848 w 1793182"/>
                    <a:gd name="connsiteY3495" fmla="*/ 37558 h 2168502"/>
                    <a:gd name="connsiteX3496" fmla="*/ 868035 w 1793182"/>
                    <a:gd name="connsiteY3496" fmla="*/ 36605 h 2168502"/>
                    <a:gd name="connsiteX3497" fmla="*/ 870173 w 1793182"/>
                    <a:gd name="connsiteY3497" fmla="*/ 35479 h 2168502"/>
                    <a:gd name="connsiteX3498" fmla="*/ 871892 w 1793182"/>
                    <a:gd name="connsiteY3498" fmla="*/ 34500 h 2168502"/>
                    <a:gd name="connsiteX3499" fmla="*/ 874166 w 1793182"/>
                    <a:gd name="connsiteY3499" fmla="*/ 33052 h 2168502"/>
                    <a:gd name="connsiteX3500" fmla="*/ 875390 w 1793182"/>
                    <a:gd name="connsiteY3500" fmla="*/ 32322 h 2168502"/>
                    <a:gd name="connsiteX3501" fmla="*/ 875947 w 1793182"/>
                    <a:gd name="connsiteY3501" fmla="*/ 32000 h 2168502"/>
                    <a:gd name="connsiteX3502" fmla="*/ 877306 w 1793182"/>
                    <a:gd name="connsiteY3502" fmla="*/ 31208 h 2168502"/>
                    <a:gd name="connsiteX3503" fmla="*/ 877516 w 1793182"/>
                    <a:gd name="connsiteY3503" fmla="*/ 31084 h 2168502"/>
                    <a:gd name="connsiteX3504" fmla="*/ 877751 w 1793182"/>
                    <a:gd name="connsiteY3504" fmla="*/ 30935 h 2168502"/>
                    <a:gd name="connsiteX3505" fmla="*/ 878765 w 1793182"/>
                    <a:gd name="connsiteY3505" fmla="*/ 30279 h 2168502"/>
                    <a:gd name="connsiteX3506" fmla="*/ 881114 w 1793182"/>
                    <a:gd name="connsiteY3506" fmla="*/ 28818 h 2168502"/>
                    <a:gd name="connsiteX3507" fmla="*/ 882919 w 1793182"/>
                    <a:gd name="connsiteY3507" fmla="*/ 27816 h 2168502"/>
                    <a:gd name="connsiteX3508" fmla="*/ 884081 w 1793182"/>
                    <a:gd name="connsiteY3508" fmla="*/ 26826 h 2168502"/>
                    <a:gd name="connsiteX3509" fmla="*/ 886046 w 1793182"/>
                    <a:gd name="connsiteY3509" fmla="*/ 25464 h 2168502"/>
                    <a:gd name="connsiteX3510" fmla="*/ 887171 w 1793182"/>
                    <a:gd name="connsiteY3510" fmla="*/ 24572 h 2168502"/>
                    <a:gd name="connsiteX3511" fmla="*/ 887802 w 1793182"/>
                    <a:gd name="connsiteY3511" fmla="*/ 24189 h 2168502"/>
                    <a:gd name="connsiteX3512" fmla="*/ 888135 w 1793182"/>
                    <a:gd name="connsiteY3512" fmla="*/ 24090 h 2168502"/>
                    <a:gd name="connsiteX3513" fmla="*/ 888865 w 1793182"/>
                    <a:gd name="connsiteY3513" fmla="*/ 24325 h 2168502"/>
                    <a:gd name="connsiteX3514" fmla="*/ 889767 w 1793182"/>
                    <a:gd name="connsiteY3514" fmla="*/ 24634 h 2168502"/>
                    <a:gd name="connsiteX3515" fmla="*/ 890596 w 1793182"/>
                    <a:gd name="connsiteY3515" fmla="*/ 24820 h 2168502"/>
                    <a:gd name="connsiteX3516" fmla="*/ 891263 w 1793182"/>
                    <a:gd name="connsiteY3516" fmla="*/ 25068 h 2168502"/>
                    <a:gd name="connsiteX3517" fmla="*/ 891510 w 1793182"/>
                    <a:gd name="connsiteY3517" fmla="*/ 25117 h 2168502"/>
                    <a:gd name="connsiteX3518" fmla="*/ 892808 w 1793182"/>
                    <a:gd name="connsiteY3518" fmla="*/ 25464 h 2168502"/>
                    <a:gd name="connsiteX3519" fmla="*/ 893365 w 1793182"/>
                    <a:gd name="connsiteY3519" fmla="*/ 25179 h 2168502"/>
                    <a:gd name="connsiteX3520" fmla="*/ 895095 w 1793182"/>
                    <a:gd name="connsiteY3520" fmla="*/ 24461 h 2168502"/>
                    <a:gd name="connsiteX3521" fmla="*/ 896628 w 1793182"/>
                    <a:gd name="connsiteY3521" fmla="*/ 23743 h 2168502"/>
                    <a:gd name="connsiteX3522" fmla="*/ 897543 w 1793182"/>
                    <a:gd name="connsiteY3522" fmla="*/ 23359 h 2168502"/>
                    <a:gd name="connsiteX3523" fmla="*/ 898495 w 1793182"/>
                    <a:gd name="connsiteY3523" fmla="*/ 22963 h 2168502"/>
                    <a:gd name="connsiteX3524" fmla="*/ 899953 w 1793182"/>
                    <a:gd name="connsiteY3524" fmla="*/ 22307 h 2168502"/>
                    <a:gd name="connsiteX3525" fmla="*/ 901041 w 1793182"/>
                    <a:gd name="connsiteY3525" fmla="*/ 21849 h 2168502"/>
                    <a:gd name="connsiteX3526" fmla="*/ 901561 w 1793182"/>
                    <a:gd name="connsiteY3526" fmla="*/ 21626 h 2168502"/>
                    <a:gd name="connsiteX3527" fmla="*/ 901684 w 1793182"/>
                    <a:gd name="connsiteY3527" fmla="*/ 21564 h 2168502"/>
                    <a:gd name="connsiteX3528" fmla="*/ 902451 w 1793182"/>
                    <a:gd name="connsiteY3528" fmla="*/ 21292 h 2168502"/>
                    <a:gd name="connsiteX3529" fmla="*/ 903032 w 1793182"/>
                    <a:gd name="connsiteY3529" fmla="*/ 21094 h 2168502"/>
                    <a:gd name="connsiteX3530" fmla="*/ 903526 w 1793182"/>
                    <a:gd name="connsiteY3530" fmla="*/ 20921 h 2168502"/>
                    <a:gd name="connsiteX3531" fmla="*/ 904503 w 1793182"/>
                    <a:gd name="connsiteY3531" fmla="*/ 20141 h 2168502"/>
                    <a:gd name="connsiteX3532" fmla="*/ 904565 w 1793182"/>
                    <a:gd name="connsiteY3532" fmla="*/ 19732 h 2168502"/>
                    <a:gd name="connsiteX3533" fmla="*/ 904589 w 1793182"/>
                    <a:gd name="connsiteY3533" fmla="*/ 18767 h 2168502"/>
                    <a:gd name="connsiteX3534" fmla="*/ 904527 w 1793182"/>
                    <a:gd name="connsiteY3534" fmla="*/ 18272 h 2168502"/>
                    <a:gd name="connsiteX3535" fmla="*/ 904527 w 1793182"/>
                    <a:gd name="connsiteY3535" fmla="*/ 17677 h 2168502"/>
                    <a:gd name="connsiteX3536" fmla="*/ 904552 w 1793182"/>
                    <a:gd name="connsiteY3536" fmla="*/ 17157 h 2168502"/>
                    <a:gd name="connsiteX3537" fmla="*/ 904602 w 1793182"/>
                    <a:gd name="connsiteY3537" fmla="*/ 16316 h 2168502"/>
                    <a:gd name="connsiteX3538" fmla="*/ 904923 w 1793182"/>
                    <a:gd name="connsiteY3538" fmla="*/ 16180 h 2168502"/>
                    <a:gd name="connsiteX3539" fmla="*/ 905269 w 1793182"/>
                    <a:gd name="connsiteY3539" fmla="*/ 16068 h 2168502"/>
                    <a:gd name="connsiteX3540" fmla="*/ 905590 w 1793182"/>
                    <a:gd name="connsiteY3540" fmla="*/ 16056 h 2168502"/>
                    <a:gd name="connsiteX3541" fmla="*/ 905714 w 1793182"/>
                    <a:gd name="connsiteY3541" fmla="*/ 15969 h 2168502"/>
                    <a:gd name="connsiteX3542" fmla="*/ 906061 w 1793182"/>
                    <a:gd name="connsiteY3542" fmla="*/ 15870 h 2168502"/>
                    <a:gd name="connsiteX3543" fmla="*/ 906468 w 1793182"/>
                    <a:gd name="connsiteY3543" fmla="*/ 15771 h 2168502"/>
                    <a:gd name="connsiteX3544" fmla="*/ 906938 w 1793182"/>
                    <a:gd name="connsiteY3544" fmla="*/ 15610 h 2168502"/>
                    <a:gd name="connsiteX3545" fmla="*/ 907346 w 1793182"/>
                    <a:gd name="connsiteY3545" fmla="*/ 15524 h 2168502"/>
                    <a:gd name="connsiteX3546" fmla="*/ 907779 w 1793182"/>
                    <a:gd name="connsiteY3546" fmla="*/ 15424 h 2168502"/>
                    <a:gd name="connsiteX3547" fmla="*/ 908261 w 1793182"/>
                    <a:gd name="connsiteY3547" fmla="*/ 15288 h 2168502"/>
                    <a:gd name="connsiteX3548" fmla="*/ 908941 w 1793182"/>
                    <a:gd name="connsiteY3548" fmla="*/ 15090 h 2168502"/>
                    <a:gd name="connsiteX3549" fmla="*/ 909460 w 1793182"/>
                    <a:gd name="connsiteY3549" fmla="*/ 14942 h 2168502"/>
                    <a:gd name="connsiteX3550" fmla="*/ 909880 w 1793182"/>
                    <a:gd name="connsiteY3550" fmla="*/ 14805 h 2168502"/>
                    <a:gd name="connsiteX3551" fmla="*/ 910251 w 1793182"/>
                    <a:gd name="connsiteY3551" fmla="*/ 14719 h 2168502"/>
                    <a:gd name="connsiteX3552" fmla="*/ 910894 w 1793182"/>
                    <a:gd name="connsiteY3552" fmla="*/ 14545 h 2168502"/>
                    <a:gd name="connsiteX3553" fmla="*/ 911314 w 1793182"/>
                    <a:gd name="connsiteY3553" fmla="*/ 14434 h 2168502"/>
                    <a:gd name="connsiteX3554" fmla="*/ 911660 w 1793182"/>
                    <a:gd name="connsiteY3554" fmla="*/ 13926 h 2168502"/>
                    <a:gd name="connsiteX3555" fmla="*/ 911660 w 1793182"/>
                    <a:gd name="connsiteY3555" fmla="*/ 13394 h 2168502"/>
                    <a:gd name="connsiteX3556" fmla="*/ 911722 w 1793182"/>
                    <a:gd name="connsiteY3556" fmla="*/ 12825 h 2168502"/>
                    <a:gd name="connsiteX3557" fmla="*/ 911710 w 1793182"/>
                    <a:gd name="connsiteY3557" fmla="*/ 12354 h 2168502"/>
                    <a:gd name="connsiteX3558" fmla="*/ 911747 w 1793182"/>
                    <a:gd name="connsiteY3558" fmla="*/ 11872 h 2168502"/>
                    <a:gd name="connsiteX3559" fmla="*/ 911796 w 1793182"/>
                    <a:gd name="connsiteY3559" fmla="*/ 11166 h 2168502"/>
                    <a:gd name="connsiteX3560" fmla="*/ 911846 w 1793182"/>
                    <a:gd name="connsiteY3560" fmla="*/ 10522 h 2168502"/>
                    <a:gd name="connsiteX3561" fmla="*/ 911871 w 1793182"/>
                    <a:gd name="connsiteY3561" fmla="*/ 9767 h 2168502"/>
                    <a:gd name="connsiteX3562" fmla="*/ 911871 w 1793182"/>
                    <a:gd name="connsiteY3562" fmla="*/ 9086 h 2168502"/>
                    <a:gd name="connsiteX3563" fmla="*/ 911871 w 1793182"/>
                    <a:gd name="connsiteY3563" fmla="*/ 8542 h 2168502"/>
                    <a:gd name="connsiteX3564" fmla="*/ 911883 w 1793182"/>
                    <a:gd name="connsiteY3564" fmla="*/ 8133 h 2168502"/>
                    <a:gd name="connsiteX3565" fmla="*/ 911858 w 1793182"/>
                    <a:gd name="connsiteY3565" fmla="*/ 7440 h 2168502"/>
                    <a:gd name="connsiteX3566" fmla="*/ 911846 w 1793182"/>
                    <a:gd name="connsiteY3566" fmla="*/ 6969 h 2168502"/>
                    <a:gd name="connsiteX3567" fmla="*/ 911648 w 1793182"/>
                    <a:gd name="connsiteY3567" fmla="*/ 6227 h 2168502"/>
                    <a:gd name="connsiteX3568" fmla="*/ 911636 w 1793182"/>
                    <a:gd name="connsiteY3568" fmla="*/ 6029 h 2168502"/>
                    <a:gd name="connsiteX3569" fmla="*/ 911685 w 1793182"/>
                    <a:gd name="connsiteY3569" fmla="*/ 5595 h 2168502"/>
                    <a:gd name="connsiteX3570" fmla="*/ 911611 w 1793182"/>
                    <a:gd name="connsiteY3570" fmla="*/ 4952 h 2168502"/>
                    <a:gd name="connsiteX3571" fmla="*/ 911599 w 1793182"/>
                    <a:gd name="connsiteY3571" fmla="*/ 4518 h 2168502"/>
                    <a:gd name="connsiteX3572" fmla="*/ 912056 w 1793182"/>
                    <a:gd name="connsiteY3572" fmla="*/ 4221 h 2168502"/>
                    <a:gd name="connsiteX3573" fmla="*/ 912452 w 1793182"/>
                    <a:gd name="connsiteY3573" fmla="*/ 4036 h 2168502"/>
                    <a:gd name="connsiteX3574" fmla="*/ 912946 w 1793182"/>
                    <a:gd name="connsiteY3574" fmla="*/ 4073 h 2168502"/>
                    <a:gd name="connsiteX3575" fmla="*/ 913477 w 1793182"/>
                    <a:gd name="connsiteY3575" fmla="*/ 4296 h 2168502"/>
                    <a:gd name="connsiteX3576" fmla="*/ 914009 w 1793182"/>
                    <a:gd name="connsiteY3576" fmla="*/ 4481 h 2168502"/>
                    <a:gd name="connsiteX3577" fmla="*/ 914516 w 1793182"/>
                    <a:gd name="connsiteY3577" fmla="*/ 4642 h 2168502"/>
                    <a:gd name="connsiteX3578" fmla="*/ 914899 w 1793182"/>
                    <a:gd name="connsiteY3578" fmla="*/ 4791 h 2168502"/>
                    <a:gd name="connsiteX3579" fmla="*/ 915332 w 1793182"/>
                    <a:gd name="connsiteY3579" fmla="*/ 4964 h 2168502"/>
                    <a:gd name="connsiteX3580" fmla="*/ 915962 w 1793182"/>
                    <a:gd name="connsiteY3580" fmla="*/ 5075 h 2168502"/>
                    <a:gd name="connsiteX3581" fmla="*/ 916704 w 1793182"/>
                    <a:gd name="connsiteY3581" fmla="*/ 5274 h 2168502"/>
                    <a:gd name="connsiteX3582" fmla="*/ 917236 w 1793182"/>
                    <a:gd name="connsiteY3582" fmla="*/ 5410 h 2168502"/>
                    <a:gd name="connsiteX3583" fmla="*/ 917879 w 1793182"/>
                    <a:gd name="connsiteY3583" fmla="*/ 5645 h 2168502"/>
                    <a:gd name="connsiteX3584" fmla="*/ 918224 w 1793182"/>
                    <a:gd name="connsiteY3584" fmla="*/ 5806 h 2168502"/>
                    <a:gd name="connsiteX3585" fmla="*/ 918732 w 1793182"/>
                    <a:gd name="connsiteY3585" fmla="*/ 5967 h 2168502"/>
                    <a:gd name="connsiteX3586" fmla="*/ 918966 w 1793182"/>
                    <a:gd name="connsiteY3586" fmla="*/ 6004 h 2168502"/>
                    <a:gd name="connsiteX3587" fmla="*/ 919226 w 1793182"/>
                    <a:gd name="connsiteY3587" fmla="*/ 6103 h 2168502"/>
                    <a:gd name="connsiteX3588" fmla="*/ 919572 w 1793182"/>
                    <a:gd name="connsiteY3588" fmla="*/ 6103 h 2168502"/>
                    <a:gd name="connsiteX3589" fmla="*/ 920153 w 1793182"/>
                    <a:gd name="connsiteY3589" fmla="*/ 6140 h 2168502"/>
                    <a:gd name="connsiteX3590" fmla="*/ 920586 w 1793182"/>
                    <a:gd name="connsiteY3590" fmla="*/ 6153 h 2168502"/>
                    <a:gd name="connsiteX3591" fmla="*/ 920994 w 1793182"/>
                    <a:gd name="connsiteY3591" fmla="*/ 6128 h 2168502"/>
                    <a:gd name="connsiteX3592" fmla="*/ 921797 w 1793182"/>
                    <a:gd name="connsiteY3592" fmla="*/ 6115 h 2168502"/>
                    <a:gd name="connsiteX3593" fmla="*/ 922465 w 1793182"/>
                    <a:gd name="connsiteY3593" fmla="*/ 6054 h 2168502"/>
                    <a:gd name="connsiteX3594" fmla="*/ 923231 w 1793182"/>
                    <a:gd name="connsiteY3594" fmla="*/ 6066 h 2168502"/>
                    <a:gd name="connsiteX3595" fmla="*/ 923676 w 1793182"/>
                    <a:gd name="connsiteY3595" fmla="*/ 6227 h 2168502"/>
                    <a:gd name="connsiteX3596" fmla="*/ 923948 w 1793182"/>
                    <a:gd name="connsiteY3596" fmla="*/ 6920 h 2168502"/>
                    <a:gd name="connsiteX3597" fmla="*/ 924504 w 1793182"/>
                    <a:gd name="connsiteY3597" fmla="*/ 7861 h 2168502"/>
                    <a:gd name="connsiteX3598" fmla="*/ 924888 w 1793182"/>
                    <a:gd name="connsiteY3598" fmla="*/ 8381 h 2168502"/>
                    <a:gd name="connsiteX3599" fmla="*/ 925061 w 1793182"/>
                    <a:gd name="connsiteY3599" fmla="*/ 8802 h 2168502"/>
                    <a:gd name="connsiteX3600" fmla="*/ 925345 w 1793182"/>
                    <a:gd name="connsiteY3600" fmla="*/ 9210 h 2168502"/>
                    <a:gd name="connsiteX3601" fmla="*/ 926692 w 1793182"/>
                    <a:gd name="connsiteY3601" fmla="*/ 8839 h 2168502"/>
                    <a:gd name="connsiteX3602" fmla="*/ 927978 w 1793182"/>
                    <a:gd name="connsiteY3602" fmla="*/ 8579 h 2168502"/>
                    <a:gd name="connsiteX3603" fmla="*/ 930030 w 1793182"/>
                    <a:gd name="connsiteY3603" fmla="*/ 8009 h 2168502"/>
                    <a:gd name="connsiteX3604" fmla="*/ 931897 w 1793182"/>
                    <a:gd name="connsiteY3604" fmla="*/ 7403 h 2168502"/>
                    <a:gd name="connsiteX3605" fmla="*/ 932416 w 1793182"/>
                    <a:gd name="connsiteY3605" fmla="*/ 7242 h 2168502"/>
                    <a:gd name="connsiteX3606" fmla="*/ 934122 w 1793182"/>
                    <a:gd name="connsiteY3606" fmla="*/ 6858 h 2168502"/>
                    <a:gd name="connsiteX3607" fmla="*/ 935531 w 1793182"/>
                    <a:gd name="connsiteY3607" fmla="*/ 6375 h 2168502"/>
                    <a:gd name="connsiteX3608" fmla="*/ 936211 w 1793182"/>
                    <a:gd name="connsiteY3608" fmla="*/ 6202 h 2168502"/>
                    <a:gd name="connsiteX3609" fmla="*/ 937448 w 1793182"/>
                    <a:gd name="connsiteY3609" fmla="*/ 5781 h 2168502"/>
                    <a:gd name="connsiteX3610" fmla="*/ 939809 w 1793182"/>
                    <a:gd name="connsiteY3610" fmla="*/ 6227 h 2168502"/>
                    <a:gd name="connsiteX3611" fmla="*/ 940983 w 1793182"/>
                    <a:gd name="connsiteY3611" fmla="*/ 6809 h 2168502"/>
                    <a:gd name="connsiteX3612" fmla="*/ 941428 w 1793182"/>
                    <a:gd name="connsiteY3612" fmla="*/ 7106 h 2168502"/>
                    <a:gd name="connsiteX3613" fmla="*/ 941947 w 1793182"/>
                    <a:gd name="connsiteY3613" fmla="*/ 7254 h 2168502"/>
                    <a:gd name="connsiteX3614" fmla="*/ 942615 w 1793182"/>
                    <a:gd name="connsiteY3614" fmla="*/ 7205 h 2168502"/>
                    <a:gd name="connsiteX3615" fmla="*/ 943010 w 1793182"/>
                    <a:gd name="connsiteY3615" fmla="*/ 7192 h 2168502"/>
                    <a:gd name="connsiteX3616" fmla="*/ 943517 w 1793182"/>
                    <a:gd name="connsiteY3616" fmla="*/ 7267 h 2168502"/>
                    <a:gd name="connsiteX3617" fmla="*/ 944135 w 1793182"/>
                    <a:gd name="connsiteY3617" fmla="*/ 7304 h 2168502"/>
                    <a:gd name="connsiteX3618" fmla="*/ 944741 w 1793182"/>
                    <a:gd name="connsiteY3618" fmla="*/ 7304 h 2168502"/>
                    <a:gd name="connsiteX3619" fmla="*/ 945409 w 1793182"/>
                    <a:gd name="connsiteY3619" fmla="*/ 7316 h 2168502"/>
                    <a:gd name="connsiteX3620" fmla="*/ 946311 w 1793182"/>
                    <a:gd name="connsiteY3620" fmla="*/ 7353 h 2168502"/>
                    <a:gd name="connsiteX3621" fmla="*/ 946769 w 1793182"/>
                    <a:gd name="connsiteY3621" fmla="*/ 7428 h 2168502"/>
                    <a:gd name="connsiteX3622" fmla="*/ 947300 w 1793182"/>
                    <a:gd name="connsiteY3622" fmla="*/ 7440 h 2168502"/>
                    <a:gd name="connsiteX3623" fmla="*/ 947770 w 1793182"/>
                    <a:gd name="connsiteY3623" fmla="*/ 7390 h 2168502"/>
                    <a:gd name="connsiteX3624" fmla="*/ 948128 w 1793182"/>
                    <a:gd name="connsiteY3624" fmla="*/ 7056 h 2168502"/>
                    <a:gd name="connsiteX3625" fmla="*/ 948375 w 1793182"/>
                    <a:gd name="connsiteY3625" fmla="*/ 6759 h 2168502"/>
                    <a:gd name="connsiteX3626" fmla="*/ 948771 w 1793182"/>
                    <a:gd name="connsiteY3626" fmla="*/ 6425 h 2168502"/>
                    <a:gd name="connsiteX3627" fmla="*/ 949068 w 1793182"/>
                    <a:gd name="connsiteY3627" fmla="*/ 6190 h 2168502"/>
                    <a:gd name="connsiteX3628" fmla="*/ 949414 w 1793182"/>
                    <a:gd name="connsiteY3628" fmla="*/ 6029 h 2168502"/>
                    <a:gd name="connsiteX3629" fmla="*/ 949847 w 1793182"/>
                    <a:gd name="connsiteY3629" fmla="*/ 5954 h 2168502"/>
                    <a:gd name="connsiteX3630" fmla="*/ 950217 w 1793182"/>
                    <a:gd name="connsiteY3630" fmla="*/ 6041 h 2168502"/>
                    <a:gd name="connsiteX3631" fmla="*/ 950588 w 1793182"/>
                    <a:gd name="connsiteY3631" fmla="*/ 6227 h 2168502"/>
                    <a:gd name="connsiteX3632" fmla="*/ 951033 w 1793182"/>
                    <a:gd name="connsiteY3632" fmla="*/ 6573 h 2168502"/>
                    <a:gd name="connsiteX3633" fmla="*/ 952183 w 1793182"/>
                    <a:gd name="connsiteY3633" fmla="*/ 7341 h 2168502"/>
                    <a:gd name="connsiteX3634" fmla="*/ 952529 w 1793182"/>
                    <a:gd name="connsiteY3634" fmla="*/ 7514 h 2168502"/>
                    <a:gd name="connsiteX3635" fmla="*/ 952863 w 1793182"/>
                    <a:gd name="connsiteY3635" fmla="*/ 7762 h 2168502"/>
                    <a:gd name="connsiteX3636" fmla="*/ 953209 w 1793182"/>
                    <a:gd name="connsiteY3636" fmla="*/ 7960 h 2168502"/>
                    <a:gd name="connsiteX3637" fmla="*/ 953629 w 1793182"/>
                    <a:gd name="connsiteY3637" fmla="*/ 7886 h 2168502"/>
                    <a:gd name="connsiteX3638" fmla="*/ 954185 w 1793182"/>
                    <a:gd name="connsiteY3638" fmla="*/ 7440 h 2168502"/>
                    <a:gd name="connsiteX3639" fmla="*/ 954729 w 1793182"/>
                    <a:gd name="connsiteY3639" fmla="*/ 7130 h 2168502"/>
                    <a:gd name="connsiteX3640" fmla="*/ 954965 w 1793182"/>
                    <a:gd name="connsiteY3640" fmla="*/ 6994 h 2168502"/>
                    <a:gd name="connsiteX3641" fmla="*/ 955175 w 1793182"/>
                    <a:gd name="connsiteY3641" fmla="*/ 6883 h 2168502"/>
                    <a:gd name="connsiteX3642" fmla="*/ 955162 w 1793182"/>
                    <a:gd name="connsiteY3642" fmla="*/ 7316 h 2168502"/>
                    <a:gd name="connsiteX3643" fmla="*/ 955038 w 1793182"/>
                    <a:gd name="connsiteY3643" fmla="*/ 7997 h 2168502"/>
                    <a:gd name="connsiteX3644" fmla="*/ 955051 w 1793182"/>
                    <a:gd name="connsiteY3644" fmla="*/ 8405 h 2168502"/>
                    <a:gd name="connsiteX3645" fmla="*/ 955138 w 1793182"/>
                    <a:gd name="connsiteY3645" fmla="*/ 8579 h 2168502"/>
                    <a:gd name="connsiteX3646" fmla="*/ 954940 w 1793182"/>
                    <a:gd name="connsiteY3646" fmla="*/ 8579 h 2168502"/>
                    <a:gd name="connsiteX3647" fmla="*/ 954903 w 1793182"/>
                    <a:gd name="connsiteY3647" fmla="*/ 10064 h 2168502"/>
                    <a:gd name="connsiteX3648" fmla="*/ 955570 w 1793182"/>
                    <a:gd name="connsiteY3648" fmla="*/ 12206 h 2168502"/>
                    <a:gd name="connsiteX3649" fmla="*/ 955496 w 1793182"/>
                    <a:gd name="connsiteY3649" fmla="*/ 13840 h 2168502"/>
                    <a:gd name="connsiteX3650" fmla="*/ 955323 w 1793182"/>
                    <a:gd name="connsiteY3650" fmla="*/ 14867 h 2168502"/>
                    <a:gd name="connsiteX3651" fmla="*/ 956411 w 1793182"/>
                    <a:gd name="connsiteY3651" fmla="*/ 21577 h 2168502"/>
                    <a:gd name="connsiteX3652" fmla="*/ 957907 w 1793182"/>
                    <a:gd name="connsiteY3652" fmla="*/ 20178 h 2168502"/>
                    <a:gd name="connsiteX3653" fmla="*/ 963581 w 1793182"/>
                    <a:gd name="connsiteY3653" fmla="*/ 21552 h 2168502"/>
                    <a:gd name="connsiteX3654" fmla="*/ 964965 w 1793182"/>
                    <a:gd name="connsiteY3654" fmla="*/ 22320 h 2168502"/>
                    <a:gd name="connsiteX3655" fmla="*/ 966609 w 1793182"/>
                    <a:gd name="connsiteY3655" fmla="*/ 22344 h 2168502"/>
                    <a:gd name="connsiteX3656" fmla="*/ 967128 w 1793182"/>
                    <a:gd name="connsiteY3656" fmla="*/ 22926 h 2168502"/>
                    <a:gd name="connsiteX3657" fmla="*/ 968303 w 1793182"/>
                    <a:gd name="connsiteY3657" fmla="*/ 23347 h 2168502"/>
                    <a:gd name="connsiteX3658" fmla="*/ 969589 w 1793182"/>
                    <a:gd name="connsiteY3658" fmla="*/ 23025 h 2168502"/>
                    <a:gd name="connsiteX3659" fmla="*/ 971109 w 1793182"/>
                    <a:gd name="connsiteY3659" fmla="*/ 22270 h 2168502"/>
                    <a:gd name="connsiteX3660" fmla="*/ 971282 w 1793182"/>
                    <a:gd name="connsiteY3660" fmla="*/ 22307 h 2168502"/>
                    <a:gd name="connsiteX3661" fmla="*/ 972123 w 1793182"/>
                    <a:gd name="connsiteY3661" fmla="*/ 22493 h 2168502"/>
                    <a:gd name="connsiteX3662" fmla="*/ 973718 w 1793182"/>
                    <a:gd name="connsiteY3662" fmla="*/ 23087 h 2168502"/>
                    <a:gd name="connsiteX3663" fmla="*/ 974496 w 1793182"/>
                    <a:gd name="connsiteY3663" fmla="*/ 23384 h 2168502"/>
                    <a:gd name="connsiteX3664" fmla="*/ 976400 w 1793182"/>
                    <a:gd name="connsiteY3664" fmla="*/ 23867 h 2168502"/>
                    <a:gd name="connsiteX3665" fmla="*/ 977476 w 1793182"/>
                    <a:gd name="connsiteY3665" fmla="*/ 24053 h 2168502"/>
                    <a:gd name="connsiteX3666" fmla="*/ 978156 w 1793182"/>
                    <a:gd name="connsiteY3666" fmla="*/ 24535 h 2168502"/>
                    <a:gd name="connsiteX3667" fmla="*/ 978774 w 1793182"/>
                    <a:gd name="connsiteY3667" fmla="*/ 24808 h 2168502"/>
                    <a:gd name="connsiteX3668" fmla="*/ 979577 w 1793182"/>
                    <a:gd name="connsiteY3668" fmla="*/ 25167 h 2168502"/>
                    <a:gd name="connsiteX3669" fmla="*/ 980133 w 1793182"/>
                    <a:gd name="connsiteY3669" fmla="*/ 25414 h 2168502"/>
                    <a:gd name="connsiteX3670" fmla="*/ 981568 w 1793182"/>
                    <a:gd name="connsiteY3670" fmla="*/ 26516 h 2168502"/>
                    <a:gd name="connsiteX3671" fmla="*/ 982074 w 1793182"/>
                    <a:gd name="connsiteY3671" fmla="*/ 27308 h 2168502"/>
                    <a:gd name="connsiteX3672" fmla="*/ 982606 w 1793182"/>
                    <a:gd name="connsiteY3672" fmla="*/ 27952 h 2168502"/>
                    <a:gd name="connsiteX3673" fmla="*/ 984522 w 1793182"/>
                    <a:gd name="connsiteY3673" fmla="*/ 29128 h 2168502"/>
                    <a:gd name="connsiteX3674" fmla="*/ 985647 w 1793182"/>
                    <a:gd name="connsiteY3674" fmla="*/ 29957 h 2168502"/>
                    <a:gd name="connsiteX3675" fmla="*/ 985733 w 1793182"/>
                    <a:gd name="connsiteY3675" fmla="*/ 30093 h 2168502"/>
                    <a:gd name="connsiteX3676" fmla="*/ 985870 w 1793182"/>
                    <a:gd name="connsiteY3676" fmla="*/ 30812 h 2168502"/>
                    <a:gd name="connsiteX3677" fmla="*/ 985771 w 1793182"/>
                    <a:gd name="connsiteY3677" fmla="*/ 32000 h 2168502"/>
                    <a:gd name="connsiteX3678" fmla="*/ 984806 w 1793182"/>
                    <a:gd name="connsiteY3678" fmla="*/ 32805 h 2168502"/>
                    <a:gd name="connsiteX3679" fmla="*/ 984027 w 1793182"/>
                    <a:gd name="connsiteY3679" fmla="*/ 33473 h 2168502"/>
                    <a:gd name="connsiteX3680" fmla="*/ 983335 w 1793182"/>
                    <a:gd name="connsiteY3680" fmla="*/ 33931 h 2168502"/>
                    <a:gd name="connsiteX3681" fmla="*/ 979886 w 1793182"/>
                    <a:gd name="connsiteY3681" fmla="*/ 34946 h 2168502"/>
                    <a:gd name="connsiteX3682" fmla="*/ 979157 w 1793182"/>
                    <a:gd name="connsiteY3682" fmla="*/ 35095 h 2168502"/>
                    <a:gd name="connsiteX3683" fmla="*/ 978390 w 1793182"/>
                    <a:gd name="connsiteY3683" fmla="*/ 35342 h 2168502"/>
                    <a:gd name="connsiteX3684" fmla="*/ 978885 w 1793182"/>
                    <a:gd name="connsiteY3684" fmla="*/ 36283 h 2168502"/>
                    <a:gd name="connsiteX3685" fmla="*/ 978737 w 1793182"/>
                    <a:gd name="connsiteY3685" fmla="*/ 37311 h 2168502"/>
                    <a:gd name="connsiteX3686" fmla="*/ 979009 w 1793182"/>
                    <a:gd name="connsiteY3686" fmla="*/ 38029 h 2168502"/>
                    <a:gd name="connsiteX3687" fmla="*/ 977945 w 1793182"/>
                    <a:gd name="connsiteY3687" fmla="*/ 39663 h 2168502"/>
                    <a:gd name="connsiteX3688" fmla="*/ 975807 w 1793182"/>
                    <a:gd name="connsiteY3688" fmla="*/ 41804 h 2168502"/>
                    <a:gd name="connsiteX3689" fmla="*/ 975015 w 1793182"/>
                    <a:gd name="connsiteY3689" fmla="*/ 41693 h 2168502"/>
                    <a:gd name="connsiteX3690" fmla="*/ 972469 w 1793182"/>
                    <a:gd name="connsiteY3690" fmla="*/ 43550 h 2168502"/>
                    <a:gd name="connsiteX3691" fmla="*/ 973087 w 1793182"/>
                    <a:gd name="connsiteY3691" fmla="*/ 45530 h 2168502"/>
                    <a:gd name="connsiteX3692" fmla="*/ 971802 w 1793182"/>
                    <a:gd name="connsiteY3692" fmla="*/ 46781 h 2168502"/>
                    <a:gd name="connsiteX3693" fmla="*/ 971876 w 1793182"/>
                    <a:gd name="connsiteY3693" fmla="*/ 48489 h 2168502"/>
                    <a:gd name="connsiteX3694" fmla="*/ 972902 w 1793182"/>
                    <a:gd name="connsiteY3694" fmla="*/ 49182 h 2168502"/>
                    <a:gd name="connsiteX3695" fmla="*/ 974076 w 1793182"/>
                    <a:gd name="connsiteY3695" fmla="*/ 49034 h 2168502"/>
                    <a:gd name="connsiteX3696" fmla="*/ 974422 w 1793182"/>
                    <a:gd name="connsiteY3696" fmla="*/ 48996 h 2168502"/>
                    <a:gd name="connsiteX3697" fmla="*/ 975287 w 1793182"/>
                    <a:gd name="connsiteY3697" fmla="*/ 49083 h 2168502"/>
                    <a:gd name="connsiteX3698" fmla="*/ 976858 w 1793182"/>
                    <a:gd name="connsiteY3698" fmla="*/ 49306 h 2168502"/>
                    <a:gd name="connsiteX3699" fmla="*/ 978860 w 1793182"/>
                    <a:gd name="connsiteY3699" fmla="*/ 48489 h 2168502"/>
                    <a:gd name="connsiteX3700" fmla="*/ 980084 w 1793182"/>
                    <a:gd name="connsiteY3700" fmla="*/ 47437 h 2168502"/>
                    <a:gd name="connsiteX3701" fmla="*/ 981394 w 1793182"/>
                    <a:gd name="connsiteY3701" fmla="*/ 49851 h 2168502"/>
                    <a:gd name="connsiteX3702" fmla="*/ 982730 w 1793182"/>
                    <a:gd name="connsiteY3702" fmla="*/ 50779 h 2168502"/>
                    <a:gd name="connsiteX3703" fmla="*/ 982198 w 1793182"/>
                    <a:gd name="connsiteY3703" fmla="*/ 52475 h 2168502"/>
                    <a:gd name="connsiteX3704" fmla="*/ 982915 w 1793182"/>
                    <a:gd name="connsiteY3704" fmla="*/ 53676 h 2168502"/>
                    <a:gd name="connsiteX3705" fmla="*/ 983150 w 1793182"/>
                    <a:gd name="connsiteY3705" fmla="*/ 55223 h 2168502"/>
                    <a:gd name="connsiteX3706" fmla="*/ 986586 w 1793182"/>
                    <a:gd name="connsiteY3706" fmla="*/ 52834 h 2168502"/>
                    <a:gd name="connsiteX3707" fmla="*/ 988379 w 1793182"/>
                    <a:gd name="connsiteY3707" fmla="*/ 53725 h 2168502"/>
                    <a:gd name="connsiteX3708" fmla="*/ 989739 w 1793182"/>
                    <a:gd name="connsiteY3708" fmla="*/ 53391 h 2168502"/>
                    <a:gd name="connsiteX3709" fmla="*/ 990765 w 1793182"/>
                    <a:gd name="connsiteY3709" fmla="*/ 52846 h 2168502"/>
                    <a:gd name="connsiteX3710" fmla="*/ 991976 w 1793182"/>
                    <a:gd name="connsiteY3710" fmla="*/ 52252 h 2168502"/>
                    <a:gd name="connsiteX3711" fmla="*/ 993027 w 1793182"/>
                    <a:gd name="connsiteY3711" fmla="*/ 52066 h 2168502"/>
                    <a:gd name="connsiteX3712" fmla="*/ 995487 w 1793182"/>
                    <a:gd name="connsiteY3712" fmla="*/ 51225 h 2168502"/>
                    <a:gd name="connsiteX3713" fmla="*/ 995907 w 1793182"/>
                    <a:gd name="connsiteY3713" fmla="*/ 50556 h 2168502"/>
                    <a:gd name="connsiteX3714" fmla="*/ 997601 w 1793182"/>
                    <a:gd name="connsiteY3714" fmla="*/ 50470 h 2168502"/>
                    <a:gd name="connsiteX3715" fmla="*/ 997712 w 1793182"/>
                    <a:gd name="connsiteY3715" fmla="*/ 50408 h 2168502"/>
                    <a:gd name="connsiteX3716" fmla="*/ 999332 w 1793182"/>
                    <a:gd name="connsiteY3716" fmla="*/ 49120 h 2168502"/>
                    <a:gd name="connsiteX3717" fmla="*/ 999665 w 1793182"/>
                    <a:gd name="connsiteY3717" fmla="*/ 48848 h 2168502"/>
                    <a:gd name="connsiteX3718" fmla="*/ 1001680 w 1793182"/>
                    <a:gd name="connsiteY3718" fmla="*/ 47325 h 2168502"/>
                    <a:gd name="connsiteX3719" fmla="*/ 1002311 w 1793182"/>
                    <a:gd name="connsiteY3719" fmla="*/ 46706 h 2168502"/>
                    <a:gd name="connsiteX3720" fmla="*/ 1002459 w 1793182"/>
                    <a:gd name="connsiteY3720" fmla="*/ 44379 h 2168502"/>
                    <a:gd name="connsiteX3721" fmla="*/ 1002224 w 1793182"/>
                    <a:gd name="connsiteY3721" fmla="*/ 43401 h 2168502"/>
                    <a:gd name="connsiteX3722" fmla="*/ 1001730 w 1793182"/>
                    <a:gd name="connsiteY3722" fmla="*/ 42411 h 2168502"/>
                    <a:gd name="connsiteX3723" fmla="*/ 1001854 w 1793182"/>
                    <a:gd name="connsiteY3723" fmla="*/ 41804 h 2168502"/>
                    <a:gd name="connsiteX3724" fmla="*/ 1002076 w 1793182"/>
                    <a:gd name="connsiteY3724" fmla="*/ 40665 h 2168502"/>
                    <a:gd name="connsiteX3725" fmla="*/ 1000964 w 1793182"/>
                    <a:gd name="connsiteY3725" fmla="*/ 39762 h 2168502"/>
                    <a:gd name="connsiteX3726" fmla="*/ 1001198 w 1793182"/>
                    <a:gd name="connsiteY3726" fmla="*/ 38685 h 2168502"/>
                    <a:gd name="connsiteX3727" fmla="*/ 1002422 w 1793182"/>
                    <a:gd name="connsiteY3727" fmla="*/ 38858 h 2168502"/>
                    <a:gd name="connsiteX3728" fmla="*/ 1003547 w 1793182"/>
                    <a:gd name="connsiteY3728" fmla="*/ 39019 h 2168502"/>
                    <a:gd name="connsiteX3729" fmla="*/ 1004314 w 1793182"/>
                    <a:gd name="connsiteY3729" fmla="*/ 38821 h 2168502"/>
                    <a:gd name="connsiteX3730" fmla="*/ 1005253 w 1793182"/>
                    <a:gd name="connsiteY3730" fmla="*/ 38759 h 2168502"/>
                    <a:gd name="connsiteX3731" fmla="*/ 1008875 w 1793182"/>
                    <a:gd name="connsiteY3731" fmla="*/ 38511 h 2168502"/>
                    <a:gd name="connsiteX3732" fmla="*/ 1009889 w 1793182"/>
                    <a:gd name="connsiteY3732" fmla="*/ 38474 h 2168502"/>
                    <a:gd name="connsiteX3733" fmla="*/ 1010247 w 1793182"/>
                    <a:gd name="connsiteY3733" fmla="*/ 37719 h 2168502"/>
                    <a:gd name="connsiteX3734" fmla="*/ 1009778 w 1793182"/>
                    <a:gd name="connsiteY3734" fmla="*/ 37075 h 2168502"/>
                    <a:gd name="connsiteX3735" fmla="*/ 1008925 w 1793182"/>
                    <a:gd name="connsiteY3735" fmla="*/ 36568 h 2168502"/>
                    <a:gd name="connsiteX3736" fmla="*/ 1007787 w 1793182"/>
                    <a:gd name="connsiteY3736" fmla="*/ 35986 h 2168502"/>
                    <a:gd name="connsiteX3737" fmla="*/ 1006996 w 1793182"/>
                    <a:gd name="connsiteY3737" fmla="*/ 35627 h 2168502"/>
                    <a:gd name="connsiteX3738" fmla="*/ 1006502 w 1793182"/>
                    <a:gd name="connsiteY3738" fmla="*/ 34983 h 2168502"/>
                    <a:gd name="connsiteX3739" fmla="*/ 1006749 w 1793182"/>
                    <a:gd name="connsiteY3739" fmla="*/ 33869 h 2168502"/>
                    <a:gd name="connsiteX3740" fmla="*/ 1007367 w 1793182"/>
                    <a:gd name="connsiteY3740" fmla="*/ 33275 h 2168502"/>
                    <a:gd name="connsiteX3741" fmla="*/ 1008195 w 1793182"/>
                    <a:gd name="connsiteY3741" fmla="*/ 32594 h 2168502"/>
                    <a:gd name="connsiteX3742" fmla="*/ 1009444 w 1793182"/>
                    <a:gd name="connsiteY3742" fmla="*/ 31455 h 2168502"/>
                    <a:gd name="connsiteX3743" fmla="*/ 1010062 w 1793182"/>
                    <a:gd name="connsiteY3743" fmla="*/ 30750 h 2168502"/>
                    <a:gd name="connsiteX3744" fmla="*/ 1010841 w 1793182"/>
                    <a:gd name="connsiteY3744" fmla="*/ 30007 h 2168502"/>
                    <a:gd name="connsiteX3745" fmla="*/ 1012497 w 1793182"/>
                    <a:gd name="connsiteY3745" fmla="*/ 28769 h 2168502"/>
                    <a:gd name="connsiteX3746" fmla="*/ 1012670 w 1793182"/>
                    <a:gd name="connsiteY3746" fmla="*/ 27791 h 2168502"/>
                    <a:gd name="connsiteX3747" fmla="*/ 1013437 w 1793182"/>
                    <a:gd name="connsiteY3747" fmla="*/ 27989 h 2168502"/>
                    <a:gd name="connsiteX3748" fmla="*/ 1014351 w 1793182"/>
                    <a:gd name="connsiteY3748" fmla="*/ 27407 h 2168502"/>
                    <a:gd name="connsiteX3749" fmla="*/ 1016404 w 1793182"/>
                    <a:gd name="connsiteY3749" fmla="*/ 24672 h 2168502"/>
                    <a:gd name="connsiteX3750" fmla="*/ 1017120 w 1793182"/>
                    <a:gd name="connsiteY3750" fmla="*/ 23842 h 2168502"/>
                    <a:gd name="connsiteX3751" fmla="*/ 1018110 w 1793182"/>
                    <a:gd name="connsiteY3751" fmla="*/ 22208 h 2168502"/>
                    <a:gd name="connsiteX3752" fmla="*/ 1018987 w 1793182"/>
                    <a:gd name="connsiteY3752" fmla="*/ 22703 h 2168502"/>
                    <a:gd name="connsiteX3753" fmla="*/ 1019988 w 1793182"/>
                    <a:gd name="connsiteY3753" fmla="*/ 23619 h 2168502"/>
                    <a:gd name="connsiteX3754" fmla="*/ 1019988 w 1793182"/>
                    <a:gd name="connsiteY3754" fmla="*/ 23619 h 2168502"/>
                    <a:gd name="connsiteX3755" fmla="*/ 1021015 w 1793182"/>
                    <a:gd name="connsiteY3755" fmla="*/ 24115 h 2168502"/>
                    <a:gd name="connsiteX3756" fmla="*/ 1021966 w 1793182"/>
                    <a:gd name="connsiteY3756" fmla="*/ 24783 h 2168502"/>
                    <a:gd name="connsiteX3757" fmla="*/ 1022906 w 1793182"/>
                    <a:gd name="connsiteY3757" fmla="*/ 25711 h 2168502"/>
                    <a:gd name="connsiteX3758" fmla="*/ 1023685 w 1793182"/>
                    <a:gd name="connsiteY3758" fmla="*/ 26095 h 2168502"/>
                    <a:gd name="connsiteX3759" fmla="*/ 1024043 w 1793182"/>
                    <a:gd name="connsiteY3759" fmla="*/ 26281 h 2168502"/>
                    <a:gd name="connsiteX3760" fmla="*/ 1024476 w 1793182"/>
                    <a:gd name="connsiteY3760" fmla="*/ 26974 h 2168502"/>
                    <a:gd name="connsiteX3761" fmla="*/ 1025144 w 1793182"/>
                    <a:gd name="connsiteY3761" fmla="*/ 29797 h 2168502"/>
                    <a:gd name="connsiteX3762" fmla="*/ 1025527 w 1793182"/>
                    <a:gd name="connsiteY3762" fmla="*/ 31381 h 2168502"/>
                    <a:gd name="connsiteX3763" fmla="*/ 1026083 w 1793182"/>
                    <a:gd name="connsiteY3763" fmla="*/ 32396 h 2168502"/>
                    <a:gd name="connsiteX3764" fmla="*/ 1026021 w 1793182"/>
                    <a:gd name="connsiteY3764" fmla="*/ 33708 h 2168502"/>
                    <a:gd name="connsiteX3765" fmla="*/ 1025230 w 1793182"/>
                    <a:gd name="connsiteY3765" fmla="*/ 34748 h 2168502"/>
                    <a:gd name="connsiteX3766" fmla="*/ 1024439 w 1793182"/>
                    <a:gd name="connsiteY3766" fmla="*/ 35318 h 2168502"/>
                    <a:gd name="connsiteX3767" fmla="*/ 1023203 w 1793182"/>
                    <a:gd name="connsiteY3767" fmla="*/ 35540 h 2168502"/>
                    <a:gd name="connsiteX3768" fmla="*/ 1022362 w 1793182"/>
                    <a:gd name="connsiteY3768" fmla="*/ 35491 h 2168502"/>
                    <a:gd name="connsiteX3769" fmla="*/ 1020434 w 1793182"/>
                    <a:gd name="connsiteY3769" fmla="*/ 35392 h 2168502"/>
                    <a:gd name="connsiteX3770" fmla="*/ 1022535 w 1793182"/>
                    <a:gd name="connsiteY3770" fmla="*/ 39526 h 2168502"/>
                    <a:gd name="connsiteX3771" fmla="*/ 1023376 w 1793182"/>
                    <a:gd name="connsiteY3771" fmla="*/ 39811 h 2168502"/>
                    <a:gd name="connsiteX3772" fmla="*/ 1024204 w 1793182"/>
                    <a:gd name="connsiteY3772" fmla="*/ 40232 h 2168502"/>
                    <a:gd name="connsiteX3773" fmla="*/ 1024995 w 1793182"/>
                    <a:gd name="connsiteY3773" fmla="*/ 40876 h 2168502"/>
                    <a:gd name="connsiteX3774" fmla="*/ 1025997 w 1793182"/>
                    <a:gd name="connsiteY3774" fmla="*/ 41309 h 2168502"/>
                    <a:gd name="connsiteX3775" fmla="*/ 1026207 w 1793182"/>
                    <a:gd name="connsiteY3775" fmla="*/ 42844 h 2168502"/>
                    <a:gd name="connsiteX3776" fmla="*/ 1026726 w 1793182"/>
                    <a:gd name="connsiteY3776" fmla="*/ 43525 h 2168502"/>
                    <a:gd name="connsiteX3777" fmla="*/ 1027270 w 1793182"/>
                    <a:gd name="connsiteY3777" fmla="*/ 44243 h 2168502"/>
                    <a:gd name="connsiteX3778" fmla="*/ 1027554 w 1793182"/>
                    <a:gd name="connsiteY3778" fmla="*/ 45085 h 2168502"/>
                    <a:gd name="connsiteX3779" fmla="*/ 1030150 w 1793182"/>
                    <a:gd name="connsiteY3779" fmla="*/ 45840 h 2168502"/>
                    <a:gd name="connsiteX3780" fmla="*/ 1030966 w 1793182"/>
                    <a:gd name="connsiteY3780" fmla="*/ 45716 h 2168502"/>
                    <a:gd name="connsiteX3781" fmla="*/ 1031399 w 1793182"/>
                    <a:gd name="connsiteY3781" fmla="*/ 45134 h 2168502"/>
                    <a:gd name="connsiteX3782" fmla="*/ 1031881 w 1793182"/>
                    <a:gd name="connsiteY3782" fmla="*/ 44503 h 2168502"/>
                    <a:gd name="connsiteX3783" fmla="*/ 1034279 w 1793182"/>
                    <a:gd name="connsiteY3783" fmla="*/ 44676 h 2168502"/>
                    <a:gd name="connsiteX3784" fmla="*/ 1038037 w 1793182"/>
                    <a:gd name="connsiteY3784" fmla="*/ 44936 h 2168502"/>
                    <a:gd name="connsiteX3785" fmla="*/ 1038952 w 1793182"/>
                    <a:gd name="connsiteY3785" fmla="*/ 44998 h 2168502"/>
                    <a:gd name="connsiteX3786" fmla="*/ 1039113 w 1793182"/>
                    <a:gd name="connsiteY3786" fmla="*/ 47003 h 2168502"/>
                    <a:gd name="connsiteX3787" fmla="*/ 1039261 w 1793182"/>
                    <a:gd name="connsiteY3787" fmla="*/ 47870 h 2168502"/>
                    <a:gd name="connsiteX3788" fmla="*/ 1039261 w 1793182"/>
                    <a:gd name="connsiteY3788" fmla="*/ 47870 h 2168502"/>
                    <a:gd name="connsiteX3789" fmla="*/ 1038915 w 1793182"/>
                    <a:gd name="connsiteY3789" fmla="*/ 49244 h 2168502"/>
                    <a:gd name="connsiteX3790" fmla="*/ 1038754 w 1793182"/>
                    <a:gd name="connsiteY3790" fmla="*/ 50012 h 2168502"/>
                    <a:gd name="connsiteX3791" fmla="*/ 1038631 w 1793182"/>
                    <a:gd name="connsiteY3791" fmla="*/ 51002 h 2168502"/>
                    <a:gd name="connsiteX3792" fmla="*/ 1038544 w 1793182"/>
                    <a:gd name="connsiteY3792" fmla="*/ 52871 h 2168502"/>
                    <a:gd name="connsiteX3793" fmla="*/ 1038618 w 1793182"/>
                    <a:gd name="connsiteY3793" fmla="*/ 53403 h 2168502"/>
                    <a:gd name="connsiteX3794" fmla="*/ 1038556 w 1793182"/>
                    <a:gd name="connsiteY3794" fmla="*/ 53849 h 2168502"/>
                    <a:gd name="connsiteX3795" fmla="*/ 1038606 w 1793182"/>
                    <a:gd name="connsiteY3795" fmla="*/ 54777 h 2168502"/>
                    <a:gd name="connsiteX3796" fmla="*/ 1039113 w 1793182"/>
                    <a:gd name="connsiteY3796" fmla="*/ 56560 h 2168502"/>
                    <a:gd name="connsiteX3797" fmla="*/ 1039706 w 1793182"/>
                    <a:gd name="connsiteY3797" fmla="*/ 57167 h 2168502"/>
                    <a:gd name="connsiteX3798" fmla="*/ 1039966 w 1793182"/>
                    <a:gd name="connsiteY3798" fmla="*/ 59432 h 2168502"/>
                    <a:gd name="connsiteX3799" fmla="*/ 1039644 w 1793182"/>
                    <a:gd name="connsiteY3799" fmla="*/ 60583 h 2168502"/>
                    <a:gd name="connsiteX3800" fmla="*/ 1038668 w 1793182"/>
                    <a:gd name="connsiteY3800" fmla="*/ 61289 h 2168502"/>
                    <a:gd name="connsiteX3801" fmla="*/ 1038631 w 1793182"/>
                    <a:gd name="connsiteY3801" fmla="*/ 60249 h 2168502"/>
                    <a:gd name="connsiteX3802" fmla="*/ 1037889 w 1793182"/>
                    <a:gd name="connsiteY3802" fmla="*/ 59246 h 2168502"/>
                    <a:gd name="connsiteX3803" fmla="*/ 1036665 w 1793182"/>
                    <a:gd name="connsiteY3803" fmla="*/ 59457 h 2168502"/>
                    <a:gd name="connsiteX3804" fmla="*/ 1035466 w 1793182"/>
                    <a:gd name="connsiteY3804" fmla="*/ 59642 h 2168502"/>
                    <a:gd name="connsiteX3805" fmla="*/ 1034588 w 1793182"/>
                    <a:gd name="connsiteY3805" fmla="*/ 59692 h 2168502"/>
                    <a:gd name="connsiteX3806" fmla="*/ 1034724 w 1793182"/>
                    <a:gd name="connsiteY3806" fmla="*/ 62131 h 2168502"/>
                    <a:gd name="connsiteX3807" fmla="*/ 1035256 w 1793182"/>
                    <a:gd name="connsiteY3807" fmla="*/ 63059 h 2168502"/>
                    <a:gd name="connsiteX3808" fmla="*/ 1035515 w 1793182"/>
                    <a:gd name="connsiteY3808" fmla="*/ 64235 h 2168502"/>
                    <a:gd name="connsiteX3809" fmla="*/ 1035750 w 1793182"/>
                    <a:gd name="connsiteY3809" fmla="*/ 64990 h 2168502"/>
                    <a:gd name="connsiteX3810" fmla="*/ 1035874 w 1793182"/>
                    <a:gd name="connsiteY3810" fmla="*/ 65312 h 2168502"/>
                    <a:gd name="connsiteX3811" fmla="*/ 1035948 w 1793182"/>
                    <a:gd name="connsiteY3811" fmla="*/ 65510 h 2168502"/>
                    <a:gd name="connsiteX3812" fmla="*/ 1037518 w 1793182"/>
                    <a:gd name="connsiteY3812" fmla="*/ 65980 h 2168502"/>
                    <a:gd name="connsiteX3813" fmla="*/ 1038371 w 1793182"/>
                    <a:gd name="connsiteY3813" fmla="*/ 66005 h 2168502"/>
                    <a:gd name="connsiteX3814" fmla="*/ 1039088 w 1793182"/>
                    <a:gd name="connsiteY3814" fmla="*/ 66117 h 2168502"/>
                    <a:gd name="connsiteX3815" fmla="*/ 1041808 w 1793182"/>
                    <a:gd name="connsiteY3815" fmla="*/ 63579 h 2168502"/>
                    <a:gd name="connsiteX3816" fmla="*/ 1043143 w 1793182"/>
                    <a:gd name="connsiteY3816" fmla="*/ 63480 h 2168502"/>
                    <a:gd name="connsiteX3817" fmla="*/ 1043996 w 1793182"/>
                    <a:gd name="connsiteY3817" fmla="*/ 64099 h 2168502"/>
                    <a:gd name="connsiteX3818" fmla="*/ 1043959 w 1793182"/>
                    <a:gd name="connsiteY3818" fmla="*/ 65956 h 2168502"/>
                    <a:gd name="connsiteX3819" fmla="*/ 1044305 w 1793182"/>
                    <a:gd name="connsiteY3819" fmla="*/ 66550 h 2168502"/>
                    <a:gd name="connsiteX3820" fmla="*/ 1045207 w 1793182"/>
                    <a:gd name="connsiteY3820" fmla="*/ 66760 h 2168502"/>
                    <a:gd name="connsiteX3821" fmla="*/ 1046295 w 1793182"/>
                    <a:gd name="connsiteY3821" fmla="*/ 66847 h 2168502"/>
                    <a:gd name="connsiteX3822" fmla="*/ 1046913 w 1793182"/>
                    <a:gd name="connsiteY3822" fmla="*/ 66537 h 2168502"/>
                    <a:gd name="connsiteX3823" fmla="*/ 1050523 w 1793182"/>
                    <a:gd name="connsiteY3823" fmla="*/ 66080 h 2168502"/>
                    <a:gd name="connsiteX3824" fmla="*/ 1050325 w 1793182"/>
                    <a:gd name="connsiteY3824" fmla="*/ 67206 h 2168502"/>
                    <a:gd name="connsiteX3825" fmla="*/ 1050016 w 1793182"/>
                    <a:gd name="connsiteY3825" fmla="*/ 68989 h 2168502"/>
                    <a:gd name="connsiteX3826" fmla="*/ 1049868 w 1793182"/>
                    <a:gd name="connsiteY3826" fmla="*/ 69868 h 2168502"/>
                    <a:gd name="connsiteX3827" fmla="*/ 1049274 w 1793182"/>
                    <a:gd name="connsiteY3827" fmla="*/ 70759 h 2168502"/>
                    <a:gd name="connsiteX3828" fmla="*/ 1048866 w 1793182"/>
                    <a:gd name="connsiteY3828" fmla="*/ 71811 h 2168502"/>
                    <a:gd name="connsiteX3829" fmla="*/ 1047976 w 1793182"/>
                    <a:gd name="connsiteY3829" fmla="*/ 73136 h 2168502"/>
                    <a:gd name="connsiteX3830" fmla="*/ 1047296 w 1793182"/>
                    <a:gd name="connsiteY3830" fmla="*/ 73940 h 2168502"/>
                    <a:gd name="connsiteX3831" fmla="*/ 1046740 w 1793182"/>
                    <a:gd name="connsiteY3831" fmla="*/ 74671 h 2168502"/>
                    <a:gd name="connsiteX3832" fmla="*/ 1046122 w 1793182"/>
                    <a:gd name="connsiteY3832" fmla="*/ 75525 h 2168502"/>
                    <a:gd name="connsiteX3833" fmla="*/ 1045652 w 1793182"/>
                    <a:gd name="connsiteY3833" fmla="*/ 75983 h 2168502"/>
                    <a:gd name="connsiteX3834" fmla="*/ 1044762 w 1793182"/>
                    <a:gd name="connsiteY3834" fmla="*/ 75908 h 2168502"/>
                    <a:gd name="connsiteX3835" fmla="*/ 1043192 w 1793182"/>
                    <a:gd name="connsiteY3835" fmla="*/ 74906 h 2168502"/>
                    <a:gd name="connsiteX3836" fmla="*/ 1042685 w 1793182"/>
                    <a:gd name="connsiteY3836" fmla="*/ 74473 h 2168502"/>
                    <a:gd name="connsiteX3837" fmla="*/ 1041622 w 1793182"/>
                    <a:gd name="connsiteY3837" fmla="*/ 74014 h 2168502"/>
                    <a:gd name="connsiteX3838" fmla="*/ 1041004 w 1793182"/>
                    <a:gd name="connsiteY3838" fmla="*/ 74807 h 2168502"/>
                    <a:gd name="connsiteX3839" fmla="*/ 1040621 w 1793182"/>
                    <a:gd name="connsiteY3839" fmla="*/ 75401 h 2168502"/>
                    <a:gd name="connsiteX3840" fmla="*/ 1039904 w 1793182"/>
                    <a:gd name="connsiteY3840" fmla="*/ 76131 h 2168502"/>
                    <a:gd name="connsiteX3841" fmla="*/ 1039051 w 1793182"/>
                    <a:gd name="connsiteY3841" fmla="*/ 77134 h 2168502"/>
                    <a:gd name="connsiteX3842" fmla="*/ 1038198 w 1793182"/>
                    <a:gd name="connsiteY3842" fmla="*/ 78100 h 2168502"/>
                    <a:gd name="connsiteX3843" fmla="*/ 1037778 w 1793182"/>
                    <a:gd name="connsiteY3843" fmla="*/ 78929 h 2168502"/>
                    <a:gd name="connsiteX3844" fmla="*/ 1037332 w 1793182"/>
                    <a:gd name="connsiteY3844" fmla="*/ 79944 h 2168502"/>
                    <a:gd name="connsiteX3845" fmla="*/ 1037110 w 1793182"/>
                    <a:gd name="connsiteY3845" fmla="*/ 80872 h 2168502"/>
                    <a:gd name="connsiteX3846" fmla="*/ 1035849 w 1793182"/>
                    <a:gd name="connsiteY3846" fmla="*/ 82172 h 2168502"/>
                    <a:gd name="connsiteX3847" fmla="*/ 1035676 w 1793182"/>
                    <a:gd name="connsiteY3847" fmla="*/ 82432 h 2168502"/>
                    <a:gd name="connsiteX3848" fmla="*/ 1037357 w 1793182"/>
                    <a:gd name="connsiteY3848" fmla="*/ 85156 h 2168502"/>
                    <a:gd name="connsiteX3849" fmla="*/ 1037963 w 1793182"/>
                    <a:gd name="connsiteY3849" fmla="*/ 87582 h 2168502"/>
                    <a:gd name="connsiteX3850" fmla="*/ 1038791 w 1793182"/>
                    <a:gd name="connsiteY3850" fmla="*/ 87854 h 2168502"/>
                    <a:gd name="connsiteX3851" fmla="*/ 1039743 w 1793182"/>
                    <a:gd name="connsiteY3851" fmla="*/ 87632 h 2168502"/>
                    <a:gd name="connsiteX3852" fmla="*/ 1040571 w 1793182"/>
                    <a:gd name="connsiteY3852" fmla="*/ 87384 h 2168502"/>
                    <a:gd name="connsiteX3853" fmla="*/ 1041548 w 1793182"/>
                    <a:gd name="connsiteY3853" fmla="*/ 87025 h 2168502"/>
                    <a:gd name="connsiteX3854" fmla="*/ 1042388 w 1793182"/>
                    <a:gd name="connsiteY3854" fmla="*/ 87136 h 2168502"/>
                    <a:gd name="connsiteX3855" fmla="*/ 1042574 w 1793182"/>
                    <a:gd name="connsiteY3855" fmla="*/ 87842 h 2168502"/>
                    <a:gd name="connsiteX3856" fmla="*/ 1043192 w 1793182"/>
                    <a:gd name="connsiteY3856" fmla="*/ 87978 h 2168502"/>
                    <a:gd name="connsiteX3857" fmla="*/ 1044428 w 1793182"/>
                    <a:gd name="connsiteY3857" fmla="*/ 87223 h 2168502"/>
                    <a:gd name="connsiteX3858" fmla="*/ 1044861 w 1793182"/>
                    <a:gd name="connsiteY3858" fmla="*/ 86468 h 2168502"/>
                    <a:gd name="connsiteX3859" fmla="*/ 1044663 w 1793182"/>
                    <a:gd name="connsiteY3859" fmla="*/ 85515 h 2168502"/>
                    <a:gd name="connsiteX3860" fmla="*/ 1045665 w 1793182"/>
                    <a:gd name="connsiteY3860" fmla="*/ 85490 h 2168502"/>
                    <a:gd name="connsiteX3861" fmla="*/ 1046307 w 1793182"/>
                    <a:gd name="connsiteY3861" fmla="*/ 85205 h 2168502"/>
                    <a:gd name="connsiteX3862" fmla="*/ 1047667 w 1793182"/>
                    <a:gd name="connsiteY3862" fmla="*/ 85366 h 2168502"/>
                    <a:gd name="connsiteX3863" fmla="*/ 1048495 w 1793182"/>
                    <a:gd name="connsiteY3863" fmla="*/ 86059 h 2168502"/>
                    <a:gd name="connsiteX3864" fmla="*/ 1049249 w 1793182"/>
                    <a:gd name="connsiteY3864" fmla="*/ 88003 h 2168502"/>
                    <a:gd name="connsiteX3865" fmla="*/ 1050189 w 1793182"/>
                    <a:gd name="connsiteY3865" fmla="*/ 88448 h 2168502"/>
                    <a:gd name="connsiteX3866" fmla="*/ 1051722 w 1793182"/>
                    <a:gd name="connsiteY3866" fmla="*/ 88176 h 2168502"/>
                    <a:gd name="connsiteX3867" fmla="*/ 1053143 w 1793182"/>
                    <a:gd name="connsiteY3867" fmla="*/ 87347 h 2168502"/>
                    <a:gd name="connsiteX3868" fmla="*/ 1055517 w 1793182"/>
                    <a:gd name="connsiteY3868" fmla="*/ 86505 h 2168502"/>
                    <a:gd name="connsiteX3869" fmla="*/ 1055814 w 1793182"/>
                    <a:gd name="connsiteY3869" fmla="*/ 87372 h 2168502"/>
                    <a:gd name="connsiteX3870" fmla="*/ 1055430 w 1793182"/>
                    <a:gd name="connsiteY3870" fmla="*/ 88052 h 2168502"/>
                    <a:gd name="connsiteX3871" fmla="*/ 1055393 w 1793182"/>
                    <a:gd name="connsiteY3871" fmla="*/ 88102 h 2168502"/>
                    <a:gd name="connsiteX3872" fmla="*/ 1054800 w 1793182"/>
                    <a:gd name="connsiteY3872" fmla="*/ 88845 h 2168502"/>
                    <a:gd name="connsiteX3873" fmla="*/ 1053799 w 1793182"/>
                    <a:gd name="connsiteY3873" fmla="*/ 89228 h 2168502"/>
                    <a:gd name="connsiteX3874" fmla="*/ 1053156 w 1793182"/>
                    <a:gd name="connsiteY3874" fmla="*/ 89575 h 2168502"/>
                    <a:gd name="connsiteX3875" fmla="*/ 1054911 w 1793182"/>
                    <a:gd name="connsiteY3875" fmla="*/ 91172 h 2168502"/>
                    <a:gd name="connsiteX3876" fmla="*/ 1055517 w 1793182"/>
                    <a:gd name="connsiteY3876" fmla="*/ 91729 h 2168502"/>
                    <a:gd name="connsiteX3877" fmla="*/ 1056568 w 1793182"/>
                    <a:gd name="connsiteY3877" fmla="*/ 92001 h 2168502"/>
                    <a:gd name="connsiteX3878" fmla="*/ 1062402 w 1793182"/>
                    <a:gd name="connsiteY3878" fmla="*/ 92930 h 2168502"/>
                    <a:gd name="connsiteX3879" fmla="*/ 1063231 w 1793182"/>
                    <a:gd name="connsiteY3879" fmla="*/ 92831 h 2168502"/>
                    <a:gd name="connsiteX3880" fmla="*/ 1063837 w 1793182"/>
                    <a:gd name="connsiteY3880" fmla="*/ 93289 h 2168502"/>
                    <a:gd name="connsiteX3881" fmla="*/ 1065011 w 1793182"/>
                    <a:gd name="connsiteY3881" fmla="*/ 93437 h 2168502"/>
                    <a:gd name="connsiteX3882" fmla="*/ 1065914 w 1793182"/>
                    <a:gd name="connsiteY3882" fmla="*/ 93672 h 2168502"/>
                    <a:gd name="connsiteX3883" fmla="*/ 1066569 w 1793182"/>
                    <a:gd name="connsiteY3883" fmla="*/ 96569 h 2168502"/>
                    <a:gd name="connsiteX3884" fmla="*/ 1064937 w 1793182"/>
                    <a:gd name="connsiteY3884" fmla="*/ 97485 h 2168502"/>
                    <a:gd name="connsiteX3885" fmla="*/ 1063713 w 1793182"/>
                    <a:gd name="connsiteY3885" fmla="*/ 99243 h 2168502"/>
                    <a:gd name="connsiteX3886" fmla="*/ 1063527 w 1793182"/>
                    <a:gd name="connsiteY3886" fmla="*/ 99342 h 2168502"/>
                    <a:gd name="connsiteX3887" fmla="*/ 1063255 w 1793182"/>
                    <a:gd name="connsiteY3887" fmla="*/ 99454 h 2168502"/>
                    <a:gd name="connsiteX3888" fmla="*/ 1062848 w 1793182"/>
                    <a:gd name="connsiteY3888" fmla="*/ 99565 h 2168502"/>
                    <a:gd name="connsiteX3889" fmla="*/ 1062551 w 1793182"/>
                    <a:gd name="connsiteY3889" fmla="*/ 99602 h 2168502"/>
                    <a:gd name="connsiteX3890" fmla="*/ 1062329 w 1793182"/>
                    <a:gd name="connsiteY3890" fmla="*/ 99639 h 2168502"/>
                    <a:gd name="connsiteX3891" fmla="*/ 1061958 w 1793182"/>
                    <a:gd name="connsiteY3891" fmla="*/ 99639 h 2168502"/>
                    <a:gd name="connsiteX3892" fmla="*/ 1061649 w 1793182"/>
                    <a:gd name="connsiteY3892" fmla="*/ 99627 h 2168502"/>
                    <a:gd name="connsiteX3893" fmla="*/ 1061191 w 1793182"/>
                    <a:gd name="connsiteY3893" fmla="*/ 99627 h 2168502"/>
                    <a:gd name="connsiteX3894" fmla="*/ 1060907 w 1793182"/>
                    <a:gd name="connsiteY3894" fmla="*/ 99651 h 2168502"/>
                    <a:gd name="connsiteX3895" fmla="*/ 1060548 w 1793182"/>
                    <a:gd name="connsiteY3895" fmla="*/ 99627 h 2168502"/>
                    <a:gd name="connsiteX3896" fmla="*/ 1060190 w 1793182"/>
                    <a:gd name="connsiteY3896" fmla="*/ 99689 h 2168502"/>
                    <a:gd name="connsiteX3897" fmla="*/ 1059646 w 1793182"/>
                    <a:gd name="connsiteY3897" fmla="*/ 99788 h 2168502"/>
                    <a:gd name="connsiteX3898" fmla="*/ 1059275 w 1793182"/>
                    <a:gd name="connsiteY3898" fmla="*/ 99949 h 2168502"/>
                    <a:gd name="connsiteX3899" fmla="*/ 1058941 w 1793182"/>
                    <a:gd name="connsiteY3899" fmla="*/ 100060 h 2168502"/>
                    <a:gd name="connsiteX3900" fmla="*/ 1058583 w 1793182"/>
                    <a:gd name="connsiteY3900" fmla="*/ 100258 h 2168502"/>
                    <a:gd name="connsiteX3901" fmla="*/ 1058224 w 1793182"/>
                    <a:gd name="connsiteY3901" fmla="*/ 100617 h 2168502"/>
                    <a:gd name="connsiteX3902" fmla="*/ 1058014 w 1793182"/>
                    <a:gd name="connsiteY3902" fmla="*/ 101001 h 2168502"/>
                    <a:gd name="connsiteX3903" fmla="*/ 1057890 w 1793182"/>
                    <a:gd name="connsiteY3903" fmla="*/ 101335 h 2168502"/>
                    <a:gd name="connsiteX3904" fmla="*/ 1057890 w 1793182"/>
                    <a:gd name="connsiteY3904" fmla="*/ 101335 h 2168502"/>
                    <a:gd name="connsiteX3905" fmla="*/ 1057866 w 1793182"/>
                    <a:gd name="connsiteY3905" fmla="*/ 101545 h 2168502"/>
                    <a:gd name="connsiteX3906" fmla="*/ 1057792 w 1793182"/>
                    <a:gd name="connsiteY3906" fmla="*/ 101843 h 2168502"/>
                    <a:gd name="connsiteX3907" fmla="*/ 1057792 w 1793182"/>
                    <a:gd name="connsiteY3907" fmla="*/ 101843 h 2168502"/>
                    <a:gd name="connsiteX3908" fmla="*/ 1057680 w 1793182"/>
                    <a:gd name="connsiteY3908" fmla="*/ 101991 h 2168502"/>
                    <a:gd name="connsiteX3909" fmla="*/ 1057433 w 1793182"/>
                    <a:gd name="connsiteY3909" fmla="*/ 102078 h 2168502"/>
                    <a:gd name="connsiteX3910" fmla="*/ 1056790 w 1793182"/>
                    <a:gd name="connsiteY3910" fmla="*/ 102239 h 2168502"/>
                    <a:gd name="connsiteX3911" fmla="*/ 1056160 w 1793182"/>
                    <a:gd name="connsiteY3911" fmla="*/ 102375 h 2168502"/>
                    <a:gd name="connsiteX3912" fmla="*/ 1055789 w 1793182"/>
                    <a:gd name="connsiteY3912" fmla="*/ 102449 h 2168502"/>
                    <a:gd name="connsiteX3913" fmla="*/ 1055059 w 1793182"/>
                    <a:gd name="connsiteY3913" fmla="*/ 102672 h 2168502"/>
                    <a:gd name="connsiteX3914" fmla="*/ 1054318 w 1793182"/>
                    <a:gd name="connsiteY3914" fmla="*/ 102783 h 2168502"/>
                    <a:gd name="connsiteX3915" fmla="*/ 1053737 w 1793182"/>
                    <a:gd name="connsiteY3915" fmla="*/ 102808 h 2168502"/>
                    <a:gd name="connsiteX3916" fmla="*/ 1053391 w 1793182"/>
                    <a:gd name="connsiteY3916" fmla="*/ 102771 h 2168502"/>
                    <a:gd name="connsiteX3917" fmla="*/ 1052773 w 1793182"/>
                    <a:gd name="connsiteY3917" fmla="*/ 102709 h 2168502"/>
                    <a:gd name="connsiteX3918" fmla="*/ 1052093 w 1793182"/>
                    <a:gd name="connsiteY3918" fmla="*/ 102610 h 2168502"/>
                    <a:gd name="connsiteX3919" fmla="*/ 1051561 w 1793182"/>
                    <a:gd name="connsiteY3919" fmla="*/ 102561 h 2168502"/>
                    <a:gd name="connsiteX3920" fmla="*/ 1051277 w 1793182"/>
                    <a:gd name="connsiteY3920" fmla="*/ 102585 h 2168502"/>
                    <a:gd name="connsiteX3921" fmla="*/ 1050770 w 1793182"/>
                    <a:gd name="connsiteY3921" fmla="*/ 102697 h 2168502"/>
                    <a:gd name="connsiteX3922" fmla="*/ 1050028 w 1793182"/>
                    <a:gd name="connsiteY3922" fmla="*/ 102994 h 2168502"/>
                    <a:gd name="connsiteX3923" fmla="*/ 1049274 w 1793182"/>
                    <a:gd name="connsiteY3923" fmla="*/ 103130 h 2168502"/>
                    <a:gd name="connsiteX3924" fmla="*/ 1048916 w 1793182"/>
                    <a:gd name="connsiteY3924" fmla="*/ 103180 h 2168502"/>
                    <a:gd name="connsiteX3925" fmla="*/ 1048446 w 1793182"/>
                    <a:gd name="connsiteY3925" fmla="*/ 103081 h 2168502"/>
                    <a:gd name="connsiteX3926" fmla="*/ 1047865 w 1793182"/>
                    <a:gd name="connsiteY3926" fmla="*/ 102969 h 2168502"/>
                    <a:gd name="connsiteX3927" fmla="*/ 1047024 w 1793182"/>
                    <a:gd name="connsiteY3927" fmla="*/ 102697 h 2168502"/>
                    <a:gd name="connsiteX3928" fmla="*/ 1046418 w 1793182"/>
                    <a:gd name="connsiteY3928" fmla="*/ 102511 h 2168502"/>
                    <a:gd name="connsiteX3929" fmla="*/ 1046122 w 1793182"/>
                    <a:gd name="connsiteY3929" fmla="*/ 102474 h 2168502"/>
                    <a:gd name="connsiteX3930" fmla="*/ 1045714 w 1793182"/>
                    <a:gd name="connsiteY3930" fmla="*/ 102524 h 2168502"/>
                    <a:gd name="connsiteX3931" fmla="*/ 1044960 w 1793182"/>
                    <a:gd name="connsiteY3931" fmla="*/ 102684 h 2168502"/>
                    <a:gd name="connsiteX3932" fmla="*/ 1044255 w 1793182"/>
                    <a:gd name="connsiteY3932" fmla="*/ 102994 h 2168502"/>
                    <a:gd name="connsiteX3933" fmla="*/ 1043724 w 1793182"/>
                    <a:gd name="connsiteY3933" fmla="*/ 103390 h 2168502"/>
                    <a:gd name="connsiteX3934" fmla="*/ 1042908 w 1793182"/>
                    <a:gd name="connsiteY3934" fmla="*/ 104096 h 2168502"/>
                    <a:gd name="connsiteX3935" fmla="*/ 1042364 w 1793182"/>
                    <a:gd name="connsiteY3935" fmla="*/ 104764 h 2168502"/>
                    <a:gd name="connsiteX3936" fmla="*/ 1042153 w 1793182"/>
                    <a:gd name="connsiteY3936" fmla="*/ 105210 h 2168502"/>
                    <a:gd name="connsiteX3937" fmla="*/ 1041943 w 1793182"/>
                    <a:gd name="connsiteY3937" fmla="*/ 105680 h 2168502"/>
                    <a:gd name="connsiteX3938" fmla="*/ 1041943 w 1793182"/>
                    <a:gd name="connsiteY3938" fmla="*/ 105680 h 2168502"/>
                    <a:gd name="connsiteX3939" fmla="*/ 1041771 w 1793182"/>
                    <a:gd name="connsiteY3939" fmla="*/ 106361 h 2168502"/>
                    <a:gd name="connsiteX3940" fmla="*/ 1041684 w 1793182"/>
                    <a:gd name="connsiteY3940" fmla="*/ 106906 h 2168502"/>
                    <a:gd name="connsiteX3941" fmla="*/ 1041634 w 1793182"/>
                    <a:gd name="connsiteY3941" fmla="*/ 107166 h 2168502"/>
                    <a:gd name="connsiteX3942" fmla="*/ 1041634 w 1793182"/>
                    <a:gd name="connsiteY3942" fmla="*/ 107166 h 2168502"/>
                    <a:gd name="connsiteX3943" fmla="*/ 1041461 w 1793182"/>
                    <a:gd name="connsiteY3943" fmla="*/ 107314 h 2168502"/>
                    <a:gd name="connsiteX3944" fmla="*/ 1040893 w 1793182"/>
                    <a:gd name="connsiteY3944" fmla="*/ 107488 h 2168502"/>
                    <a:gd name="connsiteX3945" fmla="*/ 1040448 w 1793182"/>
                    <a:gd name="connsiteY3945" fmla="*/ 107574 h 2168502"/>
                    <a:gd name="connsiteX3946" fmla="*/ 1039916 w 1793182"/>
                    <a:gd name="connsiteY3946" fmla="*/ 107760 h 2168502"/>
                    <a:gd name="connsiteX3947" fmla="*/ 1039384 w 1793182"/>
                    <a:gd name="connsiteY3947" fmla="*/ 107945 h 2168502"/>
                    <a:gd name="connsiteX3948" fmla="*/ 1038705 w 1793182"/>
                    <a:gd name="connsiteY3948" fmla="*/ 108106 h 2168502"/>
                    <a:gd name="connsiteX3949" fmla="*/ 1037654 w 1793182"/>
                    <a:gd name="connsiteY3949" fmla="*/ 108329 h 2168502"/>
                    <a:gd name="connsiteX3950" fmla="*/ 1036418 w 1793182"/>
                    <a:gd name="connsiteY3950" fmla="*/ 108453 h 2168502"/>
                    <a:gd name="connsiteX3951" fmla="*/ 1035441 w 1793182"/>
                    <a:gd name="connsiteY3951" fmla="*/ 108577 h 2168502"/>
                    <a:gd name="connsiteX3952" fmla="*/ 1034737 w 1793182"/>
                    <a:gd name="connsiteY3952" fmla="*/ 108663 h 2168502"/>
                    <a:gd name="connsiteX3953" fmla="*/ 1034081 w 1793182"/>
                    <a:gd name="connsiteY3953" fmla="*/ 108750 h 2168502"/>
                    <a:gd name="connsiteX3954" fmla="*/ 1033673 w 1793182"/>
                    <a:gd name="connsiteY3954" fmla="*/ 108800 h 2168502"/>
                    <a:gd name="connsiteX3955" fmla="*/ 1033377 w 1793182"/>
                    <a:gd name="connsiteY3955" fmla="*/ 108849 h 2168502"/>
                    <a:gd name="connsiteX3956" fmla="*/ 1033377 w 1793182"/>
                    <a:gd name="connsiteY3956" fmla="*/ 108862 h 2168502"/>
                    <a:gd name="connsiteX3957" fmla="*/ 1033686 w 1793182"/>
                    <a:gd name="connsiteY3957" fmla="*/ 109282 h 2168502"/>
                    <a:gd name="connsiteX3958" fmla="*/ 1034131 w 1793182"/>
                    <a:gd name="connsiteY3958" fmla="*/ 109951 h 2168502"/>
                    <a:gd name="connsiteX3959" fmla="*/ 1034675 w 1793182"/>
                    <a:gd name="connsiteY3959" fmla="*/ 110731 h 2168502"/>
                    <a:gd name="connsiteX3960" fmla="*/ 1035107 w 1793182"/>
                    <a:gd name="connsiteY3960" fmla="*/ 111436 h 2168502"/>
                    <a:gd name="connsiteX3961" fmla="*/ 1035614 w 1793182"/>
                    <a:gd name="connsiteY3961" fmla="*/ 112179 h 2168502"/>
                    <a:gd name="connsiteX3962" fmla="*/ 1035985 w 1793182"/>
                    <a:gd name="connsiteY3962" fmla="*/ 112699 h 2168502"/>
                    <a:gd name="connsiteX3963" fmla="*/ 1037926 w 1793182"/>
                    <a:gd name="connsiteY3963" fmla="*/ 115583 h 2168502"/>
                    <a:gd name="connsiteX3964" fmla="*/ 1038779 w 1793182"/>
                    <a:gd name="connsiteY3964" fmla="*/ 116821 h 2168502"/>
                    <a:gd name="connsiteX3965" fmla="*/ 1040200 w 1793182"/>
                    <a:gd name="connsiteY3965" fmla="*/ 119049 h 2168502"/>
                    <a:gd name="connsiteX3966" fmla="*/ 1041771 w 1793182"/>
                    <a:gd name="connsiteY3966" fmla="*/ 121389 h 2168502"/>
                    <a:gd name="connsiteX3967" fmla="*/ 1044181 w 1793182"/>
                    <a:gd name="connsiteY3967" fmla="*/ 124967 h 2168502"/>
                    <a:gd name="connsiteX3968" fmla="*/ 1045133 w 1793182"/>
                    <a:gd name="connsiteY3968" fmla="*/ 126390 h 2168502"/>
                    <a:gd name="connsiteX3969" fmla="*/ 1047778 w 1793182"/>
                    <a:gd name="connsiteY3969" fmla="*/ 130290 h 2168502"/>
                    <a:gd name="connsiteX3970" fmla="*/ 1048619 w 1793182"/>
                    <a:gd name="connsiteY3970" fmla="*/ 131540 h 2168502"/>
                    <a:gd name="connsiteX3971" fmla="*/ 1051277 w 1793182"/>
                    <a:gd name="connsiteY3971" fmla="*/ 135476 h 2168502"/>
                    <a:gd name="connsiteX3972" fmla="*/ 1051957 w 1793182"/>
                    <a:gd name="connsiteY3972" fmla="*/ 136479 h 2168502"/>
                    <a:gd name="connsiteX3973" fmla="*/ 1053514 w 1793182"/>
                    <a:gd name="connsiteY3973" fmla="*/ 138807 h 2168502"/>
                    <a:gd name="connsiteX3974" fmla="*/ 1053774 w 1793182"/>
                    <a:gd name="connsiteY3974" fmla="*/ 139203 h 2168502"/>
                    <a:gd name="connsiteX3975" fmla="*/ 1055134 w 1793182"/>
                    <a:gd name="connsiteY3975" fmla="*/ 141208 h 2168502"/>
                    <a:gd name="connsiteX3976" fmla="*/ 1057717 w 1793182"/>
                    <a:gd name="connsiteY3976" fmla="*/ 145058 h 2168502"/>
                    <a:gd name="connsiteX3977" fmla="*/ 1058385 w 1793182"/>
                    <a:gd name="connsiteY3977" fmla="*/ 146110 h 2168502"/>
                    <a:gd name="connsiteX3978" fmla="*/ 1058509 w 1793182"/>
                    <a:gd name="connsiteY3978" fmla="*/ 146308 h 2168502"/>
                    <a:gd name="connsiteX3979" fmla="*/ 1061228 w 1793182"/>
                    <a:gd name="connsiteY3979" fmla="*/ 150331 h 2168502"/>
                    <a:gd name="connsiteX3980" fmla="*/ 1062020 w 1793182"/>
                    <a:gd name="connsiteY3980" fmla="*/ 151569 h 2168502"/>
                    <a:gd name="connsiteX3981" fmla="*/ 1062946 w 1793182"/>
                    <a:gd name="connsiteY3981" fmla="*/ 152931 h 2168502"/>
                    <a:gd name="connsiteX3982" fmla="*/ 1063058 w 1793182"/>
                    <a:gd name="connsiteY3982" fmla="*/ 153080 h 2168502"/>
                    <a:gd name="connsiteX3983" fmla="*/ 1063911 w 1793182"/>
                    <a:gd name="connsiteY3983" fmla="*/ 152522 h 2168502"/>
                    <a:gd name="connsiteX3984" fmla="*/ 1064863 w 1793182"/>
                    <a:gd name="connsiteY3984" fmla="*/ 151928 h 2168502"/>
                    <a:gd name="connsiteX3985" fmla="*/ 1065172 w 1793182"/>
                    <a:gd name="connsiteY3985" fmla="*/ 151817 h 2168502"/>
                    <a:gd name="connsiteX3986" fmla="*/ 1065975 w 1793182"/>
                    <a:gd name="connsiteY3986" fmla="*/ 151247 h 2168502"/>
                    <a:gd name="connsiteX3987" fmla="*/ 1067360 w 1793182"/>
                    <a:gd name="connsiteY3987" fmla="*/ 150393 h 2168502"/>
                    <a:gd name="connsiteX3988" fmla="*/ 1068720 w 1793182"/>
                    <a:gd name="connsiteY3988" fmla="*/ 149564 h 2168502"/>
                    <a:gd name="connsiteX3989" fmla="*/ 1070005 w 1793182"/>
                    <a:gd name="connsiteY3989" fmla="*/ 148759 h 2168502"/>
                    <a:gd name="connsiteX3990" fmla="*/ 1071279 w 1793182"/>
                    <a:gd name="connsiteY3990" fmla="*/ 147992 h 2168502"/>
                    <a:gd name="connsiteX3991" fmla="*/ 1072663 w 1793182"/>
                    <a:gd name="connsiteY3991" fmla="*/ 147150 h 2168502"/>
                    <a:gd name="connsiteX3992" fmla="*/ 1074382 w 1793182"/>
                    <a:gd name="connsiteY3992" fmla="*/ 146098 h 2168502"/>
                    <a:gd name="connsiteX3993" fmla="*/ 1075828 w 1793182"/>
                    <a:gd name="connsiteY3993" fmla="*/ 145219 h 2168502"/>
                    <a:gd name="connsiteX3994" fmla="*/ 1077806 w 1793182"/>
                    <a:gd name="connsiteY3994" fmla="*/ 144031 h 2168502"/>
                    <a:gd name="connsiteX3995" fmla="*/ 1080142 w 1793182"/>
                    <a:gd name="connsiteY3995" fmla="*/ 142582 h 2168502"/>
                    <a:gd name="connsiteX3996" fmla="*/ 1083369 w 1793182"/>
                    <a:gd name="connsiteY3996" fmla="*/ 140639 h 2168502"/>
                    <a:gd name="connsiteX3997" fmla="*/ 1084222 w 1793182"/>
                    <a:gd name="connsiteY3997" fmla="*/ 140119 h 2168502"/>
                    <a:gd name="connsiteX3998" fmla="*/ 1084333 w 1793182"/>
                    <a:gd name="connsiteY3998" fmla="*/ 140044 h 2168502"/>
                    <a:gd name="connsiteX3999" fmla="*/ 1084333 w 1793182"/>
                    <a:gd name="connsiteY3999" fmla="*/ 140044 h 2168502"/>
                    <a:gd name="connsiteX4000" fmla="*/ 1083492 w 1793182"/>
                    <a:gd name="connsiteY4000" fmla="*/ 138844 h 2168502"/>
                    <a:gd name="connsiteX4001" fmla="*/ 1083010 w 1793182"/>
                    <a:gd name="connsiteY4001" fmla="*/ 138027 h 2168502"/>
                    <a:gd name="connsiteX4002" fmla="*/ 1082429 w 1793182"/>
                    <a:gd name="connsiteY4002" fmla="*/ 137172 h 2168502"/>
                    <a:gd name="connsiteX4003" fmla="*/ 1081774 w 1793182"/>
                    <a:gd name="connsiteY4003" fmla="*/ 136355 h 2168502"/>
                    <a:gd name="connsiteX4004" fmla="*/ 1081267 w 1793182"/>
                    <a:gd name="connsiteY4004" fmla="*/ 135873 h 2168502"/>
                    <a:gd name="connsiteX4005" fmla="*/ 1080933 w 1793182"/>
                    <a:gd name="connsiteY4005" fmla="*/ 135588 h 2168502"/>
                    <a:gd name="connsiteX4006" fmla="*/ 1080612 w 1793182"/>
                    <a:gd name="connsiteY4006" fmla="*/ 135415 h 2168502"/>
                    <a:gd name="connsiteX4007" fmla="*/ 1080043 w 1793182"/>
                    <a:gd name="connsiteY4007" fmla="*/ 135130 h 2168502"/>
                    <a:gd name="connsiteX4008" fmla="*/ 1079376 w 1793182"/>
                    <a:gd name="connsiteY4008" fmla="*/ 134845 h 2168502"/>
                    <a:gd name="connsiteX4009" fmla="*/ 1078869 w 1793182"/>
                    <a:gd name="connsiteY4009" fmla="*/ 134647 h 2168502"/>
                    <a:gd name="connsiteX4010" fmla="*/ 1078572 w 1793182"/>
                    <a:gd name="connsiteY4010" fmla="*/ 134486 h 2168502"/>
                    <a:gd name="connsiteX4011" fmla="*/ 1078535 w 1793182"/>
                    <a:gd name="connsiteY4011" fmla="*/ 134350 h 2168502"/>
                    <a:gd name="connsiteX4012" fmla="*/ 1078535 w 1793182"/>
                    <a:gd name="connsiteY4012" fmla="*/ 134350 h 2168502"/>
                    <a:gd name="connsiteX4013" fmla="*/ 1078646 w 1793182"/>
                    <a:gd name="connsiteY4013" fmla="*/ 133991 h 2168502"/>
                    <a:gd name="connsiteX4014" fmla="*/ 1078770 w 1793182"/>
                    <a:gd name="connsiteY4014" fmla="*/ 133731 h 2168502"/>
                    <a:gd name="connsiteX4015" fmla="*/ 1078906 w 1793182"/>
                    <a:gd name="connsiteY4015" fmla="*/ 133422 h 2168502"/>
                    <a:gd name="connsiteX4016" fmla="*/ 1079203 w 1793182"/>
                    <a:gd name="connsiteY4016" fmla="*/ 132877 h 2168502"/>
                    <a:gd name="connsiteX4017" fmla="*/ 1079339 w 1793182"/>
                    <a:gd name="connsiteY4017" fmla="*/ 132852 h 2168502"/>
                    <a:gd name="connsiteX4018" fmla="*/ 1079710 w 1793182"/>
                    <a:gd name="connsiteY4018" fmla="*/ 133100 h 2168502"/>
                    <a:gd name="connsiteX4019" fmla="*/ 1080501 w 1793182"/>
                    <a:gd name="connsiteY4019" fmla="*/ 133830 h 2168502"/>
                    <a:gd name="connsiteX4020" fmla="*/ 1080822 w 1793182"/>
                    <a:gd name="connsiteY4020" fmla="*/ 134177 h 2168502"/>
                    <a:gd name="connsiteX4021" fmla="*/ 1080933 w 1793182"/>
                    <a:gd name="connsiteY4021" fmla="*/ 134263 h 2168502"/>
                    <a:gd name="connsiteX4022" fmla="*/ 1081094 w 1793182"/>
                    <a:gd name="connsiteY4022" fmla="*/ 134288 h 2168502"/>
                    <a:gd name="connsiteX4023" fmla="*/ 1081440 w 1793182"/>
                    <a:gd name="connsiteY4023" fmla="*/ 134214 h 2168502"/>
                    <a:gd name="connsiteX4024" fmla="*/ 1082441 w 1793182"/>
                    <a:gd name="connsiteY4024" fmla="*/ 133644 h 2168502"/>
                    <a:gd name="connsiteX4025" fmla="*/ 1083195 w 1793182"/>
                    <a:gd name="connsiteY4025" fmla="*/ 133248 h 2168502"/>
                    <a:gd name="connsiteX4026" fmla="*/ 1083727 w 1793182"/>
                    <a:gd name="connsiteY4026" fmla="*/ 132926 h 2168502"/>
                    <a:gd name="connsiteX4027" fmla="*/ 1084568 w 1793182"/>
                    <a:gd name="connsiteY4027" fmla="*/ 132233 h 2168502"/>
                    <a:gd name="connsiteX4028" fmla="*/ 1084877 w 1793182"/>
                    <a:gd name="connsiteY4028" fmla="*/ 132010 h 2168502"/>
                    <a:gd name="connsiteX4029" fmla="*/ 1085013 w 1793182"/>
                    <a:gd name="connsiteY4029" fmla="*/ 131998 h 2168502"/>
                    <a:gd name="connsiteX4030" fmla="*/ 1085136 w 1793182"/>
                    <a:gd name="connsiteY4030" fmla="*/ 132048 h 2168502"/>
                    <a:gd name="connsiteX4031" fmla="*/ 1085384 w 1793182"/>
                    <a:gd name="connsiteY4031" fmla="*/ 132394 h 2168502"/>
                    <a:gd name="connsiteX4032" fmla="*/ 1085680 w 1793182"/>
                    <a:gd name="connsiteY4032" fmla="*/ 132827 h 2168502"/>
                    <a:gd name="connsiteX4033" fmla="*/ 1086583 w 1793182"/>
                    <a:gd name="connsiteY4033" fmla="*/ 133991 h 2168502"/>
                    <a:gd name="connsiteX4034" fmla="*/ 1087535 w 1793182"/>
                    <a:gd name="connsiteY4034" fmla="*/ 135291 h 2168502"/>
                    <a:gd name="connsiteX4035" fmla="*/ 1088709 w 1793182"/>
                    <a:gd name="connsiteY4035" fmla="*/ 136851 h 2168502"/>
                    <a:gd name="connsiteX4036" fmla="*/ 1088969 w 1793182"/>
                    <a:gd name="connsiteY4036" fmla="*/ 137222 h 2168502"/>
                    <a:gd name="connsiteX4037" fmla="*/ 1089785 w 1793182"/>
                    <a:gd name="connsiteY4037" fmla="*/ 136702 h 2168502"/>
                    <a:gd name="connsiteX4038" fmla="*/ 1091120 w 1793182"/>
                    <a:gd name="connsiteY4038" fmla="*/ 135873 h 2168502"/>
                    <a:gd name="connsiteX4039" fmla="*/ 1092381 w 1793182"/>
                    <a:gd name="connsiteY4039" fmla="*/ 135118 h 2168502"/>
                    <a:gd name="connsiteX4040" fmla="*/ 1094890 w 1793182"/>
                    <a:gd name="connsiteY4040" fmla="*/ 133607 h 2168502"/>
                    <a:gd name="connsiteX4041" fmla="*/ 1095817 w 1793182"/>
                    <a:gd name="connsiteY4041" fmla="*/ 133013 h 2168502"/>
                    <a:gd name="connsiteX4042" fmla="*/ 1097672 w 1793182"/>
                    <a:gd name="connsiteY4042" fmla="*/ 131949 h 2168502"/>
                    <a:gd name="connsiteX4043" fmla="*/ 1098265 w 1793182"/>
                    <a:gd name="connsiteY4043" fmla="*/ 131528 h 2168502"/>
                    <a:gd name="connsiteX4044" fmla="*/ 1098883 w 1793182"/>
                    <a:gd name="connsiteY4044" fmla="*/ 131156 h 2168502"/>
                    <a:gd name="connsiteX4045" fmla="*/ 1099439 w 1793182"/>
                    <a:gd name="connsiteY4045" fmla="*/ 130810 h 2168502"/>
                    <a:gd name="connsiteX4046" fmla="*/ 1101862 w 1793182"/>
                    <a:gd name="connsiteY4046" fmla="*/ 129337 h 2168502"/>
                    <a:gd name="connsiteX4047" fmla="*/ 1103271 w 1793182"/>
                    <a:gd name="connsiteY4047" fmla="*/ 128470 h 2168502"/>
                    <a:gd name="connsiteX4048" fmla="*/ 1104310 w 1793182"/>
                    <a:gd name="connsiteY4048" fmla="*/ 127839 h 2168502"/>
                    <a:gd name="connsiteX4049" fmla="*/ 1105447 w 1793182"/>
                    <a:gd name="connsiteY4049" fmla="*/ 127133 h 2168502"/>
                    <a:gd name="connsiteX4050" fmla="*/ 1106931 w 1793182"/>
                    <a:gd name="connsiteY4050" fmla="*/ 126254 h 2168502"/>
                    <a:gd name="connsiteX4051" fmla="*/ 1109428 w 1793182"/>
                    <a:gd name="connsiteY4051" fmla="*/ 124719 h 2168502"/>
                    <a:gd name="connsiteX4052" fmla="*/ 1109564 w 1793182"/>
                    <a:gd name="connsiteY4052" fmla="*/ 124632 h 2168502"/>
                    <a:gd name="connsiteX4053" fmla="*/ 1111282 w 1793182"/>
                    <a:gd name="connsiteY4053" fmla="*/ 123593 h 2168502"/>
                    <a:gd name="connsiteX4054" fmla="*/ 1113519 w 1793182"/>
                    <a:gd name="connsiteY4054" fmla="*/ 122256 h 2168502"/>
                    <a:gd name="connsiteX4055" fmla="*/ 1114397 w 1793182"/>
                    <a:gd name="connsiteY4055" fmla="*/ 121711 h 2168502"/>
                    <a:gd name="connsiteX4056" fmla="*/ 1114546 w 1793182"/>
                    <a:gd name="connsiteY4056" fmla="*/ 121637 h 2168502"/>
                    <a:gd name="connsiteX4057" fmla="*/ 1115015 w 1793182"/>
                    <a:gd name="connsiteY4057" fmla="*/ 122330 h 2168502"/>
                    <a:gd name="connsiteX4058" fmla="*/ 1115411 w 1793182"/>
                    <a:gd name="connsiteY4058" fmla="*/ 122837 h 2168502"/>
                    <a:gd name="connsiteX4059" fmla="*/ 1115658 w 1793182"/>
                    <a:gd name="connsiteY4059" fmla="*/ 123085 h 2168502"/>
                    <a:gd name="connsiteX4060" fmla="*/ 1116029 w 1793182"/>
                    <a:gd name="connsiteY4060" fmla="*/ 123679 h 2168502"/>
                    <a:gd name="connsiteX4061" fmla="*/ 1116264 w 1793182"/>
                    <a:gd name="connsiteY4061" fmla="*/ 124038 h 2168502"/>
                    <a:gd name="connsiteX4062" fmla="*/ 1117735 w 1793182"/>
                    <a:gd name="connsiteY4062" fmla="*/ 126279 h 2168502"/>
                    <a:gd name="connsiteX4063" fmla="*/ 1119404 w 1793182"/>
                    <a:gd name="connsiteY4063" fmla="*/ 128817 h 2168502"/>
                    <a:gd name="connsiteX4064" fmla="*/ 1120257 w 1793182"/>
                    <a:gd name="connsiteY4064" fmla="*/ 130116 h 2168502"/>
                    <a:gd name="connsiteX4065" fmla="*/ 1120900 w 1793182"/>
                    <a:gd name="connsiteY4065" fmla="*/ 131107 h 2168502"/>
                    <a:gd name="connsiteX4066" fmla="*/ 1121369 w 1793182"/>
                    <a:gd name="connsiteY4066" fmla="*/ 131849 h 2168502"/>
                    <a:gd name="connsiteX4067" fmla="*/ 1122556 w 1793182"/>
                    <a:gd name="connsiteY4067" fmla="*/ 133545 h 2168502"/>
                    <a:gd name="connsiteX4068" fmla="*/ 1122977 w 1793182"/>
                    <a:gd name="connsiteY4068" fmla="*/ 134164 h 2168502"/>
                    <a:gd name="connsiteX4069" fmla="*/ 1123471 w 1793182"/>
                    <a:gd name="connsiteY4069" fmla="*/ 134870 h 2168502"/>
                    <a:gd name="connsiteX4070" fmla="*/ 1124831 w 1793182"/>
                    <a:gd name="connsiteY4070" fmla="*/ 137012 h 2168502"/>
                    <a:gd name="connsiteX4071" fmla="*/ 1125226 w 1793182"/>
                    <a:gd name="connsiteY4071" fmla="*/ 137569 h 2168502"/>
                    <a:gd name="connsiteX4072" fmla="*/ 1125572 w 1793182"/>
                    <a:gd name="connsiteY4072" fmla="*/ 138088 h 2168502"/>
                    <a:gd name="connsiteX4073" fmla="*/ 1126190 w 1793182"/>
                    <a:gd name="connsiteY4073" fmla="*/ 139029 h 2168502"/>
                    <a:gd name="connsiteX4074" fmla="*/ 1127229 w 1793182"/>
                    <a:gd name="connsiteY4074" fmla="*/ 140589 h 2168502"/>
                    <a:gd name="connsiteX4075" fmla="*/ 1128502 w 1793182"/>
                    <a:gd name="connsiteY4075" fmla="*/ 142533 h 2168502"/>
                    <a:gd name="connsiteX4076" fmla="*/ 1129837 w 1793182"/>
                    <a:gd name="connsiteY4076" fmla="*/ 144575 h 2168502"/>
                    <a:gd name="connsiteX4077" fmla="*/ 1130592 w 1793182"/>
                    <a:gd name="connsiteY4077" fmla="*/ 145739 h 2168502"/>
                    <a:gd name="connsiteX4078" fmla="*/ 1132038 w 1793182"/>
                    <a:gd name="connsiteY4078" fmla="*/ 147893 h 2168502"/>
                    <a:gd name="connsiteX4079" fmla="*/ 1132359 w 1793182"/>
                    <a:gd name="connsiteY4079" fmla="*/ 148376 h 2168502"/>
                    <a:gd name="connsiteX4080" fmla="*/ 1133447 w 1793182"/>
                    <a:gd name="connsiteY4080" fmla="*/ 150047 h 2168502"/>
                    <a:gd name="connsiteX4081" fmla="*/ 1134152 w 1793182"/>
                    <a:gd name="connsiteY4081" fmla="*/ 151111 h 2168502"/>
                    <a:gd name="connsiteX4082" fmla="*/ 1134152 w 1793182"/>
                    <a:gd name="connsiteY4082" fmla="*/ 151111 h 2168502"/>
                    <a:gd name="connsiteX4083" fmla="*/ 1133299 w 1793182"/>
                    <a:gd name="connsiteY4083" fmla="*/ 151705 h 2168502"/>
                    <a:gd name="connsiteX4084" fmla="*/ 1131716 w 1793182"/>
                    <a:gd name="connsiteY4084" fmla="*/ 152671 h 2168502"/>
                    <a:gd name="connsiteX4085" fmla="*/ 1130765 w 1793182"/>
                    <a:gd name="connsiteY4085" fmla="*/ 153278 h 2168502"/>
                    <a:gd name="connsiteX4086" fmla="*/ 1129207 w 1793182"/>
                    <a:gd name="connsiteY4086" fmla="*/ 154280 h 2168502"/>
                    <a:gd name="connsiteX4087" fmla="*/ 1127377 w 1793182"/>
                    <a:gd name="connsiteY4087" fmla="*/ 155444 h 2168502"/>
                    <a:gd name="connsiteX4088" fmla="*/ 1126240 w 1793182"/>
                    <a:gd name="connsiteY4088" fmla="*/ 156137 h 2168502"/>
                    <a:gd name="connsiteX4089" fmla="*/ 1125028 w 1793182"/>
                    <a:gd name="connsiteY4089" fmla="*/ 156818 h 2168502"/>
                    <a:gd name="connsiteX4090" fmla="*/ 1123471 w 1793182"/>
                    <a:gd name="connsiteY4090" fmla="*/ 157808 h 2168502"/>
                    <a:gd name="connsiteX4091" fmla="*/ 1121580 w 1793182"/>
                    <a:gd name="connsiteY4091" fmla="*/ 158947 h 2168502"/>
                    <a:gd name="connsiteX4092" fmla="*/ 1119466 w 1793182"/>
                    <a:gd name="connsiteY4092" fmla="*/ 160222 h 2168502"/>
                    <a:gd name="connsiteX4093" fmla="*/ 1118019 w 1793182"/>
                    <a:gd name="connsiteY4093" fmla="*/ 161076 h 2168502"/>
                    <a:gd name="connsiteX4094" fmla="*/ 1117265 w 1793182"/>
                    <a:gd name="connsiteY4094" fmla="*/ 161547 h 2168502"/>
                    <a:gd name="connsiteX4095" fmla="*/ 1115485 w 1793182"/>
                    <a:gd name="connsiteY4095" fmla="*/ 162673 h 2168502"/>
                    <a:gd name="connsiteX4096" fmla="*/ 1115040 w 1793182"/>
                    <a:gd name="connsiteY4096" fmla="*/ 162933 h 2168502"/>
                    <a:gd name="connsiteX4097" fmla="*/ 1114150 w 1793182"/>
                    <a:gd name="connsiteY4097" fmla="*/ 163453 h 2168502"/>
                    <a:gd name="connsiteX4098" fmla="*/ 1114162 w 1793182"/>
                    <a:gd name="connsiteY4098" fmla="*/ 163466 h 2168502"/>
                    <a:gd name="connsiteX4099" fmla="*/ 1114842 w 1793182"/>
                    <a:gd name="connsiteY4099" fmla="*/ 163800 h 2168502"/>
                    <a:gd name="connsiteX4100" fmla="*/ 1115881 w 1793182"/>
                    <a:gd name="connsiteY4100" fmla="*/ 164394 h 2168502"/>
                    <a:gd name="connsiteX4101" fmla="*/ 1117253 w 1793182"/>
                    <a:gd name="connsiteY4101" fmla="*/ 165124 h 2168502"/>
                    <a:gd name="connsiteX4102" fmla="*/ 1118303 w 1793182"/>
                    <a:gd name="connsiteY4102" fmla="*/ 165706 h 2168502"/>
                    <a:gd name="connsiteX4103" fmla="*/ 1119342 w 1793182"/>
                    <a:gd name="connsiteY4103" fmla="*/ 166238 h 2168502"/>
                    <a:gd name="connsiteX4104" fmla="*/ 1119948 w 1793182"/>
                    <a:gd name="connsiteY4104" fmla="*/ 166548 h 2168502"/>
                    <a:gd name="connsiteX4105" fmla="*/ 1122433 w 1793182"/>
                    <a:gd name="connsiteY4105" fmla="*/ 167885 h 2168502"/>
                    <a:gd name="connsiteX4106" fmla="*/ 1124447 w 1793182"/>
                    <a:gd name="connsiteY4106" fmla="*/ 168974 h 2168502"/>
                    <a:gd name="connsiteX4107" fmla="*/ 1125078 w 1793182"/>
                    <a:gd name="connsiteY4107" fmla="*/ 169333 h 2168502"/>
                    <a:gd name="connsiteX4108" fmla="*/ 1127031 w 1793182"/>
                    <a:gd name="connsiteY4108" fmla="*/ 170423 h 2168502"/>
                    <a:gd name="connsiteX4109" fmla="*/ 1128836 w 1793182"/>
                    <a:gd name="connsiteY4109" fmla="*/ 171351 h 2168502"/>
                    <a:gd name="connsiteX4110" fmla="*/ 1129936 w 1793182"/>
                    <a:gd name="connsiteY4110" fmla="*/ 171982 h 2168502"/>
                    <a:gd name="connsiteX4111" fmla="*/ 1132161 w 1793182"/>
                    <a:gd name="connsiteY4111" fmla="*/ 173171 h 2168502"/>
                    <a:gd name="connsiteX4112" fmla="*/ 1133781 w 1793182"/>
                    <a:gd name="connsiteY4112" fmla="*/ 174050 h 2168502"/>
                    <a:gd name="connsiteX4113" fmla="*/ 1135870 w 1793182"/>
                    <a:gd name="connsiteY4113" fmla="*/ 175226 h 2168502"/>
                    <a:gd name="connsiteX4114" fmla="*/ 1137774 w 1793182"/>
                    <a:gd name="connsiteY4114" fmla="*/ 176266 h 2168502"/>
                    <a:gd name="connsiteX4115" fmla="*/ 1138614 w 1793182"/>
                    <a:gd name="connsiteY4115" fmla="*/ 176711 h 2168502"/>
                    <a:gd name="connsiteX4116" fmla="*/ 1140296 w 1793182"/>
                    <a:gd name="connsiteY4116" fmla="*/ 177664 h 2168502"/>
                    <a:gd name="connsiteX4117" fmla="*/ 1142137 w 1793182"/>
                    <a:gd name="connsiteY4117" fmla="*/ 178679 h 2168502"/>
                    <a:gd name="connsiteX4118" fmla="*/ 1143027 w 1793182"/>
                    <a:gd name="connsiteY4118" fmla="*/ 179138 h 2168502"/>
                    <a:gd name="connsiteX4119" fmla="*/ 1145055 w 1793182"/>
                    <a:gd name="connsiteY4119" fmla="*/ 180215 h 2168502"/>
                    <a:gd name="connsiteX4120" fmla="*/ 1146662 w 1793182"/>
                    <a:gd name="connsiteY4120" fmla="*/ 181093 h 2168502"/>
                    <a:gd name="connsiteX4121" fmla="*/ 1147540 w 1793182"/>
                    <a:gd name="connsiteY4121" fmla="*/ 181564 h 2168502"/>
                    <a:gd name="connsiteX4122" fmla="*/ 1148133 w 1793182"/>
                    <a:gd name="connsiteY4122" fmla="*/ 180821 h 2168502"/>
                    <a:gd name="connsiteX4123" fmla="*/ 1148863 w 1793182"/>
                    <a:gd name="connsiteY4123" fmla="*/ 179905 h 2168502"/>
                    <a:gd name="connsiteX4124" fmla="*/ 1149938 w 1793182"/>
                    <a:gd name="connsiteY4124" fmla="*/ 178605 h 2168502"/>
                    <a:gd name="connsiteX4125" fmla="*/ 1150630 w 1793182"/>
                    <a:gd name="connsiteY4125" fmla="*/ 177763 h 2168502"/>
                    <a:gd name="connsiteX4126" fmla="*/ 1152237 w 1793182"/>
                    <a:gd name="connsiteY4126" fmla="*/ 175808 h 2168502"/>
                    <a:gd name="connsiteX4127" fmla="*/ 1152917 w 1793182"/>
                    <a:gd name="connsiteY4127" fmla="*/ 175003 h 2168502"/>
                    <a:gd name="connsiteX4128" fmla="*/ 1154796 w 1793182"/>
                    <a:gd name="connsiteY4128" fmla="*/ 172725 h 2168502"/>
                    <a:gd name="connsiteX4129" fmla="*/ 1156749 w 1793182"/>
                    <a:gd name="connsiteY4129" fmla="*/ 170361 h 2168502"/>
                    <a:gd name="connsiteX4130" fmla="*/ 1157058 w 1793182"/>
                    <a:gd name="connsiteY4130" fmla="*/ 169989 h 2168502"/>
                    <a:gd name="connsiteX4131" fmla="*/ 1158369 w 1793182"/>
                    <a:gd name="connsiteY4131" fmla="*/ 168380 h 2168502"/>
                    <a:gd name="connsiteX4132" fmla="*/ 1159432 w 1793182"/>
                    <a:gd name="connsiteY4132" fmla="*/ 167117 h 2168502"/>
                    <a:gd name="connsiteX4133" fmla="*/ 1160100 w 1793182"/>
                    <a:gd name="connsiteY4133" fmla="*/ 166325 h 2168502"/>
                    <a:gd name="connsiteX4134" fmla="*/ 1161014 w 1793182"/>
                    <a:gd name="connsiteY4134" fmla="*/ 165236 h 2168502"/>
                    <a:gd name="connsiteX4135" fmla="*/ 1161459 w 1793182"/>
                    <a:gd name="connsiteY4135" fmla="*/ 164679 h 2168502"/>
                    <a:gd name="connsiteX4136" fmla="*/ 1162720 w 1793182"/>
                    <a:gd name="connsiteY4136" fmla="*/ 163181 h 2168502"/>
                    <a:gd name="connsiteX4137" fmla="*/ 1164933 w 1793182"/>
                    <a:gd name="connsiteY4137" fmla="*/ 160829 h 2168502"/>
                    <a:gd name="connsiteX4138" fmla="*/ 1165230 w 1793182"/>
                    <a:gd name="connsiteY4138" fmla="*/ 160495 h 2168502"/>
                    <a:gd name="connsiteX4139" fmla="*/ 1167195 w 1793182"/>
                    <a:gd name="connsiteY4139" fmla="*/ 158390 h 2168502"/>
                    <a:gd name="connsiteX4140" fmla="*/ 1167925 w 1793182"/>
                    <a:gd name="connsiteY4140" fmla="*/ 157536 h 2168502"/>
                    <a:gd name="connsiteX4141" fmla="*/ 1169371 w 1793182"/>
                    <a:gd name="connsiteY4141" fmla="*/ 155815 h 2168502"/>
                    <a:gd name="connsiteX4142" fmla="*/ 1169779 w 1793182"/>
                    <a:gd name="connsiteY4142" fmla="*/ 155271 h 2168502"/>
                    <a:gd name="connsiteX4143" fmla="*/ 1170063 w 1793182"/>
                    <a:gd name="connsiteY4143" fmla="*/ 154924 h 2168502"/>
                    <a:gd name="connsiteX4144" fmla="*/ 1170941 w 1793182"/>
                    <a:gd name="connsiteY4144" fmla="*/ 153773 h 2168502"/>
                    <a:gd name="connsiteX4145" fmla="*/ 1171287 w 1793182"/>
                    <a:gd name="connsiteY4145" fmla="*/ 153414 h 2168502"/>
                    <a:gd name="connsiteX4146" fmla="*/ 1171448 w 1793182"/>
                    <a:gd name="connsiteY4146" fmla="*/ 153340 h 2168502"/>
                    <a:gd name="connsiteX4147" fmla="*/ 1171893 w 1793182"/>
                    <a:gd name="connsiteY4147" fmla="*/ 152758 h 2168502"/>
                    <a:gd name="connsiteX4148" fmla="*/ 1172363 w 1793182"/>
                    <a:gd name="connsiteY4148" fmla="*/ 152263 h 2168502"/>
                    <a:gd name="connsiteX4149" fmla="*/ 1173240 w 1793182"/>
                    <a:gd name="connsiteY4149" fmla="*/ 151086 h 2168502"/>
                    <a:gd name="connsiteX4150" fmla="*/ 1173797 w 1793182"/>
                    <a:gd name="connsiteY4150" fmla="*/ 150455 h 2168502"/>
                    <a:gd name="connsiteX4151" fmla="*/ 1174328 w 1793182"/>
                    <a:gd name="connsiteY4151" fmla="*/ 149935 h 2168502"/>
                    <a:gd name="connsiteX4152" fmla="*/ 1175082 w 1793182"/>
                    <a:gd name="connsiteY4152" fmla="*/ 148895 h 2168502"/>
                    <a:gd name="connsiteX4153" fmla="*/ 1175255 w 1793182"/>
                    <a:gd name="connsiteY4153" fmla="*/ 148673 h 2168502"/>
                    <a:gd name="connsiteX4154" fmla="*/ 1175490 w 1793182"/>
                    <a:gd name="connsiteY4154" fmla="*/ 148475 h 2168502"/>
                    <a:gd name="connsiteX4155" fmla="*/ 1175750 w 1793182"/>
                    <a:gd name="connsiteY4155" fmla="*/ 148190 h 2168502"/>
                    <a:gd name="connsiteX4156" fmla="*/ 1176009 w 1793182"/>
                    <a:gd name="connsiteY4156" fmla="*/ 147893 h 2168502"/>
                    <a:gd name="connsiteX4157" fmla="*/ 1176195 w 1793182"/>
                    <a:gd name="connsiteY4157" fmla="*/ 147546 h 2168502"/>
                    <a:gd name="connsiteX4158" fmla="*/ 1176442 w 1793182"/>
                    <a:gd name="connsiteY4158" fmla="*/ 147237 h 2168502"/>
                    <a:gd name="connsiteX4159" fmla="*/ 1176825 w 1793182"/>
                    <a:gd name="connsiteY4159" fmla="*/ 146679 h 2168502"/>
                    <a:gd name="connsiteX4160" fmla="*/ 1176838 w 1793182"/>
                    <a:gd name="connsiteY4160" fmla="*/ 146679 h 2168502"/>
                    <a:gd name="connsiteX4161" fmla="*/ 1176207 w 1793182"/>
                    <a:gd name="connsiteY4161" fmla="*/ 146630 h 2168502"/>
                    <a:gd name="connsiteX4162" fmla="*/ 1175713 w 1793182"/>
                    <a:gd name="connsiteY4162" fmla="*/ 146605 h 2168502"/>
                    <a:gd name="connsiteX4163" fmla="*/ 1175231 w 1793182"/>
                    <a:gd name="connsiteY4163" fmla="*/ 146482 h 2168502"/>
                    <a:gd name="connsiteX4164" fmla="*/ 1175119 w 1793182"/>
                    <a:gd name="connsiteY4164" fmla="*/ 146296 h 2168502"/>
                    <a:gd name="connsiteX4165" fmla="*/ 1175107 w 1793182"/>
                    <a:gd name="connsiteY4165" fmla="*/ 146061 h 2168502"/>
                    <a:gd name="connsiteX4166" fmla="*/ 1175095 w 1793182"/>
                    <a:gd name="connsiteY4166" fmla="*/ 145603 h 2168502"/>
                    <a:gd name="connsiteX4167" fmla="*/ 1175156 w 1793182"/>
                    <a:gd name="connsiteY4167" fmla="*/ 145219 h 2168502"/>
                    <a:gd name="connsiteX4168" fmla="*/ 1175156 w 1793182"/>
                    <a:gd name="connsiteY4168" fmla="*/ 144971 h 2168502"/>
                    <a:gd name="connsiteX4169" fmla="*/ 1175169 w 1793182"/>
                    <a:gd name="connsiteY4169" fmla="*/ 144476 h 2168502"/>
                    <a:gd name="connsiteX4170" fmla="*/ 1175255 w 1793182"/>
                    <a:gd name="connsiteY4170" fmla="*/ 144018 h 2168502"/>
                    <a:gd name="connsiteX4171" fmla="*/ 1175342 w 1793182"/>
                    <a:gd name="connsiteY4171" fmla="*/ 143634 h 2168502"/>
                    <a:gd name="connsiteX4172" fmla="*/ 1175342 w 1793182"/>
                    <a:gd name="connsiteY4172" fmla="*/ 143622 h 2168502"/>
                    <a:gd name="connsiteX4173" fmla="*/ 1175490 w 1793182"/>
                    <a:gd name="connsiteY4173" fmla="*/ 143337 h 2168502"/>
                    <a:gd name="connsiteX4174" fmla="*/ 1175638 w 1793182"/>
                    <a:gd name="connsiteY4174" fmla="*/ 143040 h 2168502"/>
                    <a:gd name="connsiteX4175" fmla="*/ 1175861 w 1793182"/>
                    <a:gd name="connsiteY4175" fmla="*/ 142384 h 2168502"/>
                    <a:gd name="connsiteX4176" fmla="*/ 1176009 w 1793182"/>
                    <a:gd name="connsiteY4176" fmla="*/ 142013 h 2168502"/>
                    <a:gd name="connsiteX4177" fmla="*/ 1176219 w 1793182"/>
                    <a:gd name="connsiteY4177" fmla="*/ 141604 h 2168502"/>
                    <a:gd name="connsiteX4178" fmla="*/ 1176491 w 1793182"/>
                    <a:gd name="connsiteY4178" fmla="*/ 141282 h 2168502"/>
                    <a:gd name="connsiteX4179" fmla="*/ 1176875 w 1793182"/>
                    <a:gd name="connsiteY4179" fmla="*/ 140985 h 2168502"/>
                    <a:gd name="connsiteX4180" fmla="*/ 1177246 w 1793182"/>
                    <a:gd name="connsiteY4180" fmla="*/ 140688 h 2168502"/>
                    <a:gd name="connsiteX4181" fmla="*/ 1177629 w 1793182"/>
                    <a:gd name="connsiteY4181" fmla="*/ 140440 h 2168502"/>
                    <a:gd name="connsiteX4182" fmla="*/ 1177876 w 1793182"/>
                    <a:gd name="connsiteY4182" fmla="*/ 140243 h 2168502"/>
                    <a:gd name="connsiteX4183" fmla="*/ 1177975 w 1793182"/>
                    <a:gd name="connsiteY4183" fmla="*/ 140044 h 2168502"/>
                    <a:gd name="connsiteX4184" fmla="*/ 1177987 w 1793182"/>
                    <a:gd name="connsiteY4184" fmla="*/ 140044 h 2168502"/>
                    <a:gd name="connsiteX4185" fmla="*/ 1177963 w 1793182"/>
                    <a:gd name="connsiteY4185" fmla="*/ 139636 h 2168502"/>
                    <a:gd name="connsiteX4186" fmla="*/ 1177839 w 1793182"/>
                    <a:gd name="connsiteY4186" fmla="*/ 139339 h 2168502"/>
                    <a:gd name="connsiteX4187" fmla="*/ 1177740 w 1793182"/>
                    <a:gd name="connsiteY4187" fmla="*/ 139042 h 2168502"/>
                    <a:gd name="connsiteX4188" fmla="*/ 1177691 w 1793182"/>
                    <a:gd name="connsiteY4188" fmla="*/ 138670 h 2168502"/>
                    <a:gd name="connsiteX4189" fmla="*/ 1177703 w 1793182"/>
                    <a:gd name="connsiteY4189" fmla="*/ 138126 h 2168502"/>
                    <a:gd name="connsiteX4190" fmla="*/ 1177777 w 1793182"/>
                    <a:gd name="connsiteY4190" fmla="*/ 137816 h 2168502"/>
                    <a:gd name="connsiteX4191" fmla="*/ 1177790 w 1793182"/>
                    <a:gd name="connsiteY4191" fmla="*/ 137593 h 2168502"/>
                    <a:gd name="connsiteX4192" fmla="*/ 1177567 w 1793182"/>
                    <a:gd name="connsiteY4192" fmla="*/ 136900 h 2168502"/>
                    <a:gd name="connsiteX4193" fmla="*/ 1177505 w 1793182"/>
                    <a:gd name="connsiteY4193" fmla="*/ 136529 h 2168502"/>
                    <a:gd name="connsiteX4194" fmla="*/ 1177493 w 1793182"/>
                    <a:gd name="connsiteY4194" fmla="*/ 135947 h 2168502"/>
                    <a:gd name="connsiteX4195" fmla="*/ 1177431 w 1793182"/>
                    <a:gd name="connsiteY4195" fmla="*/ 135266 h 2168502"/>
                    <a:gd name="connsiteX4196" fmla="*/ 1177369 w 1793182"/>
                    <a:gd name="connsiteY4196" fmla="*/ 134957 h 2168502"/>
                    <a:gd name="connsiteX4197" fmla="*/ 1177320 w 1793182"/>
                    <a:gd name="connsiteY4197" fmla="*/ 134746 h 2168502"/>
                    <a:gd name="connsiteX4198" fmla="*/ 1177295 w 1793182"/>
                    <a:gd name="connsiteY4198" fmla="*/ 134412 h 2168502"/>
                    <a:gd name="connsiteX4199" fmla="*/ 1177221 w 1793182"/>
                    <a:gd name="connsiteY4199" fmla="*/ 133669 h 2168502"/>
                    <a:gd name="connsiteX4200" fmla="*/ 1177233 w 1793182"/>
                    <a:gd name="connsiteY4200" fmla="*/ 133050 h 2168502"/>
                    <a:gd name="connsiteX4201" fmla="*/ 1177233 w 1793182"/>
                    <a:gd name="connsiteY4201" fmla="*/ 133050 h 2168502"/>
                    <a:gd name="connsiteX4202" fmla="*/ 1177431 w 1793182"/>
                    <a:gd name="connsiteY4202" fmla="*/ 132419 h 2168502"/>
                    <a:gd name="connsiteX4203" fmla="*/ 1177579 w 1793182"/>
                    <a:gd name="connsiteY4203" fmla="*/ 131973 h 2168502"/>
                    <a:gd name="connsiteX4204" fmla="*/ 1177579 w 1793182"/>
                    <a:gd name="connsiteY4204" fmla="*/ 131973 h 2168502"/>
                    <a:gd name="connsiteX4205" fmla="*/ 1177678 w 1793182"/>
                    <a:gd name="connsiteY4205" fmla="*/ 131589 h 2168502"/>
                    <a:gd name="connsiteX4206" fmla="*/ 1177691 w 1793182"/>
                    <a:gd name="connsiteY4206" fmla="*/ 131392 h 2168502"/>
                    <a:gd name="connsiteX4207" fmla="*/ 1177641 w 1793182"/>
                    <a:gd name="connsiteY4207" fmla="*/ 131107 h 2168502"/>
                    <a:gd name="connsiteX4208" fmla="*/ 1177542 w 1793182"/>
                    <a:gd name="connsiteY4208" fmla="*/ 130884 h 2168502"/>
                    <a:gd name="connsiteX4209" fmla="*/ 1177270 w 1793182"/>
                    <a:gd name="connsiteY4209" fmla="*/ 130612 h 2168502"/>
                    <a:gd name="connsiteX4210" fmla="*/ 1177110 w 1793182"/>
                    <a:gd name="connsiteY4210" fmla="*/ 130451 h 2168502"/>
                    <a:gd name="connsiteX4211" fmla="*/ 1176937 w 1793182"/>
                    <a:gd name="connsiteY4211" fmla="*/ 130253 h 2168502"/>
                    <a:gd name="connsiteX4212" fmla="*/ 1176838 w 1793182"/>
                    <a:gd name="connsiteY4212" fmla="*/ 130055 h 2168502"/>
                    <a:gd name="connsiteX4213" fmla="*/ 1176702 w 1793182"/>
                    <a:gd name="connsiteY4213" fmla="*/ 129819 h 2168502"/>
                    <a:gd name="connsiteX4214" fmla="*/ 1176615 w 1793182"/>
                    <a:gd name="connsiteY4214" fmla="*/ 129547 h 2168502"/>
                    <a:gd name="connsiteX4215" fmla="*/ 1176603 w 1793182"/>
                    <a:gd name="connsiteY4215" fmla="*/ 129176 h 2168502"/>
                    <a:gd name="connsiteX4216" fmla="*/ 1176677 w 1793182"/>
                    <a:gd name="connsiteY4216" fmla="*/ 128928 h 2168502"/>
                    <a:gd name="connsiteX4217" fmla="*/ 1176677 w 1793182"/>
                    <a:gd name="connsiteY4217" fmla="*/ 128916 h 2168502"/>
                    <a:gd name="connsiteX4218" fmla="*/ 1176763 w 1793182"/>
                    <a:gd name="connsiteY4218" fmla="*/ 128631 h 2168502"/>
                    <a:gd name="connsiteX4219" fmla="*/ 1176924 w 1793182"/>
                    <a:gd name="connsiteY4219" fmla="*/ 128260 h 2168502"/>
                    <a:gd name="connsiteX4220" fmla="*/ 1177048 w 1793182"/>
                    <a:gd name="connsiteY4220" fmla="*/ 128024 h 2168502"/>
                    <a:gd name="connsiteX4221" fmla="*/ 1177246 w 1793182"/>
                    <a:gd name="connsiteY4221" fmla="*/ 127703 h 2168502"/>
                    <a:gd name="connsiteX4222" fmla="*/ 1177555 w 1793182"/>
                    <a:gd name="connsiteY4222" fmla="*/ 127430 h 2168502"/>
                    <a:gd name="connsiteX4223" fmla="*/ 1177925 w 1793182"/>
                    <a:gd name="connsiteY4223" fmla="*/ 127232 h 2168502"/>
                    <a:gd name="connsiteX4224" fmla="*/ 1178210 w 1793182"/>
                    <a:gd name="connsiteY4224" fmla="*/ 127046 h 2168502"/>
                    <a:gd name="connsiteX4225" fmla="*/ 1178432 w 1793182"/>
                    <a:gd name="connsiteY4225" fmla="*/ 126848 h 2168502"/>
                    <a:gd name="connsiteX4226" fmla="*/ 1178432 w 1793182"/>
                    <a:gd name="connsiteY4226" fmla="*/ 126836 h 2168502"/>
                    <a:gd name="connsiteX4227" fmla="*/ 1178407 w 1793182"/>
                    <a:gd name="connsiteY4227" fmla="*/ 126663 h 2168502"/>
                    <a:gd name="connsiteX4228" fmla="*/ 1178259 w 1793182"/>
                    <a:gd name="connsiteY4228" fmla="*/ 126403 h 2168502"/>
                    <a:gd name="connsiteX4229" fmla="*/ 1178099 w 1793182"/>
                    <a:gd name="connsiteY4229" fmla="*/ 126155 h 2168502"/>
                    <a:gd name="connsiteX4230" fmla="*/ 1177938 w 1793182"/>
                    <a:gd name="connsiteY4230" fmla="*/ 125846 h 2168502"/>
                    <a:gd name="connsiteX4231" fmla="*/ 1177839 w 1793182"/>
                    <a:gd name="connsiteY4231" fmla="*/ 125561 h 2168502"/>
                    <a:gd name="connsiteX4232" fmla="*/ 1177740 w 1793182"/>
                    <a:gd name="connsiteY4232" fmla="*/ 125264 h 2168502"/>
                    <a:gd name="connsiteX4233" fmla="*/ 1177703 w 1793182"/>
                    <a:gd name="connsiteY4233" fmla="*/ 124967 h 2168502"/>
                    <a:gd name="connsiteX4234" fmla="*/ 1177703 w 1793182"/>
                    <a:gd name="connsiteY4234" fmla="*/ 124967 h 2168502"/>
                    <a:gd name="connsiteX4235" fmla="*/ 1177839 w 1793182"/>
                    <a:gd name="connsiteY4235" fmla="*/ 124781 h 2168502"/>
                    <a:gd name="connsiteX4236" fmla="*/ 1178074 w 1793182"/>
                    <a:gd name="connsiteY4236" fmla="*/ 124731 h 2168502"/>
                    <a:gd name="connsiteX4237" fmla="*/ 1178890 w 1793182"/>
                    <a:gd name="connsiteY4237" fmla="*/ 124608 h 2168502"/>
                    <a:gd name="connsiteX4238" fmla="*/ 1179236 w 1793182"/>
                    <a:gd name="connsiteY4238" fmla="*/ 124484 h 2168502"/>
                    <a:gd name="connsiteX4239" fmla="*/ 1179495 w 1793182"/>
                    <a:gd name="connsiteY4239" fmla="*/ 124323 h 2168502"/>
                    <a:gd name="connsiteX4240" fmla="*/ 1179693 w 1793182"/>
                    <a:gd name="connsiteY4240" fmla="*/ 124001 h 2168502"/>
                    <a:gd name="connsiteX4241" fmla="*/ 1179891 w 1793182"/>
                    <a:gd name="connsiteY4241" fmla="*/ 123741 h 2168502"/>
                    <a:gd name="connsiteX4242" fmla="*/ 1180002 w 1793182"/>
                    <a:gd name="connsiteY4242" fmla="*/ 123605 h 2168502"/>
                    <a:gd name="connsiteX4243" fmla="*/ 1180262 w 1793182"/>
                    <a:gd name="connsiteY4243" fmla="*/ 123382 h 2168502"/>
                    <a:gd name="connsiteX4244" fmla="*/ 1180584 w 1793182"/>
                    <a:gd name="connsiteY4244" fmla="*/ 123221 h 2168502"/>
                    <a:gd name="connsiteX4245" fmla="*/ 1180954 w 1793182"/>
                    <a:gd name="connsiteY4245" fmla="*/ 123048 h 2168502"/>
                    <a:gd name="connsiteX4246" fmla="*/ 1181238 w 1793182"/>
                    <a:gd name="connsiteY4246" fmla="*/ 122924 h 2168502"/>
                    <a:gd name="connsiteX4247" fmla="*/ 1181523 w 1793182"/>
                    <a:gd name="connsiteY4247" fmla="*/ 122751 h 2168502"/>
                    <a:gd name="connsiteX4248" fmla="*/ 1181894 w 1793182"/>
                    <a:gd name="connsiteY4248" fmla="*/ 122503 h 2168502"/>
                    <a:gd name="connsiteX4249" fmla="*/ 1182228 w 1793182"/>
                    <a:gd name="connsiteY4249" fmla="*/ 122268 h 2168502"/>
                    <a:gd name="connsiteX4250" fmla="*/ 1182611 w 1793182"/>
                    <a:gd name="connsiteY4250" fmla="*/ 122095 h 2168502"/>
                    <a:gd name="connsiteX4251" fmla="*/ 1182809 w 1793182"/>
                    <a:gd name="connsiteY4251" fmla="*/ 121921 h 2168502"/>
                    <a:gd name="connsiteX4252" fmla="*/ 1182821 w 1793182"/>
                    <a:gd name="connsiteY4252" fmla="*/ 121921 h 2168502"/>
                    <a:gd name="connsiteX4253" fmla="*/ 1182710 w 1793182"/>
                    <a:gd name="connsiteY4253" fmla="*/ 121773 h 2168502"/>
                    <a:gd name="connsiteX4254" fmla="*/ 1182549 w 1793182"/>
                    <a:gd name="connsiteY4254" fmla="*/ 121624 h 2168502"/>
                    <a:gd name="connsiteX4255" fmla="*/ 1182574 w 1793182"/>
                    <a:gd name="connsiteY4255" fmla="*/ 121488 h 2168502"/>
                    <a:gd name="connsiteX4256" fmla="*/ 1182574 w 1793182"/>
                    <a:gd name="connsiteY4256" fmla="*/ 121488 h 2168502"/>
                    <a:gd name="connsiteX4257" fmla="*/ 1182759 w 1793182"/>
                    <a:gd name="connsiteY4257" fmla="*/ 121352 h 2168502"/>
                    <a:gd name="connsiteX4258" fmla="*/ 1183179 w 1793182"/>
                    <a:gd name="connsiteY4258" fmla="*/ 121191 h 2168502"/>
                    <a:gd name="connsiteX4259" fmla="*/ 1183686 w 1793182"/>
                    <a:gd name="connsiteY4259" fmla="*/ 121042 h 2168502"/>
                    <a:gd name="connsiteX4260" fmla="*/ 1184057 w 1793182"/>
                    <a:gd name="connsiteY4260" fmla="*/ 120894 h 2168502"/>
                    <a:gd name="connsiteX4261" fmla="*/ 1184230 w 1793182"/>
                    <a:gd name="connsiteY4261" fmla="*/ 120807 h 2168502"/>
                    <a:gd name="connsiteX4262" fmla="*/ 1184378 w 1793182"/>
                    <a:gd name="connsiteY4262" fmla="*/ 120783 h 2168502"/>
                    <a:gd name="connsiteX4263" fmla="*/ 1184576 w 1793182"/>
                    <a:gd name="connsiteY4263" fmla="*/ 120857 h 2168502"/>
                    <a:gd name="connsiteX4264" fmla="*/ 1184712 w 1793182"/>
                    <a:gd name="connsiteY4264" fmla="*/ 120956 h 2168502"/>
                    <a:gd name="connsiteX4265" fmla="*/ 1184836 w 1793182"/>
                    <a:gd name="connsiteY4265" fmla="*/ 120968 h 2168502"/>
                    <a:gd name="connsiteX4266" fmla="*/ 1184959 w 1793182"/>
                    <a:gd name="connsiteY4266" fmla="*/ 120919 h 2168502"/>
                    <a:gd name="connsiteX4267" fmla="*/ 1185207 w 1793182"/>
                    <a:gd name="connsiteY4267" fmla="*/ 120807 h 2168502"/>
                    <a:gd name="connsiteX4268" fmla="*/ 1185404 w 1793182"/>
                    <a:gd name="connsiteY4268" fmla="*/ 120758 h 2168502"/>
                    <a:gd name="connsiteX4269" fmla="*/ 1185627 w 1793182"/>
                    <a:gd name="connsiteY4269" fmla="*/ 120820 h 2168502"/>
                    <a:gd name="connsiteX4270" fmla="*/ 1185751 w 1793182"/>
                    <a:gd name="connsiteY4270" fmla="*/ 120931 h 2168502"/>
                    <a:gd name="connsiteX4271" fmla="*/ 1185887 w 1793182"/>
                    <a:gd name="connsiteY4271" fmla="*/ 121117 h 2168502"/>
                    <a:gd name="connsiteX4272" fmla="*/ 1186047 w 1793182"/>
                    <a:gd name="connsiteY4272" fmla="*/ 121216 h 2168502"/>
                    <a:gd name="connsiteX4273" fmla="*/ 1186270 w 1793182"/>
                    <a:gd name="connsiteY4273" fmla="*/ 121290 h 2168502"/>
                    <a:gd name="connsiteX4274" fmla="*/ 1186703 w 1793182"/>
                    <a:gd name="connsiteY4274" fmla="*/ 121439 h 2168502"/>
                    <a:gd name="connsiteX4275" fmla="*/ 1186900 w 1793182"/>
                    <a:gd name="connsiteY4275" fmla="*/ 121488 h 2168502"/>
                    <a:gd name="connsiteX4276" fmla="*/ 1187828 w 1793182"/>
                    <a:gd name="connsiteY4276" fmla="*/ 121711 h 2168502"/>
                    <a:gd name="connsiteX4277" fmla="*/ 1188557 w 1793182"/>
                    <a:gd name="connsiteY4277" fmla="*/ 121810 h 2168502"/>
                    <a:gd name="connsiteX4278" fmla="*/ 1189336 w 1793182"/>
                    <a:gd name="connsiteY4278" fmla="*/ 121860 h 2168502"/>
                    <a:gd name="connsiteX4279" fmla="*/ 1189867 w 1793182"/>
                    <a:gd name="connsiteY4279" fmla="*/ 121785 h 2168502"/>
                    <a:gd name="connsiteX4280" fmla="*/ 1190164 w 1793182"/>
                    <a:gd name="connsiteY4280" fmla="*/ 121686 h 2168502"/>
                    <a:gd name="connsiteX4281" fmla="*/ 1190497 w 1793182"/>
                    <a:gd name="connsiteY4281" fmla="*/ 121661 h 2168502"/>
                    <a:gd name="connsiteX4282" fmla="*/ 1190992 w 1793182"/>
                    <a:gd name="connsiteY4282" fmla="*/ 121550 h 2168502"/>
                    <a:gd name="connsiteX4283" fmla="*/ 1191202 w 1793182"/>
                    <a:gd name="connsiteY4283" fmla="*/ 121538 h 2168502"/>
                    <a:gd name="connsiteX4284" fmla="*/ 1191363 w 1793182"/>
                    <a:gd name="connsiteY4284" fmla="*/ 121587 h 2168502"/>
                    <a:gd name="connsiteX4285" fmla="*/ 1191462 w 1793182"/>
                    <a:gd name="connsiteY4285" fmla="*/ 121686 h 2168502"/>
                    <a:gd name="connsiteX4286" fmla="*/ 1191511 w 1793182"/>
                    <a:gd name="connsiteY4286" fmla="*/ 121860 h 2168502"/>
                    <a:gd name="connsiteX4287" fmla="*/ 1191697 w 1793182"/>
                    <a:gd name="connsiteY4287" fmla="*/ 122280 h 2168502"/>
                    <a:gd name="connsiteX4288" fmla="*/ 1191796 w 1793182"/>
                    <a:gd name="connsiteY4288" fmla="*/ 122404 h 2168502"/>
                    <a:gd name="connsiteX4289" fmla="*/ 1191981 w 1793182"/>
                    <a:gd name="connsiteY4289" fmla="*/ 122528 h 2168502"/>
                    <a:gd name="connsiteX4290" fmla="*/ 1192203 w 1793182"/>
                    <a:gd name="connsiteY4290" fmla="*/ 122615 h 2168502"/>
                    <a:gd name="connsiteX4291" fmla="*/ 1192438 w 1793182"/>
                    <a:gd name="connsiteY4291" fmla="*/ 122615 h 2168502"/>
                    <a:gd name="connsiteX4292" fmla="*/ 1192698 w 1793182"/>
                    <a:gd name="connsiteY4292" fmla="*/ 122540 h 2168502"/>
                    <a:gd name="connsiteX4293" fmla="*/ 1193044 w 1793182"/>
                    <a:gd name="connsiteY4293" fmla="*/ 122342 h 2168502"/>
                    <a:gd name="connsiteX4294" fmla="*/ 1193341 w 1793182"/>
                    <a:gd name="connsiteY4294" fmla="*/ 122218 h 2168502"/>
                    <a:gd name="connsiteX4295" fmla="*/ 1193737 w 1793182"/>
                    <a:gd name="connsiteY4295" fmla="*/ 121909 h 2168502"/>
                    <a:gd name="connsiteX4296" fmla="*/ 1194058 w 1793182"/>
                    <a:gd name="connsiteY4296" fmla="*/ 121575 h 2168502"/>
                    <a:gd name="connsiteX4297" fmla="*/ 1194268 w 1793182"/>
                    <a:gd name="connsiteY4297" fmla="*/ 121179 h 2168502"/>
                    <a:gd name="connsiteX4298" fmla="*/ 1194392 w 1793182"/>
                    <a:gd name="connsiteY4298" fmla="*/ 120770 h 2168502"/>
                    <a:gd name="connsiteX4299" fmla="*/ 1194404 w 1793182"/>
                    <a:gd name="connsiteY4299" fmla="*/ 120758 h 2168502"/>
                    <a:gd name="connsiteX4300" fmla="*/ 1194429 w 1793182"/>
                    <a:gd name="connsiteY4300" fmla="*/ 120349 h 2168502"/>
                    <a:gd name="connsiteX4301" fmla="*/ 1194416 w 1793182"/>
                    <a:gd name="connsiteY4301" fmla="*/ 119842 h 2168502"/>
                    <a:gd name="connsiteX4302" fmla="*/ 1194367 w 1793182"/>
                    <a:gd name="connsiteY4302" fmla="*/ 119495 h 2168502"/>
                    <a:gd name="connsiteX4303" fmla="*/ 1194367 w 1793182"/>
                    <a:gd name="connsiteY4303" fmla="*/ 119210 h 2168502"/>
                    <a:gd name="connsiteX4304" fmla="*/ 1194367 w 1793182"/>
                    <a:gd name="connsiteY4304" fmla="*/ 119198 h 2168502"/>
                    <a:gd name="connsiteX4305" fmla="*/ 1194565 w 1793182"/>
                    <a:gd name="connsiteY4305" fmla="*/ 118926 h 2168502"/>
                    <a:gd name="connsiteX4306" fmla="*/ 1195047 w 1793182"/>
                    <a:gd name="connsiteY4306" fmla="*/ 118393 h 2168502"/>
                    <a:gd name="connsiteX4307" fmla="*/ 1195541 w 1793182"/>
                    <a:gd name="connsiteY4307" fmla="*/ 117873 h 2168502"/>
                    <a:gd name="connsiteX4308" fmla="*/ 1196271 w 1793182"/>
                    <a:gd name="connsiteY4308" fmla="*/ 117131 h 2168502"/>
                    <a:gd name="connsiteX4309" fmla="*/ 1196839 w 1793182"/>
                    <a:gd name="connsiteY4309" fmla="*/ 116648 h 2168502"/>
                    <a:gd name="connsiteX4310" fmla="*/ 1197272 w 1793182"/>
                    <a:gd name="connsiteY4310" fmla="*/ 116351 h 2168502"/>
                    <a:gd name="connsiteX4311" fmla="*/ 1197655 w 1793182"/>
                    <a:gd name="connsiteY4311" fmla="*/ 116140 h 2168502"/>
                    <a:gd name="connsiteX4312" fmla="*/ 1197989 w 1793182"/>
                    <a:gd name="connsiteY4312" fmla="*/ 115955 h 2168502"/>
                    <a:gd name="connsiteX4313" fmla="*/ 1198335 w 1793182"/>
                    <a:gd name="connsiteY4313" fmla="*/ 115682 h 2168502"/>
                    <a:gd name="connsiteX4314" fmla="*/ 1198656 w 1793182"/>
                    <a:gd name="connsiteY4314" fmla="*/ 115410 h 2168502"/>
                    <a:gd name="connsiteX4315" fmla="*/ 1199584 w 1793182"/>
                    <a:gd name="connsiteY4315" fmla="*/ 114667 h 2168502"/>
                    <a:gd name="connsiteX4316" fmla="*/ 1200313 w 1793182"/>
                    <a:gd name="connsiteY4316" fmla="*/ 114011 h 2168502"/>
                    <a:gd name="connsiteX4317" fmla="*/ 1200733 w 1793182"/>
                    <a:gd name="connsiteY4317" fmla="*/ 113627 h 2168502"/>
                    <a:gd name="connsiteX4318" fmla="*/ 1201080 w 1793182"/>
                    <a:gd name="connsiteY4318" fmla="*/ 113219 h 2168502"/>
                    <a:gd name="connsiteX4319" fmla="*/ 1201834 w 1793182"/>
                    <a:gd name="connsiteY4319" fmla="*/ 112414 h 2168502"/>
                    <a:gd name="connsiteX4320" fmla="*/ 1201957 w 1793182"/>
                    <a:gd name="connsiteY4320" fmla="*/ 112278 h 2168502"/>
                    <a:gd name="connsiteX4321" fmla="*/ 1202365 w 1793182"/>
                    <a:gd name="connsiteY4321" fmla="*/ 111238 h 2168502"/>
                    <a:gd name="connsiteX4322" fmla="*/ 1202724 w 1793182"/>
                    <a:gd name="connsiteY4322" fmla="*/ 110149 h 2168502"/>
                    <a:gd name="connsiteX4323" fmla="*/ 1203268 w 1793182"/>
                    <a:gd name="connsiteY4323" fmla="*/ 109431 h 2168502"/>
                    <a:gd name="connsiteX4324" fmla="*/ 1203614 w 1793182"/>
                    <a:gd name="connsiteY4324" fmla="*/ 108602 h 2168502"/>
                    <a:gd name="connsiteX4325" fmla="*/ 1203614 w 1793182"/>
                    <a:gd name="connsiteY4325" fmla="*/ 108602 h 2168502"/>
                    <a:gd name="connsiteX4326" fmla="*/ 1203639 w 1793182"/>
                    <a:gd name="connsiteY4326" fmla="*/ 108416 h 2168502"/>
                    <a:gd name="connsiteX4327" fmla="*/ 1203663 w 1793182"/>
                    <a:gd name="connsiteY4327" fmla="*/ 108082 h 2168502"/>
                    <a:gd name="connsiteX4328" fmla="*/ 1203020 w 1793182"/>
                    <a:gd name="connsiteY4328" fmla="*/ 107846 h 2168502"/>
                    <a:gd name="connsiteX4329" fmla="*/ 1202575 w 1793182"/>
                    <a:gd name="connsiteY4329" fmla="*/ 107958 h 2168502"/>
                    <a:gd name="connsiteX4330" fmla="*/ 1202205 w 1793182"/>
                    <a:gd name="connsiteY4330" fmla="*/ 107921 h 2168502"/>
                    <a:gd name="connsiteX4331" fmla="*/ 1202031 w 1793182"/>
                    <a:gd name="connsiteY4331" fmla="*/ 107884 h 2168502"/>
                    <a:gd name="connsiteX4332" fmla="*/ 1201426 w 1793182"/>
                    <a:gd name="connsiteY4332" fmla="*/ 107846 h 2168502"/>
                    <a:gd name="connsiteX4333" fmla="*/ 1200733 w 1793182"/>
                    <a:gd name="connsiteY4333" fmla="*/ 107785 h 2168502"/>
                    <a:gd name="connsiteX4334" fmla="*/ 1200128 w 1793182"/>
                    <a:gd name="connsiteY4334" fmla="*/ 107723 h 2168502"/>
                    <a:gd name="connsiteX4335" fmla="*/ 1199880 w 1793182"/>
                    <a:gd name="connsiteY4335" fmla="*/ 107723 h 2168502"/>
                    <a:gd name="connsiteX4336" fmla="*/ 1199683 w 1793182"/>
                    <a:gd name="connsiteY4336" fmla="*/ 107772 h 2168502"/>
                    <a:gd name="connsiteX4337" fmla="*/ 1199435 w 1793182"/>
                    <a:gd name="connsiteY4337" fmla="*/ 107896 h 2168502"/>
                    <a:gd name="connsiteX4338" fmla="*/ 1198855 w 1793182"/>
                    <a:gd name="connsiteY4338" fmla="*/ 108230 h 2168502"/>
                    <a:gd name="connsiteX4339" fmla="*/ 1198521 w 1793182"/>
                    <a:gd name="connsiteY4339" fmla="*/ 108490 h 2168502"/>
                    <a:gd name="connsiteX4340" fmla="*/ 1198298 w 1793182"/>
                    <a:gd name="connsiteY4340" fmla="*/ 108626 h 2168502"/>
                    <a:gd name="connsiteX4341" fmla="*/ 1198088 w 1793182"/>
                    <a:gd name="connsiteY4341" fmla="*/ 108453 h 2168502"/>
                    <a:gd name="connsiteX4342" fmla="*/ 1197927 w 1793182"/>
                    <a:gd name="connsiteY4342" fmla="*/ 108255 h 2168502"/>
                    <a:gd name="connsiteX4343" fmla="*/ 1197680 w 1793182"/>
                    <a:gd name="connsiteY4343" fmla="*/ 107797 h 2168502"/>
                    <a:gd name="connsiteX4344" fmla="*/ 1197507 w 1793182"/>
                    <a:gd name="connsiteY4344" fmla="*/ 107549 h 2168502"/>
                    <a:gd name="connsiteX4345" fmla="*/ 1197309 w 1793182"/>
                    <a:gd name="connsiteY4345" fmla="*/ 107376 h 2168502"/>
                    <a:gd name="connsiteX4346" fmla="*/ 1197074 w 1793182"/>
                    <a:gd name="connsiteY4346" fmla="*/ 107277 h 2168502"/>
                    <a:gd name="connsiteX4347" fmla="*/ 1196642 w 1793182"/>
                    <a:gd name="connsiteY4347" fmla="*/ 107178 h 2168502"/>
                    <a:gd name="connsiteX4348" fmla="*/ 1196197 w 1793182"/>
                    <a:gd name="connsiteY4348" fmla="*/ 107166 h 2168502"/>
                    <a:gd name="connsiteX4349" fmla="*/ 1195776 w 1793182"/>
                    <a:gd name="connsiteY4349" fmla="*/ 107190 h 2168502"/>
                    <a:gd name="connsiteX4350" fmla="*/ 1195492 w 1793182"/>
                    <a:gd name="connsiteY4350" fmla="*/ 107227 h 2168502"/>
                    <a:gd name="connsiteX4351" fmla="*/ 1195245 w 1793182"/>
                    <a:gd name="connsiteY4351" fmla="*/ 107227 h 2168502"/>
                    <a:gd name="connsiteX4352" fmla="*/ 1194837 w 1793182"/>
                    <a:gd name="connsiteY4352" fmla="*/ 107215 h 2168502"/>
                    <a:gd name="connsiteX4353" fmla="*/ 1194416 w 1793182"/>
                    <a:gd name="connsiteY4353" fmla="*/ 107178 h 2168502"/>
                    <a:gd name="connsiteX4354" fmla="*/ 1193860 w 1793182"/>
                    <a:gd name="connsiteY4354" fmla="*/ 107079 h 2168502"/>
                    <a:gd name="connsiteX4355" fmla="*/ 1192846 w 1793182"/>
                    <a:gd name="connsiteY4355" fmla="*/ 106893 h 2168502"/>
                    <a:gd name="connsiteX4356" fmla="*/ 1192203 w 1793182"/>
                    <a:gd name="connsiteY4356" fmla="*/ 106720 h 2168502"/>
                    <a:gd name="connsiteX4357" fmla="*/ 1191573 w 1793182"/>
                    <a:gd name="connsiteY4357" fmla="*/ 106485 h 2168502"/>
                    <a:gd name="connsiteX4358" fmla="*/ 1191190 w 1793182"/>
                    <a:gd name="connsiteY4358" fmla="*/ 106225 h 2168502"/>
                    <a:gd name="connsiteX4359" fmla="*/ 1190671 w 1793182"/>
                    <a:gd name="connsiteY4359" fmla="*/ 105717 h 2168502"/>
                    <a:gd name="connsiteX4360" fmla="*/ 1189917 w 1793182"/>
                    <a:gd name="connsiteY4360" fmla="*/ 104863 h 2168502"/>
                    <a:gd name="connsiteX4361" fmla="*/ 1189744 w 1793182"/>
                    <a:gd name="connsiteY4361" fmla="*/ 104616 h 2168502"/>
                    <a:gd name="connsiteX4362" fmla="*/ 1189669 w 1793182"/>
                    <a:gd name="connsiteY4362" fmla="*/ 104467 h 2168502"/>
                    <a:gd name="connsiteX4363" fmla="*/ 1189595 w 1793182"/>
                    <a:gd name="connsiteY4363" fmla="*/ 104120 h 2168502"/>
                    <a:gd name="connsiteX4364" fmla="*/ 1189434 w 1793182"/>
                    <a:gd name="connsiteY4364" fmla="*/ 103477 h 2168502"/>
                    <a:gd name="connsiteX4365" fmla="*/ 1189200 w 1793182"/>
                    <a:gd name="connsiteY4365" fmla="*/ 102437 h 2168502"/>
                    <a:gd name="connsiteX4366" fmla="*/ 1189175 w 1793182"/>
                    <a:gd name="connsiteY4366" fmla="*/ 102276 h 2168502"/>
                    <a:gd name="connsiteX4367" fmla="*/ 1188767 w 1793182"/>
                    <a:gd name="connsiteY4367" fmla="*/ 100964 h 2168502"/>
                    <a:gd name="connsiteX4368" fmla="*/ 1188594 w 1793182"/>
                    <a:gd name="connsiteY4368" fmla="*/ 100369 h 2168502"/>
                    <a:gd name="connsiteX4369" fmla="*/ 1188384 w 1793182"/>
                    <a:gd name="connsiteY4369" fmla="*/ 99949 h 2168502"/>
                    <a:gd name="connsiteX4370" fmla="*/ 1188260 w 1793182"/>
                    <a:gd name="connsiteY4370" fmla="*/ 99775 h 2168502"/>
                    <a:gd name="connsiteX4371" fmla="*/ 1188124 w 1793182"/>
                    <a:gd name="connsiteY4371" fmla="*/ 99689 h 2168502"/>
                    <a:gd name="connsiteX4372" fmla="*/ 1187679 w 1793182"/>
                    <a:gd name="connsiteY4372" fmla="*/ 99491 h 2168502"/>
                    <a:gd name="connsiteX4373" fmla="*/ 1187556 w 1793182"/>
                    <a:gd name="connsiteY4373" fmla="*/ 99429 h 2168502"/>
                    <a:gd name="connsiteX4374" fmla="*/ 1185652 w 1793182"/>
                    <a:gd name="connsiteY4374" fmla="*/ 98376 h 2168502"/>
                    <a:gd name="connsiteX4375" fmla="*/ 1184922 w 1793182"/>
                    <a:gd name="connsiteY4375" fmla="*/ 97993 h 2168502"/>
                    <a:gd name="connsiteX4376" fmla="*/ 1184416 w 1793182"/>
                    <a:gd name="connsiteY4376" fmla="*/ 97770 h 2168502"/>
                    <a:gd name="connsiteX4377" fmla="*/ 1183921 w 1793182"/>
                    <a:gd name="connsiteY4377" fmla="*/ 97522 h 2168502"/>
                    <a:gd name="connsiteX4378" fmla="*/ 1183167 w 1793182"/>
                    <a:gd name="connsiteY4378" fmla="*/ 97126 h 2168502"/>
                    <a:gd name="connsiteX4379" fmla="*/ 1182784 w 1793182"/>
                    <a:gd name="connsiteY4379" fmla="*/ 96903 h 2168502"/>
                    <a:gd name="connsiteX4380" fmla="*/ 1182351 w 1793182"/>
                    <a:gd name="connsiteY4380" fmla="*/ 96755 h 2168502"/>
                    <a:gd name="connsiteX4381" fmla="*/ 1181177 w 1793182"/>
                    <a:gd name="connsiteY4381" fmla="*/ 96260 h 2168502"/>
                    <a:gd name="connsiteX4382" fmla="*/ 1179928 w 1793182"/>
                    <a:gd name="connsiteY4382" fmla="*/ 95616 h 2168502"/>
                    <a:gd name="connsiteX4383" fmla="*/ 1179063 w 1793182"/>
                    <a:gd name="connsiteY4383" fmla="*/ 95071 h 2168502"/>
                    <a:gd name="connsiteX4384" fmla="*/ 1178828 w 1793182"/>
                    <a:gd name="connsiteY4384" fmla="*/ 94861 h 2168502"/>
                    <a:gd name="connsiteX4385" fmla="*/ 1178643 w 1793182"/>
                    <a:gd name="connsiteY4385" fmla="*/ 94626 h 2168502"/>
                    <a:gd name="connsiteX4386" fmla="*/ 1178482 w 1793182"/>
                    <a:gd name="connsiteY4386" fmla="*/ 94341 h 2168502"/>
                    <a:gd name="connsiteX4387" fmla="*/ 1178383 w 1793182"/>
                    <a:gd name="connsiteY4387" fmla="*/ 94143 h 2168502"/>
                    <a:gd name="connsiteX4388" fmla="*/ 1178259 w 1793182"/>
                    <a:gd name="connsiteY4388" fmla="*/ 93945 h 2168502"/>
                    <a:gd name="connsiteX4389" fmla="*/ 1177925 w 1793182"/>
                    <a:gd name="connsiteY4389" fmla="*/ 93672 h 2168502"/>
                    <a:gd name="connsiteX4390" fmla="*/ 1177530 w 1793182"/>
                    <a:gd name="connsiteY4390" fmla="*/ 93363 h 2168502"/>
                    <a:gd name="connsiteX4391" fmla="*/ 1177382 w 1793182"/>
                    <a:gd name="connsiteY4391" fmla="*/ 93202 h 2168502"/>
                    <a:gd name="connsiteX4392" fmla="*/ 1177295 w 1793182"/>
                    <a:gd name="connsiteY4392" fmla="*/ 93054 h 2168502"/>
                    <a:gd name="connsiteX4393" fmla="*/ 1177283 w 1793182"/>
                    <a:gd name="connsiteY4393" fmla="*/ 92781 h 2168502"/>
                    <a:gd name="connsiteX4394" fmla="*/ 1177307 w 1793182"/>
                    <a:gd name="connsiteY4394" fmla="*/ 92509 h 2168502"/>
                    <a:gd name="connsiteX4395" fmla="*/ 1177270 w 1793182"/>
                    <a:gd name="connsiteY4395" fmla="*/ 92360 h 2168502"/>
                    <a:gd name="connsiteX4396" fmla="*/ 1177060 w 1793182"/>
                    <a:gd name="connsiteY4396" fmla="*/ 92038 h 2168502"/>
                    <a:gd name="connsiteX4397" fmla="*/ 1176912 w 1793182"/>
                    <a:gd name="connsiteY4397" fmla="*/ 91865 h 2168502"/>
                    <a:gd name="connsiteX4398" fmla="*/ 1176467 w 1793182"/>
                    <a:gd name="connsiteY4398" fmla="*/ 91593 h 2168502"/>
                    <a:gd name="connsiteX4399" fmla="*/ 1176009 w 1793182"/>
                    <a:gd name="connsiteY4399" fmla="*/ 91320 h 2168502"/>
                    <a:gd name="connsiteX4400" fmla="*/ 1175527 w 1793182"/>
                    <a:gd name="connsiteY4400" fmla="*/ 90961 h 2168502"/>
                    <a:gd name="connsiteX4401" fmla="*/ 1174996 w 1793182"/>
                    <a:gd name="connsiteY4401" fmla="*/ 90466 h 2168502"/>
                    <a:gd name="connsiteX4402" fmla="*/ 1174563 w 1793182"/>
                    <a:gd name="connsiteY4402" fmla="*/ 89959 h 2168502"/>
                    <a:gd name="connsiteX4403" fmla="*/ 1174217 w 1793182"/>
                    <a:gd name="connsiteY4403" fmla="*/ 89612 h 2168502"/>
                    <a:gd name="connsiteX4404" fmla="*/ 1172956 w 1793182"/>
                    <a:gd name="connsiteY4404" fmla="*/ 88448 h 2168502"/>
                    <a:gd name="connsiteX4405" fmla="*/ 1171979 w 1793182"/>
                    <a:gd name="connsiteY4405" fmla="*/ 87532 h 2168502"/>
                    <a:gd name="connsiteX4406" fmla="*/ 1171435 w 1793182"/>
                    <a:gd name="connsiteY4406" fmla="*/ 87050 h 2168502"/>
                    <a:gd name="connsiteX4407" fmla="*/ 1170533 w 1793182"/>
                    <a:gd name="connsiteY4407" fmla="*/ 86146 h 2168502"/>
                    <a:gd name="connsiteX4408" fmla="*/ 1170125 w 1793182"/>
                    <a:gd name="connsiteY4408" fmla="*/ 85849 h 2168502"/>
                    <a:gd name="connsiteX4409" fmla="*/ 1169791 w 1793182"/>
                    <a:gd name="connsiteY4409" fmla="*/ 85614 h 2168502"/>
                    <a:gd name="connsiteX4410" fmla="*/ 1169594 w 1793182"/>
                    <a:gd name="connsiteY4410" fmla="*/ 85453 h 2168502"/>
                    <a:gd name="connsiteX4411" fmla="*/ 1169408 w 1793182"/>
                    <a:gd name="connsiteY4411" fmla="*/ 85193 h 2168502"/>
                    <a:gd name="connsiteX4412" fmla="*/ 1168889 w 1793182"/>
                    <a:gd name="connsiteY4412" fmla="*/ 84673 h 2168502"/>
                    <a:gd name="connsiteX4413" fmla="*/ 1168308 w 1793182"/>
                    <a:gd name="connsiteY4413" fmla="*/ 84141 h 2168502"/>
                    <a:gd name="connsiteX4414" fmla="*/ 1167925 w 1793182"/>
                    <a:gd name="connsiteY4414" fmla="*/ 83732 h 2168502"/>
                    <a:gd name="connsiteX4415" fmla="*/ 1167751 w 1793182"/>
                    <a:gd name="connsiteY4415" fmla="*/ 83497 h 2168502"/>
                    <a:gd name="connsiteX4416" fmla="*/ 1167504 w 1793182"/>
                    <a:gd name="connsiteY4416" fmla="*/ 83311 h 2168502"/>
                    <a:gd name="connsiteX4417" fmla="*/ 1167121 w 1793182"/>
                    <a:gd name="connsiteY4417" fmla="*/ 83126 h 2168502"/>
                    <a:gd name="connsiteX4418" fmla="*/ 1166701 w 1793182"/>
                    <a:gd name="connsiteY4418" fmla="*/ 82915 h 2168502"/>
                    <a:gd name="connsiteX4419" fmla="*/ 1166441 w 1793182"/>
                    <a:gd name="connsiteY4419" fmla="*/ 82754 h 2168502"/>
                    <a:gd name="connsiteX4420" fmla="*/ 1166083 w 1793182"/>
                    <a:gd name="connsiteY4420" fmla="*/ 82544 h 2168502"/>
                    <a:gd name="connsiteX4421" fmla="*/ 1165773 w 1793182"/>
                    <a:gd name="connsiteY4421" fmla="*/ 82296 h 2168502"/>
                    <a:gd name="connsiteX4422" fmla="*/ 1165576 w 1793182"/>
                    <a:gd name="connsiteY4422" fmla="*/ 82185 h 2168502"/>
                    <a:gd name="connsiteX4423" fmla="*/ 1165279 w 1793182"/>
                    <a:gd name="connsiteY4423" fmla="*/ 82110 h 2168502"/>
                    <a:gd name="connsiteX4424" fmla="*/ 1164921 w 1793182"/>
                    <a:gd name="connsiteY4424" fmla="*/ 82086 h 2168502"/>
                    <a:gd name="connsiteX4425" fmla="*/ 1164389 w 1793182"/>
                    <a:gd name="connsiteY4425" fmla="*/ 82209 h 2168502"/>
                    <a:gd name="connsiteX4426" fmla="*/ 1163981 w 1793182"/>
                    <a:gd name="connsiteY4426" fmla="*/ 82333 h 2168502"/>
                    <a:gd name="connsiteX4427" fmla="*/ 1163796 w 1793182"/>
                    <a:gd name="connsiteY4427" fmla="*/ 82383 h 2168502"/>
                    <a:gd name="connsiteX4428" fmla="*/ 1163647 w 1793182"/>
                    <a:gd name="connsiteY4428" fmla="*/ 82383 h 2168502"/>
                    <a:gd name="connsiteX4429" fmla="*/ 1163487 w 1793182"/>
                    <a:gd name="connsiteY4429" fmla="*/ 82259 h 2168502"/>
                    <a:gd name="connsiteX4430" fmla="*/ 1163141 w 1793182"/>
                    <a:gd name="connsiteY4430" fmla="*/ 81888 h 2168502"/>
                    <a:gd name="connsiteX4431" fmla="*/ 1162918 w 1793182"/>
                    <a:gd name="connsiteY4431" fmla="*/ 81566 h 2168502"/>
                    <a:gd name="connsiteX4432" fmla="*/ 1162671 w 1793182"/>
                    <a:gd name="connsiteY4432" fmla="*/ 81355 h 2168502"/>
                    <a:gd name="connsiteX4433" fmla="*/ 1162485 w 1793182"/>
                    <a:gd name="connsiteY4433" fmla="*/ 81256 h 2168502"/>
                    <a:gd name="connsiteX4434" fmla="*/ 1162263 w 1793182"/>
                    <a:gd name="connsiteY4434" fmla="*/ 81182 h 2168502"/>
                    <a:gd name="connsiteX4435" fmla="*/ 1161917 w 1793182"/>
                    <a:gd name="connsiteY4435" fmla="*/ 81145 h 2168502"/>
                    <a:gd name="connsiteX4436" fmla="*/ 1161595 w 1793182"/>
                    <a:gd name="connsiteY4436" fmla="*/ 81095 h 2168502"/>
                    <a:gd name="connsiteX4437" fmla="*/ 1161348 w 1793182"/>
                    <a:gd name="connsiteY4437" fmla="*/ 80971 h 2168502"/>
                    <a:gd name="connsiteX4438" fmla="*/ 1161051 w 1793182"/>
                    <a:gd name="connsiteY4438" fmla="*/ 80736 h 2168502"/>
                    <a:gd name="connsiteX4439" fmla="*/ 1160891 w 1793182"/>
                    <a:gd name="connsiteY4439" fmla="*/ 80551 h 2168502"/>
                    <a:gd name="connsiteX4440" fmla="*/ 1160717 w 1793182"/>
                    <a:gd name="connsiteY4440" fmla="*/ 80253 h 2168502"/>
                    <a:gd name="connsiteX4441" fmla="*/ 1160606 w 1793182"/>
                    <a:gd name="connsiteY4441" fmla="*/ 80155 h 2168502"/>
                    <a:gd name="connsiteX4442" fmla="*/ 1160322 w 1793182"/>
                    <a:gd name="connsiteY4442" fmla="*/ 79981 h 2168502"/>
                    <a:gd name="connsiteX4443" fmla="*/ 1159976 w 1793182"/>
                    <a:gd name="connsiteY4443" fmla="*/ 79833 h 2168502"/>
                    <a:gd name="connsiteX4444" fmla="*/ 1159667 w 1793182"/>
                    <a:gd name="connsiteY4444" fmla="*/ 79709 h 2168502"/>
                    <a:gd name="connsiteX4445" fmla="*/ 1159123 w 1793182"/>
                    <a:gd name="connsiteY4445" fmla="*/ 79622 h 2168502"/>
                    <a:gd name="connsiteX4446" fmla="*/ 1158789 w 1793182"/>
                    <a:gd name="connsiteY4446" fmla="*/ 79560 h 2168502"/>
                    <a:gd name="connsiteX4447" fmla="*/ 1158579 w 1793182"/>
                    <a:gd name="connsiteY4447" fmla="*/ 79498 h 2168502"/>
                    <a:gd name="connsiteX4448" fmla="*/ 1158332 w 1793182"/>
                    <a:gd name="connsiteY4448" fmla="*/ 79350 h 2168502"/>
                    <a:gd name="connsiteX4449" fmla="*/ 1158023 w 1793182"/>
                    <a:gd name="connsiteY4449" fmla="*/ 79214 h 2168502"/>
                    <a:gd name="connsiteX4450" fmla="*/ 1157850 w 1793182"/>
                    <a:gd name="connsiteY4450" fmla="*/ 79177 h 2168502"/>
                    <a:gd name="connsiteX4451" fmla="*/ 1157602 w 1793182"/>
                    <a:gd name="connsiteY4451" fmla="*/ 79127 h 2168502"/>
                    <a:gd name="connsiteX4452" fmla="*/ 1157466 w 1793182"/>
                    <a:gd name="connsiteY4452" fmla="*/ 79139 h 2168502"/>
                    <a:gd name="connsiteX4453" fmla="*/ 1157318 w 1793182"/>
                    <a:gd name="connsiteY4453" fmla="*/ 79164 h 2168502"/>
                    <a:gd name="connsiteX4454" fmla="*/ 1157108 w 1793182"/>
                    <a:gd name="connsiteY4454" fmla="*/ 79139 h 2168502"/>
                    <a:gd name="connsiteX4455" fmla="*/ 1156848 w 1793182"/>
                    <a:gd name="connsiteY4455" fmla="*/ 79077 h 2168502"/>
                    <a:gd name="connsiteX4456" fmla="*/ 1156589 w 1793182"/>
                    <a:gd name="connsiteY4456" fmla="*/ 78991 h 2168502"/>
                    <a:gd name="connsiteX4457" fmla="*/ 1156329 w 1793182"/>
                    <a:gd name="connsiteY4457" fmla="*/ 78855 h 2168502"/>
                    <a:gd name="connsiteX4458" fmla="*/ 1156082 w 1793182"/>
                    <a:gd name="connsiteY4458" fmla="*/ 78743 h 2168502"/>
                    <a:gd name="connsiteX4459" fmla="*/ 1155909 w 1793182"/>
                    <a:gd name="connsiteY4459" fmla="*/ 78644 h 2168502"/>
                    <a:gd name="connsiteX4460" fmla="*/ 1155699 w 1793182"/>
                    <a:gd name="connsiteY4460" fmla="*/ 78595 h 2168502"/>
                    <a:gd name="connsiteX4461" fmla="*/ 1155044 w 1793182"/>
                    <a:gd name="connsiteY4461" fmla="*/ 78397 h 2168502"/>
                    <a:gd name="connsiteX4462" fmla="*/ 1154574 w 1793182"/>
                    <a:gd name="connsiteY4462" fmla="*/ 78273 h 2168502"/>
                    <a:gd name="connsiteX4463" fmla="*/ 1154141 w 1793182"/>
                    <a:gd name="connsiteY4463" fmla="*/ 78137 h 2168502"/>
                    <a:gd name="connsiteX4464" fmla="*/ 1153807 w 1793182"/>
                    <a:gd name="connsiteY4464" fmla="*/ 77988 h 2168502"/>
                    <a:gd name="connsiteX4465" fmla="*/ 1153634 w 1793182"/>
                    <a:gd name="connsiteY4465" fmla="*/ 78001 h 2168502"/>
                    <a:gd name="connsiteX4466" fmla="*/ 1153362 w 1793182"/>
                    <a:gd name="connsiteY4466" fmla="*/ 77926 h 2168502"/>
                    <a:gd name="connsiteX4467" fmla="*/ 1152744 w 1793182"/>
                    <a:gd name="connsiteY4467" fmla="*/ 77765 h 2168502"/>
                    <a:gd name="connsiteX4468" fmla="*/ 1152311 w 1793182"/>
                    <a:gd name="connsiteY4468" fmla="*/ 77604 h 2168502"/>
                    <a:gd name="connsiteX4469" fmla="*/ 1151656 w 1793182"/>
                    <a:gd name="connsiteY4469" fmla="*/ 77444 h 2168502"/>
                    <a:gd name="connsiteX4470" fmla="*/ 1150877 w 1793182"/>
                    <a:gd name="connsiteY4470" fmla="*/ 77283 h 2168502"/>
                    <a:gd name="connsiteX4471" fmla="*/ 1150618 w 1793182"/>
                    <a:gd name="connsiteY4471" fmla="*/ 77233 h 2168502"/>
                    <a:gd name="connsiteX4472" fmla="*/ 1150086 w 1793182"/>
                    <a:gd name="connsiteY4472" fmla="*/ 77035 h 2168502"/>
                    <a:gd name="connsiteX4473" fmla="*/ 1149394 w 1793182"/>
                    <a:gd name="connsiteY4473" fmla="*/ 76837 h 2168502"/>
                    <a:gd name="connsiteX4474" fmla="*/ 1148541 w 1793182"/>
                    <a:gd name="connsiteY4474" fmla="*/ 76602 h 2168502"/>
                    <a:gd name="connsiteX4475" fmla="*/ 1147404 w 1793182"/>
                    <a:gd name="connsiteY4475" fmla="*/ 76280 h 2168502"/>
                    <a:gd name="connsiteX4476" fmla="*/ 1146464 w 1793182"/>
                    <a:gd name="connsiteY4476" fmla="*/ 76032 h 2168502"/>
                    <a:gd name="connsiteX4477" fmla="*/ 1146130 w 1793182"/>
                    <a:gd name="connsiteY4477" fmla="*/ 75933 h 2168502"/>
                    <a:gd name="connsiteX4478" fmla="*/ 1145858 w 1793182"/>
                    <a:gd name="connsiteY4478" fmla="*/ 75846 h 2168502"/>
                    <a:gd name="connsiteX4479" fmla="*/ 1145723 w 1793182"/>
                    <a:gd name="connsiteY4479" fmla="*/ 75822 h 2168502"/>
                    <a:gd name="connsiteX4480" fmla="*/ 1145586 w 1793182"/>
                    <a:gd name="connsiteY4480" fmla="*/ 75772 h 2168502"/>
                    <a:gd name="connsiteX4481" fmla="*/ 1145463 w 1793182"/>
                    <a:gd name="connsiteY4481" fmla="*/ 75661 h 2168502"/>
                    <a:gd name="connsiteX4482" fmla="*/ 1145290 w 1793182"/>
                    <a:gd name="connsiteY4482" fmla="*/ 75574 h 2168502"/>
                    <a:gd name="connsiteX4483" fmla="*/ 1144845 w 1793182"/>
                    <a:gd name="connsiteY4483" fmla="*/ 75228 h 2168502"/>
                    <a:gd name="connsiteX4484" fmla="*/ 1144561 w 1793182"/>
                    <a:gd name="connsiteY4484" fmla="*/ 74968 h 2168502"/>
                    <a:gd name="connsiteX4485" fmla="*/ 1144276 w 1793182"/>
                    <a:gd name="connsiteY4485" fmla="*/ 74770 h 2168502"/>
                    <a:gd name="connsiteX4486" fmla="*/ 1144128 w 1793182"/>
                    <a:gd name="connsiteY4486" fmla="*/ 74633 h 2168502"/>
                    <a:gd name="connsiteX4487" fmla="*/ 1143942 w 1793182"/>
                    <a:gd name="connsiteY4487" fmla="*/ 74497 h 2168502"/>
                    <a:gd name="connsiteX4488" fmla="*/ 1143559 w 1793182"/>
                    <a:gd name="connsiteY4488" fmla="*/ 74262 h 2168502"/>
                    <a:gd name="connsiteX4489" fmla="*/ 1143015 w 1793182"/>
                    <a:gd name="connsiteY4489" fmla="*/ 73940 h 2168502"/>
                    <a:gd name="connsiteX4490" fmla="*/ 1142496 w 1793182"/>
                    <a:gd name="connsiteY4490" fmla="*/ 73680 h 2168502"/>
                    <a:gd name="connsiteX4491" fmla="*/ 1142236 w 1793182"/>
                    <a:gd name="connsiteY4491" fmla="*/ 73519 h 2168502"/>
                    <a:gd name="connsiteX4492" fmla="*/ 1141964 w 1793182"/>
                    <a:gd name="connsiteY4492" fmla="*/ 73395 h 2168502"/>
                    <a:gd name="connsiteX4493" fmla="*/ 1141705 w 1793182"/>
                    <a:gd name="connsiteY4493" fmla="*/ 73321 h 2168502"/>
                    <a:gd name="connsiteX4494" fmla="*/ 1141482 w 1793182"/>
                    <a:gd name="connsiteY4494" fmla="*/ 73259 h 2168502"/>
                    <a:gd name="connsiteX4495" fmla="*/ 1141049 w 1793182"/>
                    <a:gd name="connsiteY4495" fmla="*/ 73198 h 2168502"/>
                    <a:gd name="connsiteX4496" fmla="*/ 1140592 w 1793182"/>
                    <a:gd name="connsiteY4496" fmla="*/ 73160 h 2168502"/>
                    <a:gd name="connsiteX4497" fmla="*/ 1140147 w 1793182"/>
                    <a:gd name="connsiteY4497" fmla="*/ 73148 h 2168502"/>
                    <a:gd name="connsiteX4498" fmla="*/ 1139529 w 1793182"/>
                    <a:gd name="connsiteY4498" fmla="*/ 73185 h 2168502"/>
                    <a:gd name="connsiteX4499" fmla="*/ 1138911 w 1793182"/>
                    <a:gd name="connsiteY4499" fmla="*/ 73284 h 2168502"/>
                    <a:gd name="connsiteX4500" fmla="*/ 1138293 w 1793182"/>
                    <a:gd name="connsiteY4500" fmla="*/ 73433 h 2168502"/>
                    <a:gd name="connsiteX4501" fmla="*/ 1139220 w 1793182"/>
                    <a:gd name="connsiteY4501" fmla="*/ 72219 h 2168502"/>
                    <a:gd name="connsiteX4502" fmla="*/ 1141482 w 1793182"/>
                    <a:gd name="connsiteY4502" fmla="*/ 71341 h 2168502"/>
                    <a:gd name="connsiteX4503" fmla="*/ 1143114 w 1793182"/>
                    <a:gd name="connsiteY4503" fmla="*/ 71625 h 2168502"/>
                    <a:gd name="connsiteX4504" fmla="*/ 1144808 w 1793182"/>
                    <a:gd name="connsiteY4504" fmla="*/ 71489 h 2168502"/>
                    <a:gd name="connsiteX4505" fmla="*/ 1147948 w 1793182"/>
                    <a:gd name="connsiteY4505" fmla="*/ 70363 h 2168502"/>
                    <a:gd name="connsiteX4506" fmla="*/ 1150383 w 1793182"/>
                    <a:gd name="connsiteY4506" fmla="*/ 69447 h 2168502"/>
                    <a:gd name="connsiteX4507" fmla="*/ 1150667 w 1793182"/>
                    <a:gd name="connsiteY4507" fmla="*/ 69348 h 2168502"/>
                    <a:gd name="connsiteX4508" fmla="*/ 1151051 w 1793182"/>
                    <a:gd name="connsiteY4508" fmla="*/ 69533 h 2168502"/>
                    <a:gd name="connsiteX4509" fmla="*/ 1151520 w 1793182"/>
                    <a:gd name="connsiteY4509" fmla="*/ 69595 h 2168502"/>
                    <a:gd name="connsiteX4510" fmla="*/ 1152497 w 1793182"/>
                    <a:gd name="connsiteY4510" fmla="*/ 69335 h 2168502"/>
                    <a:gd name="connsiteX4511" fmla="*/ 1153066 w 1793182"/>
                    <a:gd name="connsiteY4511" fmla="*/ 69150 h 2168502"/>
                    <a:gd name="connsiteX4512" fmla="*/ 1153473 w 1793182"/>
                    <a:gd name="connsiteY4512" fmla="*/ 69075 h 2168502"/>
                    <a:gd name="connsiteX4513" fmla="*/ 1153882 w 1793182"/>
                    <a:gd name="connsiteY4513" fmla="*/ 68877 h 2168502"/>
                    <a:gd name="connsiteX4514" fmla="*/ 1154735 w 1793182"/>
                    <a:gd name="connsiteY4514" fmla="*/ 68642 h 2168502"/>
                    <a:gd name="connsiteX4515" fmla="*/ 1155303 w 1793182"/>
                    <a:gd name="connsiteY4515" fmla="*/ 68370 h 2168502"/>
                    <a:gd name="connsiteX4516" fmla="*/ 1155909 w 1793182"/>
                    <a:gd name="connsiteY4516" fmla="*/ 68085 h 2168502"/>
                    <a:gd name="connsiteX4517" fmla="*/ 1156514 w 1793182"/>
                    <a:gd name="connsiteY4517" fmla="*/ 67763 h 2168502"/>
                    <a:gd name="connsiteX4518" fmla="*/ 1156799 w 1793182"/>
                    <a:gd name="connsiteY4518" fmla="*/ 67590 h 2168502"/>
                    <a:gd name="connsiteX4519" fmla="*/ 1157293 w 1793182"/>
                    <a:gd name="connsiteY4519" fmla="*/ 67268 h 2168502"/>
                    <a:gd name="connsiteX4520" fmla="*/ 1158258 w 1793182"/>
                    <a:gd name="connsiteY4520" fmla="*/ 66785 h 2168502"/>
                    <a:gd name="connsiteX4521" fmla="*/ 1158480 w 1793182"/>
                    <a:gd name="connsiteY4521" fmla="*/ 66513 h 2168502"/>
                    <a:gd name="connsiteX4522" fmla="*/ 1158579 w 1793182"/>
                    <a:gd name="connsiteY4522" fmla="*/ 66414 h 2168502"/>
                    <a:gd name="connsiteX4523" fmla="*/ 1158876 w 1793182"/>
                    <a:gd name="connsiteY4523" fmla="*/ 65943 h 2168502"/>
                    <a:gd name="connsiteX4524" fmla="*/ 1159111 w 1793182"/>
                    <a:gd name="connsiteY4524" fmla="*/ 65399 h 2168502"/>
                    <a:gd name="connsiteX4525" fmla="*/ 1159753 w 1793182"/>
                    <a:gd name="connsiteY4525" fmla="*/ 63480 h 2168502"/>
                    <a:gd name="connsiteX4526" fmla="*/ 1159926 w 1793182"/>
                    <a:gd name="connsiteY4526" fmla="*/ 62886 h 2168502"/>
                    <a:gd name="connsiteX4527" fmla="*/ 1160223 w 1793182"/>
                    <a:gd name="connsiteY4527" fmla="*/ 62007 h 2168502"/>
                    <a:gd name="connsiteX4528" fmla="*/ 1160445 w 1793182"/>
                    <a:gd name="connsiteY4528" fmla="*/ 61648 h 2168502"/>
                    <a:gd name="connsiteX4529" fmla="*/ 1160817 w 1793182"/>
                    <a:gd name="connsiteY4529" fmla="*/ 61140 h 2168502"/>
                    <a:gd name="connsiteX4530" fmla="*/ 1161175 w 1793182"/>
                    <a:gd name="connsiteY4530" fmla="*/ 60732 h 2168502"/>
                    <a:gd name="connsiteX4531" fmla="*/ 1161632 w 1793182"/>
                    <a:gd name="connsiteY4531" fmla="*/ 60534 h 2168502"/>
                    <a:gd name="connsiteX4532" fmla="*/ 1162671 w 1793182"/>
                    <a:gd name="connsiteY4532" fmla="*/ 60175 h 2168502"/>
                    <a:gd name="connsiteX4533" fmla="*/ 1163091 w 1793182"/>
                    <a:gd name="connsiteY4533" fmla="*/ 59865 h 2168502"/>
                    <a:gd name="connsiteX4534" fmla="*/ 1163561 w 1793182"/>
                    <a:gd name="connsiteY4534" fmla="*/ 59630 h 2168502"/>
                    <a:gd name="connsiteX4535" fmla="*/ 1163957 w 1793182"/>
                    <a:gd name="connsiteY4535" fmla="*/ 59543 h 2168502"/>
                    <a:gd name="connsiteX4536" fmla="*/ 1164451 w 1793182"/>
                    <a:gd name="connsiteY4536" fmla="*/ 59420 h 2168502"/>
                    <a:gd name="connsiteX4537" fmla="*/ 1164599 w 1793182"/>
                    <a:gd name="connsiteY4537" fmla="*/ 59345 h 2168502"/>
                    <a:gd name="connsiteX4538" fmla="*/ 1165193 w 1793182"/>
                    <a:gd name="connsiteY4538" fmla="*/ 59209 h 2168502"/>
                    <a:gd name="connsiteX4539" fmla="*/ 1165737 w 1793182"/>
                    <a:gd name="connsiteY4539" fmla="*/ 59543 h 2168502"/>
                    <a:gd name="connsiteX4540" fmla="*/ 1166182 w 1793182"/>
                    <a:gd name="connsiteY4540" fmla="*/ 60063 h 2168502"/>
                    <a:gd name="connsiteX4541" fmla="*/ 1166429 w 1793182"/>
                    <a:gd name="connsiteY4541" fmla="*/ 60509 h 2168502"/>
                    <a:gd name="connsiteX4542" fmla="*/ 1166886 w 1793182"/>
                    <a:gd name="connsiteY4542" fmla="*/ 61561 h 2168502"/>
                    <a:gd name="connsiteX4543" fmla="*/ 1167133 w 1793182"/>
                    <a:gd name="connsiteY4543" fmla="*/ 61957 h 2168502"/>
                    <a:gd name="connsiteX4544" fmla="*/ 1167541 w 1793182"/>
                    <a:gd name="connsiteY4544" fmla="*/ 62019 h 2168502"/>
                    <a:gd name="connsiteX4545" fmla="*/ 1169940 w 1793182"/>
                    <a:gd name="connsiteY4545" fmla="*/ 60323 h 2168502"/>
                    <a:gd name="connsiteX4546" fmla="*/ 1171992 w 1793182"/>
                    <a:gd name="connsiteY4546" fmla="*/ 59259 h 2168502"/>
                    <a:gd name="connsiteX4547" fmla="*/ 1172944 w 1793182"/>
                    <a:gd name="connsiteY4547" fmla="*/ 58912 h 2168502"/>
                    <a:gd name="connsiteX4548" fmla="*/ 1173587 w 1793182"/>
                    <a:gd name="connsiteY4548" fmla="*/ 58813 h 2168502"/>
                    <a:gd name="connsiteX4549" fmla="*/ 1174143 w 1793182"/>
                    <a:gd name="connsiteY4549" fmla="*/ 58862 h 2168502"/>
                    <a:gd name="connsiteX4550" fmla="*/ 1174637 w 1793182"/>
                    <a:gd name="connsiteY4550" fmla="*/ 59048 h 2168502"/>
                    <a:gd name="connsiteX4551" fmla="*/ 1175268 w 1793182"/>
                    <a:gd name="connsiteY4551" fmla="*/ 59283 h 2168502"/>
                    <a:gd name="connsiteX4552" fmla="*/ 1175750 w 1793182"/>
                    <a:gd name="connsiteY4552" fmla="*/ 59531 h 2168502"/>
                    <a:gd name="connsiteX4553" fmla="*/ 1175985 w 1793182"/>
                    <a:gd name="connsiteY4553" fmla="*/ 59655 h 2168502"/>
                    <a:gd name="connsiteX4554" fmla="*/ 1176182 w 1793182"/>
                    <a:gd name="connsiteY4554" fmla="*/ 59642 h 2168502"/>
                    <a:gd name="connsiteX4555" fmla="*/ 1176677 w 1793182"/>
                    <a:gd name="connsiteY4555" fmla="*/ 59568 h 2168502"/>
                    <a:gd name="connsiteX4556" fmla="*/ 1177196 w 1793182"/>
                    <a:gd name="connsiteY4556" fmla="*/ 59308 h 2168502"/>
                    <a:gd name="connsiteX4557" fmla="*/ 1177827 w 1793182"/>
                    <a:gd name="connsiteY4557" fmla="*/ 58479 h 2168502"/>
                    <a:gd name="connsiteX4558" fmla="*/ 1178432 w 1793182"/>
                    <a:gd name="connsiteY4558" fmla="*/ 57699 h 2168502"/>
                    <a:gd name="connsiteX4559" fmla="*/ 1179248 w 1793182"/>
                    <a:gd name="connsiteY4559" fmla="*/ 56300 h 2168502"/>
                    <a:gd name="connsiteX4560" fmla="*/ 1179582 w 1793182"/>
                    <a:gd name="connsiteY4560" fmla="*/ 55978 h 2168502"/>
                    <a:gd name="connsiteX4561" fmla="*/ 1180151 w 1793182"/>
                    <a:gd name="connsiteY4561" fmla="*/ 55607 h 2168502"/>
                    <a:gd name="connsiteX4562" fmla="*/ 1180596 w 1793182"/>
                    <a:gd name="connsiteY4562" fmla="*/ 55446 h 2168502"/>
                    <a:gd name="connsiteX4563" fmla="*/ 1181572 w 1793182"/>
                    <a:gd name="connsiteY4563" fmla="*/ 55595 h 2168502"/>
                    <a:gd name="connsiteX4564" fmla="*/ 1181844 w 1793182"/>
                    <a:gd name="connsiteY4564" fmla="*/ 55595 h 2168502"/>
                    <a:gd name="connsiteX4565" fmla="*/ 1182153 w 1793182"/>
                    <a:gd name="connsiteY4565" fmla="*/ 55434 h 2168502"/>
                    <a:gd name="connsiteX4566" fmla="*/ 1182339 w 1793182"/>
                    <a:gd name="connsiteY4566" fmla="*/ 55136 h 2168502"/>
                    <a:gd name="connsiteX4567" fmla="*/ 1182598 w 1793182"/>
                    <a:gd name="connsiteY4567" fmla="*/ 54716 h 2168502"/>
                    <a:gd name="connsiteX4568" fmla="*/ 1182821 w 1793182"/>
                    <a:gd name="connsiteY4568" fmla="*/ 54443 h 2168502"/>
                    <a:gd name="connsiteX4569" fmla="*/ 1183006 w 1793182"/>
                    <a:gd name="connsiteY4569" fmla="*/ 54270 h 2168502"/>
                    <a:gd name="connsiteX4570" fmla="*/ 1182895 w 1793182"/>
                    <a:gd name="connsiteY4570" fmla="*/ 53527 h 2168502"/>
                    <a:gd name="connsiteX4571" fmla="*/ 1182475 w 1793182"/>
                    <a:gd name="connsiteY4571" fmla="*/ 53391 h 2168502"/>
                    <a:gd name="connsiteX4572" fmla="*/ 1182339 w 1793182"/>
                    <a:gd name="connsiteY4572" fmla="*/ 53094 h 2168502"/>
                    <a:gd name="connsiteX4573" fmla="*/ 1182796 w 1793182"/>
                    <a:gd name="connsiteY4573" fmla="*/ 52500 h 2168502"/>
                    <a:gd name="connsiteX4574" fmla="*/ 1183365 w 1793182"/>
                    <a:gd name="connsiteY4574" fmla="*/ 51955 h 2168502"/>
                    <a:gd name="connsiteX4575" fmla="*/ 1184032 w 1793182"/>
                    <a:gd name="connsiteY4575" fmla="*/ 51225 h 2168502"/>
                    <a:gd name="connsiteX4576" fmla="*/ 1185083 w 1793182"/>
                    <a:gd name="connsiteY4576" fmla="*/ 50556 h 2168502"/>
                    <a:gd name="connsiteX4577" fmla="*/ 1185454 w 1793182"/>
                    <a:gd name="connsiteY4577" fmla="*/ 50234 h 2168502"/>
                    <a:gd name="connsiteX4578" fmla="*/ 1185738 w 1793182"/>
                    <a:gd name="connsiteY4578" fmla="*/ 49826 h 2168502"/>
                    <a:gd name="connsiteX4579" fmla="*/ 1186010 w 1793182"/>
                    <a:gd name="connsiteY4579" fmla="*/ 49318 h 2168502"/>
                    <a:gd name="connsiteX4580" fmla="*/ 1186245 w 1793182"/>
                    <a:gd name="connsiteY4580" fmla="*/ 48749 h 2168502"/>
                    <a:gd name="connsiteX4581" fmla="*/ 1186381 w 1793182"/>
                    <a:gd name="connsiteY4581" fmla="*/ 47969 h 2168502"/>
                    <a:gd name="connsiteX4582" fmla="*/ 1186431 w 1793182"/>
                    <a:gd name="connsiteY4582" fmla="*/ 47313 h 2168502"/>
                    <a:gd name="connsiteX4583" fmla="*/ 1186282 w 1793182"/>
                    <a:gd name="connsiteY4583" fmla="*/ 46867 h 2168502"/>
                    <a:gd name="connsiteX4584" fmla="*/ 1185949 w 1793182"/>
                    <a:gd name="connsiteY4584" fmla="*/ 46545 h 2168502"/>
                    <a:gd name="connsiteX4585" fmla="*/ 1185578 w 1793182"/>
                    <a:gd name="connsiteY4585" fmla="*/ 46013 h 2168502"/>
                    <a:gd name="connsiteX4586" fmla="*/ 1185355 w 1793182"/>
                    <a:gd name="connsiteY4586" fmla="*/ 45555 h 2168502"/>
                    <a:gd name="connsiteX4587" fmla="*/ 1185479 w 1793182"/>
                    <a:gd name="connsiteY4587" fmla="*/ 44961 h 2168502"/>
                    <a:gd name="connsiteX4588" fmla="*/ 1186171 w 1793182"/>
                    <a:gd name="connsiteY4588" fmla="*/ 44268 h 2168502"/>
                    <a:gd name="connsiteX4589" fmla="*/ 1186678 w 1793182"/>
                    <a:gd name="connsiteY4589" fmla="*/ 43735 h 2168502"/>
                    <a:gd name="connsiteX4590" fmla="*/ 1186975 w 1793182"/>
                    <a:gd name="connsiteY4590" fmla="*/ 43426 h 2168502"/>
                    <a:gd name="connsiteX4591" fmla="*/ 1187222 w 1793182"/>
                    <a:gd name="connsiteY4591" fmla="*/ 43154 h 2168502"/>
                    <a:gd name="connsiteX4592" fmla="*/ 1187481 w 1793182"/>
                    <a:gd name="connsiteY4592" fmla="*/ 42869 h 2168502"/>
                    <a:gd name="connsiteX4593" fmla="*/ 1187654 w 1793182"/>
                    <a:gd name="connsiteY4593" fmla="*/ 42584 h 2168502"/>
                    <a:gd name="connsiteX4594" fmla="*/ 1187914 w 1793182"/>
                    <a:gd name="connsiteY4594" fmla="*/ 41953 h 2168502"/>
                    <a:gd name="connsiteX4595" fmla="*/ 1188260 w 1793182"/>
                    <a:gd name="connsiteY4595" fmla="*/ 40900 h 2168502"/>
                    <a:gd name="connsiteX4596" fmla="*/ 1188507 w 1793182"/>
                    <a:gd name="connsiteY4596" fmla="*/ 40331 h 2168502"/>
                    <a:gd name="connsiteX4597" fmla="*/ 1188816 w 1793182"/>
                    <a:gd name="connsiteY4597" fmla="*/ 39885 h 2168502"/>
                    <a:gd name="connsiteX4598" fmla="*/ 1189125 w 1793182"/>
                    <a:gd name="connsiteY4598" fmla="*/ 39687 h 2168502"/>
                    <a:gd name="connsiteX4599" fmla="*/ 1189422 w 1793182"/>
                    <a:gd name="connsiteY4599" fmla="*/ 39563 h 2168502"/>
                    <a:gd name="connsiteX4600" fmla="*/ 1189768 w 1793182"/>
                    <a:gd name="connsiteY4600" fmla="*/ 39440 h 2168502"/>
                    <a:gd name="connsiteX4601" fmla="*/ 1190461 w 1793182"/>
                    <a:gd name="connsiteY4601" fmla="*/ 39006 h 2168502"/>
                    <a:gd name="connsiteX4602" fmla="*/ 1191054 w 1793182"/>
                    <a:gd name="connsiteY4602" fmla="*/ 38536 h 2168502"/>
                    <a:gd name="connsiteX4603" fmla="*/ 1191277 w 1793182"/>
                    <a:gd name="connsiteY4603" fmla="*/ 38264 h 2168502"/>
                    <a:gd name="connsiteX4604" fmla="*/ 1191412 w 1793182"/>
                    <a:gd name="connsiteY4604" fmla="*/ 37991 h 2168502"/>
                    <a:gd name="connsiteX4605" fmla="*/ 1191437 w 1793182"/>
                    <a:gd name="connsiteY4605" fmla="*/ 37311 h 2168502"/>
                    <a:gd name="connsiteX4606" fmla="*/ 1191487 w 1793182"/>
                    <a:gd name="connsiteY4606" fmla="*/ 36741 h 2168502"/>
                    <a:gd name="connsiteX4607" fmla="*/ 1191499 w 1793182"/>
                    <a:gd name="connsiteY4607" fmla="*/ 36283 h 2168502"/>
                    <a:gd name="connsiteX4608" fmla="*/ 1191301 w 1793182"/>
                    <a:gd name="connsiteY4608" fmla="*/ 35664 h 2168502"/>
                    <a:gd name="connsiteX4609" fmla="*/ 1191005 w 1793182"/>
                    <a:gd name="connsiteY4609" fmla="*/ 34463 h 2168502"/>
                    <a:gd name="connsiteX4610" fmla="*/ 1191005 w 1793182"/>
                    <a:gd name="connsiteY4610" fmla="*/ 34216 h 2168502"/>
                    <a:gd name="connsiteX4611" fmla="*/ 1191313 w 1793182"/>
                    <a:gd name="connsiteY4611" fmla="*/ 34154 h 2168502"/>
                    <a:gd name="connsiteX4612" fmla="*/ 1191746 w 1793182"/>
                    <a:gd name="connsiteY4612" fmla="*/ 34154 h 2168502"/>
                    <a:gd name="connsiteX4613" fmla="*/ 1192612 w 1793182"/>
                    <a:gd name="connsiteY4613" fmla="*/ 33919 h 2168502"/>
                    <a:gd name="connsiteX4614" fmla="*/ 1192896 w 1793182"/>
                    <a:gd name="connsiteY4614" fmla="*/ 33745 h 2168502"/>
                    <a:gd name="connsiteX4615" fmla="*/ 1193761 w 1793182"/>
                    <a:gd name="connsiteY4615" fmla="*/ 32718 h 2168502"/>
                    <a:gd name="connsiteX4616" fmla="*/ 1194009 w 1793182"/>
                    <a:gd name="connsiteY4616" fmla="*/ 32433 h 2168502"/>
                    <a:gd name="connsiteX4617" fmla="*/ 1194416 w 1793182"/>
                    <a:gd name="connsiteY4617" fmla="*/ 31926 h 2168502"/>
                    <a:gd name="connsiteX4618" fmla="*/ 1194960 w 1793182"/>
                    <a:gd name="connsiteY4618" fmla="*/ 31641 h 2168502"/>
                    <a:gd name="connsiteX4619" fmla="*/ 1195838 w 1793182"/>
                    <a:gd name="connsiteY4619" fmla="*/ 31443 h 2168502"/>
                    <a:gd name="connsiteX4620" fmla="*/ 1196197 w 1793182"/>
                    <a:gd name="connsiteY4620" fmla="*/ 31406 h 2168502"/>
                    <a:gd name="connsiteX4621" fmla="*/ 1196778 w 1793182"/>
                    <a:gd name="connsiteY4621" fmla="*/ 31270 h 2168502"/>
                    <a:gd name="connsiteX4622" fmla="*/ 1196926 w 1793182"/>
                    <a:gd name="connsiteY4622" fmla="*/ 31171 h 2168502"/>
                    <a:gd name="connsiteX4623" fmla="*/ 1197284 w 1793182"/>
                    <a:gd name="connsiteY4623" fmla="*/ 30935 h 2168502"/>
                    <a:gd name="connsiteX4624" fmla="*/ 1197445 w 1793182"/>
                    <a:gd name="connsiteY4624" fmla="*/ 30675 h 2168502"/>
                    <a:gd name="connsiteX4625" fmla="*/ 1197766 w 1793182"/>
                    <a:gd name="connsiteY4625" fmla="*/ 30205 h 2168502"/>
                    <a:gd name="connsiteX4626" fmla="*/ 1198360 w 1793182"/>
                    <a:gd name="connsiteY4626" fmla="*/ 29722 h 2168502"/>
                    <a:gd name="connsiteX4627" fmla="*/ 1198990 w 1793182"/>
                    <a:gd name="connsiteY4627" fmla="*/ 29252 h 2168502"/>
                    <a:gd name="connsiteX4628" fmla="*/ 1199423 w 1793182"/>
                    <a:gd name="connsiteY4628" fmla="*/ 28843 h 2168502"/>
                    <a:gd name="connsiteX4629" fmla="*/ 1200041 w 1793182"/>
                    <a:gd name="connsiteY4629" fmla="*/ 28373 h 2168502"/>
                    <a:gd name="connsiteX4630" fmla="*/ 1200400 w 1793182"/>
                    <a:gd name="connsiteY4630" fmla="*/ 27977 h 2168502"/>
                    <a:gd name="connsiteX4631" fmla="*/ 1200684 w 1793182"/>
                    <a:gd name="connsiteY4631" fmla="*/ 27445 h 2168502"/>
                    <a:gd name="connsiteX4632" fmla="*/ 1201166 w 1793182"/>
                    <a:gd name="connsiteY4632" fmla="*/ 26739 h 2168502"/>
                    <a:gd name="connsiteX4633" fmla="*/ 1201512 w 1793182"/>
                    <a:gd name="connsiteY4633" fmla="*/ 26268 h 2168502"/>
                    <a:gd name="connsiteX4634" fmla="*/ 1202254 w 1793182"/>
                    <a:gd name="connsiteY4634" fmla="*/ 24647 h 2168502"/>
                    <a:gd name="connsiteX4635" fmla="*/ 1202390 w 1793182"/>
                    <a:gd name="connsiteY4635" fmla="*/ 23904 h 2168502"/>
                    <a:gd name="connsiteX4636" fmla="*/ 1202501 w 1793182"/>
                    <a:gd name="connsiteY4636" fmla="*/ 23062 h 2168502"/>
                    <a:gd name="connsiteX4637" fmla="*/ 1202600 w 1793182"/>
                    <a:gd name="connsiteY4637" fmla="*/ 22282 h 2168502"/>
                    <a:gd name="connsiteX4638" fmla="*/ 1202575 w 1793182"/>
                    <a:gd name="connsiteY4638" fmla="*/ 21738 h 2168502"/>
                    <a:gd name="connsiteX4639" fmla="*/ 1202501 w 1793182"/>
                    <a:gd name="connsiteY4639" fmla="*/ 21614 h 2168502"/>
                    <a:gd name="connsiteX4640" fmla="*/ 1202081 w 1793182"/>
                    <a:gd name="connsiteY4640" fmla="*/ 21527 h 2168502"/>
                    <a:gd name="connsiteX4641" fmla="*/ 1201525 w 1793182"/>
                    <a:gd name="connsiteY4641" fmla="*/ 21639 h 2168502"/>
                    <a:gd name="connsiteX4642" fmla="*/ 1200733 w 1793182"/>
                    <a:gd name="connsiteY4642" fmla="*/ 21824 h 2168502"/>
                    <a:gd name="connsiteX4643" fmla="*/ 1200152 w 1793182"/>
                    <a:gd name="connsiteY4643" fmla="*/ 21862 h 2168502"/>
                    <a:gd name="connsiteX4644" fmla="*/ 1199769 w 1793182"/>
                    <a:gd name="connsiteY4644" fmla="*/ 21886 h 2168502"/>
                    <a:gd name="connsiteX4645" fmla="*/ 1199213 w 1793182"/>
                    <a:gd name="connsiteY4645" fmla="*/ 21738 h 2168502"/>
                    <a:gd name="connsiteX4646" fmla="*/ 1199188 w 1793182"/>
                    <a:gd name="connsiteY4646" fmla="*/ 21453 h 2168502"/>
                    <a:gd name="connsiteX4647" fmla="*/ 1199819 w 1793182"/>
                    <a:gd name="connsiteY4647" fmla="*/ 20933 h 2168502"/>
                    <a:gd name="connsiteX4648" fmla="*/ 1200338 w 1793182"/>
                    <a:gd name="connsiteY4648" fmla="*/ 20339 h 2168502"/>
                    <a:gd name="connsiteX4649" fmla="*/ 1200338 w 1793182"/>
                    <a:gd name="connsiteY4649" fmla="*/ 19968 h 2168502"/>
                    <a:gd name="connsiteX4650" fmla="*/ 1200338 w 1793182"/>
                    <a:gd name="connsiteY4650" fmla="*/ 19695 h 2168502"/>
                    <a:gd name="connsiteX4651" fmla="*/ 1200499 w 1793182"/>
                    <a:gd name="connsiteY4651" fmla="*/ 19225 h 2168502"/>
                    <a:gd name="connsiteX4652" fmla="*/ 1200869 w 1793182"/>
                    <a:gd name="connsiteY4652" fmla="*/ 19200 h 2168502"/>
                    <a:gd name="connsiteX4653" fmla="*/ 1201450 w 1793182"/>
                    <a:gd name="connsiteY4653" fmla="*/ 19311 h 2168502"/>
                    <a:gd name="connsiteX4654" fmla="*/ 1201982 w 1793182"/>
                    <a:gd name="connsiteY4654" fmla="*/ 19311 h 2168502"/>
                    <a:gd name="connsiteX4655" fmla="*/ 1202489 w 1793182"/>
                    <a:gd name="connsiteY4655" fmla="*/ 19188 h 2168502"/>
                    <a:gd name="connsiteX4656" fmla="*/ 1203045 w 1793182"/>
                    <a:gd name="connsiteY4656" fmla="*/ 18655 h 2168502"/>
                    <a:gd name="connsiteX4657" fmla="*/ 1203391 w 1793182"/>
                    <a:gd name="connsiteY4657" fmla="*/ 18309 h 2168502"/>
                    <a:gd name="connsiteX4658" fmla="*/ 1203750 w 1793182"/>
                    <a:gd name="connsiteY4658" fmla="*/ 17776 h 2168502"/>
                    <a:gd name="connsiteX4659" fmla="*/ 1204084 w 1793182"/>
                    <a:gd name="connsiteY4659" fmla="*/ 17034 h 2168502"/>
                    <a:gd name="connsiteX4660" fmla="*/ 1204368 w 1793182"/>
                    <a:gd name="connsiteY4660" fmla="*/ 16477 h 2168502"/>
                    <a:gd name="connsiteX4661" fmla="*/ 1204492 w 1793182"/>
                    <a:gd name="connsiteY4661" fmla="*/ 16105 h 2168502"/>
                    <a:gd name="connsiteX4662" fmla="*/ 1204590 w 1793182"/>
                    <a:gd name="connsiteY4662" fmla="*/ 15820 h 2168502"/>
                    <a:gd name="connsiteX4663" fmla="*/ 1204850 w 1793182"/>
                    <a:gd name="connsiteY4663" fmla="*/ 15400 h 2168502"/>
                    <a:gd name="connsiteX4664" fmla="*/ 1205851 w 1793182"/>
                    <a:gd name="connsiteY4664" fmla="*/ 14905 h 2168502"/>
                    <a:gd name="connsiteX4665" fmla="*/ 1206210 w 1793182"/>
                    <a:gd name="connsiteY4665" fmla="*/ 14805 h 2168502"/>
                    <a:gd name="connsiteX4666" fmla="*/ 1207199 w 1793182"/>
                    <a:gd name="connsiteY4666" fmla="*/ 14583 h 2168502"/>
                    <a:gd name="connsiteX4667" fmla="*/ 1207570 w 1793182"/>
                    <a:gd name="connsiteY4667" fmla="*/ 14533 h 2168502"/>
                    <a:gd name="connsiteX4668" fmla="*/ 1208015 w 1793182"/>
                    <a:gd name="connsiteY4668" fmla="*/ 14607 h 2168502"/>
                    <a:gd name="connsiteX4669" fmla="*/ 1208175 w 1793182"/>
                    <a:gd name="connsiteY4669" fmla="*/ 14706 h 2168502"/>
                    <a:gd name="connsiteX4670" fmla="*/ 1208398 w 1793182"/>
                    <a:gd name="connsiteY4670" fmla="*/ 15053 h 2168502"/>
                    <a:gd name="connsiteX4671" fmla="*/ 1208571 w 1793182"/>
                    <a:gd name="connsiteY4671" fmla="*/ 15486 h 2168502"/>
                    <a:gd name="connsiteX4672" fmla="*/ 1208855 w 1793182"/>
                    <a:gd name="connsiteY4672" fmla="*/ 15820 h 2168502"/>
                    <a:gd name="connsiteX4673" fmla="*/ 1209276 w 1793182"/>
                    <a:gd name="connsiteY4673" fmla="*/ 16056 h 2168502"/>
                    <a:gd name="connsiteX4674" fmla="*/ 1209572 w 1793182"/>
                    <a:gd name="connsiteY4674" fmla="*/ 16241 h 2168502"/>
                    <a:gd name="connsiteX4675" fmla="*/ 1210116 w 1793182"/>
                    <a:gd name="connsiteY4675" fmla="*/ 16897 h 2168502"/>
                    <a:gd name="connsiteX4676" fmla="*/ 1210697 w 1793182"/>
                    <a:gd name="connsiteY4676" fmla="*/ 17232 h 2168502"/>
                    <a:gd name="connsiteX4677" fmla="*/ 1211006 w 1793182"/>
                    <a:gd name="connsiteY4677" fmla="*/ 17554 h 2168502"/>
                    <a:gd name="connsiteX4678" fmla="*/ 1211204 w 1793182"/>
                    <a:gd name="connsiteY4678" fmla="*/ 17900 h 2168502"/>
                    <a:gd name="connsiteX4679" fmla="*/ 1211155 w 1793182"/>
                    <a:gd name="connsiteY4679" fmla="*/ 18160 h 2168502"/>
                    <a:gd name="connsiteX4680" fmla="*/ 1211080 w 1793182"/>
                    <a:gd name="connsiteY4680" fmla="*/ 18507 h 2168502"/>
                    <a:gd name="connsiteX4681" fmla="*/ 1211179 w 1793182"/>
                    <a:gd name="connsiteY4681" fmla="*/ 19027 h 2168502"/>
                    <a:gd name="connsiteX4682" fmla="*/ 1212069 w 1793182"/>
                    <a:gd name="connsiteY4682" fmla="*/ 19683 h 2168502"/>
                    <a:gd name="connsiteX4683" fmla="*/ 1212168 w 1793182"/>
                    <a:gd name="connsiteY4683" fmla="*/ 20066 h 2168502"/>
                    <a:gd name="connsiteX4684" fmla="*/ 1211971 w 1793182"/>
                    <a:gd name="connsiteY4684" fmla="*/ 20351 h 2168502"/>
                    <a:gd name="connsiteX4685" fmla="*/ 1211587 w 1793182"/>
                    <a:gd name="connsiteY4685" fmla="*/ 20624 h 2168502"/>
                    <a:gd name="connsiteX4686" fmla="*/ 1211587 w 1793182"/>
                    <a:gd name="connsiteY4686" fmla="*/ 21205 h 2168502"/>
                    <a:gd name="connsiteX4687" fmla="*/ 1212020 w 1793182"/>
                    <a:gd name="connsiteY4687" fmla="*/ 21552 h 2168502"/>
                    <a:gd name="connsiteX4688" fmla="*/ 1212539 w 1793182"/>
                    <a:gd name="connsiteY4688" fmla="*/ 21688 h 2168502"/>
                    <a:gd name="connsiteX4689" fmla="*/ 1212972 w 1793182"/>
                    <a:gd name="connsiteY4689" fmla="*/ 21663 h 2168502"/>
                    <a:gd name="connsiteX4690" fmla="*/ 1213479 w 1793182"/>
                    <a:gd name="connsiteY4690" fmla="*/ 21639 h 2168502"/>
                    <a:gd name="connsiteX4691" fmla="*/ 1213775 w 1793182"/>
                    <a:gd name="connsiteY4691" fmla="*/ 21540 h 2168502"/>
                    <a:gd name="connsiteX4692" fmla="*/ 1213936 w 1793182"/>
                    <a:gd name="connsiteY4692" fmla="*/ 21304 h 2168502"/>
                    <a:gd name="connsiteX4693" fmla="*/ 1213775 w 1793182"/>
                    <a:gd name="connsiteY4693" fmla="*/ 20760 h 2168502"/>
                    <a:gd name="connsiteX4694" fmla="*/ 1213528 w 1793182"/>
                    <a:gd name="connsiteY4694" fmla="*/ 20029 h 2168502"/>
                    <a:gd name="connsiteX4695" fmla="*/ 1213627 w 1793182"/>
                    <a:gd name="connsiteY4695" fmla="*/ 19497 h 2168502"/>
                    <a:gd name="connsiteX4696" fmla="*/ 1213788 w 1793182"/>
                    <a:gd name="connsiteY4696" fmla="*/ 19188 h 2168502"/>
                    <a:gd name="connsiteX4697" fmla="*/ 1214023 w 1793182"/>
                    <a:gd name="connsiteY4697" fmla="*/ 19002 h 2168502"/>
                    <a:gd name="connsiteX4698" fmla="*/ 1214344 w 1793182"/>
                    <a:gd name="connsiteY4698" fmla="*/ 18829 h 2168502"/>
                    <a:gd name="connsiteX4699" fmla="*/ 1214839 w 1793182"/>
                    <a:gd name="connsiteY4699" fmla="*/ 18643 h 2168502"/>
                    <a:gd name="connsiteX4700" fmla="*/ 1215333 w 1793182"/>
                    <a:gd name="connsiteY4700" fmla="*/ 18445 h 2168502"/>
                    <a:gd name="connsiteX4701" fmla="*/ 1215765 w 1793182"/>
                    <a:gd name="connsiteY4701" fmla="*/ 18197 h 2168502"/>
                    <a:gd name="connsiteX4702" fmla="*/ 1216050 w 1793182"/>
                    <a:gd name="connsiteY4702" fmla="*/ 17863 h 2168502"/>
                    <a:gd name="connsiteX4703" fmla="*/ 1216211 w 1793182"/>
                    <a:gd name="connsiteY4703" fmla="*/ 17591 h 2168502"/>
                    <a:gd name="connsiteX4704" fmla="*/ 1216408 w 1793182"/>
                    <a:gd name="connsiteY4704" fmla="*/ 17331 h 2168502"/>
                    <a:gd name="connsiteX4705" fmla="*/ 1216841 w 1793182"/>
                    <a:gd name="connsiteY4705" fmla="*/ 16959 h 2168502"/>
                    <a:gd name="connsiteX4706" fmla="*/ 1217261 w 1793182"/>
                    <a:gd name="connsiteY4706" fmla="*/ 16625 h 2168502"/>
                    <a:gd name="connsiteX4707" fmla="*/ 1217620 w 1793182"/>
                    <a:gd name="connsiteY4707" fmla="*/ 16278 h 2168502"/>
                    <a:gd name="connsiteX4708" fmla="*/ 1217867 w 1793182"/>
                    <a:gd name="connsiteY4708" fmla="*/ 15820 h 2168502"/>
                    <a:gd name="connsiteX4709" fmla="*/ 1218201 w 1793182"/>
                    <a:gd name="connsiteY4709" fmla="*/ 15375 h 2168502"/>
                    <a:gd name="connsiteX4710" fmla="*/ 1218473 w 1793182"/>
                    <a:gd name="connsiteY4710" fmla="*/ 15177 h 2168502"/>
                    <a:gd name="connsiteX4711" fmla="*/ 1218720 w 1793182"/>
                    <a:gd name="connsiteY4711" fmla="*/ 14966 h 2168502"/>
                    <a:gd name="connsiteX4712" fmla="*/ 1218831 w 1793182"/>
                    <a:gd name="connsiteY4712" fmla="*/ 14694 h 2168502"/>
                    <a:gd name="connsiteX4713" fmla="*/ 1218782 w 1793182"/>
                    <a:gd name="connsiteY4713" fmla="*/ 14385 h 2168502"/>
                    <a:gd name="connsiteX4714" fmla="*/ 1218831 w 1793182"/>
                    <a:gd name="connsiteY4714" fmla="*/ 13753 h 2168502"/>
                    <a:gd name="connsiteX4715" fmla="*/ 1219103 w 1793182"/>
                    <a:gd name="connsiteY4715" fmla="*/ 13320 h 2168502"/>
                    <a:gd name="connsiteX4716" fmla="*/ 1219252 w 1793182"/>
                    <a:gd name="connsiteY4716" fmla="*/ 12874 h 2168502"/>
                    <a:gd name="connsiteX4717" fmla="*/ 1219338 w 1793182"/>
                    <a:gd name="connsiteY4717" fmla="*/ 12528 h 2168502"/>
                    <a:gd name="connsiteX4718" fmla="*/ 1219623 w 1793182"/>
                    <a:gd name="connsiteY4718" fmla="*/ 12144 h 2168502"/>
                    <a:gd name="connsiteX4719" fmla="*/ 1219734 w 1793182"/>
                    <a:gd name="connsiteY4719" fmla="*/ 11933 h 2168502"/>
                    <a:gd name="connsiteX4720" fmla="*/ 1220179 w 1793182"/>
                    <a:gd name="connsiteY4720" fmla="*/ 11698 h 2168502"/>
                    <a:gd name="connsiteX4721" fmla="*/ 1220636 w 1793182"/>
                    <a:gd name="connsiteY4721" fmla="*/ 11426 h 2168502"/>
                    <a:gd name="connsiteX4722" fmla="*/ 1220958 w 1793182"/>
                    <a:gd name="connsiteY4722" fmla="*/ 11203 h 2168502"/>
                    <a:gd name="connsiteX4723" fmla="*/ 1221292 w 1793182"/>
                    <a:gd name="connsiteY4723" fmla="*/ 10844 h 2168502"/>
                    <a:gd name="connsiteX4724" fmla="*/ 1221625 w 1793182"/>
                    <a:gd name="connsiteY4724" fmla="*/ 10436 h 2168502"/>
                    <a:gd name="connsiteX4725" fmla="*/ 1221873 w 1793182"/>
                    <a:gd name="connsiteY4725" fmla="*/ 10163 h 2168502"/>
                    <a:gd name="connsiteX4726" fmla="*/ 1222218 w 1793182"/>
                    <a:gd name="connsiteY4726" fmla="*/ 9879 h 2168502"/>
                    <a:gd name="connsiteX4727" fmla="*/ 1222478 w 1793182"/>
                    <a:gd name="connsiteY4727" fmla="*/ 9656 h 2168502"/>
                    <a:gd name="connsiteX4728" fmla="*/ 1222726 w 1793182"/>
                    <a:gd name="connsiteY4728" fmla="*/ 9371 h 2168502"/>
                    <a:gd name="connsiteX4729" fmla="*/ 1222874 w 1793182"/>
                    <a:gd name="connsiteY4729" fmla="*/ 9136 h 2168502"/>
                    <a:gd name="connsiteX4730" fmla="*/ 1223035 w 1793182"/>
                    <a:gd name="connsiteY4730" fmla="*/ 8802 h 2168502"/>
                    <a:gd name="connsiteX4731" fmla="*/ 1223331 w 1793182"/>
                    <a:gd name="connsiteY4731" fmla="*/ 8443 h 2168502"/>
                    <a:gd name="connsiteX4732" fmla="*/ 1223566 w 1793182"/>
                    <a:gd name="connsiteY4732" fmla="*/ 8244 h 2168502"/>
                    <a:gd name="connsiteX4733" fmla="*/ 1223851 w 1793182"/>
                    <a:gd name="connsiteY4733" fmla="*/ 8059 h 2168502"/>
                    <a:gd name="connsiteX4734" fmla="*/ 1224184 w 1793182"/>
                    <a:gd name="connsiteY4734" fmla="*/ 7811 h 2168502"/>
                    <a:gd name="connsiteX4735" fmla="*/ 1224493 w 1793182"/>
                    <a:gd name="connsiteY4735" fmla="*/ 7502 h 2168502"/>
                    <a:gd name="connsiteX4736" fmla="*/ 1224642 w 1793182"/>
                    <a:gd name="connsiteY4736" fmla="*/ 7242 h 2168502"/>
                    <a:gd name="connsiteX4737" fmla="*/ 1224777 w 1793182"/>
                    <a:gd name="connsiteY4737" fmla="*/ 6883 h 2168502"/>
                    <a:gd name="connsiteX4738" fmla="*/ 1225136 w 1793182"/>
                    <a:gd name="connsiteY4738" fmla="*/ 6412 h 2168502"/>
                    <a:gd name="connsiteX4739" fmla="*/ 1225495 w 1793182"/>
                    <a:gd name="connsiteY4739" fmla="*/ 6165 h 2168502"/>
                    <a:gd name="connsiteX4740" fmla="*/ 1225705 w 1793182"/>
                    <a:gd name="connsiteY4740" fmla="*/ 5917 h 2168502"/>
                    <a:gd name="connsiteX4741" fmla="*/ 1225939 w 1793182"/>
                    <a:gd name="connsiteY4741" fmla="*/ 5719 h 2168502"/>
                    <a:gd name="connsiteX4742" fmla="*/ 1226088 w 1793182"/>
                    <a:gd name="connsiteY4742" fmla="*/ 5534 h 2168502"/>
                    <a:gd name="connsiteX4743" fmla="*/ 1225729 w 1793182"/>
                    <a:gd name="connsiteY4743" fmla="*/ 4952 h 2168502"/>
                    <a:gd name="connsiteX4744" fmla="*/ 1226051 w 1793182"/>
                    <a:gd name="connsiteY4744" fmla="*/ 4778 h 2168502"/>
                    <a:gd name="connsiteX4745" fmla="*/ 1227027 w 1793182"/>
                    <a:gd name="connsiteY4745" fmla="*/ 3838 h 2168502"/>
                    <a:gd name="connsiteX4746" fmla="*/ 1227126 w 1793182"/>
                    <a:gd name="connsiteY4746" fmla="*/ 3627 h 2168502"/>
                    <a:gd name="connsiteX4747" fmla="*/ 1227373 w 1793182"/>
                    <a:gd name="connsiteY4747" fmla="*/ 3305 h 2168502"/>
                    <a:gd name="connsiteX4748" fmla="*/ 1227522 w 1793182"/>
                    <a:gd name="connsiteY4748" fmla="*/ 2736 h 2168502"/>
                    <a:gd name="connsiteX4749" fmla="*/ 1227967 w 1793182"/>
                    <a:gd name="connsiteY4749" fmla="*/ 2241 h 2168502"/>
                    <a:gd name="connsiteX4750" fmla="*/ 1227942 w 1793182"/>
                    <a:gd name="connsiteY4750" fmla="*/ 1857 h 2168502"/>
                    <a:gd name="connsiteX4751" fmla="*/ 1227930 w 1793182"/>
                    <a:gd name="connsiteY4751" fmla="*/ 1386 h 2168502"/>
                    <a:gd name="connsiteX4752" fmla="*/ 1228029 w 1793182"/>
                    <a:gd name="connsiteY4752" fmla="*/ 842 h 2168502"/>
                    <a:gd name="connsiteX4753" fmla="*/ 1228066 w 1793182"/>
                    <a:gd name="connsiteY4753" fmla="*/ 570 h 2168502"/>
                    <a:gd name="connsiteX4754" fmla="*/ 1228449 w 1793182"/>
                    <a:gd name="connsiteY4754" fmla="*/ 693 h 2168502"/>
                    <a:gd name="connsiteX4755" fmla="*/ 1228857 w 1793182"/>
                    <a:gd name="connsiteY4755" fmla="*/ 817 h 2168502"/>
                    <a:gd name="connsiteX4756" fmla="*/ 1229104 w 1793182"/>
                    <a:gd name="connsiteY4756" fmla="*/ 941 h 2168502"/>
                    <a:gd name="connsiteX4757" fmla="*/ 1229500 w 1793182"/>
                    <a:gd name="connsiteY4757" fmla="*/ 1077 h 2168502"/>
                    <a:gd name="connsiteX4758" fmla="*/ 1230056 w 1793182"/>
                    <a:gd name="connsiteY4758" fmla="*/ 941 h 2168502"/>
                    <a:gd name="connsiteX4759" fmla="*/ 1230476 w 1793182"/>
                    <a:gd name="connsiteY4759" fmla="*/ 668 h 2168502"/>
                    <a:gd name="connsiteX4760" fmla="*/ 1231317 w 1793182"/>
                    <a:gd name="connsiteY4760" fmla="*/ 310 h 2168502"/>
                    <a:gd name="connsiteX4761" fmla="*/ 1232120 w 1793182"/>
                    <a:gd name="connsiteY4761" fmla="*/ 74 h 2168502"/>
                    <a:gd name="connsiteX4762" fmla="*/ 1232529 w 1793182"/>
                    <a:gd name="connsiteY4762" fmla="*/ 50 h 2168502"/>
                    <a:gd name="connsiteX4763" fmla="*/ 1232949 w 1793182"/>
                    <a:gd name="connsiteY4763" fmla="*/ 50 h 2168502"/>
                    <a:gd name="connsiteX4764" fmla="*/ 1233592 w 1793182"/>
                    <a:gd name="connsiteY4764" fmla="*/ 25 h 2168502"/>
                    <a:gd name="connsiteX4765" fmla="*/ 1234222 w 1793182"/>
                    <a:gd name="connsiteY4765" fmla="*/ 0 h 2168502"/>
                    <a:gd name="connsiteX4766" fmla="*/ 1234692 w 1793182"/>
                    <a:gd name="connsiteY4766" fmla="*/ 0 h 2168502"/>
                    <a:gd name="connsiteX4767" fmla="*/ 1235063 w 1793182"/>
                    <a:gd name="connsiteY4767" fmla="*/ 87 h 2168502"/>
                    <a:gd name="connsiteX4768" fmla="*/ 1235360 w 1793182"/>
                    <a:gd name="connsiteY4768" fmla="*/ 136 h 2168502"/>
                    <a:gd name="connsiteX4769" fmla="*/ 1235669 w 1793182"/>
                    <a:gd name="connsiteY4769" fmla="*/ 211 h 2168502"/>
                    <a:gd name="connsiteX4770" fmla="*/ 1236027 w 1793182"/>
                    <a:gd name="connsiteY4770" fmla="*/ 235 h 2168502"/>
                    <a:gd name="connsiteX4771" fmla="*/ 1236435 w 1793182"/>
                    <a:gd name="connsiteY4771" fmla="*/ 310 h 2168502"/>
                    <a:gd name="connsiteX4772" fmla="*/ 1236645 w 1793182"/>
                    <a:gd name="connsiteY4772" fmla="*/ 396 h 216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Lst>
                  <a:rect l="l" t="t" r="r" b="b"/>
                  <a:pathLst>
                    <a:path w="1793182" h="2168502">
                      <a:moveTo>
                        <a:pt x="1236645" y="396"/>
                      </a:moveTo>
                      <a:lnTo>
                        <a:pt x="1237065" y="446"/>
                      </a:lnTo>
                      <a:lnTo>
                        <a:pt x="1237337" y="359"/>
                      </a:lnTo>
                      <a:lnTo>
                        <a:pt x="1237659" y="285"/>
                      </a:lnTo>
                      <a:lnTo>
                        <a:pt x="1238363" y="285"/>
                      </a:lnTo>
                      <a:lnTo>
                        <a:pt x="1239723" y="248"/>
                      </a:lnTo>
                      <a:lnTo>
                        <a:pt x="1239933" y="211"/>
                      </a:lnTo>
                      <a:lnTo>
                        <a:pt x="1240514" y="2426"/>
                      </a:lnTo>
                      <a:lnTo>
                        <a:pt x="1241231" y="5905"/>
                      </a:lnTo>
                      <a:lnTo>
                        <a:pt x="1242294" y="8133"/>
                      </a:lnTo>
                      <a:lnTo>
                        <a:pt x="1242826" y="9247"/>
                      </a:lnTo>
                      <a:lnTo>
                        <a:pt x="1245014" y="13827"/>
                      </a:lnTo>
                      <a:lnTo>
                        <a:pt x="1245237" y="14570"/>
                      </a:lnTo>
                      <a:lnTo>
                        <a:pt x="1246016" y="17318"/>
                      </a:lnTo>
                      <a:lnTo>
                        <a:pt x="1247832" y="23025"/>
                      </a:lnTo>
                      <a:lnTo>
                        <a:pt x="1248154" y="23421"/>
                      </a:lnTo>
                      <a:lnTo>
                        <a:pt x="1249094" y="24634"/>
                      </a:lnTo>
                      <a:lnTo>
                        <a:pt x="1251072" y="26999"/>
                      </a:lnTo>
                      <a:lnTo>
                        <a:pt x="1254866" y="31666"/>
                      </a:lnTo>
                      <a:lnTo>
                        <a:pt x="1255905" y="33560"/>
                      </a:lnTo>
                      <a:lnTo>
                        <a:pt x="1257005" y="35578"/>
                      </a:lnTo>
                      <a:lnTo>
                        <a:pt x="1258093" y="37001"/>
                      </a:lnTo>
                      <a:lnTo>
                        <a:pt x="1258340" y="37335"/>
                      </a:lnTo>
                      <a:lnTo>
                        <a:pt x="1259391" y="38734"/>
                      </a:lnTo>
                      <a:lnTo>
                        <a:pt x="1260343" y="40839"/>
                      </a:lnTo>
                      <a:lnTo>
                        <a:pt x="1261122" y="42547"/>
                      </a:lnTo>
                      <a:lnTo>
                        <a:pt x="1261690" y="46843"/>
                      </a:lnTo>
                      <a:lnTo>
                        <a:pt x="1261443" y="50470"/>
                      </a:lnTo>
                      <a:lnTo>
                        <a:pt x="1260899" y="53639"/>
                      </a:lnTo>
                      <a:lnTo>
                        <a:pt x="1260875" y="53800"/>
                      </a:lnTo>
                      <a:lnTo>
                        <a:pt x="1260701" y="54357"/>
                      </a:lnTo>
                      <a:lnTo>
                        <a:pt x="1260516" y="54963"/>
                      </a:lnTo>
                      <a:lnTo>
                        <a:pt x="1259515" y="58330"/>
                      </a:lnTo>
                      <a:lnTo>
                        <a:pt x="1258736" y="60868"/>
                      </a:lnTo>
                      <a:lnTo>
                        <a:pt x="1258266" y="62774"/>
                      </a:lnTo>
                      <a:lnTo>
                        <a:pt x="1257908" y="64198"/>
                      </a:lnTo>
                      <a:lnTo>
                        <a:pt x="1257772" y="65102"/>
                      </a:lnTo>
                      <a:lnTo>
                        <a:pt x="1257673" y="65758"/>
                      </a:lnTo>
                      <a:lnTo>
                        <a:pt x="1257648" y="65906"/>
                      </a:lnTo>
                      <a:lnTo>
                        <a:pt x="1257525" y="66686"/>
                      </a:lnTo>
                      <a:lnTo>
                        <a:pt x="1257339" y="67825"/>
                      </a:lnTo>
                      <a:lnTo>
                        <a:pt x="1256548" y="70313"/>
                      </a:lnTo>
                      <a:lnTo>
                        <a:pt x="1256276" y="71167"/>
                      </a:lnTo>
                      <a:lnTo>
                        <a:pt x="1255942" y="74980"/>
                      </a:lnTo>
                      <a:lnTo>
                        <a:pt x="1256103" y="78805"/>
                      </a:lnTo>
                      <a:lnTo>
                        <a:pt x="1257166" y="81677"/>
                      </a:lnTo>
                      <a:lnTo>
                        <a:pt x="1257586" y="82804"/>
                      </a:lnTo>
                      <a:lnTo>
                        <a:pt x="1259354" y="85799"/>
                      </a:lnTo>
                      <a:lnTo>
                        <a:pt x="1260405" y="87557"/>
                      </a:lnTo>
                      <a:lnTo>
                        <a:pt x="1260949" y="88498"/>
                      </a:lnTo>
                      <a:lnTo>
                        <a:pt x="1263743" y="93202"/>
                      </a:lnTo>
                      <a:lnTo>
                        <a:pt x="1263804" y="93412"/>
                      </a:lnTo>
                      <a:lnTo>
                        <a:pt x="1264534" y="95765"/>
                      </a:lnTo>
                      <a:lnTo>
                        <a:pt x="1265152" y="97795"/>
                      </a:lnTo>
                      <a:lnTo>
                        <a:pt x="1265807" y="101892"/>
                      </a:lnTo>
                      <a:lnTo>
                        <a:pt x="1265708" y="106212"/>
                      </a:lnTo>
                      <a:lnTo>
                        <a:pt x="1265634" y="109815"/>
                      </a:lnTo>
                      <a:lnTo>
                        <a:pt x="1265065" y="113528"/>
                      </a:lnTo>
                      <a:lnTo>
                        <a:pt x="1264620" y="114420"/>
                      </a:lnTo>
                      <a:lnTo>
                        <a:pt x="1264596" y="114457"/>
                      </a:lnTo>
                      <a:lnTo>
                        <a:pt x="1264484" y="114667"/>
                      </a:lnTo>
                      <a:lnTo>
                        <a:pt x="1263928" y="115732"/>
                      </a:lnTo>
                      <a:lnTo>
                        <a:pt x="1263582" y="116400"/>
                      </a:lnTo>
                      <a:lnTo>
                        <a:pt x="1260541" y="118975"/>
                      </a:lnTo>
                      <a:lnTo>
                        <a:pt x="1258662" y="121080"/>
                      </a:lnTo>
                      <a:lnTo>
                        <a:pt x="1258241" y="121550"/>
                      </a:lnTo>
                      <a:lnTo>
                        <a:pt x="1258106" y="123060"/>
                      </a:lnTo>
                      <a:lnTo>
                        <a:pt x="1258056" y="123555"/>
                      </a:lnTo>
                      <a:lnTo>
                        <a:pt x="1257908" y="125177"/>
                      </a:lnTo>
                      <a:lnTo>
                        <a:pt x="1258897" y="128804"/>
                      </a:lnTo>
                      <a:lnTo>
                        <a:pt x="1257586" y="131837"/>
                      </a:lnTo>
                      <a:lnTo>
                        <a:pt x="1256758" y="135377"/>
                      </a:lnTo>
                      <a:lnTo>
                        <a:pt x="1262840" y="138621"/>
                      </a:lnTo>
                      <a:lnTo>
                        <a:pt x="1263965" y="139735"/>
                      </a:lnTo>
                      <a:lnTo>
                        <a:pt x="1265560" y="141295"/>
                      </a:lnTo>
                      <a:lnTo>
                        <a:pt x="1266709" y="145404"/>
                      </a:lnTo>
                      <a:lnTo>
                        <a:pt x="1267871" y="146940"/>
                      </a:lnTo>
                      <a:lnTo>
                        <a:pt x="1269083" y="148549"/>
                      </a:lnTo>
                      <a:lnTo>
                        <a:pt x="1271803" y="150938"/>
                      </a:lnTo>
                      <a:lnTo>
                        <a:pt x="1273941" y="154367"/>
                      </a:lnTo>
                      <a:lnTo>
                        <a:pt x="1272866" y="157709"/>
                      </a:lnTo>
                      <a:lnTo>
                        <a:pt x="1272828" y="159752"/>
                      </a:lnTo>
                      <a:lnTo>
                        <a:pt x="1272791" y="161522"/>
                      </a:lnTo>
                      <a:lnTo>
                        <a:pt x="1273706" y="163280"/>
                      </a:lnTo>
                      <a:lnTo>
                        <a:pt x="1274671" y="165149"/>
                      </a:lnTo>
                      <a:lnTo>
                        <a:pt x="1275041" y="167254"/>
                      </a:lnTo>
                      <a:lnTo>
                        <a:pt x="1275338" y="168962"/>
                      </a:lnTo>
                      <a:lnTo>
                        <a:pt x="1273125" y="170051"/>
                      </a:lnTo>
                      <a:lnTo>
                        <a:pt x="1271630" y="170782"/>
                      </a:lnTo>
                      <a:lnTo>
                        <a:pt x="1269998" y="172824"/>
                      </a:lnTo>
                      <a:lnTo>
                        <a:pt x="1269330" y="173641"/>
                      </a:lnTo>
                      <a:lnTo>
                        <a:pt x="1268675" y="178915"/>
                      </a:lnTo>
                      <a:lnTo>
                        <a:pt x="1268428" y="180796"/>
                      </a:lnTo>
                      <a:lnTo>
                        <a:pt x="1269108" y="182257"/>
                      </a:lnTo>
                      <a:lnTo>
                        <a:pt x="1270319" y="184906"/>
                      </a:lnTo>
                      <a:lnTo>
                        <a:pt x="1272791" y="188050"/>
                      </a:lnTo>
                      <a:lnTo>
                        <a:pt x="1273546" y="190774"/>
                      </a:lnTo>
                      <a:lnTo>
                        <a:pt x="1273632" y="191071"/>
                      </a:lnTo>
                      <a:lnTo>
                        <a:pt x="1273805" y="191678"/>
                      </a:lnTo>
                      <a:lnTo>
                        <a:pt x="1273855" y="191863"/>
                      </a:lnTo>
                      <a:lnTo>
                        <a:pt x="1272618" y="195020"/>
                      </a:lnTo>
                      <a:lnTo>
                        <a:pt x="1269825" y="196196"/>
                      </a:lnTo>
                      <a:lnTo>
                        <a:pt x="1268341" y="196827"/>
                      </a:lnTo>
                      <a:lnTo>
                        <a:pt x="1266623" y="197966"/>
                      </a:lnTo>
                      <a:lnTo>
                        <a:pt x="1265152" y="198932"/>
                      </a:lnTo>
                      <a:lnTo>
                        <a:pt x="1264324" y="202262"/>
                      </a:lnTo>
                      <a:lnTo>
                        <a:pt x="1264731" y="206272"/>
                      </a:lnTo>
                      <a:lnTo>
                        <a:pt x="1263780" y="207424"/>
                      </a:lnTo>
                      <a:lnTo>
                        <a:pt x="1260219" y="211719"/>
                      </a:lnTo>
                      <a:lnTo>
                        <a:pt x="1259403" y="213316"/>
                      </a:lnTo>
                      <a:lnTo>
                        <a:pt x="1258649" y="214764"/>
                      </a:lnTo>
                      <a:lnTo>
                        <a:pt x="1258488" y="215185"/>
                      </a:lnTo>
                      <a:lnTo>
                        <a:pt x="1257339" y="218107"/>
                      </a:lnTo>
                      <a:lnTo>
                        <a:pt x="1257265" y="221635"/>
                      </a:lnTo>
                      <a:lnTo>
                        <a:pt x="1257253" y="221919"/>
                      </a:lnTo>
                      <a:lnTo>
                        <a:pt x="1258402" y="225014"/>
                      </a:lnTo>
                      <a:lnTo>
                        <a:pt x="1259910" y="229124"/>
                      </a:lnTo>
                      <a:lnTo>
                        <a:pt x="1261443" y="233271"/>
                      </a:lnTo>
                      <a:lnTo>
                        <a:pt x="1262630" y="233222"/>
                      </a:lnTo>
                      <a:lnTo>
                        <a:pt x="1262853" y="233209"/>
                      </a:lnTo>
                      <a:lnTo>
                        <a:pt x="1264620" y="233135"/>
                      </a:lnTo>
                      <a:lnTo>
                        <a:pt x="1265634" y="233085"/>
                      </a:lnTo>
                      <a:lnTo>
                        <a:pt x="1266499" y="233853"/>
                      </a:lnTo>
                      <a:lnTo>
                        <a:pt x="1268106" y="235277"/>
                      </a:lnTo>
                      <a:lnTo>
                        <a:pt x="1266203" y="238347"/>
                      </a:lnTo>
                      <a:lnTo>
                        <a:pt x="1265572" y="240525"/>
                      </a:lnTo>
                      <a:lnTo>
                        <a:pt x="1268081" y="242778"/>
                      </a:lnTo>
                      <a:lnTo>
                        <a:pt x="1268613" y="243249"/>
                      </a:lnTo>
                      <a:lnTo>
                        <a:pt x="1268650" y="243917"/>
                      </a:lnTo>
                      <a:lnTo>
                        <a:pt x="1268687" y="244437"/>
                      </a:lnTo>
                      <a:lnTo>
                        <a:pt x="1268156" y="245613"/>
                      </a:lnTo>
                      <a:lnTo>
                        <a:pt x="1267933" y="246133"/>
                      </a:lnTo>
                      <a:lnTo>
                        <a:pt x="1268255" y="247259"/>
                      </a:lnTo>
                      <a:lnTo>
                        <a:pt x="1270653" y="249698"/>
                      </a:lnTo>
                      <a:lnTo>
                        <a:pt x="1270406" y="250280"/>
                      </a:lnTo>
                      <a:lnTo>
                        <a:pt x="1269615" y="252001"/>
                      </a:lnTo>
                      <a:lnTo>
                        <a:pt x="1269553" y="252954"/>
                      </a:lnTo>
                      <a:lnTo>
                        <a:pt x="1269528" y="253263"/>
                      </a:lnTo>
                      <a:lnTo>
                        <a:pt x="1269466" y="254117"/>
                      </a:lnTo>
                      <a:lnTo>
                        <a:pt x="1271222" y="258116"/>
                      </a:lnTo>
                      <a:lnTo>
                        <a:pt x="1272952" y="262090"/>
                      </a:lnTo>
                      <a:lnTo>
                        <a:pt x="1272928" y="263030"/>
                      </a:lnTo>
                      <a:lnTo>
                        <a:pt x="1272841" y="265952"/>
                      </a:lnTo>
                      <a:lnTo>
                        <a:pt x="1274324" y="267858"/>
                      </a:lnTo>
                      <a:lnTo>
                        <a:pt x="1276574" y="268960"/>
                      </a:lnTo>
                      <a:lnTo>
                        <a:pt x="1277847" y="269579"/>
                      </a:lnTo>
                      <a:lnTo>
                        <a:pt x="1278627" y="269963"/>
                      </a:lnTo>
                      <a:lnTo>
                        <a:pt x="1277823" y="274493"/>
                      </a:lnTo>
                      <a:lnTo>
                        <a:pt x="1278156" y="275533"/>
                      </a:lnTo>
                      <a:lnTo>
                        <a:pt x="1280530" y="273317"/>
                      </a:lnTo>
                      <a:lnTo>
                        <a:pt x="1281952" y="273194"/>
                      </a:lnTo>
                      <a:lnTo>
                        <a:pt x="1283114" y="274209"/>
                      </a:lnTo>
                      <a:lnTo>
                        <a:pt x="1283781" y="274815"/>
                      </a:lnTo>
                      <a:lnTo>
                        <a:pt x="1284004" y="274927"/>
                      </a:lnTo>
                      <a:lnTo>
                        <a:pt x="1284449" y="275137"/>
                      </a:lnTo>
                      <a:lnTo>
                        <a:pt x="1285809" y="275818"/>
                      </a:lnTo>
                      <a:lnTo>
                        <a:pt x="1286254" y="280101"/>
                      </a:lnTo>
                      <a:lnTo>
                        <a:pt x="1286513" y="282725"/>
                      </a:lnTo>
                      <a:lnTo>
                        <a:pt x="1286587" y="283406"/>
                      </a:lnTo>
                      <a:lnTo>
                        <a:pt x="1286649" y="283976"/>
                      </a:lnTo>
                      <a:lnTo>
                        <a:pt x="1286526" y="287615"/>
                      </a:lnTo>
                      <a:lnTo>
                        <a:pt x="1286266" y="295501"/>
                      </a:lnTo>
                      <a:lnTo>
                        <a:pt x="1285487" y="296565"/>
                      </a:lnTo>
                      <a:lnTo>
                        <a:pt x="1284065" y="298496"/>
                      </a:lnTo>
                      <a:lnTo>
                        <a:pt x="1278936" y="301059"/>
                      </a:lnTo>
                      <a:lnTo>
                        <a:pt x="1277131" y="302148"/>
                      </a:lnTo>
                      <a:lnTo>
                        <a:pt x="1276958" y="302235"/>
                      </a:lnTo>
                      <a:lnTo>
                        <a:pt x="1275375" y="303077"/>
                      </a:lnTo>
                      <a:lnTo>
                        <a:pt x="1274868" y="303980"/>
                      </a:lnTo>
                      <a:lnTo>
                        <a:pt x="1274040" y="305453"/>
                      </a:lnTo>
                      <a:lnTo>
                        <a:pt x="1273855" y="305788"/>
                      </a:lnTo>
                      <a:lnTo>
                        <a:pt x="1273768" y="310269"/>
                      </a:lnTo>
                      <a:lnTo>
                        <a:pt x="1273620" y="311098"/>
                      </a:lnTo>
                      <a:lnTo>
                        <a:pt x="1273199" y="313425"/>
                      </a:lnTo>
                      <a:lnTo>
                        <a:pt x="1273805" y="315419"/>
                      </a:lnTo>
                      <a:lnTo>
                        <a:pt x="1274349" y="317238"/>
                      </a:lnTo>
                      <a:lnTo>
                        <a:pt x="1276327" y="318588"/>
                      </a:lnTo>
                      <a:lnTo>
                        <a:pt x="1277514" y="319392"/>
                      </a:lnTo>
                      <a:lnTo>
                        <a:pt x="1278713" y="320197"/>
                      </a:lnTo>
                      <a:lnTo>
                        <a:pt x="1282817" y="321918"/>
                      </a:lnTo>
                      <a:lnTo>
                        <a:pt x="1294326" y="324777"/>
                      </a:lnTo>
                      <a:lnTo>
                        <a:pt x="1297219" y="325990"/>
                      </a:lnTo>
                      <a:lnTo>
                        <a:pt x="1298023" y="326337"/>
                      </a:lnTo>
                      <a:lnTo>
                        <a:pt x="1303313" y="328565"/>
                      </a:lnTo>
                      <a:lnTo>
                        <a:pt x="1310434" y="331548"/>
                      </a:lnTo>
                      <a:lnTo>
                        <a:pt x="1312041" y="332861"/>
                      </a:lnTo>
                      <a:lnTo>
                        <a:pt x="1312375" y="333133"/>
                      </a:lnTo>
                      <a:lnTo>
                        <a:pt x="1312894" y="333554"/>
                      </a:lnTo>
                      <a:lnTo>
                        <a:pt x="1314612" y="336661"/>
                      </a:lnTo>
                      <a:lnTo>
                        <a:pt x="1317431" y="341761"/>
                      </a:lnTo>
                      <a:lnTo>
                        <a:pt x="1318840" y="342133"/>
                      </a:lnTo>
                      <a:lnTo>
                        <a:pt x="1319718" y="342529"/>
                      </a:lnTo>
                      <a:lnTo>
                        <a:pt x="1322054" y="343593"/>
                      </a:lnTo>
                      <a:lnTo>
                        <a:pt x="1325800" y="346032"/>
                      </a:lnTo>
                      <a:lnTo>
                        <a:pt x="1326863" y="346725"/>
                      </a:lnTo>
                      <a:lnTo>
                        <a:pt x="1329706" y="346317"/>
                      </a:lnTo>
                      <a:lnTo>
                        <a:pt x="1330238" y="346242"/>
                      </a:lnTo>
                      <a:lnTo>
                        <a:pt x="1331808" y="345673"/>
                      </a:lnTo>
                      <a:lnTo>
                        <a:pt x="1332673" y="345190"/>
                      </a:lnTo>
                      <a:lnTo>
                        <a:pt x="1332797" y="345116"/>
                      </a:lnTo>
                      <a:lnTo>
                        <a:pt x="1339361" y="341477"/>
                      </a:lnTo>
                      <a:lnTo>
                        <a:pt x="1342155" y="340239"/>
                      </a:lnTo>
                      <a:lnTo>
                        <a:pt x="1343144" y="339372"/>
                      </a:lnTo>
                      <a:lnTo>
                        <a:pt x="1346939" y="338246"/>
                      </a:lnTo>
                      <a:lnTo>
                        <a:pt x="1348892" y="337651"/>
                      </a:lnTo>
                      <a:lnTo>
                        <a:pt x="1350623" y="337466"/>
                      </a:lnTo>
                      <a:lnTo>
                        <a:pt x="1350944" y="337342"/>
                      </a:lnTo>
                      <a:lnTo>
                        <a:pt x="1352094" y="336896"/>
                      </a:lnTo>
                      <a:lnTo>
                        <a:pt x="1354072" y="336797"/>
                      </a:lnTo>
                      <a:lnTo>
                        <a:pt x="1355370" y="336872"/>
                      </a:lnTo>
                      <a:lnTo>
                        <a:pt x="1355716" y="336896"/>
                      </a:lnTo>
                      <a:lnTo>
                        <a:pt x="1360215" y="337874"/>
                      </a:lnTo>
                      <a:lnTo>
                        <a:pt x="1360982" y="338035"/>
                      </a:lnTo>
                      <a:lnTo>
                        <a:pt x="1367225" y="342244"/>
                      </a:lnTo>
                      <a:lnTo>
                        <a:pt x="1368127" y="343668"/>
                      </a:lnTo>
                      <a:lnTo>
                        <a:pt x="1369277" y="344720"/>
                      </a:lnTo>
                      <a:lnTo>
                        <a:pt x="1369648" y="345648"/>
                      </a:lnTo>
                      <a:lnTo>
                        <a:pt x="1369858" y="346143"/>
                      </a:lnTo>
                      <a:lnTo>
                        <a:pt x="1370056" y="346391"/>
                      </a:lnTo>
                      <a:lnTo>
                        <a:pt x="1370760" y="347196"/>
                      </a:lnTo>
                      <a:lnTo>
                        <a:pt x="1371996" y="350352"/>
                      </a:lnTo>
                      <a:lnTo>
                        <a:pt x="1372738" y="351615"/>
                      </a:lnTo>
                      <a:lnTo>
                        <a:pt x="1373356" y="352680"/>
                      </a:lnTo>
                      <a:lnTo>
                        <a:pt x="1373814" y="353447"/>
                      </a:lnTo>
                      <a:lnTo>
                        <a:pt x="1376756" y="358461"/>
                      </a:lnTo>
                      <a:lnTo>
                        <a:pt x="1376880" y="358634"/>
                      </a:lnTo>
                      <a:lnTo>
                        <a:pt x="1378486" y="360751"/>
                      </a:lnTo>
                      <a:lnTo>
                        <a:pt x="1379228" y="361432"/>
                      </a:lnTo>
                      <a:lnTo>
                        <a:pt x="1379636" y="361791"/>
                      </a:lnTo>
                      <a:lnTo>
                        <a:pt x="1380292" y="362942"/>
                      </a:lnTo>
                      <a:lnTo>
                        <a:pt x="1381206" y="363400"/>
                      </a:lnTo>
                      <a:lnTo>
                        <a:pt x="1381441" y="363511"/>
                      </a:lnTo>
                      <a:lnTo>
                        <a:pt x="1384025" y="365504"/>
                      </a:lnTo>
                      <a:lnTo>
                        <a:pt x="1385137" y="366371"/>
                      </a:lnTo>
                      <a:lnTo>
                        <a:pt x="1392369" y="369998"/>
                      </a:lnTo>
                      <a:lnTo>
                        <a:pt x="1393531" y="370419"/>
                      </a:lnTo>
                      <a:lnTo>
                        <a:pt x="1396139" y="371347"/>
                      </a:lnTo>
                      <a:lnTo>
                        <a:pt x="1396510" y="371483"/>
                      </a:lnTo>
                      <a:lnTo>
                        <a:pt x="1397697" y="371904"/>
                      </a:lnTo>
                      <a:lnTo>
                        <a:pt x="1398785" y="372288"/>
                      </a:lnTo>
                      <a:lnTo>
                        <a:pt x="1404422" y="373798"/>
                      </a:lnTo>
                      <a:lnTo>
                        <a:pt x="1406771" y="374430"/>
                      </a:lnTo>
                      <a:lnTo>
                        <a:pt x="1407340" y="374578"/>
                      </a:lnTo>
                      <a:lnTo>
                        <a:pt x="1409219" y="375445"/>
                      </a:lnTo>
                      <a:lnTo>
                        <a:pt x="1413694" y="378032"/>
                      </a:lnTo>
                      <a:lnTo>
                        <a:pt x="1414806" y="378688"/>
                      </a:lnTo>
                      <a:lnTo>
                        <a:pt x="1415190" y="378985"/>
                      </a:lnTo>
                      <a:lnTo>
                        <a:pt x="1417106" y="380495"/>
                      </a:lnTo>
                      <a:lnTo>
                        <a:pt x="1420777" y="382055"/>
                      </a:lnTo>
                      <a:lnTo>
                        <a:pt x="1422940" y="382983"/>
                      </a:lnTo>
                      <a:lnTo>
                        <a:pt x="1424090" y="383578"/>
                      </a:lnTo>
                      <a:lnTo>
                        <a:pt x="1426661" y="384915"/>
                      </a:lnTo>
                      <a:lnTo>
                        <a:pt x="1427143" y="385175"/>
                      </a:lnTo>
                      <a:lnTo>
                        <a:pt x="1428021" y="385831"/>
                      </a:lnTo>
                      <a:lnTo>
                        <a:pt x="1428540" y="386227"/>
                      </a:lnTo>
                      <a:lnTo>
                        <a:pt x="1430803" y="387205"/>
                      </a:lnTo>
                      <a:lnTo>
                        <a:pt x="1431816" y="387650"/>
                      </a:lnTo>
                      <a:lnTo>
                        <a:pt x="1434128" y="388987"/>
                      </a:lnTo>
                      <a:lnTo>
                        <a:pt x="1440284" y="391562"/>
                      </a:lnTo>
                      <a:lnTo>
                        <a:pt x="1440581" y="391735"/>
                      </a:lnTo>
                      <a:lnTo>
                        <a:pt x="1442102" y="392639"/>
                      </a:lnTo>
                      <a:lnTo>
                        <a:pt x="1444475" y="394050"/>
                      </a:lnTo>
                      <a:lnTo>
                        <a:pt x="1447046" y="395177"/>
                      </a:lnTo>
                      <a:lnTo>
                        <a:pt x="1447528" y="395387"/>
                      </a:lnTo>
                      <a:lnTo>
                        <a:pt x="1448530" y="396043"/>
                      </a:lnTo>
                      <a:lnTo>
                        <a:pt x="1449989" y="397009"/>
                      </a:lnTo>
                      <a:lnTo>
                        <a:pt x="1450099" y="397046"/>
                      </a:lnTo>
                      <a:lnTo>
                        <a:pt x="1451459" y="397578"/>
                      </a:lnTo>
                      <a:lnTo>
                        <a:pt x="1460459" y="403025"/>
                      </a:lnTo>
                      <a:lnTo>
                        <a:pt x="1460916" y="403298"/>
                      </a:lnTo>
                      <a:lnTo>
                        <a:pt x="1461856" y="403694"/>
                      </a:lnTo>
                      <a:lnTo>
                        <a:pt x="1465441" y="405216"/>
                      </a:lnTo>
                      <a:lnTo>
                        <a:pt x="1466591" y="406070"/>
                      </a:lnTo>
                      <a:lnTo>
                        <a:pt x="1468779" y="407024"/>
                      </a:lnTo>
                      <a:lnTo>
                        <a:pt x="1469879" y="407494"/>
                      </a:lnTo>
                      <a:lnTo>
                        <a:pt x="1472611" y="408955"/>
                      </a:lnTo>
                      <a:lnTo>
                        <a:pt x="1473822" y="409599"/>
                      </a:lnTo>
                      <a:lnTo>
                        <a:pt x="1475022" y="410366"/>
                      </a:lnTo>
                      <a:lnTo>
                        <a:pt x="1477519" y="411988"/>
                      </a:lnTo>
                      <a:lnTo>
                        <a:pt x="1479336" y="412669"/>
                      </a:lnTo>
                      <a:lnTo>
                        <a:pt x="1480807" y="413226"/>
                      </a:lnTo>
                      <a:lnTo>
                        <a:pt x="1481548" y="413188"/>
                      </a:lnTo>
                      <a:lnTo>
                        <a:pt x="1482785" y="413126"/>
                      </a:lnTo>
                      <a:lnTo>
                        <a:pt x="1483366" y="415132"/>
                      </a:lnTo>
                      <a:lnTo>
                        <a:pt x="1483712" y="416754"/>
                      </a:lnTo>
                      <a:lnTo>
                        <a:pt x="1484182" y="418846"/>
                      </a:lnTo>
                      <a:lnTo>
                        <a:pt x="1485554" y="421284"/>
                      </a:lnTo>
                      <a:lnTo>
                        <a:pt x="1485900" y="421903"/>
                      </a:lnTo>
                      <a:lnTo>
                        <a:pt x="1488038" y="424577"/>
                      </a:lnTo>
                      <a:lnTo>
                        <a:pt x="1488768" y="425159"/>
                      </a:lnTo>
                      <a:lnTo>
                        <a:pt x="1490758" y="426768"/>
                      </a:lnTo>
                      <a:lnTo>
                        <a:pt x="1492835" y="427721"/>
                      </a:lnTo>
                      <a:lnTo>
                        <a:pt x="1493330" y="427957"/>
                      </a:lnTo>
                      <a:lnTo>
                        <a:pt x="1494294" y="428390"/>
                      </a:lnTo>
                      <a:lnTo>
                        <a:pt x="1496432" y="428873"/>
                      </a:lnTo>
                      <a:lnTo>
                        <a:pt x="1498893" y="429058"/>
                      </a:lnTo>
                      <a:lnTo>
                        <a:pt x="1501674" y="428736"/>
                      </a:lnTo>
                      <a:lnTo>
                        <a:pt x="1502922" y="428588"/>
                      </a:lnTo>
                      <a:lnTo>
                        <a:pt x="1506285" y="427251"/>
                      </a:lnTo>
                      <a:lnTo>
                        <a:pt x="1508522" y="425394"/>
                      </a:lnTo>
                      <a:lnTo>
                        <a:pt x="1508918" y="425048"/>
                      </a:lnTo>
                      <a:lnTo>
                        <a:pt x="1509388" y="424689"/>
                      </a:lnTo>
                      <a:lnTo>
                        <a:pt x="1511625" y="422955"/>
                      </a:lnTo>
                      <a:lnTo>
                        <a:pt x="1514716" y="421346"/>
                      </a:lnTo>
                      <a:lnTo>
                        <a:pt x="1515074" y="421247"/>
                      </a:lnTo>
                      <a:lnTo>
                        <a:pt x="1516558" y="420851"/>
                      </a:lnTo>
                      <a:lnTo>
                        <a:pt x="1518783" y="420851"/>
                      </a:lnTo>
                      <a:lnTo>
                        <a:pt x="1520921" y="421321"/>
                      </a:lnTo>
                      <a:lnTo>
                        <a:pt x="1521441" y="422733"/>
                      </a:lnTo>
                      <a:lnTo>
                        <a:pt x="1522220" y="424874"/>
                      </a:lnTo>
                      <a:lnTo>
                        <a:pt x="1525730" y="426942"/>
                      </a:lnTo>
                      <a:lnTo>
                        <a:pt x="1526262" y="427858"/>
                      </a:lnTo>
                      <a:lnTo>
                        <a:pt x="1533061" y="432252"/>
                      </a:lnTo>
                      <a:lnTo>
                        <a:pt x="1535707" y="434295"/>
                      </a:lnTo>
                      <a:lnTo>
                        <a:pt x="1541591" y="438825"/>
                      </a:lnTo>
                      <a:lnTo>
                        <a:pt x="1544459" y="437476"/>
                      </a:lnTo>
                      <a:lnTo>
                        <a:pt x="1545015" y="437216"/>
                      </a:lnTo>
                      <a:lnTo>
                        <a:pt x="1552111" y="433849"/>
                      </a:lnTo>
                      <a:lnTo>
                        <a:pt x="1552902" y="433812"/>
                      </a:lnTo>
                      <a:lnTo>
                        <a:pt x="1554039" y="433738"/>
                      </a:lnTo>
                      <a:lnTo>
                        <a:pt x="1554287" y="433861"/>
                      </a:lnTo>
                      <a:lnTo>
                        <a:pt x="1555696" y="434505"/>
                      </a:lnTo>
                      <a:lnTo>
                        <a:pt x="1556054" y="434406"/>
                      </a:lnTo>
                      <a:lnTo>
                        <a:pt x="1560109" y="433292"/>
                      </a:lnTo>
                      <a:lnTo>
                        <a:pt x="1566204" y="433007"/>
                      </a:lnTo>
                      <a:lnTo>
                        <a:pt x="1571556" y="426137"/>
                      </a:lnTo>
                      <a:lnTo>
                        <a:pt x="1572484" y="424391"/>
                      </a:lnTo>
                      <a:lnTo>
                        <a:pt x="1574140" y="421259"/>
                      </a:lnTo>
                      <a:lnTo>
                        <a:pt x="1572928" y="415082"/>
                      </a:lnTo>
                      <a:lnTo>
                        <a:pt x="1572867" y="414761"/>
                      </a:lnTo>
                      <a:lnTo>
                        <a:pt x="1572928" y="414043"/>
                      </a:lnTo>
                      <a:lnTo>
                        <a:pt x="1573089" y="412248"/>
                      </a:lnTo>
                      <a:lnTo>
                        <a:pt x="1574091" y="410849"/>
                      </a:lnTo>
                      <a:lnTo>
                        <a:pt x="1574276" y="410601"/>
                      </a:lnTo>
                      <a:lnTo>
                        <a:pt x="1580037" y="408843"/>
                      </a:lnTo>
                      <a:lnTo>
                        <a:pt x="1583807" y="406541"/>
                      </a:lnTo>
                      <a:lnTo>
                        <a:pt x="1585760" y="405353"/>
                      </a:lnTo>
                      <a:lnTo>
                        <a:pt x="1590037" y="404882"/>
                      </a:lnTo>
                      <a:lnTo>
                        <a:pt x="1590557" y="404832"/>
                      </a:lnTo>
                      <a:lnTo>
                        <a:pt x="1591546" y="409190"/>
                      </a:lnTo>
                      <a:lnTo>
                        <a:pt x="1589827" y="415206"/>
                      </a:lnTo>
                      <a:lnTo>
                        <a:pt x="1588109" y="419093"/>
                      </a:lnTo>
                      <a:lnTo>
                        <a:pt x="1587787" y="419811"/>
                      </a:lnTo>
                      <a:lnTo>
                        <a:pt x="1584858" y="424800"/>
                      </a:lnTo>
                      <a:lnTo>
                        <a:pt x="1582410" y="428972"/>
                      </a:lnTo>
                      <a:lnTo>
                        <a:pt x="1581829" y="429950"/>
                      </a:lnTo>
                      <a:lnTo>
                        <a:pt x="1581903" y="430482"/>
                      </a:lnTo>
                      <a:lnTo>
                        <a:pt x="1581978" y="431039"/>
                      </a:lnTo>
                      <a:lnTo>
                        <a:pt x="1580902" y="432785"/>
                      </a:lnTo>
                      <a:lnTo>
                        <a:pt x="1580160" y="433985"/>
                      </a:lnTo>
                      <a:lnTo>
                        <a:pt x="1576687" y="446500"/>
                      </a:lnTo>
                      <a:lnTo>
                        <a:pt x="1577886" y="455413"/>
                      </a:lnTo>
                      <a:lnTo>
                        <a:pt x="1580210" y="459498"/>
                      </a:lnTo>
                      <a:lnTo>
                        <a:pt x="1582373" y="461405"/>
                      </a:lnTo>
                      <a:lnTo>
                        <a:pt x="1584141" y="464413"/>
                      </a:lnTo>
                      <a:lnTo>
                        <a:pt x="1584326" y="466418"/>
                      </a:lnTo>
                      <a:lnTo>
                        <a:pt x="1584400" y="467248"/>
                      </a:lnTo>
                      <a:lnTo>
                        <a:pt x="1582324" y="471382"/>
                      </a:lnTo>
                      <a:lnTo>
                        <a:pt x="1581087" y="472534"/>
                      </a:lnTo>
                      <a:lnTo>
                        <a:pt x="1579147" y="474341"/>
                      </a:lnTo>
                      <a:lnTo>
                        <a:pt x="1576427" y="478277"/>
                      </a:lnTo>
                      <a:lnTo>
                        <a:pt x="1575141" y="481422"/>
                      </a:lnTo>
                      <a:lnTo>
                        <a:pt x="1574338" y="483378"/>
                      </a:lnTo>
                      <a:lnTo>
                        <a:pt x="1574412" y="484591"/>
                      </a:lnTo>
                      <a:lnTo>
                        <a:pt x="1574622" y="488008"/>
                      </a:lnTo>
                      <a:lnTo>
                        <a:pt x="1574659" y="488552"/>
                      </a:lnTo>
                      <a:lnTo>
                        <a:pt x="1576056" y="496834"/>
                      </a:lnTo>
                      <a:lnTo>
                        <a:pt x="1576909" y="499470"/>
                      </a:lnTo>
                      <a:lnTo>
                        <a:pt x="1576971" y="499681"/>
                      </a:lnTo>
                      <a:lnTo>
                        <a:pt x="1577354" y="500857"/>
                      </a:lnTo>
                      <a:lnTo>
                        <a:pt x="1579604" y="503221"/>
                      </a:lnTo>
                      <a:lnTo>
                        <a:pt x="1579987" y="503630"/>
                      </a:lnTo>
                      <a:lnTo>
                        <a:pt x="1580185" y="503840"/>
                      </a:lnTo>
                      <a:lnTo>
                        <a:pt x="1580519" y="504125"/>
                      </a:lnTo>
                      <a:lnTo>
                        <a:pt x="1585674" y="508396"/>
                      </a:lnTo>
                      <a:lnTo>
                        <a:pt x="1585834" y="509052"/>
                      </a:lnTo>
                      <a:lnTo>
                        <a:pt x="1586415" y="511354"/>
                      </a:lnTo>
                      <a:lnTo>
                        <a:pt x="1585278" y="516232"/>
                      </a:lnTo>
                      <a:lnTo>
                        <a:pt x="1585439" y="517247"/>
                      </a:lnTo>
                      <a:lnTo>
                        <a:pt x="1585661" y="518621"/>
                      </a:lnTo>
                      <a:lnTo>
                        <a:pt x="1585921" y="520205"/>
                      </a:lnTo>
                      <a:lnTo>
                        <a:pt x="1586762" y="522161"/>
                      </a:lnTo>
                      <a:lnTo>
                        <a:pt x="1587516" y="523894"/>
                      </a:lnTo>
                      <a:lnTo>
                        <a:pt x="1589531" y="525528"/>
                      </a:lnTo>
                      <a:lnTo>
                        <a:pt x="1589988" y="525900"/>
                      </a:lnTo>
                      <a:lnTo>
                        <a:pt x="1590965" y="526692"/>
                      </a:lnTo>
                      <a:lnTo>
                        <a:pt x="1597677" y="527794"/>
                      </a:lnTo>
                      <a:lnTo>
                        <a:pt x="1598308" y="527794"/>
                      </a:lnTo>
                      <a:lnTo>
                        <a:pt x="1604328" y="527868"/>
                      </a:lnTo>
                      <a:lnTo>
                        <a:pt x="1605119" y="528388"/>
                      </a:lnTo>
                      <a:lnTo>
                        <a:pt x="1605552" y="528660"/>
                      </a:lnTo>
                      <a:lnTo>
                        <a:pt x="1606986" y="528536"/>
                      </a:lnTo>
                      <a:lnTo>
                        <a:pt x="1608605" y="528413"/>
                      </a:lnTo>
                      <a:lnTo>
                        <a:pt x="1609594" y="527645"/>
                      </a:lnTo>
                      <a:lnTo>
                        <a:pt x="1615429" y="527299"/>
                      </a:lnTo>
                      <a:lnTo>
                        <a:pt x="1615652" y="527286"/>
                      </a:lnTo>
                      <a:lnTo>
                        <a:pt x="1620683" y="526989"/>
                      </a:lnTo>
                      <a:lnTo>
                        <a:pt x="1626518" y="522867"/>
                      </a:lnTo>
                      <a:lnTo>
                        <a:pt x="1629163" y="522842"/>
                      </a:lnTo>
                      <a:lnTo>
                        <a:pt x="1631475" y="522817"/>
                      </a:lnTo>
                      <a:lnTo>
                        <a:pt x="1634219" y="523350"/>
                      </a:lnTo>
                      <a:lnTo>
                        <a:pt x="1637718" y="524030"/>
                      </a:lnTo>
                      <a:lnTo>
                        <a:pt x="1639226" y="525132"/>
                      </a:lnTo>
                      <a:lnTo>
                        <a:pt x="1641402" y="525776"/>
                      </a:lnTo>
                      <a:lnTo>
                        <a:pt x="1643701" y="526444"/>
                      </a:lnTo>
                      <a:lnTo>
                        <a:pt x="1645543" y="527757"/>
                      </a:lnTo>
                      <a:lnTo>
                        <a:pt x="1646247" y="528933"/>
                      </a:lnTo>
                      <a:lnTo>
                        <a:pt x="1647805" y="531557"/>
                      </a:lnTo>
                      <a:lnTo>
                        <a:pt x="1647953" y="531805"/>
                      </a:lnTo>
                      <a:lnTo>
                        <a:pt x="1650512" y="533154"/>
                      </a:lnTo>
                      <a:lnTo>
                        <a:pt x="1657744" y="532424"/>
                      </a:lnTo>
                      <a:lnTo>
                        <a:pt x="1660006" y="532609"/>
                      </a:lnTo>
                      <a:lnTo>
                        <a:pt x="1660402" y="532646"/>
                      </a:lnTo>
                      <a:lnTo>
                        <a:pt x="1660563" y="532659"/>
                      </a:lnTo>
                      <a:lnTo>
                        <a:pt x="1661502" y="533414"/>
                      </a:lnTo>
                      <a:lnTo>
                        <a:pt x="1663505" y="535011"/>
                      </a:lnTo>
                      <a:lnTo>
                        <a:pt x="1664271" y="536113"/>
                      </a:lnTo>
                      <a:lnTo>
                        <a:pt x="1665075" y="537288"/>
                      </a:lnTo>
                      <a:lnTo>
                        <a:pt x="1668017" y="537648"/>
                      </a:lnTo>
                      <a:lnTo>
                        <a:pt x="1669513" y="537821"/>
                      </a:lnTo>
                      <a:lnTo>
                        <a:pt x="1670662" y="538489"/>
                      </a:lnTo>
                      <a:lnTo>
                        <a:pt x="1672245" y="539405"/>
                      </a:lnTo>
                      <a:lnTo>
                        <a:pt x="1674087" y="539455"/>
                      </a:lnTo>
                      <a:lnTo>
                        <a:pt x="1675570" y="539096"/>
                      </a:lnTo>
                      <a:lnTo>
                        <a:pt x="1676609" y="538836"/>
                      </a:lnTo>
                      <a:lnTo>
                        <a:pt x="1677573" y="537969"/>
                      </a:lnTo>
                      <a:lnTo>
                        <a:pt x="1678315" y="537276"/>
                      </a:lnTo>
                      <a:lnTo>
                        <a:pt x="1680206" y="535555"/>
                      </a:lnTo>
                      <a:lnTo>
                        <a:pt x="1680614" y="534268"/>
                      </a:lnTo>
                      <a:lnTo>
                        <a:pt x="1680651" y="534119"/>
                      </a:lnTo>
                      <a:lnTo>
                        <a:pt x="1681034" y="533575"/>
                      </a:lnTo>
                      <a:lnTo>
                        <a:pt x="1681998" y="532151"/>
                      </a:lnTo>
                      <a:lnTo>
                        <a:pt x="1683680" y="529700"/>
                      </a:lnTo>
                      <a:lnTo>
                        <a:pt x="1686412" y="526680"/>
                      </a:lnTo>
                      <a:lnTo>
                        <a:pt x="1686535" y="526543"/>
                      </a:lnTo>
                      <a:lnTo>
                        <a:pt x="1689131" y="524352"/>
                      </a:lnTo>
                      <a:lnTo>
                        <a:pt x="1689403" y="524328"/>
                      </a:lnTo>
                      <a:lnTo>
                        <a:pt x="1691048" y="524241"/>
                      </a:lnTo>
                      <a:lnTo>
                        <a:pt x="1698366" y="527695"/>
                      </a:lnTo>
                      <a:lnTo>
                        <a:pt x="1701382" y="527373"/>
                      </a:lnTo>
                      <a:lnTo>
                        <a:pt x="1704645" y="528376"/>
                      </a:lnTo>
                      <a:lnTo>
                        <a:pt x="1708033" y="531978"/>
                      </a:lnTo>
                      <a:lnTo>
                        <a:pt x="1709244" y="533241"/>
                      </a:lnTo>
                      <a:lnTo>
                        <a:pt x="1711791" y="536954"/>
                      </a:lnTo>
                      <a:lnTo>
                        <a:pt x="1712681" y="537301"/>
                      </a:lnTo>
                      <a:lnTo>
                        <a:pt x="1715376" y="540829"/>
                      </a:lnTo>
                      <a:lnTo>
                        <a:pt x="1715512" y="541015"/>
                      </a:lnTo>
                      <a:lnTo>
                        <a:pt x="1715969" y="541621"/>
                      </a:lnTo>
                      <a:lnTo>
                        <a:pt x="1716056" y="541881"/>
                      </a:lnTo>
                      <a:lnTo>
                        <a:pt x="1716118" y="542079"/>
                      </a:lnTo>
                      <a:lnTo>
                        <a:pt x="1718046" y="548591"/>
                      </a:lnTo>
                      <a:lnTo>
                        <a:pt x="1721507" y="550856"/>
                      </a:lnTo>
                      <a:lnTo>
                        <a:pt x="1723881" y="551265"/>
                      </a:lnTo>
                      <a:lnTo>
                        <a:pt x="1725525" y="550794"/>
                      </a:lnTo>
                      <a:lnTo>
                        <a:pt x="1727664" y="550188"/>
                      </a:lnTo>
                      <a:lnTo>
                        <a:pt x="1733325" y="547130"/>
                      </a:lnTo>
                      <a:lnTo>
                        <a:pt x="1733709" y="547179"/>
                      </a:lnTo>
                      <a:lnTo>
                        <a:pt x="1735983" y="547452"/>
                      </a:lnTo>
                      <a:lnTo>
                        <a:pt x="1737108" y="549049"/>
                      </a:lnTo>
                      <a:lnTo>
                        <a:pt x="1738035" y="554037"/>
                      </a:lnTo>
                      <a:lnTo>
                        <a:pt x="1739445" y="555065"/>
                      </a:lnTo>
                      <a:lnTo>
                        <a:pt x="1745020" y="555721"/>
                      </a:lnTo>
                      <a:lnTo>
                        <a:pt x="1745811" y="555808"/>
                      </a:lnTo>
                      <a:lnTo>
                        <a:pt x="1746429" y="555882"/>
                      </a:lnTo>
                      <a:lnTo>
                        <a:pt x="1748098" y="556068"/>
                      </a:lnTo>
                      <a:lnTo>
                        <a:pt x="1748704" y="556142"/>
                      </a:lnTo>
                      <a:lnTo>
                        <a:pt x="1749062" y="556389"/>
                      </a:lnTo>
                      <a:lnTo>
                        <a:pt x="1750373" y="557318"/>
                      </a:lnTo>
                      <a:lnTo>
                        <a:pt x="1752783" y="560054"/>
                      </a:lnTo>
                      <a:lnTo>
                        <a:pt x="1755145" y="562727"/>
                      </a:lnTo>
                      <a:lnTo>
                        <a:pt x="1763143" y="567110"/>
                      </a:lnTo>
                      <a:lnTo>
                        <a:pt x="1763996" y="568199"/>
                      </a:lnTo>
                      <a:lnTo>
                        <a:pt x="1765726" y="570440"/>
                      </a:lnTo>
                      <a:lnTo>
                        <a:pt x="1769917" y="573200"/>
                      </a:lnTo>
                      <a:lnTo>
                        <a:pt x="1772364" y="574809"/>
                      </a:lnTo>
                      <a:lnTo>
                        <a:pt x="1774145" y="576245"/>
                      </a:lnTo>
                      <a:lnTo>
                        <a:pt x="1777964" y="579315"/>
                      </a:lnTo>
                      <a:lnTo>
                        <a:pt x="1778298" y="579885"/>
                      </a:lnTo>
                      <a:lnTo>
                        <a:pt x="1779003" y="581086"/>
                      </a:lnTo>
                      <a:lnTo>
                        <a:pt x="1779819" y="582447"/>
                      </a:lnTo>
                      <a:lnTo>
                        <a:pt x="1779547" y="584812"/>
                      </a:lnTo>
                      <a:lnTo>
                        <a:pt x="1779114" y="588711"/>
                      </a:lnTo>
                      <a:lnTo>
                        <a:pt x="1779349" y="589949"/>
                      </a:lnTo>
                      <a:lnTo>
                        <a:pt x="1779436" y="590370"/>
                      </a:lnTo>
                      <a:lnTo>
                        <a:pt x="1779473" y="590556"/>
                      </a:lnTo>
                      <a:lnTo>
                        <a:pt x="1779683" y="591682"/>
                      </a:lnTo>
                      <a:lnTo>
                        <a:pt x="1780239" y="592945"/>
                      </a:lnTo>
                      <a:lnTo>
                        <a:pt x="1780771" y="594145"/>
                      </a:lnTo>
                      <a:lnTo>
                        <a:pt x="1782638" y="595198"/>
                      </a:lnTo>
                      <a:lnTo>
                        <a:pt x="1783577" y="595730"/>
                      </a:lnTo>
                      <a:lnTo>
                        <a:pt x="1785518" y="599085"/>
                      </a:lnTo>
                      <a:lnTo>
                        <a:pt x="1790314" y="599308"/>
                      </a:lnTo>
                      <a:lnTo>
                        <a:pt x="1791204" y="599840"/>
                      </a:lnTo>
                      <a:lnTo>
                        <a:pt x="1791637" y="600112"/>
                      </a:lnTo>
                      <a:lnTo>
                        <a:pt x="1792453" y="601511"/>
                      </a:lnTo>
                      <a:lnTo>
                        <a:pt x="1792873" y="602254"/>
                      </a:lnTo>
                      <a:lnTo>
                        <a:pt x="1792985" y="602700"/>
                      </a:lnTo>
                      <a:lnTo>
                        <a:pt x="1793182" y="603566"/>
                      </a:lnTo>
                      <a:lnTo>
                        <a:pt x="1791266" y="606512"/>
                      </a:lnTo>
                      <a:lnTo>
                        <a:pt x="1791118" y="614546"/>
                      </a:lnTo>
                      <a:lnTo>
                        <a:pt x="1791093" y="615747"/>
                      </a:lnTo>
                      <a:lnTo>
                        <a:pt x="1791081" y="616205"/>
                      </a:lnTo>
                      <a:lnTo>
                        <a:pt x="1787879" y="618978"/>
                      </a:lnTo>
                      <a:lnTo>
                        <a:pt x="1786841" y="619572"/>
                      </a:lnTo>
                      <a:lnTo>
                        <a:pt x="1785172" y="620538"/>
                      </a:lnTo>
                      <a:lnTo>
                        <a:pt x="1779028" y="622865"/>
                      </a:lnTo>
                      <a:lnTo>
                        <a:pt x="1775727" y="624103"/>
                      </a:lnTo>
                      <a:lnTo>
                        <a:pt x="1774454" y="626331"/>
                      </a:lnTo>
                      <a:lnTo>
                        <a:pt x="1774046" y="627037"/>
                      </a:lnTo>
                      <a:lnTo>
                        <a:pt x="1774231" y="634588"/>
                      </a:lnTo>
                      <a:lnTo>
                        <a:pt x="1773180" y="638586"/>
                      </a:lnTo>
                      <a:lnTo>
                        <a:pt x="1771747" y="640159"/>
                      </a:lnTo>
                      <a:lnTo>
                        <a:pt x="1768656" y="641854"/>
                      </a:lnTo>
                      <a:lnTo>
                        <a:pt x="1766901" y="642832"/>
                      </a:lnTo>
                      <a:lnTo>
                        <a:pt x="1765417" y="643649"/>
                      </a:lnTo>
                      <a:lnTo>
                        <a:pt x="1764008" y="644429"/>
                      </a:lnTo>
                      <a:lnTo>
                        <a:pt x="1762364" y="646620"/>
                      </a:lnTo>
                      <a:lnTo>
                        <a:pt x="1762228" y="646806"/>
                      </a:lnTo>
                      <a:lnTo>
                        <a:pt x="1761919" y="649294"/>
                      </a:lnTo>
                      <a:lnTo>
                        <a:pt x="1761758" y="650532"/>
                      </a:lnTo>
                      <a:lnTo>
                        <a:pt x="1761511" y="652438"/>
                      </a:lnTo>
                      <a:lnTo>
                        <a:pt x="1760670" y="654531"/>
                      </a:lnTo>
                      <a:lnTo>
                        <a:pt x="1754106" y="660473"/>
                      </a:lnTo>
                      <a:lnTo>
                        <a:pt x="1750966" y="663320"/>
                      </a:lnTo>
                      <a:lnTo>
                        <a:pt x="1750583" y="663543"/>
                      </a:lnTo>
                      <a:lnTo>
                        <a:pt x="1749272" y="664285"/>
                      </a:lnTo>
                      <a:lnTo>
                        <a:pt x="1747591" y="664211"/>
                      </a:lnTo>
                      <a:lnTo>
                        <a:pt x="1747109" y="663357"/>
                      </a:lnTo>
                      <a:lnTo>
                        <a:pt x="1746355" y="661995"/>
                      </a:lnTo>
                      <a:lnTo>
                        <a:pt x="1746763" y="656536"/>
                      </a:lnTo>
                      <a:lnTo>
                        <a:pt x="1746231" y="655001"/>
                      </a:lnTo>
                      <a:lnTo>
                        <a:pt x="1746095" y="654605"/>
                      </a:lnTo>
                      <a:lnTo>
                        <a:pt x="1742894" y="652364"/>
                      </a:lnTo>
                      <a:lnTo>
                        <a:pt x="1742733" y="652451"/>
                      </a:lnTo>
                      <a:lnTo>
                        <a:pt x="1741954" y="652909"/>
                      </a:lnTo>
                      <a:lnTo>
                        <a:pt x="1740854" y="653553"/>
                      </a:lnTo>
                      <a:lnTo>
                        <a:pt x="1739778" y="657081"/>
                      </a:lnTo>
                      <a:lnTo>
                        <a:pt x="1739754" y="659680"/>
                      </a:lnTo>
                      <a:lnTo>
                        <a:pt x="1739729" y="661723"/>
                      </a:lnTo>
                      <a:lnTo>
                        <a:pt x="1739358" y="662391"/>
                      </a:lnTo>
                      <a:lnTo>
                        <a:pt x="1737702" y="665461"/>
                      </a:lnTo>
                      <a:lnTo>
                        <a:pt x="1736255" y="666575"/>
                      </a:lnTo>
                      <a:lnTo>
                        <a:pt x="1731063" y="670549"/>
                      </a:lnTo>
                      <a:lnTo>
                        <a:pt x="1725154" y="670326"/>
                      </a:lnTo>
                      <a:lnTo>
                        <a:pt x="1718071" y="667875"/>
                      </a:lnTo>
                      <a:lnTo>
                        <a:pt x="1717688" y="667739"/>
                      </a:lnTo>
                      <a:lnTo>
                        <a:pt x="1716451" y="669014"/>
                      </a:lnTo>
                      <a:lnTo>
                        <a:pt x="1713052" y="672530"/>
                      </a:lnTo>
                      <a:lnTo>
                        <a:pt x="1708577" y="672815"/>
                      </a:lnTo>
                      <a:lnTo>
                        <a:pt x="1706042" y="674448"/>
                      </a:lnTo>
                      <a:lnTo>
                        <a:pt x="1704683" y="674151"/>
                      </a:lnTo>
                      <a:lnTo>
                        <a:pt x="1704349" y="674077"/>
                      </a:lnTo>
                      <a:lnTo>
                        <a:pt x="1701988" y="671688"/>
                      </a:lnTo>
                      <a:lnTo>
                        <a:pt x="1698119" y="675922"/>
                      </a:lnTo>
                      <a:lnTo>
                        <a:pt x="1695251" y="679066"/>
                      </a:lnTo>
                      <a:lnTo>
                        <a:pt x="1694274" y="679549"/>
                      </a:lnTo>
                      <a:lnTo>
                        <a:pt x="1693779" y="679784"/>
                      </a:lnTo>
                      <a:lnTo>
                        <a:pt x="1689366" y="679326"/>
                      </a:lnTo>
                      <a:lnTo>
                        <a:pt x="1687017" y="679846"/>
                      </a:lnTo>
                      <a:lnTo>
                        <a:pt x="1685324" y="681207"/>
                      </a:lnTo>
                      <a:lnTo>
                        <a:pt x="1683667" y="682557"/>
                      </a:lnTo>
                      <a:lnTo>
                        <a:pt x="1683346" y="682817"/>
                      </a:lnTo>
                      <a:lnTo>
                        <a:pt x="1681652" y="683386"/>
                      </a:lnTo>
                      <a:lnTo>
                        <a:pt x="1681516" y="683386"/>
                      </a:lnTo>
                      <a:lnTo>
                        <a:pt x="1680206" y="683411"/>
                      </a:lnTo>
                      <a:lnTo>
                        <a:pt x="1679983" y="683411"/>
                      </a:lnTo>
                      <a:lnTo>
                        <a:pt x="1679736" y="683411"/>
                      </a:lnTo>
                      <a:lnTo>
                        <a:pt x="1676473" y="681356"/>
                      </a:lnTo>
                      <a:lnTo>
                        <a:pt x="1676361" y="681257"/>
                      </a:lnTo>
                      <a:lnTo>
                        <a:pt x="1670180" y="675860"/>
                      </a:lnTo>
                      <a:lnTo>
                        <a:pt x="1668462" y="674362"/>
                      </a:lnTo>
                      <a:lnTo>
                        <a:pt x="1666509" y="673656"/>
                      </a:lnTo>
                      <a:lnTo>
                        <a:pt x="1664308" y="672864"/>
                      </a:lnTo>
                      <a:lnTo>
                        <a:pt x="1660229" y="672542"/>
                      </a:lnTo>
                      <a:lnTo>
                        <a:pt x="1660068" y="672604"/>
                      </a:lnTo>
                      <a:lnTo>
                        <a:pt x="1656570" y="673929"/>
                      </a:lnTo>
                      <a:lnTo>
                        <a:pt x="1653813" y="675946"/>
                      </a:lnTo>
                      <a:lnTo>
                        <a:pt x="1653294" y="676330"/>
                      </a:lnTo>
                      <a:lnTo>
                        <a:pt x="1650809" y="678645"/>
                      </a:lnTo>
                      <a:lnTo>
                        <a:pt x="1650389" y="679041"/>
                      </a:lnTo>
                      <a:lnTo>
                        <a:pt x="1649103" y="680242"/>
                      </a:lnTo>
                      <a:lnTo>
                        <a:pt x="1645222" y="683881"/>
                      </a:lnTo>
                      <a:lnTo>
                        <a:pt x="1644492" y="684463"/>
                      </a:lnTo>
                      <a:lnTo>
                        <a:pt x="1640833" y="687360"/>
                      </a:lnTo>
                      <a:lnTo>
                        <a:pt x="1638348" y="689316"/>
                      </a:lnTo>
                      <a:lnTo>
                        <a:pt x="1636098" y="691111"/>
                      </a:lnTo>
                      <a:lnTo>
                        <a:pt x="1635245" y="692386"/>
                      </a:lnTo>
                      <a:lnTo>
                        <a:pt x="1634998" y="692745"/>
                      </a:lnTo>
                      <a:lnTo>
                        <a:pt x="1632291" y="693054"/>
                      </a:lnTo>
                      <a:lnTo>
                        <a:pt x="1630400" y="693265"/>
                      </a:lnTo>
                      <a:lnTo>
                        <a:pt x="1630189" y="693723"/>
                      </a:lnTo>
                      <a:lnTo>
                        <a:pt x="1628298" y="697845"/>
                      </a:lnTo>
                      <a:lnTo>
                        <a:pt x="1627964" y="699120"/>
                      </a:lnTo>
                      <a:lnTo>
                        <a:pt x="1627667" y="700259"/>
                      </a:lnTo>
                      <a:lnTo>
                        <a:pt x="1625047" y="706609"/>
                      </a:lnTo>
                      <a:lnTo>
                        <a:pt x="1624243" y="708578"/>
                      </a:lnTo>
                      <a:lnTo>
                        <a:pt x="1623724" y="709655"/>
                      </a:lnTo>
                      <a:lnTo>
                        <a:pt x="1623328" y="710496"/>
                      </a:lnTo>
                      <a:lnTo>
                        <a:pt x="1623057" y="710769"/>
                      </a:lnTo>
                      <a:lnTo>
                        <a:pt x="1622352" y="711499"/>
                      </a:lnTo>
                      <a:lnTo>
                        <a:pt x="1620547" y="712477"/>
                      </a:lnTo>
                      <a:lnTo>
                        <a:pt x="1616455" y="714012"/>
                      </a:lnTo>
                      <a:lnTo>
                        <a:pt x="1609742" y="715151"/>
                      </a:lnTo>
                      <a:lnTo>
                        <a:pt x="1602214" y="714854"/>
                      </a:lnTo>
                      <a:lnTo>
                        <a:pt x="1601460" y="714408"/>
                      </a:lnTo>
                      <a:lnTo>
                        <a:pt x="1599321" y="713121"/>
                      </a:lnTo>
                      <a:lnTo>
                        <a:pt x="1596849" y="708082"/>
                      </a:lnTo>
                      <a:lnTo>
                        <a:pt x="1596701" y="707773"/>
                      </a:lnTo>
                      <a:lnTo>
                        <a:pt x="1595774" y="707748"/>
                      </a:lnTo>
                      <a:lnTo>
                        <a:pt x="1594154" y="707699"/>
                      </a:lnTo>
                      <a:lnTo>
                        <a:pt x="1593931" y="709456"/>
                      </a:lnTo>
                      <a:lnTo>
                        <a:pt x="1592930" y="717107"/>
                      </a:lnTo>
                      <a:lnTo>
                        <a:pt x="1592720" y="717874"/>
                      </a:lnTo>
                      <a:lnTo>
                        <a:pt x="1592399" y="719050"/>
                      </a:lnTo>
                      <a:lnTo>
                        <a:pt x="1589593" y="721155"/>
                      </a:lnTo>
                      <a:lnTo>
                        <a:pt x="1587330" y="722838"/>
                      </a:lnTo>
                      <a:lnTo>
                        <a:pt x="1585093" y="724509"/>
                      </a:lnTo>
                      <a:lnTo>
                        <a:pt x="1575969" y="732828"/>
                      </a:lnTo>
                      <a:lnTo>
                        <a:pt x="1575191" y="733732"/>
                      </a:lnTo>
                      <a:lnTo>
                        <a:pt x="1573337" y="735898"/>
                      </a:lnTo>
                      <a:lnTo>
                        <a:pt x="1568515" y="740095"/>
                      </a:lnTo>
                      <a:lnTo>
                        <a:pt x="1567724" y="740775"/>
                      </a:lnTo>
                      <a:lnTo>
                        <a:pt x="1564918" y="742224"/>
                      </a:lnTo>
                      <a:lnTo>
                        <a:pt x="1558873" y="745331"/>
                      </a:lnTo>
                      <a:lnTo>
                        <a:pt x="1556982" y="747151"/>
                      </a:lnTo>
                      <a:lnTo>
                        <a:pt x="1556339" y="747770"/>
                      </a:lnTo>
                      <a:lnTo>
                        <a:pt x="1555968" y="748636"/>
                      </a:lnTo>
                      <a:lnTo>
                        <a:pt x="1554818" y="751273"/>
                      </a:lnTo>
                      <a:lnTo>
                        <a:pt x="1554781" y="752375"/>
                      </a:lnTo>
                      <a:lnTo>
                        <a:pt x="1554497" y="752907"/>
                      </a:lnTo>
                      <a:lnTo>
                        <a:pt x="1554163" y="753501"/>
                      </a:lnTo>
                      <a:lnTo>
                        <a:pt x="1553866" y="754046"/>
                      </a:lnTo>
                      <a:lnTo>
                        <a:pt x="1552778" y="754516"/>
                      </a:lnTo>
                      <a:lnTo>
                        <a:pt x="1552173" y="754789"/>
                      </a:lnTo>
                      <a:lnTo>
                        <a:pt x="1551554" y="754727"/>
                      </a:lnTo>
                      <a:lnTo>
                        <a:pt x="1549478" y="754504"/>
                      </a:lnTo>
                      <a:lnTo>
                        <a:pt x="1545225" y="754294"/>
                      </a:lnTo>
                      <a:lnTo>
                        <a:pt x="1544644" y="755507"/>
                      </a:lnTo>
                      <a:lnTo>
                        <a:pt x="1544595" y="757500"/>
                      </a:lnTo>
                      <a:lnTo>
                        <a:pt x="1544533" y="760062"/>
                      </a:lnTo>
                      <a:lnTo>
                        <a:pt x="1544125" y="762625"/>
                      </a:lnTo>
                      <a:lnTo>
                        <a:pt x="1543482" y="766697"/>
                      </a:lnTo>
                      <a:lnTo>
                        <a:pt x="1544088" y="769705"/>
                      </a:lnTo>
                      <a:lnTo>
                        <a:pt x="1544298" y="770894"/>
                      </a:lnTo>
                      <a:lnTo>
                        <a:pt x="1544582" y="772491"/>
                      </a:lnTo>
                      <a:lnTo>
                        <a:pt x="1545868" y="774632"/>
                      </a:lnTo>
                      <a:lnTo>
                        <a:pt x="1545720" y="776514"/>
                      </a:lnTo>
                      <a:lnTo>
                        <a:pt x="1544582" y="777046"/>
                      </a:lnTo>
                      <a:lnTo>
                        <a:pt x="1542197" y="776749"/>
                      </a:lnTo>
                      <a:lnTo>
                        <a:pt x="1539811" y="775165"/>
                      </a:lnTo>
                      <a:lnTo>
                        <a:pt x="1538352" y="775016"/>
                      </a:lnTo>
                      <a:lnTo>
                        <a:pt x="1537338" y="775548"/>
                      </a:lnTo>
                      <a:lnTo>
                        <a:pt x="1537511" y="777665"/>
                      </a:lnTo>
                      <a:lnTo>
                        <a:pt x="1537536" y="778581"/>
                      </a:lnTo>
                      <a:lnTo>
                        <a:pt x="1537548" y="779076"/>
                      </a:lnTo>
                      <a:lnTo>
                        <a:pt x="1537610" y="781119"/>
                      </a:lnTo>
                      <a:lnTo>
                        <a:pt x="1537610" y="781329"/>
                      </a:lnTo>
                      <a:lnTo>
                        <a:pt x="1537623" y="781515"/>
                      </a:lnTo>
                      <a:lnTo>
                        <a:pt x="1537610" y="781998"/>
                      </a:lnTo>
                      <a:lnTo>
                        <a:pt x="1537573" y="783174"/>
                      </a:lnTo>
                      <a:lnTo>
                        <a:pt x="1537376" y="788435"/>
                      </a:lnTo>
                      <a:lnTo>
                        <a:pt x="1538117" y="790230"/>
                      </a:lnTo>
                      <a:lnTo>
                        <a:pt x="1538290" y="790614"/>
                      </a:lnTo>
                      <a:lnTo>
                        <a:pt x="1538352" y="790762"/>
                      </a:lnTo>
                      <a:lnTo>
                        <a:pt x="1541208" y="796964"/>
                      </a:lnTo>
                      <a:lnTo>
                        <a:pt x="1542790" y="799799"/>
                      </a:lnTo>
                      <a:lnTo>
                        <a:pt x="1544533" y="802931"/>
                      </a:lnTo>
                      <a:lnTo>
                        <a:pt x="1547216" y="807623"/>
                      </a:lnTo>
                      <a:lnTo>
                        <a:pt x="1549156" y="811027"/>
                      </a:lnTo>
                      <a:lnTo>
                        <a:pt x="1553508" y="818999"/>
                      </a:lnTo>
                      <a:lnTo>
                        <a:pt x="1554695" y="821153"/>
                      </a:lnTo>
                      <a:lnTo>
                        <a:pt x="1555486" y="822614"/>
                      </a:lnTo>
                      <a:lnTo>
                        <a:pt x="1555684" y="823096"/>
                      </a:lnTo>
                      <a:lnTo>
                        <a:pt x="1556957" y="826302"/>
                      </a:lnTo>
                      <a:lnTo>
                        <a:pt x="1557810" y="828444"/>
                      </a:lnTo>
                      <a:lnTo>
                        <a:pt x="1559664" y="833297"/>
                      </a:lnTo>
                      <a:lnTo>
                        <a:pt x="1562112" y="841690"/>
                      </a:lnTo>
                      <a:lnTo>
                        <a:pt x="1562458" y="844190"/>
                      </a:lnTo>
                      <a:lnTo>
                        <a:pt x="1563175" y="849315"/>
                      </a:lnTo>
                      <a:lnTo>
                        <a:pt x="1563570" y="852125"/>
                      </a:lnTo>
                      <a:lnTo>
                        <a:pt x="1563583" y="852298"/>
                      </a:lnTo>
                      <a:lnTo>
                        <a:pt x="1564016" y="858513"/>
                      </a:lnTo>
                      <a:lnTo>
                        <a:pt x="1564782" y="861050"/>
                      </a:lnTo>
                      <a:lnTo>
                        <a:pt x="1565326" y="862883"/>
                      </a:lnTo>
                      <a:lnTo>
                        <a:pt x="1570889" y="869344"/>
                      </a:lnTo>
                      <a:lnTo>
                        <a:pt x="1571989" y="870619"/>
                      </a:lnTo>
                      <a:lnTo>
                        <a:pt x="1573534" y="874680"/>
                      </a:lnTo>
                      <a:lnTo>
                        <a:pt x="1574016" y="877131"/>
                      </a:lnTo>
                      <a:lnTo>
                        <a:pt x="1569344" y="891243"/>
                      </a:lnTo>
                      <a:lnTo>
                        <a:pt x="1562210" y="897965"/>
                      </a:lnTo>
                      <a:lnTo>
                        <a:pt x="1560245" y="900354"/>
                      </a:lnTo>
                      <a:lnTo>
                        <a:pt x="1557735" y="906902"/>
                      </a:lnTo>
                      <a:lnTo>
                        <a:pt x="1555066" y="913884"/>
                      </a:lnTo>
                      <a:lnTo>
                        <a:pt x="1553594" y="917709"/>
                      </a:lnTo>
                      <a:lnTo>
                        <a:pt x="1553335" y="918427"/>
                      </a:lnTo>
                      <a:lnTo>
                        <a:pt x="1552877" y="919665"/>
                      </a:lnTo>
                      <a:lnTo>
                        <a:pt x="1552407" y="920903"/>
                      </a:lnTo>
                      <a:lnTo>
                        <a:pt x="1552358" y="921138"/>
                      </a:lnTo>
                      <a:lnTo>
                        <a:pt x="1552321" y="921324"/>
                      </a:lnTo>
                      <a:lnTo>
                        <a:pt x="1552235" y="921757"/>
                      </a:lnTo>
                      <a:lnTo>
                        <a:pt x="1547611" y="934236"/>
                      </a:lnTo>
                      <a:lnTo>
                        <a:pt x="1547129" y="935523"/>
                      </a:lnTo>
                      <a:lnTo>
                        <a:pt x="1547166" y="936278"/>
                      </a:lnTo>
                      <a:lnTo>
                        <a:pt x="1547537" y="944832"/>
                      </a:lnTo>
                      <a:lnTo>
                        <a:pt x="1547549" y="945253"/>
                      </a:lnTo>
                      <a:lnTo>
                        <a:pt x="1547821" y="946379"/>
                      </a:lnTo>
                      <a:lnTo>
                        <a:pt x="1547982" y="946998"/>
                      </a:lnTo>
                      <a:lnTo>
                        <a:pt x="1547661" y="949821"/>
                      </a:lnTo>
                      <a:lnTo>
                        <a:pt x="1546437" y="954364"/>
                      </a:lnTo>
                      <a:lnTo>
                        <a:pt x="1543272" y="966149"/>
                      </a:lnTo>
                      <a:lnTo>
                        <a:pt x="1542221" y="970135"/>
                      </a:lnTo>
                      <a:lnTo>
                        <a:pt x="1542184" y="971583"/>
                      </a:lnTo>
                      <a:lnTo>
                        <a:pt x="1542061" y="978553"/>
                      </a:lnTo>
                      <a:lnTo>
                        <a:pt x="1542246" y="979729"/>
                      </a:lnTo>
                      <a:lnTo>
                        <a:pt x="1542864" y="983777"/>
                      </a:lnTo>
                      <a:lnTo>
                        <a:pt x="1545336" y="990003"/>
                      </a:lnTo>
                      <a:lnTo>
                        <a:pt x="1545497" y="990424"/>
                      </a:lnTo>
                      <a:lnTo>
                        <a:pt x="1545571" y="990610"/>
                      </a:lnTo>
                      <a:lnTo>
                        <a:pt x="1545670" y="990857"/>
                      </a:lnTo>
                      <a:lnTo>
                        <a:pt x="1548885" y="994410"/>
                      </a:lnTo>
                      <a:lnTo>
                        <a:pt x="1549910" y="995561"/>
                      </a:lnTo>
                      <a:lnTo>
                        <a:pt x="1551258" y="997072"/>
                      </a:lnTo>
                      <a:lnTo>
                        <a:pt x="1552803" y="998149"/>
                      </a:lnTo>
                      <a:lnTo>
                        <a:pt x="1554188" y="998966"/>
                      </a:lnTo>
                      <a:lnTo>
                        <a:pt x="1555881" y="999498"/>
                      </a:lnTo>
                      <a:lnTo>
                        <a:pt x="1556376" y="999647"/>
                      </a:lnTo>
                      <a:lnTo>
                        <a:pt x="1557649" y="999436"/>
                      </a:lnTo>
                      <a:lnTo>
                        <a:pt x="1559145" y="999176"/>
                      </a:lnTo>
                      <a:lnTo>
                        <a:pt x="1563113" y="995747"/>
                      </a:lnTo>
                      <a:lnTo>
                        <a:pt x="1567044" y="995859"/>
                      </a:lnTo>
                      <a:lnTo>
                        <a:pt x="1572756" y="997270"/>
                      </a:lnTo>
                      <a:lnTo>
                        <a:pt x="1576847" y="998124"/>
                      </a:lnTo>
                      <a:lnTo>
                        <a:pt x="1580914" y="1000105"/>
                      </a:lnTo>
                      <a:lnTo>
                        <a:pt x="1582682" y="1001961"/>
                      </a:lnTo>
                      <a:lnTo>
                        <a:pt x="1583090" y="1002382"/>
                      </a:lnTo>
                      <a:lnTo>
                        <a:pt x="1583214" y="1002655"/>
                      </a:lnTo>
                      <a:lnTo>
                        <a:pt x="1585216" y="1007037"/>
                      </a:lnTo>
                      <a:lnTo>
                        <a:pt x="1586181" y="1009711"/>
                      </a:lnTo>
                      <a:lnTo>
                        <a:pt x="1586663" y="1011023"/>
                      </a:lnTo>
                      <a:lnTo>
                        <a:pt x="1587281" y="1013177"/>
                      </a:lnTo>
                      <a:lnTo>
                        <a:pt x="1587639" y="1014390"/>
                      </a:lnTo>
                      <a:lnTo>
                        <a:pt x="1587206" y="1015640"/>
                      </a:lnTo>
                      <a:lnTo>
                        <a:pt x="1586255" y="1016531"/>
                      </a:lnTo>
                      <a:lnTo>
                        <a:pt x="1585501" y="1017237"/>
                      </a:lnTo>
                      <a:lnTo>
                        <a:pt x="1582274" y="1017287"/>
                      </a:lnTo>
                      <a:lnTo>
                        <a:pt x="1580222" y="1017324"/>
                      </a:lnTo>
                      <a:lnTo>
                        <a:pt x="1579307" y="1017980"/>
                      </a:lnTo>
                      <a:lnTo>
                        <a:pt x="1578541" y="1018537"/>
                      </a:lnTo>
                      <a:lnTo>
                        <a:pt x="1577947" y="1019725"/>
                      </a:lnTo>
                      <a:lnTo>
                        <a:pt x="1577119" y="1021409"/>
                      </a:lnTo>
                      <a:lnTo>
                        <a:pt x="1576390" y="1027524"/>
                      </a:lnTo>
                      <a:lnTo>
                        <a:pt x="1573423" y="1029492"/>
                      </a:lnTo>
                      <a:lnTo>
                        <a:pt x="1571655" y="1029294"/>
                      </a:lnTo>
                      <a:lnTo>
                        <a:pt x="1569813" y="1029071"/>
                      </a:lnTo>
                      <a:lnTo>
                        <a:pt x="1567106" y="1027351"/>
                      </a:lnTo>
                      <a:lnTo>
                        <a:pt x="1563360" y="1023390"/>
                      </a:lnTo>
                      <a:lnTo>
                        <a:pt x="1562310" y="1022226"/>
                      </a:lnTo>
                      <a:lnTo>
                        <a:pt x="1561073" y="1020877"/>
                      </a:lnTo>
                      <a:lnTo>
                        <a:pt x="1560332" y="1019862"/>
                      </a:lnTo>
                      <a:lnTo>
                        <a:pt x="1559627" y="1018871"/>
                      </a:lnTo>
                      <a:lnTo>
                        <a:pt x="1556264" y="1015975"/>
                      </a:lnTo>
                      <a:lnTo>
                        <a:pt x="1553471" y="1013585"/>
                      </a:lnTo>
                      <a:lnTo>
                        <a:pt x="1549539" y="1013548"/>
                      </a:lnTo>
                      <a:lnTo>
                        <a:pt x="1548650" y="1014588"/>
                      </a:lnTo>
                      <a:lnTo>
                        <a:pt x="1548514" y="1014737"/>
                      </a:lnTo>
                      <a:lnTo>
                        <a:pt x="1548069" y="1015244"/>
                      </a:lnTo>
                      <a:lnTo>
                        <a:pt x="1545349" y="1031547"/>
                      </a:lnTo>
                      <a:lnTo>
                        <a:pt x="1545373" y="1032290"/>
                      </a:lnTo>
                      <a:lnTo>
                        <a:pt x="1545448" y="1033677"/>
                      </a:lnTo>
                      <a:lnTo>
                        <a:pt x="1546610" y="1039210"/>
                      </a:lnTo>
                      <a:lnTo>
                        <a:pt x="1544607" y="1041129"/>
                      </a:lnTo>
                      <a:lnTo>
                        <a:pt x="1542914" y="1042243"/>
                      </a:lnTo>
                      <a:lnTo>
                        <a:pt x="1542209" y="1042713"/>
                      </a:lnTo>
                      <a:lnTo>
                        <a:pt x="1537462" y="1046439"/>
                      </a:lnTo>
                      <a:lnTo>
                        <a:pt x="1536609" y="1046897"/>
                      </a:lnTo>
                      <a:lnTo>
                        <a:pt x="1532913" y="1048841"/>
                      </a:lnTo>
                      <a:lnTo>
                        <a:pt x="1529723" y="1047256"/>
                      </a:lnTo>
                      <a:lnTo>
                        <a:pt x="1527844" y="1046885"/>
                      </a:lnTo>
                      <a:lnTo>
                        <a:pt x="1523555" y="1048432"/>
                      </a:lnTo>
                      <a:lnTo>
                        <a:pt x="1523184" y="1048952"/>
                      </a:lnTo>
                      <a:lnTo>
                        <a:pt x="1522739" y="1049584"/>
                      </a:lnTo>
                      <a:lnTo>
                        <a:pt x="1522022" y="1049844"/>
                      </a:lnTo>
                      <a:lnTo>
                        <a:pt x="1521713" y="1049955"/>
                      </a:lnTo>
                      <a:lnTo>
                        <a:pt x="1516397" y="1054300"/>
                      </a:lnTo>
                      <a:lnTo>
                        <a:pt x="1511156" y="1059276"/>
                      </a:lnTo>
                      <a:lnTo>
                        <a:pt x="1508794" y="1062210"/>
                      </a:lnTo>
                      <a:lnTo>
                        <a:pt x="1508559" y="1064859"/>
                      </a:lnTo>
                      <a:lnTo>
                        <a:pt x="1508362" y="1067075"/>
                      </a:lnTo>
                      <a:lnTo>
                        <a:pt x="1507434" y="1069019"/>
                      </a:lnTo>
                      <a:lnTo>
                        <a:pt x="1506495" y="1068920"/>
                      </a:lnTo>
                      <a:lnTo>
                        <a:pt x="1503405" y="1069477"/>
                      </a:lnTo>
                      <a:lnTo>
                        <a:pt x="1501204" y="1069885"/>
                      </a:lnTo>
                      <a:lnTo>
                        <a:pt x="1497557" y="1073958"/>
                      </a:lnTo>
                      <a:lnTo>
                        <a:pt x="1496259" y="1074453"/>
                      </a:lnTo>
                      <a:lnTo>
                        <a:pt x="1495654" y="1074688"/>
                      </a:lnTo>
                      <a:lnTo>
                        <a:pt x="1495011" y="1074973"/>
                      </a:lnTo>
                      <a:lnTo>
                        <a:pt x="1492477" y="1076112"/>
                      </a:lnTo>
                      <a:lnTo>
                        <a:pt x="1491611" y="1077796"/>
                      </a:lnTo>
                      <a:lnTo>
                        <a:pt x="1491401" y="1078204"/>
                      </a:lnTo>
                      <a:lnTo>
                        <a:pt x="1491488" y="1080568"/>
                      </a:lnTo>
                      <a:lnTo>
                        <a:pt x="1493552" y="1083824"/>
                      </a:lnTo>
                      <a:lnTo>
                        <a:pt x="1494133" y="1084740"/>
                      </a:lnTo>
                      <a:lnTo>
                        <a:pt x="1494182" y="1085149"/>
                      </a:lnTo>
                      <a:lnTo>
                        <a:pt x="1494380" y="1087265"/>
                      </a:lnTo>
                      <a:lnTo>
                        <a:pt x="1493960" y="1087649"/>
                      </a:lnTo>
                      <a:lnTo>
                        <a:pt x="1491722" y="1089704"/>
                      </a:lnTo>
                      <a:lnTo>
                        <a:pt x="1490474" y="1089679"/>
                      </a:lnTo>
                      <a:lnTo>
                        <a:pt x="1488249" y="1088293"/>
                      </a:lnTo>
                      <a:lnTo>
                        <a:pt x="1486122" y="1087439"/>
                      </a:lnTo>
                      <a:lnTo>
                        <a:pt x="1483885" y="1089197"/>
                      </a:lnTo>
                      <a:lnTo>
                        <a:pt x="1480584" y="1089184"/>
                      </a:lnTo>
                      <a:lnTo>
                        <a:pt x="1480028" y="1089605"/>
                      </a:lnTo>
                      <a:lnTo>
                        <a:pt x="1478891" y="1090484"/>
                      </a:lnTo>
                      <a:lnTo>
                        <a:pt x="1478446" y="1095906"/>
                      </a:lnTo>
                      <a:lnTo>
                        <a:pt x="1475009" y="1100647"/>
                      </a:lnTo>
                      <a:lnTo>
                        <a:pt x="1473241" y="1103086"/>
                      </a:lnTo>
                      <a:lnTo>
                        <a:pt x="1472574" y="1104683"/>
                      </a:lnTo>
                      <a:lnTo>
                        <a:pt x="1471473" y="1107295"/>
                      </a:lnTo>
                      <a:lnTo>
                        <a:pt x="1472969" y="1110563"/>
                      </a:lnTo>
                      <a:lnTo>
                        <a:pt x="1471968" y="1112828"/>
                      </a:lnTo>
                      <a:lnTo>
                        <a:pt x="1469409" y="1114809"/>
                      </a:lnTo>
                      <a:lnTo>
                        <a:pt x="1467246" y="1114796"/>
                      </a:lnTo>
                      <a:lnTo>
                        <a:pt x="1462733" y="1114796"/>
                      </a:lnTo>
                      <a:lnTo>
                        <a:pt x="1462573" y="1115106"/>
                      </a:lnTo>
                      <a:lnTo>
                        <a:pt x="1461868" y="1116394"/>
                      </a:lnTo>
                      <a:lnTo>
                        <a:pt x="1462808" y="1117867"/>
                      </a:lnTo>
                      <a:lnTo>
                        <a:pt x="1463117" y="1118349"/>
                      </a:lnTo>
                      <a:lnTo>
                        <a:pt x="1465305" y="1124935"/>
                      </a:lnTo>
                      <a:lnTo>
                        <a:pt x="1467901" y="1127918"/>
                      </a:lnTo>
                      <a:lnTo>
                        <a:pt x="1467851" y="1128240"/>
                      </a:lnTo>
                      <a:lnTo>
                        <a:pt x="1467703" y="1129404"/>
                      </a:lnTo>
                      <a:lnTo>
                        <a:pt x="1467407" y="1129552"/>
                      </a:lnTo>
                      <a:lnTo>
                        <a:pt x="1467073" y="1129713"/>
                      </a:lnTo>
                      <a:lnTo>
                        <a:pt x="1464934" y="1129255"/>
                      </a:lnTo>
                      <a:lnTo>
                        <a:pt x="1463710" y="1128995"/>
                      </a:lnTo>
                      <a:lnTo>
                        <a:pt x="1459482" y="1131880"/>
                      </a:lnTo>
                      <a:lnTo>
                        <a:pt x="1456355" y="1132115"/>
                      </a:lnTo>
                      <a:lnTo>
                        <a:pt x="1455626" y="1132177"/>
                      </a:lnTo>
                      <a:lnTo>
                        <a:pt x="1453017" y="1133056"/>
                      </a:lnTo>
                      <a:lnTo>
                        <a:pt x="1451892" y="1134516"/>
                      </a:lnTo>
                      <a:lnTo>
                        <a:pt x="1450013" y="1136992"/>
                      </a:lnTo>
                      <a:lnTo>
                        <a:pt x="1445921" y="1143825"/>
                      </a:lnTo>
                      <a:lnTo>
                        <a:pt x="1442559" y="1149482"/>
                      </a:lnTo>
                      <a:lnTo>
                        <a:pt x="1440754" y="1151921"/>
                      </a:lnTo>
                      <a:lnTo>
                        <a:pt x="1439394" y="1153741"/>
                      </a:lnTo>
                      <a:lnTo>
                        <a:pt x="1438541" y="1153716"/>
                      </a:lnTo>
                      <a:lnTo>
                        <a:pt x="1436390" y="1155783"/>
                      </a:lnTo>
                      <a:lnTo>
                        <a:pt x="1434499" y="1157616"/>
                      </a:lnTo>
                      <a:lnTo>
                        <a:pt x="1432187" y="1159844"/>
                      </a:lnTo>
                      <a:lnTo>
                        <a:pt x="1428985" y="1162939"/>
                      </a:lnTo>
                      <a:lnTo>
                        <a:pt x="1426909" y="1164152"/>
                      </a:lnTo>
                      <a:lnTo>
                        <a:pt x="1424547" y="1164239"/>
                      </a:lnTo>
                      <a:lnTo>
                        <a:pt x="1424238" y="1164251"/>
                      </a:lnTo>
                      <a:lnTo>
                        <a:pt x="1423138" y="1164288"/>
                      </a:lnTo>
                      <a:lnTo>
                        <a:pt x="1420246" y="1167073"/>
                      </a:lnTo>
                      <a:lnTo>
                        <a:pt x="1418725" y="1168509"/>
                      </a:lnTo>
                      <a:lnTo>
                        <a:pt x="1415152" y="1169722"/>
                      </a:lnTo>
                      <a:lnTo>
                        <a:pt x="1414262" y="1171096"/>
                      </a:lnTo>
                      <a:lnTo>
                        <a:pt x="1414015" y="1171480"/>
                      </a:lnTo>
                      <a:lnTo>
                        <a:pt x="1414188" y="1174142"/>
                      </a:lnTo>
                      <a:lnTo>
                        <a:pt x="1413100" y="1179391"/>
                      </a:lnTo>
                      <a:lnTo>
                        <a:pt x="1412717" y="1181235"/>
                      </a:lnTo>
                      <a:lnTo>
                        <a:pt x="1412766" y="1182052"/>
                      </a:lnTo>
                      <a:lnTo>
                        <a:pt x="1413051" y="1186583"/>
                      </a:lnTo>
                      <a:lnTo>
                        <a:pt x="1410640" y="1187201"/>
                      </a:lnTo>
                      <a:lnTo>
                        <a:pt x="1408081" y="1187870"/>
                      </a:lnTo>
                      <a:lnTo>
                        <a:pt x="1407253" y="1188997"/>
                      </a:lnTo>
                      <a:lnTo>
                        <a:pt x="1406709" y="1189727"/>
                      </a:lnTo>
                      <a:lnTo>
                        <a:pt x="1406759" y="1191064"/>
                      </a:lnTo>
                      <a:lnTo>
                        <a:pt x="1409293" y="1193020"/>
                      </a:lnTo>
                      <a:lnTo>
                        <a:pt x="1409354" y="1193824"/>
                      </a:lnTo>
                      <a:lnTo>
                        <a:pt x="1409416" y="1194518"/>
                      </a:lnTo>
                      <a:lnTo>
                        <a:pt x="1407290" y="1198405"/>
                      </a:lnTo>
                      <a:lnTo>
                        <a:pt x="1404002" y="1201561"/>
                      </a:lnTo>
                      <a:lnTo>
                        <a:pt x="1402135" y="1201190"/>
                      </a:lnTo>
                      <a:lnTo>
                        <a:pt x="1400800" y="1200930"/>
                      </a:lnTo>
                      <a:lnTo>
                        <a:pt x="1398426" y="1198665"/>
                      </a:lnTo>
                      <a:lnTo>
                        <a:pt x="1396832" y="1196412"/>
                      </a:lnTo>
                      <a:lnTo>
                        <a:pt x="1396671" y="1196164"/>
                      </a:lnTo>
                      <a:lnTo>
                        <a:pt x="1396226" y="1195545"/>
                      </a:lnTo>
                      <a:lnTo>
                        <a:pt x="1393778" y="1196201"/>
                      </a:lnTo>
                      <a:lnTo>
                        <a:pt x="1391899" y="1199779"/>
                      </a:lnTo>
                      <a:lnTo>
                        <a:pt x="1385224" y="1204124"/>
                      </a:lnTo>
                      <a:lnTo>
                        <a:pt x="1380922" y="1206922"/>
                      </a:lnTo>
                      <a:lnTo>
                        <a:pt x="1379735" y="1208073"/>
                      </a:lnTo>
                      <a:lnTo>
                        <a:pt x="1379488" y="1208308"/>
                      </a:lnTo>
                      <a:lnTo>
                        <a:pt x="1378252" y="1209942"/>
                      </a:lnTo>
                      <a:lnTo>
                        <a:pt x="1376249" y="1212566"/>
                      </a:lnTo>
                      <a:lnTo>
                        <a:pt x="1375433" y="1214498"/>
                      </a:lnTo>
                      <a:lnTo>
                        <a:pt x="1375099" y="1215302"/>
                      </a:lnTo>
                      <a:lnTo>
                        <a:pt x="1374420" y="1221033"/>
                      </a:lnTo>
                      <a:lnTo>
                        <a:pt x="1373282" y="1223052"/>
                      </a:lnTo>
                      <a:lnTo>
                        <a:pt x="1371663" y="1222952"/>
                      </a:lnTo>
                      <a:lnTo>
                        <a:pt x="1371094" y="1222928"/>
                      </a:lnTo>
                      <a:lnTo>
                        <a:pt x="1369673" y="1222086"/>
                      </a:lnTo>
                      <a:lnTo>
                        <a:pt x="1368609" y="1221455"/>
                      </a:lnTo>
                      <a:lnTo>
                        <a:pt x="1365173" y="1221219"/>
                      </a:lnTo>
                      <a:lnTo>
                        <a:pt x="1364283" y="1222754"/>
                      </a:lnTo>
                      <a:lnTo>
                        <a:pt x="1365568" y="1228077"/>
                      </a:lnTo>
                      <a:lnTo>
                        <a:pt x="1364085" y="1231432"/>
                      </a:lnTo>
                      <a:lnTo>
                        <a:pt x="1363714" y="1234255"/>
                      </a:lnTo>
                      <a:lnTo>
                        <a:pt x="1363294" y="1235047"/>
                      </a:lnTo>
                      <a:lnTo>
                        <a:pt x="1362972" y="1235653"/>
                      </a:lnTo>
                      <a:lnTo>
                        <a:pt x="1360698" y="1235926"/>
                      </a:lnTo>
                      <a:lnTo>
                        <a:pt x="1355740" y="1237065"/>
                      </a:lnTo>
                      <a:lnTo>
                        <a:pt x="1355085" y="1238476"/>
                      </a:lnTo>
                      <a:lnTo>
                        <a:pt x="1353046" y="1241682"/>
                      </a:lnTo>
                      <a:lnTo>
                        <a:pt x="1352823" y="1242041"/>
                      </a:lnTo>
                      <a:lnTo>
                        <a:pt x="1351599" y="1243192"/>
                      </a:lnTo>
                      <a:lnTo>
                        <a:pt x="1351364" y="1243415"/>
                      </a:lnTo>
                      <a:lnTo>
                        <a:pt x="1349349" y="1245321"/>
                      </a:lnTo>
                      <a:lnTo>
                        <a:pt x="1348744" y="1245891"/>
                      </a:lnTo>
                      <a:lnTo>
                        <a:pt x="1346803" y="1248527"/>
                      </a:lnTo>
                      <a:lnTo>
                        <a:pt x="1346296" y="1250669"/>
                      </a:lnTo>
                      <a:lnTo>
                        <a:pt x="1346123" y="1251424"/>
                      </a:lnTo>
                      <a:lnTo>
                        <a:pt x="1346234" y="1253640"/>
                      </a:lnTo>
                      <a:lnTo>
                        <a:pt x="1347161" y="1255559"/>
                      </a:lnTo>
                      <a:lnTo>
                        <a:pt x="1347433" y="1256103"/>
                      </a:lnTo>
                      <a:lnTo>
                        <a:pt x="1348744" y="1256611"/>
                      </a:lnTo>
                      <a:lnTo>
                        <a:pt x="1352749" y="1259372"/>
                      </a:lnTo>
                      <a:lnTo>
                        <a:pt x="1360982" y="1265462"/>
                      </a:lnTo>
                      <a:lnTo>
                        <a:pt x="1361081" y="1265697"/>
                      </a:lnTo>
                      <a:lnTo>
                        <a:pt x="1361217" y="1266019"/>
                      </a:lnTo>
                      <a:lnTo>
                        <a:pt x="1361909" y="1267022"/>
                      </a:lnTo>
                      <a:lnTo>
                        <a:pt x="1362070" y="1267232"/>
                      </a:lnTo>
                      <a:lnTo>
                        <a:pt x="1362700" y="1268136"/>
                      </a:lnTo>
                      <a:lnTo>
                        <a:pt x="1363875" y="1269795"/>
                      </a:lnTo>
                      <a:lnTo>
                        <a:pt x="1367658" y="1275142"/>
                      </a:lnTo>
                      <a:lnTo>
                        <a:pt x="1368412" y="1277012"/>
                      </a:lnTo>
                      <a:lnTo>
                        <a:pt x="1368918" y="1278250"/>
                      </a:lnTo>
                      <a:lnTo>
                        <a:pt x="1370464" y="1282248"/>
                      </a:lnTo>
                      <a:lnTo>
                        <a:pt x="1371502" y="1284922"/>
                      </a:lnTo>
                      <a:lnTo>
                        <a:pt x="1372009" y="1287410"/>
                      </a:lnTo>
                      <a:lnTo>
                        <a:pt x="1373826" y="1296236"/>
                      </a:lnTo>
                      <a:lnTo>
                        <a:pt x="1374444" y="1303218"/>
                      </a:lnTo>
                      <a:lnTo>
                        <a:pt x="1374518" y="1304010"/>
                      </a:lnTo>
                      <a:lnTo>
                        <a:pt x="1375136" y="1311005"/>
                      </a:lnTo>
                      <a:lnTo>
                        <a:pt x="1374444" y="1313208"/>
                      </a:lnTo>
                      <a:lnTo>
                        <a:pt x="1374036" y="1314520"/>
                      </a:lnTo>
                      <a:lnTo>
                        <a:pt x="1371786" y="1316526"/>
                      </a:lnTo>
                      <a:lnTo>
                        <a:pt x="1368511" y="1319410"/>
                      </a:lnTo>
                      <a:lnTo>
                        <a:pt x="1368226" y="1319670"/>
                      </a:lnTo>
                      <a:lnTo>
                        <a:pt x="1364171" y="1322802"/>
                      </a:lnTo>
                      <a:lnTo>
                        <a:pt x="1363862" y="1323025"/>
                      </a:lnTo>
                      <a:lnTo>
                        <a:pt x="1358708" y="1326540"/>
                      </a:lnTo>
                      <a:lnTo>
                        <a:pt x="1356470" y="1328781"/>
                      </a:lnTo>
                      <a:lnTo>
                        <a:pt x="1342464" y="1340170"/>
                      </a:lnTo>
                      <a:lnTo>
                        <a:pt x="1340337" y="1341890"/>
                      </a:lnTo>
                      <a:lnTo>
                        <a:pt x="1339509" y="1343029"/>
                      </a:lnTo>
                      <a:lnTo>
                        <a:pt x="1339373" y="1343215"/>
                      </a:lnTo>
                      <a:lnTo>
                        <a:pt x="1339077" y="1343376"/>
                      </a:lnTo>
                      <a:lnTo>
                        <a:pt x="1337717" y="1344119"/>
                      </a:lnTo>
                      <a:lnTo>
                        <a:pt x="1331511" y="1350048"/>
                      </a:lnTo>
                      <a:lnTo>
                        <a:pt x="1329422" y="1352759"/>
                      </a:lnTo>
                      <a:lnTo>
                        <a:pt x="1326307" y="1356238"/>
                      </a:lnTo>
                      <a:lnTo>
                        <a:pt x="1321584" y="1358268"/>
                      </a:lnTo>
                      <a:lnTo>
                        <a:pt x="1318284" y="1359221"/>
                      </a:lnTo>
                      <a:lnTo>
                        <a:pt x="1316392" y="1360286"/>
                      </a:lnTo>
                      <a:lnTo>
                        <a:pt x="1300470" y="1364755"/>
                      </a:lnTo>
                      <a:lnTo>
                        <a:pt x="1298974" y="1364953"/>
                      </a:lnTo>
                      <a:lnTo>
                        <a:pt x="1295822" y="1365856"/>
                      </a:lnTo>
                      <a:lnTo>
                        <a:pt x="1274596" y="1371934"/>
                      </a:lnTo>
                      <a:lnTo>
                        <a:pt x="1271308" y="1372504"/>
                      </a:lnTo>
                      <a:lnTo>
                        <a:pt x="1259527" y="1376762"/>
                      </a:lnTo>
                      <a:lnTo>
                        <a:pt x="1253631" y="1379238"/>
                      </a:lnTo>
                      <a:lnTo>
                        <a:pt x="1252197" y="1379857"/>
                      </a:lnTo>
                      <a:lnTo>
                        <a:pt x="1251319" y="1380228"/>
                      </a:lnTo>
                      <a:lnTo>
                        <a:pt x="1244557" y="1383137"/>
                      </a:lnTo>
                      <a:lnTo>
                        <a:pt x="1226607" y="1390850"/>
                      </a:lnTo>
                      <a:lnTo>
                        <a:pt x="1209251" y="1398252"/>
                      </a:lnTo>
                      <a:lnTo>
                        <a:pt x="1205765" y="1401186"/>
                      </a:lnTo>
                      <a:lnTo>
                        <a:pt x="1204603" y="1405989"/>
                      </a:lnTo>
                      <a:lnTo>
                        <a:pt x="1203923" y="1408787"/>
                      </a:lnTo>
                      <a:lnTo>
                        <a:pt x="1203181" y="1411114"/>
                      </a:lnTo>
                      <a:lnTo>
                        <a:pt x="1202291" y="1413850"/>
                      </a:lnTo>
                      <a:lnTo>
                        <a:pt x="1201277" y="1417019"/>
                      </a:lnTo>
                      <a:lnTo>
                        <a:pt x="1201178" y="1417811"/>
                      </a:lnTo>
                      <a:lnTo>
                        <a:pt x="1200919" y="1419693"/>
                      </a:lnTo>
                      <a:lnTo>
                        <a:pt x="1200610" y="1419916"/>
                      </a:lnTo>
                      <a:lnTo>
                        <a:pt x="1200288" y="1420151"/>
                      </a:lnTo>
                      <a:lnTo>
                        <a:pt x="1200227" y="1421117"/>
                      </a:lnTo>
                      <a:lnTo>
                        <a:pt x="1200177" y="1421958"/>
                      </a:lnTo>
                      <a:lnTo>
                        <a:pt x="1197927" y="1430512"/>
                      </a:lnTo>
                      <a:lnTo>
                        <a:pt x="1193353" y="1448028"/>
                      </a:lnTo>
                      <a:lnTo>
                        <a:pt x="1193217" y="1448561"/>
                      </a:lnTo>
                      <a:lnTo>
                        <a:pt x="1191005" y="1457016"/>
                      </a:lnTo>
                      <a:lnTo>
                        <a:pt x="1189843" y="1461720"/>
                      </a:lnTo>
                      <a:lnTo>
                        <a:pt x="1187865" y="1467835"/>
                      </a:lnTo>
                      <a:lnTo>
                        <a:pt x="1187902" y="1469531"/>
                      </a:lnTo>
                      <a:lnTo>
                        <a:pt x="1187902" y="1470125"/>
                      </a:lnTo>
                      <a:lnTo>
                        <a:pt x="1187419" y="1470917"/>
                      </a:lnTo>
                      <a:lnTo>
                        <a:pt x="1186950" y="1471685"/>
                      </a:lnTo>
                      <a:lnTo>
                        <a:pt x="1186282" y="1474185"/>
                      </a:lnTo>
                      <a:lnTo>
                        <a:pt x="1184947" y="1479001"/>
                      </a:lnTo>
                      <a:lnTo>
                        <a:pt x="1184206" y="1481637"/>
                      </a:lnTo>
                      <a:lnTo>
                        <a:pt x="1184069" y="1482158"/>
                      </a:lnTo>
                      <a:lnTo>
                        <a:pt x="1182240" y="1489213"/>
                      </a:lnTo>
                      <a:lnTo>
                        <a:pt x="1180225" y="1496938"/>
                      </a:lnTo>
                      <a:lnTo>
                        <a:pt x="1177641" y="1506210"/>
                      </a:lnTo>
                      <a:lnTo>
                        <a:pt x="1176998" y="1508537"/>
                      </a:lnTo>
                      <a:lnTo>
                        <a:pt x="1173030" y="1522810"/>
                      </a:lnTo>
                      <a:lnTo>
                        <a:pt x="1170669" y="1529916"/>
                      </a:lnTo>
                      <a:lnTo>
                        <a:pt x="1169754" y="1532689"/>
                      </a:lnTo>
                      <a:lnTo>
                        <a:pt x="1164847" y="1543000"/>
                      </a:lnTo>
                      <a:lnTo>
                        <a:pt x="1163907" y="1543781"/>
                      </a:lnTo>
                      <a:lnTo>
                        <a:pt x="1162918" y="1546751"/>
                      </a:lnTo>
                      <a:lnTo>
                        <a:pt x="1161929" y="1548757"/>
                      </a:lnTo>
                      <a:lnTo>
                        <a:pt x="1158987" y="1554649"/>
                      </a:lnTo>
                      <a:lnTo>
                        <a:pt x="1157639" y="1556333"/>
                      </a:lnTo>
                      <a:lnTo>
                        <a:pt x="1157256" y="1556828"/>
                      </a:lnTo>
                      <a:lnTo>
                        <a:pt x="1156589" y="1559094"/>
                      </a:lnTo>
                      <a:lnTo>
                        <a:pt x="1153041" y="1566075"/>
                      </a:lnTo>
                      <a:lnTo>
                        <a:pt x="1151866" y="1568402"/>
                      </a:lnTo>
                      <a:lnTo>
                        <a:pt x="1150494" y="1570952"/>
                      </a:lnTo>
                      <a:lnTo>
                        <a:pt x="1146835" y="1577774"/>
                      </a:lnTo>
                      <a:lnTo>
                        <a:pt x="1142743" y="1585659"/>
                      </a:lnTo>
                      <a:lnTo>
                        <a:pt x="1140518" y="1589954"/>
                      </a:lnTo>
                      <a:lnTo>
                        <a:pt x="1139665" y="1591428"/>
                      </a:lnTo>
                      <a:lnTo>
                        <a:pt x="1127501" y="1614255"/>
                      </a:lnTo>
                      <a:lnTo>
                        <a:pt x="1127167" y="1615752"/>
                      </a:lnTo>
                      <a:lnTo>
                        <a:pt x="1123249" y="1623192"/>
                      </a:lnTo>
                      <a:lnTo>
                        <a:pt x="1117525" y="1634036"/>
                      </a:lnTo>
                      <a:lnTo>
                        <a:pt x="1117488" y="1634185"/>
                      </a:lnTo>
                      <a:lnTo>
                        <a:pt x="1117154" y="1635510"/>
                      </a:lnTo>
                      <a:lnTo>
                        <a:pt x="1117030" y="1636004"/>
                      </a:lnTo>
                      <a:lnTo>
                        <a:pt x="1101565" y="1655700"/>
                      </a:lnTo>
                      <a:lnTo>
                        <a:pt x="1101466" y="1655836"/>
                      </a:lnTo>
                      <a:lnTo>
                        <a:pt x="1098401" y="1660069"/>
                      </a:lnTo>
                      <a:lnTo>
                        <a:pt x="1096176" y="1662719"/>
                      </a:lnTo>
                      <a:lnTo>
                        <a:pt x="1091725" y="1667980"/>
                      </a:lnTo>
                      <a:lnTo>
                        <a:pt x="1090143" y="1669874"/>
                      </a:lnTo>
                      <a:lnTo>
                        <a:pt x="1088721" y="1671904"/>
                      </a:lnTo>
                      <a:lnTo>
                        <a:pt x="1088548" y="1672696"/>
                      </a:lnTo>
                      <a:lnTo>
                        <a:pt x="1088388" y="1673389"/>
                      </a:lnTo>
                      <a:lnTo>
                        <a:pt x="1087411" y="1675667"/>
                      </a:lnTo>
                      <a:lnTo>
                        <a:pt x="1078152" y="1697206"/>
                      </a:lnTo>
                      <a:lnTo>
                        <a:pt x="1077732" y="1698667"/>
                      </a:lnTo>
                      <a:lnTo>
                        <a:pt x="1077348" y="1700029"/>
                      </a:lnTo>
                      <a:lnTo>
                        <a:pt x="1071995" y="1712012"/>
                      </a:lnTo>
                      <a:lnTo>
                        <a:pt x="1069573" y="1714265"/>
                      </a:lnTo>
                      <a:lnTo>
                        <a:pt x="1064368" y="1716629"/>
                      </a:lnTo>
                      <a:lnTo>
                        <a:pt x="1063280" y="1716766"/>
                      </a:lnTo>
                      <a:lnTo>
                        <a:pt x="1054689" y="1720578"/>
                      </a:lnTo>
                      <a:lnTo>
                        <a:pt x="1050387" y="1722497"/>
                      </a:lnTo>
                      <a:lnTo>
                        <a:pt x="1043241" y="1725468"/>
                      </a:lnTo>
                      <a:lnTo>
                        <a:pt x="1023672" y="1734109"/>
                      </a:lnTo>
                      <a:lnTo>
                        <a:pt x="1021484" y="1735148"/>
                      </a:lnTo>
                      <a:lnTo>
                        <a:pt x="1016366" y="1737562"/>
                      </a:lnTo>
                      <a:lnTo>
                        <a:pt x="1013251" y="1738887"/>
                      </a:lnTo>
                      <a:lnTo>
                        <a:pt x="1008616" y="1740855"/>
                      </a:lnTo>
                      <a:lnTo>
                        <a:pt x="1006613" y="1742539"/>
                      </a:lnTo>
                      <a:lnTo>
                        <a:pt x="1006118" y="1742947"/>
                      </a:lnTo>
                      <a:lnTo>
                        <a:pt x="1001680" y="1745807"/>
                      </a:lnTo>
                      <a:lnTo>
                        <a:pt x="1001075" y="1746091"/>
                      </a:lnTo>
                      <a:lnTo>
                        <a:pt x="999357" y="1746884"/>
                      </a:lnTo>
                      <a:lnTo>
                        <a:pt x="995549" y="1749199"/>
                      </a:lnTo>
                      <a:lnTo>
                        <a:pt x="994436" y="1750152"/>
                      </a:lnTo>
                      <a:lnTo>
                        <a:pt x="992743" y="1751613"/>
                      </a:lnTo>
                      <a:lnTo>
                        <a:pt x="983051" y="1757951"/>
                      </a:lnTo>
                      <a:lnTo>
                        <a:pt x="976882" y="1761986"/>
                      </a:lnTo>
                      <a:lnTo>
                        <a:pt x="975943" y="1763150"/>
                      </a:lnTo>
                      <a:lnTo>
                        <a:pt x="975794" y="1763138"/>
                      </a:lnTo>
                      <a:lnTo>
                        <a:pt x="974867" y="1763063"/>
                      </a:lnTo>
                      <a:lnTo>
                        <a:pt x="973619" y="1764388"/>
                      </a:lnTo>
                      <a:lnTo>
                        <a:pt x="970231" y="1766319"/>
                      </a:lnTo>
                      <a:lnTo>
                        <a:pt x="966560" y="1768399"/>
                      </a:lnTo>
                      <a:lnTo>
                        <a:pt x="963284" y="1771048"/>
                      </a:lnTo>
                      <a:lnTo>
                        <a:pt x="957845" y="1774452"/>
                      </a:lnTo>
                      <a:lnTo>
                        <a:pt x="956534" y="1774860"/>
                      </a:lnTo>
                      <a:lnTo>
                        <a:pt x="955916" y="1775058"/>
                      </a:lnTo>
                      <a:lnTo>
                        <a:pt x="953345" y="1777547"/>
                      </a:lnTo>
                      <a:lnTo>
                        <a:pt x="951070" y="1778859"/>
                      </a:lnTo>
                      <a:lnTo>
                        <a:pt x="950947" y="1778945"/>
                      </a:lnTo>
                      <a:lnTo>
                        <a:pt x="946904" y="1781619"/>
                      </a:lnTo>
                      <a:lnTo>
                        <a:pt x="942404" y="1784603"/>
                      </a:lnTo>
                      <a:lnTo>
                        <a:pt x="940217" y="1785890"/>
                      </a:lnTo>
                      <a:lnTo>
                        <a:pt x="937547" y="1787475"/>
                      </a:lnTo>
                      <a:lnTo>
                        <a:pt x="932478" y="1790483"/>
                      </a:lnTo>
                      <a:lnTo>
                        <a:pt x="923009" y="1794011"/>
                      </a:lnTo>
                      <a:lnTo>
                        <a:pt x="916234" y="1796536"/>
                      </a:lnTo>
                      <a:lnTo>
                        <a:pt x="915789" y="1796685"/>
                      </a:lnTo>
                      <a:lnTo>
                        <a:pt x="914293" y="1797155"/>
                      </a:lnTo>
                      <a:lnTo>
                        <a:pt x="909979" y="1800956"/>
                      </a:lnTo>
                      <a:lnTo>
                        <a:pt x="909794" y="1801129"/>
                      </a:lnTo>
                      <a:lnTo>
                        <a:pt x="894008" y="1820614"/>
                      </a:lnTo>
                      <a:lnTo>
                        <a:pt x="890150" y="1825454"/>
                      </a:lnTo>
                      <a:lnTo>
                        <a:pt x="881905" y="1838848"/>
                      </a:lnTo>
                      <a:lnTo>
                        <a:pt x="879383" y="1847030"/>
                      </a:lnTo>
                      <a:lnTo>
                        <a:pt x="877047" y="1854656"/>
                      </a:lnTo>
                      <a:lnTo>
                        <a:pt x="875304" y="1860623"/>
                      </a:lnTo>
                      <a:lnTo>
                        <a:pt x="867540" y="1886185"/>
                      </a:lnTo>
                      <a:lnTo>
                        <a:pt x="867058" y="1888476"/>
                      </a:lnTo>
                      <a:lnTo>
                        <a:pt x="866341" y="1891768"/>
                      </a:lnTo>
                      <a:lnTo>
                        <a:pt x="864870" y="1893489"/>
                      </a:lnTo>
                      <a:lnTo>
                        <a:pt x="864536" y="1896720"/>
                      </a:lnTo>
                      <a:lnTo>
                        <a:pt x="863325" y="1900780"/>
                      </a:lnTo>
                      <a:lnTo>
                        <a:pt x="862323" y="1904110"/>
                      </a:lnTo>
                      <a:lnTo>
                        <a:pt x="860173" y="1911043"/>
                      </a:lnTo>
                      <a:lnTo>
                        <a:pt x="854363" y="1929822"/>
                      </a:lnTo>
                      <a:lnTo>
                        <a:pt x="850283" y="1937967"/>
                      </a:lnTo>
                      <a:lnTo>
                        <a:pt x="847131" y="1944243"/>
                      </a:lnTo>
                      <a:lnTo>
                        <a:pt x="838923" y="1951349"/>
                      </a:lnTo>
                      <a:lnTo>
                        <a:pt x="837365" y="1952698"/>
                      </a:lnTo>
                      <a:lnTo>
                        <a:pt x="837130" y="1953961"/>
                      </a:lnTo>
                      <a:lnTo>
                        <a:pt x="834188" y="1957724"/>
                      </a:lnTo>
                      <a:lnTo>
                        <a:pt x="829317" y="1962812"/>
                      </a:lnTo>
                      <a:lnTo>
                        <a:pt x="822357" y="1968779"/>
                      </a:lnTo>
                      <a:lnTo>
                        <a:pt x="818661" y="1971947"/>
                      </a:lnTo>
                      <a:lnTo>
                        <a:pt x="810032" y="1978818"/>
                      </a:lnTo>
                      <a:lnTo>
                        <a:pt x="798721" y="1988647"/>
                      </a:lnTo>
                      <a:lnTo>
                        <a:pt x="798227" y="1989068"/>
                      </a:lnTo>
                      <a:lnTo>
                        <a:pt x="797819" y="1989489"/>
                      </a:lnTo>
                      <a:lnTo>
                        <a:pt x="790204" y="1997287"/>
                      </a:lnTo>
                      <a:lnTo>
                        <a:pt x="786372" y="2002561"/>
                      </a:lnTo>
                      <a:lnTo>
                        <a:pt x="783479" y="2006547"/>
                      </a:lnTo>
                      <a:lnTo>
                        <a:pt x="769572" y="2028062"/>
                      </a:lnTo>
                      <a:lnTo>
                        <a:pt x="769473" y="2030401"/>
                      </a:lnTo>
                      <a:lnTo>
                        <a:pt x="769386" y="2032555"/>
                      </a:lnTo>
                      <a:lnTo>
                        <a:pt x="767804" y="2042719"/>
                      </a:lnTo>
                      <a:lnTo>
                        <a:pt x="766209" y="2053030"/>
                      </a:lnTo>
                      <a:lnTo>
                        <a:pt x="764651" y="2065273"/>
                      </a:lnTo>
                      <a:lnTo>
                        <a:pt x="762846" y="2079509"/>
                      </a:lnTo>
                      <a:lnTo>
                        <a:pt x="762612" y="2079682"/>
                      </a:lnTo>
                      <a:lnTo>
                        <a:pt x="760090" y="2081539"/>
                      </a:lnTo>
                      <a:lnTo>
                        <a:pt x="758780" y="2081972"/>
                      </a:lnTo>
                      <a:lnTo>
                        <a:pt x="756851" y="2082616"/>
                      </a:lnTo>
                      <a:lnTo>
                        <a:pt x="753575" y="2083706"/>
                      </a:lnTo>
                      <a:lnTo>
                        <a:pt x="743240" y="2087283"/>
                      </a:lnTo>
                      <a:lnTo>
                        <a:pt x="718269" y="2097719"/>
                      </a:lnTo>
                      <a:lnTo>
                        <a:pt x="718047" y="2097806"/>
                      </a:lnTo>
                      <a:lnTo>
                        <a:pt x="717391" y="2098053"/>
                      </a:lnTo>
                      <a:lnTo>
                        <a:pt x="713955" y="2099390"/>
                      </a:lnTo>
                      <a:lnTo>
                        <a:pt x="711223" y="2100442"/>
                      </a:lnTo>
                      <a:lnTo>
                        <a:pt x="702718" y="2104354"/>
                      </a:lnTo>
                      <a:lnTo>
                        <a:pt x="696376" y="2106533"/>
                      </a:lnTo>
                      <a:lnTo>
                        <a:pt x="684583" y="2107857"/>
                      </a:lnTo>
                      <a:lnTo>
                        <a:pt x="669921" y="2109504"/>
                      </a:lnTo>
                      <a:lnTo>
                        <a:pt x="647991" y="2110618"/>
                      </a:lnTo>
                      <a:lnTo>
                        <a:pt x="633107" y="2111410"/>
                      </a:lnTo>
                      <a:lnTo>
                        <a:pt x="620857" y="2112054"/>
                      </a:lnTo>
                      <a:lnTo>
                        <a:pt x="611870" y="2112574"/>
                      </a:lnTo>
                      <a:lnTo>
                        <a:pt x="600991" y="2113205"/>
                      </a:lnTo>
                      <a:lnTo>
                        <a:pt x="598246" y="2113601"/>
                      </a:lnTo>
                      <a:lnTo>
                        <a:pt x="577033" y="2117736"/>
                      </a:lnTo>
                      <a:lnTo>
                        <a:pt x="570506" y="2119011"/>
                      </a:lnTo>
                      <a:lnTo>
                        <a:pt x="568899" y="2118937"/>
                      </a:lnTo>
                      <a:lnTo>
                        <a:pt x="565907" y="2119939"/>
                      </a:lnTo>
                      <a:lnTo>
                        <a:pt x="562100" y="2121214"/>
                      </a:lnTo>
                      <a:lnTo>
                        <a:pt x="546598" y="2128703"/>
                      </a:lnTo>
                      <a:lnTo>
                        <a:pt x="542519" y="2130808"/>
                      </a:lnTo>
                      <a:lnTo>
                        <a:pt x="527993" y="2138273"/>
                      </a:lnTo>
                      <a:lnTo>
                        <a:pt x="526114" y="2139226"/>
                      </a:lnTo>
                      <a:lnTo>
                        <a:pt x="522319" y="2141182"/>
                      </a:lnTo>
                      <a:lnTo>
                        <a:pt x="510674" y="2146814"/>
                      </a:lnTo>
                      <a:lnTo>
                        <a:pt x="501415" y="2151295"/>
                      </a:lnTo>
                      <a:lnTo>
                        <a:pt x="488472" y="2157472"/>
                      </a:lnTo>
                      <a:lnTo>
                        <a:pt x="476716" y="2163093"/>
                      </a:lnTo>
                      <a:lnTo>
                        <a:pt x="468804" y="2166571"/>
                      </a:lnTo>
                      <a:lnTo>
                        <a:pt x="462759" y="2168242"/>
                      </a:lnTo>
                      <a:lnTo>
                        <a:pt x="456887" y="2168502"/>
                      </a:lnTo>
                      <a:lnTo>
                        <a:pt x="451164" y="2167178"/>
                      </a:lnTo>
                      <a:lnTo>
                        <a:pt x="450570" y="2167116"/>
                      </a:lnTo>
                      <a:lnTo>
                        <a:pt x="442918" y="2166410"/>
                      </a:lnTo>
                      <a:lnTo>
                        <a:pt x="442053" y="2166299"/>
                      </a:lnTo>
                      <a:lnTo>
                        <a:pt x="438653" y="2165878"/>
                      </a:lnTo>
                      <a:lnTo>
                        <a:pt x="427812" y="2165123"/>
                      </a:lnTo>
                      <a:lnTo>
                        <a:pt x="426365" y="2164727"/>
                      </a:lnTo>
                      <a:lnTo>
                        <a:pt x="424981" y="2164343"/>
                      </a:lnTo>
                      <a:lnTo>
                        <a:pt x="424165" y="2162919"/>
                      </a:lnTo>
                      <a:lnTo>
                        <a:pt x="423139" y="2161112"/>
                      </a:lnTo>
                      <a:lnTo>
                        <a:pt x="419158" y="2155777"/>
                      </a:lnTo>
                      <a:lnTo>
                        <a:pt x="415549" y="2149562"/>
                      </a:lnTo>
                      <a:lnTo>
                        <a:pt x="414683" y="2147483"/>
                      </a:lnTo>
                      <a:lnTo>
                        <a:pt x="414312" y="2146567"/>
                      </a:lnTo>
                      <a:lnTo>
                        <a:pt x="413509" y="2145552"/>
                      </a:lnTo>
                      <a:lnTo>
                        <a:pt x="412310" y="2144054"/>
                      </a:lnTo>
                      <a:lnTo>
                        <a:pt x="412161" y="2142952"/>
                      </a:lnTo>
                      <a:lnTo>
                        <a:pt x="409466" y="2137988"/>
                      </a:lnTo>
                      <a:lnTo>
                        <a:pt x="409059" y="2136564"/>
                      </a:lnTo>
                      <a:lnTo>
                        <a:pt x="408848" y="2135785"/>
                      </a:lnTo>
                      <a:lnTo>
                        <a:pt x="408218" y="2134707"/>
                      </a:lnTo>
                      <a:lnTo>
                        <a:pt x="407390" y="2133272"/>
                      </a:lnTo>
                      <a:lnTo>
                        <a:pt x="404769" y="2129261"/>
                      </a:lnTo>
                      <a:lnTo>
                        <a:pt x="404114" y="2127887"/>
                      </a:lnTo>
                      <a:lnTo>
                        <a:pt x="401542" y="2122489"/>
                      </a:lnTo>
                      <a:lnTo>
                        <a:pt x="401122" y="2120298"/>
                      </a:lnTo>
                      <a:lnTo>
                        <a:pt x="400751" y="2118392"/>
                      </a:lnTo>
                      <a:lnTo>
                        <a:pt x="400380" y="2115631"/>
                      </a:lnTo>
                      <a:lnTo>
                        <a:pt x="399886" y="2111930"/>
                      </a:lnTo>
                      <a:lnTo>
                        <a:pt x="399676" y="2096642"/>
                      </a:lnTo>
                      <a:lnTo>
                        <a:pt x="396499" y="2091406"/>
                      </a:lnTo>
                      <a:lnTo>
                        <a:pt x="396301" y="2091084"/>
                      </a:lnTo>
                      <a:lnTo>
                        <a:pt x="392073" y="2086417"/>
                      </a:lnTo>
                      <a:lnTo>
                        <a:pt x="386696" y="2080487"/>
                      </a:lnTo>
                      <a:lnTo>
                        <a:pt x="377968" y="2071215"/>
                      </a:lnTo>
                      <a:lnTo>
                        <a:pt x="368721" y="2061869"/>
                      </a:lnTo>
                      <a:lnTo>
                        <a:pt x="367275" y="2060408"/>
                      </a:lnTo>
                      <a:lnTo>
                        <a:pt x="364283" y="2059047"/>
                      </a:lnTo>
                      <a:lnTo>
                        <a:pt x="357719" y="2056051"/>
                      </a:lnTo>
                      <a:lnTo>
                        <a:pt x="355160" y="2055605"/>
                      </a:lnTo>
                      <a:lnTo>
                        <a:pt x="351662" y="2054999"/>
                      </a:lnTo>
                      <a:lnTo>
                        <a:pt x="345716" y="2055407"/>
                      </a:lnTo>
                      <a:lnTo>
                        <a:pt x="342563" y="2055617"/>
                      </a:lnTo>
                      <a:lnTo>
                        <a:pt x="336827" y="2057078"/>
                      </a:lnTo>
                      <a:lnTo>
                        <a:pt x="333354" y="2058254"/>
                      </a:lnTo>
                      <a:lnTo>
                        <a:pt x="328730" y="2059802"/>
                      </a:lnTo>
                      <a:lnTo>
                        <a:pt x="325430" y="2060495"/>
                      </a:lnTo>
                      <a:lnTo>
                        <a:pt x="321709" y="2061275"/>
                      </a:lnTo>
                      <a:lnTo>
                        <a:pt x="309149" y="2064369"/>
                      </a:lnTo>
                      <a:lnTo>
                        <a:pt x="300359" y="2073010"/>
                      </a:lnTo>
                      <a:lnTo>
                        <a:pt x="299568" y="2074545"/>
                      </a:lnTo>
                      <a:lnTo>
                        <a:pt x="299309" y="2075065"/>
                      </a:lnTo>
                      <a:lnTo>
                        <a:pt x="296441" y="2078754"/>
                      </a:lnTo>
                      <a:lnTo>
                        <a:pt x="296045" y="2079274"/>
                      </a:lnTo>
                      <a:lnTo>
                        <a:pt x="290433" y="2085699"/>
                      </a:lnTo>
                      <a:lnTo>
                        <a:pt x="290148" y="2085934"/>
                      </a:lnTo>
                      <a:lnTo>
                        <a:pt x="284054" y="2091108"/>
                      </a:lnTo>
                      <a:lnTo>
                        <a:pt x="262235" y="2106582"/>
                      </a:lnTo>
                      <a:lnTo>
                        <a:pt x="262111" y="2106743"/>
                      </a:lnTo>
                      <a:lnTo>
                        <a:pt x="257303" y="2113069"/>
                      </a:lnTo>
                      <a:lnTo>
                        <a:pt x="254447" y="2116820"/>
                      </a:lnTo>
                      <a:lnTo>
                        <a:pt x="254212" y="2117043"/>
                      </a:lnTo>
                      <a:lnTo>
                        <a:pt x="242617" y="2110308"/>
                      </a:lnTo>
                      <a:lnTo>
                        <a:pt x="237375" y="2107733"/>
                      </a:lnTo>
                      <a:lnTo>
                        <a:pt x="235879" y="2107622"/>
                      </a:lnTo>
                      <a:lnTo>
                        <a:pt x="231849" y="2106669"/>
                      </a:lnTo>
                      <a:lnTo>
                        <a:pt x="229624" y="2106037"/>
                      </a:lnTo>
                      <a:lnTo>
                        <a:pt x="227597" y="2105543"/>
                      </a:lnTo>
                      <a:lnTo>
                        <a:pt x="226237" y="2105010"/>
                      </a:lnTo>
                      <a:lnTo>
                        <a:pt x="223344" y="2103487"/>
                      </a:lnTo>
                      <a:lnTo>
                        <a:pt x="221267" y="2103141"/>
                      </a:lnTo>
                      <a:lnTo>
                        <a:pt x="220464" y="2102423"/>
                      </a:lnTo>
                      <a:lnTo>
                        <a:pt x="214963" y="2097050"/>
                      </a:lnTo>
                      <a:lnTo>
                        <a:pt x="213628" y="2094735"/>
                      </a:lnTo>
                      <a:lnTo>
                        <a:pt x="212824" y="2093844"/>
                      </a:lnTo>
                      <a:lnTo>
                        <a:pt x="211205" y="2092235"/>
                      </a:lnTo>
                      <a:lnTo>
                        <a:pt x="208534" y="2091207"/>
                      </a:lnTo>
                      <a:lnTo>
                        <a:pt x="206544" y="2090650"/>
                      </a:lnTo>
                      <a:lnTo>
                        <a:pt x="201055" y="2088694"/>
                      </a:lnTo>
                      <a:lnTo>
                        <a:pt x="199115" y="2086974"/>
                      </a:lnTo>
                      <a:lnTo>
                        <a:pt x="198336" y="2086293"/>
                      </a:lnTo>
                      <a:lnTo>
                        <a:pt x="197199" y="2084708"/>
                      </a:lnTo>
                      <a:lnTo>
                        <a:pt x="195505" y="2081861"/>
                      </a:lnTo>
                      <a:lnTo>
                        <a:pt x="195245" y="2081478"/>
                      </a:lnTo>
                      <a:lnTo>
                        <a:pt x="194256" y="2080079"/>
                      </a:lnTo>
                      <a:lnTo>
                        <a:pt x="193094" y="2078568"/>
                      </a:lnTo>
                      <a:lnTo>
                        <a:pt x="192612" y="2077157"/>
                      </a:lnTo>
                      <a:lnTo>
                        <a:pt x="191982" y="2074954"/>
                      </a:lnTo>
                      <a:lnTo>
                        <a:pt x="191302" y="2073827"/>
                      </a:lnTo>
                      <a:lnTo>
                        <a:pt x="190090" y="2072404"/>
                      </a:lnTo>
                      <a:lnTo>
                        <a:pt x="189831" y="2072106"/>
                      </a:lnTo>
                      <a:lnTo>
                        <a:pt x="188521" y="2070559"/>
                      </a:lnTo>
                      <a:lnTo>
                        <a:pt x="186703" y="2068331"/>
                      </a:lnTo>
                      <a:lnTo>
                        <a:pt x="185245" y="2066276"/>
                      </a:lnTo>
                      <a:lnTo>
                        <a:pt x="184626" y="2065558"/>
                      </a:lnTo>
                      <a:lnTo>
                        <a:pt x="182710" y="2063664"/>
                      </a:lnTo>
                      <a:lnTo>
                        <a:pt x="180238" y="2060965"/>
                      </a:lnTo>
                      <a:lnTo>
                        <a:pt x="177951" y="2058465"/>
                      </a:lnTo>
                      <a:lnTo>
                        <a:pt x="176393" y="2056162"/>
                      </a:lnTo>
                      <a:lnTo>
                        <a:pt x="175985" y="2055543"/>
                      </a:lnTo>
                      <a:lnTo>
                        <a:pt x="175244" y="2054491"/>
                      </a:lnTo>
                      <a:lnTo>
                        <a:pt x="173315" y="2051755"/>
                      </a:lnTo>
                      <a:lnTo>
                        <a:pt x="170657" y="2047992"/>
                      </a:lnTo>
                      <a:lnTo>
                        <a:pt x="166355" y="2041221"/>
                      </a:lnTo>
                      <a:lnTo>
                        <a:pt x="164946" y="2039661"/>
                      </a:lnTo>
                      <a:lnTo>
                        <a:pt x="164340" y="2038312"/>
                      </a:lnTo>
                      <a:lnTo>
                        <a:pt x="163821" y="2036170"/>
                      </a:lnTo>
                      <a:lnTo>
                        <a:pt x="163302" y="2034907"/>
                      </a:lnTo>
                      <a:lnTo>
                        <a:pt x="162844" y="2034214"/>
                      </a:lnTo>
                      <a:lnTo>
                        <a:pt x="162177" y="2033063"/>
                      </a:lnTo>
                      <a:lnTo>
                        <a:pt x="160916" y="2031293"/>
                      </a:lnTo>
                      <a:lnTo>
                        <a:pt x="155675" y="2022008"/>
                      </a:lnTo>
                      <a:lnTo>
                        <a:pt x="154982" y="2021439"/>
                      </a:lnTo>
                      <a:lnTo>
                        <a:pt x="154846" y="2021068"/>
                      </a:lnTo>
                      <a:lnTo>
                        <a:pt x="154846" y="2020572"/>
                      </a:lnTo>
                      <a:lnTo>
                        <a:pt x="155155" y="2019161"/>
                      </a:lnTo>
                      <a:lnTo>
                        <a:pt x="155390" y="2017837"/>
                      </a:lnTo>
                      <a:lnTo>
                        <a:pt x="155749" y="2015831"/>
                      </a:lnTo>
                      <a:lnTo>
                        <a:pt x="155736" y="2014791"/>
                      </a:lnTo>
                      <a:lnTo>
                        <a:pt x="155489" y="2013739"/>
                      </a:lnTo>
                      <a:lnTo>
                        <a:pt x="155230" y="2012922"/>
                      </a:lnTo>
                      <a:lnTo>
                        <a:pt x="154340" y="2010954"/>
                      </a:lnTo>
                      <a:lnTo>
                        <a:pt x="154265" y="2010360"/>
                      </a:lnTo>
                      <a:lnTo>
                        <a:pt x="154611" y="2008887"/>
                      </a:lnTo>
                      <a:lnTo>
                        <a:pt x="154475" y="2008788"/>
                      </a:lnTo>
                      <a:lnTo>
                        <a:pt x="153969" y="2008738"/>
                      </a:lnTo>
                      <a:lnTo>
                        <a:pt x="153857" y="2008812"/>
                      </a:lnTo>
                      <a:lnTo>
                        <a:pt x="153227" y="2010026"/>
                      </a:lnTo>
                      <a:lnTo>
                        <a:pt x="153054" y="2010112"/>
                      </a:lnTo>
                      <a:lnTo>
                        <a:pt x="152930" y="2010075"/>
                      </a:lnTo>
                      <a:lnTo>
                        <a:pt x="152769" y="2009964"/>
                      </a:lnTo>
                      <a:lnTo>
                        <a:pt x="152757" y="2009666"/>
                      </a:lnTo>
                      <a:lnTo>
                        <a:pt x="152782" y="2008924"/>
                      </a:lnTo>
                      <a:lnTo>
                        <a:pt x="153091" y="2007785"/>
                      </a:lnTo>
                      <a:lnTo>
                        <a:pt x="154166" y="2005396"/>
                      </a:lnTo>
                      <a:lnTo>
                        <a:pt x="155514" y="2004616"/>
                      </a:lnTo>
                      <a:lnTo>
                        <a:pt x="155687" y="2004084"/>
                      </a:lnTo>
                      <a:lnTo>
                        <a:pt x="156453" y="2003254"/>
                      </a:lnTo>
                      <a:lnTo>
                        <a:pt x="157492" y="2001534"/>
                      </a:lnTo>
                      <a:lnTo>
                        <a:pt x="158518" y="2000333"/>
                      </a:lnTo>
                      <a:lnTo>
                        <a:pt x="158691" y="1999528"/>
                      </a:lnTo>
                      <a:lnTo>
                        <a:pt x="158456" y="1999218"/>
                      </a:lnTo>
                      <a:lnTo>
                        <a:pt x="157999" y="1998377"/>
                      </a:lnTo>
                      <a:lnTo>
                        <a:pt x="157109" y="1997287"/>
                      </a:lnTo>
                      <a:lnTo>
                        <a:pt x="156911" y="1996372"/>
                      </a:lnTo>
                      <a:lnTo>
                        <a:pt x="156898" y="1996161"/>
                      </a:lnTo>
                      <a:lnTo>
                        <a:pt x="155230" y="1994230"/>
                      </a:lnTo>
                      <a:lnTo>
                        <a:pt x="154970" y="1993896"/>
                      </a:lnTo>
                      <a:lnTo>
                        <a:pt x="154760" y="1993314"/>
                      </a:lnTo>
                      <a:lnTo>
                        <a:pt x="154550" y="1991902"/>
                      </a:lnTo>
                      <a:lnTo>
                        <a:pt x="154550" y="1991321"/>
                      </a:lnTo>
                      <a:lnTo>
                        <a:pt x="154265" y="1990912"/>
                      </a:lnTo>
                      <a:lnTo>
                        <a:pt x="154191" y="1990207"/>
                      </a:lnTo>
                      <a:lnTo>
                        <a:pt x="154216" y="1989501"/>
                      </a:lnTo>
                      <a:lnTo>
                        <a:pt x="154080" y="1989130"/>
                      </a:lnTo>
                      <a:lnTo>
                        <a:pt x="152782" y="1988003"/>
                      </a:lnTo>
                      <a:lnTo>
                        <a:pt x="152324" y="1987483"/>
                      </a:lnTo>
                      <a:lnTo>
                        <a:pt x="151941" y="1986777"/>
                      </a:lnTo>
                      <a:lnTo>
                        <a:pt x="151471" y="1985948"/>
                      </a:lnTo>
                      <a:lnTo>
                        <a:pt x="151323" y="1985614"/>
                      </a:lnTo>
                      <a:lnTo>
                        <a:pt x="151163" y="1984908"/>
                      </a:lnTo>
                      <a:lnTo>
                        <a:pt x="151002" y="1984388"/>
                      </a:lnTo>
                      <a:lnTo>
                        <a:pt x="151063" y="1983757"/>
                      </a:lnTo>
                      <a:lnTo>
                        <a:pt x="151249" y="1983027"/>
                      </a:lnTo>
                      <a:lnTo>
                        <a:pt x="151311" y="1982668"/>
                      </a:lnTo>
                      <a:lnTo>
                        <a:pt x="151224" y="1982173"/>
                      </a:lnTo>
                      <a:lnTo>
                        <a:pt x="151410" y="1981467"/>
                      </a:lnTo>
                      <a:lnTo>
                        <a:pt x="152386" y="1980340"/>
                      </a:lnTo>
                      <a:lnTo>
                        <a:pt x="152436" y="1980081"/>
                      </a:lnTo>
                      <a:lnTo>
                        <a:pt x="152324" y="1979734"/>
                      </a:lnTo>
                      <a:lnTo>
                        <a:pt x="151904" y="1979090"/>
                      </a:lnTo>
                      <a:lnTo>
                        <a:pt x="150915" y="1978149"/>
                      </a:lnTo>
                      <a:lnTo>
                        <a:pt x="150853" y="1977902"/>
                      </a:lnTo>
                      <a:lnTo>
                        <a:pt x="150940" y="1977630"/>
                      </a:lnTo>
                      <a:lnTo>
                        <a:pt x="151199" y="1977209"/>
                      </a:lnTo>
                      <a:lnTo>
                        <a:pt x="151879" y="1976231"/>
                      </a:lnTo>
                      <a:lnTo>
                        <a:pt x="152411" y="1975376"/>
                      </a:lnTo>
                      <a:lnTo>
                        <a:pt x="152498" y="1974894"/>
                      </a:lnTo>
                      <a:lnTo>
                        <a:pt x="152399" y="1974683"/>
                      </a:lnTo>
                      <a:lnTo>
                        <a:pt x="152102" y="1974609"/>
                      </a:lnTo>
                      <a:lnTo>
                        <a:pt x="151805" y="1974609"/>
                      </a:lnTo>
                      <a:lnTo>
                        <a:pt x="151138" y="1974844"/>
                      </a:lnTo>
                      <a:lnTo>
                        <a:pt x="150334" y="1974906"/>
                      </a:lnTo>
                      <a:lnTo>
                        <a:pt x="149321" y="1974758"/>
                      </a:lnTo>
                      <a:lnTo>
                        <a:pt x="148233" y="1974436"/>
                      </a:lnTo>
                      <a:lnTo>
                        <a:pt x="147590" y="1974089"/>
                      </a:lnTo>
                      <a:lnTo>
                        <a:pt x="147046" y="1973619"/>
                      </a:lnTo>
                      <a:lnTo>
                        <a:pt x="146440" y="1972690"/>
                      </a:lnTo>
                      <a:lnTo>
                        <a:pt x="146218" y="1971997"/>
                      </a:lnTo>
                      <a:lnTo>
                        <a:pt x="146168" y="1971638"/>
                      </a:lnTo>
                      <a:lnTo>
                        <a:pt x="146032" y="1970883"/>
                      </a:lnTo>
                      <a:lnTo>
                        <a:pt x="145933" y="1969732"/>
                      </a:lnTo>
                      <a:lnTo>
                        <a:pt x="145649" y="1968543"/>
                      </a:lnTo>
                      <a:lnTo>
                        <a:pt x="145254" y="1965733"/>
                      </a:lnTo>
                      <a:lnTo>
                        <a:pt x="145167" y="1965535"/>
                      </a:lnTo>
                      <a:lnTo>
                        <a:pt x="144932" y="1964916"/>
                      </a:lnTo>
                      <a:lnTo>
                        <a:pt x="144648" y="1963294"/>
                      </a:lnTo>
                      <a:lnTo>
                        <a:pt x="144734" y="1962156"/>
                      </a:lnTo>
                      <a:lnTo>
                        <a:pt x="144920" y="1961809"/>
                      </a:lnTo>
                      <a:lnTo>
                        <a:pt x="145414" y="1961227"/>
                      </a:lnTo>
                      <a:lnTo>
                        <a:pt x="145402" y="1960881"/>
                      </a:lnTo>
                      <a:lnTo>
                        <a:pt x="145303" y="1960175"/>
                      </a:lnTo>
                      <a:lnTo>
                        <a:pt x="145389" y="1959767"/>
                      </a:lnTo>
                      <a:lnTo>
                        <a:pt x="146045" y="1958739"/>
                      </a:lnTo>
                      <a:lnTo>
                        <a:pt x="146242" y="1958194"/>
                      </a:lnTo>
                      <a:lnTo>
                        <a:pt x="146947" y="1957018"/>
                      </a:lnTo>
                      <a:lnTo>
                        <a:pt x="146836" y="1956820"/>
                      </a:lnTo>
                      <a:lnTo>
                        <a:pt x="146329" y="1956399"/>
                      </a:lnTo>
                      <a:lnTo>
                        <a:pt x="146069" y="1955954"/>
                      </a:lnTo>
                      <a:lnTo>
                        <a:pt x="146069" y="1955731"/>
                      </a:lnTo>
                      <a:lnTo>
                        <a:pt x="146440" y="1955174"/>
                      </a:lnTo>
                      <a:lnTo>
                        <a:pt x="146700" y="1954691"/>
                      </a:lnTo>
                      <a:lnTo>
                        <a:pt x="147157" y="1953800"/>
                      </a:lnTo>
                      <a:lnTo>
                        <a:pt x="147491" y="1952970"/>
                      </a:lnTo>
                      <a:lnTo>
                        <a:pt x="147775" y="1951287"/>
                      </a:lnTo>
                      <a:lnTo>
                        <a:pt x="147751" y="1950569"/>
                      </a:lnTo>
                      <a:lnTo>
                        <a:pt x="147454" y="1949653"/>
                      </a:lnTo>
                      <a:lnTo>
                        <a:pt x="146551" y="1948440"/>
                      </a:lnTo>
                      <a:lnTo>
                        <a:pt x="146378" y="1947882"/>
                      </a:lnTo>
                      <a:lnTo>
                        <a:pt x="146267" y="1947326"/>
                      </a:lnTo>
                      <a:lnTo>
                        <a:pt x="146292" y="1946867"/>
                      </a:lnTo>
                      <a:lnTo>
                        <a:pt x="146514" y="1945493"/>
                      </a:lnTo>
                      <a:lnTo>
                        <a:pt x="146514" y="1945085"/>
                      </a:lnTo>
                      <a:lnTo>
                        <a:pt x="146354" y="1944218"/>
                      </a:lnTo>
                      <a:lnTo>
                        <a:pt x="146094" y="1943748"/>
                      </a:lnTo>
                      <a:lnTo>
                        <a:pt x="145464" y="1942894"/>
                      </a:lnTo>
                      <a:lnTo>
                        <a:pt x="145154" y="1942745"/>
                      </a:lnTo>
                      <a:lnTo>
                        <a:pt x="144462" y="1942659"/>
                      </a:lnTo>
                      <a:lnTo>
                        <a:pt x="143189" y="1942881"/>
                      </a:lnTo>
                      <a:lnTo>
                        <a:pt x="142015" y="1942622"/>
                      </a:lnTo>
                      <a:lnTo>
                        <a:pt x="141359" y="1942275"/>
                      </a:lnTo>
                      <a:lnTo>
                        <a:pt x="140692" y="1941606"/>
                      </a:lnTo>
                      <a:lnTo>
                        <a:pt x="140581" y="1941210"/>
                      </a:lnTo>
                      <a:lnTo>
                        <a:pt x="140445" y="1939700"/>
                      </a:lnTo>
                      <a:lnTo>
                        <a:pt x="140259" y="1939502"/>
                      </a:lnTo>
                      <a:lnTo>
                        <a:pt x="139913" y="1939477"/>
                      </a:lnTo>
                      <a:lnTo>
                        <a:pt x="139777" y="1939551"/>
                      </a:lnTo>
                      <a:lnTo>
                        <a:pt x="139715" y="1939812"/>
                      </a:lnTo>
                      <a:lnTo>
                        <a:pt x="139641" y="1940777"/>
                      </a:lnTo>
                      <a:lnTo>
                        <a:pt x="139406" y="1940864"/>
                      </a:lnTo>
                      <a:lnTo>
                        <a:pt x="139233" y="1940839"/>
                      </a:lnTo>
                      <a:lnTo>
                        <a:pt x="139048" y="1940554"/>
                      </a:lnTo>
                      <a:lnTo>
                        <a:pt x="138763" y="1939935"/>
                      </a:lnTo>
                      <a:lnTo>
                        <a:pt x="138665" y="1939490"/>
                      </a:lnTo>
                      <a:lnTo>
                        <a:pt x="138652" y="1939155"/>
                      </a:lnTo>
                      <a:lnTo>
                        <a:pt x="138763" y="1938648"/>
                      </a:lnTo>
                      <a:lnTo>
                        <a:pt x="139109" y="1938140"/>
                      </a:lnTo>
                      <a:lnTo>
                        <a:pt x="139678" y="1937509"/>
                      </a:lnTo>
                      <a:lnTo>
                        <a:pt x="139950" y="1936729"/>
                      </a:lnTo>
                      <a:lnTo>
                        <a:pt x="139456" y="1936531"/>
                      </a:lnTo>
                      <a:lnTo>
                        <a:pt x="137787" y="1936420"/>
                      </a:lnTo>
                      <a:lnTo>
                        <a:pt x="137169" y="1936667"/>
                      </a:lnTo>
                      <a:lnTo>
                        <a:pt x="136946" y="1936667"/>
                      </a:lnTo>
                      <a:lnTo>
                        <a:pt x="135722" y="1936259"/>
                      </a:lnTo>
                      <a:lnTo>
                        <a:pt x="133052" y="1935640"/>
                      </a:lnTo>
                      <a:lnTo>
                        <a:pt x="132150" y="1935281"/>
                      </a:lnTo>
                      <a:lnTo>
                        <a:pt x="131099" y="1935132"/>
                      </a:lnTo>
                      <a:lnTo>
                        <a:pt x="130642" y="1935145"/>
                      </a:lnTo>
                      <a:lnTo>
                        <a:pt x="130357" y="1935070"/>
                      </a:lnTo>
                      <a:lnTo>
                        <a:pt x="130110" y="1934501"/>
                      </a:lnTo>
                      <a:lnTo>
                        <a:pt x="129578" y="1932941"/>
                      </a:lnTo>
                      <a:lnTo>
                        <a:pt x="128923" y="1931963"/>
                      </a:lnTo>
                      <a:lnTo>
                        <a:pt x="128095" y="1930725"/>
                      </a:lnTo>
                      <a:lnTo>
                        <a:pt x="127613" y="1929698"/>
                      </a:lnTo>
                      <a:lnTo>
                        <a:pt x="127403" y="1929438"/>
                      </a:lnTo>
                      <a:lnTo>
                        <a:pt x="127279" y="1929153"/>
                      </a:lnTo>
                      <a:lnTo>
                        <a:pt x="127254" y="1928807"/>
                      </a:lnTo>
                      <a:lnTo>
                        <a:pt x="126747" y="1928361"/>
                      </a:lnTo>
                      <a:lnTo>
                        <a:pt x="126401" y="1928064"/>
                      </a:lnTo>
                      <a:lnTo>
                        <a:pt x="124485" y="1926281"/>
                      </a:lnTo>
                      <a:lnTo>
                        <a:pt x="122408" y="1924201"/>
                      </a:lnTo>
                      <a:lnTo>
                        <a:pt x="121568" y="1923261"/>
                      </a:lnTo>
                      <a:lnTo>
                        <a:pt x="121197" y="1923050"/>
                      </a:lnTo>
                      <a:lnTo>
                        <a:pt x="119763" y="1922382"/>
                      </a:lnTo>
                      <a:lnTo>
                        <a:pt x="116796" y="1921466"/>
                      </a:lnTo>
                      <a:lnTo>
                        <a:pt x="115436" y="1921094"/>
                      </a:lnTo>
                      <a:lnTo>
                        <a:pt x="112185" y="1920624"/>
                      </a:lnTo>
                      <a:lnTo>
                        <a:pt x="110454" y="1920092"/>
                      </a:lnTo>
                      <a:lnTo>
                        <a:pt x="108229" y="1919547"/>
                      </a:lnTo>
                      <a:lnTo>
                        <a:pt x="107932" y="1919522"/>
                      </a:lnTo>
                      <a:lnTo>
                        <a:pt x="106560" y="1919460"/>
                      </a:lnTo>
                      <a:lnTo>
                        <a:pt x="104756" y="1919671"/>
                      </a:lnTo>
                      <a:lnTo>
                        <a:pt x="104632" y="1919696"/>
                      </a:lnTo>
                      <a:lnTo>
                        <a:pt x="102592" y="1920178"/>
                      </a:lnTo>
                      <a:lnTo>
                        <a:pt x="99971" y="1920277"/>
                      </a:lnTo>
                      <a:lnTo>
                        <a:pt x="99267" y="1920302"/>
                      </a:lnTo>
                      <a:lnTo>
                        <a:pt x="96374" y="1920067"/>
                      </a:lnTo>
                      <a:lnTo>
                        <a:pt x="93988" y="1919609"/>
                      </a:lnTo>
                      <a:lnTo>
                        <a:pt x="90453" y="1918767"/>
                      </a:lnTo>
                      <a:lnTo>
                        <a:pt x="88289" y="1917950"/>
                      </a:lnTo>
                      <a:lnTo>
                        <a:pt x="86336" y="1917269"/>
                      </a:lnTo>
                      <a:lnTo>
                        <a:pt x="84457" y="1916366"/>
                      </a:lnTo>
                      <a:lnTo>
                        <a:pt x="84222" y="1916230"/>
                      </a:lnTo>
                      <a:lnTo>
                        <a:pt x="83888" y="1915920"/>
                      </a:lnTo>
                      <a:lnTo>
                        <a:pt x="83888" y="1915400"/>
                      </a:lnTo>
                      <a:lnTo>
                        <a:pt x="84111" y="1914657"/>
                      </a:lnTo>
                      <a:lnTo>
                        <a:pt x="85421" y="1913035"/>
                      </a:lnTo>
                      <a:lnTo>
                        <a:pt x="87016" y="1911117"/>
                      </a:lnTo>
                      <a:lnTo>
                        <a:pt x="88549" y="1909347"/>
                      </a:lnTo>
                      <a:lnTo>
                        <a:pt x="89859" y="1908171"/>
                      </a:lnTo>
                      <a:lnTo>
                        <a:pt x="90144" y="1907502"/>
                      </a:lnTo>
                      <a:lnTo>
                        <a:pt x="90156" y="1907056"/>
                      </a:lnTo>
                      <a:lnTo>
                        <a:pt x="89723" y="1906611"/>
                      </a:lnTo>
                      <a:lnTo>
                        <a:pt x="86905" y="1905930"/>
                      </a:lnTo>
                      <a:lnTo>
                        <a:pt x="81194" y="1904791"/>
                      </a:lnTo>
                      <a:lnTo>
                        <a:pt x="76138" y="1903875"/>
                      </a:lnTo>
                      <a:lnTo>
                        <a:pt x="73084" y="1903615"/>
                      </a:lnTo>
                      <a:lnTo>
                        <a:pt x="72021" y="1903479"/>
                      </a:lnTo>
                      <a:lnTo>
                        <a:pt x="64220" y="1901783"/>
                      </a:lnTo>
                      <a:lnTo>
                        <a:pt x="59164" y="1900805"/>
                      </a:lnTo>
                      <a:lnTo>
                        <a:pt x="56420" y="1900644"/>
                      </a:lnTo>
                      <a:lnTo>
                        <a:pt x="54183" y="1900632"/>
                      </a:lnTo>
                      <a:lnTo>
                        <a:pt x="48385" y="1900904"/>
                      </a:lnTo>
                      <a:lnTo>
                        <a:pt x="45640" y="1901040"/>
                      </a:lnTo>
                      <a:lnTo>
                        <a:pt x="43836" y="1901399"/>
                      </a:lnTo>
                      <a:lnTo>
                        <a:pt x="41882" y="1902142"/>
                      </a:lnTo>
                      <a:lnTo>
                        <a:pt x="40102" y="1902588"/>
                      </a:lnTo>
                      <a:lnTo>
                        <a:pt x="37098" y="1903083"/>
                      </a:lnTo>
                      <a:lnTo>
                        <a:pt x="34280" y="1903962"/>
                      </a:lnTo>
                      <a:lnTo>
                        <a:pt x="33192" y="1904482"/>
                      </a:lnTo>
                      <a:lnTo>
                        <a:pt x="32463" y="1904915"/>
                      </a:lnTo>
                      <a:lnTo>
                        <a:pt x="31807" y="1905732"/>
                      </a:lnTo>
                      <a:lnTo>
                        <a:pt x="31301" y="1906920"/>
                      </a:lnTo>
                      <a:lnTo>
                        <a:pt x="30645" y="1908691"/>
                      </a:lnTo>
                      <a:lnTo>
                        <a:pt x="29545" y="1910906"/>
                      </a:lnTo>
                      <a:lnTo>
                        <a:pt x="28754" y="1912169"/>
                      </a:lnTo>
                      <a:lnTo>
                        <a:pt x="28655" y="1912293"/>
                      </a:lnTo>
                      <a:lnTo>
                        <a:pt x="28173" y="1912912"/>
                      </a:lnTo>
                      <a:lnTo>
                        <a:pt x="27308" y="1913271"/>
                      </a:lnTo>
                      <a:lnTo>
                        <a:pt x="24563" y="1913556"/>
                      </a:lnTo>
                      <a:lnTo>
                        <a:pt x="21522" y="1913865"/>
                      </a:lnTo>
                      <a:lnTo>
                        <a:pt x="16676" y="1914150"/>
                      </a:lnTo>
                      <a:lnTo>
                        <a:pt x="12560" y="1914137"/>
                      </a:lnTo>
                      <a:lnTo>
                        <a:pt x="9444" y="1906982"/>
                      </a:lnTo>
                      <a:lnTo>
                        <a:pt x="7887" y="1901016"/>
                      </a:lnTo>
                      <a:lnTo>
                        <a:pt x="6898" y="1897685"/>
                      </a:lnTo>
                      <a:lnTo>
                        <a:pt x="5649" y="1895049"/>
                      </a:lnTo>
                      <a:lnTo>
                        <a:pt x="5056" y="1891286"/>
                      </a:lnTo>
                      <a:lnTo>
                        <a:pt x="3387" y="1887547"/>
                      </a:lnTo>
                      <a:lnTo>
                        <a:pt x="1854" y="1884081"/>
                      </a:lnTo>
                      <a:lnTo>
                        <a:pt x="0" y="1880503"/>
                      </a:lnTo>
                      <a:lnTo>
                        <a:pt x="185" y="1878424"/>
                      </a:lnTo>
                      <a:lnTo>
                        <a:pt x="1001" y="1876604"/>
                      </a:lnTo>
                      <a:lnTo>
                        <a:pt x="3399" y="1875415"/>
                      </a:lnTo>
                      <a:lnTo>
                        <a:pt x="6725" y="1873460"/>
                      </a:lnTo>
                      <a:lnTo>
                        <a:pt x="10780" y="1871046"/>
                      </a:lnTo>
                      <a:lnTo>
                        <a:pt x="15119" y="1869597"/>
                      </a:lnTo>
                      <a:lnTo>
                        <a:pt x="19322" y="1867047"/>
                      </a:lnTo>
                      <a:lnTo>
                        <a:pt x="22709" y="1865748"/>
                      </a:lnTo>
                      <a:lnTo>
                        <a:pt x="26640" y="1864448"/>
                      </a:lnTo>
                      <a:lnTo>
                        <a:pt x="29471" y="1861910"/>
                      </a:lnTo>
                      <a:lnTo>
                        <a:pt x="32005" y="1857144"/>
                      </a:lnTo>
                      <a:lnTo>
                        <a:pt x="34947" y="1851264"/>
                      </a:lnTo>
                      <a:lnTo>
                        <a:pt x="38421" y="1845372"/>
                      </a:lnTo>
                      <a:lnTo>
                        <a:pt x="41771" y="1839058"/>
                      </a:lnTo>
                      <a:lnTo>
                        <a:pt x="43774" y="1835840"/>
                      </a:lnTo>
                      <a:lnTo>
                        <a:pt x="48249" y="1826122"/>
                      </a:lnTo>
                      <a:lnTo>
                        <a:pt x="49052" y="1824662"/>
                      </a:lnTo>
                      <a:lnTo>
                        <a:pt x="51611" y="1820589"/>
                      </a:lnTo>
                      <a:lnTo>
                        <a:pt x="54022" y="1816937"/>
                      </a:lnTo>
                      <a:lnTo>
                        <a:pt x="56976" y="1811750"/>
                      </a:lnTo>
                      <a:lnTo>
                        <a:pt x="60067" y="1806563"/>
                      </a:lnTo>
                      <a:lnTo>
                        <a:pt x="62613" y="1801661"/>
                      </a:lnTo>
                      <a:lnTo>
                        <a:pt x="63392" y="1797749"/>
                      </a:lnTo>
                      <a:lnTo>
                        <a:pt x="64048" y="1794679"/>
                      </a:lnTo>
                      <a:lnTo>
                        <a:pt x="64023" y="1792030"/>
                      </a:lnTo>
                      <a:lnTo>
                        <a:pt x="63318" y="1789802"/>
                      </a:lnTo>
                      <a:lnTo>
                        <a:pt x="62329" y="1787165"/>
                      </a:lnTo>
                      <a:lnTo>
                        <a:pt x="60388" y="1783575"/>
                      </a:lnTo>
                      <a:lnTo>
                        <a:pt x="59276" y="1781917"/>
                      </a:lnTo>
                      <a:lnTo>
                        <a:pt x="58175" y="1781099"/>
                      </a:lnTo>
                      <a:lnTo>
                        <a:pt x="56395" y="1779861"/>
                      </a:lnTo>
                      <a:lnTo>
                        <a:pt x="54071" y="1779329"/>
                      </a:lnTo>
                      <a:lnTo>
                        <a:pt x="51747" y="1778933"/>
                      </a:lnTo>
                      <a:lnTo>
                        <a:pt x="50103" y="1778661"/>
                      </a:lnTo>
                      <a:lnTo>
                        <a:pt x="48867" y="1778129"/>
                      </a:lnTo>
                      <a:lnTo>
                        <a:pt x="48311" y="1777151"/>
                      </a:lnTo>
                      <a:lnTo>
                        <a:pt x="47890" y="1775764"/>
                      </a:lnTo>
                      <a:lnTo>
                        <a:pt x="47878" y="1774650"/>
                      </a:lnTo>
                      <a:lnTo>
                        <a:pt x="47866" y="1772979"/>
                      </a:lnTo>
                      <a:lnTo>
                        <a:pt x="49201" y="1770454"/>
                      </a:lnTo>
                      <a:lnTo>
                        <a:pt x="49324" y="1768498"/>
                      </a:lnTo>
                      <a:lnTo>
                        <a:pt x="49547" y="1764177"/>
                      </a:lnTo>
                      <a:lnTo>
                        <a:pt x="49534" y="1762642"/>
                      </a:lnTo>
                      <a:lnTo>
                        <a:pt x="49794" y="1760971"/>
                      </a:lnTo>
                      <a:lnTo>
                        <a:pt x="50734" y="1759288"/>
                      </a:lnTo>
                      <a:lnTo>
                        <a:pt x="52897" y="1757035"/>
                      </a:lnTo>
                      <a:lnTo>
                        <a:pt x="55060" y="1755339"/>
                      </a:lnTo>
                      <a:lnTo>
                        <a:pt x="57100" y="1754200"/>
                      </a:lnTo>
                      <a:lnTo>
                        <a:pt x="59684" y="1752640"/>
                      </a:lnTo>
                      <a:lnTo>
                        <a:pt x="61723" y="1751229"/>
                      </a:lnTo>
                      <a:lnTo>
                        <a:pt x="63479" y="1749954"/>
                      </a:lnTo>
                      <a:lnTo>
                        <a:pt x="65247" y="1748270"/>
                      </a:lnTo>
                      <a:lnTo>
                        <a:pt x="66446" y="1745881"/>
                      </a:lnTo>
                      <a:lnTo>
                        <a:pt x="67521" y="1743504"/>
                      </a:lnTo>
                      <a:lnTo>
                        <a:pt x="68325" y="1741127"/>
                      </a:lnTo>
                      <a:lnTo>
                        <a:pt x="69264" y="1740273"/>
                      </a:lnTo>
                      <a:lnTo>
                        <a:pt x="70364" y="1739989"/>
                      </a:lnTo>
                      <a:lnTo>
                        <a:pt x="72268" y="1739976"/>
                      </a:lnTo>
                      <a:lnTo>
                        <a:pt x="74864" y="1739531"/>
                      </a:lnTo>
                      <a:lnTo>
                        <a:pt x="76891" y="1737414"/>
                      </a:lnTo>
                      <a:lnTo>
                        <a:pt x="78424" y="1733811"/>
                      </a:lnTo>
                      <a:lnTo>
                        <a:pt x="79080" y="1731150"/>
                      </a:lnTo>
                      <a:lnTo>
                        <a:pt x="79747" y="1728501"/>
                      </a:lnTo>
                      <a:lnTo>
                        <a:pt x="80674" y="1725703"/>
                      </a:lnTo>
                      <a:lnTo>
                        <a:pt x="82022" y="1723599"/>
                      </a:lnTo>
                      <a:lnTo>
                        <a:pt x="83913" y="1721494"/>
                      </a:lnTo>
                      <a:lnTo>
                        <a:pt x="85088" y="1719773"/>
                      </a:lnTo>
                      <a:lnTo>
                        <a:pt x="86472" y="1716728"/>
                      </a:lnTo>
                      <a:lnTo>
                        <a:pt x="87684" y="1715045"/>
                      </a:lnTo>
                      <a:lnTo>
                        <a:pt x="89451" y="1712928"/>
                      </a:lnTo>
                      <a:lnTo>
                        <a:pt x="90811" y="1711665"/>
                      </a:lnTo>
                      <a:lnTo>
                        <a:pt x="92567" y="1709140"/>
                      </a:lnTo>
                      <a:lnTo>
                        <a:pt x="94050" y="1706615"/>
                      </a:lnTo>
                      <a:lnTo>
                        <a:pt x="95125" y="1704523"/>
                      </a:lnTo>
                      <a:lnTo>
                        <a:pt x="96337" y="1702691"/>
                      </a:lnTo>
                      <a:lnTo>
                        <a:pt x="97425" y="1701155"/>
                      </a:lnTo>
                      <a:lnTo>
                        <a:pt x="99057" y="1700017"/>
                      </a:lnTo>
                      <a:lnTo>
                        <a:pt x="101640" y="1698742"/>
                      </a:lnTo>
                      <a:lnTo>
                        <a:pt x="104644" y="1697603"/>
                      </a:lnTo>
                      <a:lnTo>
                        <a:pt x="107784" y="1696736"/>
                      </a:lnTo>
                      <a:lnTo>
                        <a:pt x="110096" y="1695325"/>
                      </a:lnTo>
                      <a:lnTo>
                        <a:pt x="112692" y="1694050"/>
                      </a:lnTo>
                      <a:lnTo>
                        <a:pt x="113916" y="1692924"/>
                      </a:lnTo>
                      <a:lnTo>
                        <a:pt x="114447" y="1691661"/>
                      </a:lnTo>
                      <a:lnTo>
                        <a:pt x="114979" y="1689705"/>
                      </a:lnTo>
                      <a:lnTo>
                        <a:pt x="115276" y="1686932"/>
                      </a:lnTo>
                      <a:lnTo>
                        <a:pt x="115795" y="1683998"/>
                      </a:lnTo>
                      <a:lnTo>
                        <a:pt x="117019" y="1681894"/>
                      </a:lnTo>
                      <a:lnTo>
                        <a:pt x="119182" y="1678675"/>
                      </a:lnTo>
                      <a:lnTo>
                        <a:pt x="120937" y="1674899"/>
                      </a:lnTo>
                      <a:lnTo>
                        <a:pt x="122285" y="1672238"/>
                      </a:lnTo>
                      <a:lnTo>
                        <a:pt x="123768" y="1669713"/>
                      </a:lnTo>
                      <a:lnTo>
                        <a:pt x="125388" y="1666630"/>
                      </a:lnTo>
                      <a:lnTo>
                        <a:pt x="126871" y="1663969"/>
                      </a:lnTo>
                      <a:lnTo>
                        <a:pt x="127403" y="1661741"/>
                      </a:lnTo>
                      <a:lnTo>
                        <a:pt x="127526" y="1659921"/>
                      </a:lnTo>
                      <a:lnTo>
                        <a:pt x="126970" y="1658819"/>
                      </a:lnTo>
                      <a:lnTo>
                        <a:pt x="126278" y="1657841"/>
                      </a:lnTo>
                      <a:lnTo>
                        <a:pt x="125722" y="1656455"/>
                      </a:lnTo>
                      <a:lnTo>
                        <a:pt x="124881" y="1653954"/>
                      </a:lnTo>
                      <a:lnTo>
                        <a:pt x="124584" y="1651169"/>
                      </a:lnTo>
                      <a:lnTo>
                        <a:pt x="124967" y="1646564"/>
                      </a:lnTo>
                      <a:lnTo>
                        <a:pt x="125066" y="1642516"/>
                      </a:lnTo>
                      <a:lnTo>
                        <a:pt x="126006" y="1639718"/>
                      </a:lnTo>
                      <a:lnTo>
                        <a:pt x="127353" y="1637057"/>
                      </a:lnTo>
                      <a:lnTo>
                        <a:pt x="130023" y="1631486"/>
                      </a:lnTo>
                      <a:lnTo>
                        <a:pt x="131915" y="1628404"/>
                      </a:lnTo>
                      <a:lnTo>
                        <a:pt x="132459" y="1626027"/>
                      </a:lnTo>
                      <a:lnTo>
                        <a:pt x="132298" y="1622970"/>
                      </a:lnTo>
                      <a:lnTo>
                        <a:pt x="131729" y="1621434"/>
                      </a:lnTo>
                      <a:lnTo>
                        <a:pt x="130901" y="1621162"/>
                      </a:lnTo>
                      <a:lnTo>
                        <a:pt x="129257" y="1620902"/>
                      </a:lnTo>
                      <a:lnTo>
                        <a:pt x="127477" y="1621335"/>
                      </a:lnTo>
                      <a:lnTo>
                        <a:pt x="125561" y="1622326"/>
                      </a:lnTo>
                      <a:lnTo>
                        <a:pt x="122841" y="1624022"/>
                      </a:lnTo>
                      <a:lnTo>
                        <a:pt x="120530" y="1626398"/>
                      </a:lnTo>
                      <a:lnTo>
                        <a:pt x="118205" y="1628651"/>
                      </a:lnTo>
                      <a:lnTo>
                        <a:pt x="115758" y="1630768"/>
                      </a:lnTo>
                      <a:lnTo>
                        <a:pt x="113446" y="1632600"/>
                      </a:lnTo>
                      <a:lnTo>
                        <a:pt x="112358" y="1633863"/>
                      </a:lnTo>
                      <a:lnTo>
                        <a:pt x="111678" y="1634568"/>
                      </a:lnTo>
                      <a:lnTo>
                        <a:pt x="110578" y="1635126"/>
                      </a:lnTo>
                      <a:lnTo>
                        <a:pt x="109206" y="1635287"/>
                      </a:lnTo>
                      <a:lnTo>
                        <a:pt x="108118" y="1634878"/>
                      </a:lnTo>
                      <a:lnTo>
                        <a:pt x="107413" y="1634036"/>
                      </a:lnTo>
                      <a:lnTo>
                        <a:pt x="106857" y="1632650"/>
                      </a:lnTo>
                      <a:lnTo>
                        <a:pt x="106845" y="1630558"/>
                      </a:lnTo>
                      <a:lnTo>
                        <a:pt x="106956" y="1627215"/>
                      </a:lnTo>
                      <a:lnTo>
                        <a:pt x="106783" y="1623724"/>
                      </a:lnTo>
                      <a:lnTo>
                        <a:pt x="105262" y="1621645"/>
                      </a:lnTo>
                      <a:lnTo>
                        <a:pt x="103593" y="1618872"/>
                      </a:lnTo>
                      <a:lnTo>
                        <a:pt x="102357" y="1618191"/>
                      </a:lnTo>
                      <a:lnTo>
                        <a:pt x="100837" y="1617646"/>
                      </a:lnTo>
                      <a:lnTo>
                        <a:pt x="98228" y="1617671"/>
                      </a:lnTo>
                      <a:lnTo>
                        <a:pt x="95484" y="1617696"/>
                      </a:lnTo>
                      <a:lnTo>
                        <a:pt x="94384" y="1616866"/>
                      </a:lnTo>
                      <a:lnTo>
                        <a:pt x="94235" y="1615752"/>
                      </a:lnTo>
                      <a:lnTo>
                        <a:pt x="93951" y="1614081"/>
                      </a:lnTo>
                      <a:lnTo>
                        <a:pt x="94891" y="1611977"/>
                      </a:lnTo>
                      <a:lnTo>
                        <a:pt x="95978" y="1610430"/>
                      </a:lnTo>
                      <a:lnTo>
                        <a:pt x="97610" y="1608473"/>
                      </a:lnTo>
                      <a:lnTo>
                        <a:pt x="100330" y="1605936"/>
                      </a:lnTo>
                      <a:lnTo>
                        <a:pt x="102098" y="1603683"/>
                      </a:lnTo>
                      <a:lnTo>
                        <a:pt x="102901" y="1601591"/>
                      </a:lnTo>
                      <a:lnTo>
                        <a:pt x="102468" y="1599226"/>
                      </a:lnTo>
                      <a:lnTo>
                        <a:pt x="100132" y="1593581"/>
                      </a:lnTo>
                      <a:lnTo>
                        <a:pt x="98970" y="1591861"/>
                      </a:lnTo>
                      <a:lnTo>
                        <a:pt x="97993" y="1590054"/>
                      </a:lnTo>
                      <a:lnTo>
                        <a:pt x="94643" y="1585510"/>
                      </a:lnTo>
                      <a:lnTo>
                        <a:pt x="90613" y="1581215"/>
                      </a:lnTo>
                      <a:lnTo>
                        <a:pt x="88265" y="1579284"/>
                      </a:lnTo>
                      <a:lnTo>
                        <a:pt x="86880" y="1578330"/>
                      </a:lnTo>
                      <a:lnTo>
                        <a:pt x="85372" y="1578058"/>
                      </a:lnTo>
                      <a:lnTo>
                        <a:pt x="84136" y="1578070"/>
                      </a:lnTo>
                      <a:lnTo>
                        <a:pt x="82627" y="1579061"/>
                      </a:lnTo>
                      <a:lnTo>
                        <a:pt x="81132" y="1580744"/>
                      </a:lnTo>
                      <a:lnTo>
                        <a:pt x="79228" y="1582440"/>
                      </a:lnTo>
                      <a:lnTo>
                        <a:pt x="77732" y="1583852"/>
                      </a:lnTo>
                      <a:lnTo>
                        <a:pt x="75544" y="1584842"/>
                      </a:lnTo>
                      <a:lnTo>
                        <a:pt x="74036" y="1585003"/>
                      </a:lnTo>
                      <a:lnTo>
                        <a:pt x="72651" y="1584309"/>
                      </a:lnTo>
                      <a:lnTo>
                        <a:pt x="71959" y="1583208"/>
                      </a:lnTo>
                      <a:lnTo>
                        <a:pt x="71390" y="1581264"/>
                      </a:lnTo>
                      <a:lnTo>
                        <a:pt x="71366" y="1577910"/>
                      </a:lnTo>
                      <a:lnTo>
                        <a:pt x="71465" y="1574010"/>
                      </a:lnTo>
                      <a:lnTo>
                        <a:pt x="71551" y="1568848"/>
                      </a:lnTo>
                      <a:lnTo>
                        <a:pt x="71662" y="1566199"/>
                      </a:lnTo>
                      <a:lnTo>
                        <a:pt x="72330" y="1563253"/>
                      </a:lnTo>
                      <a:lnTo>
                        <a:pt x="73443" y="1560381"/>
                      </a:lnTo>
                      <a:lnTo>
                        <a:pt x="74877" y="1557521"/>
                      </a:lnTo>
                      <a:lnTo>
                        <a:pt x="76508" y="1555689"/>
                      </a:lnTo>
                      <a:lnTo>
                        <a:pt x="78412" y="1553300"/>
                      </a:lnTo>
                      <a:lnTo>
                        <a:pt x="80044" y="1550638"/>
                      </a:lnTo>
                      <a:lnTo>
                        <a:pt x="80847" y="1548249"/>
                      </a:lnTo>
                      <a:lnTo>
                        <a:pt x="81886" y="1541305"/>
                      </a:lnTo>
                      <a:lnTo>
                        <a:pt x="81824" y="1534199"/>
                      </a:lnTo>
                      <a:lnTo>
                        <a:pt x="81775" y="1529866"/>
                      </a:lnTo>
                      <a:lnTo>
                        <a:pt x="82145" y="1524704"/>
                      </a:lnTo>
                      <a:lnTo>
                        <a:pt x="83444" y="1518738"/>
                      </a:lnTo>
                      <a:lnTo>
                        <a:pt x="82479" y="1514653"/>
                      </a:lnTo>
                      <a:lnTo>
                        <a:pt x="80266" y="1511199"/>
                      </a:lnTo>
                      <a:lnTo>
                        <a:pt x="79933" y="1508686"/>
                      </a:lnTo>
                      <a:lnTo>
                        <a:pt x="81466" y="1505517"/>
                      </a:lnTo>
                      <a:lnTo>
                        <a:pt x="83320" y="1504873"/>
                      </a:lnTo>
                      <a:lnTo>
                        <a:pt x="85805" y="1504217"/>
                      </a:lnTo>
                      <a:lnTo>
                        <a:pt x="87980" y="1503883"/>
                      </a:lnTo>
                      <a:lnTo>
                        <a:pt x="90106" y="1498498"/>
                      </a:lnTo>
                      <a:lnTo>
                        <a:pt x="91009" y="1494029"/>
                      </a:lnTo>
                      <a:lnTo>
                        <a:pt x="92851" y="1492172"/>
                      </a:lnTo>
                      <a:lnTo>
                        <a:pt x="94396" y="1489956"/>
                      </a:lnTo>
                      <a:lnTo>
                        <a:pt x="96065" y="1488347"/>
                      </a:lnTo>
                      <a:lnTo>
                        <a:pt x="98723" y="1486131"/>
                      </a:lnTo>
                      <a:lnTo>
                        <a:pt x="102122" y="1484212"/>
                      </a:lnTo>
                      <a:lnTo>
                        <a:pt x="105238" y="1483234"/>
                      </a:lnTo>
                      <a:lnTo>
                        <a:pt x="109268" y="1481947"/>
                      </a:lnTo>
                      <a:lnTo>
                        <a:pt x="111122" y="1479719"/>
                      </a:lnTo>
                      <a:lnTo>
                        <a:pt x="113298" y="1479075"/>
                      </a:lnTo>
                      <a:lnTo>
                        <a:pt x="118589" y="1478394"/>
                      </a:lnTo>
                      <a:lnTo>
                        <a:pt x="121691" y="1476797"/>
                      </a:lnTo>
                      <a:lnTo>
                        <a:pt x="123842" y="1473938"/>
                      </a:lnTo>
                      <a:lnTo>
                        <a:pt x="125684" y="1471091"/>
                      </a:lnTo>
                      <a:lnTo>
                        <a:pt x="127848" y="1467612"/>
                      </a:lnTo>
                      <a:lnTo>
                        <a:pt x="130011" y="1465384"/>
                      </a:lnTo>
                      <a:lnTo>
                        <a:pt x="132484" y="1463478"/>
                      </a:lnTo>
                      <a:lnTo>
                        <a:pt x="134338" y="1461881"/>
                      </a:lnTo>
                      <a:lnTo>
                        <a:pt x="136514" y="1461237"/>
                      </a:lnTo>
                      <a:lnTo>
                        <a:pt x="138380" y="1459640"/>
                      </a:lnTo>
                      <a:lnTo>
                        <a:pt x="139913" y="1456483"/>
                      </a:lnTo>
                      <a:lnTo>
                        <a:pt x="142373" y="1451420"/>
                      </a:lnTo>
                      <a:lnTo>
                        <a:pt x="145130" y="1445416"/>
                      </a:lnTo>
                      <a:lnTo>
                        <a:pt x="145735" y="1442879"/>
                      </a:lnTo>
                      <a:lnTo>
                        <a:pt x="152226" y="1427813"/>
                      </a:lnTo>
                      <a:lnTo>
                        <a:pt x="158184" y="1422775"/>
                      </a:lnTo>
                      <a:lnTo>
                        <a:pt x="164612" y="1415001"/>
                      </a:lnTo>
                      <a:lnTo>
                        <a:pt x="169001" y="1409492"/>
                      </a:lnTo>
                      <a:lnTo>
                        <a:pt x="174477" y="1393127"/>
                      </a:lnTo>
                      <a:lnTo>
                        <a:pt x="176739" y="1384140"/>
                      </a:lnTo>
                      <a:lnTo>
                        <a:pt x="177864" y="1379647"/>
                      </a:lnTo>
                      <a:lnTo>
                        <a:pt x="182797" y="1368988"/>
                      </a:lnTo>
                      <a:lnTo>
                        <a:pt x="183267" y="1367886"/>
                      </a:lnTo>
                      <a:lnTo>
                        <a:pt x="183996" y="1366871"/>
                      </a:lnTo>
                      <a:lnTo>
                        <a:pt x="184997" y="1365497"/>
                      </a:lnTo>
                      <a:lnTo>
                        <a:pt x="187828" y="1363579"/>
                      </a:lnTo>
                      <a:lnTo>
                        <a:pt x="189658" y="1362031"/>
                      </a:lnTo>
                      <a:lnTo>
                        <a:pt x="190844" y="1360558"/>
                      </a:lnTo>
                      <a:lnTo>
                        <a:pt x="191759" y="1359283"/>
                      </a:lnTo>
                      <a:lnTo>
                        <a:pt x="192686" y="1357451"/>
                      </a:lnTo>
                      <a:lnTo>
                        <a:pt x="193873" y="1355805"/>
                      </a:lnTo>
                      <a:lnTo>
                        <a:pt x="194788" y="1353873"/>
                      </a:lnTo>
                      <a:lnTo>
                        <a:pt x="195431" y="1351769"/>
                      </a:lnTo>
                      <a:lnTo>
                        <a:pt x="196469" y="1348761"/>
                      </a:lnTo>
                      <a:lnTo>
                        <a:pt x="196840" y="1346644"/>
                      </a:lnTo>
                      <a:lnTo>
                        <a:pt x="197124" y="1343797"/>
                      </a:lnTo>
                      <a:lnTo>
                        <a:pt x="196679" y="1340863"/>
                      </a:lnTo>
                      <a:lnTo>
                        <a:pt x="196321" y="1338560"/>
                      </a:lnTo>
                      <a:lnTo>
                        <a:pt x="196333" y="1335069"/>
                      </a:lnTo>
                      <a:lnTo>
                        <a:pt x="196531" y="1332309"/>
                      </a:lnTo>
                      <a:lnTo>
                        <a:pt x="197087" y="1330118"/>
                      </a:lnTo>
                      <a:lnTo>
                        <a:pt x="198286" y="1327642"/>
                      </a:lnTo>
                      <a:lnTo>
                        <a:pt x="199115" y="1324424"/>
                      </a:lnTo>
                      <a:lnTo>
                        <a:pt x="199770" y="1321032"/>
                      </a:lnTo>
                      <a:lnTo>
                        <a:pt x="199955" y="1318741"/>
                      </a:lnTo>
                      <a:lnTo>
                        <a:pt x="200511" y="1317553"/>
                      </a:lnTo>
                      <a:lnTo>
                        <a:pt x="201612" y="1316451"/>
                      </a:lnTo>
                      <a:lnTo>
                        <a:pt x="202440" y="1316092"/>
                      </a:lnTo>
                      <a:lnTo>
                        <a:pt x="203899" y="1316006"/>
                      </a:lnTo>
                      <a:lnTo>
                        <a:pt x="204715" y="1315647"/>
                      </a:lnTo>
                      <a:lnTo>
                        <a:pt x="205271" y="1315003"/>
                      </a:lnTo>
                      <a:lnTo>
                        <a:pt x="205642" y="1313072"/>
                      </a:lnTo>
                      <a:lnTo>
                        <a:pt x="205568" y="1309395"/>
                      </a:lnTo>
                      <a:lnTo>
                        <a:pt x="205939" y="1307105"/>
                      </a:lnTo>
                      <a:lnTo>
                        <a:pt x="206396" y="1305917"/>
                      </a:lnTo>
                      <a:lnTo>
                        <a:pt x="206952" y="1304902"/>
                      </a:lnTo>
                      <a:lnTo>
                        <a:pt x="207966" y="1303986"/>
                      </a:lnTo>
                      <a:lnTo>
                        <a:pt x="209783" y="1303441"/>
                      </a:lnTo>
                      <a:lnTo>
                        <a:pt x="211526" y="1303268"/>
                      </a:lnTo>
                      <a:lnTo>
                        <a:pt x="213442" y="1302909"/>
                      </a:lnTo>
                      <a:lnTo>
                        <a:pt x="214901" y="1302364"/>
                      </a:lnTo>
                      <a:lnTo>
                        <a:pt x="216088" y="1301275"/>
                      </a:lnTo>
                      <a:lnTo>
                        <a:pt x="219772" y="1295865"/>
                      </a:lnTo>
                      <a:lnTo>
                        <a:pt x="222256" y="1291842"/>
                      </a:lnTo>
                      <a:lnTo>
                        <a:pt x="223357" y="1290096"/>
                      </a:lnTo>
                      <a:lnTo>
                        <a:pt x="223357" y="1289366"/>
                      </a:lnTo>
                      <a:lnTo>
                        <a:pt x="223085" y="1288438"/>
                      </a:lnTo>
                      <a:lnTo>
                        <a:pt x="222219" y="1287051"/>
                      </a:lnTo>
                      <a:lnTo>
                        <a:pt x="220538" y="1286407"/>
                      </a:lnTo>
                      <a:lnTo>
                        <a:pt x="218535" y="1285752"/>
                      </a:lnTo>
                      <a:lnTo>
                        <a:pt x="217448" y="1285752"/>
                      </a:lnTo>
                      <a:lnTo>
                        <a:pt x="214431" y="1285739"/>
                      </a:lnTo>
                      <a:lnTo>
                        <a:pt x="212602" y="1285727"/>
                      </a:lnTo>
                      <a:lnTo>
                        <a:pt x="211242" y="1285442"/>
                      </a:lnTo>
                      <a:lnTo>
                        <a:pt x="209870" y="1285157"/>
                      </a:lnTo>
                      <a:lnTo>
                        <a:pt x="207224" y="1284971"/>
                      </a:lnTo>
                      <a:lnTo>
                        <a:pt x="206124" y="1284959"/>
                      </a:lnTo>
                      <a:lnTo>
                        <a:pt x="204480" y="1284959"/>
                      </a:lnTo>
                      <a:lnTo>
                        <a:pt x="202935" y="1285677"/>
                      </a:lnTo>
                      <a:lnTo>
                        <a:pt x="201834" y="1286321"/>
                      </a:lnTo>
                      <a:lnTo>
                        <a:pt x="200919" y="1287422"/>
                      </a:lnTo>
                      <a:lnTo>
                        <a:pt x="199535" y="1289799"/>
                      </a:lnTo>
                      <a:lnTo>
                        <a:pt x="198249" y="1292090"/>
                      </a:lnTo>
                      <a:lnTo>
                        <a:pt x="197149" y="1293191"/>
                      </a:lnTo>
                      <a:lnTo>
                        <a:pt x="195591" y="1294107"/>
                      </a:lnTo>
                      <a:lnTo>
                        <a:pt x="194318" y="1294008"/>
                      </a:lnTo>
                      <a:lnTo>
                        <a:pt x="192773" y="1293179"/>
                      </a:lnTo>
                      <a:lnTo>
                        <a:pt x="192229" y="1291520"/>
                      </a:lnTo>
                      <a:lnTo>
                        <a:pt x="192328" y="1290047"/>
                      </a:lnTo>
                      <a:lnTo>
                        <a:pt x="193045" y="1288598"/>
                      </a:lnTo>
                      <a:lnTo>
                        <a:pt x="194417" y="1286123"/>
                      </a:lnTo>
                      <a:lnTo>
                        <a:pt x="195443" y="1283090"/>
                      </a:lnTo>
                      <a:lnTo>
                        <a:pt x="196098" y="1279327"/>
                      </a:lnTo>
                      <a:lnTo>
                        <a:pt x="196098" y="1277222"/>
                      </a:lnTo>
                      <a:lnTo>
                        <a:pt x="195826" y="1276393"/>
                      </a:lnTo>
                      <a:lnTo>
                        <a:pt x="195282" y="1276380"/>
                      </a:lnTo>
                      <a:lnTo>
                        <a:pt x="194281" y="1276752"/>
                      </a:lnTo>
                      <a:lnTo>
                        <a:pt x="193267" y="1277569"/>
                      </a:lnTo>
                      <a:lnTo>
                        <a:pt x="192167" y="1278757"/>
                      </a:lnTo>
                      <a:lnTo>
                        <a:pt x="190894" y="1279772"/>
                      </a:lnTo>
                      <a:lnTo>
                        <a:pt x="189880" y="1279587"/>
                      </a:lnTo>
                      <a:lnTo>
                        <a:pt x="189151" y="1279302"/>
                      </a:lnTo>
                      <a:lnTo>
                        <a:pt x="188706" y="1277928"/>
                      </a:lnTo>
                      <a:lnTo>
                        <a:pt x="188718" y="1275625"/>
                      </a:lnTo>
                      <a:lnTo>
                        <a:pt x="188916" y="1271218"/>
                      </a:lnTo>
                      <a:lnTo>
                        <a:pt x="189324" y="1269411"/>
                      </a:lnTo>
                      <a:lnTo>
                        <a:pt x="190387" y="1267641"/>
                      </a:lnTo>
                      <a:lnTo>
                        <a:pt x="191673" y="1265710"/>
                      </a:lnTo>
                      <a:lnTo>
                        <a:pt x="192785" y="1263234"/>
                      </a:lnTo>
                      <a:lnTo>
                        <a:pt x="193243" y="1261129"/>
                      </a:lnTo>
                      <a:lnTo>
                        <a:pt x="193984" y="1259471"/>
                      </a:lnTo>
                      <a:lnTo>
                        <a:pt x="194998" y="1257378"/>
                      </a:lnTo>
                      <a:lnTo>
                        <a:pt x="197483" y="1252241"/>
                      </a:lnTo>
                      <a:lnTo>
                        <a:pt x="198867" y="1249308"/>
                      </a:lnTo>
                      <a:lnTo>
                        <a:pt x="199337" y="1246646"/>
                      </a:lnTo>
                      <a:lnTo>
                        <a:pt x="199807" y="1243427"/>
                      </a:lnTo>
                      <a:lnTo>
                        <a:pt x="199918" y="1239565"/>
                      </a:lnTo>
                      <a:lnTo>
                        <a:pt x="199671" y="1233598"/>
                      </a:lnTo>
                      <a:lnTo>
                        <a:pt x="199770" y="1230293"/>
                      </a:lnTo>
                      <a:lnTo>
                        <a:pt x="200153" y="1227161"/>
                      </a:lnTo>
                      <a:lnTo>
                        <a:pt x="200919" y="1225057"/>
                      </a:lnTo>
                      <a:lnTo>
                        <a:pt x="201389" y="1223410"/>
                      </a:lnTo>
                      <a:lnTo>
                        <a:pt x="202217" y="1222036"/>
                      </a:lnTo>
                      <a:lnTo>
                        <a:pt x="206346" y="1218013"/>
                      </a:lnTo>
                      <a:lnTo>
                        <a:pt x="209289" y="1214163"/>
                      </a:lnTo>
                      <a:lnTo>
                        <a:pt x="212330" y="1210041"/>
                      </a:lnTo>
                      <a:lnTo>
                        <a:pt x="213813" y="1206736"/>
                      </a:lnTo>
                      <a:lnTo>
                        <a:pt x="215111" y="1202700"/>
                      </a:lnTo>
                      <a:lnTo>
                        <a:pt x="217138" y="1198479"/>
                      </a:lnTo>
                      <a:lnTo>
                        <a:pt x="220019" y="1192252"/>
                      </a:lnTo>
                      <a:lnTo>
                        <a:pt x="221230" y="1189133"/>
                      </a:lnTo>
                      <a:lnTo>
                        <a:pt x="223826" y="1183178"/>
                      </a:lnTo>
                      <a:lnTo>
                        <a:pt x="226150" y="1176568"/>
                      </a:lnTo>
                      <a:lnTo>
                        <a:pt x="228202" y="1168683"/>
                      </a:lnTo>
                      <a:lnTo>
                        <a:pt x="228870" y="1164276"/>
                      </a:lnTo>
                      <a:lnTo>
                        <a:pt x="228882" y="1159782"/>
                      </a:lnTo>
                      <a:lnTo>
                        <a:pt x="228536" y="1157021"/>
                      </a:lnTo>
                      <a:lnTo>
                        <a:pt x="228091" y="1153345"/>
                      </a:lnTo>
                      <a:lnTo>
                        <a:pt x="227288" y="1150671"/>
                      </a:lnTo>
                      <a:lnTo>
                        <a:pt x="226571" y="1147539"/>
                      </a:lnTo>
                      <a:lnTo>
                        <a:pt x="226398" y="1144878"/>
                      </a:lnTo>
                      <a:lnTo>
                        <a:pt x="226595" y="1142216"/>
                      </a:lnTo>
                      <a:lnTo>
                        <a:pt x="227065" y="1140656"/>
                      </a:lnTo>
                      <a:lnTo>
                        <a:pt x="227980" y="1139641"/>
                      </a:lnTo>
                      <a:lnTo>
                        <a:pt x="229093" y="1138453"/>
                      </a:lnTo>
                      <a:lnTo>
                        <a:pt x="229921" y="1137178"/>
                      </a:lnTo>
                      <a:lnTo>
                        <a:pt x="230477" y="1135618"/>
                      </a:lnTo>
                      <a:lnTo>
                        <a:pt x="230675" y="1133600"/>
                      </a:lnTo>
                      <a:lnTo>
                        <a:pt x="231058" y="1130295"/>
                      </a:lnTo>
                      <a:lnTo>
                        <a:pt x="231429" y="1128723"/>
                      </a:lnTo>
                      <a:lnTo>
                        <a:pt x="232171" y="1127535"/>
                      </a:lnTo>
                      <a:lnTo>
                        <a:pt x="232999" y="1126804"/>
                      </a:lnTo>
                      <a:lnTo>
                        <a:pt x="233926" y="1126359"/>
                      </a:lnTo>
                      <a:lnTo>
                        <a:pt x="235026" y="1126272"/>
                      </a:lnTo>
                      <a:lnTo>
                        <a:pt x="237474" y="1126569"/>
                      </a:lnTo>
                      <a:lnTo>
                        <a:pt x="238203" y="1126569"/>
                      </a:lnTo>
                      <a:lnTo>
                        <a:pt x="239575" y="1126953"/>
                      </a:lnTo>
                      <a:lnTo>
                        <a:pt x="242604" y="1127522"/>
                      </a:lnTo>
                      <a:lnTo>
                        <a:pt x="244990" y="1127436"/>
                      </a:lnTo>
                      <a:lnTo>
                        <a:pt x="246090" y="1127448"/>
                      </a:lnTo>
                      <a:lnTo>
                        <a:pt x="247017" y="1126990"/>
                      </a:lnTo>
                      <a:lnTo>
                        <a:pt x="247747" y="1126074"/>
                      </a:lnTo>
                      <a:lnTo>
                        <a:pt x="248130" y="1124885"/>
                      </a:lnTo>
                      <a:lnTo>
                        <a:pt x="248142" y="1122868"/>
                      </a:lnTo>
                      <a:lnTo>
                        <a:pt x="248526" y="1119191"/>
                      </a:lnTo>
                      <a:lnTo>
                        <a:pt x="249094" y="1116344"/>
                      </a:lnTo>
                      <a:lnTo>
                        <a:pt x="249836" y="1114970"/>
                      </a:lnTo>
                      <a:lnTo>
                        <a:pt x="250578" y="1114141"/>
                      </a:lnTo>
                      <a:lnTo>
                        <a:pt x="251307" y="1113596"/>
                      </a:lnTo>
                      <a:lnTo>
                        <a:pt x="253149" y="1113422"/>
                      </a:lnTo>
                      <a:lnTo>
                        <a:pt x="257649" y="1113447"/>
                      </a:lnTo>
                      <a:lnTo>
                        <a:pt x="260307" y="1113100"/>
                      </a:lnTo>
                      <a:lnTo>
                        <a:pt x="261963" y="1112556"/>
                      </a:lnTo>
                      <a:lnTo>
                        <a:pt x="262890" y="1111825"/>
                      </a:lnTo>
                      <a:lnTo>
                        <a:pt x="263718" y="1110550"/>
                      </a:lnTo>
                      <a:lnTo>
                        <a:pt x="264646" y="1108805"/>
                      </a:lnTo>
                      <a:lnTo>
                        <a:pt x="265511" y="1103668"/>
                      </a:lnTo>
                      <a:lnTo>
                        <a:pt x="266129" y="1095869"/>
                      </a:lnTo>
                      <a:lnTo>
                        <a:pt x="266611" y="1092650"/>
                      </a:lnTo>
                      <a:lnTo>
                        <a:pt x="267081" y="1091549"/>
                      </a:lnTo>
                      <a:lnTo>
                        <a:pt x="267909" y="1090632"/>
                      </a:lnTo>
                      <a:lnTo>
                        <a:pt x="269566" y="1090558"/>
                      </a:lnTo>
                      <a:lnTo>
                        <a:pt x="277094" y="1090608"/>
                      </a:lnTo>
                      <a:lnTo>
                        <a:pt x="279023" y="1090435"/>
                      </a:lnTo>
                      <a:lnTo>
                        <a:pt x="279863" y="1089890"/>
                      </a:lnTo>
                      <a:lnTo>
                        <a:pt x="280617" y="1087315"/>
                      </a:lnTo>
                      <a:lnTo>
                        <a:pt x="280902" y="1084839"/>
                      </a:lnTo>
                      <a:lnTo>
                        <a:pt x="280543" y="1082995"/>
                      </a:lnTo>
                      <a:lnTo>
                        <a:pt x="279913" y="1082264"/>
                      </a:lnTo>
                      <a:lnTo>
                        <a:pt x="277898" y="1081324"/>
                      </a:lnTo>
                      <a:lnTo>
                        <a:pt x="276427" y="1080581"/>
                      </a:lnTo>
                      <a:lnTo>
                        <a:pt x="275796" y="1078835"/>
                      </a:lnTo>
                      <a:lnTo>
                        <a:pt x="275536" y="1076991"/>
                      </a:lnTo>
                      <a:lnTo>
                        <a:pt x="276006" y="1074329"/>
                      </a:lnTo>
                      <a:lnTo>
                        <a:pt x="277230" y="1070022"/>
                      </a:lnTo>
                      <a:lnTo>
                        <a:pt x="278479" y="1063968"/>
                      </a:lnTo>
                      <a:lnTo>
                        <a:pt x="278850" y="1062408"/>
                      </a:lnTo>
                      <a:lnTo>
                        <a:pt x="279356" y="1055699"/>
                      </a:lnTo>
                      <a:lnTo>
                        <a:pt x="279406" y="1048903"/>
                      </a:lnTo>
                      <a:lnTo>
                        <a:pt x="279270" y="1041005"/>
                      </a:lnTo>
                      <a:lnTo>
                        <a:pt x="279122" y="1036771"/>
                      </a:lnTo>
                      <a:lnTo>
                        <a:pt x="279233" y="1033937"/>
                      </a:lnTo>
                      <a:lnTo>
                        <a:pt x="279530" y="1030173"/>
                      </a:lnTo>
                      <a:lnTo>
                        <a:pt x="280209" y="1025123"/>
                      </a:lnTo>
                      <a:lnTo>
                        <a:pt x="280692" y="1022919"/>
                      </a:lnTo>
                      <a:lnTo>
                        <a:pt x="281804" y="1020901"/>
                      </a:lnTo>
                      <a:lnTo>
                        <a:pt x="284412" y="1016420"/>
                      </a:lnTo>
                      <a:lnTo>
                        <a:pt x="285908" y="1012842"/>
                      </a:lnTo>
                      <a:lnTo>
                        <a:pt x="287045" y="1008807"/>
                      </a:lnTo>
                      <a:lnTo>
                        <a:pt x="287911" y="1004028"/>
                      </a:lnTo>
                      <a:lnTo>
                        <a:pt x="288034" y="1000723"/>
                      </a:lnTo>
                      <a:lnTo>
                        <a:pt x="287787" y="995116"/>
                      </a:lnTo>
                      <a:lnTo>
                        <a:pt x="287293" y="987762"/>
                      </a:lnTo>
                      <a:lnTo>
                        <a:pt x="287317" y="983541"/>
                      </a:lnTo>
                      <a:lnTo>
                        <a:pt x="287429" y="981969"/>
                      </a:lnTo>
                      <a:lnTo>
                        <a:pt x="285884" y="979902"/>
                      </a:lnTo>
                      <a:lnTo>
                        <a:pt x="287379" y="979097"/>
                      </a:lnTo>
                      <a:lnTo>
                        <a:pt x="292497" y="976708"/>
                      </a:lnTo>
                      <a:lnTo>
                        <a:pt x="294784" y="975941"/>
                      </a:lnTo>
                      <a:lnTo>
                        <a:pt x="295106" y="975829"/>
                      </a:lnTo>
                      <a:lnTo>
                        <a:pt x="296527" y="975359"/>
                      </a:lnTo>
                      <a:lnTo>
                        <a:pt x="299630" y="974319"/>
                      </a:lnTo>
                      <a:lnTo>
                        <a:pt x="299890" y="974232"/>
                      </a:lnTo>
                      <a:lnTo>
                        <a:pt x="300508" y="974022"/>
                      </a:lnTo>
                      <a:lnTo>
                        <a:pt x="300681" y="973972"/>
                      </a:lnTo>
                      <a:lnTo>
                        <a:pt x="301855" y="973626"/>
                      </a:lnTo>
                      <a:lnTo>
                        <a:pt x="305008" y="972710"/>
                      </a:lnTo>
                      <a:lnTo>
                        <a:pt x="305144" y="972672"/>
                      </a:lnTo>
                      <a:lnTo>
                        <a:pt x="305588" y="972536"/>
                      </a:lnTo>
                      <a:lnTo>
                        <a:pt x="306330" y="972326"/>
                      </a:lnTo>
                      <a:lnTo>
                        <a:pt x="306602" y="972252"/>
                      </a:lnTo>
                      <a:lnTo>
                        <a:pt x="307307" y="972041"/>
                      </a:lnTo>
                      <a:lnTo>
                        <a:pt x="307789" y="971905"/>
                      </a:lnTo>
                      <a:lnTo>
                        <a:pt x="308741" y="971633"/>
                      </a:lnTo>
                      <a:lnTo>
                        <a:pt x="309112" y="971521"/>
                      </a:lnTo>
                      <a:lnTo>
                        <a:pt x="309989" y="971261"/>
                      </a:lnTo>
                      <a:lnTo>
                        <a:pt x="310212" y="971212"/>
                      </a:lnTo>
                      <a:lnTo>
                        <a:pt x="310570" y="971113"/>
                      </a:lnTo>
                      <a:lnTo>
                        <a:pt x="310941" y="971026"/>
                      </a:lnTo>
                      <a:lnTo>
                        <a:pt x="311288" y="970939"/>
                      </a:lnTo>
                      <a:lnTo>
                        <a:pt x="313451" y="970382"/>
                      </a:lnTo>
                      <a:lnTo>
                        <a:pt x="317394" y="969293"/>
                      </a:lnTo>
                      <a:lnTo>
                        <a:pt x="320509" y="968105"/>
                      </a:lnTo>
                      <a:lnTo>
                        <a:pt x="320336" y="966000"/>
                      </a:lnTo>
                      <a:lnTo>
                        <a:pt x="320645" y="963723"/>
                      </a:lnTo>
                      <a:lnTo>
                        <a:pt x="322005" y="961655"/>
                      </a:lnTo>
                      <a:lnTo>
                        <a:pt x="323167" y="959328"/>
                      </a:lnTo>
                      <a:lnTo>
                        <a:pt x="324626" y="955713"/>
                      </a:lnTo>
                      <a:lnTo>
                        <a:pt x="325887" y="952618"/>
                      </a:lnTo>
                      <a:lnTo>
                        <a:pt x="326307" y="952061"/>
                      </a:lnTo>
                      <a:lnTo>
                        <a:pt x="325961" y="951405"/>
                      </a:lnTo>
                      <a:lnTo>
                        <a:pt x="326196" y="950873"/>
                      </a:lnTo>
                      <a:lnTo>
                        <a:pt x="326456" y="950452"/>
                      </a:lnTo>
                      <a:lnTo>
                        <a:pt x="327358" y="949561"/>
                      </a:lnTo>
                      <a:lnTo>
                        <a:pt x="327667" y="948707"/>
                      </a:lnTo>
                      <a:lnTo>
                        <a:pt x="327803" y="947518"/>
                      </a:lnTo>
                      <a:lnTo>
                        <a:pt x="328050" y="946194"/>
                      </a:lnTo>
                      <a:lnTo>
                        <a:pt x="328199" y="945451"/>
                      </a:lnTo>
                      <a:lnTo>
                        <a:pt x="328780" y="944498"/>
                      </a:lnTo>
                      <a:lnTo>
                        <a:pt x="330004" y="943148"/>
                      </a:lnTo>
                      <a:lnTo>
                        <a:pt x="330696" y="941910"/>
                      </a:lnTo>
                      <a:lnTo>
                        <a:pt x="331030" y="941193"/>
                      </a:lnTo>
                      <a:lnTo>
                        <a:pt x="332983" y="938469"/>
                      </a:lnTo>
                      <a:lnTo>
                        <a:pt x="333613" y="936959"/>
                      </a:lnTo>
                      <a:lnTo>
                        <a:pt x="334021" y="935746"/>
                      </a:lnTo>
                      <a:lnTo>
                        <a:pt x="334540" y="935498"/>
                      </a:lnTo>
                      <a:lnTo>
                        <a:pt x="335480" y="935374"/>
                      </a:lnTo>
                      <a:lnTo>
                        <a:pt x="336209" y="935077"/>
                      </a:lnTo>
                      <a:lnTo>
                        <a:pt x="337013" y="934805"/>
                      </a:lnTo>
                      <a:lnTo>
                        <a:pt x="338348" y="934582"/>
                      </a:lnTo>
                      <a:lnTo>
                        <a:pt x="339090" y="934433"/>
                      </a:lnTo>
                      <a:lnTo>
                        <a:pt x="340091" y="934198"/>
                      </a:lnTo>
                      <a:lnTo>
                        <a:pt x="343070" y="933753"/>
                      </a:lnTo>
                      <a:lnTo>
                        <a:pt x="345815" y="933678"/>
                      </a:lnTo>
                      <a:lnTo>
                        <a:pt x="347224" y="933307"/>
                      </a:lnTo>
                      <a:lnTo>
                        <a:pt x="348695" y="932911"/>
                      </a:lnTo>
                      <a:lnTo>
                        <a:pt x="349177" y="932936"/>
                      </a:lnTo>
                      <a:lnTo>
                        <a:pt x="350611" y="932577"/>
                      </a:lnTo>
                      <a:lnTo>
                        <a:pt x="351847" y="932292"/>
                      </a:lnTo>
                      <a:lnTo>
                        <a:pt x="352873" y="932205"/>
                      </a:lnTo>
                      <a:lnTo>
                        <a:pt x="354777" y="932069"/>
                      </a:lnTo>
                      <a:lnTo>
                        <a:pt x="356087" y="931611"/>
                      </a:lnTo>
                      <a:lnTo>
                        <a:pt x="357101" y="930559"/>
                      </a:lnTo>
                      <a:lnTo>
                        <a:pt x="357311" y="929692"/>
                      </a:lnTo>
                      <a:lnTo>
                        <a:pt x="357361" y="928962"/>
                      </a:lnTo>
                      <a:lnTo>
                        <a:pt x="358090" y="927736"/>
                      </a:lnTo>
                      <a:lnTo>
                        <a:pt x="359067" y="927179"/>
                      </a:lnTo>
                      <a:lnTo>
                        <a:pt x="360018" y="926511"/>
                      </a:lnTo>
                      <a:lnTo>
                        <a:pt x="360501" y="925867"/>
                      </a:lnTo>
                      <a:lnTo>
                        <a:pt x="360896" y="925347"/>
                      </a:lnTo>
                      <a:lnTo>
                        <a:pt x="360760" y="924766"/>
                      </a:lnTo>
                      <a:lnTo>
                        <a:pt x="361391" y="923651"/>
                      </a:lnTo>
                      <a:lnTo>
                        <a:pt x="362095" y="922315"/>
                      </a:lnTo>
                      <a:lnTo>
                        <a:pt x="362046" y="921448"/>
                      </a:lnTo>
                      <a:lnTo>
                        <a:pt x="362219" y="921473"/>
                      </a:lnTo>
                      <a:lnTo>
                        <a:pt x="363776" y="921497"/>
                      </a:lnTo>
                      <a:lnTo>
                        <a:pt x="364939" y="920606"/>
                      </a:lnTo>
                      <a:lnTo>
                        <a:pt x="366039" y="919913"/>
                      </a:lnTo>
                      <a:lnTo>
                        <a:pt x="367114" y="919802"/>
                      </a:lnTo>
                      <a:lnTo>
                        <a:pt x="368202" y="919814"/>
                      </a:lnTo>
                      <a:lnTo>
                        <a:pt x="369154" y="920185"/>
                      </a:lnTo>
                      <a:lnTo>
                        <a:pt x="370823" y="921411"/>
                      </a:lnTo>
                      <a:lnTo>
                        <a:pt x="373209" y="922884"/>
                      </a:lnTo>
                      <a:lnTo>
                        <a:pt x="375360" y="923515"/>
                      </a:lnTo>
                      <a:lnTo>
                        <a:pt x="377647" y="923787"/>
                      </a:lnTo>
                      <a:lnTo>
                        <a:pt x="378722" y="924159"/>
                      </a:lnTo>
                      <a:lnTo>
                        <a:pt x="379192" y="924642"/>
                      </a:lnTo>
                      <a:lnTo>
                        <a:pt x="379662" y="925842"/>
                      </a:lnTo>
                      <a:lnTo>
                        <a:pt x="380008" y="926449"/>
                      </a:lnTo>
                      <a:lnTo>
                        <a:pt x="380613" y="926820"/>
                      </a:lnTo>
                      <a:lnTo>
                        <a:pt x="381343" y="926350"/>
                      </a:lnTo>
                      <a:lnTo>
                        <a:pt x="381714" y="925756"/>
                      </a:lnTo>
                      <a:lnTo>
                        <a:pt x="382307" y="925521"/>
                      </a:lnTo>
                      <a:lnTo>
                        <a:pt x="382554" y="925174"/>
                      </a:lnTo>
                      <a:lnTo>
                        <a:pt x="383160" y="925063"/>
                      </a:lnTo>
                      <a:lnTo>
                        <a:pt x="384236" y="925199"/>
                      </a:lnTo>
                      <a:lnTo>
                        <a:pt x="385324" y="925694"/>
                      </a:lnTo>
                      <a:lnTo>
                        <a:pt x="386856" y="926907"/>
                      </a:lnTo>
                      <a:lnTo>
                        <a:pt x="388538" y="927650"/>
                      </a:lnTo>
                      <a:lnTo>
                        <a:pt x="390577" y="927563"/>
                      </a:lnTo>
                      <a:lnTo>
                        <a:pt x="392617" y="927650"/>
                      </a:lnTo>
                      <a:lnTo>
                        <a:pt x="394546" y="927736"/>
                      </a:lnTo>
                      <a:lnTo>
                        <a:pt x="397908" y="927786"/>
                      </a:lnTo>
                      <a:lnTo>
                        <a:pt x="399836" y="928058"/>
                      </a:lnTo>
                      <a:lnTo>
                        <a:pt x="400553" y="928182"/>
                      </a:lnTo>
                      <a:lnTo>
                        <a:pt x="401641" y="927724"/>
                      </a:lnTo>
                      <a:lnTo>
                        <a:pt x="402247" y="927254"/>
                      </a:lnTo>
                      <a:lnTo>
                        <a:pt x="403496" y="924518"/>
                      </a:lnTo>
                      <a:lnTo>
                        <a:pt x="405337" y="922512"/>
                      </a:lnTo>
                      <a:lnTo>
                        <a:pt x="407513" y="921473"/>
                      </a:lnTo>
                      <a:lnTo>
                        <a:pt x="409331" y="920656"/>
                      </a:lnTo>
                      <a:lnTo>
                        <a:pt x="411135" y="920680"/>
                      </a:lnTo>
                      <a:lnTo>
                        <a:pt x="413175" y="920717"/>
                      </a:lnTo>
                      <a:lnTo>
                        <a:pt x="415462" y="920755"/>
                      </a:lnTo>
                      <a:lnTo>
                        <a:pt x="417502" y="921138"/>
                      </a:lnTo>
                      <a:lnTo>
                        <a:pt x="417984" y="921262"/>
                      </a:lnTo>
                      <a:lnTo>
                        <a:pt x="418342" y="921398"/>
                      </a:lnTo>
                      <a:lnTo>
                        <a:pt x="419294" y="921770"/>
                      </a:lnTo>
                      <a:lnTo>
                        <a:pt x="419888" y="922376"/>
                      </a:lnTo>
                      <a:lnTo>
                        <a:pt x="420110" y="923453"/>
                      </a:lnTo>
                      <a:lnTo>
                        <a:pt x="420444" y="925261"/>
                      </a:lnTo>
                      <a:lnTo>
                        <a:pt x="420778" y="926944"/>
                      </a:lnTo>
                      <a:lnTo>
                        <a:pt x="421247" y="927910"/>
                      </a:lnTo>
                      <a:lnTo>
                        <a:pt x="422409" y="928591"/>
                      </a:lnTo>
                      <a:lnTo>
                        <a:pt x="423744" y="929383"/>
                      </a:lnTo>
                      <a:lnTo>
                        <a:pt x="426007" y="930039"/>
                      </a:lnTo>
                      <a:lnTo>
                        <a:pt x="427465" y="930398"/>
                      </a:lnTo>
                      <a:lnTo>
                        <a:pt x="428900" y="930893"/>
                      </a:lnTo>
                      <a:lnTo>
                        <a:pt x="430037" y="931723"/>
                      </a:lnTo>
                      <a:lnTo>
                        <a:pt x="431273" y="930881"/>
                      </a:lnTo>
                      <a:lnTo>
                        <a:pt x="432114" y="929767"/>
                      </a:lnTo>
                      <a:lnTo>
                        <a:pt x="432645" y="928727"/>
                      </a:lnTo>
                      <a:lnTo>
                        <a:pt x="433103" y="927167"/>
                      </a:lnTo>
                      <a:lnTo>
                        <a:pt x="433696" y="924134"/>
                      </a:lnTo>
                      <a:lnTo>
                        <a:pt x="433943" y="922414"/>
                      </a:lnTo>
                      <a:lnTo>
                        <a:pt x="433832" y="921411"/>
                      </a:lnTo>
                      <a:lnTo>
                        <a:pt x="433548" y="920495"/>
                      </a:lnTo>
                      <a:lnTo>
                        <a:pt x="433177" y="919170"/>
                      </a:lnTo>
                      <a:lnTo>
                        <a:pt x="433028" y="918378"/>
                      </a:lnTo>
                      <a:lnTo>
                        <a:pt x="433090" y="917623"/>
                      </a:lnTo>
                      <a:lnTo>
                        <a:pt x="433239" y="917078"/>
                      </a:lnTo>
                      <a:lnTo>
                        <a:pt x="433523" y="916484"/>
                      </a:lnTo>
                      <a:lnTo>
                        <a:pt x="433931" y="916174"/>
                      </a:lnTo>
                      <a:lnTo>
                        <a:pt x="434512" y="915915"/>
                      </a:lnTo>
                      <a:lnTo>
                        <a:pt x="436218" y="915444"/>
                      </a:lnTo>
                      <a:lnTo>
                        <a:pt x="437516" y="915196"/>
                      </a:lnTo>
                      <a:lnTo>
                        <a:pt x="438307" y="915011"/>
                      </a:lnTo>
                      <a:lnTo>
                        <a:pt x="439061" y="914454"/>
                      </a:lnTo>
                      <a:lnTo>
                        <a:pt x="439914" y="913587"/>
                      </a:lnTo>
                      <a:lnTo>
                        <a:pt x="440643" y="912609"/>
                      </a:lnTo>
                      <a:lnTo>
                        <a:pt x="440705" y="912461"/>
                      </a:lnTo>
                      <a:lnTo>
                        <a:pt x="441348" y="910876"/>
                      </a:lnTo>
                      <a:lnTo>
                        <a:pt x="441571" y="909737"/>
                      </a:lnTo>
                      <a:lnTo>
                        <a:pt x="441410" y="908611"/>
                      </a:lnTo>
                      <a:lnTo>
                        <a:pt x="441620" y="907757"/>
                      </a:lnTo>
                      <a:lnTo>
                        <a:pt x="442559" y="907076"/>
                      </a:lnTo>
                      <a:lnTo>
                        <a:pt x="444327" y="906915"/>
                      </a:lnTo>
                      <a:lnTo>
                        <a:pt x="446182" y="906952"/>
                      </a:lnTo>
                      <a:lnTo>
                        <a:pt x="447826" y="905603"/>
                      </a:lnTo>
                      <a:lnTo>
                        <a:pt x="447986" y="905182"/>
                      </a:lnTo>
                      <a:lnTo>
                        <a:pt x="448221" y="904068"/>
                      </a:lnTo>
                      <a:lnTo>
                        <a:pt x="448209" y="903350"/>
                      </a:lnTo>
                      <a:lnTo>
                        <a:pt x="447789" y="902917"/>
                      </a:lnTo>
                      <a:lnTo>
                        <a:pt x="447270" y="902644"/>
                      </a:lnTo>
                      <a:lnTo>
                        <a:pt x="446157" y="902112"/>
                      </a:lnTo>
                      <a:lnTo>
                        <a:pt x="445502" y="901815"/>
                      </a:lnTo>
                      <a:lnTo>
                        <a:pt x="445601" y="901443"/>
                      </a:lnTo>
                      <a:lnTo>
                        <a:pt x="445897" y="900800"/>
                      </a:lnTo>
                      <a:lnTo>
                        <a:pt x="446454" y="900416"/>
                      </a:lnTo>
                      <a:lnTo>
                        <a:pt x="447356" y="900453"/>
                      </a:lnTo>
                      <a:lnTo>
                        <a:pt x="448073" y="900503"/>
                      </a:lnTo>
                      <a:lnTo>
                        <a:pt x="449321" y="900490"/>
                      </a:lnTo>
                      <a:lnTo>
                        <a:pt x="449964" y="900317"/>
                      </a:lnTo>
                      <a:lnTo>
                        <a:pt x="450224" y="899797"/>
                      </a:lnTo>
                      <a:lnTo>
                        <a:pt x="450150" y="899067"/>
                      </a:lnTo>
                      <a:lnTo>
                        <a:pt x="449915" y="898670"/>
                      </a:lnTo>
                      <a:lnTo>
                        <a:pt x="450125" y="897878"/>
                      </a:lnTo>
                      <a:lnTo>
                        <a:pt x="450298" y="897222"/>
                      </a:lnTo>
                      <a:lnTo>
                        <a:pt x="450249" y="896096"/>
                      </a:lnTo>
                      <a:lnTo>
                        <a:pt x="449964" y="894920"/>
                      </a:lnTo>
                      <a:lnTo>
                        <a:pt x="449977" y="893286"/>
                      </a:lnTo>
                      <a:lnTo>
                        <a:pt x="450014" y="891590"/>
                      </a:lnTo>
                      <a:lnTo>
                        <a:pt x="450076" y="890822"/>
                      </a:lnTo>
                      <a:lnTo>
                        <a:pt x="450422" y="890513"/>
                      </a:lnTo>
                      <a:lnTo>
                        <a:pt x="450842" y="890426"/>
                      </a:lnTo>
                      <a:lnTo>
                        <a:pt x="451460" y="890587"/>
                      </a:lnTo>
                      <a:lnTo>
                        <a:pt x="452091" y="890674"/>
                      </a:lnTo>
                      <a:lnTo>
                        <a:pt x="452721" y="890513"/>
                      </a:lnTo>
                      <a:lnTo>
                        <a:pt x="455230" y="890228"/>
                      </a:lnTo>
                      <a:lnTo>
                        <a:pt x="458729" y="890191"/>
                      </a:lnTo>
                      <a:lnTo>
                        <a:pt x="459928" y="889844"/>
                      </a:lnTo>
                      <a:lnTo>
                        <a:pt x="461065" y="889275"/>
                      </a:lnTo>
                      <a:lnTo>
                        <a:pt x="461980" y="888792"/>
                      </a:lnTo>
                      <a:lnTo>
                        <a:pt x="462364" y="888297"/>
                      </a:lnTo>
                      <a:lnTo>
                        <a:pt x="462796" y="887888"/>
                      </a:lnTo>
                      <a:lnTo>
                        <a:pt x="463080" y="887566"/>
                      </a:lnTo>
                      <a:lnTo>
                        <a:pt x="464119" y="887108"/>
                      </a:lnTo>
                      <a:lnTo>
                        <a:pt x="464922" y="886527"/>
                      </a:lnTo>
                      <a:lnTo>
                        <a:pt x="465046" y="886032"/>
                      </a:lnTo>
                      <a:lnTo>
                        <a:pt x="465194" y="885487"/>
                      </a:lnTo>
                      <a:lnTo>
                        <a:pt x="464848" y="884744"/>
                      </a:lnTo>
                      <a:lnTo>
                        <a:pt x="464082" y="884150"/>
                      </a:lnTo>
                      <a:lnTo>
                        <a:pt x="463340" y="883964"/>
                      </a:lnTo>
                      <a:lnTo>
                        <a:pt x="462561" y="883382"/>
                      </a:lnTo>
                      <a:lnTo>
                        <a:pt x="462475" y="882701"/>
                      </a:lnTo>
                      <a:lnTo>
                        <a:pt x="462648" y="881761"/>
                      </a:lnTo>
                      <a:lnTo>
                        <a:pt x="462883" y="880845"/>
                      </a:lnTo>
                      <a:lnTo>
                        <a:pt x="463352" y="879520"/>
                      </a:lnTo>
                      <a:lnTo>
                        <a:pt x="463674" y="878034"/>
                      </a:lnTo>
                      <a:lnTo>
                        <a:pt x="463884" y="876648"/>
                      </a:lnTo>
                      <a:lnTo>
                        <a:pt x="464280" y="875138"/>
                      </a:lnTo>
                      <a:lnTo>
                        <a:pt x="464379" y="874742"/>
                      </a:lnTo>
                      <a:lnTo>
                        <a:pt x="464935" y="873318"/>
                      </a:lnTo>
                      <a:lnTo>
                        <a:pt x="465714" y="872080"/>
                      </a:lnTo>
                      <a:lnTo>
                        <a:pt x="466245" y="871028"/>
                      </a:lnTo>
                      <a:lnTo>
                        <a:pt x="466332" y="870459"/>
                      </a:lnTo>
                      <a:lnTo>
                        <a:pt x="466122" y="869951"/>
                      </a:lnTo>
                      <a:lnTo>
                        <a:pt x="465627" y="869567"/>
                      </a:lnTo>
                      <a:lnTo>
                        <a:pt x="464873" y="869184"/>
                      </a:lnTo>
                      <a:lnTo>
                        <a:pt x="464131" y="868998"/>
                      </a:lnTo>
                      <a:lnTo>
                        <a:pt x="462116" y="868614"/>
                      </a:lnTo>
                      <a:lnTo>
                        <a:pt x="461634" y="868490"/>
                      </a:lnTo>
                      <a:lnTo>
                        <a:pt x="461152" y="868305"/>
                      </a:lnTo>
                      <a:lnTo>
                        <a:pt x="460793" y="867624"/>
                      </a:lnTo>
                      <a:lnTo>
                        <a:pt x="460299" y="866980"/>
                      </a:lnTo>
                      <a:lnTo>
                        <a:pt x="460274" y="865792"/>
                      </a:lnTo>
                      <a:lnTo>
                        <a:pt x="460262" y="864814"/>
                      </a:lnTo>
                      <a:lnTo>
                        <a:pt x="460200" y="863489"/>
                      </a:lnTo>
                      <a:lnTo>
                        <a:pt x="460249" y="862524"/>
                      </a:lnTo>
                      <a:lnTo>
                        <a:pt x="460089" y="861892"/>
                      </a:lnTo>
                      <a:lnTo>
                        <a:pt x="459236" y="861348"/>
                      </a:lnTo>
                      <a:lnTo>
                        <a:pt x="458667" y="861001"/>
                      </a:lnTo>
                      <a:lnTo>
                        <a:pt x="458012" y="860716"/>
                      </a:lnTo>
                      <a:lnTo>
                        <a:pt x="458049" y="860333"/>
                      </a:lnTo>
                      <a:lnTo>
                        <a:pt x="458235" y="860110"/>
                      </a:lnTo>
                      <a:lnTo>
                        <a:pt x="458852" y="860035"/>
                      </a:lnTo>
                      <a:lnTo>
                        <a:pt x="459965" y="860060"/>
                      </a:lnTo>
                      <a:lnTo>
                        <a:pt x="460534" y="860134"/>
                      </a:lnTo>
                      <a:lnTo>
                        <a:pt x="461683" y="860555"/>
                      </a:lnTo>
                      <a:lnTo>
                        <a:pt x="463315" y="860580"/>
                      </a:lnTo>
                      <a:lnTo>
                        <a:pt x="466047" y="860741"/>
                      </a:lnTo>
                      <a:lnTo>
                        <a:pt x="466604" y="860617"/>
                      </a:lnTo>
                      <a:lnTo>
                        <a:pt x="467123" y="860357"/>
                      </a:lnTo>
                      <a:lnTo>
                        <a:pt x="467370" y="860159"/>
                      </a:lnTo>
                      <a:lnTo>
                        <a:pt x="467580" y="859367"/>
                      </a:lnTo>
                      <a:lnTo>
                        <a:pt x="467753" y="858686"/>
                      </a:lnTo>
                      <a:lnTo>
                        <a:pt x="467692" y="857361"/>
                      </a:lnTo>
                      <a:lnTo>
                        <a:pt x="467444" y="856780"/>
                      </a:lnTo>
                      <a:lnTo>
                        <a:pt x="466987" y="856272"/>
                      </a:lnTo>
                      <a:lnTo>
                        <a:pt x="465194" y="855034"/>
                      </a:lnTo>
                      <a:lnTo>
                        <a:pt x="464218" y="854192"/>
                      </a:lnTo>
                      <a:lnTo>
                        <a:pt x="463080" y="853252"/>
                      </a:lnTo>
                      <a:lnTo>
                        <a:pt x="462376" y="852422"/>
                      </a:lnTo>
                      <a:lnTo>
                        <a:pt x="461869" y="851048"/>
                      </a:lnTo>
                      <a:lnTo>
                        <a:pt x="461387" y="850343"/>
                      </a:lnTo>
                      <a:lnTo>
                        <a:pt x="461029" y="849922"/>
                      </a:lnTo>
                      <a:lnTo>
                        <a:pt x="460101" y="849687"/>
                      </a:lnTo>
                      <a:lnTo>
                        <a:pt x="459285" y="849550"/>
                      </a:lnTo>
                      <a:lnTo>
                        <a:pt x="458717" y="849464"/>
                      </a:lnTo>
                      <a:lnTo>
                        <a:pt x="458235" y="849278"/>
                      </a:lnTo>
                      <a:lnTo>
                        <a:pt x="458037" y="848770"/>
                      </a:lnTo>
                      <a:lnTo>
                        <a:pt x="458321" y="847669"/>
                      </a:lnTo>
                      <a:lnTo>
                        <a:pt x="458568" y="846951"/>
                      </a:lnTo>
                      <a:lnTo>
                        <a:pt x="458890" y="846183"/>
                      </a:lnTo>
                      <a:lnTo>
                        <a:pt x="459100" y="845899"/>
                      </a:lnTo>
                      <a:lnTo>
                        <a:pt x="459434" y="845601"/>
                      </a:lnTo>
                      <a:lnTo>
                        <a:pt x="459842" y="845564"/>
                      </a:lnTo>
                      <a:lnTo>
                        <a:pt x="460472" y="845403"/>
                      </a:lnTo>
                      <a:lnTo>
                        <a:pt x="460905" y="844982"/>
                      </a:lnTo>
                      <a:lnTo>
                        <a:pt x="461226" y="844537"/>
                      </a:lnTo>
                      <a:lnTo>
                        <a:pt x="461436" y="843943"/>
                      </a:lnTo>
                      <a:lnTo>
                        <a:pt x="461486" y="842977"/>
                      </a:lnTo>
                      <a:lnTo>
                        <a:pt x="461201" y="842234"/>
                      </a:lnTo>
                      <a:lnTo>
                        <a:pt x="461139" y="841194"/>
                      </a:lnTo>
                      <a:lnTo>
                        <a:pt x="461276" y="840637"/>
                      </a:lnTo>
                      <a:lnTo>
                        <a:pt x="461560" y="840316"/>
                      </a:lnTo>
                      <a:lnTo>
                        <a:pt x="462042" y="840241"/>
                      </a:lnTo>
                      <a:lnTo>
                        <a:pt x="462611" y="840328"/>
                      </a:lnTo>
                      <a:lnTo>
                        <a:pt x="463278" y="840031"/>
                      </a:lnTo>
                      <a:lnTo>
                        <a:pt x="464119" y="839325"/>
                      </a:lnTo>
                      <a:lnTo>
                        <a:pt x="464403" y="838743"/>
                      </a:lnTo>
                      <a:lnTo>
                        <a:pt x="464613" y="837889"/>
                      </a:lnTo>
                      <a:lnTo>
                        <a:pt x="464688" y="836589"/>
                      </a:lnTo>
                      <a:lnTo>
                        <a:pt x="464972" y="836008"/>
                      </a:lnTo>
                      <a:lnTo>
                        <a:pt x="465281" y="835822"/>
                      </a:lnTo>
                      <a:lnTo>
                        <a:pt x="466344" y="835772"/>
                      </a:lnTo>
                      <a:lnTo>
                        <a:pt x="466752" y="835475"/>
                      </a:lnTo>
                      <a:lnTo>
                        <a:pt x="466925" y="834807"/>
                      </a:lnTo>
                      <a:lnTo>
                        <a:pt x="466938" y="833953"/>
                      </a:lnTo>
                      <a:lnTo>
                        <a:pt x="466715" y="833309"/>
                      </a:lnTo>
                      <a:lnTo>
                        <a:pt x="465911" y="832319"/>
                      </a:lnTo>
                      <a:lnTo>
                        <a:pt x="465528" y="831502"/>
                      </a:lnTo>
                      <a:lnTo>
                        <a:pt x="464836" y="830350"/>
                      </a:lnTo>
                      <a:lnTo>
                        <a:pt x="464737" y="829410"/>
                      </a:lnTo>
                      <a:lnTo>
                        <a:pt x="464502" y="828308"/>
                      </a:lnTo>
                      <a:lnTo>
                        <a:pt x="463637" y="827565"/>
                      </a:lnTo>
                      <a:lnTo>
                        <a:pt x="462870" y="827169"/>
                      </a:lnTo>
                      <a:lnTo>
                        <a:pt x="462153" y="826402"/>
                      </a:lnTo>
                      <a:lnTo>
                        <a:pt x="462227" y="825312"/>
                      </a:lnTo>
                      <a:lnTo>
                        <a:pt x="462413" y="824569"/>
                      </a:lnTo>
                      <a:lnTo>
                        <a:pt x="462611" y="824210"/>
                      </a:lnTo>
                      <a:lnTo>
                        <a:pt x="463167" y="823195"/>
                      </a:lnTo>
                      <a:lnTo>
                        <a:pt x="463946" y="821896"/>
                      </a:lnTo>
                      <a:lnTo>
                        <a:pt x="464354" y="821598"/>
                      </a:lnTo>
                      <a:lnTo>
                        <a:pt x="464638" y="820497"/>
                      </a:lnTo>
                      <a:lnTo>
                        <a:pt x="464539" y="819556"/>
                      </a:lnTo>
                      <a:lnTo>
                        <a:pt x="464057" y="818912"/>
                      </a:lnTo>
                      <a:lnTo>
                        <a:pt x="463501" y="818504"/>
                      </a:lnTo>
                      <a:lnTo>
                        <a:pt x="462623" y="818293"/>
                      </a:lnTo>
                      <a:lnTo>
                        <a:pt x="462067" y="817885"/>
                      </a:lnTo>
                      <a:lnTo>
                        <a:pt x="461931" y="817650"/>
                      </a:lnTo>
                      <a:lnTo>
                        <a:pt x="462042" y="817229"/>
                      </a:lnTo>
                      <a:lnTo>
                        <a:pt x="462401" y="815805"/>
                      </a:lnTo>
                      <a:lnTo>
                        <a:pt x="463315" y="813292"/>
                      </a:lnTo>
                      <a:lnTo>
                        <a:pt x="464292" y="810989"/>
                      </a:lnTo>
                      <a:lnTo>
                        <a:pt x="465442" y="808588"/>
                      </a:lnTo>
                      <a:lnTo>
                        <a:pt x="466826" y="806261"/>
                      </a:lnTo>
                      <a:lnTo>
                        <a:pt x="467852" y="804664"/>
                      </a:lnTo>
                      <a:lnTo>
                        <a:pt x="468347" y="803896"/>
                      </a:lnTo>
                      <a:lnTo>
                        <a:pt x="469385" y="802460"/>
                      </a:lnTo>
                      <a:lnTo>
                        <a:pt x="470090" y="801978"/>
                      </a:lnTo>
                      <a:lnTo>
                        <a:pt x="472352" y="800467"/>
                      </a:lnTo>
                      <a:lnTo>
                        <a:pt x="473366" y="800133"/>
                      </a:lnTo>
                      <a:lnTo>
                        <a:pt x="474317" y="800245"/>
                      </a:lnTo>
                      <a:lnTo>
                        <a:pt x="477544" y="801049"/>
                      </a:lnTo>
                      <a:lnTo>
                        <a:pt x="479324" y="801309"/>
                      </a:lnTo>
                      <a:lnTo>
                        <a:pt x="479794" y="801037"/>
                      </a:lnTo>
                      <a:lnTo>
                        <a:pt x="480004" y="800430"/>
                      </a:lnTo>
                      <a:lnTo>
                        <a:pt x="479670" y="799687"/>
                      </a:lnTo>
                      <a:lnTo>
                        <a:pt x="479373" y="799291"/>
                      </a:lnTo>
                      <a:lnTo>
                        <a:pt x="477581" y="798833"/>
                      </a:lnTo>
                      <a:lnTo>
                        <a:pt x="476913" y="798610"/>
                      </a:lnTo>
                      <a:lnTo>
                        <a:pt x="476741" y="798239"/>
                      </a:lnTo>
                      <a:lnTo>
                        <a:pt x="476543" y="797459"/>
                      </a:lnTo>
                      <a:lnTo>
                        <a:pt x="476802" y="795441"/>
                      </a:lnTo>
                      <a:lnTo>
                        <a:pt x="477359" y="793028"/>
                      </a:lnTo>
                      <a:lnTo>
                        <a:pt x="477816" y="790713"/>
                      </a:lnTo>
                      <a:lnTo>
                        <a:pt x="478533" y="789202"/>
                      </a:lnTo>
                      <a:lnTo>
                        <a:pt x="479287" y="788076"/>
                      </a:lnTo>
                      <a:lnTo>
                        <a:pt x="479621" y="787507"/>
                      </a:lnTo>
                      <a:lnTo>
                        <a:pt x="480535" y="786801"/>
                      </a:lnTo>
                      <a:lnTo>
                        <a:pt x="481030" y="786430"/>
                      </a:lnTo>
                      <a:lnTo>
                        <a:pt x="482501" y="785551"/>
                      </a:lnTo>
                      <a:lnTo>
                        <a:pt x="483280" y="785093"/>
                      </a:lnTo>
                      <a:lnTo>
                        <a:pt x="483638" y="784474"/>
                      </a:lnTo>
                      <a:lnTo>
                        <a:pt x="484022" y="783520"/>
                      </a:lnTo>
                      <a:lnTo>
                        <a:pt x="484158" y="782518"/>
                      </a:lnTo>
                      <a:lnTo>
                        <a:pt x="484689" y="779906"/>
                      </a:lnTo>
                      <a:lnTo>
                        <a:pt x="485159" y="778581"/>
                      </a:lnTo>
                      <a:lnTo>
                        <a:pt x="485554" y="778098"/>
                      </a:lnTo>
                      <a:lnTo>
                        <a:pt x="485987" y="777678"/>
                      </a:lnTo>
                      <a:lnTo>
                        <a:pt x="486568" y="777232"/>
                      </a:lnTo>
                      <a:lnTo>
                        <a:pt x="487916" y="776600"/>
                      </a:lnTo>
                      <a:lnTo>
                        <a:pt x="489004" y="775697"/>
                      </a:lnTo>
                      <a:lnTo>
                        <a:pt x="489659" y="775202"/>
                      </a:lnTo>
                      <a:lnTo>
                        <a:pt x="490141" y="774348"/>
                      </a:lnTo>
                      <a:lnTo>
                        <a:pt x="490771" y="772156"/>
                      </a:lnTo>
                      <a:lnTo>
                        <a:pt x="491081" y="770980"/>
                      </a:lnTo>
                      <a:lnTo>
                        <a:pt x="491463" y="770498"/>
                      </a:lnTo>
                      <a:lnTo>
                        <a:pt x="491934" y="770213"/>
                      </a:lnTo>
                      <a:lnTo>
                        <a:pt x="492564" y="770052"/>
                      </a:lnTo>
                      <a:lnTo>
                        <a:pt x="493540" y="770052"/>
                      </a:lnTo>
                      <a:lnTo>
                        <a:pt x="494134" y="770052"/>
                      </a:lnTo>
                      <a:lnTo>
                        <a:pt x="494616" y="770052"/>
                      </a:lnTo>
                      <a:lnTo>
                        <a:pt x="495716" y="769866"/>
                      </a:lnTo>
                      <a:lnTo>
                        <a:pt x="496396" y="769322"/>
                      </a:lnTo>
                      <a:lnTo>
                        <a:pt x="496903" y="768864"/>
                      </a:lnTo>
                      <a:lnTo>
                        <a:pt x="497125" y="767997"/>
                      </a:lnTo>
                      <a:lnTo>
                        <a:pt x="497472" y="766648"/>
                      </a:lnTo>
                      <a:lnTo>
                        <a:pt x="497644" y="766227"/>
                      </a:lnTo>
                      <a:lnTo>
                        <a:pt x="499153" y="763627"/>
                      </a:lnTo>
                      <a:lnTo>
                        <a:pt x="500414" y="761436"/>
                      </a:lnTo>
                      <a:lnTo>
                        <a:pt x="501761" y="759381"/>
                      </a:lnTo>
                      <a:lnTo>
                        <a:pt x="502268" y="757945"/>
                      </a:lnTo>
                      <a:lnTo>
                        <a:pt x="502762" y="756546"/>
                      </a:lnTo>
                      <a:lnTo>
                        <a:pt x="503764" y="752969"/>
                      </a:lnTo>
                      <a:lnTo>
                        <a:pt x="504790" y="748772"/>
                      </a:lnTo>
                      <a:lnTo>
                        <a:pt x="505433" y="746841"/>
                      </a:lnTo>
                      <a:lnTo>
                        <a:pt x="506088" y="744006"/>
                      </a:lnTo>
                      <a:lnTo>
                        <a:pt x="506372" y="742558"/>
                      </a:lnTo>
                      <a:lnTo>
                        <a:pt x="506743" y="740417"/>
                      </a:lnTo>
                      <a:lnTo>
                        <a:pt x="507176" y="738622"/>
                      </a:lnTo>
                      <a:lnTo>
                        <a:pt x="507880" y="737594"/>
                      </a:lnTo>
                      <a:lnTo>
                        <a:pt x="508869" y="736492"/>
                      </a:lnTo>
                      <a:lnTo>
                        <a:pt x="510143" y="735811"/>
                      </a:lnTo>
                      <a:lnTo>
                        <a:pt x="513295" y="734388"/>
                      </a:lnTo>
                      <a:lnTo>
                        <a:pt x="514630" y="733843"/>
                      </a:lnTo>
                      <a:lnTo>
                        <a:pt x="515112" y="733435"/>
                      </a:lnTo>
                      <a:lnTo>
                        <a:pt x="515199" y="732890"/>
                      </a:lnTo>
                      <a:lnTo>
                        <a:pt x="515199" y="731986"/>
                      </a:lnTo>
                      <a:lnTo>
                        <a:pt x="515075" y="731083"/>
                      </a:lnTo>
                      <a:lnTo>
                        <a:pt x="514605" y="728805"/>
                      </a:lnTo>
                      <a:lnTo>
                        <a:pt x="514259" y="727344"/>
                      </a:lnTo>
                      <a:lnTo>
                        <a:pt x="514408" y="726168"/>
                      </a:lnTo>
                      <a:lnTo>
                        <a:pt x="514840" y="725277"/>
                      </a:lnTo>
                      <a:lnTo>
                        <a:pt x="515334" y="724658"/>
                      </a:lnTo>
                      <a:lnTo>
                        <a:pt x="516052" y="723705"/>
                      </a:lnTo>
                      <a:lnTo>
                        <a:pt x="516905" y="722677"/>
                      </a:lnTo>
                      <a:lnTo>
                        <a:pt x="517053" y="721984"/>
                      </a:lnTo>
                      <a:lnTo>
                        <a:pt x="516571" y="721142"/>
                      </a:lnTo>
                      <a:lnTo>
                        <a:pt x="516225" y="720041"/>
                      </a:lnTo>
                      <a:lnTo>
                        <a:pt x="515829" y="718233"/>
                      </a:lnTo>
                      <a:lnTo>
                        <a:pt x="515977" y="716995"/>
                      </a:lnTo>
                      <a:lnTo>
                        <a:pt x="516262" y="715609"/>
                      </a:lnTo>
                      <a:lnTo>
                        <a:pt x="516571" y="714260"/>
                      </a:lnTo>
                      <a:lnTo>
                        <a:pt x="516855" y="713059"/>
                      </a:lnTo>
                      <a:lnTo>
                        <a:pt x="517040" y="712440"/>
                      </a:lnTo>
                      <a:lnTo>
                        <a:pt x="517696" y="710360"/>
                      </a:lnTo>
                      <a:lnTo>
                        <a:pt x="517152" y="706535"/>
                      </a:lnTo>
                      <a:lnTo>
                        <a:pt x="516806" y="704728"/>
                      </a:lnTo>
                      <a:lnTo>
                        <a:pt x="516658" y="703886"/>
                      </a:lnTo>
                      <a:lnTo>
                        <a:pt x="516422" y="703366"/>
                      </a:lnTo>
                      <a:lnTo>
                        <a:pt x="517325" y="699318"/>
                      </a:lnTo>
                      <a:lnTo>
                        <a:pt x="517535" y="697659"/>
                      </a:lnTo>
                      <a:lnTo>
                        <a:pt x="518030" y="693636"/>
                      </a:lnTo>
                      <a:lnTo>
                        <a:pt x="517362" y="690455"/>
                      </a:lnTo>
                      <a:lnTo>
                        <a:pt x="517040" y="687038"/>
                      </a:lnTo>
                      <a:lnTo>
                        <a:pt x="516299" y="686233"/>
                      </a:lnTo>
                      <a:lnTo>
                        <a:pt x="515928" y="685293"/>
                      </a:lnTo>
                      <a:lnTo>
                        <a:pt x="515421" y="684364"/>
                      </a:lnTo>
                      <a:lnTo>
                        <a:pt x="515396" y="683411"/>
                      </a:lnTo>
                      <a:lnTo>
                        <a:pt x="515384" y="682941"/>
                      </a:lnTo>
                      <a:lnTo>
                        <a:pt x="516212" y="682334"/>
                      </a:lnTo>
                      <a:lnTo>
                        <a:pt x="516781" y="682111"/>
                      </a:lnTo>
                      <a:lnTo>
                        <a:pt x="517164" y="681963"/>
                      </a:lnTo>
                      <a:lnTo>
                        <a:pt x="519068" y="681913"/>
                      </a:lnTo>
                      <a:lnTo>
                        <a:pt x="520626" y="681641"/>
                      </a:lnTo>
                      <a:lnTo>
                        <a:pt x="521787" y="680551"/>
                      </a:lnTo>
                      <a:lnTo>
                        <a:pt x="522851" y="679697"/>
                      </a:lnTo>
                      <a:lnTo>
                        <a:pt x="523432" y="677692"/>
                      </a:lnTo>
                      <a:lnTo>
                        <a:pt x="523506" y="677444"/>
                      </a:lnTo>
                      <a:lnTo>
                        <a:pt x="523493" y="676615"/>
                      </a:lnTo>
                      <a:lnTo>
                        <a:pt x="523481" y="676256"/>
                      </a:lnTo>
                      <a:lnTo>
                        <a:pt x="523456" y="675315"/>
                      </a:lnTo>
                      <a:lnTo>
                        <a:pt x="523790" y="674238"/>
                      </a:lnTo>
                      <a:lnTo>
                        <a:pt x="524483" y="673050"/>
                      </a:lnTo>
                      <a:lnTo>
                        <a:pt x="525051" y="671849"/>
                      </a:lnTo>
                      <a:lnTo>
                        <a:pt x="525249" y="670463"/>
                      </a:lnTo>
                      <a:lnTo>
                        <a:pt x="525793" y="668086"/>
                      </a:lnTo>
                      <a:lnTo>
                        <a:pt x="526238" y="667021"/>
                      </a:lnTo>
                      <a:lnTo>
                        <a:pt x="526782" y="664520"/>
                      </a:lnTo>
                      <a:lnTo>
                        <a:pt x="526967" y="662391"/>
                      </a:lnTo>
                      <a:lnTo>
                        <a:pt x="527585" y="661215"/>
                      </a:lnTo>
                      <a:lnTo>
                        <a:pt x="528352" y="659755"/>
                      </a:lnTo>
                      <a:lnTo>
                        <a:pt x="529143" y="658207"/>
                      </a:lnTo>
                      <a:lnTo>
                        <a:pt x="529835" y="656895"/>
                      </a:lnTo>
                      <a:lnTo>
                        <a:pt x="530293" y="656177"/>
                      </a:lnTo>
                      <a:lnTo>
                        <a:pt x="530243" y="653689"/>
                      </a:lnTo>
                      <a:lnTo>
                        <a:pt x="529983" y="652872"/>
                      </a:lnTo>
                      <a:lnTo>
                        <a:pt x="529477" y="651943"/>
                      </a:lnTo>
                      <a:lnTo>
                        <a:pt x="528624" y="651250"/>
                      </a:lnTo>
                      <a:lnTo>
                        <a:pt x="528018" y="650792"/>
                      </a:lnTo>
                      <a:lnTo>
                        <a:pt x="527412" y="650334"/>
                      </a:lnTo>
                      <a:lnTo>
                        <a:pt x="527029" y="649629"/>
                      </a:lnTo>
                      <a:lnTo>
                        <a:pt x="527004" y="648453"/>
                      </a:lnTo>
                      <a:lnTo>
                        <a:pt x="526980" y="647499"/>
                      </a:lnTo>
                      <a:lnTo>
                        <a:pt x="528105" y="644528"/>
                      </a:lnTo>
                      <a:lnTo>
                        <a:pt x="528537" y="642040"/>
                      </a:lnTo>
                      <a:lnTo>
                        <a:pt x="529106" y="640839"/>
                      </a:lnTo>
                      <a:lnTo>
                        <a:pt x="529662" y="639057"/>
                      </a:lnTo>
                      <a:lnTo>
                        <a:pt x="529873" y="637992"/>
                      </a:lnTo>
                      <a:lnTo>
                        <a:pt x="530107" y="637745"/>
                      </a:lnTo>
                      <a:lnTo>
                        <a:pt x="530565" y="637027"/>
                      </a:lnTo>
                      <a:lnTo>
                        <a:pt x="531170" y="637014"/>
                      </a:lnTo>
                      <a:lnTo>
                        <a:pt x="533457" y="637794"/>
                      </a:lnTo>
                      <a:lnTo>
                        <a:pt x="535386" y="638339"/>
                      </a:lnTo>
                      <a:lnTo>
                        <a:pt x="538983" y="638487"/>
                      </a:lnTo>
                      <a:lnTo>
                        <a:pt x="540058" y="638227"/>
                      </a:lnTo>
                      <a:lnTo>
                        <a:pt x="541579" y="636779"/>
                      </a:lnTo>
                      <a:lnTo>
                        <a:pt x="542741" y="635331"/>
                      </a:lnTo>
                      <a:lnTo>
                        <a:pt x="543841" y="633288"/>
                      </a:lnTo>
                      <a:lnTo>
                        <a:pt x="544472" y="632112"/>
                      </a:lnTo>
                      <a:lnTo>
                        <a:pt x="546239" y="629958"/>
                      </a:lnTo>
                      <a:lnTo>
                        <a:pt x="546932" y="628881"/>
                      </a:lnTo>
                      <a:lnTo>
                        <a:pt x="547872" y="627680"/>
                      </a:lnTo>
                      <a:lnTo>
                        <a:pt x="548564" y="625613"/>
                      </a:lnTo>
                      <a:lnTo>
                        <a:pt x="548898" y="624870"/>
                      </a:lnTo>
                      <a:lnTo>
                        <a:pt x="548898" y="624524"/>
                      </a:lnTo>
                      <a:lnTo>
                        <a:pt x="548885" y="624189"/>
                      </a:lnTo>
                      <a:lnTo>
                        <a:pt x="548873" y="623843"/>
                      </a:lnTo>
                      <a:lnTo>
                        <a:pt x="548613" y="623509"/>
                      </a:lnTo>
                      <a:lnTo>
                        <a:pt x="548267" y="622853"/>
                      </a:lnTo>
                      <a:lnTo>
                        <a:pt x="547970" y="622320"/>
                      </a:lnTo>
                      <a:lnTo>
                        <a:pt x="547525" y="621738"/>
                      </a:lnTo>
                      <a:lnTo>
                        <a:pt x="546450" y="619882"/>
                      </a:lnTo>
                      <a:lnTo>
                        <a:pt x="546141" y="618087"/>
                      </a:lnTo>
                      <a:lnTo>
                        <a:pt x="546005" y="615784"/>
                      </a:lnTo>
                      <a:lnTo>
                        <a:pt x="545955" y="613729"/>
                      </a:lnTo>
                      <a:lnTo>
                        <a:pt x="546734" y="609607"/>
                      </a:lnTo>
                      <a:lnTo>
                        <a:pt x="547216" y="608060"/>
                      </a:lnTo>
                      <a:lnTo>
                        <a:pt x="547884" y="606846"/>
                      </a:lnTo>
                      <a:lnTo>
                        <a:pt x="548811" y="605547"/>
                      </a:lnTo>
                      <a:lnTo>
                        <a:pt x="549651" y="604333"/>
                      </a:lnTo>
                      <a:lnTo>
                        <a:pt x="550307" y="602687"/>
                      </a:lnTo>
                      <a:lnTo>
                        <a:pt x="551308" y="601127"/>
                      </a:lnTo>
                      <a:lnTo>
                        <a:pt x="552829" y="599469"/>
                      </a:lnTo>
                      <a:lnTo>
                        <a:pt x="554201" y="598676"/>
                      </a:lnTo>
                      <a:lnTo>
                        <a:pt x="555251" y="598156"/>
                      </a:lnTo>
                      <a:lnTo>
                        <a:pt x="556104" y="597624"/>
                      </a:lnTo>
                      <a:lnTo>
                        <a:pt x="557217" y="596906"/>
                      </a:lnTo>
                      <a:lnTo>
                        <a:pt x="557810" y="596213"/>
                      </a:lnTo>
                      <a:lnTo>
                        <a:pt x="558305" y="595346"/>
                      </a:lnTo>
                      <a:lnTo>
                        <a:pt x="558787" y="593626"/>
                      </a:lnTo>
                      <a:lnTo>
                        <a:pt x="559269" y="591732"/>
                      </a:lnTo>
                      <a:lnTo>
                        <a:pt x="559925" y="590184"/>
                      </a:lnTo>
                      <a:lnTo>
                        <a:pt x="560592" y="588798"/>
                      </a:lnTo>
                      <a:lnTo>
                        <a:pt x="561260" y="587671"/>
                      </a:lnTo>
                      <a:lnTo>
                        <a:pt x="562706" y="586186"/>
                      </a:lnTo>
                      <a:lnTo>
                        <a:pt x="564486" y="584527"/>
                      </a:lnTo>
                      <a:lnTo>
                        <a:pt x="567626" y="581209"/>
                      </a:lnTo>
                      <a:lnTo>
                        <a:pt x="573893" y="575366"/>
                      </a:lnTo>
                      <a:lnTo>
                        <a:pt x="575797" y="573596"/>
                      </a:lnTo>
                      <a:lnTo>
                        <a:pt x="577095" y="572210"/>
                      </a:lnTo>
                      <a:lnTo>
                        <a:pt x="578381" y="571158"/>
                      </a:lnTo>
                      <a:lnTo>
                        <a:pt x="579815" y="569412"/>
                      </a:lnTo>
                      <a:lnTo>
                        <a:pt x="580322" y="568719"/>
                      </a:lnTo>
                      <a:lnTo>
                        <a:pt x="580828" y="567939"/>
                      </a:lnTo>
                      <a:lnTo>
                        <a:pt x="581249" y="567506"/>
                      </a:lnTo>
                      <a:lnTo>
                        <a:pt x="581855" y="567233"/>
                      </a:lnTo>
                      <a:lnTo>
                        <a:pt x="582633" y="567048"/>
                      </a:lnTo>
                      <a:lnTo>
                        <a:pt x="583845" y="567196"/>
                      </a:lnTo>
                      <a:lnTo>
                        <a:pt x="584809" y="567518"/>
                      </a:lnTo>
                      <a:lnTo>
                        <a:pt x="586033" y="567654"/>
                      </a:lnTo>
                      <a:lnTo>
                        <a:pt x="588814" y="567852"/>
                      </a:lnTo>
                      <a:lnTo>
                        <a:pt x="590038" y="567914"/>
                      </a:lnTo>
                      <a:lnTo>
                        <a:pt x="591695" y="568137"/>
                      </a:lnTo>
                      <a:lnTo>
                        <a:pt x="592127" y="568211"/>
                      </a:lnTo>
                      <a:lnTo>
                        <a:pt x="594031" y="568088"/>
                      </a:lnTo>
                      <a:lnTo>
                        <a:pt x="595057" y="567382"/>
                      </a:lnTo>
                      <a:lnTo>
                        <a:pt x="596009" y="566936"/>
                      </a:lnTo>
                      <a:lnTo>
                        <a:pt x="596602" y="566330"/>
                      </a:lnTo>
                      <a:lnTo>
                        <a:pt x="597023" y="565637"/>
                      </a:lnTo>
                      <a:lnTo>
                        <a:pt x="597344" y="564770"/>
                      </a:lnTo>
                      <a:lnTo>
                        <a:pt x="597295" y="562468"/>
                      </a:lnTo>
                      <a:lnTo>
                        <a:pt x="596924" y="561192"/>
                      </a:lnTo>
                      <a:lnTo>
                        <a:pt x="596565" y="560512"/>
                      </a:lnTo>
                      <a:lnTo>
                        <a:pt x="596306" y="560252"/>
                      </a:lnTo>
                      <a:lnTo>
                        <a:pt x="595675" y="559596"/>
                      </a:lnTo>
                      <a:lnTo>
                        <a:pt x="594439" y="558333"/>
                      </a:lnTo>
                      <a:lnTo>
                        <a:pt x="593895" y="557404"/>
                      </a:lnTo>
                      <a:lnTo>
                        <a:pt x="593512" y="556043"/>
                      </a:lnTo>
                      <a:lnTo>
                        <a:pt x="593475" y="554248"/>
                      </a:lnTo>
                      <a:lnTo>
                        <a:pt x="594303" y="552094"/>
                      </a:lnTo>
                      <a:lnTo>
                        <a:pt x="594624" y="550980"/>
                      </a:lnTo>
                      <a:lnTo>
                        <a:pt x="595305" y="550447"/>
                      </a:lnTo>
                      <a:lnTo>
                        <a:pt x="595997" y="550435"/>
                      </a:lnTo>
                      <a:lnTo>
                        <a:pt x="597221" y="550757"/>
                      </a:lnTo>
                      <a:lnTo>
                        <a:pt x="598185" y="550819"/>
                      </a:lnTo>
                      <a:lnTo>
                        <a:pt x="598865" y="550200"/>
                      </a:lnTo>
                      <a:lnTo>
                        <a:pt x="598580" y="549098"/>
                      </a:lnTo>
                      <a:lnTo>
                        <a:pt x="597171" y="548355"/>
                      </a:lnTo>
                      <a:lnTo>
                        <a:pt x="596120" y="547526"/>
                      </a:lnTo>
                      <a:lnTo>
                        <a:pt x="595675" y="547278"/>
                      </a:lnTo>
                      <a:lnTo>
                        <a:pt x="595663" y="546771"/>
                      </a:lnTo>
                      <a:lnTo>
                        <a:pt x="595898" y="545644"/>
                      </a:lnTo>
                      <a:lnTo>
                        <a:pt x="596133" y="544023"/>
                      </a:lnTo>
                      <a:lnTo>
                        <a:pt x="597134" y="540928"/>
                      </a:lnTo>
                      <a:lnTo>
                        <a:pt x="597876" y="538947"/>
                      </a:lnTo>
                      <a:lnTo>
                        <a:pt x="598296" y="536286"/>
                      </a:lnTo>
                      <a:lnTo>
                        <a:pt x="598358" y="535568"/>
                      </a:lnTo>
                      <a:lnTo>
                        <a:pt x="598370" y="535370"/>
                      </a:lnTo>
                      <a:lnTo>
                        <a:pt x="598469" y="534738"/>
                      </a:lnTo>
                      <a:lnTo>
                        <a:pt x="599285" y="531941"/>
                      </a:lnTo>
                      <a:lnTo>
                        <a:pt x="599508" y="531186"/>
                      </a:lnTo>
                      <a:lnTo>
                        <a:pt x="600163" y="528338"/>
                      </a:lnTo>
                      <a:lnTo>
                        <a:pt x="600657" y="525046"/>
                      </a:lnTo>
                      <a:lnTo>
                        <a:pt x="601040" y="522545"/>
                      </a:lnTo>
                      <a:lnTo>
                        <a:pt x="601139" y="522013"/>
                      </a:lnTo>
                      <a:lnTo>
                        <a:pt x="600867" y="521654"/>
                      </a:lnTo>
                      <a:lnTo>
                        <a:pt x="600422" y="521654"/>
                      </a:lnTo>
                      <a:lnTo>
                        <a:pt x="599520" y="521641"/>
                      </a:lnTo>
                      <a:lnTo>
                        <a:pt x="597974" y="521443"/>
                      </a:lnTo>
                      <a:lnTo>
                        <a:pt x="596800" y="520812"/>
                      </a:lnTo>
                      <a:lnTo>
                        <a:pt x="596355" y="519475"/>
                      </a:lnTo>
                      <a:lnTo>
                        <a:pt x="593858" y="512394"/>
                      </a:lnTo>
                      <a:lnTo>
                        <a:pt x="592931" y="510389"/>
                      </a:lnTo>
                      <a:lnTo>
                        <a:pt x="592399" y="509857"/>
                      </a:lnTo>
                      <a:lnTo>
                        <a:pt x="590780" y="509708"/>
                      </a:lnTo>
                      <a:lnTo>
                        <a:pt x="589284" y="509956"/>
                      </a:lnTo>
                      <a:lnTo>
                        <a:pt x="587121" y="510067"/>
                      </a:lnTo>
                      <a:lnTo>
                        <a:pt x="585093" y="510451"/>
                      </a:lnTo>
                      <a:lnTo>
                        <a:pt x="584821" y="510971"/>
                      </a:lnTo>
                      <a:lnTo>
                        <a:pt x="584809" y="511639"/>
                      </a:lnTo>
                      <a:lnTo>
                        <a:pt x="584809" y="512035"/>
                      </a:lnTo>
                      <a:lnTo>
                        <a:pt x="585477" y="513112"/>
                      </a:lnTo>
                      <a:lnTo>
                        <a:pt x="585464" y="514313"/>
                      </a:lnTo>
                      <a:lnTo>
                        <a:pt x="585440" y="515774"/>
                      </a:lnTo>
                      <a:lnTo>
                        <a:pt x="584488" y="516826"/>
                      </a:lnTo>
                      <a:lnTo>
                        <a:pt x="583672" y="516962"/>
                      </a:lnTo>
                      <a:lnTo>
                        <a:pt x="582460" y="516677"/>
                      </a:lnTo>
                      <a:lnTo>
                        <a:pt x="581113" y="516665"/>
                      </a:lnTo>
                      <a:lnTo>
                        <a:pt x="579629" y="516653"/>
                      </a:lnTo>
                      <a:lnTo>
                        <a:pt x="578541" y="516913"/>
                      </a:lnTo>
                      <a:lnTo>
                        <a:pt x="577997" y="517433"/>
                      </a:lnTo>
                      <a:lnTo>
                        <a:pt x="577441" y="518497"/>
                      </a:lnTo>
                      <a:lnTo>
                        <a:pt x="577157" y="519958"/>
                      </a:lnTo>
                      <a:lnTo>
                        <a:pt x="576588" y="523015"/>
                      </a:lnTo>
                      <a:lnTo>
                        <a:pt x="576304" y="524600"/>
                      </a:lnTo>
                      <a:lnTo>
                        <a:pt x="575216" y="524860"/>
                      </a:lnTo>
                      <a:lnTo>
                        <a:pt x="574277" y="524848"/>
                      </a:lnTo>
                      <a:lnTo>
                        <a:pt x="572657" y="524303"/>
                      </a:lnTo>
                      <a:lnTo>
                        <a:pt x="571446" y="523362"/>
                      </a:lnTo>
                      <a:lnTo>
                        <a:pt x="569839" y="522149"/>
                      </a:lnTo>
                      <a:lnTo>
                        <a:pt x="568640" y="520280"/>
                      </a:lnTo>
                      <a:lnTo>
                        <a:pt x="567169" y="518930"/>
                      </a:lnTo>
                      <a:lnTo>
                        <a:pt x="565562" y="517717"/>
                      </a:lnTo>
                      <a:lnTo>
                        <a:pt x="565314" y="517383"/>
                      </a:lnTo>
                      <a:lnTo>
                        <a:pt x="565413" y="517234"/>
                      </a:lnTo>
                      <a:lnTo>
                        <a:pt x="565932" y="516529"/>
                      </a:lnTo>
                      <a:lnTo>
                        <a:pt x="566377" y="515774"/>
                      </a:lnTo>
                      <a:lnTo>
                        <a:pt x="566748" y="515019"/>
                      </a:lnTo>
                      <a:lnTo>
                        <a:pt x="569752" y="508928"/>
                      </a:lnTo>
                      <a:lnTo>
                        <a:pt x="570049" y="507975"/>
                      </a:lnTo>
                      <a:lnTo>
                        <a:pt x="570321" y="507306"/>
                      </a:lnTo>
                      <a:lnTo>
                        <a:pt x="570333" y="506230"/>
                      </a:lnTo>
                      <a:lnTo>
                        <a:pt x="549825" y="490236"/>
                      </a:lnTo>
                      <a:lnTo>
                        <a:pt x="549553" y="490025"/>
                      </a:lnTo>
                      <a:lnTo>
                        <a:pt x="548836" y="490050"/>
                      </a:lnTo>
                      <a:lnTo>
                        <a:pt x="548391" y="490050"/>
                      </a:lnTo>
                      <a:lnTo>
                        <a:pt x="548045" y="489902"/>
                      </a:lnTo>
                      <a:lnTo>
                        <a:pt x="547315" y="489443"/>
                      </a:lnTo>
                      <a:lnTo>
                        <a:pt x="546586" y="488923"/>
                      </a:lnTo>
                      <a:lnTo>
                        <a:pt x="545992" y="488329"/>
                      </a:lnTo>
                      <a:lnTo>
                        <a:pt x="545671" y="488020"/>
                      </a:lnTo>
                      <a:lnTo>
                        <a:pt x="545189" y="487488"/>
                      </a:lnTo>
                      <a:lnTo>
                        <a:pt x="544979" y="487054"/>
                      </a:lnTo>
                      <a:lnTo>
                        <a:pt x="544843" y="486782"/>
                      </a:lnTo>
                      <a:lnTo>
                        <a:pt x="544781" y="486299"/>
                      </a:lnTo>
                      <a:lnTo>
                        <a:pt x="545016" y="485433"/>
                      </a:lnTo>
                      <a:lnTo>
                        <a:pt x="545436" y="484764"/>
                      </a:lnTo>
                      <a:lnTo>
                        <a:pt x="546104" y="484665"/>
                      </a:lnTo>
                      <a:lnTo>
                        <a:pt x="546425" y="484479"/>
                      </a:lnTo>
                      <a:lnTo>
                        <a:pt x="546672" y="484071"/>
                      </a:lnTo>
                      <a:lnTo>
                        <a:pt x="546499" y="482622"/>
                      </a:lnTo>
                      <a:lnTo>
                        <a:pt x="546438" y="481682"/>
                      </a:lnTo>
                      <a:lnTo>
                        <a:pt x="546376" y="481286"/>
                      </a:lnTo>
                      <a:lnTo>
                        <a:pt x="546277" y="480704"/>
                      </a:lnTo>
                      <a:lnTo>
                        <a:pt x="545918" y="479850"/>
                      </a:lnTo>
                      <a:lnTo>
                        <a:pt x="545510" y="479342"/>
                      </a:lnTo>
                      <a:lnTo>
                        <a:pt x="545152" y="478971"/>
                      </a:lnTo>
                      <a:lnTo>
                        <a:pt x="544645" y="478500"/>
                      </a:lnTo>
                      <a:lnTo>
                        <a:pt x="544435" y="478018"/>
                      </a:lnTo>
                      <a:lnTo>
                        <a:pt x="544188" y="477659"/>
                      </a:lnTo>
                      <a:lnTo>
                        <a:pt x="543965" y="477064"/>
                      </a:lnTo>
                      <a:lnTo>
                        <a:pt x="543755" y="476557"/>
                      </a:lnTo>
                      <a:lnTo>
                        <a:pt x="543384" y="475814"/>
                      </a:lnTo>
                      <a:lnTo>
                        <a:pt x="543161" y="474725"/>
                      </a:lnTo>
                      <a:lnTo>
                        <a:pt x="543013" y="474155"/>
                      </a:lnTo>
                      <a:lnTo>
                        <a:pt x="542927" y="473165"/>
                      </a:lnTo>
                      <a:lnTo>
                        <a:pt x="542828" y="472472"/>
                      </a:lnTo>
                      <a:lnTo>
                        <a:pt x="542679" y="471593"/>
                      </a:lnTo>
                      <a:lnTo>
                        <a:pt x="542593" y="471147"/>
                      </a:lnTo>
                      <a:lnTo>
                        <a:pt x="542568" y="470701"/>
                      </a:lnTo>
                      <a:lnTo>
                        <a:pt x="543038" y="470082"/>
                      </a:lnTo>
                      <a:lnTo>
                        <a:pt x="543347" y="469352"/>
                      </a:lnTo>
                      <a:lnTo>
                        <a:pt x="542766" y="469216"/>
                      </a:lnTo>
                      <a:lnTo>
                        <a:pt x="542222" y="469315"/>
                      </a:lnTo>
                      <a:lnTo>
                        <a:pt x="541653" y="469612"/>
                      </a:lnTo>
                      <a:lnTo>
                        <a:pt x="540986" y="469464"/>
                      </a:lnTo>
                      <a:lnTo>
                        <a:pt x="540602" y="469303"/>
                      </a:lnTo>
                      <a:lnTo>
                        <a:pt x="540429" y="468449"/>
                      </a:lnTo>
                      <a:lnTo>
                        <a:pt x="540454" y="467929"/>
                      </a:lnTo>
                      <a:lnTo>
                        <a:pt x="540442" y="467297"/>
                      </a:lnTo>
                      <a:lnTo>
                        <a:pt x="540529" y="466802"/>
                      </a:lnTo>
                      <a:lnTo>
                        <a:pt x="542766" y="462049"/>
                      </a:lnTo>
                      <a:lnTo>
                        <a:pt x="543211" y="461368"/>
                      </a:lnTo>
                      <a:lnTo>
                        <a:pt x="542383" y="461628"/>
                      </a:lnTo>
                      <a:lnTo>
                        <a:pt x="541727" y="461875"/>
                      </a:lnTo>
                      <a:lnTo>
                        <a:pt x="541332" y="461937"/>
                      </a:lnTo>
                      <a:lnTo>
                        <a:pt x="540973" y="461888"/>
                      </a:lnTo>
                      <a:lnTo>
                        <a:pt x="540380" y="461529"/>
                      </a:lnTo>
                      <a:lnTo>
                        <a:pt x="540096" y="461170"/>
                      </a:lnTo>
                      <a:lnTo>
                        <a:pt x="539490" y="460575"/>
                      </a:lnTo>
                      <a:lnTo>
                        <a:pt x="538909" y="460192"/>
                      </a:lnTo>
                      <a:lnTo>
                        <a:pt x="538390" y="459783"/>
                      </a:lnTo>
                      <a:lnTo>
                        <a:pt x="538093" y="459140"/>
                      </a:lnTo>
                      <a:lnTo>
                        <a:pt x="538118" y="458657"/>
                      </a:lnTo>
                      <a:lnTo>
                        <a:pt x="537759" y="457543"/>
                      </a:lnTo>
                      <a:lnTo>
                        <a:pt x="537413" y="457035"/>
                      </a:lnTo>
                      <a:lnTo>
                        <a:pt x="537092" y="456466"/>
                      </a:lnTo>
                      <a:lnTo>
                        <a:pt x="536943" y="455896"/>
                      </a:lnTo>
                      <a:lnTo>
                        <a:pt x="536746" y="455401"/>
                      </a:lnTo>
                      <a:lnTo>
                        <a:pt x="536338" y="454596"/>
                      </a:lnTo>
                      <a:lnTo>
                        <a:pt x="536486" y="453668"/>
                      </a:lnTo>
                      <a:lnTo>
                        <a:pt x="537030" y="452009"/>
                      </a:lnTo>
                      <a:lnTo>
                        <a:pt x="537215" y="451403"/>
                      </a:lnTo>
                      <a:lnTo>
                        <a:pt x="537413" y="450858"/>
                      </a:lnTo>
                      <a:lnTo>
                        <a:pt x="537500" y="450214"/>
                      </a:lnTo>
                      <a:lnTo>
                        <a:pt x="537982" y="450251"/>
                      </a:lnTo>
                      <a:lnTo>
                        <a:pt x="538081" y="449781"/>
                      </a:lnTo>
                      <a:lnTo>
                        <a:pt x="538476" y="449273"/>
                      </a:lnTo>
                      <a:lnTo>
                        <a:pt x="538884" y="449150"/>
                      </a:lnTo>
                      <a:lnTo>
                        <a:pt x="538983" y="448196"/>
                      </a:lnTo>
                      <a:lnTo>
                        <a:pt x="539280" y="445114"/>
                      </a:lnTo>
                      <a:lnTo>
                        <a:pt x="539082" y="444644"/>
                      </a:lnTo>
                      <a:lnTo>
                        <a:pt x="538835" y="443901"/>
                      </a:lnTo>
                      <a:lnTo>
                        <a:pt x="538761" y="443418"/>
                      </a:lnTo>
                      <a:lnTo>
                        <a:pt x="538711" y="442997"/>
                      </a:lnTo>
                      <a:lnTo>
                        <a:pt x="538476" y="442490"/>
                      </a:lnTo>
                      <a:lnTo>
                        <a:pt x="537982" y="441697"/>
                      </a:lnTo>
                      <a:lnTo>
                        <a:pt x="537735" y="441351"/>
                      </a:lnTo>
                      <a:lnTo>
                        <a:pt x="537203" y="440818"/>
                      </a:lnTo>
                      <a:lnTo>
                        <a:pt x="536906" y="440571"/>
                      </a:lnTo>
                      <a:lnTo>
                        <a:pt x="536498" y="440261"/>
                      </a:lnTo>
                      <a:lnTo>
                        <a:pt x="535917" y="439754"/>
                      </a:lnTo>
                      <a:lnTo>
                        <a:pt x="535782" y="439370"/>
                      </a:lnTo>
                      <a:lnTo>
                        <a:pt x="535707" y="439172"/>
                      </a:lnTo>
                      <a:lnTo>
                        <a:pt x="535559" y="438801"/>
                      </a:lnTo>
                      <a:lnTo>
                        <a:pt x="535163" y="438244"/>
                      </a:lnTo>
                      <a:lnTo>
                        <a:pt x="533161" y="435693"/>
                      </a:lnTo>
                      <a:lnTo>
                        <a:pt x="532691" y="434889"/>
                      </a:lnTo>
                      <a:lnTo>
                        <a:pt x="533074" y="434282"/>
                      </a:lnTo>
                      <a:lnTo>
                        <a:pt x="533272" y="434035"/>
                      </a:lnTo>
                      <a:lnTo>
                        <a:pt x="533482" y="433441"/>
                      </a:lnTo>
                      <a:lnTo>
                        <a:pt x="533569" y="433193"/>
                      </a:lnTo>
                      <a:lnTo>
                        <a:pt x="533581" y="432871"/>
                      </a:lnTo>
                      <a:lnTo>
                        <a:pt x="533556" y="432314"/>
                      </a:lnTo>
                      <a:lnTo>
                        <a:pt x="533519" y="432153"/>
                      </a:lnTo>
                      <a:lnTo>
                        <a:pt x="533408" y="431633"/>
                      </a:lnTo>
                      <a:lnTo>
                        <a:pt x="533148" y="431150"/>
                      </a:lnTo>
                      <a:lnTo>
                        <a:pt x="533000" y="430891"/>
                      </a:lnTo>
                      <a:lnTo>
                        <a:pt x="532864" y="430556"/>
                      </a:lnTo>
                      <a:lnTo>
                        <a:pt x="532493" y="428873"/>
                      </a:lnTo>
                      <a:lnTo>
                        <a:pt x="532394" y="428526"/>
                      </a:lnTo>
                      <a:lnTo>
                        <a:pt x="532357" y="427808"/>
                      </a:lnTo>
                      <a:lnTo>
                        <a:pt x="532505" y="427449"/>
                      </a:lnTo>
                      <a:lnTo>
                        <a:pt x="532518" y="427041"/>
                      </a:lnTo>
                      <a:lnTo>
                        <a:pt x="532233" y="426335"/>
                      </a:lnTo>
                      <a:lnTo>
                        <a:pt x="531912" y="425976"/>
                      </a:lnTo>
                      <a:lnTo>
                        <a:pt x="531504" y="425506"/>
                      </a:lnTo>
                      <a:lnTo>
                        <a:pt x="531010" y="424788"/>
                      </a:lnTo>
                      <a:lnTo>
                        <a:pt x="530849" y="424490"/>
                      </a:lnTo>
                      <a:lnTo>
                        <a:pt x="530639" y="423884"/>
                      </a:lnTo>
                      <a:lnTo>
                        <a:pt x="530589" y="423612"/>
                      </a:lnTo>
                      <a:lnTo>
                        <a:pt x="530565" y="422943"/>
                      </a:lnTo>
                      <a:lnTo>
                        <a:pt x="530503" y="422374"/>
                      </a:lnTo>
                      <a:lnTo>
                        <a:pt x="530330" y="421928"/>
                      </a:lnTo>
                      <a:lnTo>
                        <a:pt x="530243" y="421779"/>
                      </a:lnTo>
                      <a:lnTo>
                        <a:pt x="529736" y="421173"/>
                      </a:lnTo>
                      <a:lnTo>
                        <a:pt x="529662" y="420987"/>
                      </a:lnTo>
                      <a:lnTo>
                        <a:pt x="529563" y="420876"/>
                      </a:lnTo>
                      <a:lnTo>
                        <a:pt x="529427" y="420814"/>
                      </a:lnTo>
                      <a:lnTo>
                        <a:pt x="529205" y="420665"/>
                      </a:lnTo>
                      <a:lnTo>
                        <a:pt x="528933" y="420443"/>
                      </a:lnTo>
                      <a:lnTo>
                        <a:pt x="528859" y="420183"/>
                      </a:lnTo>
                      <a:lnTo>
                        <a:pt x="528772" y="417038"/>
                      </a:lnTo>
                      <a:lnTo>
                        <a:pt x="528797" y="416543"/>
                      </a:lnTo>
                      <a:lnTo>
                        <a:pt x="528624" y="416159"/>
                      </a:lnTo>
                      <a:lnTo>
                        <a:pt x="528463" y="415838"/>
                      </a:lnTo>
                      <a:lnTo>
                        <a:pt x="528265" y="415553"/>
                      </a:lnTo>
                      <a:lnTo>
                        <a:pt x="527932" y="415194"/>
                      </a:lnTo>
                      <a:lnTo>
                        <a:pt x="528204" y="415157"/>
                      </a:lnTo>
                      <a:lnTo>
                        <a:pt x="529316" y="415020"/>
                      </a:lnTo>
                      <a:lnTo>
                        <a:pt x="530614" y="415181"/>
                      </a:lnTo>
                      <a:lnTo>
                        <a:pt x="531689" y="415825"/>
                      </a:lnTo>
                      <a:lnTo>
                        <a:pt x="532827" y="416333"/>
                      </a:lnTo>
                      <a:lnTo>
                        <a:pt x="533841" y="416246"/>
                      </a:lnTo>
                      <a:lnTo>
                        <a:pt x="535114" y="415949"/>
                      </a:lnTo>
                      <a:lnTo>
                        <a:pt x="535782" y="415441"/>
                      </a:lnTo>
                      <a:lnTo>
                        <a:pt x="536239" y="414686"/>
                      </a:lnTo>
                      <a:lnTo>
                        <a:pt x="535979" y="412805"/>
                      </a:lnTo>
                      <a:lnTo>
                        <a:pt x="536140" y="411629"/>
                      </a:lnTo>
                      <a:lnTo>
                        <a:pt x="536226" y="410799"/>
                      </a:lnTo>
                      <a:lnTo>
                        <a:pt x="536127" y="409834"/>
                      </a:lnTo>
                      <a:lnTo>
                        <a:pt x="536041" y="409066"/>
                      </a:lnTo>
                      <a:lnTo>
                        <a:pt x="536264" y="407147"/>
                      </a:lnTo>
                      <a:lnTo>
                        <a:pt x="536845" y="406070"/>
                      </a:lnTo>
                      <a:lnTo>
                        <a:pt x="537067" y="405526"/>
                      </a:lnTo>
                      <a:lnTo>
                        <a:pt x="537203" y="404535"/>
                      </a:lnTo>
                      <a:lnTo>
                        <a:pt x="537228" y="404102"/>
                      </a:lnTo>
                      <a:lnTo>
                        <a:pt x="537277" y="401911"/>
                      </a:lnTo>
                      <a:lnTo>
                        <a:pt x="537302" y="400673"/>
                      </a:lnTo>
                      <a:lnTo>
                        <a:pt x="537364" y="399188"/>
                      </a:lnTo>
                      <a:lnTo>
                        <a:pt x="537537" y="397863"/>
                      </a:lnTo>
                      <a:lnTo>
                        <a:pt x="537735" y="396885"/>
                      </a:lnTo>
                      <a:lnTo>
                        <a:pt x="538526" y="395982"/>
                      </a:lnTo>
                      <a:lnTo>
                        <a:pt x="538921" y="394979"/>
                      </a:lnTo>
                      <a:lnTo>
                        <a:pt x="539045" y="394100"/>
                      </a:lnTo>
                      <a:lnTo>
                        <a:pt x="539107" y="392800"/>
                      </a:lnTo>
                      <a:lnTo>
                        <a:pt x="539181" y="390993"/>
                      </a:lnTo>
                      <a:lnTo>
                        <a:pt x="539317" y="389780"/>
                      </a:lnTo>
                      <a:lnTo>
                        <a:pt x="539564" y="388220"/>
                      </a:lnTo>
                      <a:lnTo>
                        <a:pt x="539267" y="387613"/>
                      </a:lnTo>
                      <a:lnTo>
                        <a:pt x="539008" y="387341"/>
                      </a:lnTo>
                      <a:lnTo>
                        <a:pt x="538575" y="386152"/>
                      </a:lnTo>
                      <a:lnTo>
                        <a:pt x="538439" y="385100"/>
                      </a:lnTo>
                      <a:lnTo>
                        <a:pt x="538637" y="383652"/>
                      </a:lnTo>
                      <a:lnTo>
                        <a:pt x="538711" y="382080"/>
                      </a:lnTo>
                      <a:lnTo>
                        <a:pt x="538489" y="380174"/>
                      </a:lnTo>
                      <a:lnTo>
                        <a:pt x="538785" y="378143"/>
                      </a:lnTo>
                      <a:lnTo>
                        <a:pt x="538810" y="377933"/>
                      </a:lnTo>
                      <a:lnTo>
                        <a:pt x="538934" y="376782"/>
                      </a:lnTo>
                      <a:lnTo>
                        <a:pt x="539267" y="375333"/>
                      </a:lnTo>
                      <a:lnTo>
                        <a:pt x="539762" y="374318"/>
                      </a:lnTo>
                      <a:lnTo>
                        <a:pt x="540553" y="373229"/>
                      </a:lnTo>
                      <a:lnTo>
                        <a:pt x="541567" y="372090"/>
                      </a:lnTo>
                      <a:lnTo>
                        <a:pt x="542642" y="371236"/>
                      </a:lnTo>
                      <a:lnTo>
                        <a:pt x="543607" y="370233"/>
                      </a:lnTo>
                      <a:lnTo>
                        <a:pt x="543903" y="369800"/>
                      </a:lnTo>
                      <a:lnTo>
                        <a:pt x="544014" y="369107"/>
                      </a:lnTo>
                      <a:lnTo>
                        <a:pt x="543767" y="368661"/>
                      </a:lnTo>
                      <a:lnTo>
                        <a:pt x="543767" y="367658"/>
                      </a:lnTo>
                      <a:lnTo>
                        <a:pt x="544113" y="366779"/>
                      </a:lnTo>
                      <a:lnTo>
                        <a:pt x="545102" y="364650"/>
                      </a:lnTo>
                      <a:lnTo>
                        <a:pt x="545646" y="363437"/>
                      </a:lnTo>
                      <a:lnTo>
                        <a:pt x="546660" y="362360"/>
                      </a:lnTo>
                      <a:lnTo>
                        <a:pt x="547563" y="362038"/>
                      </a:lnTo>
                      <a:lnTo>
                        <a:pt x="548378" y="361494"/>
                      </a:lnTo>
                      <a:lnTo>
                        <a:pt x="549021" y="361011"/>
                      </a:lnTo>
                      <a:lnTo>
                        <a:pt x="550171" y="360194"/>
                      </a:lnTo>
                      <a:lnTo>
                        <a:pt x="551395" y="359228"/>
                      </a:lnTo>
                      <a:lnTo>
                        <a:pt x="551914" y="358671"/>
                      </a:lnTo>
                      <a:lnTo>
                        <a:pt x="552112" y="358584"/>
                      </a:lnTo>
                      <a:lnTo>
                        <a:pt x="552495" y="358176"/>
                      </a:lnTo>
                      <a:lnTo>
                        <a:pt x="552891" y="358015"/>
                      </a:lnTo>
                      <a:lnTo>
                        <a:pt x="553434" y="357767"/>
                      </a:lnTo>
                      <a:lnTo>
                        <a:pt x="553879" y="357706"/>
                      </a:lnTo>
                      <a:lnTo>
                        <a:pt x="554559" y="357594"/>
                      </a:lnTo>
                      <a:lnTo>
                        <a:pt x="555091" y="357470"/>
                      </a:lnTo>
                      <a:lnTo>
                        <a:pt x="556352" y="357545"/>
                      </a:lnTo>
                      <a:lnTo>
                        <a:pt x="557662" y="357421"/>
                      </a:lnTo>
                      <a:lnTo>
                        <a:pt x="559195" y="357012"/>
                      </a:lnTo>
                      <a:lnTo>
                        <a:pt x="560542" y="356678"/>
                      </a:lnTo>
                      <a:lnTo>
                        <a:pt x="561247" y="356455"/>
                      </a:lnTo>
                      <a:lnTo>
                        <a:pt x="561643" y="356269"/>
                      </a:lnTo>
                      <a:lnTo>
                        <a:pt x="562372" y="355551"/>
                      </a:lnTo>
                      <a:lnTo>
                        <a:pt x="562644" y="354957"/>
                      </a:lnTo>
                      <a:lnTo>
                        <a:pt x="563262" y="353992"/>
                      </a:lnTo>
                      <a:lnTo>
                        <a:pt x="564041" y="353806"/>
                      </a:lnTo>
                      <a:lnTo>
                        <a:pt x="564869" y="353224"/>
                      </a:lnTo>
                      <a:lnTo>
                        <a:pt x="565463" y="352680"/>
                      </a:lnTo>
                      <a:lnTo>
                        <a:pt x="565883" y="352221"/>
                      </a:lnTo>
                      <a:lnTo>
                        <a:pt x="566254" y="351912"/>
                      </a:lnTo>
                      <a:lnTo>
                        <a:pt x="566513" y="351392"/>
                      </a:lnTo>
                      <a:lnTo>
                        <a:pt x="567032" y="350798"/>
                      </a:lnTo>
                      <a:lnTo>
                        <a:pt x="567539" y="351083"/>
                      </a:lnTo>
                      <a:lnTo>
                        <a:pt x="568108" y="351602"/>
                      </a:lnTo>
                      <a:lnTo>
                        <a:pt x="568306" y="351565"/>
                      </a:lnTo>
                      <a:lnTo>
                        <a:pt x="568454" y="351380"/>
                      </a:lnTo>
                      <a:lnTo>
                        <a:pt x="568603" y="351182"/>
                      </a:lnTo>
                      <a:lnTo>
                        <a:pt x="568813" y="350798"/>
                      </a:lnTo>
                      <a:lnTo>
                        <a:pt x="568973" y="350154"/>
                      </a:lnTo>
                      <a:lnTo>
                        <a:pt x="570667" y="349671"/>
                      </a:lnTo>
                      <a:lnTo>
                        <a:pt x="570791" y="349758"/>
                      </a:lnTo>
                      <a:lnTo>
                        <a:pt x="570976" y="349882"/>
                      </a:lnTo>
                      <a:lnTo>
                        <a:pt x="571235" y="349981"/>
                      </a:lnTo>
                      <a:lnTo>
                        <a:pt x="571606" y="350191"/>
                      </a:lnTo>
                      <a:lnTo>
                        <a:pt x="572101" y="350389"/>
                      </a:lnTo>
                      <a:lnTo>
                        <a:pt x="572521" y="350365"/>
                      </a:lnTo>
                      <a:lnTo>
                        <a:pt x="572868" y="350216"/>
                      </a:lnTo>
                      <a:lnTo>
                        <a:pt x="573312" y="349956"/>
                      </a:lnTo>
                      <a:lnTo>
                        <a:pt x="573597" y="349808"/>
                      </a:lnTo>
                      <a:lnTo>
                        <a:pt x="573708" y="349708"/>
                      </a:lnTo>
                      <a:lnTo>
                        <a:pt x="574487" y="349412"/>
                      </a:lnTo>
                      <a:lnTo>
                        <a:pt x="575290" y="349151"/>
                      </a:lnTo>
                      <a:lnTo>
                        <a:pt x="576452" y="348755"/>
                      </a:lnTo>
                      <a:lnTo>
                        <a:pt x="577281" y="348520"/>
                      </a:lnTo>
                      <a:lnTo>
                        <a:pt x="578368" y="348174"/>
                      </a:lnTo>
                      <a:lnTo>
                        <a:pt x="579716" y="347765"/>
                      </a:lnTo>
                      <a:lnTo>
                        <a:pt x="580927" y="347443"/>
                      </a:lnTo>
                      <a:lnTo>
                        <a:pt x="582114" y="347047"/>
                      </a:lnTo>
                      <a:lnTo>
                        <a:pt x="583597" y="346564"/>
                      </a:lnTo>
                      <a:lnTo>
                        <a:pt x="584747" y="346069"/>
                      </a:lnTo>
                      <a:lnTo>
                        <a:pt x="585637" y="345772"/>
                      </a:lnTo>
                      <a:lnTo>
                        <a:pt x="586293" y="345512"/>
                      </a:lnTo>
                      <a:lnTo>
                        <a:pt x="587257" y="345252"/>
                      </a:lnTo>
                      <a:lnTo>
                        <a:pt x="588419" y="344893"/>
                      </a:lnTo>
                      <a:lnTo>
                        <a:pt x="589544" y="344448"/>
                      </a:lnTo>
                      <a:lnTo>
                        <a:pt x="590026" y="344225"/>
                      </a:lnTo>
                      <a:lnTo>
                        <a:pt x="590842" y="344039"/>
                      </a:lnTo>
                      <a:lnTo>
                        <a:pt x="590792" y="345203"/>
                      </a:lnTo>
                      <a:lnTo>
                        <a:pt x="590607" y="345933"/>
                      </a:lnTo>
                      <a:lnTo>
                        <a:pt x="590545" y="346614"/>
                      </a:lnTo>
                      <a:lnTo>
                        <a:pt x="590409" y="347431"/>
                      </a:lnTo>
                      <a:lnTo>
                        <a:pt x="590644" y="348978"/>
                      </a:lnTo>
                      <a:lnTo>
                        <a:pt x="591398" y="349374"/>
                      </a:lnTo>
                      <a:lnTo>
                        <a:pt x="591880" y="349721"/>
                      </a:lnTo>
                      <a:lnTo>
                        <a:pt x="592115" y="349944"/>
                      </a:lnTo>
                      <a:lnTo>
                        <a:pt x="592263" y="350092"/>
                      </a:lnTo>
                      <a:lnTo>
                        <a:pt x="592474" y="350229"/>
                      </a:lnTo>
                      <a:lnTo>
                        <a:pt x="592857" y="350476"/>
                      </a:lnTo>
                      <a:lnTo>
                        <a:pt x="593388" y="350810"/>
                      </a:lnTo>
                      <a:lnTo>
                        <a:pt x="594155" y="351219"/>
                      </a:lnTo>
                      <a:lnTo>
                        <a:pt x="594822" y="351504"/>
                      </a:lnTo>
                      <a:lnTo>
                        <a:pt x="595947" y="351974"/>
                      </a:lnTo>
                      <a:lnTo>
                        <a:pt x="596652" y="352370"/>
                      </a:lnTo>
                      <a:lnTo>
                        <a:pt x="597455" y="352667"/>
                      </a:lnTo>
                      <a:lnTo>
                        <a:pt x="598370" y="352741"/>
                      </a:lnTo>
                      <a:lnTo>
                        <a:pt x="600805" y="352915"/>
                      </a:lnTo>
                      <a:lnTo>
                        <a:pt x="601819" y="352927"/>
                      </a:lnTo>
                      <a:lnTo>
                        <a:pt x="602388" y="352729"/>
                      </a:lnTo>
                      <a:lnTo>
                        <a:pt x="602685" y="352494"/>
                      </a:lnTo>
                      <a:lnTo>
                        <a:pt x="603018" y="352234"/>
                      </a:lnTo>
                      <a:lnTo>
                        <a:pt x="603711" y="351590"/>
                      </a:lnTo>
                      <a:lnTo>
                        <a:pt x="604230" y="351120"/>
                      </a:lnTo>
                      <a:lnTo>
                        <a:pt x="604638" y="350724"/>
                      </a:lnTo>
                      <a:lnTo>
                        <a:pt x="605194" y="350167"/>
                      </a:lnTo>
                      <a:lnTo>
                        <a:pt x="605676" y="349758"/>
                      </a:lnTo>
                      <a:lnTo>
                        <a:pt x="606096" y="349325"/>
                      </a:lnTo>
                      <a:lnTo>
                        <a:pt x="606542" y="348904"/>
                      </a:lnTo>
                      <a:lnTo>
                        <a:pt x="607456" y="348149"/>
                      </a:lnTo>
                      <a:lnTo>
                        <a:pt x="607914" y="347777"/>
                      </a:lnTo>
                      <a:lnTo>
                        <a:pt x="608420" y="348421"/>
                      </a:lnTo>
                      <a:lnTo>
                        <a:pt x="609051" y="348805"/>
                      </a:lnTo>
                      <a:lnTo>
                        <a:pt x="609743" y="349275"/>
                      </a:lnTo>
                      <a:lnTo>
                        <a:pt x="610621" y="350080"/>
                      </a:lnTo>
                      <a:lnTo>
                        <a:pt x="611066" y="350092"/>
                      </a:lnTo>
                      <a:lnTo>
                        <a:pt x="611449" y="349993"/>
                      </a:lnTo>
                      <a:lnTo>
                        <a:pt x="611795" y="349919"/>
                      </a:lnTo>
                      <a:lnTo>
                        <a:pt x="612277" y="349659"/>
                      </a:lnTo>
                      <a:lnTo>
                        <a:pt x="612945" y="349461"/>
                      </a:lnTo>
                      <a:lnTo>
                        <a:pt x="613860" y="349077"/>
                      </a:lnTo>
                      <a:lnTo>
                        <a:pt x="614577" y="348582"/>
                      </a:lnTo>
                      <a:lnTo>
                        <a:pt x="615331" y="347926"/>
                      </a:lnTo>
                      <a:lnTo>
                        <a:pt x="616307" y="347319"/>
                      </a:lnTo>
                      <a:lnTo>
                        <a:pt x="616666" y="346218"/>
                      </a:lnTo>
                      <a:lnTo>
                        <a:pt x="617259" y="346552"/>
                      </a:lnTo>
                      <a:lnTo>
                        <a:pt x="618013" y="346799"/>
                      </a:lnTo>
                      <a:lnTo>
                        <a:pt x="619076" y="346923"/>
                      </a:lnTo>
                      <a:lnTo>
                        <a:pt x="619917" y="347146"/>
                      </a:lnTo>
                      <a:lnTo>
                        <a:pt x="620782" y="347703"/>
                      </a:lnTo>
                      <a:lnTo>
                        <a:pt x="621289" y="348186"/>
                      </a:lnTo>
                      <a:lnTo>
                        <a:pt x="621796" y="348545"/>
                      </a:lnTo>
                      <a:lnTo>
                        <a:pt x="622835" y="348718"/>
                      </a:lnTo>
                      <a:lnTo>
                        <a:pt x="623416" y="348669"/>
                      </a:lnTo>
                      <a:lnTo>
                        <a:pt x="624565" y="348396"/>
                      </a:lnTo>
                      <a:lnTo>
                        <a:pt x="625319" y="347988"/>
                      </a:lnTo>
                      <a:lnTo>
                        <a:pt x="625863" y="347530"/>
                      </a:lnTo>
                      <a:lnTo>
                        <a:pt x="626382" y="347233"/>
                      </a:lnTo>
                      <a:lnTo>
                        <a:pt x="626457" y="347183"/>
                      </a:lnTo>
                      <a:lnTo>
                        <a:pt x="627483" y="346527"/>
                      </a:lnTo>
                      <a:lnTo>
                        <a:pt x="628163" y="345933"/>
                      </a:lnTo>
                      <a:lnTo>
                        <a:pt x="628731" y="345537"/>
                      </a:lnTo>
                      <a:lnTo>
                        <a:pt x="629349" y="345203"/>
                      </a:lnTo>
                      <a:lnTo>
                        <a:pt x="630239" y="344683"/>
                      </a:lnTo>
                      <a:lnTo>
                        <a:pt x="631018" y="344101"/>
                      </a:lnTo>
                      <a:lnTo>
                        <a:pt x="631686" y="343333"/>
                      </a:lnTo>
                      <a:lnTo>
                        <a:pt x="632291" y="342529"/>
                      </a:lnTo>
                      <a:lnTo>
                        <a:pt x="632563" y="342009"/>
                      </a:lnTo>
                      <a:lnTo>
                        <a:pt x="632675" y="341798"/>
                      </a:lnTo>
                      <a:lnTo>
                        <a:pt x="633144" y="340313"/>
                      </a:lnTo>
                      <a:lnTo>
                        <a:pt x="633664" y="339397"/>
                      </a:lnTo>
                      <a:lnTo>
                        <a:pt x="633701" y="338567"/>
                      </a:lnTo>
                      <a:lnTo>
                        <a:pt x="633738" y="337862"/>
                      </a:lnTo>
                      <a:lnTo>
                        <a:pt x="633960" y="336376"/>
                      </a:lnTo>
                      <a:lnTo>
                        <a:pt x="634307" y="335460"/>
                      </a:lnTo>
                      <a:lnTo>
                        <a:pt x="634888" y="334557"/>
                      </a:lnTo>
                      <a:lnTo>
                        <a:pt x="635432" y="334420"/>
                      </a:lnTo>
                      <a:lnTo>
                        <a:pt x="636457" y="334136"/>
                      </a:lnTo>
                      <a:lnTo>
                        <a:pt x="637125" y="333901"/>
                      </a:lnTo>
                      <a:lnTo>
                        <a:pt x="637558" y="333232"/>
                      </a:lnTo>
                      <a:lnTo>
                        <a:pt x="637150" y="332774"/>
                      </a:lnTo>
                      <a:lnTo>
                        <a:pt x="636408" y="332440"/>
                      </a:lnTo>
                      <a:lnTo>
                        <a:pt x="635642" y="332068"/>
                      </a:lnTo>
                      <a:lnTo>
                        <a:pt x="635172" y="331400"/>
                      </a:lnTo>
                      <a:lnTo>
                        <a:pt x="634751" y="330645"/>
                      </a:lnTo>
                      <a:lnTo>
                        <a:pt x="633775" y="329296"/>
                      </a:lnTo>
                      <a:lnTo>
                        <a:pt x="633070" y="328776"/>
                      </a:lnTo>
                      <a:lnTo>
                        <a:pt x="632885" y="328194"/>
                      </a:lnTo>
                      <a:lnTo>
                        <a:pt x="632897" y="327389"/>
                      </a:lnTo>
                      <a:lnTo>
                        <a:pt x="633021" y="326745"/>
                      </a:lnTo>
                      <a:lnTo>
                        <a:pt x="633107" y="326139"/>
                      </a:lnTo>
                      <a:lnTo>
                        <a:pt x="632700" y="325768"/>
                      </a:lnTo>
                      <a:lnTo>
                        <a:pt x="631624" y="325768"/>
                      </a:lnTo>
                      <a:lnTo>
                        <a:pt x="630919" y="325990"/>
                      </a:lnTo>
                      <a:lnTo>
                        <a:pt x="630202" y="326349"/>
                      </a:lnTo>
                      <a:lnTo>
                        <a:pt x="629498" y="326659"/>
                      </a:lnTo>
                      <a:lnTo>
                        <a:pt x="628867" y="326894"/>
                      </a:lnTo>
                      <a:lnTo>
                        <a:pt x="628150" y="326758"/>
                      </a:lnTo>
                      <a:lnTo>
                        <a:pt x="627285" y="326040"/>
                      </a:lnTo>
                      <a:lnTo>
                        <a:pt x="627396" y="325198"/>
                      </a:lnTo>
                      <a:lnTo>
                        <a:pt x="627273" y="324257"/>
                      </a:lnTo>
                      <a:lnTo>
                        <a:pt x="626926" y="324851"/>
                      </a:lnTo>
                      <a:lnTo>
                        <a:pt x="626382" y="324851"/>
                      </a:lnTo>
                      <a:lnTo>
                        <a:pt x="626345" y="324851"/>
                      </a:lnTo>
                      <a:lnTo>
                        <a:pt x="625715" y="324356"/>
                      </a:lnTo>
                      <a:lnTo>
                        <a:pt x="624874" y="323391"/>
                      </a:lnTo>
                      <a:lnTo>
                        <a:pt x="624553" y="322747"/>
                      </a:lnTo>
                      <a:lnTo>
                        <a:pt x="623786" y="322388"/>
                      </a:lnTo>
                      <a:lnTo>
                        <a:pt x="623280" y="321336"/>
                      </a:lnTo>
                      <a:lnTo>
                        <a:pt x="623094" y="320370"/>
                      </a:lnTo>
                      <a:lnTo>
                        <a:pt x="622773" y="319454"/>
                      </a:lnTo>
                      <a:lnTo>
                        <a:pt x="622785" y="318811"/>
                      </a:lnTo>
                      <a:lnTo>
                        <a:pt x="622402" y="318204"/>
                      </a:lnTo>
                      <a:lnTo>
                        <a:pt x="621920" y="317733"/>
                      </a:lnTo>
                      <a:lnTo>
                        <a:pt x="621994" y="317535"/>
                      </a:lnTo>
                      <a:lnTo>
                        <a:pt x="622130" y="317139"/>
                      </a:lnTo>
                      <a:lnTo>
                        <a:pt x="622711" y="316112"/>
                      </a:lnTo>
                      <a:lnTo>
                        <a:pt x="623379" y="315270"/>
                      </a:lnTo>
                      <a:lnTo>
                        <a:pt x="623811" y="314651"/>
                      </a:lnTo>
                      <a:lnTo>
                        <a:pt x="624479" y="313760"/>
                      </a:lnTo>
                      <a:lnTo>
                        <a:pt x="624800" y="313054"/>
                      </a:lnTo>
                      <a:lnTo>
                        <a:pt x="624911" y="312448"/>
                      </a:lnTo>
                      <a:lnTo>
                        <a:pt x="624887" y="311408"/>
                      </a:lnTo>
                      <a:lnTo>
                        <a:pt x="625220" y="310913"/>
                      </a:lnTo>
                      <a:lnTo>
                        <a:pt x="625925" y="310108"/>
                      </a:lnTo>
                      <a:lnTo>
                        <a:pt x="626185" y="309662"/>
                      </a:lnTo>
                      <a:lnTo>
                        <a:pt x="626358" y="309353"/>
                      </a:lnTo>
                      <a:lnTo>
                        <a:pt x="627050" y="308523"/>
                      </a:lnTo>
                      <a:lnTo>
                        <a:pt x="627804" y="308610"/>
                      </a:lnTo>
                      <a:lnTo>
                        <a:pt x="628497" y="308771"/>
                      </a:lnTo>
                      <a:lnTo>
                        <a:pt x="629016" y="308387"/>
                      </a:lnTo>
                      <a:lnTo>
                        <a:pt x="629312" y="307743"/>
                      </a:lnTo>
                      <a:lnTo>
                        <a:pt x="629708" y="306506"/>
                      </a:lnTo>
                      <a:lnTo>
                        <a:pt x="630511" y="305045"/>
                      </a:lnTo>
                      <a:lnTo>
                        <a:pt x="629881" y="304636"/>
                      </a:lnTo>
                      <a:lnTo>
                        <a:pt x="629411" y="304203"/>
                      </a:lnTo>
                      <a:lnTo>
                        <a:pt x="629461" y="303547"/>
                      </a:lnTo>
                      <a:lnTo>
                        <a:pt x="629003" y="303077"/>
                      </a:lnTo>
                      <a:lnTo>
                        <a:pt x="628497" y="302742"/>
                      </a:lnTo>
                      <a:lnTo>
                        <a:pt x="627779" y="302334"/>
                      </a:lnTo>
                      <a:lnTo>
                        <a:pt x="627248" y="301888"/>
                      </a:lnTo>
                      <a:lnTo>
                        <a:pt x="627173" y="300910"/>
                      </a:lnTo>
                      <a:lnTo>
                        <a:pt x="627409" y="299450"/>
                      </a:lnTo>
                      <a:lnTo>
                        <a:pt x="627409" y="297989"/>
                      </a:lnTo>
                      <a:lnTo>
                        <a:pt x="626617" y="297457"/>
                      </a:lnTo>
                      <a:lnTo>
                        <a:pt x="625913" y="296887"/>
                      </a:lnTo>
                      <a:lnTo>
                        <a:pt x="625529" y="296429"/>
                      </a:lnTo>
                      <a:lnTo>
                        <a:pt x="624837" y="295216"/>
                      </a:lnTo>
                      <a:lnTo>
                        <a:pt x="624751" y="294572"/>
                      </a:lnTo>
                      <a:lnTo>
                        <a:pt x="624813" y="293421"/>
                      </a:lnTo>
                      <a:lnTo>
                        <a:pt x="624528" y="292913"/>
                      </a:lnTo>
                      <a:lnTo>
                        <a:pt x="624355" y="291824"/>
                      </a:lnTo>
                      <a:lnTo>
                        <a:pt x="624281" y="291156"/>
                      </a:lnTo>
                      <a:lnTo>
                        <a:pt x="624058" y="290351"/>
                      </a:lnTo>
                      <a:lnTo>
                        <a:pt x="624392" y="289583"/>
                      </a:lnTo>
                      <a:lnTo>
                        <a:pt x="625282" y="288890"/>
                      </a:lnTo>
                      <a:lnTo>
                        <a:pt x="625616" y="288259"/>
                      </a:lnTo>
                      <a:lnTo>
                        <a:pt x="625690" y="287590"/>
                      </a:lnTo>
                      <a:lnTo>
                        <a:pt x="625196" y="286959"/>
                      </a:lnTo>
                      <a:lnTo>
                        <a:pt x="624689" y="286625"/>
                      </a:lnTo>
                      <a:lnTo>
                        <a:pt x="623898" y="286501"/>
                      </a:lnTo>
                      <a:lnTo>
                        <a:pt x="623218" y="286563"/>
                      </a:lnTo>
                      <a:lnTo>
                        <a:pt x="622402" y="286984"/>
                      </a:lnTo>
                      <a:lnTo>
                        <a:pt x="621710" y="287046"/>
                      </a:lnTo>
                      <a:lnTo>
                        <a:pt x="621252" y="286749"/>
                      </a:lnTo>
                      <a:lnTo>
                        <a:pt x="620671" y="286093"/>
                      </a:lnTo>
                      <a:lnTo>
                        <a:pt x="620214" y="285511"/>
                      </a:lnTo>
                      <a:lnTo>
                        <a:pt x="619596" y="285362"/>
                      </a:lnTo>
                      <a:lnTo>
                        <a:pt x="618965" y="285288"/>
                      </a:lnTo>
                      <a:lnTo>
                        <a:pt x="618261" y="284892"/>
                      </a:lnTo>
                      <a:lnTo>
                        <a:pt x="617890" y="284409"/>
                      </a:lnTo>
                      <a:lnTo>
                        <a:pt x="617123" y="283196"/>
                      </a:lnTo>
                      <a:lnTo>
                        <a:pt x="617556" y="282416"/>
                      </a:lnTo>
                      <a:lnTo>
                        <a:pt x="617680" y="281153"/>
                      </a:lnTo>
                      <a:lnTo>
                        <a:pt x="618112" y="280423"/>
                      </a:lnTo>
                      <a:lnTo>
                        <a:pt x="618298" y="279668"/>
                      </a:lnTo>
                      <a:lnTo>
                        <a:pt x="617779" y="278665"/>
                      </a:lnTo>
                      <a:lnTo>
                        <a:pt x="618310" y="277922"/>
                      </a:lnTo>
                      <a:lnTo>
                        <a:pt x="618718" y="277403"/>
                      </a:lnTo>
                      <a:lnTo>
                        <a:pt x="619225" y="276103"/>
                      </a:lnTo>
                      <a:lnTo>
                        <a:pt x="618866" y="275632"/>
                      </a:lnTo>
                      <a:lnTo>
                        <a:pt x="618520" y="274530"/>
                      </a:lnTo>
                      <a:lnTo>
                        <a:pt x="619027" y="273639"/>
                      </a:lnTo>
                      <a:lnTo>
                        <a:pt x="619324" y="273082"/>
                      </a:lnTo>
                      <a:lnTo>
                        <a:pt x="619769" y="272315"/>
                      </a:lnTo>
                      <a:lnTo>
                        <a:pt x="620288" y="271869"/>
                      </a:lnTo>
                      <a:lnTo>
                        <a:pt x="620745" y="272253"/>
                      </a:lnTo>
                      <a:lnTo>
                        <a:pt x="621450" y="272092"/>
                      </a:lnTo>
                      <a:lnTo>
                        <a:pt x="622167" y="271646"/>
                      </a:lnTo>
                      <a:lnTo>
                        <a:pt x="622946" y="271919"/>
                      </a:lnTo>
                      <a:lnTo>
                        <a:pt x="624170" y="271040"/>
                      </a:lnTo>
                      <a:lnTo>
                        <a:pt x="624219" y="270223"/>
                      </a:lnTo>
                      <a:lnTo>
                        <a:pt x="624751" y="269071"/>
                      </a:lnTo>
                      <a:lnTo>
                        <a:pt x="624961" y="268477"/>
                      </a:lnTo>
                      <a:lnTo>
                        <a:pt x="625381" y="267784"/>
                      </a:lnTo>
                      <a:lnTo>
                        <a:pt x="626036" y="267375"/>
                      </a:lnTo>
                      <a:lnTo>
                        <a:pt x="626951" y="267895"/>
                      </a:lnTo>
                      <a:lnTo>
                        <a:pt x="627668" y="267623"/>
                      </a:lnTo>
                      <a:lnTo>
                        <a:pt x="628225" y="267190"/>
                      </a:lnTo>
                      <a:lnTo>
                        <a:pt x="628336" y="267289"/>
                      </a:lnTo>
                      <a:lnTo>
                        <a:pt x="628583" y="267883"/>
                      </a:lnTo>
                      <a:lnTo>
                        <a:pt x="628113" y="268737"/>
                      </a:lnTo>
                      <a:lnTo>
                        <a:pt x="628744" y="269529"/>
                      </a:lnTo>
                      <a:lnTo>
                        <a:pt x="628979" y="270148"/>
                      </a:lnTo>
                      <a:lnTo>
                        <a:pt x="628435" y="270458"/>
                      </a:lnTo>
                      <a:lnTo>
                        <a:pt x="628026" y="270879"/>
                      </a:lnTo>
                      <a:lnTo>
                        <a:pt x="627717" y="271721"/>
                      </a:lnTo>
                      <a:lnTo>
                        <a:pt x="628298" y="272079"/>
                      </a:lnTo>
                      <a:lnTo>
                        <a:pt x="629300" y="272364"/>
                      </a:lnTo>
                      <a:lnTo>
                        <a:pt x="629584" y="272909"/>
                      </a:lnTo>
                      <a:lnTo>
                        <a:pt x="629646" y="273874"/>
                      </a:lnTo>
                      <a:lnTo>
                        <a:pt x="630536" y="274283"/>
                      </a:lnTo>
                      <a:lnTo>
                        <a:pt x="631204" y="274370"/>
                      </a:lnTo>
                      <a:lnTo>
                        <a:pt x="632069" y="274333"/>
                      </a:lnTo>
                      <a:lnTo>
                        <a:pt x="633256" y="274419"/>
                      </a:lnTo>
                      <a:lnTo>
                        <a:pt x="634072" y="274580"/>
                      </a:lnTo>
                      <a:lnTo>
                        <a:pt x="635728" y="274741"/>
                      </a:lnTo>
                      <a:lnTo>
                        <a:pt x="636594" y="274952"/>
                      </a:lnTo>
                      <a:lnTo>
                        <a:pt x="637830" y="275286"/>
                      </a:lnTo>
                      <a:lnTo>
                        <a:pt x="638275" y="275694"/>
                      </a:lnTo>
                      <a:lnTo>
                        <a:pt x="638893" y="276066"/>
                      </a:lnTo>
                      <a:lnTo>
                        <a:pt x="639412" y="276053"/>
                      </a:lnTo>
                      <a:lnTo>
                        <a:pt x="639981" y="275954"/>
                      </a:lnTo>
                      <a:lnTo>
                        <a:pt x="641217" y="275595"/>
                      </a:lnTo>
                      <a:lnTo>
                        <a:pt x="642231" y="275620"/>
                      </a:lnTo>
                      <a:lnTo>
                        <a:pt x="642466" y="276412"/>
                      </a:lnTo>
                      <a:lnTo>
                        <a:pt x="642020" y="277464"/>
                      </a:lnTo>
                      <a:lnTo>
                        <a:pt x="641699" y="278170"/>
                      </a:lnTo>
                      <a:lnTo>
                        <a:pt x="642020" y="278826"/>
                      </a:lnTo>
                      <a:lnTo>
                        <a:pt x="642873" y="278690"/>
                      </a:lnTo>
                      <a:lnTo>
                        <a:pt x="643640" y="278504"/>
                      </a:lnTo>
                      <a:lnTo>
                        <a:pt x="644344" y="278603"/>
                      </a:lnTo>
                      <a:lnTo>
                        <a:pt x="644888" y="278467"/>
                      </a:lnTo>
                      <a:lnTo>
                        <a:pt x="645024" y="279185"/>
                      </a:lnTo>
                      <a:lnTo>
                        <a:pt x="644567" y="279705"/>
                      </a:lnTo>
                      <a:lnTo>
                        <a:pt x="644616" y="281203"/>
                      </a:lnTo>
                      <a:lnTo>
                        <a:pt x="645247" y="281388"/>
                      </a:lnTo>
                      <a:lnTo>
                        <a:pt x="646224" y="281562"/>
                      </a:lnTo>
                      <a:lnTo>
                        <a:pt x="646953" y="281166"/>
                      </a:lnTo>
                      <a:lnTo>
                        <a:pt x="647905" y="281339"/>
                      </a:lnTo>
                      <a:lnTo>
                        <a:pt x="648609" y="281661"/>
                      </a:lnTo>
                      <a:lnTo>
                        <a:pt x="649895" y="282057"/>
                      </a:lnTo>
                      <a:lnTo>
                        <a:pt x="650921" y="281859"/>
                      </a:lnTo>
                      <a:lnTo>
                        <a:pt x="651675" y="280992"/>
                      </a:lnTo>
                      <a:lnTo>
                        <a:pt x="651935" y="280361"/>
                      </a:lnTo>
                      <a:lnTo>
                        <a:pt x="651663" y="279742"/>
                      </a:lnTo>
                      <a:lnTo>
                        <a:pt x="651255" y="279346"/>
                      </a:lnTo>
                      <a:lnTo>
                        <a:pt x="650662" y="279482"/>
                      </a:lnTo>
                      <a:lnTo>
                        <a:pt x="650241" y="278826"/>
                      </a:lnTo>
                      <a:lnTo>
                        <a:pt x="649981" y="278170"/>
                      </a:lnTo>
                      <a:lnTo>
                        <a:pt x="649438" y="277043"/>
                      </a:lnTo>
                      <a:lnTo>
                        <a:pt x="649240" y="276424"/>
                      </a:lnTo>
                      <a:lnTo>
                        <a:pt x="649079" y="275805"/>
                      </a:lnTo>
                      <a:lnTo>
                        <a:pt x="649400" y="275162"/>
                      </a:lnTo>
                      <a:lnTo>
                        <a:pt x="650266" y="275323"/>
                      </a:lnTo>
                      <a:lnTo>
                        <a:pt x="651490" y="274815"/>
                      </a:lnTo>
                      <a:lnTo>
                        <a:pt x="652652" y="274147"/>
                      </a:lnTo>
                      <a:lnTo>
                        <a:pt x="654308" y="273144"/>
                      </a:lnTo>
                      <a:lnTo>
                        <a:pt x="655309" y="272612"/>
                      </a:lnTo>
                      <a:lnTo>
                        <a:pt x="656904" y="271980"/>
                      </a:lnTo>
                      <a:lnTo>
                        <a:pt x="658425" y="271560"/>
                      </a:lnTo>
                      <a:lnTo>
                        <a:pt x="660279" y="271275"/>
                      </a:lnTo>
                      <a:lnTo>
                        <a:pt x="661194" y="271683"/>
                      </a:lnTo>
                      <a:lnTo>
                        <a:pt x="661231" y="272835"/>
                      </a:lnTo>
                      <a:lnTo>
                        <a:pt x="661701" y="273850"/>
                      </a:lnTo>
                      <a:lnTo>
                        <a:pt x="662319" y="274072"/>
                      </a:lnTo>
                      <a:lnTo>
                        <a:pt x="663642" y="275211"/>
                      </a:lnTo>
                      <a:lnTo>
                        <a:pt x="664742" y="276375"/>
                      </a:lnTo>
                      <a:lnTo>
                        <a:pt x="666102" y="277935"/>
                      </a:lnTo>
                      <a:lnTo>
                        <a:pt x="666806" y="278851"/>
                      </a:lnTo>
                      <a:lnTo>
                        <a:pt x="667165" y="279371"/>
                      </a:lnTo>
                      <a:lnTo>
                        <a:pt x="667548" y="280039"/>
                      </a:lnTo>
                      <a:lnTo>
                        <a:pt x="669068" y="281723"/>
                      </a:lnTo>
                      <a:lnTo>
                        <a:pt x="670280" y="282676"/>
                      </a:lnTo>
                      <a:lnTo>
                        <a:pt x="671553" y="283716"/>
                      </a:lnTo>
                      <a:lnTo>
                        <a:pt x="673037" y="284669"/>
                      </a:lnTo>
                      <a:lnTo>
                        <a:pt x="674149" y="285399"/>
                      </a:lnTo>
                      <a:lnTo>
                        <a:pt x="674965" y="286501"/>
                      </a:lnTo>
                      <a:lnTo>
                        <a:pt x="674805" y="287269"/>
                      </a:lnTo>
                      <a:lnTo>
                        <a:pt x="674693" y="288506"/>
                      </a:lnTo>
                      <a:lnTo>
                        <a:pt x="674421" y="290029"/>
                      </a:lnTo>
                      <a:lnTo>
                        <a:pt x="674087" y="291391"/>
                      </a:lnTo>
                      <a:lnTo>
                        <a:pt x="673741" y="292319"/>
                      </a:lnTo>
                      <a:lnTo>
                        <a:pt x="673741" y="293136"/>
                      </a:lnTo>
                      <a:lnTo>
                        <a:pt x="673976" y="293941"/>
                      </a:lnTo>
                      <a:lnTo>
                        <a:pt x="674100" y="295129"/>
                      </a:lnTo>
                      <a:lnTo>
                        <a:pt x="674347" y="296739"/>
                      </a:lnTo>
                      <a:lnTo>
                        <a:pt x="674483" y="298385"/>
                      </a:lnTo>
                      <a:lnTo>
                        <a:pt x="674730" y="300192"/>
                      </a:lnTo>
                      <a:lnTo>
                        <a:pt x="674854" y="301418"/>
                      </a:lnTo>
                      <a:lnTo>
                        <a:pt x="675027" y="302978"/>
                      </a:lnTo>
                      <a:lnTo>
                        <a:pt x="675101" y="304005"/>
                      </a:lnTo>
                      <a:lnTo>
                        <a:pt x="675670" y="304698"/>
                      </a:lnTo>
                      <a:lnTo>
                        <a:pt x="676350" y="304673"/>
                      </a:lnTo>
                      <a:lnTo>
                        <a:pt x="676832" y="305119"/>
                      </a:lnTo>
                      <a:lnTo>
                        <a:pt x="677709" y="306555"/>
                      </a:lnTo>
                      <a:lnTo>
                        <a:pt x="678179" y="307298"/>
                      </a:lnTo>
                      <a:lnTo>
                        <a:pt x="678896" y="308004"/>
                      </a:lnTo>
                      <a:lnTo>
                        <a:pt x="679156" y="308598"/>
                      </a:lnTo>
                      <a:lnTo>
                        <a:pt x="679972" y="309811"/>
                      </a:lnTo>
                      <a:lnTo>
                        <a:pt x="680590" y="310875"/>
                      </a:lnTo>
                      <a:lnTo>
                        <a:pt x="680948" y="311321"/>
                      </a:lnTo>
                      <a:lnTo>
                        <a:pt x="682024" y="312732"/>
                      </a:lnTo>
                      <a:lnTo>
                        <a:pt x="682160" y="313029"/>
                      </a:lnTo>
                      <a:lnTo>
                        <a:pt x="682531" y="313562"/>
                      </a:lnTo>
                      <a:lnTo>
                        <a:pt x="683013" y="314354"/>
                      </a:lnTo>
                      <a:lnTo>
                        <a:pt x="683705" y="316000"/>
                      </a:lnTo>
                      <a:lnTo>
                        <a:pt x="683742" y="317102"/>
                      </a:lnTo>
                      <a:lnTo>
                        <a:pt x="683631" y="317969"/>
                      </a:lnTo>
                      <a:lnTo>
                        <a:pt x="684224" y="319516"/>
                      </a:lnTo>
                      <a:lnTo>
                        <a:pt x="685238" y="320407"/>
                      </a:lnTo>
                      <a:lnTo>
                        <a:pt x="686351" y="321162"/>
                      </a:lnTo>
                      <a:lnTo>
                        <a:pt x="687377" y="321806"/>
                      </a:lnTo>
                      <a:lnTo>
                        <a:pt x="688180" y="322388"/>
                      </a:lnTo>
                      <a:lnTo>
                        <a:pt x="689206" y="322895"/>
                      </a:lnTo>
                      <a:lnTo>
                        <a:pt x="690133" y="323614"/>
                      </a:lnTo>
                      <a:lnTo>
                        <a:pt x="691431" y="324530"/>
                      </a:lnTo>
                      <a:lnTo>
                        <a:pt x="693150" y="325012"/>
                      </a:lnTo>
                      <a:lnTo>
                        <a:pt x="694942" y="325285"/>
                      </a:lnTo>
                      <a:lnTo>
                        <a:pt x="696191" y="325408"/>
                      </a:lnTo>
                      <a:lnTo>
                        <a:pt x="697217" y="325755"/>
                      </a:lnTo>
                      <a:lnTo>
                        <a:pt x="698453" y="326325"/>
                      </a:lnTo>
                      <a:lnTo>
                        <a:pt x="699071" y="326783"/>
                      </a:lnTo>
                      <a:lnTo>
                        <a:pt x="699578" y="327055"/>
                      </a:lnTo>
                      <a:lnTo>
                        <a:pt x="700468" y="327674"/>
                      </a:lnTo>
                      <a:lnTo>
                        <a:pt x="701630" y="328256"/>
                      </a:lnTo>
                      <a:lnTo>
                        <a:pt x="703014" y="328503"/>
                      </a:lnTo>
                      <a:lnTo>
                        <a:pt x="704857" y="328763"/>
                      </a:lnTo>
                      <a:lnTo>
                        <a:pt x="706661" y="328850"/>
                      </a:lnTo>
                      <a:lnTo>
                        <a:pt x="707860" y="329085"/>
                      </a:lnTo>
                      <a:lnTo>
                        <a:pt x="708738" y="329172"/>
                      </a:lnTo>
                      <a:lnTo>
                        <a:pt x="709270" y="329221"/>
                      </a:lnTo>
                      <a:lnTo>
                        <a:pt x="709158" y="328899"/>
                      </a:lnTo>
                      <a:lnTo>
                        <a:pt x="708948" y="328132"/>
                      </a:lnTo>
                      <a:lnTo>
                        <a:pt x="708540" y="326683"/>
                      </a:lnTo>
                      <a:lnTo>
                        <a:pt x="708194" y="325173"/>
                      </a:lnTo>
                      <a:lnTo>
                        <a:pt x="708009" y="323948"/>
                      </a:lnTo>
                      <a:lnTo>
                        <a:pt x="707959" y="323316"/>
                      </a:lnTo>
                      <a:lnTo>
                        <a:pt x="707762" y="321237"/>
                      </a:lnTo>
                      <a:lnTo>
                        <a:pt x="707613" y="319603"/>
                      </a:lnTo>
                      <a:lnTo>
                        <a:pt x="707489" y="318637"/>
                      </a:lnTo>
                      <a:lnTo>
                        <a:pt x="707403" y="317659"/>
                      </a:lnTo>
                      <a:lnTo>
                        <a:pt x="707217" y="314651"/>
                      </a:lnTo>
                      <a:lnTo>
                        <a:pt x="707898" y="311296"/>
                      </a:lnTo>
                      <a:lnTo>
                        <a:pt x="709418" y="308635"/>
                      </a:lnTo>
                      <a:lnTo>
                        <a:pt x="711062" y="306543"/>
                      </a:lnTo>
                      <a:lnTo>
                        <a:pt x="713028" y="304896"/>
                      </a:lnTo>
                      <a:lnTo>
                        <a:pt x="714326" y="303832"/>
                      </a:lnTo>
                      <a:lnTo>
                        <a:pt x="716192" y="302260"/>
                      </a:lnTo>
                      <a:lnTo>
                        <a:pt x="717478" y="301022"/>
                      </a:lnTo>
                      <a:lnTo>
                        <a:pt x="717972" y="300279"/>
                      </a:lnTo>
                      <a:lnTo>
                        <a:pt x="718269" y="299623"/>
                      </a:lnTo>
                      <a:lnTo>
                        <a:pt x="718418" y="299239"/>
                      </a:lnTo>
                      <a:lnTo>
                        <a:pt x="718640" y="298991"/>
                      </a:lnTo>
                      <a:lnTo>
                        <a:pt x="719172" y="298076"/>
                      </a:lnTo>
                      <a:lnTo>
                        <a:pt x="719407" y="297519"/>
                      </a:lnTo>
                      <a:lnTo>
                        <a:pt x="719716" y="296924"/>
                      </a:lnTo>
                      <a:lnTo>
                        <a:pt x="720321" y="295810"/>
                      </a:lnTo>
                      <a:lnTo>
                        <a:pt x="720766" y="294547"/>
                      </a:lnTo>
                      <a:lnTo>
                        <a:pt x="721038" y="293371"/>
                      </a:lnTo>
                      <a:lnTo>
                        <a:pt x="721298" y="292369"/>
                      </a:lnTo>
                      <a:lnTo>
                        <a:pt x="721594" y="291230"/>
                      </a:lnTo>
                      <a:lnTo>
                        <a:pt x="721755" y="290289"/>
                      </a:lnTo>
                      <a:lnTo>
                        <a:pt x="721829" y="288903"/>
                      </a:lnTo>
                      <a:lnTo>
                        <a:pt x="721879" y="287850"/>
                      </a:lnTo>
                      <a:lnTo>
                        <a:pt x="721941" y="287033"/>
                      </a:lnTo>
                      <a:lnTo>
                        <a:pt x="721978" y="286068"/>
                      </a:lnTo>
                      <a:lnTo>
                        <a:pt x="721866" y="285226"/>
                      </a:lnTo>
                      <a:lnTo>
                        <a:pt x="721632" y="284360"/>
                      </a:lnTo>
                      <a:lnTo>
                        <a:pt x="721372" y="283332"/>
                      </a:lnTo>
                      <a:lnTo>
                        <a:pt x="721125" y="282428"/>
                      </a:lnTo>
                      <a:lnTo>
                        <a:pt x="720655" y="281413"/>
                      </a:lnTo>
                      <a:lnTo>
                        <a:pt x="720581" y="281191"/>
                      </a:lnTo>
                      <a:lnTo>
                        <a:pt x="720321" y="280373"/>
                      </a:lnTo>
                      <a:lnTo>
                        <a:pt x="720111" y="279470"/>
                      </a:lnTo>
                      <a:lnTo>
                        <a:pt x="719839" y="278702"/>
                      </a:lnTo>
                      <a:lnTo>
                        <a:pt x="719506" y="278046"/>
                      </a:lnTo>
                      <a:lnTo>
                        <a:pt x="719184" y="277390"/>
                      </a:lnTo>
                      <a:lnTo>
                        <a:pt x="718591" y="276697"/>
                      </a:lnTo>
                      <a:lnTo>
                        <a:pt x="718170" y="276288"/>
                      </a:lnTo>
                      <a:lnTo>
                        <a:pt x="717416" y="275496"/>
                      </a:lnTo>
                      <a:lnTo>
                        <a:pt x="716576" y="274617"/>
                      </a:lnTo>
                      <a:lnTo>
                        <a:pt x="716106" y="274085"/>
                      </a:lnTo>
                      <a:lnTo>
                        <a:pt x="715525" y="273577"/>
                      </a:lnTo>
                      <a:lnTo>
                        <a:pt x="714721" y="272624"/>
                      </a:lnTo>
                      <a:lnTo>
                        <a:pt x="713782" y="271844"/>
                      </a:lnTo>
                      <a:lnTo>
                        <a:pt x="712941" y="271015"/>
                      </a:lnTo>
                      <a:lnTo>
                        <a:pt x="712187" y="270408"/>
                      </a:lnTo>
                      <a:lnTo>
                        <a:pt x="711235" y="269604"/>
                      </a:lnTo>
                      <a:lnTo>
                        <a:pt x="710370" y="268750"/>
                      </a:lnTo>
                      <a:lnTo>
                        <a:pt x="709480" y="267833"/>
                      </a:lnTo>
                      <a:lnTo>
                        <a:pt x="708701" y="266905"/>
                      </a:lnTo>
                      <a:lnTo>
                        <a:pt x="707898" y="265667"/>
                      </a:lnTo>
                      <a:lnTo>
                        <a:pt x="707601" y="265048"/>
                      </a:lnTo>
                      <a:lnTo>
                        <a:pt x="707329" y="264466"/>
                      </a:lnTo>
                      <a:lnTo>
                        <a:pt x="707292" y="263860"/>
                      </a:lnTo>
                      <a:lnTo>
                        <a:pt x="706711" y="263055"/>
                      </a:lnTo>
                      <a:lnTo>
                        <a:pt x="706315" y="262052"/>
                      </a:lnTo>
                      <a:lnTo>
                        <a:pt x="706414" y="260790"/>
                      </a:lnTo>
                      <a:lnTo>
                        <a:pt x="706612" y="259725"/>
                      </a:lnTo>
                      <a:lnTo>
                        <a:pt x="706439" y="258463"/>
                      </a:lnTo>
                      <a:lnTo>
                        <a:pt x="706204" y="256791"/>
                      </a:lnTo>
                      <a:lnTo>
                        <a:pt x="705944" y="255293"/>
                      </a:lnTo>
                      <a:lnTo>
                        <a:pt x="705635" y="254489"/>
                      </a:lnTo>
                      <a:lnTo>
                        <a:pt x="705499" y="253585"/>
                      </a:lnTo>
                      <a:lnTo>
                        <a:pt x="705388" y="252830"/>
                      </a:lnTo>
                      <a:lnTo>
                        <a:pt x="705314" y="251914"/>
                      </a:lnTo>
                      <a:lnTo>
                        <a:pt x="705759" y="250763"/>
                      </a:lnTo>
                      <a:lnTo>
                        <a:pt x="706130" y="250354"/>
                      </a:lnTo>
                      <a:lnTo>
                        <a:pt x="706810" y="249859"/>
                      </a:lnTo>
                      <a:lnTo>
                        <a:pt x="707576" y="249352"/>
                      </a:lnTo>
                      <a:lnTo>
                        <a:pt x="708441" y="248609"/>
                      </a:lnTo>
                      <a:lnTo>
                        <a:pt x="709183" y="248089"/>
                      </a:lnTo>
                      <a:lnTo>
                        <a:pt x="709838" y="247755"/>
                      </a:lnTo>
                      <a:lnTo>
                        <a:pt x="710407" y="246999"/>
                      </a:lnTo>
                      <a:lnTo>
                        <a:pt x="711000" y="246046"/>
                      </a:lnTo>
                      <a:lnTo>
                        <a:pt x="711569" y="245056"/>
                      </a:lnTo>
                      <a:lnTo>
                        <a:pt x="712410" y="243249"/>
                      </a:lnTo>
                      <a:lnTo>
                        <a:pt x="712781" y="241256"/>
                      </a:lnTo>
                      <a:lnTo>
                        <a:pt x="712793" y="240501"/>
                      </a:lnTo>
                      <a:lnTo>
                        <a:pt x="712805" y="238359"/>
                      </a:lnTo>
                      <a:lnTo>
                        <a:pt x="712682" y="237728"/>
                      </a:lnTo>
                      <a:lnTo>
                        <a:pt x="712323" y="236564"/>
                      </a:lnTo>
                      <a:lnTo>
                        <a:pt x="711866" y="235054"/>
                      </a:lnTo>
                      <a:lnTo>
                        <a:pt x="711520" y="234596"/>
                      </a:lnTo>
                      <a:lnTo>
                        <a:pt x="710840" y="234076"/>
                      </a:lnTo>
                      <a:lnTo>
                        <a:pt x="710667" y="233915"/>
                      </a:lnTo>
                      <a:lnTo>
                        <a:pt x="710061" y="233779"/>
                      </a:lnTo>
                      <a:lnTo>
                        <a:pt x="709195" y="233865"/>
                      </a:lnTo>
                      <a:lnTo>
                        <a:pt x="708602" y="233779"/>
                      </a:lnTo>
                      <a:lnTo>
                        <a:pt x="708132" y="233333"/>
                      </a:lnTo>
                      <a:lnTo>
                        <a:pt x="708330" y="232702"/>
                      </a:lnTo>
                      <a:lnTo>
                        <a:pt x="708689" y="231897"/>
                      </a:lnTo>
                      <a:lnTo>
                        <a:pt x="709060" y="231365"/>
                      </a:lnTo>
                      <a:lnTo>
                        <a:pt x="709504" y="230634"/>
                      </a:lnTo>
                      <a:lnTo>
                        <a:pt x="709678" y="230028"/>
                      </a:lnTo>
                      <a:lnTo>
                        <a:pt x="709913" y="229174"/>
                      </a:lnTo>
                      <a:lnTo>
                        <a:pt x="711136" y="227948"/>
                      </a:lnTo>
                      <a:lnTo>
                        <a:pt x="711816" y="227205"/>
                      </a:lnTo>
                      <a:lnTo>
                        <a:pt x="712620" y="226314"/>
                      </a:lnTo>
                      <a:lnTo>
                        <a:pt x="713485" y="225287"/>
                      </a:lnTo>
                      <a:lnTo>
                        <a:pt x="714350" y="224247"/>
                      </a:lnTo>
                      <a:lnTo>
                        <a:pt x="716786" y="223455"/>
                      </a:lnTo>
                      <a:lnTo>
                        <a:pt x="717725" y="222885"/>
                      </a:lnTo>
                      <a:lnTo>
                        <a:pt x="718677" y="222551"/>
                      </a:lnTo>
                      <a:lnTo>
                        <a:pt x="719950" y="221820"/>
                      </a:lnTo>
                      <a:lnTo>
                        <a:pt x="721372" y="220979"/>
                      </a:lnTo>
                      <a:lnTo>
                        <a:pt x="721953" y="220632"/>
                      </a:lnTo>
                      <a:lnTo>
                        <a:pt x="722250" y="220459"/>
                      </a:lnTo>
                      <a:lnTo>
                        <a:pt x="723437" y="219691"/>
                      </a:lnTo>
                      <a:lnTo>
                        <a:pt x="725625" y="218305"/>
                      </a:lnTo>
                      <a:lnTo>
                        <a:pt x="726465" y="217834"/>
                      </a:lnTo>
                      <a:lnTo>
                        <a:pt x="728505" y="216894"/>
                      </a:lnTo>
                      <a:lnTo>
                        <a:pt x="729296" y="216559"/>
                      </a:lnTo>
                      <a:lnTo>
                        <a:pt x="729778" y="216361"/>
                      </a:lnTo>
                      <a:lnTo>
                        <a:pt x="731052" y="215891"/>
                      </a:lnTo>
                      <a:lnTo>
                        <a:pt x="732189" y="215260"/>
                      </a:lnTo>
                      <a:lnTo>
                        <a:pt x="733549" y="214405"/>
                      </a:lnTo>
                      <a:lnTo>
                        <a:pt x="735106" y="213477"/>
                      </a:lnTo>
                      <a:lnTo>
                        <a:pt x="735638" y="213106"/>
                      </a:lnTo>
                      <a:lnTo>
                        <a:pt x="736441" y="212524"/>
                      </a:lnTo>
                      <a:lnTo>
                        <a:pt x="737925" y="211670"/>
                      </a:lnTo>
                      <a:lnTo>
                        <a:pt x="739297" y="211113"/>
                      </a:lnTo>
                      <a:lnTo>
                        <a:pt x="740533" y="210555"/>
                      </a:lnTo>
                      <a:lnTo>
                        <a:pt x="741893" y="209813"/>
                      </a:lnTo>
                      <a:lnTo>
                        <a:pt x="742956" y="209243"/>
                      </a:lnTo>
                      <a:lnTo>
                        <a:pt x="743747" y="209318"/>
                      </a:lnTo>
                      <a:lnTo>
                        <a:pt x="744464" y="209578"/>
                      </a:lnTo>
                      <a:lnTo>
                        <a:pt x="745676" y="210333"/>
                      </a:lnTo>
                      <a:lnTo>
                        <a:pt x="747617" y="211026"/>
                      </a:lnTo>
                      <a:lnTo>
                        <a:pt x="748754" y="211261"/>
                      </a:lnTo>
                      <a:lnTo>
                        <a:pt x="749323" y="211174"/>
                      </a:lnTo>
                      <a:lnTo>
                        <a:pt x="750312" y="210840"/>
                      </a:lnTo>
                      <a:lnTo>
                        <a:pt x="750855" y="210333"/>
                      </a:lnTo>
                      <a:lnTo>
                        <a:pt x="751931" y="209466"/>
                      </a:lnTo>
                      <a:lnTo>
                        <a:pt x="752636" y="208860"/>
                      </a:lnTo>
                      <a:lnTo>
                        <a:pt x="753192" y="208340"/>
                      </a:lnTo>
                      <a:lnTo>
                        <a:pt x="754131" y="206706"/>
                      </a:lnTo>
                      <a:lnTo>
                        <a:pt x="754243" y="205814"/>
                      </a:lnTo>
                      <a:lnTo>
                        <a:pt x="754280" y="204180"/>
                      </a:lnTo>
                      <a:lnTo>
                        <a:pt x="754008" y="203066"/>
                      </a:lnTo>
                      <a:lnTo>
                        <a:pt x="753662" y="201903"/>
                      </a:lnTo>
                      <a:lnTo>
                        <a:pt x="753513" y="201383"/>
                      </a:lnTo>
                      <a:lnTo>
                        <a:pt x="753130" y="199947"/>
                      </a:lnTo>
                      <a:lnTo>
                        <a:pt x="753093" y="198845"/>
                      </a:lnTo>
                      <a:lnTo>
                        <a:pt x="753167" y="197805"/>
                      </a:lnTo>
                      <a:lnTo>
                        <a:pt x="753340" y="196914"/>
                      </a:lnTo>
                      <a:lnTo>
                        <a:pt x="753624" y="196159"/>
                      </a:lnTo>
                      <a:lnTo>
                        <a:pt x="753934" y="195206"/>
                      </a:lnTo>
                      <a:lnTo>
                        <a:pt x="755318" y="193435"/>
                      </a:lnTo>
                      <a:lnTo>
                        <a:pt x="755986" y="192990"/>
                      </a:lnTo>
                      <a:lnTo>
                        <a:pt x="757346" y="192395"/>
                      </a:lnTo>
                      <a:lnTo>
                        <a:pt x="759002" y="191863"/>
                      </a:lnTo>
                      <a:lnTo>
                        <a:pt x="760881" y="191120"/>
                      </a:lnTo>
                      <a:lnTo>
                        <a:pt x="761450" y="190675"/>
                      </a:lnTo>
                      <a:lnTo>
                        <a:pt x="761845" y="190217"/>
                      </a:lnTo>
                      <a:lnTo>
                        <a:pt x="763082" y="188558"/>
                      </a:lnTo>
                      <a:lnTo>
                        <a:pt x="763749" y="187246"/>
                      </a:lnTo>
                      <a:lnTo>
                        <a:pt x="764280" y="186268"/>
                      </a:lnTo>
                      <a:lnTo>
                        <a:pt x="764367" y="185302"/>
                      </a:lnTo>
                      <a:lnTo>
                        <a:pt x="764429" y="184869"/>
                      </a:lnTo>
                      <a:lnTo>
                        <a:pt x="764515" y="184312"/>
                      </a:lnTo>
                      <a:lnTo>
                        <a:pt x="764751" y="183210"/>
                      </a:lnTo>
                      <a:lnTo>
                        <a:pt x="765270" y="182975"/>
                      </a:lnTo>
                      <a:lnTo>
                        <a:pt x="765875" y="182789"/>
                      </a:lnTo>
                      <a:lnTo>
                        <a:pt x="766382" y="182616"/>
                      </a:lnTo>
                      <a:lnTo>
                        <a:pt x="767260" y="182319"/>
                      </a:lnTo>
                      <a:lnTo>
                        <a:pt x="768187" y="182121"/>
                      </a:lnTo>
                      <a:lnTo>
                        <a:pt x="768916" y="181898"/>
                      </a:lnTo>
                      <a:lnTo>
                        <a:pt x="769745" y="181601"/>
                      </a:lnTo>
                      <a:lnTo>
                        <a:pt x="770449" y="181180"/>
                      </a:lnTo>
                      <a:lnTo>
                        <a:pt x="771005" y="180772"/>
                      </a:lnTo>
                      <a:lnTo>
                        <a:pt x="771426" y="180363"/>
                      </a:lnTo>
                      <a:lnTo>
                        <a:pt x="772229" y="179335"/>
                      </a:lnTo>
                      <a:lnTo>
                        <a:pt x="774170" y="178147"/>
                      </a:lnTo>
                      <a:lnTo>
                        <a:pt x="774454" y="177825"/>
                      </a:lnTo>
                      <a:lnTo>
                        <a:pt x="775159" y="177021"/>
                      </a:lnTo>
                      <a:lnTo>
                        <a:pt x="775851" y="176488"/>
                      </a:lnTo>
                      <a:lnTo>
                        <a:pt x="777001" y="175486"/>
                      </a:lnTo>
                      <a:lnTo>
                        <a:pt x="777681" y="174619"/>
                      </a:lnTo>
                      <a:lnTo>
                        <a:pt x="778299" y="173876"/>
                      </a:lnTo>
                      <a:lnTo>
                        <a:pt x="778794" y="173233"/>
                      </a:lnTo>
                      <a:lnTo>
                        <a:pt x="779424" y="172242"/>
                      </a:lnTo>
                      <a:lnTo>
                        <a:pt x="780042" y="171202"/>
                      </a:lnTo>
                      <a:lnTo>
                        <a:pt x="780710" y="169791"/>
                      </a:lnTo>
                      <a:lnTo>
                        <a:pt x="781278" y="168714"/>
                      </a:lnTo>
                      <a:lnTo>
                        <a:pt x="781760" y="167662"/>
                      </a:lnTo>
                      <a:lnTo>
                        <a:pt x="782403" y="166610"/>
                      </a:lnTo>
                      <a:lnTo>
                        <a:pt x="782823" y="165459"/>
                      </a:lnTo>
                      <a:lnTo>
                        <a:pt x="782638" y="163887"/>
                      </a:lnTo>
                      <a:lnTo>
                        <a:pt x="782255" y="162686"/>
                      </a:lnTo>
                      <a:lnTo>
                        <a:pt x="781822" y="161287"/>
                      </a:lnTo>
                      <a:lnTo>
                        <a:pt x="781439" y="160866"/>
                      </a:lnTo>
                      <a:lnTo>
                        <a:pt x="781278" y="160693"/>
                      </a:lnTo>
                      <a:lnTo>
                        <a:pt x="780932" y="160297"/>
                      </a:lnTo>
                      <a:lnTo>
                        <a:pt x="780574" y="159913"/>
                      </a:lnTo>
                      <a:lnTo>
                        <a:pt x="780067" y="159108"/>
                      </a:lnTo>
                      <a:lnTo>
                        <a:pt x="779745" y="157734"/>
                      </a:lnTo>
                      <a:lnTo>
                        <a:pt x="779263" y="156768"/>
                      </a:lnTo>
                      <a:lnTo>
                        <a:pt x="778942" y="155766"/>
                      </a:lnTo>
                      <a:lnTo>
                        <a:pt x="778361" y="153810"/>
                      </a:lnTo>
                      <a:lnTo>
                        <a:pt x="779029" y="152485"/>
                      </a:lnTo>
                      <a:lnTo>
                        <a:pt x="779943" y="151755"/>
                      </a:lnTo>
                      <a:lnTo>
                        <a:pt x="780932" y="151136"/>
                      </a:lnTo>
                      <a:lnTo>
                        <a:pt x="782329" y="150765"/>
                      </a:lnTo>
                      <a:lnTo>
                        <a:pt x="783763" y="150393"/>
                      </a:lnTo>
                      <a:lnTo>
                        <a:pt x="785160" y="149514"/>
                      </a:lnTo>
                      <a:lnTo>
                        <a:pt x="785642" y="148908"/>
                      </a:lnTo>
                      <a:lnTo>
                        <a:pt x="786161" y="148215"/>
                      </a:lnTo>
                      <a:lnTo>
                        <a:pt x="786458" y="147125"/>
                      </a:lnTo>
                      <a:lnTo>
                        <a:pt x="786644" y="145689"/>
                      </a:lnTo>
                      <a:lnTo>
                        <a:pt x="786779" y="144278"/>
                      </a:lnTo>
                      <a:lnTo>
                        <a:pt x="786668" y="142619"/>
                      </a:lnTo>
                      <a:lnTo>
                        <a:pt x="786569" y="141988"/>
                      </a:lnTo>
                      <a:lnTo>
                        <a:pt x="786470" y="140725"/>
                      </a:lnTo>
                      <a:lnTo>
                        <a:pt x="786372" y="139599"/>
                      </a:lnTo>
                      <a:lnTo>
                        <a:pt x="786507" y="138051"/>
                      </a:lnTo>
                      <a:lnTo>
                        <a:pt x="786507" y="137086"/>
                      </a:lnTo>
                      <a:lnTo>
                        <a:pt x="786285" y="135885"/>
                      </a:lnTo>
                      <a:lnTo>
                        <a:pt x="786347" y="134932"/>
                      </a:lnTo>
                      <a:lnTo>
                        <a:pt x="786495" y="133682"/>
                      </a:lnTo>
                      <a:lnTo>
                        <a:pt x="786507" y="132803"/>
                      </a:lnTo>
                      <a:lnTo>
                        <a:pt x="786841" y="132196"/>
                      </a:lnTo>
                      <a:lnTo>
                        <a:pt x="787892" y="130946"/>
                      </a:lnTo>
                      <a:lnTo>
                        <a:pt x="788350" y="130265"/>
                      </a:lnTo>
                      <a:lnTo>
                        <a:pt x="788362" y="129163"/>
                      </a:lnTo>
                      <a:lnTo>
                        <a:pt x="788164" y="128445"/>
                      </a:lnTo>
                      <a:lnTo>
                        <a:pt x="787756" y="127517"/>
                      </a:lnTo>
                      <a:lnTo>
                        <a:pt x="787237" y="126155"/>
                      </a:lnTo>
                      <a:lnTo>
                        <a:pt x="787138" y="125190"/>
                      </a:lnTo>
                      <a:lnTo>
                        <a:pt x="787088" y="124422"/>
                      </a:lnTo>
                      <a:lnTo>
                        <a:pt x="787002" y="123283"/>
                      </a:lnTo>
                      <a:lnTo>
                        <a:pt x="787286" y="122021"/>
                      </a:lnTo>
                      <a:lnTo>
                        <a:pt x="787917" y="120981"/>
                      </a:lnTo>
                      <a:lnTo>
                        <a:pt x="788609" y="120201"/>
                      </a:lnTo>
                      <a:lnTo>
                        <a:pt x="789215" y="119483"/>
                      </a:lnTo>
                      <a:lnTo>
                        <a:pt x="789573" y="118876"/>
                      </a:lnTo>
                      <a:lnTo>
                        <a:pt x="790253" y="118195"/>
                      </a:lnTo>
                      <a:lnTo>
                        <a:pt x="790760" y="117824"/>
                      </a:lnTo>
                      <a:lnTo>
                        <a:pt x="791230" y="117515"/>
                      </a:lnTo>
                      <a:lnTo>
                        <a:pt x="791860" y="117279"/>
                      </a:lnTo>
                      <a:lnTo>
                        <a:pt x="792256" y="111746"/>
                      </a:lnTo>
                      <a:lnTo>
                        <a:pt x="792812" y="109146"/>
                      </a:lnTo>
                      <a:lnTo>
                        <a:pt x="793393" y="106547"/>
                      </a:lnTo>
                      <a:lnTo>
                        <a:pt x="794036" y="105123"/>
                      </a:lnTo>
                      <a:lnTo>
                        <a:pt x="794592" y="104368"/>
                      </a:lnTo>
                      <a:lnTo>
                        <a:pt x="794938" y="104083"/>
                      </a:lnTo>
                      <a:lnTo>
                        <a:pt x="795322" y="104058"/>
                      </a:lnTo>
                      <a:lnTo>
                        <a:pt x="795519" y="104306"/>
                      </a:lnTo>
                      <a:lnTo>
                        <a:pt x="795606" y="104418"/>
                      </a:lnTo>
                      <a:lnTo>
                        <a:pt x="795754" y="104677"/>
                      </a:lnTo>
                      <a:lnTo>
                        <a:pt x="796150" y="104591"/>
                      </a:lnTo>
                      <a:lnTo>
                        <a:pt x="796533" y="104343"/>
                      </a:lnTo>
                      <a:lnTo>
                        <a:pt x="797337" y="103712"/>
                      </a:lnTo>
                      <a:lnTo>
                        <a:pt x="797757" y="103316"/>
                      </a:lnTo>
                      <a:lnTo>
                        <a:pt x="798548" y="102387"/>
                      </a:lnTo>
                      <a:lnTo>
                        <a:pt x="799438" y="101211"/>
                      </a:lnTo>
                      <a:lnTo>
                        <a:pt x="800019" y="100308"/>
                      </a:lnTo>
                      <a:lnTo>
                        <a:pt x="800551" y="99441"/>
                      </a:lnTo>
                      <a:lnTo>
                        <a:pt x="800909" y="98575"/>
                      </a:lnTo>
                      <a:lnTo>
                        <a:pt x="801317" y="98005"/>
                      </a:lnTo>
                      <a:lnTo>
                        <a:pt x="802084" y="96965"/>
                      </a:lnTo>
                      <a:lnTo>
                        <a:pt x="802615" y="96384"/>
                      </a:lnTo>
                      <a:lnTo>
                        <a:pt x="802825" y="95727"/>
                      </a:lnTo>
                      <a:lnTo>
                        <a:pt x="802912" y="95109"/>
                      </a:lnTo>
                      <a:lnTo>
                        <a:pt x="802887" y="94304"/>
                      </a:lnTo>
                      <a:lnTo>
                        <a:pt x="802862" y="93722"/>
                      </a:lnTo>
                      <a:lnTo>
                        <a:pt x="803060" y="92744"/>
                      </a:lnTo>
                      <a:lnTo>
                        <a:pt x="803246" y="92150"/>
                      </a:lnTo>
                      <a:lnTo>
                        <a:pt x="803134" y="92001"/>
                      </a:lnTo>
                      <a:lnTo>
                        <a:pt x="803382" y="91543"/>
                      </a:lnTo>
                      <a:lnTo>
                        <a:pt x="803814" y="91184"/>
                      </a:lnTo>
                      <a:lnTo>
                        <a:pt x="804334" y="90937"/>
                      </a:lnTo>
                      <a:lnTo>
                        <a:pt x="805471" y="90590"/>
                      </a:lnTo>
                      <a:lnTo>
                        <a:pt x="807016" y="90280"/>
                      </a:lnTo>
                      <a:lnTo>
                        <a:pt x="808042" y="90120"/>
                      </a:lnTo>
                      <a:lnTo>
                        <a:pt x="808685" y="89723"/>
                      </a:lnTo>
                      <a:lnTo>
                        <a:pt x="809377" y="89464"/>
                      </a:lnTo>
                      <a:lnTo>
                        <a:pt x="812950" y="88746"/>
                      </a:lnTo>
                      <a:lnTo>
                        <a:pt x="813889" y="87990"/>
                      </a:lnTo>
                      <a:lnTo>
                        <a:pt x="815138" y="87124"/>
                      </a:lnTo>
                      <a:lnTo>
                        <a:pt x="816015" y="85973"/>
                      </a:lnTo>
                      <a:lnTo>
                        <a:pt x="816238" y="85044"/>
                      </a:lnTo>
                      <a:lnTo>
                        <a:pt x="816028" y="84401"/>
                      </a:lnTo>
                      <a:lnTo>
                        <a:pt x="815274" y="83262"/>
                      </a:lnTo>
                      <a:lnTo>
                        <a:pt x="814396" y="81801"/>
                      </a:lnTo>
                      <a:lnTo>
                        <a:pt x="813803" y="80934"/>
                      </a:lnTo>
                      <a:lnTo>
                        <a:pt x="814495" y="80155"/>
                      </a:lnTo>
                      <a:lnTo>
                        <a:pt x="815978" y="79412"/>
                      </a:lnTo>
                      <a:lnTo>
                        <a:pt x="818043" y="79251"/>
                      </a:lnTo>
                      <a:lnTo>
                        <a:pt x="821010" y="80018"/>
                      </a:lnTo>
                      <a:lnTo>
                        <a:pt x="823631" y="81145"/>
                      </a:lnTo>
                      <a:lnTo>
                        <a:pt x="826412" y="82172"/>
                      </a:lnTo>
                      <a:lnTo>
                        <a:pt x="830430" y="83645"/>
                      </a:lnTo>
                      <a:lnTo>
                        <a:pt x="834114" y="84660"/>
                      </a:lnTo>
                      <a:lnTo>
                        <a:pt x="834707" y="84759"/>
                      </a:lnTo>
                      <a:lnTo>
                        <a:pt x="835053" y="84772"/>
                      </a:lnTo>
                      <a:lnTo>
                        <a:pt x="836722" y="84920"/>
                      </a:lnTo>
                      <a:lnTo>
                        <a:pt x="839330" y="85329"/>
                      </a:lnTo>
                      <a:lnTo>
                        <a:pt x="841234" y="85663"/>
                      </a:lnTo>
                      <a:lnTo>
                        <a:pt x="843719" y="86220"/>
                      </a:lnTo>
                      <a:lnTo>
                        <a:pt x="845833" y="87310"/>
                      </a:lnTo>
                      <a:lnTo>
                        <a:pt x="846636" y="87743"/>
                      </a:lnTo>
                      <a:lnTo>
                        <a:pt x="849665" y="88015"/>
                      </a:lnTo>
                      <a:lnTo>
                        <a:pt x="851717" y="87483"/>
                      </a:lnTo>
                      <a:lnTo>
                        <a:pt x="852286" y="87272"/>
                      </a:lnTo>
                      <a:lnTo>
                        <a:pt x="852582" y="87235"/>
                      </a:lnTo>
                      <a:lnTo>
                        <a:pt x="852941" y="87186"/>
                      </a:lnTo>
                      <a:lnTo>
                        <a:pt x="853782" y="86901"/>
                      </a:lnTo>
                      <a:lnTo>
                        <a:pt x="854869" y="86592"/>
                      </a:lnTo>
                      <a:lnTo>
                        <a:pt x="854968" y="86059"/>
                      </a:lnTo>
                      <a:lnTo>
                        <a:pt x="854659" y="85416"/>
                      </a:lnTo>
                      <a:lnTo>
                        <a:pt x="854449" y="84660"/>
                      </a:lnTo>
                      <a:lnTo>
                        <a:pt x="854721" y="84178"/>
                      </a:lnTo>
                      <a:lnTo>
                        <a:pt x="855364" y="84066"/>
                      </a:lnTo>
                      <a:lnTo>
                        <a:pt x="856217" y="84153"/>
                      </a:lnTo>
                      <a:lnTo>
                        <a:pt x="858170" y="85168"/>
                      </a:lnTo>
                      <a:lnTo>
                        <a:pt x="859517" y="86035"/>
                      </a:lnTo>
                      <a:lnTo>
                        <a:pt x="861557" y="87272"/>
                      </a:lnTo>
                      <a:lnTo>
                        <a:pt x="863251" y="87978"/>
                      </a:lnTo>
                      <a:lnTo>
                        <a:pt x="864672" y="88127"/>
                      </a:lnTo>
                      <a:lnTo>
                        <a:pt x="864771" y="87990"/>
                      </a:lnTo>
                      <a:lnTo>
                        <a:pt x="864994" y="87706"/>
                      </a:lnTo>
                      <a:lnTo>
                        <a:pt x="865031" y="87372"/>
                      </a:lnTo>
                      <a:lnTo>
                        <a:pt x="864994" y="87062"/>
                      </a:lnTo>
                      <a:lnTo>
                        <a:pt x="864623" y="86010"/>
                      </a:lnTo>
                      <a:lnTo>
                        <a:pt x="864054" y="84945"/>
                      </a:lnTo>
                      <a:lnTo>
                        <a:pt x="863795" y="84438"/>
                      </a:lnTo>
                      <a:lnTo>
                        <a:pt x="862966" y="82420"/>
                      </a:lnTo>
                      <a:lnTo>
                        <a:pt x="862076" y="80452"/>
                      </a:lnTo>
                      <a:lnTo>
                        <a:pt x="861891" y="79684"/>
                      </a:lnTo>
                      <a:lnTo>
                        <a:pt x="861978" y="78075"/>
                      </a:lnTo>
                      <a:lnTo>
                        <a:pt x="862027" y="77518"/>
                      </a:lnTo>
                      <a:lnTo>
                        <a:pt x="862250" y="75846"/>
                      </a:lnTo>
                      <a:lnTo>
                        <a:pt x="862348" y="75042"/>
                      </a:lnTo>
                      <a:lnTo>
                        <a:pt x="862398" y="74126"/>
                      </a:lnTo>
                      <a:lnTo>
                        <a:pt x="862484" y="73024"/>
                      </a:lnTo>
                      <a:lnTo>
                        <a:pt x="862645" y="71316"/>
                      </a:lnTo>
                      <a:lnTo>
                        <a:pt x="862719" y="69707"/>
                      </a:lnTo>
                      <a:lnTo>
                        <a:pt x="862794" y="68196"/>
                      </a:lnTo>
                      <a:lnTo>
                        <a:pt x="862843" y="66748"/>
                      </a:lnTo>
                      <a:lnTo>
                        <a:pt x="862966" y="65510"/>
                      </a:lnTo>
                      <a:lnTo>
                        <a:pt x="863090" y="64322"/>
                      </a:lnTo>
                      <a:lnTo>
                        <a:pt x="863078" y="61660"/>
                      </a:lnTo>
                      <a:lnTo>
                        <a:pt x="863004" y="61066"/>
                      </a:lnTo>
                      <a:lnTo>
                        <a:pt x="862645" y="59283"/>
                      </a:lnTo>
                      <a:lnTo>
                        <a:pt x="862373" y="57612"/>
                      </a:lnTo>
                      <a:lnTo>
                        <a:pt x="862670" y="56275"/>
                      </a:lnTo>
                      <a:lnTo>
                        <a:pt x="863004" y="55483"/>
                      </a:lnTo>
                      <a:lnTo>
                        <a:pt x="863300" y="53824"/>
                      </a:lnTo>
                      <a:lnTo>
                        <a:pt x="863411" y="53564"/>
                      </a:lnTo>
                      <a:lnTo>
                        <a:pt x="863547" y="52190"/>
                      </a:lnTo>
                      <a:lnTo>
                        <a:pt x="863325" y="51076"/>
                      </a:lnTo>
                      <a:lnTo>
                        <a:pt x="862694" y="49752"/>
                      </a:lnTo>
                      <a:lnTo>
                        <a:pt x="861990" y="48464"/>
                      </a:lnTo>
                      <a:lnTo>
                        <a:pt x="861285" y="46941"/>
                      </a:lnTo>
                      <a:lnTo>
                        <a:pt x="860853" y="44589"/>
                      </a:lnTo>
                      <a:lnTo>
                        <a:pt x="861075" y="43401"/>
                      </a:lnTo>
                      <a:lnTo>
                        <a:pt x="861434" y="42522"/>
                      </a:lnTo>
                      <a:lnTo>
                        <a:pt x="861730" y="40715"/>
                      </a:lnTo>
                      <a:lnTo>
                        <a:pt x="861953" y="40455"/>
                      </a:lnTo>
                      <a:lnTo>
                        <a:pt x="862311" y="40257"/>
                      </a:lnTo>
                      <a:lnTo>
                        <a:pt x="862707" y="40121"/>
                      </a:lnTo>
                      <a:lnTo>
                        <a:pt x="863585" y="39514"/>
                      </a:lnTo>
                      <a:lnTo>
                        <a:pt x="864610" y="38907"/>
                      </a:lnTo>
                      <a:lnTo>
                        <a:pt x="866242" y="37967"/>
                      </a:lnTo>
                      <a:lnTo>
                        <a:pt x="866848" y="37558"/>
                      </a:lnTo>
                      <a:lnTo>
                        <a:pt x="868035" y="36605"/>
                      </a:lnTo>
                      <a:lnTo>
                        <a:pt x="870173" y="35479"/>
                      </a:lnTo>
                      <a:lnTo>
                        <a:pt x="871892" y="34500"/>
                      </a:lnTo>
                      <a:lnTo>
                        <a:pt x="874166" y="33052"/>
                      </a:lnTo>
                      <a:lnTo>
                        <a:pt x="875390" y="32322"/>
                      </a:lnTo>
                      <a:lnTo>
                        <a:pt x="875947" y="32000"/>
                      </a:lnTo>
                      <a:lnTo>
                        <a:pt x="877306" y="31208"/>
                      </a:lnTo>
                      <a:lnTo>
                        <a:pt x="877516" y="31084"/>
                      </a:lnTo>
                      <a:lnTo>
                        <a:pt x="877751" y="30935"/>
                      </a:lnTo>
                      <a:lnTo>
                        <a:pt x="878765" y="30279"/>
                      </a:lnTo>
                      <a:lnTo>
                        <a:pt x="881114" y="28818"/>
                      </a:lnTo>
                      <a:lnTo>
                        <a:pt x="882919" y="27816"/>
                      </a:lnTo>
                      <a:lnTo>
                        <a:pt x="884081" y="26826"/>
                      </a:lnTo>
                      <a:lnTo>
                        <a:pt x="886046" y="25464"/>
                      </a:lnTo>
                      <a:lnTo>
                        <a:pt x="887171" y="24572"/>
                      </a:lnTo>
                      <a:lnTo>
                        <a:pt x="887802" y="24189"/>
                      </a:lnTo>
                      <a:lnTo>
                        <a:pt x="888135" y="24090"/>
                      </a:lnTo>
                      <a:lnTo>
                        <a:pt x="888865" y="24325"/>
                      </a:lnTo>
                      <a:lnTo>
                        <a:pt x="889767" y="24634"/>
                      </a:lnTo>
                      <a:lnTo>
                        <a:pt x="890596" y="24820"/>
                      </a:lnTo>
                      <a:lnTo>
                        <a:pt x="891263" y="25068"/>
                      </a:lnTo>
                      <a:lnTo>
                        <a:pt x="891510" y="25117"/>
                      </a:lnTo>
                      <a:lnTo>
                        <a:pt x="892808" y="25464"/>
                      </a:lnTo>
                      <a:lnTo>
                        <a:pt x="893365" y="25179"/>
                      </a:lnTo>
                      <a:lnTo>
                        <a:pt x="895095" y="24461"/>
                      </a:lnTo>
                      <a:lnTo>
                        <a:pt x="896628" y="23743"/>
                      </a:lnTo>
                      <a:lnTo>
                        <a:pt x="897543" y="23359"/>
                      </a:lnTo>
                      <a:lnTo>
                        <a:pt x="898495" y="22963"/>
                      </a:lnTo>
                      <a:lnTo>
                        <a:pt x="899953" y="22307"/>
                      </a:lnTo>
                      <a:lnTo>
                        <a:pt x="901041" y="21849"/>
                      </a:lnTo>
                      <a:lnTo>
                        <a:pt x="901561" y="21626"/>
                      </a:lnTo>
                      <a:lnTo>
                        <a:pt x="901684" y="21564"/>
                      </a:lnTo>
                      <a:lnTo>
                        <a:pt x="902451" y="21292"/>
                      </a:lnTo>
                      <a:lnTo>
                        <a:pt x="903032" y="21094"/>
                      </a:lnTo>
                      <a:lnTo>
                        <a:pt x="903526" y="20921"/>
                      </a:lnTo>
                      <a:lnTo>
                        <a:pt x="904503" y="20141"/>
                      </a:lnTo>
                      <a:lnTo>
                        <a:pt x="904565" y="19732"/>
                      </a:lnTo>
                      <a:lnTo>
                        <a:pt x="904589" y="18767"/>
                      </a:lnTo>
                      <a:lnTo>
                        <a:pt x="904527" y="18272"/>
                      </a:lnTo>
                      <a:lnTo>
                        <a:pt x="904527" y="17677"/>
                      </a:lnTo>
                      <a:lnTo>
                        <a:pt x="904552" y="17157"/>
                      </a:lnTo>
                      <a:lnTo>
                        <a:pt x="904602" y="16316"/>
                      </a:lnTo>
                      <a:lnTo>
                        <a:pt x="904923" y="16180"/>
                      </a:lnTo>
                      <a:lnTo>
                        <a:pt x="905269" y="16068"/>
                      </a:lnTo>
                      <a:lnTo>
                        <a:pt x="905590" y="16056"/>
                      </a:lnTo>
                      <a:lnTo>
                        <a:pt x="905714" y="15969"/>
                      </a:lnTo>
                      <a:lnTo>
                        <a:pt x="906061" y="15870"/>
                      </a:lnTo>
                      <a:lnTo>
                        <a:pt x="906468" y="15771"/>
                      </a:lnTo>
                      <a:lnTo>
                        <a:pt x="906938" y="15610"/>
                      </a:lnTo>
                      <a:lnTo>
                        <a:pt x="907346" y="15524"/>
                      </a:lnTo>
                      <a:lnTo>
                        <a:pt x="907779" y="15424"/>
                      </a:lnTo>
                      <a:lnTo>
                        <a:pt x="908261" y="15288"/>
                      </a:lnTo>
                      <a:lnTo>
                        <a:pt x="908941" y="15090"/>
                      </a:lnTo>
                      <a:lnTo>
                        <a:pt x="909460" y="14942"/>
                      </a:lnTo>
                      <a:lnTo>
                        <a:pt x="909880" y="14805"/>
                      </a:lnTo>
                      <a:lnTo>
                        <a:pt x="910251" y="14719"/>
                      </a:lnTo>
                      <a:lnTo>
                        <a:pt x="910894" y="14545"/>
                      </a:lnTo>
                      <a:lnTo>
                        <a:pt x="911314" y="14434"/>
                      </a:lnTo>
                      <a:lnTo>
                        <a:pt x="911660" y="13926"/>
                      </a:lnTo>
                      <a:lnTo>
                        <a:pt x="911660" y="13394"/>
                      </a:lnTo>
                      <a:lnTo>
                        <a:pt x="911722" y="12825"/>
                      </a:lnTo>
                      <a:lnTo>
                        <a:pt x="911710" y="12354"/>
                      </a:lnTo>
                      <a:lnTo>
                        <a:pt x="911747" y="11872"/>
                      </a:lnTo>
                      <a:lnTo>
                        <a:pt x="911796" y="11166"/>
                      </a:lnTo>
                      <a:lnTo>
                        <a:pt x="911846" y="10522"/>
                      </a:lnTo>
                      <a:lnTo>
                        <a:pt x="911871" y="9767"/>
                      </a:lnTo>
                      <a:lnTo>
                        <a:pt x="911871" y="9086"/>
                      </a:lnTo>
                      <a:lnTo>
                        <a:pt x="911871" y="8542"/>
                      </a:lnTo>
                      <a:lnTo>
                        <a:pt x="911883" y="8133"/>
                      </a:lnTo>
                      <a:lnTo>
                        <a:pt x="911858" y="7440"/>
                      </a:lnTo>
                      <a:lnTo>
                        <a:pt x="911846" y="6969"/>
                      </a:lnTo>
                      <a:lnTo>
                        <a:pt x="911648" y="6227"/>
                      </a:lnTo>
                      <a:lnTo>
                        <a:pt x="911636" y="6029"/>
                      </a:lnTo>
                      <a:lnTo>
                        <a:pt x="911685" y="5595"/>
                      </a:lnTo>
                      <a:lnTo>
                        <a:pt x="911611" y="4952"/>
                      </a:lnTo>
                      <a:lnTo>
                        <a:pt x="911599" y="4518"/>
                      </a:lnTo>
                      <a:lnTo>
                        <a:pt x="912056" y="4221"/>
                      </a:lnTo>
                      <a:lnTo>
                        <a:pt x="912452" y="4036"/>
                      </a:lnTo>
                      <a:lnTo>
                        <a:pt x="912946" y="4073"/>
                      </a:lnTo>
                      <a:lnTo>
                        <a:pt x="913477" y="4296"/>
                      </a:lnTo>
                      <a:lnTo>
                        <a:pt x="914009" y="4481"/>
                      </a:lnTo>
                      <a:lnTo>
                        <a:pt x="914516" y="4642"/>
                      </a:lnTo>
                      <a:lnTo>
                        <a:pt x="914899" y="4791"/>
                      </a:lnTo>
                      <a:lnTo>
                        <a:pt x="915332" y="4964"/>
                      </a:lnTo>
                      <a:lnTo>
                        <a:pt x="915962" y="5075"/>
                      </a:lnTo>
                      <a:lnTo>
                        <a:pt x="916704" y="5274"/>
                      </a:lnTo>
                      <a:lnTo>
                        <a:pt x="917236" y="5410"/>
                      </a:lnTo>
                      <a:lnTo>
                        <a:pt x="917879" y="5645"/>
                      </a:lnTo>
                      <a:lnTo>
                        <a:pt x="918224" y="5806"/>
                      </a:lnTo>
                      <a:lnTo>
                        <a:pt x="918732" y="5967"/>
                      </a:lnTo>
                      <a:lnTo>
                        <a:pt x="918966" y="6004"/>
                      </a:lnTo>
                      <a:lnTo>
                        <a:pt x="919226" y="6103"/>
                      </a:lnTo>
                      <a:lnTo>
                        <a:pt x="919572" y="6103"/>
                      </a:lnTo>
                      <a:lnTo>
                        <a:pt x="920153" y="6140"/>
                      </a:lnTo>
                      <a:lnTo>
                        <a:pt x="920586" y="6153"/>
                      </a:lnTo>
                      <a:lnTo>
                        <a:pt x="920994" y="6128"/>
                      </a:lnTo>
                      <a:lnTo>
                        <a:pt x="921797" y="6115"/>
                      </a:lnTo>
                      <a:lnTo>
                        <a:pt x="922465" y="6054"/>
                      </a:lnTo>
                      <a:lnTo>
                        <a:pt x="923231" y="6066"/>
                      </a:lnTo>
                      <a:lnTo>
                        <a:pt x="923676" y="6227"/>
                      </a:lnTo>
                      <a:lnTo>
                        <a:pt x="923948" y="6920"/>
                      </a:lnTo>
                      <a:lnTo>
                        <a:pt x="924504" y="7861"/>
                      </a:lnTo>
                      <a:lnTo>
                        <a:pt x="924888" y="8381"/>
                      </a:lnTo>
                      <a:lnTo>
                        <a:pt x="925061" y="8802"/>
                      </a:lnTo>
                      <a:lnTo>
                        <a:pt x="925345" y="9210"/>
                      </a:lnTo>
                      <a:lnTo>
                        <a:pt x="926692" y="8839"/>
                      </a:lnTo>
                      <a:lnTo>
                        <a:pt x="927978" y="8579"/>
                      </a:lnTo>
                      <a:lnTo>
                        <a:pt x="930030" y="8009"/>
                      </a:lnTo>
                      <a:lnTo>
                        <a:pt x="931897" y="7403"/>
                      </a:lnTo>
                      <a:lnTo>
                        <a:pt x="932416" y="7242"/>
                      </a:lnTo>
                      <a:lnTo>
                        <a:pt x="934122" y="6858"/>
                      </a:lnTo>
                      <a:lnTo>
                        <a:pt x="935531" y="6375"/>
                      </a:lnTo>
                      <a:lnTo>
                        <a:pt x="936211" y="6202"/>
                      </a:lnTo>
                      <a:lnTo>
                        <a:pt x="937448" y="5781"/>
                      </a:lnTo>
                      <a:lnTo>
                        <a:pt x="939809" y="6227"/>
                      </a:lnTo>
                      <a:lnTo>
                        <a:pt x="940983" y="6809"/>
                      </a:lnTo>
                      <a:lnTo>
                        <a:pt x="941428" y="7106"/>
                      </a:lnTo>
                      <a:lnTo>
                        <a:pt x="941947" y="7254"/>
                      </a:lnTo>
                      <a:lnTo>
                        <a:pt x="942615" y="7205"/>
                      </a:lnTo>
                      <a:lnTo>
                        <a:pt x="943010" y="7192"/>
                      </a:lnTo>
                      <a:lnTo>
                        <a:pt x="943517" y="7267"/>
                      </a:lnTo>
                      <a:lnTo>
                        <a:pt x="944135" y="7304"/>
                      </a:lnTo>
                      <a:lnTo>
                        <a:pt x="944741" y="7304"/>
                      </a:lnTo>
                      <a:lnTo>
                        <a:pt x="945409" y="7316"/>
                      </a:lnTo>
                      <a:lnTo>
                        <a:pt x="946311" y="7353"/>
                      </a:lnTo>
                      <a:lnTo>
                        <a:pt x="946769" y="7428"/>
                      </a:lnTo>
                      <a:lnTo>
                        <a:pt x="947300" y="7440"/>
                      </a:lnTo>
                      <a:lnTo>
                        <a:pt x="947770" y="7390"/>
                      </a:lnTo>
                      <a:lnTo>
                        <a:pt x="948128" y="7056"/>
                      </a:lnTo>
                      <a:lnTo>
                        <a:pt x="948375" y="6759"/>
                      </a:lnTo>
                      <a:lnTo>
                        <a:pt x="948771" y="6425"/>
                      </a:lnTo>
                      <a:lnTo>
                        <a:pt x="949068" y="6190"/>
                      </a:lnTo>
                      <a:lnTo>
                        <a:pt x="949414" y="6029"/>
                      </a:lnTo>
                      <a:lnTo>
                        <a:pt x="949847" y="5954"/>
                      </a:lnTo>
                      <a:lnTo>
                        <a:pt x="950217" y="6041"/>
                      </a:lnTo>
                      <a:lnTo>
                        <a:pt x="950588" y="6227"/>
                      </a:lnTo>
                      <a:lnTo>
                        <a:pt x="951033" y="6573"/>
                      </a:lnTo>
                      <a:lnTo>
                        <a:pt x="952183" y="7341"/>
                      </a:lnTo>
                      <a:lnTo>
                        <a:pt x="952529" y="7514"/>
                      </a:lnTo>
                      <a:lnTo>
                        <a:pt x="952863" y="7762"/>
                      </a:lnTo>
                      <a:lnTo>
                        <a:pt x="953209" y="7960"/>
                      </a:lnTo>
                      <a:lnTo>
                        <a:pt x="953629" y="7886"/>
                      </a:lnTo>
                      <a:lnTo>
                        <a:pt x="954185" y="7440"/>
                      </a:lnTo>
                      <a:lnTo>
                        <a:pt x="954729" y="7130"/>
                      </a:lnTo>
                      <a:lnTo>
                        <a:pt x="954965" y="6994"/>
                      </a:lnTo>
                      <a:lnTo>
                        <a:pt x="955175" y="6883"/>
                      </a:lnTo>
                      <a:lnTo>
                        <a:pt x="955162" y="7316"/>
                      </a:lnTo>
                      <a:lnTo>
                        <a:pt x="955038" y="7997"/>
                      </a:lnTo>
                      <a:lnTo>
                        <a:pt x="955051" y="8405"/>
                      </a:lnTo>
                      <a:lnTo>
                        <a:pt x="955138" y="8579"/>
                      </a:lnTo>
                      <a:lnTo>
                        <a:pt x="954940" y="8579"/>
                      </a:lnTo>
                      <a:lnTo>
                        <a:pt x="954903" y="10064"/>
                      </a:lnTo>
                      <a:lnTo>
                        <a:pt x="955570" y="12206"/>
                      </a:lnTo>
                      <a:lnTo>
                        <a:pt x="955496" y="13840"/>
                      </a:lnTo>
                      <a:lnTo>
                        <a:pt x="955323" y="14867"/>
                      </a:lnTo>
                      <a:lnTo>
                        <a:pt x="956411" y="21577"/>
                      </a:lnTo>
                      <a:lnTo>
                        <a:pt x="957907" y="20178"/>
                      </a:lnTo>
                      <a:lnTo>
                        <a:pt x="963581" y="21552"/>
                      </a:lnTo>
                      <a:lnTo>
                        <a:pt x="964965" y="22320"/>
                      </a:lnTo>
                      <a:lnTo>
                        <a:pt x="966609" y="22344"/>
                      </a:lnTo>
                      <a:lnTo>
                        <a:pt x="967128" y="22926"/>
                      </a:lnTo>
                      <a:lnTo>
                        <a:pt x="968303" y="23347"/>
                      </a:lnTo>
                      <a:lnTo>
                        <a:pt x="969589" y="23025"/>
                      </a:lnTo>
                      <a:lnTo>
                        <a:pt x="971109" y="22270"/>
                      </a:lnTo>
                      <a:lnTo>
                        <a:pt x="971282" y="22307"/>
                      </a:lnTo>
                      <a:lnTo>
                        <a:pt x="972123" y="22493"/>
                      </a:lnTo>
                      <a:lnTo>
                        <a:pt x="973718" y="23087"/>
                      </a:lnTo>
                      <a:lnTo>
                        <a:pt x="974496" y="23384"/>
                      </a:lnTo>
                      <a:lnTo>
                        <a:pt x="976400" y="23867"/>
                      </a:lnTo>
                      <a:lnTo>
                        <a:pt x="977476" y="24053"/>
                      </a:lnTo>
                      <a:lnTo>
                        <a:pt x="978156" y="24535"/>
                      </a:lnTo>
                      <a:lnTo>
                        <a:pt x="978774" y="24808"/>
                      </a:lnTo>
                      <a:lnTo>
                        <a:pt x="979577" y="25167"/>
                      </a:lnTo>
                      <a:lnTo>
                        <a:pt x="980133" y="25414"/>
                      </a:lnTo>
                      <a:lnTo>
                        <a:pt x="981568" y="26516"/>
                      </a:lnTo>
                      <a:lnTo>
                        <a:pt x="982074" y="27308"/>
                      </a:lnTo>
                      <a:lnTo>
                        <a:pt x="982606" y="27952"/>
                      </a:lnTo>
                      <a:lnTo>
                        <a:pt x="984522" y="29128"/>
                      </a:lnTo>
                      <a:lnTo>
                        <a:pt x="985647" y="29957"/>
                      </a:lnTo>
                      <a:lnTo>
                        <a:pt x="985733" y="30093"/>
                      </a:lnTo>
                      <a:lnTo>
                        <a:pt x="985870" y="30812"/>
                      </a:lnTo>
                      <a:lnTo>
                        <a:pt x="985771" y="32000"/>
                      </a:lnTo>
                      <a:lnTo>
                        <a:pt x="984806" y="32805"/>
                      </a:lnTo>
                      <a:lnTo>
                        <a:pt x="984027" y="33473"/>
                      </a:lnTo>
                      <a:lnTo>
                        <a:pt x="983335" y="33931"/>
                      </a:lnTo>
                      <a:lnTo>
                        <a:pt x="979886" y="34946"/>
                      </a:lnTo>
                      <a:lnTo>
                        <a:pt x="979157" y="35095"/>
                      </a:lnTo>
                      <a:lnTo>
                        <a:pt x="978390" y="35342"/>
                      </a:lnTo>
                      <a:lnTo>
                        <a:pt x="978885" y="36283"/>
                      </a:lnTo>
                      <a:lnTo>
                        <a:pt x="978737" y="37311"/>
                      </a:lnTo>
                      <a:lnTo>
                        <a:pt x="979009" y="38029"/>
                      </a:lnTo>
                      <a:lnTo>
                        <a:pt x="977945" y="39663"/>
                      </a:lnTo>
                      <a:lnTo>
                        <a:pt x="975807" y="41804"/>
                      </a:lnTo>
                      <a:lnTo>
                        <a:pt x="975015" y="41693"/>
                      </a:lnTo>
                      <a:lnTo>
                        <a:pt x="972469" y="43550"/>
                      </a:lnTo>
                      <a:lnTo>
                        <a:pt x="973087" y="45530"/>
                      </a:lnTo>
                      <a:lnTo>
                        <a:pt x="971802" y="46781"/>
                      </a:lnTo>
                      <a:lnTo>
                        <a:pt x="971876" y="48489"/>
                      </a:lnTo>
                      <a:lnTo>
                        <a:pt x="972902" y="49182"/>
                      </a:lnTo>
                      <a:lnTo>
                        <a:pt x="974076" y="49034"/>
                      </a:lnTo>
                      <a:lnTo>
                        <a:pt x="974422" y="48996"/>
                      </a:lnTo>
                      <a:lnTo>
                        <a:pt x="975287" y="49083"/>
                      </a:lnTo>
                      <a:lnTo>
                        <a:pt x="976858" y="49306"/>
                      </a:lnTo>
                      <a:lnTo>
                        <a:pt x="978860" y="48489"/>
                      </a:lnTo>
                      <a:lnTo>
                        <a:pt x="980084" y="47437"/>
                      </a:lnTo>
                      <a:lnTo>
                        <a:pt x="981394" y="49851"/>
                      </a:lnTo>
                      <a:lnTo>
                        <a:pt x="982730" y="50779"/>
                      </a:lnTo>
                      <a:lnTo>
                        <a:pt x="982198" y="52475"/>
                      </a:lnTo>
                      <a:lnTo>
                        <a:pt x="982915" y="53676"/>
                      </a:lnTo>
                      <a:lnTo>
                        <a:pt x="983150" y="55223"/>
                      </a:lnTo>
                      <a:lnTo>
                        <a:pt x="986586" y="52834"/>
                      </a:lnTo>
                      <a:lnTo>
                        <a:pt x="988379" y="53725"/>
                      </a:lnTo>
                      <a:lnTo>
                        <a:pt x="989739" y="53391"/>
                      </a:lnTo>
                      <a:lnTo>
                        <a:pt x="990765" y="52846"/>
                      </a:lnTo>
                      <a:lnTo>
                        <a:pt x="991976" y="52252"/>
                      </a:lnTo>
                      <a:lnTo>
                        <a:pt x="993027" y="52066"/>
                      </a:lnTo>
                      <a:lnTo>
                        <a:pt x="995487" y="51225"/>
                      </a:lnTo>
                      <a:lnTo>
                        <a:pt x="995907" y="50556"/>
                      </a:lnTo>
                      <a:lnTo>
                        <a:pt x="997601" y="50470"/>
                      </a:lnTo>
                      <a:lnTo>
                        <a:pt x="997712" y="50408"/>
                      </a:lnTo>
                      <a:lnTo>
                        <a:pt x="999332" y="49120"/>
                      </a:lnTo>
                      <a:lnTo>
                        <a:pt x="999665" y="48848"/>
                      </a:lnTo>
                      <a:lnTo>
                        <a:pt x="1001680" y="47325"/>
                      </a:lnTo>
                      <a:lnTo>
                        <a:pt x="1002311" y="46706"/>
                      </a:lnTo>
                      <a:lnTo>
                        <a:pt x="1002459" y="44379"/>
                      </a:lnTo>
                      <a:lnTo>
                        <a:pt x="1002224" y="43401"/>
                      </a:lnTo>
                      <a:lnTo>
                        <a:pt x="1001730" y="42411"/>
                      </a:lnTo>
                      <a:lnTo>
                        <a:pt x="1001854" y="41804"/>
                      </a:lnTo>
                      <a:lnTo>
                        <a:pt x="1002076" y="40665"/>
                      </a:lnTo>
                      <a:lnTo>
                        <a:pt x="1000964" y="39762"/>
                      </a:lnTo>
                      <a:lnTo>
                        <a:pt x="1001198" y="38685"/>
                      </a:lnTo>
                      <a:lnTo>
                        <a:pt x="1002422" y="38858"/>
                      </a:lnTo>
                      <a:lnTo>
                        <a:pt x="1003547" y="39019"/>
                      </a:lnTo>
                      <a:lnTo>
                        <a:pt x="1004314" y="38821"/>
                      </a:lnTo>
                      <a:lnTo>
                        <a:pt x="1005253" y="38759"/>
                      </a:lnTo>
                      <a:lnTo>
                        <a:pt x="1008875" y="38511"/>
                      </a:lnTo>
                      <a:lnTo>
                        <a:pt x="1009889" y="38474"/>
                      </a:lnTo>
                      <a:lnTo>
                        <a:pt x="1010247" y="37719"/>
                      </a:lnTo>
                      <a:lnTo>
                        <a:pt x="1009778" y="37075"/>
                      </a:lnTo>
                      <a:lnTo>
                        <a:pt x="1008925" y="36568"/>
                      </a:lnTo>
                      <a:lnTo>
                        <a:pt x="1007787" y="35986"/>
                      </a:lnTo>
                      <a:lnTo>
                        <a:pt x="1006996" y="35627"/>
                      </a:lnTo>
                      <a:lnTo>
                        <a:pt x="1006502" y="34983"/>
                      </a:lnTo>
                      <a:lnTo>
                        <a:pt x="1006749" y="33869"/>
                      </a:lnTo>
                      <a:lnTo>
                        <a:pt x="1007367" y="33275"/>
                      </a:lnTo>
                      <a:lnTo>
                        <a:pt x="1008195" y="32594"/>
                      </a:lnTo>
                      <a:lnTo>
                        <a:pt x="1009444" y="31455"/>
                      </a:lnTo>
                      <a:lnTo>
                        <a:pt x="1010062" y="30750"/>
                      </a:lnTo>
                      <a:lnTo>
                        <a:pt x="1010841" y="30007"/>
                      </a:lnTo>
                      <a:lnTo>
                        <a:pt x="1012497" y="28769"/>
                      </a:lnTo>
                      <a:lnTo>
                        <a:pt x="1012670" y="27791"/>
                      </a:lnTo>
                      <a:lnTo>
                        <a:pt x="1013437" y="27989"/>
                      </a:lnTo>
                      <a:lnTo>
                        <a:pt x="1014351" y="27407"/>
                      </a:lnTo>
                      <a:lnTo>
                        <a:pt x="1016404" y="24672"/>
                      </a:lnTo>
                      <a:lnTo>
                        <a:pt x="1017120" y="23842"/>
                      </a:lnTo>
                      <a:lnTo>
                        <a:pt x="1018110" y="22208"/>
                      </a:lnTo>
                      <a:lnTo>
                        <a:pt x="1018987" y="22703"/>
                      </a:lnTo>
                      <a:lnTo>
                        <a:pt x="1019988" y="23619"/>
                      </a:lnTo>
                      <a:lnTo>
                        <a:pt x="1019988" y="23619"/>
                      </a:lnTo>
                      <a:lnTo>
                        <a:pt x="1021015" y="24115"/>
                      </a:lnTo>
                      <a:lnTo>
                        <a:pt x="1021966" y="24783"/>
                      </a:lnTo>
                      <a:lnTo>
                        <a:pt x="1022906" y="25711"/>
                      </a:lnTo>
                      <a:lnTo>
                        <a:pt x="1023685" y="26095"/>
                      </a:lnTo>
                      <a:lnTo>
                        <a:pt x="1024043" y="26281"/>
                      </a:lnTo>
                      <a:lnTo>
                        <a:pt x="1024476" y="26974"/>
                      </a:lnTo>
                      <a:lnTo>
                        <a:pt x="1025144" y="29797"/>
                      </a:lnTo>
                      <a:lnTo>
                        <a:pt x="1025527" y="31381"/>
                      </a:lnTo>
                      <a:lnTo>
                        <a:pt x="1026083" y="32396"/>
                      </a:lnTo>
                      <a:lnTo>
                        <a:pt x="1026021" y="33708"/>
                      </a:lnTo>
                      <a:lnTo>
                        <a:pt x="1025230" y="34748"/>
                      </a:lnTo>
                      <a:lnTo>
                        <a:pt x="1024439" y="35318"/>
                      </a:lnTo>
                      <a:lnTo>
                        <a:pt x="1023203" y="35540"/>
                      </a:lnTo>
                      <a:lnTo>
                        <a:pt x="1022362" y="35491"/>
                      </a:lnTo>
                      <a:lnTo>
                        <a:pt x="1020434" y="35392"/>
                      </a:lnTo>
                      <a:lnTo>
                        <a:pt x="1022535" y="39526"/>
                      </a:lnTo>
                      <a:lnTo>
                        <a:pt x="1023376" y="39811"/>
                      </a:lnTo>
                      <a:lnTo>
                        <a:pt x="1024204" y="40232"/>
                      </a:lnTo>
                      <a:lnTo>
                        <a:pt x="1024995" y="40876"/>
                      </a:lnTo>
                      <a:lnTo>
                        <a:pt x="1025997" y="41309"/>
                      </a:lnTo>
                      <a:lnTo>
                        <a:pt x="1026207" y="42844"/>
                      </a:lnTo>
                      <a:lnTo>
                        <a:pt x="1026726" y="43525"/>
                      </a:lnTo>
                      <a:lnTo>
                        <a:pt x="1027270" y="44243"/>
                      </a:lnTo>
                      <a:lnTo>
                        <a:pt x="1027554" y="45085"/>
                      </a:lnTo>
                      <a:lnTo>
                        <a:pt x="1030150" y="45840"/>
                      </a:lnTo>
                      <a:lnTo>
                        <a:pt x="1030966" y="45716"/>
                      </a:lnTo>
                      <a:lnTo>
                        <a:pt x="1031399" y="45134"/>
                      </a:lnTo>
                      <a:lnTo>
                        <a:pt x="1031881" y="44503"/>
                      </a:lnTo>
                      <a:lnTo>
                        <a:pt x="1034279" y="44676"/>
                      </a:lnTo>
                      <a:lnTo>
                        <a:pt x="1038037" y="44936"/>
                      </a:lnTo>
                      <a:lnTo>
                        <a:pt x="1038952" y="44998"/>
                      </a:lnTo>
                      <a:lnTo>
                        <a:pt x="1039113" y="47003"/>
                      </a:lnTo>
                      <a:lnTo>
                        <a:pt x="1039261" y="47870"/>
                      </a:lnTo>
                      <a:lnTo>
                        <a:pt x="1039261" y="47870"/>
                      </a:lnTo>
                      <a:lnTo>
                        <a:pt x="1038915" y="49244"/>
                      </a:lnTo>
                      <a:lnTo>
                        <a:pt x="1038754" y="50012"/>
                      </a:lnTo>
                      <a:lnTo>
                        <a:pt x="1038631" y="51002"/>
                      </a:lnTo>
                      <a:lnTo>
                        <a:pt x="1038544" y="52871"/>
                      </a:lnTo>
                      <a:lnTo>
                        <a:pt x="1038618" y="53403"/>
                      </a:lnTo>
                      <a:lnTo>
                        <a:pt x="1038556" y="53849"/>
                      </a:lnTo>
                      <a:lnTo>
                        <a:pt x="1038606" y="54777"/>
                      </a:lnTo>
                      <a:lnTo>
                        <a:pt x="1039113" y="56560"/>
                      </a:lnTo>
                      <a:lnTo>
                        <a:pt x="1039706" y="57167"/>
                      </a:lnTo>
                      <a:lnTo>
                        <a:pt x="1039966" y="59432"/>
                      </a:lnTo>
                      <a:lnTo>
                        <a:pt x="1039644" y="60583"/>
                      </a:lnTo>
                      <a:lnTo>
                        <a:pt x="1038668" y="61289"/>
                      </a:lnTo>
                      <a:lnTo>
                        <a:pt x="1038631" y="60249"/>
                      </a:lnTo>
                      <a:lnTo>
                        <a:pt x="1037889" y="59246"/>
                      </a:lnTo>
                      <a:lnTo>
                        <a:pt x="1036665" y="59457"/>
                      </a:lnTo>
                      <a:lnTo>
                        <a:pt x="1035466" y="59642"/>
                      </a:lnTo>
                      <a:lnTo>
                        <a:pt x="1034588" y="59692"/>
                      </a:lnTo>
                      <a:lnTo>
                        <a:pt x="1034724" y="62131"/>
                      </a:lnTo>
                      <a:lnTo>
                        <a:pt x="1035256" y="63059"/>
                      </a:lnTo>
                      <a:lnTo>
                        <a:pt x="1035515" y="64235"/>
                      </a:lnTo>
                      <a:lnTo>
                        <a:pt x="1035750" y="64990"/>
                      </a:lnTo>
                      <a:lnTo>
                        <a:pt x="1035874" y="65312"/>
                      </a:lnTo>
                      <a:lnTo>
                        <a:pt x="1035948" y="65510"/>
                      </a:lnTo>
                      <a:lnTo>
                        <a:pt x="1037518" y="65980"/>
                      </a:lnTo>
                      <a:lnTo>
                        <a:pt x="1038371" y="66005"/>
                      </a:lnTo>
                      <a:lnTo>
                        <a:pt x="1039088" y="66117"/>
                      </a:lnTo>
                      <a:lnTo>
                        <a:pt x="1041808" y="63579"/>
                      </a:lnTo>
                      <a:lnTo>
                        <a:pt x="1043143" y="63480"/>
                      </a:lnTo>
                      <a:lnTo>
                        <a:pt x="1043996" y="64099"/>
                      </a:lnTo>
                      <a:lnTo>
                        <a:pt x="1043959" y="65956"/>
                      </a:lnTo>
                      <a:lnTo>
                        <a:pt x="1044305" y="66550"/>
                      </a:lnTo>
                      <a:lnTo>
                        <a:pt x="1045207" y="66760"/>
                      </a:lnTo>
                      <a:lnTo>
                        <a:pt x="1046295" y="66847"/>
                      </a:lnTo>
                      <a:lnTo>
                        <a:pt x="1046913" y="66537"/>
                      </a:lnTo>
                      <a:lnTo>
                        <a:pt x="1050523" y="66080"/>
                      </a:lnTo>
                      <a:lnTo>
                        <a:pt x="1050325" y="67206"/>
                      </a:lnTo>
                      <a:lnTo>
                        <a:pt x="1050016" y="68989"/>
                      </a:lnTo>
                      <a:lnTo>
                        <a:pt x="1049868" y="69868"/>
                      </a:lnTo>
                      <a:lnTo>
                        <a:pt x="1049274" y="70759"/>
                      </a:lnTo>
                      <a:lnTo>
                        <a:pt x="1048866" y="71811"/>
                      </a:lnTo>
                      <a:lnTo>
                        <a:pt x="1047976" y="73136"/>
                      </a:lnTo>
                      <a:lnTo>
                        <a:pt x="1047296" y="73940"/>
                      </a:lnTo>
                      <a:lnTo>
                        <a:pt x="1046740" y="74671"/>
                      </a:lnTo>
                      <a:lnTo>
                        <a:pt x="1046122" y="75525"/>
                      </a:lnTo>
                      <a:lnTo>
                        <a:pt x="1045652" y="75983"/>
                      </a:lnTo>
                      <a:lnTo>
                        <a:pt x="1044762" y="75908"/>
                      </a:lnTo>
                      <a:lnTo>
                        <a:pt x="1043192" y="74906"/>
                      </a:lnTo>
                      <a:lnTo>
                        <a:pt x="1042685" y="74473"/>
                      </a:lnTo>
                      <a:lnTo>
                        <a:pt x="1041622" y="74014"/>
                      </a:lnTo>
                      <a:lnTo>
                        <a:pt x="1041004" y="74807"/>
                      </a:lnTo>
                      <a:lnTo>
                        <a:pt x="1040621" y="75401"/>
                      </a:lnTo>
                      <a:lnTo>
                        <a:pt x="1039904" y="76131"/>
                      </a:lnTo>
                      <a:lnTo>
                        <a:pt x="1039051" y="77134"/>
                      </a:lnTo>
                      <a:lnTo>
                        <a:pt x="1038198" y="78100"/>
                      </a:lnTo>
                      <a:lnTo>
                        <a:pt x="1037778" y="78929"/>
                      </a:lnTo>
                      <a:lnTo>
                        <a:pt x="1037332" y="79944"/>
                      </a:lnTo>
                      <a:lnTo>
                        <a:pt x="1037110" y="80872"/>
                      </a:lnTo>
                      <a:lnTo>
                        <a:pt x="1035849" y="82172"/>
                      </a:lnTo>
                      <a:lnTo>
                        <a:pt x="1035676" y="82432"/>
                      </a:lnTo>
                      <a:lnTo>
                        <a:pt x="1037357" y="85156"/>
                      </a:lnTo>
                      <a:lnTo>
                        <a:pt x="1037963" y="87582"/>
                      </a:lnTo>
                      <a:lnTo>
                        <a:pt x="1038791" y="87854"/>
                      </a:lnTo>
                      <a:lnTo>
                        <a:pt x="1039743" y="87632"/>
                      </a:lnTo>
                      <a:lnTo>
                        <a:pt x="1040571" y="87384"/>
                      </a:lnTo>
                      <a:lnTo>
                        <a:pt x="1041548" y="87025"/>
                      </a:lnTo>
                      <a:lnTo>
                        <a:pt x="1042388" y="87136"/>
                      </a:lnTo>
                      <a:lnTo>
                        <a:pt x="1042574" y="87842"/>
                      </a:lnTo>
                      <a:lnTo>
                        <a:pt x="1043192" y="87978"/>
                      </a:lnTo>
                      <a:lnTo>
                        <a:pt x="1044428" y="87223"/>
                      </a:lnTo>
                      <a:lnTo>
                        <a:pt x="1044861" y="86468"/>
                      </a:lnTo>
                      <a:lnTo>
                        <a:pt x="1044663" y="85515"/>
                      </a:lnTo>
                      <a:lnTo>
                        <a:pt x="1045665" y="85490"/>
                      </a:lnTo>
                      <a:lnTo>
                        <a:pt x="1046307" y="85205"/>
                      </a:lnTo>
                      <a:lnTo>
                        <a:pt x="1047667" y="85366"/>
                      </a:lnTo>
                      <a:lnTo>
                        <a:pt x="1048495" y="86059"/>
                      </a:lnTo>
                      <a:lnTo>
                        <a:pt x="1049249" y="88003"/>
                      </a:lnTo>
                      <a:lnTo>
                        <a:pt x="1050189" y="88448"/>
                      </a:lnTo>
                      <a:lnTo>
                        <a:pt x="1051722" y="88176"/>
                      </a:lnTo>
                      <a:lnTo>
                        <a:pt x="1053143" y="87347"/>
                      </a:lnTo>
                      <a:lnTo>
                        <a:pt x="1055517" y="86505"/>
                      </a:lnTo>
                      <a:lnTo>
                        <a:pt x="1055814" y="87372"/>
                      </a:lnTo>
                      <a:lnTo>
                        <a:pt x="1055430" y="88052"/>
                      </a:lnTo>
                      <a:lnTo>
                        <a:pt x="1055393" y="88102"/>
                      </a:lnTo>
                      <a:lnTo>
                        <a:pt x="1054800" y="88845"/>
                      </a:lnTo>
                      <a:lnTo>
                        <a:pt x="1053799" y="89228"/>
                      </a:lnTo>
                      <a:lnTo>
                        <a:pt x="1053156" y="89575"/>
                      </a:lnTo>
                      <a:lnTo>
                        <a:pt x="1054911" y="91172"/>
                      </a:lnTo>
                      <a:lnTo>
                        <a:pt x="1055517" y="91729"/>
                      </a:lnTo>
                      <a:lnTo>
                        <a:pt x="1056568" y="92001"/>
                      </a:lnTo>
                      <a:lnTo>
                        <a:pt x="1062402" y="92930"/>
                      </a:lnTo>
                      <a:lnTo>
                        <a:pt x="1063231" y="92831"/>
                      </a:lnTo>
                      <a:lnTo>
                        <a:pt x="1063837" y="93289"/>
                      </a:lnTo>
                      <a:lnTo>
                        <a:pt x="1065011" y="93437"/>
                      </a:lnTo>
                      <a:lnTo>
                        <a:pt x="1065914" y="93672"/>
                      </a:lnTo>
                      <a:lnTo>
                        <a:pt x="1066569" y="96569"/>
                      </a:lnTo>
                      <a:lnTo>
                        <a:pt x="1064937" y="97485"/>
                      </a:lnTo>
                      <a:lnTo>
                        <a:pt x="1063713" y="99243"/>
                      </a:lnTo>
                      <a:lnTo>
                        <a:pt x="1063527" y="99342"/>
                      </a:lnTo>
                      <a:lnTo>
                        <a:pt x="1063255" y="99454"/>
                      </a:lnTo>
                      <a:lnTo>
                        <a:pt x="1062848" y="99565"/>
                      </a:lnTo>
                      <a:lnTo>
                        <a:pt x="1062551" y="99602"/>
                      </a:lnTo>
                      <a:lnTo>
                        <a:pt x="1062329" y="99639"/>
                      </a:lnTo>
                      <a:lnTo>
                        <a:pt x="1061958" y="99639"/>
                      </a:lnTo>
                      <a:lnTo>
                        <a:pt x="1061649" y="99627"/>
                      </a:lnTo>
                      <a:lnTo>
                        <a:pt x="1061191" y="99627"/>
                      </a:lnTo>
                      <a:lnTo>
                        <a:pt x="1060907" y="99651"/>
                      </a:lnTo>
                      <a:lnTo>
                        <a:pt x="1060548" y="99627"/>
                      </a:lnTo>
                      <a:lnTo>
                        <a:pt x="1060190" y="99689"/>
                      </a:lnTo>
                      <a:lnTo>
                        <a:pt x="1059646" y="99788"/>
                      </a:lnTo>
                      <a:lnTo>
                        <a:pt x="1059275" y="99949"/>
                      </a:lnTo>
                      <a:lnTo>
                        <a:pt x="1058941" y="100060"/>
                      </a:lnTo>
                      <a:lnTo>
                        <a:pt x="1058583" y="100258"/>
                      </a:lnTo>
                      <a:lnTo>
                        <a:pt x="1058224" y="100617"/>
                      </a:lnTo>
                      <a:lnTo>
                        <a:pt x="1058014" y="101001"/>
                      </a:lnTo>
                      <a:lnTo>
                        <a:pt x="1057890" y="101335"/>
                      </a:lnTo>
                      <a:lnTo>
                        <a:pt x="1057890" y="101335"/>
                      </a:lnTo>
                      <a:lnTo>
                        <a:pt x="1057866" y="101545"/>
                      </a:lnTo>
                      <a:lnTo>
                        <a:pt x="1057792" y="101843"/>
                      </a:lnTo>
                      <a:lnTo>
                        <a:pt x="1057792" y="101843"/>
                      </a:lnTo>
                      <a:lnTo>
                        <a:pt x="1057680" y="101991"/>
                      </a:lnTo>
                      <a:lnTo>
                        <a:pt x="1057433" y="102078"/>
                      </a:lnTo>
                      <a:lnTo>
                        <a:pt x="1056790" y="102239"/>
                      </a:lnTo>
                      <a:lnTo>
                        <a:pt x="1056160" y="102375"/>
                      </a:lnTo>
                      <a:lnTo>
                        <a:pt x="1055789" y="102449"/>
                      </a:lnTo>
                      <a:lnTo>
                        <a:pt x="1055059" y="102672"/>
                      </a:lnTo>
                      <a:lnTo>
                        <a:pt x="1054318" y="102783"/>
                      </a:lnTo>
                      <a:lnTo>
                        <a:pt x="1053737" y="102808"/>
                      </a:lnTo>
                      <a:lnTo>
                        <a:pt x="1053391" y="102771"/>
                      </a:lnTo>
                      <a:lnTo>
                        <a:pt x="1052773" y="102709"/>
                      </a:lnTo>
                      <a:lnTo>
                        <a:pt x="1052093" y="102610"/>
                      </a:lnTo>
                      <a:lnTo>
                        <a:pt x="1051561" y="102561"/>
                      </a:lnTo>
                      <a:lnTo>
                        <a:pt x="1051277" y="102585"/>
                      </a:lnTo>
                      <a:lnTo>
                        <a:pt x="1050770" y="102697"/>
                      </a:lnTo>
                      <a:lnTo>
                        <a:pt x="1050028" y="102994"/>
                      </a:lnTo>
                      <a:lnTo>
                        <a:pt x="1049274" y="103130"/>
                      </a:lnTo>
                      <a:lnTo>
                        <a:pt x="1048916" y="103180"/>
                      </a:lnTo>
                      <a:lnTo>
                        <a:pt x="1048446" y="103081"/>
                      </a:lnTo>
                      <a:lnTo>
                        <a:pt x="1047865" y="102969"/>
                      </a:lnTo>
                      <a:lnTo>
                        <a:pt x="1047024" y="102697"/>
                      </a:lnTo>
                      <a:lnTo>
                        <a:pt x="1046418" y="102511"/>
                      </a:lnTo>
                      <a:lnTo>
                        <a:pt x="1046122" y="102474"/>
                      </a:lnTo>
                      <a:lnTo>
                        <a:pt x="1045714" y="102524"/>
                      </a:lnTo>
                      <a:lnTo>
                        <a:pt x="1044960" y="102684"/>
                      </a:lnTo>
                      <a:lnTo>
                        <a:pt x="1044255" y="102994"/>
                      </a:lnTo>
                      <a:lnTo>
                        <a:pt x="1043724" y="103390"/>
                      </a:lnTo>
                      <a:lnTo>
                        <a:pt x="1042908" y="104096"/>
                      </a:lnTo>
                      <a:lnTo>
                        <a:pt x="1042364" y="104764"/>
                      </a:lnTo>
                      <a:lnTo>
                        <a:pt x="1042153" y="105210"/>
                      </a:lnTo>
                      <a:lnTo>
                        <a:pt x="1041943" y="105680"/>
                      </a:lnTo>
                      <a:lnTo>
                        <a:pt x="1041943" y="105680"/>
                      </a:lnTo>
                      <a:lnTo>
                        <a:pt x="1041771" y="106361"/>
                      </a:lnTo>
                      <a:lnTo>
                        <a:pt x="1041684" y="106906"/>
                      </a:lnTo>
                      <a:lnTo>
                        <a:pt x="1041634" y="107166"/>
                      </a:lnTo>
                      <a:lnTo>
                        <a:pt x="1041634" y="107166"/>
                      </a:lnTo>
                      <a:lnTo>
                        <a:pt x="1041461" y="107314"/>
                      </a:lnTo>
                      <a:lnTo>
                        <a:pt x="1040893" y="107488"/>
                      </a:lnTo>
                      <a:lnTo>
                        <a:pt x="1040448" y="107574"/>
                      </a:lnTo>
                      <a:lnTo>
                        <a:pt x="1039916" y="107760"/>
                      </a:lnTo>
                      <a:lnTo>
                        <a:pt x="1039384" y="107945"/>
                      </a:lnTo>
                      <a:lnTo>
                        <a:pt x="1038705" y="108106"/>
                      </a:lnTo>
                      <a:lnTo>
                        <a:pt x="1037654" y="108329"/>
                      </a:lnTo>
                      <a:lnTo>
                        <a:pt x="1036418" y="108453"/>
                      </a:lnTo>
                      <a:lnTo>
                        <a:pt x="1035441" y="108577"/>
                      </a:lnTo>
                      <a:lnTo>
                        <a:pt x="1034737" y="108663"/>
                      </a:lnTo>
                      <a:lnTo>
                        <a:pt x="1034081" y="108750"/>
                      </a:lnTo>
                      <a:lnTo>
                        <a:pt x="1033673" y="108800"/>
                      </a:lnTo>
                      <a:lnTo>
                        <a:pt x="1033377" y="108849"/>
                      </a:lnTo>
                      <a:lnTo>
                        <a:pt x="1033377" y="108862"/>
                      </a:lnTo>
                      <a:lnTo>
                        <a:pt x="1033686" y="109282"/>
                      </a:lnTo>
                      <a:lnTo>
                        <a:pt x="1034131" y="109951"/>
                      </a:lnTo>
                      <a:lnTo>
                        <a:pt x="1034675" y="110731"/>
                      </a:lnTo>
                      <a:lnTo>
                        <a:pt x="1035107" y="111436"/>
                      </a:lnTo>
                      <a:lnTo>
                        <a:pt x="1035614" y="112179"/>
                      </a:lnTo>
                      <a:lnTo>
                        <a:pt x="1035985" y="112699"/>
                      </a:lnTo>
                      <a:lnTo>
                        <a:pt x="1037926" y="115583"/>
                      </a:lnTo>
                      <a:lnTo>
                        <a:pt x="1038779" y="116821"/>
                      </a:lnTo>
                      <a:lnTo>
                        <a:pt x="1040200" y="119049"/>
                      </a:lnTo>
                      <a:lnTo>
                        <a:pt x="1041771" y="121389"/>
                      </a:lnTo>
                      <a:lnTo>
                        <a:pt x="1044181" y="124967"/>
                      </a:lnTo>
                      <a:lnTo>
                        <a:pt x="1045133" y="126390"/>
                      </a:lnTo>
                      <a:lnTo>
                        <a:pt x="1047778" y="130290"/>
                      </a:lnTo>
                      <a:lnTo>
                        <a:pt x="1048619" y="131540"/>
                      </a:lnTo>
                      <a:lnTo>
                        <a:pt x="1051277" y="135476"/>
                      </a:lnTo>
                      <a:lnTo>
                        <a:pt x="1051957" y="136479"/>
                      </a:lnTo>
                      <a:lnTo>
                        <a:pt x="1053514" y="138807"/>
                      </a:lnTo>
                      <a:lnTo>
                        <a:pt x="1053774" y="139203"/>
                      </a:lnTo>
                      <a:lnTo>
                        <a:pt x="1055134" y="141208"/>
                      </a:lnTo>
                      <a:lnTo>
                        <a:pt x="1057717" y="145058"/>
                      </a:lnTo>
                      <a:lnTo>
                        <a:pt x="1058385" y="146110"/>
                      </a:lnTo>
                      <a:lnTo>
                        <a:pt x="1058509" y="146308"/>
                      </a:lnTo>
                      <a:lnTo>
                        <a:pt x="1061228" y="150331"/>
                      </a:lnTo>
                      <a:lnTo>
                        <a:pt x="1062020" y="151569"/>
                      </a:lnTo>
                      <a:lnTo>
                        <a:pt x="1062946" y="152931"/>
                      </a:lnTo>
                      <a:lnTo>
                        <a:pt x="1063058" y="153080"/>
                      </a:lnTo>
                      <a:lnTo>
                        <a:pt x="1063911" y="152522"/>
                      </a:lnTo>
                      <a:lnTo>
                        <a:pt x="1064863" y="151928"/>
                      </a:lnTo>
                      <a:lnTo>
                        <a:pt x="1065172" y="151817"/>
                      </a:lnTo>
                      <a:lnTo>
                        <a:pt x="1065975" y="151247"/>
                      </a:lnTo>
                      <a:lnTo>
                        <a:pt x="1067360" y="150393"/>
                      </a:lnTo>
                      <a:lnTo>
                        <a:pt x="1068720" y="149564"/>
                      </a:lnTo>
                      <a:lnTo>
                        <a:pt x="1070005" y="148759"/>
                      </a:lnTo>
                      <a:lnTo>
                        <a:pt x="1071279" y="147992"/>
                      </a:lnTo>
                      <a:lnTo>
                        <a:pt x="1072663" y="147150"/>
                      </a:lnTo>
                      <a:lnTo>
                        <a:pt x="1074382" y="146098"/>
                      </a:lnTo>
                      <a:lnTo>
                        <a:pt x="1075828" y="145219"/>
                      </a:lnTo>
                      <a:lnTo>
                        <a:pt x="1077806" y="144031"/>
                      </a:lnTo>
                      <a:lnTo>
                        <a:pt x="1080142" y="142582"/>
                      </a:lnTo>
                      <a:lnTo>
                        <a:pt x="1083369" y="140639"/>
                      </a:lnTo>
                      <a:lnTo>
                        <a:pt x="1084222" y="140119"/>
                      </a:lnTo>
                      <a:lnTo>
                        <a:pt x="1084333" y="140044"/>
                      </a:lnTo>
                      <a:lnTo>
                        <a:pt x="1084333" y="140044"/>
                      </a:lnTo>
                      <a:lnTo>
                        <a:pt x="1083492" y="138844"/>
                      </a:lnTo>
                      <a:lnTo>
                        <a:pt x="1083010" y="138027"/>
                      </a:lnTo>
                      <a:lnTo>
                        <a:pt x="1082429" y="137172"/>
                      </a:lnTo>
                      <a:lnTo>
                        <a:pt x="1081774" y="136355"/>
                      </a:lnTo>
                      <a:lnTo>
                        <a:pt x="1081267" y="135873"/>
                      </a:lnTo>
                      <a:lnTo>
                        <a:pt x="1080933" y="135588"/>
                      </a:lnTo>
                      <a:lnTo>
                        <a:pt x="1080612" y="135415"/>
                      </a:lnTo>
                      <a:lnTo>
                        <a:pt x="1080043" y="135130"/>
                      </a:lnTo>
                      <a:lnTo>
                        <a:pt x="1079376" y="134845"/>
                      </a:lnTo>
                      <a:lnTo>
                        <a:pt x="1078869" y="134647"/>
                      </a:lnTo>
                      <a:lnTo>
                        <a:pt x="1078572" y="134486"/>
                      </a:lnTo>
                      <a:lnTo>
                        <a:pt x="1078535" y="134350"/>
                      </a:lnTo>
                      <a:lnTo>
                        <a:pt x="1078535" y="134350"/>
                      </a:lnTo>
                      <a:lnTo>
                        <a:pt x="1078646" y="133991"/>
                      </a:lnTo>
                      <a:lnTo>
                        <a:pt x="1078770" y="133731"/>
                      </a:lnTo>
                      <a:lnTo>
                        <a:pt x="1078906" y="133422"/>
                      </a:lnTo>
                      <a:lnTo>
                        <a:pt x="1079203" y="132877"/>
                      </a:lnTo>
                      <a:lnTo>
                        <a:pt x="1079339" y="132852"/>
                      </a:lnTo>
                      <a:lnTo>
                        <a:pt x="1079710" y="133100"/>
                      </a:lnTo>
                      <a:lnTo>
                        <a:pt x="1080501" y="133830"/>
                      </a:lnTo>
                      <a:lnTo>
                        <a:pt x="1080822" y="134177"/>
                      </a:lnTo>
                      <a:lnTo>
                        <a:pt x="1080933" y="134263"/>
                      </a:lnTo>
                      <a:lnTo>
                        <a:pt x="1081094" y="134288"/>
                      </a:lnTo>
                      <a:lnTo>
                        <a:pt x="1081440" y="134214"/>
                      </a:lnTo>
                      <a:lnTo>
                        <a:pt x="1082441" y="133644"/>
                      </a:lnTo>
                      <a:lnTo>
                        <a:pt x="1083195" y="133248"/>
                      </a:lnTo>
                      <a:lnTo>
                        <a:pt x="1083727" y="132926"/>
                      </a:lnTo>
                      <a:lnTo>
                        <a:pt x="1084568" y="132233"/>
                      </a:lnTo>
                      <a:lnTo>
                        <a:pt x="1084877" y="132010"/>
                      </a:lnTo>
                      <a:lnTo>
                        <a:pt x="1085013" y="131998"/>
                      </a:lnTo>
                      <a:lnTo>
                        <a:pt x="1085136" y="132048"/>
                      </a:lnTo>
                      <a:lnTo>
                        <a:pt x="1085384" y="132394"/>
                      </a:lnTo>
                      <a:lnTo>
                        <a:pt x="1085680" y="132827"/>
                      </a:lnTo>
                      <a:lnTo>
                        <a:pt x="1086583" y="133991"/>
                      </a:lnTo>
                      <a:lnTo>
                        <a:pt x="1087535" y="135291"/>
                      </a:lnTo>
                      <a:lnTo>
                        <a:pt x="1088709" y="136851"/>
                      </a:lnTo>
                      <a:lnTo>
                        <a:pt x="1088969" y="137222"/>
                      </a:lnTo>
                      <a:lnTo>
                        <a:pt x="1089785" y="136702"/>
                      </a:lnTo>
                      <a:lnTo>
                        <a:pt x="1091120" y="135873"/>
                      </a:lnTo>
                      <a:lnTo>
                        <a:pt x="1092381" y="135118"/>
                      </a:lnTo>
                      <a:lnTo>
                        <a:pt x="1094890" y="133607"/>
                      </a:lnTo>
                      <a:lnTo>
                        <a:pt x="1095817" y="133013"/>
                      </a:lnTo>
                      <a:lnTo>
                        <a:pt x="1097672" y="131949"/>
                      </a:lnTo>
                      <a:lnTo>
                        <a:pt x="1098265" y="131528"/>
                      </a:lnTo>
                      <a:lnTo>
                        <a:pt x="1098883" y="131156"/>
                      </a:lnTo>
                      <a:lnTo>
                        <a:pt x="1099439" y="130810"/>
                      </a:lnTo>
                      <a:lnTo>
                        <a:pt x="1101862" y="129337"/>
                      </a:lnTo>
                      <a:lnTo>
                        <a:pt x="1103271" y="128470"/>
                      </a:lnTo>
                      <a:lnTo>
                        <a:pt x="1104310" y="127839"/>
                      </a:lnTo>
                      <a:lnTo>
                        <a:pt x="1105447" y="127133"/>
                      </a:lnTo>
                      <a:lnTo>
                        <a:pt x="1106931" y="126254"/>
                      </a:lnTo>
                      <a:lnTo>
                        <a:pt x="1109428" y="124719"/>
                      </a:lnTo>
                      <a:lnTo>
                        <a:pt x="1109564" y="124632"/>
                      </a:lnTo>
                      <a:lnTo>
                        <a:pt x="1111282" y="123593"/>
                      </a:lnTo>
                      <a:lnTo>
                        <a:pt x="1113519" y="122256"/>
                      </a:lnTo>
                      <a:lnTo>
                        <a:pt x="1114397" y="121711"/>
                      </a:lnTo>
                      <a:lnTo>
                        <a:pt x="1114546" y="121637"/>
                      </a:lnTo>
                      <a:lnTo>
                        <a:pt x="1115015" y="122330"/>
                      </a:lnTo>
                      <a:lnTo>
                        <a:pt x="1115411" y="122837"/>
                      </a:lnTo>
                      <a:lnTo>
                        <a:pt x="1115658" y="123085"/>
                      </a:lnTo>
                      <a:lnTo>
                        <a:pt x="1116029" y="123679"/>
                      </a:lnTo>
                      <a:lnTo>
                        <a:pt x="1116264" y="124038"/>
                      </a:lnTo>
                      <a:lnTo>
                        <a:pt x="1117735" y="126279"/>
                      </a:lnTo>
                      <a:lnTo>
                        <a:pt x="1119404" y="128817"/>
                      </a:lnTo>
                      <a:lnTo>
                        <a:pt x="1120257" y="130116"/>
                      </a:lnTo>
                      <a:lnTo>
                        <a:pt x="1120900" y="131107"/>
                      </a:lnTo>
                      <a:lnTo>
                        <a:pt x="1121369" y="131849"/>
                      </a:lnTo>
                      <a:lnTo>
                        <a:pt x="1122556" y="133545"/>
                      </a:lnTo>
                      <a:lnTo>
                        <a:pt x="1122977" y="134164"/>
                      </a:lnTo>
                      <a:lnTo>
                        <a:pt x="1123471" y="134870"/>
                      </a:lnTo>
                      <a:lnTo>
                        <a:pt x="1124831" y="137012"/>
                      </a:lnTo>
                      <a:lnTo>
                        <a:pt x="1125226" y="137569"/>
                      </a:lnTo>
                      <a:lnTo>
                        <a:pt x="1125572" y="138088"/>
                      </a:lnTo>
                      <a:lnTo>
                        <a:pt x="1126190" y="139029"/>
                      </a:lnTo>
                      <a:lnTo>
                        <a:pt x="1127229" y="140589"/>
                      </a:lnTo>
                      <a:lnTo>
                        <a:pt x="1128502" y="142533"/>
                      </a:lnTo>
                      <a:lnTo>
                        <a:pt x="1129837" y="144575"/>
                      </a:lnTo>
                      <a:lnTo>
                        <a:pt x="1130592" y="145739"/>
                      </a:lnTo>
                      <a:lnTo>
                        <a:pt x="1132038" y="147893"/>
                      </a:lnTo>
                      <a:lnTo>
                        <a:pt x="1132359" y="148376"/>
                      </a:lnTo>
                      <a:lnTo>
                        <a:pt x="1133447" y="150047"/>
                      </a:lnTo>
                      <a:lnTo>
                        <a:pt x="1134152" y="151111"/>
                      </a:lnTo>
                      <a:lnTo>
                        <a:pt x="1134152" y="151111"/>
                      </a:lnTo>
                      <a:lnTo>
                        <a:pt x="1133299" y="151705"/>
                      </a:lnTo>
                      <a:lnTo>
                        <a:pt x="1131716" y="152671"/>
                      </a:lnTo>
                      <a:lnTo>
                        <a:pt x="1130765" y="153278"/>
                      </a:lnTo>
                      <a:lnTo>
                        <a:pt x="1129207" y="154280"/>
                      </a:lnTo>
                      <a:lnTo>
                        <a:pt x="1127377" y="155444"/>
                      </a:lnTo>
                      <a:lnTo>
                        <a:pt x="1126240" y="156137"/>
                      </a:lnTo>
                      <a:lnTo>
                        <a:pt x="1125028" y="156818"/>
                      </a:lnTo>
                      <a:lnTo>
                        <a:pt x="1123471" y="157808"/>
                      </a:lnTo>
                      <a:lnTo>
                        <a:pt x="1121580" y="158947"/>
                      </a:lnTo>
                      <a:lnTo>
                        <a:pt x="1119466" y="160222"/>
                      </a:lnTo>
                      <a:lnTo>
                        <a:pt x="1118019" y="161076"/>
                      </a:lnTo>
                      <a:lnTo>
                        <a:pt x="1117265" y="161547"/>
                      </a:lnTo>
                      <a:lnTo>
                        <a:pt x="1115485" y="162673"/>
                      </a:lnTo>
                      <a:lnTo>
                        <a:pt x="1115040" y="162933"/>
                      </a:lnTo>
                      <a:lnTo>
                        <a:pt x="1114150" y="163453"/>
                      </a:lnTo>
                      <a:lnTo>
                        <a:pt x="1114162" y="163466"/>
                      </a:lnTo>
                      <a:lnTo>
                        <a:pt x="1114842" y="163800"/>
                      </a:lnTo>
                      <a:lnTo>
                        <a:pt x="1115881" y="164394"/>
                      </a:lnTo>
                      <a:lnTo>
                        <a:pt x="1117253" y="165124"/>
                      </a:lnTo>
                      <a:lnTo>
                        <a:pt x="1118303" y="165706"/>
                      </a:lnTo>
                      <a:lnTo>
                        <a:pt x="1119342" y="166238"/>
                      </a:lnTo>
                      <a:lnTo>
                        <a:pt x="1119948" y="166548"/>
                      </a:lnTo>
                      <a:lnTo>
                        <a:pt x="1122433" y="167885"/>
                      </a:lnTo>
                      <a:lnTo>
                        <a:pt x="1124447" y="168974"/>
                      </a:lnTo>
                      <a:lnTo>
                        <a:pt x="1125078" y="169333"/>
                      </a:lnTo>
                      <a:lnTo>
                        <a:pt x="1127031" y="170423"/>
                      </a:lnTo>
                      <a:lnTo>
                        <a:pt x="1128836" y="171351"/>
                      </a:lnTo>
                      <a:lnTo>
                        <a:pt x="1129936" y="171982"/>
                      </a:lnTo>
                      <a:lnTo>
                        <a:pt x="1132161" y="173171"/>
                      </a:lnTo>
                      <a:lnTo>
                        <a:pt x="1133781" y="174050"/>
                      </a:lnTo>
                      <a:lnTo>
                        <a:pt x="1135870" y="175226"/>
                      </a:lnTo>
                      <a:lnTo>
                        <a:pt x="1137774" y="176266"/>
                      </a:lnTo>
                      <a:lnTo>
                        <a:pt x="1138614" y="176711"/>
                      </a:lnTo>
                      <a:lnTo>
                        <a:pt x="1140296" y="177664"/>
                      </a:lnTo>
                      <a:lnTo>
                        <a:pt x="1142137" y="178679"/>
                      </a:lnTo>
                      <a:lnTo>
                        <a:pt x="1143027" y="179138"/>
                      </a:lnTo>
                      <a:lnTo>
                        <a:pt x="1145055" y="180215"/>
                      </a:lnTo>
                      <a:lnTo>
                        <a:pt x="1146662" y="181093"/>
                      </a:lnTo>
                      <a:lnTo>
                        <a:pt x="1147540" y="181564"/>
                      </a:lnTo>
                      <a:lnTo>
                        <a:pt x="1148133" y="180821"/>
                      </a:lnTo>
                      <a:lnTo>
                        <a:pt x="1148863" y="179905"/>
                      </a:lnTo>
                      <a:lnTo>
                        <a:pt x="1149938" y="178605"/>
                      </a:lnTo>
                      <a:lnTo>
                        <a:pt x="1150630" y="177763"/>
                      </a:lnTo>
                      <a:lnTo>
                        <a:pt x="1152237" y="175808"/>
                      </a:lnTo>
                      <a:lnTo>
                        <a:pt x="1152917" y="175003"/>
                      </a:lnTo>
                      <a:lnTo>
                        <a:pt x="1154796" y="172725"/>
                      </a:lnTo>
                      <a:lnTo>
                        <a:pt x="1156749" y="170361"/>
                      </a:lnTo>
                      <a:lnTo>
                        <a:pt x="1157058" y="169989"/>
                      </a:lnTo>
                      <a:lnTo>
                        <a:pt x="1158369" y="168380"/>
                      </a:lnTo>
                      <a:lnTo>
                        <a:pt x="1159432" y="167117"/>
                      </a:lnTo>
                      <a:lnTo>
                        <a:pt x="1160100" y="166325"/>
                      </a:lnTo>
                      <a:lnTo>
                        <a:pt x="1161014" y="165236"/>
                      </a:lnTo>
                      <a:lnTo>
                        <a:pt x="1161459" y="164679"/>
                      </a:lnTo>
                      <a:lnTo>
                        <a:pt x="1162720" y="163181"/>
                      </a:lnTo>
                      <a:lnTo>
                        <a:pt x="1164933" y="160829"/>
                      </a:lnTo>
                      <a:lnTo>
                        <a:pt x="1165230" y="160495"/>
                      </a:lnTo>
                      <a:lnTo>
                        <a:pt x="1167195" y="158390"/>
                      </a:lnTo>
                      <a:lnTo>
                        <a:pt x="1167925" y="157536"/>
                      </a:lnTo>
                      <a:lnTo>
                        <a:pt x="1169371" y="155815"/>
                      </a:lnTo>
                      <a:lnTo>
                        <a:pt x="1169779" y="155271"/>
                      </a:lnTo>
                      <a:lnTo>
                        <a:pt x="1170063" y="154924"/>
                      </a:lnTo>
                      <a:lnTo>
                        <a:pt x="1170941" y="153773"/>
                      </a:lnTo>
                      <a:lnTo>
                        <a:pt x="1171287" y="153414"/>
                      </a:lnTo>
                      <a:lnTo>
                        <a:pt x="1171448" y="153340"/>
                      </a:lnTo>
                      <a:lnTo>
                        <a:pt x="1171893" y="152758"/>
                      </a:lnTo>
                      <a:lnTo>
                        <a:pt x="1172363" y="152263"/>
                      </a:lnTo>
                      <a:lnTo>
                        <a:pt x="1173240" y="151086"/>
                      </a:lnTo>
                      <a:lnTo>
                        <a:pt x="1173797" y="150455"/>
                      </a:lnTo>
                      <a:lnTo>
                        <a:pt x="1174328" y="149935"/>
                      </a:lnTo>
                      <a:lnTo>
                        <a:pt x="1175082" y="148895"/>
                      </a:lnTo>
                      <a:lnTo>
                        <a:pt x="1175255" y="148673"/>
                      </a:lnTo>
                      <a:lnTo>
                        <a:pt x="1175490" y="148475"/>
                      </a:lnTo>
                      <a:lnTo>
                        <a:pt x="1175750" y="148190"/>
                      </a:lnTo>
                      <a:lnTo>
                        <a:pt x="1176009" y="147893"/>
                      </a:lnTo>
                      <a:lnTo>
                        <a:pt x="1176195" y="147546"/>
                      </a:lnTo>
                      <a:lnTo>
                        <a:pt x="1176442" y="147237"/>
                      </a:lnTo>
                      <a:lnTo>
                        <a:pt x="1176825" y="146679"/>
                      </a:lnTo>
                      <a:lnTo>
                        <a:pt x="1176838" y="146679"/>
                      </a:lnTo>
                      <a:lnTo>
                        <a:pt x="1176207" y="146630"/>
                      </a:lnTo>
                      <a:lnTo>
                        <a:pt x="1175713" y="146605"/>
                      </a:lnTo>
                      <a:lnTo>
                        <a:pt x="1175231" y="146482"/>
                      </a:lnTo>
                      <a:lnTo>
                        <a:pt x="1175119" y="146296"/>
                      </a:lnTo>
                      <a:lnTo>
                        <a:pt x="1175107" y="146061"/>
                      </a:lnTo>
                      <a:lnTo>
                        <a:pt x="1175095" y="145603"/>
                      </a:lnTo>
                      <a:lnTo>
                        <a:pt x="1175156" y="145219"/>
                      </a:lnTo>
                      <a:lnTo>
                        <a:pt x="1175156" y="144971"/>
                      </a:lnTo>
                      <a:lnTo>
                        <a:pt x="1175169" y="144476"/>
                      </a:lnTo>
                      <a:lnTo>
                        <a:pt x="1175255" y="144018"/>
                      </a:lnTo>
                      <a:lnTo>
                        <a:pt x="1175342" y="143634"/>
                      </a:lnTo>
                      <a:lnTo>
                        <a:pt x="1175342" y="143622"/>
                      </a:lnTo>
                      <a:lnTo>
                        <a:pt x="1175490" y="143337"/>
                      </a:lnTo>
                      <a:lnTo>
                        <a:pt x="1175638" y="143040"/>
                      </a:lnTo>
                      <a:lnTo>
                        <a:pt x="1175861" y="142384"/>
                      </a:lnTo>
                      <a:lnTo>
                        <a:pt x="1176009" y="142013"/>
                      </a:lnTo>
                      <a:lnTo>
                        <a:pt x="1176219" y="141604"/>
                      </a:lnTo>
                      <a:lnTo>
                        <a:pt x="1176491" y="141282"/>
                      </a:lnTo>
                      <a:lnTo>
                        <a:pt x="1176875" y="140985"/>
                      </a:lnTo>
                      <a:lnTo>
                        <a:pt x="1177246" y="140688"/>
                      </a:lnTo>
                      <a:lnTo>
                        <a:pt x="1177629" y="140440"/>
                      </a:lnTo>
                      <a:lnTo>
                        <a:pt x="1177876" y="140243"/>
                      </a:lnTo>
                      <a:lnTo>
                        <a:pt x="1177975" y="140044"/>
                      </a:lnTo>
                      <a:lnTo>
                        <a:pt x="1177987" y="140044"/>
                      </a:lnTo>
                      <a:lnTo>
                        <a:pt x="1177963" y="139636"/>
                      </a:lnTo>
                      <a:lnTo>
                        <a:pt x="1177839" y="139339"/>
                      </a:lnTo>
                      <a:lnTo>
                        <a:pt x="1177740" y="139042"/>
                      </a:lnTo>
                      <a:lnTo>
                        <a:pt x="1177691" y="138670"/>
                      </a:lnTo>
                      <a:lnTo>
                        <a:pt x="1177703" y="138126"/>
                      </a:lnTo>
                      <a:lnTo>
                        <a:pt x="1177777" y="137816"/>
                      </a:lnTo>
                      <a:lnTo>
                        <a:pt x="1177790" y="137593"/>
                      </a:lnTo>
                      <a:lnTo>
                        <a:pt x="1177567" y="136900"/>
                      </a:lnTo>
                      <a:lnTo>
                        <a:pt x="1177505" y="136529"/>
                      </a:lnTo>
                      <a:lnTo>
                        <a:pt x="1177493" y="135947"/>
                      </a:lnTo>
                      <a:lnTo>
                        <a:pt x="1177431" y="135266"/>
                      </a:lnTo>
                      <a:lnTo>
                        <a:pt x="1177369" y="134957"/>
                      </a:lnTo>
                      <a:lnTo>
                        <a:pt x="1177320" y="134746"/>
                      </a:lnTo>
                      <a:lnTo>
                        <a:pt x="1177295" y="134412"/>
                      </a:lnTo>
                      <a:lnTo>
                        <a:pt x="1177221" y="133669"/>
                      </a:lnTo>
                      <a:lnTo>
                        <a:pt x="1177233" y="133050"/>
                      </a:lnTo>
                      <a:lnTo>
                        <a:pt x="1177233" y="133050"/>
                      </a:lnTo>
                      <a:lnTo>
                        <a:pt x="1177431" y="132419"/>
                      </a:lnTo>
                      <a:lnTo>
                        <a:pt x="1177579" y="131973"/>
                      </a:lnTo>
                      <a:lnTo>
                        <a:pt x="1177579" y="131973"/>
                      </a:lnTo>
                      <a:lnTo>
                        <a:pt x="1177678" y="131589"/>
                      </a:lnTo>
                      <a:lnTo>
                        <a:pt x="1177691" y="131392"/>
                      </a:lnTo>
                      <a:lnTo>
                        <a:pt x="1177641" y="131107"/>
                      </a:lnTo>
                      <a:lnTo>
                        <a:pt x="1177542" y="130884"/>
                      </a:lnTo>
                      <a:lnTo>
                        <a:pt x="1177270" y="130612"/>
                      </a:lnTo>
                      <a:lnTo>
                        <a:pt x="1177110" y="130451"/>
                      </a:lnTo>
                      <a:lnTo>
                        <a:pt x="1176937" y="130253"/>
                      </a:lnTo>
                      <a:lnTo>
                        <a:pt x="1176838" y="130055"/>
                      </a:lnTo>
                      <a:lnTo>
                        <a:pt x="1176702" y="129819"/>
                      </a:lnTo>
                      <a:lnTo>
                        <a:pt x="1176615" y="129547"/>
                      </a:lnTo>
                      <a:lnTo>
                        <a:pt x="1176603" y="129176"/>
                      </a:lnTo>
                      <a:lnTo>
                        <a:pt x="1176677" y="128928"/>
                      </a:lnTo>
                      <a:lnTo>
                        <a:pt x="1176677" y="128916"/>
                      </a:lnTo>
                      <a:lnTo>
                        <a:pt x="1176763" y="128631"/>
                      </a:lnTo>
                      <a:lnTo>
                        <a:pt x="1176924" y="128260"/>
                      </a:lnTo>
                      <a:lnTo>
                        <a:pt x="1177048" y="128024"/>
                      </a:lnTo>
                      <a:lnTo>
                        <a:pt x="1177246" y="127703"/>
                      </a:lnTo>
                      <a:lnTo>
                        <a:pt x="1177555" y="127430"/>
                      </a:lnTo>
                      <a:lnTo>
                        <a:pt x="1177925" y="127232"/>
                      </a:lnTo>
                      <a:lnTo>
                        <a:pt x="1178210" y="127046"/>
                      </a:lnTo>
                      <a:lnTo>
                        <a:pt x="1178432" y="126848"/>
                      </a:lnTo>
                      <a:lnTo>
                        <a:pt x="1178432" y="126836"/>
                      </a:lnTo>
                      <a:lnTo>
                        <a:pt x="1178407" y="126663"/>
                      </a:lnTo>
                      <a:lnTo>
                        <a:pt x="1178259" y="126403"/>
                      </a:lnTo>
                      <a:lnTo>
                        <a:pt x="1178099" y="126155"/>
                      </a:lnTo>
                      <a:lnTo>
                        <a:pt x="1177938" y="125846"/>
                      </a:lnTo>
                      <a:lnTo>
                        <a:pt x="1177839" y="125561"/>
                      </a:lnTo>
                      <a:lnTo>
                        <a:pt x="1177740" y="125264"/>
                      </a:lnTo>
                      <a:lnTo>
                        <a:pt x="1177703" y="124967"/>
                      </a:lnTo>
                      <a:lnTo>
                        <a:pt x="1177703" y="124967"/>
                      </a:lnTo>
                      <a:lnTo>
                        <a:pt x="1177839" y="124781"/>
                      </a:lnTo>
                      <a:lnTo>
                        <a:pt x="1178074" y="124731"/>
                      </a:lnTo>
                      <a:lnTo>
                        <a:pt x="1178890" y="124608"/>
                      </a:lnTo>
                      <a:lnTo>
                        <a:pt x="1179236" y="124484"/>
                      </a:lnTo>
                      <a:lnTo>
                        <a:pt x="1179495" y="124323"/>
                      </a:lnTo>
                      <a:lnTo>
                        <a:pt x="1179693" y="124001"/>
                      </a:lnTo>
                      <a:lnTo>
                        <a:pt x="1179891" y="123741"/>
                      </a:lnTo>
                      <a:lnTo>
                        <a:pt x="1180002" y="123605"/>
                      </a:lnTo>
                      <a:lnTo>
                        <a:pt x="1180262" y="123382"/>
                      </a:lnTo>
                      <a:lnTo>
                        <a:pt x="1180584" y="123221"/>
                      </a:lnTo>
                      <a:lnTo>
                        <a:pt x="1180954" y="123048"/>
                      </a:lnTo>
                      <a:lnTo>
                        <a:pt x="1181238" y="122924"/>
                      </a:lnTo>
                      <a:lnTo>
                        <a:pt x="1181523" y="122751"/>
                      </a:lnTo>
                      <a:lnTo>
                        <a:pt x="1181894" y="122503"/>
                      </a:lnTo>
                      <a:lnTo>
                        <a:pt x="1182228" y="122268"/>
                      </a:lnTo>
                      <a:lnTo>
                        <a:pt x="1182611" y="122095"/>
                      </a:lnTo>
                      <a:lnTo>
                        <a:pt x="1182809" y="121921"/>
                      </a:lnTo>
                      <a:lnTo>
                        <a:pt x="1182821" y="121921"/>
                      </a:lnTo>
                      <a:lnTo>
                        <a:pt x="1182710" y="121773"/>
                      </a:lnTo>
                      <a:lnTo>
                        <a:pt x="1182549" y="121624"/>
                      </a:lnTo>
                      <a:lnTo>
                        <a:pt x="1182574" y="121488"/>
                      </a:lnTo>
                      <a:lnTo>
                        <a:pt x="1182574" y="121488"/>
                      </a:lnTo>
                      <a:lnTo>
                        <a:pt x="1182759" y="121352"/>
                      </a:lnTo>
                      <a:lnTo>
                        <a:pt x="1183179" y="121191"/>
                      </a:lnTo>
                      <a:lnTo>
                        <a:pt x="1183686" y="121042"/>
                      </a:lnTo>
                      <a:lnTo>
                        <a:pt x="1184057" y="120894"/>
                      </a:lnTo>
                      <a:lnTo>
                        <a:pt x="1184230" y="120807"/>
                      </a:lnTo>
                      <a:lnTo>
                        <a:pt x="1184378" y="120783"/>
                      </a:lnTo>
                      <a:lnTo>
                        <a:pt x="1184576" y="120857"/>
                      </a:lnTo>
                      <a:lnTo>
                        <a:pt x="1184712" y="120956"/>
                      </a:lnTo>
                      <a:lnTo>
                        <a:pt x="1184836" y="120968"/>
                      </a:lnTo>
                      <a:lnTo>
                        <a:pt x="1184959" y="120919"/>
                      </a:lnTo>
                      <a:lnTo>
                        <a:pt x="1185207" y="120807"/>
                      </a:lnTo>
                      <a:lnTo>
                        <a:pt x="1185404" y="120758"/>
                      </a:lnTo>
                      <a:lnTo>
                        <a:pt x="1185627" y="120820"/>
                      </a:lnTo>
                      <a:lnTo>
                        <a:pt x="1185751" y="120931"/>
                      </a:lnTo>
                      <a:lnTo>
                        <a:pt x="1185887" y="121117"/>
                      </a:lnTo>
                      <a:lnTo>
                        <a:pt x="1186047" y="121216"/>
                      </a:lnTo>
                      <a:lnTo>
                        <a:pt x="1186270" y="121290"/>
                      </a:lnTo>
                      <a:lnTo>
                        <a:pt x="1186703" y="121439"/>
                      </a:lnTo>
                      <a:lnTo>
                        <a:pt x="1186900" y="121488"/>
                      </a:lnTo>
                      <a:lnTo>
                        <a:pt x="1187828" y="121711"/>
                      </a:lnTo>
                      <a:lnTo>
                        <a:pt x="1188557" y="121810"/>
                      </a:lnTo>
                      <a:lnTo>
                        <a:pt x="1189336" y="121860"/>
                      </a:lnTo>
                      <a:lnTo>
                        <a:pt x="1189867" y="121785"/>
                      </a:lnTo>
                      <a:lnTo>
                        <a:pt x="1190164" y="121686"/>
                      </a:lnTo>
                      <a:lnTo>
                        <a:pt x="1190497" y="121661"/>
                      </a:lnTo>
                      <a:lnTo>
                        <a:pt x="1190992" y="121550"/>
                      </a:lnTo>
                      <a:lnTo>
                        <a:pt x="1191202" y="121538"/>
                      </a:lnTo>
                      <a:lnTo>
                        <a:pt x="1191363" y="121587"/>
                      </a:lnTo>
                      <a:lnTo>
                        <a:pt x="1191462" y="121686"/>
                      </a:lnTo>
                      <a:lnTo>
                        <a:pt x="1191511" y="121860"/>
                      </a:lnTo>
                      <a:lnTo>
                        <a:pt x="1191697" y="122280"/>
                      </a:lnTo>
                      <a:lnTo>
                        <a:pt x="1191796" y="122404"/>
                      </a:lnTo>
                      <a:lnTo>
                        <a:pt x="1191981" y="122528"/>
                      </a:lnTo>
                      <a:lnTo>
                        <a:pt x="1192203" y="122615"/>
                      </a:lnTo>
                      <a:lnTo>
                        <a:pt x="1192438" y="122615"/>
                      </a:lnTo>
                      <a:lnTo>
                        <a:pt x="1192698" y="122540"/>
                      </a:lnTo>
                      <a:lnTo>
                        <a:pt x="1193044" y="122342"/>
                      </a:lnTo>
                      <a:lnTo>
                        <a:pt x="1193341" y="122218"/>
                      </a:lnTo>
                      <a:lnTo>
                        <a:pt x="1193737" y="121909"/>
                      </a:lnTo>
                      <a:lnTo>
                        <a:pt x="1194058" y="121575"/>
                      </a:lnTo>
                      <a:lnTo>
                        <a:pt x="1194268" y="121179"/>
                      </a:lnTo>
                      <a:lnTo>
                        <a:pt x="1194392" y="120770"/>
                      </a:lnTo>
                      <a:lnTo>
                        <a:pt x="1194404" y="120758"/>
                      </a:lnTo>
                      <a:lnTo>
                        <a:pt x="1194429" y="120349"/>
                      </a:lnTo>
                      <a:lnTo>
                        <a:pt x="1194416" y="119842"/>
                      </a:lnTo>
                      <a:lnTo>
                        <a:pt x="1194367" y="119495"/>
                      </a:lnTo>
                      <a:lnTo>
                        <a:pt x="1194367" y="119210"/>
                      </a:lnTo>
                      <a:lnTo>
                        <a:pt x="1194367" y="119198"/>
                      </a:lnTo>
                      <a:lnTo>
                        <a:pt x="1194565" y="118926"/>
                      </a:lnTo>
                      <a:lnTo>
                        <a:pt x="1195047" y="118393"/>
                      </a:lnTo>
                      <a:lnTo>
                        <a:pt x="1195541" y="117873"/>
                      </a:lnTo>
                      <a:lnTo>
                        <a:pt x="1196271" y="117131"/>
                      </a:lnTo>
                      <a:lnTo>
                        <a:pt x="1196839" y="116648"/>
                      </a:lnTo>
                      <a:lnTo>
                        <a:pt x="1197272" y="116351"/>
                      </a:lnTo>
                      <a:lnTo>
                        <a:pt x="1197655" y="116140"/>
                      </a:lnTo>
                      <a:lnTo>
                        <a:pt x="1197989" y="115955"/>
                      </a:lnTo>
                      <a:lnTo>
                        <a:pt x="1198335" y="115682"/>
                      </a:lnTo>
                      <a:lnTo>
                        <a:pt x="1198656" y="115410"/>
                      </a:lnTo>
                      <a:lnTo>
                        <a:pt x="1199584" y="114667"/>
                      </a:lnTo>
                      <a:lnTo>
                        <a:pt x="1200313" y="114011"/>
                      </a:lnTo>
                      <a:lnTo>
                        <a:pt x="1200733" y="113627"/>
                      </a:lnTo>
                      <a:lnTo>
                        <a:pt x="1201080" y="113219"/>
                      </a:lnTo>
                      <a:lnTo>
                        <a:pt x="1201834" y="112414"/>
                      </a:lnTo>
                      <a:lnTo>
                        <a:pt x="1201957" y="112278"/>
                      </a:lnTo>
                      <a:lnTo>
                        <a:pt x="1202365" y="111238"/>
                      </a:lnTo>
                      <a:lnTo>
                        <a:pt x="1202724" y="110149"/>
                      </a:lnTo>
                      <a:lnTo>
                        <a:pt x="1203268" y="109431"/>
                      </a:lnTo>
                      <a:lnTo>
                        <a:pt x="1203614" y="108602"/>
                      </a:lnTo>
                      <a:lnTo>
                        <a:pt x="1203614" y="108602"/>
                      </a:lnTo>
                      <a:lnTo>
                        <a:pt x="1203639" y="108416"/>
                      </a:lnTo>
                      <a:lnTo>
                        <a:pt x="1203663" y="108082"/>
                      </a:lnTo>
                      <a:lnTo>
                        <a:pt x="1203020" y="107846"/>
                      </a:lnTo>
                      <a:lnTo>
                        <a:pt x="1202575" y="107958"/>
                      </a:lnTo>
                      <a:lnTo>
                        <a:pt x="1202205" y="107921"/>
                      </a:lnTo>
                      <a:lnTo>
                        <a:pt x="1202031" y="107884"/>
                      </a:lnTo>
                      <a:lnTo>
                        <a:pt x="1201426" y="107846"/>
                      </a:lnTo>
                      <a:lnTo>
                        <a:pt x="1200733" y="107785"/>
                      </a:lnTo>
                      <a:lnTo>
                        <a:pt x="1200128" y="107723"/>
                      </a:lnTo>
                      <a:lnTo>
                        <a:pt x="1199880" y="107723"/>
                      </a:lnTo>
                      <a:lnTo>
                        <a:pt x="1199683" y="107772"/>
                      </a:lnTo>
                      <a:lnTo>
                        <a:pt x="1199435" y="107896"/>
                      </a:lnTo>
                      <a:lnTo>
                        <a:pt x="1198855" y="108230"/>
                      </a:lnTo>
                      <a:lnTo>
                        <a:pt x="1198521" y="108490"/>
                      </a:lnTo>
                      <a:lnTo>
                        <a:pt x="1198298" y="108626"/>
                      </a:lnTo>
                      <a:lnTo>
                        <a:pt x="1198088" y="108453"/>
                      </a:lnTo>
                      <a:lnTo>
                        <a:pt x="1197927" y="108255"/>
                      </a:lnTo>
                      <a:lnTo>
                        <a:pt x="1197680" y="107797"/>
                      </a:lnTo>
                      <a:lnTo>
                        <a:pt x="1197507" y="107549"/>
                      </a:lnTo>
                      <a:lnTo>
                        <a:pt x="1197309" y="107376"/>
                      </a:lnTo>
                      <a:lnTo>
                        <a:pt x="1197074" y="107277"/>
                      </a:lnTo>
                      <a:lnTo>
                        <a:pt x="1196642" y="107178"/>
                      </a:lnTo>
                      <a:lnTo>
                        <a:pt x="1196197" y="107166"/>
                      </a:lnTo>
                      <a:lnTo>
                        <a:pt x="1195776" y="107190"/>
                      </a:lnTo>
                      <a:lnTo>
                        <a:pt x="1195492" y="107227"/>
                      </a:lnTo>
                      <a:lnTo>
                        <a:pt x="1195245" y="107227"/>
                      </a:lnTo>
                      <a:lnTo>
                        <a:pt x="1194837" y="107215"/>
                      </a:lnTo>
                      <a:lnTo>
                        <a:pt x="1194416" y="107178"/>
                      </a:lnTo>
                      <a:lnTo>
                        <a:pt x="1193860" y="107079"/>
                      </a:lnTo>
                      <a:lnTo>
                        <a:pt x="1192846" y="106893"/>
                      </a:lnTo>
                      <a:lnTo>
                        <a:pt x="1192203" y="106720"/>
                      </a:lnTo>
                      <a:lnTo>
                        <a:pt x="1191573" y="106485"/>
                      </a:lnTo>
                      <a:lnTo>
                        <a:pt x="1191190" y="106225"/>
                      </a:lnTo>
                      <a:lnTo>
                        <a:pt x="1190671" y="105717"/>
                      </a:lnTo>
                      <a:lnTo>
                        <a:pt x="1189917" y="104863"/>
                      </a:lnTo>
                      <a:lnTo>
                        <a:pt x="1189744" y="104616"/>
                      </a:lnTo>
                      <a:lnTo>
                        <a:pt x="1189669" y="104467"/>
                      </a:lnTo>
                      <a:lnTo>
                        <a:pt x="1189595" y="104120"/>
                      </a:lnTo>
                      <a:lnTo>
                        <a:pt x="1189434" y="103477"/>
                      </a:lnTo>
                      <a:lnTo>
                        <a:pt x="1189200" y="102437"/>
                      </a:lnTo>
                      <a:lnTo>
                        <a:pt x="1189175" y="102276"/>
                      </a:lnTo>
                      <a:lnTo>
                        <a:pt x="1188767" y="100964"/>
                      </a:lnTo>
                      <a:lnTo>
                        <a:pt x="1188594" y="100369"/>
                      </a:lnTo>
                      <a:lnTo>
                        <a:pt x="1188384" y="99949"/>
                      </a:lnTo>
                      <a:lnTo>
                        <a:pt x="1188260" y="99775"/>
                      </a:lnTo>
                      <a:lnTo>
                        <a:pt x="1188124" y="99689"/>
                      </a:lnTo>
                      <a:lnTo>
                        <a:pt x="1187679" y="99491"/>
                      </a:lnTo>
                      <a:lnTo>
                        <a:pt x="1187556" y="99429"/>
                      </a:lnTo>
                      <a:lnTo>
                        <a:pt x="1185652" y="98376"/>
                      </a:lnTo>
                      <a:lnTo>
                        <a:pt x="1184922" y="97993"/>
                      </a:lnTo>
                      <a:lnTo>
                        <a:pt x="1184416" y="97770"/>
                      </a:lnTo>
                      <a:lnTo>
                        <a:pt x="1183921" y="97522"/>
                      </a:lnTo>
                      <a:lnTo>
                        <a:pt x="1183167" y="97126"/>
                      </a:lnTo>
                      <a:lnTo>
                        <a:pt x="1182784" y="96903"/>
                      </a:lnTo>
                      <a:lnTo>
                        <a:pt x="1182351" y="96755"/>
                      </a:lnTo>
                      <a:lnTo>
                        <a:pt x="1181177" y="96260"/>
                      </a:lnTo>
                      <a:lnTo>
                        <a:pt x="1179928" y="95616"/>
                      </a:lnTo>
                      <a:lnTo>
                        <a:pt x="1179063" y="95071"/>
                      </a:lnTo>
                      <a:lnTo>
                        <a:pt x="1178828" y="94861"/>
                      </a:lnTo>
                      <a:lnTo>
                        <a:pt x="1178643" y="94626"/>
                      </a:lnTo>
                      <a:lnTo>
                        <a:pt x="1178482" y="94341"/>
                      </a:lnTo>
                      <a:lnTo>
                        <a:pt x="1178383" y="94143"/>
                      </a:lnTo>
                      <a:lnTo>
                        <a:pt x="1178259" y="93945"/>
                      </a:lnTo>
                      <a:lnTo>
                        <a:pt x="1177925" y="93672"/>
                      </a:lnTo>
                      <a:lnTo>
                        <a:pt x="1177530" y="93363"/>
                      </a:lnTo>
                      <a:lnTo>
                        <a:pt x="1177382" y="93202"/>
                      </a:lnTo>
                      <a:lnTo>
                        <a:pt x="1177295" y="93054"/>
                      </a:lnTo>
                      <a:lnTo>
                        <a:pt x="1177283" y="92781"/>
                      </a:lnTo>
                      <a:lnTo>
                        <a:pt x="1177307" y="92509"/>
                      </a:lnTo>
                      <a:lnTo>
                        <a:pt x="1177270" y="92360"/>
                      </a:lnTo>
                      <a:lnTo>
                        <a:pt x="1177060" y="92038"/>
                      </a:lnTo>
                      <a:lnTo>
                        <a:pt x="1176912" y="91865"/>
                      </a:lnTo>
                      <a:lnTo>
                        <a:pt x="1176467" y="91593"/>
                      </a:lnTo>
                      <a:lnTo>
                        <a:pt x="1176009" y="91320"/>
                      </a:lnTo>
                      <a:lnTo>
                        <a:pt x="1175527" y="90961"/>
                      </a:lnTo>
                      <a:lnTo>
                        <a:pt x="1174996" y="90466"/>
                      </a:lnTo>
                      <a:lnTo>
                        <a:pt x="1174563" y="89959"/>
                      </a:lnTo>
                      <a:lnTo>
                        <a:pt x="1174217" y="89612"/>
                      </a:lnTo>
                      <a:lnTo>
                        <a:pt x="1172956" y="88448"/>
                      </a:lnTo>
                      <a:lnTo>
                        <a:pt x="1171979" y="87532"/>
                      </a:lnTo>
                      <a:lnTo>
                        <a:pt x="1171435" y="87050"/>
                      </a:lnTo>
                      <a:lnTo>
                        <a:pt x="1170533" y="86146"/>
                      </a:lnTo>
                      <a:lnTo>
                        <a:pt x="1170125" y="85849"/>
                      </a:lnTo>
                      <a:lnTo>
                        <a:pt x="1169791" y="85614"/>
                      </a:lnTo>
                      <a:lnTo>
                        <a:pt x="1169594" y="85453"/>
                      </a:lnTo>
                      <a:lnTo>
                        <a:pt x="1169408" y="85193"/>
                      </a:lnTo>
                      <a:lnTo>
                        <a:pt x="1168889" y="84673"/>
                      </a:lnTo>
                      <a:lnTo>
                        <a:pt x="1168308" y="84141"/>
                      </a:lnTo>
                      <a:lnTo>
                        <a:pt x="1167925" y="83732"/>
                      </a:lnTo>
                      <a:lnTo>
                        <a:pt x="1167751" y="83497"/>
                      </a:lnTo>
                      <a:lnTo>
                        <a:pt x="1167504" y="83311"/>
                      </a:lnTo>
                      <a:lnTo>
                        <a:pt x="1167121" y="83126"/>
                      </a:lnTo>
                      <a:lnTo>
                        <a:pt x="1166701" y="82915"/>
                      </a:lnTo>
                      <a:lnTo>
                        <a:pt x="1166441" y="82754"/>
                      </a:lnTo>
                      <a:lnTo>
                        <a:pt x="1166083" y="82544"/>
                      </a:lnTo>
                      <a:lnTo>
                        <a:pt x="1165773" y="82296"/>
                      </a:lnTo>
                      <a:lnTo>
                        <a:pt x="1165576" y="82185"/>
                      </a:lnTo>
                      <a:lnTo>
                        <a:pt x="1165279" y="82110"/>
                      </a:lnTo>
                      <a:lnTo>
                        <a:pt x="1164921" y="82086"/>
                      </a:lnTo>
                      <a:lnTo>
                        <a:pt x="1164389" y="82209"/>
                      </a:lnTo>
                      <a:lnTo>
                        <a:pt x="1163981" y="82333"/>
                      </a:lnTo>
                      <a:lnTo>
                        <a:pt x="1163796" y="82383"/>
                      </a:lnTo>
                      <a:lnTo>
                        <a:pt x="1163647" y="82383"/>
                      </a:lnTo>
                      <a:lnTo>
                        <a:pt x="1163487" y="82259"/>
                      </a:lnTo>
                      <a:lnTo>
                        <a:pt x="1163141" y="81888"/>
                      </a:lnTo>
                      <a:lnTo>
                        <a:pt x="1162918" y="81566"/>
                      </a:lnTo>
                      <a:lnTo>
                        <a:pt x="1162671" y="81355"/>
                      </a:lnTo>
                      <a:lnTo>
                        <a:pt x="1162485" y="81256"/>
                      </a:lnTo>
                      <a:lnTo>
                        <a:pt x="1162263" y="81182"/>
                      </a:lnTo>
                      <a:lnTo>
                        <a:pt x="1161917" y="81145"/>
                      </a:lnTo>
                      <a:lnTo>
                        <a:pt x="1161595" y="81095"/>
                      </a:lnTo>
                      <a:lnTo>
                        <a:pt x="1161348" y="80971"/>
                      </a:lnTo>
                      <a:lnTo>
                        <a:pt x="1161051" y="80736"/>
                      </a:lnTo>
                      <a:lnTo>
                        <a:pt x="1160891" y="80551"/>
                      </a:lnTo>
                      <a:lnTo>
                        <a:pt x="1160717" y="80253"/>
                      </a:lnTo>
                      <a:lnTo>
                        <a:pt x="1160606" y="80155"/>
                      </a:lnTo>
                      <a:lnTo>
                        <a:pt x="1160322" y="79981"/>
                      </a:lnTo>
                      <a:lnTo>
                        <a:pt x="1159976" y="79833"/>
                      </a:lnTo>
                      <a:lnTo>
                        <a:pt x="1159667" y="79709"/>
                      </a:lnTo>
                      <a:lnTo>
                        <a:pt x="1159123" y="79622"/>
                      </a:lnTo>
                      <a:lnTo>
                        <a:pt x="1158789" y="79560"/>
                      </a:lnTo>
                      <a:lnTo>
                        <a:pt x="1158579" y="79498"/>
                      </a:lnTo>
                      <a:lnTo>
                        <a:pt x="1158332" y="79350"/>
                      </a:lnTo>
                      <a:lnTo>
                        <a:pt x="1158023" y="79214"/>
                      </a:lnTo>
                      <a:lnTo>
                        <a:pt x="1157850" y="79177"/>
                      </a:lnTo>
                      <a:lnTo>
                        <a:pt x="1157602" y="79127"/>
                      </a:lnTo>
                      <a:lnTo>
                        <a:pt x="1157466" y="79139"/>
                      </a:lnTo>
                      <a:lnTo>
                        <a:pt x="1157318" y="79164"/>
                      </a:lnTo>
                      <a:lnTo>
                        <a:pt x="1157108" y="79139"/>
                      </a:lnTo>
                      <a:lnTo>
                        <a:pt x="1156848" y="79077"/>
                      </a:lnTo>
                      <a:lnTo>
                        <a:pt x="1156589" y="78991"/>
                      </a:lnTo>
                      <a:lnTo>
                        <a:pt x="1156329" y="78855"/>
                      </a:lnTo>
                      <a:lnTo>
                        <a:pt x="1156082" y="78743"/>
                      </a:lnTo>
                      <a:lnTo>
                        <a:pt x="1155909" y="78644"/>
                      </a:lnTo>
                      <a:lnTo>
                        <a:pt x="1155699" y="78595"/>
                      </a:lnTo>
                      <a:lnTo>
                        <a:pt x="1155044" y="78397"/>
                      </a:lnTo>
                      <a:lnTo>
                        <a:pt x="1154574" y="78273"/>
                      </a:lnTo>
                      <a:lnTo>
                        <a:pt x="1154141" y="78137"/>
                      </a:lnTo>
                      <a:lnTo>
                        <a:pt x="1153807" y="77988"/>
                      </a:lnTo>
                      <a:lnTo>
                        <a:pt x="1153634" y="78001"/>
                      </a:lnTo>
                      <a:lnTo>
                        <a:pt x="1153362" y="77926"/>
                      </a:lnTo>
                      <a:lnTo>
                        <a:pt x="1152744" y="77765"/>
                      </a:lnTo>
                      <a:lnTo>
                        <a:pt x="1152311" y="77604"/>
                      </a:lnTo>
                      <a:lnTo>
                        <a:pt x="1151656" y="77444"/>
                      </a:lnTo>
                      <a:lnTo>
                        <a:pt x="1150877" y="77283"/>
                      </a:lnTo>
                      <a:lnTo>
                        <a:pt x="1150618" y="77233"/>
                      </a:lnTo>
                      <a:lnTo>
                        <a:pt x="1150086" y="77035"/>
                      </a:lnTo>
                      <a:lnTo>
                        <a:pt x="1149394" y="76837"/>
                      </a:lnTo>
                      <a:lnTo>
                        <a:pt x="1148541" y="76602"/>
                      </a:lnTo>
                      <a:lnTo>
                        <a:pt x="1147404" y="76280"/>
                      </a:lnTo>
                      <a:lnTo>
                        <a:pt x="1146464" y="76032"/>
                      </a:lnTo>
                      <a:lnTo>
                        <a:pt x="1146130" y="75933"/>
                      </a:lnTo>
                      <a:lnTo>
                        <a:pt x="1145858" y="75846"/>
                      </a:lnTo>
                      <a:lnTo>
                        <a:pt x="1145723" y="75822"/>
                      </a:lnTo>
                      <a:lnTo>
                        <a:pt x="1145586" y="75772"/>
                      </a:lnTo>
                      <a:lnTo>
                        <a:pt x="1145463" y="75661"/>
                      </a:lnTo>
                      <a:lnTo>
                        <a:pt x="1145290" y="75574"/>
                      </a:lnTo>
                      <a:lnTo>
                        <a:pt x="1144845" y="75228"/>
                      </a:lnTo>
                      <a:lnTo>
                        <a:pt x="1144561" y="74968"/>
                      </a:lnTo>
                      <a:lnTo>
                        <a:pt x="1144276" y="74770"/>
                      </a:lnTo>
                      <a:lnTo>
                        <a:pt x="1144128" y="74633"/>
                      </a:lnTo>
                      <a:lnTo>
                        <a:pt x="1143942" y="74497"/>
                      </a:lnTo>
                      <a:lnTo>
                        <a:pt x="1143559" y="74262"/>
                      </a:lnTo>
                      <a:lnTo>
                        <a:pt x="1143015" y="73940"/>
                      </a:lnTo>
                      <a:lnTo>
                        <a:pt x="1142496" y="73680"/>
                      </a:lnTo>
                      <a:lnTo>
                        <a:pt x="1142236" y="73519"/>
                      </a:lnTo>
                      <a:lnTo>
                        <a:pt x="1141964" y="73395"/>
                      </a:lnTo>
                      <a:lnTo>
                        <a:pt x="1141705" y="73321"/>
                      </a:lnTo>
                      <a:lnTo>
                        <a:pt x="1141482" y="73259"/>
                      </a:lnTo>
                      <a:lnTo>
                        <a:pt x="1141049" y="73198"/>
                      </a:lnTo>
                      <a:lnTo>
                        <a:pt x="1140592" y="73160"/>
                      </a:lnTo>
                      <a:lnTo>
                        <a:pt x="1140147" y="73148"/>
                      </a:lnTo>
                      <a:lnTo>
                        <a:pt x="1139529" y="73185"/>
                      </a:lnTo>
                      <a:lnTo>
                        <a:pt x="1138911" y="73284"/>
                      </a:lnTo>
                      <a:lnTo>
                        <a:pt x="1138293" y="73433"/>
                      </a:lnTo>
                      <a:lnTo>
                        <a:pt x="1139220" y="72219"/>
                      </a:lnTo>
                      <a:lnTo>
                        <a:pt x="1141482" y="71341"/>
                      </a:lnTo>
                      <a:lnTo>
                        <a:pt x="1143114" y="71625"/>
                      </a:lnTo>
                      <a:lnTo>
                        <a:pt x="1144808" y="71489"/>
                      </a:lnTo>
                      <a:lnTo>
                        <a:pt x="1147948" y="70363"/>
                      </a:lnTo>
                      <a:lnTo>
                        <a:pt x="1150383" y="69447"/>
                      </a:lnTo>
                      <a:lnTo>
                        <a:pt x="1150667" y="69348"/>
                      </a:lnTo>
                      <a:lnTo>
                        <a:pt x="1151051" y="69533"/>
                      </a:lnTo>
                      <a:lnTo>
                        <a:pt x="1151520" y="69595"/>
                      </a:lnTo>
                      <a:lnTo>
                        <a:pt x="1152497" y="69335"/>
                      </a:lnTo>
                      <a:lnTo>
                        <a:pt x="1153066" y="69150"/>
                      </a:lnTo>
                      <a:lnTo>
                        <a:pt x="1153473" y="69075"/>
                      </a:lnTo>
                      <a:lnTo>
                        <a:pt x="1153882" y="68877"/>
                      </a:lnTo>
                      <a:lnTo>
                        <a:pt x="1154735" y="68642"/>
                      </a:lnTo>
                      <a:lnTo>
                        <a:pt x="1155303" y="68370"/>
                      </a:lnTo>
                      <a:lnTo>
                        <a:pt x="1155909" y="68085"/>
                      </a:lnTo>
                      <a:lnTo>
                        <a:pt x="1156514" y="67763"/>
                      </a:lnTo>
                      <a:lnTo>
                        <a:pt x="1156799" y="67590"/>
                      </a:lnTo>
                      <a:lnTo>
                        <a:pt x="1157293" y="67268"/>
                      </a:lnTo>
                      <a:lnTo>
                        <a:pt x="1158258" y="66785"/>
                      </a:lnTo>
                      <a:lnTo>
                        <a:pt x="1158480" y="66513"/>
                      </a:lnTo>
                      <a:lnTo>
                        <a:pt x="1158579" y="66414"/>
                      </a:lnTo>
                      <a:lnTo>
                        <a:pt x="1158876" y="65943"/>
                      </a:lnTo>
                      <a:lnTo>
                        <a:pt x="1159111" y="65399"/>
                      </a:lnTo>
                      <a:lnTo>
                        <a:pt x="1159753" y="63480"/>
                      </a:lnTo>
                      <a:lnTo>
                        <a:pt x="1159926" y="62886"/>
                      </a:lnTo>
                      <a:lnTo>
                        <a:pt x="1160223" y="62007"/>
                      </a:lnTo>
                      <a:lnTo>
                        <a:pt x="1160445" y="61648"/>
                      </a:lnTo>
                      <a:lnTo>
                        <a:pt x="1160817" y="61140"/>
                      </a:lnTo>
                      <a:lnTo>
                        <a:pt x="1161175" y="60732"/>
                      </a:lnTo>
                      <a:lnTo>
                        <a:pt x="1161632" y="60534"/>
                      </a:lnTo>
                      <a:lnTo>
                        <a:pt x="1162671" y="60175"/>
                      </a:lnTo>
                      <a:lnTo>
                        <a:pt x="1163091" y="59865"/>
                      </a:lnTo>
                      <a:lnTo>
                        <a:pt x="1163561" y="59630"/>
                      </a:lnTo>
                      <a:lnTo>
                        <a:pt x="1163957" y="59543"/>
                      </a:lnTo>
                      <a:lnTo>
                        <a:pt x="1164451" y="59420"/>
                      </a:lnTo>
                      <a:lnTo>
                        <a:pt x="1164599" y="59345"/>
                      </a:lnTo>
                      <a:lnTo>
                        <a:pt x="1165193" y="59209"/>
                      </a:lnTo>
                      <a:lnTo>
                        <a:pt x="1165737" y="59543"/>
                      </a:lnTo>
                      <a:lnTo>
                        <a:pt x="1166182" y="60063"/>
                      </a:lnTo>
                      <a:lnTo>
                        <a:pt x="1166429" y="60509"/>
                      </a:lnTo>
                      <a:lnTo>
                        <a:pt x="1166886" y="61561"/>
                      </a:lnTo>
                      <a:lnTo>
                        <a:pt x="1167133" y="61957"/>
                      </a:lnTo>
                      <a:lnTo>
                        <a:pt x="1167541" y="62019"/>
                      </a:lnTo>
                      <a:lnTo>
                        <a:pt x="1169940" y="60323"/>
                      </a:lnTo>
                      <a:lnTo>
                        <a:pt x="1171992" y="59259"/>
                      </a:lnTo>
                      <a:lnTo>
                        <a:pt x="1172944" y="58912"/>
                      </a:lnTo>
                      <a:lnTo>
                        <a:pt x="1173587" y="58813"/>
                      </a:lnTo>
                      <a:lnTo>
                        <a:pt x="1174143" y="58862"/>
                      </a:lnTo>
                      <a:lnTo>
                        <a:pt x="1174637" y="59048"/>
                      </a:lnTo>
                      <a:lnTo>
                        <a:pt x="1175268" y="59283"/>
                      </a:lnTo>
                      <a:lnTo>
                        <a:pt x="1175750" y="59531"/>
                      </a:lnTo>
                      <a:lnTo>
                        <a:pt x="1175985" y="59655"/>
                      </a:lnTo>
                      <a:lnTo>
                        <a:pt x="1176182" y="59642"/>
                      </a:lnTo>
                      <a:lnTo>
                        <a:pt x="1176677" y="59568"/>
                      </a:lnTo>
                      <a:lnTo>
                        <a:pt x="1177196" y="59308"/>
                      </a:lnTo>
                      <a:lnTo>
                        <a:pt x="1177827" y="58479"/>
                      </a:lnTo>
                      <a:lnTo>
                        <a:pt x="1178432" y="57699"/>
                      </a:lnTo>
                      <a:lnTo>
                        <a:pt x="1179248" y="56300"/>
                      </a:lnTo>
                      <a:lnTo>
                        <a:pt x="1179582" y="55978"/>
                      </a:lnTo>
                      <a:lnTo>
                        <a:pt x="1180151" y="55607"/>
                      </a:lnTo>
                      <a:lnTo>
                        <a:pt x="1180596" y="55446"/>
                      </a:lnTo>
                      <a:lnTo>
                        <a:pt x="1181572" y="55595"/>
                      </a:lnTo>
                      <a:lnTo>
                        <a:pt x="1181844" y="55595"/>
                      </a:lnTo>
                      <a:lnTo>
                        <a:pt x="1182153" y="55434"/>
                      </a:lnTo>
                      <a:lnTo>
                        <a:pt x="1182339" y="55136"/>
                      </a:lnTo>
                      <a:lnTo>
                        <a:pt x="1182598" y="54716"/>
                      </a:lnTo>
                      <a:lnTo>
                        <a:pt x="1182821" y="54443"/>
                      </a:lnTo>
                      <a:lnTo>
                        <a:pt x="1183006" y="54270"/>
                      </a:lnTo>
                      <a:lnTo>
                        <a:pt x="1182895" y="53527"/>
                      </a:lnTo>
                      <a:lnTo>
                        <a:pt x="1182475" y="53391"/>
                      </a:lnTo>
                      <a:lnTo>
                        <a:pt x="1182339" y="53094"/>
                      </a:lnTo>
                      <a:lnTo>
                        <a:pt x="1182796" y="52500"/>
                      </a:lnTo>
                      <a:lnTo>
                        <a:pt x="1183365" y="51955"/>
                      </a:lnTo>
                      <a:lnTo>
                        <a:pt x="1184032" y="51225"/>
                      </a:lnTo>
                      <a:lnTo>
                        <a:pt x="1185083" y="50556"/>
                      </a:lnTo>
                      <a:lnTo>
                        <a:pt x="1185454" y="50234"/>
                      </a:lnTo>
                      <a:lnTo>
                        <a:pt x="1185738" y="49826"/>
                      </a:lnTo>
                      <a:lnTo>
                        <a:pt x="1186010" y="49318"/>
                      </a:lnTo>
                      <a:lnTo>
                        <a:pt x="1186245" y="48749"/>
                      </a:lnTo>
                      <a:lnTo>
                        <a:pt x="1186381" y="47969"/>
                      </a:lnTo>
                      <a:lnTo>
                        <a:pt x="1186431" y="47313"/>
                      </a:lnTo>
                      <a:lnTo>
                        <a:pt x="1186282" y="46867"/>
                      </a:lnTo>
                      <a:lnTo>
                        <a:pt x="1185949" y="46545"/>
                      </a:lnTo>
                      <a:lnTo>
                        <a:pt x="1185578" y="46013"/>
                      </a:lnTo>
                      <a:lnTo>
                        <a:pt x="1185355" y="45555"/>
                      </a:lnTo>
                      <a:lnTo>
                        <a:pt x="1185479" y="44961"/>
                      </a:lnTo>
                      <a:lnTo>
                        <a:pt x="1186171" y="44268"/>
                      </a:lnTo>
                      <a:lnTo>
                        <a:pt x="1186678" y="43735"/>
                      </a:lnTo>
                      <a:lnTo>
                        <a:pt x="1186975" y="43426"/>
                      </a:lnTo>
                      <a:lnTo>
                        <a:pt x="1187222" y="43154"/>
                      </a:lnTo>
                      <a:lnTo>
                        <a:pt x="1187481" y="42869"/>
                      </a:lnTo>
                      <a:lnTo>
                        <a:pt x="1187654" y="42584"/>
                      </a:lnTo>
                      <a:lnTo>
                        <a:pt x="1187914" y="41953"/>
                      </a:lnTo>
                      <a:lnTo>
                        <a:pt x="1188260" y="40900"/>
                      </a:lnTo>
                      <a:lnTo>
                        <a:pt x="1188507" y="40331"/>
                      </a:lnTo>
                      <a:lnTo>
                        <a:pt x="1188816" y="39885"/>
                      </a:lnTo>
                      <a:lnTo>
                        <a:pt x="1189125" y="39687"/>
                      </a:lnTo>
                      <a:lnTo>
                        <a:pt x="1189422" y="39563"/>
                      </a:lnTo>
                      <a:lnTo>
                        <a:pt x="1189768" y="39440"/>
                      </a:lnTo>
                      <a:lnTo>
                        <a:pt x="1190461" y="39006"/>
                      </a:lnTo>
                      <a:lnTo>
                        <a:pt x="1191054" y="38536"/>
                      </a:lnTo>
                      <a:lnTo>
                        <a:pt x="1191277" y="38264"/>
                      </a:lnTo>
                      <a:lnTo>
                        <a:pt x="1191412" y="37991"/>
                      </a:lnTo>
                      <a:lnTo>
                        <a:pt x="1191437" y="37311"/>
                      </a:lnTo>
                      <a:lnTo>
                        <a:pt x="1191487" y="36741"/>
                      </a:lnTo>
                      <a:lnTo>
                        <a:pt x="1191499" y="36283"/>
                      </a:lnTo>
                      <a:lnTo>
                        <a:pt x="1191301" y="35664"/>
                      </a:lnTo>
                      <a:lnTo>
                        <a:pt x="1191005" y="34463"/>
                      </a:lnTo>
                      <a:lnTo>
                        <a:pt x="1191005" y="34216"/>
                      </a:lnTo>
                      <a:lnTo>
                        <a:pt x="1191313" y="34154"/>
                      </a:lnTo>
                      <a:lnTo>
                        <a:pt x="1191746" y="34154"/>
                      </a:lnTo>
                      <a:lnTo>
                        <a:pt x="1192612" y="33919"/>
                      </a:lnTo>
                      <a:lnTo>
                        <a:pt x="1192896" y="33745"/>
                      </a:lnTo>
                      <a:lnTo>
                        <a:pt x="1193761" y="32718"/>
                      </a:lnTo>
                      <a:lnTo>
                        <a:pt x="1194009" y="32433"/>
                      </a:lnTo>
                      <a:lnTo>
                        <a:pt x="1194416" y="31926"/>
                      </a:lnTo>
                      <a:lnTo>
                        <a:pt x="1194960" y="31641"/>
                      </a:lnTo>
                      <a:lnTo>
                        <a:pt x="1195838" y="31443"/>
                      </a:lnTo>
                      <a:lnTo>
                        <a:pt x="1196197" y="31406"/>
                      </a:lnTo>
                      <a:lnTo>
                        <a:pt x="1196778" y="31270"/>
                      </a:lnTo>
                      <a:lnTo>
                        <a:pt x="1196926" y="31171"/>
                      </a:lnTo>
                      <a:lnTo>
                        <a:pt x="1197284" y="30935"/>
                      </a:lnTo>
                      <a:lnTo>
                        <a:pt x="1197445" y="30675"/>
                      </a:lnTo>
                      <a:lnTo>
                        <a:pt x="1197766" y="30205"/>
                      </a:lnTo>
                      <a:lnTo>
                        <a:pt x="1198360" y="29722"/>
                      </a:lnTo>
                      <a:lnTo>
                        <a:pt x="1198990" y="29252"/>
                      </a:lnTo>
                      <a:lnTo>
                        <a:pt x="1199423" y="28843"/>
                      </a:lnTo>
                      <a:lnTo>
                        <a:pt x="1200041" y="28373"/>
                      </a:lnTo>
                      <a:lnTo>
                        <a:pt x="1200400" y="27977"/>
                      </a:lnTo>
                      <a:lnTo>
                        <a:pt x="1200684" y="27445"/>
                      </a:lnTo>
                      <a:lnTo>
                        <a:pt x="1201166" y="26739"/>
                      </a:lnTo>
                      <a:lnTo>
                        <a:pt x="1201512" y="26268"/>
                      </a:lnTo>
                      <a:lnTo>
                        <a:pt x="1202254" y="24647"/>
                      </a:lnTo>
                      <a:lnTo>
                        <a:pt x="1202390" y="23904"/>
                      </a:lnTo>
                      <a:lnTo>
                        <a:pt x="1202501" y="23062"/>
                      </a:lnTo>
                      <a:lnTo>
                        <a:pt x="1202600" y="22282"/>
                      </a:lnTo>
                      <a:lnTo>
                        <a:pt x="1202575" y="21738"/>
                      </a:lnTo>
                      <a:lnTo>
                        <a:pt x="1202501" y="21614"/>
                      </a:lnTo>
                      <a:lnTo>
                        <a:pt x="1202081" y="21527"/>
                      </a:lnTo>
                      <a:lnTo>
                        <a:pt x="1201525" y="21639"/>
                      </a:lnTo>
                      <a:lnTo>
                        <a:pt x="1200733" y="21824"/>
                      </a:lnTo>
                      <a:lnTo>
                        <a:pt x="1200152" y="21862"/>
                      </a:lnTo>
                      <a:lnTo>
                        <a:pt x="1199769" y="21886"/>
                      </a:lnTo>
                      <a:lnTo>
                        <a:pt x="1199213" y="21738"/>
                      </a:lnTo>
                      <a:lnTo>
                        <a:pt x="1199188" y="21453"/>
                      </a:lnTo>
                      <a:lnTo>
                        <a:pt x="1199819" y="20933"/>
                      </a:lnTo>
                      <a:lnTo>
                        <a:pt x="1200338" y="20339"/>
                      </a:lnTo>
                      <a:lnTo>
                        <a:pt x="1200338" y="19968"/>
                      </a:lnTo>
                      <a:lnTo>
                        <a:pt x="1200338" y="19695"/>
                      </a:lnTo>
                      <a:lnTo>
                        <a:pt x="1200499" y="19225"/>
                      </a:lnTo>
                      <a:lnTo>
                        <a:pt x="1200869" y="19200"/>
                      </a:lnTo>
                      <a:lnTo>
                        <a:pt x="1201450" y="19311"/>
                      </a:lnTo>
                      <a:lnTo>
                        <a:pt x="1201982" y="19311"/>
                      </a:lnTo>
                      <a:lnTo>
                        <a:pt x="1202489" y="19188"/>
                      </a:lnTo>
                      <a:lnTo>
                        <a:pt x="1203045" y="18655"/>
                      </a:lnTo>
                      <a:lnTo>
                        <a:pt x="1203391" y="18309"/>
                      </a:lnTo>
                      <a:lnTo>
                        <a:pt x="1203750" y="17776"/>
                      </a:lnTo>
                      <a:lnTo>
                        <a:pt x="1204084" y="17034"/>
                      </a:lnTo>
                      <a:lnTo>
                        <a:pt x="1204368" y="16477"/>
                      </a:lnTo>
                      <a:lnTo>
                        <a:pt x="1204492" y="16105"/>
                      </a:lnTo>
                      <a:lnTo>
                        <a:pt x="1204590" y="15820"/>
                      </a:lnTo>
                      <a:lnTo>
                        <a:pt x="1204850" y="15400"/>
                      </a:lnTo>
                      <a:lnTo>
                        <a:pt x="1205851" y="14905"/>
                      </a:lnTo>
                      <a:lnTo>
                        <a:pt x="1206210" y="14805"/>
                      </a:lnTo>
                      <a:lnTo>
                        <a:pt x="1207199" y="14583"/>
                      </a:lnTo>
                      <a:lnTo>
                        <a:pt x="1207570" y="14533"/>
                      </a:lnTo>
                      <a:lnTo>
                        <a:pt x="1208015" y="14607"/>
                      </a:lnTo>
                      <a:lnTo>
                        <a:pt x="1208175" y="14706"/>
                      </a:lnTo>
                      <a:lnTo>
                        <a:pt x="1208398" y="15053"/>
                      </a:lnTo>
                      <a:lnTo>
                        <a:pt x="1208571" y="15486"/>
                      </a:lnTo>
                      <a:lnTo>
                        <a:pt x="1208855" y="15820"/>
                      </a:lnTo>
                      <a:lnTo>
                        <a:pt x="1209276" y="16056"/>
                      </a:lnTo>
                      <a:lnTo>
                        <a:pt x="1209572" y="16241"/>
                      </a:lnTo>
                      <a:lnTo>
                        <a:pt x="1210116" y="16897"/>
                      </a:lnTo>
                      <a:lnTo>
                        <a:pt x="1210697" y="17232"/>
                      </a:lnTo>
                      <a:lnTo>
                        <a:pt x="1211006" y="17554"/>
                      </a:lnTo>
                      <a:lnTo>
                        <a:pt x="1211204" y="17900"/>
                      </a:lnTo>
                      <a:lnTo>
                        <a:pt x="1211155" y="18160"/>
                      </a:lnTo>
                      <a:lnTo>
                        <a:pt x="1211080" y="18507"/>
                      </a:lnTo>
                      <a:lnTo>
                        <a:pt x="1211179" y="19027"/>
                      </a:lnTo>
                      <a:lnTo>
                        <a:pt x="1212069" y="19683"/>
                      </a:lnTo>
                      <a:lnTo>
                        <a:pt x="1212168" y="20066"/>
                      </a:lnTo>
                      <a:lnTo>
                        <a:pt x="1211971" y="20351"/>
                      </a:lnTo>
                      <a:lnTo>
                        <a:pt x="1211587" y="20624"/>
                      </a:lnTo>
                      <a:lnTo>
                        <a:pt x="1211587" y="21205"/>
                      </a:lnTo>
                      <a:lnTo>
                        <a:pt x="1212020" y="21552"/>
                      </a:lnTo>
                      <a:lnTo>
                        <a:pt x="1212539" y="21688"/>
                      </a:lnTo>
                      <a:lnTo>
                        <a:pt x="1212972" y="21663"/>
                      </a:lnTo>
                      <a:lnTo>
                        <a:pt x="1213479" y="21639"/>
                      </a:lnTo>
                      <a:lnTo>
                        <a:pt x="1213775" y="21540"/>
                      </a:lnTo>
                      <a:lnTo>
                        <a:pt x="1213936" y="21304"/>
                      </a:lnTo>
                      <a:lnTo>
                        <a:pt x="1213775" y="20760"/>
                      </a:lnTo>
                      <a:lnTo>
                        <a:pt x="1213528" y="20029"/>
                      </a:lnTo>
                      <a:lnTo>
                        <a:pt x="1213627" y="19497"/>
                      </a:lnTo>
                      <a:lnTo>
                        <a:pt x="1213788" y="19188"/>
                      </a:lnTo>
                      <a:lnTo>
                        <a:pt x="1214023" y="19002"/>
                      </a:lnTo>
                      <a:lnTo>
                        <a:pt x="1214344" y="18829"/>
                      </a:lnTo>
                      <a:lnTo>
                        <a:pt x="1214839" y="18643"/>
                      </a:lnTo>
                      <a:lnTo>
                        <a:pt x="1215333" y="18445"/>
                      </a:lnTo>
                      <a:lnTo>
                        <a:pt x="1215765" y="18197"/>
                      </a:lnTo>
                      <a:lnTo>
                        <a:pt x="1216050" y="17863"/>
                      </a:lnTo>
                      <a:lnTo>
                        <a:pt x="1216211" y="17591"/>
                      </a:lnTo>
                      <a:lnTo>
                        <a:pt x="1216408" y="17331"/>
                      </a:lnTo>
                      <a:lnTo>
                        <a:pt x="1216841" y="16959"/>
                      </a:lnTo>
                      <a:lnTo>
                        <a:pt x="1217261" y="16625"/>
                      </a:lnTo>
                      <a:lnTo>
                        <a:pt x="1217620" y="16278"/>
                      </a:lnTo>
                      <a:lnTo>
                        <a:pt x="1217867" y="15820"/>
                      </a:lnTo>
                      <a:lnTo>
                        <a:pt x="1218201" y="15375"/>
                      </a:lnTo>
                      <a:lnTo>
                        <a:pt x="1218473" y="15177"/>
                      </a:lnTo>
                      <a:lnTo>
                        <a:pt x="1218720" y="14966"/>
                      </a:lnTo>
                      <a:lnTo>
                        <a:pt x="1218831" y="14694"/>
                      </a:lnTo>
                      <a:lnTo>
                        <a:pt x="1218782" y="14385"/>
                      </a:lnTo>
                      <a:lnTo>
                        <a:pt x="1218831" y="13753"/>
                      </a:lnTo>
                      <a:lnTo>
                        <a:pt x="1219103" y="13320"/>
                      </a:lnTo>
                      <a:lnTo>
                        <a:pt x="1219252" y="12874"/>
                      </a:lnTo>
                      <a:lnTo>
                        <a:pt x="1219338" y="12528"/>
                      </a:lnTo>
                      <a:lnTo>
                        <a:pt x="1219623" y="12144"/>
                      </a:lnTo>
                      <a:lnTo>
                        <a:pt x="1219734" y="11933"/>
                      </a:lnTo>
                      <a:lnTo>
                        <a:pt x="1220179" y="11698"/>
                      </a:lnTo>
                      <a:lnTo>
                        <a:pt x="1220636" y="11426"/>
                      </a:lnTo>
                      <a:lnTo>
                        <a:pt x="1220958" y="11203"/>
                      </a:lnTo>
                      <a:lnTo>
                        <a:pt x="1221292" y="10844"/>
                      </a:lnTo>
                      <a:lnTo>
                        <a:pt x="1221625" y="10436"/>
                      </a:lnTo>
                      <a:lnTo>
                        <a:pt x="1221873" y="10163"/>
                      </a:lnTo>
                      <a:lnTo>
                        <a:pt x="1222218" y="9879"/>
                      </a:lnTo>
                      <a:lnTo>
                        <a:pt x="1222478" y="9656"/>
                      </a:lnTo>
                      <a:lnTo>
                        <a:pt x="1222726" y="9371"/>
                      </a:lnTo>
                      <a:lnTo>
                        <a:pt x="1222874" y="9136"/>
                      </a:lnTo>
                      <a:lnTo>
                        <a:pt x="1223035" y="8802"/>
                      </a:lnTo>
                      <a:lnTo>
                        <a:pt x="1223331" y="8443"/>
                      </a:lnTo>
                      <a:lnTo>
                        <a:pt x="1223566" y="8244"/>
                      </a:lnTo>
                      <a:lnTo>
                        <a:pt x="1223851" y="8059"/>
                      </a:lnTo>
                      <a:lnTo>
                        <a:pt x="1224184" y="7811"/>
                      </a:lnTo>
                      <a:lnTo>
                        <a:pt x="1224493" y="7502"/>
                      </a:lnTo>
                      <a:lnTo>
                        <a:pt x="1224642" y="7242"/>
                      </a:lnTo>
                      <a:lnTo>
                        <a:pt x="1224777" y="6883"/>
                      </a:lnTo>
                      <a:lnTo>
                        <a:pt x="1225136" y="6412"/>
                      </a:lnTo>
                      <a:lnTo>
                        <a:pt x="1225495" y="6165"/>
                      </a:lnTo>
                      <a:lnTo>
                        <a:pt x="1225705" y="5917"/>
                      </a:lnTo>
                      <a:lnTo>
                        <a:pt x="1225939" y="5719"/>
                      </a:lnTo>
                      <a:lnTo>
                        <a:pt x="1226088" y="5534"/>
                      </a:lnTo>
                      <a:lnTo>
                        <a:pt x="1225729" y="4952"/>
                      </a:lnTo>
                      <a:lnTo>
                        <a:pt x="1226051" y="4778"/>
                      </a:lnTo>
                      <a:lnTo>
                        <a:pt x="1227027" y="3838"/>
                      </a:lnTo>
                      <a:lnTo>
                        <a:pt x="1227126" y="3627"/>
                      </a:lnTo>
                      <a:lnTo>
                        <a:pt x="1227373" y="3305"/>
                      </a:lnTo>
                      <a:lnTo>
                        <a:pt x="1227522" y="2736"/>
                      </a:lnTo>
                      <a:lnTo>
                        <a:pt x="1227967" y="2241"/>
                      </a:lnTo>
                      <a:lnTo>
                        <a:pt x="1227942" y="1857"/>
                      </a:lnTo>
                      <a:lnTo>
                        <a:pt x="1227930" y="1386"/>
                      </a:lnTo>
                      <a:lnTo>
                        <a:pt x="1228029" y="842"/>
                      </a:lnTo>
                      <a:lnTo>
                        <a:pt x="1228066" y="570"/>
                      </a:lnTo>
                      <a:lnTo>
                        <a:pt x="1228449" y="693"/>
                      </a:lnTo>
                      <a:lnTo>
                        <a:pt x="1228857" y="817"/>
                      </a:lnTo>
                      <a:lnTo>
                        <a:pt x="1229104" y="941"/>
                      </a:lnTo>
                      <a:lnTo>
                        <a:pt x="1229500" y="1077"/>
                      </a:lnTo>
                      <a:lnTo>
                        <a:pt x="1230056" y="941"/>
                      </a:lnTo>
                      <a:lnTo>
                        <a:pt x="1230476" y="668"/>
                      </a:lnTo>
                      <a:lnTo>
                        <a:pt x="1231317" y="310"/>
                      </a:lnTo>
                      <a:lnTo>
                        <a:pt x="1232120" y="74"/>
                      </a:lnTo>
                      <a:lnTo>
                        <a:pt x="1232529" y="50"/>
                      </a:lnTo>
                      <a:lnTo>
                        <a:pt x="1232949" y="50"/>
                      </a:lnTo>
                      <a:lnTo>
                        <a:pt x="1233592" y="25"/>
                      </a:lnTo>
                      <a:lnTo>
                        <a:pt x="1234222" y="0"/>
                      </a:lnTo>
                      <a:lnTo>
                        <a:pt x="1234692" y="0"/>
                      </a:lnTo>
                      <a:lnTo>
                        <a:pt x="1235063" y="87"/>
                      </a:lnTo>
                      <a:lnTo>
                        <a:pt x="1235360" y="136"/>
                      </a:lnTo>
                      <a:lnTo>
                        <a:pt x="1235669" y="211"/>
                      </a:lnTo>
                      <a:lnTo>
                        <a:pt x="1236027" y="235"/>
                      </a:lnTo>
                      <a:lnTo>
                        <a:pt x="1236435" y="310"/>
                      </a:lnTo>
                      <a:lnTo>
                        <a:pt x="1236645" y="396"/>
                      </a:lnTo>
                    </a:path>
                  </a:pathLst>
                </a:custGeom>
                <a:solidFill>
                  <a:srgbClr val="E5F5E0"/>
                </a:solidFill>
                <a:ln w="12352"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9925CAAE-B4B2-4693-8E8D-D0ED558AEBD1}"/>
                    </a:ext>
                  </a:extLst>
                </p:cNvPr>
                <p:cNvSpPr/>
                <p:nvPr/>
              </p:nvSpPr>
              <p:spPr>
                <a:xfrm>
                  <a:off x="5132060" y="5680528"/>
                  <a:ext cx="46876" cy="51410"/>
                </a:xfrm>
                <a:custGeom>
                  <a:avLst/>
                  <a:gdLst>
                    <a:gd name="connsiteX0" fmla="*/ 45245 w 46876"/>
                    <a:gd name="connsiteY0" fmla="*/ 2389 h 51410"/>
                    <a:gd name="connsiteX1" fmla="*/ 46877 w 46876"/>
                    <a:gd name="connsiteY1" fmla="*/ 19510 h 51410"/>
                    <a:gd name="connsiteX2" fmla="*/ 46827 w 46876"/>
                    <a:gd name="connsiteY2" fmla="*/ 19794 h 51410"/>
                    <a:gd name="connsiteX3" fmla="*/ 46494 w 46876"/>
                    <a:gd name="connsiteY3" fmla="*/ 21886 h 51410"/>
                    <a:gd name="connsiteX4" fmla="*/ 43156 w 46876"/>
                    <a:gd name="connsiteY4" fmla="*/ 27865 h 51410"/>
                    <a:gd name="connsiteX5" fmla="*/ 42154 w 46876"/>
                    <a:gd name="connsiteY5" fmla="*/ 29351 h 51410"/>
                    <a:gd name="connsiteX6" fmla="*/ 37309 w 46876"/>
                    <a:gd name="connsiteY6" fmla="*/ 36518 h 51410"/>
                    <a:gd name="connsiteX7" fmla="*/ 34168 w 46876"/>
                    <a:gd name="connsiteY7" fmla="*/ 41086 h 51410"/>
                    <a:gd name="connsiteX8" fmla="*/ 36839 w 46876"/>
                    <a:gd name="connsiteY8" fmla="*/ 41891 h 51410"/>
                    <a:gd name="connsiteX9" fmla="*/ 37296 w 46876"/>
                    <a:gd name="connsiteY9" fmla="*/ 42745 h 51410"/>
                    <a:gd name="connsiteX10" fmla="*/ 37370 w 46876"/>
                    <a:gd name="connsiteY10" fmla="*/ 46050 h 51410"/>
                    <a:gd name="connsiteX11" fmla="*/ 36035 w 46876"/>
                    <a:gd name="connsiteY11" fmla="*/ 48835 h 51410"/>
                    <a:gd name="connsiteX12" fmla="*/ 34663 w 46876"/>
                    <a:gd name="connsiteY12" fmla="*/ 50049 h 51410"/>
                    <a:gd name="connsiteX13" fmla="*/ 30856 w 46876"/>
                    <a:gd name="connsiteY13" fmla="*/ 51410 h 51410"/>
                    <a:gd name="connsiteX14" fmla="*/ 29014 w 46876"/>
                    <a:gd name="connsiteY14" fmla="*/ 51299 h 51410"/>
                    <a:gd name="connsiteX15" fmla="*/ 27295 w 46876"/>
                    <a:gd name="connsiteY15" fmla="*/ 50086 h 51410"/>
                    <a:gd name="connsiteX16" fmla="*/ 25837 w 46876"/>
                    <a:gd name="connsiteY16" fmla="*/ 47857 h 51410"/>
                    <a:gd name="connsiteX17" fmla="*/ 20892 w 46876"/>
                    <a:gd name="connsiteY17" fmla="*/ 40319 h 51410"/>
                    <a:gd name="connsiteX18" fmla="*/ 20447 w 46876"/>
                    <a:gd name="connsiteY18" fmla="*/ 43562 h 51410"/>
                    <a:gd name="connsiteX19" fmla="*/ 17875 w 46876"/>
                    <a:gd name="connsiteY19" fmla="*/ 40950 h 51410"/>
                    <a:gd name="connsiteX20" fmla="*/ 17233 w 46876"/>
                    <a:gd name="connsiteY20" fmla="*/ 41519 h 51410"/>
                    <a:gd name="connsiteX21" fmla="*/ 17344 w 46876"/>
                    <a:gd name="connsiteY21" fmla="*/ 43240 h 51410"/>
                    <a:gd name="connsiteX22" fmla="*/ 18333 w 46876"/>
                    <a:gd name="connsiteY22" fmla="*/ 44874 h 51410"/>
                    <a:gd name="connsiteX23" fmla="*/ 23043 w 46876"/>
                    <a:gd name="connsiteY23" fmla="*/ 47511 h 51410"/>
                    <a:gd name="connsiteX24" fmla="*/ 23945 w 46876"/>
                    <a:gd name="connsiteY24" fmla="*/ 48675 h 51410"/>
                    <a:gd name="connsiteX25" fmla="*/ 23018 w 46876"/>
                    <a:gd name="connsiteY25" fmla="*/ 50036 h 51410"/>
                    <a:gd name="connsiteX26" fmla="*/ 22066 w 46876"/>
                    <a:gd name="connsiteY26" fmla="*/ 50370 h 51410"/>
                    <a:gd name="connsiteX27" fmla="*/ 11237 w 46876"/>
                    <a:gd name="connsiteY27" fmla="*/ 45654 h 51410"/>
                    <a:gd name="connsiteX28" fmla="*/ 7195 w 46876"/>
                    <a:gd name="connsiteY28" fmla="*/ 43896 h 51410"/>
                    <a:gd name="connsiteX29" fmla="*/ 4685 w 46876"/>
                    <a:gd name="connsiteY29" fmla="*/ 43649 h 51410"/>
                    <a:gd name="connsiteX30" fmla="*/ 3214 w 46876"/>
                    <a:gd name="connsiteY30" fmla="*/ 43995 h 51410"/>
                    <a:gd name="connsiteX31" fmla="*/ 2200 w 46876"/>
                    <a:gd name="connsiteY31" fmla="*/ 44973 h 51410"/>
                    <a:gd name="connsiteX32" fmla="*/ 2151 w 46876"/>
                    <a:gd name="connsiteY32" fmla="*/ 45914 h 51410"/>
                    <a:gd name="connsiteX33" fmla="*/ 4351 w 46876"/>
                    <a:gd name="connsiteY33" fmla="*/ 45629 h 51410"/>
                    <a:gd name="connsiteX34" fmla="*/ 5031 w 46876"/>
                    <a:gd name="connsiteY34" fmla="*/ 46162 h 51410"/>
                    <a:gd name="connsiteX35" fmla="*/ 3523 w 46876"/>
                    <a:gd name="connsiteY35" fmla="*/ 47771 h 51410"/>
                    <a:gd name="connsiteX36" fmla="*/ 940 w 46876"/>
                    <a:gd name="connsiteY36" fmla="*/ 47684 h 51410"/>
                    <a:gd name="connsiteX37" fmla="*/ 334 w 46876"/>
                    <a:gd name="connsiteY37" fmla="*/ 46991 h 51410"/>
                    <a:gd name="connsiteX38" fmla="*/ 0 w 46876"/>
                    <a:gd name="connsiteY38" fmla="*/ 45109 h 51410"/>
                    <a:gd name="connsiteX39" fmla="*/ 668 w 46876"/>
                    <a:gd name="connsiteY39" fmla="*/ 42250 h 51410"/>
                    <a:gd name="connsiteX40" fmla="*/ 8555 w 46876"/>
                    <a:gd name="connsiteY40" fmla="*/ 32755 h 51410"/>
                    <a:gd name="connsiteX41" fmla="*/ 9395 w 46876"/>
                    <a:gd name="connsiteY41" fmla="*/ 33684 h 51410"/>
                    <a:gd name="connsiteX42" fmla="*/ 10433 w 46876"/>
                    <a:gd name="connsiteY42" fmla="*/ 33968 h 51410"/>
                    <a:gd name="connsiteX43" fmla="*/ 11150 w 46876"/>
                    <a:gd name="connsiteY43" fmla="*/ 33164 h 51410"/>
                    <a:gd name="connsiteX44" fmla="*/ 10668 w 46876"/>
                    <a:gd name="connsiteY44" fmla="*/ 31678 h 51410"/>
                    <a:gd name="connsiteX45" fmla="*/ 9828 w 46876"/>
                    <a:gd name="connsiteY45" fmla="*/ 30205 h 51410"/>
                    <a:gd name="connsiteX46" fmla="*/ 11657 w 46876"/>
                    <a:gd name="connsiteY46" fmla="*/ 19794 h 51410"/>
                    <a:gd name="connsiteX47" fmla="*/ 12177 w 46876"/>
                    <a:gd name="connsiteY47" fmla="*/ 16836 h 51410"/>
                    <a:gd name="connsiteX48" fmla="*/ 13104 w 46876"/>
                    <a:gd name="connsiteY48" fmla="*/ 15548 h 51410"/>
                    <a:gd name="connsiteX49" fmla="*/ 15304 w 46876"/>
                    <a:gd name="connsiteY49" fmla="*/ 14929 h 51410"/>
                    <a:gd name="connsiteX50" fmla="*/ 16862 w 46876"/>
                    <a:gd name="connsiteY50" fmla="*/ 12453 h 51410"/>
                    <a:gd name="connsiteX51" fmla="*/ 17208 w 46876"/>
                    <a:gd name="connsiteY51" fmla="*/ 11191 h 51410"/>
                    <a:gd name="connsiteX52" fmla="*/ 25095 w 46876"/>
                    <a:gd name="connsiteY52" fmla="*/ 4457 h 51410"/>
                    <a:gd name="connsiteX53" fmla="*/ 25911 w 46876"/>
                    <a:gd name="connsiteY53" fmla="*/ 4519 h 51410"/>
                    <a:gd name="connsiteX54" fmla="*/ 29446 w 46876"/>
                    <a:gd name="connsiteY54" fmla="*/ 7811 h 51410"/>
                    <a:gd name="connsiteX55" fmla="*/ 33081 w 46876"/>
                    <a:gd name="connsiteY55" fmla="*/ 9062 h 51410"/>
                    <a:gd name="connsiteX56" fmla="*/ 36184 w 46876"/>
                    <a:gd name="connsiteY56" fmla="*/ 9297 h 51410"/>
                    <a:gd name="connsiteX57" fmla="*/ 37939 w 46876"/>
                    <a:gd name="connsiteY57" fmla="*/ 8703 h 51410"/>
                    <a:gd name="connsiteX58" fmla="*/ 39818 w 46876"/>
                    <a:gd name="connsiteY58" fmla="*/ 6697 h 51410"/>
                    <a:gd name="connsiteX59" fmla="*/ 41450 w 46876"/>
                    <a:gd name="connsiteY59" fmla="*/ 7366 h 51410"/>
                    <a:gd name="connsiteX60" fmla="*/ 41573 w 46876"/>
                    <a:gd name="connsiteY60" fmla="*/ 6338 h 51410"/>
                    <a:gd name="connsiteX61" fmla="*/ 39620 w 46876"/>
                    <a:gd name="connsiteY61" fmla="*/ 1028 h 51410"/>
                    <a:gd name="connsiteX62" fmla="*/ 39818 w 46876"/>
                    <a:gd name="connsiteY62" fmla="*/ 0 h 51410"/>
                    <a:gd name="connsiteX63" fmla="*/ 44614 w 46876"/>
                    <a:gd name="connsiteY63" fmla="*/ 594 h 51410"/>
                    <a:gd name="connsiteX64" fmla="*/ 45245 w 46876"/>
                    <a:gd name="connsiteY64" fmla="*/ 2389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876" h="51410">
                      <a:moveTo>
                        <a:pt x="45245" y="2389"/>
                      </a:moveTo>
                      <a:lnTo>
                        <a:pt x="46877" y="19510"/>
                      </a:lnTo>
                      <a:lnTo>
                        <a:pt x="46827" y="19794"/>
                      </a:lnTo>
                      <a:lnTo>
                        <a:pt x="46494" y="21886"/>
                      </a:lnTo>
                      <a:lnTo>
                        <a:pt x="43156" y="27865"/>
                      </a:lnTo>
                      <a:lnTo>
                        <a:pt x="42154" y="29351"/>
                      </a:lnTo>
                      <a:lnTo>
                        <a:pt x="37309" y="36518"/>
                      </a:lnTo>
                      <a:lnTo>
                        <a:pt x="34168" y="41086"/>
                      </a:lnTo>
                      <a:lnTo>
                        <a:pt x="36839" y="41891"/>
                      </a:lnTo>
                      <a:lnTo>
                        <a:pt x="37296" y="42745"/>
                      </a:lnTo>
                      <a:lnTo>
                        <a:pt x="37370" y="46050"/>
                      </a:lnTo>
                      <a:lnTo>
                        <a:pt x="36035" y="48835"/>
                      </a:lnTo>
                      <a:lnTo>
                        <a:pt x="34663" y="50049"/>
                      </a:lnTo>
                      <a:lnTo>
                        <a:pt x="30856" y="51410"/>
                      </a:lnTo>
                      <a:lnTo>
                        <a:pt x="29014" y="51299"/>
                      </a:lnTo>
                      <a:lnTo>
                        <a:pt x="27295" y="50086"/>
                      </a:lnTo>
                      <a:lnTo>
                        <a:pt x="25837" y="47857"/>
                      </a:lnTo>
                      <a:lnTo>
                        <a:pt x="20892" y="40319"/>
                      </a:lnTo>
                      <a:lnTo>
                        <a:pt x="20447" y="43562"/>
                      </a:lnTo>
                      <a:lnTo>
                        <a:pt x="17875" y="40950"/>
                      </a:lnTo>
                      <a:lnTo>
                        <a:pt x="17233" y="41519"/>
                      </a:lnTo>
                      <a:lnTo>
                        <a:pt x="17344" y="43240"/>
                      </a:lnTo>
                      <a:lnTo>
                        <a:pt x="18333" y="44874"/>
                      </a:lnTo>
                      <a:lnTo>
                        <a:pt x="23043" y="47511"/>
                      </a:lnTo>
                      <a:lnTo>
                        <a:pt x="23945" y="48675"/>
                      </a:lnTo>
                      <a:lnTo>
                        <a:pt x="23018" y="50036"/>
                      </a:lnTo>
                      <a:lnTo>
                        <a:pt x="22066" y="50370"/>
                      </a:lnTo>
                      <a:lnTo>
                        <a:pt x="11237" y="45654"/>
                      </a:lnTo>
                      <a:lnTo>
                        <a:pt x="7195" y="43896"/>
                      </a:lnTo>
                      <a:lnTo>
                        <a:pt x="4685" y="43649"/>
                      </a:lnTo>
                      <a:lnTo>
                        <a:pt x="3214" y="43995"/>
                      </a:lnTo>
                      <a:lnTo>
                        <a:pt x="2200" y="44973"/>
                      </a:lnTo>
                      <a:lnTo>
                        <a:pt x="2151" y="45914"/>
                      </a:lnTo>
                      <a:lnTo>
                        <a:pt x="4351" y="45629"/>
                      </a:lnTo>
                      <a:lnTo>
                        <a:pt x="5031" y="46162"/>
                      </a:lnTo>
                      <a:lnTo>
                        <a:pt x="3523" y="47771"/>
                      </a:lnTo>
                      <a:lnTo>
                        <a:pt x="940" y="47684"/>
                      </a:lnTo>
                      <a:lnTo>
                        <a:pt x="334" y="46991"/>
                      </a:lnTo>
                      <a:lnTo>
                        <a:pt x="0" y="45109"/>
                      </a:lnTo>
                      <a:lnTo>
                        <a:pt x="668" y="42250"/>
                      </a:lnTo>
                      <a:lnTo>
                        <a:pt x="8555" y="32755"/>
                      </a:lnTo>
                      <a:lnTo>
                        <a:pt x="9395" y="33684"/>
                      </a:lnTo>
                      <a:lnTo>
                        <a:pt x="10433" y="33968"/>
                      </a:lnTo>
                      <a:lnTo>
                        <a:pt x="11150" y="33164"/>
                      </a:lnTo>
                      <a:lnTo>
                        <a:pt x="10668" y="31678"/>
                      </a:lnTo>
                      <a:lnTo>
                        <a:pt x="9828" y="30205"/>
                      </a:lnTo>
                      <a:lnTo>
                        <a:pt x="11657" y="19794"/>
                      </a:lnTo>
                      <a:lnTo>
                        <a:pt x="12177" y="16836"/>
                      </a:lnTo>
                      <a:lnTo>
                        <a:pt x="13104" y="15548"/>
                      </a:lnTo>
                      <a:lnTo>
                        <a:pt x="15304" y="14929"/>
                      </a:lnTo>
                      <a:lnTo>
                        <a:pt x="16862" y="12453"/>
                      </a:lnTo>
                      <a:lnTo>
                        <a:pt x="17208" y="11191"/>
                      </a:lnTo>
                      <a:lnTo>
                        <a:pt x="25095" y="4457"/>
                      </a:lnTo>
                      <a:lnTo>
                        <a:pt x="25911" y="4519"/>
                      </a:lnTo>
                      <a:lnTo>
                        <a:pt x="29446" y="7811"/>
                      </a:lnTo>
                      <a:lnTo>
                        <a:pt x="33081" y="9062"/>
                      </a:lnTo>
                      <a:lnTo>
                        <a:pt x="36184" y="9297"/>
                      </a:lnTo>
                      <a:lnTo>
                        <a:pt x="37939" y="8703"/>
                      </a:lnTo>
                      <a:lnTo>
                        <a:pt x="39818" y="6697"/>
                      </a:lnTo>
                      <a:lnTo>
                        <a:pt x="41450" y="7366"/>
                      </a:lnTo>
                      <a:lnTo>
                        <a:pt x="41573" y="6338"/>
                      </a:lnTo>
                      <a:lnTo>
                        <a:pt x="39620" y="1028"/>
                      </a:lnTo>
                      <a:lnTo>
                        <a:pt x="39818" y="0"/>
                      </a:lnTo>
                      <a:lnTo>
                        <a:pt x="44614" y="594"/>
                      </a:lnTo>
                      <a:lnTo>
                        <a:pt x="45245" y="2389"/>
                      </a:lnTo>
                    </a:path>
                  </a:pathLst>
                </a:custGeom>
                <a:solidFill>
                  <a:srgbClr val="00441B"/>
                </a:solidFill>
                <a:ln w="12352"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3A3A953D-C898-BA8A-87E5-8022EDDC425F}"/>
                    </a:ext>
                  </a:extLst>
                </p:cNvPr>
                <p:cNvSpPr/>
                <p:nvPr/>
              </p:nvSpPr>
              <p:spPr>
                <a:xfrm>
                  <a:off x="4942143" y="5633079"/>
                  <a:ext cx="9766" cy="8677"/>
                </a:xfrm>
                <a:custGeom>
                  <a:avLst/>
                  <a:gdLst>
                    <a:gd name="connsiteX0" fmla="*/ 4030 w 9766"/>
                    <a:gd name="connsiteY0" fmla="*/ 2426 h 8677"/>
                    <a:gd name="connsiteX1" fmla="*/ 4698 w 9766"/>
                    <a:gd name="connsiteY1" fmla="*/ 2562 h 8677"/>
                    <a:gd name="connsiteX2" fmla="*/ 9222 w 9766"/>
                    <a:gd name="connsiteY2" fmla="*/ 693 h 8677"/>
                    <a:gd name="connsiteX3" fmla="*/ 9766 w 9766"/>
                    <a:gd name="connsiteY3" fmla="*/ 1621 h 8677"/>
                    <a:gd name="connsiteX4" fmla="*/ 8765 w 9766"/>
                    <a:gd name="connsiteY4" fmla="*/ 3070 h 8677"/>
                    <a:gd name="connsiteX5" fmla="*/ 6379 w 9766"/>
                    <a:gd name="connsiteY5" fmla="*/ 4716 h 8677"/>
                    <a:gd name="connsiteX6" fmla="*/ 5810 w 9766"/>
                    <a:gd name="connsiteY6" fmla="*/ 5595 h 8677"/>
                    <a:gd name="connsiteX7" fmla="*/ 5439 w 9766"/>
                    <a:gd name="connsiteY7" fmla="*/ 8678 h 8677"/>
                    <a:gd name="connsiteX8" fmla="*/ 4475 w 9766"/>
                    <a:gd name="connsiteY8" fmla="*/ 8232 h 8677"/>
                    <a:gd name="connsiteX9" fmla="*/ 0 w 9766"/>
                    <a:gd name="connsiteY9" fmla="*/ 1052 h 8677"/>
                    <a:gd name="connsiteX10" fmla="*/ 569 w 9766"/>
                    <a:gd name="connsiteY10" fmla="*/ 0 h 8677"/>
                    <a:gd name="connsiteX11" fmla="*/ 1830 w 9766"/>
                    <a:gd name="connsiteY11" fmla="*/ 124 h 8677"/>
                    <a:gd name="connsiteX12" fmla="*/ 4030 w 9766"/>
                    <a:gd name="connsiteY12" fmla="*/ 2426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6" h="8677">
                      <a:moveTo>
                        <a:pt x="4030" y="2426"/>
                      </a:moveTo>
                      <a:lnTo>
                        <a:pt x="4698" y="2562"/>
                      </a:lnTo>
                      <a:lnTo>
                        <a:pt x="9222" y="693"/>
                      </a:lnTo>
                      <a:lnTo>
                        <a:pt x="9766" y="1621"/>
                      </a:lnTo>
                      <a:lnTo>
                        <a:pt x="8765" y="3070"/>
                      </a:lnTo>
                      <a:lnTo>
                        <a:pt x="6379" y="4716"/>
                      </a:lnTo>
                      <a:lnTo>
                        <a:pt x="5810" y="5595"/>
                      </a:lnTo>
                      <a:lnTo>
                        <a:pt x="5439" y="8678"/>
                      </a:lnTo>
                      <a:lnTo>
                        <a:pt x="4475" y="8232"/>
                      </a:lnTo>
                      <a:lnTo>
                        <a:pt x="0" y="1052"/>
                      </a:lnTo>
                      <a:lnTo>
                        <a:pt x="569" y="0"/>
                      </a:lnTo>
                      <a:lnTo>
                        <a:pt x="1830" y="124"/>
                      </a:lnTo>
                      <a:lnTo>
                        <a:pt x="4030" y="2426"/>
                      </a:lnTo>
                    </a:path>
                  </a:pathLst>
                </a:custGeom>
                <a:solidFill>
                  <a:srgbClr val="00441B"/>
                </a:solidFill>
                <a:ln w="12352"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F2EA217B-2430-0559-18DA-575281C5E5F6}"/>
                    </a:ext>
                  </a:extLst>
                </p:cNvPr>
                <p:cNvSpPr/>
                <p:nvPr/>
              </p:nvSpPr>
              <p:spPr>
                <a:xfrm>
                  <a:off x="4946346" y="5599383"/>
                  <a:ext cx="5303" cy="7303"/>
                </a:xfrm>
                <a:custGeom>
                  <a:avLst/>
                  <a:gdLst>
                    <a:gd name="connsiteX0" fmla="*/ 5056 w 5303"/>
                    <a:gd name="connsiteY0" fmla="*/ 5273 h 7303"/>
                    <a:gd name="connsiteX1" fmla="*/ 2299 w 5303"/>
                    <a:gd name="connsiteY1" fmla="*/ 7304 h 7303"/>
                    <a:gd name="connsiteX2" fmla="*/ 1397 w 5303"/>
                    <a:gd name="connsiteY2" fmla="*/ 6202 h 7303"/>
                    <a:gd name="connsiteX3" fmla="*/ 1558 w 5303"/>
                    <a:gd name="connsiteY3" fmla="*/ 4902 h 7303"/>
                    <a:gd name="connsiteX4" fmla="*/ 0 w 5303"/>
                    <a:gd name="connsiteY4" fmla="*/ 3503 h 7303"/>
                    <a:gd name="connsiteX5" fmla="*/ 1261 w 5303"/>
                    <a:gd name="connsiteY5" fmla="*/ 2327 h 7303"/>
                    <a:gd name="connsiteX6" fmla="*/ 1026 w 5303"/>
                    <a:gd name="connsiteY6" fmla="*/ 1337 h 7303"/>
                    <a:gd name="connsiteX7" fmla="*/ 1595 w 5303"/>
                    <a:gd name="connsiteY7" fmla="*/ 25 h 7303"/>
                    <a:gd name="connsiteX8" fmla="*/ 2324 w 5303"/>
                    <a:gd name="connsiteY8" fmla="*/ 0 h 7303"/>
                    <a:gd name="connsiteX9" fmla="*/ 2954 w 5303"/>
                    <a:gd name="connsiteY9" fmla="*/ 619 h 7303"/>
                    <a:gd name="connsiteX10" fmla="*/ 3437 w 5303"/>
                    <a:gd name="connsiteY10" fmla="*/ 2822 h 7303"/>
                    <a:gd name="connsiteX11" fmla="*/ 5303 w 5303"/>
                    <a:gd name="connsiteY11" fmla="*/ 4469 h 7303"/>
                    <a:gd name="connsiteX12" fmla="*/ 5056 w 5303"/>
                    <a:gd name="connsiteY12" fmla="*/ 5273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3" h="7303">
                      <a:moveTo>
                        <a:pt x="5056" y="5273"/>
                      </a:moveTo>
                      <a:lnTo>
                        <a:pt x="2299" y="7304"/>
                      </a:lnTo>
                      <a:lnTo>
                        <a:pt x="1397" y="6202"/>
                      </a:lnTo>
                      <a:lnTo>
                        <a:pt x="1558" y="4902"/>
                      </a:lnTo>
                      <a:lnTo>
                        <a:pt x="0" y="3503"/>
                      </a:lnTo>
                      <a:lnTo>
                        <a:pt x="1261" y="2327"/>
                      </a:lnTo>
                      <a:lnTo>
                        <a:pt x="1026" y="1337"/>
                      </a:lnTo>
                      <a:lnTo>
                        <a:pt x="1595" y="25"/>
                      </a:lnTo>
                      <a:lnTo>
                        <a:pt x="2324" y="0"/>
                      </a:lnTo>
                      <a:lnTo>
                        <a:pt x="2954" y="619"/>
                      </a:lnTo>
                      <a:lnTo>
                        <a:pt x="3437" y="2822"/>
                      </a:lnTo>
                      <a:lnTo>
                        <a:pt x="5303" y="4469"/>
                      </a:lnTo>
                      <a:lnTo>
                        <a:pt x="5056" y="5273"/>
                      </a:lnTo>
                    </a:path>
                  </a:pathLst>
                </a:custGeom>
                <a:solidFill>
                  <a:srgbClr val="00441B"/>
                </a:solidFill>
                <a:ln w="12352"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BB599012-0867-D8AC-8BBE-7D98F3EBB99D}"/>
                    </a:ext>
                  </a:extLst>
                </p:cNvPr>
                <p:cNvSpPr/>
                <p:nvPr/>
              </p:nvSpPr>
              <p:spPr>
                <a:xfrm>
                  <a:off x="4926196" y="5495226"/>
                  <a:ext cx="6514" cy="9135"/>
                </a:xfrm>
                <a:custGeom>
                  <a:avLst/>
                  <a:gdLst>
                    <a:gd name="connsiteX0" fmla="*/ 6156 w 6514"/>
                    <a:gd name="connsiteY0" fmla="*/ 9086 h 9135"/>
                    <a:gd name="connsiteX1" fmla="*/ 4673 w 6514"/>
                    <a:gd name="connsiteY1" fmla="*/ 9136 h 9135"/>
                    <a:gd name="connsiteX2" fmla="*/ 445 w 6514"/>
                    <a:gd name="connsiteY2" fmla="*/ 7873 h 9135"/>
                    <a:gd name="connsiteX3" fmla="*/ 0 w 6514"/>
                    <a:gd name="connsiteY3" fmla="*/ 6734 h 9135"/>
                    <a:gd name="connsiteX4" fmla="*/ 173 w 6514"/>
                    <a:gd name="connsiteY4" fmla="*/ 5732 h 9135"/>
                    <a:gd name="connsiteX5" fmla="*/ 1211 w 6514"/>
                    <a:gd name="connsiteY5" fmla="*/ 4692 h 9135"/>
                    <a:gd name="connsiteX6" fmla="*/ 2670 w 6514"/>
                    <a:gd name="connsiteY6" fmla="*/ 1906 h 9135"/>
                    <a:gd name="connsiteX7" fmla="*/ 5501 w 6514"/>
                    <a:gd name="connsiteY7" fmla="*/ 0 h 9135"/>
                    <a:gd name="connsiteX8" fmla="*/ 5996 w 6514"/>
                    <a:gd name="connsiteY8" fmla="*/ 706 h 9135"/>
                    <a:gd name="connsiteX9" fmla="*/ 5538 w 6514"/>
                    <a:gd name="connsiteY9" fmla="*/ 5026 h 9135"/>
                    <a:gd name="connsiteX10" fmla="*/ 6515 w 6514"/>
                    <a:gd name="connsiteY10" fmla="*/ 8071 h 9135"/>
                    <a:gd name="connsiteX11" fmla="*/ 6156 w 6514"/>
                    <a:gd name="connsiteY11" fmla="*/ 9086 h 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4" h="9135">
                      <a:moveTo>
                        <a:pt x="6156" y="9086"/>
                      </a:moveTo>
                      <a:lnTo>
                        <a:pt x="4673" y="9136"/>
                      </a:lnTo>
                      <a:lnTo>
                        <a:pt x="445" y="7873"/>
                      </a:lnTo>
                      <a:lnTo>
                        <a:pt x="0" y="6734"/>
                      </a:lnTo>
                      <a:lnTo>
                        <a:pt x="173" y="5732"/>
                      </a:lnTo>
                      <a:lnTo>
                        <a:pt x="1211" y="4692"/>
                      </a:lnTo>
                      <a:lnTo>
                        <a:pt x="2670" y="1906"/>
                      </a:lnTo>
                      <a:lnTo>
                        <a:pt x="5501" y="0"/>
                      </a:lnTo>
                      <a:lnTo>
                        <a:pt x="5996" y="706"/>
                      </a:lnTo>
                      <a:lnTo>
                        <a:pt x="5538" y="5026"/>
                      </a:lnTo>
                      <a:lnTo>
                        <a:pt x="6515" y="8071"/>
                      </a:lnTo>
                      <a:lnTo>
                        <a:pt x="6156" y="9086"/>
                      </a:lnTo>
                    </a:path>
                  </a:pathLst>
                </a:custGeom>
                <a:solidFill>
                  <a:srgbClr val="00441B"/>
                </a:solidFill>
                <a:ln w="12352"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C5BFD314-F6BD-4F28-0699-3809B5090DE9}"/>
                    </a:ext>
                  </a:extLst>
                </p:cNvPr>
                <p:cNvSpPr/>
                <p:nvPr/>
              </p:nvSpPr>
              <p:spPr>
                <a:xfrm>
                  <a:off x="4917814" y="5494471"/>
                  <a:ext cx="7689" cy="7316"/>
                </a:xfrm>
                <a:custGeom>
                  <a:avLst/>
                  <a:gdLst>
                    <a:gd name="connsiteX0" fmla="*/ 7405 w 7689"/>
                    <a:gd name="connsiteY0" fmla="*/ 4382 h 7316"/>
                    <a:gd name="connsiteX1" fmla="*/ 1978 w 7689"/>
                    <a:gd name="connsiteY1" fmla="*/ 7316 h 7316"/>
                    <a:gd name="connsiteX2" fmla="*/ 0 w 7689"/>
                    <a:gd name="connsiteY2" fmla="*/ 2587 h 7316"/>
                    <a:gd name="connsiteX3" fmla="*/ 482 w 7689"/>
                    <a:gd name="connsiteY3" fmla="*/ 991 h 7316"/>
                    <a:gd name="connsiteX4" fmla="*/ 2065 w 7689"/>
                    <a:gd name="connsiteY4" fmla="*/ 0 h 7316"/>
                    <a:gd name="connsiteX5" fmla="*/ 6404 w 7689"/>
                    <a:gd name="connsiteY5" fmla="*/ 619 h 7316"/>
                    <a:gd name="connsiteX6" fmla="*/ 7232 w 7689"/>
                    <a:gd name="connsiteY6" fmla="*/ 1374 h 7316"/>
                    <a:gd name="connsiteX7" fmla="*/ 7689 w 7689"/>
                    <a:gd name="connsiteY7" fmla="*/ 2934 h 7316"/>
                    <a:gd name="connsiteX8" fmla="*/ 7405 w 7689"/>
                    <a:gd name="connsiteY8" fmla="*/ 4382 h 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9" h="7316">
                      <a:moveTo>
                        <a:pt x="7405" y="4382"/>
                      </a:moveTo>
                      <a:lnTo>
                        <a:pt x="1978" y="7316"/>
                      </a:lnTo>
                      <a:lnTo>
                        <a:pt x="0" y="2587"/>
                      </a:lnTo>
                      <a:lnTo>
                        <a:pt x="482" y="991"/>
                      </a:lnTo>
                      <a:lnTo>
                        <a:pt x="2065" y="0"/>
                      </a:lnTo>
                      <a:lnTo>
                        <a:pt x="6404" y="619"/>
                      </a:lnTo>
                      <a:lnTo>
                        <a:pt x="7232" y="1374"/>
                      </a:lnTo>
                      <a:lnTo>
                        <a:pt x="7689" y="2934"/>
                      </a:lnTo>
                      <a:lnTo>
                        <a:pt x="7405" y="4382"/>
                      </a:lnTo>
                    </a:path>
                  </a:pathLst>
                </a:custGeom>
                <a:solidFill>
                  <a:srgbClr val="00441B"/>
                </a:solidFill>
                <a:ln w="12352"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2BC048FD-EA21-E103-DAE8-DD4B80D5990E}"/>
                    </a:ext>
                  </a:extLst>
                </p:cNvPr>
                <p:cNvSpPr/>
                <p:nvPr/>
              </p:nvSpPr>
              <p:spPr>
                <a:xfrm>
                  <a:off x="4936333" y="5477672"/>
                  <a:ext cx="7033" cy="4605"/>
                </a:xfrm>
                <a:custGeom>
                  <a:avLst/>
                  <a:gdLst>
                    <a:gd name="connsiteX0" fmla="*/ 4364 w 7033"/>
                    <a:gd name="connsiteY0" fmla="*/ 4457 h 4605"/>
                    <a:gd name="connsiteX1" fmla="*/ 2275 w 7033"/>
                    <a:gd name="connsiteY1" fmla="*/ 4605 h 4605"/>
                    <a:gd name="connsiteX2" fmla="*/ 841 w 7033"/>
                    <a:gd name="connsiteY2" fmla="*/ 4011 h 4605"/>
                    <a:gd name="connsiteX3" fmla="*/ 0 w 7033"/>
                    <a:gd name="connsiteY3" fmla="*/ 3045 h 4605"/>
                    <a:gd name="connsiteX4" fmla="*/ 161 w 7033"/>
                    <a:gd name="connsiteY4" fmla="*/ 1894 h 4605"/>
                    <a:gd name="connsiteX5" fmla="*/ 1793 w 7033"/>
                    <a:gd name="connsiteY5" fmla="*/ 396 h 4605"/>
                    <a:gd name="connsiteX6" fmla="*/ 4475 w 7033"/>
                    <a:gd name="connsiteY6" fmla="*/ 0 h 4605"/>
                    <a:gd name="connsiteX7" fmla="*/ 6317 w 7033"/>
                    <a:gd name="connsiteY7" fmla="*/ 718 h 4605"/>
                    <a:gd name="connsiteX8" fmla="*/ 7034 w 7033"/>
                    <a:gd name="connsiteY8" fmla="*/ 1845 h 4605"/>
                    <a:gd name="connsiteX9" fmla="*/ 6861 w 7033"/>
                    <a:gd name="connsiteY9" fmla="*/ 2637 h 4605"/>
                    <a:gd name="connsiteX10" fmla="*/ 5959 w 7033"/>
                    <a:gd name="connsiteY10" fmla="*/ 3677 h 4605"/>
                    <a:gd name="connsiteX11" fmla="*/ 4364 w 7033"/>
                    <a:gd name="connsiteY11" fmla="*/ 4457 h 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4605">
                      <a:moveTo>
                        <a:pt x="4364" y="4457"/>
                      </a:moveTo>
                      <a:lnTo>
                        <a:pt x="2275" y="4605"/>
                      </a:lnTo>
                      <a:lnTo>
                        <a:pt x="841" y="4011"/>
                      </a:lnTo>
                      <a:lnTo>
                        <a:pt x="0" y="3045"/>
                      </a:lnTo>
                      <a:lnTo>
                        <a:pt x="161" y="1894"/>
                      </a:lnTo>
                      <a:lnTo>
                        <a:pt x="1793" y="396"/>
                      </a:lnTo>
                      <a:lnTo>
                        <a:pt x="4475" y="0"/>
                      </a:lnTo>
                      <a:lnTo>
                        <a:pt x="6317" y="718"/>
                      </a:lnTo>
                      <a:lnTo>
                        <a:pt x="7034" y="1845"/>
                      </a:lnTo>
                      <a:lnTo>
                        <a:pt x="6861" y="2637"/>
                      </a:lnTo>
                      <a:lnTo>
                        <a:pt x="5959" y="3677"/>
                      </a:lnTo>
                      <a:lnTo>
                        <a:pt x="4364" y="4457"/>
                      </a:lnTo>
                    </a:path>
                  </a:pathLst>
                </a:custGeom>
                <a:solidFill>
                  <a:srgbClr val="00441B"/>
                </a:solidFill>
                <a:ln w="12352"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AC82C6E4-ADA5-390C-4F8D-CCDF9A39BB90}"/>
                    </a:ext>
                  </a:extLst>
                </p:cNvPr>
                <p:cNvSpPr/>
                <p:nvPr/>
              </p:nvSpPr>
              <p:spPr>
                <a:xfrm>
                  <a:off x="4916813" y="5477053"/>
                  <a:ext cx="18270" cy="15857"/>
                </a:xfrm>
                <a:custGeom>
                  <a:avLst/>
                  <a:gdLst>
                    <a:gd name="connsiteX0" fmla="*/ 17727 w 18270"/>
                    <a:gd name="connsiteY0" fmla="*/ 2513 h 15857"/>
                    <a:gd name="connsiteX1" fmla="*/ 18271 w 18270"/>
                    <a:gd name="connsiteY1" fmla="*/ 4568 h 15857"/>
                    <a:gd name="connsiteX2" fmla="*/ 17950 w 18270"/>
                    <a:gd name="connsiteY2" fmla="*/ 7019 h 15857"/>
                    <a:gd name="connsiteX3" fmla="*/ 17121 w 18270"/>
                    <a:gd name="connsiteY3" fmla="*/ 8554 h 15857"/>
                    <a:gd name="connsiteX4" fmla="*/ 15453 w 18270"/>
                    <a:gd name="connsiteY4" fmla="*/ 9049 h 15857"/>
                    <a:gd name="connsiteX5" fmla="*/ 11460 w 18270"/>
                    <a:gd name="connsiteY5" fmla="*/ 6771 h 15857"/>
                    <a:gd name="connsiteX6" fmla="*/ 10730 w 18270"/>
                    <a:gd name="connsiteY6" fmla="*/ 7155 h 15857"/>
                    <a:gd name="connsiteX7" fmla="*/ 11373 w 18270"/>
                    <a:gd name="connsiteY7" fmla="*/ 8133 h 15857"/>
                    <a:gd name="connsiteX8" fmla="*/ 11410 w 18270"/>
                    <a:gd name="connsiteY8" fmla="*/ 9210 h 15857"/>
                    <a:gd name="connsiteX9" fmla="*/ 9852 w 18270"/>
                    <a:gd name="connsiteY9" fmla="*/ 10980 h 15857"/>
                    <a:gd name="connsiteX10" fmla="*/ 9704 w 18270"/>
                    <a:gd name="connsiteY10" fmla="*/ 12565 h 15857"/>
                    <a:gd name="connsiteX11" fmla="*/ 10260 w 18270"/>
                    <a:gd name="connsiteY11" fmla="*/ 14768 h 15857"/>
                    <a:gd name="connsiteX12" fmla="*/ 9877 w 18270"/>
                    <a:gd name="connsiteY12" fmla="*/ 15647 h 15857"/>
                    <a:gd name="connsiteX13" fmla="*/ 7800 w 18270"/>
                    <a:gd name="connsiteY13" fmla="*/ 15796 h 15857"/>
                    <a:gd name="connsiteX14" fmla="*/ 6490 w 18270"/>
                    <a:gd name="connsiteY14" fmla="*/ 15127 h 15857"/>
                    <a:gd name="connsiteX15" fmla="*/ 4871 w 18270"/>
                    <a:gd name="connsiteY15" fmla="*/ 15053 h 15857"/>
                    <a:gd name="connsiteX16" fmla="*/ 791 w 18270"/>
                    <a:gd name="connsiteY16" fmla="*/ 15858 h 15857"/>
                    <a:gd name="connsiteX17" fmla="*/ 0 w 18270"/>
                    <a:gd name="connsiteY17" fmla="*/ 14595 h 15857"/>
                    <a:gd name="connsiteX18" fmla="*/ 1273 w 18270"/>
                    <a:gd name="connsiteY18" fmla="*/ 10460 h 15857"/>
                    <a:gd name="connsiteX19" fmla="*/ 1422 w 18270"/>
                    <a:gd name="connsiteY19" fmla="*/ 8665 h 15857"/>
                    <a:gd name="connsiteX20" fmla="*/ 964 w 18270"/>
                    <a:gd name="connsiteY20" fmla="*/ 7242 h 15857"/>
                    <a:gd name="connsiteX21" fmla="*/ 3189 w 18270"/>
                    <a:gd name="connsiteY21" fmla="*/ 7155 h 15857"/>
                    <a:gd name="connsiteX22" fmla="*/ 4957 w 18270"/>
                    <a:gd name="connsiteY22" fmla="*/ 5868 h 15857"/>
                    <a:gd name="connsiteX23" fmla="*/ 8134 w 18270"/>
                    <a:gd name="connsiteY23" fmla="*/ 5892 h 15857"/>
                    <a:gd name="connsiteX24" fmla="*/ 10248 w 18270"/>
                    <a:gd name="connsiteY24" fmla="*/ 6523 h 15857"/>
                    <a:gd name="connsiteX25" fmla="*/ 8901 w 18270"/>
                    <a:gd name="connsiteY25" fmla="*/ 4642 h 15857"/>
                    <a:gd name="connsiteX26" fmla="*/ 6910 w 18270"/>
                    <a:gd name="connsiteY26" fmla="*/ 3578 h 15857"/>
                    <a:gd name="connsiteX27" fmla="*/ 4945 w 18270"/>
                    <a:gd name="connsiteY27" fmla="*/ 3293 h 15857"/>
                    <a:gd name="connsiteX28" fmla="*/ 2831 w 18270"/>
                    <a:gd name="connsiteY28" fmla="*/ 4803 h 15857"/>
                    <a:gd name="connsiteX29" fmla="*/ 1558 w 18270"/>
                    <a:gd name="connsiteY29" fmla="*/ 4927 h 15857"/>
                    <a:gd name="connsiteX30" fmla="*/ 334 w 18270"/>
                    <a:gd name="connsiteY30" fmla="*/ 4469 h 15857"/>
                    <a:gd name="connsiteX31" fmla="*/ 581 w 18270"/>
                    <a:gd name="connsiteY31" fmla="*/ 3813 h 15857"/>
                    <a:gd name="connsiteX32" fmla="*/ 1496 w 18270"/>
                    <a:gd name="connsiteY32" fmla="*/ 2996 h 15857"/>
                    <a:gd name="connsiteX33" fmla="*/ 4512 w 18270"/>
                    <a:gd name="connsiteY33" fmla="*/ 2587 h 15857"/>
                    <a:gd name="connsiteX34" fmla="*/ 8839 w 18270"/>
                    <a:gd name="connsiteY34" fmla="*/ 916 h 15857"/>
                    <a:gd name="connsiteX35" fmla="*/ 11991 w 18270"/>
                    <a:gd name="connsiteY35" fmla="*/ 297 h 15857"/>
                    <a:gd name="connsiteX36" fmla="*/ 14068 w 18270"/>
                    <a:gd name="connsiteY36" fmla="*/ 0 h 15857"/>
                    <a:gd name="connsiteX37" fmla="*/ 16392 w 18270"/>
                    <a:gd name="connsiteY37" fmla="*/ 916 h 15857"/>
                    <a:gd name="connsiteX38" fmla="*/ 17727 w 18270"/>
                    <a:gd name="connsiteY38" fmla="*/ 2513 h 1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270" h="15857">
                      <a:moveTo>
                        <a:pt x="17727" y="2513"/>
                      </a:moveTo>
                      <a:lnTo>
                        <a:pt x="18271" y="4568"/>
                      </a:lnTo>
                      <a:lnTo>
                        <a:pt x="17950" y="7019"/>
                      </a:lnTo>
                      <a:lnTo>
                        <a:pt x="17121" y="8554"/>
                      </a:lnTo>
                      <a:lnTo>
                        <a:pt x="15453" y="9049"/>
                      </a:lnTo>
                      <a:lnTo>
                        <a:pt x="11460" y="6771"/>
                      </a:lnTo>
                      <a:lnTo>
                        <a:pt x="10730" y="7155"/>
                      </a:lnTo>
                      <a:lnTo>
                        <a:pt x="11373" y="8133"/>
                      </a:lnTo>
                      <a:lnTo>
                        <a:pt x="11410" y="9210"/>
                      </a:lnTo>
                      <a:lnTo>
                        <a:pt x="9852" y="10980"/>
                      </a:lnTo>
                      <a:lnTo>
                        <a:pt x="9704" y="12565"/>
                      </a:lnTo>
                      <a:lnTo>
                        <a:pt x="10260" y="14768"/>
                      </a:lnTo>
                      <a:lnTo>
                        <a:pt x="9877" y="15647"/>
                      </a:lnTo>
                      <a:lnTo>
                        <a:pt x="7800" y="15796"/>
                      </a:lnTo>
                      <a:lnTo>
                        <a:pt x="6490" y="15127"/>
                      </a:lnTo>
                      <a:lnTo>
                        <a:pt x="4871" y="15053"/>
                      </a:lnTo>
                      <a:lnTo>
                        <a:pt x="791" y="15858"/>
                      </a:lnTo>
                      <a:lnTo>
                        <a:pt x="0" y="14595"/>
                      </a:lnTo>
                      <a:lnTo>
                        <a:pt x="1273" y="10460"/>
                      </a:lnTo>
                      <a:lnTo>
                        <a:pt x="1422" y="8665"/>
                      </a:lnTo>
                      <a:lnTo>
                        <a:pt x="964" y="7242"/>
                      </a:lnTo>
                      <a:lnTo>
                        <a:pt x="3189" y="7155"/>
                      </a:lnTo>
                      <a:lnTo>
                        <a:pt x="4957" y="5868"/>
                      </a:lnTo>
                      <a:lnTo>
                        <a:pt x="8134" y="5892"/>
                      </a:lnTo>
                      <a:lnTo>
                        <a:pt x="10248" y="6523"/>
                      </a:lnTo>
                      <a:lnTo>
                        <a:pt x="8901" y="4642"/>
                      </a:lnTo>
                      <a:lnTo>
                        <a:pt x="6910" y="3578"/>
                      </a:lnTo>
                      <a:lnTo>
                        <a:pt x="4945" y="3293"/>
                      </a:lnTo>
                      <a:lnTo>
                        <a:pt x="2831" y="4803"/>
                      </a:lnTo>
                      <a:lnTo>
                        <a:pt x="1558" y="4927"/>
                      </a:lnTo>
                      <a:lnTo>
                        <a:pt x="334" y="4469"/>
                      </a:lnTo>
                      <a:lnTo>
                        <a:pt x="581" y="3813"/>
                      </a:lnTo>
                      <a:lnTo>
                        <a:pt x="1496" y="2996"/>
                      </a:lnTo>
                      <a:lnTo>
                        <a:pt x="4512" y="2587"/>
                      </a:lnTo>
                      <a:lnTo>
                        <a:pt x="8839" y="916"/>
                      </a:lnTo>
                      <a:lnTo>
                        <a:pt x="11991" y="297"/>
                      </a:lnTo>
                      <a:lnTo>
                        <a:pt x="14068" y="0"/>
                      </a:lnTo>
                      <a:lnTo>
                        <a:pt x="16392" y="916"/>
                      </a:lnTo>
                      <a:lnTo>
                        <a:pt x="17727" y="2513"/>
                      </a:lnTo>
                    </a:path>
                  </a:pathLst>
                </a:custGeom>
                <a:solidFill>
                  <a:srgbClr val="00441B"/>
                </a:solidFill>
                <a:ln w="12352"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AE962DC6-167D-F62C-5E44-BF0E8537C78B}"/>
                    </a:ext>
                  </a:extLst>
                </p:cNvPr>
                <p:cNvSpPr/>
                <p:nvPr/>
              </p:nvSpPr>
              <p:spPr>
                <a:xfrm>
                  <a:off x="4914229" y="5469985"/>
                  <a:ext cx="22535" cy="8677"/>
                </a:xfrm>
                <a:custGeom>
                  <a:avLst/>
                  <a:gdLst>
                    <a:gd name="connsiteX0" fmla="*/ 21906 w 22535"/>
                    <a:gd name="connsiteY0" fmla="*/ 842 h 8677"/>
                    <a:gd name="connsiteX1" fmla="*/ 22536 w 22535"/>
                    <a:gd name="connsiteY1" fmla="*/ 1535 h 8677"/>
                    <a:gd name="connsiteX2" fmla="*/ 22227 w 22535"/>
                    <a:gd name="connsiteY2" fmla="*/ 2476 h 8677"/>
                    <a:gd name="connsiteX3" fmla="*/ 18617 w 22535"/>
                    <a:gd name="connsiteY3" fmla="*/ 5348 h 8677"/>
                    <a:gd name="connsiteX4" fmla="*/ 16602 w 22535"/>
                    <a:gd name="connsiteY4" fmla="*/ 5781 h 8677"/>
                    <a:gd name="connsiteX5" fmla="*/ 15156 w 22535"/>
                    <a:gd name="connsiteY5" fmla="*/ 4976 h 8677"/>
                    <a:gd name="connsiteX6" fmla="*/ 13635 w 22535"/>
                    <a:gd name="connsiteY6" fmla="*/ 5534 h 8677"/>
                    <a:gd name="connsiteX7" fmla="*/ 12003 w 22535"/>
                    <a:gd name="connsiteY7" fmla="*/ 5385 h 8677"/>
                    <a:gd name="connsiteX8" fmla="*/ 2744 w 22535"/>
                    <a:gd name="connsiteY8" fmla="*/ 8678 h 8677"/>
                    <a:gd name="connsiteX9" fmla="*/ 1310 w 22535"/>
                    <a:gd name="connsiteY9" fmla="*/ 7947 h 8677"/>
                    <a:gd name="connsiteX10" fmla="*/ 0 w 22535"/>
                    <a:gd name="connsiteY10" fmla="*/ 5348 h 8677"/>
                    <a:gd name="connsiteX11" fmla="*/ 1521 w 22535"/>
                    <a:gd name="connsiteY11" fmla="*/ 2488 h 8677"/>
                    <a:gd name="connsiteX12" fmla="*/ 3523 w 22535"/>
                    <a:gd name="connsiteY12" fmla="*/ 1907 h 8677"/>
                    <a:gd name="connsiteX13" fmla="*/ 4636 w 22535"/>
                    <a:gd name="connsiteY13" fmla="*/ 2117 h 8677"/>
                    <a:gd name="connsiteX14" fmla="*/ 5761 w 22535"/>
                    <a:gd name="connsiteY14" fmla="*/ 2327 h 8677"/>
                    <a:gd name="connsiteX15" fmla="*/ 11596 w 22535"/>
                    <a:gd name="connsiteY15" fmla="*/ 1312 h 8677"/>
                    <a:gd name="connsiteX16" fmla="*/ 14637 w 22535"/>
                    <a:gd name="connsiteY16" fmla="*/ 1411 h 8677"/>
                    <a:gd name="connsiteX17" fmla="*/ 15823 w 22535"/>
                    <a:gd name="connsiteY17" fmla="*/ 718 h 8677"/>
                    <a:gd name="connsiteX18" fmla="*/ 19445 w 22535"/>
                    <a:gd name="connsiteY18" fmla="*/ 0 h 8677"/>
                    <a:gd name="connsiteX19" fmla="*/ 21906 w 22535"/>
                    <a:gd name="connsiteY19" fmla="*/ 842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5" h="8677">
                      <a:moveTo>
                        <a:pt x="21906" y="842"/>
                      </a:moveTo>
                      <a:lnTo>
                        <a:pt x="22536" y="1535"/>
                      </a:lnTo>
                      <a:lnTo>
                        <a:pt x="22227" y="2476"/>
                      </a:lnTo>
                      <a:lnTo>
                        <a:pt x="18617" y="5348"/>
                      </a:lnTo>
                      <a:lnTo>
                        <a:pt x="16602" y="5781"/>
                      </a:lnTo>
                      <a:lnTo>
                        <a:pt x="15156" y="4976"/>
                      </a:lnTo>
                      <a:lnTo>
                        <a:pt x="13635" y="5534"/>
                      </a:lnTo>
                      <a:lnTo>
                        <a:pt x="12003" y="5385"/>
                      </a:lnTo>
                      <a:lnTo>
                        <a:pt x="2744" y="8678"/>
                      </a:lnTo>
                      <a:lnTo>
                        <a:pt x="1310" y="7947"/>
                      </a:lnTo>
                      <a:lnTo>
                        <a:pt x="0" y="5348"/>
                      </a:lnTo>
                      <a:lnTo>
                        <a:pt x="1521" y="2488"/>
                      </a:lnTo>
                      <a:lnTo>
                        <a:pt x="3523" y="1907"/>
                      </a:lnTo>
                      <a:lnTo>
                        <a:pt x="4636" y="2117"/>
                      </a:lnTo>
                      <a:lnTo>
                        <a:pt x="5761" y="2327"/>
                      </a:lnTo>
                      <a:lnTo>
                        <a:pt x="11596" y="1312"/>
                      </a:lnTo>
                      <a:lnTo>
                        <a:pt x="14637" y="1411"/>
                      </a:lnTo>
                      <a:lnTo>
                        <a:pt x="15823" y="718"/>
                      </a:lnTo>
                      <a:lnTo>
                        <a:pt x="19445" y="0"/>
                      </a:lnTo>
                      <a:lnTo>
                        <a:pt x="21906" y="842"/>
                      </a:lnTo>
                    </a:path>
                  </a:pathLst>
                </a:custGeom>
                <a:solidFill>
                  <a:srgbClr val="00441B"/>
                </a:solidFill>
                <a:ln w="12352"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5A136BDA-28DD-CF77-1D43-118185CDC0B6}"/>
                    </a:ext>
                  </a:extLst>
                </p:cNvPr>
                <p:cNvSpPr/>
                <p:nvPr/>
              </p:nvSpPr>
              <p:spPr>
                <a:xfrm>
                  <a:off x="4918099" y="5456380"/>
                  <a:ext cx="5723" cy="9395"/>
                </a:xfrm>
                <a:custGeom>
                  <a:avLst/>
                  <a:gdLst>
                    <a:gd name="connsiteX0" fmla="*/ 3350 w 5723"/>
                    <a:gd name="connsiteY0" fmla="*/ 9346 h 9395"/>
                    <a:gd name="connsiteX1" fmla="*/ 1941 w 5723"/>
                    <a:gd name="connsiteY1" fmla="*/ 9396 h 9395"/>
                    <a:gd name="connsiteX2" fmla="*/ 0 w 5723"/>
                    <a:gd name="connsiteY2" fmla="*/ 7687 h 9395"/>
                    <a:gd name="connsiteX3" fmla="*/ 99 w 5723"/>
                    <a:gd name="connsiteY3" fmla="*/ 4816 h 9395"/>
                    <a:gd name="connsiteX4" fmla="*/ 2979 w 5723"/>
                    <a:gd name="connsiteY4" fmla="*/ 322 h 9395"/>
                    <a:gd name="connsiteX5" fmla="*/ 4116 w 5723"/>
                    <a:gd name="connsiteY5" fmla="*/ 0 h 9395"/>
                    <a:gd name="connsiteX6" fmla="*/ 5724 w 5723"/>
                    <a:gd name="connsiteY6" fmla="*/ 1585 h 9395"/>
                    <a:gd name="connsiteX7" fmla="*/ 4178 w 5723"/>
                    <a:gd name="connsiteY7" fmla="*/ 3652 h 9395"/>
                    <a:gd name="connsiteX8" fmla="*/ 3795 w 5723"/>
                    <a:gd name="connsiteY8" fmla="*/ 8468 h 9395"/>
                    <a:gd name="connsiteX9" fmla="*/ 3350 w 5723"/>
                    <a:gd name="connsiteY9" fmla="*/ 9346 h 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3" h="9395">
                      <a:moveTo>
                        <a:pt x="3350" y="9346"/>
                      </a:moveTo>
                      <a:lnTo>
                        <a:pt x="1941" y="9396"/>
                      </a:lnTo>
                      <a:lnTo>
                        <a:pt x="0" y="7687"/>
                      </a:lnTo>
                      <a:lnTo>
                        <a:pt x="99" y="4816"/>
                      </a:lnTo>
                      <a:lnTo>
                        <a:pt x="2979" y="322"/>
                      </a:lnTo>
                      <a:lnTo>
                        <a:pt x="4116" y="0"/>
                      </a:lnTo>
                      <a:lnTo>
                        <a:pt x="5724" y="1585"/>
                      </a:lnTo>
                      <a:lnTo>
                        <a:pt x="4178" y="3652"/>
                      </a:lnTo>
                      <a:lnTo>
                        <a:pt x="3795" y="8468"/>
                      </a:lnTo>
                      <a:lnTo>
                        <a:pt x="3350" y="9346"/>
                      </a:lnTo>
                    </a:path>
                  </a:pathLst>
                </a:custGeom>
                <a:solidFill>
                  <a:srgbClr val="00441B"/>
                </a:solidFill>
                <a:ln w="12352"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293BC434-219A-7E18-ECF2-6DDC3850F54F}"/>
                    </a:ext>
                  </a:extLst>
                </p:cNvPr>
                <p:cNvSpPr/>
                <p:nvPr/>
              </p:nvSpPr>
              <p:spPr>
                <a:xfrm>
                  <a:off x="4919088" y="5448619"/>
                  <a:ext cx="10346" cy="10261"/>
                </a:xfrm>
                <a:custGeom>
                  <a:avLst/>
                  <a:gdLst>
                    <a:gd name="connsiteX0" fmla="*/ 8196 w 10346"/>
                    <a:gd name="connsiteY0" fmla="*/ 10212 h 10261"/>
                    <a:gd name="connsiteX1" fmla="*/ 6923 w 10346"/>
                    <a:gd name="connsiteY1" fmla="*/ 10262 h 10261"/>
                    <a:gd name="connsiteX2" fmla="*/ 6663 w 10346"/>
                    <a:gd name="connsiteY2" fmla="*/ 8764 h 10261"/>
                    <a:gd name="connsiteX3" fmla="*/ 371 w 10346"/>
                    <a:gd name="connsiteY3" fmla="*/ 3998 h 10261"/>
                    <a:gd name="connsiteX4" fmla="*/ 0 w 10346"/>
                    <a:gd name="connsiteY4" fmla="*/ 3144 h 10261"/>
                    <a:gd name="connsiteX5" fmla="*/ 927 w 10346"/>
                    <a:gd name="connsiteY5" fmla="*/ 817 h 10261"/>
                    <a:gd name="connsiteX6" fmla="*/ 1780 w 10346"/>
                    <a:gd name="connsiteY6" fmla="*/ 0 h 10261"/>
                    <a:gd name="connsiteX7" fmla="*/ 3919 w 10346"/>
                    <a:gd name="connsiteY7" fmla="*/ 3206 h 10261"/>
                    <a:gd name="connsiteX8" fmla="*/ 6490 w 10346"/>
                    <a:gd name="connsiteY8" fmla="*/ 5484 h 10261"/>
                    <a:gd name="connsiteX9" fmla="*/ 9927 w 10346"/>
                    <a:gd name="connsiteY9" fmla="*/ 7279 h 10261"/>
                    <a:gd name="connsiteX10" fmla="*/ 10347 w 10346"/>
                    <a:gd name="connsiteY10" fmla="*/ 7984 h 10261"/>
                    <a:gd name="connsiteX11" fmla="*/ 9976 w 10346"/>
                    <a:gd name="connsiteY11" fmla="*/ 8925 h 10261"/>
                    <a:gd name="connsiteX12" fmla="*/ 9408 w 10346"/>
                    <a:gd name="connsiteY12" fmla="*/ 9817 h 10261"/>
                    <a:gd name="connsiteX13" fmla="*/ 8196 w 10346"/>
                    <a:gd name="connsiteY13" fmla="*/ 10212 h 1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46" h="10261">
                      <a:moveTo>
                        <a:pt x="8196" y="10212"/>
                      </a:moveTo>
                      <a:lnTo>
                        <a:pt x="6923" y="10262"/>
                      </a:lnTo>
                      <a:lnTo>
                        <a:pt x="6663" y="8764"/>
                      </a:lnTo>
                      <a:lnTo>
                        <a:pt x="371" y="3998"/>
                      </a:lnTo>
                      <a:lnTo>
                        <a:pt x="0" y="3144"/>
                      </a:lnTo>
                      <a:lnTo>
                        <a:pt x="927" y="817"/>
                      </a:lnTo>
                      <a:lnTo>
                        <a:pt x="1780" y="0"/>
                      </a:lnTo>
                      <a:lnTo>
                        <a:pt x="3919" y="3206"/>
                      </a:lnTo>
                      <a:lnTo>
                        <a:pt x="6490" y="5484"/>
                      </a:lnTo>
                      <a:lnTo>
                        <a:pt x="9927" y="7279"/>
                      </a:lnTo>
                      <a:lnTo>
                        <a:pt x="10347" y="7984"/>
                      </a:lnTo>
                      <a:lnTo>
                        <a:pt x="9976" y="8925"/>
                      </a:lnTo>
                      <a:lnTo>
                        <a:pt x="9408" y="9817"/>
                      </a:lnTo>
                      <a:lnTo>
                        <a:pt x="8196" y="10212"/>
                      </a:lnTo>
                    </a:path>
                  </a:pathLst>
                </a:custGeom>
                <a:solidFill>
                  <a:srgbClr val="00441B"/>
                </a:solidFill>
                <a:ln w="12352"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B032E2B5-339A-49C2-79B8-48A0CBF79D08}"/>
                    </a:ext>
                  </a:extLst>
                </p:cNvPr>
                <p:cNvSpPr/>
                <p:nvPr/>
              </p:nvSpPr>
              <p:spPr>
                <a:xfrm>
                  <a:off x="4901484" y="5446316"/>
                  <a:ext cx="17529" cy="20227"/>
                </a:xfrm>
                <a:custGeom>
                  <a:avLst/>
                  <a:gdLst>
                    <a:gd name="connsiteX0" fmla="*/ 11546 w 17529"/>
                    <a:gd name="connsiteY0" fmla="*/ 1956 h 20227"/>
                    <a:gd name="connsiteX1" fmla="*/ 15576 w 17529"/>
                    <a:gd name="connsiteY1" fmla="*/ 5459 h 20227"/>
                    <a:gd name="connsiteX2" fmla="*/ 17529 w 17529"/>
                    <a:gd name="connsiteY2" fmla="*/ 9036 h 20227"/>
                    <a:gd name="connsiteX3" fmla="*/ 16788 w 17529"/>
                    <a:gd name="connsiteY3" fmla="*/ 11141 h 20227"/>
                    <a:gd name="connsiteX4" fmla="*/ 15391 w 17529"/>
                    <a:gd name="connsiteY4" fmla="*/ 11847 h 20227"/>
                    <a:gd name="connsiteX5" fmla="*/ 14723 w 17529"/>
                    <a:gd name="connsiteY5" fmla="*/ 15672 h 20227"/>
                    <a:gd name="connsiteX6" fmla="*/ 15193 w 17529"/>
                    <a:gd name="connsiteY6" fmla="*/ 17875 h 20227"/>
                    <a:gd name="connsiteX7" fmla="*/ 14563 w 17529"/>
                    <a:gd name="connsiteY7" fmla="*/ 18977 h 20227"/>
                    <a:gd name="connsiteX8" fmla="*/ 6379 w 17529"/>
                    <a:gd name="connsiteY8" fmla="*/ 20227 h 20227"/>
                    <a:gd name="connsiteX9" fmla="*/ 5415 w 17529"/>
                    <a:gd name="connsiteY9" fmla="*/ 19831 h 20227"/>
                    <a:gd name="connsiteX10" fmla="*/ 4141 w 17529"/>
                    <a:gd name="connsiteY10" fmla="*/ 18024 h 20227"/>
                    <a:gd name="connsiteX11" fmla="*/ 2114 w 17529"/>
                    <a:gd name="connsiteY11" fmla="*/ 17888 h 20227"/>
                    <a:gd name="connsiteX12" fmla="*/ 927 w 17529"/>
                    <a:gd name="connsiteY12" fmla="*/ 16922 h 20227"/>
                    <a:gd name="connsiteX13" fmla="*/ 0 w 17529"/>
                    <a:gd name="connsiteY13" fmla="*/ 13592 h 20227"/>
                    <a:gd name="connsiteX14" fmla="*/ 779 w 17529"/>
                    <a:gd name="connsiteY14" fmla="*/ 12416 h 20227"/>
                    <a:gd name="connsiteX15" fmla="*/ 3721 w 17529"/>
                    <a:gd name="connsiteY15" fmla="*/ 11946 h 20227"/>
                    <a:gd name="connsiteX16" fmla="*/ 5921 w 17529"/>
                    <a:gd name="connsiteY16" fmla="*/ 10993 h 20227"/>
                    <a:gd name="connsiteX17" fmla="*/ 6231 w 17529"/>
                    <a:gd name="connsiteY17" fmla="*/ 10336 h 20227"/>
                    <a:gd name="connsiteX18" fmla="*/ 4117 w 17529"/>
                    <a:gd name="connsiteY18" fmla="*/ 9557 h 20227"/>
                    <a:gd name="connsiteX19" fmla="*/ 4129 w 17529"/>
                    <a:gd name="connsiteY19" fmla="*/ 5694 h 20227"/>
                    <a:gd name="connsiteX20" fmla="*/ 4141 w 17529"/>
                    <a:gd name="connsiteY20" fmla="*/ 2599 h 20227"/>
                    <a:gd name="connsiteX21" fmla="*/ 4673 w 17529"/>
                    <a:gd name="connsiteY21" fmla="*/ 2228 h 20227"/>
                    <a:gd name="connsiteX22" fmla="*/ 7665 w 17529"/>
                    <a:gd name="connsiteY22" fmla="*/ 2822 h 20227"/>
                    <a:gd name="connsiteX23" fmla="*/ 8925 w 17529"/>
                    <a:gd name="connsiteY23" fmla="*/ 557 h 20227"/>
                    <a:gd name="connsiteX24" fmla="*/ 10199 w 17529"/>
                    <a:gd name="connsiteY24" fmla="*/ 0 h 20227"/>
                    <a:gd name="connsiteX25" fmla="*/ 11546 w 17529"/>
                    <a:gd name="connsiteY25" fmla="*/ 1956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29" h="20227">
                      <a:moveTo>
                        <a:pt x="11546" y="1956"/>
                      </a:moveTo>
                      <a:lnTo>
                        <a:pt x="15576" y="5459"/>
                      </a:lnTo>
                      <a:lnTo>
                        <a:pt x="17529" y="9036"/>
                      </a:lnTo>
                      <a:lnTo>
                        <a:pt x="16788" y="11141"/>
                      </a:lnTo>
                      <a:lnTo>
                        <a:pt x="15391" y="11847"/>
                      </a:lnTo>
                      <a:lnTo>
                        <a:pt x="14723" y="15672"/>
                      </a:lnTo>
                      <a:lnTo>
                        <a:pt x="15193" y="17875"/>
                      </a:lnTo>
                      <a:lnTo>
                        <a:pt x="14563" y="18977"/>
                      </a:lnTo>
                      <a:lnTo>
                        <a:pt x="6379" y="20227"/>
                      </a:lnTo>
                      <a:lnTo>
                        <a:pt x="5415" y="19831"/>
                      </a:lnTo>
                      <a:lnTo>
                        <a:pt x="4141" y="18024"/>
                      </a:lnTo>
                      <a:lnTo>
                        <a:pt x="2114" y="17888"/>
                      </a:lnTo>
                      <a:lnTo>
                        <a:pt x="927" y="16922"/>
                      </a:lnTo>
                      <a:lnTo>
                        <a:pt x="0" y="13592"/>
                      </a:lnTo>
                      <a:lnTo>
                        <a:pt x="779" y="12416"/>
                      </a:lnTo>
                      <a:lnTo>
                        <a:pt x="3721" y="11946"/>
                      </a:lnTo>
                      <a:lnTo>
                        <a:pt x="5921" y="10993"/>
                      </a:lnTo>
                      <a:lnTo>
                        <a:pt x="6231" y="10336"/>
                      </a:lnTo>
                      <a:lnTo>
                        <a:pt x="4117" y="9557"/>
                      </a:lnTo>
                      <a:lnTo>
                        <a:pt x="4129" y="5694"/>
                      </a:lnTo>
                      <a:lnTo>
                        <a:pt x="4141" y="2599"/>
                      </a:lnTo>
                      <a:lnTo>
                        <a:pt x="4673" y="2228"/>
                      </a:lnTo>
                      <a:lnTo>
                        <a:pt x="7665" y="2822"/>
                      </a:lnTo>
                      <a:lnTo>
                        <a:pt x="8925" y="557"/>
                      </a:lnTo>
                      <a:lnTo>
                        <a:pt x="10199" y="0"/>
                      </a:lnTo>
                      <a:lnTo>
                        <a:pt x="11546" y="1956"/>
                      </a:lnTo>
                    </a:path>
                  </a:pathLst>
                </a:custGeom>
                <a:solidFill>
                  <a:srgbClr val="00441B"/>
                </a:solidFill>
                <a:ln w="12352"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824E7275-3B82-2408-CEDB-56709C40425E}"/>
                    </a:ext>
                  </a:extLst>
                </p:cNvPr>
                <p:cNvSpPr/>
                <p:nvPr/>
              </p:nvSpPr>
              <p:spPr>
                <a:xfrm>
                  <a:off x="4913265" y="5439285"/>
                  <a:ext cx="20248" cy="15213"/>
                </a:xfrm>
                <a:custGeom>
                  <a:avLst/>
                  <a:gdLst>
                    <a:gd name="connsiteX0" fmla="*/ 20249 w 20248"/>
                    <a:gd name="connsiteY0" fmla="*/ 6190 h 15213"/>
                    <a:gd name="connsiteX1" fmla="*/ 20162 w 20248"/>
                    <a:gd name="connsiteY1" fmla="*/ 7489 h 15213"/>
                    <a:gd name="connsiteX2" fmla="*/ 18827 w 20248"/>
                    <a:gd name="connsiteY2" fmla="*/ 9903 h 15213"/>
                    <a:gd name="connsiteX3" fmla="*/ 16911 w 20248"/>
                    <a:gd name="connsiteY3" fmla="*/ 15214 h 15213"/>
                    <a:gd name="connsiteX4" fmla="*/ 11694 w 20248"/>
                    <a:gd name="connsiteY4" fmla="*/ 12688 h 15213"/>
                    <a:gd name="connsiteX5" fmla="*/ 10174 w 20248"/>
                    <a:gd name="connsiteY5" fmla="*/ 11376 h 15213"/>
                    <a:gd name="connsiteX6" fmla="*/ 9482 w 20248"/>
                    <a:gd name="connsiteY6" fmla="*/ 8900 h 15213"/>
                    <a:gd name="connsiteX7" fmla="*/ 8406 w 20248"/>
                    <a:gd name="connsiteY7" fmla="*/ 7291 h 15213"/>
                    <a:gd name="connsiteX8" fmla="*/ 6502 w 20248"/>
                    <a:gd name="connsiteY8" fmla="*/ 6858 h 15213"/>
                    <a:gd name="connsiteX9" fmla="*/ 5513 w 20248"/>
                    <a:gd name="connsiteY9" fmla="*/ 7551 h 15213"/>
                    <a:gd name="connsiteX10" fmla="*/ 4327 w 20248"/>
                    <a:gd name="connsiteY10" fmla="*/ 9556 h 15213"/>
                    <a:gd name="connsiteX11" fmla="*/ 4178 w 20248"/>
                    <a:gd name="connsiteY11" fmla="*/ 9817 h 15213"/>
                    <a:gd name="connsiteX12" fmla="*/ 3239 w 20248"/>
                    <a:gd name="connsiteY12" fmla="*/ 10002 h 15213"/>
                    <a:gd name="connsiteX13" fmla="*/ 309 w 20248"/>
                    <a:gd name="connsiteY13" fmla="*/ 7180 h 15213"/>
                    <a:gd name="connsiteX14" fmla="*/ 0 w 20248"/>
                    <a:gd name="connsiteY14" fmla="*/ 5967 h 15213"/>
                    <a:gd name="connsiteX15" fmla="*/ 828 w 20248"/>
                    <a:gd name="connsiteY15" fmla="*/ 4791 h 15213"/>
                    <a:gd name="connsiteX16" fmla="*/ 3152 w 20248"/>
                    <a:gd name="connsiteY16" fmla="*/ 3478 h 15213"/>
                    <a:gd name="connsiteX17" fmla="*/ 4413 w 20248"/>
                    <a:gd name="connsiteY17" fmla="*/ 916 h 15213"/>
                    <a:gd name="connsiteX18" fmla="*/ 5538 w 20248"/>
                    <a:gd name="connsiteY18" fmla="*/ 235 h 15213"/>
                    <a:gd name="connsiteX19" fmla="*/ 7887 w 20248"/>
                    <a:gd name="connsiteY19" fmla="*/ 0 h 15213"/>
                    <a:gd name="connsiteX20" fmla="*/ 11843 w 20248"/>
                    <a:gd name="connsiteY20" fmla="*/ 990 h 15213"/>
                    <a:gd name="connsiteX21" fmla="*/ 16033 w 20248"/>
                    <a:gd name="connsiteY21" fmla="*/ 1263 h 15213"/>
                    <a:gd name="connsiteX22" fmla="*/ 19569 w 20248"/>
                    <a:gd name="connsiteY22" fmla="*/ 4060 h 15213"/>
                    <a:gd name="connsiteX23" fmla="*/ 20249 w 20248"/>
                    <a:gd name="connsiteY23" fmla="*/ 6190 h 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48" h="15213">
                      <a:moveTo>
                        <a:pt x="20249" y="6190"/>
                      </a:moveTo>
                      <a:lnTo>
                        <a:pt x="20162" y="7489"/>
                      </a:lnTo>
                      <a:lnTo>
                        <a:pt x="18827" y="9903"/>
                      </a:lnTo>
                      <a:lnTo>
                        <a:pt x="16911" y="15214"/>
                      </a:lnTo>
                      <a:lnTo>
                        <a:pt x="11694" y="12688"/>
                      </a:lnTo>
                      <a:lnTo>
                        <a:pt x="10174" y="11376"/>
                      </a:lnTo>
                      <a:lnTo>
                        <a:pt x="9482" y="8900"/>
                      </a:lnTo>
                      <a:lnTo>
                        <a:pt x="8406" y="7291"/>
                      </a:lnTo>
                      <a:lnTo>
                        <a:pt x="6502" y="6858"/>
                      </a:lnTo>
                      <a:lnTo>
                        <a:pt x="5513" y="7551"/>
                      </a:lnTo>
                      <a:lnTo>
                        <a:pt x="4327" y="9556"/>
                      </a:lnTo>
                      <a:lnTo>
                        <a:pt x="4178" y="9817"/>
                      </a:lnTo>
                      <a:lnTo>
                        <a:pt x="3239" y="10002"/>
                      </a:lnTo>
                      <a:lnTo>
                        <a:pt x="309" y="7180"/>
                      </a:lnTo>
                      <a:lnTo>
                        <a:pt x="0" y="5967"/>
                      </a:lnTo>
                      <a:lnTo>
                        <a:pt x="828" y="4791"/>
                      </a:lnTo>
                      <a:lnTo>
                        <a:pt x="3152" y="3478"/>
                      </a:lnTo>
                      <a:lnTo>
                        <a:pt x="4413" y="916"/>
                      </a:lnTo>
                      <a:lnTo>
                        <a:pt x="5538" y="235"/>
                      </a:lnTo>
                      <a:lnTo>
                        <a:pt x="7887" y="0"/>
                      </a:lnTo>
                      <a:lnTo>
                        <a:pt x="11843" y="990"/>
                      </a:lnTo>
                      <a:lnTo>
                        <a:pt x="16033" y="1263"/>
                      </a:lnTo>
                      <a:lnTo>
                        <a:pt x="19569" y="4060"/>
                      </a:lnTo>
                      <a:lnTo>
                        <a:pt x="20249" y="6190"/>
                      </a:lnTo>
                    </a:path>
                  </a:pathLst>
                </a:custGeom>
                <a:solidFill>
                  <a:srgbClr val="00441B"/>
                </a:solidFill>
                <a:ln w="12352"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0E68E487-FD46-14A5-C452-68357F27FB4F}"/>
                    </a:ext>
                  </a:extLst>
                </p:cNvPr>
                <p:cNvSpPr/>
                <p:nvPr/>
              </p:nvSpPr>
              <p:spPr>
                <a:xfrm>
                  <a:off x="4890457" y="5427488"/>
                  <a:ext cx="26479" cy="19286"/>
                </a:xfrm>
                <a:custGeom>
                  <a:avLst/>
                  <a:gdLst>
                    <a:gd name="connsiteX0" fmla="*/ 20570 w 26479"/>
                    <a:gd name="connsiteY0" fmla="*/ 0 h 19286"/>
                    <a:gd name="connsiteX1" fmla="*/ 22289 w 26479"/>
                    <a:gd name="connsiteY1" fmla="*/ 792 h 19286"/>
                    <a:gd name="connsiteX2" fmla="*/ 23550 w 26479"/>
                    <a:gd name="connsiteY2" fmla="*/ 2104 h 19286"/>
                    <a:gd name="connsiteX3" fmla="*/ 24576 w 26479"/>
                    <a:gd name="connsiteY3" fmla="*/ 4432 h 19286"/>
                    <a:gd name="connsiteX4" fmla="*/ 26245 w 26479"/>
                    <a:gd name="connsiteY4" fmla="*/ 5942 h 19286"/>
                    <a:gd name="connsiteX5" fmla="*/ 26479 w 26479"/>
                    <a:gd name="connsiteY5" fmla="*/ 6870 h 19286"/>
                    <a:gd name="connsiteX6" fmla="*/ 24675 w 26479"/>
                    <a:gd name="connsiteY6" fmla="*/ 7440 h 19286"/>
                    <a:gd name="connsiteX7" fmla="*/ 24464 w 26479"/>
                    <a:gd name="connsiteY7" fmla="*/ 9024 h 19286"/>
                    <a:gd name="connsiteX8" fmla="*/ 25626 w 26479"/>
                    <a:gd name="connsiteY8" fmla="*/ 11413 h 19286"/>
                    <a:gd name="connsiteX9" fmla="*/ 24798 w 26479"/>
                    <a:gd name="connsiteY9" fmla="*/ 12948 h 19286"/>
                    <a:gd name="connsiteX10" fmla="*/ 23488 w 26479"/>
                    <a:gd name="connsiteY10" fmla="*/ 14013 h 19286"/>
                    <a:gd name="connsiteX11" fmla="*/ 20941 w 26479"/>
                    <a:gd name="connsiteY11" fmla="*/ 14756 h 19286"/>
                    <a:gd name="connsiteX12" fmla="*/ 20002 w 26479"/>
                    <a:gd name="connsiteY12" fmla="*/ 16588 h 19286"/>
                    <a:gd name="connsiteX13" fmla="*/ 17814 w 26479"/>
                    <a:gd name="connsiteY13" fmla="*/ 17739 h 19286"/>
                    <a:gd name="connsiteX14" fmla="*/ 16849 w 26479"/>
                    <a:gd name="connsiteY14" fmla="*/ 19286 h 19286"/>
                    <a:gd name="connsiteX15" fmla="*/ 16033 w 26479"/>
                    <a:gd name="connsiteY15" fmla="*/ 19249 h 19286"/>
                    <a:gd name="connsiteX16" fmla="*/ 14921 w 26479"/>
                    <a:gd name="connsiteY16" fmla="*/ 17999 h 19286"/>
                    <a:gd name="connsiteX17" fmla="*/ 13017 w 26479"/>
                    <a:gd name="connsiteY17" fmla="*/ 17714 h 19286"/>
                    <a:gd name="connsiteX18" fmla="*/ 10965 w 26479"/>
                    <a:gd name="connsiteY18" fmla="*/ 15139 h 19286"/>
                    <a:gd name="connsiteX19" fmla="*/ 9939 w 26479"/>
                    <a:gd name="connsiteY19" fmla="*/ 14682 h 19286"/>
                    <a:gd name="connsiteX20" fmla="*/ 8592 w 26479"/>
                    <a:gd name="connsiteY20" fmla="*/ 14805 h 19286"/>
                    <a:gd name="connsiteX21" fmla="*/ 7899 w 26479"/>
                    <a:gd name="connsiteY21" fmla="*/ 17987 h 19286"/>
                    <a:gd name="connsiteX22" fmla="*/ 7158 w 26479"/>
                    <a:gd name="connsiteY22" fmla="*/ 18086 h 19286"/>
                    <a:gd name="connsiteX23" fmla="*/ 6614 w 26479"/>
                    <a:gd name="connsiteY23" fmla="*/ 14025 h 19286"/>
                    <a:gd name="connsiteX24" fmla="*/ 5971 w 26479"/>
                    <a:gd name="connsiteY24" fmla="*/ 13184 h 19286"/>
                    <a:gd name="connsiteX25" fmla="*/ 457 w 26479"/>
                    <a:gd name="connsiteY25" fmla="*/ 9891 h 19286"/>
                    <a:gd name="connsiteX26" fmla="*/ 0 w 26479"/>
                    <a:gd name="connsiteY26" fmla="*/ 8405 h 19286"/>
                    <a:gd name="connsiteX27" fmla="*/ 359 w 26479"/>
                    <a:gd name="connsiteY27" fmla="*/ 6957 h 19286"/>
                    <a:gd name="connsiteX28" fmla="*/ 2139 w 26479"/>
                    <a:gd name="connsiteY28" fmla="*/ 5880 h 19286"/>
                    <a:gd name="connsiteX29" fmla="*/ 2497 w 26479"/>
                    <a:gd name="connsiteY29" fmla="*/ 4432 h 19286"/>
                    <a:gd name="connsiteX30" fmla="*/ 1830 w 26479"/>
                    <a:gd name="connsiteY30" fmla="*/ 2884 h 19286"/>
                    <a:gd name="connsiteX31" fmla="*/ 2337 w 26479"/>
                    <a:gd name="connsiteY31" fmla="*/ 1708 h 19286"/>
                    <a:gd name="connsiteX32" fmla="*/ 3338 w 26479"/>
                    <a:gd name="connsiteY32" fmla="*/ 1312 h 19286"/>
                    <a:gd name="connsiteX33" fmla="*/ 4908 w 26479"/>
                    <a:gd name="connsiteY33" fmla="*/ 2042 h 19286"/>
                    <a:gd name="connsiteX34" fmla="*/ 6626 w 26479"/>
                    <a:gd name="connsiteY34" fmla="*/ 755 h 19286"/>
                    <a:gd name="connsiteX35" fmla="*/ 8332 w 26479"/>
                    <a:gd name="connsiteY35" fmla="*/ 780 h 19286"/>
                    <a:gd name="connsiteX36" fmla="*/ 10879 w 26479"/>
                    <a:gd name="connsiteY36" fmla="*/ 805 h 19286"/>
                    <a:gd name="connsiteX37" fmla="*/ 12535 w 26479"/>
                    <a:gd name="connsiteY37" fmla="*/ 161 h 19286"/>
                    <a:gd name="connsiteX38" fmla="*/ 15873 w 26479"/>
                    <a:gd name="connsiteY38" fmla="*/ 681 h 19286"/>
                    <a:gd name="connsiteX39" fmla="*/ 20570 w 26479"/>
                    <a:gd name="connsiteY39" fmla="*/ 0 h 1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479" h="19286">
                      <a:moveTo>
                        <a:pt x="20570" y="0"/>
                      </a:moveTo>
                      <a:lnTo>
                        <a:pt x="22289" y="792"/>
                      </a:lnTo>
                      <a:lnTo>
                        <a:pt x="23550" y="2104"/>
                      </a:lnTo>
                      <a:lnTo>
                        <a:pt x="24576" y="4432"/>
                      </a:lnTo>
                      <a:lnTo>
                        <a:pt x="26245" y="5942"/>
                      </a:lnTo>
                      <a:lnTo>
                        <a:pt x="26479" y="6870"/>
                      </a:lnTo>
                      <a:lnTo>
                        <a:pt x="24675" y="7440"/>
                      </a:lnTo>
                      <a:lnTo>
                        <a:pt x="24464" y="9024"/>
                      </a:lnTo>
                      <a:lnTo>
                        <a:pt x="25626" y="11413"/>
                      </a:lnTo>
                      <a:lnTo>
                        <a:pt x="24798" y="12948"/>
                      </a:lnTo>
                      <a:lnTo>
                        <a:pt x="23488" y="14013"/>
                      </a:lnTo>
                      <a:lnTo>
                        <a:pt x="20941" y="14756"/>
                      </a:lnTo>
                      <a:lnTo>
                        <a:pt x="20002" y="16588"/>
                      </a:lnTo>
                      <a:lnTo>
                        <a:pt x="17814" y="17739"/>
                      </a:lnTo>
                      <a:lnTo>
                        <a:pt x="16849" y="19286"/>
                      </a:lnTo>
                      <a:lnTo>
                        <a:pt x="16033" y="19249"/>
                      </a:lnTo>
                      <a:lnTo>
                        <a:pt x="14921" y="17999"/>
                      </a:lnTo>
                      <a:lnTo>
                        <a:pt x="13017" y="17714"/>
                      </a:lnTo>
                      <a:lnTo>
                        <a:pt x="10965" y="15139"/>
                      </a:lnTo>
                      <a:lnTo>
                        <a:pt x="9939" y="14682"/>
                      </a:lnTo>
                      <a:lnTo>
                        <a:pt x="8592" y="14805"/>
                      </a:lnTo>
                      <a:lnTo>
                        <a:pt x="7899" y="17987"/>
                      </a:lnTo>
                      <a:lnTo>
                        <a:pt x="7158" y="18086"/>
                      </a:lnTo>
                      <a:lnTo>
                        <a:pt x="6614" y="14025"/>
                      </a:lnTo>
                      <a:lnTo>
                        <a:pt x="5971" y="13184"/>
                      </a:lnTo>
                      <a:lnTo>
                        <a:pt x="457" y="9891"/>
                      </a:lnTo>
                      <a:lnTo>
                        <a:pt x="0" y="8405"/>
                      </a:lnTo>
                      <a:lnTo>
                        <a:pt x="359" y="6957"/>
                      </a:lnTo>
                      <a:lnTo>
                        <a:pt x="2139" y="5880"/>
                      </a:lnTo>
                      <a:lnTo>
                        <a:pt x="2497" y="4432"/>
                      </a:lnTo>
                      <a:lnTo>
                        <a:pt x="1830" y="2884"/>
                      </a:lnTo>
                      <a:lnTo>
                        <a:pt x="2337" y="1708"/>
                      </a:lnTo>
                      <a:lnTo>
                        <a:pt x="3338" y="1312"/>
                      </a:lnTo>
                      <a:lnTo>
                        <a:pt x="4908" y="2042"/>
                      </a:lnTo>
                      <a:lnTo>
                        <a:pt x="6626" y="755"/>
                      </a:lnTo>
                      <a:lnTo>
                        <a:pt x="8332" y="780"/>
                      </a:lnTo>
                      <a:lnTo>
                        <a:pt x="10879" y="805"/>
                      </a:lnTo>
                      <a:lnTo>
                        <a:pt x="12535" y="161"/>
                      </a:lnTo>
                      <a:lnTo>
                        <a:pt x="15873" y="681"/>
                      </a:lnTo>
                      <a:lnTo>
                        <a:pt x="20570" y="0"/>
                      </a:lnTo>
                    </a:path>
                  </a:pathLst>
                </a:custGeom>
                <a:solidFill>
                  <a:srgbClr val="00441B"/>
                </a:solidFill>
                <a:ln w="12352"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C31E123B-C48E-20AF-E2BE-E40ECA0C1588}"/>
                    </a:ext>
                  </a:extLst>
                </p:cNvPr>
                <p:cNvSpPr/>
                <p:nvPr/>
              </p:nvSpPr>
              <p:spPr>
                <a:xfrm>
                  <a:off x="4915416" y="5419627"/>
                  <a:ext cx="2571" cy="5632"/>
                </a:xfrm>
                <a:custGeom>
                  <a:avLst/>
                  <a:gdLst>
                    <a:gd name="connsiteX0" fmla="*/ 2139 w 2571"/>
                    <a:gd name="connsiteY0" fmla="*/ 5385 h 5632"/>
                    <a:gd name="connsiteX1" fmla="*/ 1273 w 2571"/>
                    <a:gd name="connsiteY1" fmla="*/ 5632 h 5632"/>
                    <a:gd name="connsiteX2" fmla="*/ 0 w 2571"/>
                    <a:gd name="connsiteY2" fmla="*/ 3887 h 5632"/>
                    <a:gd name="connsiteX3" fmla="*/ 321 w 2571"/>
                    <a:gd name="connsiteY3" fmla="*/ 1584 h 5632"/>
                    <a:gd name="connsiteX4" fmla="*/ 1286 w 2571"/>
                    <a:gd name="connsiteY4" fmla="*/ 247 h 5632"/>
                    <a:gd name="connsiteX5" fmla="*/ 2361 w 2571"/>
                    <a:gd name="connsiteY5" fmla="*/ 0 h 5632"/>
                    <a:gd name="connsiteX6" fmla="*/ 2571 w 2571"/>
                    <a:gd name="connsiteY6" fmla="*/ 3936 h 5632"/>
                    <a:gd name="connsiteX7" fmla="*/ 2139 w 2571"/>
                    <a:gd name="connsiteY7" fmla="*/ 5385 h 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5632">
                      <a:moveTo>
                        <a:pt x="2139" y="5385"/>
                      </a:moveTo>
                      <a:lnTo>
                        <a:pt x="1273" y="5632"/>
                      </a:lnTo>
                      <a:lnTo>
                        <a:pt x="0" y="3887"/>
                      </a:lnTo>
                      <a:lnTo>
                        <a:pt x="321" y="1584"/>
                      </a:lnTo>
                      <a:lnTo>
                        <a:pt x="1286" y="247"/>
                      </a:lnTo>
                      <a:lnTo>
                        <a:pt x="2361" y="0"/>
                      </a:lnTo>
                      <a:lnTo>
                        <a:pt x="2571" y="3936"/>
                      </a:lnTo>
                      <a:lnTo>
                        <a:pt x="2139" y="5385"/>
                      </a:lnTo>
                    </a:path>
                  </a:pathLst>
                </a:custGeom>
                <a:solidFill>
                  <a:srgbClr val="00441B"/>
                </a:solidFill>
                <a:ln w="12352"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00081BCD-669F-2ED9-18C2-87E18818C320}"/>
                    </a:ext>
                  </a:extLst>
                </p:cNvPr>
                <p:cNvSpPr/>
                <p:nvPr/>
              </p:nvSpPr>
              <p:spPr>
                <a:xfrm>
                  <a:off x="4926999" y="5413648"/>
                  <a:ext cx="2769" cy="4159"/>
                </a:xfrm>
                <a:custGeom>
                  <a:avLst/>
                  <a:gdLst>
                    <a:gd name="connsiteX0" fmla="*/ 1916 w 2769"/>
                    <a:gd name="connsiteY0" fmla="*/ 3974 h 4159"/>
                    <a:gd name="connsiteX1" fmla="*/ 779 w 2769"/>
                    <a:gd name="connsiteY1" fmla="*/ 4159 h 4159"/>
                    <a:gd name="connsiteX2" fmla="*/ 0 w 2769"/>
                    <a:gd name="connsiteY2" fmla="*/ 1312 h 4159"/>
                    <a:gd name="connsiteX3" fmla="*/ 1051 w 2769"/>
                    <a:gd name="connsiteY3" fmla="*/ 124 h 4159"/>
                    <a:gd name="connsiteX4" fmla="*/ 2386 w 2769"/>
                    <a:gd name="connsiteY4" fmla="*/ 0 h 4159"/>
                    <a:gd name="connsiteX5" fmla="*/ 2769 w 2769"/>
                    <a:gd name="connsiteY5" fmla="*/ 1213 h 4159"/>
                    <a:gd name="connsiteX6" fmla="*/ 2423 w 2769"/>
                    <a:gd name="connsiteY6" fmla="*/ 2798 h 4159"/>
                    <a:gd name="connsiteX7" fmla="*/ 1916 w 2769"/>
                    <a:gd name="connsiteY7" fmla="*/ 3974 h 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9" h="4159">
                      <a:moveTo>
                        <a:pt x="1916" y="3974"/>
                      </a:moveTo>
                      <a:lnTo>
                        <a:pt x="779" y="4159"/>
                      </a:lnTo>
                      <a:lnTo>
                        <a:pt x="0" y="1312"/>
                      </a:lnTo>
                      <a:lnTo>
                        <a:pt x="1051" y="124"/>
                      </a:lnTo>
                      <a:lnTo>
                        <a:pt x="2386" y="0"/>
                      </a:lnTo>
                      <a:lnTo>
                        <a:pt x="2769" y="1213"/>
                      </a:lnTo>
                      <a:lnTo>
                        <a:pt x="2423" y="2798"/>
                      </a:lnTo>
                      <a:lnTo>
                        <a:pt x="1916" y="3974"/>
                      </a:lnTo>
                    </a:path>
                  </a:pathLst>
                </a:custGeom>
                <a:solidFill>
                  <a:srgbClr val="00441B"/>
                </a:solidFill>
                <a:ln w="12352"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68AE37CB-6F36-E0CF-1D19-A8F0966F4607}"/>
                    </a:ext>
                  </a:extLst>
                </p:cNvPr>
                <p:cNvSpPr/>
                <p:nvPr/>
              </p:nvSpPr>
              <p:spPr>
                <a:xfrm>
                  <a:off x="4912326" y="5408969"/>
                  <a:ext cx="13338" cy="17937"/>
                </a:xfrm>
                <a:custGeom>
                  <a:avLst/>
                  <a:gdLst>
                    <a:gd name="connsiteX0" fmla="*/ 13116 w 13338"/>
                    <a:gd name="connsiteY0" fmla="*/ 7564 h 17937"/>
                    <a:gd name="connsiteX1" fmla="*/ 13339 w 13338"/>
                    <a:gd name="connsiteY1" fmla="*/ 8343 h 17937"/>
                    <a:gd name="connsiteX2" fmla="*/ 12560 w 13338"/>
                    <a:gd name="connsiteY2" fmla="*/ 9309 h 17937"/>
                    <a:gd name="connsiteX3" fmla="*/ 13265 w 13338"/>
                    <a:gd name="connsiteY3" fmla="*/ 11933 h 17937"/>
                    <a:gd name="connsiteX4" fmla="*/ 12832 w 13338"/>
                    <a:gd name="connsiteY4" fmla="*/ 13307 h 17937"/>
                    <a:gd name="connsiteX5" fmla="*/ 9531 w 13338"/>
                    <a:gd name="connsiteY5" fmla="*/ 13295 h 17937"/>
                    <a:gd name="connsiteX6" fmla="*/ 8728 w 13338"/>
                    <a:gd name="connsiteY6" fmla="*/ 13679 h 17937"/>
                    <a:gd name="connsiteX7" fmla="*/ 8184 w 13338"/>
                    <a:gd name="connsiteY7" fmla="*/ 15275 h 17937"/>
                    <a:gd name="connsiteX8" fmla="*/ 8134 w 13338"/>
                    <a:gd name="connsiteY8" fmla="*/ 17937 h 17937"/>
                    <a:gd name="connsiteX9" fmla="*/ 7257 w 13338"/>
                    <a:gd name="connsiteY9" fmla="*/ 17826 h 17937"/>
                    <a:gd name="connsiteX10" fmla="*/ 6948 w 13338"/>
                    <a:gd name="connsiteY10" fmla="*/ 16625 h 17937"/>
                    <a:gd name="connsiteX11" fmla="*/ 7850 w 13338"/>
                    <a:gd name="connsiteY11" fmla="*/ 11636 h 17937"/>
                    <a:gd name="connsiteX12" fmla="*/ 7442 w 13338"/>
                    <a:gd name="connsiteY12" fmla="*/ 9569 h 17937"/>
                    <a:gd name="connsiteX13" fmla="*/ 7145 w 13338"/>
                    <a:gd name="connsiteY13" fmla="*/ 8653 h 17937"/>
                    <a:gd name="connsiteX14" fmla="*/ 5279 w 13338"/>
                    <a:gd name="connsiteY14" fmla="*/ 7650 h 17937"/>
                    <a:gd name="connsiteX15" fmla="*/ 4277 w 13338"/>
                    <a:gd name="connsiteY15" fmla="*/ 7836 h 17937"/>
                    <a:gd name="connsiteX16" fmla="*/ 2571 w 13338"/>
                    <a:gd name="connsiteY16" fmla="*/ 11265 h 17937"/>
                    <a:gd name="connsiteX17" fmla="*/ 927 w 13338"/>
                    <a:gd name="connsiteY17" fmla="*/ 16637 h 17937"/>
                    <a:gd name="connsiteX18" fmla="*/ 346 w 13338"/>
                    <a:gd name="connsiteY18" fmla="*/ 15300 h 17937"/>
                    <a:gd name="connsiteX19" fmla="*/ 0 w 13338"/>
                    <a:gd name="connsiteY19" fmla="*/ 7205 h 17937"/>
                    <a:gd name="connsiteX20" fmla="*/ 532 w 13338"/>
                    <a:gd name="connsiteY20" fmla="*/ 4890 h 17937"/>
                    <a:gd name="connsiteX21" fmla="*/ 1743 w 13338"/>
                    <a:gd name="connsiteY21" fmla="*/ 2909 h 17937"/>
                    <a:gd name="connsiteX22" fmla="*/ 4179 w 13338"/>
                    <a:gd name="connsiteY22" fmla="*/ 1089 h 17937"/>
                    <a:gd name="connsiteX23" fmla="*/ 6577 w 13338"/>
                    <a:gd name="connsiteY23" fmla="*/ 0 h 17937"/>
                    <a:gd name="connsiteX24" fmla="*/ 7801 w 13338"/>
                    <a:gd name="connsiteY24" fmla="*/ 309 h 17937"/>
                    <a:gd name="connsiteX25" fmla="*/ 8987 w 13338"/>
                    <a:gd name="connsiteY25" fmla="*/ 1411 h 17937"/>
                    <a:gd name="connsiteX26" fmla="*/ 10804 w 13338"/>
                    <a:gd name="connsiteY26" fmla="*/ 5063 h 17937"/>
                    <a:gd name="connsiteX27" fmla="*/ 13116 w 13338"/>
                    <a:gd name="connsiteY27" fmla="*/ 7564 h 1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38" h="17937">
                      <a:moveTo>
                        <a:pt x="13116" y="7564"/>
                      </a:moveTo>
                      <a:lnTo>
                        <a:pt x="13339" y="8343"/>
                      </a:lnTo>
                      <a:lnTo>
                        <a:pt x="12560" y="9309"/>
                      </a:lnTo>
                      <a:lnTo>
                        <a:pt x="13265" y="11933"/>
                      </a:lnTo>
                      <a:lnTo>
                        <a:pt x="12832" y="13307"/>
                      </a:lnTo>
                      <a:lnTo>
                        <a:pt x="9531" y="13295"/>
                      </a:lnTo>
                      <a:lnTo>
                        <a:pt x="8728" y="13679"/>
                      </a:lnTo>
                      <a:lnTo>
                        <a:pt x="8184" y="15275"/>
                      </a:lnTo>
                      <a:lnTo>
                        <a:pt x="8134" y="17937"/>
                      </a:lnTo>
                      <a:lnTo>
                        <a:pt x="7257" y="17826"/>
                      </a:lnTo>
                      <a:lnTo>
                        <a:pt x="6948" y="16625"/>
                      </a:lnTo>
                      <a:lnTo>
                        <a:pt x="7850" y="11636"/>
                      </a:lnTo>
                      <a:lnTo>
                        <a:pt x="7442" y="9569"/>
                      </a:lnTo>
                      <a:lnTo>
                        <a:pt x="7145" y="8653"/>
                      </a:lnTo>
                      <a:lnTo>
                        <a:pt x="5279" y="7650"/>
                      </a:lnTo>
                      <a:lnTo>
                        <a:pt x="4277" y="7836"/>
                      </a:lnTo>
                      <a:lnTo>
                        <a:pt x="2571" y="11265"/>
                      </a:lnTo>
                      <a:lnTo>
                        <a:pt x="927" y="16637"/>
                      </a:lnTo>
                      <a:lnTo>
                        <a:pt x="346" y="15300"/>
                      </a:lnTo>
                      <a:lnTo>
                        <a:pt x="0" y="7205"/>
                      </a:lnTo>
                      <a:lnTo>
                        <a:pt x="532" y="4890"/>
                      </a:lnTo>
                      <a:lnTo>
                        <a:pt x="1743" y="2909"/>
                      </a:lnTo>
                      <a:lnTo>
                        <a:pt x="4179" y="1089"/>
                      </a:lnTo>
                      <a:lnTo>
                        <a:pt x="6577" y="0"/>
                      </a:lnTo>
                      <a:lnTo>
                        <a:pt x="7801" y="309"/>
                      </a:lnTo>
                      <a:lnTo>
                        <a:pt x="8987" y="1411"/>
                      </a:lnTo>
                      <a:lnTo>
                        <a:pt x="10804" y="5063"/>
                      </a:lnTo>
                      <a:lnTo>
                        <a:pt x="13116" y="7564"/>
                      </a:lnTo>
                    </a:path>
                  </a:pathLst>
                </a:custGeom>
                <a:solidFill>
                  <a:srgbClr val="00441B"/>
                </a:solidFill>
                <a:ln w="12352"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0B1024B0-0BF5-4EC4-2217-B3C011CAB52E}"/>
                    </a:ext>
                  </a:extLst>
                </p:cNvPr>
                <p:cNvSpPr/>
                <p:nvPr/>
              </p:nvSpPr>
              <p:spPr>
                <a:xfrm>
                  <a:off x="4923142" y="5405675"/>
                  <a:ext cx="13981" cy="9965"/>
                </a:xfrm>
                <a:custGeom>
                  <a:avLst/>
                  <a:gdLst>
                    <a:gd name="connsiteX0" fmla="*/ 13982 w 13981"/>
                    <a:gd name="connsiteY0" fmla="*/ 5026 h 9965"/>
                    <a:gd name="connsiteX1" fmla="*/ 12300 w 13981"/>
                    <a:gd name="connsiteY1" fmla="*/ 9037 h 9965"/>
                    <a:gd name="connsiteX2" fmla="*/ 10508 w 13981"/>
                    <a:gd name="connsiteY2" fmla="*/ 9965 h 9965"/>
                    <a:gd name="connsiteX3" fmla="*/ 8975 w 13981"/>
                    <a:gd name="connsiteY3" fmla="*/ 8802 h 9965"/>
                    <a:gd name="connsiteX4" fmla="*/ 7813 w 13981"/>
                    <a:gd name="connsiteY4" fmla="*/ 6338 h 9965"/>
                    <a:gd name="connsiteX5" fmla="*/ 6156 w 13981"/>
                    <a:gd name="connsiteY5" fmla="*/ 5261 h 9965"/>
                    <a:gd name="connsiteX6" fmla="*/ 1607 w 13981"/>
                    <a:gd name="connsiteY6" fmla="*/ 6648 h 9965"/>
                    <a:gd name="connsiteX7" fmla="*/ 655 w 13981"/>
                    <a:gd name="connsiteY7" fmla="*/ 6190 h 9965"/>
                    <a:gd name="connsiteX8" fmla="*/ 0 w 13981"/>
                    <a:gd name="connsiteY8" fmla="*/ 4989 h 9965"/>
                    <a:gd name="connsiteX9" fmla="*/ 433 w 13981"/>
                    <a:gd name="connsiteY9" fmla="*/ 3825 h 9965"/>
                    <a:gd name="connsiteX10" fmla="*/ 1904 w 13981"/>
                    <a:gd name="connsiteY10" fmla="*/ 3417 h 9965"/>
                    <a:gd name="connsiteX11" fmla="*/ 3795 w 13981"/>
                    <a:gd name="connsiteY11" fmla="*/ 1399 h 9965"/>
                    <a:gd name="connsiteX12" fmla="*/ 6193 w 13981"/>
                    <a:gd name="connsiteY12" fmla="*/ 235 h 9965"/>
                    <a:gd name="connsiteX13" fmla="*/ 8542 w 13981"/>
                    <a:gd name="connsiteY13" fmla="*/ 0 h 9965"/>
                    <a:gd name="connsiteX14" fmla="*/ 13536 w 13981"/>
                    <a:gd name="connsiteY14" fmla="*/ 3689 h 9965"/>
                    <a:gd name="connsiteX15" fmla="*/ 13982 w 13981"/>
                    <a:gd name="connsiteY15" fmla="*/ 5026 h 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81" h="9965">
                      <a:moveTo>
                        <a:pt x="13982" y="5026"/>
                      </a:moveTo>
                      <a:lnTo>
                        <a:pt x="12300" y="9037"/>
                      </a:lnTo>
                      <a:lnTo>
                        <a:pt x="10508" y="9965"/>
                      </a:lnTo>
                      <a:lnTo>
                        <a:pt x="8975" y="8802"/>
                      </a:lnTo>
                      <a:lnTo>
                        <a:pt x="7813" y="6338"/>
                      </a:lnTo>
                      <a:lnTo>
                        <a:pt x="6156" y="5261"/>
                      </a:lnTo>
                      <a:lnTo>
                        <a:pt x="1607" y="6648"/>
                      </a:lnTo>
                      <a:lnTo>
                        <a:pt x="655" y="6190"/>
                      </a:lnTo>
                      <a:lnTo>
                        <a:pt x="0" y="4989"/>
                      </a:lnTo>
                      <a:lnTo>
                        <a:pt x="433" y="3825"/>
                      </a:lnTo>
                      <a:lnTo>
                        <a:pt x="1904" y="3417"/>
                      </a:lnTo>
                      <a:lnTo>
                        <a:pt x="3795" y="1399"/>
                      </a:lnTo>
                      <a:lnTo>
                        <a:pt x="6193" y="235"/>
                      </a:lnTo>
                      <a:lnTo>
                        <a:pt x="8542" y="0"/>
                      </a:lnTo>
                      <a:lnTo>
                        <a:pt x="13536" y="3689"/>
                      </a:lnTo>
                      <a:lnTo>
                        <a:pt x="13982" y="5026"/>
                      </a:lnTo>
                    </a:path>
                  </a:pathLst>
                </a:custGeom>
                <a:solidFill>
                  <a:srgbClr val="00441B"/>
                </a:solidFill>
                <a:ln w="12352"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17190014-5D52-E7BE-6EE3-D8B4170030B3}"/>
                    </a:ext>
                  </a:extLst>
                </p:cNvPr>
                <p:cNvSpPr/>
                <p:nvPr/>
              </p:nvSpPr>
              <p:spPr>
                <a:xfrm>
                  <a:off x="4909124" y="5398223"/>
                  <a:ext cx="8183" cy="10819"/>
                </a:xfrm>
                <a:custGeom>
                  <a:avLst/>
                  <a:gdLst>
                    <a:gd name="connsiteX0" fmla="*/ 5686 w 8183"/>
                    <a:gd name="connsiteY0" fmla="*/ 0 h 10819"/>
                    <a:gd name="connsiteX1" fmla="*/ 7083 w 8183"/>
                    <a:gd name="connsiteY1" fmla="*/ 1374 h 10819"/>
                    <a:gd name="connsiteX2" fmla="*/ 6886 w 8183"/>
                    <a:gd name="connsiteY2" fmla="*/ 3541 h 10819"/>
                    <a:gd name="connsiteX3" fmla="*/ 8183 w 8183"/>
                    <a:gd name="connsiteY3" fmla="*/ 7650 h 10819"/>
                    <a:gd name="connsiteX4" fmla="*/ 7689 w 8183"/>
                    <a:gd name="connsiteY4" fmla="*/ 9099 h 10819"/>
                    <a:gd name="connsiteX5" fmla="*/ 4104 w 8183"/>
                    <a:gd name="connsiteY5" fmla="*/ 10819 h 10819"/>
                    <a:gd name="connsiteX6" fmla="*/ 1335 w 8183"/>
                    <a:gd name="connsiteY6" fmla="*/ 10782 h 10819"/>
                    <a:gd name="connsiteX7" fmla="*/ 346 w 8183"/>
                    <a:gd name="connsiteY7" fmla="*/ 9743 h 10819"/>
                    <a:gd name="connsiteX8" fmla="*/ 0 w 8183"/>
                    <a:gd name="connsiteY8" fmla="*/ 7601 h 10819"/>
                    <a:gd name="connsiteX9" fmla="*/ 1137 w 8183"/>
                    <a:gd name="connsiteY9" fmla="*/ 5199 h 10819"/>
                    <a:gd name="connsiteX10" fmla="*/ 247 w 8183"/>
                    <a:gd name="connsiteY10" fmla="*/ 2723 h 10819"/>
                    <a:gd name="connsiteX11" fmla="*/ 470 w 8183"/>
                    <a:gd name="connsiteY11" fmla="*/ 1634 h 10819"/>
                    <a:gd name="connsiteX12" fmla="*/ 1199 w 8183"/>
                    <a:gd name="connsiteY12" fmla="*/ 966 h 10819"/>
                    <a:gd name="connsiteX13" fmla="*/ 3362 w 8183"/>
                    <a:gd name="connsiteY13" fmla="*/ 1312 h 10819"/>
                    <a:gd name="connsiteX14" fmla="*/ 5686 w 8183"/>
                    <a:gd name="connsiteY14" fmla="*/ 0 h 1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3" h="10819">
                      <a:moveTo>
                        <a:pt x="5686" y="0"/>
                      </a:moveTo>
                      <a:lnTo>
                        <a:pt x="7083" y="1374"/>
                      </a:lnTo>
                      <a:lnTo>
                        <a:pt x="6886" y="3541"/>
                      </a:lnTo>
                      <a:lnTo>
                        <a:pt x="8183" y="7650"/>
                      </a:lnTo>
                      <a:lnTo>
                        <a:pt x="7689" y="9099"/>
                      </a:lnTo>
                      <a:lnTo>
                        <a:pt x="4104" y="10819"/>
                      </a:lnTo>
                      <a:lnTo>
                        <a:pt x="1335" y="10782"/>
                      </a:lnTo>
                      <a:lnTo>
                        <a:pt x="346" y="9743"/>
                      </a:lnTo>
                      <a:lnTo>
                        <a:pt x="0" y="7601"/>
                      </a:lnTo>
                      <a:lnTo>
                        <a:pt x="1137" y="5199"/>
                      </a:lnTo>
                      <a:lnTo>
                        <a:pt x="247" y="2723"/>
                      </a:lnTo>
                      <a:lnTo>
                        <a:pt x="470" y="1634"/>
                      </a:lnTo>
                      <a:lnTo>
                        <a:pt x="1199" y="966"/>
                      </a:lnTo>
                      <a:lnTo>
                        <a:pt x="3362" y="1312"/>
                      </a:lnTo>
                      <a:lnTo>
                        <a:pt x="5686" y="0"/>
                      </a:lnTo>
                    </a:path>
                  </a:pathLst>
                </a:custGeom>
                <a:solidFill>
                  <a:srgbClr val="00441B"/>
                </a:solidFill>
                <a:ln w="12352"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BF68A03F-6547-6D08-B7A4-08188578EB39}"/>
                    </a:ext>
                  </a:extLst>
                </p:cNvPr>
                <p:cNvSpPr/>
                <p:nvPr/>
              </p:nvSpPr>
              <p:spPr>
                <a:xfrm>
                  <a:off x="4928050" y="5397951"/>
                  <a:ext cx="7528" cy="5917"/>
                </a:xfrm>
                <a:custGeom>
                  <a:avLst/>
                  <a:gdLst>
                    <a:gd name="connsiteX0" fmla="*/ 6379 w 7528"/>
                    <a:gd name="connsiteY0" fmla="*/ 5112 h 5917"/>
                    <a:gd name="connsiteX1" fmla="*/ 396 w 7528"/>
                    <a:gd name="connsiteY1" fmla="*/ 5917 h 5917"/>
                    <a:gd name="connsiteX2" fmla="*/ 0 w 7528"/>
                    <a:gd name="connsiteY2" fmla="*/ 4209 h 5917"/>
                    <a:gd name="connsiteX3" fmla="*/ 1001 w 7528"/>
                    <a:gd name="connsiteY3" fmla="*/ 3739 h 5917"/>
                    <a:gd name="connsiteX4" fmla="*/ 2596 w 7528"/>
                    <a:gd name="connsiteY4" fmla="*/ 1102 h 5917"/>
                    <a:gd name="connsiteX5" fmla="*/ 4463 w 7528"/>
                    <a:gd name="connsiteY5" fmla="*/ 99 h 5917"/>
                    <a:gd name="connsiteX6" fmla="*/ 7022 w 7528"/>
                    <a:gd name="connsiteY6" fmla="*/ 0 h 5917"/>
                    <a:gd name="connsiteX7" fmla="*/ 7529 w 7528"/>
                    <a:gd name="connsiteY7" fmla="*/ 1127 h 5917"/>
                    <a:gd name="connsiteX8" fmla="*/ 6379 w 7528"/>
                    <a:gd name="connsiteY8" fmla="*/ 5112 h 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8" h="5917">
                      <a:moveTo>
                        <a:pt x="6379" y="5112"/>
                      </a:moveTo>
                      <a:lnTo>
                        <a:pt x="396" y="5917"/>
                      </a:lnTo>
                      <a:lnTo>
                        <a:pt x="0" y="4209"/>
                      </a:lnTo>
                      <a:lnTo>
                        <a:pt x="1001" y="3739"/>
                      </a:lnTo>
                      <a:lnTo>
                        <a:pt x="2596" y="1102"/>
                      </a:lnTo>
                      <a:lnTo>
                        <a:pt x="4463" y="99"/>
                      </a:lnTo>
                      <a:lnTo>
                        <a:pt x="7022" y="0"/>
                      </a:lnTo>
                      <a:lnTo>
                        <a:pt x="7529" y="1127"/>
                      </a:lnTo>
                      <a:lnTo>
                        <a:pt x="6379" y="5112"/>
                      </a:lnTo>
                    </a:path>
                  </a:pathLst>
                </a:custGeom>
                <a:solidFill>
                  <a:srgbClr val="00441B"/>
                </a:solidFill>
                <a:ln w="12352"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C25C081B-BD3C-9E09-AD43-78C8B46CB14C}"/>
                    </a:ext>
                  </a:extLst>
                </p:cNvPr>
                <p:cNvSpPr/>
                <p:nvPr/>
              </p:nvSpPr>
              <p:spPr>
                <a:xfrm>
                  <a:off x="4917184" y="5394658"/>
                  <a:ext cx="11323" cy="12379"/>
                </a:xfrm>
                <a:custGeom>
                  <a:avLst/>
                  <a:gdLst>
                    <a:gd name="connsiteX0" fmla="*/ 11324 w 11323"/>
                    <a:gd name="connsiteY0" fmla="*/ 4902 h 12379"/>
                    <a:gd name="connsiteX1" fmla="*/ 10755 w 11323"/>
                    <a:gd name="connsiteY1" fmla="*/ 7415 h 12379"/>
                    <a:gd name="connsiteX2" fmla="*/ 8147 w 11323"/>
                    <a:gd name="connsiteY2" fmla="*/ 8962 h 12379"/>
                    <a:gd name="connsiteX3" fmla="*/ 7739 w 11323"/>
                    <a:gd name="connsiteY3" fmla="*/ 10708 h 12379"/>
                    <a:gd name="connsiteX4" fmla="*/ 6700 w 11323"/>
                    <a:gd name="connsiteY4" fmla="*/ 12107 h 12379"/>
                    <a:gd name="connsiteX5" fmla="*/ 5229 w 11323"/>
                    <a:gd name="connsiteY5" fmla="*/ 12379 h 12379"/>
                    <a:gd name="connsiteX6" fmla="*/ 1768 w 11323"/>
                    <a:gd name="connsiteY6" fmla="*/ 10151 h 12379"/>
                    <a:gd name="connsiteX7" fmla="*/ 0 w 11323"/>
                    <a:gd name="connsiteY7" fmla="*/ 5843 h 12379"/>
                    <a:gd name="connsiteX8" fmla="*/ 643 w 11323"/>
                    <a:gd name="connsiteY8" fmla="*/ 4952 h 12379"/>
                    <a:gd name="connsiteX9" fmla="*/ 1533 w 11323"/>
                    <a:gd name="connsiteY9" fmla="*/ 4989 h 12379"/>
                    <a:gd name="connsiteX10" fmla="*/ 2856 w 11323"/>
                    <a:gd name="connsiteY10" fmla="*/ 6165 h 12379"/>
                    <a:gd name="connsiteX11" fmla="*/ 3931 w 11323"/>
                    <a:gd name="connsiteY11" fmla="*/ 6190 h 12379"/>
                    <a:gd name="connsiteX12" fmla="*/ 5526 w 11323"/>
                    <a:gd name="connsiteY12" fmla="*/ 3479 h 12379"/>
                    <a:gd name="connsiteX13" fmla="*/ 7318 w 11323"/>
                    <a:gd name="connsiteY13" fmla="*/ 2402 h 12379"/>
                    <a:gd name="connsiteX14" fmla="*/ 8184 w 11323"/>
                    <a:gd name="connsiteY14" fmla="*/ 0 h 12379"/>
                    <a:gd name="connsiteX15" fmla="*/ 9259 w 11323"/>
                    <a:gd name="connsiteY15" fmla="*/ 1894 h 12379"/>
                    <a:gd name="connsiteX16" fmla="*/ 10718 w 11323"/>
                    <a:gd name="connsiteY16" fmla="*/ 3132 h 12379"/>
                    <a:gd name="connsiteX17" fmla="*/ 11324 w 11323"/>
                    <a:gd name="connsiteY17" fmla="*/ 4902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23" h="12379">
                      <a:moveTo>
                        <a:pt x="11324" y="4902"/>
                      </a:moveTo>
                      <a:lnTo>
                        <a:pt x="10755" y="7415"/>
                      </a:lnTo>
                      <a:lnTo>
                        <a:pt x="8147" y="8962"/>
                      </a:lnTo>
                      <a:lnTo>
                        <a:pt x="7739" y="10708"/>
                      </a:lnTo>
                      <a:lnTo>
                        <a:pt x="6700" y="12107"/>
                      </a:lnTo>
                      <a:lnTo>
                        <a:pt x="5229" y="12379"/>
                      </a:lnTo>
                      <a:lnTo>
                        <a:pt x="1768" y="10151"/>
                      </a:lnTo>
                      <a:lnTo>
                        <a:pt x="0" y="5843"/>
                      </a:lnTo>
                      <a:lnTo>
                        <a:pt x="643" y="4952"/>
                      </a:lnTo>
                      <a:lnTo>
                        <a:pt x="1533" y="4989"/>
                      </a:lnTo>
                      <a:lnTo>
                        <a:pt x="2856" y="6165"/>
                      </a:lnTo>
                      <a:lnTo>
                        <a:pt x="3931" y="6190"/>
                      </a:lnTo>
                      <a:lnTo>
                        <a:pt x="5526" y="3479"/>
                      </a:lnTo>
                      <a:lnTo>
                        <a:pt x="7318" y="2402"/>
                      </a:lnTo>
                      <a:lnTo>
                        <a:pt x="8184" y="0"/>
                      </a:lnTo>
                      <a:lnTo>
                        <a:pt x="9259" y="1894"/>
                      </a:lnTo>
                      <a:lnTo>
                        <a:pt x="10718" y="3132"/>
                      </a:lnTo>
                      <a:lnTo>
                        <a:pt x="11324" y="4902"/>
                      </a:lnTo>
                    </a:path>
                  </a:pathLst>
                </a:custGeom>
                <a:solidFill>
                  <a:srgbClr val="00441B"/>
                </a:solidFill>
                <a:ln w="12352" cap="flat">
                  <a:solidFill>
                    <a:srgbClr val="000000"/>
                  </a:solidFill>
                  <a:prstDash val="solid"/>
                  <a:round/>
                </a:ln>
              </p:spPr>
              <p:txBody>
                <a:bodyPr rtlCol="0" anchor="ctr"/>
                <a:lstStyle/>
                <a:p>
                  <a:endParaRPr lang="LID4096"/>
                </a:p>
              </p:txBody>
            </p:sp>
            <p:sp>
              <p:nvSpPr>
                <p:cNvPr id="45" name="Freeform: Shape 44">
                  <a:extLst>
                    <a:ext uri="{FF2B5EF4-FFF2-40B4-BE49-F238E27FC236}">
                      <a16:creationId xmlns:a16="http://schemas.microsoft.com/office/drawing/2014/main" id="{385C3EE9-A8AE-D737-7A6A-6FB5A2F32CEB}"/>
                    </a:ext>
                  </a:extLst>
                </p:cNvPr>
                <p:cNvSpPr/>
                <p:nvPr/>
              </p:nvSpPr>
              <p:spPr>
                <a:xfrm>
                  <a:off x="4877205" y="5393148"/>
                  <a:ext cx="33006" cy="28793"/>
                </a:xfrm>
                <a:custGeom>
                  <a:avLst/>
                  <a:gdLst>
                    <a:gd name="connsiteX0" fmla="*/ 19396 w 33006"/>
                    <a:gd name="connsiteY0" fmla="*/ 6078 h 28793"/>
                    <a:gd name="connsiteX1" fmla="*/ 21176 w 33006"/>
                    <a:gd name="connsiteY1" fmla="*/ 6722 h 28793"/>
                    <a:gd name="connsiteX2" fmla="*/ 24279 w 33006"/>
                    <a:gd name="connsiteY2" fmla="*/ 6388 h 28793"/>
                    <a:gd name="connsiteX3" fmla="*/ 25169 w 33006"/>
                    <a:gd name="connsiteY3" fmla="*/ 6846 h 28793"/>
                    <a:gd name="connsiteX4" fmla="*/ 25663 w 33006"/>
                    <a:gd name="connsiteY4" fmla="*/ 9557 h 28793"/>
                    <a:gd name="connsiteX5" fmla="*/ 27926 w 33006"/>
                    <a:gd name="connsiteY5" fmla="*/ 10398 h 28793"/>
                    <a:gd name="connsiteX6" fmla="*/ 28976 w 33006"/>
                    <a:gd name="connsiteY6" fmla="*/ 11649 h 28793"/>
                    <a:gd name="connsiteX7" fmla="*/ 31251 w 33006"/>
                    <a:gd name="connsiteY7" fmla="*/ 16576 h 28793"/>
                    <a:gd name="connsiteX8" fmla="*/ 32623 w 33006"/>
                    <a:gd name="connsiteY8" fmla="*/ 17393 h 28793"/>
                    <a:gd name="connsiteX9" fmla="*/ 33007 w 33006"/>
                    <a:gd name="connsiteY9" fmla="*/ 18519 h 28793"/>
                    <a:gd name="connsiteX10" fmla="*/ 32290 w 33006"/>
                    <a:gd name="connsiteY10" fmla="*/ 23062 h 28793"/>
                    <a:gd name="connsiteX11" fmla="*/ 29978 w 33006"/>
                    <a:gd name="connsiteY11" fmla="*/ 26739 h 28793"/>
                    <a:gd name="connsiteX12" fmla="*/ 27815 w 33006"/>
                    <a:gd name="connsiteY12" fmla="*/ 28398 h 28793"/>
                    <a:gd name="connsiteX13" fmla="*/ 25058 w 33006"/>
                    <a:gd name="connsiteY13" fmla="*/ 28794 h 28793"/>
                    <a:gd name="connsiteX14" fmla="*/ 22091 w 33006"/>
                    <a:gd name="connsiteY14" fmla="*/ 27048 h 28793"/>
                    <a:gd name="connsiteX15" fmla="*/ 20867 w 33006"/>
                    <a:gd name="connsiteY15" fmla="*/ 24808 h 28793"/>
                    <a:gd name="connsiteX16" fmla="*/ 19680 w 33006"/>
                    <a:gd name="connsiteY16" fmla="*/ 23916 h 28793"/>
                    <a:gd name="connsiteX17" fmla="*/ 16046 w 33006"/>
                    <a:gd name="connsiteY17" fmla="*/ 22344 h 28793"/>
                    <a:gd name="connsiteX18" fmla="*/ 14241 w 33006"/>
                    <a:gd name="connsiteY18" fmla="*/ 20686 h 28793"/>
                    <a:gd name="connsiteX19" fmla="*/ 13499 w 33006"/>
                    <a:gd name="connsiteY19" fmla="*/ 18928 h 28793"/>
                    <a:gd name="connsiteX20" fmla="*/ 14859 w 33006"/>
                    <a:gd name="connsiteY20" fmla="*/ 15214 h 28793"/>
                    <a:gd name="connsiteX21" fmla="*/ 14352 w 33006"/>
                    <a:gd name="connsiteY21" fmla="*/ 14447 h 28793"/>
                    <a:gd name="connsiteX22" fmla="*/ 12733 w 33006"/>
                    <a:gd name="connsiteY22" fmla="*/ 14583 h 28793"/>
                    <a:gd name="connsiteX23" fmla="*/ 9395 w 33006"/>
                    <a:gd name="connsiteY23" fmla="*/ 19373 h 28793"/>
                    <a:gd name="connsiteX24" fmla="*/ 7108 w 33006"/>
                    <a:gd name="connsiteY24" fmla="*/ 17813 h 28793"/>
                    <a:gd name="connsiteX25" fmla="*/ 6057 w 33006"/>
                    <a:gd name="connsiteY25" fmla="*/ 18643 h 28793"/>
                    <a:gd name="connsiteX26" fmla="*/ 3115 w 33006"/>
                    <a:gd name="connsiteY26" fmla="*/ 19485 h 28793"/>
                    <a:gd name="connsiteX27" fmla="*/ 2608 w 33006"/>
                    <a:gd name="connsiteY27" fmla="*/ 18581 h 28793"/>
                    <a:gd name="connsiteX28" fmla="*/ 2324 w 33006"/>
                    <a:gd name="connsiteY28" fmla="*/ 18074 h 28793"/>
                    <a:gd name="connsiteX29" fmla="*/ 3103 w 33006"/>
                    <a:gd name="connsiteY29" fmla="*/ 15177 h 28793"/>
                    <a:gd name="connsiteX30" fmla="*/ 1063 w 33006"/>
                    <a:gd name="connsiteY30" fmla="*/ 11240 h 28793"/>
                    <a:gd name="connsiteX31" fmla="*/ 1199 w 33006"/>
                    <a:gd name="connsiteY31" fmla="*/ 9235 h 28793"/>
                    <a:gd name="connsiteX32" fmla="*/ 0 w 33006"/>
                    <a:gd name="connsiteY32" fmla="*/ 6054 h 28793"/>
                    <a:gd name="connsiteX33" fmla="*/ 173 w 33006"/>
                    <a:gd name="connsiteY33" fmla="*/ 5038 h 28793"/>
                    <a:gd name="connsiteX34" fmla="*/ 3424 w 33006"/>
                    <a:gd name="connsiteY34" fmla="*/ 1535 h 28793"/>
                    <a:gd name="connsiteX35" fmla="*/ 6490 w 33006"/>
                    <a:gd name="connsiteY35" fmla="*/ 124 h 28793"/>
                    <a:gd name="connsiteX36" fmla="*/ 7899 w 33006"/>
                    <a:gd name="connsiteY36" fmla="*/ 0 h 28793"/>
                    <a:gd name="connsiteX37" fmla="*/ 9333 w 33006"/>
                    <a:gd name="connsiteY37" fmla="*/ 582 h 28793"/>
                    <a:gd name="connsiteX38" fmla="*/ 11014 w 33006"/>
                    <a:gd name="connsiteY38" fmla="*/ 2241 h 28793"/>
                    <a:gd name="connsiteX39" fmla="*/ 13178 w 33006"/>
                    <a:gd name="connsiteY39" fmla="*/ 6029 h 28793"/>
                    <a:gd name="connsiteX40" fmla="*/ 19396 w 33006"/>
                    <a:gd name="connsiteY40" fmla="*/ 6078 h 2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006" h="28793">
                      <a:moveTo>
                        <a:pt x="19396" y="6078"/>
                      </a:moveTo>
                      <a:lnTo>
                        <a:pt x="21176" y="6722"/>
                      </a:lnTo>
                      <a:lnTo>
                        <a:pt x="24279" y="6388"/>
                      </a:lnTo>
                      <a:lnTo>
                        <a:pt x="25169" y="6846"/>
                      </a:lnTo>
                      <a:lnTo>
                        <a:pt x="25663" y="9557"/>
                      </a:lnTo>
                      <a:lnTo>
                        <a:pt x="27926" y="10398"/>
                      </a:lnTo>
                      <a:lnTo>
                        <a:pt x="28976" y="11649"/>
                      </a:lnTo>
                      <a:lnTo>
                        <a:pt x="31251" y="16576"/>
                      </a:lnTo>
                      <a:lnTo>
                        <a:pt x="32623" y="17393"/>
                      </a:lnTo>
                      <a:lnTo>
                        <a:pt x="33007" y="18519"/>
                      </a:lnTo>
                      <a:lnTo>
                        <a:pt x="32290" y="23062"/>
                      </a:lnTo>
                      <a:lnTo>
                        <a:pt x="29978" y="26739"/>
                      </a:lnTo>
                      <a:lnTo>
                        <a:pt x="27815" y="28398"/>
                      </a:lnTo>
                      <a:lnTo>
                        <a:pt x="25058" y="28794"/>
                      </a:lnTo>
                      <a:lnTo>
                        <a:pt x="22091" y="27048"/>
                      </a:lnTo>
                      <a:lnTo>
                        <a:pt x="20867" y="24808"/>
                      </a:lnTo>
                      <a:lnTo>
                        <a:pt x="19680" y="23916"/>
                      </a:lnTo>
                      <a:lnTo>
                        <a:pt x="16046" y="22344"/>
                      </a:lnTo>
                      <a:lnTo>
                        <a:pt x="14241" y="20686"/>
                      </a:lnTo>
                      <a:lnTo>
                        <a:pt x="13499" y="18928"/>
                      </a:lnTo>
                      <a:lnTo>
                        <a:pt x="14859" y="15214"/>
                      </a:lnTo>
                      <a:lnTo>
                        <a:pt x="14352" y="14447"/>
                      </a:lnTo>
                      <a:lnTo>
                        <a:pt x="12733" y="14583"/>
                      </a:lnTo>
                      <a:lnTo>
                        <a:pt x="9395" y="19373"/>
                      </a:lnTo>
                      <a:lnTo>
                        <a:pt x="7108" y="17813"/>
                      </a:lnTo>
                      <a:lnTo>
                        <a:pt x="6057" y="18643"/>
                      </a:lnTo>
                      <a:lnTo>
                        <a:pt x="3115" y="19485"/>
                      </a:lnTo>
                      <a:lnTo>
                        <a:pt x="2608" y="18581"/>
                      </a:lnTo>
                      <a:lnTo>
                        <a:pt x="2324" y="18074"/>
                      </a:lnTo>
                      <a:lnTo>
                        <a:pt x="3103" y="15177"/>
                      </a:lnTo>
                      <a:lnTo>
                        <a:pt x="1063" y="11240"/>
                      </a:lnTo>
                      <a:lnTo>
                        <a:pt x="1199" y="9235"/>
                      </a:lnTo>
                      <a:lnTo>
                        <a:pt x="0" y="6054"/>
                      </a:lnTo>
                      <a:lnTo>
                        <a:pt x="173" y="5038"/>
                      </a:lnTo>
                      <a:lnTo>
                        <a:pt x="3424" y="1535"/>
                      </a:lnTo>
                      <a:lnTo>
                        <a:pt x="6490" y="124"/>
                      </a:lnTo>
                      <a:lnTo>
                        <a:pt x="7899" y="0"/>
                      </a:lnTo>
                      <a:lnTo>
                        <a:pt x="9333" y="582"/>
                      </a:lnTo>
                      <a:lnTo>
                        <a:pt x="11014" y="2241"/>
                      </a:lnTo>
                      <a:lnTo>
                        <a:pt x="13178" y="6029"/>
                      </a:lnTo>
                      <a:lnTo>
                        <a:pt x="19396" y="6078"/>
                      </a:lnTo>
                    </a:path>
                  </a:pathLst>
                </a:custGeom>
                <a:solidFill>
                  <a:srgbClr val="00441B"/>
                </a:solidFill>
                <a:ln w="12352" cap="flat">
                  <a:solidFill>
                    <a:srgbClr val="000000"/>
                  </a:solidFill>
                  <a:prstDash val="solid"/>
                  <a:round/>
                </a:ln>
              </p:spPr>
              <p:txBody>
                <a:bodyPr rtlCol="0" anchor="ctr"/>
                <a:lstStyle/>
                <a:p>
                  <a:endParaRPr lang="LID4096"/>
                </a:p>
              </p:txBody>
            </p:sp>
            <p:sp>
              <p:nvSpPr>
                <p:cNvPr id="46" name="Freeform: Shape 45">
                  <a:extLst>
                    <a:ext uri="{FF2B5EF4-FFF2-40B4-BE49-F238E27FC236}">
                      <a16:creationId xmlns:a16="http://schemas.microsoft.com/office/drawing/2014/main" id="{63360CED-3C83-8057-0A47-58F961F2AE3F}"/>
                    </a:ext>
                  </a:extLst>
                </p:cNvPr>
                <p:cNvSpPr/>
                <p:nvPr/>
              </p:nvSpPr>
              <p:spPr>
                <a:xfrm>
                  <a:off x="4912598" y="5390722"/>
                  <a:ext cx="8789" cy="8454"/>
                </a:xfrm>
                <a:custGeom>
                  <a:avLst/>
                  <a:gdLst>
                    <a:gd name="connsiteX0" fmla="*/ 8789 w 8789"/>
                    <a:gd name="connsiteY0" fmla="*/ 6313 h 8454"/>
                    <a:gd name="connsiteX1" fmla="*/ 7380 w 8789"/>
                    <a:gd name="connsiteY1" fmla="*/ 8455 h 8454"/>
                    <a:gd name="connsiteX2" fmla="*/ 0 w 8789"/>
                    <a:gd name="connsiteY2" fmla="*/ 198 h 8454"/>
                    <a:gd name="connsiteX3" fmla="*/ 1484 w 8789"/>
                    <a:gd name="connsiteY3" fmla="*/ 0 h 8454"/>
                    <a:gd name="connsiteX4" fmla="*/ 2930 w 8789"/>
                    <a:gd name="connsiteY4" fmla="*/ 730 h 8454"/>
                    <a:gd name="connsiteX5" fmla="*/ 5044 w 8789"/>
                    <a:gd name="connsiteY5" fmla="*/ 3305 h 8454"/>
                    <a:gd name="connsiteX6" fmla="*/ 8789 w 8789"/>
                    <a:gd name="connsiteY6" fmla="*/ 6313 h 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9" h="8454">
                      <a:moveTo>
                        <a:pt x="8789" y="6313"/>
                      </a:moveTo>
                      <a:lnTo>
                        <a:pt x="7380" y="8455"/>
                      </a:lnTo>
                      <a:lnTo>
                        <a:pt x="0" y="198"/>
                      </a:lnTo>
                      <a:lnTo>
                        <a:pt x="1484" y="0"/>
                      </a:lnTo>
                      <a:lnTo>
                        <a:pt x="2930" y="730"/>
                      </a:lnTo>
                      <a:lnTo>
                        <a:pt x="5044" y="3305"/>
                      </a:lnTo>
                      <a:lnTo>
                        <a:pt x="8789" y="6313"/>
                      </a:lnTo>
                    </a:path>
                  </a:pathLst>
                </a:custGeom>
                <a:solidFill>
                  <a:srgbClr val="00441B"/>
                </a:solidFill>
                <a:ln w="12352"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864F777A-2299-D36B-7217-08E3A3BDE9B7}"/>
                    </a:ext>
                  </a:extLst>
                </p:cNvPr>
                <p:cNvSpPr/>
                <p:nvPr/>
              </p:nvSpPr>
              <p:spPr>
                <a:xfrm>
                  <a:off x="4860047" y="5389892"/>
                  <a:ext cx="5933" cy="5905"/>
                </a:xfrm>
                <a:custGeom>
                  <a:avLst/>
                  <a:gdLst>
                    <a:gd name="connsiteX0" fmla="*/ 5279 w 5933"/>
                    <a:gd name="connsiteY0" fmla="*/ 5769 h 5905"/>
                    <a:gd name="connsiteX1" fmla="*/ 3523 w 5933"/>
                    <a:gd name="connsiteY1" fmla="*/ 5905 h 5905"/>
                    <a:gd name="connsiteX2" fmla="*/ 2102 w 5933"/>
                    <a:gd name="connsiteY2" fmla="*/ 5744 h 5905"/>
                    <a:gd name="connsiteX3" fmla="*/ 717 w 5933"/>
                    <a:gd name="connsiteY3" fmla="*/ 4655 h 5905"/>
                    <a:gd name="connsiteX4" fmla="*/ 198 w 5933"/>
                    <a:gd name="connsiteY4" fmla="*/ 3603 h 5905"/>
                    <a:gd name="connsiteX5" fmla="*/ 0 w 5933"/>
                    <a:gd name="connsiteY5" fmla="*/ 1746 h 5905"/>
                    <a:gd name="connsiteX6" fmla="*/ 680 w 5933"/>
                    <a:gd name="connsiteY6" fmla="*/ 0 h 5905"/>
                    <a:gd name="connsiteX7" fmla="*/ 2250 w 5933"/>
                    <a:gd name="connsiteY7" fmla="*/ 582 h 5905"/>
                    <a:gd name="connsiteX8" fmla="*/ 3622 w 5933"/>
                    <a:gd name="connsiteY8" fmla="*/ 2822 h 5905"/>
                    <a:gd name="connsiteX9" fmla="*/ 5909 w 5933"/>
                    <a:gd name="connsiteY9" fmla="*/ 4308 h 5905"/>
                    <a:gd name="connsiteX10" fmla="*/ 5934 w 5933"/>
                    <a:gd name="connsiteY10" fmla="*/ 5236 h 5905"/>
                    <a:gd name="connsiteX11" fmla="*/ 5279 w 5933"/>
                    <a:gd name="connsiteY11" fmla="*/ 5769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3" h="5905">
                      <a:moveTo>
                        <a:pt x="5279" y="5769"/>
                      </a:moveTo>
                      <a:lnTo>
                        <a:pt x="3523" y="5905"/>
                      </a:lnTo>
                      <a:lnTo>
                        <a:pt x="2102" y="5744"/>
                      </a:lnTo>
                      <a:lnTo>
                        <a:pt x="717" y="4655"/>
                      </a:lnTo>
                      <a:lnTo>
                        <a:pt x="198" y="3603"/>
                      </a:lnTo>
                      <a:lnTo>
                        <a:pt x="0" y="1746"/>
                      </a:lnTo>
                      <a:lnTo>
                        <a:pt x="680" y="0"/>
                      </a:lnTo>
                      <a:lnTo>
                        <a:pt x="2250" y="582"/>
                      </a:lnTo>
                      <a:lnTo>
                        <a:pt x="3622" y="2822"/>
                      </a:lnTo>
                      <a:lnTo>
                        <a:pt x="5909" y="4308"/>
                      </a:lnTo>
                      <a:lnTo>
                        <a:pt x="5934" y="5236"/>
                      </a:lnTo>
                      <a:lnTo>
                        <a:pt x="5279" y="5769"/>
                      </a:lnTo>
                    </a:path>
                  </a:pathLst>
                </a:custGeom>
                <a:solidFill>
                  <a:srgbClr val="00441B"/>
                </a:solidFill>
                <a:ln w="12352"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281FD6FC-F987-2551-8496-A941995B7E5A}"/>
                    </a:ext>
                  </a:extLst>
                </p:cNvPr>
                <p:cNvSpPr/>
                <p:nvPr/>
              </p:nvSpPr>
              <p:spPr>
                <a:xfrm>
                  <a:off x="4926851" y="5387157"/>
                  <a:ext cx="28902" cy="18382"/>
                </a:xfrm>
                <a:custGeom>
                  <a:avLst/>
                  <a:gdLst>
                    <a:gd name="connsiteX0" fmla="*/ 22462 w 28902"/>
                    <a:gd name="connsiteY0" fmla="*/ 8244 h 18382"/>
                    <a:gd name="connsiteX1" fmla="*/ 22647 w 28902"/>
                    <a:gd name="connsiteY1" fmla="*/ 9817 h 18382"/>
                    <a:gd name="connsiteX2" fmla="*/ 25725 w 28902"/>
                    <a:gd name="connsiteY2" fmla="*/ 12849 h 18382"/>
                    <a:gd name="connsiteX3" fmla="*/ 28902 w 28902"/>
                    <a:gd name="connsiteY3" fmla="*/ 17182 h 18382"/>
                    <a:gd name="connsiteX4" fmla="*/ 28544 w 28902"/>
                    <a:gd name="connsiteY4" fmla="*/ 18271 h 18382"/>
                    <a:gd name="connsiteX5" fmla="*/ 27456 w 28902"/>
                    <a:gd name="connsiteY5" fmla="*/ 18383 h 18382"/>
                    <a:gd name="connsiteX6" fmla="*/ 23834 w 28902"/>
                    <a:gd name="connsiteY6" fmla="*/ 15177 h 18382"/>
                    <a:gd name="connsiteX7" fmla="*/ 22870 w 28902"/>
                    <a:gd name="connsiteY7" fmla="*/ 14322 h 18382"/>
                    <a:gd name="connsiteX8" fmla="*/ 21510 w 28902"/>
                    <a:gd name="connsiteY8" fmla="*/ 14087 h 18382"/>
                    <a:gd name="connsiteX9" fmla="*/ 20917 w 28902"/>
                    <a:gd name="connsiteY9" fmla="*/ 14471 h 18382"/>
                    <a:gd name="connsiteX10" fmla="*/ 20002 w 28902"/>
                    <a:gd name="connsiteY10" fmla="*/ 17442 h 18382"/>
                    <a:gd name="connsiteX11" fmla="*/ 18518 w 28902"/>
                    <a:gd name="connsiteY11" fmla="*/ 17714 h 18382"/>
                    <a:gd name="connsiteX12" fmla="*/ 17529 w 28902"/>
                    <a:gd name="connsiteY12" fmla="*/ 16316 h 18382"/>
                    <a:gd name="connsiteX13" fmla="*/ 16503 w 28902"/>
                    <a:gd name="connsiteY13" fmla="*/ 16142 h 18382"/>
                    <a:gd name="connsiteX14" fmla="*/ 14983 w 28902"/>
                    <a:gd name="connsiteY14" fmla="*/ 16910 h 18382"/>
                    <a:gd name="connsiteX15" fmla="*/ 14093 w 28902"/>
                    <a:gd name="connsiteY15" fmla="*/ 16452 h 18382"/>
                    <a:gd name="connsiteX16" fmla="*/ 11237 w 28902"/>
                    <a:gd name="connsiteY16" fmla="*/ 11896 h 18382"/>
                    <a:gd name="connsiteX17" fmla="*/ 9061 w 28902"/>
                    <a:gd name="connsiteY17" fmla="*/ 9544 h 18382"/>
                    <a:gd name="connsiteX18" fmla="*/ 8097 w 28902"/>
                    <a:gd name="connsiteY18" fmla="*/ 8999 h 18382"/>
                    <a:gd name="connsiteX19" fmla="*/ 2423 w 28902"/>
                    <a:gd name="connsiteY19" fmla="*/ 9148 h 18382"/>
                    <a:gd name="connsiteX20" fmla="*/ 754 w 28902"/>
                    <a:gd name="connsiteY20" fmla="*/ 7848 h 18382"/>
                    <a:gd name="connsiteX21" fmla="*/ 0 w 28902"/>
                    <a:gd name="connsiteY21" fmla="*/ 5657 h 18382"/>
                    <a:gd name="connsiteX22" fmla="*/ 371 w 28902"/>
                    <a:gd name="connsiteY22" fmla="*/ 4345 h 18382"/>
                    <a:gd name="connsiteX23" fmla="*/ 3709 w 28902"/>
                    <a:gd name="connsiteY23" fmla="*/ 3293 h 18382"/>
                    <a:gd name="connsiteX24" fmla="*/ 7318 w 28902"/>
                    <a:gd name="connsiteY24" fmla="*/ 3280 h 18382"/>
                    <a:gd name="connsiteX25" fmla="*/ 13710 w 28902"/>
                    <a:gd name="connsiteY25" fmla="*/ 3268 h 18382"/>
                    <a:gd name="connsiteX26" fmla="*/ 19643 w 28902"/>
                    <a:gd name="connsiteY26" fmla="*/ 681 h 18382"/>
                    <a:gd name="connsiteX27" fmla="*/ 24143 w 28902"/>
                    <a:gd name="connsiteY27" fmla="*/ 0 h 18382"/>
                    <a:gd name="connsiteX28" fmla="*/ 25577 w 28902"/>
                    <a:gd name="connsiteY28" fmla="*/ 520 h 18382"/>
                    <a:gd name="connsiteX29" fmla="*/ 26529 w 28902"/>
                    <a:gd name="connsiteY29" fmla="*/ 2637 h 18382"/>
                    <a:gd name="connsiteX30" fmla="*/ 24477 w 28902"/>
                    <a:gd name="connsiteY30" fmla="*/ 6090 h 18382"/>
                    <a:gd name="connsiteX31" fmla="*/ 22462 w 28902"/>
                    <a:gd name="connsiteY31" fmla="*/ 8244 h 1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02" h="18382">
                      <a:moveTo>
                        <a:pt x="22462" y="8244"/>
                      </a:moveTo>
                      <a:lnTo>
                        <a:pt x="22647" y="9817"/>
                      </a:lnTo>
                      <a:lnTo>
                        <a:pt x="25725" y="12849"/>
                      </a:lnTo>
                      <a:lnTo>
                        <a:pt x="28902" y="17182"/>
                      </a:lnTo>
                      <a:lnTo>
                        <a:pt x="28544" y="18271"/>
                      </a:lnTo>
                      <a:lnTo>
                        <a:pt x="27456" y="18383"/>
                      </a:lnTo>
                      <a:lnTo>
                        <a:pt x="23834" y="15177"/>
                      </a:lnTo>
                      <a:lnTo>
                        <a:pt x="22870" y="14322"/>
                      </a:lnTo>
                      <a:lnTo>
                        <a:pt x="21510" y="14087"/>
                      </a:lnTo>
                      <a:lnTo>
                        <a:pt x="20917" y="14471"/>
                      </a:lnTo>
                      <a:lnTo>
                        <a:pt x="20002" y="17442"/>
                      </a:lnTo>
                      <a:lnTo>
                        <a:pt x="18518" y="17714"/>
                      </a:lnTo>
                      <a:lnTo>
                        <a:pt x="17529" y="16316"/>
                      </a:lnTo>
                      <a:lnTo>
                        <a:pt x="16503" y="16142"/>
                      </a:lnTo>
                      <a:lnTo>
                        <a:pt x="14983" y="16910"/>
                      </a:lnTo>
                      <a:lnTo>
                        <a:pt x="14093" y="16452"/>
                      </a:lnTo>
                      <a:lnTo>
                        <a:pt x="11237" y="11896"/>
                      </a:lnTo>
                      <a:lnTo>
                        <a:pt x="9061" y="9544"/>
                      </a:lnTo>
                      <a:lnTo>
                        <a:pt x="8097" y="8999"/>
                      </a:lnTo>
                      <a:lnTo>
                        <a:pt x="2423" y="9148"/>
                      </a:lnTo>
                      <a:lnTo>
                        <a:pt x="754" y="7848"/>
                      </a:lnTo>
                      <a:lnTo>
                        <a:pt x="0" y="5657"/>
                      </a:lnTo>
                      <a:lnTo>
                        <a:pt x="371" y="4345"/>
                      </a:lnTo>
                      <a:lnTo>
                        <a:pt x="3709" y="3293"/>
                      </a:lnTo>
                      <a:lnTo>
                        <a:pt x="7318" y="3280"/>
                      </a:lnTo>
                      <a:lnTo>
                        <a:pt x="13710" y="3268"/>
                      </a:lnTo>
                      <a:lnTo>
                        <a:pt x="19643" y="681"/>
                      </a:lnTo>
                      <a:lnTo>
                        <a:pt x="24143" y="0"/>
                      </a:lnTo>
                      <a:lnTo>
                        <a:pt x="25577" y="520"/>
                      </a:lnTo>
                      <a:lnTo>
                        <a:pt x="26529" y="2637"/>
                      </a:lnTo>
                      <a:lnTo>
                        <a:pt x="24477" y="6090"/>
                      </a:lnTo>
                      <a:lnTo>
                        <a:pt x="22462" y="8244"/>
                      </a:lnTo>
                    </a:path>
                  </a:pathLst>
                </a:custGeom>
                <a:solidFill>
                  <a:srgbClr val="00441B"/>
                </a:solidFill>
                <a:ln w="12352" cap="flat">
                  <a:solidFill>
                    <a:srgbClr val="000000"/>
                  </a:solidFill>
                  <a:prstDash val="solid"/>
                  <a:round/>
                </a:ln>
              </p:spPr>
              <p:txBody>
                <a:bodyPr rtlCol="0" anchor="ctr"/>
                <a:lstStyle/>
                <a:p>
                  <a:endParaRPr lang="LID4096"/>
                </a:p>
              </p:txBody>
            </p:sp>
            <p:sp>
              <p:nvSpPr>
                <p:cNvPr id="49" name="Freeform: Shape 48">
                  <a:extLst>
                    <a:ext uri="{FF2B5EF4-FFF2-40B4-BE49-F238E27FC236}">
                      <a16:creationId xmlns:a16="http://schemas.microsoft.com/office/drawing/2014/main" id="{55528051-0635-ED1A-C4C4-F942CF9C2F75}"/>
                    </a:ext>
                  </a:extLst>
                </p:cNvPr>
                <p:cNvSpPr/>
                <p:nvPr/>
              </p:nvSpPr>
              <p:spPr>
                <a:xfrm>
                  <a:off x="4882039" y="5380868"/>
                  <a:ext cx="17109" cy="17157"/>
                </a:xfrm>
                <a:custGeom>
                  <a:avLst/>
                  <a:gdLst>
                    <a:gd name="connsiteX0" fmla="*/ 17109 w 17109"/>
                    <a:gd name="connsiteY0" fmla="*/ 15957 h 17157"/>
                    <a:gd name="connsiteX1" fmla="*/ 16874 w 17109"/>
                    <a:gd name="connsiteY1" fmla="*/ 16898 h 17157"/>
                    <a:gd name="connsiteX2" fmla="*/ 15811 w 17109"/>
                    <a:gd name="connsiteY2" fmla="*/ 17158 h 17157"/>
                    <a:gd name="connsiteX3" fmla="*/ 12955 w 17109"/>
                    <a:gd name="connsiteY3" fmla="*/ 16625 h 17157"/>
                    <a:gd name="connsiteX4" fmla="*/ 10186 w 17109"/>
                    <a:gd name="connsiteY4" fmla="*/ 16799 h 17157"/>
                    <a:gd name="connsiteX5" fmla="*/ 9012 w 17109"/>
                    <a:gd name="connsiteY5" fmla="*/ 15920 h 17157"/>
                    <a:gd name="connsiteX6" fmla="*/ 7665 w 17109"/>
                    <a:gd name="connsiteY6" fmla="*/ 12379 h 17157"/>
                    <a:gd name="connsiteX7" fmla="*/ 6836 w 17109"/>
                    <a:gd name="connsiteY7" fmla="*/ 11983 h 17157"/>
                    <a:gd name="connsiteX8" fmla="*/ 309 w 17109"/>
                    <a:gd name="connsiteY8" fmla="*/ 8801 h 17157"/>
                    <a:gd name="connsiteX9" fmla="*/ 0 w 17109"/>
                    <a:gd name="connsiteY9" fmla="*/ 7601 h 17157"/>
                    <a:gd name="connsiteX10" fmla="*/ 507 w 17109"/>
                    <a:gd name="connsiteY10" fmla="*/ 6932 h 17157"/>
                    <a:gd name="connsiteX11" fmla="*/ 2188 w 17109"/>
                    <a:gd name="connsiteY11" fmla="*/ 6648 h 17157"/>
                    <a:gd name="connsiteX12" fmla="*/ 3511 w 17109"/>
                    <a:gd name="connsiteY12" fmla="*/ 3937 h 17157"/>
                    <a:gd name="connsiteX13" fmla="*/ 4450 w 17109"/>
                    <a:gd name="connsiteY13" fmla="*/ 3479 h 17157"/>
                    <a:gd name="connsiteX14" fmla="*/ 6428 w 17109"/>
                    <a:gd name="connsiteY14" fmla="*/ 248 h 17157"/>
                    <a:gd name="connsiteX15" fmla="*/ 7232 w 17109"/>
                    <a:gd name="connsiteY15" fmla="*/ 0 h 17157"/>
                    <a:gd name="connsiteX16" fmla="*/ 9506 w 17109"/>
                    <a:gd name="connsiteY16" fmla="*/ 8863 h 17157"/>
                    <a:gd name="connsiteX17" fmla="*/ 10063 w 17109"/>
                    <a:gd name="connsiteY17" fmla="*/ 9495 h 17157"/>
                    <a:gd name="connsiteX18" fmla="*/ 12918 w 17109"/>
                    <a:gd name="connsiteY18" fmla="*/ 9953 h 17157"/>
                    <a:gd name="connsiteX19" fmla="*/ 15082 w 17109"/>
                    <a:gd name="connsiteY19" fmla="*/ 11872 h 17157"/>
                    <a:gd name="connsiteX20" fmla="*/ 16441 w 17109"/>
                    <a:gd name="connsiteY20" fmla="*/ 14125 h 17157"/>
                    <a:gd name="connsiteX21" fmla="*/ 17109 w 17109"/>
                    <a:gd name="connsiteY21" fmla="*/ 15957 h 1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09" h="17157">
                      <a:moveTo>
                        <a:pt x="17109" y="15957"/>
                      </a:moveTo>
                      <a:lnTo>
                        <a:pt x="16874" y="16898"/>
                      </a:lnTo>
                      <a:lnTo>
                        <a:pt x="15811" y="17158"/>
                      </a:lnTo>
                      <a:lnTo>
                        <a:pt x="12955" y="16625"/>
                      </a:lnTo>
                      <a:lnTo>
                        <a:pt x="10186" y="16799"/>
                      </a:lnTo>
                      <a:lnTo>
                        <a:pt x="9012" y="15920"/>
                      </a:lnTo>
                      <a:lnTo>
                        <a:pt x="7665" y="12379"/>
                      </a:lnTo>
                      <a:lnTo>
                        <a:pt x="6836" y="11983"/>
                      </a:lnTo>
                      <a:lnTo>
                        <a:pt x="309" y="8801"/>
                      </a:lnTo>
                      <a:lnTo>
                        <a:pt x="0" y="7601"/>
                      </a:lnTo>
                      <a:lnTo>
                        <a:pt x="507" y="6932"/>
                      </a:lnTo>
                      <a:lnTo>
                        <a:pt x="2188" y="6648"/>
                      </a:lnTo>
                      <a:lnTo>
                        <a:pt x="3511" y="3937"/>
                      </a:lnTo>
                      <a:lnTo>
                        <a:pt x="4450" y="3479"/>
                      </a:lnTo>
                      <a:lnTo>
                        <a:pt x="6428" y="248"/>
                      </a:lnTo>
                      <a:lnTo>
                        <a:pt x="7232" y="0"/>
                      </a:lnTo>
                      <a:lnTo>
                        <a:pt x="9506" y="8863"/>
                      </a:lnTo>
                      <a:lnTo>
                        <a:pt x="10063" y="9495"/>
                      </a:lnTo>
                      <a:lnTo>
                        <a:pt x="12918" y="9953"/>
                      </a:lnTo>
                      <a:lnTo>
                        <a:pt x="15082" y="11872"/>
                      </a:lnTo>
                      <a:lnTo>
                        <a:pt x="16441" y="14125"/>
                      </a:lnTo>
                      <a:lnTo>
                        <a:pt x="17109" y="15957"/>
                      </a:lnTo>
                    </a:path>
                  </a:pathLst>
                </a:custGeom>
                <a:solidFill>
                  <a:srgbClr val="00441B"/>
                </a:solidFill>
                <a:ln w="12352" cap="flat">
                  <a:solidFill>
                    <a:srgbClr val="000000"/>
                  </a:solidFill>
                  <a:prstDash val="solid"/>
                  <a:round/>
                </a:ln>
              </p:spPr>
              <p:txBody>
                <a:bodyPr rtlCol="0" anchor="ctr"/>
                <a:lstStyle/>
                <a:p>
                  <a:endParaRPr lang="LID4096"/>
                </a:p>
              </p:txBody>
            </p:sp>
            <p:sp>
              <p:nvSpPr>
                <p:cNvPr id="50" name="Freeform: Shape 49">
                  <a:extLst>
                    <a:ext uri="{FF2B5EF4-FFF2-40B4-BE49-F238E27FC236}">
                      <a16:creationId xmlns:a16="http://schemas.microsoft.com/office/drawing/2014/main" id="{05102479-2B94-0968-B20E-F3BBA396B396}"/>
                    </a:ext>
                  </a:extLst>
                </p:cNvPr>
                <p:cNvSpPr/>
                <p:nvPr/>
              </p:nvSpPr>
              <p:spPr>
                <a:xfrm>
                  <a:off x="4890717" y="5373862"/>
                  <a:ext cx="51574" cy="28694"/>
                </a:xfrm>
                <a:custGeom>
                  <a:avLst/>
                  <a:gdLst>
                    <a:gd name="connsiteX0" fmla="*/ 32018 w 51574"/>
                    <a:gd name="connsiteY0" fmla="*/ 3119 h 28694"/>
                    <a:gd name="connsiteX1" fmla="*/ 33303 w 51574"/>
                    <a:gd name="connsiteY1" fmla="*/ 3355 h 28694"/>
                    <a:gd name="connsiteX2" fmla="*/ 34020 w 51574"/>
                    <a:gd name="connsiteY2" fmla="*/ 2538 h 28694"/>
                    <a:gd name="connsiteX3" fmla="*/ 35714 w 51574"/>
                    <a:gd name="connsiteY3" fmla="*/ 606 h 28694"/>
                    <a:gd name="connsiteX4" fmla="*/ 38285 w 51574"/>
                    <a:gd name="connsiteY4" fmla="*/ 582 h 28694"/>
                    <a:gd name="connsiteX5" fmla="*/ 40263 w 51574"/>
                    <a:gd name="connsiteY5" fmla="*/ 3231 h 28694"/>
                    <a:gd name="connsiteX6" fmla="*/ 42674 w 51574"/>
                    <a:gd name="connsiteY6" fmla="*/ 4357 h 28694"/>
                    <a:gd name="connsiteX7" fmla="*/ 44787 w 51574"/>
                    <a:gd name="connsiteY7" fmla="*/ 6932 h 28694"/>
                    <a:gd name="connsiteX8" fmla="*/ 46666 w 51574"/>
                    <a:gd name="connsiteY8" fmla="*/ 6425 h 28694"/>
                    <a:gd name="connsiteX9" fmla="*/ 48558 w 51574"/>
                    <a:gd name="connsiteY9" fmla="*/ 8727 h 28694"/>
                    <a:gd name="connsiteX10" fmla="*/ 49658 w 51574"/>
                    <a:gd name="connsiteY10" fmla="*/ 8975 h 28694"/>
                    <a:gd name="connsiteX11" fmla="*/ 49868 w 51574"/>
                    <a:gd name="connsiteY11" fmla="*/ 11401 h 28694"/>
                    <a:gd name="connsiteX12" fmla="*/ 51401 w 51574"/>
                    <a:gd name="connsiteY12" fmla="*/ 12627 h 28694"/>
                    <a:gd name="connsiteX13" fmla="*/ 51574 w 51574"/>
                    <a:gd name="connsiteY13" fmla="*/ 13914 h 28694"/>
                    <a:gd name="connsiteX14" fmla="*/ 48978 w 51574"/>
                    <a:gd name="connsiteY14" fmla="*/ 15016 h 28694"/>
                    <a:gd name="connsiteX15" fmla="*/ 45863 w 51574"/>
                    <a:gd name="connsiteY15" fmla="*/ 14632 h 28694"/>
                    <a:gd name="connsiteX16" fmla="*/ 39175 w 51574"/>
                    <a:gd name="connsiteY16" fmla="*/ 14818 h 28694"/>
                    <a:gd name="connsiteX17" fmla="*/ 36418 w 51574"/>
                    <a:gd name="connsiteY17" fmla="*/ 15424 h 28694"/>
                    <a:gd name="connsiteX18" fmla="*/ 34391 w 51574"/>
                    <a:gd name="connsiteY18" fmla="*/ 17219 h 28694"/>
                    <a:gd name="connsiteX19" fmla="*/ 33414 w 51574"/>
                    <a:gd name="connsiteY19" fmla="*/ 20277 h 28694"/>
                    <a:gd name="connsiteX20" fmla="*/ 32549 w 51574"/>
                    <a:gd name="connsiteY20" fmla="*/ 20661 h 28694"/>
                    <a:gd name="connsiteX21" fmla="*/ 31029 w 51574"/>
                    <a:gd name="connsiteY21" fmla="*/ 19646 h 28694"/>
                    <a:gd name="connsiteX22" fmla="*/ 29619 w 51574"/>
                    <a:gd name="connsiteY22" fmla="*/ 19844 h 28694"/>
                    <a:gd name="connsiteX23" fmla="*/ 28173 w 51574"/>
                    <a:gd name="connsiteY23" fmla="*/ 19113 h 28694"/>
                    <a:gd name="connsiteX24" fmla="*/ 25898 w 51574"/>
                    <a:gd name="connsiteY24" fmla="*/ 15969 h 28694"/>
                    <a:gd name="connsiteX25" fmla="*/ 22425 w 51574"/>
                    <a:gd name="connsiteY25" fmla="*/ 15177 h 28694"/>
                    <a:gd name="connsiteX26" fmla="*/ 21596 w 51574"/>
                    <a:gd name="connsiteY26" fmla="*/ 15387 h 28694"/>
                    <a:gd name="connsiteX27" fmla="*/ 20756 w 51574"/>
                    <a:gd name="connsiteY27" fmla="*/ 15597 h 28694"/>
                    <a:gd name="connsiteX28" fmla="*/ 20385 w 51574"/>
                    <a:gd name="connsiteY28" fmla="*/ 16761 h 28694"/>
                    <a:gd name="connsiteX29" fmla="*/ 20781 w 51574"/>
                    <a:gd name="connsiteY29" fmla="*/ 18544 h 28694"/>
                    <a:gd name="connsiteX30" fmla="*/ 23179 w 51574"/>
                    <a:gd name="connsiteY30" fmla="*/ 21453 h 28694"/>
                    <a:gd name="connsiteX31" fmla="*/ 23018 w 51574"/>
                    <a:gd name="connsiteY31" fmla="*/ 22678 h 28694"/>
                    <a:gd name="connsiteX32" fmla="*/ 22227 w 51574"/>
                    <a:gd name="connsiteY32" fmla="*/ 23074 h 28694"/>
                    <a:gd name="connsiteX33" fmla="*/ 17294 w 51574"/>
                    <a:gd name="connsiteY33" fmla="*/ 22975 h 28694"/>
                    <a:gd name="connsiteX34" fmla="*/ 16367 w 51574"/>
                    <a:gd name="connsiteY34" fmla="*/ 23731 h 28694"/>
                    <a:gd name="connsiteX35" fmla="*/ 16145 w 51574"/>
                    <a:gd name="connsiteY35" fmla="*/ 25031 h 28694"/>
                    <a:gd name="connsiteX36" fmla="*/ 17072 w 51574"/>
                    <a:gd name="connsiteY36" fmla="*/ 28435 h 28694"/>
                    <a:gd name="connsiteX37" fmla="*/ 15934 w 51574"/>
                    <a:gd name="connsiteY37" fmla="*/ 28695 h 28694"/>
                    <a:gd name="connsiteX38" fmla="*/ 14340 w 51574"/>
                    <a:gd name="connsiteY38" fmla="*/ 27679 h 28694"/>
                    <a:gd name="connsiteX39" fmla="*/ 13549 w 51574"/>
                    <a:gd name="connsiteY39" fmla="*/ 26207 h 28694"/>
                    <a:gd name="connsiteX40" fmla="*/ 14303 w 51574"/>
                    <a:gd name="connsiteY40" fmla="*/ 22666 h 28694"/>
                    <a:gd name="connsiteX41" fmla="*/ 16590 w 51574"/>
                    <a:gd name="connsiteY41" fmla="*/ 20425 h 28694"/>
                    <a:gd name="connsiteX42" fmla="*/ 16305 w 51574"/>
                    <a:gd name="connsiteY42" fmla="*/ 20005 h 28694"/>
                    <a:gd name="connsiteX43" fmla="*/ 15292 w 51574"/>
                    <a:gd name="connsiteY43" fmla="*/ 19831 h 28694"/>
                    <a:gd name="connsiteX44" fmla="*/ 14426 w 51574"/>
                    <a:gd name="connsiteY44" fmla="*/ 20438 h 28694"/>
                    <a:gd name="connsiteX45" fmla="*/ 12659 w 51574"/>
                    <a:gd name="connsiteY45" fmla="*/ 20141 h 28694"/>
                    <a:gd name="connsiteX46" fmla="*/ 10668 w 51574"/>
                    <a:gd name="connsiteY46" fmla="*/ 21230 h 28694"/>
                    <a:gd name="connsiteX47" fmla="*/ 9172 w 51574"/>
                    <a:gd name="connsiteY47" fmla="*/ 20636 h 28694"/>
                    <a:gd name="connsiteX48" fmla="*/ 8517 w 51574"/>
                    <a:gd name="connsiteY48" fmla="*/ 19373 h 28694"/>
                    <a:gd name="connsiteX49" fmla="*/ 6663 w 51574"/>
                    <a:gd name="connsiteY49" fmla="*/ 14929 h 28694"/>
                    <a:gd name="connsiteX50" fmla="*/ 5686 w 51574"/>
                    <a:gd name="connsiteY50" fmla="*/ 13753 h 28694"/>
                    <a:gd name="connsiteX51" fmla="*/ 2979 w 51574"/>
                    <a:gd name="connsiteY51" fmla="*/ 13716 h 28694"/>
                    <a:gd name="connsiteX52" fmla="*/ 1941 w 51574"/>
                    <a:gd name="connsiteY52" fmla="*/ 13035 h 28694"/>
                    <a:gd name="connsiteX53" fmla="*/ 49 w 51574"/>
                    <a:gd name="connsiteY53" fmla="*/ 7229 h 28694"/>
                    <a:gd name="connsiteX54" fmla="*/ 0 w 51574"/>
                    <a:gd name="connsiteY54" fmla="*/ 5868 h 28694"/>
                    <a:gd name="connsiteX55" fmla="*/ 841 w 51574"/>
                    <a:gd name="connsiteY55" fmla="*/ 4902 h 28694"/>
                    <a:gd name="connsiteX56" fmla="*/ 2534 w 51574"/>
                    <a:gd name="connsiteY56" fmla="*/ 4976 h 28694"/>
                    <a:gd name="connsiteX57" fmla="*/ 7652 w 51574"/>
                    <a:gd name="connsiteY57" fmla="*/ 10163 h 28694"/>
                    <a:gd name="connsiteX58" fmla="*/ 9086 w 51574"/>
                    <a:gd name="connsiteY58" fmla="*/ 10745 h 28694"/>
                    <a:gd name="connsiteX59" fmla="*/ 11052 w 51574"/>
                    <a:gd name="connsiteY59" fmla="*/ 10596 h 28694"/>
                    <a:gd name="connsiteX60" fmla="*/ 13029 w 51574"/>
                    <a:gd name="connsiteY60" fmla="*/ 9235 h 28694"/>
                    <a:gd name="connsiteX61" fmla="*/ 17097 w 51574"/>
                    <a:gd name="connsiteY61" fmla="*/ 3912 h 28694"/>
                    <a:gd name="connsiteX62" fmla="*/ 18320 w 51574"/>
                    <a:gd name="connsiteY62" fmla="*/ 3119 h 28694"/>
                    <a:gd name="connsiteX63" fmla="*/ 20076 w 51574"/>
                    <a:gd name="connsiteY63" fmla="*/ 2005 h 28694"/>
                    <a:gd name="connsiteX64" fmla="*/ 22993 w 51574"/>
                    <a:gd name="connsiteY64" fmla="*/ 384 h 28694"/>
                    <a:gd name="connsiteX65" fmla="*/ 25416 w 51574"/>
                    <a:gd name="connsiteY65" fmla="*/ 0 h 28694"/>
                    <a:gd name="connsiteX66" fmla="*/ 28284 w 51574"/>
                    <a:gd name="connsiteY66" fmla="*/ 966 h 28694"/>
                    <a:gd name="connsiteX67" fmla="*/ 32018 w 51574"/>
                    <a:gd name="connsiteY67" fmla="*/ 3119 h 2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1574" h="28694">
                      <a:moveTo>
                        <a:pt x="32018" y="3119"/>
                      </a:moveTo>
                      <a:lnTo>
                        <a:pt x="33303" y="3355"/>
                      </a:lnTo>
                      <a:lnTo>
                        <a:pt x="34020" y="2538"/>
                      </a:lnTo>
                      <a:lnTo>
                        <a:pt x="35714" y="606"/>
                      </a:lnTo>
                      <a:lnTo>
                        <a:pt x="38285" y="582"/>
                      </a:lnTo>
                      <a:lnTo>
                        <a:pt x="40263" y="3231"/>
                      </a:lnTo>
                      <a:lnTo>
                        <a:pt x="42674" y="4357"/>
                      </a:lnTo>
                      <a:lnTo>
                        <a:pt x="44787" y="6932"/>
                      </a:lnTo>
                      <a:lnTo>
                        <a:pt x="46666" y="6425"/>
                      </a:lnTo>
                      <a:lnTo>
                        <a:pt x="48558" y="8727"/>
                      </a:lnTo>
                      <a:lnTo>
                        <a:pt x="49658" y="8975"/>
                      </a:lnTo>
                      <a:lnTo>
                        <a:pt x="49868" y="11401"/>
                      </a:lnTo>
                      <a:lnTo>
                        <a:pt x="51401" y="12627"/>
                      </a:lnTo>
                      <a:lnTo>
                        <a:pt x="51574" y="13914"/>
                      </a:lnTo>
                      <a:lnTo>
                        <a:pt x="48978" y="15016"/>
                      </a:lnTo>
                      <a:lnTo>
                        <a:pt x="45863" y="14632"/>
                      </a:lnTo>
                      <a:lnTo>
                        <a:pt x="39175" y="14818"/>
                      </a:lnTo>
                      <a:lnTo>
                        <a:pt x="36418" y="15424"/>
                      </a:lnTo>
                      <a:lnTo>
                        <a:pt x="34391" y="17219"/>
                      </a:lnTo>
                      <a:lnTo>
                        <a:pt x="33414" y="20277"/>
                      </a:lnTo>
                      <a:lnTo>
                        <a:pt x="32549" y="20661"/>
                      </a:lnTo>
                      <a:lnTo>
                        <a:pt x="31029" y="19646"/>
                      </a:lnTo>
                      <a:lnTo>
                        <a:pt x="29619" y="19844"/>
                      </a:lnTo>
                      <a:lnTo>
                        <a:pt x="28173" y="19113"/>
                      </a:lnTo>
                      <a:lnTo>
                        <a:pt x="25898" y="15969"/>
                      </a:lnTo>
                      <a:lnTo>
                        <a:pt x="22425" y="15177"/>
                      </a:lnTo>
                      <a:lnTo>
                        <a:pt x="21596" y="15387"/>
                      </a:lnTo>
                      <a:lnTo>
                        <a:pt x="20756" y="15597"/>
                      </a:lnTo>
                      <a:lnTo>
                        <a:pt x="20385" y="16761"/>
                      </a:lnTo>
                      <a:lnTo>
                        <a:pt x="20781" y="18544"/>
                      </a:lnTo>
                      <a:lnTo>
                        <a:pt x="23179" y="21453"/>
                      </a:lnTo>
                      <a:lnTo>
                        <a:pt x="23018" y="22678"/>
                      </a:lnTo>
                      <a:lnTo>
                        <a:pt x="22227" y="23074"/>
                      </a:lnTo>
                      <a:lnTo>
                        <a:pt x="17294" y="22975"/>
                      </a:lnTo>
                      <a:lnTo>
                        <a:pt x="16367" y="23731"/>
                      </a:lnTo>
                      <a:lnTo>
                        <a:pt x="16145" y="25031"/>
                      </a:lnTo>
                      <a:lnTo>
                        <a:pt x="17072" y="28435"/>
                      </a:lnTo>
                      <a:lnTo>
                        <a:pt x="15934" y="28695"/>
                      </a:lnTo>
                      <a:lnTo>
                        <a:pt x="14340" y="27679"/>
                      </a:lnTo>
                      <a:lnTo>
                        <a:pt x="13549" y="26207"/>
                      </a:lnTo>
                      <a:lnTo>
                        <a:pt x="14303" y="22666"/>
                      </a:lnTo>
                      <a:lnTo>
                        <a:pt x="16590" y="20425"/>
                      </a:lnTo>
                      <a:lnTo>
                        <a:pt x="16305" y="20005"/>
                      </a:lnTo>
                      <a:lnTo>
                        <a:pt x="15292" y="19831"/>
                      </a:lnTo>
                      <a:lnTo>
                        <a:pt x="14426" y="20438"/>
                      </a:lnTo>
                      <a:lnTo>
                        <a:pt x="12659" y="20141"/>
                      </a:lnTo>
                      <a:lnTo>
                        <a:pt x="10668" y="21230"/>
                      </a:lnTo>
                      <a:lnTo>
                        <a:pt x="9172" y="20636"/>
                      </a:lnTo>
                      <a:lnTo>
                        <a:pt x="8517" y="19373"/>
                      </a:lnTo>
                      <a:lnTo>
                        <a:pt x="6663" y="14929"/>
                      </a:lnTo>
                      <a:lnTo>
                        <a:pt x="5686" y="13753"/>
                      </a:lnTo>
                      <a:lnTo>
                        <a:pt x="2979" y="13716"/>
                      </a:lnTo>
                      <a:lnTo>
                        <a:pt x="1941" y="13035"/>
                      </a:lnTo>
                      <a:lnTo>
                        <a:pt x="49" y="7229"/>
                      </a:lnTo>
                      <a:lnTo>
                        <a:pt x="0" y="5868"/>
                      </a:lnTo>
                      <a:lnTo>
                        <a:pt x="841" y="4902"/>
                      </a:lnTo>
                      <a:lnTo>
                        <a:pt x="2534" y="4976"/>
                      </a:lnTo>
                      <a:lnTo>
                        <a:pt x="7652" y="10163"/>
                      </a:lnTo>
                      <a:lnTo>
                        <a:pt x="9086" y="10745"/>
                      </a:lnTo>
                      <a:lnTo>
                        <a:pt x="11052" y="10596"/>
                      </a:lnTo>
                      <a:lnTo>
                        <a:pt x="13029" y="9235"/>
                      </a:lnTo>
                      <a:lnTo>
                        <a:pt x="17097" y="3912"/>
                      </a:lnTo>
                      <a:lnTo>
                        <a:pt x="18320" y="3119"/>
                      </a:lnTo>
                      <a:lnTo>
                        <a:pt x="20076" y="2005"/>
                      </a:lnTo>
                      <a:lnTo>
                        <a:pt x="22993" y="384"/>
                      </a:lnTo>
                      <a:lnTo>
                        <a:pt x="25416" y="0"/>
                      </a:lnTo>
                      <a:lnTo>
                        <a:pt x="28284" y="966"/>
                      </a:lnTo>
                      <a:lnTo>
                        <a:pt x="32018" y="3119"/>
                      </a:lnTo>
                    </a:path>
                  </a:pathLst>
                </a:custGeom>
                <a:solidFill>
                  <a:srgbClr val="00441B"/>
                </a:solidFill>
                <a:ln w="12352" cap="flat">
                  <a:solidFill>
                    <a:srgbClr val="000000"/>
                  </a:solidFill>
                  <a:prstDash val="solid"/>
                  <a:round/>
                </a:ln>
              </p:spPr>
              <p:txBody>
                <a:bodyPr rtlCol="0" anchor="ctr"/>
                <a:lstStyle/>
                <a:p>
                  <a:endParaRPr lang="LID4096"/>
                </a:p>
              </p:txBody>
            </p:sp>
            <p:sp>
              <p:nvSpPr>
                <p:cNvPr id="51" name="Freeform: Shape 50">
                  <a:extLst>
                    <a:ext uri="{FF2B5EF4-FFF2-40B4-BE49-F238E27FC236}">
                      <a16:creationId xmlns:a16="http://schemas.microsoft.com/office/drawing/2014/main" id="{1B0BF965-98B5-8BC6-2881-5C793F07A7C7}"/>
                    </a:ext>
                  </a:extLst>
                </p:cNvPr>
                <p:cNvSpPr/>
                <p:nvPr/>
              </p:nvSpPr>
              <p:spPr>
                <a:xfrm>
                  <a:off x="4859911" y="5367623"/>
                  <a:ext cx="11681" cy="22393"/>
                </a:xfrm>
                <a:custGeom>
                  <a:avLst/>
                  <a:gdLst>
                    <a:gd name="connsiteX0" fmla="*/ 7121 w 11681"/>
                    <a:gd name="connsiteY0" fmla="*/ 0 h 22393"/>
                    <a:gd name="connsiteX1" fmla="*/ 11373 w 11681"/>
                    <a:gd name="connsiteY1" fmla="*/ 5496 h 22393"/>
                    <a:gd name="connsiteX2" fmla="*/ 11682 w 11681"/>
                    <a:gd name="connsiteY2" fmla="*/ 6845 h 22393"/>
                    <a:gd name="connsiteX3" fmla="*/ 10285 w 11681"/>
                    <a:gd name="connsiteY3" fmla="*/ 15003 h 22393"/>
                    <a:gd name="connsiteX4" fmla="*/ 9160 w 11681"/>
                    <a:gd name="connsiteY4" fmla="*/ 21354 h 22393"/>
                    <a:gd name="connsiteX5" fmla="*/ 8394 w 11681"/>
                    <a:gd name="connsiteY5" fmla="*/ 22394 h 22393"/>
                    <a:gd name="connsiteX6" fmla="*/ 5872 w 11681"/>
                    <a:gd name="connsiteY6" fmla="*/ 21849 h 22393"/>
                    <a:gd name="connsiteX7" fmla="*/ 3016 w 11681"/>
                    <a:gd name="connsiteY7" fmla="*/ 17801 h 22393"/>
                    <a:gd name="connsiteX8" fmla="*/ 890 w 11681"/>
                    <a:gd name="connsiteY8" fmla="*/ 11079 h 22393"/>
                    <a:gd name="connsiteX9" fmla="*/ 804 w 11681"/>
                    <a:gd name="connsiteY9" fmla="*/ 10572 h 22393"/>
                    <a:gd name="connsiteX10" fmla="*/ 0 w 11681"/>
                    <a:gd name="connsiteY10" fmla="*/ 5298 h 22393"/>
                    <a:gd name="connsiteX11" fmla="*/ 124 w 11681"/>
                    <a:gd name="connsiteY11" fmla="*/ 2859 h 22393"/>
                    <a:gd name="connsiteX12" fmla="*/ 989 w 11681"/>
                    <a:gd name="connsiteY12" fmla="*/ 1164 h 22393"/>
                    <a:gd name="connsiteX13" fmla="*/ 1125 w 11681"/>
                    <a:gd name="connsiteY13" fmla="*/ 879 h 22393"/>
                    <a:gd name="connsiteX14" fmla="*/ 1446 w 11681"/>
                    <a:gd name="connsiteY14" fmla="*/ 904 h 22393"/>
                    <a:gd name="connsiteX15" fmla="*/ 2274 w 11681"/>
                    <a:gd name="connsiteY15" fmla="*/ 978 h 22393"/>
                    <a:gd name="connsiteX16" fmla="*/ 3350 w 11681"/>
                    <a:gd name="connsiteY16" fmla="*/ 2439 h 22393"/>
                    <a:gd name="connsiteX17" fmla="*/ 4487 w 11681"/>
                    <a:gd name="connsiteY17" fmla="*/ 2253 h 22393"/>
                    <a:gd name="connsiteX18" fmla="*/ 5217 w 11681"/>
                    <a:gd name="connsiteY18" fmla="*/ 0 h 22393"/>
                    <a:gd name="connsiteX19" fmla="*/ 7121 w 11681"/>
                    <a:gd name="connsiteY19" fmla="*/ 0 h 2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81" h="22393">
                      <a:moveTo>
                        <a:pt x="7121" y="0"/>
                      </a:moveTo>
                      <a:lnTo>
                        <a:pt x="11373" y="5496"/>
                      </a:lnTo>
                      <a:lnTo>
                        <a:pt x="11682" y="6845"/>
                      </a:lnTo>
                      <a:lnTo>
                        <a:pt x="10285" y="15003"/>
                      </a:lnTo>
                      <a:lnTo>
                        <a:pt x="9160" y="21354"/>
                      </a:lnTo>
                      <a:lnTo>
                        <a:pt x="8394" y="22394"/>
                      </a:lnTo>
                      <a:lnTo>
                        <a:pt x="5872" y="21849"/>
                      </a:lnTo>
                      <a:lnTo>
                        <a:pt x="3016" y="17801"/>
                      </a:lnTo>
                      <a:lnTo>
                        <a:pt x="890" y="11079"/>
                      </a:lnTo>
                      <a:lnTo>
                        <a:pt x="804" y="10572"/>
                      </a:lnTo>
                      <a:lnTo>
                        <a:pt x="0" y="5298"/>
                      </a:lnTo>
                      <a:lnTo>
                        <a:pt x="124" y="2859"/>
                      </a:lnTo>
                      <a:lnTo>
                        <a:pt x="989" y="1164"/>
                      </a:lnTo>
                      <a:lnTo>
                        <a:pt x="1125" y="879"/>
                      </a:lnTo>
                      <a:lnTo>
                        <a:pt x="1446" y="904"/>
                      </a:lnTo>
                      <a:lnTo>
                        <a:pt x="2274" y="978"/>
                      </a:lnTo>
                      <a:lnTo>
                        <a:pt x="3350" y="2439"/>
                      </a:lnTo>
                      <a:lnTo>
                        <a:pt x="4487" y="2253"/>
                      </a:lnTo>
                      <a:lnTo>
                        <a:pt x="5217" y="0"/>
                      </a:lnTo>
                      <a:lnTo>
                        <a:pt x="7121" y="0"/>
                      </a:lnTo>
                    </a:path>
                  </a:pathLst>
                </a:custGeom>
                <a:solidFill>
                  <a:srgbClr val="00441B"/>
                </a:solidFill>
                <a:ln w="12352"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A660CC1F-AE26-D86A-FBFB-A435166571B3}"/>
                    </a:ext>
                  </a:extLst>
                </p:cNvPr>
                <p:cNvSpPr/>
                <p:nvPr/>
              </p:nvSpPr>
              <p:spPr>
                <a:xfrm>
                  <a:off x="4877922" y="5365877"/>
                  <a:ext cx="22424" cy="19274"/>
                </a:xfrm>
                <a:custGeom>
                  <a:avLst/>
                  <a:gdLst>
                    <a:gd name="connsiteX0" fmla="*/ 5600 w 22424"/>
                    <a:gd name="connsiteY0" fmla="*/ 18940 h 19274"/>
                    <a:gd name="connsiteX1" fmla="*/ 4463 w 22424"/>
                    <a:gd name="connsiteY1" fmla="*/ 19274 h 19274"/>
                    <a:gd name="connsiteX2" fmla="*/ 1434 w 22424"/>
                    <a:gd name="connsiteY2" fmla="*/ 15598 h 19274"/>
                    <a:gd name="connsiteX3" fmla="*/ 0 w 22424"/>
                    <a:gd name="connsiteY3" fmla="*/ 11636 h 19274"/>
                    <a:gd name="connsiteX4" fmla="*/ 1446 w 22424"/>
                    <a:gd name="connsiteY4" fmla="*/ 8492 h 19274"/>
                    <a:gd name="connsiteX5" fmla="*/ 3622 w 22424"/>
                    <a:gd name="connsiteY5" fmla="*/ 6759 h 19274"/>
                    <a:gd name="connsiteX6" fmla="*/ 8826 w 22424"/>
                    <a:gd name="connsiteY6" fmla="*/ 5051 h 19274"/>
                    <a:gd name="connsiteX7" fmla="*/ 9939 w 22424"/>
                    <a:gd name="connsiteY7" fmla="*/ 4345 h 19274"/>
                    <a:gd name="connsiteX8" fmla="*/ 16763 w 22424"/>
                    <a:gd name="connsiteY8" fmla="*/ 0 h 19274"/>
                    <a:gd name="connsiteX9" fmla="*/ 19075 w 22424"/>
                    <a:gd name="connsiteY9" fmla="*/ 49 h 19274"/>
                    <a:gd name="connsiteX10" fmla="*/ 19977 w 22424"/>
                    <a:gd name="connsiteY10" fmla="*/ 953 h 19274"/>
                    <a:gd name="connsiteX11" fmla="*/ 20879 w 22424"/>
                    <a:gd name="connsiteY11" fmla="*/ 3429 h 19274"/>
                    <a:gd name="connsiteX12" fmla="*/ 22425 w 22424"/>
                    <a:gd name="connsiteY12" fmla="*/ 5298 h 19274"/>
                    <a:gd name="connsiteX13" fmla="*/ 21992 w 22424"/>
                    <a:gd name="connsiteY13" fmla="*/ 6177 h 19274"/>
                    <a:gd name="connsiteX14" fmla="*/ 17925 w 22424"/>
                    <a:gd name="connsiteY14" fmla="*/ 7985 h 19274"/>
                    <a:gd name="connsiteX15" fmla="*/ 13042 w 22424"/>
                    <a:gd name="connsiteY15" fmla="*/ 11475 h 19274"/>
                    <a:gd name="connsiteX16" fmla="*/ 7467 w 22424"/>
                    <a:gd name="connsiteY16" fmla="*/ 12416 h 19274"/>
                    <a:gd name="connsiteX17" fmla="*/ 5600 w 22424"/>
                    <a:gd name="connsiteY17" fmla="*/ 18940 h 1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24" h="19274">
                      <a:moveTo>
                        <a:pt x="5600" y="18940"/>
                      </a:moveTo>
                      <a:lnTo>
                        <a:pt x="4463" y="19274"/>
                      </a:lnTo>
                      <a:lnTo>
                        <a:pt x="1434" y="15598"/>
                      </a:lnTo>
                      <a:lnTo>
                        <a:pt x="0" y="11636"/>
                      </a:lnTo>
                      <a:lnTo>
                        <a:pt x="1446" y="8492"/>
                      </a:lnTo>
                      <a:lnTo>
                        <a:pt x="3622" y="6759"/>
                      </a:lnTo>
                      <a:lnTo>
                        <a:pt x="8826" y="5051"/>
                      </a:lnTo>
                      <a:lnTo>
                        <a:pt x="9939" y="4345"/>
                      </a:lnTo>
                      <a:lnTo>
                        <a:pt x="16763" y="0"/>
                      </a:lnTo>
                      <a:lnTo>
                        <a:pt x="19075" y="49"/>
                      </a:lnTo>
                      <a:lnTo>
                        <a:pt x="19977" y="953"/>
                      </a:lnTo>
                      <a:lnTo>
                        <a:pt x="20879" y="3429"/>
                      </a:lnTo>
                      <a:lnTo>
                        <a:pt x="22425" y="5298"/>
                      </a:lnTo>
                      <a:lnTo>
                        <a:pt x="21992" y="6177"/>
                      </a:lnTo>
                      <a:lnTo>
                        <a:pt x="17925" y="7985"/>
                      </a:lnTo>
                      <a:lnTo>
                        <a:pt x="13042" y="11475"/>
                      </a:lnTo>
                      <a:lnTo>
                        <a:pt x="7467" y="12416"/>
                      </a:lnTo>
                      <a:lnTo>
                        <a:pt x="5600" y="18940"/>
                      </a:lnTo>
                    </a:path>
                  </a:pathLst>
                </a:custGeom>
                <a:solidFill>
                  <a:srgbClr val="00441B"/>
                </a:solidFill>
                <a:ln w="12352"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90FFA423-0461-6095-4BFB-1F4C7B9578D8}"/>
                    </a:ext>
                  </a:extLst>
                </p:cNvPr>
                <p:cNvSpPr/>
                <p:nvPr/>
              </p:nvSpPr>
              <p:spPr>
                <a:xfrm>
                  <a:off x="4895625" y="5361247"/>
                  <a:ext cx="31992" cy="21390"/>
                </a:xfrm>
                <a:custGeom>
                  <a:avLst/>
                  <a:gdLst>
                    <a:gd name="connsiteX0" fmla="*/ 24761 w 31992"/>
                    <a:gd name="connsiteY0" fmla="*/ 2488 h 21390"/>
                    <a:gd name="connsiteX1" fmla="*/ 26751 w 31992"/>
                    <a:gd name="connsiteY1" fmla="*/ 3627 h 21390"/>
                    <a:gd name="connsiteX2" fmla="*/ 30064 w 31992"/>
                    <a:gd name="connsiteY2" fmla="*/ 3281 h 21390"/>
                    <a:gd name="connsiteX3" fmla="*/ 31795 w 31992"/>
                    <a:gd name="connsiteY3" fmla="*/ 4717 h 21390"/>
                    <a:gd name="connsiteX4" fmla="*/ 31746 w 31992"/>
                    <a:gd name="connsiteY4" fmla="*/ 5298 h 21390"/>
                    <a:gd name="connsiteX5" fmla="*/ 31993 w 31992"/>
                    <a:gd name="connsiteY5" fmla="*/ 6289 h 21390"/>
                    <a:gd name="connsiteX6" fmla="*/ 30683 w 31992"/>
                    <a:gd name="connsiteY6" fmla="*/ 9569 h 21390"/>
                    <a:gd name="connsiteX7" fmla="*/ 29137 w 31992"/>
                    <a:gd name="connsiteY7" fmla="*/ 11847 h 21390"/>
                    <a:gd name="connsiteX8" fmla="*/ 27295 w 31992"/>
                    <a:gd name="connsiteY8" fmla="*/ 13283 h 21390"/>
                    <a:gd name="connsiteX9" fmla="*/ 25664 w 31992"/>
                    <a:gd name="connsiteY9" fmla="*/ 12986 h 21390"/>
                    <a:gd name="connsiteX10" fmla="*/ 24489 w 31992"/>
                    <a:gd name="connsiteY10" fmla="*/ 10237 h 21390"/>
                    <a:gd name="connsiteX11" fmla="*/ 22758 w 31992"/>
                    <a:gd name="connsiteY11" fmla="*/ 9371 h 21390"/>
                    <a:gd name="connsiteX12" fmla="*/ 15997 w 31992"/>
                    <a:gd name="connsiteY12" fmla="*/ 11067 h 21390"/>
                    <a:gd name="connsiteX13" fmla="*/ 13289 w 31992"/>
                    <a:gd name="connsiteY13" fmla="*/ 12899 h 21390"/>
                    <a:gd name="connsiteX14" fmla="*/ 8604 w 31992"/>
                    <a:gd name="connsiteY14" fmla="*/ 18309 h 21390"/>
                    <a:gd name="connsiteX15" fmla="*/ 4920 w 31992"/>
                    <a:gd name="connsiteY15" fmla="*/ 21032 h 21390"/>
                    <a:gd name="connsiteX16" fmla="*/ 3103 w 31992"/>
                    <a:gd name="connsiteY16" fmla="*/ 21391 h 21390"/>
                    <a:gd name="connsiteX17" fmla="*/ 1941 w 31992"/>
                    <a:gd name="connsiteY17" fmla="*/ 20017 h 21390"/>
                    <a:gd name="connsiteX18" fmla="*/ 420 w 31992"/>
                    <a:gd name="connsiteY18" fmla="*/ 18197 h 21390"/>
                    <a:gd name="connsiteX19" fmla="*/ 0 w 31992"/>
                    <a:gd name="connsiteY19" fmla="*/ 15635 h 21390"/>
                    <a:gd name="connsiteX20" fmla="*/ 1261 w 31992"/>
                    <a:gd name="connsiteY20" fmla="*/ 15090 h 21390"/>
                    <a:gd name="connsiteX21" fmla="*/ 2880 w 31992"/>
                    <a:gd name="connsiteY21" fmla="*/ 15239 h 21390"/>
                    <a:gd name="connsiteX22" fmla="*/ 4636 w 31992"/>
                    <a:gd name="connsiteY22" fmla="*/ 12948 h 21390"/>
                    <a:gd name="connsiteX23" fmla="*/ 10001 w 31992"/>
                    <a:gd name="connsiteY23" fmla="*/ 9940 h 21390"/>
                    <a:gd name="connsiteX24" fmla="*/ 11373 w 31992"/>
                    <a:gd name="connsiteY24" fmla="*/ 8591 h 21390"/>
                    <a:gd name="connsiteX25" fmla="*/ 12449 w 31992"/>
                    <a:gd name="connsiteY25" fmla="*/ 6251 h 21390"/>
                    <a:gd name="connsiteX26" fmla="*/ 15366 w 31992"/>
                    <a:gd name="connsiteY26" fmla="*/ 2624 h 21390"/>
                    <a:gd name="connsiteX27" fmla="*/ 18617 w 31992"/>
                    <a:gd name="connsiteY27" fmla="*/ 780 h 21390"/>
                    <a:gd name="connsiteX28" fmla="*/ 20410 w 31992"/>
                    <a:gd name="connsiteY28" fmla="*/ 0 h 21390"/>
                    <a:gd name="connsiteX29" fmla="*/ 22709 w 31992"/>
                    <a:gd name="connsiteY29" fmla="*/ 49 h 21390"/>
                    <a:gd name="connsiteX30" fmla="*/ 24761 w 31992"/>
                    <a:gd name="connsiteY30" fmla="*/ 2488 h 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992" h="21390">
                      <a:moveTo>
                        <a:pt x="24761" y="2488"/>
                      </a:moveTo>
                      <a:lnTo>
                        <a:pt x="26751" y="3627"/>
                      </a:lnTo>
                      <a:lnTo>
                        <a:pt x="30064" y="3281"/>
                      </a:lnTo>
                      <a:lnTo>
                        <a:pt x="31795" y="4717"/>
                      </a:lnTo>
                      <a:lnTo>
                        <a:pt x="31746" y="5298"/>
                      </a:lnTo>
                      <a:lnTo>
                        <a:pt x="31993" y="6289"/>
                      </a:lnTo>
                      <a:lnTo>
                        <a:pt x="30683" y="9569"/>
                      </a:lnTo>
                      <a:lnTo>
                        <a:pt x="29137" y="11847"/>
                      </a:lnTo>
                      <a:lnTo>
                        <a:pt x="27295" y="13283"/>
                      </a:lnTo>
                      <a:lnTo>
                        <a:pt x="25664" y="12986"/>
                      </a:lnTo>
                      <a:lnTo>
                        <a:pt x="24489" y="10237"/>
                      </a:lnTo>
                      <a:lnTo>
                        <a:pt x="22758" y="9371"/>
                      </a:lnTo>
                      <a:lnTo>
                        <a:pt x="15997" y="11067"/>
                      </a:lnTo>
                      <a:lnTo>
                        <a:pt x="13289" y="12899"/>
                      </a:lnTo>
                      <a:lnTo>
                        <a:pt x="8604" y="18309"/>
                      </a:lnTo>
                      <a:lnTo>
                        <a:pt x="4920" y="21032"/>
                      </a:lnTo>
                      <a:lnTo>
                        <a:pt x="3103" y="21391"/>
                      </a:lnTo>
                      <a:lnTo>
                        <a:pt x="1941" y="20017"/>
                      </a:lnTo>
                      <a:lnTo>
                        <a:pt x="420" y="18197"/>
                      </a:lnTo>
                      <a:lnTo>
                        <a:pt x="0" y="15635"/>
                      </a:lnTo>
                      <a:lnTo>
                        <a:pt x="1261" y="15090"/>
                      </a:lnTo>
                      <a:lnTo>
                        <a:pt x="2880" y="15239"/>
                      </a:lnTo>
                      <a:lnTo>
                        <a:pt x="4636" y="12948"/>
                      </a:lnTo>
                      <a:lnTo>
                        <a:pt x="10001" y="9940"/>
                      </a:lnTo>
                      <a:lnTo>
                        <a:pt x="11373" y="8591"/>
                      </a:lnTo>
                      <a:lnTo>
                        <a:pt x="12449" y="6251"/>
                      </a:lnTo>
                      <a:lnTo>
                        <a:pt x="15366" y="2624"/>
                      </a:lnTo>
                      <a:lnTo>
                        <a:pt x="18617" y="780"/>
                      </a:lnTo>
                      <a:lnTo>
                        <a:pt x="20410" y="0"/>
                      </a:lnTo>
                      <a:lnTo>
                        <a:pt x="22709" y="49"/>
                      </a:lnTo>
                      <a:lnTo>
                        <a:pt x="24761" y="2488"/>
                      </a:lnTo>
                    </a:path>
                  </a:pathLst>
                </a:custGeom>
                <a:solidFill>
                  <a:srgbClr val="00441B"/>
                </a:solidFill>
                <a:ln w="12352"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DB7A8BAF-9C85-4F73-4439-BC56F42AAD4D}"/>
                    </a:ext>
                  </a:extLst>
                </p:cNvPr>
                <p:cNvSpPr/>
                <p:nvPr/>
              </p:nvSpPr>
              <p:spPr>
                <a:xfrm>
                  <a:off x="4896490" y="5357013"/>
                  <a:ext cx="15440" cy="12144"/>
                </a:xfrm>
                <a:custGeom>
                  <a:avLst/>
                  <a:gdLst>
                    <a:gd name="connsiteX0" fmla="*/ 14575 w 15440"/>
                    <a:gd name="connsiteY0" fmla="*/ 1337 h 12144"/>
                    <a:gd name="connsiteX1" fmla="*/ 15440 w 15440"/>
                    <a:gd name="connsiteY1" fmla="*/ 2884 h 12144"/>
                    <a:gd name="connsiteX2" fmla="*/ 14674 w 15440"/>
                    <a:gd name="connsiteY2" fmla="*/ 3986 h 12144"/>
                    <a:gd name="connsiteX3" fmla="*/ 12671 w 15440"/>
                    <a:gd name="connsiteY3" fmla="*/ 5001 h 12144"/>
                    <a:gd name="connsiteX4" fmla="*/ 10594 w 15440"/>
                    <a:gd name="connsiteY4" fmla="*/ 7440 h 12144"/>
                    <a:gd name="connsiteX5" fmla="*/ 9098 w 15440"/>
                    <a:gd name="connsiteY5" fmla="*/ 11092 h 12144"/>
                    <a:gd name="connsiteX6" fmla="*/ 8184 w 15440"/>
                    <a:gd name="connsiteY6" fmla="*/ 12057 h 12144"/>
                    <a:gd name="connsiteX7" fmla="*/ 6020 w 15440"/>
                    <a:gd name="connsiteY7" fmla="*/ 12144 h 12144"/>
                    <a:gd name="connsiteX8" fmla="*/ 4104 w 15440"/>
                    <a:gd name="connsiteY8" fmla="*/ 11290 h 12144"/>
                    <a:gd name="connsiteX9" fmla="*/ 3573 w 15440"/>
                    <a:gd name="connsiteY9" fmla="*/ 9804 h 12144"/>
                    <a:gd name="connsiteX10" fmla="*/ 3795 w 15440"/>
                    <a:gd name="connsiteY10" fmla="*/ 8208 h 12144"/>
                    <a:gd name="connsiteX11" fmla="*/ 4450 w 15440"/>
                    <a:gd name="connsiteY11" fmla="*/ 7687 h 12144"/>
                    <a:gd name="connsiteX12" fmla="*/ 940 w 15440"/>
                    <a:gd name="connsiteY12" fmla="*/ 4098 h 12144"/>
                    <a:gd name="connsiteX13" fmla="*/ 0 w 15440"/>
                    <a:gd name="connsiteY13" fmla="*/ 2266 h 12144"/>
                    <a:gd name="connsiteX14" fmla="*/ 2423 w 15440"/>
                    <a:gd name="connsiteY14" fmla="*/ 1956 h 12144"/>
                    <a:gd name="connsiteX15" fmla="*/ 3461 w 15440"/>
                    <a:gd name="connsiteY15" fmla="*/ 2488 h 12144"/>
                    <a:gd name="connsiteX16" fmla="*/ 4562 w 15440"/>
                    <a:gd name="connsiteY16" fmla="*/ 1151 h 12144"/>
                    <a:gd name="connsiteX17" fmla="*/ 7096 w 15440"/>
                    <a:gd name="connsiteY17" fmla="*/ 272 h 12144"/>
                    <a:gd name="connsiteX18" fmla="*/ 10199 w 15440"/>
                    <a:gd name="connsiteY18" fmla="*/ 0 h 12144"/>
                    <a:gd name="connsiteX19" fmla="*/ 12918 w 15440"/>
                    <a:gd name="connsiteY19" fmla="*/ 471 h 12144"/>
                    <a:gd name="connsiteX20" fmla="*/ 14575 w 15440"/>
                    <a:gd name="connsiteY20" fmla="*/ 1337 h 1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40" h="12144">
                      <a:moveTo>
                        <a:pt x="14575" y="1337"/>
                      </a:moveTo>
                      <a:lnTo>
                        <a:pt x="15440" y="2884"/>
                      </a:lnTo>
                      <a:lnTo>
                        <a:pt x="14674" y="3986"/>
                      </a:lnTo>
                      <a:lnTo>
                        <a:pt x="12671" y="5001"/>
                      </a:lnTo>
                      <a:lnTo>
                        <a:pt x="10594" y="7440"/>
                      </a:lnTo>
                      <a:lnTo>
                        <a:pt x="9098" y="11092"/>
                      </a:lnTo>
                      <a:lnTo>
                        <a:pt x="8184" y="12057"/>
                      </a:lnTo>
                      <a:lnTo>
                        <a:pt x="6020" y="12144"/>
                      </a:lnTo>
                      <a:lnTo>
                        <a:pt x="4104" y="11290"/>
                      </a:lnTo>
                      <a:lnTo>
                        <a:pt x="3573" y="9804"/>
                      </a:lnTo>
                      <a:lnTo>
                        <a:pt x="3795" y="8208"/>
                      </a:lnTo>
                      <a:lnTo>
                        <a:pt x="4450" y="7687"/>
                      </a:lnTo>
                      <a:lnTo>
                        <a:pt x="940" y="4098"/>
                      </a:lnTo>
                      <a:lnTo>
                        <a:pt x="0" y="2266"/>
                      </a:lnTo>
                      <a:lnTo>
                        <a:pt x="2423" y="1956"/>
                      </a:lnTo>
                      <a:lnTo>
                        <a:pt x="3461" y="2488"/>
                      </a:lnTo>
                      <a:lnTo>
                        <a:pt x="4562" y="1151"/>
                      </a:lnTo>
                      <a:lnTo>
                        <a:pt x="7096" y="272"/>
                      </a:lnTo>
                      <a:lnTo>
                        <a:pt x="10199" y="0"/>
                      </a:lnTo>
                      <a:lnTo>
                        <a:pt x="12918" y="471"/>
                      </a:lnTo>
                      <a:lnTo>
                        <a:pt x="14575" y="1337"/>
                      </a:lnTo>
                    </a:path>
                  </a:pathLst>
                </a:custGeom>
                <a:solidFill>
                  <a:srgbClr val="00441B"/>
                </a:solidFill>
                <a:ln w="12352"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7A7C1A58-6E3C-A3EE-94FD-BF1979C4CAB9}"/>
                    </a:ext>
                  </a:extLst>
                </p:cNvPr>
                <p:cNvSpPr/>
                <p:nvPr/>
              </p:nvSpPr>
              <p:spPr>
                <a:xfrm>
                  <a:off x="4874523" y="5354575"/>
                  <a:ext cx="19766" cy="14446"/>
                </a:xfrm>
                <a:custGeom>
                  <a:avLst/>
                  <a:gdLst>
                    <a:gd name="connsiteX0" fmla="*/ 15576 w 19766"/>
                    <a:gd name="connsiteY0" fmla="*/ 0 h 14446"/>
                    <a:gd name="connsiteX1" fmla="*/ 19334 w 19766"/>
                    <a:gd name="connsiteY1" fmla="*/ 2798 h 14446"/>
                    <a:gd name="connsiteX2" fmla="*/ 19767 w 19766"/>
                    <a:gd name="connsiteY2" fmla="*/ 3862 h 14446"/>
                    <a:gd name="connsiteX3" fmla="*/ 19099 w 19766"/>
                    <a:gd name="connsiteY3" fmla="*/ 5893 h 14446"/>
                    <a:gd name="connsiteX4" fmla="*/ 10285 w 19766"/>
                    <a:gd name="connsiteY4" fmla="*/ 9185 h 14446"/>
                    <a:gd name="connsiteX5" fmla="*/ 8307 w 19766"/>
                    <a:gd name="connsiteY5" fmla="*/ 10547 h 14446"/>
                    <a:gd name="connsiteX6" fmla="*/ 7726 w 19766"/>
                    <a:gd name="connsiteY6" fmla="*/ 13085 h 14446"/>
                    <a:gd name="connsiteX7" fmla="*/ 5946 w 19766"/>
                    <a:gd name="connsiteY7" fmla="*/ 14446 h 14446"/>
                    <a:gd name="connsiteX8" fmla="*/ 1953 w 19766"/>
                    <a:gd name="connsiteY8" fmla="*/ 12664 h 14446"/>
                    <a:gd name="connsiteX9" fmla="*/ 618 w 19766"/>
                    <a:gd name="connsiteY9" fmla="*/ 11216 h 14446"/>
                    <a:gd name="connsiteX10" fmla="*/ 0 w 19766"/>
                    <a:gd name="connsiteY10" fmla="*/ 6932 h 14446"/>
                    <a:gd name="connsiteX11" fmla="*/ 828 w 19766"/>
                    <a:gd name="connsiteY11" fmla="*/ 5831 h 14446"/>
                    <a:gd name="connsiteX12" fmla="*/ 1966 w 19766"/>
                    <a:gd name="connsiteY12" fmla="*/ 5422 h 14446"/>
                    <a:gd name="connsiteX13" fmla="*/ 2720 w 19766"/>
                    <a:gd name="connsiteY13" fmla="*/ 5992 h 14446"/>
                    <a:gd name="connsiteX14" fmla="*/ 4475 w 19766"/>
                    <a:gd name="connsiteY14" fmla="*/ 7329 h 14446"/>
                    <a:gd name="connsiteX15" fmla="*/ 5724 w 19766"/>
                    <a:gd name="connsiteY15" fmla="*/ 6487 h 14446"/>
                    <a:gd name="connsiteX16" fmla="*/ 7504 w 19766"/>
                    <a:gd name="connsiteY16" fmla="*/ 6994 h 14446"/>
                    <a:gd name="connsiteX17" fmla="*/ 8629 w 19766"/>
                    <a:gd name="connsiteY17" fmla="*/ 6301 h 14446"/>
                    <a:gd name="connsiteX18" fmla="*/ 9296 w 19766"/>
                    <a:gd name="connsiteY18" fmla="*/ 4271 h 14446"/>
                    <a:gd name="connsiteX19" fmla="*/ 10619 w 19766"/>
                    <a:gd name="connsiteY19" fmla="*/ 3429 h 14446"/>
                    <a:gd name="connsiteX20" fmla="*/ 12374 w 19766"/>
                    <a:gd name="connsiteY20" fmla="*/ 1139 h 14446"/>
                    <a:gd name="connsiteX21" fmla="*/ 13932 w 19766"/>
                    <a:gd name="connsiteY21" fmla="*/ 1362 h 14446"/>
                    <a:gd name="connsiteX22" fmla="*/ 15576 w 19766"/>
                    <a:gd name="connsiteY22" fmla="*/ 0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66" h="14446">
                      <a:moveTo>
                        <a:pt x="15576" y="0"/>
                      </a:moveTo>
                      <a:lnTo>
                        <a:pt x="19334" y="2798"/>
                      </a:lnTo>
                      <a:lnTo>
                        <a:pt x="19767" y="3862"/>
                      </a:lnTo>
                      <a:lnTo>
                        <a:pt x="19099" y="5893"/>
                      </a:lnTo>
                      <a:lnTo>
                        <a:pt x="10285" y="9185"/>
                      </a:lnTo>
                      <a:lnTo>
                        <a:pt x="8307" y="10547"/>
                      </a:lnTo>
                      <a:lnTo>
                        <a:pt x="7726" y="13085"/>
                      </a:lnTo>
                      <a:lnTo>
                        <a:pt x="5946" y="14446"/>
                      </a:lnTo>
                      <a:lnTo>
                        <a:pt x="1953" y="12664"/>
                      </a:lnTo>
                      <a:lnTo>
                        <a:pt x="618" y="11216"/>
                      </a:lnTo>
                      <a:lnTo>
                        <a:pt x="0" y="6932"/>
                      </a:lnTo>
                      <a:lnTo>
                        <a:pt x="828" y="5831"/>
                      </a:lnTo>
                      <a:lnTo>
                        <a:pt x="1966" y="5422"/>
                      </a:lnTo>
                      <a:lnTo>
                        <a:pt x="2720" y="5992"/>
                      </a:lnTo>
                      <a:lnTo>
                        <a:pt x="4475" y="7329"/>
                      </a:lnTo>
                      <a:lnTo>
                        <a:pt x="5724" y="6487"/>
                      </a:lnTo>
                      <a:lnTo>
                        <a:pt x="7504" y="6994"/>
                      </a:lnTo>
                      <a:lnTo>
                        <a:pt x="8629" y="6301"/>
                      </a:lnTo>
                      <a:lnTo>
                        <a:pt x="9296" y="4271"/>
                      </a:lnTo>
                      <a:lnTo>
                        <a:pt x="10619" y="3429"/>
                      </a:lnTo>
                      <a:lnTo>
                        <a:pt x="12374" y="1139"/>
                      </a:lnTo>
                      <a:lnTo>
                        <a:pt x="13932" y="1362"/>
                      </a:lnTo>
                      <a:lnTo>
                        <a:pt x="15576" y="0"/>
                      </a:lnTo>
                    </a:path>
                  </a:pathLst>
                </a:custGeom>
                <a:solidFill>
                  <a:srgbClr val="00441B"/>
                </a:solidFill>
                <a:ln w="12352"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6926E757-B754-4864-E0D9-1E9364BEA6B9}"/>
                    </a:ext>
                  </a:extLst>
                </p:cNvPr>
                <p:cNvSpPr/>
                <p:nvPr/>
              </p:nvSpPr>
              <p:spPr>
                <a:xfrm>
                  <a:off x="4889110" y="5350131"/>
                  <a:ext cx="6267" cy="4976"/>
                </a:xfrm>
                <a:custGeom>
                  <a:avLst/>
                  <a:gdLst>
                    <a:gd name="connsiteX0" fmla="*/ 6268 w 6267"/>
                    <a:gd name="connsiteY0" fmla="*/ 4531 h 4976"/>
                    <a:gd name="connsiteX1" fmla="*/ 5946 w 6267"/>
                    <a:gd name="connsiteY1" fmla="*/ 4976 h 4976"/>
                    <a:gd name="connsiteX2" fmla="*/ 3956 w 6267"/>
                    <a:gd name="connsiteY2" fmla="*/ 4122 h 4976"/>
                    <a:gd name="connsiteX3" fmla="*/ 3004 w 6267"/>
                    <a:gd name="connsiteY3" fmla="*/ 2080 h 4976"/>
                    <a:gd name="connsiteX4" fmla="*/ 0 w 6267"/>
                    <a:gd name="connsiteY4" fmla="*/ 1337 h 4976"/>
                    <a:gd name="connsiteX5" fmla="*/ 37 w 6267"/>
                    <a:gd name="connsiteY5" fmla="*/ 322 h 4976"/>
                    <a:gd name="connsiteX6" fmla="*/ 1174 w 6267"/>
                    <a:gd name="connsiteY6" fmla="*/ 0 h 4976"/>
                    <a:gd name="connsiteX7" fmla="*/ 4351 w 6267"/>
                    <a:gd name="connsiteY7" fmla="*/ 1882 h 4976"/>
                    <a:gd name="connsiteX8" fmla="*/ 6268 w 6267"/>
                    <a:gd name="connsiteY8" fmla="*/ 4531 h 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7" h="4976">
                      <a:moveTo>
                        <a:pt x="6268" y="4531"/>
                      </a:moveTo>
                      <a:lnTo>
                        <a:pt x="5946" y="4976"/>
                      </a:lnTo>
                      <a:lnTo>
                        <a:pt x="3956" y="4122"/>
                      </a:lnTo>
                      <a:lnTo>
                        <a:pt x="3004" y="2080"/>
                      </a:lnTo>
                      <a:lnTo>
                        <a:pt x="0" y="1337"/>
                      </a:lnTo>
                      <a:lnTo>
                        <a:pt x="37" y="322"/>
                      </a:lnTo>
                      <a:lnTo>
                        <a:pt x="1174" y="0"/>
                      </a:lnTo>
                      <a:lnTo>
                        <a:pt x="4351" y="1882"/>
                      </a:lnTo>
                      <a:lnTo>
                        <a:pt x="6268" y="4531"/>
                      </a:lnTo>
                    </a:path>
                  </a:pathLst>
                </a:custGeom>
                <a:solidFill>
                  <a:srgbClr val="00441B"/>
                </a:solidFill>
                <a:ln w="12352"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18DAE58C-D18B-FC61-0D8F-5EDA410A5B5F}"/>
                    </a:ext>
                  </a:extLst>
                </p:cNvPr>
                <p:cNvSpPr/>
                <p:nvPr/>
              </p:nvSpPr>
              <p:spPr>
                <a:xfrm>
                  <a:off x="4706980" y="5316027"/>
                  <a:ext cx="6700" cy="7031"/>
                </a:xfrm>
                <a:custGeom>
                  <a:avLst/>
                  <a:gdLst>
                    <a:gd name="connsiteX0" fmla="*/ 5810 w 6700"/>
                    <a:gd name="connsiteY0" fmla="*/ 6326 h 7031"/>
                    <a:gd name="connsiteX1" fmla="*/ 4685 w 6700"/>
                    <a:gd name="connsiteY1" fmla="*/ 7031 h 7031"/>
                    <a:gd name="connsiteX2" fmla="*/ 630 w 6700"/>
                    <a:gd name="connsiteY2" fmla="*/ 5769 h 7031"/>
                    <a:gd name="connsiteX3" fmla="*/ 0 w 6700"/>
                    <a:gd name="connsiteY3" fmla="*/ 5014 h 7031"/>
                    <a:gd name="connsiteX4" fmla="*/ 99 w 6700"/>
                    <a:gd name="connsiteY4" fmla="*/ 4221 h 7031"/>
                    <a:gd name="connsiteX5" fmla="*/ 1422 w 6700"/>
                    <a:gd name="connsiteY5" fmla="*/ 3293 h 7031"/>
                    <a:gd name="connsiteX6" fmla="*/ 1657 w 6700"/>
                    <a:gd name="connsiteY6" fmla="*/ 854 h 7031"/>
                    <a:gd name="connsiteX7" fmla="*/ 2979 w 6700"/>
                    <a:gd name="connsiteY7" fmla="*/ 0 h 7031"/>
                    <a:gd name="connsiteX8" fmla="*/ 4895 w 6700"/>
                    <a:gd name="connsiteY8" fmla="*/ 557 h 7031"/>
                    <a:gd name="connsiteX9" fmla="*/ 6305 w 6700"/>
                    <a:gd name="connsiteY9" fmla="*/ 1931 h 7031"/>
                    <a:gd name="connsiteX10" fmla="*/ 6700 w 6700"/>
                    <a:gd name="connsiteY10" fmla="*/ 3491 h 7031"/>
                    <a:gd name="connsiteX11" fmla="*/ 6502 w 6700"/>
                    <a:gd name="connsiteY11" fmla="*/ 5150 h 7031"/>
                    <a:gd name="connsiteX12" fmla="*/ 5810 w 6700"/>
                    <a:gd name="connsiteY12" fmla="*/ 6326 h 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0" h="7031">
                      <a:moveTo>
                        <a:pt x="5810" y="6326"/>
                      </a:moveTo>
                      <a:lnTo>
                        <a:pt x="4685" y="7031"/>
                      </a:lnTo>
                      <a:lnTo>
                        <a:pt x="630" y="5769"/>
                      </a:lnTo>
                      <a:lnTo>
                        <a:pt x="0" y="5014"/>
                      </a:lnTo>
                      <a:lnTo>
                        <a:pt x="99" y="4221"/>
                      </a:lnTo>
                      <a:lnTo>
                        <a:pt x="1422" y="3293"/>
                      </a:lnTo>
                      <a:lnTo>
                        <a:pt x="1657" y="854"/>
                      </a:lnTo>
                      <a:lnTo>
                        <a:pt x="2979" y="0"/>
                      </a:lnTo>
                      <a:lnTo>
                        <a:pt x="4895" y="557"/>
                      </a:lnTo>
                      <a:lnTo>
                        <a:pt x="6305" y="1931"/>
                      </a:lnTo>
                      <a:lnTo>
                        <a:pt x="6700" y="3491"/>
                      </a:lnTo>
                      <a:lnTo>
                        <a:pt x="6502" y="5150"/>
                      </a:lnTo>
                      <a:lnTo>
                        <a:pt x="5810" y="6326"/>
                      </a:lnTo>
                    </a:path>
                  </a:pathLst>
                </a:custGeom>
                <a:solidFill>
                  <a:srgbClr val="00441B"/>
                </a:solidFill>
                <a:ln w="12352"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E710C600-D7EA-2F5A-2197-D33FA38921CC}"/>
                    </a:ext>
                  </a:extLst>
                </p:cNvPr>
                <p:cNvSpPr/>
                <p:nvPr/>
              </p:nvSpPr>
              <p:spPr>
                <a:xfrm>
                  <a:off x="4723323" y="4086538"/>
                  <a:ext cx="1323463" cy="1613783"/>
                </a:xfrm>
                <a:custGeom>
                  <a:avLst/>
                  <a:gdLst>
                    <a:gd name="connsiteX0" fmla="*/ 875390 w 1323463"/>
                    <a:gd name="connsiteY0" fmla="*/ 12404 h 1613783"/>
                    <a:gd name="connsiteX1" fmla="*/ 874080 w 1323463"/>
                    <a:gd name="connsiteY1" fmla="*/ 14025 h 1613783"/>
                    <a:gd name="connsiteX2" fmla="*/ 873857 w 1323463"/>
                    <a:gd name="connsiteY2" fmla="*/ 14768 h 1613783"/>
                    <a:gd name="connsiteX3" fmla="*/ 873857 w 1323463"/>
                    <a:gd name="connsiteY3" fmla="*/ 15288 h 1613783"/>
                    <a:gd name="connsiteX4" fmla="*/ 874191 w 1323463"/>
                    <a:gd name="connsiteY4" fmla="*/ 15598 h 1613783"/>
                    <a:gd name="connsiteX5" fmla="*/ 874426 w 1323463"/>
                    <a:gd name="connsiteY5" fmla="*/ 15734 h 1613783"/>
                    <a:gd name="connsiteX6" fmla="*/ 876305 w 1323463"/>
                    <a:gd name="connsiteY6" fmla="*/ 16637 h 1613783"/>
                    <a:gd name="connsiteX7" fmla="*/ 878258 w 1323463"/>
                    <a:gd name="connsiteY7" fmla="*/ 17318 h 1613783"/>
                    <a:gd name="connsiteX8" fmla="*/ 880421 w 1323463"/>
                    <a:gd name="connsiteY8" fmla="*/ 18135 h 1613783"/>
                    <a:gd name="connsiteX9" fmla="*/ 883957 w 1323463"/>
                    <a:gd name="connsiteY9" fmla="*/ 18977 h 1613783"/>
                    <a:gd name="connsiteX10" fmla="*/ 886343 w 1323463"/>
                    <a:gd name="connsiteY10" fmla="*/ 19435 h 1613783"/>
                    <a:gd name="connsiteX11" fmla="*/ 889236 w 1323463"/>
                    <a:gd name="connsiteY11" fmla="*/ 19670 h 1613783"/>
                    <a:gd name="connsiteX12" fmla="*/ 889940 w 1323463"/>
                    <a:gd name="connsiteY12" fmla="*/ 19646 h 1613783"/>
                    <a:gd name="connsiteX13" fmla="*/ 892561 w 1323463"/>
                    <a:gd name="connsiteY13" fmla="*/ 19547 h 1613783"/>
                    <a:gd name="connsiteX14" fmla="*/ 894601 w 1323463"/>
                    <a:gd name="connsiteY14" fmla="*/ 19064 h 1613783"/>
                    <a:gd name="connsiteX15" fmla="*/ 894724 w 1323463"/>
                    <a:gd name="connsiteY15" fmla="*/ 19039 h 1613783"/>
                    <a:gd name="connsiteX16" fmla="*/ 896529 w 1323463"/>
                    <a:gd name="connsiteY16" fmla="*/ 18829 h 1613783"/>
                    <a:gd name="connsiteX17" fmla="*/ 897901 w 1323463"/>
                    <a:gd name="connsiteY17" fmla="*/ 18890 h 1613783"/>
                    <a:gd name="connsiteX18" fmla="*/ 898198 w 1323463"/>
                    <a:gd name="connsiteY18" fmla="*/ 18915 h 1613783"/>
                    <a:gd name="connsiteX19" fmla="*/ 900423 w 1323463"/>
                    <a:gd name="connsiteY19" fmla="*/ 19460 h 1613783"/>
                    <a:gd name="connsiteX20" fmla="*/ 902154 w 1323463"/>
                    <a:gd name="connsiteY20" fmla="*/ 19992 h 1613783"/>
                    <a:gd name="connsiteX21" fmla="*/ 905405 w 1323463"/>
                    <a:gd name="connsiteY21" fmla="*/ 20462 h 1613783"/>
                    <a:gd name="connsiteX22" fmla="*/ 906765 w 1323463"/>
                    <a:gd name="connsiteY22" fmla="*/ 20834 h 1613783"/>
                    <a:gd name="connsiteX23" fmla="*/ 909732 w 1323463"/>
                    <a:gd name="connsiteY23" fmla="*/ 21750 h 1613783"/>
                    <a:gd name="connsiteX24" fmla="*/ 911166 w 1323463"/>
                    <a:gd name="connsiteY24" fmla="*/ 22419 h 1613783"/>
                    <a:gd name="connsiteX25" fmla="*/ 911537 w 1323463"/>
                    <a:gd name="connsiteY25" fmla="*/ 22629 h 1613783"/>
                    <a:gd name="connsiteX26" fmla="*/ 912377 w 1323463"/>
                    <a:gd name="connsiteY26" fmla="*/ 23570 h 1613783"/>
                    <a:gd name="connsiteX27" fmla="*/ 914454 w 1323463"/>
                    <a:gd name="connsiteY27" fmla="*/ 25649 h 1613783"/>
                    <a:gd name="connsiteX28" fmla="*/ 916370 w 1323463"/>
                    <a:gd name="connsiteY28" fmla="*/ 27432 h 1613783"/>
                    <a:gd name="connsiteX29" fmla="*/ 916716 w 1323463"/>
                    <a:gd name="connsiteY29" fmla="*/ 27729 h 1613783"/>
                    <a:gd name="connsiteX30" fmla="*/ 917223 w 1323463"/>
                    <a:gd name="connsiteY30" fmla="*/ 28175 h 1613783"/>
                    <a:gd name="connsiteX31" fmla="*/ 917248 w 1323463"/>
                    <a:gd name="connsiteY31" fmla="*/ 28521 h 1613783"/>
                    <a:gd name="connsiteX32" fmla="*/ 917372 w 1323463"/>
                    <a:gd name="connsiteY32" fmla="*/ 28806 h 1613783"/>
                    <a:gd name="connsiteX33" fmla="*/ 917582 w 1323463"/>
                    <a:gd name="connsiteY33" fmla="*/ 29066 h 1613783"/>
                    <a:gd name="connsiteX34" fmla="*/ 918064 w 1323463"/>
                    <a:gd name="connsiteY34" fmla="*/ 30093 h 1613783"/>
                    <a:gd name="connsiteX35" fmla="*/ 918892 w 1323463"/>
                    <a:gd name="connsiteY35" fmla="*/ 31331 h 1613783"/>
                    <a:gd name="connsiteX36" fmla="*/ 919547 w 1323463"/>
                    <a:gd name="connsiteY36" fmla="*/ 32309 h 1613783"/>
                    <a:gd name="connsiteX37" fmla="*/ 920079 w 1323463"/>
                    <a:gd name="connsiteY37" fmla="*/ 33869 h 1613783"/>
                    <a:gd name="connsiteX38" fmla="*/ 920326 w 1323463"/>
                    <a:gd name="connsiteY38" fmla="*/ 34438 h 1613783"/>
                    <a:gd name="connsiteX39" fmla="*/ 920610 w 1323463"/>
                    <a:gd name="connsiteY39" fmla="*/ 34513 h 1613783"/>
                    <a:gd name="connsiteX40" fmla="*/ 921068 w 1323463"/>
                    <a:gd name="connsiteY40" fmla="*/ 34500 h 1613783"/>
                    <a:gd name="connsiteX41" fmla="*/ 922119 w 1323463"/>
                    <a:gd name="connsiteY41" fmla="*/ 34649 h 1613783"/>
                    <a:gd name="connsiteX42" fmla="*/ 923021 w 1323463"/>
                    <a:gd name="connsiteY42" fmla="*/ 35008 h 1613783"/>
                    <a:gd name="connsiteX43" fmla="*/ 925691 w 1323463"/>
                    <a:gd name="connsiteY43" fmla="*/ 35627 h 1613783"/>
                    <a:gd name="connsiteX44" fmla="*/ 926915 w 1323463"/>
                    <a:gd name="connsiteY44" fmla="*/ 36036 h 1613783"/>
                    <a:gd name="connsiteX45" fmla="*/ 927138 w 1323463"/>
                    <a:gd name="connsiteY45" fmla="*/ 36036 h 1613783"/>
                    <a:gd name="connsiteX46" fmla="*/ 927756 w 1323463"/>
                    <a:gd name="connsiteY46" fmla="*/ 35788 h 1613783"/>
                    <a:gd name="connsiteX47" fmla="*/ 929425 w 1323463"/>
                    <a:gd name="connsiteY47" fmla="*/ 35899 h 1613783"/>
                    <a:gd name="connsiteX48" fmla="*/ 929919 w 1323463"/>
                    <a:gd name="connsiteY48" fmla="*/ 36097 h 1613783"/>
                    <a:gd name="connsiteX49" fmla="*/ 929647 w 1323463"/>
                    <a:gd name="connsiteY49" fmla="*/ 36877 h 1613783"/>
                    <a:gd name="connsiteX50" fmla="*/ 929078 w 1323463"/>
                    <a:gd name="connsiteY50" fmla="*/ 37509 h 1613783"/>
                    <a:gd name="connsiteX51" fmla="*/ 928732 w 1323463"/>
                    <a:gd name="connsiteY51" fmla="*/ 38016 h 1613783"/>
                    <a:gd name="connsiteX52" fmla="*/ 928621 w 1323463"/>
                    <a:gd name="connsiteY52" fmla="*/ 38524 h 1613783"/>
                    <a:gd name="connsiteX53" fmla="*/ 928633 w 1323463"/>
                    <a:gd name="connsiteY53" fmla="*/ 38858 h 1613783"/>
                    <a:gd name="connsiteX54" fmla="*/ 928732 w 1323463"/>
                    <a:gd name="connsiteY54" fmla="*/ 39303 h 1613783"/>
                    <a:gd name="connsiteX55" fmla="*/ 929017 w 1323463"/>
                    <a:gd name="connsiteY55" fmla="*/ 39923 h 1613783"/>
                    <a:gd name="connsiteX56" fmla="*/ 929202 w 1323463"/>
                    <a:gd name="connsiteY56" fmla="*/ 40207 h 1613783"/>
                    <a:gd name="connsiteX57" fmla="*/ 929375 w 1323463"/>
                    <a:gd name="connsiteY57" fmla="*/ 40232 h 1613783"/>
                    <a:gd name="connsiteX58" fmla="*/ 929610 w 1323463"/>
                    <a:gd name="connsiteY58" fmla="*/ 40145 h 1613783"/>
                    <a:gd name="connsiteX59" fmla="*/ 929684 w 1323463"/>
                    <a:gd name="connsiteY59" fmla="*/ 39180 h 1613783"/>
                    <a:gd name="connsiteX60" fmla="*/ 929746 w 1323463"/>
                    <a:gd name="connsiteY60" fmla="*/ 38920 h 1613783"/>
                    <a:gd name="connsiteX61" fmla="*/ 929882 w 1323463"/>
                    <a:gd name="connsiteY61" fmla="*/ 38846 h 1613783"/>
                    <a:gd name="connsiteX62" fmla="*/ 930228 w 1323463"/>
                    <a:gd name="connsiteY62" fmla="*/ 38870 h 1613783"/>
                    <a:gd name="connsiteX63" fmla="*/ 930414 w 1323463"/>
                    <a:gd name="connsiteY63" fmla="*/ 39068 h 1613783"/>
                    <a:gd name="connsiteX64" fmla="*/ 930550 w 1323463"/>
                    <a:gd name="connsiteY64" fmla="*/ 40578 h 1613783"/>
                    <a:gd name="connsiteX65" fmla="*/ 930661 w 1323463"/>
                    <a:gd name="connsiteY65" fmla="*/ 40975 h 1613783"/>
                    <a:gd name="connsiteX66" fmla="*/ 931328 w 1323463"/>
                    <a:gd name="connsiteY66" fmla="*/ 41643 h 1613783"/>
                    <a:gd name="connsiteX67" fmla="*/ 931983 w 1323463"/>
                    <a:gd name="connsiteY67" fmla="*/ 41990 h 1613783"/>
                    <a:gd name="connsiteX68" fmla="*/ 933158 w 1323463"/>
                    <a:gd name="connsiteY68" fmla="*/ 42250 h 1613783"/>
                    <a:gd name="connsiteX69" fmla="*/ 934431 w 1323463"/>
                    <a:gd name="connsiteY69" fmla="*/ 42027 h 1613783"/>
                    <a:gd name="connsiteX70" fmla="*/ 935123 w 1323463"/>
                    <a:gd name="connsiteY70" fmla="*/ 42114 h 1613783"/>
                    <a:gd name="connsiteX71" fmla="*/ 935433 w 1323463"/>
                    <a:gd name="connsiteY71" fmla="*/ 42262 h 1613783"/>
                    <a:gd name="connsiteX72" fmla="*/ 936063 w 1323463"/>
                    <a:gd name="connsiteY72" fmla="*/ 43116 h 1613783"/>
                    <a:gd name="connsiteX73" fmla="*/ 936323 w 1323463"/>
                    <a:gd name="connsiteY73" fmla="*/ 43587 h 1613783"/>
                    <a:gd name="connsiteX74" fmla="*/ 936483 w 1323463"/>
                    <a:gd name="connsiteY74" fmla="*/ 44453 h 1613783"/>
                    <a:gd name="connsiteX75" fmla="*/ 936483 w 1323463"/>
                    <a:gd name="connsiteY75" fmla="*/ 44862 h 1613783"/>
                    <a:gd name="connsiteX76" fmla="*/ 936261 w 1323463"/>
                    <a:gd name="connsiteY76" fmla="*/ 46236 h 1613783"/>
                    <a:gd name="connsiteX77" fmla="*/ 936236 w 1323463"/>
                    <a:gd name="connsiteY77" fmla="*/ 46694 h 1613783"/>
                    <a:gd name="connsiteX78" fmla="*/ 936347 w 1323463"/>
                    <a:gd name="connsiteY78" fmla="*/ 47251 h 1613783"/>
                    <a:gd name="connsiteX79" fmla="*/ 936520 w 1323463"/>
                    <a:gd name="connsiteY79" fmla="*/ 47808 h 1613783"/>
                    <a:gd name="connsiteX80" fmla="*/ 937423 w 1323463"/>
                    <a:gd name="connsiteY80" fmla="*/ 49021 h 1613783"/>
                    <a:gd name="connsiteX81" fmla="*/ 937719 w 1323463"/>
                    <a:gd name="connsiteY81" fmla="*/ 49937 h 1613783"/>
                    <a:gd name="connsiteX82" fmla="*/ 937744 w 1323463"/>
                    <a:gd name="connsiteY82" fmla="*/ 50655 h 1613783"/>
                    <a:gd name="connsiteX83" fmla="*/ 937460 w 1323463"/>
                    <a:gd name="connsiteY83" fmla="*/ 52339 h 1613783"/>
                    <a:gd name="connsiteX84" fmla="*/ 937126 w 1323463"/>
                    <a:gd name="connsiteY84" fmla="*/ 53168 h 1613783"/>
                    <a:gd name="connsiteX85" fmla="*/ 936669 w 1323463"/>
                    <a:gd name="connsiteY85" fmla="*/ 54059 h 1613783"/>
                    <a:gd name="connsiteX86" fmla="*/ 936409 w 1323463"/>
                    <a:gd name="connsiteY86" fmla="*/ 54542 h 1613783"/>
                    <a:gd name="connsiteX87" fmla="*/ 936038 w 1323463"/>
                    <a:gd name="connsiteY87" fmla="*/ 55099 h 1613783"/>
                    <a:gd name="connsiteX88" fmla="*/ 936038 w 1323463"/>
                    <a:gd name="connsiteY88" fmla="*/ 55322 h 1613783"/>
                    <a:gd name="connsiteX89" fmla="*/ 936298 w 1323463"/>
                    <a:gd name="connsiteY89" fmla="*/ 55768 h 1613783"/>
                    <a:gd name="connsiteX90" fmla="*/ 936805 w 1323463"/>
                    <a:gd name="connsiteY90" fmla="*/ 56189 h 1613783"/>
                    <a:gd name="connsiteX91" fmla="*/ 936916 w 1323463"/>
                    <a:gd name="connsiteY91" fmla="*/ 56387 h 1613783"/>
                    <a:gd name="connsiteX92" fmla="*/ 936211 w 1323463"/>
                    <a:gd name="connsiteY92" fmla="*/ 57563 h 1613783"/>
                    <a:gd name="connsiteX93" fmla="*/ 936014 w 1323463"/>
                    <a:gd name="connsiteY93" fmla="*/ 58107 h 1613783"/>
                    <a:gd name="connsiteX94" fmla="*/ 935358 w 1323463"/>
                    <a:gd name="connsiteY94" fmla="*/ 59135 h 1613783"/>
                    <a:gd name="connsiteX95" fmla="*/ 935272 w 1323463"/>
                    <a:gd name="connsiteY95" fmla="*/ 59543 h 1613783"/>
                    <a:gd name="connsiteX96" fmla="*/ 935371 w 1323463"/>
                    <a:gd name="connsiteY96" fmla="*/ 60249 h 1613783"/>
                    <a:gd name="connsiteX97" fmla="*/ 935383 w 1323463"/>
                    <a:gd name="connsiteY97" fmla="*/ 60595 h 1613783"/>
                    <a:gd name="connsiteX98" fmla="*/ 934889 w 1323463"/>
                    <a:gd name="connsiteY98" fmla="*/ 61177 h 1613783"/>
                    <a:gd name="connsiteX99" fmla="*/ 934703 w 1323463"/>
                    <a:gd name="connsiteY99" fmla="*/ 61524 h 1613783"/>
                    <a:gd name="connsiteX100" fmla="*/ 934617 w 1323463"/>
                    <a:gd name="connsiteY100" fmla="*/ 62663 h 1613783"/>
                    <a:gd name="connsiteX101" fmla="*/ 934901 w 1323463"/>
                    <a:gd name="connsiteY101" fmla="*/ 64284 h 1613783"/>
                    <a:gd name="connsiteX102" fmla="*/ 935136 w 1323463"/>
                    <a:gd name="connsiteY102" fmla="*/ 64903 h 1613783"/>
                    <a:gd name="connsiteX103" fmla="*/ 935222 w 1323463"/>
                    <a:gd name="connsiteY103" fmla="*/ 65102 h 1613783"/>
                    <a:gd name="connsiteX104" fmla="*/ 935618 w 1323463"/>
                    <a:gd name="connsiteY104" fmla="*/ 67911 h 1613783"/>
                    <a:gd name="connsiteX105" fmla="*/ 935902 w 1323463"/>
                    <a:gd name="connsiteY105" fmla="*/ 69100 h 1613783"/>
                    <a:gd name="connsiteX106" fmla="*/ 936001 w 1323463"/>
                    <a:gd name="connsiteY106" fmla="*/ 70251 h 1613783"/>
                    <a:gd name="connsiteX107" fmla="*/ 936137 w 1323463"/>
                    <a:gd name="connsiteY107" fmla="*/ 71006 h 1613783"/>
                    <a:gd name="connsiteX108" fmla="*/ 936186 w 1323463"/>
                    <a:gd name="connsiteY108" fmla="*/ 71365 h 1613783"/>
                    <a:gd name="connsiteX109" fmla="*/ 936409 w 1323463"/>
                    <a:gd name="connsiteY109" fmla="*/ 72058 h 1613783"/>
                    <a:gd name="connsiteX110" fmla="*/ 937015 w 1323463"/>
                    <a:gd name="connsiteY110" fmla="*/ 72987 h 1613783"/>
                    <a:gd name="connsiteX111" fmla="*/ 937559 w 1323463"/>
                    <a:gd name="connsiteY111" fmla="*/ 73457 h 1613783"/>
                    <a:gd name="connsiteX112" fmla="*/ 938202 w 1323463"/>
                    <a:gd name="connsiteY112" fmla="*/ 73804 h 1613783"/>
                    <a:gd name="connsiteX113" fmla="*/ 939289 w 1323463"/>
                    <a:gd name="connsiteY113" fmla="*/ 74126 h 1613783"/>
                    <a:gd name="connsiteX114" fmla="*/ 940303 w 1323463"/>
                    <a:gd name="connsiteY114" fmla="*/ 74274 h 1613783"/>
                    <a:gd name="connsiteX115" fmla="*/ 941107 w 1323463"/>
                    <a:gd name="connsiteY115" fmla="*/ 74212 h 1613783"/>
                    <a:gd name="connsiteX116" fmla="*/ 941774 w 1323463"/>
                    <a:gd name="connsiteY116" fmla="*/ 73977 h 1613783"/>
                    <a:gd name="connsiteX117" fmla="*/ 942071 w 1323463"/>
                    <a:gd name="connsiteY117" fmla="*/ 73977 h 1613783"/>
                    <a:gd name="connsiteX118" fmla="*/ 942367 w 1323463"/>
                    <a:gd name="connsiteY118" fmla="*/ 74051 h 1613783"/>
                    <a:gd name="connsiteX119" fmla="*/ 942467 w 1323463"/>
                    <a:gd name="connsiteY119" fmla="*/ 74262 h 1613783"/>
                    <a:gd name="connsiteX120" fmla="*/ 942380 w 1323463"/>
                    <a:gd name="connsiteY120" fmla="*/ 74745 h 1613783"/>
                    <a:gd name="connsiteX121" fmla="*/ 941848 w 1323463"/>
                    <a:gd name="connsiteY121" fmla="*/ 75599 h 1613783"/>
                    <a:gd name="connsiteX122" fmla="*/ 941168 w 1323463"/>
                    <a:gd name="connsiteY122" fmla="*/ 76577 h 1613783"/>
                    <a:gd name="connsiteX123" fmla="*/ 940909 w 1323463"/>
                    <a:gd name="connsiteY123" fmla="*/ 76998 h 1613783"/>
                    <a:gd name="connsiteX124" fmla="*/ 940822 w 1323463"/>
                    <a:gd name="connsiteY124" fmla="*/ 77270 h 1613783"/>
                    <a:gd name="connsiteX125" fmla="*/ 940884 w 1323463"/>
                    <a:gd name="connsiteY125" fmla="*/ 77518 h 1613783"/>
                    <a:gd name="connsiteX126" fmla="*/ 941873 w 1323463"/>
                    <a:gd name="connsiteY126" fmla="*/ 78458 h 1613783"/>
                    <a:gd name="connsiteX127" fmla="*/ 942293 w 1323463"/>
                    <a:gd name="connsiteY127" fmla="*/ 79102 h 1613783"/>
                    <a:gd name="connsiteX128" fmla="*/ 942405 w 1323463"/>
                    <a:gd name="connsiteY128" fmla="*/ 79449 h 1613783"/>
                    <a:gd name="connsiteX129" fmla="*/ 942355 w 1323463"/>
                    <a:gd name="connsiteY129" fmla="*/ 79709 h 1613783"/>
                    <a:gd name="connsiteX130" fmla="*/ 941379 w 1323463"/>
                    <a:gd name="connsiteY130" fmla="*/ 80835 h 1613783"/>
                    <a:gd name="connsiteX131" fmla="*/ 941193 w 1323463"/>
                    <a:gd name="connsiteY131" fmla="*/ 81541 h 1613783"/>
                    <a:gd name="connsiteX132" fmla="*/ 941280 w 1323463"/>
                    <a:gd name="connsiteY132" fmla="*/ 82036 h 1613783"/>
                    <a:gd name="connsiteX133" fmla="*/ 941218 w 1323463"/>
                    <a:gd name="connsiteY133" fmla="*/ 82395 h 1613783"/>
                    <a:gd name="connsiteX134" fmla="*/ 941032 w 1323463"/>
                    <a:gd name="connsiteY134" fmla="*/ 83125 h 1613783"/>
                    <a:gd name="connsiteX135" fmla="*/ 940971 w 1323463"/>
                    <a:gd name="connsiteY135" fmla="*/ 83757 h 1613783"/>
                    <a:gd name="connsiteX136" fmla="*/ 941131 w 1323463"/>
                    <a:gd name="connsiteY136" fmla="*/ 84276 h 1613783"/>
                    <a:gd name="connsiteX137" fmla="*/ 941292 w 1323463"/>
                    <a:gd name="connsiteY137" fmla="*/ 84982 h 1613783"/>
                    <a:gd name="connsiteX138" fmla="*/ 941440 w 1323463"/>
                    <a:gd name="connsiteY138" fmla="*/ 85316 h 1613783"/>
                    <a:gd name="connsiteX139" fmla="*/ 941910 w 1323463"/>
                    <a:gd name="connsiteY139" fmla="*/ 86146 h 1613783"/>
                    <a:gd name="connsiteX140" fmla="*/ 942293 w 1323463"/>
                    <a:gd name="connsiteY140" fmla="*/ 86851 h 1613783"/>
                    <a:gd name="connsiteX141" fmla="*/ 942751 w 1323463"/>
                    <a:gd name="connsiteY141" fmla="*/ 87371 h 1613783"/>
                    <a:gd name="connsiteX142" fmla="*/ 944049 w 1323463"/>
                    <a:gd name="connsiteY142" fmla="*/ 88498 h 1613783"/>
                    <a:gd name="connsiteX143" fmla="*/ 944185 w 1323463"/>
                    <a:gd name="connsiteY143" fmla="*/ 88869 h 1613783"/>
                    <a:gd name="connsiteX144" fmla="*/ 944160 w 1323463"/>
                    <a:gd name="connsiteY144" fmla="*/ 89575 h 1613783"/>
                    <a:gd name="connsiteX145" fmla="*/ 944234 w 1323463"/>
                    <a:gd name="connsiteY145" fmla="*/ 90280 h 1613783"/>
                    <a:gd name="connsiteX146" fmla="*/ 944519 w 1323463"/>
                    <a:gd name="connsiteY146" fmla="*/ 90689 h 1613783"/>
                    <a:gd name="connsiteX147" fmla="*/ 944519 w 1323463"/>
                    <a:gd name="connsiteY147" fmla="*/ 91271 h 1613783"/>
                    <a:gd name="connsiteX148" fmla="*/ 944729 w 1323463"/>
                    <a:gd name="connsiteY148" fmla="*/ 92682 h 1613783"/>
                    <a:gd name="connsiteX149" fmla="*/ 944939 w 1323463"/>
                    <a:gd name="connsiteY149" fmla="*/ 93264 h 1613783"/>
                    <a:gd name="connsiteX150" fmla="*/ 945198 w 1323463"/>
                    <a:gd name="connsiteY150" fmla="*/ 93598 h 1613783"/>
                    <a:gd name="connsiteX151" fmla="*/ 946867 w 1323463"/>
                    <a:gd name="connsiteY151" fmla="*/ 95529 h 1613783"/>
                    <a:gd name="connsiteX152" fmla="*/ 946880 w 1323463"/>
                    <a:gd name="connsiteY152" fmla="*/ 95740 h 1613783"/>
                    <a:gd name="connsiteX153" fmla="*/ 947078 w 1323463"/>
                    <a:gd name="connsiteY153" fmla="*/ 96656 h 1613783"/>
                    <a:gd name="connsiteX154" fmla="*/ 947968 w 1323463"/>
                    <a:gd name="connsiteY154" fmla="*/ 97745 h 1613783"/>
                    <a:gd name="connsiteX155" fmla="*/ 948425 w 1323463"/>
                    <a:gd name="connsiteY155" fmla="*/ 98587 h 1613783"/>
                    <a:gd name="connsiteX156" fmla="*/ 948660 w 1323463"/>
                    <a:gd name="connsiteY156" fmla="*/ 98896 h 1613783"/>
                    <a:gd name="connsiteX157" fmla="*/ 948487 w 1323463"/>
                    <a:gd name="connsiteY157" fmla="*/ 99701 h 1613783"/>
                    <a:gd name="connsiteX158" fmla="*/ 947461 w 1323463"/>
                    <a:gd name="connsiteY158" fmla="*/ 100902 h 1613783"/>
                    <a:gd name="connsiteX159" fmla="*/ 946422 w 1323463"/>
                    <a:gd name="connsiteY159" fmla="*/ 102623 h 1613783"/>
                    <a:gd name="connsiteX160" fmla="*/ 945656 w 1323463"/>
                    <a:gd name="connsiteY160" fmla="*/ 103452 h 1613783"/>
                    <a:gd name="connsiteX161" fmla="*/ 945483 w 1323463"/>
                    <a:gd name="connsiteY161" fmla="*/ 103984 h 1613783"/>
                    <a:gd name="connsiteX162" fmla="*/ 944135 w 1323463"/>
                    <a:gd name="connsiteY162" fmla="*/ 104764 h 1613783"/>
                    <a:gd name="connsiteX163" fmla="*/ 943060 w 1323463"/>
                    <a:gd name="connsiteY163" fmla="*/ 107153 h 1613783"/>
                    <a:gd name="connsiteX164" fmla="*/ 942751 w 1323463"/>
                    <a:gd name="connsiteY164" fmla="*/ 108292 h 1613783"/>
                    <a:gd name="connsiteX165" fmla="*/ 942726 w 1323463"/>
                    <a:gd name="connsiteY165" fmla="*/ 109035 h 1613783"/>
                    <a:gd name="connsiteX166" fmla="*/ 942738 w 1323463"/>
                    <a:gd name="connsiteY166" fmla="*/ 109332 h 1613783"/>
                    <a:gd name="connsiteX167" fmla="*/ 942899 w 1323463"/>
                    <a:gd name="connsiteY167" fmla="*/ 109443 h 1613783"/>
                    <a:gd name="connsiteX168" fmla="*/ 943023 w 1323463"/>
                    <a:gd name="connsiteY168" fmla="*/ 109480 h 1613783"/>
                    <a:gd name="connsiteX169" fmla="*/ 943196 w 1323463"/>
                    <a:gd name="connsiteY169" fmla="*/ 109394 h 1613783"/>
                    <a:gd name="connsiteX170" fmla="*/ 943826 w 1323463"/>
                    <a:gd name="connsiteY170" fmla="*/ 108180 h 1613783"/>
                    <a:gd name="connsiteX171" fmla="*/ 943937 w 1323463"/>
                    <a:gd name="connsiteY171" fmla="*/ 108106 h 1613783"/>
                    <a:gd name="connsiteX172" fmla="*/ 944444 w 1323463"/>
                    <a:gd name="connsiteY172" fmla="*/ 108156 h 1613783"/>
                    <a:gd name="connsiteX173" fmla="*/ 944580 w 1323463"/>
                    <a:gd name="connsiteY173" fmla="*/ 108255 h 1613783"/>
                    <a:gd name="connsiteX174" fmla="*/ 944234 w 1323463"/>
                    <a:gd name="connsiteY174" fmla="*/ 109728 h 1613783"/>
                    <a:gd name="connsiteX175" fmla="*/ 944308 w 1323463"/>
                    <a:gd name="connsiteY175" fmla="*/ 110322 h 1613783"/>
                    <a:gd name="connsiteX176" fmla="*/ 945198 w 1323463"/>
                    <a:gd name="connsiteY176" fmla="*/ 112290 h 1613783"/>
                    <a:gd name="connsiteX177" fmla="*/ 945458 w 1323463"/>
                    <a:gd name="connsiteY177" fmla="*/ 113107 h 1613783"/>
                    <a:gd name="connsiteX178" fmla="*/ 945705 w 1323463"/>
                    <a:gd name="connsiteY178" fmla="*/ 114160 h 1613783"/>
                    <a:gd name="connsiteX179" fmla="*/ 945718 w 1323463"/>
                    <a:gd name="connsiteY179" fmla="*/ 115200 h 1613783"/>
                    <a:gd name="connsiteX180" fmla="*/ 945359 w 1323463"/>
                    <a:gd name="connsiteY180" fmla="*/ 117205 h 1613783"/>
                    <a:gd name="connsiteX181" fmla="*/ 945124 w 1323463"/>
                    <a:gd name="connsiteY181" fmla="*/ 118529 h 1613783"/>
                    <a:gd name="connsiteX182" fmla="*/ 944815 w 1323463"/>
                    <a:gd name="connsiteY182" fmla="*/ 119941 h 1613783"/>
                    <a:gd name="connsiteX183" fmla="*/ 944815 w 1323463"/>
                    <a:gd name="connsiteY183" fmla="*/ 120436 h 1613783"/>
                    <a:gd name="connsiteX184" fmla="*/ 944951 w 1323463"/>
                    <a:gd name="connsiteY184" fmla="*/ 120807 h 1613783"/>
                    <a:gd name="connsiteX185" fmla="*/ 945643 w 1323463"/>
                    <a:gd name="connsiteY185" fmla="*/ 121377 h 1613783"/>
                    <a:gd name="connsiteX186" fmla="*/ 950885 w 1323463"/>
                    <a:gd name="connsiteY186" fmla="*/ 130661 h 1613783"/>
                    <a:gd name="connsiteX187" fmla="*/ 952146 w 1323463"/>
                    <a:gd name="connsiteY187" fmla="*/ 132431 h 1613783"/>
                    <a:gd name="connsiteX188" fmla="*/ 952813 w 1323463"/>
                    <a:gd name="connsiteY188" fmla="*/ 133582 h 1613783"/>
                    <a:gd name="connsiteX189" fmla="*/ 953271 w 1323463"/>
                    <a:gd name="connsiteY189" fmla="*/ 134275 h 1613783"/>
                    <a:gd name="connsiteX190" fmla="*/ 953790 w 1323463"/>
                    <a:gd name="connsiteY190" fmla="*/ 135538 h 1613783"/>
                    <a:gd name="connsiteX191" fmla="*/ 954309 w 1323463"/>
                    <a:gd name="connsiteY191" fmla="*/ 137680 h 1613783"/>
                    <a:gd name="connsiteX192" fmla="*/ 954915 w 1323463"/>
                    <a:gd name="connsiteY192" fmla="*/ 139029 h 1613783"/>
                    <a:gd name="connsiteX193" fmla="*/ 956324 w 1323463"/>
                    <a:gd name="connsiteY193" fmla="*/ 140589 h 1613783"/>
                    <a:gd name="connsiteX194" fmla="*/ 960626 w 1323463"/>
                    <a:gd name="connsiteY194" fmla="*/ 147360 h 1613783"/>
                    <a:gd name="connsiteX195" fmla="*/ 963284 w 1323463"/>
                    <a:gd name="connsiteY195" fmla="*/ 151124 h 1613783"/>
                    <a:gd name="connsiteX196" fmla="*/ 965213 w 1323463"/>
                    <a:gd name="connsiteY196" fmla="*/ 153859 h 1613783"/>
                    <a:gd name="connsiteX197" fmla="*/ 965954 w 1323463"/>
                    <a:gd name="connsiteY197" fmla="*/ 154912 h 1613783"/>
                    <a:gd name="connsiteX198" fmla="*/ 966362 w 1323463"/>
                    <a:gd name="connsiteY198" fmla="*/ 155530 h 1613783"/>
                    <a:gd name="connsiteX199" fmla="*/ 967920 w 1323463"/>
                    <a:gd name="connsiteY199" fmla="*/ 157833 h 1613783"/>
                    <a:gd name="connsiteX200" fmla="*/ 970207 w 1323463"/>
                    <a:gd name="connsiteY200" fmla="*/ 160334 h 1613783"/>
                    <a:gd name="connsiteX201" fmla="*/ 972679 w 1323463"/>
                    <a:gd name="connsiteY201" fmla="*/ 163032 h 1613783"/>
                    <a:gd name="connsiteX202" fmla="*/ 974595 w 1323463"/>
                    <a:gd name="connsiteY202" fmla="*/ 164926 h 1613783"/>
                    <a:gd name="connsiteX203" fmla="*/ 975213 w 1323463"/>
                    <a:gd name="connsiteY203" fmla="*/ 165644 h 1613783"/>
                    <a:gd name="connsiteX204" fmla="*/ 976672 w 1323463"/>
                    <a:gd name="connsiteY204" fmla="*/ 167699 h 1613783"/>
                    <a:gd name="connsiteX205" fmla="*/ 978489 w 1323463"/>
                    <a:gd name="connsiteY205" fmla="*/ 169927 h 1613783"/>
                    <a:gd name="connsiteX206" fmla="*/ 979800 w 1323463"/>
                    <a:gd name="connsiteY206" fmla="*/ 171475 h 1613783"/>
                    <a:gd name="connsiteX207" fmla="*/ 980059 w 1323463"/>
                    <a:gd name="connsiteY207" fmla="*/ 171772 h 1613783"/>
                    <a:gd name="connsiteX208" fmla="*/ 981271 w 1323463"/>
                    <a:gd name="connsiteY208" fmla="*/ 173195 h 1613783"/>
                    <a:gd name="connsiteX209" fmla="*/ 981951 w 1323463"/>
                    <a:gd name="connsiteY209" fmla="*/ 174322 h 1613783"/>
                    <a:gd name="connsiteX210" fmla="*/ 982581 w 1323463"/>
                    <a:gd name="connsiteY210" fmla="*/ 176526 h 1613783"/>
                    <a:gd name="connsiteX211" fmla="*/ 983063 w 1323463"/>
                    <a:gd name="connsiteY211" fmla="*/ 177937 h 1613783"/>
                    <a:gd name="connsiteX212" fmla="*/ 984225 w 1323463"/>
                    <a:gd name="connsiteY212" fmla="*/ 179447 h 1613783"/>
                    <a:gd name="connsiteX213" fmla="*/ 985214 w 1323463"/>
                    <a:gd name="connsiteY213" fmla="*/ 180846 h 1613783"/>
                    <a:gd name="connsiteX214" fmla="*/ 985474 w 1323463"/>
                    <a:gd name="connsiteY214" fmla="*/ 181229 h 1613783"/>
                    <a:gd name="connsiteX215" fmla="*/ 987167 w 1323463"/>
                    <a:gd name="connsiteY215" fmla="*/ 184077 h 1613783"/>
                    <a:gd name="connsiteX216" fmla="*/ 988305 w 1323463"/>
                    <a:gd name="connsiteY216" fmla="*/ 185661 h 1613783"/>
                    <a:gd name="connsiteX217" fmla="*/ 989084 w 1323463"/>
                    <a:gd name="connsiteY217" fmla="*/ 186342 h 1613783"/>
                    <a:gd name="connsiteX218" fmla="*/ 991024 w 1323463"/>
                    <a:gd name="connsiteY218" fmla="*/ 188063 h 1613783"/>
                    <a:gd name="connsiteX219" fmla="*/ 996513 w 1323463"/>
                    <a:gd name="connsiteY219" fmla="*/ 190019 h 1613783"/>
                    <a:gd name="connsiteX220" fmla="*/ 998503 w 1323463"/>
                    <a:gd name="connsiteY220" fmla="*/ 190576 h 1613783"/>
                    <a:gd name="connsiteX221" fmla="*/ 1001174 w 1323463"/>
                    <a:gd name="connsiteY221" fmla="*/ 191603 h 1613783"/>
                    <a:gd name="connsiteX222" fmla="*/ 1002793 w 1323463"/>
                    <a:gd name="connsiteY222" fmla="*/ 193212 h 1613783"/>
                    <a:gd name="connsiteX223" fmla="*/ 1003597 w 1323463"/>
                    <a:gd name="connsiteY223" fmla="*/ 194104 h 1613783"/>
                    <a:gd name="connsiteX224" fmla="*/ 1004932 w 1323463"/>
                    <a:gd name="connsiteY224" fmla="*/ 196419 h 1613783"/>
                    <a:gd name="connsiteX225" fmla="*/ 1010433 w 1323463"/>
                    <a:gd name="connsiteY225" fmla="*/ 201791 h 1613783"/>
                    <a:gd name="connsiteX226" fmla="*/ 1011236 w 1323463"/>
                    <a:gd name="connsiteY226" fmla="*/ 202509 h 1613783"/>
                    <a:gd name="connsiteX227" fmla="*/ 1013313 w 1323463"/>
                    <a:gd name="connsiteY227" fmla="*/ 202856 h 1613783"/>
                    <a:gd name="connsiteX228" fmla="*/ 1016206 w 1323463"/>
                    <a:gd name="connsiteY228" fmla="*/ 204378 h 1613783"/>
                    <a:gd name="connsiteX229" fmla="*/ 1017566 w 1323463"/>
                    <a:gd name="connsiteY229" fmla="*/ 204911 h 1613783"/>
                    <a:gd name="connsiteX230" fmla="*/ 1019593 w 1323463"/>
                    <a:gd name="connsiteY230" fmla="*/ 205406 h 1613783"/>
                    <a:gd name="connsiteX231" fmla="*/ 1021818 w 1323463"/>
                    <a:gd name="connsiteY231" fmla="*/ 206037 h 1613783"/>
                    <a:gd name="connsiteX232" fmla="*/ 1025848 w 1323463"/>
                    <a:gd name="connsiteY232" fmla="*/ 206990 h 1613783"/>
                    <a:gd name="connsiteX233" fmla="*/ 1027344 w 1323463"/>
                    <a:gd name="connsiteY233" fmla="*/ 207101 h 1613783"/>
                    <a:gd name="connsiteX234" fmla="*/ 1032585 w 1323463"/>
                    <a:gd name="connsiteY234" fmla="*/ 209676 h 1613783"/>
                    <a:gd name="connsiteX235" fmla="*/ 1044181 w 1323463"/>
                    <a:gd name="connsiteY235" fmla="*/ 216411 h 1613783"/>
                    <a:gd name="connsiteX236" fmla="*/ 1040596 w 1323463"/>
                    <a:gd name="connsiteY236" fmla="*/ 220100 h 1613783"/>
                    <a:gd name="connsiteX237" fmla="*/ 1037221 w 1323463"/>
                    <a:gd name="connsiteY237" fmla="*/ 223578 h 1613783"/>
                    <a:gd name="connsiteX238" fmla="*/ 1024365 w 1323463"/>
                    <a:gd name="connsiteY238" fmla="*/ 243967 h 1613783"/>
                    <a:gd name="connsiteX239" fmla="*/ 1022671 w 1323463"/>
                    <a:gd name="connsiteY239" fmla="*/ 246653 h 1613783"/>
                    <a:gd name="connsiteX240" fmla="*/ 1021596 w 1323463"/>
                    <a:gd name="connsiteY240" fmla="*/ 249624 h 1613783"/>
                    <a:gd name="connsiteX241" fmla="*/ 1015378 w 1323463"/>
                    <a:gd name="connsiteY241" fmla="*/ 266744 h 1613783"/>
                    <a:gd name="connsiteX242" fmla="*/ 1005995 w 1323463"/>
                    <a:gd name="connsiteY242" fmla="*/ 291836 h 1613783"/>
                    <a:gd name="connsiteX243" fmla="*/ 1003053 w 1323463"/>
                    <a:gd name="connsiteY243" fmla="*/ 300167 h 1613783"/>
                    <a:gd name="connsiteX244" fmla="*/ 998046 w 1323463"/>
                    <a:gd name="connsiteY244" fmla="*/ 314379 h 1613783"/>
                    <a:gd name="connsiteX245" fmla="*/ 995586 w 1323463"/>
                    <a:gd name="connsiteY245" fmla="*/ 319083 h 1613783"/>
                    <a:gd name="connsiteX246" fmla="*/ 991902 w 1323463"/>
                    <a:gd name="connsiteY246" fmla="*/ 321967 h 1613783"/>
                    <a:gd name="connsiteX247" fmla="*/ 990777 w 1323463"/>
                    <a:gd name="connsiteY247" fmla="*/ 322846 h 1613783"/>
                    <a:gd name="connsiteX248" fmla="*/ 976734 w 1323463"/>
                    <a:gd name="connsiteY248" fmla="*/ 333826 h 1613783"/>
                    <a:gd name="connsiteX249" fmla="*/ 971913 w 1323463"/>
                    <a:gd name="connsiteY249" fmla="*/ 337602 h 1613783"/>
                    <a:gd name="connsiteX250" fmla="*/ 968550 w 1323463"/>
                    <a:gd name="connsiteY250" fmla="*/ 343457 h 1613783"/>
                    <a:gd name="connsiteX251" fmla="*/ 967438 w 1323463"/>
                    <a:gd name="connsiteY251" fmla="*/ 345401 h 1613783"/>
                    <a:gd name="connsiteX252" fmla="*/ 963445 w 1323463"/>
                    <a:gd name="connsiteY252" fmla="*/ 352209 h 1613783"/>
                    <a:gd name="connsiteX253" fmla="*/ 956806 w 1323463"/>
                    <a:gd name="connsiteY253" fmla="*/ 361803 h 1613783"/>
                    <a:gd name="connsiteX254" fmla="*/ 949933 w 1323463"/>
                    <a:gd name="connsiteY254" fmla="*/ 371718 h 1613783"/>
                    <a:gd name="connsiteX255" fmla="*/ 946262 w 1323463"/>
                    <a:gd name="connsiteY255" fmla="*/ 374912 h 1613783"/>
                    <a:gd name="connsiteX256" fmla="*/ 946014 w 1323463"/>
                    <a:gd name="connsiteY256" fmla="*/ 375135 h 1613783"/>
                    <a:gd name="connsiteX257" fmla="*/ 941230 w 1323463"/>
                    <a:gd name="connsiteY257" fmla="*/ 379963 h 1613783"/>
                    <a:gd name="connsiteX258" fmla="*/ 935309 w 1323463"/>
                    <a:gd name="connsiteY258" fmla="*/ 386536 h 1613783"/>
                    <a:gd name="connsiteX259" fmla="*/ 932935 w 1323463"/>
                    <a:gd name="connsiteY259" fmla="*/ 388480 h 1613783"/>
                    <a:gd name="connsiteX260" fmla="*/ 929795 w 1323463"/>
                    <a:gd name="connsiteY260" fmla="*/ 391055 h 1613783"/>
                    <a:gd name="connsiteX261" fmla="*/ 922836 w 1323463"/>
                    <a:gd name="connsiteY261" fmla="*/ 397083 h 1613783"/>
                    <a:gd name="connsiteX262" fmla="*/ 909312 w 1323463"/>
                    <a:gd name="connsiteY262" fmla="*/ 408818 h 1613783"/>
                    <a:gd name="connsiteX263" fmla="*/ 901635 w 1323463"/>
                    <a:gd name="connsiteY263" fmla="*/ 414662 h 1613783"/>
                    <a:gd name="connsiteX264" fmla="*/ 897765 w 1323463"/>
                    <a:gd name="connsiteY264" fmla="*/ 418276 h 1613783"/>
                    <a:gd name="connsiteX265" fmla="*/ 891943 w 1323463"/>
                    <a:gd name="connsiteY265" fmla="*/ 423698 h 1613783"/>
                    <a:gd name="connsiteX266" fmla="*/ 873499 w 1323463"/>
                    <a:gd name="connsiteY266" fmla="*/ 443740 h 1613783"/>
                    <a:gd name="connsiteX267" fmla="*/ 872943 w 1323463"/>
                    <a:gd name="connsiteY267" fmla="*/ 444520 h 1613783"/>
                    <a:gd name="connsiteX268" fmla="*/ 872609 w 1323463"/>
                    <a:gd name="connsiteY268" fmla="*/ 445015 h 1613783"/>
                    <a:gd name="connsiteX269" fmla="*/ 868480 w 1323463"/>
                    <a:gd name="connsiteY269" fmla="*/ 448926 h 1613783"/>
                    <a:gd name="connsiteX270" fmla="*/ 865958 w 1323463"/>
                    <a:gd name="connsiteY270" fmla="*/ 453222 h 1613783"/>
                    <a:gd name="connsiteX271" fmla="*/ 862126 w 1323463"/>
                    <a:gd name="connsiteY271" fmla="*/ 462494 h 1613783"/>
                    <a:gd name="connsiteX272" fmla="*/ 862027 w 1323463"/>
                    <a:gd name="connsiteY272" fmla="*/ 462803 h 1613783"/>
                    <a:gd name="connsiteX273" fmla="*/ 861026 w 1323463"/>
                    <a:gd name="connsiteY273" fmla="*/ 465713 h 1613783"/>
                    <a:gd name="connsiteX274" fmla="*/ 859641 w 1323463"/>
                    <a:gd name="connsiteY274" fmla="*/ 469785 h 1613783"/>
                    <a:gd name="connsiteX275" fmla="*/ 857441 w 1323463"/>
                    <a:gd name="connsiteY275" fmla="*/ 475913 h 1613783"/>
                    <a:gd name="connsiteX276" fmla="*/ 854733 w 1323463"/>
                    <a:gd name="connsiteY276" fmla="*/ 483415 h 1613783"/>
                    <a:gd name="connsiteX277" fmla="*/ 854214 w 1323463"/>
                    <a:gd name="connsiteY277" fmla="*/ 485123 h 1613783"/>
                    <a:gd name="connsiteX278" fmla="*/ 853868 w 1323463"/>
                    <a:gd name="connsiteY278" fmla="*/ 486274 h 1613783"/>
                    <a:gd name="connsiteX279" fmla="*/ 853361 w 1323463"/>
                    <a:gd name="connsiteY279" fmla="*/ 487525 h 1613783"/>
                    <a:gd name="connsiteX280" fmla="*/ 846747 w 1323463"/>
                    <a:gd name="connsiteY280" fmla="*/ 504273 h 1613783"/>
                    <a:gd name="connsiteX281" fmla="*/ 846698 w 1323463"/>
                    <a:gd name="connsiteY281" fmla="*/ 504719 h 1613783"/>
                    <a:gd name="connsiteX282" fmla="*/ 846649 w 1323463"/>
                    <a:gd name="connsiteY282" fmla="*/ 505128 h 1613783"/>
                    <a:gd name="connsiteX283" fmla="*/ 843904 w 1323463"/>
                    <a:gd name="connsiteY283" fmla="*/ 529539 h 1613783"/>
                    <a:gd name="connsiteX284" fmla="*/ 843113 w 1323463"/>
                    <a:gd name="connsiteY284" fmla="*/ 544295 h 1613783"/>
                    <a:gd name="connsiteX285" fmla="*/ 841580 w 1323463"/>
                    <a:gd name="connsiteY285" fmla="*/ 553864 h 1613783"/>
                    <a:gd name="connsiteX286" fmla="*/ 839837 w 1323463"/>
                    <a:gd name="connsiteY286" fmla="*/ 563532 h 1613783"/>
                    <a:gd name="connsiteX287" fmla="*/ 838551 w 1323463"/>
                    <a:gd name="connsiteY287" fmla="*/ 570699 h 1613783"/>
                    <a:gd name="connsiteX288" fmla="*/ 838032 w 1323463"/>
                    <a:gd name="connsiteY288" fmla="*/ 576617 h 1613783"/>
                    <a:gd name="connsiteX289" fmla="*/ 838601 w 1323463"/>
                    <a:gd name="connsiteY289" fmla="*/ 578870 h 1613783"/>
                    <a:gd name="connsiteX290" fmla="*/ 839145 w 1323463"/>
                    <a:gd name="connsiteY290" fmla="*/ 580937 h 1613783"/>
                    <a:gd name="connsiteX291" fmla="*/ 842495 w 1323463"/>
                    <a:gd name="connsiteY291" fmla="*/ 589689 h 1613783"/>
                    <a:gd name="connsiteX292" fmla="*/ 845103 w 1323463"/>
                    <a:gd name="connsiteY292" fmla="*/ 596473 h 1613783"/>
                    <a:gd name="connsiteX293" fmla="*/ 847415 w 1323463"/>
                    <a:gd name="connsiteY293" fmla="*/ 599357 h 1613783"/>
                    <a:gd name="connsiteX294" fmla="*/ 848577 w 1323463"/>
                    <a:gd name="connsiteY294" fmla="*/ 600137 h 1613783"/>
                    <a:gd name="connsiteX295" fmla="*/ 849467 w 1323463"/>
                    <a:gd name="connsiteY295" fmla="*/ 600743 h 1613783"/>
                    <a:gd name="connsiteX296" fmla="*/ 855735 w 1323463"/>
                    <a:gd name="connsiteY296" fmla="*/ 603690 h 1613783"/>
                    <a:gd name="connsiteX297" fmla="*/ 857762 w 1323463"/>
                    <a:gd name="connsiteY297" fmla="*/ 604643 h 1613783"/>
                    <a:gd name="connsiteX298" fmla="*/ 858862 w 1323463"/>
                    <a:gd name="connsiteY298" fmla="*/ 605126 h 1613783"/>
                    <a:gd name="connsiteX299" fmla="*/ 864907 w 1323463"/>
                    <a:gd name="connsiteY299" fmla="*/ 607775 h 1613783"/>
                    <a:gd name="connsiteX300" fmla="*/ 866663 w 1323463"/>
                    <a:gd name="connsiteY300" fmla="*/ 609013 h 1613783"/>
                    <a:gd name="connsiteX301" fmla="*/ 869667 w 1323463"/>
                    <a:gd name="connsiteY301" fmla="*/ 610424 h 1613783"/>
                    <a:gd name="connsiteX302" fmla="*/ 870087 w 1323463"/>
                    <a:gd name="connsiteY302" fmla="*/ 610622 h 1613783"/>
                    <a:gd name="connsiteX303" fmla="*/ 872967 w 1323463"/>
                    <a:gd name="connsiteY303" fmla="*/ 611377 h 1613783"/>
                    <a:gd name="connsiteX304" fmla="*/ 874191 w 1323463"/>
                    <a:gd name="connsiteY304" fmla="*/ 612417 h 1613783"/>
                    <a:gd name="connsiteX305" fmla="*/ 874883 w 1323463"/>
                    <a:gd name="connsiteY305" fmla="*/ 612999 h 1613783"/>
                    <a:gd name="connsiteX306" fmla="*/ 895108 w 1323463"/>
                    <a:gd name="connsiteY306" fmla="*/ 622518 h 1613783"/>
                    <a:gd name="connsiteX307" fmla="*/ 896826 w 1323463"/>
                    <a:gd name="connsiteY307" fmla="*/ 623224 h 1613783"/>
                    <a:gd name="connsiteX308" fmla="*/ 898977 w 1323463"/>
                    <a:gd name="connsiteY308" fmla="*/ 624115 h 1613783"/>
                    <a:gd name="connsiteX309" fmla="*/ 901709 w 1323463"/>
                    <a:gd name="connsiteY309" fmla="*/ 625106 h 1613783"/>
                    <a:gd name="connsiteX310" fmla="*/ 908483 w 1323463"/>
                    <a:gd name="connsiteY310" fmla="*/ 628968 h 1613783"/>
                    <a:gd name="connsiteX311" fmla="*/ 914813 w 1323463"/>
                    <a:gd name="connsiteY311" fmla="*/ 634254 h 1613783"/>
                    <a:gd name="connsiteX312" fmla="*/ 923305 w 1323463"/>
                    <a:gd name="connsiteY312" fmla="*/ 642733 h 1613783"/>
                    <a:gd name="connsiteX313" fmla="*/ 923688 w 1323463"/>
                    <a:gd name="connsiteY313" fmla="*/ 643006 h 1613783"/>
                    <a:gd name="connsiteX314" fmla="*/ 930080 w 1323463"/>
                    <a:gd name="connsiteY314" fmla="*/ 647462 h 1613783"/>
                    <a:gd name="connsiteX315" fmla="*/ 936150 w 1323463"/>
                    <a:gd name="connsiteY315" fmla="*/ 650148 h 1613783"/>
                    <a:gd name="connsiteX316" fmla="*/ 940995 w 1323463"/>
                    <a:gd name="connsiteY316" fmla="*/ 651671 h 1613783"/>
                    <a:gd name="connsiteX317" fmla="*/ 948042 w 1323463"/>
                    <a:gd name="connsiteY317" fmla="*/ 653330 h 1613783"/>
                    <a:gd name="connsiteX318" fmla="*/ 953024 w 1323463"/>
                    <a:gd name="connsiteY318" fmla="*/ 653775 h 1613783"/>
                    <a:gd name="connsiteX319" fmla="*/ 955063 w 1323463"/>
                    <a:gd name="connsiteY319" fmla="*/ 653961 h 1613783"/>
                    <a:gd name="connsiteX320" fmla="*/ 964434 w 1323463"/>
                    <a:gd name="connsiteY320" fmla="*/ 653540 h 1613783"/>
                    <a:gd name="connsiteX321" fmla="*/ 966622 w 1323463"/>
                    <a:gd name="connsiteY321" fmla="*/ 653429 h 1613783"/>
                    <a:gd name="connsiteX322" fmla="*/ 970924 w 1323463"/>
                    <a:gd name="connsiteY322" fmla="*/ 652785 h 1613783"/>
                    <a:gd name="connsiteX323" fmla="*/ 977401 w 1323463"/>
                    <a:gd name="connsiteY323" fmla="*/ 651819 h 1613783"/>
                    <a:gd name="connsiteX324" fmla="*/ 989689 w 1323463"/>
                    <a:gd name="connsiteY324" fmla="*/ 649566 h 1613783"/>
                    <a:gd name="connsiteX325" fmla="*/ 990196 w 1323463"/>
                    <a:gd name="connsiteY325" fmla="*/ 649467 h 1613783"/>
                    <a:gd name="connsiteX326" fmla="*/ 990777 w 1323463"/>
                    <a:gd name="connsiteY326" fmla="*/ 649344 h 1613783"/>
                    <a:gd name="connsiteX327" fmla="*/ 993583 w 1323463"/>
                    <a:gd name="connsiteY327" fmla="*/ 648799 h 1613783"/>
                    <a:gd name="connsiteX328" fmla="*/ 998133 w 1323463"/>
                    <a:gd name="connsiteY328" fmla="*/ 647908 h 1613783"/>
                    <a:gd name="connsiteX329" fmla="*/ 1000271 w 1323463"/>
                    <a:gd name="connsiteY329" fmla="*/ 647772 h 1613783"/>
                    <a:gd name="connsiteX330" fmla="*/ 1002731 w 1323463"/>
                    <a:gd name="connsiteY330" fmla="*/ 647623 h 1613783"/>
                    <a:gd name="connsiteX331" fmla="*/ 1004932 w 1323463"/>
                    <a:gd name="connsiteY331" fmla="*/ 647759 h 1613783"/>
                    <a:gd name="connsiteX332" fmla="*/ 1010358 w 1323463"/>
                    <a:gd name="connsiteY332" fmla="*/ 647697 h 1613783"/>
                    <a:gd name="connsiteX333" fmla="*/ 1016948 w 1323463"/>
                    <a:gd name="connsiteY333" fmla="*/ 648985 h 1613783"/>
                    <a:gd name="connsiteX334" fmla="*/ 1022399 w 1323463"/>
                    <a:gd name="connsiteY334" fmla="*/ 651064 h 1613783"/>
                    <a:gd name="connsiteX335" fmla="*/ 1023252 w 1323463"/>
                    <a:gd name="connsiteY335" fmla="*/ 651522 h 1613783"/>
                    <a:gd name="connsiteX336" fmla="*/ 1031881 w 1323463"/>
                    <a:gd name="connsiteY336" fmla="*/ 656251 h 1613783"/>
                    <a:gd name="connsiteX337" fmla="*/ 1033191 w 1323463"/>
                    <a:gd name="connsiteY337" fmla="*/ 657080 h 1613783"/>
                    <a:gd name="connsiteX338" fmla="*/ 1035231 w 1323463"/>
                    <a:gd name="connsiteY338" fmla="*/ 658355 h 1613783"/>
                    <a:gd name="connsiteX339" fmla="*/ 1037592 w 1323463"/>
                    <a:gd name="connsiteY339" fmla="*/ 660844 h 1613783"/>
                    <a:gd name="connsiteX340" fmla="*/ 1038272 w 1323463"/>
                    <a:gd name="connsiteY340" fmla="*/ 661562 h 1613783"/>
                    <a:gd name="connsiteX341" fmla="*/ 1039076 w 1323463"/>
                    <a:gd name="connsiteY341" fmla="*/ 662626 h 1613783"/>
                    <a:gd name="connsiteX342" fmla="*/ 1040411 w 1323463"/>
                    <a:gd name="connsiteY342" fmla="*/ 664372 h 1613783"/>
                    <a:gd name="connsiteX343" fmla="*/ 1041882 w 1323463"/>
                    <a:gd name="connsiteY343" fmla="*/ 669806 h 1613783"/>
                    <a:gd name="connsiteX344" fmla="*/ 1042339 w 1323463"/>
                    <a:gd name="connsiteY344" fmla="*/ 671663 h 1613783"/>
                    <a:gd name="connsiteX345" fmla="*/ 1043600 w 1323463"/>
                    <a:gd name="connsiteY345" fmla="*/ 676961 h 1613783"/>
                    <a:gd name="connsiteX346" fmla="*/ 1044700 w 1323463"/>
                    <a:gd name="connsiteY346" fmla="*/ 682321 h 1613783"/>
                    <a:gd name="connsiteX347" fmla="*/ 1045195 w 1323463"/>
                    <a:gd name="connsiteY347" fmla="*/ 686332 h 1613783"/>
                    <a:gd name="connsiteX348" fmla="*/ 1044329 w 1323463"/>
                    <a:gd name="connsiteY348" fmla="*/ 692249 h 1613783"/>
                    <a:gd name="connsiteX349" fmla="*/ 1043044 w 1323463"/>
                    <a:gd name="connsiteY349" fmla="*/ 703094 h 1613783"/>
                    <a:gd name="connsiteX350" fmla="*/ 1042846 w 1323463"/>
                    <a:gd name="connsiteY350" fmla="*/ 704715 h 1613783"/>
                    <a:gd name="connsiteX351" fmla="*/ 1043464 w 1323463"/>
                    <a:gd name="connsiteY351" fmla="*/ 714730 h 1613783"/>
                    <a:gd name="connsiteX352" fmla="*/ 1043588 w 1323463"/>
                    <a:gd name="connsiteY352" fmla="*/ 721514 h 1613783"/>
                    <a:gd name="connsiteX353" fmla="*/ 1043835 w 1323463"/>
                    <a:gd name="connsiteY353" fmla="*/ 724658 h 1613783"/>
                    <a:gd name="connsiteX354" fmla="*/ 1043415 w 1323463"/>
                    <a:gd name="connsiteY354" fmla="*/ 727889 h 1613783"/>
                    <a:gd name="connsiteX355" fmla="*/ 1043526 w 1323463"/>
                    <a:gd name="connsiteY355" fmla="*/ 732989 h 1613783"/>
                    <a:gd name="connsiteX356" fmla="*/ 1043538 w 1323463"/>
                    <a:gd name="connsiteY356" fmla="*/ 733410 h 1613783"/>
                    <a:gd name="connsiteX357" fmla="*/ 1042809 w 1323463"/>
                    <a:gd name="connsiteY357" fmla="*/ 736517 h 1613783"/>
                    <a:gd name="connsiteX358" fmla="*/ 1040114 w 1323463"/>
                    <a:gd name="connsiteY358" fmla="*/ 748104 h 1613783"/>
                    <a:gd name="connsiteX359" fmla="*/ 1039545 w 1323463"/>
                    <a:gd name="connsiteY359" fmla="*/ 753105 h 1613783"/>
                    <a:gd name="connsiteX360" fmla="*/ 1039483 w 1323463"/>
                    <a:gd name="connsiteY360" fmla="*/ 753625 h 1613783"/>
                    <a:gd name="connsiteX361" fmla="*/ 1039533 w 1323463"/>
                    <a:gd name="connsiteY361" fmla="*/ 754788 h 1613783"/>
                    <a:gd name="connsiteX362" fmla="*/ 1039669 w 1323463"/>
                    <a:gd name="connsiteY362" fmla="*/ 758354 h 1613783"/>
                    <a:gd name="connsiteX363" fmla="*/ 1040139 w 1323463"/>
                    <a:gd name="connsiteY363" fmla="*/ 759926 h 1613783"/>
                    <a:gd name="connsiteX364" fmla="*/ 1041301 w 1323463"/>
                    <a:gd name="connsiteY364" fmla="*/ 764568 h 1613783"/>
                    <a:gd name="connsiteX365" fmla="*/ 1041832 w 1323463"/>
                    <a:gd name="connsiteY365" fmla="*/ 769099 h 1613783"/>
                    <a:gd name="connsiteX366" fmla="*/ 1041869 w 1323463"/>
                    <a:gd name="connsiteY366" fmla="*/ 769371 h 1613783"/>
                    <a:gd name="connsiteX367" fmla="*/ 1041214 w 1323463"/>
                    <a:gd name="connsiteY367" fmla="*/ 772342 h 1613783"/>
                    <a:gd name="connsiteX368" fmla="*/ 1040262 w 1323463"/>
                    <a:gd name="connsiteY368" fmla="*/ 776650 h 1613783"/>
                    <a:gd name="connsiteX369" fmla="*/ 1038606 w 1323463"/>
                    <a:gd name="connsiteY369" fmla="*/ 784214 h 1613783"/>
                    <a:gd name="connsiteX370" fmla="*/ 1037951 w 1323463"/>
                    <a:gd name="connsiteY370" fmla="*/ 786751 h 1613783"/>
                    <a:gd name="connsiteX371" fmla="*/ 1035021 w 1323463"/>
                    <a:gd name="connsiteY371" fmla="*/ 793498 h 1613783"/>
                    <a:gd name="connsiteX372" fmla="*/ 1033735 w 1323463"/>
                    <a:gd name="connsiteY372" fmla="*/ 796481 h 1613783"/>
                    <a:gd name="connsiteX373" fmla="*/ 1028951 w 1323463"/>
                    <a:gd name="connsiteY373" fmla="*/ 804391 h 1613783"/>
                    <a:gd name="connsiteX374" fmla="*/ 1028803 w 1323463"/>
                    <a:gd name="connsiteY374" fmla="*/ 804639 h 1613783"/>
                    <a:gd name="connsiteX375" fmla="*/ 1028395 w 1323463"/>
                    <a:gd name="connsiteY375" fmla="*/ 805307 h 1613783"/>
                    <a:gd name="connsiteX376" fmla="*/ 1028172 w 1323463"/>
                    <a:gd name="connsiteY376" fmla="*/ 805679 h 1613783"/>
                    <a:gd name="connsiteX377" fmla="*/ 1018678 w 1323463"/>
                    <a:gd name="connsiteY377" fmla="*/ 820113 h 1613783"/>
                    <a:gd name="connsiteX378" fmla="*/ 1016564 w 1323463"/>
                    <a:gd name="connsiteY378" fmla="*/ 824631 h 1613783"/>
                    <a:gd name="connsiteX379" fmla="*/ 1016231 w 1323463"/>
                    <a:gd name="connsiteY379" fmla="*/ 825337 h 1613783"/>
                    <a:gd name="connsiteX380" fmla="*/ 1015204 w 1323463"/>
                    <a:gd name="connsiteY380" fmla="*/ 828184 h 1613783"/>
                    <a:gd name="connsiteX381" fmla="*/ 1014586 w 1323463"/>
                    <a:gd name="connsiteY381" fmla="*/ 833544 h 1613783"/>
                    <a:gd name="connsiteX382" fmla="*/ 1015637 w 1323463"/>
                    <a:gd name="connsiteY382" fmla="*/ 838941 h 1613783"/>
                    <a:gd name="connsiteX383" fmla="*/ 1016391 w 1323463"/>
                    <a:gd name="connsiteY383" fmla="*/ 842828 h 1613783"/>
                    <a:gd name="connsiteX384" fmla="*/ 1017702 w 1323463"/>
                    <a:gd name="connsiteY384" fmla="*/ 854638 h 1613783"/>
                    <a:gd name="connsiteX385" fmla="*/ 1017788 w 1323463"/>
                    <a:gd name="connsiteY385" fmla="*/ 865519 h 1613783"/>
                    <a:gd name="connsiteX386" fmla="*/ 1018221 w 1323463"/>
                    <a:gd name="connsiteY386" fmla="*/ 867661 h 1613783"/>
                    <a:gd name="connsiteX387" fmla="*/ 1019210 w 1323463"/>
                    <a:gd name="connsiteY387" fmla="*/ 872674 h 1613783"/>
                    <a:gd name="connsiteX388" fmla="*/ 1022337 w 1323463"/>
                    <a:gd name="connsiteY388" fmla="*/ 879582 h 1613783"/>
                    <a:gd name="connsiteX389" fmla="*/ 1032697 w 1323463"/>
                    <a:gd name="connsiteY389" fmla="*/ 896355 h 1613783"/>
                    <a:gd name="connsiteX390" fmla="*/ 1032882 w 1323463"/>
                    <a:gd name="connsiteY390" fmla="*/ 896813 h 1613783"/>
                    <a:gd name="connsiteX391" fmla="*/ 1033686 w 1323463"/>
                    <a:gd name="connsiteY391" fmla="*/ 898707 h 1613783"/>
                    <a:gd name="connsiteX392" fmla="*/ 1041869 w 1323463"/>
                    <a:gd name="connsiteY392" fmla="*/ 907509 h 1613783"/>
                    <a:gd name="connsiteX393" fmla="*/ 1047457 w 1323463"/>
                    <a:gd name="connsiteY393" fmla="*/ 913513 h 1613783"/>
                    <a:gd name="connsiteX394" fmla="*/ 1052229 w 1323463"/>
                    <a:gd name="connsiteY394" fmla="*/ 918650 h 1613783"/>
                    <a:gd name="connsiteX395" fmla="*/ 1053292 w 1323463"/>
                    <a:gd name="connsiteY395" fmla="*/ 920371 h 1613783"/>
                    <a:gd name="connsiteX396" fmla="*/ 1055406 w 1323463"/>
                    <a:gd name="connsiteY396" fmla="*/ 922698 h 1613783"/>
                    <a:gd name="connsiteX397" fmla="*/ 1057371 w 1323463"/>
                    <a:gd name="connsiteY397" fmla="*/ 924827 h 1613783"/>
                    <a:gd name="connsiteX398" fmla="*/ 1059609 w 1323463"/>
                    <a:gd name="connsiteY398" fmla="*/ 928207 h 1613783"/>
                    <a:gd name="connsiteX399" fmla="*/ 1059609 w 1323463"/>
                    <a:gd name="connsiteY399" fmla="*/ 928207 h 1613783"/>
                    <a:gd name="connsiteX400" fmla="*/ 1060684 w 1323463"/>
                    <a:gd name="connsiteY400" fmla="*/ 929804 h 1613783"/>
                    <a:gd name="connsiteX401" fmla="*/ 1062526 w 1323463"/>
                    <a:gd name="connsiteY401" fmla="*/ 932589 h 1613783"/>
                    <a:gd name="connsiteX402" fmla="*/ 1066025 w 1323463"/>
                    <a:gd name="connsiteY402" fmla="*/ 939261 h 1613783"/>
                    <a:gd name="connsiteX403" fmla="*/ 1068200 w 1323463"/>
                    <a:gd name="connsiteY403" fmla="*/ 945401 h 1613783"/>
                    <a:gd name="connsiteX404" fmla="*/ 1069263 w 1323463"/>
                    <a:gd name="connsiteY404" fmla="*/ 948397 h 1613783"/>
                    <a:gd name="connsiteX405" fmla="*/ 1069906 w 1323463"/>
                    <a:gd name="connsiteY405" fmla="*/ 950241 h 1613783"/>
                    <a:gd name="connsiteX406" fmla="*/ 1072255 w 1323463"/>
                    <a:gd name="connsiteY406" fmla="*/ 952705 h 1613783"/>
                    <a:gd name="connsiteX407" fmla="*/ 1078337 w 1323463"/>
                    <a:gd name="connsiteY407" fmla="*/ 954549 h 1613783"/>
                    <a:gd name="connsiteX408" fmla="*/ 1082108 w 1323463"/>
                    <a:gd name="connsiteY408" fmla="*/ 955688 h 1613783"/>
                    <a:gd name="connsiteX409" fmla="*/ 1087893 w 1323463"/>
                    <a:gd name="connsiteY409" fmla="*/ 958164 h 1613783"/>
                    <a:gd name="connsiteX410" fmla="*/ 1090576 w 1323463"/>
                    <a:gd name="connsiteY410" fmla="*/ 959117 h 1613783"/>
                    <a:gd name="connsiteX411" fmla="*/ 1101627 w 1323463"/>
                    <a:gd name="connsiteY411" fmla="*/ 963029 h 1613783"/>
                    <a:gd name="connsiteX412" fmla="*/ 1106078 w 1323463"/>
                    <a:gd name="connsiteY412" fmla="*/ 963103 h 1613783"/>
                    <a:gd name="connsiteX413" fmla="*/ 1107994 w 1323463"/>
                    <a:gd name="connsiteY413" fmla="*/ 963140 h 1613783"/>
                    <a:gd name="connsiteX414" fmla="*/ 1108402 w 1323463"/>
                    <a:gd name="connsiteY414" fmla="*/ 963017 h 1613783"/>
                    <a:gd name="connsiteX415" fmla="*/ 1111060 w 1323463"/>
                    <a:gd name="connsiteY415" fmla="*/ 962175 h 1613783"/>
                    <a:gd name="connsiteX416" fmla="*/ 1112036 w 1323463"/>
                    <a:gd name="connsiteY416" fmla="*/ 963041 h 1613783"/>
                    <a:gd name="connsiteX417" fmla="*/ 1113532 w 1323463"/>
                    <a:gd name="connsiteY417" fmla="*/ 962794 h 1613783"/>
                    <a:gd name="connsiteX418" fmla="*/ 1118922 w 1323463"/>
                    <a:gd name="connsiteY418" fmla="*/ 962200 h 1613783"/>
                    <a:gd name="connsiteX419" fmla="*/ 1134040 w 1323463"/>
                    <a:gd name="connsiteY419" fmla="*/ 960219 h 1613783"/>
                    <a:gd name="connsiteX420" fmla="*/ 1135920 w 1323463"/>
                    <a:gd name="connsiteY420" fmla="*/ 960367 h 1613783"/>
                    <a:gd name="connsiteX421" fmla="*/ 1140085 w 1323463"/>
                    <a:gd name="connsiteY421" fmla="*/ 960429 h 1613783"/>
                    <a:gd name="connsiteX422" fmla="*/ 1146551 w 1323463"/>
                    <a:gd name="connsiteY422" fmla="*/ 960541 h 1613783"/>
                    <a:gd name="connsiteX423" fmla="*/ 1149579 w 1323463"/>
                    <a:gd name="connsiteY423" fmla="*/ 959390 h 1613783"/>
                    <a:gd name="connsiteX424" fmla="*/ 1151186 w 1323463"/>
                    <a:gd name="connsiteY424" fmla="*/ 958771 h 1613783"/>
                    <a:gd name="connsiteX425" fmla="*/ 1156490 w 1323463"/>
                    <a:gd name="connsiteY425" fmla="*/ 956307 h 1613783"/>
                    <a:gd name="connsiteX426" fmla="*/ 1157182 w 1323463"/>
                    <a:gd name="connsiteY426" fmla="*/ 956184 h 1613783"/>
                    <a:gd name="connsiteX427" fmla="*/ 1157392 w 1323463"/>
                    <a:gd name="connsiteY427" fmla="*/ 956146 h 1613783"/>
                    <a:gd name="connsiteX428" fmla="*/ 1157541 w 1323463"/>
                    <a:gd name="connsiteY428" fmla="*/ 955985 h 1613783"/>
                    <a:gd name="connsiteX429" fmla="*/ 1159036 w 1323463"/>
                    <a:gd name="connsiteY429" fmla="*/ 954401 h 1613783"/>
                    <a:gd name="connsiteX430" fmla="*/ 1166503 w 1323463"/>
                    <a:gd name="connsiteY430" fmla="*/ 951207 h 1613783"/>
                    <a:gd name="connsiteX431" fmla="*/ 1169334 w 1323463"/>
                    <a:gd name="connsiteY431" fmla="*/ 950365 h 1613783"/>
                    <a:gd name="connsiteX432" fmla="*/ 1169729 w 1323463"/>
                    <a:gd name="connsiteY432" fmla="*/ 950241 h 1613783"/>
                    <a:gd name="connsiteX433" fmla="*/ 1169940 w 1323463"/>
                    <a:gd name="connsiteY433" fmla="*/ 950291 h 1613783"/>
                    <a:gd name="connsiteX434" fmla="*/ 1172128 w 1323463"/>
                    <a:gd name="connsiteY434" fmla="*/ 950712 h 1613783"/>
                    <a:gd name="connsiteX435" fmla="*/ 1175725 w 1323463"/>
                    <a:gd name="connsiteY435" fmla="*/ 950687 h 1613783"/>
                    <a:gd name="connsiteX436" fmla="*/ 1180138 w 1323463"/>
                    <a:gd name="connsiteY436" fmla="*/ 951294 h 1613783"/>
                    <a:gd name="connsiteX437" fmla="*/ 1182920 w 1323463"/>
                    <a:gd name="connsiteY437" fmla="*/ 952779 h 1613783"/>
                    <a:gd name="connsiteX438" fmla="*/ 1184243 w 1323463"/>
                    <a:gd name="connsiteY438" fmla="*/ 954265 h 1613783"/>
                    <a:gd name="connsiteX439" fmla="*/ 1185862 w 1323463"/>
                    <a:gd name="connsiteY439" fmla="*/ 956072 h 1613783"/>
                    <a:gd name="connsiteX440" fmla="*/ 1187889 w 1323463"/>
                    <a:gd name="connsiteY440" fmla="*/ 959897 h 1613783"/>
                    <a:gd name="connsiteX441" fmla="*/ 1188656 w 1323463"/>
                    <a:gd name="connsiteY441" fmla="*/ 961346 h 1613783"/>
                    <a:gd name="connsiteX442" fmla="*/ 1189163 w 1323463"/>
                    <a:gd name="connsiteY442" fmla="*/ 963735 h 1613783"/>
                    <a:gd name="connsiteX443" fmla="*/ 1189719 w 1323463"/>
                    <a:gd name="connsiteY443" fmla="*/ 966384 h 1613783"/>
                    <a:gd name="connsiteX444" fmla="*/ 1189731 w 1323463"/>
                    <a:gd name="connsiteY444" fmla="*/ 969850 h 1613783"/>
                    <a:gd name="connsiteX445" fmla="*/ 1187642 w 1323463"/>
                    <a:gd name="connsiteY445" fmla="*/ 988778 h 1613783"/>
                    <a:gd name="connsiteX446" fmla="*/ 1187593 w 1323463"/>
                    <a:gd name="connsiteY446" fmla="*/ 991216 h 1613783"/>
                    <a:gd name="connsiteX447" fmla="*/ 1187457 w 1323463"/>
                    <a:gd name="connsiteY447" fmla="*/ 998384 h 1613783"/>
                    <a:gd name="connsiteX448" fmla="*/ 1187420 w 1323463"/>
                    <a:gd name="connsiteY448" fmla="*/ 1001590 h 1613783"/>
                    <a:gd name="connsiteX449" fmla="*/ 1187358 w 1323463"/>
                    <a:gd name="connsiteY449" fmla="*/ 1008002 h 1613783"/>
                    <a:gd name="connsiteX450" fmla="*/ 1189150 w 1323463"/>
                    <a:gd name="connsiteY450" fmla="*/ 1024937 h 1613783"/>
                    <a:gd name="connsiteX451" fmla="*/ 1188544 w 1323463"/>
                    <a:gd name="connsiteY451" fmla="*/ 1034493 h 1613783"/>
                    <a:gd name="connsiteX452" fmla="*/ 1187531 w 1323463"/>
                    <a:gd name="connsiteY452" fmla="*/ 1050549 h 1613783"/>
                    <a:gd name="connsiteX453" fmla="*/ 1187506 w 1323463"/>
                    <a:gd name="connsiteY453" fmla="*/ 1051168 h 1613783"/>
                    <a:gd name="connsiteX454" fmla="*/ 1187358 w 1323463"/>
                    <a:gd name="connsiteY454" fmla="*/ 1055426 h 1613783"/>
                    <a:gd name="connsiteX455" fmla="*/ 1187259 w 1323463"/>
                    <a:gd name="connsiteY455" fmla="*/ 1057803 h 1613783"/>
                    <a:gd name="connsiteX456" fmla="*/ 1187506 w 1323463"/>
                    <a:gd name="connsiteY456" fmla="*/ 1059239 h 1613783"/>
                    <a:gd name="connsiteX457" fmla="*/ 1187803 w 1323463"/>
                    <a:gd name="connsiteY457" fmla="*/ 1061034 h 1613783"/>
                    <a:gd name="connsiteX458" fmla="*/ 1190139 w 1323463"/>
                    <a:gd name="connsiteY458" fmla="*/ 1063473 h 1613783"/>
                    <a:gd name="connsiteX459" fmla="*/ 1199126 w 1323463"/>
                    <a:gd name="connsiteY459" fmla="*/ 1072881 h 1613783"/>
                    <a:gd name="connsiteX460" fmla="*/ 1204430 w 1323463"/>
                    <a:gd name="connsiteY460" fmla="*/ 1079541 h 1613783"/>
                    <a:gd name="connsiteX461" fmla="*/ 1208892 w 1323463"/>
                    <a:gd name="connsiteY461" fmla="*/ 1085149 h 1613783"/>
                    <a:gd name="connsiteX462" fmla="*/ 1209103 w 1323463"/>
                    <a:gd name="connsiteY462" fmla="*/ 1086015 h 1613783"/>
                    <a:gd name="connsiteX463" fmla="*/ 1211006 w 1323463"/>
                    <a:gd name="connsiteY463" fmla="*/ 1093863 h 1613783"/>
                    <a:gd name="connsiteX464" fmla="*/ 1211117 w 1323463"/>
                    <a:gd name="connsiteY464" fmla="*/ 1094940 h 1613783"/>
                    <a:gd name="connsiteX465" fmla="*/ 1211154 w 1323463"/>
                    <a:gd name="connsiteY465" fmla="*/ 1095287 h 1613783"/>
                    <a:gd name="connsiteX466" fmla="*/ 1213429 w 1323463"/>
                    <a:gd name="connsiteY466" fmla="*/ 1103705 h 1613783"/>
                    <a:gd name="connsiteX467" fmla="*/ 1219450 w 1323463"/>
                    <a:gd name="connsiteY467" fmla="*/ 1110476 h 1613783"/>
                    <a:gd name="connsiteX468" fmla="*/ 1222107 w 1323463"/>
                    <a:gd name="connsiteY468" fmla="*/ 1113459 h 1613783"/>
                    <a:gd name="connsiteX469" fmla="*/ 1224889 w 1323463"/>
                    <a:gd name="connsiteY469" fmla="*/ 1116579 h 1613783"/>
                    <a:gd name="connsiteX470" fmla="*/ 1242875 w 1323463"/>
                    <a:gd name="connsiteY470" fmla="*/ 1136249 h 1613783"/>
                    <a:gd name="connsiteX471" fmla="*/ 1246374 w 1323463"/>
                    <a:gd name="connsiteY471" fmla="*/ 1140310 h 1613783"/>
                    <a:gd name="connsiteX472" fmla="*/ 1250169 w 1323463"/>
                    <a:gd name="connsiteY472" fmla="*/ 1144716 h 1613783"/>
                    <a:gd name="connsiteX473" fmla="*/ 1251517 w 1323463"/>
                    <a:gd name="connsiteY473" fmla="*/ 1146908 h 1613783"/>
                    <a:gd name="connsiteX474" fmla="*/ 1252073 w 1323463"/>
                    <a:gd name="connsiteY474" fmla="*/ 1149272 h 1613783"/>
                    <a:gd name="connsiteX475" fmla="*/ 1253272 w 1323463"/>
                    <a:gd name="connsiteY475" fmla="*/ 1154471 h 1613783"/>
                    <a:gd name="connsiteX476" fmla="*/ 1253853 w 1323463"/>
                    <a:gd name="connsiteY476" fmla="*/ 1156984 h 1613783"/>
                    <a:gd name="connsiteX477" fmla="*/ 1253791 w 1323463"/>
                    <a:gd name="connsiteY477" fmla="*/ 1159510 h 1613783"/>
                    <a:gd name="connsiteX478" fmla="*/ 1255225 w 1323463"/>
                    <a:gd name="connsiteY478" fmla="*/ 1167618 h 1613783"/>
                    <a:gd name="connsiteX479" fmla="*/ 1256597 w 1323463"/>
                    <a:gd name="connsiteY479" fmla="*/ 1174971 h 1613783"/>
                    <a:gd name="connsiteX480" fmla="*/ 1256931 w 1323463"/>
                    <a:gd name="connsiteY480" fmla="*/ 1176692 h 1613783"/>
                    <a:gd name="connsiteX481" fmla="*/ 1257561 w 1323463"/>
                    <a:gd name="connsiteY481" fmla="*/ 1180059 h 1613783"/>
                    <a:gd name="connsiteX482" fmla="*/ 1257574 w 1323463"/>
                    <a:gd name="connsiteY482" fmla="*/ 1182819 h 1613783"/>
                    <a:gd name="connsiteX483" fmla="*/ 1259367 w 1323463"/>
                    <a:gd name="connsiteY483" fmla="*/ 1189875 h 1613783"/>
                    <a:gd name="connsiteX484" fmla="*/ 1261183 w 1323463"/>
                    <a:gd name="connsiteY484" fmla="*/ 1197043 h 1613783"/>
                    <a:gd name="connsiteX485" fmla="*/ 1261839 w 1323463"/>
                    <a:gd name="connsiteY485" fmla="*/ 1199618 h 1613783"/>
                    <a:gd name="connsiteX486" fmla="*/ 1262370 w 1323463"/>
                    <a:gd name="connsiteY486" fmla="*/ 1201710 h 1613783"/>
                    <a:gd name="connsiteX487" fmla="*/ 1273533 w 1323463"/>
                    <a:gd name="connsiteY487" fmla="*/ 1230813 h 1613783"/>
                    <a:gd name="connsiteX488" fmla="*/ 1275561 w 1323463"/>
                    <a:gd name="connsiteY488" fmla="*/ 1235740 h 1613783"/>
                    <a:gd name="connsiteX489" fmla="*/ 1282570 w 1323463"/>
                    <a:gd name="connsiteY489" fmla="*/ 1246175 h 1613783"/>
                    <a:gd name="connsiteX490" fmla="*/ 1285525 w 1323463"/>
                    <a:gd name="connsiteY490" fmla="*/ 1250582 h 1613783"/>
                    <a:gd name="connsiteX491" fmla="*/ 1286649 w 1323463"/>
                    <a:gd name="connsiteY491" fmla="*/ 1252575 h 1613783"/>
                    <a:gd name="connsiteX492" fmla="*/ 1292830 w 1323463"/>
                    <a:gd name="connsiteY492" fmla="*/ 1263642 h 1613783"/>
                    <a:gd name="connsiteX493" fmla="*/ 1296415 w 1323463"/>
                    <a:gd name="connsiteY493" fmla="*/ 1270414 h 1613783"/>
                    <a:gd name="connsiteX494" fmla="*/ 1296675 w 1323463"/>
                    <a:gd name="connsiteY494" fmla="*/ 1271639 h 1613783"/>
                    <a:gd name="connsiteX495" fmla="*/ 1297083 w 1323463"/>
                    <a:gd name="connsiteY495" fmla="*/ 1273558 h 1613783"/>
                    <a:gd name="connsiteX496" fmla="*/ 1299654 w 1323463"/>
                    <a:gd name="connsiteY496" fmla="*/ 1280787 h 1613783"/>
                    <a:gd name="connsiteX497" fmla="*/ 1299988 w 1323463"/>
                    <a:gd name="connsiteY497" fmla="*/ 1281740 h 1613783"/>
                    <a:gd name="connsiteX498" fmla="*/ 1300952 w 1323463"/>
                    <a:gd name="connsiteY498" fmla="*/ 1283845 h 1613783"/>
                    <a:gd name="connsiteX499" fmla="*/ 1303177 w 1323463"/>
                    <a:gd name="connsiteY499" fmla="*/ 1288685 h 1613783"/>
                    <a:gd name="connsiteX500" fmla="*/ 1303560 w 1323463"/>
                    <a:gd name="connsiteY500" fmla="*/ 1289539 h 1613783"/>
                    <a:gd name="connsiteX501" fmla="*/ 1306614 w 1323463"/>
                    <a:gd name="connsiteY501" fmla="*/ 1294020 h 1613783"/>
                    <a:gd name="connsiteX502" fmla="*/ 1308616 w 1323463"/>
                    <a:gd name="connsiteY502" fmla="*/ 1295518 h 1613783"/>
                    <a:gd name="connsiteX503" fmla="*/ 1310038 w 1323463"/>
                    <a:gd name="connsiteY503" fmla="*/ 1298823 h 1613783"/>
                    <a:gd name="connsiteX504" fmla="*/ 1311015 w 1323463"/>
                    <a:gd name="connsiteY504" fmla="*/ 1300482 h 1613783"/>
                    <a:gd name="connsiteX505" fmla="*/ 1312115 w 1323463"/>
                    <a:gd name="connsiteY505" fmla="*/ 1302364 h 1613783"/>
                    <a:gd name="connsiteX506" fmla="*/ 1312041 w 1323463"/>
                    <a:gd name="connsiteY506" fmla="*/ 1304332 h 1613783"/>
                    <a:gd name="connsiteX507" fmla="*/ 1311435 w 1323463"/>
                    <a:gd name="connsiteY507" fmla="*/ 1305781 h 1613783"/>
                    <a:gd name="connsiteX508" fmla="*/ 1310125 w 1323463"/>
                    <a:gd name="connsiteY508" fmla="*/ 1308900 h 1613783"/>
                    <a:gd name="connsiteX509" fmla="*/ 1305897 w 1323463"/>
                    <a:gd name="connsiteY509" fmla="*/ 1312923 h 1613783"/>
                    <a:gd name="connsiteX510" fmla="*/ 1303968 w 1323463"/>
                    <a:gd name="connsiteY510" fmla="*/ 1314186 h 1613783"/>
                    <a:gd name="connsiteX511" fmla="*/ 1299518 w 1323463"/>
                    <a:gd name="connsiteY511" fmla="*/ 1315845 h 1613783"/>
                    <a:gd name="connsiteX512" fmla="*/ 1292843 w 1323463"/>
                    <a:gd name="connsiteY512" fmla="*/ 1318927 h 1613783"/>
                    <a:gd name="connsiteX513" fmla="*/ 1289060 w 1323463"/>
                    <a:gd name="connsiteY513" fmla="*/ 1322158 h 1613783"/>
                    <a:gd name="connsiteX514" fmla="*/ 1287601 w 1323463"/>
                    <a:gd name="connsiteY514" fmla="*/ 1324411 h 1613783"/>
                    <a:gd name="connsiteX515" fmla="*/ 1286105 w 1323463"/>
                    <a:gd name="connsiteY515" fmla="*/ 1326726 h 1613783"/>
                    <a:gd name="connsiteX516" fmla="*/ 1283522 w 1323463"/>
                    <a:gd name="connsiteY516" fmla="*/ 1333349 h 1613783"/>
                    <a:gd name="connsiteX517" fmla="*/ 1283509 w 1323463"/>
                    <a:gd name="connsiteY517" fmla="*/ 1333497 h 1613783"/>
                    <a:gd name="connsiteX518" fmla="*/ 1283250 w 1323463"/>
                    <a:gd name="connsiteY518" fmla="*/ 1351546 h 1613783"/>
                    <a:gd name="connsiteX519" fmla="*/ 1285710 w 1323463"/>
                    <a:gd name="connsiteY519" fmla="*/ 1359493 h 1613783"/>
                    <a:gd name="connsiteX520" fmla="*/ 1286316 w 1323463"/>
                    <a:gd name="connsiteY520" fmla="*/ 1365150 h 1613783"/>
                    <a:gd name="connsiteX521" fmla="*/ 1284844 w 1323463"/>
                    <a:gd name="connsiteY521" fmla="*/ 1373185 h 1613783"/>
                    <a:gd name="connsiteX522" fmla="*/ 1285005 w 1323463"/>
                    <a:gd name="connsiteY522" fmla="*/ 1377913 h 1613783"/>
                    <a:gd name="connsiteX523" fmla="*/ 1286044 w 1323463"/>
                    <a:gd name="connsiteY523" fmla="*/ 1382630 h 1613783"/>
                    <a:gd name="connsiteX524" fmla="*/ 1286340 w 1323463"/>
                    <a:gd name="connsiteY524" fmla="*/ 1382630 h 1613783"/>
                    <a:gd name="connsiteX525" fmla="*/ 1286872 w 1323463"/>
                    <a:gd name="connsiteY525" fmla="*/ 1386331 h 1613783"/>
                    <a:gd name="connsiteX526" fmla="*/ 1287403 w 1323463"/>
                    <a:gd name="connsiteY526" fmla="*/ 1387433 h 1613783"/>
                    <a:gd name="connsiteX527" fmla="*/ 1287836 w 1323463"/>
                    <a:gd name="connsiteY527" fmla="*/ 1388299 h 1613783"/>
                    <a:gd name="connsiteX528" fmla="*/ 1288516 w 1323463"/>
                    <a:gd name="connsiteY528" fmla="*/ 1388547 h 1613783"/>
                    <a:gd name="connsiteX529" fmla="*/ 1289616 w 1323463"/>
                    <a:gd name="connsiteY529" fmla="*/ 1388931 h 1613783"/>
                    <a:gd name="connsiteX530" fmla="*/ 1292064 w 1323463"/>
                    <a:gd name="connsiteY530" fmla="*/ 1391159 h 1613783"/>
                    <a:gd name="connsiteX531" fmla="*/ 1292657 w 1323463"/>
                    <a:gd name="connsiteY531" fmla="*/ 1391679 h 1613783"/>
                    <a:gd name="connsiteX532" fmla="*/ 1301372 w 1323463"/>
                    <a:gd name="connsiteY532" fmla="*/ 1391629 h 1613783"/>
                    <a:gd name="connsiteX533" fmla="*/ 1309012 w 1323463"/>
                    <a:gd name="connsiteY533" fmla="*/ 1391580 h 1613783"/>
                    <a:gd name="connsiteX534" fmla="*/ 1310681 w 1323463"/>
                    <a:gd name="connsiteY534" fmla="*/ 1391332 h 1613783"/>
                    <a:gd name="connsiteX535" fmla="*/ 1314204 w 1323463"/>
                    <a:gd name="connsiteY535" fmla="*/ 1390788 h 1613783"/>
                    <a:gd name="connsiteX536" fmla="*/ 1316194 w 1323463"/>
                    <a:gd name="connsiteY536" fmla="*/ 1391233 h 1613783"/>
                    <a:gd name="connsiteX537" fmla="*/ 1318420 w 1323463"/>
                    <a:gd name="connsiteY537" fmla="*/ 1391728 h 1613783"/>
                    <a:gd name="connsiteX538" fmla="*/ 1320398 w 1323463"/>
                    <a:gd name="connsiteY538" fmla="*/ 1393028 h 1613783"/>
                    <a:gd name="connsiteX539" fmla="*/ 1321535 w 1323463"/>
                    <a:gd name="connsiteY539" fmla="*/ 1393771 h 1613783"/>
                    <a:gd name="connsiteX540" fmla="*/ 1323167 w 1323463"/>
                    <a:gd name="connsiteY540" fmla="*/ 1396061 h 1613783"/>
                    <a:gd name="connsiteX541" fmla="*/ 1323327 w 1323463"/>
                    <a:gd name="connsiteY541" fmla="*/ 1398128 h 1613783"/>
                    <a:gd name="connsiteX542" fmla="*/ 1323463 w 1323463"/>
                    <a:gd name="connsiteY542" fmla="*/ 1399911 h 1613783"/>
                    <a:gd name="connsiteX543" fmla="*/ 1319681 w 1323463"/>
                    <a:gd name="connsiteY543" fmla="*/ 1403575 h 1613783"/>
                    <a:gd name="connsiteX544" fmla="*/ 1310520 w 1323463"/>
                    <a:gd name="connsiteY544" fmla="*/ 1406088 h 1613783"/>
                    <a:gd name="connsiteX545" fmla="*/ 1306700 w 1323463"/>
                    <a:gd name="connsiteY545" fmla="*/ 1410359 h 1613783"/>
                    <a:gd name="connsiteX546" fmla="*/ 1301496 w 1323463"/>
                    <a:gd name="connsiteY546" fmla="*/ 1416152 h 1613783"/>
                    <a:gd name="connsiteX547" fmla="*/ 1297948 w 1323463"/>
                    <a:gd name="connsiteY547" fmla="*/ 1418207 h 1613783"/>
                    <a:gd name="connsiteX548" fmla="*/ 1294759 w 1323463"/>
                    <a:gd name="connsiteY548" fmla="*/ 1419074 h 1613783"/>
                    <a:gd name="connsiteX549" fmla="*/ 1291297 w 1323463"/>
                    <a:gd name="connsiteY549" fmla="*/ 1419420 h 1613783"/>
                    <a:gd name="connsiteX550" fmla="*/ 1290766 w 1323463"/>
                    <a:gd name="connsiteY550" fmla="*/ 1419470 h 1613783"/>
                    <a:gd name="connsiteX551" fmla="*/ 1288442 w 1323463"/>
                    <a:gd name="connsiteY551" fmla="*/ 1418455 h 1613783"/>
                    <a:gd name="connsiteX552" fmla="*/ 1287329 w 1323463"/>
                    <a:gd name="connsiteY552" fmla="*/ 1417959 h 1613783"/>
                    <a:gd name="connsiteX553" fmla="*/ 1284103 w 1323463"/>
                    <a:gd name="connsiteY553" fmla="*/ 1415942 h 1613783"/>
                    <a:gd name="connsiteX554" fmla="*/ 1280988 w 1323463"/>
                    <a:gd name="connsiteY554" fmla="*/ 1415707 h 1613783"/>
                    <a:gd name="connsiteX555" fmla="*/ 1277057 w 1323463"/>
                    <a:gd name="connsiteY555" fmla="*/ 1419135 h 1613783"/>
                    <a:gd name="connsiteX556" fmla="*/ 1273607 w 1323463"/>
                    <a:gd name="connsiteY556" fmla="*/ 1422144 h 1613783"/>
                    <a:gd name="connsiteX557" fmla="*/ 1266351 w 1323463"/>
                    <a:gd name="connsiteY557" fmla="*/ 1424397 h 1613783"/>
                    <a:gd name="connsiteX558" fmla="*/ 1263619 w 1323463"/>
                    <a:gd name="connsiteY558" fmla="*/ 1427244 h 1613783"/>
                    <a:gd name="connsiteX559" fmla="*/ 1261406 w 1323463"/>
                    <a:gd name="connsiteY559" fmla="*/ 1429534 h 1613783"/>
                    <a:gd name="connsiteX560" fmla="*/ 1260380 w 1323463"/>
                    <a:gd name="connsiteY560" fmla="*/ 1430128 h 1613783"/>
                    <a:gd name="connsiteX561" fmla="*/ 1258823 w 1323463"/>
                    <a:gd name="connsiteY561" fmla="*/ 1431032 h 1613783"/>
                    <a:gd name="connsiteX562" fmla="*/ 1256239 w 1323463"/>
                    <a:gd name="connsiteY562" fmla="*/ 1432493 h 1613783"/>
                    <a:gd name="connsiteX563" fmla="*/ 1256016 w 1323463"/>
                    <a:gd name="connsiteY563" fmla="*/ 1432617 h 1613783"/>
                    <a:gd name="connsiteX564" fmla="*/ 1255744 w 1323463"/>
                    <a:gd name="connsiteY564" fmla="*/ 1432740 h 1613783"/>
                    <a:gd name="connsiteX565" fmla="*/ 1248995 w 1323463"/>
                    <a:gd name="connsiteY565" fmla="*/ 1435785 h 1613783"/>
                    <a:gd name="connsiteX566" fmla="*/ 1247153 w 1323463"/>
                    <a:gd name="connsiteY566" fmla="*/ 1437914 h 1613783"/>
                    <a:gd name="connsiteX567" fmla="*/ 1246572 w 1323463"/>
                    <a:gd name="connsiteY567" fmla="*/ 1440341 h 1613783"/>
                    <a:gd name="connsiteX568" fmla="*/ 1246943 w 1323463"/>
                    <a:gd name="connsiteY568" fmla="*/ 1442866 h 1613783"/>
                    <a:gd name="connsiteX569" fmla="*/ 1248945 w 1323463"/>
                    <a:gd name="connsiteY569" fmla="*/ 1444996 h 1613783"/>
                    <a:gd name="connsiteX570" fmla="*/ 1254941 w 1323463"/>
                    <a:gd name="connsiteY570" fmla="*/ 1446555 h 1613783"/>
                    <a:gd name="connsiteX571" fmla="*/ 1258279 w 1323463"/>
                    <a:gd name="connsiteY571" fmla="*/ 1449452 h 1613783"/>
                    <a:gd name="connsiteX572" fmla="*/ 1255324 w 1323463"/>
                    <a:gd name="connsiteY572" fmla="*/ 1452212 h 1613783"/>
                    <a:gd name="connsiteX573" fmla="*/ 1251999 w 1323463"/>
                    <a:gd name="connsiteY573" fmla="*/ 1453401 h 1613783"/>
                    <a:gd name="connsiteX574" fmla="*/ 1246905 w 1323463"/>
                    <a:gd name="connsiteY574" fmla="*/ 1454366 h 1613783"/>
                    <a:gd name="connsiteX575" fmla="*/ 1244903 w 1323463"/>
                    <a:gd name="connsiteY575" fmla="*/ 1455035 h 1613783"/>
                    <a:gd name="connsiteX576" fmla="*/ 1243358 w 1323463"/>
                    <a:gd name="connsiteY576" fmla="*/ 1455555 h 1613783"/>
                    <a:gd name="connsiteX577" fmla="*/ 1241491 w 1323463"/>
                    <a:gd name="connsiteY577" fmla="*/ 1456817 h 1613783"/>
                    <a:gd name="connsiteX578" fmla="*/ 1241145 w 1323463"/>
                    <a:gd name="connsiteY578" fmla="*/ 1457053 h 1613783"/>
                    <a:gd name="connsiteX579" fmla="*/ 1239822 w 1323463"/>
                    <a:gd name="connsiteY579" fmla="*/ 1458786 h 1613783"/>
                    <a:gd name="connsiteX580" fmla="*/ 1239476 w 1323463"/>
                    <a:gd name="connsiteY580" fmla="*/ 1459095 h 1613783"/>
                    <a:gd name="connsiteX581" fmla="*/ 1238487 w 1323463"/>
                    <a:gd name="connsiteY581" fmla="*/ 1459974 h 1613783"/>
                    <a:gd name="connsiteX582" fmla="*/ 1237449 w 1323463"/>
                    <a:gd name="connsiteY582" fmla="*/ 1460531 h 1613783"/>
                    <a:gd name="connsiteX583" fmla="*/ 1232442 w 1323463"/>
                    <a:gd name="connsiteY583" fmla="*/ 1463143 h 1613783"/>
                    <a:gd name="connsiteX584" fmla="*/ 1232281 w 1323463"/>
                    <a:gd name="connsiteY584" fmla="*/ 1463230 h 1613783"/>
                    <a:gd name="connsiteX585" fmla="*/ 1229191 w 1323463"/>
                    <a:gd name="connsiteY585" fmla="*/ 1464022 h 1613783"/>
                    <a:gd name="connsiteX586" fmla="*/ 1227658 w 1323463"/>
                    <a:gd name="connsiteY586" fmla="*/ 1464109 h 1613783"/>
                    <a:gd name="connsiteX587" fmla="*/ 1224827 w 1323463"/>
                    <a:gd name="connsiteY587" fmla="*/ 1464270 h 1613783"/>
                    <a:gd name="connsiteX588" fmla="*/ 1216767 w 1323463"/>
                    <a:gd name="connsiteY588" fmla="*/ 1464703 h 1613783"/>
                    <a:gd name="connsiteX589" fmla="*/ 1211822 w 1323463"/>
                    <a:gd name="connsiteY589" fmla="*/ 1464678 h 1613783"/>
                    <a:gd name="connsiteX590" fmla="*/ 1205530 w 1323463"/>
                    <a:gd name="connsiteY590" fmla="*/ 1464666 h 1613783"/>
                    <a:gd name="connsiteX591" fmla="*/ 1194886 w 1323463"/>
                    <a:gd name="connsiteY591" fmla="*/ 1463837 h 1613783"/>
                    <a:gd name="connsiteX592" fmla="*/ 1185701 w 1323463"/>
                    <a:gd name="connsiteY592" fmla="*/ 1463279 h 1613783"/>
                    <a:gd name="connsiteX593" fmla="*/ 1184663 w 1323463"/>
                    <a:gd name="connsiteY593" fmla="*/ 1463217 h 1613783"/>
                    <a:gd name="connsiteX594" fmla="*/ 1178235 w 1323463"/>
                    <a:gd name="connsiteY594" fmla="*/ 1460605 h 1613783"/>
                    <a:gd name="connsiteX595" fmla="*/ 1175725 w 1323463"/>
                    <a:gd name="connsiteY595" fmla="*/ 1459615 h 1613783"/>
                    <a:gd name="connsiteX596" fmla="*/ 1172387 w 1323463"/>
                    <a:gd name="connsiteY596" fmla="*/ 1458278 h 1613783"/>
                    <a:gd name="connsiteX597" fmla="*/ 1166392 w 1323463"/>
                    <a:gd name="connsiteY597" fmla="*/ 1457993 h 1613783"/>
                    <a:gd name="connsiteX598" fmla="*/ 1165193 w 1323463"/>
                    <a:gd name="connsiteY598" fmla="*/ 1457412 h 1613783"/>
                    <a:gd name="connsiteX599" fmla="*/ 1163660 w 1323463"/>
                    <a:gd name="connsiteY599" fmla="*/ 1456669 h 1613783"/>
                    <a:gd name="connsiteX600" fmla="*/ 1160680 w 1323463"/>
                    <a:gd name="connsiteY600" fmla="*/ 1453859 h 1613783"/>
                    <a:gd name="connsiteX601" fmla="*/ 1160508 w 1323463"/>
                    <a:gd name="connsiteY601" fmla="*/ 1453141 h 1613783"/>
                    <a:gd name="connsiteX602" fmla="*/ 1160075 w 1323463"/>
                    <a:gd name="connsiteY602" fmla="*/ 1451494 h 1613783"/>
                    <a:gd name="connsiteX603" fmla="*/ 1160137 w 1323463"/>
                    <a:gd name="connsiteY603" fmla="*/ 1449972 h 1613783"/>
                    <a:gd name="connsiteX604" fmla="*/ 1160149 w 1323463"/>
                    <a:gd name="connsiteY604" fmla="*/ 1449526 h 1613783"/>
                    <a:gd name="connsiteX605" fmla="*/ 1161608 w 1323463"/>
                    <a:gd name="connsiteY605" fmla="*/ 1446444 h 1613783"/>
                    <a:gd name="connsiteX606" fmla="*/ 1162226 w 1323463"/>
                    <a:gd name="connsiteY606" fmla="*/ 1445812 h 1613783"/>
                    <a:gd name="connsiteX607" fmla="*/ 1163264 w 1323463"/>
                    <a:gd name="connsiteY607" fmla="*/ 1444736 h 1613783"/>
                    <a:gd name="connsiteX608" fmla="*/ 1164698 w 1323463"/>
                    <a:gd name="connsiteY608" fmla="*/ 1442495 h 1613783"/>
                    <a:gd name="connsiteX609" fmla="*/ 1160668 w 1323463"/>
                    <a:gd name="connsiteY609" fmla="*/ 1441034 h 1613783"/>
                    <a:gd name="connsiteX610" fmla="*/ 1160100 w 1323463"/>
                    <a:gd name="connsiteY610" fmla="*/ 1439685 h 1613783"/>
                    <a:gd name="connsiteX611" fmla="*/ 1160458 w 1323463"/>
                    <a:gd name="connsiteY611" fmla="*/ 1438113 h 1613783"/>
                    <a:gd name="connsiteX612" fmla="*/ 1161657 w 1323463"/>
                    <a:gd name="connsiteY612" fmla="*/ 1436912 h 1613783"/>
                    <a:gd name="connsiteX613" fmla="*/ 1164587 w 1323463"/>
                    <a:gd name="connsiteY613" fmla="*/ 1433990 h 1613783"/>
                    <a:gd name="connsiteX614" fmla="*/ 1161682 w 1323463"/>
                    <a:gd name="connsiteY614" fmla="*/ 1430859 h 1613783"/>
                    <a:gd name="connsiteX615" fmla="*/ 1159889 w 1323463"/>
                    <a:gd name="connsiteY615" fmla="*/ 1426773 h 1613783"/>
                    <a:gd name="connsiteX616" fmla="*/ 1157034 w 1323463"/>
                    <a:gd name="connsiteY616" fmla="*/ 1419544 h 1613783"/>
                    <a:gd name="connsiteX617" fmla="*/ 1156885 w 1323463"/>
                    <a:gd name="connsiteY617" fmla="*/ 1417427 h 1613783"/>
                    <a:gd name="connsiteX618" fmla="*/ 1160569 w 1323463"/>
                    <a:gd name="connsiteY618" fmla="*/ 1415905 h 1613783"/>
                    <a:gd name="connsiteX619" fmla="*/ 1162856 w 1323463"/>
                    <a:gd name="connsiteY619" fmla="*/ 1414011 h 1613783"/>
                    <a:gd name="connsiteX620" fmla="*/ 1163573 w 1323463"/>
                    <a:gd name="connsiteY620" fmla="*/ 1412723 h 1613783"/>
                    <a:gd name="connsiteX621" fmla="*/ 1163956 w 1323463"/>
                    <a:gd name="connsiteY621" fmla="*/ 1412030 h 1613783"/>
                    <a:gd name="connsiteX622" fmla="*/ 1166738 w 1323463"/>
                    <a:gd name="connsiteY622" fmla="*/ 1405803 h 1613783"/>
                    <a:gd name="connsiteX623" fmla="*/ 1167084 w 1323463"/>
                    <a:gd name="connsiteY623" fmla="*/ 1403179 h 1613783"/>
                    <a:gd name="connsiteX624" fmla="*/ 1167158 w 1323463"/>
                    <a:gd name="connsiteY624" fmla="*/ 1403043 h 1613783"/>
                    <a:gd name="connsiteX625" fmla="*/ 1166293 w 1323463"/>
                    <a:gd name="connsiteY625" fmla="*/ 1399106 h 1613783"/>
                    <a:gd name="connsiteX626" fmla="*/ 1160866 w 1323463"/>
                    <a:gd name="connsiteY626" fmla="*/ 1396148 h 1613783"/>
                    <a:gd name="connsiteX627" fmla="*/ 1159345 w 1323463"/>
                    <a:gd name="connsiteY627" fmla="*/ 1396358 h 1613783"/>
                    <a:gd name="connsiteX628" fmla="*/ 1156502 w 1323463"/>
                    <a:gd name="connsiteY628" fmla="*/ 1396742 h 1613783"/>
                    <a:gd name="connsiteX629" fmla="*/ 1149814 w 1323463"/>
                    <a:gd name="connsiteY629" fmla="*/ 1399069 h 1613783"/>
                    <a:gd name="connsiteX630" fmla="*/ 1148059 w 1323463"/>
                    <a:gd name="connsiteY630" fmla="*/ 1399676 h 1613783"/>
                    <a:gd name="connsiteX631" fmla="*/ 1146242 w 1323463"/>
                    <a:gd name="connsiteY631" fmla="*/ 1400517 h 1613783"/>
                    <a:gd name="connsiteX632" fmla="*/ 1140568 w 1323463"/>
                    <a:gd name="connsiteY632" fmla="*/ 1403117 h 1613783"/>
                    <a:gd name="connsiteX633" fmla="*/ 1133731 w 1323463"/>
                    <a:gd name="connsiteY633" fmla="*/ 1406299 h 1613783"/>
                    <a:gd name="connsiteX634" fmla="*/ 1131160 w 1323463"/>
                    <a:gd name="connsiteY634" fmla="*/ 1407004 h 1613783"/>
                    <a:gd name="connsiteX635" fmla="*/ 1128700 w 1323463"/>
                    <a:gd name="connsiteY635" fmla="*/ 1407673 h 1613783"/>
                    <a:gd name="connsiteX636" fmla="*/ 1127266 w 1323463"/>
                    <a:gd name="connsiteY636" fmla="*/ 1407623 h 1613783"/>
                    <a:gd name="connsiteX637" fmla="*/ 1126772 w 1323463"/>
                    <a:gd name="connsiteY637" fmla="*/ 1407611 h 1613783"/>
                    <a:gd name="connsiteX638" fmla="*/ 1104137 w 1323463"/>
                    <a:gd name="connsiteY638" fmla="*/ 1417465 h 1613783"/>
                    <a:gd name="connsiteX639" fmla="*/ 1100342 w 1323463"/>
                    <a:gd name="connsiteY639" fmla="*/ 1419123 h 1613783"/>
                    <a:gd name="connsiteX640" fmla="*/ 1097004 w 1323463"/>
                    <a:gd name="connsiteY640" fmla="*/ 1419569 h 1613783"/>
                    <a:gd name="connsiteX641" fmla="*/ 1096571 w 1323463"/>
                    <a:gd name="connsiteY641" fmla="*/ 1419618 h 1613783"/>
                    <a:gd name="connsiteX642" fmla="*/ 1094259 w 1323463"/>
                    <a:gd name="connsiteY642" fmla="*/ 1420002 h 1613783"/>
                    <a:gd name="connsiteX643" fmla="*/ 1087114 w 1323463"/>
                    <a:gd name="connsiteY643" fmla="*/ 1421191 h 1613783"/>
                    <a:gd name="connsiteX644" fmla="*/ 1082120 w 1323463"/>
                    <a:gd name="connsiteY644" fmla="*/ 1422874 h 1613783"/>
                    <a:gd name="connsiteX645" fmla="*/ 1081588 w 1323463"/>
                    <a:gd name="connsiteY645" fmla="*/ 1423047 h 1613783"/>
                    <a:gd name="connsiteX646" fmla="*/ 1078622 w 1323463"/>
                    <a:gd name="connsiteY646" fmla="*/ 1423766 h 1613783"/>
                    <a:gd name="connsiteX647" fmla="*/ 1070871 w 1323463"/>
                    <a:gd name="connsiteY647" fmla="*/ 1427219 h 1613783"/>
                    <a:gd name="connsiteX648" fmla="*/ 1064022 w 1323463"/>
                    <a:gd name="connsiteY648" fmla="*/ 1430190 h 1613783"/>
                    <a:gd name="connsiteX649" fmla="*/ 1060919 w 1323463"/>
                    <a:gd name="connsiteY649" fmla="*/ 1431552 h 1613783"/>
                    <a:gd name="connsiteX650" fmla="*/ 1059065 w 1323463"/>
                    <a:gd name="connsiteY650" fmla="*/ 1431799 h 1613783"/>
                    <a:gd name="connsiteX651" fmla="*/ 1054244 w 1323463"/>
                    <a:gd name="connsiteY651" fmla="*/ 1432963 h 1613783"/>
                    <a:gd name="connsiteX652" fmla="*/ 1047259 w 1323463"/>
                    <a:gd name="connsiteY652" fmla="*/ 1434659 h 1613783"/>
                    <a:gd name="connsiteX653" fmla="*/ 1040200 w 1323463"/>
                    <a:gd name="connsiteY653" fmla="*/ 1436206 h 1613783"/>
                    <a:gd name="connsiteX654" fmla="*/ 1035293 w 1323463"/>
                    <a:gd name="connsiteY654" fmla="*/ 1437283 h 1613783"/>
                    <a:gd name="connsiteX655" fmla="*/ 1033377 w 1323463"/>
                    <a:gd name="connsiteY655" fmla="*/ 1438162 h 1613783"/>
                    <a:gd name="connsiteX656" fmla="*/ 1028815 w 1323463"/>
                    <a:gd name="connsiteY656" fmla="*/ 1439722 h 1613783"/>
                    <a:gd name="connsiteX657" fmla="*/ 1025996 w 1323463"/>
                    <a:gd name="connsiteY657" fmla="*/ 1440675 h 1613783"/>
                    <a:gd name="connsiteX658" fmla="*/ 1023351 w 1323463"/>
                    <a:gd name="connsiteY658" fmla="*/ 1442668 h 1613783"/>
                    <a:gd name="connsiteX659" fmla="*/ 1022523 w 1323463"/>
                    <a:gd name="connsiteY659" fmla="*/ 1445082 h 1613783"/>
                    <a:gd name="connsiteX660" fmla="*/ 1021546 w 1323463"/>
                    <a:gd name="connsiteY660" fmla="*/ 1447880 h 1613783"/>
                    <a:gd name="connsiteX661" fmla="*/ 1018011 w 1323463"/>
                    <a:gd name="connsiteY661" fmla="*/ 1456941 h 1613783"/>
                    <a:gd name="connsiteX662" fmla="*/ 1016923 w 1323463"/>
                    <a:gd name="connsiteY662" fmla="*/ 1459727 h 1613783"/>
                    <a:gd name="connsiteX663" fmla="*/ 1013647 w 1323463"/>
                    <a:gd name="connsiteY663" fmla="*/ 1466461 h 1613783"/>
                    <a:gd name="connsiteX664" fmla="*/ 1012089 w 1323463"/>
                    <a:gd name="connsiteY664" fmla="*/ 1468751 h 1613783"/>
                    <a:gd name="connsiteX665" fmla="*/ 1008319 w 1323463"/>
                    <a:gd name="connsiteY665" fmla="*/ 1474297 h 1613783"/>
                    <a:gd name="connsiteX666" fmla="*/ 1006736 w 1323463"/>
                    <a:gd name="connsiteY666" fmla="*/ 1475943 h 1613783"/>
                    <a:gd name="connsiteX667" fmla="*/ 1005253 w 1323463"/>
                    <a:gd name="connsiteY667" fmla="*/ 1477478 h 1613783"/>
                    <a:gd name="connsiteX668" fmla="*/ 1000259 w 1323463"/>
                    <a:gd name="connsiteY668" fmla="*/ 1481068 h 1613783"/>
                    <a:gd name="connsiteX669" fmla="*/ 997910 w 1323463"/>
                    <a:gd name="connsiteY669" fmla="*/ 1482356 h 1613783"/>
                    <a:gd name="connsiteX670" fmla="*/ 996278 w 1323463"/>
                    <a:gd name="connsiteY670" fmla="*/ 1482219 h 1613783"/>
                    <a:gd name="connsiteX671" fmla="*/ 995598 w 1323463"/>
                    <a:gd name="connsiteY671" fmla="*/ 1482467 h 1613783"/>
                    <a:gd name="connsiteX672" fmla="*/ 994288 w 1323463"/>
                    <a:gd name="connsiteY672" fmla="*/ 1482950 h 1613783"/>
                    <a:gd name="connsiteX673" fmla="*/ 991185 w 1323463"/>
                    <a:gd name="connsiteY673" fmla="*/ 1483346 h 1613783"/>
                    <a:gd name="connsiteX674" fmla="*/ 990963 w 1323463"/>
                    <a:gd name="connsiteY674" fmla="*/ 1483371 h 1613783"/>
                    <a:gd name="connsiteX675" fmla="*/ 990777 w 1323463"/>
                    <a:gd name="connsiteY675" fmla="*/ 1483383 h 1613783"/>
                    <a:gd name="connsiteX676" fmla="*/ 988342 w 1323463"/>
                    <a:gd name="connsiteY676" fmla="*/ 1483556 h 1613783"/>
                    <a:gd name="connsiteX677" fmla="*/ 984473 w 1323463"/>
                    <a:gd name="connsiteY677" fmla="*/ 1483829 h 1613783"/>
                    <a:gd name="connsiteX678" fmla="*/ 976647 w 1323463"/>
                    <a:gd name="connsiteY678" fmla="*/ 1483953 h 1613783"/>
                    <a:gd name="connsiteX679" fmla="*/ 971752 w 1323463"/>
                    <a:gd name="connsiteY679" fmla="*/ 1484027 h 1613783"/>
                    <a:gd name="connsiteX680" fmla="*/ 967153 w 1323463"/>
                    <a:gd name="connsiteY680" fmla="*/ 1484089 h 1613783"/>
                    <a:gd name="connsiteX681" fmla="*/ 964817 w 1323463"/>
                    <a:gd name="connsiteY681" fmla="*/ 1484126 h 1613783"/>
                    <a:gd name="connsiteX682" fmla="*/ 963173 w 1323463"/>
                    <a:gd name="connsiteY682" fmla="*/ 1483519 h 1613783"/>
                    <a:gd name="connsiteX683" fmla="*/ 962963 w 1323463"/>
                    <a:gd name="connsiteY683" fmla="*/ 1483432 h 1613783"/>
                    <a:gd name="connsiteX684" fmla="*/ 960824 w 1323463"/>
                    <a:gd name="connsiteY684" fmla="*/ 1483779 h 1613783"/>
                    <a:gd name="connsiteX685" fmla="*/ 953432 w 1323463"/>
                    <a:gd name="connsiteY685" fmla="*/ 1483470 h 1613783"/>
                    <a:gd name="connsiteX686" fmla="*/ 952406 w 1323463"/>
                    <a:gd name="connsiteY686" fmla="*/ 1483953 h 1613783"/>
                    <a:gd name="connsiteX687" fmla="*/ 951417 w 1323463"/>
                    <a:gd name="connsiteY687" fmla="*/ 1483792 h 1613783"/>
                    <a:gd name="connsiteX688" fmla="*/ 951070 w 1323463"/>
                    <a:gd name="connsiteY688" fmla="*/ 1483730 h 1613783"/>
                    <a:gd name="connsiteX689" fmla="*/ 948784 w 1323463"/>
                    <a:gd name="connsiteY689" fmla="*/ 1483358 h 1613783"/>
                    <a:gd name="connsiteX690" fmla="*/ 948499 w 1323463"/>
                    <a:gd name="connsiteY690" fmla="*/ 1483346 h 1613783"/>
                    <a:gd name="connsiteX691" fmla="*/ 941898 w 1323463"/>
                    <a:gd name="connsiteY691" fmla="*/ 1482974 h 1613783"/>
                    <a:gd name="connsiteX692" fmla="*/ 940451 w 1323463"/>
                    <a:gd name="connsiteY692" fmla="*/ 1482987 h 1613783"/>
                    <a:gd name="connsiteX693" fmla="*/ 939092 w 1323463"/>
                    <a:gd name="connsiteY693" fmla="*/ 1482999 h 1613783"/>
                    <a:gd name="connsiteX694" fmla="*/ 930043 w 1323463"/>
                    <a:gd name="connsiteY694" fmla="*/ 1482256 h 1613783"/>
                    <a:gd name="connsiteX695" fmla="*/ 921711 w 1323463"/>
                    <a:gd name="connsiteY695" fmla="*/ 1481563 h 1613783"/>
                    <a:gd name="connsiteX696" fmla="*/ 919819 w 1323463"/>
                    <a:gd name="connsiteY696" fmla="*/ 1481241 h 1613783"/>
                    <a:gd name="connsiteX697" fmla="*/ 917050 w 1323463"/>
                    <a:gd name="connsiteY697" fmla="*/ 1480758 h 1613783"/>
                    <a:gd name="connsiteX698" fmla="*/ 914244 w 1323463"/>
                    <a:gd name="connsiteY698" fmla="*/ 1480709 h 1613783"/>
                    <a:gd name="connsiteX699" fmla="*/ 909287 w 1323463"/>
                    <a:gd name="connsiteY699" fmla="*/ 1480387 h 1613783"/>
                    <a:gd name="connsiteX700" fmla="*/ 906901 w 1323463"/>
                    <a:gd name="connsiteY700" fmla="*/ 1478840 h 1613783"/>
                    <a:gd name="connsiteX701" fmla="*/ 906345 w 1323463"/>
                    <a:gd name="connsiteY701" fmla="*/ 1478072 h 1613783"/>
                    <a:gd name="connsiteX702" fmla="*/ 904577 w 1323463"/>
                    <a:gd name="connsiteY702" fmla="*/ 1475646 h 1613783"/>
                    <a:gd name="connsiteX703" fmla="*/ 903464 w 1323463"/>
                    <a:gd name="connsiteY703" fmla="*/ 1475324 h 1613783"/>
                    <a:gd name="connsiteX704" fmla="*/ 902723 w 1323463"/>
                    <a:gd name="connsiteY704" fmla="*/ 1475114 h 1613783"/>
                    <a:gd name="connsiteX705" fmla="*/ 899953 w 1323463"/>
                    <a:gd name="connsiteY705" fmla="*/ 1472551 h 1613783"/>
                    <a:gd name="connsiteX706" fmla="*/ 898285 w 1323463"/>
                    <a:gd name="connsiteY706" fmla="*/ 1471363 h 1613783"/>
                    <a:gd name="connsiteX707" fmla="*/ 896455 w 1323463"/>
                    <a:gd name="connsiteY707" fmla="*/ 1470076 h 1613783"/>
                    <a:gd name="connsiteX708" fmla="*/ 894650 w 1323463"/>
                    <a:gd name="connsiteY708" fmla="*/ 1467587 h 1613783"/>
                    <a:gd name="connsiteX709" fmla="*/ 893192 w 1323463"/>
                    <a:gd name="connsiteY709" fmla="*/ 1466275 h 1613783"/>
                    <a:gd name="connsiteX710" fmla="*/ 893006 w 1323463"/>
                    <a:gd name="connsiteY710" fmla="*/ 1466114 h 1613783"/>
                    <a:gd name="connsiteX711" fmla="*/ 892190 w 1323463"/>
                    <a:gd name="connsiteY711" fmla="*/ 1465309 h 1613783"/>
                    <a:gd name="connsiteX712" fmla="*/ 877603 w 1323463"/>
                    <a:gd name="connsiteY712" fmla="*/ 1451123 h 1613783"/>
                    <a:gd name="connsiteX713" fmla="*/ 876231 w 1323463"/>
                    <a:gd name="connsiteY713" fmla="*/ 1448623 h 1613783"/>
                    <a:gd name="connsiteX714" fmla="*/ 874105 w 1323463"/>
                    <a:gd name="connsiteY714" fmla="*/ 1446530 h 1613783"/>
                    <a:gd name="connsiteX715" fmla="*/ 869494 w 1323463"/>
                    <a:gd name="connsiteY715" fmla="*/ 1442024 h 1613783"/>
                    <a:gd name="connsiteX716" fmla="*/ 868492 w 1323463"/>
                    <a:gd name="connsiteY716" fmla="*/ 1442012 h 1613783"/>
                    <a:gd name="connsiteX717" fmla="*/ 866242 w 1323463"/>
                    <a:gd name="connsiteY717" fmla="*/ 1441987 h 1613783"/>
                    <a:gd name="connsiteX718" fmla="*/ 860519 w 1323463"/>
                    <a:gd name="connsiteY718" fmla="*/ 1445218 h 1613783"/>
                    <a:gd name="connsiteX719" fmla="*/ 855426 w 1323463"/>
                    <a:gd name="connsiteY719" fmla="*/ 1446394 h 1613783"/>
                    <a:gd name="connsiteX720" fmla="*/ 851593 w 1323463"/>
                    <a:gd name="connsiteY720" fmla="*/ 1447682 h 1613783"/>
                    <a:gd name="connsiteX721" fmla="*/ 844090 w 1323463"/>
                    <a:gd name="connsiteY721" fmla="*/ 1450182 h 1613783"/>
                    <a:gd name="connsiteX722" fmla="*/ 839800 w 1323463"/>
                    <a:gd name="connsiteY722" fmla="*/ 1450331 h 1613783"/>
                    <a:gd name="connsiteX723" fmla="*/ 836252 w 1323463"/>
                    <a:gd name="connsiteY723" fmla="*/ 1450442 h 1613783"/>
                    <a:gd name="connsiteX724" fmla="*/ 836240 w 1323463"/>
                    <a:gd name="connsiteY724" fmla="*/ 1450059 h 1613783"/>
                    <a:gd name="connsiteX725" fmla="*/ 834744 w 1323463"/>
                    <a:gd name="connsiteY725" fmla="*/ 1449873 h 1613783"/>
                    <a:gd name="connsiteX726" fmla="*/ 833434 w 1323463"/>
                    <a:gd name="connsiteY726" fmla="*/ 1449712 h 1613783"/>
                    <a:gd name="connsiteX727" fmla="*/ 825930 w 1323463"/>
                    <a:gd name="connsiteY727" fmla="*/ 1447471 h 1613783"/>
                    <a:gd name="connsiteX728" fmla="*/ 824595 w 1323463"/>
                    <a:gd name="connsiteY728" fmla="*/ 1446852 h 1613783"/>
                    <a:gd name="connsiteX729" fmla="*/ 824063 w 1323463"/>
                    <a:gd name="connsiteY729" fmla="*/ 1446766 h 1613783"/>
                    <a:gd name="connsiteX730" fmla="*/ 822592 w 1323463"/>
                    <a:gd name="connsiteY730" fmla="*/ 1446530 h 1613783"/>
                    <a:gd name="connsiteX731" fmla="*/ 819514 w 1323463"/>
                    <a:gd name="connsiteY731" fmla="*/ 1446493 h 1613783"/>
                    <a:gd name="connsiteX732" fmla="*/ 816695 w 1323463"/>
                    <a:gd name="connsiteY732" fmla="*/ 1446456 h 1613783"/>
                    <a:gd name="connsiteX733" fmla="*/ 815571 w 1323463"/>
                    <a:gd name="connsiteY733" fmla="*/ 1446803 h 1613783"/>
                    <a:gd name="connsiteX734" fmla="*/ 813358 w 1323463"/>
                    <a:gd name="connsiteY734" fmla="*/ 1447471 h 1613783"/>
                    <a:gd name="connsiteX735" fmla="*/ 811813 w 1323463"/>
                    <a:gd name="connsiteY735" fmla="*/ 1448239 h 1613783"/>
                    <a:gd name="connsiteX736" fmla="*/ 810848 w 1323463"/>
                    <a:gd name="connsiteY736" fmla="*/ 1448090 h 1613783"/>
                    <a:gd name="connsiteX737" fmla="*/ 807980 w 1323463"/>
                    <a:gd name="connsiteY737" fmla="*/ 1449155 h 1613783"/>
                    <a:gd name="connsiteX738" fmla="*/ 807004 w 1323463"/>
                    <a:gd name="connsiteY738" fmla="*/ 1449155 h 1613783"/>
                    <a:gd name="connsiteX739" fmla="*/ 804272 w 1323463"/>
                    <a:gd name="connsiteY739" fmla="*/ 1449118 h 1613783"/>
                    <a:gd name="connsiteX740" fmla="*/ 801985 w 1323463"/>
                    <a:gd name="connsiteY740" fmla="*/ 1449093 h 1613783"/>
                    <a:gd name="connsiteX741" fmla="*/ 800032 w 1323463"/>
                    <a:gd name="connsiteY741" fmla="*/ 1448524 h 1613783"/>
                    <a:gd name="connsiteX742" fmla="*/ 792775 w 1323463"/>
                    <a:gd name="connsiteY742" fmla="*/ 1446407 h 1613783"/>
                    <a:gd name="connsiteX743" fmla="*/ 786705 w 1323463"/>
                    <a:gd name="connsiteY743" fmla="*/ 1445490 h 1613783"/>
                    <a:gd name="connsiteX744" fmla="*/ 781464 w 1323463"/>
                    <a:gd name="connsiteY744" fmla="*/ 1446444 h 1613783"/>
                    <a:gd name="connsiteX745" fmla="*/ 778546 w 1323463"/>
                    <a:gd name="connsiteY745" fmla="*/ 1447409 h 1613783"/>
                    <a:gd name="connsiteX746" fmla="*/ 776235 w 1323463"/>
                    <a:gd name="connsiteY746" fmla="*/ 1448177 h 1613783"/>
                    <a:gd name="connsiteX747" fmla="*/ 775419 w 1323463"/>
                    <a:gd name="connsiteY747" fmla="*/ 1448759 h 1613783"/>
                    <a:gd name="connsiteX748" fmla="*/ 775209 w 1323463"/>
                    <a:gd name="connsiteY748" fmla="*/ 1448907 h 1613783"/>
                    <a:gd name="connsiteX749" fmla="*/ 775159 w 1323463"/>
                    <a:gd name="connsiteY749" fmla="*/ 1449155 h 1613783"/>
                    <a:gd name="connsiteX750" fmla="*/ 774998 w 1323463"/>
                    <a:gd name="connsiteY750" fmla="*/ 1449774 h 1613783"/>
                    <a:gd name="connsiteX751" fmla="*/ 774121 w 1323463"/>
                    <a:gd name="connsiteY751" fmla="*/ 1449947 h 1613783"/>
                    <a:gd name="connsiteX752" fmla="*/ 766914 w 1323463"/>
                    <a:gd name="connsiteY752" fmla="*/ 1452819 h 1613783"/>
                    <a:gd name="connsiteX753" fmla="*/ 764849 w 1323463"/>
                    <a:gd name="connsiteY753" fmla="*/ 1454020 h 1613783"/>
                    <a:gd name="connsiteX754" fmla="*/ 763848 w 1323463"/>
                    <a:gd name="connsiteY754" fmla="*/ 1454119 h 1613783"/>
                    <a:gd name="connsiteX755" fmla="*/ 762649 w 1323463"/>
                    <a:gd name="connsiteY755" fmla="*/ 1454230 h 1613783"/>
                    <a:gd name="connsiteX756" fmla="*/ 762451 w 1323463"/>
                    <a:gd name="connsiteY756" fmla="*/ 1454366 h 1613783"/>
                    <a:gd name="connsiteX757" fmla="*/ 760671 w 1323463"/>
                    <a:gd name="connsiteY757" fmla="*/ 1455530 h 1613783"/>
                    <a:gd name="connsiteX758" fmla="*/ 754008 w 1323463"/>
                    <a:gd name="connsiteY758" fmla="*/ 1459739 h 1613783"/>
                    <a:gd name="connsiteX759" fmla="*/ 753711 w 1323463"/>
                    <a:gd name="connsiteY759" fmla="*/ 1459714 h 1613783"/>
                    <a:gd name="connsiteX760" fmla="*/ 751127 w 1323463"/>
                    <a:gd name="connsiteY760" fmla="*/ 1459553 h 1613783"/>
                    <a:gd name="connsiteX761" fmla="*/ 741670 w 1323463"/>
                    <a:gd name="connsiteY761" fmla="*/ 1455939 h 1613783"/>
                    <a:gd name="connsiteX762" fmla="*/ 740904 w 1323463"/>
                    <a:gd name="connsiteY762" fmla="*/ 1455010 h 1613783"/>
                    <a:gd name="connsiteX763" fmla="*/ 738778 w 1323463"/>
                    <a:gd name="connsiteY763" fmla="*/ 1454936 h 1613783"/>
                    <a:gd name="connsiteX764" fmla="*/ 738765 w 1323463"/>
                    <a:gd name="connsiteY764" fmla="*/ 1454651 h 1613783"/>
                    <a:gd name="connsiteX765" fmla="*/ 737912 w 1323463"/>
                    <a:gd name="connsiteY765" fmla="*/ 1454366 h 1613783"/>
                    <a:gd name="connsiteX766" fmla="*/ 735428 w 1323463"/>
                    <a:gd name="connsiteY766" fmla="*/ 1453537 h 1613783"/>
                    <a:gd name="connsiteX767" fmla="*/ 731905 w 1323463"/>
                    <a:gd name="connsiteY767" fmla="*/ 1451544 h 1613783"/>
                    <a:gd name="connsiteX768" fmla="*/ 729902 w 1323463"/>
                    <a:gd name="connsiteY768" fmla="*/ 1450405 h 1613783"/>
                    <a:gd name="connsiteX769" fmla="*/ 726107 w 1323463"/>
                    <a:gd name="connsiteY769" fmla="*/ 1449130 h 1613783"/>
                    <a:gd name="connsiteX770" fmla="*/ 722398 w 1323463"/>
                    <a:gd name="connsiteY770" fmla="*/ 1448102 h 1613783"/>
                    <a:gd name="connsiteX771" fmla="*/ 720940 w 1323463"/>
                    <a:gd name="connsiteY771" fmla="*/ 1448276 h 1613783"/>
                    <a:gd name="connsiteX772" fmla="*/ 720185 w 1323463"/>
                    <a:gd name="connsiteY772" fmla="*/ 1448375 h 1613783"/>
                    <a:gd name="connsiteX773" fmla="*/ 719876 w 1323463"/>
                    <a:gd name="connsiteY773" fmla="*/ 1448548 h 1613783"/>
                    <a:gd name="connsiteX774" fmla="*/ 718356 w 1323463"/>
                    <a:gd name="connsiteY774" fmla="*/ 1449402 h 1613783"/>
                    <a:gd name="connsiteX775" fmla="*/ 715624 w 1323463"/>
                    <a:gd name="connsiteY775" fmla="*/ 1451148 h 1613783"/>
                    <a:gd name="connsiteX776" fmla="*/ 712051 w 1323463"/>
                    <a:gd name="connsiteY776" fmla="*/ 1453599 h 1613783"/>
                    <a:gd name="connsiteX777" fmla="*/ 706575 w 1323463"/>
                    <a:gd name="connsiteY777" fmla="*/ 1457362 h 1613783"/>
                    <a:gd name="connsiteX778" fmla="*/ 698960 w 1323463"/>
                    <a:gd name="connsiteY778" fmla="*/ 1461843 h 1613783"/>
                    <a:gd name="connsiteX779" fmla="*/ 696129 w 1323463"/>
                    <a:gd name="connsiteY779" fmla="*/ 1462636 h 1613783"/>
                    <a:gd name="connsiteX780" fmla="*/ 695053 w 1323463"/>
                    <a:gd name="connsiteY780" fmla="*/ 1462945 h 1613783"/>
                    <a:gd name="connsiteX781" fmla="*/ 690838 w 1323463"/>
                    <a:gd name="connsiteY781" fmla="*/ 1462784 h 1613783"/>
                    <a:gd name="connsiteX782" fmla="*/ 689429 w 1323463"/>
                    <a:gd name="connsiteY782" fmla="*/ 1462029 h 1613783"/>
                    <a:gd name="connsiteX783" fmla="*/ 686190 w 1323463"/>
                    <a:gd name="connsiteY783" fmla="*/ 1458934 h 1613783"/>
                    <a:gd name="connsiteX784" fmla="*/ 683062 w 1323463"/>
                    <a:gd name="connsiteY784" fmla="*/ 1453413 h 1613783"/>
                    <a:gd name="connsiteX785" fmla="*/ 682283 w 1323463"/>
                    <a:gd name="connsiteY785" fmla="*/ 1450752 h 1613783"/>
                    <a:gd name="connsiteX786" fmla="*/ 681023 w 1323463"/>
                    <a:gd name="connsiteY786" fmla="*/ 1448561 h 1613783"/>
                    <a:gd name="connsiteX787" fmla="*/ 679453 w 1323463"/>
                    <a:gd name="connsiteY787" fmla="*/ 1445837 h 1613783"/>
                    <a:gd name="connsiteX788" fmla="*/ 678464 w 1323463"/>
                    <a:gd name="connsiteY788" fmla="*/ 1443844 h 1613783"/>
                    <a:gd name="connsiteX789" fmla="*/ 677153 w 1323463"/>
                    <a:gd name="connsiteY789" fmla="*/ 1441232 h 1613783"/>
                    <a:gd name="connsiteX790" fmla="*/ 676844 w 1323463"/>
                    <a:gd name="connsiteY790" fmla="*/ 1440613 h 1613783"/>
                    <a:gd name="connsiteX791" fmla="*/ 675855 w 1323463"/>
                    <a:gd name="connsiteY791" fmla="*/ 1440007 h 1613783"/>
                    <a:gd name="connsiteX792" fmla="*/ 675348 w 1323463"/>
                    <a:gd name="connsiteY792" fmla="*/ 1439697 h 1613783"/>
                    <a:gd name="connsiteX793" fmla="*/ 673717 w 1323463"/>
                    <a:gd name="connsiteY793" fmla="*/ 1439611 h 1613783"/>
                    <a:gd name="connsiteX794" fmla="*/ 673210 w 1323463"/>
                    <a:gd name="connsiteY794" fmla="*/ 1439586 h 1613783"/>
                    <a:gd name="connsiteX795" fmla="*/ 672876 w 1323463"/>
                    <a:gd name="connsiteY795" fmla="*/ 1439772 h 1613783"/>
                    <a:gd name="connsiteX796" fmla="*/ 668376 w 1323463"/>
                    <a:gd name="connsiteY796" fmla="*/ 1442198 h 1613783"/>
                    <a:gd name="connsiteX797" fmla="*/ 664507 w 1323463"/>
                    <a:gd name="connsiteY797" fmla="*/ 1445429 h 1613783"/>
                    <a:gd name="connsiteX798" fmla="*/ 662059 w 1323463"/>
                    <a:gd name="connsiteY798" fmla="*/ 1449340 h 1613783"/>
                    <a:gd name="connsiteX799" fmla="*/ 661750 w 1323463"/>
                    <a:gd name="connsiteY799" fmla="*/ 1450541 h 1613783"/>
                    <a:gd name="connsiteX800" fmla="*/ 659710 w 1323463"/>
                    <a:gd name="connsiteY800" fmla="*/ 1458278 h 1613783"/>
                    <a:gd name="connsiteX801" fmla="*/ 659686 w 1323463"/>
                    <a:gd name="connsiteY801" fmla="*/ 1460259 h 1613783"/>
                    <a:gd name="connsiteX802" fmla="*/ 659686 w 1323463"/>
                    <a:gd name="connsiteY802" fmla="*/ 1461039 h 1613783"/>
                    <a:gd name="connsiteX803" fmla="*/ 659130 w 1323463"/>
                    <a:gd name="connsiteY803" fmla="*/ 1463094 h 1613783"/>
                    <a:gd name="connsiteX804" fmla="*/ 657498 w 1323463"/>
                    <a:gd name="connsiteY804" fmla="*/ 1466906 h 1613783"/>
                    <a:gd name="connsiteX805" fmla="*/ 655693 w 1323463"/>
                    <a:gd name="connsiteY805" fmla="*/ 1469704 h 1613783"/>
                    <a:gd name="connsiteX806" fmla="*/ 654667 w 1323463"/>
                    <a:gd name="connsiteY806" fmla="*/ 1470038 h 1613783"/>
                    <a:gd name="connsiteX807" fmla="*/ 651601 w 1323463"/>
                    <a:gd name="connsiteY807" fmla="*/ 1469877 h 1613783"/>
                    <a:gd name="connsiteX808" fmla="*/ 651267 w 1323463"/>
                    <a:gd name="connsiteY808" fmla="*/ 1469865 h 1613783"/>
                    <a:gd name="connsiteX809" fmla="*/ 651020 w 1323463"/>
                    <a:gd name="connsiteY809" fmla="*/ 1469704 h 1613783"/>
                    <a:gd name="connsiteX810" fmla="*/ 649846 w 1323463"/>
                    <a:gd name="connsiteY810" fmla="*/ 1468949 h 1613783"/>
                    <a:gd name="connsiteX811" fmla="*/ 648968 w 1323463"/>
                    <a:gd name="connsiteY811" fmla="*/ 1466238 h 1613783"/>
                    <a:gd name="connsiteX812" fmla="*/ 647645 w 1323463"/>
                    <a:gd name="connsiteY812" fmla="*/ 1462140 h 1613783"/>
                    <a:gd name="connsiteX813" fmla="*/ 647385 w 1323463"/>
                    <a:gd name="connsiteY813" fmla="*/ 1460630 h 1613783"/>
                    <a:gd name="connsiteX814" fmla="*/ 646335 w 1323463"/>
                    <a:gd name="connsiteY814" fmla="*/ 1454688 h 1613783"/>
                    <a:gd name="connsiteX815" fmla="*/ 644913 w 1323463"/>
                    <a:gd name="connsiteY815" fmla="*/ 1441653 h 1613783"/>
                    <a:gd name="connsiteX816" fmla="*/ 645049 w 1323463"/>
                    <a:gd name="connsiteY816" fmla="*/ 1439734 h 1613783"/>
                    <a:gd name="connsiteX817" fmla="*/ 645210 w 1323463"/>
                    <a:gd name="connsiteY817" fmla="*/ 1437717 h 1613783"/>
                    <a:gd name="connsiteX818" fmla="*/ 643516 w 1323463"/>
                    <a:gd name="connsiteY818" fmla="*/ 1434597 h 1613783"/>
                    <a:gd name="connsiteX819" fmla="*/ 637261 w 1323463"/>
                    <a:gd name="connsiteY819" fmla="*/ 1436380 h 1613783"/>
                    <a:gd name="connsiteX820" fmla="*/ 633441 w 1323463"/>
                    <a:gd name="connsiteY820" fmla="*/ 1437482 h 1613783"/>
                    <a:gd name="connsiteX821" fmla="*/ 627631 w 1323463"/>
                    <a:gd name="connsiteY821" fmla="*/ 1439499 h 1613783"/>
                    <a:gd name="connsiteX822" fmla="*/ 626111 w 1323463"/>
                    <a:gd name="connsiteY822" fmla="*/ 1441022 h 1613783"/>
                    <a:gd name="connsiteX823" fmla="*/ 625740 w 1323463"/>
                    <a:gd name="connsiteY823" fmla="*/ 1441727 h 1613783"/>
                    <a:gd name="connsiteX824" fmla="*/ 625134 w 1323463"/>
                    <a:gd name="connsiteY824" fmla="*/ 1442878 h 1613783"/>
                    <a:gd name="connsiteX825" fmla="*/ 625109 w 1323463"/>
                    <a:gd name="connsiteY825" fmla="*/ 1445342 h 1613783"/>
                    <a:gd name="connsiteX826" fmla="*/ 625122 w 1323463"/>
                    <a:gd name="connsiteY826" fmla="*/ 1459467 h 1613783"/>
                    <a:gd name="connsiteX827" fmla="*/ 624800 w 1323463"/>
                    <a:gd name="connsiteY827" fmla="*/ 1469555 h 1613783"/>
                    <a:gd name="connsiteX828" fmla="*/ 624528 w 1323463"/>
                    <a:gd name="connsiteY828" fmla="*/ 1474916 h 1613783"/>
                    <a:gd name="connsiteX829" fmla="*/ 624466 w 1323463"/>
                    <a:gd name="connsiteY829" fmla="*/ 1480536 h 1613783"/>
                    <a:gd name="connsiteX830" fmla="*/ 624429 w 1323463"/>
                    <a:gd name="connsiteY830" fmla="*/ 1485153 h 1613783"/>
                    <a:gd name="connsiteX831" fmla="*/ 624367 w 1323463"/>
                    <a:gd name="connsiteY831" fmla="*/ 1495551 h 1613783"/>
                    <a:gd name="connsiteX832" fmla="*/ 624306 w 1323463"/>
                    <a:gd name="connsiteY832" fmla="*/ 1505170 h 1613783"/>
                    <a:gd name="connsiteX833" fmla="*/ 624306 w 1323463"/>
                    <a:gd name="connsiteY833" fmla="*/ 1506173 h 1613783"/>
                    <a:gd name="connsiteX834" fmla="*/ 624219 w 1323463"/>
                    <a:gd name="connsiteY834" fmla="*/ 1509738 h 1613783"/>
                    <a:gd name="connsiteX835" fmla="*/ 623762 w 1323463"/>
                    <a:gd name="connsiteY835" fmla="*/ 1528220 h 1613783"/>
                    <a:gd name="connsiteX836" fmla="*/ 621203 w 1323463"/>
                    <a:gd name="connsiteY836" fmla="*/ 1540525 h 1613783"/>
                    <a:gd name="connsiteX837" fmla="*/ 620906 w 1323463"/>
                    <a:gd name="connsiteY837" fmla="*/ 1548435 h 1613783"/>
                    <a:gd name="connsiteX838" fmla="*/ 620708 w 1323463"/>
                    <a:gd name="connsiteY838" fmla="*/ 1553560 h 1613783"/>
                    <a:gd name="connsiteX839" fmla="*/ 567070 w 1323463"/>
                    <a:gd name="connsiteY839" fmla="*/ 1553201 h 1613783"/>
                    <a:gd name="connsiteX840" fmla="*/ 512912 w 1323463"/>
                    <a:gd name="connsiteY840" fmla="*/ 1552830 h 1613783"/>
                    <a:gd name="connsiteX841" fmla="*/ 512825 w 1323463"/>
                    <a:gd name="connsiteY841" fmla="*/ 1552718 h 1613783"/>
                    <a:gd name="connsiteX842" fmla="*/ 512689 w 1323463"/>
                    <a:gd name="connsiteY842" fmla="*/ 1552545 h 1613783"/>
                    <a:gd name="connsiteX843" fmla="*/ 512071 w 1323463"/>
                    <a:gd name="connsiteY843" fmla="*/ 1551753 h 1613783"/>
                    <a:gd name="connsiteX844" fmla="*/ 511651 w 1323463"/>
                    <a:gd name="connsiteY844" fmla="*/ 1550663 h 1613783"/>
                    <a:gd name="connsiteX845" fmla="*/ 511218 w 1323463"/>
                    <a:gd name="connsiteY845" fmla="*/ 1548484 h 1613783"/>
                    <a:gd name="connsiteX846" fmla="*/ 510872 w 1323463"/>
                    <a:gd name="connsiteY846" fmla="*/ 1547791 h 1613783"/>
                    <a:gd name="connsiteX847" fmla="*/ 510365 w 1323463"/>
                    <a:gd name="connsiteY847" fmla="*/ 1546739 h 1613783"/>
                    <a:gd name="connsiteX848" fmla="*/ 509747 w 1323463"/>
                    <a:gd name="connsiteY848" fmla="*/ 1546318 h 1613783"/>
                    <a:gd name="connsiteX849" fmla="*/ 509018 w 1323463"/>
                    <a:gd name="connsiteY849" fmla="*/ 1546640 h 1613783"/>
                    <a:gd name="connsiteX850" fmla="*/ 508733 w 1323463"/>
                    <a:gd name="connsiteY850" fmla="*/ 1546764 h 1613783"/>
                    <a:gd name="connsiteX851" fmla="*/ 508325 w 1323463"/>
                    <a:gd name="connsiteY851" fmla="*/ 1547011 h 1613783"/>
                    <a:gd name="connsiteX852" fmla="*/ 507299 w 1323463"/>
                    <a:gd name="connsiteY852" fmla="*/ 1547668 h 1613783"/>
                    <a:gd name="connsiteX853" fmla="*/ 506669 w 1323463"/>
                    <a:gd name="connsiteY853" fmla="*/ 1548063 h 1613783"/>
                    <a:gd name="connsiteX854" fmla="*/ 505878 w 1323463"/>
                    <a:gd name="connsiteY854" fmla="*/ 1548559 h 1613783"/>
                    <a:gd name="connsiteX855" fmla="*/ 505482 w 1323463"/>
                    <a:gd name="connsiteY855" fmla="*/ 1549660 h 1613783"/>
                    <a:gd name="connsiteX856" fmla="*/ 504679 w 1323463"/>
                    <a:gd name="connsiteY856" fmla="*/ 1550019 h 1613783"/>
                    <a:gd name="connsiteX857" fmla="*/ 503442 w 1323463"/>
                    <a:gd name="connsiteY857" fmla="*/ 1550564 h 1613783"/>
                    <a:gd name="connsiteX858" fmla="*/ 502874 w 1323463"/>
                    <a:gd name="connsiteY858" fmla="*/ 1550750 h 1613783"/>
                    <a:gd name="connsiteX859" fmla="*/ 502008 w 1323463"/>
                    <a:gd name="connsiteY859" fmla="*/ 1551022 h 1613783"/>
                    <a:gd name="connsiteX860" fmla="*/ 500574 w 1323463"/>
                    <a:gd name="connsiteY860" fmla="*/ 1551047 h 1613783"/>
                    <a:gd name="connsiteX861" fmla="*/ 499351 w 1323463"/>
                    <a:gd name="connsiteY861" fmla="*/ 1551715 h 1613783"/>
                    <a:gd name="connsiteX862" fmla="*/ 498522 w 1323463"/>
                    <a:gd name="connsiteY862" fmla="*/ 1552173 h 1613783"/>
                    <a:gd name="connsiteX863" fmla="*/ 498127 w 1323463"/>
                    <a:gd name="connsiteY863" fmla="*/ 1552396 h 1613783"/>
                    <a:gd name="connsiteX864" fmla="*/ 497595 w 1323463"/>
                    <a:gd name="connsiteY864" fmla="*/ 1553684 h 1613783"/>
                    <a:gd name="connsiteX865" fmla="*/ 497125 w 1323463"/>
                    <a:gd name="connsiteY865" fmla="*/ 1554822 h 1613783"/>
                    <a:gd name="connsiteX866" fmla="*/ 497163 w 1323463"/>
                    <a:gd name="connsiteY866" fmla="*/ 1557695 h 1613783"/>
                    <a:gd name="connsiteX867" fmla="*/ 497163 w 1323463"/>
                    <a:gd name="connsiteY867" fmla="*/ 1557880 h 1613783"/>
                    <a:gd name="connsiteX868" fmla="*/ 497199 w 1323463"/>
                    <a:gd name="connsiteY868" fmla="*/ 1560294 h 1613783"/>
                    <a:gd name="connsiteX869" fmla="*/ 497459 w 1323463"/>
                    <a:gd name="connsiteY869" fmla="*/ 1561458 h 1613783"/>
                    <a:gd name="connsiteX870" fmla="*/ 497632 w 1323463"/>
                    <a:gd name="connsiteY870" fmla="*/ 1562262 h 1613783"/>
                    <a:gd name="connsiteX871" fmla="*/ 497422 w 1323463"/>
                    <a:gd name="connsiteY871" fmla="*/ 1563636 h 1613783"/>
                    <a:gd name="connsiteX872" fmla="*/ 497261 w 1323463"/>
                    <a:gd name="connsiteY872" fmla="*/ 1564676 h 1613783"/>
                    <a:gd name="connsiteX873" fmla="*/ 497027 w 1323463"/>
                    <a:gd name="connsiteY873" fmla="*/ 1565345 h 1613783"/>
                    <a:gd name="connsiteX874" fmla="*/ 496668 w 1323463"/>
                    <a:gd name="connsiteY874" fmla="*/ 1566434 h 1613783"/>
                    <a:gd name="connsiteX875" fmla="*/ 496013 w 1323463"/>
                    <a:gd name="connsiteY875" fmla="*/ 1566917 h 1613783"/>
                    <a:gd name="connsiteX876" fmla="*/ 495444 w 1323463"/>
                    <a:gd name="connsiteY876" fmla="*/ 1567325 h 1613783"/>
                    <a:gd name="connsiteX877" fmla="*/ 494257 w 1323463"/>
                    <a:gd name="connsiteY877" fmla="*/ 1567746 h 1613783"/>
                    <a:gd name="connsiteX878" fmla="*/ 493577 w 1323463"/>
                    <a:gd name="connsiteY878" fmla="*/ 1567994 h 1613783"/>
                    <a:gd name="connsiteX879" fmla="*/ 493343 w 1323463"/>
                    <a:gd name="connsiteY879" fmla="*/ 1566781 h 1613783"/>
                    <a:gd name="connsiteX880" fmla="*/ 492292 w 1323463"/>
                    <a:gd name="connsiteY880" fmla="*/ 1567177 h 1613783"/>
                    <a:gd name="connsiteX881" fmla="*/ 489844 w 1323463"/>
                    <a:gd name="connsiteY881" fmla="*/ 1566682 h 1613783"/>
                    <a:gd name="connsiteX882" fmla="*/ 483688 w 1323463"/>
                    <a:gd name="connsiteY882" fmla="*/ 1561718 h 1613783"/>
                    <a:gd name="connsiteX883" fmla="*/ 481549 w 1323463"/>
                    <a:gd name="connsiteY883" fmla="*/ 1561606 h 1613783"/>
                    <a:gd name="connsiteX884" fmla="*/ 480227 w 1323463"/>
                    <a:gd name="connsiteY884" fmla="*/ 1562114 h 1613783"/>
                    <a:gd name="connsiteX885" fmla="*/ 477050 w 1323463"/>
                    <a:gd name="connsiteY885" fmla="*/ 1565023 h 1613783"/>
                    <a:gd name="connsiteX886" fmla="*/ 472191 w 1323463"/>
                    <a:gd name="connsiteY886" fmla="*/ 1572537 h 1613783"/>
                    <a:gd name="connsiteX887" fmla="*/ 469373 w 1323463"/>
                    <a:gd name="connsiteY887" fmla="*/ 1574815 h 1613783"/>
                    <a:gd name="connsiteX888" fmla="*/ 462153 w 1323463"/>
                    <a:gd name="connsiteY888" fmla="*/ 1578689 h 1613783"/>
                    <a:gd name="connsiteX889" fmla="*/ 460880 w 1323463"/>
                    <a:gd name="connsiteY889" fmla="*/ 1579086 h 1613783"/>
                    <a:gd name="connsiteX890" fmla="*/ 458321 w 1323463"/>
                    <a:gd name="connsiteY890" fmla="*/ 1579878 h 1613783"/>
                    <a:gd name="connsiteX891" fmla="*/ 453945 w 1323463"/>
                    <a:gd name="connsiteY891" fmla="*/ 1579580 h 1613783"/>
                    <a:gd name="connsiteX892" fmla="*/ 456084 w 1323463"/>
                    <a:gd name="connsiteY892" fmla="*/ 1584668 h 1613783"/>
                    <a:gd name="connsiteX893" fmla="*/ 455354 w 1323463"/>
                    <a:gd name="connsiteY893" fmla="*/ 1591378 h 1613783"/>
                    <a:gd name="connsiteX894" fmla="*/ 454921 w 1323463"/>
                    <a:gd name="connsiteY894" fmla="*/ 1592021 h 1613783"/>
                    <a:gd name="connsiteX895" fmla="*/ 451720 w 1323463"/>
                    <a:gd name="connsiteY895" fmla="*/ 1590598 h 1613783"/>
                    <a:gd name="connsiteX896" fmla="*/ 450273 w 1323463"/>
                    <a:gd name="connsiteY896" fmla="*/ 1591663 h 1613783"/>
                    <a:gd name="connsiteX897" fmla="*/ 448679 w 1323463"/>
                    <a:gd name="connsiteY897" fmla="*/ 1589806 h 1613783"/>
                    <a:gd name="connsiteX898" fmla="*/ 446330 w 1323463"/>
                    <a:gd name="connsiteY898" fmla="*/ 1590425 h 1613783"/>
                    <a:gd name="connsiteX899" fmla="*/ 441484 w 1323463"/>
                    <a:gd name="connsiteY899" fmla="*/ 1585300 h 1613783"/>
                    <a:gd name="connsiteX900" fmla="*/ 439271 w 1323463"/>
                    <a:gd name="connsiteY900" fmla="*/ 1585337 h 1613783"/>
                    <a:gd name="connsiteX901" fmla="*/ 438876 w 1323463"/>
                    <a:gd name="connsiteY901" fmla="*/ 1586587 h 1613783"/>
                    <a:gd name="connsiteX902" fmla="*/ 439543 w 1323463"/>
                    <a:gd name="connsiteY902" fmla="*/ 1589880 h 1613783"/>
                    <a:gd name="connsiteX903" fmla="*/ 441422 w 1323463"/>
                    <a:gd name="connsiteY903" fmla="*/ 1594955 h 1613783"/>
                    <a:gd name="connsiteX904" fmla="*/ 441064 w 1323463"/>
                    <a:gd name="connsiteY904" fmla="*/ 1595587 h 1613783"/>
                    <a:gd name="connsiteX905" fmla="*/ 435736 w 1323463"/>
                    <a:gd name="connsiteY905" fmla="*/ 1594708 h 1613783"/>
                    <a:gd name="connsiteX906" fmla="*/ 434388 w 1323463"/>
                    <a:gd name="connsiteY906" fmla="*/ 1593866 h 1613783"/>
                    <a:gd name="connsiteX907" fmla="*/ 433597 w 1323463"/>
                    <a:gd name="connsiteY907" fmla="*/ 1591452 h 1613783"/>
                    <a:gd name="connsiteX908" fmla="*/ 432064 w 1323463"/>
                    <a:gd name="connsiteY908" fmla="*/ 1590833 h 1613783"/>
                    <a:gd name="connsiteX909" fmla="*/ 429654 w 1323463"/>
                    <a:gd name="connsiteY909" fmla="*/ 1590152 h 1613783"/>
                    <a:gd name="connsiteX910" fmla="*/ 430840 w 1323463"/>
                    <a:gd name="connsiteY910" fmla="*/ 1593482 h 1613783"/>
                    <a:gd name="connsiteX911" fmla="*/ 429901 w 1323463"/>
                    <a:gd name="connsiteY911" fmla="*/ 1594374 h 1613783"/>
                    <a:gd name="connsiteX912" fmla="*/ 423856 w 1323463"/>
                    <a:gd name="connsiteY912" fmla="*/ 1597444 h 1613783"/>
                    <a:gd name="connsiteX913" fmla="*/ 421507 w 1323463"/>
                    <a:gd name="connsiteY913" fmla="*/ 1597815 h 1613783"/>
                    <a:gd name="connsiteX914" fmla="*/ 420605 w 1323463"/>
                    <a:gd name="connsiteY914" fmla="*/ 1597295 h 1613783"/>
                    <a:gd name="connsiteX915" fmla="*/ 419752 w 1323463"/>
                    <a:gd name="connsiteY915" fmla="*/ 1595104 h 1613783"/>
                    <a:gd name="connsiteX916" fmla="*/ 417774 w 1323463"/>
                    <a:gd name="connsiteY916" fmla="*/ 1592715 h 1613783"/>
                    <a:gd name="connsiteX917" fmla="*/ 415474 w 1323463"/>
                    <a:gd name="connsiteY917" fmla="*/ 1591749 h 1613783"/>
                    <a:gd name="connsiteX918" fmla="*/ 414708 w 1323463"/>
                    <a:gd name="connsiteY918" fmla="*/ 1590746 h 1613783"/>
                    <a:gd name="connsiteX919" fmla="*/ 412940 w 1323463"/>
                    <a:gd name="connsiteY919" fmla="*/ 1581264 h 1613783"/>
                    <a:gd name="connsiteX920" fmla="*/ 413175 w 1323463"/>
                    <a:gd name="connsiteY920" fmla="*/ 1578343 h 1613783"/>
                    <a:gd name="connsiteX921" fmla="*/ 413929 w 1323463"/>
                    <a:gd name="connsiteY921" fmla="*/ 1575879 h 1613783"/>
                    <a:gd name="connsiteX922" fmla="*/ 415400 w 1323463"/>
                    <a:gd name="connsiteY922" fmla="*/ 1573849 h 1613783"/>
                    <a:gd name="connsiteX923" fmla="*/ 413360 w 1323463"/>
                    <a:gd name="connsiteY923" fmla="*/ 1573094 h 1613783"/>
                    <a:gd name="connsiteX924" fmla="*/ 412520 w 1323463"/>
                    <a:gd name="connsiteY924" fmla="*/ 1571089 h 1613783"/>
                    <a:gd name="connsiteX925" fmla="*/ 411432 w 1323463"/>
                    <a:gd name="connsiteY925" fmla="*/ 1570804 h 1613783"/>
                    <a:gd name="connsiteX926" fmla="*/ 407847 w 1323463"/>
                    <a:gd name="connsiteY926" fmla="*/ 1573775 h 1613783"/>
                    <a:gd name="connsiteX927" fmla="*/ 408712 w 1323463"/>
                    <a:gd name="connsiteY927" fmla="*/ 1576734 h 1613783"/>
                    <a:gd name="connsiteX928" fmla="*/ 407353 w 1323463"/>
                    <a:gd name="connsiteY928" fmla="*/ 1581883 h 1613783"/>
                    <a:gd name="connsiteX929" fmla="*/ 407217 w 1323463"/>
                    <a:gd name="connsiteY929" fmla="*/ 1585424 h 1613783"/>
                    <a:gd name="connsiteX930" fmla="*/ 411506 w 1323463"/>
                    <a:gd name="connsiteY930" fmla="*/ 1598867 h 1613783"/>
                    <a:gd name="connsiteX931" fmla="*/ 410901 w 1323463"/>
                    <a:gd name="connsiteY931" fmla="*/ 1601789 h 1613783"/>
                    <a:gd name="connsiteX932" fmla="*/ 411654 w 1323463"/>
                    <a:gd name="connsiteY932" fmla="*/ 1605552 h 1613783"/>
                    <a:gd name="connsiteX933" fmla="*/ 410901 w 1323463"/>
                    <a:gd name="connsiteY933" fmla="*/ 1608250 h 1613783"/>
                    <a:gd name="connsiteX934" fmla="*/ 411964 w 1323463"/>
                    <a:gd name="connsiteY934" fmla="*/ 1609167 h 1613783"/>
                    <a:gd name="connsiteX935" fmla="*/ 412223 w 1323463"/>
                    <a:gd name="connsiteY935" fmla="*/ 1610974 h 1613783"/>
                    <a:gd name="connsiteX936" fmla="*/ 411667 w 1323463"/>
                    <a:gd name="connsiteY936" fmla="*/ 1612558 h 1613783"/>
                    <a:gd name="connsiteX937" fmla="*/ 409442 w 1323463"/>
                    <a:gd name="connsiteY937" fmla="*/ 1613202 h 1613783"/>
                    <a:gd name="connsiteX938" fmla="*/ 408960 w 1323463"/>
                    <a:gd name="connsiteY938" fmla="*/ 1613338 h 1613783"/>
                    <a:gd name="connsiteX939" fmla="*/ 397908 w 1323463"/>
                    <a:gd name="connsiteY939" fmla="*/ 1613784 h 1613783"/>
                    <a:gd name="connsiteX940" fmla="*/ 393408 w 1323463"/>
                    <a:gd name="connsiteY940" fmla="*/ 1610429 h 1613783"/>
                    <a:gd name="connsiteX941" fmla="*/ 392691 w 1323463"/>
                    <a:gd name="connsiteY941" fmla="*/ 1608090 h 1613783"/>
                    <a:gd name="connsiteX942" fmla="*/ 390194 w 1323463"/>
                    <a:gd name="connsiteY942" fmla="*/ 1605317 h 1613783"/>
                    <a:gd name="connsiteX943" fmla="*/ 388105 w 1323463"/>
                    <a:gd name="connsiteY943" fmla="*/ 1603955 h 1613783"/>
                    <a:gd name="connsiteX944" fmla="*/ 386621 w 1323463"/>
                    <a:gd name="connsiteY944" fmla="*/ 1603757 h 1613783"/>
                    <a:gd name="connsiteX945" fmla="*/ 385781 w 1323463"/>
                    <a:gd name="connsiteY945" fmla="*/ 1605354 h 1613783"/>
                    <a:gd name="connsiteX946" fmla="*/ 384817 w 1323463"/>
                    <a:gd name="connsiteY946" fmla="*/ 1605069 h 1613783"/>
                    <a:gd name="connsiteX947" fmla="*/ 380181 w 1323463"/>
                    <a:gd name="connsiteY947" fmla="*/ 1596206 h 1613783"/>
                    <a:gd name="connsiteX948" fmla="*/ 377251 w 1323463"/>
                    <a:gd name="connsiteY948" fmla="*/ 1594077 h 1613783"/>
                    <a:gd name="connsiteX949" fmla="*/ 376040 w 1323463"/>
                    <a:gd name="connsiteY949" fmla="*/ 1592467 h 1613783"/>
                    <a:gd name="connsiteX950" fmla="*/ 375421 w 1323463"/>
                    <a:gd name="connsiteY950" fmla="*/ 1591452 h 1613783"/>
                    <a:gd name="connsiteX951" fmla="*/ 375162 w 1323463"/>
                    <a:gd name="connsiteY951" fmla="*/ 1592566 h 1613783"/>
                    <a:gd name="connsiteX952" fmla="*/ 375953 w 1323463"/>
                    <a:gd name="connsiteY952" fmla="*/ 1595141 h 1613783"/>
                    <a:gd name="connsiteX953" fmla="*/ 378265 w 1323463"/>
                    <a:gd name="connsiteY953" fmla="*/ 1599251 h 1613783"/>
                    <a:gd name="connsiteX954" fmla="*/ 376633 w 1323463"/>
                    <a:gd name="connsiteY954" fmla="*/ 1599065 h 1613783"/>
                    <a:gd name="connsiteX955" fmla="*/ 367708 w 1323463"/>
                    <a:gd name="connsiteY955" fmla="*/ 1592603 h 1613783"/>
                    <a:gd name="connsiteX956" fmla="*/ 361143 w 1323463"/>
                    <a:gd name="connsiteY956" fmla="*/ 1589075 h 1613783"/>
                    <a:gd name="connsiteX957" fmla="*/ 359091 w 1323463"/>
                    <a:gd name="connsiteY957" fmla="*/ 1577563 h 1613783"/>
                    <a:gd name="connsiteX958" fmla="*/ 359166 w 1323463"/>
                    <a:gd name="connsiteY958" fmla="*/ 1574332 h 1613783"/>
                    <a:gd name="connsiteX959" fmla="*/ 360822 w 1323463"/>
                    <a:gd name="connsiteY959" fmla="*/ 1566719 h 1613783"/>
                    <a:gd name="connsiteX960" fmla="*/ 361440 w 1323463"/>
                    <a:gd name="connsiteY960" fmla="*/ 1564738 h 1613783"/>
                    <a:gd name="connsiteX961" fmla="*/ 365359 w 1323463"/>
                    <a:gd name="connsiteY961" fmla="*/ 1558573 h 1613783"/>
                    <a:gd name="connsiteX962" fmla="*/ 370229 w 1323463"/>
                    <a:gd name="connsiteY962" fmla="*/ 1552644 h 1613783"/>
                    <a:gd name="connsiteX963" fmla="*/ 367634 w 1323463"/>
                    <a:gd name="connsiteY963" fmla="*/ 1549091 h 1613783"/>
                    <a:gd name="connsiteX964" fmla="*/ 367077 w 1323463"/>
                    <a:gd name="connsiteY964" fmla="*/ 1550106 h 1613783"/>
                    <a:gd name="connsiteX965" fmla="*/ 363715 w 1323463"/>
                    <a:gd name="connsiteY965" fmla="*/ 1551839 h 1613783"/>
                    <a:gd name="connsiteX966" fmla="*/ 361168 w 1323463"/>
                    <a:gd name="connsiteY966" fmla="*/ 1556011 h 1613783"/>
                    <a:gd name="connsiteX967" fmla="*/ 358646 w 1323463"/>
                    <a:gd name="connsiteY967" fmla="*/ 1558982 h 1613783"/>
                    <a:gd name="connsiteX968" fmla="*/ 355976 w 1323463"/>
                    <a:gd name="connsiteY968" fmla="*/ 1567486 h 1613783"/>
                    <a:gd name="connsiteX969" fmla="*/ 353343 w 1323463"/>
                    <a:gd name="connsiteY969" fmla="*/ 1571732 h 1613783"/>
                    <a:gd name="connsiteX970" fmla="*/ 351044 w 1323463"/>
                    <a:gd name="connsiteY970" fmla="*/ 1583282 h 1613783"/>
                    <a:gd name="connsiteX971" fmla="*/ 351365 w 1323463"/>
                    <a:gd name="connsiteY971" fmla="*/ 1584149 h 1613783"/>
                    <a:gd name="connsiteX972" fmla="*/ 350561 w 1323463"/>
                    <a:gd name="connsiteY972" fmla="*/ 1591019 h 1613783"/>
                    <a:gd name="connsiteX973" fmla="*/ 350191 w 1323463"/>
                    <a:gd name="connsiteY973" fmla="*/ 1593940 h 1613783"/>
                    <a:gd name="connsiteX974" fmla="*/ 350500 w 1323463"/>
                    <a:gd name="connsiteY974" fmla="*/ 1600786 h 1613783"/>
                    <a:gd name="connsiteX975" fmla="*/ 349956 w 1323463"/>
                    <a:gd name="connsiteY975" fmla="*/ 1602531 h 1613783"/>
                    <a:gd name="connsiteX976" fmla="*/ 349041 w 1323463"/>
                    <a:gd name="connsiteY976" fmla="*/ 1603447 h 1613783"/>
                    <a:gd name="connsiteX977" fmla="*/ 347941 w 1323463"/>
                    <a:gd name="connsiteY977" fmla="*/ 1604549 h 1613783"/>
                    <a:gd name="connsiteX978" fmla="*/ 346037 w 1323463"/>
                    <a:gd name="connsiteY978" fmla="*/ 1605317 h 1613783"/>
                    <a:gd name="connsiteX979" fmla="*/ 342106 w 1323463"/>
                    <a:gd name="connsiteY979" fmla="*/ 1604153 h 1613783"/>
                    <a:gd name="connsiteX980" fmla="*/ 340054 w 1323463"/>
                    <a:gd name="connsiteY980" fmla="*/ 1604524 h 1613783"/>
                    <a:gd name="connsiteX981" fmla="*/ 337087 w 1323463"/>
                    <a:gd name="connsiteY981" fmla="*/ 1603584 h 1613783"/>
                    <a:gd name="connsiteX982" fmla="*/ 334602 w 1323463"/>
                    <a:gd name="connsiteY982" fmla="*/ 1601690 h 1613783"/>
                    <a:gd name="connsiteX983" fmla="*/ 331462 w 1323463"/>
                    <a:gd name="connsiteY983" fmla="*/ 1600118 h 1613783"/>
                    <a:gd name="connsiteX984" fmla="*/ 325973 w 1323463"/>
                    <a:gd name="connsiteY984" fmla="*/ 1598694 h 1613783"/>
                    <a:gd name="connsiteX985" fmla="*/ 320608 w 1323463"/>
                    <a:gd name="connsiteY985" fmla="*/ 1596243 h 1613783"/>
                    <a:gd name="connsiteX986" fmla="*/ 319656 w 1323463"/>
                    <a:gd name="connsiteY986" fmla="*/ 1595513 h 1613783"/>
                    <a:gd name="connsiteX987" fmla="*/ 313772 w 1323463"/>
                    <a:gd name="connsiteY987" fmla="*/ 1591006 h 1613783"/>
                    <a:gd name="connsiteX988" fmla="*/ 312932 w 1323463"/>
                    <a:gd name="connsiteY988" fmla="*/ 1589917 h 1613783"/>
                    <a:gd name="connsiteX989" fmla="*/ 311757 w 1323463"/>
                    <a:gd name="connsiteY989" fmla="*/ 1590115 h 1613783"/>
                    <a:gd name="connsiteX990" fmla="*/ 312981 w 1323463"/>
                    <a:gd name="connsiteY990" fmla="*/ 1592319 h 1613783"/>
                    <a:gd name="connsiteX991" fmla="*/ 315379 w 1323463"/>
                    <a:gd name="connsiteY991" fmla="*/ 1596627 h 1613783"/>
                    <a:gd name="connsiteX992" fmla="*/ 324601 w 1323463"/>
                    <a:gd name="connsiteY992" fmla="*/ 1605973 h 1613783"/>
                    <a:gd name="connsiteX993" fmla="*/ 325380 w 1323463"/>
                    <a:gd name="connsiteY993" fmla="*/ 1607607 h 1613783"/>
                    <a:gd name="connsiteX994" fmla="*/ 325120 w 1323463"/>
                    <a:gd name="connsiteY994" fmla="*/ 1608721 h 1613783"/>
                    <a:gd name="connsiteX995" fmla="*/ 324033 w 1323463"/>
                    <a:gd name="connsiteY995" fmla="*/ 1609377 h 1613783"/>
                    <a:gd name="connsiteX996" fmla="*/ 317839 w 1323463"/>
                    <a:gd name="connsiteY996" fmla="*/ 1609476 h 1613783"/>
                    <a:gd name="connsiteX997" fmla="*/ 315453 w 1323463"/>
                    <a:gd name="connsiteY997" fmla="*/ 1608349 h 1613783"/>
                    <a:gd name="connsiteX998" fmla="*/ 312313 w 1323463"/>
                    <a:gd name="connsiteY998" fmla="*/ 1609785 h 1613783"/>
                    <a:gd name="connsiteX999" fmla="*/ 308147 w 1323463"/>
                    <a:gd name="connsiteY999" fmla="*/ 1607855 h 1613783"/>
                    <a:gd name="connsiteX1000" fmla="*/ 305848 w 1323463"/>
                    <a:gd name="connsiteY1000" fmla="*/ 1607446 h 1613783"/>
                    <a:gd name="connsiteX1001" fmla="*/ 303413 w 1323463"/>
                    <a:gd name="connsiteY1001" fmla="*/ 1610268 h 1613783"/>
                    <a:gd name="connsiteX1002" fmla="*/ 301843 w 1323463"/>
                    <a:gd name="connsiteY1002" fmla="*/ 1609600 h 1613783"/>
                    <a:gd name="connsiteX1003" fmla="*/ 299420 w 1323463"/>
                    <a:gd name="connsiteY1003" fmla="*/ 1609823 h 1613783"/>
                    <a:gd name="connsiteX1004" fmla="*/ 297232 w 1323463"/>
                    <a:gd name="connsiteY1004" fmla="*/ 1611073 h 1613783"/>
                    <a:gd name="connsiteX1005" fmla="*/ 296057 w 1323463"/>
                    <a:gd name="connsiteY1005" fmla="*/ 1611098 h 1613783"/>
                    <a:gd name="connsiteX1006" fmla="*/ 291978 w 1323463"/>
                    <a:gd name="connsiteY1006" fmla="*/ 1607359 h 1613783"/>
                    <a:gd name="connsiteX1007" fmla="*/ 288640 w 1323463"/>
                    <a:gd name="connsiteY1007" fmla="*/ 1606196 h 1613783"/>
                    <a:gd name="connsiteX1008" fmla="*/ 288393 w 1323463"/>
                    <a:gd name="connsiteY1008" fmla="*/ 1605020 h 1613783"/>
                    <a:gd name="connsiteX1009" fmla="*/ 290346 w 1323463"/>
                    <a:gd name="connsiteY1009" fmla="*/ 1597642 h 1613783"/>
                    <a:gd name="connsiteX1010" fmla="*/ 290099 w 1323463"/>
                    <a:gd name="connsiteY1010" fmla="*/ 1596627 h 1613783"/>
                    <a:gd name="connsiteX1011" fmla="*/ 288591 w 1323463"/>
                    <a:gd name="connsiteY1011" fmla="*/ 1594918 h 1613783"/>
                    <a:gd name="connsiteX1012" fmla="*/ 288195 w 1323463"/>
                    <a:gd name="connsiteY1012" fmla="*/ 1594473 h 1613783"/>
                    <a:gd name="connsiteX1013" fmla="*/ 285846 w 1323463"/>
                    <a:gd name="connsiteY1013" fmla="*/ 1595005 h 1613783"/>
                    <a:gd name="connsiteX1014" fmla="*/ 280988 w 1323463"/>
                    <a:gd name="connsiteY1014" fmla="*/ 1592319 h 1613783"/>
                    <a:gd name="connsiteX1015" fmla="*/ 280766 w 1323463"/>
                    <a:gd name="connsiteY1015" fmla="*/ 1595315 h 1613783"/>
                    <a:gd name="connsiteX1016" fmla="*/ 280049 w 1323463"/>
                    <a:gd name="connsiteY1016" fmla="*/ 1596119 h 1613783"/>
                    <a:gd name="connsiteX1017" fmla="*/ 276142 w 1323463"/>
                    <a:gd name="connsiteY1017" fmla="*/ 1596069 h 1613783"/>
                    <a:gd name="connsiteX1018" fmla="*/ 275771 w 1323463"/>
                    <a:gd name="connsiteY1018" fmla="*/ 1595686 h 1613783"/>
                    <a:gd name="connsiteX1019" fmla="*/ 274461 w 1323463"/>
                    <a:gd name="connsiteY1019" fmla="*/ 1590536 h 1613783"/>
                    <a:gd name="connsiteX1020" fmla="*/ 274906 w 1323463"/>
                    <a:gd name="connsiteY1020" fmla="*/ 1585089 h 1613783"/>
                    <a:gd name="connsiteX1021" fmla="*/ 274498 w 1323463"/>
                    <a:gd name="connsiteY1021" fmla="*/ 1580447 h 1613783"/>
                    <a:gd name="connsiteX1022" fmla="*/ 273633 w 1323463"/>
                    <a:gd name="connsiteY1022" fmla="*/ 1578665 h 1613783"/>
                    <a:gd name="connsiteX1023" fmla="*/ 272434 w 1323463"/>
                    <a:gd name="connsiteY1023" fmla="*/ 1580670 h 1613783"/>
                    <a:gd name="connsiteX1024" fmla="*/ 272805 w 1323463"/>
                    <a:gd name="connsiteY1024" fmla="*/ 1583728 h 1613783"/>
                    <a:gd name="connsiteX1025" fmla="*/ 272557 w 1323463"/>
                    <a:gd name="connsiteY1025" fmla="*/ 1585312 h 1613783"/>
                    <a:gd name="connsiteX1026" fmla="*/ 271902 w 1323463"/>
                    <a:gd name="connsiteY1026" fmla="*/ 1585795 h 1613783"/>
                    <a:gd name="connsiteX1027" fmla="*/ 270357 w 1323463"/>
                    <a:gd name="connsiteY1027" fmla="*/ 1585770 h 1613783"/>
                    <a:gd name="connsiteX1028" fmla="*/ 265511 w 1323463"/>
                    <a:gd name="connsiteY1028" fmla="*/ 1584012 h 1613783"/>
                    <a:gd name="connsiteX1029" fmla="*/ 265635 w 1323463"/>
                    <a:gd name="connsiteY1029" fmla="*/ 1583220 h 1613783"/>
                    <a:gd name="connsiteX1030" fmla="*/ 267254 w 1323463"/>
                    <a:gd name="connsiteY1030" fmla="*/ 1582787 h 1613783"/>
                    <a:gd name="connsiteX1031" fmla="*/ 264720 w 1323463"/>
                    <a:gd name="connsiteY1031" fmla="*/ 1578999 h 1613783"/>
                    <a:gd name="connsiteX1032" fmla="*/ 261580 w 1323463"/>
                    <a:gd name="connsiteY1032" fmla="*/ 1577278 h 1613783"/>
                    <a:gd name="connsiteX1033" fmla="*/ 260183 w 1323463"/>
                    <a:gd name="connsiteY1033" fmla="*/ 1577315 h 1613783"/>
                    <a:gd name="connsiteX1034" fmla="*/ 261147 w 1323463"/>
                    <a:gd name="connsiteY1034" fmla="*/ 1580682 h 1613783"/>
                    <a:gd name="connsiteX1035" fmla="*/ 261432 w 1323463"/>
                    <a:gd name="connsiteY1035" fmla="*/ 1583109 h 1613783"/>
                    <a:gd name="connsiteX1036" fmla="*/ 260999 w 1323463"/>
                    <a:gd name="connsiteY1036" fmla="*/ 1583591 h 1613783"/>
                    <a:gd name="connsiteX1037" fmla="*/ 256759 w 1323463"/>
                    <a:gd name="connsiteY1037" fmla="*/ 1581834 h 1613783"/>
                    <a:gd name="connsiteX1038" fmla="*/ 253903 w 1323463"/>
                    <a:gd name="connsiteY1038" fmla="*/ 1579940 h 1613783"/>
                    <a:gd name="connsiteX1039" fmla="*/ 250108 w 1323463"/>
                    <a:gd name="connsiteY1039" fmla="*/ 1575681 h 1613783"/>
                    <a:gd name="connsiteX1040" fmla="*/ 249799 w 1323463"/>
                    <a:gd name="connsiteY1040" fmla="*/ 1575335 h 1613783"/>
                    <a:gd name="connsiteX1041" fmla="*/ 249206 w 1323463"/>
                    <a:gd name="connsiteY1041" fmla="*/ 1574877 h 1613783"/>
                    <a:gd name="connsiteX1042" fmla="*/ 242085 w 1323463"/>
                    <a:gd name="connsiteY1042" fmla="*/ 1573750 h 1613783"/>
                    <a:gd name="connsiteX1043" fmla="*/ 240874 w 1323463"/>
                    <a:gd name="connsiteY1043" fmla="*/ 1572599 h 1613783"/>
                    <a:gd name="connsiteX1044" fmla="*/ 239761 w 1323463"/>
                    <a:gd name="connsiteY1044" fmla="*/ 1569096 h 1613783"/>
                    <a:gd name="connsiteX1045" fmla="*/ 240021 w 1323463"/>
                    <a:gd name="connsiteY1045" fmla="*/ 1567833 h 1613783"/>
                    <a:gd name="connsiteX1046" fmla="*/ 241034 w 1323463"/>
                    <a:gd name="connsiteY1046" fmla="*/ 1567486 h 1613783"/>
                    <a:gd name="connsiteX1047" fmla="*/ 241714 w 1323463"/>
                    <a:gd name="connsiteY1047" fmla="*/ 1567858 h 1613783"/>
                    <a:gd name="connsiteX1048" fmla="*/ 243037 w 1323463"/>
                    <a:gd name="connsiteY1048" fmla="*/ 1570420 h 1613783"/>
                    <a:gd name="connsiteX1049" fmla="*/ 245151 w 1323463"/>
                    <a:gd name="connsiteY1049" fmla="*/ 1572475 h 1613783"/>
                    <a:gd name="connsiteX1050" fmla="*/ 246189 w 1323463"/>
                    <a:gd name="connsiteY1050" fmla="*/ 1572611 h 1613783"/>
                    <a:gd name="connsiteX1051" fmla="*/ 247636 w 1323463"/>
                    <a:gd name="connsiteY1051" fmla="*/ 1571621 h 1613783"/>
                    <a:gd name="connsiteX1052" fmla="*/ 248414 w 1323463"/>
                    <a:gd name="connsiteY1052" fmla="*/ 1570098 h 1613783"/>
                    <a:gd name="connsiteX1053" fmla="*/ 247153 w 1323463"/>
                    <a:gd name="connsiteY1053" fmla="*/ 1567226 h 1613783"/>
                    <a:gd name="connsiteX1054" fmla="*/ 247673 w 1323463"/>
                    <a:gd name="connsiteY1054" fmla="*/ 1564453 h 1613783"/>
                    <a:gd name="connsiteX1055" fmla="*/ 246795 w 1323463"/>
                    <a:gd name="connsiteY1055" fmla="*/ 1562039 h 1613783"/>
                    <a:gd name="connsiteX1056" fmla="*/ 245522 w 1323463"/>
                    <a:gd name="connsiteY1056" fmla="*/ 1561049 h 1613783"/>
                    <a:gd name="connsiteX1057" fmla="*/ 242060 w 1323463"/>
                    <a:gd name="connsiteY1057" fmla="*/ 1561383 h 1613783"/>
                    <a:gd name="connsiteX1058" fmla="*/ 241022 w 1323463"/>
                    <a:gd name="connsiteY1058" fmla="*/ 1560406 h 1613783"/>
                    <a:gd name="connsiteX1059" fmla="*/ 241047 w 1323463"/>
                    <a:gd name="connsiteY1059" fmla="*/ 1559291 h 1613783"/>
                    <a:gd name="connsiteX1060" fmla="*/ 241912 w 1323463"/>
                    <a:gd name="connsiteY1060" fmla="*/ 1558722 h 1613783"/>
                    <a:gd name="connsiteX1061" fmla="*/ 244866 w 1323463"/>
                    <a:gd name="connsiteY1061" fmla="*/ 1558784 h 1613783"/>
                    <a:gd name="connsiteX1062" fmla="*/ 247203 w 1323463"/>
                    <a:gd name="connsiteY1062" fmla="*/ 1555578 h 1613783"/>
                    <a:gd name="connsiteX1063" fmla="*/ 247796 w 1323463"/>
                    <a:gd name="connsiteY1063" fmla="*/ 1554761 h 1613783"/>
                    <a:gd name="connsiteX1064" fmla="*/ 249391 w 1323463"/>
                    <a:gd name="connsiteY1064" fmla="*/ 1553857 h 1613783"/>
                    <a:gd name="connsiteX1065" fmla="*/ 251517 w 1323463"/>
                    <a:gd name="connsiteY1065" fmla="*/ 1553399 h 1613783"/>
                    <a:gd name="connsiteX1066" fmla="*/ 252370 w 1323463"/>
                    <a:gd name="connsiteY1066" fmla="*/ 1552186 h 1613783"/>
                    <a:gd name="connsiteX1067" fmla="*/ 251307 w 1323463"/>
                    <a:gd name="connsiteY1067" fmla="*/ 1550886 h 1613783"/>
                    <a:gd name="connsiteX1068" fmla="*/ 248921 w 1323463"/>
                    <a:gd name="connsiteY1068" fmla="*/ 1549697 h 1613783"/>
                    <a:gd name="connsiteX1069" fmla="*/ 247067 w 1323463"/>
                    <a:gd name="connsiteY1069" fmla="*/ 1549437 h 1613783"/>
                    <a:gd name="connsiteX1070" fmla="*/ 246511 w 1323463"/>
                    <a:gd name="connsiteY1070" fmla="*/ 1549660 h 1613783"/>
                    <a:gd name="connsiteX1071" fmla="*/ 246078 w 1323463"/>
                    <a:gd name="connsiteY1071" fmla="*/ 1549846 h 1613783"/>
                    <a:gd name="connsiteX1072" fmla="*/ 244434 w 1323463"/>
                    <a:gd name="connsiteY1072" fmla="*/ 1550527 h 1613783"/>
                    <a:gd name="connsiteX1073" fmla="*/ 229772 w 1323463"/>
                    <a:gd name="connsiteY1073" fmla="*/ 1559861 h 1613783"/>
                    <a:gd name="connsiteX1074" fmla="*/ 228141 w 1323463"/>
                    <a:gd name="connsiteY1074" fmla="*/ 1559440 h 1613783"/>
                    <a:gd name="connsiteX1075" fmla="*/ 227362 w 1323463"/>
                    <a:gd name="connsiteY1075" fmla="*/ 1557806 h 1613783"/>
                    <a:gd name="connsiteX1076" fmla="*/ 227770 w 1323463"/>
                    <a:gd name="connsiteY1076" fmla="*/ 1553931 h 1613783"/>
                    <a:gd name="connsiteX1077" fmla="*/ 229599 w 1323463"/>
                    <a:gd name="connsiteY1077" fmla="*/ 1550416 h 1613783"/>
                    <a:gd name="connsiteX1078" fmla="*/ 229847 w 1323463"/>
                    <a:gd name="connsiteY1078" fmla="*/ 1548682 h 1613783"/>
                    <a:gd name="connsiteX1079" fmla="*/ 231788 w 1323463"/>
                    <a:gd name="connsiteY1079" fmla="*/ 1546417 h 1613783"/>
                    <a:gd name="connsiteX1080" fmla="*/ 232307 w 1323463"/>
                    <a:gd name="connsiteY1080" fmla="*/ 1543719 h 1613783"/>
                    <a:gd name="connsiteX1081" fmla="*/ 232059 w 1323463"/>
                    <a:gd name="connsiteY1081" fmla="*/ 1543099 h 1613783"/>
                    <a:gd name="connsiteX1082" fmla="*/ 231231 w 1323463"/>
                    <a:gd name="connsiteY1082" fmla="*/ 1542183 h 1613783"/>
                    <a:gd name="connsiteX1083" fmla="*/ 226138 w 1323463"/>
                    <a:gd name="connsiteY1083" fmla="*/ 1542332 h 1613783"/>
                    <a:gd name="connsiteX1084" fmla="*/ 224494 w 1323463"/>
                    <a:gd name="connsiteY1084" fmla="*/ 1541354 h 1613783"/>
                    <a:gd name="connsiteX1085" fmla="*/ 223950 w 1323463"/>
                    <a:gd name="connsiteY1085" fmla="*/ 1540525 h 1613783"/>
                    <a:gd name="connsiteX1086" fmla="*/ 227930 w 1323463"/>
                    <a:gd name="connsiteY1086" fmla="*/ 1539695 h 1613783"/>
                    <a:gd name="connsiteX1087" fmla="*/ 224210 w 1323463"/>
                    <a:gd name="connsiteY1087" fmla="*/ 1528938 h 1613783"/>
                    <a:gd name="connsiteX1088" fmla="*/ 224222 w 1323463"/>
                    <a:gd name="connsiteY1088" fmla="*/ 1527081 h 1613783"/>
                    <a:gd name="connsiteX1089" fmla="*/ 224457 w 1323463"/>
                    <a:gd name="connsiteY1089" fmla="*/ 1526066 h 1613783"/>
                    <a:gd name="connsiteX1090" fmla="*/ 228697 w 1323463"/>
                    <a:gd name="connsiteY1090" fmla="*/ 1520384 h 1613783"/>
                    <a:gd name="connsiteX1091" fmla="*/ 231948 w 1323463"/>
                    <a:gd name="connsiteY1091" fmla="*/ 1519505 h 1613783"/>
                    <a:gd name="connsiteX1092" fmla="*/ 232752 w 1323463"/>
                    <a:gd name="connsiteY1092" fmla="*/ 1518676 h 1613783"/>
                    <a:gd name="connsiteX1093" fmla="*/ 230415 w 1323463"/>
                    <a:gd name="connsiteY1093" fmla="*/ 1513365 h 1613783"/>
                    <a:gd name="connsiteX1094" fmla="*/ 227671 w 1323463"/>
                    <a:gd name="connsiteY1094" fmla="*/ 1511966 h 1613783"/>
                    <a:gd name="connsiteX1095" fmla="*/ 226830 w 1323463"/>
                    <a:gd name="connsiteY1095" fmla="*/ 1510926 h 1613783"/>
                    <a:gd name="connsiteX1096" fmla="*/ 226941 w 1323463"/>
                    <a:gd name="connsiteY1096" fmla="*/ 1510209 h 1613783"/>
                    <a:gd name="connsiteX1097" fmla="*/ 229871 w 1323463"/>
                    <a:gd name="connsiteY1097" fmla="*/ 1509094 h 1613783"/>
                    <a:gd name="connsiteX1098" fmla="*/ 231293 w 1323463"/>
                    <a:gd name="connsiteY1098" fmla="*/ 1507460 h 1613783"/>
                    <a:gd name="connsiteX1099" fmla="*/ 231923 w 1323463"/>
                    <a:gd name="connsiteY1099" fmla="*/ 1504279 h 1613783"/>
                    <a:gd name="connsiteX1100" fmla="*/ 232628 w 1323463"/>
                    <a:gd name="connsiteY1100" fmla="*/ 1503177 h 1613783"/>
                    <a:gd name="connsiteX1101" fmla="*/ 235274 w 1323463"/>
                    <a:gd name="connsiteY1101" fmla="*/ 1501790 h 1613783"/>
                    <a:gd name="connsiteX1102" fmla="*/ 235966 w 1323463"/>
                    <a:gd name="connsiteY1102" fmla="*/ 1500404 h 1613783"/>
                    <a:gd name="connsiteX1103" fmla="*/ 235249 w 1323463"/>
                    <a:gd name="connsiteY1103" fmla="*/ 1499216 h 1613783"/>
                    <a:gd name="connsiteX1104" fmla="*/ 234247 w 1323463"/>
                    <a:gd name="connsiteY1104" fmla="*/ 1499253 h 1613783"/>
                    <a:gd name="connsiteX1105" fmla="*/ 231466 w 1323463"/>
                    <a:gd name="connsiteY1105" fmla="*/ 1502645 h 1613783"/>
                    <a:gd name="connsiteX1106" fmla="*/ 228338 w 1323463"/>
                    <a:gd name="connsiteY1106" fmla="*/ 1507782 h 1613783"/>
                    <a:gd name="connsiteX1107" fmla="*/ 224111 w 1323463"/>
                    <a:gd name="connsiteY1107" fmla="*/ 1511669 h 1613783"/>
                    <a:gd name="connsiteX1108" fmla="*/ 222986 w 1323463"/>
                    <a:gd name="connsiteY1108" fmla="*/ 1514293 h 1613783"/>
                    <a:gd name="connsiteX1109" fmla="*/ 222850 w 1323463"/>
                    <a:gd name="connsiteY1109" fmla="*/ 1516311 h 1613783"/>
                    <a:gd name="connsiteX1110" fmla="*/ 221910 w 1323463"/>
                    <a:gd name="connsiteY1110" fmla="*/ 1524580 h 1613783"/>
                    <a:gd name="connsiteX1111" fmla="*/ 220575 w 1323463"/>
                    <a:gd name="connsiteY1111" fmla="*/ 1524704 h 1613783"/>
                    <a:gd name="connsiteX1112" fmla="*/ 219141 w 1323463"/>
                    <a:gd name="connsiteY1112" fmla="*/ 1524110 h 1613783"/>
                    <a:gd name="connsiteX1113" fmla="*/ 215989 w 1323463"/>
                    <a:gd name="connsiteY1113" fmla="*/ 1520223 h 1613783"/>
                    <a:gd name="connsiteX1114" fmla="*/ 214975 w 1323463"/>
                    <a:gd name="connsiteY1114" fmla="*/ 1517970 h 1613783"/>
                    <a:gd name="connsiteX1115" fmla="*/ 215136 w 1323463"/>
                    <a:gd name="connsiteY1115" fmla="*/ 1516955 h 1613783"/>
                    <a:gd name="connsiteX1116" fmla="*/ 216014 w 1323463"/>
                    <a:gd name="connsiteY1116" fmla="*/ 1516930 h 1613783"/>
                    <a:gd name="connsiteX1117" fmla="*/ 218449 w 1323463"/>
                    <a:gd name="connsiteY1117" fmla="*/ 1519196 h 1613783"/>
                    <a:gd name="connsiteX1118" fmla="*/ 219660 w 1323463"/>
                    <a:gd name="connsiteY1118" fmla="*/ 1519369 h 1613783"/>
                    <a:gd name="connsiteX1119" fmla="*/ 220179 w 1323463"/>
                    <a:gd name="connsiteY1119" fmla="*/ 1518775 h 1613783"/>
                    <a:gd name="connsiteX1120" fmla="*/ 220006 w 1323463"/>
                    <a:gd name="connsiteY1120" fmla="*/ 1517772 h 1613783"/>
                    <a:gd name="connsiteX1121" fmla="*/ 217917 w 1323463"/>
                    <a:gd name="connsiteY1121" fmla="*/ 1515630 h 1613783"/>
                    <a:gd name="connsiteX1122" fmla="*/ 217015 w 1323463"/>
                    <a:gd name="connsiteY1122" fmla="*/ 1512944 h 1613783"/>
                    <a:gd name="connsiteX1123" fmla="*/ 215395 w 1323463"/>
                    <a:gd name="connsiteY1123" fmla="*/ 1512437 h 1613783"/>
                    <a:gd name="connsiteX1124" fmla="*/ 214369 w 1323463"/>
                    <a:gd name="connsiteY1124" fmla="*/ 1512040 h 1613783"/>
                    <a:gd name="connsiteX1125" fmla="*/ 212911 w 1323463"/>
                    <a:gd name="connsiteY1125" fmla="*/ 1510518 h 1613783"/>
                    <a:gd name="connsiteX1126" fmla="*/ 212305 w 1323463"/>
                    <a:gd name="connsiteY1126" fmla="*/ 1508748 h 1613783"/>
                    <a:gd name="connsiteX1127" fmla="*/ 212342 w 1323463"/>
                    <a:gd name="connsiteY1127" fmla="*/ 1505603 h 1613783"/>
                    <a:gd name="connsiteX1128" fmla="*/ 211069 w 1323463"/>
                    <a:gd name="connsiteY1128" fmla="*/ 1503709 h 1613783"/>
                    <a:gd name="connsiteX1129" fmla="*/ 211229 w 1323463"/>
                    <a:gd name="connsiteY1129" fmla="*/ 1502843 h 1613783"/>
                    <a:gd name="connsiteX1130" fmla="*/ 211415 w 1323463"/>
                    <a:gd name="connsiteY1130" fmla="*/ 1502335 h 1613783"/>
                    <a:gd name="connsiteX1131" fmla="*/ 210401 w 1323463"/>
                    <a:gd name="connsiteY1131" fmla="*/ 1500008 h 1613783"/>
                    <a:gd name="connsiteX1132" fmla="*/ 210438 w 1323463"/>
                    <a:gd name="connsiteY1132" fmla="*/ 1495069 h 1613783"/>
                    <a:gd name="connsiteX1133" fmla="*/ 213257 w 1323463"/>
                    <a:gd name="connsiteY1133" fmla="*/ 1495094 h 1613783"/>
                    <a:gd name="connsiteX1134" fmla="*/ 225001 w 1323463"/>
                    <a:gd name="connsiteY1134" fmla="*/ 1498163 h 1613783"/>
                    <a:gd name="connsiteX1135" fmla="*/ 227609 w 1323463"/>
                    <a:gd name="connsiteY1135" fmla="*/ 1497990 h 1613783"/>
                    <a:gd name="connsiteX1136" fmla="*/ 228907 w 1323463"/>
                    <a:gd name="connsiteY1136" fmla="*/ 1496505 h 1613783"/>
                    <a:gd name="connsiteX1137" fmla="*/ 228746 w 1323463"/>
                    <a:gd name="connsiteY1137" fmla="*/ 1495799 h 1613783"/>
                    <a:gd name="connsiteX1138" fmla="*/ 228252 w 1323463"/>
                    <a:gd name="connsiteY1138" fmla="*/ 1495168 h 1613783"/>
                    <a:gd name="connsiteX1139" fmla="*/ 225804 w 1323463"/>
                    <a:gd name="connsiteY1139" fmla="*/ 1496270 h 1613783"/>
                    <a:gd name="connsiteX1140" fmla="*/ 221230 w 1323463"/>
                    <a:gd name="connsiteY1140" fmla="*/ 1496084 h 1613783"/>
                    <a:gd name="connsiteX1141" fmla="*/ 216421 w 1323463"/>
                    <a:gd name="connsiteY1141" fmla="*/ 1494982 h 1613783"/>
                    <a:gd name="connsiteX1142" fmla="*/ 212466 w 1323463"/>
                    <a:gd name="connsiteY1142" fmla="*/ 1493336 h 1613783"/>
                    <a:gd name="connsiteX1143" fmla="*/ 209845 w 1323463"/>
                    <a:gd name="connsiteY1143" fmla="*/ 1491578 h 1613783"/>
                    <a:gd name="connsiteX1144" fmla="*/ 208584 w 1323463"/>
                    <a:gd name="connsiteY1144" fmla="*/ 1489969 h 1613783"/>
                    <a:gd name="connsiteX1145" fmla="*/ 208225 w 1323463"/>
                    <a:gd name="connsiteY1145" fmla="*/ 1487481 h 1613783"/>
                    <a:gd name="connsiteX1146" fmla="*/ 207212 w 1323463"/>
                    <a:gd name="connsiteY1146" fmla="*/ 1487159 h 1613783"/>
                    <a:gd name="connsiteX1147" fmla="*/ 205320 w 1323463"/>
                    <a:gd name="connsiteY1147" fmla="*/ 1487022 h 1613783"/>
                    <a:gd name="connsiteX1148" fmla="*/ 203194 w 1323463"/>
                    <a:gd name="connsiteY1148" fmla="*/ 1484014 h 1613783"/>
                    <a:gd name="connsiteX1149" fmla="*/ 202094 w 1323463"/>
                    <a:gd name="connsiteY1149" fmla="*/ 1481266 h 1613783"/>
                    <a:gd name="connsiteX1150" fmla="*/ 202180 w 1323463"/>
                    <a:gd name="connsiteY1150" fmla="*/ 1479966 h 1613783"/>
                    <a:gd name="connsiteX1151" fmla="*/ 202811 w 1323463"/>
                    <a:gd name="connsiteY1151" fmla="*/ 1478518 h 1613783"/>
                    <a:gd name="connsiteX1152" fmla="*/ 203800 w 1323463"/>
                    <a:gd name="connsiteY1152" fmla="*/ 1478047 h 1613783"/>
                    <a:gd name="connsiteX1153" fmla="*/ 207051 w 1323463"/>
                    <a:gd name="connsiteY1153" fmla="*/ 1478568 h 1613783"/>
                    <a:gd name="connsiteX1154" fmla="*/ 208028 w 1323463"/>
                    <a:gd name="connsiteY1154" fmla="*/ 1477738 h 1613783"/>
                    <a:gd name="connsiteX1155" fmla="*/ 206977 w 1323463"/>
                    <a:gd name="connsiteY1155" fmla="*/ 1476277 h 1613783"/>
                    <a:gd name="connsiteX1156" fmla="*/ 204789 w 1323463"/>
                    <a:gd name="connsiteY1156" fmla="*/ 1475287 h 1613783"/>
                    <a:gd name="connsiteX1157" fmla="*/ 203577 w 1323463"/>
                    <a:gd name="connsiteY1157" fmla="*/ 1473393 h 1613783"/>
                    <a:gd name="connsiteX1158" fmla="*/ 203009 w 1323463"/>
                    <a:gd name="connsiteY1158" fmla="*/ 1470620 h 1613783"/>
                    <a:gd name="connsiteX1159" fmla="*/ 202069 w 1323463"/>
                    <a:gd name="connsiteY1159" fmla="*/ 1468788 h 1613783"/>
                    <a:gd name="connsiteX1160" fmla="*/ 202143 w 1323463"/>
                    <a:gd name="connsiteY1160" fmla="*/ 1466993 h 1613783"/>
                    <a:gd name="connsiteX1161" fmla="*/ 202663 w 1323463"/>
                    <a:gd name="connsiteY1161" fmla="*/ 1466189 h 1613783"/>
                    <a:gd name="connsiteX1162" fmla="*/ 204974 w 1323463"/>
                    <a:gd name="connsiteY1162" fmla="*/ 1466956 h 1613783"/>
                    <a:gd name="connsiteX1163" fmla="*/ 205419 w 1323463"/>
                    <a:gd name="connsiteY1163" fmla="*/ 1466300 h 1613783"/>
                    <a:gd name="connsiteX1164" fmla="*/ 205259 w 1323463"/>
                    <a:gd name="connsiteY1164" fmla="*/ 1465297 h 1613783"/>
                    <a:gd name="connsiteX1165" fmla="*/ 203392 w 1323463"/>
                    <a:gd name="connsiteY1165" fmla="*/ 1463874 h 1613783"/>
                    <a:gd name="connsiteX1166" fmla="*/ 202873 w 1323463"/>
                    <a:gd name="connsiteY1166" fmla="*/ 1462735 h 1613783"/>
                    <a:gd name="connsiteX1167" fmla="*/ 203503 w 1323463"/>
                    <a:gd name="connsiteY1167" fmla="*/ 1461460 h 1613783"/>
                    <a:gd name="connsiteX1168" fmla="*/ 204319 w 1323463"/>
                    <a:gd name="connsiteY1168" fmla="*/ 1459751 h 1613783"/>
                    <a:gd name="connsiteX1169" fmla="*/ 206866 w 1323463"/>
                    <a:gd name="connsiteY1169" fmla="*/ 1459429 h 1613783"/>
                    <a:gd name="connsiteX1170" fmla="*/ 210018 w 1323463"/>
                    <a:gd name="connsiteY1170" fmla="*/ 1461026 h 1613783"/>
                    <a:gd name="connsiteX1171" fmla="*/ 209548 w 1323463"/>
                    <a:gd name="connsiteY1171" fmla="*/ 1458823 h 1613783"/>
                    <a:gd name="connsiteX1172" fmla="*/ 210414 w 1323463"/>
                    <a:gd name="connsiteY1172" fmla="*/ 1458575 h 1613783"/>
                    <a:gd name="connsiteX1173" fmla="*/ 218041 w 1323463"/>
                    <a:gd name="connsiteY1173" fmla="*/ 1459504 h 1613783"/>
                    <a:gd name="connsiteX1174" fmla="*/ 221972 w 1323463"/>
                    <a:gd name="connsiteY1174" fmla="*/ 1460358 h 1613783"/>
                    <a:gd name="connsiteX1175" fmla="*/ 223567 w 1323463"/>
                    <a:gd name="connsiteY1175" fmla="*/ 1461658 h 1613783"/>
                    <a:gd name="connsiteX1176" fmla="*/ 225186 w 1323463"/>
                    <a:gd name="connsiteY1176" fmla="*/ 1461670 h 1613783"/>
                    <a:gd name="connsiteX1177" fmla="*/ 225977 w 1323463"/>
                    <a:gd name="connsiteY1177" fmla="*/ 1463292 h 1613783"/>
                    <a:gd name="connsiteX1178" fmla="*/ 225977 w 1323463"/>
                    <a:gd name="connsiteY1178" fmla="*/ 1464653 h 1613783"/>
                    <a:gd name="connsiteX1179" fmla="*/ 225977 w 1323463"/>
                    <a:gd name="connsiteY1179" fmla="*/ 1467377 h 1613783"/>
                    <a:gd name="connsiteX1180" fmla="*/ 226472 w 1323463"/>
                    <a:gd name="connsiteY1180" fmla="*/ 1468070 h 1613783"/>
                    <a:gd name="connsiteX1181" fmla="*/ 227634 w 1323463"/>
                    <a:gd name="connsiteY1181" fmla="*/ 1468466 h 1613783"/>
                    <a:gd name="connsiteX1182" fmla="*/ 229822 w 1323463"/>
                    <a:gd name="connsiteY1182" fmla="*/ 1467525 h 1613783"/>
                    <a:gd name="connsiteX1183" fmla="*/ 230724 w 1323463"/>
                    <a:gd name="connsiteY1183" fmla="*/ 1464480 h 1613783"/>
                    <a:gd name="connsiteX1184" fmla="*/ 231244 w 1323463"/>
                    <a:gd name="connsiteY1184" fmla="*/ 1457647 h 1613783"/>
                    <a:gd name="connsiteX1185" fmla="*/ 231120 w 1323463"/>
                    <a:gd name="connsiteY1185" fmla="*/ 1457028 h 1613783"/>
                    <a:gd name="connsiteX1186" fmla="*/ 230860 w 1323463"/>
                    <a:gd name="connsiteY1186" fmla="*/ 1455617 h 1613783"/>
                    <a:gd name="connsiteX1187" fmla="*/ 229562 w 1323463"/>
                    <a:gd name="connsiteY1187" fmla="*/ 1455703 h 1613783"/>
                    <a:gd name="connsiteX1188" fmla="*/ 229315 w 1323463"/>
                    <a:gd name="connsiteY1188" fmla="*/ 1458501 h 1613783"/>
                    <a:gd name="connsiteX1189" fmla="*/ 229698 w 1323463"/>
                    <a:gd name="connsiteY1189" fmla="*/ 1461472 h 1613783"/>
                    <a:gd name="connsiteX1190" fmla="*/ 229859 w 1323463"/>
                    <a:gd name="connsiteY1190" fmla="*/ 1462710 h 1613783"/>
                    <a:gd name="connsiteX1191" fmla="*/ 228895 w 1323463"/>
                    <a:gd name="connsiteY1191" fmla="*/ 1465978 h 1613783"/>
                    <a:gd name="connsiteX1192" fmla="*/ 227757 w 1323463"/>
                    <a:gd name="connsiteY1192" fmla="*/ 1466089 h 1613783"/>
                    <a:gd name="connsiteX1193" fmla="*/ 227362 w 1323463"/>
                    <a:gd name="connsiteY1193" fmla="*/ 1465706 h 1613783"/>
                    <a:gd name="connsiteX1194" fmla="*/ 227164 w 1323463"/>
                    <a:gd name="connsiteY1194" fmla="*/ 1462388 h 1613783"/>
                    <a:gd name="connsiteX1195" fmla="*/ 225742 w 1323463"/>
                    <a:gd name="connsiteY1195" fmla="*/ 1460148 h 1613783"/>
                    <a:gd name="connsiteX1196" fmla="*/ 224185 w 1323463"/>
                    <a:gd name="connsiteY1196" fmla="*/ 1460061 h 1613783"/>
                    <a:gd name="connsiteX1197" fmla="*/ 220662 w 1323463"/>
                    <a:gd name="connsiteY1197" fmla="*/ 1457399 h 1613783"/>
                    <a:gd name="connsiteX1198" fmla="*/ 217225 w 1323463"/>
                    <a:gd name="connsiteY1198" fmla="*/ 1457313 h 1613783"/>
                    <a:gd name="connsiteX1199" fmla="*/ 213788 w 1323463"/>
                    <a:gd name="connsiteY1199" fmla="*/ 1456941 h 1613783"/>
                    <a:gd name="connsiteX1200" fmla="*/ 206989 w 1323463"/>
                    <a:gd name="connsiteY1200" fmla="*/ 1453339 h 1613783"/>
                    <a:gd name="connsiteX1201" fmla="*/ 206730 w 1323463"/>
                    <a:gd name="connsiteY1201" fmla="*/ 1453203 h 1613783"/>
                    <a:gd name="connsiteX1202" fmla="*/ 206383 w 1323463"/>
                    <a:gd name="connsiteY1202" fmla="*/ 1451136 h 1613783"/>
                    <a:gd name="connsiteX1203" fmla="*/ 207002 w 1323463"/>
                    <a:gd name="connsiteY1203" fmla="*/ 1449464 h 1613783"/>
                    <a:gd name="connsiteX1204" fmla="*/ 210043 w 1323463"/>
                    <a:gd name="connsiteY1204" fmla="*/ 1445837 h 1613783"/>
                    <a:gd name="connsiteX1205" fmla="*/ 211304 w 1323463"/>
                    <a:gd name="connsiteY1205" fmla="*/ 1445528 h 1613783"/>
                    <a:gd name="connsiteX1206" fmla="*/ 212181 w 1323463"/>
                    <a:gd name="connsiteY1206" fmla="*/ 1445317 h 1613783"/>
                    <a:gd name="connsiteX1207" fmla="*/ 214246 w 1323463"/>
                    <a:gd name="connsiteY1207" fmla="*/ 1446605 h 1613783"/>
                    <a:gd name="connsiteX1208" fmla="*/ 216001 w 1323463"/>
                    <a:gd name="connsiteY1208" fmla="*/ 1446679 h 1613783"/>
                    <a:gd name="connsiteX1209" fmla="*/ 220934 w 1323463"/>
                    <a:gd name="connsiteY1209" fmla="*/ 1443411 h 1613783"/>
                    <a:gd name="connsiteX1210" fmla="*/ 220217 w 1323463"/>
                    <a:gd name="connsiteY1210" fmla="*/ 1442074 h 1613783"/>
                    <a:gd name="connsiteX1211" fmla="*/ 219537 w 1323463"/>
                    <a:gd name="connsiteY1211" fmla="*/ 1441814 h 1613783"/>
                    <a:gd name="connsiteX1212" fmla="*/ 215272 w 1323463"/>
                    <a:gd name="connsiteY1212" fmla="*/ 1445132 h 1613783"/>
                    <a:gd name="connsiteX1213" fmla="*/ 214110 w 1323463"/>
                    <a:gd name="connsiteY1213" fmla="*/ 1444822 h 1613783"/>
                    <a:gd name="connsiteX1214" fmla="*/ 212392 w 1323463"/>
                    <a:gd name="connsiteY1214" fmla="*/ 1442582 h 1613783"/>
                    <a:gd name="connsiteX1215" fmla="*/ 210599 w 1323463"/>
                    <a:gd name="connsiteY1215" fmla="*/ 1442371 h 1613783"/>
                    <a:gd name="connsiteX1216" fmla="*/ 209202 w 1323463"/>
                    <a:gd name="connsiteY1216" fmla="*/ 1443077 h 1613783"/>
                    <a:gd name="connsiteX1217" fmla="*/ 207261 w 1323463"/>
                    <a:gd name="connsiteY1217" fmla="*/ 1445156 h 1613783"/>
                    <a:gd name="connsiteX1218" fmla="*/ 204752 w 1323463"/>
                    <a:gd name="connsiteY1218" fmla="*/ 1450479 h 1613783"/>
                    <a:gd name="connsiteX1219" fmla="*/ 203132 w 1323463"/>
                    <a:gd name="connsiteY1219" fmla="*/ 1452621 h 1613783"/>
                    <a:gd name="connsiteX1220" fmla="*/ 201995 w 1323463"/>
                    <a:gd name="connsiteY1220" fmla="*/ 1452807 h 1613783"/>
                    <a:gd name="connsiteX1221" fmla="*/ 200821 w 1323463"/>
                    <a:gd name="connsiteY1221" fmla="*/ 1453785 h 1613783"/>
                    <a:gd name="connsiteX1222" fmla="*/ 200932 w 1323463"/>
                    <a:gd name="connsiteY1222" fmla="*/ 1454453 h 1613783"/>
                    <a:gd name="connsiteX1223" fmla="*/ 201080 w 1323463"/>
                    <a:gd name="connsiteY1223" fmla="*/ 1455357 h 1613783"/>
                    <a:gd name="connsiteX1224" fmla="*/ 200450 w 1323463"/>
                    <a:gd name="connsiteY1224" fmla="*/ 1456595 h 1613783"/>
                    <a:gd name="connsiteX1225" fmla="*/ 199560 w 1323463"/>
                    <a:gd name="connsiteY1225" fmla="*/ 1456421 h 1613783"/>
                    <a:gd name="connsiteX1226" fmla="*/ 195703 w 1323463"/>
                    <a:gd name="connsiteY1226" fmla="*/ 1451692 h 1613783"/>
                    <a:gd name="connsiteX1227" fmla="*/ 194405 w 1323463"/>
                    <a:gd name="connsiteY1227" fmla="*/ 1449093 h 1613783"/>
                    <a:gd name="connsiteX1228" fmla="*/ 193453 w 1323463"/>
                    <a:gd name="connsiteY1228" fmla="*/ 1444897 h 1613783"/>
                    <a:gd name="connsiteX1229" fmla="*/ 191883 w 1323463"/>
                    <a:gd name="connsiteY1229" fmla="*/ 1442446 h 1613783"/>
                    <a:gd name="connsiteX1230" fmla="*/ 191846 w 1323463"/>
                    <a:gd name="connsiteY1230" fmla="*/ 1441443 h 1613783"/>
                    <a:gd name="connsiteX1231" fmla="*/ 193020 w 1323463"/>
                    <a:gd name="connsiteY1231" fmla="*/ 1440403 h 1613783"/>
                    <a:gd name="connsiteX1232" fmla="*/ 193774 w 1323463"/>
                    <a:gd name="connsiteY1232" fmla="*/ 1436850 h 1613783"/>
                    <a:gd name="connsiteX1233" fmla="*/ 193206 w 1323463"/>
                    <a:gd name="connsiteY1233" fmla="*/ 1436021 h 1613783"/>
                    <a:gd name="connsiteX1234" fmla="*/ 192464 w 1323463"/>
                    <a:gd name="connsiteY1234" fmla="*/ 1435897 h 1613783"/>
                    <a:gd name="connsiteX1235" fmla="*/ 191129 w 1323463"/>
                    <a:gd name="connsiteY1235" fmla="*/ 1438100 h 1613783"/>
                    <a:gd name="connsiteX1236" fmla="*/ 190548 w 1323463"/>
                    <a:gd name="connsiteY1236" fmla="*/ 1437122 h 1613783"/>
                    <a:gd name="connsiteX1237" fmla="*/ 191092 w 1323463"/>
                    <a:gd name="connsiteY1237" fmla="*/ 1434956 h 1613783"/>
                    <a:gd name="connsiteX1238" fmla="*/ 192439 w 1323463"/>
                    <a:gd name="connsiteY1238" fmla="*/ 1433322 h 1613783"/>
                    <a:gd name="connsiteX1239" fmla="*/ 193898 w 1323463"/>
                    <a:gd name="connsiteY1239" fmla="*/ 1432332 h 1613783"/>
                    <a:gd name="connsiteX1240" fmla="*/ 196716 w 1323463"/>
                    <a:gd name="connsiteY1240" fmla="*/ 1432295 h 1613783"/>
                    <a:gd name="connsiteX1241" fmla="*/ 198348 w 1323463"/>
                    <a:gd name="connsiteY1241" fmla="*/ 1430660 h 1613783"/>
                    <a:gd name="connsiteX1242" fmla="*/ 198595 w 1323463"/>
                    <a:gd name="connsiteY1242" fmla="*/ 1429856 h 1613783"/>
                    <a:gd name="connsiteX1243" fmla="*/ 198089 w 1323463"/>
                    <a:gd name="connsiteY1243" fmla="*/ 1428952 h 1613783"/>
                    <a:gd name="connsiteX1244" fmla="*/ 196457 w 1323463"/>
                    <a:gd name="connsiteY1244" fmla="*/ 1428791 h 1613783"/>
                    <a:gd name="connsiteX1245" fmla="*/ 196172 w 1323463"/>
                    <a:gd name="connsiteY1245" fmla="*/ 1428308 h 1613783"/>
                    <a:gd name="connsiteX1246" fmla="*/ 196754 w 1323463"/>
                    <a:gd name="connsiteY1246" fmla="*/ 1427281 h 1613783"/>
                    <a:gd name="connsiteX1247" fmla="*/ 199399 w 1323463"/>
                    <a:gd name="connsiteY1247" fmla="*/ 1425957 h 1613783"/>
                    <a:gd name="connsiteX1248" fmla="*/ 200747 w 1323463"/>
                    <a:gd name="connsiteY1248" fmla="*/ 1425833 h 1613783"/>
                    <a:gd name="connsiteX1249" fmla="*/ 201995 w 1323463"/>
                    <a:gd name="connsiteY1249" fmla="*/ 1427071 h 1613783"/>
                    <a:gd name="connsiteX1250" fmla="*/ 203293 w 1323463"/>
                    <a:gd name="connsiteY1250" fmla="*/ 1429683 h 1613783"/>
                    <a:gd name="connsiteX1251" fmla="*/ 203800 w 1323463"/>
                    <a:gd name="connsiteY1251" fmla="*/ 1434461 h 1613783"/>
                    <a:gd name="connsiteX1252" fmla="*/ 204665 w 1323463"/>
                    <a:gd name="connsiteY1252" fmla="*/ 1436083 h 1613783"/>
                    <a:gd name="connsiteX1253" fmla="*/ 208089 w 1323463"/>
                    <a:gd name="connsiteY1253" fmla="*/ 1439883 h 1613783"/>
                    <a:gd name="connsiteX1254" fmla="*/ 209536 w 1323463"/>
                    <a:gd name="connsiteY1254" fmla="*/ 1440687 h 1613783"/>
                    <a:gd name="connsiteX1255" fmla="*/ 210290 w 1323463"/>
                    <a:gd name="connsiteY1255" fmla="*/ 1439375 h 1613783"/>
                    <a:gd name="connsiteX1256" fmla="*/ 209474 w 1323463"/>
                    <a:gd name="connsiteY1256" fmla="*/ 1437036 h 1613783"/>
                    <a:gd name="connsiteX1257" fmla="*/ 204134 w 1323463"/>
                    <a:gd name="connsiteY1257" fmla="*/ 1427788 h 1613783"/>
                    <a:gd name="connsiteX1258" fmla="*/ 203318 w 1323463"/>
                    <a:gd name="connsiteY1258" fmla="*/ 1426377 h 1613783"/>
                    <a:gd name="connsiteX1259" fmla="*/ 203392 w 1323463"/>
                    <a:gd name="connsiteY1259" fmla="*/ 1424582 h 1613783"/>
                    <a:gd name="connsiteX1260" fmla="*/ 204900 w 1323463"/>
                    <a:gd name="connsiteY1260" fmla="*/ 1423456 h 1613783"/>
                    <a:gd name="connsiteX1261" fmla="*/ 205691 w 1323463"/>
                    <a:gd name="connsiteY1261" fmla="*/ 1422775 h 1613783"/>
                    <a:gd name="connsiteX1262" fmla="*/ 206964 w 1323463"/>
                    <a:gd name="connsiteY1262" fmla="*/ 1422725 h 1613783"/>
                    <a:gd name="connsiteX1263" fmla="*/ 213726 w 1323463"/>
                    <a:gd name="connsiteY1263" fmla="*/ 1425189 h 1613783"/>
                    <a:gd name="connsiteX1264" fmla="*/ 221638 w 1323463"/>
                    <a:gd name="connsiteY1264" fmla="*/ 1430128 h 1613783"/>
                    <a:gd name="connsiteX1265" fmla="*/ 223357 w 1323463"/>
                    <a:gd name="connsiteY1265" fmla="*/ 1433285 h 1613783"/>
                    <a:gd name="connsiteX1266" fmla="*/ 224716 w 1323463"/>
                    <a:gd name="connsiteY1266" fmla="*/ 1433594 h 1613783"/>
                    <a:gd name="connsiteX1267" fmla="*/ 225940 w 1323463"/>
                    <a:gd name="connsiteY1267" fmla="*/ 1431824 h 1613783"/>
                    <a:gd name="connsiteX1268" fmla="*/ 227448 w 1323463"/>
                    <a:gd name="connsiteY1268" fmla="*/ 1430834 h 1613783"/>
                    <a:gd name="connsiteX1269" fmla="*/ 229810 w 1323463"/>
                    <a:gd name="connsiteY1269" fmla="*/ 1430747 h 1613783"/>
                    <a:gd name="connsiteX1270" fmla="*/ 231342 w 1323463"/>
                    <a:gd name="connsiteY1270" fmla="*/ 1431527 h 1613783"/>
                    <a:gd name="connsiteX1271" fmla="*/ 231788 w 1323463"/>
                    <a:gd name="connsiteY1271" fmla="*/ 1431750 h 1613783"/>
                    <a:gd name="connsiteX1272" fmla="*/ 233951 w 1323463"/>
                    <a:gd name="connsiteY1272" fmla="*/ 1431948 h 1613783"/>
                    <a:gd name="connsiteX1273" fmla="*/ 235236 w 1323463"/>
                    <a:gd name="connsiteY1273" fmla="*/ 1429893 h 1613783"/>
                    <a:gd name="connsiteX1274" fmla="*/ 235991 w 1323463"/>
                    <a:gd name="connsiteY1274" fmla="*/ 1426427 h 1613783"/>
                    <a:gd name="connsiteX1275" fmla="*/ 236992 w 1323463"/>
                    <a:gd name="connsiteY1275" fmla="*/ 1426254 h 1613783"/>
                    <a:gd name="connsiteX1276" fmla="*/ 238871 w 1323463"/>
                    <a:gd name="connsiteY1276" fmla="*/ 1427974 h 1613783"/>
                    <a:gd name="connsiteX1277" fmla="*/ 241096 w 1323463"/>
                    <a:gd name="connsiteY1277" fmla="*/ 1427887 h 1613783"/>
                    <a:gd name="connsiteX1278" fmla="*/ 243321 w 1323463"/>
                    <a:gd name="connsiteY1278" fmla="*/ 1430029 h 1613783"/>
                    <a:gd name="connsiteX1279" fmla="*/ 245794 w 1323463"/>
                    <a:gd name="connsiteY1279" fmla="*/ 1429645 h 1613783"/>
                    <a:gd name="connsiteX1280" fmla="*/ 248303 w 1323463"/>
                    <a:gd name="connsiteY1280" fmla="*/ 1429980 h 1613783"/>
                    <a:gd name="connsiteX1281" fmla="*/ 250009 w 1323463"/>
                    <a:gd name="connsiteY1281" fmla="*/ 1426402 h 1613783"/>
                    <a:gd name="connsiteX1282" fmla="*/ 252593 w 1323463"/>
                    <a:gd name="connsiteY1282" fmla="*/ 1425090 h 1613783"/>
                    <a:gd name="connsiteX1283" fmla="*/ 255411 w 1323463"/>
                    <a:gd name="connsiteY1283" fmla="*/ 1422911 h 1613783"/>
                    <a:gd name="connsiteX1284" fmla="*/ 256437 w 1323463"/>
                    <a:gd name="connsiteY1284" fmla="*/ 1423307 h 1613783"/>
                    <a:gd name="connsiteX1285" fmla="*/ 258514 w 1323463"/>
                    <a:gd name="connsiteY1285" fmla="*/ 1427244 h 1613783"/>
                    <a:gd name="connsiteX1286" fmla="*/ 259676 w 1323463"/>
                    <a:gd name="connsiteY1286" fmla="*/ 1425622 h 1613783"/>
                    <a:gd name="connsiteX1287" fmla="*/ 258613 w 1323463"/>
                    <a:gd name="connsiteY1287" fmla="*/ 1424013 h 1613783"/>
                    <a:gd name="connsiteX1288" fmla="*/ 255918 w 1323463"/>
                    <a:gd name="connsiteY1288" fmla="*/ 1419668 h 1613783"/>
                    <a:gd name="connsiteX1289" fmla="*/ 254756 w 1323463"/>
                    <a:gd name="connsiteY1289" fmla="*/ 1419420 h 1613783"/>
                    <a:gd name="connsiteX1290" fmla="*/ 253619 w 1323463"/>
                    <a:gd name="connsiteY1290" fmla="*/ 1421686 h 1613783"/>
                    <a:gd name="connsiteX1291" fmla="*/ 252964 w 1323463"/>
                    <a:gd name="connsiteY1291" fmla="*/ 1422069 h 1613783"/>
                    <a:gd name="connsiteX1292" fmla="*/ 251072 w 1323463"/>
                    <a:gd name="connsiteY1292" fmla="*/ 1424223 h 1613783"/>
                    <a:gd name="connsiteX1293" fmla="*/ 249267 w 1323463"/>
                    <a:gd name="connsiteY1293" fmla="*/ 1424644 h 1613783"/>
                    <a:gd name="connsiteX1294" fmla="*/ 247314 w 1323463"/>
                    <a:gd name="connsiteY1294" fmla="*/ 1428445 h 1613783"/>
                    <a:gd name="connsiteX1295" fmla="*/ 243878 w 1323463"/>
                    <a:gd name="connsiteY1295" fmla="*/ 1428643 h 1613783"/>
                    <a:gd name="connsiteX1296" fmla="*/ 241158 w 1323463"/>
                    <a:gd name="connsiteY1296" fmla="*/ 1425882 h 1613783"/>
                    <a:gd name="connsiteX1297" fmla="*/ 239514 w 1323463"/>
                    <a:gd name="connsiteY1297" fmla="*/ 1425078 h 1613783"/>
                    <a:gd name="connsiteX1298" fmla="*/ 238648 w 1323463"/>
                    <a:gd name="connsiteY1298" fmla="*/ 1423320 h 1613783"/>
                    <a:gd name="connsiteX1299" fmla="*/ 238240 w 1323463"/>
                    <a:gd name="connsiteY1299" fmla="*/ 1422973 h 1613783"/>
                    <a:gd name="connsiteX1300" fmla="*/ 235830 w 1323463"/>
                    <a:gd name="connsiteY1300" fmla="*/ 1423716 h 1613783"/>
                    <a:gd name="connsiteX1301" fmla="*/ 232739 w 1323463"/>
                    <a:gd name="connsiteY1301" fmla="*/ 1429782 h 1613783"/>
                    <a:gd name="connsiteX1302" fmla="*/ 231676 w 1323463"/>
                    <a:gd name="connsiteY1302" fmla="*/ 1429683 h 1613783"/>
                    <a:gd name="connsiteX1303" fmla="*/ 230922 w 1323463"/>
                    <a:gd name="connsiteY1303" fmla="*/ 1427986 h 1613783"/>
                    <a:gd name="connsiteX1304" fmla="*/ 229599 w 1323463"/>
                    <a:gd name="connsiteY1304" fmla="*/ 1428457 h 1613783"/>
                    <a:gd name="connsiteX1305" fmla="*/ 228771 w 1323463"/>
                    <a:gd name="connsiteY1305" fmla="*/ 1428135 h 1613783"/>
                    <a:gd name="connsiteX1306" fmla="*/ 229167 w 1323463"/>
                    <a:gd name="connsiteY1306" fmla="*/ 1425758 h 1613783"/>
                    <a:gd name="connsiteX1307" fmla="*/ 227696 w 1323463"/>
                    <a:gd name="connsiteY1307" fmla="*/ 1426093 h 1613783"/>
                    <a:gd name="connsiteX1308" fmla="*/ 226595 w 1323463"/>
                    <a:gd name="connsiteY1308" fmla="*/ 1427430 h 1613783"/>
                    <a:gd name="connsiteX1309" fmla="*/ 224778 w 1323463"/>
                    <a:gd name="connsiteY1309" fmla="*/ 1427640 h 1613783"/>
                    <a:gd name="connsiteX1310" fmla="*/ 222491 w 1323463"/>
                    <a:gd name="connsiteY1310" fmla="*/ 1427578 h 1613783"/>
                    <a:gd name="connsiteX1311" fmla="*/ 220513 w 1323463"/>
                    <a:gd name="connsiteY1311" fmla="*/ 1426798 h 1613783"/>
                    <a:gd name="connsiteX1312" fmla="*/ 212503 w 1323463"/>
                    <a:gd name="connsiteY1312" fmla="*/ 1421079 h 1613783"/>
                    <a:gd name="connsiteX1313" fmla="*/ 211588 w 1323463"/>
                    <a:gd name="connsiteY1313" fmla="*/ 1419965 h 1613783"/>
                    <a:gd name="connsiteX1314" fmla="*/ 212330 w 1323463"/>
                    <a:gd name="connsiteY1314" fmla="*/ 1417860 h 1613783"/>
                    <a:gd name="connsiteX1315" fmla="*/ 211032 w 1323463"/>
                    <a:gd name="connsiteY1315" fmla="*/ 1415397 h 1613783"/>
                    <a:gd name="connsiteX1316" fmla="*/ 210253 w 1323463"/>
                    <a:gd name="connsiteY1316" fmla="*/ 1412488 h 1613783"/>
                    <a:gd name="connsiteX1317" fmla="*/ 210723 w 1323463"/>
                    <a:gd name="connsiteY1317" fmla="*/ 1410470 h 1613783"/>
                    <a:gd name="connsiteX1318" fmla="*/ 212330 w 1323463"/>
                    <a:gd name="connsiteY1318" fmla="*/ 1408044 h 1613783"/>
                    <a:gd name="connsiteX1319" fmla="*/ 214505 w 1323463"/>
                    <a:gd name="connsiteY1319" fmla="*/ 1406385 h 1613783"/>
                    <a:gd name="connsiteX1320" fmla="*/ 217769 w 1323463"/>
                    <a:gd name="connsiteY1320" fmla="*/ 1405605 h 1613783"/>
                    <a:gd name="connsiteX1321" fmla="*/ 220872 w 1323463"/>
                    <a:gd name="connsiteY1321" fmla="*/ 1405630 h 1613783"/>
                    <a:gd name="connsiteX1322" fmla="*/ 223109 w 1323463"/>
                    <a:gd name="connsiteY1322" fmla="*/ 1405915 h 1613783"/>
                    <a:gd name="connsiteX1323" fmla="*/ 226744 w 1323463"/>
                    <a:gd name="connsiteY1323" fmla="*/ 1407784 h 1613783"/>
                    <a:gd name="connsiteX1324" fmla="*/ 228066 w 1323463"/>
                    <a:gd name="connsiteY1324" fmla="*/ 1409096 h 1613783"/>
                    <a:gd name="connsiteX1325" fmla="*/ 228351 w 1323463"/>
                    <a:gd name="connsiteY1325" fmla="*/ 1411448 h 1613783"/>
                    <a:gd name="connsiteX1326" fmla="*/ 226867 w 1323463"/>
                    <a:gd name="connsiteY1326" fmla="*/ 1415298 h 1613783"/>
                    <a:gd name="connsiteX1327" fmla="*/ 227226 w 1323463"/>
                    <a:gd name="connsiteY1327" fmla="*/ 1416214 h 1613783"/>
                    <a:gd name="connsiteX1328" fmla="*/ 228252 w 1323463"/>
                    <a:gd name="connsiteY1328" fmla="*/ 1416759 h 1613783"/>
                    <a:gd name="connsiteX1329" fmla="*/ 229871 w 1323463"/>
                    <a:gd name="connsiteY1329" fmla="*/ 1416548 h 1613783"/>
                    <a:gd name="connsiteX1330" fmla="*/ 230242 w 1323463"/>
                    <a:gd name="connsiteY1330" fmla="*/ 1413454 h 1613783"/>
                    <a:gd name="connsiteX1331" fmla="*/ 230007 w 1323463"/>
                    <a:gd name="connsiteY1331" fmla="*/ 1410520 h 1613783"/>
                    <a:gd name="connsiteX1332" fmla="*/ 229711 w 1323463"/>
                    <a:gd name="connsiteY1332" fmla="*/ 1405952 h 1613783"/>
                    <a:gd name="connsiteX1333" fmla="*/ 227300 w 1323463"/>
                    <a:gd name="connsiteY1333" fmla="*/ 1406398 h 1613783"/>
                    <a:gd name="connsiteX1334" fmla="*/ 226682 w 1323463"/>
                    <a:gd name="connsiteY1334" fmla="*/ 1406063 h 1613783"/>
                    <a:gd name="connsiteX1335" fmla="*/ 227090 w 1323463"/>
                    <a:gd name="connsiteY1335" fmla="*/ 1403971 h 1613783"/>
                    <a:gd name="connsiteX1336" fmla="*/ 226163 w 1323463"/>
                    <a:gd name="connsiteY1336" fmla="*/ 1402634 h 1613783"/>
                    <a:gd name="connsiteX1337" fmla="*/ 224284 w 1323463"/>
                    <a:gd name="connsiteY1337" fmla="*/ 1404863 h 1613783"/>
                    <a:gd name="connsiteX1338" fmla="*/ 223357 w 1323463"/>
                    <a:gd name="connsiteY1338" fmla="*/ 1405036 h 1613783"/>
                    <a:gd name="connsiteX1339" fmla="*/ 221898 w 1323463"/>
                    <a:gd name="connsiteY1339" fmla="*/ 1404120 h 1613783"/>
                    <a:gd name="connsiteX1340" fmla="*/ 221008 w 1323463"/>
                    <a:gd name="connsiteY1340" fmla="*/ 1403550 h 1613783"/>
                    <a:gd name="connsiteX1341" fmla="*/ 217769 w 1323463"/>
                    <a:gd name="connsiteY1341" fmla="*/ 1403315 h 1613783"/>
                    <a:gd name="connsiteX1342" fmla="*/ 214283 w 1323463"/>
                    <a:gd name="connsiteY1342" fmla="*/ 1403885 h 1613783"/>
                    <a:gd name="connsiteX1343" fmla="*/ 210438 w 1323463"/>
                    <a:gd name="connsiteY1343" fmla="*/ 1405816 h 1613783"/>
                    <a:gd name="connsiteX1344" fmla="*/ 209808 w 1323463"/>
                    <a:gd name="connsiteY1344" fmla="*/ 1407351 h 1613783"/>
                    <a:gd name="connsiteX1345" fmla="*/ 206890 w 1323463"/>
                    <a:gd name="connsiteY1345" fmla="*/ 1406670 h 1613783"/>
                    <a:gd name="connsiteX1346" fmla="*/ 206037 w 1323463"/>
                    <a:gd name="connsiteY1346" fmla="*/ 1405481 h 1613783"/>
                    <a:gd name="connsiteX1347" fmla="*/ 205778 w 1323463"/>
                    <a:gd name="connsiteY1347" fmla="*/ 1403773 h 1613783"/>
                    <a:gd name="connsiteX1348" fmla="*/ 206433 w 1323463"/>
                    <a:gd name="connsiteY1348" fmla="*/ 1402956 h 1613783"/>
                    <a:gd name="connsiteX1349" fmla="*/ 208782 w 1323463"/>
                    <a:gd name="connsiteY1349" fmla="*/ 1402869 h 1613783"/>
                    <a:gd name="connsiteX1350" fmla="*/ 211341 w 1323463"/>
                    <a:gd name="connsiteY1350" fmla="*/ 1400765 h 1613783"/>
                    <a:gd name="connsiteX1351" fmla="*/ 213640 w 1323463"/>
                    <a:gd name="connsiteY1351" fmla="*/ 1400963 h 1613783"/>
                    <a:gd name="connsiteX1352" fmla="*/ 217324 w 1323463"/>
                    <a:gd name="connsiteY1352" fmla="*/ 1398314 h 1613783"/>
                    <a:gd name="connsiteX1353" fmla="*/ 218622 w 1323463"/>
                    <a:gd name="connsiteY1353" fmla="*/ 1396754 h 1613783"/>
                    <a:gd name="connsiteX1354" fmla="*/ 221020 w 1323463"/>
                    <a:gd name="connsiteY1354" fmla="*/ 1395739 h 1613783"/>
                    <a:gd name="connsiteX1355" fmla="*/ 221564 w 1323463"/>
                    <a:gd name="connsiteY1355" fmla="*/ 1393858 h 1613783"/>
                    <a:gd name="connsiteX1356" fmla="*/ 222392 w 1323463"/>
                    <a:gd name="connsiteY1356" fmla="*/ 1392743 h 1613783"/>
                    <a:gd name="connsiteX1357" fmla="*/ 223307 w 1323463"/>
                    <a:gd name="connsiteY1357" fmla="*/ 1391852 h 1613783"/>
                    <a:gd name="connsiteX1358" fmla="*/ 226496 w 1323463"/>
                    <a:gd name="connsiteY1358" fmla="*/ 1390515 h 1613783"/>
                    <a:gd name="connsiteX1359" fmla="*/ 228783 w 1323463"/>
                    <a:gd name="connsiteY1359" fmla="*/ 1390206 h 1613783"/>
                    <a:gd name="connsiteX1360" fmla="*/ 231355 w 1323463"/>
                    <a:gd name="connsiteY1360" fmla="*/ 1390466 h 1613783"/>
                    <a:gd name="connsiteX1361" fmla="*/ 234717 w 1323463"/>
                    <a:gd name="connsiteY1361" fmla="*/ 1392211 h 1613783"/>
                    <a:gd name="connsiteX1362" fmla="*/ 236868 w 1323463"/>
                    <a:gd name="connsiteY1362" fmla="*/ 1394068 h 1613783"/>
                    <a:gd name="connsiteX1363" fmla="*/ 238228 w 1323463"/>
                    <a:gd name="connsiteY1363" fmla="*/ 1394514 h 1613783"/>
                    <a:gd name="connsiteX1364" fmla="*/ 240614 w 1323463"/>
                    <a:gd name="connsiteY1364" fmla="*/ 1395071 h 1613783"/>
                    <a:gd name="connsiteX1365" fmla="*/ 242357 w 1323463"/>
                    <a:gd name="connsiteY1365" fmla="*/ 1394724 h 1613783"/>
                    <a:gd name="connsiteX1366" fmla="*/ 243000 w 1323463"/>
                    <a:gd name="connsiteY1366" fmla="*/ 1393907 h 1613783"/>
                    <a:gd name="connsiteX1367" fmla="*/ 242827 w 1323463"/>
                    <a:gd name="connsiteY1367" fmla="*/ 1392694 h 1613783"/>
                    <a:gd name="connsiteX1368" fmla="*/ 241986 w 1323463"/>
                    <a:gd name="connsiteY1368" fmla="*/ 1391939 h 1613783"/>
                    <a:gd name="connsiteX1369" fmla="*/ 239192 w 1323463"/>
                    <a:gd name="connsiteY1369" fmla="*/ 1393040 h 1613783"/>
                    <a:gd name="connsiteX1370" fmla="*/ 237313 w 1323463"/>
                    <a:gd name="connsiteY1370" fmla="*/ 1393040 h 1613783"/>
                    <a:gd name="connsiteX1371" fmla="*/ 234940 w 1323463"/>
                    <a:gd name="connsiteY1371" fmla="*/ 1390911 h 1613783"/>
                    <a:gd name="connsiteX1372" fmla="*/ 233456 w 1323463"/>
                    <a:gd name="connsiteY1372" fmla="*/ 1390750 h 1613783"/>
                    <a:gd name="connsiteX1373" fmla="*/ 231701 w 1323463"/>
                    <a:gd name="connsiteY1373" fmla="*/ 1388597 h 1613783"/>
                    <a:gd name="connsiteX1374" fmla="*/ 224111 w 1323463"/>
                    <a:gd name="connsiteY1374" fmla="*/ 1389451 h 1613783"/>
                    <a:gd name="connsiteX1375" fmla="*/ 221008 w 1323463"/>
                    <a:gd name="connsiteY1375" fmla="*/ 1389574 h 1613783"/>
                    <a:gd name="connsiteX1376" fmla="*/ 220254 w 1323463"/>
                    <a:gd name="connsiteY1376" fmla="*/ 1389166 h 1613783"/>
                    <a:gd name="connsiteX1377" fmla="*/ 220081 w 1323463"/>
                    <a:gd name="connsiteY1377" fmla="*/ 1388027 h 1613783"/>
                    <a:gd name="connsiteX1378" fmla="*/ 219475 w 1323463"/>
                    <a:gd name="connsiteY1378" fmla="*/ 1386047 h 1613783"/>
                    <a:gd name="connsiteX1379" fmla="*/ 218597 w 1323463"/>
                    <a:gd name="connsiteY1379" fmla="*/ 1385935 h 1613783"/>
                    <a:gd name="connsiteX1380" fmla="*/ 218140 w 1323463"/>
                    <a:gd name="connsiteY1380" fmla="*/ 1386455 h 1613783"/>
                    <a:gd name="connsiteX1381" fmla="*/ 218004 w 1323463"/>
                    <a:gd name="connsiteY1381" fmla="*/ 1388609 h 1613783"/>
                    <a:gd name="connsiteX1382" fmla="*/ 215952 w 1323463"/>
                    <a:gd name="connsiteY1382" fmla="*/ 1389624 h 1613783"/>
                    <a:gd name="connsiteX1383" fmla="*/ 214196 w 1323463"/>
                    <a:gd name="connsiteY1383" fmla="*/ 1391406 h 1613783"/>
                    <a:gd name="connsiteX1384" fmla="*/ 212812 w 1323463"/>
                    <a:gd name="connsiteY1384" fmla="*/ 1390528 h 1613783"/>
                    <a:gd name="connsiteX1385" fmla="*/ 213109 w 1323463"/>
                    <a:gd name="connsiteY1385" fmla="*/ 1389364 h 1613783"/>
                    <a:gd name="connsiteX1386" fmla="*/ 216125 w 1323463"/>
                    <a:gd name="connsiteY1386" fmla="*/ 1386740 h 1613783"/>
                    <a:gd name="connsiteX1387" fmla="*/ 216829 w 1323463"/>
                    <a:gd name="connsiteY1387" fmla="*/ 1385427 h 1613783"/>
                    <a:gd name="connsiteX1388" fmla="*/ 216582 w 1323463"/>
                    <a:gd name="connsiteY1388" fmla="*/ 1384437 h 1613783"/>
                    <a:gd name="connsiteX1389" fmla="*/ 214444 w 1323463"/>
                    <a:gd name="connsiteY1389" fmla="*/ 1382729 h 1613783"/>
                    <a:gd name="connsiteX1390" fmla="*/ 212466 w 1323463"/>
                    <a:gd name="connsiteY1390" fmla="*/ 1382296 h 1613783"/>
                    <a:gd name="connsiteX1391" fmla="*/ 209981 w 1323463"/>
                    <a:gd name="connsiteY1391" fmla="*/ 1382679 h 1613783"/>
                    <a:gd name="connsiteX1392" fmla="*/ 209771 w 1323463"/>
                    <a:gd name="connsiteY1392" fmla="*/ 1382259 h 1613783"/>
                    <a:gd name="connsiteX1393" fmla="*/ 215606 w 1323463"/>
                    <a:gd name="connsiteY1393" fmla="*/ 1379448 h 1613783"/>
                    <a:gd name="connsiteX1394" fmla="*/ 217781 w 1323463"/>
                    <a:gd name="connsiteY1394" fmla="*/ 1375710 h 1613783"/>
                    <a:gd name="connsiteX1395" fmla="*/ 220031 w 1323463"/>
                    <a:gd name="connsiteY1395" fmla="*/ 1374484 h 1613783"/>
                    <a:gd name="connsiteX1396" fmla="*/ 221774 w 1323463"/>
                    <a:gd name="connsiteY1396" fmla="*/ 1374125 h 1613783"/>
                    <a:gd name="connsiteX1397" fmla="*/ 223802 w 1323463"/>
                    <a:gd name="connsiteY1397" fmla="*/ 1374261 h 1613783"/>
                    <a:gd name="connsiteX1398" fmla="*/ 225396 w 1323463"/>
                    <a:gd name="connsiteY1398" fmla="*/ 1375710 h 1613783"/>
                    <a:gd name="connsiteX1399" fmla="*/ 226966 w 1323463"/>
                    <a:gd name="connsiteY1399" fmla="*/ 1380166 h 1613783"/>
                    <a:gd name="connsiteX1400" fmla="*/ 227943 w 1323463"/>
                    <a:gd name="connsiteY1400" fmla="*/ 1380996 h 1613783"/>
                    <a:gd name="connsiteX1401" fmla="*/ 229488 w 1323463"/>
                    <a:gd name="connsiteY1401" fmla="*/ 1381083 h 1613783"/>
                    <a:gd name="connsiteX1402" fmla="*/ 230811 w 1323463"/>
                    <a:gd name="connsiteY1402" fmla="*/ 1380166 h 1613783"/>
                    <a:gd name="connsiteX1403" fmla="*/ 231886 w 1323463"/>
                    <a:gd name="connsiteY1403" fmla="*/ 1380203 h 1613783"/>
                    <a:gd name="connsiteX1404" fmla="*/ 234322 w 1323463"/>
                    <a:gd name="connsiteY1404" fmla="*/ 1382407 h 1613783"/>
                    <a:gd name="connsiteX1405" fmla="*/ 236411 w 1323463"/>
                    <a:gd name="connsiteY1405" fmla="*/ 1382469 h 1613783"/>
                    <a:gd name="connsiteX1406" fmla="*/ 237474 w 1323463"/>
                    <a:gd name="connsiteY1406" fmla="*/ 1381776 h 1613783"/>
                    <a:gd name="connsiteX1407" fmla="*/ 237771 w 1323463"/>
                    <a:gd name="connsiteY1407" fmla="*/ 1380624 h 1613783"/>
                    <a:gd name="connsiteX1408" fmla="*/ 234693 w 1323463"/>
                    <a:gd name="connsiteY1408" fmla="*/ 1381243 h 1613783"/>
                    <a:gd name="connsiteX1409" fmla="*/ 233518 w 1323463"/>
                    <a:gd name="connsiteY1409" fmla="*/ 1380637 h 1613783"/>
                    <a:gd name="connsiteX1410" fmla="*/ 231837 w 1323463"/>
                    <a:gd name="connsiteY1410" fmla="*/ 1378693 h 1613783"/>
                    <a:gd name="connsiteX1411" fmla="*/ 231862 w 1323463"/>
                    <a:gd name="connsiteY1411" fmla="*/ 1377332 h 1613783"/>
                    <a:gd name="connsiteX1412" fmla="*/ 232504 w 1323463"/>
                    <a:gd name="connsiteY1412" fmla="*/ 1376378 h 1613783"/>
                    <a:gd name="connsiteX1413" fmla="*/ 232146 w 1323463"/>
                    <a:gd name="connsiteY1413" fmla="*/ 1375747 h 1613783"/>
                    <a:gd name="connsiteX1414" fmla="*/ 229785 w 1323463"/>
                    <a:gd name="connsiteY1414" fmla="*/ 1375908 h 1613783"/>
                    <a:gd name="connsiteX1415" fmla="*/ 229327 w 1323463"/>
                    <a:gd name="connsiteY1415" fmla="*/ 1378074 h 1613783"/>
                    <a:gd name="connsiteX1416" fmla="*/ 227794 w 1323463"/>
                    <a:gd name="connsiteY1416" fmla="*/ 1378842 h 1613783"/>
                    <a:gd name="connsiteX1417" fmla="*/ 226731 w 1323463"/>
                    <a:gd name="connsiteY1417" fmla="*/ 1377096 h 1613783"/>
                    <a:gd name="connsiteX1418" fmla="*/ 226076 w 1323463"/>
                    <a:gd name="connsiteY1418" fmla="*/ 1373606 h 1613783"/>
                    <a:gd name="connsiteX1419" fmla="*/ 223839 w 1323463"/>
                    <a:gd name="connsiteY1419" fmla="*/ 1371328 h 1613783"/>
                    <a:gd name="connsiteX1420" fmla="*/ 222664 w 1323463"/>
                    <a:gd name="connsiteY1420" fmla="*/ 1366562 h 1613783"/>
                    <a:gd name="connsiteX1421" fmla="*/ 223072 w 1323463"/>
                    <a:gd name="connsiteY1421" fmla="*/ 1364618 h 1613783"/>
                    <a:gd name="connsiteX1422" fmla="*/ 225371 w 1323463"/>
                    <a:gd name="connsiteY1422" fmla="*/ 1362947 h 1613783"/>
                    <a:gd name="connsiteX1423" fmla="*/ 225050 w 1323463"/>
                    <a:gd name="connsiteY1423" fmla="*/ 1361387 h 1613783"/>
                    <a:gd name="connsiteX1424" fmla="*/ 222232 w 1323463"/>
                    <a:gd name="connsiteY1424" fmla="*/ 1363925 h 1613783"/>
                    <a:gd name="connsiteX1425" fmla="*/ 220958 w 1323463"/>
                    <a:gd name="connsiteY1425" fmla="*/ 1364197 h 1613783"/>
                    <a:gd name="connsiteX1426" fmla="*/ 220254 w 1323463"/>
                    <a:gd name="connsiteY1426" fmla="*/ 1363145 h 1613783"/>
                    <a:gd name="connsiteX1427" fmla="*/ 219104 w 1323463"/>
                    <a:gd name="connsiteY1427" fmla="*/ 1363257 h 1613783"/>
                    <a:gd name="connsiteX1428" fmla="*/ 218857 w 1323463"/>
                    <a:gd name="connsiteY1428" fmla="*/ 1363912 h 1613783"/>
                    <a:gd name="connsiteX1429" fmla="*/ 219982 w 1323463"/>
                    <a:gd name="connsiteY1429" fmla="*/ 1366958 h 1613783"/>
                    <a:gd name="connsiteX1430" fmla="*/ 221478 w 1323463"/>
                    <a:gd name="connsiteY1430" fmla="*/ 1367404 h 1613783"/>
                    <a:gd name="connsiteX1431" fmla="*/ 222120 w 1323463"/>
                    <a:gd name="connsiteY1431" fmla="*/ 1368382 h 1613783"/>
                    <a:gd name="connsiteX1432" fmla="*/ 222145 w 1323463"/>
                    <a:gd name="connsiteY1432" fmla="*/ 1371179 h 1613783"/>
                    <a:gd name="connsiteX1433" fmla="*/ 221366 w 1323463"/>
                    <a:gd name="connsiteY1433" fmla="*/ 1372207 h 1613783"/>
                    <a:gd name="connsiteX1434" fmla="*/ 218140 w 1323463"/>
                    <a:gd name="connsiteY1434" fmla="*/ 1372479 h 1613783"/>
                    <a:gd name="connsiteX1435" fmla="*/ 216310 w 1323463"/>
                    <a:gd name="connsiteY1435" fmla="*/ 1374336 h 1613783"/>
                    <a:gd name="connsiteX1436" fmla="*/ 213887 w 1323463"/>
                    <a:gd name="connsiteY1436" fmla="*/ 1378371 h 1613783"/>
                    <a:gd name="connsiteX1437" fmla="*/ 209375 w 1323463"/>
                    <a:gd name="connsiteY1437" fmla="*/ 1380550 h 1613783"/>
                    <a:gd name="connsiteX1438" fmla="*/ 207632 w 1323463"/>
                    <a:gd name="connsiteY1438" fmla="*/ 1380835 h 1613783"/>
                    <a:gd name="connsiteX1439" fmla="*/ 206952 w 1323463"/>
                    <a:gd name="connsiteY1439" fmla="*/ 1381256 h 1613783"/>
                    <a:gd name="connsiteX1440" fmla="*/ 204455 w 1323463"/>
                    <a:gd name="connsiteY1440" fmla="*/ 1382815 h 1613783"/>
                    <a:gd name="connsiteX1441" fmla="*/ 200351 w 1323463"/>
                    <a:gd name="connsiteY1441" fmla="*/ 1382766 h 1613783"/>
                    <a:gd name="connsiteX1442" fmla="*/ 198620 w 1323463"/>
                    <a:gd name="connsiteY1442" fmla="*/ 1383682 h 1613783"/>
                    <a:gd name="connsiteX1443" fmla="*/ 197075 w 1323463"/>
                    <a:gd name="connsiteY1443" fmla="*/ 1383892 h 1613783"/>
                    <a:gd name="connsiteX1444" fmla="*/ 195517 w 1323463"/>
                    <a:gd name="connsiteY1444" fmla="*/ 1383595 h 1613783"/>
                    <a:gd name="connsiteX1445" fmla="*/ 194689 w 1323463"/>
                    <a:gd name="connsiteY1445" fmla="*/ 1382902 h 1613783"/>
                    <a:gd name="connsiteX1446" fmla="*/ 194850 w 1323463"/>
                    <a:gd name="connsiteY1446" fmla="*/ 1381751 h 1613783"/>
                    <a:gd name="connsiteX1447" fmla="*/ 195777 w 1323463"/>
                    <a:gd name="connsiteY1447" fmla="*/ 1381293 h 1613783"/>
                    <a:gd name="connsiteX1448" fmla="*/ 198274 w 1323463"/>
                    <a:gd name="connsiteY1448" fmla="*/ 1381330 h 1613783"/>
                    <a:gd name="connsiteX1449" fmla="*/ 199535 w 1323463"/>
                    <a:gd name="connsiteY1449" fmla="*/ 1380711 h 1613783"/>
                    <a:gd name="connsiteX1450" fmla="*/ 200277 w 1323463"/>
                    <a:gd name="connsiteY1450" fmla="*/ 1378681 h 1613783"/>
                    <a:gd name="connsiteX1451" fmla="*/ 199696 w 1323463"/>
                    <a:gd name="connsiteY1451" fmla="*/ 1375611 h 1613783"/>
                    <a:gd name="connsiteX1452" fmla="*/ 200240 w 1323463"/>
                    <a:gd name="connsiteY1452" fmla="*/ 1373878 h 1613783"/>
                    <a:gd name="connsiteX1453" fmla="*/ 200981 w 1323463"/>
                    <a:gd name="connsiteY1453" fmla="*/ 1373556 h 1613783"/>
                    <a:gd name="connsiteX1454" fmla="*/ 202489 w 1323463"/>
                    <a:gd name="connsiteY1454" fmla="*/ 1374435 h 1613783"/>
                    <a:gd name="connsiteX1455" fmla="*/ 203627 w 1323463"/>
                    <a:gd name="connsiteY1455" fmla="*/ 1378124 h 1613783"/>
                    <a:gd name="connsiteX1456" fmla="*/ 205765 w 1323463"/>
                    <a:gd name="connsiteY1456" fmla="*/ 1377604 h 1613783"/>
                    <a:gd name="connsiteX1457" fmla="*/ 207385 w 1323463"/>
                    <a:gd name="connsiteY1457" fmla="*/ 1375747 h 1613783"/>
                    <a:gd name="connsiteX1458" fmla="*/ 207113 w 1323463"/>
                    <a:gd name="connsiteY1458" fmla="*/ 1373469 h 1613783"/>
                    <a:gd name="connsiteX1459" fmla="*/ 208324 w 1323463"/>
                    <a:gd name="connsiteY1459" fmla="*/ 1371786 h 1613783"/>
                    <a:gd name="connsiteX1460" fmla="*/ 208658 w 1323463"/>
                    <a:gd name="connsiteY1460" fmla="*/ 1371328 h 1613783"/>
                    <a:gd name="connsiteX1461" fmla="*/ 208263 w 1323463"/>
                    <a:gd name="connsiteY1461" fmla="*/ 1367824 h 1613783"/>
                    <a:gd name="connsiteX1462" fmla="*/ 212663 w 1323463"/>
                    <a:gd name="connsiteY1462" fmla="*/ 1358342 h 1613783"/>
                    <a:gd name="connsiteX1463" fmla="*/ 214394 w 1323463"/>
                    <a:gd name="connsiteY1463" fmla="*/ 1357488 h 1613783"/>
                    <a:gd name="connsiteX1464" fmla="*/ 215618 w 1323463"/>
                    <a:gd name="connsiteY1464" fmla="*/ 1357872 h 1613783"/>
                    <a:gd name="connsiteX1465" fmla="*/ 218820 w 1323463"/>
                    <a:gd name="connsiteY1465" fmla="*/ 1360545 h 1613783"/>
                    <a:gd name="connsiteX1466" fmla="*/ 220105 w 1323463"/>
                    <a:gd name="connsiteY1466" fmla="*/ 1360929 h 1613783"/>
                    <a:gd name="connsiteX1467" fmla="*/ 220760 w 1323463"/>
                    <a:gd name="connsiteY1467" fmla="*/ 1360323 h 1613783"/>
                    <a:gd name="connsiteX1468" fmla="*/ 221885 w 1323463"/>
                    <a:gd name="connsiteY1468" fmla="*/ 1357636 h 1613783"/>
                    <a:gd name="connsiteX1469" fmla="*/ 222083 w 1323463"/>
                    <a:gd name="connsiteY1469" fmla="*/ 1355259 h 1613783"/>
                    <a:gd name="connsiteX1470" fmla="*/ 221960 w 1323463"/>
                    <a:gd name="connsiteY1470" fmla="*/ 1353688 h 1613783"/>
                    <a:gd name="connsiteX1471" fmla="*/ 221119 w 1323463"/>
                    <a:gd name="connsiteY1471" fmla="*/ 1352709 h 1613783"/>
                    <a:gd name="connsiteX1472" fmla="*/ 220093 w 1323463"/>
                    <a:gd name="connsiteY1472" fmla="*/ 1352536 h 1613783"/>
                    <a:gd name="connsiteX1473" fmla="*/ 218980 w 1323463"/>
                    <a:gd name="connsiteY1473" fmla="*/ 1353514 h 1613783"/>
                    <a:gd name="connsiteX1474" fmla="*/ 218276 w 1323463"/>
                    <a:gd name="connsiteY1474" fmla="*/ 1352610 h 1613783"/>
                    <a:gd name="connsiteX1475" fmla="*/ 216718 w 1323463"/>
                    <a:gd name="connsiteY1475" fmla="*/ 1354529 h 1613783"/>
                    <a:gd name="connsiteX1476" fmla="*/ 215581 w 1323463"/>
                    <a:gd name="connsiteY1476" fmla="*/ 1354641 h 1613783"/>
                    <a:gd name="connsiteX1477" fmla="*/ 214592 w 1323463"/>
                    <a:gd name="connsiteY1477" fmla="*/ 1353316 h 1613783"/>
                    <a:gd name="connsiteX1478" fmla="*/ 213776 w 1323463"/>
                    <a:gd name="connsiteY1478" fmla="*/ 1353353 h 1613783"/>
                    <a:gd name="connsiteX1479" fmla="*/ 213665 w 1323463"/>
                    <a:gd name="connsiteY1479" fmla="*/ 1353552 h 1613783"/>
                    <a:gd name="connsiteX1480" fmla="*/ 213467 w 1323463"/>
                    <a:gd name="connsiteY1480" fmla="*/ 1353861 h 1613783"/>
                    <a:gd name="connsiteX1481" fmla="*/ 214060 w 1323463"/>
                    <a:gd name="connsiteY1481" fmla="*/ 1355495 h 1613783"/>
                    <a:gd name="connsiteX1482" fmla="*/ 213677 w 1323463"/>
                    <a:gd name="connsiteY1482" fmla="*/ 1356361 h 1613783"/>
                    <a:gd name="connsiteX1483" fmla="*/ 212132 w 1323463"/>
                    <a:gd name="connsiteY1483" fmla="*/ 1356423 h 1613783"/>
                    <a:gd name="connsiteX1484" fmla="*/ 209029 w 1323463"/>
                    <a:gd name="connsiteY1484" fmla="*/ 1354393 h 1613783"/>
                    <a:gd name="connsiteX1485" fmla="*/ 208238 w 1323463"/>
                    <a:gd name="connsiteY1485" fmla="*/ 1352994 h 1613783"/>
                    <a:gd name="connsiteX1486" fmla="*/ 208794 w 1323463"/>
                    <a:gd name="connsiteY1486" fmla="*/ 1351459 h 1613783"/>
                    <a:gd name="connsiteX1487" fmla="*/ 215779 w 1323463"/>
                    <a:gd name="connsiteY1487" fmla="*/ 1344391 h 1613783"/>
                    <a:gd name="connsiteX1488" fmla="*/ 220859 w 1323463"/>
                    <a:gd name="connsiteY1488" fmla="*/ 1341247 h 1613783"/>
                    <a:gd name="connsiteX1489" fmla="*/ 224148 w 1323463"/>
                    <a:gd name="connsiteY1489" fmla="*/ 1340405 h 1613783"/>
                    <a:gd name="connsiteX1490" fmla="*/ 225532 w 1323463"/>
                    <a:gd name="connsiteY1490" fmla="*/ 1339353 h 1613783"/>
                    <a:gd name="connsiteX1491" fmla="*/ 226880 w 1323463"/>
                    <a:gd name="connsiteY1491" fmla="*/ 1339452 h 1613783"/>
                    <a:gd name="connsiteX1492" fmla="*/ 231070 w 1323463"/>
                    <a:gd name="connsiteY1492" fmla="*/ 1343586 h 1613783"/>
                    <a:gd name="connsiteX1493" fmla="*/ 232912 w 1323463"/>
                    <a:gd name="connsiteY1493" fmla="*/ 1344094 h 1613783"/>
                    <a:gd name="connsiteX1494" fmla="*/ 233221 w 1323463"/>
                    <a:gd name="connsiteY1494" fmla="*/ 1343153 h 1613783"/>
                    <a:gd name="connsiteX1495" fmla="*/ 232504 w 1323463"/>
                    <a:gd name="connsiteY1495" fmla="*/ 1341965 h 1613783"/>
                    <a:gd name="connsiteX1496" fmla="*/ 226558 w 1323463"/>
                    <a:gd name="connsiteY1496" fmla="*/ 1337805 h 1613783"/>
                    <a:gd name="connsiteX1497" fmla="*/ 223591 w 1323463"/>
                    <a:gd name="connsiteY1497" fmla="*/ 1338065 h 1613783"/>
                    <a:gd name="connsiteX1498" fmla="*/ 221626 w 1323463"/>
                    <a:gd name="connsiteY1498" fmla="*/ 1339786 h 1613783"/>
                    <a:gd name="connsiteX1499" fmla="*/ 216582 w 1323463"/>
                    <a:gd name="connsiteY1499" fmla="*/ 1342200 h 1613783"/>
                    <a:gd name="connsiteX1500" fmla="*/ 211872 w 1323463"/>
                    <a:gd name="connsiteY1500" fmla="*/ 1346904 h 1613783"/>
                    <a:gd name="connsiteX1501" fmla="*/ 209956 w 1323463"/>
                    <a:gd name="connsiteY1501" fmla="*/ 1347981 h 1613783"/>
                    <a:gd name="connsiteX1502" fmla="*/ 207323 w 1323463"/>
                    <a:gd name="connsiteY1502" fmla="*/ 1349875 h 1613783"/>
                    <a:gd name="connsiteX1503" fmla="*/ 202588 w 1323463"/>
                    <a:gd name="connsiteY1503" fmla="*/ 1351632 h 1613783"/>
                    <a:gd name="connsiteX1504" fmla="*/ 198818 w 1323463"/>
                    <a:gd name="connsiteY1504" fmla="*/ 1351917 h 1613783"/>
                    <a:gd name="connsiteX1505" fmla="*/ 196395 w 1323463"/>
                    <a:gd name="connsiteY1505" fmla="*/ 1350357 h 1613783"/>
                    <a:gd name="connsiteX1506" fmla="*/ 194602 w 1323463"/>
                    <a:gd name="connsiteY1506" fmla="*/ 1351076 h 1613783"/>
                    <a:gd name="connsiteX1507" fmla="*/ 193527 w 1323463"/>
                    <a:gd name="connsiteY1507" fmla="*/ 1351113 h 1613783"/>
                    <a:gd name="connsiteX1508" fmla="*/ 193094 w 1323463"/>
                    <a:gd name="connsiteY1508" fmla="*/ 1350494 h 1613783"/>
                    <a:gd name="connsiteX1509" fmla="*/ 193539 w 1323463"/>
                    <a:gd name="connsiteY1509" fmla="*/ 1349689 h 1613783"/>
                    <a:gd name="connsiteX1510" fmla="*/ 196222 w 1323463"/>
                    <a:gd name="connsiteY1510" fmla="*/ 1349219 h 1613783"/>
                    <a:gd name="connsiteX1511" fmla="*/ 196407 w 1323463"/>
                    <a:gd name="connsiteY1511" fmla="*/ 1348563 h 1613783"/>
                    <a:gd name="connsiteX1512" fmla="*/ 191796 w 1323463"/>
                    <a:gd name="connsiteY1512" fmla="*/ 1342299 h 1613783"/>
                    <a:gd name="connsiteX1513" fmla="*/ 191611 w 1323463"/>
                    <a:gd name="connsiteY1513" fmla="*/ 1340789 h 1613783"/>
                    <a:gd name="connsiteX1514" fmla="*/ 192068 w 1323463"/>
                    <a:gd name="connsiteY1514" fmla="*/ 1340268 h 1613783"/>
                    <a:gd name="connsiteX1515" fmla="*/ 193416 w 1323463"/>
                    <a:gd name="connsiteY1515" fmla="*/ 1340083 h 1613783"/>
                    <a:gd name="connsiteX1516" fmla="*/ 196482 w 1323463"/>
                    <a:gd name="connsiteY1516" fmla="*/ 1342905 h 1613783"/>
                    <a:gd name="connsiteX1517" fmla="*/ 197891 w 1323463"/>
                    <a:gd name="connsiteY1517" fmla="*/ 1342769 h 1613783"/>
                    <a:gd name="connsiteX1518" fmla="*/ 198806 w 1323463"/>
                    <a:gd name="connsiteY1518" fmla="*/ 1341729 h 1613783"/>
                    <a:gd name="connsiteX1519" fmla="*/ 198855 w 1323463"/>
                    <a:gd name="connsiteY1519" fmla="*/ 1341457 h 1613783"/>
                    <a:gd name="connsiteX1520" fmla="*/ 198979 w 1323463"/>
                    <a:gd name="connsiteY1520" fmla="*/ 1340801 h 1613783"/>
                    <a:gd name="connsiteX1521" fmla="*/ 198286 w 1323463"/>
                    <a:gd name="connsiteY1521" fmla="*/ 1338523 h 1613783"/>
                    <a:gd name="connsiteX1522" fmla="*/ 198731 w 1323463"/>
                    <a:gd name="connsiteY1522" fmla="*/ 1337656 h 1613783"/>
                    <a:gd name="connsiteX1523" fmla="*/ 201735 w 1323463"/>
                    <a:gd name="connsiteY1523" fmla="*/ 1338474 h 1613783"/>
                    <a:gd name="connsiteX1524" fmla="*/ 202799 w 1323463"/>
                    <a:gd name="connsiteY1524" fmla="*/ 1338288 h 1613783"/>
                    <a:gd name="connsiteX1525" fmla="*/ 203194 w 1323463"/>
                    <a:gd name="connsiteY1525" fmla="*/ 1337694 h 1613783"/>
                    <a:gd name="connsiteX1526" fmla="*/ 204035 w 1323463"/>
                    <a:gd name="connsiteY1526" fmla="*/ 1334797 h 1613783"/>
                    <a:gd name="connsiteX1527" fmla="*/ 206643 w 1323463"/>
                    <a:gd name="connsiteY1527" fmla="*/ 1331975 h 1613783"/>
                    <a:gd name="connsiteX1528" fmla="*/ 208448 w 1323463"/>
                    <a:gd name="connsiteY1528" fmla="*/ 1331393 h 1613783"/>
                    <a:gd name="connsiteX1529" fmla="*/ 211452 w 1323463"/>
                    <a:gd name="connsiteY1529" fmla="*/ 1332433 h 1613783"/>
                    <a:gd name="connsiteX1530" fmla="*/ 212911 w 1323463"/>
                    <a:gd name="connsiteY1530" fmla="*/ 1331653 h 1613783"/>
                    <a:gd name="connsiteX1531" fmla="*/ 214604 w 1323463"/>
                    <a:gd name="connsiteY1531" fmla="*/ 1329796 h 1613783"/>
                    <a:gd name="connsiteX1532" fmla="*/ 215544 w 1323463"/>
                    <a:gd name="connsiteY1532" fmla="*/ 1327753 h 1613783"/>
                    <a:gd name="connsiteX1533" fmla="*/ 215840 w 1323463"/>
                    <a:gd name="connsiteY1533" fmla="*/ 1322443 h 1613783"/>
                    <a:gd name="connsiteX1534" fmla="*/ 216681 w 1323463"/>
                    <a:gd name="connsiteY1534" fmla="*/ 1321477 h 1613783"/>
                    <a:gd name="connsiteX1535" fmla="*/ 218573 w 1323463"/>
                    <a:gd name="connsiteY1535" fmla="*/ 1321328 h 1613783"/>
                    <a:gd name="connsiteX1536" fmla="*/ 221168 w 1323463"/>
                    <a:gd name="connsiteY1536" fmla="*/ 1322171 h 1613783"/>
                    <a:gd name="connsiteX1537" fmla="*/ 223530 w 1323463"/>
                    <a:gd name="connsiteY1537" fmla="*/ 1322146 h 1613783"/>
                    <a:gd name="connsiteX1538" fmla="*/ 225100 w 1323463"/>
                    <a:gd name="connsiteY1538" fmla="*/ 1320586 h 1613783"/>
                    <a:gd name="connsiteX1539" fmla="*/ 225742 w 1323463"/>
                    <a:gd name="connsiteY1539" fmla="*/ 1317479 h 1613783"/>
                    <a:gd name="connsiteX1540" fmla="*/ 227226 w 1323463"/>
                    <a:gd name="connsiteY1540" fmla="*/ 1317701 h 1613783"/>
                    <a:gd name="connsiteX1541" fmla="*/ 231577 w 1323463"/>
                    <a:gd name="connsiteY1541" fmla="*/ 1320487 h 1613783"/>
                    <a:gd name="connsiteX1542" fmla="*/ 233469 w 1323463"/>
                    <a:gd name="connsiteY1542" fmla="*/ 1320561 h 1613783"/>
                    <a:gd name="connsiteX1543" fmla="*/ 235261 w 1323463"/>
                    <a:gd name="connsiteY1543" fmla="*/ 1319559 h 1613783"/>
                    <a:gd name="connsiteX1544" fmla="*/ 237239 w 1323463"/>
                    <a:gd name="connsiteY1544" fmla="*/ 1315969 h 1613783"/>
                    <a:gd name="connsiteX1545" fmla="*/ 236967 w 1323463"/>
                    <a:gd name="connsiteY1545" fmla="*/ 1313975 h 1613783"/>
                    <a:gd name="connsiteX1546" fmla="*/ 236411 w 1323463"/>
                    <a:gd name="connsiteY1546" fmla="*/ 1314892 h 1613783"/>
                    <a:gd name="connsiteX1547" fmla="*/ 234470 w 1323463"/>
                    <a:gd name="connsiteY1547" fmla="*/ 1318085 h 1613783"/>
                    <a:gd name="connsiteX1548" fmla="*/ 233790 w 1323463"/>
                    <a:gd name="connsiteY1548" fmla="*/ 1317962 h 1613783"/>
                    <a:gd name="connsiteX1549" fmla="*/ 232752 w 1323463"/>
                    <a:gd name="connsiteY1549" fmla="*/ 1315201 h 1613783"/>
                    <a:gd name="connsiteX1550" fmla="*/ 230811 w 1323463"/>
                    <a:gd name="connsiteY1550" fmla="*/ 1313777 h 1613783"/>
                    <a:gd name="connsiteX1551" fmla="*/ 227498 w 1323463"/>
                    <a:gd name="connsiteY1551" fmla="*/ 1309445 h 1613783"/>
                    <a:gd name="connsiteX1552" fmla="*/ 231664 w 1323463"/>
                    <a:gd name="connsiteY1552" fmla="*/ 1304988 h 1613783"/>
                    <a:gd name="connsiteX1553" fmla="*/ 232232 w 1323463"/>
                    <a:gd name="connsiteY1553" fmla="*/ 1303540 h 1613783"/>
                    <a:gd name="connsiteX1554" fmla="*/ 232109 w 1323463"/>
                    <a:gd name="connsiteY1554" fmla="*/ 1302030 h 1613783"/>
                    <a:gd name="connsiteX1555" fmla="*/ 231120 w 1323463"/>
                    <a:gd name="connsiteY1555" fmla="*/ 1300705 h 1613783"/>
                    <a:gd name="connsiteX1556" fmla="*/ 230020 w 1323463"/>
                    <a:gd name="connsiteY1556" fmla="*/ 1300247 h 1613783"/>
                    <a:gd name="connsiteX1557" fmla="*/ 226076 w 1323463"/>
                    <a:gd name="connsiteY1557" fmla="*/ 1299393 h 1613783"/>
                    <a:gd name="connsiteX1558" fmla="*/ 222714 w 1323463"/>
                    <a:gd name="connsiteY1558" fmla="*/ 1299876 h 1613783"/>
                    <a:gd name="connsiteX1559" fmla="*/ 219487 w 1323463"/>
                    <a:gd name="connsiteY1559" fmla="*/ 1298489 h 1613783"/>
                    <a:gd name="connsiteX1560" fmla="*/ 218968 w 1323463"/>
                    <a:gd name="connsiteY1560" fmla="*/ 1297153 h 1613783"/>
                    <a:gd name="connsiteX1561" fmla="*/ 219364 w 1323463"/>
                    <a:gd name="connsiteY1561" fmla="*/ 1294776 h 1613783"/>
                    <a:gd name="connsiteX1562" fmla="*/ 218943 w 1323463"/>
                    <a:gd name="connsiteY1562" fmla="*/ 1294206 h 1613783"/>
                    <a:gd name="connsiteX1563" fmla="*/ 217720 w 1323463"/>
                    <a:gd name="connsiteY1563" fmla="*/ 1294045 h 1613783"/>
                    <a:gd name="connsiteX1564" fmla="*/ 217101 w 1323463"/>
                    <a:gd name="connsiteY1564" fmla="*/ 1292065 h 1613783"/>
                    <a:gd name="connsiteX1565" fmla="*/ 216211 w 1323463"/>
                    <a:gd name="connsiteY1565" fmla="*/ 1291371 h 1613783"/>
                    <a:gd name="connsiteX1566" fmla="*/ 213047 w 1323463"/>
                    <a:gd name="connsiteY1566" fmla="*/ 1291780 h 1613783"/>
                    <a:gd name="connsiteX1567" fmla="*/ 212144 w 1323463"/>
                    <a:gd name="connsiteY1567" fmla="*/ 1291099 h 1613783"/>
                    <a:gd name="connsiteX1568" fmla="*/ 211192 w 1323463"/>
                    <a:gd name="connsiteY1568" fmla="*/ 1289056 h 1613783"/>
                    <a:gd name="connsiteX1569" fmla="*/ 208980 w 1323463"/>
                    <a:gd name="connsiteY1569" fmla="*/ 1287707 h 1613783"/>
                    <a:gd name="connsiteX1570" fmla="*/ 208448 w 1323463"/>
                    <a:gd name="connsiteY1570" fmla="*/ 1286147 h 1613783"/>
                    <a:gd name="connsiteX1571" fmla="*/ 207150 w 1323463"/>
                    <a:gd name="connsiteY1571" fmla="*/ 1285553 h 1613783"/>
                    <a:gd name="connsiteX1572" fmla="*/ 206569 w 1323463"/>
                    <a:gd name="connsiteY1572" fmla="*/ 1284352 h 1613783"/>
                    <a:gd name="connsiteX1573" fmla="*/ 206964 w 1323463"/>
                    <a:gd name="connsiteY1573" fmla="*/ 1282124 h 1613783"/>
                    <a:gd name="connsiteX1574" fmla="*/ 206507 w 1323463"/>
                    <a:gd name="connsiteY1574" fmla="*/ 1278472 h 1613783"/>
                    <a:gd name="connsiteX1575" fmla="*/ 208065 w 1323463"/>
                    <a:gd name="connsiteY1575" fmla="*/ 1276628 h 1613783"/>
                    <a:gd name="connsiteX1576" fmla="*/ 211093 w 1323463"/>
                    <a:gd name="connsiteY1576" fmla="*/ 1276083 h 1613783"/>
                    <a:gd name="connsiteX1577" fmla="*/ 213924 w 1323463"/>
                    <a:gd name="connsiteY1577" fmla="*/ 1273966 h 1613783"/>
                    <a:gd name="connsiteX1578" fmla="*/ 215742 w 1323463"/>
                    <a:gd name="connsiteY1578" fmla="*/ 1273818 h 1613783"/>
                    <a:gd name="connsiteX1579" fmla="*/ 219524 w 1323463"/>
                    <a:gd name="connsiteY1579" fmla="*/ 1275687 h 1613783"/>
                    <a:gd name="connsiteX1580" fmla="*/ 220884 w 1323463"/>
                    <a:gd name="connsiteY1580" fmla="*/ 1275712 h 1613783"/>
                    <a:gd name="connsiteX1581" fmla="*/ 224370 w 1323463"/>
                    <a:gd name="connsiteY1581" fmla="*/ 1274783 h 1613783"/>
                    <a:gd name="connsiteX1582" fmla="*/ 229352 w 1323463"/>
                    <a:gd name="connsiteY1582" fmla="*/ 1276393 h 1613783"/>
                    <a:gd name="connsiteX1583" fmla="*/ 231429 w 1323463"/>
                    <a:gd name="connsiteY1583" fmla="*/ 1275526 h 1613783"/>
                    <a:gd name="connsiteX1584" fmla="*/ 231416 w 1323463"/>
                    <a:gd name="connsiteY1584" fmla="*/ 1275167 h 1613783"/>
                    <a:gd name="connsiteX1585" fmla="*/ 234149 w 1323463"/>
                    <a:gd name="connsiteY1585" fmla="*/ 1273991 h 1613783"/>
                    <a:gd name="connsiteX1586" fmla="*/ 237116 w 1323463"/>
                    <a:gd name="connsiteY1586" fmla="*/ 1273954 h 1613783"/>
                    <a:gd name="connsiteX1587" fmla="*/ 238104 w 1323463"/>
                    <a:gd name="connsiteY1587" fmla="*/ 1274994 h 1613783"/>
                    <a:gd name="connsiteX1588" fmla="*/ 238141 w 1323463"/>
                    <a:gd name="connsiteY1588" fmla="*/ 1276058 h 1613783"/>
                    <a:gd name="connsiteX1589" fmla="*/ 239427 w 1323463"/>
                    <a:gd name="connsiteY1589" fmla="*/ 1278101 h 1613783"/>
                    <a:gd name="connsiteX1590" fmla="*/ 239835 w 1323463"/>
                    <a:gd name="connsiteY1590" fmla="*/ 1280515 h 1613783"/>
                    <a:gd name="connsiteX1591" fmla="*/ 240948 w 1323463"/>
                    <a:gd name="connsiteY1591" fmla="*/ 1281332 h 1613783"/>
                    <a:gd name="connsiteX1592" fmla="*/ 241640 w 1323463"/>
                    <a:gd name="connsiteY1592" fmla="*/ 1281604 h 1613783"/>
                    <a:gd name="connsiteX1593" fmla="*/ 242456 w 1323463"/>
                    <a:gd name="connsiteY1593" fmla="*/ 1279995 h 1613783"/>
                    <a:gd name="connsiteX1594" fmla="*/ 242023 w 1323463"/>
                    <a:gd name="connsiteY1594" fmla="*/ 1278856 h 1613783"/>
                    <a:gd name="connsiteX1595" fmla="*/ 239155 w 1323463"/>
                    <a:gd name="connsiteY1595" fmla="*/ 1276244 h 1613783"/>
                    <a:gd name="connsiteX1596" fmla="*/ 239056 w 1323463"/>
                    <a:gd name="connsiteY1596" fmla="*/ 1275167 h 1613783"/>
                    <a:gd name="connsiteX1597" fmla="*/ 240181 w 1323463"/>
                    <a:gd name="connsiteY1597" fmla="*/ 1274412 h 1613783"/>
                    <a:gd name="connsiteX1598" fmla="*/ 240354 w 1323463"/>
                    <a:gd name="connsiteY1598" fmla="*/ 1273471 h 1613783"/>
                    <a:gd name="connsiteX1599" fmla="*/ 239514 w 1323463"/>
                    <a:gd name="connsiteY1599" fmla="*/ 1272567 h 1613783"/>
                    <a:gd name="connsiteX1600" fmla="*/ 236040 w 1323463"/>
                    <a:gd name="connsiteY1600" fmla="*/ 1271837 h 1613783"/>
                    <a:gd name="connsiteX1601" fmla="*/ 234482 w 1323463"/>
                    <a:gd name="connsiteY1601" fmla="*/ 1271973 h 1613783"/>
                    <a:gd name="connsiteX1602" fmla="*/ 229847 w 1323463"/>
                    <a:gd name="connsiteY1602" fmla="*/ 1274796 h 1613783"/>
                    <a:gd name="connsiteX1603" fmla="*/ 228499 w 1323463"/>
                    <a:gd name="connsiteY1603" fmla="*/ 1274994 h 1613783"/>
                    <a:gd name="connsiteX1604" fmla="*/ 224036 w 1323463"/>
                    <a:gd name="connsiteY1604" fmla="*/ 1272865 h 1613783"/>
                    <a:gd name="connsiteX1605" fmla="*/ 221552 w 1323463"/>
                    <a:gd name="connsiteY1605" fmla="*/ 1273385 h 1613783"/>
                    <a:gd name="connsiteX1606" fmla="*/ 220489 w 1323463"/>
                    <a:gd name="connsiteY1606" fmla="*/ 1274003 h 1613783"/>
                    <a:gd name="connsiteX1607" fmla="*/ 218721 w 1323463"/>
                    <a:gd name="connsiteY1607" fmla="*/ 1273706 h 1613783"/>
                    <a:gd name="connsiteX1608" fmla="*/ 215742 w 1323463"/>
                    <a:gd name="connsiteY1608" fmla="*/ 1271602 h 1613783"/>
                    <a:gd name="connsiteX1609" fmla="*/ 214246 w 1323463"/>
                    <a:gd name="connsiteY1609" fmla="*/ 1271441 h 1613783"/>
                    <a:gd name="connsiteX1610" fmla="*/ 212008 w 1323463"/>
                    <a:gd name="connsiteY1610" fmla="*/ 1272815 h 1613783"/>
                    <a:gd name="connsiteX1611" fmla="*/ 210995 w 1323463"/>
                    <a:gd name="connsiteY1611" fmla="*/ 1273434 h 1613783"/>
                    <a:gd name="connsiteX1612" fmla="*/ 206779 w 1323463"/>
                    <a:gd name="connsiteY1612" fmla="*/ 1272654 h 1613783"/>
                    <a:gd name="connsiteX1613" fmla="*/ 205296 w 1323463"/>
                    <a:gd name="connsiteY1613" fmla="*/ 1272927 h 1613783"/>
                    <a:gd name="connsiteX1614" fmla="*/ 202415 w 1323463"/>
                    <a:gd name="connsiteY1614" fmla="*/ 1275477 h 1613783"/>
                    <a:gd name="connsiteX1615" fmla="*/ 200660 w 1323463"/>
                    <a:gd name="connsiteY1615" fmla="*/ 1275613 h 1613783"/>
                    <a:gd name="connsiteX1616" fmla="*/ 200524 w 1323463"/>
                    <a:gd name="connsiteY1616" fmla="*/ 1275551 h 1613783"/>
                    <a:gd name="connsiteX1617" fmla="*/ 199275 w 1323463"/>
                    <a:gd name="connsiteY1617" fmla="*/ 1274956 h 1613783"/>
                    <a:gd name="connsiteX1618" fmla="*/ 199189 w 1323463"/>
                    <a:gd name="connsiteY1618" fmla="*/ 1274102 h 1613783"/>
                    <a:gd name="connsiteX1619" fmla="*/ 191660 w 1323463"/>
                    <a:gd name="connsiteY1619" fmla="*/ 1271590 h 1613783"/>
                    <a:gd name="connsiteX1620" fmla="*/ 184404 w 1323463"/>
                    <a:gd name="connsiteY1620" fmla="*/ 1269077 h 1613783"/>
                    <a:gd name="connsiteX1621" fmla="*/ 180596 w 1323463"/>
                    <a:gd name="connsiteY1621" fmla="*/ 1269300 h 1613783"/>
                    <a:gd name="connsiteX1622" fmla="*/ 176690 w 1323463"/>
                    <a:gd name="connsiteY1622" fmla="*/ 1271169 h 1613783"/>
                    <a:gd name="connsiteX1623" fmla="*/ 175800 w 1323463"/>
                    <a:gd name="connsiteY1623" fmla="*/ 1270921 h 1613783"/>
                    <a:gd name="connsiteX1624" fmla="*/ 175627 w 1323463"/>
                    <a:gd name="connsiteY1624" fmla="*/ 1269485 h 1613783"/>
                    <a:gd name="connsiteX1625" fmla="*/ 176059 w 1323463"/>
                    <a:gd name="connsiteY1625" fmla="*/ 1268544 h 1613783"/>
                    <a:gd name="connsiteX1626" fmla="*/ 175627 w 1323463"/>
                    <a:gd name="connsiteY1626" fmla="*/ 1267764 h 1613783"/>
                    <a:gd name="connsiteX1627" fmla="*/ 174032 w 1323463"/>
                    <a:gd name="connsiteY1627" fmla="*/ 1266613 h 1613783"/>
                    <a:gd name="connsiteX1628" fmla="*/ 173575 w 1323463"/>
                    <a:gd name="connsiteY1628" fmla="*/ 1265128 h 1613783"/>
                    <a:gd name="connsiteX1629" fmla="*/ 172808 w 1323463"/>
                    <a:gd name="connsiteY1629" fmla="*/ 1264360 h 1613783"/>
                    <a:gd name="connsiteX1630" fmla="*/ 170150 w 1323463"/>
                    <a:gd name="connsiteY1630" fmla="*/ 1264038 h 1613783"/>
                    <a:gd name="connsiteX1631" fmla="*/ 169310 w 1323463"/>
                    <a:gd name="connsiteY1631" fmla="*/ 1263283 h 1613783"/>
                    <a:gd name="connsiteX1632" fmla="*/ 169273 w 1323463"/>
                    <a:gd name="connsiteY1632" fmla="*/ 1262045 h 1613783"/>
                    <a:gd name="connsiteX1633" fmla="*/ 169260 w 1323463"/>
                    <a:gd name="connsiteY1633" fmla="*/ 1261637 h 1613783"/>
                    <a:gd name="connsiteX1634" fmla="*/ 168222 w 1323463"/>
                    <a:gd name="connsiteY1634" fmla="*/ 1260882 h 1613783"/>
                    <a:gd name="connsiteX1635" fmla="*/ 166392 w 1323463"/>
                    <a:gd name="connsiteY1635" fmla="*/ 1261030 h 1613783"/>
                    <a:gd name="connsiteX1636" fmla="*/ 165267 w 1323463"/>
                    <a:gd name="connsiteY1636" fmla="*/ 1261785 h 1613783"/>
                    <a:gd name="connsiteX1637" fmla="*/ 165144 w 1323463"/>
                    <a:gd name="connsiteY1637" fmla="*/ 1261996 h 1613783"/>
                    <a:gd name="connsiteX1638" fmla="*/ 163154 w 1323463"/>
                    <a:gd name="connsiteY1638" fmla="*/ 1265177 h 1613783"/>
                    <a:gd name="connsiteX1639" fmla="*/ 160830 w 1323463"/>
                    <a:gd name="connsiteY1639" fmla="*/ 1266415 h 1613783"/>
                    <a:gd name="connsiteX1640" fmla="*/ 159828 w 1323463"/>
                    <a:gd name="connsiteY1640" fmla="*/ 1268680 h 1613783"/>
                    <a:gd name="connsiteX1641" fmla="*/ 159037 w 1323463"/>
                    <a:gd name="connsiteY1641" fmla="*/ 1269139 h 1613783"/>
                    <a:gd name="connsiteX1642" fmla="*/ 158085 w 1323463"/>
                    <a:gd name="connsiteY1642" fmla="*/ 1270971 h 1613783"/>
                    <a:gd name="connsiteX1643" fmla="*/ 157294 w 1323463"/>
                    <a:gd name="connsiteY1643" fmla="*/ 1271639 h 1613783"/>
                    <a:gd name="connsiteX1644" fmla="*/ 155675 w 1323463"/>
                    <a:gd name="connsiteY1644" fmla="*/ 1271639 h 1613783"/>
                    <a:gd name="connsiteX1645" fmla="*/ 155106 w 1323463"/>
                    <a:gd name="connsiteY1645" fmla="*/ 1271973 h 1613783"/>
                    <a:gd name="connsiteX1646" fmla="*/ 154611 w 1323463"/>
                    <a:gd name="connsiteY1646" fmla="*/ 1272258 h 1613783"/>
                    <a:gd name="connsiteX1647" fmla="*/ 153066 w 1323463"/>
                    <a:gd name="connsiteY1647" fmla="*/ 1272456 h 1613783"/>
                    <a:gd name="connsiteX1648" fmla="*/ 151521 w 1323463"/>
                    <a:gd name="connsiteY1648" fmla="*/ 1269163 h 1613783"/>
                    <a:gd name="connsiteX1649" fmla="*/ 151385 w 1323463"/>
                    <a:gd name="connsiteY1649" fmla="*/ 1268866 h 1613783"/>
                    <a:gd name="connsiteX1650" fmla="*/ 150470 w 1323463"/>
                    <a:gd name="connsiteY1650" fmla="*/ 1268049 h 1613783"/>
                    <a:gd name="connsiteX1651" fmla="*/ 148913 w 1323463"/>
                    <a:gd name="connsiteY1651" fmla="*/ 1267888 h 1613783"/>
                    <a:gd name="connsiteX1652" fmla="*/ 147244 w 1323463"/>
                    <a:gd name="connsiteY1652" fmla="*/ 1268606 h 1613783"/>
                    <a:gd name="connsiteX1653" fmla="*/ 144091 w 1323463"/>
                    <a:gd name="connsiteY1653" fmla="*/ 1271243 h 1613783"/>
                    <a:gd name="connsiteX1654" fmla="*/ 143152 w 1323463"/>
                    <a:gd name="connsiteY1654" fmla="*/ 1271329 h 1613783"/>
                    <a:gd name="connsiteX1655" fmla="*/ 142744 w 1323463"/>
                    <a:gd name="connsiteY1655" fmla="*/ 1271367 h 1613783"/>
                    <a:gd name="connsiteX1656" fmla="*/ 141372 w 1323463"/>
                    <a:gd name="connsiteY1656" fmla="*/ 1272716 h 1613783"/>
                    <a:gd name="connsiteX1657" fmla="*/ 139357 w 1323463"/>
                    <a:gd name="connsiteY1657" fmla="*/ 1273013 h 1613783"/>
                    <a:gd name="connsiteX1658" fmla="*/ 138034 w 1323463"/>
                    <a:gd name="connsiteY1658" fmla="*/ 1272060 h 1613783"/>
                    <a:gd name="connsiteX1659" fmla="*/ 135339 w 1323463"/>
                    <a:gd name="connsiteY1659" fmla="*/ 1266712 h 1613783"/>
                    <a:gd name="connsiteX1660" fmla="*/ 134189 w 1323463"/>
                    <a:gd name="connsiteY1660" fmla="*/ 1266551 h 1613783"/>
                    <a:gd name="connsiteX1661" fmla="*/ 133596 w 1323463"/>
                    <a:gd name="connsiteY1661" fmla="*/ 1267282 h 1613783"/>
                    <a:gd name="connsiteX1662" fmla="*/ 134041 w 1323463"/>
                    <a:gd name="connsiteY1662" fmla="*/ 1270141 h 1613783"/>
                    <a:gd name="connsiteX1663" fmla="*/ 133411 w 1323463"/>
                    <a:gd name="connsiteY1663" fmla="*/ 1273248 h 1613783"/>
                    <a:gd name="connsiteX1664" fmla="*/ 132446 w 1323463"/>
                    <a:gd name="connsiteY1664" fmla="*/ 1272642 h 1613783"/>
                    <a:gd name="connsiteX1665" fmla="*/ 130740 w 1323463"/>
                    <a:gd name="connsiteY1665" fmla="*/ 1268693 h 1613783"/>
                    <a:gd name="connsiteX1666" fmla="*/ 129986 w 1323463"/>
                    <a:gd name="connsiteY1666" fmla="*/ 1268433 h 1613783"/>
                    <a:gd name="connsiteX1667" fmla="*/ 130197 w 1323463"/>
                    <a:gd name="connsiteY1667" fmla="*/ 1270364 h 1613783"/>
                    <a:gd name="connsiteX1668" fmla="*/ 129133 w 1323463"/>
                    <a:gd name="connsiteY1668" fmla="*/ 1272704 h 1613783"/>
                    <a:gd name="connsiteX1669" fmla="*/ 129739 w 1323463"/>
                    <a:gd name="connsiteY1669" fmla="*/ 1274610 h 1613783"/>
                    <a:gd name="connsiteX1670" fmla="*/ 132434 w 1323463"/>
                    <a:gd name="connsiteY1670" fmla="*/ 1276293 h 1613783"/>
                    <a:gd name="connsiteX1671" fmla="*/ 133040 w 1323463"/>
                    <a:gd name="connsiteY1671" fmla="*/ 1277928 h 1613783"/>
                    <a:gd name="connsiteX1672" fmla="*/ 132694 w 1323463"/>
                    <a:gd name="connsiteY1672" fmla="*/ 1279587 h 1613783"/>
                    <a:gd name="connsiteX1673" fmla="*/ 131717 w 1323463"/>
                    <a:gd name="connsiteY1673" fmla="*/ 1280626 h 1613783"/>
                    <a:gd name="connsiteX1674" fmla="*/ 130703 w 1323463"/>
                    <a:gd name="connsiteY1674" fmla="*/ 1280527 h 1613783"/>
                    <a:gd name="connsiteX1675" fmla="*/ 128911 w 1323463"/>
                    <a:gd name="connsiteY1675" fmla="*/ 1279463 h 1613783"/>
                    <a:gd name="connsiteX1676" fmla="*/ 121283 w 1323463"/>
                    <a:gd name="connsiteY1676" fmla="*/ 1274956 h 1613783"/>
                    <a:gd name="connsiteX1677" fmla="*/ 119924 w 1323463"/>
                    <a:gd name="connsiteY1677" fmla="*/ 1274152 h 1613783"/>
                    <a:gd name="connsiteX1678" fmla="*/ 117822 w 1323463"/>
                    <a:gd name="connsiteY1678" fmla="*/ 1272369 h 1613783"/>
                    <a:gd name="connsiteX1679" fmla="*/ 111307 w 1323463"/>
                    <a:gd name="connsiteY1679" fmla="*/ 1264249 h 1613783"/>
                    <a:gd name="connsiteX1680" fmla="*/ 111023 w 1323463"/>
                    <a:gd name="connsiteY1680" fmla="*/ 1263902 h 1613783"/>
                    <a:gd name="connsiteX1681" fmla="*/ 109564 w 1323463"/>
                    <a:gd name="connsiteY1681" fmla="*/ 1262887 h 1613783"/>
                    <a:gd name="connsiteX1682" fmla="*/ 101974 w 1323463"/>
                    <a:gd name="connsiteY1682" fmla="*/ 1260312 h 1613783"/>
                    <a:gd name="connsiteX1683" fmla="*/ 101764 w 1323463"/>
                    <a:gd name="connsiteY1683" fmla="*/ 1260263 h 1613783"/>
                    <a:gd name="connsiteX1684" fmla="*/ 101541 w 1323463"/>
                    <a:gd name="connsiteY1684" fmla="*/ 1260213 h 1613783"/>
                    <a:gd name="connsiteX1685" fmla="*/ 101331 w 1323463"/>
                    <a:gd name="connsiteY1685" fmla="*/ 1260102 h 1613783"/>
                    <a:gd name="connsiteX1686" fmla="*/ 100862 w 1323463"/>
                    <a:gd name="connsiteY1686" fmla="*/ 1260015 h 1613783"/>
                    <a:gd name="connsiteX1687" fmla="*/ 99032 w 1323463"/>
                    <a:gd name="connsiteY1687" fmla="*/ 1259953 h 1613783"/>
                    <a:gd name="connsiteX1688" fmla="*/ 97907 w 1323463"/>
                    <a:gd name="connsiteY1688" fmla="*/ 1260709 h 1613783"/>
                    <a:gd name="connsiteX1689" fmla="*/ 97227 w 1323463"/>
                    <a:gd name="connsiteY1689" fmla="*/ 1262466 h 1613783"/>
                    <a:gd name="connsiteX1690" fmla="*/ 95991 w 1323463"/>
                    <a:gd name="connsiteY1690" fmla="*/ 1262008 h 1613783"/>
                    <a:gd name="connsiteX1691" fmla="*/ 94903 w 1323463"/>
                    <a:gd name="connsiteY1691" fmla="*/ 1259904 h 1613783"/>
                    <a:gd name="connsiteX1692" fmla="*/ 95744 w 1323463"/>
                    <a:gd name="connsiteY1692" fmla="*/ 1256933 h 1613783"/>
                    <a:gd name="connsiteX1693" fmla="*/ 95336 w 1323463"/>
                    <a:gd name="connsiteY1693" fmla="*/ 1255224 h 1613783"/>
                    <a:gd name="connsiteX1694" fmla="*/ 94149 w 1323463"/>
                    <a:gd name="connsiteY1694" fmla="*/ 1255918 h 1613783"/>
                    <a:gd name="connsiteX1695" fmla="*/ 93741 w 1323463"/>
                    <a:gd name="connsiteY1695" fmla="*/ 1256648 h 1613783"/>
                    <a:gd name="connsiteX1696" fmla="*/ 93197 w 1323463"/>
                    <a:gd name="connsiteY1696" fmla="*/ 1257614 h 1613783"/>
                    <a:gd name="connsiteX1697" fmla="*/ 92332 w 1323463"/>
                    <a:gd name="connsiteY1697" fmla="*/ 1257935 h 1613783"/>
                    <a:gd name="connsiteX1698" fmla="*/ 92097 w 1323463"/>
                    <a:gd name="connsiteY1698" fmla="*/ 1257156 h 1613783"/>
                    <a:gd name="connsiteX1699" fmla="*/ 92900 w 1323463"/>
                    <a:gd name="connsiteY1699" fmla="*/ 1251523 h 1613783"/>
                    <a:gd name="connsiteX1700" fmla="*/ 93865 w 1323463"/>
                    <a:gd name="connsiteY1700" fmla="*/ 1250335 h 1613783"/>
                    <a:gd name="connsiteX1701" fmla="*/ 96906 w 1323463"/>
                    <a:gd name="connsiteY1701" fmla="*/ 1248342 h 1613783"/>
                    <a:gd name="connsiteX1702" fmla="*/ 97103 w 1323463"/>
                    <a:gd name="connsiteY1702" fmla="*/ 1248119 h 1613783"/>
                    <a:gd name="connsiteX1703" fmla="*/ 98142 w 1323463"/>
                    <a:gd name="connsiteY1703" fmla="*/ 1246931 h 1613783"/>
                    <a:gd name="connsiteX1704" fmla="*/ 97969 w 1323463"/>
                    <a:gd name="connsiteY1704" fmla="*/ 1245866 h 1613783"/>
                    <a:gd name="connsiteX1705" fmla="*/ 97042 w 1323463"/>
                    <a:gd name="connsiteY1705" fmla="*/ 1245680 h 1613783"/>
                    <a:gd name="connsiteX1706" fmla="*/ 96745 w 1323463"/>
                    <a:gd name="connsiteY1706" fmla="*/ 1245631 h 1613783"/>
                    <a:gd name="connsiteX1707" fmla="*/ 95830 w 1323463"/>
                    <a:gd name="connsiteY1707" fmla="*/ 1246596 h 1613783"/>
                    <a:gd name="connsiteX1708" fmla="*/ 94693 w 1323463"/>
                    <a:gd name="connsiteY1708" fmla="*/ 1246782 h 1613783"/>
                    <a:gd name="connsiteX1709" fmla="*/ 94001 w 1323463"/>
                    <a:gd name="connsiteY1709" fmla="*/ 1248255 h 1613783"/>
                    <a:gd name="connsiteX1710" fmla="*/ 92492 w 1323463"/>
                    <a:gd name="connsiteY1710" fmla="*/ 1247884 h 1613783"/>
                    <a:gd name="connsiteX1711" fmla="*/ 91602 w 1323463"/>
                    <a:gd name="connsiteY1711" fmla="*/ 1245841 h 1613783"/>
                    <a:gd name="connsiteX1712" fmla="*/ 90688 w 1323463"/>
                    <a:gd name="connsiteY1712" fmla="*/ 1244950 h 1613783"/>
                    <a:gd name="connsiteX1713" fmla="*/ 89464 w 1323463"/>
                    <a:gd name="connsiteY1713" fmla="*/ 1244776 h 1613783"/>
                    <a:gd name="connsiteX1714" fmla="*/ 84717 w 1323463"/>
                    <a:gd name="connsiteY1714" fmla="*/ 1246200 h 1613783"/>
                    <a:gd name="connsiteX1715" fmla="*/ 79191 w 1323463"/>
                    <a:gd name="connsiteY1715" fmla="*/ 1246856 h 1613783"/>
                    <a:gd name="connsiteX1716" fmla="*/ 77263 w 1323463"/>
                    <a:gd name="connsiteY1716" fmla="*/ 1247871 h 1613783"/>
                    <a:gd name="connsiteX1717" fmla="*/ 77089 w 1323463"/>
                    <a:gd name="connsiteY1717" fmla="*/ 1248738 h 1613783"/>
                    <a:gd name="connsiteX1718" fmla="*/ 77151 w 1323463"/>
                    <a:gd name="connsiteY1718" fmla="*/ 1250384 h 1613783"/>
                    <a:gd name="connsiteX1719" fmla="*/ 79055 w 1323463"/>
                    <a:gd name="connsiteY1719" fmla="*/ 1252464 h 1613783"/>
                    <a:gd name="connsiteX1720" fmla="*/ 80501 w 1323463"/>
                    <a:gd name="connsiteY1720" fmla="*/ 1253046 h 1613783"/>
                    <a:gd name="connsiteX1721" fmla="*/ 83678 w 1323463"/>
                    <a:gd name="connsiteY1721" fmla="*/ 1252773 h 1613783"/>
                    <a:gd name="connsiteX1722" fmla="*/ 84210 w 1323463"/>
                    <a:gd name="connsiteY1722" fmla="*/ 1252959 h 1613783"/>
                    <a:gd name="connsiteX1723" fmla="*/ 85112 w 1323463"/>
                    <a:gd name="connsiteY1723" fmla="*/ 1253281 h 1613783"/>
                    <a:gd name="connsiteX1724" fmla="*/ 90663 w 1323463"/>
                    <a:gd name="connsiteY1724" fmla="*/ 1256859 h 1613783"/>
                    <a:gd name="connsiteX1725" fmla="*/ 93790 w 1323463"/>
                    <a:gd name="connsiteY1725" fmla="*/ 1262677 h 1613783"/>
                    <a:gd name="connsiteX1726" fmla="*/ 97672 w 1323463"/>
                    <a:gd name="connsiteY1726" fmla="*/ 1267517 h 1613783"/>
                    <a:gd name="connsiteX1727" fmla="*/ 96980 w 1323463"/>
                    <a:gd name="connsiteY1727" fmla="*/ 1268569 h 1613783"/>
                    <a:gd name="connsiteX1728" fmla="*/ 80860 w 1323463"/>
                    <a:gd name="connsiteY1728" fmla="*/ 1256252 h 1613783"/>
                    <a:gd name="connsiteX1729" fmla="*/ 79426 w 1323463"/>
                    <a:gd name="connsiteY1729" fmla="*/ 1255175 h 1613783"/>
                    <a:gd name="connsiteX1730" fmla="*/ 72466 w 1323463"/>
                    <a:gd name="connsiteY1730" fmla="*/ 1251659 h 1613783"/>
                    <a:gd name="connsiteX1731" fmla="*/ 64777 w 1323463"/>
                    <a:gd name="connsiteY1731" fmla="*/ 1246893 h 1613783"/>
                    <a:gd name="connsiteX1732" fmla="*/ 62304 w 1323463"/>
                    <a:gd name="connsiteY1732" fmla="*/ 1246212 h 1613783"/>
                    <a:gd name="connsiteX1733" fmla="*/ 59201 w 1323463"/>
                    <a:gd name="connsiteY1733" fmla="*/ 1246485 h 1613783"/>
                    <a:gd name="connsiteX1734" fmla="*/ 54825 w 1323463"/>
                    <a:gd name="connsiteY1734" fmla="*/ 1248441 h 1613783"/>
                    <a:gd name="connsiteX1735" fmla="*/ 54220 w 1323463"/>
                    <a:gd name="connsiteY1735" fmla="*/ 1248701 h 1613783"/>
                    <a:gd name="connsiteX1736" fmla="*/ 52514 w 1323463"/>
                    <a:gd name="connsiteY1736" fmla="*/ 1250285 h 1613783"/>
                    <a:gd name="connsiteX1737" fmla="*/ 50598 w 1323463"/>
                    <a:gd name="connsiteY1737" fmla="*/ 1253306 h 1613783"/>
                    <a:gd name="connsiteX1738" fmla="*/ 49609 w 1323463"/>
                    <a:gd name="connsiteY1738" fmla="*/ 1253925 h 1613783"/>
                    <a:gd name="connsiteX1739" fmla="*/ 47173 w 1323463"/>
                    <a:gd name="connsiteY1739" fmla="*/ 1253887 h 1613783"/>
                    <a:gd name="connsiteX1740" fmla="*/ 45072 w 1323463"/>
                    <a:gd name="connsiteY1740" fmla="*/ 1253380 h 1613783"/>
                    <a:gd name="connsiteX1741" fmla="*/ 40819 w 1323463"/>
                    <a:gd name="connsiteY1741" fmla="*/ 1252365 h 1613783"/>
                    <a:gd name="connsiteX1742" fmla="*/ 35973 w 1323463"/>
                    <a:gd name="connsiteY1742" fmla="*/ 1253219 h 1613783"/>
                    <a:gd name="connsiteX1743" fmla="*/ 34477 w 1323463"/>
                    <a:gd name="connsiteY1743" fmla="*/ 1252922 h 1613783"/>
                    <a:gd name="connsiteX1744" fmla="*/ 31004 w 1323463"/>
                    <a:gd name="connsiteY1744" fmla="*/ 1250706 h 1613783"/>
                    <a:gd name="connsiteX1745" fmla="*/ 29582 w 1323463"/>
                    <a:gd name="connsiteY1745" fmla="*/ 1250768 h 1613783"/>
                    <a:gd name="connsiteX1746" fmla="*/ 24514 w 1323463"/>
                    <a:gd name="connsiteY1746" fmla="*/ 1252427 h 1613783"/>
                    <a:gd name="connsiteX1747" fmla="*/ 22907 w 1323463"/>
                    <a:gd name="connsiteY1747" fmla="*/ 1254643 h 1613783"/>
                    <a:gd name="connsiteX1748" fmla="*/ 19173 w 1323463"/>
                    <a:gd name="connsiteY1748" fmla="*/ 1254593 h 1613783"/>
                    <a:gd name="connsiteX1749" fmla="*/ 12189 w 1323463"/>
                    <a:gd name="connsiteY1749" fmla="*/ 1257700 h 1613783"/>
                    <a:gd name="connsiteX1750" fmla="*/ 9444 w 1323463"/>
                    <a:gd name="connsiteY1750" fmla="*/ 1258394 h 1613783"/>
                    <a:gd name="connsiteX1751" fmla="*/ 6898 w 1323463"/>
                    <a:gd name="connsiteY1751" fmla="*/ 1258455 h 1613783"/>
                    <a:gd name="connsiteX1752" fmla="*/ 5996 w 1323463"/>
                    <a:gd name="connsiteY1752" fmla="*/ 1258468 h 1613783"/>
                    <a:gd name="connsiteX1753" fmla="*/ 1817 w 1323463"/>
                    <a:gd name="connsiteY1753" fmla="*/ 1257156 h 1613783"/>
                    <a:gd name="connsiteX1754" fmla="*/ 0 w 1323463"/>
                    <a:gd name="connsiteY1754" fmla="*/ 1255658 h 1613783"/>
                    <a:gd name="connsiteX1755" fmla="*/ 148 w 1323463"/>
                    <a:gd name="connsiteY1755" fmla="*/ 1254358 h 1613783"/>
                    <a:gd name="connsiteX1756" fmla="*/ 2015 w 1323463"/>
                    <a:gd name="connsiteY1756" fmla="*/ 1251981 h 1613783"/>
                    <a:gd name="connsiteX1757" fmla="*/ 2410 w 1323463"/>
                    <a:gd name="connsiteY1757" fmla="*/ 1248305 h 1613783"/>
                    <a:gd name="connsiteX1758" fmla="*/ 9729 w 1323463"/>
                    <a:gd name="connsiteY1758" fmla="*/ 1239726 h 1613783"/>
                    <a:gd name="connsiteX1759" fmla="*/ 10384 w 1323463"/>
                    <a:gd name="connsiteY1759" fmla="*/ 1239503 h 1613783"/>
                    <a:gd name="connsiteX1760" fmla="*/ 11398 w 1323463"/>
                    <a:gd name="connsiteY1760" fmla="*/ 1239156 h 1613783"/>
                    <a:gd name="connsiteX1761" fmla="*/ 12819 w 1323463"/>
                    <a:gd name="connsiteY1761" fmla="*/ 1237510 h 1613783"/>
                    <a:gd name="connsiteX1762" fmla="*/ 15304 w 1323463"/>
                    <a:gd name="connsiteY1762" fmla="*/ 1238550 h 1613783"/>
                    <a:gd name="connsiteX1763" fmla="*/ 17863 w 1323463"/>
                    <a:gd name="connsiteY1763" fmla="*/ 1238228 h 1613783"/>
                    <a:gd name="connsiteX1764" fmla="*/ 20892 w 1323463"/>
                    <a:gd name="connsiteY1764" fmla="*/ 1234217 h 1613783"/>
                    <a:gd name="connsiteX1765" fmla="*/ 20719 w 1323463"/>
                    <a:gd name="connsiteY1765" fmla="*/ 1233363 h 1613783"/>
                    <a:gd name="connsiteX1766" fmla="*/ 18976 w 1323463"/>
                    <a:gd name="connsiteY1766" fmla="*/ 1233945 h 1613783"/>
                    <a:gd name="connsiteX1767" fmla="*/ 18110 w 1323463"/>
                    <a:gd name="connsiteY1767" fmla="*/ 1233165 h 1613783"/>
                    <a:gd name="connsiteX1768" fmla="*/ 16911 w 1323463"/>
                    <a:gd name="connsiteY1768" fmla="*/ 1233029 h 1613783"/>
                    <a:gd name="connsiteX1769" fmla="*/ 15255 w 1323463"/>
                    <a:gd name="connsiteY1769" fmla="*/ 1233895 h 1613783"/>
                    <a:gd name="connsiteX1770" fmla="*/ 16701 w 1323463"/>
                    <a:gd name="connsiteY1770" fmla="*/ 1231308 h 1613783"/>
                    <a:gd name="connsiteX1771" fmla="*/ 18778 w 1323463"/>
                    <a:gd name="connsiteY1771" fmla="*/ 1228857 h 1613783"/>
                    <a:gd name="connsiteX1772" fmla="*/ 20966 w 1323463"/>
                    <a:gd name="connsiteY1772" fmla="*/ 1226604 h 1613783"/>
                    <a:gd name="connsiteX1773" fmla="*/ 23871 w 1323463"/>
                    <a:gd name="connsiteY1773" fmla="*/ 1223930 h 1613783"/>
                    <a:gd name="connsiteX1774" fmla="*/ 26615 w 1323463"/>
                    <a:gd name="connsiteY1774" fmla="*/ 1221764 h 1613783"/>
                    <a:gd name="connsiteX1775" fmla="*/ 29706 w 1323463"/>
                    <a:gd name="connsiteY1775" fmla="*/ 1218681 h 1613783"/>
                    <a:gd name="connsiteX1776" fmla="*/ 32697 w 1323463"/>
                    <a:gd name="connsiteY1776" fmla="*/ 1215314 h 1613783"/>
                    <a:gd name="connsiteX1777" fmla="*/ 35874 w 1323463"/>
                    <a:gd name="connsiteY1777" fmla="*/ 1211836 h 1613783"/>
                    <a:gd name="connsiteX1778" fmla="*/ 39249 w 1323463"/>
                    <a:gd name="connsiteY1778" fmla="*/ 1208952 h 1613783"/>
                    <a:gd name="connsiteX1779" fmla="*/ 40955 w 1323463"/>
                    <a:gd name="connsiteY1779" fmla="*/ 1207825 h 1613783"/>
                    <a:gd name="connsiteX1780" fmla="*/ 44392 w 1323463"/>
                    <a:gd name="connsiteY1780" fmla="*/ 1206525 h 1613783"/>
                    <a:gd name="connsiteX1781" fmla="*/ 47346 w 1323463"/>
                    <a:gd name="connsiteY1781" fmla="*/ 1205139 h 1613783"/>
                    <a:gd name="connsiteX1782" fmla="*/ 50573 w 1323463"/>
                    <a:gd name="connsiteY1782" fmla="*/ 1203443 h 1613783"/>
                    <a:gd name="connsiteX1783" fmla="*/ 53033 w 1323463"/>
                    <a:gd name="connsiteY1783" fmla="*/ 1201289 h 1613783"/>
                    <a:gd name="connsiteX1784" fmla="*/ 55419 w 1323463"/>
                    <a:gd name="connsiteY1784" fmla="*/ 1199222 h 1613783"/>
                    <a:gd name="connsiteX1785" fmla="*/ 57533 w 1323463"/>
                    <a:gd name="connsiteY1785" fmla="*/ 1197971 h 1613783"/>
                    <a:gd name="connsiteX1786" fmla="*/ 60945 w 1323463"/>
                    <a:gd name="connsiteY1786" fmla="*/ 1196164 h 1613783"/>
                    <a:gd name="connsiteX1787" fmla="*/ 65420 w 1323463"/>
                    <a:gd name="connsiteY1787" fmla="*/ 1195124 h 1613783"/>
                    <a:gd name="connsiteX1788" fmla="*/ 68003 w 1323463"/>
                    <a:gd name="connsiteY1788" fmla="*/ 1194505 h 1613783"/>
                    <a:gd name="connsiteX1789" fmla="*/ 70167 w 1323463"/>
                    <a:gd name="connsiteY1789" fmla="*/ 1193985 h 1613783"/>
                    <a:gd name="connsiteX1790" fmla="*/ 75111 w 1323463"/>
                    <a:gd name="connsiteY1790" fmla="*/ 1193230 h 1613783"/>
                    <a:gd name="connsiteX1791" fmla="*/ 78276 w 1323463"/>
                    <a:gd name="connsiteY1791" fmla="*/ 1192326 h 1613783"/>
                    <a:gd name="connsiteX1792" fmla="*/ 80390 w 1323463"/>
                    <a:gd name="connsiteY1792" fmla="*/ 1190977 h 1613783"/>
                    <a:gd name="connsiteX1793" fmla="*/ 84865 w 1323463"/>
                    <a:gd name="connsiteY1793" fmla="*/ 1186954 h 1613783"/>
                    <a:gd name="connsiteX1794" fmla="*/ 88030 w 1323463"/>
                    <a:gd name="connsiteY1794" fmla="*/ 1183005 h 1613783"/>
                    <a:gd name="connsiteX1795" fmla="*/ 91751 w 1323463"/>
                    <a:gd name="connsiteY1795" fmla="*/ 1178945 h 1613783"/>
                    <a:gd name="connsiteX1796" fmla="*/ 95101 w 1323463"/>
                    <a:gd name="connsiteY1796" fmla="*/ 1175082 h 1613783"/>
                    <a:gd name="connsiteX1797" fmla="*/ 97450 w 1323463"/>
                    <a:gd name="connsiteY1797" fmla="*/ 1171740 h 1613783"/>
                    <a:gd name="connsiteX1798" fmla="*/ 100639 w 1323463"/>
                    <a:gd name="connsiteY1798" fmla="*/ 1168360 h 1613783"/>
                    <a:gd name="connsiteX1799" fmla="*/ 103186 w 1323463"/>
                    <a:gd name="connsiteY1799" fmla="*/ 1165414 h 1613783"/>
                    <a:gd name="connsiteX1800" fmla="*/ 104644 w 1323463"/>
                    <a:gd name="connsiteY1800" fmla="*/ 1163446 h 1613783"/>
                    <a:gd name="connsiteX1801" fmla="*/ 105435 w 1323463"/>
                    <a:gd name="connsiteY1801" fmla="*/ 1162369 h 1613783"/>
                    <a:gd name="connsiteX1802" fmla="*/ 105967 w 1323463"/>
                    <a:gd name="connsiteY1802" fmla="*/ 1160970 h 1613783"/>
                    <a:gd name="connsiteX1803" fmla="*/ 105831 w 1323463"/>
                    <a:gd name="connsiteY1803" fmla="*/ 1159584 h 1613783"/>
                    <a:gd name="connsiteX1804" fmla="*/ 104978 w 1323463"/>
                    <a:gd name="connsiteY1804" fmla="*/ 1156142 h 1613783"/>
                    <a:gd name="connsiteX1805" fmla="*/ 104150 w 1323463"/>
                    <a:gd name="connsiteY1805" fmla="*/ 1153394 h 1613783"/>
                    <a:gd name="connsiteX1806" fmla="*/ 104360 w 1323463"/>
                    <a:gd name="connsiteY1806" fmla="*/ 1150139 h 1613783"/>
                    <a:gd name="connsiteX1807" fmla="*/ 104990 w 1323463"/>
                    <a:gd name="connsiteY1807" fmla="*/ 1145954 h 1613783"/>
                    <a:gd name="connsiteX1808" fmla="*/ 105213 w 1323463"/>
                    <a:gd name="connsiteY1808" fmla="*/ 1143776 h 1613783"/>
                    <a:gd name="connsiteX1809" fmla="*/ 105609 w 1323463"/>
                    <a:gd name="connsiteY1809" fmla="*/ 1141288 h 1613783"/>
                    <a:gd name="connsiteX1810" fmla="*/ 106684 w 1323463"/>
                    <a:gd name="connsiteY1810" fmla="*/ 1139369 h 1613783"/>
                    <a:gd name="connsiteX1811" fmla="*/ 108551 w 1323463"/>
                    <a:gd name="connsiteY1811" fmla="*/ 1135841 h 1613783"/>
                    <a:gd name="connsiteX1812" fmla="*/ 110788 w 1323463"/>
                    <a:gd name="connsiteY1812" fmla="*/ 1131904 h 1613783"/>
                    <a:gd name="connsiteX1813" fmla="*/ 111147 w 1323463"/>
                    <a:gd name="connsiteY1813" fmla="*/ 1131248 h 1613783"/>
                    <a:gd name="connsiteX1814" fmla="*/ 111864 w 1323463"/>
                    <a:gd name="connsiteY1814" fmla="*/ 1129886 h 1613783"/>
                    <a:gd name="connsiteX1815" fmla="*/ 112556 w 1323463"/>
                    <a:gd name="connsiteY1815" fmla="*/ 1127993 h 1613783"/>
                    <a:gd name="connsiteX1816" fmla="*/ 113644 w 1323463"/>
                    <a:gd name="connsiteY1816" fmla="*/ 1126470 h 1613783"/>
                    <a:gd name="connsiteX1817" fmla="*/ 115387 w 1323463"/>
                    <a:gd name="connsiteY1817" fmla="*/ 1125021 h 1613783"/>
                    <a:gd name="connsiteX1818" fmla="*/ 117365 w 1323463"/>
                    <a:gd name="connsiteY1818" fmla="*/ 1123883 h 1613783"/>
                    <a:gd name="connsiteX1819" fmla="*/ 120690 w 1323463"/>
                    <a:gd name="connsiteY1819" fmla="*/ 1121593 h 1613783"/>
                    <a:gd name="connsiteX1820" fmla="*/ 123348 w 1323463"/>
                    <a:gd name="connsiteY1820" fmla="*/ 1119748 h 1613783"/>
                    <a:gd name="connsiteX1821" fmla="*/ 123818 w 1323463"/>
                    <a:gd name="connsiteY1821" fmla="*/ 1119414 h 1613783"/>
                    <a:gd name="connsiteX1822" fmla="*/ 125375 w 1323463"/>
                    <a:gd name="connsiteY1822" fmla="*/ 1117978 h 1613783"/>
                    <a:gd name="connsiteX1823" fmla="*/ 127588 w 1323463"/>
                    <a:gd name="connsiteY1823" fmla="*/ 1116331 h 1613783"/>
                    <a:gd name="connsiteX1824" fmla="*/ 129690 w 1323463"/>
                    <a:gd name="connsiteY1824" fmla="*/ 1114190 h 1613783"/>
                    <a:gd name="connsiteX1825" fmla="*/ 131087 w 1323463"/>
                    <a:gd name="connsiteY1825" fmla="*/ 1112172 h 1613783"/>
                    <a:gd name="connsiteX1826" fmla="*/ 131593 w 1323463"/>
                    <a:gd name="connsiteY1826" fmla="*/ 1111454 h 1613783"/>
                    <a:gd name="connsiteX1827" fmla="*/ 132187 w 1323463"/>
                    <a:gd name="connsiteY1827" fmla="*/ 1109350 h 1613783"/>
                    <a:gd name="connsiteX1828" fmla="*/ 133188 w 1323463"/>
                    <a:gd name="connsiteY1828" fmla="*/ 1108038 h 1613783"/>
                    <a:gd name="connsiteX1829" fmla="*/ 134659 w 1323463"/>
                    <a:gd name="connsiteY1829" fmla="*/ 1106800 h 1613783"/>
                    <a:gd name="connsiteX1830" fmla="*/ 135747 w 1323463"/>
                    <a:gd name="connsiteY1830" fmla="*/ 1105277 h 1613783"/>
                    <a:gd name="connsiteX1831" fmla="*/ 135883 w 1323463"/>
                    <a:gd name="connsiteY1831" fmla="*/ 1103692 h 1613783"/>
                    <a:gd name="connsiteX1832" fmla="*/ 135759 w 1323463"/>
                    <a:gd name="connsiteY1832" fmla="*/ 1102405 h 1613783"/>
                    <a:gd name="connsiteX1833" fmla="*/ 136007 w 1323463"/>
                    <a:gd name="connsiteY1833" fmla="*/ 1101006 h 1613783"/>
                    <a:gd name="connsiteX1834" fmla="*/ 136785 w 1323463"/>
                    <a:gd name="connsiteY1834" fmla="*/ 1098605 h 1613783"/>
                    <a:gd name="connsiteX1835" fmla="*/ 138912 w 1323463"/>
                    <a:gd name="connsiteY1835" fmla="*/ 1093987 h 1613783"/>
                    <a:gd name="connsiteX1836" fmla="*/ 140457 w 1323463"/>
                    <a:gd name="connsiteY1836" fmla="*/ 1091858 h 1613783"/>
                    <a:gd name="connsiteX1837" fmla="*/ 142287 w 1323463"/>
                    <a:gd name="connsiteY1837" fmla="*/ 1089964 h 1613783"/>
                    <a:gd name="connsiteX1838" fmla="*/ 143671 w 1323463"/>
                    <a:gd name="connsiteY1838" fmla="*/ 1088937 h 1613783"/>
                    <a:gd name="connsiteX1839" fmla="*/ 143918 w 1323463"/>
                    <a:gd name="connsiteY1839" fmla="*/ 1088763 h 1613783"/>
                    <a:gd name="connsiteX1840" fmla="*/ 143325 w 1323463"/>
                    <a:gd name="connsiteY1840" fmla="*/ 1088379 h 1613783"/>
                    <a:gd name="connsiteX1841" fmla="*/ 142979 w 1323463"/>
                    <a:gd name="connsiteY1841" fmla="*/ 1088181 h 1613783"/>
                    <a:gd name="connsiteX1842" fmla="*/ 143325 w 1323463"/>
                    <a:gd name="connsiteY1842" fmla="*/ 1084022 h 1613783"/>
                    <a:gd name="connsiteX1843" fmla="*/ 143226 w 1323463"/>
                    <a:gd name="connsiteY1843" fmla="*/ 1081497 h 1613783"/>
                    <a:gd name="connsiteX1844" fmla="*/ 143263 w 1323463"/>
                    <a:gd name="connsiteY1844" fmla="*/ 1078687 h 1613783"/>
                    <a:gd name="connsiteX1845" fmla="*/ 144067 w 1323463"/>
                    <a:gd name="connsiteY1845" fmla="*/ 1076508 h 1613783"/>
                    <a:gd name="connsiteX1846" fmla="*/ 144289 w 1323463"/>
                    <a:gd name="connsiteY1846" fmla="*/ 1074304 h 1613783"/>
                    <a:gd name="connsiteX1847" fmla="*/ 145266 w 1323463"/>
                    <a:gd name="connsiteY1847" fmla="*/ 1072522 h 1613783"/>
                    <a:gd name="connsiteX1848" fmla="*/ 148566 w 1323463"/>
                    <a:gd name="connsiteY1848" fmla="*/ 1068177 h 1613783"/>
                    <a:gd name="connsiteX1849" fmla="*/ 150136 w 1323463"/>
                    <a:gd name="connsiteY1849" fmla="*/ 1064810 h 1613783"/>
                    <a:gd name="connsiteX1850" fmla="*/ 151150 w 1323463"/>
                    <a:gd name="connsiteY1850" fmla="*/ 1061220 h 1613783"/>
                    <a:gd name="connsiteX1851" fmla="*/ 150705 w 1323463"/>
                    <a:gd name="connsiteY1851" fmla="*/ 1053210 h 1613783"/>
                    <a:gd name="connsiteX1852" fmla="*/ 150594 w 1323463"/>
                    <a:gd name="connsiteY1852" fmla="*/ 1048804 h 1613783"/>
                    <a:gd name="connsiteX1853" fmla="*/ 150680 w 1323463"/>
                    <a:gd name="connsiteY1853" fmla="*/ 1043604 h 1613783"/>
                    <a:gd name="connsiteX1854" fmla="*/ 151471 w 1323463"/>
                    <a:gd name="connsiteY1854" fmla="*/ 1041611 h 1613783"/>
                    <a:gd name="connsiteX1855" fmla="*/ 154364 w 1323463"/>
                    <a:gd name="connsiteY1855" fmla="*/ 1038467 h 1613783"/>
                    <a:gd name="connsiteX1856" fmla="*/ 158815 w 1323463"/>
                    <a:gd name="connsiteY1856" fmla="*/ 1033937 h 1613783"/>
                    <a:gd name="connsiteX1857" fmla="*/ 160286 w 1323463"/>
                    <a:gd name="connsiteY1857" fmla="*/ 1029988 h 1613783"/>
                    <a:gd name="connsiteX1858" fmla="*/ 162647 w 1323463"/>
                    <a:gd name="connsiteY1858" fmla="*/ 1025419 h 1613783"/>
                    <a:gd name="connsiteX1859" fmla="*/ 165156 w 1323463"/>
                    <a:gd name="connsiteY1859" fmla="*/ 1023464 h 1613783"/>
                    <a:gd name="connsiteX1860" fmla="*/ 168024 w 1323463"/>
                    <a:gd name="connsiteY1860" fmla="*/ 1022325 h 1613783"/>
                    <a:gd name="connsiteX1861" fmla="*/ 171659 w 1323463"/>
                    <a:gd name="connsiteY1861" fmla="*/ 1020592 h 1613783"/>
                    <a:gd name="connsiteX1862" fmla="*/ 175330 w 1323463"/>
                    <a:gd name="connsiteY1862" fmla="*/ 1017249 h 1613783"/>
                    <a:gd name="connsiteX1863" fmla="*/ 177098 w 1323463"/>
                    <a:gd name="connsiteY1863" fmla="*/ 1014080 h 1613783"/>
                    <a:gd name="connsiteX1864" fmla="*/ 178693 w 1323463"/>
                    <a:gd name="connsiteY1864" fmla="*/ 1010107 h 1613783"/>
                    <a:gd name="connsiteX1865" fmla="*/ 178742 w 1323463"/>
                    <a:gd name="connsiteY1865" fmla="*/ 1007309 h 1613783"/>
                    <a:gd name="connsiteX1866" fmla="*/ 178977 w 1323463"/>
                    <a:gd name="connsiteY1866" fmla="*/ 1004511 h 1613783"/>
                    <a:gd name="connsiteX1867" fmla="*/ 179199 w 1323463"/>
                    <a:gd name="connsiteY1867" fmla="*/ 1002716 h 1613783"/>
                    <a:gd name="connsiteX1868" fmla="*/ 180930 w 1323463"/>
                    <a:gd name="connsiteY1868" fmla="*/ 1001342 h 1613783"/>
                    <a:gd name="connsiteX1869" fmla="*/ 186110 w 1323463"/>
                    <a:gd name="connsiteY1869" fmla="*/ 999040 h 1613783"/>
                    <a:gd name="connsiteX1870" fmla="*/ 189571 w 1323463"/>
                    <a:gd name="connsiteY1870" fmla="*/ 996910 h 1613783"/>
                    <a:gd name="connsiteX1871" fmla="*/ 191920 w 1323463"/>
                    <a:gd name="connsiteY1871" fmla="*/ 993742 h 1613783"/>
                    <a:gd name="connsiteX1872" fmla="*/ 195270 w 1323463"/>
                    <a:gd name="connsiteY1872" fmla="*/ 987205 h 1613783"/>
                    <a:gd name="connsiteX1873" fmla="*/ 196679 w 1323463"/>
                    <a:gd name="connsiteY1873" fmla="*/ 982625 h 1613783"/>
                    <a:gd name="connsiteX1874" fmla="*/ 198113 w 1323463"/>
                    <a:gd name="connsiteY1874" fmla="*/ 977055 h 1613783"/>
                    <a:gd name="connsiteX1875" fmla="*/ 198163 w 1323463"/>
                    <a:gd name="connsiteY1875" fmla="*/ 974046 h 1613783"/>
                    <a:gd name="connsiteX1876" fmla="*/ 199807 w 1323463"/>
                    <a:gd name="connsiteY1876" fmla="*/ 967671 h 1613783"/>
                    <a:gd name="connsiteX1877" fmla="*/ 201649 w 1323463"/>
                    <a:gd name="connsiteY1877" fmla="*/ 960504 h 1613783"/>
                    <a:gd name="connsiteX1878" fmla="*/ 201884 w 1323463"/>
                    <a:gd name="connsiteY1878" fmla="*/ 957508 h 1613783"/>
                    <a:gd name="connsiteX1879" fmla="*/ 202897 w 1323463"/>
                    <a:gd name="connsiteY1879" fmla="*/ 954525 h 1613783"/>
                    <a:gd name="connsiteX1880" fmla="*/ 205716 w 1323463"/>
                    <a:gd name="connsiteY1880" fmla="*/ 948397 h 1613783"/>
                    <a:gd name="connsiteX1881" fmla="*/ 209054 w 1323463"/>
                    <a:gd name="connsiteY1881" fmla="*/ 942851 h 1613783"/>
                    <a:gd name="connsiteX1882" fmla="*/ 212194 w 1323463"/>
                    <a:gd name="connsiteY1882" fmla="*/ 938110 h 1613783"/>
                    <a:gd name="connsiteX1883" fmla="*/ 215531 w 1323463"/>
                    <a:gd name="connsiteY1883" fmla="*/ 933171 h 1613783"/>
                    <a:gd name="connsiteX1884" fmla="*/ 219426 w 1323463"/>
                    <a:gd name="connsiteY1884" fmla="*/ 928838 h 1613783"/>
                    <a:gd name="connsiteX1885" fmla="*/ 222120 w 1323463"/>
                    <a:gd name="connsiteY1885" fmla="*/ 925211 h 1613783"/>
                    <a:gd name="connsiteX1886" fmla="*/ 222355 w 1323463"/>
                    <a:gd name="connsiteY1886" fmla="*/ 924889 h 1613783"/>
                    <a:gd name="connsiteX1887" fmla="*/ 224741 w 1323463"/>
                    <a:gd name="connsiteY1887" fmla="*/ 919331 h 1613783"/>
                    <a:gd name="connsiteX1888" fmla="*/ 225384 w 1323463"/>
                    <a:gd name="connsiteY1888" fmla="*/ 915939 h 1613783"/>
                    <a:gd name="connsiteX1889" fmla="*/ 225829 w 1323463"/>
                    <a:gd name="connsiteY1889" fmla="*/ 912547 h 1613783"/>
                    <a:gd name="connsiteX1890" fmla="*/ 224754 w 1323463"/>
                    <a:gd name="connsiteY1890" fmla="*/ 908314 h 1613783"/>
                    <a:gd name="connsiteX1891" fmla="*/ 222961 w 1323463"/>
                    <a:gd name="connsiteY1891" fmla="*/ 902669 h 1613783"/>
                    <a:gd name="connsiteX1892" fmla="*/ 221885 w 1323463"/>
                    <a:gd name="connsiteY1892" fmla="*/ 898843 h 1613783"/>
                    <a:gd name="connsiteX1893" fmla="*/ 221366 w 1323463"/>
                    <a:gd name="connsiteY1893" fmla="*/ 895625 h 1613783"/>
                    <a:gd name="connsiteX1894" fmla="*/ 221206 w 1323463"/>
                    <a:gd name="connsiteY1894" fmla="*/ 893830 h 1613783"/>
                    <a:gd name="connsiteX1895" fmla="*/ 222219 w 1323463"/>
                    <a:gd name="connsiteY1895" fmla="*/ 891045 h 1613783"/>
                    <a:gd name="connsiteX1896" fmla="*/ 222714 w 1323463"/>
                    <a:gd name="connsiteY1896" fmla="*/ 885041 h 1613783"/>
                    <a:gd name="connsiteX1897" fmla="*/ 222627 w 1323463"/>
                    <a:gd name="connsiteY1897" fmla="*/ 879025 h 1613783"/>
                    <a:gd name="connsiteX1898" fmla="*/ 223146 w 1323463"/>
                    <a:gd name="connsiteY1898" fmla="*/ 872043 h 1613783"/>
                    <a:gd name="connsiteX1899" fmla="*/ 223060 w 1323463"/>
                    <a:gd name="connsiteY1899" fmla="*/ 866435 h 1613783"/>
                    <a:gd name="connsiteX1900" fmla="*/ 224382 w 1323463"/>
                    <a:gd name="connsiteY1900" fmla="*/ 856842 h 1613783"/>
                    <a:gd name="connsiteX1901" fmla="*/ 225471 w 1323463"/>
                    <a:gd name="connsiteY1901" fmla="*/ 849847 h 1613783"/>
                    <a:gd name="connsiteX1902" fmla="*/ 226101 w 1323463"/>
                    <a:gd name="connsiteY1902" fmla="*/ 846864 h 1613783"/>
                    <a:gd name="connsiteX1903" fmla="*/ 226583 w 1323463"/>
                    <a:gd name="connsiteY1903" fmla="*/ 841665 h 1613783"/>
                    <a:gd name="connsiteX1904" fmla="*/ 227201 w 1323463"/>
                    <a:gd name="connsiteY1904" fmla="*/ 838867 h 1613783"/>
                    <a:gd name="connsiteX1905" fmla="*/ 229414 w 1323463"/>
                    <a:gd name="connsiteY1905" fmla="*/ 833098 h 1613783"/>
                    <a:gd name="connsiteX1906" fmla="*/ 229649 w 1323463"/>
                    <a:gd name="connsiteY1906" fmla="*/ 830908 h 1613783"/>
                    <a:gd name="connsiteX1907" fmla="*/ 229315 w 1323463"/>
                    <a:gd name="connsiteY1907" fmla="*/ 828493 h 1613783"/>
                    <a:gd name="connsiteX1908" fmla="*/ 228017 w 1323463"/>
                    <a:gd name="connsiteY1908" fmla="*/ 826055 h 1613783"/>
                    <a:gd name="connsiteX1909" fmla="*/ 225384 w 1323463"/>
                    <a:gd name="connsiteY1909" fmla="*/ 823604 h 1613783"/>
                    <a:gd name="connsiteX1910" fmla="*/ 223369 w 1323463"/>
                    <a:gd name="connsiteY1910" fmla="*/ 818553 h 1613783"/>
                    <a:gd name="connsiteX1911" fmla="*/ 220971 w 1323463"/>
                    <a:gd name="connsiteY1911" fmla="*/ 814097 h 1613783"/>
                    <a:gd name="connsiteX1912" fmla="*/ 219697 w 1323463"/>
                    <a:gd name="connsiteY1912" fmla="*/ 810457 h 1613783"/>
                    <a:gd name="connsiteX1913" fmla="*/ 218783 w 1323463"/>
                    <a:gd name="connsiteY1913" fmla="*/ 808241 h 1613783"/>
                    <a:gd name="connsiteX1914" fmla="*/ 217855 w 1323463"/>
                    <a:gd name="connsiteY1914" fmla="*/ 806818 h 1613783"/>
                    <a:gd name="connsiteX1915" fmla="*/ 215025 w 1323463"/>
                    <a:gd name="connsiteY1915" fmla="*/ 804552 h 1613783"/>
                    <a:gd name="connsiteX1916" fmla="*/ 213319 w 1323463"/>
                    <a:gd name="connsiteY1916" fmla="*/ 803512 h 1613783"/>
                    <a:gd name="connsiteX1917" fmla="*/ 211032 w 1323463"/>
                    <a:gd name="connsiteY1917" fmla="*/ 802869 h 1613783"/>
                    <a:gd name="connsiteX1918" fmla="*/ 209511 w 1323463"/>
                    <a:gd name="connsiteY1918" fmla="*/ 802040 h 1613783"/>
                    <a:gd name="connsiteX1919" fmla="*/ 208028 w 1323463"/>
                    <a:gd name="connsiteY1919" fmla="*/ 799205 h 1613783"/>
                    <a:gd name="connsiteX1920" fmla="*/ 206928 w 1323463"/>
                    <a:gd name="connsiteY1920" fmla="*/ 796778 h 1613783"/>
                    <a:gd name="connsiteX1921" fmla="*/ 205419 w 1323463"/>
                    <a:gd name="connsiteY1921" fmla="*/ 792161 h 1613783"/>
                    <a:gd name="connsiteX1922" fmla="*/ 204727 w 1323463"/>
                    <a:gd name="connsiteY1922" fmla="*/ 787940 h 1613783"/>
                    <a:gd name="connsiteX1923" fmla="*/ 203108 w 1323463"/>
                    <a:gd name="connsiteY1923" fmla="*/ 782097 h 1613783"/>
                    <a:gd name="connsiteX1924" fmla="*/ 200326 w 1323463"/>
                    <a:gd name="connsiteY1924" fmla="*/ 777430 h 1613783"/>
                    <a:gd name="connsiteX1925" fmla="*/ 198311 w 1323463"/>
                    <a:gd name="connsiteY1925" fmla="*/ 772181 h 1613783"/>
                    <a:gd name="connsiteX1926" fmla="*/ 194269 w 1323463"/>
                    <a:gd name="connsiteY1926" fmla="*/ 762080 h 1613783"/>
                    <a:gd name="connsiteX1927" fmla="*/ 190746 w 1323463"/>
                    <a:gd name="connsiteY1927" fmla="*/ 755197 h 1613783"/>
                    <a:gd name="connsiteX1928" fmla="*/ 188162 w 1323463"/>
                    <a:gd name="connsiteY1928" fmla="*/ 749936 h 1613783"/>
                    <a:gd name="connsiteX1929" fmla="*/ 186135 w 1323463"/>
                    <a:gd name="connsiteY1929" fmla="*/ 745281 h 1613783"/>
                    <a:gd name="connsiteX1930" fmla="*/ 183922 w 1323463"/>
                    <a:gd name="connsiteY1930" fmla="*/ 739624 h 1613783"/>
                    <a:gd name="connsiteX1931" fmla="*/ 181721 w 1323463"/>
                    <a:gd name="connsiteY1931" fmla="*/ 734376 h 1613783"/>
                    <a:gd name="connsiteX1932" fmla="*/ 179101 w 1323463"/>
                    <a:gd name="connsiteY1932" fmla="*/ 729919 h 1613783"/>
                    <a:gd name="connsiteX1933" fmla="*/ 175948 w 1323463"/>
                    <a:gd name="connsiteY1933" fmla="*/ 724039 h 1613783"/>
                    <a:gd name="connsiteX1934" fmla="*/ 173352 w 1323463"/>
                    <a:gd name="connsiteY1934" fmla="*/ 718580 h 1613783"/>
                    <a:gd name="connsiteX1935" fmla="*/ 169767 w 1323463"/>
                    <a:gd name="connsiteY1935" fmla="*/ 711103 h 1613783"/>
                    <a:gd name="connsiteX1936" fmla="*/ 166380 w 1323463"/>
                    <a:gd name="connsiteY1936" fmla="*/ 706436 h 1613783"/>
                    <a:gd name="connsiteX1937" fmla="*/ 164538 w 1323463"/>
                    <a:gd name="connsiteY1937" fmla="*/ 702388 h 1613783"/>
                    <a:gd name="connsiteX1938" fmla="*/ 163413 w 1323463"/>
                    <a:gd name="connsiteY1938" fmla="*/ 700358 h 1613783"/>
                    <a:gd name="connsiteX1939" fmla="*/ 161720 w 1323463"/>
                    <a:gd name="connsiteY1939" fmla="*/ 698526 h 1613783"/>
                    <a:gd name="connsiteX1940" fmla="*/ 159260 w 1323463"/>
                    <a:gd name="connsiteY1940" fmla="*/ 696471 h 1613783"/>
                    <a:gd name="connsiteX1941" fmla="*/ 157183 w 1323463"/>
                    <a:gd name="connsiteY1941" fmla="*/ 694032 h 1613783"/>
                    <a:gd name="connsiteX1942" fmla="*/ 155687 w 1323463"/>
                    <a:gd name="connsiteY1942" fmla="*/ 691593 h 1613783"/>
                    <a:gd name="connsiteX1943" fmla="*/ 154426 w 1323463"/>
                    <a:gd name="connsiteY1943" fmla="*/ 686766 h 1613783"/>
                    <a:gd name="connsiteX1944" fmla="*/ 151509 w 1323463"/>
                    <a:gd name="connsiteY1944" fmla="*/ 677283 h 1613783"/>
                    <a:gd name="connsiteX1945" fmla="*/ 149852 w 1323463"/>
                    <a:gd name="connsiteY1945" fmla="*/ 672852 h 1613783"/>
                    <a:gd name="connsiteX1946" fmla="*/ 147849 w 1323463"/>
                    <a:gd name="connsiteY1946" fmla="*/ 665993 h 1613783"/>
                    <a:gd name="connsiteX1947" fmla="*/ 145698 w 1323463"/>
                    <a:gd name="connsiteY1947" fmla="*/ 656524 h 1613783"/>
                    <a:gd name="connsiteX1948" fmla="*/ 144104 w 1323463"/>
                    <a:gd name="connsiteY1948" fmla="*/ 647673 h 1613783"/>
                    <a:gd name="connsiteX1949" fmla="*/ 141916 w 1323463"/>
                    <a:gd name="connsiteY1949" fmla="*/ 640616 h 1613783"/>
                    <a:gd name="connsiteX1950" fmla="*/ 141236 w 1323463"/>
                    <a:gd name="connsiteY1950" fmla="*/ 635194 h 1613783"/>
                    <a:gd name="connsiteX1951" fmla="*/ 139765 w 1323463"/>
                    <a:gd name="connsiteY1951" fmla="*/ 629228 h 1613783"/>
                    <a:gd name="connsiteX1952" fmla="*/ 142521 w 1323463"/>
                    <a:gd name="connsiteY1952" fmla="*/ 625737 h 1613783"/>
                    <a:gd name="connsiteX1953" fmla="*/ 142484 w 1323463"/>
                    <a:gd name="connsiteY1953" fmla="*/ 622692 h 1613783"/>
                    <a:gd name="connsiteX1954" fmla="*/ 141668 w 1323463"/>
                    <a:gd name="connsiteY1954" fmla="*/ 616415 h 1613783"/>
                    <a:gd name="connsiteX1955" fmla="*/ 140568 w 1323463"/>
                    <a:gd name="connsiteY1955" fmla="*/ 606351 h 1613783"/>
                    <a:gd name="connsiteX1956" fmla="*/ 140568 w 1323463"/>
                    <a:gd name="connsiteY1956" fmla="*/ 599951 h 1613783"/>
                    <a:gd name="connsiteX1957" fmla="*/ 141693 w 1323463"/>
                    <a:gd name="connsiteY1957" fmla="*/ 597946 h 1613783"/>
                    <a:gd name="connsiteX1958" fmla="*/ 142818 w 1323463"/>
                    <a:gd name="connsiteY1958" fmla="*/ 596213 h 1613783"/>
                    <a:gd name="connsiteX1959" fmla="*/ 144524 w 1323463"/>
                    <a:gd name="connsiteY1959" fmla="*/ 593341 h 1613783"/>
                    <a:gd name="connsiteX1960" fmla="*/ 145933 w 1323463"/>
                    <a:gd name="connsiteY1960" fmla="*/ 591620 h 1613783"/>
                    <a:gd name="connsiteX1961" fmla="*/ 146502 w 1323463"/>
                    <a:gd name="connsiteY1961" fmla="*/ 589602 h 1613783"/>
                    <a:gd name="connsiteX1962" fmla="*/ 145983 w 1323463"/>
                    <a:gd name="connsiteY1962" fmla="*/ 586124 h 1613783"/>
                    <a:gd name="connsiteX1963" fmla="*/ 144475 w 1323463"/>
                    <a:gd name="connsiteY1963" fmla="*/ 571071 h 1613783"/>
                    <a:gd name="connsiteX1964" fmla="*/ 143721 w 1323463"/>
                    <a:gd name="connsiteY1964" fmla="*/ 563544 h 1613783"/>
                    <a:gd name="connsiteX1965" fmla="*/ 142719 w 1323463"/>
                    <a:gd name="connsiteY1965" fmla="*/ 551957 h 1613783"/>
                    <a:gd name="connsiteX1966" fmla="*/ 142670 w 1323463"/>
                    <a:gd name="connsiteY1966" fmla="*/ 539083 h 1613783"/>
                    <a:gd name="connsiteX1967" fmla="*/ 142608 w 1323463"/>
                    <a:gd name="connsiteY1967" fmla="*/ 530554 h 1613783"/>
                    <a:gd name="connsiteX1968" fmla="*/ 143758 w 1323463"/>
                    <a:gd name="connsiteY1968" fmla="*/ 531186 h 1613783"/>
                    <a:gd name="connsiteX1969" fmla="*/ 144351 w 1323463"/>
                    <a:gd name="connsiteY1969" fmla="*/ 528549 h 1613783"/>
                    <a:gd name="connsiteX1970" fmla="*/ 145488 w 1323463"/>
                    <a:gd name="connsiteY1970" fmla="*/ 526246 h 1613783"/>
                    <a:gd name="connsiteX1971" fmla="*/ 146329 w 1323463"/>
                    <a:gd name="connsiteY1971" fmla="*/ 525058 h 1613783"/>
                    <a:gd name="connsiteX1972" fmla="*/ 144944 w 1323463"/>
                    <a:gd name="connsiteY1972" fmla="*/ 518782 h 1613783"/>
                    <a:gd name="connsiteX1973" fmla="*/ 144240 w 1323463"/>
                    <a:gd name="connsiteY1973" fmla="*/ 515427 h 1613783"/>
                    <a:gd name="connsiteX1974" fmla="*/ 144240 w 1323463"/>
                    <a:gd name="connsiteY1974" fmla="*/ 513521 h 1613783"/>
                    <a:gd name="connsiteX1975" fmla="*/ 144240 w 1323463"/>
                    <a:gd name="connsiteY1975" fmla="*/ 511354 h 1613783"/>
                    <a:gd name="connsiteX1976" fmla="*/ 146069 w 1323463"/>
                    <a:gd name="connsiteY1976" fmla="*/ 505846 h 1613783"/>
                    <a:gd name="connsiteX1977" fmla="*/ 148604 w 1323463"/>
                    <a:gd name="connsiteY1977" fmla="*/ 495794 h 1613783"/>
                    <a:gd name="connsiteX1978" fmla="*/ 150668 w 1323463"/>
                    <a:gd name="connsiteY1978" fmla="*/ 487401 h 1613783"/>
                    <a:gd name="connsiteX1979" fmla="*/ 149951 w 1323463"/>
                    <a:gd name="connsiteY1979" fmla="*/ 477584 h 1613783"/>
                    <a:gd name="connsiteX1980" fmla="*/ 149481 w 1323463"/>
                    <a:gd name="connsiteY1980" fmla="*/ 468968 h 1613783"/>
                    <a:gd name="connsiteX1981" fmla="*/ 148084 w 1323463"/>
                    <a:gd name="connsiteY1981" fmla="*/ 456515 h 1613783"/>
                    <a:gd name="connsiteX1982" fmla="*/ 145797 w 1323463"/>
                    <a:gd name="connsiteY1982" fmla="*/ 442217 h 1613783"/>
                    <a:gd name="connsiteX1983" fmla="*/ 142781 w 1323463"/>
                    <a:gd name="connsiteY1983" fmla="*/ 427375 h 1613783"/>
                    <a:gd name="connsiteX1984" fmla="*/ 140679 w 1323463"/>
                    <a:gd name="connsiteY1984" fmla="*/ 417311 h 1613783"/>
                    <a:gd name="connsiteX1985" fmla="*/ 140445 w 1323463"/>
                    <a:gd name="connsiteY1985" fmla="*/ 411802 h 1613783"/>
                    <a:gd name="connsiteX1986" fmla="*/ 140432 w 1323463"/>
                    <a:gd name="connsiteY1986" fmla="*/ 408447 h 1613783"/>
                    <a:gd name="connsiteX1987" fmla="*/ 141582 w 1323463"/>
                    <a:gd name="connsiteY1987" fmla="*/ 402221 h 1613783"/>
                    <a:gd name="connsiteX1988" fmla="*/ 142015 w 1323463"/>
                    <a:gd name="connsiteY1988" fmla="*/ 401267 h 1613783"/>
                    <a:gd name="connsiteX1989" fmla="*/ 143659 w 1323463"/>
                    <a:gd name="connsiteY1989" fmla="*/ 397665 h 1613783"/>
                    <a:gd name="connsiteX1990" fmla="*/ 147120 w 1323463"/>
                    <a:gd name="connsiteY1990" fmla="*/ 392874 h 1613783"/>
                    <a:gd name="connsiteX1991" fmla="*/ 150816 w 1323463"/>
                    <a:gd name="connsiteY1991" fmla="*/ 388319 h 1613783"/>
                    <a:gd name="connsiteX1992" fmla="*/ 151756 w 1323463"/>
                    <a:gd name="connsiteY1992" fmla="*/ 382810 h 1613783"/>
                    <a:gd name="connsiteX1993" fmla="*/ 152671 w 1323463"/>
                    <a:gd name="connsiteY1993" fmla="*/ 371557 h 1613783"/>
                    <a:gd name="connsiteX1994" fmla="*/ 154970 w 1323463"/>
                    <a:gd name="connsiteY1994" fmla="*/ 356455 h 1613783"/>
                    <a:gd name="connsiteX1995" fmla="*/ 155650 w 1323463"/>
                    <a:gd name="connsiteY1995" fmla="*/ 342801 h 1613783"/>
                    <a:gd name="connsiteX1996" fmla="*/ 155798 w 1323463"/>
                    <a:gd name="connsiteY1996" fmla="*/ 341377 h 1613783"/>
                    <a:gd name="connsiteX1997" fmla="*/ 157257 w 1323463"/>
                    <a:gd name="connsiteY1997" fmla="*/ 327228 h 1613783"/>
                    <a:gd name="connsiteX1998" fmla="*/ 158407 w 1323463"/>
                    <a:gd name="connsiteY1998" fmla="*/ 324591 h 1613783"/>
                    <a:gd name="connsiteX1999" fmla="*/ 160731 w 1323463"/>
                    <a:gd name="connsiteY1999" fmla="*/ 322425 h 1613783"/>
                    <a:gd name="connsiteX2000" fmla="*/ 163735 w 1323463"/>
                    <a:gd name="connsiteY2000" fmla="*/ 320023 h 1613783"/>
                    <a:gd name="connsiteX2001" fmla="*/ 168370 w 1323463"/>
                    <a:gd name="connsiteY2001" fmla="*/ 316669 h 1613783"/>
                    <a:gd name="connsiteX2002" fmla="*/ 170917 w 1323463"/>
                    <a:gd name="connsiteY2002" fmla="*/ 312596 h 1613783"/>
                    <a:gd name="connsiteX2003" fmla="*/ 173006 w 1323463"/>
                    <a:gd name="connsiteY2003" fmla="*/ 305887 h 1613783"/>
                    <a:gd name="connsiteX2004" fmla="*/ 175120 w 1323463"/>
                    <a:gd name="connsiteY2004" fmla="*/ 296119 h 1613783"/>
                    <a:gd name="connsiteX2005" fmla="*/ 176739 w 1323463"/>
                    <a:gd name="connsiteY2005" fmla="*/ 287491 h 1613783"/>
                    <a:gd name="connsiteX2006" fmla="*/ 178359 w 1323463"/>
                    <a:gd name="connsiteY2006" fmla="*/ 283889 h 1613783"/>
                    <a:gd name="connsiteX2007" fmla="*/ 182995 w 1323463"/>
                    <a:gd name="connsiteY2007" fmla="*/ 279334 h 1613783"/>
                    <a:gd name="connsiteX2008" fmla="*/ 190844 w 1323463"/>
                    <a:gd name="connsiteY2008" fmla="*/ 272971 h 1613783"/>
                    <a:gd name="connsiteX2009" fmla="*/ 194837 w 1323463"/>
                    <a:gd name="connsiteY2009" fmla="*/ 269987 h 1613783"/>
                    <a:gd name="connsiteX2010" fmla="*/ 202972 w 1323463"/>
                    <a:gd name="connsiteY2010" fmla="*/ 260876 h 1613783"/>
                    <a:gd name="connsiteX2011" fmla="*/ 204072 w 1323463"/>
                    <a:gd name="connsiteY2011" fmla="*/ 258735 h 1613783"/>
                    <a:gd name="connsiteX2012" fmla="*/ 207150 w 1323463"/>
                    <a:gd name="connsiteY2012" fmla="*/ 252731 h 1613783"/>
                    <a:gd name="connsiteX2013" fmla="*/ 208782 w 1323463"/>
                    <a:gd name="connsiteY2013" fmla="*/ 246269 h 1613783"/>
                    <a:gd name="connsiteX2014" fmla="*/ 208089 w 1323463"/>
                    <a:gd name="connsiteY2014" fmla="*/ 236675 h 1613783"/>
                    <a:gd name="connsiteX2015" fmla="*/ 209795 w 1323463"/>
                    <a:gd name="connsiteY2015" fmla="*/ 230003 h 1613783"/>
                    <a:gd name="connsiteX2016" fmla="*/ 213281 w 1323463"/>
                    <a:gd name="connsiteY2016" fmla="*/ 220904 h 1613783"/>
                    <a:gd name="connsiteX2017" fmla="*/ 217015 w 1323463"/>
                    <a:gd name="connsiteY2017" fmla="*/ 212994 h 1613783"/>
                    <a:gd name="connsiteX2018" fmla="*/ 219351 w 1323463"/>
                    <a:gd name="connsiteY2018" fmla="*/ 204366 h 1613783"/>
                    <a:gd name="connsiteX2019" fmla="*/ 219796 w 1323463"/>
                    <a:gd name="connsiteY2019" fmla="*/ 197607 h 1613783"/>
                    <a:gd name="connsiteX2020" fmla="*/ 222763 w 1323463"/>
                    <a:gd name="connsiteY2020" fmla="*/ 197508 h 1613783"/>
                    <a:gd name="connsiteX2021" fmla="*/ 224197 w 1323463"/>
                    <a:gd name="connsiteY2021" fmla="*/ 198164 h 1613783"/>
                    <a:gd name="connsiteX2022" fmla="*/ 225001 w 1323463"/>
                    <a:gd name="connsiteY2022" fmla="*/ 199154 h 1613783"/>
                    <a:gd name="connsiteX2023" fmla="*/ 225322 w 1323463"/>
                    <a:gd name="connsiteY2023" fmla="*/ 200306 h 1613783"/>
                    <a:gd name="connsiteX2024" fmla="*/ 225804 w 1323463"/>
                    <a:gd name="connsiteY2024" fmla="*/ 201457 h 1613783"/>
                    <a:gd name="connsiteX2025" fmla="*/ 226286 w 1323463"/>
                    <a:gd name="connsiteY2025" fmla="*/ 202596 h 1613783"/>
                    <a:gd name="connsiteX2026" fmla="*/ 227399 w 1323463"/>
                    <a:gd name="connsiteY2026" fmla="*/ 203425 h 1613783"/>
                    <a:gd name="connsiteX2027" fmla="*/ 229154 w 1323463"/>
                    <a:gd name="connsiteY2027" fmla="*/ 203413 h 1613783"/>
                    <a:gd name="connsiteX2028" fmla="*/ 232987 w 1323463"/>
                    <a:gd name="connsiteY2028" fmla="*/ 202918 h 1613783"/>
                    <a:gd name="connsiteX2029" fmla="*/ 236497 w 1323463"/>
                    <a:gd name="connsiteY2029" fmla="*/ 202249 h 1613783"/>
                    <a:gd name="connsiteX2030" fmla="*/ 241603 w 1323463"/>
                    <a:gd name="connsiteY2030" fmla="*/ 201420 h 1613783"/>
                    <a:gd name="connsiteX2031" fmla="*/ 246066 w 1323463"/>
                    <a:gd name="connsiteY2031" fmla="*/ 200751 h 1613783"/>
                    <a:gd name="connsiteX2032" fmla="*/ 249106 w 1323463"/>
                    <a:gd name="connsiteY2032" fmla="*/ 200417 h 1613783"/>
                    <a:gd name="connsiteX2033" fmla="*/ 252926 w 1323463"/>
                    <a:gd name="connsiteY2033" fmla="*/ 199922 h 1613783"/>
                    <a:gd name="connsiteX2034" fmla="*/ 256598 w 1323463"/>
                    <a:gd name="connsiteY2034" fmla="*/ 199266 h 1613783"/>
                    <a:gd name="connsiteX2035" fmla="*/ 260912 w 1323463"/>
                    <a:gd name="connsiteY2035" fmla="*/ 198597 h 1613783"/>
                    <a:gd name="connsiteX2036" fmla="*/ 262507 w 1323463"/>
                    <a:gd name="connsiteY2036" fmla="*/ 198932 h 1613783"/>
                    <a:gd name="connsiteX2037" fmla="*/ 264262 w 1323463"/>
                    <a:gd name="connsiteY2037" fmla="*/ 199909 h 1613783"/>
                    <a:gd name="connsiteX2038" fmla="*/ 265696 w 1323463"/>
                    <a:gd name="connsiteY2038" fmla="*/ 200405 h 1613783"/>
                    <a:gd name="connsiteX2039" fmla="*/ 266488 w 1323463"/>
                    <a:gd name="connsiteY2039" fmla="*/ 200231 h 1613783"/>
                    <a:gd name="connsiteX2040" fmla="*/ 267613 w 1323463"/>
                    <a:gd name="connsiteY2040" fmla="*/ 198597 h 1613783"/>
                    <a:gd name="connsiteX2041" fmla="*/ 269046 w 1323463"/>
                    <a:gd name="connsiteY2041" fmla="*/ 197273 h 1613783"/>
                    <a:gd name="connsiteX2042" fmla="*/ 271284 w 1323463"/>
                    <a:gd name="connsiteY2042" fmla="*/ 195960 h 1613783"/>
                    <a:gd name="connsiteX2043" fmla="*/ 273806 w 1323463"/>
                    <a:gd name="connsiteY2043" fmla="*/ 194722 h 1613783"/>
                    <a:gd name="connsiteX2044" fmla="*/ 274634 w 1323463"/>
                    <a:gd name="connsiteY2044" fmla="*/ 194314 h 1613783"/>
                    <a:gd name="connsiteX2045" fmla="*/ 279097 w 1323463"/>
                    <a:gd name="connsiteY2045" fmla="*/ 193324 h 1613783"/>
                    <a:gd name="connsiteX2046" fmla="*/ 284684 w 1323463"/>
                    <a:gd name="connsiteY2046" fmla="*/ 192172 h 1613783"/>
                    <a:gd name="connsiteX2047" fmla="*/ 290915 w 1323463"/>
                    <a:gd name="connsiteY2047" fmla="*/ 191021 h 1613783"/>
                    <a:gd name="connsiteX2048" fmla="*/ 294747 w 1323463"/>
                    <a:gd name="connsiteY2048" fmla="*/ 190204 h 1613783"/>
                    <a:gd name="connsiteX2049" fmla="*/ 297454 w 1323463"/>
                    <a:gd name="connsiteY2049" fmla="*/ 189709 h 1613783"/>
                    <a:gd name="connsiteX2050" fmla="*/ 299210 w 1323463"/>
                    <a:gd name="connsiteY2050" fmla="*/ 189536 h 1613783"/>
                    <a:gd name="connsiteX2051" fmla="*/ 301583 w 1323463"/>
                    <a:gd name="connsiteY2051" fmla="*/ 189165 h 1613783"/>
                    <a:gd name="connsiteX2052" fmla="*/ 304587 w 1323463"/>
                    <a:gd name="connsiteY2052" fmla="*/ 188843 h 1613783"/>
                    <a:gd name="connsiteX2053" fmla="*/ 308172 w 1323463"/>
                    <a:gd name="connsiteY2053" fmla="*/ 188422 h 1613783"/>
                    <a:gd name="connsiteX2054" fmla="*/ 311695 w 1323463"/>
                    <a:gd name="connsiteY2054" fmla="*/ 187927 h 1613783"/>
                    <a:gd name="connsiteX2055" fmla="*/ 313265 w 1323463"/>
                    <a:gd name="connsiteY2055" fmla="*/ 187902 h 1613783"/>
                    <a:gd name="connsiteX2056" fmla="*/ 316640 w 1323463"/>
                    <a:gd name="connsiteY2056" fmla="*/ 187221 h 1613783"/>
                    <a:gd name="connsiteX2057" fmla="*/ 319731 w 1323463"/>
                    <a:gd name="connsiteY2057" fmla="*/ 186862 h 1613783"/>
                    <a:gd name="connsiteX2058" fmla="*/ 323130 w 1323463"/>
                    <a:gd name="connsiteY2058" fmla="*/ 186169 h 1613783"/>
                    <a:gd name="connsiteX2059" fmla="*/ 325603 w 1323463"/>
                    <a:gd name="connsiteY2059" fmla="*/ 185636 h 1613783"/>
                    <a:gd name="connsiteX2060" fmla="*/ 328261 w 1323463"/>
                    <a:gd name="connsiteY2060" fmla="*/ 185216 h 1613783"/>
                    <a:gd name="connsiteX2061" fmla="*/ 329497 w 1323463"/>
                    <a:gd name="connsiteY2061" fmla="*/ 185203 h 1613783"/>
                    <a:gd name="connsiteX2062" fmla="*/ 330548 w 1323463"/>
                    <a:gd name="connsiteY2062" fmla="*/ 185377 h 1613783"/>
                    <a:gd name="connsiteX2063" fmla="*/ 330931 w 1323463"/>
                    <a:gd name="connsiteY2063" fmla="*/ 185748 h 1613783"/>
                    <a:gd name="connsiteX2064" fmla="*/ 331240 w 1323463"/>
                    <a:gd name="connsiteY2064" fmla="*/ 185946 h 1613783"/>
                    <a:gd name="connsiteX2065" fmla="*/ 331734 w 1323463"/>
                    <a:gd name="connsiteY2065" fmla="*/ 186255 h 1613783"/>
                    <a:gd name="connsiteX2066" fmla="*/ 332414 w 1323463"/>
                    <a:gd name="connsiteY2066" fmla="*/ 186057 h 1613783"/>
                    <a:gd name="connsiteX2067" fmla="*/ 333218 w 1323463"/>
                    <a:gd name="connsiteY2067" fmla="*/ 185723 h 1613783"/>
                    <a:gd name="connsiteX2068" fmla="*/ 333947 w 1323463"/>
                    <a:gd name="connsiteY2068" fmla="*/ 185141 h 1613783"/>
                    <a:gd name="connsiteX2069" fmla="*/ 334503 w 1323463"/>
                    <a:gd name="connsiteY2069" fmla="*/ 184497 h 1613783"/>
                    <a:gd name="connsiteX2070" fmla="*/ 335480 w 1323463"/>
                    <a:gd name="connsiteY2070" fmla="*/ 183916 h 1613783"/>
                    <a:gd name="connsiteX2071" fmla="*/ 336469 w 1323463"/>
                    <a:gd name="connsiteY2071" fmla="*/ 183197 h 1613783"/>
                    <a:gd name="connsiteX2072" fmla="*/ 336642 w 1323463"/>
                    <a:gd name="connsiteY2072" fmla="*/ 182554 h 1613783"/>
                    <a:gd name="connsiteX2073" fmla="*/ 336629 w 1323463"/>
                    <a:gd name="connsiteY2073" fmla="*/ 181477 h 1613783"/>
                    <a:gd name="connsiteX2074" fmla="*/ 336790 w 1323463"/>
                    <a:gd name="connsiteY2074" fmla="*/ 179236 h 1613783"/>
                    <a:gd name="connsiteX2075" fmla="*/ 337013 w 1323463"/>
                    <a:gd name="connsiteY2075" fmla="*/ 177516 h 1613783"/>
                    <a:gd name="connsiteX2076" fmla="*/ 337495 w 1323463"/>
                    <a:gd name="connsiteY2076" fmla="*/ 176426 h 1613783"/>
                    <a:gd name="connsiteX2077" fmla="*/ 338175 w 1323463"/>
                    <a:gd name="connsiteY2077" fmla="*/ 174767 h 1613783"/>
                    <a:gd name="connsiteX2078" fmla="*/ 339015 w 1323463"/>
                    <a:gd name="connsiteY2078" fmla="*/ 174173 h 1613783"/>
                    <a:gd name="connsiteX2079" fmla="*/ 340066 w 1323463"/>
                    <a:gd name="connsiteY2079" fmla="*/ 173393 h 1613783"/>
                    <a:gd name="connsiteX2080" fmla="*/ 341846 w 1323463"/>
                    <a:gd name="connsiteY2080" fmla="*/ 172292 h 1613783"/>
                    <a:gd name="connsiteX2081" fmla="*/ 343515 w 1323463"/>
                    <a:gd name="connsiteY2081" fmla="*/ 171574 h 1613783"/>
                    <a:gd name="connsiteX2082" fmla="*/ 345172 w 1323463"/>
                    <a:gd name="connsiteY2082" fmla="*/ 171128 h 1613783"/>
                    <a:gd name="connsiteX2083" fmla="*/ 348200 w 1323463"/>
                    <a:gd name="connsiteY2083" fmla="*/ 170707 h 1613783"/>
                    <a:gd name="connsiteX2084" fmla="*/ 351414 w 1323463"/>
                    <a:gd name="connsiteY2084" fmla="*/ 170608 h 1613783"/>
                    <a:gd name="connsiteX2085" fmla="*/ 353763 w 1323463"/>
                    <a:gd name="connsiteY2085" fmla="*/ 170138 h 1613783"/>
                    <a:gd name="connsiteX2086" fmla="*/ 356050 w 1323463"/>
                    <a:gd name="connsiteY2086" fmla="*/ 169593 h 1613783"/>
                    <a:gd name="connsiteX2087" fmla="*/ 357769 w 1323463"/>
                    <a:gd name="connsiteY2087" fmla="*/ 168429 h 1613783"/>
                    <a:gd name="connsiteX2088" fmla="*/ 358758 w 1323463"/>
                    <a:gd name="connsiteY2088" fmla="*/ 167588 h 1613783"/>
                    <a:gd name="connsiteX2089" fmla="*/ 359289 w 1323463"/>
                    <a:gd name="connsiteY2089" fmla="*/ 167266 h 1613783"/>
                    <a:gd name="connsiteX2090" fmla="*/ 359487 w 1323463"/>
                    <a:gd name="connsiteY2090" fmla="*/ 167130 h 1613783"/>
                    <a:gd name="connsiteX2091" fmla="*/ 360229 w 1323463"/>
                    <a:gd name="connsiteY2091" fmla="*/ 166870 h 1613783"/>
                    <a:gd name="connsiteX2092" fmla="*/ 362701 w 1323463"/>
                    <a:gd name="connsiteY2092" fmla="*/ 166523 h 1613783"/>
                    <a:gd name="connsiteX2093" fmla="*/ 364259 w 1323463"/>
                    <a:gd name="connsiteY2093" fmla="*/ 166560 h 1613783"/>
                    <a:gd name="connsiteX2094" fmla="*/ 366422 w 1323463"/>
                    <a:gd name="connsiteY2094" fmla="*/ 166734 h 1613783"/>
                    <a:gd name="connsiteX2095" fmla="*/ 367794 w 1323463"/>
                    <a:gd name="connsiteY2095" fmla="*/ 167229 h 1613783"/>
                    <a:gd name="connsiteX2096" fmla="*/ 373271 w 1323463"/>
                    <a:gd name="connsiteY2096" fmla="*/ 168541 h 1613783"/>
                    <a:gd name="connsiteX2097" fmla="*/ 373691 w 1323463"/>
                    <a:gd name="connsiteY2097" fmla="*/ 167860 h 1613783"/>
                    <a:gd name="connsiteX2098" fmla="*/ 374272 w 1323463"/>
                    <a:gd name="connsiteY2098" fmla="*/ 167055 h 1613783"/>
                    <a:gd name="connsiteX2099" fmla="*/ 374680 w 1323463"/>
                    <a:gd name="connsiteY2099" fmla="*/ 166077 h 1613783"/>
                    <a:gd name="connsiteX2100" fmla="*/ 375038 w 1323463"/>
                    <a:gd name="connsiteY2100" fmla="*/ 165124 h 1613783"/>
                    <a:gd name="connsiteX2101" fmla="*/ 375545 w 1323463"/>
                    <a:gd name="connsiteY2101" fmla="*/ 164221 h 1613783"/>
                    <a:gd name="connsiteX2102" fmla="*/ 376126 w 1323463"/>
                    <a:gd name="connsiteY2102" fmla="*/ 163342 h 1613783"/>
                    <a:gd name="connsiteX2103" fmla="*/ 377041 w 1323463"/>
                    <a:gd name="connsiteY2103" fmla="*/ 161831 h 1613783"/>
                    <a:gd name="connsiteX2104" fmla="*/ 378364 w 1323463"/>
                    <a:gd name="connsiteY2104" fmla="*/ 159554 h 1613783"/>
                    <a:gd name="connsiteX2105" fmla="*/ 379996 w 1323463"/>
                    <a:gd name="connsiteY2105" fmla="*/ 156149 h 1613783"/>
                    <a:gd name="connsiteX2106" fmla="*/ 381318 w 1323463"/>
                    <a:gd name="connsiteY2106" fmla="*/ 153463 h 1613783"/>
                    <a:gd name="connsiteX2107" fmla="*/ 381837 w 1323463"/>
                    <a:gd name="connsiteY2107" fmla="*/ 152349 h 1613783"/>
                    <a:gd name="connsiteX2108" fmla="*/ 382122 w 1323463"/>
                    <a:gd name="connsiteY2108" fmla="*/ 151545 h 1613783"/>
                    <a:gd name="connsiteX2109" fmla="*/ 382505 w 1323463"/>
                    <a:gd name="connsiteY2109" fmla="*/ 151049 h 1613783"/>
                    <a:gd name="connsiteX2110" fmla="*/ 383716 w 1323463"/>
                    <a:gd name="connsiteY2110" fmla="*/ 149427 h 1613783"/>
                    <a:gd name="connsiteX2111" fmla="*/ 384619 w 1323463"/>
                    <a:gd name="connsiteY2111" fmla="*/ 147744 h 1613783"/>
                    <a:gd name="connsiteX2112" fmla="*/ 385917 w 1323463"/>
                    <a:gd name="connsiteY2112" fmla="*/ 145776 h 1613783"/>
                    <a:gd name="connsiteX2113" fmla="*/ 387116 w 1323463"/>
                    <a:gd name="connsiteY2113" fmla="*/ 144191 h 1613783"/>
                    <a:gd name="connsiteX2114" fmla="*/ 388500 w 1323463"/>
                    <a:gd name="connsiteY2114" fmla="*/ 142669 h 1613783"/>
                    <a:gd name="connsiteX2115" fmla="*/ 390046 w 1323463"/>
                    <a:gd name="connsiteY2115" fmla="*/ 141592 h 1613783"/>
                    <a:gd name="connsiteX2116" fmla="*/ 391542 w 1323463"/>
                    <a:gd name="connsiteY2116" fmla="*/ 140725 h 1613783"/>
                    <a:gd name="connsiteX2117" fmla="*/ 394607 w 1323463"/>
                    <a:gd name="connsiteY2117" fmla="*/ 139450 h 1613783"/>
                    <a:gd name="connsiteX2118" fmla="*/ 395374 w 1323463"/>
                    <a:gd name="connsiteY2118" fmla="*/ 139116 h 1613783"/>
                    <a:gd name="connsiteX2119" fmla="*/ 396783 w 1323463"/>
                    <a:gd name="connsiteY2119" fmla="*/ 138509 h 1613783"/>
                    <a:gd name="connsiteX2120" fmla="*/ 398971 w 1323463"/>
                    <a:gd name="connsiteY2120" fmla="*/ 137581 h 1613783"/>
                    <a:gd name="connsiteX2121" fmla="*/ 401790 w 1323463"/>
                    <a:gd name="connsiteY2121" fmla="*/ 136368 h 1613783"/>
                    <a:gd name="connsiteX2122" fmla="*/ 403224 w 1323463"/>
                    <a:gd name="connsiteY2122" fmla="*/ 135637 h 1613783"/>
                    <a:gd name="connsiteX2123" fmla="*/ 404287 w 1323463"/>
                    <a:gd name="connsiteY2123" fmla="*/ 134957 h 1613783"/>
                    <a:gd name="connsiteX2124" fmla="*/ 404349 w 1323463"/>
                    <a:gd name="connsiteY2124" fmla="*/ 134882 h 1613783"/>
                    <a:gd name="connsiteX2125" fmla="*/ 404843 w 1323463"/>
                    <a:gd name="connsiteY2125" fmla="*/ 134325 h 1613783"/>
                    <a:gd name="connsiteX2126" fmla="*/ 405857 w 1323463"/>
                    <a:gd name="connsiteY2126" fmla="*/ 133335 h 1613783"/>
                    <a:gd name="connsiteX2127" fmla="*/ 407810 w 1323463"/>
                    <a:gd name="connsiteY2127" fmla="*/ 131627 h 1613783"/>
                    <a:gd name="connsiteX2128" fmla="*/ 411061 w 1323463"/>
                    <a:gd name="connsiteY2128" fmla="*/ 128643 h 1613783"/>
                    <a:gd name="connsiteX2129" fmla="*/ 415042 w 1323463"/>
                    <a:gd name="connsiteY2129" fmla="*/ 125066 h 1613783"/>
                    <a:gd name="connsiteX2130" fmla="*/ 418293 w 1323463"/>
                    <a:gd name="connsiteY2130" fmla="*/ 122020 h 1613783"/>
                    <a:gd name="connsiteX2131" fmla="*/ 420852 w 1323463"/>
                    <a:gd name="connsiteY2131" fmla="*/ 119619 h 1613783"/>
                    <a:gd name="connsiteX2132" fmla="*/ 423707 w 1323463"/>
                    <a:gd name="connsiteY2132" fmla="*/ 117143 h 1613783"/>
                    <a:gd name="connsiteX2133" fmla="*/ 425685 w 1323463"/>
                    <a:gd name="connsiteY2133" fmla="*/ 115299 h 1613783"/>
                    <a:gd name="connsiteX2134" fmla="*/ 427663 w 1323463"/>
                    <a:gd name="connsiteY2134" fmla="*/ 113417 h 1613783"/>
                    <a:gd name="connsiteX2135" fmla="*/ 431186 w 1323463"/>
                    <a:gd name="connsiteY2135" fmla="*/ 110223 h 1613783"/>
                    <a:gd name="connsiteX2136" fmla="*/ 433894 w 1323463"/>
                    <a:gd name="connsiteY2136" fmla="*/ 107747 h 1613783"/>
                    <a:gd name="connsiteX2137" fmla="*/ 436824 w 1323463"/>
                    <a:gd name="connsiteY2137" fmla="*/ 105086 h 1613783"/>
                    <a:gd name="connsiteX2138" fmla="*/ 440520 w 1323463"/>
                    <a:gd name="connsiteY2138" fmla="*/ 101780 h 1613783"/>
                    <a:gd name="connsiteX2139" fmla="*/ 444698 w 1323463"/>
                    <a:gd name="connsiteY2139" fmla="*/ 97992 h 1613783"/>
                    <a:gd name="connsiteX2140" fmla="*/ 446379 w 1323463"/>
                    <a:gd name="connsiteY2140" fmla="*/ 96408 h 1613783"/>
                    <a:gd name="connsiteX2141" fmla="*/ 448988 w 1323463"/>
                    <a:gd name="connsiteY2141" fmla="*/ 93994 h 1613783"/>
                    <a:gd name="connsiteX2142" fmla="*/ 450706 w 1323463"/>
                    <a:gd name="connsiteY2142" fmla="*/ 92435 h 1613783"/>
                    <a:gd name="connsiteX2143" fmla="*/ 453179 w 1323463"/>
                    <a:gd name="connsiteY2143" fmla="*/ 90219 h 1613783"/>
                    <a:gd name="connsiteX2144" fmla="*/ 453846 w 1323463"/>
                    <a:gd name="connsiteY2144" fmla="*/ 89525 h 1613783"/>
                    <a:gd name="connsiteX2145" fmla="*/ 455268 w 1323463"/>
                    <a:gd name="connsiteY2145" fmla="*/ 88250 h 1613783"/>
                    <a:gd name="connsiteX2146" fmla="*/ 457184 w 1323463"/>
                    <a:gd name="connsiteY2146" fmla="*/ 86443 h 1613783"/>
                    <a:gd name="connsiteX2147" fmla="*/ 459199 w 1323463"/>
                    <a:gd name="connsiteY2147" fmla="*/ 84710 h 1613783"/>
                    <a:gd name="connsiteX2148" fmla="*/ 459780 w 1323463"/>
                    <a:gd name="connsiteY2148" fmla="*/ 84202 h 1613783"/>
                    <a:gd name="connsiteX2149" fmla="*/ 460472 w 1323463"/>
                    <a:gd name="connsiteY2149" fmla="*/ 83744 h 1613783"/>
                    <a:gd name="connsiteX2150" fmla="*/ 460855 w 1323463"/>
                    <a:gd name="connsiteY2150" fmla="*/ 83274 h 1613783"/>
                    <a:gd name="connsiteX2151" fmla="*/ 461844 w 1323463"/>
                    <a:gd name="connsiteY2151" fmla="*/ 82939 h 1613783"/>
                    <a:gd name="connsiteX2152" fmla="*/ 465615 w 1323463"/>
                    <a:gd name="connsiteY2152" fmla="*/ 81664 h 1613783"/>
                    <a:gd name="connsiteX2153" fmla="*/ 468619 w 1323463"/>
                    <a:gd name="connsiteY2153" fmla="*/ 80649 h 1613783"/>
                    <a:gd name="connsiteX2154" fmla="*/ 472290 w 1323463"/>
                    <a:gd name="connsiteY2154" fmla="*/ 79449 h 1613783"/>
                    <a:gd name="connsiteX2155" fmla="*/ 475838 w 1323463"/>
                    <a:gd name="connsiteY2155" fmla="*/ 78359 h 1613783"/>
                    <a:gd name="connsiteX2156" fmla="*/ 479312 w 1323463"/>
                    <a:gd name="connsiteY2156" fmla="*/ 77097 h 1613783"/>
                    <a:gd name="connsiteX2157" fmla="*/ 482724 w 1323463"/>
                    <a:gd name="connsiteY2157" fmla="*/ 75896 h 1613783"/>
                    <a:gd name="connsiteX2158" fmla="*/ 484343 w 1323463"/>
                    <a:gd name="connsiteY2158" fmla="*/ 75351 h 1613783"/>
                    <a:gd name="connsiteX2159" fmla="*/ 485950 w 1323463"/>
                    <a:gd name="connsiteY2159" fmla="*/ 74819 h 1613783"/>
                    <a:gd name="connsiteX2160" fmla="*/ 489313 w 1323463"/>
                    <a:gd name="connsiteY2160" fmla="*/ 73779 h 1613783"/>
                    <a:gd name="connsiteX2161" fmla="*/ 491105 w 1323463"/>
                    <a:gd name="connsiteY2161" fmla="*/ 73222 h 1613783"/>
                    <a:gd name="connsiteX2162" fmla="*/ 494406 w 1323463"/>
                    <a:gd name="connsiteY2162" fmla="*/ 72108 h 1613783"/>
                    <a:gd name="connsiteX2163" fmla="*/ 494740 w 1323463"/>
                    <a:gd name="connsiteY2163" fmla="*/ 71984 h 1613783"/>
                    <a:gd name="connsiteX2164" fmla="*/ 498980 w 1323463"/>
                    <a:gd name="connsiteY2164" fmla="*/ 70499 h 1613783"/>
                    <a:gd name="connsiteX2165" fmla="*/ 501588 w 1323463"/>
                    <a:gd name="connsiteY2165" fmla="*/ 69744 h 1613783"/>
                    <a:gd name="connsiteX2166" fmla="*/ 502688 w 1323463"/>
                    <a:gd name="connsiteY2166" fmla="*/ 69409 h 1613783"/>
                    <a:gd name="connsiteX2167" fmla="*/ 503591 w 1323463"/>
                    <a:gd name="connsiteY2167" fmla="*/ 68741 h 1613783"/>
                    <a:gd name="connsiteX2168" fmla="*/ 504394 w 1323463"/>
                    <a:gd name="connsiteY2168" fmla="*/ 67924 h 1613783"/>
                    <a:gd name="connsiteX2169" fmla="*/ 505284 w 1323463"/>
                    <a:gd name="connsiteY2169" fmla="*/ 66612 h 1613783"/>
                    <a:gd name="connsiteX2170" fmla="*/ 506570 w 1323463"/>
                    <a:gd name="connsiteY2170" fmla="*/ 63542 h 1613783"/>
                    <a:gd name="connsiteX2171" fmla="*/ 507930 w 1323463"/>
                    <a:gd name="connsiteY2171" fmla="*/ 60138 h 1613783"/>
                    <a:gd name="connsiteX2172" fmla="*/ 508486 w 1323463"/>
                    <a:gd name="connsiteY2172" fmla="*/ 58677 h 1613783"/>
                    <a:gd name="connsiteX2173" fmla="*/ 509302 w 1323463"/>
                    <a:gd name="connsiteY2173" fmla="*/ 56609 h 1613783"/>
                    <a:gd name="connsiteX2174" fmla="*/ 509809 w 1323463"/>
                    <a:gd name="connsiteY2174" fmla="*/ 55334 h 1613783"/>
                    <a:gd name="connsiteX2175" fmla="*/ 511082 w 1323463"/>
                    <a:gd name="connsiteY2175" fmla="*/ 52264 h 1613783"/>
                    <a:gd name="connsiteX2176" fmla="*/ 512145 w 1323463"/>
                    <a:gd name="connsiteY2176" fmla="*/ 49702 h 1613783"/>
                    <a:gd name="connsiteX2177" fmla="*/ 514037 w 1323463"/>
                    <a:gd name="connsiteY2177" fmla="*/ 45134 h 1613783"/>
                    <a:gd name="connsiteX2178" fmla="*/ 514234 w 1323463"/>
                    <a:gd name="connsiteY2178" fmla="*/ 44639 h 1613783"/>
                    <a:gd name="connsiteX2179" fmla="*/ 515495 w 1323463"/>
                    <a:gd name="connsiteY2179" fmla="*/ 41494 h 1613783"/>
                    <a:gd name="connsiteX2180" fmla="*/ 517102 w 1323463"/>
                    <a:gd name="connsiteY2180" fmla="*/ 37509 h 1613783"/>
                    <a:gd name="connsiteX2181" fmla="*/ 517894 w 1323463"/>
                    <a:gd name="connsiteY2181" fmla="*/ 35280 h 1613783"/>
                    <a:gd name="connsiteX2182" fmla="*/ 518499 w 1323463"/>
                    <a:gd name="connsiteY2182" fmla="*/ 34203 h 1613783"/>
                    <a:gd name="connsiteX2183" fmla="*/ 518920 w 1323463"/>
                    <a:gd name="connsiteY2183" fmla="*/ 33436 h 1613783"/>
                    <a:gd name="connsiteX2184" fmla="*/ 520069 w 1323463"/>
                    <a:gd name="connsiteY2184" fmla="*/ 32198 h 1613783"/>
                    <a:gd name="connsiteX2185" fmla="*/ 521182 w 1323463"/>
                    <a:gd name="connsiteY2185" fmla="*/ 31072 h 1613783"/>
                    <a:gd name="connsiteX2186" fmla="*/ 524186 w 1323463"/>
                    <a:gd name="connsiteY2186" fmla="*/ 28682 h 1613783"/>
                    <a:gd name="connsiteX2187" fmla="*/ 527499 w 1323463"/>
                    <a:gd name="connsiteY2187" fmla="*/ 26083 h 1613783"/>
                    <a:gd name="connsiteX2188" fmla="*/ 531628 w 1323463"/>
                    <a:gd name="connsiteY2188" fmla="*/ 22790 h 1613783"/>
                    <a:gd name="connsiteX2189" fmla="*/ 534681 w 1323463"/>
                    <a:gd name="connsiteY2189" fmla="*/ 20363 h 1613783"/>
                    <a:gd name="connsiteX2190" fmla="*/ 536498 w 1323463"/>
                    <a:gd name="connsiteY2190" fmla="*/ 18829 h 1613783"/>
                    <a:gd name="connsiteX2191" fmla="*/ 537228 w 1323463"/>
                    <a:gd name="connsiteY2191" fmla="*/ 18470 h 1613783"/>
                    <a:gd name="connsiteX2192" fmla="*/ 538291 w 1323463"/>
                    <a:gd name="connsiteY2192" fmla="*/ 18371 h 1613783"/>
                    <a:gd name="connsiteX2193" fmla="*/ 540800 w 1323463"/>
                    <a:gd name="connsiteY2193" fmla="*/ 18309 h 1613783"/>
                    <a:gd name="connsiteX2194" fmla="*/ 544398 w 1323463"/>
                    <a:gd name="connsiteY2194" fmla="*/ 18408 h 1613783"/>
                    <a:gd name="connsiteX2195" fmla="*/ 548057 w 1323463"/>
                    <a:gd name="connsiteY2195" fmla="*/ 18309 h 1613783"/>
                    <a:gd name="connsiteX2196" fmla="*/ 548341 w 1323463"/>
                    <a:gd name="connsiteY2196" fmla="*/ 18321 h 1613783"/>
                    <a:gd name="connsiteX2197" fmla="*/ 552235 w 1323463"/>
                    <a:gd name="connsiteY2197" fmla="*/ 18395 h 1613783"/>
                    <a:gd name="connsiteX2198" fmla="*/ 553632 w 1323463"/>
                    <a:gd name="connsiteY2198" fmla="*/ 18432 h 1613783"/>
                    <a:gd name="connsiteX2199" fmla="*/ 554868 w 1323463"/>
                    <a:gd name="connsiteY2199" fmla="*/ 18432 h 1613783"/>
                    <a:gd name="connsiteX2200" fmla="*/ 558070 w 1323463"/>
                    <a:gd name="connsiteY2200" fmla="*/ 18346 h 1613783"/>
                    <a:gd name="connsiteX2201" fmla="*/ 563250 w 1323463"/>
                    <a:gd name="connsiteY2201" fmla="*/ 18432 h 1613783"/>
                    <a:gd name="connsiteX2202" fmla="*/ 569184 w 1323463"/>
                    <a:gd name="connsiteY2202" fmla="*/ 18606 h 1613783"/>
                    <a:gd name="connsiteX2203" fmla="*/ 573189 w 1323463"/>
                    <a:gd name="connsiteY2203" fmla="*/ 18581 h 1613783"/>
                    <a:gd name="connsiteX2204" fmla="*/ 579234 w 1323463"/>
                    <a:gd name="connsiteY2204" fmla="*/ 18693 h 1613783"/>
                    <a:gd name="connsiteX2205" fmla="*/ 585353 w 1323463"/>
                    <a:gd name="connsiteY2205" fmla="*/ 18717 h 1613783"/>
                    <a:gd name="connsiteX2206" fmla="*/ 587788 w 1323463"/>
                    <a:gd name="connsiteY2206" fmla="*/ 18693 h 1613783"/>
                    <a:gd name="connsiteX2207" fmla="*/ 589927 w 1323463"/>
                    <a:gd name="connsiteY2207" fmla="*/ 18643 h 1613783"/>
                    <a:gd name="connsiteX2208" fmla="*/ 596071 w 1323463"/>
                    <a:gd name="connsiteY2208" fmla="*/ 18730 h 1613783"/>
                    <a:gd name="connsiteX2209" fmla="*/ 599557 w 1323463"/>
                    <a:gd name="connsiteY2209" fmla="*/ 18779 h 1613783"/>
                    <a:gd name="connsiteX2210" fmla="*/ 604823 w 1323463"/>
                    <a:gd name="connsiteY2210" fmla="*/ 18890 h 1613783"/>
                    <a:gd name="connsiteX2211" fmla="*/ 608668 w 1323463"/>
                    <a:gd name="connsiteY2211" fmla="*/ 18878 h 1613783"/>
                    <a:gd name="connsiteX2212" fmla="*/ 612871 w 1323463"/>
                    <a:gd name="connsiteY2212" fmla="*/ 18816 h 1613783"/>
                    <a:gd name="connsiteX2213" fmla="*/ 613304 w 1323463"/>
                    <a:gd name="connsiteY2213" fmla="*/ 18804 h 1613783"/>
                    <a:gd name="connsiteX2214" fmla="*/ 615108 w 1323463"/>
                    <a:gd name="connsiteY2214" fmla="*/ 18829 h 1613783"/>
                    <a:gd name="connsiteX2215" fmla="*/ 619806 w 1323463"/>
                    <a:gd name="connsiteY2215" fmla="*/ 18890 h 1613783"/>
                    <a:gd name="connsiteX2216" fmla="*/ 623045 w 1323463"/>
                    <a:gd name="connsiteY2216" fmla="*/ 18940 h 1613783"/>
                    <a:gd name="connsiteX2217" fmla="*/ 626741 w 1323463"/>
                    <a:gd name="connsiteY2217" fmla="*/ 18866 h 1613783"/>
                    <a:gd name="connsiteX2218" fmla="*/ 631006 w 1323463"/>
                    <a:gd name="connsiteY2218" fmla="*/ 18643 h 1613783"/>
                    <a:gd name="connsiteX2219" fmla="*/ 635023 w 1323463"/>
                    <a:gd name="connsiteY2219" fmla="*/ 18408 h 1613783"/>
                    <a:gd name="connsiteX2220" fmla="*/ 639734 w 1323463"/>
                    <a:gd name="connsiteY2220" fmla="*/ 18507 h 1613783"/>
                    <a:gd name="connsiteX2221" fmla="*/ 643516 w 1323463"/>
                    <a:gd name="connsiteY2221" fmla="*/ 18618 h 1613783"/>
                    <a:gd name="connsiteX2222" fmla="*/ 644963 w 1323463"/>
                    <a:gd name="connsiteY2222" fmla="*/ 18618 h 1613783"/>
                    <a:gd name="connsiteX2223" fmla="*/ 645754 w 1323463"/>
                    <a:gd name="connsiteY2223" fmla="*/ 18631 h 1613783"/>
                    <a:gd name="connsiteX2224" fmla="*/ 646248 w 1323463"/>
                    <a:gd name="connsiteY2224" fmla="*/ 18631 h 1613783"/>
                    <a:gd name="connsiteX2225" fmla="*/ 647423 w 1323463"/>
                    <a:gd name="connsiteY2225" fmla="*/ 18643 h 1613783"/>
                    <a:gd name="connsiteX2226" fmla="*/ 650179 w 1323463"/>
                    <a:gd name="connsiteY2226" fmla="*/ 18655 h 1613783"/>
                    <a:gd name="connsiteX2227" fmla="*/ 653023 w 1323463"/>
                    <a:gd name="connsiteY2227" fmla="*/ 18457 h 1613783"/>
                    <a:gd name="connsiteX2228" fmla="*/ 656360 w 1323463"/>
                    <a:gd name="connsiteY2228" fmla="*/ 18259 h 1613783"/>
                    <a:gd name="connsiteX2229" fmla="*/ 660712 w 1323463"/>
                    <a:gd name="connsiteY2229" fmla="*/ 18185 h 1613783"/>
                    <a:gd name="connsiteX2230" fmla="*/ 662801 w 1323463"/>
                    <a:gd name="connsiteY2230" fmla="*/ 18197 h 1613783"/>
                    <a:gd name="connsiteX2231" fmla="*/ 665162 w 1323463"/>
                    <a:gd name="connsiteY2231" fmla="*/ 18371 h 1613783"/>
                    <a:gd name="connsiteX2232" fmla="*/ 667461 w 1323463"/>
                    <a:gd name="connsiteY2232" fmla="*/ 18544 h 1613783"/>
                    <a:gd name="connsiteX2233" fmla="*/ 669204 w 1323463"/>
                    <a:gd name="connsiteY2233" fmla="*/ 18717 h 1613783"/>
                    <a:gd name="connsiteX2234" fmla="*/ 671256 w 1323463"/>
                    <a:gd name="connsiteY2234" fmla="*/ 18804 h 1613783"/>
                    <a:gd name="connsiteX2235" fmla="*/ 674038 w 1323463"/>
                    <a:gd name="connsiteY2235" fmla="*/ 19064 h 1613783"/>
                    <a:gd name="connsiteX2236" fmla="*/ 678958 w 1323463"/>
                    <a:gd name="connsiteY2236" fmla="*/ 18878 h 1613783"/>
                    <a:gd name="connsiteX2237" fmla="*/ 684249 w 1323463"/>
                    <a:gd name="connsiteY2237" fmla="*/ 18693 h 1613783"/>
                    <a:gd name="connsiteX2238" fmla="*/ 690986 w 1323463"/>
                    <a:gd name="connsiteY2238" fmla="*/ 18470 h 1613783"/>
                    <a:gd name="connsiteX2239" fmla="*/ 692297 w 1323463"/>
                    <a:gd name="connsiteY2239" fmla="*/ 18457 h 1613783"/>
                    <a:gd name="connsiteX2240" fmla="*/ 695276 w 1323463"/>
                    <a:gd name="connsiteY2240" fmla="*/ 18457 h 1613783"/>
                    <a:gd name="connsiteX2241" fmla="*/ 697773 w 1323463"/>
                    <a:gd name="connsiteY2241" fmla="*/ 18234 h 1613783"/>
                    <a:gd name="connsiteX2242" fmla="*/ 700270 w 1323463"/>
                    <a:gd name="connsiteY2242" fmla="*/ 18086 h 1613783"/>
                    <a:gd name="connsiteX2243" fmla="*/ 705883 w 1323463"/>
                    <a:gd name="connsiteY2243" fmla="*/ 17714 h 1613783"/>
                    <a:gd name="connsiteX2244" fmla="*/ 711235 w 1323463"/>
                    <a:gd name="connsiteY2244" fmla="*/ 17343 h 1613783"/>
                    <a:gd name="connsiteX2245" fmla="*/ 714474 w 1323463"/>
                    <a:gd name="connsiteY2245" fmla="*/ 17256 h 1613783"/>
                    <a:gd name="connsiteX2246" fmla="*/ 715364 w 1323463"/>
                    <a:gd name="connsiteY2246" fmla="*/ 17133 h 1613783"/>
                    <a:gd name="connsiteX2247" fmla="*/ 716093 w 1323463"/>
                    <a:gd name="connsiteY2247" fmla="*/ 17034 h 1613783"/>
                    <a:gd name="connsiteX2248" fmla="*/ 719023 w 1323463"/>
                    <a:gd name="connsiteY2248" fmla="*/ 16625 h 1613783"/>
                    <a:gd name="connsiteX2249" fmla="*/ 720779 w 1323463"/>
                    <a:gd name="connsiteY2249" fmla="*/ 16402 h 1613783"/>
                    <a:gd name="connsiteX2250" fmla="*/ 723078 w 1323463"/>
                    <a:gd name="connsiteY2250" fmla="*/ 16303 h 1613783"/>
                    <a:gd name="connsiteX2251" fmla="*/ 725761 w 1323463"/>
                    <a:gd name="connsiteY2251" fmla="*/ 16093 h 1613783"/>
                    <a:gd name="connsiteX2252" fmla="*/ 729383 w 1323463"/>
                    <a:gd name="connsiteY2252" fmla="*/ 15498 h 1613783"/>
                    <a:gd name="connsiteX2253" fmla="*/ 732622 w 1323463"/>
                    <a:gd name="connsiteY2253" fmla="*/ 15238 h 1613783"/>
                    <a:gd name="connsiteX2254" fmla="*/ 732770 w 1323463"/>
                    <a:gd name="connsiteY2254" fmla="*/ 15226 h 1613783"/>
                    <a:gd name="connsiteX2255" fmla="*/ 737554 w 1323463"/>
                    <a:gd name="connsiteY2255" fmla="*/ 15115 h 1613783"/>
                    <a:gd name="connsiteX2256" fmla="*/ 743092 w 1323463"/>
                    <a:gd name="connsiteY2256" fmla="*/ 14880 h 1613783"/>
                    <a:gd name="connsiteX2257" fmla="*/ 746652 w 1323463"/>
                    <a:gd name="connsiteY2257" fmla="*/ 14558 h 1613783"/>
                    <a:gd name="connsiteX2258" fmla="*/ 750509 w 1323463"/>
                    <a:gd name="connsiteY2258" fmla="*/ 14236 h 1613783"/>
                    <a:gd name="connsiteX2259" fmla="*/ 752685 w 1323463"/>
                    <a:gd name="connsiteY2259" fmla="*/ 14149 h 1613783"/>
                    <a:gd name="connsiteX2260" fmla="*/ 755553 w 1323463"/>
                    <a:gd name="connsiteY2260" fmla="*/ 14000 h 1613783"/>
                    <a:gd name="connsiteX2261" fmla="*/ 758545 w 1323463"/>
                    <a:gd name="connsiteY2261" fmla="*/ 13852 h 1613783"/>
                    <a:gd name="connsiteX2262" fmla="*/ 759101 w 1323463"/>
                    <a:gd name="connsiteY2262" fmla="*/ 13864 h 1613783"/>
                    <a:gd name="connsiteX2263" fmla="*/ 763218 w 1323463"/>
                    <a:gd name="connsiteY2263" fmla="*/ 13864 h 1613783"/>
                    <a:gd name="connsiteX2264" fmla="*/ 767705 w 1323463"/>
                    <a:gd name="connsiteY2264" fmla="*/ 13877 h 1613783"/>
                    <a:gd name="connsiteX2265" fmla="*/ 770696 w 1323463"/>
                    <a:gd name="connsiteY2265" fmla="*/ 13667 h 1613783"/>
                    <a:gd name="connsiteX2266" fmla="*/ 773058 w 1323463"/>
                    <a:gd name="connsiteY2266" fmla="*/ 13518 h 1613783"/>
                    <a:gd name="connsiteX2267" fmla="*/ 776284 w 1323463"/>
                    <a:gd name="connsiteY2267" fmla="*/ 13295 h 1613783"/>
                    <a:gd name="connsiteX2268" fmla="*/ 779177 w 1323463"/>
                    <a:gd name="connsiteY2268" fmla="*/ 13332 h 1613783"/>
                    <a:gd name="connsiteX2269" fmla="*/ 781995 w 1323463"/>
                    <a:gd name="connsiteY2269" fmla="*/ 13382 h 1613783"/>
                    <a:gd name="connsiteX2270" fmla="*/ 788362 w 1323463"/>
                    <a:gd name="connsiteY2270" fmla="*/ 13320 h 1613783"/>
                    <a:gd name="connsiteX2271" fmla="*/ 790340 w 1323463"/>
                    <a:gd name="connsiteY2271" fmla="*/ 13320 h 1613783"/>
                    <a:gd name="connsiteX2272" fmla="*/ 796892 w 1323463"/>
                    <a:gd name="connsiteY2272" fmla="*/ 13345 h 1613783"/>
                    <a:gd name="connsiteX2273" fmla="*/ 802529 w 1323463"/>
                    <a:gd name="connsiteY2273" fmla="*/ 13506 h 1613783"/>
                    <a:gd name="connsiteX2274" fmla="*/ 806645 w 1323463"/>
                    <a:gd name="connsiteY2274" fmla="*/ 13518 h 1613783"/>
                    <a:gd name="connsiteX2275" fmla="*/ 811491 w 1323463"/>
                    <a:gd name="connsiteY2275" fmla="*/ 13233 h 1613783"/>
                    <a:gd name="connsiteX2276" fmla="*/ 814532 w 1323463"/>
                    <a:gd name="connsiteY2276" fmla="*/ 12924 h 1613783"/>
                    <a:gd name="connsiteX2277" fmla="*/ 817277 w 1323463"/>
                    <a:gd name="connsiteY2277" fmla="*/ 12639 h 1613783"/>
                    <a:gd name="connsiteX2278" fmla="*/ 818142 w 1323463"/>
                    <a:gd name="connsiteY2278" fmla="*/ 12280 h 1613783"/>
                    <a:gd name="connsiteX2279" fmla="*/ 818624 w 1323463"/>
                    <a:gd name="connsiteY2279" fmla="*/ 11661 h 1613783"/>
                    <a:gd name="connsiteX2280" fmla="*/ 818723 w 1323463"/>
                    <a:gd name="connsiteY2280" fmla="*/ 11537 h 1613783"/>
                    <a:gd name="connsiteX2281" fmla="*/ 819514 w 1323463"/>
                    <a:gd name="connsiteY2281" fmla="*/ 10274 h 1613783"/>
                    <a:gd name="connsiteX2282" fmla="*/ 820614 w 1323463"/>
                    <a:gd name="connsiteY2282" fmla="*/ 8059 h 1613783"/>
                    <a:gd name="connsiteX2283" fmla="*/ 821269 w 1323463"/>
                    <a:gd name="connsiteY2283" fmla="*/ 6289 h 1613783"/>
                    <a:gd name="connsiteX2284" fmla="*/ 821776 w 1323463"/>
                    <a:gd name="connsiteY2284" fmla="*/ 5100 h 1613783"/>
                    <a:gd name="connsiteX2285" fmla="*/ 822431 w 1323463"/>
                    <a:gd name="connsiteY2285" fmla="*/ 4283 h 1613783"/>
                    <a:gd name="connsiteX2286" fmla="*/ 823161 w 1323463"/>
                    <a:gd name="connsiteY2286" fmla="*/ 3850 h 1613783"/>
                    <a:gd name="connsiteX2287" fmla="*/ 824249 w 1323463"/>
                    <a:gd name="connsiteY2287" fmla="*/ 3330 h 1613783"/>
                    <a:gd name="connsiteX2288" fmla="*/ 827067 w 1323463"/>
                    <a:gd name="connsiteY2288" fmla="*/ 2451 h 1613783"/>
                    <a:gd name="connsiteX2289" fmla="*/ 830071 w 1323463"/>
                    <a:gd name="connsiteY2289" fmla="*/ 1956 h 1613783"/>
                    <a:gd name="connsiteX2290" fmla="*/ 831851 w 1323463"/>
                    <a:gd name="connsiteY2290" fmla="*/ 1510 h 1613783"/>
                    <a:gd name="connsiteX2291" fmla="*/ 833804 w 1323463"/>
                    <a:gd name="connsiteY2291" fmla="*/ 767 h 1613783"/>
                    <a:gd name="connsiteX2292" fmla="*/ 835609 w 1323463"/>
                    <a:gd name="connsiteY2292" fmla="*/ 408 h 1613783"/>
                    <a:gd name="connsiteX2293" fmla="*/ 838354 w 1323463"/>
                    <a:gd name="connsiteY2293" fmla="*/ 272 h 1613783"/>
                    <a:gd name="connsiteX2294" fmla="*/ 844152 w 1323463"/>
                    <a:gd name="connsiteY2294" fmla="*/ 0 h 1613783"/>
                    <a:gd name="connsiteX2295" fmla="*/ 846389 w 1323463"/>
                    <a:gd name="connsiteY2295" fmla="*/ 12 h 1613783"/>
                    <a:gd name="connsiteX2296" fmla="*/ 849133 w 1323463"/>
                    <a:gd name="connsiteY2296" fmla="*/ 173 h 1613783"/>
                    <a:gd name="connsiteX2297" fmla="*/ 854189 w 1323463"/>
                    <a:gd name="connsiteY2297" fmla="*/ 1151 h 1613783"/>
                    <a:gd name="connsiteX2298" fmla="*/ 861990 w 1323463"/>
                    <a:gd name="connsiteY2298" fmla="*/ 2847 h 1613783"/>
                    <a:gd name="connsiteX2299" fmla="*/ 863053 w 1323463"/>
                    <a:gd name="connsiteY2299" fmla="*/ 2983 h 1613783"/>
                    <a:gd name="connsiteX2300" fmla="*/ 866106 w 1323463"/>
                    <a:gd name="connsiteY2300" fmla="*/ 3243 h 1613783"/>
                    <a:gd name="connsiteX2301" fmla="*/ 871162 w 1323463"/>
                    <a:gd name="connsiteY2301" fmla="*/ 4159 h 1613783"/>
                    <a:gd name="connsiteX2302" fmla="*/ 876874 w 1323463"/>
                    <a:gd name="connsiteY2302" fmla="*/ 5298 h 1613783"/>
                    <a:gd name="connsiteX2303" fmla="*/ 879692 w 1323463"/>
                    <a:gd name="connsiteY2303" fmla="*/ 5979 h 1613783"/>
                    <a:gd name="connsiteX2304" fmla="*/ 880125 w 1323463"/>
                    <a:gd name="connsiteY2304" fmla="*/ 6425 h 1613783"/>
                    <a:gd name="connsiteX2305" fmla="*/ 880113 w 1323463"/>
                    <a:gd name="connsiteY2305" fmla="*/ 6870 h 1613783"/>
                    <a:gd name="connsiteX2306" fmla="*/ 879828 w 1323463"/>
                    <a:gd name="connsiteY2306" fmla="*/ 7539 h 1613783"/>
                    <a:gd name="connsiteX2307" fmla="*/ 878518 w 1323463"/>
                    <a:gd name="connsiteY2307" fmla="*/ 8715 h 1613783"/>
                    <a:gd name="connsiteX2308" fmla="*/ 876985 w 1323463"/>
                    <a:gd name="connsiteY2308" fmla="*/ 10485 h 1613783"/>
                    <a:gd name="connsiteX2309" fmla="*/ 875390 w 1323463"/>
                    <a:gd name="connsiteY2309" fmla="*/ 12404 h 1613783"/>
                    <a:gd name="connsiteX2310" fmla="*/ 871200 w 1323463"/>
                    <a:gd name="connsiteY2310" fmla="*/ 75042 h 1613783"/>
                    <a:gd name="connsiteX2311" fmla="*/ 871311 w 1323463"/>
                    <a:gd name="connsiteY2311" fmla="*/ 78223 h 1613783"/>
                    <a:gd name="connsiteX2312" fmla="*/ 871595 w 1323463"/>
                    <a:gd name="connsiteY2312" fmla="*/ 80340 h 1613783"/>
                    <a:gd name="connsiteX2313" fmla="*/ 871607 w 1323463"/>
                    <a:gd name="connsiteY2313" fmla="*/ 82358 h 1613783"/>
                    <a:gd name="connsiteX2314" fmla="*/ 871632 w 1323463"/>
                    <a:gd name="connsiteY2314" fmla="*/ 82531 h 1613783"/>
                    <a:gd name="connsiteX2315" fmla="*/ 871768 w 1323463"/>
                    <a:gd name="connsiteY2315" fmla="*/ 82680 h 1613783"/>
                    <a:gd name="connsiteX2316" fmla="*/ 872090 w 1323463"/>
                    <a:gd name="connsiteY2316" fmla="*/ 83707 h 1613783"/>
                    <a:gd name="connsiteX2317" fmla="*/ 872559 w 1323463"/>
                    <a:gd name="connsiteY2317" fmla="*/ 85886 h 1613783"/>
                    <a:gd name="connsiteX2318" fmla="*/ 873029 w 1323463"/>
                    <a:gd name="connsiteY2318" fmla="*/ 88424 h 1613783"/>
                    <a:gd name="connsiteX2319" fmla="*/ 873449 w 1323463"/>
                    <a:gd name="connsiteY2319" fmla="*/ 89983 h 1613783"/>
                    <a:gd name="connsiteX2320" fmla="*/ 873746 w 1323463"/>
                    <a:gd name="connsiteY2320" fmla="*/ 90850 h 1613783"/>
                    <a:gd name="connsiteX2321" fmla="*/ 874105 w 1323463"/>
                    <a:gd name="connsiteY2321" fmla="*/ 90912 h 1613783"/>
                    <a:gd name="connsiteX2322" fmla="*/ 874649 w 1323463"/>
                    <a:gd name="connsiteY2322" fmla="*/ 90726 h 1613783"/>
                    <a:gd name="connsiteX2323" fmla="*/ 875736 w 1323463"/>
                    <a:gd name="connsiteY2323" fmla="*/ 89736 h 1613783"/>
                    <a:gd name="connsiteX2324" fmla="*/ 877257 w 1323463"/>
                    <a:gd name="connsiteY2324" fmla="*/ 89005 h 1613783"/>
                    <a:gd name="connsiteX2325" fmla="*/ 879247 w 1323463"/>
                    <a:gd name="connsiteY2325" fmla="*/ 88708 h 1613783"/>
                    <a:gd name="connsiteX2326" fmla="*/ 881114 w 1323463"/>
                    <a:gd name="connsiteY2326" fmla="*/ 88783 h 1613783"/>
                    <a:gd name="connsiteX2327" fmla="*/ 882103 w 1323463"/>
                    <a:gd name="connsiteY2327" fmla="*/ 88907 h 1613783"/>
                    <a:gd name="connsiteX2328" fmla="*/ 884192 w 1323463"/>
                    <a:gd name="connsiteY2328" fmla="*/ 89166 h 1613783"/>
                    <a:gd name="connsiteX2329" fmla="*/ 887085 w 1323463"/>
                    <a:gd name="connsiteY2329" fmla="*/ 89748 h 1613783"/>
                    <a:gd name="connsiteX2330" fmla="*/ 889075 w 1323463"/>
                    <a:gd name="connsiteY2330" fmla="*/ 90318 h 1613783"/>
                    <a:gd name="connsiteX2331" fmla="*/ 890942 w 1323463"/>
                    <a:gd name="connsiteY2331" fmla="*/ 90813 h 1613783"/>
                    <a:gd name="connsiteX2332" fmla="*/ 891275 w 1323463"/>
                    <a:gd name="connsiteY2332" fmla="*/ 90763 h 1613783"/>
                    <a:gd name="connsiteX2333" fmla="*/ 891609 w 1323463"/>
                    <a:gd name="connsiteY2333" fmla="*/ 90701 h 1613783"/>
                    <a:gd name="connsiteX2334" fmla="*/ 892821 w 1323463"/>
                    <a:gd name="connsiteY2334" fmla="*/ 90144 h 1613783"/>
                    <a:gd name="connsiteX2335" fmla="*/ 893785 w 1323463"/>
                    <a:gd name="connsiteY2335" fmla="*/ 89538 h 1613783"/>
                    <a:gd name="connsiteX2336" fmla="*/ 894218 w 1323463"/>
                    <a:gd name="connsiteY2336" fmla="*/ 87866 h 1613783"/>
                    <a:gd name="connsiteX2337" fmla="*/ 894230 w 1323463"/>
                    <a:gd name="connsiteY2337" fmla="*/ 86431 h 1613783"/>
                    <a:gd name="connsiteX2338" fmla="*/ 893340 w 1323463"/>
                    <a:gd name="connsiteY2338" fmla="*/ 83955 h 1613783"/>
                    <a:gd name="connsiteX2339" fmla="*/ 893167 w 1323463"/>
                    <a:gd name="connsiteY2339" fmla="*/ 82085 h 1613783"/>
                    <a:gd name="connsiteX2340" fmla="*/ 893896 w 1323463"/>
                    <a:gd name="connsiteY2340" fmla="*/ 80674 h 1613783"/>
                    <a:gd name="connsiteX2341" fmla="*/ 895293 w 1323463"/>
                    <a:gd name="connsiteY2341" fmla="*/ 79870 h 1613783"/>
                    <a:gd name="connsiteX2342" fmla="*/ 897345 w 1323463"/>
                    <a:gd name="connsiteY2342" fmla="*/ 78768 h 1613783"/>
                    <a:gd name="connsiteX2343" fmla="*/ 898322 w 1323463"/>
                    <a:gd name="connsiteY2343" fmla="*/ 78087 h 1613783"/>
                    <a:gd name="connsiteX2344" fmla="*/ 900250 w 1323463"/>
                    <a:gd name="connsiteY2344" fmla="*/ 77543 h 1613783"/>
                    <a:gd name="connsiteX2345" fmla="*/ 901153 w 1323463"/>
                    <a:gd name="connsiteY2345" fmla="*/ 77802 h 1613783"/>
                    <a:gd name="connsiteX2346" fmla="*/ 902599 w 1323463"/>
                    <a:gd name="connsiteY2346" fmla="*/ 78929 h 1613783"/>
                    <a:gd name="connsiteX2347" fmla="*/ 903675 w 1323463"/>
                    <a:gd name="connsiteY2347" fmla="*/ 79672 h 1613783"/>
                    <a:gd name="connsiteX2348" fmla="*/ 904404 w 1323463"/>
                    <a:gd name="connsiteY2348" fmla="*/ 80550 h 1613783"/>
                    <a:gd name="connsiteX2349" fmla="*/ 904935 w 1323463"/>
                    <a:gd name="connsiteY2349" fmla="*/ 81603 h 1613783"/>
                    <a:gd name="connsiteX2350" fmla="*/ 905652 w 1323463"/>
                    <a:gd name="connsiteY2350" fmla="*/ 82791 h 1613783"/>
                    <a:gd name="connsiteX2351" fmla="*/ 906308 w 1323463"/>
                    <a:gd name="connsiteY2351" fmla="*/ 83905 h 1613783"/>
                    <a:gd name="connsiteX2352" fmla="*/ 907457 w 1323463"/>
                    <a:gd name="connsiteY2352" fmla="*/ 84908 h 1613783"/>
                    <a:gd name="connsiteX2353" fmla="*/ 908656 w 1323463"/>
                    <a:gd name="connsiteY2353" fmla="*/ 85601 h 1613783"/>
                    <a:gd name="connsiteX2354" fmla="*/ 910523 w 1323463"/>
                    <a:gd name="connsiteY2354" fmla="*/ 86047 h 1613783"/>
                    <a:gd name="connsiteX2355" fmla="*/ 911710 w 1323463"/>
                    <a:gd name="connsiteY2355" fmla="*/ 85973 h 1613783"/>
                    <a:gd name="connsiteX2356" fmla="*/ 913280 w 1323463"/>
                    <a:gd name="connsiteY2356" fmla="*/ 85304 h 1613783"/>
                    <a:gd name="connsiteX2357" fmla="*/ 914800 w 1323463"/>
                    <a:gd name="connsiteY2357" fmla="*/ 83695 h 1613783"/>
                    <a:gd name="connsiteX2358" fmla="*/ 916024 w 1323463"/>
                    <a:gd name="connsiteY2358" fmla="*/ 80984 h 1613783"/>
                    <a:gd name="connsiteX2359" fmla="*/ 916729 w 1323463"/>
                    <a:gd name="connsiteY2359" fmla="*/ 75772 h 1613783"/>
                    <a:gd name="connsiteX2360" fmla="*/ 916877 w 1323463"/>
                    <a:gd name="connsiteY2360" fmla="*/ 70895 h 1613783"/>
                    <a:gd name="connsiteX2361" fmla="*/ 917013 w 1323463"/>
                    <a:gd name="connsiteY2361" fmla="*/ 70004 h 1613783"/>
                    <a:gd name="connsiteX2362" fmla="*/ 917755 w 1323463"/>
                    <a:gd name="connsiteY2362" fmla="*/ 65993 h 1613783"/>
                    <a:gd name="connsiteX2363" fmla="*/ 918435 w 1323463"/>
                    <a:gd name="connsiteY2363" fmla="*/ 63901 h 1613783"/>
                    <a:gd name="connsiteX2364" fmla="*/ 919176 w 1323463"/>
                    <a:gd name="connsiteY2364" fmla="*/ 61734 h 1613783"/>
                    <a:gd name="connsiteX2365" fmla="*/ 919176 w 1323463"/>
                    <a:gd name="connsiteY2365" fmla="*/ 60372 h 1613783"/>
                    <a:gd name="connsiteX2366" fmla="*/ 919127 w 1323463"/>
                    <a:gd name="connsiteY2366" fmla="*/ 59568 h 1613783"/>
                    <a:gd name="connsiteX2367" fmla="*/ 918645 w 1323463"/>
                    <a:gd name="connsiteY2367" fmla="*/ 59184 h 1613783"/>
                    <a:gd name="connsiteX2368" fmla="*/ 917260 w 1323463"/>
                    <a:gd name="connsiteY2368" fmla="*/ 58875 h 1613783"/>
                    <a:gd name="connsiteX2369" fmla="*/ 916655 w 1323463"/>
                    <a:gd name="connsiteY2369" fmla="*/ 58986 h 1613783"/>
                    <a:gd name="connsiteX2370" fmla="*/ 915567 w 1323463"/>
                    <a:gd name="connsiteY2370" fmla="*/ 59357 h 1613783"/>
                    <a:gd name="connsiteX2371" fmla="*/ 914108 w 1323463"/>
                    <a:gd name="connsiteY2371" fmla="*/ 60212 h 1613783"/>
                    <a:gd name="connsiteX2372" fmla="*/ 911982 w 1323463"/>
                    <a:gd name="connsiteY2372" fmla="*/ 61932 h 1613783"/>
                    <a:gd name="connsiteX2373" fmla="*/ 910041 w 1323463"/>
                    <a:gd name="connsiteY2373" fmla="*/ 63901 h 1613783"/>
                    <a:gd name="connsiteX2374" fmla="*/ 909003 w 1323463"/>
                    <a:gd name="connsiteY2374" fmla="*/ 65139 h 1613783"/>
                    <a:gd name="connsiteX2375" fmla="*/ 907606 w 1323463"/>
                    <a:gd name="connsiteY2375" fmla="*/ 65931 h 1613783"/>
                    <a:gd name="connsiteX2376" fmla="*/ 906283 w 1323463"/>
                    <a:gd name="connsiteY2376" fmla="*/ 66240 h 1613783"/>
                    <a:gd name="connsiteX2377" fmla="*/ 904342 w 1323463"/>
                    <a:gd name="connsiteY2377" fmla="*/ 66228 h 1613783"/>
                    <a:gd name="connsiteX2378" fmla="*/ 902784 w 1323463"/>
                    <a:gd name="connsiteY2378" fmla="*/ 65658 h 1613783"/>
                    <a:gd name="connsiteX2379" fmla="*/ 900918 w 1323463"/>
                    <a:gd name="connsiteY2379" fmla="*/ 63789 h 1613783"/>
                    <a:gd name="connsiteX2380" fmla="*/ 899842 w 1323463"/>
                    <a:gd name="connsiteY2380" fmla="*/ 62353 h 1613783"/>
                    <a:gd name="connsiteX2381" fmla="*/ 897765 w 1323463"/>
                    <a:gd name="connsiteY2381" fmla="*/ 59221 h 1613783"/>
                    <a:gd name="connsiteX2382" fmla="*/ 895788 w 1323463"/>
                    <a:gd name="connsiteY2382" fmla="*/ 56424 h 1613783"/>
                    <a:gd name="connsiteX2383" fmla="*/ 895182 w 1323463"/>
                    <a:gd name="connsiteY2383" fmla="*/ 55718 h 1613783"/>
                    <a:gd name="connsiteX2384" fmla="*/ 894403 w 1323463"/>
                    <a:gd name="connsiteY2384" fmla="*/ 54802 h 1613783"/>
                    <a:gd name="connsiteX2385" fmla="*/ 893142 w 1323463"/>
                    <a:gd name="connsiteY2385" fmla="*/ 52933 h 1613783"/>
                    <a:gd name="connsiteX2386" fmla="*/ 892907 w 1323463"/>
                    <a:gd name="connsiteY2386" fmla="*/ 52722 h 1613783"/>
                    <a:gd name="connsiteX2387" fmla="*/ 890620 w 1323463"/>
                    <a:gd name="connsiteY2387" fmla="*/ 50692 h 1613783"/>
                    <a:gd name="connsiteX2388" fmla="*/ 887443 w 1323463"/>
                    <a:gd name="connsiteY2388" fmla="*/ 47857 h 1613783"/>
                    <a:gd name="connsiteX2389" fmla="*/ 887196 w 1323463"/>
                    <a:gd name="connsiteY2389" fmla="*/ 47635 h 1613783"/>
                    <a:gd name="connsiteX2390" fmla="*/ 883883 w 1323463"/>
                    <a:gd name="connsiteY2390" fmla="*/ 45691 h 1613783"/>
                    <a:gd name="connsiteX2391" fmla="*/ 882919 w 1323463"/>
                    <a:gd name="connsiteY2391" fmla="*/ 45381 h 1613783"/>
                    <a:gd name="connsiteX2392" fmla="*/ 881769 w 1323463"/>
                    <a:gd name="connsiteY2392" fmla="*/ 45307 h 1613783"/>
                    <a:gd name="connsiteX2393" fmla="*/ 880434 w 1323463"/>
                    <a:gd name="connsiteY2393" fmla="*/ 45555 h 1613783"/>
                    <a:gd name="connsiteX2394" fmla="*/ 878135 w 1323463"/>
                    <a:gd name="connsiteY2394" fmla="*/ 46471 h 1613783"/>
                    <a:gd name="connsiteX2395" fmla="*/ 876441 w 1323463"/>
                    <a:gd name="connsiteY2395" fmla="*/ 47016 h 1613783"/>
                    <a:gd name="connsiteX2396" fmla="*/ 873783 w 1323463"/>
                    <a:gd name="connsiteY2396" fmla="*/ 47189 h 1613783"/>
                    <a:gd name="connsiteX2397" fmla="*/ 871842 w 1323463"/>
                    <a:gd name="connsiteY2397" fmla="*/ 47053 h 1613783"/>
                    <a:gd name="connsiteX2398" fmla="*/ 868888 w 1323463"/>
                    <a:gd name="connsiteY2398" fmla="*/ 46607 h 1613783"/>
                    <a:gd name="connsiteX2399" fmla="*/ 868010 w 1323463"/>
                    <a:gd name="connsiteY2399" fmla="*/ 46013 h 1613783"/>
                    <a:gd name="connsiteX2400" fmla="*/ 867528 w 1323463"/>
                    <a:gd name="connsiteY2400" fmla="*/ 45270 h 1613783"/>
                    <a:gd name="connsiteX2401" fmla="*/ 867170 w 1323463"/>
                    <a:gd name="connsiteY2401" fmla="*/ 43970 h 1613783"/>
                    <a:gd name="connsiteX2402" fmla="*/ 866873 w 1323463"/>
                    <a:gd name="connsiteY2402" fmla="*/ 42349 h 1613783"/>
                    <a:gd name="connsiteX2403" fmla="*/ 866279 w 1323463"/>
                    <a:gd name="connsiteY2403" fmla="*/ 40430 h 1613783"/>
                    <a:gd name="connsiteX2404" fmla="*/ 865488 w 1323463"/>
                    <a:gd name="connsiteY2404" fmla="*/ 39130 h 1613783"/>
                    <a:gd name="connsiteX2405" fmla="*/ 862324 w 1323463"/>
                    <a:gd name="connsiteY2405" fmla="*/ 33894 h 1613783"/>
                    <a:gd name="connsiteX2406" fmla="*/ 860346 w 1323463"/>
                    <a:gd name="connsiteY2406" fmla="*/ 30849 h 1613783"/>
                    <a:gd name="connsiteX2407" fmla="*/ 859320 w 1323463"/>
                    <a:gd name="connsiteY2407" fmla="*/ 30353 h 1613783"/>
                    <a:gd name="connsiteX2408" fmla="*/ 858232 w 1323463"/>
                    <a:gd name="connsiteY2408" fmla="*/ 30465 h 1613783"/>
                    <a:gd name="connsiteX2409" fmla="*/ 857193 w 1323463"/>
                    <a:gd name="connsiteY2409" fmla="*/ 30589 h 1613783"/>
                    <a:gd name="connsiteX2410" fmla="*/ 854659 w 1323463"/>
                    <a:gd name="connsiteY2410" fmla="*/ 31443 h 1613783"/>
                    <a:gd name="connsiteX2411" fmla="*/ 853200 w 1323463"/>
                    <a:gd name="connsiteY2411" fmla="*/ 32433 h 1613783"/>
                    <a:gd name="connsiteX2412" fmla="*/ 852768 w 1323463"/>
                    <a:gd name="connsiteY2412" fmla="*/ 33052 h 1613783"/>
                    <a:gd name="connsiteX2413" fmla="*/ 852706 w 1323463"/>
                    <a:gd name="connsiteY2413" fmla="*/ 33312 h 1613783"/>
                    <a:gd name="connsiteX2414" fmla="*/ 852521 w 1323463"/>
                    <a:gd name="connsiteY2414" fmla="*/ 34166 h 1613783"/>
                    <a:gd name="connsiteX2415" fmla="*/ 852459 w 1323463"/>
                    <a:gd name="connsiteY2415" fmla="*/ 34971 h 1613783"/>
                    <a:gd name="connsiteX2416" fmla="*/ 852768 w 1323463"/>
                    <a:gd name="connsiteY2416" fmla="*/ 35775 h 1613783"/>
                    <a:gd name="connsiteX2417" fmla="*/ 853905 w 1323463"/>
                    <a:gd name="connsiteY2417" fmla="*/ 37892 h 1613783"/>
                    <a:gd name="connsiteX2418" fmla="*/ 854498 w 1323463"/>
                    <a:gd name="connsiteY2418" fmla="*/ 39068 h 1613783"/>
                    <a:gd name="connsiteX2419" fmla="*/ 854857 w 1323463"/>
                    <a:gd name="connsiteY2419" fmla="*/ 39749 h 1613783"/>
                    <a:gd name="connsiteX2420" fmla="*/ 855586 w 1323463"/>
                    <a:gd name="connsiteY2420" fmla="*/ 40566 h 1613783"/>
                    <a:gd name="connsiteX2421" fmla="*/ 856538 w 1323463"/>
                    <a:gd name="connsiteY2421" fmla="*/ 41742 h 1613783"/>
                    <a:gd name="connsiteX2422" fmla="*/ 857626 w 1323463"/>
                    <a:gd name="connsiteY2422" fmla="*/ 43735 h 1613783"/>
                    <a:gd name="connsiteX2423" fmla="*/ 858640 w 1323463"/>
                    <a:gd name="connsiteY2423" fmla="*/ 45530 h 1613783"/>
                    <a:gd name="connsiteX2424" fmla="*/ 859542 w 1323463"/>
                    <a:gd name="connsiteY2424" fmla="*/ 47400 h 1613783"/>
                    <a:gd name="connsiteX2425" fmla="*/ 861013 w 1323463"/>
                    <a:gd name="connsiteY2425" fmla="*/ 50605 h 1613783"/>
                    <a:gd name="connsiteX2426" fmla="*/ 861520 w 1323463"/>
                    <a:gd name="connsiteY2426" fmla="*/ 51682 h 1613783"/>
                    <a:gd name="connsiteX2427" fmla="*/ 862348 w 1323463"/>
                    <a:gd name="connsiteY2427" fmla="*/ 53552 h 1613783"/>
                    <a:gd name="connsiteX2428" fmla="*/ 864573 w 1323463"/>
                    <a:gd name="connsiteY2428" fmla="*/ 58144 h 1613783"/>
                    <a:gd name="connsiteX2429" fmla="*/ 865229 w 1323463"/>
                    <a:gd name="connsiteY2429" fmla="*/ 59816 h 1613783"/>
                    <a:gd name="connsiteX2430" fmla="*/ 866317 w 1323463"/>
                    <a:gd name="connsiteY2430" fmla="*/ 61870 h 1613783"/>
                    <a:gd name="connsiteX2431" fmla="*/ 867627 w 1323463"/>
                    <a:gd name="connsiteY2431" fmla="*/ 63678 h 1613783"/>
                    <a:gd name="connsiteX2432" fmla="*/ 869073 w 1323463"/>
                    <a:gd name="connsiteY2432" fmla="*/ 65411 h 1613783"/>
                    <a:gd name="connsiteX2433" fmla="*/ 869963 w 1323463"/>
                    <a:gd name="connsiteY2433" fmla="*/ 67528 h 1613783"/>
                    <a:gd name="connsiteX2434" fmla="*/ 870742 w 1323463"/>
                    <a:gd name="connsiteY2434" fmla="*/ 70387 h 1613783"/>
                    <a:gd name="connsiteX2435" fmla="*/ 871026 w 1323463"/>
                    <a:gd name="connsiteY2435" fmla="*/ 72739 h 1613783"/>
                    <a:gd name="connsiteX2436" fmla="*/ 871200 w 1323463"/>
                    <a:gd name="connsiteY2436" fmla="*/ 75042 h 1613783"/>
                    <a:gd name="connsiteX2437" fmla="*/ 836091 w 1323463"/>
                    <a:gd name="connsiteY2437" fmla="*/ 75921 h 1613783"/>
                    <a:gd name="connsiteX2438" fmla="*/ 835486 w 1323463"/>
                    <a:gd name="connsiteY2438" fmla="*/ 75611 h 1613783"/>
                    <a:gd name="connsiteX2439" fmla="*/ 835708 w 1323463"/>
                    <a:gd name="connsiteY2439" fmla="*/ 76961 h 1613783"/>
                    <a:gd name="connsiteX2440" fmla="*/ 836129 w 1323463"/>
                    <a:gd name="connsiteY2440" fmla="*/ 78013 h 1613783"/>
                    <a:gd name="connsiteX2441" fmla="*/ 836784 w 1323463"/>
                    <a:gd name="connsiteY2441" fmla="*/ 79994 h 1613783"/>
                    <a:gd name="connsiteX2442" fmla="*/ 837019 w 1323463"/>
                    <a:gd name="connsiteY2442" fmla="*/ 82209 h 1613783"/>
                    <a:gd name="connsiteX2443" fmla="*/ 837006 w 1323463"/>
                    <a:gd name="connsiteY2443" fmla="*/ 83200 h 1613783"/>
                    <a:gd name="connsiteX2444" fmla="*/ 836524 w 1323463"/>
                    <a:gd name="connsiteY2444" fmla="*/ 85799 h 1613783"/>
                    <a:gd name="connsiteX2445" fmla="*/ 835609 w 1323463"/>
                    <a:gd name="connsiteY2445" fmla="*/ 88027 h 1613783"/>
                    <a:gd name="connsiteX2446" fmla="*/ 834385 w 1323463"/>
                    <a:gd name="connsiteY2446" fmla="*/ 90256 h 1613783"/>
                    <a:gd name="connsiteX2447" fmla="*/ 833359 w 1323463"/>
                    <a:gd name="connsiteY2447" fmla="*/ 91865 h 1613783"/>
                    <a:gd name="connsiteX2448" fmla="*/ 833050 w 1323463"/>
                    <a:gd name="connsiteY2448" fmla="*/ 93103 h 1613783"/>
                    <a:gd name="connsiteX2449" fmla="*/ 832989 w 1323463"/>
                    <a:gd name="connsiteY2449" fmla="*/ 93970 h 1613783"/>
                    <a:gd name="connsiteX2450" fmla="*/ 833644 w 1323463"/>
                    <a:gd name="connsiteY2450" fmla="*/ 94898 h 1613783"/>
                    <a:gd name="connsiteX2451" fmla="*/ 835276 w 1323463"/>
                    <a:gd name="connsiteY2451" fmla="*/ 96024 h 1613783"/>
                    <a:gd name="connsiteX2452" fmla="*/ 836697 w 1323463"/>
                    <a:gd name="connsiteY2452" fmla="*/ 96606 h 1613783"/>
                    <a:gd name="connsiteX2453" fmla="*/ 837736 w 1323463"/>
                    <a:gd name="connsiteY2453" fmla="*/ 97027 h 1613783"/>
                    <a:gd name="connsiteX2454" fmla="*/ 840023 w 1323463"/>
                    <a:gd name="connsiteY2454" fmla="*/ 98463 h 1613783"/>
                    <a:gd name="connsiteX2455" fmla="*/ 841778 w 1323463"/>
                    <a:gd name="connsiteY2455" fmla="*/ 99342 h 1613783"/>
                    <a:gd name="connsiteX2456" fmla="*/ 844003 w 1323463"/>
                    <a:gd name="connsiteY2456" fmla="*/ 101137 h 1613783"/>
                    <a:gd name="connsiteX2457" fmla="*/ 845276 w 1323463"/>
                    <a:gd name="connsiteY2457" fmla="*/ 102313 h 1613783"/>
                    <a:gd name="connsiteX2458" fmla="*/ 845993 w 1323463"/>
                    <a:gd name="connsiteY2458" fmla="*/ 103117 h 1613783"/>
                    <a:gd name="connsiteX2459" fmla="*/ 846723 w 1323463"/>
                    <a:gd name="connsiteY2459" fmla="*/ 103997 h 1613783"/>
                    <a:gd name="connsiteX2460" fmla="*/ 847019 w 1323463"/>
                    <a:gd name="connsiteY2460" fmla="*/ 105111 h 1613783"/>
                    <a:gd name="connsiteX2461" fmla="*/ 847613 w 1323463"/>
                    <a:gd name="connsiteY2461" fmla="*/ 106967 h 1613783"/>
                    <a:gd name="connsiteX2462" fmla="*/ 848268 w 1323463"/>
                    <a:gd name="connsiteY2462" fmla="*/ 107723 h 1613783"/>
                    <a:gd name="connsiteX2463" fmla="*/ 850135 w 1323463"/>
                    <a:gd name="connsiteY2463" fmla="*/ 108341 h 1613783"/>
                    <a:gd name="connsiteX2464" fmla="*/ 850555 w 1323463"/>
                    <a:gd name="connsiteY2464" fmla="*/ 108849 h 1613783"/>
                    <a:gd name="connsiteX2465" fmla="*/ 850913 w 1323463"/>
                    <a:gd name="connsiteY2465" fmla="*/ 110335 h 1613783"/>
                    <a:gd name="connsiteX2466" fmla="*/ 851025 w 1323463"/>
                    <a:gd name="connsiteY2466" fmla="*/ 114048 h 1613783"/>
                    <a:gd name="connsiteX2467" fmla="*/ 851185 w 1323463"/>
                    <a:gd name="connsiteY2467" fmla="*/ 119012 h 1613783"/>
                    <a:gd name="connsiteX2468" fmla="*/ 851532 w 1323463"/>
                    <a:gd name="connsiteY2468" fmla="*/ 121117 h 1613783"/>
                    <a:gd name="connsiteX2469" fmla="*/ 852669 w 1323463"/>
                    <a:gd name="connsiteY2469" fmla="*/ 122862 h 1613783"/>
                    <a:gd name="connsiteX2470" fmla="*/ 853992 w 1323463"/>
                    <a:gd name="connsiteY2470" fmla="*/ 123927 h 1613783"/>
                    <a:gd name="connsiteX2471" fmla="*/ 855500 w 1323463"/>
                    <a:gd name="connsiteY2471" fmla="*/ 124484 h 1613783"/>
                    <a:gd name="connsiteX2472" fmla="*/ 857366 w 1323463"/>
                    <a:gd name="connsiteY2472" fmla="*/ 124496 h 1613783"/>
                    <a:gd name="connsiteX2473" fmla="*/ 858875 w 1323463"/>
                    <a:gd name="connsiteY2473" fmla="*/ 124063 h 1613783"/>
                    <a:gd name="connsiteX2474" fmla="*/ 860222 w 1323463"/>
                    <a:gd name="connsiteY2474" fmla="*/ 123134 h 1613783"/>
                    <a:gd name="connsiteX2475" fmla="*/ 860370 w 1323463"/>
                    <a:gd name="connsiteY2475" fmla="*/ 123035 h 1613783"/>
                    <a:gd name="connsiteX2476" fmla="*/ 861298 w 1323463"/>
                    <a:gd name="connsiteY2476" fmla="*/ 121909 h 1613783"/>
                    <a:gd name="connsiteX2477" fmla="*/ 861866 w 1323463"/>
                    <a:gd name="connsiteY2477" fmla="*/ 120411 h 1613783"/>
                    <a:gd name="connsiteX2478" fmla="*/ 862114 w 1323463"/>
                    <a:gd name="connsiteY2478" fmla="*/ 119111 h 1613783"/>
                    <a:gd name="connsiteX2479" fmla="*/ 862114 w 1323463"/>
                    <a:gd name="connsiteY2479" fmla="*/ 117737 h 1613783"/>
                    <a:gd name="connsiteX2480" fmla="*/ 861767 w 1323463"/>
                    <a:gd name="connsiteY2480" fmla="*/ 116314 h 1613783"/>
                    <a:gd name="connsiteX2481" fmla="*/ 861285 w 1323463"/>
                    <a:gd name="connsiteY2481" fmla="*/ 114519 h 1613783"/>
                    <a:gd name="connsiteX2482" fmla="*/ 861298 w 1323463"/>
                    <a:gd name="connsiteY2482" fmla="*/ 113590 h 1613783"/>
                    <a:gd name="connsiteX2483" fmla="*/ 861532 w 1323463"/>
                    <a:gd name="connsiteY2483" fmla="*/ 112847 h 1613783"/>
                    <a:gd name="connsiteX2484" fmla="*/ 861903 w 1323463"/>
                    <a:gd name="connsiteY2484" fmla="*/ 111671 h 1613783"/>
                    <a:gd name="connsiteX2485" fmla="*/ 862571 w 1323463"/>
                    <a:gd name="connsiteY2485" fmla="*/ 110372 h 1613783"/>
                    <a:gd name="connsiteX2486" fmla="*/ 862633 w 1323463"/>
                    <a:gd name="connsiteY2486" fmla="*/ 109319 h 1613783"/>
                    <a:gd name="connsiteX2487" fmla="*/ 862954 w 1323463"/>
                    <a:gd name="connsiteY2487" fmla="*/ 106955 h 1613783"/>
                    <a:gd name="connsiteX2488" fmla="*/ 863498 w 1323463"/>
                    <a:gd name="connsiteY2488" fmla="*/ 105222 h 1613783"/>
                    <a:gd name="connsiteX2489" fmla="*/ 865019 w 1323463"/>
                    <a:gd name="connsiteY2489" fmla="*/ 103006 h 1613783"/>
                    <a:gd name="connsiteX2490" fmla="*/ 866601 w 1323463"/>
                    <a:gd name="connsiteY2490" fmla="*/ 100592 h 1613783"/>
                    <a:gd name="connsiteX2491" fmla="*/ 867034 w 1323463"/>
                    <a:gd name="connsiteY2491" fmla="*/ 99230 h 1613783"/>
                    <a:gd name="connsiteX2492" fmla="*/ 867034 w 1323463"/>
                    <a:gd name="connsiteY2492" fmla="*/ 98735 h 1613783"/>
                    <a:gd name="connsiteX2493" fmla="*/ 867034 w 1323463"/>
                    <a:gd name="connsiteY2493" fmla="*/ 98488 h 1613783"/>
                    <a:gd name="connsiteX2494" fmla="*/ 866675 w 1323463"/>
                    <a:gd name="connsiteY2494" fmla="*/ 97869 h 1613783"/>
                    <a:gd name="connsiteX2495" fmla="*/ 865810 w 1323463"/>
                    <a:gd name="connsiteY2495" fmla="*/ 97448 h 1613783"/>
                    <a:gd name="connsiteX2496" fmla="*/ 864302 w 1323463"/>
                    <a:gd name="connsiteY2496" fmla="*/ 97002 h 1613783"/>
                    <a:gd name="connsiteX2497" fmla="*/ 860803 w 1323463"/>
                    <a:gd name="connsiteY2497" fmla="*/ 96049 h 1613783"/>
                    <a:gd name="connsiteX2498" fmla="*/ 858096 w 1323463"/>
                    <a:gd name="connsiteY2498" fmla="*/ 95294 h 1613783"/>
                    <a:gd name="connsiteX2499" fmla="*/ 856650 w 1323463"/>
                    <a:gd name="connsiteY2499" fmla="*/ 95108 h 1613783"/>
                    <a:gd name="connsiteX2500" fmla="*/ 854659 w 1323463"/>
                    <a:gd name="connsiteY2500" fmla="*/ 95034 h 1613783"/>
                    <a:gd name="connsiteX2501" fmla="*/ 853571 w 1323463"/>
                    <a:gd name="connsiteY2501" fmla="*/ 94663 h 1613783"/>
                    <a:gd name="connsiteX2502" fmla="*/ 852607 w 1323463"/>
                    <a:gd name="connsiteY2502" fmla="*/ 93722 h 1613783"/>
                    <a:gd name="connsiteX2503" fmla="*/ 852014 w 1323463"/>
                    <a:gd name="connsiteY2503" fmla="*/ 92793 h 1613783"/>
                    <a:gd name="connsiteX2504" fmla="*/ 851593 w 1323463"/>
                    <a:gd name="connsiteY2504" fmla="*/ 90615 h 1613783"/>
                    <a:gd name="connsiteX2505" fmla="*/ 851062 w 1323463"/>
                    <a:gd name="connsiteY2505" fmla="*/ 89129 h 1613783"/>
                    <a:gd name="connsiteX2506" fmla="*/ 850345 w 1323463"/>
                    <a:gd name="connsiteY2506" fmla="*/ 87644 h 1613783"/>
                    <a:gd name="connsiteX2507" fmla="*/ 849319 w 1323463"/>
                    <a:gd name="connsiteY2507" fmla="*/ 86394 h 1613783"/>
                    <a:gd name="connsiteX2508" fmla="*/ 848478 w 1323463"/>
                    <a:gd name="connsiteY2508" fmla="*/ 85094 h 1613783"/>
                    <a:gd name="connsiteX2509" fmla="*/ 847168 w 1323463"/>
                    <a:gd name="connsiteY2509" fmla="*/ 83868 h 1613783"/>
                    <a:gd name="connsiteX2510" fmla="*/ 846859 w 1323463"/>
                    <a:gd name="connsiteY2510" fmla="*/ 83596 h 1613783"/>
                    <a:gd name="connsiteX2511" fmla="*/ 844930 w 1323463"/>
                    <a:gd name="connsiteY2511" fmla="*/ 82593 h 1613783"/>
                    <a:gd name="connsiteX2512" fmla="*/ 843422 w 1323463"/>
                    <a:gd name="connsiteY2512" fmla="*/ 81714 h 1613783"/>
                    <a:gd name="connsiteX2513" fmla="*/ 842161 w 1323463"/>
                    <a:gd name="connsiteY2513" fmla="*/ 80476 h 1613783"/>
                    <a:gd name="connsiteX2514" fmla="*/ 840418 w 1323463"/>
                    <a:gd name="connsiteY2514" fmla="*/ 78917 h 1613783"/>
                    <a:gd name="connsiteX2515" fmla="*/ 839281 w 1323463"/>
                    <a:gd name="connsiteY2515" fmla="*/ 77728 h 1613783"/>
                    <a:gd name="connsiteX2516" fmla="*/ 837538 w 1323463"/>
                    <a:gd name="connsiteY2516" fmla="*/ 76676 h 1613783"/>
                    <a:gd name="connsiteX2517" fmla="*/ 836091 w 1323463"/>
                    <a:gd name="connsiteY2517" fmla="*/ 75921 h 161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1323463" h="1613783">
                      <a:moveTo>
                        <a:pt x="875390" y="12404"/>
                      </a:moveTo>
                      <a:lnTo>
                        <a:pt x="874080" y="14025"/>
                      </a:lnTo>
                      <a:lnTo>
                        <a:pt x="873857" y="14768"/>
                      </a:lnTo>
                      <a:lnTo>
                        <a:pt x="873857" y="15288"/>
                      </a:lnTo>
                      <a:lnTo>
                        <a:pt x="874191" y="15598"/>
                      </a:lnTo>
                      <a:lnTo>
                        <a:pt x="874426" y="15734"/>
                      </a:lnTo>
                      <a:lnTo>
                        <a:pt x="876305" y="16637"/>
                      </a:lnTo>
                      <a:lnTo>
                        <a:pt x="878258" y="17318"/>
                      </a:lnTo>
                      <a:lnTo>
                        <a:pt x="880421" y="18135"/>
                      </a:lnTo>
                      <a:lnTo>
                        <a:pt x="883957" y="18977"/>
                      </a:lnTo>
                      <a:lnTo>
                        <a:pt x="886343" y="19435"/>
                      </a:lnTo>
                      <a:lnTo>
                        <a:pt x="889236" y="19670"/>
                      </a:lnTo>
                      <a:lnTo>
                        <a:pt x="889940" y="19646"/>
                      </a:lnTo>
                      <a:lnTo>
                        <a:pt x="892561" y="19547"/>
                      </a:lnTo>
                      <a:lnTo>
                        <a:pt x="894601" y="19064"/>
                      </a:lnTo>
                      <a:lnTo>
                        <a:pt x="894724" y="19039"/>
                      </a:lnTo>
                      <a:lnTo>
                        <a:pt x="896529" y="18829"/>
                      </a:lnTo>
                      <a:lnTo>
                        <a:pt x="897901" y="18890"/>
                      </a:lnTo>
                      <a:lnTo>
                        <a:pt x="898198" y="18915"/>
                      </a:lnTo>
                      <a:lnTo>
                        <a:pt x="900423" y="19460"/>
                      </a:lnTo>
                      <a:lnTo>
                        <a:pt x="902154" y="19992"/>
                      </a:lnTo>
                      <a:lnTo>
                        <a:pt x="905405" y="20462"/>
                      </a:lnTo>
                      <a:lnTo>
                        <a:pt x="906765" y="20834"/>
                      </a:lnTo>
                      <a:lnTo>
                        <a:pt x="909732" y="21750"/>
                      </a:lnTo>
                      <a:lnTo>
                        <a:pt x="911166" y="22419"/>
                      </a:lnTo>
                      <a:lnTo>
                        <a:pt x="911537" y="22629"/>
                      </a:lnTo>
                      <a:lnTo>
                        <a:pt x="912377" y="23570"/>
                      </a:lnTo>
                      <a:lnTo>
                        <a:pt x="914454" y="25649"/>
                      </a:lnTo>
                      <a:lnTo>
                        <a:pt x="916370" y="27432"/>
                      </a:lnTo>
                      <a:lnTo>
                        <a:pt x="916716" y="27729"/>
                      </a:lnTo>
                      <a:lnTo>
                        <a:pt x="917223" y="28175"/>
                      </a:lnTo>
                      <a:lnTo>
                        <a:pt x="917248" y="28521"/>
                      </a:lnTo>
                      <a:lnTo>
                        <a:pt x="917372" y="28806"/>
                      </a:lnTo>
                      <a:lnTo>
                        <a:pt x="917582" y="29066"/>
                      </a:lnTo>
                      <a:lnTo>
                        <a:pt x="918064" y="30093"/>
                      </a:lnTo>
                      <a:lnTo>
                        <a:pt x="918892" y="31331"/>
                      </a:lnTo>
                      <a:lnTo>
                        <a:pt x="919547" y="32309"/>
                      </a:lnTo>
                      <a:lnTo>
                        <a:pt x="920079" y="33869"/>
                      </a:lnTo>
                      <a:lnTo>
                        <a:pt x="920326" y="34438"/>
                      </a:lnTo>
                      <a:lnTo>
                        <a:pt x="920610" y="34513"/>
                      </a:lnTo>
                      <a:lnTo>
                        <a:pt x="921068" y="34500"/>
                      </a:lnTo>
                      <a:lnTo>
                        <a:pt x="922119" y="34649"/>
                      </a:lnTo>
                      <a:lnTo>
                        <a:pt x="923021" y="35008"/>
                      </a:lnTo>
                      <a:lnTo>
                        <a:pt x="925691" y="35627"/>
                      </a:lnTo>
                      <a:lnTo>
                        <a:pt x="926915" y="36036"/>
                      </a:lnTo>
                      <a:lnTo>
                        <a:pt x="927138" y="36036"/>
                      </a:lnTo>
                      <a:lnTo>
                        <a:pt x="927756" y="35788"/>
                      </a:lnTo>
                      <a:lnTo>
                        <a:pt x="929425" y="35899"/>
                      </a:lnTo>
                      <a:lnTo>
                        <a:pt x="929919" y="36097"/>
                      </a:lnTo>
                      <a:lnTo>
                        <a:pt x="929647" y="36877"/>
                      </a:lnTo>
                      <a:lnTo>
                        <a:pt x="929078" y="37509"/>
                      </a:lnTo>
                      <a:lnTo>
                        <a:pt x="928732" y="38016"/>
                      </a:lnTo>
                      <a:lnTo>
                        <a:pt x="928621" y="38524"/>
                      </a:lnTo>
                      <a:lnTo>
                        <a:pt x="928633" y="38858"/>
                      </a:lnTo>
                      <a:lnTo>
                        <a:pt x="928732" y="39303"/>
                      </a:lnTo>
                      <a:lnTo>
                        <a:pt x="929017" y="39923"/>
                      </a:lnTo>
                      <a:lnTo>
                        <a:pt x="929202" y="40207"/>
                      </a:lnTo>
                      <a:lnTo>
                        <a:pt x="929375" y="40232"/>
                      </a:lnTo>
                      <a:lnTo>
                        <a:pt x="929610" y="40145"/>
                      </a:lnTo>
                      <a:lnTo>
                        <a:pt x="929684" y="39180"/>
                      </a:lnTo>
                      <a:lnTo>
                        <a:pt x="929746" y="38920"/>
                      </a:lnTo>
                      <a:lnTo>
                        <a:pt x="929882" y="38846"/>
                      </a:lnTo>
                      <a:lnTo>
                        <a:pt x="930228" y="38870"/>
                      </a:lnTo>
                      <a:lnTo>
                        <a:pt x="930414" y="39068"/>
                      </a:lnTo>
                      <a:lnTo>
                        <a:pt x="930550" y="40578"/>
                      </a:lnTo>
                      <a:lnTo>
                        <a:pt x="930661" y="40975"/>
                      </a:lnTo>
                      <a:lnTo>
                        <a:pt x="931328" y="41643"/>
                      </a:lnTo>
                      <a:lnTo>
                        <a:pt x="931983" y="41990"/>
                      </a:lnTo>
                      <a:lnTo>
                        <a:pt x="933158" y="42250"/>
                      </a:lnTo>
                      <a:lnTo>
                        <a:pt x="934431" y="42027"/>
                      </a:lnTo>
                      <a:lnTo>
                        <a:pt x="935123" y="42114"/>
                      </a:lnTo>
                      <a:lnTo>
                        <a:pt x="935433" y="42262"/>
                      </a:lnTo>
                      <a:lnTo>
                        <a:pt x="936063" y="43116"/>
                      </a:lnTo>
                      <a:lnTo>
                        <a:pt x="936323" y="43587"/>
                      </a:lnTo>
                      <a:lnTo>
                        <a:pt x="936483" y="44453"/>
                      </a:lnTo>
                      <a:lnTo>
                        <a:pt x="936483" y="44862"/>
                      </a:lnTo>
                      <a:lnTo>
                        <a:pt x="936261" y="46236"/>
                      </a:lnTo>
                      <a:lnTo>
                        <a:pt x="936236" y="46694"/>
                      </a:lnTo>
                      <a:lnTo>
                        <a:pt x="936347" y="47251"/>
                      </a:lnTo>
                      <a:lnTo>
                        <a:pt x="936520" y="47808"/>
                      </a:lnTo>
                      <a:lnTo>
                        <a:pt x="937423" y="49021"/>
                      </a:lnTo>
                      <a:lnTo>
                        <a:pt x="937719" y="49937"/>
                      </a:lnTo>
                      <a:lnTo>
                        <a:pt x="937744" y="50655"/>
                      </a:lnTo>
                      <a:lnTo>
                        <a:pt x="937460" y="52339"/>
                      </a:lnTo>
                      <a:lnTo>
                        <a:pt x="937126" y="53168"/>
                      </a:lnTo>
                      <a:lnTo>
                        <a:pt x="936669" y="54059"/>
                      </a:lnTo>
                      <a:lnTo>
                        <a:pt x="936409" y="54542"/>
                      </a:lnTo>
                      <a:lnTo>
                        <a:pt x="936038" y="55099"/>
                      </a:lnTo>
                      <a:lnTo>
                        <a:pt x="936038" y="55322"/>
                      </a:lnTo>
                      <a:lnTo>
                        <a:pt x="936298" y="55768"/>
                      </a:lnTo>
                      <a:lnTo>
                        <a:pt x="936805" y="56189"/>
                      </a:lnTo>
                      <a:lnTo>
                        <a:pt x="936916" y="56387"/>
                      </a:lnTo>
                      <a:lnTo>
                        <a:pt x="936211" y="57563"/>
                      </a:lnTo>
                      <a:lnTo>
                        <a:pt x="936014" y="58107"/>
                      </a:lnTo>
                      <a:lnTo>
                        <a:pt x="935358" y="59135"/>
                      </a:lnTo>
                      <a:lnTo>
                        <a:pt x="935272" y="59543"/>
                      </a:lnTo>
                      <a:lnTo>
                        <a:pt x="935371" y="60249"/>
                      </a:lnTo>
                      <a:lnTo>
                        <a:pt x="935383" y="60595"/>
                      </a:lnTo>
                      <a:lnTo>
                        <a:pt x="934889" y="61177"/>
                      </a:lnTo>
                      <a:lnTo>
                        <a:pt x="934703" y="61524"/>
                      </a:lnTo>
                      <a:lnTo>
                        <a:pt x="934617" y="62663"/>
                      </a:lnTo>
                      <a:lnTo>
                        <a:pt x="934901" y="64284"/>
                      </a:lnTo>
                      <a:lnTo>
                        <a:pt x="935136" y="64903"/>
                      </a:lnTo>
                      <a:lnTo>
                        <a:pt x="935222" y="65102"/>
                      </a:lnTo>
                      <a:lnTo>
                        <a:pt x="935618" y="67911"/>
                      </a:lnTo>
                      <a:lnTo>
                        <a:pt x="935902" y="69100"/>
                      </a:lnTo>
                      <a:lnTo>
                        <a:pt x="936001" y="70251"/>
                      </a:lnTo>
                      <a:lnTo>
                        <a:pt x="936137" y="71006"/>
                      </a:lnTo>
                      <a:lnTo>
                        <a:pt x="936186" y="71365"/>
                      </a:lnTo>
                      <a:lnTo>
                        <a:pt x="936409" y="72058"/>
                      </a:lnTo>
                      <a:lnTo>
                        <a:pt x="937015" y="72987"/>
                      </a:lnTo>
                      <a:lnTo>
                        <a:pt x="937559" y="73457"/>
                      </a:lnTo>
                      <a:lnTo>
                        <a:pt x="938202" y="73804"/>
                      </a:lnTo>
                      <a:lnTo>
                        <a:pt x="939289" y="74126"/>
                      </a:lnTo>
                      <a:lnTo>
                        <a:pt x="940303" y="74274"/>
                      </a:lnTo>
                      <a:lnTo>
                        <a:pt x="941107" y="74212"/>
                      </a:lnTo>
                      <a:lnTo>
                        <a:pt x="941774" y="73977"/>
                      </a:lnTo>
                      <a:lnTo>
                        <a:pt x="942071" y="73977"/>
                      </a:lnTo>
                      <a:lnTo>
                        <a:pt x="942367" y="74051"/>
                      </a:lnTo>
                      <a:lnTo>
                        <a:pt x="942467" y="74262"/>
                      </a:lnTo>
                      <a:lnTo>
                        <a:pt x="942380" y="74745"/>
                      </a:lnTo>
                      <a:lnTo>
                        <a:pt x="941848" y="75599"/>
                      </a:lnTo>
                      <a:lnTo>
                        <a:pt x="941168" y="76577"/>
                      </a:lnTo>
                      <a:lnTo>
                        <a:pt x="940909" y="76998"/>
                      </a:lnTo>
                      <a:lnTo>
                        <a:pt x="940822" y="77270"/>
                      </a:lnTo>
                      <a:lnTo>
                        <a:pt x="940884" y="77518"/>
                      </a:lnTo>
                      <a:lnTo>
                        <a:pt x="941873" y="78458"/>
                      </a:lnTo>
                      <a:lnTo>
                        <a:pt x="942293" y="79102"/>
                      </a:lnTo>
                      <a:lnTo>
                        <a:pt x="942405" y="79449"/>
                      </a:lnTo>
                      <a:lnTo>
                        <a:pt x="942355" y="79709"/>
                      </a:lnTo>
                      <a:lnTo>
                        <a:pt x="941379" y="80835"/>
                      </a:lnTo>
                      <a:lnTo>
                        <a:pt x="941193" y="81541"/>
                      </a:lnTo>
                      <a:lnTo>
                        <a:pt x="941280" y="82036"/>
                      </a:lnTo>
                      <a:lnTo>
                        <a:pt x="941218" y="82395"/>
                      </a:lnTo>
                      <a:lnTo>
                        <a:pt x="941032" y="83125"/>
                      </a:lnTo>
                      <a:lnTo>
                        <a:pt x="940971" y="83757"/>
                      </a:lnTo>
                      <a:lnTo>
                        <a:pt x="941131" y="84276"/>
                      </a:lnTo>
                      <a:lnTo>
                        <a:pt x="941292" y="84982"/>
                      </a:lnTo>
                      <a:lnTo>
                        <a:pt x="941440" y="85316"/>
                      </a:lnTo>
                      <a:lnTo>
                        <a:pt x="941910" y="86146"/>
                      </a:lnTo>
                      <a:lnTo>
                        <a:pt x="942293" y="86851"/>
                      </a:lnTo>
                      <a:lnTo>
                        <a:pt x="942751" y="87371"/>
                      </a:lnTo>
                      <a:lnTo>
                        <a:pt x="944049" y="88498"/>
                      </a:lnTo>
                      <a:lnTo>
                        <a:pt x="944185" y="88869"/>
                      </a:lnTo>
                      <a:lnTo>
                        <a:pt x="944160" y="89575"/>
                      </a:lnTo>
                      <a:lnTo>
                        <a:pt x="944234" y="90280"/>
                      </a:lnTo>
                      <a:lnTo>
                        <a:pt x="944519" y="90689"/>
                      </a:lnTo>
                      <a:lnTo>
                        <a:pt x="944519" y="91271"/>
                      </a:lnTo>
                      <a:lnTo>
                        <a:pt x="944729" y="92682"/>
                      </a:lnTo>
                      <a:lnTo>
                        <a:pt x="944939" y="93264"/>
                      </a:lnTo>
                      <a:lnTo>
                        <a:pt x="945198" y="93598"/>
                      </a:lnTo>
                      <a:lnTo>
                        <a:pt x="946867" y="95529"/>
                      </a:lnTo>
                      <a:lnTo>
                        <a:pt x="946880" y="95740"/>
                      </a:lnTo>
                      <a:lnTo>
                        <a:pt x="947078" y="96656"/>
                      </a:lnTo>
                      <a:lnTo>
                        <a:pt x="947968" y="97745"/>
                      </a:lnTo>
                      <a:lnTo>
                        <a:pt x="948425" y="98587"/>
                      </a:lnTo>
                      <a:lnTo>
                        <a:pt x="948660" y="98896"/>
                      </a:lnTo>
                      <a:lnTo>
                        <a:pt x="948487" y="99701"/>
                      </a:lnTo>
                      <a:lnTo>
                        <a:pt x="947461" y="100902"/>
                      </a:lnTo>
                      <a:lnTo>
                        <a:pt x="946422" y="102623"/>
                      </a:lnTo>
                      <a:lnTo>
                        <a:pt x="945656" y="103452"/>
                      </a:lnTo>
                      <a:lnTo>
                        <a:pt x="945483" y="103984"/>
                      </a:lnTo>
                      <a:lnTo>
                        <a:pt x="944135" y="104764"/>
                      </a:lnTo>
                      <a:lnTo>
                        <a:pt x="943060" y="107153"/>
                      </a:lnTo>
                      <a:lnTo>
                        <a:pt x="942751" y="108292"/>
                      </a:lnTo>
                      <a:lnTo>
                        <a:pt x="942726" y="109035"/>
                      </a:lnTo>
                      <a:lnTo>
                        <a:pt x="942738" y="109332"/>
                      </a:lnTo>
                      <a:lnTo>
                        <a:pt x="942899" y="109443"/>
                      </a:lnTo>
                      <a:lnTo>
                        <a:pt x="943023" y="109480"/>
                      </a:lnTo>
                      <a:lnTo>
                        <a:pt x="943196" y="109394"/>
                      </a:lnTo>
                      <a:lnTo>
                        <a:pt x="943826" y="108180"/>
                      </a:lnTo>
                      <a:lnTo>
                        <a:pt x="943937" y="108106"/>
                      </a:lnTo>
                      <a:lnTo>
                        <a:pt x="944444" y="108156"/>
                      </a:lnTo>
                      <a:lnTo>
                        <a:pt x="944580" y="108255"/>
                      </a:lnTo>
                      <a:lnTo>
                        <a:pt x="944234" y="109728"/>
                      </a:lnTo>
                      <a:lnTo>
                        <a:pt x="944308" y="110322"/>
                      </a:lnTo>
                      <a:lnTo>
                        <a:pt x="945198" y="112290"/>
                      </a:lnTo>
                      <a:lnTo>
                        <a:pt x="945458" y="113107"/>
                      </a:lnTo>
                      <a:lnTo>
                        <a:pt x="945705" y="114160"/>
                      </a:lnTo>
                      <a:lnTo>
                        <a:pt x="945718" y="115200"/>
                      </a:lnTo>
                      <a:lnTo>
                        <a:pt x="945359" y="117205"/>
                      </a:lnTo>
                      <a:lnTo>
                        <a:pt x="945124" y="118529"/>
                      </a:lnTo>
                      <a:lnTo>
                        <a:pt x="944815" y="119941"/>
                      </a:lnTo>
                      <a:lnTo>
                        <a:pt x="944815" y="120436"/>
                      </a:lnTo>
                      <a:lnTo>
                        <a:pt x="944951" y="120807"/>
                      </a:lnTo>
                      <a:lnTo>
                        <a:pt x="945643" y="121377"/>
                      </a:lnTo>
                      <a:lnTo>
                        <a:pt x="950885" y="130661"/>
                      </a:lnTo>
                      <a:lnTo>
                        <a:pt x="952146" y="132431"/>
                      </a:lnTo>
                      <a:lnTo>
                        <a:pt x="952813" y="133582"/>
                      </a:lnTo>
                      <a:lnTo>
                        <a:pt x="953271" y="134275"/>
                      </a:lnTo>
                      <a:lnTo>
                        <a:pt x="953790" y="135538"/>
                      </a:lnTo>
                      <a:lnTo>
                        <a:pt x="954309" y="137680"/>
                      </a:lnTo>
                      <a:lnTo>
                        <a:pt x="954915" y="139029"/>
                      </a:lnTo>
                      <a:lnTo>
                        <a:pt x="956324" y="140589"/>
                      </a:lnTo>
                      <a:lnTo>
                        <a:pt x="960626" y="147360"/>
                      </a:lnTo>
                      <a:lnTo>
                        <a:pt x="963284" y="151124"/>
                      </a:lnTo>
                      <a:lnTo>
                        <a:pt x="965213" y="153859"/>
                      </a:lnTo>
                      <a:lnTo>
                        <a:pt x="965954" y="154912"/>
                      </a:lnTo>
                      <a:lnTo>
                        <a:pt x="966362" y="155530"/>
                      </a:lnTo>
                      <a:lnTo>
                        <a:pt x="967920" y="157833"/>
                      </a:lnTo>
                      <a:lnTo>
                        <a:pt x="970207" y="160334"/>
                      </a:lnTo>
                      <a:lnTo>
                        <a:pt x="972679" y="163032"/>
                      </a:lnTo>
                      <a:lnTo>
                        <a:pt x="974595" y="164926"/>
                      </a:lnTo>
                      <a:lnTo>
                        <a:pt x="975213" y="165644"/>
                      </a:lnTo>
                      <a:lnTo>
                        <a:pt x="976672" y="167699"/>
                      </a:lnTo>
                      <a:lnTo>
                        <a:pt x="978489" y="169927"/>
                      </a:lnTo>
                      <a:lnTo>
                        <a:pt x="979800" y="171475"/>
                      </a:lnTo>
                      <a:lnTo>
                        <a:pt x="980059" y="171772"/>
                      </a:lnTo>
                      <a:lnTo>
                        <a:pt x="981271" y="173195"/>
                      </a:lnTo>
                      <a:lnTo>
                        <a:pt x="981951" y="174322"/>
                      </a:lnTo>
                      <a:lnTo>
                        <a:pt x="982581" y="176526"/>
                      </a:lnTo>
                      <a:lnTo>
                        <a:pt x="983063" y="177937"/>
                      </a:lnTo>
                      <a:lnTo>
                        <a:pt x="984225" y="179447"/>
                      </a:lnTo>
                      <a:lnTo>
                        <a:pt x="985214" y="180846"/>
                      </a:lnTo>
                      <a:lnTo>
                        <a:pt x="985474" y="181229"/>
                      </a:lnTo>
                      <a:lnTo>
                        <a:pt x="987167" y="184077"/>
                      </a:lnTo>
                      <a:lnTo>
                        <a:pt x="988305" y="185661"/>
                      </a:lnTo>
                      <a:lnTo>
                        <a:pt x="989084" y="186342"/>
                      </a:lnTo>
                      <a:lnTo>
                        <a:pt x="991024" y="188063"/>
                      </a:lnTo>
                      <a:lnTo>
                        <a:pt x="996513" y="190019"/>
                      </a:lnTo>
                      <a:lnTo>
                        <a:pt x="998503" y="190576"/>
                      </a:lnTo>
                      <a:lnTo>
                        <a:pt x="1001174" y="191603"/>
                      </a:lnTo>
                      <a:lnTo>
                        <a:pt x="1002793" y="193212"/>
                      </a:lnTo>
                      <a:lnTo>
                        <a:pt x="1003597" y="194104"/>
                      </a:lnTo>
                      <a:lnTo>
                        <a:pt x="1004932" y="196419"/>
                      </a:lnTo>
                      <a:lnTo>
                        <a:pt x="1010433" y="201791"/>
                      </a:lnTo>
                      <a:lnTo>
                        <a:pt x="1011236" y="202509"/>
                      </a:lnTo>
                      <a:lnTo>
                        <a:pt x="1013313" y="202856"/>
                      </a:lnTo>
                      <a:lnTo>
                        <a:pt x="1016206" y="204378"/>
                      </a:lnTo>
                      <a:lnTo>
                        <a:pt x="1017566" y="204911"/>
                      </a:lnTo>
                      <a:lnTo>
                        <a:pt x="1019593" y="205406"/>
                      </a:lnTo>
                      <a:lnTo>
                        <a:pt x="1021818" y="206037"/>
                      </a:lnTo>
                      <a:lnTo>
                        <a:pt x="1025848" y="206990"/>
                      </a:lnTo>
                      <a:lnTo>
                        <a:pt x="1027344" y="207101"/>
                      </a:lnTo>
                      <a:lnTo>
                        <a:pt x="1032585" y="209676"/>
                      </a:lnTo>
                      <a:lnTo>
                        <a:pt x="1044181" y="216411"/>
                      </a:lnTo>
                      <a:lnTo>
                        <a:pt x="1040596" y="220100"/>
                      </a:lnTo>
                      <a:lnTo>
                        <a:pt x="1037221" y="223578"/>
                      </a:lnTo>
                      <a:lnTo>
                        <a:pt x="1024365" y="243967"/>
                      </a:lnTo>
                      <a:lnTo>
                        <a:pt x="1022671" y="246653"/>
                      </a:lnTo>
                      <a:lnTo>
                        <a:pt x="1021596" y="249624"/>
                      </a:lnTo>
                      <a:lnTo>
                        <a:pt x="1015378" y="266744"/>
                      </a:lnTo>
                      <a:lnTo>
                        <a:pt x="1005995" y="291836"/>
                      </a:lnTo>
                      <a:lnTo>
                        <a:pt x="1003053" y="300167"/>
                      </a:lnTo>
                      <a:lnTo>
                        <a:pt x="998046" y="314379"/>
                      </a:lnTo>
                      <a:lnTo>
                        <a:pt x="995586" y="319083"/>
                      </a:lnTo>
                      <a:lnTo>
                        <a:pt x="991902" y="321967"/>
                      </a:lnTo>
                      <a:lnTo>
                        <a:pt x="990777" y="322846"/>
                      </a:lnTo>
                      <a:lnTo>
                        <a:pt x="976734" y="333826"/>
                      </a:lnTo>
                      <a:lnTo>
                        <a:pt x="971913" y="337602"/>
                      </a:lnTo>
                      <a:lnTo>
                        <a:pt x="968550" y="343457"/>
                      </a:lnTo>
                      <a:lnTo>
                        <a:pt x="967438" y="345401"/>
                      </a:lnTo>
                      <a:lnTo>
                        <a:pt x="963445" y="352209"/>
                      </a:lnTo>
                      <a:lnTo>
                        <a:pt x="956806" y="361803"/>
                      </a:lnTo>
                      <a:lnTo>
                        <a:pt x="949933" y="371718"/>
                      </a:lnTo>
                      <a:lnTo>
                        <a:pt x="946262" y="374912"/>
                      </a:lnTo>
                      <a:lnTo>
                        <a:pt x="946014" y="375135"/>
                      </a:lnTo>
                      <a:lnTo>
                        <a:pt x="941230" y="379963"/>
                      </a:lnTo>
                      <a:lnTo>
                        <a:pt x="935309" y="386536"/>
                      </a:lnTo>
                      <a:lnTo>
                        <a:pt x="932935" y="388480"/>
                      </a:lnTo>
                      <a:lnTo>
                        <a:pt x="929795" y="391055"/>
                      </a:lnTo>
                      <a:lnTo>
                        <a:pt x="922836" y="397083"/>
                      </a:lnTo>
                      <a:lnTo>
                        <a:pt x="909312" y="408818"/>
                      </a:lnTo>
                      <a:lnTo>
                        <a:pt x="901635" y="414662"/>
                      </a:lnTo>
                      <a:lnTo>
                        <a:pt x="897765" y="418276"/>
                      </a:lnTo>
                      <a:lnTo>
                        <a:pt x="891943" y="423698"/>
                      </a:lnTo>
                      <a:lnTo>
                        <a:pt x="873499" y="443740"/>
                      </a:lnTo>
                      <a:lnTo>
                        <a:pt x="872943" y="444520"/>
                      </a:lnTo>
                      <a:lnTo>
                        <a:pt x="872609" y="445015"/>
                      </a:lnTo>
                      <a:lnTo>
                        <a:pt x="868480" y="448926"/>
                      </a:lnTo>
                      <a:lnTo>
                        <a:pt x="865958" y="453222"/>
                      </a:lnTo>
                      <a:lnTo>
                        <a:pt x="862126" y="462494"/>
                      </a:lnTo>
                      <a:lnTo>
                        <a:pt x="862027" y="462803"/>
                      </a:lnTo>
                      <a:lnTo>
                        <a:pt x="861026" y="465713"/>
                      </a:lnTo>
                      <a:lnTo>
                        <a:pt x="859641" y="469785"/>
                      </a:lnTo>
                      <a:lnTo>
                        <a:pt x="857441" y="475913"/>
                      </a:lnTo>
                      <a:lnTo>
                        <a:pt x="854733" y="483415"/>
                      </a:lnTo>
                      <a:lnTo>
                        <a:pt x="854214" y="485123"/>
                      </a:lnTo>
                      <a:lnTo>
                        <a:pt x="853868" y="486274"/>
                      </a:lnTo>
                      <a:lnTo>
                        <a:pt x="853361" y="487525"/>
                      </a:lnTo>
                      <a:lnTo>
                        <a:pt x="846747" y="504273"/>
                      </a:lnTo>
                      <a:lnTo>
                        <a:pt x="846698" y="504719"/>
                      </a:lnTo>
                      <a:lnTo>
                        <a:pt x="846649" y="505128"/>
                      </a:lnTo>
                      <a:lnTo>
                        <a:pt x="843904" y="529539"/>
                      </a:lnTo>
                      <a:lnTo>
                        <a:pt x="843113" y="544295"/>
                      </a:lnTo>
                      <a:lnTo>
                        <a:pt x="841580" y="553864"/>
                      </a:lnTo>
                      <a:lnTo>
                        <a:pt x="839837" y="563532"/>
                      </a:lnTo>
                      <a:lnTo>
                        <a:pt x="838551" y="570699"/>
                      </a:lnTo>
                      <a:lnTo>
                        <a:pt x="838032" y="576617"/>
                      </a:lnTo>
                      <a:lnTo>
                        <a:pt x="838601" y="578870"/>
                      </a:lnTo>
                      <a:lnTo>
                        <a:pt x="839145" y="580937"/>
                      </a:lnTo>
                      <a:lnTo>
                        <a:pt x="842495" y="589689"/>
                      </a:lnTo>
                      <a:lnTo>
                        <a:pt x="845103" y="596473"/>
                      </a:lnTo>
                      <a:lnTo>
                        <a:pt x="847415" y="599357"/>
                      </a:lnTo>
                      <a:lnTo>
                        <a:pt x="848577" y="600137"/>
                      </a:lnTo>
                      <a:lnTo>
                        <a:pt x="849467" y="600743"/>
                      </a:lnTo>
                      <a:lnTo>
                        <a:pt x="855735" y="603690"/>
                      </a:lnTo>
                      <a:lnTo>
                        <a:pt x="857762" y="604643"/>
                      </a:lnTo>
                      <a:lnTo>
                        <a:pt x="858862" y="605126"/>
                      </a:lnTo>
                      <a:lnTo>
                        <a:pt x="864907" y="607775"/>
                      </a:lnTo>
                      <a:lnTo>
                        <a:pt x="866663" y="609013"/>
                      </a:lnTo>
                      <a:lnTo>
                        <a:pt x="869667" y="610424"/>
                      </a:lnTo>
                      <a:lnTo>
                        <a:pt x="870087" y="610622"/>
                      </a:lnTo>
                      <a:lnTo>
                        <a:pt x="872967" y="611377"/>
                      </a:lnTo>
                      <a:lnTo>
                        <a:pt x="874191" y="612417"/>
                      </a:lnTo>
                      <a:lnTo>
                        <a:pt x="874883" y="612999"/>
                      </a:lnTo>
                      <a:lnTo>
                        <a:pt x="895108" y="622518"/>
                      </a:lnTo>
                      <a:lnTo>
                        <a:pt x="896826" y="623224"/>
                      </a:lnTo>
                      <a:lnTo>
                        <a:pt x="898977" y="624115"/>
                      </a:lnTo>
                      <a:lnTo>
                        <a:pt x="901709" y="625106"/>
                      </a:lnTo>
                      <a:lnTo>
                        <a:pt x="908483" y="628968"/>
                      </a:lnTo>
                      <a:lnTo>
                        <a:pt x="914813" y="634254"/>
                      </a:lnTo>
                      <a:lnTo>
                        <a:pt x="923305" y="642733"/>
                      </a:lnTo>
                      <a:lnTo>
                        <a:pt x="923688" y="643006"/>
                      </a:lnTo>
                      <a:lnTo>
                        <a:pt x="930080" y="647462"/>
                      </a:lnTo>
                      <a:lnTo>
                        <a:pt x="936150" y="650148"/>
                      </a:lnTo>
                      <a:lnTo>
                        <a:pt x="940995" y="651671"/>
                      </a:lnTo>
                      <a:lnTo>
                        <a:pt x="948042" y="653330"/>
                      </a:lnTo>
                      <a:lnTo>
                        <a:pt x="953024" y="653775"/>
                      </a:lnTo>
                      <a:lnTo>
                        <a:pt x="955063" y="653961"/>
                      </a:lnTo>
                      <a:lnTo>
                        <a:pt x="964434" y="653540"/>
                      </a:lnTo>
                      <a:lnTo>
                        <a:pt x="966622" y="653429"/>
                      </a:lnTo>
                      <a:lnTo>
                        <a:pt x="970924" y="652785"/>
                      </a:lnTo>
                      <a:lnTo>
                        <a:pt x="977401" y="651819"/>
                      </a:lnTo>
                      <a:lnTo>
                        <a:pt x="989689" y="649566"/>
                      </a:lnTo>
                      <a:lnTo>
                        <a:pt x="990196" y="649467"/>
                      </a:lnTo>
                      <a:lnTo>
                        <a:pt x="990777" y="649344"/>
                      </a:lnTo>
                      <a:lnTo>
                        <a:pt x="993583" y="648799"/>
                      </a:lnTo>
                      <a:lnTo>
                        <a:pt x="998133" y="647908"/>
                      </a:lnTo>
                      <a:lnTo>
                        <a:pt x="1000271" y="647772"/>
                      </a:lnTo>
                      <a:lnTo>
                        <a:pt x="1002731" y="647623"/>
                      </a:lnTo>
                      <a:lnTo>
                        <a:pt x="1004932" y="647759"/>
                      </a:lnTo>
                      <a:lnTo>
                        <a:pt x="1010358" y="647697"/>
                      </a:lnTo>
                      <a:lnTo>
                        <a:pt x="1016948" y="648985"/>
                      </a:lnTo>
                      <a:lnTo>
                        <a:pt x="1022399" y="651064"/>
                      </a:lnTo>
                      <a:lnTo>
                        <a:pt x="1023252" y="651522"/>
                      </a:lnTo>
                      <a:lnTo>
                        <a:pt x="1031881" y="656251"/>
                      </a:lnTo>
                      <a:lnTo>
                        <a:pt x="1033191" y="657080"/>
                      </a:lnTo>
                      <a:lnTo>
                        <a:pt x="1035231" y="658355"/>
                      </a:lnTo>
                      <a:lnTo>
                        <a:pt x="1037592" y="660844"/>
                      </a:lnTo>
                      <a:lnTo>
                        <a:pt x="1038272" y="661562"/>
                      </a:lnTo>
                      <a:lnTo>
                        <a:pt x="1039076" y="662626"/>
                      </a:lnTo>
                      <a:lnTo>
                        <a:pt x="1040411" y="664372"/>
                      </a:lnTo>
                      <a:lnTo>
                        <a:pt x="1041882" y="669806"/>
                      </a:lnTo>
                      <a:lnTo>
                        <a:pt x="1042339" y="671663"/>
                      </a:lnTo>
                      <a:lnTo>
                        <a:pt x="1043600" y="676961"/>
                      </a:lnTo>
                      <a:lnTo>
                        <a:pt x="1044700" y="682321"/>
                      </a:lnTo>
                      <a:lnTo>
                        <a:pt x="1045195" y="686332"/>
                      </a:lnTo>
                      <a:lnTo>
                        <a:pt x="1044329" y="692249"/>
                      </a:lnTo>
                      <a:lnTo>
                        <a:pt x="1043044" y="703094"/>
                      </a:lnTo>
                      <a:lnTo>
                        <a:pt x="1042846" y="704715"/>
                      </a:lnTo>
                      <a:lnTo>
                        <a:pt x="1043464" y="714730"/>
                      </a:lnTo>
                      <a:lnTo>
                        <a:pt x="1043588" y="721514"/>
                      </a:lnTo>
                      <a:lnTo>
                        <a:pt x="1043835" y="724658"/>
                      </a:lnTo>
                      <a:lnTo>
                        <a:pt x="1043415" y="727889"/>
                      </a:lnTo>
                      <a:lnTo>
                        <a:pt x="1043526" y="732989"/>
                      </a:lnTo>
                      <a:lnTo>
                        <a:pt x="1043538" y="733410"/>
                      </a:lnTo>
                      <a:lnTo>
                        <a:pt x="1042809" y="736517"/>
                      </a:lnTo>
                      <a:lnTo>
                        <a:pt x="1040114" y="748104"/>
                      </a:lnTo>
                      <a:lnTo>
                        <a:pt x="1039545" y="753105"/>
                      </a:lnTo>
                      <a:lnTo>
                        <a:pt x="1039483" y="753625"/>
                      </a:lnTo>
                      <a:lnTo>
                        <a:pt x="1039533" y="754788"/>
                      </a:lnTo>
                      <a:lnTo>
                        <a:pt x="1039669" y="758354"/>
                      </a:lnTo>
                      <a:lnTo>
                        <a:pt x="1040139" y="759926"/>
                      </a:lnTo>
                      <a:lnTo>
                        <a:pt x="1041301" y="764568"/>
                      </a:lnTo>
                      <a:lnTo>
                        <a:pt x="1041832" y="769099"/>
                      </a:lnTo>
                      <a:lnTo>
                        <a:pt x="1041869" y="769371"/>
                      </a:lnTo>
                      <a:lnTo>
                        <a:pt x="1041214" y="772342"/>
                      </a:lnTo>
                      <a:lnTo>
                        <a:pt x="1040262" y="776650"/>
                      </a:lnTo>
                      <a:lnTo>
                        <a:pt x="1038606" y="784214"/>
                      </a:lnTo>
                      <a:lnTo>
                        <a:pt x="1037951" y="786751"/>
                      </a:lnTo>
                      <a:lnTo>
                        <a:pt x="1035021" y="793498"/>
                      </a:lnTo>
                      <a:lnTo>
                        <a:pt x="1033735" y="796481"/>
                      </a:lnTo>
                      <a:lnTo>
                        <a:pt x="1028951" y="804391"/>
                      </a:lnTo>
                      <a:lnTo>
                        <a:pt x="1028803" y="804639"/>
                      </a:lnTo>
                      <a:lnTo>
                        <a:pt x="1028395" y="805307"/>
                      </a:lnTo>
                      <a:lnTo>
                        <a:pt x="1028172" y="805679"/>
                      </a:lnTo>
                      <a:lnTo>
                        <a:pt x="1018678" y="820113"/>
                      </a:lnTo>
                      <a:lnTo>
                        <a:pt x="1016564" y="824631"/>
                      </a:lnTo>
                      <a:lnTo>
                        <a:pt x="1016231" y="825337"/>
                      </a:lnTo>
                      <a:lnTo>
                        <a:pt x="1015204" y="828184"/>
                      </a:lnTo>
                      <a:lnTo>
                        <a:pt x="1014586" y="833544"/>
                      </a:lnTo>
                      <a:lnTo>
                        <a:pt x="1015637" y="838941"/>
                      </a:lnTo>
                      <a:lnTo>
                        <a:pt x="1016391" y="842828"/>
                      </a:lnTo>
                      <a:lnTo>
                        <a:pt x="1017702" y="854638"/>
                      </a:lnTo>
                      <a:lnTo>
                        <a:pt x="1017788" y="865519"/>
                      </a:lnTo>
                      <a:lnTo>
                        <a:pt x="1018221" y="867661"/>
                      </a:lnTo>
                      <a:lnTo>
                        <a:pt x="1019210" y="872674"/>
                      </a:lnTo>
                      <a:lnTo>
                        <a:pt x="1022337" y="879582"/>
                      </a:lnTo>
                      <a:lnTo>
                        <a:pt x="1032697" y="896355"/>
                      </a:lnTo>
                      <a:lnTo>
                        <a:pt x="1032882" y="896813"/>
                      </a:lnTo>
                      <a:lnTo>
                        <a:pt x="1033686" y="898707"/>
                      </a:lnTo>
                      <a:lnTo>
                        <a:pt x="1041869" y="907509"/>
                      </a:lnTo>
                      <a:lnTo>
                        <a:pt x="1047457" y="913513"/>
                      </a:lnTo>
                      <a:lnTo>
                        <a:pt x="1052229" y="918650"/>
                      </a:lnTo>
                      <a:lnTo>
                        <a:pt x="1053292" y="920371"/>
                      </a:lnTo>
                      <a:lnTo>
                        <a:pt x="1055406" y="922698"/>
                      </a:lnTo>
                      <a:lnTo>
                        <a:pt x="1057371" y="924827"/>
                      </a:lnTo>
                      <a:lnTo>
                        <a:pt x="1059609" y="928207"/>
                      </a:lnTo>
                      <a:lnTo>
                        <a:pt x="1059609" y="928207"/>
                      </a:lnTo>
                      <a:lnTo>
                        <a:pt x="1060684" y="929804"/>
                      </a:lnTo>
                      <a:lnTo>
                        <a:pt x="1062526" y="932589"/>
                      </a:lnTo>
                      <a:lnTo>
                        <a:pt x="1066025" y="939261"/>
                      </a:lnTo>
                      <a:lnTo>
                        <a:pt x="1068200" y="945401"/>
                      </a:lnTo>
                      <a:lnTo>
                        <a:pt x="1069263" y="948397"/>
                      </a:lnTo>
                      <a:lnTo>
                        <a:pt x="1069906" y="950241"/>
                      </a:lnTo>
                      <a:lnTo>
                        <a:pt x="1072255" y="952705"/>
                      </a:lnTo>
                      <a:lnTo>
                        <a:pt x="1078337" y="954549"/>
                      </a:lnTo>
                      <a:lnTo>
                        <a:pt x="1082108" y="955688"/>
                      </a:lnTo>
                      <a:lnTo>
                        <a:pt x="1087893" y="958164"/>
                      </a:lnTo>
                      <a:lnTo>
                        <a:pt x="1090576" y="959117"/>
                      </a:lnTo>
                      <a:lnTo>
                        <a:pt x="1101627" y="963029"/>
                      </a:lnTo>
                      <a:lnTo>
                        <a:pt x="1106078" y="963103"/>
                      </a:lnTo>
                      <a:lnTo>
                        <a:pt x="1107994" y="963140"/>
                      </a:lnTo>
                      <a:lnTo>
                        <a:pt x="1108402" y="963017"/>
                      </a:lnTo>
                      <a:lnTo>
                        <a:pt x="1111060" y="962175"/>
                      </a:lnTo>
                      <a:lnTo>
                        <a:pt x="1112036" y="963041"/>
                      </a:lnTo>
                      <a:lnTo>
                        <a:pt x="1113532" y="962794"/>
                      </a:lnTo>
                      <a:lnTo>
                        <a:pt x="1118922" y="962200"/>
                      </a:lnTo>
                      <a:lnTo>
                        <a:pt x="1134040" y="960219"/>
                      </a:lnTo>
                      <a:lnTo>
                        <a:pt x="1135920" y="960367"/>
                      </a:lnTo>
                      <a:lnTo>
                        <a:pt x="1140085" y="960429"/>
                      </a:lnTo>
                      <a:lnTo>
                        <a:pt x="1146551" y="960541"/>
                      </a:lnTo>
                      <a:lnTo>
                        <a:pt x="1149579" y="959390"/>
                      </a:lnTo>
                      <a:lnTo>
                        <a:pt x="1151186" y="958771"/>
                      </a:lnTo>
                      <a:lnTo>
                        <a:pt x="1156490" y="956307"/>
                      </a:lnTo>
                      <a:lnTo>
                        <a:pt x="1157182" y="956184"/>
                      </a:lnTo>
                      <a:lnTo>
                        <a:pt x="1157392" y="956146"/>
                      </a:lnTo>
                      <a:lnTo>
                        <a:pt x="1157541" y="955985"/>
                      </a:lnTo>
                      <a:lnTo>
                        <a:pt x="1159036" y="954401"/>
                      </a:lnTo>
                      <a:lnTo>
                        <a:pt x="1166503" y="951207"/>
                      </a:lnTo>
                      <a:lnTo>
                        <a:pt x="1169334" y="950365"/>
                      </a:lnTo>
                      <a:lnTo>
                        <a:pt x="1169729" y="950241"/>
                      </a:lnTo>
                      <a:lnTo>
                        <a:pt x="1169940" y="950291"/>
                      </a:lnTo>
                      <a:lnTo>
                        <a:pt x="1172128" y="950712"/>
                      </a:lnTo>
                      <a:lnTo>
                        <a:pt x="1175725" y="950687"/>
                      </a:lnTo>
                      <a:lnTo>
                        <a:pt x="1180138" y="951294"/>
                      </a:lnTo>
                      <a:lnTo>
                        <a:pt x="1182920" y="952779"/>
                      </a:lnTo>
                      <a:lnTo>
                        <a:pt x="1184243" y="954265"/>
                      </a:lnTo>
                      <a:lnTo>
                        <a:pt x="1185862" y="956072"/>
                      </a:lnTo>
                      <a:lnTo>
                        <a:pt x="1187889" y="959897"/>
                      </a:lnTo>
                      <a:lnTo>
                        <a:pt x="1188656" y="961346"/>
                      </a:lnTo>
                      <a:lnTo>
                        <a:pt x="1189163" y="963735"/>
                      </a:lnTo>
                      <a:lnTo>
                        <a:pt x="1189719" y="966384"/>
                      </a:lnTo>
                      <a:lnTo>
                        <a:pt x="1189731" y="969850"/>
                      </a:lnTo>
                      <a:lnTo>
                        <a:pt x="1187642" y="988778"/>
                      </a:lnTo>
                      <a:lnTo>
                        <a:pt x="1187593" y="991216"/>
                      </a:lnTo>
                      <a:lnTo>
                        <a:pt x="1187457" y="998384"/>
                      </a:lnTo>
                      <a:lnTo>
                        <a:pt x="1187420" y="1001590"/>
                      </a:lnTo>
                      <a:lnTo>
                        <a:pt x="1187358" y="1008002"/>
                      </a:lnTo>
                      <a:lnTo>
                        <a:pt x="1189150" y="1024937"/>
                      </a:lnTo>
                      <a:lnTo>
                        <a:pt x="1188544" y="1034493"/>
                      </a:lnTo>
                      <a:lnTo>
                        <a:pt x="1187531" y="1050549"/>
                      </a:lnTo>
                      <a:lnTo>
                        <a:pt x="1187506" y="1051168"/>
                      </a:lnTo>
                      <a:lnTo>
                        <a:pt x="1187358" y="1055426"/>
                      </a:lnTo>
                      <a:lnTo>
                        <a:pt x="1187259" y="1057803"/>
                      </a:lnTo>
                      <a:lnTo>
                        <a:pt x="1187506" y="1059239"/>
                      </a:lnTo>
                      <a:lnTo>
                        <a:pt x="1187803" y="1061034"/>
                      </a:lnTo>
                      <a:lnTo>
                        <a:pt x="1190139" y="1063473"/>
                      </a:lnTo>
                      <a:lnTo>
                        <a:pt x="1199126" y="1072881"/>
                      </a:lnTo>
                      <a:lnTo>
                        <a:pt x="1204430" y="1079541"/>
                      </a:lnTo>
                      <a:lnTo>
                        <a:pt x="1208892" y="1085149"/>
                      </a:lnTo>
                      <a:lnTo>
                        <a:pt x="1209103" y="1086015"/>
                      </a:lnTo>
                      <a:lnTo>
                        <a:pt x="1211006" y="1093863"/>
                      </a:lnTo>
                      <a:lnTo>
                        <a:pt x="1211117" y="1094940"/>
                      </a:lnTo>
                      <a:lnTo>
                        <a:pt x="1211154" y="1095287"/>
                      </a:lnTo>
                      <a:lnTo>
                        <a:pt x="1213429" y="1103705"/>
                      </a:lnTo>
                      <a:lnTo>
                        <a:pt x="1219450" y="1110476"/>
                      </a:lnTo>
                      <a:lnTo>
                        <a:pt x="1222107" y="1113459"/>
                      </a:lnTo>
                      <a:lnTo>
                        <a:pt x="1224889" y="1116579"/>
                      </a:lnTo>
                      <a:lnTo>
                        <a:pt x="1242875" y="1136249"/>
                      </a:lnTo>
                      <a:lnTo>
                        <a:pt x="1246374" y="1140310"/>
                      </a:lnTo>
                      <a:lnTo>
                        <a:pt x="1250169" y="1144716"/>
                      </a:lnTo>
                      <a:lnTo>
                        <a:pt x="1251517" y="1146908"/>
                      </a:lnTo>
                      <a:lnTo>
                        <a:pt x="1252073" y="1149272"/>
                      </a:lnTo>
                      <a:lnTo>
                        <a:pt x="1253272" y="1154471"/>
                      </a:lnTo>
                      <a:lnTo>
                        <a:pt x="1253853" y="1156984"/>
                      </a:lnTo>
                      <a:lnTo>
                        <a:pt x="1253791" y="1159510"/>
                      </a:lnTo>
                      <a:lnTo>
                        <a:pt x="1255225" y="1167618"/>
                      </a:lnTo>
                      <a:lnTo>
                        <a:pt x="1256597" y="1174971"/>
                      </a:lnTo>
                      <a:lnTo>
                        <a:pt x="1256931" y="1176692"/>
                      </a:lnTo>
                      <a:lnTo>
                        <a:pt x="1257561" y="1180059"/>
                      </a:lnTo>
                      <a:lnTo>
                        <a:pt x="1257574" y="1182819"/>
                      </a:lnTo>
                      <a:lnTo>
                        <a:pt x="1259367" y="1189875"/>
                      </a:lnTo>
                      <a:lnTo>
                        <a:pt x="1261183" y="1197043"/>
                      </a:lnTo>
                      <a:lnTo>
                        <a:pt x="1261839" y="1199618"/>
                      </a:lnTo>
                      <a:lnTo>
                        <a:pt x="1262370" y="1201710"/>
                      </a:lnTo>
                      <a:lnTo>
                        <a:pt x="1273533" y="1230813"/>
                      </a:lnTo>
                      <a:lnTo>
                        <a:pt x="1275561" y="1235740"/>
                      </a:lnTo>
                      <a:lnTo>
                        <a:pt x="1282570" y="1246175"/>
                      </a:lnTo>
                      <a:lnTo>
                        <a:pt x="1285525" y="1250582"/>
                      </a:lnTo>
                      <a:lnTo>
                        <a:pt x="1286649" y="1252575"/>
                      </a:lnTo>
                      <a:lnTo>
                        <a:pt x="1292830" y="1263642"/>
                      </a:lnTo>
                      <a:lnTo>
                        <a:pt x="1296415" y="1270414"/>
                      </a:lnTo>
                      <a:lnTo>
                        <a:pt x="1296675" y="1271639"/>
                      </a:lnTo>
                      <a:lnTo>
                        <a:pt x="1297083" y="1273558"/>
                      </a:lnTo>
                      <a:lnTo>
                        <a:pt x="1299654" y="1280787"/>
                      </a:lnTo>
                      <a:lnTo>
                        <a:pt x="1299988" y="1281740"/>
                      </a:lnTo>
                      <a:lnTo>
                        <a:pt x="1300952" y="1283845"/>
                      </a:lnTo>
                      <a:lnTo>
                        <a:pt x="1303177" y="1288685"/>
                      </a:lnTo>
                      <a:lnTo>
                        <a:pt x="1303560" y="1289539"/>
                      </a:lnTo>
                      <a:lnTo>
                        <a:pt x="1306614" y="1294020"/>
                      </a:lnTo>
                      <a:lnTo>
                        <a:pt x="1308616" y="1295518"/>
                      </a:lnTo>
                      <a:lnTo>
                        <a:pt x="1310038" y="1298823"/>
                      </a:lnTo>
                      <a:lnTo>
                        <a:pt x="1311015" y="1300482"/>
                      </a:lnTo>
                      <a:lnTo>
                        <a:pt x="1312115" y="1302364"/>
                      </a:lnTo>
                      <a:lnTo>
                        <a:pt x="1312041" y="1304332"/>
                      </a:lnTo>
                      <a:lnTo>
                        <a:pt x="1311435" y="1305781"/>
                      </a:lnTo>
                      <a:lnTo>
                        <a:pt x="1310125" y="1308900"/>
                      </a:lnTo>
                      <a:lnTo>
                        <a:pt x="1305897" y="1312923"/>
                      </a:lnTo>
                      <a:lnTo>
                        <a:pt x="1303968" y="1314186"/>
                      </a:lnTo>
                      <a:lnTo>
                        <a:pt x="1299518" y="1315845"/>
                      </a:lnTo>
                      <a:lnTo>
                        <a:pt x="1292843" y="1318927"/>
                      </a:lnTo>
                      <a:lnTo>
                        <a:pt x="1289060" y="1322158"/>
                      </a:lnTo>
                      <a:lnTo>
                        <a:pt x="1287601" y="1324411"/>
                      </a:lnTo>
                      <a:lnTo>
                        <a:pt x="1286105" y="1326726"/>
                      </a:lnTo>
                      <a:lnTo>
                        <a:pt x="1283522" y="1333349"/>
                      </a:lnTo>
                      <a:lnTo>
                        <a:pt x="1283509" y="1333497"/>
                      </a:lnTo>
                      <a:lnTo>
                        <a:pt x="1283250" y="1351546"/>
                      </a:lnTo>
                      <a:lnTo>
                        <a:pt x="1285710" y="1359493"/>
                      </a:lnTo>
                      <a:lnTo>
                        <a:pt x="1286316" y="1365150"/>
                      </a:lnTo>
                      <a:lnTo>
                        <a:pt x="1284844" y="1373185"/>
                      </a:lnTo>
                      <a:lnTo>
                        <a:pt x="1285005" y="1377913"/>
                      </a:lnTo>
                      <a:lnTo>
                        <a:pt x="1286044" y="1382630"/>
                      </a:lnTo>
                      <a:lnTo>
                        <a:pt x="1286340" y="1382630"/>
                      </a:lnTo>
                      <a:lnTo>
                        <a:pt x="1286872" y="1386331"/>
                      </a:lnTo>
                      <a:lnTo>
                        <a:pt x="1287403" y="1387433"/>
                      </a:lnTo>
                      <a:lnTo>
                        <a:pt x="1287836" y="1388299"/>
                      </a:lnTo>
                      <a:lnTo>
                        <a:pt x="1288516" y="1388547"/>
                      </a:lnTo>
                      <a:lnTo>
                        <a:pt x="1289616" y="1388931"/>
                      </a:lnTo>
                      <a:lnTo>
                        <a:pt x="1292064" y="1391159"/>
                      </a:lnTo>
                      <a:lnTo>
                        <a:pt x="1292657" y="1391679"/>
                      </a:lnTo>
                      <a:lnTo>
                        <a:pt x="1301372" y="1391629"/>
                      </a:lnTo>
                      <a:lnTo>
                        <a:pt x="1309012" y="1391580"/>
                      </a:lnTo>
                      <a:lnTo>
                        <a:pt x="1310681" y="1391332"/>
                      </a:lnTo>
                      <a:lnTo>
                        <a:pt x="1314204" y="1390788"/>
                      </a:lnTo>
                      <a:lnTo>
                        <a:pt x="1316194" y="1391233"/>
                      </a:lnTo>
                      <a:lnTo>
                        <a:pt x="1318420" y="1391728"/>
                      </a:lnTo>
                      <a:lnTo>
                        <a:pt x="1320398" y="1393028"/>
                      </a:lnTo>
                      <a:lnTo>
                        <a:pt x="1321535" y="1393771"/>
                      </a:lnTo>
                      <a:lnTo>
                        <a:pt x="1323167" y="1396061"/>
                      </a:lnTo>
                      <a:lnTo>
                        <a:pt x="1323327" y="1398128"/>
                      </a:lnTo>
                      <a:lnTo>
                        <a:pt x="1323463" y="1399911"/>
                      </a:lnTo>
                      <a:lnTo>
                        <a:pt x="1319681" y="1403575"/>
                      </a:lnTo>
                      <a:lnTo>
                        <a:pt x="1310520" y="1406088"/>
                      </a:lnTo>
                      <a:lnTo>
                        <a:pt x="1306700" y="1410359"/>
                      </a:lnTo>
                      <a:lnTo>
                        <a:pt x="1301496" y="1416152"/>
                      </a:lnTo>
                      <a:lnTo>
                        <a:pt x="1297948" y="1418207"/>
                      </a:lnTo>
                      <a:lnTo>
                        <a:pt x="1294759" y="1419074"/>
                      </a:lnTo>
                      <a:lnTo>
                        <a:pt x="1291297" y="1419420"/>
                      </a:lnTo>
                      <a:lnTo>
                        <a:pt x="1290766" y="1419470"/>
                      </a:lnTo>
                      <a:lnTo>
                        <a:pt x="1288442" y="1418455"/>
                      </a:lnTo>
                      <a:lnTo>
                        <a:pt x="1287329" y="1417959"/>
                      </a:lnTo>
                      <a:lnTo>
                        <a:pt x="1284103" y="1415942"/>
                      </a:lnTo>
                      <a:lnTo>
                        <a:pt x="1280988" y="1415707"/>
                      </a:lnTo>
                      <a:lnTo>
                        <a:pt x="1277057" y="1419135"/>
                      </a:lnTo>
                      <a:lnTo>
                        <a:pt x="1273607" y="1422144"/>
                      </a:lnTo>
                      <a:lnTo>
                        <a:pt x="1266351" y="1424397"/>
                      </a:lnTo>
                      <a:lnTo>
                        <a:pt x="1263619" y="1427244"/>
                      </a:lnTo>
                      <a:lnTo>
                        <a:pt x="1261406" y="1429534"/>
                      </a:lnTo>
                      <a:lnTo>
                        <a:pt x="1260380" y="1430128"/>
                      </a:lnTo>
                      <a:lnTo>
                        <a:pt x="1258823" y="1431032"/>
                      </a:lnTo>
                      <a:lnTo>
                        <a:pt x="1256239" y="1432493"/>
                      </a:lnTo>
                      <a:lnTo>
                        <a:pt x="1256016" y="1432617"/>
                      </a:lnTo>
                      <a:lnTo>
                        <a:pt x="1255744" y="1432740"/>
                      </a:lnTo>
                      <a:lnTo>
                        <a:pt x="1248995" y="1435785"/>
                      </a:lnTo>
                      <a:lnTo>
                        <a:pt x="1247153" y="1437914"/>
                      </a:lnTo>
                      <a:lnTo>
                        <a:pt x="1246572" y="1440341"/>
                      </a:lnTo>
                      <a:lnTo>
                        <a:pt x="1246943" y="1442866"/>
                      </a:lnTo>
                      <a:lnTo>
                        <a:pt x="1248945" y="1444996"/>
                      </a:lnTo>
                      <a:lnTo>
                        <a:pt x="1254941" y="1446555"/>
                      </a:lnTo>
                      <a:lnTo>
                        <a:pt x="1258279" y="1449452"/>
                      </a:lnTo>
                      <a:lnTo>
                        <a:pt x="1255324" y="1452212"/>
                      </a:lnTo>
                      <a:lnTo>
                        <a:pt x="1251999" y="1453401"/>
                      </a:lnTo>
                      <a:lnTo>
                        <a:pt x="1246905" y="1454366"/>
                      </a:lnTo>
                      <a:lnTo>
                        <a:pt x="1244903" y="1455035"/>
                      </a:lnTo>
                      <a:lnTo>
                        <a:pt x="1243358" y="1455555"/>
                      </a:lnTo>
                      <a:lnTo>
                        <a:pt x="1241491" y="1456817"/>
                      </a:lnTo>
                      <a:lnTo>
                        <a:pt x="1241145" y="1457053"/>
                      </a:lnTo>
                      <a:lnTo>
                        <a:pt x="1239822" y="1458786"/>
                      </a:lnTo>
                      <a:lnTo>
                        <a:pt x="1239476" y="1459095"/>
                      </a:lnTo>
                      <a:lnTo>
                        <a:pt x="1238487" y="1459974"/>
                      </a:lnTo>
                      <a:lnTo>
                        <a:pt x="1237449" y="1460531"/>
                      </a:lnTo>
                      <a:lnTo>
                        <a:pt x="1232442" y="1463143"/>
                      </a:lnTo>
                      <a:lnTo>
                        <a:pt x="1232281" y="1463230"/>
                      </a:lnTo>
                      <a:lnTo>
                        <a:pt x="1229191" y="1464022"/>
                      </a:lnTo>
                      <a:lnTo>
                        <a:pt x="1227658" y="1464109"/>
                      </a:lnTo>
                      <a:lnTo>
                        <a:pt x="1224827" y="1464270"/>
                      </a:lnTo>
                      <a:lnTo>
                        <a:pt x="1216767" y="1464703"/>
                      </a:lnTo>
                      <a:lnTo>
                        <a:pt x="1211822" y="1464678"/>
                      </a:lnTo>
                      <a:lnTo>
                        <a:pt x="1205530" y="1464666"/>
                      </a:lnTo>
                      <a:lnTo>
                        <a:pt x="1194886" y="1463837"/>
                      </a:lnTo>
                      <a:lnTo>
                        <a:pt x="1185701" y="1463279"/>
                      </a:lnTo>
                      <a:lnTo>
                        <a:pt x="1184663" y="1463217"/>
                      </a:lnTo>
                      <a:lnTo>
                        <a:pt x="1178235" y="1460605"/>
                      </a:lnTo>
                      <a:lnTo>
                        <a:pt x="1175725" y="1459615"/>
                      </a:lnTo>
                      <a:lnTo>
                        <a:pt x="1172387" y="1458278"/>
                      </a:lnTo>
                      <a:lnTo>
                        <a:pt x="1166392" y="1457993"/>
                      </a:lnTo>
                      <a:lnTo>
                        <a:pt x="1165193" y="1457412"/>
                      </a:lnTo>
                      <a:lnTo>
                        <a:pt x="1163660" y="1456669"/>
                      </a:lnTo>
                      <a:lnTo>
                        <a:pt x="1160680" y="1453859"/>
                      </a:lnTo>
                      <a:lnTo>
                        <a:pt x="1160508" y="1453141"/>
                      </a:lnTo>
                      <a:lnTo>
                        <a:pt x="1160075" y="1451494"/>
                      </a:lnTo>
                      <a:lnTo>
                        <a:pt x="1160137" y="1449972"/>
                      </a:lnTo>
                      <a:lnTo>
                        <a:pt x="1160149" y="1449526"/>
                      </a:lnTo>
                      <a:lnTo>
                        <a:pt x="1161608" y="1446444"/>
                      </a:lnTo>
                      <a:lnTo>
                        <a:pt x="1162226" y="1445812"/>
                      </a:lnTo>
                      <a:lnTo>
                        <a:pt x="1163264" y="1444736"/>
                      </a:lnTo>
                      <a:lnTo>
                        <a:pt x="1164698" y="1442495"/>
                      </a:lnTo>
                      <a:lnTo>
                        <a:pt x="1160668" y="1441034"/>
                      </a:lnTo>
                      <a:lnTo>
                        <a:pt x="1160100" y="1439685"/>
                      </a:lnTo>
                      <a:lnTo>
                        <a:pt x="1160458" y="1438113"/>
                      </a:lnTo>
                      <a:lnTo>
                        <a:pt x="1161657" y="1436912"/>
                      </a:lnTo>
                      <a:lnTo>
                        <a:pt x="1164587" y="1433990"/>
                      </a:lnTo>
                      <a:lnTo>
                        <a:pt x="1161682" y="1430859"/>
                      </a:lnTo>
                      <a:lnTo>
                        <a:pt x="1159889" y="1426773"/>
                      </a:lnTo>
                      <a:lnTo>
                        <a:pt x="1157034" y="1419544"/>
                      </a:lnTo>
                      <a:lnTo>
                        <a:pt x="1156885" y="1417427"/>
                      </a:lnTo>
                      <a:lnTo>
                        <a:pt x="1160569" y="1415905"/>
                      </a:lnTo>
                      <a:lnTo>
                        <a:pt x="1162856" y="1414011"/>
                      </a:lnTo>
                      <a:lnTo>
                        <a:pt x="1163573" y="1412723"/>
                      </a:lnTo>
                      <a:lnTo>
                        <a:pt x="1163956" y="1412030"/>
                      </a:lnTo>
                      <a:lnTo>
                        <a:pt x="1166738" y="1405803"/>
                      </a:lnTo>
                      <a:lnTo>
                        <a:pt x="1167084" y="1403179"/>
                      </a:lnTo>
                      <a:lnTo>
                        <a:pt x="1167158" y="1403043"/>
                      </a:lnTo>
                      <a:lnTo>
                        <a:pt x="1166293" y="1399106"/>
                      </a:lnTo>
                      <a:lnTo>
                        <a:pt x="1160866" y="1396148"/>
                      </a:lnTo>
                      <a:lnTo>
                        <a:pt x="1159345" y="1396358"/>
                      </a:lnTo>
                      <a:lnTo>
                        <a:pt x="1156502" y="1396742"/>
                      </a:lnTo>
                      <a:lnTo>
                        <a:pt x="1149814" y="1399069"/>
                      </a:lnTo>
                      <a:lnTo>
                        <a:pt x="1148059" y="1399676"/>
                      </a:lnTo>
                      <a:lnTo>
                        <a:pt x="1146242" y="1400517"/>
                      </a:lnTo>
                      <a:lnTo>
                        <a:pt x="1140568" y="1403117"/>
                      </a:lnTo>
                      <a:lnTo>
                        <a:pt x="1133731" y="1406299"/>
                      </a:lnTo>
                      <a:lnTo>
                        <a:pt x="1131160" y="1407004"/>
                      </a:lnTo>
                      <a:lnTo>
                        <a:pt x="1128700" y="1407673"/>
                      </a:lnTo>
                      <a:lnTo>
                        <a:pt x="1127266" y="1407623"/>
                      </a:lnTo>
                      <a:lnTo>
                        <a:pt x="1126772" y="1407611"/>
                      </a:lnTo>
                      <a:lnTo>
                        <a:pt x="1104137" y="1417465"/>
                      </a:lnTo>
                      <a:lnTo>
                        <a:pt x="1100342" y="1419123"/>
                      </a:lnTo>
                      <a:lnTo>
                        <a:pt x="1097004" y="1419569"/>
                      </a:lnTo>
                      <a:lnTo>
                        <a:pt x="1096571" y="1419618"/>
                      </a:lnTo>
                      <a:lnTo>
                        <a:pt x="1094259" y="1420002"/>
                      </a:lnTo>
                      <a:lnTo>
                        <a:pt x="1087114" y="1421191"/>
                      </a:lnTo>
                      <a:lnTo>
                        <a:pt x="1082120" y="1422874"/>
                      </a:lnTo>
                      <a:lnTo>
                        <a:pt x="1081588" y="1423047"/>
                      </a:lnTo>
                      <a:lnTo>
                        <a:pt x="1078622" y="1423766"/>
                      </a:lnTo>
                      <a:lnTo>
                        <a:pt x="1070871" y="1427219"/>
                      </a:lnTo>
                      <a:lnTo>
                        <a:pt x="1064022" y="1430190"/>
                      </a:lnTo>
                      <a:lnTo>
                        <a:pt x="1060919" y="1431552"/>
                      </a:lnTo>
                      <a:lnTo>
                        <a:pt x="1059065" y="1431799"/>
                      </a:lnTo>
                      <a:lnTo>
                        <a:pt x="1054244" y="1432963"/>
                      </a:lnTo>
                      <a:lnTo>
                        <a:pt x="1047259" y="1434659"/>
                      </a:lnTo>
                      <a:lnTo>
                        <a:pt x="1040200" y="1436206"/>
                      </a:lnTo>
                      <a:lnTo>
                        <a:pt x="1035293" y="1437283"/>
                      </a:lnTo>
                      <a:lnTo>
                        <a:pt x="1033377" y="1438162"/>
                      </a:lnTo>
                      <a:lnTo>
                        <a:pt x="1028815" y="1439722"/>
                      </a:lnTo>
                      <a:lnTo>
                        <a:pt x="1025996" y="1440675"/>
                      </a:lnTo>
                      <a:lnTo>
                        <a:pt x="1023351" y="1442668"/>
                      </a:lnTo>
                      <a:lnTo>
                        <a:pt x="1022523" y="1445082"/>
                      </a:lnTo>
                      <a:lnTo>
                        <a:pt x="1021546" y="1447880"/>
                      </a:lnTo>
                      <a:lnTo>
                        <a:pt x="1018011" y="1456941"/>
                      </a:lnTo>
                      <a:lnTo>
                        <a:pt x="1016923" y="1459727"/>
                      </a:lnTo>
                      <a:lnTo>
                        <a:pt x="1013647" y="1466461"/>
                      </a:lnTo>
                      <a:lnTo>
                        <a:pt x="1012089" y="1468751"/>
                      </a:lnTo>
                      <a:lnTo>
                        <a:pt x="1008319" y="1474297"/>
                      </a:lnTo>
                      <a:lnTo>
                        <a:pt x="1006736" y="1475943"/>
                      </a:lnTo>
                      <a:lnTo>
                        <a:pt x="1005253" y="1477478"/>
                      </a:lnTo>
                      <a:lnTo>
                        <a:pt x="1000259" y="1481068"/>
                      </a:lnTo>
                      <a:lnTo>
                        <a:pt x="997910" y="1482356"/>
                      </a:lnTo>
                      <a:lnTo>
                        <a:pt x="996278" y="1482219"/>
                      </a:lnTo>
                      <a:lnTo>
                        <a:pt x="995598" y="1482467"/>
                      </a:lnTo>
                      <a:lnTo>
                        <a:pt x="994288" y="1482950"/>
                      </a:lnTo>
                      <a:lnTo>
                        <a:pt x="991185" y="1483346"/>
                      </a:lnTo>
                      <a:lnTo>
                        <a:pt x="990963" y="1483371"/>
                      </a:lnTo>
                      <a:lnTo>
                        <a:pt x="990777" y="1483383"/>
                      </a:lnTo>
                      <a:lnTo>
                        <a:pt x="988342" y="1483556"/>
                      </a:lnTo>
                      <a:lnTo>
                        <a:pt x="984473" y="1483829"/>
                      </a:lnTo>
                      <a:lnTo>
                        <a:pt x="976647" y="1483953"/>
                      </a:lnTo>
                      <a:lnTo>
                        <a:pt x="971752" y="1484027"/>
                      </a:lnTo>
                      <a:lnTo>
                        <a:pt x="967153" y="1484089"/>
                      </a:lnTo>
                      <a:lnTo>
                        <a:pt x="964817" y="1484126"/>
                      </a:lnTo>
                      <a:lnTo>
                        <a:pt x="963173" y="1483519"/>
                      </a:lnTo>
                      <a:lnTo>
                        <a:pt x="962963" y="1483432"/>
                      </a:lnTo>
                      <a:lnTo>
                        <a:pt x="960824" y="1483779"/>
                      </a:lnTo>
                      <a:lnTo>
                        <a:pt x="953432" y="1483470"/>
                      </a:lnTo>
                      <a:lnTo>
                        <a:pt x="952406" y="1483953"/>
                      </a:lnTo>
                      <a:lnTo>
                        <a:pt x="951417" y="1483792"/>
                      </a:lnTo>
                      <a:lnTo>
                        <a:pt x="951070" y="1483730"/>
                      </a:lnTo>
                      <a:lnTo>
                        <a:pt x="948784" y="1483358"/>
                      </a:lnTo>
                      <a:lnTo>
                        <a:pt x="948499" y="1483346"/>
                      </a:lnTo>
                      <a:lnTo>
                        <a:pt x="941898" y="1482974"/>
                      </a:lnTo>
                      <a:lnTo>
                        <a:pt x="940451" y="1482987"/>
                      </a:lnTo>
                      <a:lnTo>
                        <a:pt x="939092" y="1482999"/>
                      </a:lnTo>
                      <a:lnTo>
                        <a:pt x="930043" y="1482256"/>
                      </a:lnTo>
                      <a:lnTo>
                        <a:pt x="921711" y="1481563"/>
                      </a:lnTo>
                      <a:lnTo>
                        <a:pt x="919819" y="1481241"/>
                      </a:lnTo>
                      <a:lnTo>
                        <a:pt x="917050" y="1480758"/>
                      </a:lnTo>
                      <a:lnTo>
                        <a:pt x="914244" y="1480709"/>
                      </a:lnTo>
                      <a:lnTo>
                        <a:pt x="909287" y="1480387"/>
                      </a:lnTo>
                      <a:lnTo>
                        <a:pt x="906901" y="1478840"/>
                      </a:lnTo>
                      <a:lnTo>
                        <a:pt x="906345" y="1478072"/>
                      </a:lnTo>
                      <a:lnTo>
                        <a:pt x="904577" y="1475646"/>
                      </a:lnTo>
                      <a:lnTo>
                        <a:pt x="903464" y="1475324"/>
                      </a:lnTo>
                      <a:lnTo>
                        <a:pt x="902723" y="1475114"/>
                      </a:lnTo>
                      <a:lnTo>
                        <a:pt x="899953" y="1472551"/>
                      </a:lnTo>
                      <a:lnTo>
                        <a:pt x="898285" y="1471363"/>
                      </a:lnTo>
                      <a:lnTo>
                        <a:pt x="896455" y="1470076"/>
                      </a:lnTo>
                      <a:lnTo>
                        <a:pt x="894650" y="1467587"/>
                      </a:lnTo>
                      <a:lnTo>
                        <a:pt x="893192" y="1466275"/>
                      </a:lnTo>
                      <a:lnTo>
                        <a:pt x="893006" y="1466114"/>
                      </a:lnTo>
                      <a:lnTo>
                        <a:pt x="892190" y="1465309"/>
                      </a:lnTo>
                      <a:lnTo>
                        <a:pt x="877603" y="1451123"/>
                      </a:lnTo>
                      <a:lnTo>
                        <a:pt x="876231" y="1448623"/>
                      </a:lnTo>
                      <a:lnTo>
                        <a:pt x="874105" y="1446530"/>
                      </a:lnTo>
                      <a:lnTo>
                        <a:pt x="869494" y="1442024"/>
                      </a:lnTo>
                      <a:lnTo>
                        <a:pt x="868492" y="1442012"/>
                      </a:lnTo>
                      <a:lnTo>
                        <a:pt x="866242" y="1441987"/>
                      </a:lnTo>
                      <a:lnTo>
                        <a:pt x="860519" y="1445218"/>
                      </a:lnTo>
                      <a:lnTo>
                        <a:pt x="855426" y="1446394"/>
                      </a:lnTo>
                      <a:lnTo>
                        <a:pt x="851593" y="1447682"/>
                      </a:lnTo>
                      <a:lnTo>
                        <a:pt x="844090" y="1450182"/>
                      </a:lnTo>
                      <a:lnTo>
                        <a:pt x="839800" y="1450331"/>
                      </a:lnTo>
                      <a:lnTo>
                        <a:pt x="836252" y="1450442"/>
                      </a:lnTo>
                      <a:lnTo>
                        <a:pt x="836240" y="1450059"/>
                      </a:lnTo>
                      <a:lnTo>
                        <a:pt x="834744" y="1449873"/>
                      </a:lnTo>
                      <a:lnTo>
                        <a:pt x="833434" y="1449712"/>
                      </a:lnTo>
                      <a:lnTo>
                        <a:pt x="825930" y="1447471"/>
                      </a:lnTo>
                      <a:lnTo>
                        <a:pt x="824595" y="1446852"/>
                      </a:lnTo>
                      <a:lnTo>
                        <a:pt x="824063" y="1446766"/>
                      </a:lnTo>
                      <a:lnTo>
                        <a:pt x="822592" y="1446530"/>
                      </a:lnTo>
                      <a:lnTo>
                        <a:pt x="819514" y="1446493"/>
                      </a:lnTo>
                      <a:lnTo>
                        <a:pt x="816695" y="1446456"/>
                      </a:lnTo>
                      <a:lnTo>
                        <a:pt x="815571" y="1446803"/>
                      </a:lnTo>
                      <a:lnTo>
                        <a:pt x="813358" y="1447471"/>
                      </a:lnTo>
                      <a:lnTo>
                        <a:pt x="811813" y="1448239"/>
                      </a:lnTo>
                      <a:lnTo>
                        <a:pt x="810848" y="1448090"/>
                      </a:lnTo>
                      <a:lnTo>
                        <a:pt x="807980" y="1449155"/>
                      </a:lnTo>
                      <a:lnTo>
                        <a:pt x="807004" y="1449155"/>
                      </a:lnTo>
                      <a:lnTo>
                        <a:pt x="804272" y="1449118"/>
                      </a:lnTo>
                      <a:lnTo>
                        <a:pt x="801985" y="1449093"/>
                      </a:lnTo>
                      <a:lnTo>
                        <a:pt x="800032" y="1448524"/>
                      </a:lnTo>
                      <a:lnTo>
                        <a:pt x="792775" y="1446407"/>
                      </a:lnTo>
                      <a:lnTo>
                        <a:pt x="786705" y="1445490"/>
                      </a:lnTo>
                      <a:lnTo>
                        <a:pt x="781464" y="1446444"/>
                      </a:lnTo>
                      <a:lnTo>
                        <a:pt x="778546" y="1447409"/>
                      </a:lnTo>
                      <a:lnTo>
                        <a:pt x="776235" y="1448177"/>
                      </a:lnTo>
                      <a:lnTo>
                        <a:pt x="775419" y="1448759"/>
                      </a:lnTo>
                      <a:lnTo>
                        <a:pt x="775209" y="1448907"/>
                      </a:lnTo>
                      <a:lnTo>
                        <a:pt x="775159" y="1449155"/>
                      </a:lnTo>
                      <a:lnTo>
                        <a:pt x="774998" y="1449774"/>
                      </a:lnTo>
                      <a:lnTo>
                        <a:pt x="774121" y="1449947"/>
                      </a:lnTo>
                      <a:lnTo>
                        <a:pt x="766914" y="1452819"/>
                      </a:lnTo>
                      <a:lnTo>
                        <a:pt x="764849" y="1454020"/>
                      </a:lnTo>
                      <a:lnTo>
                        <a:pt x="763848" y="1454119"/>
                      </a:lnTo>
                      <a:lnTo>
                        <a:pt x="762649" y="1454230"/>
                      </a:lnTo>
                      <a:lnTo>
                        <a:pt x="762451" y="1454366"/>
                      </a:lnTo>
                      <a:lnTo>
                        <a:pt x="760671" y="1455530"/>
                      </a:lnTo>
                      <a:lnTo>
                        <a:pt x="754008" y="1459739"/>
                      </a:lnTo>
                      <a:lnTo>
                        <a:pt x="753711" y="1459714"/>
                      </a:lnTo>
                      <a:lnTo>
                        <a:pt x="751127" y="1459553"/>
                      </a:lnTo>
                      <a:lnTo>
                        <a:pt x="741670" y="1455939"/>
                      </a:lnTo>
                      <a:lnTo>
                        <a:pt x="740904" y="1455010"/>
                      </a:lnTo>
                      <a:lnTo>
                        <a:pt x="738778" y="1454936"/>
                      </a:lnTo>
                      <a:lnTo>
                        <a:pt x="738765" y="1454651"/>
                      </a:lnTo>
                      <a:lnTo>
                        <a:pt x="737912" y="1454366"/>
                      </a:lnTo>
                      <a:lnTo>
                        <a:pt x="735428" y="1453537"/>
                      </a:lnTo>
                      <a:lnTo>
                        <a:pt x="731905" y="1451544"/>
                      </a:lnTo>
                      <a:lnTo>
                        <a:pt x="729902" y="1450405"/>
                      </a:lnTo>
                      <a:lnTo>
                        <a:pt x="726107" y="1449130"/>
                      </a:lnTo>
                      <a:lnTo>
                        <a:pt x="722398" y="1448102"/>
                      </a:lnTo>
                      <a:lnTo>
                        <a:pt x="720940" y="1448276"/>
                      </a:lnTo>
                      <a:lnTo>
                        <a:pt x="720185" y="1448375"/>
                      </a:lnTo>
                      <a:lnTo>
                        <a:pt x="719876" y="1448548"/>
                      </a:lnTo>
                      <a:lnTo>
                        <a:pt x="718356" y="1449402"/>
                      </a:lnTo>
                      <a:lnTo>
                        <a:pt x="715624" y="1451148"/>
                      </a:lnTo>
                      <a:lnTo>
                        <a:pt x="712051" y="1453599"/>
                      </a:lnTo>
                      <a:lnTo>
                        <a:pt x="706575" y="1457362"/>
                      </a:lnTo>
                      <a:lnTo>
                        <a:pt x="698960" y="1461843"/>
                      </a:lnTo>
                      <a:lnTo>
                        <a:pt x="696129" y="1462636"/>
                      </a:lnTo>
                      <a:lnTo>
                        <a:pt x="695053" y="1462945"/>
                      </a:lnTo>
                      <a:lnTo>
                        <a:pt x="690838" y="1462784"/>
                      </a:lnTo>
                      <a:lnTo>
                        <a:pt x="689429" y="1462029"/>
                      </a:lnTo>
                      <a:lnTo>
                        <a:pt x="686190" y="1458934"/>
                      </a:lnTo>
                      <a:lnTo>
                        <a:pt x="683062" y="1453413"/>
                      </a:lnTo>
                      <a:lnTo>
                        <a:pt x="682283" y="1450752"/>
                      </a:lnTo>
                      <a:lnTo>
                        <a:pt x="681023" y="1448561"/>
                      </a:lnTo>
                      <a:lnTo>
                        <a:pt x="679453" y="1445837"/>
                      </a:lnTo>
                      <a:lnTo>
                        <a:pt x="678464" y="1443844"/>
                      </a:lnTo>
                      <a:lnTo>
                        <a:pt x="677153" y="1441232"/>
                      </a:lnTo>
                      <a:lnTo>
                        <a:pt x="676844" y="1440613"/>
                      </a:lnTo>
                      <a:lnTo>
                        <a:pt x="675855" y="1440007"/>
                      </a:lnTo>
                      <a:lnTo>
                        <a:pt x="675348" y="1439697"/>
                      </a:lnTo>
                      <a:lnTo>
                        <a:pt x="673717" y="1439611"/>
                      </a:lnTo>
                      <a:lnTo>
                        <a:pt x="673210" y="1439586"/>
                      </a:lnTo>
                      <a:lnTo>
                        <a:pt x="672876" y="1439772"/>
                      </a:lnTo>
                      <a:lnTo>
                        <a:pt x="668376" y="1442198"/>
                      </a:lnTo>
                      <a:lnTo>
                        <a:pt x="664507" y="1445429"/>
                      </a:lnTo>
                      <a:lnTo>
                        <a:pt x="662059" y="1449340"/>
                      </a:lnTo>
                      <a:lnTo>
                        <a:pt x="661750" y="1450541"/>
                      </a:lnTo>
                      <a:lnTo>
                        <a:pt x="659710" y="1458278"/>
                      </a:lnTo>
                      <a:lnTo>
                        <a:pt x="659686" y="1460259"/>
                      </a:lnTo>
                      <a:lnTo>
                        <a:pt x="659686" y="1461039"/>
                      </a:lnTo>
                      <a:lnTo>
                        <a:pt x="659130" y="1463094"/>
                      </a:lnTo>
                      <a:lnTo>
                        <a:pt x="657498" y="1466906"/>
                      </a:lnTo>
                      <a:lnTo>
                        <a:pt x="655693" y="1469704"/>
                      </a:lnTo>
                      <a:lnTo>
                        <a:pt x="654667" y="1470038"/>
                      </a:lnTo>
                      <a:lnTo>
                        <a:pt x="651601" y="1469877"/>
                      </a:lnTo>
                      <a:lnTo>
                        <a:pt x="651267" y="1469865"/>
                      </a:lnTo>
                      <a:lnTo>
                        <a:pt x="651020" y="1469704"/>
                      </a:lnTo>
                      <a:lnTo>
                        <a:pt x="649846" y="1468949"/>
                      </a:lnTo>
                      <a:lnTo>
                        <a:pt x="648968" y="1466238"/>
                      </a:lnTo>
                      <a:lnTo>
                        <a:pt x="647645" y="1462140"/>
                      </a:lnTo>
                      <a:lnTo>
                        <a:pt x="647385" y="1460630"/>
                      </a:lnTo>
                      <a:lnTo>
                        <a:pt x="646335" y="1454688"/>
                      </a:lnTo>
                      <a:lnTo>
                        <a:pt x="644913" y="1441653"/>
                      </a:lnTo>
                      <a:lnTo>
                        <a:pt x="645049" y="1439734"/>
                      </a:lnTo>
                      <a:lnTo>
                        <a:pt x="645210" y="1437717"/>
                      </a:lnTo>
                      <a:lnTo>
                        <a:pt x="643516" y="1434597"/>
                      </a:lnTo>
                      <a:lnTo>
                        <a:pt x="637261" y="1436380"/>
                      </a:lnTo>
                      <a:lnTo>
                        <a:pt x="633441" y="1437482"/>
                      </a:lnTo>
                      <a:lnTo>
                        <a:pt x="627631" y="1439499"/>
                      </a:lnTo>
                      <a:lnTo>
                        <a:pt x="626111" y="1441022"/>
                      </a:lnTo>
                      <a:lnTo>
                        <a:pt x="625740" y="1441727"/>
                      </a:lnTo>
                      <a:lnTo>
                        <a:pt x="625134" y="1442878"/>
                      </a:lnTo>
                      <a:lnTo>
                        <a:pt x="625109" y="1445342"/>
                      </a:lnTo>
                      <a:lnTo>
                        <a:pt x="625122" y="1459467"/>
                      </a:lnTo>
                      <a:lnTo>
                        <a:pt x="624800" y="1469555"/>
                      </a:lnTo>
                      <a:lnTo>
                        <a:pt x="624528" y="1474916"/>
                      </a:lnTo>
                      <a:lnTo>
                        <a:pt x="624466" y="1480536"/>
                      </a:lnTo>
                      <a:lnTo>
                        <a:pt x="624429" y="1485153"/>
                      </a:lnTo>
                      <a:lnTo>
                        <a:pt x="624367" y="1495551"/>
                      </a:lnTo>
                      <a:lnTo>
                        <a:pt x="624306" y="1505170"/>
                      </a:lnTo>
                      <a:lnTo>
                        <a:pt x="624306" y="1506173"/>
                      </a:lnTo>
                      <a:lnTo>
                        <a:pt x="624219" y="1509738"/>
                      </a:lnTo>
                      <a:lnTo>
                        <a:pt x="623762" y="1528220"/>
                      </a:lnTo>
                      <a:lnTo>
                        <a:pt x="621203" y="1540525"/>
                      </a:lnTo>
                      <a:lnTo>
                        <a:pt x="620906" y="1548435"/>
                      </a:lnTo>
                      <a:lnTo>
                        <a:pt x="620708" y="1553560"/>
                      </a:lnTo>
                      <a:lnTo>
                        <a:pt x="567070" y="1553201"/>
                      </a:lnTo>
                      <a:lnTo>
                        <a:pt x="512912" y="1552830"/>
                      </a:lnTo>
                      <a:lnTo>
                        <a:pt x="512825" y="1552718"/>
                      </a:lnTo>
                      <a:lnTo>
                        <a:pt x="512689" y="1552545"/>
                      </a:lnTo>
                      <a:lnTo>
                        <a:pt x="512071" y="1551753"/>
                      </a:lnTo>
                      <a:lnTo>
                        <a:pt x="511651" y="1550663"/>
                      </a:lnTo>
                      <a:lnTo>
                        <a:pt x="511218" y="1548484"/>
                      </a:lnTo>
                      <a:lnTo>
                        <a:pt x="510872" y="1547791"/>
                      </a:lnTo>
                      <a:lnTo>
                        <a:pt x="510365" y="1546739"/>
                      </a:lnTo>
                      <a:lnTo>
                        <a:pt x="509747" y="1546318"/>
                      </a:lnTo>
                      <a:lnTo>
                        <a:pt x="509018" y="1546640"/>
                      </a:lnTo>
                      <a:lnTo>
                        <a:pt x="508733" y="1546764"/>
                      </a:lnTo>
                      <a:lnTo>
                        <a:pt x="508325" y="1547011"/>
                      </a:lnTo>
                      <a:lnTo>
                        <a:pt x="507299" y="1547668"/>
                      </a:lnTo>
                      <a:lnTo>
                        <a:pt x="506669" y="1548063"/>
                      </a:lnTo>
                      <a:lnTo>
                        <a:pt x="505878" y="1548559"/>
                      </a:lnTo>
                      <a:lnTo>
                        <a:pt x="505482" y="1549660"/>
                      </a:lnTo>
                      <a:lnTo>
                        <a:pt x="504679" y="1550019"/>
                      </a:lnTo>
                      <a:lnTo>
                        <a:pt x="503442" y="1550564"/>
                      </a:lnTo>
                      <a:lnTo>
                        <a:pt x="502874" y="1550750"/>
                      </a:lnTo>
                      <a:lnTo>
                        <a:pt x="502008" y="1551022"/>
                      </a:lnTo>
                      <a:lnTo>
                        <a:pt x="500574" y="1551047"/>
                      </a:lnTo>
                      <a:lnTo>
                        <a:pt x="499351" y="1551715"/>
                      </a:lnTo>
                      <a:lnTo>
                        <a:pt x="498522" y="1552173"/>
                      </a:lnTo>
                      <a:lnTo>
                        <a:pt x="498127" y="1552396"/>
                      </a:lnTo>
                      <a:lnTo>
                        <a:pt x="497595" y="1553684"/>
                      </a:lnTo>
                      <a:lnTo>
                        <a:pt x="497125" y="1554822"/>
                      </a:lnTo>
                      <a:lnTo>
                        <a:pt x="497163" y="1557695"/>
                      </a:lnTo>
                      <a:lnTo>
                        <a:pt x="497163" y="1557880"/>
                      </a:lnTo>
                      <a:lnTo>
                        <a:pt x="497199" y="1560294"/>
                      </a:lnTo>
                      <a:lnTo>
                        <a:pt x="497459" y="1561458"/>
                      </a:lnTo>
                      <a:lnTo>
                        <a:pt x="497632" y="1562262"/>
                      </a:lnTo>
                      <a:lnTo>
                        <a:pt x="497422" y="1563636"/>
                      </a:lnTo>
                      <a:lnTo>
                        <a:pt x="497261" y="1564676"/>
                      </a:lnTo>
                      <a:lnTo>
                        <a:pt x="497027" y="1565345"/>
                      </a:lnTo>
                      <a:lnTo>
                        <a:pt x="496668" y="1566434"/>
                      </a:lnTo>
                      <a:lnTo>
                        <a:pt x="496013" y="1566917"/>
                      </a:lnTo>
                      <a:lnTo>
                        <a:pt x="495444" y="1567325"/>
                      </a:lnTo>
                      <a:lnTo>
                        <a:pt x="494257" y="1567746"/>
                      </a:lnTo>
                      <a:lnTo>
                        <a:pt x="493577" y="1567994"/>
                      </a:lnTo>
                      <a:lnTo>
                        <a:pt x="493343" y="1566781"/>
                      </a:lnTo>
                      <a:lnTo>
                        <a:pt x="492292" y="1567177"/>
                      </a:lnTo>
                      <a:lnTo>
                        <a:pt x="489844" y="1566682"/>
                      </a:lnTo>
                      <a:lnTo>
                        <a:pt x="483688" y="1561718"/>
                      </a:lnTo>
                      <a:lnTo>
                        <a:pt x="481549" y="1561606"/>
                      </a:lnTo>
                      <a:lnTo>
                        <a:pt x="480227" y="1562114"/>
                      </a:lnTo>
                      <a:lnTo>
                        <a:pt x="477050" y="1565023"/>
                      </a:lnTo>
                      <a:lnTo>
                        <a:pt x="472191" y="1572537"/>
                      </a:lnTo>
                      <a:lnTo>
                        <a:pt x="469373" y="1574815"/>
                      </a:lnTo>
                      <a:lnTo>
                        <a:pt x="462153" y="1578689"/>
                      </a:lnTo>
                      <a:lnTo>
                        <a:pt x="460880" y="1579086"/>
                      </a:lnTo>
                      <a:lnTo>
                        <a:pt x="458321" y="1579878"/>
                      </a:lnTo>
                      <a:lnTo>
                        <a:pt x="453945" y="1579580"/>
                      </a:lnTo>
                      <a:lnTo>
                        <a:pt x="456084" y="1584668"/>
                      </a:lnTo>
                      <a:lnTo>
                        <a:pt x="455354" y="1591378"/>
                      </a:lnTo>
                      <a:lnTo>
                        <a:pt x="454921" y="1592021"/>
                      </a:lnTo>
                      <a:lnTo>
                        <a:pt x="451720" y="1590598"/>
                      </a:lnTo>
                      <a:lnTo>
                        <a:pt x="450273" y="1591663"/>
                      </a:lnTo>
                      <a:lnTo>
                        <a:pt x="448679" y="1589806"/>
                      </a:lnTo>
                      <a:lnTo>
                        <a:pt x="446330" y="1590425"/>
                      </a:lnTo>
                      <a:lnTo>
                        <a:pt x="441484" y="1585300"/>
                      </a:lnTo>
                      <a:lnTo>
                        <a:pt x="439271" y="1585337"/>
                      </a:lnTo>
                      <a:lnTo>
                        <a:pt x="438876" y="1586587"/>
                      </a:lnTo>
                      <a:lnTo>
                        <a:pt x="439543" y="1589880"/>
                      </a:lnTo>
                      <a:lnTo>
                        <a:pt x="441422" y="1594955"/>
                      </a:lnTo>
                      <a:lnTo>
                        <a:pt x="441064" y="1595587"/>
                      </a:lnTo>
                      <a:lnTo>
                        <a:pt x="435736" y="1594708"/>
                      </a:lnTo>
                      <a:lnTo>
                        <a:pt x="434388" y="1593866"/>
                      </a:lnTo>
                      <a:lnTo>
                        <a:pt x="433597" y="1591452"/>
                      </a:lnTo>
                      <a:lnTo>
                        <a:pt x="432064" y="1590833"/>
                      </a:lnTo>
                      <a:lnTo>
                        <a:pt x="429654" y="1590152"/>
                      </a:lnTo>
                      <a:lnTo>
                        <a:pt x="430840" y="1593482"/>
                      </a:lnTo>
                      <a:lnTo>
                        <a:pt x="429901" y="1594374"/>
                      </a:lnTo>
                      <a:lnTo>
                        <a:pt x="423856" y="1597444"/>
                      </a:lnTo>
                      <a:lnTo>
                        <a:pt x="421507" y="1597815"/>
                      </a:lnTo>
                      <a:lnTo>
                        <a:pt x="420605" y="1597295"/>
                      </a:lnTo>
                      <a:lnTo>
                        <a:pt x="419752" y="1595104"/>
                      </a:lnTo>
                      <a:lnTo>
                        <a:pt x="417774" y="1592715"/>
                      </a:lnTo>
                      <a:lnTo>
                        <a:pt x="415474" y="1591749"/>
                      </a:lnTo>
                      <a:lnTo>
                        <a:pt x="414708" y="1590746"/>
                      </a:lnTo>
                      <a:lnTo>
                        <a:pt x="412940" y="1581264"/>
                      </a:lnTo>
                      <a:lnTo>
                        <a:pt x="413175" y="1578343"/>
                      </a:lnTo>
                      <a:lnTo>
                        <a:pt x="413929" y="1575879"/>
                      </a:lnTo>
                      <a:lnTo>
                        <a:pt x="415400" y="1573849"/>
                      </a:lnTo>
                      <a:lnTo>
                        <a:pt x="413360" y="1573094"/>
                      </a:lnTo>
                      <a:lnTo>
                        <a:pt x="412520" y="1571089"/>
                      </a:lnTo>
                      <a:lnTo>
                        <a:pt x="411432" y="1570804"/>
                      </a:lnTo>
                      <a:lnTo>
                        <a:pt x="407847" y="1573775"/>
                      </a:lnTo>
                      <a:lnTo>
                        <a:pt x="408712" y="1576734"/>
                      </a:lnTo>
                      <a:lnTo>
                        <a:pt x="407353" y="1581883"/>
                      </a:lnTo>
                      <a:lnTo>
                        <a:pt x="407217" y="1585424"/>
                      </a:lnTo>
                      <a:lnTo>
                        <a:pt x="411506" y="1598867"/>
                      </a:lnTo>
                      <a:lnTo>
                        <a:pt x="410901" y="1601789"/>
                      </a:lnTo>
                      <a:lnTo>
                        <a:pt x="411654" y="1605552"/>
                      </a:lnTo>
                      <a:lnTo>
                        <a:pt x="410901" y="1608250"/>
                      </a:lnTo>
                      <a:lnTo>
                        <a:pt x="411964" y="1609167"/>
                      </a:lnTo>
                      <a:lnTo>
                        <a:pt x="412223" y="1610974"/>
                      </a:lnTo>
                      <a:lnTo>
                        <a:pt x="411667" y="1612558"/>
                      </a:lnTo>
                      <a:lnTo>
                        <a:pt x="409442" y="1613202"/>
                      </a:lnTo>
                      <a:lnTo>
                        <a:pt x="408960" y="1613338"/>
                      </a:lnTo>
                      <a:lnTo>
                        <a:pt x="397908" y="1613784"/>
                      </a:lnTo>
                      <a:lnTo>
                        <a:pt x="393408" y="1610429"/>
                      </a:lnTo>
                      <a:lnTo>
                        <a:pt x="392691" y="1608090"/>
                      </a:lnTo>
                      <a:lnTo>
                        <a:pt x="390194" y="1605317"/>
                      </a:lnTo>
                      <a:lnTo>
                        <a:pt x="388105" y="1603955"/>
                      </a:lnTo>
                      <a:lnTo>
                        <a:pt x="386621" y="1603757"/>
                      </a:lnTo>
                      <a:lnTo>
                        <a:pt x="385781" y="1605354"/>
                      </a:lnTo>
                      <a:lnTo>
                        <a:pt x="384817" y="1605069"/>
                      </a:lnTo>
                      <a:lnTo>
                        <a:pt x="380181" y="1596206"/>
                      </a:lnTo>
                      <a:lnTo>
                        <a:pt x="377251" y="1594077"/>
                      </a:lnTo>
                      <a:lnTo>
                        <a:pt x="376040" y="1592467"/>
                      </a:lnTo>
                      <a:lnTo>
                        <a:pt x="375421" y="1591452"/>
                      </a:lnTo>
                      <a:lnTo>
                        <a:pt x="375162" y="1592566"/>
                      </a:lnTo>
                      <a:lnTo>
                        <a:pt x="375953" y="1595141"/>
                      </a:lnTo>
                      <a:lnTo>
                        <a:pt x="378265" y="1599251"/>
                      </a:lnTo>
                      <a:lnTo>
                        <a:pt x="376633" y="1599065"/>
                      </a:lnTo>
                      <a:lnTo>
                        <a:pt x="367708" y="1592603"/>
                      </a:lnTo>
                      <a:lnTo>
                        <a:pt x="361143" y="1589075"/>
                      </a:lnTo>
                      <a:lnTo>
                        <a:pt x="359091" y="1577563"/>
                      </a:lnTo>
                      <a:lnTo>
                        <a:pt x="359166" y="1574332"/>
                      </a:lnTo>
                      <a:lnTo>
                        <a:pt x="360822" y="1566719"/>
                      </a:lnTo>
                      <a:lnTo>
                        <a:pt x="361440" y="1564738"/>
                      </a:lnTo>
                      <a:lnTo>
                        <a:pt x="365359" y="1558573"/>
                      </a:lnTo>
                      <a:lnTo>
                        <a:pt x="370229" y="1552644"/>
                      </a:lnTo>
                      <a:lnTo>
                        <a:pt x="367634" y="1549091"/>
                      </a:lnTo>
                      <a:lnTo>
                        <a:pt x="367077" y="1550106"/>
                      </a:lnTo>
                      <a:lnTo>
                        <a:pt x="363715" y="1551839"/>
                      </a:lnTo>
                      <a:lnTo>
                        <a:pt x="361168" y="1556011"/>
                      </a:lnTo>
                      <a:lnTo>
                        <a:pt x="358646" y="1558982"/>
                      </a:lnTo>
                      <a:lnTo>
                        <a:pt x="355976" y="1567486"/>
                      </a:lnTo>
                      <a:lnTo>
                        <a:pt x="353343" y="1571732"/>
                      </a:lnTo>
                      <a:lnTo>
                        <a:pt x="351044" y="1583282"/>
                      </a:lnTo>
                      <a:lnTo>
                        <a:pt x="351365" y="1584149"/>
                      </a:lnTo>
                      <a:lnTo>
                        <a:pt x="350561" y="1591019"/>
                      </a:lnTo>
                      <a:lnTo>
                        <a:pt x="350191" y="1593940"/>
                      </a:lnTo>
                      <a:lnTo>
                        <a:pt x="350500" y="1600786"/>
                      </a:lnTo>
                      <a:lnTo>
                        <a:pt x="349956" y="1602531"/>
                      </a:lnTo>
                      <a:lnTo>
                        <a:pt x="349041" y="1603447"/>
                      </a:lnTo>
                      <a:lnTo>
                        <a:pt x="347941" y="1604549"/>
                      </a:lnTo>
                      <a:lnTo>
                        <a:pt x="346037" y="1605317"/>
                      </a:lnTo>
                      <a:lnTo>
                        <a:pt x="342106" y="1604153"/>
                      </a:lnTo>
                      <a:lnTo>
                        <a:pt x="340054" y="1604524"/>
                      </a:lnTo>
                      <a:lnTo>
                        <a:pt x="337087" y="1603584"/>
                      </a:lnTo>
                      <a:lnTo>
                        <a:pt x="334602" y="1601690"/>
                      </a:lnTo>
                      <a:lnTo>
                        <a:pt x="331462" y="1600118"/>
                      </a:lnTo>
                      <a:lnTo>
                        <a:pt x="325973" y="1598694"/>
                      </a:lnTo>
                      <a:lnTo>
                        <a:pt x="320608" y="1596243"/>
                      </a:lnTo>
                      <a:lnTo>
                        <a:pt x="319656" y="1595513"/>
                      </a:lnTo>
                      <a:lnTo>
                        <a:pt x="313772" y="1591006"/>
                      </a:lnTo>
                      <a:lnTo>
                        <a:pt x="312932" y="1589917"/>
                      </a:lnTo>
                      <a:lnTo>
                        <a:pt x="311757" y="1590115"/>
                      </a:lnTo>
                      <a:lnTo>
                        <a:pt x="312981" y="1592319"/>
                      </a:lnTo>
                      <a:lnTo>
                        <a:pt x="315379" y="1596627"/>
                      </a:lnTo>
                      <a:lnTo>
                        <a:pt x="324601" y="1605973"/>
                      </a:lnTo>
                      <a:lnTo>
                        <a:pt x="325380" y="1607607"/>
                      </a:lnTo>
                      <a:lnTo>
                        <a:pt x="325120" y="1608721"/>
                      </a:lnTo>
                      <a:lnTo>
                        <a:pt x="324033" y="1609377"/>
                      </a:lnTo>
                      <a:lnTo>
                        <a:pt x="317839" y="1609476"/>
                      </a:lnTo>
                      <a:lnTo>
                        <a:pt x="315453" y="1608349"/>
                      </a:lnTo>
                      <a:lnTo>
                        <a:pt x="312313" y="1609785"/>
                      </a:lnTo>
                      <a:lnTo>
                        <a:pt x="308147" y="1607855"/>
                      </a:lnTo>
                      <a:lnTo>
                        <a:pt x="305848" y="1607446"/>
                      </a:lnTo>
                      <a:lnTo>
                        <a:pt x="303413" y="1610268"/>
                      </a:lnTo>
                      <a:lnTo>
                        <a:pt x="301843" y="1609600"/>
                      </a:lnTo>
                      <a:lnTo>
                        <a:pt x="299420" y="1609823"/>
                      </a:lnTo>
                      <a:lnTo>
                        <a:pt x="297232" y="1611073"/>
                      </a:lnTo>
                      <a:lnTo>
                        <a:pt x="296057" y="1611098"/>
                      </a:lnTo>
                      <a:lnTo>
                        <a:pt x="291978" y="1607359"/>
                      </a:lnTo>
                      <a:lnTo>
                        <a:pt x="288640" y="1606196"/>
                      </a:lnTo>
                      <a:lnTo>
                        <a:pt x="288393" y="1605020"/>
                      </a:lnTo>
                      <a:lnTo>
                        <a:pt x="290346" y="1597642"/>
                      </a:lnTo>
                      <a:lnTo>
                        <a:pt x="290099" y="1596627"/>
                      </a:lnTo>
                      <a:lnTo>
                        <a:pt x="288591" y="1594918"/>
                      </a:lnTo>
                      <a:lnTo>
                        <a:pt x="288195" y="1594473"/>
                      </a:lnTo>
                      <a:lnTo>
                        <a:pt x="285846" y="1595005"/>
                      </a:lnTo>
                      <a:lnTo>
                        <a:pt x="280988" y="1592319"/>
                      </a:lnTo>
                      <a:lnTo>
                        <a:pt x="280766" y="1595315"/>
                      </a:lnTo>
                      <a:lnTo>
                        <a:pt x="280049" y="1596119"/>
                      </a:lnTo>
                      <a:lnTo>
                        <a:pt x="276142" y="1596069"/>
                      </a:lnTo>
                      <a:lnTo>
                        <a:pt x="275771" y="1595686"/>
                      </a:lnTo>
                      <a:lnTo>
                        <a:pt x="274461" y="1590536"/>
                      </a:lnTo>
                      <a:lnTo>
                        <a:pt x="274906" y="1585089"/>
                      </a:lnTo>
                      <a:lnTo>
                        <a:pt x="274498" y="1580447"/>
                      </a:lnTo>
                      <a:lnTo>
                        <a:pt x="273633" y="1578665"/>
                      </a:lnTo>
                      <a:lnTo>
                        <a:pt x="272434" y="1580670"/>
                      </a:lnTo>
                      <a:lnTo>
                        <a:pt x="272805" y="1583728"/>
                      </a:lnTo>
                      <a:lnTo>
                        <a:pt x="272557" y="1585312"/>
                      </a:lnTo>
                      <a:lnTo>
                        <a:pt x="271902" y="1585795"/>
                      </a:lnTo>
                      <a:lnTo>
                        <a:pt x="270357" y="1585770"/>
                      </a:lnTo>
                      <a:lnTo>
                        <a:pt x="265511" y="1584012"/>
                      </a:lnTo>
                      <a:lnTo>
                        <a:pt x="265635" y="1583220"/>
                      </a:lnTo>
                      <a:lnTo>
                        <a:pt x="267254" y="1582787"/>
                      </a:lnTo>
                      <a:lnTo>
                        <a:pt x="264720" y="1578999"/>
                      </a:lnTo>
                      <a:lnTo>
                        <a:pt x="261580" y="1577278"/>
                      </a:lnTo>
                      <a:lnTo>
                        <a:pt x="260183" y="1577315"/>
                      </a:lnTo>
                      <a:lnTo>
                        <a:pt x="261147" y="1580682"/>
                      </a:lnTo>
                      <a:lnTo>
                        <a:pt x="261432" y="1583109"/>
                      </a:lnTo>
                      <a:lnTo>
                        <a:pt x="260999" y="1583591"/>
                      </a:lnTo>
                      <a:lnTo>
                        <a:pt x="256759" y="1581834"/>
                      </a:lnTo>
                      <a:lnTo>
                        <a:pt x="253903" y="1579940"/>
                      </a:lnTo>
                      <a:lnTo>
                        <a:pt x="250108" y="1575681"/>
                      </a:lnTo>
                      <a:lnTo>
                        <a:pt x="249799" y="1575335"/>
                      </a:lnTo>
                      <a:lnTo>
                        <a:pt x="249206" y="1574877"/>
                      </a:lnTo>
                      <a:lnTo>
                        <a:pt x="242085" y="1573750"/>
                      </a:lnTo>
                      <a:lnTo>
                        <a:pt x="240874" y="1572599"/>
                      </a:lnTo>
                      <a:lnTo>
                        <a:pt x="239761" y="1569096"/>
                      </a:lnTo>
                      <a:lnTo>
                        <a:pt x="240021" y="1567833"/>
                      </a:lnTo>
                      <a:lnTo>
                        <a:pt x="241034" y="1567486"/>
                      </a:lnTo>
                      <a:lnTo>
                        <a:pt x="241714" y="1567858"/>
                      </a:lnTo>
                      <a:lnTo>
                        <a:pt x="243037" y="1570420"/>
                      </a:lnTo>
                      <a:lnTo>
                        <a:pt x="245151" y="1572475"/>
                      </a:lnTo>
                      <a:lnTo>
                        <a:pt x="246189" y="1572611"/>
                      </a:lnTo>
                      <a:lnTo>
                        <a:pt x="247636" y="1571621"/>
                      </a:lnTo>
                      <a:lnTo>
                        <a:pt x="248414" y="1570098"/>
                      </a:lnTo>
                      <a:lnTo>
                        <a:pt x="247153" y="1567226"/>
                      </a:lnTo>
                      <a:lnTo>
                        <a:pt x="247673" y="1564453"/>
                      </a:lnTo>
                      <a:lnTo>
                        <a:pt x="246795" y="1562039"/>
                      </a:lnTo>
                      <a:lnTo>
                        <a:pt x="245522" y="1561049"/>
                      </a:lnTo>
                      <a:lnTo>
                        <a:pt x="242060" y="1561383"/>
                      </a:lnTo>
                      <a:lnTo>
                        <a:pt x="241022" y="1560406"/>
                      </a:lnTo>
                      <a:lnTo>
                        <a:pt x="241047" y="1559291"/>
                      </a:lnTo>
                      <a:lnTo>
                        <a:pt x="241912" y="1558722"/>
                      </a:lnTo>
                      <a:lnTo>
                        <a:pt x="244866" y="1558784"/>
                      </a:lnTo>
                      <a:lnTo>
                        <a:pt x="247203" y="1555578"/>
                      </a:lnTo>
                      <a:lnTo>
                        <a:pt x="247796" y="1554761"/>
                      </a:lnTo>
                      <a:lnTo>
                        <a:pt x="249391" y="1553857"/>
                      </a:lnTo>
                      <a:lnTo>
                        <a:pt x="251517" y="1553399"/>
                      </a:lnTo>
                      <a:lnTo>
                        <a:pt x="252370" y="1552186"/>
                      </a:lnTo>
                      <a:lnTo>
                        <a:pt x="251307" y="1550886"/>
                      </a:lnTo>
                      <a:lnTo>
                        <a:pt x="248921" y="1549697"/>
                      </a:lnTo>
                      <a:lnTo>
                        <a:pt x="247067" y="1549437"/>
                      </a:lnTo>
                      <a:lnTo>
                        <a:pt x="246511" y="1549660"/>
                      </a:lnTo>
                      <a:lnTo>
                        <a:pt x="246078" y="1549846"/>
                      </a:lnTo>
                      <a:lnTo>
                        <a:pt x="244434" y="1550527"/>
                      </a:lnTo>
                      <a:lnTo>
                        <a:pt x="229772" y="1559861"/>
                      </a:lnTo>
                      <a:lnTo>
                        <a:pt x="228141" y="1559440"/>
                      </a:lnTo>
                      <a:lnTo>
                        <a:pt x="227362" y="1557806"/>
                      </a:lnTo>
                      <a:lnTo>
                        <a:pt x="227770" y="1553931"/>
                      </a:lnTo>
                      <a:lnTo>
                        <a:pt x="229599" y="1550416"/>
                      </a:lnTo>
                      <a:lnTo>
                        <a:pt x="229847" y="1548682"/>
                      </a:lnTo>
                      <a:lnTo>
                        <a:pt x="231788" y="1546417"/>
                      </a:lnTo>
                      <a:lnTo>
                        <a:pt x="232307" y="1543719"/>
                      </a:lnTo>
                      <a:lnTo>
                        <a:pt x="232059" y="1543099"/>
                      </a:lnTo>
                      <a:lnTo>
                        <a:pt x="231231" y="1542183"/>
                      </a:lnTo>
                      <a:lnTo>
                        <a:pt x="226138" y="1542332"/>
                      </a:lnTo>
                      <a:lnTo>
                        <a:pt x="224494" y="1541354"/>
                      </a:lnTo>
                      <a:lnTo>
                        <a:pt x="223950" y="1540525"/>
                      </a:lnTo>
                      <a:lnTo>
                        <a:pt x="227930" y="1539695"/>
                      </a:lnTo>
                      <a:lnTo>
                        <a:pt x="224210" y="1528938"/>
                      </a:lnTo>
                      <a:lnTo>
                        <a:pt x="224222" y="1527081"/>
                      </a:lnTo>
                      <a:lnTo>
                        <a:pt x="224457" y="1526066"/>
                      </a:lnTo>
                      <a:lnTo>
                        <a:pt x="228697" y="1520384"/>
                      </a:lnTo>
                      <a:lnTo>
                        <a:pt x="231948" y="1519505"/>
                      </a:lnTo>
                      <a:lnTo>
                        <a:pt x="232752" y="1518676"/>
                      </a:lnTo>
                      <a:lnTo>
                        <a:pt x="230415" y="1513365"/>
                      </a:lnTo>
                      <a:lnTo>
                        <a:pt x="227671" y="1511966"/>
                      </a:lnTo>
                      <a:lnTo>
                        <a:pt x="226830" y="1510926"/>
                      </a:lnTo>
                      <a:lnTo>
                        <a:pt x="226941" y="1510209"/>
                      </a:lnTo>
                      <a:lnTo>
                        <a:pt x="229871" y="1509094"/>
                      </a:lnTo>
                      <a:lnTo>
                        <a:pt x="231293" y="1507460"/>
                      </a:lnTo>
                      <a:lnTo>
                        <a:pt x="231923" y="1504279"/>
                      </a:lnTo>
                      <a:lnTo>
                        <a:pt x="232628" y="1503177"/>
                      </a:lnTo>
                      <a:lnTo>
                        <a:pt x="235274" y="1501790"/>
                      </a:lnTo>
                      <a:lnTo>
                        <a:pt x="235966" y="1500404"/>
                      </a:lnTo>
                      <a:lnTo>
                        <a:pt x="235249" y="1499216"/>
                      </a:lnTo>
                      <a:lnTo>
                        <a:pt x="234247" y="1499253"/>
                      </a:lnTo>
                      <a:lnTo>
                        <a:pt x="231466" y="1502645"/>
                      </a:lnTo>
                      <a:lnTo>
                        <a:pt x="228338" y="1507782"/>
                      </a:lnTo>
                      <a:lnTo>
                        <a:pt x="224111" y="1511669"/>
                      </a:lnTo>
                      <a:lnTo>
                        <a:pt x="222986" y="1514293"/>
                      </a:lnTo>
                      <a:lnTo>
                        <a:pt x="222850" y="1516311"/>
                      </a:lnTo>
                      <a:lnTo>
                        <a:pt x="221910" y="1524580"/>
                      </a:lnTo>
                      <a:lnTo>
                        <a:pt x="220575" y="1524704"/>
                      </a:lnTo>
                      <a:lnTo>
                        <a:pt x="219141" y="1524110"/>
                      </a:lnTo>
                      <a:lnTo>
                        <a:pt x="215989" y="1520223"/>
                      </a:lnTo>
                      <a:lnTo>
                        <a:pt x="214975" y="1517970"/>
                      </a:lnTo>
                      <a:lnTo>
                        <a:pt x="215136" y="1516955"/>
                      </a:lnTo>
                      <a:lnTo>
                        <a:pt x="216014" y="1516930"/>
                      </a:lnTo>
                      <a:lnTo>
                        <a:pt x="218449" y="1519196"/>
                      </a:lnTo>
                      <a:lnTo>
                        <a:pt x="219660" y="1519369"/>
                      </a:lnTo>
                      <a:lnTo>
                        <a:pt x="220179" y="1518775"/>
                      </a:lnTo>
                      <a:lnTo>
                        <a:pt x="220006" y="1517772"/>
                      </a:lnTo>
                      <a:lnTo>
                        <a:pt x="217917" y="1515630"/>
                      </a:lnTo>
                      <a:lnTo>
                        <a:pt x="217015" y="1512944"/>
                      </a:lnTo>
                      <a:lnTo>
                        <a:pt x="215395" y="1512437"/>
                      </a:lnTo>
                      <a:lnTo>
                        <a:pt x="214369" y="1512040"/>
                      </a:lnTo>
                      <a:lnTo>
                        <a:pt x="212911" y="1510518"/>
                      </a:lnTo>
                      <a:lnTo>
                        <a:pt x="212305" y="1508748"/>
                      </a:lnTo>
                      <a:lnTo>
                        <a:pt x="212342" y="1505603"/>
                      </a:lnTo>
                      <a:lnTo>
                        <a:pt x="211069" y="1503709"/>
                      </a:lnTo>
                      <a:lnTo>
                        <a:pt x="211229" y="1502843"/>
                      </a:lnTo>
                      <a:lnTo>
                        <a:pt x="211415" y="1502335"/>
                      </a:lnTo>
                      <a:lnTo>
                        <a:pt x="210401" y="1500008"/>
                      </a:lnTo>
                      <a:lnTo>
                        <a:pt x="210438" y="1495069"/>
                      </a:lnTo>
                      <a:lnTo>
                        <a:pt x="213257" y="1495094"/>
                      </a:lnTo>
                      <a:lnTo>
                        <a:pt x="225001" y="1498163"/>
                      </a:lnTo>
                      <a:lnTo>
                        <a:pt x="227609" y="1497990"/>
                      </a:lnTo>
                      <a:lnTo>
                        <a:pt x="228907" y="1496505"/>
                      </a:lnTo>
                      <a:lnTo>
                        <a:pt x="228746" y="1495799"/>
                      </a:lnTo>
                      <a:lnTo>
                        <a:pt x="228252" y="1495168"/>
                      </a:lnTo>
                      <a:lnTo>
                        <a:pt x="225804" y="1496270"/>
                      </a:lnTo>
                      <a:lnTo>
                        <a:pt x="221230" y="1496084"/>
                      </a:lnTo>
                      <a:lnTo>
                        <a:pt x="216421" y="1494982"/>
                      </a:lnTo>
                      <a:lnTo>
                        <a:pt x="212466" y="1493336"/>
                      </a:lnTo>
                      <a:lnTo>
                        <a:pt x="209845" y="1491578"/>
                      </a:lnTo>
                      <a:lnTo>
                        <a:pt x="208584" y="1489969"/>
                      </a:lnTo>
                      <a:lnTo>
                        <a:pt x="208225" y="1487481"/>
                      </a:lnTo>
                      <a:lnTo>
                        <a:pt x="207212" y="1487159"/>
                      </a:lnTo>
                      <a:lnTo>
                        <a:pt x="205320" y="1487022"/>
                      </a:lnTo>
                      <a:lnTo>
                        <a:pt x="203194" y="1484014"/>
                      </a:lnTo>
                      <a:lnTo>
                        <a:pt x="202094" y="1481266"/>
                      </a:lnTo>
                      <a:lnTo>
                        <a:pt x="202180" y="1479966"/>
                      </a:lnTo>
                      <a:lnTo>
                        <a:pt x="202811" y="1478518"/>
                      </a:lnTo>
                      <a:lnTo>
                        <a:pt x="203800" y="1478047"/>
                      </a:lnTo>
                      <a:lnTo>
                        <a:pt x="207051" y="1478568"/>
                      </a:lnTo>
                      <a:lnTo>
                        <a:pt x="208028" y="1477738"/>
                      </a:lnTo>
                      <a:lnTo>
                        <a:pt x="206977" y="1476277"/>
                      </a:lnTo>
                      <a:lnTo>
                        <a:pt x="204789" y="1475287"/>
                      </a:lnTo>
                      <a:lnTo>
                        <a:pt x="203577" y="1473393"/>
                      </a:lnTo>
                      <a:lnTo>
                        <a:pt x="203009" y="1470620"/>
                      </a:lnTo>
                      <a:lnTo>
                        <a:pt x="202069" y="1468788"/>
                      </a:lnTo>
                      <a:lnTo>
                        <a:pt x="202143" y="1466993"/>
                      </a:lnTo>
                      <a:lnTo>
                        <a:pt x="202663" y="1466189"/>
                      </a:lnTo>
                      <a:lnTo>
                        <a:pt x="204974" y="1466956"/>
                      </a:lnTo>
                      <a:lnTo>
                        <a:pt x="205419" y="1466300"/>
                      </a:lnTo>
                      <a:lnTo>
                        <a:pt x="205259" y="1465297"/>
                      </a:lnTo>
                      <a:lnTo>
                        <a:pt x="203392" y="1463874"/>
                      </a:lnTo>
                      <a:lnTo>
                        <a:pt x="202873" y="1462735"/>
                      </a:lnTo>
                      <a:lnTo>
                        <a:pt x="203503" y="1461460"/>
                      </a:lnTo>
                      <a:lnTo>
                        <a:pt x="204319" y="1459751"/>
                      </a:lnTo>
                      <a:lnTo>
                        <a:pt x="206866" y="1459429"/>
                      </a:lnTo>
                      <a:lnTo>
                        <a:pt x="210018" y="1461026"/>
                      </a:lnTo>
                      <a:lnTo>
                        <a:pt x="209548" y="1458823"/>
                      </a:lnTo>
                      <a:lnTo>
                        <a:pt x="210414" y="1458575"/>
                      </a:lnTo>
                      <a:lnTo>
                        <a:pt x="218041" y="1459504"/>
                      </a:lnTo>
                      <a:lnTo>
                        <a:pt x="221972" y="1460358"/>
                      </a:lnTo>
                      <a:lnTo>
                        <a:pt x="223567" y="1461658"/>
                      </a:lnTo>
                      <a:lnTo>
                        <a:pt x="225186" y="1461670"/>
                      </a:lnTo>
                      <a:lnTo>
                        <a:pt x="225977" y="1463292"/>
                      </a:lnTo>
                      <a:lnTo>
                        <a:pt x="225977" y="1464653"/>
                      </a:lnTo>
                      <a:lnTo>
                        <a:pt x="225977" y="1467377"/>
                      </a:lnTo>
                      <a:lnTo>
                        <a:pt x="226472" y="1468070"/>
                      </a:lnTo>
                      <a:lnTo>
                        <a:pt x="227634" y="1468466"/>
                      </a:lnTo>
                      <a:lnTo>
                        <a:pt x="229822" y="1467525"/>
                      </a:lnTo>
                      <a:lnTo>
                        <a:pt x="230724" y="1464480"/>
                      </a:lnTo>
                      <a:lnTo>
                        <a:pt x="231244" y="1457647"/>
                      </a:lnTo>
                      <a:lnTo>
                        <a:pt x="231120" y="1457028"/>
                      </a:lnTo>
                      <a:lnTo>
                        <a:pt x="230860" y="1455617"/>
                      </a:lnTo>
                      <a:lnTo>
                        <a:pt x="229562" y="1455703"/>
                      </a:lnTo>
                      <a:lnTo>
                        <a:pt x="229315" y="1458501"/>
                      </a:lnTo>
                      <a:lnTo>
                        <a:pt x="229698" y="1461472"/>
                      </a:lnTo>
                      <a:lnTo>
                        <a:pt x="229859" y="1462710"/>
                      </a:lnTo>
                      <a:lnTo>
                        <a:pt x="228895" y="1465978"/>
                      </a:lnTo>
                      <a:lnTo>
                        <a:pt x="227757" y="1466089"/>
                      </a:lnTo>
                      <a:lnTo>
                        <a:pt x="227362" y="1465706"/>
                      </a:lnTo>
                      <a:lnTo>
                        <a:pt x="227164" y="1462388"/>
                      </a:lnTo>
                      <a:lnTo>
                        <a:pt x="225742" y="1460148"/>
                      </a:lnTo>
                      <a:lnTo>
                        <a:pt x="224185" y="1460061"/>
                      </a:lnTo>
                      <a:lnTo>
                        <a:pt x="220662" y="1457399"/>
                      </a:lnTo>
                      <a:lnTo>
                        <a:pt x="217225" y="1457313"/>
                      </a:lnTo>
                      <a:lnTo>
                        <a:pt x="213788" y="1456941"/>
                      </a:lnTo>
                      <a:lnTo>
                        <a:pt x="206989" y="1453339"/>
                      </a:lnTo>
                      <a:lnTo>
                        <a:pt x="206730" y="1453203"/>
                      </a:lnTo>
                      <a:lnTo>
                        <a:pt x="206383" y="1451136"/>
                      </a:lnTo>
                      <a:lnTo>
                        <a:pt x="207002" y="1449464"/>
                      </a:lnTo>
                      <a:lnTo>
                        <a:pt x="210043" y="1445837"/>
                      </a:lnTo>
                      <a:lnTo>
                        <a:pt x="211304" y="1445528"/>
                      </a:lnTo>
                      <a:lnTo>
                        <a:pt x="212181" y="1445317"/>
                      </a:lnTo>
                      <a:lnTo>
                        <a:pt x="214246" y="1446605"/>
                      </a:lnTo>
                      <a:lnTo>
                        <a:pt x="216001" y="1446679"/>
                      </a:lnTo>
                      <a:lnTo>
                        <a:pt x="220934" y="1443411"/>
                      </a:lnTo>
                      <a:lnTo>
                        <a:pt x="220217" y="1442074"/>
                      </a:lnTo>
                      <a:lnTo>
                        <a:pt x="219537" y="1441814"/>
                      </a:lnTo>
                      <a:lnTo>
                        <a:pt x="215272" y="1445132"/>
                      </a:lnTo>
                      <a:lnTo>
                        <a:pt x="214110" y="1444822"/>
                      </a:lnTo>
                      <a:lnTo>
                        <a:pt x="212392" y="1442582"/>
                      </a:lnTo>
                      <a:lnTo>
                        <a:pt x="210599" y="1442371"/>
                      </a:lnTo>
                      <a:lnTo>
                        <a:pt x="209202" y="1443077"/>
                      </a:lnTo>
                      <a:lnTo>
                        <a:pt x="207261" y="1445156"/>
                      </a:lnTo>
                      <a:lnTo>
                        <a:pt x="204752" y="1450479"/>
                      </a:lnTo>
                      <a:lnTo>
                        <a:pt x="203132" y="1452621"/>
                      </a:lnTo>
                      <a:lnTo>
                        <a:pt x="201995" y="1452807"/>
                      </a:lnTo>
                      <a:lnTo>
                        <a:pt x="200821" y="1453785"/>
                      </a:lnTo>
                      <a:lnTo>
                        <a:pt x="200932" y="1454453"/>
                      </a:lnTo>
                      <a:lnTo>
                        <a:pt x="201080" y="1455357"/>
                      </a:lnTo>
                      <a:lnTo>
                        <a:pt x="200450" y="1456595"/>
                      </a:lnTo>
                      <a:lnTo>
                        <a:pt x="199560" y="1456421"/>
                      </a:lnTo>
                      <a:lnTo>
                        <a:pt x="195703" y="1451692"/>
                      </a:lnTo>
                      <a:lnTo>
                        <a:pt x="194405" y="1449093"/>
                      </a:lnTo>
                      <a:lnTo>
                        <a:pt x="193453" y="1444897"/>
                      </a:lnTo>
                      <a:lnTo>
                        <a:pt x="191883" y="1442446"/>
                      </a:lnTo>
                      <a:lnTo>
                        <a:pt x="191846" y="1441443"/>
                      </a:lnTo>
                      <a:lnTo>
                        <a:pt x="193020" y="1440403"/>
                      </a:lnTo>
                      <a:lnTo>
                        <a:pt x="193774" y="1436850"/>
                      </a:lnTo>
                      <a:lnTo>
                        <a:pt x="193206" y="1436021"/>
                      </a:lnTo>
                      <a:lnTo>
                        <a:pt x="192464" y="1435897"/>
                      </a:lnTo>
                      <a:lnTo>
                        <a:pt x="191129" y="1438100"/>
                      </a:lnTo>
                      <a:lnTo>
                        <a:pt x="190548" y="1437122"/>
                      </a:lnTo>
                      <a:lnTo>
                        <a:pt x="191092" y="1434956"/>
                      </a:lnTo>
                      <a:lnTo>
                        <a:pt x="192439" y="1433322"/>
                      </a:lnTo>
                      <a:lnTo>
                        <a:pt x="193898" y="1432332"/>
                      </a:lnTo>
                      <a:lnTo>
                        <a:pt x="196716" y="1432295"/>
                      </a:lnTo>
                      <a:lnTo>
                        <a:pt x="198348" y="1430660"/>
                      </a:lnTo>
                      <a:lnTo>
                        <a:pt x="198595" y="1429856"/>
                      </a:lnTo>
                      <a:lnTo>
                        <a:pt x="198089" y="1428952"/>
                      </a:lnTo>
                      <a:lnTo>
                        <a:pt x="196457" y="1428791"/>
                      </a:lnTo>
                      <a:lnTo>
                        <a:pt x="196172" y="1428308"/>
                      </a:lnTo>
                      <a:lnTo>
                        <a:pt x="196754" y="1427281"/>
                      </a:lnTo>
                      <a:lnTo>
                        <a:pt x="199399" y="1425957"/>
                      </a:lnTo>
                      <a:lnTo>
                        <a:pt x="200747" y="1425833"/>
                      </a:lnTo>
                      <a:lnTo>
                        <a:pt x="201995" y="1427071"/>
                      </a:lnTo>
                      <a:lnTo>
                        <a:pt x="203293" y="1429683"/>
                      </a:lnTo>
                      <a:lnTo>
                        <a:pt x="203800" y="1434461"/>
                      </a:lnTo>
                      <a:lnTo>
                        <a:pt x="204665" y="1436083"/>
                      </a:lnTo>
                      <a:lnTo>
                        <a:pt x="208089" y="1439883"/>
                      </a:lnTo>
                      <a:lnTo>
                        <a:pt x="209536" y="1440687"/>
                      </a:lnTo>
                      <a:lnTo>
                        <a:pt x="210290" y="1439375"/>
                      </a:lnTo>
                      <a:lnTo>
                        <a:pt x="209474" y="1437036"/>
                      </a:lnTo>
                      <a:lnTo>
                        <a:pt x="204134" y="1427788"/>
                      </a:lnTo>
                      <a:lnTo>
                        <a:pt x="203318" y="1426377"/>
                      </a:lnTo>
                      <a:lnTo>
                        <a:pt x="203392" y="1424582"/>
                      </a:lnTo>
                      <a:lnTo>
                        <a:pt x="204900" y="1423456"/>
                      </a:lnTo>
                      <a:lnTo>
                        <a:pt x="205691" y="1422775"/>
                      </a:lnTo>
                      <a:lnTo>
                        <a:pt x="206964" y="1422725"/>
                      </a:lnTo>
                      <a:lnTo>
                        <a:pt x="213726" y="1425189"/>
                      </a:lnTo>
                      <a:lnTo>
                        <a:pt x="221638" y="1430128"/>
                      </a:lnTo>
                      <a:lnTo>
                        <a:pt x="223357" y="1433285"/>
                      </a:lnTo>
                      <a:lnTo>
                        <a:pt x="224716" y="1433594"/>
                      </a:lnTo>
                      <a:lnTo>
                        <a:pt x="225940" y="1431824"/>
                      </a:lnTo>
                      <a:lnTo>
                        <a:pt x="227448" y="1430834"/>
                      </a:lnTo>
                      <a:lnTo>
                        <a:pt x="229810" y="1430747"/>
                      </a:lnTo>
                      <a:lnTo>
                        <a:pt x="231342" y="1431527"/>
                      </a:lnTo>
                      <a:lnTo>
                        <a:pt x="231788" y="1431750"/>
                      </a:lnTo>
                      <a:lnTo>
                        <a:pt x="233951" y="1431948"/>
                      </a:lnTo>
                      <a:lnTo>
                        <a:pt x="235236" y="1429893"/>
                      </a:lnTo>
                      <a:lnTo>
                        <a:pt x="235991" y="1426427"/>
                      </a:lnTo>
                      <a:lnTo>
                        <a:pt x="236992" y="1426254"/>
                      </a:lnTo>
                      <a:lnTo>
                        <a:pt x="238871" y="1427974"/>
                      </a:lnTo>
                      <a:lnTo>
                        <a:pt x="241096" y="1427887"/>
                      </a:lnTo>
                      <a:lnTo>
                        <a:pt x="243321" y="1430029"/>
                      </a:lnTo>
                      <a:lnTo>
                        <a:pt x="245794" y="1429645"/>
                      </a:lnTo>
                      <a:lnTo>
                        <a:pt x="248303" y="1429980"/>
                      </a:lnTo>
                      <a:lnTo>
                        <a:pt x="250009" y="1426402"/>
                      </a:lnTo>
                      <a:lnTo>
                        <a:pt x="252593" y="1425090"/>
                      </a:lnTo>
                      <a:lnTo>
                        <a:pt x="255411" y="1422911"/>
                      </a:lnTo>
                      <a:lnTo>
                        <a:pt x="256437" y="1423307"/>
                      </a:lnTo>
                      <a:lnTo>
                        <a:pt x="258514" y="1427244"/>
                      </a:lnTo>
                      <a:lnTo>
                        <a:pt x="259676" y="1425622"/>
                      </a:lnTo>
                      <a:lnTo>
                        <a:pt x="258613" y="1424013"/>
                      </a:lnTo>
                      <a:lnTo>
                        <a:pt x="255918" y="1419668"/>
                      </a:lnTo>
                      <a:lnTo>
                        <a:pt x="254756" y="1419420"/>
                      </a:lnTo>
                      <a:lnTo>
                        <a:pt x="253619" y="1421686"/>
                      </a:lnTo>
                      <a:lnTo>
                        <a:pt x="252964" y="1422069"/>
                      </a:lnTo>
                      <a:lnTo>
                        <a:pt x="251072" y="1424223"/>
                      </a:lnTo>
                      <a:lnTo>
                        <a:pt x="249267" y="1424644"/>
                      </a:lnTo>
                      <a:lnTo>
                        <a:pt x="247314" y="1428445"/>
                      </a:lnTo>
                      <a:lnTo>
                        <a:pt x="243878" y="1428643"/>
                      </a:lnTo>
                      <a:lnTo>
                        <a:pt x="241158" y="1425882"/>
                      </a:lnTo>
                      <a:lnTo>
                        <a:pt x="239514" y="1425078"/>
                      </a:lnTo>
                      <a:lnTo>
                        <a:pt x="238648" y="1423320"/>
                      </a:lnTo>
                      <a:lnTo>
                        <a:pt x="238240" y="1422973"/>
                      </a:lnTo>
                      <a:lnTo>
                        <a:pt x="235830" y="1423716"/>
                      </a:lnTo>
                      <a:lnTo>
                        <a:pt x="232739" y="1429782"/>
                      </a:lnTo>
                      <a:lnTo>
                        <a:pt x="231676" y="1429683"/>
                      </a:lnTo>
                      <a:lnTo>
                        <a:pt x="230922" y="1427986"/>
                      </a:lnTo>
                      <a:lnTo>
                        <a:pt x="229599" y="1428457"/>
                      </a:lnTo>
                      <a:lnTo>
                        <a:pt x="228771" y="1428135"/>
                      </a:lnTo>
                      <a:lnTo>
                        <a:pt x="229167" y="1425758"/>
                      </a:lnTo>
                      <a:lnTo>
                        <a:pt x="227696" y="1426093"/>
                      </a:lnTo>
                      <a:lnTo>
                        <a:pt x="226595" y="1427430"/>
                      </a:lnTo>
                      <a:lnTo>
                        <a:pt x="224778" y="1427640"/>
                      </a:lnTo>
                      <a:lnTo>
                        <a:pt x="222491" y="1427578"/>
                      </a:lnTo>
                      <a:lnTo>
                        <a:pt x="220513" y="1426798"/>
                      </a:lnTo>
                      <a:lnTo>
                        <a:pt x="212503" y="1421079"/>
                      </a:lnTo>
                      <a:lnTo>
                        <a:pt x="211588" y="1419965"/>
                      </a:lnTo>
                      <a:lnTo>
                        <a:pt x="212330" y="1417860"/>
                      </a:lnTo>
                      <a:lnTo>
                        <a:pt x="211032" y="1415397"/>
                      </a:lnTo>
                      <a:lnTo>
                        <a:pt x="210253" y="1412488"/>
                      </a:lnTo>
                      <a:lnTo>
                        <a:pt x="210723" y="1410470"/>
                      </a:lnTo>
                      <a:lnTo>
                        <a:pt x="212330" y="1408044"/>
                      </a:lnTo>
                      <a:lnTo>
                        <a:pt x="214505" y="1406385"/>
                      </a:lnTo>
                      <a:lnTo>
                        <a:pt x="217769" y="1405605"/>
                      </a:lnTo>
                      <a:lnTo>
                        <a:pt x="220872" y="1405630"/>
                      </a:lnTo>
                      <a:lnTo>
                        <a:pt x="223109" y="1405915"/>
                      </a:lnTo>
                      <a:lnTo>
                        <a:pt x="226744" y="1407784"/>
                      </a:lnTo>
                      <a:lnTo>
                        <a:pt x="228066" y="1409096"/>
                      </a:lnTo>
                      <a:lnTo>
                        <a:pt x="228351" y="1411448"/>
                      </a:lnTo>
                      <a:lnTo>
                        <a:pt x="226867" y="1415298"/>
                      </a:lnTo>
                      <a:lnTo>
                        <a:pt x="227226" y="1416214"/>
                      </a:lnTo>
                      <a:lnTo>
                        <a:pt x="228252" y="1416759"/>
                      </a:lnTo>
                      <a:lnTo>
                        <a:pt x="229871" y="1416548"/>
                      </a:lnTo>
                      <a:lnTo>
                        <a:pt x="230242" y="1413454"/>
                      </a:lnTo>
                      <a:lnTo>
                        <a:pt x="230007" y="1410520"/>
                      </a:lnTo>
                      <a:lnTo>
                        <a:pt x="229711" y="1405952"/>
                      </a:lnTo>
                      <a:lnTo>
                        <a:pt x="227300" y="1406398"/>
                      </a:lnTo>
                      <a:lnTo>
                        <a:pt x="226682" y="1406063"/>
                      </a:lnTo>
                      <a:lnTo>
                        <a:pt x="227090" y="1403971"/>
                      </a:lnTo>
                      <a:lnTo>
                        <a:pt x="226163" y="1402634"/>
                      </a:lnTo>
                      <a:lnTo>
                        <a:pt x="224284" y="1404863"/>
                      </a:lnTo>
                      <a:lnTo>
                        <a:pt x="223357" y="1405036"/>
                      </a:lnTo>
                      <a:lnTo>
                        <a:pt x="221898" y="1404120"/>
                      </a:lnTo>
                      <a:lnTo>
                        <a:pt x="221008" y="1403550"/>
                      </a:lnTo>
                      <a:lnTo>
                        <a:pt x="217769" y="1403315"/>
                      </a:lnTo>
                      <a:lnTo>
                        <a:pt x="214283" y="1403885"/>
                      </a:lnTo>
                      <a:lnTo>
                        <a:pt x="210438" y="1405816"/>
                      </a:lnTo>
                      <a:lnTo>
                        <a:pt x="209808" y="1407351"/>
                      </a:lnTo>
                      <a:lnTo>
                        <a:pt x="206890" y="1406670"/>
                      </a:lnTo>
                      <a:lnTo>
                        <a:pt x="206037" y="1405481"/>
                      </a:lnTo>
                      <a:lnTo>
                        <a:pt x="205778" y="1403773"/>
                      </a:lnTo>
                      <a:lnTo>
                        <a:pt x="206433" y="1402956"/>
                      </a:lnTo>
                      <a:lnTo>
                        <a:pt x="208782" y="1402869"/>
                      </a:lnTo>
                      <a:lnTo>
                        <a:pt x="211341" y="1400765"/>
                      </a:lnTo>
                      <a:lnTo>
                        <a:pt x="213640" y="1400963"/>
                      </a:lnTo>
                      <a:lnTo>
                        <a:pt x="217324" y="1398314"/>
                      </a:lnTo>
                      <a:lnTo>
                        <a:pt x="218622" y="1396754"/>
                      </a:lnTo>
                      <a:lnTo>
                        <a:pt x="221020" y="1395739"/>
                      </a:lnTo>
                      <a:lnTo>
                        <a:pt x="221564" y="1393858"/>
                      </a:lnTo>
                      <a:lnTo>
                        <a:pt x="222392" y="1392743"/>
                      </a:lnTo>
                      <a:lnTo>
                        <a:pt x="223307" y="1391852"/>
                      </a:lnTo>
                      <a:lnTo>
                        <a:pt x="226496" y="1390515"/>
                      </a:lnTo>
                      <a:lnTo>
                        <a:pt x="228783" y="1390206"/>
                      </a:lnTo>
                      <a:lnTo>
                        <a:pt x="231355" y="1390466"/>
                      </a:lnTo>
                      <a:lnTo>
                        <a:pt x="234717" y="1392211"/>
                      </a:lnTo>
                      <a:lnTo>
                        <a:pt x="236868" y="1394068"/>
                      </a:lnTo>
                      <a:lnTo>
                        <a:pt x="238228" y="1394514"/>
                      </a:lnTo>
                      <a:lnTo>
                        <a:pt x="240614" y="1395071"/>
                      </a:lnTo>
                      <a:lnTo>
                        <a:pt x="242357" y="1394724"/>
                      </a:lnTo>
                      <a:lnTo>
                        <a:pt x="243000" y="1393907"/>
                      </a:lnTo>
                      <a:lnTo>
                        <a:pt x="242827" y="1392694"/>
                      </a:lnTo>
                      <a:lnTo>
                        <a:pt x="241986" y="1391939"/>
                      </a:lnTo>
                      <a:lnTo>
                        <a:pt x="239192" y="1393040"/>
                      </a:lnTo>
                      <a:lnTo>
                        <a:pt x="237313" y="1393040"/>
                      </a:lnTo>
                      <a:lnTo>
                        <a:pt x="234940" y="1390911"/>
                      </a:lnTo>
                      <a:lnTo>
                        <a:pt x="233456" y="1390750"/>
                      </a:lnTo>
                      <a:lnTo>
                        <a:pt x="231701" y="1388597"/>
                      </a:lnTo>
                      <a:lnTo>
                        <a:pt x="224111" y="1389451"/>
                      </a:lnTo>
                      <a:lnTo>
                        <a:pt x="221008" y="1389574"/>
                      </a:lnTo>
                      <a:lnTo>
                        <a:pt x="220254" y="1389166"/>
                      </a:lnTo>
                      <a:lnTo>
                        <a:pt x="220081" y="1388027"/>
                      </a:lnTo>
                      <a:lnTo>
                        <a:pt x="219475" y="1386047"/>
                      </a:lnTo>
                      <a:lnTo>
                        <a:pt x="218597" y="1385935"/>
                      </a:lnTo>
                      <a:lnTo>
                        <a:pt x="218140" y="1386455"/>
                      </a:lnTo>
                      <a:lnTo>
                        <a:pt x="218004" y="1388609"/>
                      </a:lnTo>
                      <a:lnTo>
                        <a:pt x="215952" y="1389624"/>
                      </a:lnTo>
                      <a:lnTo>
                        <a:pt x="214196" y="1391406"/>
                      </a:lnTo>
                      <a:lnTo>
                        <a:pt x="212812" y="1390528"/>
                      </a:lnTo>
                      <a:lnTo>
                        <a:pt x="213109" y="1389364"/>
                      </a:lnTo>
                      <a:lnTo>
                        <a:pt x="216125" y="1386740"/>
                      </a:lnTo>
                      <a:lnTo>
                        <a:pt x="216829" y="1385427"/>
                      </a:lnTo>
                      <a:lnTo>
                        <a:pt x="216582" y="1384437"/>
                      </a:lnTo>
                      <a:lnTo>
                        <a:pt x="214444" y="1382729"/>
                      </a:lnTo>
                      <a:lnTo>
                        <a:pt x="212466" y="1382296"/>
                      </a:lnTo>
                      <a:lnTo>
                        <a:pt x="209981" y="1382679"/>
                      </a:lnTo>
                      <a:lnTo>
                        <a:pt x="209771" y="1382259"/>
                      </a:lnTo>
                      <a:lnTo>
                        <a:pt x="215606" y="1379448"/>
                      </a:lnTo>
                      <a:lnTo>
                        <a:pt x="217781" y="1375710"/>
                      </a:lnTo>
                      <a:lnTo>
                        <a:pt x="220031" y="1374484"/>
                      </a:lnTo>
                      <a:lnTo>
                        <a:pt x="221774" y="1374125"/>
                      </a:lnTo>
                      <a:lnTo>
                        <a:pt x="223802" y="1374261"/>
                      </a:lnTo>
                      <a:lnTo>
                        <a:pt x="225396" y="1375710"/>
                      </a:lnTo>
                      <a:lnTo>
                        <a:pt x="226966" y="1380166"/>
                      </a:lnTo>
                      <a:lnTo>
                        <a:pt x="227943" y="1380996"/>
                      </a:lnTo>
                      <a:lnTo>
                        <a:pt x="229488" y="1381083"/>
                      </a:lnTo>
                      <a:lnTo>
                        <a:pt x="230811" y="1380166"/>
                      </a:lnTo>
                      <a:lnTo>
                        <a:pt x="231886" y="1380203"/>
                      </a:lnTo>
                      <a:lnTo>
                        <a:pt x="234322" y="1382407"/>
                      </a:lnTo>
                      <a:lnTo>
                        <a:pt x="236411" y="1382469"/>
                      </a:lnTo>
                      <a:lnTo>
                        <a:pt x="237474" y="1381776"/>
                      </a:lnTo>
                      <a:lnTo>
                        <a:pt x="237771" y="1380624"/>
                      </a:lnTo>
                      <a:lnTo>
                        <a:pt x="234693" y="1381243"/>
                      </a:lnTo>
                      <a:lnTo>
                        <a:pt x="233518" y="1380637"/>
                      </a:lnTo>
                      <a:lnTo>
                        <a:pt x="231837" y="1378693"/>
                      </a:lnTo>
                      <a:lnTo>
                        <a:pt x="231862" y="1377332"/>
                      </a:lnTo>
                      <a:lnTo>
                        <a:pt x="232504" y="1376378"/>
                      </a:lnTo>
                      <a:lnTo>
                        <a:pt x="232146" y="1375747"/>
                      </a:lnTo>
                      <a:lnTo>
                        <a:pt x="229785" y="1375908"/>
                      </a:lnTo>
                      <a:lnTo>
                        <a:pt x="229327" y="1378074"/>
                      </a:lnTo>
                      <a:lnTo>
                        <a:pt x="227794" y="1378842"/>
                      </a:lnTo>
                      <a:lnTo>
                        <a:pt x="226731" y="1377096"/>
                      </a:lnTo>
                      <a:lnTo>
                        <a:pt x="226076" y="1373606"/>
                      </a:lnTo>
                      <a:lnTo>
                        <a:pt x="223839" y="1371328"/>
                      </a:lnTo>
                      <a:lnTo>
                        <a:pt x="222664" y="1366562"/>
                      </a:lnTo>
                      <a:lnTo>
                        <a:pt x="223072" y="1364618"/>
                      </a:lnTo>
                      <a:lnTo>
                        <a:pt x="225371" y="1362947"/>
                      </a:lnTo>
                      <a:lnTo>
                        <a:pt x="225050" y="1361387"/>
                      </a:lnTo>
                      <a:lnTo>
                        <a:pt x="222232" y="1363925"/>
                      </a:lnTo>
                      <a:lnTo>
                        <a:pt x="220958" y="1364197"/>
                      </a:lnTo>
                      <a:lnTo>
                        <a:pt x="220254" y="1363145"/>
                      </a:lnTo>
                      <a:lnTo>
                        <a:pt x="219104" y="1363257"/>
                      </a:lnTo>
                      <a:lnTo>
                        <a:pt x="218857" y="1363912"/>
                      </a:lnTo>
                      <a:lnTo>
                        <a:pt x="219982" y="1366958"/>
                      </a:lnTo>
                      <a:lnTo>
                        <a:pt x="221478" y="1367404"/>
                      </a:lnTo>
                      <a:lnTo>
                        <a:pt x="222120" y="1368382"/>
                      </a:lnTo>
                      <a:lnTo>
                        <a:pt x="222145" y="1371179"/>
                      </a:lnTo>
                      <a:lnTo>
                        <a:pt x="221366" y="1372207"/>
                      </a:lnTo>
                      <a:lnTo>
                        <a:pt x="218140" y="1372479"/>
                      </a:lnTo>
                      <a:lnTo>
                        <a:pt x="216310" y="1374336"/>
                      </a:lnTo>
                      <a:lnTo>
                        <a:pt x="213887" y="1378371"/>
                      </a:lnTo>
                      <a:lnTo>
                        <a:pt x="209375" y="1380550"/>
                      </a:lnTo>
                      <a:lnTo>
                        <a:pt x="207632" y="1380835"/>
                      </a:lnTo>
                      <a:lnTo>
                        <a:pt x="206952" y="1381256"/>
                      </a:lnTo>
                      <a:lnTo>
                        <a:pt x="204455" y="1382815"/>
                      </a:lnTo>
                      <a:lnTo>
                        <a:pt x="200351" y="1382766"/>
                      </a:lnTo>
                      <a:lnTo>
                        <a:pt x="198620" y="1383682"/>
                      </a:lnTo>
                      <a:lnTo>
                        <a:pt x="197075" y="1383892"/>
                      </a:lnTo>
                      <a:lnTo>
                        <a:pt x="195517" y="1383595"/>
                      </a:lnTo>
                      <a:lnTo>
                        <a:pt x="194689" y="1382902"/>
                      </a:lnTo>
                      <a:lnTo>
                        <a:pt x="194850" y="1381751"/>
                      </a:lnTo>
                      <a:lnTo>
                        <a:pt x="195777" y="1381293"/>
                      </a:lnTo>
                      <a:lnTo>
                        <a:pt x="198274" y="1381330"/>
                      </a:lnTo>
                      <a:lnTo>
                        <a:pt x="199535" y="1380711"/>
                      </a:lnTo>
                      <a:lnTo>
                        <a:pt x="200277" y="1378681"/>
                      </a:lnTo>
                      <a:lnTo>
                        <a:pt x="199696" y="1375611"/>
                      </a:lnTo>
                      <a:lnTo>
                        <a:pt x="200240" y="1373878"/>
                      </a:lnTo>
                      <a:lnTo>
                        <a:pt x="200981" y="1373556"/>
                      </a:lnTo>
                      <a:lnTo>
                        <a:pt x="202489" y="1374435"/>
                      </a:lnTo>
                      <a:lnTo>
                        <a:pt x="203627" y="1378124"/>
                      </a:lnTo>
                      <a:lnTo>
                        <a:pt x="205765" y="1377604"/>
                      </a:lnTo>
                      <a:lnTo>
                        <a:pt x="207385" y="1375747"/>
                      </a:lnTo>
                      <a:lnTo>
                        <a:pt x="207113" y="1373469"/>
                      </a:lnTo>
                      <a:lnTo>
                        <a:pt x="208324" y="1371786"/>
                      </a:lnTo>
                      <a:lnTo>
                        <a:pt x="208658" y="1371328"/>
                      </a:lnTo>
                      <a:lnTo>
                        <a:pt x="208263" y="1367824"/>
                      </a:lnTo>
                      <a:lnTo>
                        <a:pt x="212663" y="1358342"/>
                      </a:lnTo>
                      <a:lnTo>
                        <a:pt x="214394" y="1357488"/>
                      </a:lnTo>
                      <a:lnTo>
                        <a:pt x="215618" y="1357872"/>
                      </a:lnTo>
                      <a:lnTo>
                        <a:pt x="218820" y="1360545"/>
                      </a:lnTo>
                      <a:lnTo>
                        <a:pt x="220105" y="1360929"/>
                      </a:lnTo>
                      <a:lnTo>
                        <a:pt x="220760" y="1360323"/>
                      </a:lnTo>
                      <a:lnTo>
                        <a:pt x="221885" y="1357636"/>
                      </a:lnTo>
                      <a:lnTo>
                        <a:pt x="222083" y="1355259"/>
                      </a:lnTo>
                      <a:lnTo>
                        <a:pt x="221960" y="1353688"/>
                      </a:lnTo>
                      <a:lnTo>
                        <a:pt x="221119" y="1352709"/>
                      </a:lnTo>
                      <a:lnTo>
                        <a:pt x="220093" y="1352536"/>
                      </a:lnTo>
                      <a:lnTo>
                        <a:pt x="218980" y="1353514"/>
                      </a:lnTo>
                      <a:lnTo>
                        <a:pt x="218276" y="1352610"/>
                      </a:lnTo>
                      <a:lnTo>
                        <a:pt x="216718" y="1354529"/>
                      </a:lnTo>
                      <a:lnTo>
                        <a:pt x="215581" y="1354641"/>
                      </a:lnTo>
                      <a:lnTo>
                        <a:pt x="214592" y="1353316"/>
                      </a:lnTo>
                      <a:lnTo>
                        <a:pt x="213776" y="1353353"/>
                      </a:lnTo>
                      <a:lnTo>
                        <a:pt x="213665" y="1353552"/>
                      </a:lnTo>
                      <a:lnTo>
                        <a:pt x="213467" y="1353861"/>
                      </a:lnTo>
                      <a:lnTo>
                        <a:pt x="214060" y="1355495"/>
                      </a:lnTo>
                      <a:lnTo>
                        <a:pt x="213677" y="1356361"/>
                      </a:lnTo>
                      <a:lnTo>
                        <a:pt x="212132" y="1356423"/>
                      </a:lnTo>
                      <a:lnTo>
                        <a:pt x="209029" y="1354393"/>
                      </a:lnTo>
                      <a:lnTo>
                        <a:pt x="208238" y="1352994"/>
                      </a:lnTo>
                      <a:lnTo>
                        <a:pt x="208794" y="1351459"/>
                      </a:lnTo>
                      <a:lnTo>
                        <a:pt x="215779" y="1344391"/>
                      </a:lnTo>
                      <a:lnTo>
                        <a:pt x="220859" y="1341247"/>
                      </a:lnTo>
                      <a:lnTo>
                        <a:pt x="224148" y="1340405"/>
                      </a:lnTo>
                      <a:lnTo>
                        <a:pt x="225532" y="1339353"/>
                      </a:lnTo>
                      <a:lnTo>
                        <a:pt x="226880" y="1339452"/>
                      </a:lnTo>
                      <a:lnTo>
                        <a:pt x="231070" y="1343586"/>
                      </a:lnTo>
                      <a:lnTo>
                        <a:pt x="232912" y="1344094"/>
                      </a:lnTo>
                      <a:lnTo>
                        <a:pt x="233221" y="1343153"/>
                      </a:lnTo>
                      <a:lnTo>
                        <a:pt x="232504" y="1341965"/>
                      </a:lnTo>
                      <a:lnTo>
                        <a:pt x="226558" y="1337805"/>
                      </a:lnTo>
                      <a:lnTo>
                        <a:pt x="223591" y="1338065"/>
                      </a:lnTo>
                      <a:lnTo>
                        <a:pt x="221626" y="1339786"/>
                      </a:lnTo>
                      <a:lnTo>
                        <a:pt x="216582" y="1342200"/>
                      </a:lnTo>
                      <a:lnTo>
                        <a:pt x="211872" y="1346904"/>
                      </a:lnTo>
                      <a:lnTo>
                        <a:pt x="209956" y="1347981"/>
                      </a:lnTo>
                      <a:lnTo>
                        <a:pt x="207323" y="1349875"/>
                      </a:lnTo>
                      <a:lnTo>
                        <a:pt x="202588" y="1351632"/>
                      </a:lnTo>
                      <a:lnTo>
                        <a:pt x="198818" y="1351917"/>
                      </a:lnTo>
                      <a:lnTo>
                        <a:pt x="196395" y="1350357"/>
                      </a:lnTo>
                      <a:lnTo>
                        <a:pt x="194602" y="1351076"/>
                      </a:lnTo>
                      <a:lnTo>
                        <a:pt x="193527" y="1351113"/>
                      </a:lnTo>
                      <a:lnTo>
                        <a:pt x="193094" y="1350494"/>
                      </a:lnTo>
                      <a:lnTo>
                        <a:pt x="193539" y="1349689"/>
                      </a:lnTo>
                      <a:lnTo>
                        <a:pt x="196222" y="1349219"/>
                      </a:lnTo>
                      <a:lnTo>
                        <a:pt x="196407" y="1348563"/>
                      </a:lnTo>
                      <a:lnTo>
                        <a:pt x="191796" y="1342299"/>
                      </a:lnTo>
                      <a:lnTo>
                        <a:pt x="191611" y="1340789"/>
                      </a:lnTo>
                      <a:lnTo>
                        <a:pt x="192068" y="1340268"/>
                      </a:lnTo>
                      <a:lnTo>
                        <a:pt x="193416" y="1340083"/>
                      </a:lnTo>
                      <a:lnTo>
                        <a:pt x="196482" y="1342905"/>
                      </a:lnTo>
                      <a:lnTo>
                        <a:pt x="197891" y="1342769"/>
                      </a:lnTo>
                      <a:lnTo>
                        <a:pt x="198806" y="1341729"/>
                      </a:lnTo>
                      <a:lnTo>
                        <a:pt x="198855" y="1341457"/>
                      </a:lnTo>
                      <a:lnTo>
                        <a:pt x="198979" y="1340801"/>
                      </a:lnTo>
                      <a:lnTo>
                        <a:pt x="198286" y="1338523"/>
                      </a:lnTo>
                      <a:lnTo>
                        <a:pt x="198731" y="1337656"/>
                      </a:lnTo>
                      <a:lnTo>
                        <a:pt x="201735" y="1338474"/>
                      </a:lnTo>
                      <a:lnTo>
                        <a:pt x="202799" y="1338288"/>
                      </a:lnTo>
                      <a:lnTo>
                        <a:pt x="203194" y="1337694"/>
                      </a:lnTo>
                      <a:lnTo>
                        <a:pt x="204035" y="1334797"/>
                      </a:lnTo>
                      <a:lnTo>
                        <a:pt x="206643" y="1331975"/>
                      </a:lnTo>
                      <a:lnTo>
                        <a:pt x="208448" y="1331393"/>
                      </a:lnTo>
                      <a:lnTo>
                        <a:pt x="211452" y="1332433"/>
                      </a:lnTo>
                      <a:lnTo>
                        <a:pt x="212911" y="1331653"/>
                      </a:lnTo>
                      <a:lnTo>
                        <a:pt x="214604" y="1329796"/>
                      </a:lnTo>
                      <a:lnTo>
                        <a:pt x="215544" y="1327753"/>
                      </a:lnTo>
                      <a:lnTo>
                        <a:pt x="215840" y="1322443"/>
                      </a:lnTo>
                      <a:lnTo>
                        <a:pt x="216681" y="1321477"/>
                      </a:lnTo>
                      <a:lnTo>
                        <a:pt x="218573" y="1321328"/>
                      </a:lnTo>
                      <a:lnTo>
                        <a:pt x="221168" y="1322171"/>
                      </a:lnTo>
                      <a:lnTo>
                        <a:pt x="223530" y="1322146"/>
                      </a:lnTo>
                      <a:lnTo>
                        <a:pt x="225100" y="1320586"/>
                      </a:lnTo>
                      <a:lnTo>
                        <a:pt x="225742" y="1317479"/>
                      </a:lnTo>
                      <a:lnTo>
                        <a:pt x="227226" y="1317701"/>
                      </a:lnTo>
                      <a:lnTo>
                        <a:pt x="231577" y="1320487"/>
                      </a:lnTo>
                      <a:lnTo>
                        <a:pt x="233469" y="1320561"/>
                      </a:lnTo>
                      <a:lnTo>
                        <a:pt x="235261" y="1319559"/>
                      </a:lnTo>
                      <a:lnTo>
                        <a:pt x="237239" y="1315969"/>
                      </a:lnTo>
                      <a:lnTo>
                        <a:pt x="236967" y="1313975"/>
                      </a:lnTo>
                      <a:lnTo>
                        <a:pt x="236411" y="1314892"/>
                      </a:lnTo>
                      <a:lnTo>
                        <a:pt x="234470" y="1318085"/>
                      </a:lnTo>
                      <a:lnTo>
                        <a:pt x="233790" y="1317962"/>
                      </a:lnTo>
                      <a:lnTo>
                        <a:pt x="232752" y="1315201"/>
                      </a:lnTo>
                      <a:lnTo>
                        <a:pt x="230811" y="1313777"/>
                      </a:lnTo>
                      <a:lnTo>
                        <a:pt x="227498" y="1309445"/>
                      </a:lnTo>
                      <a:lnTo>
                        <a:pt x="231664" y="1304988"/>
                      </a:lnTo>
                      <a:lnTo>
                        <a:pt x="232232" y="1303540"/>
                      </a:lnTo>
                      <a:lnTo>
                        <a:pt x="232109" y="1302030"/>
                      </a:lnTo>
                      <a:lnTo>
                        <a:pt x="231120" y="1300705"/>
                      </a:lnTo>
                      <a:lnTo>
                        <a:pt x="230020" y="1300247"/>
                      </a:lnTo>
                      <a:lnTo>
                        <a:pt x="226076" y="1299393"/>
                      </a:lnTo>
                      <a:lnTo>
                        <a:pt x="222714" y="1299876"/>
                      </a:lnTo>
                      <a:lnTo>
                        <a:pt x="219487" y="1298489"/>
                      </a:lnTo>
                      <a:lnTo>
                        <a:pt x="218968" y="1297153"/>
                      </a:lnTo>
                      <a:lnTo>
                        <a:pt x="219364" y="1294776"/>
                      </a:lnTo>
                      <a:lnTo>
                        <a:pt x="218943" y="1294206"/>
                      </a:lnTo>
                      <a:lnTo>
                        <a:pt x="217720" y="1294045"/>
                      </a:lnTo>
                      <a:lnTo>
                        <a:pt x="217101" y="1292065"/>
                      </a:lnTo>
                      <a:lnTo>
                        <a:pt x="216211" y="1291371"/>
                      </a:lnTo>
                      <a:lnTo>
                        <a:pt x="213047" y="1291780"/>
                      </a:lnTo>
                      <a:lnTo>
                        <a:pt x="212144" y="1291099"/>
                      </a:lnTo>
                      <a:lnTo>
                        <a:pt x="211192" y="1289056"/>
                      </a:lnTo>
                      <a:lnTo>
                        <a:pt x="208980" y="1287707"/>
                      </a:lnTo>
                      <a:lnTo>
                        <a:pt x="208448" y="1286147"/>
                      </a:lnTo>
                      <a:lnTo>
                        <a:pt x="207150" y="1285553"/>
                      </a:lnTo>
                      <a:lnTo>
                        <a:pt x="206569" y="1284352"/>
                      </a:lnTo>
                      <a:lnTo>
                        <a:pt x="206964" y="1282124"/>
                      </a:lnTo>
                      <a:lnTo>
                        <a:pt x="206507" y="1278472"/>
                      </a:lnTo>
                      <a:lnTo>
                        <a:pt x="208065" y="1276628"/>
                      </a:lnTo>
                      <a:lnTo>
                        <a:pt x="211093" y="1276083"/>
                      </a:lnTo>
                      <a:lnTo>
                        <a:pt x="213924" y="1273966"/>
                      </a:lnTo>
                      <a:lnTo>
                        <a:pt x="215742" y="1273818"/>
                      </a:lnTo>
                      <a:lnTo>
                        <a:pt x="219524" y="1275687"/>
                      </a:lnTo>
                      <a:lnTo>
                        <a:pt x="220884" y="1275712"/>
                      </a:lnTo>
                      <a:lnTo>
                        <a:pt x="224370" y="1274783"/>
                      </a:lnTo>
                      <a:lnTo>
                        <a:pt x="229352" y="1276393"/>
                      </a:lnTo>
                      <a:lnTo>
                        <a:pt x="231429" y="1275526"/>
                      </a:lnTo>
                      <a:lnTo>
                        <a:pt x="231416" y="1275167"/>
                      </a:lnTo>
                      <a:lnTo>
                        <a:pt x="234149" y="1273991"/>
                      </a:lnTo>
                      <a:lnTo>
                        <a:pt x="237116" y="1273954"/>
                      </a:lnTo>
                      <a:lnTo>
                        <a:pt x="238104" y="1274994"/>
                      </a:lnTo>
                      <a:lnTo>
                        <a:pt x="238141" y="1276058"/>
                      </a:lnTo>
                      <a:lnTo>
                        <a:pt x="239427" y="1278101"/>
                      </a:lnTo>
                      <a:lnTo>
                        <a:pt x="239835" y="1280515"/>
                      </a:lnTo>
                      <a:lnTo>
                        <a:pt x="240948" y="1281332"/>
                      </a:lnTo>
                      <a:lnTo>
                        <a:pt x="241640" y="1281604"/>
                      </a:lnTo>
                      <a:lnTo>
                        <a:pt x="242456" y="1279995"/>
                      </a:lnTo>
                      <a:lnTo>
                        <a:pt x="242023" y="1278856"/>
                      </a:lnTo>
                      <a:lnTo>
                        <a:pt x="239155" y="1276244"/>
                      </a:lnTo>
                      <a:lnTo>
                        <a:pt x="239056" y="1275167"/>
                      </a:lnTo>
                      <a:lnTo>
                        <a:pt x="240181" y="1274412"/>
                      </a:lnTo>
                      <a:lnTo>
                        <a:pt x="240354" y="1273471"/>
                      </a:lnTo>
                      <a:lnTo>
                        <a:pt x="239514" y="1272567"/>
                      </a:lnTo>
                      <a:lnTo>
                        <a:pt x="236040" y="1271837"/>
                      </a:lnTo>
                      <a:lnTo>
                        <a:pt x="234482" y="1271973"/>
                      </a:lnTo>
                      <a:lnTo>
                        <a:pt x="229847" y="1274796"/>
                      </a:lnTo>
                      <a:lnTo>
                        <a:pt x="228499" y="1274994"/>
                      </a:lnTo>
                      <a:lnTo>
                        <a:pt x="224036" y="1272865"/>
                      </a:lnTo>
                      <a:lnTo>
                        <a:pt x="221552" y="1273385"/>
                      </a:lnTo>
                      <a:lnTo>
                        <a:pt x="220489" y="1274003"/>
                      </a:lnTo>
                      <a:lnTo>
                        <a:pt x="218721" y="1273706"/>
                      </a:lnTo>
                      <a:lnTo>
                        <a:pt x="215742" y="1271602"/>
                      </a:lnTo>
                      <a:lnTo>
                        <a:pt x="214246" y="1271441"/>
                      </a:lnTo>
                      <a:lnTo>
                        <a:pt x="212008" y="1272815"/>
                      </a:lnTo>
                      <a:lnTo>
                        <a:pt x="210995" y="1273434"/>
                      </a:lnTo>
                      <a:lnTo>
                        <a:pt x="206779" y="1272654"/>
                      </a:lnTo>
                      <a:lnTo>
                        <a:pt x="205296" y="1272927"/>
                      </a:lnTo>
                      <a:lnTo>
                        <a:pt x="202415" y="1275477"/>
                      </a:lnTo>
                      <a:lnTo>
                        <a:pt x="200660" y="1275613"/>
                      </a:lnTo>
                      <a:lnTo>
                        <a:pt x="200524" y="1275551"/>
                      </a:lnTo>
                      <a:lnTo>
                        <a:pt x="199275" y="1274956"/>
                      </a:lnTo>
                      <a:lnTo>
                        <a:pt x="199189" y="1274102"/>
                      </a:lnTo>
                      <a:lnTo>
                        <a:pt x="191660" y="1271590"/>
                      </a:lnTo>
                      <a:lnTo>
                        <a:pt x="184404" y="1269077"/>
                      </a:lnTo>
                      <a:lnTo>
                        <a:pt x="180596" y="1269300"/>
                      </a:lnTo>
                      <a:lnTo>
                        <a:pt x="176690" y="1271169"/>
                      </a:lnTo>
                      <a:lnTo>
                        <a:pt x="175800" y="1270921"/>
                      </a:lnTo>
                      <a:lnTo>
                        <a:pt x="175627" y="1269485"/>
                      </a:lnTo>
                      <a:lnTo>
                        <a:pt x="176059" y="1268544"/>
                      </a:lnTo>
                      <a:lnTo>
                        <a:pt x="175627" y="1267764"/>
                      </a:lnTo>
                      <a:lnTo>
                        <a:pt x="174032" y="1266613"/>
                      </a:lnTo>
                      <a:lnTo>
                        <a:pt x="173575" y="1265128"/>
                      </a:lnTo>
                      <a:lnTo>
                        <a:pt x="172808" y="1264360"/>
                      </a:lnTo>
                      <a:lnTo>
                        <a:pt x="170150" y="1264038"/>
                      </a:lnTo>
                      <a:lnTo>
                        <a:pt x="169310" y="1263283"/>
                      </a:lnTo>
                      <a:lnTo>
                        <a:pt x="169273" y="1262045"/>
                      </a:lnTo>
                      <a:lnTo>
                        <a:pt x="169260" y="1261637"/>
                      </a:lnTo>
                      <a:lnTo>
                        <a:pt x="168222" y="1260882"/>
                      </a:lnTo>
                      <a:lnTo>
                        <a:pt x="166392" y="1261030"/>
                      </a:lnTo>
                      <a:lnTo>
                        <a:pt x="165267" y="1261785"/>
                      </a:lnTo>
                      <a:lnTo>
                        <a:pt x="165144" y="1261996"/>
                      </a:lnTo>
                      <a:lnTo>
                        <a:pt x="163154" y="1265177"/>
                      </a:lnTo>
                      <a:lnTo>
                        <a:pt x="160830" y="1266415"/>
                      </a:lnTo>
                      <a:lnTo>
                        <a:pt x="159828" y="1268680"/>
                      </a:lnTo>
                      <a:lnTo>
                        <a:pt x="159037" y="1269139"/>
                      </a:lnTo>
                      <a:lnTo>
                        <a:pt x="158085" y="1270971"/>
                      </a:lnTo>
                      <a:lnTo>
                        <a:pt x="157294" y="1271639"/>
                      </a:lnTo>
                      <a:lnTo>
                        <a:pt x="155675" y="1271639"/>
                      </a:lnTo>
                      <a:lnTo>
                        <a:pt x="155106" y="1271973"/>
                      </a:lnTo>
                      <a:lnTo>
                        <a:pt x="154611" y="1272258"/>
                      </a:lnTo>
                      <a:lnTo>
                        <a:pt x="153066" y="1272456"/>
                      </a:lnTo>
                      <a:lnTo>
                        <a:pt x="151521" y="1269163"/>
                      </a:lnTo>
                      <a:lnTo>
                        <a:pt x="151385" y="1268866"/>
                      </a:lnTo>
                      <a:lnTo>
                        <a:pt x="150470" y="1268049"/>
                      </a:lnTo>
                      <a:lnTo>
                        <a:pt x="148913" y="1267888"/>
                      </a:lnTo>
                      <a:lnTo>
                        <a:pt x="147244" y="1268606"/>
                      </a:lnTo>
                      <a:lnTo>
                        <a:pt x="144091" y="1271243"/>
                      </a:lnTo>
                      <a:lnTo>
                        <a:pt x="143152" y="1271329"/>
                      </a:lnTo>
                      <a:lnTo>
                        <a:pt x="142744" y="1271367"/>
                      </a:lnTo>
                      <a:lnTo>
                        <a:pt x="141372" y="1272716"/>
                      </a:lnTo>
                      <a:lnTo>
                        <a:pt x="139357" y="1273013"/>
                      </a:lnTo>
                      <a:lnTo>
                        <a:pt x="138034" y="1272060"/>
                      </a:lnTo>
                      <a:lnTo>
                        <a:pt x="135339" y="1266712"/>
                      </a:lnTo>
                      <a:lnTo>
                        <a:pt x="134189" y="1266551"/>
                      </a:lnTo>
                      <a:lnTo>
                        <a:pt x="133596" y="1267282"/>
                      </a:lnTo>
                      <a:lnTo>
                        <a:pt x="134041" y="1270141"/>
                      </a:lnTo>
                      <a:lnTo>
                        <a:pt x="133411" y="1273248"/>
                      </a:lnTo>
                      <a:lnTo>
                        <a:pt x="132446" y="1272642"/>
                      </a:lnTo>
                      <a:lnTo>
                        <a:pt x="130740" y="1268693"/>
                      </a:lnTo>
                      <a:lnTo>
                        <a:pt x="129986" y="1268433"/>
                      </a:lnTo>
                      <a:lnTo>
                        <a:pt x="130197" y="1270364"/>
                      </a:lnTo>
                      <a:lnTo>
                        <a:pt x="129133" y="1272704"/>
                      </a:lnTo>
                      <a:lnTo>
                        <a:pt x="129739" y="1274610"/>
                      </a:lnTo>
                      <a:lnTo>
                        <a:pt x="132434" y="1276293"/>
                      </a:lnTo>
                      <a:lnTo>
                        <a:pt x="133040" y="1277928"/>
                      </a:lnTo>
                      <a:lnTo>
                        <a:pt x="132694" y="1279587"/>
                      </a:lnTo>
                      <a:lnTo>
                        <a:pt x="131717" y="1280626"/>
                      </a:lnTo>
                      <a:lnTo>
                        <a:pt x="130703" y="1280527"/>
                      </a:lnTo>
                      <a:lnTo>
                        <a:pt x="128911" y="1279463"/>
                      </a:lnTo>
                      <a:lnTo>
                        <a:pt x="121283" y="1274956"/>
                      </a:lnTo>
                      <a:lnTo>
                        <a:pt x="119924" y="1274152"/>
                      </a:lnTo>
                      <a:lnTo>
                        <a:pt x="117822" y="1272369"/>
                      </a:lnTo>
                      <a:lnTo>
                        <a:pt x="111307" y="1264249"/>
                      </a:lnTo>
                      <a:lnTo>
                        <a:pt x="111023" y="1263902"/>
                      </a:lnTo>
                      <a:lnTo>
                        <a:pt x="109564" y="1262887"/>
                      </a:lnTo>
                      <a:lnTo>
                        <a:pt x="101974" y="1260312"/>
                      </a:lnTo>
                      <a:lnTo>
                        <a:pt x="101764" y="1260263"/>
                      </a:lnTo>
                      <a:lnTo>
                        <a:pt x="101541" y="1260213"/>
                      </a:lnTo>
                      <a:lnTo>
                        <a:pt x="101331" y="1260102"/>
                      </a:lnTo>
                      <a:lnTo>
                        <a:pt x="100862" y="1260015"/>
                      </a:lnTo>
                      <a:lnTo>
                        <a:pt x="99032" y="1259953"/>
                      </a:lnTo>
                      <a:lnTo>
                        <a:pt x="97907" y="1260709"/>
                      </a:lnTo>
                      <a:lnTo>
                        <a:pt x="97227" y="1262466"/>
                      </a:lnTo>
                      <a:lnTo>
                        <a:pt x="95991" y="1262008"/>
                      </a:lnTo>
                      <a:lnTo>
                        <a:pt x="94903" y="1259904"/>
                      </a:lnTo>
                      <a:lnTo>
                        <a:pt x="95744" y="1256933"/>
                      </a:lnTo>
                      <a:lnTo>
                        <a:pt x="95336" y="1255224"/>
                      </a:lnTo>
                      <a:lnTo>
                        <a:pt x="94149" y="1255918"/>
                      </a:lnTo>
                      <a:lnTo>
                        <a:pt x="93741" y="1256648"/>
                      </a:lnTo>
                      <a:lnTo>
                        <a:pt x="93197" y="1257614"/>
                      </a:lnTo>
                      <a:lnTo>
                        <a:pt x="92332" y="1257935"/>
                      </a:lnTo>
                      <a:lnTo>
                        <a:pt x="92097" y="1257156"/>
                      </a:lnTo>
                      <a:lnTo>
                        <a:pt x="92900" y="1251523"/>
                      </a:lnTo>
                      <a:lnTo>
                        <a:pt x="93865" y="1250335"/>
                      </a:lnTo>
                      <a:lnTo>
                        <a:pt x="96906" y="1248342"/>
                      </a:lnTo>
                      <a:lnTo>
                        <a:pt x="97103" y="1248119"/>
                      </a:lnTo>
                      <a:lnTo>
                        <a:pt x="98142" y="1246931"/>
                      </a:lnTo>
                      <a:lnTo>
                        <a:pt x="97969" y="1245866"/>
                      </a:lnTo>
                      <a:lnTo>
                        <a:pt x="97042" y="1245680"/>
                      </a:lnTo>
                      <a:lnTo>
                        <a:pt x="96745" y="1245631"/>
                      </a:lnTo>
                      <a:lnTo>
                        <a:pt x="95830" y="1246596"/>
                      </a:lnTo>
                      <a:lnTo>
                        <a:pt x="94693" y="1246782"/>
                      </a:lnTo>
                      <a:lnTo>
                        <a:pt x="94001" y="1248255"/>
                      </a:lnTo>
                      <a:lnTo>
                        <a:pt x="92492" y="1247884"/>
                      </a:lnTo>
                      <a:lnTo>
                        <a:pt x="91602" y="1245841"/>
                      </a:lnTo>
                      <a:lnTo>
                        <a:pt x="90688" y="1244950"/>
                      </a:lnTo>
                      <a:lnTo>
                        <a:pt x="89464" y="1244776"/>
                      </a:lnTo>
                      <a:lnTo>
                        <a:pt x="84717" y="1246200"/>
                      </a:lnTo>
                      <a:lnTo>
                        <a:pt x="79191" y="1246856"/>
                      </a:lnTo>
                      <a:lnTo>
                        <a:pt x="77263" y="1247871"/>
                      </a:lnTo>
                      <a:lnTo>
                        <a:pt x="77089" y="1248738"/>
                      </a:lnTo>
                      <a:lnTo>
                        <a:pt x="77151" y="1250384"/>
                      </a:lnTo>
                      <a:lnTo>
                        <a:pt x="79055" y="1252464"/>
                      </a:lnTo>
                      <a:lnTo>
                        <a:pt x="80501" y="1253046"/>
                      </a:lnTo>
                      <a:lnTo>
                        <a:pt x="83678" y="1252773"/>
                      </a:lnTo>
                      <a:lnTo>
                        <a:pt x="84210" y="1252959"/>
                      </a:lnTo>
                      <a:lnTo>
                        <a:pt x="85112" y="1253281"/>
                      </a:lnTo>
                      <a:lnTo>
                        <a:pt x="90663" y="1256859"/>
                      </a:lnTo>
                      <a:lnTo>
                        <a:pt x="93790" y="1262677"/>
                      </a:lnTo>
                      <a:lnTo>
                        <a:pt x="97672" y="1267517"/>
                      </a:lnTo>
                      <a:lnTo>
                        <a:pt x="96980" y="1268569"/>
                      </a:lnTo>
                      <a:lnTo>
                        <a:pt x="80860" y="1256252"/>
                      </a:lnTo>
                      <a:lnTo>
                        <a:pt x="79426" y="1255175"/>
                      </a:lnTo>
                      <a:lnTo>
                        <a:pt x="72466" y="1251659"/>
                      </a:lnTo>
                      <a:lnTo>
                        <a:pt x="64777" y="1246893"/>
                      </a:lnTo>
                      <a:lnTo>
                        <a:pt x="62304" y="1246212"/>
                      </a:lnTo>
                      <a:lnTo>
                        <a:pt x="59201" y="1246485"/>
                      </a:lnTo>
                      <a:lnTo>
                        <a:pt x="54825" y="1248441"/>
                      </a:lnTo>
                      <a:lnTo>
                        <a:pt x="54220" y="1248701"/>
                      </a:lnTo>
                      <a:lnTo>
                        <a:pt x="52514" y="1250285"/>
                      </a:lnTo>
                      <a:lnTo>
                        <a:pt x="50598" y="1253306"/>
                      </a:lnTo>
                      <a:lnTo>
                        <a:pt x="49609" y="1253925"/>
                      </a:lnTo>
                      <a:lnTo>
                        <a:pt x="47173" y="1253887"/>
                      </a:lnTo>
                      <a:lnTo>
                        <a:pt x="45072" y="1253380"/>
                      </a:lnTo>
                      <a:lnTo>
                        <a:pt x="40819" y="1252365"/>
                      </a:lnTo>
                      <a:lnTo>
                        <a:pt x="35973" y="1253219"/>
                      </a:lnTo>
                      <a:lnTo>
                        <a:pt x="34477" y="1252922"/>
                      </a:lnTo>
                      <a:lnTo>
                        <a:pt x="31004" y="1250706"/>
                      </a:lnTo>
                      <a:lnTo>
                        <a:pt x="29582" y="1250768"/>
                      </a:lnTo>
                      <a:lnTo>
                        <a:pt x="24514" y="1252427"/>
                      </a:lnTo>
                      <a:lnTo>
                        <a:pt x="22907" y="1254643"/>
                      </a:lnTo>
                      <a:lnTo>
                        <a:pt x="19173" y="1254593"/>
                      </a:lnTo>
                      <a:lnTo>
                        <a:pt x="12189" y="1257700"/>
                      </a:lnTo>
                      <a:lnTo>
                        <a:pt x="9444" y="1258394"/>
                      </a:lnTo>
                      <a:lnTo>
                        <a:pt x="6898" y="1258455"/>
                      </a:lnTo>
                      <a:lnTo>
                        <a:pt x="5996" y="1258468"/>
                      </a:lnTo>
                      <a:lnTo>
                        <a:pt x="1817" y="1257156"/>
                      </a:lnTo>
                      <a:lnTo>
                        <a:pt x="0" y="1255658"/>
                      </a:lnTo>
                      <a:lnTo>
                        <a:pt x="148" y="1254358"/>
                      </a:lnTo>
                      <a:lnTo>
                        <a:pt x="2015" y="1251981"/>
                      </a:lnTo>
                      <a:lnTo>
                        <a:pt x="2410" y="1248305"/>
                      </a:lnTo>
                      <a:lnTo>
                        <a:pt x="9729" y="1239726"/>
                      </a:lnTo>
                      <a:lnTo>
                        <a:pt x="10384" y="1239503"/>
                      </a:lnTo>
                      <a:lnTo>
                        <a:pt x="11398" y="1239156"/>
                      </a:lnTo>
                      <a:lnTo>
                        <a:pt x="12819" y="1237510"/>
                      </a:lnTo>
                      <a:lnTo>
                        <a:pt x="15304" y="1238550"/>
                      </a:lnTo>
                      <a:lnTo>
                        <a:pt x="17863" y="1238228"/>
                      </a:lnTo>
                      <a:lnTo>
                        <a:pt x="20892" y="1234217"/>
                      </a:lnTo>
                      <a:lnTo>
                        <a:pt x="20719" y="1233363"/>
                      </a:lnTo>
                      <a:lnTo>
                        <a:pt x="18976" y="1233945"/>
                      </a:lnTo>
                      <a:lnTo>
                        <a:pt x="18110" y="1233165"/>
                      </a:lnTo>
                      <a:lnTo>
                        <a:pt x="16911" y="1233029"/>
                      </a:lnTo>
                      <a:lnTo>
                        <a:pt x="15255" y="1233895"/>
                      </a:lnTo>
                      <a:lnTo>
                        <a:pt x="16701" y="1231308"/>
                      </a:lnTo>
                      <a:lnTo>
                        <a:pt x="18778" y="1228857"/>
                      </a:lnTo>
                      <a:lnTo>
                        <a:pt x="20966" y="1226604"/>
                      </a:lnTo>
                      <a:lnTo>
                        <a:pt x="23871" y="1223930"/>
                      </a:lnTo>
                      <a:lnTo>
                        <a:pt x="26615" y="1221764"/>
                      </a:lnTo>
                      <a:lnTo>
                        <a:pt x="29706" y="1218681"/>
                      </a:lnTo>
                      <a:lnTo>
                        <a:pt x="32697" y="1215314"/>
                      </a:lnTo>
                      <a:lnTo>
                        <a:pt x="35874" y="1211836"/>
                      </a:lnTo>
                      <a:lnTo>
                        <a:pt x="39249" y="1208952"/>
                      </a:lnTo>
                      <a:lnTo>
                        <a:pt x="40955" y="1207825"/>
                      </a:lnTo>
                      <a:lnTo>
                        <a:pt x="44392" y="1206525"/>
                      </a:lnTo>
                      <a:lnTo>
                        <a:pt x="47346" y="1205139"/>
                      </a:lnTo>
                      <a:lnTo>
                        <a:pt x="50573" y="1203443"/>
                      </a:lnTo>
                      <a:lnTo>
                        <a:pt x="53033" y="1201289"/>
                      </a:lnTo>
                      <a:lnTo>
                        <a:pt x="55419" y="1199222"/>
                      </a:lnTo>
                      <a:lnTo>
                        <a:pt x="57533" y="1197971"/>
                      </a:lnTo>
                      <a:lnTo>
                        <a:pt x="60945" y="1196164"/>
                      </a:lnTo>
                      <a:lnTo>
                        <a:pt x="65420" y="1195124"/>
                      </a:lnTo>
                      <a:lnTo>
                        <a:pt x="68003" y="1194505"/>
                      </a:lnTo>
                      <a:lnTo>
                        <a:pt x="70167" y="1193985"/>
                      </a:lnTo>
                      <a:lnTo>
                        <a:pt x="75111" y="1193230"/>
                      </a:lnTo>
                      <a:lnTo>
                        <a:pt x="78276" y="1192326"/>
                      </a:lnTo>
                      <a:lnTo>
                        <a:pt x="80390" y="1190977"/>
                      </a:lnTo>
                      <a:lnTo>
                        <a:pt x="84865" y="1186954"/>
                      </a:lnTo>
                      <a:lnTo>
                        <a:pt x="88030" y="1183005"/>
                      </a:lnTo>
                      <a:lnTo>
                        <a:pt x="91751" y="1178945"/>
                      </a:lnTo>
                      <a:lnTo>
                        <a:pt x="95101" y="1175082"/>
                      </a:lnTo>
                      <a:lnTo>
                        <a:pt x="97450" y="1171740"/>
                      </a:lnTo>
                      <a:lnTo>
                        <a:pt x="100639" y="1168360"/>
                      </a:lnTo>
                      <a:lnTo>
                        <a:pt x="103186" y="1165414"/>
                      </a:lnTo>
                      <a:lnTo>
                        <a:pt x="104644" y="1163446"/>
                      </a:lnTo>
                      <a:lnTo>
                        <a:pt x="105435" y="1162369"/>
                      </a:lnTo>
                      <a:lnTo>
                        <a:pt x="105967" y="1160970"/>
                      </a:lnTo>
                      <a:lnTo>
                        <a:pt x="105831" y="1159584"/>
                      </a:lnTo>
                      <a:lnTo>
                        <a:pt x="104978" y="1156142"/>
                      </a:lnTo>
                      <a:lnTo>
                        <a:pt x="104150" y="1153394"/>
                      </a:lnTo>
                      <a:lnTo>
                        <a:pt x="104360" y="1150139"/>
                      </a:lnTo>
                      <a:lnTo>
                        <a:pt x="104990" y="1145954"/>
                      </a:lnTo>
                      <a:lnTo>
                        <a:pt x="105213" y="1143776"/>
                      </a:lnTo>
                      <a:lnTo>
                        <a:pt x="105609" y="1141288"/>
                      </a:lnTo>
                      <a:lnTo>
                        <a:pt x="106684" y="1139369"/>
                      </a:lnTo>
                      <a:lnTo>
                        <a:pt x="108551" y="1135841"/>
                      </a:lnTo>
                      <a:lnTo>
                        <a:pt x="110788" y="1131904"/>
                      </a:lnTo>
                      <a:lnTo>
                        <a:pt x="111147" y="1131248"/>
                      </a:lnTo>
                      <a:lnTo>
                        <a:pt x="111864" y="1129886"/>
                      </a:lnTo>
                      <a:lnTo>
                        <a:pt x="112556" y="1127993"/>
                      </a:lnTo>
                      <a:lnTo>
                        <a:pt x="113644" y="1126470"/>
                      </a:lnTo>
                      <a:lnTo>
                        <a:pt x="115387" y="1125021"/>
                      </a:lnTo>
                      <a:lnTo>
                        <a:pt x="117365" y="1123883"/>
                      </a:lnTo>
                      <a:lnTo>
                        <a:pt x="120690" y="1121593"/>
                      </a:lnTo>
                      <a:lnTo>
                        <a:pt x="123348" y="1119748"/>
                      </a:lnTo>
                      <a:lnTo>
                        <a:pt x="123818" y="1119414"/>
                      </a:lnTo>
                      <a:lnTo>
                        <a:pt x="125375" y="1117978"/>
                      </a:lnTo>
                      <a:lnTo>
                        <a:pt x="127588" y="1116331"/>
                      </a:lnTo>
                      <a:lnTo>
                        <a:pt x="129690" y="1114190"/>
                      </a:lnTo>
                      <a:lnTo>
                        <a:pt x="131087" y="1112172"/>
                      </a:lnTo>
                      <a:lnTo>
                        <a:pt x="131593" y="1111454"/>
                      </a:lnTo>
                      <a:lnTo>
                        <a:pt x="132187" y="1109350"/>
                      </a:lnTo>
                      <a:lnTo>
                        <a:pt x="133188" y="1108038"/>
                      </a:lnTo>
                      <a:lnTo>
                        <a:pt x="134659" y="1106800"/>
                      </a:lnTo>
                      <a:lnTo>
                        <a:pt x="135747" y="1105277"/>
                      </a:lnTo>
                      <a:lnTo>
                        <a:pt x="135883" y="1103692"/>
                      </a:lnTo>
                      <a:lnTo>
                        <a:pt x="135759" y="1102405"/>
                      </a:lnTo>
                      <a:lnTo>
                        <a:pt x="136007" y="1101006"/>
                      </a:lnTo>
                      <a:lnTo>
                        <a:pt x="136785" y="1098605"/>
                      </a:lnTo>
                      <a:lnTo>
                        <a:pt x="138912" y="1093987"/>
                      </a:lnTo>
                      <a:lnTo>
                        <a:pt x="140457" y="1091858"/>
                      </a:lnTo>
                      <a:lnTo>
                        <a:pt x="142287" y="1089964"/>
                      </a:lnTo>
                      <a:lnTo>
                        <a:pt x="143671" y="1088937"/>
                      </a:lnTo>
                      <a:lnTo>
                        <a:pt x="143918" y="1088763"/>
                      </a:lnTo>
                      <a:lnTo>
                        <a:pt x="143325" y="1088379"/>
                      </a:lnTo>
                      <a:lnTo>
                        <a:pt x="142979" y="1088181"/>
                      </a:lnTo>
                      <a:lnTo>
                        <a:pt x="143325" y="1084022"/>
                      </a:lnTo>
                      <a:lnTo>
                        <a:pt x="143226" y="1081497"/>
                      </a:lnTo>
                      <a:lnTo>
                        <a:pt x="143263" y="1078687"/>
                      </a:lnTo>
                      <a:lnTo>
                        <a:pt x="144067" y="1076508"/>
                      </a:lnTo>
                      <a:lnTo>
                        <a:pt x="144289" y="1074304"/>
                      </a:lnTo>
                      <a:lnTo>
                        <a:pt x="145266" y="1072522"/>
                      </a:lnTo>
                      <a:lnTo>
                        <a:pt x="148566" y="1068177"/>
                      </a:lnTo>
                      <a:lnTo>
                        <a:pt x="150136" y="1064810"/>
                      </a:lnTo>
                      <a:lnTo>
                        <a:pt x="151150" y="1061220"/>
                      </a:lnTo>
                      <a:lnTo>
                        <a:pt x="150705" y="1053210"/>
                      </a:lnTo>
                      <a:lnTo>
                        <a:pt x="150594" y="1048804"/>
                      </a:lnTo>
                      <a:lnTo>
                        <a:pt x="150680" y="1043604"/>
                      </a:lnTo>
                      <a:lnTo>
                        <a:pt x="151471" y="1041611"/>
                      </a:lnTo>
                      <a:lnTo>
                        <a:pt x="154364" y="1038467"/>
                      </a:lnTo>
                      <a:lnTo>
                        <a:pt x="158815" y="1033937"/>
                      </a:lnTo>
                      <a:lnTo>
                        <a:pt x="160286" y="1029988"/>
                      </a:lnTo>
                      <a:lnTo>
                        <a:pt x="162647" y="1025419"/>
                      </a:lnTo>
                      <a:lnTo>
                        <a:pt x="165156" y="1023464"/>
                      </a:lnTo>
                      <a:lnTo>
                        <a:pt x="168024" y="1022325"/>
                      </a:lnTo>
                      <a:lnTo>
                        <a:pt x="171659" y="1020592"/>
                      </a:lnTo>
                      <a:lnTo>
                        <a:pt x="175330" y="1017249"/>
                      </a:lnTo>
                      <a:lnTo>
                        <a:pt x="177098" y="1014080"/>
                      </a:lnTo>
                      <a:lnTo>
                        <a:pt x="178693" y="1010107"/>
                      </a:lnTo>
                      <a:lnTo>
                        <a:pt x="178742" y="1007309"/>
                      </a:lnTo>
                      <a:lnTo>
                        <a:pt x="178977" y="1004511"/>
                      </a:lnTo>
                      <a:lnTo>
                        <a:pt x="179199" y="1002716"/>
                      </a:lnTo>
                      <a:lnTo>
                        <a:pt x="180930" y="1001342"/>
                      </a:lnTo>
                      <a:lnTo>
                        <a:pt x="186110" y="999040"/>
                      </a:lnTo>
                      <a:lnTo>
                        <a:pt x="189571" y="996910"/>
                      </a:lnTo>
                      <a:lnTo>
                        <a:pt x="191920" y="993742"/>
                      </a:lnTo>
                      <a:lnTo>
                        <a:pt x="195270" y="987205"/>
                      </a:lnTo>
                      <a:lnTo>
                        <a:pt x="196679" y="982625"/>
                      </a:lnTo>
                      <a:lnTo>
                        <a:pt x="198113" y="977055"/>
                      </a:lnTo>
                      <a:lnTo>
                        <a:pt x="198163" y="974046"/>
                      </a:lnTo>
                      <a:lnTo>
                        <a:pt x="199807" y="967671"/>
                      </a:lnTo>
                      <a:lnTo>
                        <a:pt x="201649" y="960504"/>
                      </a:lnTo>
                      <a:lnTo>
                        <a:pt x="201884" y="957508"/>
                      </a:lnTo>
                      <a:lnTo>
                        <a:pt x="202897" y="954525"/>
                      </a:lnTo>
                      <a:lnTo>
                        <a:pt x="205716" y="948397"/>
                      </a:lnTo>
                      <a:lnTo>
                        <a:pt x="209054" y="942851"/>
                      </a:lnTo>
                      <a:lnTo>
                        <a:pt x="212194" y="938110"/>
                      </a:lnTo>
                      <a:lnTo>
                        <a:pt x="215531" y="933171"/>
                      </a:lnTo>
                      <a:lnTo>
                        <a:pt x="219426" y="928838"/>
                      </a:lnTo>
                      <a:lnTo>
                        <a:pt x="222120" y="925211"/>
                      </a:lnTo>
                      <a:lnTo>
                        <a:pt x="222355" y="924889"/>
                      </a:lnTo>
                      <a:lnTo>
                        <a:pt x="224741" y="919331"/>
                      </a:lnTo>
                      <a:lnTo>
                        <a:pt x="225384" y="915939"/>
                      </a:lnTo>
                      <a:lnTo>
                        <a:pt x="225829" y="912547"/>
                      </a:lnTo>
                      <a:lnTo>
                        <a:pt x="224754" y="908314"/>
                      </a:lnTo>
                      <a:lnTo>
                        <a:pt x="222961" y="902669"/>
                      </a:lnTo>
                      <a:lnTo>
                        <a:pt x="221885" y="898843"/>
                      </a:lnTo>
                      <a:lnTo>
                        <a:pt x="221366" y="895625"/>
                      </a:lnTo>
                      <a:lnTo>
                        <a:pt x="221206" y="893830"/>
                      </a:lnTo>
                      <a:lnTo>
                        <a:pt x="222219" y="891045"/>
                      </a:lnTo>
                      <a:lnTo>
                        <a:pt x="222714" y="885041"/>
                      </a:lnTo>
                      <a:lnTo>
                        <a:pt x="222627" y="879025"/>
                      </a:lnTo>
                      <a:lnTo>
                        <a:pt x="223146" y="872043"/>
                      </a:lnTo>
                      <a:lnTo>
                        <a:pt x="223060" y="866435"/>
                      </a:lnTo>
                      <a:lnTo>
                        <a:pt x="224382" y="856842"/>
                      </a:lnTo>
                      <a:lnTo>
                        <a:pt x="225471" y="849847"/>
                      </a:lnTo>
                      <a:lnTo>
                        <a:pt x="226101" y="846864"/>
                      </a:lnTo>
                      <a:lnTo>
                        <a:pt x="226583" y="841665"/>
                      </a:lnTo>
                      <a:lnTo>
                        <a:pt x="227201" y="838867"/>
                      </a:lnTo>
                      <a:lnTo>
                        <a:pt x="229414" y="833098"/>
                      </a:lnTo>
                      <a:lnTo>
                        <a:pt x="229649" y="830908"/>
                      </a:lnTo>
                      <a:lnTo>
                        <a:pt x="229315" y="828493"/>
                      </a:lnTo>
                      <a:lnTo>
                        <a:pt x="228017" y="826055"/>
                      </a:lnTo>
                      <a:lnTo>
                        <a:pt x="225384" y="823604"/>
                      </a:lnTo>
                      <a:lnTo>
                        <a:pt x="223369" y="818553"/>
                      </a:lnTo>
                      <a:lnTo>
                        <a:pt x="220971" y="814097"/>
                      </a:lnTo>
                      <a:lnTo>
                        <a:pt x="219697" y="810457"/>
                      </a:lnTo>
                      <a:lnTo>
                        <a:pt x="218783" y="808241"/>
                      </a:lnTo>
                      <a:lnTo>
                        <a:pt x="217855" y="806818"/>
                      </a:lnTo>
                      <a:lnTo>
                        <a:pt x="215025" y="804552"/>
                      </a:lnTo>
                      <a:lnTo>
                        <a:pt x="213319" y="803512"/>
                      </a:lnTo>
                      <a:lnTo>
                        <a:pt x="211032" y="802869"/>
                      </a:lnTo>
                      <a:lnTo>
                        <a:pt x="209511" y="802040"/>
                      </a:lnTo>
                      <a:lnTo>
                        <a:pt x="208028" y="799205"/>
                      </a:lnTo>
                      <a:lnTo>
                        <a:pt x="206928" y="796778"/>
                      </a:lnTo>
                      <a:lnTo>
                        <a:pt x="205419" y="792161"/>
                      </a:lnTo>
                      <a:lnTo>
                        <a:pt x="204727" y="787940"/>
                      </a:lnTo>
                      <a:lnTo>
                        <a:pt x="203108" y="782097"/>
                      </a:lnTo>
                      <a:lnTo>
                        <a:pt x="200326" y="777430"/>
                      </a:lnTo>
                      <a:lnTo>
                        <a:pt x="198311" y="772181"/>
                      </a:lnTo>
                      <a:lnTo>
                        <a:pt x="194269" y="762080"/>
                      </a:lnTo>
                      <a:lnTo>
                        <a:pt x="190746" y="755197"/>
                      </a:lnTo>
                      <a:lnTo>
                        <a:pt x="188162" y="749936"/>
                      </a:lnTo>
                      <a:lnTo>
                        <a:pt x="186135" y="745281"/>
                      </a:lnTo>
                      <a:lnTo>
                        <a:pt x="183922" y="739624"/>
                      </a:lnTo>
                      <a:lnTo>
                        <a:pt x="181721" y="734376"/>
                      </a:lnTo>
                      <a:lnTo>
                        <a:pt x="179101" y="729919"/>
                      </a:lnTo>
                      <a:lnTo>
                        <a:pt x="175948" y="724039"/>
                      </a:lnTo>
                      <a:lnTo>
                        <a:pt x="173352" y="718580"/>
                      </a:lnTo>
                      <a:lnTo>
                        <a:pt x="169767" y="711103"/>
                      </a:lnTo>
                      <a:lnTo>
                        <a:pt x="166380" y="706436"/>
                      </a:lnTo>
                      <a:lnTo>
                        <a:pt x="164538" y="702388"/>
                      </a:lnTo>
                      <a:lnTo>
                        <a:pt x="163413" y="700358"/>
                      </a:lnTo>
                      <a:lnTo>
                        <a:pt x="161720" y="698526"/>
                      </a:lnTo>
                      <a:lnTo>
                        <a:pt x="159260" y="696471"/>
                      </a:lnTo>
                      <a:lnTo>
                        <a:pt x="157183" y="694032"/>
                      </a:lnTo>
                      <a:lnTo>
                        <a:pt x="155687" y="691593"/>
                      </a:lnTo>
                      <a:lnTo>
                        <a:pt x="154426" y="686766"/>
                      </a:lnTo>
                      <a:lnTo>
                        <a:pt x="151509" y="677283"/>
                      </a:lnTo>
                      <a:lnTo>
                        <a:pt x="149852" y="672852"/>
                      </a:lnTo>
                      <a:lnTo>
                        <a:pt x="147849" y="665993"/>
                      </a:lnTo>
                      <a:lnTo>
                        <a:pt x="145698" y="656524"/>
                      </a:lnTo>
                      <a:lnTo>
                        <a:pt x="144104" y="647673"/>
                      </a:lnTo>
                      <a:lnTo>
                        <a:pt x="141916" y="640616"/>
                      </a:lnTo>
                      <a:lnTo>
                        <a:pt x="141236" y="635194"/>
                      </a:lnTo>
                      <a:lnTo>
                        <a:pt x="139765" y="629228"/>
                      </a:lnTo>
                      <a:lnTo>
                        <a:pt x="142521" y="625737"/>
                      </a:lnTo>
                      <a:lnTo>
                        <a:pt x="142484" y="622692"/>
                      </a:lnTo>
                      <a:lnTo>
                        <a:pt x="141668" y="616415"/>
                      </a:lnTo>
                      <a:lnTo>
                        <a:pt x="140568" y="606351"/>
                      </a:lnTo>
                      <a:lnTo>
                        <a:pt x="140568" y="599951"/>
                      </a:lnTo>
                      <a:lnTo>
                        <a:pt x="141693" y="597946"/>
                      </a:lnTo>
                      <a:lnTo>
                        <a:pt x="142818" y="596213"/>
                      </a:lnTo>
                      <a:lnTo>
                        <a:pt x="144524" y="593341"/>
                      </a:lnTo>
                      <a:lnTo>
                        <a:pt x="145933" y="591620"/>
                      </a:lnTo>
                      <a:lnTo>
                        <a:pt x="146502" y="589602"/>
                      </a:lnTo>
                      <a:lnTo>
                        <a:pt x="145983" y="586124"/>
                      </a:lnTo>
                      <a:lnTo>
                        <a:pt x="144475" y="571071"/>
                      </a:lnTo>
                      <a:lnTo>
                        <a:pt x="143721" y="563544"/>
                      </a:lnTo>
                      <a:lnTo>
                        <a:pt x="142719" y="551957"/>
                      </a:lnTo>
                      <a:lnTo>
                        <a:pt x="142670" y="539083"/>
                      </a:lnTo>
                      <a:lnTo>
                        <a:pt x="142608" y="530554"/>
                      </a:lnTo>
                      <a:lnTo>
                        <a:pt x="143758" y="531186"/>
                      </a:lnTo>
                      <a:lnTo>
                        <a:pt x="144351" y="528549"/>
                      </a:lnTo>
                      <a:lnTo>
                        <a:pt x="145488" y="526246"/>
                      </a:lnTo>
                      <a:lnTo>
                        <a:pt x="146329" y="525058"/>
                      </a:lnTo>
                      <a:lnTo>
                        <a:pt x="144944" y="518782"/>
                      </a:lnTo>
                      <a:lnTo>
                        <a:pt x="144240" y="515427"/>
                      </a:lnTo>
                      <a:lnTo>
                        <a:pt x="144240" y="513521"/>
                      </a:lnTo>
                      <a:lnTo>
                        <a:pt x="144240" y="511354"/>
                      </a:lnTo>
                      <a:lnTo>
                        <a:pt x="146069" y="505846"/>
                      </a:lnTo>
                      <a:lnTo>
                        <a:pt x="148604" y="495794"/>
                      </a:lnTo>
                      <a:lnTo>
                        <a:pt x="150668" y="487401"/>
                      </a:lnTo>
                      <a:lnTo>
                        <a:pt x="149951" y="477584"/>
                      </a:lnTo>
                      <a:lnTo>
                        <a:pt x="149481" y="468968"/>
                      </a:lnTo>
                      <a:lnTo>
                        <a:pt x="148084" y="456515"/>
                      </a:lnTo>
                      <a:lnTo>
                        <a:pt x="145797" y="442217"/>
                      </a:lnTo>
                      <a:lnTo>
                        <a:pt x="142781" y="427375"/>
                      </a:lnTo>
                      <a:lnTo>
                        <a:pt x="140679" y="417311"/>
                      </a:lnTo>
                      <a:lnTo>
                        <a:pt x="140445" y="411802"/>
                      </a:lnTo>
                      <a:lnTo>
                        <a:pt x="140432" y="408447"/>
                      </a:lnTo>
                      <a:lnTo>
                        <a:pt x="141582" y="402221"/>
                      </a:lnTo>
                      <a:lnTo>
                        <a:pt x="142015" y="401267"/>
                      </a:lnTo>
                      <a:lnTo>
                        <a:pt x="143659" y="397665"/>
                      </a:lnTo>
                      <a:lnTo>
                        <a:pt x="147120" y="392874"/>
                      </a:lnTo>
                      <a:lnTo>
                        <a:pt x="150816" y="388319"/>
                      </a:lnTo>
                      <a:lnTo>
                        <a:pt x="151756" y="382810"/>
                      </a:lnTo>
                      <a:lnTo>
                        <a:pt x="152671" y="371557"/>
                      </a:lnTo>
                      <a:lnTo>
                        <a:pt x="154970" y="356455"/>
                      </a:lnTo>
                      <a:lnTo>
                        <a:pt x="155650" y="342801"/>
                      </a:lnTo>
                      <a:lnTo>
                        <a:pt x="155798" y="341377"/>
                      </a:lnTo>
                      <a:lnTo>
                        <a:pt x="157257" y="327228"/>
                      </a:lnTo>
                      <a:lnTo>
                        <a:pt x="158407" y="324591"/>
                      </a:lnTo>
                      <a:lnTo>
                        <a:pt x="160731" y="322425"/>
                      </a:lnTo>
                      <a:lnTo>
                        <a:pt x="163735" y="320023"/>
                      </a:lnTo>
                      <a:lnTo>
                        <a:pt x="168370" y="316669"/>
                      </a:lnTo>
                      <a:lnTo>
                        <a:pt x="170917" y="312596"/>
                      </a:lnTo>
                      <a:lnTo>
                        <a:pt x="173006" y="305887"/>
                      </a:lnTo>
                      <a:lnTo>
                        <a:pt x="175120" y="296119"/>
                      </a:lnTo>
                      <a:lnTo>
                        <a:pt x="176739" y="287491"/>
                      </a:lnTo>
                      <a:lnTo>
                        <a:pt x="178359" y="283889"/>
                      </a:lnTo>
                      <a:lnTo>
                        <a:pt x="182995" y="279334"/>
                      </a:lnTo>
                      <a:lnTo>
                        <a:pt x="190844" y="272971"/>
                      </a:lnTo>
                      <a:lnTo>
                        <a:pt x="194837" y="269987"/>
                      </a:lnTo>
                      <a:lnTo>
                        <a:pt x="202972" y="260876"/>
                      </a:lnTo>
                      <a:lnTo>
                        <a:pt x="204072" y="258735"/>
                      </a:lnTo>
                      <a:lnTo>
                        <a:pt x="207150" y="252731"/>
                      </a:lnTo>
                      <a:lnTo>
                        <a:pt x="208782" y="246269"/>
                      </a:lnTo>
                      <a:lnTo>
                        <a:pt x="208089" y="236675"/>
                      </a:lnTo>
                      <a:lnTo>
                        <a:pt x="209795" y="230003"/>
                      </a:lnTo>
                      <a:lnTo>
                        <a:pt x="213281" y="220904"/>
                      </a:lnTo>
                      <a:lnTo>
                        <a:pt x="217015" y="212994"/>
                      </a:lnTo>
                      <a:lnTo>
                        <a:pt x="219351" y="204366"/>
                      </a:lnTo>
                      <a:lnTo>
                        <a:pt x="219796" y="197607"/>
                      </a:lnTo>
                      <a:lnTo>
                        <a:pt x="222763" y="197508"/>
                      </a:lnTo>
                      <a:lnTo>
                        <a:pt x="224197" y="198164"/>
                      </a:lnTo>
                      <a:lnTo>
                        <a:pt x="225001" y="199154"/>
                      </a:lnTo>
                      <a:lnTo>
                        <a:pt x="225322" y="200306"/>
                      </a:lnTo>
                      <a:lnTo>
                        <a:pt x="225804" y="201457"/>
                      </a:lnTo>
                      <a:lnTo>
                        <a:pt x="226286" y="202596"/>
                      </a:lnTo>
                      <a:lnTo>
                        <a:pt x="227399" y="203425"/>
                      </a:lnTo>
                      <a:lnTo>
                        <a:pt x="229154" y="203413"/>
                      </a:lnTo>
                      <a:lnTo>
                        <a:pt x="232987" y="202918"/>
                      </a:lnTo>
                      <a:lnTo>
                        <a:pt x="236497" y="202249"/>
                      </a:lnTo>
                      <a:lnTo>
                        <a:pt x="241603" y="201420"/>
                      </a:lnTo>
                      <a:lnTo>
                        <a:pt x="246066" y="200751"/>
                      </a:lnTo>
                      <a:lnTo>
                        <a:pt x="249106" y="200417"/>
                      </a:lnTo>
                      <a:lnTo>
                        <a:pt x="252926" y="199922"/>
                      </a:lnTo>
                      <a:lnTo>
                        <a:pt x="256598" y="199266"/>
                      </a:lnTo>
                      <a:lnTo>
                        <a:pt x="260912" y="198597"/>
                      </a:lnTo>
                      <a:lnTo>
                        <a:pt x="262507" y="198932"/>
                      </a:lnTo>
                      <a:lnTo>
                        <a:pt x="264262" y="199909"/>
                      </a:lnTo>
                      <a:lnTo>
                        <a:pt x="265696" y="200405"/>
                      </a:lnTo>
                      <a:lnTo>
                        <a:pt x="266488" y="200231"/>
                      </a:lnTo>
                      <a:lnTo>
                        <a:pt x="267613" y="198597"/>
                      </a:lnTo>
                      <a:lnTo>
                        <a:pt x="269046" y="197273"/>
                      </a:lnTo>
                      <a:lnTo>
                        <a:pt x="271284" y="195960"/>
                      </a:lnTo>
                      <a:lnTo>
                        <a:pt x="273806" y="194722"/>
                      </a:lnTo>
                      <a:lnTo>
                        <a:pt x="274634" y="194314"/>
                      </a:lnTo>
                      <a:lnTo>
                        <a:pt x="279097" y="193324"/>
                      </a:lnTo>
                      <a:lnTo>
                        <a:pt x="284684" y="192172"/>
                      </a:lnTo>
                      <a:lnTo>
                        <a:pt x="290915" y="191021"/>
                      </a:lnTo>
                      <a:lnTo>
                        <a:pt x="294747" y="190204"/>
                      </a:lnTo>
                      <a:lnTo>
                        <a:pt x="297454" y="189709"/>
                      </a:lnTo>
                      <a:lnTo>
                        <a:pt x="299210" y="189536"/>
                      </a:lnTo>
                      <a:lnTo>
                        <a:pt x="301583" y="189165"/>
                      </a:lnTo>
                      <a:lnTo>
                        <a:pt x="304587" y="188843"/>
                      </a:lnTo>
                      <a:lnTo>
                        <a:pt x="308172" y="188422"/>
                      </a:lnTo>
                      <a:lnTo>
                        <a:pt x="311695" y="187927"/>
                      </a:lnTo>
                      <a:lnTo>
                        <a:pt x="313265" y="187902"/>
                      </a:lnTo>
                      <a:lnTo>
                        <a:pt x="316640" y="187221"/>
                      </a:lnTo>
                      <a:lnTo>
                        <a:pt x="319731" y="186862"/>
                      </a:lnTo>
                      <a:lnTo>
                        <a:pt x="323130" y="186169"/>
                      </a:lnTo>
                      <a:lnTo>
                        <a:pt x="325603" y="185636"/>
                      </a:lnTo>
                      <a:lnTo>
                        <a:pt x="328261" y="185216"/>
                      </a:lnTo>
                      <a:lnTo>
                        <a:pt x="329497" y="185203"/>
                      </a:lnTo>
                      <a:lnTo>
                        <a:pt x="330548" y="185377"/>
                      </a:lnTo>
                      <a:lnTo>
                        <a:pt x="330931" y="185748"/>
                      </a:lnTo>
                      <a:lnTo>
                        <a:pt x="331240" y="185946"/>
                      </a:lnTo>
                      <a:lnTo>
                        <a:pt x="331734" y="186255"/>
                      </a:lnTo>
                      <a:lnTo>
                        <a:pt x="332414" y="186057"/>
                      </a:lnTo>
                      <a:lnTo>
                        <a:pt x="333218" y="185723"/>
                      </a:lnTo>
                      <a:lnTo>
                        <a:pt x="333947" y="185141"/>
                      </a:lnTo>
                      <a:lnTo>
                        <a:pt x="334503" y="184497"/>
                      </a:lnTo>
                      <a:lnTo>
                        <a:pt x="335480" y="183916"/>
                      </a:lnTo>
                      <a:lnTo>
                        <a:pt x="336469" y="183197"/>
                      </a:lnTo>
                      <a:lnTo>
                        <a:pt x="336642" y="182554"/>
                      </a:lnTo>
                      <a:lnTo>
                        <a:pt x="336629" y="181477"/>
                      </a:lnTo>
                      <a:lnTo>
                        <a:pt x="336790" y="179236"/>
                      </a:lnTo>
                      <a:lnTo>
                        <a:pt x="337013" y="177516"/>
                      </a:lnTo>
                      <a:lnTo>
                        <a:pt x="337495" y="176426"/>
                      </a:lnTo>
                      <a:lnTo>
                        <a:pt x="338175" y="174767"/>
                      </a:lnTo>
                      <a:lnTo>
                        <a:pt x="339015" y="174173"/>
                      </a:lnTo>
                      <a:lnTo>
                        <a:pt x="340066" y="173393"/>
                      </a:lnTo>
                      <a:lnTo>
                        <a:pt x="341846" y="172292"/>
                      </a:lnTo>
                      <a:lnTo>
                        <a:pt x="343515" y="171574"/>
                      </a:lnTo>
                      <a:lnTo>
                        <a:pt x="345172" y="171128"/>
                      </a:lnTo>
                      <a:lnTo>
                        <a:pt x="348200" y="170707"/>
                      </a:lnTo>
                      <a:lnTo>
                        <a:pt x="351414" y="170608"/>
                      </a:lnTo>
                      <a:lnTo>
                        <a:pt x="353763" y="170138"/>
                      </a:lnTo>
                      <a:lnTo>
                        <a:pt x="356050" y="169593"/>
                      </a:lnTo>
                      <a:lnTo>
                        <a:pt x="357769" y="168429"/>
                      </a:lnTo>
                      <a:lnTo>
                        <a:pt x="358758" y="167588"/>
                      </a:lnTo>
                      <a:lnTo>
                        <a:pt x="359289" y="167266"/>
                      </a:lnTo>
                      <a:lnTo>
                        <a:pt x="359487" y="167130"/>
                      </a:lnTo>
                      <a:lnTo>
                        <a:pt x="360229" y="166870"/>
                      </a:lnTo>
                      <a:lnTo>
                        <a:pt x="362701" y="166523"/>
                      </a:lnTo>
                      <a:lnTo>
                        <a:pt x="364259" y="166560"/>
                      </a:lnTo>
                      <a:lnTo>
                        <a:pt x="366422" y="166734"/>
                      </a:lnTo>
                      <a:lnTo>
                        <a:pt x="367794" y="167229"/>
                      </a:lnTo>
                      <a:lnTo>
                        <a:pt x="373271" y="168541"/>
                      </a:lnTo>
                      <a:lnTo>
                        <a:pt x="373691" y="167860"/>
                      </a:lnTo>
                      <a:lnTo>
                        <a:pt x="374272" y="167055"/>
                      </a:lnTo>
                      <a:lnTo>
                        <a:pt x="374680" y="166077"/>
                      </a:lnTo>
                      <a:lnTo>
                        <a:pt x="375038" y="165124"/>
                      </a:lnTo>
                      <a:lnTo>
                        <a:pt x="375545" y="164221"/>
                      </a:lnTo>
                      <a:lnTo>
                        <a:pt x="376126" y="163342"/>
                      </a:lnTo>
                      <a:lnTo>
                        <a:pt x="377041" y="161831"/>
                      </a:lnTo>
                      <a:lnTo>
                        <a:pt x="378364" y="159554"/>
                      </a:lnTo>
                      <a:lnTo>
                        <a:pt x="379996" y="156149"/>
                      </a:lnTo>
                      <a:lnTo>
                        <a:pt x="381318" y="153463"/>
                      </a:lnTo>
                      <a:lnTo>
                        <a:pt x="381837" y="152349"/>
                      </a:lnTo>
                      <a:lnTo>
                        <a:pt x="382122" y="151545"/>
                      </a:lnTo>
                      <a:lnTo>
                        <a:pt x="382505" y="151049"/>
                      </a:lnTo>
                      <a:lnTo>
                        <a:pt x="383716" y="149427"/>
                      </a:lnTo>
                      <a:lnTo>
                        <a:pt x="384619" y="147744"/>
                      </a:lnTo>
                      <a:lnTo>
                        <a:pt x="385917" y="145776"/>
                      </a:lnTo>
                      <a:lnTo>
                        <a:pt x="387116" y="144191"/>
                      </a:lnTo>
                      <a:lnTo>
                        <a:pt x="388500" y="142669"/>
                      </a:lnTo>
                      <a:lnTo>
                        <a:pt x="390046" y="141592"/>
                      </a:lnTo>
                      <a:lnTo>
                        <a:pt x="391542" y="140725"/>
                      </a:lnTo>
                      <a:lnTo>
                        <a:pt x="394607" y="139450"/>
                      </a:lnTo>
                      <a:lnTo>
                        <a:pt x="395374" y="139116"/>
                      </a:lnTo>
                      <a:lnTo>
                        <a:pt x="396783" y="138509"/>
                      </a:lnTo>
                      <a:lnTo>
                        <a:pt x="398971" y="137581"/>
                      </a:lnTo>
                      <a:lnTo>
                        <a:pt x="401790" y="136368"/>
                      </a:lnTo>
                      <a:lnTo>
                        <a:pt x="403224" y="135637"/>
                      </a:lnTo>
                      <a:lnTo>
                        <a:pt x="404287" y="134957"/>
                      </a:lnTo>
                      <a:lnTo>
                        <a:pt x="404349" y="134882"/>
                      </a:lnTo>
                      <a:lnTo>
                        <a:pt x="404843" y="134325"/>
                      </a:lnTo>
                      <a:lnTo>
                        <a:pt x="405857" y="133335"/>
                      </a:lnTo>
                      <a:lnTo>
                        <a:pt x="407810" y="131627"/>
                      </a:lnTo>
                      <a:lnTo>
                        <a:pt x="411061" y="128643"/>
                      </a:lnTo>
                      <a:lnTo>
                        <a:pt x="415042" y="125066"/>
                      </a:lnTo>
                      <a:lnTo>
                        <a:pt x="418293" y="122020"/>
                      </a:lnTo>
                      <a:lnTo>
                        <a:pt x="420852" y="119619"/>
                      </a:lnTo>
                      <a:lnTo>
                        <a:pt x="423707" y="117143"/>
                      </a:lnTo>
                      <a:lnTo>
                        <a:pt x="425685" y="115299"/>
                      </a:lnTo>
                      <a:lnTo>
                        <a:pt x="427663" y="113417"/>
                      </a:lnTo>
                      <a:lnTo>
                        <a:pt x="431186" y="110223"/>
                      </a:lnTo>
                      <a:lnTo>
                        <a:pt x="433894" y="107747"/>
                      </a:lnTo>
                      <a:lnTo>
                        <a:pt x="436824" y="105086"/>
                      </a:lnTo>
                      <a:lnTo>
                        <a:pt x="440520" y="101780"/>
                      </a:lnTo>
                      <a:lnTo>
                        <a:pt x="444698" y="97992"/>
                      </a:lnTo>
                      <a:lnTo>
                        <a:pt x="446379" y="96408"/>
                      </a:lnTo>
                      <a:lnTo>
                        <a:pt x="448988" y="93994"/>
                      </a:lnTo>
                      <a:lnTo>
                        <a:pt x="450706" y="92435"/>
                      </a:lnTo>
                      <a:lnTo>
                        <a:pt x="453179" y="90219"/>
                      </a:lnTo>
                      <a:lnTo>
                        <a:pt x="453846" y="89525"/>
                      </a:lnTo>
                      <a:lnTo>
                        <a:pt x="455268" y="88250"/>
                      </a:lnTo>
                      <a:lnTo>
                        <a:pt x="457184" y="86443"/>
                      </a:lnTo>
                      <a:lnTo>
                        <a:pt x="459199" y="84710"/>
                      </a:lnTo>
                      <a:lnTo>
                        <a:pt x="459780" y="84202"/>
                      </a:lnTo>
                      <a:lnTo>
                        <a:pt x="460472" y="83744"/>
                      </a:lnTo>
                      <a:lnTo>
                        <a:pt x="460855" y="83274"/>
                      </a:lnTo>
                      <a:lnTo>
                        <a:pt x="461844" y="82939"/>
                      </a:lnTo>
                      <a:lnTo>
                        <a:pt x="465615" y="81664"/>
                      </a:lnTo>
                      <a:lnTo>
                        <a:pt x="468619" y="80649"/>
                      </a:lnTo>
                      <a:lnTo>
                        <a:pt x="472290" y="79449"/>
                      </a:lnTo>
                      <a:lnTo>
                        <a:pt x="475838" y="78359"/>
                      </a:lnTo>
                      <a:lnTo>
                        <a:pt x="479312" y="77097"/>
                      </a:lnTo>
                      <a:lnTo>
                        <a:pt x="482724" y="75896"/>
                      </a:lnTo>
                      <a:lnTo>
                        <a:pt x="484343" y="75351"/>
                      </a:lnTo>
                      <a:lnTo>
                        <a:pt x="485950" y="74819"/>
                      </a:lnTo>
                      <a:lnTo>
                        <a:pt x="489313" y="73779"/>
                      </a:lnTo>
                      <a:lnTo>
                        <a:pt x="491105" y="73222"/>
                      </a:lnTo>
                      <a:lnTo>
                        <a:pt x="494406" y="72108"/>
                      </a:lnTo>
                      <a:lnTo>
                        <a:pt x="494740" y="71984"/>
                      </a:lnTo>
                      <a:lnTo>
                        <a:pt x="498980" y="70499"/>
                      </a:lnTo>
                      <a:lnTo>
                        <a:pt x="501588" y="69744"/>
                      </a:lnTo>
                      <a:lnTo>
                        <a:pt x="502688" y="69409"/>
                      </a:lnTo>
                      <a:lnTo>
                        <a:pt x="503591" y="68741"/>
                      </a:lnTo>
                      <a:lnTo>
                        <a:pt x="504394" y="67924"/>
                      </a:lnTo>
                      <a:lnTo>
                        <a:pt x="505284" y="66612"/>
                      </a:lnTo>
                      <a:lnTo>
                        <a:pt x="506570" y="63542"/>
                      </a:lnTo>
                      <a:lnTo>
                        <a:pt x="507930" y="60138"/>
                      </a:lnTo>
                      <a:lnTo>
                        <a:pt x="508486" y="58677"/>
                      </a:lnTo>
                      <a:lnTo>
                        <a:pt x="509302" y="56609"/>
                      </a:lnTo>
                      <a:lnTo>
                        <a:pt x="509809" y="55334"/>
                      </a:lnTo>
                      <a:lnTo>
                        <a:pt x="511082" y="52264"/>
                      </a:lnTo>
                      <a:lnTo>
                        <a:pt x="512145" y="49702"/>
                      </a:lnTo>
                      <a:lnTo>
                        <a:pt x="514037" y="45134"/>
                      </a:lnTo>
                      <a:lnTo>
                        <a:pt x="514234" y="44639"/>
                      </a:lnTo>
                      <a:lnTo>
                        <a:pt x="515495" y="41494"/>
                      </a:lnTo>
                      <a:lnTo>
                        <a:pt x="517102" y="37509"/>
                      </a:lnTo>
                      <a:lnTo>
                        <a:pt x="517894" y="35280"/>
                      </a:lnTo>
                      <a:lnTo>
                        <a:pt x="518499" y="34203"/>
                      </a:lnTo>
                      <a:lnTo>
                        <a:pt x="518920" y="33436"/>
                      </a:lnTo>
                      <a:lnTo>
                        <a:pt x="520069" y="32198"/>
                      </a:lnTo>
                      <a:lnTo>
                        <a:pt x="521182" y="31072"/>
                      </a:lnTo>
                      <a:lnTo>
                        <a:pt x="524186" y="28682"/>
                      </a:lnTo>
                      <a:lnTo>
                        <a:pt x="527499" y="26083"/>
                      </a:lnTo>
                      <a:lnTo>
                        <a:pt x="531628" y="22790"/>
                      </a:lnTo>
                      <a:lnTo>
                        <a:pt x="534681" y="20363"/>
                      </a:lnTo>
                      <a:lnTo>
                        <a:pt x="536498" y="18829"/>
                      </a:lnTo>
                      <a:lnTo>
                        <a:pt x="537228" y="18470"/>
                      </a:lnTo>
                      <a:lnTo>
                        <a:pt x="538291" y="18371"/>
                      </a:lnTo>
                      <a:lnTo>
                        <a:pt x="540800" y="18309"/>
                      </a:lnTo>
                      <a:lnTo>
                        <a:pt x="544398" y="18408"/>
                      </a:lnTo>
                      <a:lnTo>
                        <a:pt x="548057" y="18309"/>
                      </a:lnTo>
                      <a:lnTo>
                        <a:pt x="548341" y="18321"/>
                      </a:lnTo>
                      <a:lnTo>
                        <a:pt x="552235" y="18395"/>
                      </a:lnTo>
                      <a:lnTo>
                        <a:pt x="553632" y="18432"/>
                      </a:lnTo>
                      <a:lnTo>
                        <a:pt x="554868" y="18432"/>
                      </a:lnTo>
                      <a:lnTo>
                        <a:pt x="558070" y="18346"/>
                      </a:lnTo>
                      <a:lnTo>
                        <a:pt x="563250" y="18432"/>
                      </a:lnTo>
                      <a:lnTo>
                        <a:pt x="569184" y="18606"/>
                      </a:lnTo>
                      <a:lnTo>
                        <a:pt x="573189" y="18581"/>
                      </a:lnTo>
                      <a:lnTo>
                        <a:pt x="579234" y="18693"/>
                      </a:lnTo>
                      <a:lnTo>
                        <a:pt x="585353" y="18717"/>
                      </a:lnTo>
                      <a:lnTo>
                        <a:pt x="587788" y="18693"/>
                      </a:lnTo>
                      <a:lnTo>
                        <a:pt x="589927" y="18643"/>
                      </a:lnTo>
                      <a:lnTo>
                        <a:pt x="596071" y="18730"/>
                      </a:lnTo>
                      <a:lnTo>
                        <a:pt x="599557" y="18779"/>
                      </a:lnTo>
                      <a:lnTo>
                        <a:pt x="604823" y="18890"/>
                      </a:lnTo>
                      <a:lnTo>
                        <a:pt x="608668" y="18878"/>
                      </a:lnTo>
                      <a:lnTo>
                        <a:pt x="612871" y="18816"/>
                      </a:lnTo>
                      <a:lnTo>
                        <a:pt x="613304" y="18804"/>
                      </a:lnTo>
                      <a:lnTo>
                        <a:pt x="615108" y="18829"/>
                      </a:lnTo>
                      <a:lnTo>
                        <a:pt x="619806" y="18890"/>
                      </a:lnTo>
                      <a:lnTo>
                        <a:pt x="623045" y="18940"/>
                      </a:lnTo>
                      <a:lnTo>
                        <a:pt x="626741" y="18866"/>
                      </a:lnTo>
                      <a:lnTo>
                        <a:pt x="631006" y="18643"/>
                      </a:lnTo>
                      <a:lnTo>
                        <a:pt x="635023" y="18408"/>
                      </a:lnTo>
                      <a:lnTo>
                        <a:pt x="639734" y="18507"/>
                      </a:lnTo>
                      <a:lnTo>
                        <a:pt x="643516" y="18618"/>
                      </a:lnTo>
                      <a:lnTo>
                        <a:pt x="644963" y="18618"/>
                      </a:lnTo>
                      <a:lnTo>
                        <a:pt x="645754" y="18631"/>
                      </a:lnTo>
                      <a:lnTo>
                        <a:pt x="646248" y="18631"/>
                      </a:lnTo>
                      <a:lnTo>
                        <a:pt x="647423" y="18643"/>
                      </a:lnTo>
                      <a:lnTo>
                        <a:pt x="650179" y="18655"/>
                      </a:lnTo>
                      <a:lnTo>
                        <a:pt x="653023" y="18457"/>
                      </a:lnTo>
                      <a:lnTo>
                        <a:pt x="656360" y="18259"/>
                      </a:lnTo>
                      <a:lnTo>
                        <a:pt x="660712" y="18185"/>
                      </a:lnTo>
                      <a:lnTo>
                        <a:pt x="662801" y="18197"/>
                      </a:lnTo>
                      <a:lnTo>
                        <a:pt x="665162" y="18371"/>
                      </a:lnTo>
                      <a:lnTo>
                        <a:pt x="667461" y="18544"/>
                      </a:lnTo>
                      <a:lnTo>
                        <a:pt x="669204" y="18717"/>
                      </a:lnTo>
                      <a:lnTo>
                        <a:pt x="671256" y="18804"/>
                      </a:lnTo>
                      <a:lnTo>
                        <a:pt x="674038" y="19064"/>
                      </a:lnTo>
                      <a:lnTo>
                        <a:pt x="678958" y="18878"/>
                      </a:lnTo>
                      <a:lnTo>
                        <a:pt x="684249" y="18693"/>
                      </a:lnTo>
                      <a:lnTo>
                        <a:pt x="690986" y="18470"/>
                      </a:lnTo>
                      <a:lnTo>
                        <a:pt x="692297" y="18457"/>
                      </a:lnTo>
                      <a:lnTo>
                        <a:pt x="695276" y="18457"/>
                      </a:lnTo>
                      <a:lnTo>
                        <a:pt x="697773" y="18234"/>
                      </a:lnTo>
                      <a:lnTo>
                        <a:pt x="700270" y="18086"/>
                      </a:lnTo>
                      <a:lnTo>
                        <a:pt x="705883" y="17714"/>
                      </a:lnTo>
                      <a:lnTo>
                        <a:pt x="711235" y="17343"/>
                      </a:lnTo>
                      <a:lnTo>
                        <a:pt x="714474" y="17256"/>
                      </a:lnTo>
                      <a:lnTo>
                        <a:pt x="715364" y="17133"/>
                      </a:lnTo>
                      <a:lnTo>
                        <a:pt x="716093" y="17034"/>
                      </a:lnTo>
                      <a:lnTo>
                        <a:pt x="719023" y="16625"/>
                      </a:lnTo>
                      <a:lnTo>
                        <a:pt x="720779" y="16402"/>
                      </a:lnTo>
                      <a:lnTo>
                        <a:pt x="723078" y="16303"/>
                      </a:lnTo>
                      <a:lnTo>
                        <a:pt x="725761" y="16093"/>
                      </a:lnTo>
                      <a:lnTo>
                        <a:pt x="729383" y="15498"/>
                      </a:lnTo>
                      <a:lnTo>
                        <a:pt x="732622" y="15238"/>
                      </a:lnTo>
                      <a:lnTo>
                        <a:pt x="732770" y="15226"/>
                      </a:lnTo>
                      <a:lnTo>
                        <a:pt x="737554" y="15115"/>
                      </a:lnTo>
                      <a:lnTo>
                        <a:pt x="743092" y="14880"/>
                      </a:lnTo>
                      <a:lnTo>
                        <a:pt x="746652" y="14558"/>
                      </a:lnTo>
                      <a:lnTo>
                        <a:pt x="750509" y="14236"/>
                      </a:lnTo>
                      <a:lnTo>
                        <a:pt x="752685" y="14149"/>
                      </a:lnTo>
                      <a:lnTo>
                        <a:pt x="755553" y="14000"/>
                      </a:lnTo>
                      <a:lnTo>
                        <a:pt x="758545" y="13852"/>
                      </a:lnTo>
                      <a:lnTo>
                        <a:pt x="759101" y="13864"/>
                      </a:lnTo>
                      <a:lnTo>
                        <a:pt x="763218" y="13864"/>
                      </a:lnTo>
                      <a:lnTo>
                        <a:pt x="767705" y="13877"/>
                      </a:lnTo>
                      <a:lnTo>
                        <a:pt x="770696" y="13667"/>
                      </a:lnTo>
                      <a:lnTo>
                        <a:pt x="773058" y="13518"/>
                      </a:lnTo>
                      <a:lnTo>
                        <a:pt x="776284" y="13295"/>
                      </a:lnTo>
                      <a:lnTo>
                        <a:pt x="779177" y="13332"/>
                      </a:lnTo>
                      <a:lnTo>
                        <a:pt x="781995" y="13382"/>
                      </a:lnTo>
                      <a:lnTo>
                        <a:pt x="788362" y="13320"/>
                      </a:lnTo>
                      <a:lnTo>
                        <a:pt x="790340" y="13320"/>
                      </a:lnTo>
                      <a:lnTo>
                        <a:pt x="796892" y="13345"/>
                      </a:lnTo>
                      <a:lnTo>
                        <a:pt x="802529" y="13506"/>
                      </a:lnTo>
                      <a:lnTo>
                        <a:pt x="806645" y="13518"/>
                      </a:lnTo>
                      <a:lnTo>
                        <a:pt x="811491" y="13233"/>
                      </a:lnTo>
                      <a:lnTo>
                        <a:pt x="814532" y="12924"/>
                      </a:lnTo>
                      <a:lnTo>
                        <a:pt x="817277" y="12639"/>
                      </a:lnTo>
                      <a:lnTo>
                        <a:pt x="818142" y="12280"/>
                      </a:lnTo>
                      <a:lnTo>
                        <a:pt x="818624" y="11661"/>
                      </a:lnTo>
                      <a:lnTo>
                        <a:pt x="818723" y="11537"/>
                      </a:lnTo>
                      <a:lnTo>
                        <a:pt x="819514" y="10274"/>
                      </a:lnTo>
                      <a:lnTo>
                        <a:pt x="820614" y="8059"/>
                      </a:lnTo>
                      <a:lnTo>
                        <a:pt x="821269" y="6289"/>
                      </a:lnTo>
                      <a:lnTo>
                        <a:pt x="821776" y="5100"/>
                      </a:lnTo>
                      <a:lnTo>
                        <a:pt x="822431" y="4283"/>
                      </a:lnTo>
                      <a:lnTo>
                        <a:pt x="823161" y="3850"/>
                      </a:lnTo>
                      <a:lnTo>
                        <a:pt x="824249" y="3330"/>
                      </a:lnTo>
                      <a:lnTo>
                        <a:pt x="827067" y="2451"/>
                      </a:lnTo>
                      <a:lnTo>
                        <a:pt x="830071" y="1956"/>
                      </a:lnTo>
                      <a:lnTo>
                        <a:pt x="831851" y="1510"/>
                      </a:lnTo>
                      <a:lnTo>
                        <a:pt x="833804" y="767"/>
                      </a:lnTo>
                      <a:lnTo>
                        <a:pt x="835609" y="408"/>
                      </a:lnTo>
                      <a:lnTo>
                        <a:pt x="838354" y="272"/>
                      </a:lnTo>
                      <a:lnTo>
                        <a:pt x="844152" y="0"/>
                      </a:lnTo>
                      <a:lnTo>
                        <a:pt x="846389" y="12"/>
                      </a:lnTo>
                      <a:lnTo>
                        <a:pt x="849133" y="173"/>
                      </a:lnTo>
                      <a:lnTo>
                        <a:pt x="854189" y="1151"/>
                      </a:lnTo>
                      <a:lnTo>
                        <a:pt x="861990" y="2847"/>
                      </a:lnTo>
                      <a:lnTo>
                        <a:pt x="863053" y="2983"/>
                      </a:lnTo>
                      <a:lnTo>
                        <a:pt x="866106" y="3243"/>
                      </a:lnTo>
                      <a:lnTo>
                        <a:pt x="871162" y="4159"/>
                      </a:lnTo>
                      <a:lnTo>
                        <a:pt x="876874" y="5298"/>
                      </a:lnTo>
                      <a:lnTo>
                        <a:pt x="879692" y="5979"/>
                      </a:lnTo>
                      <a:lnTo>
                        <a:pt x="880125" y="6425"/>
                      </a:lnTo>
                      <a:lnTo>
                        <a:pt x="880113" y="6870"/>
                      </a:lnTo>
                      <a:lnTo>
                        <a:pt x="879828" y="7539"/>
                      </a:lnTo>
                      <a:lnTo>
                        <a:pt x="878518" y="8715"/>
                      </a:lnTo>
                      <a:lnTo>
                        <a:pt x="876985" y="10485"/>
                      </a:lnTo>
                      <a:lnTo>
                        <a:pt x="875390" y="12404"/>
                      </a:lnTo>
                      <a:moveTo>
                        <a:pt x="871200" y="75042"/>
                      </a:moveTo>
                      <a:lnTo>
                        <a:pt x="871311" y="78223"/>
                      </a:lnTo>
                      <a:lnTo>
                        <a:pt x="871595" y="80340"/>
                      </a:lnTo>
                      <a:lnTo>
                        <a:pt x="871607" y="82358"/>
                      </a:lnTo>
                      <a:lnTo>
                        <a:pt x="871632" y="82531"/>
                      </a:lnTo>
                      <a:lnTo>
                        <a:pt x="871768" y="82680"/>
                      </a:lnTo>
                      <a:lnTo>
                        <a:pt x="872090" y="83707"/>
                      </a:lnTo>
                      <a:lnTo>
                        <a:pt x="872559" y="85886"/>
                      </a:lnTo>
                      <a:lnTo>
                        <a:pt x="873029" y="88424"/>
                      </a:lnTo>
                      <a:lnTo>
                        <a:pt x="873449" y="89983"/>
                      </a:lnTo>
                      <a:lnTo>
                        <a:pt x="873746" y="90850"/>
                      </a:lnTo>
                      <a:lnTo>
                        <a:pt x="874105" y="90912"/>
                      </a:lnTo>
                      <a:lnTo>
                        <a:pt x="874649" y="90726"/>
                      </a:lnTo>
                      <a:lnTo>
                        <a:pt x="875736" y="89736"/>
                      </a:lnTo>
                      <a:lnTo>
                        <a:pt x="877257" y="89005"/>
                      </a:lnTo>
                      <a:lnTo>
                        <a:pt x="879247" y="88708"/>
                      </a:lnTo>
                      <a:lnTo>
                        <a:pt x="881114" y="88783"/>
                      </a:lnTo>
                      <a:lnTo>
                        <a:pt x="882103" y="88907"/>
                      </a:lnTo>
                      <a:lnTo>
                        <a:pt x="884192" y="89166"/>
                      </a:lnTo>
                      <a:lnTo>
                        <a:pt x="887085" y="89748"/>
                      </a:lnTo>
                      <a:lnTo>
                        <a:pt x="889075" y="90318"/>
                      </a:lnTo>
                      <a:lnTo>
                        <a:pt x="890942" y="90813"/>
                      </a:lnTo>
                      <a:lnTo>
                        <a:pt x="891275" y="90763"/>
                      </a:lnTo>
                      <a:lnTo>
                        <a:pt x="891609" y="90701"/>
                      </a:lnTo>
                      <a:lnTo>
                        <a:pt x="892821" y="90144"/>
                      </a:lnTo>
                      <a:lnTo>
                        <a:pt x="893785" y="89538"/>
                      </a:lnTo>
                      <a:lnTo>
                        <a:pt x="894218" y="87866"/>
                      </a:lnTo>
                      <a:lnTo>
                        <a:pt x="894230" y="86431"/>
                      </a:lnTo>
                      <a:lnTo>
                        <a:pt x="893340" y="83955"/>
                      </a:lnTo>
                      <a:lnTo>
                        <a:pt x="893167" y="82085"/>
                      </a:lnTo>
                      <a:lnTo>
                        <a:pt x="893896" y="80674"/>
                      </a:lnTo>
                      <a:lnTo>
                        <a:pt x="895293" y="79870"/>
                      </a:lnTo>
                      <a:lnTo>
                        <a:pt x="897345" y="78768"/>
                      </a:lnTo>
                      <a:lnTo>
                        <a:pt x="898322" y="78087"/>
                      </a:lnTo>
                      <a:lnTo>
                        <a:pt x="900250" y="77543"/>
                      </a:lnTo>
                      <a:lnTo>
                        <a:pt x="901153" y="77802"/>
                      </a:lnTo>
                      <a:lnTo>
                        <a:pt x="902599" y="78929"/>
                      </a:lnTo>
                      <a:lnTo>
                        <a:pt x="903675" y="79672"/>
                      </a:lnTo>
                      <a:lnTo>
                        <a:pt x="904404" y="80550"/>
                      </a:lnTo>
                      <a:lnTo>
                        <a:pt x="904935" y="81603"/>
                      </a:lnTo>
                      <a:lnTo>
                        <a:pt x="905652" y="82791"/>
                      </a:lnTo>
                      <a:lnTo>
                        <a:pt x="906308" y="83905"/>
                      </a:lnTo>
                      <a:lnTo>
                        <a:pt x="907457" y="84908"/>
                      </a:lnTo>
                      <a:lnTo>
                        <a:pt x="908656" y="85601"/>
                      </a:lnTo>
                      <a:lnTo>
                        <a:pt x="910523" y="86047"/>
                      </a:lnTo>
                      <a:lnTo>
                        <a:pt x="911710" y="85973"/>
                      </a:lnTo>
                      <a:lnTo>
                        <a:pt x="913280" y="85304"/>
                      </a:lnTo>
                      <a:lnTo>
                        <a:pt x="914800" y="83695"/>
                      </a:lnTo>
                      <a:lnTo>
                        <a:pt x="916024" y="80984"/>
                      </a:lnTo>
                      <a:lnTo>
                        <a:pt x="916729" y="75772"/>
                      </a:lnTo>
                      <a:lnTo>
                        <a:pt x="916877" y="70895"/>
                      </a:lnTo>
                      <a:lnTo>
                        <a:pt x="917013" y="70004"/>
                      </a:lnTo>
                      <a:lnTo>
                        <a:pt x="917755" y="65993"/>
                      </a:lnTo>
                      <a:lnTo>
                        <a:pt x="918435" y="63901"/>
                      </a:lnTo>
                      <a:lnTo>
                        <a:pt x="919176" y="61734"/>
                      </a:lnTo>
                      <a:lnTo>
                        <a:pt x="919176" y="60372"/>
                      </a:lnTo>
                      <a:lnTo>
                        <a:pt x="919127" y="59568"/>
                      </a:lnTo>
                      <a:lnTo>
                        <a:pt x="918645" y="59184"/>
                      </a:lnTo>
                      <a:lnTo>
                        <a:pt x="917260" y="58875"/>
                      </a:lnTo>
                      <a:lnTo>
                        <a:pt x="916655" y="58986"/>
                      </a:lnTo>
                      <a:lnTo>
                        <a:pt x="915567" y="59357"/>
                      </a:lnTo>
                      <a:lnTo>
                        <a:pt x="914108" y="60212"/>
                      </a:lnTo>
                      <a:lnTo>
                        <a:pt x="911982" y="61932"/>
                      </a:lnTo>
                      <a:lnTo>
                        <a:pt x="910041" y="63901"/>
                      </a:lnTo>
                      <a:lnTo>
                        <a:pt x="909003" y="65139"/>
                      </a:lnTo>
                      <a:lnTo>
                        <a:pt x="907606" y="65931"/>
                      </a:lnTo>
                      <a:lnTo>
                        <a:pt x="906283" y="66240"/>
                      </a:lnTo>
                      <a:lnTo>
                        <a:pt x="904342" y="66228"/>
                      </a:lnTo>
                      <a:lnTo>
                        <a:pt x="902784" y="65658"/>
                      </a:lnTo>
                      <a:lnTo>
                        <a:pt x="900918" y="63789"/>
                      </a:lnTo>
                      <a:lnTo>
                        <a:pt x="899842" y="62353"/>
                      </a:lnTo>
                      <a:lnTo>
                        <a:pt x="897765" y="59221"/>
                      </a:lnTo>
                      <a:lnTo>
                        <a:pt x="895788" y="56424"/>
                      </a:lnTo>
                      <a:lnTo>
                        <a:pt x="895182" y="55718"/>
                      </a:lnTo>
                      <a:lnTo>
                        <a:pt x="894403" y="54802"/>
                      </a:lnTo>
                      <a:lnTo>
                        <a:pt x="893142" y="52933"/>
                      </a:lnTo>
                      <a:lnTo>
                        <a:pt x="892907" y="52722"/>
                      </a:lnTo>
                      <a:lnTo>
                        <a:pt x="890620" y="50692"/>
                      </a:lnTo>
                      <a:lnTo>
                        <a:pt x="887443" y="47857"/>
                      </a:lnTo>
                      <a:lnTo>
                        <a:pt x="887196" y="47635"/>
                      </a:lnTo>
                      <a:lnTo>
                        <a:pt x="883883" y="45691"/>
                      </a:lnTo>
                      <a:lnTo>
                        <a:pt x="882919" y="45381"/>
                      </a:lnTo>
                      <a:lnTo>
                        <a:pt x="881769" y="45307"/>
                      </a:lnTo>
                      <a:lnTo>
                        <a:pt x="880434" y="45555"/>
                      </a:lnTo>
                      <a:lnTo>
                        <a:pt x="878135" y="46471"/>
                      </a:lnTo>
                      <a:lnTo>
                        <a:pt x="876441" y="47016"/>
                      </a:lnTo>
                      <a:lnTo>
                        <a:pt x="873783" y="47189"/>
                      </a:lnTo>
                      <a:lnTo>
                        <a:pt x="871842" y="47053"/>
                      </a:lnTo>
                      <a:lnTo>
                        <a:pt x="868888" y="46607"/>
                      </a:lnTo>
                      <a:lnTo>
                        <a:pt x="868010" y="46013"/>
                      </a:lnTo>
                      <a:lnTo>
                        <a:pt x="867528" y="45270"/>
                      </a:lnTo>
                      <a:lnTo>
                        <a:pt x="867170" y="43970"/>
                      </a:lnTo>
                      <a:lnTo>
                        <a:pt x="866873" y="42349"/>
                      </a:lnTo>
                      <a:lnTo>
                        <a:pt x="866279" y="40430"/>
                      </a:lnTo>
                      <a:lnTo>
                        <a:pt x="865488" y="39130"/>
                      </a:lnTo>
                      <a:lnTo>
                        <a:pt x="862324" y="33894"/>
                      </a:lnTo>
                      <a:lnTo>
                        <a:pt x="860346" y="30849"/>
                      </a:lnTo>
                      <a:lnTo>
                        <a:pt x="859320" y="30353"/>
                      </a:lnTo>
                      <a:lnTo>
                        <a:pt x="858232" y="30465"/>
                      </a:lnTo>
                      <a:lnTo>
                        <a:pt x="857193" y="30589"/>
                      </a:lnTo>
                      <a:lnTo>
                        <a:pt x="854659" y="31443"/>
                      </a:lnTo>
                      <a:lnTo>
                        <a:pt x="853200" y="32433"/>
                      </a:lnTo>
                      <a:lnTo>
                        <a:pt x="852768" y="33052"/>
                      </a:lnTo>
                      <a:lnTo>
                        <a:pt x="852706" y="33312"/>
                      </a:lnTo>
                      <a:lnTo>
                        <a:pt x="852521" y="34166"/>
                      </a:lnTo>
                      <a:lnTo>
                        <a:pt x="852459" y="34971"/>
                      </a:lnTo>
                      <a:lnTo>
                        <a:pt x="852768" y="35775"/>
                      </a:lnTo>
                      <a:lnTo>
                        <a:pt x="853905" y="37892"/>
                      </a:lnTo>
                      <a:lnTo>
                        <a:pt x="854498" y="39068"/>
                      </a:lnTo>
                      <a:lnTo>
                        <a:pt x="854857" y="39749"/>
                      </a:lnTo>
                      <a:lnTo>
                        <a:pt x="855586" y="40566"/>
                      </a:lnTo>
                      <a:lnTo>
                        <a:pt x="856538" y="41742"/>
                      </a:lnTo>
                      <a:lnTo>
                        <a:pt x="857626" y="43735"/>
                      </a:lnTo>
                      <a:lnTo>
                        <a:pt x="858640" y="45530"/>
                      </a:lnTo>
                      <a:lnTo>
                        <a:pt x="859542" y="47400"/>
                      </a:lnTo>
                      <a:lnTo>
                        <a:pt x="861013" y="50605"/>
                      </a:lnTo>
                      <a:lnTo>
                        <a:pt x="861520" y="51682"/>
                      </a:lnTo>
                      <a:lnTo>
                        <a:pt x="862348" y="53552"/>
                      </a:lnTo>
                      <a:lnTo>
                        <a:pt x="864573" y="58144"/>
                      </a:lnTo>
                      <a:lnTo>
                        <a:pt x="865229" y="59816"/>
                      </a:lnTo>
                      <a:lnTo>
                        <a:pt x="866317" y="61870"/>
                      </a:lnTo>
                      <a:lnTo>
                        <a:pt x="867627" y="63678"/>
                      </a:lnTo>
                      <a:lnTo>
                        <a:pt x="869073" y="65411"/>
                      </a:lnTo>
                      <a:lnTo>
                        <a:pt x="869963" y="67528"/>
                      </a:lnTo>
                      <a:lnTo>
                        <a:pt x="870742" y="70387"/>
                      </a:lnTo>
                      <a:lnTo>
                        <a:pt x="871026" y="72739"/>
                      </a:lnTo>
                      <a:lnTo>
                        <a:pt x="871200" y="75042"/>
                      </a:lnTo>
                      <a:moveTo>
                        <a:pt x="836091" y="75921"/>
                      </a:moveTo>
                      <a:lnTo>
                        <a:pt x="835486" y="75611"/>
                      </a:lnTo>
                      <a:lnTo>
                        <a:pt x="835708" y="76961"/>
                      </a:lnTo>
                      <a:lnTo>
                        <a:pt x="836129" y="78013"/>
                      </a:lnTo>
                      <a:lnTo>
                        <a:pt x="836784" y="79994"/>
                      </a:lnTo>
                      <a:lnTo>
                        <a:pt x="837019" y="82209"/>
                      </a:lnTo>
                      <a:lnTo>
                        <a:pt x="837006" y="83200"/>
                      </a:lnTo>
                      <a:lnTo>
                        <a:pt x="836524" y="85799"/>
                      </a:lnTo>
                      <a:lnTo>
                        <a:pt x="835609" y="88027"/>
                      </a:lnTo>
                      <a:lnTo>
                        <a:pt x="834385" y="90256"/>
                      </a:lnTo>
                      <a:lnTo>
                        <a:pt x="833359" y="91865"/>
                      </a:lnTo>
                      <a:lnTo>
                        <a:pt x="833050" y="93103"/>
                      </a:lnTo>
                      <a:lnTo>
                        <a:pt x="832989" y="93970"/>
                      </a:lnTo>
                      <a:lnTo>
                        <a:pt x="833644" y="94898"/>
                      </a:lnTo>
                      <a:lnTo>
                        <a:pt x="835276" y="96024"/>
                      </a:lnTo>
                      <a:lnTo>
                        <a:pt x="836697" y="96606"/>
                      </a:lnTo>
                      <a:lnTo>
                        <a:pt x="837736" y="97027"/>
                      </a:lnTo>
                      <a:lnTo>
                        <a:pt x="840023" y="98463"/>
                      </a:lnTo>
                      <a:lnTo>
                        <a:pt x="841778" y="99342"/>
                      </a:lnTo>
                      <a:lnTo>
                        <a:pt x="844003" y="101137"/>
                      </a:lnTo>
                      <a:lnTo>
                        <a:pt x="845276" y="102313"/>
                      </a:lnTo>
                      <a:lnTo>
                        <a:pt x="845993" y="103117"/>
                      </a:lnTo>
                      <a:lnTo>
                        <a:pt x="846723" y="103997"/>
                      </a:lnTo>
                      <a:lnTo>
                        <a:pt x="847019" y="105111"/>
                      </a:lnTo>
                      <a:lnTo>
                        <a:pt x="847613" y="106967"/>
                      </a:lnTo>
                      <a:lnTo>
                        <a:pt x="848268" y="107723"/>
                      </a:lnTo>
                      <a:lnTo>
                        <a:pt x="850135" y="108341"/>
                      </a:lnTo>
                      <a:lnTo>
                        <a:pt x="850555" y="108849"/>
                      </a:lnTo>
                      <a:lnTo>
                        <a:pt x="850913" y="110335"/>
                      </a:lnTo>
                      <a:lnTo>
                        <a:pt x="851025" y="114048"/>
                      </a:lnTo>
                      <a:lnTo>
                        <a:pt x="851185" y="119012"/>
                      </a:lnTo>
                      <a:lnTo>
                        <a:pt x="851532" y="121117"/>
                      </a:lnTo>
                      <a:lnTo>
                        <a:pt x="852669" y="122862"/>
                      </a:lnTo>
                      <a:lnTo>
                        <a:pt x="853992" y="123927"/>
                      </a:lnTo>
                      <a:lnTo>
                        <a:pt x="855500" y="124484"/>
                      </a:lnTo>
                      <a:lnTo>
                        <a:pt x="857366" y="124496"/>
                      </a:lnTo>
                      <a:lnTo>
                        <a:pt x="858875" y="124063"/>
                      </a:lnTo>
                      <a:lnTo>
                        <a:pt x="860222" y="123134"/>
                      </a:lnTo>
                      <a:lnTo>
                        <a:pt x="860370" y="123035"/>
                      </a:lnTo>
                      <a:lnTo>
                        <a:pt x="861298" y="121909"/>
                      </a:lnTo>
                      <a:lnTo>
                        <a:pt x="861866" y="120411"/>
                      </a:lnTo>
                      <a:lnTo>
                        <a:pt x="862114" y="119111"/>
                      </a:lnTo>
                      <a:lnTo>
                        <a:pt x="862114" y="117737"/>
                      </a:lnTo>
                      <a:lnTo>
                        <a:pt x="861767" y="116314"/>
                      </a:lnTo>
                      <a:lnTo>
                        <a:pt x="861285" y="114519"/>
                      </a:lnTo>
                      <a:lnTo>
                        <a:pt x="861298" y="113590"/>
                      </a:lnTo>
                      <a:lnTo>
                        <a:pt x="861532" y="112847"/>
                      </a:lnTo>
                      <a:lnTo>
                        <a:pt x="861903" y="111671"/>
                      </a:lnTo>
                      <a:lnTo>
                        <a:pt x="862571" y="110372"/>
                      </a:lnTo>
                      <a:lnTo>
                        <a:pt x="862633" y="109319"/>
                      </a:lnTo>
                      <a:lnTo>
                        <a:pt x="862954" y="106955"/>
                      </a:lnTo>
                      <a:lnTo>
                        <a:pt x="863498" y="105222"/>
                      </a:lnTo>
                      <a:lnTo>
                        <a:pt x="865019" y="103006"/>
                      </a:lnTo>
                      <a:lnTo>
                        <a:pt x="866601" y="100592"/>
                      </a:lnTo>
                      <a:lnTo>
                        <a:pt x="867034" y="99230"/>
                      </a:lnTo>
                      <a:lnTo>
                        <a:pt x="867034" y="98735"/>
                      </a:lnTo>
                      <a:lnTo>
                        <a:pt x="867034" y="98488"/>
                      </a:lnTo>
                      <a:lnTo>
                        <a:pt x="866675" y="97869"/>
                      </a:lnTo>
                      <a:lnTo>
                        <a:pt x="865810" y="97448"/>
                      </a:lnTo>
                      <a:lnTo>
                        <a:pt x="864302" y="97002"/>
                      </a:lnTo>
                      <a:lnTo>
                        <a:pt x="860803" y="96049"/>
                      </a:lnTo>
                      <a:lnTo>
                        <a:pt x="858096" y="95294"/>
                      </a:lnTo>
                      <a:lnTo>
                        <a:pt x="856650" y="95108"/>
                      </a:lnTo>
                      <a:lnTo>
                        <a:pt x="854659" y="95034"/>
                      </a:lnTo>
                      <a:lnTo>
                        <a:pt x="853571" y="94663"/>
                      </a:lnTo>
                      <a:lnTo>
                        <a:pt x="852607" y="93722"/>
                      </a:lnTo>
                      <a:lnTo>
                        <a:pt x="852014" y="92793"/>
                      </a:lnTo>
                      <a:lnTo>
                        <a:pt x="851593" y="90615"/>
                      </a:lnTo>
                      <a:lnTo>
                        <a:pt x="851062" y="89129"/>
                      </a:lnTo>
                      <a:lnTo>
                        <a:pt x="850345" y="87644"/>
                      </a:lnTo>
                      <a:lnTo>
                        <a:pt x="849319" y="86394"/>
                      </a:lnTo>
                      <a:lnTo>
                        <a:pt x="848478" y="85094"/>
                      </a:lnTo>
                      <a:lnTo>
                        <a:pt x="847168" y="83868"/>
                      </a:lnTo>
                      <a:lnTo>
                        <a:pt x="846859" y="83596"/>
                      </a:lnTo>
                      <a:lnTo>
                        <a:pt x="844930" y="82593"/>
                      </a:lnTo>
                      <a:lnTo>
                        <a:pt x="843422" y="81714"/>
                      </a:lnTo>
                      <a:lnTo>
                        <a:pt x="842161" y="80476"/>
                      </a:lnTo>
                      <a:lnTo>
                        <a:pt x="840418" y="78917"/>
                      </a:lnTo>
                      <a:lnTo>
                        <a:pt x="839281" y="77728"/>
                      </a:lnTo>
                      <a:lnTo>
                        <a:pt x="837538" y="76676"/>
                      </a:lnTo>
                      <a:lnTo>
                        <a:pt x="836091" y="75921"/>
                      </a:lnTo>
                    </a:path>
                  </a:pathLst>
                </a:custGeom>
                <a:solidFill>
                  <a:srgbClr val="00441B"/>
                </a:solidFill>
                <a:ln w="12352" cap="flat">
                  <a:solidFill>
                    <a:srgbClr val="000000"/>
                  </a:solidFill>
                  <a:prstDash val="solid"/>
                  <a:round/>
                </a:ln>
              </p:spPr>
              <p:txBody>
                <a:bodyPr rtlCol="0" anchor="ctr"/>
                <a:lstStyle/>
                <a:p>
                  <a:endParaRPr lang="LID4096"/>
                </a:p>
              </p:txBody>
            </p:sp>
          </p:grpSp>
          <p:grpSp>
            <p:nvGrpSpPr>
              <p:cNvPr id="59" name="Graphic 4">
                <a:extLst>
                  <a:ext uri="{FF2B5EF4-FFF2-40B4-BE49-F238E27FC236}">
                    <a16:creationId xmlns:a16="http://schemas.microsoft.com/office/drawing/2014/main" id="{924386CA-B126-C598-F434-7F8AD82BB4C8}"/>
                  </a:ext>
                </a:extLst>
              </p:cNvPr>
              <p:cNvGrpSpPr/>
              <p:nvPr/>
            </p:nvGrpSpPr>
            <p:grpSpPr>
              <a:xfrm>
                <a:off x="4051487" y="3757610"/>
                <a:ext cx="960519" cy="414830"/>
                <a:chOff x="4051487" y="3757610"/>
                <a:chExt cx="960519" cy="414830"/>
              </a:xfrm>
              <a:solidFill>
                <a:srgbClr val="FFA500"/>
              </a:solidFill>
            </p:grpSpPr>
            <p:sp>
              <p:nvSpPr>
                <p:cNvPr id="60" name="TextBox 59">
                  <a:extLst>
                    <a:ext uri="{FF2B5EF4-FFF2-40B4-BE49-F238E27FC236}">
                      <a16:creationId xmlns:a16="http://schemas.microsoft.com/office/drawing/2014/main" id="{3E7B26E2-1A24-6629-BF81-F059FBC6C43A}"/>
                    </a:ext>
                  </a:extLst>
                </p:cNvPr>
                <p:cNvSpPr txBox="1"/>
                <p:nvPr/>
              </p:nvSpPr>
              <p:spPr>
                <a:xfrm>
                  <a:off x="4051487" y="3757610"/>
                  <a:ext cx="960519"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Balochistan</a:t>
                  </a:r>
                </a:p>
              </p:txBody>
            </p:sp>
            <p:sp>
              <p:nvSpPr>
                <p:cNvPr id="61" name="TextBox 60">
                  <a:extLst>
                    <a:ext uri="{FF2B5EF4-FFF2-40B4-BE49-F238E27FC236}">
                      <a16:creationId xmlns:a16="http://schemas.microsoft.com/office/drawing/2014/main" id="{10BF1908-911D-C7A8-683D-017A0EFA5574}"/>
                    </a:ext>
                  </a:extLst>
                </p:cNvPr>
                <p:cNvSpPr txBox="1"/>
                <p:nvPr/>
              </p:nvSpPr>
              <p:spPr>
                <a:xfrm>
                  <a:off x="4183254" y="3900378"/>
                  <a:ext cx="643125" cy="272062"/>
                </a:xfrm>
                <a:prstGeom prst="rect">
                  <a:avLst/>
                </a:prstGeom>
                <a:noFill/>
              </p:spPr>
              <p:txBody>
                <a:bodyPr wrap="none" rtlCol="0">
                  <a:spAutoFit/>
                </a:bodyPr>
                <a:lstStyle/>
                <a:p>
                  <a:pPr algn="l"/>
                  <a:r>
                    <a:rPr lang="en-US" sz="1168" spc="0" baseline="0" dirty="0">
                      <a:ln/>
                      <a:solidFill>
                        <a:srgbClr val="7E1115"/>
                      </a:solidFill>
                      <a:latin typeface="Arial"/>
                      <a:cs typeface="Arial"/>
                      <a:sym typeface="Arial"/>
                      <a:rtl val="0"/>
                    </a:rPr>
                    <a:t>50,121</a:t>
                  </a:r>
                  <a:endParaRPr lang="LID4096" sz="1168" spc="0" baseline="0" dirty="0">
                    <a:ln/>
                    <a:solidFill>
                      <a:srgbClr val="7E1115"/>
                    </a:solidFill>
                    <a:latin typeface="Arial"/>
                    <a:cs typeface="Arial"/>
                    <a:sym typeface="Arial"/>
                    <a:rtl val="0"/>
                  </a:endParaRPr>
                </a:p>
              </p:txBody>
            </p:sp>
          </p:grpSp>
          <p:grpSp>
            <p:nvGrpSpPr>
              <p:cNvPr id="62" name="Graphic 4">
                <a:extLst>
                  <a:ext uri="{FF2B5EF4-FFF2-40B4-BE49-F238E27FC236}">
                    <a16:creationId xmlns:a16="http://schemas.microsoft.com/office/drawing/2014/main" id="{D0314BA6-C1C1-A01D-B747-E86CEA5728CE}"/>
                  </a:ext>
                </a:extLst>
              </p:cNvPr>
              <p:cNvGrpSpPr/>
              <p:nvPr/>
            </p:nvGrpSpPr>
            <p:grpSpPr>
              <a:xfrm>
                <a:off x="6672268" y="1248139"/>
                <a:ext cx="1144865" cy="414966"/>
                <a:chOff x="6672268" y="1248139"/>
                <a:chExt cx="1144865" cy="414966"/>
              </a:xfrm>
              <a:solidFill>
                <a:srgbClr val="FFA500"/>
              </a:solidFill>
            </p:grpSpPr>
            <p:sp>
              <p:nvSpPr>
                <p:cNvPr id="63" name="TextBox 62">
                  <a:extLst>
                    <a:ext uri="{FF2B5EF4-FFF2-40B4-BE49-F238E27FC236}">
                      <a16:creationId xmlns:a16="http://schemas.microsoft.com/office/drawing/2014/main" id="{63DEABD4-4B37-0A4A-4165-E69C2EBB46F8}"/>
                    </a:ext>
                  </a:extLst>
                </p:cNvPr>
                <p:cNvSpPr txBox="1"/>
                <p:nvPr/>
              </p:nvSpPr>
              <p:spPr>
                <a:xfrm>
                  <a:off x="6672268" y="1248139"/>
                  <a:ext cx="1144865"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Gilgit</a:t>
                  </a:r>
                  <a:r>
                    <a:rPr lang="LID4096" sz="1168" spc="0" baseline="0">
                      <a:ln/>
                      <a:solidFill>
                        <a:srgbClr val="FFA500"/>
                      </a:solidFill>
                      <a:latin typeface="Arial"/>
                      <a:cs typeface="Arial"/>
                      <a:sym typeface="Arial"/>
                      <a:rtl val="0"/>
                    </a:rPr>
                    <a:t> </a:t>
                  </a:r>
                  <a:r>
                    <a:rPr lang="LID4096" sz="1168" spc="0" baseline="0">
                      <a:ln/>
                      <a:solidFill>
                        <a:srgbClr val="7E1115"/>
                      </a:solidFill>
                      <a:latin typeface="Arial"/>
                      <a:cs typeface="Arial"/>
                      <a:sym typeface="Arial"/>
                      <a:rtl val="0"/>
                    </a:rPr>
                    <a:t>Baltistan</a:t>
                  </a:r>
                </a:p>
              </p:txBody>
            </p:sp>
            <p:sp>
              <p:nvSpPr>
                <p:cNvPr id="64" name="TextBox 63">
                  <a:extLst>
                    <a:ext uri="{FF2B5EF4-FFF2-40B4-BE49-F238E27FC236}">
                      <a16:creationId xmlns:a16="http://schemas.microsoft.com/office/drawing/2014/main" id="{7676FBEE-5BED-DB04-5E1A-1C1A50C71261}"/>
                    </a:ext>
                  </a:extLst>
                </p:cNvPr>
                <p:cNvSpPr txBox="1"/>
                <p:nvPr/>
              </p:nvSpPr>
              <p:spPr>
                <a:xfrm>
                  <a:off x="6954097" y="1391043"/>
                  <a:ext cx="559769" cy="272062"/>
                </a:xfrm>
                <a:prstGeom prst="rect">
                  <a:avLst/>
                </a:prstGeom>
                <a:noFill/>
              </p:spPr>
              <p:txBody>
                <a:bodyPr wrap="none" rtlCol="0">
                  <a:spAutoFit/>
                </a:bodyPr>
                <a:lstStyle/>
                <a:p>
                  <a:pPr algn="l"/>
                  <a:r>
                    <a:rPr lang="en-US" sz="1168" dirty="0">
                      <a:ln/>
                      <a:solidFill>
                        <a:srgbClr val="7E1115"/>
                      </a:solidFill>
                      <a:latin typeface="Arial"/>
                      <a:cs typeface="Arial"/>
                      <a:sym typeface="Arial"/>
                      <a:rtl val="0"/>
                    </a:rPr>
                    <a:t>1,650</a:t>
                  </a:r>
                  <a:endParaRPr lang="LID4096" sz="1168" spc="0" baseline="0" dirty="0">
                    <a:ln/>
                    <a:solidFill>
                      <a:srgbClr val="7E1115"/>
                    </a:solidFill>
                    <a:latin typeface="Arial"/>
                    <a:cs typeface="Arial"/>
                    <a:sym typeface="Arial"/>
                    <a:rtl val="0"/>
                  </a:endParaRPr>
                </a:p>
              </p:txBody>
            </p:sp>
          </p:grpSp>
          <p:grpSp>
            <p:nvGrpSpPr>
              <p:cNvPr id="65" name="Graphic 4">
                <a:extLst>
                  <a:ext uri="{FF2B5EF4-FFF2-40B4-BE49-F238E27FC236}">
                    <a16:creationId xmlns:a16="http://schemas.microsoft.com/office/drawing/2014/main" id="{10634FA5-8A15-8186-847D-DBBD687E241C}"/>
                  </a:ext>
                </a:extLst>
              </p:cNvPr>
              <p:cNvGrpSpPr/>
              <p:nvPr/>
            </p:nvGrpSpPr>
            <p:grpSpPr>
              <a:xfrm>
                <a:off x="5719133" y="1855010"/>
                <a:ext cx="1600118" cy="414830"/>
                <a:chOff x="5719133" y="1855010"/>
                <a:chExt cx="1600118" cy="414830"/>
              </a:xfrm>
              <a:solidFill>
                <a:srgbClr val="FFA500"/>
              </a:solidFill>
            </p:grpSpPr>
            <p:sp>
              <p:nvSpPr>
                <p:cNvPr id="66" name="TextBox 65">
                  <a:extLst>
                    <a:ext uri="{FF2B5EF4-FFF2-40B4-BE49-F238E27FC236}">
                      <a16:creationId xmlns:a16="http://schemas.microsoft.com/office/drawing/2014/main" id="{6F15ECE2-D35E-591B-074E-B6DA37CCF01C}"/>
                    </a:ext>
                  </a:extLst>
                </p:cNvPr>
                <p:cNvSpPr txBox="1"/>
                <p:nvPr/>
              </p:nvSpPr>
              <p:spPr>
                <a:xfrm>
                  <a:off x="5719133" y="1855010"/>
                  <a:ext cx="1600118"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Khyber</a:t>
                  </a:r>
                  <a:r>
                    <a:rPr lang="LID4096" sz="1168" spc="0" baseline="0">
                      <a:ln/>
                      <a:solidFill>
                        <a:srgbClr val="FFA500"/>
                      </a:solidFill>
                      <a:latin typeface="Arial"/>
                      <a:cs typeface="Arial"/>
                      <a:sym typeface="Arial"/>
                      <a:rtl val="0"/>
                    </a:rPr>
                    <a:t> </a:t>
                  </a:r>
                  <a:r>
                    <a:rPr lang="LID4096" sz="1168" spc="0" baseline="0">
                      <a:ln/>
                      <a:solidFill>
                        <a:srgbClr val="7E1115"/>
                      </a:solidFill>
                      <a:latin typeface="Arial"/>
                      <a:cs typeface="Arial"/>
                      <a:sym typeface="Arial"/>
                      <a:rtl val="0"/>
                    </a:rPr>
                    <a:t>Pakhtunkhwa</a:t>
                  </a:r>
                </a:p>
              </p:txBody>
            </p:sp>
            <p:sp>
              <p:nvSpPr>
                <p:cNvPr id="67" name="TextBox 66">
                  <a:extLst>
                    <a:ext uri="{FF2B5EF4-FFF2-40B4-BE49-F238E27FC236}">
                      <a16:creationId xmlns:a16="http://schemas.microsoft.com/office/drawing/2014/main" id="{3A82C383-F2E2-387E-FD23-171F956587F1}"/>
                    </a:ext>
                  </a:extLst>
                </p:cNvPr>
                <p:cNvSpPr txBox="1"/>
                <p:nvPr/>
              </p:nvSpPr>
              <p:spPr>
                <a:xfrm>
                  <a:off x="6122122" y="1997778"/>
                  <a:ext cx="684803" cy="272062"/>
                </a:xfrm>
                <a:prstGeom prst="rect">
                  <a:avLst/>
                </a:prstGeom>
                <a:noFill/>
              </p:spPr>
              <p:txBody>
                <a:bodyPr wrap="none" rtlCol="0">
                  <a:spAutoFit/>
                </a:bodyPr>
                <a:lstStyle/>
                <a:p>
                  <a:pPr algn="l"/>
                  <a:r>
                    <a:rPr lang="en-US" sz="1168" spc="0" baseline="0" dirty="0">
                      <a:ln/>
                      <a:solidFill>
                        <a:srgbClr val="7E1115"/>
                      </a:solidFill>
                      <a:latin typeface="Arial"/>
                      <a:cs typeface="Arial"/>
                      <a:sym typeface="Arial"/>
                      <a:rtl val="0"/>
                    </a:rPr>
                    <a:t>24,,656</a:t>
                  </a:r>
                  <a:endParaRPr lang="LID4096" sz="1168" spc="0" baseline="0" dirty="0">
                    <a:ln/>
                    <a:solidFill>
                      <a:srgbClr val="7E1115"/>
                    </a:solidFill>
                    <a:latin typeface="Arial"/>
                    <a:cs typeface="Arial"/>
                    <a:sym typeface="Arial"/>
                    <a:rtl val="0"/>
                  </a:endParaRPr>
                </a:p>
              </p:txBody>
            </p:sp>
          </p:grpSp>
          <p:grpSp>
            <p:nvGrpSpPr>
              <p:cNvPr id="68" name="Graphic 4">
                <a:extLst>
                  <a:ext uri="{FF2B5EF4-FFF2-40B4-BE49-F238E27FC236}">
                    <a16:creationId xmlns:a16="http://schemas.microsoft.com/office/drawing/2014/main" id="{98085AEF-0BF3-7D9C-DAD4-B591866C89B6}"/>
                  </a:ext>
                </a:extLst>
              </p:cNvPr>
              <p:cNvGrpSpPr/>
              <p:nvPr/>
            </p:nvGrpSpPr>
            <p:grpSpPr>
              <a:xfrm>
                <a:off x="6130083" y="2945531"/>
                <a:ext cx="651140" cy="414830"/>
                <a:chOff x="6130083" y="2945531"/>
                <a:chExt cx="651140" cy="414830"/>
              </a:xfrm>
              <a:solidFill>
                <a:srgbClr val="FFA500"/>
              </a:solidFill>
            </p:grpSpPr>
            <p:sp>
              <p:nvSpPr>
                <p:cNvPr id="69" name="TextBox 68">
                  <a:extLst>
                    <a:ext uri="{FF2B5EF4-FFF2-40B4-BE49-F238E27FC236}">
                      <a16:creationId xmlns:a16="http://schemas.microsoft.com/office/drawing/2014/main" id="{8F295214-A5B2-A803-DC24-C049BC871C59}"/>
                    </a:ext>
                  </a:extLst>
                </p:cNvPr>
                <p:cNvSpPr txBox="1"/>
                <p:nvPr/>
              </p:nvSpPr>
              <p:spPr>
                <a:xfrm>
                  <a:off x="6130083" y="2945531"/>
                  <a:ext cx="651140"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Punjab</a:t>
                  </a:r>
                </a:p>
              </p:txBody>
            </p:sp>
            <p:sp>
              <p:nvSpPr>
                <p:cNvPr id="70" name="TextBox 69">
                  <a:extLst>
                    <a:ext uri="{FF2B5EF4-FFF2-40B4-BE49-F238E27FC236}">
                      <a16:creationId xmlns:a16="http://schemas.microsoft.com/office/drawing/2014/main" id="{FA708B3E-733C-4B49-368F-E4A50F9A1DC5}"/>
                    </a:ext>
                  </a:extLst>
                </p:cNvPr>
                <p:cNvSpPr txBox="1"/>
                <p:nvPr/>
              </p:nvSpPr>
              <p:spPr>
                <a:xfrm>
                  <a:off x="6139194" y="3088299"/>
                  <a:ext cx="559769" cy="272062"/>
                </a:xfrm>
                <a:prstGeom prst="rect">
                  <a:avLst/>
                </a:prstGeom>
                <a:noFill/>
              </p:spPr>
              <p:txBody>
                <a:bodyPr wrap="none" rtlCol="0">
                  <a:spAutoFit/>
                </a:bodyPr>
                <a:lstStyle/>
                <a:p>
                  <a:pPr algn="l"/>
                  <a:r>
                    <a:rPr lang="en-US" sz="1168" spc="0" baseline="0" dirty="0">
                      <a:ln/>
                      <a:solidFill>
                        <a:srgbClr val="7E1115"/>
                      </a:solidFill>
                      <a:latin typeface="Arial"/>
                      <a:cs typeface="Arial"/>
                      <a:sym typeface="Arial"/>
                      <a:rtl val="0"/>
                    </a:rPr>
                    <a:t>8,051</a:t>
                  </a:r>
                  <a:endParaRPr lang="LID4096" sz="1168" spc="0" baseline="0" dirty="0">
                    <a:ln/>
                    <a:solidFill>
                      <a:srgbClr val="7E1115"/>
                    </a:solidFill>
                    <a:latin typeface="Arial"/>
                    <a:cs typeface="Arial"/>
                    <a:sym typeface="Arial"/>
                    <a:rtl val="0"/>
                  </a:endParaRPr>
                </a:p>
              </p:txBody>
            </p:sp>
          </p:grpSp>
          <p:grpSp>
            <p:nvGrpSpPr>
              <p:cNvPr id="71" name="Graphic 4">
                <a:extLst>
                  <a:ext uri="{FF2B5EF4-FFF2-40B4-BE49-F238E27FC236}">
                    <a16:creationId xmlns:a16="http://schemas.microsoft.com/office/drawing/2014/main" id="{EC40ABDD-430E-33F9-D584-7C54448A1C0A}"/>
                  </a:ext>
                </a:extLst>
              </p:cNvPr>
              <p:cNvGrpSpPr/>
              <p:nvPr/>
            </p:nvGrpSpPr>
            <p:grpSpPr>
              <a:xfrm>
                <a:off x="5050547" y="4569404"/>
                <a:ext cx="726481" cy="414830"/>
                <a:chOff x="5050547" y="4569404"/>
                <a:chExt cx="726481" cy="414830"/>
              </a:xfrm>
              <a:solidFill>
                <a:srgbClr val="FFA500"/>
              </a:solidFill>
            </p:grpSpPr>
            <p:sp>
              <p:nvSpPr>
                <p:cNvPr id="72" name="TextBox 71">
                  <a:extLst>
                    <a:ext uri="{FF2B5EF4-FFF2-40B4-BE49-F238E27FC236}">
                      <a16:creationId xmlns:a16="http://schemas.microsoft.com/office/drawing/2014/main" id="{AB9DB18E-408E-F0D6-50B2-8F8AF0EA27D9}"/>
                    </a:ext>
                  </a:extLst>
                </p:cNvPr>
                <p:cNvSpPr txBox="1"/>
                <p:nvPr/>
              </p:nvSpPr>
              <p:spPr>
                <a:xfrm>
                  <a:off x="5108203" y="4569404"/>
                  <a:ext cx="567784" cy="272062"/>
                </a:xfrm>
                <a:prstGeom prst="rect">
                  <a:avLst/>
                </a:prstGeom>
                <a:noFill/>
              </p:spPr>
              <p:txBody>
                <a:bodyPr wrap="none" rtlCol="0">
                  <a:spAutoFit/>
                </a:bodyPr>
                <a:lstStyle/>
                <a:p>
                  <a:pPr algn="l"/>
                  <a:r>
                    <a:rPr lang="LID4096" sz="1168" spc="0" baseline="0">
                      <a:ln/>
                      <a:solidFill>
                        <a:schemeClr val="bg1"/>
                      </a:solidFill>
                      <a:latin typeface="Arial"/>
                      <a:cs typeface="Arial"/>
                      <a:sym typeface="Arial"/>
                      <a:rtl val="0"/>
                    </a:rPr>
                    <a:t>Sindh</a:t>
                  </a:r>
                </a:p>
              </p:txBody>
            </p:sp>
            <p:sp>
              <p:nvSpPr>
                <p:cNvPr id="73" name="TextBox 72">
                  <a:extLst>
                    <a:ext uri="{FF2B5EF4-FFF2-40B4-BE49-F238E27FC236}">
                      <a16:creationId xmlns:a16="http://schemas.microsoft.com/office/drawing/2014/main" id="{AD178157-619A-7FE6-F0E4-D10C02018B58}"/>
                    </a:ext>
                  </a:extLst>
                </p:cNvPr>
                <p:cNvSpPr txBox="1"/>
                <p:nvPr/>
              </p:nvSpPr>
              <p:spPr>
                <a:xfrm>
                  <a:off x="5050547" y="4712172"/>
                  <a:ext cx="726481" cy="272062"/>
                </a:xfrm>
                <a:prstGeom prst="rect">
                  <a:avLst/>
                </a:prstGeom>
                <a:noFill/>
              </p:spPr>
              <p:txBody>
                <a:bodyPr wrap="none" rtlCol="0">
                  <a:spAutoFit/>
                </a:bodyPr>
                <a:lstStyle/>
                <a:p>
                  <a:pPr algn="l"/>
                  <a:r>
                    <a:rPr lang="LID4096" sz="1168" spc="0" baseline="0" dirty="0">
                      <a:ln/>
                      <a:solidFill>
                        <a:schemeClr val="bg1"/>
                      </a:solidFill>
                      <a:latin typeface="Arial"/>
                      <a:cs typeface="Arial"/>
                      <a:sym typeface="Arial"/>
                      <a:rtl val="0"/>
                    </a:rPr>
                    <a:t>15</a:t>
                  </a:r>
                  <a:r>
                    <a:rPr lang="en-US" sz="1168" spc="0" baseline="0" dirty="0">
                      <a:ln/>
                      <a:solidFill>
                        <a:schemeClr val="bg1"/>
                      </a:solidFill>
                      <a:latin typeface="Arial"/>
                      <a:cs typeface="Arial"/>
                      <a:sym typeface="Arial"/>
                      <a:rtl val="0"/>
                    </a:rPr>
                    <a:t>2,356</a:t>
                  </a:r>
                  <a:endParaRPr lang="LID4096" sz="1168" spc="0" baseline="0" dirty="0">
                    <a:ln/>
                    <a:solidFill>
                      <a:schemeClr val="bg1"/>
                    </a:solidFill>
                    <a:latin typeface="Arial"/>
                    <a:cs typeface="Arial"/>
                    <a:sym typeface="Arial"/>
                    <a:rtl val="0"/>
                  </a:endParaRPr>
                </a:p>
              </p:txBody>
            </p:sp>
          </p:grpSp>
        </p:grpSp>
        <p:grpSp>
          <p:nvGrpSpPr>
            <p:cNvPr id="75" name="Graphic 4">
              <a:extLst>
                <a:ext uri="{FF2B5EF4-FFF2-40B4-BE49-F238E27FC236}">
                  <a16:creationId xmlns:a16="http://schemas.microsoft.com/office/drawing/2014/main" id="{7E2264EA-56B4-B3E7-AC4F-98C4A66D0015}"/>
                </a:ext>
              </a:extLst>
            </p:cNvPr>
            <p:cNvGrpSpPr/>
            <p:nvPr/>
          </p:nvGrpSpPr>
          <p:grpSpPr>
            <a:xfrm>
              <a:off x="2764441" y="0"/>
              <a:ext cx="6768442" cy="6862951"/>
              <a:chOff x="2764441" y="0"/>
              <a:chExt cx="6768442" cy="6862951"/>
            </a:xfrm>
          </p:grpSpPr>
          <p:sp>
            <p:nvSpPr>
              <p:cNvPr id="76" name="Freeform: Shape 75">
                <a:extLst>
                  <a:ext uri="{FF2B5EF4-FFF2-40B4-BE49-F238E27FC236}">
                    <a16:creationId xmlns:a16="http://schemas.microsoft.com/office/drawing/2014/main" id="{E6FB4B1C-A981-4E3D-3536-EC3FFCEE3D60}"/>
                  </a:ext>
                </a:extLst>
              </p:cNvPr>
              <p:cNvSpPr/>
              <p:nvPr/>
            </p:nvSpPr>
            <p:spPr>
              <a:xfrm>
                <a:off x="8627737" y="0"/>
                <a:ext cx="342674" cy="6862951"/>
              </a:xfrm>
              <a:custGeom>
                <a:avLst/>
                <a:gdLst>
                  <a:gd name="connsiteX0" fmla="*/ 0 w 342674"/>
                  <a:gd name="connsiteY0" fmla="*/ 6862952 h 6862951"/>
                  <a:gd name="connsiteX1" fmla="*/ 342675 w 342674"/>
                  <a:gd name="connsiteY1" fmla="*/ 6862952 h 6862951"/>
                  <a:gd name="connsiteX2" fmla="*/ 342675 w 342674"/>
                  <a:gd name="connsiteY2" fmla="*/ 0 h 6862951"/>
                  <a:gd name="connsiteX3" fmla="*/ 0 w 342674"/>
                  <a:gd name="connsiteY3" fmla="*/ 0 h 6862951"/>
                  <a:gd name="connsiteX4" fmla="*/ 0 w 34267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74" h="6862951">
                    <a:moveTo>
                      <a:pt x="0" y="6862952"/>
                    </a:moveTo>
                    <a:lnTo>
                      <a:pt x="342675" y="6862952"/>
                    </a:lnTo>
                    <a:lnTo>
                      <a:pt x="342675" y="0"/>
                    </a:lnTo>
                    <a:lnTo>
                      <a:pt x="0" y="0"/>
                    </a:lnTo>
                    <a:lnTo>
                      <a:pt x="0" y="6862952"/>
                    </a:lnTo>
                    <a:close/>
                  </a:path>
                </a:pathLst>
              </a:custGeom>
              <a:noFill/>
              <a:ln w="12352" cap="flat">
                <a:noFill/>
                <a:prstDash val="solid"/>
                <a:round/>
              </a:ln>
            </p:spPr>
            <p:txBody>
              <a:bodyPr rtlCol="0" anchor="ctr"/>
              <a:lstStyle/>
              <a:p>
                <a:endParaRPr lang="LID4096"/>
              </a:p>
            </p:txBody>
          </p:sp>
          <p:sp>
            <p:nvSpPr>
              <p:cNvPr id="77" name="Freeform: Shape 76">
                <a:extLst>
                  <a:ext uri="{FF2B5EF4-FFF2-40B4-BE49-F238E27FC236}">
                    <a16:creationId xmlns:a16="http://schemas.microsoft.com/office/drawing/2014/main" id="{82E528B4-B315-7C07-0D04-B3076C5467CD}"/>
                  </a:ext>
                </a:extLst>
              </p:cNvPr>
              <p:cNvSpPr/>
              <p:nvPr/>
            </p:nvSpPr>
            <p:spPr>
              <a:xfrm>
                <a:off x="2764441" y="0"/>
                <a:ext cx="12362" cy="12379"/>
              </a:xfrm>
              <a:custGeom>
                <a:avLst/>
                <a:gdLst/>
                <a:ahLst/>
                <a:cxnLst/>
                <a:rect l="l" t="t" r="r" b="b"/>
                <a:pathLst>
                  <a:path w="12362" h="12379"/>
                </a:pathLst>
              </a:custGeom>
              <a:solidFill>
                <a:srgbClr val="FFFFFF"/>
              </a:solidFill>
              <a:ln w="124" cap="flat">
                <a:solidFill>
                  <a:srgbClr val="FFFFFF"/>
                </a:solidFill>
                <a:prstDash val="solid"/>
                <a:miter/>
              </a:ln>
            </p:spPr>
            <p:txBody>
              <a:bodyPr rtlCol="0" anchor="ctr"/>
              <a:lstStyle/>
              <a:p>
                <a:endParaRPr lang="LID4096"/>
              </a:p>
            </p:txBody>
          </p:sp>
          <p:grpSp>
            <p:nvGrpSpPr>
              <p:cNvPr id="78" name="Graphic 4">
                <a:extLst>
                  <a:ext uri="{FF2B5EF4-FFF2-40B4-BE49-F238E27FC236}">
                    <a16:creationId xmlns:a16="http://schemas.microsoft.com/office/drawing/2014/main" id="{EFF04B81-5F95-8F55-B718-CAF64AB06027}"/>
                  </a:ext>
                </a:extLst>
              </p:cNvPr>
              <p:cNvGrpSpPr/>
              <p:nvPr/>
            </p:nvGrpSpPr>
            <p:grpSpPr>
              <a:xfrm>
                <a:off x="9013679" y="281564"/>
                <a:ext cx="519204" cy="5390001"/>
                <a:chOff x="9013679" y="281564"/>
                <a:chExt cx="519204" cy="5390001"/>
              </a:xfrm>
              <a:solidFill>
                <a:srgbClr val="262626"/>
              </a:solidFill>
            </p:grpSpPr>
            <p:sp>
              <p:nvSpPr>
                <p:cNvPr id="79" name="TextBox 78">
                  <a:extLst>
                    <a:ext uri="{FF2B5EF4-FFF2-40B4-BE49-F238E27FC236}">
                      <a16:creationId xmlns:a16="http://schemas.microsoft.com/office/drawing/2014/main" id="{6A04D22C-DE79-6E67-291F-E1A6EC34C668}"/>
                    </a:ext>
                  </a:extLst>
                </p:cNvPr>
                <p:cNvSpPr txBox="1"/>
                <p:nvPr/>
              </p:nvSpPr>
              <p:spPr>
                <a:xfrm>
                  <a:off x="8922239" y="5452539"/>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20000</a:t>
                  </a:r>
                </a:p>
              </p:txBody>
            </p:sp>
            <p:sp>
              <p:nvSpPr>
                <p:cNvPr id="80" name="TextBox 79">
                  <a:extLst>
                    <a:ext uri="{FF2B5EF4-FFF2-40B4-BE49-F238E27FC236}">
                      <a16:creationId xmlns:a16="http://schemas.microsoft.com/office/drawing/2014/main" id="{7963EF28-CC9B-ED38-6131-94CDCD7F159D}"/>
                    </a:ext>
                  </a:extLst>
                </p:cNvPr>
                <p:cNvSpPr txBox="1"/>
                <p:nvPr/>
              </p:nvSpPr>
              <p:spPr>
                <a:xfrm>
                  <a:off x="8922239" y="4148367"/>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40000</a:t>
                  </a:r>
                </a:p>
              </p:txBody>
            </p:sp>
            <p:sp>
              <p:nvSpPr>
                <p:cNvPr id="81" name="TextBox 80">
                  <a:extLst>
                    <a:ext uri="{FF2B5EF4-FFF2-40B4-BE49-F238E27FC236}">
                      <a16:creationId xmlns:a16="http://schemas.microsoft.com/office/drawing/2014/main" id="{1B200F3C-2F9B-C037-44FE-88AC7D68BAA8}"/>
                    </a:ext>
                  </a:extLst>
                </p:cNvPr>
                <p:cNvSpPr txBox="1"/>
                <p:nvPr/>
              </p:nvSpPr>
              <p:spPr>
                <a:xfrm>
                  <a:off x="8922239" y="2844196"/>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60000</a:t>
                  </a:r>
                </a:p>
              </p:txBody>
            </p:sp>
            <p:sp>
              <p:nvSpPr>
                <p:cNvPr id="82" name="TextBox 81">
                  <a:extLst>
                    <a:ext uri="{FF2B5EF4-FFF2-40B4-BE49-F238E27FC236}">
                      <a16:creationId xmlns:a16="http://schemas.microsoft.com/office/drawing/2014/main" id="{A49D077E-1B48-D8CD-15B0-54038796F14A}"/>
                    </a:ext>
                  </a:extLst>
                </p:cNvPr>
                <p:cNvSpPr txBox="1"/>
                <p:nvPr/>
              </p:nvSpPr>
              <p:spPr>
                <a:xfrm>
                  <a:off x="8922239" y="1540013"/>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80000</a:t>
                  </a:r>
                </a:p>
              </p:txBody>
            </p:sp>
            <p:sp>
              <p:nvSpPr>
                <p:cNvPr id="83" name="TextBox 82">
                  <a:extLst>
                    <a:ext uri="{FF2B5EF4-FFF2-40B4-BE49-F238E27FC236}">
                      <a16:creationId xmlns:a16="http://schemas.microsoft.com/office/drawing/2014/main" id="{4575A2AD-7531-79BD-0F3C-3EE3B65A9EC0}"/>
                    </a:ext>
                  </a:extLst>
                </p:cNvPr>
                <p:cNvSpPr txBox="1"/>
                <p:nvPr/>
              </p:nvSpPr>
              <p:spPr>
                <a:xfrm>
                  <a:off x="8922239" y="235844"/>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100000</a:t>
                  </a:r>
                </a:p>
              </p:txBody>
            </p:sp>
          </p:grpSp>
          <p:pic>
            <p:nvPicPr>
              <p:cNvPr id="84" name="Picture 83">
                <a:extLst>
                  <a:ext uri="{FF2B5EF4-FFF2-40B4-BE49-F238E27FC236}">
                    <a16:creationId xmlns:a16="http://schemas.microsoft.com/office/drawing/2014/main" id="{496CAFEC-BCA7-12B1-2C47-1AB136863AA2}"/>
                  </a:ext>
                </a:extLst>
              </p:cNvPr>
              <p:cNvPicPr>
                <a:picLocks noChangeAspect="1"/>
              </p:cNvPicPr>
              <p:nvPr/>
            </p:nvPicPr>
            <p:blipFill>
              <a:blip r:embed="rId5"/>
              <a:stretch>
                <a:fillRect/>
              </a:stretch>
            </p:blipFill>
            <p:spPr>
              <a:xfrm flipV="1">
                <a:off x="8629962" y="0"/>
                <a:ext cx="338224" cy="6862951"/>
              </a:xfrm>
              <a:custGeom>
                <a:avLst/>
                <a:gdLst>
                  <a:gd name="connsiteX0" fmla="*/ 0 w 338224"/>
                  <a:gd name="connsiteY0" fmla="*/ 0 h 6862951"/>
                  <a:gd name="connsiteX1" fmla="*/ 338224 w 338224"/>
                  <a:gd name="connsiteY1" fmla="*/ 0 h 6862951"/>
                  <a:gd name="connsiteX2" fmla="*/ 338224 w 338224"/>
                  <a:gd name="connsiteY2" fmla="*/ 6862952 h 6862951"/>
                  <a:gd name="connsiteX3" fmla="*/ 0 w 338224"/>
                  <a:gd name="connsiteY3" fmla="*/ 6862952 h 6862951"/>
                </a:gdLst>
                <a:ahLst/>
                <a:cxnLst>
                  <a:cxn ang="0">
                    <a:pos x="connsiteX0" y="connsiteY0"/>
                  </a:cxn>
                  <a:cxn ang="0">
                    <a:pos x="connsiteX1" y="connsiteY1"/>
                  </a:cxn>
                  <a:cxn ang="0">
                    <a:pos x="connsiteX2" y="connsiteY2"/>
                  </a:cxn>
                  <a:cxn ang="0">
                    <a:pos x="connsiteX3" y="connsiteY3"/>
                  </a:cxn>
                </a:cxnLst>
                <a:rect l="l" t="t" r="r" b="b"/>
                <a:pathLst>
                  <a:path w="338224" h="6862951">
                    <a:moveTo>
                      <a:pt x="0" y="0"/>
                    </a:moveTo>
                    <a:lnTo>
                      <a:pt x="338224" y="0"/>
                    </a:lnTo>
                    <a:lnTo>
                      <a:pt x="338224" y="6862952"/>
                    </a:lnTo>
                    <a:lnTo>
                      <a:pt x="0" y="6862952"/>
                    </a:lnTo>
                    <a:close/>
                  </a:path>
                </a:pathLst>
              </a:custGeom>
            </p:spPr>
          </p:pic>
          <p:sp>
            <p:nvSpPr>
              <p:cNvPr id="85" name="Freeform: Shape 84">
                <a:extLst>
                  <a:ext uri="{FF2B5EF4-FFF2-40B4-BE49-F238E27FC236}">
                    <a16:creationId xmlns:a16="http://schemas.microsoft.com/office/drawing/2014/main" id="{359AC640-58C8-D416-4704-A3CB696652B9}"/>
                  </a:ext>
                </a:extLst>
              </p:cNvPr>
              <p:cNvSpPr/>
              <p:nvPr/>
            </p:nvSpPr>
            <p:spPr>
              <a:xfrm>
                <a:off x="8627737" y="0"/>
                <a:ext cx="342674" cy="6862951"/>
              </a:xfrm>
              <a:custGeom>
                <a:avLst/>
                <a:gdLst>
                  <a:gd name="connsiteX0" fmla="*/ 0 w 342674"/>
                  <a:gd name="connsiteY0" fmla="*/ 6862952 h 6862951"/>
                  <a:gd name="connsiteX1" fmla="*/ 171338 w 342674"/>
                  <a:gd name="connsiteY1" fmla="*/ 6862952 h 6862951"/>
                  <a:gd name="connsiteX2" fmla="*/ 342675 w 342674"/>
                  <a:gd name="connsiteY2" fmla="*/ 6862952 h 6862951"/>
                  <a:gd name="connsiteX3" fmla="*/ 342675 w 342674"/>
                  <a:gd name="connsiteY3" fmla="*/ 0 h 6862951"/>
                  <a:gd name="connsiteX4" fmla="*/ 171338 w 342674"/>
                  <a:gd name="connsiteY4" fmla="*/ 0 h 6862951"/>
                  <a:gd name="connsiteX5" fmla="*/ 0 w 342674"/>
                  <a:gd name="connsiteY5" fmla="*/ 0 h 6862951"/>
                  <a:gd name="connsiteX6" fmla="*/ 0 w 342674"/>
                  <a:gd name="connsiteY6" fmla="*/ 6862952 h 686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674" h="6862951">
                    <a:moveTo>
                      <a:pt x="0" y="6862952"/>
                    </a:moveTo>
                    <a:lnTo>
                      <a:pt x="171338" y="6862952"/>
                    </a:lnTo>
                    <a:lnTo>
                      <a:pt x="342675" y="6862952"/>
                    </a:lnTo>
                    <a:lnTo>
                      <a:pt x="342675" y="0"/>
                    </a:lnTo>
                    <a:lnTo>
                      <a:pt x="171338" y="0"/>
                    </a:lnTo>
                    <a:lnTo>
                      <a:pt x="0" y="0"/>
                    </a:lnTo>
                    <a:lnTo>
                      <a:pt x="0" y="6862952"/>
                    </a:lnTo>
                    <a:close/>
                  </a:path>
                </a:pathLst>
              </a:custGeom>
              <a:noFill/>
              <a:ln w="12352" cap="sq">
                <a:solidFill>
                  <a:srgbClr val="CCCCCC"/>
                </a:solidFill>
                <a:prstDash val="solid"/>
                <a:miter/>
              </a:ln>
            </p:spPr>
            <p:txBody>
              <a:bodyPr rtlCol="0" anchor="ctr"/>
              <a:lstStyle/>
              <a:p>
                <a:endParaRPr lang="LID4096"/>
              </a:p>
            </p:txBody>
          </p:sp>
        </p:grpSp>
      </p:grpSp>
      <p:graphicFrame>
        <p:nvGraphicFramePr>
          <p:cNvPr id="87" name="Table 86">
            <a:extLst>
              <a:ext uri="{FF2B5EF4-FFF2-40B4-BE49-F238E27FC236}">
                <a16:creationId xmlns:a16="http://schemas.microsoft.com/office/drawing/2014/main" id="{2C9C8AC0-2A3C-9B0D-AFA5-5DC566BA2277}"/>
              </a:ext>
            </a:extLst>
          </p:cNvPr>
          <p:cNvGraphicFramePr>
            <a:graphicFrameLocks noGrp="1"/>
          </p:cNvGraphicFramePr>
          <p:nvPr>
            <p:extLst>
              <p:ext uri="{D42A27DB-BD31-4B8C-83A1-F6EECF244321}">
                <p14:modId xmlns:p14="http://schemas.microsoft.com/office/powerpoint/2010/main" val="2619771013"/>
              </p:ext>
            </p:extLst>
          </p:nvPr>
        </p:nvGraphicFramePr>
        <p:xfrm>
          <a:off x="242557" y="3537077"/>
          <a:ext cx="5048634" cy="2042160"/>
        </p:xfrm>
        <a:graphic>
          <a:graphicData uri="http://schemas.openxmlformats.org/drawingml/2006/table">
            <a:tbl>
              <a:tblPr>
                <a:tableStyleId>{616DA210-FB5B-4158-B5E0-FEB733F419BA}</a:tableStyleId>
              </a:tblPr>
              <a:tblGrid>
                <a:gridCol w="2476786">
                  <a:extLst>
                    <a:ext uri="{9D8B030D-6E8A-4147-A177-3AD203B41FA5}">
                      <a16:colId xmlns:a16="http://schemas.microsoft.com/office/drawing/2014/main" val="47912142"/>
                    </a:ext>
                  </a:extLst>
                </a:gridCol>
                <a:gridCol w="2571848">
                  <a:extLst>
                    <a:ext uri="{9D8B030D-6E8A-4147-A177-3AD203B41FA5}">
                      <a16:colId xmlns:a16="http://schemas.microsoft.com/office/drawing/2014/main" val="3781968927"/>
                    </a:ext>
                  </a:extLst>
                </a:gridCol>
              </a:tblGrid>
              <a:tr h="0">
                <a:tc>
                  <a:txBody>
                    <a:bodyPr/>
                    <a:lstStyle/>
                    <a:p>
                      <a:pPr algn="ctr" fontAlgn="ctr"/>
                      <a:r>
                        <a:rPr lang="en-US" sz="1400" b="1" dirty="0">
                          <a:solidFill>
                            <a:srgbClr val="7E1115"/>
                          </a:solidFill>
                          <a:effectLst/>
                          <a:latin typeface="Verdana" panose="020B0604030504040204" pitchFamily="34" charset="0"/>
                          <a:ea typeface="Verdana" panose="020B0604030504040204" pitchFamily="34" charset="0"/>
                        </a:rPr>
                        <a:t>PROVINCE</a:t>
                      </a:r>
                    </a:p>
                  </a:txBody>
                  <a:tcPr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400" b="1">
                          <a:solidFill>
                            <a:srgbClr val="7E1115"/>
                          </a:solidFill>
                          <a:effectLst/>
                          <a:latin typeface="Verdana" panose="020B0604030504040204" pitchFamily="34" charset="0"/>
                          <a:ea typeface="Verdana" panose="020B0604030504040204" pitchFamily="34" charset="0"/>
                        </a:rPr>
                        <a:t>HOUSEHOLDS REACHED</a:t>
                      </a:r>
                      <a:r>
                        <a:rPr lang="en-CH" sz="1400" b="1">
                          <a:solidFill>
                            <a:srgbClr val="7E1115"/>
                          </a:solidFill>
                          <a:effectLst/>
                          <a:latin typeface="Verdana" panose="020B0604030504040204" pitchFamily="34" charset="0"/>
                          <a:ea typeface="Verdana" panose="020B0604030504040204" pitchFamily="34" charset="0"/>
                        </a:rPr>
                        <a:t> </a:t>
                      </a:r>
                    </a:p>
                  </a:txBody>
                  <a:tcPr anchor="ctr"/>
                </a:tc>
                <a:extLst>
                  <a:ext uri="{0D108BD9-81ED-4DB2-BD59-A6C34878D82A}">
                    <a16:rowId xmlns:a16="http://schemas.microsoft.com/office/drawing/2014/main" val="3382415692"/>
                  </a:ext>
                </a:extLst>
              </a:tr>
              <a:tr h="0">
                <a:tc>
                  <a:txBody>
                    <a:bodyPr/>
                    <a:lstStyle/>
                    <a:p>
                      <a:pPr algn="l" fontAlgn="ctr"/>
                      <a:r>
                        <a:rPr lang="en-US" sz="1400" b="1" dirty="0">
                          <a:effectLst/>
                          <a:latin typeface="Verdana" panose="020B0604030504040204" pitchFamily="34" charset="0"/>
                          <a:ea typeface="Verdana" panose="020B0604030504040204" pitchFamily="34" charset="0"/>
                        </a:rPr>
                        <a:t>Sindh</a:t>
                      </a:r>
                    </a:p>
                  </a:txBody>
                  <a:tcPr anchor="ctr"/>
                </a:tc>
                <a:tc>
                  <a:txBody>
                    <a:bodyPr/>
                    <a:lstStyle/>
                    <a:p>
                      <a:pPr algn="r" fontAlgn="ctr"/>
                      <a:r>
                        <a:rPr lang="en-CH" sz="1400" dirty="0">
                          <a:effectLst/>
                          <a:latin typeface="Verdana" panose="020B0604030504040204" pitchFamily="34" charset="0"/>
                          <a:ea typeface="Verdana" panose="020B0604030504040204" pitchFamily="34" charset="0"/>
                        </a:rPr>
                        <a:t>15</a:t>
                      </a:r>
                      <a:r>
                        <a:rPr lang="en-US" sz="1400" dirty="0">
                          <a:effectLst/>
                          <a:latin typeface="Verdana" panose="020B0604030504040204" pitchFamily="34" charset="0"/>
                          <a:ea typeface="Verdana" panose="020B0604030504040204" pitchFamily="34" charset="0"/>
                        </a:rPr>
                        <a:t>2</a:t>
                      </a:r>
                      <a:r>
                        <a:rPr lang="en-CH" sz="1400" dirty="0">
                          <a:effectLst/>
                          <a:latin typeface="Verdana" panose="020B0604030504040204" pitchFamily="34" charset="0"/>
                          <a:ea typeface="Verdana" panose="020B0604030504040204" pitchFamily="34" charset="0"/>
                        </a:rPr>
                        <a:t>,</a:t>
                      </a:r>
                      <a:r>
                        <a:rPr lang="en-US" sz="1400" dirty="0">
                          <a:effectLst/>
                          <a:latin typeface="Verdana" panose="020B0604030504040204" pitchFamily="34" charset="0"/>
                          <a:ea typeface="Verdana" panose="020B0604030504040204" pitchFamily="34" charset="0"/>
                        </a:rPr>
                        <a:t>356</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124681"/>
                  </a:ext>
                </a:extLst>
              </a:tr>
              <a:tr h="0">
                <a:tc>
                  <a:txBody>
                    <a:bodyPr/>
                    <a:lstStyle/>
                    <a:p>
                      <a:pPr algn="l" fontAlgn="ctr"/>
                      <a:r>
                        <a:rPr lang="en-US" sz="1400" b="1" dirty="0">
                          <a:effectLst/>
                          <a:latin typeface="Verdana" panose="020B0604030504040204" pitchFamily="34" charset="0"/>
                          <a:ea typeface="Verdana" panose="020B0604030504040204" pitchFamily="34" charset="0"/>
                        </a:rPr>
                        <a:t>Balochistan</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50</a:t>
                      </a:r>
                      <a:r>
                        <a:rPr lang="en-CH" sz="1400" dirty="0">
                          <a:effectLst/>
                          <a:latin typeface="Verdana" panose="020B0604030504040204" pitchFamily="34" charset="0"/>
                          <a:ea typeface="Verdana" panose="020B0604030504040204" pitchFamily="34" charset="0"/>
                        </a:rPr>
                        <a:t>,1</a:t>
                      </a:r>
                      <a:r>
                        <a:rPr lang="en-US" sz="1400" dirty="0">
                          <a:effectLst/>
                          <a:latin typeface="Verdana" panose="020B0604030504040204" pitchFamily="34" charset="0"/>
                          <a:ea typeface="Verdana" panose="020B0604030504040204" pitchFamily="34" charset="0"/>
                        </a:rPr>
                        <a:t>21</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1432433486"/>
                  </a:ext>
                </a:extLst>
              </a:tr>
              <a:tr h="0">
                <a:tc>
                  <a:txBody>
                    <a:bodyPr/>
                    <a:lstStyle/>
                    <a:p>
                      <a:pPr algn="l" fontAlgn="ctr"/>
                      <a:r>
                        <a:rPr lang="en-US" sz="1400" b="1">
                          <a:effectLst/>
                          <a:latin typeface="Verdana" panose="020B0604030504040204" pitchFamily="34" charset="0"/>
                          <a:ea typeface="Verdana" panose="020B0604030504040204" pitchFamily="34" charset="0"/>
                        </a:rPr>
                        <a:t>Khyber Pakhtunkhwa</a:t>
                      </a:r>
                    </a:p>
                  </a:txBody>
                  <a:tcPr anchor="ctr"/>
                </a:tc>
                <a:tc>
                  <a:txBody>
                    <a:bodyPr/>
                    <a:lstStyle/>
                    <a:p>
                      <a:pPr algn="r" fontAlgn="ctr"/>
                      <a:r>
                        <a:rPr lang="en-CH" sz="1400" dirty="0">
                          <a:effectLst/>
                          <a:latin typeface="Verdana" panose="020B0604030504040204" pitchFamily="34" charset="0"/>
                          <a:ea typeface="Verdana" panose="020B0604030504040204" pitchFamily="34" charset="0"/>
                        </a:rPr>
                        <a:t>2</a:t>
                      </a:r>
                      <a:r>
                        <a:rPr lang="en-US" sz="1400" dirty="0">
                          <a:effectLst/>
                          <a:latin typeface="Verdana" panose="020B0604030504040204" pitchFamily="34" charset="0"/>
                          <a:ea typeface="Verdana" panose="020B0604030504040204" pitchFamily="34" charset="0"/>
                        </a:rPr>
                        <a:t>4</a:t>
                      </a:r>
                      <a:r>
                        <a:rPr lang="en-CH" sz="1400" dirty="0">
                          <a:effectLst/>
                          <a:latin typeface="Verdana" panose="020B0604030504040204" pitchFamily="34" charset="0"/>
                          <a:ea typeface="Verdana" panose="020B0604030504040204" pitchFamily="34" charset="0"/>
                        </a:rPr>
                        <a:t>,</a:t>
                      </a:r>
                      <a:r>
                        <a:rPr lang="en-US" sz="1400" dirty="0">
                          <a:effectLst/>
                          <a:latin typeface="Verdana" panose="020B0604030504040204" pitchFamily="34" charset="0"/>
                          <a:ea typeface="Verdana" panose="020B0604030504040204" pitchFamily="34" charset="0"/>
                        </a:rPr>
                        <a:t>6</a:t>
                      </a:r>
                      <a:r>
                        <a:rPr lang="en-CH" sz="1400" dirty="0">
                          <a:effectLst/>
                          <a:latin typeface="Verdana" panose="020B0604030504040204" pitchFamily="34" charset="0"/>
                          <a:ea typeface="Verdana" panose="020B0604030504040204" pitchFamily="34" charset="0"/>
                        </a:rPr>
                        <a:t>56</a:t>
                      </a:r>
                    </a:p>
                  </a:txBody>
                  <a:tcPr anchor="ctr"/>
                </a:tc>
                <a:extLst>
                  <a:ext uri="{0D108BD9-81ED-4DB2-BD59-A6C34878D82A}">
                    <a16:rowId xmlns:a16="http://schemas.microsoft.com/office/drawing/2014/main" val="717254256"/>
                  </a:ext>
                </a:extLst>
              </a:tr>
              <a:tr h="0">
                <a:tc>
                  <a:txBody>
                    <a:bodyPr/>
                    <a:lstStyle/>
                    <a:p>
                      <a:pPr algn="l" fontAlgn="ctr"/>
                      <a:r>
                        <a:rPr lang="en-US" sz="1400" b="1">
                          <a:effectLst/>
                          <a:latin typeface="Verdana" panose="020B0604030504040204" pitchFamily="34" charset="0"/>
                          <a:ea typeface="Verdana" panose="020B0604030504040204" pitchFamily="34" charset="0"/>
                        </a:rPr>
                        <a:t>Punjab</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8</a:t>
                      </a:r>
                      <a:r>
                        <a:rPr lang="en-CH" sz="1400" dirty="0">
                          <a:effectLst/>
                          <a:latin typeface="Verdana" panose="020B0604030504040204" pitchFamily="34" charset="0"/>
                          <a:ea typeface="Verdana" panose="020B0604030504040204" pitchFamily="34" charset="0"/>
                        </a:rPr>
                        <a:t>,</a:t>
                      </a:r>
                      <a:r>
                        <a:rPr lang="en-US" sz="1400" dirty="0">
                          <a:effectLst/>
                          <a:latin typeface="Verdana" panose="020B0604030504040204" pitchFamily="34" charset="0"/>
                          <a:ea typeface="Verdana" panose="020B0604030504040204" pitchFamily="34" charset="0"/>
                        </a:rPr>
                        <a:t>051</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2340524872"/>
                  </a:ext>
                </a:extLst>
              </a:tr>
              <a:tr h="0">
                <a:tc>
                  <a:txBody>
                    <a:bodyPr/>
                    <a:lstStyle/>
                    <a:p>
                      <a:pPr algn="l" fontAlgn="ctr"/>
                      <a:r>
                        <a:rPr lang="en-US" sz="1400" b="1">
                          <a:effectLst/>
                          <a:latin typeface="Verdana" panose="020B0604030504040204" pitchFamily="34" charset="0"/>
                          <a:ea typeface="Verdana" panose="020B0604030504040204" pitchFamily="34" charset="0"/>
                        </a:rPr>
                        <a:t>Gilgit Baltistan</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1,650</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509950661"/>
                  </a:ext>
                </a:extLst>
              </a:tr>
            </a:tbl>
          </a:graphicData>
        </a:graphic>
      </p:graphicFrame>
    </p:spTree>
    <p:extLst>
      <p:ext uri="{BB962C8B-B14F-4D97-AF65-F5344CB8AC3E}">
        <p14:creationId xmlns:p14="http://schemas.microsoft.com/office/powerpoint/2010/main" val="20060137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92" name="TextBox 91">
            <a:extLst>
              <a:ext uri="{FF2B5EF4-FFF2-40B4-BE49-F238E27FC236}">
                <a16:creationId xmlns:a16="http://schemas.microsoft.com/office/drawing/2014/main" id="{696F8E60-00E4-3074-DCFF-ADB1EC513C40}"/>
              </a:ext>
            </a:extLst>
          </p:cNvPr>
          <p:cNvSpPr txBox="1"/>
          <p:nvPr/>
        </p:nvSpPr>
        <p:spPr>
          <a:xfrm>
            <a:off x="699547" y="956255"/>
            <a:ext cx="7736080" cy="584775"/>
          </a:xfrm>
          <a:prstGeom prst="rect">
            <a:avLst/>
          </a:prstGeom>
          <a:noFill/>
        </p:spPr>
        <p:txBody>
          <a:bodyPr wrap="square">
            <a:spAutoFit/>
          </a:bodyPr>
          <a:lstStyle/>
          <a:p>
            <a:r>
              <a:rPr lang="en-US" sz="3200" b="1">
                <a:solidFill>
                  <a:srgbClr val="7E1115"/>
                </a:solidFill>
                <a:latin typeface="Verdana" panose="020B0604030504040204" pitchFamily="34" charset="0"/>
                <a:ea typeface="Verdana" panose="020B0604030504040204" pitchFamily="34" charset="0"/>
              </a:rPr>
              <a:t>Gap per Province (households)</a:t>
            </a:r>
            <a:endParaRPr lang="LID4096" sz="3200"/>
          </a:p>
        </p:txBody>
      </p:sp>
      <p:graphicFrame>
        <p:nvGraphicFramePr>
          <p:cNvPr id="95" name="Table 94">
            <a:extLst>
              <a:ext uri="{FF2B5EF4-FFF2-40B4-BE49-F238E27FC236}">
                <a16:creationId xmlns:a16="http://schemas.microsoft.com/office/drawing/2014/main" id="{CE748F37-666B-3BCE-DFF8-CF32B50EFA3D}"/>
              </a:ext>
            </a:extLst>
          </p:cNvPr>
          <p:cNvGraphicFramePr>
            <a:graphicFrameLocks noGrp="1"/>
          </p:cNvGraphicFramePr>
          <p:nvPr>
            <p:extLst>
              <p:ext uri="{D42A27DB-BD31-4B8C-83A1-F6EECF244321}">
                <p14:modId xmlns:p14="http://schemas.microsoft.com/office/powerpoint/2010/main" val="246952195"/>
              </p:ext>
            </p:extLst>
          </p:nvPr>
        </p:nvGraphicFramePr>
        <p:xfrm>
          <a:off x="881573" y="2963888"/>
          <a:ext cx="3442318" cy="2049901"/>
        </p:xfrm>
        <a:graphic>
          <a:graphicData uri="http://schemas.openxmlformats.org/drawingml/2006/table">
            <a:tbl>
              <a:tblPr>
                <a:tableStyleId>{616DA210-FB5B-4158-B5E0-FEB733F419BA}</a:tableStyleId>
              </a:tblPr>
              <a:tblGrid>
                <a:gridCol w="2365763">
                  <a:extLst>
                    <a:ext uri="{9D8B030D-6E8A-4147-A177-3AD203B41FA5}">
                      <a16:colId xmlns:a16="http://schemas.microsoft.com/office/drawing/2014/main" val="3733456050"/>
                    </a:ext>
                  </a:extLst>
                </a:gridCol>
                <a:gridCol w="1076555">
                  <a:extLst>
                    <a:ext uri="{9D8B030D-6E8A-4147-A177-3AD203B41FA5}">
                      <a16:colId xmlns:a16="http://schemas.microsoft.com/office/drawing/2014/main" val="576762825"/>
                    </a:ext>
                  </a:extLst>
                </a:gridCol>
              </a:tblGrid>
              <a:tr h="335505">
                <a:tc>
                  <a:txBody>
                    <a:bodyPr/>
                    <a:lstStyle/>
                    <a:p>
                      <a:pPr algn="ctr" fontAlgn="ctr"/>
                      <a:r>
                        <a:rPr lang="en-US" sz="1400" b="1">
                          <a:solidFill>
                            <a:srgbClr val="7E1115"/>
                          </a:solidFill>
                          <a:effectLst/>
                          <a:latin typeface="Verdana" panose="020B0604030504040204" pitchFamily="34" charset="0"/>
                          <a:ea typeface="Verdana" panose="020B0604030504040204" pitchFamily="34" charset="0"/>
                        </a:rPr>
                        <a:t>PROVINCE</a:t>
                      </a:r>
                    </a:p>
                  </a:txBody>
                  <a:tcPr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400" b="1" dirty="0">
                          <a:solidFill>
                            <a:srgbClr val="7E1115"/>
                          </a:solidFill>
                          <a:effectLst/>
                          <a:latin typeface="Verdana" panose="020B0604030504040204" pitchFamily="34" charset="0"/>
                          <a:ea typeface="Verdana" panose="020B0604030504040204" pitchFamily="34" charset="0"/>
                        </a:rPr>
                        <a:t>GAP</a:t>
                      </a:r>
                      <a:endParaRPr lang="en-CH" sz="1400" b="1" dirty="0">
                        <a:solidFill>
                          <a:srgbClr val="7E1115"/>
                        </a:solidFill>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217536476"/>
                  </a:ext>
                </a:extLst>
              </a:tr>
              <a:tr h="335505">
                <a:tc>
                  <a:txBody>
                    <a:bodyPr/>
                    <a:lstStyle/>
                    <a:p>
                      <a:pPr algn="l" fontAlgn="ctr"/>
                      <a:r>
                        <a:rPr lang="en-US" sz="1400" b="1">
                          <a:effectLst/>
                          <a:latin typeface="Verdana" panose="020B0604030504040204" pitchFamily="34" charset="0"/>
                          <a:ea typeface="Verdana" panose="020B0604030504040204" pitchFamily="34" charset="0"/>
                        </a:rPr>
                        <a:t>Sindh</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436,331</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427523450"/>
                  </a:ext>
                </a:extLst>
              </a:tr>
              <a:tr h="335505">
                <a:tc>
                  <a:txBody>
                    <a:bodyPr/>
                    <a:lstStyle/>
                    <a:p>
                      <a:pPr algn="l" fontAlgn="ctr"/>
                      <a:r>
                        <a:rPr lang="en-US" sz="1400" b="1" err="1">
                          <a:effectLst/>
                          <a:latin typeface="Verdana" panose="020B0604030504040204" pitchFamily="34" charset="0"/>
                          <a:ea typeface="Verdana" panose="020B0604030504040204" pitchFamily="34" charset="0"/>
                        </a:rPr>
                        <a:t>Balochistan</a:t>
                      </a:r>
                      <a:endParaRPr lang="en-US" sz="1400" b="1">
                        <a:effectLst/>
                        <a:latin typeface="Verdana" panose="020B0604030504040204" pitchFamily="34" charset="0"/>
                        <a:ea typeface="Verdana" panose="020B0604030504040204" pitchFamily="34" charset="0"/>
                      </a:endParaRP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56,145</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293980205"/>
                  </a:ext>
                </a:extLst>
              </a:tr>
              <a:tr h="335505">
                <a:tc>
                  <a:txBody>
                    <a:bodyPr/>
                    <a:lstStyle/>
                    <a:p>
                      <a:pPr algn="l" fontAlgn="ctr"/>
                      <a:r>
                        <a:rPr lang="en-US" sz="1400" b="1">
                          <a:effectLst/>
                          <a:latin typeface="Verdana" panose="020B0604030504040204" pitchFamily="34" charset="0"/>
                          <a:ea typeface="Verdana" panose="020B0604030504040204" pitchFamily="34" charset="0"/>
                        </a:rPr>
                        <a:t>Khyber Pakhtunkhwa</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met</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262477018"/>
                  </a:ext>
                </a:extLst>
              </a:tr>
              <a:tr h="335505">
                <a:tc>
                  <a:txBody>
                    <a:bodyPr/>
                    <a:lstStyle/>
                    <a:p>
                      <a:pPr algn="l" fontAlgn="ctr"/>
                      <a:r>
                        <a:rPr lang="en-US" sz="1400" b="1">
                          <a:effectLst/>
                          <a:latin typeface="Verdana" panose="020B0604030504040204" pitchFamily="34" charset="0"/>
                          <a:ea typeface="Verdana" panose="020B0604030504040204" pitchFamily="34" charset="0"/>
                        </a:rPr>
                        <a:t>Punjab</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17,147</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530305894"/>
                  </a:ext>
                </a:extLst>
              </a:tr>
              <a:tr h="372376">
                <a:tc>
                  <a:txBody>
                    <a:bodyPr/>
                    <a:lstStyle/>
                    <a:p>
                      <a:pPr algn="l" fontAlgn="ctr"/>
                      <a:r>
                        <a:rPr lang="en-US" sz="1400" b="1">
                          <a:effectLst/>
                          <a:latin typeface="Verdana" panose="020B0604030504040204" pitchFamily="34" charset="0"/>
                          <a:ea typeface="Verdana" panose="020B0604030504040204" pitchFamily="34" charset="0"/>
                        </a:rPr>
                        <a:t>Gilgit Baltistan</a:t>
                      </a:r>
                    </a:p>
                  </a:txBody>
                  <a:tcPr anchor="ctr"/>
                </a:tc>
                <a:tc>
                  <a:txBody>
                    <a:bodyPr/>
                    <a:lstStyle/>
                    <a:p>
                      <a:pPr algn="r" fontAlgn="ctr"/>
                      <a:r>
                        <a:rPr lang="en-US" sz="1400" dirty="0">
                          <a:effectLst/>
                          <a:latin typeface="Verdana" panose="020B0604030504040204" pitchFamily="34" charset="0"/>
                          <a:ea typeface="Verdana" panose="020B0604030504040204" pitchFamily="34" charset="0"/>
                        </a:rPr>
                        <a:t>503</a:t>
                      </a:r>
                      <a:endParaRPr lang="en-CH" sz="1400" dirty="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1395349254"/>
                  </a:ext>
                </a:extLst>
              </a:tr>
            </a:tbl>
          </a:graphicData>
        </a:graphic>
      </p:graphicFrame>
      <p:sp>
        <p:nvSpPr>
          <p:cNvPr id="2" name="TextBox 1">
            <a:extLst>
              <a:ext uri="{FF2B5EF4-FFF2-40B4-BE49-F238E27FC236}">
                <a16:creationId xmlns:a16="http://schemas.microsoft.com/office/drawing/2014/main" id="{6ECB4BB9-4F4B-5952-100F-E9E8C6DE0B80}"/>
              </a:ext>
            </a:extLst>
          </p:cNvPr>
          <p:cNvSpPr txBox="1"/>
          <p:nvPr/>
        </p:nvSpPr>
        <p:spPr>
          <a:xfrm>
            <a:off x="357052" y="5870177"/>
            <a:ext cx="5520267" cy="523220"/>
          </a:xfrm>
          <a:prstGeom prst="rect">
            <a:avLst/>
          </a:prstGeom>
          <a:noFill/>
        </p:spPr>
        <p:txBody>
          <a:bodyPr wrap="square" rtlCol="0">
            <a:spAutoFit/>
          </a:bodyPr>
          <a:lstStyle/>
          <a:p>
            <a:r>
              <a:rPr lang="en-US" sz="1400" i="1" dirty="0">
                <a:latin typeface="Verdana" panose="020B0604030504040204" pitchFamily="34" charset="0"/>
                <a:ea typeface="Verdana" panose="020B0604030504040204" pitchFamily="34" charset="0"/>
              </a:rPr>
              <a:t>*GAP is based against the target of 30% of all damaged and destroyed buildings (as per the revised flash appeal)</a:t>
            </a:r>
            <a:endParaRPr lang="LID4096" sz="1400" i="1" dirty="0">
              <a:latin typeface="Verdana" panose="020B0604030504040204" pitchFamily="34" charset="0"/>
              <a:ea typeface="Verdana" panose="020B0604030504040204" pitchFamily="34" charset="0"/>
            </a:endParaRPr>
          </a:p>
        </p:txBody>
      </p:sp>
      <p:grpSp>
        <p:nvGrpSpPr>
          <p:cNvPr id="5" name="Graphic 3">
            <a:extLst>
              <a:ext uri="{FF2B5EF4-FFF2-40B4-BE49-F238E27FC236}">
                <a16:creationId xmlns:a16="http://schemas.microsoft.com/office/drawing/2014/main" id="{09C2305F-8BD4-D840-836C-4761F52B10FC}"/>
              </a:ext>
            </a:extLst>
          </p:cNvPr>
          <p:cNvGrpSpPr/>
          <p:nvPr/>
        </p:nvGrpSpPr>
        <p:grpSpPr>
          <a:xfrm>
            <a:off x="5354221" y="0"/>
            <a:ext cx="6768442" cy="6862951"/>
            <a:chOff x="5354221" y="0"/>
            <a:chExt cx="6768442" cy="6862951"/>
          </a:xfrm>
        </p:grpSpPr>
        <p:sp>
          <p:nvSpPr>
            <p:cNvPr id="74" name="Freeform: Shape 73">
              <a:extLst>
                <a:ext uri="{FF2B5EF4-FFF2-40B4-BE49-F238E27FC236}">
                  <a16:creationId xmlns:a16="http://schemas.microsoft.com/office/drawing/2014/main" id="{C23CBB38-24FB-7CCC-EAC9-C0339B5B56B9}"/>
                </a:ext>
              </a:extLst>
            </p:cNvPr>
            <p:cNvSpPr/>
            <p:nvPr/>
          </p:nvSpPr>
          <p:spPr>
            <a:xfrm>
              <a:off x="5354221" y="0"/>
              <a:ext cx="6657184" cy="6862951"/>
            </a:xfrm>
            <a:custGeom>
              <a:avLst/>
              <a:gdLst>
                <a:gd name="connsiteX0" fmla="*/ 0 w 6657184"/>
                <a:gd name="connsiteY0" fmla="*/ 6862952 h 6862951"/>
                <a:gd name="connsiteX1" fmla="*/ 6657185 w 6657184"/>
                <a:gd name="connsiteY1" fmla="*/ 6862952 h 6862951"/>
                <a:gd name="connsiteX2" fmla="*/ 6657185 w 6657184"/>
                <a:gd name="connsiteY2" fmla="*/ 0 h 6862951"/>
                <a:gd name="connsiteX3" fmla="*/ 0 w 6657184"/>
                <a:gd name="connsiteY3" fmla="*/ 0 h 6862951"/>
                <a:gd name="connsiteX4" fmla="*/ 0 w 665718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184" h="6862951">
                  <a:moveTo>
                    <a:pt x="0" y="6862952"/>
                  </a:moveTo>
                  <a:lnTo>
                    <a:pt x="6657185" y="6862952"/>
                  </a:lnTo>
                  <a:lnTo>
                    <a:pt x="6657185" y="0"/>
                  </a:lnTo>
                  <a:lnTo>
                    <a:pt x="0" y="0"/>
                  </a:lnTo>
                  <a:lnTo>
                    <a:pt x="0" y="6862952"/>
                  </a:lnTo>
                  <a:close/>
                </a:path>
              </a:pathLst>
            </a:custGeom>
            <a:noFill/>
            <a:ln w="12352" cap="flat">
              <a:noFill/>
              <a:prstDash val="solid"/>
              <a:round/>
            </a:ln>
          </p:spPr>
          <p:txBody>
            <a:bodyPr rtlCol="0" anchor="ctr"/>
            <a:lstStyle/>
            <a:p>
              <a:endParaRPr lang="LID4096"/>
            </a:p>
          </p:txBody>
        </p:sp>
        <p:grpSp>
          <p:nvGrpSpPr>
            <p:cNvPr id="86" name="Graphic 3">
              <a:extLst>
                <a:ext uri="{FF2B5EF4-FFF2-40B4-BE49-F238E27FC236}">
                  <a16:creationId xmlns:a16="http://schemas.microsoft.com/office/drawing/2014/main" id="{7F1858FC-583A-373A-817B-765F8ACD5564}"/>
                </a:ext>
              </a:extLst>
            </p:cNvPr>
            <p:cNvGrpSpPr/>
            <p:nvPr/>
          </p:nvGrpSpPr>
          <p:grpSpPr>
            <a:xfrm>
              <a:off x="5605057" y="644803"/>
              <a:ext cx="5016723" cy="5087135"/>
              <a:chOff x="5605057" y="644803"/>
              <a:chExt cx="5016723" cy="5087135"/>
            </a:xfrm>
          </p:grpSpPr>
          <p:grpSp>
            <p:nvGrpSpPr>
              <p:cNvPr id="89" name="Graphic 3">
                <a:extLst>
                  <a:ext uri="{FF2B5EF4-FFF2-40B4-BE49-F238E27FC236}">
                    <a16:creationId xmlns:a16="http://schemas.microsoft.com/office/drawing/2014/main" id="{2BDF4F9B-75C2-4237-5369-B0FC69A33A7C}"/>
                  </a:ext>
                </a:extLst>
              </p:cNvPr>
              <p:cNvGrpSpPr/>
              <p:nvPr/>
            </p:nvGrpSpPr>
            <p:grpSpPr>
              <a:xfrm>
                <a:off x="5605057" y="1131014"/>
                <a:ext cx="5016723" cy="4600924"/>
                <a:chOff x="5605057" y="1131014"/>
                <a:chExt cx="5016723" cy="4600924"/>
              </a:xfrm>
            </p:grpSpPr>
            <p:sp>
              <p:nvSpPr>
                <p:cNvPr id="90" name="Freeform: Shape 89">
                  <a:extLst>
                    <a:ext uri="{FF2B5EF4-FFF2-40B4-BE49-F238E27FC236}">
                      <a16:creationId xmlns:a16="http://schemas.microsoft.com/office/drawing/2014/main" id="{BD29A7EA-1B16-963A-8A94-3D65F568739F}"/>
                    </a:ext>
                  </a:extLst>
                </p:cNvPr>
                <p:cNvSpPr/>
                <p:nvPr/>
              </p:nvSpPr>
              <p:spPr>
                <a:xfrm>
                  <a:off x="6481529" y="5239103"/>
                  <a:ext cx="11691" cy="5855"/>
                </a:xfrm>
                <a:custGeom>
                  <a:avLst/>
                  <a:gdLst>
                    <a:gd name="connsiteX0" fmla="*/ 6432 w 11691"/>
                    <a:gd name="connsiteY0" fmla="*/ 5224 h 5855"/>
                    <a:gd name="connsiteX1" fmla="*/ 2904 w 11691"/>
                    <a:gd name="connsiteY1" fmla="*/ 5856 h 5855"/>
                    <a:gd name="connsiteX2" fmla="*/ 919 w 11691"/>
                    <a:gd name="connsiteY2" fmla="*/ 5137 h 5855"/>
                    <a:gd name="connsiteX3" fmla="*/ 0 w 11691"/>
                    <a:gd name="connsiteY3" fmla="*/ 3837 h 5855"/>
                    <a:gd name="connsiteX4" fmla="*/ 260 w 11691"/>
                    <a:gd name="connsiteY4" fmla="*/ 2909 h 5855"/>
                    <a:gd name="connsiteX5" fmla="*/ 7826 w 11691"/>
                    <a:gd name="connsiteY5" fmla="*/ 0 h 5855"/>
                    <a:gd name="connsiteX6" fmla="*/ 9836 w 11691"/>
                    <a:gd name="connsiteY6" fmla="*/ 87 h 5855"/>
                    <a:gd name="connsiteX7" fmla="*/ 11220 w 11691"/>
                    <a:gd name="connsiteY7" fmla="*/ 929 h 5855"/>
                    <a:gd name="connsiteX8" fmla="*/ 11692 w 11691"/>
                    <a:gd name="connsiteY8" fmla="*/ 2216 h 5855"/>
                    <a:gd name="connsiteX9" fmla="*/ 10673 w 11691"/>
                    <a:gd name="connsiteY9" fmla="*/ 3504 h 5855"/>
                    <a:gd name="connsiteX10" fmla="*/ 6432 w 11691"/>
                    <a:gd name="connsiteY10" fmla="*/ 5224 h 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1" h="5855">
                      <a:moveTo>
                        <a:pt x="6432" y="5224"/>
                      </a:moveTo>
                      <a:lnTo>
                        <a:pt x="2904" y="5856"/>
                      </a:lnTo>
                      <a:lnTo>
                        <a:pt x="919" y="5137"/>
                      </a:lnTo>
                      <a:lnTo>
                        <a:pt x="0" y="3837"/>
                      </a:lnTo>
                      <a:lnTo>
                        <a:pt x="260" y="2909"/>
                      </a:lnTo>
                      <a:lnTo>
                        <a:pt x="7826" y="0"/>
                      </a:lnTo>
                      <a:lnTo>
                        <a:pt x="9836" y="87"/>
                      </a:lnTo>
                      <a:lnTo>
                        <a:pt x="11220" y="929"/>
                      </a:lnTo>
                      <a:lnTo>
                        <a:pt x="11692" y="2216"/>
                      </a:lnTo>
                      <a:lnTo>
                        <a:pt x="10673" y="3504"/>
                      </a:lnTo>
                      <a:lnTo>
                        <a:pt x="6432" y="5224"/>
                      </a:lnTo>
                    </a:path>
                  </a:pathLst>
                </a:custGeom>
                <a:solidFill>
                  <a:srgbClr val="FFF5F0"/>
                </a:solidFill>
                <a:ln w="12352" cap="flat">
                  <a:solidFill>
                    <a:srgbClr val="000000"/>
                  </a:solid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33AC8BF1-0F63-F524-1CD4-8A765EB1A820}"/>
                    </a:ext>
                  </a:extLst>
                </p:cNvPr>
                <p:cNvSpPr/>
                <p:nvPr/>
              </p:nvSpPr>
              <p:spPr>
                <a:xfrm>
                  <a:off x="6547858" y="5136035"/>
                  <a:ext cx="17591" cy="7477"/>
                </a:xfrm>
                <a:custGeom>
                  <a:avLst/>
                  <a:gdLst>
                    <a:gd name="connsiteX0" fmla="*/ 12505 w 17591"/>
                    <a:gd name="connsiteY0" fmla="*/ 4246 h 7477"/>
                    <a:gd name="connsiteX1" fmla="*/ 7526 w 17591"/>
                    <a:gd name="connsiteY1" fmla="*/ 7254 h 7477"/>
                    <a:gd name="connsiteX2" fmla="*/ 5424 w 17591"/>
                    <a:gd name="connsiteY2" fmla="*/ 7477 h 7477"/>
                    <a:gd name="connsiteX3" fmla="*/ 1962 w 17591"/>
                    <a:gd name="connsiteY3" fmla="*/ 6227 h 7477"/>
                    <a:gd name="connsiteX4" fmla="*/ 0 w 17591"/>
                    <a:gd name="connsiteY4" fmla="*/ 4791 h 7477"/>
                    <a:gd name="connsiteX5" fmla="*/ 623 w 17591"/>
                    <a:gd name="connsiteY5" fmla="*/ 4184 h 7477"/>
                    <a:gd name="connsiteX6" fmla="*/ 5908 w 17591"/>
                    <a:gd name="connsiteY6" fmla="*/ 4741 h 7477"/>
                    <a:gd name="connsiteX7" fmla="*/ 8250 w 17591"/>
                    <a:gd name="connsiteY7" fmla="*/ 4134 h 7477"/>
                    <a:gd name="connsiteX8" fmla="*/ 11458 w 17591"/>
                    <a:gd name="connsiteY8" fmla="*/ 569 h 7477"/>
                    <a:gd name="connsiteX9" fmla="*/ 12827 w 17591"/>
                    <a:gd name="connsiteY9" fmla="*/ 0 h 7477"/>
                    <a:gd name="connsiteX10" fmla="*/ 16598 w 17591"/>
                    <a:gd name="connsiteY10" fmla="*/ 1040 h 7477"/>
                    <a:gd name="connsiteX11" fmla="*/ 17591 w 17591"/>
                    <a:gd name="connsiteY11" fmla="*/ 2340 h 7477"/>
                    <a:gd name="connsiteX12" fmla="*/ 12505 w 17591"/>
                    <a:gd name="connsiteY12" fmla="*/ 4246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91" h="7477">
                      <a:moveTo>
                        <a:pt x="12505" y="4246"/>
                      </a:moveTo>
                      <a:lnTo>
                        <a:pt x="7526" y="7254"/>
                      </a:lnTo>
                      <a:lnTo>
                        <a:pt x="5424" y="7477"/>
                      </a:lnTo>
                      <a:lnTo>
                        <a:pt x="1962" y="6227"/>
                      </a:lnTo>
                      <a:lnTo>
                        <a:pt x="0" y="4791"/>
                      </a:lnTo>
                      <a:lnTo>
                        <a:pt x="623" y="4184"/>
                      </a:lnTo>
                      <a:lnTo>
                        <a:pt x="5908" y="4741"/>
                      </a:lnTo>
                      <a:lnTo>
                        <a:pt x="8250" y="4134"/>
                      </a:lnTo>
                      <a:lnTo>
                        <a:pt x="11458" y="569"/>
                      </a:lnTo>
                      <a:lnTo>
                        <a:pt x="12827" y="0"/>
                      </a:lnTo>
                      <a:lnTo>
                        <a:pt x="16598" y="1040"/>
                      </a:lnTo>
                      <a:lnTo>
                        <a:pt x="17591" y="2340"/>
                      </a:lnTo>
                      <a:lnTo>
                        <a:pt x="12505" y="4246"/>
                      </a:lnTo>
                    </a:path>
                  </a:pathLst>
                </a:custGeom>
                <a:solidFill>
                  <a:srgbClr val="FFF5F0"/>
                </a:solidFill>
                <a:ln w="12352" cap="flat">
                  <a:solidFill>
                    <a:srgbClr val="000000"/>
                  </a:solidFill>
                  <a:prstDash val="solid"/>
                  <a:round/>
                </a:ln>
              </p:spPr>
              <p:txBody>
                <a:bodyPr rtlCol="0" anchor="ctr"/>
                <a:lstStyle/>
                <a:p>
                  <a:endParaRPr lang="LID4096"/>
                </a:p>
              </p:txBody>
            </p:sp>
            <p:sp>
              <p:nvSpPr>
                <p:cNvPr id="93" name="Freeform: Shape 92">
                  <a:extLst>
                    <a:ext uri="{FF2B5EF4-FFF2-40B4-BE49-F238E27FC236}">
                      <a16:creationId xmlns:a16="http://schemas.microsoft.com/office/drawing/2014/main" id="{832AD4DD-3613-570C-9C9B-C69D00ED22F5}"/>
                    </a:ext>
                  </a:extLst>
                </p:cNvPr>
                <p:cNvSpPr/>
                <p:nvPr/>
              </p:nvSpPr>
              <p:spPr>
                <a:xfrm>
                  <a:off x="7236768" y="5091904"/>
                  <a:ext cx="8912" cy="12379"/>
                </a:xfrm>
                <a:custGeom>
                  <a:avLst/>
                  <a:gdLst>
                    <a:gd name="connsiteX0" fmla="*/ 8913 w 8912"/>
                    <a:gd name="connsiteY0" fmla="*/ 11154 h 12379"/>
                    <a:gd name="connsiteX1" fmla="*/ 8629 w 8912"/>
                    <a:gd name="connsiteY1" fmla="*/ 12379 h 12379"/>
                    <a:gd name="connsiteX2" fmla="*/ 2757 w 8912"/>
                    <a:gd name="connsiteY2" fmla="*/ 8777 h 12379"/>
                    <a:gd name="connsiteX3" fmla="*/ 977 w 8912"/>
                    <a:gd name="connsiteY3" fmla="*/ 6920 h 12379"/>
                    <a:gd name="connsiteX4" fmla="*/ 0 w 8912"/>
                    <a:gd name="connsiteY4" fmla="*/ 4741 h 12379"/>
                    <a:gd name="connsiteX5" fmla="*/ 62 w 8912"/>
                    <a:gd name="connsiteY5" fmla="*/ 3020 h 12379"/>
                    <a:gd name="connsiteX6" fmla="*/ 569 w 8912"/>
                    <a:gd name="connsiteY6" fmla="*/ 2055 h 12379"/>
                    <a:gd name="connsiteX7" fmla="*/ 2114 w 8912"/>
                    <a:gd name="connsiteY7" fmla="*/ 1708 h 12379"/>
                    <a:gd name="connsiteX8" fmla="*/ 4833 w 8912"/>
                    <a:gd name="connsiteY8" fmla="*/ 0 h 12379"/>
                    <a:gd name="connsiteX9" fmla="*/ 6774 w 8912"/>
                    <a:gd name="connsiteY9" fmla="*/ 768 h 12379"/>
                    <a:gd name="connsiteX10" fmla="*/ 7850 w 8912"/>
                    <a:gd name="connsiteY10" fmla="*/ 2018 h 12379"/>
                    <a:gd name="connsiteX11" fmla="*/ 8332 w 8912"/>
                    <a:gd name="connsiteY11" fmla="*/ 3565 h 12379"/>
                    <a:gd name="connsiteX12" fmla="*/ 8097 w 8912"/>
                    <a:gd name="connsiteY12" fmla="*/ 4580 h 12379"/>
                    <a:gd name="connsiteX13" fmla="*/ 5699 w 8912"/>
                    <a:gd name="connsiteY13" fmla="*/ 7564 h 12379"/>
                    <a:gd name="connsiteX14" fmla="*/ 6366 w 8912"/>
                    <a:gd name="connsiteY14" fmla="*/ 8690 h 12379"/>
                    <a:gd name="connsiteX15" fmla="*/ 8394 w 8912"/>
                    <a:gd name="connsiteY15" fmla="*/ 10237 h 12379"/>
                    <a:gd name="connsiteX16" fmla="*/ 8913 w 8912"/>
                    <a:gd name="connsiteY16" fmla="*/ 11154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12" h="12379">
                      <a:moveTo>
                        <a:pt x="8913" y="11154"/>
                      </a:moveTo>
                      <a:lnTo>
                        <a:pt x="8629" y="12379"/>
                      </a:lnTo>
                      <a:lnTo>
                        <a:pt x="2757" y="8777"/>
                      </a:lnTo>
                      <a:lnTo>
                        <a:pt x="977" y="6920"/>
                      </a:lnTo>
                      <a:lnTo>
                        <a:pt x="0" y="4741"/>
                      </a:lnTo>
                      <a:lnTo>
                        <a:pt x="62" y="3020"/>
                      </a:lnTo>
                      <a:lnTo>
                        <a:pt x="569" y="2055"/>
                      </a:lnTo>
                      <a:lnTo>
                        <a:pt x="2114" y="1708"/>
                      </a:lnTo>
                      <a:lnTo>
                        <a:pt x="4833" y="0"/>
                      </a:lnTo>
                      <a:lnTo>
                        <a:pt x="6774" y="768"/>
                      </a:lnTo>
                      <a:lnTo>
                        <a:pt x="7850" y="2018"/>
                      </a:lnTo>
                      <a:lnTo>
                        <a:pt x="8332" y="3565"/>
                      </a:lnTo>
                      <a:lnTo>
                        <a:pt x="8097" y="4580"/>
                      </a:lnTo>
                      <a:lnTo>
                        <a:pt x="5699" y="7564"/>
                      </a:lnTo>
                      <a:lnTo>
                        <a:pt x="6366" y="8690"/>
                      </a:lnTo>
                      <a:lnTo>
                        <a:pt x="8394" y="10237"/>
                      </a:lnTo>
                      <a:lnTo>
                        <a:pt x="8913" y="11154"/>
                      </a:lnTo>
                    </a:path>
                  </a:pathLst>
                </a:custGeom>
                <a:solidFill>
                  <a:srgbClr val="FFF5F0"/>
                </a:solidFill>
                <a:ln w="12352" cap="flat">
                  <a:solidFill>
                    <a:srgbClr val="000000"/>
                  </a:solidFill>
                  <a:prstDash val="solid"/>
                  <a:round/>
                </a:ln>
              </p:spPr>
              <p:txBody>
                <a:bodyPr rtlCol="0" anchor="ctr"/>
                <a:lstStyle/>
                <a:p>
                  <a:endParaRPr lang="LID4096"/>
                </a:p>
              </p:txBody>
            </p:sp>
            <p:sp>
              <p:nvSpPr>
                <p:cNvPr id="94" name="Freeform: Shape 93">
                  <a:extLst>
                    <a:ext uri="{FF2B5EF4-FFF2-40B4-BE49-F238E27FC236}">
                      <a16:creationId xmlns:a16="http://schemas.microsoft.com/office/drawing/2014/main" id="{9EA38EAE-66A1-5B3D-1CC9-54AC9E574861}"/>
                    </a:ext>
                  </a:extLst>
                </p:cNvPr>
                <p:cNvSpPr/>
                <p:nvPr/>
              </p:nvSpPr>
              <p:spPr>
                <a:xfrm>
                  <a:off x="7221797" y="5089886"/>
                  <a:ext cx="3251" cy="4592"/>
                </a:xfrm>
                <a:custGeom>
                  <a:avLst/>
                  <a:gdLst>
                    <a:gd name="connsiteX0" fmla="*/ 3251 w 3251"/>
                    <a:gd name="connsiteY0" fmla="*/ 3429 h 4592"/>
                    <a:gd name="connsiteX1" fmla="*/ 2954 w 3251"/>
                    <a:gd name="connsiteY1" fmla="*/ 4593 h 4592"/>
                    <a:gd name="connsiteX2" fmla="*/ 1978 w 3251"/>
                    <a:gd name="connsiteY2" fmla="*/ 3986 h 4592"/>
                    <a:gd name="connsiteX3" fmla="*/ 1718 w 3251"/>
                    <a:gd name="connsiteY3" fmla="*/ 2637 h 4592"/>
                    <a:gd name="connsiteX4" fmla="*/ 0 w 3251"/>
                    <a:gd name="connsiteY4" fmla="*/ 706 h 4592"/>
                    <a:gd name="connsiteX5" fmla="*/ 309 w 3251"/>
                    <a:gd name="connsiteY5" fmla="*/ 124 h 4592"/>
                    <a:gd name="connsiteX6" fmla="*/ 1471 w 3251"/>
                    <a:gd name="connsiteY6" fmla="*/ 0 h 4592"/>
                    <a:gd name="connsiteX7" fmla="*/ 2608 w 3251"/>
                    <a:gd name="connsiteY7" fmla="*/ 1374 h 4592"/>
                    <a:gd name="connsiteX8" fmla="*/ 3251 w 3251"/>
                    <a:gd name="connsiteY8" fmla="*/ 3429 h 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 h="4592">
                      <a:moveTo>
                        <a:pt x="3251" y="3429"/>
                      </a:moveTo>
                      <a:lnTo>
                        <a:pt x="2954" y="4593"/>
                      </a:lnTo>
                      <a:lnTo>
                        <a:pt x="1978" y="3986"/>
                      </a:lnTo>
                      <a:lnTo>
                        <a:pt x="1718" y="2637"/>
                      </a:lnTo>
                      <a:lnTo>
                        <a:pt x="0" y="706"/>
                      </a:lnTo>
                      <a:lnTo>
                        <a:pt x="309" y="124"/>
                      </a:lnTo>
                      <a:lnTo>
                        <a:pt x="1471" y="0"/>
                      </a:lnTo>
                      <a:lnTo>
                        <a:pt x="2608" y="1374"/>
                      </a:lnTo>
                      <a:lnTo>
                        <a:pt x="3251" y="3429"/>
                      </a:lnTo>
                    </a:path>
                  </a:pathLst>
                </a:custGeom>
                <a:solidFill>
                  <a:srgbClr val="FFF5F0"/>
                </a:solidFill>
                <a:ln w="12352" cap="flat">
                  <a:solidFill>
                    <a:srgbClr val="000000"/>
                  </a:solidFill>
                  <a:prstDash val="solid"/>
                  <a:round/>
                </a:ln>
              </p:spPr>
              <p:txBody>
                <a:bodyPr rtlCol="0" anchor="ctr"/>
                <a:lstStyle/>
                <a:p>
                  <a:endParaRPr lang="LID4096"/>
                </a:p>
              </p:txBody>
            </p:sp>
            <p:sp>
              <p:nvSpPr>
                <p:cNvPr id="96" name="Freeform: Shape 95">
                  <a:extLst>
                    <a:ext uri="{FF2B5EF4-FFF2-40B4-BE49-F238E27FC236}">
                      <a16:creationId xmlns:a16="http://schemas.microsoft.com/office/drawing/2014/main" id="{56C66C6D-563A-0064-3EFF-B9B4AACA02DC}"/>
                    </a:ext>
                  </a:extLst>
                </p:cNvPr>
                <p:cNvSpPr/>
                <p:nvPr/>
              </p:nvSpPr>
              <p:spPr>
                <a:xfrm>
                  <a:off x="7232750" y="5088301"/>
                  <a:ext cx="2212" cy="5211"/>
                </a:xfrm>
                <a:custGeom>
                  <a:avLst/>
                  <a:gdLst>
                    <a:gd name="connsiteX0" fmla="*/ 1273 w 2212"/>
                    <a:gd name="connsiteY0" fmla="*/ 4816 h 5211"/>
                    <a:gd name="connsiteX1" fmla="*/ 470 w 2212"/>
                    <a:gd name="connsiteY1" fmla="*/ 5212 h 5211"/>
                    <a:gd name="connsiteX2" fmla="*/ 0 w 2212"/>
                    <a:gd name="connsiteY2" fmla="*/ 1857 h 5211"/>
                    <a:gd name="connsiteX3" fmla="*/ 272 w 2212"/>
                    <a:gd name="connsiteY3" fmla="*/ 334 h 5211"/>
                    <a:gd name="connsiteX4" fmla="*/ 1286 w 2212"/>
                    <a:gd name="connsiteY4" fmla="*/ 0 h 5211"/>
                    <a:gd name="connsiteX5" fmla="*/ 2213 w 2212"/>
                    <a:gd name="connsiteY5" fmla="*/ 1040 h 5211"/>
                    <a:gd name="connsiteX6" fmla="*/ 1273 w 2212"/>
                    <a:gd name="connsiteY6" fmla="*/ 4816 h 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2" h="5211">
                      <a:moveTo>
                        <a:pt x="1273" y="4816"/>
                      </a:moveTo>
                      <a:lnTo>
                        <a:pt x="470" y="5212"/>
                      </a:lnTo>
                      <a:lnTo>
                        <a:pt x="0" y="1857"/>
                      </a:lnTo>
                      <a:lnTo>
                        <a:pt x="272" y="334"/>
                      </a:lnTo>
                      <a:lnTo>
                        <a:pt x="1286" y="0"/>
                      </a:lnTo>
                      <a:lnTo>
                        <a:pt x="2213" y="1040"/>
                      </a:lnTo>
                      <a:lnTo>
                        <a:pt x="1273" y="4816"/>
                      </a:lnTo>
                    </a:path>
                  </a:pathLst>
                </a:custGeom>
                <a:solidFill>
                  <a:srgbClr val="FFF5F0"/>
                </a:solidFill>
                <a:ln w="12352" cap="flat">
                  <a:solidFill>
                    <a:srgbClr val="000000"/>
                  </a:solidFill>
                  <a:prstDash val="solid"/>
                  <a:round/>
                </a:ln>
              </p:spPr>
              <p:txBody>
                <a:bodyPr rtlCol="0" anchor="ctr"/>
                <a:lstStyle/>
                <a:p>
                  <a:endParaRPr lang="LID4096"/>
                </a:p>
              </p:txBody>
            </p:sp>
            <p:sp>
              <p:nvSpPr>
                <p:cNvPr id="97" name="Freeform: Shape 96">
                  <a:extLst>
                    <a:ext uri="{FF2B5EF4-FFF2-40B4-BE49-F238E27FC236}">
                      <a16:creationId xmlns:a16="http://schemas.microsoft.com/office/drawing/2014/main" id="{08829B78-3DC5-051A-2CE8-567345483473}"/>
                    </a:ext>
                  </a:extLst>
                </p:cNvPr>
                <p:cNvSpPr/>
                <p:nvPr/>
              </p:nvSpPr>
              <p:spPr>
                <a:xfrm>
                  <a:off x="7168418" y="5086704"/>
                  <a:ext cx="12955" cy="14805"/>
                </a:xfrm>
                <a:custGeom>
                  <a:avLst/>
                  <a:gdLst>
                    <a:gd name="connsiteX0" fmla="*/ 9235 w 12955"/>
                    <a:gd name="connsiteY0" fmla="*/ 7205 h 14805"/>
                    <a:gd name="connsiteX1" fmla="*/ 10409 w 12955"/>
                    <a:gd name="connsiteY1" fmla="*/ 12317 h 14805"/>
                    <a:gd name="connsiteX2" fmla="*/ 9791 w 12955"/>
                    <a:gd name="connsiteY2" fmla="*/ 13852 h 14805"/>
                    <a:gd name="connsiteX3" fmla="*/ 6292 w 12955"/>
                    <a:gd name="connsiteY3" fmla="*/ 14806 h 14805"/>
                    <a:gd name="connsiteX4" fmla="*/ 5167 w 12955"/>
                    <a:gd name="connsiteY4" fmla="*/ 14001 h 14805"/>
                    <a:gd name="connsiteX5" fmla="*/ 5390 w 12955"/>
                    <a:gd name="connsiteY5" fmla="*/ 11475 h 14805"/>
                    <a:gd name="connsiteX6" fmla="*/ 5056 w 12955"/>
                    <a:gd name="connsiteY6" fmla="*/ 10881 h 14805"/>
                    <a:gd name="connsiteX7" fmla="*/ 4883 w 12955"/>
                    <a:gd name="connsiteY7" fmla="*/ 10572 h 14805"/>
                    <a:gd name="connsiteX8" fmla="*/ 4253 w 12955"/>
                    <a:gd name="connsiteY8" fmla="*/ 10163 h 14805"/>
                    <a:gd name="connsiteX9" fmla="*/ 2188 w 12955"/>
                    <a:gd name="connsiteY9" fmla="*/ 11414 h 14805"/>
                    <a:gd name="connsiteX10" fmla="*/ 766 w 12955"/>
                    <a:gd name="connsiteY10" fmla="*/ 11698 h 14805"/>
                    <a:gd name="connsiteX11" fmla="*/ 0 w 12955"/>
                    <a:gd name="connsiteY11" fmla="*/ 11166 h 14805"/>
                    <a:gd name="connsiteX12" fmla="*/ 284 w 12955"/>
                    <a:gd name="connsiteY12" fmla="*/ 9854 h 14805"/>
                    <a:gd name="connsiteX13" fmla="*/ 1385 w 12955"/>
                    <a:gd name="connsiteY13" fmla="*/ 8505 h 14805"/>
                    <a:gd name="connsiteX14" fmla="*/ 7875 w 12955"/>
                    <a:gd name="connsiteY14" fmla="*/ 4110 h 14805"/>
                    <a:gd name="connsiteX15" fmla="*/ 10223 w 12955"/>
                    <a:gd name="connsiteY15" fmla="*/ 1696 h 14805"/>
                    <a:gd name="connsiteX16" fmla="*/ 12659 w 12955"/>
                    <a:gd name="connsiteY16" fmla="*/ 0 h 14805"/>
                    <a:gd name="connsiteX17" fmla="*/ 12955 w 12955"/>
                    <a:gd name="connsiteY17" fmla="*/ 421 h 14805"/>
                    <a:gd name="connsiteX18" fmla="*/ 12399 w 12955"/>
                    <a:gd name="connsiteY18" fmla="*/ 1733 h 14805"/>
                    <a:gd name="connsiteX19" fmla="*/ 10310 w 12955"/>
                    <a:gd name="connsiteY19" fmla="*/ 3701 h 14805"/>
                    <a:gd name="connsiteX20" fmla="*/ 9296 w 12955"/>
                    <a:gd name="connsiteY20" fmla="*/ 5620 h 14805"/>
                    <a:gd name="connsiteX21" fmla="*/ 9235 w 12955"/>
                    <a:gd name="connsiteY21" fmla="*/ 7205 h 1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55" h="14805">
                      <a:moveTo>
                        <a:pt x="9235" y="7205"/>
                      </a:moveTo>
                      <a:lnTo>
                        <a:pt x="10409" y="12317"/>
                      </a:lnTo>
                      <a:lnTo>
                        <a:pt x="9791" y="13852"/>
                      </a:lnTo>
                      <a:lnTo>
                        <a:pt x="6292" y="14806"/>
                      </a:lnTo>
                      <a:lnTo>
                        <a:pt x="5167" y="14001"/>
                      </a:lnTo>
                      <a:lnTo>
                        <a:pt x="5390" y="11475"/>
                      </a:lnTo>
                      <a:lnTo>
                        <a:pt x="5056" y="10881"/>
                      </a:lnTo>
                      <a:lnTo>
                        <a:pt x="4883" y="10572"/>
                      </a:lnTo>
                      <a:lnTo>
                        <a:pt x="4253" y="10163"/>
                      </a:lnTo>
                      <a:lnTo>
                        <a:pt x="2188" y="11414"/>
                      </a:lnTo>
                      <a:lnTo>
                        <a:pt x="766" y="11698"/>
                      </a:lnTo>
                      <a:lnTo>
                        <a:pt x="0" y="11166"/>
                      </a:lnTo>
                      <a:lnTo>
                        <a:pt x="284" y="9854"/>
                      </a:lnTo>
                      <a:lnTo>
                        <a:pt x="1385" y="8505"/>
                      </a:lnTo>
                      <a:lnTo>
                        <a:pt x="7875" y="4110"/>
                      </a:lnTo>
                      <a:lnTo>
                        <a:pt x="10223" y="1696"/>
                      </a:lnTo>
                      <a:lnTo>
                        <a:pt x="12659" y="0"/>
                      </a:lnTo>
                      <a:lnTo>
                        <a:pt x="12955" y="421"/>
                      </a:lnTo>
                      <a:lnTo>
                        <a:pt x="12399" y="1733"/>
                      </a:lnTo>
                      <a:lnTo>
                        <a:pt x="10310" y="3701"/>
                      </a:lnTo>
                      <a:lnTo>
                        <a:pt x="9296" y="5620"/>
                      </a:lnTo>
                      <a:lnTo>
                        <a:pt x="9235" y="7205"/>
                      </a:lnTo>
                    </a:path>
                  </a:pathLst>
                </a:custGeom>
                <a:solidFill>
                  <a:srgbClr val="FFF5F0"/>
                </a:solidFill>
                <a:ln w="12352" cap="flat">
                  <a:solidFill>
                    <a:srgbClr val="000000"/>
                  </a:solidFill>
                  <a:prstDash val="solid"/>
                  <a:round/>
                </a:ln>
              </p:spPr>
              <p:txBody>
                <a:bodyPr rtlCol="0" anchor="ctr"/>
                <a:lstStyle/>
                <a:p>
                  <a:endParaRPr lang="LID4096"/>
                </a:p>
              </p:txBody>
            </p:sp>
            <p:sp>
              <p:nvSpPr>
                <p:cNvPr id="98" name="Freeform: Shape 97">
                  <a:extLst>
                    <a:ext uri="{FF2B5EF4-FFF2-40B4-BE49-F238E27FC236}">
                      <a16:creationId xmlns:a16="http://schemas.microsoft.com/office/drawing/2014/main" id="{2A47998B-90EF-B908-5873-0E5BA550CBA8}"/>
                    </a:ext>
                  </a:extLst>
                </p:cNvPr>
                <p:cNvSpPr/>
                <p:nvPr/>
              </p:nvSpPr>
              <p:spPr>
                <a:xfrm>
                  <a:off x="7229672" y="5080948"/>
                  <a:ext cx="3634" cy="3911"/>
                </a:xfrm>
                <a:custGeom>
                  <a:avLst/>
                  <a:gdLst>
                    <a:gd name="connsiteX0" fmla="*/ 3635 w 3634"/>
                    <a:gd name="connsiteY0" fmla="*/ 3157 h 3911"/>
                    <a:gd name="connsiteX1" fmla="*/ 2782 w 3634"/>
                    <a:gd name="connsiteY1" fmla="*/ 3912 h 3911"/>
                    <a:gd name="connsiteX2" fmla="*/ 0 w 3634"/>
                    <a:gd name="connsiteY2" fmla="*/ 879 h 3911"/>
                    <a:gd name="connsiteX3" fmla="*/ 433 w 3634"/>
                    <a:gd name="connsiteY3" fmla="*/ 0 h 3911"/>
                    <a:gd name="connsiteX4" fmla="*/ 1743 w 3634"/>
                    <a:gd name="connsiteY4" fmla="*/ 1807 h 3911"/>
                    <a:gd name="connsiteX5" fmla="*/ 3635 w 3634"/>
                    <a:gd name="connsiteY5" fmla="*/ 3157 h 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4" h="3911">
                      <a:moveTo>
                        <a:pt x="3635" y="3157"/>
                      </a:moveTo>
                      <a:lnTo>
                        <a:pt x="2782" y="3912"/>
                      </a:lnTo>
                      <a:lnTo>
                        <a:pt x="0" y="879"/>
                      </a:lnTo>
                      <a:lnTo>
                        <a:pt x="433" y="0"/>
                      </a:lnTo>
                      <a:lnTo>
                        <a:pt x="1743" y="1807"/>
                      </a:lnTo>
                      <a:lnTo>
                        <a:pt x="3635" y="3157"/>
                      </a:lnTo>
                    </a:path>
                  </a:pathLst>
                </a:custGeom>
                <a:solidFill>
                  <a:srgbClr val="FFF5F0"/>
                </a:solidFill>
                <a:ln w="12352" cap="flat">
                  <a:solidFill>
                    <a:srgbClr val="000000"/>
                  </a:solidFill>
                  <a:prstDash val="solid"/>
                  <a:round/>
                </a:ln>
              </p:spPr>
              <p:txBody>
                <a:bodyPr rtlCol="0" anchor="ctr"/>
                <a:lstStyle/>
                <a:p>
                  <a:endParaRPr lang="LID4096"/>
                </a:p>
              </p:txBody>
            </p:sp>
            <p:sp>
              <p:nvSpPr>
                <p:cNvPr id="99" name="Freeform: Shape 98">
                  <a:extLst>
                    <a:ext uri="{FF2B5EF4-FFF2-40B4-BE49-F238E27FC236}">
                      <a16:creationId xmlns:a16="http://schemas.microsoft.com/office/drawing/2014/main" id="{20C627C4-102D-0F76-A417-E033139D0418}"/>
                    </a:ext>
                  </a:extLst>
                </p:cNvPr>
                <p:cNvSpPr/>
                <p:nvPr/>
              </p:nvSpPr>
              <p:spPr>
                <a:xfrm>
                  <a:off x="7223924" y="5080143"/>
                  <a:ext cx="3387" cy="3020"/>
                </a:xfrm>
                <a:custGeom>
                  <a:avLst/>
                  <a:gdLst>
                    <a:gd name="connsiteX0" fmla="*/ 3387 w 3387"/>
                    <a:gd name="connsiteY0" fmla="*/ 2365 h 3020"/>
                    <a:gd name="connsiteX1" fmla="*/ 3214 w 3387"/>
                    <a:gd name="connsiteY1" fmla="*/ 3021 h 3020"/>
                    <a:gd name="connsiteX2" fmla="*/ 1842 w 3387"/>
                    <a:gd name="connsiteY2" fmla="*/ 2798 h 3020"/>
                    <a:gd name="connsiteX3" fmla="*/ 0 w 3387"/>
                    <a:gd name="connsiteY3" fmla="*/ 1090 h 3020"/>
                    <a:gd name="connsiteX4" fmla="*/ 297 w 3387"/>
                    <a:gd name="connsiteY4" fmla="*/ 0 h 3020"/>
                    <a:gd name="connsiteX5" fmla="*/ 1261 w 3387"/>
                    <a:gd name="connsiteY5" fmla="*/ 322 h 3020"/>
                    <a:gd name="connsiteX6" fmla="*/ 3387 w 3387"/>
                    <a:gd name="connsiteY6" fmla="*/ 2365 h 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7" h="3020">
                      <a:moveTo>
                        <a:pt x="3387" y="2365"/>
                      </a:moveTo>
                      <a:lnTo>
                        <a:pt x="3214" y="3021"/>
                      </a:lnTo>
                      <a:lnTo>
                        <a:pt x="1842" y="2798"/>
                      </a:lnTo>
                      <a:lnTo>
                        <a:pt x="0" y="1090"/>
                      </a:lnTo>
                      <a:lnTo>
                        <a:pt x="297" y="0"/>
                      </a:lnTo>
                      <a:lnTo>
                        <a:pt x="1261" y="322"/>
                      </a:lnTo>
                      <a:lnTo>
                        <a:pt x="3387" y="2365"/>
                      </a:lnTo>
                    </a:path>
                  </a:pathLst>
                </a:custGeom>
                <a:solidFill>
                  <a:srgbClr val="FFF5F0"/>
                </a:solidFill>
                <a:ln w="12352" cap="flat">
                  <a:solidFill>
                    <a:srgbClr val="000000"/>
                  </a:solidFill>
                  <a:prstDash val="solid"/>
                  <a:round/>
                </a:ln>
              </p:spPr>
              <p:txBody>
                <a:bodyPr rtlCol="0" anchor="ctr"/>
                <a:lstStyle/>
                <a:p>
                  <a:endParaRPr lang="LID4096"/>
                </a:p>
              </p:txBody>
            </p:sp>
            <p:sp>
              <p:nvSpPr>
                <p:cNvPr id="100" name="Freeform: Shape 99">
                  <a:extLst>
                    <a:ext uri="{FF2B5EF4-FFF2-40B4-BE49-F238E27FC236}">
                      <a16:creationId xmlns:a16="http://schemas.microsoft.com/office/drawing/2014/main" id="{2AF535EA-ABCC-9757-1D36-A0B462FD7CB7}"/>
                    </a:ext>
                  </a:extLst>
                </p:cNvPr>
                <p:cNvSpPr/>
                <p:nvPr/>
              </p:nvSpPr>
              <p:spPr>
                <a:xfrm>
                  <a:off x="5605057" y="2844609"/>
                  <a:ext cx="2786049" cy="2476517"/>
                </a:xfrm>
                <a:custGeom>
                  <a:avLst/>
                  <a:gdLst>
                    <a:gd name="connsiteX0" fmla="*/ 2655631 w 2786049"/>
                    <a:gd name="connsiteY0" fmla="*/ 866 h 2476517"/>
                    <a:gd name="connsiteX1" fmla="*/ 2655198 w 2786049"/>
                    <a:gd name="connsiteY1" fmla="*/ 2401 h 2476517"/>
                    <a:gd name="connsiteX2" fmla="*/ 2652998 w 2786049"/>
                    <a:gd name="connsiteY2" fmla="*/ 4605 h 2476517"/>
                    <a:gd name="connsiteX3" fmla="*/ 2651675 w 2786049"/>
                    <a:gd name="connsiteY3" fmla="*/ 6363 h 2476517"/>
                    <a:gd name="connsiteX4" fmla="*/ 2649932 w 2786049"/>
                    <a:gd name="connsiteY4" fmla="*/ 10646 h 2476517"/>
                    <a:gd name="connsiteX5" fmla="*/ 2647769 w 2786049"/>
                    <a:gd name="connsiteY5" fmla="*/ 16130 h 2476517"/>
                    <a:gd name="connsiteX6" fmla="*/ 2646458 w 2786049"/>
                    <a:gd name="connsiteY6" fmla="*/ 18878 h 2476517"/>
                    <a:gd name="connsiteX7" fmla="*/ 2645358 w 2786049"/>
                    <a:gd name="connsiteY7" fmla="*/ 20091 h 2476517"/>
                    <a:gd name="connsiteX8" fmla="*/ 2645024 w 2786049"/>
                    <a:gd name="connsiteY8" fmla="*/ 20747 h 2476517"/>
                    <a:gd name="connsiteX9" fmla="*/ 2644814 w 2786049"/>
                    <a:gd name="connsiteY9" fmla="*/ 21948 h 2476517"/>
                    <a:gd name="connsiteX10" fmla="*/ 2643825 w 2786049"/>
                    <a:gd name="connsiteY10" fmla="*/ 22951 h 2476517"/>
                    <a:gd name="connsiteX11" fmla="*/ 2641736 w 2786049"/>
                    <a:gd name="connsiteY11" fmla="*/ 24708 h 2476517"/>
                    <a:gd name="connsiteX12" fmla="*/ 2640525 w 2786049"/>
                    <a:gd name="connsiteY12" fmla="*/ 25265 h 2476517"/>
                    <a:gd name="connsiteX13" fmla="*/ 2639647 w 2786049"/>
                    <a:gd name="connsiteY13" fmla="*/ 25823 h 2476517"/>
                    <a:gd name="connsiteX14" fmla="*/ 2639647 w 2786049"/>
                    <a:gd name="connsiteY14" fmla="*/ 26256 h 2476517"/>
                    <a:gd name="connsiteX15" fmla="*/ 2639758 w 2786049"/>
                    <a:gd name="connsiteY15" fmla="*/ 26801 h 2476517"/>
                    <a:gd name="connsiteX16" fmla="*/ 2641427 w 2786049"/>
                    <a:gd name="connsiteY16" fmla="*/ 28212 h 2476517"/>
                    <a:gd name="connsiteX17" fmla="*/ 2643467 w 2786049"/>
                    <a:gd name="connsiteY17" fmla="*/ 29933 h 2476517"/>
                    <a:gd name="connsiteX18" fmla="*/ 2645581 w 2786049"/>
                    <a:gd name="connsiteY18" fmla="*/ 31443 h 2476517"/>
                    <a:gd name="connsiteX19" fmla="*/ 2647484 w 2786049"/>
                    <a:gd name="connsiteY19" fmla="*/ 33300 h 2476517"/>
                    <a:gd name="connsiteX20" fmla="*/ 2653035 w 2786049"/>
                    <a:gd name="connsiteY20" fmla="*/ 36431 h 2476517"/>
                    <a:gd name="connsiteX21" fmla="*/ 2656373 w 2786049"/>
                    <a:gd name="connsiteY21" fmla="*/ 37929 h 2476517"/>
                    <a:gd name="connsiteX22" fmla="*/ 2658586 w 2786049"/>
                    <a:gd name="connsiteY22" fmla="*/ 38685 h 2476517"/>
                    <a:gd name="connsiteX23" fmla="*/ 2661923 w 2786049"/>
                    <a:gd name="connsiteY23" fmla="*/ 40195 h 2476517"/>
                    <a:gd name="connsiteX24" fmla="*/ 2663468 w 2786049"/>
                    <a:gd name="connsiteY24" fmla="*/ 40838 h 2476517"/>
                    <a:gd name="connsiteX25" fmla="*/ 2664148 w 2786049"/>
                    <a:gd name="connsiteY25" fmla="*/ 42039 h 2476517"/>
                    <a:gd name="connsiteX26" fmla="*/ 2664161 w 2786049"/>
                    <a:gd name="connsiteY26" fmla="*/ 43351 h 2476517"/>
                    <a:gd name="connsiteX27" fmla="*/ 2663728 w 2786049"/>
                    <a:gd name="connsiteY27" fmla="*/ 44998 h 2476517"/>
                    <a:gd name="connsiteX28" fmla="*/ 2662949 w 2786049"/>
                    <a:gd name="connsiteY28" fmla="*/ 45988 h 2476517"/>
                    <a:gd name="connsiteX29" fmla="*/ 2662418 w 2786049"/>
                    <a:gd name="connsiteY29" fmla="*/ 47523 h 2476517"/>
                    <a:gd name="connsiteX30" fmla="*/ 2661985 w 2786049"/>
                    <a:gd name="connsiteY30" fmla="*/ 49603 h 2476517"/>
                    <a:gd name="connsiteX31" fmla="*/ 2661219 w 2786049"/>
                    <a:gd name="connsiteY31" fmla="*/ 51583 h 2476517"/>
                    <a:gd name="connsiteX32" fmla="*/ 2659921 w 2786049"/>
                    <a:gd name="connsiteY32" fmla="*/ 54431 h 2476517"/>
                    <a:gd name="connsiteX33" fmla="*/ 2658165 w 2786049"/>
                    <a:gd name="connsiteY33" fmla="*/ 56411 h 2476517"/>
                    <a:gd name="connsiteX34" fmla="*/ 2656632 w 2786049"/>
                    <a:gd name="connsiteY34" fmla="*/ 58503 h 2476517"/>
                    <a:gd name="connsiteX35" fmla="*/ 2655421 w 2786049"/>
                    <a:gd name="connsiteY35" fmla="*/ 60373 h 2476517"/>
                    <a:gd name="connsiteX36" fmla="*/ 2655211 w 2786049"/>
                    <a:gd name="connsiteY36" fmla="*/ 61573 h 2476517"/>
                    <a:gd name="connsiteX37" fmla="*/ 2655359 w 2786049"/>
                    <a:gd name="connsiteY37" fmla="*/ 66277 h 2476517"/>
                    <a:gd name="connsiteX38" fmla="*/ 2655371 w 2786049"/>
                    <a:gd name="connsiteY38" fmla="*/ 68357 h 2476517"/>
                    <a:gd name="connsiteX39" fmla="*/ 2655829 w 2786049"/>
                    <a:gd name="connsiteY39" fmla="*/ 71093 h 2476517"/>
                    <a:gd name="connsiteX40" fmla="*/ 2656163 w 2786049"/>
                    <a:gd name="connsiteY40" fmla="*/ 71637 h 2476517"/>
                    <a:gd name="connsiteX41" fmla="*/ 2658153 w 2786049"/>
                    <a:gd name="connsiteY41" fmla="*/ 71625 h 2476517"/>
                    <a:gd name="connsiteX42" fmla="*/ 2659525 w 2786049"/>
                    <a:gd name="connsiteY42" fmla="*/ 71761 h 2476517"/>
                    <a:gd name="connsiteX43" fmla="*/ 2660638 w 2786049"/>
                    <a:gd name="connsiteY43" fmla="*/ 72739 h 2476517"/>
                    <a:gd name="connsiteX44" fmla="*/ 2662418 w 2786049"/>
                    <a:gd name="connsiteY44" fmla="*/ 73928 h 2476517"/>
                    <a:gd name="connsiteX45" fmla="*/ 2664087 w 2786049"/>
                    <a:gd name="connsiteY45" fmla="*/ 74349 h 2476517"/>
                    <a:gd name="connsiteX46" fmla="*/ 2665632 w 2786049"/>
                    <a:gd name="connsiteY46" fmla="*/ 74014 h 2476517"/>
                    <a:gd name="connsiteX47" fmla="*/ 2667288 w 2786049"/>
                    <a:gd name="connsiteY47" fmla="*/ 73457 h 2476517"/>
                    <a:gd name="connsiteX48" fmla="*/ 2668932 w 2786049"/>
                    <a:gd name="connsiteY48" fmla="*/ 72900 h 2476517"/>
                    <a:gd name="connsiteX49" fmla="*/ 2669921 w 2786049"/>
                    <a:gd name="connsiteY49" fmla="*/ 71910 h 2476517"/>
                    <a:gd name="connsiteX50" fmla="*/ 2671454 w 2786049"/>
                    <a:gd name="connsiteY50" fmla="*/ 69595 h 2476517"/>
                    <a:gd name="connsiteX51" fmla="*/ 2672876 w 2786049"/>
                    <a:gd name="connsiteY51" fmla="*/ 67627 h 2476517"/>
                    <a:gd name="connsiteX52" fmla="*/ 2674087 w 2786049"/>
                    <a:gd name="connsiteY52" fmla="*/ 65869 h 2476517"/>
                    <a:gd name="connsiteX53" fmla="*/ 2675620 w 2786049"/>
                    <a:gd name="connsiteY53" fmla="*/ 63888 h 2476517"/>
                    <a:gd name="connsiteX54" fmla="*/ 2676931 w 2786049"/>
                    <a:gd name="connsiteY54" fmla="*/ 61685 h 2476517"/>
                    <a:gd name="connsiteX55" fmla="*/ 2678686 w 2786049"/>
                    <a:gd name="connsiteY55" fmla="*/ 58825 h 2476517"/>
                    <a:gd name="connsiteX56" fmla="*/ 2679786 w 2786049"/>
                    <a:gd name="connsiteY56" fmla="*/ 57946 h 2476517"/>
                    <a:gd name="connsiteX57" fmla="*/ 2680775 w 2786049"/>
                    <a:gd name="connsiteY57" fmla="*/ 57179 h 2476517"/>
                    <a:gd name="connsiteX58" fmla="*/ 2682766 w 2786049"/>
                    <a:gd name="connsiteY58" fmla="*/ 56510 h 2476517"/>
                    <a:gd name="connsiteX59" fmla="*/ 2685188 w 2786049"/>
                    <a:gd name="connsiteY59" fmla="*/ 56052 h 2476517"/>
                    <a:gd name="connsiteX60" fmla="*/ 2686857 w 2786049"/>
                    <a:gd name="connsiteY60" fmla="*/ 56040 h 2476517"/>
                    <a:gd name="connsiteX61" fmla="*/ 2687958 w 2786049"/>
                    <a:gd name="connsiteY61" fmla="*/ 56263 h 2476517"/>
                    <a:gd name="connsiteX62" fmla="*/ 2687970 w 2786049"/>
                    <a:gd name="connsiteY62" fmla="*/ 57538 h 2476517"/>
                    <a:gd name="connsiteX63" fmla="*/ 2687970 w 2786049"/>
                    <a:gd name="connsiteY63" fmla="*/ 58008 h 2476517"/>
                    <a:gd name="connsiteX64" fmla="*/ 2687982 w 2786049"/>
                    <a:gd name="connsiteY64" fmla="*/ 60088 h 2476517"/>
                    <a:gd name="connsiteX65" fmla="*/ 2687995 w 2786049"/>
                    <a:gd name="connsiteY65" fmla="*/ 61833 h 2476517"/>
                    <a:gd name="connsiteX66" fmla="*/ 2687451 w 2786049"/>
                    <a:gd name="connsiteY66" fmla="*/ 63703 h 2476517"/>
                    <a:gd name="connsiteX67" fmla="*/ 2686919 w 2786049"/>
                    <a:gd name="connsiteY67" fmla="*/ 67317 h 2476517"/>
                    <a:gd name="connsiteX68" fmla="*/ 2686054 w 2786049"/>
                    <a:gd name="connsiteY68" fmla="*/ 70165 h 2476517"/>
                    <a:gd name="connsiteX69" fmla="*/ 2685943 w 2786049"/>
                    <a:gd name="connsiteY69" fmla="*/ 70796 h 2476517"/>
                    <a:gd name="connsiteX70" fmla="*/ 2685300 w 2786049"/>
                    <a:gd name="connsiteY70" fmla="*/ 73556 h 2476517"/>
                    <a:gd name="connsiteX71" fmla="*/ 2685312 w 2786049"/>
                    <a:gd name="connsiteY71" fmla="*/ 74868 h 2476517"/>
                    <a:gd name="connsiteX72" fmla="*/ 2685312 w 2786049"/>
                    <a:gd name="connsiteY72" fmla="*/ 75747 h 2476517"/>
                    <a:gd name="connsiteX73" fmla="*/ 2685769 w 2786049"/>
                    <a:gd name="connsiteY73" fmla="*/ 76837 h 2476517"/>
                    <a:gd name="connsiteX74" fmla="*/ 2686103 w 2786049"/>
                    <a:gd name="connsiteY74" fmla="*/ 78260 h 2476517"/>
                    <a:gd name="connsiteX75" fmla="*/ 2686116 w 2786049"/>
                    <a:gd name="connsiteY75" fmla="*/ 78917 h 2476517"/>
                    <a:gd name="connsiteX76" fmla="*/ 2685782 w 2786049"/>
                    <a:gd name="connsiteY76" fmla="*/ 79573 h 2476517"/>
                    <a:gd name="connsiteX77" fmla="*/ 2685127 w 2786049"/>
                    <a:gd name="connsiteY77" fmla="*/ 80674 h 2476517"/>
                    <a:gd name="connsiteX78" fmla="*/ 2683804 w 2786049"/>
                    <a:gd name="connsiteY78" fmla="*/ 81665 h 2476517"/>
                    <a:gd name="connsiteX79" fmla="*/ 2682494 w 2786049"/>
                    <a:gd name="connsiteY79" fmla="*/ 82989 h 2476517"/>
                    <a:gd name="connsiteX80" fmla="*/ 2681616 w 2786049"/>
                    <a:gd name="connsiteY80" fmla="*/ 83980 h 2476517"/>
                    <a:gd name="connsiteX81" fmla="*/ 2681060 w 2786049"/>
                    <a:gd name="connsiteY81" fmla="*/ 84858 h 2476517"/>
                    <a:gd name="connsiteX82" fmla="*/ 2680849 w 2786049"/>
                    <a:gd name="connsiteY82" fmla="*/ 86171 h 2476517"/>
                    <a:gd name="connsiteX83" fmla="*/ 2680751 w 2786049"/>
                    <a:gd name="connsiteY83" fmla="*/ 88349 h 2476517"/>
                    <a:gd name="connsiteX84" fmla="*/ 2680998 w 2786049"/>
                    <a:gd name="connsiteY84" fmla="*/ 92063 h 2476517"/>
                    <a:gd name="connsiteX85" fmla="*/ 2681937 w 2786049"/>
                    <a:gd name="connsiteY85" fmla="*/ 100159 h 2476517"/>
                    <a:gd name="connsiteX86" fmla="*/ 2682617 w 2786049"/>
                    <a:gd name="connsiteY86" fmla="*/ 103650 h 2476517"/>
                    <a:gd name="connsiteX87" fmla="*/ 2683074 w 2786049"/>
                    <a:gd name="connsiteY87" fmla="*/ 105073 h 2476517"/>
                    <a:gd name="connsiteX88" fmla="*/ 2683742 w 2786049"/>
                    <a:gd name="connsiteY88" fmla="*/ 106051 h 2476517"/>
                    <a:gd name="connsiteX89" fmla="*/ 2685188 w 2786049"/>
                    <a:gd name="connsiteY89" fmla="*/ 107141 h 2476517"/>
                    <a:gd name="connsiteX90" fmla="*/ 2686079 w 2786049"/>
                    <a:gd name="connsiteY90" fmla="*/ 108007 h 2476517"/>
                    <a:gd name="connsiteX91" fmla="*/ 2686301 w 2786049"/>
                    <a:gd name="connsiteY91" fmla="*/ 108663 h 2476517"/>
                    <a:gd name="connsiteX92" fmla="*/ 2686301 w 2786049"/>
                    <a:gd name="connsiteY92" fmla="*/ 109641 h 2476517"/>
                    <a:gd name="connsiteX93" fmla="*/ 2685769 w 2786049"/>
                    <a:gd name="connsiteY93" fmla="*/ 111622 h 2476517"/>
                    <a:gd name="connsiteX94" fmla="*/ 2684558 w 2786049"/>
                    <a:gd name="connsiteY94" fmla="*/ 112835 h 2476517"/>
                    <a:gd name="connsiteX95" fmla="*/ 2683569 w 2786049"/>
                    <a:gd name="connsiteY95" fmla="*/ 113491 h 2476517"/>
                    <a:gd name="connsiteX96" fmla="*/ 2683025 w 2786049"/>
                    <a:gd name="connsiteY96" fmla="*/ 116016 h 2476517"/>
                    <a:gd name="connsiteX97" fmla="*/ 2683050 w 2786049"/>
                    <a:gd name="connsiteY97" fmla="*/ 118529 h 2476517"/>
                    <a:gd name="connsiteX98" fmla="*/ 2683161 w 2786049"/>
                    <a:gd name="connsiteY98" fmla="*/ 120275 h 2476517"/>
                    <a:gd name="connsiteX99" fmla="*/ 2683841 w 2786049"/>
                    <a:gd name="connsiteY99" fmla="*/ 122020 h 2476517"/>
                    <a:gd name="connsiteX100" fmla="*/ 2683965 w 2786049"/>
                    <a:gd name="connsiteY100" fmla="*/ 123555 h 2476517"/>
                    <a:gd name="connsiteX101" fmla="*/ 2684311 w 2786049"/>
                    <a:gd name="connsiteY101" fmla="*/ 125746 h 2476517"/>
                    <a:gd name="connsiteX102" fmla="*/ 2684434 w 2786049"/>
                    <a:gd name="connsiteY102" fmla="*/ 128693 h 2476517"/>
                    <a:gd name="connsiteX103" fmla="*/ 2684237 w 2786049"/>
                    <a:gd name="connsiteY103" fmla="*/ 132085 h 2476517"/>
                    <a:gd name="connsiteX104" fmla="*/ 2684051 w 2786049"/>
                    <a:gd name="connsiteY104" fmla="*/ 138658 h 2476517"/>
                    <a:gd name="connsiteX105" fmla="*/ 2683890 w 2786049"/>
                    <a:gd name="connsiteY105" fmla="*/ 146531 h 2476517"/>
                    <a:gd name="connsiteX106" fmla="*/ 2683050 w 2786049"/>
                    <a:gd name="connsiteY106" fmla="*/ 154305 h 2476517"/>
                    <a:gd name="connsiteX107" fmla="*/ 2682642 w 2786049"/>
                    <a:gd name="connsiteY107" fmla="*/ 159455 h 2476517"/>
                    <a:gd name="connsiteX108" fmla="*/ 2682704 w 2786049"/>
                    <a:gd name="connsiteY108" fmla="*/ 168863 h 2476517"/>
                    <a:gd name="connsiteX109" fmla="*/ 2682419 w 2786049"/>
                    <a:gd name="connsiteY109" fmla="*/ 176414 h 2476517"/>
                    <a:gd name="connsiteX110" fmla="*/ 2682172 w 2786049"/>
                    <a:gd name="connsiteY110" fmla="*/ 182987 h 2476517"/>
                    <a:gd name="connsiteX111" fmla="*/ 2682160 w 2786049"/>
                    <a:gd name="connsiteY111" fmla="*/ 183520 h 2476517"/>
                    <a:gd name="connsiteX112" fmla="*/ 2681183 w 2786049"/>
                    <a:gd name="connsiteY112" fmla="*/ 186590 h 2476517"/>
                    <a:gd name="connsiteX113" fmla="*/ 2680973 w 2786049"/>
                    <a:gd name="connsiteY113" fmla="*/ 188781 h 2476517"/>
                    <a:gd name="connsiteX114" fmla="*/ 2680985 w 2786049"/>
                    <a:gd name="connsiteY114" fmla="*/ 190637 h 2476517"/>
                    <a:gd name="connsiteX115" fmla="*/ 2681888 w 2786049"/>
                    <a:gd name="connsiteY115" fmla="*/ 192816 h 2476517"/>
                    <a:gd name="connsiteX116" fmla="*/ 2683223 w 2786049"/>
                    <a:gd name="connsiteY116" fmla="*/ 195329 h 2476517"/>
                    <a:gd name="connsiteX117" fmla="*/ 2685658 w 2786049"/>
                    <a:gd name="connsiteY117" fmla="*/ 197397 h 2476517"/>
                    <a:gd name="connsiteX118" fmla="*/ 2687426 w 2786049"/>
                    <a:gd name="connsiteY118" fmla="*/ 199352 h 2476517"/>
                    <a:gd name="connsiteX119" fmla="*/ 2688539 w 2786049"/>
                    <a:gd name="connsiteY119" fmla="*/ 200652 h 2476517"/>
                    <a:gd name="connsiteX120" fmla="*/ 2690306 w 2786049"/>
                    <a:gd name="connsiteY120" fmla="*/ 201296 h 2476517"/>
                    <a:gd name="connsiteX121" fmla="*/ 2692396 w 2786049"/>
                    <a:gd name="connsiteY121" fmla="*/ 201506 h 2476517"/>
                    <a:gd name="connsiteX122" fmla="*/ 2696252 w 2786049"/>
                    <a:gd name="connsiteY122" fmla="*/ 201481 h 2476517"/>
                    <a:gd name="connsiteX123" fmla="*/ 2701753 w 2786049"/>
                    <a:gd name="connsiteY123" fmla="*/ 201890 h 2476517"/>
                    <a:gd name="connsiteX124" fmla="*/ 2703299 w 2786049"/>
                    <a:gd name="connsiteY124" fmla="*/ 202323 h 2476517"/>
                    <a:gd name="connsiteX125" fmla="*/ 2704189 w 2786049"/>
                    <a:gd name="connsiteY125" fmla="*/ 203524 h 2476517"/>
                    <a:gd name="connsiteX126" fmla="*/ 2704968 w 2786049"/>
                    <a:gd name="connsiteY126" fmla="*/ 205814 h 2476517"/>
                    <a:gd name="connsiteX127" fmla="*/ 2705648 w 2786049"/>
                    <a:gd name="connsiteY127" fmla="*/ 209095 h 2476517"/>
                    <a:gd name="connsiteX128" fmla="*/ 2707762 w 2786049"/>
                    <a:gd name="connsiteY128" fmla="*/ 213130 h 2476517"/>
                    <a:gd name="connsiteX129" fmla="*/ 2708330 w 2786049"/>
                    <a:gd name="connsiteY129" fmla="*/ 215965 h 2476517"/>
                    <a:gd name="connsiteX130" fmla="*/ 2710123 w 2786049"/>
                    <a:gd name="connsiteY130" fmla="*/ 221647 h 2476517"/>
                    <a:gd name="connsiteX131" fmla="*/ 2711804 w 2786049"/>
                    <a:gd name="connsiteY131" fmla="*/ 226128 h 2476517"/>
                    <a:gd name="connsiteX132" fmla="*/ 2711928 w 2786049"/>
                    <a:gd name="connsiteY132" fmla="*/ 228641 h 2476517"/>
                    <a:gd name="connsiteX133" fmla="*/ 2712719 w 2786049"/>
                    <a:gd name="connsiteY133" fmla="*/ 232466 h 2476517"/>
                    <a:gd name="connsiteX134" fmla="*/ 2713745 w 2786049"/>
                    <a:gd name="connsiteY134" fmla="*/ 238260 h 2476517"/>
                    <a:gd name="connsiteX135" fmla="*/ 2714338 w 2786049"/>
                    <a:gd name="connsiteY135" fmla="*/ 241218 h 2476517"/>
                    <a:gd name="connsiteX136" fmla="*/ 2714536 w 2786049"/>
                    <a:gd name="connsiteY136" fmla="*/ 242196 h 2476517"/>
                    <a:gd name="connsiteX137" fmla="*/ 2715735 w 2786049"/>
                    <a:gd name="connsiteY137" fmla="*/ 244226 h 2476517"/>
                    <a:gd name="connsiteX138" fmla="*/ 2716081 w 2786049"/>
                    <a:gd name="connsiteY138" fmla="*/ 244264 h 2476517"/>
                    <a:gd name="connsiteX139" fmla="*/ 2718652 w 2786049"/>
                    <a:gd name="connsiteY139" fmla="*/ 244734 h 2476517"/>
                    <a:gd name="connsiteX140" fmla="*/ 2719357 w 2786049"/>
                    <a:gd name="connsiteY140" fmla="*/ 244870 h 2476517"/>
                    <a:gd name="connsiteX141" fmla="*/ 2720432 w 2786049"/>
                    <a:gd name="connsiteY141" fmla="*/ 244684 h 2476517"/>
                    <a:gd name="connsiteX142" fmla="*/ 2721088 w 2786049"/>
                    <a:gd name="connsiteY142" fmla="*/ 244288 h 2476517"/>
                    <a:gd name="connsiteX143" fmla="*/ 2721768 w 2786049"/>
                    <a:gd name="connsiteY143" fmla="*/ 243236 h 2476517"/>
                    <a:gd name="connsiteX144" fmla="*/ 2722064 w 2786049"/>
                    <a:gd name="connsiteY144" fmla="*/ 240909 h 2476517"/>
                    <a:gd name="connsiteX145" fmla="*/ 2722126 w 2786049"/>
                    <a:gd name="connsiteY145" fmla="*/ 239411 h 2476517"/>
                    <a:gd name="connsiteX146" fmla="*/ 2722806 w 2786049"/>
                    <a:gd name="connsiteY146" fmla="*/ 238161 h 2476517"/>
                    <a:gd name="connsiteX147" fmla="*/ 2725625 w 2786049"/>
                    <a:gd name="connsiteY147" fmla="*/ 237183 h 2476517"/>
                    <a:gd name="connsiteX148" fmla="*/ 2726947 w 2786049"/>
                    <a:gd name="connsiteY148" fmla="*/ 236378 h 2476517"/>
                    <a:gd name="connsiteX149" fmla="*/ 2727627 w 2786049"/>
                    <a:gd name="connsiteY149" fmla="*/ 235115 h 2476517"/>
                    <a:gd name="connsiteX150" fmla="*/ 2727726 w 2786049"/>
                    <a:gd name="connsiteY150" fmla="*/ 232565 h 2476517"/>
                    <a:gd name="connsiteX151" fmla="*/ 2727602 w 2786049"/>
                    <a:gd name="connsiteY151" fmla="*/ 229780 h 2476517"/>
                    <a:gd name="connsiteX152" fmla="*/ 2726861 w 2786049"/>
                    <a:gd name="connsiteY152" fmla="*/ 226549 h 2476517"/>
                    <a:gd name="connsiteX153" fmla="*/ 2726923 w 2786049"/>
                    <a:gd name="connsiteY153" fmla="*/ 224643 h 2476517"/>
                    <a:gd name="connsiteX154" fmla="*/ 2727170 w 2786049"/>
                    <a:gd name="connsiteY154" fmla="*/ 223789 h 2476517"/>
                    <a:gd name="connsiteX155" fmla="*/ 2727825 w 2786049"/>
                    <a:gd name="connsiteY155" fmla="*/ 223603 h 2476517"/>
                    <a:gd name="connsiteX156" fmla="*/ 2728678 w 2786049"/>
                    <a:gd name="connsiteY156" fmla="*/ 223628 h 2476517"/>
                    <a:gd name="connsiteX157" fmla="*/ 2731657 w 2786049"/>
                    <a:gd name="connsiteY157" fmla="*/ 224581 h 2476517"/>
                    <a:gd name="connsiteX158" fmla="*/ 2732510 w 2786049"/>
                    <a:gd name="connsiteY158" fmla="*/ 224618 h 2476517"/>
                    <a:gd name="connsiteX159" fmla="*/ 2733104 w 2786049"/>
                    <a:gd name="connsiteY159" fmla="*/ 225918 h 2476517"/>
                    <a:gd name="connsiteX160" fmla="*/ 2733685 w 2786049"/>
                    <a:gd name="connsiteY160" fmla="*/ 227651 h 2476517"/>
                    <a:gd name="connsiteX161" fmla="*/ 2733858 w 2786049"/>
                    <a:gd name="connsiteY161" fmla="*/ 228926 h 2476517"/>
                    <a:gd name="connsiteX162" fmla="*/ 2734884 w 2786049"/>
                    <a:gd name="connsiteY162" fmla="*/ 230250 h 2476517"/>
                    <a:gd name="connsiteX163" fmla="*/ 2735724 w 2786049"/>
                    <a:gd name="connsiteY163" fmla="*/ 230919 h 2476517"/>
                    <a:gd name="connsiteX164" fmla="*/ 2736998 w 2786049"/>
                    <a:gd name="connsiteY164" fmla="*/ 231179 h 2476517"/>
                    <a:gd name="connsiteX165" fmla="*/ 2737653 w 2786049"/>
                    <a:gd name="connsiteY165" fmla="*/ 230770 h 2476517"/>
                    <a:gd name="connsiteX166" fmla="*/ 2737912 w 2786049"/>
                    <a:gd name="connsiteY166" fmla="*/ 229718 h 2476517"/>
                    <a:gd name="connsiteX167" fmla="*/ 2738370 w 2786049"/>
                    <a:gd name="connsiteY167" fmla="*/ 228876 h 2476517"/>
                    <a:gd name="connsiteX168" fmla="*/ 2739247 w 2786049"/>
                    <a:gd name="connsiteY168" fmla="*/ 228270 h 2476517"/>
                    <a:gd name="connsiteX169" fmla="*/ 2740941 w 2786049"/>
                    <a:gd name="connsiteY169" fmla="*/ 228963 h 2476517"/>
                    <a:gd name="connsiteX170" fmla="*/ 2741794 w 2786049"/>
                    <a:gd name="connsiteY170" fmla="*/ 229000 h 2476517"/>
                    <a:gd name="connsiteX171" fmla="*/ 2743080 w 2786049"/>
                    <a:gd name="connsiteY171" fmla="*/ 229037 h 2476517"/>
                    <a:gd name="connsiteX172" fmla="*/ 2743772 w 2786049"/>
                    <a:gd name="connsiteY172" fmla="*/ 227998 h 2476517"/>
                    <a:gd name="connsiteX173" fmla="*/ 2744019 w 2786049"/>
                    <a:gd name="connsiteY173" fmla="*/ 226933 h 2476517"/>
                    <a:gd name="connsiteX174" fmla="*/ 2744477 w 2786049"/>
                    <a:gd name="connsiteY174" fmla="*/ 226104 h 2476517"/>
                    <a:gd name="connsiteX175" fmla="*/ 2746640 w 2786049"/>
                    <a:gd name="connsiteY175" fmla="*/ 225744 h 2476517"/>
                    <a:gd name="connsiteX176" fmla="*/ 2748346 w 2786049"/>
                    <a:gd name="connsiteY176" fmla="*/ 225806 h 2476517"/>
                    <a:gd name="connsiteX177" fmla="*/ 2749434 w 2786049"/>
                    <a:gd name="connsiteY177" fmla="*/ 225633 h 2476517"/>
                    <a:gd name="connsiteX178" fmla="*/ 2750312 w 2786049"/>
                    <a:gd name="connsiteY178" fmla="*/ 225027 h 2476517"/>
                    <a:gd name="connsiteX179" fmla="*/ 2752104 w 2786049"/>
                    <a:gd name="connsiteY179" fmla="*/ 222736 h 2476517"/>
                    <a:gd name="connsiteX180" fmla="*/ 2753043 w 2786049"/>
                    <a:gd name="connsiteY180" fmla="*/ 220644 h 2476517"/>
                    <a:gd name="connsiteX181" fmla="*/ 2754403 w 2786049"/>
                    <a:gd name="connsiteY181" fmla="*/ 218763 h 2476517"/>
                    <a:gd name="connsiteX182" fmla="*/ 2755751 w 2786049"/>
                    <a:gd name="connsiteY182" fmla="*/ 216893 h 2476517"/>
                    <a:gd name="connsiteX183" fmla="*/ 2757308 w 2786049"/>
                    <a:gd name="connsiteY183" fmla="*/ 215458 h 2476517"/>
                    <a:gd name="connsiteX184" fmla="*/ 2759064 w 2786049"/>
                    <a:gd name="connsiteY184" fmla="*/ 214232 h 2476517"/>
                    <a:gd name="connsiteX185" fmla="*/ 2761919 w 2786049"/>
                    <a:gd name="connsiteY185" fmla="*/ 212623 h 2476517"/>
                    <a:gd name="connsiteX186" fmla="*/ 2764973 w 2786049"/>
                    <a:gd name="connsiteY186" fmla="*/ 211249 h 2476517"/>
                    <a:gd name="connsiteX187" fmla="*/ 2766543 w 2786049"/>
                    <a:gd name="connsiteY187" fmla="*/ 209379 h 2476517"/>
                    <a:gd name="connsiteX188" fmla="*/ 2768793 w 2786049"/>
                    <a:gd name="connsiteY188" fmla="*/ 206681 h 2476517"/>
                    <a:gd name="connsiteX189" fmla="*/ 2770140 w 2786049"/>
                    <a:gd name="connsiteY189" fmla="*/ 205022 h 2476517"/>
                    <a:gd name="connsiteX190" fmla="*/ 2771488 w 2786049"/>
                    <a:gd name="connsiteY190" fmla="*/ 203363 h 2476517"/>
                    <a:gd name="connsiteX191" fmla="*/ 2773416 w 2786049"/>
                    <a:gd name="connsiteY191" fmla="*/ 203437 h 2476517"/>
                    <a:gd name="connsiteX192" fmla="*/ 2774924 w 2786049"/>
                    <a:gd name="connsiteY192" fmla="*/ 203487 h 2476517"/>
                    <a:gd name="connsiteX193" fmla="*/ 2775987 w 2786049"/>
                    <a:gd name="connsiteY193" fmla="*/ 203735 h 2476517"/>
                    <a:gd name="connsiteX194" fmla="*/ 2776371 w 2786049"/>
                    <a:gd name="connsiteY194" fmla="*/ 204824 h 2476517"/>
                    <a:gd name="connsiteX195" fmla="*/ 2776321 w 2786049"/>
                    <a:gd name="connsiteY195" fmla="*/ 206532 h 2476517"/>
                    <a:gd name="connsiteX196" fmla="*/ 2777310 w 2786049"/>
                    <a:gd name="connsiteY196" fmla="*/ 214455 h 2476517"/>
                    <a:gd name="connsiteX197" fmla="*/ 2777965 w 2786049"/>
                    <a:gd name="connsiteY197" fmla="*/ 220038 h 2476517"/>
                    <a:gd name="connsiteX198" fmla="*/ 2779300 w 2786049"/>
                    <a:gd name="connsiteY198" fmla="*/ 224779 h 2476517"/>
                    <a:gd name="connsiteX199" fmla="*/ 2780623 w 2786049"/>
                    <a:gd name="connsiteY199" fmla="*/ 229731 h 2476517"/>
                    <a:gd name="connsiteX200" fmla="*/ 2781266 w 2786049"/>
                    <a:gd name="connsiteY200" fmla="*/ 235734 h 2476517"/>
                    <a:gd name="connsiteX201" fmla="*/ 2781266 w 2786049"/>
                    <a:gd name="connsiteY201" fmla="*/ 241503 h 2476517"/>
                    <a:gd name="connsiteX202" fmla="*/ 2780487 w 2786049"/>
                    <a:gd name="connsiteY202" fmla="*/ 246319 h 2476517"/>
                    <a:gd name="connsiteX203" fmla="*/ 2779684 w 2786049"/>
                    <a:gd name="connsiteY203" fmla="*/ 250565 h 2476517"/>
                    <a:gd name="connsiteX204" fmla="*/ 2778262 w 2786049"/>
                    <a:gd name="connsiteY204" fmla="*/ 260109 h 2476517"/>
                    <a:gd name="connsiteX205" fmla="*/ 2777631 w 2786049"/>
                    <a:gd name="connsiteY205" fmla="*/ 265853 h 2476517"/>
                    <a:gd name="connsiteX206" fmla="*/ 2777471 w 2786049"/>
                    <a:gd name="connsiteY206" fmla="*/ 270111 h 2476517"/>
                    <a:gd name="connsiteX207" fmla="*/ 2778138 w 2786049"/>
                    <a:gd name="connsiteY207" fmla="*/ 275484 h 2476517"/>
                    <a:gd name="connsiteX208" fmla="*/ 2778077 w 2786049"/>
                    <a:gd name="connsiteY208" fmla="*/ 282948 h 2476517"/>
                    <a:gd name="connsiteX209" fmla="*/ 2778769 w 2786049"/>
                    <a:gd name="connsiteY209" fmla="*/ 287665 h 2476517"/>
                    <a:gd name="connsiteX210" fmla="*/ 2779313 w 2786049"/>
                    <a:gd name="connsiteY210" fmla="*/ 290252 h 2476517"/>
                    <a:gd name="connsiteX211" fmla="*/ 2779239 w 2786049"/>
                    <a:gd name="connsiteY211" fmla="*/ 292170 h 2476517"/>
                    <a:gd name="connsiteX212" fmla="*/ 2778732 w 2786049"/>
                    <a:gd name="connsiteY212" fmla="*/ 294498 h 2476517"/>
                    <a:gd name="connsiteX213" fmla="*/ 2776754 w 2786049"/>
                    <a:gd name="connsiteY213" fmla="*/ 295921 h 2476517"/>
                    <a:gd name="connsiteX214" fmla="*/ 2775419 w 2786049"/>
                    <a:gd name="connsiteY214" fmla="*/ 297370 h 2476517"/>
                    <a:gd name="connsiteX215" fmla="*/ 2774937 w 2786049"/>
                    <a:gd name="connsiteY215" fmla="*/ 298632 h 2476517"/>
                    <a:gd name="connsiteX216" fmla="*/ 2774900 w 2786049"/>
                    <a:gd name="connsiteY216" fmla="*/ 299697 h 2476517"/>
                    <a:gd name="connsiteX217" fmla="*/ 2775060 w 2786049"/>
                    <a:gd name="connsiteY217" fmla="*/ 301195 h 2476517"/>
                    <a:gd name="connsiteX218" fmla="*/ 2776309 w 2786049"/>
                    <a:gd name="connsiteY218" fmla="*/ 302309 h 2476517"/>
                    <a:gd name="connsiteX219" fmla="*/ 2777767 w 2786049"/>
                    <a:gd name="connsiteY219" fmla="*/ 303423 h 2476517"/>
                    <a:gd name="connsiteX220" fmla="*/ 2778781 w 2786049"/>
                    <a:gd name="connsiteY220" fmla="*/ 304748 h 2476517"/>
                    <a:gd name="connsiteX221" fmla="*/ 2778262 w 2786049"/>
                    <a:gd name="connsiteY221" fmla="*/ 307087 h 2476517"/>
                    <a:gd name="connsiteX222" fmla="*/ 2776482 w 2786049"/>
                    <a:gd name="connsiteY222" fmla="*/ 308957 h 2476517"/>
                    <a:gd name="connsiteX223" fmla="*/ 2777928 w 2786049"/>
                    <a:gd name="connsiteY223" fmla="*/ 313215 h 2476517"/>
                    <a:gd name="connsiteX224" fmla="*/ 2783899 w 2786049"/>
                    <a:gd name="connsiteY224" fmla="*/ 321199 h 2476517"/>
                    <a:gd name="connsiteX225" fmla="*/ 2785444 w 2786049"/>
                    <a:gd name="connsiteY225" fmla="*/ 323267 h 2476517"/>
                    <a:gd name="connsiteX226" fmla="*/ 2785333 w 2786049"/>
                    <a:gd name="connsiteY226" fmla="*/ 324839 h 2476517"/>
                    <a:gd name="connsiteX227" fmla="*/ 2785308 w 2786049"/>
                    <a:gd name="connsiteY227" fmla="*/ 329060 h 2476517"/>
                    <a:gd name="connsiteX228" fmla="*/ 2785803 w 2786049"/>
                    <a:gd name="connsiteY228" fmla="*/ 336413 h 2476517"/>
                    <a:gd name="connsiteX229" fmla="*/ 2786050 w 2786049"/>
                    <a:gd name="connsiteY229" fmla="*/ 342021 h 2476517"/>
                    <a:gd name="connsiteX230" fmla="*/ 2785926 w 2786049"/>
                    <a:gd name="connsiteY230" fmla="*/ 345326 h 2476517"/>
                    <a:gd name="connsiteX231" fmla="*/ 2785061 w 2786049"/>
                    <a:gd name="connsiteY231" fmla="*/ 350105 h 2476517"/>
                    <a:gd name="connsiteX232" fmla="*/ 2783924 w 2786049"/>
                    <a:gd name="connsiteY232" fmla="*/ 354140 h 2476517"/>
                    <a:gd name="connsiteX233" fmla="*/ 2782428 w 2786049"/>
                    <a:gd name="connsiteY233" fmla="*/ 357718 h 2476517"/>
                    <a:gd name="connsiteX234" fmla="*/ 2779820 w 2786049"/>
                    <a:gd name="connsiteY234" fmla="*/ 362199 h 2476517"/>
                    <a:gd name="connsiteX235" fmla="*/ 2778707 w 2786049"/>
                    <a:gd name="connsiteY235" fmla="*/ 364217 h 2476517"/>
                    <a:gd name="connsiteX236" fmla="*/ 2778225 w 2786049"/>
                    <a:gd name="connsiteY236" fmla="*/ 366420 h 2476517"/>
                    <a:gd name="connsiteX237" fmla="*/ 2777545 w 2786049"/>
                    <a:gd name="connsiteY237" fmla="*/ 371471 h 2476517"/>
                    <a:gd name="connsiteX238" fmla="*/ 2777248 w 2786049"/>
                    <a:gd name="connsiteY238" fmla="*/ 375234 h 2476517"/>
                    <a:gd name="connsiteX239" fmla="*/ 2777137 w 2786049"/>
                    <a:gd name="connsiteY239" fmla="*/ 378069 h 2476517"/>
                    <a:gd name="connsiteX240" fmla="*/ 2777285 w 2786049"/>
                    <a:gd name="connsiteY240" fmla="*/ 382302 h 2476517"/>
                    <a:gd name="connsiteX241" fmla="*/ 2777421 w 2786049"/>
                    <a:gd name="connsiteY241" fmla="*/ 390200 h 2476517"/>
                    <a:gd name="connsiteX242" fmla="*/ 2777372 w 2786049"/>
                    <a:gd name="connsiteY242" fmla="*/ 396996 h 2476517"/>
                    <a:gd name="connsiteX243" fmla="*/ 2776865 w 2786049"/>
                    <a:gd name="connsiteY243" fmla="*/ 403706 h 2476517"/>
                    <a:gd name="connsiteX244" fmla="*/ 2776494 w 2786049"/>
                    <a:gd name="connsiteY244" fmla="*/ 405266 h 2476517"/>
                    <a:gd name="connsiteX245" fmla="*/ 2775246 w 2786049"/>
                    <a:gd name="connsiteY245" fmla="*/ 411319 h 2476517"/>
                    <a:gd name="connsiteX246" fmla="*/ 2774022 w 2786049"/>
                    <a:gd name="connsiteY246" fmla="*/ 415627 h 2476517"/>
                    <a:gd name="connsiteX247" fmla="*/ 2773552 w 2786049"/>
                    <a:gd name="connsiteY247" fmla="*/ 418288 h 2476517"/>
                    <a:gd name="connsiteX248" fmla="*/ 2773812 w 2786049"/>
                    <a:gd name="connsiteY248" fmla="*/ 420133 h 2476517"/>
                    <a:gd name="connsiteX249" fmla="*/ 2774442 w 2786049"/>
                    <a:gd name="connsiteY249" fmla="*/ 421878 h 2476517"/>
                    <a:gd name="connsiteX250" fmla="*/ 2775913 w 2786049"/>
                    <a:gd name="connsiteY250" fmla="*/ 422621 h 2476517"/>
                    <a:gd name="connsiteX251" fmla="*/ 2777928 w 2786049"/>
                    <a:gd name="connsiteY251" fmla="*/ 423562 h 2476517"/>
                    <a:gd name="connsiteX252" fmla="*/ 2778559 w 2786049"/>
                    <a:gd name="connsiteY252" fmla="*/ 424292 h 2476517"/>
                    <a:gd name="connsiteX253" fmla="*/ 2778917 w 2786049"/>
                    <a:gd name="connsiteY253" fmla="*/ 426137 h 2476517"/>
                    <a:gd name="connsiteX254" fmla="*/ 2778633 w 2786049"/>
                    <a:gd name="connsiteY254" fmla="*/ 428612 h 2476517"/>
                    <a:gd name="connsiteX255" fmla="*/ 2777879 w 2786049"/>
                    <a:gd name="connsiteY255" fmla="*/ 431187 h 2476517"/>
                    <a:gd name="connsiteX256" fmla="*/ 2777038 w 2786049"/>
                    <a:gd name="connsiteY256" fmla="*/ 431732 h 2476517"/>
                    <a:gd name="connsiteX257" fmla="*/ 2775110 w 2786049"/>
                    <a:gd name="connsiteY257" fmla="*/ 431905 h 2476517"/>
                    <a:gd name="connsiteX258" fmla="*/ 2767581 w 2786049"/>
                    <a:gd name="connsiteY258" fmla="*/ 431856 h 2476517"/>
                    <a:gd name="connsiteX259" fmla="*/ 2765925 w 2786049"/>
                    <a:gd name="connsiteY259" fmla="*/ 431930 h 2476517"/>
                    <a:gd name="connsiteX260" fmla="*/ 2765096 w 2786049"/>
                    <a:gd name="connsiteY260" fmla="*/ 432846 h 2476517"/>
                    <a:gd name="connsiteX261" fmla="*/ 2764627 w 2786049"/>
                    <a:gd name="connsiteY261" fmla="*/ 433948 h 2476517"/>
                    <a:gd name="connsiteX262" fmla="*/ 2764145 w 2786049"/>
                    <a:gd name="connsiteY262" fmla="*/ 437166 h 2476517"/>
                    <a:gd name="connsiteX263" fmla="*/ 2763527 w 2786049"/>
                    <a:gd name="connsiteY263" fmla="*/ 444965 h 2476517"/>
                    <a:gd name="connsiteX264" fmla="*/ 2762661 w 2786049"/>
                    <a:gd name="connsiteY264" fmla="*/ 450103 h 2476517"/>
                    <a:gd name="connsiteX265" fmla="*/ 2761734 w 2786049"/>
                    <a:gd name="connsiteY265" fmla="*/ 451848 h 2476517"/>
                    <a:gd name="connsiteX266" fmla="*/ 2760906 w 2786049"/>
                    <a:gd name="connsiteY266" fmla="*/ 453123 h 2476517"/>
                    <a:gd name="connsiteX267" fmla="*/ 2759979 w 2786049"/>
                    <a:gd name="connsiteY267" fmla="*/ 453853 h 2476517"/>
                    <a:gd name="connsiteX268" fmla="*/ 2758322 w 2786049"/>
                    <a:gd name="connsiteY268" fmla="*/ 454398 h 2476517"/>
                    <a:gd name="connsiteX269" fmla="*/ 2755664 w 2786049"/>
                    <a:gd name="connsiteY269" fmla="*/ 454745 h 2476517"/>
                    <a:gd name="connsiteX270" fmla="*/ 2751165 w 2786049"/>
                    <a:gd name="connsiteY270" fmla="*/ 454720 h 2476517"/>
                    <a:gd name="connsiteX271" fmla="*/ 2749323 w 2786049"/>
                    <a:gd name="connsiteY271" fmla="*/ 454893 h 2476517"/>
                    <a:gd name="connsiteX272" fmla="*/ 2748593 w 2786049"/>
                    <a:gd name="connsiteY272" fmla="*/ 455438 h 2476517"/>
                    <a:gd name="connsiteX273" fmla="*/ 2747851 w 2786049"/>
                    <a:gd name="connsiteY273" fmla="*/ 456267 h 2476517"/>
                    <a:gd name="connsiteX274" fmla="*/ 2747110 w 2786049"/>
                    <a:gd name="connsiteY274" fmla="*/ 457641 h 2476517"/>
                    <a:gd name="connsiteX275" fmla="*/ 2746541 w 2786049"/>
                    <a:gd name="connsiteY275" fmla="*/ 460489 h 2476517"/>
                    <a:gd name="connsiteX276" fmla="*/ 2746158 w 2786049"/>
                    <a:gd name="connsiteY276" fmla="*/ 464165 h 2476517"/>
                    <a:gd name="connsiteX277" fmla="*/ 2746145 w 2786049"/>
                    <a:gd name="connsiteY277" fmla="*/ 466183 h 2476517"/>
                    <a:gd name="connsiteX278" fmla="*/ 2745762 w 2786049"/>
                    <a:gd name="connsiteY278" fmla="*/ 467371 h 2476517"/>
                    <a:gd name="connsiteX279" fmla="*/ 2745033 w 2786049"/>
                    <a:gd name="connsiteY279" fmla="*/ 468287 h 2476517"/>
                    <a:gd name="connsiteX280" fmla="*/ 2744106 w 2786049"/>
                    <a:gd name="connsiteY280" fmla="*/ 468745 h 2476517"/>
                    <a:gd name="connsiteX281" fmla="*/ 2743006 w 2786049"/>
                    <a:gd name="connsiteY281" fmla="*/ 468733 h 2476517"/>
                    <a:gd name="connsiteX282" fmla="*/ 2740620 w 2786049"/>
                    <a:gd name="connsiteY282" fmla="*/ 468820 h 2476517"/>
                    <a:gd name="connsiteX283" fmla="*/ 2737591 w 2786049"/>
                    <a:gd name="connsiteY283" fmla="*/ 468250 h 2476517"/>
                    <a:gd name="connsiteX284" fmla="*/ 2736219 w 2786049"/>
                    <a:gd name="connsiteY284" fmla="*/ 467867 h 2476517"/>
                    <a:gd name="connsiteX285" fmla="*/ 2735489 w 2786049"/>
                    <a:gd name="connsiteY285" fmla="*/ 467867 h 2476517"/>
                    <a:gd name="connsiteX286" fmla="*/ 2733042 w 2786049"/>
                    <a:gd name="connsiteY286" fmla="*/ 467569 h 2476517"/>
                    <a:gd name="connsiteX287" fmla="*/ 2731942 w 2786049"/>
                    <a:gd name="connsiteY287" fmla="*/ 467656 h 2476517"/>
                    <a:gd name="connsiteX288" fmla="*/ 2731014 w 2786049"/>
                    <a:gd name="connsiteY288" fmla="*/ 468102 h 2476517"/>
                    <a:gd name="connsiteX289" fmla="*/ 2730186 w 2786049"/>
                    <a:gd name="connsiteY289" fmla="*/ 468832 h 2476517"/>
                    <a:gd name="connsiteX290" fmla="*/ 2729444 w 2786049"/>
                    <a:gd name="connsiteY290" fmla="*/ 470020 h 2476517"/>
                    <a:gd name="connsiteX291" fmla="*/ 2729074 w 2786049"/>
                    <a:gd name="connsiteY291" fmla="*/ 471593 h 2476517"/>
                    <a:gd name="connsiteX292" fmla="*/ 2728690 w 2786049"/>
                    <a:gd name="connsiteY292" fmla="*/ 474898 h 2476517"/>
                    <a:gd name="connsiteX293" fmla="*/ 2728493 w 2786049"/>
                    <a:gd name="connsiteY293" fmla="*/ 476916 h 2476517"/>
                    <a:gd name="connsiteX294" fmla="*/ 2727936 w 2786049"/>
                    <a:gd name="connsiteY294" fmla="*/ 478475 h 2476517"/>
                    <a:gd name="connsiteX295" fmla="*/ 2727108 w 2786049"/>
                    <a:gd name="connsiteY295" fmla="*/ 479750 h 2476517"/>
                    <a:gd name="connsiteX296" fmla="*/ 2725995 w 2786049"/>
                    <a:gd name="connsiteY296" fmla="*/ 480939 h 2476517"/>
                    <a:gd name="connsiteX297" fmla="*/ 2725081 w 2786049"/>
                    <a:gd name="connsiteY297" fmla="*/ 481954 h 2476517"/>
                    <a:gd name="connsiteX298" fmla="*/ 2724611 w 2786049"/>
                    <a:gd name="connsiteY298" fmla="*/ 483514 h 2476517"/>
                    <a:gd name="connsiteX299" fmla="*/ 2724413 w 2786049"/>
                    <a:gd name="connsiteY299" fmla="*/ 486175 h 2476517"/>
                    <a:gd name="connsiteX300" fmla="*/ 2724586 w 2786049"/>
                    <a:gd name="connsiteY300" fmla="*/ 488837 h 2476517"/>
                    <a:gd name="connsiteX301" fmla="*/ 2725303 w 2786049"/>
                    <a:gd name="connsiteY301" fmla="*/ 491969 h 2476517"/>
                    <a:gd name="connsiteX302" fmla="*/ 2726107 w 2786049"/>
                    <a:gd name="connsiteY302" fmla="*/ 494642 h 2476517"/>
                    <a:gd name="connsiteX303" fmla="*/ 2726552 w 2786049"/>
                    <a:gd name="connsiteY303" fmla="*/ 498319 h 2476517"/>
                    <a:gd name="connsiteX304" fmla="*/ 2726898 w 2786049"/>
                    <a:gd name="connsiteY304" fmla="*/ 501079 h 2476517"/>
                    <a:gd name="connsiteX305" fmla="*/ 2726885 w 2786049"/>
                    <a:gd name="connsiteY305" fmla="*/ 505573 h 2476517"/>
                    <a:gd name="connsiteX306" fmla="*/ 2726218 w 2786049"/>
                    <a:gd name="connsiteY306" fmla="*/ 509980 h 2476517"/>
                    <a:gd name="connsiteX307" fmla="*/ 2724166 w 2786049"/>
                    <a:gd name="connsiteY307" fmla="*/ 517866 h 2476517"/>
                    <a:gd name="connsiteX308" fmla="*/ 2721842 w 2786049"/>
                    <a:gd name="connsiteY308" fmla="*/ 524476 h 2476517"/>
                    <a:gd name="connsiteX309" fmla="*/ 2719246 w 2786049"/>
                    <a:gd name="connsiteY309" fmla="*/ 530430 h 2476517"/>
                    <a:gd name="connsiteX310" fmla="*/ 2718034 w 2786049"/>
                    <a:gd name="connsiteY310" fmla="*/ 533550 h 2476517"/>
                    <a:gd name="connsiteX311" fmla="*/ 2715154 w 2786049"/>
                    <a:gd name="connsiteY311" fmla="*/ 539776 h 2476517"/>
                    <a:gd name="connsiteX312" fmla="*/ 2713127 w 2786049"/>
                    <a:gd name="connsiteY312" fmla="*/ 543998 h 2476517"/>
                    <a:gd name="connsiteX313" fmla="*/ 2711829 w 2786049"/>
                    <a:gd name="connsiteY313" fmla="*/ 548033 h 2476517"/>
                    <a:gd name="connsiteX314" fmla="*/ 2710345 w 2786049"/>
                    <a:gd name="connsiteY314" fmla="*/ 551338 h 2476517"/>
                    <a:gd name="connsiteX315" fmla="*/ 2707304 w 2786049"/>
                    <a:gd name="connsiteY315" fmla="*/ 555461 h 2476517"/>
                    <a:gd name="connsiteX316" fmla="*/ 2704362 w 2786049"/>
                    <a:gd name="connsiteY316" fmla="*/ 559311 h 2476517"/>
                    <a:gd name="connsiteX317" fmla="*/ 2700233 w 2786049"/>
                    <a:gd name="connsiteY317" fmla="*/ 563334 h 2476517"/>
                    <a:gd name="connsiteX318" fmla="*/ 2699405 w 2786049"/>
                    <a:gd name="connsiteY318" fmla="*/ 564708 h 2476517"/>
                    <a:gd name="connsiteX319" fmla="*/ 2698935 w 2786049"/>
                    <a:gd name="connsiteY319" fmla="*/ 566354 h 2476517"/>
                    <a:gd name="connsiteX320" fmla="*/ 2698169 w 2786049"/>
                    <a:gd name="connsiteY320" fmla="*/ 568459 h 2476517"/>
                    <a:gd name="connsiteX321" fmla="*/ 2697785 w 2786049"/>
                    <a:gd name="connsiteY321" fmla="*/ 571591 h 2476517"/>
                    <a:gd name="connsiteX322" fmla="*/ 2697686 w 2786049"/>
                    <a:gd name="connsiteY322" fmla="*/ 574896 h 2476517"/>
                    <a:gd name="connsiteX323" fmla="*/ 2697934 w 2786049"/>
                    <a:gd name="connsiteY323" fmla="*/ 580863 h 2476517"/>
                    <a:gd name="connsiteX324" fmla="*/ 2697822 w 2786049"/>
                    <a:gd name="connsiteY324" fmla="*/ 584725 h 2476517"/>
                    <a:gd name="connsiteX325" fmla="*/ 2697353 w 2786049"/>
                    <a:gd name="connsiteY325" fmla="*/ 587943 h 2476517"/>
                    <a:gd name="connsiteX326" fmla="*/ 2696883 w 2786049"/>
                    <a:gd name="connsiteY326" fmla="*/ 590605 h 2476517"/>
                    <a:gd name="connsiteX327" fmla="*/ 2695498 w 2786049"/>
                    <a:gd name="connsiteY327" fmla="*/ 593539 h 2476517"/>
                    <a:gd name="connsiteX328" fmla="*/ 2693014 w 2786049"/>
                    <a:gd name="connsiteY328" fmla="*/ 598676 h 2476517"/>
                    <a:gd name="connsiteX329" fmla="*/ 2692000 w 2786049"/>
                    <a:gd name="connsiteY329" fmla="*/ 600768 h 2476517"/>
                    <a:gd name="connsiteX330" fmla="*/ 2691258 w 2786049"/>
                    <a:gd name="connsiteY330" fmla="*/ 602427 h 2476517"/>
                    <a:gd name="connsiteX331" fmla="*/ 2690801 w 2786049"/>
                    <a:gd name="connsiteY331" fmla="*/ 604532 h 2476517"/>
                    <a:gd name="connsiteX332" fmla="*/ 2689688 w 2786049"/>
                    <a:gd name="connsiteY332" fmla="*/ 607007 h 2476517"/>
                    <a:gd name="connsiteX333" fmla="*/ 2688403 w 2786049"/>
                    <a:gd name="connsiteY333" fmla="*/ 608938 h 2476517"/>
                    <a:gd name="connsiteX334" fmla="*/ 2687339 w 2786049"/>
                    <a:gd name="connsiteY334" fmla="*/ 610709 h 2476517"/>
                    <a:gd name="connsiteX335" fmla="*/ 2686932 w 2786049"/>
                    <a:gd name="connsiteY335" fmla="*/ 612516 h 2476517"/>
                    <a:gd name="connsiteX336" fmla="*/ 2686734 w 2786049"/>
                    <a:gd name="connsiteY336" fmla="*/ 616923 h 2476517"/>
                    <a:gd name="connsiteX337" fmla="*/ 2686721 w 2786049"/>
                    <a:gd name="connsiteY337" fmla="*/ 619225 h 2476517"/>
                    <a:gd name="connsiteX338" fmla="*/ 2687166 w 2786049"/>
                    <a:gd name="connsiteY338" fmla="*/ 620599 h 2476517"/>
                    <a:gd name="connsiteX339" fmla="*/ 2687896 w 2786049"/>
                    <a:gd name="connsiteY339" fmla="*/ 620884 h 2476517"/>
                    <a:gd name="connsiteX340" fmla="*/ 2688909 w 2786049"/>
                    <a:gd name="connsiteY340" fmla="*/ 621070 h 2476517"/>
                    <a:gd name="connsiteX341" fmla="*/ 2690183 w 2786049"/>
                    <a:gd name="connsiteY341" fmla="*/ 620055 h 2476517"/>
                    <a:gd name="connsiteX342" fmla="*/ 2691283 w 2786049"/>
                    <a:gd name="connsiteY342" fmla="*/ 618866 h 2476517"/>
                    <a:gd name="connsiteX343" fmla="*/ 2692297 w 2786049"/>
                    <a:gd name="connsiteY343" fmla="*/ 618049 h 2476517"/>
                    <a:gd name="connsiteX344" fmla="*/ 2693298 w 2786049"/>
                    <a:gd name="connsiteY344" fmla="*/ 617678 h 2476517"/>
                    <a:gd name="connsiteX345" fmla="*/ 2693842 w 2786049"/>
                    <a:gd name="connsiteY345" fmla="*/ 617690 h 2476517"/>
                    <a:gd name="connsiteX346" fmla="*/ 2694114 w 2786049"/>
                    <a:gd name="connsiteY346" fmla="*/ 618520 h 2476517"/>
                    <a:gd name="connsiteX347" fmla="*/ 2694114 w 2786049"/>
                    <a:gd name="connsiteY347" fmla="*/ 620624 h 2476517"/>
                    <a:gd name="connsiteX348" fmla="*/ 2693459 w 2786049"/>
                    <a:gd name="connsiteY348" fmla="*/ 624387 h 2476517"/>
                    <a:gd name="connsiteX349" fmla="*/ 2692433 w 2786049"/>
                    <a:gd name="connsiteY349" fmla="*/ 627420 h 2476517"/>
                    <a:gd name="connsiteX350" fmla="*/ 2691060 w 2786049"/>
                    <a:gd name="connsiteY350" fmla="*/ 629896 h 2476517"/>
                    <a:gd name="connsiteX351" fmla="*/ 2690343 w 2786049"/>
                    <a:gd name="connsiteY351" fmla="*/ 631344 h 2476517"/>
                    <a:gd name="connsiteX352" fmla="*/ 2690244 w 2786049"/>
                    <a:gd name="connsiteY352" fmla="*/ 632817 h 2476517"/>
                    <a:gd name="connsiteX353" fmla="*/ 2690788 w 2786049"/>
                    <a:gd name="connsiteY353" fmla="*/ 634476 h 2476517"/>
                    <a:gd name="connsiteX354" fmla="*/ 2692334 w 2786049"/>
                    <a:gd name="connsiteY354" fmla="*/ 635306 h 2476517"/>
                    <a:gd name="connsiteX355" fmla="*/ 2693607 w 2786049"/>
                    <a:gd name="connsiteY355" fmla="*/ 635405 h 2476517"/>
                    <a:gd name="connsiteX356" fmla="*/ 2695165 w 2786049"/>
                    <a:gd name="connsiteY356" fmla="*/ 634489 h 2476517"/>
                    <a:gd name="connsiteX357" fmla="*/ 2696265 w 2786049"/>
                    <a:gd name="connsiteY357" fmla="*/ 633387 h 2476517"/>
                    <a:gd name="connsiteX358" fmla="*/ 2697550 w 2786049"/>
                    <a:gd name="connsiteY358" fmla="*/ 631097 h 2476517"/>
                    <a:gd name="connsiteX359" fmla="*/ 2698935 w 2786049"/>
                    <a:gd name="connsiteY359" fmla="*/ 628720 h 2476517"/>
                    <a:gd name="connsiteX360" fmla="*/ 2699850 w 2786049"/>
                    <a:gd name="connsiteY360" fmla="*/ 627618 h 2476517"/>
                    <a:gd name="connsiteX361" fmla="*/ 2700950 w 2786049"/>
                    <a:gd name="connsiteY361" fmla="*/ 626975 h 2476517"/>
                    <a:gd name="connsiteX362" fmla="*/ 2702495 w 2786049"/>
                    <a:gd name="connsiteY362" fmla="*/ 626257 h 2476517"/>
                    <a:gd name="connsiteX363" fmla="*/ 2704139 w 2786049"/>
                    <a:gd name="connsiteY363" fmla="*/ 626257 h 2476517"/>
                    <a:gd name="connsiteX364" fmla="*/ 2705240 w 2786049"/>
                    <a:gd name="connsiteY364" fmla="*/ 626269 h 2476517"/>
                    <a:gd name="connsiteX365" fmla="*/ 2707885 w 2786049"/>
                    <a:gd name="connsiteY365" fmla="*/ 626455 h 2476517"/>
                    <a:gd name="connsiteX366" fmla="*/ 2709257 w 2786049"/>
                    <a:gd name="connsiteY366" fmla="*/ 626739 h 2476517"/>
                    <a:gd name="connsiteX367" fmla="*/ 2710617 w 2786049"/>
                    <a:gd name="connsiteY367" fmla="*/ 627024 h 2476517"/>
                    <a:gd name="connsiteX368" fmla="*/ 2712447 w 2786049"/>
                    <a:gd name="connsiteY368" fmla="*/ 627037 h 2476517"/>
                    <a:gd name="connsiteX369" fmla="*/ 2715463 w 2786049"/>
                    <a:gd name="connsiteY369" fmla="*/ 627049 h 2476517"/>
                    <a:gd name="connsiteX370" fmla="*/ 2716551 w 2786049"/>
                    <a:gd name="connsiteY370" fmla="*/ 627049 h 2476517"/>
                    <a:gd name="connsiteX371" fmla="*/ 2718554 w 2786049"/>
                    <a:gd name="connsiteY371" fmla="*/ 627705 h 2476517"/>
                    <a:gd name="connsiteX372" fmla="*/ 2720235 w 2786049"/>
                    <a:gd name="connsiteY372" fmla="*/ 628349 h 2476517"/>
                    <a:gd name="connsiteX373" fmla="*/ 2721100 w 2786049"/>
                    <a:gd name="connsiteY373" fmla="*/ 629735 h 2476517"/>
                    <a:gd name="connsiteX374" fmla="*/ 2721372 w 2786049"/>
                    <a:gd name="connsiteY374" fmla="*/ 630664 h 2476517"/>
                    <a:gd name="connsiteX375" fmla="*/ 2721372 w 2786049"/>
                    <a:gd name="connsiteY375" fmla="*/ 631394 h 2476517"/>
                    <a:gd name="connsiteX376" fmla="*/ 2720272 w 2786049"/>
                    <a:gd name="connsiteY376" fmla="*/ 633139 h 2476517"/>
                    <a:gd name="connsiteX377" fmla="*/ 2717787 w 2786049"/>
                    <a:gd name="connsiteY377" fmla="*/ 637163 h 2476517"/>
                    <a:gd name="connsiteX378" fmla="*/ 2714103 w 2786049"/>
                    <a:gd name="connsiteY378" fmla="*/ 642572 h 2476517"/>
                    <a:gd name="connsiteX379" fmla="*/ 2712916 w 2786049"/>
                    <a:gd name="connsiteY379" fmla="*/ 643662 h 2476517"/>
                    <a:gd name="connsiteX380" fmla="*/ 2711458 w 2786049"/>
                    <a:gd name="connsiteY380" fmla="*/ 644206 h 2476517"/>
                    <a:gd name="connsiteX381" fmla="*/ 2709542 w 2786049"/>
                    <a:gd name="connsiteY381" fmla="*/ 644565 h 2476517"/>
                    <a:gd name="connsiteX382" fmla="*/ 2707798 w 2786049"/>
                    <a:gd name="connsiteY382" fmla="*/ 644739 h 2476517"/>
                    <a:gd name="connsiteX383" fmla="*/ 2705981 w 2786049"/>
                    <a:gd name="connsiteY383" fmla="*/ 645283 h 2476517"/>
                    <a:gd name="connsiteX384" fmla="*/ 2704968 w 2786049"/>
                    <a:gd name="connsiteY384" fmla="*/ 646199 h 2476517"/>
                    <a:gd name="connsiteX385" fmla="*/ 2704411 w 2786049"/>
                    <a:gd name="connsiteY385" fmla="*/ 647215 h 2476517"/>
                    <a:gd name="connsiteX386" fmla="*/ 2703954 w 2786049"/>
                    <a:gd name="connsiteY386" fmla="*/ 648403 h 2476517"/>
                    <a:gd name="connsiteX387" fmla="*/ 2703583 w 2786049"/>
                    <a:gd name="connsiteY387" fmla="*/ 650693 h 2476517"/>
                    <a:gd name="connsiteX388" fmla="*/ 2703657 w 2786049"/>
                    <a:gd name="connsiteY388" fmla="*/ 654370 h 2476517"/>
                    <a:gd name="connsiteX389" fmla="*/ 2703286 w 2786049"/>
                    <a:gd name="connsiteY389" fmla="*/ 656301 h 2476517"/>
                    <a:gd name="connsiteX390" fmla="*/ 2702730 w 2786049"/>
                    <a:gd name="connsiteY390" fmla="*/ 656944 h 2476517"/>
                    <a:gd name="connsiteX391" fmla="*/ 2701914 w 2786049"/>
                    <a:gd name="connsiteY391" fmla="*/ 657304 h 2476517"/>
                    <a:gd name="connsiteX392" fmla="*/ 2700456 w 2786049"/>
                    <a:gd name="connsiteY392" fmla="*/ 657390 h 2476517"/>
                    <a:gd name="connsiteX393" fmla="*/ 2699627 w 2786049"/>
                    <a:gd name="connsiteY393" fmla="*/ 657749 h 2476517"/>
                    <a:gd name="connsiteX394" fmla="*/ 2698527 w 2786049"/>
                    <a:gd name="connsiteY394" fmla="*/ 658851 h 2476517"/>
                    <a:gd name="connsiteX395" fmla="*/ 2697971 w 2786049"/>
                    <a:gd name="connsiteY395" fmla="*/ 660039 h 2476517"/>
                    <a:gd name="connsiteX396" fmla="*/ 2697785 w 2786049"/>
                    <a:gd name="connsiteY396" fmla="*/ 662329 h 2476517"/>
                    <a:gd name="connsiteX397" fmla="*/ 2697130 w 2786049"/>
                    <a:gd name="connsiteY397" fmla="*/ 665721 h 2476517"/>
                    <a:gd name="connsiteX398" fmla="*/ 2696302 w 2786049"/>
                    <a:gd name="connsiteY398" fmla="*/ 668939 h 2476517"/>
                    <a:gd name="connsiteX399" fmla="*/ 2695103 w 2786049"/>
                    <a:gd name="connsiteY399" fmla="*/ 671415 h 2476517"/>
                    <a:gd name="connsiteX400" fmla="*/ 2694547 w 2786049"/>
                    <a:gd name="connsiteY400" fmla="*/ 673607 h 2476517"/>
                    <a:gd name="connsiteX401" fmla="*/ 2694349 w 2786049"/>
                    <a:gd name="connsiteY401" fmla="*/ 676367 h 2476517"/>
                    <a:gd name="connsiteX402" fmla="*/ 2694336 w 2786049"/>
                    <a:gd name="connsiteY402" fmla="*/ 679858 h 2476517"/>
                    <a:gd name="connsiteX403" fmla="*/ 2694695 w 2786049"/>
                    <a:gd name="connsiteY403" fmla="*/ 682161 h 2476517"/>
                    <a:gd name="connsiteX404" fmla="*/ 2695140 w 2786049"/>
                    <a:gd name="connsiteY404" fmla="*/ 685094 h 2476517"/>
                    <a:gd name="connsiteX405" fmla="*/ 2694856 w 2786049"/>
                    <a:gd name="connsiteY405" fmla="*/ 687941 h 2476517"/>
                    <a:gd name="connsiteX406" fmla="*/ 2694485 w 2786049"/>
                    <a:gd name="connsiteY406" fmla="*/ 690058 h 2476517"/>
                    <a:gd name="connsiteX407" fmla="*/ 2693446 w 2786049"/>
                    <a:gd name="connsiteY407" fmla="*/ 693066 h 2476517"/>
                    <a:gd name="connsiteX408" fmla="*/ 2692803 w 2786049"/>
                    <a:gd name="connsiteY408" fmla="*/ 695171 h 2476517"/>
                    <a:gd name="connsiteX409" fmla="*/ 2691889 w 2786049"/>
                    <a:gd name="connsiteY409" fmla="*/ 697102 h 2476517"/>
                    <a:gd name="connsiteX410" fmla="*/ 2690702 w 2786049"/>
                    <a:gd name="connsiteY410" fmla="*/ 698749 h 2476517"/>
                    <a:gd name="connsiteX411" fmla="*/ 2689775 w 2786049"/>
                    <a:gd name="connsiteY411" fmla="*/ 700580 h 2476517"/>
                    <a:gd name="connsiteX412" fmla="*/ 2688860 w 2786049"/>
                    <a:gd name="connsiteY412" fmla="*/ 701856 h 2476517"/>
                    <a:gd name="connsiteX413" fmla="*/ 2687673 w 2786049"/>
                    <a:gd name="connsiteY413" fmla="*/ 703329 h 2476517"/>
                    <a:gd name="connsiteX414" fmla="*/ 2685844 w 2786049"/>
                    <a:gd name="connsiteY414" fmla="*/ 704876 h 2476517"/>
                    <a:gd name="connsiteX415" fmla="*/ 2683013 w 2786049"/>
                    <a:gd name="connsiteY415" fmla="*/ 706795 h 2476517"/>
                    <a:gd name="connsiteX416" fmla="*/ 2682011 w 2786049"/>
                    <a:gd name="connsiteY416" fmla="*/ 708169 h 2476517"/>
                    <a:gd name="connsiteX417" fmla="*/ 2681282 w 2786049"/>
                    <a:gd name="connsiteY417" fmla="*/ 709184 h 2476517"/>
                    <a:gd name="connsiteX418" fmla="*/ 2680812 w 2786049"/>
                    <a:gd name="connsiteY418" fmla="*/ 710286 h 2476517"/>
                    <a:gd name="connsiteX419" fmla="*/ 2675880 w 2786049"/>
                    <a:gd name="connsiteY419" fmla="*/ 720944 h 2476517"/>
                    <a:gd name="connsiteX420" fmla="*/ 2674755 w 2786049"/>
                    <a:gd name="connsiteY420" fmla="*/ 725438 h 2476517"/>
                    <a:gd name="connsiteX421" fmla="*/ 2672493 w 2786049"/>
                    <a:gd name="connsiteY421" fmla="*/ 734425 h 2476517"/>
                    <a:gd name="connsiteX422" fmla="*/ 2667016 w 2786049"/>
                    <a:gd name="connsiteY422" fmla="*/ 750790 h 2476517"/>
                    <a:gd name="connsiteX423" fmla="*/ 2662628 w 2786049"/>
                    <a:gd name="connsiteY423" fmla="*/ 756299 h 2476517"/>
                    <a:gd name="connsiteX424" fmla="*/ 2656200 w 2786049"/>
                    <a:gd name="connsiteY424" fmla="*/ 764073 h 2476517"/>
                    <a:gd name="connsiteX425" fmla="*/ 2650241 w 2786049"/>
                    <a:gd name="connsiteY425" fmla="*/ 769111 h 2476517"/>
                    <a:gd name="connsiteX426" fmla="*/ 2643751 w 2786049"/>
                    <a:gd name="connsiteY426" fmla="*/ 784176 h 2476517"/>
                    <a:gd name="connsiteX427" fmla="*/ 2643145 w 2786049"/>
                    <a:gd name="connsiteY427" fmla="*/ 786714 h 2476517"/>
                    <a:gd name="connsiteX428" fmla="*/ 2640389 w 2786049"/>
                    <a:gd name="connsiteY428" fmla="*/ 792718 h 2476517"/>
                    <a:gd name="connsiteX429" fmla="*/ 2637929 w 2786049"/>
                    <a:gd name="connsiteY429" fmla="*/ 797781 h 2476517"/>
                    <a:gd name="connsiteX430" fmla="*/ 2636396 w 2786049"/>
                    <a:gd name="connsiteY430" fmla="*/ 800938 h 2476517"/>
                    <a:gd name="connsiteX431" fmla="*/ 2634529 w 2786049"/>
                    <a:gd name="connsiteY431" fmla="*/ 802535 h 2476517"/>
                    <a:gd name="connsiteX432" fmla="*/ 2632353 w 2786049"/>
                    <a:gd name="connsiteY432" fmla="*/ 803178 h 2476517"/>
                    <a:gd name="connsiteX433" fmla="*/ 2630499 w 2786049"/>
                    <a:gd name="connsiteY433" fmla="*/ 804775 h 2476517"/>
                    <a:gd name="connsiteX434" fmla="*/ 2628027 w 2786049"/>
                    <a:gd name="connsiteY434" fmla="*/ 806681 h 2476517"/>
                    <a:gd name="connsiteX435" fmla="*/ 2625863 w 2786049"/>
                    <a:gd name="connsiteY435" fmla="*/ 808910 h 2476517"/>
                    <a:gd name="connsiteX436" fmla="*/ 2623700 w 2786049"/>
                    <a:gd name="connsiteY436" fmla="*/ 812388 h 2476517"/>
                    <a:gd name="connsiteX437" fmla="*/ 2621858 w 2786049"/>
                    <a:gd name="connsiteY437" fmla="*/ 815236 h 2476517"/>
                    <a:gd name="connsiteX438" fmla="*/ 2619707 w 2786049"/>
                    <a:gd name="connsiteY438" fmla="*/ 818095 h 2476517"/>
                    <a:gd name="connsiteX439" fmla="*/ 2616604 w 2786049"/>
                    <a:gd name="connsiteY439" fmla="*/ 819692 h 2476517"/>
                    <a:gd name="connsiteX440" fmla="*/ 2611313 w 2786049"/>
                    <a:gd name="connsiteY440" fmla="*/ 820373 h 2476517"/>
                    <a:gd name="connsiteX441" fmla="*/ 2609138 w 2786049"/>
                    <a:gd name="connsiteY441" fmla="*/ 821016 h 2476517"/>
                    <a:gd name="connsiteX442" fmla="*/ 2607283 w 2786049"/>
                    <a:gd name="connsiteY442" fmla="*/ 823245 h 2476517"/>
                    <a:gd name="connsiteX443" fmla="*/ 2603253 w 2786049"/>
                    <a:gd name="connsiteY443" fmla="*/ 824532 h 2476517"/>
                    <a:gd name="connsiteX444" fmla="*/ 2600138 w 2786049"/>
                    <a:gd name="connsiteY444" fmla="*/ 825510 h 2476517"/>
                    <a:gd name="connsiteX445" fmla="*/ 2596738 w 2786049"/>
                    <a:gd name="connsiteY445" fmla="*/ 827429 h 2476517"/>
                    <a:gd name="connsiteX446" fmla="*/ 2594081 w 2786049"/>
                    <a:gd name="connsiteY446" fmla="*/ 829645 h 2476517"/>
                    <a:gd name="connsiteX447" fmla="*/ 2592412 w 2786049"/>
                    <a:gd name="connsiteY447" fmla="*/ 831254 h 2476517"/>
                    <a:gd name="connsiteX448" fmla="*/ 2590866 w 2786049"/>
                    <a:gd name="connsiteY448" fmla="*/ 833470 h 2476517"/>
                    <a:gd name="connsiteX449" fmla="*/ 2589025 w 2786049"/>
                    <a:gd name="connsiteY449" fmla="*/ 835327 h 2476517"/>
                    <a:gd name="connsiteX450" fmla="*/ 2588122 w 2786049"/>
                    <a:gd name="connsiteY450" fmla="*/ 839795 h 2476517"/>
                    <a:gd name="connsiteX451" fmla="*/ 2585996 w 2786049"/>
                    <a:gd name="connsiteY451" fmla="*/ 845180 h 2476517"/>
                    <a:gd name="connsiteX452" fmla="*/ 2583820 w 2786049"/>
                    <a:gd name="connsiteY452" fmla="*/ 845515 h 2476517"/>
                    <a:gd name="connsiteX453" fmla="*/ 2581335 w 2786049"/>
                    <a:gd name="connsiteY453" fmla="*/ 846171 h 2476517"/>
                    <a:gd name="connsiteX454" fmla="*/ 2579481 w 2786049"/>
                    <a:gd name="connsiteY454" fmla="*/ 846814 h 2476517"/>
                    <a:gd name="connsiteX455" fmla="*/ 2577948 w 2786049"/>
                    <a:gd name="connsiteY455" fmla="*/ 849983 h 2476517"/>
                    <a:gd name="connsiteX456" fmla="*/ 2578282 w 2786049"/>
                    <a:gd name="connsiteY456" fmla="*/ 852496 h 2476517"/>
                    <a:gd name="connsiteX457" fmla="*/ 2580495 w 2786049"/>
                    <a:gd name="connsiteY457" fmla="*/ 855950 h 2476517"/>
                    <a:gd name="connsiteX458" fmla="*/ 2581459 w 2786049"/>
                    <a:gd name="connsiteY458" fmla="*/ 860035 h 2476517"/>
                    <a:gd name="connsiteX459" fmla="*/ 2580161 w 2786049"/>
                    <a:gd name="connsiteY459" fmla="*/ 866002 h 2476517"/>
                    <a:gd name="connsiteX460" fmla="*/ 2579790 w 2786049"/>
                    <a:gd name="connsiteY460" fmla="*/ 871164 h 2476517"/>
                    <a:gd name="connsiteX461" fmla="*/ 2579839 w 2786049"/>
                    <a:gd name="connsiteY461" fmla="*/ 875497 h 2476517"/>
                    <a:gd name="connsiteX462" fmla="*/ 2579901 w 2786049"/>
                    <a:gd name="connsiteY462" fmla="*/ 882602 h 2476517"/>
                    <a:gd name="connsiteX463" fmla="*/ 2578863 w 2786049"/>
                    <a:gd name="connsiteY463" fmla="*/ 889547 h 2476517"/>
                    <a:gd name="connsiteX464" fmla="*/ 2578059 w 2786049"/>
                    <a:gd name="connsiteY464" fmla="*/ 891936 h 2476517"/>
                    <a:gd name="connsiteX465" fmla="*/ 2576428 w 2786049"/>
                    <a:gd name="connsiteY465" fmla="*/ 894597 h 2476517"/>
                    <a:gd name="connsiteX466" fmla="*/ 2574524 w 2786049"/>
                    <a:gd name="connsiteY466" fmla="*/ 896987 h 2476517"/>
                    <a:gd name="connsiteX467" fmla="*/ 2572892 w 2786049"/>
                    <a:gd name="connsiteY467" fmla="*/ 898819 h 2476517"/>
                    <a:gd name="connsiteX468" fmla="*/ 2571458 w 2786049"/>
                    <a:gd name="connsiteY468" fmla="*/ 901679 h 2476517"/>
                    <a:gd name="connsiteX469" fmla="*/ 2570346 w 2786049"/>
                    <a:gd name="connsiteY469" fmla="*/ 904550 h 2476517"/>
                    <a:gd name="connsiteX470" fmla="*/ 2569678 w 2786049"/>
                    <a:gd name="connsiteY470" fmla="*/ 907497 h 2476517"/>
                    <a:gd name="connsiteX471" fmla="*/ 2569567 w 2786049"/>
                    <a:gd name="connsiteY471" fmla="*/ 910146 h 2476517"/>
                    <a:gd name="connsiteX472" fmla="*/ 2569480 w 2786049"/>
                    <a:gd name="connsiteY472" fmla="*/ 915308 h 2476517"/>
                    <a:gd name="connsiteX473" fmla="*/ 2569381 w 2786049"/>
                    <a:gd name="connsiteY473" fmla="*/ 919207 h 2476517"/>
                    <a:gd name="connsiteX474" fmla="*/ 2569406 w 2786049"/>
                    <a:gd name="connsiteY474" fmla="*/ 922562 h 2476517"/>
                    <a:gd name="connsiteX475" fmla="*/ 2569975 w 2786049"/>
                    <a:gd name="connsiteY475" fmla="*/ 924505 h 2476517"/>
                    <a:gd name="connsiteX476" fmla="*/ 2570667 w 2786049"/>
                    <a:gd name="connsiteY476" fmla="*/ 925607 h 2476517"/>
                    <a:gd name="connsiteX477" fmla="*/ 2572052 w 2786049"/>
                    <a:gd name="connsiteY477" fmla="*/ 926300 h 2476517"/>
                    <a:gd name="connsiteX478" fmla="*/ 2573560 w 2786049"/>
                    <a:gd name="connsiteY478" fmla="*/ 926139 h 2476517"/>
                    <a:gd name="connsiteX479" fmla="*/ 2575748 w 2786049"/>
                    <a:gd name="connsiteY479" fmla="*/ 925149 h 2476517"/>
                    <a:gd name="connsiteX480" fmla="*/ 2577244 w 2786049"/>
                    <a:gd name="connsiteY480" fmla="*/ 923738 h 2476517"/>
                    <a:gd name="connsiteX481" fmla="*/ 2579147 w 2786049"/>
                    <a:gd name="connsiteY481" fmla="*/ 922042 h 2476517"/>
                    <a:gd name="connsiteX482" fmla="*/ 2580643 w 2786049"/>
                    <a:gd name="connsiteY482" fmla="*/ 920359 h 2476517"/>
                    <a:gd name="connsiteX483" fmla="*/ 2582151 w 2786049"/>
                    <a:gd name="connsiteY483" fmla="*/ 919368 h 2476517"/>
                    <a:gd name="connsiteX484" fmla="*/ 2583387 w 2786049"/>
                    <a:gd name="connsiteY484" fmla="*/ 919356 h 2476517"/>
                    <a:gd name="connsiteX485" fmla="*/ 2584896 w 2786049"/>
                    <a:gd name="connsiteY485" fmla="*/ 919628 h 2476517"/>
                    <a:gd name="connsiteX486" fmla="*/ 2586280 w 2786049"/>
                    <a:gd name="connsiteY486" fmla="*/ 920581 h 2476517"/>
                    <a:gd name="connsiteX487" fmla="*/ 2588629 w 2786049"/>
                    <a:gd name="connsiteY487" fmla="*/ 922512 h 2476517"/>
                    <a:gd name="connsiteX488" fmla="*/ 2592659 w 2786049"/>
                    <a:gd name="connsiteY488" fmla="*/ 926808 h 2476517"/>
                    <a:gd name="connsiteX489" fmla="*/ 2596009 w 2786049"/>
                    <a:gd name="connsiteY489" fmla="*/ 931351 h 2476517"/>
                    <a:gd name="connsiteX490" fmla="*/ 2596986 w 2786049"/>
                    <a:gd name="connsiteY490" fmla="*/ 933158 h 2476517"/>
                    <a:gd name="connsiteX491" fmla="*/ 2598148 w 2786049"/>
                    <a:gd name="connsiteY491" fmla="*/ 934879 h 2476517"/>
                    <a:gd name="connsiteX492" fmla="*/ 2600484 w 2786049"/>
                    <a:gd name="connsiteY492" fmla="*/ 940524 h 2476517"/>
                    <a:gd name="connsiteX493" fmla="*/ 2600917 w 2786049"/>
                    <a:gd name="connsiteY493" fmla="*/ 942888 h 2476517"/>
                    <a:gd name="connsiteX494" fmla="*/ 2600113 w 2786049"/>
                    <a:gd name="connsiteY494" fmla="*/ 944980 h 2476517"/>
                    <a:gd name="connsiteX495" fmla="*/ 2598345 w 2786049"/>
                    <a:gd name="connsiteY495" fmla="*/ 947233 h 2476517"/>
                    <a:gd name="connsiteX496" fmla="*/ 2595626 w 2786049"/>
                    <a:gd name="connsiteY496" fmla="*/ 949771 h 2476517"/>
                    <a:gd name="connsiteX497" fmla="*/ 2593994 w 2786049"/>
                    <a:gd name="connsiteY497" fmla="*/ 951727 h 2476517"/>
                    <a:gd name="connsiteX498" fmla="*/ 2592906 w 2786049"/>
                    <a:gd name="connsiteY498" fmla="*/ 953274 h 2476517"/>
                    <a:gd name="connsiteX499" fmla="*/ 2591967 w 2786049"/>
                    <a:gd name="connsiteY499" fmla="*/ 955379 h 2476517"/>
                    <a:gd name="connsiteX500" fmla="*/ 2592251 w 2786049"/>
                    <a:gd name="connsiteY500" fmla="*/ 957050 h 2476517"/>
                    <a:gd name="connsiteX501" fmla="*/ 2592399 w 2786049"/>
                    <a:gd name="connsiteY501" fmla="*/ 958164 h 2476517"/>
                    <a:gd name="connsiteX502" fmla="*/ 2593500 w 2786049"/>
                    <a:gd name="connsiteY502" fmla="*/ 958993 h 2476517"/>
                    <a:gd name="connsiteX503" fmla="*/ 2596244 w 2786049"/>
                    <a:gd name="connsiteY503" fmla="*/ 958969 h 2476517"/>
                    <a:gd name="connsiteX504" fmla="*/ 2598852 w 2786049"/>
                    <a:gd name="connsiteY504" fmla="*/ 958944 h 2476517"/>
                    <a:gd name="connsiteX505" fmla="*/ 2600373 w 2786049"/>
                    <a:gd name="connsiteY505" fmla="*/ 959489 h 2476517"/>
                    <a:gd name="connsiteX506" fmla="*/ 2601609 w 2786049"/>
                    <a:gd name="connsiteY506" fmla="*/ 960169 h 2476517"/>
                    <a:gd name="connsiteX507" fmla="*/ 2603278 w 2786049"/>
                    <a:gd name="connsiteY507" fmla="*/ 962942 h 2476517"/>
                    <a:gd name="connsiteX508" fmla="*/ 2604798 w 2786049"/>
                    <a:gd name="connsiteY508" fmla="*/ 965022 h 2476517"/>
                    <a:gd name="connsiteX509" fmla="*/ 2604971 w 2786049"/>
                    <a:gd name="connsiteY509" fmla="*/ 968513 h 2476517"/>
                    <a:gd name="connsiteX510" fmla="*/ 2604860 w 2786049"/>
                    <a:gd name="connsiteY510" fmla="*/ 971855 h 2476517"/>
                    <a:gd name="connsiteX511" fmla="*/ 2604873 w 2786049"/>
                    <a:gd name="connsiteY511" fmla="*/ 973947 h 2476517"/>
                    <a:gd name="connsiteX512" fmla="*/ 2605429 w 2786049"/>
                    <a:gd name="connsiteY512" fmla="*/ 975334 h 2476517"/>
                    <a:gd name="connsiteX513" fmla="*/ 2606133 w 2786049"/>
                    <a:gd name="connsiteY513" fmla="*/ 976175 h 2476517"/>
                    <a:gd name="connsiteX514" fmla="*/ 2607221 w 2786049"/>
                    <a:gd name="connsiteY514" fmla="*/ 976584 h 2476517"/>
                    <a:gd name="connsiteX515" fmla="*/ 2608594 w 2786049"/>
                    <a:gd name="connsiteY515" fmla="*/ 976423 h 2476517"/>
                    <a:gd name="connsiteX516" fmla="*/ 2609694 w 2786049"/>
                    <a:gd name="connsiteY516" fmla="*/ 975866 h 2476517"/>
                    <a:gd name="connsiteX517" fmla="*/ 2610374 w 2786049"/>
                    <a:gd name="connsiteY517" fmla="*/ 975160 h 2476517"/>
                    <a:gd name="connsiteX518" fmla="*/ 2611461 w 2786049"/>
                    <a:gd name="connsiteY518" fmla="*/ 973898 h 2476517"/>
                    <a:gd name="connsiteX519" fmla="*/ 2613773 w 2786049"/>
                    <a:gd name="connsiteY519" fmla="*/ 972066 h 2476517"/>
                    <a:gd name="connsiteX520" fmla="*/ 2616221 w 2786049"/>
                    <a:gd name="connsiteY520" fmla="*/ 969949 h 2476517"/>
                    <a:gd name="connsiteX521" fmla="*/ 2618545 w 2786049"/>
                    <a:gd name="connsiteY521" fmla="*/ 967696 h 2476517"/>
                    <a:gd name="connsiteX522" fmla="*/ 2620857 w 2786049"/>
                    <a:gd name="connsiteY522" fmla="*/ 965319 h 2476517"/>
                    <a:gd name="connsiteX523" fmla="*/ 2623576 w 2786049"/>
                    <a:gd name="connsiteY523" fmla="*/ 963623 h 2476517"/>
                    <a:gd name="connsiteX524" fmla="*/ 2625492 w 2786049"/>
                    <a:gd name="connsiteY524" fmla="*/ 962633 h 2476517"/>
                    <a:gd name="connsiteX525" fmla="*/ 2627273 w 2786049"/>
                    <a:gd name="connsiteY525" fmla="*/ 962199 h 2476517"/>
                    <a:gd name="connsiteX526" fmla="*/ 2628917 w 2786049"/>
                    <a:gd name="connsiteY526" fmla="*/ 962459 h 2476517"/>
                    <a:gd name="connsiteX527" fmla="*/ 2629745 w 2786049"/>
                    <a:gd name="connsiteY527" fmla="*/ 962732 h 2476517"/>
                    <a:gd name="connsiteX528" fmla="*/ 2630314 w 2786049"/>
                    <a:gd name="connsiteY528" fmla="*/ 964267 h 2476517"/>
                    <a:gd name="connsiteX529" fmla="*/ 2630474 w 2786049"/>
                    <a:gd name="connsiteY529" fmla="*/ 967324 h 2476517"/>
                    <a:gd name="connsiteX530" fmla="*/ 2629930 w 2786049"/>
                    <a:gd name="connsiteY530" fmla="*/ 969701 h 2476517"/>
                    <a:gd name="connsiteX531" fmla="*/ 2628039 w 2786049"/>
                    <a:gd name="connsiteY531" fmla="*/ 972784 h 2476517"/>
                    <a:gd name="connsiteX532" fmla="*/ 2625369 w 2786049"/>
                    <a:gd name="connsiteY532" fmla="*/ 978354 h 2476517"/>
                    <a:gd name="connsiteX533" fmla="*/ 2624021 w 2786049"/>
                    <a:gd name="connsiteY533" fmla="*/ 981016 h 2476517"/>
                    <a:gd name="connsiteX534" fmla="*/ 2623082 w 2786049"/>
                    <a:gd name="connsiteY534" fmla="*/ 983813 h 2476517"/>
                    <a:gd name="connsiteX535" fmla="*/ 2622983 w 2786049"/>
                    <a:gd name="connsiteY535" fmla="*/ 987861 h 2476517"/>
                    <a:gd name="connsiteX536" fmla="*/ 2622600 w 2786049"/>
                    <a:gd name="connsiteY536" fmla="*/ 992466 h 2476517"/>
                    <a:gd name="connsiteX537" fmla="*/ 2622896 w 2786049"/>
                    <a:gd name="connsiteY537" fmla="*/ 995252 h 2476517"/>
                    <a:gd name="connsiteX538" fmla="*/ 2623737 w 2786049"/>
                    <a:gd name="connsiteY538" fmla="*/ 997752 h 2476517"/>
                    <a:gd name="connsiteX539" fmla="*/ 2624293 w 2786049"/>
                    <a:gd name="connsiteY539" fmla="*/ 999139 h 2476517"/>
                    <a:gd name="connsiteX540" fmla="*/ 2624986 w 2786049"/>
                    <a:gd name="connsiteY540" fmla="*/ 1000117 h 2476517"/>
                    <a:gd name="connsiteX541" fmla="*/ 2625542 w 2786049"/>
                    <a:gd name="connsiteY541" fmla="*/ 1001218 h 2476517"/>
                    <a:gd name="connsiteX542" fmla="*/ 2625418 w 2786049"/>
                    <a:gd name="connsiteY542" fmla="*/ 1003038 h 2476517"/>
                    <a:gd name="connsiteX543" fmla="*/ 2624887 w 2786049"/>
                    <a:gd name="connsiteY543" fmla="*/ 1005266 h 2476517"/>
                    <a:gd name="connsiteX544" fmla="*/ 2623403 w 2786049"/>
                    <a:gd name="connsiteY544" fmla="*/ 1007928 h 2476517"/>
                    <a:gd name="connsiteX545" fmla="*/ 2621784 w 2786049"/>
                    <a:gd name="connsiteY545" fmla="*/ 1011010 h 2476517"/>
                    <a:gd name="connsiteX546" fmla="*/ 2620300 w 2786049"/>
                    <a:gd name="connsiteY546" fmla="*/ 1013535 h 2476517"/>
                    <a:gd name="connsiteX547" fmla="*/ 2618953 w 2786049"/>
                    <a:gd name="connsiteY547" fmla="*/ 1016197 h 2476517"/>
                    <a:gd name="connsiteX548" fmla="*/ 2617197 w 2786049"/>
                    <a:gd name="connsiteY548" fmla="*/ 1019973 h 2476517"/>
                    <a:gd name="connsiteX549" fmla="*/ 2615034 w 2786049"/>
                    <a:gd name="connsiteY549" fmla="*/ 1023191 h 2476517"/>
                    <a:gd name="connsiteX550" fmla="*/ 2613810 w 2786049"/>
                    <a:gd name="connsiteY550" fmla="*/ 1025296 h 2476517"/>
                    <a:gd name="connsiteX551" fmla="*/ 2613291 w 2786049"/>
                    <a:gd name="connsiteY551" fmla="*/ 1028230 h 2476517"/>
                    <a:gd name="connsiteX552" fmla="*/ 2612994 w 2786049"/>
                    <a:gd name="connsiteY552" fmla="*/ 1031002 h 2476517"/>
                    <a:gd name="connsiteX553" fmla="*/ 2612463 w 2786049"/>
                    <a:gd name="connsiteY553" fmla="*/ 1032958 h 2476517"/>
                    <a:gd name="connsiteX554" fmla="*/ 2611931 w 2786049"/>
                    <a:gd name="connsiteY554" fmla="*/ 1034221 h 2476517"/>
                    <a:gd name="connsiteX555" fmla="*/ 2610707 w 2786049"/>
                    <a:gd name="connsiteY555" fmla="*/ 1035347 h 2476517"/>
                    <a:gd name="connsiteX556" fmla="*/ 2608111 w 2786049"/>
                    <a:gd name="connsiteY556" fmla="*/ 1036623 h 2476517"/>
                    <a:gd name="connsiteX557" fmla="*/ 2605800 w 2786049"/>
                    <a:gd name="connsiteY557" fmla="*/ 1038034 h 2476517"/>
                    <a:gd name="connsiteX558" fmla="*/ 2602660 w 2786049"/>
                    <a:gd name="connsiteY558" fmla="*/ 1038900 h 2476517"/>
                    <a:gd name="connsiteX559" fmla="*/ 2599656 w 2786049"/>
                    <a:gd name="connsiteY559" fmla="*/ 1040039 h 2476517"/>
                    <a:gd name="connsiteX560" fmla="*/ 2597072 w 2786049"/>
                    <a:gd name="connsiteY560" fmla="*/ 1041314 h 2476517"/>
                    <a:gd name="connsiteX561" fmla="*/ 2595440 w 2786049"/>
                    <a:gd name="connsiteY561" fmla="*/ 1042453 h 2476517"/>
                    <a:gd name="connsiteX562" fmla="*/ 2594353 w 2786049"/>
                    <a:gd name="connsiteY562" fmla="*/ 1043988 h 2476517"/>
                    <a:gd name="connsiteX563" fmla="*/ 2593141 w 2786049"/>
                    <a:gd name="connsiteY563" fmla="*/ 1045820 h 2476517"/>
                    <a:gd name="connsiteX564" fmla="*/ 2592065 w 2786049"/>
                    <a:gd name="connsiteY564" fmla="*/ 1047912 h 2476517"/>
                    <a:gd name="connsiteX565" fmla="*/ 2590582 w 2786049"/>
                    <a:gd name="connsiteY565" fmla="*/ 1050438 h 2476517"/>
                    <a:gd name="connsiteX566" fmla="*/ 2588827 w 2786049"/>
                    <a:gd name="connsiteY566" fmla="*/ 1052963 h 2476517"/>
                    <a:gd name="connsiteX567" fmla="*/ 2587467 w 2786049"/>
                    <a:gd name="connsiteY567" fmla="*/ 1054226 h 2476517"/>
                    <a:gd name="connsiteX568" fmla="*/ 2585699 w 2786049"/>
                    <a:gd name="connsiteY568" fmla="*/ 1056342 h 2476517"/>
                    <a:gd name="connsiteX569" fmla="*/ 2584488 w 2786049"/>
                    <a:gd name="connsiteY569" fmla="*/ 1058026 h 2476517"/>
                    <a:gd name="connsiteX570" fmla="*/ 2583103 w 2786049"/>
                    <a:gd name="connsiteY570" fmla="*/ 1061071 h 2476517"/>
                    <a:gd name="connsiteX571" fmla="*/ 2581929 w 2786049"/>
                    <a:gd name="connsiteY571" fmla="*/ 1062792 h 2476517"/>
                    <a:gd name="connsiteX572" fmla="*/ 2580037 w 2786049"/>
                    <a:gd name="connsiteY572" fmla="*/ 1064896 h 2476517"/>
                    <a:gd name="connsiteX573" fmla="*/ 2578690 w 2786049"/>
                    <a:gd name="connsiteY573" fmla="*/ 1067001 h 2476517"/>
                    <a:gd name="connsiteX574" fmla="*/ 2577763 w 2786049"/>
                    <a:gd name="connsiteY574" fmla="*/ 1069799 h 2476517"/>
                    <a:gd name="connsiteX575" fmla="*/ 2577095 w 2786049"/>
                    <a:gd name="connsiteY575" fmla="*/ 1072448 h 2476517"/>
                    <a:gd name="connsiteX576" fmla="*/ 2576440 w 2786049"/>
                    <a:gd name="connsiteY576" fmla="*/ 1075109 h 2476517"/>
                    <a:gd name="connsiteX577" fmla="*/ 2574907 w 2786049"/>
                    <a:gd name="connsiteY577" fmla="*/ 1078711 h 2476517"/>
                    <a:gd name="connsiteX578" fmla="*/ 2572880 w 2786049"/>
                    <a:gd name="connsiteY578" fmla="*/ 1080828 h 2476517"/>
                    <a:gd name="connsiteX579" fmla="*/ 2570284 w 2786049"/>
                    <a:gd name="connsiteY579" fmla="*/ 1081274 h 2476517"/>
                    <a:gd name="connsiteX580" fmla="*/ 2568380 w 2786049"/>
                    <a:gd name="connsiteY580" fmla="*/ 1081286 h 2476517"/>
                    <a:gd name="connsiteX581" fmla="*/ 2567280 w 2786049"/>
                    <a:gd name="connsiteY581" fmla="*/ 1081571 h 2476517"/>
                    <a:gd name="connsiteX582" fmla="*/ 2566340 w 2786049"/>
                    <a:gd name="connsiteY582" fmla="*/ 1082425 h 2476517"/>
                    <a:gd name="connsiteX583" fmla="*/ 2565537 w 2786049"/>
                    <a:gd name="connsiteY583" fmla="*/ 1084802 h 2476517"/>
                    <a:gd name="connsiteX584" fmla="*/ 2564461 w 2786049"/>
                    <a:gd name="connsiteY584" fmla="*/ 1087179 h 2476517"/>
                    <a:gd name="connsiteX585" fmla="*/ 2563262 w 2786049"/>
                    <a:gd name="connsiteY585" fmla="*/ 1089568 h 2476517"/>
                    <a:gd name="connsiteX586" fmla="*/ 2561494 w 2786049"/>
                    <a:gd name="connsiteY586" fmla="*/ 1091251 h 2476517"/>
                    <a:gd name="connsiteX587" fmla="*/ 2559739 w 2786049"/>
                    <a:gd name="connsiteY587" fmla="*/ 1092526 h 2476517"/>
                    <a:gd name="connsiteX588" fmla="*/ 2557699 w 2786049"/>
                    <a:gd name="connsiteY588" fmla="*/ 1093937 h 2476517"/>
                    <a:gd name="connsiteX589" fmla="*/ 2555115 w 2786049"/>
                    <a:gd name="connsiteY589" fmla="*/ 1095497 h 2476517"/>
                    <a:gd name="connsiteX590" fmla="*/ 2553076 w 2786049"/>
                    <a:gd name="connsiteY590" fmla="*/ 1096636 h 2476517"/>
                    <a:gd name="connsiteX591" fmla="*/ 2550912 w 2786049"/>
                    <a:gd name="connsiteY591" fmla="*/ 1098332 h 2476517"/>
                    <a:gd name="connsiteX592" fmla="*/ 2548749 w 2786049"/>
                    <a:gd name="connsiteY592" fmla="*/ 1100585 h 2476517"/>
                    <a:gd name="connsiteX593" fmla="*/ 2547810 w 2786049"/>
                    <a:gd name="connsiteY593" fmla="*/ 1102269 h 2476517"/>
                    <a:gd name="connsiteX594" fmla="*/ 2547550 w 2786049"/>
                    <a:gd name="connsiteY594" fmla="*/ 1103940 h 2476517"/>
                    <a:gd name="connsiteX595" fmla="*/ 2547562 w 2786049"/>
                    <a:gd name="connsiteY595" fmla="*/ 1105475 h 2476517"/>
                    <a:gd name="connsiteX596" fmla="*/ 2547340 w 2786049"/>
                    <a:gd name="connsiteY596" fmla="*/ 1109795 h 2476517"/>
                    <a:gd name="connsiteX597" fmla="*/ 2547216 w 2786049"/>
                    <a:gd name="connsiteY597" fmla="*/ 1111751 h 2476517"/>
                    <a:gd name="connsiteX598" fmla="*/ 2545881 w 2786049"/>
                    <a:gd name="connsiteY598" fmla="*/ 1114276 h 2476517"/>
                    <a:gd name="connsiteX599" fmla="*/ 2545893 w 2786049"/>
                    <a:gd name="connsiteY599" fmla="*/ 1115948 h 2476517"/>
                    <a:gd name="connsiteX600" fmla="*/ 2545906 w 2786049"/>
                    <a:gd name="connsiteY600" fmla="*/ 1117062 h 2476517"/>
                    <a:gd name="connsiteX601" fmla="*/ 2546326 w 2786049"/>
                    <a:gd name="connsiteY601" fmla="*/ 1118448 h 2476517"/>
                    <a:gd name="connsiteX602" fmla="*/ 2546882 w 2786049"/>
                    <a:gd name="connsiteY602" fmla="*/ 1119426 h 2476517"/>
                    <a:gd name="connsiteX603" fmla="*/ 2548119 w 2786049"/>
                    <a:gd name="connsiteY603" fmla="*/ 1119959 h 2476517"/>
                    <a:gd name="connsiteX604" fmla="*/ 2549763 w 2786049"/>
                    <a:gd name="connsiteY604" fmla="*/ 1120231 h 2476517"/>
                    <a:gd name="connsiteX605" fmla="*/ 2552087 w 2786049"/>
                    <a:gd name="connsiteY605" fmla="*/ 1120627 h 2476517"/>
                    <a:gd name="connsiteX606" fmla="*/ 2554411 w 2786049"/>
                    <a:gd name="connsiteY606" fmla="*/ 1121159 h 2476517"/>
                    <a:gd name="connsiteX607" fmla="*/ 2556191 w 2786049"/>
                    <a:gd name="connsiteY607" fmla="*/ 1122397 h 2476517"/>
                    <a:gd name="connsiteX608" fmla="*/ 2557291 w 2786049"/>
                    <a:gd name="connsiteY608" fmla="*/ 1123214 h 2476517"/>
                    <a:gd name="connsiteX609" fmla="*/ 2558404 w 2786049"/>
                    <a:gd name="connsiteY609" fmla="*/ 1124873 h 2476517"/>
                    <a:gd name="connsiteX610" fmla="*/ 2560345 w 2786049"/>
                    <a:gd name="connsiteY610" fmla="*/ 1128463 h 2476517"/>
                    <a:gd name="connsiteX611" fmla="*/ 2561334 w 2786049"/>
                    <a:gd name="connsiteY611" fmla="*/ 1131100 h 2476517"/>
                    <a:gd name="connsiteX612" fmla="*/ 2562038 w 2786049"/>
                    <a:gd name="connsiteY612" fmla="*/ 1133328 h 2476517"/>
                    <a:gd name="connsiteX613" fmla="*/ 2562063 w 2786049"/>
                    <a:gd name="connsiteY613" fmla="*/ 1135977 h 2476517"/>
                    <a:gd name="connsiteX614" fmla="*/ 2561408 w 2786049"/>
                    <a:gd name="connsiteY614" fmla="*/ 1139047 h 2476517"/>
                    <a:gd name="connsiteX615" fmla="*/ 2560629 w 2786049"/>
                    <a:gd name="connsiteY615" fmla="*/ 1142959 h 2476517"/>
                    <a:gd name="connsiteX616" fmla="*/ 2558082 w 2786049"/>
                    <a:gd name="connsiteY616" fmla="*/ 1147861 h 2476517"/>
                    <a:gd name="connsiteX617" fmla="*/ 2554992 w 2786049"/>
                    <a:gd name="connsiteY617" fmla="*/ 1153048 h 2476517"/>
                    <a:gd name="connsiteX618" fmla="*/ 2552037 w 2786049"/>
                    <a:gd name="connsiteY618" fmla="*/ 1158234 h 2476517"/>
                    <a:gd name="connsiteX619" fmla="*/ 2549627 w 2786049"/>
                    <a:gd name="connsiteY619" fmla="*/ 1161886 h 2476517"/>
                    <a:gd name="connsiteX620" fmla="*/ 2547068 w 2786049"/>
                    <a:gd name="connsiteY620" fmla="*/ 1165959 h 2476517"/>
                    <a:gd name="connsiteX621" fmla="*/ 2546264 w 2786049"/>
                    <a:gd name="connsiteY621" fmla="*/ 1167420 h 2476517"/>
                    <a:gd name="connsiteX622" fmla="*/ 2541789 w 2786049"/>
                    <a:gd name="connsiteY622" fmla="*/ 1177137 h 2476517"/>
                    <a:gd name="connsiteX623" fmla="*/ 2539787 w 2786049"/>
                    <a:gd name="connsiteY623" fmla="*/ 1180356 h 2476517"/>
                    <a:gd name="connsiteX624" fmla="*/ 2536436 w 2786049"/>
                    <a:gd name="connsiteY624" fmla="*/ 1186669 h 2476517"/>
                    <a:gd name="connsiteX625" fmla="*/ 2532963 w 2786049"/>
                    <a:gd name="connsiteY625" fmla="*/ 1192562 h 2476517"/>
                    <a:gd name="connsiteX626" fmla="*/ 2530021 w 2786049"/>
                    <a:gd name="connsiteY626" fmla="*/ 1198442 h 2476517"/>
                    <a:gd name="connsiteX627" fmla="*/ 2527486 w 2786049"/>
                    <a:gd name="connsiteY627" fmla="*/ 1203208 h 2476517"/>
                    <a:gd name="connsiteX628" fmla="*/ 2524656 w 2786049"/>
                    <a:gd name="connsiteY628" fmla="*/ 1205745 h 2476517"/>
                    <a:gd name="connsiteX629" fmla="*/ 2520724 w 2786049"/>
                    <a:gd name="connsiteY629" fmla="*/ 1207045 h 2476517"/>
                    <a:gd name="connsiteX630" fmla="*/ 2517337 w 2786049"/>
                    <a:gd name="connsiteY630" fmla="*/ 1208345 h 2476517"/>
                    <a:gd name="connsiteX631" fmla="*/ 2513134 w 2786049"/>
                    <a:gd name="connsiteY631" fmla="*/ 1210895 h 2476517"/>
                    <a:gd name="connsiteX632" fmla="*/ 2508795 w 2786049"/>
                    <a:gd name="connsiteY632" fmla="*/ 1212343 h 2476517"/>
                    <a:gd name="connsiteX633" fmla="*/ 2504740 w 2786049"/>
                    <a:gd name="connsiteY633" fmla="*/ 1214757 h 2476517"/>
                    <a:gd name="connsiteX634" fmla="*/ 2501415 w 2786049"/>
                    <a:gd name="connsiteY634" fmla="*/ 1216713 h 2476517"/>
                    <a:gd name="connsiteX635" fmla="*/ 2499017 w 2786049"/>
                    <a:gd name="connsiteY635" fmla="*/ 1217901 h 2476517"/>
                    <a:gd name="connsiteX636" fmla="*/ 2498201 w 2786049"/>
                    <a:gd name="connsiteY636" fmla="*/ 1219721 h 2476517"/>
                    <a:gd name="connsiteX637" fmla="*/ 2498016 w 2786049"/>
                    <a:gd name="connsiteY637" fmla="*/ 1221801 h 2476517"/>
                    <a:gd name="connsiteX638" fmla="*/ 2499870 w 2786049"/>
                    <a:gd name="connsiteY638" fmla="*/ 1225378 h 2476517"/>
                    <a:gd name="connsiteX639" fmla="*/ 2501403 w 2786049"/>
                    <a:gd name="connsiteY639" fmla="*/ 1228845 h 2476517"/>
                    <a:gd name="connsiteX640" fmla="*/ 2503072 w 2786049"/>
                    <a:gd name="connsiteY640" fmla="*/ 1232583 h 2476517"/>
                    <a:gd name="connsiteX641" fmla="*/ 2503665 w 2786049"/>
                    <a:gd name="connsiteY641" fmla="*/ 1236346 h 2476517"/>
                    <a:gd name="connsiteX642" fmla="*/ 2504913 w 2786049"/>
                    <a:gd name="connsiteY642" fmla="*/ 1238983 h 2476517"/>
                    <a:gd name="connsiteX643" fmla="*/ 2505902 w 2786049"/>
                    <a:gd name="connsiteY643" fmla="*/ 1242313 h 2476517"/>
                    <a:gd name="connsiteX644" fmla="*/ 2507460 w 2786049"/>
                    <a:gd name="connsiteY644" fmla="*/ 1248280 h 2476517"/>
                    <a:gd name="connsiteX645" fmla="*/ 2510575 w 2786049"/>
                    <a:gd name="connsiteY645" fmla="*/ 1255435 h 2476517"/>
                    <a:gd name="connsiteX646" fmla="*/ 2504938 w 2786049"/>
                    <a:gd name="connsiteY646" fmla="*/ 1255274 h 2476517"/>
                    <a:gd name="connsiteX647" fmla="*/ 2498386 w 2786049"/>
                    <a:gd name="connsiteY647" fmla="*/ 1255249 h 2476517"/>
                    <a:gd name="connsiteX648" fmla="*/ 2496408 w 2786049"/>
                    <a:gd name="connsiteY648" fmla="*/ 1255249 h 2476517"/>
                    <a:gd name="connsiteX649" fmla="*/ 2490042 w 2786049"/>
                    <a:gd name="connsiteY649" fmla="*/ 1255311 h 2476517"/>
                    <a:gd name="connsiteX650" fmla="*/ 2487223 w 2786049"/>
                    <a:gd name="connsiteY650" fmla="*/ 1255262 h 2476517"/>
                    <a:gd name="connsiteX651" fmla="*/ 2484331 w 2786049"/>
                    <a:gd name="connsiteY651" fmla="*/ 1255225 h 2476517"/>
                    <a:gd name="connsiteX652" fmla="*/ 2481104 w 2786049"/>
                    <a:gd name="connsiteY652" fmla="*/ 1255447 h 2476517"/>
                    <a:gd name="connsiteX653" fmla="*/ 2478743 w 2786049"/>
                    <a:gd name="connsiteY653" fmla="*/ 1255596 h 2476517"/>
                    <a:gd name="connsiteX654" fmla="*/ 2475751 w 2786049"/>
                    <a:gd name="connsiteY654" fmla="*/ 1255806 h 2476517"/>
                    <a:gd name="connsiteX655" fmla="*/ 2471264 w 2786049"/>
                    <a:gd name="connsiteY655" fmla="*/ 1255794 h 2476517"/>
                    <a:gd name="connsiteX656" fmla="*/ 2467147 w 2786049"/>
                    <a:gd name="connsiteY656" fmla="*/ 1255794 h 2476517"/>
                    <a:gd name="connsiteX657" fmla="*/ 2466591 w 2786049"/>
                    <a:gd name="connsiteY657" fmla="*/ 1255781 h 2476517"/>
                    <a:gd name="connsiteX658" fmla="*/ 2463600 w 2786049"/>
                    <a:gd name="connsiteY658" fmla="*/ 1255930 h 2476517"/>
                    <a:gd name="connsiteX659" fmla="*/ 2460732 w 2786049"/>
                    <a:gd name="connsiteY659" fmla="*/ 1256079 h 2476517"/>
                    <a:gd name="connsiteX660" fmla="*/ 2458556 w 2786049"/>
                    <a:gd name="connsiteY660" fmla="*/ 1256165 h 2476517"/>
                    <a:gd name="connsiteX661" fmla="*/ 2454699 w 2786049"/>
                    <a:gd name="connsiteY661" fmla="*/ 1256487 h 2476517"/>
                    <a:gd name="connsiteX662" fmla="*/ 2451139 w 2786049"/>
                    <a:gd name="connsiteY662" fmla="*/ 1256809 h 2476517"/>
                    <a:gd name="connsiteX663" fmla="*/ 2445601 w 2786049"/>
                    <a:gd name="connsiteY663" fmla="*/ 1257044 h 2476517"/>
                    <a:gd name="connsiteX664" fmla="*/ 2440816 w 2786049"/>
                    <a:gd name="connsiteY664" fmla="*/ 1257155 h 2476517"/>
                    <a:gd name="connsiteX665" fmla="*/ 2440668 w 2786049"/>
                    <a:gd name="connsiteY665" fmla="*/ 1257168 h 2476517"/>
                    <a:gd name="connsiteX666" fmla="*/ 2437429 w 2786049"/>
                    <a:gd name="connsiteY666" fmla="*/ 1257428 h 2476517"/>
                    <a:gd name="connsiteX667" fmla="*/ 2433807 w 2786049"/>
                    <a:gd name="connsiteY667" fmla="*/ 1258022 h 2476517"/>
                    <a:gd name="connsiteX668" fmla="*/ 2431125 w 2786049"/>
                    <a:gd name="connsiteY668" fmla="*/ 1258232 h 2476517"/>
                    <a:gd name="connsiteX669" fmla="*/ 2428825 w 2786049"/>
                    <a:gd name="connsiteY669" fmla="*/ 1258331 h 2476517"/>
                    <a:gd name="connsiteX670" fmla="*/ 2427070 w 2786049"/>
                    <a:gd name="connsiteY670" fmla="*/ 1258554 h 2476517"/>
                    <a:gd name="connsiteX671" fmla="*/ 2424140 w 2786049"/>
                    <a:gd name="connsiteY671" fmla="*/ 1258963 h 2476517"/>
                    <a:gd name="connsiteX672" fmla="*/ 2423411 w 2786049"/>
                    <a:gd name="connsiteY672" fmla="*/ 1259062 h 2476517"/>
                    <a:gd name="connsiteX673" fmla="*/ 2422521 w 2786049"/>
                    <a:gd name="connsiteY673" fmla="*/ 1259186 h 2476517"/>
                    <a:gd name="connsiteX674" fmla="*/ 2419282 w 2786049"/>
                    <a:gd name="connsiteY674" fmla="*/ 1259272 h 2476517"/>
                    <a:gd name="connsiteX675" fmla="*/ 2413929 w 2786049"/>
                    <a:gd name="connsiteY675" fmla="*/ 1259644 h 2476517"/>
                    <a:gd name="connsiteX676" fmla="*/ 2408317 w 2786049"/>
                    <a:gd name="connsiteY676" fmla="*/ 1260015 h 2476517"/>
                    <a:gd name="connsiteX677" fmla="*/ 2405820 w 2786049"/>
                    <a:gd name="connsiteY677" fmla="*/ 1260164 h 2476517"/>
                    <a:gd name="connsiteX678" fmla="*/ 2403323 w 2786049"/>
                    <a:gd name="connsiteY678" fmla="*/ 1260387 h 2476517"/>
                    <a:gd name="connsiteX679" fmla="*/ 2400343 w 2786049"/>
                    <a:gd name="connsiteY679" fmla="*/ 1260387 h 2476517"/>
                    <a:gd name="connsiteX680" fmla="*/ 2399033 w 2786049"/>
                    <a:gd name="connsiteY680" fmla="*/ 1260399 h 2476517"/>
                    <a:gd name="connsiteX681" fmla="*/ 2392296 w 2786049"/>
                    <a:gd name="connsiteY681" fmla="*/ 1260622 h 2476517"/>
                    <a:gd name="connsiteX682" fmla="*/ 2387005 w 2786049"/>
                    <a:gd name="connsiteY682" fmla="*/ 1260807 h 2476517"/>
                    <a:gd name="connsiteX683" fmla="*/ 2382085 w 2786049"/>
                    <a:gd name="connsiteY683" fmla="*/ 1260993 h 2476517"/>
                    <a:gd name="connsiteX684" fmla="*/ 2379303 w 2786049"/>
                    <a:gd name="connsiteY684" fmla="*/ 1260733 h 2476517"/>
                    <a:gd name="connsiteX685" fmla="*/ 2377251 w 2786049"/>
                    <a:gd name="connsiteY685" fmla="*/ 1260646 h 2476517"/>
                    <a:gd name="connsiteX686" fmla="*/ 2375508 w 2786049"/>
                    <a:gd name="connsiteY686" fmla="*/ 1260473 h 2476517"/>
                    <a:gd name="connsiteX687" fmla="*/ 2373209 w 2786049"/>
                    <a:gd name="connsiteY687" fmla="*/ 1260300 h 2476517"/>
                    <a:gd name="connsiteX688" fmla="*/ 2370848 w 2786049"/>
                    <a:gd name="connsiteY688" fmla="*/ 1260127 h 2476517"/>
                    <a:gd name="connsiteX689" fmla="*/ 2368758 w 2786049"/>
                    <a:gd name="connsiteY689" fmla="*/ 1260114 h 2476517"/>
                    <a:gd name="connsiteX690" fmla="*/ 2364407 w 2786049"/>
                    <a:gd name="connsiteY690" fmla="*/ 1260189 h 2476517"/>
                    <a:gd name="connsiteX691" fmla="*/ 2361069 w 2786049"/>
                    <a:gd name="connsiteY691" fmla="*/ 1260387 h 2476517"/>
                    <a:gd name="connsiteX692" fmla="*/ 2358226 w 2786049"/>
                    <a:gd name="connsiteY692" fmla="*/ 1260584 h 2476517"/>
                    <a:gd name="connsiteX693" fmla="*/ 2355469 w 2786049"/>
                    <a:gd name="connsiteY693" fmla="*/ 1260572 h 2476517"/>
                    <a:gd name="connsiteX694" fmla="*/ 2354295 w 2786049"/>
                    <a:gd name="connsiteY694" fmla="*/ 1260560 h 2476517"/>
                    <a:gd name="connsiteX695" fmla="*/ 2353800 w 2786049"/>
                    <a:gd name="connsiteY695" fmla="*/ 1260560 h 2476517"/>
                    <a:gd name="connsiteX696" fmla="*/ 2353009 w 2786049"/>
                    <a:gd name="connsiteY696" fmla="*/ 1260547 h 2476517"/>
                    <a:gd name="connsiteX697" fmla="*/ 2351563 w 2786049"/>
                    <a:gd name="connsiteY697" fmla="*/ 1260547 h 2476517"/>
                    <a:gd name="connsiteX698" fmla="*/ 2347780 w 2786049"/>
                    <a:gd name="connsiteY698" fmla="*/ 1260436 h 2476517"/>
                    <a:gd name="connsiteX699" fmla="*/ 2343070 w 2786049"/>
                    <a:gd name="connsiteY699" fmla="*/ 1260337 h 2476517"/>
                    <a:gd name="connsiteX700" fmla="*/ 2339052 w 2786049"/>
                    <a:gd name="connsiteY700" fmla="*/ 1260572 h 2476517"/>
                    <a:gd name="connsiteX701" fmla="*/ 2334788 w 2786049"/>
                    <a:gd name="connsiteY701" fmla="*/ 1260795 h 2476517"/>
                    <a:gd name="connsiteX702" fmla="*/ 2331091 w 2786049"/>
                    <a:gd name="connsiteY702" fmla="*/ 1260869 h 2476517"/>
                    <a:gd name="connsiteX703" fmla="*/ 2327853 w 2786049"/>
                    <a:gd name="connsiteY703" fmla="*/ 1260820 h 2476517"/>
                    <a:gd name="connsiteX704" fmla="*/ 2323155 w 2786049"/>
                    <a:gd name="connsiteY704" fmla="*/ 1260758 h 2476517"/>
                    <a:gd name="connsiteX705" fmla="*/ 2321350 w 2786049"/>
                    <a:gd name="connsiteY705" fmla="*/ 1260733 h 2476517"/>
                    <a:gd name="connsiteX706" fmla="*/ 2320917 w 2786049"/>
                    <a:gd name="connsiteY706" fmla="*/ 1260745 h 2476517"/>
                    <a:gd name="connsiteX707" fmla="*/ 2316714 w 2786049"/>
                    <a:gd name="connsiteY707" fmla="*/ 1260807 h 2476517"/>
                    <a:gd name="connsiteX708" fmla="*/ 2312870 w 2786049"/>
                    <a:gd name="connsiteY708" fmla="*/ 1260820 h 2476517"/>
                    <a:gd name="connsiteX709" fmla="*/ 2307604 w 2786049"/>
                    <a:gd name="connsiteY709" fmla="*/ 1260708 h 2476517"/>
                    <a:gd name="connsiteX710" fmla="*/ 2304117 w 2786049"/>
                    <a:gd name="connsiteY710" fmla="*/ 1260659 h 2476517"/>
                    <a:gd name="connsiteX711" fmla="*/ 2297974 w 2786049"/>
                    <a:gd name="connsiteY711" fmla="*/ 1260572 h 2476517"/>
                    <a:gd name="connsiteX712" fmla="*/ 2295835 w 2786049"/>
                    <a:gd name="connsiteY712" fmla="*/ 1260622 h 2476517"/>
                    <a:gd name="connsiteX713" fmla="*/ 2293400 w 2786049"/>
                    <a:gd name="connsiteY713" fmla="*/ 1260646 h 2476517"/>
                    <a:gd name="connsiteX714" fmla="*/ 2287280 w 2786049"/>
                    <a:gd name="connsiteY714" fmla="*/ 1260622 h 2476517"/>
                    <a:gd name="connsiteX715" fmla="*/ 2281235 w 2786049"/>
                    <a:gd name="connsiteY715" fmla="*/ 1260510 h 2476517"/>
                    <a:gd name="connsiteX716" fmla="*/ 2277230 w 2786049"/>
                    <a:gd name="connsiteY716" fmla="*/ 1260535 h 2476517"/>
                    <a:gd name="connsiteX717" fmla="*/ 2271296 w 2786049"/>
                    <a:gd name="connsiteY717" fmla="*/ 1260362 h 2476517"/>
                    <a:gd name="connsiteX718" fmla="*/ 2266117 w 2786049"/>
                    <a:gd name="connsiteY718" fmla="*/ 1260275 h 2476517"/>
                    <a:gd name="connsiteX719" fmla="*/ 2262915 w 2786049"/>
                    <a:gd name="connsiteY719" fmla="*/ 1260362 h 2476517"/>
                    <a:gd name="connsiteX720" fmla="*/ 2261679 w 2786049"/>
                    <a:gd name="connsiteY720" fmla="*/ 1260362 h 2476517"/>
                    <a:gd name="connsiteX721" fmla="*/ 2260282 w 2786049"/>
                    <a:gd name="connsiteY721" fmla="*/ 1260325 h 2476517"/>
                    <a:gd name="connsiteX722" fmla="*/ 2256388 w 2786049"/>
                    <a:gd name="connsiteY722" fmla="*/ 1260250 h 2476517"/>
                    <a:gd name="connsiteX723" fmla="*/ 2256104 w 2786049"/>
                    <a:gd name="connsiteY723" fmla="*/ 1260238 h 2476517"/>
                    <a:gd name="connsiteX724" fmla="*/ 2252444 w 2786049"/>
                    <a:gd name="connsiteY724" fmla="*/ 1260337 h 2476517"/>
                    <a:gd name="connsiteX725" fmla="*/ 2248847 w 2786049"/>
                    <a:gd name="connsiteY725" fmla="*/ 1260238 h 2476517"/>
                    <a:gd name="connsiteX726" fmla="*/ 2246337 w 2786049"/>
                    <a:gd name="connsiteY726" fmla="*/ 1260300 h 2476517"/>
                    <a:gd name="connsiteX727" fmla="*/ 2245274 w 2786049"/>
                    <a:gd name="connsiteY727" fmla="*/ 1260399 h 2476517"/>
                    <a:gd name="connsiteX728" fmla="*/ 2244545 w 2786049"/>
                    <a:gd name="connsiteY728" fmla="*/ 1260758 h 2476517"/>
                    <a:gd name="connsiteX729" fmla="*/ 2242728 w 2786049"/>
                    <a:gd name="connsiteY729" fmla="*/ 1262293 h 2476517"/>
                    <a:gd name="connsiteX730" fmla="*/ 2239674 w 2786049"/>
                    <a:gd name="connsiteY730" fmla="*/ 1264719 h 2476517"/>
                    <a:gd name="connsiteX731" fmla="*/ 2235545 w 2786049"/>
                    <a:gd name="connsiteY731" fmla="*/ 1268012 h 2476517"/>
                    <a:gd name="connsiteX732" fmla="*/ 2232233 w 2786049"/>
                    <a:gd name="connsiteY732" fmla="*/ 1270611 h 2476517"/>
                    <a:gd name="connsiteX733" fmla="*/ 2229228 w 2786049"/>
                    <a:gd name="connsiteY733" fmla="*/ 1273001 h 2476517"/>
                    <a:gd name="connsiteX734" fmla="*/ 2228116 w 2786049"/>
                    <a:gd name="connsiteY734" fmla="*/ 1274127 h 2476517"/>
                    <a:gd name="connsiteX735" fmla="*/ 2226966 w 2786049"/>
                    <a:gd name="connsiteY735" fmla="*/ 1275365 h 2476517"/>
                    <a:gd name="connsiteX736" fmla="*/ 2226546 w 2786049"/>
                    <a:gd name="connsiteY736" fmla="*/ 1276133 h 2476517"/>
                    <a:gd name="connsiteX737" fmla="*/ 2225940 w 2786049"/>
                    <a:gd name="connsiteY737" fmla="*/ 1277210 h 2476517"/>
                    <a:gd name="connsiteX738" fmla="*/ 2225149 w 2786049"/>
                    <a:gd name="connsiteY738" fmla="*/ 1279438 h 2476517"/>
                    <a:gd name="connsiteX739" fmla="*/ 2223542 w 2786049"/>
                    <a:gd name="connsiteY739" fmla="*/ 1283424 h 2476517"/>
                    <a:gd name="connsiteX740" fmla="*/ 2222281 w 2786049"/>
                    <a:gd name="connsiteY740" fmla="*/ 1286568 h 2476517"/>
                    <a:gd name="connsiteX741" fmla="*/ 2222083 w 2786049"/>
                    <a:gd name="connsiteY741" fmla="*/ 1287063 h 2476517"/>
                    <a:gd name="connsiteX742" fmla="*/ 2220192 w 2786049"/>
                    <a:gd name="connsiteY742" fmla="*/ 1291631 h 2476517"/>
                    <a:gd name="connsiteX743" fmla="*/ 2219129 w 2786049"/>
                    <a:gd name="connsiteY743" fmla="*/ 1294194 h 2476517"/>
                    <a:gd name="connsiteX744" fmla="*/ 2217855 w 2786049"/>
                    <a:gd name="connsiteY744" fmla="*/ 1297264 h 2476517"/>
                    <a:gd name="connsiteX745" fmla="*/ 2217349 w 2786049"/>
                    <a:gd name="connsiteY745" fmla="*/ 1298539 h 2476517"/>
                    <a:gd name="connsiteX746" fmla="*/ 2216533 w 2786049"/>
                    <a:gd name="connsiteY746" fmla="*/ 1300606 h 2476517"/>
                    <a:gd name="connsiteX747" fmla="*/ 2215976 w 2786049"/>
                    <a:gd name="connsiteY747" fmla="*/ 1302067 h 2476517"/>
                    <a:gd name="connsiteX748" fmla="*/ 2214617 w 2786049"/>
                    <a:gd name="connsiteY748" fmla="*/ 1305471 h 2476517"/>
                    <a:gd name="connsiteX749" fmla="*/ 2213331 w 2786049"/>
                    <a:gd name="connsiteY749" fmla="*/ 1308541 h 2476517"/>
                    <a:gd name="connsiteX750" fmla="*/ 2212441 w 2786049"/>
                    <a:gd name="connsiteY750" fmla="*/ 1309853 h 2476517"/>
                    <a:gd name="connsiteX751" fmla="*/ 2211637 w 2786049"/>
                    <a:gd name="connsiteY751" fmla="*/ 1310670 h 2476517"/>
                    <a:gd name="connsiteX752" fmla="*/ 2210735 w 2786049"/>
                    <a:gd name="connsiteY752" fmla="*/ 1311339 h 2476517"/>
                    <a:gd name="connsiteX753" fmla="*/ 2209635 w 2786049"/>
                    <a:gd name="connsiteY753" fmla="*/ 1311673 h 2476517"/>
                    <a:gd name="connsiteX754" fmla="*/ 2207026 w 2786049"/>
                    <a:gd name="connsiteY754" fmla="*/ 1312428 h 2476517"/>
                    <a:gd name="connsiteX755" fmla="*/ 2202786 w 2786049"/>
                    <a:gd name="connsiteY755" fmla="*/ 1313914 h 2476517"/>
                    <a:gd name="connsiteX756" fmla="*/ 2202452 w 2786049"/>
                    <a:gd name="connsiteY756" fmla="*/ 1314037 h 2476517"/>
                    <a:gd name="connsiteX757" fmla="*/ 2199152 w 2786049"/>
                    <a:gd name="connsiteY757" fmla="*/ 1315152 h 2476517"/>
                    <a:gd name="connsiteX758" fmla="*/ 2197359 w 2786049"/>
                    <a:gd name="connsiteY758" fmla="*/ 1315708 h 2476517"/>
                    <a:gd name="connsiteX759" fmla="*/ 2193997 w 2786049"/>
                    <a:gd name="connsiteY759" fmla="*/ 1316748 h 2476517"/>
                    <a:gd name="connsiteX760" fmla="*/ 2192390 w 2786049"/>
                    <a:gd name="connsiteY760" fmla="*/ 1317281 h 2476517"/>
                    <a:gd name="connsiteX761" fmla="*/ 2190770 w 2786049"/>
                    <a:gd name="connsiteY761" fmla="*/ 1317825 h 2476517"/>
                    <a:gd name="connsiteX762" fmla="*/ 2187358 w 2786049"/>
                    <a:gd name="connsiteY762" fmla="*/ 1319026 h 2476517"/>
                    <a:gd name="connsiteX763" fmla="*/ 2183885 w 2786049"/>
                    <a:gd name="connsiteY763" fmla="*/ 1320289 h 2476517"/>
                    <a:gd name="connsiteX764" fmla="*/ 2180337 w 2786049"/>
                    <a:gd name="connsiteY764" fmla="*/ 1321378 h 2476517"/>
                    <a:gd name="connsiteX765" fmla="*/ 2176665 w 2786049"/>
                    <a:gd name="connsiteY765" fmla="*/ 1322579 h 2476517"/>
                    <a:gd name="connsiteX766" fmla="*/ 2173661 w 2786049"/>
                    <a:gd name="connsiteY766" fmla="*/ 1323594 h 2476517"/>
                    <a:gd name="connsiteX767" fmla="*/ 2169891 w 2786049"/>
                    <a:gd name="connsiteY767" fmla="*/ 1324869 h 2476517"/>
                    <a:gd name="connsiteX768" fmla="*/ 2168902 w 2786049"/>
                    <a:gd name="connsiteY768" fmla="*/ 1325203 h 2476517"/>
                    <a:gd name="connsiteX769" fmla="*/ 2168519 w 2786049"/>
                    <a:gd name="connsiteY769" fmla="*/ 1325674 h 2476517"/>
                    <a:gd name="connsiteX770" fmla="*/ 2167826 w 2786049"/>
                    <a:gd name="connsiteY770" fmla="*/ 1326132 h 2476517"/>
                    <a:gd name="connsiteX771" fmla="*/ 2167245 w 2786049"/>
                    <a:gd name="connsiteY771" fmla="*/ 1326639 h 2476517"/>
                    <a:gd name="connsiteX772" fmla="*/ 2165230 w 2786049"/>
                    <a:gd name="connsiteY772" fmla="*/ 1328372 h 2476517"/>
                    <a:gd name="connsiteX773" fmla="*/ 2163314 w 2786049"/>
                    <a:gd name="connsiteY773" fmla="*/ 1330180 h 2476517"/>
                    <a:gd name="connsiteX774" fmla="*/ 2161893 w 2786049"/>
                    <a:gd name="connsiteY774" fmla="*/ 1331455 h 2476517"/>
                    <a:gd name="connsiteX775" fmla="*/ 2161225 w 2786049"/>
                    <a:gd name="connsiteY775" fmla="*/ 1332148 h 2476517"/>
                    <a:gd name="connsiteX776" fmla="*/ 2158753 w 2786049"/>
                    <a:gd name="connsiteY776" fmla="*/ 1334364 h 2476517"/>
                    <a:gd name="connsiteX777" fmla="*/ 2157034 w 2786049"/>
                    <a:gd name="connsiteY777" fmla="*/ 1335923 h 2476517"/>
                    <a:gd name="connsiteX778" fmla="*/ 2154426 w 2786049"/>
                    <a:gd name="connsiteY778" fmla="*/ 1338337 h 2476517"/>
                    <a:gd name="connsiteX779" fmla="*/ 2152745 w 2786049"/>
                    <a:gd name="connsiteY779" fmla="*/ 1339922 h 2476517"/>
                    <a:gd name="connsiteX780" fmla="*/ 2148566 w 2786049"/>
                    <a:gd name="connsiteY780" fmla="*/ 1343710 h 2476517"/>
                    <a:gd name="connsiteX781" fmla="*/ 2144870 w 2786049"/>
                    <a:gd name="connsiteY781" fmla="*/ 1347015 h 2476517"/>
                    <a:gd name="connsiteX782" fmla="*/ 2141940 w 2786049"/>
                    <a:gd name="connsiteY782" fmla="*/ 1349677 h 2476517"/>
                    <a:gd name="connsiteX783" fmla="*/ 2139233 w 2786049"/>
                    <a:gd name="connsiteY783" fmla="*/ 1352152 h 2476517"/>
                    <a:gd name="connsiteX784" fmla="*/ 2135710 w 2786049"/>
                    <a:gd name="connsiteY784" fmla="*/ 1355346 h 2476517"/>
                    <a:gd name="connsiteX785" fmla="*/ 2133732 w 2786049"/>
                    <a:gd name="connsiteY785" fmla="*/ 1357228 h 2476517"/>
                    <a:gd name="connsiteX786" fmla="*/ 2131754 w 2786049"/>
                    <a:gd name="connsiteY786" fmla="*/ 1359072 h 2476517"/>
                    <a:gd name="connsiteX787" fmla="*/ 2128898 w 2786049"/>
                    <a:gd name="connsiteY787" fmla="*/ 1361548 h 2476517"/>
                    <a:gd name="connsiteX788" fmla="*/ 2126340 w 2786049"/>
                    <a:gd name="connsiteY788" fmla="*/ 1363950 h 2476517"/>
                    <a:gd name="connsiteX789" fmla="*/ 2123088 w 2786049"/>
                    <a:gd name="connsiteY789" fmla="*/ 1366995 h 2476517"/>
                    <a:gd name="connsiteX790" fmla="*/ 2119108 w 2786049"/>
                    <a:gd name="connsiteY790" fmla="*/ 1370573 h 2476517"/>
                    <a:gd name="connsiteX791" fmla="*/ 2115857 w 2786049"/>
                    <a:gd name="connsiteY791" fmla="*/ 1373556 h 2476517"/>
                    <a:gd name="connsiteX792" fmla="*/ 2113903 w 2786049"/>
                    <a:gd name="connsiteY792" fmla="*/ 1375264 h 2476517"/>
                    <a:gd name="connsiteX793" fmla="*/ 2112890 w 2786049"/>
                    <a:gd name="connsiteY793" fmla="*/ 1376254 h 2476517"/>
                    <a:gd name="connsiteX794" fmla="*/ 2112395 w 2786049"/>
                    <a:gd name="connsiteY794" fmla="*/ 1376812 h 2476517"/>
                    <a:gd name="connsiteX795" fmla="*/ 2112333 w 2786049"/>
                    <a:gd name="connsiteY795" fmla="*/ 1376886 h 2476517"/>
                    <a:gd name="connsiteX796" fmla="*/ 2111270 w 2786049"/>
                    <a:gd name="connsiteY796" fmla="*/ 1377567 h 2476517"/>
                    <a:gd name="connsiteX797" fmla="*/ 2109836 w 2786049"/>
                    <a:gd name="connsiteY797" fmla="*/ 1378297 h 2476517"/>
                    <a:gd name="connsiteX798" fmla="*/ 2107018 w 2786049"/>
                    <a:gd name="connsiteY798" fmla="*/ 1379510 h 2476517"/>
                    <a:gd name="connsiteX799" fmla="*/ 2104830 w 2786049"/>
                    <a:gd name="connsiteY799" fmla="*/ 1380439 h 2476517"/>
                    <a:gd name="connsiteX800" fmla="*/ 2103420 w 2786049"/>
                    <a:gd name="connsiteY800" fmla="*/ 1381045 h 2476517"/>
                    <a:gd name="connsiteX801" fmla="*/ 2102654 w 2786049"/>
                    <a:gd name="connsiteY801" fmla="*/ 1381379 h 2476517"/>
                    <a:gd name="connsiteX802" fmla="*/ 2099588 w 2786049"/>
                    <a:gd name="connsiteY802" fmla="*/ 1382654 h 2476517"/>
                    <a:gd name="connsiteX803" fmla="*/ 2098092 w 2786049"/>
                    <a:gd name="connsiteY803" fmla="*/ 1383521 h 2476517"/>
                    <a:gd name="connsiteX804" fmla="*/ 2096547 w 2786049"/>
                    <a:gd name="connsiteY804" fmla="*/ 1384598 h 2476517"/>
                    <a:gd name="connsiteX805" fmla="*/ 2095162 w 2786049"/>
                    <a:gd name="connsiteY805" fmla="*/ 1386121 h 2476517"/>
                    <a:gd name="connsiteX806" fmla="*/ 2093963 w 2786049"/>
                    <a:gd name="connsiteY806" fmla="*/ 1387705 h 2476517"/>
                    <a:gd name="connsiteX807" fmla="*/ 2092665 w 2786049"/>
                    <a:gd name="connsiteY807" fmla="*/ 1389673 h 2476517"/>
                    <a:gd name="connsiteX808" fmla="*/ 2091763 w 2786049"/>
                    <a:gd name="connsiteY808" fmla="*/ 1391357 h 2476517"/>
                    <a:gd name="connsiteX809" fmla="*/ 2090551 w 2786049"/>
                    <a:gd name="connsiteY809" fmla="*/ 1392979 h 2476517"/>
                    <a:gd name="connsiteX810" fmla="*/ 2090168 w 2786049"/>
                    <a:gd name="connsiteY810" fmla="*/ 1393474 h 2476517"/>
                    <a:gd name="connsiteX811" fmla="*/ 2089884 w 2786049"/>
                    <a:gd name="connsiteY811" fmla="*/ 1394279 h 2476517"/>
                    <a:gd name="connsiteX812" fmla="*/ 2089365 w 2786049"/>
                    <a:gd name="connsiteY812" fmla="*/ 1395393 h 2476517"/>
                    <a:gd name="connsiteX813" fmla="*/ 2088042 w 2786049"/>
                    <a:gd name="connsiteY813" fmla="*/ 1398079 h 2476517"/>
                    <a:gd name="connsiteX814" fmla="*/ 2086410 w 2786049"/>
                    <a:gd name="connsiteY814" fmla="*/ 1401483 h 2476517"/>
                    <a:gd name="connsiteX815" fmla="*/ 2085088 w 2786049"/>
                    <a:gd name="connsiteY815" fmla="*/ 1403761 h 2476517"/>
                    <a:gd name="connsiteX816" fmla="*/ 2084173 w 2786049"/>
                    <a:gd name="connsiteY816" fmla="*/ 1405271 h 2476517"/>
                    <a:gd name="connsiteX817" fmla="*/ 2083592 w 2786049"/>
                    <a:gd name="connsiteY817" fmla="*/ 1406150 h 2476517"/>
                    <a:gd name="connsiteX818" fmla="*/ 2083085 w 2786049"/>
                    <a:gd name="connsiteY818" fmla="*/ 1407054 h 2476517"/>
                    <a:gd name="connsiteX819" fmla="*/ 2082726 w 2786049"/>
                    <a:gd name="connsiteY819" fmla="*/ 1408007 h 2476517"/>
                    <a:gd name="connsiteX820" fmla="*/ 2082318 w 2786049"/>
                    <a:gd name="connsiteY820" fmla="*/ 1408985 h 2476517"/>
                    <a:gd name="connsiteX821" fmla="*/ 2081737 w 2786049"/>
                    <a:gd name="connsiteY821" fmla="*/ 1409789 h 2476517"/>
                    <a:gd name="connsiteX822" fmla="*/ 2081317 w 2786049"/>
                    <a:gd name="connsiteY822" fmla="*/ 1410470 h 2476517"/>
                    <a:gd name="connsiteX823" fmla="*/ 2075841 w 2786049"/>
                    <a:gd name="connsiteY823" fmla="*/ 1409158 h 2476517"/>
                    <a:gd name="connsiteX824" fmla="*/ 2074469 w 2786049"/>
                    <a:gd name="connsiteY824" fmla="*/ 1408663 h 2476517"/>
                    <a:gd name="connsiteX825" fmla="*/ 2072305 w 2786049"/>
                    <a:gd name="connsiteY825" fmla="*/ 1408489 h 2476517"/>
                    <a:gd name="connsiteX826" fmla="*/ 2070748 w 2786049"/>
                    <a:gd name="connsiteY826" fmla="*/ 1408452 h 2476517"/>
                    <a:gd name="connsiteX827" fmla="*/ 2068275 w 2786049"/>
                    <a:gd name="connsiteY827" fmla="*/ 1408799 h 2476517"/>
                    <a:gd name="connsiteX828" fmla="*/ 2067533 w 2786049"/>
                    <a:gd name="connsiteY828" fmla="*/ 1409059 h 2476517"/>
                    <a:gd name="connsiteX829" fmla="*/ 2067336 w 2786049"/>
                    <a:gd name="connsiteY829" fmla="*/ 1409195 h 2476517"/>
                    <a:gd name="connsiteX830" fmla="*/ 2066804 w 2786049"/>
                    <a:gd name="connsiteY830" fmla="*/ 1409517 h 2476517"/>
                    <a:gd name="connsiteX831" fmla="*/ 2065815 w 2786049"/>
                    <a:gd name="connsiteY831" fmla="*/ 1410359 h 2476517"/>
                    <a:gd name="connsiteX832" fmla="*/ 2064097 w 2786049"/>
                    <a:gd name="connsiteY832" fmla="*/ 1411522 h 2476517"/>
                    <a:gd name="connsiteX833" fmla="*/ 2061810 w 2786049"/>
                    <a:gd name="connsiteY833" fmla="*/ 1412067 h 2476517"/>
                    <a:gd name="connsiteX834" fmla="*/ 2059461 w 2786049"/>
                    <a:gd name="connsiteY834" fmla="*/ 1412537 h 2476517"/>
                    <a:gd name="connsiteX835" fmla="*/ 2056247 w 2786049"/>
                    <a:gd name="connsiteY835" fmla="*/ 1412637 h 2476517"/>
                    <a:gd name="connsiteX836" fmla="*/ 2053218 w 2786049"/>
                    <a:gd name="connsiteY836" fmla="*/ 1413058 h 2476517"/>
                    <a:gd name="connsiteX837" fmla="*/ 2051562 w 2786049"/>
                    <a:gd name="connsiteY837" fmla="*/ 1413503 h 2476517"/>
                    <a:gd name="connsiteX838" fmla="*/ 2049893 w 2786049"/>
                    <a:gd name="connsiteY838" fmla="*/ 1414221 h 2476517"/>
                    <a:gd name="connsiteX839" fmla="*/ 2048113 w 2786049"/>
                    <a:gd name="connsiteY839" fmla="*/ 1415323 h 2476517"/>
                    <a:gd name="connsiteX840" fmla="*/ 2047062 w 2786049"/>
                    <a:gd name="connsiteY840" fmla="*/ 1416103 h 2476517"/>
                    <a:gd name="connsiteX841" fmla="*/ 2046221 w 2786049"/>
                    <a:gd name="connsiteY841" fmla="*/ 1416697 h 2476517"/>
                    <a:gd name="connsiteX842" fmla="*/ 2045541 w 2786049"/>
                    <a:gd name="connsiteY842" fmla="*/ 1418356 h 2476517"/>
                    <a:gd name="connsiteX843" fmla="*/ 2045059 w 2786049"/>
                    <a:gd name="connsiteY843" fmla="*/ 1419445 h 2476517"/>
                    <a:gd name="connsiteX844" fmla="*/ 2044837 w 2786049"/>
                    <a:gd name="connsiteY844" fmla="*/ 1421166 h 2476517"/>
                    <a:gd name="connsiteX845" fmla="*/ 2044676 w 2786049"/>
                    <a:gd name="connsiteY845" fmla="*/ 1423406 h 2476517"/>
                    <a:gd name="connsiteX846" fmla="*/ 2044688 w 2786049"/>
                    <a:gd name="connsiteY846" fmla="*/ 1424483 h 2476517"/>
                    <a:gd name="connsiteX847" fmla="*/ 2044515 w 2786049"/>
                    <a:gd name="connsiteY847" fmla="*/ 1425127 h 2476517"/>
                    <a:gd name="connsiteX848" fmla="*/ 2043527 w 2786049"/>
                    <a:gd name="connsiteY848" fmla="*/ 1425845 h 2476517"/>
                    <a:gd name="connsiteX849" fmla="*/ 2042550 w 2786049"/>
                    <a:gd name="connsiteY849" fmla="*/ 1426427 h 2476517"/>
                    <a:gd name="connsiteX850" fmla="*/ 2041994 w 2786049"/>
                    <a:gd name="connsiteY850" fmla="*/ 1427071 h 2476517"/>
                    <a:gd name="connsiteX851" fmla="*/ 2041264 w 2786049"/>
                    <a:gd name="connsiteY851" fmla="*/ 1427652 h 2476517"/>
                    <a:gd name="connsiteX852" fmla="*/ 2040461 w 2786049"/>
                    <a:gd name="connsiteY852" fmla="*/ 1427987 h 2476517"/>
                    <a:gd name="connsiteX853" fmla="*/ 2039781 w 2786049"/>
                    <a:gd name="connsiteY853" fmla="*/ 1428185 h 2476517"/>
                    <a:gd name="connsiteX854" fmla="*/ 2039286 w 2786049"/>
                    <a:gd name="connsiteY854" fmla="*/ 1427875 h 2476517"/>
                    <a:gd name="connsiteX855" fmla="*/ 2038977 w 2786049"/>
                    <a:gd name="connsiteY855" fmla="*/ 1427677 h 2476517"/>
                    <a:gd name="connsiteX856" fmla="*/ 2038594 w 2786049"/>
                    <a:gd name="connsiteY856" fmla="*/ 1427306 h 2476517"/>
                    <a:gd name="connsiteX857" fmla="*/ 2037543 w 2786049"/>
                    <a:gd name="connsiteY857" fmla="*/ 1427132 h 2476517"/>
                    <a:gd name="connsiteX858" fmla="*/ 2036307 w 2786049"/>
                    <a:gd name="connsiteY858" fmla="*/ 1427145 h 2476517"/>
                    <a:gd name="connsiteX859" fmla="*/ 2033649 w 2786049"/>
                    <a:gd name="connsiteY859" fmla="*/ 1427566 h 2476517"/>
                    <a:gd name="connsiteX860" fmla="*/ 2031177 w 2786049"/>
                    <a:gd name="connsiteY860" fmla="*/ 1428098 h 2476517"/>
                    <a:gd name="connsiteX861" fmla="*/ 2027777 w 2786049"/>
                    <a:gd name="connsiteY861" fmla="*/ 1428791 h 2476517"/>
                    <a:gd name="connsiteX862" fmla="*/ 2024687 w 2786049"/>
                    <a:gd name="connsiteY862" fmla="*/ 1429150 h 2476517"/>
                    <a:gd name="connsiteX863" fmla="*/ 2021312 w 2786049"/>
                    <a:gd name="connsiteY863" fmla="*/ 1429831 h 2476517"/>
                    <a:gd name="connsiteX864" fmla="*/ 2019742 w 2786049"/>
                    <a:gd name="connsiteY864" fmla="*/ 1429856 h 2476517"/>
                    <a:gd name="connsiteX865" fmla="*/ 2016219 w 2786049"/>
                    <a:gd name="connsiteY865" fmla="*/ 1430351 h 2476517"/>
                    <a:gd name="connsiteX866" fmla="*/ 2012634 w 2786049"/>
                    <a:gd name="connsiteY866" fmla="*/ 1430772 h 2476517"/>
                    <a:gd name="connsiteX867" fmla="*/ 2009630 w 2786049"/>
                    <a:gd name="connsiteY867" fmla="*/ 1431094 h 2476517"/>
                    <a:gd name="connsiteX868" fmla="*/ 2007256 w 2786049"/>
                    <a:gd name="connsiteY868" fmla="*/ 1431465 h 2476517"/>
                    <a:gd name="connsiteX869" fmla="*/ 2005501 w 2786049"/>
                    <a:gd name="connsiteY869" fmla="*/ 1431638 h 2476517"/>
                    <a:gd name="connsiteX870" fmla="*/ 2002794 w 2786049"/>
                    <a:gd name="connsiteY870" fmla="*/ 1432134 h 2476517"/>
                    <a:gd name="connsiteX871" fmla="*/ 1998961 w 2786049"/>
                    <a:gd name="connsiteY871" fmla="*/ 1432951 h 2476517"/>
                    <a:gd name="connsiteX872" fmla="*/ 1992731 w 2786049"/>
                    <a:gd name="connsiteY872" fmla="*/ 1434102 h 2476517"/>
                    <a:gd name="connsiteX873" fmla="*/ 1987143 w 2786049"/>
                    <a:gd name="connsiteY873" fmla="*/ 1435253 h 2476517"/>
                    <a:gd name="connsiteX874" fmla="*/ 1982681 w 2786049"/>
                    <a:gd name="connsiteY874" fmla="*/ 1436243 h 2476517"/>
                    <a:gd name="connsiteX875" fmla="*/ 1981852 w 2786049"/>
                    <a:gd name="connsiteY875" fmla="*/ 1436652 h 2476517"/>
                    <a:gd name="connsiteX876" fmla="*/ 1979331 w 2786049"/>
                    <a:gd name="connsiteY876" fmla="*/ 1437890 h 2476517"/>
                    <a:gd name="connsiteX877" fmla="*/ 1977093 w 2786049"/>
                    <a:gd name="connsiteY877" fmla="*/ 1439202 h 2476517"/>
                    <a:gd name="connsiteX878" fmla="*/ 1975659 w 2786049"/>
                    <a:gd name="connsiteY878" fmla="*/ 1440527 h 2476517"/>
                    <a:gd name="connsiteX879" fmla="*/ 1974534 w 2786049"/>
                    <a:gd name="connsiteY879" fmla="*/ 1442161 h 2476517"/>
                    <a:gd name="connsiteX880" fmla="*/ 1973743 w 2786049"/>
                    <a:gd name="connsiteY880" fmla="*/ 1442334 h 2476517"/>
                    <a:gd name="connsiteX881" fmla="*/ 1972309 w 2786049"/>
                    <a:gd name="connsiteY881" fmla="*/ 1441839 h 2476517"/>
                    <a:gd name="connsiteX882" fmla="*/ 1970554 w 2786049"/>
                    <a:gd name="connsiteY882" fmla="*/ 1440861 h 2476517"/>
                    <a:gd name="connsiteX883" fmla="*/ 1968959 w 2786049"/>
                    <a:gd name="connsiteY883" fmla="*/ 1440527 h 2476517"/>
                    <a:gd name="connsiteX884" fmla="*/ 1964644 w 2786049"/>
                    <a:gd name="connsiteY884" fmla="*/ 1441195 h 2476517"/>
                    <a:gd name="connsiteX885" fmla="*/ 1960973 w 2786049"/>
                    <a:gd name="connsiteY885" fmla="*/ 1441851 h 2476517"/>
                    <a:gd name="connsiteX886" fmla="*/ 1957153 w 2786049"/>
                    <a:gd name="connsiteY886" fmla="*/ 1442346 h 2476517"/>
                    <a:gd name="connsiteX887" fmla="*/ 1954112 w 2786049"/>
                    <a:gd name="connsiteY887" fmla="*/ 1442681 h 2476517"/>
                    <a:gd name="connsiteX888" fmla="*/ 1949649 w 2786049"/>
                    <a:gd name="connsiteY888" fmla="*/ 1443349 h 2476517"/>
                    <a:gd name="connsiteX889" fmla="*/ 1944544 w 2786049"/>
                    <a:gd name="connsiteY889" fmla="*/ 1444178 h 2476517"/>
                    <a:gd name="connsiteX890" fmla="*/ 1941033 w 2786049"/>
                    <a:gd name="connsiteY890" fmla="*/ 1444847 h 2476517"/>
                    <a:gd name="connsiteX891" fmla="*/ 1937201 w 2786049"/>
                    <a:gd name="connsiteY891" fmla="*/ 1445342 h 2476517"/>
                    <a:gd name="connsiteX892" fmla="*/ 1935445 w 2786049"/>
                    <a:gd name="connsiteY892" fmla="*/ 1445354 h 2476517"/>
                    <a:gd name="connsiteX893" fmla="*/ 1934333 w 2786049"/>
                    <a:gd name="connsiteY893" fmla="*/ 1444525 h 2476517"/>
                    <a:gd name="connsiteX894" fmla="*/ 1933851 w 2786049"/>
                    <a:gd name="connsiteY894" fmla="*/ 1443386 h 2476517"/>
                    <a:gd name="connsiteX895" fmla="*/ 1933369 w 2786049"/>
                    <a:gd name="connsiteY895" fmla="*/ 1442235 h 2476517"/>
                    <a:gd name="connsiteX896" fmla="*/ 1933047 w 2786049"/>
                    <a:gd name="connsiteY896" fmla="*/ 1441083 h 2476517"/>
                    <a:gd name="connsiteX897" fmla="*/ 1932244 w 2786049"/>
                    <a:gd name="connsiteY897" fmla="*/ 1440093 h 2476517"/>
                    <a:gd name="connsiteX898" fmla="*/ 1930810 w 2786049"/>
                    <a:gd name="connsiteY898" fmla="*/ 1439437 h 2476517"/>
                    <a:gd name="connsiteX899" fmla="*/ 1927843 w 2786049"/>
                    <a:gd name="connsiteY899" fmla="*/ 1439536 h 2476517"/>
                    <a:gd name="connsiteX900" fmla="*/ 1927398 w 2786049"/>
                    <a:gd name="connsiteY900" fmla="*/ 1446295 h 2476517"/>
                    <a:gd name="connsiteX901" fmla="*/ 1925061 w 2786049"/>
                    <a:gd name="connsiteY901" fmla="*/ 1454923 h 2476517"/>
                    <a:gd name="connsiteX902" fmla="*/ 1921328 w 2786049"/>
                    <a:gd name="connsiteY902" fmla="*/ 1462834 h 2476517"/>
                    <a:gd name="connsiteX903" fmla="*/ 1917842 w 2786049"/>
                    <a:gd name="connsiteY903" fmla="*/ 1471932 h 2476517"/>
                    <a:gd name="connsiteX904" fmla="*/ 1916136 w 2786049"/>
                    <a:gd name="connsiteY904" fmla="*/ 1478604 h 2476517"/>
                    <a:gd name="connsiteX905" fmla="*/ 1916828 w 2786049"/>
                    <a:gd name="connsiteY905" fmla="*/ 1488198 h 2476517"/>
                    <a:gd name="connsiteX906" fmla="*/ 1915196 w 2786049"/>
                    <a:gd name="connsiteY906" fmla="*/ 1494660 h 2476517"/>
                    <a:gd name="connsiteX907" fmla="*/ 1912118 w 2786049"/>
                    <a:gd name="connsiteY907" fmla="*/ 1500664 h 2476517"/>
                    <a:gd name="connsiteX908" fmla="*/ 1911018 w 2786049"/>
                    <a:gd name="connsiteY908" fmla="*/ 1502806 h 2476517"/>
                    <a:gd name="connsiteX909" fmla="*/ 1902884 w 2786049"/>
                    <a:gd name="connsiteY909" fmla="*/ 1511917 h 2476517"/>
                    <a:gd name="connsiteX910" fmla="*/ 1898891 w 2786049"/>
                    <a:gd name="connsiteY910" fmla="*/ 1514900 h 2476517"/>
                    <a:gd name="connsiteX911" fmla="*/ 1891041 w 2786049"/>
                    <a:gd name="connsiteY911" fmla="*/ 1521263 h 2476517"/>
                    <a:gd name="connsiteX912" fmla="*/ 1886405 w 2786049"/>
                    <a:gd name="connsiteY912" fmla="*/ 1525818 h 2476517"/>
                    <a:gd name="connsiteX913" fmla="*/ 1884786 w 2786049"/>
                    <a:gd name="connsiteY913" fmla="*/ 1529421 h 2476517"/>
                    <a:gd name="connsiteX914" fmla="*/ 1883167 w 2786049"/>
                    <a:gd name="connsiteY914" fmla="*/ 1538049 h 2476517"/>
                    <a:gd name="connsiteX915" fmla="*/ 1881053 w 2786049"/>
                    <a:gd name="connsiteY915" fmla="*/ 1547816 h 2476517"/>
                    <a:gd name="connsiteX916" fmla="*/ 1878963 w 2786049"/>
                    <a:gd name="connsiteY916" fmla="*/ 1554525 h 2476517"/>
                    <a:gd name="connsiteX917" fmla="*/ 1876417 w 2786049"/>
                    <a:gd name="connsiteY917" fmla="*/ 1558598 h 2476517"/>
                    <a:gd name="connsiteX918" fmla="*/ 1871781 w 2786049"/>
                    <a:gd name="connsiteY918" fmla="*/ 1561953 h 2476517"/>
                    <a:gd name="connsiteX919" fmla="*/ 1868777 w 2786049"/>
                    <a:gd name="connsiteY919" fmla="*/ 1564354 h 2476517"/>
                    <a:gd name="connsiteX920" fmla="*/ 1866453 w 2786049"/>
                    <a:gd name="connsiteY920" fmla="*/ 1566521 h 2476517"/>
                    <a:gd name="connsiteX921" fmla="*/ 1865303 w 2786049"/>
                    <a:gd name="connsiteY921" fmla="*/ 1569157 h 2476517"/>
                    <a:gd name="connsiteX922" fmla="*/ 1863845 w 2786049"/>
                    <a:gd name="connsiteY922" fmla="*/ 1583307 h 2476517"/>
                    <a:gd name="connsiteX923" fmla="*/ 1863696 w 2786049"/>
                    <a:gd name="connsiteY923" fmla="*/ 1584730 h 2476517"/>
                    <a:gd name="connsiteX924" fmla="*/ 1863017 w 2786049"/>
                    <a:gd name="connsiteY924" fmla="*/ 1598384 h 2476517"/>
                    <a:gd name="connsiteX925" fmla="*/ 1860717 w 2786049"/>
                    <a:gd name="connsiteY925" fmla="*/ 1613487 h 2476517"/>
                    <a:gd name="connsiteX926" fmla="*/ 1859802 w 2786049"/>
                    <a:gd name="connsiteY926" fmla="*/ 1624739 h 2476517"/>
                    <a:gd name="connsiteX927" fmla="*/ 1858863 w 2786049"/>
                    <a:gd name="connsiteY927" fmla="*/ 1630248 h 2476517"/>
                    <a:gd name="connsiteX928" fmla="*/ 1855167 w 2786049"/>
                    <a:gd name="connsiteY928" fmla="*/ 1634804 h 2476517"/>
                    <a:gd name="connsiteX929" fmla="*/ 1851705 w 2786049"/>
                    <a:gd name="connsiteY929" fmla="*/ 1639594 h 2476517"/>
                    <a:gd name="connsiteX930" fmla="*/ 1850061 w 2786049"/>
                    <a:gd name="connsiteY930" fmla="*/ 1643197 h 2476517"/>
                    <a:gd name="connsiteX931" fmla="*/ 1849628 w 2786049"/>
                    <a:gd name="connsiteY931" fmla="*/ 1644150 h 2476517"/>
                    <a:gd name="connsiteX932" fmla="*/ 1848479 w 2786049"/>
                    <a:gd name="connsiteY932" fmla="*/ 1650376 h 2476517"/>
                    <a:gd name="connsiteX933" fmla="*/ 1848491 w 2786049"/>
                    <a:gd name="connsiteY933" fmla="*/ 1653731 h 2476517"/>
                    <a:gd name="connsiteX934" fmla="*/ 1848726 w 2786049"/>
                    <a:gd name="connsiteY934" fmla="*/ 1659240 h 2476517"/>
                    <a:gd name="connsiteX935" fmla="*/ 1850828 w 2786049"/>
                    <a:gd name="connsiteY935" fmla="*/ 1669304 h 2476517"/>
                    <a:gd name="connsiteX936" fmla="*/ 1853844 w 2786049"/>
                    <a:gd name="connsiteY936" fmla="*/ 1684146 h 2476517"/>
                    <a:gd name="connsiteX937" fmla="*/ 1856131 w 2786049"/>
                    <a:gd name="connsiteY937" fmla="*/ 1698444 h 2476517"/>
                    <a:gd name="connsiteX938" fmla="*/ 1857528 w 2786049"/>
                    <a:gd name="connsiteY938" fmla="*/ 1710898 h 2476517"/>
                    <a:gd name="connsiteX939" fmla="*/ 1857998 w 2786049"/>
                    <a:gd name="connsiteY939" fmla="*/ 1719513 h 2476517"/>
                    <a:gd name="connsiteX940" fmla="*/ 1858714 w 2786049"/>
                    <a:gd name="connsiteY940" fmla="*/ 1729330 h 2476517"/>
                    <a:gd name="connsiteX941" fmla="*/ 1856650 w 2786049"/>
                    <a:gd name="connsiteY941" fmla="*/ 1737723 h 2476517"/>
                    <a:gd name="connsiteX942" fmla="*/ 1854116 w 2786049"/>
                    <a:gd name="connsiteY942" fmla="*/ 1747775 h 2476517"/>
                    <a:gd name="connsiteX943" fmla="*/ 1852286 w 2786049"/>
                    <a:gd name="connsiteY943" fmla="*/ 1753283 h 2476517"/>
                    <a:gd name="connsiteX944" fmla="*/ 1852286 w 2786049"/>
                    <a:gd name="connsiteY944" fmla="*/ 1755450 h 2476517"/>
                    <a:gd name="connsiteX945" fmla="*/ 1852286 w 2786049"/>
                    <a:gd name="connsiteY945" fmla="*/ 1757356 h 2476517"/>
                    <a:gd name="connsiteX946" fmla="*/ 1852991 w 2786049"/>
                    <a:gd name="connsiteY946" fmla="*/ 1760711 h 2476517"/>
                    <a:gd name="connsiteX947" fmla="*/ 1854375 w 2786049"/>
                    <a:gd name="connsiteY947" fmla="*/ 1766987 h 2476517"/>
                    <a:gd name="connsiteX948" fmla="*/ 1853535 w 2786049"/>
                    <a:gd name="connsiteY948" fmla="*/ 1768175 h 2476517"/>
                    <a:gd name="connsiteX949" fmla="*/ 1852397 w 2786049"/>
                    <a:gd name="connsiteY949" fmla="*/ 1770478 h 2476517"/>
                    <a:gd name="connsiteX950" fmla="*/ 1851804 w 2786049"/>
                    <a:gd name="connsiteY950" fmla="*/ 1773115 h 2476517"/>
                    <a:gd name="connsiteX951" fmla="*/ 1850655 w 2786049"/>
                    <a:gd name="connsiteY951" fmla="*/ 1772484 h 2476517"/>
                    <a:gd name="connsiteX952" fmla="*/ 1850716 w 2786049"/>
                    <a:gd name="connsiteY952" fmla="*/ 1781013 h 2476517"/>
                    <a:gd name="connsiteX953" fmla="*/ 1850766 w 2786049"/>
                    <a:gd name="connsiteY953" fmla="*/ 1793887 h 2476517"/>
                    <a:gd name="connsiteX954" fmla="*/ 1851767 w 2786049"/>
                    <a:gd name="connsiteY954" fmla="*/ 1805474 h 2476517"/>
                    <a:gd name="connsiteX955" fmla="*/ 1852521 w 2786049"/>
                    <a:gd name="connsiteY955" fmla="*/ 1813000 h 2476517"/>
                    <a:gd name="connsiteX956" fmla="*/ 1854029 w 2786049"/>
                    <a:gd name="connsiteY956" fmla="*/ 1828053 h 2476517"/>
                    <a:gd name="connsiteX957" fmla="*/ 1854549 w 2786049"/>
                    <a:gd name="connsiteY957" fmla="*/ 1831532 h 2476517"/>
                    <a:gd name="connsiteX958" fmla="*/ 1853980 w 2786049"/>
                    <a:gd name="connsiteY958" fmla="*/ 1833549 h 2476517"/>
                    <a:gd name="connsiteX959" fmla="*/ 1852571 w 2786049"/>
                    <a:gd name="connsiteY959" fmla="*/ 1835270 h 2476517"/>
                    <a:gd name="connsiteX960" fmla="*/ 1850865 w 2786049"/>
                    <a:gd name="connsiteY960" fmla="*/ 1838142 h 2476517"/>
                    <a:gd name="connsiteX961" fmla="*/ 1849740 w 2786049"/>
                    <a:gd name="connsiteY961" fmla="*/ 1839875 h 2476517"/>
                    <a:gd name="connsiteX962" fmla="*/ 1848615 w 2786049"/>
                    <a:gd name="connsiteY962" fmla="*/ 1841881 h 2476517"/>
                    <a:gd name="connsiteX963" fmla="*/ 1848615 w 2786049"/>
                    <a:gd name="connsiteY963" fmla="*/ 1848280 h 2476517"/>
                    <a:gd name="connsiteX964" fmla="*/ 1849715 w 2786049"/>
                    <a:gd name="connsiteY964" fmla="*/ 1858345 h 2476517"/>
                    <a:gd name="connsiteX965" fmla="*/ 1850531 w 2786049"/>
                    <a:gd name="connsiteY965" fmla="*/ 1864621 h 2476517"/>
                    <a:gd name="connsiteX966" fmla="*/ 1850568 w 2786049"/>
                    <a:gd name="connsiteY966" fmla="*/ 1867666 h 2476517"/>
                    <a:gd name="connsiteX967" fmla="*/ 1847811 w 2786049"/>
                    <a:gd name="connsiteY967" fmla="*/ 1871157 h 2476517"/>
                    <a:gd name="connsiteX968" fmla="*/ 1849282 w 2786049"/>
                    <a:gd name="connsiteY968" fmla="*/ 1877124 h 2476517"/>
                    <a:gd name="connsiteX969" fmla="*/ 1849962 w 2786049"/>
                    <a:gd name="connsiteY969" fmla="*/ 1882546 h 2476517"/>
                    <a:gd name="connsiteX970" fmla="*/ 1852150 w 2786049"/>
                    <a:gd name="connsiteY970" fmla="*/ 1889602 h 2476517"/>
                    <a:gd name="connsiteX971" fmla="*/ 1853745 w 2786049"/>
                    <a:gd name="connsiteY971" fmla="*/ 1898453 h 2476517"/>
                    <a:gd name="connsiteX972" fmla="*/ 1855896 w 2786049"/>
                    <a:gd name="connsiteY972" fmla="*/ 1907923 h 2476517"/>
                    <a:gd name="connsiteX973" fmla="*/ 1857899 w 2786049"/>
                    <a:gd name="connsiteY973" fmla="*/ 1914781 h 2476517"/>
                    <a:gd name="connsiteX974" fmla="*/ 1859555 w 2786049"/>
                    <a:gd name="connsiteY974" fmla="*/ 1919213 h 2476517"/>
                    <a:gd name="connsiteX975" fmla="*/ 1862473 w 2786049"/>
                    <a:gd name="connsiteY975" fmla="*/ 1928695 h 2476517"/>
                    <a:gd name="connsiteX976" fmla="*/ 1863734 w 2786049"/>
                    <a:gd name="connsiteY976" fmla="*/ 1933523 h 2476517"/>
                    <a:gd name="connsiteX977" fmla="*/ 1865229 w 2786049"/>
                    <a:gd name="connsiteY977" fmla="*/ 1935961 h 2476517"/>
                    <a:gd name="connsiteX978" fmla="*/ 1867306 w 2786049"/>
                    <a:gd name="connsiteY978" fmla="*/ 1938400 h 2476517"/>
                    <a:gd name="connsiteX979" fmla="*/ 1869766 w 2786049"/>
                    <a:gd name="connsiteY979" fmla="*/ 1940455 h 2476517"/>
                    <a:gd name="connsiteX980" fmla="*/ 1871460 w 2786049"/>
                    <a:gd name="connsiteY980" fmla="*/ 1942287 h 2476517"/>
                    <a:gd name="connsiteX981" fmla="*/ 1872585 w 2786049"/>
                    <a:gd name="connsiteY981" fmla="*/ 1944317 h 2476517"/>
                    <a:gd name="connsiteX982" fmla="*/ 1874427 w 2786049"/>
                    <a:gd name="connsiteY982" fmla="*/ 1948365 h 2476517"/>
                    <a:gd name="connsiteX983" fmla="*/ 1877814 w 2786049"/>
                    <a:gd name="connsiteY983" fmla="*/ 1953032 h 2476517"/>
                    <a:gd name="connsiteX984" fmla="*/ 1881399 w 2786049"/>
                    <a:gd name="connsiteY984" fmla="*/ 1960509 h 2476517"/>
                    <a:gd name="connsiteX985" fmla="*/ 1883995 w 2786049"/>
                    <a:gd name="connsiteY985" fmla="*/ 1965968 h 2476517"/>
                    <a:gd name="connsiteX986" fmla="*/ 1887147 w 2786049"/>
                    <a:gd name="connsiteY986" fmla="*/ 1971848 h 2476517"/>
                    <a:gd name="connsiteX987" fmla="*/ 1889768 w 2786049"/>
                    <a:gd name="connsiteY987" fmla="*/ 1976305 h 2476517"/>
                    <a:gd name="connsiteX988" fmla="*/ 1891968 w 2786049"/>
                    <a:gd name="connsiteY988" fmla="*/ 1981553 h 2476517"/>
                    <a:gd name="connsiteX989" fmla="*/ 1894181 w 2786049"/>
                    <a:gd name="connsiteY989" fmla="*/ 1987211 h 2476517"/>
                    <a:gd name="connsiteX990" fmla="*/ 1896208 w 2786049"/>
                    <a:gd name="connsiteY990" fmla="*/ 1991865 h 2476517"/>
                    <a:gd name="connsiteX991" fmla="*/ 1898792 w 2786049"/>
                    <a:gd name="connsiteY991" fmla="*/ 1997126 h 2476517"/>
                    <a:gd name="connsiteX992" fmla="*/ 1902315 w 2786049"/>
                    <a:gd name="connsiteY992" fmla="*/ 2004009 h 2476517"/>
                    <a:gd name="connsiteX993" fmla="*/ 1906358 w 2786049"/>
                    <a:gd name="connsiteY993" fmla="*/ 2014110 h 2476517"/>
                    <a:gd name="connsiteX994" fmla="*/ 1908373 w 2786049"/>
                    <a:gd name="connsiteY994" fmla="*/ 2019359 h 2476517"/>
                    <a:gd name="connsiteX995" fmla="*/ 1911154 w 2786049"/>
                    <a:gd name="connsiteY995" fmla="*/ 2024026 h 2476517"/>
                    <a:gd name="connsiteX996" fmla="*/ 1912774 w 2786049"/>
                    <a:gd name="connsiteY996" fmla="*/ 2029869 h 2476517"/>
                    <a:gd name="connsiteX997" fmla="*/ 1913466 w 2786049"/>
                    <a:gd name="connsiteY997" fmla="*/ 2034090 h 2476517"/>
                    <a:gd name="connsiteX998" fmla="*/ 1914974 w 2786049"/>
                    <a:gd name="connsiteY998" fmla="*/ 2038708 h 2476517"/>
                    <a:gd name="connsiteX999" fmla="*/ 1916074 w 2786049"/>
                    <a:gd name="connsiteY999" fmla="*/ 2041134 h 2476517"/>
                    <a:gd name="connsiteX1000" fmla="*/ 1917558 w 2786049"/>
                    <a:gd name="connsiteY1000" fmla="*/ 2043969 h 2476517"/>
                    <a:gd name="connsiteX1001" fmla="*/ 1919078 w 2786049"/>
                    <a:gd name="connsiteY1001" fmla="*/ 2044798 h 2476517"/>
                    <a:gd name="connsiteX1002" fmla="*/ 1921365 w 2786049"/>
                    <a:gd name="connsiteY1002" fmla="*/ 2045442 h 2476517"/>
                    <a:gd name="connsiteX1003" fmla="*/ 1923071 w 2786049"/>
                    <a:gd name="connsiteY1003" fmla="*/ 2046481 h 2476517"/>
                    <a:gd name="connsiteX1004" fmla="*/ 1925902 w 2786049"/>
                    <a:gd name="connsiteY1004" fmla="*/ 2048747 h 2476517"/>
                    <a:gd name="connsiteX1005" fmla="*/ 1926829 w 2786049"/>
                    <a:gd name="connsiteY1005" fmla="*/ 2050170 h 2476517"/>
                    <a:gd name="connsiteX1006" fmla="*/ 1927744 w 2786049"/>
                    <a:gd name="connsiteY1006" fmla="*/ 2052387 h 2476517"/>
                    <a:gd name="connsiteX1007" fmla="*/ 1929017 w 2786049"/>
                    <a:gd name="connsiteY1007" fmla="*/ 2056026 h 2476517"/>
                    <a:gd name="connsiteX1008" fmla="*/ 1931416 w 2786049"/>
                    <a:gd name="connsiteY1008" fmla="*/ 2060482 h 2476517"/>
                    <a:gd name="connsiteX1009" fmla="*/ 1933430 w 2786049"/>
                    <a:gd name="connsiteY1009" fmla="*/ 2065533 h 2476517"/>
                    <a:gd name="connsiteX1010" fmla="*/ 1936064 w 2786049"/>
                    <a:gd name="connsiteY1010" fmla="*/ 2067984 h 2476517"/>
                    <a:gd name="connsiteX1011" fmla="*/ 1937362 w 2786049"/>
                    <a:gd name="connsiteY1011" fmla="*/ 2070423 h 2476517"/>
                    <a:gd name="connsiteX1012" fmla="*/ 1937695 w 2786049"/>
                    <a:gd name="connsiteY1012" fmla="*/ 2072837 h 2476517"/>
                    <a:gd name="connsiteX1013" fmla="*/ 1937461 w 2786049"/>
                    <a:gd name="connsiteY1013" fmla="*/ 2075028 h 2476517"/>
                    <a:gd name="connsiteX1014" fmla="*/ 1935248 w 2786049"/>
                    <a:gd name="connsiteY1014" fmla="*/ 2080796 h 2476517"/>
                    <a:gd name="connsiteX1015" fmla="*/ 1934630 w 2786049"/>
                    <a:gd name="connsiteY1015" fmla="*/ 2083594 h 2476517"/>
                    <a:gd name="connsiteX1016" fmla="*/ 1934147 w 2786049"/>
                    <a:gd name="connsiteY1016" fmla="*/ 2088793 h 2476517"/>
                    <a:gd name="connsiteX1017" fmla="*/ 1933517 w 2786049"/>
                    <a:gd name="connsiteY1017" fmla="*/ 2091777 h 2476517"/>
                    <a:gd name="connsiteX1018" fmla="*/ 1932429 w 2786049"/>
                    <a:gd name="connsiteY1018" fmla="*/ 2098771 h 2476517"/>
                    <a:gd name="connsiteX1019" fmla="*/ 1931106 w 2786049"/>
                    <a:gd name="connsiteY1019" fmla="*/ 2108365 h 2476517"/>
                    <a:gd name="connsiteX1020" fmla="*/ 1931193 w 2786049"/>
                    <a:gd name="connsiteY1020" fmla="*/ 2113972 h 2476517"/>
                    <a:gd name="connsiteX1021" fmla="*/ 1930674 w 2786049"/>
                    <a:gd name="connsiteY1021" fmla="*/ 2120954 h 2476517"/>
                    <a:gd name="connsiteX1022" fmla="*/ 1930760 w 2786049"/>
                    <a:gd name="connsiteY1022" fmla="*/ 2126970 h 2476517"/>
                    <a:gd name="connsiteX1023" fmla="*/ 1930266 w 2786049"/>
                    <a:gd name="connsiteY1023" fmla="*/ 2132974 h 2476517"/>
                    <a:gd name="connsiteX1024" fmla="*/ 1929252 w 2786049"/>
                    <a:gd name="connsiteY1024" fmla="*/ 2135759 h 2476517"/>
                    <a:gd name="connsiteX1025" fmla="*/ 1929413 w 2786049"/>
                    <a:gd name="connsiteY1025" fmla="*/ 2137555 h 2476517"/>
                    <a:gd name="connsiteX1026" fmla="*/ 1929932 w 2786049"/>
                    <a:gd name="connsiteY1026" fmla="*/ 2140773 h 2476517"/>
                    <a:gd name="connsiteX1027" fmla="*/ 1931008 w 2786049"/>
                    <a:gd name="connsiteY1027" fmla="*/ 2144598 h 2476517"/>
                    <a:gd name="connsiteX1028" fmla="*/ 1932800 w 2786049"/>
                    <a:gd name="connsiteY1028" fmla="*/ 2150243 h 2476517"/>
                    <a:gd name="connsiteX1029" fmla="*/ 1933875 w 2786049"/>
                    <a:gd name="connsiteY1029" fmla="*/ 2154477 h 2476517"/>
                    <a:gd name="connsiteX1030" fmla="*/ 1933430 w 2786049"/>
                    <a:gd name="connsiteY1030" fmla="*/ 2157869 h 2476517"/>
                    <a:gd name="connsiteX1031" fmla="*/ 1932788 w 2786049"/>
                    <a:gd name="connsiteY1031" fmla="*/ 2161260 h 2476517"/>
                    <a:gd name="connsiteX1032" fmla="*/ 1930402 w 2786049"/>
                    <a:gd name="connsiteY1032" fmla="*/ 2166818 h 2476517"/>
                    <a:gd name="connsiteX1033" fmla="*/ 1930167 w 2786049"/>
                    <a:gd name="connsiteY1033" fmla="*/ 2167140 h 2476517"/>
                    <a:gd name="connsiteX1034" fmla="*/ 1927472 w 2786049"/>
                    <a:gd name="connsiteY1034" fmla="*/ 2170767 h 2476517"/>
                    <a:gd name="connsiteX1035" fmla="*/ 1923578 w 2786049"/>
                    <a:gd name="connsiteY1035" fmla="*/ 2175100 h 2476517"/>
                    <a:gd name="connsiteX1036" fmla="*/ 1920240 w 2786049"/>
                    <a:gd name="connsiteY1036" fmla="*/ 2180039 h 2476517"/>
                    <a:gd name="connsiteX1037" fmla="*/ 1917100 w 2786049"/>
                    <a:gd name="connsiteY1037" fmla="*/ 2184781 h 2476517"/>
                    <a:gd name="connsiteX1038" fmla="*/ 1913763 w 2786049"/>
                    <a:gd name="connsiteY1038" fmla="*/ 2190327 h 2476517"/>
                    <a:gd name="connsiteX1039" fmla="*/ 1910944 w 2786049"/>
                    <a:gd name="connsiteY1039" fmla="*/ 2196454 h 2476517"/>
                    <a:gd name="connsiteX1040" fmla="*/ 1909930 w 2786049"/>
                    <a:gd name="connsiteY1040" fmla="*/ 2199437 h 2476517"/>
                    <a:gd name="connsiteX1041" fmla="*/ 1909695 w 2786049"/>
                    <a:gd name="connsiteY1041" fmla="*/ 2202433 h 2476517"/>
                    <a:gd name="connsiteX1042" fmla="*/ 1907854 w 2786049"/>
                    <a:gd name="connsiteY1042" fmla="*/ 2209600 h 2476517"/>
                    <a:gd name="connsiteX1043" fmla="*/ 1906209 w 2786049"/>
                    <a:gd name="connsiteY1043" fmla="*/ 2215976 h 2476517"/>
                    <a:gd name="connsiteX1044" fmla="*/ 1906160 w 2786049"/>
                    <a:gd name="connsiteY1044" fmla="*/ 2218984 h 2476517"/>
                    <a:gd name="connsiteX1045" fmla="*/ 1904726 w 2786049"/>
                    <a:gd name="connsiteY1045" fmla="*/ 2224554 h 2476517"/>
                    <a:gd name="connsiteX1046" fmla="*/ 1903317 w 2786049"/>
                    <a:gd name="connsiteY1046" fmla="*/ 2229135 h 2476517"/>
                    <a:gd name="connsiteX1047" fmla="*/ 1899967 w 2786049"/>
                    <a:gd name="connsiteY1047" fmla="*/ 2235671 h 2476517"/>
                    <a:gd name="connsiteX1048" fmla="*/ 1897618 w 2786049"/>
                    <a:gd name="connsiteY1048" fmla="*/ 2238840 h 2476517"/>
                    <a:gd name="connsiteX1049" fmla="*/ 1894156 w 2786049"/>
                    <a:gd name="connsiteY1049" fmla="*/ 2240969 h 2476517"/>
                    <a:gd name="connsiteX1050" fmla="*/ 1888977 w 2786049"/>
                    <a:gd name="connsiteY1050" fmla="*/ 2243271 h 2476517"/>
                    <a:gd name="connsiteX1051" fmla="*/ 1887246 w 2786049"/>
                    <a:gd name="connsiteY1051" fmla="*/ 2244646 h 2476517"/>
                    <a:gd name="connsiteX1052" fmla="*/ 1887024 w 2786049"/>
                    <a:gd name="connsiteY1052" fmla="*/ 2246441 h 2476517"/>
                    <a:gd name="connsiteX1053" fmla="*/ 1886789 w 2786049"/>
                    <a:gd name="connsiteY1053" fmla="*/ 2249239 h 2476517"/>
                    <a:gd name="connsiteX1054" fmla="*/ 1886739 w 2786049"/>
                    <a:gd name="connsiteY1054" fmla="*/ 2252036 h 2476517"/>
                    <a:gd name="connsiteX1055" fmla="*/ 1885144 w 2786049"/>
                    <a:gd name="connsiteY1055" fmla="*/ 2256010 h 2476517"/>
                    <a:gd name="connsiteX1056" fmla="*/ 1883377 w 2786049"/>
                    <a:gd name="connsiteY1056" fmla="*/ 2259179 h 2476517"/>
                    <a:gd name="connsiteX1057" fmla="*/ 1879705 w 2786049"/>
                    <a:gd name="connsiteY1057" fmla="*/ 2262521 h 2476517"/>
                    <a:gd name="connsiteX1058" fmla="*/ 1876071 w 2786049"/>
                    <a:gd name="connsiteY1058" fmla="*/ 2264254 h 2476517"/>
                    <a:gd name="connsiteX1059" fmla="*/ 1873203 w 2786049"/>
                    <a:gd name="connsiteY1059" fmla="*/ 2265393 h 2476517"/>
                    <a:gd name="connsiteX1060" fmla="*/ 1870693 w 2786049"/>
                    <a:gd name="connsiteY1060" fmla="*/ 2267349 h 2476517"/>
                    <a:gd name="connsiteX1061" fmla="*/ 1868332 w 2786049"/>
                    <a:gd name="connsiteY1061" fmla="*/ 2271917 h 2476517"/>
                    <a:gd name="connsiteX1062" fmla="*/ 1866861 w 2786049"/>
                    <a:gd name="connsiteY1062" fmla="*/ 2275866 h 2476517"/>
                    <a:gd name="connsiteX1063" fmla="*/ 1862411 w 2786049"/>
                    <a:gd name="connsiteY1063" fmla="*/ 2280397 h 2476517"/>
                    <a:gd name="connsiteX1064" fmla="*/ 1859518 w 2786049"/>
                    <a:gd name="connsiteY1064" fmla="*/ 2283541 h 2476517"/>
                    <a:gd name="connsiteX1065" fmla="*/ 1858727 w 2786049"/>
                    <a:gd name="connsiteY1065" fmla="*/ 2285534 h 2476517"/>
                    <a:gd name="connsiteX1066" fmla="*/ 1858640 w 2786049"/>
                    <a:gd name="connsiteY1066" fmla="*/ 2290733 h 2476517"/>
                    <a:gd name="connsiteX1067" fmla="*/ 1858752 w 2786049"/>
                    <a:gd name="connsiteY1067" fmla="*/ 2295140 h 2476517"/>
                    <a:gd name="connsiteX1068" fmla="*/ 1859197 w 2786049"/>
                    <a:gd name="connsiteY1068" fmla="*/ 2303149 h 2476517"/>
                    <a:gd name="connsiteX1069" fmla="*/ 1858183 w 2786049"/>
                    <a:gd name="connsiteY1069" fmla="*/ 2306739 h 2476517"/>
                    <a:gd name="connsiteX1070" fmla="*/ 1856613 w 2786049"/>
                    <a:gd name="connsiteY1070" fmla="*/ 2310106 h 2476517"/>
                    <a:gd name="connsiteX1071" fmla="*/ 1853312 w 2786049"/>
                    <a:gd name="connsiteY1071" fmla="*/ 2314451 h 2476517"/>
                    <a:gd name="connsiteX1072" fmla="*/ 1852336 w 2786049"/>
                    <a:gd name="connsiteY1072" fmla="*/ 2316234 h 2476517"/>
                    <a:gd name="connsiteX1073" fmla="*/ 1852113 w 2786049"/>
                    <a:gd name="connsiteY1073" fmla="*/ 2318437 h 2476517"/>
                    <a:gd name="connsiteX1074" fmla="*/ 1851310 w 2786049"/>
                    <a:gd name="connsiteY1074" fmla="*/ 2320616 h 2476517"/>
                    <a:gd name="connsiteX1075" fmla="*/ 1851273 w 2786049"/>
                    <a:gd name="connsiteY1075" fmla="*/ 2323426 h 2476517"/>
                    <a:gd name="connsiteX1076" fmla="*/ 1851372 w 2786049"/>
                    <a:gd name="connsiteY1076" fmla="*/ 2325951 h 2476517"/>
                    <a:gd name="connsiteX1077" fmla="*/ 1851025 w 2786049"/>
                    <a:gd name="connsiteY1077" fmla="*/ 2330111 h 2476517"/>
                    <a:gd name="connsiteX1078" fmla="*/ 1851372 w 2786049"/>
                    <a:gd name="connsiteY1078" fmla="*/ 2330309 h 2476517"/>
                    <a:gd name="connsiteX1079" fmla="*/ 1851965 w 2786049"/>
                    <a:gd name="connsiteY1079" fmla="*/ 2330693 h 2476517"/>
                    <a:gd name="connsiteX1080" fmla="*/ 1851718 w 2786049"/>
                    <a:gd name="connsiteY1080" fmla="*/ 2330866 h 2476517"/>
                    <a:gd name="connsiteX1081" fmla="*/ 1850333 w 2786049"/>
                    <a:gd name="connsiteY1081" fmla="*/ 2331893 h 2476517"/>
                    <a:gd name="connsiteX1082" fmla="*/ 1848504 w 2786049"/>
                    <a:gd name="connsiteY1082" fmla="*/ 2333787 h 2476517"/>
                    <a:gd name="connsiteX1083" fmla="*/ 1846958 w 2786049"/>
                    <a:gd name="connsiteY1083" fmla="*/ 2335917 h 2476517"/>
                    <a:gd name="connsiteX1084" fmla="*/ 1844832 w 2786049"/>
                    <a:gd name="connsiteY1084" fmla="*/ 2340534 h 2476517"/>
                    <a:gd name="connsiteX1085" fmla="*/ 1844053 w 2786049"/>
                    <a:gd name="connsiteY1085" fmla="*/ 2342936 h 2476517"/>
                    <a:gd name="connsiteX1086" fmla="*/ 1843806 w 2786049"/>
                    <a:gd name="connsiteY1086" fmla="*/ 2344334 h 2476517"/>
                    <a:gd name="connsiteX1087" fmla="*/ 1843930 w 2786049"/>
                    <a:gd name="connsiteY1087" fmla="*/ 2345622 h 2476517"/>
                    <a:gd name="connsiteX1088" fmla="*/ 1843794 w 2786049"/>
                    <a:gd name="connsiteY1088" fmla="*/ 2347206 h 2476517"/>
                    <a:gd name="connsiteX1089" fmla="*/ 1842706 w 2786049"/>
                    <a:gd name="connsiteY1089" fmla="*/ 2348729 h 2476517"/>
                    <a:gd name="connsiteX1090" fmla="*/ 1841235 w 2786049"/>
                    <a:gd name="connsiteY1090" fmla="*/ 2349967 h 2476517"/>
                    <a:gd name="connsiteX1091" fmla="*/ 1840233 w 2786049"/>
                    <a:gd name="connsiteY1091" fmla="*/ 2351279 h 2476517"/>
                    <a:gd name="connsiteX1092" fmla="*/ 1839640 w 2786049"/>
                    <a:gd name="connsiteY1092" fmla="*/ 2353383 h 2476517"/>
                    <a:gd name="connsiteX1093" fmla="*/ 1839133 w 2786049"/>
                    <a:gd name="connsiteY1093" fmla="*/ 2354101 h 2476517"/>
                    <a:gd name="connsiteX1094" fmla="*/ 1837736 w 2786049"/>
                    <a:gd name="connsiteY1094" fmla="*/ 2356119 h 2476517"/>
                    <a:gd name="connsiteX1095" fmla="*/ 1835635 w 2786049"/>
                    <a:gd name="connsiteY1095" fmla="*/ 2358261 h 2476517"/>
                    <a:gd name="connsiteX1096" fmla="*/ 1833422 w 2786049"/>
                    <a:gd name="connsiteY1096" fmla="*/ 2359907 h 2476517"/>
                    <a:gd name="connsiteX1097" fmla="*/ 1831864 w 2786049"/>
                    <a:gd name="connsiteY1097" fmla="*/ 2361343 h 2476517"/>
                    <a:gd name="connsiteX1098" fmla="*/ 1831395 w 2786049"/>
                    <a:gd name="connsiteY1098" fmla="*/ 2361677 h 2476517"/>
                    <a:gd name="connsiteX1099" fmla="*/ 1828737 w 2786049"/>
                    <a:gd name="connsiteY1099" fmla="*/ 2363522 h 2476517"/>
                    <a:gd name="connsiteX1100" fmla="*/ 1825411 w 2786049"/>
                    <a:gd name="connsiteY1100" fmla="*/ 2365812 h 2476517"/>
                    <a:gd name="connsiteX1101" fmla="*/ 1823433 w 2786049"/>
                    <a:gd name="connsiteY1101" fmla="*/ 2366951 h 2476517"/>
                    <a:gd name="connsiteX1102" fmla="*/ 1821690 w 2786049"/>
                    <a:gd name="connsiteY1102" fmla="*/ 2368399 h 2476517"/>
                    <a:gd name="connsiteX1103" fmla="*/ 1820603 w 2786049"/>
                    <a:gd name="connsiteY1103" fmla="*/ 2369922 h 2476517"/>
                    <a:gd name="connsiteX1104" fmla="*/ 1819910 w 2786049"/>
                    <a:gd name="connsiteY1104" fmla="*/ 2371816 h 2476517"/>
                    <a:gd name="connsiteX1105" fmla="*/ 1819193 w 2786049"/>
                    <a:gd name="connsiteY1105" fmla="*/ 2373178 h 2476517"/>
                    <a:gd name="connsiteX1106" fmla="*/ 1818835 w 2786049"/>
                    <a:gd name="connsiteY1106" fmla="*/ 2373833 h 2476517"/>
                    <a:gd name="connsiteX1107" fmla="*/ 1816597 w 2786049"/>
                    <a:gd name="connsiteY1107" fmla="*/ 2377770 h 2476517"/>
                    <a:gd name="connsiteX1108" fmla="*/ 1814731 w 2786049"/>
                    <a:gd name="connsiteY1108" fmla="*/ 2381298 h 2476517"/>
                    <a:gd name="connsiteX1109" fmla="*/ 1813655 w 2786049"/>
                    <a:gd name="connsiteY1109" fmla="*/ 2383217 h 2476517"/>
                    <a:gd name="connsiteX1110" fmla="*/ 1813259 w 2786049"/>
                    <a:gd name="connsiteY1110" fmla="*/ 2385705 h 2476517"/>
                    <a:gd name="connsiteX1111" fmla="*/ 1813037 w 2786049"/>
                    <a:gd name="connsiteY1111" fmla="*/ 2387884 h 2476517"/>
                    <a:gd name="connsiteX1112" fmla="*/ 1812406 w 2786049"/>
                    <a:gd name="connsiteY1112" fmla="*/ 2392068 h 2476517"/>
                    <a:gd name="connsiteX1113" fmla="*/ 1812196 w 2786049"/>
                    <a:gd name="connsiteY1113" fmla="*/ 2395324 h 2476517"/>
                    <a:gd name="connsiteX1114" fmla="*/ 1813025 w 2786049"/>
                    <a:gd name="connsiteY1114" fmla="*/ 2398072 h 2476517"/>
                    <a:gd name="connsiteX1115" fmla="*/ 1813878 w 2786049"/>
                    <a:gd name="connsiteY1115" fmla="*/ 2401513 h 2476517"/>
                    <a:gd name="connsiteX1116" fmla="*/ 1814014 w 2786049"/>
                    <a:gd name="connsiteY1116" fmla="*/ 2402900 h 2476517"/>
                    <a:gd name="connsiteX1117" fmla="*/ 1813482 w 2786049"/>
                    <a:gd name="connsiteY1117" fmla="*/ 2404299 h 2476517"/>
                    <a:gd name="connsiteX1118" fmla="*/ 1812691 w 2786049"/>
                    <a:gd name="connsiteY1118" fmla="*/ 2405375 h 2476517"/>
                    <a:gd name="connsiteX1119" fmla="*/ 1811232 w 2786049"/>
                    <a:gd name="connsiteY1119" fmla="*/ 2407344 h 2476517"/>
                    <a:gd name="connsiteX1120" fmla="*/ 1808686 w 2786049"/>
                    <a:gd name="connsiteY1120" fmla="*/ 2410290 h 2476517"/>
                    <a:gd name="connsiteX1121" fmla="*/ 1805496 w 2786049"/>
                    <a:gd name="connsiteY1121" fmla="*/ 2413669 h 2476517"/>
                    <a:gd name="connsiteX1122" fmla="*/ 1803147 w 2786049"/>
                    <a:gd name="connsiteY1122" fmla="*/ 2417012 h 2476517"/>
                    <a:gd name="connsiteX1123" fmla="*/ 1799797 w 2786049"/>
                    <a:gd name="connsiteY1123" fmla="*/ 2420874 h 2476517"/>
                    <a:gd name="connsiteX1124" fmla="*/ 1796076 w 2786049"/>
                    <a:gd name="connsiteY1124" fmla="*/ 2424934 h 2476517"/>
                    <a:gd name="connsiteX1125" fmla="*/ 1792912 w 2786049"/>
                    <a:gd name="connsiteY1125" fmla="*/ 2428883 h 2476517"/>
                    <a:gd name="connsiteX1126" fmla="*/ 1788437 w 2786049"/>
                    <a:gd name="connsiteY1126" fmla="*/ 2432906 h 2476517"/>
                    <a:gd name="connsiteX1127" fmla="*/ 1786323 w 2786049"/>
                    <a:gd name="connsiteY1127" fmla="*/ 2434256 h 2476517"/>
                    <a:gd name="connsiteX1128" fmla="*/ 1783158 w 2786049"/>
                    <a:gd name="connsiteY1128" fmla="*/ 2435159 h 2476517"/>
                    <a:gd name="connsiteX1129" fmla="*/ 1778213 w 2786049"/>
                    <a:gd name="connsiteY1129" fmla="*/ 2435915 h 2476517"/>
                    <a:gd name="connsiteX1130" fmla="*/ 1776050 w 2786049"/>
                    <a:gd name="connsiteY1130" fmla="*/ 2436434 h 2476517"/>
                    <a:gd name="connsiteX1131" fmla="*/ 1773466 w 2786049"/>
                    <a:gd name="connsiteY1131" fmla="*/ 2437054 h 2476517"/>
                    <a:gd name="connsiteX1132" fmla="*/ 1768991 w 2786049"/>
                    <a:gd name="connsiteY1132" fmla="*/ 2438093 h 2476517"/>
                    <a:gd name="connsiteX1133" fmla="*/ 1765579 w 2786049"/>
                    <a:gd name="connsiteY1133" fmla="*/ 2439901 h 2476517"/>
                    <a:gd name="connsiteX1134" fmla="*/ 1763465 w 2786049"/>
                    <a:gd name="connsiteY1134" fmla="*/ 2441151 h 2476517"/>
                    <a:gd name="connsiteX1135" fmla="*/ 1761079 w 2786049"/>
                    <a:gd name="connsiteY1135" fmla="*/ 2443218 h 2476517"/>
                    <a:gd name="connsiteX1136" fmla="*/ 1758619 w 2786049"/>
                    <a:gd name="connsiteY1136" fmla="*/ 2445372 h 2476517"/>
                    <a:gd name="connsiteX1137" fmla="*/ 1755393 w 2786049"/>
                    <a:gd name="connsiteY1137" fmla="*/ 2447068 h 2476517"/>
                    <a:gd name="connsiteX1138" fmla="*/ 1752438 w 2786049"/>
                    <a:gd name="connsiteY1138" fmla="*/ 2448455 h 2476517"/>
                    <a:gd name="connsiteX1139" fmla="*/ 1749002 w 2786049"/>
                    <a:gd name="connsiteY1139" fmla="*/ 2449755 h 2476517"/>
                    <a:gd name="connsiteX1140" fmla="*/ 1747296 w 2786049"/>
                    <a:gd name="connsiteY1140" fmla="*/ 2450881 h 2476517"/>
                    <a:gd name="connsiteX1141" fmla="*/ 1743921 w 2786049"/>
                    <a:gd name="connsiteY1141" fmla="*/ 2453765 h 2476517"/>
                    <a:gd name="connsiteX1142" fmla="*/ 1740744 w 2786049"/>
                    <a:gd name="connsiteY1142" fmla="*/ 2457244 h 2476517"/>
                    <a:gd name="connsiteX1143" fmla="*/ 1737752 w 2786049"/>
                    <a:gd name="connsiteY1143" fmla="*/ 2460611 h 2476517"/>
                    <a:gd name="connsiteX1144" fmla="*/ 1734662 w 2786049"/>
                    <a:gd name="connsiteY1144" fmla="*/ 2463693 h 2476517"/>
                    <a:gd name="connsiteX1145" fmla="*/ 1731918 w 2786049"/>
                    <a:gd name="connsiteY1145" fmla="*/ 2465860 h 2476517"/>
                    <a:gd name="connsiteX1146" fmla="*/ 1729013 w 2786049"/>
                    <a:gd name="connsiteY1146" fmla="*/ 2468534 h 2476517"/>
                    <a:gd name="connsiteX1147" fmla="*/ 1726824 w 2786049"/>
                    <a:gd name="connsiteY1147" fmla="*/ 2470786 h 2476517"/>
                    <a:gd name="connsiteX1148" fmla="*/ 1724748 w 2786049"/>
                    <a:gd name="connsiteY1148" fmla="*/ 2473238 h 2476517"/>
                    <a:gd name="connsiteX1149" fmla="*/ 1723301 w 2786049"/>
                    <a:gd name="connsiteY1149" fmla="*/ 2475825 h 2476517"/>
                    <a:gd name="connsiteX1150" fmla="*/ 1721966 w 2786049"/>
                    <a:gd name="connsiteY1150" fmla="*/ 2476518 h 2476517"/>
                    <a:gd name="connsiteX1151" fmla="*/ 1719531 w 2786049"/>
                    <a:gd name="connsiteY1151" fmla="*/ 2476493 h 2476517"/>
                    <a:gd name="connsiteX1152" fmla="*/ 1718554 w 2786049"/>
                    <a:gd name="connsiteY1152" fmla="*/ 2475812 h 2476517"/>
                    <a:gd name="connsiteX1153" fmla="*/ 1716032 w 2786049"/>
                    <a:gd name="connsiteY1153" fmla="*/ 2470254 h 2476517"/>
                    <a:gd name="connsiteX1154" fmla="*/ 1715167 w 2786049"/>
                    <a:gd name="connsiteY1154" fmla="*/ 2465203 h 2476517"/>
                    <a:gd name="connsiteX1155" fmla="*/ 1715600 w 2786049"/>
                    <a:gd name="connsiteY1155" fmla="*/ 2462530 h 2476517"/>
                    <a:gd name="connsiteX1156" fmla="*/ 1716230 w 2786049"/>
                    <a:gd name="connsiteY1156" fmla="*/ 2461428 h 2476517"/>
                    <a:gd name="connsiteX1157" fmla="*/ 1721558 w 2786049"/>
                    <a:gd name="connsiteY1157" fmla="*/ 2457454 h 2476517"/>
                    <a:gd name="connsiteX1158" fmla="*/ 1722535 w 2786049"/>
                    <a:gd name="connsiteY1158" fmla="*/ 2456266 h 2476517"/>
                    <a:gd name="connsiteX1159" fmla="*/ 1722102 w 2786049"/>
                    <a:gd name="connsiteY1159" fmla="*/ 2448517 h 2476517"/>
                    <a:gd name="connsiteX1160" fmla="*/ 1722053 w 2786049"/>
                    <a:gd name="connsiteY1160" fmla="*/ 2447613 h 2476517"/>
                    <a:gd name="connsiteX1161" fmla="*/ 1720594 w 2786049"/>
                    <a:gd name="connsiteY1161" fmla="*/ 2441287 h 2476517"/>
                    <a:gd name="connsiteX1162" fmla="*/ 1721088 w 2786049"/>
                    <a:gd name="connsiteY1162" fmla="*/ 2438972 h 2476517"/>
                    <a:gd name="connsiteX1163" fmla="*/ 1721397 w 2786049"/>
                    <a:gd name="connsiteY1163" fmla="*/ 2437598 h 2476517"/>
                    <a:gd name="connsiteX1164" fmla="*/ 1725118 w 2786049"/>
                    <a:gd name="connsiteY1164" fmla="*/ 2430753 h 2476517"/>
                    <a:gd name="connsiteX1165" fmla="*/ 1726033 w 2786049"/>
                    <a:gd name="connsiteY1165" fmla="*/ 2428141 h 2476517"/>
                    <a:gd name="connsiteX1166" fmla="*/ 1725304 w 2786049"/>
                    <a:gd name="connsiteY1166" fmla="*/ 2416331 h 2476517"/>
                    <a:gd name="connsiteX1167" fmla="*/ 1724884 w 2786049"/>
                    <a:gd name="connsiteY1167" fmla="*/ 2414870 h 2476517"/>
                    <a:gd name="connsiteX1168" fmla="*/ 1723647 w 2786049"/>
                    <a:gd name="connsiteY1168" fmla="*/ 2410587 h 2476517"/>
                    <a:gd name="connsiteX1169" fmla="*/ 1724043 w 2786049"/>
                    <a:gd name="connsiteY1169" fmla="*/ 2408421 h 2476517"/>
                    <a:gd name="connsiteX1170" fmla="*/ 1724772 w 2786049"/>
                    <a:gd name="connsiteY1170" fmla="*/ 2407282 h 2476517"/>
                    <a:gd name="connsiteX1171" fmla="*/ 1725316 w 2786049"/>
                    <a:gd name="connsiteY1171" fmla="*/ 2406428 h 2476517"/>
                    <a:gd name="connsiteX1172" fmla="*/ 1727888 w 2786049"/>
                    <a:gd name="connsiteY1172" fmla="*/ 2404311 h 2476517"/>
                    <a:gd name="connsiteX1173" fmla="*/ 1728122 w 2786049"/>
                    <a:gd name="connsiteY1173" fmla="*/ 2399842 h 2476517"/>
                    <a:gd name="connsiteX1174" fmla="*/ 1729149 w 2786049"/>
                    <a:gd name="connsiteY1174" fmla="*/ 2398270 h 2476517"/>
                    <a:gd name="connsiteX1175" fmla="*/ 1732659 w 2786049"/>
                    <a:gd name="connsiteY1175" fmla="*/ 2392910 h 2476517"/>
                    <a:gd name="connsiteX1176" fmla="*/ 1733846 w 2786049"/>
                    <a:gd name="connsiteY1176" fmla="*/ 2390124 h 2476517"/>
                    <a:gd name="connsiteX1177" fmla="*/ 1735478 w 2786049"/>
                    <a:gd name="connsiteY1177" fmla="*/ 2381447 h 2476517"/>
                    <a:gd name="connsiteX1178" fmla="*/ 1734860 w 2786049"/>
                    <a:gd name="connsiteY1178" fmla="*/ 2376025 h 2476517"/>
                    <a:gd name="connsiteX1179" fmla="*/ 1734650 w 2786049"/>
                    <a:gd name="connsiteY1179" fmla="*/ 2375319 h 2476517"/>
                    <a:gd name="connsiteX1180" fmla="*/ 1733463 w 2786049"/>
                    <a:gd name="connsiteY1180" fmla="*/ 2371494 h 2476517"/>
                    <a:gd name="connsiteX1181" fmla="*/ 1731547 w 2786049"/>
                    <a:gd name="connsiteY1181" fmla="*/ 2368251 h 2476517"/>
                    <a:gd name="connsiteX1182" fmla="*/ 1724871 w 2786049"/>
                    <a:gd name="connsiteY1182" fmla="*/ 2356862 h 2476517"/>
                    <a:gd name="connsiteX1183" fmla="*/ 1716008 w 2786049"/>
                    <a:gd name="connsiteY1183" fmla="*/ 2345845 h 2476517"/>
                    <a:gd name="connsiteX1184" fmla="*/ 1713708 w 2786049"/>
                    <a:gd name="connsiteY1184" fmla="*/ 2343431 h 2476517"/>
                    <a:gd name="connsiteX1185" fmla="*/ 1706798 w 2786049"/>
                    <a:gd name="connsiteY1185" fmla="*/ 2336201 h 2476517"/>
                    <a:gd name="connsiteX1186" fmla="*/ 1698701 w 2786049"/>
                    <a:gd name="connsiteY1186" fmla="*/ 2329244 h 2476517"/>
                    <a:gd name="connsiteX1187" fmla="*/ 1681950 w 2786049"/>
                    <a:gd name="connsiteY1187" fmla="*/ 2318648 h 2476517"/>
                    <a:gd name="connsiteX1188" fmla="*/ 1680961 w 2786049"/>
                    <a:gd name="connsiteY1188" fmla="*/ 2317657 h 2476517"/>
                    <a:gd name="connsiteX1189" fmla="*/ 1679194 w 2786049"/>
                    <a:gd name="connsiteY1189" fmla="*/ 2315900 h 2476517"/>
                    <a:gd name="connsiteX1190" fmla="*/ 1678081 w 2786049"/>
                    <a:gd name="connsiteY1190" fmla="*/ 2313510 h 2476517"/>
                    <a:gd name="connsiteX1191" fmla="*/ 1678118 w 2786049"/>
                    <a:gd name="connsiteY1191" fmla="*/ 2311220 h 2476517"/>
                    <a:gd name="connsiteX1192" fmla="*/ 1679601 w 2786049"/>
                    <a:gd name="connsiteY1192" fmla="*/ 2304263 h 2476517"/>
                    <a:gd name="connsiteX1193" fmla="*/ 1681147 w 2786049"/>
                    <a:gd name="connsiteY1193" fmla="*/ 2305415 h 2476517"/>
                    <a:gd name="connsiteX1194" fmla="*/ 1681814 w 2786049"/>
                    <a:gd name="connsiteY1194" fmla="*/ 2309970 h 2476517"/>
                    <a:gd name="connsiteX1195" fmla="*/ 1682828 w 2786049"/>
                    <a:gd name="connsiteY1195" fmla="*/ 2311505 h 2476517"/>
                    <a:gd name="connsiteX1196" fmla="*/ 1684077 w 2786049"/>
                    <a:gd name="connsiteY1196" fmla="*/ 2312310 h 2476517"/>
                    <a:gd name="connsiteX1197" fmla="*/ 1685029 w 2786049"/>
                    <a:gd name="connsiteY1197" fmla="*/ 2312334 h 2476517"/>
                    <a:gd name="connsiteX1198" fmla="*/ 1686747 w 2786049"/>
                    <a:gd name="connsiteY1198" fmla="*/ 2310898 h 2476517"/>
                    <a:gd name="connsiteX1199" fmla="*/ 1687031 w 2786049"/>
                    <a:gd name="connsiteY1199" fmla="*/ 2310180 h 2476517"/>
                    <a:gd name="connsiteX1200" fmla="*/ 1687427 w 2786049"/>
                    <a:gd name="connsiteY1200" fmla="*/ 2309215 h 2476517"/>
                    <a:gd name="connsiteX1201" fmla="*/ 1687526 w 2786049"/>
                    <a:gd name="connsiteY1201" fmla="*/ 2306628 h 2476517"/>
                    <a:gd name="connsiteX1202" fmla="*/ 1685906 w 2786049"/>
                    <a:gd name="connsiteY1202" fmla="*/ 2300240 h 2476517"/>
                    <a:gd name="connsiteX1203" fmla="*/ 1686203 w 2786049"/>
                    <a:gd name="connsiteY1203" fmla="*/ 2298693 h 2476517"/>
                    <a:gd name="connsiteX1204" fmla="*/ 1686413 w 2786049"/>
                    <a:gd name="connsiteY1204" fmla="*/ 2297640 h 2476517"/>
                    <a:gd name="connsiteX1205" fmla="*/ 1687414 w 2786049"/>
                    <a:gd name="connsiteY1205" fmla="*/ 2296390 h 2476517"/>
                    <a:gd name="connsiteX1206" fmla="*/ 1688094 w 2786049"/>
                    <a:gd name="connsiteY1206" fmla="*/ 2295549 h 2476517"/>
                    <a:gd name="connsiteX1207" fmla="*/ 1690567 w 2786049"/>
                    <a:gd name="connsiteY1207" fmla="*/ 2294298 h 2476517"/>
                    <a:gd name="connsiteX1208" fmla="*/ 1691123 w 2786049"/>
                    <a:gd name="connsiteY1208" fmla="*/ 2292974 h 2476517"/>
                    <a:gd name="connsiteX1209" fmla="*/ 1689343 w 2786049"/>
                    <a:gd name="connsiteY1209" fmla="*/ 2289470 h 2476517"/>
                    <a:gd name="connsiteX1210" fmla="*/ 1684979 w 2786049"/>
                    <a:gd name="connsiteY1210" fmla="*/ 2285794 h 2476517"/>
                    <a:gd name="connsiteX1211" fmla="*/ 1681011 w 2786049"/>
                    <a:gd name="connsiteY1211" fmla="*/ 2283380 h 2476517"/>
                    <a:gd name="connsiteX1212" fmla="*/ 1680937 w 2786049"/>
                    <a:gd name="connsiteY1212" fmla="*/ 2280013 h 2476517"/>
                    <a:gd name="connsiteX1213" fmla="*/ 1679527 w 2786049"/>
                    <a:gd name="connsiteY1213" fmla="*/ 2273972 h 2476517"/>
                    <a:gd name="connsiteX1214" fmla="*/ 1679997 w 2786049"/>
                    <a:gd name="connsiteY1214" fmla="*/ 2272090 h 2476517"/>
                    <a:gd name="connsiteX1215" fmla="*/ 1679725 w 2786049"/>
                    <a:gd name="connsiteY1215" fmla="*/ 2265207 h 2476517"/>
                    <a:gd name="connsiteX1216" fmla="*/ 1680182 w 2786049"/>
                    <a:gd name="connsiteY1216" fmla="*/ 2260466 h 2476517"/>
                    <a:gd name="connsiteX1217" fmla="*/ 1680590 w 2786049"/>
                    <a:gd name="connsiteY1217" fmla="*/ 2256270 h 2476517"/>
                    <a:gd name="connsiteX1218" fmla="*/ 1680294 w 2786049"/>
                    <a:gd name="connsiteY1218" fmla="*/ 2254128 h 2476517"/>
                    <a:gd name="connsiteX1219" fmla="*/ 1678848 w 2786049"/>
                    <a:gd name="connsiteY1219" fmla="*/ 2252184 h 2476517"/>
                    <a:gd name="connsiteX1220" fmla="*/ 1677080 w 2786049"/>
                    <a:gd name="connsiteY1220" fmla="*/ 2253769 h 2476517"/>
                    <a:gd name="connsiteX1221" fmla="*/ 1675510 w 2786049"/>
                    <a:gd name="connsiteY1221" fmla="*/ 2253843 h 2476517"/>
                    <a:gd name="connsiteX1222" fmla="*/ 1674323 w 2786049"/>
                    <a:gd name="connsiteY1222" fmla="*/ 2253484 h 2476517"/>
                    <a:gd name="connsiteX1223" fmla="*/ 1671789 w 2786049"/>
                    <a:gd name="connsiteY1223" fmla="*/ 2252717 h 2476517"/>
                    <a:gd name="connsiteX1224" fmla="*/ 1671208 w 2786049"/>
                    <a:gd name="connsiteY1224" fmla="*/ 2251888 h 2476517"/>
                    <a:gd name="connsiteX1225" fmla="*/ 1671702 w 2786049"/>
                    <a:gd name="connsiteY1225" fmla="*/ 2250637 h 2476517"/>
                    <a:gd name="connsiteX1226" fmla="*/ 1669353 w 2786049"/>
                    <a:gd name="connsiteY1226" fmla="*/ 2248087 h 2476517"/>
                    <a:gd name="connsiteX1227" fmla="*/ 1667956 w 2786049"/>
                    <a:gd name="connsiteY1227" fmla="*/ 2245426 h 2476517"/>
                    <a:gd name="connsiteX1228" fmla="*/ 1669749 w 2786049"/>
                    <a:gd name="connsiteY1228" fmla="*/ 2239533 h 2476517"/>
                    <a:gd name="connsiteX1229" fmla="*/ 1672481 w 2786049"/>
                    <a:gd name="connsiteY1229" fmla="*/ 2237899 h 2476517"/>
                    <a:gd name="connsiteX1230" fmla="*/ 1673507 w 2786049"/>
                    <a:gd name="connsiteY1230" fmla="*/ 2236277 h 2476517"/>
                    <a:gd name="connsiteX1231" fmla="*/ 1675151 w 2786049"/>
                    <a:gd name="connsiteY1231" fmla="*/ 2230657 h 2476517"/>
                    <a:gd name="connsiteX1232" fmla="*/ 1675955 w 2786049"/>
                    <a:gd name="connsiteY1232" fmla="*/ 2227909 h 2476517"/>
                    <a:gd name="connsiteX1233" fmla="*/ 1675485 w 2786049"/>
                    <a:gd name="connsiteY1233" fmla="*/ 2226213 h 2476517"/>
                    <a:gd name="connsiteX1234" fmla="*/ 1674780 w 2786049"/>
                    <a:gd name="connsiteY1234" fmla="*/ 2225743 h 2476517"/>
                    <a:gd name="connsiteX1235" fmla="*/ 1673223 w 2786049"/>
                    <a:gd name="connsiteY1235" fmla="*/ 2226102 h 2476517"/>
                    <a:gd name="connsiteX1236" fmla="*/ 1672926 w 2786049"/>
                    <a:gd name="connsiteY1236" fmla="*/ 2225471 h 2476517"/>
                    <a:gd name="connsiteX1237" fmla="*/ 1674533 w 2786049"/>
                    <a:gd name="connsiteY1237" fmla="*/ 2223094 h 2476517"/>
                    <a:gd name="connsiteX1238" fmla="*/ 1675720 w 2786049"/>
                    <a:gd name="connsiteY1238" fmla="*/ 2218736 h 2476517"/>
                    <a:gd name="connsiteX1239" fmla="*/ 1675497 w 2786049"/>
                    <a:gd name="connsiteY1239" fmla="*/ 2218241 h 2476517"/>
                    <a:gd name="connsiteX1240" fmla="*/ 1674867 w 2786049"/>
                    <a:gd name="connsiteY1240" fmla="*/ 2217697 h 2476517"/>
                    <a:gd name="connsiteX1241" fmla="*/ 1673507 w 2786049"/>
                    <a:gd name="connsiteY1241" fmla="*/ 2218043 h 2476517"/>
                    <a:gd name="connsiteX1242" fmla="*/ 1672184 w 2786049"/>
                    <a:gd name="connsiteY1242" fmla="*/ 2219034 h 2476517"/>
                    <a:gd name="connsiteX1243" fmla="*/ 1670639 w 2786049"/>
                    <a:gd name="connsiteY1243" fmla="*/ 2221262 h 2476517"/>
                    <a:gd name="connsiteX1244" fmla="*/ 1669279 w 2786049"/>
                    <a:gd name="connsiteY1244" fmla="*/ 2224480 h 2476517"/>
                    <a:gd name="connsiteX1245" fmla="*/ 1668834 w 2786049"/>
                    <a:gd name="connsiteY1245" fmla="*/ 2230311 h 2476517"/>
                    <a:gd name="connsiteX1246" fmla="*/ 1666238 w 2786049"/>
                    <a:gd name="connsiteY1246" fmla="*/ 2231722 h 2476517"/>
                    <a:gd name="connsiteX1247" fmla="*/ 1667264 w 2786049"/>
                    <a:gd name="connsiteY1247" fmla="*/ 2233616 h 2476517"/>
                    <a:gd name="connsiteX1248" fmla="*/ 1666362 w 2786049"/>
                    <a:gd name="connsiteY1248" fmla="*/ 2234953 h 2476517"/>
                    <a:gd name="connsiteX1249" fmla="*/ 1664903 w 2786049"/>
                    <a:gd name="connsiteY1249" fmla="*/ 2235881 h 2476517"/>
                    <a:gd name="connsiteX1250" fmla="*/ 1664100 w 2786049"/>
                    <a:gd name="connsiteY1250" fmla="*/ 2237924 h 2476517"/>
                    <a:gd name="connsiteX1251" fmla="*/ 1664100 w 2786049"/>
                    <a:gd name="connsiteY1251" fmla="*/ 2238283 h 2476517"/>
                    <a:gd name="connsiteX1252" fmla="*/ 1664075 w 2786049"/>
                    <a:gd name="connsiteY1252" fmla="*/ 2240647 h 2476517"/>
                    <a:gd name="connsiteX1253" fmla="*/ 1663098 w 2786049"/>
                    <a:gd name="connsiteY1253" fmla="*/ 2241700 h 2476517"/>
                    <a:gd name="connsiteX1254" fmla="*/ 1661466 w 2786049"/>
                    <a:gd name="connsiteY1254" fmla="*/ 2241700 h 2476517"/>
                    <a:gd name="connsiteX1255" fmla="*/ 1660811 w 2786049"/>
                    <a:gd name="connsiteY1255" fmla="*/ 2240721 h 2476517"/>
                    <a:gd name="connsiteX1256" fmla="*/ 1661738 w 2786049"/>
                    <a:gd name="connsiteY1256" fmla="*/ 2238605 h 2476517"/>
                    <a:gd name="connsiteX1257" fmla="*/ 1661170 w 2786049"/>
                    <a:gd name="connsiteY1257" fmla="*/ 2237912 h 2476517"/>
                    <a:gd name="connsiteX1258" fmla="*/ 1658401 w 2786049"/>
                    <a:gd name="connsiteY1258" fmla="*/ 2238468 h 2476517"/>
                    <a:gd name="connsiteX1259" fmla="*/ 1657313 w 2786049"/>
                    <a:gd name="connsiteY1259" fmla="*/ 2237082 h 2476517"/>
                    <a:gd name="connsiteX1260" fmla="*/ 1655026 w 2786049"/>
                    <a:gd name="connsiteY1260" fmla="*/ 2239335 h 2476517"/>
                    <a:gd name="connsiteX1261" fmla="*/ 1654667 w 2786049"/>
                    <a:gd name="connsiteY1261" fmla="*/ 2240499 h 2476517"/>
                    <a:gd name="connsiteX1262" fmla="*/ 1654939 w 2786049"/>
                    <a:gd name="connsiteY1262" fmla="*/ 2242071 h 2476517"/>
                    <a:gd name="connsiteX1263" fmla="*/ 1654556 w 2786049"/>
                    <a:gd name="connsiteY1263" fmla="*/ 2242950 h 2476517"/>
                    <a:gd name="connsiteX1264" fmla="*/ 1653555 w 2786049"/>
                    <a:gd name="connsiteY1264" fmla="*/ 2243210 h 2476517"/>
                    <a:gd name="connsiteX1265" fmla="*/ 1652961 w 2786049"/>
                    <a:gd name="connsiteY1265" fmla="*/ 2242021 h 2476517"/>
                    <a:gd name="connsiteX1266" fmla="*/ 1654581 w 2786049"/>
                    <a:gd name="connsiteY1266" fmla="*/ 2236699 h 2476517"/>
                    <a:gd name="connsiteX1267" fmla="*/ 1653493 w 2786049"/>
                    <a:gd name="connsiteY1267" fmla="*/ 2232019 h 2476517"/>
                    <a:gd name="connsiteX1268" fmla="*/ 1653073 w 2786049"/>
                    <a:gd name="connsiteY1268" fmla="*/ 2231598 h 2476517"/>
                    <a:gd name="connsiteX1269" fmla="*/ 1651453 w 2786049"/>
                    <a:gd name="connsiteY1269" fmla="*/ 2231895 h 2476517"/>
                    <a:gd name="connsiteX1270" fmla="*/ 1650860 w 2786049"/>
                    <a:gd name="connsiteY1270" fmla="*/ 2230917 h 2476517"/>
                    <a:gd name="connsiteX1271" fmla="*/ 1651218 w 2786049"/>
                    <a:gd name="connsiteY1271" fmla="*/ 2228095 h 2476517"/>
                    <a:gd name="connsiteX1272" fmla="*/ 1649982 w 2786049"/>
                    <a:gd name="connsiteY1272" fmla="*/ 2226213 h 2476517"/>
                    <a:gd name="connsiteX1273" fmla="*/ 1648536 w 2786049"/>
                    <a:gd name="connsiteY1273" fmla="*/ 2227364 h 2476517"/>
                    <a:gd name="connsiteX1274" fmla="*/ 1648721 w 2786049"/>
                    <a:gd name="connsiteY1274" fmla="*/ 2230373 h 2476517"/>
                    <a:gd name="connsiteX1275" fmla="*/ 1648202 w 2786049"/>
                    <a:gd name="connsiteY1275" fmla="*/ 2232403 h 2476517"/>
                    <a:gd name="connsiteX1276" fmla="*/ 1647102 w 2786049"/>
                    <a:gd name="connsiteY1276" fmla="*/ 2233814 h 2476517"/>
                    <a:gd name="connsiteX1277" fmla="*/ 1644432 w 2786049"/>
                    <a:gd name="connsiteY1277" fmla="*/ 2235300 h 2476517"/>
                    <a:gd name="connsiteX1278" fmla="*/ 1636223 w 2786049"/>
                    <a:gd name="connsiteY1278" fmla="*/ 2236253 h 2476517"/>
                    <a:gd name="connsiteX1279" fmla="*/ 1633392 w 2786049"/>
                    <a:gd name="connsiteY1279" fmla="*/ 2238543 h 2476517"/>
                    <a:gd name="connsiteX1280" fmla="*/ 1628658 w 2786049"/>
                    <a:gd name="connsiteY1280" fmla="*/ 2234668 h 2476517"/>
                    <a:gd name="connsiteX1281" fmla="*/ 1627817 w 2786049"/>
                    <a:gd name="connsiteY1281" fmla="*/ 2232267 h 2476517"/>
                    <a:gd name="connsiteX1282" fmla="*/ 1626766 w 2786049"/>
                    <a:gd name="connsiteY1282" fmla="*/ 2233170 h 2476517"/>
                    <a:gd name="connsiteX1283" fmla="*/ 1625542 w 2786049"/>
                    <a:gd name="connsiteY1283" fmla="*/ 2233232 h 2476517"/>
                    <a:gd name="connsiteX1284" fmla="*/ 1624529 w 2786049"/>
                    <a:gd name="connsiteY1284" fmla="*/ 2231289 h 2476517"/>
                    <a:gd name="connsiteX1285" fmla="*/ 1623824 w 2786049"/>
                    <a:gd name="connsiteY1285" fmla="*/ 2229939 h 2476517"/>
                    <a:gd name="connsiteX1286" fmla="*/ 1624788 w 2786049"/>
                    <a:gd name="connsiteY1286" fmla="*/ 2228379 h 2476517"/>
                    <a:gd name="connsiteX1287" fmla="*/ 1624059 w 2786049"/>
                    <a:gd name="connsiteY1287" fmla="*/ 2227414 h 2476517"/>
                    <a:gd name="connsiteX1288" fmla="*/ 1623033 w 2786049"/>
                    <a:gd name="connsiteY1288" fmla="*/ 2227315 h 2476517"/>
                    <a:gd name="connsiteX1289" fmla="*/ 1621166 w 2786049"/>
                    <a:gd name="connsiteY1289" fmla="*/ 2228342 h 2476517"/>
                    <a:gd name="connsiteX1290" fmla="*/ 1616333 w 2786049"/>
                    <a:gd name="connsiteY1290" fmla="*/ 2226770 h 2476517"/>
                    <a:gd name="connsiteX1291" fmla="*/ 1612278 w 2786049"/>
                    <a:gd name="connsiteY1291" fmla="*/ 2229320 h 2476517"/>
                    <a:gd name="connsiteX1292" fmla="*/ 1607173 w 2786049"/>
                    <a:gd name="connsiteY1292" fmla="*/ 2229419 h 2476517"/>
                    <a:gd name="connsiteX1293" fmla="*/ 1605244 w 2786049"/>
                    <a:gd name="connsiteY1293" fmla="*/ 2227426 h 2476517"/>
                    <a:gd name="connsiteX1294" fmla="*/ 1604119 w 2786049"/>
                    <a:gd name="connsiteY1294" fmla="*/ 2224752 h 2476517"/>
                    <a:gd name="connsiteX1295" fmla="*/ 1603155 w 2786049"/>
                    <a:gd name="connsiteY1295" fmla="*/ 2224653 h 2476517"/>
                    <a:gd name="connsiteX1296" fmla="*/ 1599904 w 2786049"/>
                    <a:gd name="connsiteY1296" fmla="*/ 2226746 h 2476517"/>
                    <a:gd name="connsiteX1297" fmla="*/ 1596467 w 2786049"/>
                    <a:gd name="connsiteY1297" fmla="*/ 2227773 h 2476517"/>
                    <a:gd name="connsiteX1298" fmla="*/ 1594489 w 2786049"/>
                    <a:gd name="connsiteY1298" fmla="*/ 2229296 h 2476517"/>
                    <a:gd name="connsiteX1299" fmla="*/ 1592202 w 2786049"/>
                    <a:gd name="connsiteY1299" fmla="*/ 2230286 h 2476517"/>
                    <a:gd name="connsiteX1300" fmla="*/ 1590546 w 2786049"/>
                    <a:gd name="connsiteY1300" fmla="*/ 2230992 h 2476517"/>
                    <a:gd name="connsiteX1301" fmla="*/ 1588036 w 2786049"/>
                    <a:gd name="connsiteY1301" fmla="*/ 2233047 h 2476517"/>
                    <a:gd name="connsiteX1302" fmla="*/ 1587022 w 2786049"/>
                    <a:gd name="connsiteY1302" fmla="*/ 2233244 h 2476517"/>
                    <a:gd name="connsiteX1303" fmla="*/ 1585910 w 2786049"/>
                    <a:gd name="connsiteY1303" fmla="*/ 2232514 h 2476517"/>
                    <a:gd name="connsiteX1304" fmla="*/ 1584698 w 2786049"/>
                    <a:gd name="connsiteY1304" fmla="*/ 2232923 h 2476517"/>
                    <a:gd name="connsiteX1305" fmla="*/ 1584538 w 2786049"/>
                    <a:gd name="connsiteY1305" fmla="*/ 2235584 h 2476517"/>
                    <a:gd name="connsiteX1306" fmla="*/ 1584019 w 2786049"/>
                    <a:gd name="connsiteY1306" fmla="*/ 2236191 h 2476517"/>
                    <a:gd name="connsiteX1307" fmla="*/ 1582659 w 2786049"/>
                    <a:gd name="connsiteY1307" fmla="*/ 2236327 h 2476517"/>
                    <a:gd name="connsiteX1308" fmla="*/ 1581472 w 2786049"/>
                    <a:gd name="connsiteY1308" fmla="*/ 2235733 h 2476517"/>
                    <a:gd name="connsiteX1309" fmla="*/ 1577578 w 2786049"/>
                    <a:gd name="connsiteY1309" fmla="*/ 2232118 h 2476517"/>
                    <a:gd name="connsiteX1310" fmla="*/ 1573424 w 2786049"/>
                    <a:gd name="connsiteY1310" fmla="*/ 2232390 h 2476517"/>
                    <a:gd name="connsiteX1311" fmla="*/ 1571545 w 2786049"/>
                    <a:gd name="connsiteY1311" fmla="*/ 2233121 h 2476517"/>
                    <a:gd name="connsiteX1312" fmla="*/ 1569913 w 2786049"/>
                    <a:gd name="connsiteY1312" fmla="*/ 2234780 h 2476517"/>
                    <a:gd name="connsiteX1313" fmla="*/ 1568789 w 2786049"/>
                    <a:gd name="connsiteY1313" fmla="*/ 2238642 h 2476517"/>
                    <a:gd name="connsiteX1314" fmla="*/ 1566984 w 2786049"/>
                    <a:gd name="connsiteY1314" fmla="*/ 2240957 h 2476517"/>
                    <a:gd name="connsiteX1315" fmla="*/ 1563102 w 2786049"/>
                    <a:gd name="connsiteY1315" fmla="*/ 2244151 h 2476517"/>
                    <a:gd name="connsiteX1316" fmla="*/ 1562336 w 2786049"/>
                    <a:gd name="connsiteY1316" fmla="*/ 2245351 h 2476517"/>
                    <a:gd name="connsiteX1317" fmla="*/ 1561507 w 2786049"/>
                    <a:gd name="connsiteY1317" fmla="*/ 2246676 h 2476517"/>
                    <a:gd name="connsiteX1318" fmla="*/ 1559937 w 2786049"/>
                    <a:gd name="connsiteY1318" fmla="*/ 2248112 h 2476517"/>
                    <a:gd name="connsiteX1319" fmla="*/ 1556414 w 2786049"/>
                    <a:gd name="connsiteY1319" fmla="*/ 2250142 h 2476517"/>
                    <a:gd name="connsiteX1320" fmla="*/ 1554856 w 2786049"/>
                    <a:gd name="connsiteY1320" fmla="*/ 2252024 h 2476517"/>
                    <a:gd name="connsiteX1321" fmla="*/ 1554337 w 2786049"/>
                    <a:gd name="connsiteY1321" fmla="*/ 2254054 h 2476517"/>
                    <a:gd name="connsiteX1322" fmla="*/ 1555747 w 2786049"/>
                    <a:gd name="connsiteY1322" fmla="*/ 2256641 h 2476517"/>
                    <a:gd name="connsiteX1323" fmla="*/ 1553979 w 2786049"/>
                    <a:gd name="connsiteY1323" fmla="*/ 2259884 h 2476517"/>
                    <a:gd name="connsiteX1324" fmla="*/ 1555005 w 2786049"/>
                    <a:gd name="connsiteY1324" fmla="*/ 2263214 h 2476517"/>
                    <a:gd name="connsiteX1325" fmla="*/ 1554585 w 2786049"/>
                    <a:gd name="connsiteY1325" fmla="*/ 2264526 h 2476517"/>
                    <a:gd name="connsiteX1326" fmla="*/ 1553423 w 2786049"/>
                    <a:gd name="connsiteY1326" fmla="*/ 2265727 h 2476517"/>
                    <a:gd name="connsiteX1327" fmla="*/ 1549936 w 2786049"/>
                    <a:gd name="connsiteY1327" fmla="*/ 2267114 h 2476517"/>
                    <a:gd name="connsiteX1328" fmla="*/ 1549034 w 2786049"/>
                    <a:gd name="connsiteY1328" fmla="*/ 2268240 h 2476517"/>
                    <a:gd name="connsiteX1329" fmla="*/ 1548675 w 2786049"/>
                    <a:gd name="connsiteY1329" fmla="*/ 2270914 h 2476517"/>
                    <a:gd name="connsiteX1330" fmla="*/ 1547810 w 2786049"/>
                    <a:gd name="connsiteY1330" fmla="*/ 2271459 h 2476517"/>
                    <a:gd name="connsiteX1331" fmla="*/ 1544819 w 2786049"/>
                    <a:gd name="connsiteY1331" fmla="*/ 2271459 h 2476517"/>
                    <a:gd name="connsiteX1332" fmla="*/ 1543619 w 2786049"/>
                    <a:gd name="connsiteY1332" fmla="*/ 2272016 h 2476517"/>
                    <a:gd name="connsiteX1333" fmla="*/ 1542482 w 2786049"/>
                    <a:gd name="connsiteY1333" fmla="*/ 2274232 h 2476517"/>
                    <a:gd name="connsiteX1334" fmla="*/ 1543286 w 2786049"/>
                    <a:gd name="connsiteY1334" fmla="*/ 2275086 h 2476517"/>
                    <a:gd name="connsiteX1335" fmla="*/ 1543780 w 2786049"/>
                    <a:gd name="connsiteY1335" fmla="*/ 2275606 h 2476517"/>
                    <a:gd name="connsiteX1336" fmla="*/ 1545140 w 2786049"/>
                    <a:gd name="connsiteY1336" fmla="*/ 2275816 h 2476517"/>
                    <a:gd name="connsiteX1337" fmla="*/ 1547056 w 2786049"/>
                    <a:gd name="connsiteY1337" fmla="*/ 2274504 h 2476517"/>
                    <a:gd name="connsiteX1338" fmla="*/ 1549528 w 2786049"/>
                    <a:gd name="connsiteY1338" fmla="*/ 2271806 h 2476517"/>
                    <a:gd name="connsiteX1339" fmla="*/ 1550542 w 2786049"/>
                    <a:gd name="connsiteY1339" fmla="*/ 2271682 h 2476517"/>
                    <a:gd name="connsiteX1340" fmla="*/ 1551259 w 2786049"/>
                    <a:gd name="connsiteY1340" fmla="*/ 2272288 h 2476517"/>
                    <a:gd name="connsiteX1341" fmla="*/ 1551012 w 2786049"/>
                    <a:gd name="connsiteY1341" fmla="*/ 2274455 h 2476517"/>
                    <a:gd name="connsiteX1342" fmla="*/ 1551420 w 2786049"/>
                    <a:gd name="connsiteY1342" fmla="*/ 2276088 h 2476517"/>
                    <a:gd name="connsiteX1343" fmla="*/ 1553175 w 2786049"/>
                    <a:gd name="connsiteY1343" fmla="*/ 2275643 h 2476517"/>
                    <a:gd name="connsiteX1344" fmla="*/ 1556266 w 2786049"/>
                    <a:gd name="connsiteY1344" fmla="*/ 2273340 h 2476517"/>
                    <a:gd name="connsiteX1345" fmla="*/ 1557304 w 2786049"/>
                    <a:gd name="connsiteY1345" fmla="*/ 2273501 h 2476517"/>
                    <a:gd name="connsiteX1346" fmla="*/ 1557910 w 2786049"/>
                    <a:gd name="connsiteY1346" fmla="*/ 2275123 h 2476517"/>
                    <a:gd name="connsiteX1347" fmla="*/ 1559616 w 2786049"/>
                    <a:gd name="connsiteY1347" fmla="*/ 2274974 h 2476517"/>
                    <a:gd name="connsiteX1348" fmla="*/ 1563522 w 2786049"/>
                    <a:gd name="connsiteY1348" fmla="*/ 2272635 h 2476517"/>
                    <a:gd name="connsiteX1349" fmla="*/ 1566304 w 2786049"/>
                    <a:gd name="connsiteY1349" fmla="*/ 2272214 h 2476517"/>
                    <a:gd name="connsiteX1350" fmla="*/ 1569221 w 2786049"/>
                    <a:gd name="connsiteY1350" fmla="*/ 2270629 h 2476517"/>
                    <a:gd name="connsiteX1351" fmla="*/ 1571385 w 2786049"/>
                    <a:gd name="connsiteY1351" fmla="*/ 2270171 h 2476517"/>
                    <a:gd name="connsiteX1352" fmla="*/ 1573189 w 2786049"/>
                    <a:gd name="connsiteY1352" fmla="*/ 2271013 h 2476517"/>
                    <a:gd name="connsiteX1353" fmla="*/ 1575823 w 2786049"/>
                    <a:gd name="connsiteY1353" fmla="*/ 2269911 h 2476517"/>
                    <a:gd name="connsiteX1354" fmla="*/ 1581484 w 2786049"/>
                    <a:gd name="connsiteY1354" fmla="*/ 2267535 h 2476517"/>
                    <a:gd name="connsiteX1355" fmla="*/ 1584377 w 2786049"/>
                    <a:gd name="connsiteY1355" fmla="*/ 2265022 h 2476517"/>
                    <a:gd name="connsiteX1356" fmla="*/ 1586837 w 2786049"/>
                    <a:gd name="connsiteY1356" fmla="*/ 2263685 h 2476517"/>
                    <a:gd name="connsiteX1357" fmla="*/ 1589025 w 2786049"/>
                    <a:gd name="connsiteY1357" fmla="*/ 2263870 h 2476517"/>
                    <a:gd name="connsiteX1358" fmla="*/ 1590620 w 2786049"/>
                    <a:gd name="connsiteY1358" fmla="*/ 2262930 h 2476517"/>
                    <a:gd name="connsiteX1359" fmla="*/ 1592907 w 2786049"/>
                    <a:gd name="connsiteY1359" fmla="*/ 2260813 h 2476517"/>
                    <a:gd name="connsiteX1360" fmla="*/ 1593846 w 2786049"/>
                    <a:gd name="connsiteY1360" fmla="*/ 2258696 h 2476517"/>
                    <a:gd name="connsiteX1361" fmla="*/ 1596418 w 2786049"/>
                    <a:gd name="connsiteY1361" fmla="*/ 2256777 h 2476517"/>
                    <a:gd name="connsiteX1362" fmla="*/ 1597407 w 2786049"/>
                    <a:gd name="connsiteY1362" fmla="*/ 2254425 h 2476517"/>
                    <a:gd name="connsiteX1363" fmla="*/ 1599582 w 2786049"/>
                    <a:gd name="connsiteY1363" fmla="*/ 2252754 h 2476517"/>
                    <a:gd name="connsiteX1364" fmla="*/ 1601066 w 2786049"/>
                    <a:gd name="connsiteY1364" fmla="*/ 2252321 h 2476517"/>
                    <a:gd name="connsiteX1365" fmla="*/ 1608236 w 2786049"/>
                    <a:gd name="connsiteY1365" fmla="*/ 2254277 h 2476517"/>
                    <a:gd name="connsiteX1366" fmla="*/ 1609422 w 2786049"/>
                    <a:gd name="connsiteY1366" fmla="*/ 2253583 h 2476517"/>
                    <a:gd name="connsiteX1367" fmla="*/ 1609113 w 2786049"/>
                    <a:gd name="connsiteY1367" fmla="*/ 2252977 h 2476517"/>
                    <a:gd name="connsiteX1368" fmla="*/ 1608977 w 2786049"/>
                    <a:gd name="connsiteY1368" fmla="*/ 2252742 h 2476517"/>
                    <a:gd name="connsiteX1369" fmla="*/ 1606282 w 2786049"/>
                    <a:gd name="connsiteY1369" fmla="*/ 2251789 h 2476517"/>
                    <a:gd name="connsiteX1370" fmla="*/ 1606678 w 2786049"/>
                    <a:gd name="connsiteY1370" fmla="*/ 2251269 h 2476517"/>
                    <a:gd name="connsiteX1371" fmla="*/ 1609262 w 2786049"/>
                    <a:gd name="connsiteY1371" fmla="*/ 2251219 h 2476517"/>
                    <a:gd name="connsiteX1372" fmla="*/ 1611895 w 2786049"/>
                    <a:gd name="connsiteY1372" fmla="*/ 2249090 h 2476517"/>
                    <a:gd name="connsiteX1373" fmla="*/ 1614404 w 2786049"/>
                    <a:gd name="connsiteY1373" fmla="*/ 2248966 h 2476517"/>
                    <a:gd name="connsiteX1374" fmla="*/ 1616753 w 2786049"/>
                    <a:gd name="connsiteY1374" fmla="*/ 2249572 h 2476517"/>
                    <a:gd name="connsiteX1375" fmla="*/ 1618385 w 2786049"/>
                    <a:gd name="connsiteY1375" fmla="*/ 2251219 h 2476517"/>
                    <a:gd name="connsiteX1376" fmla="*/ 1619028 w 2786049"/>
                    <a:gd name="connsiteY1376" fmla="*/ 2254995 h 2476517"/>
                    <a:gd name="connsiteX1377" fmla="*/ 1619868 w 2786049"/>
                    <a:gd name="connsiteY1377" fmla="*/ 2257111 h 2476517"/>
                    <a:gd name="connsiteX1378" fmla="*/ 1621228 w 2786049"/>
                    <a:gd name="connsiteY1378" fmla="*/ 2258696 h 2476517"/>
                    <a:gd name="connsiteX1379" fmla="*/ 1622885 w 2786049"/>
                    <a:gd name="connsiteY1379" fmla="*/ 2259414 h 2476517"/>
                    <a:gd name="connsiteX1380" fmla="*/ 1630203 w 2786049"/>
                    <a:gd name="connsiteY1380" fmla="*/ 2258275 h 2476517"/>
                    <a:gd name="connsiteX1381" fmla="*/ 1632848 w 2786049"/>
                    <a:gd name="connsiteY1381" fmla="*/ 2259810 h 2476517"/>
                    <a:gd name="connsiteX1382" fmla="*/ 1633776 w 2786049"/>
                    <a:gd name="connsiteY1382" fmla="*/ 2262348 h 2476517"/>
                    <a:gd name="connsiteX1383" fmla="*/ 1632787 w 2786049"/>
                    <a:gd name="connsiteY1383" fmla="*/ 2263771 h 2476517"/>
                    <a:gd name="connsiteX1384" fmla="*/ 1631971 w 2786049"/>
                    <a:gd name="connsiteY1384" fmla="*/ 2264947 h 2476517"/>
                    <a:gd name="connsiteX1385" fmla="*/ 1632552 w 2786049"/>
                    <a:gd name="connsiteY1385" fmla="*/ 2265777 h 2476517"/>
                    <a:gd name="connsiteX1386" fmla="*/ 1635383 w 2786049"/>
                    <a:gd name="connsiteY1386" fmla="*/ 2265071 h 2476517"/>
                    <a:gd name="connsiteX1387" fmla="*/ 1634913 w 2786049"/>
                    <a:gd name="connsiteY1387" fmla="*/ 2268537 h 2476517"/>
                    <a:gd name="connsiteX1388" fmla="*/ 1635309 w 2786049"/>
                    <a:gd name="connsiteY1388" fmla="*/ 2269812 h 2476517"/>
                    <a:gd name="connsiteX1389" fmla="*/ 1636495 w 2786049"/>
                    <a:gd name="connsiteY1389" fmla="*/ 2270555 h 2476517"/>
                    <a:gd name="connsiteX1390" fmla="*/ 1639512 w 2786049"/>
                    <a:gd name="connsiteY1390" fmla="*/ 2271063 h 2476517"/>
                    <a:gd name="connsiteX1391" fmla="*/ 1641514 w 2786049"/>
                    <a:gd name="connsiteY1391" fmla="*/ 2273192 h 2476517"/>
                    <a:gd name="connsiteX1392" fmla="*/ 1644024 w 2786049"/>
                    <a:gd name="connsiteY1392" fmla="*/ 2273142 h 2476517"/>
                    <a:gd name="connsiteX1393" fmla="*/ 1645705 w 2786049"/>
                    <a:gd name="connsiteY1393" fmla="*/ 2272573 h 2476517"/>
                    <a:gd name="connsiteX1394" fmla="*/ 1650205 w 2786049"/>
                    <a:gd name="connsiteY1394" fmla="*/ 2269206 h 2476517"/>
                    <a:gd name="connsiteX1395" fmla="*/ 1653876 w 2786049"/>
                    <a:gd name="connsiteY1395" fmla="*/ 2267671 h 2476517"/>
                    <a:gd name="connsiteX1396" fmla="*/ 1655904 w 2786049"/>
                    <a:gd name="connsiteY1396" fmla="*/ 2267361 h 2476517"/>
                    <a:gd name="connsiteX1397" fmla="*/ 1659439 w 2786049"/>
                    <a:gd name="connsiteY1397" fmla="*/ 2267064 h 2476517"/>
                    <a:gd name="connsiteX1398" fmla="*/ 1661973 w 2786049"/>
                    <a:gd name="connsiteY1398" fmla="*/ 2267448 h 2476517"/>
                    <a:gd name="connsiteX1399" fmla="*/ 1663927 w 2786049"/>
                    <a:gd name="connsiteY1399" fmla="*/ 2268215 h 2476517"/>
                    <a:gd name="connsiteX1400" fmla="*/ 1668414 w 2786049"/>
                    <a:gd name="connsiteY1400" fmla="*/ 2269961 h 2476517"/>
                    <a:gd name="connsiteX1401" fmla="*/ 1668673 w 2786049"/>
                    <a:gd name="connsiteY1401" fmla="*/ 2271521 h 2476517"/>
                    <a:gd name="connsiteX1402" fmla="*/ 1667511 w 2786049"/>
                    <a:gd name="connsiteY1402" fmla="*/ 2273155 h 2476517"/>
                    <a:gd name="connsiteX1403" fmla="*/ 1667227 w 2786049"/>
                    <a:gd name="connsiteY1403" fmla="*/ 2276113 h 2476517"/>
                    <a:gd name="connsiteX1404" fmla="*/ 1662208 w 2786049"/>
                    <a:gd name="connsiteY1404" fmla="*/ 2281362 h 2476517"/>
                    <a:gd name="connsiteX1405" fmla="*/ 1661133 w 2786049"/>
                    <a:gd name="connsiteY1405" fmla="*/ 2285138 h 2476517"/>
                    <a:gd name="connsiteX1406" fmla="*/ 1661763 w 2786049"/>
                    <a:gd name="connsiteY1406" fmla="*/ 2288777 h 2476517"/>
                    <a:gd name="connsiteX1407" fmla="*/ 1662789 w 2786049"/>
                    <a:gd name="connsiteY1407" fmla="*/ 2290523 h 2476517"/>
                    <a:gd name="connsiteX1408" fmla="*/ 1665076 w 2786049"/>
                    <a:gd name="connsiteY1408" fmla="*/ 2291711 h 2476517"/>
                    <a:gd name="connsiteX1409" fmla="*/ 1666856 w 2786049"/>
                    <a:gd name="connsiteY1409" fmla="*/ 2291983 h 2476517"/>
                    <a:gd name="connsiteX1410" fmla="*/ 1671653 w 2786049"/>
                    <a:gd name="connsiteY1410" fmla="*/ 2296143 h 2476517"/>
                    <a:gd name="connsiteX1411" fmla="*/ 1671232 w 2786049"/>
                    <a:gd name="connsiteY1411" fmla="*/ 2297455 h 2476517"/>
                    <a:gd name="connsiteX1412" fmla="*/ 1669774 w 2786049"/>
                    <a:gd name="connsiteY1412" fmla="*/ 2298767 h 2476517"/>
                    <a:gd name="connsiteX1413" fmla="*/ 1669131 w 2786049"/>
                    <a:gd name="connsiteY1413" fmla="*/ 2299349 h 2476517"/>
                    <a:gd name="connsiteX1414" fmla="*/ 1667190 w 2786049"/>
                    <a:gd name="connsiteY1414" fmla="*/ 2300005 h 2476517"/>
                    <a:gd name="connsiteX1415" fmla="*/ 1665002 w 2786049"/>
                    <a:gd name="connsiteY1415" fmla="*/ 2299745 h 2476517"/>
                    <a:gd name="connsiteX1416" fmla="*/ 1649611 w 2786049"/>
                    <a:gd name="connsiteY1416" fmla="*/ 2292776 h 2476517"/>
                    <a:gd name="connsiteX1417" fmla="*/ 1638819 w 2786049"/>
                    <a:gd name="connsiteY1417" fmla="*/ 2287093 h 2476517"/>
                    <a:gd name="connsiteX1418" fmla="*/ 1632008 w 2786049"/>
                    <a:gd name="connsiteY1418" fmla="*/ 2284618 h 2476517"/>
                    <a:gd name="connsiteX1419" fmla="*/ 1621822 w 2786049"/>
                    <a:gd name="connsiteY1419" fmla="*/ 2280916 h 2476517"/>
                    <a:gd name="connsiteX1420" fmla="*/ 1610560 w 2786049"/>
                    <a:gd name="connsiteY1420" fmla="*/ 2278577 h 2476517"/>
                    <a:gd name="connsiteX1421" fmla="*/ 1597135 w 2786049"/>
                    <a:gd name="connsiteY1421" fmla="*/ 2278280 h 2476517"/>
                    <a:gd name="connsiteX1422" fmla="*/ 1591695 w 2786049"/>
                    <a:gd name="connsiteY1422" fmla="*/ 2278589 h 2476517"/>
                    <a:gd name="connsiteX1423" fmla="*/ 1584562 w 2786049"/>
                    <a:gd name="connsiteY1423" fmla="*/ 2279010 h 2476517"/>
                    <a:gd name="connsiteX1424" fmla="*/ 1562620 w 2786049"/>
                    <a:gd name="connsiteY1424" fmla="*/ 2283083 h 2476517"/>
                    <a:gd name="connsiteX1425" fmla="*/ 1552458 w 2786049"/>
                    <a:gd name="connsiteY1425" fmla="*/ 2284147 h 2476517"/>
                    <a:gd name="connsiteX1426" fmla="*/ 1551024 w 2786049"/>
                    <a:gd name="connsiteY1426" fmla="*/ 2284556 h 2476517"/>
                    <a:gd name="connsiteX1427" fmla="*/ 1542569 w 2786049"/>
                    <a:gd name="connsiteY1427" fmla="*/ 2286933 h 2476517"/>
                    <a:gd name="connsiteX1428" fmla="*/ 1534892 w 2786049"/>
                    <a:gd name="connsiteY1428" fmla="*/ 2290176 h 2476517"/>
                    <a:gd name="connsiteX1429" fmla="*/ 1534645 w 2786049"/>
                    <a:gd name="connsiteY1429" fmla="*/ 2290250 h 2476517"/>
                    <a:gd name="connsiteX1430" fmla="*/ 1526894 w 2786049"/>
                    <a:gd name="connsiteY1430" fmla="*/ 2292441 h 2476517"/>
                    <a:gd name="connsiteX1431" fmla="*/ 1525460 w 2786049"/>
                    <a:gd name="connsiteY1431" fmla="*/ 2292293 h 2476517"/>
                    <a:gd name="connsiteX1432" fmla="*/ 1524891 w 2786049"/>
                    <a:gd name="connsiteY1432" fmla="*/ 2291748 h 2476517"/>
                    <a:gd name="connsiteX1433" fmla="*/ 1524656 w 2786049"/>
                    <a:gd name="connsiteY1433" fmla="*/ 2289606 h 2476517"/>
                    <a:gd name="connsiteX1434" fmla="*/ 1523371 w 2786049"/>
                    <a:gd name="connsiteY1434" fmla="*/ 2286871 h 2476517"/>
                    <a:gd name="connsiteX1435" fmla="*/ 1522345 w 2786049"/>
                    <a:gd name="connsiteY1435" fmla="*/ 2286561 h 2476517"/>
                    <a:gd name="connsiteX1436" fmla="*/ 1522419 w 2786049"/>
                    <a:gd name="connsiteY1436" fmla="*/ 2289854 h 2476517"/>
                    <a:gd name="connsiteX1437" fmla="*/ 1518636 w 2786049"/>
                    <a:gd name="connsiteY1437" fmla="*/ 2287391 h 2476517"/>
                    <a:gd name="connsiteX1438" fmla="*/ 1518018 w 2786049"/>
                    <a:gd name="connsiteY1438" fmla="*/ 2288926 h 2476517"/>
                    <a:gd name="connsiteX1439" fmla="*/ 1518339 w 2786049"/>
                    <a:gd name="connsiteY1439" fmla="*/ 2289990 h 2476517"/>
                    <a:gd name="connsiteX1440" fmla="*/ 1520985 w 2786049"/>
                    <a:gd name="connsiteY1440" fmla="*/ 2292800 h 2476517"/>
                    <a:gd name="connsiteX1441" fmla="*/ 1520552 w 2786049"/>
                    <a:gd name="connsiteY1441" fmla="*/ 2293828 h 2476517"/>
                    <a:gd name="connsiteX1442" fmla="*/ 1519563 w 2786049"/>
                    <a:gd name="connsiteY1442" fmla="*/ 2294373 h 2476517"/>
                    <a:gd name="connsiteX1443" fmla="*/ 1514111 w 2786049"/>
                    <a:gd name="connsiteY1443" fmla="*/ 2294509 h 2476517"/>
                    <a:gd name="connsiteX1444" fmla="*/ 1501984 w 2786049"/>
                    <a:gd name="connsiteY1444" fmla="*/ 2297046 h 2476517"/>
                    <a:gd name="connsiteX1445" fmla="*/ 1498288 w 2786049"/>
                    <a:gd name="connsiteY1445" fmla="*/ 2296514 h 2476517"/>
                    <a:gd name="connsiteX1446" fmla="*/ 1497658 w 2786049"/>
                    <a:gd name="connsiteY1446" fmla="*/ 2296638 h 2476517"/>
                    <a:gd name="connsiteX1447" fmla="*/ 1493689 w 2786049"/>
                    <a:gd name="connsiteY1447" fmla="*/ 2297393 h 2476517"/>
                    <a:gd name="connsiteX1448" fmla="*/ 1486804 w 2786049"/>
                    <a:gd name="connsiteY1448" fmla="*/ 2296947 h 2476517"/>
                    <a:gd name="connsiteX1449" fmla="*/ 1473626 w 2786049"/>
                    <a:gd name="connsiteY1449" fmla="*/ 2294682 h 2476517"/>
                    <a:gd name="connsiteX1450" fmla="*/ 1467581 w 2786049"/>
                    <a:gd name="connsiteY1450" fmla="*/ 2294917 h 2476517"/>
                    <a:gd name="connsiteX1451" fmla="*/ 1460868 w 2786049"/>
                    <a:gd name="connsiteY1451" fmla="*/ 2296910 h 2476517"/>
                    <a:gd name="connsiteX1452" fmla="*/ 1457926 w 2786049"/>
                    <a:gd name="connsiteY1452" fmla="*/ 2299448 h 2476517"/>
                    <a:gd name="connsiteX1453" fmla="*/ 1453871 w 2786049"/>
                    <a:gd name="connsiteY1453" fmla="*/ 2302939 h 2476517"/>
                    <a:gd name="connsiteX1454" fmla="*/ 1451659 w 2786049"/>
                    <a:gd name="connsiteY1454" fmla="*/ 2303632 h 2476517"/>
                    <a:gd name="connsiteX1455" fmla="*/ 1449409 w 2786049"/>
                    <a:gd name="connsiteY1455" fmla="*/ 2306541 h 2476517"/>
                    <a:gd name="connsiteX1456" fmla="*/ 1448148 w 2786049"/>
                    <a:gd name="connsiteY1456" fmla="*/ 2307259 h 2476517"/>
                    <a:gd name="connsiteX1457" fmla="*/ 1445403 w 2786049"/>
                    <a:gd name="connsiteY1457" fmla="*/ 2308113 h 2476517"/>
                    <a:gd name="connsiteX1458" fmla="*/ 1438691 w 2786049"/>
                    <a:gd name="connsiteY1458" fmla="*/ 2308608 h 2476517"/>
                    <a:gd name="connsiteX1459" fmla="*/ 1432473 w 2786049"/>
                    <a:gd name="connsiteY1459" fmla="*/ 2311084 h 2476517"/>
                    <a:gd name="connsiteX1460" fmla="*/ 1425970 w 2786049"/>
                    <a:gd name="connsiteY1460" fmla="*/ 2314587 h 2476517"/>
                    <a:gd name="connsiteX1461" fmla="*/ 1420939 w 2786049"/>
                    <a:gd name="connsiteY1461" fmla="*/ 2314662 h 2476517"/>
                    <a:gd name="connsiteX1462" fmla="*/ 1416390 w 2786049"/>
                    <a:gd name="connsiteY1462" fmla="*/ 2314723 h 2476517"/>
                    <a:gd name="connsiteX1463" fmla="*/ 1409084 w 2786049"/>
                    <a:gd name="connsiteY1463" fmla="*/ 2318561 h 2476517"/>
                    <a:gd name="connsiteX1464" fmla="*/ 1407539 w 2786049"/>
                    <a:gd name="connsiteY1464" fmla="*/ 2318920 h 2476517"/>
                    <a:gd name="connsiteX1465" fmla="*/ 1404090 w 2786049"/>
                    <a:gd name="connsiteY1465" fmla="*/ 2318029 h 2476517"/>
                    <a:gd name="connsiteX1466" fmla="*/ 1400282 w 2786049"/>
                    <a:gd name="connsiteY1466" fmla="*/ 2317880 h 2476517"/>
                    <a:gd name="connsiteX1467" fmla="*/ 1381504 w 2786049"/>
                    <a:gd name="connsiteY1467" fmla="*/ 2312619 h 2476517"/>
                    <a:gd name="connsiteX1468" fmla="*/ 1375929 w 2786049"/>
                    <a:gd name="connsiteY1468" fmla="*/ 2311059 h 2476517"/>
                    <a:gd name="connsiteX1469" fmla="*/ 1373803 w 2786049"/>
                    <a:gd name="connsiteY1469" fmla="*/ 2311901 h 2476517"/>
                    <a:gd name="connsiteX1470" fmla="*/ 1372628 w 2786049"/>
                    <a:gd name="connsiteY1470" fmla="*/ 2311740 h 2476517"/>
                    <a:gd name="connsiteX1471" fmla="*/ 1372406 w 2786049"/>
                    <a:gd name="connsiteY1471" fmla="*/ 2311183 h 2476517"/>
                    <a:gd name="connsiteX1472" fmla="*/ 1375163 w 2786049"/>
                    <a:gd name="connsiteY1472" fmla="*/ 2309240 h 2476517"/>
                    <a:gd name="connsiteX1473" fmla="*/ 1376770 w 2786049"/>
                    <a:gd name="connsiteY1473" fmla="*/ 2307284 h 2476517"/>
                    <a:gd name="connsiteX1474" fmla="*/ 1378142 w 2786049"/>
                    <a:gd name="connsiteY1474" fmla="*/ 2303186 h 2476517"/>
                    <a:gd name="connsiteX1475" fmla="*/ 1378624 w 2786049"/>
                    <a:gd name="connsiteY1475" fmla="*/ 2299287 h 2476517"/>
                    <a:gd name="connsiteX1476" fmla="*/ 1380243 w 2786049"/>
                    <a:gd name="connsiteY1476" fmla="*/ 2294744 h 2476517"/>
                    <a:gd name="connsiteX1477" fmla="*/ 1379143 w 2786049"/>
                    <a:gd name="connsiteY1477" fmla="*/ 2294645 h 2476517"/>
                    <a:gd name="connsiteX1478" fmla="*/ 1373246 w 2786049"/>
                    <a:gd name="connsiteY1478" fmla="*/ 2306108 h 2476517"/>
                    <a:gd name="connsiteX1479" fmla="*/ 1371516 w 2786049"/>
                    <a:gd name="connsiteY1479" fmla="*/ 2308212 h 2476517"/>
                    <a:gd name="connsiteX1480" fmla="*/ 1370230 w 2786049"/>
                    <a:gd name="connsiteY1480" fmla="*/ 2309042 h 2476517"/>
                    <a:gd name="connsiteX1481" fmla="*/ 1369068 w 2786049"/>
                    <a:gd name="connsiteY1481" fmla="*/ 2309784 h 2476517"/>
                    <a:gd name="connsiteX1482" fmla="*/ 1364123 w 2786049"/>
                    <a:gd name="connsiteY1482" fmla="*/ 2310193 h 2476517"/>
                    <a:gd name="connsiteX1483" fmla="*/ 1357077 w 2786049"/>
                    <a:gd name="connsiteY1483" fmla="*/ 2307989 h 2476517"/>
                    <a:gd name="connsiteX1484" fmla="*/ 1354765 w 2786049"/>
                    <a:gd name="connsiteY1484" fmla="*/ 2308188 h 2476517"/>
                    <a:gd name="connsiteX1485" fmla="*/ 1353307 w 2786049"/>
                    <a:gd name="connsiteY1485" fmla="*/ 2307556 h 2476517"/>
                    <a:gd name="connsiteX1486" fmla="*/ 1350883 w 2786049"/>
                    <a:gd name="connsiteY1486" fmla="*/ 2308188 h 2476517"/>
                    <a:gd name="connsiteX1487" fmla="*/ 1349017 w 2786049"/>
                    <a:gd name="connsiteY1487" fmla="*/ 2307494 h 2476517"/>
                    <a:gd name="connsiteX1488" fmla="*/ 1339708 w 2786049"/>
                    <a:gd name="connsiteY1488" fmla="*/ 2307717 h 2476517"/>
                    <a:gd name="connsiteX1489" fmla="*/ 1330264 w 2786049"/>
                    <a:gd name="connsiteY1489" fmla="*/ 2305192 h 2476517"/>
                    <a:gd name="connsiteX1490" fmla="*/ 1329225 w 2786049"/>
                    <a:gd name="connsiteY1490" fmla="*/ 2304919 h 2476517"/>
                    <a:gd name="connsiteX1491" fmla="*/ 1326530 w 2786049"/>
                    <a:gd name="connsiteY1491" fmla="*/ 2305427 h 2476517"/>
                    <a:gd name="connsiteX1492" fmla="*/ 1321079 w 2786049"/>
                    <a:gd name="connsiteY1492" fmla="*/ 2308175 h 2476517"/>
                    <a:gd name="connsiteX1493" fmla="*/ 1319459 w 2786049"/>
                    <a:gd name="connsiteY1493" fmla="*/ 2308262 h 2476517"/>
                    <a:gd name="connsiteX1494" fmla="*/ 1317271 w 2786049"/>
                    <a:gd name="connsiteY1494" fmla="*/ 2306801 h 2476517"/>
                    <a:gd name="connsiteX1495" fmla="*/ 1313798 w 2786049"/>
                    <a:gd name="connsiteY1495" fmla="*/ 2306714 h 2476517"/>
                    <a:gd name="connsiteX1496" fmla="*/ 1313291 w 2786049"/>
                    <a:gd name="connsiteY1496" fmla="*/ 2306095 h 2476517"/>
                    <a:gd name="connsiteX1497" fmla="*/ 1313798 w 2786049"/>
                    <a:gd name="connsiteY1497" fmla="*/ 2302691 h 2476517"/>
                    <a:gd name="connsiteX1498" fmla="*/ 1311214 w 2786049"/>
                    <a:gd name="connsiteY1498" fmla="*/ 2306776 h 2476517"/>
                    <a:gd name="connsiteX1499" fmla="*/ 1307790 w 2786049"/>
                    <a:gd name="connsiteY1499" fmla="*/ 2306331 h 2476517"/>
                    <a:gd name="connsiteX1500" fmla="*/ 1304279 w 2786049"/>
                    <a:gd name="connsiteY1500" fmla="*/ 2306950 h 2476517"/>
                    <a:gd name="connsiteX1501" fmla="*/ 1298889 w 2786049"/>
                    <a:gd name="connsiteY1501" fmla="*/ 2306677 h 2476517"/>
                    <a:gd name="connsiteX1502" fmla="*/ 1294921 w 2786049"/>
                    <a:gd name="connsiteY1502" fmla="*/ 2307692 h 2476517"/>
                    <a:gd name="connsiteX1503" fmla="*/ 1293821 w 2786049"/>
                    <a:gd name="connsiteY1503" fmla="*/ 2308757 h 2476517"/>
                    <a:gd name="connsiteX1504" fmla="*/ 1292955 w 2786049"/>
                    <a:gd name="connsiteY1504" fmla="*/ 2310527 h 2476517"/>
                    <a:gd name="connsiteX1505" fmla="*/ 1291138 w 2786049"/>
                    <a:gd name="connsiteY1505" fmla="*/ 2317818 h 2476517"/>
                    <a:gd name="connsiteX1506" fmla="*/ 1290582 w 2786049"/>
                    <a:gd name="connsiteY1506" fmla="*/ 2319997 h 2476517"/>
                    <a:gd name="connsiteX1507" fmla="*/ 1289877 w 2786049"/>
                    <a:gd name="connsiteY1507" fmla="*/ 2320666 h 2476517"/>
                    <a:gd name="connsiteX1508" fmla="*/ 1288307 w 2786049"/>
                    <a:gd name="connsiteY1508" fmla="*/ 2322139 h 2476517"/>
                    <a:gd name="connsiteX1509" fmla="*/ 1287195 w 2786049"/>
                    <a:gd name="connsiteY1509" fmla="*/ 2324218 h 2476517"/>
                    <a:gd name="connsiteX1510" fmla="*/ 1286873 w 2786049"/>
                    <a:gd name="connsiteY1510" fmla="*/ 2325877 h 2476517"/>
                    <a:gd name="connsiteX1511" fmla="*/ 1286935 w 2786049"/>
                    <a:gd name="connsiteY1511" fmla="*/ 2326236 h 2476517"/>
                    <a:gd name="connsiteX1512" fmla="*/ 1287355 w 2786049"/>
                    <a:gd name="connsiteY1512" fmla="*/ 2328724 h 2476517"/>
                    <a:gd name="connsiteX1513" fmla="*/ 1286403 w 2786049"/>
                    <a:gd name="connsiteY1513" fmla="*/ 2329999 h 2476517"/>
                    <a:gd name="connsiteX1514" fmla="*/ 1284240 w 2786049"/>
                    <a:gd name="connsiteY1514" fmla="*/ 2330272 h 2476517"/>
                    <a:gd name="connsiteX1515" fmla="*/ 1282658 w 2786049"/>
                    <a:gd name="connsiteY1515" fmla="*/ 2331361 h 2476517"/>
                    <a:gd name="connsiteX1516" fmla="*/ 1281014 w 2786049"/>
                    <a:gd name="connsiteY1516" fmla="*/ 2331163 h 2476517"/>
                    <a:gd name="connsiteX1517" fmla="*/ 1279258 w 2786049"/>
                    <a:gd name="connsiteY1517" fmla="*/ 2330123 h 2476517"/>
                    <a:gd name="connsiteX1518" fmla="*/ 1277280 w 2786049"/>
                    <a:gd name="connsiteY1518" fmla="*/ 2332599 h 2476517"/>
                    <a:gd name="connsiteX1519" fmla="*/ 1275587 w 2786049"/>
                    <a:gd name="connsiteY1519" fmla="*/ 2332624 h 2476517"/>
                    <a:gd name="connsiteX1520" fmla="*/ 1273633 w 2786049"/>
                    <a:gd name="connsiteY1520" fmla="*/ 2331807 h 2476517"/>
                    <a:gd name="connsiteX1521" fmla="*/ 1271470 w 2786049"/>
                    <a:gd name="connsiteY1521" fmla="*/ 2331993 h 2476517"/>
                    <a:gd name="connsiteX1522" fmla="*/ 1265709 w 2786049"/>
                    <a:gd name="connsiteY1522" fmla="*/ 2333837 h 2476517"/>
                    <a:gd name="connsiteX1523" fmla="*/ 1262161 w 2786049"/>
                    <a:gd name="connsiteY1523" fmla="*/ 2333601 h 2476517"/>
                    <a:gd name="connsiteX1524" fmla="*/ 1258787 w 2786049"/>
                    <a:gd name="connsiteY1524" fmla="*/ 2332648 h 2476517"/>
                    <a:gd name="connsiteX1525" fmla="*/ 1255511 w 2786049"/>
                    <a:gd name="connsiteY1525" fmla="*/ 2332475 h 2476517"/>
                    <a:gd name="connsiteX1526" fmla="*/ 1254250 w 2786049"/>
                    <a:gd name="connsiteY1526" fmla="*/ 2332983 h 2476517"/>
                    <a:gd name="connsiteX1527" fmla="*/ 1253520 w 2786049"/>
                    <a:gd name="connsiteY1527" fmla="*/ 2332227 h 2476517"/>
                    <a:gd name="connsiteX1528" fmla="*/ 1253100 w 2786049"/>
                    <a:gd name="connsiteY1528" fmla="*/ 2330557 h 2476517"/>
                    <a:gd name="connsiteX1529" fmla="*/ 1251777 w 2786049"/>
                    <a:gd name="connsiteY1529" fmla="*/ 2331324 h 2476517"/>
                    <a:gd name="connsiteX1530" fmla="*/ 1250924 w 2786049"/>
                    <a:gd name="connsiteY1530" fmla="*/ 2329368 h 2476517"/>
                    <a:gd name="connsiteX1531" fmla="*/ 1249577 w 2786049"/>
                    <a:gd name="connsiteY1531" fmla="*/ 2329591 h 2476517"/>
                    <a:gd name="connsiteX1532" fmla="*/ 1249206 w 2786049"/>
                    <a:gd name="connsiteY1532" fmla="*/ 2328959 h 2476517"/>
                    <a:gd name="connsiteX1533" fmla="*/ 1248217 w 2786049"/>
                    <a:gd name="connsiteY1533" fmla="*/ 2329591 h 2476517"/>
                    <a:gd name="connsiteX1534" fmla="*/ 1248044 w 2786049"/>
                    <a:gd name="connsiteY1534" fmla="*/ 2332908 h 2476517"/>
                    <a:gd name="connsiteX1535" fmla="*/ 1244583 w 2786049"/>
                    <a:gd name="connsiteY1535" fmla="*/ 2331596 h 2476517"/>
                    <a:gd name="connsiteX1536" fmla="*/ 1232357 w 2786049"/>
                    <a:gd name="connsiteY1536" fmla="*/ 2330656 h 2476517"/>
                    <a:gd name="connsiteX1537" fmla="*/ 1220242 w 2786049"/>
                    <a:gd name="connsiteY1537" fmla="*/ 2327982 h 2476517"/>
                    <a:gd name="connsiteX1538" fmla="*/ 1219438 w 2786049"/>
                    <a:gd name="connsiteY1538" fmla="*/ 2328266 h 2476517"/>
                    <a:gd name="connsiteX1539" fmla="*/ 1218054 w 2786049"/>
                    <a:gd name="connsiteY1539" fmla="*/ 2327263 h 2476517"/>
                    <a:gd name="connsiteX1540" fmla="*/ 1213393 w 2786049"/>
                    <a:gd name="connsiteY1540" fmla="*/ 2327734 h 2476517"/>
                    <a:gd name="connsiteX1541" fmla="*/ 1209388 w 2786049"/>
                    <a:gd name="connsiteY1541" fmla="*/ 2328860 h 2476517"/>
                    <a:gd name="connsiteX1542" fmla="*/ 1204938 w 2786049"/>
                    <a:gd name="connsiteY1542" fmla="*/ 2327920 h 2476517"/>
                    <a:gd name="connsiteX1543" fmla="*/ 1190870 w 2786049"/>
                    <a:gd name="connsiteY1543" fmla="*/ 2327028 h 2476517"/>
                    <a:gd name="connsiteX1544" fmla="*/ 1188435 w 2786049"/>
                    <a:gd name="connsiteY1544" fmla="*/ 2327499 h 2476517"/>
                    <a:gd name="connsiteX1545" fmla="*/ 1177062 w 2786049"/>
                    <a:gd name="connsiteY1545" fmla="*/ 2329715 h 2476517"/>
                    <a:gd name="connsiteX1546" fmla="*/ 1168260 w 2786049"/>
                    <a:gd name="connsiteY1546" fmla="*/ 2329418 h 2476517"/>
                    <a:gd name="connsiteX1547" fmla="*/ 1164724 w 2786049"/>
                    <a:gd name="connsiteY1547" fmla="*/ 2328526 h 2476517"/>
                    <a:gd name="connsiteX1548" fmla="*/ 1159767 w 2786049"/>
                    <a:gd name="connsiteY1548" fmla="*/ 2325667 h 2476517"/>
                    <a:gd name="connsiteX1549" fmla="*/ 1155885 w 2786049"/>
                    <a:gd name="connsiteY1549" fmla="*/ 2320579 h 2476517"/>
                    <a:gd name="connsiteX1550" fmla="*/ 1154501 w 2786049"/>
                    <a:gd name="connsiteY1550" fmla="*/ 2319514 h 2476517"/>
                    <a:gd name="connsiteX1551" fmla="*/ 1153598 w 2786049"/>
                    <a:gd name="connsiteY1551" fmla="*/ 2320183 h 2476517"/>
                    <a:gd name="connsiteX1552" fmla="*/ 1154340 w 2786049"/>
                    <a:gd name="connsiteY1552" fmla="*/ 2322609 h 2476517"/>
                    <a:gd name="connsiteX1553" fmla="*/ 1154439 w 2786049"/>
                    <a:gd name="connsiteY1553" fmla="*/ 2322956 h 2476517"/>
                    <a:gd name="connsiteX1554" fmla="*/ 1158111 w 2786049"/>
                    <a:gd name="connsiteY1554" fmla="*/ 2327709 h 2476517"/>
                    <a:gd name="connsiteX1555" fmla="*/ 1156652 w 2786049"/>
                    <a:gd name="connsiteY1555" fmla="*/ 2328427 h 2476517"/>
                    <a:gd name="connsiteX1556" fmla="*/ 1145439 w 2786049"/>
                    <a:gd name="connsiteY1556" fmla="*/ 2328724 h 2476517"/>
                    <a:gd name="connsiteX1557" fmla="*/ 1138418 w 2786049"/>
                    <a:gd name="connsiteY1557" fmla="*/ 2330197 h 2476517"/>
                    <a:gd name="connsiteX1558" fmla="*/ 1131260 w 2786049"/>
                    <a:gd name="connsiteY1558" fmla="*/ 2333230 h 2476517"/>
                    <a:gd name="connsiteX1559" fmla="*/ 1125067 w 2786049"/>
                    <a:gd name="connsiteY1559" fmla="*/ 2337192 h 2476517"/>
                    <a:gd name="connsiteX1560" fmla="*/ 1122335 w 2786049"/>
                    <a:gd name="connsiteY1560" fmla="*/ 2338937 h 2476517"/>
                    <a:gd name="connsiteX1561" fmla="*/ 1118836 w 2786049"/>
                    <a:gd name="connsiteY1561" fmla="*/ 2342156 h 2476517"/>
                    <a:gd name="connsiteX1562" fmla="*/ 1116611 w 2786049"/>
                    <a:gd name="connsiteY1562" fmla="*/ 2345126 h 2476517"/>
                    <a:gd name="connsiteX1563" fmla="*/ 1114077 w 2786049"/>
                    <a:gd name="connsiteY1563" fmla="*/ 2349967 h 2476517"/>
                    <a:gd name="connsiteX1564" fmla="*/ 1112767 w 2786049"/>
                    <a:gd name="connsiteY1564" fmla="*/ 2355686 h 2476517"/>
                    <a:gd name="connsiteX1565" fmla="*/ 1111493 w 2786049"/>
                    <a:gd name="connsiteY1565" fmla="*/ 2361281 h 2476517"/>
                    <a:gd name="connsiteX1566" fmla="*/ 1112025 w 2786049"/>
                    <a:gd name="connsiteY1566" fmla="*/ 2366047 h 2476517"/>
                    <a:gd name="connsiteX1567" fmla="*/ 1112965 w 2786049"/>
                    <a:gd name="connsiteY1567" fmla="*/ 2368375 h 2476517"/>
                    <a:gd name="connsiteX1568" fmla="*/ 1115387 w 2786049"/>
                    <a:gd name="connsiteY1568" fmla="*/ 2370949 h 2476517"/>
                    <a:gd name="connsiteX1569" fmla="*/ 1118181 w 2786049"/>
                    <a:gd name="connsiteY1569" fmla="*/ 2372039 h 2476517"/>
                    <a:gd name="connsiteX1570" fmla="*/ 1118391 w 2786049"/>
                    <a:gd name="connsiteY1570" fmla="*/ 2372125 h 2476517"/>
                    <a:gd name="connsiteX1571" fmla="*/ 1128899 w 2786049"/>
                    <a:gd name="connsiteY1571" fmla="*/ 2372571 h 2476517"/>
                    <a:gd name="connsiteX1572" fmla="*/ 1130420 w 2786049"/>
                    <a:gd name="connsiteY1572" fmla="*/ 2373512 h 2476517"/>
                    <a:gd name="connsiteX1573" fmla="*/ 1130803 w 2786049"/>
                    <a:gd name="connsiteY1573" fmla="*/ 2374873 h 2476517"/>
                    <a:gd name="connsiteX1574" fmla="*/ 1130111 w 2786049"/>
                    <a:gd name="connsiteY1574" fmla="*/ 2376718 h 2476517"/>
                    <a:gd name="connsiteX1575" fmla="*/ 1129789 w 2786049"/>
                    <a:gd name="connsiteY1575" fmla="*/ 2377584 h 2476517"/>
                    <a:gd name="connsiteX1576" fmla="*/ 1128602 w 2786049"/>
                    <a:gd name="connsiteY1576" fmla="*/ 2379256 h 2476517"/>
                    <a:gd name="connsiteX1577" fmla="*/ 1124288 w 2786049"/>
                    <a:gd name="connsiteY1577" fmla="*/ 2382115 h 2476517"/>
                    <a:gd name="connsiteX1578" fmla="*/ 1119504 w 2786049"/>
                    <a:gd name="connsiteY1578" fmla="*/ 2384009 h 2476517"/>
                    <a:gd name="connsiteX1579" fmla="*/ 1107377 w 2786049"/>
                    <a:gd name="connsiteY1579" fmla="*/ 2385680 h 2476517"/>
                    <a:gd name="connsiteX1580" fmla="*/ 1105992 w 2786049"/>
                    <a:gd name="connsiteY1580" fmla="*/ 2385866 h 2476517"/>
                    <a:gd name="connsiteX1581" fmla="*/ 1101072 w 2786049"/>
                    <a:gd name="connsiteY1581" fmla="*/ 2385866 h 2476517"/>
                    <a:gd name="connsiteX1582" fmla="*/ 1096523 w 2786049"/>
                    <a:gd name="connsiteY1582" fmla="*/ 2384220 h 2476517"/>
                    <a:gd name="connsiteX1583" fmla="*/ 1096029 w 2786049"/>
                    <a:gd name="connsiteY1583" fmla="*/ 2383563 h 2476517"/>
                    <a:gd name="connsiteX1584" fmla="*/ 1095176 w 2786049"/>
                    <a:gd name="connsiteY1584" fmla="*/ 2379330 h 2476517"/>
                    <a:gd name="connsiteX1585" fmla="*/ 1095856 w 2786049"/>
                    <a:gd name="connsiteY1585" fmla="*/ 2377411 h 2476517"/>
                    <a:gd name="connsiteX1586" fmla="*/ 1096103 w 2786049"/>
                    <a:gd name="connsiteY1586" fmla="*/ 2376706 h 2476517"/>
                    <a:gd name="connsiteX1587" fmla="*/ 1099886 w 2786049"/>
                    <a:gd name="connsiteY1587" fmla="*/ 2375629 h 2476517"/>
                    <a:gd name="connsiteX1588" fmla="*/ 1102420 w 2786049"/>
                    <a:gd name="connsiteY1588" fmla="*/ 2374007 h 2476517"/>
                    <a:gd name="connsiteX1589" fmla="*/ 1103866 w 2786049"/>
                    <a:gd name="connsiteY1589" fmla="*/ 2371482 h 2476517"/>
                    <a:gd name="connsiteX1590" fmla="*/ 1104608 w 2786049"/>
                    <a:gd name="connsiteY1590" fmla="*/ 2368276 h 2476517"/>
                    <a:gd name="connsiteX1591" fmla="*/ 1104324 w 2786049"/>
                    <a:gd name="connsiteY1591" fmla="*/ 2364562 h 2476517"/>
                    <a:gd name="connsiteX1592" fmla="*/ 1102667 w 2786049"/>
                    <a:gd name="connsiteY1592" fmla="*/ 2359981 h 2476517"/>
                    <a:gd name="connsiteX1593" fmla="*/ 1102123 w 2786049"/>
                    <a:gd name="connsiteY1593" fmla="*/ 2359486 h 2476517"/>
                    <a:gd name="connsiteX1594" fmla="*/ 1101629 w 2786049"/>
                    <a:gd name="connsiteY1594" fmla="*/ 2359028 h 2476517"/>
                    <a:gd name="connsiteX1595" fmla="*/ 1094125 w 2786049"/>
                    <a:gd name="connsiteY1595" fmla="*/ 2352220 h 2476517"/>
                    <a:gd name="connsiteX1596" fmla="*/ 1084384 w 2786049"/>
                    <a:gd name="connsiteY1596" fmla="*/ 2346067 h 2476517"/>
                    <a:gd name="connsiteX1597" fmla="*/ 1079958 w 2786049"/>
                    <a:gd name="connsiteY1597" fmla="*/ 2344978 h 2476517"/>
                    <a:gd name="connsiteX1598" fmla="*/ 1071008 w 2786049"/>
                    <a:gd name="connsiteY1598" fmla="*/ 2346278 h 2476517"/>
                    <a:gd name="connsiteX1599" fmla="*/ 1067670 w 2786049"/>
                    <a:gd name="connsiteY1599" fmla="*/ 2347540 h 2476517"/>
                    <a:gd name="connsiteX1600" fmla="*/ 1065804 w 2786049"/>
                    <a:gd name="connsiteY1600" fmla="*/ 2349348 h 2476517"/>
                    <a:gd name="connsiteX1601" fmla="*/ 1063207 w 2786049"/>
                    <a:gd name="connsiteY1601" fmla="*/ 2354027 h 2476517"/>
                    <a:gd name="connsiteX1602" fmla="*/ 1061069 w 2786049"/>
                    <a:gd name="connsiteY1602" fmla="*/ 2355352 h 2476517"/>
                    <a:gd name="connsiteX1603" fmla="*/ 1058943 w 2786049"/>
                    <a:gd name="connsiteY1603" fmla="*/ 2356119 h 2476517"/>
                    <a:gd name="connsiteX1604" fmla="*/ 1043676 w 2786049"/>
                    <a:gd name="connsiteY1604" fmla="*/ 2357122 h 2476517"/>
                    <a:gd name="connsiteX1605" fmla="*/ 1041895 w 2786049"/>
                    <a:gd name="connsiteY1605" fmla="*/ 2356639 h 2476517"/>
                    <a:gd name="connsiteX1606" fmla="*/ 1038360 w 2786049"/>
                    <a:gd name="connsiteY1606" fmla="*/ 2352059 h 2476517"/>
                    <a:gd name="connsiteX1607" fmla="*/ 1034960 w 2786049"/>
                    <a:gd name="connsiteY1607" fmla="*/ 2349447 h 2476517"/>
                    <a:gd name="connsiteX1608" fmla="*/ 1031004 w 2786049"/>
                    <a:gd name="connsiteY1608" fmla="*/ 2347392 h 2476517"/>
                    <a:gd name="connsiteX1609" fmla="*/ 1024292 w 2786049"/>
                    <a:gd name="connsiteY1609" fmla="*/ 2343901 h 2476517"/>
                    <a:gd name="connsiteX1610" fmla="*/ 1002485 w 2786049"/>
                    <a:gd name="connsiteY1610" fmla="*/ 2334988 h 2476517"/>
                    <a:gd name="connsiteX1611" fmla="*/ 994561 w 2786049"/>
                    <a:gd name="connsiteY1611" fmla="*/ 2333515 h 2476517"/>
                    <a:gd name="connsiteX1612" fmla="*/ 994067 w 2786049"/>
                    <a:gd name="connsiteY1612" fmla="*/ 2332859 h 2476517"/>
                    <a:gd name="connsiteX1613" fmla="*/ 994401 w 2786049"/>
                    <a:gd name="connsiteY1613" fmla="*/ 2331856 h 2476517"/>
                    <a:gd name="connsiteX1614" fmla="*/ 994598 w 2786049"/>
                    <a:gd name="connsiteY1614" fmla="*/ 2331559 h 2476517"/>
                    <a:gd name="connsiteX1615" fmla="*/ 997837 w 2786049"/>
                    <a:gd name="connsiteY1615" fmla="*/ 2326645 h 2476517"/>
                    <a:gd name="connsiteX1616" fmla="*/ 996416 w 2786049"/>
                    <a:gd name="connsiteY1616" fmla="*/ 2324763 h 2476517"/>
                    <a:gd name="connsiteX1617" fmla="*/ 993956 w 2786049"/>
                    <a:gd name="connsiteY1617" fmla="*/ 2328279 h 2476517"/>
                    <a:gd name="connsiteX1618" fmla="*/ 992114 w 2786049"/>
                    <a:gd name="connsiteY1618" fmla="*/ 2329455 h 2476517"/>
                    <a:gd name="connsiteX1619" fmla="*/ 989641 w 2786049"/>
                    <a:gd name="connsiteY1619" fmla="*/ 2329739 h 2476517"/>
                    <a:gd name="connsiteX1620" fmla="*/ 971938 w 2786049"/>
                    <a:gd name="connsiteY1620" fmla="*/ 2326013 h 2476517"/>
                    <a:gd name="connsiteX1621" fmla="*/ 965647 w 2786049"/>
                    <a:gd name="connsiteY1621" fmla="*/ 2325729 h 2476517"/>
                    <a:gd name="connsiteX1622" fmla="*/ 964779 w 2786049"/>
                    <a:gd name="connsiteY1622" fmla="*/ 2325692 h 2476517"/>
                    <a:gd name="connsiteX1623" fmla="*/ 950844 w 2786049"/>
                    <a:gd name="connsiteY1623" fmla="*/ 2326719 h 2476517"/>
                    <a:gd name="connsiteX1624" fmla="*/ 948341 w 2786049"/>
                    <a:gd name="connsiteY1624" fmla="*/ 2325815 h 2476517"/>
                    <a:gd name="connsiteX1625" fmla="*/ 948089 w 2786049"/>
                    <a:gd name="connsiteY1625" fmla="*/ 2324627 h 2476517"/>
                    <a:gd name="connsiteX1626" fmla="*/ 950298 w 2786049"/>
                    <a:gd name="connsiteY1626" fmla="*/ 2319836 h 2476517"/>
                    <a:gd name="connsiteX1627" fmla="*/ 950292 w 2786049"/>
                    <a:gd name="connsiteY1627" fmla="*/ 2314464 h 2476517"/>
                    <a:gd name="connsiteX1628" fmla="*/ 950711 w 2786049"/>
                    <a:gd name="connsiteY1628" fmla="*/ 2313300 h 2476517"/>
                    <a:gd name="connsiteX1629" fmla="*/ 951249 w 2786049"/>
                    <a:gd name="connsiteY1629" fmla="*/ 2312929 h 2476517"/>
                    <a:gd name="connsiteX1630" fmla="*/ 955962 w 2786049"/>
                    <a:gd name="connsiteY1630" fmla="*/ 2314637 h 2476517"/>
                    <a:gd name="connsiteX1631" fmla="*/ 957680 w 2786049"/>
                    <a:gd name="connsiteY1631" fmla="*/ 2314637 h 2476517"/>
                    <a:gd name="connsiteX1632" fmla="*/ 958318 w 2786049"/>
                    <a:gd name="connsiteY1632" fmla="*/ 2313646 h 2476517"/>
                    <a:gd name="connsiteX1633" fmla="*/ 957917 w 2786049"/>
                    <a:gd name="connsiteY1633" fmla="*/ 2312520 h 2476517"/>
                    <a:gd name="connsiteX1634" fmla="*/ 956710 w 2786049"/>
                    <a:gd name="connsiteY1634" fmla="*/ 2311480 h 2476517"/>
                    <a:gd name="connsiteX1635" fmla="*/ 948310 w 2786049"/>
                    <a:gd name="connsiteY1635" fmla="*/ 2304276 h 2476517"/>
                    <a:gd name="connsiteX1636" fmla="*/ 947529 w 2786049"/>
                    <a:gd name="connsiteY1636" fmla="*/ 2303211 h 2476517"/>
                    <a:gd name="connsiteX1637" fmla="*/ 947491 w 2786049"/>
                    <a:gd name="connsiteY1637" fmla="*/ 2302344 h 2476517"/>
                    <a:gd name="connsiteX1638" fmla="*/ 948350 w 2786049"/>
                    <a:gd name="connsiteY1638" fmla="*/ 2301354 h 2476517"/>
                    <a:gd name="connsiteX1639" fmla="*/ 954034 w 2786049"/>
                    <a:gd name="connsiteY1639" fmla="*/ 2301292 h 2476517"/>
                    <a:gd name="connsiteX1640" fmla="*/ 955856 w 2786049"/>
                    <a:gd name="connsiteY1640" fmla="*/ 2300587 h 2476517"/>
                    <a:gd name="connsiteX1641" fmla="*/ 960032 w 2786049"/>
                    <a:gd name="connsiteY1641" fmla="*/ 2297145 h 2476517"/>
                    <a:gd name="connsiteX1642" fmla="*/ 961314 w 2786049"/>
                    <a:gd name="connsiteY1642" fmla="*/ 2296886 h 2476517"/>
                    <a:gd name="connsiteX1643" fmla="*/ 965543 w 2786049"/>
                    <a:gd name="connsiteY1643" fmla="*/ 2297715 h 2476517"/>
                    <a:gd name="connsiteX1644" fmla="*/ 965813 w 2786049"/>
                    <a:gd name="connsiteY1644" fmla="*/ 2296539 h 2476517"/>
                    <a:gd name="connsiteX1645" fmla="*/ 964185 w 2786049"/>
                    <a:gd name="connsiteY1645" fmla="*/ 2292441 h 2476517"/>
                    <a:gd name="connsiteX1646" fmla="*/ 964415 w 2786049"/>
                    <a:gd name="connsiteY1646" fmla="*/ 2290486 h 2476517"/>
                    <a:gd name="connsiteX1647" fmla="*/ 965226 w 2786049"/>
                    <a:gd name="connsiteY1647" fmla="*/ 2289718 h 2476517"/>
                    <a:gd name="connsiteX1648" fmla="*/ 966669 w 2786049"/>
                    <a:gd name="connsiteY1648" fmla="*/ 2288368 h 2476517"/>
                    <a:gd name="connsiteX1649" fmla="*/ 972678 w 2786049"/>
                    <a:gd name="connsiteY1649" fmla="*/ 2285880 h 2476517"/>
                    <a:gd name="connsiteX1650" fmla="*/ 972940 w 2786049"/>
                    <a:gd name="connsiteY1650" fmla="*/ 2284952 h 2476517"/>
                    <a:gd name="connsiteX1651" fmla="*/ 972411 w 2786049"/>
                    <a:gd name="connsiteY1651" fmla="*/ 2283268 h 2476517"/>
                    <a:gd name="connsiteX1652" fmla="*/ 971258 w 2786049"/>
                    <a:gd name="connsiteY1652" fmla="*/ 2282191 h 2476517"/>
                    <a:gd name="connsiteX1653" fmla="*/ 969604 w 2786049"/>
                    <a:gd name="connsiteY1653" fmla="*/ 2282427 h 2476517"/>
                    <a:gd name="connsiteX1654" fmla="*/ 962138 w 2786049"/>
                    <a:gd name="connsiteY1654" fmla="*/ 2287613 h 2476517"/>
                    <a:gd name="connsiteX1655" fmla="*/ 960321 w 2786049"/>
                    <a:gd name="connsiteY1655" fmla="*/ 2288171 h 2476517"/>
                    <a:gd name="connsiteX1656" fmla="*/ 959086 w 2786049"/>
                    <a:gd name="connsiteY1656" fmla="*/ 2283615 h 2476517"/>
                    <a:gd name="connsiteX1657" fmla="*/ 958294 w 2786049"/>
                    <a:gd name="connsiteY1657" fmla="*/ 2282872 h 2476517"/>
                    <a:gd name="connsiteX1658" fmla="*/ 948226 w 2786049"/>
                    <a:gd name="connsiteY1658" fmla="*/ 2286140 h 2476517"/>
                    <a:gd name="connsiteX1659" fmla="*/ 947002 w 2786049"/>
                    <a:gd name="connsiteY1659" fmla="*/ 2286549 h 2476517"/>
                    <a:gd name="connsiteX1660" fmla="*/ 942537 w 2786049"/>
                    <a:gd name="connsiteY1660" fmla="*/ 2286029 h 2476517"/>
                    <a:gd name="connsiteX1661" fmla="*/ 941146 w 2786049"/>
                    <a:gd name="connsiteY1661" fmla="*/ 2287155 h 2476517"/>
                    <a:gd name="connsiteX1662" fmla="*/ 938697 w 2786049"/>
                    <a:gd name="connsiteY1662" fmla="*/ 2290436 h 2476517"/>
                    <a:gd name="connsiteX1663" fmla="*/ 937563 w 2786049"/>
                    <a:gd name="connsiteY1663" fmla="*/ 2290782 h 2476517"/>
                    <a:gd name="connsiteX1664" fmla="*/ 935499 w 2786049"/>
                    <a:gd name="connsiteY1664" fmla="*/ 2289978 h 2476517"/>
                    <a:gd name="connsiteX1665" fmla="*/ 933838 w 2786049"/>
                    <a:gd name="connsiteY1665" fmla="*/ 2288566 h 2476517"/>
                    <a:gd name="connsiteX1666" fmla="*/ 935760 w 2786049"/>
                    <a:gd name="connsiteY1666" fmla="*/ 2283442 h 2476517"/>
                    <a:gd name="connsiteX1667" fmla="*/ 935095 w 2786049"/>
                    <a:gd name="connsiteY1667" fmla="*/ 2281362 h 2476517"/>
                    <a:gd name="connsiteX1668" fmla="*/ 933738 w 2786049"/>
                    <a:gd name="connsiteY1668" fmla="*/ 2279802 h 2476517"/>
                    <a:gd name="connsiteX1669" fmla="*/ 932038 w 2786049"/>
                    <a:gd name="connsiteY1669" fmla="*/ 2279245 h 2476517"/>
                    <a:gd name="connsiteX1670" fmla="*/ 931901 w 2786049"/>
                    <a:gd name="connsiteY1670" fmla="*/ 2280817 h 2476517"/>
                    <a:gd name="connsiteX1671" fmla="*/ 932646 w 2786049"/>
                    <a:gd name="connsiteY1671" fmla="*/ 2284642 h 2476517"/>
                    <a:gd name="connsiteX1672" fmla="*/ 932052 w 2786049"/>
                    <a:gd name="connsiteY1672" fmla="*/ 2286437 h 2476517"/>
                    <a:gd name="connsiteX1673" fmla="*/ 931040 w 2786049"/>
                    <a:gd name="connsiteY1673" fmla="*/ 2287415 h 2476517"/>
                    <a:gd name="connsiteX1674" fmla="*/ 926715 w 2786049"/>
                    <a:gd name="connsiteY1674" fmla="*/ 2289210 h 2476517"/>
                    <a:gd name="connsiteX1675" fmla="*/ 921614 w 2786049"/>
                    <a:gd name="connsiteY1675" fmla="*/ 2291340 h 2476517"/>
                    <a:gd name="connsiteX1676" fmla="*/ 921046 w 2786049"/>
                    <a:gd name="connsiteY1676" fmla="*/ 2292491 h 2476517"/>
                    <a:gd name="connsiteX1677" fmla="*/ 921167 w 2786049"/>
                    <a:gd name="connsiteY1677" fmla="*/ 2293209 h 2476517"/>
                    <a:gd name="connsiteX1678" fmla="*/ 922336 w 2786049"/>
                    <a:gd name="connsiteY1678" fmla="*/ 2293890 h 2476517"/>
                    <a:gd name="connsiteX1679" fmla="*/ 923896 w 2786049"/>
                    <a:gd name="connsiteY1679" fmla="*/ 2294125 h 2476517"/>
                    <a:gd name="connsiteX1680" fmla="*/ 928662 w 2786049"/>
                    <a:gd name="connsiteY1680" fmla="*/ 2292751 h 2476517"/>
                    <a:gd name="connsiteX1681" fmla="*/ 929397 w 2786049"/>
                    <a:gd name="connsiteY1681" fmla="*/ 2293023 h 2476517"/>
                    <a:gd name="connsiteX1682" fmla="*/ 929521 w 2786049"/>
                    <a:gd name="connsiteY1682" fmla="*/ 2293654 h 2476517"/>
                    <a:gd name="connsiteX1683" fmla="*/ 926869 w 2786049"/>
                    <a:gd name="connsiteY1683" fmla="*/ 2296464 h 2476517"/>
                    <a:gd name="connsiteX1684" fmla="*/ 925261 w 2786049"/>
                    <a:gd name="connsiteY1684" fmla="*/ 2299312 h 2476517"/>
                    <a:gd name="connsiteX1685" fmla="*/ 923801 w 2786049"/>
                    <a:gd name="connsiteY1685" fmla="*/ 2298457 h 2476517"/>
                    <a:gd name="connsiteX1686" fmla="*/ 919842 w 2786049"/>
                    <a:gd name="connsiteY1686" fmla="*/ 2294570 h 2476517"/>
                    <a:gd name="connsiteX1687" fmla="*/ 918235 w 2786049"/>
                    <a:gd name="connsiteY1687" fmla="*/ 2293630 h 2476517"/>
                    <a:gd name="connsiteX1688" fmla="*/ 915995 w 2786049"/>
                    <a:gd name="connsiteY1688" fmla="*/ 2293543 h 2476517"/>
                    <a:gd name="connsiteX1689" fmla="*/ 914988 w 2786049"/>
                    <a:gd name="connsiteY1689" fmla="*/ 2294434 h 2476517"/>
                    <a:gd name="connsiteX1690" fmla="*/ 913910 w 2786049"/>
                    <a:gd name="connsiteY1690" fmla="*/ 2299052 h 2476517"/>
                    <a:gd name="connsiteX1691" fmla="*/ 914039 w 2786049"/>
                    <a:gd name="connsiteY1691" fmla="*/ 2299646 h 2476517"/>
                    <a:gd name="connsiteX1692" fmla="*/ 914101 w 2786049"/>
                    <a:gd name="connsiteY1692" fmla="*/ 2299918 h 2476517"/>
                    <a:gd name="connsiteX1693" fmla="*/ 914535 w 2786049"/>
                    <a:gd name="connsiteY1693" fmla="*/ 2300265 h 2476517"/>
                    <a:gd name="connsiteX1694" fmla="*/ 917793 w 2786049"/>
                    <a:gd name="connsiteY1694" fmla="*/ 2297244 h 2476517"/>
                    <a:gd name="connsiteX1695" fmla="*/ 919149 w 2786049"/>
                    <a:gd name="connsiteY1695" fmla="*/ 2296984 h 2476517"/>
                    <a:gd name="connsiteX1696" fmla="*/ 920970 w 2786049"/>
                    <a:gd name="connsiteY1696" fmla="*/ 2298173 h 2476517"/>
                    <a:gd name="connsiteX1697" fmla="*/ 921661 w 2786049"/>
                    <a:gd name="connsiteY1697" fmla="*/ 2299621 h 2476517"/>
                    <a:gd name="connsiteX1698" fmla="*/ 922472 w 2786049"/>
                    <a:gd name="connsiteY1698" fmla="*/ 2305576 h 2476517"/>
                    <a:gd name="connsiteX1699" fmla="*/ 923398 w 2786049"/>
                    <a:gd name="connsiteY1699" fmla="*/ 2306727 h 2476517"/>
                    <a:gd name="connsiteX1700" fmla="*/ 924810 w 2786049"/>
                    <a:gd name="connsiteY1700" fmla="*/ 2306937 h 2476517"/>
                    <a:gd name="connsiteX1701" fmla="*/ 925955 w 2786049"/>
                    <a:gd name="connsiteY1701" fmla="*/ 2306368 h 2476517"/>
                    <a:gd name="connsiteX1702" fmla="*/ 927157 w 2786049"/>
                    <a:gd name="connsiteY1702" fmla="*/ 2304288 h 2476517"/>
                    <a:gd name="connsiteX1703" fmla="*/ 928781 w 2786049"/>
                    <a:gd name="connsiteY1703" fmla="*/ 2299151 h 2476517"/>
                    <a:gd name="connsiteX1704" fmla="*/ 929711 w 2786049"/>
                    <a:gd name="connsiteY1704" fmla="*/ 2298321 h 2476517"/>
                    <a:gd name="connsiteX1705" fmla="*/ 931955 w 2786049"/>
                    <a:gd name="connsiteY1705" fmla="*/ 2298259 h 2476517"/>
                    <a:gd name="connsiteX1706" fmla="*/ 934226 w 2786049"/>
                    <a:gd name="connsiteY1706" fmla="*/ 2299473 h 2476517"/>
                    <a:gd name="connsiteX1707" fmla="*/ 935880 w 2786049"/>
                    <a:gd name="connsiteY1707" fmla="*/ 2301045 h 2476517"/>
                    <a:gd name="connsiteX1708" fmla="*/ 938941 w 2786049"/>
                    <a:gd name="connsiteY1708" fmla="*/ 2305724 h 2476517"/>
                    <a:gd name="connsiteX1709" fmla="*/ 939121 w 2786049"/>
                    <a:gd name="connsiteY1709" fmla="*/ 2305996 h 2476517"/>
                    <a:gd name="connsiteX1710" fmla="*/ 941217 w 2786049"/>
                    <a:gd name="connsiteY1710" fmla="*/ 2311530 h 2476517"/>
                    <a:gd name="connsiteX1711" fmla="*/ 944846 w 2786049"/>
                    <a:gd name="connsiteY1711" fmla="*/ 2314216 h 2476517"/>
                    <a:gd name="connsiteX1712" fmla="*/ 945018 w 2786049"/>
                    <a:gd name="connsiteY1712" fmla="*/ 2315491 h 2476517"/>
                    <a:gd name="connsiteX1713" fmla="*/ 941861 w 2786049"/>
                    <a:gd name="connsiteY1713" fmla="*/ 2321582 h 2476517"/>
                    <a:gd name="connsiteX1714" fmla="*/ 943496 w 2786049"/>
                    <a:gd name="connsiteY1714" fmla="*/ 2325518 h 2476517"/>
                    <a:gd name="connsiteX1715" fmla="*/ 942574 w 2786049"/>
                    <a:gd name="connsiteY1715" fmla="*/ 2326186 h 2476517"/>
                    <a:gd name="connsiteX1716" fmla="*/ 933492 w 2786049"/>
                    <a:gd name="connsiteY1716" fmla="*/ 2323500 h 2476517"/>
                    <a:gd name="connsiteX1717" fmla="*/ 928887 w 2786049"/>
                    <a:gd name="connsiteY1717" fmla="*/ 2322820 h 2476517"/>
                    <a:gd name="connsiteX1718" fmla="*/ 925287 w 2786049"/>
                    <a:gd name="connsiteY1718" fmla="*/ 2322956 h 2476517"/>
                    <a:gd name="connsiteX1719" fmla="*/ 907567 w 2786049"/>
                    <a:gd name="connsiteY1719" fmla="*/ 2323624 h 2476517"/>
                    <a:gd name="connsiteX1720" fmla="*/ 902729 w 2786049"/>
                    <a:gd name="connsiteY1720" fmla="*/ 2323179 h 2476517"/>
                    <a:gd name="connsiteX1721" fmla="*/ 898525 w 2786049"/>
                    <a:gd name="connsiteY1721" fmla="*/ 2321817 h 2476517"/>
                    <a:gd name="connsiteX1722" fmla="*/ 884654 w 2786049"/>
                    <a:gd name="connsiteY1722" fmla="*/ 2319106 h 2476517"/>
                    <a:gd name="connsiteX1723" fmla="*/ 877196 w 2786049"/>
                    <a:gd name="connsiteY1723" fmla="*/ 2316952 h 2476517"/>
                    <a:gd name="connsiteX1724" fmla="*/ 862628 w 2786049"/>
                    <a:gd name="connsiteY1724" fmla="*/ 2311047 h 2476517"/>
                    <a:gd name="connsiteX1725" fmla="*/ 854139 w 2786049"/>
                    <a:gd name="connsiteY1725" fmla="*/ 2310292 h 2476517"/>
                    <a:gd name="connsiteX1726" fmla="*/ 851951 w 2786049"/>
                    <a:gd name="connsiteY1726" fmla="*/ 2308868 h 2476517"/>
                    <a:gd name="connsiteX1727" fmla="*/ 845290 w 2786049"/>
                    <a:gd name="connsiteY1727" fmla="*/ 2308769 h 2476517"/>
                    <a:gd name="connsiteX1728" fmla="*/ 840450 w 2786049"/>
                    <a:gd name="connsiteY1728" fmla="*/ 2308695 h 2476517"/>
                    <a:gd name="connsiteX1729" fmla="*/ 827417 w 2786049"/>
                    <a:gd name="connsiteY1729" fmla="*/ 2307531 h 2476517"/>
                    <a:gd name="connsiteX1730" fmla="*/ 818144 w 2786049"/>
                    <a:gd name="connsiteY1730" fmla="*/ 2309747 h 2476517"/>
                    <a:gd name="connsiteX1731" fmla="*/ 806942 w 2786049"/>
                    <a:gd name="connsiteY1731" fmla="*/ 2311666 h 2476517"/>
                    <a:gd name="connsiteX1732" fmla="*/ 804797 w 2786049"/>
                    <a:gd name="connsiteY1732" fmla="*/ 2312619 h 2476517"/>
                    <a:gd name="connsiteX1733" fmla="*/ 795930 w 2786049"/>
                    <a:gd name="connsiteY1733" fmla="*/ 2316580 h 2476517"/>
                    <a:gd name="connsiteX1734" fmla="*/ 788905 w 2786049"/>
                    <a:gd name="connsiteY1734" fmla="*/ 2318747 h 2476517"/>
                    <a:gd name="connsiteX1735" fmla="*/ 786164 w 2786049"/>
                    <a:gd name="connsiteY1735" fmla="*/ 2320220 h 2476517"/>
                    <a:gd name="connsiteX1736" fmla="*/ 775132 w 2786049"/>
                    <a:gd name="connsiteY1736" fmla="*/ 2330036 h 2476517"/>
                    <a:gd name="connsiteX1737" fmla="*/ 773851 w 2786049"/>
                    <a:gd name="connsiteY1737" fmla="*/ 2332426 h 2476517"/>
                    <a:gd name="connsiteX1738" fmla="*/ 772768 w 2786049"/>
                    <a:gd name="connsiteY1738" fmla="*/ 2336523 h 2476517"/>
                    <a:gd name="connsiteX1739" fmla="*/ 772385 w 2786049"/>
                    <a:gd name="connsiteY1739" fmla="*/ 2337972 h 2476517"/>
                    <a:gd name="connsiteX1740" fmla="*/ 771023 w 2786049"/>
                    <a:gd name="connsiteY1740" fmla="*/ 2340596 h 2476517"/>
                    <a:gd name="connsiteX1741" fmla="*/ 770029 w 2786049"/>
                    <a:gd name="connsiteY1741" fmla="*/ 2341264 h 2476517"/>
                    <a:gd name="connsiteX1742" fmla="*/ 767600 w 2786049"/>
                    <a:gd name="connsiteY1742" fmla="*/ 2340299 h 2476517"/>
                    <a:gd name="connsiteX1743" fmla="*/ 764226 w 2786049"/>
                    <a:gd name="connsiteY1743" fmla="*/ 2336461 h 2476517"/>
                    <a:gd name="connsiteX1744" fmla="*/ 762619 w 2786049"/>
                    <a:gd name="connsiteY1744" fmla="*/ 2337588 h 2476517"/>
                    <a:gd name="connsiteX1745" fmla="*/ 761488 w 2786049"/>
                    <a:gd name="connsiteY1745" fmla="*/ 2339742 h 2476517"/>
                    <a:gd name="connsiteX1746" fmla="*/ 764263 w 2786049"/>
                    <a:gd name="connsiteY1746" fmla="*/ 2343876 h 2476517"/>
                    <a:gd name="connsiteX1747" fmla="*/ 768086 w 2786049"/>
                    <a:gd name="connsiteY1747" fmla="*/ 2347652 h 2476517"/>
                    <a:gd name="connsiteX1748" fmla="*/ 769287 w 2786049"/>
                    <a:gd name="connsiteY1748" fmla="*/ 2349385 h 2476517"/>
                    <a:gd name="connsiteX1749" fmla="*/ 769719 w 2786049"/>
                    <a:gd name="connsiteY1749" fmla="*/ 2350004 h 2476517"/>
                    <a:gd name="connsiteX1750" fmla="*/ 770397 w 2786049"/>
                    <a:gd name="connsiteY1750" fmla="*/ 2351935 h 2476517"/>
                    <a:gd name="connsiteX1751" fmla="*/ 770820 w 2786049"/>
                    <a:gd name="connsiteY1751" fmla="*/ 2356837 h 2476517"/>
                    <a:gd name="connsiteX1752" fmla="*/ 771386 w 2786049"/>
                    <a:gd name="connsiteY1752" fmla="*/ 2357728 h 2476517"/>
                    <a:gd name="connsiteX1753" fmla="*/ 774243 w 2786049"/>
                    <a:gd name="connsiteY1753" fmla="*/ 2359598 h 2476517"/>
                    <a:gd name="connsiteX1754" fmla="*/ 776782 w 2786049"/>
                    <a:gd name="connsiteY1754" fmla="*/ 2361256 h 2476517"/>
                    <a:gd name="connsiteX1755" fmla="*/ 777115 w 2786049"/>
                    <a:gd name="connsiteY1755" fmla="*/ 2362370 h 2476517"/>
                    <a:gd name="connsiteX1756" fmla="*/ 774418 w 2786049"/>
                    <a:gd name="connsiteY1756" fmla="*/ 2364784 h 2476517"/>
                    <a:gd name="connsiteX1757" fmla="*/ 774583 w 2786049"/>
                    <a:gd name="connsiteY1757" fmla="*/ 2366456 h 2476517"/>
                    <a:gd name="connsiteX1758" fmla="*/ 775864 w 2786049"/>
                    <a:gd name="connsiteY1758" fmla="*/ 2368164 h 2476517"/>
                    <a:gd name="connsiteX1759" fmla="*/ 775983 w 2786049"/>
                    <a:gd name="connsiteY1759" fmla="*/ 2369030 h 2476517"/>
                    <a:gd name="connsiteX1760" fmla="*/ 775122 w 2786049"/>
                    <a:gd name="connsiteY1760" fmla="*/ 2370182 h 2476517"/>
                    <a:gd name="connsiteX1761" fmla="*/ 773455 w 2786049"/>
                    <a:gd name="connsiteY1761" fmla="*/ 2370900 h 2476517"/>
                    <a:gd name="connsiteX1762" fmla="*/ 770249 w 2786049"/>
                    <a:gd name="connsiteY1762" fmla="*/ 2370850 h 2476517"/>
                    <a:gd name="connsiteX1763" fmla="*/ 752365 w 2786049"/>
                    <a:gd name="connsiteY1763" fmla="*/ 2366047 h 2476517"/>
                    <a:gd name="connsiteX1764" fmla="*/ 748375 w 2786049"/>
                    <a:gd name="connsiteY1764" fmla="*/ 2365193 h 2476517"/>
                    <a:gd name="connsiteX1765" fmla="*/ 735926 w 2786049"/>
                    <a:gd name="connsiteY1765" fmla="*/ 2362494 h 2476517"/>
                    <a:gd name="connsiteX1766" fmla="*/ 732141 w 2786049"/>
                    <a:gd name="connsiteY1766" fmla="*/ 2362173 h 2476517"/>
                    <a:gd name="connsiteX1767" fmla="*/ 710558 w 2786049"/>
                    <a:gd name="connsiteY1767" fmla="*/ 2360340 h 2476517"/>
                    <a:gd name="connsiteX1768" fmla="*/ 707731 w 2786049"/>
                    <a:gd name="connsiteY1768" fmla="*/ 2359709 h 2476517"/>
                    <a:gd name="connsiteX1769" fmla="*/ 706666 w 2786049"/>
                    <a:gd name="connsiteY1769" fmla="*/ 2359474 h 2476517"/>
                    <a:gd name="connsiteX1770" fmla="*/ 697450 w 2786049"/>
                    <a:gd name="connsiteY1770" fmla="*/ 2357406 h 2476517"/>
                    <a:gd name="connsiteX1771" fmla="*/ 679857 w 2786049"/>
                    <a:gd name="connsiteY1771" fmla="*/ 2352418 h 2476517"/>
                    <a:gd name="connsiteX1772" fmla="*/ 668952 w 2786049"/>
                    <a:gd name="connsiteY1772" fmla="*/ 2350437 h 2476517"/>
                    <a:gd name="connsiteX1773" fmla="*/ 667691 w 2786049"/>
                    <a:gd name="connsiteY1773" fmla="*/ 2350487 h 2476517"/>
                    <a:gd name="connsiteX1774" fmla="*/ 660434 w 2786049"/>
                    <a:gd name="connsiteY1774" fmla="*/ 2350759 h 2476517"/>
                    <a:gd name="connsiteX1775" fmla="*/ 657179 w 2786049"/>
                    <a:gd name="connsiteY1775" fmla="*/ 2352220 h 2476517"/>
                    <a:gd name="connsiteX1776" fmla="*/ 649796 w 2786049"/>
                    <a:gd name="connsiteY1776" fmla="*/ 2358966 h 2476517"/>
                    <a:gd name="connsiteX1777" fmla="*/ 646988 w 2786049"/>
                    <a:gd name="connsiteY1777" fmla="*/ 2360452 h 2476517"/>
                    <a:gd name="connsiteX1778" fmla="*/ 635705 w 2786049"/>
                    <a:gd name="connsiteY1778" fmla="*/ 2363361 h 2476517"/>
                    <a:gd name="connsiteX1779" fmla="*/ 630618 w 2786049"/>
                    <a:gd name="connsiteY1779" fmla="*/ 2366158 h 2476517"/>
                    <a:gd name="connsiteX1780" fmla="*/ 629782 w 2786049"/>
                    <a:gd name="connsiteY1780" fmla="*/ 2366617 h 2476517"/>
                    <a:gd name="connsiteX1781" fmla="*/ 625909 w 2786049"/>
                    <a:gd name="connsiteY1781" fmla="*/ 2366394 h 2476517"/>
                    <a:gd name="connsiteX1782" fmla="*/ 613785 w 2786049"/>
                    <a:gd name="connsiteY1782" fmla="*/ 2362977 h 2476517"/>
                    <a:gd name="connsiteX1783" fmla="*/ 590689 w 2786049"/>
                    <a:gd name="connsiteY1783" fmla="*/ 2357493 h 2476517"/>
                    <a:gd name="connsiteX1784" fmla="*/ 585982 w 2786049"/>
                    <a:gd name="connsiteY1784" fmla="*/ 2356379 h 2476517"/>
                    <a:gd name="connsiteX1785" fmla="*/ 577642 w 2786049"/>
                    <a:gd name="connsiteY1785" fmla="*/ 2354399 h 2476517"/>
                    <a:gd name="connsiteX1786" fmla="*/ 555301 w 2786049"/>
                    <a:gd name="connsiteY1786" fmla="*/ 2352938 h 2476517"/>
                    <a:gd name="connsiteX1787" fmla="*/ 550109 w 2786049"/>
                    <a:gd name="connsiteY1787" fmla="*/ 2351811 h 2476517"/>
                    <a:gd name="connsiteX1788" fmla="*/ 545441 w 2786049"/>
                    <a:gd name="connsiteY1788" fmla="*/ 2350796 h 2476517"/>
                    <a:gd name="connsiteX1789" fmla="*/ 537411 w 2786049"/>
                    <a:gd name="connsiteY1789" fmla="*/ 2349830 h 2476517"/>
                    <a:gd name="connsiteX1790" fmla="*/ 526386 w 2786049"/>
                    <a:gd name="connsiteY1790" fmla="*/ 2349150 h 2476517"/>
                    <a:gd name="connsiteX1791" fmla="*/ 510741 w 2786049"/>
                    <a:gd name="connsiteY1791" fmla="*/ 2348914 h 2476517"/>
                    <a:gd name="connsiteX1792" fmla="*/ 509219 w 2786049"/>
                    <a:gd name="connsiteY1792" fmla="*/ 2348890 h 2476517"/>
                    <a:gd name="connsiteX1793" fmla="*/ 507888 w 2786049"/>
                    <a:gd name="connsiteY1793" fmla="*/ 2348877 h 2476517"/>
                    <a:gd name="connsiteX1794" fmla="*/ 478100 w 2786049"/>
                    <a:gd name="connsiteY1794" fmla="*/ 2352121 h 2476517"/>
                    <a:gd name="connsiteX1795" fmla="*/ 471986 w 2786049"/>
                    <a:gd name="connsiteY1795" fmla="*/ 2354683 h 2476517"/>
                    <a:gd name="connsiteX1796" fmla="*/ 469686 w 2786049"/>
                    <a:gd name="connsiteY1796" fmla="*/ 2357035 h 2476517"/>
                    <a:gd name="connsiteX1797" fmla="*/ 468992 w 2786049"/>
                    <a:gd name="connsiteY1797" fmla="*/ 2357753 h 2476517"/>
                    <a:gd name="connsiteX1798" fmla="*/ 467883 w 2786049"/>
                    <a:gd name="connsiteY1798" fmla="*/ 2360080 h 2476517"/>
                    <a:gd name="connsiteX1799" fmla="*/ 468812 w 2786049"/>
                    <a:gd name="connsiteY1799" fmla="*/ 2361603 h 2476517"/>
                    <a:gd name="connsiteX1800" fmla="*/ 471457 w 2786049"/>
                    <a:gd name="connsiteY1800" fmla="*/ 2363027 h 2476517"/>
                    <a:gd name="connsiteX1801" fmla="*/ 472770 w 2786049"/>
                    <a:gd name="connsiteY1801" fmla="*/ 2364091 h 2476517"/>
                    <a:gd name="connsiteX1802" fmla="*/ 472974 w 2786049"/>
                    <a:gd name="connsiteY1802" fmla="*/ 2364809 h 2476517"/>
                    <a:gd name="connsiteX1803" fmla="*/ 471079 w 2786049"/>
                    <a:gd name="connsiteY1803" fmla="*/ 2365936 h 2476517"/>
                    <a:gd name="connsiteX1804" fmla="*/ 459196 w 2786049"/>
                    <a:gd name="connsiteY1804" fmla="*/ 2366753 h 2476517"/>
                    <a:gd name="connsiteX1805" fmla="*/ 453633 w 2786049"/>
                    <a:gd name="connsiteY1805" fmla="*/ 2368399 h 2476517"/>
                    <a:gd name="connsiteX1806" fmla="*/ 445986 w 2786049"/>
                    <a:gd name="connsiteY1806" fmla="*/ 2372670 h 2476517"/>
                    <a:gd name="connsiteX1807" fmla="*/ 444361 w 2786049"/>
                    <a:gd name="connsiteY1807" fmla="*/ 2373982 h 2476517"/>
                    <a:gd name="connsiteX1808" fmla="*/ 439584 w 2786049"/>
                    <a:gd name="connsiteY1808" fmla="*/ 2377832 h 2476517"/>
                    <a:gd name="connsiteX1809" fmla="*/ 437198 w 2786049"/>
                    <a:gd name="connsiteY1809" fmla="*/ 2380605 h 2476517"/>
                    <a:gd name="connsiteX1810" fmla="*/ 433983 w 2786049"/>
                    <a:gd name="connsiteY1810" fmla="*/ 2386572 h 2476517"/>
                    <a:gd name="connsiteX1811" fmla="*/ 433090 w 2786049"/>
                    <a:gd name="connsiteY1811" fmla="*/ 2388911 h 2476517"/>
                    <a:gd name="connsiteX1812" fmla="*/ 432221 w 2786049"/>
                    <a:gd name="connsiteY1812" fmla="*/ 2391176 h 2476517"/>
                    <a:gd name="connsiteX1813" fmla="*/ 431740 w 2786049"/>
                    <a:gd name="connsiteY1813" fmla="*/ 2395039 h 2476517"/>
                    <a:gd name="connsiteX1814" fmla="*/ 431654 w 2786049"/>
                    <a:gd name="connsiteY1814" fmla="*/ 2395732 h 2476517"/>
                    <a:gd name="connsiteX1815" fmla="*/ 431932 w 2786049"/>
                    <a:gd name="connsiteY1815" fmla="*/ 2397923 h 2476517"/>
                    <a:gd name="connsiteX1816" fmla="*/ 432208 w 2786049"/>
                    <a:gd name="connsiteY1816" fmla="*/ 2400089 h 2476517"/>
                    <a:gd name="connsiteX1817" fmla="*/ 433303 w 2786049"/>
                    <a:gd name="connsiteY1817" fmla="*/ 2401352 h 2476517"/>
                    <a:gd name="connsiteX1818" fmla="*/ 434304 w 2786049"/>
                    <a:gd name="connsiteY1818" fmla="*/ 2402516 h 2476517"/>
                    <a:gd name="connsiteX1819" fmla="*/ 437355 w 2786049"/>
                    <a:gd name="connsiteY1819" fmla="*/ 2402689 h 2476517"/>
                    <a:gd name="connsiteX1820" fmla="*/ 442828 w 2786049"/>
                    <a:gd name="connsiteY1820" fmla="*/ 2401525 h 2476517"/>
                    <a:gd name="connsiteX1821" fmla="*/ 445421 w 2786049"/>
                    <a:gd name="connsiteY1821" fmla="*/ 2401984 h 2476517"/>
                    <a:gd name="connsiteX1822" fmla="*/ 447035 w 2786049"/>
                    <a:gd name="connsiteY1822" fmla="*/ 2402974 h 2476517"/>
                    <a:gd name="connsiteX1823" fmla="*/ 447164 w 2786049"/>
                    <a:gd name="connsiteY1823" fmla="*/ 2403692 h 2476517"/>
                    <a:gd name="connsiteX1824" fmla="*/ 446244 w 2786049"/>
                    <a:gd name="connsiteY1824" fmla="*/ 2404682 h 2476517"/>
                    <a:gd name="connsiteX1825" fmla="*/ 443303 w 2786049"/>
                    <a:gd name="connsiteY1825" fmla="*/ 2405933 h 2476517"/>
                    <a:gd name="connsiteX1826" fmla="*/ 432365 w 2786049"/>
                    <a:gd name="connsiteY1826" fmla="*/ 2408210 h 2476517"/>
                    <a:gd name="connsiteX1827" fmla="*/ 426414 w 2786049"/>
                    <a:gd name="connsiteY1827" fmla="*/ 2407876 h 2476517"/>
                    <a:gd name="connsiteX1828" fmla="*/ 412918 w 2786049"/>
                    <a:gd name="connsiteY1828" fmla="*/ 2405437 h 2476517"/>
                    <a:gd name="connsiteX1829" fmla="*/ 412462 w 2786049"/>
                    <a:gd name="connsiteY1829" fmla="*/ 2405165 h 2476517"/>
                    <a:gd name="connsiteX1830" fmla="*/ 411378 w 2786049"/>
                    <a:gd name="connsiteY1830" fmla="*/ 2404521 h 2476517"/>
                    <a:gd name="connsiteX1831" fmla="*/ 411102 w 2786049"/>
                    <a:gd name="connsiteY1831" fmla="*/ 2403642 h 2476517"/>
                    <a:gd name="connsiteX1832" fmla="*/ 411955 w 2786049"/>
                    <a:gd name="connsiteY1832" fmla="*/ 2402404 h 2476517"/>
                    <a:gd name="connsiteX1833" fmla="*/ 414823 w 2786049"/>
                    <a:gd name="connsiteY1833" fmla="*/ 2400993 h 2476517"/>
                    <a:gd name="connsiteX1834" fmla="*/ 421847 w 2786049"/>
                    <a:gd name="connsiteY1834" fmla="*/ 2399941 h 2476517"/>
                    <a:gd name="connsiteX1835" fmla="*/ 423575 w 2786049"/>
                    <a:gd name="connsiteY1835" fmla="*/ 2399681 h 2476517"/>
                    <a:gd name="connsiteX1836" fmla="*/ 425685 w 2786049"/>
                    <a:gd name="connsiteY1836" fmla="*/ 2398790 h 2476517"/>
                    <a:gd name="connsiteX1837" fmla="*/ 426552 w 2786049"/>
                    <a:gd name="connsiteY1837" fmla="*/ 2397564 h 2476517"/>
                    <a:gd name="connsiteX1838" fmla="*/ 426966 w 2786049"/>
                    <a:gd name="connsiteY1838" fmla="*/ 2393925 h 2476517"/>
                    <a:gd name="connsiteX1839" fmla="*/ 427113 w 2786049"/>
                    <a:gd name="connsiteY1839" fmla="*/ 2392687 h 2476517"/>
                    <a:gd name="connsiteX1840" fmla="*/ 427009 w 2786049"/>
                    <a:gd name="connsiteY1840" fmla="*/ 2388255 h 2476517"/>
                    <a:gd name="connsiteX1841" fmla="*/ 424960 w 2786049"/>
                    <a:gd name="connsiteY1841" fmla="*/ 2381026 h 2476517"/>
                    <a:gd name="connsiteX1842" fmla="*/ 423753 w 2786049"/>
                    <a:gd name="connsiteY1842" fmla="*/ 2378785 h 2476517"/>
                    <a:gd name="connsiteX1843" fmla="*/ 421605 w 2786049"/>
                    <a:gd name="connsiteY1843" fmla="*/ 2376148 h 2476517"/>
                    <a:gd name="connsiteX1844" fmla="*/ 420791 w 2786049"/>
                    <a:gd name="connsiteY1844" fmla="*/ 2375146 h 2476517"/>
                    <a:gd name="connsiteX1845" fmla="*/ 417138 w 2786049"/>
                    <a:gd name="connsiteY1845" fmla="*/ 2372286 h 2476517"/>
                    <a:gd name="connsiteX1846" fmla="*/ 410224 w 2786049"/>
                    <a:gd name="connsiteY1846" fmla="*/ 2368609 h 2476517"/>
                    <a:gd name="connsiteX1847" fmla="*/ 406899 w 2786049"/>
                    <a:gd name="connsiteY1847" fmla="*/ 2367409 h 2476517"/>
                    <a:gd name="connsiteX1848" fmla="*/ 396072 w 2786049"/>
                    <a:gd name="connsiteY1848" fmla="*/ 2365044 h 2476517"/>
                    <a:gd name="connsiteX1849" fmla="*/ 391969 w 2786049"/>
                    <a:gd name="connsiteY1849" fmla="*/ 2365094 h 2476517"/>
                    <a:gd name="connsiteX1850" fmla="*/ 386222 w 2786049"/>
                    <a:gd name="connsiteY1850" fmla="*/ 2365812 h 2476517"/>
                    <a:gd name="connsiteX1851" fmla="*/ 383202 w 2786049"/>
                    <a:gd name="connsiteY1851" fmla="*/ 2366196 h 2476517"/>
                    <a:gd name="connsiteX1852" fmla="*/ 381195 w 2786049"/>
                    <a:gd name="connsiteY1852" fmla="*/ 2366443 h 2476517"/>
                    <a:gd name="connsiteX1853" fmla="*/ 375572 w 2786049"/>
                    <a:gd name="connsiteY1853" fmla="*/ 2367619 h 2476517"/>
                    <a:gd name="connsiteX1854" fmla="*/ 366400 w 2786049"/>
                    <a:gd name="connsiteY1854" fmla="*/ 2370603 h 2476517"/>
                    <a:gd name="connsiteX1855" fmla="*/ 356912 w 2786049"/>
                    <a:gd name="connsiteY1855" fmla="*/ 2374366 h 2476517"/>
                    <a:gd name="connsiteX1856" fmla="*/ 353551 w 2786049"/>
                    <a:gd name="connsiteY1856" fmla="*/ 2377659 h 2476517"/>
                    <a:gd name="connsiteX1857" fmla="*/ 352352 w 2786049"/>
                    <a:gd name="connsiteY1857" fmla="*/ 2380939 h 2476517"/>
                    <a:gd name="connsiteX1858" fmla="*/ 351488 w 2786049"/>
                    <a:gd name="connsiteY1858" fmla="*/ 2385804 h 2476517"/>
                    <a:gd name="connsiteX1859" fmla="*/ 351813 w 2786049"/>
                    <a:gd name="connsiteY1859" fmla="*/ 2386745 h 2476517"/>
                    <a:gd name="connsiteX1860" fmla="*/ 352532 w 2786049"/>
                    <a:gd name="connsiteY1860" fmla="*/ 2388825 h 2476517"/>
                    <a:gd name="connsiteX1861" fmla="*/ 357425 w 2786049"/>
                    <a:gd name="connsiteY1861" fmla="*/ 2392910 h 2476517"/>
                    <a:gd name="connsiteX1862" fmla="*/ 358131 w 2786049"/>
                    <a:gd name="connsiteY1862" fmla="*/ 2394507 h 2476517"/>
                    <a:gd name="connsiteX1863" fmla="*/ 358173 w 2786049"/>
                    <a:gd name="connsiteY1863" fmla="*/ 2398839 h 2476517"/>
                    <a:gd name="connsiteX1864" fmla="*/ 362984 w 2786049"/>
                    <a:gd name="connsiteY1864" fmla="*/ 2403147 h 2476517"/>
                    <a:gd name="connsiteX1865" fmla="*/ 362717 w 2786049"/>
                    <a:gd name="connsiteY1865" fmla="*/ 2404954 h 2476517"/>
                    <a:gd name="connsiteX1866" fmla="*/ 360904 w 2786049"/>
                    <a:gd name="connsiteY1866" fmla="*/ 2405933 h 2476517"/>
                    <a:gd name="connsiteX1867" fmla="*/ 357489 w 2786049"/>
                    <a:gd name="connsiteY1867" fmla="*/ 2405450 h 2476517"/>
                    <a:gd name="connsiteX1868" fmla="*/ 350984 w 2786049"/>
                    <a:gd name="connsiteY1868" fmla="*/ 2403370 h 2476517"/>
                    <a:gd name="connsiteX1869" fmla="*/ 345341 w 2786049"/>
                    <a:gd name="connsiteY1869" fmla="*/ 2402590 h 2476517"/>
                    <a:gd name="connsiteX1870" fmla="*/ 344449 w 2786049"/>
                    <a:gd name="connsiteY1870" fmla="*/ 2402528 h 2476517"/>
                    <a:gd name="connsiteX1871" fmla="*/ 327265 w 2786049"/>
                    <a:gd name="connsiteY1871" fmla="*/ 2401315 h 2476517"/>
                    <a:gd name="connsiteX1872" fmla="*/ 303480 w 2786049"/>
                    <a:gd name="connsiteY1872" fmla="*/ 2402664 h 2476517"/>
                    <a:gd name="connsiteX1873" fmla="*/ 302572 w 2786049"/>
                    <a:gd name="connsiteY1873" fmla="*/ 2402714 h 2476517"/>
                    <a:gd name="connsiteX1874" fmla="*/ 294727 w 2786049"/>
                    <a:gd name="connsiteY1874" fmla="*/ 2403692 h 2476517"/>
                    <a:gd name="connsiteX1875" fmla="*/ 291723 w 2786049"/>
                    <a:gd name="connsiteY1875" fmla="*/ 2404719 h 2476517"/>
                    <a:gd name="connsiteX1876" fmla="*/ 290205 w 2786049"/>
                    <a:gd name="connsiteY1876" fmla="*/ 2405945 h 2476517"/>
                    <a:gd name="connsiteX1877" fmla="*/ 289954 w 2786049"/>
                    <a:gd name="connsiteY1877" fmla="*/ 2407121 h 2476517"/>
                    <a:gd name="connsiteX1878" fmla="*/ 290432 w 2786049"/>
                    <a:gd name="connsiteY1878" fmla="*/ 2409102 h 2476517"/>
                    <a:gd name="connsiteX1879" fmla="*/ 291590 w 2786049"/>
                    <a:gd name="connsiteY1879" fmla="*/ 2410550 h 2476517"/>
                    <a:gd name="connsiteX1880" fmla="*/ 291557 w 2786049"/>
                    <a:gd name="connsiteY1880" fmla="*/ 2412048 h 2476517"/>
                    <a:gd name="connsiteX1881" fmla="*/ 287392 w 2786049"/>
                    <a:gd name="connsiteY1881" fmla="*/ 2418336 h 2476517"/>
                    <a:gd name="connsiteX1882" fmla="*/ 286445 w 2786049"/>
                    <a:gd name="connsiteY1882" fmla="*/ 2420676 h 2476517"/>
                    <a:gd name="connsiteX1883" fmla="*/ 285921 w 2786049"/>
                    <a:gd name="connsiteY1883" fmla="*/ 2424055 h 2476517"/>
                    <a:gd name="connsiteX1884" fmla="*/ 284634 w 2786049"/>
                    <a:gd name="connsiteY1884" fmla="*/ 2424959 h 2476517"/>
                    <a:gd name="connsiteX1885" fmla="*/ 281714 w 2786049"/>
                    <a:gd name="connsiteY1885" fmla="*/ 2425677 h 2476517"/>
                    <a:gd name="connsiteX1886" fmla="*/ 278369 w 2786049"/>
                    <a:gd name="connsiteY1886" fmla="*/ 2425677 h 2476517"/>
                    <a:gd name="connsiteX1887" fmla="*/ 271887 w 2786049"/>
                    <a:gd name="connsiteY1887" fmla="*/ 2425665 h 2476517"/>
                    <a:gd name="connsiteX1888" fmla="*/ 264997 w 2786049"/>
                    <a:gd name="connsiteY1888" fmla="*/ 2427472 h 2476517"/>
                    <a:gd name="connsiteX1889" fmla="*/ 262088 w 2786049"/>
                    <a:gd name="connsiteY1889" fmla="*/ 2427707 h 2476517"/>
                    <a:gd name="connsiteX1890" fmla="*/ 257486 w 2786049"/>
                    <a:gd name="connsiteY1890" fmla="*/ 2427051 h 2476517"/>
                    <a:gd name="connsiteX1891" fmla="*/ 254677 w 2786049"/>
                    <a:gd name="connsiteY1891" fmla="*/ 2426110 h 2476517"/>
                    <a:gd name="connsiteX1892" fmla="*/ 251305 w 2786049"/>
                    <a:gd name="connsiteY1892" fmla="*/ 2423746 h 2476517"/>
                    <a:gd name="connsiteX1893" fmla="*/ 250371 w 2786049"/>
                    <a:gd name="connsiteY1893" fmla="*/ 2422137 h 2476517"/>
                    <a:gd name="connsiteX1894" fmla="*/ 250186 w 2786049"/>
                    <a:gd name="connsiteY1894" fmla="*/ 2420404 h 2476517"/>
                    <a:gd name="connsiteX1895" fmla="*/ 251060 w 2786049"/>
                    <a:gd name="connsiteY1895" fmla="*/ 2417903 h 2476517"/>
                    <a:gd name="connsiteX1896" fmla="*/ 253740 w 2786049"/>
                    <a:gd name="connsiteY1896" fmla="*/ 2414499 h 2476517"/>
                    <a:gd name="connsiteX1897" fmla="*/ 254165 w 2786049"/>
                    <a:gd name="connsiteY1897" fmla="*/ 2412060 h 2476517"/>
                    <a:gd name="connsiteX1898" fmla="*/ 254139 w 2786049"/>
                    <a:gd name="connsiteY1898" fmla="*/ 2411689 h 2476517"/>
                    <a:gd name="connsiteX1899" fmla="*/ 253995 w 2786049"/>
                    <a:gd name="connsiteY1899" fmla="*/ 2409622 h 2476517"/>
                    <a:gd name="connsiteX1900" fmla="*/ 254778 w 2786049"/>
                    <a:gd name="connsiteY1900" fmla="*/ 2407901 h 2476517"/>
                    <a:gd name="connsiteX1901" fmla="*/ 256142 w 2786049"/>
                    <a:gd name="connsiteY1901" fmla="*/ 2406824 h 2476517"/>
                    <a:gd name="connsiteX1902" fmla="*/ 259058 w 2786049"/>
                    <a:gd name="connsiteY1902" fmla="*/ 2406353 h 2476517"/>
                    <a:gd name="connsiteX1903" fmla="*/ 260052 w 2786049"/>
                    <a:gd name="connsiteY1903" fmla="*/ 2405190 h 2476517"/>
                    <a:gd name="connsiteX1904" fmla="*/ 260234 w 2786049"/>
                    <a:gd name="connsiteY1904" fmla="*/ 2403704 h 2476517"/>
                    <a:gd name="connsiteX1905" fmla="*/ 259104 w 2786049"/>
                    <a:gd name="connsiteY1905" fmla="*/ 2397515 h 2476517"/>
                    <a:gd name="connsiteX1906" fmla="*/ 257079 w 2786049"/>
                    <a:gd name="connsiteY1906" fmla="*/ 2394717 h 2476517"/>
                    <a:gd name="connsiteX1907" fmla="*/ 257102 w 2786049"/>
                    <a:gd name="connsiteY1907" fmla="*/ 2393603 h 2476517"/>
                    <a:gd name="connsiteX1908" fmla="*/ 258238 w 2786049"/>
                    <a:gd name="connsiteY1908" fmla="*/ 2392774 h 2476517"/>
                    <a:gd name="connsiteX1909" fmla="*/ 261966 w 2786049"/>
                    <a:gd name="connsiteY1909" fmla="*/ 2396091 h 2476517"/>
                    <a:gd name="connsiteX1910" fmla="*/ 263450 w 2786049"/>
                    <a:gd name="connsiteY1910" fmla="*/ 2396363 h 2476517"/>
                    <a:gd name="connsiteX1911" fmla="*/ 264804 w 2786049"/>
                    <a:gd name="connsiteY1911" fmla="*/ 2395769 h 2476517"/>
                    <a:gd name="connsiteX1912" fmla="*/ 266191 w 2786049"/>
                    <a:gd name="connsiteY1912" fmla="*/ 2393751 h 2476517"/>
                    <a:gd name="connsiteX1913" fmla="*/ 267610 w 2786049"/>
                    <a:gd name="connsiteY1913" fmla="*/ 2390236 h 2476517"/>
                    <a:gd name="connsiteX1914" fmla="*/ 268148 w 2786049"/>
                    <a:gd name="connsiteY1914" fmla="*/ 2385916 h 2476517"/>
                    <a:gd name="connsiteX1915" fmla="*/ 268246 w 2786049"/>
                    <a:gd name="connsiteY1915" fmla="*/ 2385136 h 2476517"/>
                    <a:gd name="connsiteX1916" fmla="*/ 267086 w 2786049"/>
                    <a:gd name="connsiteY1916" fmla="*/ 2373586 h 2476517"/>
                    <a:gd name="connsiteX1917" fmla="*/ 266433 w 2786049"/>
                    <a:gd name="connsiteY1917" fmla="*/ 2372794 h 2476517"/>
                    <a:gd name="connsiteX1918" fmla="*/ 265024 w 2786049"/>
                    <a:gd name="connsiteY1918" fmla="*/ 2372435 h 2476517"/>
                    <a:gd name="connsiteX1919" fmla="*/ 261987 w 2786049"/>
                    <a:gd name="connsiteY1919" fmla="*/ 2374886 h 2476517"/>
                    <a:gd name="connsiteX1920" fmla="*/ 258497 w 2786049"/>
                    <a:gd name="connsiteY1920" fmla="*/ 2381026 h 2476517"/>
                    <a:gd name="connsiteX1921" fmla="*/ 256869 w 2786049"/>
                    <a:gd name="connsiteY1921" fmla="*/ 2380518 h 2476517"/>
                    <a:gd name="connsiteX1922" fmla="*/ 255589 w 2786049"/>
                    <a:gd name="connsiteY1922" fmla="*/ 2377646 h 2476517"/>
                    <a:gd name="connsiteX1923" fmla="*/ 254353 w 2786049"/>
                    <a:gd name="connsiteY1923" fmla="*/ 2376272 h 2476517"/>
                    <a:gd name="connsiteX1924" fmla="*/ 252271 w 2786049"/>
                    <a:gd name="connsiteY1924" fmla="*/ 2375988 h 2476517"/>
                    <a:gd name="connsiteX1925" fmla="*/ 249403 w 2786049"/>
                    <a:gd name="connsiteY1925" fmla="*/ 2377572 h 2476517"/>
                    <a:gd name="connsiteX1926" fmla="*/ 247317 w 2786049"/>
                    <a:gd name="connsiteY1926" fmla="*/ 2374131 h 2476517"/>
                    <a:gd name="connsiteX1927" fmla="*/ 246785 w 2786049"/>
                    <a:gd name="connsiteY1927" fmla="*/ 2374168 h 2476517"/>
                    <a:gd name="connsiteX1928" fmla="*/ 244405 w 2786049"/>
                    <a:gd name="connsiteY1928" fmla="*/ 2374304 h 2476517"/>
                    <a:gd name="connsiteX1929" fmla="*/ 242680 w 2786049"/>
                    <a:gd name="connsiteY1929" fmla="*/ 2371345 h 2476517"/>
                    <a:gd name="connsiteX1930" fmla="*/ 242510 w 2786049"/>
                    <a:gd name="connsiteY1930" fmla="*/ 2368808 h 2476517"/>
                    <a:gd name="connsiteX1931" fmla="*/ 240058 w 2786049"/>
                    <a:gd name="connsiteY1931" fmla="*/ 2368436 h 2476517"/>
                    <a:gd name="connsiteX1932" fmla="*/ 239432 w 2786049"/>
                    <a:gd name="connsiteY1932" fmla="*/ 2369761 h 2476517"/>
                    <a:gd name="connsiteX1933" fmla="*/ 237458 w 2786049"/>
                    <a:gd name="connsiteY1933" fmla="*/ 2371457 h 2476517"/>
                    <a:gd name="connsiteX1934" fmla="*/ 230975 w 2786049"/>
                    <a:gd name="connsiteY1934" fmla="*/ 2374762 h 2476517"/>
                    <a:gd name="connsiteX1935" fmla="*/ 229413 w 2786049"/>
                    <a:gd name="connsiteY1935" fmla="*/ 2374651 h 2476517"/>
                    <a:gd name="connsiteX1936" fmla="*/ 226443 w 2786049"/>
                    <a:gd name="connsiteY1936" fmla="*/ 2370479 h 2476517"/>
                    <a:gd name="connsiteX1937" fmla="*/ 225194 w 2786049"/>
                    <a:gd name="connsiteY1937" fmla="*/ 2369662 h 2476517"/>
                    <a:gd name="connsiteX1938" fmla="*/ 223411 w 2786049"/>
                    <a:gd name="connsiteY1938" fmla="*/ 2369303 h 2476517"/>
                    <a:gd name="connsiteX1939" fmla="*/ 220412 w 2786049"/>
                    <a:gd name="connsiteY1939" fmla="*/ 2370095 h 2476517"/>
                    <a:gd name="connsiteX1940" fmla="*/ 216540 w 2786049"/>
                    <a:gd name="connsiteY1940" fmla="*/ 2372002 h 2476517"/>
                    <a:gd name="connsiteX1941" fmla="*/ 222145 w 2786049"/>
                    <a:gd name="connsiteY1941" fmla="*/ 2354733 h 2476517"/>
                    <a:gd name="connsiteX1942" fmla="*/ 222654 w 2786049"/>
                    <a:gd name="connsiteY1942" fmla="*/ 2353656 h 2476517"/>
                    <a:gd name="connsiteX1943" fmla="*/ 224064 w 2786049"/>
                    <a:gd name="connsiteY1943" fmla="*/ 2350697 h 2476517"/>
                    <a:gd name="connsiteX1944" fmla="*/ 226783 w 2786049"/>
                    <a:gd name="connsiteY1944" fmla="*/ 2344978 h 2476517"/>
                    <a:gd name="connsiteX1945" fmla="*/ 229902 w 2786049"/>
                    <a:gd name="connsiteY1945" fmla="*/ 2336783 h 2476517"/>
                    <a:gd name="connsiteX1946" fmla="*/ 232477 w 2786049"/>
                    <a:gd name="connsiteY1946" fmla="*/ 2324454 h 2476517"/>
                    <a:gd name="connsiteX1947" fmla="*/ 233304 w 2786049"/>
                    <a:gd name="connsiteY1947" fmla="*/ 2309004 h 2476517"/>
                    <a:gd name="connsiteX1948" fmla="*/ 234104 w 2786049"/>
                    <a:gd name="connsiteY1948" fmla="*/ 2294051 h 2476517"/>
                    <a:gd name="connsiteX1949" fmla="*/ 233401 w 2786049"/>
                    <a:gd name="connsiteY1949" fmla="*/ 2265703 h 2476517"/>
                    <a:gd name="connsiteX1950" fmla="*/ 233333 w 2786049"/>
                    <a:gd name="connsiteY1950" fmla="*/ 2262967 h 2476517"/>
                    <a:gd name="connsiteX1951" fmla="*/ 236647 w 2786049"/>
                    <a:gd name="connsiteY1951" fmla="*/ 2222524 h 2476517"/>
                    <a:gd name="connsiteX1952" fmla="*/ 237329 w 2786049"/>
                    <a:gd name="connsiteY1952" fmla="*/ 2214206 h 2476517"/>
                    <a:gd name="connsiteX1953" fmla="*/ 239782 w 2786049"/>
                    <a:gd name="connsiteY1953" fmla="*/ 2211396 h 2476517"/>
                    <a:gd name="connsiteX1954" fmla="*/ 244353 w 2786049"/>
                    <a:gd name="connsiteY1954" fmla="*/ 2207979 h 2476517"/>
                    <a:gd name="connsiteX1955" fmla="*/ 245025 w 2786049"/>
                    <a:gd name="connsiteY1955" fmla="*/ 2203225 h 2476517"/>
                    <a:gd name="connsiteX1956" fmla="*/ 244507 w 2786049"/>
                    <a:gd name="connsiteY1956" fmla="*/ 2197197 h 2476517"/>
                    <a:gd name="connsiteX1957" fmla="*/ 240052 w 2786049"/>
                    <a:gd name="connsiteY1957" fmla="*/ 2192369 h 2476517"/>
                    <a:gd name="connsiteX1958" fmla="*/ 240159 w 2786049"/>
                    <a:gd name="connsiteY1958" fmla="*/ 2184681 h 2476517"/>
                    <a:gd name="connsiteX1959" fmla="*/ 240248 w 2786049"/>
                    <a:gd name="connsiteY1959" fmla="*/ 2178418 h 2476517"/>
                    <a:gd name="connsiteX1960" fmla="*/ 239841 w 2786049"/>
                    <a:gd name="connsiteY1960" fmla="*/ 2164466 h 2476517"/>
                    <a:gd name="connsiteX1961" fmla="*/ 248280 w 2786049"/>
                    <a:gd name="connsiteY1961" fmla="*/ 2165543 h 2476517"/>
                    <a:gd name="connsiteX1962" fmla="*/ 257409 w 2786049"/>
                    <a:gd name="connsiteY1962" fmla="*/ 2164726 h 2476517"/>
                    <a:gd name="connsiteX1963" fmla="*/ 261680 w 2786049"/>
                    <a:gd name="connsiteY1963" fmla="*/ 2163897 h 2476517"/>
                    <a:gd name="connsiteX1964" fmla="*/ 263403 w 2786049"/>
                    <a:gd name="connsiteY1964" fmla="*/ 2163563 h 2476517"/>
                    <a:gd name="connsiteX1965" fmla="*/ 264028 w 2786049"/>
                    <a:gd name="connsiteY1965" fmla="*/ 2162523 h 2476517"/>
                    <a:gd name="connsiteX1966" fmla="*/ 265101 w 2786049"/>
                    <a:gd name="connsiteY1966" fmla="*/ 2160753 h 2476517"/>
                    <a:gd name="connsiteX1967" fmla="*/ 266663 w 2786049"/>
                    <a:gd name="connsiteY1967" fmla="*/ 2158153 h 2476517"/>
                    <a:gd name="connsiteX1968" fmla="*/ 266809 w 2786049"/>
                    <a:gd name="connsiteY1968" fmla="*/ 2157906 h 2476517"/>
                    <a:gd name="connsiteX1969" fmla="*/ 267280 w 2786049"/>
                    <a:gd name="connsiteY1969" fmla="*/ 2146505 h 2476517"/>
                    <a:gd name="connsiteX1970" fmla="*/ 266776 w 2786049"/>
                    <a:gd name="connsiteY1970" fmla="*/ 2139832 h 2476517"/>
                    <a:gd name="connsiteX1971" fmla="*/ 267454 w 2786049"/>
                    <a:gd name="connsiteY1971" fmla="*/ 2134769 h 2476517"/>
                    <a:gd name="connsiteX1972" fmla="*/ 269600 w 2786049"/>
                    <a:gd name="connsiteY1972" fmla="*/ 2123405 h 2476517"/>
                    <a:gd name="connsiteX1973" fmla="*/ 270080 w 2786049"/>
                    <a:gd name="connsiteY1973" fmla="*/ 2120867 h 2476517"/>
                    <a:gd name="connsiteX1974" fmla="*/ 272719 w 2786049"/>
                    <a:gd name="connsiteY1974" fmla="*/ 2100751 h 2476517"/>
                    <a:gd name="connsiteX1975" fmla="*/ 273085 w 2786049"/>
                    <a:gd name="connsiteY1975" fmla="*/ 2097954 h 2476517"/>
                    <a:gd name="connsiteX1976" fmla="*/ 273152 w 2786049"/>
                    <a:gd name="connsiteY1976" fmla="*/ 2097446 h 2476517"/>
                    <a:gd name="connsiteX1977" fmla="*/ 275722 w 2786049"/>
                    <a:gd name="connsiteY1977" fmla="*/ 2080536 h 2476517"/>
                    <a:gd name="connsiteX1978" fmla="*/ 282242 w 2786049"/>
                    <a:gd name="connsiteY1978" fmla="*/ 2037742 h 2476517"/>
                    <a:gd name="connsiteX1979" fmla="*/ 282398 w 2786049"/>
                    <a:gd name="connsiteY1979" fmla="*/ 2036715 h 2476517"/>
                    <a:gd name="connsiteX1980" fmla="*/ 286790 w 2786049"/>
                    <a:gd name="connsiteY1980" fmla="*/ 2017119 h 2476517"/>
                    <a:gd name="connsiteX1981" fmla="*/ 293558 w 2786049"/>
                    <a:gd name="connsiteY1981" fmla="*/ 2010731 h 2476517"/>
                    <a:gd name="connsiteX1982" fmla="*/ 304391 w 2786049"/>
                    <a:gd name="connsiteY1982" fmla="*/ 2006151 h 2476517"/>
                    <a:gd name="connsiteX1983" fmla="*/ 304791 w 2786049"/>
                    <a:gd name="connsiteY1983" fmla="*/ 2006076 h 2476517"/>
                    <a:gd name="connsiteX1984" fmla="*/ 319444 w 2786049"/>
                    <a:gd name="connsiteY1984" fmla="*/ 2003229 h 2476517"/>
                    <a:gd name="connsiteX1985" fmla="*/ 327858 w 2786049"/>
                    <a:gd name="connsiteY1985" fmla="*/ 1999417 h 2476517"/>
                    <a:gd name="connsiteX1986" fmla="*/ 343190 w 2786049"/>
                    <a:gd name="connsiteY1986" fmla="*/ 1990875 h 2476517"/>
                    <a:gd name="connsiteX1987" fmla="*/ 349890 w 2786049"/>
                    <a:gd name="connsiteY1987" fmla="*/ 1987137 h 2476517"/>
                    <a:gd name="connsiteX1988" fmla="*/ 363381 w 2786049"/>
                    <a:gd name="connsiteY1988" fmla="*/ 1987545 h 2476517"/>
                    <a:gd name="connsiteX1989" fmla="*/ 367643 w 2786049"/>
                    <a:gd name="connsiteY1989" fmla="*/ 1986678 h 2476517"/>
                    <a:gd name="connsiteX1990" fmla="*/ 369693 w 2786049"/>
                    <a:gd name="connsiteY1990" fmla="*/ 1982271 h 2476517"/>
                    <a:gd name="connsiteX1991" fmla="*/ 369696 w 2786049"/>
                    <a:gd name="connsiteY1991" fmla="*/ 1970412 h 2476517"/>
                    <a:gd name="connsiteX1992" fmla="*/ 369698 w 2786049"/>
                    <a:gd name="connsiteY1992" fmla="*/ 1964829 h 2476517"/>
                    <a:gd name="connsiteX1993" fmla="*/ 370970 w 2786049"/>
                    <a:gd name="connsiteY1993" fmla="*/ 1961524 h 2476517"/>
                    <a:gd name="connsiteX1994" fmla="*/ 374608 w 2786049"/>
                    <a:gd name="connsiteY1994" fmla="*/ 1961747 h 2476517"/>
                    <a:gd name="connsiteX1995" fmla="*/ 390875 w 2786049"/>
                    <a:gd name="connsiteY1995" fmla="*/ 1968568 h 2476517"/>
                    <a:gd name="connsiteX1996" fmla="*/ 400718 w 2786049"/>
                    <a:gd name="connsiteY1996" fmla="*/ 1969719 h 2476517"/>
                    <a:gd name="connsiteX1997" fmla="*/ 402305 w 2786049"/>
                    <a:gd name="connsiteY1997" fmla="*/ 1970189 h 2476517"/>
                    <a:gd name="connsiteX1998" fmla="*/ 409772 w 2786049"/>
                    <a:gd name="connsiteY1998" fmla="*/ 1972430 h 2476517"/>
                    <a:gd name="connsiteX1999" fmla="*/ 415385 w 2786049"/>
                    <a:gd name="connsiteY1999" fmla="*/ 1972393 h 2476517"/>
                    <a:gd name="connsiteX2000" fmla="*/ 418048 w 2786049"/>
                    <a:gd name="connsiteY2000" fmla="*/ 1967998 h 2476517"/>
                    <a:gd name="connsiteX2001" fmla="*/ 417999 w 2786049"/>
                    <a:gd name="connsiteY2001" fmla="*/ 1962613 h 2476517"/>
                    <a:gd name="connsiteX2002" fmla="*/ 410122 w 2786049"/>
                    <a:gd name="connsiteY2002" fmla="*/ 1953725 h 2476517"/>
                    <a:gd name="connsiteX2003" fmla="*/ 410095 w 2786049"/>
                    <a:gd name="connsiteY2003" fmla="*/ 1947066 h 2476517"/>
                    <a:gd name="connsiteX2004" fmla="*/ 407653 w 2786049"/>
                    <a:gd name="connsiteY2004" fmla="*/ 1942287 h 2476517"/>
                    <a:gd name="connsiteX2005" fmla="*/ 408050 w 2786049"/>
                    <a:gd name="connsiteY2005" fmla="*/ 1941309 h 2476517"/>
                    <a:gd name="connsiteX2006" fmla="*/ 411620 w 2786049"/>
                    <a:gd name="connsiteY2006" fmla="*/ 1942374 h 2476517"/>
                    <a:gd name="connsiteX2007" fmla="*/ 415411 w 2786049"/>
                    <a:gd name="connsiteY2007" fmla="*/ 1941854 h 2476517"/>
                    <a:gd name="connsiteX2008" fmla="*/ 417099 w 2786049"/>
                    <a:gd name="connsiteY2008" fmla="*/ 1939823 h 2476517"/>
                    <a:gd name="connsiteX2009" fmla="*/ 421214 w 2786049"/>
                    <a:gd name="connsiteY2009" fmla="*/ 1934872 h 2476517"/>
                    <a:gd name="connsiteX2010" fmla="*/ 423165 w 2786049"/>
                    <a:gd name="connsiteY2010" fmla="*/ 1931753 h 2476517"/>
                    <a:gd name="connsiteX2011" fmla="*/ 421895 w 2786049"/>
                    <a:gd name="connsiteY2011" fmla="*/ 1928955 h 2476517"/>
                    <a:gd name="connsiteX2012" fmla="*/ 419686 w 2786049"/>
                    <a:gd name="connsiteY2012" fmla="*/ 1925749 h 2476517"/>
                    <a:gd name="connsiteX2013" fmla="*/ 419339 w 2786049"/>
                    <a:gd name="connsiteY2013" fmla="*/ 1924164 h 2476517"/>
                    <a:gd name="connsiteX2014" fmla="*/ 420381 w 2786049"/>
                    <a:gd name="connsiteY2014" fmla="*/ 1919052 h 2476517"/>
                    <a:gd name="connsiteX2015" fmla="*/ 422343 w 2786049"/>
                    <a:gd name="connsiteY2015" fmla="*/ 1915350 h 2476517"/>
                    <a:gd name="connsiteX2016" fmla="*/ 425020 w 2786049"/>
                    <a:gd name="connsiteY2016" fmla="*/ 1913815 h 2476517"/>
                    <a:gd name="connsiteX2017" fmla="*/ 430504 w 2786049"/>
                    <a:gd name="connsiteY2017" fmla="*/ 1913939 h 2476517"/>
                    <a:gd name="connsiteX2018" fmla="*/ 433359 w 2786049"/>
                    <a:gd name="connsiteY2018" fmla="*/ 1913011 h 2476517"/>
                    <a:gd name="connsiteX2019" fmla="*/ 436369 w 2786049"/>
                    <a:gd name="connsiteY2019" fmla="*/ 1911401 h 2476517"/>
                    <a:gd name="connsiteX2020" fmla="*/ 438711 w 2786049"/>
                    <a:gd name="connsiteY2020" fmla="*/ 1910151 h 2476517"/>
                    <a:gd name="connsiteX2021" fmla="*/ 449297 w 2786049"/>
                    <a:gd name="connsiteY2021" fmla="*/ 1910572 h 2476517"/>
                    <a:gd name="connsiteX2022" fmla="*/ 451197 w 2786049"/>
                    <a:gd name="connsiteY2022" fmla="*/ 1910225 h 2476517"/>
                    <a:gd name="connsiteX2023" fmla="*/ 452894 w 2786049"/>
                    <a:gd name="connsiteY2023" fmla="*/ 1908826 h 2476517"/>
                    <a:gd name="connsiteX2024" fmla="*/ 453312 w 2786049"/>
                    <a:gd name="connsiteY2024" fmla="*/ 1908492 h 2476517"/>
                    <a:gd name="connsiteX2025" fmla="*/ 460367 w 2786049"/>
                    <a:gd name="connsiteY2025" fmla="*/ 1900334 h 2476517"/>
                    <a:gd name="connsiteX2026" fmla="*/ 462349 w 2786049"/>
                    <a:gd name="connsiteY2026" fmla="*/ 1899678 h 2476517"/>
                    <a:gd name="connsiteX2027" fmla="*/ 468894 w 2786049"/>
                    <a:gd name="connsiteY2027" fmla="*/ 1900508 h 2476517"/>
                    <a:gd name="connsiteX2028" fmla="*/ 473355 w 2786049"/>
                    <a:gd name="connsiteY2028" fmla="*/ 1899839 h 2476517"/>
                    <a:gd name="connsiteX2029" fmla="*/ 483276 w 2786049"/>
                    <a:gd name="connsiteY2029" fmla="*/ 1895791 h 2476517"/>
                    <a:gd name="connsiteX2030" fmla="*/ 488577 w 2786049"/>
                    <a:gd name="connsiteY2030" fmla="*/ 1896782 h 2476517"/>
                    <a:gd name="connsiteX2031" fmla="*/ 502549 w 2786049"/>
                    <a:gd name="connsiteY2031" fmla="*/ 1895432 h 2476517"/>
                    <a:gd name="connsiteX2032" fmla="*/ 504023 w 2786049"/>
                    <a:gd name="connsiteY2032" fmla="*/ 1895284 h 2476517"/>
                    <a:gd name="connsiteX2033" fmla="*/ 511736 w 2786049"/>
                    <a:gd name="connsiteY2033" fmla="*/ 1894541 h 2476517"/>
                    <a:gd name="connsiteX2034" fmla="*/ 512454 w 2786049"/>
                    <a:gd name="connsiteY2034" fmla="*/ 1894133 h 2476517"/>
                    <a:gd name="connsiteX2035" fmla="*/ 520511 w 2786049"/>
                    <a:gd name="connsiteY2035" fmla="*/ 1889589 h 2476517"/>
                    <a:gd name="connsiteX2036" fmla="*/ 523625 w 2786049"/>
                    <a:gd name="connsiteY2036" fmla="*/ 1886247 h 2476517"/>
                    <a:gd name="connsiteX2037" fmla="*/ 527330 w 2786049"/>
                    <a:gd name="connsiteY2037" fmla="*/ 1883722 h 2476517"/>
                    <a:gd name="connsiteX2038" fmla="*/ 534524 w 2786049"/>
                    <a:gd name="connsiteY2038" fmla="*/ 1885071 h 2476517"/>
                    <a:gd name="connsiteX2039" fmla="*/ 538076 w 2786049"/>
                    <a:gd name="connsiteY2039" fmla="*/ 1884786 h 2476517"/>
                    <a:gd name="connsiteX2040" fmla="*/ 541939 w 2786049"/>
                    <a:gd name="connsiteY2040" fmla="*/ 1883548 h 2476517"/>
                    <a:gd name="connsiteX2041" fmla="*/ 545241 w 2786049"/>
                    <a:gd name="connsiteY2041" fmla="*/ 1882558 h 2476517"/>
                    <a:gd name="connsiteX2042" fmla="*/ 546719 w 2786049"/>
                    <a:gd name="connsiteY2042" fmla="*/ 1881097 h 2476517"/>
                    <a:gd name="connsiteX2043" fmla="*/ 548261 w 2786049"/>
                    <a:gd name="connsiteY2043" fmla="*/ 1877606 h 2476517"/>
                    <a:gd name="connsiteX2044" fmla="*/ 549815 w 2786049"/>
                    <a:gd name="connsiteY2044" fmla="*/ 1876158 h 2476517"/>
                    <a:gd name="connsiteX2045" fmla="*/ 556869 w 2786049"/>
                    <a:gd name="connsiteY2045" fmla="*/ 1872754 h 2476517"/>
                    <a:gd name="connsiteX2046" fmla="*/ 562199 w 2786049"/>
                    <a:gd name="connsiteY2046" fmla="*/ 1871429 h 2476517"/>
                    <a:gd name="connsiteX2047" fmla="*/ 569529 w 2786049"/>
                    <a:gd name="connsiteY2047" fmla="*/ 1871442 h 2476517"/>
                    <a:gd name="connsiteX2048" fmla="*/ 571592 w 2786049"/>
                    <a:gd name="connsiteY2048" fmla="*/ 1871442 h 2476517"/>
                    <a:gd name="connsiteX2049" fmla="*/ 572638 w 2786049"/>
                    <a:gd name="connsiteY2049" fmla="*/ 1871454 h 2476517"/>
                    <a:gd name="connsiteX2050" fmla="*/ 574892 w 2786049"/>
                    <a:gd name="connsiteY2050" fmla="*/ 1871454 h 2476517"/>
                    <a:gd name="connsiteX2051" fmla="*/ 580360 w 2786049"/>
                    <a:gd name="connsiteY2051" fmla="*/ 1873064 h 2476517"/>
                    <a:gd name="connsiteX2052" fmla="*/ 603847 w 2786049"/>
                    <a:gd name="connsiteY2052" fmla="*/ 1873546 h 2476517"/>
                    <a:gd name="connsiteX2053" fmla="*/ 611856 w 2786049"/>
                    <a:gd name="connsiteY2053" fmla="*/ 1871219 h 2476517"/>
                    <a:gd name="connsiteX2054" fmla="*/ 613697 w 2786049"/>
                    <a:gd name="connsiteY2054" fmla="*/ 1871194 h 2476517"/>
                    <a:gd name="connsiteX2055" fmla="*/ 623499 w 2786049"/>
                    <a:gd name="connsiteY2055" fmla="*/ 1871058 h 2476517"/>
                    <a:gd name="connsiteX2056" fmla="*/ 628244 w 2786049"/>
                    <a:gd name="connsiteY2056" fmla="*/ 1871541 h 2476517"/>
                    <a:gd name="connsiteX2057" fmla="*/ 636161 w 2786049"/>
                    <a:gd name="connsiteY2057" fmla="*/ 1874215 h 2476517"/>
                    <a:gd name="connsiteX2058" fmla="*/ 642897 w 2786049"/>
                    <a:gd name="connsiteY2058" fmla="*/ 1876480 h 2476517"/>
                    <a:gd name="connsiteX2059" fmla="*/ 648770 w 2786049"/>
                    <a:gd name="connsiteY2059" fmla="*/ 1875329 h 2476517"/>
                    <a:gd name="connsiteX2060" fmla="*/ 648776 w 2786049"/>
                    <a:gd name="connsiteY2060" fmla="*/ 1875329 h 2476517"/>
                    <a:gd name="connsiteX2061" fmla="*/ 648914 w 2786049"/>
                    <a:gd name="connsiteY2061" fmla="*/ 1875304 h 2476517"/>
                    <a:gd name="connsiteX2062" fmla="*/ 654311 w 2786049"/>
                    <a:gd name="connsiteY2062" fmla="*/ 1874252 h 2476517"/>
                    <a:gd name="connsiteX2063" fmla="*/ 654563 w 2786049"/>
                    <a:gd name="connsiteY2063" fmla="*/ 1874252 h 2476517"/>
                    <a:gd name="connsiteX2064" fmla="*/ 665540 w 2786049"/>
                    <a:gd name="connsiteY2064" fmla="*/ 1874066 h 2476517"/>
                    <a:gd name="connsiteX2065" fmla="*/ 673989 w 2786049"/>
                    <a:gd name="connsiteY2065" fmla="*/ 1873930 h 2476517"/>
                    <a:gd name="connsiteX2066" fmla="*/ 675617 w 2786049"/>
                    <a:gd name="connsiteY2066" fmla="*/ 1874413 h 2476517"/>
                    <a:gd name="connsiteX2067" fmla="*/ 677736 w 2786049"/>
                    <a:gd name="connsiteY2067" fmla="*/ 1873138 h 2476517"/>
                    <a:gd name="connsiteX2068" fmla="*/ 678899 w 2786049"/>
                    <a:gd name="connsiteY2068" fmla="*/ 1865302 h 2476517"/>
                    <a:gd name="connsiteX2069" fmla="*/ 680422 w 2786049"/>
                    <a:gd name="connsiteY2069" fmla="*/ 1860796 h 2476517"/>
                    <a:gd name="connsiteX2070" fmla="*/ 686006 w 2786049"/>
                    <a:gd name="connsiteY2070" fmla="*/ 1844257 h 2476517"/>
                    <a:gd name="connsiteX2071" fmla="*/ 686773 w 2786049"/>
                    <a:gd name="connsiteY2071" fmla="*/ 1841992 h 2476517"/>
                    <a:gd name="connsiteX2072" fmla="*/ 687801 w 2786049"/>
                    <a:gd name="connsiteY2072" fmla="*/ 1831594 h 2476517"/>
                    <a:gd name="connsiteX2073" fmla="*/ 687801 w 2786049"/>
                    <a:gd name="connsiteY2073" fmla="*/ 1831594 h 2476517"/>
                    <a:gd name="connsiteX2074" fmla="*/ 687249 w 2786049"/>
                    <a:gd name="connsiteY2074" fmla="*/ 1827236 h 2476517"/>
                    <a:gd name="connsiteX2075" fmla="*/ 686773 w 2786049"/>
                    <a:gd name="connsiteY2075" fmla="*/ 1823485 h 2476517"/>
                    <a:gd name="connsiteX2076" fmla="*/ 684526 w 2786049"/>
                    <a:gd name="connsiteY2076" fmla="*/ 1805746 h 2476517"/>
                    <a:gd name="connsiteX2077" fmla="*/ 684526 w 2786049"/>
                    <a:gd name="connsiteY2077" fmla="*/ 1805746 h 2476517"/>
                    <a:gd name="connsiteX2078" fmla="*/ 687867 w 2786049"/>
                    <a:gd name="connsiteY2078" fmla="*/ 1803778 h 2476517"/>
                    <a:gd name="connsiteX2079" fmla="*/ 688264 w 2786049"/>
                    <a:gd name="connsiteY2079" fmla="*/ 1803679 h 2476517"/>
                    <a:gd name="connsiteX2080" fmla="*/ 709201 w 2786049"/>
                    <a:gd name="connsiteY2080" fmla="*/ 1798442 h 2476517"/>
                    <a:gd name="connsiteX2081" fmla="*/ 710935 w 2786049"/>
                    <a:gd name="connsiteY2081" fmla="*/ 1795075 h 2476517"/>
                    <a:gd name="connsiteX2082" fmla="*/ 710932 w 2786049"/>
                    <a:gd name="connsiteY2082" fmla="*/ 1795075 h 2476517"/>
                    <a:gd name="connsiteX2083" fmla="*/ 709454 w 2786049"/>
                    <a:gd name="connsiteY2083" fmla="*/ 1790000 h 2476517"/>
                    <a:gd name="connsiteX2084" fmla="*/ 706168 w 2786049"/>
                    <a:gd name="connsiteY2084" fmla="*/ 1782387 h 2476517"/>
                    <a:gd name="connsiteX2085" fmla="*/ 704800 w 2786049"/>
                    <a:gd name="connsiteY2085" fmla="*/ 1779218 h 2476517"/>
                    <a:gd name="connsiteX2086" fmla="*/ 703626 w 2786049"/>
                    <a:gd name="connsiteY2086" fmla="*/ 1776494 h 2476517"/>
                    <a:gd name="connsiteX2087" fmla="*/ 703613 w 2786049"/>
                    <a:gd name="connsiteY2087" fmla="*/ 1773387 h 2476517"/>
                    <a:gd name="connsiteX2088" fmla="*/ 703449 w 2786049"/>
                    <a:gd name="connsiteY2088" fmla="*/ 1736114 h 2476517"/>
                    <a:gd name="connsiteX2089" fmla="*/ 703394 w 2786049"/>
                    <a:gd name="connsiteY2089" fmla="*/ 1723500 h 2476517"/>
                    <a:gd name="connsiteX2090" fmla="*/ 703394 w 2786049"/>
                    <a:gd name="connsiteY2090" fmla="*/ 1723500 h 2476517"/>
                    <a:gd name="connsiteX2091" fmla="*/ 706492 w 2786049"/>
                    <a:gd name="connsiteY2091" fmla="*/ 1719451 h 2476517"/>
                    <a:gd name="connsiteX2092" fmla="*/ 708511 w 2786049"/>
                    <a:gd name="connsiteY2092" fmla="*/ 1716815 h 2476517"/>
                    <a:gd name="connsiteX2093" fmla="*/ 713572 w 2786049"/>
                    <a:gd name="connsiteY2093" fmla="*/ 1712259 h 2476517"/>
                    <a:gd name="connsiteX2094" fmla="*/ 717472 w 2786049"/>
                    <a:gd name="connsiteY2094" fmla="*/ 1709969 h 2476517"/>
                    <a:gd name="connsiteX2095" fmla="*/ 720310 w 2786049"/>
                    <a:gd name="connsiteY2095" fmla="*/ 1707568 h 2476517"/>
                    <a:gd name="connsiteX2096" fmla="*/ 721606 w 2786049"/>
                    <a:gd name="connsiteY2096" fmla="*/ 1704361 h 2476517"/>
                    <a:gd name="connsiteX2097" fmla="*/ 721605 w 2786049"/>
                    <a:gd name="connsiteY2097" fmla="*/ 1704361 h 2476517"/>
                    <a:gd name="connsiteX2098" fmla="*/ 720408 w 2786049"/>
                    <a:gd name="connsiteY2098" fmla="*/ 1701292 h 2476517"/>
                    <a:gd name="connsiteX2099" fmla="*/ 716217 w 2786049"/>
                    <a:gd name="connsiteY2099" fmla="*/ 1690534 h 2476517"/>
                    <a:gd name="connsiteX2100" fmla="*/ 710380 w 2786049"/>
                    <a:gd name="connsiteY2100" fmla="*/ 1685966 h 2476517"/>
                    <a:gd name="connsiteX2101" fmla="*/ 701090 w 2786049"/>
                    <a:gd name="connsiteY2101" fmla="*/ 1680395 h 2476517"/>
                    <a:gd name="connsiteX2102" fmla="*/ 695423 w 2786049"/>
                    <a:gd name="connsiteY2102" fmla="*/ 1676991 h 2476517"/>
                    <a:gd name="connsiteX2103" fmla="*/ 695249 w 2786049"/>
                    <a:gd name="connsiteY2103" fmla="*/ 1676892 h 2476517"/>
                    <a:gd name="connsiteX2104" fmla="*/ 690213 w 2786049"/>
                    <a:gd name="connsiteY2104" fmla="*/ 1673872 h 2476517"/>
                    <a:gd name="connsiteX2105" fmla="*/ 682185 w 2786049"/>
                    <a:gd name="connsiteY2105" fmla="*/ 1669069 h 2476517"/>
                    <a:gd name="connsiteX2106" fmla="*/ 661932 w 2786049"/>
                    <a:gd name="connsiteY2106" fmla="*/ 1671495 h 2476517"/>
                    <a:gd name="connsiteX2107" fmla="*/ 649789 w 2786049"/>
                    <a:gd name="connsiteY2107" fmla="*/ 1671780 h 2476517"/>
                    <a:gd name="connsiteX2108" fmla="*/ 645029 w 2786049"/>
                    <a:gd name="connsiteY2108" fmla="*/ 1671891 h 2476517"/>
                    <a:gd name="connsiteX2109" fmla="*/ 620945 w 2786049"/>
                    <a:gd name="connsiteY2109" fmla="*/ 1684976 h 2476517"/>
                    <a:gd name="connsiteX2110" fmla="*/ 613373 w 2786049"/>
                    <a:gd name="connsiteY2110" fmla="*/ 1686016 h 2476517"/>
                    <a:gd name="connsiteX2111" fmla="*/ 611195 w 2786049"/>
                    <a:gd name="connsiteY2111" fmla="*/ 1685595 h 2476517"/>
                    <a:gd name="connsiteX2112" fmla="*/ 600665 w 2786049"/>
                    <a:gd name="connsiteY2112" fmla="*/ 1683552 h 2476517"/>
                    <a:gd name="connsiteX2113" fmla="*/ 595818 w 2786049"/>
                    <a:gd name="connsiteY2113" fmla="*/ 1679591 h 2476517"/>
                    <a:gd name="connsiteX2114" fmla="*/ 591678 w 2786049"/>
                    <a:gd name="connsiteY2114" fmla="*/ 1677412 h 2476517"/>
                    <a:gd name="connsiteX2115" fmla="*/ 581418 w 2786049"/>
                    <a:gd name="connsiteY2115" fmla="*/ 1678799 h 2476517"/>
                    <a:gd name="connsiteX2116" fmla="*/ 574822 w 2786049"/>
                    <a:gd name="connsiteY2116" fmla="*/ 1679059 h 2476517"/>
                    <a:gd name="connsiteX2117" fmla="*/ 571787 w 2786049"/>
                    <a:gd name="connsiteY2117" fmla="*/ 1677685 h 2476517"/>
                    <a:gd name="connsiteX2118" fmla="*/ 567893 w 2786049"/>
                    <a:gd name="connsiteY2118" fmla="*/ 1675902 h 2476517"/>
                    <a:gd name="connsiteX2119" fmla="*/ 563461 w 2786049"/>
                    <a:gd name="connsiteY2119" fmla="*/ 1671520 h 2476517"/>
                    <a:gd name="connsiteX2120" fmla="*/ 563021 w 2786049"/>
                    <a:gd name="connsiteY2120" fmla="*/ 1665627 h 2476517"/>
                    <a:gd name="connsiteX2121" fmla="*/ 575360 w 2786049"/>
                    <a:gd name="connsiteY2121" fmla="*/ 1653682 h 2476517"/>
                    <a:gd name="connsiteX2122" fmla="*/ 578126 w 2786049"/>
                    <a:gd name="connsiteY2122" fmla="*/ 1647245 h 2476517"/>
                    <a:gd name="connsiteX2123" fmla="*/ 577574 w 2786049"/>
                    <a:gd name="connsiteY2123" fmla="*/ 1645190 h 2476517"/>
                    <a:gd name="connsiteX2124" fmla="*/ 576801 w 2786049"/>
                    <a:gd name="connsiteY2124" fmla="*/ 1642305 h 2476517"/>
                    <a:gd name="connsiteX2125" fmla="*/ 570691 w 2786049"/>
                    <a:gd name="connsiteY2125" fmla="*/ 1635187 h 2476517"/>
                    <a:gd name="connsiteX2126" fmla="*/ 580330 w 2786049"/>
                    <a:gd name="connsiteY2126" fmla="*/ 1606010 h 2476517"/>
                    <a:gd name="connsiteX2127" fmla="*/ 584891 w 2786049"/>
                    <a:gd name="connsiteY2127" fmla="*/ 1592220 h 2476517"/>
                    <a:gd name="connsiteX2128" fmla="*/ 583898 w 2786049"/>
                    <a:gd name="connsiteY2128" fmla="*/ 1565592 h 2476517"/>
                    <a:gd name="connsiteX2129" fmla="*/ 583663 w 2786049"/>
                    <a:gd name="connsiteY2129" fmla="*/ 1563463 h 2476517"/>
                    <a:gd name="connsiteX2130" fmla="*/ 579920 w 2786049"/>
                    <a:gd name="connsiteY2130" fmla="*/ 1529606 h 2476517"/>
                    <a:gd name="connsiteX2131" fmla="*/ 579144 w 2786049"/>
                    <a:gd name="connsiteY2131" fmla="*/ 1520371 h 2476517"/>
                    <a:gd name="connsiteX2132" fmla="*/ 577382 w 2786049"/>
                    <a:gd name="connsiteY2132" fmla="*/ 1499439 h 2476517"/>
                    <a:gd name="connsiteX2133" fmla="*/ 575585 w 2786049"/>
                    <a:gd name="connsiteY2133" fmla="*/ 1485165 h 2476517"/>
                    <a:gd name="connsiteX2134" fmla="*/ 574591 w 2786049"/>
                    <a:gd name="connsiteY2134" fmla="*/ 1477280 h 2476517"/>
                    <a:gd name="connsiteX2135" fmla="*/ 574365 w 2786049"/>
                    <a:gd name="connsiteY2135" fmla="*/ 1475485 h 2476517"/>
                    <a:gd name="connsiteX2136" fmla="*/ 571660 w 2786049"/>
                    <a:gd name="connsiteY2136" fmla="*/ 1462809 h 2476517"/>
                    <a:gd name="connsiteX2137" fmla="*/ 570949 w 2786049"/>
                    <a:gd name="connsiteY2137" fmla="*/ 1459479 h 2476517"/>
                    <a:gd name="connsiteX2138" fmla="*/ 569080 w 2786049"/>
                    <a:gd name="connsiteY2138" fmla="*/ 1446691 h 2476517"/>
                    <a:gd name="connsiteX2139" fmla="*/ 567753 w 2786049"/>
                    <a:gd name="connsiteY2139" fmla="*/ 1437890 h 2476517"/>
                    <a:gd name="connsiteX2140" fmla="*/ 567423 w 2786049"/>
                    <a:gd name="connsiteY2140" fmla="*/ 1434585 h 2476517"/>
                    <a:gd name="connsiteX2141" fmla="*/ 565560 w 2786049"/>
                    <a:gd name="connsiteY2141" fmla="*/ 1416028 h 2476517"/>
                    <a:gd name="connsiteX2142" fmla="*/ 560167 w 2786049"/>
                    <a:gd name="connsiteY2142" fmla="*/ 1403340 h 2476517"/>
                    <a:gd name="connsiteX2143" fmla="*/ 559100 w 2786049"/>
                    <a:gd name="connsiteY2143" fmla="*/ 1397373 h 2476517"/>
                    <a:gd name="connsiteX2144" fmla="*/ 559824 w 2786049"/>
                    <a:gd name="connsiteY2144" fmla="*/ 1392657 h 2476517"/>
                    <a:gd name="connsiteX2145" fmla="*/ 561995 w 2786049"/>
                    <a:gd name="connsiteY2145" fmla="*/ 1378507 h 2476517"/>
                    <a:gd name="connsiteX2146" fmla="*/ 562818 w 2786049"/>
                    <a:gd name="connsiteY2146" fmla="*/ 1373147 h 2476517"/>
                    <a:gd name="connsiteX2147" fmla="*/ 565819 w 2786049"/>
                    <a:gd name="connsiteY2147" fmla="*/ 1349751 h 2476517"/>
                    <a:gd name="connsiteX2148" fmla="*/ 567486 w 2786049"/>
                    <a:gd name="connsiteY2148" fmla="*/ 1336741 h 2476517"/>
                    <a:gd name="connsiteX2149" fmla="*/ 566117 w 2786049"/>
                    <a:gd name="connsiteY2149" fmla="*/ 1313332 h 2476517"/>
                    <a:gd name="connsiteX2150" fmla="*/ 564637 w 2786049"/>
                    <a:gd name="connsiteY2150" fmla="*/ 1311920 h 2476517"/>
                    <a:gd name="connsiteX2151" fmla="*/ 560102 w 2786049"/>
                    <a:gd name="connsiteY2151" fmla="*/ 1312651 h 2476517"/>
                    <a:gd name="connsiteX2152" fmla="*/ 518410 w 2786049"/>
                    <a:gd name="connsiteY2152" fmla="*/ 1319410 h 2476517"/>
                    <a:gd name="connsiteX2153" fmla="*/ 515243 w 2786049"/>
                    <a:gd name="connsiteY2153" fmla="*/ 1319818 h 2476517"/>
                    <a:gd name="connsiteX2154" fmla="*/ 507052 w 2786049"/>
                    <a:gd name="connsiteY2154" fmla="*/ 1320870 h 2476517"/>
                    <a:gd name="connsiteX2155" fmla="*/ 501368 w 2786049"/>
                    <a:gd name="connsiteY2155" fmla="*/ 1312837 h 2476517"/>
                    <a:gd name="connsiteX2156" fmla="*/ 492042 w 2786049"/>
                    <a:gd name="connsiteY2156" fmla="*/ 1302042 h 2476517"/>
                    <a:gd name="connsiteX2157" fmla="*/ 484463 w 2786049"/>
                    <a:gd name="connsiteY2157" fmla="*/ 1297809 h 2476517"/>
                    <a:gd name="connsiteX2158" fmla="*/ 483203 w 2786049"/>
                    <a:gd name="connsiteY2158" fmla="*/ 1296793 h 2476517"/>
                    <a:gd name="connsiteX2159" fmla="*/ 480590 w 2786049"/>
                    <a:gd name="connsiteY2159" fmla="*/ 1294689 h 2476517"/>
                    <a:gd name="connsiteX2160" fmla="*/ 471553 w 2786049"/>
                    <a:gd name="connsiteY2160" fmla="*/ 1279339 h 2476517"/>
                    <a:gd name="connsiteX2161" fmla="*/ 461888 w 2786049"/>
                    <a:gd name="connsiteY2161" fmla="*/ 1268668 h 2476517"/>
                    <a:gd name="connsiteX2162" fmla="*/ 457929 w 2786049"/>
                    <a:gd name="connsiteY2162" fmla="*/ 1266415 h 2476517"/>
                    <a:gd name="connsiteX2163" fmla="*/ 455548 w 2786049"/>
                    <a:gd name="connsiteY2163" fmla="*/ 1265066 h 2476517"/>
                    <a:gd name="connsiteX2164" fmla="*/ 455086 w 2786049"/>
                    <a:gd name="connsiteY2164" fmla="*/ 1264806 h 2476517"/>
                    <a:gd name="connsiteX2165" fmla="*/ 442019 w 2786049"/>
                    <a:gd name="connsiteY2165" fmla="*/ 1258047 h 2476517"/>
                    <a:gd name="connsiteX2166" fmla="*/ 435345 w 2786049"/>
                    <a:gd name="connsiteY2166" fmla="*/ 1256957 h 2476517"/>
                    <a:gd name="connsiteX2167" fmla="*/ 419465 w 2786049"/>
                    <a:gd name="connsiteY2167" fmla="*/ 1249319 h 2476517"/>
                    <a:gd name="connsiteX2168" fmla="*/ 416682 w 2786049"/>
                    <a:gd name="connsiteY2168" fmla="*/ 1248948 h 2476517"/>
                    <a:gd name="connsiteX2169" fmla="*/ 411519 w 2786049"/>
                    <a:gd name="connsiteY2169" fmla="*/ 1248280 h 2476517"/>
                    <a:gd name="connsiteX2170" fmla="*/ 402773 w 2786049"/>
                    <a:gd name="connsiteY2170" fmla="*/ 1248490 h 2476517"/>
                    <a:gd name="connsiteX2171" fmla="*/ 391692 w 2786049"/>
                    <a:gd name="connsiteY2171" fmla="*/ 1244083 h 2476517"/>
                    <a:gd name="connsiteX2172" fmla="*/ 382260 w 2786049"/>
                    <a:gd name="connsiteY2172" fmla="*/ 1241038 h 2476517"/>
                    <a:gd name="connsiteX2173" fmla="*/ 376878 w 2786049"/>
                    <a:gd name="connsiteY2173" fmla="*/ 1240370 h 2476517"/>
                    <a:gd name="connsiteX2174" fmla="*/ 375753 w 2786049"/>
                    <a:gd name="connsiteY2174" fmla="*/ 1240518 h 2476517"/>
                    <a:gd name="connsiteX2175" fmla="*/ 366057 w 2786049"/>
                    <a:gd name="connsiteY2175" fmla="*/ 1241880 h 2476517"/>
                    <a:gd name="connsiteX2176" fmla="*/ 344612 w 2786049"/>
                    <a:gd name="connsiteY2176" fmla="*/ 1234056 h 2476517"/>
                    <a:gd name="connsiteX2177" fmla="*/ 337204 w 2786049"/>
                    <a:gd name="connsiteY2177" fmla="*/ 1227570 h 2476517"/>
                    <a:gd name="connsiteX2178" fmla="*/ 336484 w 2786049"/>
                    <a:gd name="connsiteY2178" fmla="*/ 1226938 h 2476517"/>
                    <a:gd name="connsiteX2179" fmla="*/ 329776 w 2786049"/>
                    <a:gd name="connsiteY2179" fmla="*/ 1222767 h 2476517"/>
                    <a:gd name="connsiteX2180" fmla="*/ 319249 w 2786049"/>
                    <a:gd name="connsiteY2180" fmla="*/ 1220031 h 2476517"/>
                    <a:gd name="connsiteX2181" fmla="*/ 304758 w 2786049"/>
                    <a:gd name="connsiteY2181" fmla="*/ 1211427 h 2476517"/>
                    <a:gd name="connsiteX2182" fmla="*/ 301252 w 2786049"/>
                    <a:gd name="connsiteY2182" fmla="*/ 1208964 h 2476517"/>
                    <a:gd name="connsiteX2183" fmla="*/ 299889 w 2786049"/>
                    <a:gd name="connsiteY2183" fmla="*/ 1207998 h 2476517"/>
                    <a:gd name="connsiteX2184" fmla="*/ 293368 w 2786049"/>
                    <a:gd name="connsiteY2184" fmla="*/ 1203430 h 2476517"/>
                    <a:gd name="connsiteX2185" fmla="*/ 291135 w 2786049"/>
                    <a:gd name="connsiteY2185" fmla="*/ 1201462 h 2476517"/>
                    <a:gd name="connsiteX2186" fmla="*/ 279403 w 2786049"/>
                    <a:gd name="connsiteY2186" fmla="*/ 1191188 h 2476517"/>
                    <a:gd name="connsiteX2187" fmla="*/ 273853 w 2786049"/>
                    <a:gd name="connsiteY2187" fmla="*/ 1188613 h 2476517"/>
                    <a:gd name="connsiteX2188" fmla="*/ 271329 w 2786049"/>
                    <a:gd name="connsiteY2188" fmla="*/ 1183240 h 2476517"/>
                    <a:gd name="connsiteX2189" fmla="*/ 269049 w 2786049"/>
                    <a:gd name="connsiteY2189" fmla="*/ 1179712 h 2476517"/>
                    <a:gd name="connsiteX2190" fmla="*/ 265972 w 2786049"/>
                    <a:gd name="connsiteY2190" fmla="*/ 1174959 h 2476517"/>
                    <a:gd name="connsiteX2191" fmla="*/ 249267 w 2786049"/>
                    <a:gd name="connsiteY2191" fmla="*/ 1154942 h 2476517"/>
                    <a:gd name="connsiteX2192" fmla="*/ 241117 w 2786049"/>
                    <a:gd name="connsiteY2192" fmla="*/ 1147279 h 2476517"/>
                    <a:gd name="connsiteX2193" fmla="*/ 237425 w 2786049"/>
                    <a:gd name="connsiteY2193" fmla="*/ 1143813 h 2476517"/>
                    <a:gd name="connsiteX2194" fmla="*/ 232883 w 2786049"/>
                    <a:gd name="connsiteY2194" fmla="*/ 1135358 h 2476517"/>
                    <a:gd name="connsiteX2195" fmla="*/ 225362 w 2786049"/>
                    <a:gd name="connsiteY2195" fmla="*/ 1126284 h 2476517"/>
                    <a:gd name="connsiteX2196" fmla="*/ 219366 w 2786049"/>
                    <a:gd name="connsiteY2196" fmla="*/ 1114574 h 2476517"/>
                    <a:gd name="connsiteX2197" fmla="*/ 217427 w 2786049"/>
                    <a:gd name="connsiteY2197" fmla="*/ 1111739 h 2476517"/>
                    <a:gd name="connsiteX2198" fmla="*/ 205638 w 2786049"/>
                    <a:gd name="connsiteY2198" fmla="*/ 1094544 h 2476517"/>
                    <a:gd name="connsiteX2199" fmla="*/ 202595 w 2786049"/>
                    <a:gd name="connsiteY2199" fmla="*/ 1084777 h 2476517"/>
                    <a:gd name="connsiteX2200" fmla="*/ 197830 w 2786049"/>
                    <a:gd name="connsiteY2200" fmla="*/ 1077857 h 2476517"/>
                    <a:gd name="connsiteX2201" fmla="*/ 195538 w 2786049"/>
                    <a:gd name="connsiteY2201" fmla="*/ 1075059 h 2476517"/>
                    <a:gd name="connsiteX2202" fmla="*/ 185137 w 2786049"/>
                    <a:gd name="connsiteY2202" fmla="*/ 1062433 h 2476517"/>
                    <a:gd name="connsiteX2203" fmla="*/ 184816 w 2786049"/>
                    <a:gd name="connsiteY2203" fmla="*/ 1058422 h 2476517"/>
                    <a:gd name="connsiteX2204" fmla="*/ 185507 w 2786049"/>
                    <a:gd name="connsiteY2204" fmla="*/ 1048519 h 2476517"/>
                    <a:gd name="connsiteX2205" fmla="*/ 184796 w 2786049"/>
                    <a:gd name="connsiteY2205" fmla="*/ 1045647 h 2476517"/>
                    <a:gd name="connsiteX2206" fmla="*/ 178349 w 2786049"/>
                    <a:gd name="connsiteY2206" fmla="*/ 1038207 h 2476517"/>
                    <a:gd name="connsiteX2207" fmla="*/ 177609 w 2786049"/>
                    <a:gd name="connsiteY2207" fmla="*/ 1037353 h 2476517"/>
                    <a:gd name="connsiteX2208" fmla="*/ 177333 w 2786049"/>
                    <a:gd name="connsiteY2208" fmla="*/ 1029715 h 2476517"/>
                    <a:gd name="connsiteX2209" fmla="*/ 175137 w 2786049"/>
                    <a:gd name="connsiteY2209" fmla="*/ 1025878 h 2476517"/>
                    <a:gd name="connsiteX2210" fmla="*/ 171618 w 2786049"/>
                    <a:gd name="connsiteY2210" fmla="*/ 1022968 h 2476517"/>
                    <a:gd name="connsiteX2211" fmla="*/ 167152 w 2786049"/>
                    <a:gd name="connsiteY2211" fmla="*/ 1021012 h 2476517"/>
                    <a:gd name="connsiteX2212" fmla="*/ 158948 w 2786049"/>
                    <a:gd name="connsiteY2212" fmla="*/ 1018425 h 2476517"/>
                    <a:gd name="connsiteX2213" fmla="*/ 158224 w 2786049"/>
                    <a:gd name="connsiteY2213" fmla="*/ 1016507 h 2476517"/>
                    <a:gd name="connsiteX2214" fmla="*/ 158661 w 2786049"/>
                    <a:gd name="connsiteY2214" fmla="*/ 1011369 h 2476517"/>
                    <a:gd name="connsiteX2215" fmla="*/ 160045 w 2786049"/>
                    <a:gd name="connsiteY2215" fmla="*/ 1007012 h 2476517"/>
                    <a:gd name="connsiteX2216" fmla="*/ 162754 w 2786049"/>
                    <a:gd name="connsiteY2216" fmla="*/ 998458 h 2476517"/>
                    <a:gd name="connsiteX2217" fmla="*/ 160910 w 2786049"/>
                    <a:gd name="connsiteY2217" fmla="*/ 996143 h 2476517"/>
                    <a:gd name="connsiteX2218" fmla="*/ 154014 w 2786049"/>
                    <a:gd name="connsiteY2218" fmla="*/ 993395 h 2476517"/>
                    <a:gd name="connsiteX2219" fmla="*/ 151600 w 2786049"/>
                    <a:gd name="connsiteY2219" fmla="*/ 991649 h 2476517"/>
                    <a:gd name="connsiteX2220" fmla="*/ 149386 w 2786049"/>
                    <a:gd name="connsiteY2220" fmla="*/ 988951 h 2476517"/>
                    <a:gd name="connsiteX2221" fmla="*/ 143514 w 2786049"/>
                    <a:gd name="connsiteY2221" fmla="*/ 972709 h 2476517"/>
                    <a:gd name="connsiteX2222" fmla="*/ 141770 w 2786049"/>
                    <a:gd name="connsiteY2222" fmla="*/ 967882 h 2476517"/>
                    <a:gd name="connsiteX2223" fmla="*/ 146408 w 2786049"/>
                    <a:gd name="connsiteY2223" fmla="*/ 956320 h 2476517"/>
                    <a:gd name="connsiteX2224" fmla="*/ 147611 w 2786049"/>
                    <a:gd name="connsiteY2224" fmla="*/ 949845 h 2476517"/>
                    <a:gd name="connsiteX2225" fmla="*/ 146166 w 2786049"/>
                    <a:gd name="connsiteY2225" fmla="*/ 945253 h 2476517"/>
                    <a:gd name="connsiteX2226" fmla="*/ 135651 w 2786049"/>
                    <a:gd name="connsiteY2226" fmla="*/ 935758 h 2476517"/>
                    <a:gd name="connsiteX2227" fmla="*/ 127978 w 2786049"/>
                    <a:gd name="connsiteY2227" fmla="*/ 928838 h 2476517"/>
                    <a:gd name="connsiteX2228" fmla="*/ 105334 w 2786049"/>
                    <a:gd name="connsiteY2228" fmla="*/ 905318 h 2476517"/>
                    <a:gd name="connsiteX2229" fmla="*/ 92903 w 2786049"/>
                    <a:gd name="connsiteY2229" fmla="*/ 892419 h 2476517"/>
                    <a:gd name="connsiteX2230" fmla="*/ 77014 w 2786049"/>
                    <a:gd name="connsiteY2230" fmla="*/ 872947 h 2476517"/>
                    <a:gd name="connsiteX2231" fmla="*/ 73161 w 2786049"/>
                    <a:gd name="connsiteY2231" fmla="*/ 868230 h 2476517"/>
                    <a:gd name="connsiteX2232" fmla="*/ 51228 w 2786049"/>
                    <a:gd name="connsiteY2232" fmla="*/ 838409 h 2476517"/>
                    <a:gd name="connsiteX2233" fmla="*/ 25638 w 2786049"/>
                    <a:gd name="connsiteY2233" fmla="*/ 803698 h 2476517"/>
                    <a:gd name="connsiteX2234" fmla="*/ 0 w 2786049"/>
                    <a:gd name="connsiteY2234" fmla="*/ 769012 h 2476517"/>
                    <a:gd name="connsiteX2235" fmla="*/ 4386 w 2786049"/>
                    <a:gd name="connsiteY2235" fmla="*/ 770547 h 2476517"/>
                    <a:gd name="connsiteX2236" fmla="*/ 9891 w 2786049"/>
                    <a:gd name="connsiteY2236" fmla="*/ 772478 h 2476517"/>
                    <a:gd name="connsiteX2237" fmla="*/ 50344 w 2786049"/>
                    <a:gd name="connsiteY2237" fmla="*/ 786677 h 2476517"/>
                    <a:gd name="connsiteX2238" fmla="*/ 90766 w 2786049"/>
                    <a:gd name="connsiteY2238" fmla="*/ 800925 h 2476517"/>
                    <a:gd name="connsiteX2239" fmla="*/ 131156 w 2786049"/>
                    <a:gd name="connsiteY2239" fmla="*/ 815223 h 2476517"/>
                    <a:gd name="connsiteX2240" fmla="*/ 171514 w 2786049"/>
                    <a:gd name="connsiteY2240" fmla="*/ 829570 h 2476517"/>
                    <a:gd name="connsiteX2241" fmla="*/ 211840 w 2786049"/>
                    <a:gd name="connsiteY2241" fmla="*/ 843967 h 2476517"/>
                    <a:gd name="connsiteX2242" fmla="*/ 228986 w 2786049"/>
                    <a:gd name="connsiteY2242" fmla="*/ 850095 h 2476517"/>
                    <a:gd name="connsiteX2243" fmla="*/ 238512 w 2786049"/>
                    <a:gd name="connsiteY2243" fmla="*/ 853326 h 2476517"/>
                    <a:gd name="connsiteX2244" fmla="*/ 252278 w 2786049"/>
                    <a:gd name="connsiteY2244" fmla="*/ 857980 h 2476517"/>
                    <a:gd name="connsiteX2245" fmla="*/ 278888 w 2786049"/>
                    <a:gd name="connsiteY2245" fmla="*/ 867017 h 2476517"/>
                    <a:gd name="connsiteX2246" fmla="*/ 292789 w 2786049"/>
                    <a:gd name="connsiteY2246" fmla="*/ 871734 h 2476517"/>
                    <a:gd name="connsiteX2247" fmla="*/ 324810 w 2786049"/>
                    <a:gd name="connsiteY2247" fmla="*/ 882652 h 2476517"/>
                    <a:gd name="connsiteX2248" fmla="*/ 333271 w 2786049"/>
                    <a:gd name="connsiteY2248" fmla="*/ 885536 h 2476517"/>
                    <a:gd name="connsiteX2249" fmla="*/ 373721 w 2786049"/>
                    <a:gd name="connsiteY2249" fmla="*/ 899388 h 2476517"/>
                    <a:gd name="connsiteX2250" fmla="*/ 414141 w 2786049"/>
                    <a:gd name="connsiteY2250" fmla="*/ 913277 h 2476517"/>
                    <a:gd name="connsiteX2251" fmla="*/ 425583 w 2786049"/>
                    <a:gd name="connsiteY2251" fmla="*/ 917226 h 2476517"/>
                    <a:gd name="connsiteX2252" fmla="*/ 454530 w 2786049"/>
                    <a:gd name="connsiteY2252" fmla="*/ 927216 h 2476517"/>
                    <a:gd name="connsiteX2253" fmla="*/ 461533 w 2786049"/>
                    <a:gd name="connsiteY2253" fmla="*/ 929643 h 2476517"/>
                    <a:gd name="connsiteX2254" fmla="*/ 466652 w 2786049"/>
                    <a:gd name="connsiteY2254" fmla="*/ 931413 h 2476517"/>
                    <a:gd name="connsiteX2255" fmla="*/ 496307 w 2786049"/>
                    <a:gd name="connsiteY2255" fmla="*/ 927996 h 2476517"/>
                    <a:gd name="connsiteX2256" fmla="*/ 523814 w 2786049"/>
                    <a:gd name="connsiteY2256" fmla="*/ 924864 h 2476517"/>
                    <a:gd name="connsiteX2257" fmla="*/ 536721 w 2786049"/>
                    <a:gd name="connsiteY2257" fmla="*/ 923391 h 2476517"/>
                    <a:gd name="connsiteX2258" fmla="*/ 538696 w 2786049"/>
                    <a:gd name="connsiteY2258" fmla="*/ 923168 h 2476517"/>
                    <a:gd name="connsiteX2259" fmla="*/ 555123 w 2786049"/>
                    <a:gd name="connsiteY2259" fmla="*/ 921312 h 2476517"/>
                    <a:gd name="connsiteX2260" fmla="*/ 581098 w 2786049"/>
                    <a:gd name="connsiteY2260" fmla="*/ 918378 h 2476517"/>
                    <a:gd name="connsiteX2261" fmla="*/ 623511 w 2786049"/>
                    <a:gd name="connsiteY2261" fmla="*/ 913649 h 2476517"/>
                    <a:gd name="connsiteX2262" fmla="*/ 653117 w 2786049"/>
                    <a:gd name="connsiteY2262" fmla="*/ 910381 h 2476517"/>
                    <a:gd name="connsiteX2263" fmla="*/ 665935 w 2786049"/>
                    <a:gd name="connsiteY2263" fmla="*/ 908957 h 2476517"/>
                    <a:gd name="connsiteX2264" fmla="*/ 695405 w 2786049"/>
                    <a:gd name="connsiteY2264" fmla="*/ 905751 h 2476517"/>
                    <a:gd name="connsiteX2265" fmla="*/ 695821 w 2786049"/>
                    <a:gd name="connsiteY2265" fmla="*/ 905702 h 2476517"/>
                    <a:gd name="connsiteX2266" fmla="*/ 696858 w 2786049"/>
                    <a:gd name="connsiteY2266" fmla="*/ 905590 h 2476517"/>
                    <a:gd name="connsiteX2267" fmla="*/ 708370 w 2786049"/>
                    <a:gd name="connsiteY2267" fmla="*/ 904328 h 2476517"/>
                    <a:gd name="connsiteX2268" fmla="*/ 735528 w 2786049"/>
                    <a:gd name="connsiteY2268" fmla="*/ 901394 h 2476517"/>
                    <a:gd name="connsiteX2269" fmla="*/ 744096 w 2786049"/>
                    <a:gd name="connsiteY2269" fmla="*/ 900725 h 2476517"/>
                    <a:gd name="connsiteX2270" fmla="*/ 750854 w 2786049"/>
                    <a:gd name="connsiteY2270" fmla="*/ 900193 h 2476517"/>
                    <a:gd name="connsiteX2271" fmla="*/ 770752 w 2786049"/>
                    <a:gd name="connsiteY2271" fmla="*/ 898658 h 2476517"/>
                    <a:gd name="connsiteX2272" fmla="*/ 793418 w 2786049"/>
                    <a:gd name="connsiteY2272" fmla="*/ 896900 h 2476517"/>
                    <a:gd name="connsiteX2273" fmla="*/ 794438 w 2786049"/>
                    <a:gd name="connsiteY2273" fmla="*/ 896863 h 2476517"/>
                    <a:gd name="connsiteX2274" fmla="*/ 802495 w 2786049"/>
                    <a:gd name="connsiteY2274" fmla="*/ 896566 h 2476517"/>
                    <a:gd name="connsiteX2275" fmla="*/ 810392 w 2786049"/>
                    <a:gd name="connsiteY2275" fmla="*/ 898423 h 2476517"/>
                    <a:gd name="connsiteX2276" fmla="*/ 814720 w 2786049"/>
                    <a:gd name="connsiteY2276" fmla="*/ 899438 h 2476517"/>
                    <a:gd name="connsiteX2277" fmla="*/ 818472 w 2786049"/>
                    <a:gd name="connsiteY2277" fmla="*/ 900329 h 2476517"/>
                    <a:gd name="connsiteX2278" fmla="*/ 824405 w 2786049"/>
                    <a:gd name="connsiteY2278" fmla="*/ 901381 h 2476517"/>
                    <a:gd name="connsiteX2279" fmla="*/ 856716 w 2786049"/>
                    <a:gd name="connsiteY2279" fmla="*/ 907125 h 2476517"/>
                    <a:gd name="connsiteX2280" fmla="*/ 897156 w 2786049"/>
                    <a:gd name="connsiteY2280" fmla="*/ 914355 h 2476517"/>
                    <a:gd name="connsiteX2281" fmla="*/ 897715 w 2786049"/>
                    <a:gd name="connsiteY2281" fmla="*/ 914466 h 2476517"/>
                    <a:gd name="connsiteX2282" fmla="*/ 898734 w 2786049"/>
                    <a:gd name="connsiteY2282" fmla="*/ 914676 h 2476517"/>
                    <a:gd name="connsiteX2283" fmla="*/ 923056 w 2786049"/>
                    <a:gd name="connsiteY2283" fmla="*/ 919529 h 2476517"/>
                    <a:gd name="connsiteX2284" fmla="*/ 933133 w 2786049"/>
                    <a:gd name="connsiteY2284" fmla="*/ 921547 h 2476517"/>
                    <a:gd name="connsiteX2285" fmla="*/ 936776 w 2786049"/>
                    <a:gd name="connsiteY2285" fmla="*/ 923156 h 2476517"/>
                    <a:gd name="connsiteX2286" fmla="*/ 938549 w 2786049"/>
                    <a:gd name="connsiteY2286" fmla="*/ 925038 h 2476517"/>
                    <a:gd name="connsiteX2287" fmla="*/ 939282 w 2786049"/>
                    <a:gd name="connsiteY2287" fmla="*/ 925817 h 2476517"/>
                    <a:gd name="connsiteX2288" fmla="*/ 943627 w 2786049"/>
                    <a:gd name="connsiteY2288" fmla="*/ 930447 h 2476517"/>
                    <a:gd name="connsiteX2289" fmla="*/ 948598 w 2786049"/>
                    <a:gd name="connsiteY2289" fmla="*/ 933097 h 2476517"/>
                    <a:gd name="connsiteX2290" fmla="*/ 949372 w 2786049"/>
                    <a:gd name="connsiteY2290" fmla="*/ 933505 h 2476517"/>
                    <a:gd name="connsiteX2291" fmla="*/ 949834 w 2786049"/>
                    <a:gd name="connsiteY2291" fmla="*/ 933666 h 2476517"/>
                    <a:gd name="connsiteX2292" fmla="*/ 954709 w 2786049"/>
                    <a:gd name="connsiteY2292" fmla="*/ 935362 h 2476517"/>
                    <a:gd name="connsiteX2293" fmla="*/ 959059 w 2786049"/>
                    <a:gd name="connsiteY2293" fmla="*/ 933777 h 2476517"/>
                    <a:gd name="connsiteX2294" fmla="*/ 962337 w 2786049"/>
                    <a:gd name="connsiteY2294" fmla="*/ 930386 h 2476517"/>
                    <a:gd name="connsiteX2295" fmla="*/ 966926 w 2786049"/>
                    <a:gd name="connsiteY2295" fmla="*/ 915951 h 2476517"/>
                    <a:gd name="connsiteX2296" fmla="*/ 968628 w 2786049"/>
                    <a:gd name="connsiteY2296" fmla="*/ 910604 h 2476517"/>
                    <a:gd name="connsiteX2297" fmla="*/ 974163 w 2786049"/>
                    <a:gd name="connsiteY2297" fmla="*/ 907187 h 2476517"/>
                    <a:gd name="connsiteX2298" fmla="*/ 980759 w 2786049"/>
                    <a:gd name="connsiteY2298" fmla="*/ 899970 h 2476517"/>
                    <a:gd name="connsiteX2299" fmla="*/ 981234 w 2786049"/>
                    <a:gd name="connsiteY2299" fmla="*/ 899537 h 2476517"/>
                    <a:gd name="connsiteX2300" fmla="*/ 985112 w 2786049"/>
                    <a:gd name="connsiteY2300" fmla="*/ 895217 h 2476517"/>
                    <a:gd name="connsiteX2301" fmla="*/ 988355 w 2786049"/>
                    <a:gd name="connsiteY2301" fmla="*/ 894177 h 2476517"/>
                    <a:gd name="connsiteX2302" fmla="*/ 993807 w 2786049"/>
                    <a:gd name="connsiteY2302" fmla="*/ 892431 h 2476517"/>
                    <a:gd name="connsiteX2303" fmla="*/ 994710 w 2786049"/>
                    <a:gd name="connsiteY2303" fmla="*/ 891664 h 2476517"/>
                    <a:gd name="connsiteX2304" fmla="*/ 998010 w 2786049"/>
                    <a:gd name="connsiteY2304" fmla="*/ 888878 h 2476517"/>
                    <a:gd name="connsiteX2305" fmla="*/ 1000557 w 2786049"/>
                    <a:gd name="connsiteY2305" fmla="*/ 886725 h 2476517"/>
                    <a:gd name="connsiteX2306" fmla="*/ 1002498 w 2786049"/>
                    <a:gd name="connsiteY2306" fmla="*/ 885090 h 2476517"/>
                    <a:gd name="connsiteX2307" fmla="*/ 1006231 w 2786049"/>
                    <a:gd name="connsiteY2307" fmla="*/ 883630 h 2476517"/>
                    <a:gd name="connsiteX2308" fmla="*/ 1016838 w 2786049"/>
                    <a:gd name="connsiteY2308" fmla="*/ 882850 h 2476517"/>
                    <a:gd name="connsiteX2309" fmla="*/ 1019805 w 2786049"/>
                    <a:gd name="connsiteY2309" fmla="*/ 881463 h 2476517"/>
                    <a:gd name="connsiteX2310" fmla="*/ 1027877 w 2786049"/>
                    <a:gd name="connsiteY2310" fmla="*/ 877688 h 2476517"/>
                    <a:gd name="connsiteX2311" fmla="*/ 1033032 w 2786049"/>
                    <a:gd name="connsiteY2311" fmla="*/ 876537 h 2476517"/>
                    <a:gd name="connsiteX2312" fmla="*/ 1036023 w 2786049"/>
                    <a:gd name="connsiteY2312" fmla="*/ 877304 h 2476517"/>
                    <a:gd name="connsiteX2313" fmla="*/ 1037680 w 2786049"/>
                    <a:gd name="connsiteY2313" fmla="*/ 877725 h 2476517"/>
                    <a:gd name="connsiteX2314" fmla="*/ 1038001 w 2786049"/>
                    <a:gd name="connsiteY2314" fmla="*/ 877812 h 2476517"/>
                    <a:gd name="connsiteX2315" fmla="*/ 1039176 w 2786049"/>
                    <a:gd name="connsiteY2315" fmla="*/ 878109 h 2476517"/>
                    <a:gd name="connsiteX2316" fmla="*/ 1045394 w 2786049"/>
                    <a:gd name="connsiteY2316" fmla="*/ 877787 h 2476517"/>
                    <a:gd name="connsiteX2317" fmla="*/ 1050227 w 2786049"/>
                    <a:gd name="connsiteY2317" fmla="*/ 875781 h 2476517"/>
                    <a:gd name="connsiteX2318" fmla="*/ 1055679 w 2786049"/>
                    <a:gd name="connsiteY2318" fmla="*/ 872749 h 2476517"/>
                    <a:gd name="connsiteX2319" fmla="*/ 1057546 w 2786049"/>
                    <a:gd name="connsiteY2319" fmla="*/ 871721 h 2476517"/>
                    <a:gd name="connsiteX2320" fmla="*/ 1058324 w 2786049"/>
                    <a:gd name="connsiteY2320" fmla="*/ 871288 h 2476517"/>
                    <a:gd name="connsiteX2321" fmla="*/ 1058547 w 2786049"/>
                    <a:gd name="connsiteY2321" fmla="*/ 871226 h 2476517"/>
                    <a:gd name="connsiteX2322" fmla="*/ 1067831 w 2786049"/>
                    <a:gd name="connsiteY2322" fmla="*/ 868614 h 2476517"/>
                    <a:gd name="connsiteX2323" fmla="*/ 1078413 w 2786049"/>
                    <a:gd name="connsiteY2323" fmla="*/ 867500 h 2476517"/>
                    <a:gd name="connsiteX2324" fmla="*/ 1080020 w 2786049"/>
                    <a:gd name="connsiteY2324" fmla="*/ 867326 h 2476517"/>
                    <a:gd name="connsiteX2325" fmla="*/ 1081046 w 2786049"/>
                    <a:gd name="connsiteY2325" fmla="*/ 867215 h 2476517"/>
                    <a:gd name="connsiteX2326" fmla="*/ 1101011 w 2786049"/>
                    <a:gd name="connsiteY2326" fmla="*/ 866002 h 2476517"/>
                    <a:gd name="connsiteX2327" fmla="*/ 1110529 w 2786049"/>
                    <a:gd name="connsiteY2327" fmla="*/ 865420 h 2476517"/>
                    <a:gd name="connsiteX2328" fmla="*/ 1121037 w 2786049"/>
                    <a:gd name="connsiteY2328" fmla="*/ 866349 h 2476517"/>
                    <a:gd name="connsiteX2329" fmla="*/ 1144970 w 2786049"/>
                    <a:gd name="connsiteY2329" fmla="*/ 868478 h 2476517"/>
                    <a:gd name="connsiteX2330" fmla="*/ 1149049 w 2786049"/>
                    <a:gd name="connsiteY2330" fmla="*/ 868837 h 2476517"/>
                    <a:gd name="connsiteX2331" fmla="*/ 1151052 w 2786049"/>
                    <a:gd name="connsiteY2331" fmla="*/ 869122 h 2476517"/>
                    <a:gd name="connsiteX2332" fmla="*/ 1151583 w 2786049"/>
                    <a:gd name="connsiteY2332" fmla="*/ 869184 h 2476517"/>
                    <a:gd name="connsiteX2333" fmla="*/ 1163513 w 2786049"/>
                    <a:gd name="connsiteY2333" fmla="*/ 870830 h 2476517"/>
                    <a:gd name="connsiteX2334" fmla="*/ 1164971 w 2786049"/>
                    <a:gd name="connsiteY2334" fmla="*/ 871028 h 2476517"/>
                    <a:gd name="connsiteX2335" fmla="*/ 1166677 w 2786049"/>
                    <a:gd name="connsiteY2335" fmla="*/ 871263 h 2476517"/>
                    <a:gd name="connsiteX2336" fmla="*/ 1206050 w 2786049"/>
                    <a:gd name="connsiteY2336" fmla="*/ 874841 h 2476517"/>
                    <a:gd name="connsiteX2337" fmla="*/ 1206347 w 2786049"/>
                    <a:gd name="connsiteY2337" fmla="*/ 874878 h 2476517"/>
                    <a:gd name="connsiteX2338" fmla="*/ 1219438 w 2786049"/>
                    <a:gd name="connsiteY2338" fmla="*/ 880424 h 2476517"/>
                    <a:gd name="connsiteX2339" fmla="*/ 1227882 w 2786049"/>
                    <a:gd name="connsiteY2339" fmla="*/ 881488 h 2476517"/>
                    <a:gd name="connsiteX2340" fmla="*/ 1235410 w 2786049"/>
                    <a:gd name="connsiteY2340" fmla="*/ 881340 h 2476517"/>
                    <a:gd name="connsiteX2341" fmla="*/ 1237227 w 2786049"/>
                    <a:gd name="connsiteY2341" fmla="*/ 881104 h 2476517"/>
                    <a:gd name="connsiteX2342" fmla="*/ 1239267 w 2786049"/>
                    <a:gd name="connsiteY2342" fmla="*/ 880832 h 2476517"/>
                    <a:gd name="connsiteX2343" fmla="*/ 1248180 w 2786049"/>
                    <a:gd name="connsiteY2343" fmla="*/ 878567 h 2476517"/>
                    <a:gd name="connsiteX2344" fmla="*/ 1257686 w 2786049"/>
                    <a:gd name="connsiteY2344" fmla="*/ 875534 h 2476517"/>
                    <a:gd name="connsiteX2345" fmla="*/ 1277095 w 2786049"/>
                    <a:gd name="connsiteY2345" fmla="*/ 869369 h 2476517"/>
                    <a:gd name="connsiteX2346" fmla="*/ 1288171 w 2786049"/>
                    <a:gd name="connsiteY2346" fmla="*/ 866076 h 2476517"/>
                    <a:gd name="connsiteX2347" fmla="*/ 1290433 w 2786049"/>
                    <a:gd name="connsiteY2347" fmla="*/ 865396 h 2476517"/>
                    <a:gd name="connsiteX2348" fmla="*/ 1294488 w 2786049"/>
                    <a:gd name="connsiteY2348" fmla="*/ 864071 h 2476517"/>
                    <a:gd name="connsiteX2349" fmla="*/ 1296936 w 2786049"/>
                    <a:gd name="connsiteY2349" fmla="*/ 863266 h 2476517"/>
                    <a:gd name="connsiteX2350" fmla="*/ 1301065 w 2786049"/>
                    <a:gd name="connsiteY2350" fmla="*/ 861793 h 2476517"/>
                    <a:gd name="connsiteX2351" fmla="*/ 1302103 w 2786049"/>
                    <a:gd name="connsiteY2351" fmla="*/ 861583 h 2476517"/>
                    <a:gd name="connsiteX2352" fmla="*/ 1304143 w 2786049"/>
                    <a:gd name="connsiteY2352" fmla="*/ 861174 h 2476517"/>
                    <a:gd name="connsiteX2353" fmla="*/ 1328817 w 2786049"/>
                    <a:gd name="connsiteY2353" fmla="*/ 853573 h 2476517"/>
                    <a:gd name="connsiteX2354" fmla="*/ 1339436 w 2786049"/>
                    <a:gd name="connsiteY2354" fmla="*/ 850008 h 2476517"/>
                    <a:gd name="connsiteX2355" fmla="*/ 1344727 w 2786049"/>
                    <a:gd name="connsiteY2355" fmla="*/ 848238 h 2476517"/>
                    <a:gd name="connsiteX2356" fmla="*/ 1350018 w 2786049"/>
                    <a:gd name="connsiteY2356" fmla="*/ 846480 h 2476517"/>
                    <a:gd name="connsiteX2357" fmla="*/ 1372035 w 2786049"/>
                    <a:gd name="connsiteY2357" fmla="*/ 839994 h 2476517"/>
                    <a:gd name="connsiteX2358" fmla="*/ 1373667 w 2786049"/>
                    <a:gd name="connsiteY2358" fmla="*/ 839721 h 2476517"/>
                    <a:gd name="connsiteX2359" fmla="*/ 1374038 w 2786049"/>
                    <a:gd name="connsiteY2359" fmla="*/ 839659 h 2476517"/>
                    <a:gd name="connsiteX2360" fmla="*/ 1375979 w 2786049"/>
                    <a:gd name="connsiteY2360" fmla="*/ 838855 h 2476517"/>
                    <a:gd name="connsiteX2361" fmla="*/ 1377623 w 2786049"/>
                    <a:gd name="connsiteY2361" fmla="*/ 838149 h 2476517"/>
                    <a:gd name="connsiteX2362" fmla="*/ 1388538 w 2786049"/>
                    <a:gd name="connsiteY2362" fmla="*/ 835116 h 2476517"/>
                    <a:gd name="connsiteX2363" fmla="*/ 1400171 w 2786049"/>
                    <a:gd name="connsiteY2363" fmla="*/ 831105 h 2476517"/>
                    <a:gd name="connsiteX2364" fmla="*/ 1407625 w 2786049"/>
                    <a:gd name="connsiteY2364" fmla="*/ 829187 h 2476517"/>
                    <a:gd name="connsiteX2365" fmla="*/ 1407947 w 2786049"/>
                    <a:gd name="connsiteY2365" fmla="*/ 829100 h 2476517"/>
                    <a:gd name="connsiteX2366" fmla="*/ 1408256 w 2786049"/>
                    <a:gd name="connsiteY2366" fmla="*/ 829001 h 2476517"/>
                    <a:gd name="connsiteX2367" fmla="*/ 1414313 w 2786049"/>
                    <a:gd name="connsiteY2367" fmla="*/ 827293 h 2476517"/>
                    <a:gd name="connsiteX2368" fmla="*/ 1417416 w 2786049"/>
                    <a:gd name="connsiteY2368" fmla="*/ 826315 h 2476517"/>
                    <a:gd name="connsiteX2369" fmla="*/ 1425896 w 2786049"/>
                    <a:gd name="connsiteY2369" fmla="*/ 823616 h 2476517"/>
                    <a:gd name="connsiteX2370" fmla="*/ 1435811 w 2786049"/>
                    <a:gd name="connsiteY2370" fmla="*/ 820880 h 2476517"/>
                    <a:gd name="connsiteX2371" fmla="*/ 1437566 w 2786049"/>
                    <a:gd name="connsiteY2371" fmla="*/ 820001 h 2476517"/>
                    <a:gd name="connsiteX2372" fmla="*/ 1440632 w 2786049"/>
                    <a:gd name="connsiteY2372" fmla="*/ 819160 h 2476517"/>
                    <a:gd name="connsiteX2373" fmla="*/ 1450558 w 2786049"/>
                    <a:gd name="connsiteY2373" fmla="*/ 816424 h 2476517"/>
                    <a:gd name="connsiteX2374" fmla="*/ 1451201 w 2786049"/>
                    <a:gd name="connsiteY2374" fmla="*/ 816213 h 2476517"/>
                    <a:gd name="connsiteX2375" fmla="*/ 1466209 w 2786049"/>
                    <a:gd name="connsiteY2375" fmla="*/ 811386 h 2476517"/>
                    <a:gd name="connsiteX2376" fmla="*/ 1471883 w 2786049"/>
                    <a:gd name="connsiteY2376" fmla="*/ 809392 h 2476517"/>
                    <a:gd name="connsiteX2377" fmla="*/ 1476556 w 2786049"/>
                    <a:gd name="connsiteY2377" fmla="*/ 808018 h 2476517"/>
                    <a:gd name="connsiteX2378" fmla="*/ 1478187 w 2786049"/>
                    <a:gd name="connsiteY2378" fmla="*/ 807548 h 2476517"/>
                    <a:gd name="connsiteX2379" fmla="*/ 1479992 w 2786049"/>
                    <a:gd name="connsiteY2379" fmla="*/ 806892 h 2476517"/>
                    <a:gd name="connsiteX2380" fmla="*/ 1482168 w 2786049"/>
                    <a:gd name="connsiteY2380" fmla="*/ 806100 h 2476517"/>
                    <a:gd name="connsiteX2381" fmla="*/ 1484232 w 2786049"/>
                    <a:gd name="connsiteY2381" fmla="*/ 805555 h 2476517"/>
                    <a:gd name="connsiteX2382" fmla="*/ 1490327 w 2786049"/>
                    <a:gd name="connsiteY2382" fmla="*/ 803933 h 2476517"/>
                    <a:gd name="connsiteX2383" fmla="*/ 1491847 w 2786049"/>
                    <a:gd name="connsiteY2383" fmla="*/ 803401 h 2476517"/>
                    <a:gd name="connsiteX2384" fmla="*/ 1497002 w 2786049"/>
                    <a:gd name="connsiteY2384" fmla="*/ 801594 h 2476517"/>
                    <a:gd name="connsiteX2385" fmla="*/ 1516065 w 2786049"/>
                    <a:gd name="connsiteY2385" fmla="*/ 795875 h 2476517"/>
                    <a:gd name="connsiteX2386" fmla="*/ 1518389 w 2786049"/>
                    <a:gd name="connsiteY2386" fmla="*/ 795169 h 2476517"/>
                    <a:gd name="connsiteX2387" fmla="*/ 1525831 w 2786049"/>
                    <a:gd name="connsiteY2387" fmla="*/ 792928 h 2476517"/>
                    <a:gd name="connsiteX2388" fmla="*/ 1531245 w 2786049"/>
                    <a:gd name="connsiteY2388" fmla="*/ 791171 h 2476517"/>
                    <a:gd name="connsiteX2389" fmla="*/ 1533297 w 2786049"/>
                    <a:gd name="connsiteY2389" fmla="*/ 790502 h 2476517"/>
                    <a:gd name="connsiteX2390" fmla="*/ 1536734 w 2786049"/>
                    <a:gd name="connsiteY2390" fmla="*/ 789388 h 2476517"/>
                    <a:gd name="connsiteX2391" fmla="*/ 1549800 w 2786049"/>
                    <a:gd name="connsiteY2391" fmla="*/ 785291 h 2476517"/>
                    <a:gd name="connsiteX2392" fmla="*/ 1555945 w 2786049"/>
                    <a:gd name="connsiteY2392" fmla="*/ 783322 h 2476517"/>
                    <a:gd name="connsiteX2393" fmla="*/ 1561409 w 2786049"/>
                    <a:gd name="connsiteY2393" fmla="*/ 781564 h 2476517"/>
                    <a:gd name="connsiteX2394" fmla="*/ 1564091 w 2786049"/>
                    <a:gd name="connsiteY2394" fmla="*/ 780512 h 2476517"/>
                    <a:gd name="connsiteX2395" fmla="*/ 1569716 w 2786049"/>
                    <a:gd name="connsiteY2395" fmla="*/ 778854 h 2476517"/>
                    <a:gd name="connsiteX2396" fmla="*/ 1575155 w 2786049"/>
                    <a:gd name="connsiteY2396" fmla="*/ 776736 h 2476517"/>
                    <a:gd name="connsiteX2397" fmla="*/ 1579173 w 2786049"/>
                    <a:gd name="connsiteY2397" fmla="*/ 775511 h 2476517"/>
                    <a:gd name="connsiteX2398" fmla="*/ 1583536 w 2786049"/>
                    <a:gd name="connsiteY2398" fmla="*/ 774186 h 2476517"/>
                    <a:gd name="connsiteX2399" fmla="*/ 1587443 w 2786049"/>
                    <a:gd name="connsiteY2399" fmla="*/ 772788 h 2476517"/>
                    <a:gd name="connsiteX2400" fmla="*/ 1587987 w 2786049"/>
                    <a:gd name="connsiteY2400" fmla="*/ 772590 h 2476517"/>
                    <a:gd name="connsiteX2401" fmla="*/ 1589211 w 2786049"/>
                    <a:gd name="connsiteY2401" fmla="*/ 771847 h 2476517"/>
                    <a:gd name="connsiteX2402" fmla="*/ 1590459 w 2786049"/>
                    <a:gd name="connsiteY2402" fmla="*/ 771117 h 2476517"/>
                    <a:gd name="connsiteX2403" fmla="*/ 1591658 w 2786049"/>
                    <a:gd name="connsiteY2403" fmla="*/ 769408 h 2476517"/>
                    <a:gd name="connsiteX2404" fmla="*/ 1592178 w 2786049"/>
                    <a:gd name="connsiteY2404" fmla="*/ 768678 h 2476517"/>
                    <a:gd name="connsiteX2405" fmla="*/ 1594625 w 2786049"/>
                    <a:gd name="connsiteY2405" fmla="*/ 765224 h 2476517"/>
                    <a:gd name="connsiteX2406" fmla="*/ 1595144 w 2786049"/>
                    <a:gd name="connsiteY2406" fmla="*/ 764481 h 2476517"/>
                    <a:gd name="connsiteX2407" fmla="*/ 1596541 w 2786049"/>
                    <a:gd name="connsiteY2407" fmla="*/ 763132 h 2476517"/>
                    <a:gd name="connsiteX2408" fmla="*/ 1600917 w 2786049"/>
                    <a:gd name="connsiteY2408" fmla="*/ 758886 h 2476517"/>
                    <a:gd name="connsiteX2409" fmla="*/ 1607704 w 2786049"/>
                    <a:gd name="connsiteY2409" fmla="*/ 753018 h 2476517"/>
                    <a:gd name="connsiteX2410" fmla="*/ 1607803 w 2786049"/>
                    <a:gd name="connsiteY2410" fmla="*/ 752709 h 2476517"/>
                    <a:gd name="connsiteX2411" fmla="*/ 1607976 w 2786049"/>
                    <a:gd name="connsiteY2411" fmla="*/ 752139 h 2476517"/>
                    <a:gd name="connsiteX2412" fmla="*/ 1609670 w 2786049"/>
                    <a:gd name="connsiteY2412" fmla="*/ 751520 h 2476517"/>
                    <a:gd name="connsiteX2413" fmla="*/ 1613007 w 2786049"/>
                    <a:gd name="connsiteY2413" fmla="*/ 747287 h 2476517"/>
                    <a:gd name="connsiteX2414" fmla="*/ 1617581 w 2786049"/>
                    <a:gd name="connsiteY2414" fmla="*/ 738659 h 2476517"/>
                    <a:gd name="connsiteX2415" fmla="*/ 1620894 w 2786049"/>
                    <a:gd name="connsiteY2415" fmla="*/ 735848 h 2476517"/>
                    <a:gd name="connsiteX2416" fmla="*/ 1621525 w 2786049"/>
                    <a:gd name="connsiteY2416" fmla="*/ 734437 h 2476517"/>
                    <a:gd name="connsiteX2417" fmla="*/ 1622403 w 2786049"/>
                    <a:gd name="connsiteY2417" fmla="*/ 732482 h 2476517"/>
                    <a:gd name="connsiteX2418" fmla="*/ 1622279 w 2786049"/>
                    <a:gd name="connsiteY2418" fmla="*/ 731145 h 2476517"/>
                    <a:gd name="connsiteX2419" fmla="*/ 1621463 w 2786049"/>
                    <a:gd name="connsiteY2419" fmla="*/ 730303 h 2476517"/>
                    <a:gd name="connsiteX2420" fmla="*/ 1616147 w 2786049"/>
                    <a:gd name="connsiteY2420" fmla="*/ 725995 h 2476517"/>
                    <a:gd name="connsiteX2421" fmla="*/ 1610659 w 2786049"/>
                    <a:gd name="connsiteY2421" fmla="*/ 721526 h 2476517"/>
                    <a:gd name="connsiteX2422" fmla="*/ 1610189 w 2786049"/>
                    <a:gd name="connsiteY2422" fmla="*/ 721155 h 2476517"/>
                    <a:gd name="connsiteX2423" fmla="*/ 1605182 w 2786049"/>
                    <a:gd name="connsiteY2423" fmla="*/ 717094 h 2476517"/>
                    <a:gd name="connsiteX2424" fmla="*/ 1604206 w 2786049"/>
                    <a:gd name="connsiteY2424" fmla="*/ 715943 h 2476517"/>
                    <a:gd name="connsiteX2425" fmla="*/ 1600682 w 2786049"/>
                    <a:gd name="connsiteY2425" fmla="*/ 713876 h 2476517"/>
                    <a:gd name="connsiteX2426" fmla="*/ 1598383 w 2786049"/>
                    <a:gd name="connsiteY2426" fmla="*/ 711907 h 2476517"/>
                    <a:gd name="connsiteX2427" fmla="*/ 1591955 w 2786049"/>
                    <a:gd name="connsiteY2427" fmla="*/ 706436 h 2476517"/>
                    <a:gd name="connsiteX2428" fmla="*/ 1589668 w 2786049"/>
                    <a:gd name="connsiteY2428" fmla="*/ 704728 h 2476517"/>
                    <a:gd name="connsiteX2429" fmla="*/ 1586812 w 2786049"/>
                    <a:gd name="connsiteY2429" fmla="*/ 702623 h 2476517"/>
                    <a:gd name="connsiteX2430" fmla="*/ 1586404 w 2786049"/>
                    <a:gd name="connsiteY2430" fmla="*/ 701051 h 2476517"/>
                    <a:gd name="connsiteX2431" fmla="*/ 1585799 w 2786049"/>
                    <a:gd name="connsiteY2431" fmla="*/ 698724 h 2476517"/>
                    <a:gd name="connsiteX2432" fmla="*/ 1585848 w 2786049"/>
                    <a:gd name="connsiteY2432" fmla="*/ 694255 h 2476517"/>
                    <a:gd name="connsiteX2433" fmla="*/ 1585861 w 2786049"/>
                    <a:gd name="connsiteY2433" fmla="*/ 692645 h 2476517"/>
                    <a:gd name="connsiteX2434" fmla="*/ 1586281 w 2786049"/>
                    <a:gd name="connsiteY2434" fmla="*/ 691965 h 2476517"/>
                    <a:gd name="connsiteX2435" fmla="*/ 1586986 w 2786049"/>
                    <a:gd name="connsiteY2435" fmla="*/ 690801 h 2476517"/>
                    <a:gd name="connsiteX2436" fmla="*/ 1591423 w 2786049"/>
                    <a:gd name="connsiteY2436" fmla="*/ 683510 h 2476517"/>
                    <a:gd name="connsiteX2437" fmla="*/ 1591609 w 2786049"/>
                    <a:gd name="connsiteY2437" fmla="*/ 682173 h 2476517"/>
                    <a:gd name="connsiteX2438" fmla="*/ 1591671 w 2786049"/>
                    <a:gd name="connsiteY2438" fmla="*/ 681653 h 2476517"/>
                    <a:gd name="connsiteX2439" fmla="*/ 1592264 w 2786049"/>
                    <a:gd name="connsiteY2439" fmla="*/ 677172 h 2476517"/>
                    <a:gd name="connsiteX2440" fmla="*/ 1592857 w 2786049"/>
                    <a:gd name="connsiteY2440" fmla="*/ 676219 h 2476517"/>
                    <a:gd name="connsiteX2441" fmla="*/ 1594761 w 2786049"/>
                    <a:gd name="connsiteY2441" fmla="*/ 673124 h 2476517"/>
                    <a:gd name="connsiteX2442" fmla="*/ 1597876 w 2786049"/>
                    <a:gd name="connsiteY2442" fmla="*/ 669001 h 2476517"/>
                    <a:gd name="connsiteX2443" fmla="*/ 1599434 w 2786049"/>
                    <a:gd name="connsiteY2443" fmla="*/ 666947 h 2476517"/>
                    <a:gd name="connsiteX2444" fmla="*/ 1599718 w 2786049"/>
                    <a:gd name="connsiteY2444" fmla="*/ 666155 h 2476517"/>
                    <a:gd name="connsiteX2445" fmla="*/ 1600064 w 2786049"/>
                    <a:gd name="connsiteY2445" fmla="*/ 665189 h 2476517"/>
                    <a:gd name="connsiteX2446" fmla="*/ 1600435 w 2786049"/>
                    <a:gd name="connsiteY2446" fmla="*/ 662812 h 2476517"/>
                    <a:gd name="connsiteX2447" fmla="*/ 1600361 w 2786049"/>
                    <a:gd name="connsiteY2447" fmla="*/ 660794 h 2476517"/>
                    <a:gd name="connsiteX2448" fmla="*/ 1600213 w 2786049"/>
                    <a:gd name="connsiteY2448" fmla="*/ 657143 h 2476517"/>
                    <a:gd name="connsiteX2449" fmla="*/ 1601968 w 2786049"/>
                    <a:gd name="connsiteY2449" fmla="*/ 652191 h 2476517"/>
                    <a:gd name="connsiteX2450" fmla="*/ 1604490 w 2786049"/>
                    <a:gd name="connsiteY2450" fmla="*/ 646719 h 2476517"/>
                    <a:gd name="connsiteX2451" fmla="*/ 1605318 w 2786049"/>
                    <a:gd name="connsiteY2451" fmla="*/ 645605 h 2476517"/>
                    <a:gd name="connsiteX2452" fmla="*/ 1607160 w 2786049"/>
                    <a:gd name="connsiteY2452" fmla="*/ 643142 h 2476517"/>
                    <a:gd name="connsiteX2453" fmla="*/ 1608990 w 2786049"/>
                    <a:gd name="connsiteY2453" fmla="*/ 638103 h 2476517"/>
                    <a:gd name="connsiteX2454" fmla="*/ 1610127 w 2786049"/>
                    <a:gd name="connsiteY2454" fmla="*/ 625526 h 2476517"/>
                    <a:gd name="connsiteX2455" fmla="*/ 1612191 w 2786049"/>
                    <a:gd name="connsiteY2455" fmla="*/ 616465 h 2476517"/>
                    <a:gd name="connsiteX2456" fmla="*/ 1612983 w 2786049"/>
                    <a:gd name="connsiteY2456" fmla="*/ 614373 h 2476517"/>
                    <a:gd name="connsiteX2457" fmla="*/ 1613675 w 2786049"/>
                    <a:gd name="connsiteY2457" fmla="*/ 612540 h 2476517"/>
                    <a:gd name="connsiteX2458" fmla="*/ 1614503 w 2786049"/>
                    <a:gd name="connsiteY2458" fmla="*/ 605646 h 2476517"/>
                    <a:gd name="connsiteX2459" fmla="*/ 1614726 w 2786049"/>
                    <a:gd name="connsiteY2459" fmla="*/ 603071 h 2476517"/>
                    <a:gd name="connsiteX2460" fmla="*/ 1614874 w 2786049"/>
                    <a:gd name="connsiteY2460" fmla="*/ 601375 h 2476517"/>
                    <a:gd name="connsiteX2461" fmla="*/ 1614194 w 2786049"/>
                    <a:gd name="connsiteY2461" fmla="*/ 599753 h 2476517"/>
                    <a:gd name="connsiteX2462" fmla="*/ 1613996 w 2786049"/>
                    <a:gd name="connsiteY2462" fmla="*/ 596733 h 2476517"/>
                    <a:gd name="connsiteX2463" fmla="*/ 1613774 w 2786049"/>
                    <a:gd name="connsiteY2463" fmla="*/ 593304 h 2476517"/>
                    <a:gd name="connsiteX2464" fmla="*/ 1614343 w 2786049"/>
                    <a:gd name="connsiteY2464" fmla="*/ 589813 h 2476517"/>
                    <a:gd name="connsiteX2465" fmla="*/ 1615319 w 2786049"/>
                    <a:gd name="connsiteY2465" fmla="*/ 586706 h 2476517"/>
                    <a:gd name="connsiteX2466" fmla="*/ 1615690 w 2786049"/>
                    <a:gd name="connsiteY2466" fmla="*/ 586062 h 2476517"/>
                    <a:gd name="connsiteX2467" fmla="*/ 1619201 w 2786049"/>
                    <a:gd name="connsiteY2467" fmla="*/ 579934 h 2476517"/>
                    <a:gd name="connsiteX2468" fmla="*/ 1620103 w 2786049"/>
                    <a:gd name="connsiteY2468" fmla="*/ 576840 h 2476517"/>
                    <a:gd name="connsiteX2469" fmla="*/ 1620165 w 2786049"/>
                    <a:gd name="connsiteY2469" fmla="*/ 576654 h 2476517"/>
                    <a:gd name="connsiteX2470" fmla="*/ 1620091 w 2786049"/>
                    <a:gd name="connsiteY2470" fmla="*/ 574772 h 2476517"/>
                    <a:gd name="connsiteX2471" fmla="*/ 1618743 w 2786049"/>
                    <a:gd name="connsiteY2471" fmla="*/ 572544 h 2476517"/>
                    <a:gd name="connsiteX2472" fmla="*/ 1615591 w 2786049"/>
                    <a:gd name="connsiteY2472" fmla="*/ 568013 h 2476517"/>
                    <a:gd name="connsiteX2473" fmla="*/ 1615270 w 2786049"/>
                    <a:gd name="connsiteY2473" fmla="*/ 566503 h 2476517"/>
                    <a:gd name="connsiteX2474" fmla="*/ 1614924 w 2786049"/>
                    <a:gd name="connsiteY2474" fmla="*/ 564893 h 2476517"/>
                    <a:gd name="connsiteX2475" fmla="*/ 1615851 w 2786049"/>
                    <a:gd name="connsiteY2475" fmla="*/ 556897 h 2476517"/>
                    <a:gd name="connsiteX2476" fmla="*/ 1613774 w 2786049"/>
                    <a:gd name="connsiteY2476" fmla="*/ 554706 h 2476517"/>
                    <a:gd name="connsiteX2477" fmla="*/ 1612253 w 2786049"/>
                    <a:gd name="connsiteY2477" fmla="*/ 553096 h 2476517"/>
                    <a:gd name="connsiteX2478" fmla="*/ 1612117 w 2786049"/>
                    <a:gd name="connsiteY2478" fmla="*/ 552824 h 2476517"/>
                    <a:gd name="connsiteX2479" fmla="*/ 1611685 w 2786049"/>
                    <a:gd name="connsiteY2479" fmla="*/ 552057 h 2476517"/>
                    <a:gd name="connsiteX2480" fmla="*/ 1607024 w 2786049"/>
                    <a:gd name="connsiteY2480" fmla="*/ 549531 h 2476517"/>
                    <a:gd name="connsiteX2481" fmla="*/ 1606554 w 2786049"/>
                    <a:gd name="connsiteY2481" fmla="*/ 549333 h 2476517"/>
                    <a:gd name="connsiteX2482" fmla="*/ 1605664 w 2786049"/>
                    <a:gd name="connsiteY2482" fmla="*/ 548949 h 2476517"/>
                    <a:gd name="connsiteX2483" fmla="*/ 1603452 w 2786049"/>
                    <a:gd name="connsiteY2483" fmla="*/ 546597 h 2476517"/>
                    <a:gd name="connsiteX2484" fmla="*/ 1603415 w 2786049"/>
                    <a:gd name="connsiteY2484" fmla="*/ 546399 h 2476517"/>
                    <a:gd name="connsiteX2485" fmla="*/ 1601807 w 2786049"/>
                    <a:gd name="connsiteY2485" fmla="*/ 536806 h 2476517"/>
                    <a:gd name="connsiteX2486" fmla="*/ 1598952 w 2786049"/>
                    <a:gd name="connsiteY2486" fmla="*/ 530232 h 2476517"/>
                    <a:gd name="connsiteX2487" fmla="*/ 1598742 w 2786049"/>
                    <a:gd name="connsiteY2487" fmla="*/ 529304 h 2476517"/>
                    <a:gd name="connsiteX2488" fmla="*/ 1598482 w 2786049"/>
                    <a:gd name="connsiteY2488" fmla="*/ 528116 h 2476517"/>
                    <a:gd name="connsiteX2489" fmla="*/ 1598470 w 2786049"/>
                    <a:gd name="connsiteY2489" fmla="*/ 527595 h 2476517"/>
                    <a:gd name="connsiteX2490" fmla="*/ 1598470 w 2786049"/>
                    <a:gd name="connsiteY2490" fmla="*/ 525999 h 2476517"/>
                    <a:gd name="connsiteX2491" fmla="*/ 1600930 w 2786049"/>
                    <a:gd name="connsiteY2491" fmla="*/ 516826 h 2476517"/>
                    <a:gd name="connsiteX2492" fmla="*/ 1601399 w 2786049"/>
                    <a:gd name="connsiteY2492" fmla="*/ 514684 h 2476517"/>
                    <a:gd name="connsiteX2493" fmla="*/ 1601993 w 2786049"/>
                    <a:gd name="connsiteY2493" fmla="*/ 512060 h 2476517"/>
                    <a:gd name="connsiteX2494" fmla="*/ 1603724 w 2786049"/>
                    <a:gd name="connsiteY2494" fmla="*/ 506242 h 2476517"/>
                    <a:gd name="connsiteX2495" fmla="*/ 1606851 w 2786049"/>
                    <a:gd name="connsiteY2495" fmla="*/ 493256 h 2476517"/>
                    <a:gd name="connsiteX2496" fmla="*/ 1608829 w 2786049"/>
                    <a:gd name="connsiteY2496" fmla="*/ 485073 h 2476517"/>
                    <a:gd name="connsiteX2497" fmla="*/ 1609286 w 2786049"/>
                    <a:gd name="connsiteY2497" fmla="*/ 483650 h 2476517"/>
                    <a:gd name="connsiteX2498" fmla="*/ 1610646 w 2786049"/>
                    <a:gd name="connsiteY2498" fmla="*/ 479404 h 2476517"/>
                    <a:gd name="connsiteX2499" fmla="*/ 1612191 w 2786049"/>
                    <a:gd name="connsiteY2499" fmla="*/ 473029 h 2476517"/>
                    <a:gd name="connsiteX2500" fmla="*/ 1613279 w 2786049"/>
                    <a:gd name="connsiteY2500" fmla="*/ 468510 h 2476517"/>
                    <a:gd name="connsiteX2501" fmla="*/ 1613848 w 2786049"/>
                    <a:gd name="connsiteY2501" fmla="*/ 467148 h 2476517"/>
                    <a:gd name="connsiteX2502" fmla="*/ 1614775 w 2786049"/>
                    <a:gd name="connsiteY2502" fmla="*/ 463027 h 2476517"/>
                    <a:gd name="connsiteX2503" fmla="*/ 1616320 w 2786049"/>
                    <a:gd name="connsiteY2503" fmla="*/ 456094 h 2476517"/>
                    <a:gd name="connsiteX2504" fmla="*/ 1616914 w 2786049"/>
                    <a:gd name="connsiteY2504" fmla="*/ 453668 h 2476517"/>
                    <a:gd name="connsiteX2505" fmla="*/ 1621129 w 2786049"/>
                    <a:gd name="connsiteY2505" fmla="*/ 436498 h 2476517"/>
                    <a:gd name="connsiteX2506" fmla="*/ 1622341 w 2786049"/>
                    <a:gd name="connsiteY2506" fmla="*/ 431596 h 2476517"/>
                    <a:gd name="connsiteX2507" fmla="*/ 1622872 w 2786049"/>
                    <a:gd name="connsiteY2507" fmla="*/ 429269 h 2476517"/>
                    <a:gd name="connsiteX2508" fmla="*/ 1624615 w 2786049"/>
                    <a:gd name="connsiteY2508" fmla="*/ 421705 h 2476517"/>
                    <a:gd name="connsiteX2509" fmla="*/ 1625357 w 2786049"/>
                    <a:gd name="connsiteY2509" fmla="*/ 418474 h 2476517"/>
                    <a:gd name="connsiteX2510" fmla="*/ 1627051 w 2786049"/>
                    <a:gd name="connsiteY2510" fmla="*/ 411641 h 2476517"/>
                    <a:gd name="connsiteX2511" fmla="*/ 1628139 w 2786049"/>
                    <a:gd name="connsiteY2511" fmla="*/ 407259 h 2476517"/>
                    <a:gd name="connsiteX2512" fmla="*/ 1628905 w 2786049"/>
                    <a:gd name="connsiteY2512" fmla="*/ 404869 h 2476517"/>
                    <a:gd name="connsiteX2513" fmla="*/ 1629684 w 2786049"/>
                    <a:gd name="connsiteY2513" fmla="*/ 400747 h 2476517"/>
                    <a:gd name="connsiteX2514" fmla="*/ 1630660 w 2786049"/>
                    <a:gd name="connsiteY2514" fmla="*/ 399175 h 2476517"/>
                    <a:gd name="connsiteX2515" fmla="*/ 1631093 w 2786049"/>
                    <a:gd name="connsiteY2515" fmla="*/ 398482 h 2476517"/>
                    <a:gd name="connsiteX2516" fmla="*/ 1632391 w 2786049"/>
                    <a:gd name="connsiteY2516" fmla="*/ 397826 h 2476517"/>
                    <a:gd name="connsiteX2517" fmla="*/ 1633949 w 2786049"/>
                    <a:gd name="connsiteY2517" fmla="*/ 397033 h 2476517"/>
                    <a:gd name="connsiteX2518" fmla="*/ 1638893 w 2786049"/>
                    <a:gd name="connsiteY2518" fmla="*/ 395610 h 2476517"/>
                    <a:gd name="connsiteX2519" fmla="*/ 1647337 w 2786049"/>
                    <a:gd name="connsiteY2519" fmla="*/ 393196 h 2476517"/>
                    <a:gd name="connsiteX2520" fmla="*/ 1658042 w 2786049"/>
                    <a:gd name="connsiteY2520" fmla="*/ 391129 h 2476517"/>
                    <a:gd name="connsiteX2521" fmla="*/ 1658561 w 2786049"/>
                    <a:gd name="connsiteY2521" fmla="*/ 390399 h 2476517"/>
                    <a:gd name="connsiteX2522" fmla="*/ 1665447 w 2786049"/>
                    <a:gd name="connsiteY2522" fmla="*/ 389668 h 2476517"/>
                    <a:gd name="connsiteX2523" fmla="*/ 1665719 w 2786049"/>
                    <a:gd name="connsiteY2523" fmla="*/ 389606 h 2476517"/>
                    <a:gd name="connsiteX2524" fmla="*/ 1668735 w 2786049"/>
                    <a:gd name="connsiteY2524" fmla="*/ 388913 h 2476517"/>
                    <a:gd name="connsiteX2525" fmla="*/ 1670923 w 2786049"/>
                    <a:gd name="connsiteY2525" fmla="*/ 388603 h 2476517"/>
                    <a:gd name="connsiteX2526" fmla="*/ 1673272 w 2786049"/>
                    <a:gd name="connsiteY2526" fmla="*/ 388257 h 2476517"/>
                    <a:gd name="connsiteX2527" fmla="*/ 1681790 w 2786049"/>
                    <a:gd name="connsiteY2527" fmla="*/ 385707 h 2476517"/>
                    <a:gd name="connsiteX2528" fmla="*/ 1686821 w 2786049"/>
                    <a:gd name="connsiteY2528" fmla="*/ 381993 h 2476517"/>
                    <a:gd name="connsiteX2529" fmla="*/ 1690307 w 2786049"/>
                    <a:gd name="connsiteY2529" fmla="*/ 378626 h 2476517"/>
                    <a:gd name="connsiteX2530" fmla="*/ 1692013 w 2786049"/>
                    <a:gd name="connsiteY2530" fmla="*/ 376979 h 2476517"/>
                    <a:gd name="connsiteX2531" fmla="*/ 1698206 w 2786049"/>
                    <a:gd name="connsiteY2531" fmla="*/ 371013 h 2476517"/>
                    <a:gd name="connsiteX2532" fmla="*/ 1704313 w 2786049"/>
                    <a:gd name="connsiteY2532" fmla="*/ 363697 h 2476517"/>
                    <a:gd name="connsiteX2533" fmla="*/ 1710544 w 2786049"/>
                    <a:gd name="connsiteY2533" fmla="*/ 357322 h 2476517"/>
                    <a:gd name="connsiteX2534" fmla="*/ 1711842 w 2786049"/>
                    <a:gd name="connsiteY2534" fmla="*/ 356406 h 2476517"/>
                    <a:gd name="connsiteX2535" fmla="*/ 1712657 w 2786049"/>
                    <a:gd name="connsiteY2535" fmla="*/ 355131 h 2476517"/>
                    <a:gd name="connsiteX2536" fmla="*/ 1713721 w 2786049"/>
                    <a:gd name="connsiteY2536" fmla="*/ 354524 h 2476517"/>
                    <a:gd name="connsiteX2537" fmla="*/ 1716415 w 2786049"/>
                    <a:gd name="connsiteY2537" fmla="*/ 353001 h 2476517"/>
                    <a:gd name="connsiteX2538" fmla="*/ 1717442 w 2786049"/>
                    <a:gd name="connsiteY2538" fmla="*/ 352419 h 2476517"/>
                    <a:gd name="connsiteX2539" fmla="*/ 1717763 w 2786049"/>
                    <a:gd name="connsiteY2539" fmla="*/ 346032 h 2476517"/>
                    <a:gd name="connsiteX2540" fmla="*/ 1718023 w 2786049"/>
                    <a:gd name="connsiteY2540" fmla="*/ 345400 h 2476517"/>
                    <a:gd name="connsiteX2541" fmla="*/ 1718925 w 2786049"/>
                    <a:gd name="connsiteY2541" fmla="*/ 343308 h 2476517"/>
                    <a:gd name="connsiteX2542" fmla="*/ 1718900 w 2786049"/>
                    <a:gd name="connsiteY2542" fmla="*/ 343123 h 2476517"/>
                    <a:gd name="connsiteX2543" fmla="*/ 1718344 w 2786049"/>
                    <a:gd name="connsiteY2543" fmla="*/ 338456 h 2476517"/>
                    <a:gd name="connsiteX2544" fmla="*/ 1719049 w 2786049"/>
                    <a:gd name="connsiteY2544" fmla="*/ 337168 h 2476517"/>
                    <a:gd name="connsiteX2545" fmla="*/ 1721521 w 2786049"/>
                    <a:gd name="connsiteY2545" fmla="*/ 332663 h 2476517"/>
                    <a:gd name="connsiteX2546" fmla="*/ 1723487 w 2786049"/>
                    <a:gd name="connsiteY2546" fmla="*/ 326287 h 2476517"/>
                    <a:gd name="connsiteX2547" fmla="*/ 1724525 w 2786049"/>
                    <a:gd name="connsiteY2547" fmla="*/ 324170 h 2476517"/>
                    <a:gd name="connsiteX2548" fmla="*/ 1725180 w 2786049"/>
                    <a:gd name="connsiteY2548" fmla="*/ 322846 h 2476517"/>
                    <a:gd name="connsiteX2549" fmla="*/ 1726318 w 2786049"/>
                    <a:gd name="connsiteY2549" fmla="*/ 315319 h 2476517"/>
                    <a:gd name="connsiteX2550" fmla="*/ 1727195 w 2786049"/>
                    <a:gd name="connsiteY2550" fmla="*/ 311259 h 2476517"/>
                    <a:gd name="connsiteX2551" fmla="*/ 1727801 w 2786049"/>
                    <a:gd name="connsiteY2551" fmla="*/ 308424 h 2476517"/>
                    <a:gd name="connsiteX2552" fmla="*/ 1728394 w 2786049"/>
                    <a:gd name="connsiteY2552" fmla="*/ 307298 h 2476517"/>
                    <a:gd name="connsiteX2553" fmla="*/ 1731621 w 2786049"/>
                    <a:gd name="connsiteY2553" fmla="*/ 305045 h 2476517"/>
                    <a:gd name="connsiteX2554" fmla="*/ 1733784 w 2786049"/>
                    <a:gd name="connsiteY2554" fmla="*/ 305317 h 2476517"/>
                    <a:gd name="connsiteX2555" fmla="*/ 1739545 w 2786049"/>
                    <a:gd name="connsiteY2555" fmla="*/ 306023 h 2476517"/>
                    <a:gd name="connsiteX2556" fmla="*/ 1742722 w 2786049"/>
                    <a:gd name="connsiteY2556" fmla="*/ 305998 h 2476517"/>
                    <a:gd name="connsiteX2557" fmla="*/ 1744984 w 2786049"/>
                    <a:gd name="connsiteY2557" fmla="*/ 305985 h 2476517"/>
                    <a:gd name="connsiteX2558" fmla="*/ 1746567 w 2786049"/>
                    <a:gd name="connsiteY2558" fmla="*/ 305627 h 2476517"/>
                    <a:gd name="connsiteX2559" fmla="*/ 1749917 w 2786049"/>
                    <a:gd name="connsiteY2559" fmla="*/ 304859 h 2476517"/>
                    <a:gd name="connsiteX2560" fmla="*/ 1752599 w 2786049"/>
                    <a:gd name="connsiteY2560" fmla="*/ 302792 h 2476517"/>
                    <a:gd name="connsiteX2561" fmla="*/ 1753724 w 2786049"/>
                    <a:gd name="connsiteY2561" fmla="*/ 301108 h 2476517"/>
                    <a:gd name="connsiteX2562" fmla="*/ 1754392 w 2786049"/>
                    <a:gd name="connsiteY2562" fmla="*/ 300266 h 2476517"/>
                    <a:gd name="connsiteX2563" fmla="*/ 1756098 w 2786049"/>
                    <a:gd name="connsiteY2563" fmla="*/ 297221 h 2476517"/>
                    <a:gd name="connsiteX2564" fmla="*/ 1758607 w 2786049"/>
                    <a:gd name="connsiteY2564" fmla="*/ 292752 h 2476517"/>
                    <a:gd name="connsiteX2565" fmla="*/ 1762365 w 2786049"/>
                    <a:gd name="connsiteY2565" fmla="*/ 287268 h 2476517"/>
                    <a:gd name="connsiteX2566" fmla="*/ 1768756 w 2786049"/>
                    <a:gd name="connsiteY2566" fmla="*/ 282379 h 2476517"/>
                    <a:gd name="connsiteX2567" fmla="*/ 1771785 w 2786049"/>
                    <a:gd name="connsiteY2567" fmla="*/ 280930 h 2476517"/>
                    <a:gd name="connsiteX2568" fmla="*/ 1782280 w 2786049"/>
                    <a:gd name="connsiteY2568" fmla="*/ 276313 h 2476517"/>
                    <a:gd name="connsiteX2569" fmla="*/ 1791712 w 2786049"/>
                    <a:gd name="connsiteY2569" fmla="*/ 273070 h 2476517"/>
                    <a:gd name="connsiteX2570" fmla="*/ 1796929 w 2786049"/>
                    <a:gd name="connsiteY2570" fmla="*/ 271621 h 2476517"/>
                    <a:gd name="connsiteX2571" fmla="*/ 1798685 w 2786049"/>
                    <a:gd name="connsiteY2571" fmla="*/ 271337 h 2476517"/>
                    <a:gd name="connsiteX2572" fmla="*/ 1799859 w 2786049"/>
                    <a:gd name="connsiteY2572" fmla="*/ 271101 h 2476517"/>
                    <a:gd name="connsiteX2573" fmla="*/ 1802060 w 2786049"/>
                    <a:gd name="connsiteY2573" fmla="*/ 270668 h 2476517"/>
                    <a:gd name="connsiteX2574" fmla="*/ 1806943 w 2786049"/>
                    <a:gd name="connsiteY2574" fmla="*/ 270581 h 2476517"/>
                    <a:gd name="connsiteX2575" fmla="*/ 1812481 w 2786049"/>
                    <a:gd name="connsiteY2575" fmla="*/ 270878 h 2476517"/>
                    <a:gd name="connsiteX2576" fmla="*/ 1815052 w 2786049"/>
                    <a:gd name="connsiteY2576" fmla="*/ 271015 h 2476517"/>
                    <a:gd name="connsiteX2577" fmla="*/ 1816758 w 2786049"/>
                    <a:gd name="connsiteY2577" fmla="*/ 271101 h 2476517"/>
                    <a:gd name="connsiteX2578" fmla="*/ 1817969 w 2786049"/>
                    <a:gd name="connsiteY2578" fmla="*/ 271287 h 2476517"/>
                    <a:gd name="connsiteX2579" fmla="*/ 1821443 w 2786049"/>
                    <a:gd name="connsiteY2579" fmla="*/ 271819 h 2476517"/>
                    <a:gd name="connsiteX2580" fmla="*/ 1824348 w 2786049"/>
                    <a:gd name="connsiteY2580" fmla="*/ 273689 h 2476517"/>
                    <a:gd name="connsiteX2581" fmla="*/ 1825300 w 2786049"/>
                    <a:gd name="connsiteY2581" fmla="*/ 276115 h 2476517"/>
                    <a:gd name="connsiteX2582" fmla="*/ 1825992 w 2786049"/>
                    <a:gd name="connsiteY2582" fmla="*/ 277873 h 2476517"/>
                    <a:gd name="connsiteX2583" fmla="*/ 1826376 w 2786049"/>
                    <a:gd name="connsiteY2583" fmla="*/ 279829 h 2476517"/>
                    <a:gd name="connsiteX2584" fmla="*/ 1825312 w 2786049"/>
                    <a:gd name="connsiteY2584" fmla="*/ 283493 h 2476517"/>
                    <a:gd name="connsiteX2585" fmla="*/ 1823100 w 2786049"/>
                    <a:gd name="connsiteY2585" fmla="*/ 285535 h 2476517"/>
                    <a:gd name="connsiteX2586" fmla="*/ 1818538 w 2786049"/>
                    <a:gd name="connsiteY2586" fmla="*/ 288284 h 2476517"/>
                    <a:gd name="connsiteX2587" fmla="*/ 1818241 w 2786049"/>
                    <a:gd name="connsiteY2587" fmla="*/ 289001 h 2476517"/>
                    <a:gd name="connsiteX2588" fmla="*/ 1817660 w 2786049"/>
                    <a:gd name="connsiteY2588" fmla="*/ 290437 h 2476517"/>
                    <a:gd name="connsiteX2589" fmla="*/ 1818278 w 2786049"/>
                    <a:gd name="connsiteY2589" fmla="*/ 292010 h 2476517"/>
                    <a:gd name="connsiteX2590" fmla="*/ 1818785 w 2786049"/>
                    <a:gd name="connsiteY2590" fmla="*/ 293322 h 2476517"/>
                    <a:gd name="connsiteX2591" fmla="*/ 1819737 w 2786049"/>
                    <a:gd name="connsiteY2591" fmla="*/ 294659 h 2476517"/>
                    <a:gd name="connsiteX2592" fmla="*/ 1820355 w 2786049"/>
                    <a:gd name="connsiteY2592" fmla="*/ 295550 h 2476517"/>
                    <a:gd name="connsiteX2593" fmla="*/ 1820652 w 2786049"/>
                    <a:gd name="connsiteY2593" fmla="*/ 295723 h 2476517"/>
                    <a:gd name="connsiteX2594" fmla="*/ 1823100 w 2786049"/>
                    <a:gd name="connsiteY2594" fmla="*/ 297184 h 2476517"/>
                    <a:gd name="connsiteX2595" fmla="*/ 1825881 w 2786049"/>
                    <a:gd name="connsiteY2595" fmla="*/ 297716 h 2476517"/>
                    <a:gd name="connsiteX2596" fmla="*/ 1827809 w 2786049"/>
                    <a:gd name="connsiteY2596" fmla="*/ 298756 h 2476517"/>
                    <a:gd name="connsiteX2597" fmla="*/ 1828984 w 2786049"/>
                    <a:gd name="connsiteY2597" fmla="*/ 298892 h 2476517"/>
                    <a:gd name="connsiteX2598" fmla="*/ 1831605 w 2786049"/>
                    <a:gd name="connsiteY2598" fmla="*/ 299177 h 2476517"/>
                    <a:gd name="connsiteX2599" fmla="*/ 1835140 w 2786049"/>
                    <a:gd name="connsiteY2599" fmla="*/ 298793 h 2476517"/>
                    <a:gd name="connsiteX2600" fmla="*/ 1838923 w 2786049"/>
                    <a:gd name="connsiteY2600" fmla="*/ 298385 h 2476517"/>
                    <a:gd name="connsiteX2601" fmla="*/ 1843732 w 2786049"/>
                    <a:gd name="connsiteY2601" fmla="*/ 295860 h 2476517"/>
                    <a:gd name="connsiteX2602" fmla="*/ 1845994 w 2786049"/>
                    <a:gd name="connsiteY2602" fmla="*/ 295154 h 2476517"/>
                    <a:gd name="connsiteX2603" fmla="*/ 1860408 w 2786049"/>
                    <a:gd name="connsiteY2603" fmla="*/ 294436 h 2476517"/>
                    <a:gd name="connsiteX2604" fmla="*/ 1861780 w 2786049"/>
                    <a:gd name="connsiteY2604" fmla="*/ 295575 h 2476517"/>
                    <a:gd name="connsiteX2605" fmla="*/ 1862979 w 2786049"/>
                    <a:gd name="connsiteY2605" fmla="*/ 297283 h 2476517"/>
                    <a:gd name="connsiteX2606" fmla="*/ 1865427 w 2786049"/>
                    <a:gd name="connsiteY2606" fmla="*/ 300811 h 2476517"/>
                    <a:gd name="connsiteX2607" fmla="*/ 1868691 w 2786049"/>
                    <a:gd name="connsiteY2607" fmla="*/ 302099 h 2476517"/>
                    <a:gd name="connsiteX2608" fmla="*/ 1869111 w 2786049"/>
                    <a:gd name="connsiteY2608" fmla="*/ 302259 h 2476517"/>
                    <a:gd name="connsiteX2609" fmla="*/ 1878345 w 2786049"/>
                    <a:gd name="connsiteY2609" fmla="*/ 302668 h 2476517"/>
                    <a:gd name="connsiteX2610" fmla="*/ 1883933 w 2786049"/>
                    <a:gd name="connsiteY2610" fmla="*/ 304302 h 2476517"/>
                    <a:gd name="connsiteX2611" fmla="*/ 1885404 w 2786049"/>
                    <a:gd name="connsiteY2611" fmla="*/ 305119 h 2476517"/>
                    <a:gd name="connsiteX2612" fmla="*/ 1888717 w 2786049"/>
                    <a:gd name="connsiteY2612" fmla="*/ 306964 h 2476517"/>
                    <a:gd name="connsiteX2613" fmla="*/ 1890163 w 2786049"/>
                    <a:gd name="connsiteY2613" fmla="*/ 307174 h 2476517"/>
                    <a:gd name="connsiteX2614" fmla="*/ 1891523 w 2786049"/>
                    <a:gd name="connsiteY2614" fmla="*/ 307360 h 2476517"/>
                    <a:gd name="connsiteX2615" fmla="*/ 1897445 w 2786049"/>
                    <a:gd name="connsiteY2615" fmla="*/ 305045 h 2476517"/>
                    <a:gd name="connsiteX2616" fmla="*/ 1898471 w 2786049"/>
                    <a:gd name="connsiteY2616" fmla="*/ 305094 h 2476517"/>
                    <a:gd name="connsiteX2617" fmla="*/ 1899126 w 2786049"/>
                    <a:gd name="connsiteY2617" fmla="*/ 305131 h 2476517"/>
                    <a:gd name="connsiteX2618" fmla="*/ 1901388 w 2786049"/>
                    <a:gd name="connsiteY2618" fmla="*/ 305243 h 2476517"/>
                    <a:gd name="connsiteX2619" fmla="*/ 1902896 w 2786049"/>
                    <a:gd name="connsiteY2619" fmla="*/ 304661 h 2476517"/>
                    <a:gd name="connsiteX2620" fmla="*/ 1904268 w 2786049"/>
                    <a:gd name="connsiteY2620" fmla="*/ 304129 h 2476517"/>
                    <a:gd name="connsiteX2621" fmla="*/ 1907038 w 2786049"/>
                    <a:gd name="connsiteY2621" fmla="*/ 304500 h 2476517"/>
                    <a:gd name="connsiteX2622" fmla="*/ 1908002 w 2786049"/>
                    <a:gd name="connsiteY2622" fmla="*/ 304636 h 2476517"/>
                    <a:gd name="connsiteX2623" fmla="*/ 1913379 w 2786049"/>
                    <a:gd name="connsiteY2623" fmla="*/ 302581 h 2476517"/>
                    <a:gd name="connsiteX2624" fmla="*/ 1914072 w 2786049"/>
                    <a:gd name="connsiteY2624" fmla="*/ 302594 h 2476517"/>
                    <a:gd name="connsiteX2625" fmla="*/ 1919214 w 2786049"/>
                    <a:gd name="connsiteY2625" fmla="*/ 302767 h 2476517"/>
                    <a:gd name="connsiteX2626" fmla="*/ 1919535 w 2786049"/>
                    <a:gd name="connsiteY2626" fmla="*/ 302779 h 2476517"/>
                    <a:gd name="connsiteX2627" fmla="*/ 1926743 w 2786049"/>
                    <a:gd name="connsiteY2627" fmla="*/ 303658 h 2476517"/>
                    <a:gd name="connsiteX2628" fmla="*/ 1929326 w 2786049"/>
                    <a:gd name="connsiteY2628" fmla="*/ 303052 h 2476517"/>
                    <a:gd name="connsiteX2629" fmla="*/ 1931440 w 2786049"/>
                    <a:gd name="connsiteY2629" fmla="*/ 302569 h 2476517"/>
                    <a:gd name="connsiteX2630" fmla="*/ 1935495 w 2786049"/>
                    <a:gd name="connsiteY2630" fmla="*/ 301009 h 2476517"/>
                    <a:gd name="connsiteX2631" fmla="*/ 1938610 w 2786049"/>
                    <a:gd name="connsiteY2631" fmla="*/ 299821 h 2476517"/>
                    <a:gd name="connsiteX2632" fmla="*/ 1942578 w 2786049"/>
                    <a:gd name="connsiteY2632" fmla="*/ 298051 h 2476517"/>
                    <a:gd name="connsiteX2633" fmla="*/ 1942887 w 2786049"/>
                    <a:gd name="connsiteY2633" fmla="*/ 298013 h 2476517"/>
                    <a:gd name="connsiteX2634" fmla="*/ 1944148 w 2786049"/>
                    <a:gd name="connsiteY2634" fmla="*/ 297630 h 2476517"/>
                    <a:gd name="connsiteX2635" fmla="*/ 1948524 w 2786049"/>
                    <a:gd name="connsiteY2635" fmla="*/ 296454 h 2476517"/>
                    <a:gd name="connsiteX2636" fmla="*/ 1950824 w 2786049"/>
                    <a:gd name="connsiteY2636" fmla="*/ 295983 h 2476517"/>
                    <a:gd name="connsiteX2637" fmla="*/ 1955546 w 2786049"/>
                    <a:gd name="connsiteY2637" fmla="*/ 295043 h 2476517"/>
                    <a:gd name="connsiteX2638" fmla="*/ 1956362 w 2786049"/>
                    <a:gd name="connsiteY2638" fmla="*/ 294869 h 2476517"/>
                    <a:gd name="connsiteX2639" fmla="*/ 1962209 w 2786049"/>
                    <a:gd name="connsiteY2639" fmla="*/ 292183 h 2476517"/>
                    <a:gd name="connsiteX2640" fmla="*/ 1964484 w 2786049"/>
                    <a:gd name="connsiteY2640" fmla="*/ 290858 h 2476517"/>
                    <a:gd name="connsiteX2641" fmla="*/ 1968403 w 2786049"/>
                    <a:gd name="connsiteY2641" fmla="*/ 288605 h 2476517"/>
                    <a:gd name="connsiteX2642" fmla="*/ 1969552 w 2786049"/>
                    <a:gd name="connsiteY2642" fmla="*/ 288073 h 2476517"/>
                    <a:gd name="connsiteX2643" fmla="*/ 1970739 w 2786049"/>
                    <a:gd name="connsiteY2643" fmla="*/ 287516 h 2476517"/>
                    <a:gd name="connsiteX2644" fmla="*/ 1980134 w 2786049"/>
                    <a:gd name="connsiteY2644" fmla="*/ 285028 h 2476517"/>
                    <a:gd name="connsiteX2645" fmla="*/ 1981222 w 2786049"/>
                    <a:gd name="connsiteY2645" fmla="*/ 284285 h 2476517"/>
                    <a:gd name="connsiteX2646" fmla="*/ 1985944 w 2786049"/>
                    <a:gd name="connsiteY2646" fmla="*/ 283914 h 2476517"/>
                    <a:gd name="connsiteX2647" fmla="*/ 1989591 w 2786049"/>
                    <a:gd name="connsiteY2647" fmla="*/ 284359 h 2476517"/>
                    <a:gd name="connsiteX2648" fmla="*/ 1992323 w 2786049"/>
                    <a:gd name="connsiteY2648" fmla="*/ 283493 h 2476517"/>
                    <a:gd name="connsiteX2649" fmla="*/ 1994758 w 2786049"/>
                    <a:gd name="connsiteY2649" fmla="*/ 283109 h 2476517"/>
                    <a:gd name="connsiteX2650" fmla="*/ 2005971 w 2786049"/>
                    <a:gd name="connsiteY2650" fmla="*/ 277897 h 2476517"/>
                    <a:gd name="connsiteX2651" fmla="*/ 2013239 w 2786049"/>
                    <a:gd name="connsiteY2651" fmla="*/ 272649 h 2476517"/>
                    <a:gd name="connsiteX2652" fmla="*/ 2015477 w 2786049"/>
                    <a:gd name="connsiteY2652" fmla="*/ 270643 h 2476517"/>
                    <a:gd name="connsiteX2653" fmla="*/ 2015860 w 2786049"/>
                    <a:gd name="connsiteY2653" fmla="*/ 270297 h 2476517"/>
                    <a:gd name="connsiteX2654" fmla="*/ 2016874 w 2786049"/>
                    <a:gd name="connsiteY2654" fmla="*/ 269802 h 2476517"/>
                    <a:gd name="connsiteX2655" fmla="*/ 2020409 w 2786049"/>
                    <a:gd name="connsiteY2655" fmla="*/ 268044 h 2476517"/>
                    <a:gd name="connsiteX2656" fmla="*/ 2023352 w 2786049"/>
                    <a:gd name="connsiteY2656" fmla="*/ 267016 h 2476517"/>
                    <a:gd name="connsiteX2657" fmla="*/ 2023549 w 2786049"/>
                    <a:gd name="connsiteY2657" fmla="*/ 266954 h 2476517"/>
                    <a:gd name="connsiteX2658" fmla="*/ 2027567 w 2786049"/>
                    <a:gd name="connsiteY2658" fmla="*/ 267016 h 2476517"/>
                    <a:gd name="connsiteX2659" fmla="*/ 2029508 w 2786049"/>
                    <a:gd name="connsiteY2659" fmla="*/ 266558 h 2476517"/>
                    <a:gd name="connsiteX2660" fmla="*/ 2034922 w 2786049"/>
                    <a:gd name="connsiteY2660" fmla="*/ 266137 h 2476517"/>
                    <a:gd name="connsiteX2661" fmla="*/ 2036641 w 2786049"/>
                    <a:gd name="connsiteY2661" fmla="*/ 265605 h 2476517"/>
                    <a:gd name="connsiteX2662" fmla="*/ 2036876 w 2786049"/>
                    <a:gd name="connsiteY2662" fmla="*/ 265531 h 2476517"/>
                    <a:gd name="connsiteX2663" fmla="*/ 2040226 w 2786049"/>
                    <a:gd name="connsiteY2663" fmla="*/ 263711 h 2476517"/>
                    <a:gd name="connsiteX2664" fmla="*/ 2041400 w 2786049"/>
                    <a:gd name="connsiteY2664" fmla="*/ 262387 h 2476517"/>
                    <a:gd name="connsiteX2665" fmla="*/ 2043588 w 2786049"/>
                    <a:gd name="connsiteY2665" fmla="*/ 259911 h 2476517"/>
                    <a:gd name="connsiteX2666" fmla="*/ 2044886 w 2786049"/>
                    <a:gd name="connsiteY2666" fmla="*/ 255553 h 2476517"/>
                    <a:gd name="connsiteX2667" fmla="*/ 2044058 w 2786049"/>
                    <a:gd name="connsiteY2667" fmla="*/ 251283 h 2476517"/>
                    <a:gd name="connsiteX2668" fmla="*/ 2043687 w 2786049"/>
                    <a:gd name="connsiteY2668" fmla="*/ 249364 h 2476517"/>
                    <a:gd name="connsiteX2669" fmla="*/ 2043193 w 2786049"/>
                    <a:gd name="connsiteY2669" fmla="*/ 248076 h 2476517"/>
                    <a:gd name="connsiteX2670" fmla="*/ 2041474 w 2786049"/>
                    <a:gd name="connsiteY2670" fmla="*/ 243682 h 2476517"/>
                    <a:gd name="connsiteX2671" fmla="*/ 2040461 w 2786049"/>
                    <a:gd name="connsiteY2671" fmla="*/ 242209 h 2476517"/>
                    <a:gd name="connsiteX2672" fmla="*/ 2039410 w 2786049"/>
                    <a:gd name="connsiteY2672" fmla="*/ 240674 h 2476517"/>
                    <a:gd name="connsiteX2673" fmla="*/ 2037247 w 2786049"/>
                    <a:gd name="connsiteY2673" fmla="*/ 239473 h 2476517"/>
                    <a:gd name="connsiteX2674" fmla="*/ 2036171 w 2786049"/>
                    <a:gd name="connsiteY2674" fmla="*/ 238086 h 2476517"/>
                    <a:gd name="connsiteX2675" fmla="*/ 2034267 w 2786049"/>
                    <a:gd name="connsiteY2675" fmla="*/ 236725 h 2476517"/>
                    <a:gd name="connsiteX2676" fmla="*/ 2034032 w 2786049"/>
                    <a:gd name="connsiteY2676" fmla="*/ 236564 h 2476517"/>
                    <a:gd name="connsiteX2677" fmla="*/ 2033192 w 2786049"/>
                    <a:gd name="connsiteY2677" fmla="*/ 235970 h 2476517"/>
                    <a:gd name="connsiteX2678" fmla="*/ 2030423 w 2786049"/>
                    <a:gd name="connsiteY2678" fmla="*/ 235574 h 2476517"/>
                    <a:gd name="connsiteX2679" fmla="*/ 2026096 w 2786049"/>
                    <a:gd name="connsiteY2679" fmla="*/ 236564 h 2476517"/>
                    <a:gd name="connsiteX2680" fmla="*/ 2016404 w 2786049"/>
                    <a:gd name="connsiteY2680" fmla="*/ 238854 h 2476517"/>
                    <a:gd name="connsiteX2681" fmla="*/ 2015106 w 2786049"/>
                    <a:gd name="connsiteY2681" fmla="*/ 239151 h 2476517"/>
                    <a:gd name="connsiteX2682" fmla="*/ 2010545 w 2786049"/>
                    <a:gd name="connsiteY2682" fmla="*/ 240451 h 2476517"/>
                    <a:gd name="connsiteX2683" fmla="*/ 2006490 w 2786049"/>
                    <a:gd name="connsiteY2683" fmla="*/ 241602 h 2476517"/>
                    <a:gd name="connsiteX2684" fmla="*/ 2004772 w 2786049"/>
                    <a:gd name="connsiteY2684" fmla="*/ 241652 h 2476517"/>
                    <a:gd name="connsiteX2685" fmla="*/ 2001755 w 2786049"/>
                    <a:gd name="connsiteY2685" fmla="*/ 241738 h 2476517"/>
                    <a:gd name="connsiteX2686" fmla="*/ 2001397 w 2786049"/>
                    <a:gd name="connsiteY2686" fmla="*/ 241590 h 2476517"/>
                    <a:gd name="connsiteX2687" fmla="*/ 1998714 w 2786049"/>
                    <a:gd name="connsiteY2687" fmla="*/ 240414 h 2476517"/>
                    <a:gd name="connsiteX2688" fmla="*/ 1997416 w 2786049"/>
                    <a:gd name="connsiteY2688" fmla="*/ 237245 h 2476517"/>
                    <a:gd name="connsiteX2689" fmla="*/ 1996922 w 2786049"/>
                    <a:gd name="connsiteY2689" fmla="*/ 236056 h 2476517"/>
                    <a:gd name="connsiteX2690" fmla="*/ 1996279 w 2786049"/>
                    <a:gd name="connsiteY2690" fmla="*/ 235796 h 2476517"/>
                    <a:gd name="connsiteX2691" fmla="*/ 1995488 w 2786049"/>
                    <a:gd name="connsiteY2691" fmla="*/ 235474 h 2476517"/>
                    <a:gd name="connsiteX2692" fmla="*/ 1992323 w 2786049"/>
                    <a:gd name="connsiteY2692" fmla="*/ 234744 h 2476517"/>
                    <a:gd name="connsiteX2693" fmla="*/ 1990308 w 2786049"/>
                    <a:gd name="connsiteY2693" fmla="*/ 234286 h 2476517"/>
                    <a:gd name="connsiteX2694" fmla="*/ 1988009 w 2786049"/>
                    <a:gd name="connsiteY2694" fmla="*/ 231439 h 2476517"/>
                    <a:gd name="connsiteX2695" fmla="*/ 1987255 w 2786049"/>
                    <a:gd name="connsiteY2695" fmla="*/ 229198 h 2476517"/>
                    <a:gd name="connsiteX2696" fmla="*/ 1987143 w 2786049"/>
                    <a:gd name="connsiteY2696" fmla="*/ 228864 h 2476517"/>
                    <a:gd name="connsiteX2697" fmla="*/ 1988454 w 2786049"/>
                    <a:gd name="connsiteY2697" fmla="*/ 222216 h 2476517"/>
                    <a:gd name="connsiteX2698" fmla="*/ 1988404 w 2786049"/>
                    <a:gd name="connsiteY2698" fmla="*/ 221523 h 2476517"/>
                    <a:gd name="connsiteX2699" fmla="*/ 1988318 w 2786049"/>
                    <a:gd name="connsiteY2699" fmla="*/ 220174 h 2476517"/>
                    <a:gd name="connsiteX2700" fmla="*/ 1987255 w 2786049"/>
                    <a:gd name="connsiteY2700" fmla="*/ 216435 h 2476517"/>
                    <a:gd name="connsiteX2701" fmla="*/ 1986056 w 2786049"/>
                    <a:gd name="connsiteY2701" fmla="*/ 213316 h 2476517"/>
                    <a:gd name="connsiteX2702" fmla="*/ 1981519 w 2786049"/>
                    <a:gd name="connsiteY2702" fmla="*/ 204564 h 2476517"/>
                    <a:gd name="connsiteX2703" fmla="*/ 1975412 w 2786049"/>
                    <a:gd name="connsiteY2703" fmla="*/ 198758 h 2476517"/>
                    <a:gd name="connsiteX2704" fmla="*/ 1975103 w 2786049"/>
                    <a:gd name="connsiteY2704" fmla="*/ 196406 h 2476517"/>
                    <a:gd name="connsiteX2705" fmla="*/ 1975684 w 2786049"/>
                    <a:gd name="connsiteY2705" fmla="*/ 195973 h 2476517"/>
                    <a:gd name="connsiteX2706" fmla="*/ 1976735 w 2786049"/>
                    <a:gd name="connsiteY2706" fmla="*/ 195181 h 2476517"/>
                    <a:gd name="connsiteX2707" fmla="*/ 1978638 w 2786049"/>
                    <a:gd name="connsiteY2707" fmla="*/ 194673 h 2476517"/>
                    <a:gd name="connsiteX2708" fmla="*/ 1979714 w 2786049"/>
                    <a:gd name="connsiteY2708" fmla="*/ 194388 h 2476517"/>
                    <a:gd name="connsiteX2709" fmla="*/ 1984139 w 2786049"/>
                    <a:gd name="connsiteY2709" fmla="*/ 194487 h 2476517"/>
                    <a:gd name="connsiteX2710" fmla="*/ 1987082 w 2786049"/>
                    <a:gd name="connsiteY2710" fmla="*/ 194896 h 2476517"/>
                    <a:gd name="connsiteX2711" fmla="*/ 1991693 w 2786049"/>
                    <a:gd name="connsiteY2711" fmla="*/ 195527 h 2476517"/>
                    <a:gd name="connsiteX2712" fmla="*/ 1992484 w 2786049"/>
                    <a:gd name="connsiteY2712" fmla="*/ 195540 h 2476517"/>
                    <a:gd name="connsiteX2713" fmla="*/ 1995092 w 2786049"/>
                    <a:gd name="connsiteY2713" fmla="*/ 195589 h 2476517"/>
                    <a:gd name="connsiteX2714" fmla="*/ 1996922 w 2786049"/>
                    <a:gd name="connsiteY2714" fmla="*/ 195923 h 2476517"/>
                    <a:gd name="connsiteX2715" fmla="*/ 1997478 w 2786049"/>
                    <a:gd name="connsiteY2715" fmla="*/ 196084 h 2476517"/>
                    <a:gd name="connsiteX2716" fmla="*/ 1999481 w 2786049"/>
                    <a:gd name="connsiteY2716" fmla="*/ 196641 h 2476517"/>
                    <a:gd name="connsiteX2717" fmla="*/ 2002336 w 2786049"/>
                    <a:gd name="connsiteY2717" fmla="*/ 199315 h 2476517"/>
                    <a:gd name="connsiteX2718" fmla="*/ 2003053 w 2786049"/>
                    <a:gd name="connsiteY2718" fmla="*/ 199996 h 2476517"/>
                    <a:gd name="connsiteX2719" fmla="*/ 2004636 w 2786049"/>
                    <a:gd name="connsiteY2719" fmla="*/ 199872 h 2476517"/>
                    <a:gd name="connsiteX2720" fmla="*/ 2005686 w 2786049"/>
                    <a:gd name="connsiteY2720" fmla="*/ 199526 h 2476517"/>
                    <a:gd name="connsiteX2721" fmla="*/ 2006984 w 2786049"/>
                    <a:gd name="connsiteY2721" fmla="*/ 199092 h 2476517"/>
                    <a:gd name="connsiteX2722" fmla="*/ 2010038 w 2786049"/>
                    <a:gd name="connsiteY2722" fmla="*/ 199105 h 2476517"/>
                    <a:gd name="connsiteX2723" fmla="*/ 2011731 w 2786049"/>
                    <a:gd name="connsiteY2723" fmla="*/ 199117 h 2476517"/>
                    <a:gd name="connsiteX2724" fmla="*/ 2018234 w 2786049"/>
                    <a:gd name="connsiteY2724" fmla="*/ 199637 h 2476517"/>
                    <a:gd name="connsiteX2725" fmla="*/ 2022177 w 2786049"/>
                    <a:gd name="connsiteY2725" fmla="*/ 199216 h 2476517"/>
                    <a:gd name="connsiteX2726" fmla="*/ 2023376 w 2786049"/>
                    <a:gd name="connsiteY2726" fmla="*/ 198758 h 2476517"/>
                    <a:gd name="connsiteX2727" fmla="*/ 2026009 w 2786049"/>
                    <a:gd name="connsiteY2727" fmla="*/ 197768 h 2476517"/>
                    <a:gd name="connsiteX2728" fmla="*/ 2030757 w 2786049"/>
                    <a:gd name="connsiteY2728" fmla="*/ 194723 h 2476517"/>
                    <a:gd name="connsiteX2729" fmla="*/ 2038124 w 2786049"/>
                    <a:gd name="connsiteY2729" fmla="*/ 186812 h 2476517"/>
                    <a:gd name="connsiteX2730" fmla="*/ 2041215 w 2786049"/>
                    <a:gd name="connsiteY2730" fmla="*/ 184002 h 2476517"/>
                    <a:gd name="connsiteX2731" fmla="*/ 2041437 w 2786049"/>
                    <a:gd name="connsiteY2731" fmla="*/ 183804 h 2476517"/>
                    <a:gd name="connsiteX2732" fmla="*/ 2044936 w 2786049"/>
                    <a:gd name="connsiteY2732" fmla="*/ 181502 h 2476517"/>
                    <a:gd name="connsiteX2733" fmla="*/ 2048953 w 2786049"/>
                    <a:gd name="connsiteY2733" fmla="*/ 178085 h 2476517"/>
                    <a:gd name="connsiteX2734" fmla="*/ 2052464 w 2786049"/>
                    <a:gd name="connsiteY2734" fmla="*/ 173344 h 2476517"/>
                    <a:gd name="connsiteX2735" fmla="*/ 2053033 w 2786049"/>
                    <a:gd name="connsiteY2735" fmla="*/ 172849 h 2476517"/>
                    <a:gd name="connsiteX2736" fmla="*/ 2060660 w 2786049"/>
                    <a:gd name="connsiteY2736" fmla="*/ 166275 h 2476517"/>
                    <a:gd name="connsiteX2737" fmla="*/ 2062329 w 2786049"/>
                    <a:gd name="connsiteY2737" fmla="*/ 165347 h 2476517"/>
                    <a:gd name="connsiteX2738" fmla="*/ 2068226 w 2786049"/>
                    <a:gd name="connsiteY2738" fmla="*/ 162067 h 2476517"/>
                    <a:gd name="connsiteX2739" fmla="*/ 2069128 w 2786049"/>
                    <a:gd name="connsiteY2739" fmla="*/ 161893 h 2476517"/>
                    <a:gd name="connsiteX2740" fmla="*/ 2069721 w 2786049"/>
                    <a:gd name="connsiteY2740" fmla="*/ 161782 h 2476517"/>
                    <a:gd name="connsiteX2741" fmla="*/ 2073517 w 2786049"/>
                    <a:gd name="connsiteY2741" fmla="*/ 161844 h 2476517"/>
                    <a:gd name="connsiteX2742" fmla="*/ 2075853 w 2786049"/>
                    <a:gd name="connsiteY2742" fmla="*/ 163119 h 2476517"/>
                    <a:gd name="connsiteX2743" fmla="*/ 2078783 w 2786049"/>
                    <a:gd name="connsiteY2743" fmla="*/ 163032 h 2476517"/>
                    <a:gd name="connsiteX2744" fmla="*/ 2080724 w 2786049"/>
                    <a:gd name="connsiteY2744" fmla="*/ 162277 h 2476517"/>
                    <a:gd name="connsiteX2745" fmla="*/ 2082467 w 2786049"/>
                    <a:gd name="connsiteY2745" fmla="*/ 161596 h 2476517"/>
                    <a:gd name="connsiteX2746" fmla="*/ 2084741 w 2786049"/>
                    <a:gd name="connsiteY2746" fmla="*/ 160829 h 2476517"/>
                    <a:gd name="connsiteX2747" fmla="*/ 2092245 w 2786049"/>
                    <a:gd name="connsiteY2747" fmla="*/ 160470 h 2476517"/>
                    <a:gd name="connsiteX2748" fmla="*/ 2093877 w 2786049"/>
                    <a:gd name="connsiteY2748" fmla="*/ 159888 h 2476517"/>
                    <a:gd name="connsiteX2749" fmla="*/ 2098129 w 2786049"/>
                    <a:gd name="connsiteY2749" fmla="*/ 158353 h 2476517"/>
                    <a:gd name="connsiteX2750" fmla="*/ 2098896 w 2786049"/>
                    <a:gd name="connsiteY2750" fmla="*/ 157895 h 2476517"/>
                    <a:gd name="connsiteX2751" fmla="*/ 2103433 w 2786049"/>
                    <a:gd name="connsiteY2751" fmla="*/ 155147 h 2476517"/>
                    <a:gd name="connsiteX2752" fmla="*/ 2108625 w 2786049"/>
                    <a:gd name="connsiteY2752" fmla="*/ 150851 h 2476517"/>
                    <a:gd name="connsiteX2753" fmla="*/ 2113743 w 2786049"/>
                    <a:gd name="connsiteY2753" fmla="*/ 146618 h 2476517"/>
                    <a:gd name="connsiteX2754" fmla="*/ 2116388 w 2786049"/>
                    <a:gd name="connsiteY2754" fmla="*/ 144748 h 2476517"/>
                    <a:gd name="connsiteX2755" fmla="*/ 2117600 w 2786049"/>
                    <a:gd name="connsiteY2755" fmla="*/ 144129 h 2476517"/>
                    <a:gd name="connsiteX2756" fmla="*/ 2120925 w 2786049"/>
                    <a:gd name="connsiteY2756" fmla="*/ 142421 h 2476517"/>
                    <a:gd name="connsiteX2757" fmla="*/ 2124176 w 2786049"/>
                    <a:gd name="connsiteY2757" fmla="*/ 139908 h 2476517"/>
                    <a:gd name="connsiteX2758" fmla="*/ 2124646 w 2786049"/>
                    <a:gd name="connsiteY2758" fmla="*/ 139376 h 2476517"/>
                    <a:gd name="connsiteX2759" fmla="*/ 2126031 w 2786049"/>
                    <a:gd name="connsiteY2759" fmla="*/ 137816 h 2476517"/>
                    <a:gd name="connsiteX2760" fmla="*/ 2127044 w 2786049"/>
                    <a:gd name="connsiteY2760" fmla="*/ 134090 h 2476517"/>
                    <a:gd name="connsiteX2761" fmla="*/ 2126995 w 2786049"/>
                    <a:gd name="connsiteY2761" fmla="*/ 132283 h 2476517"/>
                    <a:gd name="connsiteX2762" fmla="*/ 2127749 w 2786049"/>
                    <a:gd name="connsiteY2762" fmla="*/ 131589 h 2476517"/>
                    <a:gd name="connsiteX2763" fmla="*/ 2131952 w 2786049"/>
                    <a:gd name="connsiteY2763" fmla="*/ 127752 h 2476517"/>
                    <a:gd name="connsiteX2764" fmla="*/ 2132558 w 2786049"/>
                    <a:gd name="connsiteY2764" fmla="*/ 126947 h 2476517"/>
                    <a:gd name="connsiteX2765" fmla="*/ 2133942 w 2786049"/>
                    <a:gd name="connsiteY2765" fmla="*/ 125103 h 2476517"/>
                    <a:gd name="connsiteX2766" fmla="*/ 2136761 w 2786049"/>
                    <a:gd name="connsiteY2766" fmla="*/ 121562 h 2476517"/>
                    <a:gd name="connsiteX2767" fmla="*/ 2137020 w 2786049"/>
                    <a:gd name="connsiteY2767" fmla="*/ 121253 h 2476517"/>
                    <a:gd name="connsiteX2768" fmla="*/ 2139233 w 2786049"/>
                    <a:gd name="connsiteY2768" fmla="*/ 119396 h 2476517"/>
                    <a:gd name="connsiteX2769" fmla="*/ 2141594 w 2786049"/>
                    <a:gd name="connsiteY2769" fmla="*/ 117440 h 2476517"/>
                    <a:gd name="connsiteX2770" fmla="*/ 2141804 w 2786049"/>
                    <a:gd name="connsiteY2770" fmla="*/ 117032 h 2476517"/>
                    <a:gd name="connsiteX2771" fmla="*/ 2146700 w 2786049"/>
                    <a:gd name="connsiteY2771" fmla="*/ 107586 h 2476517"/>
                    <a:gd name="connsiteX2772" fmla="*/ 2148665 w 2786049"/>
                    <a:gd name="connsiteY2772" fmla="*/ 103860 h 2476517"/>
                    <a:gd name="connsiteX2773" fmla="*/ 2149790 w 2786049"/>
                    <a:gd name="connsiteY2773" fmla="*/ 102845 h 2476517"/>
                    <a:gd name="connsiteX2774" fmla="*/ 2151768 w 2786049"/>
                    <a:gd name="connsiteY2774" fmla="*/ 98983 h 2476517"/>
                    <a:gd name="connsiteX2775" fmla="*/ 2152658 w 2786049"/>
                    <a:gd name="connsiteY2775" fmla="*/ 97262 h 2476517"/>
                    <a:gd name="connsiteX2776" fmla="*/ 2155872 w 2786049"/>
                    <a:gd name="connsiteY2776" fmla="*/ 92707 h 2476517"/>
                    <a:gd name="connsiteX2777" fmla="*/ 2157034 w 2786049"/>
                    <a:gd name="connsiteY2777" fmla="*/ 91494 h 2476517"/>
                    <a:gd name="connsiteX2778" fmla="*/ 2157727 w 2786049"/>
                    <a:gd name="connsiteY2778" fmla="*/ 93685 h 2476517"/>
                    <a:gd name="connsiteX2779" fmla="*/ 2157937 w 2786049"/>
                    <a:gd name="connsiteY2779" fmla="*/ 95802 h 2476517"/>
                    <a:gd name="connsiteX2780" fmla="*/ 2159581 w 2786049"/>
                    <a:gd name="connsiteY2780" fmla="*/ 98277 h 2476517"/>
                    <a:gd name="connsiteX2781" fmla="*/ 2160038 w 2786049"/>
                    <a:gd name="connsiteY2781" fmla="*/ 98339 h 2476517"/>
                    <a:gd name="connsiteX2782" fmla="*/ 2162140 w 2786049"/>
                    <a:gd name="connsiteY2782" fmla="*/ 98649 h 2476517"/>
                    <a:gd name="connsiteX2783" fmla="*/ 2178445 w 2786049"/>
                    <a:gd name="connsiteY2783" fmla="*/ 101038 h 2476517"/>
                    <a:gd name="connsiteX2784" fmla="*/ 2183810 w 2786049"/>
                    <a:gd name="connsiteY2784" fmla="*/ 102721 h 2476517"/>
                    <a:gd name="connsiteX2785" fmla="*/ 2181326 w 2786049"/>
                    <a:gd name="connsiteY2785" fmla="*/ 108292 h 2476517"/>
                    <a:gd name="connsiteX2786" fmla="*/ 2182154 w 2786049"/>
                    <a:gd name="connsiteY2786" fmla="*/ 109604 h 2476517"/>
                    <a:gd name="connsiteX2787" fmla="*/ 2188174 w 2786049"/>
                    <a:gd name="connsiteY2787" fmla="*/ 115818 h 2476517"/>
                    <a:gd name="connsiteX2788" fmla="*/ 2189386 w 2786049"/>
                    <a:gd name="connsiteY2788" fmla="*/ 117056 h 2476517"/>
                    <a:gd name="connsiteX2789" fmla="*/ 2191871 w 2786049"/>
                    <a:gd name="connsiteY2789" fmla="*/ 118022 h 2476517"/>
                    <a:gd name="connsiteX2790" fmla="*/ 2202007 w 2786049"/>
                    <a:gd name="connsiteY2790" fmla="*/ 117861 h 2476517"/>
                    <a:gd name="connsiteX2791" fmla="*/ 2217151 w 2786049"/>
                    <a:gd name="connsiteY2791" fmla="*/ 117514 h 2476517"/>
                    <a:gd name="connsiteX2792" fmla="*/ 2228252 w 2786049"/>
                    <a:gd name="connsiteY2792" fmla="*/ 117972 h 2476517"/>
                    <a:gd name="connsiteX2793" fmla="*/ 2231194 w 2786049"/>
                    <a:gd name="connsiteY2793" fmla="*/ 118294 h 2476517"/>
                    <a:gd name="connsiteX2794" fmla="*/ 2231886 w 2786049"/>
                    <a:gd name="connsiteY2794" fmla="*/ 117948 h 2476517"/>
                    <a:gd name="connsiteX2795" fmla="*/ 2232233 w 2786049"/>
                    <a:gd name="connsiteY2795" fmla="*/ 118591 h 2476517"/>
                    <a:gd name="connsiteX2796" fmla="*/ 2236102 w 2786049"/>
                    <a:gd name="connsiteY2796" fmla="*/ 121414 h 2476517"/>
                    <a:gd name="connsiteX2797" fmla="*/ 2238834 w 2786049"/>
                    <a:gd name="connsiteY2797" fmla="*/ 122998 h 2476517"/>
                    <a:gd name="connsiteX2798" fmla="*/ 2241220 w 2786049"/>
                    <a:gd name="connsiteY2798" fmla="*/ 123110 h 2476517"/>
                    <a:gd name="connsiteX2799" fmla="*/ 2241739 w 2786049"/>
                    <a:gd name="connsiteY2799" fmla="*/ 123394 h 2476517"/>
                    <a:gd name="connsiteX2800" fmla="*/ 2242172 w 2786049"/>
                    <a:gd name="connsiteY2800" fmla="*/ 123642 h 2476517"/>
                    <a:gd name="connsiteX2801" fmla="*/ 2244718 w 2786049"/>
                    <a:gd name="connsiteY2801" fmla="*/ 123815 h 2476517"/>
                    <a:gd name="connsiteX2802" fmla="*/ 2248847 w 2786049"/>
                    <a:gd name="connsiteY2802" fmla="*/ 124112 h 2476517"/>
                    <a:gd name="connsiteX2803" fmla="*/ 2252160 w 2786049"/>
                    <a:gd name="connsiteY2803" fmla="*/ 123729 h 2476517"/>
                    <a:gd name="connsiteX2804" fmla="*/ 2252605 w 2786049"/>
                    <a:gd name="connsiteY2804" fmla="*/ 123828 h 2476517"/>
                    <a:gd name="connsiteX2805" fmla="*/ 2255275 w 2786049"/>
                    <a:gd name="connsiteY2805" fmla="*/ 124447 h 2476517"/>
                    <a:gd name="connsiteX2806" fmla="*/ 2256573 w 2786049"/>
                    <a:gd name="connsiteY2806" fmla="*/ 125152 h 2476517"/>
                    <a:gd name="connsiteX2807" fmla="*/ 2258081 w 2786049"/>
                    <a:gd name="connsiteY2807" fmla="*/ 125957 h 2476517"/>
                    <a:gd name="connsiteX2808" fmla="*/ 2265993 w 2786049"/>
                    <a:gd name="connsiteY2808" fmla="*/ 132790 h 2476517"/>
                    <a:gd name="connsiteX2809" fmla="*/ 2271469 w 2786049"/>
                    <a:gd name="connsiteY2809" fmla="*/ 132666 h 2476517"/>
                    <a:gd name="connsiteX2810" fmla="*/ 2273794 w 2786049"/>
                    <a:gd name="connsiteY2810" fmla="*/ 130809 h 2476517"/>
                    <a:gd name="connsiteX2811" fmla="*/ 2277094 w 2786049"/>
                    <a:gd name="connsiteY2811" fmla="*/ 125635 h 2476517"/>
                    <a:gd name="connsiteX2812" fmla="*/ 2279270 w 2786049"/>
                    <a:gd name="connsiteY2812" fmla="*/ 120312 h 2476517"/>
                    <a:gd name="connsiteX2813" fmla="*/ 2277527 w 2786049"/>
                    <a:gd name="connsiteY2813" fmla="*/ 119879 h 2476517"/>
                    <a:gd name="connsiteX2814" fmla="*/ 2273954 w 2786049"/>
                    <a:gd name="connsiteY2814" fmla="*/ 119557 h 2476517"/>
                    <a:gd name="connsiteX2815" fmla="*/ 2266401 w 2786049"/>
                    <a:gd name="connsiteY2815" fmla="*/ 118864 h 2476517"/>
                    <a:gd name="connsiteX2816" fmla="*/ 2258774 w 2786049"/>
                    <a:gd name="connsiteY2816" fmla="*/ 119025 h 2476517"/>
                    <a:gd name="connsiteX2817" fmla="*/ 2254521 w 2786049"/>
                    <a:gd name="connsiteY2817" fmla="*/ 119111 h 2476517"/>
                    <a:gd name="connsiteX2818" fmla="*/ 2252012 w 2786049"/>
                    <a:gd name="connsiteY2818" fmla="*/ 119656 h 2476517"/>
                    <a:gd name="connsiteX2819" fmla="*/ 2248835 w 2786049"/>
                    <a:gd name="connsiteY2819" fmla="*/ 120337 h 2476517"/>
                    <a:gd name="connsiteX2820" fmla="*/ 2245509 w 2786049"/>
                    <a:gd name="connsiteY2820" fmla="*/ 120869 h 2476517"/>
                    <a:gd name="connsiteX2821" fmla="*/ 2244261 w 2786049"/>
                    <a:gd name="connsiteY2821" fmla="*/ 121067 h 2476517"/>
                    <a:gd name="connsiteX2822" fmla="*/ 2242481 w 2786049"/>
                    <a:gd name="connsiteY2822" fmla="*/ 119693 h 2476517"/>
                    <a:gd name="connsiteX2823" fmla="*/ 2241998 w 2786049"/>
                    <a:gd name="connsiteY2823" fmla="*/ 119371 h 2476517"/>
                    <a:gd name="connsiteX2824" fmla="*/ 2239501 w 2786049"/>
                    <a:gd name="connsiteY2824" fmla="*/ 117712 h 2476517"/>
                    <a:gd name="connsiteX2825" fmla="*/ 2235212 w 2786049"/>
                    <a:gd name="connsiteY2825" fmla="*/ 115880 h 2476517"/>
                    <a:gd name="connsiteX2826" fmla="*/ 2236337 w 2786049"/>
                    <a:gd name="connsiteY2826" fmla="*/ 115200 h 2476517"/>
                    <a:gd name="connsiteX2827" fmla="*/ 2240601 w 2786049"/>
                    <a:gd name="connsiteY2827" fmla="*/ 113367 h 2476517"/>
                    <a:gd name="connsiteX2828" fmla="*/ 2243346 w 2786049"/>
                    <a:gd name="connsiteY2828" fmla="*/ 112612 h 2476517"/>
                    <a:gd name="connsiteX2829" fmla="*/ 2244928 w 2786049"/>
                    <a:gd name="connsiteY2829" fmla="*/ 112167 h 2476517"/>
                    <a:gd name="connsiteX2830" fmla="*/ 2248439 w 2786049"/>
                    <a:gd name="connsiteY2830" fmla="*/ 109889 h 2476517"/>
                    <a:gd name="connsiteX2831" fmla="*/ 2261135 w 2786049"/>
                    <a:gd name="connsiteY2831" fmla="*/ 102845 h 2476517"/>
                    <a:gd name="connsiteX2832" fmla="*/ 2262507 w 2786049"/>
                    <a:gd name="connsiteY2832" fmla="*/ 101954 h 2476517"/>
                    <a:gd name="connsiteX2833" fmla="*/ 2263484 w 2786049"/>
                    <a:gd name="connsiteY2833" fmla="*/ 101323 h 2476517"/>
                    <a:gd name="connsiteX2834" fmla="*/ 2266376 w 2786049"/>
                    <a:gd name="connsiteY2834" fmla="*/ 99429 h 2476517"/>
                    <a:gd name="connsiteX2835" fmla="*/ 2270592 w 2786049"/>
                    <a:gd name="connsiteY2835" fmla="*/ 96668 h 2476517"/>
                    <a:gd name="connsiteX2836" fmla="*/ 2271222 w 2786049"/>
                    <a:gd name="connsiteY2836" fmla="*/ 96259 h 2476517"/>
                    <a:gd name="connsiteX2837" fmla="*/ 2275759 w 2786049"/>
                    <a:gd name="connsiteY2837" fmla="*/ 93647 h 2476517"/>
                    <a:gd name="connsiteX2838" fmla="*/ 2277527 w 2786049"/>
                    <a:gd name="connsiteY2838" fmla="*/ 94477 h 2476517"/>
                    <a:gd name="connsiteX2839" fmla="*/ 2279208 w 2786049"/>
                    <a:gd name="connsiteY2839" fmla="*/ 95999 h 2476517"/>
                    <a:gd name="connsiteX2840" fmla="*/ 2279307 w 2786049"/>
                    <a:gd name="connsiteY2840" fmla="*/ 96086 h 2476517"/>
                    <a:gd name="connsiteX2841" fmla="*/ 2294129 w 2786049"/>
                    <a:gd name="connsiteY2841" fmla="*/ 110718 h 2476517"/>
                    <a:gd name="connsiteX2842" fmla="*/ 2294277 w 2786049"/>
                    <a:gd name="connsiteY2842" fmla="*/ 110780 h 2476517"/>
                    <a:gd name="connsiteX2843" fmla="*/ 2296292 w 2786049"/>
                    <a:gd name="connsiteY2843" fmla="*/ 111622 h 2476517"/>
                    <a:gd name="connsiteX2844" fmla="*/ 2299902 w 2786049"/>
                    <a:gd name="connsiteY2844" fmla="*/ 111869 h 2476517"/>
                    <a:gd name="connsiteX2845" fmla="*/ 2307727 w 2786049"/>
                    <a:gd name="connsiteY2845" fmla="*/ 112402 h 2476517"/>
                    <a:gd name="connsiteX2846" fmla="*/ 2308308 w 2786049"/>
                    <a:gd name="connsiteY2846" fmla="*/ 112352 h 2476517"/>
                    <a:gd name="connsiteX2847" fmla="*/ 2308914 w 2786049"/>
                    <a:gd name="connsiteY2847" fmla="*/ 112303 h 2476517"/>
                    <a:gd name="connsiteX2848" fmla="*/ 2312845 w 2786049"/>
                    <a:gd name="connsiteY2848" fmla="*/ 112946 h 2476517"/>
                    <a:gd name="connsiteX2849" fmla="*/ 2313611 w 2786049"/>
                    <a:gd name="connsiteY2849" fmla="*/ 113070 h 2476517"/>
                    <a:gd name="connsiteX2850" fmla="*/ 2314724 w 2786049"/>
                    <a:gd name="connsiteY2850" fmla="*/ 113602 h 2476517"/>
                    <a:gd name="connsiteX2851" fmla="*/ 2316925 w 2786049"/>
                    <a:gd name="connsiteY2851" fmla="*/ 120089 h 2476517"/>
                    <a:gd name="connsiteX2852" fmla="*/ 2317716 w 2786049"/>
                    <a:gd name="connsiteY2852" fmla="*/ 125090 h 2476517"/>
                    <a:gd name="connsiteX2853" fmla="*/ 2318828 w 2786049"/>
                    <a:gd name="connsiteY2853" fmla="*/ 132085 h 2476517"/>
                    <a:gd name="connsiteX2854" fmla="*/ 2318297 w 2786049"/>
                    <a:gd name="connsiteY2854" fmla="*/ 136888 h 2476517"/>
                    <a:gd name="connsiteX2855" fmla="*/ 2319063 w 2786049"/>
                    <a:gd name="connsiteY2855" fmla="*/ 138447 h 2476517"/>
                    <a:gd name="connsiteX2856" fmla="*/ 2319211 w 2786049"/>
                    <a:gd name="connsiteY2856" fmla="*/ 138757 h 2476517"/>
                    <a:gd name="connsiteX2857" fmla="*/ 2322092 w 2786049"/>
                    <a:gd name="connsiteY2857" fmla="*/ 140985 h 2476517"/>
                    <a:gd name="connsiteX2858" fmla="*/ 2326851 w 2786049"/>
                    <a:gd name="connsiteY2858" fmla="*/ 144662 h 2476517"/>
                    <a:gd name="connsiteX2859" fmla="*/ 2327803 w 2786049"/>
                    <a:gd name="connsiteY2859" fmla="*/ 145862 h 2476517"/>
                    <a:gd name="connsiteX2860" fmla="*/ 2329534 w 2786049"/>
                    <a:gd name="connsiteY2860" fmla="*/ 148066 h 2476517"/>
                    <a:gd name="connsiteX2861" fmla="*/ 2335937 w 2786049"/>
                    <a:gd name="connsiteY2861" fmla="*/ 151012 h 2476517"/>
                    <a:gd name="connsiteX2862" fmla="*/ 2337248 w 2786049"/>
                    <a:gd name="connsiteY2862" fmla="*/ 153030 h 2476517"/>
                    <a:gd name="connsiteX2863" fmla="*/ 2338644 w 2786049"/>
                    <a:gd name="connsiteY2863" fmla="*/ 159838 h 2476517"/>
                    <a:gd name="connsiteX2864" fmla="*/ 2343033 w 2786049"/>
                    <a:gd name="connsiteY2864" fmla="*/ 165496 h 2476517"/>
                    <a:gd name="connsiteX2865" fmla="*/ 2343725 w 2786049"/>
                    <a:gd name="connsiteY2865" fmla="*/ 166449 h 2476517"/>
                    <a:gd name="connsiteX2866" fmla="*/ 2344467 w 2786049"/>
                    <a:gd name="connsiteY2866" fmla="*/ 167464 h 2476517"/>
                    <a:gd name="connsiteX2867" fmla="*/ 2345233 w 2786049"/>
                    <a:gd name="connsiteY2867" fmla="*/ 168529 h 2476517"/>
                    <a:gd name="connsiteX2868" fmla="*/ 2347372 w 2786049"/>
                    <a:gd name="connsiteY2868" fmla="*/ 168640 h 2476517"/>
                    <a:gd name="connsiteX2869" fmla="*/ 2350104 w 2786049"/>
                    <a:gd name="connsiteY2869" fmla="*/ 170150 h 2476517"/>
                    <a:gd name="connsiteX2870" fmla="*/ 2350252 w 2786049"/>
                    <a:gd name="connsiteY2870" fmla="*/ 170237 h 2476517"/>
                    <a:gd name="connsiteX2871" fmla="*/ 2353120 w 2786049"/>
                    <a:gd name="connsiteY2871" fmla="*/ 169964 h 2476517"/>
                    <a:gd name="connsiteX2872" fmla="*/ 2356149 w 2786049"/>
                    <a:gd name="connsiteY2872" fmla="*/ 172242 h 2476517"/>
                    <a:gd name="connsiteX2873" fmla="*/ 2358065 w 2786049"/>
                    <a:gd name="connsiteY2873" fmla="*/ 172836 h 2476517"/>
                    <a:gd name="connsiteX2874" fmla="*/ 2361143 w 2786049"/>
                    <a:gd name="connsiteY2874" fmla="*/ 172539 h 2476517"/>
                    <a:gd name="connsiteX2875" fmla="*/ 2365074 w 2786049"/>
                    <a:gd name="connsiteY2875" fmla="*/ 171363 h 2476517"/>
                    <a:gd name="connsiteX2876" fmla="*/ 2366941 w 2786049"/>
                    <a:gd name="connsiteY2876" fmla="*/ 171400 h 2476517"/>
                    <a:gd name="connsiteX2877" fmla="*/ 2373543 w 2786049"/>
                    <a:gd name="connsiteY2877" fmla="*/ 171524 h 2476517"/>
                    <a:gd name="connsiteX2878" fmla="*/ 2376917 w 2786049"/>
                    <a:gd name="connsiteY2878" fmla="*/ 170695 h 2476517"/>
                    <a:gd name="connsiteX2879" fmla="*/ 2378351 w 2786049"/>
                    <a:gd name="connsiteY2879" fmla="*/ 170336 h 2476517"/>
                    <a:gd name="connsiteX2880" fmla="*/ 2381776 w 2786049"/>
                    <a:gd name="connsiteY2880" fmla="*/ 167365 h 2476517"/>
                    <a:gd name="connsiteX2881" fmla="*/ 2383321 w 2786049"/>
                    <a:gd name="connsiteY2881" fmla="*/ 164889 h 2476517"/>
                    <a:gd name="connsiteX2882" fmla="*/ 2383420 w 2786049"/>
                    <a:gd name="connsiteY2882" fmla="*/ 164666 h 2476517"/>
                    <a:gd name="connsiteX2883" fmla="*/ 2386498 w 2786049"/>
                    <a:gd name="connsiteY2883" fmla="*/ 157437 h 2476517"/>
                    <a:gd name="connsiteX2884" fmla="*/ 2387907 w 2786049"/>
                    <a:gd name="connsiteY2884" fmla="*/ 156236 h 2476517"/>
                    <a:gd name="connsiteX2885" fmla="*/ 2390157 w 2786049"/>
                    <a:gd name="connsiteY2885" fmla="*/ 157350 h 2476517"/>
                    <a:gd name="connsiteX2886" fmla="*/ 2391579 w 2786049"/>
                    <a:gd name="connsiteY2886" fmla="*/ 158056 h 2476517"/>
                    <a:gd name="connsiteX2887" fmla="*/ 2393754 w 2786049"/>
                    <a:gd name="connsiteY2887" fmla="*/ 159752 h 2476517"/>
                    <a:gd name="connsiteX2888" fmla="*/ 2395176 w 2786049"/>
                    <a:gd name="connsiteY2888" fmla="*/ 159640 h 2476517"/>
                    <a:gd name="connsiteX2889" fmla="*/ 2396511 w 2786049"/>
                    <a:gd name="connsiteY2889" fmla="*/ 159541 h 2476517"/>
                    <a:gd name="connsiteX2890" fmla="*/ 2397030 w 2786049"/>
                    <a:gd name="connsiteY2890" fmla="*/ 160173 h 2476517"/>
                    <a:gd name="connsiteX2891" fmla="*/ 2398786 w 2786049"/>
                    <a:gd name="connsiteY2891" fmla="*/ 162327 h 2476517"/>
                    <a:gd name="connsiteX2892" fmla="*/ 2401011 w 2786049"/>
                    <a:gd name="connsiteY2892" fmla="*/ 162686 h 2476517"/>
                    <a:gd name="connsiteX2893" fmla="*/ 2401443 w 2786049"/>
                    <a:gd name="connsiteY2893" fmla="*/ 162599 h 2476517"/>
                    <a:gd name="connsiteX2894" fmla="*/ 2403211 w 2786049"/>
                    <a:gd name="connsiteY2894" fmla="*/ 162252 h 2476517"/>
                    <a:gd name="connsiteX2895" fmla="*/ 2404806 w 2786049"/>
                    <a:gd name="connsiteY2895" fmla="*/ 162908 h 2476517"/>
                    <a:gd name="connsiteX2896" fmla="*/ 2406166 w 2786049"/>
                    <a:gd name="connsiteY2896" fmla="*/ 163453 h 2476517"/>
                    <a:gd name="connsiteX2897" fmla="*/ 2409157 w 2786049"/>
                    <a:gd name="connsiteY2897" fmla="*/ 162772 h 2476517"/>
                    <a:gd name="connsiteX2898" fmla="*/ 2409491 w 2786049"/>
                    <a:gd name="connsiteY2898" fmla="*/ 160915 h 2476517"/>
                    <a:gd name="connsiteX2899" fmla="*/ 2410097 w 2786049"/>
                    <a:gd name="connsiteY2899" fmla="*/ 157486 h 2476517"/>
                    <a:gd name="connsiteX2900" fmla="*/ 2410839 w 2786049"/>
                    <a:gd name="connsiteY2900" fmla="*/ 156533 h 2476517"/>
                    <a:gd name="connsiteX2901" fmla="*/ 2412260 w 2786049"/>
                    <a:gd name="connsiteY2901" fmla="*/ 154701 h 2476517"/>
                    <a:gd name="connsiteX2902" fmla="*/ 2416797 w 2786049"/>
                    <a:gd name="connsiteY2902" fmla="*/ 151396 h 2476517"/>
                    <a:gd name="connsiteX2903" fmla="*/ 2416921 w 2786049"/>
                    <a:gd name="connsiteY2903" fmla="*/ 151346 h 2476517"/>
                    <a:gd name="connsiteX2904" fmla="*/ 2422607 w 2786049"/>
                    <a:gd name="connsiteY2904" fmla="*/ 148858 h 2476517"/>
                    <a:gd name="connsiteX2905" fmla="*/ 2424499 w 2786049"/>
                    <a:gd name="connsiteY2905" fmla="*/ 146778 h 2476517"/>
                    <a:gd name="connsiteX2906" fmla="*/ 2426971 w 2786049"/>
                    <a:gd name="connsiteY2906" fmla="*/ 144067 h 2476517"/>
                    <a:gd name="connsiteX2907" fmla="*/ 2430074 w 2786049"/>
                    <a:gd name="connsiteY2907" fmla="*/ 141356 h 2476517"/>
                    <a:gd name="connsiteX2908" fmla="*/ 2431483 w 2786049"/>
                    <a:gd name="connsiteY2908" fmla="*/ 140131 h 2476517"/>
                    <a:gd name="connsiteX2909" fmla="*/ 2431483 w 2786049"/>
                    <a:gd name="connsiteY2909" fmla="*/ 139871 h 2476517"/>
                    <a:gd name="connsiteX2910" fmla="*/ 2432447 w 2786049"/>
                    <a:gd name="connsiteY2910" fmla="*/ 139240 h 2476517"/>
                    <a:gd name="connsiteX2911" fmla="*/ 2435402 w 2786049"/>
                    <a:gd name="connsiteY2911" fmla="*/ 137469 h 2476517"/>
                    <a:gd name="connsiteX2912" fmla="*/ 2436663 w 2786049"/>
                    <a:gd name="connsiteY2912" fmla="*/ 136962 h 2476517"/>
                    <a:gd name="connsiteX2913" fmla="*/ 2437837 w 2786049"/>
                    <a:gd name="connsiteY2913" fmla="*/ 136479 h 2476517"/>
                    <a:gd name="connsiteX2914" fmla="*/ 2438047 w 2786049"/>
                    <a:gd name="connsiteY2914" fmla="*/ 135972 h 2476517"/>
                    <a:gd name="connsiteX2915" fmla="*/ 2438752 w 2786049"/>
                    <a:gd name="connsiteY2915" fmla="*/ 134189 h 2476517"/>
                    <a:gd name="connsiteX2916" fmla="*/ 2438715 w 2786049"/>
                    <a:gd name="connsiteY2916" fmla="*/ 133793 h 2476517"/>
                    <a:gd name="connsiteX2917" fmla="*/ 2438455 w 2786049"/>
                    <a:gd name="connsiteY2917" fmla="*/ 130648 h 2476517"/>
                    <a:gd name="connsiteX2918" fmla="*/ 2440643 w 2786049"/>
                    <a:gd name="connsiteY2918" fmla="*/ 129200 h 2476517"/>
                    <a:gd name="connsiteX2919" fmla="*/ 2442090 w 2786049"/>
                    <a:gd name="connsiteY2919" fmla="*/ 125165 h 2476517"/>
                    <a:gd name="connsiteX2920" fmla="*/ 2442967 w 2786049"/>
                    <a:gd name="connsiteY2920" fmla="*/ 121141 h 2476517"/>
                    <a:gd name="connsiteX2921" fmla="*/ 2443981 w 2786049"/>
                    <a:gd name="connsiteY2921" fmla="*/ 120201 h 2476517"/>
                    <a:gd name="connsiteX2922" fmla="*/ 2447022 w 2786049"/>
                    <a:gd name="connsiteY2922" fmla="*/ 117378 h 2476517"/>
                    <a:gd name="connsiteX2923" fmla="*/ 2449173 w 2786049"/>
                    <a:gd name="connsiteY2923" fmla="*/ 108775 h 2476517"/>
                    <a:gd name="connsiteX2924" fmla="*/ 2449408 w 2786049"/>
                    <a:gd name="connsiteY2924" fmla="*/ 108539 h 2476517"/>
                    <a:gd name="connsiteX2925" fmla="*/ 2454637 w 2786049"/>
                    <a:gd name="connsiteY2925" fmla="*/ 103254 h 2476517"/>
                    <a:gd name="connsiteX2926" fmla="*/ 2455626 w 2786049"/>
                    <a:gd name="connsiteY2926" fmla="*/ 101496 h 2476517"/>
                    <a:gd name="connsiteX2927" fmla="*/ 2456479 w 2786049"/>
                    <a:gd name="connsiteY2927" fmla="*/ 99998 h 2476517"/>
                    <a:gd name="connsiteX2928" fmla="*/ 2456961 w 2786049"/>
                    <a:gd name="connsiteY2928" fmla="*/ 98389 h 2476517"/>
                    <a:gd name="connsiteX2929" fmla="*/ 2457913 w 2786049"/>
                    <a:gd name="connsiteY2929" fmla="*/ 95257 h 2476517"/>
                    <a:gd name="connsiteX2930" fmla="*/ 2459582 w 2786049"/>
                    <a:gd name="connsiteY2930" fmla="*/ 93276 h 2476517"/>
                    <a:gd name="connsiteX2931" fmla="*/ 2459854 w 2786049"/>
                    <a:gd name="connsiteY2931" fmla="*/ 92942 h 2476517"/>
                    <a:gd name="connsiteX2932" fmla="*/ 2461411 w 2786049"/>
                    <a:gd name="connsiteY2932" fmla="*/ 86629 h 2476517"/>
                    <a:gd name="connsiteX2933" fmla="*/ 2462536 w 2786049"/>
                    <a:gd name="connsiteY2933" fmla="*/ 85688 h 2476517"/>
                    <a:gd name="connsiteX2934" fmla="*/ 2463130 w 2786049"/>
                    <a:gd name="connsiteY2934" fmla="*/ 85193 h 2476517"/>
                    <a:gd name="connsiteX2935" fmla="*/ 2463872 w 2786049"/>
                    <a:gd name="connsiteY2935" fmla="*/ 85019 h 2476517"/>
                    <a:gd name="connsiteX2936" fmla="*/ 2465269 w 2786049"/>
                    <a:gd name="connsiteY2936" fmla="*/ 84685 h 2476517"/>
                    <a:gd name="connsiteX2937" fmla="*/ 2468829 w 2786049"/>
                    <a:gd name="connsiteY2937" fmla="*/ 82964 h 2476517"/>
                    <a:gd name="connsiteX2938" fmla="*/ 2471326 w 2786049"/>
                    <a:gd name="connsiteY2938" fmla="*/ 81751 h 2476517"/>
                    <a:gd name="connsiteX2939" fmla="*/ 2480634 w 2786049"/>
                    <a:gd name="connsiteY2939" fmla="*/ 73507 h 2476517"/>
                    <a:gd name="connsiteX2940" fmla="*/ 2482019 w 2786049"/>
                    <a:gd name="connsiteY2940" fmla="*/ 70573 h 2476517"/>
                    <a:gd name="connsiteX2941" fmla="*/ 2483391 w 2786049"/>
                    <a:gd name="connsiteY2941" fmla="*/ 66785 h 2476517"/>
                    <a:gd name="connsiteX2942" fmla="*/ 2484244 w 2786049"/>
                    <a:gd name="connsiteY2942" fmla="*/ 65869 h 2476517"/>
                    <a:gd name="connsiteX2943" fmla="*/ 2485110 w 2786049"/>
                    <a:gd name="connsiteY2943" fmla="*/ 64953 h 2476517"/>
                    <a:gd name="connsiteX2944" fmla="*/ 2488521 w 2786049"/>
                    <a:gd name="connsiteY2944" fmla="*/ 63554 h 2476517"/>
                    <a:gd name="connsiteX2945" fmla="*/ 2491488 w 2786049"/>
                    <a:gd name="connsiteY2945" fmla="*/ 62328 h 2476517"/>
                    <a:gd name="connsiteX2946" fmla="*/ 2494233 w 2786049"/>
                    <a:gd name="connsiteY2946" fmla="*/ 61004 h 2476517"/>
                    <a:gd name="connsiteX2947" fmla="*/ 2495518 w 2786049"/>
                    <a:gd name="connsiteY2947" fmla="*/ 60385 h 2476517"/>
                    <a:gd name="connsiteX2948" fmla="*/ 2496384 w 2786049"/>
                    <a:gd name="connsiteY2948" fmla="*/ 59692 h 2476517"/>
                    <a:gd name="connsiteX2949" fmla="*/ 2496928 w 2786049"/>
                    <a:gd name="connsiteY2949" fmla="*/ 59258 h 2476517"/>
                    <a:gd name="connsiteX2950" fmla="*/ 2497150 w 2786049"/>
                    <a:gd name="connsiteY2950" fmla="*/ 58664 h 2476517"/>
                    <a:gd name="connsiteX2951" fmla="*/ 2498584 w 2786049"/>
                    <a:gd name="connsiteY2951" fmla="*/ 54951 h 2476517"/>
                    <a:gd name="connsiteX2952" fmla="*/ 2498658 w 2786049"/>
                    <a:gd name="connsiteY2952" fmla="*/ 53737 h 2476517"/>
                    <a:gd name="connsiteX2953" fmla="*/ 2497904 w 2786049"/>
                    <a:gd name="connsiteY2953" fmla="*/ 51088 h 2476517"/>
                    <a:gd name="connsiteX2954" fmla="*/ 2498967 w 2786049"/>
                    <a:gd name="connsiteY2954" fmla="*/ 50209 h 2476517"/>
                    <a:gd name="connsiteX2955" fmla="*/ 2500710 w 2786049"/>
                    <a:gd name="connsiteY2955" fmla="*/ 48427 h 2476517"/>
                    <a:gd name="connsiteX2956" fmla="*/ 2500834 w 2786049"/>
                    <a:gd name="connsiteY2956" fmla="*/ 48229 h 2476517"/>
                    <a:gd name="connsiteX2957" fmla="*/ 2501081 w 2786049"/>
                    <a:gd name="connsiteY2957" fmla="*/ 48860 h 2476517"/>
                    <a:gd name="connsiteX2958" fmla="*/ 2501168 w 2786049"/>
                    <a:gd name="connsiteY2958" fmla="*/ 49058 h 2476517"/>
                    <a:gd name="connsiteX2959" fmla="*/ 2501291 w 2786049"/>
                    <a:gd name="connsiteY2959" fmla="*/ 49194 h 2476517"/>
                    <a:gd name="connsiteX2960" fmla="*/ 2501625 w 2786049"/>
                    <a:gd name="connsiteY2960" fmla="*/ 49541 h 2476517"/>
                    <a:gd name="connsiteX2961" fmla="*/ 2502725 w 2786049"/>
                    <a:gd name="connsiteY2961" fmla="*/ 50321 h 2476517"/>
                    <a:gd name="connsiteX2962" fmla="*/ 2503059 w 2786049"/>
                    <a:gd name="connsiteY2962" fmla="*/ 50506 h 2476517"/>
                    <a:gd name="connsiteX2963" fmla="*/ 2503887 w 2786049"/>
                    <a:gd name="connsiteY2963" fmla="*/ 51002 h 2476517"/>
                    <a:gd name="connsiteX2964" fmla="*/ 2504073 w 2786049"/>
                    <a:gd name="connsiteY2964" fmla="*/ 51101 h 2476517"/>
                    <a:gd name="connsiteX2965" fmla="*/ 2505556 w 2786049"/>
                    <a:gd name="connsiteY2965" fmla="*/ 51064 h 2476517"/>
                    <a:gd name="connsiteX2966" fmla="*/ 2506409 w 2786049"/>
                    <a:gd name="connsiteY2966" fmla="*/ 50606 h 2476517"/>
                    <a:gd name="connsiteX2967" fmla="*/ 2507188 w 2786049"/>
                    <a:gd name="connsiteY2967" fmla="*/ 50160 h 2476517"/>
                    <a:gd name="connsiteX2968" fmla="*/ 2510056 w 2786049"/>
                    <a:gd name="connsiteY2968" fmla="*/ 48229 h 2476517"/>
                    <a:gd name="connsiteX2969" fmla="*/ 2510353 w 2786049"/>
                    <a:gd name="connsiteY2969" fmla="*/ 47956 h 2476517"/>
                    <a:gd name="connsiteX2970" fmla="*/ 2510649 w 2786049"/>
                    <a:gd name="connsiteY2970" fmla="*/ 47684 h 2476517"/>
                    <a:gd name="connsiteX2971" fmla="*/ 2510773 w 2786049"/>
                    <a:gd name="connsiteY2971" fmla="*/ 47573 h 2476517"/>
                    <a:gd name="connsiteX2972" fmla="*/ 2511638 w 2786049"/>
                    <a:gd name="connsiteY2972" fmla="*/ 46793 h 2476517"/>
                    <a:gd name="connsiteX2973" fmla="*/ 2511787 w 2786049"/>
                    <a:gd name="connsiteY2973" fmla="*/ 46657 h 2476517"/>
                    <a:gd name="connsiteX2974" fmla="*/ 2511972 w 2786049"/>
                    <a:gd name="connsiteY2974" fmla="*/ 46483 h 2476517"/>
                    <a:gd name="connsiteX2975" fmla="*/ 2512256 w 2786049"/>
                    <a:gd name="connsiteY2975" fmla="*/ 46372 h 2476517"/>
                    <a:gd name="connsiteX2976" fmla="*/ 2513023 w 2786049"/>
                    <a:gd name="connsiteY2976" fmla="*/ 46038 h 2476517"/>
                    <a:gd name="connsiteX2977" fmla="*/ 2513864 w 2786049"/>
                    <a:gd name="connsiteY2977" fmla="*/ 46013 h 2476517"/>
                    <a:gd name="connsiteX2978" fmla="*/ 2515223 w 2786049"/>
                    <a:gd name="connsiteY2978" fmla="*/ 46360 h 2476517"/>
                    <a:gd name="connsiteX2979" fmla="*/ 2515359 w 2786049"/>
                    <a:gd name="connsiteY2979" fmla="*/ 46384 h 2476517"/>
                    <a:gd name="connsiteX2980" fmla="*/ 2518141 w 2786049"/>
                    <a:gd name="connsiteY2980" fmla="*/ 47350 h 2476517"/>
                    <a:gd name="connsiteX2981" fmla="*/ 2519501 w 2786049"/>
                    <a:gd name="connsiteY2981" fmla="*/ 47486 h 2476517"/>
                    <a:gd name="connsiteX2982" fmla="*/ 2519624 w 2786049"/>
                    <a:gd name="connsiteY2982" fmla="*/ 47486 h 2476517"/>
                    <a:gd name="connsiteX2983" fmla="*/ 2519834 w 2786049"/>
                    <a:gd name="connsiteY2983" fmla="*/ 47486 h 2476517"/>
                    <a:gd name="connsiteX2984" fmla="*/ 2519995 w 2786049"/>
                    <a:gd name="connsiteY2984" fmla="*/ 47486 h 2476517"/>
                    <a:gd name="connsiteX2985" fmla="*/ 2520774 w 2786049"/>
                    <a:gd name="connsiteY2985" fmla="*/ 47337 h 2476517"/>
                    <a:gd name="connsiteX2986" fmla="*/ 2521305 w 2786049"/>
                    <a:gd name="connsiteY2986" fmla="*/ 47226 h 2476517"/>
                    <a:gd name="connsiteX2987" fmla="*/ 2522356 w 2786049"/>
                    <a:gd name="connsiteY2987" fmla="*/ 47028 h 2476517"/>
                    <a:gd name="connsiteX2988" fmla="*/ 2522604 w 2786049"/>
                    <a:gd name="connsiteY2988" fmla="*/ 47053 h 2476517"/>
                    <a:gd name="connsiteX2989" fmla="*/ 2524050 w 2786049"/>
                    <a:gd name="connsiteY2989" fmla="*/ 47176 h 2476517"/>
                    <a:gd name="connsiteX2990" fmla="*/ 2525954 w 2786049"/>
                    <a:gd name="connsiteY2990" fmla="*/ 47337 h 2476517"/>
                    <a:gd name="connsiteX2991" fmla="*/ 2528809 w 2786049"/>
                    <a:gd name="connsiteY2991" fmla="*/ 47399 h 2476517"/>
                    <a:gd name="connsiteX2992" fmla="*/ 2529810 w 2786049"/>
                    <a:gd name="connsiteY2992" fmla="*/ 47350 h 2476517"/>
                    <a:gd name="connsiteX2993" fmla="*/ 2530157 w 2786049"/>
                    <a:gd name="connsiteY2993" fmla="*/ 47337 h 2476517"/>
                    <a:gd name="connsiteX2994" fmla="*/ 2531022 w 2786049"/>
                    <a:gd name="connsiteY2994" fmla="*/ 47300 h 2476517"/>
                    <a:gd name="connsiteX2995" fmla="*/ 2532716 w 2786049"/>
                    <a:gd name="connsiteY2995" fmla="*/ 46941 h 2476517"/>
                    <a:gd name="connsiteX2996" fmla="*/ 2535225 w 2786049"/>
                    <a:gd name="connsiteY2996" fmla="*/ 46038 h 2476517"/>
                    <a:gd name="connsiteX2997" fmla="*/ 2537722 w 2786049"/>
                    <a:gd name="connsiteY2997" fmla="*/ 46000 h 2476517"/>
                    <a:gd name="connsiteX2998" fmla="*/ 2540380 w 2786049"/>
                    <a:gd name="connsiteY2998" fmla="*/ 46285 h 2476517"/>
                    <a:gd name="connsiteX2999" fmla="*/ 2542012 w 2786049"/>
                    <a:gd name="connsiteY2999" fmla="*/ 46459 h 2476517"/>
                    <a:gd name="connsiteX3000" fmla="*/ 2542383 w 2786049"/>
                    <a:gd name="connsiteY3000" fmla="*/ 46496 h 2476517"/>
                    <a:gd name="connsiteX3001" fmla="*/ 2545337 w 2786049"/>
                    <a:gd name="connsiteY3001" fmla="*/ 46211 h 2476517"/>
                    <a:gd name="connsiteX3002" fmla="*/ 2550171 w 2786049"/>
                    <a:gd name="connsiteY3002" fmla="*/ 45023 h 2476517"/>
                    <a:gd name="connsiteX3003" fmla="*/ 2553966 w 2786049"/>
                    <a:gd name="connsiteY3003" fmla="*/ 43921 h 2476517"/>
                    <a:gd name="connsiteX3004" fmla="*/ 2554225 w 2786049"/>
                    <a:gd name="connsiteY3004" fmla="*/ 43847 h 2476517"/>
                    <a:gd name="connsiteX3005" fmla="*/ 2554423 w 2786049"/>
                    <a:gd name="connsiteY3005" fmla="*/ 43748 h 2476517"/>
                    <a:gd name="connsiteX3006" fmla="*/ 2555561 w 2786049"/>
                    <a:gd name="connsiteY3006" fmla="*/ 43191 h 2476517"/>
                    <a:gd name="connsiteX3007" fmla="*/ 2556451 w 2786049"/>
                    <a:gd name="connsiteY3007" fmla="*/ 42769 h 2476517"/>
                    <a:gd name="connsiteX3008" fmla="*/ 2557724 w 2786049"/>
                    <a:gd name="connsiteY3008" fmla="*/ 42943 h 2476517"/>
                    <a:gd name="connsiteX3009" fmla="*/ 2557909 w 2786049"/>
                    <a:gd name="connsiteY3009" fmla="*/ 43228 h 2476517"/>
                    <a:gd name="connsiteX3010" fmla="*/ 2558441 w 2786049"/>
                    <a:gd name="connsiteY3010" fmla="*/ 43933 h 2476517"/>
                    <a:gd name="connsiteX3011" fmla="*/ 2559714 w 2786049"/>
                    <a:gd name="connsiteY3011" fmla="*/ 45815 h 2476517"/>
                    <a:gd name="connsiteX3012" fmla="*/ 2561309 w 2786049"/>
                    <a:gd name="connsiteY3012" fmla="*/ 48068 h 2476517"/>
                    <a:gd name="connsiteX3013" fmla="*/ 2561507 w 2786049"/>
                    <a:gd name="connsiteY3013" fmla="*/ 48352 h 2476517"/>
                    <a:gd name="connsiteX3014" fmla="*/ 2561915 w 2786049"/>
                    <a:gd name="connsiteY3014" fmla="*/ 48538 h 2476517"/>
                    <a:gd name="connsiteX3015" fmla="*/ 2562842 w 2786049"/>
                    <a:gd name="connsiteY3015" fmla="*/ 48947 h 2476517"/>
                    <a:gd name="connsiteX3016" fmla="*/ 2563114 w 2786049"/>
                    <a:gd name="connsiteY3016" fmla="*/ 49070 h 2476517"/>
                    <a:gd name="connsiteX3017" fmla="*/ 2564535 w 2786049"/>
                    <a:gd name="connsiteY3017" fmla="*/ 49430 h 2476517"/>
                    <a:gd name="connsiteX3018" fmla="*/ 2565314 w 2786049"/>
                    <a:gd name="connsiteY3018" fmla="*/ 49628 h 2476517"/>
                    <a:gd name="connsiteX3019" fmla="*/ 2565945 w 2786049"/>
                    <a:gd name="connsiteY3019" fmla="*/ 49132 h 2476517"/>
                    <a:gd name="connsiteX3020" fmla="*/ 2566377 w 2786049"/>
                    <a:gd name="connsiteY3020" fmla="*/ 48798 h 2476517"/>
                    <a:gd name="connsiteX3021" fmla="*/ 2568392 w 2786049"/>
                    <a:gd name="connsiteY3021" fmla="*/ 47102 h 2476517"/>
                    <a:gd name="connsiteX3022" fmla="*/ 2569666 w 2786049"/>
                    <a:gd name="connsiteY3022" fmla="*/ 45926 h 2476517"/>
                    <a:gd name="connsiteX3023" fmla="*/ 2571681 w 2786049"/>
                    <a:gd name="connsiteY3023" fmla="*/ 44577 h 2476517"/>
                    <a:gd name="connsiteX3024" fmla="*/ 2572336 w 2786049"/>
                    <a:gd name="connsiteY3024" fmla="*/ 44243 h 2476517"/>
                    <a:gd name="connsiteX3025" fmla="*/ 2575377 w 2786049"/>
                    <a:gd name="connsiteY3025" fmla="*/ 42708 h 2476517"/>
                    <a:gd name="connsiteX3026" fmla="*/ 2576353 w 2786049"/>
                    <a:gd name="connsiteY3026" fmla="*/ 42138 h 2476517"/>
                    <a:gd name="connsiteX3027" fmla="*/ 2576959 w 2786049"/>
                    <a:gd name="connsiteY3027" fmla="*/ 41655 h 2476517"/>
                    <a:gd name="connsiteX3028" fmla="*/ 2577367 w 2786049"/>
                    <a:gd name="connsiteY3028" fmla="*/ 41334 h 2476517"/>
                    <a:gd name="connsiteX3029" fmla="*/ 2577726 w 2786049"/>
                    <a:gd name="connsiteY3029" fmla="*/ 41074 h 2476517"/>
                    <a:gd name="connsiteX3030" fmla="*/ 2578282 w 2786049"/>
                    <a:gd name="connsiteY3030" fmla="*/ 40430 h 2476517"/>
                    <a:gd name="connsiteX3031" fmla="*/ 2578801 w 2786049"/>
                    <a:gd name="connsiteY3031" fmla="*/ 39848 h 2476517"/>
                    <a:gd name="connsiteX3032" fmla="*/ 2579209 w 2786049"/>
                    <a:gd name="connsiteY3032" fmla="*/ 39625 h 2476517"/>
                    <a:gd name="connsiteX3033" fmla="*/ 2579778 w 2786049"/>
                    <a:gd name="connsiteY3033" fmla="*/ 39056 h 2476517"/>
                    <a:gd name="connsiteX3034" fmla="*/ 2580643 w 2786049"/>
                    <a:gd name="connsiteY3034" fmla="*/ 37805 h 2476517"/>
                    <a:gd name="connsiteX3035" fmla="*/ 2581632 w 2786049"/>
                    <a:gd name="connsiteY3035" fmla="*/ 36407 h 2476517"/>
                    <a:gd name="connsiteX3036" fmla="*/ 2583054 w 2786049"/>
                    <a:gd name="connsiteY3036" fmla="*/ 35082 h 2476517"/>
                    <a:gd name="connsiteX3037" fmla="*/ 2583548 w 2786049"/>
                    <a:gd name="connsiteY3037" fmla="*/ 34934 h 2476517"/>
                    <a:gd name="connsiteX3038" fmla="*/ 2584018 w 2786049"/>
                    <a:gd name="connsiteY3038" fmla="*/ 34649 h 2476517"/>
                    <a:gd name="connsiteX3039" fmla="*/ 2586119 w 2786049"/>
                    <a:gd name="connsiteY3039" fmla="*/ 34079 h 2476517"/>
                    <a:gd name="connsiteX3040" fmla="*/ 2586478 w 2786049"/>
                    <a:gd name="connsiteY3040" fmla="*/ 33956 h 2476517"/>
                    <a:gd name="connsiteX3041" fmla="*/ 2588060 w 2786049"/>
                    <a:gd name="connsiteY3041" fmla="*/ 33002 h 2476517"/>
                    <a:gd name="connsiteX3042" fmla="*/ 2588172 w 2786049"/>
                    <a:gd name="connsiteY3042" fmla="*/ 32916 h 2476517"/>
                    <a:gd name="connsiteX3043" fmla="*/ 2589123 w 2786049"/>
                    <a:gd name="connsiteY3043" fmla="*/ 32074 h 2476517"/>
                    <a:gd name="connsiteX3044" fmla="*/ 2589445 w 2786049"/>
                    <a:gd name="connsiteY3044" fmla="*/ 31170 h 2476517"/>
                    <a:gd name="connsiteX3045" fmla="*/ 2589519 w 2786049"/>
                    <a:gd name="connsiteY3045" fmla="*/ 30291 h 2476517"/>
                    <a:gd name="connsiteX3046" fmla="*/ 2589544 w 2786049"/>
                    <a:gd name="connsiteY3046" fmla="*/ 30093 h 2476517"/>
                    <a:gd name="connsiteX3047" fmla="*/ 2589865 w 2786049"/>
                    <a:gd name="connsiteY3047" fmla="*/ 29004 h 2476517"/>
                    <a:gd name="connsiteX3048" fmla="*/ 2590112 w 2786049"/>
                    <a:gd name="connsiteY3048" fmla="*/ 28496 h 2476517"/>
                    <a:gd name="connsiteX3049" fmla="*/ 2590187 w 2786049"/>
                    <a:gd name="connsiteY3049" fmla="*/ 28336 h 2476517"/>
                    <a:gd name="connsiteX3050" fmla="*/ 2590298 w 2786049"/>
                    <a:gd name="connsiteY3050" fmla="*/ 28125 h 2476517"/>
                    <a:gd name="connsiteX3051" fmla="*/ 2591064 w 2786049"/>
                    <a:gd name="connsiteY3051" fmla="*/ 26912 h 2476517"/>
                    <a:gd name="connsiteX3052" fmla="*/ 2591719 w 2786049"/>
                    <a:gd name="connsiteY3052" fmla="*/ 25922 h 2476517"/>
                    <a:gd name="connsiteX3053" fmla="*/ 2592375 w 2786049"/>
                    <a:gd name="connsiteY3053" fmla="*/ 24931 h 2476517"/>
                    <a:gd name="connsiteX3054" fmla="*/ 2593030 w 2786049"/>
                    <a:gd name="connsiteY3054" fmla="*/ 24052 h 2476517"/>
                    <a:gd name="connsiteX3055" fmla="*/ 2593351 w 2786049"/>
                    <a:gd name="connsiteY3055" fmla="*/ 23384 h 2476517"/>
                    <a:gd name="connsiteX3056" fmla="*/ 2593351 w 2786049"/>
                    <a:gd name="connsiteY3056" fmla="*/ 22295 h 2476517"/>
                    <a:gd name="connsiteX3057" fmla="*/ 2593339 w 2786049"/>
                    <a:gd name="connsiteY3057" fmla="*/ 21527 h 2476517"/>
                    <a:gd name="connsiteX3058" fmla="*/ 2593648 w 2786049"/>
                    <a:gd name="connsiteY3058" fmla="*/ 19769 h 2476517"/>
                    <a:gd name="connsiteX3059" fmla="*/ 2593982 w 2786049"/>
                    <a:gd name="connsiteY3059" fmla="*/ 19212 h 2476517"/>
                    <a:gd name="connsiteX3060" fmla="*/ 2594303 w 2786049"/>
                    <a:gd name="connsiteY3060" fmla="*/ 18680 h 2476517"/>
                    <a:gd name="connsiteX3061" fmla="*/ 2594859 w 2786049"/>
                    <a:gd name="connsiteY3061" fmla="*/ 18185 h 2476517"/>
                    <a:gd name="connsiteX3062" fmla="*/ 2595193 w 2786049"/>
                    <a:gd name="connsiteY3062" fmla="*/ 17900 h 2476517"/>
                    <a:gd name="connsiteX3063" fmla="*/ 2596936 w 2786049"/>
                    <a:gd name="connsiteY3063" fmla="*/ 17232 h 2476517"/>
                    <a:gd name="connsiteX3064" fmla="*/ 2597950 w 2786049"/>
                    <a:gd name="connsiteY3064" fmla="*/ 16563 h 2476517"/>
                    <a:gd name="connsiteX3065" fmla="*/ 2598234 w 2786049"/>
                    <a:gd name="connsiteY3065" fmla="*/ 16278 h 2476517"/>
                    <a:gd name="connsiteX3066" fmla="*/ 2598654 w 2786049"/>
                    <a:gd name="connsiteY3066" fmla="*/ 15783 h 2476517"/>
                    <a:gd name="connsiteX3067" fmla="*/ 2598828 w 2786049"/>
                    <a:gd name="connsiteY3067" fmla="*/ 15622 h 2476517"/>
                    <a:gd name="connsiteX3068" fmla="*/ 2600348 w 2786049"/>
                    <a:gd name="connsiteY3068" fmla="*/ 13481 h 2476517"/>
                    <a:gd name="connsiteX3069" fmla="*/ 2601312 w 2786049"/>
                    <a:gd name="connsiteY3069" fmla="*/ 12404 h 2476517"/>
                    <a:gd name="connsiteX3070" fmla="*/ 2602042 w 2786049"/>
                    <a:gd name="connsiteY3070" fmla="*/ 11587 h 2476517"/>
                    <a:gd name="connsiteX3071" fmla="*/ 2603204 w 2786049"/>
                    <a:gd name="connsiteY3071" fmla="*/ 10287 h 2476517"/>
                    <a:gd name="connsiteX3072" fmla="*/ 2604007 w 2786049"/>
                    <a:gd name="connsiteY3072" fmla="*/ 9507 h 2476517"/>
                    <a:gd name="connsiteX3073" fmla="*/ 2604662 w 2786049"/>
                    <a:gd name="connsiteY3073" fmla="*/ 9334 h 2476517"/>
                    <a:gd name="connsiteX3074" fmla="*/ 2604860 w 2786049"/>
                    <a:gd name="connsiteY3074" fmla="*/ 9284 h 2476517"/>
                    <a:gd name="connsiteX3075" fmla="*/ 2605083 w 2786049"/>
                    <a:gd name="connsiteY3075" fmla="*/ 9247 h 2476517"/>
                    <a:gd name="connsiteX3076" fmla="*/ 2606665 w 2786049"/>
                    <a:gd name="connsiteY3076" fmla="*/ 9037 h 2476517"/>
                    <a:gd name="connsiteX3077" fmla="*/ 2608482 w 2786049"/>
                    <a:gd name="connsiteY3077" fmla="*/ 8789 h 2476517"/>
                    <a:gd name="connsiteX3078" fmla="*/ 2612475 w 2786049"/>
                    <a:gd name="connsiteY3078" fmla="*/ 8207 h 2476517"/>
                    <a:gd name="connsiteX3079" fmla="*/ 2612871 w 2786049"/>
                    <a:gd name="connsiteY3079" fmla="*/ 8195 h 2476517"/>
                    <a:gd name="connsiteX3080" fmla="*/ 2613229 w 2786049"/>
                    <a:gd name="connsiteY3080" fmla="*/ 8121 h 2476517"/>
                    <a:gd name="connsiteX3081" fmla="*/ 2613823 w 2786049"/>
                    <a:gd name="connsiteY3081" fmla="*/ 8183 h 2476517"/>
                    <a:gd name="connsiteX3082" fmla="*/ 2614997 w 2786049"/>
                    <a:gd name="connsiteY3082" fmla="*/ 8232 h 2476517"/>
                    <a:gd name="connsiteX3083" fmla="*/ 2616060 w 2786049"/>
                    <a:gd name="connsiteY3083" fmla="*/ 8207 h 2476517"/>
                    <a:gd name="connsiteX3084" fmla="*/ 2617457 w 2786049"/>
                    <a:gd name="connsiteY3084" fmla="*/ 7947 h 2476517"/>
                    <a:gd name="connsiteX3085" fmla="*/ 2620993 w 2786049"/>
                    <a:gd name="connsiteY3085" fmla="*/ 7700 h 2476517"/>
                    <a:gd name="connsiteX3086" fmla="*/ 2621796 w 2786049"/>
                    <a:gd name="connsiteY3086" fmla="*/ 7465 h 2476517"/>
                    <a:gd name="connsiteX3087" fmla="*/ 2622538 w 2786049"/>
                    <a:gd name="connsiteY3087" fmla="*/ 7217 h 2476517"/>
                    <a:gd name="connsiteX3088" fmla="*/ 2623069 w 2786049"/>
                    <a:gd name="connsiteY3088" fmla="*/ 7031 h 2476517"/>
                    <a:gd name="connsiteX3089" fmla="*/ 2623354 w 2786049"/>
                    <a:gd name="connsiteY3089" fmla="*/ 6945 h 2476517"/>
                    <a:gd name="connsiteX3090" fmla="*/ 2624503 w 2786049"/>
                    <a:gd name="connsiteY3090" fmla="*/ 6536 h 2476517"/>
                    <a:gd name="connsiteX3091" fmla="*/ 2625109 w 2786049"/>
                    <a:gd name="connsiteY3091" fmla="*/ 6276 h 2476517"/>
                    <a:gd name="connsiteX3092" fmla="*/ 2626964 w 2786049"/>
                    <a:gd name="connsiteY3092" fmla="*/ 5781 h 2476517"/>
                    <a:gd name="connsiteX3093" fmla="*/ 2629287 w 2786049"/>
                    <a:gd name="connsiteY3093" fmla="*/ 4890 h 2476517"/>
                    <a:gd name="connsiteX3094" fmla="*/ 2630388 w 2786049"/>
                    <a:gd name="connsiteY3094" fmla="*/ 3788 h 2476517"/>
                    <a:gd name="connsiteX3095" fmla="*/ 2631710 w 2786049"/>
                    <a:gd name="connsiteY3095" fmla="*/ 3454 h 2476517"/>
                    <a:gd name="connsiteX3096" fmla="*/ 2632489 w 2786049"/>
                    <a:gd name="connsiteY3096" fmla="*/ 3887 h 2476517"/>
                    <a:gd name="connsiteX3097" fmla="*/ 2632934 w 2786049"/>
                    <a:gd name="connsiteY3097" fmla="*/ 4543 h 2476517"/>
                    <a:gd name="connsiteX3098" fmla="*/ 2633392 w 2786049"/>
                    <a:gd name="connsiteY3098" fmla="*/ 5075 h 2476517"/>
                    <a:gd name="connsiteX3099" fmla="*/ 2633726 w 2786049"/>
                    <a:gd name="connsiteY3099" fmla="*/ 5075 h 2476517"/>
                    <a:gd name="connsiteX3100" fmla="*/ 2634492 w 2786049"/>
                    <a:gd name="connsiteY3100" fmla="*/ 5075 h 2476517"/>
                    <a:gd name="connsiteX3101" fmla="*/ 2635159 w 2786049"/>
                    <a:gd name="connsiteY3101" fmla="*/ 4853 h 2476517"/>
                    <a:gd name="connsiteX3102" fmla="*/ 2636037 w 2786049"/>
                    <a:gd name="connsiteY3102" fmla="*/ 4073 h 2476517"/>
                    <a:gd name="connsiteX3103" fmla="*/ 2636593 w 2786049"/>
                    <a:gd name="connsiteY3103" fmla="*/ 3627 h 2476517"/>
                    <a:gd name="connsiteX3104" fmla="*/ 2637916 w 2786049"/>
                    <a:gd name="connsiteY3104" fmla="*/ 3293 h 2476517"/>
                    <a:gd name="connsiteX3105" fmla="*/ 2638695 w 2786049"/>
                    <a:gd name="connsiteY3105" fmla="*/ 3070 h 2476517"/>
                    <a:gd name="connsiteX3106" fmla="*/ 2639350 w 2786049"/>
                    <a:gd name="connsiteY3106" fmla="*/ 2624 h 2476517"/>
                    <a:gd name="connsiteX3107" fmla="*/ 2640895 w 2786049"/>
                    <a:gd name="connsiteY3107" fmla="*/ 1857 h 2476517"/>
                    <a:gd name="connsiteX3108" fmla="*/ 2641340 w 2786049"/>
                    <a:gd name="connsiteY3108" fmla="*/ 1733 h 2476517"/>
                    <a:gd name="connsiteX3109" fmla="*/ 2641897 w 2786049"/>
                    <a:gd name="connsiteY3109" fmla="*/ 1733 h 2476517"/>
                    <a:gd name="connsiteX3110" fmla="*/ 2642453 w 2786049"/>
                    <a:gd name="connsiteY3110" fmla="*/ 2055 h 2476517"/>
                    <a:gd name="connsiteX3111" fmla="*/ 2644110 w 2786049"/>
                    <a:gd name="connsiteY3111" fmla="*/ 2154 h 2476517"/>
                    <a:gd name="connsiteX3112" fmla="*/ 2645111 w 2786049"/>
                    <a:gd name="connsiteY3112" fmla="*/ 2042 h 2476517"/>
                    <a:gd name="connsiteX3113" fmla="*/ 2646322 w 2786049"/>
                    <a:gd name="connsiteY3113" fmla="*/ 1919 h 2476517"/>
                    <a:gd name="connsiteX3114" fmla="*/ 2647769 w 2786049"/>
                    <a:gd name="connsiteY3114" fmla="*/ 1473 h 2476517"/>
                    <a:gd name="connsiteX3115" fmla="*/ 2649648 w 2786049"/>
                    <a:gd name="connsiteY3115" fmla="*/ 693 h 2476517"/>
                    <a:gd name="connsiteX3116" fmla="*/ 2652627 w 2786049"/>
                    <a:gd name="connsiteY3116" fmla="*/ 347 h 2476517"/>
                    <a:gd name="connsiteX3117" fmla="*/ 2654407 w 2786049"/>
                    <a:gd name="connsiteY3117" fmla="*/ 0 h 2476517"/>
                    <a:gd name="connsiteX3118" fmla="*/ 2655174 w 2786049"/>
                    <a:gd name="connsiteY3118" fmla="*/ 0 h 2476517"/>
                    <a:gd name="connsiteX3119" fmla="*/ 2655619 w 2786049"/>
                    <a:gd name="connsiteY3119" fmla="*/ 322 h 2476517"/>
                    <a:gd name="connsiteX3120" fmla="*/ 2655631 w 2786049"/>
                    <a:gd name="connsiteY3120" fmla="*/ 866 h 247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Lst>
                  <a:rect l="l" t="t" r="r" b="b"/>
                  <a:pathLst>
                    <a:path w="2786049" h="2476517">
                      <a:moveTo>
                        <a:pt x="2655631" y="866"/>
                      </a:moveTo>
                      <a:lnTo>
                        <a:pt x="2655198" y="2401"/>
                      </a:lnTo>
                      <a:lnTo>
                        <a:pt x="2652998" y="4605"/>
                      </a:lnTo>
                      <a:lnTo>
                        <a:pt x="2651675" y="6363"/>
                      </a:lnTo>
                      <a:lnTo>
                        <a:pt x="2649932" y="10646"/>
                      </a:lnTo>
                      <a:lnTo>
                        <a:pt x="2647769" y="16130"/>
                      </a:lnTo>
                      <a:lnTo>
                        <a:pt x="2646458" y="18878"/>
                      </a:lnTo>
                      <a:lnTo>
                        <a:pt x="2645358" y="20091"/>
                      </a:lnTo>
                      <a:lnTo>
                        <a:pt x="2645024" y="20747"/>
                      </a:lnTo>
                      <a:lnTo>
                        <a:pt x="2644814" y="21948"/>
                      </a:lnTo>
                      <a:lnTo>
                        <a:pt x="2643825" y="22951"/>
                      </a:lnTo>
                      <a:lnTo>
                        <a:pt x="2641736" y="24708"/>
                      </a:lnTo>
                      <a:lnTo>
                        <a:pt x="2640525" y="25265"/>
                      </a:lnTo>
                      <a:lnTo>
                        <a:pt x="2639647" y="25823"/>
                      </a:lnTo>
                      <a:lnTo>
                        <a:pt x="2639647" y="26256"/>
                      </a:lnTo>
                      <a:lnTo>
                        <a:pt x="2639758" y="26801"/>
                      </a:lnTo>
                      <a:lnTo>
                        <a:pt x="2641427" y="28212"/>
                      </a:lnTo>
                      <a:lnTo>
                        <a:pt x="2643467" y="29933"/>
                      </a:lnTo>
                      <a:lnTo>
                        <a:pt x="2645581" y="31443"/>
                      </a:lnTo>
                      <a:lnTo>
                        <a:pt x="2647484" y="33300"/>
                      </a:lnTo>
                      <a:lnTo>
                        <a:pt x="2653035" y="36431"/>
                      </a:lnTo>
                      <a:lnTo>
                        <a:pt x="2656373" y="37929"/>
                      </a:lnTo>
                      <a:lnTo>
                        <a:pt x="2658586" y="38685"/>
                      </a:lnTo>
                      <a:lnTo>
                        <a:pt x="2661923" y="40195"/>
                      </a:lnTo>
                      <a:lnTo>
                        <a:pt x="2663468" y="40838"/>
                      </a:lnTo>
                      <a:lnTo>
                        <a:pt x="2664148" y="42039"/>
                      </a:lnTo>
                      <a:lnTo>
                        <a:pt x="2664161" y="43351"/>
                      </a:lnTo>
                      <a:lnTo>
                        <a:pt x="2663728" y="44998"/>
                      </a:lnTo>
                      <a:lnTo>
                        <a:pt x="2662949" y="45988"/>
                      </a:lnTo>
                      <a:lnTo>
                        <a:pt x="2662418" y="47523"/>
                      </a:lnTo>
                      <a:lnTo>
                        <a:pt x="2661985" y="49603"/>
                      </a:lnTo>
                      <a:lnTo>
                        <a:pt x="2661219" y="51583"/>
                      </a:lnTo>
                      <a:lnTo>
                        <a:pt x="2659921" y="54431"/>
                      </a:lnTo>
                      <a:lnTo>
                        <a:pt x="2658165" y="56411"/>
                      </a:lnTo>
                      <a:lnTo>
                        <a:pt x="2656632" y="58503"/>
                      </a:lnTo>
                      <a:lnTo>
                        <a:pt x="2655421" y="60373"/>
                      </a:lnTo>
                      <a:lnTo>
                        <a:pt x="2655211" y="61573"/>
                      </a:lnTo>
                      <a:lnTo>
                        <a:pt x="2655359" y="66277"/>
                      </a:lnTo>
                      <a:lnTo>
                        <a:pt x="2655371" y="68357"/>
                      </a:lnTo>
                      <a:lnTo>
                        <a:pt x="2655829" y="71093"/>
                      </a:lnTo>
                      <a:lnTo>
                        <a:pt x="2656163" y="71637"/>
                      </a:lnTo>
                      <a:lnTo>
                        <a:pt x="2658153" y="71625"/>
                      </a:lnTo>
                      <a:lnTo>
                        <a:pt x="2659525" y="71761"/>
                      </a:lnTo>
                      <a:lnTo>
                        <a:pt x="2660638" y="72739"/>
                      </a:lnTo>
                      <a:lnTo>
                        <a:pt x="2662418" y="73928"/>
                      </a:lnTo>
                      <a:lnTo>
                        <a:pt x="2664087" y="74349"/>
                      </a:lnTo>
                      <a:lnTo>
                        <a:pt x="2665632" y="74014"/>
                      </a:lnTo>
                      <a:lnTo>
                        <a:pt x="2667288" y="73457"/>
                      </a:lnTo>
                      <a:lnTo>
                        <a:pt x="2668932" y="72900"/>
                      </a:lnTo>
                      <a:lnTo>
                        <a:pt x="2669921" y="71910"/>
                      </a:lnTo>
                      <a:lnTo>
                        <a:pt x="2671454" y="69595"/>
                      </a:lnTo>
                      <a:lnTo>
                        <a:pt x="2672876" y="67627"/>
                      </a:lnTo>
                      <a:lnTo>
                        <a:pt x="2674087" y="65869"/>
                      </a:lnTo>
                      <a:lnTo>
                        <a:pt x="2675620" y="63888"/>
                      </a:lnTo>
                      <a:lnTo>
                        <a:pt x="2676931" y="61685"/>
                      </a:lnTo>
                      <a:lnTo>
                        <a:pt x="2678686" y="58825"/>
                      </a:lnTo>
                      <a:lnTo>
                        <a:pt x="2679786" y="57946"/>
                      </a:lnTo>
                      <a:lnTo>
                        <a:pt x="2680775" y="57179"/>
                      </a:lnTo>
                      <a:lnTo>
                        <a:pt x="2682766" y="56510"/>
                      </a:lnTo>
                      <a:lnTo>
                        <a:pt x="2685188" y="56052"/>
                      </a:lnTo>
                      <a:lnTo>
                        <a:pt x="2686857" y="56040"/>
                      </a:lnTo>
                      <a:lnTo>
                        <a:pt x="2687958" y="56263"/>
                      </a:lnTo>
                      <a:lnTo>
                        <a:pt x="2687970" y="57538"/>
                      </a:lnTo>
                      <a:lnTo>
                        <a:pt x="2687970" y="58008"/>
                      </a:lnTo>
                      <a:lnTo>
                        <a:pt x="2687982" y="60088"/>
                      </a:lnTo>
                      <a:lnTo>
                        <a:pt x="2687995" y="61833"/>
                      </a:lnTo>
                      <a:lnTo>
                        <a:pt x="2687451" y="63703"/>
                      </a:lnTo>
                      <a:lnTo>
                        <a:pt x="2686919" y="67317"/>
                      </a:lnTo>
                      <a:lnTo>
                        <a:pt x="2686054" y="70165"/>
                      </a:lnTo>
                      <a:lnTo>
                        <a:pt x="2685943" y="70796"/>
                      </a:lnTo>
                      <a:lnTo>
                        <a:pt x="2685300" y="73556"/>
                      </a:lnTo>
                      <a:lnTo>
                        <a:pt x="2685312" y="74868"/>
                      </a:lnTo>
                      <a:lnTo>
                        <a:pt x="2685312" y="75747"/>
                      </a:lnTo>
                      <a:lnTo>
                        <a:pt x="2685769" y="76837"/>
                      </a:lnTo>
                      <a:lnTo>
                        <a:pt x="2686103" y="78260"/>
                      </a:lnTo>
                      <a:lnTo>
                        <a:pt x="2686116" y="78917"/>
                      </a:lnTo>
                      <a:lnTo>
                        <a:pt x="2685782" y="79573"/>
                      </a:lnTo>
                      <a:lnTo>
                        <a:pt x="2685127" y="80674"/>
                      </a:lnTo>
                      <a:lnTo>
                        <a:pt x="2683804" y="81665"/>
                      </a:lnTo>
                      <a:lnTo>
                        <a:pt x="2682494" y="82989"/>
                      </a:lnTo>
                      <a:lnTo>
                        <a:pt x="2681616" y="83980"/>
                      </a:lnTo>
                      <a:lnTo>
                        <a:pt x="2681060" y="84858"/>
                      </a:lnTo>
                      <a:lnTo>
                        <a:pt x="2680849" y="86171"/>
                      </a:lnTo>
                      <a:lnTo>
                        <a:pt x="2680751" y="88349"/>
                      </a:lnTo>
                      <a:lnTo>
                        <a:pt x="2680998" y="92063"/>
                      </a:lnTo>
                      <a:lnTo>
                        <a:pt x="2681937" y="100159"/>
                      </a:lnTo>
                      <a:lnTo>
                        <a:pt x="2682617" y="103650"/>
                      </a:lnTo>
                      <a:lnTo>
                        <a:pt x="2683074" y="105073"/>
                      </a:lnTo>
                      <a:lnTo>
                        <a:pt x="2683742" y="106051"/>
                      </a:lnTo>
                      <a:lnTo>
                        <a:pt x="2685188" y="107141"/>
                      </a:lnTo>
                      <a:lnTo>
                        <a:pt x="2686079" y="108007"/>
                      </a:lnTo>
                      <a:lnTo>
                        <a:pt x="2686301" y="108663"/>
                      </a:lnTo>
                      <a:lnTo>
                        <a:pt x="2686301" y="109641"/>
                      </a:lnTo>
                      <a:lnTo>
                        <a:pt x="2685769" y="111622"/>
                      </a:lnTo>
                      <a:lnTo>
                        <a:pt x="2684558" y="112835"/>
                      </a:lnTo>
                      <a:lnTo>
                        <a:pt x="2683569" y="113491"/>
                      </a:lnTo>
                      <a:lnTo>
                        <a:pt x="2683025" y="116016"/>
                      </a:lnTo>
                      <a:lnTo>
                        <a:pt x="2683050" y="118529"/>
                      </a:lnTo>
                      <a:lnTo>
                        <a:pt x="2683161" y="120275"/>
                      </a:lnTo>
                      <a:lnTo>
                        <a:pt x="2683841" y="122020"/>
                      </a:lnTo>
                      <a:lnTo>
                        <a:pt x="2683965" y="123555"/>
                      </a:lnTo>
                      <a:lnTo>
                        <a:pt x="2684311" y="125746"/>
                      </a:lnTo>
                      <a:lnTo>
                        <a:pt x="2684434" y="128693"/>
                      </a:lnTo>
                      <a:lnTo>
                        <a:pt x="2684237" y="132085"/>
                      </a:lnTo>
                      <a:lnTo>
                        <a:pt x="2684051" y="138658"/>
                      </a:lnTo>
                      <a:lnTo>
                        <a:pt x="2683890" y="146531"/>
                      </a:lnTo>
                      <a:lnTo>
                        <a:pt x="2683050" y="154305"/>
                      </a:lnTo>
                      <a:lnTo>
                        <a:pt x="2682642" y="159455"/>
                      </a:lnTo>
                      <a:lnTo>
                        <a:pt x="2682704" y="168863"/>
                      </a:lnTo>
                      <a:lnTo>
                        <a:pt x="2682419" y="176414"/>
                      </a:lnTo>
                      <a:lnTo>
                        <a:pt x="2682172" y="182987"/>
                      </a:lnTo>
                      <a:lnTo>
                        <a:pt x="2682160" y="183520"/>
                      </a:lnTo>
                      <a:lnTo>
                        <a:pt x="2681183" y="186590"/>
                      </a:lnTo>
                      <a:lnTo>
                        <a:pt x="2680973" y="188781"/>
                      </a:lnTo>
                      <a:lnTo>
                        <a:pt x="2680985" y="190637"/>
                      </a:lnTo>
                      <a:lnTo>
                        <a:pt x="2681888" y="192816"/>
                      </a:lnTo>
                      <a:lnTo>
                        <a:pt x="2683223" y="195329"/>
                      </a:lnTo>
                      <a:lnTo>
                        <a:pt x="2685658" y="197397"/>
                      </a:lnTo>
                      <a:lnTo>
                        <a:pt x="2687426" y="199352"/>
                      </a:lnTo>
                      <a:lnTo>
                        <a:pt x="2688539" y="200652"/>
                      </a:lnTo>
                      <a:lnTo>
                        <a:pt x="2690306" y="201296"/>
                      </a:lnTo>
                      <a:lnTo>
                        <a:pt x="2692396" y="201506"/>
                      </a:lnTo>
                      <a:lnTo>
                        <a:pt x="2696252" y="201481"/>
                      </a:lnTo>
                      <a:lnTo>
                        <a:pt x="2701753" y="201890"/>
                      </a:lnTo>
                      <a:lnTo>
                        <a:pt x="2703299" y="202323"/>
                      </a:lnTo>
                      <a:lnTo>
                        <a:pt x="2704189" y="203524"/>
                      </a:lnTo>
                      <a:lnTo>
                        <a:pt x="2704968" y="205814"/>
                      </a:lnTo>
                      <a:lnTo>
                        <a:pt x="2705648" y="209095"/>
                      </a:lnTo>
                      <a:lnTo>
                        <a:pt x="2707762" y="213130"/>
                      </a:lnTo>
                      <a:lnTo>
                        <a:pt x="2708330" y="215965"/>
                      </a:lnTo>
                      <a:lnTo>
                        <a:pt x="2710123" y="221647"/>
                      </a:lnTo>
                      <a:lnTo>
                        <a:pt x="2711804" y="226128"/>
                      </a:lnTo>
                      <a:lnTo>
                        <a:pt x="2711928" y="228641"/>
                      </a:lnTo>
                      <a:lnTo>
                        <a:pt x="2712719" y="232466"/>
                      </a:lnTo>
                      <a:lnTo>
                        <a:pt x="2713745" y="238260"/>
                      </a:lnTo>
                      <a:lnTo>
                        <a:pt x="2714338" y="241218"/>
                      </a:lnTo>
                      <a:lnTo>
                        <a:pt x="2714536" y="242196"/>
                      </a:lnTo>
                      <a:lnTo>
                        <a:pt x="2715735" y="244226"/>
                      </a:lnTo>
                      <a:lnTo>
                        <a:pt x="2716081" y="244264"/>
                      </a:lnTo>
                      <a:lnTo>
                        <a:pt x="2718652" y="244734"/>
                      </a:lnTo>
                      <a:lnTo>
                        <a:pt x="2719357" y="244870"/>
                      </a:lnTo>
                      <a:lnTo>
                        <a:pt x="2720432" y="244684"/>
                      </a:lnTo>
                      <a:lnTo>
                        <a:pt x="2721088" y="244288"/>
                      </a:lnTo>
                      <a:lnTo>
                        <a:pt x="2721768" y="243236"/>
                      </a:lnTo>
                      <a:lnTo>
                        <a:pt x="2722064" y="240909"/>
                      </a:lnTo>
                      <a:lnTo>
                        <a:pt x="2722126" y="239411"/>
                      </a:lnTo>
                      <a:lnTo>
                        <a:pt x="2722806" y="238161"/>
                      </a:lnTo>
                      <a:lnTo>
                        <a:pt x="2725625" y="237183"/>
                      </a:lnTo>
                      <a:lnTo>
                        <a:pt x="2726947" y="236378"/>
                      </a:lnTo>
                      <a:lnTo>
                        <a:pt x="2727627" y="235115"/>
                      </a:lnTo>
                      <a:lnTo>
                        <a:pt x="2727726" y="232565"/>
                      </a:lnTo>
                      <a:lnTo>
                        <a:pt x="2727602" y="229780"/>
                      </a:lnTo>
                      <a:lnTo>
                        <a:pt x="2726861" y="226549"/>
                      </a:lnTo>
                      <a:lnTo>
                        <a:pt x="2726923" y="224643"/>
                      </a:lnTo>
                      <a:lnTo>
                        <a:pt x="2727170" y="223789"/>
                      </a:lnTo>
                      <a:lnTo>
                        <a:pt x="2727825" y="223603"/>
                      </a:lnTo>
                      <a:lnTo>
                        <a:pt x="2728678" y="223628"/>
                      </a:lnTo>
                      <a:lnTo>
                        <a:pt x="2731657" y="224581"/>
                      </a:lnTo>
                      <a:lnTo>
                        <a:pt x="2732510" y="224618"/>
                      </a:lnTo>
                      <a:lnTo>
                        <a:pt x="2733104" y="225918"/>
                      </a:lnTo>
                      <a:lnTo>
                        <a:pt x="2733685" y="227651"/>
                      </a:lnTo>
                      <a:lnTo>
                        <a:pt x="2733858" y="228926"/>
                      </a:lnTo>
                      <a:lnTo>
                        <a:pt x="2734884" y="230250"/>
                      </a:lnTo>
                      <a:lnTo>
                        <a:pt x="2735724" y="230919"/>
                      </a:lnTo>
                      <a:lnTo>
                        <a:pt x="2736998" y="231179"/>
                      </a:lnTo>
                      <a:lnTo>
                        <a:pt x="2737653" y="230770"/>
                      </a:lnTo>
                      <a:lnTo>
                        <a:pt x="2737912" y="229718"/>
                      </a:lnTo>
                      <a:lnTo>
                        <a:pt x="2738370" y="228876"/>
                      </a:lnTo>
                      <a:lnTo>
                        <a:pt x="2739247" y="228270"/>
                      </a:lnTo>
                      <a:lnTo>
                        <a:pt x="2740941" y="228963"/>
                      </a:lnTo>
                      <a:lnTo>
                        <a:pt x="2741794" y="229000"/>
                      </a:lnTo>
                      <a:lnTo>
                        <a:pt x="2743080" y="229037"/>
                      </a:lnTo>
                      <a:lnTo>
                        <a:pt x="2743772" y="227998"/>
                      </a:lnTo>
                      <a:lnTo>
                        <a:pt x="2744019" y="226933"/>
                      </a:lnTo>
                      <a:lnTo>
                        <a:pt x="2744477" y="226104"/>
                      </a:lnTo>
                      <a:lnTo>
                        <a:pt x="2746640" y="225744"/>
                      </a:lnTo>
                      <a:lnTo>
                        <a:pt x="2748346" y="225806"/>
                      </a:lnTo>
                      <a:lnTo>
                        <a:pt x="2749434" y="225633"/>
                      </a:lnTo>
                      <a:lnTo>
                        <a:pt x="2750312" y="225027"/>
                      </a:lnTo>
                      <a:lnTo>
                        <a:pt x="2752104" y="222736"/>
                      </a:lnTo>
                      <a:lnTo>
                        <a:pt x="2753043" y="220644"/>
                      </a:lnTo>
                      <a:lnTo>
                        <a:pt x="2754403" y="218763"/>
                      </a:lnTo>
                      <a:lnTo>
                        <a:pt x="2755751" y="216893"/>
                      </a:lnTo>
                      <a:lnTo>
                        <a:pt x="2757308" y="215458"/>
                      </a:lnTo>
                      <a:lnTo>
                        <a:pt x="2759064" y="214232"/>
                      </a:lnTo>
                      <a:lnTo>
                        <a:pt x="2761919" y="212623"/>
                      </a:lnTo>
                      <a:lnTo>
                        <a:pt x="2764973" y="211249"/>
                      </a:lnTo>
                      <a:lnTo>
                        <a:pt x="2766543" y="209379"/>
                      </a:lnTo>
                      <a:lnTo>
                        <a:pt x="2768793" y="206681"/>
                      </a:lnTo>
                      <a:lnTo>
                        <a:pt x="2770140" y="205022"/>
                      </a:lnTo>
                      <a:lnTo>
                        <a:pt x="2771488" y="203363"/>
                      </a:lnTo>
                      <a:lnTo>
                        <a:pt x="2773416" y="203437"/>
                      </a:lnTo>
                      <a:lnTo>
                        <a:pt x="2774924" y="203487"/>
                      </a:lnTo>
                      <a:lnTo>
                        <a:pt x="2775987" y="203735"/>
                      </a:lnTo>
                      <a:lnTo>
                        <a:pt x="2776371" y="204824"/>
                      </a:lnTo>
                      <a:lnTo>
                        <a:pt x="2776321" y="206532"/>
                      </a:lnTo>
                      <a:lnTo>
                        <a:pt x="2777310" y="214455"/>
                      </a:lnTo>
                      <a:lnTo>
                        <a:pt x="2777965" y="220038"/>
                      </a:lnTo>
                      <a:lnTo>
                        <a:pt x="2779300" y="224779"/>
                      </a:lnTo>
                      <a:lnTo>
                        <a:pt x="2780623" y="229731"/>
                      </a:lnTo>
                      <a:lnTo>
                        <a:pt x="2781266" y="235734"/>
                      </a:lnTo>
                      <a:lnTo>
                        <a:pt x="2781266" y="241503"/>
                      </a:lnTo>
                      <a:lnTo>
                        <a:pt x="2780487" y="246319"/>
                      </a:lnTo>
                      <a:lnTo>
                        <a:pt x="2779684" y="250565"/>
                      </a:lnTo>
                      <a:lnTo>
                        <a:pt x="2778262" y="260109"/>
                      </a:lnTo>
                      <a:lnTo>
                        <a:pt x="2777631" y="265853"/>
                      </a:lnTo>
                      <a:lnTo>
                        <a:pt x="2777471" y="270111"/>
                      </a:lnTo>
                      <a:lnTo>
                        <a:pt x="2778138" y="275484"/>
                      </a:lnTo>
                      <a:lnTo>
                        <a:pt x="2778077" y="282948"/>
                      </a:lnTo>
                      <a:lnTo>
                        <a:pt x="2778769" y="287665"/>
                      </a:lnTo>
                      <a:lnTo>
                        <a:pt x="2779313" y="290252"/>
                      </a:lnTo>
                      <a:lnTo>
                        <a:pt x="2779239" y="292170"/>
                      </a:lnTo>
                      <a:lnTo>
                        <a:pt x="2778732" y="294498"/>
                      </a:lnTo>
                      <a:lnTo>
                        <a:pt x="2776754" y="295921"/>
                      </a:lnTo>
                      <a:lnTo>
                        <a:pt x="2775419" y="297370"/>
                      </a:lnTo>
                      <a:lnTo>
                        <a:pt x="2774937" y="298632"/>
                      </a:lnTo>
                      <a:lnTo>
                        <a:pt x="2774900" y="299697"/>
                      </a:lnTo>
                      <a:lnTo>
                        <a:pt x="2775060" y="301195"/>
                      </a:lnTo>
                      <a:lnTo>
                        <a:pt x="2776309" y="302309"/>
                      </a:lnTo>
                      <a:lnTo>
                        <a:pt x="2777767" y="303423"/>
                      </a:lnTo>
                      <a:lnTo>
                        <a:pt x="2778781" y="304748"/>
                      </a:lnTo>
                      <a:lnTo>
                        <a:pt x="2778262" y="307087"/>
                      </a:lnTo>
                      <a:lnTo>
                        <a:pt x="2776482" y="308957"/>
                      </a:lnTo>
                      <a:lnTo>
                        <a:pt x="2777928" y="313215"/>
                      </a:lnTo>
                      <a:lnTo>
                        <a:pt x="2783899" y="321199"/>
                      </a:lnTo>
                      <a:lnTo>
                        <a:pt x="2785444" y="323267"/>
                      </a:lnTo>
                      <a:lnTo>
                        <a:pt x="2785333" y="324839"/>
                      </a:lnTo>
                      <a:lnTo>
                        <a:pt x="2785308" y="329060"/>
                      </a:lnTo>
                      <a:lnTo>
                        <a:pt x="2785803" y="336413"/>
                      </a:lnTo>
                      <a:lnTo>
                        <a:pt x="2786050" y="342021"/>
                      </a:lnTo>
                      <a:lnTo>
                        <a:pt x="2785926" y="345326"/>
                      </a:lnTo>
                      <a:lnTo>
                        <a:pt x="2785061" y="350105"/>
                      </a:lnTo>
                      <a:lnTo>
                        <a:pt x="2783924" y="354140"/>
                      </a:lnTo>
                      <a:lnTo>
                        <a:pt x="2782428" y="357718"/>
                      </a:lnTo>
                      <a:lnTo>
                        <a:pt x="2779820" y="362199"/>
                      </a:lnTo>
                      <a:lnTo>
                        <a:pt x="2778707" y="364217"/>
                      </a:lnTo>
                      <a:lnTo>
                        <a:pt x="2778225" y="366420"/>
                      </a:lnTo>
                      <a:lnTo>
                        <a:pt x="2777545" y="371471"/>
                      </a:lnTo>
                      <a:lnTo>
                        <a:pt x="2777248" y="375234"/>
                      </a:lnTo>
                      <a:lnTo>
                        <a:pt x="2777137" y="378069"/>
                      </a:lnTo>
                      <a:lnTo>
                        <a:pt x="2777285" y="382302"/>
                      </a:lnTo>
                      <a:lnTo>
                        <a:pt x="2777421" y="390200"/>
                      </a:lnTo>
                      <a:lnTo>
                        <a:pt x="2777372" y="396996"/>
                      </a:lnTo>
                      <a:lnTo>
                        <a:pt x="2776865" y="403706"/>
                      </a:lnTo>
                      <a:lnTo>
                        <a:pt x="2776494" y="405266"/>
                      </a:lnTo>
                      <a:lnTo>
                        <a:pt x="2775246" y="411319"/>
                      </a:lnTo>
                      <a:lnTo>
                        <a:pt x="2774022" y="415627"/>
                      </a:lnTo>
                      <a:lnTo>
                        <a:pt x="2773552" y="418288"/>
                      </a:lnTo>
                      <a:lnTo>
                        <a:pt x="2773812" y="420133"/>
                      </a:lnTo>
                      <a:lnTo>
                        <a:pt x="2774442" y="421878"/>
                      </a:lnTo>
                      <a:lnTo>
                        <a:pt x="2775913" y="422621"/>
                      </a:lnTo>
                      <a:lnTo>
                        <a:pt x="2777928" y="423562"/>
                      </a:lnTo>
                      <a:lnTo>
                        <a:pt x="2778559" y="424292"/>
                      </a:lnTo>
                      <a:lnTo>
                        <a:pt x="2778917" y="426137"/>
                      </a:lnTo>
                      <a:lnTo>
                        <a:pt x="2778633" y="428612"/>
                      </a:lnTo>
                      <a:lnTo>
                        <a:pt x="2777879" y="431187"/>
                      </a:lnTo>
                      <a:lnTo>
                        <a:pt x="2777038" y="431732"/>
                      </a:lnTo>
                      <a:lnTo>
                        <a:pt x="2775110" y="431905"/>
                      </a:lnTo>
                      <a:lnTo>
                        <a:pt x="2767581" y="431856"/>
                      </a:lnTo>
                      <a:lnTo>
                        <a:pt x="2765925" y="431930"/>
                      </a:lnTo>
                      <a:lnTo>
                        <a:pt x="2765096" y="432846"/>
                      </a:lnTo>
                      <a:lnTo>
                        <a:pt x="2764627" y="433948"/>
                      </a:lnTo>
                      <a:lnTo>
                        <a:pt x="2764145" y="437166"/>
                      </a:lnTo>
                      <a:lnTo>
                        <a:pt x="2763527" y="444965"/>
                      </a:lnTo>
                      <a:lnTo>
                        <a:pt x="2762661" y="450103"/>
                      </a:lnTo>
                      <a:lnTo>
                        <a:pt x="2761734" y="451848"/>
                      </a:lnTo>
                      <a:lnTo>
                        <a:pt x="2760906" y="453123"/>
                      </a:lnTo>
                      <a:lnTo>
                        <a:pt x="2759979" y="453853"/>
                      </a:lnTo>
                      <a:lnTo>
                        <a:pt x="2758322" y="454398"/>
                      </a:lnTo>
                      <a:lnTo>
                        <a:pt x="2755664" y="454745"/>
                      </a:lnTo>
                      <a:lnTo>
                        <a:pt x="2751165" y="454720"/>
                      </a:lnTo>
                      <a:lnTo>
                        <a:pt x="2749323" y="454893"/>
                      </a:lnTo>
                      <a:lnTo>
                        <a:pt x="2748593" y="455438"/>
                      </a:lnTo>
                      <a:lnTo>
                        <a:pt x="2747851" y="456267"/>
                      </a:lnTo>
                      <a:lnTo>
                        <a:pt x="2747110" y="457641"/>
                      </a:lnTo>
                      <a:lnTo>
                        <a:pt x="2746541" y="460489"/>
                      </a:lnTo>
                      <a:lnTo>
                        <a:pt x="2746158" y="464165"/>
                      </a:lnTo>
                      <a:lnTo>
                        <a:pt x="2746145" y="466183"/>
                      </a:lnTo>
                      <a:lnTo>
                        <a:pt x="2745762" y="467371"/>
                      </a:lnTo>
                      <a:lnTo>
                        <a:pt x="2745033" y="468287"/>
                      </a:lnTo>
                      <a:lnTo>
                        <a:pt x="2744106" y="468745"/>
                      </a:lnTo>
                      <a:lnTo>
                        <a:pt x="2743006" y="468733"/>
                      </a:lnTo>
                      <a:lnTo>
                        <a:pt x="2740620" y="468820"/>
                      </a:lnTo>
                      <a:lnTo>
                        <a:pt x="2737591" y="468250"/>
                      </a:lnTo>
                      <a:lnTo>
                        <a:pt x="2736219" y="467867"/>
                      </a:lnTo>
                      <a:lnTo>
                        <a:pt x="2735489" y="467867"/>
                      </a:lnTo>
                      <a:lnTo>
                        <a:pt x="2733042" y="467569"/>
                      </a:lnTo>
                      <a:lnTo>
                        <a:pt x="2731942" y="467656"/>
                      </a:lnTo>
                      <a:lnTo>
                        <a:pt x="2731014" y="468102"/>
                      </a:lnTo>
                      <a:lnTo>
                        <a:pt x="2730186" y="468832"/>
                      </a:lnTo>
                      <a:lnTo>
                        <a:pt x="2729444" y="470020"/>
                      </a:lnTo>
                      <a:lnTo>
                        <a:pt x="2729074" y="471593"/>
                      </a:lnTo>
                      <a:lnTo>
                        <a:pt x="2728690" y="474898"/>
                      </a:lnTo>
                      <a:lnTo>
                        <a:pt x="2728493" y="476916"/>
                      </a:lnTo>
                      <a:lnTo>
                        <a:pt x="2727936" y="478475"/>
                      </a:lnTo>
                      <a:lnTo>
                        <a:pt x="2727108" y="479750"/>
                      </a:lnTo>
                      <a:lnTo>
                        <a:pt x="2725995" y="480939"/>
                      </a:lnTo>
                      <a:lnTo>
                        <a:pt x="2725081" y="481954"/>
                      </a:lnTo>
                      <a:lnTo>
                        <a:pt x="2724611" y="483514"/>
                      </a:lnTo>
                      <a:lnTo>
                        <a:pt x="2724413" y="486175"/>
                      </a:lnTo>
                      <a:lnTo>
                        <a:pt x="2724586" y="488837"/>
                      </a:lnTo>
                      <a:lnTo>
                        <a:pt x="2725303" y="491969"/>
                      </a:lnTo>
                      <a:lnTo>
                        <a:pt x="2726107" y="494642"/>
                      </a:lnTo>
                      <a:lnTo>
                        <a:pt x="2726552" y="498319"/>
                      </a:lnTo>
                      <a:lnTo>
                        <a:pt x="2726898" y="501079"/>
                      </a:lnTo>
                      <a:lnTo>
                        <a:pt x="2726885" y="505573"/>
                      </a:lnTo>
                      <a:lnTo>
                        <a:pt x="2726218" y="509980"/>
                      </a:lnTo>
                      <a:lnTo>
                        <a:pt x="2724166" y="517866"/>
                      </a:lnTo>
                      <a:lnTo>
                        <a:pt x="2721842" y="524476"/>
                      </a:lnTo>
                      <a:lnTo>
                        <a:pt x="2719246" y="530430"/>
                      </a:lnTo>
                      <a:lnTo>
                        <a:pt x="2718034" y="533550"/>
                      </a:lnTo>
                      <a:lnTo>
                        <a:pt x="2715154" y="539776"/>
                      </a:lnTo>
                      <a:lnTo>
                        <a:pt x="2713127" y="543998"/>
                      </a:lnTo>
                      <a:lnTo>
                        <a:pt x="2711829" y="548033"/>
                      </a:lnTo>
                      <a:lnTo>
                        <a:pt x="2710345" y="551338"/>
                      </a:lnTo>
                      <a:lnTo>
                        <a:pt x="2707304" y="555461"/>
                      </a:lnTo>
                      <a:lnTo>
                        <a:pt x="2704362" y="559311"/>
                      </a:lnTo>
                      <a:lnTo>
                        <a:pt x="2700233" y="563334"/>
                      </a:lnTo>
                      <a:lnTo>
                        <a:pt x="2699405" y="564708"/>
                      </a:lnTo>
                      <a:lnTo>
                        <a:pt x="2698935" y="566354"/>
                      </a:lnTo>
                      <a:lnTo>
                        <a:pt x="2698169" y="568459"/>
                      </a:lnTo>
                      <a:lnTo>
                        <a:pt x="2697785" y="571591"/>
                      </a:lnTo>
                      <a:lnTo>
                        <a:pt x="2697686" y="574896"/>
                      </a:lnTo>
                      <a:lnTo>
                        <a:pt x="2697934" y="580863"/>
                      </a:lnTo>
                      <a:lnTo>
                        <a:pt x="2697822" y="584725"/>
                      </a:lnTo>
                      <a:lnTo>
                        <a:pt x="2697353" y="587943"/>
                      </a:lnTo>
                      <a:lnTo>
                        <a:pt x="2696883" y="590605"/>
                      </a:lnTo>
                      <a:lnTo>
                        <a:pt x="2695498" y="593539"/>
                      </a:lnTo>
                      <a:lnTo>
                        <a:pt x="2693014" y="598676"/>
                      </a:lnTo>
                      <a:lnTo>
                        <a:pt x="2692000" y="600768"/>
                      </a:lnTo>
                      <a:lnTo>
                        <a:pt x="2691258" y="602427"/>
                      </a:lnTo>
                      <a:lnTo>
                        <a:pt x="2690801" y="604532"/>
                      </a:lnTo>
                      <a:lnTo>
                        <a:pt x="2689688" y="607007"/>
                      </a:lnTo>
                      <a:lnTo>
                        <a:pt x="2688403" y="608938"/>
                      </a:lnTo>
                      <a:lnTo>
                        <a:pt x="2687339" y="610709"/>
                      </a:lnTo>
                      <a:lnTo>
                        <a:pt x="2686932" y="612516"/>
                      </a:lnTo>
                      <a:lnTo>
                        <a:pt x="2686734" y="616923"/>
                      </a:lnTo>
                      <a:lnTo>
                        <a:pt x="2686721" y="619225"/>
                      </a:lnTo>
                      <a:lnTo>
                        <a:pt x="2687166" y="620599"/>
                      </a:lnTo>
                      <a:lnTo>
                        <a:pt x="2687896" y="620884"/>
                      </a:lnTo>
                      <a:lnTo>
                        <a:pt x="2688909" y="621070"/>
                      </a:lnTo>
                      <a:lnTo>
                        <a:pt x="2690183" y="620055"/>
                      </a:lnTo>
                      <a:lnTo>
                        <a:pt x="2691283" y="618866"/>
                      </a:lnTo>
                      <a:lnTo>
                        <a:pt x="2692297" y="618049"/>
                      </a:lnTo>
                      <a:lnTo>
                        <a:pt x="2693298" y="617678"/>
                      </a:lnTo>
                      <a:lnTo>
                        <a:pt x="2693842" y="617690"/>
                      </a:lnTo>
                      <a:lnTo>
                        <a:pt x="2694114" y="618520"/>
                      </a:lnTo>
                      <a:lnTo>
                        <a:pt x="2694114" y="620624"/>
                      </a:lnTo>
                      <a:lnTo>
                        <a:pt x="2693459" y="624387"/>
                      </a:lnTo>
                      <a:lnTo>
                        <a:pt x="2692433" y="627420"/>
                      </a:lnTo>
                      <a:lnTo>
                        <a:pt x="2691060" y="629896"/>
                      </a:lnTo>
                      <a:lnTo>
                        <a:pt x="2690343" y="631344"/>
                      </a:lnTo>
                      <a:lnTo>
                        <a:pt x="2690244" y="632817"/>
                      </a:lnTo>
                      <a:lnTo>
                        <a:pt x="2690788" y="634476"/>
                      </a:lnTo>
                      <a:lnTo>
                        <a:pt x="2692334" y="635306"/>
                      </a:lnTo>
                      <a:lnTo>
                        <a:pt x="2693607" y="635405"/>
                      </a:lnTo>
                      <a:lnTo>
                        <a:pt x="2695165" y="634489"/>
                      </a:lnTo>
                      <a:lnTo>
                        <a:pt x="2696265" y="633387"/>
                      </a:lnTo>
                      <a:lnTo>
                        <a:pt x="2697550" y="631097"/>
                      </a:lnTo>
                      <a:lnTo>
                        <a:pt x="2698935" y="628720"/>
                      </a:lnTo>
                      <a:lnTo>
                        <a:pt x="2699850" y="627618"/>
                      </a:lnTo>
                      <a:lnTo>
                        <a:pt x="2700950" y="626975"/>
                      </a:lnTo>
                      <a:lnTo>
                        <a:pt x="2702495" y="626257"/>
                      </a:lnTo>
                      <a:lnTo>
                        <a:pt x="2704139" y="626257"/>
                      </a:lnTo>
                      <a:lnTo>
                        <a:pt x="2705240" y="626269"/>
                      </a:lnTo>
                      <a:lnTo>
                        <a:pt x="2707885" y="626455"/>
                      </a:lnTo>
                      <a:lnTo>
                        <a:pt x="2709257" y="626739"/>
                      </a:lnTo>
                      <a:lnTo>
                        <a:pt x="2710617" y="627024"/>
                      </a:lnTo>
                      <a:lnTo>
                        <a:pt x="2712447" y="627037"/>
                      </a:lnTo>
                      <a:lnTo>
                        <a:pt x="2715463" y="627049"/>
                      </a:lnTo>
                      <a:lnTo>
                        <a:pt x="2716551" y="627049"/>
                      </a:lnTo>
                      <a:lnTo>
                        <a:pt x="2718554" y="627705"/>
                      </a:lnTo>
                      <a:lnTo>
                        <a:pt x="2720235" y="628349"/>
                      </a:lnTo>
                      <a:lnTo>
                        <a:pt x="2721100" y="629735"/>
                      </a:lnTo>
                      <a:lnTo>
                        <a:pt x="2721372" y="630664"/>
                      </a:lnTo>
                      <a:lnTo>
                        <a:pt x="2721372" y="631394"/>
                      </a:lnTo>
                      <a:lnTo>
                        <a:pt x="2720272" y="633139"/>
                      </a:lnTo>
                      <a:lnTo>
                        <a:pt x="2717787" y="637163"/>
                      </a:lnTo>
                      <a:lnTo>
                        <a:pt x="2714103" y="642572"/>
                      </a:lnTo>
                      <a:lnTo>
                        <a:pt x="2712916" y="643662"/>
                      </a:lnTo>
                      <a:lnTo>
                        <a:pt x="2711458" y="644206"/>
                      </a:lnTo>
                      <a:lnTo>
                        <a:pt x="2709542" y="644565"/>
                      </a:lnTo>
                      <a:lnTo>
                        <a:pt x="2707798" y="644739"/>
                      </a:lnTo>
                      <a:lnTo>
                        <a:pt x="2705981" y="645283"/>
                      </a:lnTo>
                      <a:lnTo>
                        <a:pt x="2704968" y="646199"/>
                      </a:lnTo>
                      <a:lnTo>
                        <a:pt x="2704411" y="647215"/>
                      </a:lnTo>
                      <a:lnTo>
                        <a:pt x="2703954" y="648403"/>
                      </a:lnTo>
                      <a:lnTo>
                        <a:pt x="2703583" y="650693"/>
                      </a:lnTo>
                      <a:lnTo>
                        <a:pt x="2703657" y="654370"/>
                      </a:lnTo>
                      <a:lnTo>
                        <a:pt x="2703286" y="656301"/>
                      </a:lnTo>
                      <a:lnTo>
                        <a:pt x="2702730" y="656944"/>
                      </a:lnTo>
                      <a:lnTo>
                        <a:pt x="2701914" y="657304"/>
                      </a:lnTo>
                      <a:lnTo>
                        <a:pt x="2700456" y="657390"/>
                      </a:lnTo>
                      <a:lnTo>
                        <a:pt x="2699627" y="657749"/>
                      </a:lnTo>
                      <a:lnTo>
                        <a:pt x="2698527" y="658851"/>
                      </a:lnTo>
                      <a:lnTo>
                        <a:pt x="2697971" y="660039"/>
                      </a:lnTo>
                      <a:lnTo>
                        <a:pt x="2697785" y="662329"/>
                      </a:lnTo>
                      <a:lnTo>
                        <a:pt x="2697130" y="665721"/>
                      </a:lnTo>
                      <a:lnTo>
                        <a:pt x="2696302" y="668939"/>
                      </a:lnTo>
                      <a:lnTo>
                        <a:pt x="2695103" y="671415"/>
                      </a:lnTo>
                      <a:lnTo>
                        <a:pt x="2694547" y="673607"/>
                      </a:lnTo>
                      <a:lnTo>
                        <a:pt x="2694349" y="676367"/>
                      </a:lnTo>
                      <a:lnTo>
                        <a:pt x="2694336" y="679858"/>
                      </a:lnTo>
                      <a:lnTo>
                        <a:pt x="2694695" y="682161"/>
                      </a:lnTo>
                      <a:lnTo>
                        <a:pt x="2695140" y="685094"/>
                      </a:lnTo>
                      <a:lnTo>
                        <a:pt x="2694856" y="687941"/>
                      </a:lnTo>
                      <a:lnTo>
                        <a:pt x="2694485" y="690058"/>
                      </a:lnTo>
                      <a:lnTo>
                        <a:pt x="2693446" y="693066"/>
                      </a:lnTo>
                      <a:lnTo>
                        <a:pt x="2692803" y="695171"/>
                      </a:lnTo>
                      <a:lnTo>
                        <a:pt x="2691889" y="697102"/>
                      </a:lnTo>
                      <a:lnTo>
                        <a:pt x="2690702" y="698749"/>
                      </a:lnTo>
                      <a:lnTo>
                        <a:pt x="2689775" y="700580"/>
                      </a:lnTo>
                      <a:lnTo>
                        <a:pt x="2688860" y="701856"/>
                      </a:lnTo>
                      <a:lnTo>
                        <a:pt x="2687673" y="703329"/>
                      </a:lnTo>
                      <a:lnTo>
                        <a:pt x="2685844" y="704876"/>
                      </a:lnTo>
                      <a:lnTo>
                        <a:pt x="2683013" y="706795"/>
                      </a:lnTo>
                      <a:lnTo>
                        <a:pt x="2682011" y="708169"/>
                      </a:lnTo>
                      <a:lnTo>
                        <a:pt x="2681282" y="709184"/>
                      </a:lnTo>
                      <a:lnTo>
                        <a:pt x="2680812" y="710286"/>
                      </a:lnTo>
                      <a:lnTo>
                        <a:pt x="2675880" y="720944"/>
                      </a:lnTo>
                      <a:lnTo>
                        <a:pt x="2674755" y="725438"/>
                      </a:lnTo>
                      <a:lnTo>
                        <a:pt x="2672493" y="734425"/>
                      </a:lnTo>
                      <a:lnTo>
                        <a:pt x="2667016" y="750790"/>
                      </a:lnTo>
                      <a:lnTo>
                        <a:pt x="2662628" y="756299"/>
                      </a:lnTo>
                      <a:lnTo>
                        <a:pt x="2656200" y="764073"/>
                      </a:lnTo>
                      <a:lnTo>
                        <a:pt x="2650241" y="769111"/>
                      </a:lnTo>
                      <a:lnTo>
                        <a:pt x="2643751" y="784176"/>
                      </a:lnTo>
                      <a:lnTo>
                        <a:pt x="2643145" y="786714"/>
                      </a:lnTo>
                      <a:lnTo>
                        <a:pt x="2640389" y="792718"/>
                      </a:lnTo>
                      <a:lnTo>
                        <a:pt x="2637929" y="797781"/>
                      </a:lnTo>
                      <a:lnTo>
                        <a:pt x="2636396" y="800938"/>
                      </a:lnTo>
                      <a:lnTo>
                        <a:pt x="2634529" y="802535"/>
                      </a:lnTo>
                      <a:lnTo>
                        <a:pt x="2632353" y="803178"/>
                      </a:lnTo>
                      <a:lnTo>
                        <a:pt x="2630499" y="804775"/>
                      </a:lnTo>
                      <a:lnTo>
                        <a:pt x="2628027" y="806681"/>
                      </a:lnTo>
                      <a:lnTo>
                        <a:pt x="2625863" y="808910"/>
                      </a:lnTo>
                      <a:lnTo>
                        <a:pt x="2623700" y="812388"/>
                      </a:lnTo>
                      <a:lnTo>
                        <a:pt x="2621858" y="815236"/>
                      </a:lnTo>
                      <a:lnTo>
                        <a:pt x="2619707" y="818095"/>
                      </a:lnTo>
                      <a:lnTo>
                        <a:pt x="2616604" y="819692"/>
                      </a:lnTo>
                      <a:lnTo>
                        <a:pt x="2611313" y="820373"/>
                      </a:lnTo>
                      <a:lnTo>
                        <a:pt x="2609138" y="821016"/>
                      </a:lnTo>
                      <a:lnTo>
                        <a:pt x="2607283" y="823245"/>
                      </a:lnTo>
                      <a:lnTo>
                        <a:pt x="2603253" y="824532"/>
                      </a:lnTo>
                      <a:lnTo>
                        <a:pt x="2600138" y="825510"/>
                      </a:lnTo>
                      <a:lnTo>
                        <a:pt x="2596738" y="827429"/>
                      </a:lnTo>
                      <a:lnTo>
                        <a:pt x="2594081" y="829645"/>
                      </a:lnTo>
                      <a:lnTo>
                        <a:pt x="2592412" y="831254"/>
                      </a:lnTo>
                      <a:lnTo>
                        <a:pt x="2590866" y="833470"/>
                      </a:lnTo>
                      <a:lnTo>
                        <a:pt x="2589025" y="835327"/>
                      </a:lnTo>
                      <a:lnTo>
                        <a:pt x="2588122" y="839795"/>
                      </a:lnTo>
                      <a:lnTo>
                        <a:pt x="2585996" y="845180"/>
                      </a:lnTo>
                      <a:lnTo>
                        <a:pt x="2583820" y="845515"/>
                      </a:lnTo>
                      <a:lnTo>
                        <a:pt x="2581335" y="846171"/>
                      </a:lnTo>
                      <a:lnTo>
                        <a:pt x="2579481" y="846814"/>
                      </a:lnTo>
                      <a:lnTo>
                        <a:pt x="2577948" y="849983"/>
                      </a:lnTo>
                      <a:lnTo>
                        <a:pt x="2578282" y="852496"/>
                      </a:lnTo>
                      <a:lnTo>
                        <a:pt x="2580495" y="855950"/>
                      </a:lnTo>
                      <a:lnTo>
                        <a:pt x="2581459" y="860035"/>
                      </a:lnTo>
                      <a:lnTo>
                        <a:pt x="2580161" y="866002"/>
                      </a:lnTo>
                      <a:lnTo>
                        <a:pt x="2579790" y="871164"/>
                      </a:lnTo>
                      <a:lnTo>
                        <a:pt x="2579839" y="875497"/>
                      </a:lnTo>
                      <a:lnTo>
                        <a:pt x="2579901" y="882602"/>
                      </a:lnTo>
                      <a:lnTo>
                        <a:pt x="2578863" y="889547"/>
                      </a:lnTo>
                      <a:lnTo>
                        <a:pt x="2578059" y="891936"/>
                      </a:lnTo>
                      <a:lnTo>
                        <a:pt x="2576428" y="894597"/>
                      </a:lnTo>
                      <a:lnTo>
                        <a:pt x="2574524" y="896987"/>
                      </a:lnTo>
                      <a:lnTo>
                        <a:pt x="2572892" y="898819"/>
                      </a:lnTo>
                      <a:lnTo>
                        <a:pt x="2571458" y="901679"/>
                      </a:lnTo>
                      <a:lnTo>
                        <a:pt x="2570346" y="904550"/>
                      </a:lnTo>
                      <a:lnTo>
                        <a:pt x="2569678" y="907497"/>
                      </a:lnTo>
                      <a:lnTo>
                        <a:pt x="2569567" y="910146"/>
                      </a:lnTo>
                      <a:lnTo>
                        <a:pt x="2569480" y="915308"/>
                      </a:lnTo>
                      <a:lnTo>
                        <a:pt x="2569381" y="919207"/>
                      </a:lnTo>
                      <a:lnTo>
                        <a:pt x="2569406" y="922562"/>
                      </a:lnTo>
                      <a:lnTo>
                        <a:pt x="2569975" y="924505"/>
                      </a:lnTo>
                      <a:lnTo>
                        <a:pt x="2570667" y="925607"/>
                      </a:lnTo>
                      <a:lnTo>
                        <a:pt x="2572052" y="926300"/>
                      </a:lnTo>
                      <a:lnTo>
                        <a:pt x="2573560" y="926139"/>
                      </a:lnTo>
                      <a:lnTo>
                        <a:pt x="2575748" y="925149"/>
                      </a:lnTo>
                      <a:lnTo>
                        <a:pt x="2577244" y="923738"/>
                      </a:lnTo>
                      <a:lnTo>
                        <a:pt x="2579147" y="922042"/>
                      </a:lnTo>
                      <a:lnTo>
                        <a:pt x="2580643" y="920359"/>
                      </a:lnTo>
                      <a:lnTo>
                        <a:pt x="2582151" y="919368"/>
                      </a:lnTo>
                      <a:lnTo>
                        <a:pt x="2583387" y="919356"/>
                      </a:lnTo>
                      <a:lnTo>
                        <a:pt x="2584896" y="919628"/>
                      </a:lnTo>
                      <a:lnTo>
                        <a:pt x="2586280" y="920581"/>
                      </a:lnTo>
                      <a:lnTo>
                        <a:pt x="2588629" y="922512"/>
                      </a:lnTo>
                      <a:lnTo>
                        <a:pt x="2592659" y="926808"/>
                      </a:lnTo>
                      <a:lnTo>
                        <a:pt x="2596009" y="931351"/>
                      </a:lnTo>
                      <a:lnTo>
                        <a:pt x="2596986" y="933158"/>
                      </a:lnTo>
                      <a:lnTo>
                        <a:pt x="2598148" y="934879"/>
                      </a:lnTo>
                      <a:lnTo>
                        <a:pt x="2600484" y="940524"/>
                      </a:lnTo>
                      <a:lnTo>
                        <a:pt x="2600917" y="942888"/>
                      </a:lnTo>
                      <a:lnTo>
                        <a:pt x="2600113" y="944980"/>
                      </a:lnTo>
                      <a:lnTo>
                        <a:pt x="2598345" y="947233"/>
                      </a:lnTo>
                      <a:lnTo>
                        <a:pt x="2595626" y="949771"/>
                      </a:lnTo>
                      <a:lnTo>
                        <a:pt x="2593994" y="951727"/>
                      </a:lnTo>
                      <a:lnTo>
                        <a:pt x="2592906" y="953274"/>
                      </a:lnTo>
                      <a:lnTo>
                        <a:pt x="2591967" y="955379"/>
                      </a:lnTo>
                      <a:lnTo>
                        <a:pt x="2592251" y="957050"/>
                      </a:lnTo>
                      <a:lnTo>
                        <a:pt x="2592399" y="958164"/>
                      </a:lnTo>
                      <a:lnTo>
                        <a:pt x="2593500" y="958993"/>
                      </a:lnTo>
                      <a:lnTo>
                        <a:pt x="2596244" y="958969"/>
                      </a:lnTo>
                      <a:lnTo>
                        <a:pt x="2598852" y="958944"/>
                      </a:lnTo>
                      <a:lnTo>
                        <a:pt x="2600373" y="959489"/>
                      </a:lnTo>
                      <a:lnTo>
                        <a:pt x="2601609" y="960169"/>
                      </a:lnTo>
                      <a:lnTo>
                        <a:pt x="2603278" y="962942"/>
                      </a:lnTo>
                      <a:lnTo>
                        <a:pt x="2604798" y="965022"/>
                      </a:lnTo>
                      <a:lnTo>
                        <a:pt x="2604971" y="968513"/>
                      </a:lnTo>
                      <a:lnTo>
                        <a:pt x="2604860" y="971855"/>
                      </a:lnTo>
                      <a:lnTo>
                        <a:pt x="2604873" y="973947"/>
                      </a:lnTo>
                      <a:lnTo>
                        <a:pt x="2605429" y="975334"/>
                      </a:lnTo>
                      <a:lnTo>
                        <a:pt x="2606133" y="976175"/>
                      </a:lnTo>
                      <a:lnTo>
                        <a:pt x="2607221" y="976584"/>
                      </a:lnTo>
                      <a:lnTo>
                        <a:pt x="2608594" y="976423"/>
                      </a:lnTo>
                      <a:lnTo>
                        <a:pt x="2609694" y="975866"/>
                      </a:lnTo>
                      <a:lnTo>
                        <a:pt x="2610374" y="975160"/>
                      </a:lnTo>
                      <a:lnTo>
                        <a:pt x="2611461" y="973898"/>
                      </a:lnTo>
                      <a:lnTo>
                        <a:pt x="2613773" y="972066"/>
                      </a:lnTo>
                      <a:lnTo>
                        <a:pt x="2616221" y="969949"/>
                      </a:lnTo>
                      <a:lnTo>
                        <a:pt x="2618545" y="967696"/>
                      </a:lnTo>
                      <a:lnTo>
                        <a:pt x="2620857" y="965319"/>
                      </a:lnTo>
                      <a:lnTo>
                        <a:pt x="2623576" y="963623"/>
                      </a:lnTo>
                      <a:lnTo>
                        <a:pt x="2625492" y="962633"/>
                      </a:lnTo>
                      <a:lnTo>
                        <a:pt x="2627273" y="962199"/>
                      </a:lnTo>
                      <a:lnTo>
                        <a:pt x="2628917" y="962459"/>
                      </a:lnTo>
                      <a:lnTo>
                        <a:pt x="2629745" y="962732"/>
                      </a:lnTo>
                      <a:lnTo>
                        <a:pt x="2630314" y="964267"/>
                      </a:lnTo>
                      <a:lnTo>
                        <a:pt x="2630474" y="967324"/>
                      </a:lnTo>
                      <a:lnTo>
                        <a:pt x="2629930" y="969701"/>
                      </a:lnTo>
                      <a:lnTo>
                        <a:pt x="2628039" y="972784"/>
                      </a:lnTo>
                      <a:lnTo>
                        <a:pt x="2625369" y="978354"/>
                      </a:lnTo>
                      <a:lnTo>
                        <a:pt x="2624021" y="981016"/>
                      </a:lnTo>
                      <a:lnTo>
                        <a:pt x="2623082" y="983813"/>
                      </a:lnTo>
                      <a:lnTo>
                        <a:pt x="2622983" y="987861"/>
                      </a:lnTo>
                      <a:lnTo>
                        <a:pt x="2622600" y="992466"/>
                      </a:lnTo>
                      <a:lnTo>
                        <a:pt x="2622896" y="995252"/>
                      </a:lnTo>
                      <a:lnTo>
                        <a:pt x="2623737" y="997752"/>
                      </a:lnTo>
                      <a:lnTo>
                        <a:pt x="2624293" y="999139"/>
                      </a:lnTo>
                      <a:lnTo>
                        <a:pt x="2624986" y="1000117"/>
                      </a:lnTo>
                      <a:lnTo>
                        <a:pt x="2625542" y="1001218"/>
                      </a:lnTo>
                      <a:lnTo>
                        <a:pt x="2625418" y="1003038"/>
                      </a:lnTo>
                      <a:lnTo>
                        <a:pt x="2624887" y="1005266"/>
                      </a:lnTo>
                      <a:lnTo>
                        <a:pt x="2623403" y="1007928"/>
                      </a:lnTo>
                      <a:lnTo>
                        <a:pt x="2621784" y="1011010"/>
                      </a:lnTo>
                      <a:lnTo>
                        <a:pt x="2620300" y="1013535"/>
                      </a:lnTo>
                      <a:lnTo>
                        <a:pt x="2618953" y="1016197"/>
                      </a:lnTo>
                      <a:lnTo>
                        <a:pt x="2617197" y="1019973"/>
                      </a:lnTo>
                      <a:lnTo>
                        <a:pt x="2615034" y="1023191"/>
                      </a:lnTo>
                      <a:lnTo>
                        <a:pt x="2613810" y="1025296"/>
                      </a:lnTo>
                      <a:lnTo>
                        <a:pt x="2613291" y="1028230"/>
                      </a:lnTo>
                      <a:lnTo>
                        <a:pt x="2612994" y="1031002"/>
                      </a:lnTo>
                      <a:lnTo>
                        <a:pt x="2612463" y="1032958"/>
                      </a:lnTo>
                      <a:lnTo>
                        <a:pt x="2611931" y="1034221"/>
                      </a:lnTo>
                      <a:lnTo>
                        <a:pt x="2610707" y="1035347"/>
                      </a:lnTo>
                      <a:lnTo>
                        <a:pt x="2608111" y="1036623"/>
                      </a:lnTo>
                      <a:lnTo>
                        <a:pt x="2605800" y="1038034"/>
                      </a:lnTo>
                      <a:lnTo>
                        <a:pt x="2602660" y="1038900"/>
                      </a:lnTo>
                      <a:lnTo>
                        <a:pt x="2599656" y="1040039"/>
                      </a:lnTo>
                      <a:lnTo>
                        <a:pt x="2597072" y="1041314"/>
                      </a:lnTo>
                      <a:lnTo>
                        <a:pt x="2595440" y="1042453"/>
                      </a:lnTo>
                      <a:lnTo>
                        <a:pt x="2594353" y="1043988"/>
                      </a:lnTo>
                      <a:lnTo>
                        <a:pt x="2593141" y="1045820"/>
                      </a:lnTo>
                      <a:lnTo>
                        <a:pt x="2592065" y="1047912"/>
                      </a:lnTo>
                      <a:lnTo>
                        <a:pt x="2590582" y="1050438"/>
                      </a:lnTo>
                      <a:lnTo>
                        <a:pt x="2588827" y="1052963"/>
                      </a:lnTo>
                      <a:lnTo>
                        <a:pt x="2587467" y="1054226"/>
                      </a:lnTo>
                      <a:lnTo>
                        <a:pt x="2585699" y="1056342"/>
                      </a:lnTo>
                      <a:lnTo>
                        <a:pt x="2584488" y="1058026"/>
                      </a:lnTo>
                      <a:lnTo>
                        <a:pt x="2583103" y="1061071"/>
                      </a:lnTo>
                      <a:lnTo>
                        <a:pt x="2581929" y="1062792"/>
                      </a:lnTo>
                      <a:lnTo>
                        <a:pt x="2580037" y="1064896"/>
                      </a:lnTo>
                      <a:lnTo>
                        <a:pt x="2578690" y="1067001"/>
                      </a:lnTo>
                      <a:lnTo>
                        <a:pt x="2577763" y="1069799"/>
                      </a:lnTo>
                      <a:lnTo>
                        <a:pt x="2577095" y="1072448"/>
                      </a:lnTo>
                      <a:lnTo>
                        <a:pt x="2576440" y="1075109"/>
                      </a:lnTo>
                      <a:lnTo>
                        <a:pt x="2574907" y="1078711"/>
                      </a:lnTo>
                      <a:lnTo>
                        <a:pt x="2572880" y="1080828"/>
                      </a:lnTo>
                      <a:lnTo>
                        <a:pt x="2570284" y="1081274"/>
                      </a:lnTo>
                      <a:lnTo>
                        <a:pt x="2568380" y="1081286"/>
                      </a:lnTo>
                      <a:lnTo>
                        <a:pt x="2567280" y="1081571"/>
                      </a:lnTo>
                      <a:lnTo>
                        <a:pt x="2566340" y="1082425"/>
                      </a:lnTo>
                      <a:lnTo>
                        <a:pt x="2565537" y="1084802"/>
                      </a:lnTo>
                      <a:lnTo>
                        <a:pt x="2564461" y="1087179"/>
                      </a:lnTo>
                      <a:lnTo>
                        <a:pt x="2563262" y="1089568"/>
                      </a:lnTo>
                      <a:lnTo>
                        <a:pt x="2561494" y="1091251"/>
                      </a:lnTo>
                      <a:lnTo>
                        <a:pt x="2559739" y="1092526"/>
                      </a:lnTo>
                      <a:lnTo>
                        <a:pt x="2557699" y="1093937"/>
                      </a:lnTo>
                      <a:lnTo>
                        <a:pt x="2555115" y="1095497"/>
                      </a:lnTo>
                      <a:lnTo>
                        <a:pt x="2553076" y="1096636"/>
                      </a:lnTo>
                      <a:lnTo>
                        <a:pt x="2550912" y="1098332"/>
                      </a:lnTo>
                      <a:lnTo>
                        <a:pt x="2548749" y="1100585"/>
                      </a:lnTo>
                      <a:lnTo>
                        <a:pt x="2547810" y="1102269"/>
                      </a:lnTo>
                      <a:lnTo>
                        <a:pt x="2547550" y="1103940"/>
                      </a:lnTo>
                      <a:lnTo>
                        <a:pt x="2547562" y="1105475"/>
                      </a:lnTo>
                      <a:lnTo>
                        <a:pt x="2547340" y="1109795"/>
                      </a:lnTo>
                      <a:lnTo>
                        <a:pt x="2547216" y="1111751"/>
                      </a:lnTo>
                      <a:lnTo>
                        <a:pt x="2545881" y="1114276"/>
                      </a:lnTo>
                      <a:lnTo>
                        <a:pt x="2545893" y="1115948"/>
                      </a:lnTo>
                      <a:lnTo>
                        <a:pt x="2545906" y="1117062"/>
                      </a:lnTo>
                      <a:lnTo>
                        <a:pt x="2546326" y="1118448"/>
                      </a:lnTo>
                      <a:lnTo>
                        <a:pt x="2546882" y="1119426"/>
                      </a:lnTo>
                      <a:lnTo>
                        <a:pt x="2548119" y="1119959"/>
                      </a:lnTo>
                      <a:lnTo>
                        <a:pt x="2549763" y="1120231"/>
                      </a:lnTo>
                      <a:lnTo>
                        <a:pt x="2552087" y="1120627"/>
                      </a:lnTo>
                      <a:lnTo>
                        <a:pt x="2554411" y="1121159"/>
                      </a:lnTo>
                      <a:lnTo>
                        <a:pt x="2556191" y="1122397"/>
                      </a:lnTo>
                      <a:lnTo>
                        <a:pt x="2557291" y="1123214"/>
                      </a:lnTo>
                      <a:lnTo>
                        <a:pt x="2558404" y="1124873"/>
                      </a:lnTo>
                      <a:lnTo>
                        <a:pt x="2560345" y="1128463"/>
                      </a:lnTo>
                      <a:lnTo>
                        <a:pt x="2561334" y="1131100"/>
                      </a:lnTo>
                      <a:lnTo>
                        <a:pt x="2562038" y="1133328"/>
                      </a:lnTo>
                      <a:lnTo>
                        <a:pt x="2562063" y="1135977"/>
                      </a:lnTo>
                      <a:lnTo>
                        <a:pt x="2561408" y="1139047"/>
                      </a:lnTo>
                      <a:lnTo>
                        <a:pt x="2560629" y="1142959"/>
                      </a:lnTo>
                      <a:lnTo>
                        <a:pt x="2558082" y="1147861"/>
                      </a:lnTo>
                      <a:lnTo>
                        <a:pt x="2554992" y="1153048"/>
                      </a:lnTo>
                      <a:lnTo>
                        <a:pt x="2552037" y="1158234"/>
                      </a:lnTo>
                      <a:lnTo>
                        <a:pt x="2549627" y="1161886"/>
                      </a:lnTo>
                      <a:lnTo>
                        <a:pt x="2547068" y="1165959"/>
                      </a:lnTo>
                      <a:lnTo>
                        <a:pt x="2546264" y="1167420"/>
                      </a:lnTo>
                      <a:lnTo>
                        <a:pt x="2541789" y="1177137"/>
                      </a:lnTo>
                      <a:lnTo>
                        <a:pt x="2539787" y="1180356"/>
                      </a:lnTo>
                      <a:lnTo>
                        <a:pt x="2536436" y="1186669"/>
                      </a:lnTo>
                      <a:lnTo>
                        <a:pt x="2532963" y="1192562"/>
                      </a:lnTo>
                      <a:lnTo>
                        <a:pt x="2530021" y="1198442"/>
                      </a:lnTo>
                      <a:lnTo>
                        <a:pt x="2527486" y="1203208"/>
                      </a:lnTo>
                      <a:lnTo>
                        <a:pt x="2524656" y="1205745"/>
                      </a:lnTo>
                      <a:lnTo>
                        <a:pt x="2520724" y="1207045"/>
                      </a:lnTo>
                      <a:lnTo>
                        <a:pt x="2517337" y="1208345"/>
                      </a:lnTo>
                      <a:lnTo>
                        <a:pt x="2513134" y="1210895"/>
                      </a:lnTo>
                      <a:lnTo>
                        <a:pt x="2508795" y="1212343"/>
                      </a:lnTo>
                      <a:lnTo>
                        <a:pt x="2504740" y="1214757"/>
                      </a:lnTo>
                      <a:lnTo>
                        <a:pt x="2501415" y="1216713"/>
                      </a:lnTo>
                      <a:lnTo>
                        <a:pt x="2499017" y="1217901"/>
                      </a:lnTo>
                      <a:lnTo>
                        <a:pt x="2498201" y="1219721"/>
                      </a:lnTo>
                      <a:lnTo>
                        <a:pt x="2498016" y="1221801"/>
                      </a:lnTo>
                      <a:lnTo>
                        <a:pt x="2499870" y="1225378"/>
                      </a:lnTo>
                      <a:lnTo>
                        <a:pt x="2501403" y="1228845"/>
                      </a:lnTo>
                      <a:lnTo>
                        <a:pt x="2503072" y="1232583"/>
                      </a:lnTo>
                      <a:lnTo>
                        <a:pt x="2503665" y="1236346"/>
                      </a:lnTo>
                      <a:lnTo>
                        <a:pt x="2504913" y="1238983"/>
                      </a:lnTo>
                      <a:lnTo>
                        <a:pt x="2505902" y="1242313"/>
                      </a:lnTo>
                      <a:lnTo>
                        <a:pt x="2507460" y="1248280"/>
                      </a:lnTo>
                      <a:lnTo>
                        <a:pt x="2510575" y="1255435"/>
                      </a:lnTo>
                      <a:lnTo>
                        <a:pt x="2504938" y="1255274"/>
                      </a:lnTo>
                      <a:lnTo>
                        <a:pt x="2498386" y="1255249"/>
                      </a:lnTo>
                      <a:lnTo>
                        <a:pt x="2496408" y="1255249"/>
                      </a:lnTo>
                      <a:lnTo>
                        <a:pt x="2490042" y="1255311"/>
                      </a:lnTo>
                      <a:lnTo>
                        <a:pt x="2487223" y="1255262"/>
                      </a:lnTo>
                      <a:lnTo>
                        <a:pt x="2484331" y="1255225"/>
                      </a:lnTo>
                      <a:lnTo>
                        <a:pt x="2481104" y="1255447"/>
                      </a:lnTo>
                      <a:lnTo>
                        <a:pt x="2478743" y="1255596"/>
                      </a:lnTo>
                      <a:lnTo>
                        <a:pt x="2475751" y="1255806"/>
                      </a:lnTo>
                      <a:lnTo>
                        <a:pt x="2471264" y="1255794"/>
                      </a:lnTo>
                      <a:lnTo>
                        <a:pt x="2467147" y="1255794"/>
                      </a:lnTo>
                      <a:lnTo>
                        <a:pt x="2466591" y="1255781"/>
                      </a:lnTo>
                      <a:lnTo>
                        <a:pt x="2463600" y="1255930"/>
                      </a:lnTo>
                      <a:lnTo>
                        <a:pt x="2460732" y="1256079"/>
                      </a:lnTo>
                      <a:lnTo>
                        <a:pt x="2458556" y="1256165"/>
                      </a:lnTo>
                      <a:lnTo>
                        <a:pt x="2454699" y="1256487"/>
                      </a:lnTo>
                      <a:lnTo>
                        <a:pt x="2451139" y="1256809"/>
                      </a:lnTo>
                      <a:lnTo>
                        <a:pt x="2445601" y="1257044"/>
                      </a:lnTo>
                      <a:lnTo>
                        <a:pt x="2440816" y="1257155"/>
                      </a:lnTo>
                      <a:lnTo>
                        <a:pt x="2440668" y="1257168"/>
                      </a:lnTo>
                      <a:lnTo>
                        <a:pt x="2437429" y="1257428"/>
                      </a:lnTo>
                      <a:lnTo>
                        <a:pt x="2433807" y="1258022"/>
                      </a:lnTo>
                      <a:lnTo>
                        <a:pt x="2431125" y="1258232"/>
                      </a:lnTo>
                      <a:lnTo>
                        <a:pt x="2428825" y="1258331"/>
                      </a:lnTo>
                      <a:lnTo>
                        <a:pt x="2427070" y="1258554"/>
                      </a:lnTo>
                      <a:lnTo>
                        <a:pt x="2424140" y="1258963"/>
                      </a:lnTo>
                      <a:lnTo>
                        <a:pt x="2423411" y="1259062"/>
                      </a:lnTo>
                      <a:lnTo>
                        <a:pt x="2422521" y="1259186"/>
                      </a:lnTo>
                      <a:lnTo>
                        <a:pt x="2419282" y="1259272"/>
                      </a:lnTo>
                      <a:lnTo>
                        <a:pt x="2413929" y="1259644"/>
                      </a:lnTo>
                      <a:lnTo>
                        <a:pt x="2408317" y="1260015"/>
                      </a:lnTo>
                      <a:lnTo>
                        <a:pt x="2405820" y="1260164"/>
                      </a:lnTo>
                      <a:lnTo>
                        <a:pt x="2403323" y="1260387"/>
                      </a:lnTo>
                      <a:lnTo>
                        <a:pt x="2400343" y="1260387"/>
                      </a:lnTo>
                      <a:lnTo>
                        <a:pt x="2399033" y="1260399"/>
                      </a:lnTo>
                      <a:lnTo>
                        <a:pt x="2392296" y="1260622"/>
                      </a:lnTo>
                      <a:lnTo>
                        <a:pt x="2387005" y="1260807"/>
                      </a:lnTo>
                      <a:lnTo>
                        <a:pt x="2382085" y="1260993"/>
                      </a:lnTo>
                      <a:lnTo>
                        <a:pt x="2379303" y="1260733"/>
                      </a:lnTo>
                      <a:lnTo>
                        <a:pt x="2377251" y="1260646"/>
                      </a:lnTo>
                      <a:lnTo>
                        <a:pt x="2375508" y="1260473"/>
                      </a:lnTo>
                      <a:lnTo>
                        <a:pt x="2373209" y="1260300"/>
                      </a:lnTo>
                      <a:lnTo>
                        <a:pt x="2370848" y="1260127"/>
                      </a:lnTo>
                      <a:lnTo>
                        <a:pt x="2368758" y="1260114"/>
                      </a:lnTo>
                      <a:lnTo>
                        <a:pt x="2364407" y="1260189"/>
                      </a:lnTo>
                      <a:lnTo>
                        <a:pt x="2361069" y="1260387"/>
                      </a:lnTo>
                      <a:lnTo>
                        <a:pt x="2358226" y="1260584"/>
                      </a:lnTo>
                      <a:lnTo>
                        <a:pt x="2355469" y="1260572"/>
                      </a:lnTo>
                      <a:lnTo>
                        <a:pt x="2354295" y="1260560"/>
                      </a:lnTo>
                      <a:lnTo>
                        <a:pt x="2353800" y="1260560"/>
                      </a:lnTo>
                      <a:lnTo>
                        <a:pt x="2353009" y="1260547"/>
                      </a:lnTo>
                      <a:lnTo>
                        <a:pt x="2351563" y="1260547"/>
                      </a:lnTo>
                      <a:lnTo>
                        <a:pt x="2347780" y="1260436"/>
                      </a:lnTo>
                      <a:lnTo>
                        <a:pt x="2343070" y="1260337"/>
                      </a:lnTo>
                      <a:lnTo>
                        <a:pt x="2339052" y="1260572"/>
                      </a:lnTo>
                      <a:lnTo>
                        <a:pt x="2334788" y="1260795"/>
                      </a:lnTo>
                      <a:lnTo>
                        <a:pt x="2331091" y="1260869"/>
                      </a:lnTo>
                      <a:lnTo>
                        <a:pt x="2327853" y="1260820"/>
                      </a:lnTo>
                      <a:lnTo>
                        <a:pt x="2323155" y="1260758"/>
                      </a:lnTo>
                      <a:lnTo>
                        <a:pt x="2321350" y="1260733"/>
                      </a:lnTo>
                      <a:lnTo>
                        <a:pt x="2320917" y="1260745"/>
                      </a:lnTo>
                      <a:lnTo>
                        <a:pt x="2316714" y="1260807"/>
                      </a:lnTo>
                      <a:lnTo>
                        <a:pt x="2312870" y="1260820"/>
                      </a:lnTo>
                      <a:lnTo>
                        <a:pt x="2307604" y="1260708"/>
                      </a:lnTo>
                      <a:lnTo>
                        <a:pt x="2304117" y="1260659"/>
                      </a:lnTo>
                      <a:lnTo>
                        <a:pt x="2297974" y="1260572"/>
                      </a:lnTo>
                      <a:lnTo>
                        <a:pt x="2295835" y="1260622"/>
                      </a:lnTo>
                      <a:lnTo>
                        <a:pt x="2293400" y="1260646"/>
                      </a:lnTo>
                      <a:lnTo>
                        <a:pt x="2287280" y="1260622"/>
                      </a:lnTo>
                      <a:lnTo>
                        <a:pt x="2281235" y="1260510"/>
                      </a:lnTo>
                      <a:lnTo>
                        <a:pt x="2277230" y="1260535"/>
                      </a:lnTo>
                      <a:lnTo>
                        <a:pt x="2271296" y="1260362"/>
                      </a:lnTo>
                      <a:lnTo>
                        <a:pt x="2266117" y="1260275"/>
                      </a:lnTo>
                      <a:lnTo>
                        <a:pt x="2262915" y="1260362"/>
                      </a:lnTo>
                      <a:lnTo>
                        <a:pt x="2261679" y="1260362"/>
                      </a:lnTo>
                      <a:lnTo>
                        <a:pt x="2260282" y="1260325"/>
                      </a:lnTo>
                      <a:lnTo>
                        <a:pt x="2256388" y="1260250"/>
                      </a:lnTo>
                      <a:lnTo>
                        <a:pt x="2256104" y="1260238"/>
                      </a:lnTo>
                      <a:lnTo>
                        <a:pt x="2252444" y="1260337"/>
                      </a:lnTo>
                      <a:lnTo>
                        <a:pt x="2248847" y="1260238"/>
                      </a:lnTo>
                      <a:lnTo>
                        <a:pt x="2246337" y="1260300"/>
                      </a:lnTo>
                      <a:lnTo>
                        <a:pt x="2245274" y="1260399"/>
                      </a:lnTo>
                      <a:lnTo>
                        <a:pt x="2244545" y="1260758"/>
                      </a:lnTo>
                      <a:lnTo>
                        <a:pt x="2242728" y="1262293"/>
                      </a:lnTo>
                      <a:lnTo>
                        <a:pt x="2239674" y="1264719"/>
                      </a:lnTo>
                      <a:lnTo>
                        <a:pt x="2235545" y="1268012"/>
                      </a:lnTo>
                      <a:lnTo>
                        <a:pt x="2232233" y="1270611"/>
                      </a:lnTo>
                      <a:lnTo>
                        <a:pt x="2229228" y="1273001"/>
                      </a:lnTo>
                      <a:lnTo>
                        <a:pt x="2228116" y="1274127"/>
                      </a:lnTo>
                      <a:lnTo>
                        <a:pt x="2226966" y="1275365"/>
                      </a:lnTo>
                      <a:lnTo>
                        <a:pt x="2226546" y="1276133"/>
                      </a:lnTo>
                      <a:lnTo>
                        <a:pt x="2225940" y="1277210"/>
                      </a:lnTo>
                      <a:lnTo>
                        <a:pt x="2225149" y="1279438"/>
                      </a:lnTo>
                      <a:lnTo>
                        <a:pt x="2223542" y="1283424"/>
                      </a:lnTo>
                      <a:lnTo>
                        <a:pt x="2222281" y="1286568"/>
                      </a:lnTo>
                      <a:lnTo>
                        <a:pt x="2222083" y="1287063"/>
                      </a:lnTo>
                      <a:lnTo>
                        <a:pt x="2220192" y="1291631"/>
                      </a:lnTo>
                      <a:lnTo>
                        <a:pt x="2219129" y="1294194"/>
                      </a:lnTo>
                      <a:lnTo>
                        <a:pt x="2217855" y="1297264"/>
                      </a:lnTo>
                      <a:lnTo>
                        <a:pt x="2217349" y="1298539"/>
                      </a:lnTo>
                      <a:lnTo>
                        <a:pt x="2216533" y="1300606"/>
                      </a:lnTo>
                      <a:lnTo>
                        <a:pt x="2215976" y="1302067"/>
                      </a:lnTo>
                      <a:lnTo>
                        <a:pt x="2214617" y="1305471"/>
                      </a:lnTo>
                      <a:lnTo>
                        <a:pt x="2213331" y="1308541"/>
                      </a:lnTo>
                      <a:lnTo>
                        <a:pt x="2212441" y="1309853"/>
                      </a:lnTo>
                      <a:lnTo>
                        <a:pt x="2211637" y="1310670"/>
                      </a:lnTo>
                      <a:lnTo>
                        <a:pt x="2210735" y="1311339"/>
                      </a:lnTo>
                      <a:lnTo>
                        <a:pt x="2209635" y="1311673"/>
                      </a:lnTo>
                      <a:lnTo>
                        <a:pt x="2207026" y="1312428"/>
                      </a:lnTo>
                      <a:lnTo>
                        <a:pt x="2202786" y="1313914"/>
                      </a:lnTo>
                      <a:lnTo>
                        <a:pt x="2202452" y="1314037"/>
                      </a:lnTo>
                      <a:lnTo>
                        <a:pt x="2199152" y="1315152"/>
                      </a:lnTo>
                      <a:lnTo>
                        <a:pt x="2197359" y="1315708"/>
                      </a:lnTo>
                      <a:lnTo>
                        <a:pt x="2193997" y="1316748"/>
                      </a:lnTo>
                      <a:lnTo>
                        <a:pt x="2192390" y="1317281"/>
                      </a:lnTo>
                      <a:lnTo>
                        <a:pt x="2190770" y="1317825"/>
                      </a:lnTo>
                      <a:lnTo>
                        <a:pt x="2187358" y="1319026"/>
                      </a:lnTo>
                      <a:lnTo>
                        <a:pt x="2183885" y="1320289"/>
                      </a:lnTo>
                      <a:lnTo>
                        <a:pt x="2180337" y="1321378"/>
                      </a:lnTo>
                      <a:lnTo>
                        <a:pt x="2176665" y="1322579"/>
                      </a:lnTo>
                      <a:lnTo>
                        <a:pt x="2173661" y="1323594"/>
                      </a:lnTo>
                      <a:lnTo>
                        <a:pt x="2169891" y="1324869"/>
                      </a:lnTo>
                      <a:lnTo>
                        <a:pt x="2168902" y="1325203"/>
                      </a:lnTo>
                      <a:lnTo>
                        <a:pt x="2168519" y="1325674"/>
                      </a:lnTo>
                      <a:lnTo>
                        <a:pt x="2167826" y="1326132"/>
                      </a:lnTo>
                      <a:lnTo>
                        <a:pt x="2167245" y="1326639"/>
                      </a:lnTo>
                      <a:lnTo>
                        <a:pt x="2165230" y="1328372"/>
                      </a:lnTo>
                      <a:lnTo>
                        <a:pt x="2163314" y="1330180"/>
                      </a:lnTo>
                      <a:lnTo>
                        <a:pt x="2161893" y="1331455"/>
                      </a:lnTo>
                      <a:lnTo>
                        <a:pt x="2161225" y="1332148"/>
                      </a:lnTo>
                      <a:lnTo>
                        <a:pt x="2158753" y="1334364"/>
                      </a:lnTo>
                      <a:lnTo>
                        <a:pt x="2157034" y="1335923"/>
                      </a:lnTo>
                      <a:lnTo>
                        <a:pt x="2154426" y="1338337"/>
                      </a:lnTo>
                      <a:lnTo>
                        <a:pt x="2152745" y="1339922"/>
                      </a:lnTo>
                      <a:lnTo>
                        <a:pt x="2148566" y="1343710"/>
                      </a:lnTo>
                      <a:lnTo>
                        <a:pt x="2144870" y="1347015"/>
                      </a:lnTo>
                      <a:lnTo>
                        <a:pt x="2141940" y="1349677"/>
                      </a:lnTo>
                      <a:lnTo>
                        <a:pt x="2139233" y="1352152"/>
                      </a:lnTo>
                      <a:lnTo>
                        <a:pt x="2135710" y="1355346"/>
                      </a:lnTo>
                      <a:lnTo>
                        <a:pt x="2133732" y="1357228"/>
                      </a:lnTo>
                      <a:lnTo>
                        <a:pt x="2131754" y="1359072"/>
                      </a:lnTo>
                      <a:lnTo>
                        <a:pt x="2128898" y="1361548"/>
                      </a:lnTo>
                      <a:lnTo>
                        <a:pt x="2126340" y="1363950"/>
                      </a:lnTo>
                      <a:lnTo>
                        <a:pt x="2123088" y="1366995"/>
                      </a:lnTo>
                      <a:lnTo>
                        <a:pt x="2119108" y="1370573"/>
                      </a:lnTo>
                      <a:lnTo>
                        <a:pt x="2115857" y="1373556"/>
                      </a:lnTo>
                      <a:lnTo>
                        <a:pt x="2113903" y="1375264"/>
                      </a:lnTo>
                      <a:lnTo>
                        <a:pt x="2112890" y="1376254"/>
                      </a:lnTo>
                      <a:lnTo>
                        <a:pt x="2112395" y="1376812"/>
                      </a:lnTo>
                      <a:lnTo>
                        <a:pt x="2112333" y="1376886"/>
                      </a:lnTo>
                      <a:lnTo>
                        <a:pt x="2111270" y="1377567"/>
                      </a:lnTo>
                      <a:lnTo>
                        <a:pt x="2109836" y="1378297"/>
                      </a:lnTo>
                      <a:lnTo>
                        <a:pt x="2107018" y="1379510"/>
                      </a:lnTo>
                      <a:lnTo>
                        <a:pt x="2104830" y="1380439"/>
                      </a:lnTo>
                      <a:lnTo>
                        <a:pt x="2103420" y="1381045"/>
                      </a:lnTo>
                      <a:lnTo>
                        <a:pt x="2102654" y="1381379"/>
                      </a:lnTo>
                      <a:lnTo>
                        <a:pt x="2099588" y="1382654"/>
                      </a:lnTo>
                      <a:lnTo>
                        <a:pt x="2098092" y="1383521"/>
                      </a:lnTo>
                      <a:lnTo>
                        <a:pt x="2096547" y="1384598"/>
                      </a:lnTo>
                      <a:lnTo>
                        <a:pt x="2095162" y="1386121"/>
                      </a:lnTo>
                      <a:lnTo>
                        <a:pt x="2093963" y="1387705"/>
                      </a:lnTo>
                      <a:lnTo>
                        <a:pt x="2092665" y="1389673"/>
                      </a:lnTo>
                      <a:lnTo>
                        <a:pt x="2091763" y="1391357"/>
                      </a:lnTo>
                      <a:lnTo>
                        <a:pt x="2090551" y="1392979"/>
                      </a:lnTo>
                      <a:lnTo>
                        <a:pt x="2090168" y="1393474"/>
                      </a:lnTo>
                      <a:lnTo>
                        <a:pt x="2089884" y="1394279"/>
                      </a:lnTo>
                      <a:lnTo>
                        <a:pt x="2089365" y="1395393"/>
                      </a:lnTo>
                      <a:lnTo>
                        <a:pt x="2088042" y="1398079"/>
                      </a:lnTo>
                      <a:lnTo>
                        <a:pt x="2086410" y="1401483"/>
                      </a:lnTo>
                      <a:lnTo>
                        <a:pt x="2085088" y="1403761"/>
                      </a:lnTo>
                      <a:lnTo>
                        <a:pt x="2084173" y="1405271"/>
                      </a:lnTo>
                      <a:lnTo>
                        <a:pt x="2083592" y="1406150"/>
                      </a:lnTo>
                      <a:lnTo>
                        <a:pt x="2083085" y="1407054"/>
                      </a:lnTo>
                      <a:lnTo>
                        <a:pt x="2082726" y="1408007"/>
                      </a:lnTo>
                      <a:lnTo>
                        <a:pt x="2082318" y="1408985"/>
                      </a:lnTo>
                      <a:lnTo>
                        <a:pt x="2081737" y="1409789"/>
                      </a:lnTo>
                      <a:lnTo>
                        <a:pt x="2081317" y="1410470"/>
                      </a:lnTo>
                      <a:lnTo>
                        <a:pt x="2075841" y="1409158"/>
                      </a:lnTo>
                      <a:lnTo>
                        <a:pt x="2074469" y="1408663"/>
                      </a:lnTo>
                      <a:lnTo>
                        <a:pt x="2072305" y="1408489"/>
                      </a:lnTo>
                      <a:lnTo>
                        <a:pt x="2070748" y="1408452"/>
                      </a:lnTo>
                      <a:lnTo>
                        <a:pt x="2068275" y="1408799"/>
                      </a:lnTo>
                      <a:lnTo>
                        <a:pt x="2067533" y="1409059"/>
                      </a:lnTo>
                      <a:lnTo>
                        <a:pt x="2067336" y="1409195"/>
                      </a:lnTo>
                      <a:lnTo>
                        <a:pt x="2066804" y="1409517"/>
                      </a:lnTo>
                      <a:lnTo>
                        <a:pt x="2065815" y="1410359"/>
                      </a:lnTo>
                      <a:lnTo>
                        <a:pt x="2064097" y="1411522"/>
                      </a:lnTo>
                      <a:lnTo>
                        <a:pt x="2061810" y="1412067"/>
                      </a:lnTo>
                      <a:lnTo>
                        <a:pt x="2059461" y="1412537"/>
                      </a:lnTo>
                      <a:lnTo>
                        <a:pt x="2056247" y="1412637"/>
                      </a:lnTo>
                      <a:lnTo>
                        <a:pt x="2053218" y="1413058"/>
                      </a:lnTo>
                      <a:lnTo>
                        <a:pt x="2051562" y="1413503"/>
                      </a:lnTo>
                      <a:lnTo>
                        <a:pt x="2049893" y="1414221"/>
                      </a:lnTo>
                      <a:lnTo>
                        <a:pt x="2048113" y="1415323"/>
                      </a:lnTo>
                      <a:lnTo>
                        <a:pt x="2047062" y="1416103"/>
                      </a:lnTo>
                      <a:lnTo>
                        <a:pt x="2046221" y="1416697"/>
                      </a:lnTo>
                      <a:lnTo>
                        <a:pt x="2045541" y="1418356"/>
                      </a:lnTo>
                      <a:lnTo>
                        <a:pt x="2045059" y="1419445"/>
                      </a:lnTo>
                      <a:lnTo>
                        <a:pt x="2044837" y="1421166"/>
                      </a:lnTo>
                      <a:lnTo>
                        <a:pt x="2044676" y="1423406"/>
                      </a:lnTo>
                      <a:lnTo>
                        <a:pt x="2044688" y="1424483"/>
                      </a:lnTo>
                      <a:lnTo>
                        <a:pt x="2044515" y="1425127"/>
                      </a:lnTo>
                      <a:lnTo>
                        <a:pt x="2043527" y="1425845"/>
                      </a:lnTo>
                      <a:lnTo>
                        <a:pt x="2042550" y="1426427"/>
                      </a:lnTo>
                      <a:lnTo>
                        <a:pt x="2041994" y="1427071"/>
                      </a:lnTo>
                      <a:lnTo>
                        <a:pt x="2041264" y="1427652"/>
                      </a:lnTo>
                      <a:lnTo>
                        <a:pt x="2040461" y="1427987"/>
                      </a:lnTo>
                      <a:lnTo>
                        <a:pt x="2039781" y="1428185"/>
                      </a:lnTo>
                      <a:lnTo>
                        <a:pt x="2039286" y="1427875"/>
                      </a:lnTo>
                      <a:lnTo>
                        <a:pt x="2038977" y="1427677"/>
                      </a:lnTo>
                      <a:lnTo>
                        <a:pt x="2038594" y="1427306"/>
                      </a:lnTo>
                      <a:lnTo>
                        <a:pt x="2037543" y="1427132"/>
                      </a:lnTo>
                      <a:lnTo>
                        <a:pt x="2036307" y="1427145"/>
                      </a:lnTo>
                      <a:lnTo>
                        <a:pt x="2033649" y="1427566"/>
                      </a:lnTo>
                      <a:lnTo>
                        <a:pt x="2031177" y="1428098"/>
                      </a:lnTo>
                      <a:lnTo>
                        <a:pt x="2027777" y="1428791"/>
                      </a:lnTo>
                      <a:lnTo>
                        <a:pt x="2024687" y="1429150"/>
                      </a:lnTo>
                      <a:lnTo>
                        <a:pt x="2021312" y="1429831"/>
                      </a:lnTo>
                      <a:lnTo>
                        <a:pt x="2019742" y="1429856"/>
                      </a:lnTo>
                      <a:lnTo>
                        <a:pt x="2016219" y="1430351"/>
                      </a:lnTo>
                      <a:lnTo>
                        <a:pt x="2012634" y="1430772"/>
                      </a:lnTo>
                      <a:lnTo>
                        <a:pt x="2009630" y="1431094"/>
                      </a:lnTo>
                      <a:lnTo>
                        <a:pt x="2007256" y="1431465"/>
                      </a:lnTo>
                      <a:lnTo>
                        <a:pt x="2005501" y="1431638"/>
                      </a:lnTo>
                      <a:lnTo>
                        <a:pt x="2002794" y="1432134"/>
                      </a:lnTo>
                      <a:lnTo>
                        <a:pt x="1998961" y="1432951"/>
                      </a:lnTo>
                      <a:lnTo>
                        <a:pt x="1992731" y="1434102"/>
                      </a:lnTo>
                      <a:lnTo>
                        <a:pt x="1987143" y="1435253"/>
                      </a:lnTo>
                      <a:lnTo>
                        <a:pt x="1982681" y="1436243"/>
                      </a:lnTo>
                      <a:lnTo>
                        <a:pt x="1981852" y="1436652"/>
                      </a:lnTo>
                      <a:lnTo>
                        <a:pt x="1979331" y="1437890"/>
                      </a:lnTo>
                      <a:lnTo>
                        <a:pt x="1977093" y="1439202"/>
                      </a:lnTo>
                      <a:lnTo>
                        <a:pt x="1975659" y="1440527"/>
                      </a:lnTo>
                      <a:lnTo>
                        <a:pt x="1974534" y="1442161"/>
                      </a:lnTo>
                      <a:lnTo>
                        <a:pt x="1973743" y="1442334"/>
                      </a:lnTo>
                      <a:lnTo>
                        <a:pt x="1972309" y="1441839"/>
                      </a:lnTo>
                      <a:lnTo>
                        <a:pt x="1970554" y="1440861"/>
                      </a:lnTo>
                      <a:lnTo>
                        <a:pt x="1968959" y="1440527"/>
                      </a:lnTo>
                      <a:lnTo>
                        <a:pt x="1964644" y="1441195"/>
                      </a:lnTo>
                      <a:lnTo>
                        <a:pt x="1960973" y="1441851"/>
                      </a:lnTo>
                      <a:lnTo>
                        <a:pt x="1957153" y="1442346"/>
                      </a:lnTo>
                      <a:lnTo>
                        <a:pt x="1954112" y="1442681"/>
                      </a:lnTo>
                      <a:lnTo>
                        <a:pt x="1949649" y="1443349"/>
                      </a:lnTo>
                      <a:lnTo>
                        <a:pt x="1944544" y="1444178"/>
                      </a:lnTo>
                      <a:lnTo>
                        <a:pt x="1941033" y="1444847"/>
                      </a:lnTo>
                      <a:lnTo>
                        <a:pt x="1937201" y="1445342"/>
                      </a:lnTo>
                      <a:lnTo>
                        <a:pt x="1935445" y="1445354"/>
                      </a:lnTo>
                      <a:lnTo>
                        <a:pt x="1934333" y="1444525"/>
                      </a:lnTo>
                      <a:lnTo>
                        <a:pt x="1933851" y="1443386"/>
                      </a:lnTo>
                      <a:lnTo>
                        <a:pt x="1933369" y="1442235"/>
                      </a:lnTo>
                      <a:lnTo>
                        <a:pt x="1933047" y="1441083"/>
                      </a:lnTo>
                      <a:lnTo>
                        <a:pt x="1932244" y="1440093"/>
                      </a:lnTo>
                      <a:lnTo>
                        <a:pt x="1930810" y="1439437"/>
                      </a:lnTo>
                      <a:lnTo>
                        <a:pt x="1927843" y="1439536"/>
                      </a:lnTo>
                      <a:lnTo>
                        <a:pt x="1927398" y="1446295"/>
                      </a:lnTo>
                      <a:lnTo>
                        <a:pt x="1925061" y="1454923"/>
                      </a:lnTo>
                      <a:lnTo>
                        <a:pt x="1921328" y="1462834"/>
                      </a:lnTo>
                      <a:lnTo>
                        <a:pt x="1917842" y="1471932"/>
                      </a:lnTo>
                      <a:lnTo>
                        <a:pt x="1916136" y="1478604"/>
                      </a:lnTo>
                      <a:lnTo>
                        <a:pt x="1916828" y="1488198"/>
                      </a:lnTo>
                      <a:lnTo>
                        <a:pt x="1915196" y="1494660"/>
                      </a:lnTo>
                      <a:lnTo>
                        <a:pt x="1912118" y="1500664"/>
                      </a:lnTo>
                      <a:lnTo>
                        <a:pt x="1911018" y="1502806"/>
                      </a:lnTo>
                      <a:lnTo>
                        <a:pt x="1902884" y="1511917"/>
                      </a:lnTo>
                      <a:lnTo>
                        <a:pt x="1898891" y="1514900"/>
                      </a:lnTo>
                      <a:lnTo>
                        <a:pt x="1891041" y="1521263"/>
                      </a:lnTo>
                      <a:lnTo>
                        <a:pt x="1886405" y="1525818"/>
                      </a:lnTo>
                      <a:lnTo>
                        <a:pt x="1884786" y="1529421"/>
                      </a:lnTo>
                      <a:lnTo>
                        <a:pt x="1883167" y="1538049"/>
                      </a:lnTo>
                      <a:lnTo>
                        <a:pt x="1881053" y="1547816"/>
                      </a:lnTo>
                      <a:lnTo>
                        <a:pt x="1878963" y="1554525"/>
                      </a:lnTo>
                      <a:lnTo>
                        <a:pt x="1876417" y="1558598"/>
                      </a:lnTo>
                      <a:lnTo>
                        <a:pt x="1871781" y="1561953"/>
                      </a:lnTo>
                      <a:lnTo>
                        <a:pt x="1868777" y="1564354"/>
                      </a:lnTo>
                      <a:lnTo>
                        <a:pt x="1866453" y="1566521"/>
                      </a:lnTo>
                      <a:lnTo>
                        <a:pt x="1865303" y="1569157"/>
                      </a:lnTo>
                      <a:lnTo>
                        <a:pt x="1863845" y="1583307"/>
                      </a:lnTo>
                      <a:lnTo>
                        <a:pt x="1863696" y="1584730"/>
                      </a:lnTo>
                      <a:lnTo>
                        <a:pt x="1863017" y="1598384"/>
                      </a:lnTo>
                      <a:lnTo>
                        <a:pt x="1860717" y="1613487"/>
                      </a:lnTo>
                      <a:lnTo>
                        <a:pt x="1859802" y="1624739"/>
                      </a:lnTo>
                      <a:lnTo>
                        <a:pt x="1858863" y="1630248"/>
                      </a:lnTo>
                      <a:lnTo>
                        <a:pt x="1855167" y="1634804"/>
                      </a:lnTo>
                      <a:lnTo>
                        <a:pt x="1851705" y="1639594"/>
                      </a:lnTo>
                      <a:lnTo>
                        <a:pt x="1850061" y="1643197"/>
                      </a:lnTo>
                      <a:lnTo>
                        <a:pt x="1849628" y="1644150"/>
                      </a:lnTo>
                      <a:lnTo>
                        <a:pt x="1848479" y="1650376"/>
                      </a:lnTo>
                      <a:lnTo>
                        <a:pt x="1848491" y="1653731"/>
                      </a:lnTo>
                      <a:lnTo>
                        <a:pt x="1848726" y="1659240"/>
                      </a:lnTo>
                      <a:lnTo>
                        <a:pt x="1850828" y="1669304"/>
                      </a:lnTo>
                      <a:lnTo>
                        <a:pt x="1853844" y="1684146"/>
                      </a:lnTo>
                      <a:lnTo>
                        <a:pt x="1856131" y="1698444"/>
                      </a:lnTo>
                      <a:lnTo>
                        <a:pt x="1857528" y="1710898"/>
                      </a:lnTo>
                      <a:lnTo>
                        <a:pt x="1857998" y="1719513"/>
                      </a:lnTo>
                      <a:lnTo>
                        <a:pt x="1858714" y="1729330"/>
                      </a:lnTo>
                      <a:lnTo>
                        <a:pt x="1856650" y="1737723"/>
                      </a:lnTo>
                      <a:lnTo>
                        <a:pt x="1854116" y="1747775"/>
                      </a:lnTo>
                      <a:lnTo>
                        <a:pt x="1852286" y="1753283"/>
                      </a:lnTo>
                      <a:lnTo>
                        <a:pt x="1852286" y="1755450"/>
                      </a:lnTo>
                      <a:lnTo>
                        <a:pt x="1852286" y="1757356"/>
                      </a:lnTo>
                      <a:lnTo>
                        <a:pt x="1852991" y="1760711"/>
                      </a:lnTo>
                      <a:lnTo>
                        <a:pt x="1854375" y="1766987"/>
                      </a:lnTo>
                      <a:lnTo>
                        <a:pt x="1853535" y="1768175"/>
                      </a:lnTo>
                      <a:lnTo>
                        <a:pt x="1852397" y="1770478"/>
                      </a:lnTo>
                      <a:lnTo>
                        <a:pt x="1851804" y="1773115"/>
                      </a:lnTo>
                      <a:lnTo>
                        <a:pt x="1850655" y="1772484"/>
                      </a:lnTo>
                      <a:lnTo>
                        <a:pt x="1850716" y="1781013"/>
                      </a:lnTo>
                      <a:lnTo>
                        <a:pt x="1850766" y="1793887"/>
                      </a:lnTo>
                      <a:lnTo>
                        <a:pt x="1851767" y="1805474"/>
                      </a:lnTo>
                      <a:lnTo>
                        <a:pt x="1852521" y="1813000"/>
                      </a:lnTo>
                      <a:lnTo>
                        <a:pt x="1854029" y="1828053"/>
                      </a:lnTo>
                      <a:lnTo>
                        <a:pt x="1854549" y="1831532"/>
                      </a:lnTo>
                      <a:lnTo>
                        <a:pt x="1853980" y="1833549"/>
                      </a:lnTo>
                      <a:lnTo>
                        <a:pt x="1852571" y="1835270"/>
                      </a:lnTo>
                      <a:lnTo>
                        <a:pt x="1850865" y="1838142"/>
                      </a:lnTo>
                      <a:lnTo>
                        <a:pt x="1849740" y="1839875"/>
                      </a:lnTo>
                      <a:lnTo>
                        <a:pt x="1848615" y="1841881"/>
                      </a:lnTo>
                      <a:lnTo>
                        <a:pt x="1848615" y="1848280"/>
                      </a:lnTo>
                      <a:lnTo>
                        <a:pt x="1849715" y="1858345"/>
                      </a:lnTo>
                      <a:lnTo>
                        <a:pt x="1850531" y="1864621"/>
                      </a:lnTo>
                      <a:lnTo>
                        <a:pt x="1850568" y="1867666"/>
                      </a:lnTo>
                      <a:lnTo>
                        <a:pt x="1847811" y="1871157"/>
                      </a:lnTo>
                      <a:lnTo>
                        <a:pt x="1849282" y="1877124"/>
                      </a:lnTo>
                      <a:lnTo>
                        <a:pt x="1849962" y="1882546"/>
                      </a:lnTo>
                      <a:lnTo>
                        <a:pt x="1852150" y="1889602"/>
                      </a:lnTo>
                      <a:lnTo>
                        <a:pt x="1853745" y="1898453"/>
                      </a:lnTo>
                      <a:lnTo>
                        <a:pt x="1855896" y="1907923"/>
                      </a:lnTo>
                      <a:lnTo>
                        <a:pt x="1857899" y="1914781"/>
                      </a:lnTo>
                      <a:lnTo>
                        <a:pt x="1859555" y="1919213"/>
                      </a:lnTo>
                      <a:lnTo>
                        <a:pt x="1862473" y="1928695"/>
                      </a:lnTo>
                      <a:lnTo>
                        <a:pt x="1863734" y="1933523"/>
                      </a:lnTo>
                      <a:lnTo>
                        <a:pt x="1865229" y="1935961"/>
                      </a:lnTo>
                      <a:lnTo>
                        <a:pt x="1867306" y="1938400"/>
                      </a:lnTo>
                      <a:lnTo>
                        <a:pt x="1869766" y="1940455"/>
                      </a:lnTo>
                      <a:lnTo>
                        <a:pt x="1871460" y="1942287"/>
                      </a:lnTo>
                      <a:lnTo>
                        <a:pt x="1872585" y="1944317"/>
                      </a:lnTo>
                      <a:lnTo>
                        <a:pt x="1874427" y="1948365"/>
                      </a:lnTo>
                      <a:lnTo>
                        <a:pt x="1877814" y="1953032"/>
                      </a:lnTo>
                      <a:lnTo>
                        <a:pt x="1881399" y="1960509"/>
                      </a:lnTo>
                      <a:lnTo>
                        <a:pt x="1883995" y="1965968"/>
                      </a:lnTo>
                      <a:lnTo>
                        <a:pt x="1887147" y="1971848"/>
                      </a:lnTo>
                      <a:lnTo>
                        <a:pt x="1889768" y="1976305"/>
                      </a:lnTo>
                      <a:lnTo>
                        <a:pt x="1891968" y="1981553"/>
                      </a:lnTo>
                      <a:lnTo>
                        <a:pt x="1894181" y="1987211"/>
                      </a:lnTo>
                      <a:lnTo>
                        <a:pt x="1896208" y="1991865"/>
                      </a:lnTo>
                      <a:lnTo>
                        <a:pt x="1898792" y="1997126"/>
                      </a:lnTo>
                      <a:lnTo>
                        <a:pt x="1902315" y="2004009"/>
                      </a:lnTo>
                      <a:lnTo>
                        <a:pt x="1906358" y="2014110"/>
                      </a:lnTo>
                      <a:lnTo>
                        <a:pt x="1908373" y="2019359"/>
                      </a:lnTo>
                      <a:lnTo>
                        <a:pt x="1911154" y="2024026"/>
                      </a:lnTo>
                      <a:lnTo>
                        <a:pt x="1912774" y="2029869"/>
                      </a:lnTo>
                      <a:lnTo>
                        <a:pt x="1913466" y="2034090"/>
                      </a:lnTo>
                      <a:lnTo>
                        <a:pt x="1914974" y="2038708"/>
                      </a:lnTo>
                      <a:lnTo>
                        <a:pt x="1916074" y="2041134"/>
                      </a:lnTo>
                      <a:lnTo>
                        <a:pt x="1917558" y="2043969"/>
                      </a:lnTo>
                      <a:lnTo>
                        <a:pt x="1919078" y="2044798"/>
                      </a:lnTo>
                      <a:lnTo>
                        <a:pt x="1921365" y="2045442"/>
                      </a:lnTo>
                      <a:lnTo>
                        <a:pt x="1923071" y="2046481"/>
                      </a:lnTo>
                      <a:lnTo>
                        <a:pt x="1925902" y="2048747"/>
                      </a:lnTo>
                      <a:lnTo>
                        <a:pt x="1926829" y="2050170"/>
                      </a:lnTo>
                      <a:lnTo>
                        <a:pt x="1927744" y="2052387"/>
                      </a:lnTo>
                      <a:lnTo>
                        <a:pt x="1929017" y="2056026"/>
                      </a:lnTo>
                      <a:lnTo>
                        <a:pt x="1931416" y="2060482"/>
                      </a:lnTo>
                      <a:lnTo>
                        <a:pt x="1933430" y="2065533"/>
                      </a:lnTo>
                      <a:lnTo>
                        <a:pt x="1936064" y="2067984"/>
                      </a:lnTo>
                      <a:lnTo>
                        <a:pt x="1937362" y="2070423"/>
                      </a:lnTo>
                      <a:lnTo>
                        <a:pt x="1937695" y="2072837"/>
                      </a:lnTo>
                      <a:lnTo>
                        <a:pt x="1937461" y="2075028"/>
                      </a:lnTo>
                      <a:lnTo>
                        <a:pt x="1935248" y="2080796"/>
                      </a:lnTo>
                      <a:lnTo>
                        <a:pt x="1934630" y="2083594"/>
                      </a:lnTo>
                      <a:lnTo>
                        <a:pt x="1934147" y="2088793"/>
                      </a:lnTo>
                      <a:lnTo>
                        <a:pt x="1933517" y="2091777"/>
                      </a:lnTo>
                      <a:lnTo>
                        <a:pt x="1932429" y="2098771"/>
                      </a:lnTo>
                      <a:lnTo>
                        <a:pt x="1931106" y="2108365"/>
                      </a:lnTo>
                      <a:lnTo>
                        <a:pt x="1931193" y="2113972"/>
                      </a:lnTo>
                      <a:lnTo>
                        <a:pt x="1930674" y="2120954"/>
                      </a:lnTo>
                      <a:lnTo>
                        <a:pt x="1930760" y="2126970"/>
                      </a:lnTo>
                      <a:lnTo>
                        <a:pt x="1930266" y="2132974"/>
                      </a:lnTo>
                      <a:lnTo>
                        <a:pt x="1929252" y="2135759"/>
                      </a:lnTo>
                      <a:lnTo>
                        <a:pt x="1929413" y="2137555"/>
                      </a:lnTo>
                      <a:lnTo>
                        <a:pt x="1929932" y="2140773"/>
                      </a:lnTo>
                      <a:lnTo>
                        <a:pt x="1931008" y="2144598"/>
                      </a:lnTo>
                      <a:lnTo>
                        <a:pt x="1932800" y="2150243"/>
                      </a:lnTo>
                      <a:lnTo>
                        <a:pt x="1933875" y="2154477"/>
                      </a:lnTo>
                      <a:lnTo>
                        <a:pt x="1933430" y="2157869"/>
                      </a:lnTo>
                      <a:lnTo>
                        <a:pt x="1932788" y="2161260"/>
                      </a:lnTo>
                      <a:lnTo>
                        <a:pt x="1930402" y="2166818"/>
                      </a:lnTo>
                      <a:lnTo>
                        <a:pt x="1930167" y="2167140"/>
                      </a:lnTo>
                      <a:lnTo>
                        <a:pt x="1927472" y="2170767"/>
                      </a:lnTo>
                      <a:lnTo>
                        <a:pt x="1923578" y="2175100"/>
                      </a:lnTo>
                      <a:lnTo>
                        <a:pt x="1920240" y="2180039"/>
                      </a:lnTo>
                      <a:lnTo>
                        <a:pt x="1917100" y="2184781"/>
                      </a:lnTo>
                      <a:lnTo>
                        <a:pt x="1913763" y="2190327"/>
                      </a:lnTo>
                      <a:lnTo>
                        <a:pt x="1910944" y="2196454"/>
                      </a:lnTo>
                      <a:lnTo>
                        <a:pt x="1909930" y="2199437"/>
                      </a:lnTo>
                      <a:lnTo>
                        <a:pt x="1909695" y="2202433"/>
                      </a:lnTo>
                      <a:lnTo>
                        <a:pt x="1907854" y="2209600"/>
                      </a:lnTo>
                      <a:lnTo>
                        <a:pt x="1906209" y="2215976"/>
                      </a:lnTo>
                      <a:lnTo>
                        <a:pt x="1906160" y="2218984"/>
                      </a:lnTo>
                      <a:lnTo>
                        <a:pt x="1904726" y="2224554"/>
                      </a:lnTo>
                      <a:lnTo>
                        <a:pt x="1903317" y="2229135"/>
                      </a:lnTo>
                      <a:lnTo>
                        <a:pt x="1899967" y="2235671"/>
                      </a:lnTo>
                      <a:lnTo>
                        <a:pt x="1897618" y="2238840"/>
                      </a:lnTo>
                      <a:lnTo>
                        <a:pt x="1894156" y="2240969"/>
                      </a:lnTo>
                      <a:lnTo>
                        <a:pt x="1888977" y="2243271"/>
                      </a:lnTo>
                      <a:lnTo>
                        <a:pt x="1887246" y="2244646"/>
                      </a:lnTo>
                      <a:lnTo>
                        <a:pt x="1887024" y="2246441"/>
                      </a:lnTo>
                      <a:lnTo>
                        <a:pt x="1886789" y="2249239"/>
                      </a:lnTo>
                      <a:lnTo>
                        <a:pt x="1886739" y="2252036"/>
                      </a:lnTo>
                      <a:lnTo>
                        <a:pt x="1885144" y="2256010"/>
                      </a:lnTo>
                      <a:lnTo>
                        <a:pt x="1883377" y="2259179"/>
                      </a:lnTo>
                      <a:lnTo>
                        <a:pt x="1879705" y="2262521"/>
                      </a:lnTo>
                      <a:lnTo>
                        <a:pt x="1876071" y="2264254"/>
                      </a:lnTo>
                      <a:lnTo>
                        <a:pt x="1873203" y="2265393"/>
                      </a:lnTo>
                      <a:lnTo>
                        <a:pt x="1870693" y="2267349"/>
                      </a:lnTo>
                      <a:lnTo>
                        <a:pt x="1868332" y="2271917"/>
                      </a:lnTo>
                      <a:lnTo>
                        <a:pt x="1866861" y="2275866"/>
                      </a:lnTo>
                      <a:lnTo>
                        <a:pt x="1862411" y="2280397"/>
                      </a:lnTo>
                      <a:lnTo>
                        <a:pt x="1859518" y="2283541"/>
                      </a:lnTo>
                      <a:lnTo>
                        <a:pt x="1858727" y="2285534"/>
                      </a:lnTo>
                      <a:lnTo>
                        <a:pt x="1858640" y="2290733"/>
                      </a:lnTo>
                      <a:lnTo>
                        <a:pt x="1858752" y="2295140"/>
                      </a:lnTo>
                      <a:lnTo>
                        <a:pt x="1859197" y="2303149"/>
                      </a:lnTo>
                      <a:lnTo>
                        <a:pt x="1858183" y="2306739"/>
                      </a:lnTo>
                      <a:lnTo>
                        <a:pt x="1856613" y="2310106"/>
                      </a:lnTo>
                      <a:lnTo>
                        <a:pt x="1853312" y="2314451"/>
                      </a:lnTo>
                      <a:lnTo>
                        <a:pt x="1852336" y="2316234"/>
                      </a:lnTo>
                      <a:lnTo>
                        <a:pt x="1852113" y="2318437"/>
                      </a:lnTo>
                      <a:lnTo>
                        <a:pt x="1851310" y="2320616"/>
                      </a:lnTo>
                      <a:lnTo>
                        <a:pt x="1851273" y="2323426"/>
                      </a:lnTo>
                      <a:lnTo>
                        <a:pt x="1851372" y="2325951"/>
                      </a:lnTo>
                      <a:lnTo>
                        <a:pt x="1851025" y="2330111"/>
                      </a:lnTo>
                      <a:lnTo>
                        <a:pt x="1851372" y="2330309"/>
                      </a:lnTo>
                      <a:lnTo>
                        <a:pt x="1851965" y="2330693"/>
                      </a:lnTo>
                      <a:lnTo>
                        <a:pt x="1851718" y="2330866"/>
                      </a:lnTo>
                      <a:lnTo>
                        <a:pt x="1850333" y="2331893"/>
                      </a:lnTo>
                      <a:lnTo>
                        <a:pt x="1848504" y="2333787"/>
                      </a:lnTo>
                      <a:lnTo>
                        <a:pt x="1846958" y="2335917"/>
                      </a:lnTo>
                      <a:lnTo>
                        <a:pt x="1844832" y="2340534"/>
                      </a:lnTo>
                      <a:lnTo>
                        <a:pt x="1844053" y="2342936"/>
                      </a:lnTo>
                      <a:lnTo>
                        <a:pt x="1843806" y="2344334"/>
                      </a:lnTo>
                      <a:lnTo>
                        <a:pt x="1843930" y="2345622"/>
                      </a:lnTo>
                      <a:lnTo>
                        <a:pt x="1843794" y="2347206"/>
                      </a:lnTo>
                      <a:lnTo>
                        <a:pt x="1842706" y="2348729"/>
                      </a:lnTo>
                      <a:lnTo>
                        <a:pt x="1841235" y="2349967"/>
                      </a:lnTo>
                      <a:lnTo>
                        <a:pt x="1840233" y="2351279"/>
                      </a:lnTo>
                      <a:lnTo>
                        <a:pt x="1839640" y="2353383"/>
                      </a:lnTo>
                      <a:lnTo>
                        <a:pt x="1839133" y="2354101"/>
                      </a:lnTo>
                      <a:lnTo>
                        <a:pt x="1837736" y="2356119"/>
                      </a:lnTo>
                      <a:lnTo>
                        <a:pt x="1835635" y="2358261"/>
                      </a:lnTo>
                      <a:lnTo>
                        <a:pt x="1833422" y="2359907"/>
                      </a:lnTo>
                      <a:lnTo>
                        <a:pt x="1831864" y="2361343"/>
                      </a:lnTo>
                      <a:lnTo>
                        <a:pt x="1831395" y="2361677"/>
                      </a:lnTo>
                      <a:lnTo>
                        <a:pt x="1828737" y="2363522"/>
                      </a:lnTo>
                      <a:lnTo>
                        <a:pt x="1825411" y="2365812"/>
                      </a:lnTo>
                      <a:lnTo>
                        <a:pt x="1823433" y="2366951"/>
                      </a:lnTo>
                      <a:lnTo>
                        <a:pt x="1821690" y="2368399"/>
                      </a:lnTo>
                      <a:lnTo>
                        <a:pt x="1820603" y="2369922"/>
                      </a:lnTo>
                      <a:lnTo>
                        <a:pt x="1819910" y="2371816"/>
                      </a:lnTo>
                      <a:lnTo>
                        <a:pt x="1819193" y="2373178"/>
                      </a:lnTo>
                      <a:lnTo>
                        <a:pt x="1818835" y="2373833"/>
                      </a:lnTo>
                      <a:lnTo>
                        <a:pt x="1816597" y="2377770"/>
                      </a:lnTo>
                      <a:lnTo>
                        <a:pt x="1814731" y="2381298"/>
                      </a:lnTo>
                      <a:lnTo>
                        <a:pt x="1813655" y="2383217"/>
                      </a:lnTo>
                      <a:lnTo>
                        <a:pt x="1813259" y="2385705"/>
                      </a:lnTo>
                      <a:lnTo>
                        <a:pt x="1813037" y="2387884"/>
                      </a:lnTo>
                      <a:lnTo>
                        <a:pt x="1812406" y="2392068"/>
                      </a:lnTo>
                      <a:lnTo>
                        <a:pt x="1812196" y="2395324"/>
                      </a:lnTo>
                      <a:lnTo>
                        <a:pt x="1813025" y="2398072"/>
                      </a:lnTo>
                      <a:lnTo>
                        <a:pt x="1813878" y="2401513"/>
                      </a:lnTo>
                      <a:lnTo>
                        <a:pt x="1814014" y="2402900"/>
                      </a:lnTo>
                      <a:lnTo>
                        <a:pt x="1813482" y="2404299"/>
                      </a:lnTo>
                      <a:lnTo>
                        <a:pt x="1812691" y="2405375"/>
                      </a:lnTo>
                      <a:lnTo>
                        <a:pt x="1811232" y="2407344"/>
                      </a:lnTo>
                      <a:lnTo>
                        <a:pt x="1808686" y="2410290"/>
                      </a:lnTo>
                      <a:lnTo>
                        <a:pt x="1805496" y="2413669"/>
                      </a:lnTo>
                      <a:lnTo>
                        <a:pt x="1803147" y="2417012"/>
                      </a:lnTo>
                      <a:lnTo>
                        <a:pt x="1799797" y="2420874"/>
                      </a:lnTo>
                      <a:lnTo>
                        <a:pt x="1796076" y="2424934"/>
                      </a:lnTo>
                      <a:lnTo>
                        <a:pt x="1792912" y="2428883"/>
                      </a:lnTo>
                      <a:lnTo>
                        <a:pt x="1788437" y="2432906"/>
                      </a:lnTo>
                      <a:lnTo>
                        <a:pt x="1786323" y="2434256"/>
                      </a:lnTo>
                      <a:lnTo>
                        <a:pt x="1783158" y="2435159"/>
                      </a:lnTo>
                      <a:lnTo>
                        <a:pt x="1778213" y="2435915"/>
                      </a:lnTo>
                      <a:lnTo>
                        <a:pt x="1776050" y="2436434"/>
                      </a:lnTo>
                      <a:lnTo>
                        <a:pt x="1773466" y="2437054"/>
                      </a:lnTo>
                      <a:lnTo>
                        <a:pt x="1768991" y="2438093"/>
                      </a:lnTo>
                      <a:lnTo>
                        <a:pt x="1765579" y="2439901"/>
                      </a:lnTo>
                      <a:lnTo>
                        <a:pt x="1763465" y="2441151"/>
                      </a:lnTo>
                      <a:lnTo>
                        <a:pt x="1761079" y="2443218"/>
                      </a:lnTo>
                      <a:lnTo>
                        <a:pt x="1758619" y="2445372"/>
                      </a:lnTo>
                      <a:lnTo>
                        <a:pt x="1755393" y="2447068"/>
                      </a:lnTo>
                      <a:lnTo>
                        <a:pt x="1752438" y="2448455"/>
                      </a:lnTo>
                      <a:lnTo>
                        <a:pt x="1749002" y="2449755"/>
                      </a:lnTo>
                      <a:lnTo>
                        <a:pt x="1747296" y="2450881"/>
                      </a:lnTo>
                      <a:lnTo>
                        <a:pt x="1743921" y="2453765"/>
                      </a:lnTo>
                      <a:lnTo>
                        <a:pt x="1740744" y="2457244"/>
                      </a:lnTo>
                      <a:lnTo>
                        <a:pt x="1737752" y="2460611"/>
                      </a:lnTo>
                      <a:lnTo>
                        <a:pt x="1734662" y="2463693"/>
                      </a:lnTo>
                      <a:lnTo>
                        <a:pt x="1731918" y="2465860"/>
                      </a:lnTo>
                      <a:lnTo>
                        <a:pt x="1729013" y="2468534"/>
                      </a:lnTo>
                      <a:lnTo>
                        <a:pt x="1726824" y="2470786"/>
                      </a:lnTo>
                      <a:lnTo>
                        <a:pt x="1724748" y="2473238"/>
                      </a:lnTo>
                      <a:lnTo>
                        <a:pt x="1723301" y="2475825"/>
                      </a:lnTo>
                      <a:lnTo>
                        <a:pt x="1721966" y="2476518"/>
                      </a:lnTo>
                      <a:lnTo>
                        <a:pt x="1719531" y="2476493"/>
                      </a:lnTo>
                      <a:lnTo>
                        <a:pt x="1718554" y="2475812"/>
                      </a:lnTo>
                      <a:lnTo>
                        <a:pt x="1716032" y="2470254"/>
                      </a:lnTo>
                      <a:lnTo>
                        <a:pt x="1715167" y="2465203"/>
                      </a:lnTo>
                      <a:lnTo>
                        <a:pt x="1715600" y="2462530"/>
                      </a:lnTo>
                      <a:lnTo>
                        <a:pt x="1716230" y="2461428"/>
                      </a:lnTo>
                      <a:lnTo>
                        <a:pt x="1721558" y="2457454"/>
                      </a:lnTo>
                      <a:lnTo>
                        <a:pt x="1722535" y="2456266"/>
                      </a:lnTo>
                      <a:lnTo>
                        <a:pt x="1722102" y="2448517"/>
                      </a:lnTo>
                      <a:lnTo>
                        <a:pt x="1722053" y="2447613"/>
                      </a:lnTo>
                      <a:lnTo>
                        <a:pt x="1720594" y="2441287"/>
                      </a:lnTo>
                      <a:lnTo>
                        <a:pt x="1721088" y="2438972"/>
                      </a:lnTo>
                      <a:lnTo>
                        <a:pt x="1721397" y="2437598"/>
                      </a:lnTo>
                      <a:lnTo>
                        <a:pt x="1725118" y="2430753"/>
                      </a:lnTo>
                      <a:lnTo>
                        <a:pt x="1726033" y="2428141"/>
                      </a:lnTo>
                      <a:lnTo>
                        <a:pt x="1725304" y="2416331"/>
                      </a:lnTo>
                      <a:lnTo>
                        <a:pt x="1724884" y="2414870"/>
                      </a:lnTo>
                      <a:lnTo>
                        <a:pt x="1723647" y="2410587"/>
                      </a:lnTo>
                      <a:lnTo>
                        <a:pt x="1724043" y="2408421"/>
                      </a:lnTo>
                      <a:lnTo>
                        <a:pt x="1724772" y="2407282"/>
                      </a:lnTo>
                      <a:lnTo>
                        <a:pt x="1725316" y="2406428"/>
                      </a:lnTo>
                      <a:lnTo>
                        <a:pt x="1727888" y="2404311"/>
                      </a:lnTo>
                      <a:lnTo>
                        <a:pt x="1728122" y="2399842"/>
                      </a:lnTo>
                      <a:lnTo>
                        <a:pt x="1729149" y="2398270"/>
                      </a:lnTo>
                      <a:lnTo>
                        <a:pt x="1732659" y="2392910"/>
                      </a:lnTo>
                      <a:lnTo>
                        <a:pt x="1733846" y="2390124"/>
                      </a:lnTo>
                      <a:lnTo>
                        <a:pt x="1735478" y="2381447"/>
                      </a:lnTo>
                      <a:lnTo>
                        <a:pt x="1734860" y="2376025"/>
                      </a:lnTo>
                      <a:lnTo>
                        <a:pt x="1734650" y="2375319"/>
                      </a:lnTo>
                      <a:lnTo>
                        <a:pt x="1733463" y="2371494"/>
                      </a:lnTo>
                      <a:lnTo>
                        <a:pt x="1731547" y="2368251"/>
                      </a:lnTo>
                      <a:lnTo>
                        <a:pt x="1724871" y="2356862"/>
                      </a:lnTo>
                      <a:lnTo>
                        <a:pt x="1716008" y="2345845"/>
                      </a:lnTo>
                      <a:lnTo>
                        <a:pt x="1713708" y="2343431"/>
                      </a:lnTo>
                      <a:lnTo>
                        <a:pt x="1706798" y="2336201"/>
                      </a:lnTo>
                      <a:lnTo>
                        <a:pt x="1698701" y="2329244"/>
                      </a:lnTo>
                      <a:lnTo>
                        <a:pt x="1681950" y="2318648"/>
                      </a:lnTo>
                      <a:lnTo>
                        <a:pt x="1680961" y="2317657"/>
                      </a:lnTo>
                      <a:lnTo>
                        <a:pt x="1679194" y="2315900"/>
                      </a:lnTo>
                      <a:lnTo>
                        <a:pt x="1678081" y="2313510"/>
                      </a:lnTo>
                      <a:lnTo>
                        <a:pt x="1678118" y="2311220"/>
                      </a:lnTo>
                      <a:lnTo>
                        <a:pt x="1679601" y="2304263"/>
                      </a:lnTo>
                      <a:lnTo>
                        <a:pt x="1681147" y="2305415"/>
                      </a:lnTo>
                      <a:lnTo>
                        <a:pt x="1681814" y="2309970"/>
                      </a:lnTo>
                      <a:lnTo>
                        <a:pt x="1682828" y="2311505"/>
                      </a:lnTo>
                      <a:lnTo>
                        <a:pt x="1684077" y="2312310"/>
                      </a:lnTo>
                      <a:lnTo>
                        <a:pt x="1685029" y="2312334"/>
                      </a:lnTo>
                      <a:lnTo>
                        <a:pt x="1686747" y="2310898"/>
                      </a:lnTo>
                      <a:lnTo>
                        <a:pt x="1687031" y="2310180"/>
                      </a:lnTo>
                      <a:lnTo>
                        <a:pt x="1687427" y="2309215"/>
                      </a:lnTo>
                      <a:lnTo>
                        <a:pt x="1687526" y="2306628"/>
                      </a:lnTo>
                      <a:lnTo>
                        <a:pt x="1685906" y="2300240"/>
                      </a:lnTo>
                      <a:lnTo>
                        <a:pt x="1686203" y="2298693"/>
                      </a:lnTo>
                      <a:lnTo>
                        <a:pt x="1686413" y="2297640"/>
                      </a:lnTo>
                      <a:lnTo>
                        <a:pt x="1687414" y="2296390"/>
                      </a:lnTo>
                      <a:lnTo>
                        <a:pt x="1688094" y="2295549"/>
                      </a:lnTo>
                      <a:lnTo>
                        <a:pt x="1690567" y="2294298"/>
                      </a:lnTo>
                      <a:lnTo>
                        <a:pt x="1691123" y="2292974"/>
                      </a:lnTo>
                      <a:lnTo>
                        <a:pt x="1689343" y="2289470"/>
                      </a:lnTo>
                      <a:lnTo>
                        <a:pt x="1684979" y="2285794"/>
                      </a:lnTo>
                      <a:lnTo>
                        <a:pt x="1681011" y="2283380"/>
                      </a:lnTo>
                      <a:lnTo>
                        <a:pt x="1680937" y="2280013"/>
                      </a:lnTo>
                      <a:lnTo>
                        <a:pt x="1679527" y="2273972"/>
                      </a:lnTo>
                      <a:lnTo>
                        <a:pt x="1679997" y="2272090"/>
                      </a:lnTo>
                      <a:lnTo>
                        <a:pt x="1679725" y="2265207"/>
                      </a:lnTo>
                      <a:lnTo>
                        <a:pt x="1680182" y="2260466"/>
                      </a:lnTo>
                      <a:lnTo>
                        <a:pt x="1680590" y="2256270"/>
                      </a:lnTo>
                      <a:lnTo>
                        <a:pt x="1680294" y="2254128"/>
                      </a:lnTo>
                      <a:lnTo>
                        <a:pt x="1678848" y="2252184"/>
                      </a:lnTo>
                      <a:lnTo>
                        <a:pt x="1677080" y="2253769"/>
                      </a:lnTo>
                      <a:lnTo>
                        <a:pt x="1675510" y="2253843"/>
                      </a:lnTo>
                      <a:lnTo>
                        <a:pt x="1674323" y="2253484"/>
                      </a:lnTo>
                      <a:lnTo>
                        <a:pt x="1671789" y="2252717"/>
                      </a:lnTo>
                      <a:lnTo>
                        <a:pt x="1671208" y="2251888"/>
                      </a:lnTo>
                      <a:lnTo>
                        <a:pt x="1671702" y="2250637"/>
                      </a:lnTo>
                      <a:lnTo>
                        <a:pt x="1669353" y="2248087"/>
                      </a:lnTo>
                      <a:lnTo>
                        <a:pt x="1667956" y="2245426"/>
                      </a:lnTo>
                      <a:lnTo>
                        <a:pt x="1669749" y="2239533"/>
                      </a:lnTo>
                      <a:lnTo>
                        <a:pt x="1672481" y="2237899"/>
                      </a:lnTo>
                      <a:lnTo>
                        <a:pt x="1673507" y="2236277"/>
                      </a:lnTo>
                      <a:lnTo>
                        <a:pt x="1675151" y="2230657"/>
                      </a:lnTo>
                      <a:lnTo>
                        <a:pt x="1675955" y="2227909"/>
                      </a:lnTo>
                      <a:lnTo>
                        <a:pt x="1675485" y="2226213"/>
                      </a:lnTo>
                      <a:lnTo>
                        <a:pt x="1674780" y="2225743"/>
                      </a:lnTo>
                      <a:lnTo>
                        <a:pt x="1673223" y="2226102"/>
                      </a:lnTo>
                      <a:lnTo>
                        <a:pt x="1672926" y="2225471"/>
                      </a:lnTo>
                      <a:lnTo>
                        <a:pt x="1674533" y="2223094"/>
                      </a:lnTo>
                      <a:lnTo>
                        <a:pt x="1675720" y="2218736"/>
                      </a:lnTo>
                      <a:lnTo>
                        <a:pt x="1675497" y="2218241"/>
                      </a:lnTo>
                      <a:lnTo>
                        <a:pt x="1674867" y="2217697"/>
                      </a:lnTo>
                      <a:lnTo>
                        <a:pt x="1673507" y="2218043"/>
                      </a:lnTo>
                      <a:lnTo>
                        <a:pt x="1672184" y="2219034"/>
                      </a:lnTo>
                      <a:lnTo>
                        <a:pt x="1670639" y="2221262"/>
                      </a:lnTo>
                      <a:lnTo>
                        <a:pt x="1669279" y="2224480"/>
                      </a:lnTo>
                      <a:lnTo>
                        <a:pt x="1668834" y="2230311"/>
                      </a:lnTo>
                      <a:lnTo>
                        <a:pt x="1666238" y="2231722"/>
                      </a:lnTo>
                      <a:lnTo>
                        <a:pt x="1667264" y="2233616"/>
                      </a:lnTo>
                      <a:lnTo>
                        <a:pt x="1666362" y="2234953"/>
                      </a:lnTo>
                      <a:lnTo>
                        <a:pt x="1664903" y="2235881"/>
                      </a:lnTo>
                      <a:lnTo>
                        <a:pt x="1664100" y="2237924"/>
                      </a:lnTo>
                      <a:lnTo>
                        <a:pt x="1664100" y="2238283"/>
                      </a:lnTo>
                      <a:lnTo>
                        <a:pt x="1664075" y="2240647"/>
                      </a:lnTo>
                      <a:lnTo>
                        <a:pt x="1663098" y="2241700"/>
                      </a:lnTo>
                      <a:lnTo>
                        <a:pt x="1661466" y="2241700"/>
                      </a:lnTo>
                      <a:lnTo>
                        <a:pt x="1660811" y="2240721"/>
                      </a:lnTo>
                      <a:lnTo>
                        <a:pt x="1661738" y="2238605"/>
                      </a:lnTo>
                      <a:lnTo>
                        <a:pt x="1661170" y="2237912"/>
                      </a:lnTo>
                      <a:lnTo>
                        <a:pt x="1658401" y="2238468"/>
                      </a:lnTo>
                      <a:lnTo>
                        <a:pt x="1657313" y="2237082"/>
                      </a:lnTo>
                      <a:lnTo>
                        <a:pt x="1655026" y="2239335"/>
                      </a:lnTo>
                      <a:lnTo>
                        <a:pt x="1654667" y="2240499"/>
                      </a:lnTo>
                      <a:lnTo>
                        <a:pt x="1654939" y="2242071"/>
                      </a:lnTo>
                      <a:lnTo>
                        <a:pt x="1654556" y="2242950"/>
                      </a:lnTo>
                      <a:lnTo>
                        <a:pt x="1653555" y="2243210"/>
                      </a:lnTo>
                      <a:lnTo>
                        <a:pt x="1652961" y="2242021"/>
                      </a:lnTo>
                      <a:lnTo>
                        <a:pt x="1654581" y="2236699"/>
                      </a:lnTo>
                      <a:lnTo>
                        <a:pt x="1653493" y="2232019"/>
                      </a:lnTo>
                      <a:lnTo>
                        <a:pt x="1653073" y="2231598"/>
                      </a:lnTo>
                      <a:lnTo>
                        <a:pt x="1651453" y="2231895"/>
                      </a:lnTo>
                      <a:lnTo>
                        <a:pt x="1650860" y="2230917"/>
                      </a:lnTo>
                      <a:lnTo>
                        <a:pt x="1651218" y="2228095"/>
                      </a:lnTo>
                      <a:lnTo>
                        <a:pt x="1649982" y="2226213"/>
                      </a:lnTo>
                      <a:lnTo>
                        <a:pt x="1648536" y="2227364"/>
                      </a:lnTo>
                      <a:lnTo>
                        <a:pt x="1648721" y="2230373"/>
                      </a:lnTo>
                      <a:lnTo>
                        <a:pt x="1648202" y="2232403"/>
                      </a:lnTo>
                      <a:lnTo>
                        <a:pt x="1647102" y="2233814"/>
                      </a:lnTo>
                      <a:lnTo>
                        <a:pt x="1644432" y="2235300"/>
                      </a:lnTo>
                      <a:lnTo>
                        <a:pt x="1636223" y="2236253"/>
                      </a:lnTo>
                      <a:lnTo>
                        <a:pt x="1633392" y="2238543"/>
                      </a:lnTo>
                      <a:lnTo>
                        <a:pt x="1628658" y="2234668"/>
                      </a:lnTo>
                      <a:lnTo>
                        <a:pt x="1627817" y="2232267"/>
                      </a:lnTo>
                      <a:lnTo>
                        <a:pt x="1626766" y="2233170"/>
                      </a:lnTo>
                      <a:lnTo>
                        <a:pt x="1625542" y="2233232"/>
                      </a:lnTo>
                      <a:lnTo>
                        <a:pt x="1624529" y="2231289"/>
                      </a:lnTo>
                      <a:lnTo>
                        <a:pt x="1623824" y="2229939"/>
                      </a:lnTo>
                      <a:lnTo>
                        <a:pt x="1624788" y="2228379"/>
                      </a:lnTo>
                      <a:lnTo>
                        <a:pt x="1624059" y="2227414"/>
                      </a:lnTo>
                      <a:lnTo>
                        <a:pt x="1623033" y="2227315"/>
                      </a:lnTo>
                      <a:lnTo>
                        <a:pt x="1621166" y="2228342"/>
                      </a:lnTo>
                      <a:lnTo>
                        <a:pt x="1616333" y="2226770"/>
                      </a:lnTo>
                      <a:lnTo>
                        <a:pt x="1612278" y="2229320"/>
                      </a:lnTo>
                      <a:lnTo>
                        <a:pt x="1607173" y="2229419"/>
                      </a:lnTo>
                      <a:lnTo>
                        <a:pt x="1605244" y="2227426"/>
                      </a:lnTo>
                      <a:lnTo>
                        <a:pt x="1604119" y="2224752"/>
                      </a:lnTo>
                      <a:lnTo>
                        <a:pt x="1603155" y="2224653"/>
                      </a:lnTo>
                      <a:lnTo>
                        <a:pt x="1599904" y="2226746"/>
                      </a:lnTo>
                      <a:lnTo>
                        <a:pt x="1596467" y="2227773"/>
                      </a:lnTo>
                      <a:lnTo>
                        <a:pt x="1594489" y="2229296"/>
                      </a:lnTo>
                      <a:lnTo>
                        <a:pt x="1592202" y="2230286"/>
                      </a:lnTo>
                      <a:lnTo>
                        <a:pt x="1590546" y="2230992"/>
                      </a:lnTo>
                      <a:lnTo>
                        <a:pt x="1588036" y="2233047"/>
                      </a:lnTo>
                      <a:lnTo>
                        <a:pt x="1587022" y="2233244"/>
                      </a:lnTo>
                      <a:lnTo>
                        <a:pt x="1585910" y="2232514"/>
                      </a:lnTo>
                      <a:lnTo>
                        <a:pt x="1584698" y="2232923"/>
                      </a:lnTo>
                      <a:lnTo>
                        <a:pt x="1584538" y="2235584"/>
                      </a:lnTo>
                      <a:lnTo>
                        <a:pt x="1584019" y="2236191"/>
                      </a:lnTo>
                      <a:lnTo>
                        <a:pt x="1582659" y="2236327"/>
                      </a:lnTo>
                      <a:lnTo>
                        <a:pt x="1581472" y="2235733"/>
                      </a:lnTo>
                      <a:lnTo>
                        <a:pt x="1577578" y="2232118"/>
                      </a:lnTo>
                      <a:lnTo>
                        <a:pt x="1573424" y="2232390"/>
                      </a:lnTo>
                      <a:lnTo>
                        <a:pt x="1571545" y="2233121"/>
                      </a:lnTo>
                      <a:lnTo>
                        <a:pt x="1569913" y="2234780"/>
                      </a:lnTo>
                      <a:lnTo>
                        <a:pt x="1568789" y="2238642"/>
                      </a:lnTo>
                      <a:lnTo>
                        <a:pt x="1566984" y="2240957"/>
                      </a:lnTo>
                      <a:lnTo>
                        <a:pt x="1563102" y="2244151"/>
                      </a:lnTo>
                      <a:lnTo>
                        <a:pt x="1562336" y="2245351"/>
                      </a:lnTo>
                      <a:lnTo>
                        <a:pt x="1561507" y="2246676"/>
                      </a:lnTo>
                      <a:lnTo>
                        <a:pt x="1559937" y="2248112"/>
                      </a:lnTo>
                      <a:lnTo>
                        <a:pt x="1556414" y="2250142"/>
                      </a:lnTo>
                      <a:lnTo>
                        <a:pt x="1554856" y="2252024"/>
                      </a:lnTo>
                      <a:lnTo>
                        <a:pt x="1554337" y="2254054"/>
                      </a:lnTo>
                      <a:lnTo>
                        <a:pt x="1555747" y="2256641"/>
                      </a:lnTo>
                      <a:lnTo>
                        <a:pt x="1553979" y="2259884"/>
                      </a:lnTo>
                      <a:lnTo>
                        <a:pt x="1555005" y="2263214"/>
                      </a:lnTo>
                      <a:lnTo>
                        <a:pt x="1554585" y="2264526"/>
                      </a:lnTo>
                      <a:lnTo>
                        <a:pt x="1553423" y="2265727"/>
                      </a:lnTo>
                      <a:lnTo>
                        <a:pt x="1549936" y="2267114"/>
                      </a:lnTo>
                      <a:lnTo>
                        <a:pt x="1549034" y="2268240"/>
                      </a:lnTo>
                      <a:lnTo>
                        <a:pt x="1548675" y="2270914"/>
                      </a:lnTo>
                      <a:lnTo>
                        <a:pt x="1547810" y="2271459"/>
                      </a:lnTo>
                      <a:lnTo>
                        <a:pt x="1544819" y="2271459"/>
                      </a:lnTo>
                      <a:lnTo>
                        <a:pt x="1543619" y="2272016"/>
                      </a:lnTo>
                      <a:lnTo>
                        <a:pt x="1542482" y="2274232"/>
                      </a:lnTo>
                      <a:lnTo>
                        <a:pt x="1543286" y="2275086"/>
                      </a:lnTo>
                      <a:lnTo>
                        <a:pt x="1543780" y="2275606"/>
                      </a:lnTo>
                      <a:lnTo>
                        <a:pt x="1545140" y="2275816"/>
                      </a:lnTo>
                      <a:lnTo>
                        <a:pt x="1547056" y="2274504"/>
                      </a:lnTo>
                      <a:lnTo>
                        <a:pt x="1549528" y="2271806"/>
                      </a:lnTo>
                      <a:lnTo>
                        <a:pt x="1550542" y="2271682"/>
                      </a:lnTo>
                      <a:lnTo>
                        <a:pt x="1551259" y="2272288"/>
                      </a:lnTo>
                      <a:lnTo>
                        <a:pt x="1551012" y="2274455"/>
                      </a:lnTo>
                      <a:lnTo>
                        <a:pt x="1551420" y="2276088"/>
                      </a:lnTo>
                      <a:lnTo>
                        <a:pt x="1553175" y="2275643"/>
                      </a:lnTo>
                      <a:lnTo>
                        <a:pt x="1556266" y="2273340"/>
                      </a:lnTo>
                      <a:lnTo>
                        <a:pt x="1557304" y="2273501"/>
                      </a:lnTo>
                      <a:lnTo>
                        <a:pt x="1557910" y="2275123"/>
                      </a:lnTo>
                      <a:lnTo>
                        <a:pt x="1559616" y="2274974"/>
                      </a:lnTo>
                      <a:lnTo>
                        <a:pt x="1563522" y="2272635"/>
                      </a:lnTo>
                      <a:lnTo>
                        <a:pt x="1566304" y="2272214"/>
                      </a:lnTo>
                      <a:lnTo>
                        <a:pt x="1569221" y="2270629"/>
                      </a:lnTo>
                      <a:lnTo>
                        <a:pt x="1571385" y="2270171"/>
                      </a:lnTo>
                      <a:lnTo>
                        <a:pt x="1573189" y="2271013"/>
                      </a:lnTo>
                      <a:lnTo>
                        <a:pt x="1575823" y="2269911"/>
                      </a:lnTo>
                      <a:lnTo>
                        <a:pt x="1581484" y="2267535"/>
                      </a:lnTo>
                      <a:lnTo>
                        <a:pt x="1584377" y="2265022"/>
                      </a:lnTo>
                      <a:lnTo>
                        <a:pt x="1586837" y="2263685"/>
                      </a:lnTo>
                      <a:lnTo>
                        <a:pt x="1589025" y="2263870"/>
                      </a:lnTo>
                      <a:lnTo>
                        <a:pt x="1590620" y="2262930"/>
                      </a:lnTo>
                      <a:lnTo>
                        <a:pt x="1592907" y="2260813"/>
                      </a:lnTo>
                      <a:lnTo>
                        <a:pt x="1593846" y="2258696"/>
                      </a:lnTo>
                      <a:lnTo>
                        <a:pt x="1596418" y="2256777"/>
                      </a:lnTo>
                      <a:lnTo>
                        <a:pt x="1597407" y="2254425"/>
                      </a:lnTo>
                      <a:lnTo>
                        <a:pt x="1599582" y="2252754"/>
                      </a:lnTo>
                      <a:lnTo>
                        <a:pt x="1601066" y="2252321"/>
                      </a:lnTo>
                      <a:lnTo>
                        <a:pt x="1608236" y="2254277"/>
                      </a:lnTo>
                      <a:lnTo>
                        <a:pt x="1609422" y="2253583"/>
                      </a:lnTo>
                      <a:lnTo>
                        <a:pt x="1609113" y="2252977"/>
                      </a:lnTo>
                      <a:lnTo>
                        <a:pt x="1608977" y="2252742"/>
                      </a:lnTo>
                      <a:lnTo>
                        <a:pt x="1606282" y="2251789"/>
                      </a:lnTo>
                      <a:lnTo>
                        <a:pt x="1606678" y="2251269"/>
                      </a:lnTo>
                      <a:lnTo>
                        <a:pt x="1609262" y="2251219"/>
                      </a:lnTo>
                      <a:lnTo>
                        <a:pt x="1611895" y="2249090"/>
                      </a:lnTo>
                      <a:lnTo>
                        <a:pt x="1614404" y="2248966"/>
                      </a:lnTo>
                      <a:lnTo>
                        <a:pt x="1616753" y="2249572"/>
                      </a:lnTo>
                      <a:lnTo>
                        <a:pt x="1618385" y="2251219"/>
                      </a:lnTo>
                      <a:lnTo>
                        <a:pt x="1619028" y="2254995"/>
                      </a:lnTo>
                      <a:lnTo>
                        <a:pt x="1619868" y="2257111"/>
                      </a:lnTo>
                      <a:lnTo>
                        <a:pt x="1621228" y="2258696"/>
                      </a:lnTo>
                      <a:lnTo>
                        <a:pt x="1622885" y="2259414"/>
                      </a:lnTo>
                      <a:lnTo>
                        <a:pt x="1630203" y="2258275"/>
                      </a:lnTo>
                      <a:lnTo>
                        <a:pt x="1632848" y="2259810"/>
                      </a:lnTo>
                      <a:lnTo>
                        <a:pt x="1633776" y="2262348"/>
                      </a:lnTo>
                      <a:lnTo>
                        <a:pt x="1632787" y="2263771"/>
                      </a:lnTo>
                      <a:lnTo>
                        <a:pt x="1631971" y="2264947"/>
                      </a:lnTo>
                      <a:lnTo>
                        <a:pt x="1632552" y="2265777"/>
                      </a:lnTo>
                      <a:lnTo>
                        <a:pt x="1635383" y="2265071"/>
                      </a:lnTo>
                      <a:lnTo>
                        <a:pt x="1634913" y="2268537"/>
                      </a:lnTo>
                      <a:lnTo>
                        <a:pt x="1635309" y="2269812"/>
                      </a:lnTo>
                      <a:lnTo>
                        <a:pt x="1636495" y="2270555"/>
                      </a:lnTo>
                      <a:lnTo>
                        <a:pt x="1639512" y="2271063"/>
                      </a:lnTo>
                      <a:lnTo>
                        <a:pt x="1641514" y="2273192"/>
                      </a:lnTo>
                      <a:lnTo>
                        <a:pt x="1644024" y="2273142"/>
                      </a:lnTo>
                      <a:lnTo>
                        <a:pt x="1645705" y="2272573"/>
                      </a:lnTo>
                      <a:lnTo>
                        <a:pt x="1650205" y="2269206"/>
                      </a:lnTo>
                      <a:lnTo>
                        <a:pt x="1653876" y="2267671"/>
                      </a:lnTo>
                      <a:lnTo>
                        <a:pt x="1655904" y="2267361"/>
                      </a:lnTo>
                      <a:lnTo>
                        <a:pt x="1659439" y="2267064"/>
                      </a:lnTo>
                      <a:lnTo>
                        <a:pt x="1661973" y="2267448"/>
                      </a:lnTo>
                      <a:lnTo>
                        <a:pt x="1663927" y="2268215"/>
                      </a:lnTo>
                      <a:lnTo>
                        <a:pt x="1668414" y="2269961"/>
                      </a:lnTo>
                      <a:lnTo>
                        <a:pt x="1668673" y="2271521"/>
                      </a:lnTo>
                      <a:lnTo>
                        <a:pt x="1667511" y="2273155"/>
                      </a:lnTo>
                      <a:lnTo>
                        <a:pt x="1667227" y="2276113"/>
                      </a:lnTo>
                      <a:lnTo>
                        <a:pt x="1662208" y="2281362"/>
                      </a:lnTo>
                      <a:lnTo>
                        <a:pt x="1661133" y="2285138"/>
                      </a:lnTo>
                      <a:lnTo>
                        <a:pt x="1661763" y="2288777"/>
                      </a:lnTo>
                      <a:lnTo>
                        <a:pt x="1662789" y="2290523"/>
                      </a:lnTo>
                      <a:lnTo>
                        <a:pt x="1665076" y="2291711"/>
                      </a:lnTo>
                      <a:lnTo>
                        <a:pt x="1666856" y="2291983"/>
                      </a:lnTo>
                      <a:lnTo>
                        <a:pt x="1671653" y="2296143"/>
                      </a:lnTo>
                      <a:lnTo>
                        <a:pt x="1671232" y="2297455"/>
                      </a:lnTo>
                      <a:lnTo>
                        <a:pt x="1669774" y="2298767"/>
                      </a:lnTo>
                      <a:lnTo>
                        <a:pt x="1669131" y="2299349"/>
                      </a:lnTo>
                      <a:lnTo>
                        <a:pt x="1667190" y="2300005"/>
                      </a:lnTo>
                      <a:lnTo>
                        <a:pt x="1665002" y="2299745"/>
                      </a:lnTo>
                      <a:lnTo>
                        <a:pt x="1649611" y="2292776"/>
                      </a:lnTo>
                      <a:lnTo>
                        <a:pt x="1638819" y="2287093"/>
                      </a:lnTo>
                      <a:lnTo>
                        <a:pt x="1632008" y="2284618"/>
                      </a:lnTo>
                      <a:lnTo>
                        <a:pt x="1621822" y="2280916"/>
                      </a:lnTo>
                      <a:lnTo>
                        <a:pt x="1610560" y="2278577"/>
                      </a:lnTo>
                      <a:lnTo>
                        <a:pt x="1597135" y="2278280"/>
                      </a:lnTo>
                      <a:lnTo>
                        <a:pt x="1591695" y="2278589"/>
                      </a:lnTo>
                      <a:lnTo>
                        <a:pt x="1584562" y="2279010"/>
                      </a:lnTo>
                      <a:lnTo>
                        <a:pt x="1562620" y="2283083"/>
                      </a:lnTo>
                      <a:lnTo>
                        <a:pt x="1552458" y="2284147"/>
                      </a:lnTo>
                      <a:lnTo>
                        <a:pt x="1551024" y="2284556"/>
                      </a:lnTo>
                      <a:lnTo>
                        <a:pt x="1542569" y="2286933"/>
                      </a:lnTo>
                      <a:lnTo>
                        <a:pt x="1534892" y="2290176"/>
                      </a:lnTo>
                      <a:lnTo>
                        <a:pt x="1534645" y="2290250"/>
                      </a:lnTo>
                      <a:lnTo>
                        <a:pt x="1526894" y="2292441"/>
                      </a:lnTo>
                      <a:lnTo>
                        <a:pt x="1525460" y="2292293"/>
                      </a:lnTo>
                      <a:lnTo>
                        <a:pt x="1524891" y="2291748"/>
                      </a:lnTo>
                      <a:lnTo>
                        <a:pt x="1524656" y="2289606"/>
                      </a:lnTo>
                      <a:lnTo>
                        <a:pt x="1523371" y="2286871"/>
                      </a:lnTo>
                      <a:lnTo>
                        <a:pt x="1522345" y="2286561"/>
                      </a:lnTo>
                      <a:lnTo>
                        <a:pt x="1522419" y="2289854"/>
                      </a:lnTo>
                      <a:lnTo>
                        <a:pt x="1518636" y="2287391"/>
                      </a:lnTo>
                      <a:lnTo>
                        <a:pt x="1518018" y="2288926"/>
                      </a:lnTo>
                      <a:lnTo>
                        <a:pt x="1518339" y="2289990"/>
                      </a:lnTo>
                      <a:lnTo>
                        <a:pt x="1520985" y="2292800"/>
                      </a:lnTo>
                      <a:lnTo>
                        <a:pt x="1520552" y="2293828"/>
                      </a:lnTo>
                      <a:lnTo>
                        <a:pt x="1519563" y="2294373"/>
                      </a:lnTo>
                      <a:lnTo>
                        <a:pt x="1514111" y="2294509"/>
                      </a:lnTo>
                      <a:lnTo>
                        <a:pt x="1501984" y="2297046"/>
                      </a:lnTo>
                      <a:lnTo>
                        <a:pt x="1498288" y="2296514"/>
                      </a:lnTo>
                      <a:lnTo>
                        <a:pt x="1497658" y="2296638"/>
                      </a:lnTo>
                      <a:lnTo>
                        <a:pt x="1493689" y="2297393"/>
                      </a:lnTo>
                      <a:lnTo>
                        <a:pt x="1486804" y="2296947"/>
                      </a:lnTo>
                      <a:lnTo>
                        <a:pt x="1473626" y="2294682"/>
                      </a:lnTo>
                      <a:lnTo>
                        <a:pt x="1467581" y="2294917"/>
                      </a:lnTo>
                      <a:lnTo>
                        <a:pt x="1460868" y="2296910"/>
                      </a:lnTo>
                      <a:lnTo>
                        <a:pt x="1457926" y="2299448"/>
                      </a:lnTo>
                      <a:lnTo>
                        <a:pt x="1453871" y="2302939"/>
                      </a:lnTo>
                      <a:lnTo>
                        <a:pt x="1451659" y="2303632"/>
                      </a:lnTo>
                      <a:lnTo>
                        <a:pt x="1449409" y="2306541"/>
                      </a:lnTo>
                      <a:lnTo>
                        <a:pt x="1448148" y="2307259"/>
                      </a:lnTo>
                      <a:lnTo>
                        <a:pt x="1445403" y="2308113"/>
                      </a:lnTo>
                      <a:lnTo>
                        <a:pt x="1438691" y="2308608"/>
                      </a:lnTo>
                      <a:lnTo>
                        <a:pt x="1432473" y="2311084"/>
                      </a:lnTo>
                      <a:lnTo>
                        <a:pt x="1425970" y="2314587"/>
                      </a:lnTo>
                      <a:lnTo>
                        <a:pt x="1420939" y="2314662"/>
                      </a:lnTo>
                      <a:lnTo>
                        <a:pt x="1416390" y="2314723"/>
                      </a:lnTo>
                      <a:lnTo>
                        <a:pt x="1409084" y="2318561"/>
                      </a:lnTo>
                      <a:lnTo>
                        <a:pt x="1407539" y="2318920"/>
                      </a:lnTo>
                      <a:lnTo>
                        <a:pt x="1404090" y="2318029"/>
                      </a:lnTo>
                      <a:lnTo>
                        <a:pt x="1400282" y="2317880"/>
                      </a:lnTo>
                      <a:lnTo>
                        <a:pt x="1381504" y="2312619"/>
                      </a:lnTo>
                      <a:lnTo>
                        <a:pt x="1375929" y="2311059"/>
                      </a:lnTo>
                      <a:lnTo>
                        <a:pt x="1373803" y="2311901"/>
                      </a:lnTo>
                      <a:lnTo>
                        <a:pt x="1372628" y="2311740"/>
                      </a:lnTo>
                      <a:lnTo>
                        <a:pt x="1372406" y="2311183"/>
                      </a:lnTo>
                      <a:lnTo>
                        <a:pt x="1375163" y="2309240"/>
                      </a:lnTo>
                      <a:lnTo>
                        <a:pt x="1376770" y="2307284"/>
                      </a:lnTo>
                      <a:lnTo>
                        <a:pt x="1378142" y="2303186"/>
                      </a:lnTo>
                      <a:lnTo>
                        <a:pt x="1378624" y="2299287"/>
                      </a:lnTo>
                      <a:lnTo>
                        <a:pt x="1380243" y="2294744"/>
                      </a:lnTo>
                      <a:lnTo>
                        <a:pt x="1379143" y="2294645"/>
                      </a:lnTo>
                      <a:lnTo>
                        <a:pt x="1373246" y="2306108"/>
                      </a:lnTo>
                      <a:lnTo>
                        <a:pt x="1371516" y="2308212"/>
                      </a:lnTo>
                      <a:lnTo>
                        <a:pt x="1370230" y="2309042"/>
                      </a:lnTo>
                      <a:lnTo>
                        <a:pt x="1369068" y="2309784"/>
                      </a:lnTo>
                      <a:lnTo>
                        <a:pt x="1364123" y="2310193"/>
                      </a:lnTo>
                      <a:lnTo>
                        <a:pt x="1357077" y="2307989"/>
                      </a:lnTo>
                      <a:lnTo>
                        <a:pt x="1354765" y="2308188"/>
                      </a:lnTo>
                      <a:lnTo>
                        <a:pt x="1353307" y="2307556"/>
                      </a:lnTo>
                      <a:lnTo>
                        <a:pt x="1350883" y="2308188"/>
                      </a:lnTo>
                      <a:lnTo>
                        <a:pt x="1349017" y="2307494"/>
                      </a:lnTo>
                      <a:lnTo>
                        <a:pt x="1339708" y="2307717"/>
                      </a:lnTo>
                      <a:lnTo>
                        <a:pt x="1330264" y="2305192"/>
                      </a:lnTo>
                      <a:lnTo>
                        <a:pt x="1329225" y="2304919"/>
                      </a:lnTo>
                      <a:lnTo>
                        <a:pt x="1326530" y="2305427"/>
                      </a:lnTo>
                      <a:lnTo>
                        <a:pt x="1321079" y="2308175"/>
                      </a:lnTo>
                      <a:lnTo>
                        <a:pt x="1319459" y="2308262"/>
                      </a:lnTo>
                      <a:lnTo>
                        <a:pt x="1317271" y="2306801"/>
                      </a:lnTo>
                      <a:lnTo>
                        <a:pt x="1313798" y="2306714"/>
                      </a:lnTo>
                      <a:lnTo>
                        <a:pt x="1313291" y="2306095"/>
                      </a:lnTo>
                      <a:lnTo>
                        <a:pt x="1313798" y="2302691"/>
                      </a:lnTo>
                      <a:lnTo>
                        <a:pt x="1311214" y="2306776"/>
                      </a:lnTo>
                      <a:lnTo>
                        <a:pt x="1307790" y="2306331"/>
                      </a:lnTo>
                      <a:lnTo>
                        <a:pt x="1304279" y="2306950"/>
                      </a:lnTo>
                      <a:lnTo>
                        <a:pt x="1298889" y="2306677"/>
                      </a:lnTo>
                      <a:lnTo>
                        <a:pt x="1294921" y="2307692"/>
                      </a:lnTo>
                      <a:lnTo>
                        <a:pt x="1293821" y="2308757"/>
                      </a:lnTo>
                      <a:lnTo>
                        <a:pt x="1292955" y="2310527"/>
                      </a:lnTo>
                      <a:lnTo>
                        <a:pt x="1291138" y="2317818"/>
                      </a:lnTo>
                      <a:lnTo>
                        <a:pt x="1290582" y="2319997"/>
                      </a:lnTo>
                      <a:lnTo>
                        <a:pt x="1289877" y="2320666"/>
                      </a:lnTo>
                      <a:lnTo>
                        <a:pt x="1288307" y="2322139"/>
                      </a:lnTo>
                      <a:lnTo>
                        <a:pt x="1287195" y="2324218"/>
                      </a:lnTo>
                      <a:lnTo>
                        <a:pt x="1286873" y="2325877"/>
                      </a:lnTo>
                      <a:lnTo>
                        <a:pt x="1286935" y="2326236"/>
                      </a:lnTo>
                      <a:lnTo>
                        <a:pt x="1287355" y="2328724"/>
                      </a:lnTo>
                      <a:lnTo>
                        <a:pt x="1286403" y="2329999"/>
                      </a:lnTo>
                      <a:lnTo>
                        <a:pt x="1284240" y="2330272"/>
                      </a:lnTo>
                      <a:lnTo>
                        <a:pt x="1282658" y="2331361"/>
                      </a:lnTo>
                      <a:lnTo>
                        <a:pt x="1281014" y="2331163"/>
                      </a:lnTo>
                      <a:lnTo>
                        <a:pt x="1279258" y="2330123"/>
                      </a:lnTo>
                      <a:lnTo>
                        <a:pt x="1277280" y="2332599"/>
                      </a:lnTo>
                      <a:lnTo>
                        <a:pt x="1275587" y="2332624"/>
                      </a:lnTo>
                      <a:lnTo>
                        <a:pt x="1273633" y="2331807"/>
                      </a:lnTo>
                      <a:lnTo>
                        <a:pt x="1271470" y="2331993"/>
                      </a:lnTo>
                      <a:lnTo>
                        <a:pt x="1265709" y="2333837"/>
                      </a:lnTo>
                      <a:lnTo>
                        <a:pt x="1262161" y="2333601"/>
                      </a:lnTo>
                      <a:lnTo>
                        <a:pt x="1258787" y="2332648"/>
                      </a:lnTo>
                      <a:lnTo>
                        <a:pt x="1255511" y="2332475"/>
                      </a:lnTo>
                      <a:lnTo>
                        <a:pt x="1254250" y="2332983"/>
                      </a:lnTo>
                      <a:lnTo>
                        <a:pt x="1253520" y="2332227"/>
                      </a:lnTo>
                      <a:lnTo>
                        <a:pt x="1253100" y="2330557"/>
                      </a:lnTo>
                      <a:lnTo>
                        <a:pt x="1251777" y="2331324"/>
                      </a:lnTo>
                      <a:lnTo>
                        <a:pt x="1250924" y="2329368"/>
                      </a:lnTo>
                      <a:lnTo>
                        <a:pt x="1249577" y="2329591"/>
                      </a:lnTo>
                      <a:lnTo>
                        <a:pt x="1249206" y="2328959"/>
                      </a:lnTo>
                      <a:lnTo>
                        <a:pt x="1248217" y="2329591"/>
                      </a:lnTo>
                      <a:lnTo>
                        <a:pt x="1248044" y="2332908"/>
                      </a:lnTo>
                      <a:lnTo>
                        <a:pt x="1244583" y="2331596"/>
                      </a:lnTo>
                      <a:lnTo>
                        <a:pt x="1232357" y="2330656"/>
                      </a:lnTo>
                      <a:lnTo>
                        <a:pt x="1220242" y="2327982"/>
                      </a:lnTo>
                      <a:lnTo>
                        <a:pt x="1219438" y="2328266"/>
                      </a:lnTo>
                      <a:lnTo>
                        <a:pt x="1218054" y="2327263"/>
                      </a:lnTo>
                      <a:lnTo>
                        <a:pt x="1213393" y="2327734"/>
                      </a:lnTo>
                      <a:lnTo>
                        <a:pt x="1209388" y="2328860"/>
                      </a:lnTo>
                      <a:lnTo>
                        <a:pt x="1204938" y="2327920"/>
                      </a:lnTo>
                      <a:lnTo>
                        <a:pt x="1190870" y="2327028"/>
                      </a:lnTo>
                      <a:lnTo>
                        <a:pt x="1188435" y="2327499"/>
                      </a:lnTo>
                      <a:lnTo>
                        <a:pt x="1177062" y="2329715"/>
                      </a:lnTo>
                      <a:lnTo>
                        <a:pt x="1168260" y="2329418"/>
                      </a:lnTo>
                      <a:lnTo>
                        <a:pt x="1164724" y="2328526"/>
                      </a:lnTo>
                      <a:lnTo>
                        <a:pt x="1159767" y="2325667"/>
                      </a:lnTo>
                      <a:lnTo>
                        <a:pt x="1155885" y="2320579"/>
                      </a:lnTo>
                      <a:lnTo>
                        <a:pt x="1154501" y="2319514"/>
                      </a:lnTo>
                      <a:lnTo>
                        <a:pt x="1153598" y="2320183"/>
                      </a:lnTo>
                      <a:lnTo>
                        <a:pt x="1154340" y="2322609"/>
                      </a:lnTo>
                      <a:lnTo>
                        <a:pt x="1154439" y="2322956"/>
                      </a:lnTo>
                      <a:lnTo>
                        <a:pt x="1158111" y="2327709"/>
                      </a:lnTo>
                      <a:lnTo>
                        <a:pt x="1156652" y="2328427"/>
                      </a:lnTo>
                      <a:lnTo>
                        <a:pt x="1145439" y="2328724"/>
                      </a:lnTo>
                      <a:lnTo>
                        <a:pt x="1138418" y="2330197"/>
                      </a:lnTo>
                      <a:lnTo>
                        <a:pt x="1131260" y="2333230"/>
                      </a:lnTo>
                      <a:lnTo>
                        <a:pt x="1125067" y="2337192"/>
                      </a:lnTo>
                      <a:lnTo>
                        <a:pt x="1122335" y="2338937"/>
                      </a:lnTo>
                      <a:lnTo>
                        <a:pt x="1118836" y="2342156"/>
                      </a:lnTo>
                      <a:lnTo>
                        <a:pt x="1116611" y="2345126"/>
                      </a:lnTo>
                      <a:lnTo>
                        <a:pt x="1114077" y="2349967"/>
                      </a:lnTo>
                      <a:lnTo>
                        <a:pt x="1112767" y="2355686"/>
                      </a:lnTo>
                      <a:lnTo>
                        <a:pt x="1111493" y="2361281"/>
                      </a:lnTo>
                      <a:lnTo>
                        <a:pt x="1112025" y="2366047"/>
                      </a:lnTo>
                      <a:lnTo>
                        <a:pt x="1112965" y="2368375"/>
                      </a:lnTo>
                      <a:lnTo>
                        <a:pt x="1115387" y="2370949"/>
                      </a:lnTo>
                      <a:lnTo>
                        <a:pt x="1118181" y="2372039"/>
                      </a:lnTo>
                      <a:lnTo>
                        <a:pt x="1118391" y="2372125"/>
                      </a:lnTo>
                      <a:lnTo>
                        <a:pt x="1128899" y="2372571"/>
                      </a:lnTo>
                      <a:lnTo>
                        <a:pt x="1130420" y="2373512"/>
                      </a:lnTo>
                      <a:lnTo>
                        <a:pt x="1130803" y="2374873"/>
                      </a:lnTo>
                      <a:lnTo>
                        <a:pt x="1130111" y="2376718"/>
                      </a:lnTo>
                      <a:lnTo>
                        <a:pt x="1129789" y="2377584"/>
                      </a:lnTo>
                      <a:lnTo>
                        <a:pt x="1128602" y="2379256"/>
                      </a:lnTo>
                      <a:lnTo>
                        <a:pt x="1124288" y="2382115"/>
                      </a:lnTo>
                      <a:lnTo>
                        <a:pt x="1119504" y="2384009"/>
                      </a:lnTo>
                      <a:lnTo>
                        <a:pt x="1107377" y="2385680"/>
                      </a:lnTo>
                      <a:lnTo>
                        <a:pt x="1105992" y="2385866"/>
                      </a:lnTo>
                      <a:lnTo>
                        <a:pt x="1101072" y="2385866"/>
                      </a:lnTo>
                      <a:lnTo>
                        <a:pt x="1096523" y="2384220"/>
                      </a:lnTo>
                      <a:lnTo>
                        <a:pt x="1096029" y="2383563"/>
                      </a:lnTo>
                      <a:lnTo>
                        <a:pt x="1095176" y="2379330"/>
                      </a:lnTo>
                      <a:lnTo>
                        <a:pt x="1095856" y="2377411"/>
                      </a:lnTo>
                      <a:lnTo>
                        <a:pt x="1096103" y="2376706"/>
                      </a:lnTo>
                      <a:lnTo>
                        <a:pt x="1099886" y="2375629"/>
                      </a:lnTo>
                      <a:lnTo>
                        <a:pt x="1102420" y="2374007"/>
                      </a:lnTo>
                      <a:lnTo>
                        <a:pt x="1103866" y="2371482"/>
                      </a:lnTo>
                      <a:lnTo>
                        <a:pt x="1104608" y="2368276"/>
                      </a:lnTo>
                      <a:lnTo>
                        <a:pt x="1104324" y="2364562"/>
                      </a:lnTo>
                      <a:lnTo>
                        <a:pt x="1102667" y="2359981"/>
                      </a:lnTo>
                      <a:lnTo>
                        <a:pt x="1102123" y="2359486"/>
                      </a:lnTo>
                      <a:lnTo>
                        <a:pt x="1101629" y="2359028"/>
                      </a:lnTo>
                      <a:lnTo>
                        <a:pt x="1094125" y="2352220"/>
                      </a:lnTo>
                      <a:lnTo>
                        <a:pt x="1084384" y="2346067"/>
                      </a:lnTo>
                      <a:lnTo>
                        <a:pt x="1079958" y="2344978"/>
                      </a:lnTo>
                      <a:lnTo>
                        <a:pt x="1071008" y="2346278"/>
                      </a:lnTo>
                      <a:lnTo>
                        <a:pt x="1067670" y="2347540"/>
                      </a:lnTo>
                      <a:lnTo>
                        <a:pt x="1065804" y="2349348"/>
                      </a:lnTo>
                      <a:lnTo>
                        <a:pt x="1063207" y="2354027"/>
                      </a:lnTo>
                      <a:lnTo>
                        <a:pt x="1061069" y="2355352"/>
                      </a:lnTo>
                      <a:lnTo>
                        <a:pt x="1058943" y="2356119"/>
                      </a:lnTo>
                      <a:lnTo>
                        <a:pt x="1043676" y="2357122"/>
                      </a:lnTo>
                      <a:lnTo>
                        <a:pt x="1041895" y="2356639"/>
                      </a:lnTo>
                      <a:lnTo>
                        <a:pt x="1038360" y="2352059"/>
                      </a:lnTo>
                      <a:lnTo>
                        <a:pt x="1034960" y="2349447"/>
                      </a:lnTo>
                      <a:lnTo>
                        <a:pt x="1031004" y="2347392"/>
                      </a:lnTo>
                      <a:lnTo>
                        <a:pt x="1024292" y="2343901"/>
                      </a:lnTo>
                      <a:lnTo>
                        <a:pt x="1002485" y="2334988"/>
                      </a:lnTo>
                      <a:lnTo>
                        <a:pt x="994561" y="2333515"/>
                      </a:lnTo>
                      <a:lnTo>
                        <a:pt x="994067" y="2332859"/>
                      </a:lnTo>
                      <a:lnTo>
                        <a:pt x="994401" y="2331856"/>
                      </a:lnTo>
                      <a:lnTo>
                        <a:pt x="994598" y="2331559"/>
                      </a:lnTo>
                      <a:lnTo>
                        <a:pt x="997837" y="2326645"/>
                      </a:lnTo>
                      <a:lnTo>
                        <a:pt x="996416" y="2324763"/>
                      </a:lnTo>
                      <a:lnTo>
                        <a:pt x="993956" y="2328279"/>
                      </a:lnTo>
                      <a:lnTo>
                        <a:pt x="992114" y="2329455"/>
                      </a:lnTo>
                      <a:lnTo>
                        <a:pt x="989641" y="2329739"/>
                      </a:lnTo>
                      <a:lnTo>
                        <a:pt x="971938" y="2326013"/>
                      </a:lnTo>
                      <a:lnTo>
                        <a:pt x="965647" y="2325729"/>
                      </a:lnTo>
                      <a:lnTo>
                        <a:pt x="964779" y="2325692"/>
                      </a:lnTo>
                      <a:lnTo>
                        <a:pt x="950844" y="2326719"/>
                      </a:lnTo>
                      <a:lnTo>
                        <a:pt x="948341" y="2325815"/>
                      </a:lnTo>
                      <a:lnTo>
                        <a:pt x="948089" y="2324627"/>
                      </a:lnTo>
                      <a:lnTo>
                        <a:pt x="950298" y="2319836"/>
                      </a:lnTo>
                      <a:lnTo>
                        <a:pt x="950292" y="2314464"/>
                      </a:lnTo>
                      <a:lnTo>
                        <a:pt x="950711" y="2313300"/>
                      </a:lnTo>
                      <a:lnTo>
                        <a:pt x="951249" y="2312929"/>
                      </a:lnTo>
                      <a:lnTo>
                        <a:pt x="955962" y="2314637"/>
                      </a:lnTo>
                      <a:lnTo>
                        <a:pt x="957680" y="2314637"/>
                      </a:lnTo>
                      <a:lnTo>
                        <a:pt x="958318" y="2313646"/>
                      </a:lnTo>
                      <a:lnTo>
                        <a:pt x="957917" y="2312520"/>
                      </a:lnTo>
                      <a:lnTo>
                        <a:pt x="956710" y="2311480"/>
                      </a:lnTo>
                      <a:lnTo>
                        <a:pt x="948310" y="2304276"/>
                      </a:lnTo>
                      <a:lnTo>
                        <a:pt x="947529" y="2303211"/>
                      </a:lnTo>
                      <a:lnTo>
                        <a:pt x="947491" y="2302344"/>
                      </a:lnTo>
                      <a:lnTo>
                        <a:pt x="948350" y="2301354"/>
                      </a:lnTo>
                      <a:lnTo>
                        <a:pt x="954034" y="2301292"/>
                      </a:lnTo>
                      <a:lnTo>
                        <a:pt x="955856" y="2300587"/>
                      </a:lnTo>
                      <a:lnTo>
                        <a:pt x="960032" y="2297145"/>
                      </a:lnTo>
                      <a:lnTo>
                        <a:pt x="961314" y="2296886"/>
                      </a:lnTo>
                      <a:lnTo>
                        <a:pt x="965543" y="2297715"/>
                      </a:lnTo>
                      <a:lnTo>
                        <a:pt x="965813" y="2296539"/>
                      </a:lnTo>
                      <a:lnTo>
                        <a:pt x="964185" y="2292441"/>
                      </a:lnTo>
                      <a:lnTo>
                        <a:pt x="964415" y="2290486"/>
                      </a:lnTo>
                      <a:lnTo>
                        <a:pt x="965226" y="2289718"/>
                      </a:lnTo>
                      <a:lnTo>
                        <a:pt x="966669" y="2288368"/>
                      </a:lnTo>
                      <a:lnTo>
                        <a:pt x="972678" y="2285880"/>
                      </a:lnTo>
                      <a:lnTo>
                        <a:pt x="972940" y="2284952"/>
                      </a:lnTo>
                      <a:lnTo>
                        <a:pt x="972411" y="2283268"/>
                      </a:lnTo>
                      <a:lnTo>
                        <a:pt x="971258" y="2282191"/>
                      </a:lnTo>
                      <a:lnTo>
                        <a:pt x="969604" y="2282427"/>
                      </a:lnTo>
                      <a:lnTo>
                        <a:pt x="962138" y="2287613"/>
                      </a:lnTo>
                      <a:lnTo>
                        <a:pt x="960321" y="2288171"/>
                      </a:lnTo>
                      <a:lnTo>
                        <a:pt x="959086" y="2283615"/>
                      </a:lnTo>
                      <a:lnTo>
                        <a:pt x="958294" y="2282872"/>
                      </a:lnTo>
                      <a:lnTo>
                        <a:pt x="948226" y="2286140"/>
                      </a:lnTo>
                      <a:lnTo>
                        <a:pt x="947002" y="2286549"/>
                      </a:lnTo>
                      <a:lnTo>
                        <a:pt x="942537" y="2286029"/>
                      </a:lnTo>
                      <a:lnTo>
                        <a:pt x="941146" y="2287155"/>
                      </a:lnTo>
                      <a:lnTo>
                        <a:pt x="938697" y="2290436"/>
                      </a:lnTo>
                      <a:lnTo>
                        <a:pt x="937563" y="2290782"/>
                      </a:lnTo>
                      <a:lnTo>
                        <a:pt x="935499" y="2289978"/>
                      </a:lnTo>
                      <a:lnTo>
                        <a:pt x="933838" y="2288566"/>
                      </a:lnTo>
                      <a:lnTo>
                        <a:pt x="935760" y="2283442"/>
                      </a:lnTo>
                      <a:lnTo>
                        <a:pt x="935095" y="2281362"/>
                      </a:lnTo>
                      <a:lnTo>
                        <a:pt x="933738" y="2279802"/>
                      </a:lnTo>
                      <a:lnTo>
                        <a:pt x="932038" y="2279245"/>
                      </a:lnTo>
                      <a:lnTo>
                        <a:pt x="931901" y="2280817"/>
                      </a:lnTo>
                      <a:lnTo>
                        <a:pt x="932646" y="2284642"/>
                      </a:lnTo>
                      <a:lnTo>
                        <a:pt x="932052" y="2286437"/>
                      </a:lnTo>
                      <a:lnTo>
                        <a:pt x="931040" y="2287415"/>
                      </a:lnTo>
                      <a:lnTo>
                        <a:pt x="926715" y="2289210"/>
                      </a:lnTo>
                      <a:lnTo>
                        <a:pt x="921614" y="2291340"/>
                      </a:lnTo>
                      <a:lnTo>
                        <a:pt x="921046" y="2292491"/>
                      </a:lnTo>
                      <a:lnTo>
                        <a:pt x="921167" y="2293209"/>
                      </a:lnTo>
                      <a:lnTo>
                        <a:pt x="922336" y="2293890"/>
                      </a:lnTo>
                      <a:lnTo>
                        <a:pt x="923896" y="2294125"/>
                      </a:lnTo>
                      <a:lnTo>
                        <a:pt x="928662" y="2292751"/>
                      </a:lnTo>
                      <a:lnTo>
                        <a:pt x="929397" y="2293023"/>
                      </a:lnTo>
                      <a:lnTo>
                        <a:pt x="929521" y="2293654"/>
                      </a:lnTo>
                      <a:lnTo>
                        <a:pt x="926869" y="2296464"/>
                      </a:lnTo>
                      <a:lnTo>
                        <a:pt x="925261" y="2299312"/>
                      </a:lnTo>
                      <a:lnTo>
                        <a:pt x="923801" y="2298457"/>
                      </a:lnTo>
                      <a:lnTo>
                        <a:pt x="919842" y="2294570"/>
                      </a:lnTo>
                      <a:lnTo>
                        <a:pt x="918235" y="2293630"/>
                      </a:lnTo>
                      <a:lnTo>
                        <a:pt x="915995" y="2293543"/>
                      </a:lnTo>
                      <a:lnTo>
                        <a:pt x="914988" y="2294434"/>
                      </a:lnTo>
                      <a:lnTo>
                        <a:pt x="913910" y="2299052"/>
                      </a:lnTo>
                      <a:lnTo>
                        <a:pt x="914039" y="2299646"/>
                      </a:lnTo>
                      <a:lnTo>
                        <a:pt x="914101" y="2299918"/>
                      </a:lnTo>
                      <a:lnTo>
                        <a:pt x="914535" y="2300265"/>
                      </a:lnTo>
                      <a:lnTo>
                        <a:pt x="917793" y="2297244"/>
                      </a:lnTo>
                      <a:lnTo>
                        <a:pt x="919149" y="2296984"/>
                      </a:lnTo>
                      <a:lnTo>
                        <a:pt x="920970" y="2298173"/>
                      </a:lnTo>
                      <a:lnTo>
                        <a:pt x="921661" y="2299621"/>
                      </a:lnTo>
                      <a:lnTo>
                        <a:pt x="922472" y="2305576"/>
                      </a:lnTo>
                      <a:lnTo>
                        <a:pt x="923398" y="2306727"/>
                      </a:lnTo>
                      <a:lnTo>
                        <a:pt x="924810" y="2306937"/>
                      </a:lnTo>
                      <a:lnTo>
                        <a:pt x="925955" y="2306368"/>
                      </a:lnTo>
                      <a:lnTo>
                        <a:pt x="927157" y="2304288"/>
                      </a:lnTo>
                      <a:lnTo>
                        <a:pt x="928781" y="2299151"/>
                      </a:lnTo>
                      <a:lnTo>
                        <a:pt x="929711" y="2298321"/>
                      </a:lnTo>
                      <a:lnTo>
                        <a:pt x="931955" y="2298259"/>
                      </a:lnTo>
                      <a:lnTo>
                        <a:pt x="934226" y="2299473"/>
                      </a:lnTo>
                      <a:lnTo>
                        <a:pt x="935880" y="2301045"/>
                      </a:lnTo>
                      <a:lnTo>
                        <a:pt x="938941" y="2305724"/>
                      </a:lnTo>
                      <a:lnTo>
                        <a:pt x="939121" y="2305996"/>
                      </a:lnTo>
                      <a:lnTo>
                        <a:pt x="941217" y="2311530"/>
                      </a:lnTo>
                      <a:lnTo>
                        <a:pt x="944846" y="2314216"/>
                      </a:lnTo>
                      <a:lnTo>
                        <a:pt x="945018" y="2315491"/>
                      </a:lnTo>
                      <a:lnTo>
                        <a:pt x="941861" y="2321582"/>
                      </a:lnTo>
                      <a:lnTo>
                        <a:pt x="943496" y="2325518"/>
                      </a:lnTo>
                      <a:lnTo>
                        <a:pt x="942574" y="2326186"/>
                      </a:lnTo>
                      <a:lnTo>
                        <a:pt x="933492" y="2323500"/>
                      </a:lnTo>
                      <a:lnTo>
                        <a:pt x="928887" y="2322820"/>
                      </a:lnTo>
                      <a:lnTo>
                        <a:pt x="925287" y="2322956"/>
                      </a:lnTo>
                      <a:lnTo>
                        <a:pt x="907567" y="2323624"/>
                      </a:lnTo>
                      <a:lnTo>
                        <a:pt x="902729" y="2323179"/>
                      </a:lnTo>
                      <a:lnTo>
                        <a:pt x="898525" y="2321817"/>
                      </a:lnTo>
                      <a:lnTo>
                        <a:pt x="884654" y="2319106"/>
                      </a:lnTo>
                      <a:lnTo>
                        <a:pt x="877196" y="2316952"/>
                      </a:lnTo>
                      <a:lnTo>
                        <a:pt x="862628" y="2311047"/>
                      </a:lnTo>
                      <a:lnTo>
                        <a:pt x="854139" y="2310292"/>
                      </a:lnTo>
                      <a:lnTo>
                        <a:pt x="851951" y="2308868"/>
                      </a:lnTo>
                      <a:lnTo>
                        <a:pt x="845290" y="2308769"/>
                      </a:lnTo>
                      <a:lnTo>
                        <a:pt x="840450" y="2308695"/>
                      </a:lnTo>
                      <a:lnTo>
                        <a:pt x="827417" y="2307531"/>
                      </a:lnTo>
                      <a:lnTo>
                        <a:pt x="818144" y="2309747"/>
                      </a:lnTo>
                      <a:lnTo>
                        <a:pt x="806942" y="2311666"/>
                      </a:lnTo>
                      <a:lnTo>
                        <a:pt x="804797" y="2312619"/>
                      </a:lnTo>
                      <a:lnTo>
                        <a:pt x="795930" y="2316580"/>
                      </a:lnTo>
                      <a:lnTo>
                        <a:pt x="788905" y="2318747"/>
                      </a:lnTo>
                      <a:lnTo>
                        <a:pt x="786164" y="2320220"/>
                      </a:lnTo>
                      <a:lnTo>
                        <a:pt x="775132" y="2330036"/>
                      </a:lnTo>
                      <a:lnTo>
                        <a:pt x="773851" y="2332426"/>
                      </a:lnTo>
                      <a:lnTo>
                        <a:pt x="772768" y="2336523"/>
                      </a:lnTo>
                      <a:lnTo>
                        <a:pt x="772385" y="2337972"/>
                      </a:lnTo>
                      <a:lnTo>
                        <a:pt x="771023" y="2340596"/>
                      </a:lnTo>
                      <a:lnTo>
                        <a:pt x="770029" y="2341264"/>
                      </a:lnTo>
                      <a:lnTo>
                        <a:pt x="767600" y="2340299"/>
                      </a:lnTo>
                      <a:lnTo>
                        <a:pt x="764226" y="2336461"/>
                      </a:lnTo>
                      <a:lnTo>
                        <a:pt x="762619" y="2337588"/>
                      </a:lnTo>
                      <a:lnTo>
                        <a:pt x="761488" y="2339742"/>
                      </a:lnTo>
                      <a:lnTo>
                        <a:pt x="764263" y="2343876"/>
                      </a:lnTo>
                      <a:lnTo>
                        <a:pt x="768086" y="2347652"/>
                      </a:lnTo>
                      <a:lnTo>
                        <a:pt x="769287" y="2349385"/>
                      </a:lnTo>
                      <a:lnTo>
                        <a:pt x="769719" y="2350004"/>
                      </a:lnTo>
                      <a:lnTo>
                        <a:pt x="770397" y="2351935"/>
                      </a:lnTo>
                      <a:lnTo>
                        <a:pt x="770820" y="2356837"/>
                      </a:lnTo>
                      <a:lnTo>
                        <a:pt x="771386" y="2357728"/>
                      </a:lnTo>
                      <a:lnTo>
                        <a:pt x="774243" y="2359598"/>
                      </a:lnTo>
                      <a:lnTo>
                        <a:pt x="776782" y="2361256"/>
                      </a:lnTo>
                      <a:lnTo>
                        <a:pt x="777115" y="2362370"/>
                      </a:lnTo>
                      <a:lnTo>
                        <a:pt x="774418" y="2364784"/>
                      </a:lnTo>
                      <a:lnTo>
                        <a:pt x="774583" y="2366456"/>
                      </a:lnTo>
                      <a:lnTo>
                        <a:pt x="775864" y="2368164"/>
                      </a:lnTo>
                      <a:lnTo>
                        <a:pt x="775983" y="2369030"/>
                      </a:lnTo>
                      <a:lnTo>
                        <a:pt x="775122" y="2370182"/>
                      </a:lnTo>
                      <a:lnTo>
                        <a:pt x="773455" y="2370900"/>
                      </a:lnTo>
                      <a:lnTo>
                        <a:pt x="770249" y="2370850"/>
                      </a:lnTo>
                      <a:lnTo>
                        <a:pt x="752365" y="2366047"/>
                      </a:lnTo>
                      <a:lnTo>
                        <a:pt x="748375" y="2365193"/>
                      </a:lnTo>
                      <a:lnTo>
                        <a:pt x="735926" y="2362494"/>
                      </a:lnTo>
                      <a:lnTo>
                        <a:pt x="732141" y="2362173"/>
                      </a:lnTo>
                      <a:lnTo>
                        <a:pt x="710558" y="2360340"/>
                      </a:lnTo>
                      <a:lnTo>
                        <a:pt x="707731" y="2359709"/>
                      </a:lnTo>
                      <a:lnTo>
                        <a:pt x="706666" y="2359474"/>
                      </a:lnTo>
                      <a:lnTo>
                        <a:pt x="697450" y="2357406"/>
                      </a:lnTo>
                      <a:lnTo>
                        <a:pt x="679857" y="2352418"/>
                      </a:lnTo>
                      <a:lnTo>
                        <a:pt x="668952" y="2350437"/>
                      </a:lnTo>
                      <a:lnTo>
                        <a:pt x="667691" y="2350487"/>
                      </a:lnTo>
                      <a:lnTo>
                        <a:pt x="660434" y="2350759"/>
                      </a:lnTo>
                      <a:lnTo>
                        <a:pt x="657179" y="2352220"/>
                      </a:lnTo>
                      <a:lnTo>
                        <a:pt x="649796" y="2358966"/>
                      </a:lnTo>
                      <a:lnTo>
                        <a:pt x="646988" y="2360452"/>
                      </a:lnTo>
                      <a:lnTo>
                        <a:pt x="635705" y="2363361"/>
                      </a:lnTo>
                      <a:lnTo>
                        <a:pt x="630618" y="2366158"/>
                      </a:lnTo>
                      <a:lnTo>
                        <a:pt x="629782" y="2366617"/>
                      </a:lnTo>
                      <a:lnTo>
                        <a:pt x="625909" y="2366394"/>
                      </a:lnTo>
                      <a:lnTo>
                        <a:pt x="613785" y="2362977"/>
                      </a:lnTo>
                      <a:lnTo>
                        <a:pt x="590689" y="2357493"/>
                      </a:lnTo>
                      <a:lnTo>
                        <a:pt x="585982" y="2356379"/>
                      </a:lnTo>
                      <a:lnTo>
                        <a:pt x="577642" y="2354399"/>
                      </a:lnTo>
                      <a:lnTo>
                        <a:pt x="555301" y="2352938"/>
                      </a:lnTo>
                      <a:lnTo>
                        <a:pt x="550109" y="2351811"/>
                      </a:lnTo>
                      <a:lnTo>
                        <a:pt x="545441" y="2350796"/>
                      </a:lnTo>
                      <a:lnTo>
                        <a:pt x="537411" y="2349830"/>
                      </a:lnTo>
                      <a:lnTo>
                        <a:pt x="526386" y="2349150"/>
                      </a:lnTo>
                      <a:lnTo>
                        <a:pt x="510741" y="2348914"/>
                      </a:lnTo>
                      <a:lnTo>
                        <a:pt x="509219" y="2348890"/>
                      </a:lnTo>
                      <a:lnTo>
                        <a:pt x="507888" y="2348877"/>
                      </a:lnTo>
                      <a:lnTo>
                        <a:pt x="478100" y="2352121"/>
                      </a:lnTo>
                      <a:lnTo>
                        <a:pt x="471986" y="2354683"/>
                      </a:lnTo>
                      <a:lnTo>
                        <a:pt x="469686" y="2357035"/>
                      </a:lnTo>
                      <a:lnTo>
                        <a:pt x="468992" y="2357753"/>
                      </a:lnTo>
                      <a:lnTo>
                        <a:pt x="467883" y="2360080"/>
                      </a:lnTo>
                      <a:lnTo>
                        <a:pt x="468812" y="2361603"/>
                      </a:lnTo>
                      <a:lnTo>
                        <a:pt x="471457" y="2363027"/>
                      </a:lnTo>
                      <a:lnTo>
                        <a:pt x="472770" y="2364091"/>
                      </a:lnTo>
                      <a:lnTo>
                        <a:pt x="472974" y="2364809"/>
                      </a:lnTo>
                      <a:lnTo>
                        <a:pt x="471079" y="2365936"/>
                      </a:lnTo>
                      <a:lnTo>
                        <a:pt x="459196" y="2366753"/>
                      </a:lnTo>
                      <a:lnTo>
                        <a:pt x="453633" y="2368399"/>
                      </a:lnTo>
                      <a:lnTo>
                        <a:pt x="445986" y="2372670"/>
                      </a:lnTo>
                      <a:lnTo>
                        <a:pt x="444361" y="2373982"/>
                      </a:lnTo>
                      <a:lnTo>
                        <a:pt x="439584" y="2377832"/>
                      </a:lnTo>
                      <a:lnTo>
                        <a:pt x="437198" y="2380605"/>
                      </a:lnTo>
                      <a:lnTo>
                        <a:pt x="433983" y="2386572"/>
                      </a:lnTo>
                      <a:lnTo>
                        <a:pt x="433090" y="2388911"/>
                      </a:lnTo>
                      <a:lnTo>
                        <a:pt x="432221" y="2391176"/>
                      </a:lnTo>
                      <a:lnTo>
                        <a:pt x="431740" y="2395039"/>
                      </a:lnTo>
                      <a:lnTo>
                        <a:pt x="431654" y="2395732"/>
                      </a:lnTo>
                      <a:lnTo>
                        <a:pt x="431932" y="2397923"/>
                      </a:lnTo>
                      <a:lnTo>
                        <a:pt x="432208" y="2400089"/>
                      </a:lnTo>
                      <a:lnTo>
                        <a:pt x="433303" y="2401352"/>
                      </a:lnTo>
                      <a:lnTo>
                        <a:pt x="434304" y="2402516"/>
                      </a:lnTo>
                      <a:lnTo>
                        <a:pt x="437355" y="2402689"/>
                      </a:lnTo>
                      <a:lnTo>
                        <a:pt x="442828" y="2401525"/>
                      </a:lnTo>
                      <a:lnTo>
                        <a:pt x="445421" y="2401984"/>
                      </a:lnTo>
                      <a:lnTo>
                        <a:pt x="447035" y="2402974"/>
                      </a:lnTo>
                      <a:lnTo>
                        <a:pt x="447164" y="2403692"/>
                      </a:lnTo>
                      <a:lnTo>
                        <a:pt x="446244" y="2404682"/>
                      </a:lnTo>
                      <a:lnTo>
                        <a:pt x="443303" y="2405933"/>
                      </a:lnTo>
                      <a:lnTo>
                        <a:pt x="432365" y="2408210"/>
                      </a:lnTo>
                      <a:lnTo>
                        <a:pt x="426414" y="2407876"/>
                      </a:lnTo>
                      <a:lnTo>
                        <a:pt x="412918" y="2405437"/>
                      </a:lnTo>
                      <a:lnTo>
                        <a:pt x="412462" y="2405165"/>
                      </a:lnTo>
                      <a:lnTo>
                        <a:pt x="411378" y="2404521"/>
                      </a:lnTo>
                      <a:lnTo>
                        <a:pt x="411102" y="2403642"/>
                      </a:lnTo>
                      <a:lnTo>
                        <a:pt x="411955" y="2402404"/>
                      </a:lnTo>
                      <a:lnTo>
                        <a:pt x="414823" y="2400993"/>
                      </a:lnTo>
                      <a:lnTo>
                        <a:pt x="421847" y="2399941"/>
                      </a:lnTo>
                      <a:lnTo>
                        <a:pt x="423575" y="2399681"/>
                      </a:lnTo>
                      <a:lnTo>
                        <a:pt x="425685" y="2398790"/>
                      </a:lnTo>
                      <a:lnTo>
                        <a:pt x="426552" y="2397564"/>
                      </a:lnTo>
                      <a:lnTo>
                        <a:pt x="426966" y="2393925"/>
                      </a:lnTo>
                      <a:lnTo>
                        <a:pt x="427113" y="2392687"/>
                      </a:lnTo>
                      <a:lnTo>
                        <a:pt x="427009" y="2388255"/>
                      </a:lnTo>
                      <a:lnTo>
                        <a:pt x="424960" y="2381026"/>
                      </a:lnTo>
                      <a:lnTo>
                        <a:pt x="423753" y="2378785"/>
                      </a:lnTo>
                      <a:lnTo>
                        <a:pt x="421605" y="2376148"/>
                      </a:lnTo>
                      <a:lnTo>
                        <a:pt x="420791" y="2375146"/>
                      </a:lnTo>
                      <a:lnTo>
                        <a:pt x="417138" y="2372286"/>
                      </a:lnTo>
                      <a:lnTo>
                        <a:pt x="410224" y="2368609"/>
                      </a:lnTo>
                      <a:lnTo>
                        <a:pt x="406899" y="2367409"/>
                      </a:lnTo>
                      <a:lnTo>
                        <a:pt x="396072" y="2365044"/>
                      </a:lnTo>
                      <a:lnTo>
                        <a:pt x="391969" y="2365094"/>
                      </a:lnTo>
                      <a:lnTo>
                        <a:pt x="386222" y="2365812"/>
                      </a:lnTo>
                      <a:lnTo>
                        <a:pt x="383202" y="2366196"/>
                      </a:lnTo>
                      <a:lnTo>
                        <a:pt x="381195" y="2366443"/>
                      </a:lnTo>
                      <a:lnTo>
                        <a:pt x="375572" y="2367619"/>
                      </a:lnTo>
                      <a:lnTo>
                        <a:pt x="366400" y="2370603"/>
                      </a:lnTo>
                      <a:lnTo>
                        <a:pt x="356912" y="2374366"/>
                      </a:lnTo>
                      <a:lnTo>
                        <a:pt x="353551" y="2377659"/>
                      </a:lnTo>
                      <a:lnTo>
                        <a:pt x="352352" y="2380939"/>
                      </a:lnTo>
                      <a:lnTo>
                        <a:pt x="351488" y="2385804"/>
                      </a:lnTo>
                      <a:lnTo>
                        <a:pt x="351813" y="2386745"/>
                      </a:lnTo>
                      <a:lnTo>
                        <a:pt x="352532" y="2388825"/>
                      </a:lnTo>
                      <a:lnTo>
                        <a:pt x="357425" y="2392910"/>
                      </a:lnTo>
                      <a:lnTo>
                        <a:pt x="358131" y="2394507"/>
                      </a:lnTo>
                      <a:lnTo>
                        <a:pt x="358173" y="2398839"/>
                      </a:lnTo>
                      <a:lnTo>
                        <a:pt x="362984" y="2403147"/>
                      </a:lnTo>
                      <a:lnTo>
                        <a:pt x="362717" y="2404954"/>
                      </a:lnTo>
                      <a:lnTo>
                        <a:pt x="360904" y="2405933"/>
                      </a:lnTo>
                      <a:lnTo>
                        <a:pt x="357489" y="2405450"/>
                      </a:lnTo>
                      <a:lnTo>
                        <a:pt x="350984" y="2403370"/>
                      </a:lnTo>
                      <a:lnTo>
                        <a:pt x="345341" y="2402590"/>
                      </a:lnTo>
                      <a:lnTo>
                        <a:pt x="344449" y="2402528"/>
                      </a:lnTo>
                      <a:lnTo>
                        <a:pt x="327265" y="2401315"/>
                      </a:lnTo>
                      <a:lnTo>
                        <a:pt x="303480" y="2402664"/>
                      </a:lnTo>
                      <a:lnTo>
                        <a:pt x="302572" y="2402714"/>
                      </a:lnTo>
                      <a:lnTo>
                        <a:pt x="294727" y="2403692"/>
                      </a:lnTo>
                      <a:lnTo>
                        <a:pt x="291723" y="2404719"/>
                      </a:lnTo>
                      <a:lnTo>
                        <a:pt x="290205" y="2405945"/>
                      </a:lnTo>
                      <a:lnTo>
                        <a:pt x="289954" y="2407121"/>
                      </a:lnTo>
                      <a:lnTo>
                        <a:pt x="290432" y="2409102"/>
                      </a:lnTo>
                      <a:lnTo>
                        <a:pt x="291590" y="2410550"/>
                      </a:lnTo>
                      <a:lnTo>
                        <a:pt x="291557" y="2412048"/>
                      </a:lnTo>
                      <a:lnTo>
                        <a:pt x="287392" y="2418336"/>
                      </a:lnTo>
                      <a:lnTo>
                        <a:pt x="286445" y="2420676"/>
                      </a:lnTo>
                      <a:lnTo>
                        <a:pt x="285921" y="2424055"/>
                      </a:lnTo>
                      <a:lnTo>
                        <a:pt x="284634" y="2424959"/>
                      </a:lnTo>
                      <a:lnTo>
                        <a:pt x="281714" y="2425677"/>
                      </a:lnTo>
                      <a:lnTo>
                        <a:pt x="278369" y="2425677"/>
                      </a:lnTo>
                      <a:lnTo>
                        <a:pt x="271887" y="2425665"/>
                      </a:lnTo>
                      <a:lnTo>
                        <a:pt x="264997" y="2427472"/>
                      </a:lnTo>
                      <a:lnTo>
                        <a:pt x="262088" y="2427707"/>
                      </a:lnTo>
                      <a:lnTo>
                        <a:pt x="257486" y="2427051"/>
                      </a:lnTo>
                      <a:lnTo>
                        <a:pt x="254677" y="2426110"/>
                      </a:lnTo>
                      <a:lnTo>
                        <a:pt x="251305" y="2423746"/>
                      </a:lnTo>
                      <a:lnTo>
                        <a:pt x="250371" y="2422137"/>
                      </a:lnTo>
                      <a:lnTo>
                        <a:pt x="250186" y="2420404"/>
                      </a:lnTo>
                      <a:lnTo>
                        <a:pt x="251060" y="2417903"/>
                      </a:lnTo>
                      <a:lnTo>
                        <a:pt x="253740" y="2414499"/>
                      </a:lnTo>
                      <a:lnTo>
                        <a:pt x="254165" y="2412060"/>
                      </a:lnTo>
                      <a:lnTo>
                        <a:pt x="254139" y="2411689"/>
                      </a:lnTo>
                      <a:lnTo>
                        <a:pt x="253995" y="2409622"/>
                      </a:lnTo>
                      <a:lnTo>
                        <a:pt x="254778" y="2407901"/>
                      </a:lnTo>
                      <a:lnTo>
                        <a:pt x="256142" y="2406824"/>
                      </a:lnTo>
                      <a:lnTo>
                        <a:pt x="259058" y="2406353"/>
                      </a:lnTo>
                      <a:lnTo>
                        <a:pt x="260052" y="2405190"/>
                      </a:lnTo>
                      <a:lnTo>
                        <a:pt x="260234" y="2403704"/>
                      </a:lnTo>
                      <a:lnTo>
                        <a:pt x="259104" y="2397515"/>
                      </a:lnTo>
                      <a:lnTo>
                        <a:pt x="257079" y="2394717"/>
                      </a:lnTo>
                      <a:lnTo>
                        <a:pt x="257102" y="2393603"/>
                      </a:lnTo>
                      <a:lnTo>
                        <a:pt x="258238" y="2392774"/>
                      </a:lnTo>
                      <a:lnTo>
                        <a:pt x="261966" y="2396091"/>
                      </a:lnTo>
                      <a:lnTo>
                        <a:pt x="263450" y="2396363"/>
                      </a:lnTo>
                      <a:lnTo>
                        <a:pt x="264804" y="2395769"/>
                      </a:lnTo>
                      <a:lnTo>
                        <a:pt x="266191" y="2393751"/>
                      </a:lnTo>
                      <a:lnTo>
                        <a:pt x="267610" y="2390236"/>
                      </a:lnTo>
                      <a:lnTo>
                        <a:pt x="268148" y="2385916"/>
                      </a:lnTo>
                      <a:lnTo>
                        <a:pt x="268246" y="2385136"/>
                      </a:lnTo>
                      <a:lnTo>
                        <a:pt x="267086" y="2373586"/>
                      </a:lnTo>
                      <a:lnTo>
                        <a:pt x="266433" y="2372794"/>
                      </a:lnTo>
                      <a:lnTo>
                        <a:pt x="265024" y="2372435"/>
                      </a:lnTo>
                      <a:lnTo>
                        <a:pt x="261987" y="2374886"/>
                      </a:lnTo>
                      <a:lnTo>
                        <a:pt x="258497" y="2381026"/>
                      </a:lnTo>
                      <a:lnTo>
                        <a:pt x="256869" y="2380518"/>
                      </a:lnTo>
                      <a:lnTo>
                        <a:pt x="255589" y="2377646"/>
                      </a:lnTo>
                      <a:lnTo>
                        <a:pt x="254353" y="2376272"/>
                      </a:lnTo>
                      <a:lnTo>
                        <a:pt x="252271" y="2375988"/>
                      </a:lnTo>
                      <a:lnTo>
                        <a:pt x="249403" y="2377572"/>
                      </a:lnTo>
                      <a:lnTo>
                        <a:pt x="247317" y="2374131"/>
                      </a:lnTo>
                      <a:lnTo>
                        <a:pt x="246785" y="2374168"/>
                      </a:lnTo>
                      <a:lnTo>
                        <a:pt x="244405" y="2374304"/>
                      </a:lnTo>
                      <a:lnTo>
                        <a:pt x="242680" y="2371345"/>
                      </a:lnTo>
                      <a:lnTo>
                        <a:pt x="242510" y="2368808"/>
                      </a:lnTo>
                      <a:lnTo>
                        <a:pt x="240058" y="2368436"/>
                      </a:lnTo>
                      <a:lnTo>
                        <a:pt x="239432" y="2369761"/>
                      </a:lnTo>
                      <a:lnTo>
                        <a:pt x="237458" y="2371457"/>
                      </a:lnTo>
                      <a:lnTo>
                        <a:pt x="230975" y="2374762"/>
                      </a:lnTo>
                      <a:lnTo>
                        <a:pt x="229413" y="2374651"/>
                      </a:lnTo>
                      <a:lnTo>
                        <a:pt x="226443" y="2370479"/>
                      </a:lnTo>
                      <a:lnTo>
                        <a:pt x="225194" y="2369662"/>
                      </a:lnTo>
                      <a:lnTo>
                        <a:pt x="223411" y="2369303"/>
                      </a:lnTo>
                      <a:lnTo>
                        <a:pt x="220412" y="2370095"/>
                      </a:lnTo>
                      <a:lnTo>
                        <a:pt x="216540" y="2372002"/>
                      </a:lnTo>
                      <a:lnTo>
                        <a:pt x="222145" y="2354733"/>
                      </a:lnTo>
                      <a:lnTo>
                        <a:pt x="222654" y="2353656"/>
                      </a:lnTo>
                      <a:lnTo>
                        <a:pt x="224064" y="2350697"/>
                      </a:lnTo>
                      <a:lnTo>
                        <a:pt x="226783" y="2344978"/>
                      </a:lnTo>
                      <a:lnTo>
                        <a:pt x="229902" y="2336783"/>
                      </a:lnTo>
                      <a:lnTo>
                        <a:pt x="232477" y="2324454"/>
                      </a:lnTo>
                      <a:lnTo>
                        <a:pt x="233304" y="2309004"/>
                      </a:lnTo>
                      <a:lnTo>
                        <a:pt x="234104" y="2294051"/>
                      </a:lnTo>
                      <a:lnTo>
                        <a:pt x="233401" y="2265703"/>
                      </a:lnTo>
                      <a:lnTo>
                        <a:pt x="233333" y="2262967"/>
                      </a:lnTo>
                      <a:lnTo>
                        <a:pt x="236647" y="2222524"/>
                      </a:lnTo>
                      <a:lnTo>
                        <a:pt x="237329" y="2214206"/>
                      </a:lnTo>
                      <a:lnTo>
                        <a:pt x="239782" y="2211396"/>
                      </a:lnTo>
                      <a:lnTo>
                        <a:pt x="244353" y="2207979"/>
                      </a:lnTo>
                      <a:lnTo>
                        <a:pt x="245025" y="2203225"/>
                      </a:lnTo>
                      <a:lnTo>
                        <a:pt x="244507" y="2197197"/>
                      </a:lnTo>
                      <a:lnTo>
                        <a:pt x="240052" y="2192369"/>
                      </a:lnTo>
                      <a:lnTo>
                        <a:pt x="240159" y="2184681"/>
                      </a:lnTo>
                      <a:lnTo>
                        <a:pt x="240248" y="2178418"/>
                      </a:lnTo>
                      <a:lnTo>
                        <a:pt x="239841" y="2164466"/>
                      </a:lnTo>
                      <a:lnTo>
                        <a:pt x="248280" y="2165543"/>
                      </a:lnTo>
                      <a:lnTo>
                        <a:pt x="257409" y="2164726"/>
                      </a:lnTo>
                      <a:lnTo>
                        <a:pt x="261680" y="2163897"/>
                      </a:lnTo>
                      <a:lnTo>
                        <a:pt x="263403" y="2163563"/>
                      </a:lnTo>
                      <a:lnTo>
                        <a:pt x="264028" y="2162523"/>
                      </a:lnTo>
                      <a:lnTo>
                        <a:pt x="265101" y="2160753"/>
                      </a:lnTo>
                      <a:lnTo>
                        <a:pt x="266663" y="2158153"/>
                      </a:lnTo>
                      <a:lnTo>
                        <a:pt x="266809" y="2157906"/>
                      </a:lnTo>
                      <a:lnTo>
                        <a:pt x="267280" y="2146505"/>
                      </a:lnTo>
                      <a:lnTo>
                        <a:pt x="266776" y="2139832"/>
                      </a:lnTo>
                      <a:lnTo>
                        <a:pt x="267454" y="2134769"/>
                      </a:lnTo>
                      <a:lnTo>
                        <a:pt x="269600" y="2123405"/>
                      </a:lnTo>
                      <a:lnTo>
                        <a:pt x="270080" y="2120867"/>
                      </a:lnTo>
                      <a:lnTo>
                        <a:pt x="272719" y="2100751"/>
                      </a:lnTo>
                      <a:lnTo>
                        <a:pt x="273085" y="2097954"/>
                      </a:lnTo>
                      <a:lnTo>
                        <a:pt x="273152" y="2097446"/>
                      </a:lnTo>
                      <a:lnTo>
                        <a:pt x="275722" y="2080536"/>
                      </a:lnTo>
                      <a:lnTo>
                        <a:pt x="282242" y="2037742"/>
                      </a:lnTo>
                      <a:lnTo>
                        <a:pt x="282398" y="2036715"/>
                      </a:lnTo>
                      <a:lnTo>
                        <a:pt x="286790" y="2017119"/>
                      </a:lnTo>
                      <a:lnTo>
                        <a:pt x="293558" y="2010731"/>
                      </a:lnTo>
                      <a:lnTo>
                        <a:pt x="304391" y="2006151"/>
                      </a:lnTo>
                      <a:lnTo>
                        <a:pt x="304791" y="2006076"/>
                      </a:lnTo>
                      <a:lnTo>
                        <a:pt x="319444" y="2003229"/>
                      </a:lnTo>
                      <a:lnTo>
                        <a:pt x="327858" y="1999417"/>
                      </a:lnTo>
                      <a:lnTo>
                        <a:pt x="343190" y="1990875"/>
                      </a:lnTo>
                      <a:lnTo>
                        <a:pt x="349890" y="1987137"/>
                      </a:lnTo>
                      <a:lnTo>
                        <a:pt x="363381" y="1987545"/>
                      </a:lnTo>
                      <a:lnTo>
                        <a:pt x="367643" y="1986678"/>
                      </a:lnTo>
                      <a:lnTo>
                        <a:pt x="369693" y="1982271"/>
                      </a:lnTo>
                      <a:lnTo>
                        <a:pt x="369696" y="1970412"/>
                      </a:lnTo>
                      <a:lnTo>
                        <a:pt x="369698" y="1964829"/>
                      </a:lnTo>
                      <a:lnTo>
                        <a:pt x="370970" y="1961524"/>
                      </a:lnTo>
                      <a:lnTo>
                        <a:pt x="374608" y="1961747"/>
                      </a:lnTo>
                      <a:lnTo>
                        <a:pt x="390875" y="1968568"/>
                      </a:lnTo>
                      <a:lnTo>
                        <a:pt x="400718" y="1969719"/>
                      </a:lnTo>
                      <a:lnTo>
                        <a:pt x="402305" y="1970189"/>
                      </a:lnTo>
                      <a:lnTo>
                        <a:pt x="409772" y="1972430"/>
                      </a:lnTo>
                      <a:lnTo>
                        <a:pt x="415385" y="1972393"/>
                      </a:lnTo>
                      <a:lnTo>
                        <a:pt x="418048" y="1967998"/>
                      </a:lnTo>
                      <a:lnTo>
                        <a:pt x="417999" y="1962613"/>
                      </a:lnTo>
                      <a:lnTo>
                        <a:pt x="410122" y="1953725"/>
                      </a:lnTo>
                      <a:lnTo>
                        <a:pt x="410095" y="1947066"/>
                      </a:lnTo>
                      <a:lnTo>
                        <a:pt x="407653" y="1942287"/>
                      </a:lnTo>
                      <a:lnTo>
                        <a:pt x="408050" y="1941309"/>
                      </a:lnTo>
                      <a:lnTo>
                        <a:pt x="411620" y="1942374"/>
                      </a:lnTo>
                      <a:lnTo>
                        <a:pt x="415411" y="1941854"/>
                      </a:lnTo>
                      <a:lnTo>
                        <a:pt x="417099" y="1939823"/>
                      </a:lnTo>
                      <a:lnTo>
                        <a:pt x="421214" y="1934872"/>
                      </a:lnTo>
                      <a:lnTo>
                        <a:pt x="423165" y="1931753"/>
                      </a:lnTo>
                      <a:lnTo>
                        <a:pt x="421895" y="1928955"/>
                      </a:lnTo>
                      <a:lnTo>
                        <a:pt x="419686" y="1925749"/>
                      </a:lnTo>
                      <a:lnTo>
                        <a:pt x="419339" y="1924164"/>
                      </a:lnTo>
                      <a:lnTo>
                        <a:pt x="420381" y="1919052"/>
                      </a:lnTo>
                      <a:lnTo>
                        <a:pt x="422343" y="1915350"/>
                      </a:lnTo>
                      <a:lnTo>
                        <a:pt x="425020" y="1913815"/>
                      </a:lnTo>
                      <a:lnTo>
                        <a:pt x="430504" y="1913939"/>
                      </a:lnTo>
                      <a:lnTo>
                        <a:pt x="433359" y="1913011"/>
                      </a:lnTo>
                      <a:lnTo>
                        <a:pt x="436369" y="1911401"/>
                      </a:lnTo>
                      <a:lnTo>
                        <a:pt x="438711" y="1910151"/>
                      </a:lnTo>
                      <a:lnTo>
                        <a:pt x="449297" y="1910572"/>
                      </a:lnTo>
                      <a:lnTo>
                        <a:pt x="451197" y="1910225"/>
                      </a:lnTo>
                      <a:lnTo>
                        <a:pt x="452894" y="1908826"/>
                      </a:lnTo>
                      <a:lnTo>
                        <a:pt x="453312" y="1908492"/>
                      </a:lnTo>
                      <a:lnTo>
                        <a:pt x="460367" y="1900334"/>
                      </a:lnTo>
                      <a:lnTo>
                        <a:pt x="462349" y="1899678"/>
                      </a:lnTo>
                      <a:lnTo>
                        <a:pt x="468894" y="1900508"/>
                      </a:lnTo>
                      <a:lnTo>
                        <a:pt x="473355" y="1899839"/>
                      </a:lnTo>
                      <a:lnTo>
                        <a:pt x="483276" y="1895791"/>
                      </a:lnTo>
                      <a:lnTo>
                        <a:pt x="488577" y="1896782"/>
                      </a:lnTo>
                      <a:lnTo>
                        <a:pt x="502549" y="1895432"/>
                      </a:lnTo>
                      <a:lnTo>
                        <a:pt x="504023" y="1895284"/>
                      </a:lnTo>
                      <a:lnTo>
                        <a:pt x="511736" y="1894541"/>
                      </a:lnTo>
                      <a:lnTo>
                        <a:pt x="512454" y="1894133"/>
                      </a:lnTo>
                      <a:lnTo>
                        <a:pt x="520511" y="1889589"/>
                      </a:lnTo>
                      <a:lnTo>
                        <a:pt x="523625" y="1886247"/>
                      </a:lnTo>
                      <a:lnTo>
                        <a:pt x="527330" y="1883722"/>
                      </a:lnTo>
                      <a:lnTo>
                        <a:pt x="534524" y="1885071"/>
                      </a:lnTo>
                      <a:lnTo>
                        <a:pt x="538076" y="1884786"/>
                      </a:lnTo>
                      <a:lnTo>
                        <a:pt x="541939" y="1883548"/>
                      </a:lnTo>
                      <a:lnTo>
                        <a:pt x="545241" y="1882558"/>
                      </a:lnTo>
                      <a:lnTo>
                        <a:pt x="546719" y="1881097"/>
                      </a:lnTo>
                      <a:lnTo>
                        <a:pt x="548261" y="1877606"/>
                      </a:lnTo>
                      <a:lnTo>
                        <a:pt x="549815" y="1876158"/>
                      </a:lnTo>
                      <a:lnTo>
                        <a:pt x="556869" y="1872754"/>
                      </a:lnTo>
                      <a:lnTo>
                        <a:pt x="562199" y="1871429"/>
                      </a:lnTo>
                      <a:lnTo>
                        <a:pt x="569529" y="1871442"/>
                      </a:lnTo>
                      <a:lnTo>
                        <a:pt x="571592" y="1871442"/>
                      </a:lnTo>
                      <a:lnTo>
                        <a:pt x="572638" y="1871454"/>
                      </a:lnTo>
                      <a:lnTo>
                        <a:pt x="574892" y="1871454"/>
                      </a:lnTo>
                      <a:lnTo>
                        <a:pt x="580360" y="1873064"/>
                      </a:lnTo>
                      <a:lnTo>
                        <a:pt x="603847" y="1873546"/>
                      </a:lnTo>
                      <a:lnTo>
                        <a:pt x="611856" y="1871219"/>
                      </a:lnTo>
                      <a:lnTo>
                        <a:pt x="613697" y="1871194"/>
                      </a:lnTo>
                      <a:lnTo>
                        <a:pt x="623499" y="1871058"/>
                      </a:lnTo>
                      <a:lnTo>
                        <a:pt x="628244" y="1871541"/>
                      </a:lnTo>
                      <a:lnTo>
                        <a:pt x="636161" y="1874215"/>
                      </a:lnTo>
                      <a:lnTo>
                        <a:pt x="642897" y="1876480"/>
                      </a:lnTo>
                      <a:lnTo>
                        <a:pt x="648770" y="1875329"/>
                      </a:lnTo>
                      <a:lnTo>
                        <a:pt x="648776" y="1875329"/>
                      </a:lnTo>
                      <a:lnTo>
                        <a:pt x="648914" y="1875304"/>
                      </a:lnTo>
                      <a:lnTo>
                        <a:pt x="654311" y="1874252"/>
                      </a:lnTo>
                      <a:lnTo>
                        <a:pt x="654563" y="1874252"/>
                      </a:lnTo>
                      <a:lnTo>
                        <a:pt x="665540" y="1874066"/>
                      </a:lnTo>
                      <a:lnTo>
                        <a:pt x="673989" y="1873930"/>
                      </a:lnTo>
                      <a:lnTo>
                        <a:pt x="675617" y="1874413"/>
                      </a:lnTo>
                      <a:lnTo>
                        <a:pt x="677736" y="1873138"/>
                      </a:lnTo>
                      <a:lnTo>
                        <a:pt x="678899" y="1865302"/>
                      </a:lnTo>
                      <a:lnTo>
                        <a:pt x="680422" y="1860796"/>
                      </a:lnTo>
                      <a:lnTo>
                        <a:pt x="686006" y="1844257"/>
                      </a:lnTo>
                      <a:lnTo>
                        <a:pt x="686773" y="1841992"/>
                      </a:lnTo>
                      <a:lnTo>
                        <a:pt x="687801" y="1831594"/>
                      </a:lnTo>
                      <a:lnTo>
                        <a:pt x="687801" y="1831594"/>
                      </a:lnTo>
                      <a:lnTo>
                        <a:pt x="687249" y="1827236"/>
                      </a:lnTo>
                      <a:lnTo>
                        <a:pt x="686773" y="1823485"/>
                      </a:lnTo>
                      <a:lnTo>
                        <a:pt x="684526" y="1805746"/>
                      </a:lnTo>
                      <a:lnTo>
                        <a:pt x="684526" y="1805746"/>
                      </a:lnTo>
                      <a:lnTo>
                        <a:pt x="687867" y="1803778"/>
                      </a:lnTo>
                      <a:lnTo>
                        <a:pt x="688264" y="1803679"/>
                      </a:lnTo>
                      <a:lnTo>
                        <a:pt x="709201" y="1798442"/>
                      </a:lnTo>
                      <a:lnTo>
                        <a:pt x="710935" y="1795075"/>
                      </a:lnTo>
                      <a:lnTo>
                        <a:pt x="710932" y="1795075"/>
                      </a:lnTo>
                      <a:lnTo>
                        <a:pt x="709454" y="1790000"/>
                      </a:lnTo>
                      <a:lnTo>
                        <a:pt x="706168" y="1782387"/>
                      </a:lnTo>
                      <a:lnTo>
                        <a:pt x="704800" y="1779218"/>
                      </a:lnTo>
                      <a:lnTo>
                        <a:pt x="703626" y="1776494"/>
                      </a:lnTo>
                      <a:lnTo>
                        <a:pt x="703613" y="1773387"/>
                      </a:lnTo>
                      <a:lnTo>
                        <a:pt x="703449" y="1736114"/>
                      </a:lnTo>
                      <a:lnTo>
                        <a:pt x="703394" y="1723500"/>
                      </a:lnTo>
                      <a:lnTo>
                        <a:pt x="703394" y="1723500"/>
                      </a:lnTo>
                      <a:lnTo>
                        <a:pt x="706492" y="1719451"/>
                      </a:lnTo>
                      <a:lnTo>
                        <a:pt x="708511" y="1716815"/>
                      </a:lnTo>
                      <a:lnTo>
                        <a:pt x="713572" y="1712259"/>
                      </a:lnTo>
                      <a:lnTo>
                        <a:pt x="717472" y="1709969"/>
                      </a:lnTo>
                      <a:lnTo>
                        <a:pt x="720310" y="1707568"/>
                      </a:lnTo>
                      <a:lnTo>
                        <a:pt x="721606" y="1704361"/>
                      </a:lnTo>
                      <a:lnTo>
                        <a:pt x="721605" y="1704361"/>
                      </a:lnTo>
                      <a:lnTo>
                        <a:pt x="720408" y="1701292"/>
                      </a:lnTo>
                      <a:lnTo>
                        <a:pt x="716217" y="1690534"/>
                      </a:lnTo>
                      <a:lnTo>
                        <a:pt x="710380" y="1685966"/>
                      </a:lnTo>
                      <a:lnTo>
                        <a:pt x="701090" y="1680395"/>
                      </a:lnTo>
                      <a:lnTo>
                        <a:pt x="695423" y="1676991"/>
                      </a:lnTo>
                      <a:lnTo>
                        <a:pt x="695249" y="1676892"/>
                      </a:lnTo>
                      <a:lnTo>
                        <a:pt x="690213" y="1673872"/>
                      </a:lnTo>
                      <a:lnTo>
                        <a:pt x="682185" y="1669069"/>
                      </a:lnTo>
                      <a:lnTo>
                        <a:pt x="661932" y="1671495"/>
                      </a:lnTo>
                      <a:lnTo>
                        <a:pt x="649789" y="1671780"/>
                      </a:lnTo>
                      <a:lnTo>
                        <a:pt x="645029" y="1671891"/>
                      </a:lnTo>
                      <a:lnTo>
                        <a:pt x="620945" y="1684976"/>
                      </a:lnTo>
                      <a:lnTo>
                        <a:pt x="613373" y="1686016"/>
                      </a:lnTo>
                      <a:lnTo>
                        <a:pt x="611195" y="1685595"/>
                      </a:lnTo>
                      <a:lnTo>
                        <a:pt x="600665" y="1683552"/>
                      </a:lnTo>
                      <a:lnTo>
                        <a:pt x="595818" y="1679591"/>
                      </a:lnTo>
                      <a:lnTo>
                        <a:pt x="591678" y="1677412"/>
                      </a:lnTo>
                      <a:lnTo>
                        <a:pt x="581418" y="1678799"/>
                      </a:lnTo>
                      <a:lnTo>
                        <a:pt x="574822" y="1679059"/>
                      </a:lnTo>
                      <a:lnTo>
                        <a:pt x="571787" y="1677685"/>
                      </a:lnTo>
                      <a:lnTo>
                        <a:pt x="567893" y="1675902"/>
                      </a:lnTo>
                      <a:lnTo>
                        <a:pt x="563461" y="1671520"/>
                      </a:lnTo>
                      <a:lnTo>
                        <a:pt x="563021" y="1665627"/>
                      </a:lnTo>
                      <a:lnTo>
                        <a:pt x="575360" y="1653682"/>
                      </a:lnTo>
                      <a:lnTo>
                        <a:pt x="578126" y="1647245"/>
                      </a:lnTo>
                      <a:lnTo>
                        <a:pt x="577574" y="1645190"/>
                      </a:lnTo>
                      <a:lnTo>
                        <a:pt x="576801" y="1642305"/>
                      </a:lnTo>
                      <a:lnTo>
                        <a:pt x="570691" y="1635187"/>
                      </a:lnTo>
                      <a:lnTo>
                        <a:pt x="580330" y="1606010"/>
                      </a:lnTo>
                      <a:lnTo>
                        <a:pt x="584891" y="1592220"/>
                      </a:lnTo>
                      <a:lnTo>
                        <a:pt x="583898" y="1565592"/>
                      </a:lnTo>
                      <a:lnTo>
                        <a:pt x="583663" y="1563463"/>
                      </a:lnTo>
                      <a:lnTo>
                        <a:pt x="579920" y="1529606"/>
                      </a:lnTo>
                      <a:lnTo>
                        <a:pt x="579144" y="1520371"/>
                      </a:lnTo>
                      <a:lnTo>
                        <a:pt x="577382" y="1499439"/>
                      </a:lnTo>
                      <a:lnTo>
                        <a:pt x="575585" y="1485165"/>
                      </a:lnTo>
                      <a:lnTo>
                        <a:pt x="574591" y="1477280"/>
                      </a:lnTo>
                      <a:lnTo>
                        <a:pt x="574365" y="1475485"/>
                      </a:lnTo>
                      <a:lnTo>
                        <a:pt x="571660" y="1462809"/>
                      </a:lnTo>
                      <a:lnTo>
                        <a:pt x="570949" y="1459479"/>
                      </a:lnTo>
                      <a:lnTo>
                        <a:pt x="569080" y="1446691"/>
                      </a:lnTo>
                      <a:lnTo>
                        <a:pt x="567753" y="1437890"/>
                      </a:lnTo>
                      <a:lnTo>
                        <a:pt x="567423" y="1434585"/>
                      </a:lnTo>
                      <a:lnTo>
                        <a:pt x="565560" y="1416028"/>
                      </a:lnTo>
                      <a:lnTo>
                        <a:pt x="560167" y="1403340"/>
                      </a:lnTo>
                      <a:lnTo>
                        <a:pt x="559100" y="1397373"/>
                      </a:lnTo>
                      <a:lnTo>
                        <a:pt x="559824" y="1392657"/>
                      </a:lnTo>
                      <a:lnTo>
                        <a:pt x="561995" y="1378507"/>
                      </a:lnTo>
                      <a:lnTo>
                        <a:pt x="562818" y="1373147"/>
                      </a:lnTo>
                      <a:lnTo>
                        <a:pt x="565819" y="1349751"/>
                      </a:lnTo>
                      <a:lnTo>
                        <a:pt x="567486" y="1336741"/>
                      </a:lnTo>
                      <a:lnTo>
                        <a:pt x="566117" y="1313332"/>
                      </a:lnTo>
                      <a:lnTo>
                        <a:pt x="564637" y="1311920"/>
                      </a:lnTo>
                      <a:lnTo>
                        <a:pt x="560102" y="1312651"/>
                      </a:lnTo>
                      <a:lnTo>
                        <a:pt x="518410" y="1319410"/>
                      </a:lnTo>
                      <a:lnTo>
                        <a:pt x="515243" y="1319818"/>
                      </a:lnTo>
                      <a:lnTo>
                        <a:pt x="507052" y="1320870"/>
                      </a:lnTo>
                      <a:lnTo>
                        <a:pt x="501368" y="1312837"/>
                      </a:lnTo>
                      <a:lnTo>
                        <a:pt x="492042" y="1302042"/>
                      </a:lnTo>
                      <a:lnTo>
                        <a:pt x="484463" y="1297809"/>
                      </a:lnTo>
                      <a:lnTo>
                        <a:pt x="483203" y="1296793"/>
                      </a:lnTo>
                      <a:lnTo>
                        <a:pt x="480590" y="1294689"/>
                      </a:lnTo>
                      <a:lnTo>
                        <a:pt x="471553" y="1279339"/>
                      </a:lnTo>
                      <a:lnTo>
                        <a:pt x="461888" y="1268668"/>
                      </a:lnTo>
                      <a:lnTo>
                        <a:pt x="457929" y="1266415"/>
                      </a:lnTo>
                      <a:lnTo>
                        <a:pt x="455548" y="1265066"/>
                      </a:lnTo>
                      <a:lnTo>
                        <a:pt x="455086" y="1264806"/>
                      </a:lnTo>
                      <a:lnTo>
                        <a:pt x="442019" y="1258047"/>
                      </a:lnTo>
                      <a:lnTo>
                        <a:pt x="435345" y="1256957"/>
                      </a:lnTo>
                      <a:lnTo>
                        <a:pt x="419465" y="1249319"/>
                      </a:lnTo>
                      <a:lnTo>
                        <a:pt x="416682" y="1248948"/>
                      </a:lnTo>
                      <a:lnTo>
                        <a:pt x="411519" y="1248280"/>
                      </a:lnTo>
                      <a:lnTo>
                        <a:pt x="402773" y="1248490"/>
                      </a:lnTo>
                      <a:lnTo>
                        <a:pt x="391692" y="1244083"/>
                      </a:lnTo>
                      <a:lnTo>
                        <a:pt x="382260" y="1241038"/>
                      </a:lnTo>
                      <a:lnTo>
                        <a:pt x="376878" y="1240370"/>
                      </a:lnTo>
                      <a:lnTo>
                        <a:pt x="375753" y="1240518"/>
                      </a:lnTo>
                      <a:lnTo>
                        <a:pt x="366057" y="1241880"/>
                      </a:lnTo>
                      <a:lnTo>
                        <a:pt x="344612" y="1234056"/>
                      </a:lnTo>
                      <a:lnTo>
                        <a:pt x="337204" y="1227570"/>
                      </a:lnTo>
                      <a:lnTo>
                        <a:pt x="336484" y="1226938"/>
                      </a:lnTo>
                      <a:lnTo>
                        <a:pt x="329776" y="1222767"/>
                      </a:lnTo>
                      <a:lnTo>
                        <a:pt x="319249" y="1220031"/>
                      </a:lnTo>
                      <a:lnTo>
                        <a:pt x="304758" y="1211427"/>
                      </a:lnTo>
                      <a:lnTo>
                        <a:pt x="301252" y="1208964"/>
                      </a:lnTo>
                      <a:lnTo>
                        <a:pt x="299889" y="1207998"/>
                      </a:lnTo>
                      <a:lnTo>
                        <a:pt x="293368" y="1203430"/>
                      </a:lnTo>
                      <a:lnTo>
                        <a:pt x="291135" y="1201462"/>
                      </a:lnTo>
                      <a:lnTo>
                        <a:pt x="279403" y="1191188"/>
                      </a:lnTo>
                      <a:lnTo>
                        <a:pt x="273853" y="1188613"/>
                      </a:lnTo>
                      <a:lnTo>
                        <a:pt x="271329" y="1183240"/>
                      </a:lnTo>
                      <a:lnTo>
                        <a:pt x="269049" y="1179712"/>
                      </a:lnTo>
                      <a:lnTo>
                        <a:pt x="265972" y="1174959"/>
                      </a:lnTo>
                      <a:lnTo>
                        <a:pt x="249267" y="1154942"/>
                      </a:lnTo>
                      <a:lnTo>
                        <a:pt x="241117" y="1147279"/>
                      </a:lnTo>
                      <a:lnTo>
                        <a:pt x="237425" y="1143813"/>
                      </a:lnTo>
                      <a:lnTo>
                        <a:pt x="232883" y="1135358"/>
                      </a:lnTo>
                      <a:lnTo>
                        <a:pt x="225362" y="1126284"/>
                      </a:lnTo>
                      <a:lnTo>
                        <a:pt x="219366" y="1114574"/>
                      </a:lnTo>
                      <a:lnTo>
                        <a:pt x="217427" y="1111739"/>
                      </a:lnTo>
                      <a:lnTo>
                        <a:pt x="205638" y="1094544"/>
                      </a:lnTo>
                      <a:lnTo>
                        <a:pt x="202595" y="1084777"/>
                      </a:lnTo>
                      <a:lnTo>
                        <a:pt x="197830" y="1077857"/>
                      </a:lnTo>
                      <a:lnTo>
                        <a:pt x="195538" y="1075059"/>
                      </a:lnTo>
                      <a:lnTo>
                        <a:pt x="185137" y="1062433"/>
                      </a:lnTo>
                      <a:lnTo>
                        <a:pt x="184816" y="1058422"/>
                      </a:lnTo>
                      <a:lnTo>
                        <a:pt x="185507" y="1048519"/>
                      </a:lnTo>
                      <a:lnTo>
                        <a:pt x="184796" y="1045647"/>
                      </a:lnTo>
                      <a:lnTo>
                        <a:pt x="178349" y="1038207"/>
                      </a:lnTo>
                      <a:lnTo>
                        <a:pt x="177609" y="1037353"/>
                      </a:lnTo>
                      <a:lnTo>
                        <a:pt x="177333" y="1029715"/>
                      </a:lnTo>
                      <a:lnTo>
                        <a:pt x="175137" y="1025878"/>
                      </a:lnTo>
                      <a:lnTo>
                        <a:pt x="171618" y="1022968"/>
                      </a:lnTo>
                      <a:lnTo>
                        <a:pt x="167152" y="1021012"/>
                      </a:lnTo>
                      <a:lnTo>
                        <a:pt x="158948" y="1018425"/>
                      </a:lnTo>
                      <a:lnTo>
                        <a:pt x="158224" y="1016507"/>
                      </a:lnTo>
                      <a:lnTo>
                        <a:pt x="158661" y="1011369"/>
                      </a:lnTo>
                      <a:lnTo>
                        <a:pt x="160045" y="1007012"/>
                      </a:lnTo>
                      <a:lnTo>
                        <a:pt x="162754" y="998458"/>
                      </a:lnTo>
                      <a:lnTo>
                        <a:pt x="160910" y="996143"/>
                      </a:lnTo>
                      <a:lnTo>
                        <a:pt x="154014" y="993395"/>
                      </a:lnTo>
                      <a:lnTo>
                        <a:pt x="151600" y="991649"/>
                      </a:lnTo>
                      <a:lnTo>
                        <a:pt x="149386" y="988951"/>
                      </a:lnTo>
                      <a:lnTo>
                        <a:pt x="143514" y="972709"/>
                      </a:lnTo>
                      <a:lnTo>
                        <a:pt x="141770" y="967882"/>
                      </a:lnTo>
                      <a:lnTo>
                        <a:pt x="146408" y="956320"/>
                      </a:lnTo>
                      <a:lnTo>
                        <a:pt x="147611" y="949845"/>
                      </a:lnTo>
                      <a:lnTo>
                        <a:pt x="146166" y="945253"/>
                      </a:lnTo>
                      <a:lnTo>
                        <a:pt x="135651" y="935758"/>
                      </a:lnTo>
                      <a:lnTo>
                        <a:pt x="127978" y="928838"/>
                      </a:lnTo>
                      <a:lnTo>
                        <a:pt x="105334" y="905318"/>
                      </a:lnTo>
                      <a:lnTo>
                        <a:pt x="92903" y="892419"/>
                      </a:lnTo>
                      <a:lnTo>
                        <a:pt x="77014" y="872947"/>
                      </a:lnTo>
                      <a:lnTo>
                        <a:pt x="73161" y="868230"/>
                      </a:lnTo>
                      <a:lnTo>
                        <a:pt x="51228" y="838409"/>
                      </a:lnTo>
                      <a:lnTo>
                        <a:pt x="25638" y="803698"/>
                      </a:lnTo>
                      <a:lnTo>
                        <a:pt x="0" y="769012"/>
                      </a:lnTo>
                      <a:lnTo>
                        <a:pt x="4386" y="770547"/>
                      </a:lnTo>
                      <a:lnTo>
                        <a:pt x="9891" y="772478"/>
                      </a:lnTo>
                      <a:lnTo>
                        <a:pt x="50344" y="786677"/>
                      </a:lnTo>
                      <a:lnTo>
                        <a:pt x="90766" y="800925"/>
                      </a:lnTo>
                      <a:lnTo>
                        <a:pt x="131156" y="815223"/>
                      </a:lnTo>
                      <a:lnTo>
                        <a:pt x="171514" y="829570"/>
                      </a:lnTo>
                      <a:lnTo>
                        <a:pt x="211840" y="843967"/>
                      </a:lnTo>
                      <a:lnTo>
                        <a:pt x="228986" y="850095"/>
                      </a:lnTo>
                      <a:lnTo>
                        <a:pt x="238512" y="853326"/>
                      </a:lnTo>
                      <a:lnTo>
                        <a:pt x="252278" y="857980"/>
                      </a:lnTo>
                      <a:lnTo>
                        <a:pt x="278888" y="867017"/>
                      </a:lnTo>
                      <a:lnTo>
                        <a:pt x="292789" y="871734"/>
                      </a:lnTo>
                      <a:lnTo>
                        <a:pt x="324810" y="882652"/>
                      </a:lnTo>
                      <a:lnTo>
                        <a:pt x="333271" y="885536"/>
                      </a:lnTo>
                      <a:lnTo>
                        <a:pt x="373721" y="899388"/>
                      </a:lnTo>
                      <a:lnTo>
                        <a:pt x="414141" y="913277"/>
                      </a:lnTo>
                      <a:lnTo>
                        <a:pt x="425583" y="917226"/>
                      </a:lnTo>
                      <a:lnTo>
                        <a:pt x="454530" y="927216"/>
                      </a:lnTo>
                      <a:lnTo>
                        <a:pt x="461533" y="929643"/>
                      </a:lnTo>
                      <a:lnTo>
                        <a:pt x="466652" y="931413"/>
                      </a:lnTo>
                      <a:lnTo>
                        <a:pt x="496307" y="927996"/>
                      </a:lnTo>
                      <a:lnTo>
                        <a:pt x="523814" y="924864"/>
                      </a:lnTo>
                      <a:lnTo>
                        <a:pt x="536721" y="923391"/>
                      </a:lnTo>
                      <a:lnTo>
                        <a:pt x="538696" y="923168"/>
                      </a:lnTo>
                      <a:lnTo>
                        <a:pt x="555123" y="921312"/>
                      </a:lnTo>
                      <a:lnTo>
                        <a:pt x="581098" y="918378"/>
                      </a:lnTo>
                      <a:lnTo>
                        <a:pt x="623511" y="913649"/>
                      </a:lnTo>
                      <a:lnTo>
                        <a:pt x="653117" y="910381"/>
                      </a:lnTo>
                      <a:lnTo>
                        <a:pt x="665935" y="908957"/>
                      </a:lnTo>
                      <a:lnTo>
                        <a:pt x="695405" y="905751"/>
                      </a:lnTo>
                      <a:lnTo>
                        <a:pt x="695821" y="905702"/>
                      </a:lnTo>
                      <a:lnTo>
                        <a:pt x="696858" y="905590"/>
                      </a:lnTo>
                      <a:lnTo>
                        <a:pt x="708370" y="904328"/>
                      </a:lnTo>
                      <a:lnTo>
                        <a:pt x="735528" y="901394"/>
                      </a:lnTo>
                      <a:lnTo>
                        <a:pt x="744096" y="900725"/>
                      </a:lnTo>
                      <a:lnTo>
                        <a:pt x="750854" y="900193"/>
                      </a:lnTo>
                      <a:lnTo>
                        <a:pt x="770752" y="898658"/>
                      </a:lnTo>
                      <a:lnTo>
                        <a:pt x="793418" y="896900"/>
                      </a:lnTo>
                      <a:lnTo>
                        <a:pt x="794438" y="896863"/>
                      </a:lnTo>
                      <a:lnTo>
                        <a:pt x="802495" y="896566"/>
                      </a:lnTo>
                      <a:lnTo>
                        <a:pt x="810392" y="898423"/>
                      </a:lnTo>
                      <a:lnTo>
                        <a:pt x="814720" y="899438"/>
                      </a:lnTo>
                      <a:lnTo>
                        <a:pt x="818472" y="900329"/>
                      </a:lnTo>
                      <a:lnTo>
                        <a:pt x="824405" y="901381"/>
                      </a:lnTo>
                      <a:lnTo>
                        <a:pt x="856716" y="907125"/>
                      </a:lnTo>
                      <a:lnTo>
                        <a:pt x="897156" y="914355"/>
                      </a:lnTo>
                      <a:lnTo>
                        <a:pt x="897715" y="914466"/>
                      </a:lnTo>
                      <a:lnTo>
                        <a:pt x="898734" y="914676"/>
                      </a:lnTo>
                      <a:lnTo>
                        <a:pt x="923056" y="919529"/>
                      </a:lnTo>
                      <a:lnTo>
                        <a:pt x="933133" y="921547"/>
                      </a:lnTo>
                      <a:lnTo>
                        <a:pt x="936776" y="923156"/>
                      </a:lnTo>
                      <a:lnTo>
                        <a:pt x="938549" y="925038"/>
                      </a:lnTo>
                      <a:lnTo>
                        <a:pt x="939282" y="925817"/>
                      </a:lnTo>
                      <a:lnTo>
                        <a:pt x="943627" y="930447"/>
                      </a:lnTo>
                      <a:lnTo>
                        <a:pt x="948598" y="933097"/>
                      </a:lnTo>
                      <a:lnTo>
                        <a:pt x="949372" y="933505"/>
                      </a:lnTo>
                      <a:lnTo>
                        <a:pt x="949834" y="933666"/>
                      </a:lnTo>
                      <a:lnTo>
                        <a:pt x="954709" y="935362"/>
                      </a:lnTo>
                      <a:lnTo>
                        <a:pt x="959059" y="933777"/>
                      </a:lnTo>
                      <a:lnTo>
                        <a:pt x="962337" y="930386"/>
                      </a:lnTo>
                      <a:lnTo>
                        <a:pt x="966926" y="915951"/>
                      </a:lnTo>
                      <a:lnTo>
                        <a:pt x="968628" y="910604"/>
                      </a:lnTo>
                      <a:lnTo>
                        <a:pt x="974163" y="907187"/>
                      </a:lnTo>
                      <a:lnTo>
                        <a:pt x="980759" y="899970"/>
                      </a:lnTo>
                      <a:lnTo>
                        <a:pt x="981234" y="899537"/>
                      </a:lnTo>
                      <a:lnTo>
                        <a:pt x="985112" y="895217"/>
                      </a:lnTo>
                      <a:lnTo>
                        <a:pt x="988355" y="894177"/>
                      </a:lnTo>
                      <a:lnTo>
                        <a:pt x="993807" y="892431"/>
                      </a:lnTo>
                      <a:lnTo>
                        <a:pt x="994710" y="891664"/>
                      </a:lnTo>
                      <a:lnTo>
                        <a:pt x="998010" y="888878"/>
                      </a:lnTo>
                      <a:lnTo>
                        <a:pt x="1000557" y="886725"/>
                      </a:lnTo>
                      <a:lnTo>
                        <a:pt x="1002498" y="885090"/>
                      </a:lnTo>
                      <a:lnTo>
                        <a:pt x="1006231" y="883630"/>
                      </a:lnTo>
                      <a:lnTo>
                        <a:pt x="1016838" y="882850"/>
                      </a:lnTo>
                      <a:lnTo>
                        <a:pt x="1019805" y="881463"/>
                      </a:lnTo>
                      <a:lnTo>
                        <a:pt x="1027877" y="877688"/>
                      </a:lnTo>
                      <a:lnTo>
                        <a:pt x="1033032" y="876537"/>
                      </a:lnTo>
                      <a:lnTo>
                        <a:pt x="1036023" y="877304"/>
                      </a:lnTo>
                      <a:lnTo>
                        <a:pt x="1037680" y="877725"/>
                      </a:lnTo>
                      <a:lnTo>
                        <a:pt x="1038001" y="877812"/>
                      </a:lnTo>
                      <a:lnTo>
                        <a:pt x="1039176" y="878109"/>
                      </a:lnTo>
                      <a:lnTo>
                        <a:pt x="1045394" y="877787"/>
                      </a:lnTo>
                      <a:lnTo>
                        <a:pt x="1050227" y="875781"/>
                      </a:lnTo>
                      <a:lnTo>
                        <a:pt x="1055679" y="872749"/>
                      </a:lnTo>
                      <a:lnTo>
                        <a:pt x="1057546" y="871721"/>
                      </a:lnTo>
                      <a:lnTo>
                        <a:pt x="1058324" y="871288"/>
                      </a:lnTo>
                      <a:lnTo>
                        <a:pt x="1058547" y="871226"/>
                      </a:lnTo>
                      <a:lnTo>
                        <a:pt x="1067831" y="868614"/>
                      </a:lnTo>
                      <a:lnTo>
                        <a:pt x="1078413" y="867500"/>
                      </a:lnTo>
                      <a:lnTo>
                        <a:pt x="1080020" y="867326"/>
                      </a:lnTo>
                      <a:lnTo>
                        <a:pt x="1081046" y="867215"/>
                      </a:lnTo>
                      <a:lnTo>
                        <a:pt x="1101011" y="866002"/>
                      </a:lnTo>
                      <a:lnTo>
                        <a:pt x="1110529" y="865420"/>
                      </a:lnTo>
                      <a:lnTo>
                        <a:pt x="1121037" y="866349"/>
                      </a:lnTo>
                      <a:lnTo>
                        <a:pt x="1144970" y="868478"/>
                      </a:lnTo>
                      <a:lnTo>
                        <a:pt x="1149049" y="868837"/>
                      </a:lnTo>
                      <a:lnTo>
                        <a:pt x="1151052" y="869122"/>
                      </a:lnTo>
                      <a:lnTo>
                        <a:pt x="1151583" y="869184"/>
                      </a:lnTo>
                      <a:lnTo>
                        <a:pt x="1163513" y="870830"/>
                      </a:lnTo>
                      <a:lnTo>
                        <a:pt x="1164971" y="871028"/>
                      </a:lnTo>
                      <a:lnTo>
                        <a:pt x="1166677" y="871263"/>
                      </a:lnTo>
                      <a:lnTo>
                        <a:pt x="1206050" y="874841"/>
                      </a:lnTo>
                      <a:lnTo>
                        <a:pt x="1206347" y="874878"/>
                      </a:lnTo>
                      <a:lnTo>
                        <a:pt x="1219438" y="880424"/>
                      </a:lnTo>
                      <a:lnTo>
                        <a:pt x="1227882" y="881488"/>
                      </a:lnTo>
                      <a:lnTo>
                        <a:pt x="1235410" y="881340"/>
                      </a:lnTo>
                      <a:lnTo>
                        <a:pt x="1237227" y="881104"/>
                      </a:lnTo>
                      <a:lnTo>
                        <a:pt x="1239267" y="880832"/>
                      </a:lnTo>
                      <a:lnTo>
                        <a:pt x="1248180" y="878567"/>
                      </a:lnTo>
                      <a:lnTo>
                        <a:pt x="1257686" y="875534"/>
                      </a:lnTo>
                      <a:lnTo>
                        <a:pt x="1277095" y="869369"/>
                      </a:lnTo>
                      <a:lnTo>
                        <a:pt x="1288171" y="866076"/>
                      </a:lnTo>
                      <a:lnTo>
                        <a:pt x="1290433" y="865396"/>
                      </a:lnTo>
                      <a:lnTo>
                        <a:pt x="1294488" y="864071"/>
                      </a:lnTo>
                      <a:lnTo>
                        <a:pt x="1296936" y="863266"/>
                      </a:lnTo>
                      <a:lnTo>
                        <a:pt x="1301065" y="861793"/>
                      </a:lnTo>
                      <a:lnTo>
                        <a:pt x="1302103" y="861583"/>
                      </a:lnTo>
                      <a:lnTo>
                        <a:pt x="1304143" y="861174"/>
                      </a:lnTo>
                      <a:lnTo>
                        <a:pt x="1328817" y="853573"/>
                      </a:lnTo>
                      <a:lnTo>
                        <a:pt x="1339436" y="850008"/>
                      </a:lnTo>
                      <a:lnTo>
                        <a:pt x="1344727" y="848238"/>
                      </a:lnTo>
                      <a:lnTo>
                        <a:pt x="1350018" y="846480"/>
                      </a:lnTo>
                      <a:lnTo>
                        <a:pt x="1372035" y="839994"/>
                      </a:lnTo>
                      <a:lnTo>
                        <a:pt x="1373667" y="839721"/>
                      </a:lnTo>
                      <a:lnTo>
                        <a:pt x="1374038" y="839659"/>
                      </a:lnTo>
                      <a:lnTo>
                        <a:pt x="1375979" y="838855"/>
                      </a:lnTo>
                      <a:lnTo>
                        <a:pt x="1377623" y="838149"/>
                      </a:lnTo>
                      <a:lnTo>
                        <a:pt x="1388538" y="835116"/>
                      </a:lnTo>
                      <a:lnTo>
                        <a:pt x="1400171" y="831105"/>
                      </a:lnTo>
                      <a:lnTo>
                        <a:pt x="1407625" y="829187"/>
                      </a:lnTo>
                      <a:lnTo>
                        <a:pt x="1407947" y="829100"/>
                      </a:lnTo>
                      <a:lnTo>
                        <a:pt x="1408256" y="829001"/>
                      </a:lnTo>
                      <a:lnTo>
                        <a:pt x="1414313" y="827293"/>
                      </a:lnTo>
                      <a:lnTo>
                        <a:pt x="1417416" y="826315"/>
                      </a:lnTo>
                      <a:lnTo>
                        <a:pt x="1425896" y="823616"/>
                      </a:lnTo>
                      <a:lnTo>
                        <a:pt x="1435811" y="820880"/>
                      </a:lnTo>
                      <a:lnTo>
                        <a:pt x="1437566" y="820001"/>
                      </a:lnTo>
                      <a:lnTo>
                        <a:pt x="1440632" y="819160"/>
                      </a:lnTo>
                      <a:lnTo>
                        <a:pt x="1450558" y="816424"/>
                      </a:lnTo>
                      <a:lnTo>
                        <a:pt x="1451201" y="816213"/>
                      </a:lnTo>
                      <a:lnTo>
                        <a:pt x="1466209" y="811386"/>
                      </a:lnTo>
                      <a:lnTo>
                        <a:pt x="1471883" y="809392"/>
                      </a:lnTo>
                      <a:lnTo>
                        <a:pt x="1476556" y="808018"/>
                      </a:lnTo>
                      <a:lnTo>
                        <a:pt x="1478187" y="807548"/>
                      </a:lnTo>
                      <a:lnTo>
                        <a:pt x="1479992" y="806892"/>
                      </a:lnTo>
                      <a:lnTo>
                        <a:pt x="1482168" y="806100"/>
                      </a:lnTo>
                      <a:lnTo>
                        <a:pt x="1484232" y="805555"/>
                      </a:lnTo>
                      <a:lnTo>
                        <a:pt x="1490327" y="803933"/>
                      </a:lnTo>
                      <a:lnTo>
                        <a:pt x="1491847" y="803401"/>
                      </a:lnTo>
                      <a:lnTo>
                        <a:pt x="1497002" y="801594"/>
                      </a:lnTo>
                      <a:lnTo>
                        <a:pt x="1516065" y="795875"/>
                      </a:lnTo>
                      <a:lnTo>
                        <a:pt x="1518389" y="795169"/>
                      </a:lnTo>
                      <a:lnTo>
                        <a:pt x="1525831" y="792928"/>
                      </a:lnTo>
                      <a:lnTo>
                        <a:pt x="1531245" y="791171"/>
                      </a:lnTo>
                      <a:lnTo>
                        <a:pt x="1533297" y="790502"/>
                      </a:lnTo>
                      <a:lnTo>
                        <a:pt x="1536734" y="789388"/>
                      </a:lnTo>
                      <a:lnTo>
                        <a:pt x="1549800" y="785291"/>
                      </a:lnTo>
                      <a:lnTo>
                        <a:pt x="1555945" y="783322"/>
                      </a:lnTo>
                      <a:lnTo>
                        <a:pt x="1561409" y="781564"/>
                      </a:lnTo>
                      <a:lnTo>
                        <a:pt x="1564091" y="780512"/>
                      </a:lnTo>
                      <a:lnTo>
                        <a:pt x="1569716" y="778854"/>
                      </a:lnTo>
                      <a:lnTo>
                        <a:pt x="1575155" y="776736"/>
                      </a:lnTo>
                      <a:lnTo>
                        <a:pt x="1579173" y="775511"/>
                      </a:lnTo>
                      <a:lnTo>
                        <a:pt x="1583536" y="774186"/>
                      </a:lnTo>
                      <a:lnTo>
                        <a:pt x="1587443" y="772788"/>
                      </a:lnTo>
                      <a:lnTo>
                        <a:pt x="1587987" y="772590"/>
                      </a:lnTo>
                      <a:lnTo>
                        <a:pt x="1589211" y="771847"/>
                      </a:lnTo>
                      <a:lnTo>
                        <a:pt x="1590459" y="771117"/>
                      </a:lnTo>
                      <a:lnTo>
                        <a:pt x="1591658" y="769408"/>
                      </a:lnTo>
                      <a:lnTo>
                        <a:pt x="1592178" y="768678"/>
                      </a:lnTo>
                      <a:lnTo>
                        <a:pt x="1594625" y="765224"/>
                      </a:lnTo>
                      <a:lnTo>
                        <a:pt x="1595144" y="764481"/>
                      </a:lnTo>
                      <a:lnTo>
                        <a:pt x="1596541" y="763132"/>
                      </a:lnTo>
                      <a:lnTo>
                        <a:pt x="1600917" y="758886"/>
                      </a:lnTo>
                      <a:lnTo>
                        <a:pt x="1607704" y="753018"/>
                      </a:lnTo>
                      <a:lnTo>
                        <a:pt x="1607803" y="752709"/>
                      </a:lnTo>
                      <a:lnTo>
                        <a:pt x="1607976" y="752139"/>
                      </a:lnTo>
                      <a:lnTo>
                        <a:pt x="1609670" y="751520"/>
                      </a:lnTo>
                      <a:lnTo>
                        <a:pt x="1613007" y="747287"/>
                      </a:lnTo>
                      <a:lnTo>
                        <a:pt x="1617581" y="738659"/>
                      </a:lnTo>
                      <a:lnTo>
                        <a:pt x="1620894" y="735848"/>
                      </a:lnTo>
                      <a:lnTo>
                        <a:pt x="1621525" y="734437"/>
                      </a:lnTo>
                      <a:lnTo>
                        <a:pt x="1622403" y="732482"/>
                      </a:lnTo>
                      <a:lnTo>
                        <a:pt x="1622279" y="731145"/>
                      </a:lnTo>
                      <a:lnTo>
                        <a:pt x="1621463" y="730303"/>
                      </a:lnTo>
                      <a:lnTo>
                        <a:pt x="1616147" y="725995"/>
                      </a:lnTo>
                      <a:lnTo>
                        <a:pt x="1610659" y="721526"/>
                      </a:lnTo>
                      <a:lnTo>
                        <a:pt x="1610189" y="721155"/>
                      </a:lnTo>
                      <a:lnTo>
                        <a:pt x="1605182" y="717094"/>
                      </a:lnTo>
                      <a:lnTo>
                        <a:pt x="1604206" y="715943"/>
                      </a:lnTo>
                      <a:lnTo>
                        <a:pt x="1600682" y="713876"/>
                      </a:lnTo>
                      <a:lnTo>
                        <a:pt x="1598383" y="711907"/>
                      </a:lnTo>
                      <a:lnTo>
                        <a:pt x="1591955" y="706436"/>
                      </a:lnTo>
                      <a:lnTo>
                        <a:pt x="1589668" y="704728"/>
                      </a:lnTo>
                      <a:lnTo>
                        <a:pt x="1586812" y="702623"/>
                      </a:lnTo>
                      <a:lnTo>
                        <a:pt x="1586404" y="701051"/>
                      </a:lnTo>
                      <a:lnTo>
                        <a:pt x="1585799" y="698724"/>
                      </a:lnTo>
                      <a:lnTo>
                        <a:pt x="1585848" y="694255"/>
                      </a:lnTo>
                      <a:lnTo>
                        <a:pt x="1585861" y="692645"/>
                      </a:lnTo>
                      <a:lnTo>
                        <a:pt x="1586281" y="691965"/>
                      </a:lnTo>
                      <a:lnTo>
                        <a:pt x="1586986" y="690801"/>
                      </a:lnTo>
                      <a:lnTo>
                        <a:pt x="1591423" y="683510"/>
                      </a:lnTo>
                      <a:lnTo>
                        <a:pt x="1591609" y="682173"/>
                      </a:lnTo>
                      <a:lnTo>
                        <a:pt x="1591671" y="681653"/>
                      </a:lnTo>
                      <a:lnTo>
                        <a:pt x="1592264" y="677172"/>
                      </a:lnTo>
                      <a:lnTo>
                        <a:pt x="1592857" y="676219"/>
                      </a:lnTo>
                      <a:lnTo>
                        <a:pt x="1594761" y="673124"/>
                      </a:lnTo>
                      <a:lnTo>
                        <a:pt x="1597876" y="669001"/>
                      </a:lnTo>
                      <a:lnTo>
                        <a:pt x="1599434" y="666947"/>
                      </a:lnTo>
                      <a:lnTo>
                        <a:pt x="1599718" y="666155"/>
                      </a:lnTo>
                      <a:lnTo>
                        <a:pt x="1600064" y="665189"/>
                      </a:lnTo>
                      <a:lnTo>
                        <a:pt x="1600435" y="662812"/>
                      </a:lnTo>
                      <a:lnTo>
                        <a:pt x="1600361" y="660794"/>
                      </a:lnTo>
                      <a:lnTo>
                        <a:pt x="1600213" y="657143"/>
                      </a:lnTo>
                      <a:lnTo>
                        <a:pt x="1601968" y="652191"/>
                      </a:lnTo>
                      <a:lnTo>
                        <a:pt x="1604490" y="646719"/>
                      </a:lnTo>
                      <a:lnTo>
                        <a:pt x="1605318" y="645605"/>
                      </a:lnTo>
                      <a:lnTo>
                        <a:pt x="1607160" y="643142"/>
                      </a:lnTo>
                      <a:lnTo>
                        <a:pt x="1608990" y="638103"/>
                      </a:lnTo>
                      <a:lnTo>
                        <a:pt x="1610127" y="625526"/>
                      </a:lnTo>
                      <a:lnTo>
                        <a:pt x="1612191" y="616465"/>
                      </a:lnTo>
                      <a:lnTo>
                        <a:pt x="1612983" y="614373"/>
                      </a:lnTo>
                      <a:lnTo>
                        <a:pt x="1613675" y="612540"/>
                      </a:lnTo>
                      <a:lnTo>
                        <a:pt x="1614503" y="605646"/>
                      </a:lnTo>
                      <a:lnTo>
                        <a:pt x="1614726" y="603071"/>
                      </a:lnTo>
                      <a:lnTo>
                        <a:pt x="1614874" y="601375"/>
                      </a:lnTo>
                      <a:lnTo>
                        <a:pt x="1614194" y="599753"/>
                      </a:lnTo>
                      <a:lnTo>
                        <a:pt x="1613996" y="596733"/>
                      </a:lnTo>
                      <a:lnTo>
                        <a:pt x="1613774" y="593304"/>
                      </a:lnTo>
                      <a:lnTo>
                        <a:pt x="1614343" y="589813"/>
                      </a:lnTo>
                      <a:lnTo>
                        <a:pt x="1615319" y="586706"/>
                      </a:lnTo>
                      <a:lnTo>
                        <a:pt x="1615690" y="586062"/>
                      </a:lnTo>
                      <a:lnTo>
                        <a:pt x="1619201" y="579934"/>
                      </a:lnTo>
                      <a:lnTo>
                        <a:pt x="1620103" y="576840"/>
                      </a:lnTo>
                      <a:lnTo>
                        <a:pt x="1620165" y="576654"/>
                      </a:lnTo>
                      <a:lnTo>
                        <a:pt x="1620091" y="574772"/>
                      </a:lnTo>
                      <a:lnTo>
                        <a:pt x="1618743" y="572544"/>
                      </a:lnTo>
                      <a:lnTo>
                        <a:pt x="1615591" y="568013"/>
                      </a:lnTo>
                      <a:lnTo>
                        <a:pt x="1615270" y="566503"/>
                      </a:lnTo>
                      <a:lnTo>
                        <a:pt x="1614924" y="564893"/>
                      </a:lnTo>
                      <a:lnTo>
                        <a:pt x="1615851" y="556897"/>
                      </a:lnTo>
                      <a:lnTo>
                        <a:pt x="1613774" y="554706"/>
                      </a:lnTo>
                      <a:lnTo>
                        <a:pt x="1612253" y="553096"/>
                      </a:lnTo>
                      <a:lnTo>
                        <a:pt x="1612117" y="552824"/>
                      </a:lnTo>
                      <a:lnTo>
                        <a:pt x="1611685" y="552057"/>
                      </a:lnTo>
                      <a:lnTo>
                        <a:pt x="1607024" y="549531"/>
                      </a:lnTo>
                      <a:lnTo>
                        <a:pt x="1606554" y="549333"/>
                      </a:lnTo>
                      <a:lnTo>
                        <a:pt x="1605664" y="548949"/>
                      </a:lnTo>
                      <a:lnTo>
                        <a:pt x="1603452" y="546597"/>
                      </a:lnTo>
                      <a:lnTo>
                        <a:pt x="1603415" y="546399"/>
                      </a:lnTo>
                      <a:lnTo>
                        <a:pt x="1601807" y="536806"/>
                      </a:lnTo>
                      <a:lnTo>
                        <a:pt x="1598952" y="530232"/>
                      </a:lnTo>
                      <a:lnTo>
                        <a:pt x="1598742" y="529304"/>
                      </a:lnTo>
                      <a:lnTo>
                        <a:pt x="1598482" y="528116"/>
                      </a:lnTo>
                      <a:lnTo>
                        <a:pt x="1598470" y="527595"/>
                      </a:lnTo>
                      <a:lnTo>
                        <a:pt x="1598470" y="525999"/>
                      </a:lnTo>
                      <a:lnTo>
                        <a:pt x="1600930" y="516826"/>
                      </a:lnTo>
                      <a:lnTo>
                        <a:pt x="1601399" y="514684"/>
                      </a:lnTo>
                      <a:lnTo>
                        <a:pt x="1601993" y="512060"/>
                      </a:lnTo>
                      <a:lnTo>
                        <a:pt x="1603724" y="506242"/>
                      </a:lnTo>
                      <a:lnTo>
                        <a:pt x="1606851" y="493256"/>
                      </a:lnTo>
                      <a:lnTo>
                        <a:pt x="1608829" y="485073"/>
                      </a:lnTo>
                      <a:lnTo>
                        <a:pt x="1609286" y="483650"/>
                      </a:lnTo>
                      <a:lnTo>
                        <a:pt x="1610646" y="479404"/>
                      </a:lnTo>
                      <a:lnTo>
                        <a:pt x="1612191" y="473029"/>
                      </a:lnTo>
                      <a:lnTo>
                        <a:pt x="1613279" y="468510"/>
                      </a:lnTo>
                      <a:lnTo>
                        <a:pt x="1613848" y="467148"/>
                      </a:lnTo>
                      <a:lnTo>
                        <a:pt x="1614775" y="463027"/>
                      </a:lnTo>
                      <a:lnTo>
                        <a:pt x="1616320" y="456094"/>
                      </a:lnTo>
                      <a:lnTo>
                        <a:pt x="1616914" y="453668"/>
                      </a:lnTo>
                      <a:lnTo>
                        <a:pt x="1621129" y="436498"/>
                      </a:lnTo>
                      <a:lnTo>
                        <a:pt x="1622341" y="431596"/>
                      </a:lnTo>
                      <a:lnTo>
                        <a:pt x="1622872" y="429269"/>
                      </a:lnTo>
                      <a:lnTo>
                        <a:pt x="1624615" y="421705"/>
                      </a:lnTo>
                      <a:lnTo>
                        <a:pt x="1625357" y="418474"/>
                      </a:lnTo>
                      <a:lnTo>
                        <a:pt x="1627051" y="411641"/>
                      </a:lnTo>
                      <a:lnTo>
                        <a:pt x="1628139" y="407259"/>
                      </a:lnTo>
                      <a:lnTo>
                        <a:pt x="1628905" y="404869"/>
                      </a:lnTo>
                      <a:lnTo>
                        <a:pt x="1629684" y="400747"/>
                      </a:lnTo>
                      <a:lnTo>
                        <a:pt x="1630660" y="399175"/>
                      </a:lnTo>
                      <a:lnTo>
                        <a:pt x="1631093" y="398482"/>
                      </a:lnTo>
                      <a:lnTo>
                        <a:pt x="1632391" y="397826"/>
                      </a:lnTo>
                      <a:lnTo>
                        <a:pt x="1633949" y="397033"/>
                      </a:lnTo>
                      <a:lnTo>
                        <a:pt x="1638893" y="395610"/>
                      </a:lnTo>
                      <a:lnTo>
                        <a:pt x="1647337" y="393196"/>
                      </a:lnTo>
                      <a:lnTo>
                        <a:pt x="1658042" y="391129"/>
                      </a:lnTo>
                      <a:lnTo>
                        <a:pt x="1658561" y="390399"/>
                      </a:lnTo>
                      <a:lnTo>
                        <a:pt x="1665447" y="389668"/>
                      </a:lnTo>
                      <a:lnTo>
                        <a:pt x="1665719" y="389606"/>
                      </a:lnTo>
                      <a:lnTo>
                        <a:pt x="1668735" y="388913"/>
                      </a:lnTo>
                      <a:lnTo>
                        <a:pt x="1670923" y="388603"/>
                      </a:lnTo>
                      <a:lnTo>
                        <a:pt x="1673272" y="388257"/>
                      </a:lnTo>
                      <a:lnTo>
                        <a:pt x="1681790" y="385707"/>
                      </a:lnTo>
                      <a:lnTo>
                        <a:pt x="1686821" y="381993"/>
                      </a:lnTo>
                      <a:lnTo>
                        <a:pt x="1690307" y="378626"/>
                      </a:lnTo>
                      <a:lnTo>
                        <a:pt x="1692013" y="376979"/>
                      </a:lnTo>
                      <a:lnTo>
                        <a:pt x="1698206" y="371013"/>
                      </a:lnTo>
                      <a:lnTo>
                        <a:pt x="1704313" y="363697"/>
                      </a:lnTo>
                      <a:lnTo>
                        <a:pt x="1710544" y="357322"/>
                      </a:lnTo>
                      <a:lnTo>
                        <a:pt x="1711842" y="356406"/>
                      </a:lnTo>
                      <a:lnTo>
                        <a:pt x="1712657" y="355131"/>
                      </a:lnTo>
                      <a:lnTo>
                        <a:pt x="1713721" y="354524"/>
                      </a:lnTo>
                      <a:lnTo>
                        <a:pt x="1716415" y="353001"/>
                      </a:lnTo>
                      <a:lnTo>
                        <a:pt x="1717442" y="352419"/>
                      </a:lnTo>
                      <a:lnTo>
                        <a:pt x="1717763" y="346032"/>
                      </a:lnTo>
                      <a:lnTo>
                        <a:pt x="1718023" y="345400"/>
                      </a:lnTo>
                      <a:lnTo>
                        <a:pt x="1718925" y="343308"/>
                      </a:lnTo>
                      <a:lnTo>
                        <a:pt x="1718900" y="343123"/>
                      </a:lnTo>
                      <a:lnTo>
                        <a:pt x="1718344" y="338456"/>
                      </a:lnTo>
                      <a:lnTo>
                        <a:pt x="1719049" y="337168"/>
                      </a:lnTo>
                      <a:lnTo>
                        <a:pt x="1721521" y="332663"/>
                      </a:lnTo>
                      <a:lnTo>
                        <a:pt x="1723487" y="326287"/>
                      </a:lnTo>
                      <a:lnTo>
                        <a:pt x="1724525" y="324170"/>
                      </a:lnTo>
                      <a:lnTo>
                        <a:pt x="1725180" y="322846"/>
                      </a:lnTo>
                      <a:lnTo>
                        <a:pt x="1726318" y="315319"/>
                      </a:lnTo>
                      <a:lnTo>
                        <a:pt x="1727195" y="311259"/>
                      </a:lnTo>
                      <a:lnTo>
                        <a:pt x="1727801" y="308424"/>
                      </a:lnTo>
                      <a:lnTo>
                        <a:pt x="1728394" y="307298"/>
                      </a:lnTo>
                      <a:lnTo>
                        <a:pt x="1731621" y="305045"/>
                      </a:lnTo>
                      <a:lnTo>
                        <a:pt x="1733784" y="305317"/>
                      </a:lnTo>
                      <a:lnTo>
                        <a:pt x="1739545" y="306023"/>
                      </a:lnTo>
                      <a:lnTo>
                        <a:pt x="1742722" y="305998"/>
                      </a:lnTo>
                      <a:lnTo>
                        <a:pt x="1744984" y="305985"/>
                      </a:lnTo>
                      <a:lnTo>
                        <a:pt x="1746567" y="305627"/>
                      </a:lnTo>
                      <a:lnTo>
                        <a:pt x="1749917" y="304859"/>
                      </a:lnTo>
                      <a:lnTo>
                        <a:pt x="1752599" y="302792"/>
                      </a:lnTo>
                      <a:lnTo>
                        <a:pt x="1753724" y="301108"/>
                      </a:lnTo>
                      <a:lnTo>
                        <a:pt x="1754392" y="300266"/>
                      </a:lnTo>
                      <a:lnTo>
                        <a:pt x="1756098" y="297221"/>
                      </a:lnTo>
                      <a:lnTo>
                        <a:pt x="1758607" y="292752"/>
                      </a:lnTo>
                      <a:lnTo>
                        <a:pt x="1762365" y="287268"/>
                      </a:lnTo>
                      <a:lnTo>
                        <a:pt x="1768756" y="282379"/>
                      </a:lnTo>
                      <a:lnTo>
                        <a:pt x="1771785" y="280930"/>
                      </a:lnTo>
                      <a:lnTo>
                        <a:pt x="1782280" y="276313"/>
                      </a:lnTo>
                      <a:lnTo>
                        <a:pt x="1791712" y="273070"/>
                      </a:lnTo>
                      <a:lnTo>
                        <a:pt x="1796929" y="271621"/>
                      </a:lnTo>
                      <a:lnTo>
                        <a:pt x="1798685" y="271337"/>
                      </a:lnTo>
                      <a:lnTo>
                        <a:pt x="1799859" y="271101"/>
                      </a:lnTo>
                      <a:lnTo>
                        <a:pt x="1802060" y="270668"/>
                      </a:lnTo>
                      <a:lnTo>
                        <a:pt x="1806943" y="270581"/>
                      </a:lnTo>
                      <a:lnTo>
                        <a:pt x="1812481" y="270878"/>
                      </a:lnTo>
                      <a:lnTo>
                        <a:pt x="1815052" y="271015"/>
                      </a:lnTo>
                      <a:lnTo>
                        <a:pt x="1816758" y="271101"/>
                      </a:lnTo>
                      <a:lnTo>
                        <a:pt x="1817969" y="271287"/>
                      </a:lnTo>
                      <a:lnTo>
                        <a:pt x="1821443" y="271819"/>
                      </a:lnTo>
                      <a:lnTo>
                        <a:pt x="1824348" y="273689"/>
                      </a:lnTo>
                      <a:lnTo>
                        <a:pt x="1825300" y="276115"/>
                      </a:lnTo>
                      <a:lnTo>
                        <a:pt x="1825992" y="277873"/>
                      </a:lnTo>
                      <a:lnTo>
                        <a:pt x="1826376" y="279829"/>
                      </a:lnTo>
                      <a:lnTo>
                        <a:pt x="1825312" y="283493"/>
                      </a:lnTo>
                      <a:lnTo>
                        <a:pt x="1823100" y="285535"/>
                      </a:lnTo>
                      <a:lnTo>
                        <a:pt x="1818538" y="288284"/>
                      </a:lnTo>
                      <a:lnTo>
                        <a:pt x="1818241" y="289001"/>
                      </a:lnTo>
                      <a:lnTo>
                        <a:pt x="1817660" y="290437"/>
                      </a:lnTo>
                      <a:lnTo>
                        <a:pt x="1818278" y="292010"/>
                      </a:lnTo>
                      <a:lnTo>
                        <a:pt x="1818785" y="293322"/>
                      </a:lnTo>
                      <a:lnTo>
                        <a:pt x="1819737" y="294659"/>
                      </a:lnTo>
                      <a:lnTo>
                        <a:pt x="1820355" y="295550"/>
                      </a:lnTo>
                      <a:lnTo>
                        <a:pt x="1820652" y="295723"/>
                      </a:lnTo>
                      <a:lnTo>
                        <a:pt x="1823100" y="297184"/>
                      </a:lnTo>
                      <a:lnTo>
                        <a:pt x="1825881" y="297716"/>
                      </a:lnTo>
                      <a:lnTo>
                        <a:pt x="1827809" y="298756"/>
                      </a:lnTo>
                      <a:lnTo>
                        <a:pt x="1828984" y="298892"/>
                      </a:lnTo>
                      <a:lnTo>
                        <a:pt x="1831605" y="299177"/>
                      </a:lnTo>
                      <a:lnTo>
                        <a:pt x="1835140" y="298793"/>
                      </a:lnTo>
                      <a:lnTo>
                        <a:pt x="1838923" y="298385"/>
                      </a:lnTo>
                      <a:lnTo>
                        <a:pt x="1843732" y="295860"/>
                      </a:lnTo>
                      <a:lnTo>
                        <a:pt x="1845994" y="295154"/>
                      </a:lnTo>
                      <a:lnTo>
                        <a:pt x="1860408" y="294436"/>
                      </a:lnTo>
                      <a:lnTo>
                        <a:pt x="1861780" y="295575"/>
                      </a:lnTo>
                      <a:lnTo>
                        <a:pt x="1862979" y="297283"/>
                      </a:lnTo>
                      <a:lnTo>
                        <a:pt x="1865427" y="300811"/>
                      </a:lnTo>
                      <a:lnTo>
                        <a:pt x="1868691" y="302099"/>
                      </a:lnTo>
                      <a:lnTo>
                        <a:pt x="1869111" y="302259"/>
                      </a:lnTo>
                      <a:lnTo>
                        <a:pt x="1878345" y="302668"/>
                      </a:lnTo>
                      <a:lnTo>
                        <a:pt x="1883933" y="304302"/>
                      </a:lnTo>
                      <a:lnTo>
                        <a:pt x="1885404" y="305119"/>
                      </a:lnTo>
                      <a:lnTo>
                        <a:pt x="1888717" y="306964"/>
                      </a:lnTo>
                      <a:lnTo>
                        <a:pt x="1890163" y="307174"/>
                      </a:lnTo>
                      <a:lnTo>
                        <a:pt x="1891523" y="307360"/>
                      </a:lnTo>
                      <a:lnTo>
                        <a:pt x="1897445" y="305045"/>
                      </a:lnTo>
                      <a:lnTo>
                        <a:pt x="1898471" y="305094"/>
                      </a:lnTo>
                      <a:lnTo>
                        <a:pt x="1899126" y="305131"/>
                      </a:lnTo>
                      <a:lnTo>
                        <a:pt x="1901388" y="305243"/>
                      </a:lnTo>
                      <a:lnTo>
                        <a:pt x="1902896" y="304661"/>
                      </a:lnTo>
                      <a:lnTo>
                        <a:pt x="1904268" y="304129"/>
                      </a:lnTo>
                      <a:lnTo>
                        <a:pt x="1907038" y="304500"/>
                      </a:lnTo>
                      <a:lnTo>
                        <a:pt x="1908002" y="304636"/>
                      </a:lnTo>
                      <a:lnTo>
                        <a:pt x="1913379" y="302581"/>
                      </a:lnTo>
                      <a:lnTo>
                        <a:pt x="1914072" y="302594"/>
                      </a:lnTo>
                      <a:lnTo>
                        <a:pt x="1919214" y="302767"/>
                      </a:lnTo>
                      <a:lnTo>
                        <a:pt x="1919535" y="302779"/>
                      </a:lnTo>
                      <a:lnTo>
                        <a:pt x="1926743" y="303658"/>
                      </a:lnTo>
                      <a:lnTo>
                        <a:pt x="1929326" y="303052"/>
                      </a:lnTo>
                      <a:lnTo>
                        <a:pt x="1931440" y="302569"/>
                      </a:lnTo>
                      <a:lnTo>
                        <a:pt x="1935495" y="301009"/>
                      </a:lnTo>
                      <a:lnTo>
                        <a:pt x="1938610" y="299821"/>
                      </a:lnTo>
                      <a:lnTo>
                        <a:pt x="1942578" y="298051"/>
                      </a:lnTo>
                      <a:lnTo>
                        <a:pt x="1942887" y="298013"/>
                      </a:lnTo>
                      <a:lnTo>
                        <a:pt x="1944148" y="297630"/>
                      </a:lnTo>
                      <a:lnTo>
                        <a:pt x="1948524" y="296454"/>
                      </a:lnTo>
                      <a:lnTo>
                        <a:pt x="1950824" y="295983"/>
                      </a:lnTo>
                      <a:lnTo>
                        <a:pt x="1955546" y="295043"/>
                      </a:lnTo>
                      <a:lnTo>
                        <a:pt x="1956362" y="294869"/>
                      </a:lnTo>
                      <a:lnTo>
                        <a:pt x="1962209" y="292183"/>
                      </a:lnTo>
                      <a:lnTo>
                        <a:pt x="1964484" y="290858"/>
                      </a:lnTo>
                      <a:lnTo>
                        <a:pt x="1968403" y="288605"/>
                      </a:lnTo>
                      <a:lnTo>
                        <a:pt x="1969552" y="288073"/>
                      </a:lnTo>
                      <a:lnTo>
                        <a:pt x="1970739" y="287516"/>
                      </a:lnTo>
                      <a:lnTo>
                        <a:pt x="1980134" y="285028"/>
                      </a:lnTo>
                      <a:lnTo>
                        <a:pt x="1981222" y="284285"/>
                      </a:lnTo>
                      <a:lnTo>
                        <a:pt x="1985944" y="283914"/>
                      </a:lnTo>
                      <a:lnTo>
                        <a:pt x="1989591" y="284359"/>
                      </a:lnTo>
                      <a:lnTo>
                        <a:pt x="1992323" y="283493"/>
                      </a:lnTo>
                      <a:lnTo>
                        <a:pt x="1994758" y="283109"/>
                      </a:lnTo>
                      <a:lnTo>
                        <a:pt x="2005971" y="277897"/>
                      </a:lnTo>
                      <a:lnTo>
                        <a:pt x="2013239" y="272649"/>
                      </a:lnTo>
                      <a:lnTo>
                        <a:pt x="2015477" y="270643"/>
                      </a:lnTo>
                      <a:lnTo>
                        <a:pt x="2015860" y="270297"/>
                      </a:lnTo>
                      <a:lnTo>
                        <a:pt x="2016874" y="269802"/>
                      </a:lnTo>
                      <a:lnTo>
                        <a:pt x="2020409" y="268044"/>
                      </a:lnTo>
                      <a:lnTo>
                        <a:pt x="2023352" y="267016"/>
                      </a:lnTo>
                      <a:lnTo>
                        <a:pt x="2023549" y="266954"/>
                      </a:lnTo>
                      <a:lnTo>
                        <a:pt x="2027567" y="267016"/>
                      </a:lnTo>
                      <a:lnTo>
                        <a:pt x="2029508" y="266558"/>
                      </a:lnTo>
                      <a:lnTo>
                        <a:pt x="2034922" y="266137"/>
                      </a:lnTo>
                      <a:lnTo>
                        <a:pt x="2036641" y="265605"/>
                      </a:lnTo>
                      <a:lnTo>
                        <a:pt x="2036876" y="265531"/>
                      </a:lnTo>
                      <a:lnTo>
                        <a:pt x="2040226" y="263711"/>
                      </a:lnTo>
                      <a:lnTo>
                        <a:pt x="2041400" y="262387"/>
                      </a:lnTo>
                      <a:lnTo>
                        <a:pt x="2043588" y="259911"/>
                      </a:lnTo>
                      <a:lnTo>
                        <a:pt x="2044886" y="255553"/>
                      </a:lnTo>
                      <a:lnTo>
                        <a:pt x="2044058" y="251283"/>
                      </a:lnTo>
                      <a:lnTo>
                        <a:pt x="2043687" y="249364"/>
                      </a:lnTo>
                      <a:lnTo>
                        <a:pt x="2043193" y="248076"/>
                      </a:lnTo>
                      <a:lnTo>
                        <a:pt x="2041474" y="243682"/>
                      </a:lnTo>
                      <a:lnTo>
                        <a:pt x="2040461" y="242209"/>
                      </a:lnTo>
                      <a:lnTo>
                        <a:pt x="2039410" y="240674"/>
                      </a:lnTo>
                      <a:lnTo>
                        <a:pt x="2037247" y="239473"/>
                      </a:lnTo>
                      <a:lnTo>
                        <a:pt x="2036171" y="238086"/>
                      </a:lnTo>
                      <a:lnTo>
                        <a:pt x="2034267" y="236725"/>
                      </a:lnTo>
                      <a:lnTo>
                        <a:pt x="2034032" y="236564"/>
                      </a:lnTo>
                      <a:lnTo>
                        <a:pt x="2033192" y="235970"/>
                      </a:lnTo>
                      <a:lnTo>
                        <a:pt x="2030423" y="235574"/>
                      </a:lnTo>
                      <a:lnTo>
                        <a:pt x="2026096" y="236564"/>
                      </a:lnTo>
                      <a:lnTo>
                        <a:pt x="2016404" y="238854"/>
                      </a:lnTo>
                      <a:lnTo>
                        <a:pt x="2015106" y="239151"/>
                      </a:lnTo>
                      <a:lnTo>
                        <a:pt x="2010545" y="240451"/>
                      </a:lnTo>
                      <a:lnTo>
                        <a:pt x="2006490" y="241602"/>
                      </a:lnTo>
                      <a:lnTo>
                        <a:pt x="2004772" y="241652"/>
                      </a:lnTo>
                      <a:lnTo>
                        <a:pt x="2001755" y="241738"/>
                      </a:lnTo>
                      <a:lnTo>
                        <a:pt x="2001397" y="241590"/>
                      </a:lnTo>
                      <a:lnTo>
                        <a:pt x="1998714" y="240414"/>
                      </a:lnTo>
                      <a:lnTo>
                        <a:pt x="1997416" y="237245"/>
                      </a:lnTo>
                      <a:lnTo>
                        <a:pt x="1996922" y="236056"/>
                      </a:lnTo>
                      <a:lnTo>
                        <a:pt x="1996279" y="235796"/>
                      </a:lnTo>
                      <a:lnTo>
                        <a:pt x="1995488" y="235474"/>
                      </a:lnTo>
                      <a:lnTo>
                        <a:pt x="1992323" y="234744"/>
                      </a:lnTo>
                      <a:lnTo>
                        <a:pt x="1990308" y="234286"/>
                      </a:lnTo>
                      <a:lnTo>
                        <a:pt x="1988009" y="231439"/>
                      </a:lnTo>
                      <a:lnTo>
                        <a:pt x="1987255" y="229198"/>
                      </a:lnTo>
                      <a:lnTo>
                        <a:pt x="1987143" y="228864"/>
                      </a:lnTo>
                      <a:lnTo>
                        <a:pt x="1988454" y="222216"/>
                      </a:lnTo>
                      <a:lnTo>
                        <a:pt x="1988404" y="221523"/>
                      </a:lnTo>
                      <a:lnTo>
                        <a:pt x="1988318" y="220174"/>
                      </a:lnTo>
                      <a:lnTo>
                        <a:pt x="1987255" y="216435"/>
                      </a:lnTo>
                      <a:lnTo>
                        <a:pt x="1986056" y="213316"/>
                      </a:lnTo>
                      <a:lnTo>
                        <a:pt x="1981519" y="204564"/>
                      </a:lnTo>
                      <a:lnTo>
                        <a:pt x="1975412" y="198758"/>
                      </a:lnTo>
                      <a:lnTo>
                        <a:pt x="1975103" y="196406"/>
                      </a:lnTo>
                      <a:lnTo>
                        <a:pt x="1975684" y="195973"/>
                      </a:lnTo>
                      <a:lnTo>
                        <a:pt x="1976735" y="195181"/>
                      </a:lnTo>
                      <a:lnTo>
                        <a:pt x="1978638" y="194673"/>
                      </a:lnTo>
                      <a:lnTo>
                        <a:pt x="1979714" y="194388"/>
                      </a:lnTo>
                      <a:lnTo>
                        <a:pt x="1984139" y="194487"/>
                      </a:lnTo>
                      <a:lnTo>
                        <a:pt x="1987082" y="194896"/>
                      </a:lnTo>
                      <a:lnTo>
                        <a:pt x="1991693" y="195527"/>
                      </a:lnTo>
                      <a:lnTo>
                        <a:pt x="1992484" y="195540"/>
                      </a:lnTo>
                      <a:lnTo>
                        <a:pt x="1995092" y="195589"/>
                      </a:lnTo>
                      <a:lnTo>
                        <a:pt x="1996922" y="195923"/>
                      </a:lnTo>
                      <a:lnTo>
                        <a:pt x="1997478" y="196084"/>
                      </a:lnTo>
                      <a:lnTo>
                        <a:pt x="1999481" y="196641"/>
                      </a:lnTo>
                      <a:lnTo>
                        <a:pt x="2002336" y="199315"/>
                      </a:lnTo>
                      <a:lnTo>
                        <a:pt x="2003053" y="199996"/>
                      </a:lnTo>
                      <a:lnTo>
                        <a:pt x="2004636" y="199872"/>
                      </a:lnTo>
                      <a:lnTo>
                        <a:pt x="2005686" y="199526"/>
                      </a:lnTo>
                      <a:lnTo>
                        <a:pt x="2006984" y="199092"/>
                      </a:lnTo>
                      <a:lnTo>
                        <a:pt x="2010038" y="199105"/>
                      </a:lnTo>
                      <a:lnTo>
                        <a:pt x="2011731" y="199117"/>
                      </a:lnTo>
                      <a:lnTo>
                        <a:pt x="2018234" y="199637"/>
                      </a:lnTo>
                      <a:lnTo>
                        <a:pt x="2022177" y="199216"/>
                      </a:lnTo>
                      <a:lnTo>
                        <a:pt x="2023376" y="198758"/>
                      </a:lnTo>
                      <a:lnTo>
                        <a:pt x="2026009" y="197768"/>
                      </a:lnTo>
                      <a:lnTo>
                        <a:pt x="2030757" y="194723"/>
                      </a:lnTo>
                      <a:lnTo>
                        <a:pt x="2038124" y="186812"/>
                      </a:lnTo>
                      <a:lnTo>
                        <a:pt x="2041215" y="184002"/>
                      </a:lnTo>
                      <a:lnTo>
                        <a:pt x="2041437" y="183804"/>
                      </a:lnTo>
                      <a:lnTo>
                        <a:pt x="2044936" y="181502"/>
                      </a:lnTo>
                      <a:lnTo>
                        <a:pt x="2048953" y="178085"/>
                      </a:lnTo>
                      <a:lnTo>
                        <a:pt x="2052464" y="173344"/>
                      </a:lnTo>
                      <a:lnTo>
                        <a:pt x="2053033" y="172849"/>
                      </a:lnTo>
                      <a:lnTo>
                        <a:pt x="2060660" y="166275"/>
                      </a:lnTo>
                      <a:lnTo>
                        <a:pt x="2062329" y="165347"/>
                      </a:lnTo>
                      <a:lnTo>
                        <a:pt x="2068226" y="162067"/>
                      </a:lnTo>
                      <a:lnTo>
                        <a:pt x="2069128" y="161893"/>
                      </a:lnTo>
                      <a:lnTo>
                        <a:pt x="2069721" y="161782"/>
                      </a:lnTo>
                      <a:lnTo>
                        <a:pt x="2073517" y="161844"/>
                      </a:lnTo>
                      <a:lnTo>
                        <a:pt x="2075853" y="163119"/>
                      </a:lnTo>
                      <a:lnTo>
                        <a:pt x="2078783" y="163032"/>
                      </a:lnTo>
                      <a:lnTo>
                        <a:pt x="2080724" y="162277"/>
                      </a:lnTo>
                      <a:lnTo>
                        <a:pt x="2082467" y="161596"/>
                      </a:lnTo>
                      <a:lnTo>
                        <a:pt x="2084741" y="160829"/>
                      </a:lnTo>
                      <a:lnTo>
                        <a:pt x="2092245" y="160470"/>
                      </a:lnTo>
                      <a:lnTo>
                        <a:pt x="2093877" y="159888"/>
                      </a:lnTo>
                      <a:lnTo>
                        <a:pt x="2098129" y="158353"/>
                      </a:lnTo>
                      <a:lnTo>
                        <a:pt x="2098896" y="157895"/>
                      </a:lnTo>
                      <a:lnTo>
                        <a:pt x="2103433" y="155147"/>
                      </a:lnTo>
                      <a:lnTo>
                        <a:pt x="2108625" y="150851"/>
                      </a:lnTo>
                      <a:lnTo>
                        <a:pt x="2113743" y="146618"/>
                      </a:lnTo>
                      <a:lnTo>
                        <a:pt x="2116388" y="144748"/>
                      </a:lnTo>
                      <a:lnTo>
                        <a:pt x="2117600" y="144129"/>
                      </a:lnTo>
                      <a:lnTo>
                        <a:pt x="2120925" y="142421"/>
                      </a:lnTo>
                      <a:lnTo>
                        <a:pt x="2124176" y="139908"/>
                      </a:lnTo>
                      <a:lnTo>
                        <a:pt x="2124646" y="139376"/>
                      </a:lnTo>
                      <a:lnTo>
                        <a:pt x="2126031" y="137816"/>
                      </a:lnTo>
                      <a:lnTo>
                        <a:pt x="2127044" y="134090"/>
                      </a:lnTo>
                      <a:lnTo>
                        <a:pt x="2126995" y="132283"/>
                      </a:lnTo>
                      <a:lnTo>
                        <a:pt x="2127749" y="131589"/>
                      </a:lnTo>
                      <a:lnTo>
                        <a:pt x="2131952" y="127752"/>
                      </a:lnTo>
                      <a:lnTo>
                        <a:pt x="2132558" y="126947"/>
                      </a:lnTo>
                      <a:lnTo>
                        <a:pt x="2133942" y="125103"/>
                      </a:lnTo>
                      <a:lnTo>
                        <a:pt x="2136761" y="121562"/>
                      </a:lnTo>
                      <a:lnTo>
                        <a:pt x="2137020" y="121253"/>
                      </a:lnTo>
                      <a:lnTo>
                        <a:pt x="2139233" y="119396"/>
                      </a:lnTo>
                      <a:lnTo>
                        <a:pt x="2141594" y="117440"/>
                      </a:lnTo>
                      <a:lnTo>
                        <a:pt x="2141804" y="117032"/>
                      </a:lnTo>
                      <a:lnTo>
                        <a:pt x="2146700" y="107586"/>
                      </a:lnTo>
                      <a:lnTo>
                        <a:pt x="2148665" y="103860"/>
                      </a:lnTo>
                      <a:lnTo>
                        <a:pt x="2149790" y="102845"/>
                      </a:lnTo>
                      <a:lnTo>
                        <a:pt x="2151768" y="98983"/>
                      </a:lnTo>
                      <a:lnTo>
                        <a:pt x="2152658" y="97262"/>
                      </a:lnTo>
                      <a:lnTo>
                        <a:pt x="2155872" y="92707"/>
                      </a:lnTo>
                      <a:lnTo>
                        <a:pt x="2157034" y="91494"/>
                      </a:lnTo>
                      <a:lnTo>
                        <a:pt x="2157727" y="93685"/>
                      </a:lnTo>
                      <a:lnTo>
                        <a:pt x="2157937" y="95802"/>
                      </a:lnTo>
                      <a:lnTo>
                        <a:pt x="2159581" y="98277"/>
                      </a:lnTo>
                      <a:lnTo>
                        <a:pt x="2160038" y="98339"/>
                      </a:lnTo>
                      <a:lnTo>
                        <a:pt x="2162140" y="98649"/>
                      </a:lnTo>
                      <a:lnTo>
                        <a:pt x="2178445" y="101038"/>
                      </a:lnTo>
                      <a:lnTo>
                        <a:pt x="2183810" y="102721"/>
                      </a:lnTo>
                      <a:lnTo>
                        <a:pt x="2181326" y="108292"/>
                      </a:lnTo>
                      <a:lnTo>
                        <a:pt x="2182154" y="109604"/>
                      </a:lnTo>
                      <a:lnTo>
                        <a:pt x="2188174" y="115818"/>
                      </a:lnTo>
                      <a:lnTo>
                        <a:pt x="2189386" y="117056"/>
                      </a:lnTo>
                      <a:lnTo>
                        <a:pt x="2191871" y="118022"/>
                      </a:lnTo>
                      <a:lnTo>
                        <a:pt x="2202007" y="117861"/>
                      </a:lnTo>
                      <a:lnTo>
                        <a:pt x="2217151" y="117514"/>
                      </a:lnTo>
                      <a:lnTo>
                        <a:pt x="2228252" y="117972"/>
                      </a:lnTo>
                      <a:lnTo>
                        <a:pt x="2231194" y="118294"/>
                      </a:lnTo>
                      <a:lnTo>
                        <a:pt x="2231886" y="117948"/>
                      </a:lnTo>
                      <a:lnTo>
                        <a:pt x="2232233" y="118591"/>
                      </a:lnTo>
                      <a:lnTo>
                        <a:pt x="2236102" y="121414"/>
                      </a:lnTo>
                      <a:lnTo>
                        <a:pt x="2238834" y="122998"/>
                      </a:lnTo>
                      <a:lnTo>
                        <a:pt x="2241220" y="123110"/>
                      </a:lnTo>
                      <a:lnTo>
                        <a:pt x="2241739" y="123394"/>
                      </a:lnTo>
                      <a:lnTo>
                        <a:pt x="2242172" y="123642"/>
                      </a:lnTo>
                      <a:lnTo>
                        <a:pt x="2244718" y="123815"/>
                      </a:lnTo>
                      <a:lnTo>
                        <a:pt x="2248847" y="124112"/>
                      </a:lnTo>
                      <a:lnTo>
                        <a:pt x="2252160" y="123729"/>
                      </a:lnTo>
                      <a:lnTo>
                        <a:pt x="2252605" y="123828"/>
                      </a:lnTo>
                      <a:lnTo>
                        <a:pt x="2255275" y="124447"/>
                      </a:lnTo>
                      <a:lnTo>
                        <a:pt x="2256573" y="125152"/>
                      </a:lnTo>
                      <a:lnTo>
                        <a:pt x="2258081" y="125957"/>
                      </a:lnTo>
                      <a:lnTo>
                        <a:pt x="2265993" y="132790"/>
                      </a:lnTo>
                      <a:lnTo>
                        <a:pt x="2271469" y="132666"/>
                      </a:lnTo>
                      <a:lnTo>
                        <a:pt x="2273794" y="130809"/>
                      </a:lnTo>
                      <a:lnTo>
                        <a:pt x="2277094" y="125635"/>
                      </a:lnTo>
                      <a:lnTo>
                        <a:pt x="2279270" y="120312"/>
                      </a:lnTo>
                      <a:lnTo>
                        <a:pt x="2277527" y="119879"/>
                      </a:lnTo>
                      <a:lnTo>
                        <a:pt x="2273954" y="119557"/>
                      </a:lnTo>
                      <a:lnTo>
                        <a:pt x="2266401" y="118864"/>
                      </a:lnTo>
                      <a:lnTo>
                        <a:pt x="2258774" y="119025"/>
                      </a:lnTo>
                      <a:lnTo>
                        <a:pt x="2254521" y="119111"/>
                      </a:lnTo>
                      <a:lnTo>
                        <a:pt x="2252012" y="119656"/>
                      </a:lnTo>
                      <a:lnTo>
                        <a:pt x="2248835" y="120337"/>
                      </a:lnTo>
                      <a:lnTo>
                        <a:pt x="2245509" y="120869"/>
                      </a:lnTo>
                      <a:lnTo>
                        <a:pt x="2244261" y="121067"/>
                      </a:lnTo>
                      <a:lnTo>
                        <a:pt x="2242481" y="119693"/>
                      </a:lnTo>
                      <a:lnTo>
                        <a:pt x="2241998" y="119371"/>
                      </a:lnTo>
                      <a:lnTo>
                        <a:pt x="2239501" y="117712"/>
                      </a:lnTo>
                      <a:lnTo>
                        <a:pt x="2235212" y="115880"/>
                      </a:lnTo>
                      <a:lnTo>
                        <a:pt x="2236337" y="115200"/>
                      </a:lnTo>
                      <a:lnTo>
                        <a:pt x="2240601" y="113367"/>
                      </a:lnTo>
                      <a:lnTo>
                        <a:pt x="2243346" y="112612"/>
                      </a:lnTo>
                      <a:lnTo>
                        <a:pt x="2244928" y="112167"/>
                      </a:lnTo>
                      <a:lnTo>
                        <a:pt x="2248439" y="109889"/>
                      </a:lnTo>
                      <a:lnTo>
                        <a:pt x="2261135" y="102845"/>
                      </a:lnTo>
                      <a:lnTo>
                        <a:pt x="2262507" y="101954"/>
                      </a:lnTo>
                      <a:lnTo>
                        <a:pt x="2263484" y="101323"/>
                      </a:lnTo>
                      <a:lnTo>
                        <a:pt x="2266376" y="99429"/>
                      </a:lnTo>
                      <a:lnTo>
                        <a:pt x="2270592" y="96668"/>
                      </a:lnTo>
                      <a:lnTo>
                        <a:pt x="2271222" y="96259"/>
                      </a:lnTo>
                      <a:lnTo>
                        <a:pt x="2275759" y="93647"/>
                      </a:lnTo>
                      <a:lnTo>
                        <a:pt x="2277527" y="94477"/>
                      </a:lnTo>
                      <a:lnTo>
                        <a:pt x="2279208" y="95999"/>
                      </a:lnTo>
                      <a:lnTo>
                        <a:pt x="2279307" y="96086"/>
                      </a:lnTo>
                      <a:lnTo>
                        <a:pt x="2294129" y="110718"/>
                      </a:lnTo>
                      <a:lnTo>
                        <a:pt x="2294277" y="110780"/>
                      </a:lnTo>
                      <a:lnTo>
                        <a:pt x="2296292" y="111622"/>
                      </a:lnTo>
                      <a:lnTo>
                        <a:pt x="2299902" y="111869"/>
                      </a:lnTo>
                      <a:lnTo>
                        <a:pt x="2307727" y="112402"/>
                      </a:lnTo>
                      <a:lnTo>
                        <a:pt x="2308308" y="112352"/>
                      </a:lnTo>
                      <a:lnTo>
                        <a:pt x="2308914" y="112303"/>
                      </a:lnTo>
                      <a:lnTo>
                        <a:pt x="2312845" y="112946"/>
                      </a:lnTo>
                      <a:lnTo>
                        <a:pt x="2313611" y="113070"/>
                      </a:lnTo>
                      <a:lnTo>
                        <a:pt x="2314724" y="113602"/>
                      </a:lnTo>
                      <a:lnTo>
                        <a:pt x="2316925" y="120089"/>
                      </a:lnTo>
                      <a:lnTo>
                        <a:pt x="2317716" y="125090"/>
                      </a:lnTo>
                      <a:lnTo>
                        <a:pt x="2318828" y="132085"/>
                      </a:lnTo>
                      <a:lnTo>
                        <a:pt x="2318297" y="136888"/>
                      </a:lnTo>
                      <a:lnTo>
                        <a:pt x="2319063" y="138447"/>
                      </a:lnTo>
                      <a:lnTo>
                        <a:pt x="2319211" y="138757"/>
                      </a:lnTo>
                      <a:lnTo>
                        <a:pt x="2322092" y="140985"/>
                      </a:lnTo>
                      <a:lnTo>
                        <a:pt x="2326851" y="144662"/>
                      </a:lnTo>
                      <a:lnTo>
                        <a:pt x="2327803" y="145862"/>
                      </a:lnTo>
                      <a:lnTo>
                        <a:pt x="2329534" y="148066"/>
                      </a:lnTo>
                      <a:lnTo>
                        <a:pt x="2335937" y="151012"/>
                      </a:lnTo>
                      <a:lnTo>
                        <a:pt x="2337248" y="153030"/>
                      </a:lnTo>
                      <a:lnTo>
                        <a:pt x="2338644" y="159838"/>
                      </a:lnTo>
                      <a:lnTo>
                        <a:pt x="2343033" y="165496"/>
                      </a:lnTo>
                      <a:lnTo>
                        <a:pt x="2343725" y="166449"/>
                      </a:lnTo>
                      <a:lnTo>
                        <a:pt x="2344467" y="167464"/>
                      </a:lnTo>
                      <a:lnTo>
                        <a:pt x="2345233" y="168529"/>
                      </a:lnTo>
                      <a:lnTo>
                        <a:pt x="2347372" y="168640"/>
                      </a:lnTo>
                      <a:lnTo>
                        <a:pt x="2350104" y="170150"/>
                      </a:lnTo>
                      <a:lnTo>
                        <a:pt x="2350252" y="170237"/>
                      </a:lnTo>
                      <a:lnTo>
                        <a:pt x="2353120" y="169964"/>
                      </a:lnTo>
                      <a:lnTo>
                        <a:pt x="2356149" y="172242"/>
                      </a:lnTo>
                      <a:lnTo>
                        <a:pt x="2358065" y="172836"/>
                      </a:lnTo>
                      <a:lnTo>
                        <a:pt x="2361143" y="172539"/>
                      </a:lnTo>
                      <a:lnTo>
                        <a:pt x="2365074" y="171363"/>
                      </a:lnTo>
                      <a:lnTo>
                        <a:pt x="2366941" y="171400"/>
                      </a:lnTo>
                      <a:lnTo>
                        <a:pt x="2373543" y="171524"/>
                      </a:lnTo>
                      <a:lnTo>
                        <a:pt x="2376917" y="170695"/>
                      </a:lnTo>
                      <a:lnTo>
                        <a:pt x="2378351" y="170336"/>
                      </a:lnTo>
                      <a:lnTo>
                        <a:pt x="2381776" y="167365"/>
                      </a:lnTo>
                      <a:lnTo>
                        <a:pt x="2383321" y="164889"/>
                      </a:lnTo>
                      <a:lnTo>
                        <a:pt x="2383420" y="164666"/>
                      </a:lnTo>
                      <a:lnTo>
                        <a:pt x="2386498" y="157437"/>
                      </a:lnTo>
                      <a:lnTo>
                        <a:pt x="2387907" y="156236"/>
                      </a:lnTo>
                      <a:lnTo>
                        <a:pt x="2390157" y="157350"/>
                      </a:lnTo>
                      <a:lnTo>
                        <a:pt x="2391579" y="158056"/>
                      </a:lnTo>
                      <a:lnTo>
                        <a:pt x="2393754" y="159752"/>
                      </a:lnTo>
                      <a:lnTo>
                        <a:pt x="2395176" y="159640"/>
                      </a:lnTo>
                      <a:lnTo>
                        <a:pt x="2396511" y="159541"/>
                      </a:lnTo>
                      <a:lnTo>
                        <a:pt x="2397030" y="160173"/>
                      </a:lnTo>
                      <a:lnTo>
                        <a:pt x="2398786" y="162327"/>
                      </a:lnTo>
                      <a:lnTo>
                        <a:pt x="2401011" y="162686"/>
                      </a:lnTo>
                      <a:lnTo>
                        <a:pt x="2401443" y="162599"/>
                      </a:lnTo>
                      <a:lnTo>
                        <a:pt x="2403211" y="162252"/>
                      </a:lnTo>
                      <a:lnTo>
                        <a:pt x="2404806" y="162908"/>
                      </a:lnTo>
                      <a:lnTo>
                        <a:pt x="2406166" y="163453"/>
                      </a:lnTo>
                      <a:lnTo>
                        <a:pt x="2409157" y="162772"/>
                      </a:lnTo>
                      <a:lnTo>
                        <a:pt x="2409491" y="160915"/>
                      </a:lnTo>
                      <a:lnTo>
                        <a:pt x="2410097" y="157486"/>
                      </a:lnTo>
                      <a:lnTo>
                        <a:pt x="2410839" y="156533"/>
                      </a:lnTo>
                      <a:lnTo>
                        <a:pt x="2412260" y="154701"/>
                      </a:lnTo>
                      <a:lnTo>
                        <a:pt x="2416797" y="151396"/>
                      </a:lnTo>
                      <a:lnTo>
                        <a:pt x="2416921" y="151346"/>
                      </a:lnTo>
                      <a:lnTo>
                        <a:pt x="2422607" y="148858"/>
                      </a:lnTo>
                      <a:lnTo>
                        <a:pt x="2424499" y="146778"/>
                      </a:lnTo>
                      <a:lnTo>
                        <a:pt x="2426971" y="144067"/>
                      </a:lnTo>
                      <a:lnTo>
                        <a:pt x="2430074" y="141356"/>
                      </a:lnTo>
                      <a:lnTo>
                        <a:pt x="2431483" y="140131"/>
                      </a:lnTo>
                      <a:lnTo>
                        <a:pt x="2431483" y="139871"/>
                      </a:lnTo>
                      <a:lnTo>
                        <a:pt x="2432447" y="139240"/>
                      </a:lnTo>
                      <a:lnTo>
                        <a:pt x="2435402" y="137469"/>
                      </a:lnTo>
                      <a:lnTo>
                        <a:pt x="2436663" y="136962"/>
                      </a:lnTo>
                      <a:lnTo>
                        <a:pt x="2437837" y="136479"/>
                      </a:lnTo>
                      <a:lnTo>
                        <a:pt x="2438047" y="135972"/>
                      </a:lnTo>
                      <a:lnTo>
                        <a:pt x="2438752" y="134189"/>
                      </a:lnTo>
                      <a:lnTo>
                        <a:pt x="2438715" y="133793"/>
                      </a:lnTo>
                      <a:lnTo>
                        <a:pt x="2438455" y="130648"/>
                      </a:lnTo>
                      <a:lnTo>
                        <a:pt x="2440643" y="129200"/>
                      </a:lnTo>
                      <a:lnTo>
                        <a:pt x="2442090" y="125165"/>
                      </a:lnTo>
                      <a:lnTo>
                        <a:pt x="2442967" y="121141"/>
                      </a:lnTo>
                      <a:lnTo>
                        <a:pt x="2443981" y="120201"/>
                      </a:lnTo>
                      <a:lnTo>
                        <a:pt x="2447022" y="117378"/>
                      </a:lnTo>
                      <a:lnTo>
                        <a:pt x="2449173" y="108775"/>
                      </a:lnTo>
                      <a:lnTo>
                        <a:pt x="2449408" y="108539"/>
                      </a:lnTo>
                      <a:lnTo>
                        <a:pt x="2454637" y="103254"/>
                      </a:lnTo>
                      <a:lnTo>
                        <a:pt x="2455626" y="101496"/>
                      </a:lnTo>
                      <a:lnTo>
                        <a:pt x="2456479" y="99998"/>
                      </a:lnTo>
                      <a:lnTo>
                        <a:pt x="2456961" y="98389"/>
                      </a:lnTo>
                      <a:lnTo>
                        <a:pt x="2457913" y="95257"/>
                      </a:lnTo>
                      <a:lnTo>
                        <a:pt x="2459582" y="93276"/>
                      </a:lnTo>
                      <a:lnTo>
                        <a:pt x="2459854" y="92942"/>
                      </a:lnTo>
                      <a:lnTo>
                        <a:pt x="2461411" y="86629"/>
                      </a:lnTo>
                      <a:lnTo>
                        <a:pt x="2462536" y="85688"/>
                      </a:lnTo>
                      <a:lnTo>
                        <a:pt x="2463130" y="85193"/>
                      </a:lnTo>
                      <a:lnTo>
                        <a:pt x="2463872" y="85019"/>
                      </a:lnTo>
                      <a:lnTo>
                        <a:pt x="2465269" y="84685"/>
                      </a:lnTo>
                      <a:lnTo>
                        <a:pt x="2468829" y="82964"/>
                      </a:lnTo>
                      <a:lnTo>
                        <a:pt x="2471326" y="81751"/>
                      </a:lnTo>
                      <a:lnTo>
                        <a:pt x="2480634" y="73507"/>
                      </a:lnTo>
                      <a:lnTo>
                        <a:pt x="2482019" y="70573"/>
                      </a:lnTo>
                      <a:lnTo>
                        <a:pt x="2483391" y="66785"/>
                      </a:lnTo>
                      <a:lnTo>
                        <a:pt x="2484244" y="65869"/>
                      </a:lnTo>
                      <a:lnTo>
                        <a:pt x="2485110" y="64953"/>
                      </a:lnTo>
                      <a:lnTo>
                        <a:pt x="2488521" y="63554"/>
                      </a:lnTo>
                      <a:lnTo>
                        <a:pt x="2491488" y="62328"/>
                      </a:lnTo>
                      <a:lnTo>
                        <a:pt x="2494233" y="61004"/>
                      </a:lnTo>
                      <a:lnTo>
                        <a:pt x="2495518" y="60385"/>
                      </a:lnTo>
                      <a:lnTo>
                        <a:pt x="2496384" y="59692"/>
                      </a:lnTo>
                      <a:lnTo>
                        <a:pt x="2496928" y="59258"/>
                      </a:lnTo>
                      <a:lnTo>
                        <a:pt x="2497150" y="58664"/>
                      </a:lnTo>
                      <a:lnTo>
                        <a:pt x="2498584" y="54951"/>
                      </a:lnTo>
                      <a:lnTo>
                        <a:pt x="2498658" y="53737"/>
                      </a:lnTo>
                      <a:lnTo>
                        <a:pt x="2497904" y="51088"/>
                      </a:lnTo>
                      <a:lnTo>
                        <a:pt x="2498967" y="50209"/>
                      </a:lnTo>
                      <a:lnTo>
                        <a:pt x="2500710" y="48427"/>
                      </a:lnTo>
                      <a:lnTo>
                        <a:pt x="2500834" y="48229"/>
                      </a:lnTo>
                      <a:lnTo>
                        <a:pt x="2501081" y="48860"/>
                      </a:lnTo>
                      <a:lnTo>
                        <a:pt x="2501168" y="49058"/>
                      </a:lnTo>
                      <a:lnTo>
                        <a:pt x="2501291" y="49194"/>
                      </a:lnTo>
                      <a:lnTo>
                        <a:pt x="2501625" y="49541"/>
                      </a:lnTo>
                      <a:lnTo>
                        <a:pt x="2502725" y="50321"/>
                      </a:lnTo>
                      <a:lnTo>
                        <a:pt x="2503059" y="50506"/>
                      </a:lnTo>
                      <a:lnTo>
                        <a:pt x="2503887" y="51002"/>
                      </a:lnTo>
                      <a:lnTo>
                        <a:pt x="2504073" y="51101"/>
                      </a:lnTo>
                      <a:lnTo>
                        <a:pt x="2505556" y="51064"/>
                      </a:lnTo>
                      <a:lnTo>
                        <a:pt x="2506409" y="50606"/>
                      </a:lnTo>
                      <a:lnTo>
                        <a:pt x="2507188" y="50160"/>
                      </a:lnTo>
                      <a:lnTo>
                        <a:pt x="2510056" y="48229"/>
                      </a:lnTo>
                      <a:lnTo>
                        <a:pt x="2510353" y="47956"/>
                      </a:lnTo>
                      <a:lnTo>
                        <a:pt x="2510649" y="47684"/>
                      </a:lnTo>
                      <a:lnTo>
                        <a:pt x="2510773" y="47573"/>
                      </a:lnTo>
                      <a:lnTo>
                        <a:pt x="2511638" y="46793"/>
                      </a:lnTo>
                      <a:lnTo>
                        <a:pt x="2511787" y="46657"/>
                      </a:lnTo>
                      <a:lnTo>
                        <a:pt x="2511972" y="46483"/>
                      </a:lnTo>
                      <a:lnTo>
                        <a:pt x="2512256" y="46372"/>
                      </a:lnTo>
                      <a:lnTo>
                        <a:pt x="2513023" y="46038"/>
                      </a:lnTo>
                      <a:lnTo>
                        <a:pt x="2513864" y="46013"/>
                      </a:lnTo>
                      <a:lnTo>
                        <a:pt x="2515223" y="46360"/>
                      </a:lnTo>
                      <a:lnTo>
                        <a:pt x="2515359" y="46384"/>
                      </a:lnTo>
                      <a:lnTo>
                        <a:pt x="2518141" y="47350"/>
                      </a:lnTo>
                      <a:lnTo>
                        <a:pt x="2519501" y="47486"/>
                      </a:lnTo>
                      <a:lnTo>
                        <a:pt x="2519624" y="47486"/>
                      </a:lnTo>
                      <a:lnTo>
                        <a:pt x="2519834" y="47486"/>
                      </a:lnTo>
                      <a:lnTo>
                        <a:pt x="2519995" y="47486"/>
                      </a:lnTo>
                      <a:lnTo>
                        <a:pt x="2520774" y="47337"/>
                      </a:lnTo>
                      <a:lnTo>
                        <a:pt x="2521305" y="47226"/>
                      </a:lnTo>
                      <a:lnTo>
                        <a:pt x="2522356" y="47028"/>
                      </a:lnTo>
                      <a:lnTo>
                        <a:pt x="2522604" y="47053"/>
                      </a:lnTo>
                      <a:lnTo>
                        <a:pt x="2524050" y="47176"/>
                      </a:lnTo>
                      <a:lnTo>
                        <a:pt x="2525954" y="47337"/>
                      </a:lnTo>
                      <a:lnTo>
                        <a:pt x="2528809" y="47399"/>
                      </a:lnTo>
                      <a:lnTo>
                        <a:pt x="2529810" y="47350"/>
                      </a:lnTo>
                      <a:lnTo>
                        <a:pt x="2530157" y="47337"/>
                      </a:lnTo>
                      <a:lnTo>
                        <a:pt x="2531022" y="47300"/>
                      </a:lnTo>
                      <a:lnTo>
                        <a:pt x="2532716" y="46941"/>
                      </a:lnTo>
                      <a:lnTo>
                        <a:pt x="2535225" y="46038"/>
                      </a:lnTo>
                      <a:lnTo>
                        <a:pt x="2537722" y="46000"/>
                      </a:lnTo>
                      <a:lnTo>
                        <a:pt x="2540380" y="46285"/>
                      </a:lnTo>
                      <a:lnTo>
                        <a:pt x="2542012" y="46459"/>
                      </a:lnTo>
                      <a:lnTo>
                        <a:pt x="2542383" y="46496"/>
                      </a:lnTo>
                      <a:lnTo>
                        <a:pt x="2545337" y="46211"/>
                      </a:lnTo>
                      <a:lnTo>
                        <a:pt x="2550171" y="45023"/>
                      </a:lnTo>
                      <a:lnTo>
                        <a:pt x="2553966" y="43921"/>
                      </a:lnTo>
                      <a:lnTo>
                        <a:pt x="2554225" y="43847"/>
                      </a:lnTo>
                      <a:lnTo>
                        <a:pt x="2554423" y="43748"/>
                      </a:lnTo>
                      <a:lnTo>
                        <a:pt x="2555561" y="43191"/>
                      </a:lnTo>
                      <a:lnTo>
                        <a:pt x="2556451" y="42769"/>
                      </a:lnTo>
                      <a:lnTo>
                        <a:pt x="2557724" y="42943"/>
                      </a:lnTo>
                      <a:lnTo>
                        <a:pt x="2557909" y="43228"/>
                      </a:lnTo>
                      <a:lnTo>
                        <a:pt x="2558441" y="43933"/>
                      </a:lnTo>
                      <a:lnTo>
                        <a:pt x="2559714" y="45815"/>
                      </a:lnTo>
                      <a:lnTo>
                        <a:pt x="2561309" y="48068"/>
                      </a:lnTo>
                      <a:lnTo>
                        <a:pt x="2561507" y="48352"/>
                      </a:lnTo>
                      <a:lnTo>
                        <a:pt x="2561915" y="48538"/>
                      </a:lnTo>
                      <a:lnTo>
                        <a:pt x="2562842" y="48947"/>
                      </a:lnTo>
                      <a:lnTo>
                        <a:pt x="2563114" y="49070"/>
                      </a:lnTo>
                      <a:lnTo>
                        <a:pt x="2564535" y="49430"/>
                      </a:lnTo>
                      <a:lnTo>
                        <a:pt x="2565314" y="49628"/>
                      </a:lnTo>
                      <a:lnTo>
                        <a:pt x="2565945" y="49132"/>
                      </a:lnTo>
                      <a:lnTo>
                        <a:pt x="2566377" y="48798"/>
                      </a:lnTo>
                      <a:lnTo>
                        <a:pt x="2568392" y="47102"/>
                      </a:lnTo>
                      <a:lnTo>
                        <a:pt x="2569666" y="45926"/>
                      </a:lnTo>
                      <a:lnTo>
                        <a:pt x="2571681" y="44577"/>
                      </a:lnTo>
                      <a:lnTo>
                        <a:pt x="2572336" y="44243"/>
                      </a:lnTo>
                      <a:lnTo>
                        <a:pt x="2575377" y="42708"/>
                      </a:lnTo>
                      <a:lnTo>
                        <a:pt x="2576353" y="42138"/>
                      </a:lnTo>
                      <a:lnTo>
                        <a:pt x="2576959" y="41655"/>
                      </a:lnTo>
                      <a:lnTo>
                        <a:pt x="2577367" y="41334"/>
                      </a:lnTo>
                      <a:lnTo>
                        <a:pt x="2577726" y="41074"/>
                      </a:lnTo>
                      <a:lnTo>
                        <a:pt x="2578282" y="40430"/>
                      </a:lnTo>
                      <a:lnTo>
                        <a:pt x="2578801" y="39848"/>
                      </a:lnTo>
                      <a:lnTo>
                        <a:pt x="2579209" y="39625"/>
                      </a:lnTo>
                      <a:lnTo>
                        <a:pt x="2579778" y="39056"/>
                      </a:lnTo>
                      <a:lnTo>
                        <a:pt x="2580643" y="37805"/>
                      </a:lnTo>
                      <a:lnTo>
                        <a:pt x="2581632" y="36407"/>
                      </a:lnTo>
                      <a:lnTo>
                        <a:pt x="2583054" y="35082"/>
                      </a:lnTo>
                      <a:lnTo>
                        <a:pt x="2583548" y="34934"/>
                      </a:lnTo>
                      <a:lnTo>
                        <a:pt x="2584018" y="34649"/>
                      </a:lnTo>
                      <a:lnTo>
                        <a:pt x="2586119" y="34079"/>
                      </a:lnTo>
                      <a:lnTo>
                        <a:pt x="2586478" y="33956"/>
                      </a:lnTo>
                      <a:lnTo>
                        <a:pt x="2588060" y="33002"/>
                      </a:lnTo>
                      <a:lnTo>
                        <a:pt x="2588172" y="32916"/>
                      </a:lnTo>
                      <a:lnTo>
                        <a:pt x="2589123" y="32074"/>
                      </a:lnTo>
                      <a:lnTo>
                        <a:pt x="2589445" y="31170"/>
                      </a:lnTo>
                      <a:lnTo>
                        <a:pt x="2589519" y="30291"/>
                      </a:lnTo>
                      <a:lnTo>
                        <a:pt x="2589544" y="30093"/>
                      </a:lnTo>
                      <a:lnTo>
                        <a:pt x="2589865" y="29004"/>
                      </a:lnTo>
                      <a:lnTo>
                        <a:pt x="2590112" y="28496"/>
                      </a:lnTo>
                      <a:lnTo>
                        <a:pt x="2590187" y="28336"/>
                      </a:lnTo>
                      <a:lnTo>
                        <a:pt x="2590298" y="28125"/>
                      </a:lnTo>
                      <a:lnTo>
                        <a:pt x="2591064" y="26912"/>
                      </a:lnTo>
                      <a:lnTo>
                        <a:pt x="2591719" y="25922"/>
                      </a:lnTo>
                      <a:lnTo>
                        <a:pt x="2592375" y="24931"/>
                      </a:lnTo>
                      <a:lnTo>
                        <a:pt x="2593030" y="24052"/>
                      </a:lnTo>
                      <a:lnTo>
                        <a:pt x="2593351" y="23384"/>
                      </a:lnTo>
                      <a:lnTo>
                        <a:pt x="2593351" y="22295"/>
                      </a:lnTo>
                      <a:lnTo>
                        <a:pt x="2593339" y="21527"/>
                      </a:lnTo>
                      <a:lnTo>
                        <a:pt x="2593648" y="19769"/>
                      </a:lnTo>
                      <a:lnTo>
                        <a:pt x="2593982" y="19212"/>
                      </a:lnTo>
                      <a:lnTo>
                        <a:pt x="2594303" y="18680"/>
                      </a:lnTo>
                      <a:lnTo>
                        <a:pt x="2594859" y="18185"/>
                      </a:lnTo>
                      <a:lnTo>
                        <a:pt x="2595193" y="17900"/>
                      </a:lnTo>
                      <a:lnTo>
                        <a:pt x="2596936" y="17232"/>
                      </a:lnTo>
                      <a:lnTo>
                        <a:pt x="2597950" y="16563"/>
                      </a:lnTo>
                      <a:lnTo>
                        <a:pt x="2598234" y="16278"/>
                      </a:lnTo>
                      <a:lnTo>
                        <a:pt x="2598654" y="15783"/>
                      </a:lnTo>
                      <a:lnTo>
                        <a:pt x="2598828" y="15622"/>
                      </a:lnTo>
                      <a:lnTo>
                        <a:pt x="2600348" y="13481"/>
                      </a:lnTo>
                      <a:lnTo>
                        <a:pt x="2601312" y="12404"/>
                      </a:lnTo>
                      <a:lnTo>
                        <a:pt x="2602042" y="11587"/>
                      </a:lnTo>
                      <a:lnTo>
                        <a:pt x="2603204" y="10287"/>
                      </a:lnTo>
                      <a:lnTo>
                        <a:pt x="2604007" y="9507"/>
                      </a:lnTo>
                      <a:lnTo>
                        <a:pt x="2604662" y="9334"/>
                      </a:lnTo>
                      <a:lnTo>
                        <a:pt x="2604860" y="9284"/>
                      </a:lnTo>
                      <a:lnTo>
                        <a:pt x="2605083" y="9247"/>
                      </a:lnTo>
                      <a:lnTo>
                        <a:pt x="2606665" y="9037"/>
                      </a:lnTo>
                      <a:lnTo>
                        <a:pt x="2608482" y="8789"/>
                      </a:lnTo>
                      <a:lnTo>
                        <a:pt x="2612475" y="8207"/>
                      </a:lnTo>
                      <a:lnTo>
                        <a:pt x="2612871" y="8195"/>
                      </a:lnTo>
                      <a:lnTo>
                        <a:pt x="2613229" y="8121"/>
                      </a:lnTo>
                      <a:lnTo>
                        <a:pt x="2613823" y="8183"/>
                      </a:lnTo>
                      <a:lnTo>
                        <a:pt x="2614997" y="8232"/>
                      </a:lnTo>
                      <a:lnTo>
                        <a:pt x="2616060" y="8207"/>
                      </a:lnTo>
                      <a:lnTo>
                        <a:pt x="2617457" y="7947"/>
                      </a:lnTo>
                      <a:lnTo>
                        <a:pt x="2620993" y="7700"/>
                      </a:lnTo>
                      <a:lnTo>
                        <a:pt x="2621796" y="7465"/>
                      </a:lnTo>
                      <a:lnTo>
                        <a:pt x="2622538" y="7217"/>
                      </a:lnTo>
                      <a:lnTo>
                        <a:pt x="2623069" y="7031"/>
                      </a:lnTo>
                      <a:lnTo>
                        <a:pt x="2623354" y="6945"/>
                      </a:lnTo>
                      <a:lnTo>
                        <a:pt x="2624503" y="6536"/>
                      </a:lnTo>
                      <a:lnTo>
                        <a:pt x="2625109" y="6276"/>
                      </a:lnTo>
                      <a:lnTo>
                        <a:pt x="2626964" y="5781"/>
                      </a:lnTo>
                      <a:lnTo>
                        <a:pt x="2629287" y="4890"/>
                      </a:lnTo>
                      <a:lnTo>
                        <a:pt x="2630388" y="3788"/>
                      </a:lnTo>
                      <a:lnTo>
                        <a:pt x="2631710" y="3454"/>
                      </a:lnTo>
                      <a:lnTo>
                        <a:pt x="2632489" y="3887"/>
                      </a:lnTo>
                      <a:lnTo>
                        <a:pt x="2632934" y="4543"/>
                      </a:lnTo>
                      <a:lnTo>
                        <a:pt x="2633392" y="5075"/>
                      </a:lnTo>
                      <a:lnTo>
                        <a:pt x="2633726" y="5075"/>
                      </a:lnTo>
                      <a:lnTo>
                        <a:pt x="2634492" y="5075"/>
                      </a:lnTo>
                      <a:lnTo>
                        <a:pt x="2635159" y="4853"/>
                      </a:lnTo>
                      <a:lnTo>
                        <a:pt x="2636037" y="4073"/>
                      </a:lnTo>
                      <a:lnTo>
                        <a:pt x="2636593" y="3627"/>
                      </a:lnTo>
                      <a:lnTo>
                        <a:pt x="2637916" y="3293"/>
                      </a:lnTo>
                      <a:lnTo>
                        <a:pt x="2638695" y="3070"/>
                      </a:lnTo>
                      <a:lnTo>
                        <a:pt x="2639350" y="2624"/>
                      </a:lnTo>
                      <a:lnTo>
                        <a:pt x="2640895" y="1857"/>
                      </a:lnTo>
                      <a:lnTo>
                        <a:pt x="2641340" y="1733"/>
                      </a:lnTo>
                      <a:lnTo>
                        <a:pt x="2641897" y="1733"/>
                      </a:lnTo>
                      <a:lnTo>
                        <a:pt x="2642453" y="2055"/>
                      </a:lnTo>
                      <a:lnTo>
                        <a:pt x="2644110" y="2154"/>
                      </a:lnTo>
                      <a:lnTo>
                        <a:pt x="2645111" y="2042"/>
                      </a:lnTo>
                      <a:lnTo>
                        <a:pt x="2646322" y="1919"/>
                      </a:lnTo>
                      <a:lnTo>
                        <a:pt x="2647769" y="1473"/>
                      </a:lnTo>
                      <a:lnTo>
                        <a:pt x="2649648" y="693"/>
                      </a:lnTo>
                      <a:lnTo>
                        <a:pt x="2652627" y="347"/>
                      </a:lnTo>
                      <a:lnTo>
                        <a:pt x="2654407" y="0"/>
                      </a:lnTo>
                      <a:lnTo>
                        <a:pt x="2655174" y="0"/>
                      </a:lnTo>
                      <a:lnTo>
                        <a:pt x="2655619" y="322"/>
                      </a:lnTo>
                      <a:lnTo>
                        <a:pt x="2655631" y="866"/>
                      </a:lnTo>
                    </a:path>
                  </a:pathLst>
                </a:custGeom>
                <a:solidFill>
                  <a:schemeClr val="accent1">
                    <a:lumMod val="40000"/>
                    <a:lumOff val="60000"/>
                  </a:schemeClr>
                </a:solidFill>
                <a:ln w="12352" cap="flat">
                  <a:solidFill>
                    <a:srgbClr val="000000"/>
                  </a:solidFill>
                  <a:prstDash val="solid"/>
                  <a:round/>
                </a:ln>
              </p:spPr>
              <p:txBody>
                <a:bodyPr rtlCol="0" anchor="ctr"/>
                <a:lstStyle/>
                <a:p>
                  <a:endParaRPr lang="LID4096"/>
                </a:p>
              </p:txBody>
            </p:sp>
            <p:sp>
              <p:nvSpPr>
                <p:cNvPr id="101" name="Freeform: Shape 100">
                  <a:extLst>
                    <a:ext uri="{FF2B5EF4-FFF2-40B4-BE49-F238E27FC236}">
                      <a16:creationId xmlns:a16="http://schemas.microsoft.com/office/drawing/2014/main" id="{0DBFE9E6-D48B-8430-2937-5AE1E359DC9A}"/>
                    </a:ext>
                  </a:extLst>
                </p:cNvPr>
                <p:cNvSpPr/>
                <p:nvPr/>
              </p:nvSpPr>
              <p:spPr>
                <a:xfrm>
                  <a:off x="9047356" y="1131014"/>
                  <a:ext cx="1574424" cy="883999"/>
                </a:xfrm>
                <a:custGeom>
                  <a:avLst/>
                  <a:gdLst>
                    <a:gd name="connsiteX0" fmla="*/ 663048 w 1574424"/>
                    <a:gd name="connsiteY0" fmla="*/ 21805 h 883999"/>
                    <a:gd name="connsiteX1" fmla="*/ 666090 w 1574424"/>
                    <a:gd name="connsiteY1" fmla="*/ 21863 h 883999"/>
                    <a:gd name="connsiteX2" fmla="*/ 668722 w 1574424"/>
                    <a:gd name="connsiteY2" fmla="*/ 21423 h 883999"/>
                    <a:gd name="connsiteX3" fmla="*/ 671096 w 1574424"/>
                    <a:gd name="connsiteY3" fmla="*/ 21173 h 883999"/>
                    <a:gd name="connsiteX4" fmla="*/ 673729 w 1574424"/>
                    <a:gd name="connsiteY4" fmla="*/ 21167 h 883999"/>
                    <a:gd name="connsiteX5" fmla="*/ 674656 w 1574424"/>
                    <a:gd name="connsiteY5" fmla="*/ 19938 h 883999"/>
                    <a:gd name="connsiteX6" fmla="*/ 674508 w 1574424"/>
                    <a:gd name="connsiteY6" fmla="*/ 15397 h 883999"/>
                    <a:gd name="connsiteX7" fmla="*/ 675818 w 1574424"/>
                    <a:gd name="connsiteY7" fmla="*/ 13922 h 883999"/>
                    <a:gd name="connsiteX8" fmla="*/ 677932 w 1574424"/>
                    <a:gd name="connsiteY8" fmla="*/ 11953 h 883999"/>
                    <a:gd name="connsiteX9" fmla="*/ 687055 w 1574424"/>
                    <a:gd name="connsiteY9" fmla="*/ 11522 h 883999"/>
                    <a:gd name="connsiteX10" fmla="*/ 689849 w 1574424"/>
                    <a:gd name="connsiteY10" fmla="*/ 11015 h 883999"/>
                    <a:gd name="connsiteX11" fmla="*/ 690233 w 1574424"/>
                    <a:gd name="connsiteY11" fmla="*/ 15619 h 883999"/>
                    <a:gd name="connsiteX12" fmla="*/ 689676 w 1574424"/>
                    <a:gd name="connsiteY12" fmla="*/ 19870 h 883999"/>
                    <a:gd name="connsiteX13" fmla="*/ 688551 w 1574424"/>
                    <a:gd name="connsiteY13" fmla="*/ 23529 h 883999"/>
                    <a:gd name="connsiteX14" fmla="*/ 688971 w 1574424"/>
                    <a:gd name="connsiteY14" fmla="*/ 25898 h 883999"/>
                    <a:gd name="connsiteX15" fmla="*/ 690801 w 1574424"/>
                    <a:gd name="connsiteY15" fmla="*/ 28133 h 883999"/>
                    <a:gd name="connsiteX16" fmla="*/ 693855 w 1574424"/>
                    <a:gd name="connsiteY16" fmla="*/ 30030 h 883999"/>
                    <a:gd name="connsiteX17" fmla="*/ 695177 w 1574424"/>
                    <a:gd name="connsiteY17" fmla="*/ 31870 h 883999"/>
                    <a:gd name="connsiteX18" fmla="*/ 696636 w 1574424"/>
                    <a:gd name="connsiteY18" fmla="*/ 33832 h 883999"/>
                    <a:gd name="connsiteX19" fmla="*/ 698218 w 1574424"/>
                    <a:gd name="connsiteY19" fmla="*/ 37266 h 883999"/>
                    <a:gd name="connsiteX20" fmla="*/ 698886 w 1574424"/>
                    <a:gd name="connsiteY20" fmla="*/ 40090 h 883999"/>
                    <a:gd name="connsiteX21" fmla="*/ 703769 w 1574424"/>
                    <a:gd name="connsiteY21" fmla="*/ 51253 h 883999"/>
                    <a:gd name="connsiteX22" fmla="*/ 704164 w 1574424"/>
                    <a:gd name="connsiteY22" fmla="*/ 51988 h 883999"/>
                    <a:gd name="connsiteX23" fmla="*/ 706217 w 1574424"/>
                    <a:gd name="connsiteY23" fmla="*/ 53126 h 883999"/>
                    <a:gd name="connsiteX24" fmla="*/ 709344 w 1574424"/>
                    <a:gd name="connsiteY24" fmla="*/ 53367 h 883999"/>
                    <a:gd name="connsiteX25" fmla="*/ 711445 w 1574424"/>
                    <a:gd name="connsiteY25" fmla="*/ 52583 h 883999"/>
                    <a:gd name="connsiteX26" fmla="*/ 712323 w 1574424"/>
                    <a:gd name="connsiteY26" fmla="*/ 49526 h 883999"/>
                    <a:gd name="connsiteX27" fmla="*/ 713485 w 1574424"/>
                    <a:gd name="connsiteY27" fmla="*/ 49655 h 883999"/>
                    <a:gd name="connsiteX28" fmla="*/ 716934 w 1574424"/>
                    <a:gd name="connsiteY28" fmla="*/ 50014 h 883999"/>
                    <a:gd name="connsiteX29" fmla="*/ 717206 w 1574424"/>
                    <a:gd name="connsiteY29" fmla="*/ 49032 h 883999"/>
                    <a:gd name="connsiteX30" fmla="*/ 717070 w 1574424"/>
                    <a:gd name="connsiteY30" fmla="*/ 47559 h 883999"/>
                    <a:gd name="connsiteX31" fmla="*/ 715352 w 1574424"/>
                    <a:gd name="connsiteY31" fmla="*/ 44737 h 883999"/>
                    <a:gd name="connsiteX32" fmla="*/ 714425 w 1574424"/>
                    <a:gd name="connsiteY32" fmla="*/ 41914 h 883999"/>
                    <a:gd name="connsiteX33" fmla="*/ 713770 w 1574424"/>
                    <a:gd name="connsiteY33" fmla="*/ 40320 h 883999"/>
                    <a:gd name="connsiteX34" fmla="*/ 713634 w 1574424"/>
                    <a:gd name="connsiteY34" fmla="*/ 38111 h 883999"/>
                    <a:gd name="connsiteX35" fmla="*/ 715871 w 1574424"/>
                    <a:gd name="connsiteY35" fmla="*/ 36513 h 883999"/>
                    <a:gd name="connsiteX36" fmla="*/ 719567 w 1574424"/>
                    <a:gd name="connsiteY36" fmla="*/ 35161 h 883999"/>
                    <a:gd name="connsiteX37" fmla="*/ 723523 w 1574424"/>
                    <a:gd name="connsiteY37" fmla="*/ 34177 h 883999"/>
                    <a:gd name="connsiteX38" fmla="*/ 726156 w 1574424"/>
                    <a:gd name="connsiteY38" fmla="*/ 33808 h 883999"/>
                    <a:gd name="connsiteX39" fmla="*/ 727862 w 1574424"/>
                    <a:gd name="connsiteY39" fmla="*/ 32458 h 883999"/>
                    <a:gd name="connsiteX40" fmla="*/ 730013 w 1574424"/>
                    <a:gd name="connsiteY40" fmla="*/ 32053 h 883999"/>
                    <a:gd name="connsiteX41" fmla="*/ 732881 w 1574424"/>
                    <a:gd name="connsiteY41" fmla="*/ 32824 h 883999"/>
                    <a:gd name="connsiteX42" fmla="*/ 736701 w 1574424"/>
                    <a:gd name="connsiteY42" fmla="*/ 32457 h 883999"/>
                    <a:gd name="connsiteX43" fmla="*/ 738667 w 1574424"/>
                    <a:gd name="connsiteY43" fmla="*/ 30725 h 883999"/>
                    <a:gd name="connsiteX44" fmla="*/ 739730 w 1574424"/>
                    <a:gd name="connsiteY44" fmla="*/ 29387 h 883999"/>
                    <a:gd name="connsiteX45" fmla="*/ 742474 w 1574424"/>
                    <a:gd name="connsiteY45" fmla="*/ 26652 h 883999"/>
                    <a:gd name="connsiteX46" fmla="*/ 744613 w 1574424"/>
                    <a:gd name="connsiteY46" fmla="*/ 24847 h 883999"/>
                    <a:gd name="connsiteX47" fmla="*/ 747641 w 1574424"/>
                    <a:gd name="connsiteY47" fmla="*/ 25094 h 883999"/>
                    <a:gd name="connsiteX48" fmla="*/ 750670 w 1574424"/>
                    <a:gd name="connsiteY48" fmla="*/ 26814 h 883999"/>
                    <a:gd name="connsiteX49" fmla="*/ 753711 w 1574424"/>
                    <a:gd name="connsiteY49" fmla="*/ 28534 h 883999"/>
                    <a:gd name="connsiteX50" fmla="*/ 757136 w 1574424"/>
                    <a:gd name="connsiteY50" fmla="*/ 28781 h 883999"/>
                    <a:gd name="connsiteX51" fmla="*/ 763069 w 1574424"/>
                    <a:gd name="connsiteY51" fmla="*/ 26822 h 883999"/>
                    <a:gd name="connsiteX52" fmla="*/ 767581 w 1574424"/>
                    <a:gd name="connsiteY52" fmla="*/ 27199 h 883999"/>
                    <a:gd name="connsiteX53" fmla="*/ 773750 w 1574424"/>
                    <a:gd name="connsiteY53" fmla="*/ 26834 h 883999"/>
                    <a:gd name="connsiteX54" fmla="*/ 774232 w 1574424"/>
                    <a:gd name="connsiteY54" fmla="*/ 26323 h 883999"/>
                    <a:gd name="connsiteX55" fmla="*/ 775073 w 1574424"/>
                    <a:gd name="connsiteY55" fmla="*/ 22661 h 883999"/>
                    <a:gd name="connsiteX56" fmla="*/ 778806 w 1574424"/>
                    <a:gd name="connsiteY56" fmla="*/ 21724 h 883999"/>
                    <a:gd name="connsiteX57" fmla="*/ 785877 w 1574424"/>
                    <a:gd name="connsiteY57" fmla="*/ 25869 h 883999"/>
                    <a:gd name="connsiteX58" fmla="*/ 784814 w 1574424"/>
                    <a:gd name="connsiteY58" fmla="*/ 33478 h 883999"/>
                    <a:gd name="connsiteX59" fmla="*/ 786780 w 1574424"/>
                    <a:gd name="connsiteY59" fmla="*/ 34954 h 883999"/>
                    <a:gd name="connsiteX60" fmla="*/ 790958 w 1574424"/>
                    <a:gd name="connsiteY60" fmla="*/ 36797 h 883999"/>
                    <a:gd name="connsiteX61" fmla="*/ 793888 w 1574424"/>
                    <a:gd name="connsiteY61" fmla="*/ 37913 h 883999"/>
                    <a:gd name="connsiteX62" fmla="*/ 797312 w 1574424"/>
                    <a:gd name="connsiteY62" fmla="*/ 39146 h 883999"/>
                    <a:gd name="connsiteX63" fmla="*/ 800217 w 1574424"/>
                    <a:gd name="connsiteY63" fmla="*/ 39521 h 883999"/>
                    <a:gd name="connsiteX64" fmla="*/ 802059 w 1574424"/>
                    <a:gd name="connsiteY64" fmla="*/ 40508 h 883999"/>
                    <a:gd name="connsiteX65" fmla="*/ 804816 w 1574424"/>
                    <a:gd name="connsiteY65" fmla="*/ 42600 h 883999"/>
                    <a:gd name="connsiteX66" fmla="*/ 807449 w 1574424"/>
                    <a:gd name="connsiteY66" fmla="*/ 43220 h 883999"/>
                    <a:gd name="connsiteX67" fmla="*/ 811009 w 1574424"/>
                    <a:gd name="connsiteY67" fmla="*/ 42492 h 883999"/>
                    <a:gd name="connsiteX68" fmla="*/ 813123 w 1574424"/>
                    <a:gd name="connsiteY68" fmla="*/ 41762 h 883999"/>
                    <a:gd name="connsiteX69" fmla="*/ 814965 w 1574424"/>
                    <a:gd name="connsiteY69" fmla="*/ 40662 h 883999"/>
                    <a:gd name="connsiteX70" fmla="*/ 820416 w 1574424"/>
                    <a:gd name="connsiteY70" fmla="*/ 39344 h 883999"/>
                    <a:gd name="connsiteX71" fmla="*/ 825127 w 1574424"/>
                    <a:gd name="connsiteY71" fmla="*/ 39831 h 883999"/>
                    <a:gd name="connsiteX72" fmla="*/ 829070 w 1574424"/>
                    <a:gd name="connsiteY72" fmla="*/ 40702 h 883999"/>
                    <a:gd name="connsiteX73" fmla="*/ 831567 w 1574424"/>
                    <a:gd name="connsiteY73" fmla="*/ 41569 h 883999"/>
                    <a:gd name="connsiteX74" fmla="*/ 835251 w 1574424"/>
                    <a:gd name="connsiteY74" fmla="*/ 43053 h 883999"/>
                    <a:gd name="connsiteX75" fmla="*/ 837365 w 1574424"/>
                    <a:gd name="connsiteY75" fmla="*/ 44043 h 883999"/>
                    <a:gd name="connsiteX76" fmla="*/ 839207 w 1574424"/>
                    <a:gd name="connsiteY76" fmla="*/ 43803 h 883999"/>
                    <a:gd name="connsiteX77" fmla="*/ 843027 w 1574424"/>
                    <a:gd name="connsiteY77" fmla="*/ 44308 h 883999"/>
                    <a:gd name="connsiteX78" fmla="*/ 846834 w 1574424"/>
                    <a:gd name="connsiteY78" fmla="*/ 45918 h 883999"/>
                    <a:gd name="connsiteX79" fmla="*/ 848812 w 1574424"/>
                    <a:gd name="connsiteY79" fmla="*/ 46171 h 883999"/>
                    <a:gd name="connsiteX80" fmla="*/ 850654 w 1574424"/>
                    <a:gd name="connsiteY80" fmla="*/ 46126 h 883999"/>
                    <a:gd name="connsiteX81" fmla="*/ 852830 w 1574424"/>
                    <a:gd name="connsiteY81" fmla="*/ 45881 h 883999"/>
                    <a:gd name="connsiteX82" fmla="*/ 854486 w 1574424"/>
                    <a:gd name="connsiteY82" fmla="*/ 45333 h 883999"/>
                    <a:gd name="connsiteX83" fmla="*/ 857305 w 1574424"/>
                    <a:gd name="connsiteY83" fmla="*/ 46266 h 883999"/>
                    <a:gd name="connsiteX84" fmla="*/ 858294 w 1574424"/>
                    <a:gd name="connsiteY84" fmla="*/ 48049 h 883999"/>
                    <a:gd name="connsiteX85" fmla="*/ 858541 w 1574424"/>
                    <a:gd name="connsiteY85" fmla="*/ 51610 h 883999"/>
                    <a:gd name="connsiteX86" fmla="*/ 857342 w 1574424"/>
                    <a:gd name="connsiteY86" fmla="*/ 52833 h 883999"/>
                    <a:gd name="connsiteX87" fmla="*/ 855624 w 1574424"/>
                    <a:gd name="connsiteY87" fmla="*/ 53686 h 883999"/>
                    <a:gd name="connsiteX88" fmla="*/ 853262 w 1574424"/>
                    <a:gd name="connsiteY88" fmla="*/ 54043 h 883999"/>
                    <a:gd name="connsiteX89" fmla="*/ 852187 w 1574424"/>
                    <a:gd name="connsiteY89" fmla="*/ 56249 h 883999"/>
                    <a:gd name="connsiteX90" fmla="*/ 851569 w 1574424"/>
                    <a:gd name="connsiteY90" fmla="*/ 58396 h 883999"/>
                    <a:gd name="connsiteX91" fmla="*/ 851841 w 1574424"/>
                    <a:gd name="connsiteY91" fmla="*/ 61587 h 883999"/>
                    <a:gd name="connsiteX92" fmla="*/ 852224 w 1574424"/>
                    <a:gd name="connsiteY92" fmla="*/ 63553 h 883999"/>
                    <a:gd name="connsiteX93" fmla="*/ 853930 w 1574424"/>
                    <a:gd name="connsiteY93" fmla="*/ 64908 h 883999"/>
                    <a:gd name="connsiteX94" fmla="*/ 857342 w 1574424"/>
                    <a:gd name="connsiteY94" fmla="*/ 67009 h 883999"/>
                    <a:gd name="connsiteX95" fmla="*/ 860482 w 1574424"/>
                    <a:gd name="connsiteY95" fmla="*/ 70582 h 883999"/>
                    <a:gd name="connsiteX96" fmla="*/ 862176 w 1574424"/>
                    <a:gd name="connsiteY96" fmla="*/ 74149 h 883999"/>
                    <a:gd name="connsiteX97" fmla="*/ 862818 w 1574424"/>
                    <a:gd name="connsiteY97" fmla="*/ 78570 h 883999"/>
                    <a:gd name="connsiteX98" fmla="*/ 863189 w 1574424"/>
                    <a:gd name="connsiteY98" fmla="*/ 82868 h 883999"/>
                    <a:gd name="connsiteX99" fmla="*/ 863140 w 1574424"/>
                    <a:gd name="connsiteY99" fmla="*/ 84325 h 883999"/>
                    <a:gd name="connsiteX100" fmla="*/ 863535 w 1574424"/>
                    <a:gd name="connsiteY100" fmla="*/ 87951 h 883999"/>
                    <a:gd name="connsiteX101" fmla="*/ 862497 w 1574424"/>
                    <a:gd name="connsiteY101" fmla="*/ 90937 h 883999"/>
                    <a:gd name="connsiteX102" fmla="*/ 861372 w 1574424"/>
                    <a:gd name="connsiteY102" fmla="*/ 95102 h 883999"/>
                    <a:gd name="connsiteX103" fmla="*/ 860680 w 1574424"/>
                    <a:gd name="connsiteY103" fmla="*/ 97853 h 883999"/>
                    <a:gd name="connsiteX104" fmla="*/ 860210 w 1574424"/>
                    <a:gd name="connsiteY104" fmla="*/ 100161 h 883999"/>
                    <a:gd name="connsiteX105" fmla="*/ 860309 w 1574424"/>
                    <a:gd name="connsiteY105" fmla="*/ 104151 h 883999"/>
                    <a:gd name="connsiteX106" fmla="*/ 860902 w 1574424"/>
                    <a:gd name="connsiteY106" fmla="*/ 106610 h 883999"/>
                    <a:gd name="connsiteX107" fmla="*/ 862991 w 1574424"/>
                    <a:gd name="connsiteY107" fmla="*/ 110296 h 883999"/>
                    <a:gd name="connsiteX108" fmla="*/ 864821 w 1574424"/>
                    <a:gd name="connsiteY108" fmla="*/ 113131 h 883999"/>
                    <a:gd name="connsiteX109" fmla="*/ 865723 w 1574424"/>
                    <a:gd name="connsiteY109" fmla="*/ 115842 h 883999"/>
                    <a:gd name="connsiteX110" fmla="*/ 866762 w 1574424"/>
                    <a:gd name="connsiteY110" fmla="*/ 119630 h 883999"/>
                    <a:gd name="connsiteX111" fmla="*/ 868010 w 1574424"/>
                    <a:gd name="connsiteY111" fmla="*/ 121375 h 883999"/>
                    <a:gd name="connsiteX112" fmla="*/ 869172 w 1574424"/>
                    <a:gd name="connsiteY112" fmla="*/ 124062 h 883999"/>
                    <a:gd name="connsiteX113" fmla="*/ 870594 w 1574424"/>
                    <a:gd name="connsiteY113" fmla="*/ 126426 h 883999"/>
                    <a:gd name="connsiteX114" fmla="*/ 872757 w 1574424"/>
                    <a:gd name="connsiteY114" fmla="*/ 126674 h 883999"/>
                    <a:gd name="connsiteX115" fmla="*/ 874859 w 1574424"/>
                    <a:gd name="connsiteY115" fmla="*/ 126191 h 883999"/>
                    <a:gd name="connsiteX116" fmla="*/ 877776 w 1574424"/>
                    <a:gd name="connsiteY116" fmla="*/ 122514 h 883999"/>
                    <a:gd name="connsiteX117" fmla="*/ 880150 w 1574424"/>
                    <a:gd name="connsiteY117" fmla="*/ 120199 h 883999"/>
                    <a:gd name="connsiteX118" fmla="*/ 882523 w 1574424"/>
                    <a:gd name="connsiteY118" fmla="*/ 119345 h 883999"/>
                    <a:gd name="connsiteX119" fmla="*/ 884365 w 1574424"/>
                    <a:gd name="connsiteY119" fmla="*/ 118627 h 883999"/>
                    <a:gd name="connsiteX120" fmla="*/ 887233 w 1574424"/>
                    <a:gd name="connsiteY120" fmla="*/ 123183 h 883999"/>
                    <a:gd name="connsiteX121" fmla="*/ 890237 w 1574424"/>
                    <a:gd name="connsiteY121" fmla="*/ 124792 h 883999"/>
                    <a:gd name="connsiteX122" fmla="*/ 892475 w 1574424"/>
                    <a:gd name="connsiteY122" fmla="*/ 124433 h 883999"/>
                    <a:gd name="connsiteX123" fmla="*/ 893921 w 1574424"/>
                    <a:gd name="connsiteY123" fmla="*/ 123208 h 883999"/>
                    <a:gd name="connsiteX124" fmla="*/ 893179 w 1574424"/>
                    <a:gd name="connsiteY124" fmla="*/ 117439 h 883999"/>
                    <a:gd name="connsiteX125" fmla="*/ 893056 w 1574424"/>
                    <a:gd name="connsiteY125" fmla="*/ 115359 h 883999"/>
                    <a:gd name="connsiteX126" fmla="*/ 893834 w 1574424"/>
                    <a:gd name="connsiteY126" fmla="*/ 111547 h 883999"/>
                    <a:gd name="connsiteX127" fmla="*/ 894020 w 1574424"/>
                    <a:gd name="connsiteY127" fmla="*/ 108489 h 883999"/>
                    <a:gd name="connsiteX128" fmla="*/ 897556 w 1574424"/>
                    <a:gd name="connsiteY128" fmla="*/ 109120 h 883999"/>
                    <a:gd name="connsiteX129" fmla="*/ 901499 w 1574424"/>
                    <a:gd name="connsiteY129" fmla="*/ 109256 h 883999"/>
                    <a:gd name="connsiteX130" fmla="*/ 904453 w 1574424"/>
                    <a:gd name="connsiteY130" fmla="*/ 109591 h 883999"/>
                    <a:gd name="connsiteX131" fmla="*/ 909237 w 1574424"/>
                    <a:gd name="connsiteY131" fmla="*/ 112005 h 883999"/>
                    <a:gd name="connsiteX132" fmla="*/ 913774 w 1574424"/>
                    <a:gd name="connsiteY132" fmla="*/ 110866 h 883999"/>
                    <a:gd name="connsiteX133" fmla="*/ 919040 w 1574424"/>
                    <a:gd name="connsiteY133" fmla="*/ 109789 h 883999"/>
                    <a:gd name="connsiteX134" fmla="*/ 922675 w 1574424"/>
                    <a:gd name="connsiteY134" fmla="*/ 108959 h 883999"/>
                    <a:gd name="connsiteX135" fmla="*/ 926841 w 1574424"/>
                    <a:gd name="connsiteY135" fmla="*/ 109170 h 883999"/>
                    <a:gd name="connsiteX136" fmla="*/ 932960 w 1574424"/>
                    <a:gd name="connsiteY136" fmla="*/ 111113 h 883999"/>
                    <a:gd name="connsiteX137" fmla="*/ 936768 w 1574424"/>
                    <a:gd name="connsiteY137" fmla="*/ 112364 h 883999"/>
                    <a:gd name="connsiteX138" fmla="*/ 938993 w 1574424"/>
                    <a:gd name="connsiteY138" fmla="*/ 114097 h 883999"/>
                    <a:gd name="connsiteX139" fmla="*/ 941082 w 1574424"/>
                    <a:gd name="connsiteY139" fmla="*/ 115211 h 883999"/>
                    <a:gd name="connsiteX140" fmla="*/ 943431 w 1574424"/>
                    <a:gd name="connsiteY140" fmla="*/ 117810 h 883999"/>
                    <a:gd name="connsiteX141" fmla="*/ 945928 w 1574424"/>
                    <a:gd name="connsiteY141" fmla="*/ 117464 h 883999"/>
                    <a:gd name="connsiteX142" fmla="*/ 949167 w 1574424"/>
                    <a:gd name="connsiteY142" fmla="*/ 116226 h 883999"/>
                    <a:gd name="connsiteX143" fmla="*/ 952369 w 1574424"/>
                    <a:gd name="connsiteY143" fmla="*/ 117835 h 883999"/>
                    <a:gd name="connsiteX144" fmla="*/ 955323 w 1574424"/>
                    <a:gd name="connsiteY144" fmla="*/ 119358 h 883999"/>
                    <a:gd name="connsiteX145" fmla="*/ 957660 w 1574424"/>
                    <a:gd name="connsiteY145" fmla="*/ 120893 h 883999"/>
                    <a:gd name="connsiteX146" fmla="*/ 958846 w 1574424"/>
                    <a:gd name="connsiteY146" fmla="*/ 122341 h 883999"/>
                    <a:gd name="connsiteX147" fmla="*/ 959798 w 1574424"/>
                    <a:gd name="connsiteY147" fmla="*/ 123505 h 883999"/>
                    <a:gd name="connsiteX148" fmla="*/ 960911 w 1574424"/>
                    <a:gd name="connsiteY148" fmla="*/ 124668 h 883999"/>
                    <a:gd name="connsiteX149" fmla="*/ 961690 w 1574424"/>
                    <a:gd name="connsiteY149" fmla="*/ 125263 h 883999"/>
                    <a:gd name="connsiteX150" fmla="*/ 962716 w 1574424"/>
                    <a:gd name="connsiteY150" fmla="*/ 125485 h 883999"/>
                    <a:gd name="connsiteX151" fmla="*/ 963717 w 1574424"/>
                    <a:gd name="connsiteY151" fmla="*/ 125485 h 883999"/>
                    <a:gd name="connsiteX152" fmla="*/ 964570 w 1574424"/>
                    <a:gd name="connsiteY152" fmla="*/ 125733 h 883999"/>
                    <a:gd name="connsiteX153" fmla="*/ 965188 w 1574424"/>
                    <a:gd name="connsiteY153" fmla="*/ 126042 h 883999"/>
                    <a:gd name="connsiteX154" fmla="*/ 965596 w 1574424"/>
                    <a:gd name="connsiteY154" fmla="*/ 126389 h 883999"/>
                    <a:gd name="connsiteX155" fmla="*/ 965942 w 1574424"/>
                    <a:gd name="connsiteY155" fmla="*/ 126822 h 883999"/>
                    <a:gd name="connsiteX156" fmla="*/ 966535 w 1574424"/>
                    <a:gd name="connsiteY156" fmla="*/ 127615 h 883999"/>
                    <a:gd name="connsiteX157" fmla="*/ 968748 w 1574424"/>
                    <a:gd name="connsiteY157" fmla="*/ 128679 h 883999"/>
                    <a:gd name="connsiteX158" fmla="*/ 970034 w 1574424"/>
                    <a:gd name="connsiteY158" fmla="*/ 129917 h 883999"/>
                    <a:gd name="connsiteX159" fmla="*/ 970800 w 1574424"/>
                    <a:gd name="connsiteY159" fmla="*/ 130771 h 883999"/>
                    <a:gd name="connsiteX160" fmla="*/ 971740 w 1574424"/>
                    <a:gd name="connsiteY160" fmla="*/ 131229 h 883999"/>
                    <a:gd name="connsiteX161" fmla="*/ 973792 w 1574424"/>
                    <a:gd name="connsiteY161" fmla="*/ 132851 h 883999"/>
                    <a:gd name="connsiteX162" fmla="*/ 975844 w 1574424"/>
                    <a:gd name="connsiteY162" fmla="*/ 134708 h 883999"/>
                    <a:gd name="connsiteX163" fmla="*/ 978143 w 1574424"/>
                    <a:gd name="connsiteY163" fmla="*/ 135314 h 883999"/>
                    <a:gd name="connsiteX164" fmla="*/ 980233 w 1574424"/>
                    <a:gd name="connsiteY164" fmla="*/ 136441 h 883999"/>
                    <a:gd name="connsiteX165" fmla="*/ 982186 w 1574424"/>
                    <a:gd name="connsiteY165" fmla="*/ 138050 h 883999"/>
                    <a:gd name="connsiteX166" fmla="*/ 983879 w 1574424"/>
                    <a:gd name="connsiteY166" fmla="*/ 139536 h 883999"/>
                    <a:gd name="connsiteX167" fmla="*/ 985833 w 1574424"/>
                    <a:gd name="connsiteY167" fmla="*/ 140910 h 883999"/>
                    <a:gd name="connsiteX168" fmla="*/ 987662 w 1574424"/>
                    <a:gd name="connsiteY168" fmla="*/ 142519 h 883999"/>
                    <a:gd name="connsiteX169" fmla="*/ 989751 w 1574424"/>
                    <a:gd name="connsiteY169" fmla="*/ 144004 h 883999"/>
                    <a:gd name="connsiteX170" fmla="*/ 992088 w 1574424"/>
                    <a:gd name="connsiteY170" fmla="*/ 146356 h 883999"/>
                    <a:gd name="connsiteX171" fmla="*/ 992730 w 1574424"/>
                    <a:gd name="connsiteY171" fmla="*/ 147223 h 883999"/>
                    <a:gd name="connsiteX172" fmla="*/ 994028 w 1574424"/>
                    <a:gd name="connsiteY172" fmla="*/ 148956 h 883999"/>
                    <a:gd name="connsiteX173" fmla="*/ 995327 w 1574424"/>
                    <a:gd name="connsiteY173" fmla="*/ 150677 h 883999"/>
                    <a:gd name="connsiteX174" fmla="*/ 996600 w 1574424"/>
                    <a:gd name="connsiteY174" fmla="*/ 152336 h 883999"/>
                    <a:gd name="connsiteX175" fmla="*/ 998405 w 1574424"/>
                    <a:gd name="connsiteY175" fmla="*/ 154514 h 883999"/>
                    <a:gd name="connsiteX176" fmla="*/ 1000123 w 1574424"/>
                    <a:gd name="connsiteY176" fmla="*/ 156136 h 883999"/>
                    <a:gd name="connsiteX177" fmla="*/ 1001298 w 1574424"/>
                    <a:gd name="connsiteY177" fmla="*/ 156755 h 883999"/>
                    <a:gd name="connsiteX178" fmla="*/ 1002608 w 1574424"/>
                    <a:gd name="connsiteY178" fmla="*/ 157498 h 883999"/>
                    <a:gd name="connsiteX179" fmla="*/ 1005080 w 1574424"/>
                    <a:gd name="connsiteY179" fmla="*/ 159243 h 883999"/>
                    <a:gd name="connsiteX180" fmla="*/ 1006502 w 1574424"/>
                    <a:gd name="connsiteY180" fmla="*/ 160852 h 883999"/>
                    <a:gd name="connsiteX181" fmla="*/ 1008443 w 1574424"/>
                    <a:gd name="connsiteY181" fmla="*/ 163081 h 883999"/>
                    <a:gd name="connsiteX182" fmla="*/ 1010520 w 1574424"/>
                    <a:gd name="connsiteY182" fmla="*/ 165185 h 883999"/>
                    <a:gd name="connsiteX183" fmla="*/ 1012077 w 1574424"/>
                    <a:gd name="connsiteY183" fmla="*/ 166831 h 883999"/>
                    <a:gd name="connsiteX184" fmla="*/ 1013944 w 1574424"/>
                    <a:gd name="connsiteY184" fmla="*/ 167822 h 883999"/>
                    <a:gd name="connsiteX185" fmla="*/ 1015032 w 1574424"/>
                    <a:gd name="connsiteY185" fmla="*/ 167809 h 883999"/>
                    <a:gd name="connsiteX186" fmla="*/ 1013424 w 1574424"/>
                    <a:gd name="connsiteY186" fmla="*/ 168923 h 883999"/>
                    <a:gd name="connsiteX187" fmla="*/ 1012349 w 1574424"/>
                    <a:gd name="connsiteY187" fmla="*/ 171350 h 883999"/>
                    <a:gd name="connsiteX188" fmla="*/ 1011286 w 1574424"/>
                    <a:gd name="connsiteY188" fmla="*/ 174816 h 883999"/>
                    <a:gd name="connsiteX189" fmla="*/ 1011261 w 1574424"/>
                    <a:gd name="connsiteY189" fmla="*/ 177118 h 883999"/>
                    <a:gd name="connsiteX190" fmla="*/ 1011817 w 1574424"/>
                    <a:gd name="connsiteY190" fmla="*/ 178542 h 883999"/>
                    <a:gd name="connsiteX191" fmla="*/ 1013573 w 1574424"/>
                    <a:gd name="connsiteY191" fmla="*/ 180250 h 883999"/>
                    <a:gd name="connsiteX192" fmla="*/ 1014995 w 1574424"/>
                    <a:gd name="connsiteY192" fmla="*/ 182293 h 883999"/>
                    <a:gd name="connsiteX193" fmla="*/ 1016453 w 1574424"/>
                    <a:gd name="connsiteY193" fmla="*/ 183692 h 883999"/>
                    <a:gd name="connsiteX194" fmla="*/ 1017603 w 1574424"/>
                    <a:gd name="connsiteY194" fmla="*/ 185858 h 883999"/>
                    <a:gd name="connsiteX195" fmla="*/ 1018889 w 1574424"/>
                    <a:gd name="connsiteY195" fmla="*/ 189411 h 883999"/>
                    <a:gd name="connsiteX196" fmla="*/ 1019235 w 1574424"/>
                    <a:gd name="connsiteY196" fmla="*/ 191713 h 883999"/>
                    <a:gd name="connsiteX197" fmla="*/ 1020001 w 1574424"/>
                    <a:gd name="connsiteY197" fmla="*/ 194127 h 883999"/>
                    <a:gd name="connsiteX198" fmla="*/ 1024451 w 1574424"/>
                    <a:gd name="connsiteY198" fmla="*/ 199029 h 883999"/>
                    <a:gd name="connsiteX199" fmla="*/ 1027060 w 1574424"/>
                    <a:gd name="connsiteY199" fmla="*/ 201716 h 883999"/>
                    <a:gd name="connsiteX200" fmla="*/ 1029532 w 1574424"/>
                    <a:gd name="connsiteY200" fmla="*/ 202966 h 883999"/>
                    <a:gd name="connsiteX201" fmla="*/ 1030830 w 1574424"/>
                    <a:gd name="connsiteY201" fmla="*/ 204216 h 883999"/>
                    <a:gd name="connsiteX202" fmla="*/ 1031399 w 1574424"/>
                    <a:gd name="connsiteY202" fmla="*/ 205726 h 883999"/>
                    <a:gd name="connsiteX203" fmla="*/ 1030632 w 1574424"/>
                    <a:gd name="connsiteY203" fmla="*/ 208858 h 883999"/>
                    <a:gd name="connsiteX204" fmla="*/ 1030769 w 1574424"/>
                    <a:gd name="connsiteY204" fmla="*/ 209688 h 883999"/>
                    <a:gd name="connsiteX205" fmla="*/ 1034984 w 1574424"/>
                    <a:gd name="connsiteY205" fmla="*/ 211235 h 883999"/>
                    <a:gd name="connsiteX206" fmla="*/ 1035120 w 1574424"/>
                    <a:gd name="connsiteY206" fmla="*/ 212052 h 883999"/>
                    <a:gd name="connsiteX207" fmla="*/ 1035244 w 1574424"/>
                    <a:gd name="connsiteY207" fmla="*/ 213562 h 883999"/>
                    <a:gd name="connsiteX208" fmla="*/ 1033908 w 1574424"/>
                    <a:gd name="connsiteY208" fmla="*/ 215729 h 883999"/>
                    <a:gd name="connsiteX209" fmla="*/ 1034032 w 1574424"/>
                    <a:gd name="connsiteY209" fmla="*/ 217920 h 883999"/>
                    <a:gd name="connsiteX210" fmla="*/ 1035923 w 1574424"/>
                    <a:gd name="connsiteY210" fmla="*/ 220210 h 883999"/>
                    <a:gd name="connsiteX211" fmla="*/ 1037011 w 1574424"/>
                    <a:gd name="connsiteY211" fmla="*/ 222290 h 883999"/>
                    <a:gd name="connsiteX212" fmla="*/ 1038148 w 1574424"/>
                    <a:gd name="connsiteY212" fmla="*/ 224010 h 883999"/>
                    <a:gd name="connsiteX213" fmla="*/ 1039286 w 1574424"/>
                    <a:gd name="connsiteY213" fmla="*/ 226461 h 883999"/>
                    <a:gd name="connsiteX214" fmla="*/ 1039891 w 1574424"/>
                    <a:gd name="connsiteY214" fmla="*/ 228380 h 883999"/>
                    <a:gd name="connsiteX215" fmla="*/ 1041202 w 1574424"/>
                    <a:gd name="connsiteY215" fmla="*/ 233480 h 883999"/>
                    <a:gd name="connsiteX216" fmla="*/ 1040361 w 1574424"/>
                    <a:gd name="connsiteY216" fmla="*/ 237281 h 883999"/>
                    <a:gd name="connsiteX217" fmla="*/ 1039026 w 1574424"/>
                    <a:gd name="connsiteY217" fmla="*/ 239855 h 883999"/>
                    <a:gd name="connsiteX218" fmla="*/ 1035664 w 1574424"/>
                    <a:gd name="connsiteY218" fmla="*/ 241056 h 883999"/>
                    <a:gd name="connsiteX219" fmla="*/ 1034193 w 1574424"/>
                    <a:gd name="connsiteY219" fmla="*/ 242269 h 883999"/>
                    <a:gd name="connsiteX220" fmla="*/ 1028556 w 1574424"/>
                    <a:gd name="connsiteY220" fmla="*/ 252742 h 883999"/>
                    <a:gd name="connsiteX221" fmla="*/ 1028296 w 1574424"/>
                    <a:gd name="connsiteY221" fmla="*/ 253101 h 883999"/>
                    <a:gd name="connsiteX222" fmla="*/ 1027851 w 1574424"/>
                    <a:gd name="connsiteY222" fmla="*/ 257161 h 883999"/>
                    <a:gd name="connsiteX223" fmla="*/ 1028345 w 1574424"/>
                    <a:gd name="connsiteY223" fmla="*/ 259984 h 883999"/>
                    <a:gd name="connsiteX224" fmla="*/ 1029335 w 1574424"/>
                    <a:gd name="connsiteY224" fmla="*/ 263351 h 883999"/>
                    <a:gd name="connsiteX225" fmla="*/ 1030620 w 1574424"/>
                    <a:gd name="connsiteY225" fmla="*/ 266755 h 883999"/>
                    <a:gd name="connsiteX226" fmla="*/ 1033847 w 1574424"/>
                    <a:gd name="connsiteY226" fmla="*/ 269862 h 883999"/>
                    <a:gd name="connsiteX227" fmla="*/ 1035800 w 1574424"/>
                    <a:gd name="connsiteY227" fmla="*/ 270617 h 883999"/>
                    <a:gd name="connsiteX228" fmla="*/ 1037728 w 1574424"/>
                    <a:gd name="connsiteY228" fmla="*/ 273093 h 883999"/>
                    <a:gd name="connsiteX229" fmla="*/ 1039397 w 1574424"/>
                    <a:gd name="connsiteY229" fmla="*/ 275681 h 883999"/>
                    <a:gd name="connsiteX230" fmla="*/ 1040114 w 1574424"/>
                    <a:gd name="connsiteY230" fmla="*/ 281338 h 883999"/>
                    <a:gd name="connsiteX231" fmla="*/ 1043934 w 1574424"/>
                    <a:gd name="connsiteY231" fmla="*/ 284878 h 883999"/>
                    <a:gd name="connsiteX232" fmla="*/ 1047247 w 1574424"/>
                    <a:gd name="connsiteY232" fmla="*/ 287205 h 883999"/>
                    <a:gd name="connsiteX233" fmla="*/ 1049200 w 1574424"/>
                    <a:gd name="connsiteY233" fmla="*/ 290696 h 883999"/>
                    <a:gd name="connsiteX234" fmla="*/ 1050152 w 1574424"/>
                    <a:gd name="connsiteY234" fmla="*/ 294880 h 883999"/>
                    <a:gd name="connsiteX235" fmla="*/ 1048941 w 1574424"/>
                    <a:gd name="connsiteY235" fmla="*/ 296651 h 883999"/>
                    <a:gd name="connsiteX236" fmla="*/ 1047383 w 1574424"/>
                    <a:gd name="connsiteY236" fmla="*/ 296762 h 883999"/>
                    <a:gd name="connsiteX237" fmla="*/ 1045047 w 1574424"/>
                    <a:gd name="connsiteY237" fmla="*/ 295623 h 883999"/>
                    <a:gd name="connsiteX238" fmla="*/ 1040102 w 1574424"/>
                    <a:gd name="connsiteY238" fmla="*/ 294101 h 883999"/>
                    <a:gd name="connsiteX239" fmla="*/ 1037110 w 1574424"/>
                    <a:gd name="connsiteY239" fmla="*/ 293209 h 883999"/>
                    <a:gd name="connsiteX240" fmla="*/ 1034341 w 1574424"/>
                    <a:gd name="connsiteY240" fmla="*/ 295277 h 883999"/>
                    <a:gd name="connsiteX241" fmla="*/ 1034539 w 1574424"/>
                    <a:gd name="connsiteY241" fmla="*/ 299560 h 883999"/>
                    <a:gd name="connsiteX242" fmla="*/ 1035070 w 1574424"/>
                    <a:gd name="connsiteY242" fmla="*/ 303273 h 883999"/>
                    <a:gd name="connsiteX243" fmla="*/ 1035194 w 1574424"/>
                    <a:gd name="connsiteY243" fmla="*/ 306108 h 883999"/>
                    <a:gd name="connsiteX244" fmla="*/ 1035651 w 1574424"/>
                    <a:gd name="connsiteY244" fmla="*/ 309178 h 883999"/>
                    <a:gd name="connsiteX245" fmla="*/ 1035614 w 1574424"/>
                    <a:gd name="connsiteY245" fmla="*/ 312570 h 883999"/>
                    <a:gd name="connsiteX246" fmla="*/ 1035812 w 1574424"/>
                    <a:gd name="connsiteY246" fmla="*/ 314922 h 883999"/>
                    <a:gd name="connsiteX247" fmla="*/ 1035787 w 1574424"/>
                    <a:gd name="connsiteY247" fmla="*/ 317138 h 883999"/>
                    <a:gd name="connsiteX248" fmla="*/ 1029520 w 1574424"/>
                    <a:gd name="connsiteY248" fmla="*/ 318549 h 883999"/>
                    <a:gd name="connsiteX249" fmla="*/ 1024241 w 1574424"/>
                    <a:gd name="connsiteY249" fmla="*/ 318314 h 883999"/>
                    <a:gd name="connsiteX250" fmla="*/ 1021485 w 1574424"/>
                    <a:gd name="connsiteY250" fmla="*/ 319391 h 883999"/>
                    <a:gd name="connsiteX251" fmla="*/ 1023537 w 1574424"/>
                    <a:gd name="connsiteY251" fmla="*/ 322969 h 883999"/>
                    <a:gd name="connsiteX252" fmla="*/ 1020113 w 1574424"/>
                    <a:gd name="connsiteY252" fmla="*/ 325630 h 883999"/>
                    <a:gd name="connsiteX253" fmla="*/ 1014117 w 1574424"/>
                    <a:gd name="connsiteY253" fmla="*/ 326558 h 883999"/>
                    <a:gd name="connsiteX254" fmla="*/ 1012151 w 1574424"/>
                    <a:gd name="connsiteY254" fmla="*/ 327648 h 883999"/>
                    <a:gd name="connsiteX255" fmla="*/ 1011595 w 1574424"/>
                    <a:gd name="connsiteY255" fmla="*/ 330458 h 883999"/>
                    <a:gd name="connsiteX256" fmla="*/ 1014055 w 1574424"/>
                    <a:gd name="connsiteY256" fmla="*/ 332203 h 883999"/>
                    <a:gd name="connsiteX257" fmla="*/ 1015860 w 1574424"/>
                    <a:gd name="connsiteY257" fmla="*/ 333936 h 883999"/>
                    <a:gd name="connsiteX258" fmla="*/ 1015514 w 1574424"/>
                    <a:gd name="connsiteY258" fmla="*/ 335546 h 883999"/>
                    <a:gd name="connsiteX259" fmla="*/ 1014401 w 1574424"/>
                    <a:gd name="connsiteY259" fmla="*/ 338133 h 883999"/>
                    <a:gd name="connsiteX260" fmla="*/ 1014995 w 1574424"/>
                    <a:gd name="connsiteY260" fmla="*/ 342032 h 883999"/>
                    <a:gd name="connsiteX261" fmla="*/ 1016008 w 1574424"/>
                    <a:gd name="connsiteY261" fmla="*/ 344001 h 883999"/>
                    <a:gd name="connsiteX262" fmla="*/ 1018320 w 1574424"/>
                    <a:gd name="connsiteY262" fmla="*/ 346848 h 883999"/>
                    <a:gd name="connsiteX263" fmla="*/ 1017467 w 1574424"/>
                    <a:gd name="connsiteY263" fmla="*/ 347962 h 883999"/>
                    <a:gd name="connsiteX264" fmla="*/ 1016799 w 1574424"/>
                    <a:gd name="connsiteY264" fmla="*/ 348841 h 883999"/>
                    <a:gd name="connsiteX265" fmla="*/ 1016082 w 1574424"/>
                    <a:gd name="connsiteY265" fmla="*/ 349769 h 883999"/>
                    <a:gd name="connsiteX266" fmla="*/ 1018419 w 1574424"/>
                    <a:gd name="connsiteY266" fmla="*/ 350537 h 883999"/>
                    <a:gd name="connsiteX267" fmla="*/ 1018505 w 1574424"/>
                    <a:gd name="connsiteY267" fmla="*/ 353842 h 883999"/>
                    <a:gd name="connsiteX268" fmla="*/ 1019531 w 1574424"/>
                    <a:gd name="connsiteY268" fmla="*/ 356194 h 883999"/>
                    <a:gd name="connsiteX269" fmla="*/ 1021695 w 1574424"/>
                    <a:gd name="connsiteY269" fmla="*/ 359462 h 883999"/>
                    <a:gd name="connsiteX270" fmla="*/ 1025836 w 1574424"/>
                    <a:gd name="connsiteY270" fmla="*/ 363126 h 883999"/>
                    <a:gd name="connsiteX271" fmla="*/ 1028889 w 1574424"/>
                    <a:gd name="connsiteY271" fmla="*/ 364958 h 883999"/>
                    <a:gd name="connsiteX272" fmla="*/ 1032017 w 1574424"/>
                    <a:gd name="connsiteY272" fmla="*/ 366394 h 883999"/>
                    <a:gd name="connsiteX273" fmla="*/ 1035231 w 1574424"/>
                    <a:gd name="connsiteY273" fmla="*/ 367744 h 883999"/>
                    <a:gd name="connsiteX274" fmla="*/ 1037926 w 1574424"/>
                    <a:gd name="connsiteY274" fmla="*/ 368350 h 883999"/>
                    <a:gd name="connsiteX275" fmla="*/ 1039236 w 1574424"/>
                    <a:gd name="connsiteY275" fmla="*/ 368115 h 883999"/>
                    <a:gd name="connsiteX276" fmla="*/ 1043031 w 1574424"/>
                    <a:gd name="connsiteY276" fmla="*/ 365268 h 883999"/>
                    <a:gd name="connsiteX277" fmla="*/ 1044082 w 1574424"/>
                    <a:gd name="connsiteY277" fmla="*/ 364785 h 883999"/>
                    <a:gd name="connsiteX278" fmla="*/ 1048100 w 1574424"/>
                    <a:gd name="connsiteY278" fmla="*/ 364995 h 883999"/>
                    <a:gd name="connsiteX279" fmla="*/ 1050622 w 1574424"/>
                    <a:gd name="connsiteY279" fmla="*/ 365181 h 883999"/>
                    <a:gd name="connsiteX280" fmla="*/ 1054034 w 1574424"/>
                    <a:gd name="connsiteY280" fmla="*/ 365392 h 883999"/>
                    <a:gd name="connsiteX281" fmla="*/ 1057322 w 1574424"/>
                    <a:gd name="connsiteY281" fmla="*/ 365998 h 883999"/>
                    <a:gd name="connsiteX282" fmla="*/ 1059696 w 1574424"/>
                    <a:gd name="connsiteY282" fmla="*/ 366271 h 883999"/>
                    <a:gd name="connsiteX283" fmla="*/ 1061698 w 1574424"/>
                    <a:gd name="connsiteY283" fmla="*/ 367546 h 883999"/>
                    <a:gd name="connsiteX284" fmla="*/ 1061809 w 1574424"/>
                    <a:gd name="connsiteY284" fmla="*/ 369638 h 883999"/>
                    <a:gd name="connsiteX285" fmla="*/ 1061377 w 1574424"/>
                    <a:gd name="connsiteY285" fmla="*/ 374205 h 883999"/>
                    <a:gd name="connsiteX286" fmla="*/ 1062143 w 1574424"/>
                    <a:gd name="connsiteY286" fmla="*/ 375864 h 883999"/>
                    <a:gd name="connsiteX287" fmla="*/ 1062687 w 1574424"/>
                    <a:gd name="connsiteY287" fmla="*/ 377919 h 883999"/>
                    <a:gd name="connsiteX288" fmla="*/ 1064306 w 1574424"/>
                    <a:gd name="connsiteY288" fmla="*/ 380358 h 883999"/>
                    <a:gd name="connsiteX289" fmla="*/ 1065530 w 1574424"/>
                    <a:gd name="connsiteY289" fmla="*/ 382549 h 883999"/>
                    <a:gd name="connsiteX290" fmla="*/ 1067286 w 1574424"/>
                    <a:gd name="connsiteY290" fmla="*/ 384864 h 883999"/>
                    <a:gd name="connsiteX291" fmla="*/ 1069820 w 1574424"/>
                    <a:gd name="connsiteY291" fmla="*/ 387191 h 883999"/>
                    <a:gd name="connsiteX292" fmla="*/ 1071205 w 1574424"/>
                    <a:gd name="connsiteY292" fmla="*/ 389382 h 883999"/>
                    <a:gd name="connsiteX293" fmla="*/ 1072849 w 1574424"/>
                    <a:gd name="connsiteY293" fmla="*/ 391338 h 883999"/>
                    <a:gd name="connsiteX294" fmla="*/ 1074666 w 1574424"/>
                    <a:gd name="connsiteY294" fmla="*/ 394569 h 883999"/>
                    <a:gd name="connsiteX295" fmla="*/ 1076236 w 1574424"/>
                    <a:gd name="connsiteY295" fmla="*/ 396451 h 883999"/>
                    <a:gd name="connsiteX296" fmla="*/ 1077336 w 1574424"/>
                    <a:gd name="connsiteY296" fmla="*/ 399100 h 883999"/>
                    <a:gd name="connsiteX297" fmla="*/ 1079104 w 1574424"/>
                    <a:gd name="connsiteY297" fmla="*/ 402529 h 883999"/>
                    <a:gd name="connsiteX298" fmla="*/ 1079673 w 1574424"/>
                    <a:gd name="connsiteY298" fmla="*/ 405277 h 883999"/>
                    <a:gd name="connsiteX299" fmla="*/ 1079376 w 1574424"/>
                    <a:gd name="connsiteY299" fmla="*/ 407295 h 883999"/>
                    <a:gd name="connsiteX300" fmla="*/ 1078733 w 1574424"/>
                    <a:gd name="connsiteY300" fmla="*/ 409548 h 883999"/>
                    <a:gd name="connsiteX301" fmla="*/ 1077361 w 1574424"/>
                    <a:gd name="connsiteY301" fmla="*/ 412741 h 883999"/>
                    <a:gd name="connsiteX302" fmla="*/ 1077324 w 1574424"/>
                    <a:gd name="connsiteY302" fmla="*/ 416109 h 883999"/>
                    <a:gd name="connsiteX303" fmla="*/ 1077793 w 1574424"/>
                    <a:gd name="connsiteY303" fmla="*/ 418597 h 883999"/>
                    <a:gd name="connsiteX304" fmla="*/ 1078288 w 1574424"/>
                    <a:gd name="connsiteY304" fmla="*/ 420751 h 883999"/>
                    <a:gd name="connsiteX305" fmla="*/ 1076705 w 1574424"/>
                    <a:gd name="connsiteY305" fmla="*/ 424328 h 883999"/>
                    <a:gd name="connsiteX306" fmla="*/ 1075408 w 1574424"/>
                    <a:gd name="connsiteY306" fmla="*/ 426123 h 883999"/>
                    <a:gd name="connsiteX307" fmla="*/ 1074345 w 1574424"/>
                    <a:gd name="connsiteY307" fmla="*/ 428896 h 883999"/>
                    <a:gd name="connsiteX308" fmla="*/ 1074443 w 1574424"/>
                    <a:gd name="connsiteY308" fmla="*/ 431186 h 883999"/>
                    <a:gd name="connsiteX309" fmla="*/ 1076087 w 1574424"/>
                    <a:gd name="connsiteY309" fmla="*/ 432424 h 883999"/>
                    <a:gd name="connsiteX310" fmla="*/ 1077299 w 1574424"/>
                    <a:gd name="connsiteY310" fmla="*/ 433390 h 883999"/>
                    <a:gd name="connsiteX311" fmla="*/ 1078362 w 1574424"/>
                    <a:gd name="connsiteY311" fmla="*/ 434256 h 883999"/>
                    <a:gd name="connsiteX312" fmla="*/ 1081935 w 1574424"/>
                    <a:gd name="connsiteY312" fmla="*/ 435024 h 883999"/>
                    <a:gd name="connsiteX313" fmla="*/ 1086793 w 1574424"/>
                    <a:gd name="connsiteY313" fmla="*/ 434838 h 883999"/>
                    <a:gd name="connsiteX314" fmla="*/ 1091132 w 1574424"/>
                    <a:gd name="connsiteY314" fmla="*/ 434442 h 883999"/>
                    <a:gd name="connsiteX315" fmla="*/ 1094878 w 1574424"/>
                    <a:gd name="connsiteY315" fmla="*/ 434714 h 883999"/>
                    <a:gd name="connsiteX316" fmla="*/ 1096522 w 1574424"/>
                    <a:gd name="connsiteY316" fmla="*/ 434603 h 883999"/>
                    <a:gd name="connsiteX317" fmla="*/ 1097795 w 1574424"/>
                    <a:gd name="connsiteY317" fmla="*/ 433650 h 883999"/>
                    <a:gd name="connsiteX318" fmla="*/ 1098351 w 1574424"/>
                    <a:gd name="connsiteY318" fmla="*/ 431719 h 883999"/>
                    <a:gd name="connsiteX319" fmla="*/ 1098636 w 1574424"/>
                    <a:gd name="connsiteY319" fmla="*/ 429911 h 883999"/>
                    <a:gd name="connsiteX320" fmla="*/ 1100292 w 1574424"/>
                    <a:gd name="connsiteY320" fmla="*/ 429565 h 883999"/>
                    <a:gd name="connsiteX321" fmla="*/ 1102728 w 1574424"/>
                    <a:gd name="connsiteY321" fmla="*/ 429478 h 883999"/>
                    <a:gd name="connsiteX322" fmla="*/ 1104780 w 1574424"/>
                    <a:gd name="connsiteY322" fmla="*/ 429503 h 883999"/>
                    <a:gd name="connsiteX323" fmla="*/ 1106436 w 1574424"/>
                    <a:gd name="connsiteY323" fmla="*/ 429887 h 883999"/>
                    <a:gd name="connsiteX324" fmla="*/ 1109391 w 1574424"/>
                    <a:gd name="connsiteY324" fmla="*/ 429973 h 883999"/>
                    <a:gd name="connsiteX325" fmla="*/ 1113087 w 1574424"/>
                    <a:gd name="connsiteY325" fmla="*/ 429280 h 883999"/>
                    <a:gd name="connsiteX326" fmla="*/ 1115720 w 1574424"/>
                    <a:gd name="connsiteY326" fmla="*/ 428389 h 883999"/>
                    <a:gd name="connsiteX327" fmla="*/ 1119379 w 1574424"/>
                    <a:gd name="connsiteY327" fmla="*/ 428352 h 883999"/>
                    <a:gd name="connsiteX328" fmla="*/ 1122037 w 1574424"/>
                    <a:gd name="connsiteY328" fmla="*/ 429961 h 883999"/>
                    <a:gd name="connsiteX329" fmla="*/ 1123607 w 1574424"/>
                    <a:gd name="connsiteY329" fmla="*/ 430592 h 883999"/>
                    <a:gd name="connsiteX330" fmla="*/ 1128651 w 1574424"/>
                    <a:gd name="connsiteY330" fmla="*/ 432585 h 883999"/>
                    <a:gd name="connsiteX331" fmla="*/ 1131321 w 1574424"/>
                    <a:gd name="connsiteY331" fmla="*/ 432994 h 883999"/>
                    <a:gd name="connsiteX332" fmla="*/ 1135030 w 1574424"/>
                    <a:gd name="connsiteY332" fmla="*/ 433637 h 883999"/>
                    <a:gd name="connsiteX333" fmla="*/ 1139196 w 1574424"/>
                    <a:gd name="connsiteY333" fmla="*/ 434355 h 883999"/>
                    <a:gd name="connsiteX334" fmla="*/ 1139505 w 1574424"/>
                    <a:gd name="connsiteY334" fmla="*/ 433340 h 883999"/>
                    <a:gd name="connsiteX335" fmla="*/ 1137984 w 1574424"/>
                    <a:gd name="connsiteY335" fmla="*/ 428463 h 883999"/>
                    <a:gd name="connsiteX336" fmla="*/ 1136970 w 1574424"/>
                    <a:gd name="connsiteY336" fmla="*/ 425727 h 883999"/>
                    <a:gd name="connsiteX337" fmla="*/ 1137552 w 1574424"/>
                    <a:gd name="connsiteY337" fmla="*/ 422843 h 883999"/>
                    <a:gd name="connsiteX338" fmla="*/ 1140321 w 1574424"/>
                    <a:gd name="connsiteY338" fmla="*/ 420936 h 883999"/>
                    <a:gd name="connsiteX339" fmla="*/ 1144548 w 1574424"/>
                    <a:gd name="connsiteY339" fmla="*/ 423041 h 883999"/>
                    <a:gd name="connsiteX340" fmla="*/ 1150223 w 1574424"/>
                    <a:gd name="connsiteY340" fmla="*/ 424774 h 883999"/>
                    <a:gd name="connsiteX341" fmla="*/ 1153325 w 1574424"/>
                    <a:gd name="connsiteY341" fmla="*/ 425319 h 883999"/>
                    <a:gd name="connsiteX342" fmla="*/ 1155995 w 1574424"/>
                    <a:gd name="connsiteY342" fmla="*/ 425467 h 883999"/>
                    <a:gd name="connsiteX343" fmla="*/ 1158690 w 1574424"/>
                    <a:gd name="connsiteY343" fmla="*/ 424910 h 883999"/>
                    <a:gd name="connsiteX344" fmla="*/ 1162201 w 1574424"/>
                    <a:gd name="connsiteY344" fmla="*/ 422137 h 883999"/>
                    <a:gd name="connsiteX345" fmla="*/ 1163932 w 1574424"/>
                    <a:gd name="connsiteY345" fmla="*/ 420218 h 883999"/>
                    <a:gd name="connsiteX346" fmla="*/ 1166454 w 1574424"/>
                    <a:gd name="connsiteY346" fmla="*/ 416913 h 883999"/>
                    <a:gd name="connsiteX347" fmla="*/ 1168407 w 1574424"/>
                    <a:gd name="connsiteY347" fmla="*/ 414747 h 883999"/>
                    <a:gd name="connsiteX348" fmla="*/ 1170533 w 1574424"/>
                    <a:gd name="connsiteY348" fmla="*/ 413162 h 883999"/>
                    <a:gd name="connsiteX349" fmla="*/ 1173624 w 1574424"/>
                    <a:gd name="connsiteY349" fmla="*/ 412048 h 883999"/>
                    <a:gd name="connsiteX350" fmla="*/ 1176504 w 1574424"/>
                    <a:gd name="connsiteY350" fmla="*/ 412048 h 883999"/>
                    <a:gd name="connsiteX351" fmla="*/ 1183488 w 1574424"/>
                    <a:gd name="connsiteY351" fmla="*/ 414809 h 883999"/>
                    <a:gd name="connsiteX352" fmla="*/ 1190757 w 1574424"/>
                    <a:gd name="connsiteY352" fmla="*/ 409486 h 883999"/>
                    <a:gd name="connsiteX353" fmla="*/ 1192451 w 1574424"/>
                    <a:gd name="connsiteY353" fmla="*/ 407208 h 883999"/>
                    <a:gd name="connsiteX354" fmla="*/ 1193452 w 1574424"/>
                    <a:gd name="connsiteY354" fmla="*/ 401662 h 883999"/>
                    <a:gd name="connsiteX355" fmla="*/ 1196160 w 1574424"/>
                    <a:gd name="connsiteY355" fmla="*/ 400276 h 883999"/>
                    <a:gd name="connsiteX356" fmla="*/ 1201500 w 1574424"/>
                    <a:gd name="connsiteY356" fmla="*/ 401080 h 883999"/>
                    <a:gd name="connsiteX357" fmla="*/ 1204912 w 1574424"/>
                    <a:gd name="connsiteY357" fmla="*/ 403408 h 883999"/>
                    <a:gd name="connsiteX358" fmla="*/ 1206346 w 1574424"/>
                    <a:gd name="connsiteY358" fmla="*/ 406082 h 883999"/>
                    <a:gd name="connsiteX359" fmla="*/ 1207829 w 1574424"/>
                    <a:gd name="connsiteY359" fmla="*/ 409696 h 883999"/>
                    <a:gd name="connsiteX360" fmla="*/ 1205715 w 1574424"/>
                    <a:gd name="connsiteY360" fmla="*/ 413769 h 883999"/>
                    <a:gd name="connsiteX361" fmla="*/ 1203132 w 1574424"/>
                    <a:gd name="connsiteY361" fmla="*/ 417483 h 883999"/>
                    <a:gd name="connsiteX362" fmla="*/ 1202575 w 1574424"/>
                    <a:gd name="connsiteY362" fmla="*/ 419736 h 883999"/>
                    <a:gd name="connsiteX363" fmla="*/ 1204529 w 1574424"/>
                    <a:gd name="connsiteY363" fmla="*/ 425690 h 883999"/>
                    <a:gd name="connsiteX364" fmla="*/ 1204603 w 1574424"/>
                    <a:gd name="connsiteY364" fmla="*/ 426012 h 883999"/>
                    <a:gd name="connsiteX365" fmla="*/ 1204949 w 1574424"/>
                    <a:gd name="connsiteY365" fmla="*/ 428710 h 883999"/>
                    <a:gd name="connsiteX366" fmla="*/ 1204084 w 1574424"/>
                    <a:gd name="connsiteY366" fmla="*/ 430010 h 883999"/>
                    <a:gd name="connsiteX367" fmla="*/ 1200425 w 1574424"/>
                    <a:gd name="connsiteY367" fmla="*/ 433514 h 883999"/>
                    <a:gd name="connsiteX368" fmla="*/ 1198607 w 1574424"/>
                    <a:gd name="connsiteY368" fmla="*/ 435952 h 883999"/>
                    <a:gd name="connsiteX369" fmla="*/ 1200103 w 1574424"/>
                    <a:gd name="connsiteY369" fmla="*/ 440359 h 883999"/>
                    <a:gd name="connsiteX370" fmla="*/ 1201092 w 1574424"/>
                    <a:gd name="connsiteY370" fmla="*/ 442067 h 883999"/>
                    <a:gd name="connsiteX371" fmla="*/ 1202823 w 1574424"/>
                    <a:gd name="connsiteY371" fmla="*/ 443813 h 883999"/>
                    <a:gd name="connsiteX372" fmla="*/ 1205283 w 1574424"/>
                    <a:gd name="connsiteY372" fmla="*/ 448517 h 883999"/>
                    <a:gd name="connsiteX373" fmla="*/ 1206692 w 1574424"/>
                    <a:gd name="connsiteY373" fmla="*/ 452169 h 883999"/>
                    <a:gd name="connsiteX374" fmla="*/ 1210141 w 1574424"/>
                    <a:gd name="connsiteY374" fmla="*/ 454038 h 883999"/>
                    <a:gd name="connsiteX375" fmla="*/ 1214950 w 1574424"/>
                    <a:gd name="connsiteY375" fmla="*/ 456031 h 883999"/>
                    <a:gd name="connsiteX376" fmla="*/ 1217274 w 1574424"/>
                    <a:gd name="connsiteY376" fmla="*/ 454818 h 883999"/>
                    <a:gd name="connsiteX377" fmla="*/ 1220748 w 1574424"/>
                    <a:gd name="connsiteY377" fmla="*/ 454533 h 883999"/>
                    <a:gd name="connsiteX378" fmla="*/ 1221971 w 1574424"/>
                    <a:gd name="connsiteY378" fmla="*/ 454719 h 883999"/>
                    <a:gd name="connsiteX379" fmla="*/ 1223344 w 1574424"/>
                    <a:gd name="connsiteY379" fmla="*/ 455734 h 883999"/>
                    <a:gd name="connsiteX380" fmla="*/ 1224740 w 1574424"/>
                    <a:gd name="connsiteY380" fmla="*/ 457727 h 883999"/>
                    <a:gd name="connsiteX381" fmla="*/ 1228165 w 1574424"/>
                    <a:gd name="connsiteY381" fmla="*/ 459113 h 883999"/>
                    <a:gd name="connsiteX382" fmla="*/ 1230959 w 1574424"/>
                    <a:gd name="connsiteY382" fmla="*/ 460005 h 883999"/>
                    <a:gd name="connsiteX383" fmla="*/ 1233480 w 1574424"/>
                    <a:gd name="connsiteY383" fmla="*/ 459757 h 883999"/>
                    <a:gd name="connsiteX384" fmla="*/ 1236101 w 1574424"/>
                    <a:gd name="connsiteY384" fmla="*/ 460611 h 883999"/>
                    <a:gd name="connsiteX385" fmla="*/ 1237337 w 1574424"/>
                    <a:gd name="connsiteY385" fmla="*/ 463322 h 883999"/>
                    <a:gd name="connsiteX386" fmla="*/ 1237597 w 1574424"/>
                    <a:gd name="connsiteY386" fmla="*/ 465860 h 883999"/>
                    <a:gd name="connsiteX387" fmla="*/ 1237683 w 1574424"/>
                    <a:gd name="connsiteY387" fmla="*/ 469314 h 883999"/>
                    <a:gd name="connsiteX388" fmla="*/ 1239117 w 1574424"/>
                    <a:gd name="connsiteY388" fmla="*/ 470156 h 883999"/>
                    <a:gd name="connsiteX389" fmla="*/ 1241071 w 1574424"/>
                    <a:gd name="connsiteY389" fmla="*/ 470960 h 883999"/>
                    <a:gd name="connsiteX390" fmla="*/ 1243654 w 1574424"/>
                    <a:gd name="connsiteY390" fmla="*/ 472359 h 883999"/>
                    <a:gd name="connsiteX391" fmla="*/ 1245768 w 1574424"/>
                    <a:gd name="connsiteY391" fmla="*/ 474686 h 883999"/>
                    <a:gd name="connsiteX392" fmla="*/ 1247796 w 1574424"/>
                    <a:gd name="connsiteY392" fmla="*/ 477657 h 883999"/>
                    <a:gd name="connsiteX393" fmla="*/ 1251381 w 1574424"/>
                    <a:gd name="connsiteY393" fmla="*/ 481136 h 883999"/>
                    <a:gd name="connsiteX394" fmla="*/ 1253396 w 1574424"/>
                    <a:gd name="connsiteY394" fmla="*/ 483686 h 883999"/>
                    <a:gd name="connsiteX395" fmla="*/ 1254323 w 1574424"/>
                    <a:gd name="connsiteY395" fmla="*/ 486248 h 883999"/>
                    <a:gd name="connsiteX396" fmla="*/ 1256251 w 1574424"/>
                    <a:gd name="connsiteY396" fmla="*/ 492116 h 883999"/>
                    <a:gd name="connsiteX397" fmla="*/ 1258637 w 1574424"/>
                    <a:gd name="connsiteY397" fmla="*/ 492735 h 883999"/>
                    <a:gd name="connsiteX398" fmla="*/ 1262061 w 1574424"/>
                    <a:gd name="connsiteY398" fmla="*/ 492277 h 883999"/>
                    <a:gd name="connsiteX399" fmla="*/ 1265041 w 1574424"/>
                    <a:gd name="connsiteY399" fmla="*/ 492116 h 883999"/>
                    <a:gd name="connsiteX400" fmla="*/ 1267414 w 1574424"/>
                    <a:gd name="connsiteY400" fmla="*/ 491534 h 883999"/>
                    <a:gd name="connsiteX401" fmla="*/ 1272248 w 1574424"/>
                    <a:gd name="connsiteY401" fmla="*/ 490507 h 883999"/>
                    <a:gd name="connsiteX402" fmla="*/ 1275907 w 1574424"/>
                    <a:gd name="connsiteY402" fmla="*/ 490086 h 883999"/>
                    <a:gd name="connsiteX403" fmla="*/ 1278627 w 1574424"/>
                    <a:gd name="connsiteY403" fmla="*/ 489987 h 883999"/>
                    <a:gd name="connsiteX404" fmla="*/ 1280975 w 1574424"/>
                    <a:gd name="connsiteY404" fmla="*/ 488365 h 883999"/>
                    <a:gd name="connsiteX405" fmla="*/ 1282212 w 1574424"/>
                    <a:gd name="connsiteY405" fmla="*/ 487895 h 883999"/>
                    <a:gd name="connsiteX406" fmla="*/ 1283868 w 1574424"/>
                    <a:gd name="connsiteY406" fmla="*/ 489479 h 883999"/>
                    <a:gd name="connsiteX407" fmla="*/ 1285425 w 1574424"/>
                    <a:gd name="connsiteY407" fmla="*/ 492079 h 883999"/>
                    <a:gd name="connsiteX408" fmla="*/ 1286501 w 1574424"/>
                    <a:gd name="connsiteY408" fmla="*/ 493824 h 883999"/>
                    <a:gd name="connsiteX409" fmla="*/ 1287602 w 1574424"/>
                    <a:gd name="connsiteY409" fmla="*/ 494864 h 883999"/>
                    <a:gd name="connsiteX410" fmla="*/ 1289418 w 1574424"/>
                    <a:gd name="connsiteY410" fmla="*/ 496585 h 883999"/>
                    <a:gd name="connsiteX411" fmla="*/ 1291149 w 1574424"/>
                    <a:gd name="connsiteY411" fmla="*/ 498182 h 883999"/>
                    <a:gd name="connsiteX412" fmla="*/ 1295736 w 1574424"/>
                    <a:gd name="connsiteY412" fmla="*/ 502131 h 883999"/>
                    <a:gd name="connsiteX413" fmla="*/ 1296762 w 1574424"/>
                    <a:gd name="connsiteY413" fmla="*/ 503431 h 883999"/>
                    <a:gd name="connsiteX414" fmla="*/ 1297652 w 1574424"/>
                    <a:gd name="connsiteY414" fmla="*/ 504545 h 883999"/>
                    <a:gd name="connsiteX415" fmla="*/ 1298146 w 1574424"/>
                    <a:gd name="connsiteY415" fmla="*/ 505040 h 883999"/>
                    <a:gd name="connsiteX416" fmla="*/ 1299271 w 1574424"/>
                    <a:gd name="connsiteY416" fmla="*/ 506154 h 883999"/>
                    <a:gd name="connsiteX417" fmla="*/ 1301274 w 1574424"/>
                    <a:gd name="connsiteY417" fmla="*/ 507478 h 883999"/>
                    <a:gd name="connsiteX418" fmla="*/ 1302596 w 1574424"/>
                    <a:gd name="connsiteY418" fmla="*/ 508345 h 883999"/>
                    <a:gd name="connsiteX419" fmla="*/ 1305069 w 1574424"/>
                    <a:gd name="connsiteY419" fmla="*/ 509410 h 883999"/>
                    <a:gd name="connsiteX420" fmla="*/ 1307356 w 1574424"/>
                    <a:gd name="connsiteY420" fmla="*/ 509929 h 883999"/>
                    <a:gd name="connsiteX421" fmla="*/ 1309593 w 1574424"/>
                    <a:gd name="connsiteY421" fmla="*/ 510784 h 883999"/>
                    <a:gd name="connsiteX422" fmla="*/ 1312659 w 1574424"/>
                    <a:gd name="connsiteY422" fmla="*/ 512702 h 883999"/>
                    <a:gd name="connsiteX423" fmla="*/ 1314489 w 1574424"/>
                    <a:gd name="connsiteY423" fmla="*/ 513816 h 883999"/>
                    <a:gd name="connsiteX424" fmla="*/ 1317048 w 1574424"/>
                    <a:gd name="connsiteY424" fmla="*/ 514114 h 883999"/>
                    <a:gd name="connsiteX425" fmla="*/ 1320781 w 1574424"/>
                    <a:gd name="connsiteY425" fmla="*/ 512987 h 883999"/>
                    <a:gd name="connsiteX426" fmla="*/ 1323711 w 1574424"/>
                    <a:gd name="connsiteY426" fmla="*/ 511403 h 883999"/>
                    <a:gd name="connsiteX427" fmla="*/ 1324786 w 1574424"/>
                    <a:gd name="connsiteY427" fmla="*/ 509125 h 883999"/>
                    <a:gd name="connsiteX428" fmla="*/ 1326282 w 1574424"/>
                    <a:gd name="connsiteY428" fmla="*/ 507528 h 883999"/>
                    <a:gd name="connsiteX429" fmla="*/ 1329508 w 1574424"/>
                    <a:gd name="connsiteY429" fmla="*/ 507627 h 883999"/>
                    <a:gd name="connsiteX430" fmla="*/ 1331573 w 1574424"/>
                    <a:gd name="connsiteY430" fmla="*/ 509088 h 883999"/>
                    <a:gd name="connsiteX431" fmla="*/ 1332537 w 1574424"/>
                    <a:gd name="connsiteY431" fmla="*/ 509769 h 883999"/>
                    <a:gd name="connsiteX432" fmla="*/ 1335689 w 1574424"/>
                    <a:gd name="connsiteY432" fmla="*/ 511291 h 883999"/>
                    <a:gd name="connsiteX433" fmla="*/ 1339003 w 1574424"/>
                    <a:gd name="connsiteY433" fmla="*/ 511551 h 883999"/>
                    <a:gd name="connsiteX434" fmla="*/ 1341326 w 1574424"/>
                    <a:gd name="connsiteY434" fmla="*/ 511687 h 883999"/>
                    <a:gd name="connsiteX435" fmla="*/ 1343082 w 1574424"/>
                    <a:gd name="connsiteY435" fmla="*/ 512133 h 883999"/>
                    <a:gd name="connsiteX436" fmla="*/ 1345863 w 1574424"/>
                    <a:gd name="connsiteY436" fmla="*/ 512826 h 883999"/>
                    <a:gd name="connsiteX437" fmla="*/ 1348249 w 1574424"/>
                    <a:gd name="connsiteY437" fmla="*/ 514448 h 883999"/>
                    <a:gd name="connsiteX438" fmla="*/ 1350425 w 1574424"/>
                    <a:gd name="connsiteY438" fmla="*/ 517716 h 883999"/>
                    <a:gd name="connsiteX439" fmla="*/ 1354406 w 1574424"/>
                    <a:gd name="connsiteY439" fmla="*/ 521813 h 883999"/>
                    <a:gd name="connsiteX440" fmla="*/ 1358349 w 1574424"/>
                    <a:gd name="connsiteY440" fmla="*/ 524079 h 883999"/>
                    <a:gd name="connsiteX441" fmla="*/ 1363034 w 1574424"/>
                    <a:gd name="connsiteY441" fmla="*/ 525638 h 883999"/>
                    <a:gd name="connsiteX442" fmla="*/ 1365556 w 1574424"/>
                    <a:gd name="connsiteY442" fmla="*/ 526666 h 883999"/>
                    <a:gd name="connsiteX443" fmla="*/ 1367497 w 1574424"/>
                    <a:gd name="connsiteY443" fmla="*/ 528213 h 883999"/>
                    <a:gd name="connsiteX444" fmla="*/ 1369932 w 1574424"/>
                    <a:gd name="connsiteY444" fmla="*/ 530256 h 883999"/>
                    <a:gd name="connsiteX445" fmla="*/ 1372145 w 1574424"/>
                    <a:gd name="connsiteY445" fmla="*/ 532051 h 883999"/>
                    <a:gd name="connsiteX446" fmla="*/ 1372602 w 1574424"/>
                    <a:gd name="connsiteY446" fmla="*/ 532261 h 883999"/>
                    <a:gd name="connsiteX447" fmla="*/ 1374889 w 1574424"/>
                    <a:gd name="connsiteY447" fmla="*/ 533314 h 883999"/>
                    <a:gd name="connsiteX448" fmla="*/ 1379167 w 1574424"/>
                    <a:gd name="connsiteY448" fmla="*/ 535480 h 883999"/>
                    <a:gd name="connsiteX449" fmla="*/ 1381726 w 1574424"/>
                    <a:gd name="connsiteY449" fmla="*/ 537770 h 883999"/>
                    <a:gd name="connsiteX450" fmla="*/ 1384754 w 1574424"/>
                    <a:gd name="connsiteY450" fmla="*/ 539045 h 883999"/>
                    <a:gd name="connsiteX451" fmla="*/ 1389600 w 1574424"/>
                    <a:gd name="connsiteY451" fmla="*/ 539033 h 883999"/>
                    <a:gd name="connsiteX452" fmla="*/ 1394916 w 1574424"/>
                    <a:gd name="connsiteY452" fmla="*/ 537374 h 883999"/>
                    <a:gd name="connsiteX453" fmla="*/ 1400182 w 1574424"/>
                    <a:gd name="connsiteY453" fmla="*/ 536074 h 883999"/>
                    <a:gd name="connsiteX454" fmla="*/ 1406190 w 1574424"/>
                    <a:gd name="connsiteY454" fmla="*/ 533858 h 883999"/>
                    <a:gd name="connsiteX455" fmla="*/ 1410183 w 1574424"/>
                    <a:gd name="connsiteY455" fmla="*/ 533276 h 883999"/>
                    <a:gd name="connsiteX456" fmla="*/ 1414028 w 1574424"/>
                    <a:gd name="connsiteY456" fmla="*/ 532398 h 883999"/>
                    <a:gd name="connsiteX457" fmla="*/ 1417872 w 1574424"/>
                    <a:gd name="connsiteY457" fmla="*/ 531766 h 883999"/>
                    <a:gd name="connsiteX458" fmla="*/ 1421197 w 1574424"/>
                    <a:gd name="connsiteY458" fmla="*/ 533239 h 883999"/>
                    <a:gd name="connsiteX459" fmla="*/ 1424906 w 1574424"/>
                    <a:gd name="connsiteY459" fmla="*/ 535108 h 883999"/>
                    <a:gd name="connsiteX460" fmla="*/ 1426896 w 1574424"/>
                    <a:gd name="connsiteY460" fmla="*/ 537411 h 883999"/>
                    <a:gd name="connsiteX461" fmla="*/ 1428578 w 1574424"/>
                    <a:gd name="connsiteY461" fmla="*/ 542511 h 883999"/>
                    <a:gd name="connsiteX462" fmla="*/ 1429628 w 1574424"/>
                    <a:gd name="connsiteY462" fmla="*/ 545569 h 883999"/>
                    <a:gd name="connsiteX463" fmla="*/ 1431891 w 1574424"/>
                    <a:gd name="connsiteY463" fmla="*/ 547673 h 883999"/>
                    <a:gd name="connsiteX464" fmla="*/ 1433696 w 1574424"/>
                    <a:gd name="connsiteY464" fmla="*/ 547673 h 883999"/>
                    <a:gd name="connsiteX465" fmla="*/ 1435624 w 1574424"/>
                    <a:gd name="connsiteY465" fmla="*/ 547351 h 883999"/>
                    <a:gd name="connsiteX466" fmla="*/ 1437021 w 1574424"/>
                    <a:gd name="connsiteY466" fmla="*/ 547265 h 883999"/>
                    <a:gd name="connsiteX467" fmla="*/ 1437960 w 1574424"/>
                    <a:gd name="connsiteY467" fmla="*/ 547636 h 883999"/>
                    <a:gd name="connsiteX468" fmla="*/ 1438776 w 1574424"/>
                    <a:gd name="connsiteY468" fmla="*/ 548391 h 883999"/>
                    <a:gd name="connsiteX469" fmla="*/ 1438529 w 1574424"/>
                    <a:gd name="connsiteY469" fmla="*/ 550632 h 883999"/>
                    <a:gd name="connsiteX470" fmla="*/ 1439209 w 1574424"/>
                    <a:gd name="connsiteY470" fmla="*/ 553541 h 883999"/>
                    <a:gd name="connsiteX471" fmla="*/ 1441681 w 1574424"/>
                    <a:gd name="connsiteY471" fmla="*/ 555584 h 883999"/>
                    <a:gd name="connsiteX472" fmla="*/ 1444290 w 1574424"/>
                    <a:gd name="connsiteY472" fmla="*/ 556747 h 883999"/>
                    <a:gd name="connsiteX473" fmla="*/ 1448109 w 1574424"/>
                    <a:gd name="connsiteY473" fmla="*/ 556438 h 883999"/>
                    <a:gd name="connsiteX474" fmla="*/ 1451101 w 1574424"/>
                    <a:gd name="connsiteY474" fmla="*/ 556252 h 883999"/>
                    <a:gd name="connsiteX475" fmla="*/ 1452362 w 1574424"/>
                    <a:gd name="connsiteY475" fmla="*/ 556883 h 883999"/>
                    <a:gd name="connsiteX476" fmla="*/ 1454995 w 1574424"/>
                    <a:gd name="connsiteY476" fmla="*/ 558158 h 883999"/>
                    <a:gd name="connsiteX477" fmla="*/ 1457393 w 1574424"/>
                    <a:gd name="connsiteY477" fmla="*/ 559062 h 883999"/>
                    <a:gd name="connsiteX478" fmla="*/ 1460546 w 1574424"/>
                    <a:gd name="connsiteY478" fmla="*/ 559235 h 883999"/>
                    <a:gd name="connsiteX479" fmla="*/ 1462820 w 1574424"/>
                    <a:gd name="connsiteY479" fmla="*/ 557564 h 883999"/>
                    <a:gd name="connsiteX480" fmla="*/ 1467988 w 1574424"/>
                    <a:gd name="connsiteY480" fmla="*/ 554791 h 883999"/>
                    <a:gd name="connsiteX481" fmla="*/ 1470955 w 1574424"/>
                    <a:gd name="connsiteY481" fmla="*/ 553875 h 883999"/>
                    <a:gd name="connsiteX482" fmla="*/ 1475529 w 1574424"/>
                    <a:gd name="connsiteY482" fmla="*/ 552377 h 883999"/>
                    <a:gd name="connsiteX483" fmla="*/ 1480387 w 1574424"/>
                    <a:gd name="connsiteY483" fmla="*/ 551783 h 883999"/>
                    <a:gd name="connsiteX484" fmla="*/ 1483860 w 1574424"/>
                    <a:gd name="connsiteY484" fmla="*/ 553690 h 883999"/>
                    <a:gd name="connsiteX485" fmla="*/ 1486518 w 1574424"/>
                    <a:gd name="connsiteY485" fmla="*/ 551956 h 883999"/>
                    <a:gd name="connsiteX486" fmla="*/ 1491822 w 1574424"/>
                    <a:gd name="connsiteY486" fmla="*/ 552798 h 883999"/>
                    <a:gd name="connsiteX487" fmla="*/ 1498027 w 1574424"/>
                    <a:gd name="connsiteY487" fmla="*/ 553925 h 883999"/>
                    <a:gd name="connsiteX488" fmla="*/ 1499239 w 1574424"/>
                    <a:gd name="connsiteY488" fmla="*/ 554643 h 883999"/>
                    <a:gd name="connsiteX489" fmla="*/ 1500129 w 1574424"/>
                    <a:gd name="connsiteY489" fmla="*/ 556042 h 883999"/>
                    <a:gd name="connsiteX490" fmla="*/ 1500327 w 1574424"/>
                    <a:gd name="connsiteY490" fmla="*/ 558220 h 883999"/>
                    <a:gd name="connsiteX491" fmla="*/ 1500932 w 1574424"/>
                    <a:gd name="connsiteY491" fmla="*/ 559198 h 883999"/>
                    <a:gd name="connsiteX492" fmla="*/ 1501687 w 1574424"/>
                    <a:gd name="connsiteY492" fmla="*/ 559223 h 883999"/>
                    <a:gd name="connsiteX493" fmla="*/ 1503120 w 1574424"/>
                    <a:gd name="connsiteY493" fmla="*/ 558171 h 883999"/>
                    <a:gd name="connsiteX494" fmla="*/ 1505556 w 1574424"/>
                    <a:gd name="connsiteY494" fmla="*/ 557874 h 883999"/>
                    <a:gd name="connsiteX495" fmla="*/ 1509487 w 1574424"/>
                    <a:gd name="connsiteY495" fmla="*/ 558332 h 883999"/>
                    <a:gd name="connsiteX496" fmla="*/ 1512787 w 1574424"/>
                    <a:gd name="connsiteY496" fmla="*/ 559421 h 883999"/>
                    <a:gd name="connsiteX497" fmla="*/ 1513022 w 1574424"/>
                    <a:gd name="connsiteY497" fmla="*/ 559532 h 883999"/>
                    <a:gd name="connsiteX498" fmla="*/ 1516150 w 1574424"/>
                    <a:gd name="connsiteY498" fmla="*/ 561055 h 883999"/>
                    <a:gd name="connsiteX499" fmla="*/ 1517324 w 1574424"/>
                    <a:gd name="connsiteY499" fmla="*/ 560114 h 883999"/>
                    <a:gd name="connsiteX500" fmla="*/ 1516855 w 1574424"/>
                    <a:gd name="connsiteY500" fmla="*/ 554544 h 883999"/>
                    <a:gd name="connsiteX501" fmla="*/ 1518808 w 1574424"/>
                    <a:gd name="connsiteY501" fmla="*/ 553021 h 883999"/>
                    <a:gd name="connsiteX502" fmla="*/ 1521478 w 1574424"/>
                    <a:gd name="connsiteY502" fmla="*/ 553330 h 883999"/>
                    <a:gd name="connsiteX503" fmla="*/ 1524334 w 1574424"/>
                    <a:gd name="connsiteY503" fmla="*/ 555472 h 883999"/>
                    <a:gd name="connsiteX504" fmla="*/ 1526584 w 1574424"/>
                    <a:gd name="connsiteY504" fmla="*/ 557614 h 883999"/>
                    <a:gd name="connsiteX505" fmla="*/ 1529278 w 1574424"/>
                    <a:gd name="connsiteY505" fmla="*/ 560486 h 883999"/>
                    <a:gd name="connsiteX506" fmla="*/ 1531232 w 1574424"/>
                    <a:gd name="connsiteY506" fmla="*/ 563395 h 883999"/>
                    <a:gd name="connsiteX507" fmla="*/ 1532381 w 1574424"/>
                    <a:gd name="connsiteY507" fmla="*/ 563308 h 883999"/>
                    <a:gd name="connsiteX508" fmla="*/ 1533321 w 1574424"/>
                    <a:gd name="connsiteY508" fmla="*/ 561513 h 883999"/>
                    <a:gd name="connsiteX509" fmla="*/ 1534891 w 1574424"/>
                    <a:gd name="connsiteY509" fmla="*/ 560560 h 883999"/>
                    <a:gd name="connsiteX510" fmla="*/ 1537240 w 1574424"/>
                    <a:gd name="connsiteY510" fmla="*/ 560238 h 883999"/>
                    <a:gd name="connsiteX511" fmla="*/ 1542320 w 1574424"/>
                    <a:gd name="connsiteY511" fmla="*/ 560077 h 883999"/>
                    <a:gd name="connsiteX512" fmla="*/ 1543692 w 1574424"/>
                    <a:gd name="connsiteY512" fmla="*/ 559619 h 883999"/>
                    <a:gd name="connsiteX513" fmla="*/ 1544607 w 1574424"/>
                    <a:gd name="connsiteY513" fmla="*/ 558802 h 883999"/>
                    <a:gd name="connsiteX514" fmla="*/ 1543792 w 1574424"/>
                    <a:gd name="connsiteY514" fmla="*/ 556363 h 883999"/>
                    <a:gd name="connsiteX515" fmla="*/ 1544249 w 1574424"/>
                    <a:gd name="connsiteY515" fmla="*/ 553949 h 883999"/>
                    <a:gd name="connsiteX516" fmla="*/ 1545856 w 1574424"/>
                    <a:gd name="connsiteY516" fmla="*/ 551214 h 883999"/>
                    <a:gd name="connsiteX517" fmla="*/ 1548674 w 1574424"/>
                    <a:gd name="connsiteY517" fmla="*/ 548886 h 883999"/>
                    <a:gd name="connsiteX518" fmla="*/ 1549849 w 1574424"/>
                    <a:gd name="connsiteY518" fmla="*/ 548008 h 883999"/>
                    <a:gd name="connsiteX519" fmla="*/ 1551073 w 1574424"/>
                    <a:gd name="connsiteY519" fmla="*/ 546584 h 883999"/>
                    <a:gd name="connsiteX520" fmla="*/ 1553211 w 1574424"/>
                    <a:gd name="connsiteY520" fmla="*/ 546881 h 883999"/>
                    <a:gd name="connsiteX521" fmla="*/ 1556796 w 1574424"/>
                    <a:gd name="connsiteY521" fmla="*/ 547896 h 883999"/>
                    <a:gd name="connsiteX522" fmla="*/ 1560270 w 1574424"/>
                    <a:gd name="connsiteY522" fmla="*/ 548193 h 883999"/>
                    <a:gd name="connsiteX523" fmla="*/ 1561766 w 1574424"/>
                    <a:gd name="connsiteY523" fmla="*/ 548428 h 883999"/>
                    <a:gd name="connsiteX524" fmla="*/ 1562817 w 1574424"/>
                    <a:gd name="connsiteY524" fmla="*/ 548589 h 883999"/>
                    <a:gd name="connsiteX525" fmla="*/ 1564423 w 1574424"/>
                    <a:gd name="connsiteY525" fmla="*/ 547983 h 883999"/>
                    <a:gd name="connsiteX526" fmla="*/ 1565202 w 1574424"/>
                    <a:gd name="connsiteY526" fmla="*/ 543539 h 883999"/>
                    <a:gd name="connsiteX527" fmla="*/ 1566043 w 1574424"/>
                    <a:gd name="connsiteY527" fmla="*/ 541026 h 883999"/>
                    <a:gd name="connsiteX528" fmla="*/ 1568528 w 1574424"/>
                    <a:gd name="connsiteY528" fmla="*/ 539256 h 883999"/>
                    <a:gd name="connsiteX529" fmla="*/ 1570048 w 1574424"/>
                    <a:gd name="connsiteY529" fmla="*/ 540617 h 883999"/>
                    <a:gd name="connsiteX530" fmla="*/ 1572484 w 1574424"/>
                    <a:gd name="connsiteY530" fmla="*/ 543142 h 883999"/>
                    <a:gd name="connsiteX531" fmla="*/ 1574425 w 1574424"/>
                    <a:gd name="connsiteY531" fmla="*/ 545210 h 883999"/>
                    <a:gd name="connsiteX532" fmla="*/ 1364950 w 1574424"/>
                    <a:gd name="connsiteY532" fmla="*/ 702919 h 883999"/>
                    <a:gd name="connsiteX533" fmla="*/ 1350413 w 1574424"/>
                    <a:gd name="connsiteY533" fmla="*/ 709257 h 883999"/>
                    <a:gd name="connsiteX534" fmla="*/ 1343131 w 1574424"/>
                    <a:gd name="connsiteY534" fmla="*/ 709257 h 883999"/>
                    <a:gd name="connsiteX535" fmla="*/ 1338595 w 1574424"/>
                    <a:gd name="connsiteY535" fmla="*/ 706088 h 883999"/>
                    <a:gd name="connsiteX536" fmla="*/ 1335640 w 1574424"/>
                    <a:gd name="connsiteY536" fmla="*/ 703674 h 883999"/>
                    <a:gd name="connsiteX537" fmla="*/ 1333032 w 1574424"/>
                    <a:gd name="connsiteY537" fmla="*/ 704479 h 883999"/>
                    <a:gd name="connsiteX538" fmla="*/ 1331758 w 1574424"/>
                    <a:gd name="connsiteY538" fmla="*/ 705630 h 883999"/>
                    <a:gd name="connsiteX539" fmla="*/ 1330918 w 1574424"/>
                    <a:gd name="connsiteY539" fmla="*/ 708217 h 883999"/>
                    <a:gd name="connsiteX540" fmla="*/ 1330720 w 1574424"/>
                    <a:gd name="connsiteY540" fmla="*/ 712129 h 883999"/>
                    <a:gd name="connsiteX541" fmla="*/ 1330831 w 1574424"/>
                    <a:gd name="connsiteY541" fmla="*/ 717687 h 883999"/>
                    <a:gd name="connsiteX542" fmla="*/ 1331017 w 1574424"/>
                    <a:gd name="connsiteY542" fmla="*/ 727058 h 883999"/>
                    <a:gd name="connsiteX543" fmla="*/ 1331066 w 1574424"/>
                    <a:gd name="connsiteY543" fmla="*/ 729126 h 883999"/>
                    <a:gd name="connsiteX544" fmla="*/ 1330670 w 1574424"/>
                    <a:gd name="connsiteY544" fmla="*/ 732703 h 883999"/>
                    <a:gd name="connsiteX545" fmla="*/ 1329620 w 1574424"/>
                    <a:gd name="connsiteY545" fmla="*/ 734362 h 883999"/>
                    <a:gd name="connsiteX546" fmla="*/ 1326925 w 1574424"/>
                    <a:gd name="connsiteY546" fmla="*/ 738596 h 883999"/>
                    <a:gd name="connsiteX547" fmla="*/ 1324341 w 1574424"/>
                    <a:gd name="connsiteY547" fmla="*/ 739945 h 883999"/>
                    <a:gd name="connsiteX548" fmla="*/ 1321968 w 1574424"/>
                    <a:gd name="connsiteY548" fmla="*/ 739895 h 883999"/>
                    <a:gd name="connsiteX549" fmla="*/ 1318902 w 1574424"/>
                    <a:gd name="connsiteY549" fmla="*/ 739821 h 883999"/>
                    <a:gd name="connsiteX550" fmla="*/ 1312980 w 1574424"/>
                    <a:gd name="connsiteY550" fmla="*/ 737977 h 883999"/>
                    <a:gd name="connsiteX551" fmla="*/ 1300581 w 1574424"/>
                    <a:gd name="connsiteY551" fmla="*/ 730846 h 883999"/>
                    <a:gd name="connsiteX552" fmla="*/ 1298505 w 1574424"/>
                    <a:gd name="connsiteY552" fmla="*/ 730376 h 883999"/>
                    <a:gd name="connsiteX553" fmla="*/ 1297627 w 1574424"/>
                    <a:gd name="connsiteY553" fmla="*/ 729967 h 883999"/>
                    <a:gd name="connsiteX554" fmla="*/ 1293214 w 1574424"/>
                    <a:gd name="connsiteY554" fmla="*/ 727888 h 883999"/>
                    <a:gd name="connsiteX555" fmla="*/ 1289221 w 1574424"/>
                    <a:gd name="connsiteY555" fmla="*/ 727157 h 883999"/>
                    <a:gd name="connsiteX556" fmla="*/ 1287181 w 1574424"/>
                    <a:gd name="connsiteY556" fmla="*/ 727714 h 883999"/>
                    <a:gd name="connsiteX557" fmla="*/ 1284227 w 1574424"/>
                    <a:gd name="connsiteY557" fmla="*/ 730103 h 883999"/>
                    <a:gd name="connsiteX558" fmla="*/ 1282743 w 1574424"/>
                    <a:gd name="connsiteY558" fmla="*/ 732121 h 883999"/>
                    <a:gd name="connsiteX559" fmla="*/ 1276043 w 1574424"/>
                    <a:gd name="connsiteY559" fmla="*/ 737729 h 883999"/>
                    <a:gd name="connsiteX560" fmla="*/ 1271766 w 1574424"/>
                    <a:gd name="connsiteY560" fmla="*/ 739858 h 883999"/>
                    <a:gd name="connsiteX561" fmla="*/ 1269800 w 1574424"/>
                    <a:gd name="connsiteY561" fmla="*/ 740254 h 883999"/>
                    <a:gd name="connsiteX562" fmla="*/ 1268304 w 1574424"/>
                    <a:gd name="connsiteY562" fmla="*/ 739747 h 883999"/>
                    <a:gd name="connsiteX563" fmla="*/ 1261072 w 1574424"/>
                    <a:gd name="connsiteY563" fmla="*/ 740391 h 883999"/>
                    <a:gd name="connsiteX564" fmla="*/ 1259787 w 1574424"/>
                    <a:gd name="connsiteY564" fmla="*/ 740502 h 883999"/>
                    <a:gd name="connsiteX565" fmla="*/ 1257648 w 1574424"/>
                    <a:gd name="connsiteY565" fmla="*/ 740688 h 883999"/>
                    <a:gd name="connsiteX566" fmla="*/ 1256907 w 1574424"/>
                    <a:gd name="connsiteY566" fmla="*/ 741084 h 883999"/>
                    <a:gd name="connsiteX567" fmla="*/ 1253519 w 1574424"/>
                    <a:gd name="connsiteY567" fmla="*/ 742904 h 883999"/>
                    <a:gd name="connsiteX568" fmla="*/ 1251739 w 1574424"/>
                    <a:gd name="connsiteY568" fmla="*/ 745813 h 883999"/>
                    <a:gd name="connsiteX569" fmla="*/ 1250404 w 1574424"/>
                    <a:gd name="connsiteY569" fmla="*/ 751383 h 883999"/>
                    <a:gd name="connsiteX570" fmla="*/ 1251764 w 1574424"/>
                    <a:gd name="connsiteY570" fmla="*/ 764096 h 883999"/>
                    <a:gd name="connsiteX571" fmla="*/ 1252135 w 1574424"/>
                    <a:gd name="connsiteY571" fmla="*/ 771029 h 883999"/>
                    <a:gd name="connsiteX572" fmla="*/ 1251702 w 1574424"/>
                    <a:gd name="connsiteY572" fmla="*/ 772613 h 883999"/>
                    <a:gd name="connsiteX573" fmla="*/ 1250107 w 1574424"/>
                    <a:gd name="connsiteY573" fmla="*/ 775832 h 883999"/>
                    <a:gd name="connsiteX574" fmla="*/ 1246980 w 1574424"/>
                    <a:gd name="connsiteY574" fmla="*/ 779211 h 883999"/>
                    <a:gd name="connsiteX575" fmla="*/ 1240737 w 1574424"/>
                    <a:gd name="connsiteY575" fmla="*/ 785958 h 883999"/>
                    <a:gd name="connsiteX576" fmla="*/ 1237931 w 1574424"/>
                    <a:gd name="connsiteY576" fmla="*/ 793559 h 883999"/>
                    <a:gd name="connsiteX577" fmla="*/ 1235124 w 1574424"/>
                    <a:gd name="connsiteY577" fmla="*/ 799030 h 883999"/>
                    <a:gd name="connsiteX578" fmla="*/ 1233530 w 1574424"/>
                    <a:gd name="connsiteY578" fmla="*/ 800268 h 883999"/>
                    <a:gd name="connsiteX579" fmla="*/ 1230514 w 1574424"/>
                    <a:gd name="connsiteY579" fmla="*/ 801011 h 883999"/>
                    <a:gd name="connsiteX580" fmla="*/ 1224852 w 1574424"/>
                    <a:gd name="connsiteY580" fmla="*/ 801308 h 883999"/>
                    <a:gd name="connsiteX581" fmla="*/ 1214665 w 1574424"/>
                    <a:gd name="connsiteY581" fmla="*/ 801481 h 883999"/>
                    <a:gd name="connsiteX582" fmla="*/ 1203404 w 1574424"/>
                    <a:gd name="connsiteY582" fmla="*/ 801667 h 883999"/>
                    <a:gd name="connsiteX583" fmla="*/ 1200734 w 1574424"/>
                    <a:gd name="connsiteY583" fmla="*/ 800664 h 883999"/>
                    <a:gd name="connsiteX584" fmla="*/ 1198026 w 1574424"/>
                    <a:gd name="connsiteY584" fmla="*/ 800701 h 883999"/>
                    <a:gd name="connsiteX585" fmla="*/ 1193143 w 1574424"/>
                    <a:gd name="connsiteY585" fmla="*/ 798213 h 883999"/>
                    <a:gd name="connsiteX586" fmla="*/ 1183909 w 1574424"/>
                    <a:gd name="connsiteY586" fmla="*/ 791949 h 883999"/>
                    <a:gd name="connsiteX587" fmla="*/ 1176702 w 1574424"/>
                    <a:gd name="connsiteY587" fmla="*/ 789003 h 883999"/>
                    <a:gd name="connsiteX588" fmla="*/ 1174971 w 1574424"/>
                    <a:gd name="connsiteY588" fmla="*/ 788743 h 883999"/>
                    <a:gd name="connsiteX589" fmla="*/ 1173030 w 1574424"/>
                    <a:gd name="connsiteY589" fmla="*/ 788458 h 883999"/>
                    <a:gd name="connsiteX590" fmla="*/ 1172140 w 1574424"/>
                    <a:gd name="connsiteY590" fmla="*/ 788322 h 883999"/>
                    <a:gd name="connsiteX591" fmla="*/ 1170620 w 1574424"/>
                    <a:gd name="connsiteY591" fmla="*/ 789251 h 883999"/>
                    <a:gd name="connsiteX592" fmla="*/ 1164439 w 1574424"/>
                    <a:gd name="connsiteY592" fmla="*/ 795329 h 883999"/>
                    <a:gd name="connsiteX593" fmla="*/ 1161089 w 1574424"/>
                    <a:gd name="connsiteY593" fmla="*/ 798622 h 883999"/>
                    <a:gd name="connsiteX594" fmla="*/ 1158320 w 1574424"/>
                    <a:gd name="connsiteY594" fmla="*/ 799290 h 883999"/>
                    <a:gd name="connsiteX595" fmla="*/ 1152967 w 1574424"/>
                    <a:gd name="connsiteY595" fmla="*/ 802818 h 883999"/>
                    <a:gd name="connsiteX596" fmla="*/ 1148418 w 1574424"/>
                    <a:gd name="connsiteY596" fmla="*/ 806445 h 883999"/>
                    <a:gd name="connsiteX597" fmla="*/ 1145982 w 1574424"/>
                    <a:gd name="connsiteY597" fmla="*/ 808389 h 883999"/>
                    <a:gd name="connsiteX598" fmla="*/ 1135574 w 1574424"/>
                    <a:gd name="connsiteY598" fmla="*/ 808822 h 883999"/>
                    <a:gd name="connsiteX599" fmla="*/ 1132359 w 1574424"/>
                    <a:gd name="connsiteY599" fmla="*/ 808946 h 883999"/>
                    <a:gd name="connsiteX600" fmla="*/ 1125338 w 1574424"/>
                    <a:gd name="connsiteY600" fmla="*/ 809874 h 883999"/>
                    <a:gd name="connsiteX601" fmla="*/ 1121011 w 1574424"/>
                    <a:gd name="connsiteY601" fmla="*/ 812338 h 883999"/>
                    <a:gd name="connsiteX602" fmla="*/ 1117587 w 1574424"/>
                    <a:gd name="connsiteY602" fmla="*/ 816509 h 883999"/>
                    <a:gd name="connsiteX603" fmla="*/ 1115621 w 1574424"/>
                    <a:gd name="connsiteY603" fmla="*/ 820211 h 883999"/>
                    <a:gd name="connsiteX604" fmla="*/ 1113371 w 1574424"/>
                    <a:gd name="connsiteY604" fmla="*/ 822649 h 883999"/>
                    <a:gd name="connsiteX605" fmla="*/ 1113198 w 1574424"/>
                    <a:gd name="connsiteY605" fmla="*/ 822922 h 883999"/>
                    <a:gd name="connsiteX606" fmla="*/ 1108735 w 1574424"/>
                    <a:gd name="connsiteY606" fmla="*/ 826103 h 883999"/>
                    <a:gd name="connsiteX607" fmla="*/ 1101120 w 1574424"/>
                    <a:gd name="connsiteY607" fmla="*/ 829978 h 883999"/>
                    <a:gd name="connsiteX608" fmla="*/ 1099069 w 1574424"/>
                    <a:gd name="connsiteY608" fmla="*/ 830312 h 883999"/>
                    <a:gd name="connsiteX609" fmla="*/ 1090341 w 1574424"/>
                    <a:gd name="connsiteY609" fmla="*/ 834781 h 883999"/>
                    <a:gd name="connsiteX610" fmla="*/ 1088833 w 1574424"/>
                    <a:gd name="connsiteY610" fmla="*/ 836105 h 883999"/>
                    <a:gd name="connsiteX611" fmla="*/ 1078523 w 1574424"/>
                    <a:gd name="connsiteY611" fmla="*/ 840178 h 883999"/>
                    <a:gd name="connsiteX612" fmla="*/ 1072948 w 1574424"/>
                    <a:gd name="connsiteY612" fmla="*/ 840500 h 883999"/>
                    <a:gd name="connsiteX613" fmla="*/ 1070475 w 1574424"/>
                    <a:gd name="connsiteY613" fmla="*/ 840141 h 883999"/>
                    <a:gd name="connsiteX614" fmla="*/ 1067867 w 1574424"/>
                    <a:gd name="connsiteY614" fmla="*/ 839064 h 883999"/>
                    <a:gd name="connsiteX615" fmla="*/ 1059300 w 1574424"/>
                    <a:gd name="connsiteY615" fmla="*/ 832218 h 883999"/>
                    <a:gd name="connsiteX616" fmla="*/ 1057186 w 1574424"/>
                    <a:gd name="connsiteY616" fmla="*/ 830535 h 883999"/>
                    <a:gd name="connsiteX617" fmla="*/ 1053824 w 1574424"/>
                    <a:gd name="connsiteY617" fmla="*/ 828876 h 883999"/>
                    <a:gd name="connsiteX618" fmla="*/ 1048075 w 1574424"/>
                    <a:gd name="connsiteY618" fmla="*/ 828975 h 883999"/>
                    <a:gd name="connsiteX619" fmla="*/ 1042587 w 1574424"/>
                    <a:gd name="connsiteY619" fmla="*/ 830956 h 883999"/>
                    <a:gd name="connsiteX620" fmla="*/ 1039323 w 1574424"/>
                    <a:gd name="connsiteY620" fmla="*/ 833073 h 883999"/>
                    <a:gd name="connsiteX621" fmla="*/ 1037493 w 1574424"/>
                    <a:gd name="connsiteY621" fmla="*/ 835090 h 883999"/>
                    <a:gd name="connsiteX622" fmla="*/ 1036047 w 1574424"/>
                    <a:gd name="connsiteY622" fmla="*/ 836687 h 883999"/>
                    <a:gd name="connsiteX623" fmla="*/ 1031906 w 1574424"/>
                    <a:gd name="connsiteY623" fmla="*/ 842790 h 883999"/>
                    <a:gd name="connsiteX624" fmla="*/ 1029384 w 1574424"/>
                    <a:gd name="connsiteY624" fmla="*/ 844795 h 883999"/>
                    <a:gd name="connsiteX625" fmla="*/ 1026850 w 1574424"/>
                    <a:gd name="connsiteY625" fmla="*/ 844981 h 883999"/>
                    <a:gd name="connsiteX626" fmla="*/ 1022239 w 1574424"/>
                    <a:gd name="connsiteY626" fmla="*/ 843582 h 883999"/>
                    <a:gd name="connsiteX627" fmla="*/ 1015897 w 1574424"/>
                    <a:gd name="connsiteY627" fmla="*/ 844375 h 883999"/>
                    <a:gd name="connsiteX628" fmla="*/ 1011743 w 1574424"/>
                    <a:gd name="connsiteY628" fmla="*/ 846689 h 883999"/>
                    <a:gd name="connsiteX629" fmla="*/ 1007726 w 1574424"/>
                    <a:gd name="connsiteY629" fmla="*/ 853424 h 883999"/>
                    <a:gd name="connsiteX630" fmla="*/ 1005735 w 1574424"/>
                    <a:gd name="connsiteY630" fmla="*/ 854699 h 883999"/>
                    <a:gd name="connsiteX631" fmla="*/ 996724 w 1574424"/>
                    <a:gd name="connsiteY631" fmla="*/ 858264 h 883999"/>
                    <a:gd name="connsiteX632" fmla="*/ 985103 w 1574424"/>
                    <a:gd name="connsiteY632" fmla="*/ 864070 h 883999"/>
                    <a:gd name="connsiteX633" fmla="*/ 978724 w 1574424"/>
                    <a:gd name="connsiteY633" fmla="*/ 869195 h 883999"/>
                    <a:gd name="connsiteX634" fmla="*/ 975721 w 1574424"/>
                    <a:gd name="connsiteY634" fmla="*/ 872884 h 883999"/>
                    <a:gd name="connsiteX635" fmla="*/ 970553 w 1574424"/>
                    <a:gd name="connsiteY635" fmla="*/ 877786 h 883999"/>
                    <a:gd name="connsiteX636" fmla="*/ 963383 w 1574424"/>
                    <a:gd name="connsiteY636" fmla="*/ 881834 h 883999"/>
                    <a:gd name="connsiteX637" fmla="*/ 957585 w 1574424"/>
                    <a:gd name="connsiteY637" fmla="*/ 884000 h 883999"/>
                    <a:gd name="connsiteX638" fmla="*/ 951676 w 1574424"/>
                    <a:gd name="connsiteY638" fmla="*/ 883889 h 883999"/>
                    <a:gd name="connsiteX639" fmla="*/ 947127 w 1574424"/>
                    <a:gd name="connsiteY639" fmla="*/ 883109 h 883999"/>
                    <a:gd name="connsiteX640" fmla="*/ 940761 w 1574424"/>
                    <a:gd name="connsiteY640" fmla="*/ 882044 h 883999"/>
                    <a:gd name="connsiteX641" fmla="*/ 926507 w 1574424"/>
                    <a:gd name="connsiteY641" fmla="*/ 877909 h 883999"/>
                    <a:gd name="connsiteX642" fmla="*/ 918052 w 1574424"/>
                    <a:gd name="connsiteY642" fmla="*/ 876201 h 883999"/>
                    <a:gd name="connsiteX643" fmla="*/ 911043 w 1574424"/>
                    <a:gd name="connsiteY643" fmla="*/ 875669 h 883999"/>
                    <a:gd name="connsiteX644" fmla="*/ 902982 w 1574424"/>
                    <a:gd name="connsiteY644" fmla="*/ 876127 h 883999"/>
                    <a:gd name="connsiteX645" fmla="*/ 899187 w 1574424"/>
                    <a:gd name="connsiteY645" fmla="*/ 876337 h 883999"/>
                    <a:gd name="connsiteX646" fmla="*/ 890126 w 1574424"/>
                    <a:gd name="connsiteY646" fmla="*/ 875842 h 883999"/>
                    <a:gd name="connsiteX647" fmla="*/ 888853 w 1574424"/>
                    <a:gd name="connsiteY647" fmla="*/ 876449 h 883999"/>
                    <a:gd name="connsiteX648" fmla="*/ 885663 w 1574424"/>
                    <a:gd name="connsiteY648" fmla="*/ 876610 h 883999"/>
                    <a:gd name="connsiteX649" fmla="*/ 877492 w 1574424"/>
                    <a:gd name="connsiteY649" fmla="*/ 875916 h 883999"/>
                    <a:gd name="connsiteX650" fmla="*/ 873487 w 1574424"/>
                    <a:gd name="connsiteY650" fmla="*/ 874542 h 883999"/>
                    <a:gd name="connsiteX651" fmla="*/ 858393 w 1574424"/>
                    <a:gd name="connsiteY651" fmla="*/ 873181 h 883999"/>
                    <a:gd name="connsiteX652" fmla="*/ 852780 w 1574424"/>
                    <a:gd name="connsiteY652" fmla="*/ 872673 h 883999"/>
                    <a:gd name="connsiteX653" fmla="*/ 847699 w 1574424"/>
                    <a:gd name="connsiteY653" fmla="*/ 871423 h 883999"/>
                    <a:gd name="connsiteX654" fmla="*/ 839640 w 1574424"/>
                    <a:gd name="connsiteY654" fmla="*/ 868056 h 883999"/>
                    <a:gd name="connsiteX655" fmla="*/ 835090 w 1574424"/>
                    <a:gd name="connsiteY655" fmla="*/ 864664 h 883999"/>
                    <a:gd name="connsiteX656" fmla="*/ 818513 w 1574424"/>
                    <a:gd name="connsiteY656" fmla="*/ 854488 h 883999"/>
                    <a:gd name="connsiteX657" fmla="*/ 813395 w 1574424"/>
                    <a:gd name="connsiteY657" fmla="*/ 851344 h 883999"/>
                    <a:gd name="connsiteX658" fmla="*/ 812282 w 1574424"/>
                    <a:gd name="connsiteY658" fmla="*/ 849041 h 883999"/>
                    <a:gd name="connsiteX659" fmla="*/ 814903 w 1574424"/>
                    <a:gd name="connsiteY659" fmla="*/ 843223 h 883999"/>
                    <a:gd name="connsiteX660" fmla="*/ 814644 w 1574424"/>
                    <a:gd name="connsiteY660" fmla="*/ 841503 h 883999"/>
                    <a:gd name="connsiteX661" fmla="*/ 812740 w 1574424"/>
                    <a:gd name="connsiteY661" fmla="*/ 839943 h 883999"/>
                    <a:gd name="connsiteX662" fmla="*/ 809798 w 1574424"/>
                    <a:gd name="connsiteY662" fmla="*/ 838829 h 883999"/>
                    <a:gd name="connsiteX663" fmla="*/ 807696 w 1574424"/>
                    <a:gd name="connsiteY663" fmla="*/ 838668 h 883999"/>
                    <a:gd name="connsiteX664" fmla="*/ 805669 w 1574424"/>
                    <a:gd name="connsiteY664" fmla="*/ 838495 h 883999"/>
                    <a:gd name="connsiteX665" fmla="*/ 797263 w 1574424"/>
                    <a:gd name="connsiteY665" fmla="*/ 839175 h 883999"/>
                    <a:gd name="connsiteX666" fmla="*/ 797263 w 1574424"/>
                    <a:gd name="connsiteY666" fmla="*/ 839175 h 883999"/>
                    <a:gd name="connsiteX667" fmla="*/ 797089 w 1574424"/>
                    <a:gd name="connsiteY667" fmla="*/ 839188 h 883999"/>
                    <a:gd name="connsiteX668" fmla="*/ 796595 w 1574424"/>
                    <a:gd name="connsiteY668" fmla="*/ 838965 h 883999"/>
                    <a:gd name="connsiteX669" fmla="*/ 788547 w 1574424"/>
                    <a:gd name="connsiteY669" fmla="*/ 835400 h 883999"/>
                    <a:gd name="connsiteX670" fmla="*/ 784641 w 1574424"/>
                    <a:gd name="connsiteY670" fmla="*/ 834323 h 883999"/>
                    <a:gd name="connsiteX671" fmla="*/ 778015 w 1574424"/>
                    <a:gd name="connsiteY671" fmla="*/ 833654 h 883999"/>
                    <a:gd name="connsiteX672" fmla="*/ 768818 w 1574424"/>
                    <a:gd name="connsiteY672" fmla="*/ 835165 h 883999"/>
                    <a:gd name="connsiteX673" fmla="*/ 767149 w 1574424"/>
                    <a:gd name="connsiteY673" fmla="*/ 835969 h 883999"/>
                    <a:gd name="connsiteX674" fmla="*/ 760980 w 1574424"/>
                    <a:gd name="connsiteY674" fmla="*/ 836068 h 883999"/>
                    <a:gd name="connsiteX675" fmla="*/ 752043 w 1574424"/>
                    <a:gd name="connsiteY675" fmla="*/ 839076 h 883999"/>
                    <a:gd name="connsiteX676" fmla="*/ 750942 w 1574424"/>
                    <a:gd name="connsiteY676" fmla="*/ 840005 h 883999"/>
                    <a:gd name="connsiteX677" fmla="*/ 748284 w 1574424"/>
                    <a:gd name="connsiteY677" fmla="*/ 840859 h 883999"/>
                    <a:gd name="connsiteX678" fmla="*/ 744774 w 1574424"/>
                    <a:gd name="connsiteY678" fmla="*/ 840846 h 883999"/>
                    <a:gd name="connsiteX679" fmla="*/ 741460 w 1574424"/>
                    <a:gd name="connsiteY679" fmla="*/ 840834 h 883999"/>
                    <a:gd name="connsiteX680" fmla="*/ 736998 w 1574424"/>
                    <a:gd name="connsiteY680" fmla="*/ 839027 h 883999"/>
                    <a:gd name="connsiteX681" fmla="*/ 735588 w 1574424"/>
                    <a:gd name="connsiteY681" fmla="*/ 837814 h 883999"/>
                    <a:gd name="connsiteX682" fmla="*/ 720148 w 1574424"/>
                    <a:gd name="connsiteY682" fmla="*/ 832293 h 883999"/>
                    <a:gd name="connsiteX683" fmla="*/ 714561 w 1574424"/>
                    <a:gd name="connsiteY683" fmla="*/ 828183 h 883999"/>
                    <a:gd name="connsiteX684" fmla="*/ 709443 w 1574424"/>
                    <a:gd name="connsiteY684" fmla="*/ 826499 h 883999"/>
                    <a:gd name="connsiteX685" fmla="*/ 704473 w 1574424"/>
                    <a:gd name="connsiteY685" fmla="*/ 826066 h 883999"/>
                    <a:gd name="connsiteX686" fmla="*/ 703311 w 1574424"/>
                    <a:gd name="connsiteY686" fmla="*/ 826276 h 883999"/>
                    <a:gd name="connsiteX687" fmla="*/ 695931 w 1574424"/>
                    <a:gd name="connsiteY687" fmla="*/ 827626 h 883999"/>
                    <a:gd name="connsiteX688" fmla="*/ 693533 w 1574424"/>
                    <a:gd name="connsiteY688" fmla="*/ 824642 h 883999"/>
                    <a:gd name="connsiteX689" fmla="*/ 684595 w 1574424"/>
                    <a:gd name="connsiteY689" fmla="*/ 811632 h 883999"/>
                    <a:gd name="connsiteX690" fmla="*/ 676585 w 1574424"/>
                    <a:gd name="connsiteY690" fmla="*/ 802669 h 883999"/>
                    <a:gd name="connsiteX691" fmla="*/ 675373 w 1574424"/>
                    <a:gd name="connsiteY691" fmla="*/ 802137 h 883999"/>
                    <a:gd name="connsiteX692" fmla="*/ 674199 w 1574424"/>
                    <a:gd name="connsiteY692" fmla="*/ 801531 h 883999"/>
                    <a:gd name="connsiteX693" fmla="*/ 673395 w 1574424"/>
                    <a:gd name="connsiteY693" fmla="*/ 800850 h 883999"/>
                    <a:gd name="connsiteX694" fmla="*/ 672456 w 1574424"/>
                    <a:gd name="connsiteY694" fmla="*/ 799897 h 883999"/>
                    <a:gd name="connsiteX695" fmla="*/ 671529 w 1574424"/>
                    <a:gd name="connsiteY695" fmla="*/ 798770 h 883999"/>
                    <a:gd name="connsiteX696" fmla="*/ 670849 w 1574424"/>
                    <a:gd name="connsiteY696" fmla="*/ 797520 h 883999"/>
                    <a:gd name="connsiteX697" fmla="*/ 670317 w 1574424"/>
                    <a:gd name="connsiteY697" fmla="*/ 796492 h 883999"/>
                    <a:gd name="connsiteX698" fmla="*/ 669761 w 1574424"/>
                    <a:gd name="connsiteY698" fmla="*/ 795316 h 883999"/>
                    <a:gd name="connsiteX699" fmla="*/ 669440 w 1574424"/>
                    <a:gd name="connsiteY699" fmla="*/ 794301 h 883999"/>
                    <a:gd name="connsiteX700" fmla="*/ 668673 w 1574424"/>
                    <a:gd name="connsiteY700" fmla="*/ 793509 h 883999"/>
                    <a:gd name="connsiteX701" fmla="*/ 668228 w 1574424"/>
                    <a:gd name="connsiteY701" fmla="*/ 792519 h 883999"/>
                    <a:gd name="connsiteX702" fmla="*/ 667734 w 1574424"/>
                    <a:gd name="connsiteY702" fmla="*/ 791083 h 883999"/>
                    <a:gd name="connsiteX703" fmla="*/ 667375 w 1574424"/>
                    <a:gd name="connsiteY703" fmla="*/ 789424 h 883999"/>
                    <a:gd name="connsiteX704" fmla="*/ 666856 w 1574424"/>
                    <a:gd name="connsiteY704" fmla="*/ 787976 h 883999"/>
                    <a:gd name="connsiteX705" fmla="*/ 666794 w 1574424"/>
                    <a:gd name="connsiteY705" fmla="*/ 786874 h 883999"/>
                    <a:gd name="connsiteX706" fmla="*/ 666782 w 1574424"/>
                    <a:gd name="connsiteY706" fmla="*/ 785562 h 883999"/>
                    <a:gd name="connsiteX707" fmla="*/ 666744 w 1574424"/>
                    <a:gd name="connsiteY707" fmla="*/ 784274 h 883999"/>
                    <a:gd name="connsiteX708" fmla="*/ 666497 w 1574424"/>
                    <a:gd name="connsiteY708" fmla="*/ 783098 h 883999"/>
                    <a:gd name="connsiteX709" fmla="*/ 666225 w 1574424"/>
                    <a:gd name="connsiteY709" fmla="*/ 781972 h 883999"/>
                    <a:gd name="connsiteX710" fmla="*/ 665447 w 1574424"/>
                    <a:gd name="connsiteY710" fmla="*/ 780907 h 883999"/>
                    <a:gd name="connsiteX711" fmla="*/ 664643 w 1574424"/>
                    <a:gd name="connsiteY711" fmla="*/ 780226 h 883999"/>
                    <a:gd name="connsiteX712" fmla="*/ 663592 w 1574424"/>
                    <a:gd name="connsiteY712" fmla="*/ 779545 h 883999"/>
                    <a:gd name="connsiteX713" fmla="*/ 662702 w 1574424"/>
                    <a:gd name="connsiteY713" fmla="*/ 779013 h 883999"/>
                    <a:gd name="connsiteX714" fmla="*/ 661936 w 1574424"/>
                    <a:gd name="connsiteY714" fmla="*/ 778147 h 883999"/>
                    <a:gd name="connsiteX715" fmla="*/ 661244 w 1574424"/>
                    <a:gd name="connsiteY715" fmla="*/ 777045 h 883999"/>
                    <a:gd name="connsiteX716" fmla="*/ 661144 w 1574424"/>
                    <a:gd name="connsiteY716" fmla="*/ 776933 h 883999"/>
                    <a:gd name="connsiteX717" fmla="*/ 660440 w 1574424"/>
                    <a:gd name="connsiteY717" fmla="*/ 776104 h 883999"/>
                    <a:gd name="connsiteX718" fmla="*/ 659748 w 1574424"/>
                    <a:gd name="connsiteY718" fmla="*/ 775188 h 883999"/>
                    <a:gd name="connsiteX719" fmla="*/ 658845 w 1574424"/>
                    <a:gd name="connsiteY719" fmla="*/ 774322 h 883999"/>
                    <a:gd name="connsiteX720" fmla="*/ 658190 w 1574424"/>
                    <a:gd name="connsiteY720" fmla="*/ 773653 h 883999"/>
                    <a:gd name="connsiteX721" fmla="*/ 657708 w 1574424"/>
                    <a:gd name="connsiteY721" fmla="*/ 773145 h 883999"/>
                    <a:gd name="connsiteX722" fmla="*/ 656818 w 1574424"/>
                    <a:gd name="connsiteY722" fmla="*/ 772564 h 883999"/>
                    <a:gd name="connsiteX723" fmla="*/ 655718 w 1574424"/>
                    <a:gd name="connsiteY723" fmla="*/ 771982 h 883999"/>
                    <a:gd name="connsiteX724" fmla="*/ 654815 w 1574424"/>
                    <a:gd name="connsiteY724" fmla="*/ 771511 h 883999"/>
                    <a:gd name="connsiteX725" fmla="*/ 655507 w 1574424"/>
                    <a:gd name="connsiteY725" fmla="*/ 770038 h 883999"/>
                    <a:gd name="connsiteX726" fmla="*/ 655507 w 1574424"/>
                    <a:gd name="connsiteY726" fmla="*/ 769172 h 883999"/>
                    <a:gd name="connsiteX727" fmla="*/ 655470 w 1574424"/>
                    <a:gd name="connsiteY727" fmla="*/ 768268 h 883999"/>
                    <a:gd name="connsiteX728" fmla="*/ 654914 w 1574424"/>
                    <a:gd name="connsiteY728" fmla="*/ 767092 h 883999"/>
                    <a:gd name="connsiteX729" fmla="*/ 654395 w 1574424"/>
                    <a:gd name="connsiteY729" fmla="*/ 766263 h 883999"/>
                    <a:gd name="connsiteX730" fmla="*/ 653888 w 1574424"/>
                    <a:gd name="connsiteY730" fmla="*/ 765458 h 883999"/>
                    <a:gd name="connsiteX731" fmla="*/ 653109 w 1574424"/>
                    <a:gd name="connsiteY731" fmla="*/ 765359 h 883999"/>
                    <a:gd name="connsiteX732" fmla="*/ 652306 w 1574424"/>
                    <a:gd name="connsiteY732" fmla="*/ 765471 h 883999"/>
                    <a:gd name="connsiteX733" fmla="*/ 651206 w 1574424"/>
                    <a:gd name="connsiteY733" fmla="*/ 766647 h 883999"/>
                    <a:gd name="connsiteX734" fmla="*/ 650390 w 1574424"/>
                    <a:gd name="connsiteY734" fmla="*/ 766981 h 883999"/>
                    <a:gd name="connsiteX735" fmla="*/ 649438 w 1574424"/>
                    <a:gd name="connsiteY735" fmla="*/ 766869 h 883999"/>
                    <a:gd name="connsiteX736" fmla="*/ 648832 w 1574424"/>
                    <a:gd name="connsiteY736" fmla="*/ 766609 h 883999"/>
                    <a:gd name="connsiteX737" fmla="*/ 648300 w 1574424"/>
                    <a:gd name="connsiteY737" fmla="*/ 765990 h 883999"/>
                    <a:gd name="connsiteX738" fmla="*/ 647892 w 1574424"/>
                    <a:gd name="connsiteY738" fmla="*/ 764480 h 883999"/>
                    <a:gd name="connsiteX739" fmla="*/ 647806 w 1574424"/>
                    <a:gd name="connsiteY739" fmla="*/ 763787 h 883999"/>
                    <a:gd name="connsiteX740" fmla="*/ 647695 w 1574424"/>
                    <a:gd name="connsiteY740" fmla="*/ 762958 h 883999"/>
                    <a:gd name="connsiteX741" fmla="*/ 647423 w 1574424"/>
                    <a:gd name="connsiteY741" fmla="*/ 762289 h 883999"/>
                    <a:gd name="connsiteX742" fmla="*/ 647176 w 1574424"/>
                    <a:gd name="connsiteY742" fmla="*/ 761683 h 883999"/>
                    <a:gd name="connsiteX743" fmla="*/ 646817 w 1574424"/>
                    <a:gd name="connsiteY743" fmla="*/ 760618 h 883999"/>
                    <a:gd name="connsiteX744" fmla="*/ 645853 w 1574424"/>
                    <a:gd name="connsiteY744" fmla="*/ 760507 h 883999"/>
                    <a:gd name="connsiteX745" fmla="*/ 644765 w 1574424"/>
                    <a:gd name="connsiteY745" fmla="*/ 760655 h 883999"/>
                    <a:gd name="connsiteX746" fmla="*/ 643430 w 1574424"/>
                    <a:gd name="connsiteY746" fmla="*/ 761113 h 883999"/>
                    <a:gd name="connsiteX747" fmla="*/ 642725 w 1574424"/>
                    <a:gd name="connsiteY747" fmla="*/ 760754 h 883999"/>
                    <a:gd name="connsiteX748" fmla="*/ 641748 w 1574424"/>
                    <a:gd name="connsiteY748" fmla="*/ 759986 h 883999"/>
                    <a:gd name="connsiteX749" fmla="*/ 641279 w 1574424"/>
                    <a:gd name="connsiteY749" fmla="*/ 759355 h 883999"/>
                    <a:gd name="connsiteX750" fmla="*/ 640463 w 1574424"/>
                    <a:gd name="connsiteY750" fmla="*/ 758885 h 883999"/>
                    <a:gd name="connsiteX751" fmla="*/ 640154 w 1574424"/>
                    <a:gd name="connsiteY751" fmla="*/ 758377 h 883999"/>
                    <a:gd name="connsiteX752" fmla="*/ 639771 w 1574424"/>
                    <a:gd name="connsiteY752" fmla="*/ 757325 h 883999"/>
                    <a:gd name="connsiteX753" fmla="*/ 639573 w 1574424"/>
                    <a:gd name="connsiteY753" fmla="*/ 756112 h 883999"/>
                    <a:gd name="connsiteX754" fmla="*/ 639276 w 1574424"/>
                    <a:gd name="connsiteY754" fmla="*/ 754626 h 883999"/>
                    <a:gd name="connsiteX755" fmla="*/ 638670 w 1574424"/>
                    <a:gd name="connsiteY755" fmla="*/ 753401 h 883999"/>
                    <a:gd name="connsiteX756" fmla="*/ 638028 w 1574424"/>
                    <a:gd name="connsiteY756" fmla="*/ 752819 h 883999"/>
                    <a:gd name="connsiteX757" fmla="*/ 637249 w 1574424"/>
                    <a:gd name="connsiteY757" fmla="*/ 752671 h 883999"/>
                    <a:gd name="connsiteX758" fmla="*/ 637162 w 1574424"/>
                    <a:gd name="connsiteY758" fmla="*/ 751309 h 883999"/>
                    <a:gd name="connsiteX759" fmla="*/ 636878 w 1574424"/>
                    <a:gd name="connsiteY759" fmla="*/ 750529 h 883999"/>
                    <a:gd name="connsiteX760" fmla="*/ 636544 w 1574424"/>
                    <a:gd name="connsiteY760" fmla="*/ 749477 h 883999"/>
                    <a:gd name="connsiteX761" fmla="*/ 635901 w 1574424"/>
                    <a:gd name="connsiteY761" fmla="*/ 749774 h 883999"/>
                    <a:gd name="connsiteX762" fmla="*/ 635073 w 1574424"/>
                    <a:gd name="connsiteY762" fmla="*/ 750418 h 883999"/>
                    <a:gd name="connsiteX763" fmla="*/ 634406 w 1574424"/>
                    <a:gd name="connsiteY763" fmla="*/ 751086 h 883999"/>
                    <a:gd name="connsiteX764" fmla="*/ 633404 w 1574424"/>
                    <a:gd name="connsiteY764" fmla="*/ 751618 h 883999"/>
                    <a:gd name="connsiteX765" fmla="*/ 632217 w 1574424"/>
                    <a:gd name="connsiteY765" fmla="*/ 751606 h 883999"/>
                    <a:gd name="connsiteX766" fmla="*/ 630920 w 1574424"/>
                    <a:gd name="connsiteY766" fmla="*/ 751420 h 883999"/>
                    <a:gd name="connsiteX767" fmla="*/ 629807 w 1574424"/>
                    <a:gd name="connsiteY767" fmla="*/ 751037 h 883999"/>
                    <a:gd name="connsiteX768" fmla="*/ 629152 w 1574424"/>
                    <a:gd name="connsiteY768" fmla="*/ 750715 h 883999"/>
                    <a:gd name="connsiteX769" fmla="*/ 628521 w 1574424"/>
                    <a:gd name="connsiteY769" fmla="*/ 750083 h 883999"/>
                    <a:gd name="connsiteX770" fmla="*/ 627903 w 1574424"/>
                    <a:gd name="connsiteY770" fmla="*/ 749514 h 883999"/>
                    <a:gd name="connsiteX771" fmla="*/ 627384 w 1574424"/>
                    <a:gd name="connsiteY771" fmla="*/ 749143 h 883999"/>
                    <a:gd name="connsiteX772" fmla="*/ 626333 w 1574424"/>
                    <a:gd name="connsiteY772" fmla="*/ 748870 h 883999"/>
                    <a:gd name="connsiteX773" fmla="*/ 625431 w 1574424"/>
                    <a:gd name="connsiteY773" fmla="*/ 748264 h 883999"/>
                    <a:gd name="connsiteX774" fmla="*/ 624800 w 1574424"/>
                    <a:gd name="connsiteY774" fmla="*/ 747967 h 883999"/>
                    <a:gd name="connsiteX775" fmla="*/ 623477 w 1574424"/>
                    <a:gd name="connsiteY775" fmla="*/ 747397 h 883999"/>
                    <a:gd name="connsiteX776" fmla="*/ 622600 w 1574424"/>
                    <a:gd name="connsiteY776" fmla="*/ 747013 h 883999"/>
                    <a:gd name="connsiteX777" fmla="*/ 621463 w 1574424"/>
                    <a:gd name="connsiteY777" fmla="*/ 746444 h 883999"/>
                    <a:gd name="connsiteX778" fmla="*/ 620461 w 1574424"/>
                    <a:gd name="connsiteY778" fmla="*/ 746122 h 883999"/>
                    <a:gd name="connsiteX779" fmla="*/ 619472 w 1574424"/>
                    <a:gd name="connsiteY779" fmla="*/ 745676 h 883999"/>
                    <a:gd name="connsiteX780" fmla="*/ 618520 w 1574424"/>
                    <a:gd name="connsiteY780" fmla="*/ 745404 h 883999"/>
                    <a:gd name="connsiteX781" fmla="*/ 617568 w 1574424"/>
                    <a:gd name="connsiteY781" fmla="*/ 745404 h 883999"/>
                    <a:gd name="connsiteX782" fmla="*/ 615912 w 1574424"/>
                    <a:gd name="connsiteY782" fmla="*/ 746332 h 883999"/>
                    <a:gd name="connsiteX783" fmla="*/ 614750 w 1574424"/>
                    <a:gd name="connsiteY783" fmla="*/ 747236 h 883999"/>
                    <a:gd name="connsiteX784" fmla="*/ 613328 w 1574424"/>
                    <a:gd name="connsiteY784" fmla="*/ 748288 h 883999"/>
                    <a:gd name="connsiteX785" fmla="*/ 612500 w 1574424"/>
                    <a:gd name="connsiteY785" fmla="*/ 748907 h 883999"/>
                    <a:gd name="connsiteX786" fmla="*/ 611412 w 1574424"/>
                    <a:gd name="connsiteY786" fmla="*/ 749737 h 883999"/>
                    <a:gd name="connsiteX787" fmla="*/ 609880 w 1574424"/>
                    <a:gd name="connsiteY787" fmla="*/ 750789 h 883999"/>
                    <a:gd name="connsiteX788" fmla="*/ 609249 w 1574424"/>
                    <a:gd name="connsiteY788" fmla="*/ 750430 h 883999"/>
                    <a:gd name="connsiteX789" fmla="*/ 608977 w 1574424"/>
                    <a:gd name="connsiteY789" fmla="*/ 750343 h 883999"/>
                    <a:gd name="connsiteX790" fmla="*/ 608087 w 1574424"/>
                    <a:gd name="connsiteY790" fmla="*/ 750034 h 883999"/>
                    <a:gd name="connsiteX791" fmla="*/ 607493 w 1574424"/>
                    <a:gd name="connsiteY791" fmla="*/ 749464 h 883999"/>
                    <a:gd name="connsiteX792" fmla="*/ 607432 w 1574424"/>
                    <a:gd name="connsiteY792" fmla="*/ 748647 h 883999"/>
                    <a:gd name="connsiteX793" fmla="*/ 607802 w 1574424"/>
                    <a:gd name="connsiteY793" fmla="*/ 747422 h 883999"/>
                    <a:gd name="connsiteX794" fmla="*/ 608557 w 1574424"/>
                    <a:gd name="connsiteY794" fmla="*/ 746159 h 883999"/>
                    <a:gd name="connsiteX795" fmla="*/ 609027 w 1574424"/>
                    <a:gd name="connsiteY795" fmla="*/ 745057 h 883999"/>
                    <a:gd name="connsiteX796" fmla="*/ 609212 w 1574424"/>
                    <a:gd name="connsiteY796" fmla="*/ 743931 h 883999"/>
                    <a:gd name="connsiteX797" fmla="*/ 609261 w 1574424"/>
                    <a:gd name="connsiteY797" fmla="*/ 743114 h 883999"/>
                    <a:gd name="connsiteX798" fmla="*/ 608853 w 1574424"/>
                    <a:gd name="connsiteY798" fmla="*/ 742495 h 883999"/>
                    <a:gd name="connsiteX799" fmla="*/ 608248 w 1574424"/>
                    <a:gd name="connsiteY799" fmla="*/ 742186 h 883999"/>
                    <a:gd name="connsiteX800" fmla="*/ 607630 w 1574424"/>
                    <a:gd name="connsiteY800" fmla="*/ 742049 h 883999"/>
                    <a:gd name="connsiteX801" fmla="*/ 606727 w 1574424"/>
                    <a:gd name="connsiteY801" fmla="*/ 741987 h 883999"/>
                    <a:gd name="connsiteX802" fmla="*/ 607160 w 1574424"/>
                    <a:gd name="connsiteY802" fmla="*/ 741579 h 883999"/>
                    <a:gd name="connsiteX803" fmla="*/ 608050 w 1574424"/>
                    <a:gd name="connsiteY803" fmla="*/ 740824 h 883999"/>
                    <a:gd name="connsiteX804" fmla="*/ 608792 w 1574424"/>
                    <a:gd name="connsiteY804" fmla="*/ 739994 h 883999"/>
                    <a:gd name="connsiteX805" fmla="*/ 608792 w 1574424"/>
                    <a:gd name="connsiteY805" fmla="*/ 739016 h 883999"/>
                    <a:gd name="connsiteX806" fmla="*/ 608816 w 1574424"/>
                    <a:gd name="connsiteY806" fmla="*/ 737828 h 883999"/>
                    <a:gd name="connsiteX807" fmla="*/ 609274 w 1574424"/>
                    <a:gd name="connsiteY807" fmla="*/ 737023 h 883999"/>
                    <a:gd name="connsiteX808" fmla="*/ 609743 w 1574424"/>
                    <a:gd name="connsiteY808" fmla="*/ 736305 h 883999"/>
                    <a:gd name="connsiteX809" fmla="*/ 610077 w 1574424"/>
                    <a:gd name="connsiteY809" fmla="*/ 735798 h 883999"/>
                    <a:gd name="connsiteX810" fmla="*/ 609484 w 1574424"/>
                    <a:gd name="connsiteY810" fmla="*/ 735328 h 883999"/>
                    <a:gd name="connsiteX811" fmla="*/ 608433 w 1574424"/>
                    <a:gd name="connsiteY811" fmla="*/ 734931 h 883999"/>
                    <a:gd name="connsiteX812" fmla="*/ 607419 w 1574424"/>
                    <a:gd name="connsiteY812" fmla="*/ 733706 h 883999"/>
                    <a:gd name="connsiteX813" fmla="*/ 606529 w 1574424"/>
                    <a:gd name="connsiteY813" fmla="*/ 732468 h 883999"/>
                    <a:gd name="connsiteX814" fmla="*/ 606542 w 1574424"/>
                    <a:gd name="connsiteY814" fmla="*/ 731379 h 883999"/>
                    <a:gd name="connsiteX815" fmla="*/ 607110 w 1574424"/>
                    <a:gd name="connsiteY815" fmla="*/ 730549 h 883999"/>
                    <a:gd name="connsiteX816" fmla="*/ 607506 w 1574424"/>
                    <a:gd name="connsiteY816" fmla="*/ 730264 h 883999"/>
                    <a:gd name="connsiteX817" fmla="*/ 608000 w 1574424"/>
                    <a:gd name="connsiteY817" fmla="*/ 729893 h 883999"/>
                    <a:gd name="connsiteX818" fmla="*/ 607877 w 1574424"/>
                    <a:gd name="connsiteY818" fmla="*/ 729187 h 883999"/>
                    <a:gd name="connsiteX819" fmla="*/ 607630 w 1574424"/>
                    <a:gd name="connsiteY819" fmla="*/ 728630 h 883999"/>
                    <a:gd name="connsiteX820" fmla="*/ 607172 w 1574424"/>
                    <a:gd name="connsiteY820" fmla="*/ 727838 h 883999"/>
                    <a:gd name="connsiteX821" fmla="*/ 607123 w 1574424"/>
                    <a:gd name="connsiteY821" fmla="*/ 726922 h 883999"/>
                    <a:gd name="connsiteX822" fmla="*/ 607976 w 1574424"/>
                    <a:gd name="connsiteY822" fmla="*/ 725994 h 883999"/>
                    <a:gd name="connsiteX823" fmla="*/ 608866 w 1574424"/>
                    <a:gd name="connsiteY823" fmla="*/ 725239 h 883999"/>
                    <a:gd name="connsiteX824" fmla="*/ 609508 w 1574424"/>
                    <a:gd name="connsiteY824" fmla="*/ 724137 h 883999"/>
                    <a:gd name="connsiteX825" fmla="*/ 609583 w 1574424"/>
                    <a:gd name="connsiteY825" fmla="*/ 722998 h 883999"/>
                    <a:gd name="connsiteX826" fmla="*/ 609237 w 1574424"/>
                    <a:gd name="connsiteY826" fmla="*/ 721612 h 883999"/>
                    <a:gd name="connsiteX827" fmla="*/ 609076 w 1574424"/>
                    <a:gd name="connsiteY827" fmla="*/ 720497 h 883999"/>
                    <a:gd name="connsiteX828" fmla="*/ 609336 w 1574424"/>
                    <a:gd name="connsiteY828" fmla="*/ 719792 h 883999"/>
                    <a:gd name="connsiteX829" fmla="*/ 609904 w 1574424"/>
                    <a:gd name="connsiteY829" fmla="*/ 719396 h 883999"/>
                    <a:gd name="connsiteX830" fmla="*/ 610671 w 1574424"/>
                    <a:gd name="connsiteY830" fmla="*/ 718962 h 883999"/>
                    <a:gd name="connsiteX831" fmla="*/ 611363 w 1574424"/>
                    <a:gd name="connsiteY831" fmla="*/ 718690 h 883999"/>
                    <a:gd name="connsiteX832" fmla="*/ 611820 w 1574424"/>
                    <a:gd name="connsiteY832" fmla="*/ 718170 h 883999"/>
                    <a:gd name="connsiteX833" fmla="*/ 612290 w 1574424"/>
                    <a:gd name="connsiteY833" fmla="*/ 717663 h 883999"/>
                    <a:gd name="connsiteX834" fmla="*/ 612686 w 1574424"/>
                    <a:gd name="connsiteY834" fmla="*/ 717130 h 883999"/>
                    <a:gd name="connsiteX835" fmla="*/ 612203 w 1574424"/>
                    <a:gd name="connsiteY835" fmla="*/ 716685 h 883999"/>
                    <a:gd name="connsiteX836" fmla="*/ 611610 w 1574424"/>
                    <a:gd name="connsiteY836" fmla="*/ 716140 h 883999"/>
                    <a:gd name="connsiteX837" fmla="*/ 611017 w 1574424"/>
                    <a:gd name="connsiteY837" fmla="*/ 714914 h 883999"/>
                    <a:gd name="connsiteX838" fmla="*/ 610559 w 1574424"/>
                    <a:gd name="connsiteY838" fmla="*/ 713912 h 883999"/>
                    <a:gd name="connsiteX839" fmla="*/ 610312 w 1574424"/>
                    <a:gd name="connsiteY839" fmla="*/ 712599 h 883999"/>
                    <a:gd name="connsiteX840" fmla="*/ 610300 w 1574424"/>
                    <a:gd name="connsiteY840" fmla="*/ 711894 h 883999"/>
                    <a:gd name="connsiteX841" fmla="*/ 610052 w 1574424"/>
                    <a:gd name="connsiteY841" fmla="*/ 711275 h 883999"/>
                    <a:gd name="connsiteX842" fmla="*/ 609447 w 1574424"/>
                    <a:gd name="connsiteY842" fmla="*/ 711077 h 883999"/>
                    <a:gd name="connsiteX843" fmla="*/ 608878 w 1574424"/>
                    <a:gd name="connsiteY843" fmla="*/ 711102 h 883999"/>
                    <a:gd name="connsiteX844" fmla="*/ 608062 w 1574424"/>
                    <a:gd name="connsiteY844" fmla="*/ 711374 h 883999"/>
                    <a:gd name="connsiteX845" fmla="*/ 607358 w 1574424"/>
                    <a:gd name="connsiteY845" fmla="*/ 711820 h 883999"/>
                    <a:gd name="connsiteX846" fmla="*/ 606801 w 1574424"/>
                    <a:gd name="connsiteY846" fmla="*/ 712389 h 883999"/>
                    <a:gd name="connsiteX847" fmla="*/ 606406 w 1574424"/>
                    <a:gd name="connsiteY847" fmla="*/ 713342 h 883999"/>
                    <a:gd name="connsiteX848" fmla="*/ 605145 w 1574424"/>
                    <a:gd name="connsiteY848" fmla="*/ 713429 h 883999"/>
                    <a:gd name="connsiteX849" fmla="*/ 604032 w 1574424"/>
                    <a:gd name="connsiteY849" fmla="*/ 713144 h 883999"/>
                    <a:gd name="connsiteX850" fmla="*/ 603080 w 1574424"/>
                    <a:gd name="connsiteY850" fmla="*/ 712117 h 883999"/>
                    <a:gd name="connsiteX851" fmla="*/ 602326 w 1574424"/>
                    <a:gd name="connsiteY851" fmla="*/ 711523 h 883999"/>
                    <a:gd name="connsiteX852" fmla="*/ 601782 w 1574424"/>
                    <a:gd name="connsiteY852" fmla="*/ 711114 h 883999"/>
                    <a:gd name="connsiteX853" fmla="*/ 600744 w 1574424"/>
                    <a:gd name="connsiteY853" fmla="*/ 710458 h 883999"/>
                    <a:gd name="connsiteX854" fmla="*/ 599767 w 1574424"/>
                    <a:gd name="connsiteY854" fmla="*/ 709691 h 883999"/>
                    <a:gd name="connsiteX855" fmla="*/ 599248 w 1574424"/>
                    <a:gd name="connsiteY855" fmla="*/ 709072 h 883999"/>
                    <a:gd name="connsiteX856" fmla="*/ 599186 w 1574424"/>
                    <a:gd name="connsiteY856" fmla="*/ 708304 h 883999"/>
                    <a:gd name="connsiteX857" fmla="*/ 598778 w 1574424"/>
                    <a:gd name="connsiteY857" fmla="*/ 707475 h 883999"/>
                    <a:gd name="connsiteX858" fmla="*/ 598074 w 1574424"/>
                    <a:gd name="connsiteY858" fmla="*/ 706942 h 883999"/>
                    <a:gd name="connsiteX859" fmla="*/ 597221 w 1574424"/>
                    <a:gd name="connsiteY859" fmla="*/ 706187 h 883999"/>
                    <a:gd name="connsiteX860" fmla="*/ 596417 w 1574424"/>
                    <a:gd name="connsiteY860" fmla="*/ 705321 h 883999"/>
                    <a:gd name="connsiteX861" fmla="*/ 596368 w 1574424"/>
                    <a:gd name="connsiteY861" fmla="*/ 704343 h 883999"/>
                    <a:gd name="connsiteX862" fmla="*/ 596565 w 1574424"/>
                    <a:gd name="connsiteY862" fmla="*/ 703006 h 883999"/>
                    <a:gd name="connsiteX863" fmla="*/ 596837 w 1574424"/>
                    <a:gd name="connsiteY863" fmla="*/ 701446 h 883999"/>
                    <a:gd name="connsiteX864" fmla="*/ 597208 w 1574424"/>
                    <a:gd name="connsiteY864" fmla="*/ 700171 h 883999"/>
                    <a:gd name="connsiteX865" fmla="*/ 597740 w 1574424"/>
                    <a:gd name="connsiteY865" fmla="*/ 699490 h 883999"/>
                    <a:gd name="connsiteX866" fmla="*/ 598395 w 1574424"/>
                    <a:gd name="connsiteY866" fmla="*/ 698933 h 883999"/>
                    <a:gd name="connsiteX867" fmla="*/ 599112 w 1574424"/>
                    <a:gd name="connsiteY867" fmla="*/ 698487 h 883999"/>
                    <a:gd name="connsiteX868" fmla="*/ 599149 w 1574424"/>
                    <a:gd name="connsiteY868" fmla="*/ 697782 h 883999"/>
                    <a:gd name="connsiteX869" fmla="*/ 599063 w 1574424"/>
                    <a:gd name="connsiteY869" fmla="*/ 696420 h 883999"/>
                    <a:gd name="connsiteX870" fmla="*/ 598927 w 1574424"/>
                    <a:gd name="connsiteY870" fmla="*/ 695170 h 883999"/>
                    <a:gd name="connsiteX871" fmla="*/ 598234 w 1574424"/>
                    <a:gd name="connsiteY871" fmla="*/ 694427 h 883999"/>
                    <a:gd name="connsiteX872" fmla="*/ 597567 w 1574424"/>
                    <a:gd name="connsiteY872" fmla="*/ 693350 h 883999"/>
                    <a:gd name="connsiteX873" fmla="*/ 596640 w 1574424"/>
                    <a:gd name="connsiteY873" fmla="*/ 692644 h 883999"/>
                    <a:gd name="connsiteX874" fmla="*/ 595403 w 1574424"/>
                    <a:gd name="connsiteY874" fmla="*/ 691654 h 883999"/>
                    <a:gd name="connsiteX875" fmla="*/ 593636 w 1574424"/>
                    <a:gd name="connsiteY875" fmla="*/ 690949 h 883999"/>
                    <a:gd name="connsiteX876" fmla="*/ 592523 w 1574424"/>
                    <a:gd name="connsiteY876" fmla="*/ 689859 h 883999"/>
                    <a:gd name="connsiteX877" fmla="*/ 591237 w 1574424"/>
                    <a:gd name="connsiteY877" fmla="*/ 688535 h 883999"/>
                    <a:gd name="connsiteX878" fmla="*/ 590521 w 1574424"/>
                    <a:gd name="connsiteY878" fmla="*/ 687297 h 883999"/>
                    <a:gd name="connsiteX879" fmla="*/ 590261 w 1574424"/>
                    <a:gd name="connsiteY879" fmla="*/ 686096 h 883999"/>
                    <a:gd name="connsiteX880" fmla="*/ 590335 w 1574424"/>
                    <a:gd name="connsiteY880" fmla="*/ 684907 h 883999"/>
                    <a:gd name="connsiteX881" fmla="*/ 590867 w 1574424"/>
                    <a:gd name="connsiteY881" fmla="*/ 683632 h 883999"/>
                    <a:gd name="connsiteX882" fmla="*/ 589989 w 1574424"/>
                    <a:gd name="connsiteY882" fmla="*/ 683150 h 883999"/>
                    <a:gd name="connsiteX883" fmla="*/ 589173 w 1574424"/>
                    <a:gd name="connsiteY883" fmla="*/ 682717 h 883999"/>
                    <a:gd name="connsiteX884" fmla="*/ 588320 w 1574424"/>
                    <a:gd name="connsiteY884" fmla="*/ 681862 h 883999"/>
                    <a:gd name="connsiteX885" fmla="*/ 587282 w 1574424"/>
                    <a:gd name="connsiteY885" fmla="*/ 681095 h 883999"/>
                    <a:gd name="connsiteX886" fmla="*/ 586305 w 1574424"/>
                    <a:gd name="connsiteY886" fmla="*/ 680439 h 883999"/>
                    <a:gd name="connsiteX887" fmla="*/ 585489 w 1574424"/>
                    <a:gd name="connsiteY887" fmla="*/ 680067 h 883999"/>
                    <a:gd name="connsiteX888" fmla="*/ 585254 w 1574424"/>
                    <a:gd name="connsiteY888" fmla="*/ 679993 h 883999"/>
                    <a:gd name="connsiteX889" fmla="*/ 584846 w 1574424"/>
                    <a:gd name="connsiteY889" fmla="*/ 679609 h 883999"/>
                    <a:gd name="connsiteX890" fmla="*/ 584166 w 1574424"/>
                    <a:gd name="connsiteY890" fmla="*/ 679461 h 883999"/>
                    <a:gd name="connsiteX891" fmla="*/ 583462 w 1574424"/>
                    <a:gd name="connsiteY891" fmla="*/ 679102 h 883999"/>
                    <a:gd name="connsiteX892" fmla="*/ 582621 w 1574424"/>
                    <a:gd name="connsiteY892" fmla="*/ 678891 h 883999"/>
                    <a:gd name="connsiteX893" fmla="*/ 581422 w 1574424"/>
                    <a:gd name="connsiteY893" fmla="*/ 678978 h 883999"/>
                    <a:gd name="connsiteX894" fmla="*/ 580433 w 1574424"/>
                    <a:gd name="connsiteY894" fmla="*/ 679250 h 883999"/>
                    <a:gd name="connsiteX895" fmla="*/ 578925 w 1574424"/>
                    <a:gd name="connsiteY895" fmla="*/ 679807 h 883999"/>
                    <a:gd name="connsiteX896" fmla="*/ 578022 w 1574424"/>
                    <a:gd name="connsiteY896" fmla="*/ 679708 h 883999"/>
                    <a:gd name="connsiteX897" fmla="*/ 576811 w 1574424"/>
                    <a:gd name="connsiteY897" fmla="*/ 678173 h 883999"/>
                    <a:gd name="connsiteX898" fmla="*/ 575933 w 1574424"/>
                    <a:gd name="connsiteY898" fmla="*/ 676713 h 883999"/>
                    <a:gd name="connsiteX899" fmla="*/ 575291 w 1574424"/>
                    <a:gd name="connsiteY899" fmla="*/ 675202 h 883999"/>
                    <a:gd name="connsiteX900" fmla="*/ 574722 w 1574424"/>
                    <a:gd name="connsiteY900" fmla="*/ 673667 h 883999"/>
                    <a:gd name="connsiteX901" fmla="*/ 574277 w 1574424"/>
                    <a:gd name="connsiteY901" fmla="*/ 672516 h 883999"/>
                    <a:gd name="connsiteX902" fmla="*/ 573757 w 1574424"/>
                    <a:gd name="connsiteY902" fmla="*/ 671749 h 883999"/>
                    <a:gd name="connsiteX903" fmla="*/ 573065 w 1574424"/>
                    <a:gd name="connsiteY903" fmla="*/ 671526 h 883999"/>
                    <a:gd name="connsiteX904" fmla="*/ 572126 w 1574424"/>
                    <a:gd name="connsiteY904" fmla="*/ 671501 h 883999"/>
                    <a:gd name="connsiteX905" fmla="*/ 570964 w 1574424"/>
                    <a:gd name="connsiteY905" fmla="*/ 671439 h 883999"/>
                    <a:gd name="connsiteX906" fmla="*/ 570061 w 1574424"/>
                    <a:gd name="connsiteY906" fmla="*/ 671625 h 883999"/>
                    <a:gd name="connsiteX907" fmla="*/ 569517 w 1574424"/>
                    <a:gd name="connsiteY907" fmla="*/ 672628 h 883999"/>
                    <a:gd name="connsiteX908" fmla="*/ 569035 w 1574424"/>
                    <a:gd name="connsiteY908" fmla="*/ 673519 h 883999"/>
                    <a:gd name="connsiteX909" fmla="*/ 568640 w 1574424"/>
                    <a:gd name="connsiteY909" fmla="*/ 674484 h 883999"/>
                    <a:gd name="connsiteX910" fmla="*/ 567775 w 1574424"/>
                    <a:gd name="connsiteY910" fmla="*/ 676626 h 883999"/>
                    <a:gd name="connsiteX911" fmla="*/ 567552 w 1574424"/>
                    <a:gd name="connsiteY911" fmla="*/ 677393 h 883999"/>
                    <a:gd name="connsiteX912" fmla="*/ 567317 w 1574424"/>
                    <a:gd name="connsiteY912" fmla="*/ 678557 h 883999"/>
                    <a:gd name="connsiteX913" fmla="*/ 567082 w 1574424"/>
                    <a:gd name="connsiteY913" fmla="*/ 679783 h 883999"/>
                    <a:gd name="connsiteX914" fmla="*/ 565760 w 1574424"/>
                    <a:gd name="connsiteY914" fmla="*/ 680996 h 883999"/>
                    <a:gd name="connsiteX915" fmla="*/ 564288 w 1574424"/>
                    <a:gd name="connsiteY915" fmla="*/ 681639 h 883999"/>
                    <a:gd name="connsiteX916" fmla="*/ 562409 w 1574424"/>
                    <a:gd name="connsiteY916" fmla="*/ 682642 h 883999"/>
                    <a:gd name="connsiteX917" fmla="*/ 561185 w 1574424"/>
                    <a:gd name="connsiteY917" fmla="*/ 683447 h 883999"/>
                    <a:gd name="connsiteX918" fmla="*/ 559850 w 1574424"/>
                    <a:gd name="connsiteY918" fmla="*/ 684103 h 883999"/>
                    <a:gd name="connsiteX919" fmla="*/ 558997 w 1574424"/>
                    <a:gd name="connsiteY919" fmla="*/ 685415 h 883999"/>
                    <a:gd name="connsiteX920" fmla="*/ 558008 w 1574424"/>
                    <a:gd name="connsiteY920" fmla="*/ 686715 h 883999"/>
                    <a:gd name="connsiteX921" fmla="*/ 557440 w 1574424"/>
                    <a:gd name="connsiteY921" fmla="*/ 687557 h 883999"/>
                    <a:gd name="connsiteX922" fmla="*/ 555672 w 1574424"/>
                    <a:gd name="connsiteY922" fmla="*/ 688968 h 883999"/>
                    <a:gd name="connsiteX923" fmla="*/ 554473 w 1574424"/>
                    <a:gd name="connsiteY923" fmla="*/ 691456 h 883999"/>
                    <a:gd name="connsiteX924" fmla="*/ 552371 w 1574424"/>
                    <a:gd name="connsiteY924" fmla="*/ 694068 h 883999"/>
                    <a:gd name="connsiteX925" fmla="*/ 551222 w 1574424"/>
                    <a:gd name="connsiteY925" fmla="*/ 696160 h 883999"/>
                    <a:gd name="connsiteX926" fmla="*/ 551011 w 1574424"/>
                    <a:gd name="connsiteY926" fmla="*/ 696655 h 883999"/>
                    <a:gd name="connsiteX927" fmla="*/ 548514 w 1574424"/>
                    <a:gd name="connsiteY927" fmla="*/ 697386 h 883999"/>
                    <a:gd name="connsiteX928" fmla="*/ 545869 w 1574424"/>
                    <a:gd name="connsiteY928" fmla="*/ 697336 h 883999"/>
                    <a:gd name="connsiteX929" fmla="*/ 543792 w 1574424"/>
                    <a:gd name="connsiteY929" fmla="*/ 697435 h 883999"/>
                    <a:gd name="connsiteX930" fmla="*/ 541085 w 1574424"/>
                    <a:gd name="connsiteY930" fmla="*/ 696940 h 883999"/>
                    <a:gd name="connsiteX931" fmla="*/ 539997 w 1574424"/>
                    <a:gd name="connsiteY931" fmla="*/ 696742 h 883999"/>
                    <a:gd name="connsiteX932" fmla="*/ 538056 w 1574424"/>
                    <a:gd name="connsiteY932" fmla="*/ 696977 h 883999"/>
                    <a:gd name="connsiteX933" fmla="*/ 535003 w 1574424"/>
                    <a:gd name="connsiteY933" fmla="*/ 695789 h 883999"/>
                    <a:gd name="connsiteX934" fmla="*/ 533470 w 1574424"/>
                    <a:gd name="connsiteY934" fmla="*/ 695120 h 883999"/>
                    <a:gd name="connsiteX935" fmla="*/ 530478 w 1574424"/>
                    <a:gd name="connsiteY935" fmla="*/ 694811 h 883999"/>
                    <a:gd name="connsiteX936" fmla="*/ 528649 w 1574424"/>
                    <a:gd name="connsiteY936" fmla="*/ 694538 h 883999"/>
                    <a:gd name="connsiteX937" fmla="*/ 527561 w 1574424"/>
                    <a:gd name="connsiteY937" fmla="*/ 694996 h 883999"/>
                    <a:gd name="connsiteX938" fmla="*/ 526213 w 1574424"/>
                    <a:gd name="connsiteY938" fmla="*/ 696470 h 883999"/>
                    <a:gd name="connsiteX939" fmla="*/ 525496 w 1574424"/>
                    <a:gd name="connsiteY939" fmla="*/ 697237 h 883999"/>
                    <a:gd name="connsiteX940" fmla="*/ 524581 w 1574424"/>
                    <a:gd name="connsiteY940" fmla="*/ 699143 h 883999"/>
                    <a:gd name="connsiteX941" fmla="*/ 524013 w 1574424"/>
                    <a:gd name="connsiteY941" fmla="*/ 700592 h 883999"/>
                    <a:gd name="connsiteX942" fmla="*/ 523370 w 1574424"/>
                    <a:gd name="connsiteY942" fmla="*/ 701570 h 883999"/>
                    <a:gd name="connsiteX943" fmla="*/ 522764 w 1574424"/>
                    <a:gd name="connsiteY943" fmla="*/ 702189 h 883999"/>
                    <a:gd name="connsiteX944" fmla="*/ 521182 w 1574424"/>
                    <a:gd name="connsiteY944" fmla="*/ 703365 h 883999"/>
                    <a:gd name="connsiteX945" fmla="*/ 520032 w 1574424"/>
                    <a:gd name="connsiteY945" fmla="*/ 703699 h 883999"/>
                    <a:gd name="connsiteX946" fmla="*/ 518809 w 1574424"/>
                    <a:gd name="connsiteY946" fmla="*/ 703996 h 883999"/>
                    <a:gd name="connsiteX947" fmla="*/ 516991 w 1574424"/>
                    <a:gd name="connsiteY947" fmla="*/ 704157 h 883999"/>
                    <a:gd name="connsiteX948" fmla="*/ 515162 w 1574424"/>
                    <a:gd name="connsiteY948" fmla="*/ 704281 h 883999"/>
                    <a:gd name="connsiteX949" fmla="*/ 513579 w 1574424"/>
                    <a:gd name="connsiteY949" fmla="*/ 704169 h 883999"/>
                    <a:gd name="connsiteX950" fmla="*/ 512529 w 1574424"/>
                    <a:gd name="connsiteY950" fmla="*/ 703191 h 883999"/>
                    <a:gd name="connsiteX951" fmla="*/ 512009 w 1574424"/>
                    <a:gd name="connsiteY951" fmla="*/ 702201 h 883999"/>
                    <a:gd name="connsiteX952" fmla="*/ 510835 w 1574424"/>
                    <a:gd name="connsiteY952" fmla="*/ 700939 h 883999"/>
                    <a:gd name="connsiteX953" fmla="*/ 510341 w 1574424"/>
                    <a:gd name="connsiteY953" fmla="*/ 700146 h 883999"/>
                    <a:gd name="connsiteX954" fmla="*/ 510192 w 1574424"/>
                    <a:gd name="connsiteY954" fmla="*/ 698983 h 883999"/>
                    <a:gd name="connsiteX955" fmla="*/ 510279 w 1574424"/>
                    <a:gd name="connsiteY955" fmla="*/ 697695 h 883999"/>
                    <a:gd name="connsiteX956" fmla="*/ 510477 w 1574424"/>
                    <a:gd name="connsiteY956" fmla="*/ 696073 h 883999"/>
                    <a:gd name="connsiteX957" fmla="*/ 510440 w 1574424"/>
                    <a:gd name="connsiteY957" fmla="*/ 695021 h 883999"/>
                    <a:gd name="connsiteX958" fmla="*/ 509883 w 1574424"/>
                    <a:gd name="connsiteY958" fmla="*/ 693659 h 883999"/>
                    <a:gd name="connsiteX959" fmla="*/ 509352 w 1574424"/>
                    <a:gd name="connsiteY959" fmla="*/ 693920 h 883999"/>
                    <a:gd name="connsiteX960" fmla="*/ 508425 w 1574424"/>
                    <a:gd name="connsiteY960" fmla="*/ 694786 h 883999"/>
                    <a:gd name="connsiteX961" fmla="*/ 507225 w 1574424"/>
                    <a:gd name="connsiteY961" fmla="*/ 695207 h 883999"/>
                    <a:gd name="connsiteX962" fmla="*/ 505804 w 1574424"/>
                    <a:gd name="connsiteY962" fmla="*/ 695182 h 883999"/>
                    <a:gd name="connsiteX963" fmla="*/ 504790 w 1574424"/>
                    <a:gd name="connsiteY963" fmla="*/ 694935 h 883999"/>
                    <a:gd name="connsiteX964" fmla="*/ 503888 w 1574424"/>
                    <a:gd name="connsiteY964" fmla="*/ 694687 h 883999"/>
                    <a:gd name="connsiteX965" fmla="*/ 503912 w 1574424"/>
                    <a:gd name="connsiteY965" fmla="*/ 693511 h 883999"/>
                    <a:gd name="connsiteX966" fmla="*/ 503850 w 1574424"/>
                    <a:gd name="connsiteY966" fmla="*/ 692001 h 883999"/>
                    <a:gd name="connsiteX967" fmla="*/ 503888 w 1574424"/>
                    <a:gd name="connsiteY967" fmla="*/ 690490 h 883999"/>
                    <a:gd name="connsiteX968" fmla="*/ 504024 w 1574424"/>
                    <a:gd name="connsiteY968" fmla="*/ 689178 h 883999"/>
                    <a:gd name="connsiteX969" fmla="*/ 504024 w 1574424"/>
                    <a:gd name="connsiteY969" fmla="*/ 688250 h 883999"/>
                    <a:gd name="connsiteX970" fmla="*/ 503999 w 1574424"/>
                    <a:gd name="connsiteY970" fmla="*/ 687755 h 883999"/>
                    <a:gd name="connsiteX971" fmla="*/ 503307 w 1574424"/>
                    <a:gd name="connsiteY971" fmla="*/ 687433 h 883999"/>
                    <a:gd name="connsiteX972" fmla="*/ 502503 w 1574424"/>
                    <a:gd name="connsiteY972" fmla="*/ 687185 h 883999"/>
                    <a:gd name="connsiteX973" fmla="*/ 501366 w 1574424"/>
                    <a:gd name="connsiteY973" fmla="*/ 686467 h 883999"/>
                    <a:gd name="connsiteX974" fmla="*/ 501044 w 1574424"/>
                    <a:gd name="connsiteY974" fmla="*/ 685935 h 883999"/>
                    <a:gd name="connsiteX975" fmla="*/ 500710 w 1574424"/>
                    <a:gd name="connsiteY975" fmla="*/ 686505 h 883999"/>
                    <a:gd name="connsiteX976" fmla="*/ 500698 w 1574424"/>
                    <a:gd name="connsiteY976" fmla="*/ 687383 h 883999"/>
                    <a:gd name="connsiteX977" fmla="*/ 500389 w 1574424"/>
                    <a:gd name="connsiteY977" fmla="*/ 688337 h 883999"/>
                    <a:gd name="connsiteX978" fmla="*/ 499759 w 1574424"/>
                    <a:gd name="connsiteY978" fmla="*/ 688695 h 883999"/>
                    <a:gd name="connsiteX979" fmla="*/ 498782 w 1574424"/>
                    <a:gd name="connsiteY979" fmla="*/ 688596 h 883999"/>
                    <a:gd name="connsiteX980" fmla="*/ 497769 w 1574424"/>
                    <a:gd name="connsiteY980" fmla="*/ 688485 h 883999"/>
                    <a:gd name="connsiteX981" fmla="*/ 496223 w 1574424"/>
                    <a:gd name="connsiteY981" fmla="*/ 688695 h 883999"/>
                    <a:gd name="connsiteX982" fmla="*/ 495284 w 1574424"/>
                    <a:gd name="connsiteY982" fmla="*/ 688980 h 883999"/>
                    <a:gd name="connsiteX983" fmla="*/ 494047 w 1574424"/>
                    <a:gd name="connsiteY983" fmla="*/ 689153 h 883999"/>
                    <a:gd name="connsiteX984" fmla="*/ 493157 w 1574424"/>
                    <a:gd name="connsiteY984" fmla="*/ 689451 h 883999"/>
                    <a:gd name="connsiteX985" fmla="*/ 492490 w 1574424"/>
                    <a:gd name="connsiteY985" fmla="*/ 689612 h 883999"/>
                    <a:gd name="connsiteX986" fmla="*/ 491946 w 1574424"/>
                    <a:gd name="connsiteY986" fmla="*/ 690020 h 883999"/>
                    <a:gd name="connsiteX987" fmla="*/ 490870 w 1574424"/>
                    <a:gd name="connsiteY987" fmla="*/ 690156 h 883999"/>
                    <a:gd name="connsiteX988" fmla="*/ 489795 w 1574424"/>
                    <a:gd name="connsiteY988" fmla="*/ 690045 h 883999"/>
                    <a:gd name="connsiteX989" fmla="*/ 488769 w 1574424"/>
                    <a:gd name="connsiteY989" fmla="*/ 690132 h 883999"/>
                    <a:gd name="connsiteX990" fmla="*/ 487594 w 1574424"/>
                    <a:gd name="connsiteY990" fmla="*/ 690070 h 883999"/>
                    <a:gd name="connsiteX991" fmla="*/ 487285 w 1574424"/>
                    <a:gd name="connsiteY991" fmla="*/ 689414 h 883999"/>
                    <a:gd name="connsiteX992" fmla="*/ 486655 w 1574424"/>
                    <a:gd name="connsiteY992" fmla="*/ 688745 h 883999"/>
                    <a:gd name="connsiteX993" fmla="*/ 485938 w 1574424"/>
                    <a:gd name="connsiteY993" fmla="*/ 687928 h 883999"/>
                    <a:gd name="connsiteX994" fmla="*/ 485159 w 1574424"/>
                    <a:gd name="connsiteY994" fmla="*/ 687346 h 883999"/>
                    <a:gd name="connsiteX995" fmla="*/ 484158 w 1574424"/>
                    <a:gd name="connsiteY995" fmla="*/ 686950 h 883999"/>
                    <a:gd name="connsiteX996" fmla="*/ 483292 w 1574424"/>
                    <a:gd name="connsiteY996" fmla="*/ 686801 h 883999"/>
                    <a:gd name="connsiteX997" fmla="*/ 482291 w 1574424"/>
                    <a:gd name="connsiteY997" fmla="*/ 686603 h 883999"/>
                    <a:gd name="connsiteX998" fmla="*/ 482316 w 1574424"/>
                    <a:gd name="connsiteY998" fmla="*/ 685242 h 883999"/>
                    <a:gd name="connsiteX999" fmla="*/ 482130 w 1574424"/>
                    <a:gd name="connsiteY999" fmla="*/ 684202 h 883999"/>
                    <a:gd name="connsiteX1000" fmla="*/ 481871 w 1574424"/>
                    <a:gd name="connsiteY1000" fmla="*/ 683261 h 883999"/>
                    <a:gd name="connsiteX1001" fmla="*/ 480993 w 1574424"/>
                    <a:gd name="connsiteY1001" fmla="*/ 682890 h 883999"/>
                    <a:gd name="connsiteX1002" fmla="*/ 474330 w 1574424"/>
                    <a:gd name="connsiteY1002" fmla="*/ 675425 h 883999"/>
                    <a:gd name="connsiteX1003" fmla="*/ 477742 w 1574424"/>
                    <a:gd name="connsiteY1003" fmla="*/ 674843 h 883999"/>
                    <a:gd name="connsiteX1004" fmla="*/ 476852 w 1574424"/>
                    <a:gd name="connsiteY1004" fmla="*/ 673903 h 883999"/>
                    <a:gd name="connsiteX1005" fmla="*/ 473601 w 1574424"/>
                    <a:gd name="connsiteY1005" fmla="*/ 671489 h 883999"/>
                    <a:gd name="connsiteX1006" fmla="*/ 473230 w 1574424"/>
                    <a:gd name="connsiteY1006" fmla="*/ 671229 h 883999"/>
                    <a:gd name="connsiteX1007" fmla="*/ 468780 w 1574424"/>
                    <a:gd name="connsiteY1007" fmla="*/ 668221 h 883999"/>
                    <a:gd name="connsiteX1008" fmla="*/ 468137 w 1574424"/>
                    <a:gd name="connsiteY1008" fmla="*/ 667787 h 883999"/>
                    <a:gd name="connsiteX1009" fmla="*/ 463785 w 1574424"/>
                    <a:gd name="connsiteY1009" fmla="*/ 665794 h 883999"/>
                    <a:gd name="connsiteX1010" fmla="*/ 462055 w 1574424"/>
                    <a:gd name="connsiteY1010" fmla="*/ 665881 h 883999"/>
                    <a:gd name="connsiteX1011" fmla="*/ 458259 w 1574424"/>
                    <a:gd name="connsiteY1011" fmla="*/ 667490 h 883999"/>
                    <a:gd name="connsiteX1012" fmla="*/ 454823 w 1574424"/>
                    <a:gd name="connsiteY1012" fmla="*/ 668939 h 883999"/>
                    <a:gd name="connsiteX1013" fmla="*/ 453352 w 1574424"/>
                    <a:gd name="connsiteY1013" fmla="*/ 669124 h 883999"/>
                    <a:gd name="connsiteX1014" fmla="*/ 449408 w 1574424"/>
                    <a:gd name="connsiteY1014" fmla="*/ 668456 h 883999"/>
                    <a:gd name="connsiteX1015" fmla="*/ 448259 w 1574424"/>
                    <a:gd name="connsiteY1015" fmla="*/ 667701 h 883999"/>
                    <a:gd name="connsiteX1016" fmla="*/ 446775 w 1574424"/>
                    <a:gd name="connsiteY1016" fmla="*/ 665213 h 883999"/>
                    <a:gd name="connsiteX1017" fmla="*/ 445873 w 1574424"/>
                    <a:gd name="connsiteY1017" fmla="*/ 664173 h 883999"/>
                    <a:gd name="connsiteX1018" fmla="*/ 445465 w 1574424"/>
                    <a:gd name="connsiteY1018" fmla="*/ 662638 h 883999"/>
                    <a:gd name="connsiteX1019" fmla="*/ 443005 w 1574424"/>
                    <a:gd name="connsiteY1019" fmla="*/ 660026 h 883999"/>
                    <a:gd name="connsiteX1020" fmla="*/ 442473 w 1574424"/>
                    <a:gd name="connsiteY1020" fmla="*/ 659469 h 883999"/>
                    <a:gd name="connsiteX1021" fmla="*/ 438468 w 1574424"/>
                    <a:gd name="connsiteY1021" fmla="*/ 657104 h 883999"/>
                    <a:gd name="connsiteX1022" fmla="*/ 431533 w 1574424"/>
                    <a:gd name="connsiteY1022" fmla="*/ 656200 h 883999"/>
                    <a:gd name="connsiteX1023" fmla="*/ 430420 w 1574424"/>
                    <a:gd name="connsiteY1023" fmla="*/ 656052 h 883999"/>
                    <a:gd name="connsiteX1024" fmla="*/ 428121 w 1574424"/>
                    <a:gd name="connsiteY1024" fmla="*/ 655210 h 883999"/>
                    <a:gd name="connsiteX1025" fmla="*/ 427243 w 1574424"/>
                    <a:gd name="connsiteY1025" fmla="*/ 654888 h 883999"/>
                    <a:gd name="connsiteX1026" fmla="*/ 426798 w 1574424"/>
                    <a:gd name="connsiteY1026" fmla="*/ 654715 h 883999"/>
                    <a:gd name="connsiteX1027" fmla="*/ 423423 w 1574424"/>
                    <a:gd name="connsiteY1027" fmla="*/ 652054 h 883999"/>
                    <a:gd name="connsiteX1028" fmla="*/ 419406 w 1574424"/>
                    <a:gd name="connsiteY1028" fmla="*/ 647944 h 883999"/>
                    <a:gd name="connsiteX1029" fmla="*/ 415264 w 1574424"/>
                    <a:gd name="connsiteY1029" fmla="*/ 645864 h 883999"/>
                    <a:gd name="connsiteX1030" fmla="*/ 415054 w 1574424"/>
                    <a:gd name="connsiteY1030" fmla="*/ 645753 h 883999"/>
                    <a:gd name="connsiteX1031" fmla="*/ 413225 w 1574424"/>
                    <a:gd name="connsiteY1031" fmla="*/ 645418 h 883999"/>
                    <a:gd name="connsiteX1032" fmla="*/ 411345 w 1574424"/>
                    <a:gd name="connsiteY1032" fmla="*/ 645084 h 883999"/>
                    <a:gd name="connsiteX1033" fmla="*/ 408342 w 1574424"/>
                    <a:gd name="connsiteY1033" fmla="*/ 644997 h 883999"/>
                    <a:gd name="connsiteX1034" fmla="*/ 407810 w 1574424"/>
                    <a:gd name="connsiteY1034" fmla="*/ 644985 h 883999"/>
                    <a:gd name="connsiteX1035" fmla="*/ 402643 w 1574424"/>
                    <a:gd name="connsiteY1035" fmla="*/ 645654 h 883999"/>
                    <a:gd name="connsiteX1036" fmla="*/ 400924 w 1574424"/>
                    <a:gd name="connsiteY1036" fmla="*/ 646050 h 883999"/>
                    <a:gd name="connsiteX1037" fmla="*/ 399354 w 1574424"/>
                    <a:gd name="connsiteY1037" fmla="*/ 646421 h 883999"/>
                    <a:gd name="connsiteX1038" fmla="*/ 395572 w 1574424"/>
                    <a:gd name="connsiteY1038" fmla="*/ 646322 h 883999"/>
                    <a:gd name="connsiteX1039" fmla="*/ 394126 w 1574424"/>
                    <a:gd name="connsiteY1039" fmla="*/ 645765 h 883999"/>
                    <a:gd name="connsiteX1040" fmla="*/ 392605 w 1574424"/>
                    <a:gd name="connsiteY1040" fmla="*/ 645183 h 883999"/>
                    <a:gd name="connsiteX1041" fmla="*/ 390318 w 1574424"/>
                    <a:gd name="connsiteY1041" fmla="*/ 643462 h 883999"/>
                    <a:gd name="connsiteX1042" fmla="*/ 385781 w 1574424"/>
                    <a:gd name="connsiteY1042" fmla="*/ 639093 h 883999"/>
                    <a:gd name="connsiteX1043" fmla="*/ 384965 w 1574424"/>
                    <a:gd name="connsiteY1043" fmla="*/ 638313 h 883999"/>
                    <a:gd name="connsiteX1044" fmla="*/ 382233 w 1574424"/>
                    <a:gd name="connsiteY1044" fmla="*/ 636580 h 883999"/>
                    <a:gd name="connsiteX1045" fmla="*/ 379044 w 1574424"/>
                    <a:gd name="connsiteY1045" fmla="*/ 635540 h 883999"/>
                    <a:gd name="connsiteX1046" fmla="*/ 375273 w 1574424"/>
                    <a:gd name="connsiteY1046" fmla="*/ 635070 h 883999"/>
                    <a:gd name="connsiteX1047" fmla="*/ 371985 w 1574424"/>
                    <a:gd name="connsiteY1047" fmla="*/ 635825 h 883999"/>
                    <a:gd name="connsiteX1048" fmla="*/ 370909 w 1574424"/>
                    <a:gd name="connsiteY1048" fmla="*/ 636221 h 883999"/>
                    <a:gd name="connsiteX1049" fmla="*/ 370427 w 1574424"/>
                    <a:gd name="connsiteY1049" fmla="*/ 636406 h 883999"/>
                    <a:gd name="connsiteX1050" fmla="*/ 368128 w 1574424"/>
                    <a:gd name="connsiteY1050" fmla="*/ 637743 h 883999"/>
                    <a:gd name="connsiteX1051" fmla="*/ 366892 w 1574424"/>
                    <a:gd name="connsiteY1051" fmla="*/ 638882 h 883999"/>
                    <a:gd name="connsiteX1052" fmla="*/ 366385 w 1574424"/>
                    <a:gd name="connsiteY1052" fmla="*/ 639204 h 883999"/>
                    <a:gd name="connsiteX1053" fmla="*/ 365000 w 1574424"/>
                    <a:gd name="connsiteY1053" fmla="*/ 640083 h 883999"/>
                    <a:gd name="connsiteX1054" fmla="*/ 363431 w 1574424"/>
                    <a:gd name="connsiteY1054" fmla="*/ 641073 h 883999"/>
                    <a:gd name="connsiteX1055" fmla="*/ 360315 w 1574424"/>
                    <a:gd name="connsiteY1055" fmla="*/ 642224 h 883999"/>
                    <a:gd name="connsiteX1056" fmla="*/ 359166 w 1574424"/>
                    <a:gd name="connsiteY1056" fmla="*/ 641655 h 883999"/>
                    <a:gd name="connsiteX1057" fmla="*/ 358263 w 1574424"/>
                    <a:gd name="connsiteY1057" fmla="*/ 640405 h 883999"/>
                    <a:gd name="connsiteX1058" fmla="*/ 358164 w 1574424"/>
                    <a:gd name="connsiteY1058" fmla="*/ 640182 h 883999"/>
                    <a:gd name="connsiteX1059" fmla="*/ 357596 w 1574424"/>
                    <a:gd name="connsiteY1059" fmla="*/ 638882 h 883999"/>
                    <a:gd name="connsiteX1060" fmla="*/ 357188 w 1574424"/>
                    <a:gd name="connsiteY1060" fmla="*/ 635825 h 883999"/>
                    <a:gd name="connsiteX1061" fmla="*/ 356199 w 1574424"/>
                    <a:gd name="connsiteY1061" fmla="*/ 632866 h 883999"/>
                    <a:gd name="connsiteX1062" fmla="*/ 354975 w 1574424"/>
                    <a:gd name="connsiteY1062" fmla="*/ 627147 h 883999"/>
                    <a:gd name="connsiteX1063" fmla="*/ 352416 w 1574424"/>
                    <a:gd name="connsiteY1063" fmla="*/ 619732 h 883999"/>
                    <a:gd name="connsiteX1064" fmla="*/ 352305 w 1574424"/>
                    <a:gd name="connsiteY1064" fmla="*/ 619422 h 883999"/>
                    <a:gd name="connsiteX1065" fmla="*/ 352008 w 1574424"/>
                    <a:gd name="connsiteY1065" fmla="*/ 618556 h 883999"/>
                    <a:gd name="connsiteX1066" fmla="*/ 351922 w 1574424"/>
                    <a:gd name="connsiteY1066" fmla="*/ 618197 h 883999"/>
                    <a:gd name="connsiteX1067" fmla="*/ 350945 w 1574424"/>
                    <a:gd name="connsiteY1067" fmla="*/ 613975 h 883999"/>
                    <a:gd name="connsiteX1068" fmla="*/ 350611 w 1574424"/>
                    <a:gd name="connsiteY1068" fmla="*/ 610547 h 883999"/>
                    <a:gd name="connsiteX1069" fmla="*/ 351019 w 1574424"/>
                    <a:gd name="connsiteY1069" fmla="*/ 603391 h 883999"/>
                    <a:gd name="connsiteX1070" fmla="*/ 350450 w 1574424"/>
                    <a:gd name="connsiteY1070" fmla="*/ 593080 h 883999"/>
                    <a:gd name="connsiteX1071" fmla="*/ 351106 w 1574424"/>
                    <a:gd name="connsiteY1071" fmla="*/ 587645 h 883999"/>
                    <a:gd name="connsiteX1072" fmla="*/ 351106 w 1574424"/>
                    <a:gd name="connsiteY1072" fmla="*/ 585838 h 883999"/>
                    <a:gd name="connsiteX1073" fmla="*/ 351847 w 1574424"/>
                    <a:gd name="connsiteY1073" fmla="*/ 582112 h 883999"/>
                    <a:gd name="connsiteX1074" fmla="*/ 352033 w 1574424"/>
                    <a:gd name="connsiteY1074" fmla="*/ 581468 h 883999"/>
                    <a:gd name="connsiteX1075" fmla="*/ 352836 w 1574424"/>
                    <a:gd name="connsiteY1075" fmla="*/ 578683 h 883999"/>
                    <a:gd name="connsiteX1076" fmla="*/ 354060 w 1574424"/>
                    <a:gd name="connsiteY1076" fmla="*/ 575625 h 883999"/>
                    <a:gd name="connsiteX1077" fmla="*/ 354950 w 1574424"/>
                    <a:gd name="connsiteY1077" fmla="*/ 574759 h 883999"/>
                    <a:gd name="connsiteX1078" fmla="*/ 355148 w 1574424"/>
                    <a:gd name="connsiteY1078" fmla="*/ 574523 h 883999"/>
                    <a:gd name="connsiteX1079" fmla="*/ 355716 w 1574424"/>
                    <a:gd name="connsiteY1079" fmla="*/ 573236 h 883999"/>
                    <a:gd name="connsiteX1080" fmla="*/ 357225 w 1574424"/>
                    <a:gd name="connsiteY1080" fmla="*/ 571478 h 883999"/>
                    <a:gd name="connsiteX1081" fmla="*/ 357756 w 1574424"/>
                    <a:gd name="connsiteY1081" fmla="*/ 570859 h 883999"/>
                    <a:gd name="connsiteX1082" fmla="*/ 359462 w 1574424"/>
                    <a:gd name="connsiteY1082" fmla="*/ 569894 h 883999"/>
                    <a:gd name="connsiteX1083" fmla="*/ 360315 w 1574424"/>
                    <a:gd name="connsiteY1083" fmla="*/ 569423 h 883999"/>
                    <a:gd name="connsiteX1084" fmla="*/ 363072 w 1574424"/>
                    <a:gd name="connsiteY1084" fmla="*/ 568260 h 883999"/>
                    <a:gd name="connsiteX1085" fmla="*/ 365730 w 1574424"/>
                    <a:gd name="connsiteY1085" fmla="*/ 567133 h 883999"/>
                    <a:gd name="connsiteX1086" fmla="*/ 369265 w 1574424"/>
                    <a:gd name="connsiteY1086" fmla="*/ 564459 h 883999"/>
                    <a:gd name="connsiteX1087" fmla="*/ 370576 w 1574424"/>
                    <a:gd name="connsiteY1087" fmla="*/ 562813 h 883999"/>
                    <a:gd name="connsiteX1088" fmla="*/ 371157 w 1574424"/>
                    <a:gd name="connsiteY1088" fmla="*/ 562070 h 883999"/>
                    <a:gd name="connsiteX1089" fmla="*/ 371738 w 1574424"/>
                    <a:gd name="connsiteY1089" fmla="*/ 561092 h 883999"/>
                    <a:gd name="connsiteX1090" fmla="*/ 372801 w 1574424"/>
                    <a:gd name="connsiteY1090" fmla="*/ 559310 h 883999"/>
                    <a:gd name="connsiteX1091" fmla="*/ 373975 w 1574424"/>
                    <a:gd name="connsiteY1091" fmla="*/ 556772 h 883999"/>
                    <a:gd name="connsiteX1092" fmla="*/ 374037 w 1574424"/>
                    <a:gd name="connsiteY1092" fmla="*/ 556636 h 883999"/>
                    <a:gd name="connsiteX1093" fmla="*/ 375112 w 1574424"/>
                    <a:gd name="connsiteY1093" fmla="*/ 555398 h 883999"/>
                    <a:gd name="connsiteX1094" fmla="*/ 376374 w 1574424"/>
                    <a:gd name="connsiteY1094" fmla="*/ 553021 h 883999"/>
                    <a:gd name="connsiteX1095" fmla="*/ 376584 w 1574424"/>
                    <a:gd name="connsiteY1095" fmla="*/ 552625 h 883999"/>
                    <a:gd name="connsiteX1096" fmla="*/ 377548 w 1574424"/>
                    <a:gd name="connsiteY1096" fmla="*/ 551610 h 883999"/>
                    <a:gd name="connsiteX1097" fmla="*/ 378141 w 1574424"/>
                    <a:gd name="connsiteY1097" fmla="*/ 550248 h 883999"/>
                    <a:gd name="connsiteX1098" fmla="*/ 381764 w 1574424"/>
                    <a:gd name="connsiteY1098" fmla="*/ 544900 h 883999"/>
                    <a:gd name="connsiteX1099" fmla="*/ 382864 w 1574424"/>
                    <a:gd name="connsiteY1099" fmla="*/ 544529 h 883999"/>
                    <a:gd name="connsiteX1100" fmla="*/ 378512 w 1574424"/>
                    <a:gd name="connsiteY1100" fmla="*/ 541026 h 883999"/>
                    <a:gd name="connsiteX1101" fmla="*/ 377424 w 1574424"/>
                    <a:gd name="connsiteY1101" fmla="*/ 540159 h 883999"/>
                    <a:gd name="connsiteX1102" fmla="*/ 376027 w 1574424"/>
                    <a:gd name="connsiteY1102" fmla="*/ 539020 h 883999"/>
                    <a:gd name="connsiteX1103" fmla="*/ 375026 w 1574424"/>
                    <a:gd name="connsiteY1103" fmla="*/ 538216 h 883999"/>
                    <a:gd name="connsiteX1104" fmla="*/ 372962 w 1574424"/>
                    <a:gd name="connsiteY1104" fmla="*/ 538216 h 883999"/>
                    <a:gd name="connsiteX1105" fmla="*/ 372133 w 1574424"/>
                    <a:gd name="connsiteY1105" fmla="*/ 538661 h 883999"/>
                    <a:gd name="connsiteX1106" fmla="*/ 371590 w 1574424"/>
                    <a:gd name="connsiteY1106" fmla="*/ 538946 h 883999"/>
                    <a:gd name="connsiteX1107" fmla="*/ 371330 w 1574424"/>
                    <a:gd name="connsiteY1107" fmla="*/ 539082 h 883999"/>
                    <a:gd name="connsiteX1108" fmla="*/ 368474 w 1574424"/>
                    <a:gd name="connsiteY1108" fmla="*/ 538896 h 883999"/>
                    <a:gd name="connsiteX1109" fmla="*/ 365322 w 1574424"/>
                    <a:gd name="connsiteY1109" fmla="*/ 538698 h 883999"/>
                    <a:gd name="connsiteX1110" fmla="*/ 363603 w 1574424"/>
                    <a:gd name="connsiteY1110" fmla="*/ 538315 h 883999"/>
                    <a:gd name="connsiteX1111" fmla="*/ 360476 w 1574424"/>
                    <a:gd name="connsiteY1111" fmla="*/ 536792 h 883999"/>
                    <a:gd name="connsiteX1112" fmla="*/ 359079 w 1574424"/>
                    <a:gd name="connsiteY1112" fmla="*/ 535740 h 883999"/>
                    <a:gd name="connsiteX1113" fmla="*/ 357101 w 1574424"/>
                    <a:gd name="connsiteY1113" fmla="*/ 535269 h 883999"/>
                    <a:gd name="connsiteX1114" fmla="*/ 355383 w 1574424"/>
                    <a:gd name="connsiteY1114" fmla="*/ 534886 h 883999"/>
                    <a:gd name="connsiteX1115" fmla="*/ 353331 w 1574424"/>
                    <a:gd name="connsiteY1115" fmla="*/ 535170 h 883999"/>
                    <a:gd name="connsiteX1116" fmla="*/ 351773 w 1574424"/>
                    <a:gd name="connsiteY1116" fmla="*/ 535022 h 883999"/>
                    <a:gd name="connsiteX1117" fmla="*/ 349301 w 1574424"/>
                    <a:gd name="connsiteY1117" fmla="*/ 534787 h 883999"/>
                    <a:gd name="connsiteX1118" fmla="*/ 346025 w 1574424"/>
                    <a:gd name="connsiteY1118" fmla="*/ 534737 h 883999"/>
                    <a:gd name="connsiteX1119" fmla="*/ 343293 w 1574424"/>
                    <a:gd name="connsiteY1119" fmla="*/ 534688 h 883999"/>
                    <a:gd name="connsiteX1120" fmla="*/ 341327 w 1574424"/>
                    <a:gd name="connsiteY1120" fmla="*/ 534390 h 883999"/>
                    <a:gd name="connsiteX1121" fmla="*/ 339522 w 1574424"/>
                    <a:gd name="connsiteY1121" fmla="*/ 534118 h 883999"/>
                    <a:gd name="connsiteX1122" fmla="*/ 337792 w 1574424"/>
                    <a:gd name="connsiteY1122" fmla="*/ 533635 h 883999"/>
                    <a:gd name="connsiteX1123" fmla="*/ 336271 w 1574424"/>
                    <a:gd name="connsiteY1123" fmla="*/ 532682 h 883999"/>
                    <a:gd name="connsiteX1124" fmla="*/ 335344 w 1574424"/>
                    <a:gd name="connsiteY1124" fmla="*/ 532100 h 883999"/>
                    <a:gd name="connsiteX1125" fmla="*/ 334751 w 1574424"/>
                    <a:gd name="connsiteY1125" fmla="*/ 531729 h 883999"/>
                    <a:gd name="connsiteX1126" fmla="*/ 331302 w 1574424"/>
                    <a:gd name="connsiteY1126" fmla="*/ 530875 h 883999"/>
                    <a:gd name="connsiteX1127" fmla="*/ 327556 w 1574424"/>
                    <a:gd name="connsiteY1127" fmla="*/ 530318 h 883999"/>
                    <a:gd name="connsiteX1128" fmla="*/ 325331 w 1574424"/>
                    <a:gd name="connsiteY1128" fmla="*/ 529996 h 883999"/>
                    <a:gd name="connsiteX1129" fmla="*/ 324033 w 1574424"/>
                    <a:gd name="connsiteY1129" fmla="*/ 529810 h 883999"/>
                    <a:gd name="connsiteX1130" fmla="*/ 320608 w 1574424"/>
                    <a:gd name="connsiteY1130" fmla="*/ 528585 h 883999"/>
                    <a:gd name="connsiteX1131" fmla="*/ 320361 w 1574424"/>
                    <a:gd name="connsiteY1131" fmla="*/ 528535 h 883999"/>
                    <a:gd name="connsiteX1132" fmla="*/ 315713 w 1574424"/>
                    <a:gd name="connsiteY1132" fmla="*/ 527532 h 883999"/>
                    <a:gd name="connsiteX1133" fmla="*/ 313055 w 1574424"/>
                    <a:gd name="connsiteY1133" fmla="*/ 526963 h 883999"/>
                    <a:gd name="connsiteX1134" fmla="*/ 307554 w 1574424"/>
                    <a:gd name="connsiteY1134" fmla="*/ 527570 h 883999"/>
                    <a:gd name="connsiteX1135" fmla="*/ 306145 w 1574424"/>
                    <a:gd name="connsiteY1135" fmla="*/ 527731 h 883999"/>
                    <a:gd name="connsiteX1136" fmla="*/ 304501 w 1574424"/>
                    <a:gd name="connsiteY1136" fmla="*/ 527681 h 883999"/>
                    <a:gd name="connsiteX1137" fmla="*/ 302375 w 1574424"/>
                    <a:gd name="connsiteY1137" fmla="*/ 527632 h 883999"/>
                    <a:gd name="connsiteX1138" fmla="*/ 300558 w 1574424"/>
                    <a:gd name="connsiteY1138" fmla="*/ 527149 h 883999"/>
                    <a:gd name="connsiteX1139" fmla="*/ 299915 w 1574424"/>
                    <a:gd name="connsiteY1139" fmla="*/ 526864 h 883999"/>
                    <a:gd name="connsiteX1140" fmla="*/ 297603 w 1574424"/>
                    <a:gd name="connsiteY1140" fmla="*/ 525824 h 883999"/>
                    <a:gd name="connsiteX1141" fmla="*/ 296478 w 1574424"/>
                    <a:gd name="connsiteY1141" fmla="*/ 524970 h 883999"/>
                    <a:gd name="connsiteX1142" fmla="*/ 296206 w 1574424"/>
                    <a:gd name="connsiteY1142" fmla="*/ 524772 h 883999"/>
                    <a:gd name="connsiteX1143" fmla="*/ 293696 w 1574424"/>
                    <a:gd name="connsiteY1143" fmla="*/ 523794 h 883999"/>
                    <a:gd name="connsiteX1144" fmla="*/ 290037 w 1574424"/>
                    <a:gd name="connsiteY1144" fmla="*/ 522383 h 883999"/>
                    <a:gd name="connsiteX1145" fmla="*/ 288752 w 1574424"/>
                    <a:gd name="connsiteY1145" fmla="*/ 522210 h 883999"/>
                    <a:gd name="connsiteX1146" fmla="*/ 285847 w 1574424"/>
                    <a:gd name="connsiteY1146" fmla="*/ 521813 h 883999"/>
                    <a:gd name="connsiteX1147" fmla="*/ 284944 w 1574424"/>
                    <a:gd name="connsiteY1147" fmla="*/ 521912 h 883999"/>
                    <a:gd name="connsiteX1148" fmla="*/ 284203 w 1574424"/>
                    <a:gd name="connsiteY1148" fmla="*/ 521999 h 883999"/>
                    <a:gd name="connsiteX1149" fmla="*/ 275240 w 1574424"/>
                    <a:gd name="connsiteY1149" fmla="*/ 521368 h 883999"/>
                    <a:gd name="connsiteX1150" fmla="*/ 266784 w 1574424"/>
                    <a:gd name="connsiteY1150" fmla="*/ 520761 h 883999"/>
                    <a:gd name="connsiteX1151" fmla="*/ 264732 w 1574424"/>
                    <a:gd name="connsiteY1151" fmla="*/ 520278 h 883999"/>
                    <a:gd name="connsiteX1152" fmla="*/ 261123 w 1574424"/>
                    <a:gd name="connsiteY1152" fmla="*/ 519239 h 883999"/>
                    <a:gd name="connsiteX1153" fmla="*/ 260739 w 1574424"/>
                    <a:gd name="connsiteY1153" fmla="*/ 519041 h 883999"/>
                    <a:gd name="connsiteX1154" fmla="*/ 256920 w 1574424"/>
                    <a:gd name="connsiteY1154" fmla="*/ 517035 h 883999"/>
                    <a:gd name="connsiteX1155" fmla="*/ 255424 w 1574424"/>
                    <a:gd name="connsiteY1155" fmla="*/ 515884 h 883999"/>
                    <a:gd name="connsiteX1156" fmla="*/ 254447 w 1574424"/>
                    <a:gd name="connsiteY1156" fmla="*/ 515129 h 883999"/>
                    <a:gd name="connsiteX1157" fmla="*/ 251740 w 1574424"/>
                    <a:gd name="connsiteY1157" fmla="*/ 513606 h 883999"/>
                    <a:gd name="connsiteX1158" fmla="*/ 250294 w 1574424"/>
                    <a:gd name="connsiteY1158" fmla="*/ 513061 h 883999"/>
                    <a:gd name="connsiteX1159" fmla="*/ 246968 w 1574424"/>
                    <a:gd name="connsiteY1159" fmla="*/ 511799 h 883999"/>
                    <a:gd name="connsiteX1160" fmla="*/ 242716 w 1574424"/>
                    <a:gd name="connsiteY1160" fmla="*/ 511229 h 883999"/>
                    <a:gd name="connsiteX1161" fmla="*/ 241146 w 1574424"/>
                    <a:gd name="connsiteY1161" fmla="*/ 511031 h 883999"/>
                    <a:gd name="connsiteX1162" fmla="*/ 240849 w 1574424"/>
                    <a:gd name="connsiteY1162" fmla="*/ 510920 h 883999"/>
                    <a:gd name="connsiteX1163" fmla="*/ 240058 w 1574424"/>
                    <a:gd name="connsiteY1163" fmla="*/ 510635 h 883999"/>
                    <a:gd name="connsiteX1164" fmla="*/ 239329 w 1574424"/>
                    <a:gd name="connsiteY1164" fmla="*/ 510363 h 883999"/>
                    <a:gd name="connsiteX1165" fmla="*/ 231689 w 1574424"/>
                    <a:gd name="connsiteY1165" fmla="*/ 509026 h 883999"/>
                    <a:gd name="connsiteX1166" fmla="*/ 231033 w 1574424"/>
                    <a:gd name="connsiteY1166" fmla="*/ 508481 h 883999"/>
                    <a:gd name="connsiteX1167" fmla="*/ 230539 w 1574424"/>
                    <a:gd name="connsiteY1167" fmla="*/ 508073 h 883999"/>
                    <a:gd name="connsiteX1168" fmla="*/ 228722 w 1574424"/>
                    <a:gd name="connsiteY1168" fmla="*/ 507590 h 883999"/>
                    <a:gd name="connsiteX1169" fmla="*/ 227325 w 1574424"/>
                    <a:gd name="connsiteY1169" fmla="*/ 506835 h 883999"/>
                    <a:gd name="connsiteX1170" fmla="*/ 226175 w 1574424"/>
                    <a:gd name="connsiteY1170" fmla="*/ 505882 h 883999"/>
                    <a:gd name="connsiteX1171" fmla="*/ 219772 w 1574424"/>
                    <a:gd name="connsiteY1171" fmla="*/ 501871 h 883999"/>
                    <a:gd name="connsiteX1172" fmla="*/ 218449 w 1574424"/>
                    <a:gd name="connsiteY1172" fmla="*/ 500719 h 883999"/>
                    <a:gd name="connsiteX1173" fmla="*/ 217806 w 1574424"/>
                    <a:gd name="connsiteY1173" fmla="*/ 500286 h 883999"/>
                    <a:gd name="connsiteX1174" fmla="*/ 212293 w 1574424"/>
                    <a:gd name="connsiteY1174" fmla="*/ 496523 h 883999"/>
                    <a:gd name="connsiteX1175" fmla="*/ 210068 w 1574424"/>
                    <a:gd name="connsiteY1175" fmla="*/ 494431 h 883999"/>
                    <a:gd name="connsiteX1176" fmla="*/ 209412 w 1574424"/>
                    <a:gd name="connsiteY1176" fmla="*/ 493379 h 883999"/>
                    <a:gd name="connsiteX1177" fmla="*/ 208436 w 1574424"/>
                    <a:gd name="connsiteY1177" fmla="*/ 492376 h 883999"/>
                    <a:gd name="connsiteX1178" fmla="*/ 207360 w 1574424"/>
                    <a:gd name="connsiteY1178" fmla="*/ 491274 h 883999"/>
                    <a:gd name="connsiteX1179" fmla="*/ 205865 w 1574424"/>
                    <a:gd name="connsiteY1179" fmla="*/ 489999 h 883999"/>
                    <a:gd name="connsiteX1180" fmla="*/ 202997 w 1574424"/>
                    <a:gd name="connsiteY1180" fmla="*/ 487561 h 883999"/>
                    <a:gd name="connsiteX1181" fmla="*/ 201365 w 1574424"/>
                    <a:gd name="connsiteY1181" fmla="*/ 486521 h 883999"/>
                    <a:gd name="connsiteX1182" fmla="*/ 198979 w 1574424"/>
                    <a:gd name="connsiteY1182" fmla="*/ 484986 h 883999"/>
                    <a:gd name="connsiteX1183" fmla="*/ 194924 w 1574424"/>
                    <a:gd name="connsiteY1183" fmla="*/ 483030 h 883999"/>
                    <a:gd name="connsiteX1184" fmla="*/ 194615 w 1574424"/>
                    <a:gd name="connsiteY1184" fmla="*/ 482881 h 883999"/>
                    <a:gd name="connsiteX1185" fmla="*/ 191908 w 1574424"/>
                    <a:gd name="connsiteY1185" fmla="*/ 481074 h 883999"/>
                    <a:gd name="connsiteX1186" fmla="*/ 190672 w 1574424"/>
                    <a:gd name="connsiteY1186" fmla="*/ 480591 h 883999"/>
                    <a:gd name="connsiteX1187" fmla="*/ 188508 w 1574424"/>
                    <a:gd name="connsiteY1187" fmla="*/ 478672 h 883999"/>
                    <a:gd name="connsiteX1188" fmla="*/ 188224 w 1574424"/>
                    <a:gd name="connsiteY1188" fmla="*/ 478400 h 883999"/>
                    <a:gd name="connsiteX1189" fmla="*/ 187470 w 1574424"/>
                    <a:gd name="connsiteY1189" fmla="*/ 477732 h 883999"/>
                    <a:gd name="connsiteX1190" fmla="*/ 184429 w 1574424"/>
                    <a:gd name="connsiteY1190" fmla="*/ 474203 h 883999"/>
                    <a:gd name="connsiteX1191" fmla="*/ 181462 w 1574424"/>
                    <a:gd name="connsiteY1191" fmla="*/ 469425 h 883999"/>
                    <a:gd name="connsiteX1192" fmla="*/ 181054 w 1574424"/>
                    <a:gd name="connsiteY1192" fmla="*/ 468187 h 883999"/>
                    <a:gd name="connsiteX1193" fmla="*/ 180151 w 1574424"/>
                    <a:gd name="connsiteY1193" fmla="*/ 466850 h 883999"/>
                    <a:gd name="connsiteX1194" fmla="*/ 179979 w 1574424"/>
                    <a:gd name="connsiteY1194" fmla="*/ 466231 h 883999"/>
                    <a:gd name="connsiteX1195" fmla="*/ 179744 w 1574424"/>
                    <a:gd name="connsiteY1195" fmla="*/ 465427 h 883999"/>
                    <a:gd name="connsiteX1196" fmla="*/ 178841 w 1574424"/>
                    <a:gd name="connsiteY1196" fmla="*/ 464090 h 883999"/>
                    <a:gd name="connsiteX1197" fmla="*/ 177605 w 1574424"/>
                    <a:gd name="connsiteY1197" fmla="*/ 459695 h 883999"/>
                    <a:gd name="connsiteX1198" fmla="*/ 177605 w 1574424"/>
                    <a:gd name="connsiteY1198" fmla="*/ 458358 h 883999"/>
                    <a:gd name="connsiteX1199" fmla="*/ 177197 w 1574424"/>
                    <a:gd name="connsiteY1199" fmla="*/ 456638 h 883999"/>
                    <a:gd name="connsiteX1200" fmla="*/ 177222 w 1574424"/>
                    <a:gd name="connsiteY1200" fmla="*/ 455561 h 883999"/>
                    <a:gd name="connsiteX1201" fmla="*/ 177271 w 1574424"/>
                    <a:gd name="connsiteY1201" fmla="*/ 452924 h 883999"/>
                    <a:gd name="connsiteX1202" fmla="*/ 178186 w 1574424"/>
                    <a:gd name="connsiteY1202" fmla="*/ 445571 h 883999"/>
                    <a:gd name="connsiteX1203" fmla="*/ 178619 w 1574424"/>
                    <a:gd name="connsiteY1203" fmla="*/ 443293 h 883999"/>
                    <a:gd name="connsiteX1204" fmla="*/ 178915 w 1574424"/>
                    <a:gd name="connsiteY1204" fmla="*/ 441758 h 883999"/>
                    <a:gd name="connsiteX1205" fmla="*/ 179200 w 1574424"/>
                    <a:gd name="connsiteY1205" fmla="*/ 441114 h 883999"/>
                    <a:gd name="connsiteX1206" fmla="*/ 179583 w 1574424"/>
                    <a:gd name="connsiteY1206" fmla="*/ 440235 h 883999"/>
                    <a:gd name="connsiteX1207" fmla="*/ 179707 w 1574424"/>
                    <a:gd name="connsiteY1207" fmla="*/ 439220 h 883999"/>
                    <a:gd name="connsiteX1208" fmla="*/ 179818 w 1574424"/>
                    <a:gd name="connsiteY1208" fmla="*/ 438230 h 883999"/>
                    <a:gd name="connsiteX1209" fmla="*/ 180436 w 1574424"/>
                    <a:gd name="connsiteY1209" fmla="*/ 435593 h 883999"/>
                    <a:gd name="connsiteX1210" fmla="*/ 181054 w 1574424"/>
                    <a:gd name="connsiteY1210" fmla="*/ 432981 h 883999"/>
                    <a:gd name="connsiteX1211" fmla="*/ 181215 w 1574424"/>
                    <a:gd name="connsiteY1211" fmla="*/ 431322 h 883999"/>
                    <a:gd name="connsiteX1212" fmla="*/ 181141 w 1574424"/>
                    <a:gd name="connsiteY1212" fmla="*/ 430840 h 883999"/>
                    <a:gd name="connsiteX1213" fmla="*/ 180955 w 1574424"/>
                    <a:gd name="connsiteY1213" fmla="*/ 429948 h 883999"/>
                    <a:gd name="connsiteX1214" fmla="*/ 180955 w 1574424"/>
                    <a:gd name="connsiteY1214" fmla="*/ 429948 h 883999"/>
                    <a:gd name="connsiteX1215" fmla="*/ 180893 w 1574424"/>
                    <a:gd name="connsiteY1215" fmla="*/ 429639 h 883999"/>
                    <a:gd name="connsiteX1216" fmla="*/ 179088 w 1574424"/>
                    <a:gd name="connsiteY1216" fmla="*/ 427349 h 883999"/>
                    <a:gd name="connsiteX1217" fmla="*/ 175627 w 1574424"/>
                    <a:gd name="connsiteY1217" fmla="*/ 424588 h 883999"/>
                    <a:gd name="connsiteX1218" fmla="*/ 171523 w 1574424"/>
                    <a:gd name="connsiteY1218" fmla="*/ 422199 h 883999"/>
                    <a:gd name="connsiteX1219" fmla="*/ 168321 w 1574424"/>
                    <a:gd name="connsiteY1219" fmla="*/ 421048 h 883999"/>
                    <a:gd name="connsiteX1220" fmla="*/ 166269 w 1574424"/>
                    <a:gd name="connsiteY1220" fmla="*/ 420763 h 883999"/>
                    <a:gd name="connsiteX1221" fmla="*/ 162981 w 1574424"/>
                    <a:gd name="connsiteY1221" fmla="*/ 421345 h 883999"/>
                    <a:gd name="connsiteX1222" fmla="*/ 154921 w 1574424"/>
                    <a:gd name="connsiteY1222" fmla="*/ 425541 h 883999"/>
                    <a:gd name="connsiteX1223" fmla="*/ 153511 w 1574424"/>
                    <a:gd name="connsiteY1223" fmla="*/ 426136 h 883999"/>
                    <a:gd name="connsiteX1224" fmla="*/ 152461 w 1574424"/>
                    <a:gd name="connsiteY1224" fmla="*/ 426594 h 883999"/>
                    <a:gd name="connsiteX1225" fmla="*/ 150730 w 1574424"/>
                    <a:gd name="connsiteY1225" fmla="*/ 426965 h 883999"/>
                    <a:gd name="connsiteX1226" fmla="*/ 149345 w 1574424"/>
                    <a:gd name="connsiteY1226" fmla="*/ 427819 h 883999"/>
                    <a:gd name="connsiteX1227" fmla="*/ 146626 w 1574424"/>
                    <a:gd name="connsiteY1227" fmla="*/ 428871 h 883999"/>
                    <a:gd name="connsiteX1228" fmla="*/ 143572 w 1574424"/>
                    <a:gd name="connsiteY1228" fmla="*/ 429639 h 883999"/>
                    <a:gd name="connsiteX1229" fmla="*/ 142719 w 1574424"/>
                    <a:gd name="connsiteY1229" fmla="*/ 430060 h 883999"/>
                    <a:gd name="connsiteX1230" fmla="*/ 142188 w 1574424"/>
                    <a:gd name="connsiteY1230" fmla="*/ 430307 h 883999"/>
                    <a:gd name="connsiteX1231" fmla="*/ 138739 w 1574424"/>
                    <a:gd name="connsiteY1231" fmla="*/ 430790 h 883999"/>
                    <a:gd name="connsiteX1232" fmla="*/ 137169 w 1574424"/>
                    <a:gd name="connsiteY1232" fmla="*/ 431261 h 883999"/>
                    <a:gd name="connsiteX1233" fmla="*/ 133015 w 1574424"/>
                    <a:gd name="connsiteY1233" fmla="*/ 431001 h 883999"/>
                    <a:gd name="connsiteX1234" fmla="*/ 131247 w 1574424"/>
                    <a:gd name="connsiteY1234" fmla="*/ 430877 h 883999"/>
                    <a:gd name="connsiteX1235" fmla="*/ 128231 w 1574424"/>
                    <a:gd name="connsiteY1235" fmla="*/ 430171 h 883999"/>
                    <a:gd name="connsiteX1236" fmla="*/ 125994 w 1574424"/>
                    <a:gd name="connsiteY1236" fmla="*/ 429639 h 883999"/>
                    <a:gd name="connsiteX1237" fmla="*/ 120233 w 1574424"/>
                    <a:gd name="connsiteY1237" fmla="*/ 429639 h 883999"/>
                    <a:gd name="connsiteX1238" fmla="*/ 113990 w 1574424"/>
                    <a:gd name="connsiteY1238" fmla="*/ 428686 h 883999"/>
                    <a:gd name="connsiteX1239" fmla="*/ 112111 w 1574424"/>
                    <a:gd name="connsiteY1239" fmla="*/ 428686 h 883999"/>
                    <a:gd name="connsiteX1240" fmla="*/ 99119 w 1574424"/>
                    <a:gd name="connsiteY1240" fmla="*/ 425826 h 883999"/>
                    <a:gd name="connsiteX1241" fmla="*/ 98377 w 1574424"/>
                    <a:gd name="connsiteY1241" fmla="*/ 425579 h 883999"/>
                    <a:gd name="connsiteX1242" fmla="*/ 97301 w 1574424"/>
                    <a:gd name="connsiteY1242" fmla="*/ 425232 h 883999"/>
                    <a:gd name="connsiteX1243" fmla="*/ 92468 w 1574424"/>
                    <a:gd name="connsiteY1243" fmla="*/ 423635 h 883999"/>
                    <a:gd name="connsiteX1244" fmla="*/ 91541 w 1574424"/>
                    <a:gd name="connsiteY1244" fmla="*/ 423548 h 883999"/>
                    <a:gd name="connsiteX1245" fmla="*/ 88265 w 1574424"/>
                    <a:gd name="connsiteY1245" fmla="*/ 423251 h 883999"/>
                    <a:gd name="connsiteX1246" fmla="*/ 87053 w 1574424"/>
                    <a:gd name="connsiteY1246" fmla="*/ 423635 h 883999"/>
                    <a:gd name="connsiteX1247" fmla="*/ 83827 w 1574424"/>
                    <a:gd name="connsiteY1247" fmla="*/ 424675 h 883999"/>
                    <a:gd name="connsiteX1248" fmla="*/ 80823 w 1574424"/>
                    <a:gd name="connsiteY1248" fmla="*/ 426235 h 883999"/>
                    <a:gd name="connsiteX1249" fmla="*/ 77732 w 1574424"/>
                    <a:gd name="connsiteY1249" fmla="*/ 427844 h 883999"/>
                    <a:gd name="connsiteX1250" fmla="*/ 74642 w 1574424"/>
                    <a:gd name="connsiteY1250" fmla="*/ 429453 h 883999"/>
                    <a:gd name="connsiteX1251" fmla="*/ 74456 w 1574424"/>
                    <a:gd name="connsiteY1251" fmla="*/ 429540 h 883999"/>
                    <a:gd name="connsiteX1252" fmla="*/ 73146 w 1574424"/>
                    <a:gd name="connsiteY1252" fmla="*/ 429738 h 883999"/>
                    <a:gd name="connsiteX1253" fmla="*/ 72194 w 1574424"/>
                    <a:gd name="connsiteY1253" fmla="*/ 430258 h 883999"/>
                    <a:gd name="connsiteX1254" fmla="*/ 71589 w 1574424"/>
                    <a:gd name="connsiteY1254" fmla="*/ 430592 h 883999"/>
                    <a:gd name="connsiteX1255" fmla="*/ 65173 w 1574424"/>
                    <a:gd name="connsiteY1255" fmla="*/ 431929 h 883999"/>
                    <a:gd name="connsiteX1256" fmla="*/ 64999 w 1574424"/>
                    <a:gd name="connsiteY1256" fmla="*/ 431979 h 883999"/>
                    <a:gd name="connsiteX1257" fmla="*/ 60821 w 1574424"/>
                    <a:gd name="connsiteY1257" fmla="*/ 433167 h 883999"/>
                    <a:gd name="connsiteX1258" fmla="*/ 52019 w 1574424"/>
                    <a:gd name="connsiteY1258" fmla="*/ 436509 h 883999"/>
                    <a:gd name="connsiteX1259" fmla="*/ 48570 w 1574424"/>
                    <a:gd name="connsiteY1259" fmla="*/ 436893 h 883999"/>
                    <a:gd name="connsiteX1260" fmla="*/ 46766 w 1574424"/>
                    <a:gd name="connsiteY1260" fmla="*/ 436608 h 883999"/>
                    <a:gd name="connsiteX1261" fmla="*/ 39509 w 1574424"/>
                    <a:gd name="connsiteY1261" fmla="*/ 433452 h 883999"/>
                    <a:gd name="connsiteX1262" fmla="*/ 34008 w 1574424"/>
                    <a:gd name="connsiteY1262" fmla="*/ 431062 h 883999"/>
                    <a:gd name="connsiteX1263" fmla="*/ 31387 w 1574424"/>
                    <a:gd name="connsiteY1263" fmla="*/ 429924 h 883999"/>
                    <a:gd name="connsiteX1264" fmla="*/ 25540 w 1574424"/>
                    <a:gd name="connsiteY1264" fmla="*/ 428698 h 883999"/>
                    <a:gd name="connsiteX1265" fmla="*/ 21856 w 1574424"/>
                    <a:gd name="connsiteY1265" fmla="*/ 427918 h 883999"/>
                    <a:gd name="connsiteX1266" fmla="*/ 20459 w 1574424"/>
                    <a:gd name="connsiteY1266" fmla="*/ 427794 h 883999"/>
                    <a:gd name="connsiteX1267" fmla="*/ 19804 w 1574424"/>
                    <a:gd name="connsiteY1267" fmla="*/ 427733 h 883999"/>
                    <a:gd name="connsiteX1268" fmla="*/ 19396 w 1574424"/>
                    <a:gd name="connsiteY1268" fmla="*/ 427572 h 883999"/>
                    <a:gd name="connsiteX1269" fmla="*/ 18407 w 1574424"/>
                    <a:gd name="connsiteY1269" fmla="*/ 427163 h 883999"/>
                    <a:gd name="connsiteX1270" fmla="*/ 17010 w 1574424"/>
                    <a:gd name="connsiteY1270" fmla="*/ 426210 h 883999"/>
                    <a:gd name="connsiteX1271" fmla="*/ 15663 w 1574424"/>
                    <a:gd name="connsiteY1271" fmla="*/ 424143 h 883999"/>
                    <a:gd name="connsiteX1272" fmla="*/ 15453 w 1574424"/>
                    <a:gd name="connsiteY1272" fmla="*/ 423821 h 883999"/>
                    <a:gd name="connsiteX1273" fmla="*/ 15045 w 1574424"/>
                    <a:gd name="connsiteY1273" fmla="*/ 422298 h 883999"/>
                    <a:gd name="connsiteX1274" fmla="*/ 14908 w 1574424"/>
                    <a:gd name="connsiteY1274" fmla="*/ 422112 h 883999"/>
                    <a:gd name="connsiteX1275" fmla="*/ 14303 w 1574424"/>
                    <a:gd name="connsiteY1275" fmla="*/ 421246 h 883999"/>
                    <a:gd name="connsiteX1276" fmla="*/ 13883 w 1574424"/>
                    <a:gd name="connsiteY1276" fmla="*/ 420008 h 883999"/>
                    <a:gd name="connsiteX1277" fmla="*/ 10767 w 1574424"/>
                    <a:gd name="connsiteY1277" fmla="*/ 415044 h 883999"/>
                    <a:gd name="connsiteX1278" fmla="*/ 7318 w 1574424"/>
                    <a:gd name="connsiteY1278" fmla="*/ 412184 h 883999"/>
                    <a:gd name="connsiteX1279" fmla="*/ 6119 w 1574424"/>
                    <a:gd name="connsiteY1279" fmla="*/ 411504 h 883999"/>
                    <a:gd name="connsiteX1280" fmla="*/ 4920 w 1574424"/>
                    <a:gd name="connsiteY1280" fmla="*/ 410835 h 883999"/>
                    <a:gd name="connsiteX1281" fmla="*/ 4599 w 1574424"/>
                    <a:gd name="connsiteY1281" fmla="*/ 410649 h 883999"/>
                    <a:gd name="connsiteX1282" fmla="*/ 4277 w 1574424"/>
                    <a:gd name="connsiteY1282" fmla="*/ 410563 h 883999"/>
                    <a:gd name="connsiteX1283" fmla="*/ 1150 w 1574424"/>
                    <a:gd name="connsiteY1283" fmla="*/ 409597 h 883999"/>
                    <a:gd name="connsiteX1284" fmla="*/ 902 w 1574424"/>
                    <a:gd name="connsiteY1284" fmla="*/ 409350 h 883999"/>
                    <a:gd name="connsiteX1285" fmla="*/ 507 w 1574424"/>
                    <a:gd name="connsiteY1285" fmla="*/ 408966 h 883999"/>
                    <a:gd name="connsiteX1286" fmla="*/ 297 w 1574424"/>
                    <a:gd name="connsiteY1286" fmla="*/ 408755 h 883999"/>
                    <a:gd name="connsiteX1287" fmla="*/ 0 w 1574424"/>
                    <a:gd name="connsiteY1287" fmla="*/ 408458 h 883999"/>
                    <a:gd name="connsiteX1288" fmla="*/ 334 w 1574424"/>
                    <a:gd name="connsiteY1288" fmla="*/ 404930 h 883999"/>
                    <a:gd name="connsiteX1289" fmla="*/ 902 w 1574424"/>
                    <a:gd name="connsiteY1289" fmla="*/ 403408 h 883999"/>
                    <a:gd name="connsiteX1290" fmla="*/ 3202 w 1574424"/>
                    <a:gd name="connsiteY1290" fmla="*/ 399298 h 883999"/>
                    <a:gd name="connsiteX1291" fmla="*/ 3622 w 1574424"/>
                    <a:gd name="connsiteY1291" fmla="*/ 397961 h 883999"/>
                    <a:gd name="connsiteX1292" fmla="*/ 4599 w 1574424"/>
                    <a:gd name="connsiteY1292" fmla="*/ 395980 h 883999"/>
                    <a:gd name="connsiteX1293" fmla="*/ 6577 w 1574424"/>
                    <a:gd name="connsiteY1293" fmla="*/ 391957 h 883999"/>
                    <a:gd name="connsiteX1294" fmla="*/ 6985 w 1574424"/>
                    <a:gd name="connsiteY1294" fmla="*/ 390422 h 883999"/>
                    <a:gd name="connsiteX1295" fmla="*/ 8332 w 1574424"/>
                    <a:gd name="connsiteY1295" fmla="*/ 387513 h 883999"/>
                    <a:gd name="connsiteX1296" fmla="*/ 9692 w 1574424"/>
                    <a:gd name="connsiteY1296" fmla="*/ 384604 h 883999"/>
                    <a:gd name="connsiteX1297" fmla="*/ 13141 w 1574424"/>
                    <a:gd name="connsiteY1297" fmla="*/ 379454 h 883999"/>
                    <a:gd name="connsiteX1298" fmla="*/ 15317 w 1574424"/>
                    <a:gd name="connsiteY1298" fmla="*/ 374205 h 883999"/>
                    <a:gd name="connsiteX1299" fmla="*/ 16021 w 1574424"/>
                    <a:gd name="connsiteY1299" fmla="*/ 371631 h 883999"/>
                    <a:gd name="connsiteX1300" fmla="*/ 16021 w 1574424"/>
                    <a:gd name="connsiteY1300" fmla="*/ 370009 h 883999"/>
                    <a:gd name="connsiteX1301" fmla="*/ 15861 w 1574424"/>
                    <a:gd name="connsiteY1301" fmla="*/ 368672 h 883999"/>
                    <a:gd name="connsiteX1302" fmla="*/ 15613 w 1574424"/>
                    <a:gd name="connsiteY1302" fmla="*/ 366766 h 883999"/>
                    <a:gd name="connsiteX1303" fmla="*/ 15119 w 1574424"/>
                    <a:gd name="connsiteY1303" fmla="*/ 365330 h 883999"/>
                    <a:gd name="connsiteX1304" fmla="*/ 13796 w 1574424"/>
                    <a:gd name="connsiteY1304" fmla="*/ 362755 h 883999"/>
                    <a:gd name="connsiteX1305" fmla="*/ 12288 w 1574424"/>
                    <a:gd name="connsiteY1305" fmla="*/ 361146 h 883999"/>
                    <a:gd name="connsiteX1306" fmla="*/ 9779 w 1574424"/>
                    <a:gd name="connsiteY1306" fmla="*/ 358459 h 883999"/>
                    <a:gd name="connsiteX1307" fmla="*/ 8604 w 1574424"/>
                    <a:gd name="connsiteY1307" fmla="*/ 357494 h 883999"/>
                    <a:gd name="connsiteX1308" fmla="*/ 7467 w 1574424"/>
                    <a:gd name="connsiteY1308" fmla="*/ 356553 h 883999"/>
                    <a:gd name="connsiteX1309" fmla="*/ 4104 w 1574424"/>
                    <a:gd name="connsiteY1309" fmla="*/ 351973 h 883999"/>
                    <a:gd name="connsiteX1310" fmla="*/ 3375 w 1574424"/>
                    <a:gd name="connsiteY1310" fmla="*/ 350636 h 883999"/>
                    <a:gd name="connsiteX1311" fmla="*/ 2707 w 1574424"/>
                    <a:gd name="connsiteY1311" fmla="*/ 349398 h 883999"/>
                    <a:gd name="connsiteX1312" fmla="*/ 1718 w 1574424"/>
                    <a:gd name="connsiteY1312" fmla="*/ 343097 h 883999"/>
                    <a:gd name="connsiteX1313" fmla="*/ 2473 w 1574424"/>
                    <a:gd name="connsiteY1313" fmla="*/ 339396 h 883999"/>
                    <a:gd name="connsiteX1314" fmla="*/ 2868 w 1574424"/>
                    <a:gd name="connsiteY1314" fmla="*/ 337464 h 883999"/>
                    <a:gd name="connsiteX1315" fmla="*/ 4179 w 1574424"/>
                    <a:gd name="connsiteY1315" fmla="*/ 334419 h 883999"/>
                    <a:gd name="connsiteX1316" fmla="*/ 4710 w 1574424"/>
                    <a:gd name="connsiteY1316" fmla="*/ 333540 h 883999"/>
                    <a:gd name="connsiteX1317" fmla="*/ 8048 w 1574424"/>
                    <a:gd name="connsiteY1317" fmla="*/ 327933 h 883999"/>
                    <a:gd name="connsiteX1318" fmla="*/ 8727 w 1574424"/>
                    <a:gd name="connsiteY1318" fmla="*/ 325915 h 883999"/>
                    <a:gd name="connsiteX1319" fmla="*/ 9198 w 1574424"/>
                    <a:gd name="connsiteY1319" fmla="*/ 324491 h 883999"/>
                    <a:gd name="connsiteX1320" fmla="*/ 9272 w 1574424"/>
                    <a:gd name="connsiteY1320" fmla="*/ 323377 h 883999"/>
                    <a:gd name="connsiteX1321" fmla="*/ 9445 w 1574424"/>
                    <a:gd name="connsiteY1321" fmla="*/ 320963 h 883999"/>
                    <a:gd name="connsiteX1322" fmla="*/ 8876 w 1574424"/>
                    <a:gd name="connsiteY1322" fmla="*/ 317881 h 883999"/>
                    <a:gd name="connsiteX1323" fmla="*/ 8629 w 1574424"/>
                    <a:gd name="connsiteY1323" fmla="*/ 316482 h 883999"/>
                    <a:gd name="connsiteX1324" fmla="*/ 8283 w 1574424"/>
                    <a:gd name="connsiteY1324" fmla="*/ 315603 h 883999"/>
                    <a:gd name="connsiteX1325" fmla="*/ 7961 w 1574424"/>
                    <a:gd name="connsiteY1325" fmla="*/ 314761 h 883999"/>
                    <a:gd name="connsiteX1326" fmla="*/ 7912 w 1574424"/>
                    <a:gd name="connsiteY1326" fmla="*/ 314328 h 883999"/>
                    <a:gd name="connsiteX1327" fmla="*/ 7801 w 1574424"/>
                    <a:gd name="connsiteY1327" fmla="*/ 313424 h 883999"/>
                    <a:gd name="connsiteX1328" fmla="*/ 7739 w 1574424"/>
                    <a:gd name="connsiteY1328" fmla="*/ 312149 h 883999"/>
                    <a:gd name="connsiteX1329" fmla="*/ 7640 w 1574424"/>
                    <a:gd name="connsiteY1329" fmla="*/ 309995 h 883999"/>
                    <a:gd name="connsiteX1330" fmla="*/ 7714 w 1574424"/>
                    <a:gd name="connsiteY1330" fmla="*/ 308869 h 883999"/>
                    <a:gd name="connsiteX1331" fmla="*/ 7850 w 1574424"/>
                    <a:gd name="connsiteY1331" fmla="*/ 306876 h 883999"/>
                    <a:gd name="connsiteX1332" fmla="*/ 7887 w 1574424"/>
                    <a:gd name="connsiteY1332" fmla="*/ 306467 h 883999"/>
                    <a:gd name="connsiteX1333" fmla="*/ 8134 w 1574424"/>
                    <a:gd name="connsiteY1333" fmla="*/ 304660 h 883999"/>
                    <a:gd name="connsiteX1334" fmla="*/ 8864 w 1574424"/>
                    <a:gd name="connsiteY1334" fmla="*/ 302754 h 883999"/>
                    <a:gd name="connsiteX1335" fmla="*/ 9111 w 1574424"/>
                    <a:gd name="connsiteY1335" fmla="*/ 301033 h 883999"/>
                    <a:gd name="connsiteX1336" fmla="*/ 10001 w 1574424"/>
                    <a:gd name="connsiteY1336" fmla="*/ 298198 h 883999"/>
                    <a:gd name="connsiteX1337" fmla="*/ 10186 w 1574424"/>
                    <a:gd name="connsiteY1337" fmla="*/ 297604 h 883999"/>
                    <a:gd name="connsiteX1338" fmla="*/ 11830 w 1574424"/>
                    <a:gd name="connsiteY1338" fmla="*/ 294732 h 883999"/>
                    <a:gd name="connsiteX1339" fmla="*/ 13030 w 1574424"/>
                    <a:gd name="connsiteY1339" fmla="*/ 292986 h 883999"/>
                    <a:gd name="connsiteX1340" fmla="*/ 14303 w 1574424"/>
                    <a:gd name="connsiteY1340" fmla="*/ 291117 h 883999"/>
                    <a:gd name="connsiteX1341" fmla="*/ 16108 w 1574424"/>
                    <a:gd name="connsiteY1341" fmla="*/ 288914 h 883999"/>
                    <a:gd name="connsiteX1342" fmla="*/ 20879 w 1574424"/>
                    <a:gd name="connsiteY1342" fmla="*/ 285287 h 883999"/>
                    <a:gd name="connsiteX1343" fmla="*/ 21139 w 1574424"/>
                    <a:gd name="connsiteY1343" fmla="*/ 285163 h 883999"/>
                    <a:gd name="connsiteX1344" fmla="*/ 21275 w 1574424"/>
                    <a:gd name="connsiteY1344" fmla="*/ 285101 h 883999"/>
                    <a:gd name="connsiteX1345" fmla="*/ 24736 w 1574424"/>
                    <a:gd name="connsiteY1345" fmla="*/ 283380 h 883999"/>
                    <a:gd name="connsiteX1346" fmla="*/ 27394 w 1574424"/>
                    <a:gd name="connsiteY1346" fmla="*/ 282898 h 883999"/>
                    <a:gd name="connsiteX1347" fmla="*/ 29990 w 1574424"/>
                    <a:gd name="connsiteY1347" fmla="*/ 282427 h 883999"/>
                    <a:gd name="connsiteX1348" fmla="*/ 37482 w 1574424"/>
                    <a:gd name="connsiteY1348" fmla="*/ 283764 h 883999"/>
                    <a:gd name="connsiteX1349" fmla="*/ 40684 w 1574424"/>
                    <a:gd name="connsiteY1349" fmla="*/ 285200 h 883999"/>
                    <a:gd name="connsiteX1350" fmla="*/ 44540 w 1574424"/>
                    <a:gd name="connsiteY1350" fmla="*/ 285101 h 883999"/>
                    <a:gd name="connsiteX1351" fmla="*/ 48570 w 1574424"/>
                    <a:gd name="connsiteY1351" fmla="*/ 283393 h 883999"/>
                    <a:gd name="connsiteX1352" fmla="*/ 51364 w 1574424"/>
                    <a:gd name="connsiteY1352" fmla="*/ 280335 h 883999"/>
                    <a:gd name="connsiteX1353" fmla="*/ 52266 w 1574424"/>
                    <a:gd name="connsiteY1353" fmla="*/ 278614 h 883999"/>
                    <a:gd name="connsiteX1354" fmla="*/ 53243 w 1574424"/>
                    <a:gd name="connsiteY1354" fmla="*/ 277575 h 883999"/>
                    <a:gd name="connsiteX1355" fmla="*/ 53379 w 1574424"/>
                    <a:gd name="connsiteY1355" fmla="*/ 277253 h 883999"/>
                    <a:gd name="connsiteX1356" fmla="*/ 53824 w 1574424"/>
                    <a:gd name="connsiteY1356" fmla="*/ 276238 h 883999"/>
                    <a:gd name="connsiteX1357" fmla="*/ 54541 w 1574424"/>
                    <a:gd name="connsiteY1357" fmla="*/ 275408 h 883999"/>
                    <a:gd name="connsiteX1358" fmla="*/ 54900 w 1574424"/>
                    <a:gd name="connsiteY1358" fmla="*/ 274987 h 883999"/>
                    <a:gd name="connsiteX1359" fmla="*/ 55308 w 1574424"/>
                    <a:gd name="connsiteY1359" fmla="*/ 274059 h 883999"/>
                    <a:gd name="connsiteX1360" fmla="*/ 55468 w 1574424"/>
                    <a:gd name="connsiteY1360" fmla="*/ 273663 h 883999"/>
                    <a:gd name="connsiteX1361" fmla="*/ 56210 w 1574424"/>
                    <a:gd name="connsiteY1361" fmla="*/ 272648 h 883999"/>
                    <a:gd name="connsiteX1362" fmla="*/ 58102 w 1574424"/>
                    <a:gd name="connsiteY1362" fmla="*/ 270036 h 883999"/>
                    <a:gd name="connsiteX1363" fmla="*/ 60734 w 1574424"/>
                    <a:gd name="connsiteY1363" fmla="*/ 268327 h 883999"/>
                    <a:gd name="connsiteX1364" fmla="*/ 61822 w 1574424"/>
                    <a:gd name="connsiteY1364" fmla="*/ 267783 h 883999"/>
                    <a:gd name="connsiteX1365" fmla="*/ 63281 w 1574424"/>
                    <a:gd name="connsiteY1365" fmla="*/ 267077 h 883999"/>
                    <a:gd name="connsiteX1366" fmla="*/ 67002 w 1574424"/>
                    <a:gd name="connsiteY1366" fmla="*/ 265616 h 883999"/>
                    <a:gd name="connsiteX1367" fmla="*/ 69116 w 1574424"/>
                    <a:gd name="connsiteY1367" fmla="*/ 264787 h 883999"/>
                    <a:gd name="connsiteX1368" fmla="*/ 70389 w 1574424"/>
                    <a:gd name="connsiteY1368" fmla="*/ 264143 h 883999"/>
                    <a:gd name="connsiteX1369" fmla="*/ 71576 w 1574424"/>
                    <a:gd name="connsiteY1369" fmla="*/ 263549 h 883999"/>
                    <a:gd name="connsiteX1370" fmla="*/ 73146 w 1574424"/>
                    <a:gd name="connsiteY1370" fmla="*/ 263363 h 883999"/>
                    <a:gd name="connsiteX1371" fmla="*/ 73826 w 1574424"/>
                    <a:gd name="connsiteY1371" fmla="*/ 262918 h 883999"/>
                    <a:gd name="connsiteX1372" fmla="*/ 77089 w 1574424"/>
                    <a:gd name="connsiteY1372" fmla="*/ 260788 h 883999"/>
                    <a:gd name="connsiteX1373" fmla="*/ 80736 w 1574424"/>
                    <a:gd name="connsiteY1373" fmla="*/ 257644 h 883999"/>
                    <a:gd name="connsiteX1374" fmla="*/ 81527 w 1574424"/>
                    <a:gd name="connsiteY1374" fmla="*/ 256976 h 883999"/>
                    <a:gd name="connsiteX1375" fmla="*/ 85063 w 1574424"/>
                    <a:gd name="connsiteY1375" fmla="*/ 254500 h 883999"/>
                    <a:gd name="connsiteX1376" fmla="*/ 86930 w 1574424"/>
                    <a:gd name="connsiteY1376" fmla="*/ 252829 h 883999"/>
                    <a:gd name="connsiteX1377" fmla="*/ 87189 w 1574424"/>
                    <a:gd name="connsiteY1377" fmla="*/ 252581 h 883999"/>
                    <a:gd name="connsiteX1378" fmla="*/ 87461 w 1574424"/>
                    <a:gd name="connsiteY1378" fmla="*/ 252433 h 883999"/>
                    <a:gd name="connsiteX1379" fmla="*/ 93519 w 1574424"/>
                    <a:gd name="connsiteY1379" fmla="*/ 248966 h 883999"/>
                    <a:gd name="connsiteX1380" fmla="*/ 96238 w 1574424"/>
                    <a:gd name="connsiteY1380" fmla="*/ 247729 h 883999"/>
                    <a:gd name="connsiteX1381" fmla="*/ 98785 w 1574424"/>
                    <a:gd name="connsiteY1381" fmla="*/ 246206 h 883999"/>
                    <a:gd name="connsiteX1382" fmla="*/ 100021 w 1574424"/>
                    <a:gd name="connsiteY1382" fmla="*/ 245154 h 883999"/>
                    <a:gd name="connsiteX1383" fmla="*/ 100577 w 1574424"/>
                    <a:gd name="connsiteY1383" fmla="*/ 244362 h 883999"/>
                    <a:gd name="connsiteX1384" fmla="*/ 100750 w 1574424"/>
                    <a:gd name="connsiteY1384" fmla="*/ 244102 h 883999"/>
                    <a:gd name="connsiteX1385" fmla="*/ 101492 w 1574424"/>
                    <a:gd name="connsiteY1385" fmla="*/ 242381 h 883999"/>
                    <a:gd name="connsiteX1386" fmla="*/ 103223 w 1574424"/>
                    <a:gd name="connsiteY1386" fmla="*/ 233233 h 883999"/>
                    <a:gd name="connsiteX1387" fmla="*/ 103619 w 1574424"/>
                    <a:gd name="connsiteY1387" fmla="*/ 228764 h 883999"/>
                    <a:gd name="connsiteX1388" fmla="*/ 103878 w 1574424"/>
                    <a:gd name="connsiteY1388" fmla="*/ 225793 h 883999"/>
                    <a:gd name="connsiteX1389" fmla="*/ 104780 w 1574424"/>
                    <a:gd name="connsiteY1389" fmla="*/ 222265 h 883999"/>
                    <a:gd name="connsiteX1390" fmla="*/ 105436 w 1574424"/>
                    <a:gd name="connsiteY1390" fmla="*/ 220742 h 883999"/>
                    <a:gd name="connsiteX1391" fmla="*/ 106350 w 1574424"/>
                    <a:gd name="connsiteY1391" fmla="*/ 219678 h 883999"/>
                    <a:gd name="connsiteX1392" fmla="*/ 107253 w 1574424"/>
                    <a:gd name="connsiteY1392" fmla="*/ 218638 h 883999"/>
                    <a:gd name="connsiteX1393" fmla="*/ 109800 w 1574424"/>
                    <a:gd name="connsiteY1393" fmla="*/ 216929 h 883999"/>
                    <a:gd name="connsiteX1394" fmla="*/ 111110 w 1574424"/>
                    <a:gd name="connsiteY1394" fmla="*/ 216546 h 883999"/>
                    <a:gd name="connsiteX1395" fmla="*/ 111864 w 1574424"/>
                    <a:gd name="connsiteY1395" fmla="*/ 216162 h 883999"/>
                    <a:gd name="connsiteX1396" fmla="*/ 116623 w 1574424"/>
                    <a:gd name="connsiteY1396" fmla="*/ 213785 h 883999"/>
                    <a:gd name="connsiteX1397" fmla="*/ 117884 w 1574424"/>
                    <a:gd name="connsiteY1397" fmla="*/ 213439 h 883999"/>
                    <a:gd name="connsiteX1398" fmla="*/ 118020 w 1574424"/>
                    <a:gd name="connsiteY1398" fmla="*/ 213401 h 883999"/>
                    <a:gd name="connsiteX1399" fmla="*/ 119590 w 1574424"/>
                    <a:gd name="connsiteY1399" fmla="*/ 213166 h 883999"/>
                    <a:gd name="connsiteX1400" fmla="*/ 123200 w 1574424"/>
                    <a:gd name="connsiteY1400" fmla="*/ 212634 h 883999"/>
                    <a:gd name="connsiteX1401" fmla="*/ 130840 w 1574424"/>
                    <a:gd name="connsiteY1401" fmla="*/ 213018 h 883999"/>
                    <a:gd name="connsiteX1402" fmla="*/ 132237 w 1574424"/>
                    <a:gd name="connsiteY1402" fmla="*/ 212349 h 883999"/>
                    <a:gd name="connsiteX1403" fmla="*/ 133015 w 1574424"/>
                    <a:gd name="connsiteY1403" fmla="*/ 211681 h 883999"/>
                    <a:gd name="connsiteX1404" fmla="*/ 133225 w 1574424"/>
                    <a:gd name="connsiteY1404" fmla="*/ 211495 h 883999"/>
                    <a:gd name="connsiteX1405" fmla="*/ 133547 w 1574424"/>
                    <a:gd name="connsiteY1405" fmla="*/ 210641 h 883999"/>
                    <a:gd name="connsiteX1406" fmla="*/ 133881 w 1574424"/>
                    <a:gd name="connsiteY1406" fmla="*/ 209787 h 883999"/>
                    <a:gd name="connsiteX1407" fmla="*/ 133967 w 1574424"/>
                    <a:gd name="connsiteY1407" fmla="*/ 206246 h 883999"/>
                    <a:gd name="connsiteX1408" fmla="*/ 133547 w 1574424"/>
                    <a:gd name="connsiteY1408" fmla="*/ 203003 h 883999"/>
                    <a:gd name="connsiteX1409" fmla="*/ 135067 w 1574424"/>
                    <a:gd name="connsiteY1409" fmla="*/ 201703 h 883999"/>
                    <a:gd name="connsiteX1410" fmla="*/ 135772 w 1574424"/>
                    <a:gd name="connsiteY1410" fmla="*/ 201097 h 883999"/>
                    <a:gd name="connsiteX1411" fmla="*/ 138146 w 1574424"/>
                    <a:gd name="connsiteY1411" fmla="*/ 200280 h 883999"/>
                    <a:gd name="connsiteX1412" fmla="*/ 141594 w 1574424"/>
                    <a:gd name="connsiteY1412" fmla="*/ 199104 h 883999"/>
                    <a:gd name="connsiteX1413" fmla="*/ 144339 w 1574424"/>
                    <a:gd name="connsiteY1413" fmla="*/ 197507 h 883999"/>
                    <a:gd name="connsiteX1414" fmla="*/ 144982 w 1574424"/>
                    <a:gd name="connsiteY1414" fmla="*/ 197148 h 883999"/>
                    <a:gd name="connsiteX1415" fmla="*/ 146700 w 1574424"/>
                    <a:gd name="connsiteY1415" fmla="*/ 196145 h 883999"/>
                    <a:gd name="connsiteX1416" fmla="*/ 150322 w 1574424"/>
                    <a:gd name="connsiteY1416" fmla="*/ 193570 h 883999"/>
                    <a:gd name="connsiteX1417" fmla="*/ 151398 w 1574424"/>
                    <a:gd name="connsiteY1417" fmla="*/ 192580 h 883999"/>
                    <a:gd name="connsiteX1418" fmla="*/ 154673 w 1574424"/>
                    <a:gd name="connsiteY1418" fmla="*/ 189572 h 883999"/>
                    <a:gd name="connsiteX1419" fmla="*/ 155465 w 1574424"/>
                    <a:gd name="connsiteY1419" fmla="*/ 188544 h 883999"/>
                    <a:gd name="connsiteX1420" fmla="*/ 156812 w 1574424"/>
                    <a:gd name="connsiteY1420" fmla="*/ 185276 h 883999"/>
                    <a:gd name="connsiteX1421" fmla="*/ 158209 w 1574424"/>
                    <a:gd name="connsiteY1421" fmla="*/ 180226 h 883999"/>
                    <a:gd name="connsiteX1422" fmla="*/ 159025 w 1574424"/>
                    <a:gd name="connsiteY1422" fmla="*/ 178790 h 883999"/>
                    <a:gd name="connsiteX1423" fmla="*/ 159829 w 1574424"/>
                    <a:gd name="connsiteY1423" fmla="*/ 175806 h 883999"/>
                    <a:gd name="connsiteX1424" fmla="*/ 159927 w 1574424"/>
                    <a:gd name="connsiteY1424" fmla="*/ 175460 h 883999"/>
                    <a:gd name="connsiteX1425" fmla="*/ 160830 w 1574424"/>
                    <a:gd name="connsiteY1425" fmla="*/ 174024 h 883999"/>
                    <a:gd name="connsiteX1426" fmla="*/ 161411 w 1574424"/>
                    <a:gd name="connsiteY1426" fmla="*/ 172501 h 883999"/>
                    <a:gd name="connsiteX1427" fmla="*/ 165132 w 1574424"/>
                    <a:gd name="connsiteY1427" fmla="*/ 168156 h 883999"/>
                    <a:gd name="connsiteX1428" fmla="*/ 165762 w 1574424"/>
                    <a:gd name="connsiteY1428" fmla="*/ 166299 h 883999"/>
                    <a:gd name="connsiteX1429" fmla="*/ 164946 w 1574424"/>
                    <a:gd name="connsiteY1429" fmla="*/ 161818 h 883999"/>
                    <a:gd name="connsiteX1430" fmla="*/ 163735 w 1574424"/>
                    <a:gd name="connsiteY1430" fmla="*/ 159515 h 883999"/>
                    <a:gd name="connsiteX1431" fmla="*/ 161571 w 1574424"/>
                    <a:gd name="connsiteY1431" fmla="*/ 155430 h 883999"/>
                    <a:gd name="connsiteX1432" fmla="*/ 161164 w 1574424"/>
                    <a:gd name="connsiteY1432" fmla="*/ 153994 h 883999"/>
                    <a:gd name="connsiteX1433" fmla="*/ 159544 w 1574424"/>
                    <a:gd name="connsiteY1433" fmla="*/ 150392 h 883999"/>
                    <a:gd name="connsiteX1434" fmla="*/ 159359 w 1574424"/>
                    <a:gd name="connsiteY1434" fmla="*/ 149984 h 883999"/>
                    <a:gd name="connsiteX1435" fmla="*/ 158370 w 1574424"/>
                    <a:gd name="connsiteY1435" fmla="*/ 145218 h 883999"/>
                    <a:gd name="connsiteX1436" fmla="*/ 158283 w 1574424"/>
                    <a:gd name="connsiteY1436" fmla="*/ 144388 h 883999"/>
                    <a:gd name="connsiteX1437" fmla="*/ 158209 w 1574424"/>
                    <a:gd name="connsiteY1437" fmla="*/ 143695 h 883999"/>
                    <a:gd name="connsiteX1438" fmla="*/ 158951 w 1574424"/>
                    <a:gd name="connsiteY1438" fmla="*/ 139969 h 883999"/>
                    <a:gd name="connsiteX1439" fmla="*/ 159767 w 1574424"/>
                    <a:gd name="connsiteY1439" fmla="*/ 138644 h 883999"/>
                    <a:gd name="connsiteX1440" fmla="*/ 161905 w 1574424"/>
                    <a:gd name="connsiteY1440" fmla="*/ 136924 h 883999"/>
                    <a:gd name="connsiteX1441" fmla="*/ 162289 w 1574424"/>
                    <a:gd name="connsiteY1441" fmla="*/ 136800 h 883999"/>
                    <a:gd name="connsiteX1442" fmla="*/ 163710 w 1574424"/>
                    <a:gd name="connsiteY1442" fmla="*/ 136354 h 883999"/>
                    <a:gd name="connsiteX1443" fmla="*/ 165441 w 1574424"/>
                    <a:gd name="connsiteY1443" fmla="*/ 136453 h 883999"/>
                    <a:gd name="connsiteX1444" fmla="*/ 169137 w 1574424"/>
                    <a:gd name="connsiteY1444" fmla="*/ 136069 h 883999"/>
                    <a:gd name="connsiteX1445" fmla="*/ 175466 w 1574424"/>
                    <a:gd name="connsiteY1445" fmla="*/ 134918 h 883999"/>
                    <a:gd name="connsiteX1446" fmla="*/ 178260 w 1574424"/>
                    <a:gd name="connsiteY1446" fmla="*/ 133680 h 883999"/>
                    <a:gd name="connsiteX1447" fmla="*/ 179570 w 1574424"/>
                    <a:gd name="connsiteY1447" fmla="*/ 132826 h 883999"/>
                    <a:gd name="connsiteX1448" fmla="*/ 186147 w 1574424"/>
                    <a:gd name="connsiteY1448" fmla="*/ 127293 h 883999"/>
                    <a:gd name="connsiteX1449" fmla="*/ 190672 w 1574424"/>
                    <a:gd name="connsiteY1449" fmla="*/ 125869 h 883999"/>
                    <a:gd name="connsiteX1450" fmla="*/ 193057 w 1574424"/>
                    <a:gd name="connsiteY1450" fmla="*/ 126166 h 883999"/>
                    <a:gd name="connsiteX1451" fmla="*/ 194454 w 1574424"/>
                    <a:gd name="connsiteY1451" fmla="*/ 126339 h 883999"/>
                    <a:gd name="connsiteX1452" fmla="*/ 195295 w 1574424"/>
                    <a:gd name="connsiteY1452" fmla="*/ 126674 h 883999"/>
                    <a:gd name="connsiteX1453" fmla="*/ 200944 w 1574424"/>
                    <a:gd name="connsiteY1453" fmla="*/ 128927 h 883999"/>
                    <a:gd name="connsiteX1454" fmla="*/ 203096 w 1574424"/>
                    <a:gd name="connsiteY1454" fmla="*/ 129459 h 883999"/>
                    <a:gd name="connsiteX1455" fmla="*/ 204393 w 1574424"/>
                    <a:gd name="connsiteY1455" fmla="*/ 129781 h 883999"/>
                    <a:gd name="connsiteX1456" fmla="*/ 208225 w 1574424"/>
                    <a:gd name="connsiteY1456" fmla="*/ 130103 h 883999"/>
                    <a:gd name="connsiteX1457" fmla="*/ 212293 w 1574424"/>
                    <a:gd name="connsiteY1457" fmla="*/ 130449 h 883999"/>
                    <a:gd name="connsiteX1458" fmla="*/ 217460 w 1574424"/>
                    <a:gd name="connsiteY1458" fmla="*/ 129880 h 883999"/>
                    <a:gd name="connsiteX1459" fmla="*/ 222788 w 1574424"/>
                    <a:gd name="connsiteY1459" fmla="*/ 128345 h 883999"/>
                    <a:gd name="connsiteX1460" fmla="*/ 223715 w 1574424"/>
                    <a:gd name="connsiteY1460" fmla="*/ 128073 h 883999"/>
                    <a:gd name="connsiteX1461" fmla="*/ 225273 w 1574424"/>
                    <a:gd name="connsiteY1461" fmla="*/ 127887 h 883999"/>
                    <a:gd name="connsiteX1462" fmla="*/ 228524 w 1574424"/>
                    <a:gd name="connsiteY1462" fmla="*/ 126686 h 883999"/>
                    <a:gd name="connsiteX1463" fmla="*/ 234062 w 1574424"/>
                    <a:gd name="connsiteY1463" fmla="*/ 124644 h 883999"/>
                    <a:gd name="connsiteX1464" fmla="*/ 237190 w 1574424"/>
                    <a:gd name="connsiteY1464" fmla="*/ 123876 h 883999"/>
                    <a:gd name="connsiteX1465" fmla="*/ 237820 w 1574424"/>
                    <a:gd name="connsiteY1465" fmla="*/ 123579 h 883999"/>
                    <a:gd name="connsiteX1466" fmla="*/ 238587 w 1574424"/>
                    <a:gd name="connsiteY1466" fmla="*/ 123208 h 883999"/>
                    <a:gd name="connsiteX1467" fmla="*/ 240070 w 1574424"/>
                    <a:gd name="connsiteY1467" fmla="*/ 123022 h 883999"/>
                    <a:gd name="connsiteX1468" fmla="*/ 241467 w 1574424"/>
                    <a:gd name="connsiteY1468" fmla="*/ 122168 h 883999"/>
                    <a:gd name="connsiteX1469" fmla="*/ 242048 w 1574424"/>
                    <a:gd name="connsiteY1469" fmla="*/ 122007 h 883999"/>
                    <a:gd name="connsiteX1470" fmla="*/ 242864 w 1574424"/>
                    <a:gd name="connsiteY1470" fmla="*/ 121784 h 883999"/>
                    <a:gd name="connsiteX1471" fmla="*/ 246387 w 1574424"/>
                    <a:gd name="connsiteY1471" fmla="*/ 119024 h 883999"/>
                    <a:gd name="connsiteX1472" fmla="*/ 249354 w 1574424"/>
                    <a:gd name="connsiteY1472" fmla="*/ 117872 h 883999"/>
                    <a:gd name="connsiteX1473" fmla="*/ 252865 w 1574424"/>
                    <a:gd name="connsiteY1473" fmla="*/ 117080 h 883999"/>
                    <a:gd name="connsiteX1474" fmla="*/ 254039 w 1574424"/>
                    <a:gd name="connsiteY1474" fmla="*/ 116820 h 883999"/>
                    <a:gd name="connsiteX1475" fmla="*/ 255078 w 1574424"/>
                    <a:gd name="connsiteY1475" fmla="*/ 116981 h 883999"/>
                    <a:gd name="connsiteX1476" fmla="*/ 255931 w 1574424"/>
                    <a:gd name="connsiteY1476" fmla="*/ 117117 h 883999"/>
                    <a:gd name="connsiteX1477" fmla="*/ 257921 w 1574424"/>
                    <a:gd name="connsiteY1477" fmla="*/ 116870 h 883999"/>
                    <a:gd name="connsiteX1478" fmla="*/ 264646 w 1574424"/>
                    <a:gd name="connsiteY1478" fmla="*/ 116065 h 883999"/>
                    <a:gd name="connsiteX1479" fmla="*/ 266290 w 1574424"/>
                    <a:gd name="connsiteY1479" fmla="*/ 116251 h 883999"/>
                    <a:gd name="connsiteX1480" fmla="*/ 267773 w 1574424"/>
                    <a:gd name="connsiteY1480" fmla="*/ 116746 h 883999"/>
                    <a:gd name="connsiteX1481" fmla="*/ 269986 w 1574424"/>
                    <a:gd name="connsiteY1481" fmla="*/ 117489 h 883999"/>
                    <a:gd name="connsiteX1482" fmla="*/ 271865 w 1574424"/>
                    <a:gd name="connsiteY1482" fmla="*/ 118764 h 883999"/>
                    <a:gd name="connsiteX1483" fmla="*/ 272533 w 1574424"/>
                    <a:gd name="connsiteY1483" fmla="*/ 119209 h 883999"/>
                    <a:gd name="connsiteX1484" fmla="*/ 273930 w 1574424"/>
                    <a:gd name="connsiteY1484" fmla="*/ 119779 h 883999"/>
                    <a:gd name="connsiteX1485" fmla="*/ 274474 w 1574424"/>
                    <a:gd name="connsiteY1485" fmla="*/ 120113 h 883999"/>
                    <a:gd name="connsiteX1486" fmla="*/ 279604 w 1574424"/>
                    <a:gd name="connsiteY1486" fmla="*/ 123121 h 883999"/>
                    <a:gd name="connsiteX1487" fmla="*/ 283708 w 1574424"/>
                    <a:gd name="connsiteY1487" fmla="*/ 123963 h 883999"/>
                    <a:gd name="connsiteX1488" fmla="*/ 287083 w 1574424"/>
                    <a:gd name="connsiteY1488" fmla="*/ 124644 h 883999"/>
                    <a:gd name="connsiteX1489" fmla="*/ 290890 w 1574424"/>
                    <a:gd name="connsiteY1489" fmla="*/ 125163 h 883999"/>
                    <a:gd name="connsiteX1490" fmla="*/ 293412 w 1574424"/>
                    <a:gd name="connsiteY1490" fmla="*/ 125510 h 883999"/>
                    <a:gd name="connsiteX1491" fmla="*/ 299161 w 1574424"/>
                    <a:gd name="connsiteY1491" fmla="*/ 125795 h 883999"/>
                    <a:gd name="connsiteX1492" fmla="*/ 307134 w 1574424"/>
                    <a:gd name="connsiteY1492" fmla="*/ 123888 h 883999"/>
                    <a:gd name="connsiteX1493" fmla="*/ 307431 w 1574424"/>
                    <a:gd name="connsiteY1493" fmla="*/ 123876 h 883999"/>
                    <a:gd name="connsiteX1494" fmla="*/ 310744 w 1574424"/>
                    <a:gd name="connsiteY1494" fmla="*/ 123789 h 883999"/>
                    <a:gd name="connsiteX1495" fmla="*/ 312388 w 1574424"/>
                    <a:gd name="connsiteY1495" fmla="*/ 124359 h 883999"/>
                    <a:gd name="connsiteX1496" fmla="*/ 315515 w 1574424"/>
                    <a:gd name="connsiteY1496" fmla="*/ 129125 h 883999"/>
                    <a:gd name="connsiteX1497" fmla="*/ 316393 w 1574424"/>
                    <a:gd name="connsiteY1497" fmla="*/ 130016 h 883999"/>
                    <a:gd name="connsiteX1498" fmla="*/ 317567 w 1574424"/>
                    <a:gd name="connsiteY1498" fmla="*/ 131229 h 883999"/>
                    <a:gd name="connsiteX1499" fmla="*/ 322611 w 1574424"/>
                    <a:gd name="connsiteY1499" fmla="*/ 131675 h 883999"/>
                    <a:gd name="connsiteX1500" fmla="*/ 326678 w 1574424"/>
                    <a:gd name="connsiteY1500" fmla="*/ 132021 h 883999"/>
                    <a:gd name="connsiteX1501" fmla="*/ 331710 w 1574424"/>
                    <a:gd name="connsiteY1501" fmla="*/ 132467 h 883999"/>
                    <a:gd name="connsiteX1502" fmla="*/ 334541 w 1574424"/>
                    <a:gd name="connsiteY1502" fmla="*/ 132603 h 883999"/>
                    <a:gd name="connsiteX1503" fmla="*/ 339510 w 1574424"/>
                    <a:gd name="connsiteY1503" fmla="*/ 132851 h 883999"/>
                    <a:gd name="connsiteX1504" fmla="*/ 341661 w 1574424"/>
                    <a:gd name="connsiteY1504" fmla="*/ 132455 h 883999"/>
                    <a:gd name="connsiteX1505" fmla="*/ 342638 w 1574424"/>
                    <a:gd name="connsiteY1505" fmla="*/ 132269 h 883999"/>
                    <a:gd name="connsiteX1506" fmla="*/ 344035 w 1574424"/>
                    <a:gd name="connsiteY1506" fmla="*/ 131601 h 883999"/>
                    <a:gd name="connsiteX1507" fmla="*/ 344170 w 1574424"/>
                    <a:gd name="connsiteY1507" fmla="*/ 131539 h 883999"/>
                    <a:gd name="connsiteX1508" fmla="*/ 345184 w 1574424"/>
                    <a:gd name="connsiteY1508" fmla="*/ 131031 h 883999"/>
                    <a:gd name="connsiteX1509" fmla="*/ 346247 w 1574424"/>
                    <a:gd name="connsiteY1509" fmla="*/ 129694 h 883999"/>
                    <a:gd name="connsiteX1510" fmla="*/ 347780 w 1574424"/>
                    <a:gd name="connsiteY1510" fmla="*/ 128531 h 883999"/>
                    <a:gd name="connsiteX1511" fmla="*/ 348633 w 1574424"/>
                    <a:gd name="connsiteY1511" fmla="*/ 127887 h 883999"/>
                    <a:gd name="connsiteX1512" fmla="*/ 351600 w 1574424"/>
                    <a:gd name="connsiteY1512" fmla="*/ 126835 h 883999"/>
                    <a:gd name="connsiteX1513" fmla="*/ 352057 w 1574424"/>
                    <a:gd name="connsiteY1513" fmla="*/ 126785 h 883999"/>
                    <a:gd name="connsiteX1514" fmla="*/ 353318 w 1574424"/>
                    <a:gd name="connsiteY1514" fmla="*/ 126649 h 883999"/>
                    <a:gd name="connsiteX1515" fmla="*/ 362120 w 1574424"/>
                    <a:gd name="connsiteY1515" fmla="*/ 129211 h 883999"/>
                    <a:gd name="connsiteX1516" fmla="*/ 363888 w 1574424"/>
                    <a:gd name="connsiteY1516" fmla="*/ 128840 h 883999"/>
                    <a:gd name="connsiteX1517" fmla="*/ 368042 w 1574424"/>
                    <a:gd name="connsiteY1517" fmla="*/ 127020 h 883999"/>
                    <a:gd name="connsiteX1518" fmla="*/ 369105 w 1574424"/>
                    <a:gd name="connsiteY1518" fmla="*/ 126835 h 883999"/>
                    <a:gd name="connsiteX1519" fmla="*/ 371330 w 1574424"/>
                    <a:gd name="connsiteY1519" fmla="*/ 126451 h 883999"/>
                    <a:gd name="connsiteX1520" fmla="*/ 375348 w 1574424"/>
                    <a:gd name="connsiteY1520" fmla="*/ 126550 h 883999"/>
                    <a:gd name="connsiteX1521" fmla="*/ 379130 w 1574424"/>
                    <a:gd name="connsiteY1521" fmla="*/ 127404 h 883999"/>
                    <a:gd name="connsiteX1522" fmla="*/ 384594 w 1574424"/>
                    <a:gd name="connsiteY1522" fmla="*/ 129570 h 883999"/>
                    <a:gd name="connsiteX1523" fmla="*/ 385373 w 1574424"/>
                    <a:gd name="connsiteY1523" fmla="*/ 129880 h 883999"/>
                    <a:gd name="connsiteX1524" fmla="*/ 385596 w 1574424"/>
                    <a:gd name="connsiteY1524" fmla="*/ 129991 h 883999"/>
                    <a:gd name="connsiteX1525" fmla="*/ 388340 w 1574424"/>
                    <a:gd name="connsiteY1525" fmla="*/ 131415 h 883999"/>
                    <a:gd name="connsiteX1526" fmla="*/ 389959 w 1574424"/>
                    <a:gd name="connsiteY1526" fmla="*/ 131885 h 883999"/>
                    <a:gd name="connsiteX1527" fmla="*/ 393594 w 1574424"/>
                    <a:gd name="connsiteY1527" fmla="*/ 131786 h 883999"/>
                    <a:gd name="connsiteX1528" fmla="*/ 394521 w 1574424"/>
                    <a:gd name="connsiteY1528" fmla="*/ 131353 h 883999"/>
                    <a:gd name="connsiteX1529" fmla="*/ 395040 w 1574424"/>
                    <a:gd name="connsiteY1529" fmla="*/ 131068 h 883999"/>
                    <a:gd name="connsiteX1530" fmla="*/ 397043 w 1574424"/>
                    <a:gd name="connsiteY1530" fmla="*/ 129026 h 883999"/>
                    <a:gd name="connsiteX1531" fmla="*/ 398044 w 1574424"/>
                    <a:gd name="connsiteY1531" fmla="*/ 126414 h 883999"/>
                    <a:gd name="connsiteX1532" fmla="*/ 398860 w 1574424"/>
                    <a:gd name="connsiteY1532" fmla="*/ 124260 h 883999"/>
                    <a:gd name="connsiteX1533" fmla="*/ 399255 w 1574424"/>
                    <a:gd name="connsiteY1533" fmla="*/ 122712 h 883999"/>
                    <a:gd name="connsiteX1534" fmla="*/ 399354 w 1574424"/>
                    <a:gd name="connsiteY1534" fmla="*/ 122341 h 883999"/>
                    <a:gd name="connsiteX1535" fmla="*/ 399515 w 1574424"/>
                    <a:gd name="connsiteY1535" fmla="*/ 117191 h 883999"/>
                    <a:gd name="connsiteX1536" fmla="*/ 399416 w 1574424"/>
                    <a:gd name="connsiteY1536" fmla="*/ 116610 h 883999"/>
                    <a:gd name="connsiteX1537" fmla="*/ 398947 w 1574424"/>
                    <a:gd name="connsiteY1537" fmla="*/ 113948 h 883999"/>
                    <a:gd name="connsiteX1538" fmla="*/ 397129 w 1574424"/>
                    <a:gd name="connsiteY1538" fmla="*/ 109937 h 883999"/>
                    <a:gd name="connsiteX1539" fmla="*/ 396721 w 1574424"/>
                    <a:gd name="connsiteY1539" fmla="*/ 108415 h 883999"/>
                    <a:gd name="connsiteX1540" fmla="*/ 395819 w 1574424"/>
                    <a:gd name="connsiteY1540" fmla="*/ 107362 h 883999"/>
                    <a:gd name="connsiteX1541" fmla="*/ 395535 w 1574424"/>
                    <a:gd name="connsiteY1541" fmla="*/ 106892 h 883999"/>
                    <a:gd name="connsiteX1542" fmla="*/ 392778 w 1574424"/>
                    <a:gd name="connsiteY1542" fmla="*/ 102397 h 883999"/>
                    <a:gd name="connsiteX1543" fmla="*/ 392555 w 1574424"/>
                    <a:gd name="connsiteY1543" fmla="*/ 102199 h 883999"/>
                    <a:gd name="connsiteX1544" fmla="*/ 390639 w 1574424"/>
                    <a:gd name="connsiteY1544" fmla="*/ 100490 h 883999"/>
                    <a:gd name="connsiteX1545" fmla="*/ 389255 w 1574424"/>
                    <a:gd name="connsiteY1545" fmla="*/ 99707 h 883999"/>
                    <a:gd name="connsiteX1546" fmla="*/ 387932 w 1574424"/>
                    <a:gd name="connsiteY1546" fmla="*/ 98964 h 883999"/>
                    <a:gd name="connsiteX1547" fmla="*/ 386041 w 1574424"/>
                    <a:gd name="connsiteY1547" fmla="*/ 98487 h 883999"/>
                    <a:gd name="connsiteX1548" fmla="*/ 380119 w 1574424"/>
                    <a:gd name="connsiteY1548" fmla="*/ 98296 h 883999"/>
                    <a:gd name="connsiteX1549" fmla="*/ 378067 w 1574424"/>
                    <a:gd name="connsiteY1549" fmla="*/ 96294 h 883999"/>
                    <a:gd name="connsiteX1550" fmla="*/ 377400 w 1574424"/>
                    <a:gd name="connsiteY1550" fmla="*/ 93144 h 883999"/>
                    <a:gd name="connsiteX1551" fmla="*/ 376831 w 1574424"/>
                    <a:gd name="connsiteY1551" fmla="*/ 91714 h 883999"/>
                    <a:gd name="connsiteX1552" fmla="*/ 376336 w 1574424"/>
                    <a:gd name="connsiteY1552" fmla="*/ 90662 h 883999"/>
                    <a:gd name="connsiteX1553" fmla="*/ 375533 w 1574424"/>
                    <a:gd name="connsiteY1553" fmla="*/ 89858 h 883999"/>
                    <a:gd name="connsiteX1554" fmla="*/ 375187 w 1574424"/>
                    <a:gd name="connsiteY1554" fmla="*/ 89517 h 883999"/>
                    <a:gd name="connsiteX1555" fmla="*/ 373370 w 1574424"/>
                    <a:gd name="connsiteY1555" fmla="*/ 89040 h 883999"/>
                    <a:gd name="connsiteX1556" fmla="*/ 365161 w 1574424"/>
                    <a:gd name="connsiteY1556" fmla="*/ 87992 h 883999"/>
                    <a:gd name="connsiteX1557" fmla="*/ 363431 w 1574424"/>
                    <a:gd name="connsiteY1557" fmla="*/ 87994 h 883999"/>
                    <a:gd name="connsiteX1558" fmla="*/ 361378 w 1574424"/>
                    <a:gd name="connsiteY1558" fmla="*/ 87518 h 883999"/>
                    <a:gd name="connsiteX1559" fmla="*/ 356879 w 1574424"/>
                    <a:gd name="connsiteY1559" fmla="*/ 86168 h 883999"/>
                    <a:gd name="connsiteX1560" fmla="*/ 354394 w 1574424"/>
                    <a:gd name="connsiteY1560" fmla="*/ 85419 h 883999"/>
                    <a:gd name="connsiteX1561" fmla="*/ 353232 w 1574424"/>
                    <a:gd name="connsiteY1561" fmla="*/ 84840 h 883999"/>
                    <a:gd name="connsiteX1562" fmla="*/ 350191 w 1574424"/>
                    <a:gd name="connsiteY1562" fmla="*/ 83319 h 883999"/>
                    <a:gd name="connsiteX1563" fmla="*/ 347706 w 1574424"/>
                    <a:gd name="connsiteY1563" fmla="*/ 81064 h 883999"/>
                    <a:gd name="connsiteX1564" fmla="*/ 346828 w 1574424"/>
                    <a:gd name="connsiteY1564" fmla="*/ 80267 h 883999"/>
                    <a:gd name="connsiteX1565" fmla="*/ 346173 w 1574424"/>
                    <a:gd name="connsiteY1565" fmla="*/ 78930 h 883999"/>
                    <a:gd name="connsiteX1566" fmla="*/ 344356 w 1574424"/>
                    <a:gd name="connsiteY1566" fmla="*/ 76734 h 883999"/>
                    <a:gd name="connsiteX1567" fmla="*/ 343107 w 1574424"/>
                    <a:gd name="connsiteY1567" fmla="*/ 74320 h 883999"/>
                    <a:gd name="connsiteX1568" fmla="*/ 342391 w 1574424"/>
                    <a:gd name="connsiteY1568" fmla="*/ 72921 h 883999"/>
                    <a:gd name="connsiteX1569" fmla="*/ 341982 w 1574424"/>
                    <a:gd name="connsiteY1569" fmla="*/ 71488 h 883999"/>
                    <a:gd name="connsiteX1570" fmla="*/ 340338 w 1574424"/>
                    <a:gd name="connsiteY1570" fmla="*/ 69102 h 883999"/>
                    <a:gd name="connsiteX1571" fmla="*/ 333391 w 1574424"/>
                    <a:gd name="connsiteY1571" fmla="*/ 63948 h 883999"/>
                    <a:gd name="connsiteX1572" fmla="*/ 340190 w 1574424"/>
                    <a:gd name="connsiteY1572" fmla="*/ 61232 h 883999"/>
                    <a:gd name="connsiteX1573" fmla="*/ 349338 w 1574424"/>
                    <a:gd name="connsiteY1573" fmla="*/ 60442 h 883999"/>
                    <a:gd name="connsiteX1574" fmla="*/ 352775 w 1574424"/>
                    <a:gd name="connsiteY1574" fmla="*/ 60691 h 883999"/>
                    <a:gd name="connsiteX1575" fmla="*/ 355371 w 1574424"/>
                    <a:gd name="connsiteY1575" fmla="*/ 63219 h 883999"/>
                    <a:gd name="connsiteX1576" fmla="*/ 358696 w 1574424"/>
                    <a:gd name="connsiteY1576" fmla="*/ 64630 h 883999"/>
                    <a:gd name="connsiteX1577" fmla="*/ 361193 w 1574424"/>
                    <a:gd name="connsiteY1577" fmla="*/ 64813 h 883999"/>
                    <a:gd name="connsiteX1578" fmla="*/ 362169 w 1574424"/>
                    <a:gd name="connsiteY1578" fmla="*/ 64302 h 883999"/>
                    <a:gd name="connsiteX1579" fmla="*/ 363183 w 1574424"/>
                    <a:gd name="connsiteY1579" fmla="*/ 63500 h 883999"/>
                    <a:gd name="connsiteX1580" fmla="*/ 366064 w 1574424"/>
                    <a:gd name="connsiteY1580" fmla="*/ 62837 h 883999"/>
                    <a:gd name="connsiteX1581" fmla="*/ 370007 w 1574424"/>
                    <a:gd name="connsiteY1581" fmla="*/ 64294 h 883999"/>
                    <a:gd name="connsiteX1582" fmla="*/ 373740 w 1574424"/>
                    <a:gd name="connsiteY1582" fmla="*/ 64572 h 883999"/>
                    <a:gd name="connsiteX1583" fmla="*/ 376312 w 1574424"/>
                    <a:gd name="connsiteY1583" fmla="*/ 63886 h 883999"/>
                    <a:gd name="connsiteX1584" fmla="*/ 378117 w 1574424"/>
                    <a:gd name="connsiteY1584" fmla="*/ 64604 h 883999"/>
                    <a:gd name="connsiteX1585" fmla="*/ 379192 w 1574424"/>
                    <a:gd name="connsiteY1585" fmla="*/ 66727 h 883999"/>
                    <a:gd name="connsiteX1586" fmla="*/ 380911 w 1574424"/>
                    <a:gd name="connsiteY1586" fmla="*/ 68606 h 883999"/>
                    <a:gd name="connsiteX1587" fmla="*/ 383222 w 1574424"/>
                    <a:gd name="connsiteY1587" fmla="*/ 67316 h 883999"/>
                    <a:gd name="connsiteX1588" fmla="*/ 387413 w 1574424"/>
                    <a:gd name="connsiteY1588" fmla="*/ 65878 h 883999"/>
                    <a:gd name="connsiteX1589" fmla="*/ 394645 w 1574424"/>
                    <a:gd name="connsiteY1589" fmla="*/ 65541 h 883999"/>
                    <a:gd name="connsiteX1590" fmla="*/ 404275 w 1574424"/>
                    <a:gd name="connsiteY1590" fmla="*/ 70057 h 883999"/>
                    <a:gd name="connsiteX1591" fmla="*/ 405659 w 1574424"/>
                    <a:gd name="connsiteY1591" fmla="*/ 72205 h 883999"/>
                    <a:gd name="connsiteX1592" fmla="*/ 407526 w 1574424"/>
                    <a:gd name="connsiteY1592" fmla="*/ 72344 h 883999"/>
                    <a:gd name="connsiteX1593" fmla="*/ 412916 w 1574424"/>
                    <a:gd name="connsiteY1593" fmla="*/ 71581 h 883999"/>
                    <a:gd name="connsiteX1594" fmla="*/ 415586 w 1574424"/>
                    <a:gd name="connsiteY1594" fmla="*/ 73243 h 883999"/>
                    <a:gd name="connsiteX1595" fmla="*/ 420963 w 1574424"/>
                    <a:gd name="connsiteY1595" fmla="*/ 76276 h 883999"/>
                    <a:gd name="connsiteX1596" fmla="*/ 429147 w 1574424"/>
                    <a:gd name="connsiteY1596" fmla="*/ 86530 h 883999"/>
                    <a:gd name="connsiteX1597" fmla="*/ 434030 w 1574424"/>
                    <a:gd name="connsiteY1597" fmla="*/ 88068 h 883999"/>
                    <a:gd name="connsiteX1598" fmla="*/ 440038 w 1574424"/>
                    <a:gd name="connsiteY1598" fmla="*/ 87729 h 883999"/>
                    <a:gd name="connsiteX1599" fmla="*/ 441843 w 1574424"/>
                    <a:gd name="connsiteY1599" fmla="*/ 86785 h 883999"/>
                    <a:gd name="connsiteX1600" fmla="*/ 444241 w 1574424"/>
                    <a:gd name="connsiteY1600" fmla="*/ 87334 h 883999"/>
                    <a:gd name="connsiteX1601" fmla="*/ 447517 w 1574424"/>
                    <a:gd name="connsiteY1601" fmla="*/ 88087 h 883999"/>
                    <a:gd name="connsiteX1602" fmla="*/ 449247 w 1574424"/>
                    <a:gd name="connsiteY1602" fmla="*/ 89402 h 883999"/>
                    <a:gd name="connsiteX1603" fmla="*/ 450076 w 1574424"/>
                    <a:gd name="connsiteY1603" fmla="*/ 89420 h 883999"/>
                    <a:gd name="connsiteX1604" fmla="*/ 453426 w 1574424"/>
                    <a:gd name="connsiteY1604" fmla="*/ 89498 h 883999"/>
                    <a:gd name="connsiteX1605" fmla="*/ 455651 w 1574424"/>
                    <a:gd name="connsiteY1605" fmla="*/ 89550 h 883999"/>
                    <a:gd name="connsiteX1606" fmla="*/ 463377 w 1574424"/>
                    <a:gd name="connsiteY1606" fmla="*/ 84253 h 883999"/>
                    <a:gd name="connsiteX1607" fmla="*/ 465182 w 1574424"/>
                    <a:gd name="connsiteY1607" fmla="*/ 83509 h 883999"/>
                    <a:gd name="connsiteX1608" fmla="*/ 467889 w 1574424"/>
                    <a:gd name="connsiteY1608" fmla="*/ 83500 h 883999"/>
                    <a:gd name="connsiteX1609" fmla="*/ 472501 w 1574424"/>
                    <a:gd name="connsiteY1609" fmla="*/ 85346 h 883999"/>
                    <a:gd name="connsiteX1610" fmla="*/ 475443 w 1574424"/>
                    <a:gd name="connsiteY1610" fmla="*/ 85085 h 883999"/>
                    <a:gd name="connsiteX1611" fmla="*/ 477742 w 1574424"/>
                    <a:gd name="connsiteY1611" fmla="*/ 82890 h 883999"/>
                    <a:gd name="connsiteX1612" fmla="*/ 479745 w 1574424"/>
                    <a:gd name="connsiteY1612" fmla="*/ 74832 h 883999"/>
                    <a:gd name="connsiteX1613" fmla="*/ 481821 w 1574424"/>
                    <a:gd name="connsiteY1613" fmla="*/ 66537 h 883999"/>
                    <a:gd name="connsiteX1614" fmla="*/ 483688 w 1574424"/>
                    <a:gd name="connsiteY1614" fmla="*/ 63107 h 883999"/>
                    <a:gd name="connsiteX1615" fmla="*/ 485023 w 1574424"/>
                    <a:gd name="connsiteY1615" fmla="*/ 61682 h 883999"/>
                    <a:gd name="connsiteX1616" fmla="*/ 489300 w 1574424"/>
                    <a:gd name="connsiteY1616" fmla="*/ 61107 h 883999"/>
                    <a:gd name="connsiteX1617" fmla="*/ 496433 w 1574424"/>
                    <a:gd name="connsiteY1617" fmla="*/ 61616 h 883999"/>
                    <a:gd name="connsiteX1618" fmla="*/ 502256 w 1574424"/>
                    <a:gd name="connsiteY1618" fmla="*/ 62447 h 883999"/>
                    <a:gd name="connsiteX1619" fmla="*/ 509982 w 1574424"/>
                    <a:gd name="connsiteY1619" fmla="*/ 65213 h 883999"/>
                    <a:gd name="connsiteX1620" fmla="*/ 514692 w 1574424"/>
                    <a:gd name="connsiteY1620" fmla="*/ 64928 h 883999"/>
                    <a:gd name="connsiteX1621" fmla="*/ 515434 w 1574424"/>
                    <a:gd name="connsiteY1621" fmla="*/ 64630 h 883999"/>
                    <a:gd name="connsiteX1622" fmla="*/ 518153 w 1574424"/>
                    <a:gd name="connsiteY1622" fmla="*/ 63536 h 883999"/>
                    <a:gd name="connsiteX1623" fmla="*/ 532011 w 1574424"/>
                    <a:gd name="connsiteY1623" fmla="*/ 54810 h 883999"/>
                    <a:gd name="connsiteX1624" fmla="*/ 538093 w 1574424"/>
                    <a:gd name="connsiteY1624" fmla="*/ 49869 h 883999"/>
                    <a:gd name="connsiteX1625" fmla="*/ 544806 w 1574424"/>
                    <a:gd name="connsiteY1625" fmla="*/ 42840 h 883999"/>
                    <a:gd name="connsiteX1626" fmla="*/ 550678 w 1574424"/>
                    <a:gd name="connsiteY1626" fmla="*/ 39651 h 883999"/>
                    <a:gd name="connsiteX1627" fmla="*/ 552433 w 1574424"/>
                    <a:gd name="connsiteY1627" fmla="*/ 39170 h 883999"/>
                    <a:gd name="connsiteX1628" fmla="*/ 558738 w 1574424"/>
                    <a:gd name="connsiteY1628" fmla="*/ 37438 h 883999"/>
                    <a:gd name="connsiteX1629" fmla="*/ 562372 w 1574424"/>
                    <a:gd name="connsiteY1629" fmla="*/ 34779 h 883999"/>
                    <a:gd name="connsiteX1630" fmla="*/ 564474 w 1574424"/>
                    <a:gd name="connsiteY1630" fmla="*/ 32051 h 883999"/>
                    <a:gd name="connsiteX1631" fmla="*/ 566637 w 1574424"/>
                    <a:gd name="connsiteY1631" fmla="*/ 31528 h 883999"/>
                    <a:gd name="connsiteX1632" fmla="*/ 587430 w 1574424"/>
                    <a:gd name="connsiteY1632" fmla="*/ 30869 h 883999"/>
                    <a:gd name="connsiteX1633" fmla="*/ 593116 w 1574424"/>
                    <a:gd name="connsiteY1633" fmla="*/ 31091 h 883999"/>
                    <a:gd name="connsiteX1634" fmla="*/ 595268 w 1574424"/>
                    <a:gd name="connsiteY1634" fmla="*/ 33013 h 883999"/>
                    <a:gd name="connsiteX1635" fmla="*/ 596355 w 1574424"/>
                    <a:gd name="connsiteY1635" fmla="*/ 33982 h 883999"/>
                    <a:gd name="connsiteX1636" fmla="*/ 598803 w 1574424"/>
                    <a:gd name="connsiteY1636" fmla="*/ 42679 h 883999"/>
                    <a:gd name="connsiteX1637" fmla="*/ 600249 w 1574424"/>
                    <a:gd name="connsiteY1637" fmla="*/ 44094 h 883999"/>
                    <a:gd name="connsiteX1638" fmla="*/ 602994 w 1574424"/>
                    <a:gd name="connsiteY1638" fmla="*/ 44567 h 883999"/>
                    <a:gd name="connsiteX1639" fmla="*/ 605268 w 1574424"/>
                    <a:gd name="connsiteY1639" fmla="*/ 44359 h 883999"/>
                    <a:gd name="connsiteX1640" fmla="*/ 606616 w 1574424"/>
                    <a:gd name="connsiteY1640" fmla="*/ 43019 h 883999"/>
                    <a:gd name="connsiteX1641" fmla="*/ 608371 w 1574424"/>
                    <a:gd name="connsiteY1641" fmla="*/ 35027 h 883999"/>
                    <a:gd name="connsiteX1642" fmla="*/ 609694 w 1574424"/>
                    <a:gd name="connsiteY1642" fmla="*/ 23273 h 883999"/>
                    <a:gd name="connsiteX1643" fmla="*/ 609162 w 1574424"/>
                    <a:gd name="connsiteY1643" fmla="*/ 19084 h 883999"/>
                    <a:gd name="connsiteX1644" fmla="*/ 610238 w 1574424"/>
                    <a:gd name="connsiteY1644" fmla="*/ 18947 h 883999"/>
                    <a:gd name="connsiteX1645" fmla="*/ 617272 w 1574424"/>
                    <a:gd name="connsiteY1645" fmla="*/ 17165 h 883999"/>
                    <a:gd name="connsiteX1646" fmla="*/ 621883 w 1574424"/>
                    <a:gd name="connsiteY1646" fmla="*/ 15551 h 883999"/>
                    <a:gd name="connsiteX1647" fmla="*/ 622934 w 1574424"/>
                    <a:gd name="connsiteY1647" fmla="*/ 14196 h 883999"/>
                    <a:gd name="connsiteX1648" fmla="*/ 624640 w 1574424"/>
                    <a:gd name="connsiteY1648" fmla="*/ 12103 h 883999"/>
                    <a:gd name="connsiteX1649" fmla="*/ 625282 w 1574424"/>
                    <a:gd name="connsiteY1649" fmla="*/ 9032 h 883999"/>
                    <a:gd name="connsiteX1650" fmla="*/ 626469 w 1574424"/>
                    <a:gd name="connsiteY1650" fmla="*/ 7679 h 883999"/>
                    <a:gd name="connsiteX1651" fmla="*/ 630920 w 1574424"/>
                    <a:gd name="connsiteY1651" fmla="*/ 6118 h 883999"/>
                    <a:gd name="connsiteX1652" fmla="*/ 634158 w 1574424"/>
                    <a:gd name="connsiteY1652" fmla="*/ 5220 h 883999"/>
                    <a:gd name="connsiteX1653" fmla="*/ 638782 w 1574424"/>
                    <a:gd name="connsiteY1653" fmla="*/ 4042 h 883999"/>
                    <a:gd name="connsiteX1654" fmla="*/ 642008 w 1574424"/>
                    <a:gd name="connsiteY1654" fmla="*/ 1978 h 883999"/>
                    <a:gd name="connsiteX1655" fmla="*/ 644246 w 1574424"/>
                    <a:gd name="connsiteY1655" fmla="*/ 376 h 883999"/>
                    <a:gd name="connsiteX1656" fmla="*/ 647015 w 1574424"/>
                    <a:gd name="connsiteY1656" fmla="*/ 0 h 883999"/>
                    <a:gd name="connsiteX1657" fmla="*/ 649005 w 1574424"/>
                    <a:gd name="connsiteY1657" fmla="*/ 1590 h 883999"/>
                    <a:gd name="connsiteX1658" fmla="*/ 649673 w 1574424"/>
                    <a:gd name="connsiteY1658" fmla="*/ 4533 h 883999"/>
                    <a:gd name="connsiteX1659" fmla="*/ 650872 w 1574424"/>
                    <a:gd name="connsiteY1659" fmla="*/ 7108 h 883999"/>
                    <a:gd name="connsiteX1660" fmla="*/ 652590 w 1574424"/>
                    <a:gd name="connsiteY1660" fmla="*/ 8207 h 883999"/>
                    <a:gd name="connsiteX1661" fmla="*/ 653257 w 1574424"/>
                    <a:gd name="connsiteY1661" fmla="*/ 10047 h 883999"/>
                    <a:gd name="connsiteX1662" fmla="*/ 652343 w 1574424"/>
                    <a:gd name="connsiteY1662" fmla="*/ 13608 h 883999"/>
                    <a:gd name="connsiteX1663" fmla="*/ 653406 w 1574424"/>
                    <a:gd name="connsiteY1663" fmla="*/ 15569 h 883999"/>
                    <a:gd name="connsiteX1664" fmla="*/ 655001 w 1574424"/>
                    <a:gd name="connsiteY1664" fmla="*/ 17898 h 883999"/>
                    <a:gd name="connsiteX1665" fmla="*/ 656583 w 1574424"/>
                    <a:gd name="connsiteY1665" fmla="*/ 19735 h 883999"/>
                    <a:gd name="connsiteX1666" fmla="*/ 657906 w 1574424"/>
                    <a:gd name="connsiteY1666" fmla="*/ 20999 h 883999"/>
                    <a:gd name="connsiteX1667" fmla="*/ 659426 w 1574424"/>
                    <a:gd name="connsiteY1667" fmla="*/ 21348 h 883999"/>
                    <a:gd name="connsiteX1668" fmla="*/ 663048 w 1574424"/>
                    <a:gd name="connsiteY1668" fmla="*/ 21805 h 8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1574424" h="883999">
                      <a:moveTo>
                        <a:pt x="663048" y="21805"/>
                      </a:moveTo>
                      <a:lnTo>
                        <a:pt x="666090" y="21863"/>
                      </a:lnTo>
                      <a:lnTo>
                        <a:pt x="668722" y="21423"/>
                      </a:lnTo>
                      <a:lnTo>
                        <a:pt x="671096" y="21173"/>
                      </a:lnTo>
                      <a:lnTo>
                        <a:pt x="673729" y="21167"/>
                      </a:lnTo>
                      <a:lnTo>
                        <a:pt x="674656" y="19938"/>
                      </a:lnTo>
                      <a:lnTo>
                        <a:pt x="674508" y="15397"/>
                      </a:lnTo>
                      <a:lnTo>
                        <a:pt x="675818" y="13922"/>
                      </a:lnTo>
                      <a:lnTo>
                        <a:pt x="677932" y="11953"/>
                      </a:lnTo>
                      <a:lnTo>
                        <a:pt x="687055" y="11522"/>
                      </a:lnTo>
                      <a:lnTo>
                        <a:pt x="689849" y="11015"/>
                      </a:lnTo>
                      <a:lnTo>
                        <a:pt x="690233" y="15619"/>
                      </a:lnTo>
                      <a:lnTo>
                        <a:pt x="689676" y="19870"/>
                      </a:lnTo>
                      <a:lnTo>
                        <a:pt x="688551" y="23529"/>
                      </a:lnTo>
                      <a:lnTo>
                        <a:pt x="688971" y="25898"/>
                      </a:lnTo>
                      <a:lnTo>
                        <a:pt x="690801" y="28133"/>
                      </a:lnTo>
                      <a:lnTo>
                        <a:pt x="693855" y="30030"/>
                      </a:lnTo>
                      <a:lnTo>
                        <a:pt x="695177" y="31870"/>
                      </a:lnTo>
                      <a:lnTo>
                        <a:pt x="696636" y="33832"/>
                      </a:lnTo>
                      <a:lnTo>
                        <a:pt x="698218" y="37266"/>
                      </a:lnTo>
                      <a:lnTo>
                        <a:pt x="698886" y="40090"/>
                      </a:lnTo>
                      <a:lnTo>
                        <a:pt x="703769" y="51253"/>
                      </a:lnTo>
                      <a:lnTo>
                        <a:pt x="704164" y="51988"/>
                      </a:lnTo>
                      <a:lnTo>
                        <a:pt x="706217" y="53126"/>
                      </a:lnTo>
                      <a:lnTo>
                        <a:pt x="709344" y="53367"/>
                      </a:lnTo>
                      <a:lnTo>
                        <a:pt x="711445" y="52583"/>
                      </a:lnTo>
                      <a:lnTo>
                        <a:pt x="712323" y="49526"/>
                      </a:lnTo>
                      <a:lnTo>
                        <a:pt x="713485" y="49655"/>
                      </a:lnTo>
                      <a:lnTo>
                        <a:pt x="716934" y="50014"/>
                      </a:lnTo>
                      <a:lnTo>
                        <a:pt x="717206" y="49032"/>
                      </a:lnTo>
                      <a:lnTo>
                        <a:pt x="717070" y="47559"/>
                      </a:lnTo>
                      <a:lnTo>
                        <a:pt x="715352" y="44737"/>
                      </a:lnTo>
                      <a:lnTo>
                        <a:pt x="714425" y="41914"/>
                      </a:lnTo>
                      <a:lnTo>
                        <a:pt x="713770" y="40320"/>
                      </a:lnTo>
                      <a:lnTo>
                        <a:pt x="713634" y="38111"/>
                      </a:lnTo>
                      <a:lnTo>
                        <a:pt x="715871" y="36513"/>
                      </a:lnTo>
                      <a:lnTo>
                        <a:pt x="719567" y="35161"/>
                      </a:lnTo>
                      <a:lnTo>
                        <a:pt x="723523" y="34177"/>
                      </a:lnTo>
                      <a:lnTo>
                        <a:pt x="726156" y="33808"/>
                      </a:lnTo>
                      <a:lnTo>
                        <a:pt x="727862" y="32458"/>
                      </a:lnTo>
                      <a:lnTo>
                        <a:pt x="730013" y="32053"/>
                      </a:lnTo>
                      <a:lnTo>
                        <a:pt x="732881" y="32824"/>
                      </a:lnTo>
                      <a:lnTo>
                        <a:pt x="736701" y="32457"/>
                      </a:lnTo>
                      <a:lnTo>
                        <a:pt x="738667" y="30725"/>
                      </a:lnTo>
                      <a:lnTo>
                        <a:pt x="739730" y="29387"/>
                      </a:lnTo>
                      <a:lnTo>
                        <a:pt x="742474" y="26652"/>
                      </a:lnTo>
                      <a:lnTo>
                        <a:pt x="744613" y="24847"/>
                      </a:lnTo>
                      <a:lnTo>
                        <a:pt x="747641" y="25094"/>
                      </a:lnTo>
                      <a:lnTo>
                        <a:pt x="750670" y="26814"/>
                      </a:lnTo>
                      <a:lnTo>
                        <a:pt x="753711" y="28534"/>
                      </a:lnTo>
                      <a:lnTo>
                        <a:pt x="757136" y="28781"/>
                      </a:lnTo>
                      <a:lnTo>
                        <a:pt x="763069" y="26822"/>
                      </a:lnTo>
                      <a:lnTo>
                        <a:pt x="767581" y="27199"/>
                      </a:lnTo>
                      <a:lnTo>
                        <a:pt x="773750" y="26834"/>
                      </a:lnTo>
                      <a:lnTo>
                        <a:pt x="774232" y="26323"/>
                      </a:lnTo>
                      <a:lnTo>
                        <a:pt x="775073" y="22661"/>
                      </a:lnTo>
                      <a:lnTo>
                        <a:pt x="778806" y="21724"/>
                      </a:lnTo>
                      <a:lnTo>
                        <a:pt x="785877" y="25869"/>
                      </a:lnTo>
                      <a:lnTo>
                        <a:pt x="784814" y="33478"/>
                      </a:lnTo>
                      <a:lnTo>
                        <a:pt x="786780" y="34954"/>
                      </a:lnTo>
                      <a:lnTo>
                        <a:pt x="790958" y="36797"/>
                      </a:lnTo>
                      <a:lnTo>
                        <a:pt x="793888" y="37913"/>
                      </a:lnTo>
                      <a:lnTo>
                        <a:pt x="797312" y="39146"/>
                      </a:lnTo>
                      <a:lnTo>
                        <a:pt x="800217" y="39521"/>
                      </a:lnTo>
                      <a:lnTo>
                        <a:pt x="802059" y="40508"/>
                      </a:lnTo>
                      <a:lnTo>
                        <a:pt x="804816" y="42600"/>
                      </a:lnTo>
                      <a:lnTo>
                        <a:pt x="807449" y="43220"/>
                      </a:lnTo>
                      <a:lnTo>
                        <a:pt x="811009" y="42492"/>
                      </a:lnTo>
                      <a:lnTo>
                        <a:pt x="813123" y="41762"/>
                      </a:lnTo>
                      <a:lnTo>
                        <a:pt x="814965" y="40662"/>
                      </a:lnTo>
                      <a:lnTo>
                        <a:pt x="820416" y="39344"/>
                      </a:lnTo>
                      <a:lnTo>
                        <a:pt x="825127" y="39831"/>
                      </a:lnTo>
                      <a:lnTo>
                        <a:pt x="829070" y="40702"/>
                      </a:lnTo>
                      <a:lnTo>
                        <a:pt x="831567" y="41569"/>
                      </a:lnTo>
                      <a:lnTo>
                        <a:pt x="835251" y="43053"/>
                      </a:lnTo>
                      <a:lnTo>
                        <a:pt x="837365" y="44043"/>
                      </a:lnTo>
                      <a:lnTo>
                        <a:pt x="839207" y="43803"/>
                      </a:lnTo>
                      <a:lnTo>
                        <a:pt x="843027" y="44308"/>
                      </a:lnTo>
                      <a:lnTo>
                        <a:pt x="846834" y="45918"/>
                      </a:lnTo>
                      <a:lnTo>
                        <a:pt x="848812" y="46171"/>
                      </a:lnTo>
                      <a:lnTo>
                        <a:pt x="850654" y="46126"/>
                      </a:lnTo>
                      <a:lnTo>
                        <a:pt x="852830" y="45881"/>
                      </a:lnTo>
                      <a:lnTo>
                        <a:pt x="854486" y="45333"/>
                      </a:lnTo>
                      <a:lnTo>
                        <a:pt x="857305" y="46266"/>
                      </a:lnTo>
                      <a:lnTo>
                        <a:pt x="858294" y="48049"/>
                      </a:lnTo>
                      <a:lnTo>
                        <a:pt x="858541" y="51610"/>
                      </a:lnTo>
                      <a:lnTo>
                        <a:pt x="857342" y="52833"/>
                      </a:lnTo>
                      <a:lnTo>
                        <a:pt x="855624" y="53686"/>
                      </a:lnTo>
                      <a:lnTo>
                        <a:pt x="853262" y="54043"/>
                      </a:lnTo>
                      <a:lnTo>
                        <a:pt x="852187" y="56249"/>
                      </a:lnTo>
                      <a:lnTo>
                        <a:pt x="851569" y="58396"/>
                      </a:lnTo>
                      <a:lnTo>
                        <a:pt x="851841" y="61587"/>
                      </a:lnTo>
                      <a:lnTo>
                        <a:pt x="852224" y="63553"/>
                      </a:lnTo>
                      <a:lnTo>
                        <a:pt x="853930" y="64908"/>
                      </a:lnTo>
                      <a:lnTo>
                        <a:pt x="857342" y="67009"/>
                      </a:lnTo>
                      <a:lnTo>
                        <a:pt x="860482" y="70582"/>
                      </a:lnTo>
                      <a:lnTo>
                        <a:pt x="862176" y="74149"/>
                      </a:lnTo>
                      <a:lnTo>
                        <a:pt x="862818" y="78570"/>
                      </a:lnTo>
                      <a:lnTo>
                        <a:pt x="863189" y="82868"/>
                      </a:lnTo>
                      <a:lnTo>
                        <a:pt x="863140" y="84325"/>
                      </a:lnTo>
                      <a:lnTo>
                        <a:pt x="863535" y="87951"/>
                      </a:lnTo>
                      <a:lnTo>
                        <a:pt x="862497" y="90937"/>
                      </a:lnTo>
                      <a:lnTo>
                        <a:pt x="861372" y="95102"/>
                      </a:lnTo>
                      <a:lnTo>
                        <a:pt x="860680" y="97853"/>
                      </a:lnTo>
                      <a:lnTo>
                        <a:pt x="860210" y="100161"/>
                      </a:lnTo>
                      <a:lnTo>
                        <a:pt x="860309" y="104151"/>
                      </a:lnTo>
                      <a:lnTo>
                        <a:pt x="860902" y="106610"/>
                      </a:lnTo>
                      <a:lnTo>
                        <a:pt x="862991" y="110296"/>
                      </a:lnTo>
                      <a:lnTo>
                        <a:pt x="864821" y="113131"/>
                      </a:lnTo>
                      <a:lnTo>
                        <a:pt x="865723" y="115842"/>
                      </a:lnTo>
                      <a:lnTo>
                        <a:pt x="866762" y="119630"/>
                      </a:lnTo>
                      <a:lnTo>
                        <a:pt x="868010" y="121375"/>
                      </a:lnTo>
                      <a:lnTo>
                        <a:pt x="869172" y="124062"/>
                      </a:lnTo>
                      <a:lnTo>
                        <a:pt x="870594" y="126426"/>
                      </a:lnTo>
                      <a:lnTo>
                        <a:pt x="872757" y="126674"/>
                      </a:lnTo>
                      <a:lnTo>
                        <a:pt x="874859" y="126191"/>
                      </a:lnTo>
                      <a:lnTo>
                        <a:pt x="877776" y="122514"/>
                      </a:lnTo>
                      <a:lnTo>
                        <a:pt x="880150" y="120199"/>
                      </a:lnTo>
                      <a:lnTo>
                        <a:pt x="882523" y="119345"/>
                      </a:lnTo>
                      <a:lnTo>
                        <a:pt x="884365" y="118627"/>
                      </a:lnTo>
                      <a:lnTo>
                        <a:pt x="887233" y="123183"/>
                      </a:lnTo>
                      <a:lnTo>
                        <a:pt x="890237" y="124792"/>
                      </a:lnTo>
                      <a:lnTo>
                        <a:pt x="892475" y="124433"/>
                      </a:lnTo>
                      <a:lnTo>
                        <a:pt x="893921" y="123208"/>
                      </a:lnTo>
                      <a:lnTo>
                        <a:pt x="893179" y="117439"/>
                      </a:lnTo>
                      <a:lnTo>
                        <a:pt x="893056" y="115359"/>
                      </a:lnTo>
                      <a:lnTo>
                        <a:pt x="893834" y="111547"/>
                      </a:lnTo>
                      <a:lnTo>
                        <a:pt x="894020" y="108489"/>
                      </a:lnTo>
                      <a:lnTo>
                        <a:pt x="897556" y="109120"/>
                      </a:lnTo>
                      <a:lnTo>
                        <a:pt x="901499" y="109256"/>
                      </a:lnTo>
                      <a:lnTo>
                        <a:pt x="904453" y="109591"/>
                      </a:lnTo>
                      <a:lnTo>
                        <a:pt x="909237" y="112005"/>
                      </a:lnTo>
                      <a:lnTo>
                        <a:pt x="913774" y="110866"/>
                      </a:lnTo>
                      <a:lnTo>
                        <a:pt x="919040" y="109789"/>
                      </a:lnTo>
                      <a:lnTo>
                        <a:pt x="922675" y="108959"/>
                      </a:lnTo>
                      <a:lnTo>
                        <a:pt x="926841" y="109170"/>
                      </a:lnTo>
                      <a:lnTo>
                        <a:pt x="932960" y="111113"/>
                      </a:lnTo>
                      <a:lnTo>
                        <a:pt x="936768" y="112364"/>
                      </a:lnTo>
                      <a:lnTo>
                        <a:pt x="938993" y="114097"/>
                      </a:lnTo>
                      <a:lnTo>
                        <a:pt x="941082" y="115211"/>
                      </a:lnTo>
                      <a:lnTo>
                        <a:pt x="943431" y="117810"/>
                      </a:lnTo>
                      <a:lnTo>
                        <a:pt x="945928" y="117464"/>
                      </a:lnTo>
                      <a:lnTo>
                        <a:pt x="949167" y="116226"/>
                      </a:lnTo>
                      <a:lnTo>
                        <a:pt x="952369" y="117835"/>
                      </a:lnTo>
                      <a:lnTo>
                        <a:pt x="955323" y="119358"/>
                      </a:lnTo>
                      <a:lnTo>
                        <a:pt x="957660" y="120893"/>
                      </a:lnTo>
                      <a:lnTo>
                        <a:pt x="958846" y="122341"/>
                      </a:lnTo>
                      <a:lnTo>
                        <a:pt x="959798" y="123505"/>
                      </a:lnTo>
                      <a:lnTo>
                        <a:pt x="960911" y="124668"/>
                      </a:lnTo>
                      <a:lnTo>
                        <a:pt x="961690" y="125263"/>
                      </a:lnTo>
                      <a:lnTo>
                        <a:pt x="962716" y="125485"/>
                      </a:lnTo>
                      <a:lnTo>
                        <a:pt x="963717" y="125485"/>
                      </a:lnTo>
                      <a:lnTo>
                        <a:pt x="964570" y="125733"/>
                      </a:lnTo>
                      <a:lnTo>
                        <a:pt x="965188" y="126042"/>
                      </a:lnTo>
                      <a:lnTo>
                        <a:pt x="965596" y="126389"/>
                      </a:lnTo>
                      <a:lnTo>
                        <a:pt x="965942" y="126822"/>
                      </a:lnTo>
                      <a:lnTo>
                        <a:pt x="966535" y="127615"/>
                      </a:lnTo>
                      <a:lnTo>
                        <a:pt x="968748" y="128679"/>
                      </a:lnTo>
                      <a:lnTo>
                        <a:pt x="970034" y="129917"/>
                      </a:lnTo>
                      <a:lnTo>
                        <a:pt x="970800" y="130771"/>
                      </a:lnTo>
                      <a:lnTo>
                        <a:pt x="971740" y="131229"/>
                      </a:lnTo>
                      <a:lnTo>
                        <a:pt x="973792" y="132851"/>
                      </a:lnTo>
                      <a:lnTo>
                        <a:pt x="975844" y="134708"/>
                      </a:lnTo>
                      <a:lnTo>
                        <a:pt x="978143" y="135314"/>
                      </a:lnTo>
                      <a:lnTo>
                        <a:pt x="980233" y="136441"/>
                      </a:lnTo>
                      <a:lnTo>
                        <a:pt x="982186" y="138050"/>
                      </a:lnTo>
                      <a:lnTo>
                        <a:pt x="983879" y="139536"/>
                      </a:lnTo>
                      <a:lnTo>
                        <a:pt x="985833" y="140910"/>
                      </a:lnTo>
                      <a:lnTo>
                        <a:pt x="987662" y="142519"/>
                      </a:lnTo>
                      <a:lnTo>
                        <a:pt x="989751" y="144004"/>
                      </a:lnTo>
                      <a:lnTo>
                        <a:pt x="992088" y="146356"/>
                      </a:lnTo>
                      <a:lnTo>
                        <a:pt x="992730" y="147223"/>
                      </a:lnTo>
                      <a:lnTo>
                        <a:pt x="994028" y="148956"/>
                      </a:lnTo>
                      <a:lnTo>
                        <a:pt x="995327" y="150677"/>
                      </a:lnTo>
                      <a:lnTo>
                        <a:pt x="996600" y="152336"/>
                      </a:lnTo>
                      <a:lnTo>
                        <a:pt x="998405" y="154514"/>
                      </a:lnTo>
                      <a:lnTo>
                        <a:pt x="1000123" y="156136"/>
                      </a:lnTo>
                      <a:lnTo>
                        <a:pt x="1001298" y="156755"/>
                      </a:lnTo>
                      <a:lnTo>
                        <a:pt x="1002608" y="157498"/>
                      </a:lnTo>
                      <a:lnTo>
                        <a:pt x="1005080" y="159243"/>
                      </a:lnTo>
                      <a:lnTo>
                        <a:pt x="1006502" y="160852"/>
                      </a:lnTo>
                      <a:lnTo>
                        <a:pt x="1008443" y="163081"/>
                      </a:lnTo>
                      <a:lnTo>
                        <a:pt x="1010520" y="165185"/>
                      </a:lnTo>
                      <a:lnTo>
                        <a:pt x="1012077" y="166831"/>
                      </a:lnTo>
                      <a:lnTo>
                        <a:pt x="1013944" y="167822"/>
                      </a:lnTo>
                      <a:lnTo>
                        <a:pt x="1015032" y="167809"/>
                      </a:lnTo>
                      <a:lnTo>
                        <a:pt x="1013424" y="168923"/>
                      </a:lnTo>
                      <a:lnTo>
                        <a:pt x="1012349" y="171350"/>
                      </a:lnTo>
                      <a:lnTo>
                        <a:pt x="1011286" y="174816"/>
                      </a:lnTo>
                      <a:lnTo>
                        <a:pt x="1011261" y="177118"/>
                      </a:lnTo>
                      <a:lnTo>
                        <a:pt x="1011817" y="178542"/>
                      </a:lnTo>
                      <a:lnTo>
                        <a:pt x="1013573" y="180250"/>
                      </a:lnTo>
                      <a:lnTo>
                        <a:pt x="1014995" y="182293"/>
                      </a:lnTo>
                      <a:lnTo>
                        <a:pt x="1016453" y="183692"/>
                      </a:lnTo>
                      <a:lnTo>
                        <a:pt x="1017603" y="185858"/>
                      </a:lnTo>
                      <a:lnTo>
                        <a:pt x="1018889" y="189411"/>
                      </a:lnTo>
                      <a:lnTo>
                        <a:pt x="1019235" y="191713"/>
                      </a:lnTo>
                      <a:lnTo>
                        <a:pt x="1020001" y="194127"/>
                      </a:lnTo>
                      <a:lnTo>
                        <a:pt x="1024451" y="199029"/>
                      </a:lnTo>
                      <a:lnTo>
                        <a:pt x="1027060" y="201716"/>
                      </a:lnTo>
                      <a:lnTo>
                        <a:pt x="1029532" y="202966"/>
                      </a:lnTo>
                      <a:lnTo>
                        <a:pt x="1030830" y="204216"/>
                      </a:lnTo>
                      <a:lnTo>
                        <a:pt x="1031399" y="205726"/>
                      </a:lnTo>
                      <a:lnTo>
                        <a:pt x="1030632" y="208858"/>
                      </a:lnTo>
                      <a:lnTo>
                        <a:pt x="1030769" y="209688"/>
                      </a:lnTo>
                      <a:lnTo>
                        <a:pt x="1034984" y="211235"/>
                      </a:lnTo>
                      <a:lnTo>
                        <a:pt x="1035120" y="212052"/>
                      </a:lnTo>
                      <a:lnTo>
                        <a:pt x="1035244" y="213562"/>
                      </a:lnTo>
                      <a:lnTo>
                        <a:pt x="1033908" y="215729"/>
                      </a:lnTo>
                      <a:lnTo>
                        <a:pt x="1034032" y="217920"/>
                      </a:lnTo>
                      <a:lnTo>
                        <a:pt x="1035923" y="220210"/>
                      </a:lnTo>
                      <a:lnTo>
                        <a:pt x="1037011" y="222290"/>
                      </a:lnTo>
                      <a:lnTo>
                        <a:pt x="1038148" y="224010"/>
                      </a:lnTo>
                      <a:lnTo>
                        <a:pt x="1039286" y="226461"/>
                      </a:lnTo>
                      <a:lnTo>
                        <a:pt x="1039891" y="228380"/>
                      </a:lnTo>
                      <a:lnTo>
                        <a:pt x="1041202" y="233480"/>
                      </a:lnTo>
                      <a:lnTo>
                        <a:pt x="1040361" y="237281"/>
                      </a:lnTo>
                      <a:lnTo>
                        <a:pt x="1039026" y="239855"/>
                      </a:lnTo>
                      <a:lnTo>
                        <a:pt x="1035664" y="241056"/>
                      </a:lnTo>
                      <a:lnTo>
                        <a:pt x="1034193" y="242269"/>
                      </a:lnTo>
                      <a:lnTo>
                        <a:pt x="1028556" y="252742"/>
                      </a:lnTo>
                      <a:lnTo>
                        <a:pt x="1028296" y="253101"/>
                      </a:lnTo>
                      <a:lnTo>
                        <a:pt x="1027851" y="257161"/>
                      </a:lnTo>
                      <a:lnTo>
                        <a:pt x="1028345" y="259984"/>
                      </a:lnTo>
                      <a:lnTo>
                        <a:pt x="1029335" y="263351"/>
                      </a:lnTo>
                      <a:lnTo>
                        <a:pt x="1030620" y="266755"/>
                      </a:lnTo>
                      <a:lnTo>
                        <a:pt x="1033847" y="269862"/>
                      </a:lnTo>
                      <a:lnTo>
                        <a:pt x="1035800" y="270617"/>
                      </a:lnTo>
                      <a:lnTo>
                        <a:pt x="1037728" y="273093"/>
                      </a:lnTo>
                      <a:lnTo>
                        <a:pt x="1039397" y="275681"/>
                      </a:lnTo>
                      <a:lnTo>
                        <a:pt x="1040114" y="281338"/>
                      </a:lnTo>
                      <a:lnTo>
                        <a:pt x="1043934" y="284878"/>
                      </a:lnTo>
                      <a:lnTo>
                        <a:pt x="1047247" y="287205"/>
                      </a:lnTo>
                      <a:lnTo>
                        <a:pt x="1049200" y="290696"/>
                      </a:lnTo>
                      <a:lnTo>
                        <a:pt x="1050152" y="294880"/>
                      </a:lnTo>
                      <a:lnTo>
                        <a:pt x="1048941" y="296651"/>
                      </a:lnTo>
                      <a:lnTo>
                        <a:pt x="1047383" y="296762"/>
                      </a:lnTo>
                      <a:lnTo>
                        <a:pt x="1045047" y="295623"/>
                      </a:lnTo>
                      <a:lnTo>
                        <a:pt x="1040102" y="294101"/>
                      </a:lnTo>
                      <a:lnTo>
                        <a:pt x="1037110" y="293209"/>
                      </a:lnTo>
                      <a:lnTo>
                        <a:pt x="1034341" y="295277"/>
                      </a:lnTo>
                      <a:lnTo>
                        <a:pt x="1034539" y="299560"/>
                      </a:lnTo>
                      <a:lnTo>
                        <a:pt x="1035070" y="303273"/>
                      </a:lnTo>
                      <a:lnTo>
                        <a:pt x="1035194" y="306108"/>
                      </a:lnTo>
                      <a:lnTo>
                        <a:pt x="1035651" y="309178"/>
                      </a:lnTo>
                      <a:lnTo>
                        <a:pt x="1035614" y="312570"/>
                      </a:lnTo>
                      <a:lnTo>
                        <a:pt x="1035812" y="314922"/>
                      </a:lnTo>
                      <a:lnTo>
                        <a:pt x="1035787" y="317138"/>
                      </a:lnTo>
                      <a:lnTo>
                        <a:pt x="1029520" y="318549"/>
                      </a:lnTo>
                      <a:lnTo>
                        <a:pt x="1024241" y="318314"/>
                      </a:lnTo>
                      <a:lnTo>
                        <a:pt x="1021485" y="319391"/>
                      </a:lnTo>
                      <a:lnTo>
                        <a:pt x="1023537" y="322969"/>
                      </a:lnTo>
                      <a:lnTo>
                        <a:pt x="1020113" y="325630"/>
                      </a:lnTo>
                      <a:lnTo>
                        <a:pt x="1014117" y="326558"/>
                      </a:lnTo>
                      <a:lnTo>
                        <a:pt x="1012151" y="327648"/>
                      </a:lnTo>
                      <a:lnTo>
                        <a:pt x="1011595" y="330458"/>
                      </a:lnTo>
                      <a:lnTo>
                        <a:pt x="1014055" y="332203"/>
                      </a:lnTo>
                      <a:lnTo>
                        <a:pt x="1015860" y="333936"/>
                      </a:lnTo>
                      <a:lnTo>
                        <a:pt x="1015514" y="335546"/>
                      </a:lnTo>
                      <a:lnTo>
                        <a:pt x="1014401" y="338133"/>
                      </a:lnTo>
                      <a:lnTo>
                        <a:pt x="1014995" y="342032"/>
                      </a:lnTo>
                      <a:lnTo>
                        <a:pt x="1016008" y="344001"/>
                      </a:lnTo>
                      <a:lnTo>
                        <a:pt x="1018320" y="346848"/>
                      </a:lnTo>
                      <a:lnTo>
                        <a:pt x="1017467" y="347962"/>
                      </a:lnTo>
                      <a:lnTo>
                        <a:pt x="1016799" y="348841"/>
                      </a:lnTo>
                      <a:lnTo>
                        <a:pt x="1016082" y="349769"/>
                      </a:lnTo>
                      <a:lnTo>
                        <a:pt x="1018419" y="350537"/>
                      </a:lnTo>
                      <a:lnTo>
                        <a:pt x="1018505" y="353842"/>
                      </a:lnTo>
                      <a:lnTo>
                        <a:pt x="1019531" y="356194"/>
                      </a:lnTo>
                      <a:lnTo>
                        <a:pt x="1021695" y="359462"/>
                      </a:lnTo>
                      <a:lnTo>
                        <a:pt x="1025836" y="363126"/>
                      </a:lnTo>
                      <a:lnTo>
                        <a:pt x="1028889" y="364958"/>
                      </a:lnTo>
                      <a:lnTo>
                        <a:pt x="1032017" y="366394"/>
                      </a:lnTo>
                      <a:lnTo>
                        <a:pt x="1035231" y="367744"/>
                      </a:lnTo>
                      <a:lnTo>
                        <a:pt x="1037926" y="368350"/>
                      </a:lnTo>
                      <a:lnTo>
                        <a:pt x="1039236" y="368115"/>
                      </a:lnTo>
                      <a:lnTo>
                        <a:pt x="1043031" y="365268"/>
                      </a:lnTo>
                      <a:lnTo>
                        <a:pt x="1044082" y="364785"/>
                      </a:lnTo>
                      <a:lnTo>
                        <a:pt x="1048100" y="364995"/>
                      </a:lnTo>
                      <a:lnTo>
                        <a:pt x="1050622" y="365181"/>
                      </a:lnTo>
                      <a:lnTo>
                        <a:pt x="1054034" y="365392"/>
                      </a:lnTo>
                      <a:lnTo>
                        <a:pt x="1057322" y="365998"/>
                      </a:lnTo>
                      <a:lnTo>
                        <a:pt x="1059696" y="366271"/>
                      </a:lnTo>
                      <a:lnTo>
                        <a:pt x="1061698" y="367546"/>
                      </a:lnTo>
                      <a:lnTo>
                        <a:pt x="1061809" y="369638"/>
                      </a:lnTo>
                      <a:lnTo>
                        <a:pt x="1061377" y="374205"/>
                      </a:lnTo>
                      <a:lnTo>
                        <a:pt x="1062143" y="375864"/>
                      </a:lnTo>
                      <a:lnTo>
                        <a:pt x="1062687" y="377919"/>
                      </a:lnTo>
                      <a:lnTo>
                        <a:pt x="1064306" y="380358"/>
                      </a:lnTo>
                      <a:lnTo>
                        <a:pt x="1065530" y="382549"/>
                      </a:lnTo>
                      <a:lnTo>
                        <a:pt x="1067286" y="384864"/>
                      </a:lnTo>
                      <a:lnTo>
                        <a:pt x="1069820" y="387191"/>
                      </a:lnTo>
                      <a:lnTo>
                        <a:pt x="1071205" y="389382"/>
                      </a:lnTo>
                      <a:lnTo>
                        <a:pt x="1072849" y="391338"/>
                      </a:lnTo>
                      <a:lnTo>
                        <a:pt x="1074666" y="394569"/>
                      </a:lnTo>
                      <a:lnTo>
                        <a:pt x="1076236" y="396451"/>
                      </a:lnTo>
                      <a:lnTo>
                        <a:pt x="1077336" y="399100"/>
                      </a:lnTo>
                      <a:lnTo>
                        <a:pt x="1079104" y="402529"/>
                      </a:lnTo>
                      <a:lnTo>
                        <a:pt x="1079673" y="405277"/>
                      </a:lnTo>
                      <a:lnTo>
                        <a:pt x="1079376" y="407295"/>
                      </a:lnTo>
                      <a:lnTo>
                        <a:pt x="1078733" y="409548"/>
                      </a:lnTo>
                      <a:lnTo>
                        <a:pt x="1077361" y="412741"/>
                      </a:lnTo>
                      <a:lnTo>
                        <a:pt x="1077324" y="416109"/>
                      </a:lnTo>
                      <a:lnTo>
                        <a:pt x="1077793" y="418597"/>
                      </a:lnTo>
                      <a:lnTo>
                        <a:pt x="1078288" y="420751"/>
                      </a:lnTo>
                      <a:lnTo>
                        <a:pt x="1076705" y="424328"/>
                      </a:lnTo>
                      <a:lnTo>
                        <a:pt x="1075408" y="426123"/>
                      </a:lnTo>
                      <a:lnTo>
                        <a:pt x="1074345" y="428896"/>
                      </a:lnTo>
                      <a:lnTo>
                        <a:pt x="1074443" y="431186"/>
                      </a:lnTo>
                      <a:lnTo>
                        <a:pt x="1076087" y="432424"/>
                      </a:lnTo>
                      <a:lnTo>
                        <a:pt x="1077299" y="433390"/>
                      </a:lnTo>
                      <a:lnTo>
                        <a:pt x="1078362" y="434256"/>
                      </a:lnTo>
                      <a:lnTo>
                        <a:pt x="1081935" y="435024"/>
                      </a:lnTo>
                      <a:lnTo>
                        <a:pt x="1086793" y="434838"/>
                      </a:lnTo>
                      <a:lnTo>
                        <a:pt x="1091132" y="434442"/>
                      </a:lnTo>
                      <a:lnTo>
                        <a:pt x="1094878" y="434714"/>
                      </a:lnTo>
                      <a:lnTo>
                        <a:pt x="1096522" y="434603"/>
                      </a:lnTo>
                      <a:lnTo>
                        <a:pt x="1097795" y="433650"/>
                      </a:lnTo>
                      <a:lnTo>
                        <a:pt x="1098351" y="431719"/>
                      </a:lnTo>
                      <a:lnTo>
                        <a:pt x="1098636" y="429911"/>
                      </a:lnTo>
                      <a:lnTo>
                        <a:pt x="1100292" y="429565"/>
                      </a:lnTo>
                      <a:lnTo>
                        <a:pt x="1102728" y="429478"/>
                      </a:lnTo>
                      <a:lnTo>
                        <a:pt x="1104780" y="429503"/>
                      </a:lnTo>
                      <a:lnTo>
                        <a:pt x="1106436" y="429887"/>
                      </a:lnTo>
                      <a:lnTo>
                        <a:pt x="1109391" y="429973"/>
                      </a:lnTo>
                      <a:lnTo>
                        <a:pt x="1113087" y="429280"/>
                      </a:lnTo>
                      <a:lnTo>
                        <a:pt x="1115720" y="428389"/>
                      </a:lnTo>
                      <a:lnTo>
                        <a:pt x="1119379" y="428352"/>
                      </a:lnTo>
                      <a:lnTo>
                        <a:pt x="1122037" y="429961"/>
                      </a:lnTo>
                      <a:lnTo>
                        <a:pt x="1123607" y="430592"/>
                      </a:lnTo>
                      <a:lnTo>
                        <a:pt x="1128651" y="432585"/>
                      </a:lnTo>
                      <a:lnTo>
                        <a:pt x="1131321" y="432994"/>
                      </a:lnTo>
                      <a:lnTo>
                        <a:pt x="1135030" y="433637"/>
                      </a:lnTo>
                      <a:lnTo>
                        <a:pt x="1139196" y="434355"/>
                      </a:lnTo>
                      <a:lnTo>
                        <a:pt x="1139505" y="433340"/>
                      </a:lnTo>
                      <a:lnTo>
                        <a:pt x="1137984" y="428463"/>
                      </a:lnTo>
                      <a:lnTo>
                        <a:pt x="1136970" y="425727"/>
                      </a:lnTo>
                      <a:lnTo>
                        <a:pt x="1137552" y="422843"/>
                      </a:lnTo>
                      <a:lnTo>
                        <a:pt x="1140321" y="420936"/>
                      </a:lnTo>
                      <a:lnTo>
                        <a:pt x="1144548" y="423041"/>
                      </a:lnTo>
                      <a:lnTo>
                        <a:pt x="1150223" y="424774"/>
                      </a:lnTo>
                      <a:lnTo>
                        <a:pt x="1153325" y="425319"/>
                      </a:lnTo>
                      <a:lnTo>
                        <a:pt x="1155995" y="425467"/>
                      </a:lnTo>
                      <a:lnTo>
                        <a:pt x="1158690" y="424910"/>
                      </a:lnTo>
                      <a:lnTo>
                        <a:pt x="1162201" y="422137"/>
                      </a:lnTo>
                      <a:lnTo>
                        <a:pt x="1163932" y="420218"/>
                      </a:lnTo>
                      <a:lnTo>
                        <a:pt x="1166454" y="416913"/>
                      </a:lnTo>
                      <a:lnTo>
                        <a:pt x="1168407" y="414747"/>
                      </a:lnTo>
                      <a:lnTo>
                        <a:pt x="1170533" y="413162"/>
                      </a:lnTo>
                      <a:lnTo>
                        <a:pt x="1173624" y="412048"/>
                      </a:lnTo>
                      <a:lnTo>
                        <a:pt x="1176504" y="412048"/>
                      </a:lnTo>
                      <a:lnTo>
                        <a:pt x="1183488" y="414809"/>
                      </a:lnTo>
                      <a:lnTo>
                        <a:pt x="1190757" y="409486"/>
                      </a:lnTo>
                      <a:lnTo>
                        <a:pt x="1192451" y="407208"/>
                      </a:lnTo>
                      <a:lnTo>
                        <a:pt x="1193452" y="401662"/>
                      </a:lnTo>
                      <a:lnTo>
                        <a:pt x="1196160" y="400276"/>
                      </a:lnTo>
                      <a:lnTo>
                        <a:pt x="1201500" y="401080"/>
                      </a:lnTo>
                      <a:lnTo>
                        <a:pt x="1204912" y="403408"/>
                      </a:lnTo>
                      <a:lnTo>
                        <a:pt x="1206346" y="406082"/>
                      </a:lnTo>
                      <a:lnTo>
                        <a:pt x="1207829" y="409696"/>
                      </a:lnTo>
                      <a:lnTo>
                        <a:pt x="1205715" y="413769"/>
                      </a:lnTo>
                      <a:lnTo>
                        <a:pt x="1203132" y="417483"/>
                      </a:lnTo>
                      <a:lnTo>
                        <a:pt x="1202575" y="419736"/>
                      </a:lnTo>
                      <a:lnTo>
                        <a:pt x="1204529" y="425690"/>
                      </a:lnTo>
                      <a:lnTo>
                        <a:pt x="1204603" y="426012"/>
                      </a:lnTo>
                      <a:lnTo>
                        <a:pt x="1204949" y="428710"/>
                      </a:lnTo>
                      <a:lnTo>
                        <a:pt x="1204084" y="430010"/>
                      </a:lnTo>
                      <a:lnTo>
                        <a:pt x="1200425" y="433514"/>
                      </a:lnTo>
                      <a:lnTo>
                        <a:pt x="1198607" y="435952"/>
                      </a:lnTo>
                      <a:lnTo>
                        <a:pt x="1200103" y="440359"/>
                      </a:lnTo>
                      <a:lnTo>
                        <a:pt x="1201092" y="442067"/>
                      </a:lnTo>
                      <a:lnTo>
                        <a:pt x="1202823" y="443813"/>
                      </a:lnTo>
                      <a:lnTo>
                        <a:pt x="1205283" y="448517"/>
                      </a:lnTo>
                      <a:lnTo>
                        <a:pt x="1206692" y="452169"/>
                      </a:lnTo>
                      <a:lnTo>
                        <a:pt x="1210141" y="454038"/>
                      </a:lnTo>
                      <a:lnTo>
                        <a:pt x="1214950" y="456031"/>
                      </a:lnTo>
                      <a:lnTo>
                        <a:pt x="1217274" y="454818"/>
                      </a:lnTo>
                      <a:lnTo>
                        <a:pt x="1220748" y="454533"/>
                      </a:lnTo>
                      <a:lnTo>
                        <a:pt x="1221971" y="454719"/>
                      </a:lnTo>
                      <a:lnTo>
                        <a:pt x="1223344" y="455734"/>
                      </a:lnTo>
                      <a:lnTo>
                        <a:pt x="1224740" y="457727"/>
                      </a:lnTo>
                      <a:lnTo>
                        <a:pt x="1228165" y="459113"/>
                      </a:lnTo>
                      <a:lnTo>
                        <a:pt x="1230959" y="460005"/>
                      </a:lnTo>
                      <a:lnTo>
                        <a:pt x="1233480" y="459757"/>
                      </a:lnTo>
                      <a:lnTo>
                        <a:pt x="1236101" y="460611"/>
                      </a:lnTo>
                      <a:lnTo>
                        <a:pt x="1237337" y="463322"/>
                      </a:lnTo>
                      <a:lnTo>
                        <a:pt x="1237597" y="465860"/>
                      </a:lnTo>
                      <a:lnTo>
                        <a:pt x="1237683" y="469314"/>
                      </a:lnTo>
                      <a:lnTo>
                        <a:pt x="1239117" y="470156"/>
                      </a:lnTo>
                      <a:lnTo>
                        <a:pt x="1241071" y="470960"/>
                      </a:lnTo>
                      <a:lnTo>
                        <a:pt x="1243654" y="472359"/>
                      </a:lnTo>
                      <a:lnTo>
                        <a:pt x="1245768" y="474686"/>
                      </a:lnTo>
                      <a:lnTo>
                        <a:pt x="1247796" y="477657"/>
                      </a:lnTo>
                      <a:lnTo>
                        <a:pt x="1251381" y="481136"/>
                      </a:lnTo>
                      <a:lnTo>
                        <a:pt x="1253396" y="483686"/>
                      </a:lnTo>
                      <a:lnTo>
                        <a:pt x="1254323" y="486248"/>
                      </a:lnTo>
                      <a:lnTo>
                        <a:pt x="1256251" y="492116"/>
                      </a:lnTo>
                      <a:lnTo>
                        <a:pt x="1258637" y="492735"/>
                      </a:lnTo>
                      <a:lnTo>
                        <a:pt x="1262061" y="492277"/>
                      </a:lnTo>
                      <a:lnTo>
                        <a:pt x="1265041" y="492116"/>
                      </a:lnTo>
                      <a:lnTo>
                        <a:pt x="1267414" y="491534"/>
                      </a:lnTo>
                      <a:lnTo>
                        <a:pt x="1272248" y="490507"/>
                      </a:lnTo>
                      <a:lnTo>
                        <a:pt x="1275907" y="490086"/>
                      </a:lnTo>
                      <a:lnTo>
                        <a:pt x="1278627" y="489987"/>
                      </a:lnTo>
                      <a:lnTo>
                        <a:pt x="1280975" y="488365"/>
                      </a:lnTo>
                      <a:lnTo>
                        <a:pt x="1282212" y="487895"/>
                      </a:lnTo>
                      <a:lnTo>
                        <a:pt x="1283868" y="489479"/>
                      </a:lnTo>
                      <a:lnTo>
                        <a:pt x="1285425" y="492079"/>
                      </a:lnTo>
                      <a:lnTo>
                        <a:pt x="1286501" y="493824"/>
                      </a:lnTo>
                      <a:lnTo>
                        <a:pt x="1287602" y="494864"/>
                      </a:lnTo>
                      <a:lnTo>
                        <a:pt x="1289418" y="496585"/>
                      </a:lnTo>
                      <a:lnTo>
                        <a:pt x="1291149" y="498182"/>
                      </a:lnTo>
                      <a:lnTo>
                        <a:pt x="1295736" y="502131"/>
                      </a:lnTo>
                      <a:lnTo>
                        <a:pt x="1296762" y="503431"/>
                      </a:lnTo>
                      <a:lnTo>
                        <a:pt x="1297652" y="504545"/>
                      </a:lnTo>
                      <a:lnTo>
                        <a:pt x="1298146" y="505040"/>
                      </a:lnTo>
                      <a:lnTo>
                        <a:pt x="1299271" y="506154"/>
                      </a:lnTo>
                      <a:lnTo>
                        <a:pt x="1301274" y="507478"/>
                      </a:lnTo>
                      <a:lnTo>
                        <a:pt x="1302596" y="508345"/>
                      </a:lnTo>
                      <a:lnTo>
                        <a:pt x="1305069" y="509410"/>
                      </a:lnTo>
                      <a:lnTo>
                        <a:pt x="1307356" y="509929"/>
                      </a:lnTo>
                      <a:lnTo>
                        <a:pt x="1309593" y="510784"/>
                      </a:lnTo>
                      <a:lnTo>
                        <a:pt x="1312659" y="512702"/>
                      </a:lnTo>
                      <a:lnTo>
                        <a:pt x="1314489" y="513816"/>
                      </a:lnTo>
                      <a:lnTo>
                        <a:pt x="1317048" y="514114"/>
                      </a:lnTo>
                      <a:lnTo>
                        <a:pt x="1320781" y="512987"/>
                      </a:lnTo>
                      <a:lnTo>
                        <a:pt x="1323711" y="511403"/>
                      </a:lnTo>
                      <a:lnTo>
                        <a:pt x="1324786" y="509125"/>
                      </a:lnTo>
                      <a:lnTo>
                        <a:pt x="1326282" y="507528"/>
                      </a:lnTo>
                      <a:lnTo>
                        <a:pt x="1329508" y="507627"/>
                      </a:lnTo>
                      <a:lnTo>
                        <a:pt x="1331573" y="509088"/>
                      </a:lnTo>
                      <a:lnTo>
                        <a:pt x="1332537" y="509769"/>
                      </a:lnTo>
                      <a:lnTo>
                        <a:pt x="1335689" y="511291"/>
                      </a:lnTo>
                      <a:lnTo>
                        <a:pt x="1339003" y="511551"/>
                      </a:lnTo>
                      <a:lnTo>
                        <a:pt x="1341326" y="511687"/>
                      </a:lnTo>
                      <a:lnTo>
                        <a:pt x="1343082" y="512133"/>
                      </a:lnTo>
                      <a:lnTo>
                        <a:pt x="1345863" y="512826"/>
                      </a:lnTo>
                      <a:lnTo>
                        <a:pt x="1348249" y="514448"/>
                      </a:lnTo>
                      <a:lnTo>
                        <a:pt x="1350425" y="517716"/>
                      </a:lnTo>
                      <a:lnTo>
                        <a:pt x="1354406" y="521813"/>
                      </a:lnTo>
                      <a:lnTo>
                        <a:pt x="1358349" y="524079"/>
                      </a:lnTo>
                      <a:lnTo>
                        <a:pt x="1363034" y="525638"/>
                      </a:lnTo>
                      <a:lnTo>
                        <a:pt x="1365556" y="526666"/>
                      </a:lnTo>
                      <a:lnTo>
                        <a:pt x="1367497" y="528213"/>
                      </a:lnTo>
                      <a:lnTo>
                        <a:pt x="1369932" y="530256"/>
                      </a:lnTo>
                      <a:lnTo>
                        <a:pt x="1372145" y="532051"/>
                      </a:lnTo>
                      <a:lnTo>
                        <a:pt x="1372602" y="532261"/>
                      </a:lnTo>
                      <a:lnTo>
                        <a:pt x="1374889" y="533314"/>
                      </a:lnTo>
                      <a:lnTo>
                        <a:pt x="1379167" y="535480"/>
                      </a:lnTo>
                      <a:lnTo>
                        <a:pt x="1381726" y="537770"/>
                      </a:lnTo>
                      <a:lnTo>
                        <a:pt x="1384754" y="539045"/>
                      </a:lnTo>
                      <a:lnTo>
                        <a:pt x="1389600" y="539033"/>
                      </a:lnTo>
                      <a:lnTo>
                        <a:pt x="1394916" y="537374"/>
                      </a:lnTo>
                      <a:lnTo>
                        <a:pt x="1400182" y="536074"/>
                      </a:lnTo>
                      <a:lnTo>
                        <a:pt x="1406190" y="533858"/>
                      </a:lnTo>
                      <a:lnTo>
                        <a:pt x="1410183" y="533276"/>
                      </a:lnTo>
                      <a:lnTo>
                        <a:pt x="1414028" y="532398"/>
                      </a:lnTo>
                      <a:lnTo>
                        <a:pt x="1417872" y="531766"/>
                      </a:lnTo>
                      <a:lnTo>
                        <a:pt x="1421197" y="533239"/>
                      </a:lnTo>
                      <a:lnTo>
                        <a:pt x="1424906" y="535108"/>
                      </a:lnTo>
                      <a:lnTo>
                        <a:pt x="1426896" y="537411"/>
                      </a:lnTo>
                      <a:lnTo>
                        <a:pt x="1428578" y="542511"/>
                      </a:lnTo>
                      <a:lnTo>
                        <a:pt x="1429628" y="545569"/>
                      </a:lnTo>
                      <a:lnTo>
                        <a:pt x="1431891" y="547673"/>
                      </a:lnTo>
                      <a:lnTo>
                        <a:pt x="1433696" y="547673"/>
                      </a:lnTo>
                      <a:lnTo>
                        <a:pt x="1435624" y="547351"/>
                      </a:lnTo>
                      <a:lnTo>
                        <a:pt x="1437021" y="547265"/>
                      </a:lnTo>
                      <a:lnTo>
                        <a:pt x="1437960" y="547636"/>
                      </a:lnTo>
                      <a:lnTo>
                        <a:pt x="1438776" y="548391"/>
                      </a:lnTo>
                      <a:lnTo>
                        <a:pt x="1438529" y="550632"/>
                      </a:lnTo>
                      <a:lnTo>
                        <a:pt x="1439209" y="553541"/>
                      </a:lnTo>
                      <a:lnTo>
                        <a:pt x="1441681" y="555584"/>
                      </a:lnTo>
                      <a:lnTo>
                        <a:pt x="1444290" y="556747"/>
                      </a:lnTo>
                      <a:lnTo>
                        <a:pt x="1448109" y="556438"/>
                      </a:lnTo>
                      <a:lnTo>
                        <a:pt x="1451101" y="556252"/>
                      </a:lnTo>
                      <a:lnTo>
                        <a:pt x="1452362" y="556883"/>
                      </a:lnTo>
                      <a:lnTo>
                        <a:pt x="1454995" y="558158"/>
                      </a:lnTo>
                      <a:lnTo>
                        <a:pt x="1457393" y="559062"/>
                      </a:lnTo>
                      <a:lnTo>
                        <a:pt x="1460546" y="559235"/>
                      </a:lnTo>
                      <a:lnTo>
                        <a:pt x="1462820" y="557564"/>
                      </a:lnTo>
                      <a:lnTo>
                        <a:pt x="1467988" y="554791"/>
                      </a:lnTo>
                      <a:lnTo>
                        <a:pt x="1470955" y="553875"/>
                      </a:lnTo>
                      <a:lnTo>
                        <a:pt x="1475529" y="552377"/>
                      </a:lnTo>
                      <a:lnTo>
                        <a:pt x="1480387" y="551783"/>
                      </a:lnTo>
                      <a:lnTo>
                        <a:pt x="1483860" y="553690"/>
                      </a:lnTo>
                      <a:lnTo>
                        <a:pt x="1486518" y="551956"/>
                      </a:lnTo>
                      <a:lnTo>
                        <a:pt x="1491822" y="552798"/>
                      </a:lnTo>
                      <a:lnTo>
                        <a:pt x="1498027" y="553925"/>
                      </a:lnTo>
                      <a:lnTo>
                        <a:pt x="1499239" y="554643"/>
                      </a:lnTo>
                      <a:lnTo>
                        <a:pt x="1500129" y="556042"/>
                      </a:lnTo>
                      <a:lnTo>
                        <a:pt x="1500327" y="558220"/>
                      </a:lnTo>
                      <a:lnTo>
                        <a:pt x="1500932" y="559198"/>
                      </a:lnTo>
                      <a:lnTo>
                        <a:pt x="1501687" y="559223"/>
                      </a:lnTo>
                      <a:lnTo>
                        <a:pt x="1503120" y="558171"/>
                      </a:lnTo>
                      <a:lnTo>
                        <a:pt x="1505556" y="557874"/>
                      </a:lnTo>
                      <a:lnTo>
                        <a:pt x="1509487" y="558332"/>
                      </a:lnTo>
                      <a:lnTo>
                        <a:pt x="1512787" y="559421"/>
                      </a:lnTo>
                      <a:lnTo>
                        <a:pt x="1513022" y="559532"/>
                      </a:lnTo>
                      <a:lnTo>
                        <a:pt x="1516150" y="561055"/>
                      </a:lnTo>
                      <a:lnTo>
                        <a:pt x="1517324" y="560114"/>
                      </a:lnTo>
                      <a:lnTo>
                        <a:pt x="1516855" y="554544"/>
                      </a:lnTo>
                      <a:lnTo>
                        <a:pt x="1518808" y="553021"/>
                      </a:lnTo>
                      <a:lnTo>
                        <a:pt x="1521478" y="553330"/>
                      </a:lnTo>
                      <a:lnTo>
                        <a:pt x="1524334" y="555472"/>
                      </a:lnTo>
                      <a:lnTo>
                        <a:pt x="1526584" y="557614"/>
                      </a:lnTo>
                      <a:lnTo>
                        <a:pt x="1529278" y="560486"/>
                      </a:lnTo>
                      <a:lnTo>
                        <a:pt x="1531232" y="563395"/>
                      </a:lnTo>
                      <a:lnTo>
                        <a:pt x="1532381" y="563308"/>
                      </a:lnTo>
                      <a:lnTo>
                        <a:pt x="1533321" y="561513"/>
                      </a:lnTo>
                      <a:lnTo>
                        <a:pt x="1534891" y="560560"/>
                      </a:lnTo>
                      <a:lnTo>
                        <a:pt x="1537240" y="560238"/>
                      </a:lnTo>
                      <a:lnTo>
                        <a:pt x="1542320" y="560077"/>
                      </a:lnTo>
                      <a:lnTo>
                        <a:pt x="1543692" y="559619"/>
                      </a:lnTo>
                      <a:lnTo>
                        <a:pt x="1544607" y="558802"/>
                      </a:lnTo>
                      <a:lnTo>
                        <a:pt x="1543792" y="556363"/>
                      </a:lnTo>
                      <a:lnTo>
                        <a:pt x="1544249" y="553949"/>
                      </a:lnTo>
                      <a:lnTo>
                        <a:pt x="1545856" y="551214"/>
                      </a:lnTo>
                      <a:lnTo>
                        <a:pt x="1548674" y="548886"/>
                      </a:lnTo>
                      <a:lnTo>
                        <a:pt x="1549849" y="548008"/>
                      </a:lnTo>
                      <a:lnTo>
                        <a:pt x="1551073" y="546584"/>
                      </a:lnTo>
                      <a:lnTo>
                        <a:pt x="1553211" y="546881"/>
                      </a:lnTo>
                      <a:lnTo>
                        <a:pt x="1556796" y="547896"/>
                      </a:lnTo>
                      <a:lnTo>
                        <a:pt x="1560270" y="548193"/>
                      </a:lnTo>
                      <a:lnTo>
                        <a:pt x="1561766" y="548428"/>
                      </a:lnTo>
                      <a:lnTo>
                        <a:pt x="1562817" y="548589"/>
                      </a:lnTo>
                      <a:lnTo>
                        <a:pt x="1564423" y="547983"/>
                      </a:lnTo>
                      <a:lnTo>
                        <a:pt x="1565202" y="543539"/>
                      </a:lnTo>
                      <a:lnTo>
                        <a:pt x="1566043" y="541026"/>
                      </a:lnTo>
                      <a:lnTo>
                        <a:pt x="1568528" y="539256"/>
                      </a:lnTo>
                      <a:lnTo>
                        <a:pt x="1570048" y="540617"/>
                      </a:lnTo>
                      <a:lnTo>
                        <a:pt x="1572484" y="543142"/>
                      </a:lnTo>
                      <a:lnTo>
                        <a:pt x="1574425" y="545210"/>
                      </a:lnTo>
                      <a:lnTo>
                        <a:pt x="1364950" y="702919"/>
                      </a:lnTo>
                      <a:lnTo>
                        <a:pt x="1350413" y="709257"/>
                      </a:lnTo>
                      <a:lnTo>
                        <a:pt x="1343131" y="709257"/>
                      </a:lnTo>
                      <a:lnTo>
                        <a:pt x="1338595" y="706088"/>
                      </a:lnTo>
                      <a:lnTo>
                        <a:pt x="1335640" y="703674"/>
                      </a:lnTo>
                      <a:lnTo>
                        <a:pt x="1333032" y="704479"/>
                      </a:lnTo>
                      <a:lnTo>
                        <a:pt x="1331758" y="705630"/>
                      </a:lnTo>
                      <a:lnTo>
                        <a:pt x="1330918" y="708217"/>
                      </a:lnTo>
                      <a:lnTo>
                        <a:pt x="1330720" y="712129"/>
                      </a:lnTo>
                      <a:lnTo>
                        <a:pt x="1330831" y="717687"/>
                      </a:lnTo>
                      <a:lnTo>
                        <a:pt x="1331017" y="727058"/>
                      </a:lnTo>
                      <a:lnTo>
                        <a:pt x="1331066" y="729126"/>
                      </a:lnTo>
                      <a:lnTo>
                        <a:pt x="1330670" y="732703"/>
                      </a:lnTo>
                      <a:lnTo>
                        <a:pt x="1329620" y="734362"/>
                      </a:lnTo>
                      <a:lnTo>
                        <a:pt x="1326925" y="738596"/>
                      </a:lnTo>
                      <a:lnTo>
                        <a:pt x="1324341" y="739945"/>
                      </a:lnTo>
                      <a:lnTo>
                        <a:pt x="1321968" y="739895"/>
                      </a:lnTo>
                      <a:lnTo>
                        <a:pt x="1318902" y="739821"/>
                      </a:lnTo>
                      <a:lnTo>
                        <a:pt x="1312980" y="737977"/>
                      </a:lnTo>
                      <a:lnTo>
                        <a:pt x="1300581" y="730846"/>
                      </a:lnTo>
                      <a:lnTo>
                        <a:pt x="1298505" y="730376"/>
                      </a:lnTo>
                      <a:lnTo>
                        <a:pt x="1297627" y="729967"/>
                      </a:lnTo>
                      <a:lnTo>
                        <a:pt x="1293214" y="727888"/>
                      </a:lnTo>
                      <a:lnTo>
                        <a:pt x="1289221" y="727157"/>
                      </a:lnTo>
                      <a:lnTo>
                        <a:pt x="1287181" y="727714"/>
                      </a:lnTo>
                      <a:lnTo>
                        <a:pt x="1284227" y="730103"/>
                      </a:lnTo>
                      <a:lnTo>
                        <a:pt x="1282743" y="732121"/>
                      </a:lnTo>
                      <a:lnTo>
                        <a:pt x="1276043" y="737729"/>
                      </a:lnTo>
                      <a:lnTo>
                        <a:pt x="1271766" y="739858"/>
                      </a:lnTo>
                      <a:lnTo>
                        <a:pt x="1269800" y="740254"/>
                      </a:lnTo>
                      <a:lnTo>
                        <a:pt x="1268304" y="739747"/>
                      </a:lnTo>
                      <a:lnTo>
                        <a:pt x="1261072" y="740391"/>
                      </a:lnTo>
                      <a:lnTo>
                        <a:pt x="1259787" y="740502"/>
                      </a:lnTo>
                      <a:lnTo>
                        <a:pt x="1257648" y="740688"/>
                      </a:lnTo>
                      <a:lnTo>
                        <a:pt x="1256907" y="741084"/>
                      </a:lnTo>
                      <a:lnTo>
                        <a:pt x="1253519" y="742904"/>
                      </a:lnTo>
                      <a:lnTo>
                        <a:pt x="1251739" y="745813"/>
                      </a:lnTo>
                      <a:lnTo>
                        <a:pt x="1250404" y="751383"/>
                      </a:lnTo>
                      <a:lnTo>
                        <a:pt x="1251764" y="764096"/>
                      </a:lnTo>
                      <a:lnTo>
                        <a:pt x="1252135" y="771029"/>
                      </a:lnTo>
                      <a:lnTo>
                        <a:pt x="1251702" y="772613"/>
                      </a:lnTo>
                      <a:lnTo>
                        <a:pt x="1250107" y="775832"/>
                      </a:lnTo>
                      <a:lnTo>
                        <a:pt x="1246980" y="779211"/>
                      </a:lnTo>
                      <a:lnTo>
                        <a:pt x="1240737" y="785958"/>
                      </a:lnTo>
                      <a:lnTo>
                        <a:pt x="1237931" y="793559"/>
                      </a:lnTo>
                      <a:lnTo>
                        <a:pt x="1235124" y="799030"/>
                      </a:lnTo>
                      <a:lnTo>
                        <a:pt x="1233530" y="800268"/>
                      </a:lnTo>
                      <a:lnTo>
                        <a:pt x="1230514" y="801011"/>
                      </a:lnTo>
                      <a:lnTo>
                        <a:pt x="1224852" y="801308"/>
                      </a:lnTo>
                      <a:lnTo>
                        <a:pt x="1214665" y="801481"/>
                      </a:lnTo>
                      <a:lnTo>
                        <a:pt x="1203404" y="801667"/>
                      </a:lnTo>
                      <a:lnTo>
                        <a:pt x="1200734" y="800664"/>
                      </a:lnTo>
                      <a:lnTo>
                        <a:pt x="1198026" y="800701"/>
                      </a:lnTo>
                      <a:lnTo>
                        <a:pt x="1193143" y="798213"/>
                      </a:lnTo>
                      <a:lnTo>
                        <a:pt x="1183909" y="791949"/>
                      </a:lnTo>
                      <a:lnTo>
                        <a:pt x="1176702" y="789003"/>
                      </a:lnTo>
                      <a:lnTo>
                        <a:pt x="1174971" y="788743"/>
                      </a:lnTo>
                      <a:lnTo>
                        <a:pt x="1173030" y="788458"/>
                      </a:lnTo>
                      <a:lnTo>
                        <a:pt x="1172140" y="788322"/>
                      </a:lnTo>
                      <a:lnTo>
                        <a:pt x="1170620" y="789251"/>
                      </a:lnTo>
                      <a:lnTo>
                        <a:pt x="1164439" y="795329"/>
                      </a:lnTo>
                      <a:lnTo>
                        <a:pt x="1161089" y="798622"/>
                      </a:lnTo>
                      <a:lnTo>
                        <a:pt x="1158320" y="799290"/>
                      </a:lnTo>
                      <a:lnTo>
                        <a:pt x="1152967" y="802818"/>
                      </a:lnTo>
                      <a:lnTo>
                        <a:pt x="1148418" y="806445"/>
                      </a:lnTo>
                      <a:lnTo>
                        <a:pt x="1145982" y="808389"/>
                      </a:lnTo>
                      <a:lnTo>
                        <a:pt x="1135574" y="808822"/>
                      </a:lnTo>
                      <a:lnTo>
                        <a:pt x="1132359" y="808946"/>
                      </a:lnTo>
                      <a:lnTo>
                        <a:pt x="1125338" y="809874"/>
                      </a:lnTo>
                      <a:lnTo>
                        <a:pt x="1121011" y="812338"/>
                      </a:lnTo>
                      <a:lnTo>
                        <a:pt x="1117587" y="816509"/>
                      </a:lnTo>
                      <a:lnTo>
                        <a:pt x="1115621" y="820211"/>
                      </a:lnTo>
                      <a:lnTo>
                        <a:pt x="1113371" y="822649"/>
                      </a:lnTo>
                      <a:lnTo>
                        <a:pt x="1113198" y="822922"/>
                      </a:lnTo>
                      <a:lnTo>
                        <a:pt x="1108735" y="826103"/>
                      </a:lnTo>
                      <a:lnTo>
                        <a:pt x="1101120" y="829978"/>
                      </a:lnTo>
                      <a:lnTo>
                        <a:pt x="1099069" y="830312"/>
                      </a:lnTo>
                      <a:lnTo>
                        <a:pt x="1090341" y="834781"/>
                      </a:lnTo>
                      <a:lnTo>
                        <a:pt x="1088833" y="836105"/>
                      </a:lnTo>
                      <a:lnTo>
                        <a:pt x="1078523" y="840178"/>
                      </a:lnTo>
                      <a:lnTo>
                        <a:pt x="1072948" y="840500"/>
                      </a:lnTo>
                      <a:lnTo>
                        <a:pt x="1070475" y="840141"/>
                      </a:lnTo>
                      <a:lnTo>
                        <a:pt x="1067867" y="839064"/>
                      </a:lnTo>
                      <a:lnTo>
                        <a:pt x="1059300" y="832218"/>
                      </a:lnTo>
                      <a:lnTo>
                        <a:pt x="1057186" y="830535"/>
                      </a:lnTo>
                      <a:lnTo>
                        <a:pt x="1053824" y="828876"/>
                      </a:lnTo>
                      <a:lnTo>
                        <a:pt x="1048075" y="828975"/>
                      </a:lnTo>
                      <a:lnTo>
                        <a:pt x="1042587" y="830956"/>
                      </a:lnTo>
                      <a:lnTo>
                        <a:pt x="1039323" y="833073"/>
                      </a:lnTo>
                      <a:lnTo>
                        <a:pt x="1037493" y="835090"/>
                      </a:lnTo>
                      <a:lnTo>
                        <a:pt x="1036047" y="836687"/>
                      </a:lnTo>
                      <a:lnTo>
                        <a:pt x="1031906" y="842790"/>
                      </a:lnTo>
                      <a:lnTo>
                        <a:pt x="1029384" y="844795"/>
                      </a:lnTo>
                      <a:lnTo>
                        <a:pt x="1026850" y="844981"/>
                      </a:lnTo>
                      <a:lnTo>
                        <a:pt x="1022239" y="843582"/>
                      </a:lnTo>
                      <a:lnTo>
                        <a:pt x="1015897" y="844375"/>
                      </a:lnTo>
                      <a:lnTo>
                        <a:pt x="1011743" y="846689"/>
                      </a:lnTo>
                      <a:lnTo>
                        <a:pt x="1007726" y="853424"/>
                      </a:lnTo>
                      <a:lnTo>
                        <a:pt x="1005735" y="854699"/>
                      </a:lnTo>
                      <a:lnTo>
                        <a:pt x="996724" y="858264"/>
                      </a:lnTo>
                      <a:lnTo>
                        <a:pt x="985103" y="864070"/>
                      </a:lnTo>
                      <a:lnTo>
                        <a:pt x="978724" y="869195"/>
                      </a:lnTo>
                      <a:lnTo>
                        <a:pt x="975721" y="872884"/>
                      </a:lnTo>
                      <a:lnTo>
                        <a:pt x="970553" y="877786"/>
                      </a:lnTo>
                      <a:lnTo>
                        <a:pt x="963383" y="881834"/>
                      </a:lnTo>
                      <a:lnTo>
                        <a:pt x="957585" y="884000"/>
                      </a:lnTo>
                      <a:lnTo>
                        <a:pt x="951676" y="883889"/>
                      </a:lnTo>
                      <a:lnTo>
                        <a:pt x="947127" y="883109"/>
                      </a:lnTo>
                      <a:lnTo>
                        <a:pt x="940761" y="882044"/>
                      </a:lnTo>
                      <a:lnTo>
                        <a:pt x="926507" y="877909"/>
                      </a:lnTo>
                      <a:lnTo>
                        <a:pt x="918052" y="876201"/>
                      </a:lnTo>
                      <a:lnTo>
                        <a:pt x="911043" y="875669"/>
                      </a:lnTo>
                      <a:lnTo>
                        <a:pt x="902982" y="876127"/>
                      </a:lnTo>
                      <a:lnTo>
                        <a:pt x="899187" y="876337"/>
                      </a:lnTo>
                      <a:lnTo>
                        <a:pt x="890126" y="875842"/>
                      </a:lnTo>
                      <a:lnTo>
                        <a:pt x="888853" y="876449"/>
                      </a:lnTo>
                      <a:lnTo>
                        <a:pt x="885663" y="876610"/>
                      </a:lnTo>
                      <a:lnTo>
                        <a:pt x="877492" y="875916"/>
                      </a:lnTo>
                      <a:lnTo>
                        <a:pt x="873487" y="874542"/>
                      </a:lnTo>
                      <a:lnTo>
                        <a:pt x="858393" y="873181"/>
                      </a:lnTo>
                      <a:lnTo>
                        <a:pt x="852780" y="872673"/>
                      </a:lnTo>
                      <a:lnTo>
                        <a:pt x="847699" y="871423"/>
                      </a:lnTo>
                      <a:lnTo>
                        <a:pt x="839640" y="868056"/>
                      </a:lnTo>
                      <a:lnTo>
                        <a:pt x="835090" y="864664"/>
                      </a:lnTo>
                      <a:lnTo>
                        <a:pt x="818513" y="854488"/>
                      </a:lnTo>
                      <a:lnTo>
                        <a:pt x="813395" y="851344"/>
                      </a:lnTo>
                      <a:lnTo>
                        <a:pt x="812282" y="849041"/>
                      </a:lnTo>
                      <a:lnTo>
                        <a:pt x="814903" y="843223"/>
                      </a:lnTo>
                      <a:lnTo>
                        <a:pt x="814644" y="841503"/>
                      </a:lnTo>
                      <a:lnTo>
                        <a:pt x="812740" y="839943"/>
                      </a:lnTo>
                      <a:lnTo>
                        <a:pt x="809798" y="838829"/>
                      </a:lnTo>
                      <a:lnTo>
                        <a:pt x="807696" y="838668"/>
                      </a:lnTo>
                      <a:lnTo>
                        <a:pt x="805669" y="838495"/>
                      </a:lnTo>
                      <a:lnTo>
                        <a:pt x="797263" y="839175"/>
                      </a:lnTo>
                      <a:lnTo>
                        <a:pt x="797263" y="839175"/>
                      </a:lnTo>
                      <a:lnTo>
                        <a:pt x="797089" y="839188"/>
                      </a:lnTo>
                      <a:lnTo>
                        <a:pt x="796595" y="838965"/>
                      </a:lnTo>
                      <a:lnTo>
                        <a:pt x="788547" y="835400"/>
                      </a:lnTo>
                      <a:lnTo>
                        <a:pt x="784641" y="834323"/>
                      </a:lnTo>
                      <a:lnTo>
                        <a:pt x="778015" y="833654"/>
                      </a:lnTo>
                      <a:lnTo>
                        <a:pt x="768818" y="835165"/>
                      </a:lnTo>
                      <a:lnTo>
                        <a:pt x="767149" y="835969"/>
                      </a:lnTo>
                      <a:lnTo>
                        <a:pt x="760980" y="836068"/>
                      </a:lnTo>
                      <a:lnTo>
                        <a:pt x="752043" y="839076"/>
                      </a:lnTo>
                      <a:lnTo>
                        <a:pt x="750942" y="840005"/>
                      </a:lnTo>
                      <a:lnTo>
                        <a:pt x="748284" y="840859"/>
                      </a:lnTo>
                      <a:lnTo>
                        <a:pt x="744774" y="840846"/>
                      </a:lnTo>
                      <a:lnTo>
                        <a:pt x="741460" y="840834"/>
                      </a:lnTo>
                      <a:lnTo>
                        <a:pt x="736998" y="839027"/>
                      </a:lnTo>
                      <a:lnTo>
                        <a:pt x="735588" y="837814"/>
                      </a:lnTo>
                      <a:lnTo>
                        <a:pt x="720148" y="832293"/>
                      </a:lnTo>
                      <a:lnTo>
                        <a:pt x="714561" y="828183"/>
                      </a:lnTo>
                      <a:lnTo>
                        <a:pt x="709443" y="826499"/>
                      </a:lnTo>
                      <a:lnTo>
                        <a:pt x="704473" y="826066"/>
                      </a:lnTo>
                      <a:lnTo>
                        <a:pt x="703311" y="826276"/>
                      </a:lnTo>
                      <a:lnTo>
                        <a:pt x="695931" y="827626"/>
                      </a:lnTo>
                      <a:lnTo>
                        <a:pt x="693533" y="824642"/>
                      </a:lnTo>
                      <a:lnTo>
                        <a:pt x="684595" y="811632"/>
                      </a:lnTo>
                      <a:lnTo>
                        <a:pt x="676585" y="802669"/>
                      </a:lnTo>
                      <a:lnTo>
                        <a:pt x="675373" y="802137"/>
                      </a:lnTo>
                      <a:lnTo>
                        <a:pt x="674199" y="801531"/>
                      </a:lnTo>
                      <a:lnTo>
                        <a:pt x="673395" y="800850"/>
                      </a:lnTo>
                      <a:lnTo>
                        <a:pt x="672456" y="799897"/>
                      </a:lnTo>
                      <a:lnTo>
                        <a:pt x="671529" y="798770"/>
                      </a:lnTo>
                      <a:lnTo>
                        <a:pt x="670849" y="797520"/>
                      </a:lnTo>
                      <a:lnTo>
                        <a:pt x="670317" y="796492"/>
                      </a:lnTo>
                      <a:lnTo>
                        <a:pt x="669761" y="795316"/>
                      </a:lnTo>
                      <a:lnTo>
                        <a:pt x="669440" y="794301"/>
                      </a:lnTo>
                      <a:lnTo>
                        <a:pt x="668673" y="793509"/>
                      </a:lnTo>
                      <a:lnTo>
                        <a:pt x="668228" y="792519"/>
                      </a:lnTo>
                      <a:lnTo>
                        <a:pt x="667734" y="791083"/>
                      </a:lnTo>
                      <a:lnTo>
                        <a:pt x="667375" y="789424"/>
                      </a:lnTo>
                      <a:lnTo>
                        <a:pt x="666856" y="787976"/>
                      </a:lnTo>
                      <a:lnTo>
                        <a:pt x="666794" y="786874"/>
                      </a:lnTo>
                      <a:lnTo>
                        <a:pt x="666782" y="785562"/>
                      </a:lnTo>
                      <a:lnTo>
                        <a:pt x="666744" y="784274"/>
                      </a:lnTo>
                      <a:lnTo>
                        <a:pt x="666497" y="783098"/>
                      </a:lnTo>
                      <a:lnTo>
                        <a:pt x="666225" y="781972"/>
                      </a:lnTo>
                      <a:lnTo>
                        <a:pt x="665447" y="780907"/>
                      </a:lnTo>
                      <a:lnTo>
                        <a:pt x="664643" y="780226"/>
                      </a:lnTo>
                      <a:lnTo>
                        <a:pt x="663592" y="779545"/>
                      </a:lnTo>
                      <a:lnTo>
                        <a:pt x="662702" y="779013"/>
                      </a:lnTo>
                      <a:lnTo>
                        <a:pt x="661936" y="778147"/>
                      </a:lnTo>
                      <a:lnTo>
                        <a:pt x="661244" y="777045"/>
                      </a:lnTo>
                      <a:lnTo>
                        <a:pt x="661144" y="776933"/>
                      </a:lnTo>
                      <a:lnTo>
                        <a:pt x="660440" y="776104"/>
                      </a:lnTo>
                      <a:lnTo>
                        <a:pt x="659748" y="775188"/>
                      </a:lnTo>
                      <a:lnTo>
                        <a:pt x="658845" y="774322"/>
                      </a:lnTo>
                      <a:lnTo>
                        <a:pt x="658190" y="773653"/>
                      </a:lnTo>
                      <a:lnTo>
                        <a:pt x="657708" y="773145"/>
                      </a:lnTo>
                      <a:lnTo>
                        <a:pt x="656818" y="772564"/>
                      </a:lnTo>
                      <a:lnTo>
                        <a:pt x="655718" y="771982"/>
                      </a:lnTo>
                      <a:lnTo>
                        <a:pt x="654815" y="771511"/>
                      </a:lnTo>
                      <a:lnTo>
                        <a:pt x="655507" y="770038"/>
                      </a:lnTo>
                      <a:lnTo>
                        <a:pt x="655507" y="769172"/>
                      </a:lnTo>
                      <a:lnTo>
                        <a:pt x="655470" y="768268"/>
                      </a:lnTo>
                      <a:lnTo>
                        <a:pt x="654914" y="767092"/>
                      </a:lnTo>
                      <a:lnTo>
                        <a:pt x="654395" y="766263"/>
                      </a:lnTo>
                      <a:lnTo>
                        <a:pt x="653888" y="765458"/>
                      </a:lnTo>
                      <a:lnTo>
                        <a:pt x="653109" y="765359"/>
                      </a:lnTo>
                      <a:lnTo>
                        <a:pt x="652306" y="765471"/>
                      </a:lnTo>
                      <a:lnTo>
                        <a:pt x="651206" y="766647"/>
                      </a:lnTo>
                      <a:lnTo>
                        <a:pt x="650390" y="766981"/>
                      </a:lnTo>
                      <a:lnTo>
                        <a:pt x="649438" y="766869"/>
                      </a:lnTo>
                      <a:lnTo>
                        <a:pt x="648832" y="766609"/>
                      </a:lnTo>
                      <a:lnTo>
                        <a:pt x="648300" y="765990"/>
                      </a:lnTo>
                      <a:lnTo>
                        <a:pt x="647892" y="764480"/>
                      </a:lnTo>
                      <a:lnTo>
                        <a:pt x="647806" y="763787"/>
                      </a:lnTo>
                      <a:lnTo>
                        <a:pt x="647695" y="762958"/>
                      </a:lnTo>
                      <a:lnTo>
                        <a:pt x="647423" y="762289"/>
                      </a:lnTo>
                      <a:lnTo>
                        <a:pt x="647176" y="761683"/>
                      </a:lnTo>
                      <a:lnTo>
                        <a:pt x="646817" y="760618"/>
                      </a:lnTo>
                      <a:lnTo>
                        <a:pt x="645853" y="760507"/>
                      </a:lnTo>
                      <a:lnTo>
                        <a:pt x="644765" y="760655"/>
                      </a:lnTo>
                      <a:lnTo>
                        <a:pt x="643430" y="761113"/>
                      </a:lnTo>
                      <a:lnTo>
                        <a:pt x="642725" y="760754"/>
                      </a:lnTo>
                      <a:lnTo>
                        <a:pt x="641748" y="759986"/>
                      </a:lnTo>
                      <a:lnTo>
                        <a:pt x="641279" y="759355"/>
                      </a:lnTo>
                      <a:lnTo>
                        <a:pt x="640463" y="758885"/>
                      </a:lnTo>
                      <a:lnTo>
                        <a:pt x="640154" y="758377"/>
                      </a:lnTo>
                      <a:lnTo>
                        <a:pt x="639771" y="757325"/>
                      </a:lnTo>
                      <a:lnTo>
                        <a:pt x="639573" y="756112"/>
                      </a:lnTo>
                      <a:lnTo>
                        <a:pt x="639276" y="754626"/>
                      </a:lnTo>
                      <a:lnTo>
                        <a:pt x="638670" y="753401"/>
                      </a:lnTo>
                      <a:lnTo>
                        <a:pt x="638028" y="752819"/>
                      </a:lnTo>
                      <a:lnTo>
                        <a:pt x="637249" y="752671"/>
                      </a:lnTo>
                      <a:lnTo>
                        <a:pt x="637162" y="751309"/>
                      </a:lnTo>
                      <a:lnTo>
                        <a:pt x="636878" y="750529"/>
                      </a:lnTo>
                      <a:lnTo>
                        <a:pt x="636544" y="749477"/>
                      </a:lnTo>
                      <a:lnTo>
                        <a:pt x="635901" y="749774"/>
                      </a:lnTo>
                      <a:lnTo>
                        <a:pt x="635073" y="750418"/>
                      </a:lnTo>
                      <a:lnTo>
                        <a:pt x="634406" y="751086"/>
                      </a:lnTo>
                      <a:lnTo>
                        <a:pt x="633404" y="751618"/>
                      </a:lnTo>
                      <a:lnTo>
                        <a:pt x="632217" y="751606"/>
                      </a:lnTo>
                      <a:lnTo>
                        <a:pt x="630920" y="751420"/>
                      </a:lnTo>
                      <a:lnTo>
                        <a:pt x="629807" y="751037"/>
                      </a:lnTo>
                      <a:lnTo>
                        <a:pt x="629152" y="750715"/>
                      </a:lnTo>
                      <a:lnTo>
                        <a:pt x="628521" y="750083"/>
                      </a:lnTo>
                      <a:lnTo>
                        <a:pt x="627903" y="749514"/>
                      </a:lnTo>
                      <a:lnTo>
                        <a:pt x="627384" y="749143"/>
                      </a:lnTo>
                      <a:lnTo>
                        <a:pt x="626333" y="748870"/>
                      </a:lnTo>
                      <a:lnTo>
                        <a:pt x="625431" y="748264"/>
                      </a:lnTo>
                      <a:lnTo>
                        <a:pt x="624800" y="747967"/>
                      </a:lnTo>
                      <a:lnTo>
                        <a:pt x="623477" y="747397"/>
                      </a:lnTo>
                      <a:lnTo>
                        <a:pt x="622600" y="747013"/>
                      </a:lnTo>
                      <a:lnTo>
                        <a:pt x="621463" y="746444"/>
                      </a:lnTo>
                      <a:lnTo>
                        <a:pt x="620461" y="746122"/>
                      </a:lnTo>
                      <a:lnTo>
                        <a:pt x="619472" y="745676"/>
                      </a:lnTo>
                      <a:lnTo>
                        <a:pt x="618520" y="745404"/>
                      </a:lnTo>
                      <a:lnTo>
                        <a:pt x="617568" y="745404"/>
                      </a:lnTo>
                      <a:lnTo>
                        <a:pt x="615912" y="746332"/>
                      </a:lnTo>
                      <a:lnTo>
                        <a:pt x="614750" y="747236"/>
                      </a:lnTo>
                      <a:lnTo>
                        <a:pt x="613328" y="748288"/>
                      </a:lnTo>
                      <a:lnTo>
                        <a:pt x="612500" y="748907"/>
                      </a:lnTo>
                      <a:lnTo>
                        <a:pt x="611412" y="749737"/>
                      </a:lnTo>
                      <a:lnTo>
                        <a:pt x="609880" y="750789"/>
                      </a:lnTo>
                      <a:lnTo>
                        <a:pt x="609249" y="750430"/>
                      </a:lnTo>
                      <a:lnTo>
                        <a:pt x="608977" y="750343"/>
                      </a:lnTo>
                      <a:lnTo>
                        <a:pt x="608087" y="750034"/>
                      </a:lnTo>
                      <a:lnTo>
                        <a:pt x="607493" y="749464"/>
                      </a:lnTo>
                      <a:lnTo>
                        <a:pt x="607432" y="748647"/>
                      </a:lnTo>
                      <a:lnTo>
                        <a:pt x="607802" y="747422"/>
                      </a:lnTo>
                      <a:lnTo>
                        <a:pt x="608557" y="746159"/>
                      </a:lnTo>
                      <a:lnTo>
                        <a:pt x="609027" y="745057"/>
                      </a:lnTo>
                      <a:lnTo>
                        <a:pt x="609212" y="743931"/>
                      </a:lnTo>
                      <a:lnTo>
                        <a:pt x="609261" y="743114"/>
                      </a:lnTo>
                      <a:lnTo>
                        <a:pt x="608853" y="742495"/>
                      </a:lnTo>
                      <a:lnTo>
                        <a:pt x="608248" y="742186"/>
                      </a:lnTo>
                      <a:lnTo>
                        <a:pt x="607630" y="742049"/>
                      </a:lnTo>
                      <a:lnTo>
                        <a:pt x="606727" y="741987"/>
                      </a:lnTo>
                      <a:lnTo>
                        <a:pt x="607160" y="741579"/>
                      </a:lnTo>
                      <a:lnTo>
                        <a:pt x="608050" y="740824"/>
                      </a:lnTo>
                      <a:lnTo>
                        <a:pt x="608792" y="739994"/>
                      </a:lnTo>
                      <a:lnTo>
                        <a:pt x="608792" y="739016"/>
                      </a:lnTo>
                      <a:lnTo>
                        <a:pt x="608816" y="737828"/>
                      </a:lnTo>
                      <a:lnTo>
                        <a:pt x="609274" y="737023"/>
                      </a:lnTo>
                      <a:lnTo>
                        <a:pt x="609743" y="736305"/>
                      </a:lnTo>
                      <a:lnTo>
                        <a:pt x="610077" y="735798"/>
                      </a:lnTo>
                      <a:lnTo>
                        <a:pt x="609484" y="735328"/>
                      </a:lnTo>
                      <a:lnTo>
                        <a:pt x="608433" y="734931"/>
                      </a:lnTo>
                      <a:lnTo>
                        <a:pt x="607419" y="733706"/>
                      </a:lnTo>
                      <a:lnTo>
                        <a:pt x="606529" y="732468"/>
                      </a:lnTo>
                      <a:lnTo>
                        <a:pt x="606542" y="731379"/>
                      </a:lnTo>
                      <a:lnTo>
                        <a:pt x="607110" y="730549"/>
                      </a:lnTo>
                      <a:lnTo>
                        <a:pt x="607506" y="730264"/>
                      </a:lnTo>
                      <a:lnTo>
                        <a:pt x="608000" y="729893"/>
                      </a:lnTo>
                      <a:lnTo>
                        <a:pt x="607877" y="729187"/>
                      </a:lnTo>
                      <a:lnTo>
                        <a:pt x="607630" y="728630"/>
                      </a:lnTo>
                      <a:lnTo>
                        <a:pt x="607172" y="727838"/>
                      </a:lnTo>
                      <a:lnTo>
                        <a:pt x="607123" y="726922"/>
                      </a:lnTo>
                      <a:lnTo>
                        <a:pt x="607976" y="725994"/>
                      </a:lnTo>
                      <a:lnTo>
                        <a:pt x="608866" y="725239"/>
                      </a:lnTo>
                      <a:lnTo>
                        <a:pt x="609508" y="724137"/>
                      </a:lnTo>
                      <a:lnTo>
                        <a:pt x="609583" y="722998"/>
                      </a:lnTo>
                      <a:lnTo>
                        <a:pt x="609237" y="721612"/>
                      </a:lnTo>
                      <a:lnTo>
                        <a:pt x="609076" y="720497"/>
                      </a:lnTo>
                      <a:lnTo>
                        <a:pt x="609336" y="719792"/>
                      </a:lnTo>
                      <a:lnTo>
                        <a:pt x="609904" y="719396"/>
                      </a:lnTo>
                      <a:lnTo>
                        <a:pt x="610671" y="718962"/>
                      </a:lnTo>
                      <a:lnTo>
                        <a:pt x="611363" y="718690"/>
                      </a:lnTo>
                      <a:lnTo>
                        <a:pt x="611820" y="718170"/>
                      </a:lnTo>
                      <a:lnTo>
                        <a:pt x="612290" y="717663"/>
                      </a:lnTo>
                      <a:lnTo>
                        <a:pt x="612686" y="717130"/>
                      </a:lnTo>
                      <a:lnTo>
                        <a:pt x="612203" y="716685"/>
                      </a:lnTo>
                      <a:lnTo>
                        <a:pt x="611610" y="716140"/>
                      </a:lnTo>
                      <a:lnTo>
                        <a:pt x="611017" y="714914"/>
                      </a:lnTo>
                      <a:lnTo>
                        <a:pt x="610559" y="713912"/>
                      </a:lnTo>
                      <a:lnTo>
                        <a:pt x="610312" y="712599"/>
                      </a:lnTo>
                      <a:lnTo>
                        <a:pt x="610300" y="711894"/>
                      </a:lnTo>
                      <a:lnTo>
                        <a:pt x="610052" y="711275"/>
                      </a:lnTo>
                      <a:lnTo>
                        <a:pt x="609447" y="711077"/>
                      </a:lnTo>
                      <a:lnTo>
                        <a:pt x="608878" y="711102"/>
                      </a:lnTo>
                      <a:lnTo>
                        <a:pt x="608062" y="711374"/>
                      </a:lnTo>
                      <a:lnTo>
                        <a:pt x="607358" y="711820"/>
                      </a:lnTo>
                      <a:lnTo>
                        <a:pt x="606801" y="712389"/>
                      </a:lnTo>
                      <a:lnTo>
                        <a:pt x="606406" y="713342"/>
                      </a:lnTo>
                      <a:lnTo>
                        <a:pt x="605145" y="713429"/>
                      </a:lnTo>
                      <a:lnTo>
                        <a:pt x="604032" y="713144"/>
                      </a:lnTo>
                      <a:lnTo>
                        <a:pt x="603080" y="712117"/>
                      </a:lnTo>
                      <a:lnTo>
                        <a:pt x="602326" y="711523"/>
                      </a:lnTo>
                      <a:lnTo>
                        <a:pt x="601782" y="711114"/>
                      </a:lnTo>
                      <a:lnTo>
                        <a:pt x="600744" y="710458"/>
                      </a:lnTo>
                      <a:lnTo>
                        <a:pt x="599767" y="709691"/>
                      </a:lnTo>
                      <a:lnTo>
                        <a:pt x="599248" y="709072"/>
                      </a:lnTo>
                      <a:lnTo>
                        <a:pt x="599186" y="708304"/>
                      </a:lnTo>
                      <a:lnTo>
                        <a:pt x="598778" y="707475"/>
                      </a:lnTo>
                      <a:lnTo>
                        <a:pt x="598074" y="706942"/>
                      </a:lnTo>
                      <a:lnTo>
                        <a:pt x="597221" y="706187"/>
                      </a:lnTo>
                      <a:lnTo>
                        <a:pt x="596417" y="705321"/>
                      </a:lnTo>
                      <a:lnTo>
                        <a:pt x="596368" y="704343"/>
                      </a:lnTo>
                      <a:lnTo>
                        <a:pt x="596565" y="703006"/>
                      </a:lnTo>
                      <a:lnTo>
                        <a:pt x="596837" y="701446"/>
                      </a:lnTo>
                      <a:lnTo>
                        <a:pt x="597208" y="700171"/>
                      </a:lnTo>
                      <a:lnTo>
                        <a:pt x="597740" y="699490"/>
                      </a:lnTo>
                      <a:lnTo>
                        <a:pt x="598395" y="698933"/>
                      </a:lnTo>
                      <a:lnTo>
                        <a:pt x="599112" y="698487"/>
                      </a:lnTo>
                      <a:lnTo>
                        <a:pt x="599149" y="697782"/>
                      </a:lnTo>
                      <a:lnTo>
                        <a:pt x="599063" y="696420"/>
                      </a:lnTo>
                      <a:lnTo>
                        <a:pt x="598927" y="695170"/>
                      </a:lnTo>
                      <a:lnTo>
                        <a:pt x="598234" y="694427"/>
                      </a:lnTo>
                      <a:lnTo>
                        <a:pt x="597567" y="693350"/>
                      </a:lnTo>
                      <a:lnTo>
                        <a:pt x="596640" y="692644"/>
                      </a:lnTo>
                      <a:lnTo>
                        <a:pt x="595403" y="691654"/>
                      </a:lnTo>
                      <a:lnTo>
                        <a:pt x="593636" y="690949"/>
                      </a:lnTo>
                      <a:lnTo>
                        <a:pt x="592523" y="689859"/>
                      </a:lnTo>
                      <a:lnTo>
                        <a:pt x="591237" y="688535"/>
                      </a:lnTo>
                      <a:lnTo>
                        <a:pt x="590521" y="687297"/>
                      </a:lnTo>
                      <a:lnTo>
                        <a:pt x="590261" y="686096"/>
                      </a:lnTo>
                      <a:lnTo>
                        <a:pt x="590335" y="684907"/>
                      </a:lnTo>
                      <a:lnTo>
                        <a:pt x="590867" y="683632"/>
                      </a:lnTo>
                      <a:lnTo>
                        <a:pt x="589989" y="683150"/>
                      </a:lnTo>
                      <a:lnTo>
                        <a:pt x="589173" y="682717"/>
                      </a:lnTo>
                      <a:lnTo>
                        <a:pt x="588320" y="681862"/>
                      </a:lnTo>
                      <a:lnTo>
                        <a:pt x="587282" y="681095"/>
                      </a:lnTo>
                      <a:lnTo>
                        <a:pt x="586305" y="680439"/>
                      </a:lnTo>
                      <a:lnTo>
                        <a:pt x="585489" y="680067"/>
                      </a:lnTo>
                      <a:lnTo>
                        <a:pt x="585254" y="679993"/>
                      </a:lnTo>
                      <a:lnTo>
                        <a:pt x="584846" y="679609"/>
                      </a:lnTo>
                      <a:lnTo>
                        <a:pt x="584166" y="679461"/>
                      </a:lnTo>
                      <a:lnTo>
                        <a:pt x="583462" y="679102"/>
                      </a:lnTo>
                      <a:lnTo>
                        <a:pt x="582621" y="678891"/>
                      </a:lnTo>
                      <a:lnTo>
                        <a:pt x="581422" y="678978"/>
                      </a:lnTo>
                      <a:lnTo>
                        <a:pt x="580433" y="679250"/>
                      </a:lnTo>
                      <a:lnTo>
                        <a:pt x="578925" y="679807"/>
                      </a:lnTo>
                      <a:lnTo>
                        <a:pt x="578022" y="679708"/>
                      </a:lnTo>
                      <a:lnTo>
                        <a:pt x="576811" y="678173"/>
                      </a:lnTo>
                      <a:lnTo>
                        <a:pt x="575933" y="676713"/>
                      </a:lnTo>
                      <a:lnTo>
                        <a:pt x="575291" y="675202"/>
                      </a:lnTo>
                      <a:lnTo>
                        <a:pt x="574722" y="673667"/>
                      </a:lnTo>
                      <a:lnTo>
                        <a:pt x="574277" y="672516"/>
                      </a:lnTo>
                      <a:lnTo>
                        <a:pt x="573757" y="671749"/>
                      </a:lnTo>
                      <a:lnTo>
                        <a:pt x="573065" y="671526"/>
                      </a:lnTo>
                      <a:lnTo>
                        <a:pt x="572126" y="671501"/>
                      </a:lnTo>
                      <a:lnTo>
                        <a:pt x="570964" y="671439"/>
                      </a:lnTo>
                      <a:lnTo>
                        <a:pt x="570061" y="671625"/>
                      </a:lnTo>
                      <a:lnTo>
                        <a:pt x="569517" y="672628"/>
                      </a:lnTo>
                      <a:lnTo>
                        <a:pt x="569035" y="673519"/>
                      </a:lnTo>
                      <a:lnTo>
                        <a:pt x="568640" y="674484"/>
                      </a:lnTo>
                      <a:lnTo>
                        <a:pt x="567775" y="676626"/>
                      </a:lnTo>
                      <a:lnTo>
                        <a:pt x="567552" y="677393"/>
                      </a:lnTo>
                      <a:lnTo>
                        <a:pt x="567317" y="678557"/>
                      </a:lnTo>
                      <a:lnTo>
                        <a:pt x="567082" y="679783"/>
                      </a:lnTo>
                      <a:lnTo>
                        <a:pt x="565760" y="680996"/>
                      </a:lnTo>
                      <a:lnTo>
                        <a:pt x="564288" y="681639"/>
                      </a:lnTo>
                      <a:lnTo>
                        <a:pt x="562409" y="682642"/>
                      </a:lnTo>
                      <a:lnTo>
                        <a:pt x="561185" y="683447"/>
                      </a:lnTo>
                      <a:lnTo>
                        <a:pt x="559850" y="684103"/>
                      </a:lnTo>
                      <a:lnTo>
                        <a:pt x="558997" y="685415"/>
                      </a:lnTo>
                      <a:lnTo>
                        <a:pt x="558008" y="686715"/>
                      </a:lnTo>
                      <a:lnTo>
                        <a:pt x="557440" y="687557"/>
                      </a:lnTo>
                      <a:lnTo>
                        <a:pt x="555672" y="688968"/>
                      </a:lnTo>
                      <a:lnTo>
                        <a:pt x="554473" y="691456"/>
                      </a:lnTo>
                      <a:lnTo>
                        <a:pt x="552371" y="694068"/>
                      </a:lnTo>
                      <a:lnTo>
                        <a:pt x="551222" y="696160"/>
                      </a:lnTo>
                      <a:lnTo>
                        <a:pt x="551011" y="696655"/>
                      </a:lnTo>
                      <a:lnTo>
                        <a:pt x="548514" y="697386"/>
                      </a:lnTo>
                      <a:lnTo>
                        <a:pt x="545869" y="697336"/>
                      </a:lnTo>
                      <a:lnTo>
                        <a:pt x="543792" y="697435"/>
                      </a:lnTo>
                      <a:lnTo>
                        <a:pt x="541085" y="696940"/>
                      </a:lnTo>
                      <a:lnTo>
                        <a:pt x="539997" y="696742"/>
                      </a:lnTo>
                      <a:lnTo>
                        <a:pt x="538056" y="696977"/>
                      </a:lnTo>
                      <a:lnTo>
                        <a:pt x="535003" y="695789"/>
                      </a:lnTo>
                      <a:lnTo>
                        <a:pt x="533470" y="695120"/>
                      </a:lnTo>
                      <a:lnTo>
                        <a:pt x="530478" y="694811"/>
                      </a:lnTo>
                      <a:lnTo>
                        <a:pt x="528649" y="694538"/>
                      </a:lnTo>
                      <a:lnTo>
                        <a:pt x="527561" y="694996"/>
                      </a:lnTo>
                      <a:lnTo>
                        <a:pt x="526213" y="696470"/>
                      </a:lnTo>
                      <a:lnTo>
                        <a:pt x="525496" y="697237"/>
                      </a:lnTo>
                      <a:lnTo>
                        <a:pt x="524581" y="699143"/>
                      </a:lnTo>
                      <a:lnTo>
                        <a:pt x="524013" y="700592"/>
                      </a:lnTo>
                      <a:lnTo>
                        <a:pt x="523370" y="701570"/>
                      </a:lnTo>
                      <a:lnTo>
                        <a:pt x="522764" y="702189"/>
                      </a:lnTo>
                      <a:lnTo>
                        <a:pt x="521182" y="703365"/>
                      </a:lnTo>
                      <a:lnTo>
                        <a:pt x="520032" y="703699"/>
                      </a:lnTo>
                      <a:lnTo>
                        <a:pt x="518809" y="703996"/>
                      </a:lnTo>
                      <a:lnTo>
                        <a:pt x="516991" y="704157"/>
                      </a:lnTo>
                      <a:lnTo>
                        <a:pt x="515162" y="704281"/>
                      </a:lnTo>
                      <a:lnTo>
                        <a:pt x="513579" y="704169"/>
                      </a:lnTo>
                      <a:lnTo>
                        <a:pt x="512529" y="703191"/>
                      </a:lnTo>
                      <a:lnTo>
                        <a:pt x="512009" y="702201"/>
                      </a:lnTo>
                      <a:lnTo>
                        <a:pt x="510835" y="700939"/>
                      </a:lnTo>
                      <a:lnTo>
                        <a:pt x="510341" y="700146"/>
                      </a:lnTo>
                      <a:lnTo>
                        <a:pt x="510192" y="698983"/>
                      </a:lnTo>
                      <a:lnTo>
                        <a:pt x="510279" y="697695"/>
                      </a:lnTo>
                      <a:lnTo>
                        <a:pt x="510477" y="696073"/>
                      </a:lnTo>
                      <a:lnTo>
                        <a:pt x="510440" y="695021"/>
                      </a:lnTo>
                      <a:lnTo>
                        <a:pt x="509883" y="693659"/>
                      </a:lnTo>
                      <a:lnTo>
                        <a:pt x="509352" y="693920"/>
                      </a:lnTo>
                      <a:lnTo>
                        <a:pt x="508425" y="694786"/>
                      </a:lnTo>
                      <a:lnTo>
                        <a:pt x="507225" y="695207"/>
                      </a:lnTo>
                      <a:lnTo>
                        <a:pt x="505804" y="695182"/>
                      </a:lnTo>
                      <a:lnTo>
                        <a:pt x="504790" y="694935"/>
                      </a:lnTo>
                      <a:lnTo>
                        <a:pt x="503888" y="694687"/>
                      </a:lnTo>
                      <a:lnTo>
                        <a:pt x="503912" y="693511"/>
                      </a:lnTo>
                      <a:lnTo>
                        <a:pt x="503850" y="692001"/>
                      </a:lnTo>
                      <a:lnTo>
                        <a:pt x="503888" y="690490"/>
                      </a:lnTo>
                      <a:lnTo>
                        <a:pt x="504024" y="689178"/>
                      </a:lnTo>
                      <a:lnTo>
                        <a:pt x="504024" y="688250"/>
                      </a:lnTo>
                      <a:lnTo>
                        <a:pt x="503999" y="687755"/>
                      </a:lnTo>
                      <a:lnTo>
                        <a:pt x="503307" y="687433"/>
                      </a:lnTo>
                      <a:lnTo>
                        <a:pt x="502503" y="687185"/>
                      </a:lnTo>
                      <a:lnTo>
                        <a:pt x="501366" y="686467"/>
                      </a:lnTo>
                      <a:lnTo>
                        <a:pt x="501044" y="685935"/>
                      </a:lnTo>
                      <a:lnTo>
                        <a:pt x="500710" y="686505"/>
                      </a:lnTo>
                      <a:lnTo>
                        <a:pt x="500698" y="687383"/>
                      </a:lnTo>
                      <a:lnTo>
                        <a:pt x="500389" y="688337"/>
                      </a:lnTo>
                      <a:lnTo>
                        <a:pt x="499759" y="688695"/>
                      </a:lnTo>
                      <a:lnTo>
                        <a:pt x="498782" y="688596"/>
                      </a:lnTo>
                      <a:lnTo>
                        <a:pt x="497769" y="688485"/>
                      </a:lnTo>
                      <a:lnTo>
                        <a:pt x="496223" y="688695"/>
                      </a:lnTo>
                      <a:lnTo>
                        <a:pt x="495284" y="688980"/>
                      </a:lnTo>
                      <a:lnTo>
                        <a:pt x="494047" y="689153"/>
                      </a:lnTo>
                      <a:lnTo>
                        <a:pt x="493157" y="689451"/>
                      </a:lnTo>
                      <a:lnTo>
                        <a:pt x="492490" y="689612"/>
                      </a:lnTo>
                      <a:lnTo>
                        <a:pt x="491946" y="690020"/>
                      </a:lnTo>
                      <a:lnTo>
                        <a:pt x="490870" y="690156"/>
                      </a:lnTo>
                      <a:lnTo>
                        <a:pt x="489795" y="690045"/>
                      </a:lnTo>
                      <a:lnTo>
                        <a:pt x="488769" y="690132"/>
                      </a:lnTo>
                      <a:lnTo>
                        <a:pt x="487594" y="690070"/>
                      </a:lnTo>
                      <a:lnTo>
                        <a:pt x="487285" y="689414"/>
                      </a:lnTo>
                      <a:lnTo>
                        <a:pt x="486655" y="688745"/>
                      </a:lnTo>
                      <a:lnTo>
                        <a:pt x="485938" y="687928"/>
                      </a:lnTo>
                      <a:lnTo>
                        <a:pt x="485159" y="687346"/>
                      </a:lnTo>
                      <a:lnTo>
                        <a:pt x="484158" y="686950"/>
                      </a:lnTo>
                      <a:lnTo>
                        <a:pt x="483292" y="686801"/>
                      </a:lnTo>
                      <a:lnTo>
                        <a:pt x="482291" y="686603"/>
                      </a:lnTo>
                      <a:lnTo>
                        <a:pt x="482316" y="685242"/>
                      </a:lnTo>
                      <a:lnTo>
                        <a:pt x="482130" y="684202"/>
                      </a:lnTo>
                      <a:lnTo>
                        <a:pt x="481871" y="683261"/>
                      </a:lnTo>
                      <a:lnTo>
                        <a:pt x="480993" y="682890"/>
                      </a:lnTo>
                      <a:lnTo>
                        <a:pt x="474330" y="675425"/>
                      </a:lnTo>
                      <a:lnTo>
                        <a:pt x="477742" y="674843"/>
                      </a:lnTo>
                      <a:lnTo>
                        <a:pt x="476852" y="673903"/>
                      </a:lnTo>
                      <a:lnTo>
                        <a:pt x="473601" y="671489"/>
                      </a:lnTo>
                      <a:lnTo>
                        <a:pt x="473230" y="671229"/>
                      </a:lnTo>
                      <a:lnTo>
                        <a:pt x="468780" y="668221"/>
                      </a:lnTo>
                      <a:lnTo>
                        <a:pt x="468137" y="667787"/>
                      </a:lnTo>
                      <a:lnTo>
                        <a:pt x="463785" y="665794"/>
                      </a:lnTo>
                      <a:lnTo>
                        <a:pt x="462055" y="665881"/>
                      </a:lnTo>
                      <a:lnTo>
                        <a:pt x="458259" y="667490"/>
                      </a:lnTo>
                      <a:lnTo>
                        <a:pt x="454823" y="668939"/>
                      </a:lnTo>
                      <a:lnTo>
                        <a:pt x="453352" y="669124"/>
                      </a:lnTo>
                      <a:lnTo>
                        <a:pt x="449408" y="668456"/>
                      </a:lnTo>
                      <a:lnTo>
                        <a:pt x="448259" y="667701"/>
                      </a:lnTo>
                      <a:lnTo>
                        <a:pt x="446775" y="665213"/>
                      </a:lnTo>
                      <a:lnTo>
                        <a:pt x="445873" y="664173"/>
                      </a:lnTo>
                      <a:lnTo>
                        <a:pt x="445465" y="662638"/>
                      </a:lnTo>
                      <a:lnTo>
                        <a:pt x="443005" y="660026"/>
                      </a:lnTo>
                      <a:lnTo>
                        <a:pt x="442473" y="659469"/>
                      </a:lnTo>
                      <a:lnTo>
                        <a:pt x="438468" y="657104"/>
                      </a:lnTo>
                      <a:lnTo>
                        <a:pt x="431533" y="656200"/>
                      </a:lnTo>
                      <a:lnTo>
                        <a:pt x="430420" y="656052"/>
                      </a:lnTo>
                      <a:lnTo>
                        <a:pt x="428121" y="655210"/>
                      </a:lnTo>
                      <a:lnTo>
                        <a:pt x="427243" y="654888"/>
                      </a:lnTo>
                      <a:lnTo>
                        <a:pt x="426798" y="654715"/>
                      </a:lnTo>
                      <a:lnTo>
                        <a:pt x="423423" y="652054"/>
                      </a:lnTo>
                      <a:lnTo>
                        <a:pt x="419406" y="647944"/>
                      </a:lnTo>
                      <a:lnTo>
                        <a:pt x="415264" y="645864"/>
                      </a:lnTo>
                      <a:lnTo>
                        <a:pt x="415054" y="645753"/>
                      </a:lnTo>
                      <a:lnTo>
                        <a:pt x="413225" y="645418"/>
                      </a:lnTo>
                      <a:lnTo>
                        <a:pt x="411345" y="645084"/>
                      </a:lnTo>
                      <a:lnTo>
                        <a:pt x="408342" y="644997"/>
                      </a:lnTo>
                      <a:lnTo>
                        <a:pt x="407810" y="644985"/>
                      </a:lnTo>
                      <a:lnTo>
                        <a:pt x="402643" y="645654"/>
                      </a:lnTo>
                      <a:lnTo>
                        <a:pt x="400924" y="646050"/>
                      </a:lnTo>
                      <a:lnTo>
                        <a:pt x="399354" y="646421"/>
                      </a:lnTo>
                      <a:lnTo>
                        <a:pt x="395572" y="646322"/>
                      </a:lnTo>
                      <a:lnTo>
                        <a:pt x="394126" y="645765"/>
                      </a:lnTo>
                      <a:lnTo>
                        <a:pt x="392605" y="645183"/>
                      </a:lnTo>
                      <a:lnTo>
                        <a:pt x="390318" y="643462"/>
                      </a:lnTo>
                      <a:lnTo>
                        <a:pt x="385781" y="639093"/>
                      </a:lnTo>
                      <a:lnTo>
                        <a:pt x="384965" y="638313"/>
                      </a:lnTo>
                      <a:lnTo>
                        <a:pt x="382233" y="636580"/>
                      </a:lnTo>
                      <a:lnTo>
                        <a:pt x="379044" y="635540"/>
                      </a:lnTo>
                      <a:lnTo>
                        <a:pt x="375273" y="635070"/>
                      </a:lnTo>
                      <a:lnTo>
                        <a:pt x="371985" y="635825"/>
                      </a:lnTo>
                      <a:lnTo>
                        <a:pt x="370909" y="636221"/>
                      </a:lnTo>
                      <a:lnTo>
                        <a:pt x="370427" y="636406"/>
                      </a:lnTo>
                      <a:lnTo>
                        <a:pt x="368128" y="637743"/>
                      </a:lnTo>
                      <a:lnTo>
                        <a:pt x="366892" y="638882"/>
                      </a:lnTo>
                      <a:lnTo>
                        <a:pt x="366385" y="639204"/>
                      </a:lnTo>
                      <a:lnTo>
                        <a:pt x="365000" y="640083"/>
                      </a:lnTo>
                      <a:lnTo>
                        <a:pt x="363431" y="641073"/>
                      </a:lnTo>
                      <a:lnTo>
                        <a:pt x="360315" y="642224"/>
                      </a:lnTo>
                      <a:lnTo>
                        <a:pt x="359166" y="641655"/>
                      </a:lnTo>
                      <a:lnTo>
                        <a:pt x="358263" y="640405"/>
                      </a:lnTo>
                      <a:lnTo>
                        <a:pt x="358164" y="640182"/>
                      </a:lnTo>
                      <a:lnTo>
                        <a:pt x="357596" y="638882"/>
                      </a:lnTo>
                      <a:lnTo>
                        <a:pt x="357188" y="635825"/>
                      </a:lnTo>
                      <a:lnTo>
                        <a:pt x="356199" y="632866"/>
                      </a:lnTo>
                      <a:lnTo>
                        <a:pt x="354975" y="627147"/>
                      </a:lnTo>
                      <a:lnTo>
                        <a:pt x="352416" y="619732"/>
                      </a:lnTo>
                      <a:lnTo>
                        <a:pt x="352305" y="619422"/>
                      </a:lnTo>
                      <a:lnTo>
                        <a:pt x="352008" y="618556"/>
                      </a:lnTo>
                      <a:lnTo>
                        <a:pt x="351922" y="618197"/>
                      </a:lnTo>
                      <a:lnTo>
                        <a:pt x="350945" y="613975"/>
                      </a:lnTo>
                      <a:lnTo>
                        <a:pt x="350611" y="610547"/>
                      </a:lnTo>
                      <a:lnTo>
                        <a:pt x="351019" y="603391"/>
                      </a:lnTo>
                      <a:lnTo>
                        <a:pt x="350450" y="593080"/>
                      </a:lnTo>
                      <a:lnTo>
                        <a:pt x="351106" y="587645"/>
                      </a:lnTo>
                      <a:lnTo>
                        <a:pt x="351106" y="585838"/>
                      </a:lnTo>
                      <a:lnTo>
                        <a:pt x="351847" y="582112"/>
                      </a:lnTo>
                      <a:lnTo>
                        <a:pt x="352033" y="581468"/>
                      </a:lnTo>
                      <a:lnTo>
                        <a:pt x="352836" y="578683"/>
                      </a:lnTo>
                      <a:lnTo>
                        <a:pt x="354060" y="575625"/>
                      </a:lnTo>
                      <a:lnTo>
                        <a:pt x="354950" y="574759"/>
                      </a:lnTo>
                      <a:lnTo>
                        <a:pt x="355148" y="574523"/>
                      </a:lnTo>
                      <a:lnTo>
                        <a:pt x="355716" y="573236"/>
                      </a:lnTo>
                      <a:lnTo>
                        <a:pt x="357225" y="571478"/>
                      </a:lnTo>
                      <a:lnTo>
                        <a:pt x="357756" y="570859"/>
                      </a:lnTo>
                      <a:lnTo>
                        <a:pt x="359462" y="569894"/>
                      </a:lnTo>
                      <a:lnTo>
                        <a:pt x="360315" y="569423"/>
                      </a:lnTo>
                      <a:lnTo>
                        <a:pt x="363072" y="568260"/>
                      </a:lnTo>
                      <a:lnTo>
                        <a:pt x="365730" y="567133"/>
                      </a:lnTo>
                      <a:lnTo>
                        <a:pt x="369265" y="564459"/>
                      </a:lnTo>
                      <a:lnTo>
                        <a:pt x="370576" y="562813"/>
                      </a:lnTo>
                      <a:lnTo>
                        <a:pt x="371157" y="562070"/>
                      </a:lnTo>
                      <a:lnTo>
                        <a:pt x="371738" y="561092"/>
                      </a:lnTo>
                      <a:lnTo>
                        <a:pt x="372801" y="559310"/>
                      </a:lnTo>
                      <a:lnTo>
                        <a:pt x="373975" y="556772"/>
                      </a:lnTo>
                      <a:lnTo>
                        <a:pt x="374037" y="556636"/>
                      </a:lnTo>
                      <a:lnTo>
                        <a:pt x="375112" y="555398"/>
                      </a:lnTo>
                      <a:lnTo>
                        <a:pt x="376374" y="553021"/>
                      </a:lnTo>
                      <a:lnTo>
                        <a:pt x="376584" y="552625"/>
                      </a:lnTo>
                      <a:lnTo>
                        <a:pt x="377548" y="551610"/>
                      </a:lnTo>
                      <a:lnTo>
                        <a:pt x="378141" y="550248"/>
                      </a:lnTo>
                      <a:lnTo>
                        <a:pt x="381764" y="544900"/>
                      </a:lnTo>
                      <a:lnTo>
                        <a:pt x="382864" y="544529"/>
                      </a:lnTo>
                      <a:lnTo>
                        <a:pt x="378512" y="541026"/>
                      </a:lnTo>
                      <a:lnTo>
                        <a:pt x="377424" y="540159"/>
                      </a:lnTo>
                      <a:lnTo>
                        <a:pt x="376027" y="539020"/>
                      </a:lnTo>
                      <a:lnTo>
                        <a:pt x="375026" y="538216"/>
                      </a:lnTo>
                      <a:lnTo>
                        <a:pt x="372962" y="538216"/>
                      </a:lnTo>
                      <a:lnTo>
                        <a:pt x="372133" y="538661"/>
                      </a:lnTo>
                      <a:lnTo>
                        <a:pt x="371590" y="538946"/>
                      </a:lnTo>
                      <a:lnTo>
                        <a:pt x="371330" y="539082"/>
                      </a:lnTo>
                      <a:lnTo>
                        <a:pt x="368474" y="538896"/>
                      </a:lnTo>
                      <a:lnTo>
                        <a:pt x="365322" y="538698"/>
                      </a:lnTo>
                      <a:lnTo>
                        <a:pt x="363603" y="538315"/>
                      </a:lnTo>
                      <a:lnTo>
                        <a:pt x="360476" y="536792"/>
                      </a:lnTo>
                      <a:lnTo>
                        <a:pt x="359079" y="535740"/>
                      </a:lnTo>
                      <a:lnTo>
                        <a:pt x="357101" y="535269"/>
                      </a:lnTo>
                      <a:lnTo>
                        <a:pt x="355383" y="534886"/>
                      </a:lnTo>
                      <a:lnTo>
                        <a:pt x="353331" y="535170"/>
                      </a:lnTo>
                      <a:lnTo>
                        <a:pt x="351773" y="535022"/>
                      </a:lnTo>
                      <a:lnTo>
                        <a:pt x="349301" y="534787"/>
                      </a:lnTo>
                      <a:lnTo>
                        <a:pt x="346025" y="534737"/>
                      </a:lnTo>
                      <a:lnTo>
                        <a:pt x="343293" y="534688"/>
                      </a:lnTo>
                      <a:lnTo>
                        <a:pt x="341327" y="534390"/>
                      </a:lnTo>
                      <a:lnTo>
                        <a:pt x="339522" y="534118"/>
                      </a:lnTo>
                      <a:lnTo>
                        <a:pt x="337792" y="533635"/>
                      </a:lnTo>
                      <a:lnTo>
                        <a:pt x="336271" y="532682"/>
                      </a:lnTo>
                      <a:lnTo>
                        <a:pt x="335344" y="532100"/>
                      </a:lnTo>
                      <a:lnTo>
                        <a:pt x="334751" y="531729"/>
                      </a:lnTo>
                      <a:lnTo>
                        <a:pt x="331302" y="530875"/>
                      </a:lnTo>
                      <a:lnTo>
                        <a:pt x="327556" y="530318"/>
                      </a:lnTo>
                      <a:lnTo>
                        <a:pt x="325331" y="529996"/>
                      </a:lnTo>
                      <a:lnTo>
                        <a:pt x="324033" y="529810"/>
                      </a:lnTo>
                      <a:lnTo>
                        <a:pt x="320608" y="528585"/>
                      </a:lnTo>
                      <a:lnTo>
                        <a:pt x="320361" y="528535"/>
                      </a:lnTo>
                      <a:lnTo>
                        <a:pt x="315713" y="527532"/>
                      </a:lnTo>
                      <a:lnTo>
                        <a:pt x="313055" y="526963"/>
                      </a:lnTo>
                      <a:lnTo>
                        <a:pt x="307554" y="527570"/>
                      </a:lnTo>
                      <a:lnTo>
                        <a:pt x="306145" y="527731"/>
                      </a:lnTo>
                      <a:lnTo>
                        <a:pt x="304501" y="527681"/>
                      </a:lnTo>
                      <a:lnTo>
                        <a:pt x="302375" y="527632"/>
                      </a:lnTo>
                      <a:lnTo>
                        <a:pt x="300558" y="527149"/>
                      </a:lnTo>
                      <a:lnTo>
                        <a:pt x="299915" y="526864"/>
                      </a:lnTo>
                      <a:lnTo>
                        <a:pt x="297603" y="525824"/>
                      </a:lnTo>
                      <a:lnTo>
                        <a:pt x="296478" y="524970"/>
                      </a:lnTo>
                      <a:lnTo>
                        <a:pt x="296206" y="524772"/>
                      </a:lnTo>
                      <a:lnTo>
                        <a:pt x="293696" y="523794"/>
                      </a:lnTo>
                      <a:lnTo>
                        <a:pt x="290037" y="522383"/>
                      </a:lnTo>
                      <a:lnTo>
                        <a:pt x="288752" y="522210"/>
                      </a:lnTo>
                      <a:lnTo>
                        <a:pt x="285847" y="521813"/>
                      </a:lnTo>
                      <a:lnTo>
                        <a:pt x="284944" y="521912"/>
                      </a:lnTo>
                      <a:lnTo>
                        <a:pt x="284203" y="521999"/>
                      </a:lnTo>
                      <a:lnTo>
                        <a:pt x="275240" y="521368"/>
                      </a:lnTo>
                      <a:lnTo>
                        <a:pt x="266784" y="520761"/>
                      </a:lnTo>
                      <a:lnTo>
                        <a:pt x="264732" y="520278"/>
                      </a:lnTo>
                      <a:lnTo>
                        <a:pt x="261123" y="519239"/>
                      </a:lnTo>
                      <a:lnTo>
                        <a:pt x="260739" y="519041"/>
                      </a:lnTo>
                      <a:lnTo>
                        <a:pt x="256920" y="517035"/>
                      </a:lnTo>
                      <a:lnTo>
                        <a:pt x="255424" y="515884"/>
                      </a:lnTo>
                      <a:lnTo>
                        <a:pt x="254447" y="515129"/>
                      </a:lnTo>
                      <a:lnTo>
                        <a:pt x="251740" y="513606"/>
                      </a:lnTo>
                      <a:lnTo>
                        <a:pt x="250294" y="513061"/>
                      </a:lnTo>
                      <a:lnTo>
                        <a:pt x="246968" y="511799"/>
                      </a:lnTo>
                      <a:lnTo>
                        <a:pt x="242716" y="511229"/>
                      </a:lnTo>
                      <a:lnTo>
                        <a:pt x="241146" y="511031"/>
                      </a:lnTo>
                      <a:lnTo>
                        <a:pt x="240849" y="510920"/>
                      </a:lnTo>
                      <a:lnTo>
                        <a:pt x="240058" y="510635"/>
                      </a:lnTo>
                      <a:lnTo>
                        <a:pt x="239329" y="510363"/>
                      </a:lnTo>
                      <a:lnTo>
                        <a:pt x="231689" y="509026"/>
                      </a:lnTo>
                      <a:lnTo>
                        <a:pt x="231033" y="508481"/>
                      </a:lnTo>
                      <a:lnTo>
                        <a:pt x="230539" y="508073"/>
                      </a:lnTo>
                      <a:lnTo>
                        <a:pt x="228722" y="507590"/>
                      </a:lnTo>
                      <a:lnTo>
                        <a:pt x="227325" y="506835"/>
                      </a:lnTo>
                      <a:lnTo>
                        <a:pt x="226175" y="505882"/>
                      </a:lnTo>
                      <a:lnTo>
                        <a:pt x="219772" y="501871"/>
                      </a:lnTo>
                      <a:lnTo>
                        <a:pt x="218449" y="500719"/>
                      </a:lnTo>
                      <a:lnTo>
                        <a:pt x="217806" y="500286"/>
                      </a:lnTo>
                      <a:lnTo>
                        <a:pt x="212293" y="496523"/>
                      </a:lnTo>
                      <a:lnTo>
                        <a:pt x="210068" y="494431"/>
                      </a:lnTo>
                      <a:lnTo>
                        <a:pt x="209412" y="493379"/>
                      </a:lnTo>
                      <a:lnTo>
                        <a:pt x="208436" y="492376"/>
                      </a:lnTo>
                      <a:lnTo>
                        <a:pt x="207360" y="491274"/>
                      </a:lnTo>
                      <a:lnTo>
                        <a:pt x="205865" y="489999"/>
                      </a:lnTo>
                      <a:lnTo>
                        <a:pt x="202997" y="487561"/>
                      </a:lnTo>
                      <a:lnTo>
                        <a:pt x="201365" y="486521"/>
                      </a:lnTo>
                      <a:lnTo>
                        <a:pt x="198979" y="484986"/>
                      </a:lnTo>
                      <a:lnTo>
                        <a:pt x="194924" y="483030"/>
                      </a:lnTo>
                      <a:lnTo>
                        <a:pt x="194615" y="482881"/>
                      </a:lnTo>
                      <a:lnTo>
                        <a:pt x="191908" y="481074"/>
                      </a:lnTo>
                      <a:lnTo>
                        <a:pt x="190672" y="480591"/>
                      </a:lnTo>
                      <a:lnTo>
                        <a:pt x="188508" y="478672"/>
                      </a:lnTo>
                      <a:lnTo>
                        <a:pt x="188224" y="478400"/>
                      </a:lnTo>
                      <a:lnTo>
                        <a:pt x="187470" y="477732"/>
                      </a:lnTo>
                      <a:lnTo>
                        <a:pt x="184429" y="474203"/>
                      </a:lnTo>
                      <a:lnTo>
                        <a:pt x="181462" y="469425"/>
                      </a:lnTo>
                      <a:lnTo>
                        <a:pt x="181054" y="468187"/>
                      </a:lnTo>
                      <a:lnTo>
                        <a:pt x="180151" y="466850"/>
                      </a:lnTo>
                      <a:lnTo>
                        <a:pt x="179979" y="466231"/>
                      </a:lnTo>
                      <a:lnTo>
                        <a:pt x="179744" y="465427"/>
                      </a:lnTo>
                      <a:lnTo>
                        <a:pt x="178841" y="464090"/>
                      </a:lnTo>
                      <a:lnTo>
                        <a:pt x="177605" y="459695"/>
                      </a:lnTo>
                      <a:lnTo>
                        <a:pt x="177605" y="458358"/>
                      </a:lnTo>
                      <a:lnTo>
                        <a:pt x="177197" y="456638"/>
                      </a:lnTo>
                      <a:lnTo>
                        <a:pt x="177222" y="455561"/>
                      </a:lnTo>
                      <a:lnTo>
                        <a:pt x="177271" y="452924"/>
                      </a:lnTo>
                      <a:lnTo>
                        <a:pt x="178186" y="445571"/>
                      </a:lnTo>
                      <a:lnTo>
                        <a:pt x="178619" y="443293"/>
                      </a:lnTo>
                      <a:lnTo>
                        <a:pt x="178915" y="441758"/>
                      </a:lnTo>
                      <a:lnTo>
                        <a:pt x="179200" y="441114"/>
                      </a:lnTo>
                      <a:lnTo>
                        <a:pt x="179583" y="440235"/>
                      </a:lnTo>
                      <a:lnTo>
                        <a:pt x="179707" y="439220"/>
                      </a:lnTo>
                      <a:lnTo>
                        <a:pt x="179818" y="438230"/>
                      </a:lnTo>
                      <a:lnTo>
                        <a:pt x="180436" y="435593"/>
                      </a:lnTo>
                      <a:lnTo>
                        <a:pt x="181054" y="432981"/>
                      </a:lnTo>
                      <a:lnTo>
                        <a:pt x="181215" y="431322"/>
                      </a:lnTo>
                      <a:lnTo>
                        <a:pt x="181141" y="430840"/>
                      </a:lnTo>
                      <a:lnTo>
                        <a:pt x="180955" y="429948"/>
                      </a:lnTo>
                      <a:lnTo>
                        <a:pt x="180955" y="429948"/>
                      </a:lnTo>
                      <a:lnTo>
                        <a:pt x="180893" y="429639"/>
                      </a:lnTo>
                      <a:lnTo>
                        <a:pt x="179088" y="427349"/>
                      </a:lnTo>
                      <a:lnTo>
                        <a:pt x="175627" y="424588"/>
                      </a:lnTo>
                      <a:lnTo>
                        <a:pt x="171523" y="422199"/>
                      </a:lnTo>
                      <a:lnTo>
                        <a:pt x="168321" y="421048"/>
                      </a:lnTo>
                      <a:lnTo>
                        <a:pt x="166269" y="420763"/>
                      </a:lnTo>
                      <a:lnTo>
                        <a:pt x="162981" y="421345"/>
                      </a:lnTo>
                      <a:lnTo>
                        <a:pt x="154921" y="425541"/>
                      </a:lnTo>
                      <a:lnTo>
                        <a:pt x="153511" y="426136"/>
                      </a:lnTo>
                      <a:lnTo>
                        <a:pt x="152461" y="426594"/>
                      </a:lnTo>
                      <a:lnTo>
                        <a:pt x="150730" y="426965"/>
                      </a:lnTo>
                      <a:lnTo>
                        <a:pt x="149345" y="427819"/>
                      </a:lnTo>
                      <a:lnTo>
                        <a:pt x="146626" y="428871"/>
                      </a:lnTo>
                      <a:lnTo>
                        <a:pt x="143572" y="429639"/>
                      </a:lnTo>
                      <a:lnTo>
                        <a:pt x="142719" y="430060"/>
                      </a:lnTo>
                      <a:lnTo>
                        <a:pt x="142188" y="430307"/>
                      </a:lnTo>
                      <a:lnTo>
                        <a:pt x="138739" y="430790"/>
                      </a:lnTo>
                      <a:lnTo>
                        <a:pt x="137169" y="431261"/>
                      </a:lnTo>
                      <a:lnTo>
                        <a:pt x="133015" y="431001"/>
                      </a:lnTo>
                      <a:lnTo>
                        <a:pt x="131247" y="430877"/>
                      </a:lnTo>
                      <a:lnTo>
                        <a:pt x="128231" y="430171"/>
                      </a:lnTo>
                      <a:lnTo>
                        <a:pt x="125994" y="429639"/>
                      </a:lnTo>
                      <a:lnTo>
                        <a:pt x="120233" y="429639"/>
                      </a:lnTo>
                      <a:lnTo>
                        <a:pt x="113990" y="428686"/>
                      </a:lnTo>
                      <a:lnTo>
                        <a:pt x="112111" y="428686"/>
                      </a:lnTo>
                      <a:lnTo>
                        <a:pt x="99119" y="425826"/>
                      </a:lnTo>
                      <a:lnTo>
                        <a:pt x="98377" y="425579"/>
                      </a:lnTo>
                      <a:lnTo>
                        <a:pt x="97301" y="425232"/>
                      </a:lnTo>
                      <a:lnTo>
                        <a:pt x="92468" y="423635"/>
                      </a:lnTo>
                      <a:lnTo>
                        <a:pt x="91541" y="423548"/>
                      </a:lnTo>
                      <a:lnTo>
                        <a:pt x="88265" y="423251"/>
                      </a:lnTo>
                      <a:lnTo>
                        <a:pt x="87053" y="423635"/>
                      </a:lnTo>
                      <a:lnTo>
                        <a:pt x="83827" y="424675"/>
                      </a:lnTo>
                      <a:lnTo>
                        <a:pt x="80823" y="426235"/>
                      </a:lnTo>
                      <a:lnTo>
                        <a:pt x="77732" y="427844"/>
                      </a:lnTo>
                      <a:lnTo>
                        <a:pt x="74642" y="429453"/>
                      </a:lnTo>
                      <a:lnTo>
                        <a:pt x="74456" y="429540"/>
                      </a:lnTo>
                      <a:lnTo>
                        <a:pt x="73146" y="429738"/>
                      </a:lnTo>
                      <a:lnTo>
                        <a:pt x="72194" y="430258"/>
                      </a:lnTo>
                      <a:lnTo>
                        <a:pt x="71589" y="430592"/>
                      </a:lnTo>
                      <a:lnTo>
                        <a:pt x="65173" y="431929"/>
                      </a:lnTo>
                      <a:lnTo>
                        <a:pt x="64999" y="431979"/>
                      </a:lnTo>
                      <a:lnTo>
                        <a:pt x="60821" y="433167"/>
                      </a:lnTo>
                      <a:lnTo>
                        <a:pt x="52019" y="436509"/>
                      </a:lnTo>
                      <a:lnTo>
                        <a:pt x="48570" y="436893"/>
                      </a:lnTo>
                      <a:lnTo>
                        <a:pt x="46766" y="436608"/>
                      </a:lnTo>
                      <a:lnTo>
                        <a:pt x="39509" y="433452"/>
                      </a:lnTo>
                      <a:lnTo>
                        <a:pt x="34008" y="431062"/>
                      </a:lnTo>
                      <a:lnTo>
                        <a:pt x="31387" y="429924"/>
                      </a:lnTo>
                      <a:lnTo>
                        <a:pt x="25540" y="428698"/>
                      </a:lnTo>
                      <a:lnTo>
                        <a:pt x="21856" y="427918"/>
                      </a:lnTo>
                      <a:lnTo>
                        <a:pt x="20459" y="427794"/>
                      </a:lnTo>
                      <a:lnTo>
                        <a:pt x="19804" y="427733"/>
                      </a:lnTo>
                      <a:lnTo>
                        <a:pt x="19396" y="427572"/>
                      </a:lnTo>
                      <a:lnTo>
                        <a:pt x="18407" y="427163"/>
                      </a:lnTo>
                      <a:lnTo>
                        <a:pt x="17010" y="426210"/>
                      </a:lnTo>
                      <a:lnTo>
                        <a:pt x="15663" y="424143"/>
                      </a:lnTo>
                      <a:lnTo>
                        <a:pt x="15453" y="423821"/>
                      </a:lnTo>
                      <a:lnTo>
                        <a:pt x="15045" y="422298"/>
                      </a:lnTo>
                      <a:lnTo>
                        <a:pt x="14908" y="422112"/>
                      </a:lnTo>
                      <a:lnTo>
                        <a:pt x="14303" y="421246"/>
                      </a:lnTo>
                      <a:lnTo>
                        <a:pt x="13883" y="420008"/>
                      </a:lnTo>
                      <a:lnTo>
                        <a:pt x="10767" y="415044"/>
                      </a:lnTo>
                      <a:lnTo>
                        <a:pt x="7318" y="412184"/>
                      </a:lnTo>
                      <a:lnTo>
                        <a:pt x="6119" y="411504"/>
                      </a:lnTo>
                      <a:lnTo>
                        <a:pt x="4920" y="410835"/>
                      </a:lnTo>
                      <a:lnTo>
                        <a:pt x="4599" y="410649"/>
                      </a:lnTo>
                      <a:lnTo>
                        <a:pt x="4277" y="410563"/>
                      </a:lnTo>
                      <a:lnTo>
                        <a:pt x="1150" y="409597"/>
                      </a:lnTo>
                      <a:lnTo>
                        <a:pt x="902" y="409350"/>
                      </a:lnTo>
                      <a:lnTo>
                        <a:pt x="507" y="408966"/>
                      </a:lnTo>
                      <a:lnTo>
                        <a:pt x="297" y="408755"/>
                      </a:lnTo>
                      <a:lnTo>
                        <a:pt x="0" y="408458"/>
                      </a:lnTo>
                      <a:lnTo>
                        <a:pt x="334" y="404930"/>
                      </a:lnTo>
                      <a:lnTo>
                        <a:pt x="902" y="403408"/>
                      </a:lnTo>
                      <a:lnTo>
                        <a:pt x="3202" y="399298"/>
                      </a:lnTo>
                      <a:lnTo>
                        <a:pt x="3622" y="397961"/>
                      </a:lnTo>
                      <a:lnTo>
                        <a:pt x="4599" y="395980"/>
                      </a:lnTo>
                      <a:lnTo>
                        <a:pt x="6577" y="391957"/>
                      </a:lnTo>
                      <a:lnTo>
                        <a:pt x="6985" y="390422"/>
                      </a:lnTo>
                      <a:lnTo>
                        <a:pt x="8332" y="387513"/>
                      </a:lnTo>
                      <a:lnTo>
                        <a:pt x="9692" y="384604"/>
                      </a:lnTo>
                      <a:lnTo>
                        <a:pt x="13141" y="379454"/>
                      </a:lnTo>
                      <a:lnTo>
                        <a:pt x="15317" y="374205"/>
                      </a:lnTo>
                      <a:lnTo>
                        <a:pt x="16021" y="371631"/>
                      </a:lnTo>
                      <a:lnTo>
                        <a:pt x="16021" y="370009"/>
                      </a:lnTo>
                      <a:lnTo>
                        <a:pt x="15861" y="368672"/>
                      </a:lnTo>
                      <a:lnTo>
                        <a:pt x="15613" y="366766"/>
                      </a:lnTo>
                      <a:lnTo>
                        <a:pt x="15119" y="365330"/>
                      </a:lnTo>
                      <a:lnTo>
                        <a:pt x="13796" y="362755"/>
                      </a:lnTo>
                      <a:lnTo>
                        <a:pt x="12288" y="361146"/>
                      </a:lnTo>
                      <a:lnTo>
                        <a:pt x="9779" y="358459"/>
                      </a:lnTo>
                      <a:lnTo>
                        <a:pt x="8604" y="357494"/>
                      </a:lnTo>
                      <a:lnTo>
                        <a:pt x="7467" y="356553"/>
                      </a:lnTo>
                      <a:lnTo>
                        <a:pt x="4104" y="351973"/>
                      </a:lnTo>
                      <a:lnTo>
                        <a:pt x="3375" y="350636"/>
                      </a:lnTo>
                      <a:lnTo>
                        <a:pt x="2707" y="349398"/>
                      </a:lnTo>
                      <a:lnTo>
                        <a:pt x="1718" y="343097"/>
                      </a:lnTo>
                      <a:lnTo>
                        <a:pt x="2473" y="339396"/>
                      </a:lnTo>
                      <a:lnTo>
                        <a:pt x="2868" y="337464"/>
                      </a:lnTo>
                      <a:lnTo>
                        <a:pt x="4179" y="334419"/>
                      </a:lnTo>
                      <a:lnTo>
                        <a:pt x="4710" y="333540"/>
                      </a:lnTo>
                      <a:lnTo>
                        <a:pt x="8048" y="327933"/>
                      </a:lnTo>
                      <a:lnTo>
                        <a:pt x="8727" y="325915"/>
                      </a:lnTo>
                      <a:lnTo>
                        <a:pt x="9198" y="324491"/>
                      </a:lnTo>
                      <a:lnTo>
                        <a:pt x="9272" y="323377"/>
                      </a:lnTo>
                      <a:lnTo>
                        <a:pt x="9445" y="320963"/>
                      </a:lnTo>
                      <a:lnTo>
                        <a:pt x="8876" y="317881"/>
                      </a:lnTo>
                      <a:lnTo>
                        <a:pt x="8629" y="316482"/>
                      </a:lnTo>
                      <a:lnTo>
                        <a:pt x="8283" y="315603"/>
                      </a:lnTo>
                      <a:lnTo>
                        <a:pt x="7961" y="314761"/>
                      </a:lnTo>
                      <a:lnTo>
                        <a:pt x="7912" y="314328"/>
                      </a:lnTo>
                      <a:lnTo>
                        <a:pt x="7801" y="313424"/>
                      </a:lnTo>
                      <a:lnTo>
                        <a:pt x="7739" y="312149"/>
                      </a:lnTo>
                      <a:lnTo>
                        <a:pt x="7640" y="309995"/>
                      </a:lnTo>
                      <a:lnTo>
                        <a:pt x="7714" y="308869"/>
                      </a:lnTo>
                      <a:lnTo>
                        <a:pt x="7850" y="306876"/>
                      </a:lnTo>
                      <a:lnTo>
                        <a:pt x="7887" y="306467"/>
                      </a:lnTo>
                      <a:lnTo>
                        <a:pt x="8134" y="304660"/>
                      </a:lnTo>
                      <a:lnTo>
                        <a:pt x="8864" y="302754"/>
                      </a:lnTo>
                      <a:lnTo>
                        <a:pt x="9111" y="301033"/>
                      </a:lnTo>
                      <a:lnTo>
                        <a:pt x="10001" y="298198"/>
                      </a:lnTo>
                      <a:lnTo>
                        <a:pt x="10186" y="297604"/>
                      </a:lnTo>
                      <a:lnTo>
                        <a:pt x="11830" y="294732"/>
                      </a:lnTo>
                      <a:lnTo>
                        <a:pt x="13030" y="292986"/>
                      </a:lnTo>
                      <a:lnTo>
                        <a:pt x="14303" y="291117"/>
                      </a:lnTo>
                      <a:lnTo>
                        <a:pt x="16108" y="288914"/>
                      </a:lnTo>
                      <a:lnTo>
                        <a:pt x="20879" y="285287"/>
                      </a:lnTo>
                      <a:lnTo>
                        <a:pt x="21139" y="285163"/>
                      </a:lnTo>
                      <a:lnTo>
                        <a:pt x="21275" y="285101"/>
                      </a:lnTo>
                      <a:lnTo>
                        <a:pt x="24736" y="283380"/>
                      </a:lnTo>
                      <a:lnTo>
                        <a:pt x="27394" y="282898"/>
                      </a:lnTo>
                      <a:lnTo>
                        <a:pt x="29990" y="282427"/>
                      </a:lnTo>
                      <a:lnTo>
                        <a:pt x="37482" y="283764"/>
                      </a:lnTo>
                      <a:lnTo>
                        <a:pt x="40684" y="285200"/>
                      </a:lnTo>
                      <a:lnTo>
                        <a:pt x="44540" y="285101"/>
                      </a:lnTo>
                      <a:lnTo>
                        <a:pt x="48570" y="283393"/>
                      </a:lnTo>
                      <a:lnTo>
                        <a:pt x="51364" y="280335"/>
                      </a:lnTo>
                      <a:lnTo>
                        <a:pt x="52266" y="278614"/>
                      </a:lnTo>
                      <a:lnTo>
                        <a:pt x="53243" y="277575"/>
                      </a:lnTo>
                      <a:lnTo>
                        <a:pt x="53379" y="277253"/>
                      </a:lnTo>
                      <a:lnTo>
                        <a:pt x="53824" y="276238"/>
                      </a:lnTo>
                      <a:lnTo>
                        <a:pt x="54541" y="275408"/>
                      </a:lnTo>
                      <a:lnTo>
                        <a:pt x="54900" y="274987"/>
                      </a:lnTo>
                      <a:lnTo>
                        <a:pt x="55308" y="274059"/>
                      </a:lnTo>
                      <a:lnTo>
                        <a:pt x="55468" y="273663"/>
                      </a:lnTo>
                      <a:lnTo>
                        <a:pt x="56210" y="272648"/>
                      </a:lnTo>
                      <a:lnTo>
                        <a:pt x="58102" y="270036"/>
                      </a:lnTo>
                      <a:lnTo>
                        <a:pt x="60734" y="268327"/>
                      </a:lnTo>
                      <a:lnTo>
                        <a:pt x="61822" y="267783"/>
                      </a:lnTo>
                      <a:lnTo>
                        <a:pt x="63281" y="267077"/>
                      </a:lnTo>
                      <a:lnTo>
                        <a:pt x="67002" y="265616"/>
                      </a:lnTo>
                      <a:lnTo>
                        <a:pt x="69116" y="264787"/>
                      </a:lnTo>
                      <a:lnTo>
                        <a:pt x="70389" y="264143"/>
                      </a:lnTo>
                      <a:lnTo>
                        <a:pt x="71576" y="263549"/>
                      </a:lnTo>
                      <a:lnTo>
                        <a:pt x="73146" y="263363"/>
                      </a:lnTo>
                      <a:lnTo>
                        <a:pt x="73826" y="262918"/>
                      </a:lnTo>
                      <a:lnTo>
                        <a:pt x="77089" y="260788"/>
                      </a:lnTo>
                      <a:lnTo>
                        <a:pt x="80736" y="257644"/>
                      </a:lnTo>
                      <a:lnTo>
                        <a:pt x="81527" y="256976"/>
                      </a:lnTo>
                      <a:lnTo>
                        <a:pt x="85063" y="254500"/>
                      </a:lnTo>
                      <a:lnTo>
                        <a:pt x="86930" y="252829"/>
                      </a:lnTo>
                      <a:lnTo>
                        <a:pt x="87189" y="252581"/>
                      </a:lnTo>
                      <a:lnTo>
                        <a:pt x="87461" y="252433"/>
                      </a:lnTo>
                      <a:lnTo>
                        <a:pt x="93519" y="248966"/>
                      </a:lnTo>
                      <a:lnTo>
                        <a:pt x="96238" y="247729"/>
                      </a:lnTo>
                      <a:lnTo>
                        <a:pt x="98785" y="246206"/>
                      </a:lnTo>
                      <a:lnTo>
                        <a:pt x="100021" y="245154"/>
                      </a:lnTo>
                      <a:lnTo>
                        <a:pt x="100577" y="244362"/>
                      </a:lnTo>
                      <a:lnTo>
                        <a:pt x="100750" y="244102"/>
                      </a:lnTo>
                      <a:lnTo>
                        <a:pt x="101492" y="242381"/>
                      </a:lnTo>
                      <a:lnTo>
                        <a:pt x="103223" y="233233"/>
                      </a:lnTo>
                      <a:lnTo>
                        <a:pt x="103619" y="228764"/>
                      </a:lnTo>
                      <a:lnTo>
                        <a:pt x="103878" y="225793"/>
                      </a:lnTo>
                      <a:lnTo>
                        <a:pt x="104780" y="222265"/>
                      </a:lnTo>
                      <a:lnTo>
                        <a:pt x="105436" y="220742"/>
                      </a:lnTo>
                      <a:lnTo>
                        <a:pt x="106350" y="219678"/>
                      </a:lnTo>
                      <a:lnTo>
                        <a:pt x="107253" y="218638"/>
                      </a:lnTo>
                      <a:lnTo>
                        <a:pt x="109800" y="216929"/>
                      </a:lnTo>
                      <a:lnTo>
                        <a:pt x="111110" y="216546"/>
                      </a:lnTo>
                      <a:lnTo>
                        <a:pt x="111864" y="216162"/>
                      </a:lnTo>
                      <a:lnTo>
                        <a:pt x="116623" y="213785"/>
                      </a:lnTo>
                      <a:lnTo>
                        <a:pt x="117884" y="213439"/>
                      </a:lnTo>
                      <a:lnTo>
                        <a:pt x="118020" y="213401"/>
                      </a:lnTo>
                      <a:lnTo>
                        <a:pt x="119590" y="213166"/>
                      </a:lnTo>
                      <a:lnTo>
                        <a:pt x="123200" y="212634"/>
                      </a:lnTo>
                      <a:lnTo>
                        <a:pt x="130840" y="213018"/>
                      </a:lnTo>
                      <a:lnTo>
                        <a:pt x="132237" y="212349"/>
                      </a:lnTo>
                      <a:lnTo>
                        <a:pt x="133015" y="211681"/>
                      </a:lnTo>
                      <a:lnTo>
                        <a:pt x="133225" y="211495"/>
                      </a:lnTo>
                      <a:lnTo>
                        <a:pt x="133547" y="210641"/>
                      </a:lnTo>
                      <a:lnTo>
                        <a:pt x="133881" y="209787"/>
                      </a:lnTo>
                      <a:lnTo>
                        <a:pt x="133967" y="206246"/>
                      </a:lnTo>
                      <a:lnTo>
                        <a:pt x="133547" y="203003"/>
                      </a:lnTo>
                      <a:lnTo>
                        <a:pt x="135067" y="201703"/>
                      </a:lnTo>
                      <a:lnTo>
                        <a:pt x="135772" y="201097"/>
                      </a:lnTo>
                      <a:lnTo>
                        <a:pt x="138146" y="200280"/>
                      </a:lnTo>
                      <a:lnTo>
                        <a:pt x="141594" y="199104"/>
                      </a:lnTo>
                      <a:lnTo>
                        <a:pt x="144339" y="197507"/>
                      </a:lnTo>
                      <a:lnTo>
                        <a:pt x="144982" y="197148"/>
                      </a:lnTo>
                      <a:lnTo>
                        <a:pt x="146700" y="196145"/>
                      </a:lnTo>
                      <a:lnTo>
                        <a:pt x="150322" y="193570"/>
                      </a:lnTo>
                      <a:lnTo>
                        <a:pt x="151398" y="192580"/>
                      </a:lnTo>
                      <a:lnTo>
                        <a:pt x="154673" y="189572"/>
                      </a:lnTo>
                      <a:lnTo>
                        <a:pt x="155465" y="188544"/>
                      </a:lnTo>
                      <a:lnTo>
                        <a:pt x="156812" y="185276"/>
                      </a:lnTo>
                      <a:lnTo>
                        <a:pt x="158209" y="180226"/>
                      </a:lnTo>
                      <a:lnTo>
                        <a:pt x="159025" y="178790"/>
                      </a:lnTo>
                      <a:lnTo>
                        <a:pt x="159829" y="175806"/>
                      </a:lnTo>
                      <a:lnTo>
                        <a:pt x="159927" y="175460"/>
                      </a:lnTo>
                      <a:lnTo>
                        <a:pt x="160830" y="174024"/>
                      </a:lnTo>
                      <a:lnTo>
                        <a:pt x="161411" y="172501"/>
                      </a:lnTo>
                      <a:lnTo>
                        <a:pt x="165132" y="168156"/>
                      </a:lnTo>
                      <a:lnTo>
                        <a:pt x="165762" y="166299"/>
                      </a:lnTo>
                      <a:lnTo>
                        <a:pt x="164946" y="161818"/>
                      </a:lnTo>
                      <a:lnTo>
                        <a:pt x="163735" y="159515"/>
                      </a:lnTo>
                      <a:lnTo>
                        <a:pt x="161571" y="155430"/>
                      </a:lnTo>
                      <a:lnTo>
                        <a:pt x="161164" y="153994"/>
                      </a:lnTo>
                      <a:lnTo>
                        <a:pt x="159544" y="150392"/>
                      </a:lnTo>
                      <a:lnTo>
                        <a:pt x="159359" y="149984"/>
                      </a:lnTo>
                      <a:lnTo>
                        <a:pt x="158370" y="145218"/>
                      </a:lnTo>
                      <a:lnTo>
                        <a:pt x="158283" y="144388"/>
                      </a:lnTo>
                      <a:lnTo>
                        <a:pt x="158209" y="143695"/>
                      </a:lnTo>
                      <a:lnTo>
                        <a:pt x="158951" y="139969"/>
                      </a:lnTo>
                      <a:lnTo>
                        <a:pt x="159767" y="138644"/>
                      </a:lnTo>
                      <a:lnTo>
                        <a:pt x="161905" y="136924"/>
                      </a:lnTo>
                      <a:lnTo>
                        <a:pt x="162289" y="136800"/>
                      </a:lnTo>
                      <a:lnTo>
                        <a:pt x="163710" y="136354"/>
                      </a:lnTo>
                      <a:lnTo>
                        <a:pt x="165441" y="136453"/>
                      </a:lnTo>
                      <a:lnTo>
                        <a:pt x="169137" y="136069"/>
                      </a:lnTo>
                      <a:lnTo>
                        <a:pt x="175466" y="134918"/>
                      </a:lnTo>
                      <a:lnTo>
                        <a:pt x="178260" y="133680"/>
                      </a:lnTo>
                      <a:lnTo>
                        <a:pt x="179570" y="132826"/>
                      </a:lnTo>
                      <a:lnTo>
                        <a:pt x="186147" y="127293"/>
                      </a:lnTo>
                      <a:lnTo>
                        <a:pt x="190672" y="125869"/>
                      </a:lnTo>
                      <a:lnTo>
                        <a:pt x="193057" y="126166"/>
                      </a:lnTo>
                      <a:lnTo>
                        <a:pt x="194454" y="126339"/>
                      </a:lnTo>
                      <a:lnTo>
                        <a:pt x="195295" y="126674"/>
                      </a:lnTo>
                      <a:lnTo>
                        <a:pt x="200944" y="128927"/>
                      </a:lnTo>
                      <a:lnTo>
                        <a:pt x="203096" y="129459"/>
                      </a:lnTo>
                      <a:lnTo>
                        <a:pt x="204393" y="129781"/>
                      </a:lnTo>
                      <a:lnTo>
                        <a:pt x="208225" y="130103"/>
                      </a:lnTo>
                      <a:lnTo>
                        <a:pt x="212293" y="130449"/>
                      </a:lnTo>
                      <a:lnTo>
                        <a:pt x="217460" y="129880"/>
                      </a:lnTo>
                      <a:lnTo>
                        <a:pt x="222788" y="128345"/>
                      </a:lnTo>
                      <a:lnTo>
                        <a:pt x="223715" y="128073"/>
                      </a:lnTo>
                      <a:lnTo>
                        <a:pt x="225273" y="127887"/>
                      </a:lnTo>
                      <a:lnTo>
                        <a:pt x="228524" y="126686"/>
                      </a:lnTo>
                      <a:lnTo>
                        <a:pt x="234062" y="124644"/>
                      </a:lnTo>
                      <a:lnTo>
                        <a:pt x="237190" y="123876"/>
                      </a:lnTo>
                      <a:lnTo>
                        <a:pt x="237820" y="123579"/>
                      </a:lnTo>
                      <a:lnTo>
                        <a:pt x="238587" y="123208"/>
                      </a:lnTo>
                      <a:lnTo>
                        <a:pt x="240070" y="123022"/>
                      </a:lnTo>
                      <a:lnTo>
                        <a:pt x="241467" y="122168"/>
                      </a:lnTo>
                      <a:lnTo>
                        <a:pt x="242048" y="122007"/>
                      </a:lnTo>
                      <a:lnTo>
                        <a:pt x="242864" y="121784"/>
                      </a:lnTo>
                      <a:lnTo>
                        <a:pt x="246387" y="119024"/>
                      </a:lnTo>
                      <a:lnTo>
                        <a:pt x="249354" y="117872"/>
                      </a:lnTo>
                      <a:lnTo>
                        <a:pt x="252865" y="117080"/>
                      </a:lnTo>
                      <a:lnTo>
                        <a:pt x="254039" y="116820"/>
                      </a:lnTo>
                      <a:lnTo>
                        <a:pt x="255078" y="116981"/>
                      </a:lnTo>
                      <a:lnTo>
                        <a:pt x="255931" y="117117"/>
                      </a:lnTo>
                      <a:lnTo>
                        <a:pt x="257921" y="116870"/>
                      </a:lnTo>
                      <a:lnTo>
                        <a:pt x="264646" y="116065"/>
                      </a:lnTo>
                      <a:lnTo>
                        <a:pt x="266290" y="116251"/>
                      </a:lnTo>
                      <a:lnTo>
                        <a:pt x="267773" y="116746"/>
                      </a:lnTo>
                      <a:lnTo>
                        <a:pt x="269986" y="117489"/>
                      </a:lnTo>
                      <a:lnTo>
                        <a:pt x="271865" y="118764"/>
                      </a:lnTo>
                      <a:lnTo>
                        <a:pt x="272533" y="119209"/>
                      </a:lnTo>
                      <a:lnTo>
                        <a:pt x="273930" y="119779"/>
                      </a:lnTo>
                      <a:lnTo>
                        <a:pt x="274474" y="120113"/>
                      </a:lnTo>
                      <a:lnTo>
                        <a:pt x="279604" y="123121"/>
                      </a:lnTo>
                      <a:lnTo>
                        <a:pt x="283708" y="123963"/>
                      </a:lnTo>
                      <a:lnTo>
                        <a:pt x="287083" y="124644"/>
                      </a:lnTo>
                      <a:lnTo>
                        <a:pt x="290890" y="125163"/>
                      </a:lnTo>
                      <a:lnTo>
                        <a:pt x="293412" y="125510"/>
                      </a:lnTo>
                      <a:lnTo>
                        <a:pt x="299161" y="125795"/>
                      </a:lnTo>
                      <a:lnTo>
                        <a:pt x="307134" y="123888"/>
                      </a:lnTo>
                      <a:lnTo>
                        <a:pt x="307431" y="123876"/>
                      </a:lnTo>
                      <a:lnTo>
                        <a:pt x="310744" y="123789"/>
                      </a:lnTo>
                      <a:lnTo>
                        <a:pt x="312388" y="124359"/>
                      </a:lnTo>
                      <a:lnTo>
                        <a:pt x="315515" y="129125"/>
                      </a:lnTo>
                      <a:lnTo>
                        <a:pt x="316393" y="130016"/>
                      </a:lnTo>
                      <a:lnTo>
                        <a:pt x="317567" y="131229"/>
                      </a:lnTo>
                      <a:lnTo>
                        <a:pt x="322611" y="131675"/>
                      </a:lnTo>
                      <a:lnTo>
                        <a:pt x="326678" y="132021"/>
                      </a:lnTo>
                      <a:lnTo>
                        <a:pt x="331710" y="132467"/>
                      </a:lnTo>
                      <a:lnTo>
                        <a:pt x="334541" y="132603"/>
                      </a:lnTo>
                      <a:lnTo>
                        <a:pt x="339510" y="132851"/>
                      </a:lnTo>
                      <a:lnTo>
                        <a:pt x="341661" y="132455"/>
                      </a:lnTo>
                      <a:lnTo>
                        <a:pt x="342638" y="132269"/>
                      </a:lnTo>
                      <a:lnTo>
                        <a:pt x="344035" y="131601"/>
                      </a:lnTo>
                      <a:lnTo>
                        <a:pt x="344170" y="131539"/>
                      </a:lnTo>
                      <a:lnTo>
                        <a:pt x="345184" y="131031"/>
                      </a:lnTo>
                      <a:lnTo>
                        <a:pt x="346247" y="129694"/>
                      </a:lnTo>
                      <a:lnTo>
                        <a:pt x="347780" y="128531"/>
                      </a:lnTo>
                      <a:lnTo>
                        <a:pt x="348633" y="127887"/>
                      </a:lnTo>
                      <a:lnTo>
                        <a:pt x="351600" y="126835"/>
                      </a:lnTo>
                      <a:lnTo>
                        <a:pt x="352057" y="126785"/>
                      </a:lnTo>
                      <a:lnTo>
                        <a:pt x="353318" y="126649"/>
                      </a:lnTo>
                      <a:lnTo>
                        <a:pt x="362120" y="129211"/>
                      </a:lnTo>
                      <a:lnTo>
                        <a:pt x="363888" y="128840"/>
                      </a:lnTo>
                      <a:lnTo>
                        <a:pt x="368042" y="127020"/>
                      </a:lnTo>
                      <a:lnTo>
                        <a:pt x="369105" y="126835"/>
                      </a:lnTo>
                      <a:lnTo>
                        <a:pt x="371330" y="126451"/>
                      </a:lnTo>
                      <a:lnTo>
                        <a:pt x="375348" y="126550"/>
                      </a:lnTo>
                      <a:lnTo>
                        <a:pt x="379130" y="127404"/>
                      </a:lnTo>
                      <a:lnTo>
                        <a:pt x="384594" y="129570"/>
                      </a:lnTo>
                      <a:lnTo>
                        <a:pt x="385373" y="129880"/>
                      </a:lnTo>
                      <a:lnTo>
                        <a:pt x="385596" y="129991"/>
                      </a:lnTo>
                      <a:lnTo>
                        <a:pt x="388340" y="131415"/>
                      </a:lnTo>
                      <a:lnTo>
                        <a:pt x="389959" y="131885"/>
                      </a:lnTo>
                      <a:lnTo>
                        <a:pt x="393594" y="131786"/>
                      </a:lnTo>
                      <a:lnTo>
                        <a:pt x="394521" y="131353"/>
                      </a:lnTo>
                      <a:lnTo>
                        <a:pt x="395040" y="131068"/>
                      </a:lnTo>
                      <a:lnTo>
                        <a:pt x="397043" y="129026"/>
                      </a:lnTo>
                      <a:lnTo>
                        <a:pt x="398044" y="126414"/>
                      </a:lnTo>
                      <a:lnTo>
                        <a:pt x="398860" y="124260"/>
                      </a:lnTo>
                      <a:lnTo>
                        <a:pt x="399255" y="122712"/>
                      </a:lnTo>
                      <a:lnTo>
                        <a:pt x="399354" y="122341"/>
                      </a:lnTo>
                      <a:lnTo>
                        <a:pt x="399515" y="117191"/>
                      </a:lnTo>
                      <a:lnTo>
                        <a:pt x="399416" y="116610"/>
                      </a:lnTo>
                      <a:lnTo>
                        <a:pt x="398947" y="113948"/>
                      </a:lnTo>
                      <a:lnTo>
                        <a:pt x="397129" y="109937"/>
                      </a:lnTo>
                      <a:lnTo>
                        <a:pt x="396721" y="108415"/>
                      </a:lnTo>
                      <a:lnTo>
                        <a:pt x="395819" y="107362"/>
                      </a:lnTo>
                      <a:lnTo>
                        <a:pt x="395535" y="106892"/>
                      </a:lnTo>
                      <a:lnTo>
                        <a:pt x="392778" y="102397"/>
                      </a:lnTo>
                      <a:lnTo>
                        <a:pt x="392555" y="102199"/>
                      </a:lnTo>
                      <a:lnTo>
                        <a:pt x="390639" y="100490"/>
                      </a:lnTo>
                      <a:lnTo>
                        <a:pt x="389255" y="99707"/>
                      </a:lnTo>
                      <a:lnTo>
                        <a:pt x="387932" y="98964"/>
                      </a:lnTo>
                      <a:lnTo>
                        <a:pt x="386041" y="98487"/>
                      </a:lnTo>
                      <a:lnTo>
                        <a:pt x="380119" y="98296"/>
                      </a:lnTo>
                      <a:lnTo>
                        <a:pt x="378067" y="96294"/>
                      </a:lnTo>
                      <a:lnTo>
                        <a:pt x="377400" y="93144"/>
                      </a:lnTo>
                      <a:lnTo>
                        <a:pt x="376831" y="91714"/>
                      </a:lnTo>
                      <a:lnTo>
                        <a:pt x="376336" y="90662"/>
                      </a:lnTo>
                      <a:lnTo>
                        <a:pt x="375533" y="89858"/>
                      </a:lnTo>
                      <a:lnTo>
                        <a:pt x="375187" y="89517"/>
                      </a:lnTo>
                      <a:lnTo>
                        <a:pt x="373370" y="89040"/>
                      </a:lnTo>
                      <a:lnTo>
                        <a:pt x="365161" y="87992"/>
                      </a:lnTo>
                      <a:lnTo>
                        <a:pt x="363431" y="87994"/>
                      </a:lnTo>
                      <a:lnTo>
                        <a:pt x="361378" y="87518"/>
                      </a:lnTo>
                      <a:lnTo>
                        <a:pt x="356879" y="86168"/>
                      </a:lnTo>
                      <a:lnTo>
                        <a:pt x="354394" y="85419"/>
                      </a:lnTo>
                      <a:lnTo>
                        <a:pt x="353232" y="84840"/>
                      </a:lnTo>
                      <a:lnTo>
                        <a:pt x="350191" y="83319"/>
                      </a:lnTo>
                      <a:lnTo>
                        <a:pt x="347706" y="81064"/>
                      </a:lnTo>
                      <a:lnTo>
                        <a:pt x="346828" y="80267"/>
                      </a:lnTo>
                      <a:lnTo>
                        <a:pt x="346173" y="78930"/>
                      </a:lnTo>
                      <a:lnTo>
                        <a:pt x="344356" y="76734"/>
                      </a:lnTo>
                      <a:lnTo>
                        <a:pt x="343107" y="74320"/>
                      </a:lnTo>
                      <a:lnTo>
                        <a:pt x="342391" y="72921"/>
                      </a:lnTo>
                      <a:lnTo>
                        <a:pt x="341982" y="71488"/>
                      </a:lnTo>
                      <a:lnTo>
                        <a:pt x="340338" y="69102"/>
                      </a:lnTo>
                      <a:lnTo>
                        <a:pt x="333391" y="63948"/>
                      </a:lnTo>
                      <a:lnTo>
                        <a:pt x="340190" y="61232"/>
                      </a:lnTo>
                      <a:lnTo>
                        <a:pt x="349338" y="60442"/>
                      </a:lnTo>
                      <a:lnTo>
                        <a:pt x="352775" y="60691"/>
                      </a:lnTo>
                      <a:lnTo>
                        <a:pt x="355371" y="63219"/>
                      </a:lnTo>
                      <a:lnTo>
                        <a:pt x="358696" y="64630"/>
                      </a:lnTo>
                      <a:lnTo>
                        <a:pt x="361193" y="64813"/>
                      </a:lnTo>
                      <a:lnTo>
                        <a:pt x="362169" y="64302"/>
                      </a:lnTo>
                      <a:lnTo>
                        <a:pt x="363183" y="63500"/>
                      </a:lnTo>
                      <a:lnTo>
                        <a:pt x="366064" y="62837"/>
                      </a:lnTo>
                      <a:lnTo>
                        <a:pt x="370007" y="64294"/>
                      </a:lnTo>
                      <a:lnTo>
                        <a:pt x="373740" y="64572"/>
                      </a:lnTo>
                      <a:lnTo>
                        <a:pt x="376312" y="63886"/>
                      </a:lnTo>
                      <a:lnTo>
                        <a:pt x="378117" y="64604"/>
                      </a:lnTo>
                      <a:lnTo>
                        <a:pt x="379192" y="66727"/>
                      </a:lnTo>
                      <a:lnTo>
                        <a:pt x="380911" y="68606"/>
                      </a:lnTo>
                      <a:lnTo>
                        <a:pt x="383222" y="67316"/>
                      </a:lnTo>
                      <a:lnTo>
                        <a:pt x="387413" y="65878"/>
                      </a:lnTo>
                      <a:lnTo>
                        <a:pt x="394645" y="65541"/>
                      </a:lnTo>
                      <a:lnTo>
                        <a:pt x="404275" y="70057"/>
                      </a:lnTo>
                      <a:lnTo>
                        <a:pt x="405659" y="72205"/>
                      </a:lnTo>
                      <a:lnTo>
                        <a:pt x="407526" y="72344"/>
                      </a:lnTo>
                      <a:lnTo>
                        <a:pt x="412916" y="71581"/>
                      </a:lnTo>
                      <a:lnTo>
                        <a:pt x="415586" y="73243"/>
                      </a:lnTo>
                      <a:lnTo>
                        <a:pt x="420963" y="76276"/>
                      </a:lnTo>
                      <a:lnTo>
                        <a:pt x="429147" y="86530"/>
                      </a:lnTo>
                      <a:lnTo>
                        <a:pt x="434030" y="88068"/>
                      </a:lnTo>
                      <a:lnTo>
                        <a:pt x="440038" y="87729"/>
                      </a:lnTo>
                      <a:lnTo>
                        <a:pt x="441843" y="86785"/>
                      </a:lnTo>
                      <a:lnTo>
                        <a:pt x="444241" y="87334"/>
                      </a:lnTo>
                      <a:lnTo>
                        <a:pt x="447517" y="88087"/>
                      </a:lnTo>
                      <a:lnTo>
                        <a:pt x="449247" y="89402"/>
                      </a:lnTo>
                      <a:lnTo>
                        <a:pt x="450076" y="89420"/>
                      </a:lnTo>
                      <a:lnTo>
                        <a:pt x="453426" y="89498"/>
                      </a:lnTo>
                      <a:lnTo>
                        <a:pt x="455651" y="89550"/>
                      </a:lnTo>
                      <a:lnTo>
                        <a:pt x="463377" y="84253"/>
                      </a:lnTo>
                      <a:lnTo>
                        <a:pt x="465182" y="83509"/>
                      </a:lnTo>
                      <a:lnTo>
                        <a:pt x="467889" y="83500"/>
                      </a:lnTo>
                      <a:lnTo>
                        <a:pt x="472501" y="85346"/>
                      </a:lnTo>
                      <a:lnTo>
                        <a:pt x="475443" y="85085"/>
                      </a:lnTo>
                      <a:lnTo>
                        <a:pt x="477742" y="82890"/>
                      </a:lnTo>
                      <a:lnTo>
                        <a:pt x="479745" y="74832"/>
                      </a:lnTo>
                      <a:lnTo>
                        <a:pt x="481821" y="66537"/>
                      </a:lnTo>
                      <a:lnTo>
                        <a:pt x="483688" y="63107"/>
                      </a:lnTo>
                      <a:lnTo>
                        <a:pt x="485023" y="61682"/>
                      </a:lnTo>
                      <a:lnTo>
                        <a:pt x="489300" y="61107"/>
                      </a:lnTo>
                      <a:lnTo>
                        <a:pt x="496433" y="61616"/>
                      </a:lnTo>
                      <a:lnTo>
                        <a:pt x="502256" y="62447"/>
                      </a:lnTo>
                      <a:lnTo>
                        <a:pt x="509982" y="65213"/>
                      </a:lnTo>
                      <a:lnTo>
                        <a:pt x="514692" y="64928"/>
                      </a:lnTo>
                      <a:lnTo>
                        <a:pt x="515434" y="64630"/>
                      </a:lnTo>
                      <a:lnTo>
                        <a:pt x="518153" y="63536"/>
                      </a:lnTo>
                      <a:lnTo>
                        <a:pt x="532011" y="54810"/>
                      </a:lnTo>
                      <a:lnTo>
                        <a:pt x="538093" y="49869"/>
                      </a:lnTo>
                      <a:lnTo>
                        <a:pt x="544806" y="42840"/>
                      </a:lnTo>
                      <a:lnTo>
                        <a:pt x="550678" y="39651"/>
                      </a:lnTo>
                      <a:lnTo>
                        <a:pt x="552433" y="39170"/>
                      </a:lnTo>
                      <a:lnTo>
                        <a:pt x="558738" y="37438"/>
                      </a:lnTo>
                      <a:lnTo>
                        <a:pt x="562372" y="34779"/>
                      </a:lnTo>
                      <a:lnTo>
                        <a:pt x="564474" y="32051"/>
                      </a:lnTo>
                      <a:lnTo>
                        <a:pt x="566637" y="31528"/>
                      </a:lnTo>
                      <a:lnTo>
                        <a:pt x="587430" y="30869"/>
                      </a:lnTo>
                      <a:lnTo>
                        <a:pt x="593116" y="31091"/>
                      </a:lnTo>
                      <a:lnTo>
                        <a:pt x="595268" y="33013"/>
                      </a:lnTo>
                      <a:lnTo>
                        <a:pt x="596355" y="33982"/>
                      </a:lnTo>
                      <a:lnTo>
                        <a:pt x="598803" y="42679"/>
                      </a:lnTo>
                      <a:lnTo>
                        <a:pt x="600249" y="44094"/>
                      </a:lnTo>
                      <a:lnTo>
                        <a:pt x="602994" y="44567"/>
                      </a:lnTo>
                      <a:lnTo>
                        <a:pt x="605268" y="44359"/>
                      </a:lnTo>
                      <a:lnTo>
                        <a:pt x="606616" y="43019"/>
                      </a:lnTo>
                      <a:lnTo>
                        <a:pt x="608371" y="35027"/>
                      </a:lnTo>
                      <a:lnTo>
                        <a:pt x="609694" y="23273"/>
                      </a:lnTo>
                      <a:lnTo>
                        <a:pt x="609162" y="19084"/>
                      </a:lnTo>
                      <a:lnTo>
                        <a:pt x="610238" y="18947"/>
                      </a:lnTo>
                      <a:lnTo>
                        <a:pt x="617272" y="17165"/>
                      </a:lnTo>
                      <a:lnTo>
                        <a:pt x="621883" y="15551"/>
                      </a:lnTo>
                      <a:lnTo>
                        <a:pt x="622934" y="14196"/>
                      </a:lnTo>
                      <a:lnTo>
                        <a:pt x="624640" y="12103"/>
                      </a:lnTo>
                      <a:lnTo>
                        <a:pt x="625282" y="9032"/>
                      </a:lnTo>
                      <a:lnTo>
                        <a:pt x="626469" y="7679"/>
                      </a:lnTo>
                      <a:lnTo>
                        <a:pt x="630920" y="6118"/>
                      </a:lnTo>
                      <a:lnTo>
                        <a:pt x="634158" y="5220"/>
                      </a:lnTo>
                      <a:lnTo>
                        <a:pt x="638782" y="4042"/>
                      </a:lnTo>
                      <a:lnTo>
                        <a:pt x="642008" y="1978"/>
                      </a:lnTo>
                      <a:lnTo>
                        <a:pt x="644246" y="376"/>
                      </a:lnTo>
                      <a:lnTo>
                        <a:pt x="647015" y="0"/>
                      </a:lnTo>
                      <a:lnTo>
                        <a:pt x="649005" y="1590"/>
                      </a:lnTo>
                      <a:lnTo>
                        <a:pt x="649673" y="4533"/>
                      </a:lnTo>
                      <a:lnTo>
                        <a:pt x="650872" y="7108"/>
                      </a:lnTo>
                      <a:lnTo>
                        <a:pt x="652590" y="8207"/>
                      </a:lnTo>
                      <a:lnTo>
                        <a:pt x="653257" y="10047"/>
                      </a:lnTo>
                      <a:lnTo>
                        <a:pt x="652343" y="13608"/>
                      </a:lnTo>
                      <a:lnTo>
                        <a:pt x="653406" y="15569"/>
                      </a:lnTo>
                      <a:lnTo>
                        <a:pt x="655001" y="17898"/>
                      </a:lnTo>
                      <a:lnTo>
                        <a:pt x="656583" y="19735"/>
                      </a:lnTo>
                      <a:lnTo>
                        <a:pt x="657906" y="20999"/>
                      </a:lnTo>
                      <a:lnTo>
                        <a:pt x="659426" y="21348"/>
                      </a:lnTo>
                      <a:lnTo>
                        <a:pt x="663048" y="21805"/>
                      </a:lnTo>
                    </a:path>
                  </a:pathLst>
                </a:custGeom>
                <a:solidFill>
                  <a:schemeClr val="accent1">
                    <a:lumMod val="40000"/>
                    <a:lumOff val="60000"/>
                  </a:schemeClr>
                </a:solidFill>
                <a:ln w="12352" cap="flat">
                  <a:solidFill>
                    <a:srgbClr val="000000"/>
                  </a:solidFill>
                  <a:prstDash val="solid"/>
                  <a:round/>
                </a:ln>
              </p:spPr>
              <p:txBody>
                <a:bodyPr rtlCol="0" anchor="ctr"/>
                <a:lstStyle/>
                <a:p>
                  <a:endParaRPr lang="LID4096"/>
                </a:p>
              </p:txBody>
            </p:sp>
            <p:sp>
              <p:nvSpPr>
                <p:cNvPr id="102" name="Freeform: Shape 101">
                  <a:extLst>
                    <a:ext uri="{FF2B5EF4-FFF2-40B4-BE49-F238E27FC236}">
                      <a16:creationId xmlns:a16="http://schemas.microsoft.com/office/drawing/2014/main" id="{75FAA1F5-0A8A-02FB-3821-34E61F83211F}"/>
                    </a:ext>
                  </a:extLst>
                </p:cNvPr>
                <p:cNvSpPr/>
                <p:nvPr/>
              </p:nvSpPr>
              <p:spPr>
                <a:xfrm>
                  <a:off x="8078657" y="1193478"/>
                  <a:ext cx="1446440" cy="1972329"/>
                </a:xfrm>
                <a:custGeom>
                  <a:avLst/>
                  <a:gdLst>
                    <a:gd name="connsiteX0" fmla="*/ 1309037 w 1446440"/>
                    <a:gd name="connsiteY0" fmla="*/ 6638 h 1972329"/>
                    <a:gd name="connsiteX1" fmla="*/ 1310681 w 1446440"/>
                    <a:gd name="connsiteY1" fmla="*/ 9023 h 1972329"/>
                    <a:gd name="connsiteX2" fmla="*/ 1311089 w 1446440"/>
                    <a:gd name="connsiteY2" fmla="*/ 10457 h 1972329"/>
                    <a:gd name="connsiteX3" fmla="*/ 1311806 w 1446440"/>
                    <a:gd name="connsiteY3" fmla="*/ 11855 h 1972329"/>
                    <a:gd name="connsiteX4" fmla="*/ 1313055 w 1446440"/>
                    <a:gd name="connsiteY4" fmla="*/ 14269 h 1972329"/>
                    <a:gd name="connsiteX5" fmla="*/ 1314872 w 1446440"/>
                    <a:gd name="connsiteY5" fmla="*/ 16465 h 1972329"/>
                    <a:gd name="connsiteX6" fmla="*/ 1315527 w 1446440"/>
                    <a:gd name="connsiteY6" fmla="*/ 17802 h 1972329"/>
                    <a:gd name="connsiteX7" fmla="*/ 1316405 w 1446440"/>
                    <a:gd name="connsiteY7" fmla="*/ 18599 h 1972329"/>
                    <a:gd name="connsiteX8" fmla="*/ 1318889 w 1446440"/>
                    <a:gd name="connsiteY8" fmla="*/ 20854 h 1972329"/>
                    <a:gd name="connsiteX9" fmla="*/ 1321931 w 1446440"/>
                    <a:gd name="connsiteY9" fmla="*/ 22375 h 1972329"/>
                    <a:gd name="connsiteX10" fmla="*/ 1323092 w 1446440"/>
                    <a:gd name="connsiteY10" fmla="*/ 22955 h 1972329"/>
                    <a:gd name="connsiteX11" fmla="*/ 1325577 w 1446440"/>
                    <a:gd name="connsiteY11" fmla="*/ 23703 h 1972329"/>
                    <a:gd name="connsiteX12" fmla="*/ 1330077 w 1446440"/>
                    <a:gd name="connsiteY12" fmla="*/ 25053 h 1972329"/>
                    <a:gd name="connsiteX13" fmla="*/ 1332129 w 1446440"/>
                    <a:gd name="connsiteY13" fmla="*/ 25529 h 1972329"/>
                    <a:gd name="connsiteX14" fmla="*/ 1333860 w 1446440"/>
                    <a:gd name="connsiteY14" fmla="*/ 25527 h 1972329"/>
                    <a:gd name="connsiteX15" fmla="*/ 1342068 w 1446440"/>
                    <a:gd name="connsiteY15" fmla="*/ 26575 h 1972329"/>
                    <a:gd name="connsiteX16" fmla="*/ 1343885 w 1446440"/>
                    <a:gd name="connsiteY16" fmla="*/ 27052 h 1972329"/>
                    <a:gd name="connsiteX17" fmla="*/ 1344232 w 1446440"/>
                    <a:gd name="connsiteY17" fmla="*/ 27394 h 1972329"/>
                    <a:gd name="connsiteX18" fmla="*/ 1345035 w 1446440"/>
                    <a:gd name="connsiteY18" fmla="*/ 28197 h 1972329"/>
                    <a:gd name="connsiteX19" fmla="*/ 1345530 w 1446440"/>
                    <a:gd name="connsiteY19" fmla="*/ 29249 h 1972329"/>
                    <a:gd name="connsiteX20" fmla="*/ 1346098 w 1446440"/>
                    <a:gd name="connsiteY20" fmla="*/ 30679 h 1972329"/>
                    <a:gd name="connsiteX21" fmla="*/ 1346766 w 1446440"/>
                    <a:gd name="connsiteY21" fmla="*/ 33829 h 1972329"/>
                    <a:gd name="connsiteX22" fmla="*/ 1348818 w 1446440"/>
                    <a:gd name="connsiteY22" fmla="*/ 35831 h 1972329"/>
                    <a:gd name="connsiteX23" fmla="*/ 1354739 w 1446440"/>
                    <a:gd name="connsiteY23" fmla="*/ 36022 h 1972329"/>
                    <a:gd name="connsiteX24" fmla="*/ 1356631 w 1446440"/>
                    <a:gd name="connsiteY24" fmla="*/ 36500 h 1972329"/>
                    <a:gd name="connsiteX25" fmla="*/ 1357953 w 1446440"/>
                    <a:gd name="connsiteY25" fmla="*/ 37242 h 1972329"/>
                    <a:gd name="connsiteX26" fmla="*/ 1359338 w 1446440"/>
                    <a:gd name="connsiteY26" fmla="*/ 38025 h 1972329"/>
                    <a:gd name="connsiteX27" fmla="*/ 1361254 w 1446440"/>
                    <a:gd name="connsiteY27" fmla="*/ 39734 h 1972329"/>
                    <a:gd name="connsiteX28" fmla="*/ 1361477 w 1446440"/>
                    <a:gd name="connsiteY28" fmla="*/ 39932 h 1972329"/>
                    <a:gd name="connsiteX29" fmla="*/ 1364233 w 1446440"/>
                    <a:gd name="connsiteY29" fmla="*/ 44427 h 1972329"/>
                    <a:gd name="connsiteX30" fmla="*/ 1364518 w 1446440"/>
                    <a:gd name="connsiteY30" fmla="*/ 44898 h 1972329"/>
                    <a:gd name="connsiteX31" fmla="*/ 1365420 w 1446440"/>
                    <a:gd name="connsiteY31" fmla="*/ 45950 h 1972329"/>
                    <a:gd name="connsiteX32" fmla="*/ 1365828 w 1446440"/>
                    <a:gd name="connsiteY32" fmla="*/ 47472 h 1972329"/>
                    <a:gd name="connsiteX33" fmla="*/ 1367645 w 1446440"/>
                    <a:gd name="connsiteY33" fmla="*/ 51483 h 1972329"/>
                    <a:gd name="connsiteX34" fmla="*/ 1368115 w 1446440"/>
                    <a:gd name="connsiteY34" fmla="*/ 54145 h 1972329"/>
                    <a:gd name="connsiteX35" fmla="*/ 1368214 w 1446440"/>
                    <a:gd name="connsiteY35" fmla="*/ 54727 h 1972329"/>
                    <a:gd name="connsiteX36" fmla="*/ 1368053 w 1446440"/>
                    <a:gd name="connsiteY36" fmla="*/ 59876 h 1972329"/>
                    <a:gd name="connsiteX37" fmla="*/ 1367954 w 1446440"/>
                    <a:gd name="connsiteY37" fmla="*/ 60248 h 1972329"/>
                    <a:gd name="connsiteX38" fmla="*/ 1367559 w 1446440"/>
                    <a:gd name="connsiteY38" fmla="*/ 61795 h 1972329"/>
                    <a:gd name="connsiteX39" fmla="*/ 1366743 w 1446440"/>
                    <a:gd name="connsiteY39" fmla="*/ 63949 h 1972329"/>
                    <a:gd name="connsiteX40" fmla="*/ 1365742 w 1446440"/>
                    <a:gd name="connsiteY40" fmla="*/ 66561 h 1972329"/>
                    <a:gd name="connsiteX41" fmla="*/ 1363739 w 1446440"/>
                    <a:gd name="connsiteY41" fmla="*/ 68604 h 1972329"/>
                    <a:gd name="connsiteX42" fmla="*/ 1363220 w 1446440"/>
                    <a:gd name="connsiteY42" fmla="*/ 68888 h 1972329"/>
                    <a:gd name="connsiteX43" fmla="*/ 1362293 w 1446440"/>
                    <a:gd name="connsiteY43" fmla="*/ 69322 h 1972329"/>
                    <a:gd name="connsiteX44" fmla="*/ 1358658 w 1446440"/>
                    <a:gd name="connsiteY44" fmla="*/ 69420 h 1972329"/>
                    <a:gd name="connsiteX45" fmla="*/ 1357039 w 1446440"/>
                    <a:gd name="connsiteY45" fmla="*/ 68950 h 1972329"/>
                    <a:gd name="connsiteX46" fmla="*/ 1354294 w 1446440"/>
                    <a:gd name="connsiteY46" fmla="*/ 67526 h 1972329"/>
                    <a:gd name="connsiteX47" fmla="*/ 1354072 w 1446440"/>
                    <a:gd name="connsiteY47" fmla="*/ 67415 h 1972329"/>
                    <a:gd name="connsiteX48" fmla="*/ 1353293 w 1446440"/>
                    <a:gd name="connsiteY48" fmla="*/ 67106 h 1972329"/>
                    <a:gd name="connsiteX49" fmla="*/ 1347829 w 1446440"/>
                    <a:gd name="connsiteY49" fmla="*/ 64939 h 1972329"/>
                    <a:gd name="connsiteX50" fmla="*/ 1344046 w 1446440"/>
                    <a:gd name="connsiteY50" fmla="*/ 64085 h 1972329"/>
                    <a:gd name="connsiteX51" fmla="*/ 1340028 w 1446440"/>
                    <a:gd name="connsiteY51" fmla="*/ 63986 h 1972329"/>
                    <a:gd name="connsiteX52" fmla="*/ 1337803 w 1446440"/>
                    <a:gd name="connsiteY52" fmla="*/ 64370 h 1972329"/>
                    <a:gd name="connsiteX53" fmla="*/ 1336740 w 1446440"/>
                    <a:gd name="connsiteY53" fmla="*/ 64556 h 1972329"/>
                    <a:gd name="connsiteX54" fmla="*/ 1332587 w 1446440"/>
                    <a:gd name="connsiteY54" fmla="*/ 66375 h 1972329"/>
                    <a:gd name="connsiteX55" fmla="*/ 1330819 w 1446440"/>
                    <a:gd name="connsiteY55" fmla="*/ 66747 h 1972329"/>
                    <a:gd name="connsiteX56" fmla="*/ 1322017 w 1446440"/>
                    <a:gd name="connsiteY56" fmla="*/ 64184 h 1972329"/>
                    <a:gd name="connsiteX57" fmla="*/ 1320756 w 1446440"/>
                    <a:gd name="connsiteY57" fmla="*/ 64320 h 1972329"/>
                    <a:gd name="connsiteX58" fmla="*/ 1320299 w 1446440"/>
                    <a:gd name="connsiteY58" fmla="*/ 64370 h 1972329"/>
                    <a:gd name="connsiteX59" fmla="*/ 1317332 w 1446440"/>
                    <a:gd name="connsiteY59" fmla="*/ 65422 h 1972329"/>
                    <a:gd name="connsiteX60" fmla="*/ 1316479 w 1446440"/>
                    <a:gd name="connsiteY60" fmla="*/ 66066 h 1972329"/>
                    <a:gd name="connsiteX61" fmla="*/ 1314946 w 1446440"/>
                    <a:gd name="connsiteY61" fmla="*/ 67229 h 1972329"/>
                    <a:gd name="connsiteX62" fmla="*/ 1313883 w 1446440"/>
                    <a:gd name="connsiteY62" fmla="*/ 68566 h 1972329"/>
                    <a:gd name="connsiteX63" fmla="*/ 1312869 w 1446440"/>
                    <a:gd name="connsiteY63" fmla="*/ 69074 h 1972329"/>
                    <a:gd name="connsiteX64" fmla="*/ 1312733 w 1446440"/>
                    <a:gd name="connsiteY64" fmla="*/ 69136 h 1972329"/>
                    <a:gd name="connsiteX65" fmla="*/ 1311336 w 1446440"/>
                    <a:gd name="connsiteY65" fmla="*/ 69804 h 1972329"/>
                    <a:gd name="connsiteX66" fmla="*/ 1310360 w 1446440"/>
                    <a:gd name="connsiteY66" fmla="*/ 69990 h 1972329"/>
                    <a:gd name="connsiteX67" fmla="*/ 1308209 w 1446440"/>
                    <a:gd name="connsiteY67" fmla="*/ 70386 h 1972329"/>
                    <a:gd name="connsiteX68" fmla="*/ 1303239 w 1446440"/>
                    <a:gd name="connsiteY68" fmla="*/ 70139 h 1972329"/>
                    <a:gd name="connsiteX69" fmla="*/ 1300408 w 1446440"/>
                    <a:gd name="connsiteY69" fmla="*/ 70002 h 1972329"/>
                    <a:gd name="connsiteX70" fmla="*/ 1295377 w 1446440"/>
                    <a:gd name="connsiteY70" fmla="*/ 69557 h 1972329"/>
                    <a:gd name="connsiteX71" fmla="*/ 1291310 w 1446440"/>
                    <a:gd name="connsiteY71" fmla="*/ 69210 h 1972329"/>
                    <a:gd name="connsiteX72" fmla="*/ 1286266 w 1446440"/>
                    <a:gd name="connsiteY72" fmla="*/ 68764 h 1972329"/>
                    <a:gd name="connsiteX73" fmla="*/ 1285092 w 1446440"/>
                    <a:gd name="connsiteY73" fmla="*/ 67551 h 1972329"/>
                    <a:gd name="connsiteX74" fmla="*/ 1284214 w 1446440"/>
                    <a:gd name="connsiteY74" fmla="*/ 66660 h 1972329"/>
                    <a:gd name="connsiteX75" fmla="*/ 1281087 w 1446440"/>
                    <a:gd name="connsiteY75" fmla="*/ 61894 h 1972329"/>
                    <a:gd name="connsiteX76" fmla="*/ 1279442 w 1446440"/>
                    <a:gd name="connsiteY76" fmla="*/ 61325 h 1972329"/>
                    <a:gd name="connsiteX77" fmla="*/ 1276129 w 1446440"/>
                    <a:gd name="connsiteY77" fmla="*/ 61411 h 1972329"/>
                    <a:gd name="connsiteX78" fmla="*/ 1275833 w 1446440"/>
                    <a:gd name="connsiteY78" fmla="*/ 61424 h 1972329"/>
                    <a:gd name="connsiteX79" fmla="*/ 1267859 w 1446440"/>
                    <a:gd name="connsiteY79" fmla="*/ 63330 h 1972329"/>
                    <a:gd name="connsiteX80" fmla="*/ 1262111 w 1446440"/>
                    <a:gd name="connsiteY80" fmla="*/ 63045 h 1972329"/>
                    <a:gd name="connsiteX81" fmla="*/ 1259589 w 1446440"/>
                    <a:gd name="connsiteY81" fmla="*/ 62699 h 1972329"/>
                    <a:gd name="connsiteX82" fmla="*/ 1255781 w 1446440"/>
                    <a:gd name="connsiteY82" fmla="*/ 62179 h 1972329"/>
                    <a:gd name="connsiteX83" fmla="*/ 1252407 w 1446440"/>
                    <a:gd name="connsiteY83" fmla="*/ 61498 h 1972329"/>
                    <a:gd name="connsiteX84" fmla="*/ 1248303 w 1446440"/>
                    <a:gd name="connsiteY84" fmla="*/ 60656 h 1972329"/>
                    <a:gd name="connsiteX85" fmla="*/ 1243172 w 1446440"/>
                    <a:gd name="connsiteY85" fmla="*/ 57648 h 1972329"/>
                    <a:gd name="connsiteX86" fmla="*/ 1242628 w 1446440"/>
                    <a:gd name="connsiteY86" fmla="*/ 57314 h 1972329"/>
                    <a:gd name="connsiteX87" fmla="*/ 1241232 w 1446440"/>
                    <a:gd name="connsiteY87" fmla="*/ 56744 h 1972329"/>
                    <a:gd name="connsiteX88" fmla="*/ 1240564 w 1446440"/>
                    <a:gd name="connsiteY88" fmla="*/ 56299 h 1972329"/>
                    <a:gd name="connsiteX89" fmla="*/ 1238685 w 1446440"/>
                    <a:gd name="connsiteY89" fmla="*/ 55024 h 1972329"/>
                    <a:gd name="connsiteX90" fmla="*/ 1236472 w 1446440"/>
                    <a:gd name="connsiteY90" fmla="*/ 54281 h 1972329"/>
                    <a:gd name="connsiteX91" fmla="*/ 1234989 w 1446440"/>
                    <a:gd name="connsiteY91" fmla="*/ 53786 h 1972329"/>
                    <a:gd name="connsiteX92" fmla="*/ 1233345 w 1446440"/>
                    <a:gd name="connsiteY92" fmla="*/ 53600 h 1972329"/>
                    <a:gd name="connsiteX93" fmla="*/ 1226620 w 1446440"/>
                    <a:gd name="connsiteY93" fmla="*/ 54405 h 1972329"/>
                    <a:gd name="connsiteX94" fmla="*/ 1224629 w 1446440"/>
                    <a:gd name="connsiteY94" fmla="*/ 54652 h 1972329"/>
                    <a:gd name="connsiteX95" fmla="*/ 1223776 w 1446440"/>
                    <a:gd name="connsiteY95" fmla="*/ 54516 h 1972329"/>
                    <a:gd name="connsiteX96" fmla="*/ 1222738 w 1446440"/>
                    <a:gd name="connsiteY96" fmla="*/ 54355 h 1972329"/>
                    <a:gd name="connsiteX97" fmla="*/ 1221564 w 1446440"/>
                    <a:gd name="connsiteY97" fmla="*/ 54615 h 1972329"/>
                    <a:gd name="connsiteX98" fmla="*/ 1218053 w 1446440"/>
                    <a:gd name="connsiteY98" fmla="*/ 55407 h 1972329"/>
                    <a:gd name="connsiteX99" fmla="*/ 1215086 w 1446440"/>
                    <a:gd name="connsiteY99" fmla="*/ 56559 h 1972329"/>
                    <a:gd name="connsiteX100" fmla="*/ 1211562 w 1446440"/>
                    <a:gd name="connsiteY100" fmla="*/ 59319 h 1972329"/>
                    <a:gd name="connsiteX101" fmla="*/ 1210747 w 1446440"/>
                    <a:gd name="connsiteY101" fmla="*/ 59542 h 1972329"/>
                    <a:gd name="connsiteX102" fmla="*/ 1210166 w 1446440"/>
                    <a:gd name="connsiteY102" fmla="*/ 59703 h 1972329"/>
                    <a:gd name="connsiteX103" fmla="*/ 1208769 w 1446440"/>
                    <a:gd name="connsiteY103" fmla="*/ 60557 h 1972329"/>
                    <a:gd name="connsiteX104" fmla="*/ 1207285 w 1446440"/>
                    <a:gd name="connsiteY104" fmla="*/ 60743 h 1972329"/>
                    <a:gd name="connsiteX105" fmla="*/ 1206519 w 1446440"/>
                    <a:gd name="connsiteY105" fmla="*/ 61114 h 1972329"/>
                    <a:gd name="connsiteX106" fmla="*/ 1205888 w 1446440"/>
                    <a:gd name="connsiteY106" fmla="*/ 61411 h 1972329"/>
                    <a:gd name="connsiteX107" fmla="*/ 1202761 w 1446440"/>
                    <a:gd name="connsiteY107" fmla="*/ 62179 h 1972329"/>
                    <a:gd name="connsiteX108" fmla="*/ 1197222 w 1446440"/>
                    <a:gd name="connsiteY108" fmla="*/ 64221 h 1972329"/>
                    <a:gd name="connsiteX109" fmla="*/ 1193971 w 1446440"/>
                    <a:gd name="connsiteY109" fmla="*/ 65422 h 1972329"/>
                    <a:gd name="connsiteX110" fmla="*/ 1192414 w 1446440"/>
                    <a:gd name="connsiteY110" fmla="*/ 65608 h 1972329"/>
                    <a:gd name="connsiteX111" fmla="*/ 1191487 w 1446440"/>
                    <a:gd name="connsiteY111" fmla="*/ 65880 h 1972329"/>
                    <a:gd name="connsiteX112" fmla="*/ 1186159 w 1446440"/>
                    <a:gd name="connsiteY112" fmla="*/ 67415 h 1972329"/>
                    <a:gd name="connsiteX113" fmla="*/ 1180991 w 1446440"/>
                    <a:gd name="connsiteY113" fmla="*/ 67985 h 1972329"/>
                    <a:gd name="connsiteX114" fmla="*/ 1176924 w 1446440"/>
                    <a:gd name="connsiteY114" fmla="*/ 67638 h 1972329"/>
                    <a:gd name="connsiteX115" fmla="*/ 1173092 w 1446440"/>
                    <a:gd name="connsiteY115" fmla="*/ 67316 h 1972329"/>
                    <a:gd name="connsiteX116" fmla="*/ 1171794 w 1446440"/>
                    <a:gd name="connsiteY116" fmla="*/ 66994 h 1972329"/>
                    <a:gd name="connsiteX117" fmla="*/ 1169643 w 1446440"/>
                    <a:gd name="connsiteY117" fmla="*/ 66462 h 1972329"/>
                    <a:gd name="connsiteX118" fmla="*/ 1163994 w 1446440"/>
                    <a:gd name="connsiteY118" fmla="*/ 64209 h 1972329"/>
                    <a:gd name="connsiteX119" fmla="*/ 1163153 w 1446440"/>
                    <a:gd name="connsiteY119" fmla="*/ 63875 h 1972329"/>
                    <a:gd name="connsiteX120" fmla="*/ 1161756 w 1446440"/>
                    <a:gd name="connsiteY120" fmla="*/ 63701 h 1972329"/>
                    <a:gd name="connsiteX121" fmla="*/ 1159370 w 1446440"/>
                    <a:gd name="connsiteY121" fmla="*/ 63404 h 1972329"/>
                    <a:gd name="connsiteX122" fmla="*/ 1154846 w 1446440"/>
                    <a:gd name="connsiteY122" fmla="*/ 64828 h 1972329"/>
                    <a:gd name="connsiteX123" fmla="*/ 1148269 w 1446440"/>
                    <a:gd name="connsiteY123" fmla="*/ 70361 h 1972329"/>
                    <a:gd name="connsiteX124" fmla="*/ 1146959 w 1446440"/>
                    <a:gd name="connsiteY124" fmla="*/ 71215 h 1972329"/>
                    <a:gd name="connsiteX125" fmla="*/ 1144165 w 1446440"/>
                    <a:gd name="connsiteY125" fmla="*/ 72453 h 1972329"/>
                    <a:gd name="connsiteX126" fmla="*/ 1137836 w 1446440"/>
                    <a:gd name="connsiteY126" fmla="*/ 73605 h 1972329"/>
                    <a:gd name="connsiteX127" fmla="*/ 1134139 w 1446440"/>
                    <a:gd name="connsiteY127" fmla="*/ 73988 h 1972329"/>
                    <a:gd name="connsiteX128" fmla="*/ 1132409 w 1446440"/>
                    <a:gd name="connsiteY128" fmla="*/ 73889 h 1972329"/>
                    <a:gd name="connsiteX129" fmla="*/ 1130987 w 1446440"/>
                    <a:gd name="connsiteY129" fmla="*/ 74335 h 1972329"/>
                    <a:gd name="connsiteX130" fmla="*/ 1130604 w 1446440"/>
                    <a:gd name="connsiteY130" fmla="*/ 74459 h 1972329"/>
                    <a:gd name="connsiteX131" fmla="*/ 1128465 w 1446440"/>
                    <a:gd name="connsiteY131" fmla="*/ 76180 h 1972329"/>
                    <a:gd name="connsiteX132" fmla="*/ 1127649 w 1446440"/>
                    <a:gd name="connsiteY132" fmla="*/ 77504 h 1972329"/>
                    <a:gd name="connsiteX133" fmla="*/ 1126908 w 1446440"/>
                    <a:gd name="connsiteY133" fmla="*/ 81230 h 1972329"/>
                    <a:gd name="connsiteX134" fmla="*/ 1126982 w 1446440"/>
                    <a:gd name="connsiteY134" fmla="*/ 81923 h 1972329"/>
                    <a:gd name="connsiteX135" fmla="*/ 1127068 w 1446440"/>
                    <a:gd name="connsiteY135" fmla="*/ 82753 h 1972329"/>
                    <a:gd name="connsiteX136" fmla="*/ 1128057 w 1446440"/>
                    <a:gd name="connsiteY136" fmla="*/ 87519 h 1972329"/>
                    <a:gd name="connsiteX137" fmla="*/ 1128243 w 1446440"/>
                    <a:gd name="connsiteY137" fmla="*/ 87927 h 1972329"/>
                    <a:gd name="connsiteX138" fmla="*/ 1129862 w 1446440"/>
                    <a:gd name="connsiteY138" fmla="*/ 91530 h 1972329"/>
                    <a:gd name="connsiteX139" fmla="*/ 1130270 w 1446440"/>
                    <a:gd name="connsiteY139" fmla="*/ 92965 h 1972329"/>
                    <a:gd name="connsiteX140" fmla="*/ 1132433 w 1446440"/>
                    <a:gd name="connsiteY140" fmla="*/ 97051 h 1972329"/>
                    <a:gd name="connsiteX141" fmla="*/ 1133645 w 1446440"/>
                    <a:gd name="connsiteY141" fmla="*/ 99353 h 1972329"/>
                    <a:gd name="connsiteX142" fmla="*/ 1134461 w 1446440"/>
                    <a:gd name="connsiteY142" fmla="*/ 103834 h 1972329"/>
                    <a:gd name="connsiteX143" fmla="*/ 1133830 w 1446440"/>
                    <a:gd name="connsiteY143" fmla="*/ 105691 h 1972329"/>
                    <a:gd name="connsiteX144" fmla="*/ 1130109 w 1446440"/>
                    <a:gd name="connsiteY144" fmla="*/ 110036 h 1972329"/>
                    <a:gd name="connsiteX145" fmla="*/ 1129528 w 1446440"/>
                    <a:gd name="connsiteY145" fmla="*/ 111559 h 1972329"/>
                    <a:gd name="connsiteX146" fmla="*/ 1128626 w 1446440"/>
                    <a:gd name="connsiteY146" fmla="*/ 112995 h 1972329"/>
                    <a:gd name="connsiteX147" fmla="*/ 1128527 w 1446440"/>
                    <a:gd name="connsiteY147" fmla="*/ 113341 h 1972329"/>
                    <a:gd name="connsiteX148" fmla="*/ 1127724 w 1446440"/>
                    <a:gd name="connsiteY148" fmla="*/ 116325 h 1972329"/>
                    <a:gd name="connsiteX149" fmla="*/ 1126908 w 1446440"/>
                    <a:gd name="connsiteY149" fmla="*/ 117761 h 1972329"/>
                    <a:gd name="connsiteX150" fmla="*/ 1125511 w 1446440"/>
                    <a:gd name="connsiteY150" fmla="*/ 122811 h 1972329"/>
                    <a:gd name="connsiteX151" fmla="*/ 1124163 w 1446440"/>
                    <a:gd name="connsiteY151" fmla="*/ 126079 h 1972329"/>
                    <a:gd name="connsiteX152" fmla="*/ 1123372 w 1446440"/>
                    <a:gd name="connsiteY152" fmla="*/ 127107 h 1972329"/>
                    <a:gd name="connsiteX153" fmla="*/ 1120096 w 1446440"/>
                    <a:gd name="connsiteY153" fmla="*/ 130115 h 1972329"/>
                    <a:gd name="connsiteX154" fmla="*/ 1119021 w 1446440"/>
                    <a:gd name="connsiteY154" fmla="*/ 131105 h 1972329"/>
                    <a:gd name="connsiteX155" fmla="*/ 1115399 w 1446440"/>
                    <a:gd name="connsiteY155" fmla="*/ 133680 h 1972329"/>
                    <a:gd name="connsiteX156" fmla="*/ 1113680 w 1446440"/>
                    <a:gd name="connsiteY156" fmla="*/ 134683 h 1972329"/>
                    <a:gd name="connsiteX157" fmla="*/ 1113037 w 1446440"/>
                    <a:gd name="connsiteY157" fmla="*/ 135042 h 1972329"/>
                    <a:gd name="connsiteX158" fmla="*/ 1110293 w 1446440"/>
                    <a:gd name="connsiteY158" fmla="*/ 136639 h 1972329"/>
                    <a:gd name="connsiteX159" fmla="*/ 1106844 w 1446440"/>
                    <a:gd name="connsiteY159" fmla="*/ 137815 h 1972329"/>
                    <a:gd name="connsiteX160" fmla="*/ 1104471 w 1446440"/>
                    <a:gd name="connsiteY160" fmla="*/ 138632 h 1972329"/>
                    <a:gd name="connsiteX161" fmla="*/ 1103766 w 1446440"/>
                    <a:gd name="connsiteY161" fmla="*/ 139238 h 1972329"/>
                    <a:gd name="connsiteX162" fmla="*/ 1102245 w 1446440"/>
                    <a:gd name="connsiteY162" fmla="*/ 140538 h 1972329"/>
                    <a:gd name="connsiteX163" fmla="*/ 1102666 w 1446440"/>
                    <a:gd name="connsiteY163" fmla="*/ 143782 h 1972329"/>
                    <a:gd name="connsiteX164" fmla="*/ 1102579 w 1446440"/>
                    <a:gd name="connsiteY164" fmla="*/ 147322 h 1972329"/>
                    <a:gd name="connsiteX165" fmla="*/ 1102245 w 1446440"/>
                    <a:gd name="connsiteY165" fmla="*/ 148176 h 1972329"/>
                    <a:gd name="connsiteX166" fmla="*/ 1101924 w 1446440"/>
                    <a:gd name="connsiteY166" fmla="*/ 149030 h 1972329"/>
                    <a:gd name="connsiteX167" fmla="*/ 1101714 w 1446440"/>
                    <a:gd name="connsiteY167" fmla="*/ 149216 h 1972329"/>
                    <a:gd name="connsiteX168" fmla="*/ 1100935 w 1446440"/>
                    <a:gd name="connsiteY168" fmla="*/ 149884 h 1972329"/>
                    <a:gd name="connsiteX169" fmla="*/ 1099538 w 1446440"/>
                    <a:gd name="connsiteY169" fmla="*/ 150553 h 1972329"/>
                    <a:gd name="connsiteX170" fmla="*/ 1091898 w 1446440"/>
                    <a:gd name="connsiteY170" fmla="*/ 150169 h 1972329"/>
                    <a:gd name="connsiteX171" fmla="*/ 1088289 w 1446440"/>
                    <a:gd name="connsiteY171" fmla="*/ 150701 h 1972329"/>
                    <a:gd name="connsiteX172" fmla="*/ 1086719 w 1446440"/>
                    <a:gd name="connsiteY172" fmla="*/ 150937 h 1972329"/>
                    <a:gd name="connsiteX173" fmla="*/ 1086583 w 1446440"/>
                    <a:gd name="connsiteY173" fmla="*/ 150974 h 1972329"/>
                    <a:gd name="connsiteX174" fmla="*/ 1085322 w 1446440"/>
                    <a:gd name="connsiteY174" fmla="*/ 151320 h 1972329"/>
                    <a:gd name="connsiteX175" fmla="*/ 1080563 w 1446440"/>
                    <a:gd name="connsiteY175" fmla="*/ 153697 h 1972329"/>
                    <a:gd name="connsiteX176" fmla="*/ 1079808 w 1446440"/>
                    <a:gd name="connsiteY176" fmla="*/ 154081 h 1972329"/>
                    <a:gd name="connsiteX177" fmla="*/ 1078498 w 1446440"/>
                    <a:gd name="connsiteY177" fmla="*/ 154465 h 1972329"/>
                    <a:gd name="connsiteX178" fmla="*/ 1075951 w 1446440"/>
                    <a:gd name="connsiteY178" fmla="*/ 156173 h 1972329"/>
                    <a:gd name="connsiteX179" fmla="*/ 1075049 w 1446440"/>
                    <a:gd name="connsiteY179" fmla="*/ 157213 h 1972329"/>
                    <a:gd name="connsiteX180" fmla="*/ 1074134 w 1446440"/>
                    <a:gd name="connsiteY180" fmla="*/ 158277 h 1972329"/>
                    <a:gd name="connsiteX181" fmla="*/ 1073479 w 1446440"/>
                    <a:gd name="connsiteY181" fmla="*/ 159800 h 1972329"/>
                    <a:gd name="connsiteX182" fmla="*/ 1072577 w 1446440"/>
                    <a:gd name="connsiteY182" fmla="*/ 163328 h 1972329"/>
                    <a:gd name="connsiteX183" fmla="*/ 1072317 w 1446440"/>
                    <a:gd name="connsiteY183" fmla="*/ 166299 h 1972329"/>
                    <a:gd name="connsiteX184" fmla="*/ 1071921 w 1446440"/>
                    <a:gd name="connsiteY184" fmla="*/ 170768 h 1972329"/>
                    <a:gd name="connsiteX185" fmla="*/ 1070191 w 1446440"/>
                    <a:gd name="connsiteY185" fmla="*/ 179916 h 1972329"/>
                    <a:gd name="connsiteX186" fmla="*/ 1069449 w 1446440"/>
                    <a:gd name="connsiteY186" fmla="*/ 181637 h 1972329"/>
                    <a:gd name="connsiteX187" fmla="*/ 1069276 w 1446440"/>
                    <a:gd name="connsiteY187" fmla="*/ 181897 h 1972329"/>
                    <a:gd name="connsiteX188" fmla="*/ 1068720 w 1446440"/>
                    <a:gd name="connsiteY188" fmla="*/ 182689 h 1972329"/>
                    <a:gd name="connsiteX189" fmla="*/ 1067483 w 1446440"/>
                    <a:gd name="connsiteY189" fmla="*/ 183741 h 1972329"/>
                    <a:gd name="connsiteX190" fmla="*/ 1064937 w 1446440"/>
                    <a:gd name="connsiteY190" fmla="*/ 185264 h 1972329"/>
                    <a:gd name="connsiteX191" fmla="*/ 1062217 w 1446440"/>
                    <a:gd name="connsiteY191" fmla="*/ 186502 h 1972329"/>
                    <a:gd name="connsiteX192" fmla="*/ 1056160 w 1446440"/>
                    <a:gd name="connsiteY192" fmla="*/ 189968 h 1972329"/>
                    <a:gd name="connsiteX193" fmla="*/ 1055888 w 1446440"/>
                    <a:gd name="connsiteY193" fmla="*/ 190116 h 1972329"/>
                    <a:gd name="connsiteX194" fmla="*/ 1055628 w 1446440"/>
                    <a:gd name="connsiteY194" fmla="*/ 190364 h 1972329"/>
                    <a:gd name="connsiteX195" fmla="*/ 1053762 w 1446440"/>
                    <a:gd name="connsiteY195" fmla="*/ 192035 h 1972329"/>
                    <a:gd name="connsiteX196" fmla="*/ 1050226 w 1446440"/>
                    <a:gd name="connsiteY196" fmla="*/ 194511 h 1972329"/>
                    <a:gd name="connsiteX197" fmla="*/ 1049435 w 1446440"/>
                    <a:gd name="connsiteY197" fmla="*/ 195179 h 1972329"/>
                    <a:gd name="connsiteX198" fmla="*/ 1045788 w 1446440"/>
                    <a:gd name="connsiteY198" fmla="*/ 198324 h 1972329"/>
                    <a:gd name="connsiteX199" fmla="*/ 1042525 w 1446440"/>
                    <a:gd name="connsiteY199" fmla="*/ 200453 h 1972329"/>
                    <a:gd name="connsiteX200" fmla="*/ 1041844 w 1446440"/>
                    <a:gd name="connsiteY200" fmla="*/ 200899 h 1972329"/>
                    <a:gd name="connsiteX201" fmla="*/ 1040275 w 1446440"/>
                    <a:gd name="connsiteY201" fmla="*/ 201084 h 1972329"/>
                    <a:gd name="connsiteX202" fmla="*/ 1039088 w 1446440"/>
                    <a:gd name="connsiteY202" fmla="*/ 201678 h 1972329"/>
                    <a:gd name="connsiteX203" fmla="*/ 1037815 w 1446440"/>
                    <a:gd name="connsiteY203" fmla="*/ 202322 h 1972329"/>
                    <a:gd name="connsiteX204" fmla="*/ 1035701 w 1446440"/>
                    <a:gd name="connsiteY204" fmla="*/ 203152 h 1972329"/>
                    <a:gd name="connsiteX205" fmla="*/ 1031980 w 1446440"/>
                    <a:gd name="connsiteY205" fmla="*/ 204612 h 1972329"/>
                    <a:gd name="connsiteX206" fmla="*/ 1030521 w 1446440"/>
                    <a:gd name="connsiteY206" fmla="*/ 205318 h 1972329"/>
                    <a:gd name="connsiteX207" fmla="*/ 1029433 w 1446440"/>
                    <a:gd name="connsiteY207" fmla="*/ 205863 h 1972329"/>
                    <a:gd name="connsiteX208" fmla="*/ 1026800 w 1446440"/>
                    <a:gd name="connsiteY208" fmla="*/ 207571 h 1972329"/>
                    <a:gd name="connsiteX209" fmla="*/ 1024909 w 1446440"/>
                    <a:gd name="connsiteY209" fmla="*/ 210183 h 1972329"/>
                    <a:gd name="connsiteX210" fmla="*/ 1024167 w 1446440"/>
                    <a:gd name="connsiteY210" fmla="*/ 211198 h 1972329"/>
                    <a:gd name="connsiteX211" fmla="*/ 1024006 w 1446440"/>
                    <a:gd name="connsiteY211" fmla="*/ 211594 h 1972329"/>
                    <a:gd name="connsiteX212" fmla="*/ 1023598 w 1446440"/>
                    <a:gd name="connsiteY212" fmla="*/ 212522 h 1972329"/>
                    <a:gd name="connsiteX213" fmla="*/ 1023240 w 1446440"/>
                    <a:gd name="connsiteY213" fmla="*/ 212943 h 1972329"/>
                    <a:gd name="connsiteX214" fmla="*/ 1022523 w 1446440"/>
                    <a:gd name="connsiteY214" fmla="*/ 213773 h 1972329"/>
                    <a:gd name="connsiteX215" fmla="*/ 1022078 w 1446440"/>
                    <a:gd name="connsiteY215" fmla="*/ 214788 h 1972329"/>
                    <a:gd name="connsiteX216" fmla="*/ 1021942 w 1446440"/>
                    <a:gd name="connsiteY216" fmla="*/ 215110 h 1972329"/>
                    <a:gd name="connsiteX217" fmla="*/ 1020965 w 1446440"/>
                    <a:gd name="connsiteY217" fmla="*/ 216150 h 1972329"/>
                    <a:gd name="connsiteX218" fmla="*/ 1020063 w 1446440"/>
                    <a:gd name="connsiteY218" fmla="*/ 217870 h 1972329"/>
                    <a:gd name="connsiteX219" fmla="*/ 1017269 w 1446440"/>
                    <a:gd name="connsiteY219" fmla="*/ 220928 h 1972329"/>
                    <a:gd name="connsiteX220" fmla="*/ 1013239 w 1446440"/>
                    <a:gd name="connsiteY220" fmla="*/ 222636 h 1972329"/>
                    <a:gd name="connsiteX221" fmla="*/ 1009382 w 1446440"/>
                    <a:gd name="connsiteY221" fmla="*/ 222735 h 1972329"/>
                    <a:gd name="connsiteX222" fmla="*/ 1006180 w 1446440"/>
                    <a:gd name="connsiteY222" fmla="*/ 221299 h 1972329"/>
                    <a:gd name="connsiteX223" fmla="*/ 998689 w 1446440"/>
                    <a:gd name="connsiteY223" fmla="*/ 219962 h 1972329"/>
                    <a:gd name="connsiteX224" fmla="*/ 996093 w 1446440"/>
                    <a:gd name="connsiteY224" fmla="*/ 220433 h 1972329"/>
                    <a:gd name="connsiteX225" fmla="*/ 993435 w 1446440"/>
                    <a:gd name="connsiteY225" fmla="*/ 220916 h 1972329"/>
                    <a:gd name="connsiteX226" fmla="*/ 989974 w 1446440"/>
                    <a:gd name="connsiteY226" fmla="*/ 222636 h 1972329"/>
                    <a:gd name="connsiteX227" fmla="*/ 989838 w 1446440"/>
                    <a:gd name="connsiteY227" fmla="*/ 222698 h 1972329"/>
                    <a:gd name="connsiteX228" fmla="*/ 989578 w 1446440"/>
                    <a:gd name="connsiteY228" fmla="*/ 222822 h 1972329"/>
                    <a:gd name="connsiteX229" fmla="*/ 984806 w 1446440"/>
                    <a:gd name="connsiteY229" fmla="*/ 226449 h 1972329"/>
                    <a:gd name="connsiteX230" fmla="*/ 983002 w 1446440"/>
                    <a:gd name="connsiteY230" fmla="*/ 228652 h 1972329"/>
                    <a:gd name="connsiteX231" fmla="*/ 981728 w 1446440"/>
                    <a:gd name="connsiteY231" fmla="*/ 230522 h 1972329"/>
                    <a:gd name="connsiteX232" fmla="*/ 980529 w 1446440"/>
                    <a:gd name="connsiteY232" fmla="*/ 232267 h 1972329"/>
                    <a:gd name="connsiteX233" fmla="*/ 978885 w 1446440"/>
                    <a:gd name="connsiteY233" fmla="*/ 235139 h 1972329"/>
                    <a:gd name="connsiteX234" fmla="*/ 978700 w 1446440"/>
                    <a:gd name="connsiteY234" fmla="*/ 235733 h 1972329"/>
                    <a:gd name="connsiteX235" fmla="*/ 977809 w 1446440"/>
                    <a:gd name="connsiteY235" fmla="*/ 238568 h 1972329"/>
                    <a:gd name="connsiteX236" fmla="*/ 977562 w 1446440"/>
                    <a:gd name="connsiteY236" fmla="*/ 240289 h 1972329"/>
                    <a:gd name="connsiteX237" fmla="*/ 976833 w 1446440"/>
                    <a:gd name="connsiteY237" fmla="*/ 242195 h 1972329"/>
                    <a:gd name="connsiteX238" fmla="*/ 976586 w 1446440"/>
                    <a:gd name="connsiteY238" fmla="*/ 244002 h 1972329"/>
                    <a:gd name="connsiteX239" fmla="*/ 976549 w 1446440"/>
                    <a:gd name="connsiteY239" fmla="*/ 244411 h 1972329"/>
                    <a:gd name="connsiteX240" fmla="*/ 976412 w 1446440"/>
                    <a:gd name="connsiteY240" fmla="*/ 246404 h 1972329"/>
                    <a:gd name="connsiteX241" fmla="*/ 976338 w 1446440"/>
                    <a:gd name="connsiteY241" fmla="*/ 247530 h 1972329"/>
                    <a:gd name="connsiteX242" fmla="*/ 976437 w 1446440"/>
                    <a:gd name="connsiteY242" fmla="*/ 249684 h 1972329"/>
                    <a:gd name="connsiteX243" fmla="*/ 976499 w 1446440"/>
                    <a:gd name="connsiteY243" fmla="*/ 250959 h 1972329"/>
                    <a:gd name="connsiteX244" fmla="*/ 976610 w 1446440"/>
                    <a:gd name="connsiteY244" fmla="*/ 251863 h 1972329"/>
                    <a:gd name="connsiteX245" fmla="*/ 976660 w 1446440"/>
                    <a:gd name="connsiteY245" fmla="*/ 252296 h 1972329"/>
                    <a:gd name="connsiteX246" fmla="*/ 976981 w 1446440"/>
                    <a:gd name="connsiteY246" fmla="*/ 253138 h 1972329"/>
                    <a:gd name="connsiteX247" fmla="*/ 977327 w 1446440"/>
                    <a:gd name="connsiteY247" fmla="*/ 254017 h 1972329"/>
                    <a:gd name="connsiteX248" fmla="*/ 977575 w 1446440"/>
                    <a:gd name="connsiteY248" fmla="*/ 255416 h 1972329"/>
                    <a:gd name="connsiteX249" fmla="*/ 978143 w 1446440"/>
                    <a:gd name="connsiteY249" fmla="*/ 258498 h 1972329"/>
                    <a:gd name="connsiteX250" fmla="*/ 977970 w 1446440"/>
                    <a:gd name="connsiteY250" fmla="*/ 260912 h 1972329"/>
                    <a:gd name="connsiteX251" fmla="*/ 977896 w 1446440"/>
                    <a:gd name="connsiteY251" fmla="*/ 262026 h 1972329"/>
                    <a:gd name="connsiteX252" fmla="*/ 977426 w 1446440"/>
                    <a:gd name="connsiteY252" fmla="*/ 263450 h 1972329"/>
                    <a:gd name="connsiteX253" fmla="*/ 976746 w 1446440"/>
                    <a:gd name="connsiteY253" fmla="*/ 265468 h 1972329"/>
                    <a:gd name="connsiteX254" fmla="*/ 973409 w 1446440"/>
                    <a:gd name="connsiteY254" fmla="*/ 271075 h 1972329"/>
                    <a:gd name="connsiteX255" fmla="*/ 972877 w 1446440"/>
                    <a:gd name="connsiteY255" fmla="*/ 271954 h 1972329"/>
                    <a:gd name="connsiteX256" fmla="*/ 971567 w 1446440"/>
                    <a:gd name="connsiteY256" fmla="*/ 275000 h 1972329"/>
                    <a:gd name="connsiteX257" fmla="*/ 971171 w 1446440"/>
                    <a:gd name="connsiteY257" fmla="*/ 276931 h 1972329"/>
                    <a:gd name="connsiteX258" fmla="*/ 970417 w 1446440"/>
                    <a:gd name="connsiteY258" fmla="*/ 280632 h 1972329"/>
                    <a:gd name="connsiteX259" fmla="*/ 971406 w 1446440"/>
                    <a:gd name="connsiteY259" fmla="*/ 286933 h 1972329"/>
                    <a:gd name="connsiteX260" fmla="*/ 972074 w 1446440"/>
                    <a:gd name="connsiteY260" fmla="*/ 288171 h 1972329"/>
                    <a:gd name="connsiteX261" fmla="*/ 972803 w 1446440"/>
                    <a:gd name="connsiteY261" fmla="*/ 289508 h 1972329"/>
                    <a:gd name="connsiteX262" fmla="*/ 976165 w 1446440"/>
                    <a:gd name="connsiteY262" fmla="*/ 294088 h 1972329"/>
                    <a:gd name="connsiteX263" fmla="*/ 977303 w 1446440"/>
                    <a:gd name="connsiteY263" fmla="*/ 295029 h 1972329"/>
                    <a:gd name="connsiteX264" fmla="*/ 978477 w 1446440"/>
                    <a:gd name="connsiteY264" fmla="*/ 295994 h 1972329"/>
                    <a:gd name="connsiteX265" fmla="*/ 980987 w 1446440"/>
                    <a:gd name="connsiteY265" fmla="*/ 298681 h 1972329"/>
                    <a:gd name="connsiteX266" fmla="*/ 982495 w 1446440"/>
                    <a:gd name="connsiteY266" fmla="*/ 300290 h 1972329"/>
                    <a:gd name="connsiteX267" fmla="*/ 983817 w 1446440"/>
                    <a:gd name="connsiteY267" fmla="*/ 302865 h 1972329"/>
                    <a:gd name="connsiteX268" fmla="*/ 984312 w 1446440"/>
                    <a:gd name="connsiteY268" fmla="*/ 304301 h 1972329"/>
                    <a:gd name="connsiteX269" fmla="*/ 984559 w 1446440"/>
                    <a:gd name="connsiteY269" fmla="*/ 306207 h 1972329"/>
                    <a:gd name="connsiteX270" fmla="*/ 984720 w 1446440"/>
                    <a:gd name="connsiteY270" fmla="*/ 307544 h 1972329"/>
                    <a:gd name="connsiteX271" fmla="*/ 984720 w 1446440"/>
                    <a:gd name="connsiteY271" fmla="*/ 309166 h 1972329"/>
                    <a:gd name="connsiteX272" fmla="*/ 984015 w 1446440"/>
                    <a:gd name="connsiteY272" fmla="*/ 311741 h 1972329"/>
                    <a:gd name="connsiteX273" fmla="*/ 981840 w 1446440"/>
                    <a:gd name="connsiteY273" fmla="*/ 316989 h 1972329"/>
                    <a:gd name="connsiteX274" fmla="*/ 978390 w 1446440"/>
                    <a:gd name="connsiteY274" fmla="*/ 322139 h 1972329"/>
                    <a:gd name="connsiteX275" fmla="*/ 977031 w 1446440"/>
                    <a:gd name="connsiteY275" fmla="*/ 325048 h 1972329"/>
                    <a:gd name="connsiteX276" fmla="*/ 975683 w 1446440"/>
                    <a:gd name="connsiteY276" fmla="*/ 327957 h 1972329"/>
                    <a:gd name="connsiteX277" fmla="*/ 975275 w 1446440"/>
                    <a:gd name="connsiteY277" fmla="*/ 329492 h 1972329"/>
                    <a:gd name="connsiteX278" fmla="*/ 973297 w 1446440"/>
                    <a:gd name="connsiteY278" fmla="*/ 333515 h 1972329"/>
                    <a:gd name="connsiteX279" fmla="*/ 972321 w 1446440"/>
                    <a:gd name="connsiteY279" fmla="*/ 335496 h 1972329"/>
                    <a:gd name="connsiteX280" fmla="*/ 971900 w 1446440"/>
                    <a:gd name="connsiteY280" fmla="*/ 336833 h 1972329"/>
                    <a:gd name="connsiteX281" fmla="*/ 969601 w 1446440"/>
                    <a:gd name="connsiteY281" fmla="*/ 340943 h 1972329"/>
                    <a:gd name="connsiteX282" fmla="*/ 969032 w 1446440"/>
                    <a:gd name="connsiteY282" fmla="*/ 342465 h 1972329"/>
                    <a:gd name="connsiteX283" fmla="*/ 968699 w 1446440"/>
                    <a:gd name="connsiteY283" fmla="*/ 345994 h 1972329"/>
                    <a:gd name="connsiteX284" fmla="*/ 968996 w 1446440"/>
                    <a:gd name="connsiteY284" fmla="*/ 346291 h 1972329"/>
                    <a:gd name="connsiteX285" fmla="*/ 969206 w 1446440"/>
                    <a:gd name="connsiteY285" fmla="*/ 346501 h 1972329"/>
                    <a:gd name="connsiteX286" fmla="*/ 969601 w 1446440"/>
                    <a:gd name="connsiteY286" fmla="*/ 346885 h 1972329"/>
                    <a:gd name="connsiteX287" fmla="*/ 969849 w 1446440"/>
                    <a:gd name="connsiteY287" fmla="*/ 347132 h 1972329"/>
                    <a:gd name="connsiteX288" fmla="*/ 972976 w 1446440"/>
                    <a:gd name="connsiteY288" fmla="*/ 348098 h 1972329"/>
                    <a:gd name="connsiteX289" fmla="*/ 973297 w 1446440"/>
                    <a:gd name="connsiteY289" fmla="*/ 348185 h 1972329"/>
                    <a:gd name="connsiteX290" fmla="*/ 973619 w 1446440"/>
                    <a:gd name="connsiteY290" fmla="*/ 348370 h 1972329"/>
                    <a:gd name="connsiteX291" fmla="*/ 974818 w 1446440"/>
                    <a:gd name="connsiteY291" fmla="*/ 349039 h 1972329"/>
                    <a:gd name="connsiteX292" fmla="*/ 976017 w 1446440"/>
                    <a:gd name="connsiteY292" fmla="*/ 349720 h 1972329"/>
                    <a:gd name="connsiteX293" fmla="*/ 979466 w 1446440"/>
                    <a:gd name="connsiteY293" fmla="*/ 352579 h 1972329"/>
                    <a:gd name="connsiteX294" fmla="*/ 982581 w 1446440"/>
                    <a:gd name="connsiteY294" fmla="*/ 357543 h 1972329"/>
                    <a:gd name="connsiteX295" fmla="*/ 983002 w 1446440"/>
                    <a:gd name="connsiteY295" fmla="*/ 358781 h 1972329"/>
                    <a:gd name="connsiteX296" fmla="*/ 983607 w 1446440"/>
                    <a:gd name="connsiteY296" fmla="*/ 359648 h 1972329"/>
                    <a:gd name="connsiteX297" fmla="*/ 983743 w 1446440"/>
                    <a:gd name="connsiteY297" fmla="*/ 359833 h 1972329"/>
                    <a:gd name="connsiteX298" fmla="*/ 984151 w 1446440"/>
                    <a:gd name="connsiteY298" fmla="*/ 361356 h 1972329"/>
                    <a:gd name="connsiteX299" fmla="*/ 984361 w 1446440"/>
                    <a:gd name="connsiteY299" fmla="*/ 361678 h 1972329"/>
                    <a:gd name="connsiteX300" fmla="*/ 985709 w 1446440"/>
                    <a:gd name="connsiteY300" fmla="*/ 363745 h 1972329"/>
                    <a:gd name="connsiteX301" fmla="*/ 987106 w 1446440"/>
                    <a:gd name="connsiteY301" fmla="*/ 364698 h 1972329"/>
                    <a:gd name="connsiteX302" fmla="*/ 988095 w 1446440"/>
                    <a:gd name="connsiteY302" fmla="*/ 365107 h 1972329"/>
                    <a:gd name="connsiteX303" fmla="*/ 988503 w 1446440"/>
                    <a:gd name="connsiteY303" fmla="*/ 365268 h 1972329"/>
                    <a:gd name="connsiteX304" fmla="*/ 989158 w 1446440"/>
                    <a:gd name="connsiteY304" fmla="*/ 365330 h 1972329"/>
                    <a:gd name="connsiteX305" fmla="*/ 990555 w 1446440"/>
                    <a:gd name="connsiteY305" fmla="*/ 365453 h 1972329"/>
                    <a:gd name="connsiteX306" fmla="*/ 994239 w 1446440"/>
                    <a:gd name="connsiteY306" fmla="*/ 366233 h 1972329"/>
                    <a:gd name="connsiteX307" fmla="*/ 1000086 w 1446440"/>
                    <a:gd name="connsiteY307" fmla="*/ 367459 h 1972329"/>
                    <a:gd name="connsiteX308" fmla="*/ 1002707 w 1446440"/>
                    <a:gd name="connsiteY308" fmla="*/ 368598 h 1972329"/>
                    <a:gd name="connsiteX309" fmla="*/ 1008208 w 1446440"/>
                    <a:gd name="connsiteY309" fmla="*/ 370987 h 1972329"/>
                    <a:gd name="connsiteX310" fmla="*/ 1015464 w 1446440"/>
                    <a:gd name="connsiteY310" fmla="*/ 374144 h 1972329"/>
                    <a:gd name="connsiteX311" fmla="*/ 1017269 w 1446440"/>
                    <a:gd name="connsiteY311" fmla="*/ 374428 h 1972329"/>
                    <a:gd name="connsiteX312" fmla="*/ 1020718 w 1446440"/>
                    <a:gd name="connsiteY312" fmla="*/ 374044 h 1972329"/>
                    <a:gd name="connsiteX313" fmla="*/ 1029520 w 1446440"/>
                    <a:gd name="connsiteY313" fmla="*/ 370702 h 1972329"/>
                    <a:gd name="connsiteX314" fmla="*/ 1033698 w 1446440"/>
                    <a:gd name="connsiteY314" fmla="*/ 369514 h 1972329"/>
                    <a:gd name="connsiteX315" fmla="*/ 1033871 w 1446440"/>
                    <a:gd name="connsiteY315" fmla="*/ 369464 h 1972329"/>
                    <a:gd name="connsiteX316" fmla="*/ 1040287 w 1446440"/>
                    <a:gd name="connsiteY316" fmla="*/ 368127 h 1972329"/>
                    <a:gd name="connsiteX317" fmla="*/ 1040893 w 1446440"/>
                    <a:gd name="connsiteY317" fmla="*/ 367793 h 1972329"/>
                    <a:gd name="connsiteX318" fmla="*/ 1041844 w 1446440"/>
                    <a:gd name="connsiteY318" fmla="*/ 367273 h 1972329"/>
                    <a:gd name="connsiteX319" fmla="*/ 1043155 w 1446440"/>
                    <a:gd name="connsiteY319" fmla="*/ 367075 h 1972329"/>
                    <a:gd name="connsiteX320" fmla="*/ 1043340 w 1446440"/>
                    <a:gd name="connsiteY320" fmla="*/ 366988 h 1972329"/>
                    <a:gd name="connsiteX321" fmla="*/ 1046431 w 1446440"/>
                    <a:gd name="connsiteY321" fmla="*/ 365379 h 1972329"/>
                    <a:gd name="connsiteX322" fmla="*/ 1049521 w 1446440"/>
                    <a:gd name="connsiteY322" fmla="*/ 363770 h 1972329"/>
                    <a:gd name="connsiteX323" fmla="*/ 1052525 w 1446440"/>
                    <a:gd name="connsiteY323" fmla="*/ 362210 h 1972329"/>
                    <a:gd name="connsiteX324" fmla="*/ 1055752 w 1446440"/>
                    <a:gd name="connsiteY324" fmla="*/ 361170 h 1972329"/>
                    <a:gd name="connsiteX325" fmla="*/ 1056964 w 1446440"/>
                    <a:gd name="connsiteY325" fmla="*/ 360786 h 1972329"/>
                    <a:gd name="connsiteX326" fmla="*/ 1060239 w 1446440"/>
                    <a:gd name="connsiteY326" fmla="*/ 361084 h 1972329"/>
                    <a:gd name="connsiteX327" fmla="*/ 1061167 w 1446440"/>
                    <a:gd name="connsiteY327" fmla="*/ 361170 h 1972329"/>
                    <a:gd name="connsiteX328" fmla="*/ 1066000 w 1446440"/>
                    <a:gd name="connsiteY328" fmla="*/ 362767 h 1972329"/>
                    <a:gd name="connsiteX329" fmla="*/ 1067076 w 1446440"/>
                    <a:gd name="connsiteY329" fmla="*/ 363114 h 1972329"/>
                    <a:gd name="connsiteX330" fmla="*/ 1067817 w 1446440"/>
                    <a:gd name="connsiteY330" fmla="*/ 363361 h 1972329"/>
                    <a:gd name="connsiteX331" fmla="*/ 1080810 w 1446440"/>
                    <a:gd name="connsiteY331" fmla="*/ 366221 h 1972329"/>
                    <a:gd name="connsiteX332" fmla="*/ 1082689 w 1446440"/>
                    <a:gd name="connsiteY332" fmla="*/ 366221 h 1972329"/>
                    <a:gd name="connsiteX333" fmla="*/ 1088932 w 1446440"/>
                    <a:gd name="connsiteY333" fmla="*/ 367174 h 1972329"/>
                    <a:gd name="connsiteX334" fmla="*/ 1094692 w 1446440"/>
                    <a:gd name="connsiteY334" fmla="*/ 367174 h 1972329"/>
                    <a:gd name="connsiteX335" fmla="*/ 1096930 w 1446440"/>
                    <a:gd name="connsiteY335" fmla="*/ 367706 h 1972329"/>
                    <a:gd name="connsiteX336" fmla="*/ 1099946 w 1446440"/>
                    <a:gd name="connsiteY336" fmla="*/ 368412 h 1972329"/>
                    <a:gd name="connsiteX337" fmla="*/ 1101714 w 1446440"/>
                    <a:gd name="connsiteY337" fmla="*/ 368536 h 1972329"/>
                    <a:gd name="connsiteX338" fmla="*/ 1105868 w 1446440"/>
                    <a:gd name="connsiteY338" fmla="*/ 368796 h 1972329"/>
                    <a:gd name="connsiteX339" fmla="*/ 1107437 w 1446440"/>
                    <a:gd name="connsiteY339" fmla="*/ 368325 h 1972329"/>
                    <a:gd name="connsiteX340" fmla="*/ 1110887 w 1446440"/>
                    <a:gd name="connsiteY340" fmla="*/ 367843 h 1972329"/>
                    <a:gd name="connsiteX341" fmla="*/ 1111418 w 1446440"/>
                    <a:gd name="connsiteY341" fmla="*/ 367595 h 1972329"/>
                    <a:gd name="connsiteX342" fmla="*/ 1112271 w 1446440"/>
                    <a:gd name="connsiteY342" fmla="*/ 367174 h 1972329"/>
                    <a:gd name="connsiteX343" fmla="*/ 1115324 w 1446440"/>
                    <a:gd name="connsiteY343" fmla="*/ 366407 h 1972329"/>
                    <a:gd name="connsiteX344" fmla="*/ 1118044 w 1446440"/>
                    <a:gd name="connsiteY344" fmla="*/ 365354 h 1972329"/>
                    <a:gd name="connsiteX345" fmla="*/ 1119428 w 1446440"/>
                    <a:gd name="connsiteY345" fmla="*/ 364500 h 1972329"/>
                    <a:gd name="connsiteX346" fmla="*/ 1121159 w 1446440"/>
                    <a:gd name="connsiteY346" fmla="*/ 364129 h 1972329"/>
                    <a:gd name="connsiteX347" fmla="*/ 1122210 w 1446440"/>
                    <a:gd name="connsiteY347" fmla="*/ 363671 h 1972329"/>
                    <a:gd name="connsiteX348" fmla="*/ 1123619 w 1446440"/>
                    <a:gd name="connsiteY348" fmla="*/ 363077 h 1972329"/>
                    <a:gd name="connsiteX349" fmla="*/ 1131680 w 1446440"/>
                    <a:gd name="connsiteY349" fmla="*/ 358880 h 1972329"/>
                    <a:gd name="connsiteX350" fmla="*/ 1134968 w 1446440"/>
                    <a:gd name="connsiteY350" fmla="*/ 358298 h 1972329"/>
                    <a:gd name="connsiteX351" fmla="*/ 1137020 w 1446440"/>
                    <a:gd name="connsiteY351" fmla="*/ 358583 h 1972329"/>
                    <a:gd name="connsiteX352" fmla="*/ 1140221 w 1446440"/>
                    <a:gd name="connsiteY352" fmla="*/ 359734 h 1972329"/>
                    <a:gd name="connsiteX353" fmla="*/ 1144326 w 1446440"/>
                    <a:gd name="connsiteY353" fmla="*/ 362123 h 1972329"/>
                    <a:gd name="connsiteX354" fmla="*/ 1147787 w 1446440"/>
                    <a:gd name="connsiteY354" fmla="*/ 364884 h 1972329"/>
                    <a:gd name="connsiteX355" fmla="*/ 1149592 w 1446440"/>
                    <a:gd name="connsiteY355" fmla="*/ 367174 h 1972329"/>
                    <a:gd name="connsiteX356" fmla="*/ 1149654 w 1446440"/>
                    <a:gd name="connsiteY356" fmla="*/ 367484 h 1972329"/>
                    <a:gd name="connsiteX357" fmla="*/ 1149654 w 1446440"/>
                    <a:gd name="connsiteY357" fmla="*/ 367484 h 1972329"/>
                    <a:gd name="connsiteX358" fmla="*/ 1149839 w 1446440"/>
                    <a:gd name="connsiteY358" fmla="*/ 368375 h 1972329"/>
                    <a:gd name="connsiteX359" fmla="*/ 1149913 w 1446440"/>
                    <a:gd name="connsiteY359" fmla="*/ 368858 h 1972329"/>
                    <a:gd name="connsiteX360" fmla="*/ 1149752 w 1446440"/>
                    <a:gd name="connsiteY360" fmla="*/ 370516 h 1972329"/>
                    <a:gd name="connsiteX361" fmla="*/ 1149135 w 1446440"/>
                    <a:gd name="connsiteY361" fmla="*/ 373128 h 1972329"/>
                    <a:gd name="connsiteX362" fmla="*/ 1148517 w 1446440"/>
                    <a:gd name="connsiteY362" fmla="*/ 375765 h 1972329"/>
                    <a:gd name="connsiteX363" fmla="*/ 1148405 w 1446440"/>
                    <a:gd name="connsiteY363" fmla="*/ 376755 h 1972329"/>
                    <a:gd name="connsiteX364" fmla="*/ 1148282 w 1446440"/>
                    <a:gd name="connsiteY364" fmla="*/ 377771 h 1972329"/>
                    <a:gd name="connsiteX365" fmla="*/ 1147898 w 1446440"/>
                    <a:gd name="connsiteY365" fmla="*/ 378649 h 1972329"/>
                    <a:gd name="connsiteX366" fmla="*/ 1147614 w 1446440"/>
                    <a:gd name="connsiteY366" fmla="*/ 379293 h 1972329"/>
                    <a:gd name="connsiteX367" fmla="*/ 1147317 w 1446440"/>
                    <a:gd name="connsiteY367" fmla="*/ 380828 h 1972329"/>
                    <a:gd name="connsiteX368" fmla="*/ 1146885 w 1446440"/>
                    <a:gd name="connsiteY368" fmla="*/ 383106 h 1972329"/>
                    <a:gd name="connsiteX369" fmla="*/ 1145970 w 1446440"/>
                    <a:gd name="connsiteY369" fmla="*/ 390459 h 1972329"/>
                    <a:gd name="connsiteX370" fmla="*/ 1145920 w 1446440"/>
                    <a:gd name="connsiteY370" fmla="*/ 393096 h 1972329"/>
                    <a:gd name="connsiteX371" fmla="*/ 1145896 w 1446440"/>
                    <a:gd name="connsiteY371" fmla="*/ 394173 h 1972329"/>
                    <a:gd name="connsiteX372" fmla="*/ 1146304 w 1446440"/>
                    <a:gd name="connsiteY372" fmla="*/ 395893 h 1972329"/>
                    <a:gd name="connsiteX373" fmla="*/ 1146304 w 1446440"/>
                    <a:gd name="connsiteY373" fmla="*/ 397230 h 1972329"/>
                    <a:gd name="connsiteX374" fmla="*/ 1147540 w 1446440"/>
                    <a:gd name="connsiteY374" fmla="*/ 401625 h 1972329"/>
                    <a:gd name="connsiteX375" fmla="*/ 1148442 w 1446440"/>
                    <a:gd name="connsiteY375" fmla="*/ 402962 h 1972329"/>
                    <a:gd name="connsiteX376" fmla="*/ 1148677 w 1446440"/>
                    <a:gd name="connsiteY376" fmla="*/ 403767 h 1972329"/>
                    <a:gd name="connsiteX377" fmla="*/ 1148850 w 1446440"/>
                    <a:gd name="connsiteY377" fmla="*/ 404386 h 1972329"/>
                    <a:gd name="connsiteX378" fmla="*/ 1149752 w 1446440"/>
                    <a:gd name="connsiteY378" fmla="*/ 405723 h 1972329"/>
                    <a:gd name="connsiteX379" fmla="*/ 1150161 w 1446440"/>
                    <a:gd name="connsiteY379" fmla="*/ 406960 h 1972329"/>
                    <a:gd name="connsiteX380" fmla="*/ 1153127 w 1446440"/>
                    <a:gd name="connsiteY380" fmla="*/ 411739 h 1972329"/>
                    <a:gd name="connsiteX381" fmla="*/ 1156168 w 1446440"/>
                    <a:gd name="connsiteY381" fmla="*/ 415267 h 1972329"/>
                    <a:gd name="connsiteX382" fmla="*/ 1156923 w 1446440"/>
                    <a:gd name="connsiteY382" fmla="*/ 415935 h 1972329"/>
                    <a:gd name="connsiteX383" fmla="*/ 1157207 w 1446440"/>
                    <a:gd name="connsiteY383" fmla="*/ 416208 h 1972329"/>
                    <a:gd name="connsiteX384" fmla="*/ 1159370 w 1446440"/>
                    <a:gd name="connsiteY384" fmla="*/ 418126 h 1972329"/>
                    <a:gd name="connsiteX385" fmla="*/ 1160607 w 1446440"/>
                    <a:gd name="connsiteY385" fmla="*/ 418609 h 1972329"/>
                    <a:gd name="connsiteX386" fmla="*/ 1163314 w 1446440"/>
                    <a:gd name="connsiteY386" fmla="*/ 420416 h 1972329"/>
                    <a:gd name="connsiteX387" fmla="*/ 1163623 w 1446440"/>
                    <a:gd name="connsiteY387" fmla="*/ 420565 h 1972329"/>
                    <a:gd name="connsiteX388" fmla="*/ 1167678 w 1446440"/>
                    <a:gd name="connsiteY388" fmla="*/ 422521 h 1972329"/>
                    <a:gd name="connsiteX389" fmla="*/ 1170063 w 1446440"/>
                    <a:gd name="connsiteY389" fmla="*/ 424056 h 1972329"/>
                    <a:gd name="connsiteX390" fmla="*/ 1171695 w 1446440"/>
                    <a:gd name="connsiteY390" fmla="*/ 425096 h 1972329"/>
                    <a:gd name="connsiteX391" fmla="*/ 1174563 w 1446440"/>
                    <a:gd name="connsiteY391" fmla="*/ 427534 h 1972329"/>
                    <a:gd name="connsiteX392" fmla="*/ 1176059 w 1446440"/>
                    <a:gd name="connsiteY392" fmla="*/ 428809 h 1972329"/>
                    <a:gd name="connsiteX393" fmla="*/ 1177134 w 1446440"/>
                    <a:gd name="connsiteY393" fmla="*/ 429911 h 1972329"/>
                    <a:gd name="connsiteX394" fmla="*/ 1178111 w 1446440"/>
                    <a:gd name="connsiteY394" fmla="*/ 430914 h 1972329"/>
                    <a:gd name="connsiteX395" fmla="*/ 1178766 w 1446440"/>
                    <a:gd name="connsiteY395" fmla="*/ 431966 h 1972329"/>
                    <a:gd name="connsiteX396" fmla="*/ 1180991 w 1446440"/>
                    <a:gd name="connsiteY396" fmla="*/ 434058 h 1972329"/>
                    <a:gd name="connsiteX397" fmla="*/ 1186505 w 1446440"/>
                    <a:gd name="connsiteY397" fmla="*/ 437821 h 1972329"/>
                    <a:gd name="connsiteX398" fmla="*/ 1187148 w 1446440"/>
                    <a:gd name="connsiteY398" fmla="*/ 438255 h 1972329"/>
                    <a:gd name="connsiteX399" fmla="*/ 1188470 w 1446440"/>
                    <a:gd name="connsiteY399" fmla="*/ 439406 h 1972329"/>
                    <a:gd name="connsiteX400" fmla="*/ 1194874 w 1446440"/>
                    <a:gd name="connsiteY400" fmla="*/ 443417 h 1972329"/>
                    <a:gd name="connsiteX401" fmla="*/ 1196024 w 1446440"/>
                    <a:gd name="connsiteY401" fmla="*/ 444370 h 1972329"/>
                    <a:gd name="connsiteX402" fmla="*/ 1197421 w 1446440"/>
                    <a:gd name="connsiteY402" fmla="*/ 445125 h 1972329"/>
                    <a:gd name="connsiteX403" fmla="*/ 1199238 w 1446440"/>
                    <a:gd name="connsiteY403" fmla="*/ 445608 h 1972329"/>
                    <a:gd name="connsiteX404" fmla="*/ 1199732 w 1446440"/>
                    <a:gd name="connsiteY404" fmla="*/ 446016 h 1972329"/>
                    <a:gd name="connsiteX405" fmla="*/ 1200387 w 1446440"/>
                    <a:gd name="connsiteY405" fmla="*/ 446561 h 1972329"/>
                    <a:gd name="connsiteX406" fmla="*/ 1208027 w 1446440"/>
                    <a:gd name="connsiteY406" fmla="*/ 447898 h 1972329"/>
                    <a:gd name="connsiteX407" fmla="*/ 1208756 w 1446440"/>
                    <a:gd name="connsiteY407" fmla="*/ 448170 h 1972329"/>
                    <a:gd name="connsiteX408" fmla="*/ 1209548 w 1446440"/>
                    <a:gd name="connsiteY408" fmla="*/ 448455 h 1972329"/>
                    <a:gd name="connsiteX409" fmla="*/ 1209844 w 1446440"/>
                    <a:gd name="connsiteY409" fmla="*/ 448566 h 1972329"/>
                    <a:gd name="connsiteX410" fmla="*/ 1211414 w 1446440"/>
                    <a:gd name="connsiteY410" fmla="*/ 448764 h 1972329"/>
                    <a:gd name="connsiteX411" fmla="*/ 1215667 w 1446440"/>
                    <a:gd name="connsiteY411" fmla="*/ 449334 h 1972329"/>
                    <a:gd name="connsiteX412" fmla="*/ 1218992 w 1446440"/>
                    <a:gd name="connsiteY412" fmla="*/ 450597 h 1972329"/>
                    <a:gd name="connsiteX413" fmla="*/ 1220439 w 1446440"/>
                    <a:gd name="connsiteY413" fmla="*/ 451141 h 1972329"/>
                    <a:gd name="connsiteX414" fmla="*/ 1223146 w 1446440"/>
                    <a:gd name="connsiteY414" fmla="*/ 452664 h 1972329"/>
                    <a:gd name="connsiteX415" fmla="*/ 1224123 w 1446440"/>
                    <a:gd name="connsiteY415" fmla="*/ 453419 h 1972329"/>
                    <a:gd name="connsiteX416" fmla="*/ 1225618 w 1446440"/>
                    <a:gd name="connsiteY416" fmla="*/ 454570 h 1972329"/>
                    <a:gd name="connsiteX417" fmla="*/ 1229438 w 1446440"/>
                    <a:gd name="connsiteY417" fmla="*/ 456576 h 1972329"/>
                    <a:gd name="connsiteX418" fmla="*/ 1229821 w 1446440"/>
                    <a:gd name="connsiteY418" fmla="*/ 456774 h 1972329"/>
                    <a:gd name="connsiteX419" fmla="*/ 1233431 w 1446440"/>
                    <a:gd name="connsiteY419" fmla="*/ 457814 h 1972329"/>
                    <a:gd name="connsiteX420" fmla="*/ 1235483 w 1446440"/>
                    <a:gd name="connsiteY420" fmla="*/ 458296 h 1972329"/>
                    <a:gd name="connsiteX421" fmla="*/ 1243939 w 1446440"/>
                    <a:gd name="connsiteY421" fmla="*/ 458903 h 1972329"/>
                    <a:gd name="connsiteX422" fmla="*/ 1252901 w 1446440"/>
                    <a:gd name="connsiteY422" fmla="*/ 459534 h 1972329"/>
                    <a:gd name="connsiteX423" fmla="*/ 1253643 w 1446440"/>
                    <a:gd name="connsiteY423" fmla="*/ 459448 h 1972329"/>
                    <a:gd name="connsiteX424" fmla="*/ 1254545 w 1446440"/>
                    <a:gd name="connsiteY424" fmla="*/ 459349 h 1972329"/>
                    <a:gd name="connsiteX425" fmla="*/ 1257450 w 1446440"/>
                    <a:gd name="connsiteY425" fmla="*/ 459745 h 1972329"/>
                    <a:gd name="connsiteX426" fmla="*/ 1258736 w 1446440"/>
                    <a:gd name="connsiteY426" fmla="*/ 459918 h 1972329"/>
                    <a:gd name="connsiteX427" fmla="*/ 1262395 w 1446440"/>
                    <a:gd name="connsiteY427" fmla="*/ 461329 h 1972329"/>
                    <a:gd name="connsiteX428" fmla="*/ 1264905 w 1446440"/>
                    <a:gd name="connsiteY428" fmla="*/ 462307 h 1972329"/>
                    <a:gd name="connsiteX429" fmla="*/ 1265177 w 1446440"/>
                    <a:gd name="connsiteY429" fmla="*/ 462505 h 1972329"/>
                    <a:gd name="connsiteX430" fmla="*/ 1266302 w 1446440"/>
                    <a:gd name="connsiteY430" fmla="*/ 463359 h 1972329"/>
                    <a:gd name="connsiteX431" fmla="*/ 1268613 w 1446440"/>
                    <a:gd name="connsiteY431" fmla="*/ 464399 h 1972329"/>
                    <a:gd name="connsiteX432" fmla="*/ 1269256 w 1446440"/>
                    <a:gd name="connsiteY432" fmla="*/ 464684 h 1972329"/>
                    <a:gd name="connsiteX433" fmla="*/ 1271073 w 1446440"/>
                    <a:gd name="connsiteY433" fmla="*/ 465167 h 1972329"/>
                    <a:gd name="connsiteX434" fmla="*/ 1273200 w 1446440"/>
                    <a:gd name="connsiteY434" fmla="*/ 465216 h 1972329"/>
                    <a:gd name="connsiteX435" fmla="*/ 1274844 w 1446440"/>
                    <a:gd name="connsiteY435" fmla="*/ 465266 h 1972329"/>
                    <a:gd name="connsiteX436" fmla="*/ 1276253 w 1446440"/>
                    <a:gd name="connsiteY436" fmla="*/ 465105 h 1972329"/>
                    <a:gd name="connsiteX437" fmla="*/ 1281754 w 1446440"/>
                    <a:gd name="connsiteY437" fmla="*/ 464498 h 1972329"/>
                    <a:gd name="connsiteX438" fmla="*/ 1284412 w 1446440"/>
                    <a:gd name="connsiteY438" fmla="*/ 465068 h 1972329"/>
                    <a:gd name="connsiteX439" fmla="*/ 1289060 w 1446440"/>
                    <a:gd name="connsiteY439" fmla="*/ 466070 h 1972329"/>
                    <a:gd name="connsiteX440" fmla="*/ 1289307 w 1446440"/>
                    <a:gd name="connsiteY440" fmla="*/ 466120 h 1972329"/>
                    <a:gd name="connsiteX441" fmla="*/ 1292731 w 1446440"/>
                    <a:gd name="connsiteY441" fmla="*/ 467345 h 1972329"/>
                    <a:gd name="connsiteX442" fmla="*/ 1294030 w 1446440"/>
                    <a:gd name="connsiteY442" fmla="*/ 467531 h 1972329"/>
                    <a:gd name="connsiteX443" fmla="*/ 1296255 w 1446440"/>
                    <a:gd name="connsiteY443" fmla="*/ 467853 h 1972329"/>
                    <a:gd name="connsiteX444" fmla="*/ 1300000 w 1446440"/>
                    <a:gd name="connsiteY444" fmla="*/ 468410 h 1972329"/>
                    <a:gd name="connsiteX445" fmla="*/ 1303449 w 1446440"/>
                    <a:gd name="connsiteY445" fmla="*/ 469264 h 1972329"/>
                    <a:gd name="connsiteX446" fmla="*/ 1304043 w 1446440"/>
                    <a:gd name="connsiteY446" fmla="*/ 469636 h 1972329"/>
                    <a:gd name="connsiteX447" fmla="*/ 1304970 w 1446440"/>
                    <a:gd name="connsiteY447" fmla="*/ 470217 h 1972329"/>
                    <a:gd name="connsiteX448" fmla="*/ 1306490 w 1446440"/>
                    <a:gd name="connsiteY448" fmla="*/ 471171 h 1972329"/>
                    <a:gd name="connsiteX449" fmla="*/ 1308221 w 1446440"/>
                    <a:gd name="connsiteY449" fmla="*/ 471653 h 1972329"/>
                    <a:gd name="connsiteX450" fmla="*/ 1310026 w 1446440"/>
                    <a:gd name="connsiteY450" fmla="*/ 471926 h 1972329"/>
                    <a:gd name="connsiteX451" fmla="*/ 1311992 w 1446440"/>
                    <a:gd name="connsiteY451" fmla="*/ 472223 h 1972329"/>
                    <a:gd name="connsiteX452" fmla="*/ 1314723 w 1446440"/>
                    <a:gd name="connsiteY452" fmla="*/ 472272 h 1972329"/>
                    <a:gd name="connsiteX453" fmla="*/ 1317999 w 1446440"/>
                    <a:gd name="connsiteY453" fmla="*/ 472322 h 1972329"/>
                    <a:gd name="connsiteX454" fmla="*/ 1320472 w 1446440"/>
                    <a:gd name="connsiteY454" fmla="*/ 472557 h 1972329"/>
                    <a:gd name="connsiteX455" fmla="*/ 1322029 w 1446440"/>
                    <a:gd name="connsiteY455" fmla="*/ 472706 h 1972329"/>
                    <a:gd name="connsiteX456" fmla="*/ 1324082 w 1446440"/>
                    <a:gd name="connsiteY456" fmla="*/ 472421 h 1972329"/>
                    <a:gd name="connsiteX457" fmla="*/ 1325800 w 1446440"/>
                    <a:gd name="connsiteY457" fmla="*/ 472805 h 1972329"/>
                    <a:gd name="connsiteX458" fmla="*/ 1327778 w 1446440"/>
                    <a:gd name="connsiteY458" fmla="*/ 473275 h 1972329"/>
                    <a:gd name="connsiteX459" fmla="*/ 1329175 w 1446440"/>
                    <a:gd name="connsiteY459" fmla="*/ 474327 h 1972329"/>
                    <a:gd name="connsiteX460" fmla="*/ 1332302 w 1446440"/>
                    <a:gd name="connsiteY460" fmla="*/ 475850 h 1972329"/>
                    <a:gd name="connsiteX461" fmla="*/ 1334020 w 1446440"/>
                    <a:gd name="connsiteY461" fmla="*/ 476234 h 1972329"/>
                    <a:gd name="connsiteX462" fmla="*/ 1337173 w 1446440"/>
                    <a:gd name="connsiteY462" fmla="*/ 476432 h 1972329"/>
                    <a:gd name="connsiteX463" fmla="*/ 1340028 w 1446440"/>
                    <a:gd name="connsiteY463" fmla="*/ 476617 h 1972329"/>
                    <a:gd name="connsiteX464" fmla="*/ 1340288 w 1446440"/>
                    <a:gd name="connsiteY464" fmla="*/ 476481 h 1972329"/>
                    <a:gd name="connsiteX465" fmla="*/ 1340832 w 1446440"/>
                    <a:gd name="connsiteY465" fmla="*/ 476196 h 1972329"/>
                    <a:gd name="connsiteX466" fmla="*/ 1341660 w 1446440"/>
                    <a:gd name="connsiteY466" fmla="*/ 475751 h 1972329"/>
                    <a:gd name="connsiteX467" fmla="*/ 1343725 w 1446440"/>
                    <a:gd name="connsiteY467" fmla="*/ 475751 h 1972329"/>
                    <a:gd name="connsiteX468" fmla="*/ 1344726 w 1446440"/>
                    <a:gd name="connsiteY468" fmla="*/ 476556 h 1972329"/>
                    <a:gd name="connsiteX469" fmla="*/ 1346123 w 1446440"/>
                    <a:gd name="connsiteY469" fmla="*/ 477694 h 1972329"/>
                    <a:gd name="connsiteX470" fmla="*/ 1347211 w 1446440"/>
                    <a:gd name="connsiteY470" fmla="*/ 478561 h 1972329"/>
                    <a:gd name="connsiteX471" fmla="*/ 1351562 w 1446440"/>
                    <a:gd name="connsiteY471" fmla="*/ 482064 h 1972329"/>
                    <a:gd name="connsiteX472" fmla="*/ 1350462 w 1446440"/>
                    <a:gd name="connsiteY472" fmla="*/ 482435 h 1972329"/>
                    <a:gd name="connsiteX473" fmla="*/ 1346840 w 1446440"/>
                    <a:gd name="connsiteY473" fmla="*/ 487783 h 1972329"/>
                    <a:gd name="connsiteX474" fmla="*/ 1346247 w 1446440"/>
                    <a:gd name="connsiteY474" fmla="*/ 489145 h 1972329"/>
                    <a:gd name="connsiteX475" fmla="*/ 1345282 w 1446440"/>
                    <a:gd name="connsiteY475" fmla="*/ 490160 h 1972329"/>
                    <a:gd name="connsiteX476" fmla="*/ 1345072 w 1446440"/>
                    <a:gd name="connsiteY476" fmla="*/ 490556 h 1972329"/>
                    <a:gd name="connsiteX477" fmla="*/ 1343811 w 1446440"/>
                    <a:gd name="connsiteY477" fmla="*/ 492933 h 1972329"/>
                    <a:gd name="connsiteX478" fmla="*/ 1342736 w 1446440"/>
                    <a:gd name="connsiteY478" fmla="*/ 494171 h 1972329"/>
                    <a:gd name="connsiteX479" fmla="*/ 1342674 w 1446440"/>
                    <a:gd name="connsiteY479" fmla="*/ 494307 h 1972329"/>
                    <a:gd name="connsiteX480" fmla="*/ 1341500 w 1446440"/>
                    <a:gd name="connsiteY480" fmla="*/ 496845 h 1972329"/>
                    <a:gd name="connsiteX481" fmla="*/ 1340437 w 1446440"/>
                    <a:gd name="connsiteY481" fmla="*/ 498627 h 1972329"/>
                    <a:gd name="connsiteX482" fmla="*/ 1339856 w 1446440"/>
                    <a:gd name="connsiteY482" fmla="*/ 499605 h 1972329"/>
                    <a:gd name="connsiteX483" fmla="*/ 1339275 w 1446440"/>
                    <a:gd name="connsiteY483" fmla="*/ 500348 h 1972329"/>
                    <a:gd name="connsiteX484" fmla="*/ 1337964 w 1446440"/>
                    <a:gd name="connsiteY484" fmla="*/ 501994 h 1972329"/>
                    <a:gd name="connsiteX485" fmla="*/ 1334429 w 1446440"/>
                    <a:gd name="connsiteY485" fmla="*/ 504668 h 1972329"/>
                    <a:gd name="connsiteX486" fmla="*/ 1331771 w 1446440"/>
                    <a:gd name="connsiteY486" fmla="*/ 505795 h 1972329"/>
                    <a:gd name="connsiteX487" fmla="*/ 1329014 w 1446440"/>
                    <a:gd name="connsiteY487" fmla="*/ 506958 h 1972329"/>
                    <a:gd name="connsiteX488" fmla="*/ 1328161 w 1446440"/>
                    <a:gd name="connsiteY488" fmla="*/ 507429 h 1972329"/>
                    <a:gd name="connsiteX489" fmla="*/ 1326455 w 1446440"/>
                    <a:gd name="connsiteY489" fmla="*/ 508394 h 1972329"/>
                    <a:gd name="connsiteX490" fmla="*/ 1325923 w 1446440"/>
                    <a:gd name="connsiteY490" fmla="*/ 509013 h 1972329"/>
                    <a:gd name="connsiteX491" fmla="*/ 1324415 w 1446440"/>
                    <a:gd name="connsiteY491" fmla="*/ 510771 h 1972329"/>
                    <a:gd name="connsiteX492" fmla="*/ 1323847 w 1446440"/>
                    <a:gd name="connsiteY492" fmla="*/ 512059 h 1972329"/>
                    <a:gd name="connsiteX493" fmla="*/ 1323649 w 1446440"/>
                    <a:gd name="connsiteY493" fmla="*/ 512294 h 1972329"/>
                    <a:gd name="connsiteX494" fmla="*/ 1322759 w 1446440"/>
                    <a:gd name="connsiteY494" fmla="*/ 513160 h 1972329"/>
                    <a:gd name="connsiteX495" fmla="*/ 1321535 w 1446440"/>
                    <a:gd name="connsiteY495" fmla="*/ 516218 h 1972329"/>
                    <a:gd name="connsiteX496" fmla="*/ 1320732 w 1446440"/>
                    <a:gd name="connsiteY496" fmla="*/ 519003 h 1972329"/>
                    <a:gd name="connsiteX497" fmla="*/ 1320546 w 1446440"/>
                    <a:gd name="connsiteY497" fmla="*/ 519647 h 1972329"/>
                    <a:gd name="connsiteX498" fmla="*/ 1319804 w 1446440"/>
                    <a:gd name="connsiteY498" fmla="*/ 523373 h 1972329"/>
                    <a:gd name="connsiteX499" fmla="*/ 1319804 w 1446440"/>
                    <a:gd name="connsiteY499" fmla="*/ 525180 h 1972329"/>
                    <a:gd name="connsiteX500" fmla="*/ 1319149 w 1446440"/>
                    <a:gd name="connsiteY500" fmla="*/ 530615 h 1972329"/>
                    <a:gd name="connsiteX501" fmla="*/ 1319718 w 1446440"/>
                    <a:gd name="connsiteY501" fmla="*/ 540927 h 1972329"/>
                    <a:gd name="connsiteX502" fmla="*/ 1319310 w 1446440"/>
                    <a:gd name="connsiteY502" fmla="*/ 548082 h 1972329"/>
                    <a:gd name="connsiteX503" fmla="*/ 1319644 w 1446440"/>
                    <a:gd name="connsiteY503" fmla="*/ 551511 h 1972329"/>
                    <a:gd name="connsiteX504" fmla="*/ 1320620 w 1446440"/>
                    <a:gd name="connsiteY504" fmla="*/ 555732 h 1972329"/>
                    <a:gd name="connsiteX505" fmla="*/ 1320707 w 1446440"/>
                    <a:gd name="connsiteY505" fmla="*/ 556091 h 1972329"/>
                    <a:gd name="connsiteX506" fmla="*/ 1321003 w 1446440"/>
                    <a:gd name="connsiteY506" fmla="*/ 556957 h 1972329"/>
                    <a:gd name="connsiteX507" fmla="*/ 1321114 w 1446440"/>
                    <a:gd name="connsiteY507" fmla="*/ 557267 h 1972329"/>
                    <a:gd name="connsiteX508" fmla="*/ 1323673 w 1446440"/>
                    <a:gd name="connsiteY508" fmla="*/ 564682 h 1972329"/>
                    <a:gd name="connsiteX509" fmla="*/ 1324897 w 1446440"/>
                    <a:gd name="connsiteY509" fmla="*/ 570401 h 1972329"/>
                    <a:gd name="connsiteX510" fmla="*/ 1325886 w 1446440"/>
                    <a:gd name="connsiteY510" fmla="*/ 573360 h 1972329"/>
                    <a:gd name="connsiteX511" fmla="*/ 1326294 w 1446440"/>
                    <a:gd name="connsiteY511" fmla="*/ 576417 h 1972329"/>
                    <a:gd name="connsiteX512" fmla="*/ 1326863 w 1446440"/>
                    <a:gd name="connsiteY512" fmla="*/ 577717 h 1972329"/>
                    <a:gd name="connsiteX513" fmla="*/ 1326962 w 1446440"/>
                    <a:gd name="connsiteY513" fmla="*/ 577940 h 1972329"/>
                    <a:gd name="connsiteX514" fmla="*/ 1327864 w 1446440"/>
                    <a:gd name="connsiteY514" fmla="*/ 579190 h 1972329"/>
                    <a:gd name="connsiteX515" fmla="*/ 1329014 w 1446440"/>
                    <a:gd name="connsiteY515" fmla="*/ 579760 h 1972329"/>
                    <a:gd name="connsiteX516" fmla="*/ 1332129 w 1446440"/>
                    <a:gd name="connsiteY516" fmla="*/ 578608 h 1972329"/>
                    <a:gd name="connsiteX517" fmla="*/ 1333699 w 1446440"/>
                    <a:gd name="connsiteY517" fmla="*/ 577618 h 1972329"/>
                    <a:gd name="connsiteX518" fmla="*/ 1335084 w 1446440"/>
                    <a:gd name="connsiteY518" fmla="*/ 576739 h 1972329"/>
                    <a:gd name="connsiteX519" fmla="*/ 1335591 w 1446440"/>
                    <a:gd name="connsiteY519" fmla="*/ 576417 h 1972329"/>
                    <a:gd name="connsiteX520" fmla="*/ 1336827 w 1446440"/>
                    <a:gd name="connsiteY520" fmla="*/ 575278 h 1972329"/>
                    <a:gd name="connsiteX521" fmla="*/ 1339126 w 1446440"/>
                    <a:gd name="connsiteY521" fmla="*/ 573941 h 1972329"/>
                    <a:gd name="connsiteX522" fmla="*/ 1339608 w 1446440"/>
                    <a:gd name="connsiteY522" fmla="*/ 573756 h 1972329"/>
                    <a:gd name="connsiteX523" fmla="*/ 1340684 w 1446440"/>
                    <a:gd name="connsiteY523" fmla="*/ 573360 h 1972329"/>
                    <a:gd name="connsiteX524" fmla="*/ 1343972 w 1446440"/>
                    <a:gd name="connsiteY524" fmla="*/ 572605 h 1972329"/>
                    <a:gd name="connsiteX525" fmla="*/ 1347743 w 1446440"/>
                    <a:gd name="connsiteY525" fmla="*/ 573075 h 1972329"/>
                    <a:gd name="connsiteX526" fmla="*/ 1350932 w 1446440"/>
                    <a:gd name="connsiteY526" fmla="*/ 574115 h 1972329"/>
                    <a:gd name="connsiteX527" fmla="*/ 1353664 w 1446440"/>
                    <a:gd name="connsiteY527" fmla="*/ 575848 h 1972329"/>
                    <a:gd name="connsiteX528" fmla="*/ 1354480 w 1446440"/>
                    <a:gd name="connsiteY528" fmla="*/ 576628 h 1972329"/>
                    <a:gd name="connsiteX529" fmla="*/ 1359017 w 1446440"/>
                    <a:gd name="connsiteY529" fmla="*/ 580998 h 1972329"/>
                    <a:gd name="connsiteX530" fmla="*/ 1361303 w 1446440"/>
                    <a:gd name="connsiteY530" fmla="*/ 582718 h 1972329"/>
                    <a:gd name="connsiteX531" fmla="*/ 1362824 w 1446440"/>
                    <a:gd name="connsiteY531" fmla="*/ 583300 h 1972329"/>
                    <a:gd name="connsiteX532" fmla="*/ 1364270 w 1446440"/>
                    <a:gd name="connsiteY532" fmla="*/ 583857 h 1972329"/>
                    <a:gd name="connsiteX533" fmla="*/ 1368053 w 1446440"/>
                    <a:gd name="connsiteY533" fmla="*/ 583956 h 1972329"/>
                    <a:gd name="connsiteX534" fmla="*/ 1369623 w 1446440"/>
                    <a:gd name="connsiteY534" fmla="*/ 583585 h 1972329"/>
                    <a:gd name="connsiteX535" fmla="*/ 1371342 w 1446440"/>
                    <a:gd name="connsiteY535" fmla="*/ 583189 h 1972329"/>
                    <a:gd name="connsiteX536" fmla="*/ 1376509 w 1446440"/>
                    <a:gd name="connsiteY536" fmla="*/ 582520 h 1972329"/>
                    <a:gd name="connsiteX537" fmla="*/ 1377040 w 1446440"/>
                    <a:gd name="connsiteY537" fmla="*/ 582533 h 1972329"/>
                    <a:gd name="connsiteX538" fmla="*/ 1380044 w 1446440"/>
                    <a:gd name="connsiteY538" fmla="*/ 582619 h 1972329"/>
                    <a:gd name="connsiteX539" fmla="*/ 1381923 w 1446440"/>
                    <a:gd name="connsiteY539" fmla="*/ 582954 h 1972329"/>
                    <a:gd name="connsiteX540" fmla="*/ 1383753 w 1446440"/>
                    <a:gd name="connsiteY540" fmla="*/ 583288 h 1972329"/>
                    <a:gd name="connsiteX541" fmla="*/ 1383963 w 1446440"/>
                    <a:gd name="connsiteY541" fmla="*/ 583399 h 1972329"/>
                    <a:gd name="connsiteX542" fmla="*/ 1388104 w 1446440"/>
                    <a:gd name="connsiteY542" fmla="*/ 585479 h 1972329"/>
                    <a:gd name="connsiteX543" fmla="*/ 1392122 w 1446440"/>
                    <a:gd name="connsiteY543" fmla="*/ 589589 h 1972329"/>
                    <a:gd name="connsiteX544" fmla="*/ 1395497 w 1446440"/>
                    <a:gd name="connsiteY544" fmla="*/ 592250 h 1972329"/>
                    <a:gd name="connsiteX545" fmla="*/ 1395942 w 1446440"/>
                    <a:gd name="connsiteY545" fmla="*/ 592424 h 1972329"/>
                    <a:gd name="connsiteX546" fmla="*/ 1396820 w 1446440"/>
                    <a:gd name="connsiteY546" fmla="*/ 592745 h 1972329"/>
                    <a:gd name="connsiteX547" fmla="*/ 1399119 w 1446440"/>
                    <a:gd name="connsiteY547" fmla="*/ 593587 h 1972329"/>
                    <a:gd name="connsiteX548" fmla="*/ 1400232 w 1446440"/>
                    <a:gd name="connsiteY548" fmla="*/ 593736 h 1972329"/>
                    <a:gd name="connsiteX549" fmla="*/ 1407166 w 1446440"/>
                    <a:gd name="connsiteY549" fmla="*/ 594639 h 1972329"/>
                    <a:gd name="connsiteX550" fmla="*/ 1411172 w 1446440"/>
                    <a:gd name="connsiteY550" fmla="*/ 597004 h 1972329"/>
                    <a:gd name="connsiteX551" fmla="*/ 1411703 w 1446440"/>
                    <a:gd name="connsiteY551" fmla="*/ 597561 h 1972329"/>
                    <a:gd name="connsiteX552" fmla="*/ 1414163 w 1446440"/>
                    <a:gd name="connsiteY552" fmla="*/ 600173 h 1972329"/>
                    <a:gd name="connsiteX553" fmla="*/ 1414571 w 1446440"/>
                    <a:gd name="connsiteY553" fmla="*/ 601708 h 1972329"/>
                    <a:gd name="connsiteX554" fmla="*/ 1415474 w 1446440"/>
                    <a:gd name="connsiteY554" fmla="*/ 602748 h 1972329"/>
                    <a:gd name="connsiteX555" fmla="*/ 1416957 w 1446440"/>
                    <a:gd name="connsiteY555" fmla="*/ 605236 h 1972329"/>
                    <a:gd name="connsiteX556" fmla="*/ 1418107 w 1446440"/>
                    <a:gd name="connsiteY556" fmla="*/ 605991 h 1972329"/>
                    <a:gd name="connsiteX557" fmla="*/ 1422050 w 1446440"/>
                    <a:gd name="connsiteY557" fmla="*/ 606659 h 1972329"/>
                    <a:gd name="connsiteX558" fmla="*/ 1423521 w 1446440"/>
                    <a:gd name="connsiteY558" fmla="*/ 606474 h 1972329"/>
                    <a:gd name="connsiteX559" fmla="*/ 1426958 w 1446440"/>
                    <a:gd name="connsiteY559" fmla="*/ 605025 h 1972329"/>
                    <a:gd name="connsiteX560" fmla="*/ 1430753 w 1446440"/>
                    <a:gd name="connsiteY560" fmla="*/ 603416 h 1972329"/>
                    <a:gd name="connsiteX561" fmla="*/ 1432484 w 1446440"/>
                    <a:gd name="connsiteY561" fmla="*/ 603329 h 1972329"/>
                    <a:gd name="connsiteX562" fmla="*/ 1436835 w 1446440"/>
                    <a:gd name="connsiteY562" fmla="*/ 605322 h 1972329"/>
                    <a:gd name="connsiteX563" fmla="*/ 1437478 w 1446440"/>
                    <a:gd name="connsiteY563" fmla="*/ 605756 h 1972329"/>
                    <a:gd name="connsiteX564" fmla="*/ 1441928 w 1446440"/>
                    <a:gd name="connsiteY564" fmla="*/ 608764 h 1972329"/>
                    <a:gd name="connsiteX565" fmla="*/ 1442299 w 1446440"/>
                    <a:gd name="connsiteY565" fmla="*/ 609024 h 1972329"/>
                    <a:gd name="connsiteX566" fmla="*/ 1445551 w 1446440"/>
                    <a:gd name="connsiteY566" fmla="*/ 611438 h 1972329"/>
                    <a:gd name="connsiteX567" fmla="*/ 1446440 w 1446440"/>
                    <a:gd name="connsiteY567" fmla="*/ 612379 h 1972329"/>
                    <a:gd name="connsiteX568" fmla="*/ 1443029 w 1446440"/>
                    <a:gd name="connsiteY568" fmla="*/ 612960 h 1972329"/>
                    <a:gd name="connsiteX569" fmla="*/ 1440630 w 1446440"/>
                    <a:gd name="connsiteY569" fmla="*/ 614037 h 1972329"/>
                    <a:gd name="connsiteX570" fmla="*/ 1438974 w 1446440"/>
                    <a:gd name="connsiteY570" fmla="*/ 614780 h 1972329"/>
                    <a:gd name="connsiteX571" fmla="*/ 1436353 w 1446440"/>
                    <a:gd name="connsiteY571" fmla="*/ 616389 h 1972329"/>
                    <a:gd name="connsiteX572" fmla="*/ 1435364 w 1446440"/>
                    <a:gd name="connsiteY572" fmla="*/ 617541 h 1972329"/>
                    <a:gd name="connsiteX573" fmla="*/ 1433658 w 1446440"/>
                    <a:gd name="connsiteY573" fmla="*/ 618593 h 1972329"/>
                    <a:gd name="connsiteX574" fmla="*/ 1433065 w 1446440"/>
                    <a:gd name="connsiteY574" fmla="*/ 618964 h 1972329"/>
                    <a:gd name="connsiteX575" fmla="*/ 1430024 w 1446440"/>
                    <a:gd name="connsiteY575" fmla="*/ 622022 h 1972329"/>
                    <a:gd name="connsiteX576" fmla="*/ 1429480 w 1446440"/>
                    <a:gd name="connsiteY576" fmla="*/ 622703 h 1972329"/>
                    <a:gd name="connsiteX577" fmla="*/ 1428207 w 1446440"/>
                    <a:gd name="connsiteY577" fmla="*/ 624312 h 1972329"/>
                    <a:gd name="connsiteX578" fmla="*/ 1427020 w 1446440"/>
                    <a:gd name="connsiteY578" fmla="*/ 627246 h 1972329"/>
                    <a:gd name="connsiteX579" fmla="*/ 1426896 w 1446440"/>
                    <a:gd name="connsiteY579" fmla="*/ 627555 h 1972329"/>
                    <a:gd name="connsiteX580" fmla="*/ 1426735 w 1446440"/>
                    <a:gd name="connsiteY580" fmla="*/ 628496 h 1972329"/>
                    <a:gd name="connsiteX581" fmla="*/ 1426562 w 1446440"/>
                    <a:gd name="connsiteY581" fmla="*/ 629561 h 1972329"/>
                    <a:gd name="connsiteX582" fmla="*/ 1426562 w 1446440"/>
                    <a:gd name="connsiteY582" fmla="*/ 631368 h 1972329"/>
                    <a:gd name="connsiteX583" fmla="*/ 1427144 w 1446440"/>
                    <a:gd name="connsiteY583" fmla="*/ 634426 h 1972329"/>
                    <a:gd name="connsiteX584" fmla="*/ 1429529 w 1446440"/>
                    <a:gd name="connsiteY584" fmla="*/ 637954 h 1972329"/>
                    <a:gd name="connsiteX585" fmla="*/ 1431581 w 1446440"/>
                    <a:gd name="connsiteY585" fmla="*/ 640058 h 1972329"/>
                    <a:gd name="connsiteX586" fmla="*/ 1433720 w 1446440"/>
                    <a:gd name="connsiteY586" fmla="*/ 643685 h 1972329"/>
                    <a:gd name="connsiteX587" fmla="*/ 1433955 w 1446440"/>
                    <a:gd name="connsiteY587" fmla="*/ 644230 h 1972329"/>
                    <a:gd name="connsiteX588" fmla="*/ 1434375 w 1446440"/>
                    <a:gd name="connsiteY588" fmla="*/ 645208 h 1972329"/>
                    <a:gd name="connsiteX589" fmla="*/ 1434585 w 1446440"/>
                    <a:gd name="connsiteY589" fmla="*/ 646656 h 1972329"/>
                    <a:gd name="connsiteX590" fmla="*/ 1434882 w 1446440"/>
                    <a:gd name="connsiteY590" fmla="*/ 646805 h 1972329"/>
                    <a:gd name="connsiteX591" fmla="*/ 1435068 w 1446440"/>
                    <a:gd name="connsiteY591" fmla="*/ 646891 h 1972329"/>
                    <a:gd name="connsiteX592" fmla="*/ 1435228 w 1446440"/>
                    <a:gd name="connsiteY592" fmla="*/ 646953 h 1972329"/>
                    <a:gd name="connsiteX593" fmla="*/ 1435092 w 1446440"/>
                    <a:gd name="connsiteY593" fmla="*/ 647176 h 1972329"/>
                    <a:gd name="connsiteX594" fmla="*/ 1433225 w 1446440"/>
                    <a:gd name="connsiteY594" fmla="*/ 650073 h 1972329"/>
                    <a:gd name="connsiteX595" fmla="*/ 1431940 w 1446440"/>
                    <a:gd name="connsiteY595" fmla="*/ 651385 h 1972329"/>
                    <a:gd name="connsiteX596" fmla="*/ 1431174 w 1446440"/>
                    <a:gd name="connsiteY596" fmla="*/ 652177 h 1972329"/>
                    <a:gd name="connsiteX597" fmla="*/ 1429851 w 1446440"/>
                    <a:gd name="connsiteY597" fmla="*/ 652846 h 1972329"/>
                    <a:gd name="connsiteX598" fmla="*/ 1429109 w 1446440"/>
                    <a:gd name="connsiteY598" fmla="*/ 653638 h 1972329"/>
                    <a:gd name="connsiteX599" fmla="*/ 1428874 w 1446440"/>
                    <a:gd name="connsiteY599" fmla="*/ 653898 h 1972329"/>
                    <a:gd name="connsiteX600" fmla="*/ 1427465 w 1446440"/>
                    <a:gd name="connsiteY600" fmla="*/ 654467 h 1972329"/>
                    <a:gd name="connsiteX601" fmla="*/ 1425672 w 1446440"/>
                    <a:gd name="connsiteY601" fmla="*/ 656163 h 1972329"/>
                    <a:gd name="connsiteX602" fmla="*/ 1425252 w 1446440"/>
                    <a:gd name="connsiteY602" fmla="*/ 656559 h 1972329"/>
                    <a:gd name="connsiteX603" fmla="*/ 1424844 w 1446440"/>
                    <a:gd name="connsiteY603" fmla="*/ 658094 h 1972329"/>
                    <a:gd name="connsiteX604" fmla="*/ 1424758 w 1446440"/>
                    <a:gd name="connsiteY604" fmla="*/ 659902 h 1972329"/>
                    <a:gd name="connsiteX605" fmla="*/ 1424906 w 1446440"/>
                    <a:gd name="connsiteY605" fmla="*/ 662142 h 1972329"/>
                    <a:gd name="connsiteX606" fmla="*/ 1425079 w 1446440"/>
                    <a:gd name="connsiteY606" fmla="*/ 664965 h 1972329"/>
                    <a:gd name="connsiteX607" fmla="*/ 1424016 w 1446440"/>
                    <a:gd name="connsiteY607" fmla="*/ 670498 h 1972329"/>
                    <a:gd name="connsiteX608" fmla="*/ 1418762 w 1446440"/>
                    <a:gd name="connsiteY608" fmla="*/ 677752 h 1972329"/>
                    <a:gd name="connsiteX609" fmla="*/ 1417143 w 1446440"/>
                    <a:gd name="connsiteY609" fmla="*/ 679238 h 1972329"/>
                    <a:gd name="connsiteX610" fmla="*/ 1415548 w 1446440"/>
                    <a:gd name="connsiteY610" fmla="*/ 680699 h 1972329"/>
                    <a:gd name="connsiteX611" fmla="*/ 1413310 w 1446440"/>
                    <a:gd name="connsiteY611" fmla="*/ 683261 h 1972329"/>
                    <a:gd name="connsiteX612" fmla="*/ 1411778 w 1446440"/>
                    <a:gd name="connsiteY612" fmla="*/ 684994 h 1972329"/>
                    <a:gd name="connsiteX613" fmla="*/ 1410912 w 1446440"/>
                    <a:gd name="connsiteY613" fmla="*/ 686381 h 1972329"/>
                    <a:gd name="connsiteX614" fmla="*/ 1410047 w 1446440"/>
                    <a:gd name="connsiteY614" fmla="*/ 687767 h 1972329"/>
                    <a:gd name="connsiteX615" fmla="*/ 1408316 w 1446440"/>
                    <a:gd name="connsiteY615" fmla="*/ 692533 h 1972329"/>
                    <a:gd name="connsiteX616" fmla="*/ 1406141 w 1446440"/>
                    <a:gd name="connsiteY616" fmla="*/ 697051 h 1972329"/>
                    <a:gd name="connsiteX617" fmla="*/ 1405609 w 1446440"/>
                    <a:gd name="connsiteY617" fmla="*/ 698165 h 1972329"/>
                    <a:gd name="connsiteX618" fmla="*/ 1404707 w 1446440"/>
                    <a:gd name="connsiteY618" fmla="*/ 699688 h 1972329"/>
                    <a:gd name="connsiteX619" fmla="*/ 1402148 w 1446440"/>
                    <a:gd name="connsiteY619" fmla="*/ 702052 h 1972329"/>
                    <a:gd name="connsiteX620" fmla="*/ 1401505 w 1446440"/>
                    <a:gd name="connsiteY620" fmla="*/ 702647 h 1972329"/>
                    <a:gd name="connsiteX621" fmla="*/ 1400417 w 1446440"/>
                    <a:gd name="connsiteY621" fmla="*/ 703154 h 1972329"/>
                    <a:gd name="connsiteX622" fmla="*/ 1398872 w 1446440"/>
                    <a:gd name="connsiteY622" fmla="*/ 703885 h 1972329"/>
                    <a:gd name="connsiteX623" fmla="*/ 1394434 w 1446440"/>
                    <a:gd name="connsiteY623" fmla="*/ 705506 h 1972329"/>
                    <a:gd name="connsiteX624" fmla="*/ 1393667 w 1446440"/>
                    <a:gd name="connsiteY624" fmla="*/ 705618 h 1972329"/>
                    <a:gd name="connsiteX625" fmla="*/ 1393111 w 1446440"/>
                    <a:gd name="connsiteY625" fmla="*/ 705704 h 1972329"/>
                    <a:gd name="connsiteX626" fmla="*/ 1390157 w 1446440"/>
                    <a:gd name="connsiteY626" fmla="*/ 706942 h 1972329"/>
                    <a:gd name="connsiteX627" fmla="*/ 1389167 w 1446440"/>
                    <a:gd name="connsiteY627" fmla="*/ 708180 h 1972329"/>
                    <a:gd name="connsiteX628" fmla="*/ 1387944 w 1446440"/>
                    <a:gd name="connsiteY628" fmla="*/ 709047 h 1972329"/>
                    <a:gd name="connsiteX629" fmla="*/ 1386213 w 1446440"/>
                    <a:gd name="connsiteY629" fmla="*/ 711238 h 1972329"/>
                    <a:gd name="connsiteX630" fmla="*/ 1382851 w 1446440"/>
                    <a:gd name="connsiteY630" fmla="*/ 713998 h 1972329"/>
                    <a:gd name="connsiteX631" fmla="*/ 1381441 w 1446440"/>
                    <a:gd name="connsiteY631" fmla="*/ 714766 h 1972329"/>
                    <a:gd name="connsiteX632" fmla="*/ 1378660 w 1446440"/>
                    <a:gd name="connsiteY632" fmla="*/ 715434 h 1972329"/>
                    <a:gd name="connsiteX633" fmla="*/ 1375038 w 1446440"/>
                    <a:gd name="connsiteY633" fmla="*/ 715533 h 1972329"/>
                    <a:gd name="connsiteX634" fmla="*/ 1371280 w 1446440"/>
                    <a:gd name="connsiteY634" fmla="*/ 715286 h 1972329"/>
                    <a:gd name="connsiteX635" fmla="*/ 1369203 w 1446440"/>
                    <a:gd name="connsiteY635" fmla="*/ 715150 h 1972329"/>
                    <a:gd name="connsiteX636" fmla="*/ 1363034 w 1446440"/>
                    <a:gd name="connsiteY636" fmla="*/ 714097 h 1972329"/>
                    <a:gd name="connsiteX637" fmla="*/ 1359585 w 1446440"/>
                    <a:gd name="connsiteY637" fmla="*/ 714667 h 1972329"/>
                    <a:gd name="connsiteX638" fmla="*/ 1358955 w 1446440"/>
                    <a:gd name="connsiteY638" fmla="*/ 714939 h 1972329"/>
                    <a:gd name="connsiteX639" fmla="*/ 1358275 w 1446440"/>
                    <a:gd name="connsiteY639" fmla="*/ 715249 h 1972329"/>
                    <a:gd name="connsiteX640" fmla="*/ 1357793 w 1446440"/>
                    <a:gd name="connsiteY640" fmla="*/ 715657 h 1972329"/>
                    <a:gd name="connsiteX641" fmla="*/ 1356050 w 1446440"/>
                    <a:gd name="connsiteY641" fmla="*/ 717155 h 1972329"/>
                    <a:gd name="connsiteX642" fmla="*/ 1354900 w 1446440"/>
                    <a:gd name="connsiteY642" fmla="*/ 718492 h 1972329"/>
                    <a:gd name="connsiteX643" fmla="*/ 1353256 w 1446440"/>
                    <a:gd name="connsiteY643" fmla="*/ 720398 h 1972329"/>
                    <a:gd name="connsiteX644" fmla="*/ 1350338 w 1446440"/>
                    <a:gd name="connsiteY644" fmla="*/ 722131 h 1972329"/>
                    <a:gd name="connsiteX645" fmla="*/ 1349387 w 1446440"/>
                    <a:gd name="connsiteY645" fmla="*/ 722688 h 1972329"/>
                    <a:gd name="connsiteX646" fmla="*/ 1347804 w 1446440"/>
                    <a:gd name="connsiteY646" fmla="*/ 722961 h 1972329"/>
                    <a:gd name="connsiteX647" fmla="*/ 1346098 w 1446440"/>
                    <a:gd name="connsiteY647" fmla="*/ 723258 h 1972329"/>
                    <a:gd name="connsiteX648" fmla="*/ 1340844 w 1446440"/>
                    <a:gd name="connsiteY648" fmla="*/ 723357 h 1972329"/>
                    <a:gd name="connsiteX649" fmla="*/ 1337803 w 1446440"/>
                    <a:gd name="connsiteY649" fmla="*/ 724112 h 1972329"/>
                    <a:gd name="connsiteX650" fmla="*/ 1331721 w 1446440"/>
                    <a:gd name="connsiteY650" fmla="*/ 728308 h 1972329"/>
                    <a:gd name="connsiteX651" fmla="*/ 1328631 w 1446440"/>
                    <a:gd name="connsiteY651" fmla="*/ 731527 h 1972329"/>
                    <a:gd name="connsiteX652" fmla="*/ 1327778 w 1446440"/>
                    <a:gd name="connsiteY652" fmla="*/ 732418 h 1972329"/>
                    <a:gd name="connsiteX653" fmla="*/ 1326690 w 1446440"/>
                    <a:gd name="connsiteY653" fmla="*/ 734151 h 1972329"/>
                    <a:gd name="connsiteX654" fmla="*/ 1326047 w 1446440"/>
                    <a:gd name="connsiteY654" fmla="*/ 735191 h 1972329"/>
                    <a:gd name="connsiteX655" fmla="*/ 1324650 w 1446440"/>
                    <a:gd name="connsiteY655" fmla="*/ 740428 h 1972329"/>
                    <a:gd name="connsiteX656" fmla="*/ 1324415 w 1446440"/>
                    <a:gd name="connsiteY656" fmla="*/ 742334 h 1972329"/>
                    <a:gd name="connsiteX657" fmla="*/ 1323958 w 1446440"/>
                    <a:gd name="connsiteY657" fmla="*/ 743200 h 1972329"/>
                    <a:gd name="connsiteX658" fmla="*/ 1323501 w 1446440"/>
                    <a:gd name="connsiteY658" fmla="*/ 744055 h 1972329"/>
                    <a:gd name="connsiteX659" fmla="*/ 1323426 w 1446440"/>
                    <a:gd name="connsiteY659" fmla="*/ 744661 h 1972329"/>
                    <a:gd name="connsiteX660" fmla="*/ 1323266 w 1446440"/>
                    <a:gd name="connsiteY660" fmla="*/ 745812 h 1972329"/>
                    <a:gd name="connsiteX661" fmla="*/ 1322685 w 1446440"/>
                    <a:gd name="connsiteY661" fmla="*/ 747211 h 1972329"/>
                    <a:gd name="connsiteX662" fmla="*/ 1321411 w 1446440"/>
                    <a:gd name="connsiteY662" fmla="*/ 749204 h 1972329"/>
                    <a:gd name="connsiteX663" fmla="*/ 1321041 w 1446440"/>
                    <a:gd name="connsiteY663" fmla="*/ 749786 h 1972329"/>
                    <a:gd name="connsiteX664" fmla="*/ 1319977 w 1446440"/>
                    <a:gd name="connsiteY664" fmla="*/ 751024 h 1972329"/>
                    <a:gd name="connsiteX665" fmla="*/ 1319508 w 1446440"/>
                    <a:gd name="connsiteY665" fmla="*/ 751940 h 1972329"/>
                    <a:gd name="connsiteX666" fmla="*/ 1319384 w 1446440"/>
                    <a:gd name="connsiteY666" fmla="*/ 752175 h 1972329"/>
                    <a:gd name="connsiteX667" fmla="*/ 1317999 w 1446440"/>
                    <a:gd name="connsiteY667" fmla="*/ 752930 h 1972329"/>
                    <a:gd name="connsiteX668" fmla="*/ 1316639 w 1446440"/>
                    <a:gd name="connsiteY668" fmla="*/ 753995 h 1972329"/>
                    <a:gd name="connsiteX669" fmla="*/ 1314711 w 1446440"/>
                    <a:gd name="connsiteY669" fmla="*/ 755505 h 1972329"/>
                    <a:gd name="connsiteX670" fmla="*/ 1313673 w 1446440"/>
                    <a:gd name="connsiteY670" fmla="*/ 756112 h 1972329"/>
                    <a:gd name="connsiteX671" fmla="*/ 1311917 w 1446440"/>
                    <a:gd name="connsiteY671" fmla="*/ 757127 h 1972329"/>
                    <a:gd name="connsiteX672" fmla="*/ 1310372 w 1446440"/>
                    <a:gd name="connsiteY672" fmla="*/ 758860 h 1972329"/>
                    <a:gd name="connsiteX673" fmla="*/ 1309210 w 1446440"/>
                    <a:gd name="connsiteY673" fmla="*/ 760185 h 1972329"/>
                    <a:gd name="connsiteX674" fmla="*/ 1308468 w 1446440"/>
                    <a:gd name="connsiteY674" fmla="*/ 763713 h 1972329"/>
                    <a:gd name="connsiteX675" fmla="*/ 1308889 w 1446440"/>
                    <a:gd name="connsiteY675" fmla="*/ 764827 h 1972329"/>
                    <a:gd name="connsiteX676" fmla="*/ 1309037 w 1446440"/>
                    <a:gd name="connsiteY676" fmla="*/ 765235 h 1972329"/>
                    <a:gd name="connsiteX677" fmla="*/ 1309939 w 1446440"/>
                    <a:gd name="connsiteY677" fmla="*/ 766287 h 1972329"/>
                    <a:gd name="connsiteX678" fmla="*/ 1311509 w 1446440"/>
                    <a:gd name="connsiteY678" fmla="*/ 768961 h 1972329"/>
                    <a:gd name="connsiteX679" fmla="*/ 1312325 w 1446440"/>
                    <a:gd name="connsiteY679" fmla="*/ 771635 h 1972329"/>
                    <a:gd name="connsiteX680" fmla="*/ 1312412 w 1446440"/>
                    <a:gd name="connsiteY680" fmla="*/ 776884 h 1972329"/>
                    <a:gd name="connsiteX681" fmla="*/ 1311831 w 1446440"/>
                    <a:gd name="connsiteY681" fmla="*/ 780598 h 1972329"/>
                    <a:gd name="connsiteX682" fmla="*/ 1310520 w 1446440"/>
                    <a:gd name="connsiteY682" fmla="*/ 783841 h 1972329"/>
                    <a:gd name="connsiteX683" fmla="*/ 1306490 w 1446440"/>
                    <a:gd name="connsiteY683" fmla="*/ 797111 h 1972329"/>
                    <a:gd name="connsiteX684" fmla="*/ 1305934 w 1446440"/>
                    <a:gd name="connsiteY684" fmla="*/ 798485 h 1972329"/>
                    <a:gd name="connsiteX685" fmla="*/ 1305180 w 1446440"/>
                    <a:gd name="connsiteY685" fmla="*/ 800355 h 1972329"/>
                    <a:gd name="connsiteX686" fmla="*/ 1303561 w 1446440"/>
                    <a:gd name="connsiteY686" fmla="*/ 802583 h 1972329"/>
                    <a:gd name="connsiteX687" fmla="*/ 1302547 w 1446440"/>
                    <a:gd name="connsiteY687" fmla="*/ 803982 h 1972329"/>
                    <a:gd name="connsiteX688" fmla="*/ 1301397 w 1446440"/>
                    <a:gd name="connsiteY688" fmla="*/ 804650 h 1972329"/>
                    <a:gd name="connsiteX689" fmla="*/ 1300272 w 1446440"/>
                    <a:gd name="connsiteY689" fmla="*/ 804898 h 1972329"/>
                    <a:gd name="connsiteX690" fmla="*/ 1299667 w 1446440"/>
                    <a:gd name="connsiteY690" fmla="*/ 805022 h 1972329"/>
                    <a:gd name="connsiteX691" fmla="*/ 1297775 w 1446440"/>
                    <a:gd name="connsiteY691" fmla="*/ 805022 h 1972329"/>
                    <a:gd name="connsiteX692" fmla="*/ 1294648 w 1446440"/>
                    <a:gd name="connsiteY692" fmla="*/ 803598 h 1972329"/>
                    <a:gd name="connsiteX693" fmla="*/ 1293065 w 1446440"/>
                    <a:gd name="connsiteY693" fmla="*/ 802013 h 1972329"/>
                    <a:gd name="connsiteX694" fmla="*/ 1290630 w 1446440"/>
                    <a:gd name="connsiteY694" fmla="*/ 799587 h 1972329"/>
                    <a:gd name="connsiteX695" fmla="*/ 1289579 w 1446440"/>
                    <a:gd name="connsiteY695" fmla="*/ 798857 h 1972329"/>
                    <a:gd name="connsiteX696" fmla="*/ 1288862 w 1446440"/>
                    <a:gd name="connsiteY696" fmla="*/ 798362 h 1972329"/>
                    <a:gd name="connsiteX697" fmla="*/ 1288158 w 1446440"/>
                    <a:gd name="connsiteY697" fmla="*/ 797866 h 1972329"/>
                    <a:gd name="connsiteX698" fmla="*/ 1286600 w 1446440"/>
                    <a:gd name="connsiteY698" fmla="*/ 797111 h 1972329"/>
                    <a:gd name="connsiteX699" fmla="*/ 1284956 w 1446440"/>
                    <a:gd name="connsiteY699" fmla="*/ 796827 h 1972329"/>
                    <a:gd name="connsiteX700" fmla="*/ 1281865 w 1446440"/>
                    <a:gd name="connsiteY700" fmla="*/ 797371 h 1972329"/>
                    <a:gd name="connsiteX701" fmla="*/ 1278466 w 1446440"/>
                    <a:gd name="connsiteY701" fmla="*/ 797965 h 1972329"/>
                    <a:gd name="connsiteX702" fmla="*/ 1276908 w 1446440"/>
                    <a:gd name="connsiteY702" fmla="*/ 798820 h 1972329"/>
                    <a:gd name="connsiteX703" fmla="*/ 1275425 w 1446440"/>
                    <a:gd name="connsiteY703" fmla="*/ 799018 h 1972329"/>
                    <a:gd name="connsiteX704" fmla="*/ 1274188 w 1446440"/>
                    <a:gd name="connsiteY704" fmla="*/ 799872 h 1972329"/>
                    <a:gd name="connsiteX705" fmla="*/ 1272371 w 1446440"/>
                    <a:gd name="connsiteY705" fmla="*/ 800454 h 1972329"/>
                    <a:gd name="connsiteX706" fmla="*/ 1268514 w 1446440"/>
                    <a:gd name="connsiteY706" fmla="*/ 801692 h 1972329"/>
                    <a:gd name="connsiteX707" fmla="*/ 1266537 w 1446440"/>
                    <a:gd name="connsiteY707" fmla="*/ 802063 h 1972329"/>
                    <a:gd name="connsiteX708" fmla="*/ 1253804 w 1446440"/>
                    <a:gd name="connsiteY708" fmla="*/ 801976 h 1972329"/>
                    <a:gd name="connsiteX709" fmla="*/ 1250354 w 1446440"/>
                    <a:gd name="connsiteY709" fmla="*/ 802261 h 1972329"/>
                    <a:gd name="connsiteX710" fmla="*/ 1249267 w 1446440"/>
                    <a:gd name="connsiteY710" fmla="*/ 802756 h 1972329"/>
                    <a:gd name="connsiteX711" fmla="*/ 1247647 w 1446440"/>
                    <a:gd name="connsiteY711" fmla="*/ 803499 h 1972329"/>
                    <a:gd name="connsiteX712" fmla="*/ 1245509 w 1446440"/>
                    <a:gd name="connsiteY712" fmla="*/ 805319 h 1972329"/>
                    <a:gd name="connsiteX713" fmla="*/ 1243864 w 1446440"/>
                    <a:gd name="connsiteY713" fmla="*/ 808079 h 1972329"/>
                    <a:gd name="connsiteX714" fmla="*/ 1243444 w 1446440"/>
                    <a:gd name="connsiteY714" fmla="*/ 809800 h 1972329"/>
                    <a:gd name="connsiteX715" fmla="*/ 1243234 w 1446440"/>
                    <a:gd name="connsiteY715" fmla="*/ 811162 h 1972329"/>
                    <a:gd name="connsiteX716" fmla="*/ 1242542 w 1446440"/>
                    <a:gd name="connsiteY716" fmla="*/ 817339 h 1972329"/>
                    <a:gd name="connsiteX717" fmla="*/ 1242480 w 1446440"/>
                    <a:gd name="connsiteY717" fmla="*/ 820075 h 1972329"/>
                    <a:gd name="connsiteX718" fmla="*/ 1242467 w 1446440"/>
                    <a:gd name="connsiteY718" fmla="*/ 820867 h 1972329"/>
                    <a:gd name="connsiteX719" fmla="*/ 1241516 w 1446440"/>
                    <a:gd name="connsiteY719" fmla="*/ 828158 h 1972329"/>
                    <a:gd name="connsiteX720" fmla="*/ 1241491 w 1446440"/>
                    <a:gd name="connsiteY720" fmla="*/ 828344 h 1972329"/>
                    <a:gd name="connsiteX721" fmla="*/ 1240737 w 1446440"/>
                    <a:gd name="connsiteY721" fmla="*/ 834125 h 1972329"/>
                    <a:gd name="connsiteX722" fmla="*/ 1240329 w 1446440"/>
                    <a:gd name="connsiteY722" fmla="*/ 835845 h 1972329"/>
                    <a:gd name="connsiteX723" fmla="*/ 1239451 w 1446440"/>
                    <a:gd name="connsiteY723" fmla="*/ 837702 h 1972329"/>
                    <a:gd name="connsiteX724" fmla="*/ 1239303 w 1446440"/>
                    <a:gd name="connsiteY724" fmla="*/ 838160 h 1972329"/>
                    <a:gd name="connsiteX725" fmla="*/ 1238524 w 1446440"/>
                    <a:gd name="connsiteY725" fmla="*/ 840809 h 1972329"/>
                    <a:gd name="connsiteX726" fmla="*/ 1238376 w 1446440"/>
                    <a:gd name="connsiteY726" fmla="*/ 841144 h 1972329"/>
                    <a:gd name="connsiteX727" fmla="*/ 1237139 w 1446440"/>
                    <a:gd name="connsiteY727" fmla="*/ 843978 h 1972329"/>
                    <a:gd name="connsiteX728" fmla="*/ 1233258 w 1446440"/>
                    <a:gd name="connsiteY728" fmla="*/ 852928 h 1972329"/>
                    <a:gd name="connsiteX729" fmla="*/ 1232318 w 1446440"/>
                    <a:gd name="connsiteY729" fmla="*/ 856407 h 1972329"/>
                    <a:gd name="connsiteX730" fmla="*/ 1232244 w 1446440"/>
                    <a:gd name="connsiteY730" fmla="*/ 856741 h 1972329"/>
                    <a:gd name="connsiteX731" fmla="*/ 1231453 w 1446440"/>
                    <a:gd name="connsiteY731" fmla="*/ 859700 h 1972329"/>
                    <a:gd name="connsiteX732" fmla="*/ 1231379 w 1446440"/>
                    <a:gd name="connsiteY732" fmla="*/ 860158 h 1972329"/>
                    <a:gd name="connsiteX733" fmla="*/ 1231132 w 1446440"/>
                    <a:gd name="connsiteY733" fmla="*/ 861705 h 1972329"/>
                    <a:gd name="connsiteX734" fmla="*/ 1230823 w 1446440"/>
                    <a:gd name="connsiteY734" fmla="*/ 867338 h 1972329"/>
                    <a:gd name="connsiteX735" fmla="*/ 1230724 w 1446440"/>
                    <a:gd name="connsiteY735" fmla="*/ 869071 h 1972329"/>
                    <a:gd name="connsiteX736" fmla="*/ 1230662 w 1446440"/>
                    <a:gd name="connsiteY736" fmla="*/ 870222 h 1972329"/>
                    <a:gd name="connsiteX737" fmla="*/ 1230625 w 1446440"/>
                    <a:gd name="connsiteY737" fmla="*/ 870866 h 1972329"/>
                    <a:gd name="connsiteX738" fmla="*/ 1230773 w 1446440"/>
                    <a:gd name="connsiteY738" fmla="*/ 873131 h 1972329"/>
                    <a:gd name="connsiteX739" fmla="*/ 1230958 w 1446440"/>
                    <a:gd name="connsiteY739" fmla="*/ 875916 h 1972329"/>
                    <a:gd name="connsiteX740" fmla="*/ 1231033 w 1446440"/>
                    <a:gd name="connsiteY740" fmla="*/ 876176 h 1972329"/>
                    <a:gd name="connsiteX741" fmla="*/ 1231367 w 1446440"/>
                    <a:gd name="connsiteY741" fmla="*/ 877352 h 1972329"/>
                    <a:gd name="connsiteX742" fmla="*/ 1231787 w 1446440"/>
                    <a:gd name="connsiteY742" fmla="*/ 880497 h 1972329"/>
                    <a:gd name="connsiteX743" fmla="*/ 1232083 w 1446440"/>
                    <a:gd name="connsiteY743" fmla="*/ 881153 h 1972329"/>
                    <a:gd name="connsiteX744" fmla="*/ 1232442 w 1446440"/>
                    <a:gd name="connsiteY744" fmla="*/ 881933 h 1972329"/>
                    <a:gd name="connsiteX745" fmla="*/ 1232578 w 1446440"/>
                    <a:gd name="connsiteY745" fmla="*/ 882601 h 1972329"/>
                    <a:gd name="connsiteX746" fmla="*/ 1233011 w 1446440"/>
                    <a:gd name="connsiteY746" fmla="*/ 884792 h 1972329"/>
                    <a:gd name="connsiteX747" fmla="*/ 1234086 w 1446440"/>
                    <a:gd name="connsiteY747" fmla="*/ 887751 h 1972329"/>
                    <a:gd name="connsiteX748" fmla="*/ 1234272 w 1446440"/>
                    <a:gd name="connsiteY748" fmla="*/ 888085 h 1972329"/>
                    <a:gd name="connsiteX749" fmla="*/ 1235397 w 1446440"/>
                    <a:gd name="connsiteY749" fmla="*/ 890140 h 1972329"/>
                    <a:gd name="connsiteX750" fmla="*/ 1240242 w 1446440"/>
                    <a:gd name="connsiteY750" fmla="*/ 895859 h 1972329"/>
                    <a:gd name="connsiteX751" fmla="*/ 1241676 w 1446440"/>
                    <a:gd name="connsiteY751" fmla="*/ 897122 h 1972329"/>
                    <a:gd name="connsiteX752" fmla="*/ 1244520 w 1446440"/>
                    <a:gd name="connsiteY752" fmla="*/ 899585 h 1972329"/>
                    <a:gd name="connsiteX753" fmla="*/ 1246992 w 1446440"/>
                    <a:gd name="connsiteY753" fmla="*/ 901293 h 1972329"/>
                    <a:gd name="connsiteX754" fmla="*/ 1247870 w 1446440"/>
                    <a:gd name="connsiteY754" fmla="*/ 902420 h 1972329"/>
                    <a:gd name="connsiteX755" fmla="*/ 1250354 w 1446440"/>
                    <a:gd name="connsiteY755" fmla="*/ 904165 h 1972329"/>
                    <a:gd name="connsiteX756" fmla="*/ 1250182 w 1446440"/>
                    <a:gd name="connsiteY756" fmla="*/ 905651 h 1972329"/>
                    <a:gd name="connsiteX757" fmla="*/ 1250132 w 1446440"/>
                    <a:gd name="connsiteY757" fmla="*/ 906109 h 1972329"/>
                    <a:gd name="connsiteX758" fmla="*/ 1249638 w 1446440"/>
                    <a:gd name="connsiteY758" fmla="*/ 910355 h 1972329"/>
                    <a:gd name="connsiteX759" fmla="*/ 1250441 w 1446440"/>
                    <a:gd name="connsiteY759" fmla="*/ 909785 h 1972329"/>
                    <a:gd name="connsiteX760" fmla="*/ 1251999 w 1446440"/>
                    <a:gd name="connsiteY760" fmla="*/ 914428 h 1972329"/>
                    <a:gd name="connsiteX761" fmla="*/ 1254706 w 1446440"/>
                    <a:gd name="connsiteY761" fmla="*/ 922486 h 1972329"/>
                    <a:gd name="connsiteX762" fmla="*/ 1254879 w 1446440"/>
                    <a:gd name="connsiteY762" fmla="*/ 923155 h 1972329"/>
                    <a:gd name="connsiteX763" fmla="*/ 1255868 w 1446440"/>
                    <a:gd name="connsiteY763" fmla="*/ 927067 h 1972329"/>
                    <a:gd name="connsiteX764" fmla="*/ 1257178 w 1446440"/>
                    <a:gd name="connsiteY764" fmla="*/ 935175 h 1972329"/>
                    <a:gd name="connsiteX765" fmla="*/ 1257240 w 1446440"/>
                    <a:gd name="connsiteY765" fmla="*/ 936759 h 1972329"/>
                    <a:gd name="connsiteX766" fmla="*/ 1257339 w 1446440"/>
                    <a:gd name="connsiteY766" fmla="*/ 939272 h 1972329"/>
                    <a:gd name="connsiteX767" fmla="*/ 1257265 w 1446440"/>
                    <a:gd name="connsiteY767" fmla="*/ 940077 h 1972329"/>
                    <a:gd name="connsiteX768" fmla="*/ 1257005 w 1446440"/>
                    <a:gd name="connsiteY768" fmla="*/ 942801 h 1972329"/>
                    <a:gd name="connsiteX769" fmla="*/ 1256968 w 1446440"/>
                    <a:gd name="connsiteY769" fmla="*/ 945041 h 1972329"/>
                    <a:gd name="connsiteX770" fmla="*/ 1256845 w 1446440"/>
                    <a:gd name="connsiteY770" fmla="*/ 951577 h 1972329"/>
                    <a:gd name="connsiteX771" fmla="*/ 1257042 w 1446440"/>
                    <a:gd name="connsiteY771" fmla="*/ 953546 h 1972329"/>
                    <a:gd name="connsiteX772" fmla="*/ 1257253 w 1446440"/>
                    <a:gd name="connsiteY772" fmla="*/ 955687 h 1972329"/>
                    <a:gd name="connsiteX773" fmla="*/ 1258897 w 1446440"/>
                    <a:gd name="connsiteY773" fmla="*/ 960453 h 1972329"/>
                    <a:gd name="connsiteX774" fmla="*/ 1258959 w 1446440"/>
                    <a:gd name="connsiteY774" fmla="*/ 960775 h 1972329"/>
                    <a:gd name="connsiteX775" fmla="*/ 1259119 w 1446440"/>
                    <a:gd name="connsiteY775" fmla="*/ 961778 h 1972329"/>
                    <a:gd name="connsiteX776" fmla="*/ 1259144 w 1446440"/>
                    <a:gd name="connsiteY776" fmla="*/ 961951 h 1972329"/>
                    <a:gd name="connsiteX777" fmla="*/ 1259564 w 1446440"/>
                    <a:gd name="connsiteY777" fmla="*/ 964563 h 1972329"/>
                    <a:gd name="connsiteX778" fmla="*/ 1259910 w 1446440"/>
                    <a:gd name="connsiteY778" fmla="*/ 965516 h 1972329"/>
                    <a:gd name="connsiteX779" fmla="*/ 1261209 w 1446440"/>
                    <a:gd name="connsiteY779" fmla="*/ 969131 h 1972329"/>
                    <a:gd name="connsiteX780" fmla="*/ 1262605 w 1446440"/>
                    <a:gd name="connsiteY780" fmla="*/ 977536 h 1972329"/>
                    <a:gd name="connsiteX781" fmla="*/ 1262778 w 1446440"/>
                    <a:gd name="connsiteY781" fmla="*/ 981708 h 1972329"/>
                    <a:gd name="connsiteX782" fmla="*/ 1262815 w 1446440"/>
                    <a:gd name="connsiteY782" fmla="*/ 982525 h 1972329"/>
                    <a:gd name="connsiteX783" fmla="*/ 1262939 w 1446440"/>
                    <a:gd name="connsiteY783" fmla="*/ 985360 h 1972329"/>
                    <a:gd name="connsiteX784" fmla="*/ 1263236 w 1446440"/>
                    <a:gd name="connsiteY784" fmla="*/ 987378 h 1972329"/>
                    <a:gd name="connsiteX785" fmla="*/ 1263582 w 1446440"/>
                    <a:gd name="connsiteY785" fmla="*/ 989754 h 1972329"/>
                    <a:gd name="connsiteX786" fmla="*/ 1264348 w 1446440"/>
                    <a:gd name="connsiteY786" fmla="*/ 992639 h 1972329"/>
                    <a:gd name="connsiteX787" fmla="*/ 1264138 w 1446440"/>
                    <a:gd name="connsiteY787" fmla="*/ 992676 h 1972329"/>
                    <a:gd name="connsiteX788" fmla="*/ 1262778 w 1446440"/>
                    <a:gd name="connsiteY788" fmla="*/ 992713 h 1972329"/>
                    <a:gd name="connsiteX789" fmla="*/ 1262074 w 1446440"/>
                    <a:gd name="connsiteY789" fmla="*/ 992713 h 1972329"/>
                    <a:gd name="connsiteX790" fmla="*/ 1261752 w 1446440"/>
                    <a:gd name="connsiteY790" fmla="*/ 992787 h 1972329"/>
                    <a:gd name="connsiteX791" fmla="*/ 1261481 w 1446440"/>
                    <a:gd name="connsiteY791" fmla="*/ 992874 h 1972329"/>
                    <a:gd name="connsiteX792" fmla="*/ 1261060 w 1446440"/>
                    <a:gd name="connsiteY792" fmla="*/ 992824 h 1972329"/>
                    <a:gd name="connsiteX793" fmla="*/ 1260850 w 1446440"/>
                    <a:gd name="connsiteY793" fmla="*/ 992738 h 1972329"/>
                    <a:gd name="connsiteX794" fmla="*/ 1260442 w 1446440"/>
                    <a:gd name="connsiteY794" fmla="*/ 992663 h 1972329"/>
                    <a:gd name="connsiteX795" fmla="*/ 1260084 w 1446440"/>
                    <a:gd name="connsiteY795" fmla="*/ 992639 h 1972329"/>
                    <a:gd name="connsiteX796" fmla="*/ 1259775 w 1446440"/>
                    <a:gd name="connsiteY796" fmla="*/ 992564 h 1972329"/>
                    <a:gd name="connsiteX797" fmla="*/ 1259478 w 1446440"/>
                    <a:gd name="connsiteY797" fmla="*/ 992515 h 1972329"/>
                    <a:gd name="connsiteX798" fmla="*/ 1259107 w 1446440"/>
                    <a:gd name="connsiteY798" fmla="*/ 992428 h 1972329"/>
                    <a:gd name="connsiteX799" fmla="*/ 1258637 w 1446440"/>
                    <a:gd name="connsiteY799" fmla="*/ 992428 h 1972329"/>
                    <a:gd name="connsiteX800" fmla="*/ 1258007 w 1446440"/>
                    <a:gd name="connsiteY800" fmla="*/ 992453 h 1972329"/>
                    <a:gd name="connsiteX801" fmla="*/ 1257364 w 1446440"/>
                    <a:gd name="connsiteY801" fmla="*/ 992478 h 1972329"/>
                    <a:gd name="connsiteX802" fmla="*/ 1256944 w 1446440"/>
                    <a:gd name="connsiteY802" fmla="*/ 992478 h 1972329"/>
                    <a:gd name="connsiteX803" fmla="*/ 1256535 w 1446440"/>
                    <a:gd name="connsiteY803" fmla="*/ 992502 h 1972329"/>
                    <a:gd name="connsiteX804" fmla="*/ 1255732 w 1446440"/>
                    <a:gd name="connsiteY804" fmla="*/ 992738 h 1972329"/>
                    <a:gd name="connsiteX805" fmla="*/ 1254891 w 1446440"/>
                    <a:gd name="connsiteY805" fmla="*/ 993097 h 1972329"/>
                    <a:gd name="connsiteX806" fmla="*/ 1254471 w 1446440"/>
                    <a:gd name="connsiteY806" fmla="*/ 993369 h 1972329"/>
                    <a:gd name="connsiteX807" fmla="*/ 1253915 w 1446440"/>
                    <a:gd name="connsiteY807" fmla="*/ 993505 h 1972329"/>
                    <a:gd name="connsiteX808" fmla="*/ 1253519 w 1446440"/>
                    <a:gd name="connsiteY808" fmla="*/ 993369 h 1972329"/>
                    <a:gd name="connsiteX809" fmla="*/ 1253272 w 1446440"/>
                    <a:gd name="connsiteY809" fmla="*/ 993245 h 1972329"/>
                    <a:gd name="connsiteX810" fmla="*/ 1252864 w 1446440"/>
                    <a:gd name="connsiteY810" fmla="*/ 993121 h 1972329"/>
                    <a:gd name="connsiteX811" fmla="*/ 1252481 w 1446440"/>
                    <a:gd name="connsiteY811" fmla="*/ 992998 h 1972329"/>
                    <a:gd name="connsiteX812" fmla="*/ 1252444 w 1446440"/>
                    <a:gd name="connsiteY812" fmla="*/ 993270 h 1972329"/>
                    <a:gd name="connsiteX813" fmla="*/ 1252345 w 1446440"/>
                    <a:gd name="connsiteY813" fmla="*/ 993814 h 1972329"/>
                    <a:gd name="connsiteX814" fmla="*/ 1252357 w 1446440"/>
                    <a:gd name="connsiteY814" fmla="*/ 994285 h 1972329"/>
                    <a:gd name="connsiteX815" fmla="*/ 1252382 w 1446440"/>
                    <a:gd name="connsiteY815" fmla="*/ 994669 h 1972329"/>
                    <a:gd name="connsiteX816" fmla="*/ 1251937 w 1446440"/>
                    <a:gd name="connsiteY816" fmla="*/ 995164 h 1972329"/>
                    <a:gd name="connsiteX817" fmla="*/ 1251788 w 1446440"/>
                    <a:gd name="connsiteY817" fmla="*/ 995733 h 1972329"/>
                    <a:gd name="connsiteX818" fmla="*/ 1251541 w 1446440"/>
                    <a:gd name="connsiteY818" fmla="*/ 996055 h 1972329"/>
                    <a:gd name="connsiteX819" fmla="*/ 1251442 w 1446440"/>
                    <a:gd name="connsiteY819" fmla="*/ 996266 h 1972329"/>
                    <a:gd name="connsiteX820" fmla="*/ 1250466 w 1446440"/>
                    <a:gd name="connsiteY820" fmla="*/ 997206 h 1972329"/>
                    <a:gd name="connsiteX821" fmla="*/ 1250144 w 1446440"/>
                    <a:gd name="connsiteY821" fmla="*/ 997380 h 1972329"/>
                    <a:gd name="connsiteX822" fmla="*/ 1250503 w 1446440"/>
                    <a:gd name="connsiteY822" fmla="*/ 997962 h 1972329"/>
                    <a:gd name="connsiteX823" fmla="*/ 1250354 w 1446440"/>
                    <a:gd name="connsiteY823" fmla="*/ 998147 h 1972329"/>
                    <a:gd name="connsiteX824" fmla="*/ 1250120 w 1446440"/>
                    <a:gd name="connsiteY824" fmla="*/ 998345 h 1972329"/>
                    <a:gd name="connsiteX825" fmla="*/ 1249910 w 1446440"/>
                    <a:gd name="connsiteY825" fmla="*/ 998593 h 1972329"/>
                    <a:gd name="connsiteX826" fmla="*/ 1249551 w 1446440"/>
                    <a:gd name="connsiteY826" fmla="*/ 998840 h 1972329"/>
                    <a:gd name="connsiteX827" fmla="*/ 1249192 w 1446440"/>
                    <a:gd name="connsiteY827" fmla="*/ 999311 h 1972329"/>
                    <a:gd name="connsiteX828" fmla="*/ 1249057 w 1446440"/>
                    <a:gd name="connsiteY828" fmla="*/ 999670 h 1972329"/>
                    <a:gd name="connsiteX829" fmla="*/ 1248908 w 1446440"/>
                    <a:gd name="connsiteY829" fmla="*/ 999930 h 1972329"/>
                    <a:gd name="connsiteX830" fmla="*/ 1248599 w 1446440"/>
                    <a:gd name="connsiteY830" fmla="*/ 1000239 h 1972329"/>
                    <a:gd name="connsiteX831" fmla="*/ 1248266 w 1446440"/>
                    <a:gd name="connsiteY831" fmla="*/ 1000487 h 1972329"/>
                    <a:gd name="connsiteX832" fmla="*/ 1247981 w 1446440"/>
                    <a:gd name="connsiteY832" fmla="*/ 1000672 h 1972329"/>
                    <a:gd name="connsiteX833" fmla="*/ 1247746 w 1446440"/>
                    <a:gd name="connsiteY833" fmla="*/ 1000871 h 1972329"/>
                    <a:gd name="connsiteX834" fmla="*/ 1247450 w 1446440"/>
                    <a:gd name="connsiteY834" fmla="*/ 1001230 h 1972329"/>
                    <a:gd name="connsiteX835" fmla="*/ 1247289 w 1446440"/>
                    <a:gd name="connsiteY835" fmla="*/ 1001564 h 1972329"/>
                    <a:gd name="connsiteX836" fmla="*/ 1247141 w 1446440"/>
                    <a:gd name="connsiteY836" fmla="*/ 1001799 h 1972329"/>
                    <a:gd name="connsiteX837" fmla="*/ 1246893 w 1446440"/>
                    <a:gd name="connsiteY837" fmla="*/ 1002084 h 1972329"/>
                    <a:gd name="connsiteX838" fmla="*/ 1246634 w 1446440"/>
                    <a:gd name="connsiteY838" fmla="*/ 1002307 h 1972329"/>
                    <a:gd name="connsiteX839" fmla="*/ 1246288 w 1446440"/>
                    <a:gd name="connsiteY839" fmla="*/ 1002591 h 1972329"/>
                    <a:gd name="connsiteX840" fmla="*/ 1246040 w 1446440"/>
                    <a:gd name="connsiteY840" fmla="*/ 1002864 h 1972329"/>
                    <a:gd name="connsiteX841" fmla="*/ 1245707 w 1446440"/>
                    <a:gd name="connsiteY841" fmla="*/ 1003272 h 1972329"/>
                    <a:gd name="connsiteX842" fmla="*/ 1245373 w 1446440"/>
                    <a:gd name="connsiteY842" fmla="*/ 1003631 h 1972329"/>
                    <a:gd name="connsiteX843" fmla="*/ 1245051 w 1446440"/>
                    <a:gd name="connsiteY843" fmla="*/ 1003854 h 1972329"/>
                    <a:gd name="connsiteX844" fmla="*/ 1244594 w 1446440"/>
                    <a:gd name="connsiteY844" fmla="*/ 1004126 h 1972329"/>
                    <a:gd name="connsiteX845" fmla="*/ 1244149 w 1446440"/>
                    <a:gd name="connsiteY845" fmla="*/ 1004362 h 1972329"/>
                    <a:gd name="connsiteX846" fmla="*/ 1244038 w 1446440"/>
                    <a:gd name="connsiteY846" fmla="*/ 1004572 h 1972329"/>
                    <a:gd name="connsiteX847" fmla="*/ 1243753 w 1446440"/>
                    <a:gd name="connsiteY847" fmla="*/ 1004956 h 1972329"/>
                    <a:gd name="connsiteX848" fmla="*/ 1243667 w 1446440"/>
                    <a:gd name="connsiteY848" fmla="*/ 1005302 h 1972329"/>
                    <a:gd name="connsiteX849" fmla="*/ 1243518 w 1446440"/>
                    <a:gd name="connsiteY849" fmla="*/ 1005748 h 1972329"/>
                    <a:gd name="connsiteX850" fmla="*/ 1243246 w 1446440"/>
                    <a:gd name="connsiteY850" fmla="*/ 1006181 h 1972329"/>
                    <a:gd name="connsiteX851" fmla="*/ 1243197 w 1446440"/>
                    <a:gd name="connsiteY851" fmla="*/ 1006813 h 1972329"/>
                    <a:gd name="connsiteX852" fmla="*/ 1243246 w 1446440"/>
                    <a:gd name="connsiteY852" fmla="*/ 1007122 h 1972329"/>
                    <a:gd name="connsiteX853" fmla="*/ 1243135 w 1446440"/>
                    <a:gd name="connsiteY853" fmla="*/ 1007394 h 1972329"/>
                    <a:gd name="connsiteX854" fmla="*/ 1242888 w 1446440"/>
                    <a:gd name="connsiteY854" fmla="*/ 1007605 h 1972329"/>
                    <a:gd name="connsiteX855" fmla="*/ 1242616 w 1446440"/>
                    <a:gd name="connsiteY855" fmla="*/ 1007803 h 1972329"/>
                    <a:gd name="connsiteX856" fmla="*/ 1242282 w 1446440"/>
                    <a:gd name="connsiteY856" fmla="*/ 1008248 h 1972329"/>
                    <a:gd name="connsiteX857" fmla="*/ 1242035 w 1446440"/>
                    <a:gd name="connsiteY857" fmla="*/ 1008707 h 1972329"/>
                    <a:gd name="connsiteX858" fmla="*/ 1241676 w 1446440"/>
                    <a:gd name="connsiteY858" fmla="*/ 1009053 h 1972329"/>
                    <a:gd name="connsiteX859" fmla="*/ 1241256 w 1446440"/>
                    <a:gd name="connsiteY859" fmla="*/ 1009387 h 1972329"/>
                    <a:gd name="connsiteX860" fmla="*/ 1240823 w 1446440"/>
                    <a:gd name="connsiteY860" fmla="*/ 1009759 h 1972329"/>
                    <a:gd name="connsiteX861" fmla="*/ 1240626 w 1446440"/>
                    <a:gd name="connsiteY861" fmla="*/ 1010019 h 1972329"/>
                    <a:gd name="connsiteX862" fmla="*/ 1240465 w 1446440"/>
                    <a:gd name="connsiteY862" fmla="*/ 1010291 h 1972329"/>
                    <a:gd name="connsiteX863" fmla="*/ 1240181 w 1446440"/>
                    <a:gd name="connsiteY863" fmla="*/ 1010625 h 1972329"/>
                    <a:gd name="connsiteX864" fmla="*/ 1239748 w 1446440"/>
                    <a:gd name="connsiteY864" fmla="*/ 1010873 h 1972329"/>
                    <a:gd name="connsiteX865" fmla="*/ 1239254 w 1446440"/>
                    <a:gd name="connsiteY865" fmla="*/ 1011071 h 1972329"/>
                    <a:gd name="connsiteX866" fmla="*/ 1238759 w 1446440"/>
                    <a:gd name="connsiteY866" fmla="*/ 1011257 h 1972329"/>
                    <a:gd name="connsiteX867" fmla="*/ 1238438 w 1446440"/>
                    <a:gd name="connsiteY867" fmla="*/ 1011430 h 1972329"/>
                    <a:gd name="connsiteX868" fmla="*/ 1238203 w 1446440"/>
                    <a:gd name="connsiteY868" fmla="*/ 1011616 h 1972329"/>
                    <a:gd name="connsiteX869" fmla="*/ 1238042 w 1446440"/>
                    <a:gd name="connsiteY869" fmla="*/ 1011925 h 1972329"/>
                    <a:gd name="connsiteX870" fmla="*/ 1237943 w 1446440"/>
                    <a:gd name="connsiteY870" fmla="*/ 1012457 h 1972329"/>
                    <a:gd name="connsiteX871" fmla="*/ 1238190 w 1446440"/>
                    <a:gd name="connsiteY871" fmla="*/ 1013188 h 1972329"/>
                    <a:gd name="connsiteX872" fmla="*/ 1238351 w 1446440"/>
                    <a:gd name="connsiteY872" fmla="*/ 1013733 h 1972329"/>
                    <a:gd name="connsiteX873" fmla="*/ 1238190 w 1446440"/>
                    <a:gd name="connsiteY873" fmla="*/ 1013968 h 1972329"/>
                    <a:gd name="connsiteX874" fmla="*/ 1237894 w 1446440"/>
                    <a:gd name="connsiteY874" fmla="*/ 1014067 h 1972329"/>
                    <a:gd name="connsiteX875" fmla="*/ 1237387 w 1446440"/>
                    <a:gd name="connsiteY875" fmla="*/ 1014091 h 1972329"/>
                    <a:gd name="connsiteX876" fmla="*/ 1236954 w 1446440"/>
                    <a:gd name="connsiteY876" fmla="*/ 1014116 h 1972329"/>
                    <a:gd name="connsiteX877" fmla="*/ 1236435 w 1446440"/>
                    <a:gd name="connsiteY877" fmla="*/ 1013980 h 1972329"/>
                    <a:gd name="connsiteX878" fmla="*/ 1236002 w 1446440"/>
                    <a:gd name="connsiteY878" fmla="*/ 1013634 h 1972329"/>
                    <a:gd name="connsiteX879" fmla="*/ 1236002 w 1446440"/>
                    <a:gd name="connsiteY879" fmla="*/ 1013052 h 1972329"/>
                    <a:gd name="connsiteX880" fmla="*/ 1236386 w 1446440"/>
                    <a:gd name="connsiteY880" fmla="*/ 1012779 h 1972329"/>
                    <a:gd name="connsiteX881" fmla="*/ 1236583 w 1446440"/>
                    <a:gd name="connsiteY881" fmla="*/ 1012495 h 1972329"/>
                    <a:gd name="connsiteX882" fmla="*/ 1236485 w 1446440"/>
                    <a:gd name="connsiteY882" fmla="*/ 1012111 h 1972329"/>
                    <a:gd name="connsiteX883" fmla="*/ 1235594 w 1446440"/>
                    <a:gd name="connsiteY883" fmla="*/ 1011455 h 1972329"/>
                    <a:gd name="connsiteX884" fmla="*/ 1235495 w 1446440"/>
                    <a:gd name="connsiteY884" fmla="*/ 1010935 h 1972329"/>
                    <a:gd name="connsiteX885" fmla="*/ 1235570 w 1446440"/>
                    <a:gd name="connsiteY885" fmla="*/ 1010588 h 1972329"/>
                    <a:gd name="connsiteX886" fmla="*/ 1235619 w 1446440"/>
                    <a:gd name="connsiteY886" fmla="*/ 1010328 h 1972329"/>
                    <a:gd name="connsiteX887" fmla="*/ 1235421 w 1446440"/>
                    <a:gd name="connsiteY887" fmla="*/ 1009982 h 1972329"/>
                    <a:gd name="connsiteX888" fmla="*/ 1235112 w 1446440"/>
                    <a:gd name="connsiteY888" fmla="*/ 1009660 h 1972329"/>
                    <a:gd name="connsiteX889" fmla="*/ 1234531 w 1446440"/>
                    <a:gd name="connsiteY889" fmla="*/ 1009326 h 1972329"/>
                    <a:gd name="connsiteX890" fmla="*/ 1233987 w 1446440"/>
                    <a:gd name="connsiteY890" fmla="*/ 1008670 h 1972329"/>
                    <a:gd name="connsiteX891" fmla="*/ 1233691 w 1446440"/>
                    <a:gd name="connsiteY891" fmla="*/ 1008484 h 1972329"/>
                    <a:gd name="connsiteX892" fmla="*/ 1233270 w 1446440"/>
                    <a:gd name="connsiteY892" fmla="*/ 1008248 h 1972329"/>
                    <a:gd name="connsiteX893" fmla="*/ 1232986 w 1446440"/>
                    <a:gd name="connsiteY893" fmla="*/ 1007914 h 1972329"/>
                    <a:gd name="connsiteX894" fmla="*/ 1232813 w 1446440"/>
                    <a:gd name="connsiteY894" fmla="*/ 1007481 h 1972329"/>
                    <a:gd name="connsiteX895" fmla="*/ 1232590 w 1446440"/>
                    <a:gd name="connsiteY895" fmla="*/ 1007134 h 1972329"/>
                    <a:gd name="connsiteX896" fmla="*/ 1232430 w 1446440"/>
                    <a:gd name="connsiteY896" fmla="*/ 1007035 h 1972329"/>
                    <a:gd name="connsiteX897" fmla="*/ 1231985 w 1446440"/>
                    <a:gd name="connsiteY897" fmla="*/ 1006961 h 1972329"/>
                    <a:gd name="connsiteX898" fmla="*/ 1231614 w 1446440"/>
                    <a:gd name="connsiteY898" fmla="*/ 1007011 h 1972329"/>
                    <a:gd name="connsiteX899" fmla="*/ 1230625 w 1446440"/>
                    <a:gd name="connsiteY899" fmla="*/ 1007233 h 1972329"/>
                    <a:gd name="connsiteX900" fmla="*/ 1230266 w 1446440"/>
                    <a:gd name="connsiteY900" fmla="*/ 1007333 h 1972329"/>
                    <a:gd name="connsiteX901" fmla="*/ 1229265 w 1446440"/>
                    <a:gd name="connsiteY901" fmla="*/ 1007828 h 1972329"/>
                    <a:gd name="connsiteX902" fmla="*/ 1229005 w 1446440"/>
                    <a:gd name="connsiteY902" fmla="*/ 1008248 h 1972329"/>
                    <a:gd name="connsiteX903" fmla="*/ 1228907 w 1446440"/>
                    <a:gd name="connsiteY903" fmla="*/ 1008533 h 1972329"/>
                    <a:gd name="connsiteX904" fmla="*/ 1228783 w 1446440"/>
                    <a:gd name="connsiteY904" fmla="*/ 1008905 h 1972329"/>
                    <a:gd name="connsiteX905" fmla="*/ 1228499 w 1446440"/>
                    <a:gd name="connsiteY905" fmla="*/ 1009462 h 1972329"/>
                    <a:gd name="connsiteX906" fmla="*/ 1228165 w 1446440"/>
                    <a:gd name="connsiteY906" fmla="*/ 1010204 h 1972329"/>
                    <a:gd name="connsiteX907" fmla="*/ 1227806 w 1446440"/>
                    <a:gd name="connsiteY907" fmla="*/ 1010737 h 1972329"/>
                    <a:gd name="connsiteX908" fmla="*/ 1227460 w 1446440"/>
                    <a:gd name="connsiteY908" fmla="*/ 1011083 h 1972329"/>
                    <a:gd name="connsiteX909" fmla="*/ 1226904 w 1446440"/>
                    <a:gd name="connsiteY909" fmla="*/ 1011616 h 1972329"/>
                    <a:gd name="connsiteX910" fmla="*/ 1226397 w 1446440"/>
                    <a:gd name="connsiteY910" fmla="*/ 1011740 h 1972329"/>
                    <a:gd name="connsiteX911" fmla="*/ 1225865 w 1446440"/>
                    <a:gd name="connsiteY911" fmla="*/ 1011740 h 1972329"/>
                    <a:gd name="connsiteX912" fmla="*/ 1225284 w 1446440"/>
                    <a:gd name="connsiteY912" fmla="*/ 1011628 h 1972329"/>
                    <a:gd name="connsiteX913" fmla="*/ 1224914 w 1446440"/>
                    <a:gd name="connsiteY913" fmla="*/ 1011653 h 1972329"/>
                    <a:gd name="connsiteX914" fmla="*/ 1224753 w 1446440"/>
                    <a:gd name="connsiteY914" fmla="*/ 1012123 h 1972329"/>
                    <a:gd name="connsiteX915" fmla="*/ 1224753 w 1446440"/>
                    <a:gd name="connsiteY915" fmla="*/ 1012396 h 1972329"/>
                    <a:gd name="connsiteX916" fmla="*/ 1224753 w 1446440"/>
                    <a:gd name="connsiteY916" fmla="*/ 1012767 h 1972329"/>
                    <a:gd name="connsiteX917" fmla="*/ 1224234 w 1446440"/>
                    <a:gd name="connsiteY917" fmla="*/ 1013361 h 1972329"/>
                    <a:gd name="connsiteX918" fmla="*/ 1223603 w 1446440"/>
                    <a:gd name="connsiteY918" fmla="*/ 1013881 h 1972329"/>
                    <a:gd name="connsiteX919" fmla="*/ 1223628 w 1446440"/>
                    <a:gd name="connsiteY919" fmla="*/ 1014166 h 1972329"/>
                    <a:gd name="connsiteX920" fmla="*/ 1224184 w 1446440"/>
                    <a:gd name="connsiteY920" fmla="*/ 1014314 h 1972329"/>
                    <a:gd name="connsiteX921" fmla="*/ 1224567 w 1446440"/>
                    <a:gd name="connsiteY921" fmla="*/ 1014290 h 1972329"/>
                    <a:gd name="connsiteX922" fmla="*/ 1225148 w 1446440"/>
                    <a:gd name="connsiteY922" fmla="*/ 1014252 h 1972329"/>
                    <a:gd name="connsiteX923" fmla="*/ 1225940 w 1446440"/>
                    <a:gd name="connsiteY923" fmla="*/ 1014067 h 1972329"/>
                    <a:gd name="connsiteX924" fmla="*/ 1226496 w 1446440"/>
                    <a:gd name="connsiteY924" fmla="*/ 1013955 h 1972329"/>
                    <a:gd name="connsiteX925" fmla="*/ 1226916 w 1446440"/>
                    <a:gd name="connsiteY925" fmla="*/ 1014042 h 1972329"/>
                    <a:gd name="connsiteX926" fmla="*/ 1226990 w 1446440"/>
                    <a:gd name="connsiteY926" fmla="*/ 1014166 h 1972329"/>
                    <a:gd name="connsiteX927" fmla="*/ 1227015 w 1446440"/>
                    <a:gd name="connsiteY927" fmla="*/ 1014710 h 1972329"/>
                    <a:gd name="connsiteX928" fmla="*/ 1226916 w 1446440"/>
                    <a:gd name="connsiteY928" fmla="*/ 1015490 h 1972329"/>
                    <a:gd name="connsiteX929" fmla="*/ 1226805 w 1446440"/>
                    <a:gd name="connsiteY929" fmla="*/ 1016332 h 1972329"/>
                    <a:gd name="connsiteX930" fmla="*/ 1226669 w 1446440"/>
                    <a:gd name="connsiteY930" fmla="*/ 1017075 h 1972329"/>
                    <a:gd name="connsiteX931" fmla="*/ 1225927 w 1446440"/>
                    <a:gd name="connsiteY931" fmla="*/ 1018697 h 1972329"/>
                    <a:gd name="connsiteX932" fmla="*/ 1225581 w 1446440"/>
                    <a:gd name="connsiteY932" fmla="*/ 1019167 h 1972329"/>
                    <a:gd name="connsiteX933" fmla="*/ 1225099 w 1446440"/>
                    <a:gd name="connsiteY933" fmla="*/ 1019873 h 1972329"/>
                    <a:gd name="connsiteX934" fmla="*/ 1224815 w 1446440"/>
                    <a:gd name="connsiteY934" fmla="*/ 1020405 h 1972329"/>
                    <a:gd name="connsiteX935" fmla="*/ 1224456 w 1446440"/>
                    <a:gd name="connsiteY935" fmla="*/ 1020801 h 1972329"/>
                    <a:gd name="connsiteX936" fmla="*/ 1223838 w 1446440"/>
                    <a:gd name="connsiteY936" fmla="*/ 1021271 h 1972329"/>
                    <a:gd name="connsiteX937" fmla="*/ 1223405 w 1446440"/>
                    <a:gd name="connsiteY937" fmla="*/ 1021680 h 1972329"/>
                    <a:gd name="connsiteX938" fmla="*/ 1222775 w 1446440"/>
                    <a:gd name="connsiteY938" fmla="*/ 1022150 h 1972329"/>
                    <a:gd name="connsiteX939" fmla="*/ 1222182 w 1446440"/>
                    <a:gd name="connsiteY939" fmla="*/ 1022633 h 1972329"/>
                    <a:gd name="connsiteX940" fmla="*/ 1221860 w 1446440"/>
                    <a:gd name="connsiteY940" fmla="*/ 1023104 h 1972329"/>
                    <a:gd name="connsiteX941" fmla="*/ 1221699 w 1446440"/>
                    <a:gd name="connsiteY941" fmla="*/ 1023363 h 1972329"/>
                    <a:gd name="connsiteX942" fmla="*/ 1221341 w 1446440"/>
                    <a:gd name="connsiteY942" fmla="*/ 1023599 h 1972329"/>
                    <a:gd name="connsiteX943" fmla="*/ 1221193 w 1446440"/>
                    <a:gd name="connsiteY943" fmla="*/ 1023698 h 1972329"/>
                    <a:gd name="connsiteX944" fmla="*/ 1220612 w 1446440"/>
                    <a:gd name="connsiteY944" fmla="*/ 1023834 h 1972329"/>
                    <a:gd name="connsiteX945" fmla="*/ 1220253 w 1446440"/>
                    <a:gd name="connsiteY945" fmla="*/ 1023871 h 1972329"/>
                    <a:gd name="connsiteX946" fmla="*/ 1219375 w 1446440"/>
                    <a:gd name="connsiteY946" fmla="*/ 1024069 h 1972329"/>
                    <a:gd name="connsiteX947" fmla="*/ 1218831 w 1446440"/>
                    <a:gd name="connsiteY947" fmla="*/ 1024354 h 1972329"/>
                    <a:gd name="connsiteX948" fmla="*/ 1218424 w 1446440"/>
                    <a:gd name="connsiteY948" fmla="*/ 1024861 h 1972329"/>
                    <a:gd name="connsiteX949" fmla="*/ 1218176 w 1446440"/>
                    <a:gd name="connsiteY949" fmla="*/ 1025146 h 1972329"/>
                    <a:gd name="connsiteX950" fmla="*/ 1217311 w 1446440"/>
                    <a:gd name="connsiteY950" fmla="*/ 1026174 h 1972329"/>
                    <a:gd name="connsiteX951" fmla="*/ 1217027 w 1446440"/>
                    <a:gd name="connsiteY951" fmla="*/ 1026347 h 1972329"/>
                    <a:gd name="connsiteX952" fmla="*/ 1216161 w 1446440"/>
                    <a:gd name="connsiteY952" fmla="*/ 1026582 h 1972329"/>
                    <a:gd name="connsiteX953" fmla="*/ 1215729 w 1446440"/>
                    <a:gd name="connsiteY953" fmla="*/ 1026582 h 1972329"/>
                    <a:gd name="connsiteX954" fmla="*/ 1215420 w 1446440"/>
                    <a:gd name="connsiteY954" fmla="*/ 1026644 h 1972329"/>
                    <a:gd name="connsiteX955" fmla="*/ 1215420 w 1446440"/>
                    <a:gd name="connsiteY955" fmla="*/ 1026891 h 1972329"/>
                    <a:gd name="connsiteX956" fmla="*/ 1215716 w 1446440"/>
                    <a:gd name="connsiteY956" fmla="*/ 1028092 h 1972329"/>
                    <a:gd name="connsiteX957" fmla="*/ 1215914 w 1446440"/>
                    <a:gd name="connsiteY957" fmla="*/ 1028711 h 1972329"/>
                    <a:gd name="connsiteX958" fmla="*/ 1215902 w 1446440"/>
                    <a:gd name="connsiteY958" fmla="*/ 1029169 h 1972329"/>
                    <a:gd name="connsiteX959" fmla="*/ 1215852 w 1446440"/>
                    <a:gd name="connsiteY959" fmla="*/ 1029739 h 1972329"/>
                    <a:gd name="connsiteX960" fmla="*/ 1215827 w 1446440"/>
                    <a:gd name="connsiteY960" fmla="*/ 1030419 h 1972329"/>
                    <a:gd name="connsiteX961" fmla="*/ 1215692 w 1446440"/>
                    <a:gd name="connsiteY961" fmla="*/ 1030692 h 1972329"/>
                    <a:gd name="connsiteX962" fmla="*/ 1215469 w 1446440"/>
                    <a:gd name="connsiteY962" fmla="*/ 1030964 h 1972329"/>
                    <a:gd name="connsiteX963" fmla="*/ 1214876 w 1446440"/>
                    <a:gd name="connsiteY963" fmla="*/ 1031434 h 1972329"/>
                    <a:gd name="connsiteX964" fmla="*/ 1214183 w 1446440"/>
                    <a:gd name="connsiteY964" fmla="*/ 1031868 h 1972329"/>
                    <a:gd name="connsiteX965" fmla="*/ 1213837 w 1446440"/>
                    <a:gd name="connsiteY965" fmla="*/ 1031992 h 1972329"/>
                    <a:gd name="connsiteX966" fmla="*/ 1213540 w 1446440"/>
                    <a:gd name="connsiteY966" fmla="*/ 1032115 h 1972329"/>
                    <a:gd name="connsiteX967" fmla="*/ 1213231 w 1446440"/>
                    <a:gd name="connsiteY967" fmla="*/ 1032313 h 1972329"/>
                    <a:gd name="connsiteX968" fmla="*/ 1212922 w 1446440"/>
                    <a:gd name="connsiteY968" fmla="*/ 1032759 h 1972329"/>
                    <a:gd name="connsiteX969" fmla="*/ 1212675 w 1446440"/>
                    <a:gd name="connsiteY969" fmla="*/ 1033328 h 1972329"/>
                    <a:gd name="connsiteX970" fmla="*/ 1212329 w 1446440"/>
                    <a:gd name="connsiteY970" fmla="*/ 1034381 h 1972329"/>
                    <a:gd name="connsiteX971" fmla="*/ 1212069 w 1446440"/>
                    <a:gd name="connsiteY971" fmla="*/ 1035012 h 1972329"/>
                    <a:gd name="connsiteX972" fmla="*/ 1211896 w 1446440"/>
                    <a:gd name="connsiteY972" fmla="*/ 1035297 h 1972329"/>
                    <a:gd name="connsiteX973" fmla="*/ 1211637 w 1446440"/>
                    <a:gd name="connsiteY973" fmla="*/ 1035582 h 1972329"/>
                    <a:gd name="connsiteX974" fmla="*/ 1211390 w 1446440"/>
                    <a:gd name="connsiteY974" fmla="*/ 1035854 h 1972329"/>
                    <a:gd name="connsiteX975" fmla="*/ 1211093 w 1446440"/>
                    <a:gd name="connsiteY975" fmla="*/ 1036163 h 1972329"/>
                    <a:gd name="connsiteX976" fmla="*/ 1210586 w 1446440"/>
                    <a:gd name="connsiteY976" fmla="*/ 1036696 h 1972329"/>
                    <a:gd name="connsiteX977" fmla="*/ 1209894 w 1446440"/>
                    <a:gd name="connsiteY977" fmla="*/ 1037389 h 1972329"/>
                    <a:gd name="connsiteX978" fmla="*/ 1209770 w 1446440"/>
                    <a:gd name="connsiteY978" fmla="*/ 1037983 h 1972329"/>
                    <a:gd name="connsiteX979" fmla="*/ 1209993 w 1446440"/>
                    <a:gd name="connsiteY979" fmla="*/ 1038441 h 1972329"/>
                    <a:gd name="connsiteX980" fmla="*/ 1210364 w 1446440"/>
                    <a:gd name="connsiteY980" fmla="*/ 1038973 h 1972329"/>
                    <a:gd name="connsiteX981" fmla="*/ 1210697 w 1446440"/>
                    <a:gd name="connsiteY981" fmla="*/ 1039295 h 1972329"/>
                    <a:gd name="connsiteX982" fmla="*/ 1210846 w 1446440"/>
                    <a:gd name="connsiteY982" fmla="*/ 1039741 h 1972329"/>
                    <a:gd name="connsiteX983" fmla="*/ 1210796 w 1446440"/>
                    <a:gd name="connsiteY983" fmla="*/ 1040397 h 1972329"/>
                    <a:gd name="connsiteX984" fmla="*/ 1210660 w 1446440"/>
                    <a:gd name="connsiteY984" fmla="*/ 1041177 h 1972329"/>
                    <a:gd name="connsiteX985" fmla="*/ 1210425 w 1446440"/>
                    <a:gd name="connsiteY985" fmla="*/ 1041746 h 1972329"/>
                    <a:gd name="connsiteX986" fmla="*/ 1210153 w 1446440"/>
                    <a:gd name="connsiteY986" fmla="*/ 1042254 h 1972329"/>
                    <a:gd name="connsiteX987" fmla="*/ 1209869 w 1446440"/>
                    <a:gd name="connsiteY987" fmla="*/ 1042662 h 1972329"/>
                    <a:gd name="connsiteX988" fmla="*/ 1209498 w 1446440"/>
                    <a:gd name="connsiteY988" fmla="*/ 1042984 h 1972329"/>
                    <a:gd name="connsiteX989" fmla="*/ 1208447 w 1446440"/>
                    <a:gd name="connsiteY989" fmla="*/ 1043653 h 1972329"/>
                    <a:gd name="connsiteX990" fmla="*/ 1207780 w 1446440"/>
                    <a:gd name="connsiteY990" fmla="*/ 1044383 h 1972329"/>
                    <a:gd name="connsiteX991" fmla="*/ 1207211 w 1446440"/>
                    <a:gd name="connsiteY991" fmla="*/ 1044928 h 1972329"/>
                    <a:gd name="connsiteX992" fmla="*/ 1206754 w 1446440"/>
                    <a:gd name="connsiteY992" fmla="*/ 1045522 h 1972329"/>
                    <a:gd name="connsiteX993" fmla="*/ 1206890 w 1446440"/>
                    <a:gd name="connsiteY993" fmla="*/ 1045819 h 1972329"/>
                    <a:gd name="connsiteX994" fmla="*/ 1207310 w 1446440"/>
                    <a:gd name="connsiteY994" fmla="*/ 1045955 h 1972329"/>
                    <a:gd name="connsiteX995" fmla="*/ 1207421 w 1446440"/>
                    <a:gd name="connsiteY995" fmla="*/ 1046698 h 1972329"/>
                    <a:gd name="connsiteX996" fmla="*/ 1207236 w 1446440"/>
                    <a:gd name="connsiteY996" fmla="*/ 1046871 h 1972329"/>
                    <a:gd name="connsiteX997" fmla="*/ 1207013 w 1446440"/>
                    <a:gd name="connsiteY997" fmla="*/ 1047144 h 1972329"/>
                    <a:gd name="connsiteX998" fmla="*/ 1206754 w 1446440"/>
                    <a:gd name="connsiteY998" fmla="*/ 1047564 h 1972329"/>
                    <a:gd name="connsiteX999" fmla="*/ 1206568 w 1446440"/>
                    <a:gd name="connsiteY999" fmla="*/ 1047862 h 1972329"/>
                    <a:gd name="connsiteX1000" fmla="*/ 1206259 w 1446440"/>
                    <a:gd name="connsiteY1000" fmla="*/ 1048023 h 1972329"/>
                    <a:gd name="connsiteX1001" fmla="*/ 1205987 w 1446440"/>
                    <a:gd name="connsiteY1001" fmla="*/ 1048023 h 1972329"/>
                    <a:gd name="connsiteX1002" fmla="*/ 1205011 w 1446440"/>
                    <a:gd name="connsiteY1002" fmla="*/ 1047874 h 1972329"/>
                    <a:gd name="connsiteX1003" fmla="*/ 1204566 w 1446440"/>
                    <a:gd name="connsiteY1003" fmla="*/ 1048035 h 1972329"/>
                    <a:gd name="connsiteX1004" fmla="*/ 1203997 w 1446440"/>
                    <a:gd name="connsiteY1004" fmla="*/ 1048406 h 1972329"/>
                    <a:gd name="connsiteX1005" fmla="*/ 1203663 w 1446440"/>
                    <a:gd name="connsiteY1005" fmla="*/ 1048728 h 1972329"/>
                    <a:gd name="connsiteX1006" fmla="*/ 1202847 w 1446440"/>
                    <a:gd name="connsiteY1006" fmla="*/ 1050127 h 1972329"/>
                    <a:gd name="connsiteX1007" fmla="*/ 1202242 w 1446440"/>
                    <a:gd name="connsiteY1007" fmla="*/ 1050907 h 1972329"/>
                    <a:gd name="connsiteX1008" fmla="*/ 1201611 w 1446440"/>
                    <a:gd name="connsiteY1008" fmla="*/ 1051736 h 1972329"/>
                    <a:gd name="connsiteX1009" fmla="*/ 1201092 w 1446440"/>
                    <a:gd name="connsiteY1009" fmla="*/ 1051996 h 1972329"/>
                    <a:gd name="connsiteX1010" fmla="*/ 1200597 w 1446440"/>
                    <a:gd name="connsiteY1010" fmla="*/ 1052070 h 1972329"/>
                    <a:gd name="connsiteX1011" fmla="*/ 1200400 w 1446440"/>
                    <a:gd name="connsiteY1011" fmla="*/ 1052083 h 1972329"/>
                    <a:gd name="connsiteX1012" fmla="*/ 1200165 w 1446440"/>
                    <a:gd name="connsiteY1012" fmla="*/ 1051959 h 1972329"/>
                    <a:gd name="connsiteX1013" fmla="*/ 1199683 w 1446440"/>
                    <a:gd name="connsiteY1013" fmla="*/ 1051711 h 1972329"/>
                    <a:gd name="connsiteX1014" fmla="*/ 1199052 w 1446440"/>
                    <a:gd name="connsiteY1014" fmla="*/ 1051476 h 1972329"/>
                    <a:gd name="connsiteX1015" fmla="*/ 1198558 w 1446440"/>
                    <a:gd name="connsiteY1015" fmla="*/ 1051291 h 1972329"/>
                    <a:gd name="connsiteX1016" fmla="*/ 1198002 w 1446440"/>
                    <a:gd name="connsiteY1016" fmla="*/ 1051241 h 1972329"/>
                    <a:gd name="connsiteX1017" fmla="*/ 1197359 w 1446440"/>
                    <a:gd name="connsiteY1017" fmla="*/ 1051340 h 1972329"/>
                    <a:gd name="connsiteX1018" fmla="*/ 1196407 w 1446440"/>
                    <a:gd name="connsiteY1018" fmla="*/ 1051687 h 1972329"/>
                    <a:gd name="connsiteX1019" fmla="*/ 1194355 w 1446440"/>
                    <a:gd name="connsiteY1019" fmla="*/ 1052751 h 1972329"/>
                    <a:gd name="connsiteX1020" fmla="*/ 1191956 w 1446440"/>
                    <a:gd name="connsiteY1020" fmla="*/ 1054447 h 1972329"/>
                    <a:gd name="connsiteX1021" fmla="*/ 1191549 w 1446440"/>
                    <a:gd name="connsiteY1021" fmla="*/ 1054385 h 1972329"/>
                    <a:gd name="connsiteX1022" fmla="*/ 1191301 w 1446440"/>
                    <a:gd name="connsiteY1022" fmla="*/ 1053989 h 1972329"/>
                    <a:gd name="connsiteX1023" fmla="*/ 1190844 w 1446440"/>
                    <a:gd name="connsiteY1023" fmla="*/ 1052937 h 1972329"/>
                    <a:gd name="connsiteX1024" fmla="*/ 1190597 w 1446440"/>
                    <a:gd name="connsiteY1024" fmla="*/ 1052491 h 1972329"/>
                    <a:gd name="connsiteX1025" fmla="*/ 1190152 w 1446440"/>
                    <a:gd name="connsiteY1025" fmla="*/ 1051972 h 1972329"/>
                    <a:gd name="connsiteX1026" fmla="*/ 1189608 w 1446440"/>
                    <a:gd name="connsiteY1026" fmla="*/ 1051637 h 1972329"/>
                    <a:gd name="connsiteX1027" fmla="*/ 1189014 w 1446440"/>
                    <a:gd name="connsiteY1027" fmla="*/ 1051773 h 1972329"/>
                    <a:gd name="connsiteX1028" fmla="*/ 1188866 w 1446440"/>
                    <a:gd name="connsiteY1028" fmla="*/ 1051848 h 1972329"/>
                    <a:gd name="connsiteX1029" fmla="*/ 1188372 w 1446440"/>
                    <a:gd name="connsiteY1029" fmla="*/ 1051972 h 1972329"/>
                    <a:gd name="connsiteX1030" fmla="*/ 1187976 w 1446440"/>
                    <a:gd name="connsiteY1030" fmla="*/ 1052058 h 1972329"/>
                    <a:gd name="connsiteX1031" fmla="*/ 1187506 w 1446440"/>
                    <a:gd name="connsiteY1031" fmla="*/ 1052293 h 1972329"/>
                    <a:gd name="connsiteX1032" fmla="*/ 1187086 w 1446440"/>
                    <a:gd name="connsiteY1032" fmla="*/ 1052603 h 1972329"/>
                    <a:gd name="connsiteX1033" fmla="*/ 1186047 w 1446440"/>
                    <a:gd name="connsiteY1033" fmla="*/ 1052962 h 1972329"/>
                    <a:gd name="connsiteX1034" fmla="*/ 1185590 w 1446440"/>
                    <a:gd name="connsiteY1034" fmla="*/ 1053160 h 1972329"/>
                    <a:gd name="connsiteX1035" fmla="*/ 1185232 w 1446440"/>
                    <a:gd name="connsiteY1035" fmla="*/ 1053568 h 1972329"/>
                    <a:gd name="connsiteX1036" fmla="*/ 1184860 w 1446440"/>
                    <a:gd name="connsiteY1036" fmla="*/ 1054076 h 1972329"/>
                    <a:gd name="connsiteX1037" fmla="*/ 1184638 w 1446440"/>
                    <a:gd name="connsiteY1037" fmla="*/ 1054435 h 1972329"/>
                    <a:gd name="connsiteX1038" fmla="*/ 1184341 w 1446440"/>
                    <a:gd name="connsiteY1038" fmla="*/ 1055314 h 1972329"/>
                    <a:gd name="connsiteX1039" fmla="*/ 1184168 w 1446440"/>
                    <a:gd name="connsiteY1039" fmla="*/ 1055908 h 1972329"/>
                    <a:gd name="connsiteX1040" fmla="*/ 1183526 w 1446440"/>
                    <a:gd name="connsiteY1040" fmla="*/ 1057827 h 1972329"/>
                    <a:gd name="connsiteX1041" fmla="*/ 1183291 w 1446440"/>
                    <a:gd name="connsiteY1041" fmla="*/ 1058371 h 1972329"/>
                    <a:gd name="connsiteX1042" fmla="*/ 1182994 w 1446440"/>
                    <a:gd name="connsiteY1042" fmla="*/ 1058842 h 1972329"/>
                    <a:gd name="connsiteX1043" fmla="*/ 1182895 w 1446440"/>
                    <a:gd name="connsiteY1043" fmla="*/ 1058941 h 1972329"/>
                    <a:gd name="connsiteX1044" fmla="*/ 1182673 w 1446440"/>
                    <a:gd name="connsiteY1044" fmla="*/ 1059213 h 1972329"/>
                    <a:gd name="connsiteX1045" fmla="*/ 1181708 w 1446440"/>
                    <a:gd name="connsiteY1045" fmla="*/ 1059696 h 1972329"/>
                    <a:gd name="connsiteX1046" fmla="*/ 1181214 w 1446440"/>
                    <a:gd name="connsiteY1046" fmla="*/ 1060018 h 1972329"/>
                    <a:gd name="connsiteX1047" fmla="*/ 1180929 w 1446440"/>
                    <a:gd name="connsiteY1047" fmla="*/ 1060191 h 1972329"/>
                    <a:gd name="connsiteX1048" fmla="*/ 1180324 w 1446440"/>
                    <a:gd name="connsiteY1048" fmla="*/ 1060513 h 1972329"/>
                    <a:gd name="connsiteX1049" fmla="*/ 1179718 w 1446440"/>
                    <a:gd name="connsiteY1049" fmla="*/ 1060798 h 1972329"/>
                    <a:gd name="connsiteX1050" fmla="*/ 1179150 w 1446440"/>
                    <a:gd name="connsiteY1050" fmla="*/ 1061070 h 1972329"/>
                    <a:gd name="connsiteX1051" fmla="*/ 1178297 w 1446440"/>
                    <a:gd name="connsiteY1051" fmla="*/ 1061305 h 1972329"/>
                    <a:gd name="connsiteX1052" fmla="*/ 1177888 w 1446440"/>
                    <a:gd name="connsiteY1052" fmla="*/ 1061503 h 1972329"/>
                    <a:gd name="connsiteX1053" fmla="*/ 1177481 w 1446440"/>
                    <a:gd name="connsiteY1053" fmla="*/ 1061578 h 1972329"/>
                    <a:gd name="connsiteX1054" fmla="*/ 1176912 w 1446440"/>
                    <a:gd name="connsiteY1054" fmla="*/ 1061763 h 1972329"/>
                    <a:gd name="connsiteX1055" fmla="*/ 1175935 w 1446440"/>
                    <a:gd name="connsiteY1055" fmla="*/ 1062023 h 1972329"/>
                    <a:gd name="connsiteX1056" fmla="*/ 1175466 w 1446440"/>
                    <a:gd name="connsiteY1056" fmla="*/ 1061961 h 1972329"/>
                    <a:gd name="connsiteX1057" fmla="*/ 1175082 w 1446440"/>
                    <a:gd name="connsiteY1057" fmla="*/ 1061776 h 1972329"/>
                    <a:gd name="connsiteX1058" fmla="*/ 1174798 w 1446440"/>
                    <a:gd name="connsiteY1058" fmla="*/ 1061875 h 1972329"/>
                    <a:gd name="connsiteX1059" fmla="*/ 1172363 w 1446440"/>
                    <a:gd name="connsiteY1059" fmla="*/ 1062791 h 1972329"/>
                    <a:gd name="connsiteX1060" fmla="*/ 1169223 w 1446440"/>
                    <a:gd name="connsiteY1060" fmla="*/ 1063917 h 1972329"/>
                    <a:gd name="connsiteX1061" fmla="*/ 1167529 w 1446440"/>
                    <a:gd name="connsiteY1061" fmla="*/ 1064053 h 1972329"/>
                    <a:gd name="connsiteX1062" fmla="*/ 1165897 w 1446440"/>
                    <a:gd name="connsiteY1062" fmla="*/ 1063769 h 1972329"/>
                    <a:gd name="connsiteX1063" fmla="*/ 1163635 w 1446440"/>
                    <a:gd name="connsiteY1063" fmla="*/ 1064648 h 1972329"/>
                    <a:gd name="connsiteX1064" fmla="*/ 1162708 w 1446440"/>
                    <a:gd name="connsiteY1064" fmla="*/ 1065861 h 1972329"/>
                    <a:gd name="connsiteX1065" fmla="*/ 1161422 w 1446440"/>
                    <a:gd name="connsiteY1065" fmla="*/ 1063843 h 1972329"/>
                    <a:gd name="connsiteX1066" fmla="*/ 1159803 w 1446440"/>
                    <a:gd name="connsiteY1066" fmla="*/ 1063311 h 1972329"/>
                    <a:gd name="connsiteX1067" fmla="*/ 1158010 w 1446440"/>
                    <a:gd name="connsiteY1067" fmla="*/ 1063645 h 1972329"/>
                    <a:gd name="connsiteX1068" fmla="*/ 1155958 w 1446440"/>
                    <a:gd name="connsiteY1068" fmla="*/ 1065799 h 1972329"/>
                    <a:gd name="connsiteX1069" fmla="*/ 1154611 w 1446440"/>
                    <a:gd name="connsiteY1069" fmla="*/ 1065749 h 1972329"/>
                    <a:gd name="connsiteX1070" fmla="*/ 1153820 w 1446440"/>
                    <a:gd name="connsiteY1070" fmla="*/ 1066344 h 1972329"/>
                    <a:gd name="connsiteX1071" fmla="*/ 1152744 w 1446440"/>
                    <a:gd name="connsiteY1071" fmla="*/ 1067222 h 1972329"/>
                    <a:gd name="connsiteX1072" fmla="*/ 1151632 w 1446440"/>
                    <a:gd name="connsiteY1072" fmla="*/ 1067804 h 1972329"/>
                    <a:gd name="connsiteX1073" fmla="*/ 1150643 w 1446440"/>
                    <a:gd name="connsiteY1073" fmla="*/ 1068918 h 1972329"/>
                    <a:gd name="connsiteX1074" fmla="*/ 1149839 w 1446440"/>
                    <a:gd name="connsiteY1074" fmla="*/ 1069810 h 1972329"/>
                    <a:gd name="connsiteX1075" fmla="*/ 1149332 w 1446440"/>
                    <a:gd name="connsiteY1075" fmla="*/ 1070961 h 1972329"/>
                    <a:gd name="connsiteX1076" fmla="*/ 1148899 w 1446440"/>
                    <a:gd name="connsiteY1076" fmla="*/ 1071728 h 1972329"/>
                    <a:gd name="connsiteX1077" fmla="*/ 1147750 w 1446440"/>
                    <a:gd name="connsiteY1077" fmla="*/ 1072087 h 1972329"/>
                    <a:gd name="connsiteX1078" fmla="*/ 1147021 w 1446440"/>
                    <a:gd name="connsiteY1078" fmla="*/ 1072063 h 1972329"/>
                    <a:gd name="connsiteX1079" fmla="*/ 1140889 w 1446440"/>
                    <a:gd name="connsiteY1079" fmla="*/ 1072929 h 1972329"/>
                    <a:gd name="connsiteX1080" fmla="*/ 1140493 w 1446440"/>
                    <a:gd name="connsiteY1080" fmla="*/ 1072063 h 1972329"/>
                    <a:gd name="connsiteX1081" fmla="*/ 1140345 w 1446440"/>
                    <a:gd name="connsiteY1081" fmla="*/ 1071270 h 1972329"/>
                    <a:gd name="connsiteX1082" fmla="*/ 1140147 w 1446440"/>
                    <a:gd name="connsiteY1082" fmla="*/ 1070404 h 1972329"/>
                    <a:gd name="connsiteX1083" fmla="*/ 1137613 w 1446440"/>
                    <a:gd name="connsiteY1083" fmla="*/ 1069847 h 1972329"/>
                    <a:gd name="connsiteX1084" fmla="*/ 1136958 w 1446440"/>
                    <a:gd name="connsiteY1084" fmla="*/ 1069624 h 1972329"/>
                    <a:gd name="connsiteX1085" fmla="*/ 1135252 w 1446440"/>
                    <a:gd name="connsiteY1085" fmla="*/ 1071072 h 1972329"/>
                    <a:gd name="connsiteX1086" fmla="*/ 1133830 w 1446440"/>
                    <a:gd name="connsiteY1086" fmla="*/ 1071889 h 1972329"/>
                    <a:gd name="connsiteX1087" fmla="*/ 1133126 w 1446440"/>
                    <a:gd name="connsiteY1087" fmla="*/ 1072595 h 1972329"/>
                    <a:gd name="connsiteX1088" fmla="*/ 1131704 w 1446440"/>
                    <a:gd name="connsiteY1088" fmla="*/ 1072768 h 1972329"/>
                    <a:gd name="connsiteX1089" fmla="*/ 1130196 w 1446440"/>
                    <a:gd name="connsiteY1089" fmla="*/ 1073585 h 1972329"/>
                    <a:gd name="connsiteX1090" fmla="*/ 1129368 w 1446440"/>
                    <a:gd name="connsiteY1090" fmla="*/ 1072880 h 1972329"/>
                    <a:gd name="connsiteX1091" fmla="*/ 1127686 w 1446440"/>
                    <a:gd name="connsiteY1091" fmla="*/ 1072781 h 1972329"/>
                    <a:gd name="connsiteX1092" fmla="*/ 1126945 w 1446440"/>
                    <a:gd name="connsiteY1092" fmla="*/ 1072583 h 1972329"/>
                    <a:gd name="connsiteX1093" fmla="*/ 1126240 w 1446440"/>
                    <a:gd name="connsiteY1093" fmla="*/ 1072508 h 1972329"/>
                    <a:gd name="connsiteX1094" fmla="*/ 1125263 w 1446440"/>
                    <a:gd name="connsiteY1094" fmla="*/ 1072756 h 1972329"/>
                    <a:gd name="connsiteX1095" fmla="*/ 1123446 w 1446440"/>
                    <a:gd name="connsiteY1095" fmla="*/ 1073920 h 1972329"/>
                    <a:gd name="connsiteX1096" fmla="*/ 1123038 w 1446440"/>
                    <a:gd name="connsiteY1096" fmla="*/ 1074179 h 1972329"/>
                    <a:gd name="connsiteX1097" fmla="*/ 1121839 w 1446440"/>
                    <a:gd name="connsiteY1097" fmla="*/ 1074254 h 1972329"/>
                    <a:gd name="connsiteX1098" fmla="*/ 1120962 w 1446440"/>
                    <a:gd name="connsiteY1098" fmla="*/ 1074316 h 1972329"/>
                    <a:gd name="connsiteX1099" fmla="*/ 1117451 w 1446440"/>
                    <a:gd name="connsiteY1099" fmla="*/ 1076111 h 1972329"/>
                    <a:gd name="connsiteX1100" fmla="*/ 1116907 w 1446440"/>
                    <a:gd name="connsiteY1100" fmla="*/ 1077955 h 1972329"/>
                    <a:gd name="connsiteX1101" fmla="*/ 1116227 w 1446440"/>
                    <a:gd name="connsiteY1101" fmla="*/ 1078760 h 1972329"/>
                    <a:gd name="connsiteX1102" fmla="*/ 1116227 w 1446440"/>
                    <a:gd name="connsiteY1102" fmla="*/ 1078760 h 1972329"/>
                    <a:gd name="connsiteX1103" fmla="*/ 1116684 w 1446440"/>
                    <a:gd name="connsiteY1103" fmla="*/ 1080245 h 1972329"/>
                    <a:gd name="connsiteX1104" fmla="*/ 1116400 w 1446440"/>
                    <a:gd name="connsiteY1104" fmla="*/ 1081793 h 1972329"/>
                    <a:gd name="connsiteX1105" fmla="*/ 1116400 w 1446440"/>
                    <a:gd name="connsiteY1105" fmla="*/ 1081793 h 1972329"/>
                    <a:gd name="connsiteX1106" fmla="*/ 1115794 w 1446440"/>
                    <a:gd name="connsiteY1106" fmla="*/ 1081755 h 1972329"/>
                    <a:gd name="connsiteX1107" fmla="*/ 1115003 w 1446440"/>
                    <a:gd name="connsiteY1107" fmla="*/ 1081050 h 1972329"/>
                    <a:gd name="connsiteX1108" fmla="*/ 1112988 w 1446440"/>
                    <a:gd name="connsiteY1108" fmla="*/ 1082238 h 1972329"/>
                    <a:gd name="connsiteX1109" fmla="*/ 1110355 w 1446440"/>
                    <a:gd name="connsiteY1109" fmla="*/ 1082028 h 1972329"/>
                    <a:gd name="connsiteX1110" fmla="*/ 1110355 w 1446440"/>
                    <a:gd name="connsiteY1110" fmla="*/ 1082028 h 1972329"/>
                    <a:gd name="connsiteX1111" fmla="*/ 1110071 w 1446440"/>
                    <a:gd name="connsiteY1111" fmla="*/ 1084442 h 1972329"/>
                    <a:gd name="connsiteX1112" fmla="*/ 1110071 w 1446440"/>
                    <a:gd name="connsiteY1112" fmla="*/ 1084442 h 1972329"/>
                    <a:gd name="connsiteX1113" fmla="*/ 1106992 w 1446440"/>
                    <a:gd name="connsiteY1113" fmla="*/ 1086769 h 1972329"/>
                    <a:gd name="connsiteX1114" fmla="*/ 1106535 w 1446440"/>
                    <a:gd name="connsiteY1114" fmla="*/ 1087475 h 1972329"/>
                    <a:gd name="connsiteX1115" fmla="*/ 1104841 w 1446440"/>
                    <a:gd name="connsiteY1115" fmla="*/ 1087957 h 1972329"/>
                    <a:gd name="connsiteX1116" fmla="*/ 1104223 w 1446440"/>
                    <a:gd name="connsiteY1116" fmla="*/ 1087994 h 1972329"/>
                    <a:gd name="connsiteX1117" fmla="*/ 1103135 w 1446440"/>
                    <a:gd name="connsiteY1117" fmla="*/ 1088155 h 1972329"/>
                    <a:gd name="connsiteX1118" fmla="*/ 1102134 w 1446440"/>
                    <a:gd name="connsiteY1118" fmla="*/ 1088465 h 1972329"/>
                    <a:gd name="connsiteX1119" fmla="*/ 1101281 w 1446440"/>
                    <a:gd name="connsiteY1119" fmla="*/ 1089690 h 1972329"/>
                    <a:gd name="connsiteX1120" fmla="*/ 1100675 w 1446440"/>
                    <a:gd name="connsiteY1120" fmla="*/ 1089950 h 1972329"/>
                    <a:gd name="connsiteX1121" fmla="*/ 1100057 w 1446440"/>
                    <a:gd name="connsiteY1121" fmla="*/ 1090346 h 1972329"/>
                    <a:gd name="connsiteX1122" fmla="*/ 1100057 w 1446440"/>
                    <a:gd name="connsiteY1122" fmla="*/ 1090359 h 1972329"/>
                    <a:gd name="connsiteX1123" fmla="*/ 1100045 w 1446440"/>
                    <a:gd name="connsiteY1123" fmla="*/ 1091089 h 1972329"/>
                    <a:gd name="connsiteX1124" fmla="*/ 1100045 w 1446440"/>
                    <a:gd name="connsiteY1124" fmla="*/ 1091089 h 1972329"/>
                    <a:gd name="connsiteX1125" fmla="*/ 1099217 w 1446440"/>
                    <a:gd name="connsiteY1125" fmla="*/ 1091213 h 1972329"/>
                    <a:gd name="connsiteX1126" fmla="*/ 1098500 w 1446440"/>
                    <a:gd name="connsiteY1126" fmla="*/ 1091238 h 1972329"/>
                    <a:gd name="connsiteX1127" fmla="*/ 1096534 w 1446440"/>
                    <a:gd name="connsiteY1127" fmla="*/ 1091621 h 1972329"/>
                    <a:gd name="connsiteX1128" fmla="*/ 1093345 w 1446440"/>
                    <a:gd name="connsiteY1128" fmla="*/ 1091399 h 1972329"/>
                    <a:gd name="connsiteX1129" fmla="*/ 1092282 w 1446440"/>
                    <a:gd name="connsiteY1129" fmla="*/ 1091498 h 1972329"/>
                    <a:gd name="connsiteX1130" fmla="*/ 1091416 w 1446440"/>
                    <a:gd name="connsiteY1130" fmla="*/ 1091300 h 1972329"/>
                    <a:gd name="connsiteX1131" fmla="*/ 1090761 w 1446440"/>
                    <a:gd name="connsiteY1131" fmla="*/ 1091263 h 1972329"/>
                    <a:gd name="connsiteX1132" fmla="*/ 1089883 w 1446440"/>
                    <a:gd name="connsiteY1132" fmla="*/ 1091250 h 1972329"/>
                    <a:gd name="connsiteX1133" fmla="*/ 1088128 w 1446440"/>
                    <a:gd name="connsiteY1133" fmla="*/ 1091671 h 1972329"/>
                    <a:gd name="connsiteX1134" fmla="*/ 1089352 w 1446440"/>
                    <a:gd name="connsiteY1134" fmla="*/ 1089913 h 1972329"/>
                    <a:gd name="connsiteX1135" fmla="*/ 1090984 w 1446440"/>
                    <a:gd name="connsiteY1135" fmla="*/ 1088997 h 1972329"/>
                    <a:gd name="connsiteX1136" fmla="*/ 1090329 w 1446440"/>
                    <a:gd name="connsiteY1136" fmla="*/ 1086100 h 1972329"/>
                    <a:gd name="connsiteX1137" fmla="*/ 1089426 w 1446440"/>
                    <a:gd name="connsiteY1137" fmla="*/ 1085865 h 1972329"/>
                    <a:gd name="connsiteX1138" fmla="*/ 1088252 w 1446440"/>
                    <a:gd name="connsiteY1138" fmla="*/ 1085717 h 1972329"/>
                    <a:gd name="connsiteX1139" fmla="*/ 1087646 w 1446440"/>
                    <a:gd name="connsiteY1139" fmla="*/ 1085259 h 1972329"/>
                    <a:gd name="connsiteX1140" fmla="*/ 1086817 w 1446440"/>
                    <a:gd name="connsiteY1140" fmla="*/ 1085358 h 1972329"/>
                    <a:gd name="connsiteX1141" fmla="*/ 1080983 w 1446440"/>
                    <a:gd name="connsiteY1141" fmla="*/ 1084429 h 1972329"/>
                    <a:gd name="connsiteX1142" fmla="*/ 1079932 w 1446440"/>
                    <a:gd name="connsiteY1142" fmla="*/ 1084157 h 1972329"/>
                    <a:gd name="connsiteX1143" fmla="*/ 1079326 w 1446440"/>
                    <a:gd name="connsiteY1143" fmla="*/ 1083600 h 1972329"/>
                    <a:gd name="connsiteX1144" fmla="*/ 1077571 w 1446440"/>
                    <a:gd name="connsiteY1144" fmla="*/ 1082003 h 1972329"/>
                    <a:gd name="connsiteX1145" fmla="*/ 1078214 w 1446440"/>
                    <a:gd name="connsiteY1145" fmla="*/ 1081656 h 1972329"/>
                    <a:gd name="connsiteX1146" fmla="*/ 1079215 w 1446440"/>
                    <a:gd name="connsiteY1146" fmla="*/ 1081273 h 1972329"/>
                    <a:gd name="connsiteX1147" fmla="*/ 1079808 w 1446440"/>
                    <a:gd name="connsiteY1147" fmla="*/ 1080530 h 1972329"/>
                    <a:gd name="connsiteX1148" fmla="*/ 1079845 w 1446440"/>
                    <a:gd name="connsiteY1148" fmla="*/ 1080480 h 1972329"/>
                    <a:gd name="connsiteX1149" fmla="*/ 1080229 w 1446440"/>
                    <a:gd name="connsiteY1149" fmla="*/ 1079800 h 1972329"/>
                    <a:gd name="connsiteX1150" fmla="*/ 1079932 w 1446440"/>
                    <a:gd name="connsiteY1150" fmla="*/ 1078933 h 1972329"/>
                    <a:gd name="connsiteX1151" fmla="*/ 1077558 w 1446440"/>
                    <a:gd name="connsiteY1151" fmla="*/ 1079775 h 1972329"/>
                    <a:gd name="connsiteX1152" fmla="*/ 1076137 w 1446440"/>
                    <a:gd name="connsiteY1152" fmla="*/ 1080604 h 1972329"/>
                    <a:gd name="connsiteX1153" fmla="*/ 1074604 w 1446440"/>
                    <a:gd name="connsiteY1153" fmla="*/ 1080877 h 1972329"/>
                    <a:gd name="connsiteX1154" fmla="*/ 1073664 w 1446440"/>
                    <a:gd name="connsiteY1154" fmla="*/ 1080431 h 1972329"/>
                    <a:gd name="connsiteX1155" fmla="*/ 1072910 w 1446440"/>
                    <a:gd name="connsiteY1155" fmla="*/ 1078487 h 1972329"/>
                    <a:gd name="connsiteX1156" fmla="*/ 1072082 w 1446440"/>
                    <a:gd name="connsiteY1156" fmla="*/ 1077794 h 1972329"/>
                    <a:gd name="connsiteX1157" fmla="*/ 1070722 w 1446440"/>
                    <a:gd name="connsiteY1157" fmla="*/ 1077633 h 1972329"/>
                    <a:gd name="connsiteX1158" fmla="*/ 1070080 w 1446440"/>
                    <a:gd name="connsiteY1158" fmla="*/ 1077918 h 1972329"/>
                    <a:gd name="connsiteX1159" fmla="*/ 1069078 w 1446440"/>
                    <a:gd name="connsiteY1159" fmla="*/ 1077943 h 1972329"/>
                    <a:gd name="connsiteX1160" fmla="*/ 1069276 w 1446440"/>
                    <a:gd name="connsiteY1160" fmla="*/ 1078896 h 1972329"/>
                    <a:gd name="connsiteX1161" fmla="*/ 1068843 w 1446440"/>
                    <a:gd name="connsiteY1161" fmla="*/ 1079651 h 1972329"/>
                    <a:gd name="connsiteX1162" fmla="*/ 1067607 w 1446440"/>
                    <a:gd name="connsiteY1162" fmla="*/ 1080406 h 1972329"/>
                    <a:gd name="connsiteX1163" fmla="*/ 1066989 w 1446440"/>
                    <a:gd name="connsiteY1163" fmla="*/ 1080270 h 1972329"/>
                    <a:gd name="connsiteX1164" fmla="*/ 1066804 w 1446440"/>
                    <a:gd name="connsiteY1164" fmla="*/ 1079564 h 1972329"/>
                    <a:gd name="connsiteX1165" fmla="*/ 1065963 w 1446440"/>
                    <a:gd name="connsiteY1165" fmla="*/ 1079453 h 1972329"/>
                    <a:gd name="connsiteX1166" fmla="*/ 1064986 w 1446440"/>
                    <a:gd name="connsiteY1166" fmla="*/ 1079812 h 1972329"/>
                    <a:gd name="connsiteX1167" fmla="*/ 1064158 w 1446440"/>
                    <a:gd name="connsiteY1167" fmla="*/ 1080060 h 1972329"/>
                    <a:gd name="connsiteX1168" fmla="*/ 1063206 w 1446440"/>
                    <a:gd name="connsiteY1168" fmla="*/ 1080282 h 1972329"/>
                    <a:gd name="connsiteX1169" fmla="*/ 1062378 w 1446440"/>
                    <a:gd name="connsiteY1169" fmla="*/ 1080010 h 1972329"/>
                    <a:gd name="connsiteX1170" fmla="*/ 1061772 w 1446440"/>
                    <a:gd name="connsiteY1170" fmla="*/ 1077584 h 1972329"/>
                    <a:gd name="connsiteX1171" fmla="*/ 1060091 w 1446440"/>
                    <a:gd name="connsiteY1171" fmla="*/ 1074860 h 1972329"/>
                    <a:gd name="connsiteX1172" fmla="*/ 1060264 w 1446440"/>
                    <a:gd name="connsiteY1172" fmla="*/ 1074600 h 1972329"/>
                    <a:gd name="connsiteX1173" fmla="*/ 1061525 w 1446440"/>
                    <a:gd name="connsiteY1173" fmla="*/ 1073301 h 1972329"/>
                    <a:gd name="connsiteX1174" fmla="*/ 1061748 w 1446440"/>
                    <a:gd name="connsiteY1174" fmla="*/ 1072372 h 1972329"/>
                    <a:gd name="connsiteX1175" fmla="*/ 1062193 w 1446440"/>
                    <a:gd name="connsiteY1175" fmla="*/ 1071357 h 1972329"/>
                    <a:gd name="connsiteX1176" fmla="*/ 1062613 w 1446440"/>
                    <a:gd name="connsiteY1176" fmla="*/ 1070528 h 1972329"/>
                    <a:gd name="connsiteX1177" fmla="*/ 1063466 w 1446440"/>
                    <a:gd name="connsiteY1177" fmla="*/ 1069562 h 1972329"/>
                    <a:gd name="connsiteX1178" fmla="*/ 1064319 w 1446440"/>
                    <a:gd name="connsiteY1178" fmla="*/ 1068559 h 1972329"/>
                    <a:gd name="connsiteX1179" fmla="*/ 1065036 w 1446440"/>
                    <a:gd name="connsiteY1179" fmla="*/ 1067829 h 1972329"/>
                    <a:gd name="connsiteX1180" fmla="*/ 1065419 w 1446440"/>
                    <a:gd name="connsiteY1180" fmla="*/ 1067235 h 1972329"/>
                    <a:gd name="connsiteX1181" fmla="*/ 1066037 w 1446440"/>
                    <a:gd name="connsiteY1181" fmla="*/ 1066443 h 1972329"/>
                    <a:gd name="connsiteX1182" fmla="*/ 1067100 w 1446440"/>
                    <a:gd name="connsiteY1182" fmla="*/ 1066901 h 1972329"/>
                    <a:gd name="connsiteX1183" fmla="*/ 1067607 w 1446440"/>
                    <a:gd name="connsiteY1183" fmla="*/ 1067334 h 1972329"/>
                    <a:gd name="connsiteX1184" fmla="*/ 1069177 w 1446440"/>
                    <a:gd name="connsiteY1184" fmla="*/ 1068337 h 1972329"/>
                    <a:gd name="connsiteX1185" fmla="*/ 1070067 w 1446440"/>
                    <a:gd name="connsiteY1185" fmla="*/ 1068411 h 1972329"/>
                    <a:gd name="connsiteX1186" fmla="*/ 1070537 w 1446440"/>
                    <a:gd name="connsiteY1186" fmla="*/ 1067953 h 1972329"/>
                    <a:gd name="connsiteX1187" fmla="*/ 1071155 w 1446440"/>
                    <a:gd name="connsiteY1187" fmla="*/ 1067099 h 1972329"/>
                    <a:gd name="connsiteX1188" fmla="*/ 1071711 w 1446440"/>
                    <a:gd name="connsiteY1188" fmla="*/ 1066368 h 1972329"/>
                    <a:gd name="connsiteX1189" fmla="*/ 1072391 w 1446440"/>
                    <a:gd name="connsiteY1189" fmla="*/ 1065564 h 1972329"/>
                    <a:gd name="connsiteX1190" fmla="*/ 1073281 w 1446440"/>
                    <a:gd name="connsiteY1190" fmla="*/ 1064239 h 1972329"/>
                    <a:gd name="connsiteX1191" fmla="*/ 1073689 w 1446440"/>
                    <a:gd name="connsiteY1191" fmla="*/ 1063187 h 1972329"/>
                    <a:gd name="connsiteX1192" fmla="*/ 1074283 w 1446440"/>
                    <a:gd name="connsiteY1192" fmla="*/ 1062296 h 1972329"/>
                    <a:gd name="connsiteX1193" fmla="*/ 1074431 w 1446440"/>
                    <a:gd name="connsiteY1193" fmla="*/ 1061417 h 1972329"/>
                    <a:gd name="connsiteX1194" fmla="*/ 1074740 w 1446440"/>
                    <a:gd name="connsiteY1194" fmla="*/ 1059634 h 1972329"/>
                    <a:gd name="connsiteX1195" fmla="*/ 1074938 w 1446440"/>
                    <a:gd name="connsiteY1195" fmla="*/ 1058508 h 1972329"/>
                    <a:gd name="connsiteX1196" fmla="*/ 1071328 w 1446440"/>
                    <a:gd name="connsiteY1196" fmla="*/ 1058966 h 1972329"/>
                    <a:gd name="connsiteX1197" fmla="*/ 1070710 w 1446440"/>
                    <a:gd name="connsiteY1197" fmla="*/ 1059275 h 1972329"/>
                    <a:gd name="connsiteX1198" fmla="*/ 1069622 w 1446440"/>
                    <a:gd name="connsiteY1198" fmla="*/ 1059188 h 1972329"/>
                    <a:gd name="connsiteX1199" fmla="*/ 1068720 w 1446440"/>
                    <a:gd name="connsiteY1199" fmla="*/ 1058978 h 1972329"/>
                    <a:gd name="connsiteX1200" fmla="*/ 1068374 w 1446440"/>
                    <a:gd name="connsiteY1200" fmla="*/ 1058384 h 1972329"/>
                    <a:gd name="connsiteX1201" fmla="*/ 1068411 w 1446440"/>
                    <a:gd name="connsiteY1201" fmla="*/ 1056527 h 1972329"/>
                    <a:gd name="connsiteX1202" fmla="*/ 1067558 w 1446440"/>
                    <a:gd name="connsiteY1202" fmla="*/ 1055908 h 1972329"/>
                    <a:gd name="connsiteX1203" fmla="*/ 1066223 w 1446440"/>
                    <a:gd name="connsiteY1203" fmla="*/ 1056007 h 1972329"/>
                    <a:gd name="connsiteX1204" fmla="*/ 1063503 w 1446440"/>
                    <a:gd name="connsiteY1204" fmla="*/ 1058545 h 1972329"/>
                    <a:gd name="connsiteX1205" fmla="*/ 1062786 w 1446440"/>
                    <a:gd name="connsiteY1205" fmla="*/ 1058433 h 1972329"/>
                    <a:gd name="connsiteX1206" fmla="*/ 1061933 w 1446440"/>
                    <a:gd name="connsiteY1206" fmla="*/ 1058408 h 1972329"/>
                    <a:gd name="connsiteX1207" fmla="*/ 1060363 w 1446440"/>
                    <a:gd name="connsiteY1207" fmla="*/ 1057938 h 1972329"/>
                    <a:gd name="connsiteX1208" fmla="*/ 1060289 w 1446440"/>
                    <a:gd name="connsiteY1208" fmla="*/ 1057740 h 1972329"/>
                    <a:gd name="connsiteX1209" fmla="*/ 1060165 w 1446440"/>
                    <a:gd name="connsiteY1209" fmla="*/ 1057418 h 1972329"/>
                    <a:gd name="connsiteX1210" fmla="*/ 1059930 w 1446440"/>
                    <a:gd name="connsiteY1210" fmla="*/ 1056663 h 1972329"/>
                    <a:gd name="connsiteX1211" fmla="*/ 1059671 w 1446440"/>
                    <a:gd name="connsiteY1211" fmla="*/ 1055487 h 1972329"/>
                    <a:gd name="connsiteX1212" fmla="*/ 1059139 w 1446440"/>
                    <a:gd name="connsiteY1212" fmla="*/ 1054559 h 1972329"/>
                    <a:gd name="connsiteX1213" fmla="*/ 1059003 w 1446440"/>
                    <a:gd name="connsiteY1213" fmla="*/ 1052120 h 1972329"/>
                    <a:gd name="connsiteX1214" fmla="*/ 1059881 w 1446440"/>
                    <a:gd name="connsiteY1214" fmla="*/ 1052070 h 1972329"/>
                    <a:gd name="connsiteX1215" fmla="*/ 1061080 w 1446440"/>
                    <a:gd name="connsiteY1215" fmla="*/ 1051885 h 1972329"/>
                    <a:gd name="connsiteX1216" fmla="*/ 1062304 w 1446440"/>
                    <a:gd name="connsiteY1216" fmla="*/ 1051674 h 1972329"/>
                    <a:gd name="connsiteX1217" fmla="*/ 1063046 w 1446440"/>
                    <a:gd name="connsiteY1217" fmla="*/ 1052677 h 1972329"/>
                    <a:gd name="connsiteX1218" fmla="*/ 1063083 w 1446440"/>
                    <a:gd name="connsiteY1218" fmla="*/ 1053717 h 1972329"/>
                    <a:gd name="connsiteX1219" fmla="*/ 1064059 w 1446440"/>
                    <a:gd name="connsiteY1219" fmla="*/ 1053011 h 1972329"/>
                    <a:gd name="connsiteX1220" fmla="*/ 1064381 w 1446440"/>
                    <a:gd name="connsiteY1220" fmla="*/ 1051860 h 1972329"/>
                    <a:gd name="connsiteX1221" fmla="*/ 1064121 w 1446440"/>
                    <a:gd name="connsiteY1221" fmla="*/ 1049595 h 1972329"/>
                    <a:gd name="connsiteX1222" fmla="*/ 1063528 w 1446440"/>
                    <a:gd name="connsiteY1222" fmla="*/ 1048988 h 1972329"/>
                    <a:gd name="connsiteX1223" fmla="*/ 1063021 w 1446440"/>
                    <a:gd name="connsiteY1223" fmla="*/ 1047205 h 1972329"/>
                    <a:gd name="connsiteX1224" fmla="*/ 1062971 w 1446440"/>
                    <a:gd name="connsiteY1224" fmla="*/ 1046277 h 1972329"/>
                    <a:gd name="connsiteX1225" fmla="*/ 1063033 w 1446440"/>
                    <a:gd name="connsiteY1225" fmla="*/ 1045831 h 1972329"/>
                    <a:gd name="connsiteX1226" fmla="*/ 1062959 w 1446440"/>
                    <a:gd name="connsiteY1226" fmla="*/ 1045299 h 1972329"/>
                    <a:gd name="connsiteX1227" fmla="*/ 1063046 w 1446440"/>
                    <a:gd name="connsiteY1227" fmla="*/ 1043430 h 1972329"/>
                    <a:gd name="connsiteX1228" fmla="*/ 1063169 w 1446440"/>
                    <a:gd name="connsiteY1228" fmla="*/ 1042440 h 1972329"/>
                    <a:gd name="connsiteX1229" fmla="*/ 1063330 w 1446440"/>
                    <a:gd name="connsiteY1229" fmla="*/ 1041672 h 1972329"/>
                    <a:gd name="connsiteX1230" fmla="*/ 1063676 w 1446440"/>
                    <a:gd name="connsiteY1230" fmla="*/ 1040298 h 1972329"/>
                    <a:gd name="connsiteX1231" fmla="*/ 1063676 w 1446440"/>
                    <a:gd name="connsiteY1231" fmla="*/ 1040298 h 1972329"/>
                    <a:gd name="connsiteX1232" fmla="*/ 1063528 w 1446440"/>
                    <a:gd name="connsiteY1232" fmla="*/ 1039431 h 1972329"/>
                    <a:gd name="connsiteX1233" fmla="*/ 1063367 w 1446440"/>
                    <a:gd name="connsiteY1233" fmla="*/ 1037426 h 1972329"/>
                    <a:gd name="connsiteX1234" fmla="*/ 1062452 w 1446440"/>
                    <a:gd name="connsiteY1234" fmla="*/ 1037364 h 1972329"/>
                    <a:gd name="connsiteX1235" fmla="*/ 1058694 w 1446440"/>
                    <a:gd name="connsiteY1235" fmla="*/ 1037104 h 1972329"/>
                    <a:gd name="connsiteX1236" fmla="*/ 1056296 w 1446440"/>
                    <a:gd name="connsiteY1236" fmla="*/ 1036931 h 1972329"/>
                    <a:gd name="connsiteX1237" fmla="*/ 1055814 w 1446440"/>
                    <a:gd name="connsiteY1237" fmla="*/ 1037562 h 1972329"/>
                    <a:gd name="connsiteX1238" fmla="*/ 1055381 w 1446440"/>
                    <a:gd name="connsiteY1238" fmla="*/ 1038144 h 1972329"/>
                    <a:gd name="connsiteX1239" fmla="*/ 1054565 w 1446440"/>
                    <a:gd name="connsiteY1239" fmla="*/ 1038268 h 1972329"/>
                    <a:gd name="connsiteX1240" fmla="*/ 1051969 w 1446440"/>
                    <a:gd name="connsiteY1240" fmla="*/ 1037513 h 1972329"/>
                    <a:gd name="connsiteX1241" fmla="*/ 1051685 w 1446440"/>
                    <a:gd name="connsiteY1241" fmla="*/ 1036671 h 1972329"/>
                    <a:gd name="connsiteX1242" fmla="*/ 1051141 w 1446440"/>
                    <a:gd name="connsiteY1242" fmla="*/ 1035953 h 1972329"/>
                    <a:gd name="connsiteX1243" fmla="*/ 1050622 w 1446440"/>
                    <a:gd name="connsiteY1243" fmla="*/ 1035272 h 1972329"/>
                    <a:gd name="connsiteX1244" fmla="*/ 1050412 w 1446440"/>
                    <a:gd name="connsiteY1244" fmla="*/ 1033737 h 1972329"/>
                    <a:gd name="connsiteX1245" fmla="*/ 1049410 w 1446440"/>
                    <a:gd name="connsiteY1245" fmla="*/ 1033304 h 1972329"/>
                    <a:gd name="connsiteX1246" fmla="*/ 1048619 w 1446440"/>
                    <a:gd name="connsiteY1246" fmla="*/ 1032660 h 1972329"/>
                    <a:gd name="connsiteX1247" fmla="*/ 1047791 w 1446440"/>
                    <a:gd name="connsiteY1247" fmla="*/ 1032239 h 1972329"/>
                    <a:gd name="connsiteX1248" fmla="*/ 1046950 w 1446440"/>
                    <a:gd name="connsiteY1248" fmla="*/ 1031954 h 1972329"/>
                    <a:gd name="connsiteX1249" fmla="*/ 1044849 w 1446440"/>
                    <a:gd name="connsiteY1249" fmla="*/ 1027820 h 1972329"/>
                    <a:gd name="connsiteX1250" fmla="*/ 1046777 w 1446440"/>
                    <a:gd name="connsiteY1250" fmla="*/ 1027919 h 1972329"/>
                    <a:gd name="connsiteX1251" fmla="*/ 1047618 w 1446440"/>
                    <a:gd name="connsiteY1251" fmla="*/ 1027968 h 1972329"/>
                    <a:gd name="connsiteX1252" fmla="*/ 1048854 w 1446440"/>
                    <a:gd name="connsiteY1252" fmla="*/ 1027746 h 1972329"/>
                    <a:gd name="connsiteX1253" fmla="*/ 1049645 w 1446440"/>
                    <a:gd name="connsiteY1253" fmla="*/ 1027176 h 1972329"/>
                    <a:gd name="connsiteX1254" fmla="*/ 1050436 w 1446440"/>
                    <a:gd name="connsiteY1254" fmla="*/ 1026136 h 1972329"/>
                    <a:gd name="connsiteX1255" fmla="*/ 1050498 w 1446440"/>
                    <a:gd name="connsiteY1255" fmla="*/ 1024824 h 1972329"/>
                    <a:gd name="connsiteX1256" fmla="*/ 1049942 w 1446440"/>
                    <a:gd name="connsiteY1256" fmla="*/ 1023809 h 1972329"/>
                    <a:gd name="connsiteX1257" fmla="*/ 1049559 w 1446440"/>
                    <a:gd name="connsiteY1257" fmla="*/ 1022225 h 1972329"/>
                    <a:gd name="connsiteX1258" fmla="*/ 1048891 w 1446440"/>
                    <a:gd name="connsiteY1258" fmla="*/ 1019402 h 1972329"/>
                    <a:gd name="connsiteX1259" fmla="*/ 1048458 w 1446440"/>
                    <a:gd name="connsiteY1259" fmla="*/ 1018709 h 1972329"/>
                    <a:gd name="connsiteX1260" fmla="*/ 1048100 w 1446440"/>
                    <a:gd name="connsiteY1260" fmla="*/ 1018523 h 1972329"/>
                    <a:gd name="connsiteX1261" fmla="*/ 1047321 w 1446440"/>
                    <a:gd name="connsiteY1261" fmla="*/ 1018139 h 1972329"/>
                    <a:gd name="connsiteX1262" fmla="*/ 1046381 w 1446440"/>
                    <a:gd name="connsiteY1262" fmla="*/ 1017211 h 1972329"/>
                    <a:gd name="connsiteX1263" fmla="*/ 1045430 w 1446440"/>
                    <a:gd name="connsiteY1263" fmla="*/ 1016543 h 1972329"/>
                    <a:gd name="connsiteX1264" fmla="*/ 1044403 w 1446440"/>
                    <a:gd name="connsiteY1264" fmla="*/ 1016047 h 1972329"/>
                    <a:gd name="connsiteX1265" fmla="*/ 1044403 w 1446440"/>
                    <a:gd name="connsiteY1265" fmla="*/ 1016047 h 1972329"/>
                    <a:gd name="connsiteX1266" fmla="*/ 1043402 w 1446440"/>
                    <a:gd name="connsiteY1266" fmla="*/ 1015131 h 1972329"/>
                    <a:gd name="connsiteX1267" fmla="*/ 1042525 w 1446440"/>
                    <a:gd name="connsiteY1267" fmla="*/ 1014636 h 1972329"/>
                    <a:gd name="connsiteX1268" fmla="*/ 1041536 w 1446440"/>
                    <a:gd name="connsiteY1268" fmla="*/ 1016270 h 1972329"/>
                    <a:gd name="connsiteX1269" fmla="*/ 1040819 w 1446440"/>
                    <a:gd name="connsiteY1269" fmla="*/ 1017100 h 1972329"/>
                    <a:gd name="connsiteX1270" fmla="*/ 1038766 w 1446440"/>
                    <a:gd name="connsiteY1270" fmla="*/ 1019835 h 1972329"/>
                    <a:gd name="connsiteX1271" fmla="*/ 1037852 w 1446440"/>
                    <a:gd name="connsiteY1271" fmla="*/ 1020417 h 1972329"/>
                    <a:gd name="connsiteX1272" fmla="*/ 1037085 w 1446440"/>
                    <a:gd name="connsiteY1272" fmla="*/ 1020219 h 1972329"/>
                    <a:gd name="connsiteX1273" fmla="*/ 1036912 w 1446440"/>
                    <a:gd name="connsiteY1273" fmla="*/ 1021197 h 1972329"/>
                    <a:gd name="connsiteX1274" fmla="*/ 1035256 w 1446440"/>
                    <a:gd name="connsiteY1274" fmla="*/ 1022435 h 1972329"/>
                    <a:gd name="connsiteX1275" fmla="*/ 1034477 w 1446440"/>
                    <a:gd name="connsiteY1275" fmla="*/ 1023178 h 1972329"/>
                    <a:gd name="connsiteX1276" fmla="*/ 1033859 w 1446440"/>
                    <a:gd name="connsiteY1276" fmla="*/ 1023883 h 1972329"/>
                    <a:gd name="connsiteX1277" fmla="*/ 1032610 w 1446440"/>
                    <a:gd name="connsiteY1277" fmla="*/ 1025022 h 1972329"/>
                    <a:gd name="connsiteX1278" fmla="*/ 1031782 w 1446440"/>
                    <a:gd name="connsiteY1278" fmla="*/ 1025703 h 1972329"/>
                    <a:gd name="connsiteX1279" fmla="*/ 1031164 w 1446440"/>
                    <a:gd name="connsiteY1279" fmla="*/ 1026297 h 1972329"/>
                    <a:gd name="connsiteX1280" fmla="*/ 1030917 w 1446440"/>
                    <a:gd name="connsiteY1280" fmla="*/ 1027411 h 1972329"/>
                    <a:gd name="connsiteX1281" fmla="*/ 1031411 w 1446440"/>
                    <a:gd name="connsiteY1281" fmla="*/ 1028055 h 1972329"/>
                    <a:gd name="connsiteX1282" fmla="*/ 1032202 w 1446440"/>
                    <a:gd name="connsiteY1282" fmla="*/ 1028414 h 1972329"/>
                    <a:gd name="connsiteX1283" fmla="*/ 1033340 w 1446440"/>
                    <a:gd name="connsiteY1283" fmla="*/ 1028996 h 1972329"/>
                    <a:gd name="connsiteX1284" fmla="*/ 1034193 w 1446440"/>
                    <a:gd name="connsiteY1284" fmla="*/ 1029503 h 1972329"/>
                    <a:gd name="connsiteX1285" fmla="*/ 1034662 w 1446440"/>
                    <a:gd name="connsiteY1285" fmla="*/ 1030147 h 1972329"/>
                    <a:gd name="connsiteX1286" fmla="*/ 1034304 w 1446440"/>
                    <a:gd name="connsiteY1286" fmla="*/ 1030902 h 1972329"/>
                    <a:gd name="connsiteX1287" fmla="*/ 1033290 w 1446440"/>
                    <a:gd name="connsiteY1287" fmla="*/ 1030939 h 1972329"/>
                    <a:gd name="connsiteX1288" fmla="*/ 1029668 w 1446440"/>
                    <a:gd name="connsiteY1288" fmla="*/ 1031187 h 1972329"/>
                    <a:gd name="connsiteX1289" fmla="*/ 1028729 w 1446440"/>
                    <a:gd name="connsiteY1289" fmla="*/ 1031249 h 1972329"/>
                    <a:gd name="connsiteX1290" fmla="*/ 1027962 w 1446440"/>
                    <a:gd name="connsiteY1290" fmla="*/ 1031447 h 1972329"/>
                    <a:gd name="connsiteX1291" fmla="*/ 1026837 w 1446440"/>
                    <a:gd name="connsiteY1291" fmla="*/ 1031286 h 1972329"/>
                    <a:gd name="connsiteX1292" fmla="*/ 1025613 w 1446440"/>
                    <a:gd name="connsiteY1292" fmla="*/ 1031113 h 1972329"/>
                    <a:gd name="connsiteX1293" fmla="*/ 1025379 w 1446440"/>
                    <a:gd name="connsiteY1293" fmla="*/ 1032190 h 1972329"/>
                    <a:gd name="connsiteX1294" fmla="*/ 1026491 w 1446440"/>
                    <a:gd name="connsiteY1294" fmla="*/ 1033093 h 1972329"/>
                    <a:gd name="connsiteX1295" fmla="*/ 1026269 w 1446440"/>
                    <a:gd name="connsiteY1295" fmla="*/ 1034232 h 1972329"/>
                    <a:gd name="connsiteX1296" fmla="*/ 1026145 w 1446440"/>
                    <a:gd name="connsiteY1296" fmla="*/ 1034839 h 1972329"/>
                    <a:gd name="connsiteX1297" fmla="*/ 1026639 w 1446440"/>
                    <a:gd name="connsiteY1297" fmla="*/ 1035829 h 1972329"/>
                    <a:gd name="connsiteX1298" fmla="*/ 1026874 w 1446440"/>
                    <a:gd name="connsiteY1298" fmla="*/ 1036807 h 1972329"/>
                    <a:gd name="connsiteX1299" fmla="*/ 1026726 w 1446440"/>
                    <a:gd name="connsiteY1299" fmla="*/ 1039134 h 1972329"/>
                    <a:gd name="connsiteX1300" fmla="*/ 1026095 w 1446440"/>
                    <a:gd name="connsiteY1300" fmla="*/ 1039753 h 1972329"/>
                    <a:gd name="connsiteX1301" fmla="*/ 1024081 w 1446440"/>
                    <a:gd name="connsiteY1301" fmla="*/ 1041276 h 1972329"/>
                    <a:gd name="connsiteX1302" fmla="*/ 1023747 w 1446440"/>
                    <a:gd name="connsiteY1302" fmla="*/ 1041548 h 1972329"/>
                    <a:gd name="connsiteX1303" fmla="*/ 1022127 w 1446440"/>
                    <a:gd name="connsiteY1303" fmla="*/ 1042836 h 1972329"/>
                    <a:gd name="connsiteX1304" fmla="*/ 1022016 w 1446440"/>
                    <a:gd name="connsiteY1304" fmla="*/ 1042898 h 1972329"/>
                    <a:gd name="connsiteX1305" fmla="*/ 1020322 w 1446440"/>
                    <a:gd name="connsiteY1305" fmla="*/ 1042984 h 1972329"/>
                    <a:gd name="connsiteX1306" fmla="*/ 1019902 w 1446440"/>
                    <a:gd name="connsiteY1306" fmla="*/ 1043653 h 1972329"/>
                    <a:gd name="connsiteX1307" fmla="*/ 1017442 w 1446440"/>
                    <a:gd name="connsiteY1307" fmla="*/ 1044494 h 1972329"/>
                    <a:gd name="connsiteX1308" fmla="*/ 1016391 w 1446440"/>
                    <a:gd name="connsiteY1308" fmla="*/ 1044680 h 1972329"/>
                    <a:gd name="connsiteX1309" fmla="*/ 1015180 w 1446440"/>
                    <a:gd name="connsiteY1309" fmla="*/ 1045274 h 1972329"/>
                    <a:gd name="connsiteX1310" fmla="*/ 1014154 w 1446440"/>
                    <a:gd name="connsiteY1310" fmla="*/ 1045819 h 1972329"/>
                    <a:gd name="connsiteX1311" fmla="*/ 1012794 w 1446440"/>
                    <a:gd name="connsiteY1311" fmla="*/ 1046153 h 1972329"/>
                    <a:gd name="connsiteX1312" fmla="*/ 1011001 w 1446440"/>
                    <a:gd name="connsiteY1312" fmla="*/ 1045262 h 1972329"/>
                    <a:gd name="connsiteX1313" fmla="*/ 1007565 w 1446440"/>
                    <a:gd name="connsiteY1313" fmla="*/ 1047651 h 1972329"/>
                    <a:gd name="connsiteX1314" fmla="*/ 1007330 w 1446440"/>
                    <a:gd name="connsiteY1314" fmla="*/ 1046104 h 1972329"/>
                    <a:gd name="connsiteX1315" fmla="*/ 1006613 w 1446440"/>
                    <a:gd name="connsiteY1315" fmla="*/ 1044903 h 1972329"/>
                    <a:gd name="connsiteX1316" fmla="*/ 1007145 w 1446440"/>
                    <a:gd name="connsiteY1316" fmla="*/ 1043207 h 1972329"/>
                    <a:gd name="connsiteX1317" fmla="*/ 1005810 w 1446440"/>
                    <a:gd name="connsiteY1317" fmla="*/ 1042279 h 1972329"/>
                    <a:gd name="connsiteX1318" fmla="*/ 1004499 w 1446440"/>
                    <a:gd name="connsiteY1318" fmla="*/ 1039865 h 1972329"/>
                    <a:gd name="connsiteX1319" fmla="*/ 1003275 w 1446440"/>
                    <a:gd name="connsiteY1319" fmla="*/ 1040917 h 1972329"/>
                    <a:gd name="connsiteX1320" fmla="*/ 1001273 w 1446440"/>
                    <a:gd name="connsiteY1320" fmla="*/ 1041734 h 1972329"/>
                    <a:gd name="connsiteX1321" fmla="*/ 999702 w 1446440"/>
                    <a:gd name="connsiteY1321" fmla="*/ 1041511 h 1972329"/>
                    <a:gd name="connsiteX1322" fmla="*/ 998837 w 1446440"/>
                    <a:gd name="connsiteY1322" fmla="*/ 1041424 h 1972329"/>
                    <a:gd name="connsiteX1323" fmla="*/ 998491 w 1446440"/>
                    <a:gd name="connsiteY1323" fmla="*/ 1041462 h 1972329"/>
                    <a:gd name="connsiteX1324" fmla="*/ 997317 w 1446440"/>
                    <a:gd name="connsiteY1324" fmla="*/ 1041610 h 1972329"/>
                    <a:gd name="connsiteX1325" fmla="*/ 996291 w 1446440"/>
                    <a:gd name="connsiteY1325" fmla="*/ 1040917 h 1972329"/>
                    <a:gd name="connsiteX1326" fmla="*/ 996217 w 1446440"/>
                    <a:gd name="connsiteY1326" fmla="*/ 1039209 h 1972329"/>
                    <a:gd name="connsiteX1327" fmla="*/ 997502 w 1446440"/>
                    <a:gd name="connsiteY1327" fmla="*/ 1037958 h 1972329"/>
                    <a:gd name="connsiteX1328" fmla="*/ 996884 w 1446440"/>
                    <a:gd name="connsiteY1328" fmla="*/ 1035978 h 1972329"/>
                    <a:gd name="connsiteX1329" fmla="*/ 999430 w 1446440"/>
                    <a:gd name="connsiteY1329" fmla="*/ 1034121 h 1972329"/>
                    <a:gd name="connsiteX1330" fmla="*/ 1000222 w 1446440"/>
                    <a:gd name="connsiteY1330" fmla="*/ 1034232 h 1972329"/>
                    <a:gd name="connsiteX1331" fmla="*/ 1002360 w 1446440"/>
                    <a:gd name="connsiteY1331" fmla="*/ 1032091 h 1972329"/>
                    <a:gd name="connsiteX1332" fmla="*/ 1003424 w 1446440"/>
                    <a:gd name="connsiteY1332" fmla="*/ 1030457 h 1972329"/>
                    <a:gd name="connsiteX1333" fmla="*/ 1003152 w 1446440"/>
                    <a:gd name="connsiteY1333" fmla="*/ 1029739 h 1972329"/>
                    <a:gd name="connsiteX1334" fmla="*/ 1003300 w 1446440"/>
                    <a:gd name="connsiteY1334" fmla="*/ 1028711 h 1972329"/>
                    <a:gd name="connsiteX1335" fmla="*/ 1002805 w 1446440"/>
                    <a:gd name="connsiteY1335" fmla="*/ 1027770 h 1972329"/>
                    <a:gd name="connsiteX1336" fmla="*/ 1003572 w 1446440"/>
                    <a:gd name="connsiteY1336" fmla="*/ 1027523 h 1972329"/>
                    <a:gd name="connsiteX1337" fmla="*/ 1004301 w 1446440"/>
                    <a:gd name="connsiteY1337" fmla="*/ 1027374 h 1972329"/>
                    <a:gd name="connsiteX1338" fmla="*/ 1007750 w 1446440"/>
                    <a:gd name="connsiteY1338" fmla="*/ 1026359 h 1972329"/>
                    <a:gd name="connsiteX1339" fmla="*/ 1008442 w 1446440"/>
                    <a:gd name="connsiteY1339" fmla="*/ 1025901 h 1972329"/>
                    <a:gd name="connsiteX1340" fmla="*/ 1009221 w 1446440"/>
                    <a:gd name="connsiteY1340" fmla="*/ 1025233 h 1972329"/>
                    <a:gd name="connsiteX1341" fmla="*/ 1010186 w 1446440"/>
                    <a:gd name="connsiteY1341" fmla="*/ 1024428 h 1972329"/>
                    <a:gd name="connsiteX1342" fmla="*/ 1010285 w 1446440"/>
                    <a:gd name="connsiteY1342" fmla="*/ 1023240 h 1972329"/>
                    <a:gd name="connsiteX1343" fmla="*/ 1010148 w 1446440"/>
                    <a:gd name="connsiteY1343" fmla="*/ 1022522 h 1972329"/>
                    <a:gd name="connsiteX1344" fmla="*/ 1010062 w 1446440"/>
                    <a:gd name="connsiteY1344" fmla="*/ 1022386 h 1972329"/>
                    <a:gd name="connsiteX1345" fmla="*/ 1008937 w 1446440"/>
                    <a:gd name="connsiteY1345" fmla="*/ 1021556 h 1972329"/>
                    <a:gd name="connsiteX1346" fmla="*/ 1007021 w 1446440"/>
                    <a:gd name="connsiteY1346" fmla="*/ 1020380 h 1972329"/>
                    <a:gd name="connsiteX1347" fmla="*/ 1006489 w 1446440"/>
                    <a:gd name="connsiteY1347" fmla="*/ 1019736 h 1972329"/>
                    <a:gd name="connsiteX1348" fmla="*/ 1005983 w 1446440"/>
                    <a:gd name="connsiteY1348" fmla="*/ 1018944 h 1972329"/>
                    <a:gd name="connsiteX1349" fmla="*/ 1004548 w 1446440"/>
                    <a:gd name="connsiteY1349" fmla="*/ 1017842 h 1972329"/>
                    <a:gd name="connsiteX1350" fmla="*/ 1003992 w 1446440"/>
                    <a:gd name="connsiteY1350" fmla="*/ 1017595 h 1972329"/>
                    <a:gd name="connsiteX1351" fmla="*/ 1003189 w 1446440"/>
                    <a:gd name="connsiteY1351" fmla="*/ 1017236 h 1972329"/>
                    <a:gd name="connsiteX1352" fmla="*/ 1002571 w 1446440"/>
                    <a:gd name="connsiteY1352" fmla="*/ 1016963 h 1972329"/>
                    <a:gd name="connsiteX1353" fmla="*/ 1001891 w 1446440"/>
                    <a:gd name="connsiteY1353" fmla="*/ 1016481 h 1972329"/>
                    <a:gd name="connsiteX1354" fmla="*/ 1000815 w 1446440"/>
                    <a:gd name="connsiteY1354" fmla="*/ 1016295 h 1972329"/>
                    <a:gd name="connsiteX1355" fmla="*/ 998911 w 1446440"/>
                    <a:gd name="connsiteY1355" fmla="*/ 1015812 h 1972329"/>
                    <a:gd name="connsiteX1356" fmla="*/ 998133 w 1446440"/>
                    <a:gd name="connsiteY1356" fmla="*/ 1015515 h 1972329"/>
                    <a:gd name="connsiteX1357" fmla="*/ 996538 w 1446440"/>
                    <a:gd name="connsiteY1357" fmla="*/ 1014921 h 1972329"/>
                    <a:gd name="connsiteX1358" fmla="*/ 995697 w 1446440"/>
                    <a:gd name="connsiteY1358" fmla="*/ 1014735 h 1972329"/>
                    <a:gd name="connsiteX1359" fmla="*/ 995524 w 1446440"/>
                    <a:gd name="connsiteY1359" fmla="*/ 1014698 h 1972329"/>
                    <a:gd name="connsiteX1360" fmla="*/ 994004 w 1446440"/>
                    <a:gd name="connsiteY1360" fmla="*/ 1015453 h 1972329"/>
                    <a:gd name="connsiteX1361" fmla="*/ 992718 w 1446440"/>
                    <a:gd name="connsiteY1361" fmla="*/ 1015775 h 1972329"/>
                    <a:gd name="connsiteX1362" fmla="*/ 991543 w 1446440"/>
                    <a:gd name="connsiteY1362" fmla="*/ 1015354 h 1972329"/>
                    <a:gd name="connsiteX1363" fmla="*/ 991024 w 1446440"/>
                    <a:gd name="connsiteY1363" fmla="*/ 1014772 h 1972329"/>
                    <a:gd name="connsiteX1364" fmla="*/ 989380 w 1446440"/>
                    <a:gd name="connsiteY1364" fmla="*/ 1014748 h 1972329"/>
                    <a:gd name="connsiteX1365" fmla="*/ 987996 w 1446440"/>
                    <a:gd name="connsiteY1365" fmla="*/ 1013980 h 1972329"/>
                    <a:gd name="connsiteX1366" fmla="*/ 982322 w 1446440"/>
                    <a:gd name="connsiteY1366" fmla="*/ 1012606 h 1972329"/>
                    <a:gd name="connsiteX1367" fmla="*/ 980826 w 1446440"/>
                    <a:gd name="connsiteY1367" fmla="*/ 1014005 h 1972329"/>
                    <a:gd name="connsiteX1368" fmla="*/ 979738 w 1446440"/>
                    <a:gd name="connsiteY1368" fmla="*/ 1007295 h 1972329"/>
                    <a:gd name="connsiteX1369" fmla="*/ 979911 w 1446440"/>
                    <a:gd name="connsiteY1369" fmla="*/ 1006268 h 1972329"/>
                    <a:gd name="connsiteX1370" fmla="*/ 979985 w 1446440"/>
                    <a:gd name="connsiteY1370" fmla="*/ 1004634 h 1972329"/>
                    <a:gd name="connsiteX1371" fmla="*/ 979318 w 1446440"/>
                    <a:gd name="connsiteY1371" fmla="*/ 1002492 h 1972329"/>
                    <a:gd name="connsiteX1372" fmla="*/ 979355 w 1446440"/>
                    <a:gd name="connsiteY1372" fmla="*/ 1001007 h 1972329"/>
                    <a:gd name="connsiteX1373" fmla="*/ 979553 w 1446440"/>
                    <a:gd name="connsiteY1373" fmla="*/ 1001007 h 1972329"/>
                    <a:gd name="connsiteX1374" fmla="*/ 979466 w 1446440"/>
                    <a:gd name="connsiteY1374" fmla="*/ 1000833 h 1972329"/>
                    <a:gd name="connsiteX1375" fmla="*/ 979453 w 1446440"/>
                    <a:gd name="connsiteY1375" fmla="*/ 1000425 h 1972329"/>
                    <a:gd name="connsiteX1376" fmla="*/ 979577 w 1446440"/>
                    <a:gd name="connsiteY1376" fmla="*/ 999744 h 1972329"/>
                    <a:gd name="connsiteX1377" fmla="*/ 979590 w 1446440"/>
                    <a:gd name="connsiteY1377" fmla="*/ 999311 h 1972329"/>
                    <a:gd name="connsiteX1378" fmla="*/ 979380 w 1446440"/>
                    <a:gd name="connsiteY1378" fmla="*/ 999422 h 1972329"/>
                    <a:gd name="connsiteX1379" fmla="*/ 979145 w 1446440"/>
                    <a:gd name="connsiteY1379" fmla="*/ 999558 h 1972329"/>
                    <a:gd name="connsiteX1380" fmla="*/ 978601 w 1446440"/>
                    <a:gd name="connsiteY1380" fmla="*/ 999868 h 1972329"/>
                    <a:gd name="connsiteX1381" fmla="*/ 978044 w 1446440"/>
                    <a:gd name="connsiteY1381" fmla="*/ 1000314 h 1972329"/>
                    <a:gd name="connsiteX1382" fmla="*/ 977624 w 1446440"/>
                    <a:gd name="connsiteY1382" fmla="*/ 1000388 h 1972329"/>
                    <a:gd name="connsiteX1383" fmla="*/ 977278 w 1446440"/>
                    <a:gd name="connsiteY1383" fmla="*/ 1000190 h 1972329"/>
                    <a:gd name="connsiteX1384" fmla="*/ 976944 w 1446440"/>
                    <a:gd name="connsiteY1384" fmla="*/ 999942 h 1972329"/>
                    <a:gd name="connsiteX1385" fmla="*/ 976598 w 1446440"/>
                    <a:gd name="connsiteY1385" fmla="*/ 999769 h 1972329"/>
                    <a:gd name="connsiteX1386" fmla="*/ 975449 w 1446440"/>
                    <a:gd name="connsiteY1386" fmla="*/ 999001 h 1972329"/>
                    <a:gd name="connsiteX1387" fmla="*/ 975003 w 1446440"/>
                    <a:gd name="connsiteY1387" fmla="*/ 998655 h 1972329"/>
                    <a:gd name="connsiteX1388" fmla="*/ 974633 w 1446440"/>
                    <a:gd name="connsiteY1388" fmla="*/ 998469 h 1972329"/>
                    <a:gd name="connsiteX1389" fmla="*/ 974262 w 1446440"/>
                    <a:gd name="connsiteY1389" fmla="*/ 998382 h 1972329"/>
                    <a:gd name="connsiteX1390" fmla="*/ 973829 w 1446440"/>
                    <a:gd name="connsiteY1390" fmla="*/ 998457 h 1972329"/>
                    <a:gd name="connsiteX1391" fmla="*/ 973483 w 1446440"/>
                    <a:gd name="connsiteY1391" fmla="*/ 998618 h 1972329"/>
                    <a:gd name="connsiteX1392" fmla="*/ 973186 w 1446440"/>
                    <a:gd name="connsiteY1392" fmla="*/ 998853 h 1972329"/>
                    <a:gd name="connsiteX1393" fmla="*/ 972790 w 1446440"/>
                    <a:gd name="connsiteY1393" fmla="*/ 999187 h 1972329"/>
                    <a:gd name="connsiteX1394" fmla="*/ 972543 w 1446440"/>
                    <a:gd name="connsiteY1394" fmla="*/ 999484 h 1972329"/>
                    <a:gd name="connsiteX1395" fmla="*/ 972185 w 1446440"/>
                    <a:gd name="connsiteY1395" fmla="*/ 999818 h 1972329"/>
                    <a:gd name="connsiteX1396" fmla="*/ 971715 w 1446440"/>
                    <a:gd name="connsiteY1396" fmla="*/ 999868 h 1972329"/>
                    <a:gd name="connsiteX1397" fmla="*/ 971184 w 1446440"/>
                    <a:gd name="connsiteY1397" fmla="*/ 999856 h 1972329"/>
                    <a:gd name="connsiteX1398" fmla="*/ 970726 w 1446440"/>
                    <a:gd name="connsiteY1398" fmla="*/ 999781 h 1972329"/>
                    <a:gd name="connsiteX1399" fmla="*/ 969824 w 1446440"/>
                    <a:gd name="connsiteY1399" fmla="*/ 999744 h 1972329"/>
                    <a:gd name="connsiteX1400" fmla="*/ 969156 w 1446440"/>
                    <a:gd name="connsiteY1400" fmla="*/ 999732 h 1972329"/>
                    <a:gd name="connsiteX1401" fmla="*/ 968550 w 1446440"/>
                    <a:gd name="connsiteY1401" fmla="*/ 999732 h 1972329"/>
                    <a:gd name="connsiteX1402" fmla="*/ 967932 w 1446440"/>
                    <a:gd name="connsiteY1402" fmla="*/ 999695 h 1972329"/>
                    <a:gd name="connsiteX1403" fmla="*/ 967425 w 1446440"/>
                    <a:gd name="connsiteY1403" fmla="*/ 999620 h 1972329"/>
                    <a:gd name="connsiteX1404" fmla="*/ 967030 w 1446440"/>
                    <a:gd name="connsiteY1404" fmla="*/ 999633 h 1972329"/>
                    <a:gd name="connsiteX1405" fmla="*/ 966362 w 1446440"/>
                    <a:gd name="connsiteY1405" fmla="*/ 999682 h 1972329"/>
                    <a:gd name="connsiteX1406" fmla="*/ 965843 w 1446440"/>
                    <a:gd name="connsiteY1406" fmla="*/ 999534 h 1972329"/>
                    <a:gd name="connsiteX1407" fmla="*/ 965398 w 1446440"/>
                    <a:gd name="connsiteY1407" fmla="*/ 999237 h 1972329"/>
                    <a:gd name="connsiteX1408" fmla="*/ 964224 w 1446440"/>
                    <a:gd name="connsiteY1408" fmla="*/ 998655 h 1972329"/>
                    <a:gd name="connsiteX1409" fmla="*/ 961863 w 1446440"/>
                    <a:gd name="connsiteY1409" fmla="*/ 998209 h 1972329"/>
                    <a:gd name="connsiteX1410" fmla="*/ 960626 w 1446440"/>
                    <a:gd name="connsiteY1410" fmla="*/ 998630 h 1972329"/>
                    <a:gd name="connsiteX1411" fmla="*/ 959946 w 1446440"/>
                    <a:gd name="connsiteY1411" fmla="*/ 998803 h 1972329"/>
                    <a:gd name="connsiteX1412" fmla="*/ 958537 w 1446440"/>
                    <a:gd name="connsiteY1412" fmla="*/ 999286 h 1972329"/>
                    <a:gd name="connsiteX1413" fmla="*/ 956831 w 1446440"/>
                    <a:gd name="connsiteY1413" fmla="*/ 999670 h 1972329"/>
                    <a:gd name="connsiteX1414" fmla="*/ 956312 w 1446440"/>
                    <a:gd name="connsiteY1414" fmla="*/ 999831 h 1972329"/>
                    <a:gd name="connsiteX1415" fmla="*/ 954445 w 1446440"/>
                    <a:gd name="connsiteY1415" fmla="*/ 1000437 h 1972329"/>
                    <a:gd name="connsiteX1416" fmla="*/ 952393 w 1446440"/>
                    <a:gd name="connsiteY1416" fmla="*/ 1001007 h 1972329"/>
                    <a:gd name="connsiteX1417" fmla="*/ 951107 w 1446440"/>
                    <a:gd name="connsiteY1417" fmla="*/ 1001267 h 1972329"/>
                    <a:gd name="connsiteX1418" fmla="*/ 949760 w 1446440"/>
                    <a:gd name="connsiteY1418" fmla="*/ 1001638 h 1972329"/>
                    <a:gd name="connsiteX1419" fmla="*/ 949476 w 1446440"/>
                    <a:gd name="connsiteY1419" fmla="*/ 1001230 h 1972329"/>
                    <a:gd name="connsiteX1420" fmla="*/ 949303 w 1446440"/>
                    <a:gd name="connsiteY1420" fmla="*/ 1000809 h 1972329"/>
                    <a:gd name="connsiteX1421" fmla="*/ 948919 w 1446440"/>
                    <a:gd name="connsiteY1421" fmla="*/ 1000289 h 1972329"/>
                    <a:gd name="connsiteX1422" fmla="*/ 948363 w 1446440"/>
                    <a:gd name="connsiteY1422" fmla="*/ 999348 h 1972329"/>
                    <a:gd name="connsiteX1423" fmla="*/ 948091 w 1446440"/>
                    <a:gd name="connsiteY1423" fmla="*/ 998655 h 1972329"/>
                    <a:gd name="connsiteX1424" fmla="*/ 947646 w 1446440"/>
                    <a:gd name="connsiteY1424" fmla="*/ 998494 h 1972329"/>
                    <a:gd name="connsiteX1425" fmla="*/ 946880 w 1446440"/>
                    <a:gd name="connsiteY1425" fmla="*/ 998482 h 1972329"/>
                    <a:gd name="connsiteX1426" fmla="*/ 946212 w 1446440"/>
                    <a:gd name="connsiteY1426" fmla="*/ 998543 h 1972329"/>
                    <a:gd name="connsiteX1427" fmla="*/ 945409 w 1446440"/>
                    <a:gd name="connsiteY1427" fmla="*/ 998556 h 1972329"/>
                    <a:gd name="connsiteX1428" fmla="*/ 945001 w 1446440"/>
                    <a:gd name="connsiteY1428" fmla="*/ 998581 h 1972329"/>
                    <a:gd name="connsiteX1429" fmla="*/ 944568 w 1446440"/>
                    <a:gd name="connsiteY1429" fmla="*/ 998568 h 1972329"/>
                    <a:gd name="connsiteX1430" fmla="*/ 943987 w 1446440"/>
                    <a:gd name="connsiteY1430" fmla="*/ 998531 h 1972329"/>
                    <a:gd name="connsiteX1431" fmla="*/ 943641 w 1446440"/>
                    <a:gd name="connsiteY1431" fmla="*/ 998531 h 1972329"/>
                    <a:gd name="connsiteX1432" fmla="*/ 943381 w 1446440"/>
                    <a:gd name="connsiteY1432" fmla="*/ 998432 h 1972329"/>
                    <a:gd name="connsiteX1433" fmla="*/ 943147 w 1446440"/>
                    <a:gd name="connsiteY1433" fmla="*/ 998395 h 1972329"/>
                    <a:gd name="connsiteX1434" fmla="*/ 942640 w 1446440"/>
                    <a:gd name="connsiteY1434" fmla="*/ 998234 h 1972329"/>
                    <a:gd name="connsiteX1435" fmla="*/ 942294 w 1446440"/>
                    <a:gd name="connsiteY1435" fmla="*/ 998073 h 1972329"/>
                    <a:gd name="connsiteX1436" fmla="*/ 941651 w 1446440"/>
                    <a:gd name="connsiteY1436" fmla="*/ 997838 h 1972329"/>
                    <a:gd name="connsiteX1437" fmla="*/ 941119 w 1446440"/>
                    <a:gd name="connsiteY1437" fmla="*/ 997702 h 1972329"/>
                    <a:gd name="connsiteX1438" fmla="*/ 940377 w 1446440"/>
                    <a:gd name="connsiteY1438" fmla="*/ 997503 h 1972329"/>
                    <a:gd name="connsiteX1439" fmla="*/ 939747 w 1446440"/>
                    <a:gd name="connsiteY1439" fmla="*/ 997392 h 1972329"/>
                    <a:gd name="connsiteX1440" fmla="*/ 939314 w 1446440"/>
                    <a:gd name="connsiteY1440" fmla="*/ 997219 h 1972329"/>
                    <a:gd name="connsiteX1441" fmla="*/ 938931 w 1446440"/>
                    <a:gd name="connsiteY1441" fmla="*/ 997070 h 1972329"/>
                    <a:gd name="connsiteX1442" fmla="*/ 938424 w 1446440"/>
                    <a:gd name="connsiteY1442" fmla="*/ 996909 h 1972329"/>
                    <a:gd name="connsiteX1443" fmla="*/ 937892 w 1446440"/>
                    <a:gd name="connsiteY1443" fmla="*/ 996724 h 1972329"/>
                    <a:gd name="connsiteX1444" fmla="*/ 937361 w 1446440"/>
                    <a:gd name="connsiteY1444" fmla="*/ 996501 h 1972329"/>
                    <a:gd name="connsiteX1445" fmla="*/ 936867 w 1446440"/>
                    <a:gd name="connsiteY1445" fmla="*/ 996464 h 1972329"/>
                    <a:gd name="connsiteX1446" fmla="*/ 936471 w 1446440"/>
                    <a:gd name="connsiteY1446" fmla="*/ 996649 h 1972329"/>
                    <a:gd name="connsiteX1447" fmla="*/ 936014 w 1446440"/>
                    <a:gd name="connsiteY1447" fmla="*/ 996946 h 1972329"/>
                    <a:gd name="connsiteX1448" fmla="*/ 936026 w 1446440"/>
                    <a:gd name="connsiteY1448" fmla="*/ 997380 h 1972329"/>
                    <a:gd name="connsiteX1449" fmla="*/ 936100 w 1446440"/>
                    <a:gd name="connsiteY1449" fmla="*/ 998024 h 1972329"/>
                    <a:gd name="connsiteX1450" fmla="*/ 936051 w 1446440"/>
                    <a:gd name="connsiteY1450" fmla="*/ 998457 h 1972329"/>
                    <a:gd name="connsiteX1451" fmla="*/ 936063 w 1446440"/>
                    <a:gd name="connsiteY1451" fmla="*/ 998655 h 1972329"/>
                    <a:gd name="connsiteX1452" fmla="*/ 936261 w 1446440"/>
                    <a:gd name="connsiteY1452" fmla="*/ 999397 h 1972329"/>
                    <a:gd name="connsiteX1453" fmla="*/ 936273 w 1446440"/>
                    <a:gd name="connsiteY1453" fmla="*/ 999868 h 1972329"/>
                    <a:gd name="connsiteX1454" fmla="*/ 936298 w 1446440"/>
                    <a:gd name="connsiteY1454" fmla="*/ 1000561 h 1972329"/>
                    <a:gd name="connsiteX1455" fmla="*/ 936286 w 1446440"/>
                    <a:gd name="connsiteY1455" fmla="*/ 1000970 h 1972329"/>
                    <a:gd name="connsiteX1456" fmla="*/ 936286 w 1446440"/>
                    <a:gd name="connsiteY1456" fmla="*/ 1001514 h 1972329"/>
                    <a:gd name="connsiteX1457" fmla="*/ 936286 w 1446440"/>
                    <a:gd name="connsiteY1457" fmla="*/ 1002195 h 1972329"/>
                    <a:gd name="connsiteX1458" fmla="*/ 936261 w 1446440"/>
                    <a:gd name="connsiteY1458" fmla="*/ 1002950 h 1972329"/>
                    <a:gd name="connsiteX1459" fmla="*/ 936211 w 1446440"/>
                    <a:gd name="connsiteY1459" fmla="*/ 1003594 h 1972329"/>
                    <a:gd name="connsiteX1460" fmla="*/ 936162 w 1446440"/>
                    <a:gd name="connsiteY1460" fmla="*/ 1004300 h 1972329"/>
                    <a:gd name="connsiteX1461" fmla="*/ 936125 w 1446440"/>
                    <a:gd name="connsiteY1461" fmla="*/ 1004782 h 1972329"/>
                    <a:gd name="connsiteX1462" fmla="*/ 936137 w 1446440"/>
                    <a:gd name="connsiteY1462" fmla="*/ 1005253 h 1972329"/>
                    <a:gd name="connsiteX1463" fmla="*/ 936075 w 1446440"/>
                    <a:gd name="connsiteY1463" fmla="*/ 1005822 h 1972329"/>
                    <a:gd name="connsiteX1464" fmla="*/ 936075 w 1446440"/>
                    <a:gd name="connsiteY1464" fmla="*/ 1006354 h 1972329"/>
                    <a:gd name="connsiteX1465" fmla="*/ 935729 w 1446440"/>
                    <a:gd name="connsiteY1465" fmla="*/ 1006862 h 1972329"/>
                    <a:gd name="connsiteX1466" fmla="*/ 935309 w 1446440"/>
                    <a:gd name="connsiteY1466" fmla="*/ 1006973 h 1972329"/>
                    <a:gd name="connsiteX1467" fmla="*/ 934666 w 1446440"/>
                    <a:gd name="connsiteY1467" fmla="*/ 1007147 h 1972329"/>
                    <a:gd name="connsiteX1468" fmla="*/ 934295 w 1446440"/>
                    <a:gd name="connsiteY1468" fmla="*/ 1007233 h 1972329"/>
                    <a:gd name="connsiteX1469" fmla="*/ 933875 w 1446440"/>
                    <a:gd name="connsiteY1469" fmla="*/ 1007370 h 1972329"/>
                    <a:gd name="connsiteX1470" fmla="*/ 933356 w 1446440"/>
                    <a:gd name="connsiteY1470" fmla="*/ 1007518 h 1972329"/>
                    <a:gd name="connsiteX1471" fmla="*/ 932676 w 1446440"/>
                    <a:gd name="connsiteY1471" fmla="*/ 1007716 h 1972329"/>
                    <a:gd name="connsiteX1472" fmla="*/ 932194 w 1446440"/>
                    <a:gd name="connsiteY1472" fmla="*/ 1007852 h 1972329"/>
                    <a:gd name="connsiteX1473" fmla="*/ 931761 w 1446440"/>
                    <a:gd name="connsiteY1473" fmla="*/ 1007952 h 1972329"/>
                    <a:gd name="connsiteX1474" fmla="*/ 931353 w 1446440"/>
                    <a:gd name="connsiteY1474" fmla="*/ 1008038 h 1972329"/>
                    <a:gd name="connsiteX1475" fmla="*/ 930883 w 1446440"/>
                    <a:gd name="connsiteY1475" fmla="*/ 1008199 h 1972329"/>
                    <a:gd name="connsiteX1476" fmla="*/ 930476 w 1446440"/>
                    <a:gd name="connsiteY1476" fmla="*/ 1008298 h 1972329"/>
                    <a:gd name="connsiteX1477" fmla="*/ 930129 w 1446440"/>
                    <a:gd name="connsiteY1477" fmla="*/ 1008397 h 1972329"/>
                    <a:gd name="connsiteX1478" fmla="*/ 930005 w 1446440"/>
                    <a:gd name="connsiteY1478" fmla="*/ 1008484 h 1972329"/>
                    <a:gd name="connsiteX1479" fmla="*/ 929684 w 1446440"/>
                    <a:gd name="connsiteY1479" fmla="*/ 1008496 h 1972329"/>
                    <a:gd name="connsiteX1480" fmla="*/ 929338 w 1446440"/>
                    <a:gd name="connsiteY1480" fmla="*/ 1008608 h 1972329"/>
                    <a:gd name="connsiteX1481" fmla="*/ 929017 w 1446440"/>
                    <a:gd name="connsiteY1481" fmla="*/ 1008744 h 1972329"/>
                    <a:gd name="connsiteX1482" fmla="*/ 928967 w 1446440"/>
                    <a:gd name="connsiteY1482" fmla="*/ 1009585 h 1972329"/>
                    <a:gd name="connsiteX1483" fmla="*/ 928942 w 1446440"/>
                    <a:gd name="connsiteY1483" fmla="*/ 1010105 h 1972329"/>
                    <a:gd name="connsiteX1484" fmla="*/ 928942 w 1446440"/>
                    <a:gd name="connsiteY1484" fmla="*/ 1010700 h 1972329"/>
                    <a:gd name="connsiteX1485" fmla="*/ 929004 w 1446440"/>
                    <a:gd name="connsiteY1485" fmla="*/ 1011195 h 1972329"/>
                    <a:gd name="connsiteX1486" fmla="*/ 928980 w 1446440"/>
                    <a:gd name="connsiteY1486" fmla="*/ 1012160 h 1972329"/>
                    <a:gd name="connsiteX1487" fmla="*/ 928918 w 1446440"/>
                    <a:gd name="connsiteY1487" fmla="*/ 1012569 h 1972329"/>
                    <a:gd name="connsiteX1488" fmla="*/ 927941 w 1446440"/>
                    <a:gd name="connsiteY1488" fmla="*/ 1013349 h 1972329"/>
                    <a:gd name="connsiteX1489" fmla="*/ 927447 w 1446440"/>
                    <a:gd name="connsiteY1489" fmla="*/ 1013522 h 1972329"/>
                    <a:gd name="connsiteX1490" fmla="*/ 926866 w 1446440"/>
                    <a:gd name="connsiteY1490" fmla="*/ 1013720 h 1972329"/>
                    <a:gd name="connsiteX1491" fmla="*/ 926099 w 1446440"/>
                    <a:gd name="connsiteY1491" fmla="*/ 1013992 h 1972329"/>
                    <a:gd name="connsiteX1492" fmla="*/ 925976 w 1446440"/>
                    <a:gd name="connsiteY1492" fmla="*/ 1014054 h 1972329"/>
                    <a:gd name="connsiteX1493" fmla="*/ 925457 w 1446440"/>
                    <a:gd name="connsiteY1493" fmla="*/ 1014277 h 1972329"/>
                    <a:gd name="connsiteX1494" fmla="*/ 924369 w 1446440"/>
                    <a:gd name="connsiteY1494" fmla="*/ 1014735 h 1972329"/>
                    <a:gd name="connsiteX1495" fmla="*/ 922910 w 1446440"/>
                    <a:gd name="connsiteY1495" fmla="*/ 1015391 h 1972329"/>
                    <a:gd name="connsiteX1496" fmla="*/ 921958 w 1446440"/>
                    <a:gd name="connsiteY1496" fmla="*/ 1015787 h 1972329"/>
                    <a:gd name="connsiteX1497" fmla="*/ 921043 w 1446440"/>
                    <a:gd name="connsiteY1497" fmla="*/ 1016171 h 1972329"/>
                    <a:gd name="connsiteX1498" fmla="*/ 919510 w 1446440"/>
                    <a:gd name="connsiteY1498" fmla="*/ 1016889 h 1972329"/>
                    <a:gd name="connsiteX1499" fmla="*/ 917780 w 1446440"/>
                    <a:gd name="connsiteY1499" fmla="*/ 1017607 h 1972329"/>
                    <a:gd name="connsiteX1500" fmla="*/ 917223 w 1446440"/>
                    <a:gd name="connsiteY1500" fmla="*/ 1017892 h 1972329"/>
                    <a:gd name="connsiteX1501" fmla="*/ 915925 w 1446440"/>
                    <a:gd name="connsiteY1501" fmla="*/ 1017545 h 1972329"/>
                    <a:gd name="connsiteX1502" fmla="*/ 915678 w 1446440"/>
                    <a:gd name="connsiteY1502" fmla="*/ 1017496 h 1972329"/>
                    <a:gd name="connsiteX1503" fmla="*/ 915011 w 1446440"/>
                    <a:gd name="connsiteY1503" fmla="*/ 1017248 h 1972329"/>
                    <a:gd name="connsiteX1504" fmla="*/ 914182 w 1446440"/>
                    <a:gd name="connsiteY1504" fmla="*/ 1017062 h 1972329"/>
                    <a:gd name="connsiteX1505" fmla="*/ 913280 w 1446440"/>
                    <a:gd name="connsiteY1505" fmla="*/ 1016753 h 1972329"/>
                    <a:gd name="connsiteX1506" fmla="*/ 912551 w 1446440"/>
                    <a:gd name="connsiteY1506" fmla="*/ 1016518 h 1972329"/>
                    <a:gd name="connsiteX1507" fmla="*/ 912217 w 1446440"/>
                    <a:gd name="connsiteY1507" fmla="*/ 1016617 h 1972329"/>
                    <a:gd name="connsiteX1508" fmla="*/ 911586 w 1446440"/>
                    <a:gd name="connsiteY1508" fmla="*/ 1017000 h 1972329"/>
                    <a:gd name="connsiteX1509" fmla="*/ 910461 w 1446440"/>
                    <a:gd name="connsiteY1509" fmla="*/ 1017892 h 1972329"/>
                    <a:gd name="connsiteX1510" fmla="*/ 908496 w 1446440"/>
                    <a:gd name="connsiteY1510" fmla="*/ 1019254 h 1972329"/>
                    <a:gd name="connsiteX1511" fmla="*/ 907334 w 1446440"/>
                    <a:gd name="connsiteY1511" fmla="*/ 1020244 h 1972329"/>
                    <a:gd name="connsiteX1512" fmla="*/ 905529 w 1446440"/>
                    <a:gd name="connsiteY1512" fmla="*/ 1021247 h 1972329"/>
                    <a:gd name="connsiteX1513" fmla="*/ 903180 w 1446440"/>
                    <a:gd name="connsiteY1513" fmla="*/ 1022707 h 1972329"/>
                    <a:gd name="connsiteX1514" fmla="*/ 902166 w 1446440"/>
                    <a:gd name="connsiteY1514" fmla="*/ 1023363 h 1972329"/>
                    <a:gd name="connsiteX1515" fmla="*/ 901931 w 1446440"/>
                    <a:gd name="connsiteY1515" fmla="*/ 1023512 h 1972329"/>
                    <a:gd name="connsiteX1516" fmla="*/ 901721 w 1446440"/>
                    <a:gd name="connsiteY1516" fmla="*/ 1023636 h 1972329"/>
                    <a:gd name="connsiteX1517" fmla="*/ 900362 w 1446440"/>
                    <a:gd name="connsiteY1517" fmla="*/ 1024428 h 1972329"/>
                    <a:gd name="connsiteX1518" fmla="*/ 899805 w 1446440"/>
                    <a:gd name="connsiteY1518" fmla="*/ 1024750 h 1972329"/>
                    <a:gd name="connsiteX1519" fmla="*/ 898581 w 1446440"/>
                    <a:gd name="connsiteY1519" fmla="*/ 1025480 h 1972329"/>
                    <a:gd name="connsiteX1520" fmla="*/ 896307 w 1446440"/>
                    <a:gd name="connsiteY1520" fmla="*/ 1026929 h 1972329"/>
                    <a:gd name="connsiteX1521" fmla="*/ 894588 w 1446440"/>
                    <a:gd name="connsiteY1521" fmla="*/ 1027907 h 1972329"/>
                    <a:gd name="connsiteX1522" fmla="*/ 892450 w 1446440"/>
                    <a:gd name="connsiteY1522" fmla="*/ 1029033 h 1972329"/>
                    <a:gd name="connsiteX1523" fmla="*/ 891263 w 1446440"/>
                    <a:gd name="connsiteY1523" fmla="*/ 1029986 h 1972329"/>
                    <a:gd name="connsiteX1524" fmla="*/ 890657 w 1446440"/>
                    <a:gd name="connsiteY1524" fmla="*/ 1030395 h 1972329"/>
                    <a:gd name="connsiteX1525" fmla="*/ 889025 w 1446440"/>
                    <a:gd name="connsiteY1525" fmla="*/ 1031335 h 1972329"/>
                    <a:gd name="connsiteX1526" fmla="*/ 888000 w 1446440"/>
                    <a:gd name="connsiteY1526" fmla="*/ 1031942 h 1972329"/>
                    <a:gd name="connsiteX1527" fmla="*/ 887122 w 1446440"/>
                    <a:gd name="connsiteY1527" fmla="*/ 1032549 h 1972329"/>
                    <a:gd name="connsiteX1528" fmla="*/ 886726 w 1446440"/>
                    <a:gd name="connsiteY1528" fmla="*/ 1032685 h 1972329"/>
                    <a:gd name="connsiteX1529" fmla="*/ 886368 w 1446440"/>
                    <a:gd name="connsiteY1529" fmla="*/ 1032883 h 1972329"/>
                    <a:gd name="connsiteX1530" fmla="*/ 886145 w 1446440"/>
                    <a:gd name="connsiteY1530" fmla="*/ 1033143 h 1972329"/>
                    <a:gd name="connsiteX1531" fmla="*/ 885849 w 1446440"/>
                    <a:gd name="connsiteY1531" fmla="*/ 1034950 h 1972329"/>
                    <a:gd name="connsiteX1532" fmla="*/ 885490 w 1446440"/>
                    <a:gd name="connsiteY1532" fmla="*/ 1035829 h 1972329"/>
                    <a:gd name="connsiteX1533" fmla="*/ 885268 w 1446440"/>
                    <a:gd name="connsiteY1533" fmla="*/ 1037017 h 1972329"/>
                    <a:gd name="connsiteX1534" fmla="*/ 885700 w 1446440"/>
                    <a:gd name="connsiteY1534" fmla="*/ 1039370 h 1972329"/>
                    <a:gd name="connsiteX1535" fmla="*/ 886405 w 1446440"/>
                    <a:gd name="connsiteY1535" fmla="*/ 1040892 h 1972329"/>
                    <a:gd name="connsiteX1536" fmla="*/ 887109 w 1446440"/>
                    <a:gd name="connsiteY1536" fmla="*/ 1042180 h 1972329"/>
                    <a:gd name="connsiteX1537" fmla="*/ 887740 w 1446440"/>
                    <a:gd name="connsiteY1537" fmla="*/ 1043504 h 1972329"/>
                    <a:gd name="connsiteX1538" fmla="*/ 887962 w 1446440"/>
                    <a:gd name="connsiteY1538" fmla="*/ 1044618 h 1972329"/>
                    <a:gd name="connsiteX1539" fmla="*/ 887827 w 1446440"/>
                    <a:gd name="connsiteY1539" fmla="*/ 1045992 h 1972329"/>
                    <a:gd name="connsiteX1540" fmla="*/ 887715 w 1446440"/>
                    <a:gd name="connsiteY1540" fmla="*/ 1046252 h 1972329"/>
                    <a:gd name="connsiteX1541" fmla="*/ 887419 w 1446440"/>
                    <a:gd name="connsiteY1541" fmla="*/ 1047911 h 1972329"/>
                    <a:gd name="connsiteX1542" fmla="*/ 887085 w 1446440"/>
                    <a:gd name="connsiteY1542" fmla="*/ 1048703 h 1972329"/>
                    <a:gd name="connsiteX1543" fmla="*/ 886788 w 1446440"/>
                    <a:gd name="connsiteY1543" fmla="*/ 1050040 h 1972329"/>
                    <a:gd name="connsiteX1544" fmla="*/ 887060 w 1446440"/>
                    <a:gd name="connsiteY1544" fmla="*/ 1051711 h 1972329"/>
                    <a:gd name="connsiteX1545" fmla="*/ 887419 w 1446440"/>
                    <a:gd name="connsiteY1545" fmla="*/ 1053494 h 1972329"/>
                    <a:gd name="connsiteX1546" fmla="*/ 887493 w 1446440"/>
                    <a:gd name="connsiteY1546" fmla="*/ 1054088 h 1972329"/>
                    <a:gd name="connsiteX1547" fmla="*/ 887505 w 1446440"/>
                    <a:gd name="connsiteY1547" fmla="*/ 1056750 h 1972329"/>
                    <a:gd name="connsiteX1548" fmla="*/ 887381 w 1446440"/>
                    <a:gd name="connsiteY1548" fmla="*/ 1057938 h 1972329"/>
                    <a:gd name="connsiteX1549" fmla="*/ 887258 w 1446440"/>
                    <a:gd name="connsiteY1549" fmla="*/ 1059176 h 1972329"/>
                    <a:gd name="connsiteX1550" fmla="*/ 887209 w 1446440"/>
                    <a:gd name="connsiteY1550" fmla="*/ 1060624 h 1972329"/>
                    <a:gd name="connsiteX1551" fmla="*/ 887134 w 1446440"/>
                    <a:gd name="connsiteY1551" fmla="*/ 1062135 h 1972329"/>
                    <a:gd name="connsiteX1552" fmla="*/ 887060 w 1446440"/>
                    <a:gd name="connsiteY1552" fmla="*/ 1063744 h 1972329"/>
                    <a:gd name="connsiteX1553" fmla="*/ 886899 w 1446440"/>
                    <a:gd name="connsiteY1553" fmla="*/ 1065452 h 1972329"/>
                    <a:gd name="connsiteX1554" fmla="*/ 886813 w 1446440"/>
                    <a:gd name="connsiteY1554" fmla="*/ 1066554 h 1972329"/>
                    <a:gd name="connsiteX1555" fmla="*/ 886763 w 1446440"/>
                    <a:gd name="connsiteY1555" fmla="*/ 1067470 h 1972329"/>
                    <a:gd name="connsiteX1556" fmla="*/ 886665 w 1446440"/>
                    <a:gd name="connsiteY1556" fmla="*/ 1068275 h 1972329"/>
                    <a:gd name="connsiteX1557" fmla="*/ 886442 w 1446440"/>
                    <a:gd name="connsiteY1557" fmla="*/ 1069946 h 1972329"/>
                    <a:gd name="connsiteX1558" fmla="*/ 886393 w 1446440"/>
                    <a:gd name="connsiteY1558" fmla="*/ 1070503 h 1972329"/>
                    <a:gd name="connsiteX1559" fmla="*/ 886306 w 1446440"/>
                    <a:gd name="connsiteY1559" fmla="*/ 1072112 h 1972329"/>
                    <a:gd name="connsiteX1560" fmla="*/ 886491 w 1446440"/>
                    <a:gd name="connsiteY1560" fmla="*/ 1072880 h 1972329"/>
                    <a:gd name="connsiteX1561" fmla="*/ 887381 w 1446440"/>
                    <a:gd name="connsiteY1561" fmla="*/ 1074848 h 1972329"/>
                    <a:gd name="connsiteX1562" fmla="*/ 888210 w 1446440"/>
                    <a:gd name="connsiteY1562" fmla="*/ 1076866 h 1972329"/>
                    <a:gd name="connsiteX1563" fmla="*/ 888469 w 1446440"/>
                    <a:gd name="connsiteY1563" fmla="*/ 1077373 h 1972329"/>
                    <a:gd name="connsiteX1564" fmla="*/ 889038 w 1446440"/>
                    <a:gd name="connsiteY1564" fmla="*/ 1078438 h 1972329"/>
                    <a:gd name="connsiteX1565" fmla="*/ 889409 w 1446440"/>
                    <a:gd name="connsiteY1565" fmla="*/ 1079490 h 1972329"/>
                    <a:gd name="connsiteX1566" fmla="*/ 889446 w 1446440"/>
                    <a:gd name="connsiteY1566" fmla="*/ 1079800 h 1972329"/>
                    <a:gd name="connsiteX1567" fmla="*/ 889409 w 1446440"/>
                    <a:gd name="connsiteY1567" fmla="*/ 1080134 h 1972329"/>
                    <a:gd name="connsiteX1568" fmla="*/ 889186 w 1446440"/>
                    <a:gd name="connsiteY1568" fmla="*/ 1080418 h 1972329"/>
                    <a:gd name="connsiteX1569" fmla="*/ 889087 w 1446440"/>
                    <a:gd name="connsiteY1569" fmla="*/ 1080555 h 1972329"/>
                    <a:gd name="connsiteX1570" fmla="*/ 887666 w 1446440"/>
                    <a:gd name="connsiteY1570" fmla="*/ 1080406 h 1972329"/>
                    <a:gd name="connsiteX1571" fmla="*/ 885972 w 1446440"/>
                    <a:gd name="connsiteY1571" fmla="*/ 1079700 h 1972329"/>
                    <a:gd name="connsiteX1572" fmla="*/ 883932 w 1446440"/>
                    <a:gd name="connsiteY1572" fmla="*/ 1078463 h 1972329"/>
                    <a:gd name="connsiteX1573" fmla="*/ 882585 w 1446440"/>
                    <a:gd name="connsiteY1573" fmla="*/ 1077596 h 1972329"/>
                    <a:gd name="connsiteX1574" fmla="*/ 880632 w 1446440"/>
                    <a:gd name="connsiteY1574" fmla="*/ 1076581 h 1972329"/>
                    <a:gd name="connsiteX1575" fmla="*/ 879779 w 1446440"/>
                    <a:gd name="connsiteY1575" fmla="*/ 1076494 h 1972329"/>
                    <a:gd name="connsiteX1576" fmla="*/ 879136 w 1446440"/>
                    <a:gd name="connsiteY1576" fmla="*/ 1076606 h 1972329"/>
                    <a:gd name="connsiteX1577" fmla="*/ 878864 w 1446440"/>
                    <a:gd name="connsiteY1577" fmla="*/ 1077089 h 1972329"/>
                    <a:gd name="connsiteX1578" fmla="*/ 879074 w 1446440"/>
                    <a:gd name="connsiteY1578" fmla="*/ 1077844 h 1972329"/>
                    <a:gd name="connsiteX1579" fmla="*/ 879383 w 1446440"/>
                    <a:gd name="connsiteY1579" fmla="*/ 1078487 h 1972329"/>
                    <a:gd name="connsiteX1580" fmla="*/ 879284 w 1446440"/>
                    <a:gd name="connsiteY1580" fmla="*/ 1079020 h 1972329"/>
                    <a:gd name="connsiteX1581" fmla="*/ 878197 w 1446440"/>
                    <a:gd name="connsiteY1581" fmla="*/ 1079329 h 1972329"/>
                    <a:gd name="connsiteX1582" fmla="*/ 877356 w 1446440"/>
                    <a:gd name="connsiteY1582" fmla="*/ 1079614 h 1972329"/>
                    <a:gd name="connsiteX1583" fmla="*/ 876997 w 1446440"/>
                    <a:gd name="connsiteY1583" fmla="*/ 1079663 h 1972329"/>
                    <a:gd name="connsiteX1584" fmla="*/ 876701 w 1446440"/>
                    <a:gd name="connsiteY1584" fmla="*/ 1079700 h 1972329"/>
                    <a:gd name="connsiteX1585" fmla="*/ 876132 w 1446440"/>
                    <a:gd name="connsiteY1585" fmla="*/ 1079911 h 1972329"/>
                    <a:gd name="connsiteX1586" fmla="*/ 874080 w 1446440"/>
                    <a:gd name="connsiteY1586" fmla="*/ 1080443 h 1972329"/>
                    <a:gd name="connsiteX1587" fmla="*/ 871051 w 1446440"/>
                    <a:gd name="connsiteY1587" fmla="*/ 1080171 h 1972329"/>
                    <a:gd name="connsiteX1588" fmla="*/ 870248 w 1446440"/>
                    <a:gd name="connsiteY1588" fmla="*/ 1079738 h 1972329"/>
                    <a:gd name="connsiteX1589" fmla="*/ 868134 w 1446440"/>
                    <a:gd name="connsiteY1589" fmla="*/ 1078648 h 1972329"/>
                    <a:gd name="connsiteX1590" fmla="*/ 865649 w 1446440"/>
                    <a:gd name="connsiteY1590" fmla="*/ 1078091 h 1972329"/>
                    <a:gd name="connsiteX1591" fmla="*/ 863745 w 1446440"/>
                    <a:gd name="connsiteY1591" fmla="*/ 1077757 h 1972329"/>
                    <a:gd name="connsiteX1592" fmla="*/ 861137 w 1446440"/>
                    <a:gd name="connsiteY1592" fmla="*/ 1077348 h 1972329"/>
                    <a:gd name="connsiteX1593" fmla="*/ 859468 w 1446440"/>
                    <a:gd name="connsiteY1593" fmla="*/ 1077200 h 1972329"/>
                    <a:gd name="connsiteX1594" fmla="*/ 859122 w 1446440"/>
                    <a:gd name="connsiteY1594" fmla="*/ 1077188 h 1972329"/>
                    <a:gd name="connsiteX1595" fmla="*/ 858529 w 1446440"/>
                    <a:gd name="connsiteY1595" fmla="*/ 1077089 h 1972329"/>
                    <a:gd name="connsiteX1596" fmla="*/ 854845 w 1446440"/>
                    <a:gd name="connsiteY1596" fmla="*/ 1076073 h 1972329"/>
                    <a:gd name="connsiteX1597" fmla="*/ 850827 w 1446440"/>
                    <a:gd name="connsiteY1597" fmla="*/ 1074600 h 1972329"/>
                    <a:gd name="connsiteX1598" fmla="*/ 848046 w 1446440"/>
                    <a:gd name="connsiteY1598" fmla="*/ 1073573 h 1972329"/>
                    <a:gd name="connsiteX1599" fmla="*/ 845425 w 1446440"/>
                    <a:gd name="connsiteY1599" fmla="*/ 1072446 h 1972329"/>
                    <a:gd name="connsiteX1600" fmla="*/ 842458 w 1446440"/>
                    <a:gd name="connsiteY1600" fmla="*/ 1071679 h 1972329"/>
                    <a:gd name="connsiteX1601" fmla="*/ 840393 w 1446440"/>
                    <a:gd name="connsiteY1601" fmla="*/ 1071840 h 1972329"/>
                    <a:gd name="connsiteX1602" fmla="*/ 838910 w 1446440"/>
                    <a:gd name="connsiteY1602" fmla="*/ 1072583 h 1972329"/>
                    <a:gd name="connsiteX1603" fmla="*/ 838218 w 1446440"/>
                    <a:gd name="connsiteY1603" fmla="*/ 1073362 h 1972329"/>
                    <a:gd name="connsiteX1604" fmla="*/ 838811 w 1446440"/>
                    <a:gd name="connsiteY1604" fmla="*/ 1074229 h 1972329"/>
                    <a:gd name="connsiteX1605" fmla="*/ 839689 w 1446440"/>
                    <a:gd name="connsiteY1605" fmla="*/ 1075690 h 1972329"/>
                    <a:gd name="connsiteX1606" fmla="*/ 840443 w 1446440"/>
                    <a:gd name="connsiteY1606" fmla="*/ 1076829 h 1972329"/>
                    <a:gd name="connsiteX1607" fmla="*/ 840653 w 1446440"/>
                    <a:gd name="connsiteY1607" fmla="*/ 1077472 h 1972329"/>
                    <a:gd name="connsiteX1608" fmla="*/ 840430 w 1446440"/>
                    <a:gd name="connsiteY1608" fmla="*/ 1078401 h 1972329"/>
                    <a:gd name="connsiteX1609" fmla="*/ 839553 w 1446440"/>
                    <a:gd name="connsiteY1609" fmla="*/ 1079552 h 1972329"/>
                    <a:gd name="connsiteX1610" fmla="*/ 838304 w 1446440"/>
                    <a:gd name="connsiteY1610" fmla="*/ 1080418 h 1972329"/>
                    <a:gd name="connsiteX1611" fmla="*/ 837365 w 1446440"/>
                    <a:gd name="connsiteY1611" fmla="*/ 1081174 h 1972329"/>
                    <a:gd name="connsiteX1612" fmla="*/ 833792 w 1446440"/>
                    <a:gd name="connsiteY1612" fmla="*/ 1081892 h 1972329"/>
                    <a:gd name="connsiteX1613" fmla="*/ 833100 w 1446440"/>
                    <a:gd name="connsiteY1613" fmla="*/ 1082152 h 1972329"/>
                    <a:gd name="connsiteX1614" fmla="*/ 832457 w 1446440"/>
                    <a:gd name="connsiteY1614" fmla="*/ 1082548 h 1972329"/>
                    <a:gd name="connsiteX1615" fmla="*/ 831431 w 1446440"/>
                    <a:gd name="connsiteY1615" fmla="*/ 1082709 h 1972329"/>
                    <a:gd name="connsiteX1616" fmla="*/ 829886 w 1446440"/>
                    <a:gd name="connsiteY1616" fmla="*/ 1083018 h 1972329"/>
                    <a:gd name="connsiteX1617" fmla="*/ 828749 w 1446440"/>
                    <a:gd name="connsiteY1617" fmla="*/ 1083365 h 1972329"/>
                    <a:gd name="connsiteX1618" fmla="*/ 828229 w 1446440"/>
                    <a:gd name="connsiteY1618" fmla="*/ 1083612 h 1972329"/>
                    <a:gd name="connsiteX1619" fmla="*/ 827797 w 1446440"/>
                    <a:gd name="connsiteY1619" fmla="*/ 1083971 h 1972329"/>
                    <a:gd name="connsiteX1620" fmla="*/ 827549 w 1446440"/>
                    <a:gd name="connsiteY1620" fmla="*/ 1084429 h 1972329"/>
                    <a:gd name="connsiteX1621" fmla="*/ 827661 w 1446440"/>
                    <a:gd name="connsiteY1621" fmla="*/ 1084578 h 1972329"/>
                    <a:gd name="connsiteX1622" fmla="*/ 827475 w 1446440"/>
                    <a:gd name="connsiteY1622" fmla="*/ 1085172 h 1972329"/>
                    <a:gd name="connsiteX1623" fmla="*/ 827277 w 1446440"/>
                    <a:gd name="connsiteY1623" fmla="*/ 1086150 h 1972329"/>
                    <a:gd name="connsiteX1624" fmla="*/ 827302 w 1446440"/>
                    <a:gd name="connsiteY1624" fmla="*/ 1086732 h 1972329"/>
                    <a:gd name="connsiteX1625" fmla="*/ 827327 w 1446440"/>
                    <a:gd name="connsiteY1625" fmla="*/ 1087537 h 1972329"/>
                    <a:gd name="connsiteX1626" fmla="*/ 827240 w 1446440"/>
                    <a:gd name="connsiteY1626" fmla="*/ 1088155 h 1972329"/>
                    <a:gd name="connsiteX1627" fmla="*/ 827030 w 1446440"/>
                    <a:gd name="connsiteY1627" fmla="*/ 1088812 h 1972329"/>
                    <a:gd name="connsiteX1628" fmla="*/ 826499 w 1446440"/>
                    <a:gd name="connsiteY1628" fmla="*/ 1089393 h 1972329"/>
                    <a:gd name="connsiteX1629" fmla="*/ 825732 w 1446440"/>
                    <a:gd name="connsiteY1629" fmla="*/ 1090433 h 1972329"/>
                    <a:gd name="connsiteX1630" fmla="*/ 825324 w 1446440"/>
                    <a:gd name="connsiteY1630" fmla="*/ 1091003 h 1972329"/>
                    <a:gd name="connsiteX1631" fmla="*/ 824966 w 1446440"/>
                    <a:gd name="connsiteY1631" fmla="*/ 1091869 h 1972329"/>
                    <a:gd name="connsiteX1632" fmla="*/ 824434 w 1446440"/>
                    <a:gd name="connsiteY1632" fmla="*/ 1092736 h 1972329"/>
                    <a:gd name="connsiteX1633" fmla="*/ 823853 w 1446440"/>
                    <a:gd name="connsiteY1633" fmla="*/ 1093639 h 1972329"/>
                    <a:gd name="connsiteX1634" fmla="*/ 822963 w 1446440"/>
                    <a:gd name="connsiteY1634" fmla="*/ 1094815 h 1972329"/>
                    <a:gd name="connsiteX1635" fmla="*/ 822172 w 1446440"/>
                    <a:gd name="connsiteY1635" fmla="*/ 1095744 h 1972329"/>
                    <a:gd name="connsiteX1636" fmla="*/ 821752 w 1446440"/>
                    <a:gd name="connsiteY1636" fmla="*/ 1096140 h 1972329"/>
                    <a:gd name="connsiteX1637" fmla="*/ 820948 w 1446440"/>
                    <a:gd name="connsiteY1637" fmla="*/ 1096771 h 1972329"/>
                    <a:gd name="connsiteX1638" fmla="*/ 820565 w 1446440"/>
                    <a:gd name="connsiteY1638" fmla="*/ 1097019 h 1972329"/>
                    <a:gd name="connsiteX1639" fmla="*/ 820169 w 1446440"/>
                    <a:gd name="connsiteY1639" fmla="*/ 1097106 h 1972329"/>
                    <a:gd name="connsiteX1640" fmla="*/ 820021 w 1446440"/>
                    <a:gd name="connsiteY1640" fmla="*/ 1096846 h 1972329"/>
                    <a:gd name="connsiteX1641" fmla="*/ 819934 w 1446440"/>
                    <a:gd name="connsiteY1641" fmla="*/ 1096734 h 1972329"/>
                    <a:gd name="connsiteX1642" fmla="*/ 819737 w 1446440"/>
                    <a:gd name="connsiteY1642" fmla="*/ 1096487 h 1972329"/>
                    <a:gd name="connsiteX1643" fmla="*/ 819353 w 1446440"/>
                    <a:gd name="connsiteY1643" fmla="*/ 1096511 h 1972329"/>
                    <a:gd name="connsiteX1644" fmla="*/ 819007 w 1446440"/>
                    <a:gd name="connsiteY1644" fmla="*/ 1096796 h 1972329"/>
                    <a:gd name="connsiteX1645" fmla="*/ 818451 w 1446440"/>
                    <a:gd name="connsiteY1645" fmla="*/ 1097551 h 1972329"/>
                    <a:gd name="connsiteX1646" fmla="*/ 817808 w 1446440"/>
                    <a:gd name="connsiteY1646" fmla="*/ 1098975 h 1972329"/>
                    <a:gd name="connsiteX1647" fmla="*/ 817227 w 1446440"/>
                    <a:gd name="connsiteY1647" fmla="*/ 1101574 h 1972329"/>
                    <a:gd name="connsiteX1648" fmla="*/ 816671 w 1446440"/>
                    <a:gd name="connsiteY1648" fmla="*/ 1104174 h 1972329"/>
                    <a:gd name="connsiteX1649" fmla="*/ 816275 w 1446440"/>
                    <a:gd name="connsiteY1649" fmla="*/ 1109707 h 1972329"/>
                    <a:gd name="connsiteX1650" fmla="*/ 815645 w 1446440"/>
                    <a:gd name="connsiteY1650" fmla="*/ 1109943 h 1972329"/>
                    <a:gd name="connsiteX1651" fmla="*/ 815175 w 1446440"/>
                    <a:gd name="connsiteY1651" fmla="*/ 1110252 h 1972329"/>
                    <a:gd name="connsiteX1652" fmla="*/ 814668 w 1446440"/>
                    <a:gd name="connsiteY1652" fmla="*/ 1110623 h 1972329"/>
                    <a:gd name="connsiteX1653" fmla="*/ 813988 w 1446440"/>
                    <a:gd name="connsiteY1653" fmla="*/ 1111304 h 1972329"/>
                    <a:gd name="connsiteX1654" fmla="*/ 813630 w 1446440"/>
                    <a:gd name="connsiteY1654" fmla="*/ 1111911 h 1972329"/>
                    <a:gd name="connsiteX1655" fmla="*/ 813024 w 1446440"/>
                    <a:gd name="connsiteY1655" fmla="*/ 1112629 h 1972329"/>
                    <a:gd name="connsiteX1656" fmla="*/ 812332 w 1446440"/>
                    <a:gd name="connsiteY1656" fmla="*/ 1113409 h 1972329"/>
                    <a:gd name="connsiteX1657" fmla="*/ 811701 w 1446440"/>
                    <a:gd name="connsiteY1657" fmla="*/ 1114449 h 1972329"/>
                    <a:gd name="connsiteX1658" fmla="*/ 811417 w 1446440"/>
                    <a:gd name="connsiteY1658" fmla="*/ 1115711 h 1972329"/>
                    <a:gd name="connsiteX1659" fmla="*/ 811503 w 1446440"/>
                    <a:gd name="connsiteY1659" fmla="*/ 1116850 h 1972329"/>
                    <a:gd name="connsiteX1660" fmla="*/ 811553 w 1446440"/>
                    <a:gd name="connsiteY1660" fmla="*/ 1117618 h 1972329"/>
                    <a:gd name="connsiteX1661" fmla="*/ 811652 w 1446440"/>
                    <a:gd name="connsiteY1661" fmla="*/ 1118583 h 1972329"/>
                    <a:gd name="connsiteX1662" fmla="*/ 812171 w 1446440"/>
                    <a:gd name="connsiteY1662" fmla="*/ 1119945 h 1972329"/>
                    <a:gd name="connsiteX1663" fmla="*/ 812579 w 1446440"/>
                    <a:gd name="connsiteY1663" fmla="*/ 1120873 h 1972329"/>
                    <a:gd name="connsiteX1664" fmla="*/ 812777 w 1446440"/>
                    <a:gd name="connsiteY1664" fmla="*/ 1121591 h 1972329"/>
                    <a:gd name="connsiteX1665" fmla="*/ 812765 w 1446440"/>
                    <a:gd name="connsiteY1665" fmla="*/ 1122693 h 1972329"/>
                    <a:gd name="connsiteX1666" fmla="*/ 812307 w 1446440"/>
                    <a:gd name="connsiteY1666" fmla="*/ 1123374 h 1972329"/>
                    <a:gd name="connsiteX1667" fmla="*/ 811256 w 1446440"/>
                    <a:gd name="connsiteY1667" fmla="*/ 1124624 h 1972329"/>
                    <a:gd name="connsiteX1668" fmla="*/ 810922 w 1446440"/>
                    <a:gd name="connsiteY1668" fmla="*/ 1125231 h 1972329"/>
                    <a:gd name="connsiteX1669" fmla="*/ 810910 w 1446440"/>
                    <a:gd name="connsiteY1669" fmla="*/ 1126110 h 1972329"/>
                    <a:gd name="connsiteX1670" fmla="*/ 810762 w 1446440"/>
                    <a:gd name="connsiteY1670" fmla="*/ 1127360 h 1972329"/>
                    <a:gd name="connsiteX1671" fmla="*/ 810700 w 1446440"/>
                    <a:gd name="connsiteY1671" fmla="*/ 1128313 h 1972329"/>
                    <a:gd name="connsiteX1672" fmla="*/ 810922 w 1446440"/>
                    <a:gd name="connsiteY1672" fmla="*/ 1129514 h 1972329"/>
                    <a:gd name="connsiteX1673" fmla="*/ 810922 w 1446440"/>
                    <a:gd name="connsiteY1673" fmla="*/ 1130479 h 1972329"/>
                    <a:gd name="connsiteX1674" fmla="*/ 810787 w 1446440"/>
                    <a:gd name="connsiteY1674" fmla="*/ 1132027 h 1972329"/>
                    <a:gd name="connsiteX1675" fmla="*/ 810885 w 1446440"/>
                    <a:gd name="connsiteY1675" fmla="*/ 1133153 h 1972329"/>
                    <a:gd name="connsiteX1676" fmla="*/ 810984 w 1446440"/>
                    <a:gd name="connsiteY1676" fmla="*/ 1134416 h 1972329"/>
                    <a:gd name="connsiteX1677" fmla="*/ 811083 w 1446440"/>
                    <a:gd name="connsiteY1677" fmla="*/ 1135047 h 1972329"/>
                    <a:gd name="connsiteX1678" fmla="*/ 811194 w 1446440"/>
                    <a:gd name="connsiteY1678" fmla="*/ 1136706 h 1972329"/>
                    <a:gd name="connsiteX1679" fmla="*/ 811059 w 1446440"/>
                    <a:gd name="connsiteY1679" fmla="*/ 1138117 h 1972329"/>
                    <a:gd name="connsiteX1680" fmla="*/ 810873 w 1446440"/>
                    <a:gd name="connsiteY1680" fmla="*/ 1139553 h 1972329"/>
                    <a:gd name="connsiteX1681" fmla="*/ 810576 w 1446440"/>
                    <a:gd name="connsiteY1681" fmla="*/ 1140643 h 1972329"/>
                    <a:gd name="connsiteX1682" fmla="*/ 810057 w 1446440"/>
                    <a:gd name="connsiteY1682" fmla="*/ 1141336 h 1972329"/>
                    <a:gd name="connsiteX1683" fmla="*/ 809575 w 1446440"/>
                    <a:gd name="connsiteY1683" fmla="*/ 1141942 h 1972329"/>
                    <a:gd name="connsiteX1684" fmla="*/ 808178 w 1446440"/>
                    <a:gd name="connsiteY1684" fmla="*/ 1142821 h 1972329"/>
                    <a:gd name="connsiteX1685" fmla="*/ 806744 w 1446440"/>
                    <a:gd name="connsiteY1685" fmla="*/ 1143193 h 1972329"/>
                    <a:gd name="connsiteX1686" fmla="*/ 805347 w 1446440"/>
                    <a:gd name="connsiteY1686" fmla="*/ 1143564 h 1972329"/>
                    <a:gd name="connsiteX1687" fmla="*/ 804358 w 1446440"/>
                    <a:gd name="connsiteY1687" fmla="*/ 1144183 h 1972329"/>
                    <a:gd name="connsiteX1688" fmla="*/ 803444 w 1446440"/>
                    <a:gd name="connsiteY1688" fmla="*/ 1144913 h 1972329"/>
                    <a:gd name="connsiteX1689" fmla="*/ 802776 w 1446440"/>
                    <a:gd name="connsiteY1689" fmla="*/ 1146238 h 1972329"/>
                    <a:gd name="connsiteX1690" fmla="*/ 803357 w 1446440"/>
                    <a:gd name="connsiteY1690" fmla="*/ 1148194 h 1972329"/>
                    <a:gd name="connsiteX1691" fmla="*/ 803678 w 1446440"/>
                    <a:gd name="connsiteY1691" fmla="*/ 1149197 h 1972329"/>
                    <a:gd name="connsiteX1692" fmla="*/ 804160 w 1446440"/>
                    <a:gd name="connsiteY1692" fmla="*/ 1150162 h 1972329"/>
                    <a:gd name="connsiteX1693" fmla="*/ 804482 w 1446440"/>
                    <a:gd name="connsiteY1693" fmla="*/ 1151536 h 1972329"/>
                    <a:gd name="connsiteX1694" fmla="*/ 804989 w 1446440"/>
                    <a:gd name="connsiteY1694" fmla="*/ 1152341 h 1972329"/>
                    <a:gd name="connsiteX1695" fmla="*/ 805347 w 1446440"/>
                    <a:gd name="connsiteY1695" fmla="*/ 1152725 h 1972329"/>
                    <a:gd name="connsiteX1696" fmla="*/ 805693 w 1446440"/>
                    <a:gd name="connsiteY1696" fmla="*/ 1153121 h 1972329"/>
                    <a:gd name="connsiteX1697" fmla="*/ 805854 w 1446440"/>
                    <a:gd name="connsiteY1697" fmla="*/ 1153294 h 1972329"/>
                    <a:gd name="connsiteX1698" fmla="*/ 806237 w 1446440"/>
                    <a:gd name="connsiteY1698" fmla="*/ 1153715 h 1972329"/>
                    <a:gd name="connsiteX1699" fmla="*/ 806670 w 1446440"/>
                    <a:gd name="connsiteY1699" fmla="*/ 1155114 h 1972329"/>
                    <a:gd name="connsiteX1700" fmla="*/ 807053 w 1446440"/>
                    <a:gd name="connsiteY1700" fmla="*/ 1156315 h 1972329"/>
                    <a:gd name="connsiteX1701" fmla="*/ 807238 w 1446440"/>
                    <a:gd name="connsiteY1701" fmla="*/ 1157887 h 1972329"/>
                    <a:gd name="connsiteX1702" fmla="*/ 806818 w 1446440"/>
                    <a:gd name="connsiteY1702" fmla="*/ 1159038 h 1972329"/>
                    <a:gd name="connsiteX1703" fmla="*/ 806175 w 1446440"/>
                    <a:gd name="connsiteY1703" fmla="*/ 1160090 h 1972329"/>
                    <a:gd name="connsiteX1704" fmla="*/ 805693 w 1446440"/>
                    <a:gd name="connsiteY1704" fmla="*/ 1161142 h 1972329"/>
                    <a:gd name="connsiteX1705" fmla="*/ 805125 w 1446440"/>
                    <a:gd name="connsiteY1705" fmla="*/ 1162219 h 1972329"/>
                    <a:gd name="connsiteX1706" fmla="*/ 804457 w 1446440"/>
                    <a:gd name="connsiteY1706" fmla="*/ 1163631 h 1972329"/>
                    <a:gd name="connsiteX1707" fmla="*/ 803839 w 1446440"/>
                    <a:gd name="connsiteY1707" fmla="*/ 1164670 h 1972329"/>
                    <a:gd name="connsiteX1708" fmla="*/ 803209 w 1446440"/>
                    <a:gd name="connsiteY1708" fmla="*/ 1165661 h 1972329"/>
                    <a:gd name="connsiteX1709" fmla="*/ 802714 w 1446440"/>
                    <a:gd name="connsiteY1709" fmla="*/ 1166304 h 1972329"/>
                    <a:gd name="connsiteX1710" fmla="*/ 802096 w 1446440"/>
                    <a:gd name="connsiteY1710" fmla="*/ 1167047 h 1972329"/>
                    <a:gd name="connsiteX1711" fmla="*/ 801416 w 1446440"/>
                    <a:gd name="connsiteY1711" fmla="*/ 1167914 h 1972329"/>
                    <a:gd name="connsiteX1712" fmla="*/ 800266 w 1446440"/>
                    <a:gd name="connsiteY1712" fmla="*/ 1168916 h 1972329"/>
                    <a:gd name="connsiteX1713" fmla="*/ 799574 w 1446440"/>
                    <a:gd name="connsiteY1713" fmla="*/ 1169449 h 1972329"/>
                    <a:gd name="connsiteX1714" fmla="*/ 798869 w 1446440"/>
                    <a:gd name="connsiteY1714" fmla="*/ 1170253 h 1972329"/>
                    <a:gd name="connsiteX1715" fmla="*/ 798585 w 1446440"/>
                    <a:gd name="connsiteY1715" fmla="*/ 1170575 h 1972329"/>
                    <a:gd name="connsiteX1716" fmla="*/ 796644 w 1446440"/>
                    <a:gd name="connsiteY1716" fmla="*/ 1171764 h 1972329"/>
                    <a:gd name="connsiteX1717" fmla="*/ 795841 w 1446440"/>
                    <a:gd name="connsiteY1717" fmla="*/ 1172791 h 1972329"/>
                    <a:gd name="connsiteX1718" fmla="*/ 795420 w 1446440"/>
                    <a:gd name="connsiteY1718" fmla="*/ 1173200 h 1972329"/>
                    <a:gd name="connsiteX1719" fmla="*/ 794864 w 1446440"/>
                    <a:gd name="connsiteY1719" fmla="*/ 1173608 h 1972329"/>
                    <a:gd name="connsiteX1720" fmla="*/ 794160 w 1446440"/>
                    <a:gd name="connsiteY1720" fmla="*/ 1174029 h 1972329"/>
                    <a:gd name="connsiteX1721" fmla="*/ 793331 w 1446440"/>
                    <a:gd name="connsiteY1721" fmla="*/ 1174326 h 1972329"/>
                    <a:gd name="connsiteX1722" fmla="*/ 792602 w 1446440"/>
                    <a:gd name="connsiteY1722" fmla="*/ 1174549 h 1972329"/>
                    <a:gd name="connsiteX1723" fmla="*/ 791675 w 1446440"/>
                    <a:gd name="connsiteY1723" fmla="*/ 1174747 h 1972329"/>
                    <a:gd name="connsiteX1724" fmla="*/ 790797 w 1446440"/>
                    <a:gd name="connsiteY1724" fmla="*/ 1175044 h 1972329"/>
                    <a:gd name="connsiteX1725" fmla="*/ 790290 w 1446440"/>
                    <a:gd name="connsiteY1725" fmla="*/ 1175217 h 1972329"/>
                    <a:gd name="connsiteX1726" fmla="*/ 789685 w 1446440"/>
                    <a:gd name="connsiteY1726" fmla="*/ 1175403 h 1972329"/>
                    <a:gd name="connsiteX1727" fmla="*/ 789166 w 1446440"/>
                    <a:gd name="connsiteY1727" fmla="*/ 1175638 h 1972329"/>
                    <a:gd name="connsiteX1728" fmla="*/ 788931 w 1446440"/>
                    <a:gd name="connsiteY1728" fmla="*/ 1176740 h 1972329"/>
                    <a:gd name="connsiteX1729" fmla="*/ 788844 w 1446440"/>
                    <a:gd name="connsiteY1729" fmla="*/ 1177297 h 1972329"/>
                    <a:gd name="connsiteX1730" fmla="*/ 788782 w 1446440"/>
                    <a:gd name="connsiteY1730" fmla="*/ 1177730 h 1972329"/>
                    <a:gd name="connsiteX1731" fmla="*/ 788695 w 1446440"/>
                    <a:gd name="connsiteY1731" fmla="*/ 1178696 h 1972329"/>
                    <a:gd name="connsiteX1732" fmla="*/ 788164 w 1446440"/>
                    <a:gd name="connsiteY1732" fmla="*/ 1179674 h 1972329"/>
                    <a:gd name="connsiteX1733" fmla="*/ 787497 w 1446440"/>
                    <a:gd name="connsiteY1733" fmla="*/ 1180986 h 1972329"/>
                    <a:gd name="connsiteX1734" fmla="*/ 786260 w 1446440"/>
                    <a:gd name="connsiteY1734" fmla="*/ 1182645 h 1972329"/>
                    <a:gd name="connsiteX1735" fmla="*/ 785865 w 1446440"/>
                    <a:gd name="connsiteY1735" fmla="*/ 1183103 h 1972329"/>
                    <a:gd name="connsiteX1736" fmla="*/ 785296 w 1446440"/>
                    <a:gd name="connsiteY1736" fmla="*/ 1183549 h 1972329"/>
                    <a:gd name="connsiteX1737" fmla="*/ 783417 w 1446440"/>
                    <a:gd name="connsiteY1737" fmla="*/ 1184291 h 1972329"/>
                    <a:gd name="connsiteX1738" fmla="*/ 781761 w 1446440"/>
                    <a:gd name="connsiteY1738" fmla="*/ 1184824 h 1972329"/>
                    <a:gd name="connsiteX1739" fmla="*/ 780401 w 1446440"/>
                    <a:gd name="connsiteY1739" fmla="*/ 1185418 h 1972329"/>
                    <a:gd name="connsiteX1740" fmla="*/ 779733 w 1446440"/>
                    <a:gd name="connsiteY1740" fmla="*/ 1185863 h 1972329"/>
                    <a:gd name="connsiteX1741" fmla="*/ 778349 w 1446440"/>
                    <a:gd name="connsiteY1741" fmla="*/ 1187634 h 1972329"/>
                    <a:gd name="connsiteX1742" fmla="*/ 778039 w 1446440"/>
                    <a:gd name="connsiteY1742" fmla="*/ 1188587 h 1972329"/>
                    <a:gd name="connsiteX1743" fmla="*/ 777755 w 1446440"/>
                    <a:gd name="connsiteY1743" fmla="*/ 1189342 h 1972329"/>
                    <a:gd name="connsiteX1744" fmla="*/ 777582 w 1446440"/>
                    <a:gd name="connsiteY1744" fmla="*/ 1190233 h 1972329"/>
                    <a:gd name="connsiteX1745" fmla="*/ 777508 w 1446440"/>
                    <a:gd name="connsiteY1745" fmla="*/ 1191273 h 1972329"/>
                    <a:gd name="connsiteX1746" fmla="*/ 777545 w 1446440"/>
                    <a:gd name="connsiteY1746" fmla="*/ 1192375 h 1972329"/>
                    <a:gd name="connsiteX1747" fmla="*/ 777928 w 1446440"/>
                    <a:gd name="connsiteY1747" fmla="*/ 1193811 h 1972329"/>
                    <a:gd name="connsiteX1748" fmla="*/ 778077 w 1446440"/>
                    <a:gd name="connsiteY1748" fmla="*/ 1194331 h 1972329"/>
                    <a:gd name="connsiteX1749" fmla="*/ 778423 w 1446440"/>
                    <a:gd name="connsiteY1749" fmla="*/ 1195494 h 1972329"/>
                    <a:gd name="connsiteX1750" fmla="*/ 778695 w 1446440"/>
                    <a:gd name="connsiteY1750" fmla="*/ 1196608 h 1972329"/>
                    <a:gd name="connsiteX1751" fmla="*/ 778658 w 1446440"/>
                    <a:gd name="connsiteY1751" fmla="*/ 1198242 h 1972329"/>
                    <a:gd name="connsiteX1752" fmla="*/ 778546 w 1446440"/>
                    <a:gd name="connsiteY1752" fmla="*/ 1199134 h 1972329"/>
                    <a:gd name="connsiteX1753" fmla="*/ 777607 w 1446440"/>
                    <a:gd name="connsiteY1753" fmla="*/ 1200768 h 1972329"/>
                    <a:gd name="connsiteX1754" fmla="*/ 777051 w 1446440"/>
                    <a:gd name="connsiteY1754" fmla="*/ 1201288 h 1972329"/>
                    <a:gd name="connsiteX1755" fmla="*/ 776346 w 1446440"/>
                    <a:gd name="connsiteY1755" fmla="*/ 1201894 h 1972329"/>
                    <a:gd name="connsiteX1756" fmla="*/ 775270 w 1446440"/>
                    <a:gd name="connsiteY1756" fmla="*/ 1202761 h 1972329"/>
                    <a:gd name="connsiteX1757" fmla="*/ 774727 w 1446440"/>
                    <a:gd name="connsiteY1757" fmla="*/ 1203268 h 1972329"/>
                    <a:gd name="connsiteX1758" fmla="*/ 773738 w 1446440"/>
                    <a:gd name="connsiteY1758" fmla="*/ 1203603 h 1972329"/>
                    <a:gd name="connsiteX1759" fmla="*/ 773169 w 1446440"/>
                    <a:gd name="connsiteY1759" fmla="*/ 1203689 h 1972329"/>
                    <a:gd name="connsiteX1760" fmla="*/ 772032 w 1446440"/>
                    <a:gd name="connsiteY1760" fmla="*/ 1203454 h 1972329"/>
                    <a:gd name="connsiteX1761" fmla="*/ 770091 w 1446440"/>
                    <a:gd name="connsiteY1761" fmla="*/ 1202761 h 1972329"/>
                    <a:gd name="connsiteX1762" fmla="*/ 768879 w 1446440"/>
                    <a:gd name="connsiteY1762" fmla="*/ 1202006 h 1972329"/>
                    <a:gd name="connsiteX1763" fmla="*/ 768162 w 1446440"/>
                    <a:gd name="connsiteY1763" fmla="*/ 1201746 h 1972329"/>
                    <a:gd name="connsiteX1764" fmla="*/ 767371 w 1446440"/>
                    <a:gd name="connsiteY1764" fmla="*/ 1201671 h 1972329"/>
                    <a:gd name="connsiteX1765" fmla="*/ 766308 w 1446440"/>
                    <a:gd name="connsiteY1765" fmla="*/ 1202241 h 1972329"/>
                    <a:gd name="connsiteX1766" fmla="*/ 764948 w 1446440"/>
                    <a:gd name="connsiteY1766" fmla="*/ 1202984 h 1972329"/>
                    <a:gd name="connsiteX1767" fmla="*/ 763712 w 1446440"/>
                    <a:gd name="connsiteY1767" fmla="*/ 1203541 h 1972329"/>
                    <a:gd name="connsiteX1768" fmla="*/ 762340 w 1446440"/>
                    <a:gd name="connsiteY1768" fmla="*/ 1204098 h 1972329"/>
                    <a:gd name="connsiteX1769" fmla="*/ 760856 w 1446440"/>
                    <a:gd name="connsiteY1769" fmla="*/ 1204952 h 1972329"/>
                    <a:gd name="connsiteX1770" fmla="*/ 760053 w 1446440"/>
                    <a:gd name="connsiteY1770" fmla="*/ 1205534 h 1972329"/>
                    <a:gd name="connsiteX1771" fmla="*/ 759521 w 1446440"/>
                    <a:gd name="connsiteY1771" fmla="*/ 1205905 h 1972329"/>
                    <a:gd name="connsiteX1772" fmla="*/ 757964 w 1446440"/>
                    <a:gd name="connsiteY1772" fmla="*/ 1206834 h 1972329"/>
                    <a:gd name="connsiteX1773" fmla="*/ 756604 w 1446440"/>
                    <a:gd name="connsiteY1773" fmla="*/ 1207688 h 1972329"/>
                    <a:gd name="connsiteX1774" fmla="*/ 755467 w 1446440"/>
                    <a:gd name="connsiteY1774" fmla="*/ 1208319 h 1972329"/>
                    <a:gd name="connsiteX1775" fmla="*/ 754193 w 1446440"/>
                    <a:gd name="connsiteY1775" fmla="*/ 1208789 h 1972329"/>
                    <a:gd name="connsiteX1776" fmla="*/ 753711 w 1446440"/>
                    <a:gd name="connsiteY1776" fmla="*/ 1208987 h 1972329"/>
                    <a:gd name="connsiteX1777" fmla="*/ 752920 w 1446440"/>
                    <a:gd name="connsiteY1777" fmla="*/ 1209322 h 1972329"/>
                    <a:gd name="connsiteX1778" fmla="*/ 750880 w 1446440"/>
                    <a:gd name="connsiteY1778" fmla="*/ 1210262 h 1972329"/>
                    <a:gd name="connsiteX1779" fmla="*/ 750040 w 1446440"/>
                    <a:gd name="connsiteY1779" fmla="*/ 1210733 h 1972329"/>
                    <a:gd name="connsiteX1780" fmla="*/ 747852 w 1446440"/>
                    <a:gd name="connsiteY1780" fmla="*/ 1212119 h 1972329"/>
                    <a:gd name="connsiteX1781" fmla="*/ 746665 w 1446440"/>
                    <a:gd name="connsiteY1781" fmla="*/ 1212887 h 1972329"/>
                    <a:gd name="connsiteX1782" fmla="*/ 746368 w 1446440"/>
                    <a:gd name="connsiteY1782" fmla="*/ 1213060 h 1972329"/>
                    <a:gd name="connsiteX1783" fmla="*/ 745787 w 1446440"/>
                    <a:gd name="connsiteY1783" fmla="*/ 1213407 h 1972329"/>
                    <a:gd name="connsiteX1784" fmla="*/ 744365 w 1446440"/>
                    <a:gd name="connsiteY1784" fmla="*/ 1214249 h 1972329"/>
                    <a:gd name="connsiteX1785" fmla="*/ 743092 w 1446440"/>
                    <a:gd name="connsiteY1785" fmla="*/ 1214979 h 1972329"/>
                    <a:gd name="connsiteX1786" fmla="*/ 742140 w 1446440"/>
                    <a:gd name="connsiteY1786" fmla="*/ 1215313 h 1972329"/>
                    <a:gd name="connsiteX1787" fmla="*/ 741201 w 1446440"/>
                    <a:gd name="connsiteY1787" fmla="*/ 1215883 h 1972329"/>
                    <a:gd name="connsiteX1788" fmla="*/ 738765 w 1446440"/>
                    <a:gd name="connsiteY1788" fmla="*/ 1216675 h 1972329"/>
                    <a:gd name="connsiteX1789" fmla="*/ 737900 w 1446440"/>
                    <a:gd name="connsiteY1789" fmla="*/ 1217715 h 1972329"/>
                    <a:gd name="connsiteX1790" fmla="*/ 737035 w 1446440"/>
                    <a:gd name="connsiteY1790" fmla="*/ 1218742 h 1972329"/>
                    <a:gd name="connsiteX1791" fmla="*/ 736231 w 1446440"/>
                    <a:gd name="connsiteY1791" fmla="*/ 1219633 h 1972329"/>
                    <a:gd name="connsiteX1792" fmla="*/ 735551 w 1446440"/>
                    <a:gd name="connsiteY1792" fmla="*/ 1220376 h 1972329"/>
                    <a:gd name="connsiteX1793" fmla="*/ 734328 w 1446440"/>
                    <a:gd name="connsiteY1793" fmla="*/ 1221602 h 1972329"/>
                    <a:gd name="connsiteX1794" fmla="*/ 734093 w 1446440"/>
                    <a:gd name="connsiteY1794" fmla="*/ 1222456 h 1972329"/>
                    <a:gd name="connsiteX1795" fmla="*/ 733919 w 1446440"/>
                    <a:gd name="connsiteY1795" fmla="*/ 1223063 h 1972329"/>
                    <a:gd name="connsiteX1796" fmla="*/ 733475 w 1446440"/>
                    <a:gd name="connsiteY1796" fmla="*/ 1223793 h 1972329"/>
                    <a:gd name="connsiteX1797" fmla="*/ 733104 w 1446440"/>
                    <a:gd name="connsiteY1797" fmla="*/ 1224325 h 1972329"/>
                    <a:gd name="connsiteX1798" fmla="*/ 732745 w 1446440"/>
                    <a:gd name="connsiteY1798" fmla="*/ 1225130 h 1972329"/>
                    <a:gd name="connsiteX1799" fmla="*/ 732547 w 1446440"/>
                    <a:gd name="connsiteY1799" fmla="*/ 1225761 h 1972329"/>
                    <a:gd name="connsiteX1800" fmla="*/ 733017 w 1446440"/>
                    <a:gd name="connsiteY1800" fmla="*/ 1226207 h 1972329"/>
                    <a:gd name="connsiteX1801" fmla="*/ 733610 w 1446440"/>
                    <a:gd name="connsiteY1801" fmla="*/ 1226293 h 1972329"/>
                    <a:gd name="connsiteX1802" fmla="*/ 734476 w 1446440"/>
                    <a:gd name="connsiteY1802" fmla="*/ 1226207 h 1972329"/>
                    <a:gd name="connsiteX1803" fmla="*/ 735082 w 1446440"/>
                    <a:gd name="connsiteY1803" fmla="*/ 1226343 h 1972329"/>
                    <a:gd name="connsiteX1804" fmla="*/ 735255 w 1446440"/>
                    <a:gd name="connsiteY1804" fmla="*/ 1226504 h 1972329"/>
                    <a:gd name="connsiteX1805" fmla="*/ 735935 w 1446440"/>
                    <a:gd name="connsiteY1805" fmla="*/ 1227024 h 1972329"/>
                    <a:gd name="connsiteX1806" fmla="*/ 736281 w 1446440"/>
                    <a:gd name="connsiteY1806" fmla="*/ 1227482 h 1972329"/>
                    <a:gd name="connsiteX1807" fmla="*/ 736738 w 1446440"/>
                    <a:gd name="connsiteY1807" fmla="*/ 1228992 h 1972329"/>
                    <a:gd name="connsiteX1808" fmla="*/ 737097 w 1446440"/>
                    <a:gd name="connsiteY1808" fmla="*/ 1230156 h 1972329"/>
                    <a:gd name="connsiteX1809" fmla="*/ 737220 w 1446440"/>
                    <a:gd name="connsiteY1809" fmla="*/ 1230787 h 1972329"/>
                    <a:gd name="connsiteX1810" fmla="*/ 737208 w 1446440"/>
                    <a:gd name="connsiteY1810" fmla="*/ 1232929 h 1972329"/>
                    <a:gd name="connsiteX1811" fmla="*/ 737196 w 1446440"/>
                    <a:gd name="connsiteY1811" fmla="*/ 1233684 h 1972329"/>
                    <a:gd name="connsiteX1812" fmla="*/ 736825 w 1446440"/>
                    <a:gd name="connsiteY1812" fmla="*/ 1235677 h 1972329"/>
                    <a:gd name="connsiteX1813" fmla="*/ 735984 w 1446440"/>
                    <a:gd name="connsiteY1813" fmla="*/ 1237484 h 1972329"/>
                    <a:gd name="connsiteX1814" fmla="*/ 735415 w 1446440"/>
                    <a:gd name="connsiteY1814" fmla="*/ 1238474 h 1972329"/>
                    <a:gd name="connsiteX1815" fmla="*/ 734822 w 1446440"/>
                    <a:gd name="connsiteY1815" fmla="*/ 1239428 h 1972329"/>
                    <a:gd name="connsiteX1816" fmla="*/ 734253 w 1446440"/>
                    <a:gd name="connsiteY1816" fmla="*/ 1240183 h 1972329"/>
                    <a:gd name="connsiteX1817" fmla="*/ 733598 w 1446440"/>
                    <a:gd name="connsiteY1817" fmla="*/ 1240517 h 1972329"/>
                    <a:gd name="connsiteX1818" fmla="*/ 732856 w 1446440"/>
                    <a:gd name="connsiteY1818" fmla="*/ 1241037 h 1972329"/>
                    <a:gd name="connsiteX1819" fmla="*/ 731991 w 1446440"/>
                    <a:gd name="connsiteY1819" fmla="*/ 1241780 h 1972329"/>
                    <a:gd name="connsiteX1820" fmla="*/ 731225 w 1446440"/>
                    <a:gd name="connsiteY1820" fmla="*/ 1242287 h 1972329"/>
                    <a:gd name="connsiteX1821" fmla="*/ 730545 w 1446440"/>
                    <a:gd name="connsiteY1821" fmla="*/ 1242782 h 1972329"/>
                    <a:gd name="connsiteX1822" fmla="*/ 730174 w 1446440"/>
                    <a:gd name="connsiteY1822" fmla="*/ 1243191 h 1972329"/>
                    <a:gd name="connsiteX1823" fmla="*/ 729729 w 1446440"/>
                    <a:gd name="connsiteY1823" fmla="*/ 1244342 h 1972329"/>
                    <a:gd name="connsiteX1824" fmla="*/ 729803 w 1446440"/>
                    <a:gd name="connsiteY1824" fmla="*/ 1245258 h 1972329"/>
                    <a:gd name="connsiteX1825" fmla="*/ 729914 w 1446440"/>
                    <a:gd name="connsiteY1825" fmla="*/ 1246013 h 1972329"/>
                    <a:gd name="connsiteX1826" fmla="*/ 730050 w 1446440"/>
                    <a:gd name="connsiteY1826" fmla="*/ 1246917 h 1972329"/>
                    <a:gd name="connsiteX1827" fmla="*/ 730359 w 1446440"/>
                    <a:gd name="connsiteY1827" fmla="*/ 1247721 h 1972329"/>
                    <a:gd name="connsiteX1828" fmla="*/ 730619 w 1446440"/>
                    <a:gd name="connsiteY1828" fmla="*/ 1249219 h 1972329"/>
                    <a:gd name="connsiteX1829" fmla="*/ 730854 w 1446440"/>
                    <a:gd name="connsiteY1829" fmla="*/ 1250891 h 1972329"/>
                    <a:gd name="connsiteX1830" fmla="*/ 731027 w 1446440"/>
                    <a:gd name="connsiteY1830" fmla="*/ 1252153 h 1972329"/>
                    <a:gd name="connsiteX1831" fmla="*/ 730829 w 1446440"/>
                    <a:gd name="connsiteY1831" fmla="*/ 1253218 h 1972329"/>
                    <a:gd name="connsiteX1832" fmla="*/ 730730 w 1446440"/>
                    <a:gd name="connsiteY1832" fmla="*/ 1254480 h 1972329"/>
                    <a:gd name="connsiteX1833" fmla="*/ 731126 w 1446440"/>
                    <a:gd name="connsiteY1833" fmla="*/ 1255483 h 1972329"/>
                    <a:gd name="connsiteX1834" fmla="*/ 731707 w 1446440"/>
                    <a:gd name="connsiteY1834" fmla="*/ 1256288 h 1972329"/>
                    <a:gd name="connsiteX1835" fmla="*/ 731744 w 1446440"/>
                    <a:gd name="connsiteY1835" fmla="*/ 1256895 h 1972329"/>
                    <a:gd name="connsiteX1836" fmla="*/ 732016 w 1446440"/>
                    <a:gd name="connsiteY1836" fmla="*/ 1257476 h 1972329"/>
                    <a:gd name="connsiteX1837" fmla="*/ 732313 w 1446440"/>
                    <a:gd name="connsiteY1837" fmla="*/ 1258095 h 1972329"/>
                    <a:gd name="connsiteX1838" fmla="*/ 733116 w 1446440"/>
                    <a:gd name="connsiteY1838" fmla="*/ 1259333 h 1972329"/>
                    <a:gd name="connsiteX1839" fmla="*/ 733895 w 1446440"/>
                    <a:gd name="connsiteY1839" fmla="*/ 1260261 h 1972329"/>
                    <a:gd name="connsiteX1840" fmla="*/ 734785 w 1446440"/>
                    <a:gd name="connsiteY1840" fmla="*/ 1261178 h 1972329"/>
                    <a:gd name="connsiteX1841" fmla="*/ 735650 w 1446440"/>
                    <a:gd name="connsiteY1841" fmla="*/ 1262032 h 1972329"/>
                    <a:gd name="connsiteX1842" fmla="*/ 736602 w 1446440"/>
                    <a:gd name="connsiteY1842" fmla="*/ 1262836 h 1972329"/>
                    <a:gd name="connsiteX1843" fmla="*/ 737356 w 1446440"/>
                    <a:gd name="connsiteY1843" fmla="*/ 1263443 h 1972329"/>
                    <a:gd name="connsiteX1844" fmla="*/ 738197 w 1446440"/>
                    <a:gd name="connsiteY1844" fmla="*/ 1264272 h 1972329"/>
                    <a:gd name="connsiteX1845" fmla="*/ 739136 w 1446440"/>
                    <a:gd name="connsiteY1845" fmla="*/ 1265052 h 1972329"/>
                    <a:gd name="connsiteX1846" fmla="*/ 739940 w 1446440"/>
                    <a:gd name="connsiteY1846" fmla="*/ 1266005 h 1972329"/>
                    <a:gd name="connsiteX1847" fmla="*/ 740521 w 1446440"/>
                    <a:gd name="connsiteY1847" fmla="*/ 1266513 h 1972329"/>
                    <a:gd name="connsiteX1848" fmla="*/ 740991 w 1446440"/>
                    <a:gd name="connsiteY1848" fmla="*/ 1267045 h 1972329"/>
                    <a:gd name="connsiteX1849" fmla="*/ 741831 w 1446440"/>
                    <a:gd name="connsiteY1849" fmla="*/ 1267924 h 1972329"/>
                    <a:gd name="connsiteX1850" fmla="*/ 742585 w 1446440"/>
                    <a:gd name="connsiteY1850" fmla="*/ 1268716 h 1972329"/>
                    <a:gd name="connsiteX1851" fmla="*/ 743006 w 1446440"/>
                    <a:gd name="connsiteY1851" fmla="*/ 1269125 h 1972329"/>
                    <a:gd name="connsiteX1852" fmla="*/ 743599 w 1446440"/>
                    <a:gd name="connsiteY1852" fmla="*/ 1269818 h 1972329"/>
                    <a:gd name="connsiteX1853" fmla="*/ 743921 w 1446440"/>
                    <a:gd name="connsiteY1853" fmla="*/ 1270474 h 1972329"/>
                    <a:gd name="connsiteX1854" fmla="*/ 744254 w 1446440"/>
                    <a:gd name="connsiteY1854" fmla="*/ 1271130 h 1972329"/>
                    <a:gd name="connsiteX1855" fmla="*/ 744526 w 1446440"/>
                    <a:gd name="connsiteY1855" fmla="*/ 1271898 h 1972329"/>
                    <a:gd name="connsiteX1856" fmla="*/ 744736 w 1446440"/>
                    <a:gd name="connsiteY1856" fmla="*/ 1272801 h 1972329"/>
                    <a:gd name="connsiteX1857" fmla="*/ 744996 w 1446440"/>
                    <a:gd name="connsiteY1857" fmla="*/ 1273619 h 1972329"/>
                    <a:gd name="connsiteX1858" fmla="*/ 745070 w 1446440"/>
                    <a:gd name="connsiteY1858" fmla="*/ 1273841 h 1972329"/>
                    <a:gd name="connsiteX1859" fmla="*/ 745540 w 1446440"/>
                    <a:gd name="connsiteY1859" fmla="*/ 1274856 h 1972329"/>
                    <a:gd name="connsiteX1860" fmla="*/ 745787 w 1446440"/>
                    <a:gd name="connsiteY1860" fmla="*/ 1275760 h 1972329"/>
                    <a:gd name="connsiteX1861" fmla="*/ 746047 w 1446440"/>
                    <a:gd name="connsiteY1861" fmla="*/ 1276788 h 1972329"/>
                    <a:gd name="connsiteX1862" fmla="*/ 746281 w 1446440"/>
                    <a:gd name="connsiteY1862" fmla="*/ 1277654 h 1972329"/>
                    <a:gd name="connsiteX1863" fmla="*/ 746393 w 1446440"/>
                    <a:gd name="connsiteY1863" fmla="*/ 1278496 h 1972329"/>
                    <a:gd name="connsiteX1864" fmla="*/ 746356 w 1446440"/>
                    <a:gd name="connsiteY1864" fmla="*/ 1279462 h 1972329"/>
                    <a:gd name="connsiteX1865" fmla="*/ 746294 w 1446440"/>
                    <a:gd name="connsiteY1865" fmla="*/ 1280278 h 1972329"/>
                    <a:gd name="connsiteX1866" fmla="*/ 746244 w 1446440"/>
                    <a:gd name="connsiteY1866" fmla="*/ 1281331 h 1972329"/>
                    <a:gd name="connsiteX1867" fmla="*/ 746170 w 1446440"/>
                    <a:gd name="connsiteY1867" fmla="*/ 1282717 h 1972329"/>
                    <a:gd name="connsiteX1868" fmla="*/ 746009 w 1446440"/>
                    <a:gd name="connsiteY1868" fmla="*/ 1283658 h 1972329"/>
                    <a:gd name="connsiteX1869" fmla="*/ 745713 w 1446440"/>
                    <a:gd name="connsiteY1869" fmla="*/ 1284797 h 1972329"/>
                    <a:gd name="connsiteX1870" fmla="*/ 745453 w 1446440"/>
                    <a:gd name="connsiteY1870" fmla="*/ 1285800 h 1972329"/>
                    <a:gd name="connsiteX1871" fmla="*/ 745181 w 1446440"/>
                    <a:gd name="connsiteY1871" fmla="*/ 1286976 h 1972329"/>
                    <a:gd name="connsiteX1872" fmla="*/ 744736 w 1446440"/>
                    <a:gd name="connsiteY1872" fmla="*/ 1288238 h 1972329"/>
                    <a:gd name="connsiteX1873" fmla="*/ 744131 w 1446440"/>
                    <a:gd name="connsiteY1873" fmla="*/ 1289352 h 1972329"/>
                    <a:gd name="connsiteX1874" fmla="*/ 743822 w 1446440"/>
                    <a:gd name="connsiteY1874" fmla="*/ 1289947 h 1972329"/>
                    <a:gd name="connsiteX1875" fmla="*/ 743587 w 1446440"/>
                    <a:gd name="connsiteY1875" fmla="*/ 1290504 h 1972329"/>
                    <a:gd name="connsiteX1876" fmla="*/ 743055 w 1446440"/>
                    <a:gd name="connsiteY1876" fmla="*/ 1291420 h 1972329"/>
                    <a:gd name="connsiteX1877" fmla="*/ 742833 w 1446440"/>
                    <a:gd name="connsiteY1877" fmla="*/ 1291667 h 1972329"/>
                    <a:gd name="connsiteX1878" fmla="*/ 742684 w 1446440"/>
                    <a:gd name="connsiteY1878" fmla="*/ 1292051 h 1972329"/>
                    <a:gd name="connsiteX1879" fmla="*/ 742387 w 1446440"/>
                    <a:gd name="connsiteY1879" fmla="*/ 1292707 h 1972329"/>
                    <a:gd name="connsiteX1880" fmla="*/ 741893 w 1446440"/>
                    <a:gd name="connsiteY1880" fmla="*/ 1293450 h 1972329"/>
                    <a:gd name="connsiteX1881" fmla="*/ 740607 w 1446440"/>
                    <a:gd name="connsiteY1881" fmla="*/ 1294688 h 1972329"/>
                    <a:gd name="connsiteX1882" fmla="*/ 738741 w 1446440"/>
                    <a:gd name="connsiteY1882" fmla="*/ 1296260 h 1972329"/>
                    <a:gd name="connsiteX1883" fmla="*/ 737443 w 1446440"/>
                    <a:gd name="connsiteY1883" fmla="*/ 1297324 h 1972329"/>
                    <a:gd name="connsiteX1884" fmla="*/ 735477 w 1446440"/>
                    <a:gd name="connsiteY1884" fmla="*/ 1298971 h 1972329"/>
                    <a:gd name="connsiteX1885" fmla="*/ 733833 w 1446440"/>
                    <a:gd name="connsiteY1885" fmla="*/ 1301063 h 1972329"/>
                    <a:gd name="connsiteX1886" fmla="*/ 732313 w 1446440"/>
                    <a:gd name="connsiteY1886" fmla="*/ 1303724 h 1972329"/>
                    <a:gd name="connsiteX1887" fmla="*/ 731633 w 1446440"/>
                    <a:gd name="connsiteY1887" fmla="*/ 1307079 h 1972329"/>
                    <a:gd name="connsiteX1888" fmla="*/ 731818 w 1446440"/>
                    <a:gd name="connsiteY1888" fmla="*/ 1310087 h 1972329"/>
                    <a:gd name="connsiteX1889" fmla="*/ 731905 w 1446440"/>
                    <a:gd name="connsiteY1889" fmla="*/ 1311065 h 1972329"/>
                    <a:gd name="connsiteX1890" fmla="*/ 732028 w 1446440"/>
                    <a:gd name="connsiteY1890" fmla="*/ 1312031 h 1972329"/>
                    <a:gd name="connsiteX1891" fmla="*/ 732177 w 1446440"/>
                    <a:gd name="connsiteY1891" fmla="*/ 1313665 h 1972329"/>
                    <a:gd name="connsiteX1892" fmla="*/ 732374 w 1446440"/>
                    <a:gd name="connsiteY1892" fmla="*/ 1315745 h 1972329"/>
                    <a:gd name="connsiteX1893" fmla="*/ 732424 w 1446440"/>
                    <a:gd name="connsiteY1893" fmla="*/ 1316376 h 1972329"/>
                    <a:gd name="connsiteX1894" fmla="*/ 732609 w 1446440"/>
                    <a:gd name="connsiteY1894" fmla="*/ 1317601 h 1972329"/>
                    <a:gd name="connsiteX1895" fmla="*/ 732955 w 1446440"/>
                    <a:gd name="connsiteY1895" fmla="*/ 1319111 h 1972329"/>
                    <a:gd name="connsiteX1896" fmla="*/ 733363 w 1446440"/>
                    <a:gd name="connsiteY1896" fmla="*/ 1320560 h 1972329"/>
                    <a:gd name="connsiteX1897" fmla="*/ 733574 w 1446440"/>
                    <a:gd name="connsiteY1897" fmla="*/ 1321327 h 1972329"/>
                    <a:gd name="connsiteX1898" fmla="*/ 733685 w 1446440"/>
                    <a:gd name="connsiteY1898" fmla="*/ 1321649 h 1972329"/>
                    <a:gd name="connsiteX1899" fmla="*/ 733153 w 1446440"/>
                    <a:gd name="connsiteY1899" fmla="*/ 1321600 h 1972329"/>
                    <a:gd name="connsiteX1900" fmla="*/ 732275 w 1446440"/>
                    <a:gd name="connsiteY1900" fmla="*/ 1321513 h 1972329"/>
                    <a:gd name="connsiteX1901" fmla="*/ 731076 w 1446440"/>
                    <a:gd name="connsiteY1901" fmla="*/ 1321278 h 1972329"/>
                    <a:gd name="connsiteX1902" fmla="*/ 729272 w 1446440"/>
                    <a:gd name="connsiteY1902" fmla="*/ 1321191 h 1972329"/>
                    <a:gd name="connsiteX1903" fmla="*/ 727429 w 1446440"/>
                    <a:gd name="connsiteY1903" fmla="*/ 1320931 h 1972329"/>
                    <a:gd name="connsiteX1904" fmla="*/ 726045 w 1446440"/>
                    <a:gd name="connsiteY1904" fmla="*/ 1320684 h 1972329"/>
                    <a:gd name="connsiteX1905" fmla="*/ 724883 w 1446440"/>
                    <a:gd name="connsiteY1905" fmla="*/ 1320102 h 1972329"/>
                    <a:gd name="connsiteX1906" fmla="*/ 723993 w 1446440"/>
                    <a:gd name="connsiteY1906" fmla="*/ 1319483 h 1972329"/>
                    <a:gd name="connsiteX1907" fmla="*/ 723486 w 1446440"/>
                    <a:gd name="connsiteY1907" fmla="*/ 1319211 h 1972329"/>
                    <a:gd name="connsiteX1908" fmla="*/ 722868 w 1446440"/>
                    <a:gd name="connsiteY1908" fmla="*/ 1318753 h 1972329"/>
                    <a:gd name="connsiteX1909" fmla="*/ 721632 w 1446440"/>
                    <a:gd name="connsiteY1909" fmla="*/ 1318183 h 1972329"/>
                    <a:gd name="connsiteX1910" fmla="*/ 720606 w 1446440"/>
                    <a:gd name="connsiteY1910" fmla="*/ 1317836 h 1972329"/>
                    <a:gd name="connsiteX1911" fmla="*/ 719357 w 1446440"/>
                    <a:gd name="connsiteY1911" fmla="*/ 1317713 h 1972329"/>
                    <a:gd name="connsiteX1912" fmla="*/ 717565 w 1446440"/>
                    <a:gd name="connsiteY1912" fmla="*/ 1317440 h 1972329"/>
                    <a:gd name="connsiteX1913" fmla="*/ 715847 w 1446440"/>
                    <a:gd name="connsiteY1913" fmla="*/ 1316958 h 1972329"/>
                    <a:gd name="connsiteX1914" fmla="*/ 714548 w 1446440"/>
                    <a:gd name="connsiteY1914" fmla="*/ 1316042 h 1972329"/>
                    <a:gd name="connsiteX1915" fmla="*/ 713621 w 1446440"/>
                    <a:gd name="connsiteY1915" fmla="*/ 1315324 h 1972329"/>
                    <a:gd name="connsiteX1916" fmla="*/ 712595 w 1446440"/>
                    <a:gd name="connsiteY1916" fmla="*/ 1314816 h 1972329"/>
                    <a:gd name="connsiteX1917" fmla="*/ 711792 w 1446440"/>
                    <a:gd name="connsiteY1917" fmla="*/ 1314234 h 1972329"/>
                    <a:gd name="connsiteX1918" fmla="*/ 710766 w 1446440"/>
                    <a:gd name="connsiteY1918" fmla="*/ 1313590 h 1972329"/>
                    <a:gd name="connsiteX1919" fmla="*/ 709653 w 1446440"/>
                    <a:gd name="connsiteY1919" fmla="*/ 1312835 h 1972329"/>
                    <a:gd name="connsiteX1920" fmla="*/ 708639 w 1446440"/>
                    <a:gd name="connsiteY1920" fmla="*/ 1311944 h 1972329"/>
                    <a:gd name="connsiteX1921" fmla="*/ 708046 w 1446440"/>
                    <a:gd name="connsiteY1921" fmla="*/ 1310397 h 1972329"/>
                    <a:gd name="connsiteX1922" fmla="*/ 708157 w 1446440"/>
                    <a:gd name="connsiteY1922" fmla="*/ 1309530 h 1972329"/>
                    <a:gd name="connsiteX1923" fmla="*/ 708120 w 1446440"/>
                    <a:gd name="connsiteY1923" fmla="*/ 1308428 h 1972329"/>
                    <a:gd name="connsiteX1924" fmla="*/ 707428 w 1446440"/>
                    <a:gd name="connsiteY1924" fmla="*/ 1306782 h 1972329"/>
                    <a:gd name="connsiteX1925" fmla="*/ 706946 w 1446440"/>
                    <a:gd name="connsiteY1925" fmla="*/ 1305990 h 1972329"/>
                    <a:gd name="connsiteX1926" fmla="*/ 706575 w 1446440"/>
                    <a:gd name="connsiteY1926" fmla="*/ 1305457 h 1972329"/>
                    <a:gd name="connsiteX1927" fmla="*/ 706439 w 1446440"/>
                    <a:gd name="connsiteY1927" fmla="*/ 1305160 h 1972329"/>
                    <a:gd name="connsiteX1928" fmla="*/ 705363 w 1446440"/>
                    <a:gd name="connsiteY1928" fmla="*/ 1303749 h 1972329"/>
                    <a:gd name="connsiteX1929" fmla="*/ 705005 w 1446440"/>
                    <a:gd name="connsiteY1929" fmla="*/ 1303304 h 1972329"/>
                    <a:gd name="connsiteX1930" fmla="*/ 704387 w 1446440"/>
                    <a:gd name="connsiteY1930" fmla="*/ 1302239 h 1972329"/>
                    <a:gd name="connsiteX1931" fmla="*/ 703571 w 1446440"/>
                    <a:gd name="connsiteY1931" fmla="*/ 1301026 h 1972329"/>
                    <a:gd name="connsiteX1932" fmla="*/ 703311 w 1446440"/>
                    <a:gd name="connsiteY1932" fmla="*/ 1300432 h 1972329"/>
                    <a:gd name="connsiteX1933" fmla="*/ 702594 w 1446440"/>
                    <a:gd name="connsiteY1933" fmla="*/ 1299726 h 1972329"/>
                    <a:gd name="connsiteX1934" fmla="*/ 702125 w 1446440"/>
                    <a:gd name="connsiteY1934" fmla="*/ 1298983 h 1972329"/>
                    <a:gd name="connsiteX1935" fmla="*/ 701247 w 1446440"/>
                    <a:gd name="connsiteY1935" fmla="*/ 1297547 h 1972329"/>
                    <a:gd name="connsiteX1936" fmla="*/ 700765 w 1446440"/>
                    <a:gd name="connsiteY1936" fmla="*/ 1297102 h 1972329"/>
                    <a:gd name="connsiteX1937" fmla="*/ 700085 w 1446440"/>
                    <a:gd name="connsiteY1937" fmla="*/ 1297126 h 1972329"/>
                    <a:gd name="connsiteX1938" fmla="*/ 699516 w 1446440"/>
                    <a:gd name="connsiteY1938" fmla="*/ 1296433 h 1972329"/>
                    <a:gd name="connsiteX1939" fmla="*/ 699442 w 1446440"/>
                    <a:gd name="connsiteY1939" fmla="*/ 1295406 h 1972329"/>
                    <a:gd name="connsiteX1940" fmla="*/ 699269 w 1446440"/>
                    <a:gd name="connsiteY1940" fmla="*/ 1293846 h 1972329"/>
                    <a:gd name="connsiteX1941" fmla="*/ 699145 w 1446440"/>
                    <a:gd name="connsiteY1941" fmla="*/ 1292620 h 1972329"/>
                    <a:gd name="connsiteX1942" fmla="*/ 698898 w 1446440"/>
                    <a:gd name="connsiteY1942" fmla="*/ 1290813 h 1972329"/>
                    <a:gd name="connsiteX1943" fmla="*/ 698762 w 1446440"/>
                    <a:gd name="connsiteY1943" fmla="*/ 1289167 h 1972329"/>
                    <a:gd name="connsiteX1944" fmla="*/ 698515 w 1446440"/>
                    <a:gd name="connsiteY1944" fmla="*/ 1287557 h 1972329"/>
                    <a:gd name="connsiteX1945" fmla="*/ 698391 w 1446440"/>
                    <a:gd name="connsiteY1945" fmla="*/ 1286369 h 1972329"/>
                    <a:gd name="connsiteX1946" fmla="*/ 698157 w 1446440"/>
                    <a:gd name="connsiteY1946" fmla="*/ 1285564 h 1972329"/>
                    <a:gd name="connsiteX1947" fmla="*/ 698157 w 1446440"/>
                    <a:gd name="connsiteY1947" fmla="*/ 1284747 h 1972329"/>
                    <a:gd name="connsiteX1948" fmla="*/ 698502 w 1446440"/>
                    <a:gd name="connsiteY1948" fmla="*/ 1283819 h 1972329"/>
                    <a:gd name="connsiteX1949" fmla="*/ 698836 w 1446440"/>
                    <a:gd name="connsiteY1949" fmla="*/ 1282457 h 1972329"/>
                    <a:gd name="connsiteX1950" fmla="*/ 699108 w 1446440"/>
                    <a:gd name="connsiteY1950" fmla="*/ 1280934 h 1972329"/>
                    <a:gd name="connsiteX1951" fmla="*/ 699220 w 1446440"/>
                    <a:gd name="connsiteY1951" fmla="*/ 1279697 h 1972329"/>
                    <a:gd name="connsiteX1952" fmla="*/ 699380 w 1446440"/>
                    <a:gd name="connsiteY1952" fmla="*/ 1278929 h 1972329"/>
                    <a:gd name="connsiteX1953" fmla="*/ 698564 w 1446440"/>
                    <a:gd name="connsiteY1953" fmla="*/ 1277827 h 1972329"/>
                    <a:gd name="connsiteX1954" fmla="*/ 697452 w 1446440"/>
                    <a:gd name="connsiteY1954" fmla="*/ 1277097 h 1972329"/>
                    <a:gd name="connsiteX1955" fmla="*/ 695968 w 1446440"/>
                    <a:gd name="connsiteY1955" fmla="*/ 1276144 h 1972329"/>
                    <a:gd name="connsiteX1956" fmla="*/ 694695 w 1446440"/>
                    <a:gd name="connsiteY1956" fmla="*/ 1275104 h 1972329"/>
                    <a:gd name="connsiteX1957" fmla="*/ 693483 w 1446440"/>
                    <a:gd name="connsiteY1957" fmla="*/ 1274151 h 1972329"/>
                    <a:gd name="connsiteX1958" fmla="*/ 691963 w 1446440"/>
                    <a:gd name="connsiteY1958" fmla="*/ 1272467 h 1972329"/>
                    <a:gd name="connsiteX1959" fmla="*/ 691580 w 1446440"/>
                    <a:gd name="connsiteY1959" fmla="*/ 1271799 h 1972329"/>
                    <a:gd name="connsiteX1960" fmla="*/ 691221 w 1446440"/>
                    <a:gd name="connsiteY1960" fmla="*/ 1271279 h 1972329"/>
                    <a:gd name="connsiteX1961" fmla="*/ 690517 w 1446440"/>
                    <a:gd name="connsiteY1961" fmla="*/ 1270363 h 1972329"/>
                    <a:gd name="connsiteX1962" fmla="*/ 689157 w 1446440"/>
                    <a:gd name="connsiteY1962" fmla="*/ 1268803 h 1972329"/>
                    <a:gd name="connsiteX1963" fmla="*/ 688057 w 1446440"/>
                    <a:gd name="connsiteY1963" fmla="*/ 1267639 h 1972329"/>
                    <a:gd name="connsiteX1964" fmla="*/ 686734 w 1446440"/>
                    <a:gd name="connsiteY1964" fmla="*/ 1266500 h 1972329"/>
                    <a:gd name="connsiteX1965" fmla="*/ 686116 w 1446440"/>
                    <a:gd name="connsiteY1965" fmla="*/ 1266278 h 1972329"/>
                    <a:gd name="connsiteX1966" fmla="*/ 685646 w 1446440"/>
                    <a:gd name="connsiteY1966" fmla="*/ 1265263 h 1972329"/>
                    <a:gd name="connsiteX1967" fmla="*/ 685609 w 1446440"/>
                    <a:gd name="connsiteY1967" fmla="*/ 1264111 h 1972329"/>
                    <a:gd name="connsiteX1968" fmla="*/ 684694 w 1446440"/>
                    <a:gd name="connsiteY1968" fmla="*/ 1263703 h 1972329"/>
                    <a:gd name="connsiteX1969" fmla="*/ 682840 w 1446440"/>
                    <a:gd name="connsiteY1969" fmla="*/ 1263988 h 1972329"/>
                    <a:gd name="connsiteX1970" fmla="*/ 681319 w 1446440"/>
                    <a:gd name="connsiteY1970" fmla="*/ 1264409 h 1972329"/>
                    <a:gd name="connsiteX1971" fmla="*/ 679724 w 1446440"/>
                    <a:gd name="connsiteY1971" fmla="*/ 1265040 h 1972329"/>
                    <a:gd name="connsiteX1972" fmla="*/ 678723 w 1446440"/>
                    <a:gd name="connsiteY1972" fmla="*/ 1265572 h 1972329"/>
                    <a:gd name="connsiteX1973" fmla="*/ 677067 w 1446440"/>
                    <a:gd name="connsiteY1973" fmla="*/ 1266575 h 1972329"/>
                    <a:gd name="connsiteX1974" fmla="*/ 675905 w 1446440"/>
                    <a:gd name="connsiteY1974" fmla="*/ 1267243 h 1972329"/>
                    <a:gd name="connsiteX1975" fmla="*/ 674681 w 1446440"/>
                    <a:gd name="connsiteY1975" fmla="*/ 1267751 h 1972329"/>
                    <a:gd name="connsiteX1976" fmla="*/ 673815 w 1446440"/>
                    <a:gd name="connsiteY1976" fmla="*/ 1267590 h 1972329"/>
                    <a:gd name="connsiteX1977" fmla="*/ 673494 w 1446440"/>
                    <a:gd name="connsiteY1977" fmla="*/ 1268234 h 1972329"/>
                    <a:gd name="connsiteX1978" fmla="*/ 673655 w 1446440"/>
                    <a:gd name="connsiteY1978" fmla="*/ 1268853 h 1972329"/>
                    <a:gd name="connsiteX1979" fmla="*/ 673853 w 1446440"/>
                    <a:gd name="connsiteY1979" fmla="*/ 1269472 h 1972329"/>
                    <a:gd name="connsiteX1980" fmla="*/ 674396 w 1446440"/>
                    <a:gd name="connsiteY1980" fmla="*/ 1270598 h 1972329"/>
                    <a:gd name="connsiteX1981" fmla="*/ 674656 w 1446440"/>
                    <a:gd name="connsiteY1981" fmla="*/ 1271254 h 1972329"/>
                    <a:gd name="connsiteX1982" fmla="*/ 675077 w 1446440"/>
                    <a:gd name="connsiteY1982" fmla="*/ 1271910 h 1972329"/>
                    <a:gd name="connsiteX1983" fmla="*/ 675670 w 1446440"/>
                    <a:gd name="connsiteY1983" fmla="*/ 1271774 h 1972329"/>
                    <a:gd name="connsiteX1984" fmla="*/ 676078 w 1446440"/>
                    <a:gd name="connsiteY1984" fmla="*/ 1272170 h 1972329"/>
                    <a:gd name="connsiteX1985" fmla="*/ 676350 w 1446440"/>
                    <a:gd name="connsiteY1985" fmla="*/ 1272789 h 1972329"/>
                    <a:gd name="connsiteX1986" fmla="*/ 676090 w 1446440"/>
                    <a:gd name="connsiteY1986" fmla="*/ 1273420 h 1972329"/>
                    <a:gd name="connsiteX1987" fmla="*/ 675336 w 1446440"/>
                    <a:gd name="connsiteY1987" fmla="*/ 1274287 h 1972329"/>
                    <a:gd name="connsiteX1988" fmla="*/ 674310 w 1446440"/>
                    <a:gd name="connsiteY1988" fmla="*/ 1274485 h 1972329"/>
                    <a:gd name="connsiteX1989" fmla="*/ 673024 w 1446440"/>
                    <a:gd name="connsiteY1989" fmla="*/ 1274089 h 1972329"/>
                    <a:gd name="connsiteX1990" fmla="*/ 672320 w 1446440"/>
                    <a:gd name="connsiteY1990" fmla="*/ 1273767 h 1972329"/>
                    <a:gd name="connsiteX1991" fmla="*/ 671368 w 1446440"/>
                    <a:gd name="connsiteY1991" fmla="*/ 1273594 h 1972329"/>
                    <a:gd name="connsiteX1992" fmla="*/ 670639 w 1446440"/>
                    <a:gd name="connsiteY1992" fmla="*/ 1273990 h 1972329"/>
                    <a:gd name="connsiteX1993" fmla="*/ 669662 w 1446440"/>
                    <a:gd name="connsiteY1993" fmla="*/ 1273817 h 1972329"/>
                    <a:gd name="connsiteX1994" fmla="*/ 669031 w 1446440"/>
                    <a:gd name="connsiteY1994" fmla="*/ 1273631 h 1972329"/>
                    <a:gd name="connsiteX1995" fmla="*/ 668982 w 1446440"/>
                    <a:gd name="connsiteY1995" fmla="*/ 1272133 h 1972329"/>
                    <a:gd name="connsiteX1996" fmla="*/ 669439 w 1446440"/>
                    <a:gd name="connsiteY1996" fmla="*/ 1271613 h 1972329"/>
                    <a:gd name="connsiteX1997" fmla="*/ 669303 w 1446440"/>
                    <a:gd name="connsiteY1997" fmla="*/ 1270895 h 1972329"/>
                    <a:gd name="connsiteX1998" fmla="*/ 668759 w 1446440"/>
                    <a:gd name="connsiteY1998" fmla="*/ 1271031 h 1972329"/>
                    <a:gd name="connsiteX1999" fmla="*/ 668055 w 1446440"/>
                    <a:gd name="connsiteY1999" fmla="*/ 1270932 h 1972329"/>
                    <a:gd name="connsiteX2000" fmla="*/ 667288 w 1446440"/>
                    <a:gd name="connsiteY2000" fmla="*/ 1271118 h 1972329"/>
                    <a:gd name="connsiteX2001" fmla="*/ 666435 w 1446440"/>
                    <a:gd name="connsiteY2001" fmla="*/ 1271254 h 1972329"/>
                    <a:gd name="connsiteX2002" fmla="*/ 666114 w 1446440"/>
                    <a:gd name="connsiteY2002" fmla="*/ 1270598 h 1972329"/>
                    <a:gd name="connsiteX2003" fmla="*/ 666435 w 1446440"/>
                    <a:gd name="connsiteY2003" fmla="*/ 1269892 h 1972329"/>
                    <a:gd name="connsiteX2004" fmla="*/ 666881 w 1446440"/>
                    <a:gd name="connsiteY2004" fmla="*/ 1268840 h 1972329"/>
                    <a:gd name="connsiteX2005" fmla="*/ 666646 w 1446440"/>
                    <a:gd name="connsiteY2005" fmla="*/ 1268048 h 1972329"/>
                    <a:gd name="connsiteX2006" fmla="*/ 665632 w 1446440"/>
                    <a:gd name="connsiteY2006" fmla="*/ 1268023 h 1972329"/>
                    <a:gd name="connsiteX2007" fmla="*/ 664396 w 1446440"/>
                    <a:gd name="connsiteY2007" fmla="*/ 1268382 h 1972329"/>
                    <a:gd name="connsiteX2008" fmla="*/ 663827 w 1446440"/>
                    <a:gd name="connsiteY2008" fmla="*/ 1268481 h 1972329"/>
                    <a:gd name="connsiteX2009" fmla="*/ 663308 w 1446440"/>
                    <a:gd name="connsiteY2009" fmla="*/ 1268494 h 1972329"/>
                    <a:gd name="connsiteX2010" fmla="*/ 662690 w 1446440"/>
                    <a:gd name="connsiteY2010" fmla="*/ 1268122 h 1972329"/>
                    <a:gd name="connsiteX2011" fmla="*/ 662245 w 1446440"/>
                    <a:gd name="connsiteY2011" fmla="*/ 1267714 h 1972329"/>
                    <a:gd name="connsiteX2012" fmla="*/ 661009 w 1446440"/>
                    <a:gd name="connsiteY2012" fmla="*/ 1267380 h 1972329"/>
                    <a:gd name="connsiteX2013" fmla="*/ 660143 w 1446440"/>
                    <a:gd name="connsiteY2013" fmla="*/ 1267169 h 1972329"/>
                    <a:gd name="connsiteX2014" fmla="*/ 658487 w 1446440"/>
                    <a:gd name="connsiteY2014" fmla="*/ 1267008 h 1972329"/>
                    <a:gd name="connsiteX2015" fmla="*/ 657671 w 1446440"/>
                    <a:gd name="connsiteY2015" fmla="*/ 1266847 h 1972329"/>
                    <a:gd name="connsiteX2016" fmla="*/ 656484 w 1446440"/>
                    <a:gd name="connsiteY2016" fmla="*/ 1266761 h 1972329"/>
                    <a:gd name="connsiteX2017" fmla="*/ 655619 w 1446440"/>
                    <a:gd name="connsiteY2017" fmla="*/ 1266798 h 1972329"/>
                    <a:gd name="connsiteX2018" fmla="*/ 654951 w 1446440"/>
                    <a:gd name="connsiteY2018" fmla="*/ 1266711 h 1972329"/>
                    <a:gd name="connsiteX2019" fmla="*/ 654061 w 1446440"/>
                    <a:gd name="connsiteY2019" fmla="*/ 1266303 h 1972329"/>
                    <a:gd name="connsiteX2020" fmla="*/ 653999 w 1446440"/>
                    <a:gd name="connsiteY2020" fmla="*/ 1265337 h 1972329"/>
                    <a:gd name="connsiteX2021" fmla="*/ 653715 w 1446440"/>
                    <a:gd name="connsiteY2021" fmla="*/ 1264792 h 1972329"/>
                    <a:gd name="connsiteX2022" fmla="*/ 652713 w 1446440"/>
                    <a:gd name="connsiteY2022" fmla="*/ 1264508 h 1972329"/>
                    <a:gd name="connsiteX2023" fmla="*/ 652133 w 1446440"/>
                    <a:gd name="connsiteY2023" fmla="*/ 1264149 h 1972329"/>
                    <a:gd name="connsiteX2024" fmla="*/ 652441 w 1446440"/>
                    <a:gd name="connsiteY2024" fmla="*/ 1263307 h 1972329"/>
                    <a:gd name="connsiteX2025" fmla="*/ 652850 w 1446440"/>
                    <a:gd name="connsiteY2025" fmla="*/ 1262886 h 1972329"/>
                    <a:gd name="connsiteX2026" fmla="*/ 653394 w 1446440"/>
                    <a:gd name="connsiteY2026" fmla="*/ 1262576 h 1972329"/>
                    <a:gd name="connsiteX2027" fmla="*/ 653159 w 1446440"/>
                    <a:gd name="connsiteY2027" fmla="*/ 1261957 h 1972329"/>
                    <a:gd name="connsiteX2028" fmla="*/ 652528 w 1446440"/>
                    <a:gd name="connsiteY2028" fmla="*/ 1261165 h 1972329"/>
                    <a:gd name="connsiteX2029" fmla="*/ 652998 w 1446440"/>
                    <a:gd name="connsiteY2029" fmla="*/ 1260311 h 1972329"/>
                    <a:gd name="connsiteX2030" fmla="*/ 652751 w 1446440"/>
                    <a:gd name="connsiteY2030" fmla="*/ 1259717 h 1972329"/>
                    <a:gd name="connsiteX2031" fmla="*/ 652640 w 1446440"/>
                    <a:gd name="connsiteY2031" fmla="*/ 1259618 h 1972329"/>
                    <a:gd name="connsiteX2032" fmla="*/ 652083 w 1446440"/>
                    <a:gd name="connsiteY2032" fmla="*/ 1260051 h 1972329"/>
                    <a:gd name="connsiteX2033" fmla="*/ 651366 w 1446440"/>
                    <a:gd name="connsiteY2033" fmla="*/ 1260323 h 1972329"/>
                    <a:gd name="connsiteX2034" fmla="*/ 650451 w 1446440"/>
                    <a:gd name="connsiteY2034" fmla="*/ 1259803 h 1972329"/>
                    <a:gd name="connsiteX2035" fmla="*/ 649796 w 1446440"/>
                    <a:gd name="connsiteY2035" fmla="*/ 1260212 h 1972329"/>
                    <a:gd name="connsiteX2036" fmla="*/ 649376 w 1446440"/>
                    <a:gd name="connsiteY2036" fmla="*/ 1260905 h 1972329"/>
                    <a:gd name="connsiteX2037" fmla="*/ 649166 w 1446440"/>
                    <a:gd name="connsiteY2037" fmla="*/ 1261499 h 1972329"/>
                    <a:gd name="connsiteX2038" fmla="*/ 648634 w 1446440"/>
                    <a:gd name="connsiteY2038" fmla="*/ 1262651 h 1972329"/>
                    <a:gd name="connsiteX2039" fmla="*/ 648585 w 1446440"/>
                    <a:gd name="connsiteY2039" fmla="*/ 1263468 h 1972329"/>
                    <a:gd name="connsiteX2040" fmla="*/ 647361 w 1446440"/>
                    <a:gd name="connsiteY2040" fmla="*/ 1264347 h 1972329"/>
                    <a:gd name="connsiteX2041" fmla="*/ 646582 w 1446440"/>
                    <a:gd name="connsiteY2041" fmla="*/ 1264074 h 1972329"/>
                    <a:gd name="connsiteX2042" fmla="*/ 645865 w 1446440"/>
                    <a:gd name="connsiteY2042" fmla="*/ 1264520 h 1972329"/>
                    <a:gd name="connsiteX2043" fmla="*/ 645160 w 1446440"/>
                    <a:gd name="connsiteY2043" fmla="*/ 1264681 h 1972329"/>
                    <a:gd name="connsiteX2044" fmla="*/ 644703 w 1446440"/>
                    <a:gd name="connsiteY2044" fmla="*/ 1264297 h 1972329"/>
                    <a:gd name="connsiteX2045" fmla="*/ 644184 w 1446440"/>
                    <a:gd name="connsiteY2045" fmla="*/ 1264743 h 1972329"/>
                    <a:gd name="connsiteX2046" fmla="*/ 643739 w 1446440"/>
                    <a:gd name="connsiteY2046" fmla="*/ 1265510 h 1972329"/>
                    <a:gd name="connsiteX2047" fmla="*/ 643442 w 1446440"/>
                    <a:gd name="connsiteY2047" fmla="*/ 1266067 h 1972329"/>
                    <a:gd name="connsiteX2048" fmla="*/ 642935 w 1446440"/>
                    <a:gd name="connsiteY2048" fmla="*/ 1266959 h 1972329"/>
                    <a:gd name="connsiteX2049" fmla="*/ 643281 w 1446440"/>
                    <a:gd name="connsiteY2049" fmla="*/ 1268060 h 1972329"/>
                    <a:gd name="connsiteX2050" fmla="*/ 643640 w 1446440"/>
                    <a:gd name="connsiteY2050" fmla="*/ 1268531 h 1972329"/>
                    <a:gd name="connsiteX2051" fmla="*/ 643133 w 1446440"/>
                    <a:gd name="connsiteY2051" fmla="*/ 1269831 h 1972329"/>
                    <a:gd name="connsiteX2052" fmla="*/ 642725 w 1446440"/>
                    <a:gd name="connsiteY2052" fmla="*/ 1270350 h 1972329"/>
                    <a:gd name="connsiteX2053" fmla="*/ 642194 w 1446440"/>
                    <a:gd name="connsiteY2053" fmla="*/ 1271093 h 1972329"/>
                    <a:gd name="connsiteX2054" fmla="*/ 642713 w 1446440"/>
                    <a:gd name="connsiteY2054" fmla="*/ 1272096 h 1972329"/>
                    <a:gd name="connsiteX2055" fmla="*/ 642528 w 1446440"/>
                    <a:gd name="connsiteY2055" fmla="*/ 1272851 h 1972329"/>
                    <a:gd name="connsiteX2056" fmla="*/ 642095 w 1446440"/>
                    <a:gd name="connsiteY2056" fmla="*/ 1273581 h 1972329"/>
                    <a:gd name="connsiteX2057" fmla="*/ 641971 w 1446440"/>
                    <a:gd name="connsiteY2057" fmla="*/ 1274844 h 1972329"/>
                    <a:gd name="connsiteX2058" fmla="*/ 641538 w 1446440"/>
                    <a:gd name="connsiteY2058" fmla="*/ 1275624 h 1972329"/>
                    <a:gd name="connsiteX2059" fmla="*/ 642305 w 1446440"/>
                    <a:gd name="connsiteY2059" fmla="*/ 1276837 h 1972329"/>
                    <a:gd name="connsiteX2060" fmla="*/ 642676 w 1446440"/>
                    <a:gd name="connsiteY2060" fmla="*/ 1277320 h 1972329"/>
                    <a:gd name="connsiteX2061" fmla="*/ 643380 w 1446440"/>
                    <a:gd name="connsiteY2061" fmla="*/ 1277716 h 1972329"/>
                    <a:gd name="connsiteX2062" fmla="*/ 644011 w 1446440"/>
                    <a:gd name="connsiteY2062" fmla="*/ 1277790 h 1972329"/>
                    <a:gd name="connsiteX2063" fmla="*/ 644629 w 1446440"/>
                    <a:gd name="connsiteY2063" fmla="*/ 1277939 h 1972329"/>
                    <a:gd name="connsiteX2064" fmla="*/ 645086 w 1446440"/>
                    <a:gd name="connsiteY2064" fmla="*/ 1278521 h 1972329"/>
                    <a:gd name="connsiteX2065" fmla="*/ 645667 w 1446440"/>
                    <a:gd name="connsiteY2065" fmla="*/ 1279177 h 1972329"/>
                    <a:gd name="connsiteX2066" fmla="*/ 646125 w 1446440"/>
                    <a:gd name="connsiteY2066" fmla="*/ 1279474 h 1972329"/>
                    <a:gd name="connsiteX2067" fmla="*/ 646817 w 1446440"/>
                    <a:gd name="connsiteY2067" fmla="*/ 1279412 h 1972329"/>
                    <a:gd name="connsiteX2068" fmla="*/ 647633 w 1446440"/>
                    <a:gd name="connsiteY2068" fmla="*/ 1278991 h 1972329"/>
                    <a:gd name="connsiteX2069" fmla="*/ 648313 w 1446440"/>
                    <a:gd name="connsiteY2069" fmla="*/ 1278929 h 1972329"/>
                    <a:gd name="connsiteX2070" fmla="*/ 649104 w 1446440"/>
                    <a:gd name="connsiteY2070" fmla="*/ 1279053 h 1972329"/>
                    <a:gd name="connsiteX2071" fmla="*/ 649611 w 1446440"/>
                    <a:gd name="connsiteY2071" fmla="*/ 1279387 h 1972329"/>
                    <a:gd name="connsiteX2072" fmla="*/ 650105 w 1446440"/>
                    <a:gd name="connsiteY2072" fmla="*/ 1280019 h 1972329"/>
                    <a:gd name="connsiteX2073" fmla="*/ 650031 w 1446440"/>
                    <a:gd name="connsiteY2073" fmla="*/ 1280687 h 1972329"/>
                    <a:gd name="connsiteX2074" fmla="*/ 649697 w 1446440"/>
                    <a:gd name="connsiteY2074" fmla="*/ 1281318 h 1972329"/>
                    <a:gd name="connsiteX2075" fmla="*/ 648807 w 1446440"/>
                    <a:gd name="connsiteY2075" fmla="*/ 1282012 h 1972329"/>
                    <a:gd name="connsiteX2076" fmla="*/ 648473 w 1446440"/>
                    <a:gd name="connsiteY2076" fmla="*/ 1282779 h 1972329"/>
                    <a:gd name="connsiteX2077" fmla="*/ 648696 w 1446440"/>
                    <a:gd name="connsiteY2077" fmla="*/ 1283584 h 1972329"/>
                    <a:gd name="connsiteX2078" fmla="*/ 648770 w 1446440"/>
                    <a:gd name="connsiteY2078" fmla="*/ 1284252 h 1972329"/>
                    <a:gd name="connsiteX2079" fmla="*/ 648943 w 1446440"/>
                    <a:gd name="connsiteY2079" fmla="*/ 1285341 h 1972329"/>
                    <a:gd name="connsiteX2080" fmla="*/ 649228 w 1446440"/>
                    <a:gd name="connsiteY2080" fmla="*/ 1285849 h 1972329"/>
                    <a:gd name="connsiteX2081" fmla="*/ 649166 w 1446440"/>
                    <a:gd name="connsiteY2081" fmla="*/ 1287000 h 1972329"/>
                    <a:gd name="connsiteX2082" fmla="*/ 649252 w 1446440"/>
                    <a:gd name="connsiteY2082" fmla="*/ 1287644 h 1972329"/>
                    <a:gd name="connsiteX2083" fmla="*/ 649944 w 1446440"/>
                    <a:gd name="connsiteY2083" fmla="*/ 1288857 h 1972329"/>
                    <a:gd name="connsiteX2084" fmla="*/ 650328 w 1446440"/>
                    <a:gd name="connsiteY2084" fmla="*/ 1289315 h 1972329"/>
                    <a:gd name="connsiteX2085" fmla="*/ 651032 w 1446440"/>
                    <a:gd name="connsiteY2085" fmla="*/ 1289885 h 1972329"/>
                    <a:gd name="connsiteX2086" fmla="*/ 651824 w 1446440"/>
                    <a:gd name="connsiteY2086" fmla="*/ 1290417 h 1972329"/>
                    <a:gd name="connsiteX2087" fmla="*/ 651824 w 1446440"/>
                    <a:gd name="connsiteY2087" fmla="*/ 1291878 h 1972329"/>
                    <a:gd name="connsiteX2088" fmla="*/ 651588 w 1446440"/>
                    <a:gd name="connsiteY2088" fmla="*/ 1293338 h 1972329"/>
                    <a:gd name="connsiteX2089" fmla="*/ 651663 w 1446440"/>
                    <a:gd name="connsiteY2089" fmla="*/ 1294316 h 1972329"/>
                    <a:gd name="connsiteX2090" fmla="*/ 652194 w 1446440"/>
                    <a:gd name="connsiteY2090" fmla="*/ 1294762 h 1972329"/>
                    <a:gd name="connsiteX2091" fmla="*/ 652912 w 1446440"/>
                    <a:gd name="connsiteY2091" fmla="*/ 1295171 h 1972329"/>
                    <a:gd name="connsiteX2092" fmla="*/ 653418 w 1446440"/>
                    <a:gd name="connsiteY2092" fmla="*/ 1295505 h 1972329"/>
                    <a:gd name="connsiteX2093" fmla="*/ 653876 w 1446440"/>
                    <a:gd name="connsiteY2093" fmla="*/ 1295975 h 1972329"/>
                    <a:gd name="connsiteX2094" fmla="*/ 653826 w 1446440"/>
                    <a:gd name="connsiteY2094" fmla="*/ 1296631 h 1972329"/>
                    <a:gd name="connsiteX2095" fmla="*/ 654296 w 1446440"/>
                    <a:gd name="connsiteY2095" fmla="*/ 1297064 h 1972329"/>
                    <a:gd name="connsiteX2096" fmla="*/ 654926 w 1446440"/>
                    <a:gd name="connsiteY2096" fmla="*/ 1297473 h 1972329"/>
                    <a:gd name="connsiteX2097" fmla="*/ 654123 w 1446440"/>
                    <a:gd name="connsiteY2097" fmla="*/ 1298934 h 1972329"/>
                    <a:gd name="connsiteX2098" fmla="*/ 653727 w 1446440"/>
                    <a:gd name="connsiteY2098" fmla="*/ 1300172 h 1972329"/>
                    <a:gd name="connsiteX2099" fmla="*/ 653431 w 1446440"/>
                    <a:gd name="connsiteY2099" fmla="*/ 1300815 h 1972329"/>
                    <a:gd name="connsiteX2100" fmla="*/ 652912 w 1446440"/>
                    <a:gd name="connsiteY2100" fmla="*/ 1301199 h 1972329"/>
                    <a:gd name="connsiteX2101" fmla="*/ 652219 w 1446440"/>
                    <a:gd name="connsiteY2101" fmla="*/ 1301038 h 1972329"/>
                    <a:gd name="connsiteX2102" fmla="*/ 651465 w 1446440"/>
                    <a:gd name="connsiteY2102" fmla="*/ 1300951 h 1972329"/>
                    <a:gd name="connsiteX2103" fmla="*/ 650773 w 1446440"/>
                    <a:gd name="connsiteY2103" fmla="*/ 1301781 h 1972329"/>
                    <a:gd name="connsiteX2104" fmla="*/ 650600 w 1446440"/>
                    <a:gd name="connsiteY2104" fmla="*/ 1302090 h 1972329"/>
                    <a:gd name="connsiteX2105" fmla="*/ 650340 w 1446440"/>
                    <a:gd name="connsiteY2105" fmla="*/ 1302536 h 1972329"/>
                    <a:gd name="connsiteX2106" fmla="*/ 649635 w 1446440"/>
                    <a:gd name="connsiteY2106" fmla="*/ 1303341 h 1972329"/>
                    <a:gd name="connsiteX2107" fmla="*/ 649302 w 1446440"/>
                    <a:gd name="connsiteY2107" fmla="*/ 1303836 h 1972329"/>
                    <a:gd name="connsiteX2108" fmla="*/ 649326 w 1446440"/>
                    <a:gd name="connsiteY2108" fmla="*/ 1304876 h 1972329"/>
                    <a:gd name="connsiteX2109" fmla="*/ 649215 w 1446440"/>
                    <a:gd name="connsiteY2109" fmla="*/ 1305482 h 1972329"/>
                    <a:gd name="connsiteX2110" fmla="*/ 648894 w 1446440"/>
                    <a:gd name="connsiteY2110" fmla="*/ 1306188 h 1972329"/>
                    <a:gd name="connsiteX2111" fmla="*/ 648226 w 1446440"/>
                    <a:gd name="connsiteY2111" fmla="*/ 1307079 h 1972329"/>
                    <a:gd name="connsiteX2112" fmla="*/ 647794 w 1446440"/>
                    <a:gd name="connsiteY2112" fmla="*/ 1307698 h 1972329"/>
                    <a:gd name="connsiteX2113" fmla="*/ 647126 w 1446440"/>
                    <a:gd name="connsiteY2113" fmla="*/ 1308540 h 1972329"/>
                    <a:gd name="connsiteX2114" fmla="*/ 646545 w 1446440"/>
                    <a:gd name="connsiteY2114" fmla="*/ 1309567 h 1972329"/>
                    <a:gd name="connsiteX2115" fmla="*/ 646409 w 1446440"/>
                    <a:gd name="connsiteY2115" fmla="*/ 1309963 h 1972329"/>
                    <a:gd name="connsiteX2116" fmla="*/ 646335 w 1446440"/>
                    <a:gd name="connsiteY2116" fmla="*/ 1310162 h 1972329"/>
                    <a:gd name="connsiteX2117" fmla="*/ 646817 w 1446440"/>
                    <a:gd name="connsiteY2117" fmla="*/ 1310632 h 1972329"/>
                    <a:gd name="connsiteX2118" fmla="*/ 647200 w 1446440"/>
                    <a:gd name="connsiteY2118" fmla="*/ 1311239 h 1972329"/>
                    <a:gd name="connsiteX2119" fmla="*/ 647188 w 1446440"/>
                    <a:gd name="connsiteY2119" fmla="*/ 1311882 h 1972329"/>
                    <a:gd name="connsiteX2120" fmla="*/ 647509 w 1446440"/>
                    <a:gd name="connsiteY2120" fmla="*/ 1312798 h 1972329"/>
                    <a:gd name="connsiteX2121" fmla="*/ 647695 w 1446440"/>
                    <a:gd name="connsiteY2121" fmla="*/ 1313764 h 1972329"/>
                    <a:gd name="connsiteX2122" fmla="*/ 648201 w 1446440"/>
                    <a:gd name="connsiteY2122" fmla="*/ 1314816 h 1972329"/>
                    <a:gd name="connsiteX2123" fmla="*/ 648968 w 1446440"/>
                    <a:gd name="connsiteY2123" fmla="*/ 1315175 h 1972329"/>
                    <a:gd name="connsiteX2124" fmla="*/ 649289 w 1446440"/>
                    <a:gd name="connsiteY2124" fmla="*/ 1315819 h 1972329"/>
                    <a:gd name="connsiteX2125" fmla="*/ 650130 w 1446440"/>
                    <a:gd name="connsiteY2125" fmla="*/ 1316784 h 1972329"/>
                    <a:gd name="connsiteX2126" fmla="*/ 650760 w 1446440"/>
                    <a:gd name="connsiteY2126" fmla="*/ 1317279 h 1972329"/>
                    <a:gd name="connsiteX2127" fmla="*/ 650797 w 1446440"/>
                    <a:gd name="connsiteY2127" fmla="*/ 1317279 h 1972329"/>
                    <a:gd name="connsiteX2128" fmla="*/ 651341 w 1446440"/>
                    <a:gd name="connsiteY2128" fmla="*/ 1317279 h 1972329"/>
                    <a:gd name="connsiteX2129" fmla="*/ 651688 w 1446440"/>
                    <a:gd name="connsiteY2129" fmla="*/ 1316685 h 1972329"/>
                    <a:gd name="connsiteX2130" fmla="*/ 651811 w 1446440"/>
                    <a:gd name="connsiteY2130" fmla="*/ 1317626 h 1972329"/>
                    <a:gd name="connsiteX2131" fmla="*/ 651700 w 1446440"/>
                    <a:gd name="connsiteY2131" fmla="*/ 1318468 h 1972329"/>
                    <a:gd name="connsiteX2132" fmla="*/ 652565 w 1446440"/>
                    <a:gd name="connsiteY2132" fmla="*/ 1319186 h 1972329"/>
                    <a:gd name="connsiteX2133" fmla="*/ 653282 w 1446440"/>
                    <a:gd name="connsiteY2133" fmla="*/ 1319322 h 1972329"/>
                    <a:gd name="connsiteX2134" fmla="*/ 653913 w 1446440"/>
                    <a:gd name="connsiteY2134" fmla="*/ 1319087 h 1972329"/>
                    <a:gd name="connsiteX2135" fmla="*/ 654618 w 1446440"/>
                    <a:gd name="connsiteY2135" fmla="*/ 1318777 h 1972329"/>
                    <a:gd name="connsiteX2136" fmla="*/ 655334 w 1446440"/>
                    <a:gd name="connsiteY2136" fmla="*/ 1318418 h 1972329"/>
                    <a:gd name="connsiteX2137" fmla="*/ 656039 w 1446440"/>
                    <a:gd name="connsiteY2137" fmla="*/ 1318196 h 1972329"/>
                    <a:gd name="connsiteX2138" fmla="*/ 657115 w 1446440"/>
                    <a:gd name="connsiteY2138" fmla="*/ 1318196 h 1972329"/>
                    <a:gd name="connsiteX2139" fmla="*/ 657522 w 1446440"/>
                    <a:gd name="connsiteY2139" fmla="*/ 1318567 h 1972329"/>
                    <a:gd name="connsiteX2140" fmla="*/ 657436 w 1446440"/>
                    <a:gd name="connsiteY2140" fmla="*/ 1319173 h 1972329"/>
                    <a:gd name="connsiteX2141" fmla="*/ 657312 w 1446440"/>
                    <a:gd name="connsiteY2141" fmla="*/ 1319817 h 1972329"/>
                    <a:gd name="connsiteX2142" fmla="*/ 657300 w 1446440"/>
                    <a:gd name="connsiteY2142" fmla="*/ 1320622 h 1972329"/>
                    <a:gd name="connsiteX2143" fmla="*/ 657485 w 1446440"/>
                    <a:gd name="connsiteY2143" fmla="*/ 1321204 h 1972329"/>
                    <a:gd name="connsiteX2144" fmla="*/ 658190 w 1446440"/>
                    <a:gd name="connsiteY2144" fmla="*/ 1321724 h 1972329"/>
                    <a:gd name="connsiteX2145" fmla="*/ 659166 w 1446440"/>
                    <a:gd name="connsiteY2145" fmla="*/ 1323073 h 1972329"/>
                    <a:gd name="connsiteX2146" fmla="*/ 659587 w 1446440"/>
                    <a:gd name="connsiteY2146" fmla="*/ 1323828 h 1972329"/>
                    <a:gd name="connsiteX2147" fmla="*/ 660057 w 1446440"/>
                    <a:gd name="connsiteY2147" fmla="*/ 1324497 h 1972329"/>
                    <a:gd name="connsiteX2148" fmla="*/ 660823 w 1446440"/>
                    <a:gd name="connsiteY2148" fmla="*/ 1324868 h 1972329"/>
                    <a:gd name="connsiteX2149" fmla="*/ 661565 w 1446440"/>
                    <a:gd name="connsiteY2149" fmla="*/ 1325202 h 1972329"/>
                    <a:gd name="connsiteX2150" fmla="*/ 661973 w 1446440"/>
                    <a:gd name="connsiteY2150" fmla="*/ 1325660 h 1972329"/>
                    <a:gd name="connsiteX2151" fmla="*/ 661540 w 1446440"/>
                    <a:gd name="connsiteY2151" fmla="*/ 1326329 h 1972329"/>
                    <a:gd name="connsiteX2152" fmla="*/ 660872 w 1446440"/>
                    <a:gd name="connsiteY2152" fmla="*/ 1326564 h 1972329"/>
                    <a:gd name="connsiteX2153" fmla="*/ 659847 w 1446440"/>
                    <a:gd name="connsiteY2153" fmla="*/ 1326848 h 1972329"/>
                    <a:gd name="connsiteX2154" fmla="*/ 659303 w 1446440"/>
                    <a:gd name="connsiteY2154" fmla="*/ 1326985 h 1972329"/>
                    <a:gd name="connsiteX2155" fmla="*/ 658722 w 1446440"/>
                    <a:gd name="connsiteY2155" fmla="*/ 1327888 h 1972329"/>
                    <a:gd name="connsiteX2156" fmla="*/ 658375 w 1446440"/>
                    <a:gd name="connsiteY2156" fmla="*/ 1328804 h 1972329"/>
                    <a:gd name="connsiteX2157" fmla="*/ 658153 w 1446440"/>
                    <a:gd name="connsiteY2157" fmla="*/ 1330290 h 1972329"/>
                    <a:gd name="connsiteX2158" fmla="*/ 658116 w 1446440"/>
                    <a:gd name="connsiteY2158" fmla="*/ 1330995 h 1972329"/>
                    <a:gd name="connsiteX2159" fmla="*/ 658079 w 1446440"/>
                    <a:gd name="connsiteY2159" fmla="*/ 1331825 h 1972329"/>
                    <a:gd name="connsiteX2160" fmla="*/ 657559 w 1446440"/>
                    <a:gd name="connsiteY2160" fmla="*/ 1332741 h 1972329"/>
                    <a:gd name="connsiteX2161" fmla="*/ 657090 w 1446440"/>
                    <a:gd name="connsiteY2161" fmla="*/ 1334226 h 1972329"/>
                    <a:gd name="connsiteX2162" fmla="*/ 656978 w 1446440"/>
                    <a:gd name="connsiteY2162" fmla="*/ 1334437 h 1972329"/>
                    <a:gd name="connsiteX2163" fmla="*/ 656706 w 1446440"/>
                    <a:gd name="connsiteY2163" fmla="*/ 1334957 h 1972329"/>
                    <a:gd name="connsiteX2164" fmla="*/ 656101 w 1446440"/>
                    <a:gd name="connsiteY2164" fmla="*/ 1335761 h 1972329"/>
                    <a:gd name="connsiteX2165" fmla="*/ 655433 w 1446440"/>
                    <a:gd name="connsiteY2165" fmla="*/ 1336529 h 1972329"/>
                    <a:gd name="connsiteX2166" fmla="*/ 654654 w 1446440"/>
                    <a:gd name="connsiteY2166" fmla="*/ 1337111 h 1972329"/>
                    <a:gd name="connsiteX2167" fmla="*/ 653765 w 1446440"/>
                    <a:gd name="connsiteY2167" fmla="*/ 1337631 h 1972329"/>
                    <a:gd name="connsiteX2168" fmla="*/ 653146 w 1446440"/>
                    <a:gd name="connsiteY2168" fmla="*/ 1337965 h 1972329"/>
                    <a:gd name="connsiteX2169" fmla="*/ 652578 w 1446440"/>
                    <a:gd name="connsiteY2169" fmla="*/ 1338361 h 1972329"/>
                    <a:gd name="connsiteX2170" fmla="*/ 651898 w 1446440"/>
                    <a:gd name="connsiteY2170" fmla="*/ 1338955 h 1972329"/>
                    <a:gd name="connsiteX2171" fmla="*/ 650872 w 1446440"/>
                    <a:gd name="connsiteY2171" fmla="*/ 1339611 h 1972329"/>
                    <a:gd name="connsiteX2172" fmla="*/ 650797 w 1446440"/>
                    <a:gd name="connsiteY2172" fmla="*/ 1339661 h 1972329"/>
                    <a:gd name="connsiteX2173" fmla="*/ 650278 w 1446440"/>
                    <a:gd name="connsiteY2173" fmla="*/ 1339958 h 1972329"/>
                    <a:gd name="connsiteX2174" fmla="*/ 649734 w 1446440"/>
                    <a:gd name="connsiteY2174" fmla="*/ 1340416 h 1972329"/>
                    <a:gd name="connsiteX2175" fmla="*/ 648980 w 1446440"/>
                    <a:gd name="connsiteY2175" fmla="*/ 1340825 h 1972329"/>
                    <a:gd name="connsiteX2176" fmla="*/ 647831 w 1446440"/>
                    <a:gd name="connsiteY2176" fmla="*/ 1341097 h 1972329"/>
                    <a:gd name="connsiteX2177" fmla="*/ 647250 w 1446440"/>
                    <a:gd name="connsiteY2177" fmla="*/ 1341146 h 1972329"/>
                    <a:gd name="connsiteX2178" fmla="*/ 646211 w 1446440"/>
                    <a:gd name="connsiteY2178" fmla="*/ 1340973 h 1972329"/>
                    <a:gd name="connsiteX2179" fmla="*/ 645704 w 1446440"/>
                    <a:gd name="connsiteY2179" fmla="*/ 1340614 h 1972329"/>
                    <a:gd name="connsiteX2180" fmla="*/ 645197 w 1446440"/>
                    <a:gd name="connsiteY2180" fmla="*/ 1340131 h 1972329"/>
                    <a:gd name="connsiteX2181" fmla="*/ 644332 w 1446440"/>
                    <a:gd name="connsiteY2181" fmla="*/ 1339574 h 1972329"/>
                    <a:gd name="connsiteX2182" fmla="*/ 643491 w 1446440"/>
                    <a:gd name="connsiteY2182" fmla="*/ 1339351 h 1972329"/>
                    <a:gd name="connsiteX2183" fmla="*/ 642428 w 1446440"/>
                    <a:gd name="connsiteY2183" fmla="*/ 1339227 h 1972329"/>
                    <a:gd name="connsiteX2184" fmla="*/ 641675 w 1446440"/>
                    <a:gd name="connsiteY2184" fmla="*/ 1338980 h 1972329"/>
                    <a:gd name="connsiteX2185" fmla="*/ 641081 w 1446440"/>
                    <a:gd name="connsiteY2185" fmla="*/ 1338646 h 1972329"/>
                    <a:gd name="connsiteX2186" fmla="*/ 640722 w 1446440"/>
                    <a:gd name="connsiteY2186" fmla="*/ 1339747 h 1972329"/>
                    <a:gd name="connsiteX2187" fmla="*/ 639746 w 1446440"/>
                    <a:gd name="connsiteY2187" fmla="*/ 1340354 h 1972329"/>
                    <a:gd name="connsiteX2188" fmla="*/ 638992 w 1446440"/>
                    <a:gd name="connsiteY2188" fmla="*/ 1341010 h 1972329"/>
                    <a:gd name="connsiteX2189" fmla="*/ 638275 w 1446440"/>
                    <a:gd name="connsiteY2189" fmla="*/ 1341505 h 1972329"/>
                    <a:gd name="connsiteX2190" fmla="*/ 637360 w 1446440"/>
                    <a:gd name="connsiteY2190" fmla="*/ 1341889 h 1972329"/>
                    <a:gd name="connsiteX2191" fmla="*/ 636692 w 1446440"/>
                    <a:gd name="connsiteY2191" fmla="*/ 1342087 h 1972329"/>
                    <a:gd name="connsiteX2192" fmla="*/ 636210 w 1446440"/>
                    <a:gd name="connsiteY2192" fmla="*/ 1342347 h 1972329"/>
                    <a:gd name="connsiteX2193" fmla="*/ 635864 w 1446440"/>
                    <a:gd name="connsiteY2193" fmla="*/ 1342421 h 1972329"/>
                    <a:gd name="connsiteX2194" fmla="*/ 635481 w 1446440"/>
                    <a:gd name="connsiteY2194" fmla="*/ 1342520 h 1972329"/>
                    <a:gd name="connsiteX2195" fmla="*/ 635036 w 1446440"/>
                    <a:gd name="connsiteY2195" fmla="*/ 1342508 h 1972329"/>
                    <a:gd name="connsiteX2196" fmla="*/ 634158 w 1446440"/>
                    <a:gd name="connsiteY2196" fmla="*/ 1341703 h 1972329"/>
                    <a:gd name="connsiteX2197" fmla="*/ 633466 w 1446440"/>
                    <a:gd name="connsiteY2197" fmla="*/ 1341233 h 1972329"/>
                    <a:gd name="connsiteX2198" fmla="*/ 632835 w 1446440"/>
                    <a:gd name="connsiteY2198" fmla="*/ 1340849 h 1972329"/>
                    <a:gd name="connsiteX2199" fmla="*/ 632329 w 1446440"/>
                    <a:gd name="connsiteY2199" fmla="*/ 1340206 h 1972329"/>
                    <a:gd name="connsiteX2200" fmla="*/ 631871 w 1446440"/>
                    <a:gd name="connsiteY2200" fmla="*/ 1340577 h 1972329"/>
                    <a:gd name="connsiteX2201" fmla="*/ 630957 w 1446440"/>
                    <a:gd name="connsiteY2201" fmla="*/ 1341332 h 1972329"/>
                    <a:gd name="connsiteX2202" fmla="*/ 630511 w 1446440"/>
                    <a:gd name="connsiteY2202" fmla="*/ 1341753 h 1972329"/>
                    <a:gd name="connsiteX2203" fmla="*/ 630091 w 1446440"/>
                    <a:gd name="connsiteY2203" fmla="*/ 1342186 h 1972329"/>
                    <a:gd name="connsiteX2204" fmla="*/ 629609 w 1446440"/>
                    <a:gd name="connsiteY2204" fmla="*/ 1342595 h 1972329"/>
                    <a:gd name="connsiteX2205" fmla="*/ 629053 w 1446440"/>
                    <a:gd name="connsiteY2205" fmla="*/ 1343152 h 1972329"/>
                    <a:gd name="connsiteX2206" fmla="*/ 628645 w 1446440"/>
                    <a:gd name="connsiteY2206" fmla="*/ 1343548 h 1972329"/>
                    <a:gd name="connsiteX2207" fmla="*/ 628126 w 1446440"/>
                    <a:gd name="connsiteY2207" fmla="*/ 1344018 h 1972329"/>
                    <a:gd name="connsiteX2208" fmla="*/ 627433 w 1446440"/>
                    <a:gd name="connsiteY2208" fmla="*/ 1344662 h 1972329"/>
                    <a:gd name="connsiteX2209" fmla="*/ 627100 w 1446440"/>
                    <a:gd name="connsiteY2209" fmla="*/ 1344922 h 1972329"/>
                    <a:gd name="connsiteX2210" fmla="*/ 626803 w 1446440"/>
                    <a:gd name="connsiteY2210" fmla="*/ 1345157 h 1972329"/>
                    <a:gd name="connsiteX2211" fmla="*/ 626234 w 1446440"/>
                    <a:gd name="connsiteY2211" fmla="*/ 1345355 h 1972329"/>
                    <a:gd name="connsiteX2212" fmla="*/ 625220 w 1446440"/>
                    <a:gd name="connsiteY2212" fmla="*/ 1345343 h 1972329"/>
                    <a:gd name="connsiteX2213" fmla="*/ 622785 w 1446440"/>
                    <a:gd name="connsiteY2213" fmla="*/ 1345170 h 1972329"/>
                    <a:gd name="connsiteX2214" fmla="*/ 621870 w 1446440"/>
                    <a:gd name="connsiteY2214" fmla="*/ 1345095 h 1972329"/>
                    <a:gd name="connsiteX2215" fmla="*/ 621067 w 1446440"/>
                    <a:gd name="connsiteY2215" fmla="*/ 1344798 h 1972329"/>
                    <a:gd name="connsiteX2216" fmla="*/ 620362 w 1446440"/>
                    <a:gd name="connsiteY2216" fmla="*/ 1344402 h 1972329"/>
                    <a:gd name="connsiteX2217" fmla="*/ 619237 w 1446440"/>
                    <a:gd name="connsiteY2217" fmla="*/ 1343932 h 1972329"/>
                    <a:gd name="connsiteX2218" fmla="*/ 618570 w 1446440"/>
                    <a:gd name="connsiteY2218" fmla="*/ 1343647 h 1972329"/>
                    <a:gd name="connsiteX2219" fmla="*/ 617804 w 1446440"/>
                    <a:gd name="connsiteY2219" fmla="*/ 1343238 h 1972329"/>
                    <a:gd name="connsiteX2220" fmla="*/ 617272 w 1446440"/>
                    <a:gd name="connsiteY2220" fmla="*/ 1342904 h 1972329"/>
                    <a:gd name="connsiteX2221" fmla="*/ 616889 w 1446440"/>
                    <a:gd name="connsiteY2221" fmla="*/ 1342657 h 1972329"/>
                    <a:gd name="connsiteX2222" fmla="*/ 616679 w 1446440"/>
                    <a:gd name="connsiteY2222" fmla="*/ 1342520 h 1972329"/>
                    <a:gd name="connsiteX2223" fmla="*/ 616530 w 1446440"/>
                    <a:gd name="connsiteY2223" fmla="*/ 1342372 h 1972329"/>
                    <a:gd name="connsiteX2224" fmla="*/ 616295 w 1446440"/>
                    <a:gd name="connsiteY2224" fmla="*/ 1342149 h 1972329"/>
                    <a:gd name="connsiteX2225" fmla="*/ 615813 w 1446440"/>
                    <a:gd name="connsiteY2225" fmla="*/ 1341802 h 1972329"/>
                    <a:gd name="connsiteX2226" fmla="*/ 615059 w 1446440"/>
                    <a:gd name="connsiteY2226" fmla="*/ 1341406 h 1972329"/>
                    <a:gd name="connsiteX2227" fmla="*/ 614824 w 1446440"/>
                    <a:gd name="connsiteY2227" fmla="*/ 1339859 h 1972329"/>
                    <a:gd name="connsiteX2228" fmla="*/ 614960 w 1446440"/>
                    <a:gd name="connsiteY2228" fmla="*/ 1339042 h 1972329"/>
                    <a:gd name="connsiteX2229" fmla="*/ 615022 w 1446440"/>
                    <a:gd name="connsiteY2229" fmla="*/ 1338361 h 1972329"/>
                    <a:gd name="connsiteX2230" fmla="*/ 615207 w 1446440"/>
                    <a:gd name="connsiteY2230" fmla="*/ 1337631 h 1972329"/>
                    <a:gd name="connsiteX2231" fmla="*/ 615257 w 1446440"/>
                    <a:gd name="connsiteY2231" fmla="*/ 1336467 h 1972329"/>
                    <a:gd name="connsiteX2232" fmla="*/ 614441 w 1446440"/>
                    <a:gd name="connsiteY2232" fmla="*/ 1336653 h 1972329"/>
                    <a:gd name="connsiteX2233" fmla="*/ 613959 w 1446440"/>
                    <a:gd name="connsiteY2233" fmla="*/ 1336876 h 1972329"/>
                    <a:gd name="connsiteX2234" fmla="*/ 612834 w 1446440"/>
                    <a:gd name="connsiteY2234" fmla="*/ 1337321 h 1972329"/>
                    <a:gd name="connsiteX2235" fmla="*/ 611672 w 1446440"/>
                    <a:gd name="connsiteY2235" fmla="*/ 1337680 h 1972329"/>
                    <a:gd name="connsiteX2236" fmla="*/ 610708 w 1446440"/>
                    <a:gd name="connsiteY2236" fmla="*/ 1337940 h 1972329"/>
                    <a:gd name="connsiteX2237" fmla="*/ 610052 w 1446440"/>
                    <a:gd name="connsiteY2237" fmla="*/ 1338200 h 1972329"/>
                    <a:gd name="connsiteX2238" fmla="*/ 609162 w 1446440"/>
                    <a:gd name="connsiteY2238" fmla="*/ 1338497 h 1972329"/>
                    <a:gd name="connsiteX2239" fmla="*/ 608013 w 1446440"/>
                    <a:gd name="connsiteY2239" fmla="*/ 1338992 h 1972329"/>
                    <a:gd name="connsiteX2240" fmla="*/ 606529 w 1446440"/>
                    <a:gd name="connsiteY2240" fmla="*/ 1339475 h 1972329"/>
                    <a:gd name="connsiteX2241" fmla="*/ 605342 w 1446440"/>
                    <a:gd name="connsiteY2241" fmla="*/ 1339871 h 1972329"/>
                    <a:gd name="connsiteX2242" fmla="*/ 604131 w 1446440"/>
                    <a:gd name="connsiteY2242" fmla="*/ 1340193 h 1972329"/>
                    <a:gd name="connsiteX2243" fmla="*/ 602783 w 1446440"/>
                    <a:gd name="connsiteY2243" fmla="*/ 1340602 h 1972329"/>
                    <a:gd name="connsiteX2244" fmla="*/ 601696 w 1446440"/>
                    <a:gd name="connsiteY2244" fmla="*/ 1340948 h 1972329"/>
                    <a:gd name="connsiteX2245" fmla="*/ 600867 w 1446440"/>
                    <a:gd name="connsiteY2245" fmla="*/ 1341183 h 1972329"/>
                    <a:gd name="connsiteX2246" fmla="*/ 599705 w 1446440"/>
                    <a:gd name="connsiteY2246" fmla="*/ 1341580 h 1972329"/>
                    <a:gd name="connsiteX2247" fmla="*/ 598902 w 1446440"/>
                    <a:gd name="connsiteY2247" fmla="*/ 1341840 h 1972329"/>
                    <a:gd name="connsiteX2248" fmla="*/ 598123 w 1446440"/>
                    <a:gd name="connsiteY2248" fmla="*/ 1342137 h 1972329"/>
                    <a:gd name="connsiteX2249" fmla="*/ 598012 w 1446440"/>
                    <a:gd name="connsiteY2249" fmla="*/ 1342236 h 1972329"/>
                    <a:gd name="connsiteX2250" fmla="*/ 597727 w 1446440"/>
                    <a:gd name="connsiteY2250" fmla="*/ 1342384 h 1972329"/>
                    <a:gd name="connsiteX2251" fmla="*/ 597283 w 1446440"/>
                    <a:gd name="connsiteY2251" fmla="*/ 1342644 h 1972329"/>
                    <a:gd name="connsiteX2252" fmla="*/ 596936 w 1446440"/>
                    <a:gd name="connsiteY2252" fmla="*/ 1342793 h 1972329"/>
                    <a:gd name="connsiteX2253" fmla="*/ 596516 w 1446440"/>
                    <a:gd name="connsiteY2253" fmla="*/ 1342817 h 1972329"/>
                    <a:gd name="connsiteX2254" fmla="*/ 596021 w 1446440"/>
                    <a:gd name="connsiteY2254" fmla="*/ 1342619 h 1972329"/>
                    <a:gd name="connsiteX2255" fmla="*/ 595651 w 1446440"/>
                    <a:gd name="connsiteY2255" fmla="*/ 1342409 h 1972329"/>
                    <a:gd name="connsiteX2256" fmla="*/ 595391 w 1446440"/>
                    <a:gd name="connsiteY2256" fmla="*/ 1342310 h 1972329"/>
                    <a:gd name="connsiteX2257" fmla="*/ 595206 w 1446440"/>
                    <a:gd name="connsiteY2257" fmla="*/ 1342186 h 1972329"/>
                    <a:gd name="connsiteX2258" fmla="*/ 595082 w 1446440"/>
                    <a:gd name="connsiteY2258" fmla="*/ 1342100 h 1972329"/>
                    <a:gd name="connsiteX2259" fmla="*/ 593388 w 1446440"/>
                    <a:gd name="connsiteY2259" fmla="*/ 1342582 h 1972329"/>
                    <a:gd name="connsiteX2260" fmla="*/ 593228 w 1446440"/>
                    <a:gd name="connsiteY2260" fmla="*/ 1343226 h 1972329"/>
                    <a:gd name="connsiteX2261" fmla="*/ 593018 w 1446440"/>
                    <a:gd name="connsiteY2261" fmla="*/ 1343610 h 1972329"/>
                    <a:gd name="connsiteX2262" fmla="*/ 592869 w 1446440"/>
                    <a:gd name="connsiteY2262" fmla="*/ 1343808 h 1972329"/>
                    <a:gd name="connsiteX2263" fmla="*/ 592721 w 1446440"/>
                    <a:gd name="connsiteY2263" fmla="*/ 1343994 h 1972329"/>
                    <a:gd name="connsiteX2264" fmla="*/ 592523 w 1446440"/>
                    <a:gd name="connsiteY2264" fmla="*/ 1344031 h 1972329"/>
                    <a:gd name="connsiteX2265" fmla="*/ 591955 w 1446440"/>
                    <a:gd name="connsiteY2265" fmla="*/ 1343511 h 1972329"/>
                    <a:gd name="connsiteX2266" fmla="*/ 591447 w 1446440"/>
                    <a:gd name="connsiteY2266" fmla="*/ 1343226 h 1972329"/>
                    <a:gd name="connsiteX2267" fmla="*/ 590928 w 1446440"/>
                    <a:gd name="connsiteY2267" fmla="*/ 1343820 h 1972329"/>
                    <a:gd name="connsiteX2268" fmla="*/ 590669 w 1446440"/>
                    <a:gd name="connsiteY2268" fmla="*/ 1344340 h 1972329"/>
                    <a:gd name="connsiteX2269" fmla="*/ 590298 w 1446440"/>
                    <a:gd name="connsiteY2269" fmla="*/ 1344650 h 1972329"/>
                    <a:gd name="connsiteX2270" fmla="*/ 589878 w 1446440"/>
                    <a:gd name="connsiteY2270" fmla="*/ 1345108 h 1972329"/>
                    <a:gd name="connsiteX2271" fmla="*/ 589284 w 1446440"/>
                    <a:gd name="connsiteY2271" fmla="*/ 1345652 h 1972329"/>
                    <a:gd name="connsiteX2272" fmla="*/ 588456 w 1446440"/>
                    <a:gd name="connsiteY2272" fmla="*/ 1346234 h 1972329"/>
                    <a:gd name="connsiteX2273" fmla="*/ 587677 w 1446440"/>
                    <a:gd name="connsiteY2273" fmla="*/ 1346420 h 1972329"/>
                    <a:gd name="connsiteX2274" fmla="*/ 587059 w 1446440"/>
                    <a:gd name="connsiteY2274" fmla="*/ 1347385 h 1972329"/>
                    <a:gd name="connsiteX2275" fmla="*/ 586787 w 1446440"/>
                    <a:gd name="connsiteY2275" fmla="*/ 1347979 h 1972329"/>
                    <a:gd name="connsiteX2276" fmla="*/ 586058 w 1446440"/>
                    <a:gd name="connsiteY2276" fmla="*/ 1348697 h 1972329"/>
                    <a:gd name="connsiteX2277" fmla="*/ 585662 w 1446440"/>
                    <a:gd name="connsiteY2277" fmla="*/ 1348883 h 1972329"/>
                    <a:gd name="connsiteX2278" fmla="*/ 584958 w 1446440"/>
                    <a:gd name="connsiteY2278" fmla="*/ 1349106 h 1972329"/>
                    <a:gd name="connsiteX2279" fmla="*/ 583610 w 1446440"/>
                    <a:gd name="connsiteY2279" fmla="*/ 1349440 h 1972329"/>
                    <a:gd name="connsiteX2280" fmla="*/ 582077 w 1446440"/>
                    <a:gd name="connsiteY2280" fmla="*/ 1349849 h 1972329"/>
                    <a:gd name="connsiteX2281" fmla="*/ 580767 w 1446440"/>
                    <a:gd name="connsiteY2281" fmla="*/ 1349973 h 1972329"/>
                    <a:gd name="connsiteX2282" fmla="*/ 579506 w 1446440"/>
                    <a:gd name="connsiteY2282" fmla="*/ 1349898 h 1972329"/>
                    <a:gd name="connsiteX2283" fmla="*/ 578974 w 1446440"/>
                    <a:gd name="connsiteY2283" fmla="*/ 1350022 h 1972329"/>
                    <a:gd name="connsiteX2284" fmla="*/ 578294 w 1446440"/>
                    <a:gd name="connsiteY2284" fmla="*/ 1350134 h 1972329"/>
                    <a:gd name="connsiteX2285" fmla="*/ 577849 w 1446440"/>
                    <a:gd name="connsiteY2285" fmla="*/ 1350195 h 1972329"/>
                    <a:gd name="connsiteX2286" fmla="*/ 577306 w 1446440"/>
                    <a:gd name="connsiteY2286" fmla="*/ 1350443 h 1972329"/>
                    <a:gd name="connsiteX2287" fmla="*/ 576910 w 1446440"/>
                    <a:gd name="connsiteY2287" fmla="*/ 1350604 h 1972329"/>
                    <a:gd name="connsiteX2288" fmla="*/ 576527 w 1446440"/>
                    <a:gd name="connsiteY2288" fmla="*/ 1351012 h 1972329"/>
                    <a:gd name="connsiteX2289" fmla="*/ 576329 w 1446440"/>
                    <a:gd name="connsiteY2289" fmla="*/ 1351099 h 1972329"/>
                    <a:gd name="connsiteX2290" fmla="*/ 575810 w 1446440"/>
                    <a:gd name="connsiteY2290" fmla="*/ 1351656 h 1972329"/>
                    <a:gd name="connsiteX2291" fmla="*/ 574586 w 1446440"/>
                    <a:gd name="connsiteY2291" fmla="*/ 1352622 h 1972329"/>
                    <a:gd name="connsiteX2292" fmla="*/ 573436 w 1446440"/>
                    <a:gd name="connsiteY2292" fmla="*/ 1353439 h 1972329"/>
                    <a:gd name="connsiteX2293" fmla="*/ 572793 w 1446440"/>
                    <a:gd name="connsiteY2293" fmla="*/ 1353922 h 1972329"/>
                    <a:gd name="connsiteX2294" fmla="*/ 571978 w 1446440"/>
                    <a:gd name="connsiteY2294" fmla="*/ 1354466 h 1972329"/>
                    <a:gd name="connsiteX2295" fmla="*/ 571075 w 1446440"/>
                    <a:gd name="connsiteY2295" fmla="*/ 1354788 h 1972329"/>
                    <a:gd name="connsiteX2296" fmla="*/ 570061 w 1446440"/>
                    <a:gd name="connsiteY2296" fmla="*/ 1355865 h 1972329"/>
                    <a:gd name="connsiteX2297" fmla="*/ 569517 w 1446440"/>
                    <a:gd name="connsiteY2297" fmla="*/ 1357078 h 1972329"/>
                    <a:gd name="connsiteX2298" fmla="*/ 568528 w 1446440"/>
                    <a:gd name="connsiteY2298" fmla="*/ 1359207 h 1972329"/>
                    <a:gd name="connsiteX2299" fmla="*/ 568182 w 1446440"/>
                    <a:gd name="connsiteY2299" fmla="*/ 1360086 h 1972329"/>
                    <a:gd name="connsiteX2300" fmla="*/ 568182 w 1446440"/>
                    <a:gd name="connsiteY2300" fmla="*/ 1361089 h 1972329"/>
                    <a:gd name="connsiteX2301" fmla="*/ 568429 w 1446440"/>
                    <a:gd name="connsiteY2301" fmla="*/ 1361535 h 1972329"/>
                    <a:gd name="connsiteX2302" fmla="*/ 568318 w 1446440"/>
                    <a:gd name="connsiteY2302" fmla="*/ 1362228 h 1972329"/>
                    <a:gd name="connsiteX2303" fmla="*/ 568022 w 1446440"/>
                    <a:gd name="connsiteY2303" fmla="*/ 1362661 h 1972329"/>
                    <a:gd name="connsiteX2304" fmla="*/ 567057 w 1446440"/>
                    <a:gd name="connsiteY2304" fmla="*/ 1363664 h 1972329"/>
                    <a:gd name="connsiteX2305" fmla="*/ 565982 w 1446440"/>
                    <a:gd name="connsiteY2305" fmla="*/ 1364518 h 1972329"/>
                    <a:gd name="connsiteX2306" fmla="*/ 564968 w 1446440"/>
                    <a:gd name="connsiteY2306" fmla="*/ 1365657 h 1972329"/>
                    <a:gd name="connsiteX2307" fmla="*/ 564177 w 1446440"/>
                    <a:gd name="connsiteY2307" fmla="*/ 1366746 h 1972329"/>
                    <a:gd name="connsiteX2308" fmla="*/ 563682 w 1446440"/>
                    <a:gd name="connsiteY2308" fmla="*/ 1367761 h 1972329"/>
                    <a:gd name="connsiteX2309" fmla="*/ 563349 w 1446440"/>
                    <a:gd name="connsiteY2309" fmla="*/ 1369210 h 1972329"/>
                    <a:gd name="connsiteX2310" fmla="*/ 563225 w 1446440"/>
                    <a:gd name="connsiteY2310" fmla="*/ 1370361 h 1972329"/>
                    <a:gd name="connsiteX2311" fmla="*/ 563200 w 1446440"/>
                    <a:gd name="connsiteY2311" fmla="*/ 1370571 h 1972329"/>
                    <a:gd name="connsiteX2312" fmla="*/ 562904 w 1446440"/>
                    <a:gd name="connsiteY2312" fmla="*/ 1372602 h 1972329"/>
                    <a:gd name="connsiteX2313" fmla="*/ 563126 w 1446440"/>
                    <a:gd name="connsiteY2313" fmla="*/ 1374508 h 1972329"/>
                    <a:gd name="connsiteX2314" fmla="*/ 563052 w 1446440"/>
                    <a:gd name="connsiteY2314" fmla="*/ 1376080 h 1972329"/>
                    <a:gd name="connsiteX2315" fmla="*/ 562854 w 1446440"/>
                    <a:gd name="connsiteY2315" fmla="*/ 1377528 h 1972329"/>
                    <a:gd name="connsiteX2316" fmla="*/ 562990 w 1446440"/>
                    <a:gd name="connsiteY2316" fmla="*/ 1378581 h 1972329"/>
                    <a:gd name="connsiteX2317" fmla="*/ 563423 w 1446440"/>
                    <a:gd name="connsiteY2317" fmla="*/ 1379769 h 1972329"/>
                    <a:gd name="connsiteX2318" fmla="*/ 563682 w 1446440"/>
                    <a:gd name="connsiteY2318" fmla="*/ 1380041 h 1972329"/>
                    <a:gd name="connsiteX2319" fmla="*/ 563979 w 1446440"/>
                    <a:gd name="connsiteY2319" fmla="*/ 1380648 h 1972329"/>
                    <a:gd name="connsiteX2320" fmla="*/ 563732 w 1446440"/>
                    <a:gd name="connsiteY2320" fmla="*/ 1382208 h 1972329"/>
                    <a:gd name="connsiteX2321" fmla="*/ 563596 w 1446440"/>
                    <a:gd name="connsiteY2321" fmla="*/ 1383421 h 1972329"/>
                    <a:gd name="connsiteX2322" fmla="*/ 563522 w 1446440"/>
                    <a:gd name="connsiteY2322" fmla="*/ 1385228 h 1972329"/>
                    <a:gd name="connsiteX2323" fmla="*/ 563460 w 1446440"/>
                    <a:gd name="connsiteY2323" fmla="*/ 1386528 h 1972329"/>
                    <a:gd name="connsiteX2324" fmla="*/ 563336 w 1446440"/>
                    <a:gd name="connsiteY2324" fmla="*/ 1387407 h 1972329"/>
                    <a:gd name="connsiteX2325" fmla="*/ 562941 w 1446440"/>
                    <a:gd name="connsiteY2325" fmla="*/ 1388410 h 1972329"/>
                    <a:gd name="connsiteX2326" fmla="*/ 562150 w 1446440"/>
                    <a:gd name="connsiteY2326" fmla="*/ 1389313 h 1972329"/>
                    <a:gd name="connsiteX2327" fmla="*/ 561952 w 1446440"/>
                    <a:gd name="connsiteY2327" fmla="*/ 1390291 h 1972329"/>
                    <a:gd name="connsiteX2328" fmla="*/ 561779 w 1446440"/>
                    <a:gd name="connsiteY2328" fmla="*/ 1391616 h 1972329"/>
                    <a:gd name="connsiteX2329" fmla="*/ 561717 w 1446440"/>
                    <a:gd name="connsiteY2329" fmla="*/ 1393101 h 1972329"/>
                    <a:gd name="connsiteX2330" fmla="*/ 561692 w 1446440"/>
                    <a:gd name="connsiteY2330" fmla="*/ 1394339 h 1972329"/>
                    <a:gd name="connsiteX2331" fmla="*/ 561643 w 1446440"/>
                    <a:gd name="connsiteY2331" fmla="*/ 1396530 h 1972329"/>
                    <a:gd name="connsiteX2332" fmla="*/ 561618 w 1446440"/>
                    <a:gd name="connsiteY2332" fmla="*/ 1396963 h 1972329"/>
                    <a:gd name="connsiteX2333" fmla="*/ 561482 w 1446440"/>
                    <a:gd name="connsiteY2333" fmla="*/ 1397954 h 1972329"/>
                    <a:gd name="connsiteX2334" fmla="*/ 561260 w 1446440"/>
                    <a:gd name="connsiteY2334" fmla="*/ 1398499 h 1972329"/>
                    <a:gd name="connsiteX2335" fmla="*/ 560679 w 1446440"/>
                    <a:gd name="connsiteY2335" fmla="*/ 1399575 h 1972329"/>
                    <a:gd name="connsiteX2336" fmla="*/ 560456 w 1446440"/>
                    <a:gd name="connsiteY2336" fmla="*/ 1401494 h 1972329"/>
                    <a:gd name="connsiteX2337" fmla="*/ 560542 w 1446440"/>
                    <a:gd name="connsiteY2337" fmla="*/ 1402262 h 1972329"/>
                    <a:gd name="connsiteX2338" fmla="*/ 560641 w 1446440"/>
                    <a:gd name="connsiteY2338" fmla="*/ 1403227 h 1972329"/>
                    <a:gd name="connsiteX2339" fmla="*/ 560555 w 1446440"/>
                    <a:gd name="connsiteY2339" fmla="*/ 1404057 h 1972329"/>
                    <a:gd name="connsiteX2340" fmla="*/ 560394 w 1446440"/>
                    <a:gd name="connsiteY2340" fmla="*/ 1405233 h 1972329"/>
                    <a:gd name="connsiteX2341" fmla="*/ 560654 w 1446440"/>
                    <a:gd name="connsiteY2341" fmla="*/ 1407114 h 1972329"/>
                    <a:gd name="connsiteX2342" fmla="*/ 560197 w 1446440"/>
                    <a:gd name="connsiteY2342" fmla="*/ 1407870 h 1972329"/>
                    <a:gd name="connsiteX2343" fmla="*/ 559529 w 1446440"/>
                    <a:gd name="connsiteY2343" fmla="*/ 1408377 h 1972329"/>
                    <a:gd name="connsiteX2344" fmla="*/ 558256 w 1446440"/>
                    <a:gd name="connsiteY2344" fmla="*/ 1408674 h 1972329"/>
                    <a:gd name="connsiteX2345" fmla="*/ 557242 w 1446440"/>
                    <a:gd name="connsiteY2345" fmla="*/ 1408761 h 1972329"/>
                    <a:gd name="connsiteX2346" fmla="*/ 556104 w 1446440"/>
                    <a:gd name="connsiteY2346" fmla="*/ 1408253 h 1972329"/>
                    <a:gd name="connsiteX2347" fmla="*/ 555029 w 1446440"/>
                    <a:gd name="connsiteY2347" fmla="*/ 1407609 h 1972329"/>
                    <a:gd name="connsiteX2348" fmla="*/ 553731 w 1446440"/>
                    <a:gd name="connsiteY2348" fmla="*/ 1407448 h 1972329"/>
                    <a:gd name="connsiteX2349" fmla="*/ 552619 w 1446440"/>
                    <a:gd name="connsiteY2349" fmla="*/ 1407585 h 1972329"/>
                    <a:gd name="connsiteX2350" fmla="*/ 552347 w 1446440"/>
                    <a:gd name="connsiteY2350" fmla="*/ 1407622 h 1972329"/>
                    <a:gd name="connsiteX2351" fmla="*/ 552680 w 1446440"/>
                    <a:gd name="connsiteY2351" fmla="*/ 1407981 h 1972329"/>
                    <a:gd name="connsiteX2352" fmla="*/ 552878 w 1446440"/>
                    <a:gd name="connsiteY2352" fmla="*/ 1408266 h 1972329"/>
                    <a:gd name="connsiteX2353" fmla="*/ 553039 w 1446440"/>
                    <a:gd name="connsiteY2353" fmla="*/ 1408587 h 1972329"/>
                    <a:gd name="connsiteX2354" fmla="*/ 553212 w 1446440"/>
                    <a:gd name="connsiteY2354" fmla="*/ 1408971 h 1972329"/>
                    <a:gd name="connsiteX2355" fmla="*/ 553187 w 1446440"/>
                    <a:gd name="connsiteY2355" fmla="*/ 1409466 h 1972329"/>
                    <a:gd name="connsiteX2356" fmla="*/ 553274 w 1446440"/>
                    <a:gd name="connsiteY2356" fmla="*/ 1412611 h 1972329"/>
                    <a:gd name="connsiteX2357" fmla="*/ 553348 w 1446440"/>
                    <a:gd name="connsiteY2357" fmla="*/ 1412871 h 1972329"/>
                    <a:gd name="connsiteX2358" fmla="*/ 553620 w 1446440"/>
                    <a:gd name="connsiteY2358" fmla="*/ 1413093 h 1972329"/>
                    <a:gd name="connsiteX2359" fmla="*/ 553842 w 1446440"/>
                    <a:gd name="connsiteY2359" fmla="*/ 1413242 h 1972329"/>
                    <a:gd name="connsiteX2360" fmla="*/ 553978 w 1446440"/>
                    <a:gd name="connsiteY2360" fmla="*/ 1413304 h 1972329"/>
                    <a:gd name="connsiteX2361" fmla="*/ 554077 w 1446440"/>
                    <a:gd name="connsiteY2361" fmla="*/ 1413415 h 1972329"/>
                    <a:gd name="connsiteX2362" fmla="*/ 554151 w 1446440"/>
                    <a:gd name="connsiteY2362" fmla="*/ 1413601 h 1972329"/>
                    <a:gd name="connsiteX2363" fmla="*/ 554658 w 1446440"/>
                    <a:gd name="connsiteY2363" fmla="*/ 1414208 h 1972329"/>
                    <a:gd name="connsiteX2364" fmla="*/ 554745 w 1446440"/>
                    <a:gd name="connsiteY2364" fmla="*/ 1414356 h 1972329"/>
                    <a:gd name="connsiteX2365" fmla="*/ 554918 w 1446440"/>
                    <a:gd name="connsiteY2365" fmla="*/ 1414802 h 1972329"/>
                    <a:gd name="connsiteX2366" fmla="*/ 554980 w 1446440"/>
                    <a:gd name="connsiteY2366" fmla="*/ 1415371 h 1972329"/>
                    <a:gd name="connsiteX2367" fmla="*/ 555004 w 1446440"/>
                    <a:gd name="connsiteY2367" fmla="*/ 1416040 h 1972329"/>
                    <a:gd name="connsiteX2368" fmla="*/ 555054 w 1446440"/>
                    <a:gd name="connsiteY2368" fmla="*/ 1416312 h 1972329"/>
                    <a:gd name="connsiteX2369" fmla="*/ 555264 w 1446440"/>
                    <a:gd name="connsiteY2369" fmla="*/ 1416918 h 1972329"/>
                    <a:gd name="connsiteX2370" fmla="*/ 555425 w 1446440"/>
                    <a:gd name="connsiteY2370" fmla="*/ 1417216 h 1972329"/>
                    <a:gd name="connsiteX2371" fmla="*/ 555919 w 1446440"/>
                    <a:gd name="connsiteY2371" fmla="*/ 1417934 h 1972329"/>
                    <a:gd name="connsiteX2372" fmla="*/ 556327 w 1446440"/>
                    <a:gd name="connsiteY2372" fmla="*/ 1418404 h 1972329"/>
                    <a:gd name="connsiteX2373" fmla="*/ 556648 w 1446440"/>
                    <a:gd name="connsiteY2373" fmla="*/ 1418763 h 1972329"/>
                    <a:gd name="connsiteX2374" fmla="*/ 556933 w 1446440"/>
                    <a:gd name="connsiteY2374" fmla="*/ 1419469 h 1972329"/>
                    <a:gd name="connsiteX2375" fmla="*/ 556920 w 1446440"/>
                    <a:gd name="connsiteY2375" fmla="*/ 1419877 h 1972329"/>
                    <a:gd name="connsiteX2376" fmla="*/ 556772 w 1446440"/>
                    <a:gd name="connsiteY2376" fmla="*/ 1420236 h 1972329"/>
                    <a:gd name="connsiteX2377" fmla="*/ 556809 w 1446440"/>
                    <a:gd name="connsiteY2377" fmla="*/ 1420954 h 1972329"/>
                    <a:gd name="connsiteX2378" fmla="*/ 556908 w 1446440"/>
                    <a:gd name="connsiteY2378" fmla="*/ 1421301 h 1972329"/>
                    <a:gd name="connsiteX2379" fmla="*/ 557279 w 1446440"/>
                    <a:gd name="connsiteY2379" fmla="*/ 1422984 h 1972329"/>
                    <a:gd name="connsiteX2380" fmla="*/ 557415 w 1446440"/>
                    <a:gd name="connsiteY2380" fmla="*/ 1423319 h 1972329"/>
                    <a:gd name="connsiteX2381" fmla="*/ 557563 w 1446440"/>
                    <a:gd name="connsiteY2381" fmla="*/ 1423579 h 1972329"/>
                    <a:gd name="connsiteX2382" fmla="*/ 557823 w 1446440"/>
                    <a:gd name="connsiteY2382" fmla="*/ 1424061 h 1972329"/>
                    <a:gd name="connsiteX2383" fmla="*/ 557934 w 1446440"/>
                    <a:gd name="connsiteY2383" fmla="*/ 1424581 h 1972329"/>
                    <a:gd name="connsiteX2384" fmla="*/ 557971 w 1446440"/>
                    <a:gd name="connsiteY2384" fmla="*/ 1424742 h 1972329"/>
                    <a:gd name="connsiteX2385" fmla="*/ 557996 w 1446440"/>
                    <a:gd name="connsiteY2385" fmla="*/ 1425299 h 1972329"/>
                    <a:gd name="connsiteX2386" fmla="*/ 557984 w 1446440"/>
                    <a:gd name="connsiteY2386" fmla="*/ 1425621 h 1972329"/>
                    <a:gd name="connsiteX2387" fmla="*/ 557897 w 1446440"/>
                    <a:gd name="connsiteY2387" fmla="*/ 1425869 h 1972329"/>
                    <a:gd name="connsiteX2388" fmla="*/ 557687 w 1446440"/>
                    <a:gd name="connsiteY2388" fmla="*/ 1426463 h 1972329"/>
                    <a:gd name="connsiteX2389" fmla="*/ 557489 w 1446440"/>
                    <a:gd name="connsiteY2389" fmla="*/ 1426710 h 1972329"/>
                    <a:gd name="connsiteX2390" fmla="*/ 557106 w 1446440"/>
                    <a:gd name="connsiteY2390" fmla="*/ 1427317 h 1972329"/>
                    <a:gd name="connsiteX2391" fmla="*/ 557576 w 1446440"/>
                    <a:gd name="connsiteY2391" fmla="*/ 1428122 h 1972329"/>
                    <a:gd name="connsiteX2392" fmla="*/ 559578 w 1446440"/>
                    <a:gd name="connsiteY2392" fmla="*/ 1430672 h 1972329"/>
                    <a:gd name="connsiteX2393" fmla="*/ 559974 w 1446440"/>
                    <a:gd name="connsiteY2393" fmla="*/ 1431229 h 1972329"/>
                    <a:gd name="connsiteX2394" fmla="*/ 560122 w 1446440"/>
                    <a:gd name="connsiteY2394" fmla="*/ 1431600 h 1972329"/>
                    <a:gd name="connsiteX2395" fmla="*/ 560197 w 1446440"/>
                    <a:gd name="connsiteY2395" fmla="*/ 1431798 h 1972329"/>
                    <a:gd name="connsiteX2396" fmla="*/ 560332 w 1446440"/>
                    <a:gd name="connsiteY2396" fmla="*/ 1432182 h 1972329"/>
                    <a:gd name="connsiteX2397" fmla="*/ 560913 w 1446440"/>
                    <a:gd name="connsiteY2397" fmla="*/ 1432689 h 1972329"/>
                    <a:gd name="connsiteX2398" fmla="*/ 561322 w 1446440"/>
                    <a:gd name="connsiteY2398" fmla="*/ 1432999 h 1972329"/>
                    <a:gd name="connsiteX2399" fmla="*/ 561618 w 1446440"/>
                    <a:gd name="connsiteY2399" fmla="*/ 1433246 h 1972329"/>
                    <a:gd name="connsiteX2400" fmla="*/ 562150 w 1446440"/>
                    <a:gd name="connsiteY2400" fmla="*/ 1433779 h 1972329"/>
                    <a:gd name="connsiteX2401" fmla="*/ 562397 w 1446440"/>
                    <a:gd name="connsiteY2401" fmla="*/ 1434125 h 1972329"/>
                    <a:gd name="connsiteX2402" fmla="*/ 562891 w 1446440"/>
                    <a:gd name="connsiteY2402" fmla="*/ 1434918 h 1972329"/>
                    <a:gd name="connsiteX2403" fmla="*/ 563126 w 1446440"/>
                    <a:gd name="connsiteY2403" fmla="*/ 1435425 h 1972329"/>
                    <a:gd name="connsiteX2404" fmla="*/ 563176 w 1446440"/>
                    <a:gd name="connsiteY2404" fmla="*/ 1435846 h 1972329"/>
                    <a:gd name="connsiteX2405" fmla="*/ 563250 w 1446440"/>
                    <a:gd name="connsiteY2405" fmla="*/ 1436329 h 1972329"/>
                    <a:gd name="connsiteX2406" fmla="*/ 563497 w 1446440"/>
                    <a:gd name="connsiteY2406" fmla="*/ 1437072 h 1972329"/>
                    <a:gd name="connsiteX2407" fmla="*/ 563695 w 1446440"/>
                    <a:gd name="connsiteY2407" fmla="*/ 1437542 h 1972329"/>
                    <a:gd name="connsiteX2408" fmla="*/ 563398 w 1446440"/>
                    <a:gd name="connsiteY2408" fmla="*/ 1440624 h 1972329"/>
                    <a:gd name="connsiteX2409" fmla="*/ 563299 w 1446440"/>
                    <a:gd name="connsiteY2409" fmla="*/ 1441578 h 1972329"/>
                    <a:gd name="connsiteX2410" fmla="*/ 562891 w 1446440"/>
                    <a:gd name="connsiteY2410" fmla="*/ 1441701 h 1972329"/>
                    <a:gd name="connsiteX2411" fmla="*/ 562496 w 1446440"/>
                    <a:gd name="connsiteY2411" fmla="*/ 1442209 h 1972329"/>
                    <a:gd name="connsiteX2412" fmla="*/ 562397 w 1446440"/>
                    <a:gd name="connsiteY2412" fmla="*/ 1442679 h 1972329"/>
                    <a:gd name="connsiteX2413" fmla="*/ 561915 w 1446440"/>
                    <a:gd name="connsiteY2413" fmla="*/ 1442642 h 1972329"/>
                    <a:gd name="connsiteX2414" fmla="*/ 561828 w 1446440"/>
                    <a:gd name="connsiteY2414" fmla="*/ 1443286 h 1972329"/>
                    <a:gd name="connsiteX2415" fmla="*/ 561630 w 1446440"/>
                    <a:gd name="connsiteY2415" fmla="*/ 1443831 h 1972329"/>
                    <a:gd name="connsiteX2416" fmla="*/ 561445 w 1446440"/>
                    <a:gd name="connsiteY2416" fmla="*/ 1444437 h 1972329"/>
                    <a:gd name="connsiteX2417" fmla="*/ 560901 w 1446440"/>
                    <a:gd name="connsiteY2417" fmla="*/ 1446096 h 1972329"/>
                    <a:gd name="connsiteX2418" fmla="*/ 560753 w 1446440"/>
                    <a:gd name="connsiteY2418" fmla="*/ 1447024 h 1972329"/>
                    <a:gd name="connsiteX2419" fmla="*/ 561161 w 1446440"/>
                    <a:gd name="connsiteY2419" fmla="*/ 1447829 h 1972329"/>
                    <a:gd name="connsiteX2420" fmla="*/ 561358 w 1446440"/>
                    <a:gd name="connsiteY2420" fmla="*/ 1448324 h 1972329"/>
                    <a:gd name="connsiteX2421" fmla="*/ 561507 w 1446440"/>
                    <a:gd name="connsiteY2421" fmla="*/ 1448894 h 1972329"/>
                    <a:gd name="connsiteX2422" fmla="*/ 561828 w 1446440"/>
                    <a:gd name="connsiteY2422" fmla="*/ 1449463 h 1972329"/>
                    <a:gd name="connsiteX2423" fmla="*/ 562175 w 1446440"/>
                    <a:gd name="connsiteY2423" fmla="*/ 1449971 h 1972329"/>
                    <a:gd name="connsiteX2424" fmla="*/ 562533 w 1446440"/>
                    <a:gd name="connsiteY2424" fmla="*/ 1451085 h 1972329"/>
                    <a:gd name="connsiteX2425" fmla="*/ 562508 w 1446440"/>
                    <a:gd name="connsiteY2425" fmla="*/ 1451568 h 1972329"/>
                    <a:gd name="connsiteX2426" fmla="*/ 562805 w 1446440"/>
                    <a:gd name="connsiteY2426" fmla="*/ 1452211 h 1972329"/>
                    <a:gd name="connsiteX2427" fmla="*/ 563324 w 1446440"/>
                    <a:gd name="connsiteY2427" fmla="*/ 1452620 h 1972329"/>
                    <a:gd name="connsiteX2428" fmla="*/ 563905 w 1446440"/>
                    <a:gd name="connsiteY2428" fmla="*/ 1453004 h 1972329"/>
                    <a:gd name="connsiteX2429" fmla="*/ 564511 w 1446440"/>
                    <a:gd name="connsiteY2429" fmla="*/ 1453598 h 1972329"/>
                    <a:gd name="connsiteX2430" fmla="*/ 564795 w 1446440"/>
                    <a:gd name="connsiteY2430" fmla="*/ 1453957 h 1972329"/>
                    <a:gd name="connsiteX2431" fmla="*/ 565388 w 1446440"/>
                    <a:gd name="connsiteY2431" fmla="*/ 1454316 h 1972329"/>
                    <a:gd name="connsiteX2432" fmla="*/ 565747 w 1446440"/>
                    <a:gd name="connsiteY2432" fmla="*/ 1454365 h 1972329"/>
                    <a:gd name="connsiteX2433" fmla="*/ 566143 w 1446440"/>
                    <a:gd name="connsiteY2433" fmla="*/ 1454303 h 1972329"/>
                    <a:gd name="connsiteX2434" fmla="*/ 566798 w 1446440"/>
                    <a:gd name="connsiteY2434" fmla="*/ 1454056 h 1972329"/>
                    <a:gd name="connsiteX2435" fmla="*/ 567626 w 1446440"/>
                    <a:gd name="connsiteY2435" fmla="*/ 1453796 h 1972329"/>
                    <a:gd name="connsiteX2436" fmla="*/ 567181 w 1446440"/>
                    <a:gd name="connsiteY2436" fmla="*/ 1454477 h 1972329"/>
                    <a:gd name="connsiteX2437" fmla="*/ 564944 w 1446440"/>
                    <a:gd name="connsiteY2437" fmla="*/ 1459230 h 1972329"/>
                    <a:gd name="connsiteX2438" fmla="*/ 564857 w 1446440"/>
                    <a:gd name="connsiteY2438" fmla="*/ 1459725 h 1972329"/>
                    <a:gd name="connsiteX2439" fmla="*/ 564869 w 1446440"/>
                    <a:gd name="connsiteY2439" fmla="*/ 1460357 h 1972329"/>
                    <a:gd name="connsiteX2440" fmla="*/ 564844 w 1446440"/>
                    <a:gd name="connsiteY2440" fmla="*/ 1460877 h 1972329"/>
                    <a:gd name="connsiteX2441" fmla="*/ 565018 w 1446440"/>
                    <a:gd name="connsiteY2441" fmla="*/ 1461731 h 1972329"/>
                    <a:gd name="connsiteX2442" fmla="*/ 565401 w 1446440"/>
                    <a:gd name="connsiteY2442" fmla="*/ 1461892 h 1972329"/>
                    <a:gd name="connsiteX2443" fmla="*/ 566068 w 1446440"/>
                    <a:gd name="connsiteY2443" fmla="*/ 1462040 h 1972329"/>
                    <a:gd name="connsiteX2444" fmla="*/ 566637 w 1446440"/>
                    <a:gd name="connsiteY2444" fmla="*/ 1461743 h 1972329"/>
                    <a:gd name="connsiteX2445" fmla="*/ 567181 w 1446440"/>
                    <a:gd name="connsiteY2445" fmla="*/ 1461644 h 1972329"/>
                    <a:gd name="connsiteX2446" fmla="*/ 567762 w 1446440"/>
                    <a:gd name="connsiteY2446" fmla="*/ 1461780 h 1972329"/>
                    <a:gd name="connsiteX2447" fmla="*/ 567453 w 1446440"/>
                    <a:gd name="connsiteY2447" fmla="*/ 1462511 h 1972329"/>
                    <a:gd name="connsiteX2448" fmla="*/ 566983 w 1446440"/>
                    <a:gd name="connsiteY2448" fmla="*/ 1463130 h 1972329"/>
                    <a:gd name="connsiteX2449" fmla="*/ 567008 w 1446440"/>
                    <a:gd name="connsiteY2449" fmla="*/ 1463575 h 1972329"/>
                    <a:gd name="connsiteX2450" fmla="*/ 567094 w 1446440"/>
                    <a:gd name="connsiteY2450" fmla="*/ 1464021 h 1972329"/>
                    <a:gd name="connsiteX2451" fmla="*/ 567243 w 1446440"/>
                    <a:gd name="connsiteY2451" fmla="*/ 1464900 h 1972329"/>
                    <a:gd name="connsiteX2452" fmla="*/ 567342 w 1446440"/>
                    <a:gd name="connsiteY2452" fmla="*/ 1465593 h 1972329"/>
                    <a:gd name="connsiteX2453" fmla="*/ 567428 w 1446440"/>
                    <a:gd name="connsiteY2453" fmla="*/ 1466583 h 1972329"/>
                    <a:gd name="connsiteX2454" fmla="*/ 567576 w 1446440"/>
                    <a:gd name="connsiteY2454" fmla="*/ 1467153 h 1972329"/>
                    <a:gd name="connsiteX2455" fmla="*/ 567799 w 1446440"/>
                    <a:gd name="connsiteY2455" fmla="*/ 1468242 h 1972329"/>
                    <a:gd name="connsiteX2456" fmla="*/ 568170 w 1446440"/>
                    <a:gd name="connsiteY2456" fmla="*/ 1468985 h 1972329"/>
                    <a:gd name="connsiteX2457" fmla="*/ 568380 w 1446440"/>
                    <a:gd name="connsiteY2457" fmla="*/ 1469492 h 1972329"/>
                    <a:gd name="connsiteX2458" fmla="*/ 568603 w 1446440"/>
                    <a:gd name="connsiteY2458" fmla="*/ 1470087 h 1972329"/>
                    <a:gd name="connsiteX2459" fmla="*/ 568850 w 1446440"/>
                    <a:gd name="connsiteY2459" fmla="*/ 1470446 h 1972329"/>
                    <a:gd name="connsiteX2460" fmla="*/ 569060 w 1446440"/>
                    <a:gd name="connsiteY2460" fmla="*/ 1470928 h 1972329"/>
                    <a:gd name="connsiteX2461" fmla="*/ 569567 w 1446440"/>
                    <a:gd name="connsiteY2461" fmla="*/ 1471399 h 1972329"/>
                    <a:gd name="connsiteX2462" fmla="*/ 569925 w 1446440"/>
                    <a:gd name="connsiteY2462" fmla="*/ 1471770 h 1972329"/>
                    <a:gd name="connsiteX2463" fmla="*/ 570333 w 1446440"/>
                    <a:gd name="connsiteY2463" fmla="*/ 1472278 h 1972329"/>
                    <a:gd name="connsiteX2464" fmla="*/ 570692 w 1446440"/>
                    <a:gd name="connsiteY2464" fmla="*/ 1473132 h 1972329"/>
                    <a:gd name="connsiteX2465" fmla="*/ 570791 w 1446440"/>
                    <a:gd name="connsiteY2465" fmla="*/ 1473714 h 1972329"/>
                    <a:gd name="connsiteX2466" fmla="*/ 570853 w 1446440"/>
                    <a:gd name="connsiteY2466" fmla="*/ 1474110 h 1972329"/>
                    <a:gd name="connsiteX2467" fmla="*/ 570914 w 1446440"/>
                    <a:gd name="connsiteY2467" fmla="*/ 1475051 h 1972329"/>
                    <a:gd name="connsiteX2468" fmla="*/ 571087 w 1446440"/>
                    <a:gd name="connsiteY2468" fmla="*/ 1476499 h 1972329"/>
                    <a:gd name="connsiteX2469" fmla="*/ 570840 w 1446440"/>
                    <a:gd name="connsiteY2469" fmla="*/ 1476907 h 1972329"/>
                    <a:gd name="connsiteX2470" fmla="*/ 570519 w 1446440"/>
                    <a:gd name="connsiteY2470" fmla="*/ 1477093 h 1972329"/>
                    <a:gd name="connsiteX2471" fmla="*/ 569851 w 1446440"/>
                    <a:gd name="connsiteY2471" fmla="*/ 1477192 h 1972329"/>
                    <a:gd name="connsiteX2472" fmla="*/ 569431 w 1446440"/>
                    <a:gd name="connsiteY2472" fmla="*/ 1477861 h 1972329"/>
                    <a:gd name="connsiteX2473" fmla="*/ 569196 w 1446440"/>
                    <a:gd name="connsiteY2473" fmla="*/ 1478727 h 1972329"/>
                    <a:gd name="connsiteX2474" fmla="*/ 569258 w 1446440"/>
                    <a:gd name="connsiteY2474" fmla="*/ 1479210 h 1972329"/>
                    <a:gd name="connsiteX2475" fmla="*/ 569394 w 1446440"/>
                    <a:gd name="connsiteY2475" fmla="*/ 1479482 h 1972329"/>
                    <a:gd name="connsiteX2476" fmla="*/ 569604 w 1446440"/>
                    <a:gd name="connsiteY2476" fmla="*/ 1479916 h 1972329"/>
                    <a:gd name="connsiteX2477" fmla="*/ 570086 w 1446440"/>
                    <a:gd name="connsiteY2477" fmla="*/ 1480448 h 1972329"/>
                    <a:gd name="connsiteX2478" fmla="*/ 570407 w 1446440"/>
                    <a:gd name="connsiteY2478" fmla="*/ 1480757 h 1972329"/>
                    <a:gd name="connsiteX2479" fmla="*/ 571001 w 1446440"/>
                    <a:gd name="connsiteY2479" fmla="*/ 1481352 h 1972329"/>
                    <a:gd name="connsiteX2480" fmla="*/ 571730 w 1446440"/>
                    <a:gd name="connsiteY2480" fmla="*/ 1481872 h 1972329"/>
                    <a:gd name="connsiteX2481" fmla="*/ 572460 w 1446440"/>
                    <a:gd name="connsiteY2481" fmla="*/ 1482330 h 1972329"/>
                    <a:gd name="connsiteX2482" fmla="*/ 572806 w 1446440"/>
                    <a:gd name="connsiteY2482" fmla="*/ 1482478 h 1972329"/>
                    <a:gd name="connsiteX2483" fmla="*/ 573251 w 1446440"/>
                    <a:gd name="connsiteY2483" fmla="*/ 1482478 h 1972329"/>
                    <a:gd name="connsiteX2484" fmla="*/ 573968 w 1446440"/>
                    <a:gd name="connsiteY2484" fmla="*/ 1482453 h 1972329"/>
                    <a:gd name="connsiteX2485" fmla="*/ 574240 w 1446440"/>
                    <a:gd name="connsiteY2485" fmla="*/ 1482664 h 1972329"/>
                    <a:gd name="connsiteX2486" fmla="*/ 594748 w 1446440"/>
                    <a:gd name="connsiteY2486" fmla="*/ 1498658 h 1972329"/>
                    <a:gd name="connsiteX2487" fmla="*/ 594736 w 1446440"/>
                    <a:gd name="connsiteY2487" fmla="*/ 1499734 h 1972329"/>
                    <a:gd name="connsiteX2488" fmla="*/ 594464 w 1446440"/>
                    <a:gd name="connsiteY2488" fmla="*/ 1500403 h 1972329"/>
                    <a:gd name="connsiteX2489" fmla="*/ 594167 w 1446440"/>
                    <a:gd name="connsiteY2489" fmla="*/ 1501356 h 1972329"/>
                    <a:gd name="connsiteX2490" fmla="*/ 591163 w 1446440"/>
                    <a:gd name="connsiteY2490" fmla="*/ 1507447 h 1972329"/>
                    <a:gd name="connsiteX2491" fmla="*/ 590792 w 1446440"/>
                    <a:gd name="connsiteY2491" fmla="*/ 1508202 h 1972329"/>
                    <a:gd name="connsiteX2492" fmla="*/ 590347 w 1446440"/>
                    <a:gd name="connsiteY2492" fmla="*/ 1508957 h 1972329"/>
                    <a:gd name="connsiteX2493" fmla="*/ 589828 w 1446440"/>
                    <a:gd name="connsiteY2493" fmla="*/ 1509662 h 1972329"/>
                    <a:gd name="connsiteX2494" fmla="*/ 589729 w 1446440"/>
                    <a:gd name="connsiteY2494" fmla="*/ 1509811 h 1972329"/>
                    <a:gd name="connsiteX2495" fmla="*/ 589977 w 1446440"/>
                    <a:gd name="connsiteY2495" fmla="*/ 1510145 h 1972329"/>
                    <a:gd name="connsiteX2496" fmla="*/ 591584 w 1446440"/>
                    <a:gd name="connsiteY2496" fmla="*/ 1511358 h 1972329"/>
                    <a:gd name="connsiteX2497" fmla="*/ 593055 w 1446440"/>
                    <a:gd name="connsiteY2497" fmla="*/ 1512708 h 1972329"/>
                    <a:gd name="connsiteX2498" fmla="*/ 594254 w 1446440"/>
                    <a:gd name="connsiteY2498" fmla="*/ 1514577 h 1972329"/>
                    <a:gd name="connsiteX2499" fmla="*/ 595861 w 1446440"/>
                    <a:gd name="connsiteY2499" fmla="*/ 1515790 h 1972329"/>
                    <a:gd name="connsiteX2500" fmla="*/ 597072 w 1446440"/>
                    <a:gd name="connsiteY2500" fmla="*/ 1516731 h 1972329"/>
                    <a:gd name="connsiteX2501" fmla="*/ 598692 w 1446440"/>
                    <a:gd name="connsiteY2501" fmla="*/ 1517276 h 1972329"/>
                    <a:gd name="connsiteX2502" fmla="*/ 599631 w 1446440"/>
                    <a:gd name="connsiteY2502" fmla="*/ 1517288 h 1972329"/>
                    <a:gd name="connsiteX2503" fmla="*/ 600719 w 1446440"/>
                    <a:gd name="connsiteY2503" fmla="*/ 1517028 h 1972329"/>
                    <a:gd name="connsiteX2504" fmla="*/ 601003 w 1446440"/>
                    <a:gd name="connsiteY2504" fmla="*/ 1515443 h 1972329"/>
                    <a:gd name="connsiteX2505" fmla="*/ 601572 w 1446440"/>
                    <a:gd name="connsiteY2505" fmla="*/ 1512386 h 1972329"/>
                    <a:gd name="connsiteX2506" fmla="*/ 601856 w 1446440"/>
                    <a:gd name="connsiteY2506" fmla="*/ 1510925 h 1972329"/>
                    <a:gd name="connsiteX2507" fmla="*/ 602412 w 1446440"/>
                    <a:gd name="connsiteY2507" fmla="*/ 1509861 h 1972329"/>
                    <a:gd name="connsiteX2508" fmla="*/ 602957 w 1446440"/>
                    <a:gd name="connsiteY2508" fmla="*/ 1509341 h 1972329"/>
                    <a:gd name="connsiteX2509" fmla="*/ 604045 w 1446440"/>
                    <a:gd name="connsiteY2509" fmla="*/ 1509081 h 1972329"/>
                    <a:gd name="connsiteX2510" fmla="*/ 605528 w 1446440"/>
                    <a:gd name="connsiteY2510" fmla="*/ 1509093 h 1972329"/>
                    <a:gd name="connsiteX2511" fmla="*/ 606875 w 1446440"/>
                    <a:gd name="connsiteY2511" fmla="*/ 1509105 h 1972329"/>
                    <a:gd name="connsiteX2512" fmla="*/ 608087 w 1446440"/>
                    <a:gd name="connsiteY2512" fmla="*/ 1509390 h 1972329"/>
                    <a:gd name="connsiteX2513" fmla="*/ 608903 w 1446440"/>
                    <a:gd name="connsiteY2513" fmla="*/ 1509254 h 1972329"/>
                    <a:gd name="connsiteX2514" fmla="*/ 609855 w 1446440"/>
                    <a:gd name="connsiteY2514" fmla="*/ 1508202 h 1972329"/>
                    <a:gd name="connsiteX2515" fmla="*/ 609879 w 1446440"/>
                    <a:gd name="connsiteY2515" fmla="*/ 1506741 h 1972329"/>
                    <a:gd name="connsiteX2516" fmla="*/ 609892 w 1446440"/>
                    <a:gd name="connsiteY2516" fmla="*/ 1505540 h 1972329"/>
                    <a:gd name="connsiteX2517" fmla="*/ 609224 w 1446440"/>
                    <a:gd name="connsiteY2517" fmla="*/ 1504463 h 1972329"/>
                    <a:gd name="connsiteX2518" fmla="*/ 609224 w 1446440"/>
                    <a:gd name="connsiteY2518" fmla="*/ 1504067 h 1972329"/>
                    <a:gd name="connsiteX2519" fmla="*/ 609236 w 1446440"/>
                    <a:gd name="connsiteY2519" fmla="*/ 1503399 h 1972329"/>
                    <a:gd name="connsiteX2520" fmla="*/ 609508 w 1446440"/>
                    <a:gd name="connsiteY2520" fmla="*/ 1502879 h 1972329"/>
                    <a:gd name="connsiteX2521" fmla="*/ 611536 w 1446440"/>
                    <a:gd name="connsiteY2521" fmla="*/ 1502495 h 1972329"/>
                    <a:gd name="connsiteX2522" fmla="*/ 613699 w 1446440"/>
                    <a:gd name="connsiteY2522" fmla="*/ 1502384 h 1972329"/>
                    <a:gd name="connsiteX2523" fmla="*/ 615195 w 1446440"/>
                    <a:gd name="connsiteY2523" fmla="*/ 1502136 h 1972329"/>
                    <a:gd name="connsiteX2524" fmla="*/ 616814 w 1446440"/>
                    <a:gd name="connsiteY2524" fmla="*/ 1502285 h 1972329"/>
                    <a:gd name="connsiteX2525" fmla="*/ 617346 w 1446440"/>
                    <a:gd name="connsiteY2525" fmla="*/ 1502817 h 1972329"/>
                    <a:gd name="connsiteX2526" fmla="*/ 618273 w 1446440"/>
                    <a:gd name="connsiteY2526" fmla="*/ 1504822 h 1972329"/>
                    <a:gd name="connsiteX2527" fmla="*/ 620770 w 1446440"/>
                    <a:gd name="connsiteY2527" fmla="*/ 1511903 h 1972329"/>
                    <a:gd name="connsiteX2528" fmla="*/ 621215 w 1446440"/>
                    <a:gd name="connsiteY2528" fmla="*/ 1513240 h 1972329"/>
                    <a:gd name="connsiteX2529" fmla="*/ 622389 w 1446440"/>
                    <a:gd name="connsiteY2529" fmla="*/ 1513871 h 1972329"/>
                    <a:gd name="connsiteX2530" fmla="*/ 623935 w 1446440"/>
                    <a:gd name="connsiteY2530" fmla="*/ 1514069 h 1972329"/>
                    <a:gd name="connsiteX2531" fmla="*/ 624837 w 1446440"/>
                    <a:gd name="connsiteY2531" fmla="*/ 1514082 h 1972329"/>
                    <a:gd name="connsiteX2532" fmla="*/ 625282 w 1446440"/>
                    <a:gd name="connsiteY2532" fmla="*/ 1514082 h 1972329"/>
                    <a:gd name="connsiteX2533" fmla="*/ 625554 w 1446440"/>
                    <a:gd name="connsiteY2533" fmla="*/ 1514441 h 1972329"/>
                    <a:gd name="connsiteX2534" fmla="*/ 625455 w 1446440"/>
                    <a:gd name="connsiteY2534" fmla="*/ 1514973 h 1972329"/>
                    <a:gd name="connsiteX2535" fmla="*/ 625072 w 1446440"/>
                    <a:gd name="connsiteY2535" fmla="*/ 1517474 h 1972329"/>
                    <a:gd name="connsiteX2536" fmla="*/ 624578 w 1446440"/>
                    <a:gd name="connsiteY2536" fmla="*/ 1520767 h 1972329"/>
                    <a:gd name="connsiteX2537" fmla="*/ 623923 w 1446440"/>
                    <a:gd name="connsiteY2537" fmla="*/ 1523614 h 1972329"/>
                    <a:gd name="connsiteX2538" fmla="*/ 623700 w 1446440"/>
                    <a:gd name="connsiteY2538" fmla="*/ 1524369 h 1972329"/>
                    <a:gd name="connsiteX2539" fmla="*/ 622884 w 1446440"/>
                    <a:gd name="connsiteY2539" fmla="*/ 1527166 h 1972329"/>
                    <a:gd name="connsiteX2540" fmla="*/ 622785 w 1446440"/>
                    <a:gd name="connsiteY2540" fmla="*/ 1527798 h 1972329"/>
                    <a:gd name="connsiteX2541" fmla="*/ 622773 w 1446440"/>
                    <a:gd name="connsiteY2541" fmla="*/ 1527996 h 1972329"/>
                    <a:gd name="connsiteX2542" fmla="*/ 622711 w 1446440"/>
                    <a:gd name="connsiteY2542" fmla="*/ 1528714 h 1972329"/>
                    <a:gd name="connsiteX2543" fmla="*/ 622291 w 1446440"/>
                    <a:gd name="connsiteY2543" fmla="*/ 1531375 h 1972329"/>
                    <a:gd name="connsiteX2544" fmla="*/ 621549 w 1446440"/>
                    <a:gd name="connsiteY2544" fmla="*/ 1533356 h 1972329"/>
                    <a:gd name="connsiteX2545" fmla="*/ 620548 w 1446440"/>
                    <a:gd name="connsiteY2545" fmla="*/ 1536451 h 1972329"/>
                    <a:gd name="connsiteX2546" fmla="*/ 620313 w 1446440"/>
                    <a:gd name="connsiteY2546" fmla="*/ 1538072 h 1972329"/>
                    <a:gd name="connsiteX2547" fmla="*/ 620078 w 1446440"/>
                    <a:gd name="connsiteY2547" fmla="*/ 1539199 h 1972329"/>
                    <a:gd name="connsiteX2548" fmla="*/ 620090 w 1446440"/>
                    <a:gd name="connsiteY2548" fmla="*/ 1539706 h 1972329"/>
                    <a:gd name="connsiteX2549" fmla="*/ 620535 w 1446440"/>
                    <a:gd name="connsiteY2549" fmla="*/ 1539954 h 1972329"/>
                    <a:gd name="connsiteX2550" fmla="*/ 621586 w 1446440"/>
                    <a:gd name="connsiteY2550" fmla="*/ 1540784 h 1972329"/>
                    <a:gd name="connsiteX2551" fmla="*/ 622995 w 1446440"/>
                    <a:gd name="connsiteY2551" fmla="*/ 1541526 h 1972329"/>
                    <a:gd name="connsiteX2552" fmla="*/ 623280 w 1446440"/>
                    <a:gd name="connsiteY2552" fmla="*/ 1542628 h 1972329"/>
                    <a:gd name="connsiteX2553" fmla="*/ 622600 w 1446440"/>
                    <a:gd name="connsiteY2553" fmla="*/ 1543247 h 1972329"/>
                    <a:gd name="connsiteX2554" fmla="*/ 621636 w 1446440"/>
                    <a:gd name="connsiteY2554" fmla="*/ 1543185 h 1972329"/>
                    <a:gd name="connsiteX2555" fmla="*/ 620412 w 1446440"/>
                    <a:gd name="connsiteY2555" fmla="*/ 1542863 h 1972329"/>
                    <a:gd name="connsiteX2556" fmla="*/ 619720 w 1446440"/>
                    <a:gd name="connsiteY2556" fmla="*/ 1542875 h 1972329"/>
                    <a:gd name="connsiteX2557" fmla="*/ 619039 w 1446440"/>
                    <a:gd name="connsiteY2557" fmla="*/ 1543408 h 1972329"/>
                    <a:gd name="connsiteX2558" fmla="*/ 618718 w 1446440"/>
                    <a:gd name="connsiteY2558" fmla="*/ 1544522 h 1972329"/>
                    <a:gd name="connsiteX2559" fmla="*/ 617890 w 1446440"/>
                    <a:gd name="connsiteY2559" fmla="*/ 1546676 h 1972329"/>
                    <a:gd name="connsiteX2560" fmla="*/ 617927 w 1446440"/>
                    <a:gd name="connsiteY2560" fmla="*/ 1548471 h 1972329"/>
                    <a:gd name="connsiteX2561" fmla="*/ 618310 w 1446440"/>
                    <a:gd name="connsiteY2561" fmla="*/ 1549832 h 1972329"/>
                    <a:gd name="connsiteX2562" fmla="*/ 618854 w 1446440"/>
                    <a:gd name="connsiteY2562" fmla="*/ 1550761 h 1972329"/>
                    <a:gd name="connsiteX2563" fmla="*/ 620090 w 1446440"/>
                    <a:gd name="connsiteY2563" fmla="*/ 1552024 h 1972329"/>
                    <a:gd name="connsiteX2564" fmla="*/ 620721 w 1446440"/>
                    <a:gd name="connsiteY2564" fmla="*/ 1552680 h 1972329"/>
                    <a:gd name="connsiteX2565" fmla="*/ 620980 w 1446440"/>
                    <a:gd name="connsiteY2565" fmla="*/ 1552940 h 1972329"/>
                    <a:gd name="connsiteX2566" fmla="*/ 621339 w 1446440"/>
                    <a:gd name="connsiteY2566" fmla="*/ 1553620 h 1972329"/>
                    <a:gd name="connsiteX2567" fmla="*/ 621710 w 1446440"/>
                    <a:gd name="connsiteY2567" fmla="*/ 1554896 h 1972329"/>
                    <a:gd name="connsiteX2568" fmla="*/ 621759 w 1446440"/>
                    <a:gd name="connsiteY2568" fmla="*/ 1557198 h 1972329"/>
                    <a:gd name="connsiteX2569" fmla="*/ 621438 w 1446440"/>
                    <a:gd name="connsiteY2569" fmla="*/ 1558065 h 1972329"/>
                    <a:gd name="connsiteX2570" fmla="*/ 621017 w 1446440"/>
                    <a:gd name="connsiteY2570" fmla="*/ 1558758 h 1972329"/>
                    <a:gd name="connsiteX2571" fmla="*/ 620424 w 1446440"/>
                    <a:gd name="connsiteY2571" fmla="*/ 1559364 h 1972329"/>
                    <a:gd name="connsiteX2572" fmla="*/ 619472 w 1446440"/>
                    <a:gd name="connsiteY2572" fmla="*/ 1559810 h 1972329"/>
                    <a:gd name="connsiteX2573" fmla="*/ 618446 w 1446440"/>
                    <a:gd name="connsiteY2573" fmla="*/ 1560516 h 1972329"/>
                    <a:gd name="connsiteX2574" fmla="*/ 616542 w 1446440"/>
                    <a:gd name="connsiteY2574" fmla="*/ 1560639 h 1972329"/>
                    <a:gd name="connsiteX2575" fmla="*/ 616110 w 1446440"/>
                    <a:gd name="connsiteY2575" fmla="*/ 1560565 h 1972329"/>
                    <a:gd name="connsiteX2576" fmla="*/ 614453 w 1446440"/>
                    <a:gd name="connsiteY2576" fmla="*/ 1560342 h 1972329"/>
                    <a:gd name="connsiteX2577" fmla="*/ 613229 w 1446440"/>
                    <a:gd name="connsiteY2577" fmla="*/ 1560280 h 1972329"/>
                    <a:gd name="connsiteX2578" fmla="*/ 610448 w 1446440"/>
                    <a:gd name="connsiteY2578" fmla="*/ 1560082 h 1972329"/>
                    <a:gd name="connsiteX2579" fmla="*/ 609224 w 1446440"/>
                    <a:gd name="connsiteY2579" fmla="*/ 1559946 h 1972329"/>
                    <a:gd name="connsiteX2580" fmla="*/ 608260 w 1446440"/>
                    <a:gd name="connsiteY2580" fmla="*/ 1559624 h 1972329"/>
                    <a:gd name="connsiteX2581" fmla="*/ 607048 w 1446440"/>
                    <a:gd name="connsiteY2581" fmla="*/ 1559476 h 1972329"/>
                    <a:gd name="connsiteX2582" fmla="*/ 606270 w 1446440"/>
                    <a:gd name="connsiteY2582" fmla="*/ 1559661 h 1972329"/>
                    <a:gd name="connsiteX2583" fmla="*/ 605664 w 1446440"/>
                    <a:gd name="connsiteY2583" fmla="*/ 1559934 h 1972329"/>
                    <a:gd name="connsiteX2584" fmla="*/ 605243 w 1446440"/>
                    <a:gd name="connsiteY2584" fmla="*/ 1560367 h 1972329"/>
                    <a:gd name="connsiteX2585" fmla="*/ 604737 w 1446440"/>
                    <a:gd name="connsiteY2585" fmla="*/ 1561147 h 1972329"/>
                    <a:gd name="connsiteX2586" fmla="*/ 604230 w 1446440"/>
                    <a:gd name="connsiteY2586" fmla="*/ 1561840 h 1972329"/>
                    <a:gd name="connsiteX2587" fmla="*/ 602796 w 1446440"/>
                    <a:gd name="connsiteY2587" fmla="*/ 1563586 h 1972329"/>
                    <a:gd name="connsiteX2588" fmla="*/ 601510 w 1446440"/>
                    <a:gd name="connsiteY2588" fmla="*/ 1564638 h 1972329"/>
                    <a:gd name="connsiteX2589" fmla="*/ 600212 w 1446440"/>
                    <a:gd name="connsiteY2589" fmla="*/ 1566024 h 1972329"/>
                    <a:gd name="connsiteX2590" fmla="*/ 598308 w 1446440"/>
                    <a:gd name="connsiteY2590" fmla="*/ 1567795 h 1972329"/>
                    <a:gd name="connsiteX2591" fmla="*/ 592041 w 1446440"/>
                    <a:gd name="connsiteY2591" fmla="*/ 1573637 h 1972329"/>
                    <a:gd name="connsiteX2592" fmla="*/ 588901 w 1446440"/>
                    <a:gd name="connsiteY2592" fmla="*/ 1576955 h 1972329"/>
                    <a:gd name="connsiteX2593" fmla="*/ 587121 w 1446440"/>
                    <a:gd name="connsiteY2593" fmla="*/ 1578614 h 1972329"/>
                    <a:gd name="connsiteX2594" fmla="*/ 585675 w 1446440"/>
                    <a:gd name="connsiteY2594" fmla="*/ 1580099 h 1972329"/>
                    <a:gd name="connsiteX2595" fmla="*/ 585007 w 1446440"/>
                    <a:gd name="connsiteY2595" fmla="*/ 1581226 h 1972329"/>
                    <a:gd name="connsiteX2596" fmla="*/ 584340 w 1446440"/>
                    <a:gd name="connsiteY2596" fmla="*/ 1582612 h 1972329"/>
                    <a:gd name="connsiteX2597" fmla="*/ 583684 w 1446440"/>
                    <a:gd name="connsiteY2597" fmla="*/ 1584160 h 1972329"/>
                    <a:gd name="connsiteX2598" fmla="*/ 583202 w 1446440"/>
                    <a:gd name="connsiteY2598" fmla="*/ 1586054 h 1972329"/>
                    <a:gd name="connsiteX2599" fmla="*/ 582720 w 1446440"/>
                    <a:gd name="connsiteY2599" fmla="*/ 1587774 h 1972329"/>
                    <a:gd name="connsiteX2600" fmla="*/ 582225 w 1446440"/>
                    <a:gd name="connsiteY2600" fmla="*/ 1588641 h 1972329"/>
                    <a:gd name="connsiteX2601" fmla="*/ 581632 w 1446440"/>
                    <a:gd name="connsiteY2601" fmla="*/ 1589334 h 1972329"/>
                    <a:gd name="connsiteX2602" fmla="*/ 580519 w 1446440"/>
                    <a:gd name="connsiteY2602" fmla="*/ 1590052 h 1972329"/>
                    <a:gd name="connsiteX2603" fmla="*/ 579666 w 1446440"/>
                    <a:gd name="connsiteY2603" fmla="*/ 1590584 h 1972329"/>
                    <a:gd name="connsiteX2604" fmla="*/ 578616 w 1446440"/>
                    <a:gd name="connsiteY2604" fmla="*/ 1591104 h 1972329"/>
                    <a:gd name="connsiteX2605" fmla="*/ 577244 w 1446440"/>
                    <a:gd name="connsiteY2605" fmla="*/ 1591897 h 1972329"/>
                    <a:gd name="connsiteX2606" fmla="*/ 575723 w 1446440"/>
                    <a:gd name="connsiteY2606" fmla="*/ 1593555 h 1972329"/>
                    <a:gd name="connsiteX2607" fmla="*/ 574722 w 1446440"/>
                    <a:gd name="connsiteY2607" fmla="*/ 1595115 h 1972329"/>
                    <a:gd name="connsiteX2608" fmla="*/ 574066 w 1446440"/>
                    <a:gd name="connsiteY2608" fmla="*/ 1596761 h 1972329"/>
                    <a:gd name="connsiteX2609" fmla="*/ 573226 w 1446440"/>
                    <a:gd name="connsiteY2609" fmla="*/ 1597975 h 1972329"/>
                    <a:gd name="connsiteX2610" fmla="*/ 572299 w 1446440"/>
                    <a:gd name="connsiteY2610" fmla="*/ 1599274 h 1972329"/>
                    <a:gd name="connsiteX2611" fmla="*/ 571631 w 1446440"/>
                    <a:gd name="connsiteY2611" fmla="*/ 1600488 h 1972329"/>
                    <a:gd name="connsiteX2612" fmla="*/ 571149 w 1446440"/>
                    <a:gd name="connsiteY2612" fmla="*/ 1602035 h 1972329"/>
                    <a:gd name="connsiteX2613" fmla="*/ 570370 w 1446440"/>
                    <a:gd name="connsiteY2613" fmla="*/ 1606157 h 1972329"/>
                    <a:gd name="connsiteX2614" fmla="*/ 570420 w 1446440"/>
                    <a:gd name="connsiteY2614" fmla="*/ 1608212 h 1972329"/>
                    <a:gd name="connsiteX2615" fmla="*/ 570556 w 1446440"/>
                    <a:gd name="connsiteY2615" fmla="*/ 1610515 h 1972329"/>
                    <a:gd name="connsiteX2616" fmla="*/ 570865 w 1446440"/>
                    <a:gd name="connsiteY2616" fmla="*/ 1612310 h 1972329"/>
                    <a:gd name="connsiteX2617" fmla="*/ 571940 w 1446440"/>
                    <a:gd name="connsiteY2617" fmla="*/ 1614167 h 1972329"/>
                    <a:gd name="connsiteX2618" fmla="*/ 572385 w 1446440"/>
                    <a:gd name="connsiteY2618" fmla="*/ 1614748 h 1972329"/>
                    <a:gd name="connsiteX2619" fmla="*/ 572682 w 1446440"/>
                    <a:gd name="connsiteY2619" fmla="*/ 1615281 h 1972329"/>
                    <a:gd name="connsiteX2620" fmla="*/ 573028 w 1446440"/>
                    <a:gd name="connsiteY2620" fmla="*/ 1615937 h 1972329"/>
                    <a:gd name="connsiteX2621" fmla="*/ 573288 w 1446440"/>
                    <a:gd name="connsiteY2621" fmla="*/ 1616271 h 1972329"/>
                    <a:gd name="connsiteX2622" fmla="*/ 573300 w 1446440"/>
                    <a:gd name="connsiteY2622" fmla="*/ 1616618 h 1972329"/>
                    <a:gd name="connsiteX2623" fmla="*/ 573313 w 1446440"/>
                    <a:gd name="connsiteY2623" fmla="*/ 1616952 h 1972329"/>
                    <a:gd name="connsiteX2624" fmla="*/ 573313 w 1446440"/>
                    <a:gd name="connsiteY2624" fmla="*/ 1617298 h 1972329"/>
                    <a:gd name="connsiteX2625" fmla="*/ 572979 w 1446440"/>
                    <a:gd name="connsiteY2625" fmla="*/ 1618041 h 1972329"/>
                    <a:gd name="connsiteX2626" fmla="*/ 572287 w 1446440"/>
                    <a:gd name="connsiteY2626" fmla="*/ 1620108 h 1972329"/>
                    <a:gd name="connsiteX2627" fmla="*/ 571347 w 1446440"/>
                    <a:gd name="connsiteY2627" fmla="*/ 1621309 h 1972329"/>
                    <a:gd name="connsiteX2628" fmla="*/ 570655 w 1446440"/>
                    <a:gd name="connsiteY2628" fmla="*/ 1622386 h 1972329"/>
                    <a:gd name="connsiteX2629" fmla="*/ 568887 w 1446440"/>
                    <a:gd name="connsiteY2629" fmla="*/ 1624540 h 1972329"/>
                    <a:gd name="connsiteX2630" fmla="*/ 568256 w 1446440"/>
                    <a:gd name="connsiteY2630" fmla="*/ 1625716 h 1972329"/>
                    <a:gd name="connsiteX2631" fmla="*/ 567156 w 1446440"/>
                    <a:gd name="connsiteY2631" fmla="*/ 1627759 h 1972329"/>
                    <a:gd name="connsiteX2632" fmla="*/ 565994 w 1446440"/>
                    <a:gd name="connsiteY2632" fmla="*/ 1629207 h 1972329"/>
                    <a:gd name="connsiteX2633" fmla="*/ 564474 w 1446440"/>
                    <a:gd name="connsiteY2633" fmla="*/ 1630655 h 1972329"/>
                    <a:gd name="connsiteX2634" fmla="*/ 563398 w 1446440"/>
                    <a:gd name="connsiteY2634" fmla="*/ 1630915 h 1972329"/>
                    <a:gd name="connsiteX2635" fmla="*/ 559801 w 1446440"/>
                    <a:gd name="connsiteY2635" fmla="*/ 1630767 h 1972329"/>
                    <a:gd name="connsiteX2636" fmla="*/ 557872 w 1446440"/>
                    <a:gd name="connsiteY2636" fmla="*/ 1630222 h 1972329"/>
                    <a:gd name="connsiteX2637" fmla="*/ 555585 w 1446440"/>
                    <a:gd name="connsiteY2637" fmla="*/ 1629442 h 1972329"/>
                    <a:gd name="connsiteX2638" fmla="*/ 554980 w 1446440"/>
                    <a:gd name="connsiteY2638" fmla="*/ 1629455 h 1972329"/>
                    <a:gd name="connsiteX2639" fmla="*/ 554522 w 1446440"/>
                    <a:gd name="connsiteY2639" fmla="*/ 1630173 h 1972329"/>
                    <a:gd name="connsiteX2640" fmla="*/ 554288 w 1446440"/>
                    <a:gd name="connsiteY2640" fmla="*/ 1630420 h 1972329"/>
                    <a:gd name="connsiteX2641" fmla="*/ 554077 w 1446440"/>
                    <a:gd name="connsiteY2641" fmla="*/ 1631485 h 1972329"/>
                    <a:gd name="connsiteX2642" fmla="*/ 553521 w 1446440"/>
                    <a:gd name="connsiteY2642" fmla="*/ 1633267 h 1972329"/>
                    <a:gd name="connsiteX2643" fmla="*/ 552952 w 1446440"/>
                    <a:gd name="connsiteY2643" fmla="*/ 1634468 h 1972329"/>
                    <a:gd name="connsiteX2644" fmla="*/ 552520 w 1446440"/>
                    <a:gd name="connsiteY2644" fmla="*/ 1636956 h 1972329"/>
                    <a:gd name="connsiteX2645" fmla="*/ 551395 w 1446440"/>
                    <a:gd name="connsiteY2645" fmla="*/ 1639927 h 1972329"/>
                    <a:gd name="connsiteX2646" fmla="*/ 551419 w 1446440"/>
                    <a:gd name="connsiteY2646" fmla="*/ 1640881 h 1972329"/>
                    <a:gd name="connsiteX2647" fmla="*/ 551444 w 1446440"/>
                    <a:gd name="connsiteY2647" fmla="*/ 1642057 h 1972329"/>
                    <a:gd name="connsiteX2648" fmla="*/ 551827 w 1446440"/>
                    <a:gd name="connsiteY2648" fmla="*/ 1642762 h 1972329"/>
                    <a:gd name="connsiteX2649" fmla="*/ 552433 w 1446440"/>
                    <a:gd name="connsiteY2649" fmla="*/ 1643220 h 1972329"/>
                    <a:gd name="connsiteX2650" fmla="*/ 553039 w 1446440"/>
                    <a:gd name="connsiteY2650" fmla="*/ 1643678 h 1972329"/>
                    <a:gd name="connsiteX2651" fmla="*/ 553892 w 1446440"/>
                    <a:gd name="connsiteY2651" fmla="*/ 1644371 h 1972329"/>
                    <a:gd name="connsiteX2652" fmla="*/ 554398 w 1446440"/>
                    <a:gd name="connsiteY2652" fmla="*/ 1645300 h 1972329"/>
                    <a:gd name="connsiteX2653" fmla="*/ 554658 w 1446440"/>
                    <a:gd name="connsiteY2653" fmla="*/ 1646117 h 1972329"/>
                    <a:gd name="connsiteX2654" fmla="*/ 554708 w 1446440"/>
                    <a:gd name="connsiteY2654" fmla="*/ 1648605 h 1972329"/>
                    <a:gd name="connsiteX2655" fmla="*/ 554250 w 1446440"/>
                    <a:gd name="connsiteY2655" fmla="*/ 1649323 h 1972329"/>
                    <a:gd name="connsiteX2656" fmla="*/ 553558 w 1446440"/>
                    <a:gd name="connsiteY2656" fmla="*/ 1650635 h 1972329"/>
                    <a:gd name="connsiteX2657" fmla="*/ 552767 w 1446440"/>
                    <a:gd name="connsiteY2657" fmla="*/ 1652183 h 1972329"/>
                    <a:gd name="connsiteX2658" fmla="*/ 552000 w 1446440"/>
                    <a:gd name="connsiteY2658" fmla="*/ 1653643 h 1972329"/>
                    <a:gd name="connsiteX2659" fmla="*/ 551382 w 1446440"/>
                    <a:gd name="connsiteY2659" fmla="*/ 1654819 h 1972329"/>
                    <a:gd name="connsiteX2660" fmla="*/ 551197 w 1446440"/>
                    <a:gd name="connsiteY2660" fmla="*/ 1656948 h 1972329"/>
                    <a:gd name="connsiteX2661" fmla="*/ 550653 w 1446440"/>
                    <a:gd name="connsiteY2661" fmla="*/ 1659449 h 1972329"/>
                    <a:gd name="connsiteX2662" fmla="*/ 550208 w 1446440"/>
                    <a:gd name="connsiteY2662" fmla="*/ 1660514 h 1972329"/>
                    <a:gd name="connsiteX2663" fmla="*/ 549664 w 1446440"/>
                    <a:gd name="connsiteY2663" fmla="*/ 1662891 h 1972329"/>
                    <a:gd name="connsiteX2664" fmla="*/ 549466 w 1446440"/>
                    <a:gd name="connsiteY2664" fmla="*/ 1664277 h 1972329"/>
                    <a:gd name="connsiteX2665" fmla="*/ 548898 w 1446440"/>
                    <a:gd name="connsiteY2665" fmla="*/ 1665478 h 1972329"/>
                    <a:gd name="connsiteX2666" fmla="*/ 548205 w 1446440"/>
                    <a:gd name="connsiteY2666" fmla="*/ 1666666 h 1972329"/>
                    <a:gd name="connsiteX2667" fmla="*/ 547872 w 1446440"/>
                    <a:gd name="connsiteY2667" fmla="*/ 1667743 h 1972329"/>
                    <a:gd name="connsiteX2668" fmla="*/ 547896 w 1446440"/>
                    <a:gd name="connsiteY2668" fmla="*/ 1668684 h 1972329"/>
                    <a:gd name="connsiteX2669" fmla="*/ 547908 w 1446440"/>
                    <a:gd name="connsiteY2669" fmla="*/ 1669043 h 1972329"/>
                    <a:gd name="connsiteX2670" fmla="*/ 547921 w 1446440"/>
                    <a:gd name="connsiteY2670" fmla="*/ 1669872 h 1972329"/>
                    <a:gd name="connsiteX2671" fmla="*/ 547847 w 1446440"/>
                    <a:gd name="connsiteY2671" fmla="*/ 1670120 h 1972329"/>
                    <a:gd name="connsiteX2672" fmla="*/ 547266 w 1446440"/>
                    <a:gd name="connsiteY2672" fmla="*/ 1672125 h 1972329"/>
                    <a:gd name="connsiteX2673" fmla="*/ 546203 w 1446440"/>
                    <a:gd name="connsiteY2673" fmla="*/ 1672980 h 1972329"/>
                    <a:gd name="connsiteX2674" fmla="*/ 545041 w 1446440"/>
                    <a:gd name="connsiteY2674" fmla="*/ 1674069 h 1972329"/>
                    <a:gd name="connsiteX2675" fmla="*/ 543483 w 1446440"/>
                    <a:gd name="connsiteY2675" fmla="*/ 1674341 h 1972329"/>
                    <a:gd name="connsiteX2676" fmla="*/ 541579 w 1446440"/>
                    <a:gd name="connsiteY2676" fmla="*/ 1674391 h 1972329"/>
                    <a:gd name="connsiteX2677" fmla="*/ 541196 w 1446440"/>
                    <a:gd name="connsiteY2677" fmla="*/ 1674539 h 1972329"/>
                    <a:gd name="connsiteX2678" fmla="*/ 540627 w 1446440"/>
                    <a:gd name="connsiteY2678" fmla="*/ 1674762 h 1972329"/>
                    <a:gd name="connsiteX2679" fmla="*/ 539799 w 1446440"/>
                    <a:gd name="connsiteY2679" fmla="*/ 1675369 h 1972329"/>
                    <a:gd name="connsiteX2680" fmla="*/ 539811 w 1446440"/>
                    <a:gd name="connsiteY2680" fmla="*/ 1675839 h 1972329"/>
                    <a:gd name="connsiteX2681" fmla="*/ 539836 w 1446440"/>
                    <a:gd name="connsiteY2681" fmla="*/ 1676792 h 1972329"/>
                    <a:gd name="connsiteX2682" fmla="*/ 540343 w 1446440"/>
                    <a:gd name="connsiteY2682" fmla="*/ 1677721 h 1972329"/>
                    <a:gd name="connsiteX2683" fmla="*/ 540714 w 1446440"/>
                    <a:gd name="connsiteY2683" fmla="*/ 1678661 h 1972329"/>
                    <a:gd name="connsiteX2684" fmla="*/ 541455 w 1446440"/>
                    <a:gd name="connsiteY2684" fmla="*/ 1679466 h 1972329"/>
                    <a:gd name="connsiteX2685" fmla="*/ 541777 w 1446440"/>
                    <a:gd name="connsiteY2685" fmla="*/ 1682883 h 1972329"/>
                    <a:gd name="connsiteX2686" fmla="*/ 542445 w 1446440"/>
                    <a:gd name="connsiteY2686" fmla="*/ 1686064 h 1972329"/>
                    <a:gd name="connsiteX2687" fmla="*/ 541950 w 1446440"/>
                    <a:gd name="connsiteY2687" fmla="*/ 1690087 h 1972329"/>
                    <a:gd name="connsiteX2688" fmla="*/ 541740 w 1446440"/>
                    <a:gd name="connsiteY2688" fmla="*/ 1691746 h 1972329"/>
                    <a:gd name="connsiteX2689" fmla="*/ 540838 w 1446440"/>
                    <a:gd name="connsiteY2689" fmla="*/ 1695794 h 1972329"/>
                    <a:gd name="connsiteX2690" fmla="*/ 541073 w 1446440"/>
                    <a:gd name="connsiteY2690" fmla="*/ 1696314 h 1972329"/>
                    <a:gd name="connsiteX2691" fmla="*/ 541221 w 1446440"/>
                    <a:gd name="connsiteY2691" fmla="*/ 1697156 h 1972329"/>
                    <a:gd name="connsiteX2692" fmla="*/ 541567 w 1446440"/>
                    <a:gd name="connsiteY2692" fmla="*/ 1698963 h 1972329"/>
                    <a:gd name="connsiteX2693" fmla="*/ 542111 w 1446440"/>
                    <a:gd name="connsiteY2693" fmla="*/ 1702788 h 1972329"/>
                    <a:gd name="connsiteX2694" fmla="*/ 541455 w 1446440"/>
                    <a:gd name="connsiteY2694" fmla="*/ 1704868 h 1972329"/>
                    <a:gd name="connsiteX2695" fmla="*/ 541270 w 1446440"/>
                    <a:gd name="connsiteY2695" fmla="*/ 1705487 h 1972329"/>
                    <a:gd name="connsiteX2696" fmla="*/ 540986 w 1446440"/>
                    <a:gd name="connsiteY2696" fmla="*/ 1706688 h 1972329"/>
                    <a:gd name="connsiteX2697" fmla="*/ 540677 w 1446440"/>
                    <a:gd name="connsiteY2697" fmla="*/ 1708037 h 1972329"/>
                    <a:gd name="connsiteX2698" fmla="*/ 540392 w 1446440"/>
                    <a:gd name="connsiteY2698" fmla="*/ 1709423 h 1972329"/>
                    <a:gd name="connsiteX2699" fmla="*/ 540244 w 1446440"/>
                    <a:gd name="connsiteY2699" fmla="*/ 1710661 h 1972329"/>
                    <a:gd name="connsiteX2700" fmla="*/ 540640 w 1446440"/>
                    <a:gd name="connsiteY2700" fmla="*/ 1712469 h 1972329"/>
                    <a:gd name="connsiteX2701" fmla="*/ 540986 w 1446440"/>
                    <a:gd name="connsiteY2701" fmla="*/ 1713570 h 1972329"/>
                    <a:gd name="connsiteX2702" fmla="*/ 541468 w 1446440"/>
                    <a:gd name="connsiteY2702" fmla="*/ 1714412 h 1972329"/>
                    <a:gd name="connsiteX2703" fmla="*/ 541320 w 1446440"/>
                    <a:gd name="connsiteY2703" fmla="*/ 1715105 h 1972329"/>
                    <a:gd name="connsiteX2704" fmla="*/ 540467 w 1446440"/>
                    <a:gd name="connsiteY2704" fmla="*/ 1716133 h 1972329"/>
                    <a:gd name="connsiteX2705" fmla="*/ 539750 w 1446440"/>
                    <a:gd name="connsiteY2705" fmla="*/ 1717086 h 1972329"/>
                    <a:gd name="connsiteX2706" fmla="*/ 539255 w 1446440"/>
                    <a:gd name="connsiteY2706" fmla="*/ 1717705 h 1972329"/>
                    <a:gd name="connsiteX2707" fmla="*/ 538823 w 1446440"/>
                    <a:gd name="connsiteY2707" fmla="*/ 1718596 h 1972329"/>
                    <a:gd name="connsiteX2708" fmla="*/ 538674 w 1446440"/>
                    <a:gd name="connsiteY2708" fmla="*/ 1719772 h 1972329"/>
                    <a:gd name="connsiteX2709" fmla="*/ 539020 w 1446440"/>
                    <a:gd name="connsiteY2709" fmla="*/ 1721233 h 1972329"/>
                    <a:gd name="connsiteX2710" fmla="*/ 539490 w 1446440"/>
                    <a:gd name="connsiteY2710" fmla="*/ 1723511 h 1972329"/>
                    <a:gd name="connsiteX2711" fmla="*/ 539614 w 1446440"/>
                    <a:gd name="connsiteY2711" fmla="*/ 1724414 h 1972329"/>
                    <a:gd name="connsiteX2712" fmla="*/ 539614 w 1446440"/>
                    <a:gd name="connsiteY2712" fmla="*/ 1725318 h 1972329"/>
                    <a:gd name="connsiteX2713" fmla="*/ 539527 w 1446440"/>
                    <a:gd name="connsiteY2713" fmla="*/ 1725863 h 1972329"/>
                    <a:gd name="connsiteX2714" fmla="*/ 539045 w 1446440"/>
                    <a:gd name="connsiteY2714" fmla="*/ 1726271 h 1972329"/>
                    <a:gd name="connsiteX2715" fmla="*/ 537710 w 1446440"/>
                    <a:gd name="connsiteY2715" fmla="*/ 1726816 h 1972329"/>
                    <a:gd name="connsiteX2716" fmla="*/ 534558 w 1446440"/>
                    <a:gd name="connsiteY2716" fmla="*/ 1728240 h 1972329"/>
                    <a:gd name="connsiteX2717" fmla="*/ 533284 w 1446440"/>
                    <a:gd name="connsiteY2717" fmla="*/ 1728920 h 1972329"/>
                    <a:gd name="connsiteX2718" fmla="*/ 532295 w 1446440"/>
                    <a:gd name="connsiteY2718" fmla="*/ 1730022 h 1972329"/>
                    <a:gd name="connsiteX2719" fmla="*/ 531591 w 1446440"/>
                    <a:gd name="connsiteY2719" fmla="*/ 1731050 h 1972329"/>
                    <a:gd name="connsiteX2720" fmla="*/ 531158 w 1446440"/>
                    <a:gd name="connsiteY2720" fmla="*/ 1732845 h 1972329"/>
                    <a:gd name="connsiteX2721" fmla="*/ 530787 w 1446440"/>
                    <a:gd name="connsiteY2721" fmla="*/ 1734986 h 1972329"/>
                    <a:gd name="connsiteX2722" fmla="*/ 530503 w 1446440"/>
                    <a:gd name="connsiteY2722" fmla="*/ 1736434 h 1972329"/>
                    <a:gd name="connsiteX2723" fmla="*/ 529848 w 1446440"/>
                    <a:gd name="connsiteY2723" fmla="*/ 1739269 h 1972329"/>
                    <a:gd name="connsiteX2724" fmla="*/ 529205 w 1446440"/>
                    <a:gd name="connsiteY2724" fmla="*/ 1741200 h 1972329"/>
                    <a:gd name="connsiteX2725" fmla="*/ 528179 w 1446440"/>
                    <a:gd name="connsiteY2725" fmla="*/ 1745397 h 1972329"/>
                    <a:gd name="connsiteX2726" fmla="*/ 527177 w 1446440"/>
                    <a:gd name="connsiteY2726" fmla="*/ 1748974 h 1972329"/>
                    <a:gd name="connsiteX2727" fmla="*/ 526683 w 1446440"/>
                    <a:gd name="connsiteY2727" fmla="*/ 1750373 h 1972329"/>
                    <a:gd name="connsiteX2728" fmla="*/ 526176 w 1446440"/>
                    <a:gd name="connsiteY2728" fmla="*/ 1751809 h 1972329"/>
                    <a:gd name="connsiteX2729" fmla="*/ 524829 w 1446440"/>
                    <a:gd name="connsiteY2729" fmla="*/ 1753864 h 1972329"/>
                    <a:gd name="connsiteX2730" fmla="*/ 523568 w 1446440"/>
                    <a:gd name="connsiteY2730" fmla="*/ 1756055 h 1972329"/>
                    <a:gd name="connsiteX2731" fmla="*/ 522059 w 1446440"/>
                    <a:gd name="connsiteY2731" fmla="*/ 1758655 h 1972329"/>
                    <a:gd name="connsiteX2732" fmla="*/ 521887 w 1446440"/>
                    <a:gd name="connsiteY2732" fmla="*/ 1759076 h 1972329"/>
                    <a:gd name="connsiteX2733" fmla="*/ 521540 w 1446440"/>
                    <a:gd name="connsiteY2733" fmla="*/ 1760425 h 1972329"/>
                    <a:gd name="connsiteX2734" fmla="*/ 521318 w 1446440"/>
                    <a:gd name="connsiteY2734" fmla="*/ 1761292 h 1972329"/>
                    <a:gd name="connsiteX2735" fmla="*/ 520811 w 1446440"/>
                    <a:gd name="connsiteY2735" fmla="*/ 1761750 h 1972329"/>
                    <a:gd name="connsiteX2736" fmla="*/ 520131 w 1446440"/>
                    <a:gd name="connsiteY2736" fmla="*/ 1762294 h 1972329"/>
                    <a:gd name="connsiteX2737" fmla="*/ 519031 w 1446440"/>
                    <a:gd name="connsiteY2737" fmla="*/ 1762480 h 1972329"/>
                    <a:gd name="connsiteX2738" fmla="*/ 518549 w 1446440"/>
                    <a:gd name="connsiteY2738" fmla="*/ 1762480 h 1972329"/>
                    <a:gd name="connsiteX2739" fmla="*/ 517955 w 1446440"/>
                    <a:gd name="connsiteY2739" fmla="*/ 1762480 h 1972329"/>
                    <a:gd name="connsiteX2740" fmla="*/ 516979 w 1446440"/>
                    <a:gd name="connsiteY2740" fmla="*/ 1762480 h 1972329"/>
                    <a:gd name="connsiteX2741" fmla="*/ 516349 w 1446440"/>
                    <a:gd name="connsiteY2741" fmla="*/ 1762641 h 1972329"/>
                    <a:gd name="connsiteX2742" fmla="*/ 515878 w 1446440"/>
                    <a:gd name="connsiteY2742" fmla="*/ 1762926 h 1972329"/>
                    <a:gd name="connsiteX2743" fmla="*/ 515496 w 1446440"/>
                    <a:gd name="connsiteY2743" fmla="*/ 1763408 h 1972329"/>
                    <a:gd name="connsiteX2744" fmla="*/ 515186 w 1446440"/>
                    <a:gd name="connsiteY2744" fmla="*/ 1764584 h 1972329"/>
                    <a:gd name="connsiteX2745" fmla="*/ 514556 w 1446440"/>
                    <a:gd name="connsiteY2745" fmla="*/ 1766776 h 1972329"/>
                    <a:gd name="connsiteX2746" fmla="*/ 514074 w 1446440"/>
                    <a:gd name="connsiteY2746" fmla="*/ 1767630 h 1972329"/>
                    <a:gd name="connsiteX2747" fmla="*/ 513419 w 1446440"/>
                    <a:gd name="connsiteY2747" fmla="*/ 1768125 h 1972329"/>
                    <a:gd name="connsiteX2748" fmla="*/ 512331 w 1446440"/>
                    <a:gd name="connsiteY2748" fmla="*/ 1769028 h 1972329"/>
                    <a:gd name="connsiteX2749" fmla="*/ 510983 w 1446440"/>
                    <a:gd name="connsiteY2749" fmla="*/ 1769660 h 1972329"/>
                    <a:gd name="connsiteX2750" fmla="*/ 510402 w 1446440"/>
                    <a:gd name="connsiteY2750" fmla="*/ 1770106 h 1972329"/>
                    <a:gd name="connsiteX2751" fmla="*/ 509969 w 1446440"/>
                    <a:gd name="connsiteY2751" fmla="*/ 1770526 h 1972329"/>
                    <a:gd name="connsiteX2752" fmla="*/ 509574 w 1446440"/>
                    <a:gd name="connsiteY2752" fmla="*/ 1771009 h 1972329"/>
                    <a:gd name="connsiteX2753" fmla="*/ 509104 w 1446440"/>
                    <a:gd name="connsiteY2753" fmla="*/ 1772334 h 1972329"/>
                    <a:gd name="connsiteX2754" fmla="*/ 508573 w 1446440"/>
                    <a:gd name="connsiteY2754" fmla="*/ 1774946 h 1972329"/>
                    <a:gd name="connsiteX2755" fmla="*/ 508437 w 1446440"/>
                    <a:gd name="connsiteY2755" fmla="*/ 1775948 h 1972329"/>
                    <a:gd name="connsiteX2756" fmla="*/ 508053 w 1446440"/>
                    <a:gd name="connsiteY2756" fmla="*/ 1776902 h 1972329"/>
                    <a:gd name="connsiteX2757" fmla="*/ 507695 w 1446440"/>
                    <a:gd name="connsiteY2757" fmla="*/ 1777521 h 1972329"/>
                    <a:gd name="connsiteX2758" fmla="*/ 506916 w 1446440"/>
                    <a:gd name="connsiteY2758" fmla="*/ 1777979 h 1972329"/>
                    <a:gd name="connsiteX2759" fmla="*/ 505445 w 1446440"/>
                    <a:gd name="connsiteY2759" fmla="*/ 1778858 h 1972329"/>
                    <a:gd name="connsiteX2760" fmla="*/ 504950 w 1446440"/>
                    <a:gd name="connsiteY2760" fmla="*/ 1779229 h 1972329"/>
                    <a:gd name="connsiteX2761" fmla="*/ 504036 w 1446440"/>
                    <a:gd name="connsiteY2761" fmla="*/ 1779935 h 1972329"/>
                    <a:gd name="connsiteX2762" fmla="*/ 503702 w 1446440"/>
                    <a:gd name="connsiteY2762" fmla="*/ 1780504 h 1972329"/>
                    <a:gd name="connsiteX2763" fmla="*/ 502948 w 1446440"/>
                    <a:gd name="connsiteY2763" fmla="*/ 1781630 h 1972329"/>
                    <a:gd name="connsiteX2764" fmla="*/ 502231 w 1446440"/>
                    <a:gd name="connsiteY2764" fmla="*/ 1783141 h 1972329"/>
                    <a:gd name="connsiteX2765" fmla="*/ 501774 w 1446440"/>
                    <a:gd name="connsiteY2765" fmla="*/ 1785456 h 1972329"/>
                    <a:gd name="connsiteX2766" fmla="*/ 501217 w 1446440"/>
                    <a:gd name="connsiteY2766" fmla="*/ 1787869 h 1972329"/>
                    <a:gd name="connsiteX2767" fmla="*/ 500958 w 1446440"/>
                    <a:gd name="connsiteY2767" fmla="*/ 1789887 h 1972329"/>
                    <a:gd name="connsiteX2768" fmla="*/ 501156 w 1446440"/>
                    <a:gd name="connsiteY2768" fmla="*/ 1790667 h 1972329"/>
                    <a:gd name="connsiteX2769" fmla="*/ 501328 w 1446440"/>
                    <a:gd name="connsiteY2769" fmla="*/ 1791038 h 1972329"/>
                    <a:gd name="connsiteX2770" fmla="*/ 501996 w 1446440"/>
                    <a:gd name="connsiteY2770" fmla="*/ 1791261 h 1972329"/>
                    <a:gd name="connsiteX2771" fmla="*/ 503788 w 1446440"/>
                    <a:gd name="connsiteY2771" fmla="*/ 1791719 h 1972329"/>
                    <a:gd name="connsiteX2772" fmla="*/ 504085 w 1446440"/>
                    <a:gd name="connsiteY2772" fmla="*/ 1792116 h 1972329"/>
                    <a:gd name="connsiteX2773" fmla="*/ 504419 w 1446440"/>
                    <a:gd name="connsiteY2773" fmla="*/ 1792858 h 1972329"/>
                    <a:gd name="connsiteX2774" fmla="*/ 504209 w 1446440"/>
                    <a:gd name="connsiteY2774" fmla="*/ 1793465 h 1972329"/>
                    <a:gd name="connsiteX2775" fmla="*/ 503739 w 1446440"/>
                    <a:gd name="connsiteY2775" fmla="*/ 1793737 h 1972329"/>
                    <a:gd name="connsiteX2776" fmla="*/ 501959 w 1446440"/>
                    <a:gd name="connsiteY2776" fmla="*/ 1793477 h 1972329"/>
                    <a:gd name="connsiteX2777" fmla="*/ 498732 w 1446440"/>
                    <a:gd name="connsiteY2777" fmla="*/ 1792673 h 1972329"/>
                    <a:gd name="connsiteX2778" fmla="*/ 497781 w 1446440"/>
                    <a:gd name="connsiteY2778" fmla="*/ 1792561 h 1972329"/>
                    <a:gd name="connsiteX2779" fmla="*/ 496767 w 1446440"/>
                    <a:gd name="connsiteY2779" fmla="*/ 1792895 h 1972329"/>
                    <a:gd name="connsiteX2780" fmla="*/ 494505 w 1446440"/>
                    <a:gd name="connsiteY2780" fmla="*/ 1794406 h 1972329"/>
                    <a:gd name="connsiteX2781" fmla="*/ 493800 w 1446440"/>
                    <a:gd name="connsiteY2781" fmla="*/ 1794888 h 1972329"/>
                    <a:gd name="connsiteX2782" fmla="*/ 492762 w 1446440"/>
                    <a:gd name="connsiteY2782" fmla="*/ 1796324 h 1972329"/>
                    <a:gd name="connsiteX2783" fmla="*/ 492267 w 1446440"/>
                    <a:gd name="connsiteY2783" fmla="*/ 1797092 h 1972329"/>
                    <a:gd name="connsiteX2784" fmla="*/ 491241 w 1446440"/>
                    <a:gd name="connsiteY2784" fmla="*/ 1798689 h 1972329"/>
                    <a:gd name="connsiteX2785" fmla="*/ 489857 w 1446440"/>
                    <a:gd name="connsiteY2785" fmla="*/ 1801016 h 1972329"/>
                    <a:gd name="connsiteX2786" fmla="*/ 488707 w 1446440"/>
                    <a:gd name="connsiteY2786" fmla="*/ 1803418 h 1972329"/>
                    <a:gd name="connsiteX2787" fmla="*/ 487730 w 1446440"/>
                    <a:gd name="connsiteY2787" fmla="*/ 1805720 h 1972329"/>
                    <a:gd name="connsiteX2788" fmla="*/ 486816 w 1446440"/>
                    <a:gd name="connsiteY2788" fmla="*/ 1808233 h 1972329"/>
                    <a:gd name="connsiteX2789" fmla="*/ 486457 w 1446440"/>
                    <a:gd name="connsiteY2789" fmla="*/ 1809657 h 1972329"/>
                    <a:gd name="connsiteX2790" fmla="*/ 486346 w 1446440"/>
                    <a:gd name="connsiteY2790" fmla="*/ 1810078 h 1972329"/>
                    <a:gd name="connsiteX2791" fmla="*/ 486482 w 1446440"/>
                    <a:gd name="connsiteY2791" fmla="*/ 1810313 h 1972329"/>
                    <a:gd name="connsiteX2792" fmla="*/ 487038 w 1446440"/>
                    <a:gd name="connsiteY2792" fmla="*/ 1810721 h 1972329"/>
                    <a:gd name="connsiteX2793" fmla="*/ 487916 w 1446440"/>
                    <a:gd name="connsiteY2793" fmla="*/ 1810932 h 1972329"/>
                    <a:gd name="connsiteX2794" fmla="*/ 488472 w 1446440"/>
                    <a:gd name="connsiteY2794" fmla="*/ 1811340 h 1972329"/>
                    <a:gd name="connsiteX2795" fmla="*/ 488954 w 1446440"/>
                    <a:gd name="connsiteY2795" fmla="*/ 1811984 h 1972329"/>
                    <a:gd name="connsiteX2796" fmla="*/ 489053 w 1446440"/>
                    <a:gd name="connsiteY2796" fmla="*/ 1812925 h 1972329"/>
                    <a:gd name="connsiteX2797" fmla="*/ 488769 w 1446440"/>
                    <a:gd name="connsiteY2797" fmla="*/ 1814026 h 1972329"/>
                    <a:gd name="connsiteX2798" fmla="*/ 488361 w 1446440"/>
                    <a:gd name="connsiteY2798" fmla="*/ 1814324 h 1972329"/>
                    <a:gd name="connsiteX2799" fmla="*/ 487582 w 1446440"/>
                    <a:gd name="connsiteY2799" fmla="*/ 1815623 h 1972329"/>
                    <a:gd name="connsiteX2800" fmla="*/ 487026 w 1446440"/>
                    <a:gd name="connsiteY2800" fmla="*/ 1816638 h 1972329"/>
                    <a:gd name="connsiteX2801" fmla="*/ 486828 w 1446440"/>
                    <a:gd name="connsiteY2801" fmla="*/ 1816997 h 1972329"/>
                    <a:gd name="connsiteX2802" fmla="*/ 486642 w 1446440"/>
                    <a:gd name="connsiteY2802" fmla="*/ 1817740 h 1972329"/>
                    <a:gd name="connsiteX2803" fmla="*/ 486568 w 1446440"/>
                    <a:gd name="connsiteY2803" fmla="*/ 1818830 h 1972329"/>
                    <a:gd name="connsiteX2804" fmla="*/ 487285 w 1446440"/>
                    <a:gd name="connsiteY2804" fmla="*/ 1819597 h 1972329"/>
                    <a:gd name="connsiteX2805" fmla="*/ 488052 w 1446440"/>
                    <a:gd name="connsiteY2805" fmla="*/ 1819993 h 1972329"/>
                    <a:gd name="connsiteX2806" fmla="*/ 488917 w 1446440"/>
                    <a:gd name="connsiteY2806" fmla="*/ 1820736 h 1972329"/>
                    <a:gd name="connsiteX2807" fmla="*/ 489152 w 1446440"/>
                    <a:gd name="connsiteY2807" fmla="*/ 1821838 h 1972329"/>
                    <a:gd name="connsiteX2808" fmla="*/ 489251 w 1446440"/>
                    <a:gd name="connsiteY2808" fmla="*/ 1822779 h 1972329"/>
                    <a:gd name="connsiteX2809" fmla="*/ 489943 w 1446440"/>
                    <a:gd name="connsiteY2809" fmla="*/ 1823930 h 1972329"/>
                    <a:gd name="connsiteX2810" fmla="*/ 490326 w 1446440"/>
                    <a:gd name="connsiteY2810" fmla="*/ 1824747 h 1972329"/>
                    <a:gd name="connsiteX2811" fmla="*/ 491130 w 1446440"/>
                    <a:gd name="connsiteY2811" fmla="*/ 1825737 h 1972329"/>
                    <a:gd name="connsiteX2812" fmla="*/ 491353 w 1446440"/>
                    <a:gd name="connsiteY2812" fmla="*/ 1826381 h 1972329"/>
                    <a:gd name="connsiteX2813" fmla="*/ 491340 w 1446440"/>
                    <a:gd name="connsiteY2813" fmla="*/ 1827235 h 1972329"/>
                    <a:gd name="connsiteX2814" fmla="*/ 491167 w 1446440"/>
                    <a:gd name="connsiteY2814" fmla="*/ 1827903 h 1972329"/>
                    <a:gd name="connsiteX2815" fmla="*/ 490759 w 1446440"/>
                    <a:gd name="connsiteY2815" fmla="*/ 1828200 h 1972329"/>
                    <a:gd name="connsiteX2816" fmla="*/ 489696 w 1446440"/>
                    <a:gd name="connsiteY2816" fmla="*/ 1828250 h 1972329"/>
                    <a:gd name="connsiteX2817" fmla="*/ 489387 w 1446440"/>
                    <a:gd name="connsiteY2817" fmla="*/ 1828436 h 1972329"/>
                    <a:gd name="connsiteX2818" fmla="*/ 489103 w 1446440"/>
                    <a:gd name="connsiteY2818" fmla="*/ 1829018 h 1972329"/>
                    <a:gd name="connsiteX2819" fmla="*/ 489028 w 1446440"/>
                    <a:gd name="connsiteY2819" fmla="*/ 1830317 h 1972329"/>
                    <a:gd name="connsiteX2820" fmla="*/ 488818 w 1446440"/>
                    <a:gd name="connsiteY2820" fmla="*/ 1831171 h 1972329"/>
                    <a:gd name="connsiteX2821" fmla="*/ 488534 w 1446440"/>
                    <a:gd name="connsiteY2821" fmla="*/ 1831753 h 1972329"/>
                    <a:gd name="connsiteX2822" fmla="*/ 487693 w 1446440"/>
                    <a:gd name="connsiteY2822" fmla="*/ 1832459 h 1972329"/>
                    <a:gd name="connsiteX2823" fmla="*/ 487026 w 1446440"/>
                    <a:gd name="connsiteY2823" fmla="*/ 1832756 h 1972329"/>
                    <a:gd name="connsiteX2824" fmla="*/ 486457 w 1446440"/>
                    <a:gd name="connsiteY2824" fmla="*/ 1832669 h 1972329"/>
                    <a:gd name="connsiteX2825" fmla="*/ 485975 w 1446440"/>
                    <a:gd name="connsiteY2825" fmla="*/ 1832744 h 1972329"/>
                    <a:gd name="connsiteX2826" fmla="*/ 485691 w 1446440"/>
                    <a:gd name="connsiteY2826" fmla="*/ 1833065 h 1972329"/>
                    <a:gd name="connsiteX2827" fmla="*/ 485554 w 1446440"/>
                    <a:gd name="connsiteY2827" fmla="*/ 1833622 h 1972329"/>
                    <a:gd name="connsiteX2828" fmla="*/ 485616 w 1446440"/>
                    <a:gd name="connsiteY2828" fmla="*/ 1834662 h 1972329"/>
                    <a:gd name="connsiteX2829" fmla="*/ 485901 w 1446440"/>
                    <a:gd name="connsiteY2829" fmla="*/ 1835405 h 1972329"/>
                    <a:gd name="connsiteX2830" fmla="*/ 485851 w 1446440"/>
                    <a:gd name="connsiteY2830" fmla="*/ 1836371 h 1972329"/>
                    <a:gd name="connsiteX2831" fmla="*/ 485641 w 1446440"/>
                    <a:gd name="connsiteY2831" fmla="*/ 1836965 h 1972329"/>
                    <a:gd name="connsiteX2832" fmla="*/ 485320 w 1446440"/>
                    <a:gd name="connsiteY2832" fmla="*/ 1837410 h 1972329"/>
                    <a:gd name="connsiteX2833" fmla="*/ 484887 w 1446440"/>
                    <a:gd name="connsiteY2833" fmla="*/ 1837831 h 1972329"/>
                    <a:gd name="connsiteX2834" fmla="*/ 484257 w 1446440"/>
                    <a:gd name="connsiteY2834" fmla="*/ 1837992 h 1972329"/>
                    <a:gd name="connsiteX2835" fmla="*/ 483849 w 1446440"/>
                    <a:gd name="connsiteY2835" fmla="*/ 1838029 h 1972329"/>
                    <a:gd name="connsiteX2836" fmla="*/ 483515 w 1446440"/>
                    <a:gd name="connsiteY2836" fmla="*/ 1838327 h 1972329"/>
                    <a:gd name="connsiteX2837" fmla="*/ 483305 w 1446440"/>
                    <a:gd name="connsiteY2837" fmla="*/ 1838611 h 1972329"/>
                    <a:gd name="connsiteX2838" fmla="*/ 482983 w 1446440"/>
                    <a:gd name="connsiteY2838" fmla="*/ 1839379 h 1972329"/>
                    <a:gd name="connsiteX2839" fmla="*/ 482736 w 1446440"/>
                    <a:gd name="connsiteY2839" fmla="*/ 1840097 h 1972329"/>
                    <a:gd name="connsiteX2840" fmla="*/ 482452 w 1446440"/>
                    <a:gd name="connsiteY2840" fmla="*/ 1841198 h 1972329"/>
                    <a:gd name="connsiteX2841" fmla="*/ 482650 w 1446440"/>
                    <a:gd name="connsiteY2841" fmla="*/ 1841706 h 1972329"/>
                    <a:gd name="connsiteX2842" fmla="*/ 483132 w 1446440"/>
                    <a:gd name="connsiteY2842" fmla="*/ 1841892 h 1972329"/>
                    <a:gd name="connsiteX2843" fmla="*/ 483700 w 1446440"/>
                    <a:gd name="connsiteY2843" fmla="*/ 1841978 h 1972329"/>
                    <a:gd name="connsiteX2844" fmla="*/ 484516 w 1446440"/>
                    <a:gd name="connsiteY2844" fmla="*/ 1842115 h 1972329"/>
                    <a:gd name="connsiteX2845" fmla="*/ 485444 w 1446440"/>
                    <a:gd name="connsiteY2845" fmla="*/ 1842350 h 1972329"/>
                    <a:gd name="connsiteX2846" fmla="*/ 485802 w 1446440"/>
                    <a:gd name="connsiteY2846" fmla="*/ 1842771 h 1972329"/>
                    <a:gd name="connsiteX2847" fmla="*/ 486284 w 1446440"/>
                    <a:gd name="connsiteY2847" fmla="*/ 1843476 h 1972329"/>
                    <a:gd name="connsiteX2848" fmla="*/ 486791 w 1446440"/>
                    <a:gd name="connsiteY2848" fmla="*/ 1844850 h 1972329"/>
                    <a:gd name="connsiteX2849" fmla="*/ 487495 w 1446440"/>
                    <a:gd name="connsiteY2849" fmla="*/ 1845680 h 1972329"/>
                    <a:gd name="connsiteX2850" fmla="*/ 488633 w 1446440"/>
                    <a:gd name="connsiteY2850" fmla="*/ 1846621 h 1972329"/>
                    <a:gd name="connsiteX2851" fmla="*/ 489609 w 1446440"/>
                    <a:gd name="connsiteY2851" fmla="*/ 1847462 h 1972329"/>
                    <a:gd name="connsiteX2852" fmla="*/ 491402 w 1446440"/>
                    <a:gd name="connsiteY2852" fmla="*/ 1848700 h 1972329"/>
                    <a:gd name="connsiteX2853" fmla="*/ 491859 w 1446440"/>
                    <a:gd name="connsiteY2853" fmla="*/ 1849208 h 1972329"/>
                    <a:gd name="connsiteX2854" fmla="*/ 492107 w 1446440"/>
                    <a:gd name="connsiteY2854" fmla="*/ 1849790 h 1972329"/>
                    <a:gd name="connsiteX2855" fmla="*/ 492168 w 1446440"/>
                    <a:gd name="connsiteY2855" fmla="*/ 1851114 h 1972329"/>
                    <a:gd name="connsiteX2856" fmla="*/ 491995 w 1446440"/>
                    <a:gd name="connsiteY2856" fmla="*/ 1851795 h 1972329"/>
                    <a:gd name="connsiteX2857" fmla="*/ 491785 w 1446440"/>
                    <a:gd name="connsiteY2857" fmla="*/ 1852587 h 1972329"/>
                    <a:gd name="connsiteX2858" fmla="*/ 491538 w 1446440"/>
                    <a:gd name="connsiteY2858" fmla="*/ 1852785 h 1972329"/>
                    <a:gd name="connsiteX2859" fmla="*/ 491019 w 1446440"/>
                    <a:gd name="connsiteY2859" fmla="*/ 1853045 h 1972329"/>
                    <a:gd name="connsiteX2860" fmla="*/ 490462 w 1446440"/>
                    <a:gd name="connsiteY2860" fmla="*/ 1853169 h 1972329"/>
                    <a:gd name="connsiteX2861" fmla="*/ 487730 w 1446440"/>
                    <a:gd name="connsiteY2861" fmla="*/ 1853008 h 1972329"/>
                    <a:gd name="connsiteX2862" fmla="*/ 486098 w 1446440"/>
                    <a:gd name="connsiteY2862" fmla="*/ 1852983 h 1972329"/>
                    <a:gd name="connsiteX2863" fmla="*/ 484949 w 1446440"/>
                    <a:gd name="connsiteY2863" fmla="*/ 1852562 h 1972329"/>
                    <a:gd name="connsiteX2864" fmla="*/ 484380 w 1446440"/>
                    <a:gd name="connsiteY2864" fmla="*/ 1852488 h 1972329"/>
                    <a:gd name="connsiteX2865" fmla="*/ 483268 w 1446440"/>
                    <a:gd name="connsiteY2865" fmla="*/ 1852463 h 1972329"/>
                    <a:gd name="connsiteX2866" fmla="*/ 482650 w 1446440"/>
                    <a:gd name="connsiteY2866" fmla="*/ 1852538 h 1972329"/>
                    <a:gd name="connsiteX2867" fmla="*/ 482464 w 1446440"/>
                    <a:gd name="connsiteY2867" fmla="*/ 1852761 h 1972329"/>
                    <a:gd name="connsiteX2868" fmla="*/ 482427 w 1446440"/>
                    <a:gd name="connsiteY2868" fmla="*/ 1853144 h 1972329"/>
                    <a:gd name="connsiteX2869" fmla="*/ 483082 w 1446440"/>
                    <a:gd name="connsiteY2869" fmla="*/ 1853429 h 1972329"/>
                    <a:gd name="connsiteX2870" fmla="*/ 483651 w 1446440"/>
                    <a:gd name="connsiteY2870" fmla="*/ 1853776 h 1972329"/>
                    <a:gd name="connsiteX2871" fmla="*/ 484504 w 1446440"/>
                    <a:gd name="connsiteY2871" fmla="*/ 1854320 h 1972329"/>
                    <a:gd name="connsiteX2872" fmla="*/ 484665 w 1446440"/>
                    <a:gd name="connsiteY2872" fmla="*/ 1854952 h 1972329"/>
                    <a:gd name="connsiteX2873" fmla="*/ 484615 w 1446440"/>
                    <a:gd name="connsiteY2873" fmla="*/ 1855917 h 1972329"/>
                    <a:gd name="connsiteX2874" fmla="*/ 484677 w 1446440"/>
                    <a:gd name="connsiteY2874" fmla="*/ 1857242 h 1972329"/>
                    <a:gd name="connsiteX2875" fmla="*/ 484689 w 1446440"/>
                    <a:gd name="connsiteY2875" fmla="*/ 1858220 h 1972329"/>
                    <a:gd name="connsiteX2876" fmla="*/ 484714 w 1446440"/>
                    <a:gd name="connsiteY2876" fmla="*/ 1859408 h 1972329"/>
                    <a:gd name="connsiteX2877" fmla="*/ 485209 w 1446440"/>
                    <a:gd name="connsiteY2877" fmla="*/ 1860052 h 1972329"/>
                    <a:gd name="connsiteX2878" fmla="*/ 485567 w 1446440"/>
                    <a:gd name="connsiteY2878" fmla="*/ 1860733 h 1972329"/>
                    <a:gd name="connsiteX2879" fmla="*/ 486049 w 1446440"/>
                    <a:gd name="connsiteY2879" fmla="*/ 1860918 h 1972329"/>
                    <a:gd name="connsiteX2880" fmla="*/ 486531 w 1446440"/>
                    <a:gd name="connsiteY2880" fmla="*/ 1861042 h 1972329"/>
                    <a:gd name="connsiteX2881" fmla="*/ 488546 w 1446440"/>
                    <a:gd name="connsiteY2881" fmla="*/ 1861426 h 1972329"/>
                    <a:gd name="connsiteX2882" fmla="*/ 489288 w 1446440"/>
                    <a:gd name="connsiteY2882" fmla="*/ 1861612 h 1972329"/>
                    <a:gd name="connsiteX2883" fmla="*/ 490042 w 1446440"/>
                    <a:gd name="connsiteY2883" fmla="*/ 1861995 h 1972329"/>
                    <a:gd name="connsiteX2884" fmla="*/ 490537 w 1446440"/>
                    <a:gd name="connsiteY2884" fmla="*/ 1862379 h 1972329"/>
                    <a:gd name="connsiteX2885" fmla="*/ 490747 w 1446440"/>
                    <a:gd name="connsiteY2885" fmla="*/ 1862887 h 1972329"/>
                    <a:gd name="connsiteX2886" fmla="*/ 490660 w 1446440"/>
                    <a:gd name="connsiteY2886" fmla="*/ 1863456 h 1972329"/>
                    <a:gd name="connsiteX2887" fmla="*/ 490129 w 1446440"/>
                    <a:gd name="connsiteY2887" fmla="*/ 1864508 h 1972329"/>
                    <a:gd name="connsiteX2888" fmla="*/ 489350 w 1446440"/>
                    <a:gd name="connsiteY2888" fmla="*/ 1865746 h 1972329"/>
                    <a:gd name="connsiteX2889" fmla="*/ 488794 w 1446440"/>
                    <a:gd name="connsiteY2889" fmla="*/ 1867170 h 1972329"/>
                    <a:gd name="connsiteX2890" fmla="*/ 488695 w 1446440"/>
                    <a:gd name="connsiteY2890" fmla="*/ 1867566 h 1972329"/>
                    <a:gd name="connsiteX2891" fmla="*/ 488299 w 1446440"/>
                    <a:gd name="connsiteY2891" fmla="*/ 1869076 h 1972329"/>
                    <a:gd name="connsiteX2892" fmla="*/ 488089 w 1446440"/>
                    <a:gd name="connsiteY2892" fmla="*/ 1870463 h 1972329"/>
                    <a:gd name="connsiteX2893" fmla="*/ 487767 w 1446440"/>
                    <a:gd name="connsiteY2893" fmla="*/ 1871948 h 1972329"/>
                    <a:gd name="connsiteX2894" fmla="*/ 487298 w 1446440"/>
                    <a:gd name="connsiteY2894" fmla="*/ 1873273 h 1972329"/>
                    <a:gd name="connsiteX2895" fmla="*/ 487063 w 1446440"/>
                    <a:gd name="connsiteY2895" fmla="*/ 1874189 h 1972329"/>
                    <a:gd name="connsiteX2896" fmla="*/ 486890 w 1446440"/>
                    <a:gd name="connsiteY2896" fmla="*/ 1875129 h 1972329"/>
                    <a:gd name="connsiteX2897" fmla="*/ 486976 w 1446440"/>
                    <a:gd name="connsiteY2897" fmla="*/ 1875810 h 1972329"/>
                    <a:gd name="connsiteX2898" fmla="*/ 487755 w 1446440"/>
                    <a:gd name="connsiteY2898" fmla="*/ 1876392 h 1972329"/>
                    <a:gd name="connsiteX2899" fmla="*/ 488497 w 1446440"/>
                    <a:gd name="connsiteY2899" fmla="*/ 1876578 h 1972329"/>
                    <a:gd name="connsiteX2900" fmla="*/ 489263 w 1446440"/>
                    <a:gd name="connsiteY2900" fmla="*/ 1877172 h 1972329"/>
                    <a:gd name="connsiteX2901" fmla="*/ 489609 w 1446440"/>
                    <a:gd name="connsiteY2901" fmla="*/ 1877915 h 1972329"/>
                    <a:gd name="connsiteX2902" fmla="*/ 489461 w 1446440"/>
                    <a:gd name="connsiteY2902" fmla="*/ 1878460 h 1972329"/>
                    <a:gd name="connsiteX2903" fmla="*/ 489337 w 1446440"/>
                    <a:gd name="connsiteY2903" fmla="*/ 1878955 h 1972329"/>
                    <a:gd name="connsiteX2904" fmla="*/ 488534 w 1446440"/>
                    <a:gd name="connsiteY2904" fmla="*/ 1879536 h 1972329"/>
                    <a:gd name="connsiteX2905" fmla="*/ 487495 w 1446440"/>
                    <a:gd name="connsiteY2905" fmla="*/ 1879994 h 1972329"/>
                    <a:gd name="connsiteX2906" fmla="*/ 487211 w 1446440"/>
                    <a:gd name="connsiteY2906" fmla="*/ 1880316 h 1972329"/>
                    <a:gd name="connsiteX2907" fmla="*/ 486779 w 1446440"/>
                    <a:gd name="connsiteY2907" fmla="*/ 1880725 h 1972329"/>
                    <a:gd name="connsiteX2908" fmla="*/ 486395 w 1446440"/>
                    <a:gd name="connsiteY2908" fmla="*/ 1881220 h 1972329"/>
                    <a:gd name="connsiteX2909" fmla="*/ 485481 w 1446440"/>
                    <a:gd name="connsiteY2909" fmla="*/ 1881703 h 1972329"/>
                    <a:gd name="connsiteX2910" fmla="*/ 484343 w 1446440"/>
                    <a:gd name="connsiteY2910" fmla="*/ 1882272 h 1972329"/>
                    <a:gd name="connsiteX2911" fmla="*/ 483144 w 1446440"/>
                    <a:gd name="connsiteY2911" fmla="*/ 1882619 h 1972329"/>
                    <a:gd name="connsiteX2912" fmla="*/ 479645 w 1446440"/>
                    <a:gd name="connsiteY2912" fmla="*/ 1882656 h 1972329"/>
                    <a:gd name="connsiteX2913" fmla="*/ 477136 w 1446440"/>
                    <a:gd name="connsiteY2913" fmla="*/ 1882941 h 1972329"/>
                    <a:gd name="connsiteX2914" fmla="*/ 476506 w 1446440"/>
                    <a:gd name="connsiteY2914" fmla="*/ 1883102 h 1972329"/>
                    <a:gd name="connsiteX2915" fmla="*/ 475875 w 1446440"/>
                    <a:gd name="connsiteY2915" fmla="*/ 1883015 h 1972329"/>
                    <a:gd name="connsiteX2916" fmla="*/ 475257 w 1446440"/>
                    <a:gd name="connsiteY2916" fmla="*/ 1882854 h 1972329"/>
                    <a:gd name="connsiteX2917" fmla="*/ 474837 w 1446440"/>
                    <a:gd name="connsiteY2917" fmla="*/ 1882941 h 1972329"/>
                    <a:gd name="connsiteX2918" fmla="*/ 474491 w 1446440"/>
                    <a:gd name="connsiteY2918" fmla="*/ 1883250 h 1972329"/>
                    <a:gd name="connsiteX2919" fmla="*/ 474429 w 1446440"/>
                    <a:gd name="connsiteY2919" fmla="*/ 1884018 h 1972329"/>
                    <a:gd name="connsiteX2920" fmla="*/ 474392 w 1446440"/>
                    <a:gd name="connsiteY2920" fmla="*/ 1885714 h 1972329"/>
                    <a:gd name="connsiteX2921" fmla="*/ 474379 w 1446440"/>
                    <a:gd name="connsiteY2921" fmla="*/ 1887348 h 1972329"/>
                    <a:gd name="connsiteX2922" fmla="*/ 474664 w 1446440"/>
                    <a:gd name="connsiteY2922" fmla="*/ 1888524 h 1972329"/>
                    <a:gd name="connsiteX2923" fmla="*/ 474713 w 1446440"/>
                    <a:gd name="connsiteY2923" fmla="*/ 1889650 h 1972329"/>
                    <a:gd name="connsiteX2924" fmla="*/ 474540 w 1446440"/>
                    <a:gd name="connsiteY2924" fmla="*/ 1890306 h 1972329"/>
                    <a:gd name="connsiteX2925" fmla="*/ 474330 w 1446440"/>
                    <a:gd name="connsiteY2925" fmla="*/ 1891099 h 1972329"/>
                    <a:gd name="connsiteX2926" fmla="*/ 474565 w 1446440"/>
                    <a:gd name="connsiteY2926" fmla="*/ 1891495 h 1972329"/>
                    <a:gd name="connsiteX2927" fmla="*/ 474639 w 1446440"/>
                    <a:gd name="connsiteY2927" fmla="*/ 1892225 h 1972329"/>
                    <a:gd name="connsiteX2928" fmla="*/ 474379 w 1446440"/>
                    <a:gd name="connsiteY2928" fmla="*/ 1892745 h 1972329"/>
                    <a:gd name="connsiteX2929" fmla="*/ 473736 w 1446440"/>
                    <a:gd name="connsiteY2929" fmla="*/ 1892918 h 1972329"/>
                    <a:gd name="connsiteX2930" fmla="*/ 472488 w 1446440"/>
                    <a:gd name="connsiteY2930" fmla="*/ 1892931 h 1972329"/>
                    <a:gd name="connsiteX2931" fmla="*/ 471771 w 1446440"/>
                    <a:gd name="connsiteY2931" fmla="*/ 1892881 h 1972329"/>
                    <a:gd name="connsiteX2932" fmla="*/ 470869 w 1446440"/>
                    <a:gd name="connsiteY2932" fmla="*/ 1892844 h 1972329"/>
                    <a:gd name="connsiteX2933" fmla="*/ 470312 w 1446440"/>
                    <a:gd name="connsiteY2933" fmla="*/ 1893228 h 1972329"/>
                    <a:gd name="connsiteX2934" fmla="*/ 470016 w 1446440"/>
                    <a:gd name="connsiteY2934" fmla="*/ 1893871 h 1972329"/>
                    <a:gd name="connsiteX2935" fmla="*/ 469917 w 1446440"/>
                    <a:gd name="connsiteY2935" fmla="*/ 1894243 h 1972329"/>
                    <a:gd name="connsiteX2936" fmla="*/ 470572 w 1446440"/>
                    <a:gd name="connsiteY2936" fmla="*/ 1894540 h 1972329"/>
                    <a:gd name="connsiteX2937" fmla="*/ 471685 w 1446440"/>
                    <a:gd name="connsiteY2937" fmla="*/ 1895072 h 1972329"/>
                    <a:gd name="connsiteX2938" fmla="*/ 472204 w 1446440"/>
                    <a:gd name="connsiteY2938" fmla="*/ 1895345 h 1972329"/>
                    <a:gd name="connsiteX2939" fmla="*/ 472624 w 1446440"/>
                    <a:gd name="connsiteY2939" fmla="*/ 1895778 h 1972329"/>
                    <a:gd name="connsiteX2940" fmla="*/ 472636 w 1446440"/>
                    <a:gd name="connsiteY2940" fmla="*/ 1896496 h 1972329"/>
                    <a:gd name="connsiteX2941" fmla="*/ 472401 w 1446440"/>
                    <a:gd name="connsiteY2941" fmla="*/ 1897610 h 1972329"/>
                    <a:gd name="connsiteX2942" fmla="*/ 472241 w 1446440"/>
                    <a:gd name="connsiteY2942" fmla="*/ 1898031 h 1972329"/>
                    <a:gd name="connsiteX2943" fmla="*/ 470597 w 1446440"/>
                    <a:gd name="connsiteY2943" fmla="*/ 1899380 h 1972329"/>
                    <a:gd name="connsiteX2944" fmla="*/ 468742 w 1446440"/>
                    <a:gd name="connsiteY2944" fmla="*/ 1899343 h 1972329"/>
                    <a:gd name="connsiteX2945" fmla="*/ 466974 w 1446440"/>
                    <a:gd name="connsiteY2945" fmla="*/ 1899504 h 1972329"/>
                    <a:gd name="connsiteX2946" fmla="*/ 466035 w 1446440"/>
                    <a:gd name="connsiteY2946" fmla="*/ 1900185 h 1972329"/>
                    <a:gd name="connsiteX2947" fmla="*/ 465825 w 1446440"/>
                    <a:gd name="connsiteY2947" fmla="*/ 1901039 h 1972329"/>
                    <a:gd name="connsiteX2948" fmla="*/ 465986 w 1446440"/>
                    <a:gd name="connsiteY2948" fmla="*/ 1902165 h 1972329"/>
                    <a:gd name="connsiteX2949" fmla="*/ 465763 w 1446440"/>
                    <a:gd name="connsiteY2949" fmla="*/ 1903304 h 1972329"/>
                    <a:gd name="connsiteX2950" fmla="*/ 465120 w 1446440"/>
                    <a:gd name="connsiteY2950" fmla="*/ 1904889 h 1972329"/>
                    <a:gd name="connsiteX2951" fmla="*/ 465058 w 1446440"/>
                    <a:gd name="connsiteY2951" fmla="*/ 1905037 h 1972329"/>
                    <a:gd name="connsiteX2952" fmla="*/ 464329 w 1446440"/>
                    <a:gd name="connsiteY2952" fmla="*/ 1906015 h 1972329"/>
                    <a:gd name="connsiteX2953" fmla="*/ 463476 w 1446440"/>
                    <a:gd name="connsiteY2953" fmla="*/ 1906882 h 1972329"/>
                    <a:gd name="connsiteX2954" fmla="*/ 462722 w 1446440"/>
                    <a:gd name="connsiteY2954" fmla="*/ 1907439 h 1972329"/>
                    <a:gd name="connsiteX2955" fmla="*/ 461931 w 1446440"/>
                    <a:gd name="connsiteY2955" fmla="*/ 1907624 h 1972329"/>
                    <a:gd name="connsiteX2956" fmla="*/ 460633 w 1446440"/>
                    <a:gd name="connsiteY2956" fmla="*/ 1907872 h 1972329"/>
                    <a:gd name="connsiteX2957" fmla="*/ 458927 w 1446440"/>
                    <a:gd name="connsiteY2957" fmla="*/ 1908343 h 1972329"/>
                    <a:gd name="connsiteX2958" fmla="*/ 458346 w 1446440"/>
                    <a:gd name="connsiteY2958" fmla="*/ 1908603 h 1972329"/>
                    <a:gd name="connsiteX2959" fmla="*/ 457938 w 1446440"/>
                    <a:gd name="connsiteY2959" fmla="*/ 1908912 h 1972329"/>
                    <a:gd name="connsiteX2960" fmla="*/ 457654 w 1446440"/>
                    <a:gd name="connsiteY2960" fmla="*/ 1909506 h 1972329"/>
                    <a:gd name="connsiteX2961" fmla="*/ 457505 w 1446440"/>
                    <a:gd name="connsiteY2961" fmla="*/ 1910051 h 1972329"/>
                    <a:gd name="connsiteX2962" fmla="*/ 457443 w 1446440"/>
                    <a:gd name="connsiteY2962" fmla="*/ 1910806 h 1972329"/>
                    <a:gd name="connsiteX2963" fmla="*/ 457592 w 1446440"/>
                    <a:gd name="connsiteY2963" fmla="*/ 1911598 h 1972329"/>
                    <a:gd name="connsiteX2964" fmla="*/ 457963 w 1446440"/>
                    <a:gd name="connsiteY2964" fmla="*/ 1912923 h 1972329"/>
                    <a:gd name="connsiteX2965" fmla="*/ 458247 w 1446440"/>
                    <a:gd name="connsiteY2965" fmla="*/ 1913839 h 1972329"/>
                    <a:gd name="connsiteX2966" fmla="*/ 458358 w 1446440"/>
                    <a:gd name="connsiteY2966" fmla="*/ 1914842 h 1972329"/>
                    <a:gd name="connsiteX2967" fmla="*/ 458111 w 1446440"/>
                    <a:gd name="connsiteY2967" fmla="*/ 1916562 h 1972329"/>
                    <a:gd name="connsiteX2968" fmla="*/ 457518 w 1446440"/>
                    <a:gd name="connsiteY2968" fmla="*/ 1919595 h 1972329"/>
                    <a:gd name="connsiteX2969" fmla="*/ 457060 w 1446440"/>
                    <a:gd name="connsiteY2969" fmla="*/ 1921155 h 1972329"/>
                    <a:gd name="connsiteX2970" fmla="*/ 456529 w 1446440"/>
                    <a:gd name="connsiteY2970" fmla="*/ 1922195 h 1972329"/>
                    <a:gd name="connsiteX2971" fmla="*/ 455688 w 1446440"/>
                    <a:gd name="connsiteY2971" fmla="*/ 1923309 h 1972329"/>
                    <a:gd name="connsiteX2972" fmla="*/ 454452 w 1446440"/>
                    <a:gd name="connsiteY2972" fmla="*/ 1924151 h 1972329"/>
                    <a:gd name="connsiteX2973" fmla="*/ 453315 w 1446440"/>
                    <a:gd name="connsiteY2973" fmla="*/ 1923321 h 1972329"/>
                    <a:gd name="connsiteX2974" fmla="*/ 451880 w 1446440"/>
                    <a:gd name="connsiteY2974" fmla="*/ 1922826 h 1972329"/>
                    <a:gd name="connsiteX2975" fmla="*/ 450422 w 1446440"/>
                    <a:gd name="connsiteY2975" fmla="*/ 1922467 h 1972329"/>
                    <a:gd name="connsiteX2976" fmla="*/ 448159 w 1446440"/>
                    <a:gd name="connsiteY2976" fmla="*/ 1921811 h 1972329"/>
                    <a:gd name="connsiteX2977" fmla="*/ 446824 w 1446440"/>
                    <a:gd name="connsiteY2977" fmla="*/ 1921019 h 1972329"/>
                    <a:gd name="connsiteX2978" fmla="*/ 445662 w 1446440"/>
                    <a:gd name="connsiteY2978" fmla="*/ 1920338 h 1972329"/>
                    <a:gd name="connsiteX2979" fmla="*/ 445193 w 1446440"/>
                    <a:gd name="connsiteY2979" fmla="*/ 1919372 h 1972329"/>
                    <a:gd name="connsiteX2980" fmla="*/ 444859 w 1446440"/>
                    <a:gd name="connsiteY2980" fmla="*/ 1917689 h 1972329"/>
                    <a:gd name="connsiteX2981" fmla="*/ 444525 w 1446440"/>
                    <a:gd name="connsiteY2981" fmla="*/ 1915881 h 1972329"/>
                    <a:gd name="connsiteX2982" fmla="*/ 444303 w 1446440"/>
                    <a:gd name="connsiteY2982" fmla="*/ 1914804 h 1972329"/>
                    <a:gd name="connsiteX2983" fmla="*/ 443709 w 1446440"/>
                    <a:gd name="connsiteY2983" fmla="*/ 1914198 h 1972329"/>
                    <a:gd name="connsiteX2984" fmla="*/ 442758 w 1446440"/>
                    <a:gd name="connsiteY2984" fmla="*/ 1913826 h 1972329"/>
                    <a:gd name="connsiteX2985" fmla="*/ 442399 w 1446440"/>
                    <a:gd name="connsiteY2985" fmla="*/ 1913690 h 1972329"/>
                    <a:gd name="connsiteX2986" fmla="*/ 441917 w 1446440"/>
                    <a:gd name="connsiteY2986" fmla="*/ 1913567 h 1972329"/>
                    <a:gd name="connsiteX2987" fmla="*/ 439877 w 1446440"/>
                    <a:gd name="connsiteY2987" fmla="*/ 1913183 h 1972329"/>
                    <a:gd name="connsiteX2988" fmla="*/ 437590 w 1446440"/>
                    <a:gd name="connsiteY2988" fmla="*/ 1913146 h 1972329"/>
                    <a:gd name="connsiteX2989" fmla="*/ 435550 w 1446440"/>
                    <a:gd name="connsiteY2989" fmla="*/ 1913108 h 1972329"/>
                    <a:gd name="connsiteX2990" fmla="*/ 433746 w 1446440"/>
                    <a:gd name="connsiteY2990" fmla="*/ 1913084 h 1972329"/>
                    <a:gd name="connsiteX2991" fmla="*/ 431928 w 1446440"/>
                    <a:gd name="connsiteY2991" fmla="*/ 1913901 h 1972329"/>
                    <a:gd name="connsiteX2992" fmla="*/ 429752 w 1446440"/>
                    <a:gd name="connsiteY2992" fmla="*/ 1914941 h 1972329"/>
                    <a:gd name="connsiteX2993" fmla="*/ 427911 w 1446440"/>
                    <a:gd name="connsiteY2993" fmla="*/ 1916946 h 1972329"/>
                    <a:gd name="connsiteX2994" fmla="*/ 426662 w 1446440"/>
                    <a:gd name="connsiteY2994" fmla="*/ 1919682 h 1972329"/>
                    <a:gd name="connsiteX2995" fmla="*/ 426056 w 1446440"/>
                    <a:gd name="connsiteY2995" fmla="*/ 1920152 h 1972329"/>
                    <a:gd name="connsiteX2996" fmla="*/ 424968 w 1446440"/>
                    <a:gd name="connsiteY2996" fmla="*/ 1920610 h 1972329"/>
                    <a:gd name="connsiteX2997" fmla="*/ 424251 w 1446440"/>
                    <a:gd name="connsiteY2997" fmla="*/ 1920486 h 1972329"/>
                    <a:gd name="connsiteX2998" fmla="*/ 422323 w 1446440"/>
                    <a:gd name="connsiteY2998" fmla="*/ 1920214 h 1972329"/>
                    <a:gd name="connsiteX2999" fmla="*/ 418961 w 1446440"/>
                    <a:gd name="connsiteY2999" fmla="*/ 1920164 h 1972329"/>
                    <a:gd name="connsiteX3000" fmla="*/ 417032 w 1446440"/>
                    <a:gd name="connsiteY3000" fmla="*/ 1920078 h 1972329"/>
                    <a:gd name="connsiteX3001" fmla="*/ 414992 w 1446440"/>
                    <a:gd name="connsiteY3001" fmla="*/ 1919991 h 1972329"/>
                    <a:gd name="connsiteX3002" fmla="*/ 412953 w 1446440"/>
                    <a:gd name="connsiteY3002" fmla="*/ 1920078 h 1972329"/>
                    <a:gd name="connsiteX3003" fmla="*/ 411271 w 1446440"/>
                    <a:gd name="connsiteY3003" fmla="*/ 1919335 h 1972329"/>
                    <a:gd name="connsiteX3004" fmla="*/ 409739 w 1446440"/>
                    <a:gd name="connsiteY3004" fmla="*/ 1918122 h 1972329"/>
                    <a:gd name="connsiteX3005" fmla="*/ 408651 w 1446440"/>
                    <a:gd name="connsiteY3005" fmla="*/ 1917627 h 1972329"/>
                    <a:gd name="connsiteX3006" fmla="*/ 407575 w 1446440"/>
                    <a:gd name="connsiteY3006" fmla="*/ 1917491 h 1972329"/>
                    <a:gd name="connsiteX3007" fmla="*/ 406969 w 1446440"/>
                    <a:gd name="connsiteY3007" fmla="*/ 1917602 h 1972329"/>
                    <a:gd name="connsiteX3008" fmla="*/ 406722 w 1446440"/>
                    <a:gd name="connsiteY3008" fmla="*/ 1917949 h 1972329"/>
                    <a:gd name="connsiteX3009" fmla="*/ 406129 w 1446440"/>
                    <a:gd name="connsiteY3009" fmla="*/ 1918184 h 1972329"/>
                    <a:gd name="connsiteX3010" fmla="*/ 405758 w 1446440"/>
                    <a:gd name="connsiteY3010" fmla="*/ 1918778 h 1972329"/>
                    <a:gd name="connsiteX3011" fmla="*/ 405028 w 1446440"/>
                    <a:gd name="connsiteY3011" fmla="*/ 1919249 h 1972329"/>
                    <a:gd name="connsiteX3012" fmla="*/ 404423 w 1446440"/>
                    <a:gd name="connsiteY3012" fmla="*/ 1918877 h 1972329"/>
                    <a:gd name="connsiteX3013" fmla="*/ 404077 w 1446440"/>
                    <a:gd name="connsiteY3013" fmla="*/ 1918270 h 1972329"/>
                    <a:gd name="connsiteX3014" fmla="*/ 403607 w 1446440"/>
                    <a:gd name="connsiteY3014" fmla="*/ 1917070 h 1972329"/>
                    <a:gd name="connsiteX3015" fmla="*/ 403137 w 1446440"/>
                    <a:gd name="connsiteY3015" fmla="*/ 1916587 h 1972329"/>
                    <a:gd name="connsiteX3016" fmla="*/ 402062 w 1446440"/>
                    <a:gd name="connsiteY3016" fmla="*/ 1916216 h 1972329"/>
                    <a:gd name="connsiteX3017" fmla="*/ 399775 w 1446440"/>
                    <a:gd name="connsiteY3017" fmla="*/ 1915943 h 1972329"/>
                    <a:gd name="connsiteX3018" fmla="*/ 397624 w 1446440"/>
                    <a:gd name="connsiteY3018" fmla="*/ 1915312 h 1972329"/>
                    <a:gd name="connsiteX3019" fmla="*/ 395238 w 1446440"/>
                    <a:gd name="connsiteY3019" fmla="*/ 1913839 h 1972329"/>
                    <a:gd name="connsiteX3020" fmla="*/ 393569 w 1446440"/>
                    <a:gd name="connsiteY3020" fmla="*/ 1912613 h 1972329"/>
                    <a:gd name="connsiteX3021" fmla="*/ 392617 w 1446440"/>
                    <a:gd name="connsiteY3021" fmla="*/ 1912242 h 1972329"/>
                    <a:gd name="connsiteX3022" fmla="*/ 391529 w 1446440"/>
                    <a:gd name="connsiteY3022" fmla="*/ 1912230 h 1972329"/>
                    <a:gd name="connsiteX3023" fmla="*/ 390454 w 1446440"/>
                    <a:gd name="connsiteY3023" fmla="*/ 1912341 h 1972329"/>
                    <a:gd name="connsiteX3024" fmla="*/ 389354 w 1446440"/>
                    <a:gd name="connsiteY3024" fmla="*/ 1913034 h 1972329"/>
                    <a:gd name="connsiteX3025" fmla="*/ 388191 w 1446440"/>
                    <a:gd name="connsiteY3025" fmla="*/ 1913925 h 1972329"/>
                    <a:gd name="connsiteX3026" fmla="*/ 386634 w 1446440"/>
                    <a:gd name="connsiteY3026" fmla="*/ 1913901 h 1972329"/>
                    <a:gd name="connsiteX3027" fmla="*/ 386461 w 1446440"/>
                    <a:gd name="connsiteY3027" fmla="*/ 1913876 h 1972329"/>
                    <a:gd name="connsiteX3028" fmla="*/ 386510 w 1446440"/>
                    <a:gd name="connsiteY3028" fmla="*/ 1914743 h 1972329"/>
                    <a:gd name="connsiteX3029" fmla="*/ 385806 w 1446440"/>
                    <a:gd name="connsiteY3029" fmla="*/ 1916080 h 1972329"/>
                    <a:gd name="connsiteX3030" fmla="*/ 385175 w 1446440"/>
                    <a:gd name="connsiteY3030" fmla="*/ 1917194 h 1972329"/>
                    <a:gd name="connsiteX3031" fmla="*/ 385311 w 1446440"/>
                    <a:gd name="connsiteY3031" fmla="*/ 1917775 h 1972329"/>
                    <a:gd name="connsiteX3032" fmla="*/ 384916 w 1446440"/>
                    <a:gd name="connsiteY3032" fmla="*/ 1918295 h 1972329"/>
                    <a:gd name="connsiteX3033" fmla="*/ 384433 w 1446440"/>
                    <a:gd name="connsiteY3033" fmla="*/ 1918939 h 1972329"/>
                    <a:gd name="connsiteX3034" fmla="*/ 383482 w 1446440"/>
                    <a:gd name="connsiteY3034" fmla="*/ 1919607 h 1972329"/>
                    <a:gd name="connsiteX3035" fmla="*/ 382505 w 1446440"/>
                    <a:gd name="connsiteY3035" fmla="*/ 1920164 h 1972329"/>
                    <a:gd name="connsiteX3036" fmla="*/ 381776 w 1446440"/>
                    <a:gd name="connsiteY3036" fmla="*/ 1921390 h 1972329"/>
                    <a:gd name="connsiteX3037" fmla="*/ 381726 w 1446440"/>
                    <a:gd name="connsiteY3037" fmla="*/ 1922120 h 1972329"/>
                    <a:gd name="connsiteX3038" fmla="*/ 381516 w 1446440"/>
                    <a:gd name="connsiteY3038" fmla="*/ 1922987 h 1972329"/>
                    <a:gd name="connsiteX3039" fmla="*/ 380502 w 1446440"/>
                    <a:gd name="connsiteY3039" fmla="*/ 1924039 h 1972329"/>
                    <a:gd name="connsiteX3040" fmla="*/ 379192 w 1446440"/>
                    <a:gd name="connsiteY3040" fmla="*/ 1924497 h 1972329"/>
                    <a:gd name="connsiteX3041" fmla="*/ 377288 w 1446440"/>
                    <a:gd name="connsiteY3041" fmla="*/ 1924633 h 1972329"/>
                    <a:gd name="connsiteX3042" fmla="*/ 376262 w 1446440"/>
                    <a:gd name="connsiteY3042" fmla="*/ 1924720 h 1972329"/>
                    <a:gd name="connsiteX3043" fmla="*/ 375026 w 1446440"/>
                    <a:gd name="connsiteY3043" fmla="*/ 1925005 h 1972329"/>
                    <a:gd name="connsiteX3044" fmla="*/ 373592 w 1446440"/>
                    <a:gd name="connsiteY3044" fmla="*/ 1925364 h 1972329"/>
                    <a:gd name="connsiteX3045" fmla="*/ 373110 w 1446440"/>
                    <a:gd name="connsiteY3045" fmla="*/ 1925339 h 1972329"/>
                    <a:gd name="connsiteX3046" fmla="*/ 371639 w 1446440"/>
                    <a:gd name="connsiteY3046" fmla="*/ 1925735 h 1972329"/>
                    <a:gd name="connsiteX3047" fmla="*/ 370230 w 1446440"/>
                    <a:gd name="connsiteY3047" fmla="*/ 1926107 h 1972329"/>
                    <a:gd name="connsiteX3048" fmla="*/ 367485 w 1446440"/>
                    <a:gd name="connsiteY3048" fmla="*/ 1926181 h 1972329"/>
                    <a:gd name="connsiteX3049" fmla="*/ 364506 w 1446440"/>
                    <a:gd name="connsiteY3049" fmla="*/ 1926626 h 1972329"/>
                    <a:gd name="connsiteX3050" fmla="*/ 363505 w 1446440"/>
                    <a:gd name="connsiteY3050" fmla="*/ 1926862 h 1972329"/>
                    <a:gd name="connsiteX3051" fmla="*/ 362763 w 1446440"/>
                    <a:gd name="connsiteY3051" fmla="*/ 1927010 h 1972329"/>
                    <a:gd name="connsiteX3052" fmla="*/ 361428 w 1446440"/>
                    <a:gd name="connsiteY3052" fmla="*/ 1927233 h 1972329"/>
                    <a:gd name="connsiteX3053" fmla="*/ 360624 w 1446440"/>
                    <a:gd name="connsiteY3053" fmla="*/ 1927505 h 1972329"/>
                    <a:gd name="connsiteX3054" fmla="*/ 359895 w 1446440"/>
                    <a:gd name="connsiteY3054" fmla="*/ 1927802 h 1972329"/>
                    <a:gd name="connsiteX3055" fmla="*/ 358955 w 1446440"/>
                    <a:gd name="connsiteY3055" fmla="*/ 1927926 h 1972329"/>
                    <a:gd name="connsiteX3056" fmla="*/ 358436 w 1446440"/>
                    <a:gd name="connsiteY3056" fmla="*/ 1928174 h 1972329"/>
                    <a:gd name="connsiteX3057" fmla="*/ 358028 w 1446440"/>
                    <a:gd name="connsiteY3057" fmla="*/ 1929387 h 1972329"/>
                    <a:gd name="connsiteX3058" fmla="*/ 357398 w 1446440"/>
                    <a:gd name="connsiteY3058" fmla="*/ 1930897 h 1972329"/>
                    <a:gd name="connsiteX3059" fmla="*/ 355445 w 1446440"/>
                    <a:gd name="connsiteY3059" fmla="*/ 1933621 h 1972329"/>
                    <a:gd name="connsiteX3060" fmla="*/ 355111 w 1446440"/>
                    <a:gd name="connsiteY3060" fmla="*/ 1934339 h 1972329"/>
                    <a:gd name="connsiteX3061" fmla="*/ 354419 w 1446440"/>
                    <a:gd name="connsiteY3061" fmla="*/ 1935577 h 1972329"/>
                    <a:gd name="connsiteX3062" fmla="*/ 353195 w 1446440"/>
                    <a:gd name="connsiteY3062" fmla="*/ 1936926 h 1972329"/>
                    <a:gd name="connsiteX3063" fmla="*/ 352614 w 1446440"/>
                    <a:gd name="connsiteY3063" fmla="*/ 1937879 h 1972329"/>
                    <a:gd name="connsiteX3064" fmla="*/ 352465 w 1446440"/>
                    <a:gd name="connsiteY3064" fmla="*/ 1938622 h 1972329"/>
                    <a:gd name="connsiteX3065" fmla="*/ 352218 w 1446440"/>
                    <a:gd name="connsiteY3065" fmla="*/ 1939946 h 1972329"/>
                    <a:gd name="connsiteX3066" fmla="*/ 352082 w 1446440"/>
                    <a:gd name="connsiteY3066" fmla="*/ 1941135 h 1972329"/>
                    <a:gd name="connsiteX3067" fmla="*/ 351773 w 1446440"/>
                    <a:gd name="connsiteY3067" fmla="*/ 1941989 h 1972329"/>
                    <a:gd name="connsiteX3068" fmla="*/ 350871 w 1446440"/>
                    <a:gd name="connsiteY3068" fmla="*/ 1942880 h 1972329"/>
                    <a:gd name="connsiteX3069" fmla="*/ 350611 w 1446440"/>
                    <a:gd name="connsiteY3069" fmla="*/ 1943301 h 1972329"/>
                    <a:gd name="connsiteX3070" fmla="*/ 350376 w 1446440"/>
                    <a:gd name="connsiteY3070" fmla="*/ 1943833 h 1972329"/>
                    <a:gd name="connsiteX3071" fmla="*/ 350722 w 1446440"/>
                    <a:gd name="connsiteY3071" fmla="*/ 1944489 h 1972329"/>
                    <a:gd name="connsiteX3072" fmla="*/ 350302 w 1446440"/>
                    <a:gd name="connsiteY3072" fmla="*/ 1945046 h 1972329"/>
                    <a:gd name="connsiteX3073" fmla="*/ 349041 w 1446440"/>
                    <a:gd name="connsiteY3073" fmla="*/ 1948141 h 1972329"/>
                    <a:gd name="connsiteX3074" fmla="*/ 347582 w 1446440"/>
                    <a:gd name="connsiteY3074" fmla="*/ 1951756 h 1972329"/>
                    <a:gd name="connsiteX3075" fmla="*/ 346420 w 1446440"/>
                    <a:gd name="connsiteY3075" fmla="*/ 1954083 h 1972329"/>
                    <a:gd name="connsiteX3076" fmla="*/ 345060 w 1446440"/>
                    <a:gd name="connsiteY3076" fmla="*/ 1956151 h 1972329"/>
                    <a:gd name="connsiteX3077" fmla="*/ 344751 w 1446440"/>
                    <a:gd name="connsiteY3077" fmla="*/ 1958428 h 1972329"/>
                    <a:gd name="connsiteX3078" fmla="*/ 344924 w 1446440"/>
                    <a:gd name="connsiteY3078" fmla="*/ 1960533 h 1972329"/>
                    <a:gd name="connsiteX3079" fmla="*/ 341809 w 1446440"/>
                    <a:gd name="connsiteY3079" fmla="*/ 1961721 h 1972329"/>
                    <a:gd name="connsiteX3080" fmla="*/ 337866 w 1446440"/>
                    <a:gd name="connsiteY3080" fmla="*/ 1962810 h 1972329"/>
                    <a:gd name="connsiteX3081" fmla="*/ 335703 w 1446440"/>
                    <a:gd name="connsiteY3081" fmla="*/ 1963367 h 1972329"/>
                    <a:gd name="connsiteX3082" fmla="*/ 335356 w 1446440"/>
                    <a:gd name="connsiteY3082" fmla="*/ 1963454 h 1972329"/>
                    <a:gd name="connsiteX3083" fmla="*/ 334985 w 1446440"/>
                    <a:gd name="connsiteY3083" fmla="*/ 1963541 h 1972329"/>
                    <a:gd name="connsiteX3084" fmla="*/ 334627 w 1446440"/>
                    <a:gd name="connsiteY3084" fmla="*/ 1963640 h 1972329"/>
                    <a:gd name="connsiteX3085" fmla="*/ 334404 w 1446440"/>
                    <a:gd name="connsiteY3085" fmla="*/ 1963689 h 1972329"/>
                    <a:gd name="connsiteX3086" fmla="*/ 333527 w 1446440"/>
                    <a:gd name="connsiteY3086" fmla="*/ 1963949 h 1972329"/>
                    <a:gd name="connsiteX3087" fmla="*/ 333156 w 1446440"/>
                    <a:gd name="connsiteY3087" fmla="*/ 1964061 h 1972329"/>
                    <a:gd name="connsiteX3088" fmla="*/ 332204 w 1446440"/>
                    <a:gd name="connsiteY3088" fmla="*/ 1964333 h 1972329"/>
                    <a:gd name="connsiteX3089" fmla="*/ 331722 w 1446440"/>
                    <a:gd name="connsiteY3089" fmla="*/ 1964469 h 1972329"/>
                    <a:gd name="connsiteX3090" fmla="*/ 331017 w 1446440"/>
                    <a:gd name="connsiteY3090" fmla="*/ 1964680 h 1972329"/>
                    <a:gd name="connsiteX3091" fmla="*/ 330745 w 1446440"/>
                    <a:gd name="connsiteY3091" fmla="*/ 1964754 h 1972329"/>
                    <a:gd name="connsiteX3092" fmla="*/ 330004 w 1446440"/>
                    <a:gd name="connsiteY3092" fmla="*/ 1964964 h 1972329"/>
                    <a:gd name="connsiteX3093" fmla="*/ 329559 w 1446440"/>
                    <a:gd name="connsiteY3093" fmla="*/ 1965100 h 1972329"/>
                    <a:gd name="connsiteX3094" fmla="*/ 329423 w 1446440"/>
                    <a:gd name="connsiteY3094" fmla="*/ 1965138 h 1972329"/>
                    <a:gd name="connsiteX3095" fmla="*/ 326270 w 1446440"/>
                    <a:gd name="connsiteY3095" fmla="*/ 1966054 h 1972329"/>
                    <a:gd name="connsiteX3096" fmla="*/ 325096 w 1446440"/>
                    <a:gd name="connsiteY3096" fmla="*/ 1966400 h 1972329"/>
                    <a:gd name="connsiteX3097" fmla="*/ 324923 w 1446440"/>
                    <a:gd name="connsiteY3097" fmla="*/ 1966450 h 1972329"/>
                    <a:gd name="connsiteX3098" fmla="*/ 324305 w 1446440"/>
                    <a:gd name="connsiteY3098" fmla="*/ 1966660 h 1972329"/>
                    <a:gd name="connsiteX3099" fmla="*/ 324045 w 1446440"/>
                    <a:gd name="connsiteY3099" fmla="*/ 1966747 h 1972329"/>
                    <a:gd name="connsiteX3100" fmla="*/ 320942 w 1446440"/>
                    <a:gd name="connsiteY3100" fmla="*/ 1967787 h 1972329"/>
                    <a:gd name="connsiteX3101" fmla="*/ 319521 w 1446440"/>
                    <a:gd name="connsiteY3101" fmla="*/ 1968257 h 1972329"/>
                    <a:gd name="connsiteX3102" fmla="*/ 319199 w 1446440"/>
                    <a:gd name="connsiteY3102" fmla="*/ 1968369 h 1972329"/>
                    <a:gd name="connsiteX3103" fmla="*/ 316912 w 1446440"/>
                    <a:gd name="connsiteY3103" fmla="*/ 1969136 h 1972329"/>
                    <a:gd name="connsiteX3104" fmla="*/ 311794 w 1446440"/>
                    <a:gd name="connsiteY3104" fmla="*/ 1971525 h 1972329"/>
                    <a:gd name="connsiteX3105" fmla="*/ 310299 w 1446440"/>
                    <a:gd name="connsiteY3105" fmla="*/ 1972330 h 1972329"/>
                    <a:gd name="connsiteX3106" fmla="*/ 304328 w 1446440"/>
                    <a:gd name="connsiteY3106" fmla="*/ 1964345 h 1972329"/>
                    <a:gd name="connsiteX3107" fmla="*/ 302881 w 1446440"/>
                    <a:gd name="connsiteY3107" fmla="*/ 1960087 h 1972329"/>
                    <a:gd name="connsiteX3108" fmla="*/ 304662 w 1446440"/>
                    <a:gd name="connsiteY3108" fmla="*/ 1958218 h 1972329"/>
                    <a:gd name="connsiteX3109" fmla="*/ 305181 w 1446440"/>
                    <a:gd name="connsiteY3109" fmla="*/ 1955878 h 1972329"/>
                    <a:gd name="connsiteX3110" fmla="*/ 304167 w 1446440"/>
                    <a:gd name="connsiteY3110" fmla="*/ 1954553 h 1972329"/>
                    <a:gd name="connsiteX3111" fmla="*/ 302708 w 1446440"/>
                    <a:gd name="connsiteY3111" fmla="*/ 1953439 h 1972329"/>
                    <a:gd name="connsiteX3112" fmla="*/ 301460 w 1446440"/>
                    <a:gd name="connsiteY3112" fmla="*/ 1952325 h 1972329"/>
                    <a:gd name="connsiteX3113" fmla="*/ 301299 w 1446440"/>
                    <a:gd name="connsiteY3113" fmla="*/ 1950827 h 1972329"/>
                    <a:gd name="connsiteX3114" fmla="*/ 301336 w 1446440"/>
                    <a:gd name="connsiteY3114" fmla="*/ 1949763 h 1972329"/>
                    <a:gd name="connsiteX3115" fmla="*/ 301818 w 1446440"/>
                    <a:gd name="connsiteY3115" fmla="*/ 1948500 h 1972329"/>
                    <a:gd name="connsiteX3116" fmla="*/ 303153 w 1446440"/>
                    <a:gd name="connsiteY3116" fmla="*/ 1947052 h 1972329"/>
                    <a:gd name="connsiteX3117" fmla="*/ 305131 w 1446440"/>
                    <a:gd name="connsiteY3117" fmla="*/ 1945628 h 1972329"/>
                    <a:gd name="connsiteX3118" fmla="*/ 305638 w 1446440"/>
                    <a:gd name="connsiteY3118" fmla="*/ 1943301 h 1972329"/>
                    <a:gd name="connsiteX3119" fmla="*/ 305712 w 1446440"/>
                    <a:gd name="connsiteY3119" fmla="*/ 1941382 h 1972329"/>
                    <a:gd name="connsiteX3120" fmla="*/ 305168 w 1446440"/>
                    <a:gd name="connsiteY3120" fmla="*/ 1938795 h 1972329"/>
                    <a:gd name="connsiteX3121" fmla="*/ 304476 w 1446440"/>
                    <a:gd name="connsiteY3121" fmla="*/ 1934079 h 1972329"/>
                    <a:gd name="connsiteX3122" fmla="*/ 304538 w 1446440"/>
                    <a:gd name="connsiteY3122" fmla="*/ 1926614 h 1972329"/>
                    <a:gd name="connsiteX3123" fmla="*/ 303870 w 1446440"/>
                    <a:gd name="connsiteY3123" fmla="*/ 1921241 h 1972329"/>
                    <a:gd name="connsiteX3124" fmla="*/ 304031 w 1446440"/>
                    <a:gd name="connsiteY3124" fmla="*/ 1916983 h 1972329"/>
                    <a:gd name="connsiteX3125" fmla="*/ 304662 w 1446440"/>
                    <a:gd name="connsiteY3125" fmla="*/ 1911239 h 1972329"/>
                    <a:gd name="connsiteX3126" fmla="*/ 306083 w 1446440"/>
                    <a:gd name="connsiteY3126" fmla="*/ 1901695 h 1972329"/>
                    <a:gd name="connsiteX3127" fmla="*/ 306887 w 1446440"/>
                    <a:gd name="connsiteY3127" fmla="*/ 1897449 h 1972329"/>
                    <a:gd name="connsiteX3128" fmla="*/ 307665 w 1446440"/>
                    <a:gd name="connsiteY3128" fmla="*/ 1892633 h 1972329"/>
                    <a:gd name="connsiteX3129" fmla="*/ 307665 w 1446440"/>
                    <a:gd name="connsiteY3129" fmla="*/ 1886865 h 1972329"/>
                    <a:gd name="connsiteX3130" fmla="*/ 307023 w 1446440"/>
                    <a:gd name="connsiteY3130" fmla="*/ 1880861 h 1972329"/>
                    <a:gd name="connsiteX3131" fmla="*/ 305700 w 1446440"/>
                    <a:gd name="connsiteY3131" fmla="*/ 1875909 h 1972329"/>
                    <a:gd name="connsiteX3132" fmla="*/ 304365 w 1446440"/>
                    <a:gd name="connsiteY3132" fmla="*/ 1871168 h 1972329"/>
                    <a:gd name="connsiteX3133" fmla="*/ 303710 w 1446440"/>
                    <a:gd name="connsiteY3133" fmla="*/ 1865585 h 1972329"/>
                    <a:gd name="connsiteX3134" fmla="*/ 302721 w 1446440"/>
                    <a:gd name="connsiteY3134" fmla="*/ 1857663 h 1972329"/>
                    <a:gd name="connsiteX3135" fmla="*/ 302770 w 1446440"/>
                    <a:gd name="connsiteY3135" fmla="*/ 1855954 h 1972329"/>
                    <a:gd name="connsiteX3136" fmla="*/ 302387 w 1446440"/>
                    <a:gd name="connsiteY3136" fmla="*/ 1854865 h 1972329"/>
                    <a:gd name="connsiteX3137" fmla="*/ 301324 w 1446440"/>
                    <a:gd name="connsiteY3137" fmla="*/ 1854617 h 1972329"/>
                    <a:gd name="connsiteX3138" fmla="*/ 299816 w 1446440"/>
                    <a:gd name="connsiteY3138" fmla="*/ 1854568 h 1972329"/>
                    <a:gd name="connsiteX3139" fmla="*/ 297887 w 1446440"/>
                    <a:gd name="connsiteY3139" fmla="*/ 1854494 h 1972329"/>
                    <a:gd name="connsiteX3140" fmla="*/ 296540 w 1446440"/>
                    <a:gd name="connsiteY3140" fmla="*/ 1856152 h 1972329"/>
                    <a:gd name="connsiteX3141" fmla="*/ 295192 w 1446440"/>
                    <a:gd name="connsiteY3141" fmla="*/ 1857811 h 1972329"/>
                    <a:gd name="connsiteX3142" fmla="*/ 292942 w 1446440"/>
                    <a:gd name="connsiteY3142" fmla="*/ 1860510 h 1972329"/>
                    <a:gd name="connsiteX3143" fmla="*/ 291372 w 1446440"/>
                    <a:gd name="connsiteY3143" fmla="*/ 1862379 h 1972329"/>
                    <a:gd name="connsiteX3144" fmla="*/ 288319 w 1446440"/>
                    <a:gd name="connsiteY3144" fmla="*/ 1863753 h 1972329"/>
                    <a:gd name="connsiteX3145" fmla="*/ 285463 w 1446440"/>
                    <a:gd name="connsiteY3145" fmla="*/ 1865363 h 1972329"/>
                    <a:gd name="connsiteX3146" fmla="*/ 283708 w 1446440"/>
                    <a:gd name="connsiteY3146" fmla="*/ 1866588 h 1972329"/>
                    <a:gd name="connsiteX3147" fmla="*/ 282150 w 1446440"/>
                    <a:gd name="connsiteY3147" fmla="*/ 1868024 h 1972329"/>
                    <a:gd name="connsiteX3148" fmla="*/ 280803 w 1446440"/>
                    <a:gd name="connsiteY3148" fmla="*/ 1869893 h 1972329"/>
                    <a:gd name="connsiteX3149" fmla="*/ 279443 w 1446440"/>
                    <a:gd name="connsiteY3149" fmla="*/ 1871775 h 1972329"/>
                    <a:gd name="connsiteX3150" fmla="*/ 278504 w 1446440"/>
                    <a:gd name="connsiteY3150" fmla="*/ 1873867 h 1972329"/>
                    <a:gd name="connsiteX3151" fmla="*/ 276711 w 1446440"/>
                    <a:gd name="connsiteY3151" fmla="*/ 1876157 h 1972329"/>
                    <a:gd name="connsiteX3152" fmla="*/ 275833 w 1446440"/>
                    <a:gd name="connsiteY3152" fmla="*/ 1876763 h 1972329"/>
                    <a:gd name="connsiteX3153" fmla="*/ 274746 w 1446440"/>
                    <a:gd name="connsiteY3153" fmla="*/ 1876937 h 1972329"/>
                    <a:gd name="connsiteX3154" fmla="*/ 273040 w 1446440"/>
                    <a:gd name="connsiteY3154" fmla="*/ 1876875 h 1972329"/>
                    <a:gd name="connsiteX3155" fmla="*/ 270876 w 1446440"/>
                    <a:gd name="connsiteY3155" fmla="*/ 1877234 h 1972329"/>
                    <a:gd name="connsiteX3156" fmla="*/ 270419 w 1446440"/>
                    <a:gd name="connsiteY3156" fmla="*/ 1878063 h 1972329"/>
                    <a:gd name="connsiteX3157" fmla="*/ 270171 w 1446440"/>
                    <a:gd name="connsiteY3157" fmla="*/ 1879128 h 1972329"/>
                    <a:gd name="connsiteX3158" fmla="*/ 269479 w 1446440"/>
                    <a:gd name="connsiteY3158" fmla="*/ 1880168 h 1972329"/>
                    <a:gd name="connsiteX3159" fmla="*/ 268194 w 1446440"/>
                    <a:gd name="connsiteY3159" fmla="*/ 1880131 h 1972329"/>
                    <a:gd name="connsiteX3160" fmla="*/ 267341 w 1446440"/>
                    <a:gd name="connsiteY3160" fmla="*/ 1880093 h 1972329"/>
                    <a:gd name="connsiteX3161" fmla="*/ 265647 w 1446440"/>
                    <a:gd name="connsiteY3161" fmla="*/ 1879400 h 1972329"/>
                    <a:gd name="connsiteX3162" fmla="*/ 264769 w 1446440"/>
                    <a:gd name="connsiteY3162" fmla="*/ 1880007 h 1972329"/>
                    <a:gd name="connsiteX3163" fmla="*/ 264312 w 1446440"/>
                    <a:gd name="connsiteY3163" fmla="*/ 1880849 h 1972329"/>
                    <a:gd name="connsiteX3164" fmla="*/ 264052 w 1446440"/>
                    <a:gd name="connsiteY3164" fmla="*/ 1881901 h 1972329"/>
                    <a:gd name="connsiteX3165" fmla="*/ 263397 w 1446440"/>
                    <a:gd name="connsiteY3165" fmla="*/ 1882309 h 1972329"/>
                    <a:gd name="connsiteX3166" fmla="*/ 262124 w 1446440"/>
                    <a:gd name="connsiteY3166" fmla="*/ 1882049 h 1972329"/>
                    <a:gd name="connsiteX3167" fmla="*/ 261283 w 1446440"/>
                    <a:gd name="connsiteY3167" fmla="*/ 1881381 h 1972329"/>
                    <a:gd name="connsiteX3168" fmla="*/ 260257 w 1446440"/>
                    <a:gd name="connsiteY3168" fmla="*/ 1880056 h 1972329"/>
                    <a:gd name="connsiteX3169" fmla="*/ 260084 w 1446440"/>
                    <a:gd name="connsiteY3169" fmla="*/ 1878781 h 1972329"/>
                    <a:gd name="connsiteX3170" fmla="*/ 259503 w 1446440"/>
                    <a:gd name="connsiteY3170" fmla="*/ 1877048 h 1972329"/>
                    <a:gd name="connsiteX3171" fmla="*/ 258910 w 1446440"/>
                    <a:gd name="connsiteY3171" fmla="*/ 1875748 h 1972329"/>
                    <a:gd name="connsiteX3172" fmla="*/ 258057 w 1446440"/>
                    <a:gd name="connsiteY3172" fmla="*/ 1875711 h 1972329"/>
                    <a:gd name="connsiteX3173" fmla="*/ 255078 w 1446440"/>
                    <a:gd name="connsiteY3173" fmla="*/ 1874758 h 1972329"/>
                    <a:gd name="connsiteX3174" fmla="*/ 254225 w 1446440"/>
                    <a:gd name="connsiteY3174" fmla="*/ 1874733 h 1972329"/>
                    <a:gd name="connsiteX3175" fmla="*/ 253569 w 1446440"/>
                    <a:gd name="connsiteY3175" fmla="*/ 1874919 h 1972329"/>
                    <a:gd name="connsiteX3176" fmla="*/ 253322 w 1446440"/>
                    <a:gd name="connsiteY3176" fmla="*/ 1875773 h 1972329"/>
                    <a:gd name="connsiteX3177" fmla="*/ 253260 w 1446440"/>
                    <a:gd name="connsiteY3177" fmla="*/ 1877680 h 1972329"/>
                    <a:gd name="connsiteX3178" fmla="*/ 254002 w 1446440"/>
                    <a:gd name="connsiteY3178" fmla="*/ 1880911 h 1972329"/>
                    <a:gd name="connsiteX3179" fmla="*/ 254126 w 1446440"/>
                    <a:gd name="connsiteY3179" fmla="*/ 1883696 h 1972329"/>
                    <a:gd name="connsiteX3180" fmla="*/ 254027 w 1446440"/>
                    <a:gd name="connsiteY3180" fmla="*/ 1886246 h 1972329"/>
                    <a:gd name="connsiteX3181" fmla="*/ 253347 w 1446440"/>
                    <a:gd name="connsiteY3181" fmla="*/ 1887508 h 1972329"/>
                    <a:gd name="connsiteX3182" fmla="*/ 252024 w 1446440"/>
                    <a:gd name="connsiteY3182" fmla="*/ 1888313 h 1972329"/>
                    <a:gd name="connsiteX3183" fmla="*/ 249206 w 1446440"/>
                    <a:gd name="connsiteY3183" fmla="*/ 1889291 h 1972329"/>
                    <a:gd name="connsiteX3184" fmla="*/ 248526 w 1446440"/>
                    <a:gd name="connsiteY3184" fmla="*/ 1890541 h 1972329"/>
                    <a:gd name="connsiteX3185" fmla="*/ 248464 w 1446440"/>
                    <a:gd name="connsiteY3185" fmla="*/ 1892039 h 1972329"/>
                    <a:gd name="connsiteX3186" fmla="*/ 248167 w 1446440"/>
                    <a:gd name="connsiteY3186" fmla="*/ 1894366 h 1972329"/>
                    <a:gd name="connsiteX3187" fmla="*/ 247487 w 1446440"/>
                    <a:gd name="connsiteY3187" fmla="*/ 1895419 h 1972329"/>
                    <a:gd name="connsiteX3188" fmla="*/ 246832 w 1446440"/>
                    <a:gd name="connsiteY3188" fmla="*/ 1895815 h 1972329"/>
                    <a:gd name="connsiteX3189" fmla="*/ 245757 w 1446440"/>
                    <a:gd name="connsiteY3189" fmla="*/ 1896001 h 1972329"/>
                    <a:gd name="connsiteX3190" fmla="*/ 245052 w 1446440"/>
                    <a:gd name="connsiteY3190" fmla="*/ 1895864 h 1972329"/>
                    <a:gd name="connsiteX3191" fmla="*/ 242481 w 1446440"/>
                    <a:gd name="connsiteY3191" fmla="*/ 1895394 h 1972329"/>
                    <a:gd name="connsiteX3192" fmla="*/ 242135 w 1446440"/>
                    <a:gd name="connsiteY3192" fmla="*/ 1895357 h 1972329"/>
                    <a:gd name="connsiteX3193" fmla="*/ 240935 w 1446440"/>
                    <a:gd name="connsiteY3193" fmla="*/ 1893327 h 1972329"/>
                    <a:gd name="connsiteX3194" fmla="*/ 240738 w 1446440"/>
                    <a:gd name="connsiteY3194" fmla="*/ 1892349 h 1972329"/>
                    <a:gd name="connsiteX3195" fmla="*/ 240144 w 1446440"/>
                    <a:gd name="connsiteY3195" fmla="*/ 1889390 h 1972329"/>
                    <a:gd name="connsiteX3196" fmla="*/ 239118 w 1446440"/>
                    <a:gd name="connsiteY3196" fmla="*/ 1883597 h 1972329"/>
                    <a:gd name="connsiteX3197" fmla="*/ 238327 w 1446440"/>
                    <a:gd name="connsiteY3197" fmla="*/ 1879772 h 1972329"/>
                    <a:gd name="connsiteX3198" fmla="*/ 238203 w 1446440"/>
                    <a:gd name="connsiteY3198" fmla="*/ 1877259 h 1972329"/>
                    <a:gd name="connsiteX3199" fmla="*/ 236522 w 1446440"/>
                    <a:gd name="connsiteY3199" fmla="*/ 1872778 h 1972329"/>
                    <a:gd name="connsiteX3200" fmla="*/ 234730 w 1446440"/>
                    <a:gd name="connsiteY3200" fmla="*/ 1867096 h 1972329"/>
                    <a:gd name="connsiteX3201" fmla="*/ 234161 w 1446440"/>
                    <a:gd name="connsiteY3201" fmla="*/ 1864261 h 1972329"/>
                    <a:gd name="connsiteX3202" fmla="*/ 232047 w 1446440"/>
                    <a:gd name="connsiteY3202" fmla="*/ 1860225 h 1972329"/>
                    <a:gd name="connsiteX3203" fmla="*/ 231367 w 1446440"/>
                    <a:gd name="connsiteY3203" fmla="*/ 1856945 h 1972329"/>
                    <a:gd name="connsiteX3204" fmla="*/ 230588 w 1446440"/>
                    <a:gd name="connsiteY3204" fmla="*/ 1854655 h 1972329"/>
                    <a:gd name="connsiteX3205" fmla="*/ 229698 w 1446440"/>
                    <a:gd name="connsiteY3205" fmla="*/ 1853454 h 1972329"/>
                    <a:gd name="connsiteX3206" fmla="*/ 228153 w 1446440"/>
                    <a:gd name="connsiteY3206" fmla="*/ 1853020 h 1972329"/>
                    <a:gd name="connsiteX3207" fmla="*/ 222652 w 1446440"/>
                    <a:gd name="connsiteY3207" fmla="*/ 1852612 h 1972329"/>
                    <a:gd name="connsiteX3208" fmla="*/ 218795 w 1446440"/>
                    <a:gd name="connsiteY3208" fmla="*/ 1852637 h 1972329"/>
                    <a:gd name="connsiteX3209" fmla="*/ 216706 w 1446440"/>
                    <a:gd name="connsiteY3209" fmla="*/ 1852426 h 1972329"/>
                    <a:gd name="connsiteX3210" fmla="*/ 214938 w 1446440"/>
                    <a:gd name="connsiteY3210" fmla="*/ 1851783 h 1972329"/>
                    <a:gd name="connsiteX3211" fmla="*/ 213825 w 1446440"/>
                    <a:gd name="connsiteY3211" fmla="*/ 1850483 h 1972329"/>
                    <a:gd name="connsiteX3212" fmla="*/ 212058 w 1446440"/>
                    <a:gd name="connsiteY3212" fmla="*/ 1848527 h 1972329"/>
                    <a:gd name="connsiteX3213" fmla="*/ 209622 w 1446440"/>
                    <a:gd name="connsiteY3213" fmla="*/ 1846460 h 1972329"/>
                    <a:gd name="connsiteX3214" fmla="*/ 208287 w 1446440"/>
                    <a:gd name="connsiteY3214" fmla="*/ 1843947 h 1972329"/>
                    <a:gd name="connsiteX3215" fmla="*/ 207385 w 1446440"/>
                    <a:gd name="connsiteY3215" fmla="*/ 1841768 h 1972329"/>
                    <a:gd name="connsiteX3216" fmla="*/ 207372 w 1446440"/>
                    <a:gd name="connsiteY3216" fmla="*/ 1839911 h 1972329"/>
                    <a:gd name="connsiteX3217" fmla="*/ 207583 w 1446440"/>
                    <a:gd name="connsiteY3217" fmla="*/ 1837720 h 1972329"/>
                    <a:gd name="connsiteX3218" fmla="*/ 208559 w 1446440"/>
                    <a:gd name="connsiteY3218" fmla="*/ 1834650 h 1972329"/>
                    <a:gd name="connsiteX3219" fmla="*/ 208572 w 1446440"/>
                    <a:gd name="connsiteY3219" fmla="*/ 1834118 h 1972329"/>
                    <a:gd name="connsiteX3220" fmla="*/ 208819 w 1446440"/>
                    <a:gd name="connsiteY3220" fmla="*/ 1827544 h 1972329"/>
                    <a:gd name="connsiteX3221" fmla="*/ 209103 w 1446440"/>
                    <a:gd name="connsiteY3221" fmla="*/ 1819993 h 1972329"/>
                    <a:gd name="connsiteX3222" fmla="*/ 209041 w 1446440"/>
                    <a:gd name="connsiteY3222" fmla="*/ 1810585 h 1972329"/>
                    <a:gd name="connsiteX3223" fmla="*/ 209449 w 1446440"/>
                    <a:gd name="connsiteY3223" fmla="*/ 1805435 h 1972329"/>
                    <a:gd name="connsiteX3224" fmla="*/ 210290 w 1446440"/>
                    <a:gd name="connsiteY3224" fmla="*/ 1797661 h 1972329"/>
                    <a:gd name="connsiteX3225" fmla="*/ 210451 w 1446440"/>
                    <a:gd name="connsiteY3225" fmla="*/ 1789788 h 1972329"/>
                    <a:gd name="connsiteX3226" fmla="*/ 210636 w 1446440"/>
                    <a:gd name="connsiteY3226" fmla="*/ 1783215 h 1972329"/>
                    <a:gd name="connsiteX3227" fmla="*/ 210834 w 1446440"/>
                    <a:gd name="connsiteY3227" fmla="*/ 1779823 h 1972329"/>
                    <a:gd name="connsiteX3228" fmla="*/ 210710 w 1446440"/>
                    <a:gd name="connsiteY3228" fmla="*/ 1776877 h 1972329"/>
                    <a:gd name="connsiteX3229" fmla="*/ 210364 w 1446440"/>
                    <a:gd name="connsiteY3229" fmla="*/ 1774686 h 1972329"/>
                    <a:gd name="connsiteX3230" fmla="*/ 210241 w 1446440"/>
                    <a:gd name="connsiteY3230" fmla="*/ 1773151 h 1972329"/>
                    <a:gd name="connsiteX3231" fmla="*/ 209561 w 1446440"/>
                    <a:gd name="connsiteY3231" fmla="*/ 1771405 h 1972329"/>
                    <a:gd name="connsiteX3232" fmla="*/ 209449 w 1446440"/>
                    <a:gd name="connsiteY3232" fmla="*/ 1769660 h 1972329"/>
                    <a:gd name="connsiteX3233" fmla="*/ 209425 w 1446440"/>
                    <a:gd name="connsiteY3233" fmla="*/ 1767147 h 1972329"/>
                    <a:gd name="connsiteX3234" fmla="*/ 209969 w 1446440"/>
                    <a:gd name="connsiteY3234" fmla="*/ 1764622 h 1972329"/>
                    <a:gd name="connsiteX3235" fmla="*/ 210958 w 1446440"/>
                    <a:gd name="connsiteY3235" fmla="*/ 1763965 h 1972329"/>
                    <a:gd name="connsiteX3236" fmla="*/ 212169 w 1446440"/>
                    <a:gd name="connsiteY3236" fmla="*/ 1762752 h 1972329"/>
                    <a:gd name="connsiteX3237" fmla="*/ 212701 w 1446440"/>
                    <a:gd name="connsiteY3237" fmla="*/ 1760772 h 1972329"/>
                    <a:gd name="connsiteX3238" fmla="*/ 212701 w 1446440"/>
                    <a:gd name="connsiteY3238" fmla="*/ 1759794 h 1972329"/>
                    <a:gd name="connsiteX3239" fmla="*/ 212478 w 1446440"/>
                    <a:gd name="connsiteY3239" fmla="*/ 1759138 h 1972329"/>
                    <a:gd name="connsiteX3240" fmla="*/ 211588 w 1446440"/>
                    <a:gd name="connsiteY3240" fmla="*/ 1758271 h 1972329"/>
                    <a:gd name="connsiteX3241" fmla="*/ 210142 w 1446440"/>
                    <a:gd name="connsiteY3241" fmla="*/ 1757182 h 1972329"/>
                    <a:gd name="connsiteX3242" fmla="*/ 209474 w 1446440"/>
                    <a:gd name="connsiteY3242" fmla="*/ 1756204 h 1972329"/>
                    <a:gd name="connsiteX3243" fmla="*/ 209017 w 1446440"/>
                    <a:gd name="connsiteY3243" fmla="*/ 1754780 h 1972329"/>
                    <a:gd name="connsiteX3244" fmla="*/ 208337 w 1446440"/>
                    <a:gd name="connsiteY3244" fmla="*/ 1751289 h 1972329"/>
                    <a:gd name="connsiteX3245" fmla="*/ 207397 w 1446440"/>
                    <a:gd name="connsiteY3245" fmla="*/ 1743194 h 1972329"/>
                    <a:gd name="connsiteX3246" fmla="*/ 207150 w 1446440"/>
                    <a:gd name="connsiteY3246" fmla="*/ 1739480 h 1972329"/>
                    <a:gd name="connsiteX3247" fmla="*/ 207249 w 1446440"/>
                    <a:gd name="connsiteY3247" fmla="*/ 1737301 h 1972329"/>
                    <a:gd name="connsiteX3248" fmla="*/ 207459 w 1446440"/>
                    <a:gd name="connsiteY3248" fmla="*/ 1735989 h 1972329"/>
                    <a:gd name="connsiteX3249" fmla="*/ 208015 w 1446440"/>
                    <a:gd name="connsiteY3249" fmla="*/ 1735110 h 1972329"/>
                    <a:gd name="connsiteX3250" fmla="*/ 208893 w 1446440"/>
                    <a:gd name="connsiteY3250" fmla="*/ 1734120 h 1972329"/>
                    <a:gd name="connsiteX3251" fmla="*/ 210203 w 1446440"/>
                    <a:gd name="connsiteY3251" fmla="*/ 1732795 h 1972329"/>
                    <a:gd name="connsiteX3252" fmla="*/ 211526 w 1446440"/>
                    <a:gd name="connsiteY3252" fmla="*/ 1731805 h 1972329"/>
                    <a:gd name="connsiteX3253" fmla="*/ 212181 w 1446440"/>
                    <a:gd name="connsiteY3253" fmla="*/ 1730703 h 1972329"/>
                    <a:gd name="connsiteX3254" fmla="*/ 212515 w 1446440"/>
                    <a:gd name="connsiteY3254" fmla="*/ 1730047 h 1972329"/>
                    <a:gd name="connsiteX3255" fmla="*/ 212503 w 1446440"/>
                    <a:gd name="connsiteY3255" fmla="*/ 1729391 h 1972329"/>
                    <a:gd name="connsiteX3256" fmla="*/ 212169 w 1446440"/>
                    <a:gd name="connsiteY3256" fmla="*/ 1727967 h 1972329"/>
                    <a:gd name="connsiteX3257" fmla="*/ 211712 w 1446440"/>
                    <a:gd name="connsiteY3257" fmla="*/ 1726878 h 1972329"/>
                    <a:gd name="connsiteX3258" fmla="*/ 211712 w 1446440"/>
                    <a:gd name="connsiteY3258" fmla="*/ 1725999 h 1972329"/>
                    <a:gd name="connsiteX3259" fmla="*/ 211699 w 1446440"/>
                    <a:gd name="connsiteY3259" fmla="*/ 1724687 h 1972329"/>
                    <a:gd name="connsiteX3260" fmla="*/ 212342 w 1446440"/>
                    <a:gd name="connsiteY3260" fmla="*/ 1721926 h 1972329"/>
                    <a:gd name="connsiteX3261" fmla="*/ 212453 w 1446440"/>
                    <a:gd name="connsiteY3261" fmla="*/ 1721295 h 1972329"/>
                    <a:gd name="connsiteX3262" fmla="*/ 213319 w 1446440"/>
                    <a:gd name="connsiteY3262" fmla="*/ 1718448 h 1972329"/>
                    <a:gd name="connsiteX3263" fmla="*/ 213850 w 1446440"/>
                    <a:gd name="connsiteY3263" fmla="*/ 1714833 h 1972329"/>
                    <a:gd name="connsiteX3264" fmla="*/ 214394 w 1446440"/>
                    <a:gd name="connsiteY3264" fmla="*/ 1712964 h 1972329"/>
                    <a:gd name="connsiteX3265" fmla="*/ 214382 w 1446440"/>
                    <a:gd name="connsiteY3265" fmla="*/ 1711218 h 1972329"/>
                    <a:gd name="connsiteX3266" fmla="*/ 214369 w 1446440"/>
                    <a:gd name="connsiteY3266" fmla="*/ 1709139 h 1972329"/>
                    <a:gd name="connsiteX3267" fmla="*/ 214369 w 1446440"/>
                    <a:gd name="connsiteY3267" fmla="*/ 1708668 h 1972329"/>
                    <a:gd name="connsiteX3268" fmla="*/ 214357 w 1446440"/>
                    <a:gd name="connsiteY3268" fmla="*/ 1707393 h 1972329"/>
                    <a:gd name="connsiteX3269" fmla="*/ 213257 w 1446440"/>
                    <a:gd name="connsiteY3269" fmla="*/ 1707170 h 1972329"/>
                    <a:gd name="connsiteX3270" fmla="*/ 211588 w 1446440"/>
                    <a:gd name="connsiteY3270" fmla="*/ 1707183 h 1972329"/>
                    <a:gd name="connsiteX3271" fmla="*/ 209165 w 1446440"/>
                    <a:gd name="connsiteY3271" fmla="*/ 1707641 h 1972329"/>
                    <a:gd name="connsiteX3272" fmla="*/ 207175 w 1446440"/>
                    <a:gd name="connsiteY3272" fmla="*/ 1708309 h 1972329"/>
                    <a:gd name="connsiteX3273" fmla="*/ 206186 w 1446440"/>
                    <a:gd name="connsiteY3273" fmla="*/ 1709077 h 1972329"/>
                    <a:gd name="connsiteX3274" fmla="*/ 205086 w 1446440"/>
                    <a:gd name="connsiteY3274" fmla="*/ 1709956 h 1972329"/>
                    <a:gd name="connsiteX3275" fmla="*/ 203330 w 1446440"/>
                    <a:gd name="connsiteY3275" fmla="*/ 1712815 h 1972329"/>
                    <a:gd name="connsiteX3276" fmla="*/ 202020 w 1446440"/>
                    <a:gd name="connsiteY3276" fmla="*/ 1715019 h 1972329"/>
                    <a:gd name="connsiteX3277" fmla="*/ 200487 w 1446440"/>
                    <a:gd name="connsiteY3277" fmla="*/ 1716999 h 1972329"/>
                    <a:gd name="connsiteX3278" fmla="*/ 199275 w 1446440"/>
                    <a:gd name="connsiteY3278" fmla="*/ 1718757 h 1972329"/>
                    <a:gd name="connsiteX3279" fmla="*/ 197854 w 1446440"/>
                    <a:gd name="connsiteY3279" fmla="*/ 1720725 h 1972329"/>
                    <a:gd name="connsiteX3280" fmla="*/ 196321 w 1446440"/>
                    <a:gd name="connsiteY3280" fmla="*/ 1723040 h 1972329"/>
                    <a:gd name="connsiteX3281" fmla="*/ 195332 w 1446440"/>
                    <a:gd name="connsiteY3281" fmla="*/ 1724031 h 1972329"/>
                    <a:gd name="connsiteX3282" fmla="*/ 193688 w 1446440"/>
                    <a:gd name="connsiteY3282" fmla="*/ 1724588 h 1972329"/>
                    <a:gd name="connsiteX3283" fmla="*/ 192031 w 1446440"/>
                    <a:gd name="connsiteY3283" fmla="*/ 1725145 h 1972329"/>
                    <a:gd name="connsiteX3284" fmla="*/ 190486 w 1446440"/>
                    <a:gd name="connsiteY3284" fmla="*/ 1725479 h 1972329"/>
                    <a:gd name="connsiteX3285" fmla="*/ 188817 w 1446440"/>
                    <a:gd name="connsiteY3285" fmla="*/ 1725058 h 1972329"/>
                    <a:gd name="connsiteX3286" fmla="*/ 187037 w 1446440"/>
                    <a:gd name="connsiteY3286" fmla="*/ 1723870 h 1972329"/>
                    <a:gd name="connsiteX3287" fmla="*/ 185924 w 1446440"/>
                    <a:gd name="connsiteY3287" fmla="*/ 1722892 h 1972329"/>
                    <a:gd name="connsiteX3288" fmla="*/ 184552 w 1446440"/>
                    <a:gd name="connsiteY3288" fmla="*/ 1722756 h 1972329"/>
                    <a:gd name="connsiteX3289" fmla="*/ 182562 w 1446440"/>
                    <a:gd name="connsiteY3289" fmla="*/ 1722768 h 1972329"/>
                    <a:gd name="connsiteX3290" fmla="*/ 182228 w 1446440"/>
                    <a:gd name="connsiteY3290" fmla="*/ 1722223 h 1972329"/>
                    <a:gd name="connsiteX3291" fmla="*/ 181771 w 1446440"/>
                    <a:gd name="connsiteY3291" fmla="*/ 1719488 h 1972329"/>
                    <a:gd name="connsiteX3292" fmla="*/ 181759 w 1446440"/>
                    <a:gd name="connsiteY3292" fmla="*/ 1717408 h 1972329"/>
                    <a:gd name="connsiteX3293" fmla="*/ 181610 w 1446440"/>
                    <a:gd name="connsiteY3293" fmla="*/ 1712704 h 1972329"/>
                    <a:gd name="connsiteX3294" fmla="*/ 181820 w 1446440"/>
                    <a:gd name="connsiteY3294" fmla="*/ 1711503 h 1972329"/>
                    <a:gd name="connsiteX3295" fmla="*/ 183032 w 1446440"/>
                    <a:gd name="connsiteY3295" fmla="*/ 1709634 h 1972329"/>
                    <a:gd name="connsiteX3296" fmla="*/ 184565 w 1446440"/>
                    <a:gd name="connsiteY3296" fmla="*/ 1707542 h 1972329"/>
                    <a:gd name="connsiteX3297" fmla="*/ 186320 w 1446440"/>
                    <a:gd name="connsiteY3297" fmla="*/ 1705561 h 1972329"/>
                    <a:gd name="connsiteX3298" fmla="*/ 187618 w 1446440"/>
                    <a:gd name="connsiteY3298" fmla="*/ 1702714 h 1972329"/>
                    <a:gd name="connsiteX3299" fmla="*/ 188385 w 1446440"/>
                    <a:gd name="connsiteY3299" fmla="*/ 1700733 h 1972329"/>
                    <a:gd name="connsiteX3300" fmla="*/ 188817 w 1446440"/>
                    <a:gd name="connsiteY3300" fmla="*/ 1698654 h 1972329"/>
                    <a:gd name="connsiteX3301" fmla="*/ 189349 w 1446440"/>
                    <a:gd name="connsiteY3301" fmla="*/ 1697119 h 1972329"/>
                    <a:gd name="connsiteX3302" fmla="*/ 190128 w 1446440"/>
                    <a:gd name="connsiteY3302" fmla="*/ 1696128 h 1972329"/>
                    <a:gd name="connsiteX3303" fmla="*/ 190560 w 1446440"/>
                    <a:gd name="connsiteY3303" fmla="*/ 1694482 h 1972329"/>
                    <a:gd name="connsiteX3304" fmla="*/ 190548 w 1446440"/>
                    <a:gd name="connsiteY3304" fmla="*/ 1693170 h 1972329"/>
                    <a:gd name="connsiteX3305" fmla="*/ 189868 w 1446440"/>
                    <a:gd name="connsiteY3305" fmla="*/ 1691969 h 1972329"/>
                    <a:gd name="connsiteX3306" fmla="*/ 188323 w 1446440"/>
                    <a:gd name="connsiteY3306" fmla="*/ 1691325 h 1972329"/>
                    <a:gd name="connsiteX3307" fmla="*/ 184985 w 1446440"/>
                    <a:gd name="connsiteY3307" fmla="*/ 1689815 h 1972329"/>
                    <a:gd name="connsiteX3308" fmla="*/ 182772 w 1446440"/>
                    <a:gd name="connsiteY3308" fmla="*/ 1689060 h 1972329"/>
                    <a:gd name="connsiteX3309" fmla="*/ 179434 w 1446440"/>
                    <a:gd name="connsiteY3309" fmla="*/ 1687562 h 1972329"/>
                    <a:gd name="connsiteX3310" fmla="*/ 173884 w 1446440"/>
                    <a:gd name="connsiteY3310" fmla="*/ 1684430 h 1972329"/>
                    <a:gd name="connsiteX3311" fmla="*/ 171980 w 1446440"/>
                    <a:gd name="connsiteY3311" fmla="*/ 1682573 h 1972329"/>
                    <a:gd name="connsiteX3312" fmla="*/ 169866 w 1446440"/>
                    <a:gd name="connsiteY3312" fmla="*/ 1681063 h 1972329"/>
                    <a:gd name="connsiteX3313" fmla="*/ 167827 w 1446440"/>
                    <a:gd name="connsiteY3313" fmla="*/ 1679342 h 1972329"/>
                    <a:gd name="connsiteX3314" fmla="*/ 166158 w 1446440"/>
                    <a:gd name="connsiteY3314" fmla="*/ 1677931 h 1972329"/>
                    <a:gd name="connsiteX3315" fmla="*/ 166046 w 1446440"/>
                    <a:gd name="connsiteY3315" fmla="*/ 1677386 h 1972329"/>
                    <a:gd name="connsiteX3316" fmla="*/ 166046 w 1446440"/>
                    <a:gd name="connsiteY3316" fmla="*/ 1676953 h 1972329"/>
                    <a:gd name="connsiteX3317" fmla="*/ 166924 w 1446440"/>
                    <a:gd name="connsiteY3317" fmla="*/ 1676396 h 1972329"/>
                    <a:gd name="connsiteX3318" fmla="*/ 168136 w 1446440"/>
                    <a:gd name="connsiteY3318" fmla="*/ 1675839 h 1972329"/>
                    <a:gd name="connsiteX3319" fmla="*/ 170225 w 1446440"/>
                    <a:gd name="connsiteY3319" fmla="*/ 1674081 h 1972329"/>
                    <a:gd name="connsiteX3320" fmla="*/ 171214 w 1446440"/>
                    <a:gd name="connsiteY3320" fmla="*/ 1673078 h 1972329"/>
                    <a:gd name="connsiteX3321" fmla="*/ 171424 w 1446440"/>
                    <a:gd name="connsiteY3321" fmla="*/ 1671878 h 1972329"/>
                    <a:gd name="connsiteX3322" fmla="*/ 171758 w 1446440"/>
                    <a:gd name="connsiteY3322" fmla="*/ 1671222 h 1972329"/>
                    <a:gd name="connsiteX3323" fmla="*/ 172858 w 1446440"/>
                    <a:gd name="connsiteY3323" fmla="*/ 1670008 h 1972329"/>
                    <a:gd name="connsiteX3324" fmla="*/ 174168 w 1446440"/>
                    <a:gd name="connsiteY3324" fmla="*/ 1667260 h 1972329"/>
                    <a:gd name="connsiteX3325" fmla="*/ 176331 w 1446440"/>
                    <a:gd name="connsiteY3325" fmla="*/ 1661776 h 1972329"/>
                    <a:gd name="connsiteX3326" fmla="*/ 178075 w 1446440"/>
                    <a:gd name="connsiteY3326" fmla="*/ 1657493 h 1972329"/>
                    <a:gd name="connsiteX3327" fmla="*/ 179397 w 1446440"/>
                    <a:gd name="connsiteY3327" fmla="*/ 1655735 h 1972329"/>
                    <a:gd name="connsiteX3328" fmla="*/ 181598 w 1446440"/>
                    <a:gd name="connsiteY3328" fmla="*/ 1653532 h 1972329"/>
                    <a:gd name="connsiteX3329" fmla="*/ 182031 w 1446440"/>
                    <a:gd name="connsiteY3329" fmla="*/ 1651997 h 1972329"/>
                    <a:gd name="connsiteX3330" fmla="*/ 182018 w 1446440"/>
                    <a:gd name="connsiteY3330" fmla="*/ 1651452 h 1972329"/>
                    <a:gd name="connsiteX3331" fmla="*/ 181573 w 1446440"/>
                    <a:gd name="connsiteY3331" fmla="*/ 1651130 h 1972329"/>
                    <a:gd name="connsiteX3332" fmla="*/ 180807 w 1446440"/>
                    <a:gd name="connsiteY3332" fmla="*/ 1651130 h 1972329"/>
                    <a:gd name="connsiteX3333" fmla="*/ 179026 w 1446440"/>
                    <a:gd name="connsiteY3333" fmla="*/ 1651477 h 1972329"/>
                    <a:gd name="connsiteX3334" fmla="*/ 176047 w 1446440"/>
                    <a:gd name="connsiteY3334" fmla="*/ 1651824 h 1972329"/>
                    <a:gd name="connsiteX3335" fmla="*/ 174168 w 1446440"/>
                    <a:gd name="connsiteY3335" fmla="*/ 1652603 h 1972329"/>
                    <a:gd name="connsiteX3336" fmla="*/ 172722 w 1446440"/>
                    <a:gd name="connsiteY3336" fmla="*/ 1653049 h 1972329"/>
                    <a:gd name="connsiteX3337" fmla="*/ 171510 w 1446440"/>
                    <a:gd name="connsiteY3337" fmla="*/ 1653173 h 1972329"/>
                    <a:gd name="connsiteX3338" fmla="*/ 170509 w 1446440"/>
                    <a:gd name="connsiteY3338" fmla="*/ 1653284 h 1972329"/>
                    <a:gd name="connsiteX3339" fmla="*/ 168853 w 1446440"/>
                    <a:gd name="connsiteY3339" fmla="*/ 1653185 h 1972329"/>
                    <a:gd name="connsiteX3340" fmla="*/ 168296 w 1446440"/>
                    <a:gd name="connsiteY3340" fmla="*/ 1652864 h 1972329"/>
                    <a:gd name="connsiteX3341" fmla="*/ 167740 w 1446440"/>
                    <a:gd name="connsiteY3341" fmla="*/ 1652864 h 1972329"/>
                    <a:gd name="connsiteX3342" fmla="*/ 167295 w 1446440"/>
                    <a:gd name="connsiteY3342" fmla="*/ 1652987 h 1972329"/>
                    <a:gd name="connsiteX3343" fmla="*/ 165750 w 1446440"/>
                    <a:gd name="connsiteY3343" fmla="*/ 1653755 h 1972329"/>
                    <a:gd name="connsiteX3344" fmla="*/ 165094 w 1446440"/>
                    <a:gd name="connsiteY3344" fmla="*/ 1654200 h 1972329"/>
                    <a:gd name="connsiteX3345" fmla="*/ 164316 w 1446440"/>
                    <a:gd name="connsiteY3345" fmla="*/ 1654423 h 1972329"/>
                    <a:gd name="connsiteX3346" fmla="*/ 162993 w 1446440"/>
                    <a:gd name="connsiteY3346" fmla="*/ 1654758 h 1972329"/>
                    <a:gd name="connsiteX3347" fmla="*/ 162437 w 1446440"/>
                    <a:gd name="connsiteY3347" fmla="*/ 1655203 h 1972329"/>
                    <a:gd name="connsiteX3348" fmla="*/ 161559 w 1446440"/>
                    <a:gd name="connsiteY3348" fmla="*/ 1655983 h 1972329"/>
                    <a:gd name="connsiteX3349" fmla="*/ 160891 w 1446440"/>
                    <a:gd name="connsiteY3349" fmla="*/ 1656206 h 1972329"/>
                    <a:gd name="connsiteX3350" fmla="*/ 160125 w 1446440"/>
                    <a:gd name="connsiteY3350" fmla="*/ 1656206 h 1972329"/>
                    <a:gd name="connsiteX3351" fmla="*/ 159791 w 1446440"/>
                    <a:gd name="connsiteY3351" fmla="*/ 1656206 h 1972329"/>
                    <a:gd name="connsiteX3352" fmla="*/ 159334 w 1446440"/>
                    <a:gd name="connsiteY3352" fmla="*/ 1655673 h 1972329"/>
                    <a:gd name="connsiteX3353" fmla="*/ 158889 w 1446440"/>
                    <a:gd name="connsiteY3353" fmla="*/ 1655017 h 1972329"/>
                    <a:gd name="connsiteX3354" fmla="*/ 158110 w 1446440"/>
                    <a:gd name="connsiteY3354" fmla="*/ 1654584 h 1972329"/>
                    <a:gd name="connsiteX3355" fmla="*/ 156787 w 1446440"/>
                    <a:gd name="connsiteY3355" fmla="*/ 1654918 h 1972329"/>
                    <a:gd name="connsiteX3356" fmla="*/ 155687 w 1446440"/>
                    <a:gd name="connsiteY3356" fmla="*/ 1656020 h 1972329"/>
                    <a:gd name="connsiteX3357" fmla="*/ 153363 w 1446440"/>
                    <a:gd name="connsiteY3357" fmla="*/ 1656911 h 1972329"/>
                    <a:gd name="connsiteX3358" fmla="*/ 151509 w 1446440"/>
                    <a:gd name="connsiteY3358" fmla="*/ 1657407 h 1972329"/>
                    <a:gd name="connsiteX3359" fmla="*/ 150903 w 1446440"/>
                    <a:gd name="connsiteY3359" fmla="*/ 1657667 h 1972329"/>
                    <a:gd name="connsiteX3360" fmla="*/ 149753 w 1446440"/>
                    <a:gd name="connsiteY3360" fmla="*/ 1658075 h 1972329"/>
                    <a:gd name="connsiteX3361" fmla="*/ 149469 w 1446440"/>
                    <a:gd name="connsiteY3361" fmla="*/ 1658162 h 1972329"/>
                    <a:gd name="connsiteX3362" fmla="*/ 148937 w 1446440"/>
                    <a:gd name="connsiteY3362" fmla="*/ 1658347 h 1972329"/>
                    <a:gd name="connsiteX3363" fmla="*/ 148196 w 1446440"/>
                    <a:gd name="connsiteY3363" fmla="*/ 1658595 h 1972329"/>
                    <a:gd name="connsiteX3364" fmla="*/ 147392 w 1446440"/>
                    <a:gd name="connsiteY3364" fmla="*/ 1658830 h 1972329"/>
                    <a:gd name="connsiteX3365" fmla="*/ 143857 w 1446440"/>
                    <a:gd name="connsiteY3365" fmla="*/ 1659078 h 1972329"/>
                    <a:gd name="connsiteX3366" fmla="*/ 142460 w 1446440"/>
                    <a:gd name="connsiteY3366" fmla="*/ 1659338 h 1972329"/>
                    <a:gd name="connsiteX3367" fmla="*/ 141397 w 1446440"/>
                    <a:gd name="connsiteY3367" fmla="*/ 1659362 h 1972329"/>
                    <a:gd name="connsiteX3368" fmla="*/ 140222 w 1446440"/>
                    <a:gd name="connsiteY3368" fmla="*/ 1659313 h 1972329"/>
                    <a:gd name="connsiteX3369" fmla="*/ 139629 w 1446440"/>
                    <a:gd name="connsiteY3369" fmla="*/ 1659251 h 1972329"/>
                    <a:gd name="connsiteX3370" fmla="*/ 139270 w 1446440"/>
                    <a:gd name="connsiteY3370" fmla="*/ 1659325 h 1972329"/>
                    <a:gd name="connsiteX3371" fmla="*/ 138875 w 1446440"/>
                    <a:gd name="connsiteY3371" fmla="*/ 1659338 h 1972329"/>
                    <a:gd name="connsiteX3372" fmla="*/ 134882 w 1446440"/>
                    <a:gd name="connsiteY3372" fmla="*/ 1659920 h 1972329"/>
                    <a:gd name="connsiteX3373" fmla="*/ 133064 w 1446440"/>
                    <a:gd name="connsiteY3373" fmla="*/ 1660167 h 1972329"/>
                    <a:gd name="connsiteX3374" fmla="*/ 131482 w 1446440"/>
                    <a:gd name="connsiteY3374" fmla="*/ 1660378 h 1972329"/>
                    <a:gd name="connsiteX3375" fmla="*/ 131260 w 1446440"/>
                    <a:gd name="connsiteY3375" fmla="*/ 1660415 h 1972329"/>
                    <a:gd name="connsiteX3376" fmla="*/ 131062 w 1446440"/>
                    <a:gd name="connsiteY3376" fmla="*/ 1660464 h 1972329"/>
                    <a:gd name="connsiteX3377" fmla="*/ 130407 w 1446440"/>
                    <a:gd name="connsiteY3377" fmla="*/ 1660637 h 1972329"/>
                    <a:gd name="connsiteX3378" fmla="*/ 129603 w 1446440"/>
                    <a:gd name="connsiteY3378" fmla="*/ 1661417 h 1972329"/>
                    <a:gd name="connsiteX3379" fmla="*/ 128441 w 1446440"/>
                    <a:gd name="connsiteY3379" fmla="*/ 1662717 h 1972329"/>
                    <a:gd name="connsiteX3380" fmla="*/ 127712 w 1446440"/>
                    <a:gd name="connsiteY3380" fmla="*/ 1663534 h 1972329"/>
                    <a:gd name="connsiteX3381" fmla="*/ 126748 w 1446440"/>
                    <a:gd name="connsiteY3381" fmla="*/ 1664611 h 1972329"/>
                    <a:gd name="connsiteX3382" fmla="*/ 125227 w 1446440"/>
                    <a:gd name="connsiteY3382" fmla="*/ 1666753 h 1972329"/>
                    <a:gd name="connsiteX3383" fmla="*/ 125054 w 1446440"/>
                    <a:gd name="connsiteY3383" fmla="*/ 1666914 h 1972329"/>
                    <a:gd name="connsiteX3384" fmla="*/ 124634 w 1446440"/>
                    <a:gd name="connsiteY3384" fmla="*/ 1667409 h 1972329"/>
                    <a:gd name="connsiteX3385" fmla="*/ 124349 w 1446440"/>
                    <a:gd name="connsiteY3385" fmla="*/ 1667694 h 1972329"/>
                    <a:gd name="connsiteX3386" fmla="*/ 123336 w 1446440"/>
                    <a:gd name="connsiteY3386" fmla="*/ 1668362 h 1972329"/>
                    <a:gd name="connsiteX3387" fmla="*/ 121593 w 1446440"/>
                    <a:gd name="connsiteY3387" fmla="*/ 1669031 h 1972329"/>
                    <a:gd name="connsiteX3388" fmla="*/ 121259 w 1446440"/>
                    <a:gd name="connsiteY3388" fmla="*/ 1669315 h 1972329"/>
                    <a:gd name="connsiteX3389" fmla="*/ 120702 w 1446440"/>
                    <a:gd name="connsiteY3389" fmla="*/ 1669810 h 1972329"/>
                    <a:gd name="connsiteX3390" fmla="*/ 120381 w 1446440"/>
                    <a:gd name="connsiteY3390" fmla="*/ 1670343 h 1972329"/>
                    <a:gd name="connsiteX3391" fmla="*/ 120047 w 1446440"/>
                    <a:gd name="connsiteY3391" fmla="*/ 1670900 h 1972329"/>
                    <a:gd name="connsiteX3392" fmla="*/ 119738 w 1446440"/>
                    <a:gd name="connsiteY3392" fmla="*/ 1672658 h 1972329"/>
                    <a:gd name="connsiteX3393" fmla="*/ 119751 w 1446440"/>
                    <a:gd name="connsiteY3393" fmla="*/ 1673425 h 1972329"/>
                    <a:gd name="connsiteX3394" fmla="*/ 119751 w 1446440"/>
                    <a:gd name="connsiteY3394" fmla="*/ 1674514 h 1972329"/>
                    <a:gd name="connsiteX3395" fmla="*/ 119429 w 1446440"/>
                    <a:gd name="connsiteY3395" fmla="*/ 1675183 h 1972329"/>
                    <a:gd name="connsiteX3396" fmla="*/ 118774 w 1446440"/>
                    <a:gd name="connsiteY3396" fmla="*/ 1676062 h 1972329"/>
                    <a:gd name="connsiteX3397" fmla="*/ 118119 w 1446440"/>
                    <a:gd name="connsiteY3397" fmla="*/ 1677052 h 1972329"/>
                    <a:gd name="connsiteX3398" fmla="*/ 117464 w 1446440"/>
                    <a:gd name="connsiteY3398" fmla="*/ 1678043 h 1972329"/>
                    <a:gd name="connsiteX3399" fmla="*/ 116697 w 1446440"/>
                    <a:gd name="connsiteY3399" fmla="*/ 1679256 h 1972329"/>
                    <a:gd name="connsiteX3400" fmla="*/ 116586 w 1446440"/>
                    <a:gd name="connsiteY3400" fmla="*/ 1679466 h 1972329"/>
                    <a:gd name="connsiteX3401" fmla="*/ 116512 w 1446440"/>
                    <a:gd name="connsiteY3401" fmla="*/ 1679627 h 1972329"/>
                    <a:gd name="connsiteX3402" fmla="*/ 116265 w 1446440"/>
                    <a:gd name="connsiteY3402" fmla="*/ 1680134 h 1972329"/>
                    <a:gd name="connsiteX3403" fmla="*/ 115943 w 1446440"/>
                    <a:gd name="connsiteY3403" fmla="*/ 1681224 h 1972329"/>
                    <a:gd name="connsiteX3404" fmla="*/ 115918 w 1446440"/>
                    <a:gd name="connsiteY3404" fmla="*/ 1681422 h 1972329"/>
                    <a:gd name="connsiteX3405" fmla="*/ 115844 w 1446440"/>
                    <a:gd name="connsiteY3405" fmla="*/ 1682301 h 1972329"/>
                    <a:gd name="connsiteX3406" fmla="*/ 115523 w 1446440"/>
                    <a:gd name="connsiteY3406" fmla="*/ 1683204 h 1972329"/>
                    <a:gd name="connsiteX3407" fmla="*/ 114571 w 1446440"/>
                    <a:gd name="connsiteY3407" fmla="*/ 1684046 h 1972329"/>
                    <a:gd name="connsiteX3408" fmla="*/ 114460 w 1446440"/>
                    <a:gd name="connsiteY3408" fmla="*/ 1684133 h 1972329"/>
                    <a:gd name="connsiteX3409" fmla="*/ 112877 w 1446440"/>
                    <a:gd name="connsiteY3409" fmla="*/ 1685086 h 1972329"/>
                    <a:gd name="connsiteX3410" fmla="*/ 112519 w 1446440"/>
                    <a:gd name="connsiteY3410" fmla="*/ 1685210 h 1972329"/>
                    <a:gd name="connsiteX3411" fmla="*/ 110417 w 1446440"/>
                    <a:gd name="connsiteY3411" fmla="*/ 1685779 h 1972329"/>
                    <a:gd name="connsiteX3412" fmla="*/ 109948 w 1446440"/>
                    <a:gd name="connsiteY3412" fmla="*/ 1686064 h 1972329"/>
                    <a:gd name="connsiteX3413" fmla="*/ 109453 w 1446440"/>
                    <a:gd name="connsiteY3413" fmla="*/ 1686213 h 1972329"/>
                    <a:gd name="connsiteX3414" fmla="*/ 108032 w 1446440"/>
                    <a:gd name="connsiteY3414" fmla="*/ 1687537 h 1972329"/>
                    <a:gd name="connsiteX3415" fmla="*/ 107043 w 1446440"/>
                    <a:gd name="connsiteY3415" fmla="*/ 1688936 h 1972329"/>
                    <a:gd name="connsiteX3416" fmla="*/ 106177 w 1446440"/>
                    <a:gd name="connsiteY3416" fmla="*/ 1690186 h 1972329"/>
                    <a:gd name="connsiteX3417" fmla="*/ 105609 w 1446440"/>
                    <a:gd name="connsiteY3417" fmla="*/ 1690756 h 1972329"/>
                    <a:gd name="connsiteX3418" fmla="*/ 105201 w 1446440"/>
                    <a:gd name="connsiteY3418" fmla="*/ 1690979 h 1972329"/>
                    <a:gd name="connsiteX3419" fmla="*/ 104681 w 1446440"/>
                    <a:gd name="connsiteY3419" fmla="*/ 1691560 h 1972329"/>
                    <a:gd name="connsiteX3420" fmla="*/ 104125 w 1446440"/>
                    <a:gd name="connsiteY3420" fmla="*/ 1692204 h 1972329"/>
                    <a:gd name="connsiteX3421" fmla="*/ 103767 w 1446440"/>
                    <a:gd name="connsiteY3421" fmla="*/ 1692464 h 1972329"/>
                    <a:gd name="connsiteX3422" fmla="*/ 103359 w 1446440"/>
                    <a:gd name="connsiteY3422" fmla="*/ 1692786 h 1972329"/>
                    <a:gd name="connsiteX3423" fmla="*/ 102753 w 1446440"/>
                    <a:gd name="connsiteY3423" fmla="*/ 1693269 h 1972329"/>
                    <a:gd name="connsiteX3424" fmla="*/ 101776 w 1446440"/>
                    <a:gd name="connsiteY3424" fmla="*/ 1693838 h 1972329"/>
                    <a:gd name="connsiteX3425" fmla="*/ 98735 w 1446440"/>
                    <a:gd name="connsiteY3425" fmla="*/ 1695373 h 1972329"/>
                    <a:gd name="connsiteX3426" fmla="*/ 98080 w 1446440"/>
                    <a:gd name="connsiteY3426" fmla="*/ 1695707 h 1972329"/>
                    <a:gd name="connsiteX3427" fmla="*/ 96065 w 1446440"/>
                    <a:gd name="connsiteY3427" fmla="*/ 1697057 h 1972329"/>
                    <a:gd name="connsiteX3428" fmla="*/ 94792 w 1446440"/>
                    <a:gd name="connsiteY3428" fmla="*/ 1698233 h 1972329"/>
                    <a:gd name="connsiteX3429" fmla="*/ 92777 w 1446440"/>
                    <a:gd name="connsiteY3429" fmla="*/ 1699929 h 1972329"/>
                    <a:gd name="connsiteX3430" fmla="*/ 92344 w 1446440"/>
                    <a:gd name="connsiteY3430" fmla="*/ 1700263 h 1972329"/>
                    <a:gd name="connsiteX3431" fmla="*/ 91714 w 1446440"/>
                    <a:gd name="connsiteY3431" fmla="*/ 1700758 h 1972329"/>
                    <a:gd name="connsiteX3432" fmla="*/ 90935 w 1446440"/>
                    <a:gd name="connsiteY3432" fmla="*/ 1700560 h 1972329"/>
                    <a:gd name="connsiteX3433" fmla="*/ 89513 w 1446440"/>
                    <a:gd name="connsiteY3433" fmla="*/ 1700201 h 1972329"/>
                    <a:gd name="connsiteX3434" fmla="*/ 89241 w 1446440"/>
                    <a:gd name="connsiteY3434" fmla="*/ 1700077 h 1972329"/>
                    <a:gd name="connsiteX3435" fmla="*/ 88314 w 1446440"/>
                    <a:gd name="connsiteY3435" fmla="*/ 1699669 h 1972329"/>
                    <a:gd name="connsiteX3436" fmla="*/ 87906 w 1446440"/>
                    <a:gd name="connsiteY3436" fmla="*/ 1699483 h 1972329"/>
                    <a:gd name="connsiteX3437" fmla="*/ 87708 w 1446440"/>
                    <a:gd name="connsiteY3437" fmla="*/ 1699198 h 1972329"/>
                    <a:gd name="connsiteX3438" fmla="*/ 86114 w 1446440"/>
                    <a:gd name="connsiteY3438" fmla="*/ 1696945 h 1972329"/>
                    <a:gd name="connsiteX3439" fmla="*/ 84840 w 1446440"/>
                    <a:gd name="connsiteY3439" fmla="*/ 1695064 h 1972329"/>
                    <a:gd name="connsiteX3440" fmla="*/ 84309 w 1446440"/>
                    <a:gd name="connsiteY3440" fmla="*/ 1694358 h 1972329"/>
                    <a:gd name="connsiteX3441" fmla="*/ 84123 w 1446440"/>
                    <a:gd name="connsiteY3441" fmla="*/ 1694073 h 1972329"/>
                    <a:gd name="connsiteX3442" fmla="*/ 82850 w 1446440"/>
                    <a:gd name="connsiteY3442" fmla="*/ 1693900 h 1972329"/>
                    <a:gd name="connsiteX3443" fmla="*/ 81960 w 1446440"/>
                    <a:gd name="connsiteY3443" fmla="*/ 1694321 h 1972329"/>
                    <a:gd name="connsiteX3444" fmla="*/ 80823 w 1446440"/>
                    <a:gd name="connsiteY3444" fmla="*/ 1694878 h 1972329"/>
                    <a:gd name="connsiteX3445" fmla="*/ 80625 w 1446440"/>
                    <a:gd name="connsiteY3445" fmla="*/ 1694977 h 1972329"/>
                    <a:gd name="connsiteX3446" fmla="*/ 80365 w 1446440"/>
                    <a:gd name="connsiteY3446" fmla="*/ 1695051 h 1972329"/>
                    <a:gd name="connsiteX3447" fmla="*/ 76570 w 1446440"/>
                    <a:gd name="connsiteY3447" fmla="*/ 1696153 h 1972329"/>
                    <a:gd name="connsiteX3448" fmla="*/ 71737 w 1446440"/>
                    <a:gd name="connsiteY3448" fmla="*/ 1697341 h 1972329"/>
                    <a:gd name="connsiteX3449" fmla="*/ 68782 w 1446440"/>
                    <a:gd name="connsiteY3449" fmla="*/ 1697626 h 1972329"/>
                    <a:gd name="connsiteX3450" fmla="*/ 68411 w 1446440"/>
                    <a:gd name="connsiteY3450" fmla="*/ 1697589 h 1972329"/>
                    <a:gd name="connsiteX3451" fmla="*/ 66779 w 1446440"/>
                    <a:gd name="connsiteY3451" fmla="*/ 1697416 h 1972329"/>
                    <a:gd name="connsiteX3452" fmla="*/ 64122 w 1446440"/>
                    <a:gd name="connsiteY3452" fmla="*/ 1697131 h 1972329"/>
                    <a:gd name="connsiteX3453" fmla="*/ 61625 w 1446440"/>
                    <a:gd name="connsiteY3453" fmla="*/ 1697168 h 1972329"/>
                    <a:gd name="connsiteX3454" fmla="*/ 59115 w 1446440"/>
                    <a:gd name="connsiteY3454" fmla="*/ 1698072 h 1972329"/>
                    <a:gd name="connsiteX3455" fmla="*/ 57422 w 1446440"/>
                    <a:gd name="connsiteY3455" fmla="*/ 1698431 h 1972329"/>
                    <a:gd name="connsiteX3456" fmla="*/ 56556 w 1446440"/>
                    <a:gd name="connsiteY3456" fmla="*/ 1698468 h 1972329"/>
                    <a:gd name="connsiteX3457" fmla="*/ 56210 w 1446440"/>
                    <a:gd name="connsiteY3457" fmla="*/ 1698480 h 1972329"/>
                    <a:gd name="connsiteX3458" fmla="*/ 55209 w 1446440"/>
                    <a:gd name="connsiteY3458" fmla="*/ 1698530 h 1972329"/>
                    <a:gd name="connsiteX3459" fmla="*/ 52353 w 1446440"/>
                    <a:gd name="connsiteY3459" fmla="*/ 1698468 h 1972329"/>
                    <a:gd name="connsiteX3460" fmla="*/ 50449 w 1446440"/>
                    <a:gd name="connsiteY3460" fmla="*/ 1698307 h 1972329"/>
                    <a:gd name="connsiteX3461" fmla="*/ 49003 w 1446440"/>
                    <a:gd name="connsiteY3461" fmla="*/ 1698183 h 1972329"/>
                    <a:gd name="connsiteX3462" fmla="*/ 48756 w 1446440"/>
                    <a:gd name="connsiteY3462" fmla="*/ 1698158 h 1972329"/>
                    <a:gd name="connsiteX3463" fmla="*/ 47705 w 1446440"/>
                    <a:gd name="connsiteY3463" fmla="*/ 1698356 h 1972329"/>
                    <a:gd name="connsiteX3464" fmla="*/ 47173 w 1446440"/>
                    <a:gd name="connsiteY3464" fmla="*/ 1698468 h 1972329"/>
                    <a:gd name="connsiteX3465" fmla="*/ 46395 w 1446440"/>
                    <a:gd name="connsiteY3465" fmla="*/ 1698617 h 1972329"/>
                    <a:gd name="connsiteX3466" fmla="*/ 46234 w 1446440"/>
                    <a:gd name="connsiteY3466" fmla="*/ 1698617 h 1972329"/>
                    <a:gd name="connsiteX3467" fmla="*/ 46024 w 1446440"/>
                    <a:gd name="connsiteY3467" fmla="*/ 1698617 h 1972329"/>
                    <a:gd name="connsiteX3468" fmla="*/ 45900 w 1446440"/>
                    <a:gd name="connsiteY3468" fmla="*/ 1698617 h 1972329"/>
                    <a:gd name="connsiteX3469" fmla="*/ 44540 w 1446440"/>
                    <a:gd name="connsiteY3469" fmla="*/ 1698480 h 1972329"/>
                    <a:gd name="connsiteX3470" fmla="*/ 41759 w 1446440"/>
                    <a:gd name="connsiteY3470" fmla="*/ 1697515 h 1972329"/>
                    <a:gd name="connsiteX3471" fmla="*/ 41623 w 1446440"/>
                    <a:gd name="connsiteY3471" fmla="*/ 1697490 h 1972329"/>
                    <a:gd name="connsiteX3472" fmla="*/ 40263 w 1446440"/>
                    <a:gd name="connsiteY3472" fmla="*/ 1697143 h 1972329"/>
                    <a:gd name="connsiteX3473" fmla="*/ 39422 w 1446440"/>
                    <a:gd name="connsiteY3473" fmla="*/ 1697168 h 1972329"/>
                    <a:gd name="connsiteX3474" fmla="*/ 38656 w 1446440"/>
                    <a:gd name="connsiteY3474" fmla="*/ 1697502 h 1972329"/>
                    <a:gd name="connsiteX3475" fmla="*/ 38372 w 1446440"/>
                    <a:gd name="connsiteY3475" fmla="*/ 1697614 h 1972329"/>
                    <a:gd name="connsiteX3476" fmla="*/ 38186 w 1446440"/>
                    <a:gd name="connsiteY3476" fmla="*/ 1697787 h 1972329"/>
                    <a:gd name="connsiteX3477" fmla="*/ 38038 w 1446440"/>
                    <a:gd name="connsiteY3477" fmla="*/ 1697923 h 1972329"/>
                    <a:gd name="connsiteX3478" fmla="*/ 37173 w 1446440"/>
                    <a:gd name="connsiteY3478" fmla="*/ 1698703 h 1972329"/>
                    <a:gd name="connsiteX3479" fmla="*/ 37049 w 1446440"/>
                    <a:gd name="connsiteY3479" fmla="*/ 1698814 h 1972329"/>
                    <a:gd name="connsiteX3480" fmla="*/ 36752 w 1446440"/>
                    <a:gd name="connsiteY3480" fmla="*/ 1699087 h 1972329"/>
                    <a:gd name="connsiteX3481" fmla="*/ 36456 w 1446440"/>
                    <a:gd name="connsiteY3481" fmla="*/ 1699359 h 1972329"/>
                    <a:gd name="connsiteX3482" fmla="*/ 33587 w 1446440"/>
                    <a:gd name="connsiteY3482" fmla="*/ 1701290 h 1972329"/>
                    <a:gd name="connsiteX3483" fmla="*/ 32809 w 1446440"/>
                    <a:gd name="connsiteY3483" fmla="*/ 1701736 h 1972329"/>
                    <a:gd name="connsiteX3484" fmla="*/ 31956 w 1446440"/>
                    <a:gd name="connsiteY3484" fmla="*/ 1702194 h 1972329"/>
                    <a:gd name="connsiteX3485" fmla="*/ 30472 w 1446440"/>
                    <a:gd name="connsiteY3485" fmla="*/ 1702231 h 1972329"/>
                    <a:gd name="connsiteX3486" fmla="*/ 30287 w 1446440"/>
                    <a:gd name="connsiteY3486" fmla="*/ 1702132 h 1972329"/>
                    <a:gd name="connsiteX3487" fmla="*/ 29459 w 1446440"/>
                    <a:gd name="connsiteY3487" fmla="*/ 1701637 h 1972329"/>
                    <a:gd name="connsiteX3488" fmla="*/ 29125 w 1446440"/>
                    <a:gd name="connsiteY3488" fmla="*/ 1701451 h 1972329"/>
                    <a:gd name="connsiteX3489" fmla="*/ 28025 w 1446440"/>
                    <a:gd name="connsiteY3489" fmla="*/ 1700671 h 1972329"/>
                    <a:gd name="connsiteX3490" fmla="*/ 27691 w 1446440"/>
                    <a:gd name="connsiteY3490" fmla="*/ 1700325 h 1972329"/>
                    <a:gd name="connsiteX3491" fmla="*/ 27567 w 1446440"/>
                    <a:gd name="connsiteY3491" fmla="*/ 1700189 h 1972329"/>
                    <a:gd name="connsiteX3492" fmla="*/ 27481 w 1446440"/>
                    <a:gd name="connsiteY3492" fmla="*/ 1699991 h 1972329"/>
                    <a:gd name="connsiteX3493" fmla="*/ 27234 w 1446440"/>
                    <a:gd name="connsiteY3493" fmla="*/ 1699359 h 1972329"/>
                    <a:gd name="connsiteX3494" fmla="*/ 27110 w 1446440"/>
                    <a:gd name="connsiteY3494" fmla="*/ 1699557 h 1972329"/>
                    <a:gd name="connsiteX3495" fmla="*/ 25367 w 1446440"/>
                    <a:gd name="connsiteY3495" fmla="*/ 1701340 h 1972329"/>
                    <a:gd name="connsiteX3496" fmla="*/ 24304 w 1446440"/>
                    <a:gd name="connsiteY3496" fmla="*/ 1702219 h 1972329"/>
                    <a:gd name="connsiteX3497" fmla="*/ 23834 w 1446440"/>
                    <a:gd name="connsiteY3497" fmla="*/ 1700622 h 1972329"/>
                    <a:gd name="connsiteX3498" fmla="*/ 22622 w 1446440"/>
                    <a:gd name="connsiteY3498" fmla="*/ 1696413 h 1972329"/>
                    <a:gd name="connsiteX3499" fmla="*/ 21868 w 1446440"/>
                    <a:gd name="connsiteY3499" fmla="*/ 1693912 h 1972329"/>
                    <a:gd name="connsiteX3500" fmla="*/ 21819 w 1446440"/>
                    <a:gd name="connsiteY3500" fmla="*/ 1693009 h 1972329"/>
                    <a:gd name="connsiteX3501" fmla="*/ 21658 w 1446440"/>
                    <a:gd name="connsiteY3501" fmla="*/ 1690446 h 1972329"/>
                    <a:gd name="connsiteX3502" fmla="*/ 19940 w 1446440"/>
                    <a:gd name="connsiteY3502" fmla="*/ 1689456 h 1972329"/>
                    <a:gd name="connsiteX3503" fmla="*/ 18209 w 1446440"/>
                    <a:gd name="connsiteY3503" fmla="*/ 1688453 h 1972329"/>
                    <a:gd name="connsiteX3504" fmla="*/ 17653 w 1446440"/>
                    <a:gd name="connsiteY3504" fmla="*/ 1685693 h 1972329"/>
                    <a:gd name="connsiteX3505" fmla="*/ 17158 w 1446440"/>
                    <a:gd name="connsiteY3505" fmla="*/ 1682350 h 1972329"/>
                    <a:gd name="connsiteX3506" fmla="*/ 14575 w 1446440"/>
                    <a:gd name="connsiteY3506" fmla="*/ 1664982 h 1972329"/>
                    <a:gd name="connsiteX3507" fmla="*/ 13994 w 1446440"/>
                    <a:gd name="connsiteY3507" fmla="*/ 1661157 h 1972329"/>
                    <a:gd name="connsiteX3508" fmla="*/ 14736 w 1446440"/>
                    <a:gd name="connsiteY3508" fmla="*/ 1655711 h 1972329"/>
                    <a:gd name="connsiteX3509" fmla="*/ 14995 w 1446440"/>
                    <a:gd name="connsiteY3509" fmla="*/ 1653841 h 1972329"/>
                    <a:gd name="connsiteX3510" fmla="*/ 10075 w 1446440"/>
                    <a:gd name="connsiteY3510" fmla="*/ 1633824 h 1972329"/>
                    <a:gd name="connsiteX3511" fmla="*/ 10322 w 1446440"/>
                    <a:gd name="connsiteY3511" fmla="*/ 1626471 h 1972329"/>
                    <a:gd name="connsiteX3512" fmla="*/ 10644 w 1446440"/>
                    <a:gd name="connsiteY3512" fmla="*/ 1622671 h 1972329"/>
                    <a:gd name="connsiteX3513" fmla="*/ 10940 w 1446440"/>
                    <a:gd name="connsiteY3513" fmla="*/ 1619131 h 1972329"/>
                    <a:gd name="connsiteX3514" fmla="*/ 10384 w 1446440"/>
                    <a:gd name="connsiteY3514" fmla="*/ 1613597 h 1972329"/>
                    <a:gd name="connsiteX3515" fmla="*/ 10087 w 1446440"/>
                    <a:gd name="connsiteY3515" fmla="*/ 1608299 h 1972329"/>
                    <a:gd name="connsiteX3516" fmla="*/ 9568 w 1446440"/>
                    <a:gd name="connsiteY3516" fmla="*/ 1598185 h 1972329"/>
                    <a:gd name="connsiteX3517" fmla="*/ 9222 w 1446440"/>
                    <a:gd name="connsiteY3517" fmla="*/ 1592231 h 1972329"/>
                    <a:gd name="connsiteX3518" fmla="*/ 11324 w 1446440"/>
                    <a:gd name="connsiteY3518" fmla="*/ 1587143 h 1972329"/>
                    <a:gd name="connsiteX3519" fmla="*/ 12065 w 1446440"/>
                    <a:gd name="connsiteY3519" fmla="*/ 1585336 h 1972329"/>
                    <a:gd name="connsiteX3520" fmla="*/ 12436 w 1446440"/>
                    <a:gd name="connsiteY3520" fmla="*/ 1563276 h 1972329"/>
                    <a:gd name="connsiteX3521" fmla="*/ 12214 w 1446440"/>
                    <a:gd name="connsiteY3521" fmla="*/ 1562781 h 1972329"/>
                    <a:gd name="connsiteX3522" fmla="*/ 9655 w 1446440"/>
                    <a:gd name="connsiteY3522" fmla="*/ 1557297 h 1972329"/>
                    <a:gd name="connsiteX3523" fmla="*/ 4945 w 1446440"/>
                    <a:gd name="connsiteY3523" fmla="*/ 1546923 h 1972329"/>
                    <a:gd name="connsiteX3524" fmla="*/ 3387 w 1446440"/>
                    <a:gd name="connsiteY3524" fmla="*/ 1543482 h 1972329"/>
                    <a:gd name="connsiteX3525" fmla="*/ 0 w 1446440"/>
                    <a:gd name="connsiteY3525" fmla="*/ 1533071 h 1972329"/>
                    <a:gd name="connsiteX3526" fmla="*/ 569 w 1446440"/>
                    <a:gd name="connsiteY3526" fmla="*/ 1527204 h 1972329"/>
                    <a:gd name="connsiteX3527" fmla="*/ 2757 w 1446440"/>
                    <a:gd name="connsiteY3527" fmla="*/ 1523403 h 1972329"/>
                    <a:gd name="connsiteX3528" fmla="*/ 9296 w 1446440"/>
                    <a:gd name="connsiteY3528" fmla="*/ 1512039 h 1972329"/>
                    <a:gd name="connsiteX3529" fmla="*/ 13734 w 1446440"/>
                    <a:gd name="connsiteY3529" fmla="*/ 1502619 h 1972329"/>
                    <a:gd name="connsiteX3530" fmla="*/ 18320 w 1446440"/>
                    <a:gd name="connsiteY3530" fmla="*/ 1499821 h 1972329"/>
                    <a:gd name="connsiteX3531" fmla="*/ 25824 w 1446440"/>
                    <a:gd name="connsiteY3531" fmla="*/ 1499338 h 1972329"/>
                    <a:gd name="connsiteX3532" fmla="*/ 27852 w 1446440"/>
                    <a:gd name="connsiteY3532" fmla="*/ 1498348 h 1972329"/>
                    <a:gd name="connsiteX3533" fmla="*/ 30769 w 1446440"/>
                    <a:gd name="connsiteY3533" fmla="*/ 1496924 h 1972329"/>
                    <a:gd name="connsiteX3534" fmla="*/ 38297 w 1446440"/>
                    <a:gd name="connsiteY3534" fmla="*/ 1493421 h 1972329"/>
                    <a:gd name="connsiteX3535" fmla="*/ 43329 w 1446440"/>
                    <a:gd name="connsiteY3535" fmla="*/ 1491082 h 1972329"/>
                    <a:gd name="connsiteX3536" fmla="*/ 47730 w 1446440"/>
                    <a:gd name="connsiteY3536" fmla="*/ 1483134 h 1972329"/>
                    <a:gd name="connsiteX3537" fmla="*/ 49436 w 1446440"/>
                    <a:gd name="connsiteY3537" fmla="*/ 1479928 h 1972329"/>
                    <a:gd name="connsiteX3538" fmla="*/ 50697 w 1446440"/>
                    <a:gd name="connsiteY3538" fmla="*/ 1477564 h 1972329"/>
                    <a:gd name="connsiteX3539" fmla="*/ 50771 w 1446440"/>
                    <a:gd name="connsiteY3539" fmla="*/ 1477427 h 1972329"/>
                    <a:gd name="connsiteX3540" fmla="*/ 51710 w 1446440"/>
                    <a:gd name="connsiteY3540" fmla="*/ 1475657 h 1972329"/>
                    <a:gd name="connsiteX3541" fmla="*/ 52539 w 1446440"/>
                    <a:gd name="connsiteY3541" fmla="*/ 1474110 h 1972329"/>
                    <a:gd name="connsiteX3542" fmla="*/ 54146 w 1446440"/>
                    <a:gd name="connsiteY3542" fmla="*/ 1471857 h 1972329"/>
                    <a:gd name="connsiteX3543" fmla="*/ 54850 w 1446440"/>
                    <a:gd name="connsiteY3543" fmla="*/ 1470866 h 1972329"/>
                    <a:gd name="connsiteX3544" fmla="*/ 57669 w 1446440"/>
                    <a:gd name="connsiteY3544" fmla="*/ 1466918 h 1972329"/>
                    <a:gd name="connsiteX3545" fmla="*/ 59041 w 1446440"/>
                    <a:gd name="connsiteY3545" fmla="*/ 1464739 h 1972329"/>
                    <a:gd name="connsiteX3546" fmla="*/ 60079 w 1446440"/>
                    <a:gd name="connsiteY3546" fmla="*/ 1463068 h 1972329"/>
                    <a:gd name="connsiteX3547" fmla="*/ 60833 w 1446440"/>
                    <a:gd name="connsiteY3547" fmla="*/ 1461867 h 1972329"/>
                    <a:gd name="connsiteX3548" fmla="*/ 62861 w 1446440"/>
                    <a:gd name="connsiteY3548" fmla="*/ 1457893 h 1972329"/>
                    <a:gd name="connsiteX3549" fmla="*/ 61822 w 1446440"/>
                    <a:gd name="connsiteY3549" fmla="*/ 1455281 h 1972329"/>
                    <a:gd name="connsiteX3550" fmla="*/ 61068 w 1446440"/>
                    <a:gd name="connsiteY3550" fmla="*/ 1454080 h 1972329"/>
                    <a:gd name="connsiteX3551" fmla="*/ 60401 w 1446440"/>
                    <a:gd name="connsiteY3551" fmla="*/ 1453028 h 1972329"/>
                    <a:gd name="connsiteX3552" fmla="*/ 58633 w 1446440"/>
                    <a:gd name="connsiteY3552" fmla="*/ 1449983 h 1972329"/>
                    <a:gd name="connsiteX3553" fmla="*/ 58658 w 1446440"/>
                    <a:gd name="connsiteY3553" fmla="*/ 1449389 h 1972329"/>
                    <a:gd name="connsiteX3554" fmla="*/ 58732 w 1446440"/>
                    <a:gd name="connsiteY3554" fmla="*/ 1447445 h 1972329"/>
                    <a:gd name="connsiteX3555" fmla="*/ 59177 w 1446440"/>
                    <a:gd name="connsiteY3555" fmla="*/ 1445254 h 1972329"/>
                    <a:gd name="connsiteX3556" fmla="*/ 59387 w 1446440"/>
                    <a:gd name="connsiteY3556" fmla="*/ 1443831 h 1972329"/>
                    <a:gd name="connsiteX3557" fmla="*/ 59548 w 1446440"/>
                    <a:gd name="connsiteY3557" fmla="*/ 1442803 h 1972329"/>
                    <a:gd name="connsiteX3558" fmla="*/ 59671 w 1446440"/>
                    <a:gd name="connsiteY3558" fmla="*/ 1441961 h 1972329"/>
                    <a:gd name="connsiteX3559" fmla="*/ 60178 w 1446440"/>
                    <a:gd name="connsiteY3559" fmla="*/ 1438297 h 1972329"/>
                    <a:gd name="connsiteX3560" fmla="*/ 59993 w 1446440"/>
                    <a:gd name="connsiteY3560" fmla="*/ 1436688 h 1972329"/>
                    <a:gd name="connsiteX3561" fmla="*/ 59894 w 1446440"/>
                    <a:gd name="connsiteY3561" fmla="*/ 1435710 h 1972329"/>
                    <a:gd name="connsiteX3562" fmla="*/ 57928 w 1446440"/>
                    <a:gd name="connsiteY3562" fmla="*/ 1434670 h 1972329"/>
                    <a:gd name="connsiteX3563" fmla="*/ 56952 w 1446440"/>
                    <a:gd name="connsiteY3563" fmla="*/ 1434138 h 1972329"/>
                    <a:gd name="connsiteX3564" fmla="*/ 55456 w 1446440"/>
                    <a:gd name="connsiteY3564" fmla="*/ 1433296 h 1972329"/>
                    <a:gd name="connsiteX3565" fmla="*/ 52168 w 1446440"/>
                    <a:gd name="connsiteY3565" fmla="*/ 1431402 h 1972329"/>
                    <a:gd name="connsiteX3566" fmla="*/ 50944 w 1446440"/>
                    <a:gd name="connsiteY3566" fmla="*/ 1430375 h 1972329"/>
                    <a:gd name="connsiteX3567" fmla="*/ 49448 w 1446440"/>
                    <a:gd name="connsiteY3567" fmla="*/ 1429112 h 1972329"/>
                    <a:gd name="connsiteX3568" fmla="*/ 48521 w 1446440"/>
                    <a:gd name="connsiteY3568" fmla="*/ 1428332 h 1972329"/>
                    <a:gd name="connsiteX3569" fmla="*/ 47013 w 1446440"/>
                    <a:gd name="connsiteY3569" fmla="*/ 1426104 h 1972329"/>
                    <a:gd name="connsiteX3570" fmla="*/ 46902 w 1446440"/>
                    <a:gd name="connsiteY3570" fmla="*/ 1425992 h 1972329"/>
                    <a:gd name="connsiteX3571" fmla="*/ 46184 w 1446440"/>
                    <a:gd name="connsiteY3571" fmla="*/ 1424940 h 1972329"/>
                    <a:gd name="connsiteX3572" fmla="*/ 45665 w 1446440"/>
                    <a:gd name="connsiteY3572" fmla="*/ 1424198 h 1972329"/>
                    <a:gd name="connsiteX3573" fmla="*/ 45443 w 1446440"/>
                    <a:gd name="connsiteY3573" fmla="*/ 1419766 h 1972329"/>
                    <a:gd name="connsiteX3574" fmla="*/ 46135 w 1446440"/>
                    <a:gd name="connsiteY3574" fmla="*/ 1417674 h 1972329"/>
                    <a:gd name="connsiteX3575" fmla="*/ 46283 w 1446440"/>
                    <a:gd name="connsiteY3575" fmla="*/ 1417216 h 1972329"/>
                    <a:gd name="connsiteX3576" fmla="*/ 51302 w 1446440"/>
                    <a:gd name="connsiteY3576" fmla="*/ 1413341 h 1972329"/>
                    <a:gd name="connsiteX3577" fmla="*/ 52477 w 1446440"/>
                    <a:gd name="connsiteY3577" fmla="*/ 1412314 h 1972329"/>
                    <a:gd name="connsiteX3578" fmla="*/ 54071 w 1446440"/>
                    <a:gd name="connsiteY3578" fmla="*/ 1410927 h 1972329"/>
                    <a:gd name="connsiteX3579" fmla="*/ 56630 w 1446440"/>
                    <a:gd name="connsiteY3579" fmla="*/ 1408686 h 1972329"/>
                    <a:gd name="connsiteX3580" fmla="*/ 59820 w 1446440"/>
                    <a:gd name="connsiteY3580" fmla="*/ 1405901 h 1972329"/>
                    <a:gd name="connsiteX3581" fmla="*/ 64938 w 1446440"/>
                    <a:gd name="connsiteY3581" fmla="*/ 1399452 h 1972329"/>
                    <a:gd name="connsiteX3582" fmla="*/ 65593 w 1446440"/>
                    <a:gd name="connsiteY3582" fmla="*/ 1397582 h 1972329"/>
                    <a:gd name="connsiteX3583" fmla="*/ 65840 w 1446440"/>
                    <a:gd name="connsiteY3583" fmla="*/ 1396914 h 1972329"/>
                    <a:gd name="connsiteX3584" fmla="*/ 66174 w 1446440"/>
                    <a:gd name="connsiteY3584" fmla="*/ 1395936 h 1972329"/>
                    <a:gd name="connsiteX3585" fmla="*/ 66606 w 1446440"/>
                    <a:gd name="connsiteY3585" fmla="*/ 1394723 h 1972329"/>
                    <a:gd name="connsiteX3586" fmla="*/ 69660 w 1446440"/>
                    <a:gd name="connsiteY3586" fmla="*/ 1393361 h 1972329"/>
                    <a:gd name="connsiteX3587" fmla="*/ 77522 w 1446440"/>
                    <a:gd name="connsiteY3587" fmla="*/ 1394364 h 1972329"/>
                    <a:gd name="connsiteX3588" fmla="*/ 79302 w 1446440"/>
                    <a:gd name="connsiteY3588" fmla="*/ 1393287 h 1972329"/>
                    <a:gd name="connsiteX3589" fmla="*/ 80971 w 1446440"/>
                    <a:gd name="connsiteY3589" fmla="*/ 1392272 h 1972329"/>
                    <a:gd name="connsiteX3590" fmla="*/ 86324 w 1446440"/>
                    <a:gd name="connsiteY3590" fmla="*/ 1389883 h 1972329"/>
                    <a:gd name="connsiteX3591" fmla="*/ 87362 w 1446440"/>
                    <a:gd name="connsiteY3591" fmla="*/ 1388323 h 1972329"/>
                    <a:gd name="connsiteX3592" fmla="*/ 87511 w 1446440"/>
                    <a:gd name="connsiteY3592" fmla="*/ 1388088 h 1972329"/>
                    <a:gd name="connsiteX3593" fmla="*/ 86880 w 1446440"/>
                    <a:gd name="connsiteY3593" fmla="*/ 1386478 h 1972329"/>
                    <a:gd name="connsiteX3594" fmla="*/ 86485 w 1446440"/>
                    <a:gd name="connsiteY3594" fmla="*/ 1385476 h 1972329"/>
                    <a:gd name="connsiteX3595" fmla="*/ 81750 w 1446440"/>
                    <a:gd name="connsiteY3595" fmla="*/ 1381267 h 1972329"/>
                    <a:gd name="connsiteX3596" fmla="*/ 80897 w 1446440"/>
                    <a:gd name="connsiteY3596" fmla="*/ 1378828 h 1972329"/>
                    <a:gd name="connsiteX3597" fmla="*/ 80130 w 1446440"/>
                    <a:gd name="connsiteY3597" fmla="*/ 1376674 h 1972329"/>
                    <a:gd name="connsiteX3598" fmla="*/ 79648 w 1446440"/>
                    <a:gd name="connsiteY3598" fmla="*/ 1375300 h 1972329"/>
                    <a:gd name="connsiteX3599" fmla="*/ 79302 w 1446440"/>
                    <a:gd name="connsiteY3599" fmla="*/ 1374322 h 1972329"/>
                    <a:gd name="connsiteX3600" fmla="*/ 76879 w 1446440"/>
                    <a:gd name="connsiteY3600" fmla="*/ 1367439 h 1972329"/>
                    <a:gd name="connsiteX3601" fmla="*/ 74926 w 1446440"/>
                    <a:gd name="connsiteY3601" fmla="*/ 1361881 h 1972329"/>
                    <a:gd name="connsiteX3602" fmla="*/ 74938 w 1446440"/>
                    <a:gd name="connsiteY3602" fmla="*/ 1361559 h 1972329"/>
                    <a:gd name="connsiteX3603" fmla="*/ 75223 w 1446440"/>
                    <a:gd name="connsiteY3603" fmla="*/ 1353798 h 1972329"/>
                    <a:gd name="connsiteX3604" fmla="*/ 76063 w 1446440"/>
                    <a:gd name="connsiteY3604" fmla="*/ 1348401 h 1972329"/>
                    <a:gd name="connsiteX3605" fmla="*/ 76558 w 1446440"/>
                    <a:gd name="connsiteY3605" fmla="*/ 1345293 h 1972329"/>
                    <a:gd name="connsiteX3606" fmla="*/ 77176 w 1446440"/>
                    <a:gd name="connsiteY3606" fmla="*/ 1341357 h 1972329"/>
                    <a:gd name="connsiteX3607" fmla="*/ 78474 w 1446440"/>
                    <a:gd name="connsiteY3607" fmla="*/ 1336009 h 1972329"/>
                    <a:gd name="connsiteX3608" fmla="*/ 79203 w 1446440"/>
                    <a:gd name="connsiteY3608" fmla="*/ 1332964 h 1972329"/>
                    <a:gd name="connsiteX3609" fmla="*/ 79389 w 1446440"/>
                    <a:gd name="connsiteY3609" fmla="*/ 1332221 h 1972329"/>
                    <a:gd name="connsiteX3610" fmla="*/ 80526 w 1446440"/>
                    <a:gd name="connsiteY3610" fmla="*/ 1331107 h 1972329"/>
                    <a:gd name="connsiteX3611" fmla="*/ 80835 w 1446440"/>
                    <a:gd name="connsiteY3611" fmla="*/ 1330810 h 1972329"/>
                    <a:gd name="connsiteX3612" fmla="*/ 87684 w 1446440"/>
                    <a:gd name="connsiteY3612" fmla="*/ 1324113 h 1972329"/>
                    <a:gd name="connsiteX3613" fmla="*/ 89933 w 1446440"/>
                    <a:gd name="connsiteY3613" fmla="*/ 1321922 h 1972329"/>
                    <a:gd name="connsiteX3614" fmla="*/ 92740 w 1446440"/>
                    <a:gd name="connsiteY3614" fmla="*/ 1318802 h 1972329"/>
                    <a:gd name="connsiteX3615" fmla="*/ 92839 w 1446440"/>
                    <a:gd name="connsiteY3615" fmla="*/ 1318691 h 1972329"/>
                    <a:gd name="connsiteX3616" fmla="*/ 92925 w 1446440"/>
                    <a:gd name="connsiteY3616" fmla="*/ 1318592 h 1972329"/>
                    <a:gd name="connsiteX3617" fmla="*/ 95113 w 1446440"/>
                    <a:gd name="connsiteY3617" fmla="*/ 1316165 h 1972329"/>
                    <a:gd name="connsiteX3618" fmla="*/ 97005 w 1446440"/>
                    <a:gd name="connsiteY3618" fmla="*/ 1314073 h 1972329"/>
                    <a:gd name="connsiteX3619" fmla="*/ 99044 w 1446440"/>
                    <a:gd name="connsiteY3619" fmla="*/ 1311300 h 1972329"/>
                    <a:gd name="connsiteX3620" fmla="*/ 100268 w 1446440"/>
                    <a:gd name="connsiteY3620" fmla="*/ 1309642 h 1972329"/>
                    <a:gd name="connsiteX3621" fmla="*/ 100973 w 1446440"/>
                    <a:gd name="connsiteY3621" fmla="*/ 1308688 h 1972329"/>
                    <a:gd name="connsiteX3622" fmla="*/ 101504 w 1446440"/>
                    <a:gd name="connsiteY3622" fmla="*/ 1308688 h 1972329"/>
                    <a:gd name="connsiteX3623" fmla="*/ 111901 w 1446440"/>
                    <a:gd name="connsiteY3623" fmla="*/ 1308713 h 1972329"/>
                    <a:gd name="connsiteX3624" fmla="*/ 116747 w 1446440"/>
                    <a:gd name="connsiteY3624" fmla="*/ 1309035 h 1972329"/>
                    <a:gd name="connsiteX3625" fmla="*/ 119949 w 1446440"/>
                    <a:gd name="connsiteY3625" fmla="*/ 1309258 h 1972329"/>
                    <a:gd name="connsiteX3626" fmla="*/ 123187 w 1446440"/>
                    <a:gd name="connsiteY3626" fmla="*/ 1309481 h 1972329"/>
                    <a:gd name="connsiteX3627" fmla="*/ 125462 w 1446440"/>
                    <a:gd name="connsiteY3627" fmla="*/ 1308825 h 1972329"/>
                    <a:gd name="connsiteX3628" fmla="*/ 126612 w 1446440"/>
                    <a:gd name="connsiteY3628" fmla="*/ 1308503 h 1972329"/>
                    <a:gd name="connsiteX3629" fmla="*/ 127205 w 1446440"/>
                    <a:gd name="connsiteY3629" fmla="*/ 1308515 h 1972329"/>
                    <a:gd name="connsiteX3630" fmla="*/ 128046 w 1446440"/>
                    <a:gd name="connsiteY3630" fmla="*/ 1308552 h 1972329"/>
                    <a:gd name="connsiteX3631" fmla="*/ 129096 w 1446440"/>
                    <a:gd name="connsiteY3631" fmla="*/ 1308589 h 1972329"/>
                    <a:gd name="connsiteX3632" fmla="*/ 130370 w 1446440"/>
                    <a:gd name="connsiteY3632" fmla="*/ 1308639 h 1972329"/>
                    <a:gd name="connsiteX3633" fmla="*/ 131692 w 1446440"/>
                    <a:gd name="connsiteY3633" fmla="*/ 1309171 h 1972329"/>
                    <a:gd name="connsiteX3634" fmla="*/ 132817 w 1446440"/>
                    <a:gd name="connsiteY3634" fmla="*/ 1309629 h 1972329"/>
                    <a:gd name="connsiteX3635" fmla="*/ 133336 w 1446440"/>
                    <a:gd name="connsiteY3635" fmla="*/ 1309852 h 1972329"/>
                    <a:gd name="connsiteX3636" fmla="*/ 135772 w 1446440"/>
                    <a:gd name="connsiteY3636" fmla="*/ 1310533 h 1972329"/>
                    <a:gd name="connsiteX3637" fmla="*/ 137824 w 1446440"/>
                    <a:gd name="connsiteY3637" fmla="*/ 1311115 h 1972329"/>
                    <a:gd name="connsiteX3638" fmla="*/ 138714 w 1446440"/>
                    <a:gd name="connsiteY3638" fmla="*/ 1310966 h 1972329"/>
                    <a:gd name="connsiteX3639" fmla="*/ 140111 w 1446440"/>
                    <a:gd name="connsiteY3639" fmla="*/ 1310719 h 1972329"/>
                    <a:gd name="connsiteX3640" fmla="*/ 142447 w 1446440"/>
                    <a:gd name="connsiteY3640" fmla="*/ 1310322 h 1972329"/>
                    <a:gd name="connsiteX3641" fmla="*/ 142892 w 1446440"/>
                    <a:gd name="connsiteY3641" fmla="*/ 1310248 h 1972329"/>
                    <a:gd name="connsiteX3642" fmla="*/ 143572 w 1446440"/>
                    <a:gd name="connsiteY3642" fmla="*/ 1309741 h 1972329"/>
                    <a:gd name="connsiteX3643" fmla="*/ 144994 w 1446440"/>
                    <a:gd name="connsiteY3643" fmla="*/ 1308230 h 1972329"/>
                    <a:gd name="connsiteX3644" fmla="*/ 145488 w 1446440"/>
                    <a:gd name="connsiteY3644" fmla="*/ 1307710 h 1972329"/>
                    <a:gd name="connsiteX3645" fmla="*/ 146131 w 1446440"/>
                    <a:gd name="connsiteY3645" fmla="*/ 1306671 h 1972329"/>
                    <a:gd name="connsiteX3646" fmla="*/ 147182 w 1446440"/>
                    <a:gd name="connsiteY3646" fmla="*/ 1304975 h 1972329"/>
                    <a:gd name="connsiteX3647" fmla="*/ 147503 w 1446440"/>
                    <a:gd name="connsiteY3647" fmla="*/ 1304480 h 1972329"/>
                    <a:gd name="connsiteX3648" fmla="*/ 150186 w 1446440"/>
                    <a:gd name="connsiteY3648" fmla="*/ 1303105 h 1972329"/>
                    <a:gd name="connsiteX3649" fmla="*/ 153066 w 1446440"/>
                    <a:gd name="connsiteY3649" fmla="*/ 1303031 h 1972329"/>
                    <a:gd name="connsiteX3650" fmla="*/ 156231 w 1446440"/>
                    <a:gd name="connsiteY3650" fmla="*/ 1302957 h 1972329"/>
                    <a:gd name="connsiteX3651" fmla="*/ 158196 w 1446440"/>
                    <a:gd name="connsiteY3651" fmla="*/ 1300828 h 1972329"/>
                    <a:gd name="connsiteX3652" fmla="*/ 159853 w 1446440"/>
                    <a:gd name="connsiteY3652" fmla="*/ 1299788 h 1972329"/>
                    <a:gd name="connsiteX3653" fmla="*/ 162066 w 1446440"/>
                    <a:gd name="connsiteY3653" fmla="*/ 1298389 h 1972329"/>
                    <a:gd name="connsiteX3654" fmla="*/ 162523 w 1446440"/>
                    <a:gd name="connsiteY3654" fmla="*/ 1298550 h 1972329"/>
                    <a:gd name="connsiteX3655" fmla="*/ 165787 w 1446440"/>
                    <a:gd name="connsiteY3655" fmla="*/ 1299639 h 1972329"/>
                    <a:gd name="connsiteX3656" fmla="*/ 166553 w 1446440"/>
                    <a:gd name="connsiteY3656" fmla="*/ 1300209 h 1972329"/>
                    <a:gd name="connsiteX3657" fmla="*/ 167950 w 1446440"/>
                    <a:gd name="connsiteY3657" fmla="*/ 1301261 h 1972329"/>
                    <a:gd name="connsiteX3658" fmla="*/ 170596 w 1446440"/>
                    <a:gd name="connsiteY3658" fmla="*/ 1303242 h 1972329"/>
                    <a:gd name="connsiteX3659" fmla="*/ 174576 w 1446440"/>
                    <a:gd name="connsiteY3659" fmla="*/ 1306225 h 1972329"/>
                    <a:gd name="connsiteX3660" fmla="*/ 177259 w 1446440"/>
                    <a:gd name="connsiteY3660" fmla="*/ 1307178 h 1972329"/>
                    <a:gd name="connsiteX3661" fmla="*/ 180906 w 1446440"/>
                    <a:gd name="connsiteY3661" fmla="*/ 1308453 h 1972329"/>
                    <a:gd name="connsiteX3662" fmla="*/ 182105 w 1446440"/>
                    <a:gd name="connsiteY3662" fmla="*/ 1308887 h 1972329"/>
                    <a:gd name="connsiteX3663" fmla="*/ 182748 w 1446440"/>
                    <a:gd name="connsiteY3663" fmla="*/ 1309109 h 1972329"/>
                    <a:gd name="connsiteX3664" fmla="*/ 185924 w 1446440"/>
                    <a:gd name="connsiteY3664" fmla="*/ 1309233 h 1972329"/>
                    <a:gd name="connsiteX3665" fmla="*/ 187173 w 1446440"/>
                    <a:gd name="connsiteY3665" fmla="*/ 1309283 h 1972329"/>
                    <a:gd name="connsiteX3666" fmla="*/ 188397 w 1446440"/>
                    <a:gd name="connsiteY3666" fmla="*/ 1309332 h 1972329"/>
                    <a:gd name="connsiteX3667" fmla="*/ 190733 w 1446440"/>
                    <a:gd name="connsiteY3667" fmla="*/ 1308379 h 1972329"/>
                    <a:gd name="connsiteX3668" fmla="*/ 192934 w 1446440"/>
                    <a:gd name="connsiteY3668" fmla="*/ 1307488 h 1972329"/>
                    <a:gd name="connsiteX3669" fmla="*/ 193379 w 1446440"/>
                    <a:gd name="connsiteY3669" fmla="*/ 1307314 h 1972329"/>
                    <a:gd name="connsiteX3670" fmla="*/ 195171 w 1446440"/>
                    <a:gd name="connsiteY3670" fmla="*/ 1307376 h 1972329"/>
                    <a:gd name="connsiteX3671" fmla="*/ 196012 w 1446440"/>
                    <a:gd name="connsiteY3671" fmla="*/ 1307413 h 1972329"/>
                    <a:gd name="connsiteX3672" fmla="*/ 200574 w 1446440"/>
                    <a:gd name="connsiteY3672" fmla="*/ 1306485 h 1972329"/>
                    <a:gd name="connsiteX3673" fmla="*/ 201080 w 1446440"/>
                    <a:gd name="connsiteY3673" fmla="*/ 1305817 h 1972329"/>
                    <a:gd name="connsiteX3674" fmla="*/ 202255 w 1446440"/>
                    <a:gd name="connsiteY3674" fmla="*/ 1304319 h 1972329"/>
                    <a:gd name="connsiteX3675" fmla="*/ 203491 w 1446440"/>
                    <a:gd name="connsiteY3675" fmla="*/ 1302709 h 1972329"/>
                    <a:gd name="connsiteX3676" fmla="*/ 203936 w 1446440"/>
                    <a:gd name="connsiteY3676" fmla="*/ 1302115 h 1972329"/>
                    <a:gd name="connsiteX3677" fmla="*/ 204158 w 1446440"/>
                    <a:gd name="connsiteY3677" fmla="*/ 1301830 h 1972329"/>
                    <a:gd name="connsiteX3678" fmla="*/ 204665 w 1446440"/>
                    <a:gd name="connsiteY3678" fmla="*/ 1301447 h 1972329"/>
                    <a:gd name="connsiteX3679" fmla="*/ 204987 w 1446440"/>
                    <a:gd name="connsiteY3679" fmla="*/ 1301211 h 1972329"/>
                    <a:gd name="connsiteX3680" fmla="*/ 205469 w 1446440"/>
                    <a:gd name="connsiteY3680" fmla="*/ 1300840 h 1972329"/>
                    <a:gd name="connsiteX3681" fmla="*/ 206680 w 1446440"/>
                    <a:gd name="connsiteY3681" fmla="*/ 1299912 h 1972329"/>
                    <a:gd name="connsiteX3682" fmla="*/ 207508 w 1446440"/>
                    <a:gd name="connsiteY3682" fmla="*/ 1299280 h 1972329"/>
                    <a:gd name="connsiteX3683" fmla="*/ 208213 w 1446440"/>
                    <a:gd name="connsiteY3683" fmla="*/ 1298748 h 1972329"/>
                    <a:gd name="connsiteX3684" fmla="*/ 209214 w 1446440"/>
                    <a:gd name="connsiteY3684" fmla="*/ 1297981 h 1972329"/>
                    <a:gd name="connsiteX3685" fmla="*/ 214913 w 1446440"/>
                    <a:gd name="connsiteY3685" fmla="*/ 1297102 h 1972329"/>
                    <a:gd name="connsiteX3686" fmla="*/ 215297 w 1446440"/>
                    <a:gd name="connsiteY3686" fmla="*/ 1296904 h 1972329"/>
                    <a:gd name="connsiteX3687" fmla="*/ 215754 w 1446440"/>
                    <a:gd name="connsiteY3687" fmla="*/ 1296681 h 1972329"/>
                    <a:gd name="connsiteX3688" fmla="*/ 217695 w 1446440"/>
                    <a:gd name="connsiteY3688" fmla="*/ 1295728 h 1972329"/>
                    <a:gd name="connsiteX3689" fmla="*/ 218090 w 1446440"/>
                    <a:gd name="connsiteY3689" fmla="*/ 1295529 h 1972329"/>
                    <a:gd name="connsiteX3690" fmla="*/ 218375 w 1446440"/>
                    <a:gd name="connsiteY3690" fmla="*/ 1295393 h 1972329"/>
                    <a:gd name="connsiteX3691" fmla="*/ 219772 w 1446440"/>
                    <a:gd name="connsiteY3691" fmla="*/ 1295109 h 1972329"/>
                    <a:gd name="connsiteX3692" fmla="*/ 221416 w 1446440"/>
                    <a:gd name="connsiteY3692" fmla="*/ 1294774 h 1972329"/>
                    <a:gd name="connsiteX3693" fmla="*/ 225223 w 1446440"/>
                    <a:gd name="connsiteY3693" fmla="*/ 1294192 h 1972329"/>
                    <a:gd name="connsiteX3694" fmla="*/ 227115 w 1446440"/>
                    <a:gd name="connsiteY3694" fmla="*/ 1293895 h 1972329"/>
                    <a:gd name="connsiteX3695" fmla="*/ 227387 w 1446440"/>
                    <a:gd name="connsiteY3695" fmla="*/ 1293846 h 1972329"/>
                    <a:gd name="connsiteX3696" fmla="*/ 228598 w 1446440"/>
                    <a:gd name="connsiteY3696" fmla="*/ 1293623 h 1972329"/>
                    <a:gd name="connsiteX3697" fmla="*/ 229315 w 1446440"/>
                    <a:gd name="connsiteY3697" fmla="*/ 1293499 h 1972329"/>
                    <a:gd name="connsiteX3698" fmla="*/ 232047 w 1446440"/>
                    <a:gd name="connsiteY3698" fmla="*/ 1292992 h 1972329"/>
                    <a:gd name="connsiteX3699" fmla="*/ 242481 w 1446440"/>
                    <a:gd name="connsiteY3699" fmla="*/ 1273742 h 1972329"/>
                    <a:gd name="connsiteX3700" fmla="*/ 244286 w 1446440"/>
                    <a:gd name="connsiteY3700" fmla="*/ 1270412 h 1972329"/>
                    <a:gd name="connsiteX3701" fmla="*/ 244483 w 1446440"/>
                    <a:gd name="connsiteY3701" fmla="*/ 1270053 h 1972329"/>
                    <a:gd name="connsiteX3702" fmla="*/ 245126 w 1446440"/>
                    <a:gd name="connsiteY3702" fmla="*/ 1268865 h 1972329"/>
                    <a:gd name="connsiteX3703" fmla="*/ 245522 w 1446440"/>
                    <a:gd name="connsiteY3703" fmla="*/ 1268741 h 1972329"/>
                    <a:gd name="connsiteX3704" fmla="*/ 248575 w 1446440"/>
                    <a:gd name="connsiteY3704" fmla="*/ 1267875 h 1972329"/>
                    <a:gd name="connsiteX3705" fmla="*/ 250986 w 1446440"/>
                    <a:gd name="connsiteY3705" fmla="*/ 1269373 h 1972329"/>
                    <a:gd name="connsiteX3706" fmla="*/ 251530 w 1446440"/>
                    <a:gd name="connsiteY3706" fmla="*/ 1269719 h 1972329"/>
                    <a:gd name="connsiteX3707" fmla="*/ 252988 w 1446440"/>
                    <a:gd name="connsiteY3707" fmla="*/ 1270635 h 1972329"/>
                    <a:gd name="connsiteX3708" fmla="*/ 256042 w 1446440"/>
                    <a:gd name="connsiteY3708" fmla="*/ 1270016 h 1972329"/>
                    <a:gd name="connsiteX3709" fmla="*/ 258947 w 1446440"/>
                    <a:gd name="connsiteY3709" fmla="*/ 1269595 h 1972329"/>
                    <a:gd name="connsiteX3710" fmla="*/ 259627 w 1446440"/>
                    <a:gd name="connsiteY3710" fmla="*/ 1269509 h 1972329"/>
                    <a:gd name="connsiteX3711" fmla="*/ 263397 w 1446440"/>
                    <a:gd name="connsiteY3711" fmla="*/ 1268964 h 1972329"/>
                    <a:gd name="connsiteX3712" fmla="*/ 263632 w 1446440"/>
                    <a:gd name="connsiteY3712" fmla="*/ 1268927 h 1972329"/>
                    <a:gd name="connsiteX3713" fmla="*/ 264015 w 1446440"/>
                    <a:gd name="connsiteY3713" fmla="*/ 1268877 h 1972329"/>
                    <a:gd name="connsiteX3714" fmla="*/ 267637 w 1446440"/>
                    <a:gd name="connsiteY3714" fmla="*/ 1267553 h 1972329"/>
                    <a:gd name="connsiteX3715" fmla="*/ 268416 w 1446440"/>
                    <a:gd name="connsiteY3715" fmla="*/ 1267268 h 1972329"/>
                    <a:gd name="connsiteX3716" fmla="*/ 270135 w 1446440"/>
                    <a:gd name="connsiteY3716" fmla="*/ 1266649 h 1972329"/>
                    <a:gd name="connsiteX3717" fmla="*/ 271309 w 1446440"/>
                    <a:gd name="connsiteY3717" fmla="*/ 1266228 h 1972329"/>
                    <a:gd name="connsiteX3718" fmla="*/ 273002 w 1446440"/>
                    <a:gd name="connsiteY3718" fmla="*/ 1263468 h 1972329"/>
                    <a:gd name="connsiteX3719" fmla="*/ 273744 w 1446440"/>
                    <a:gd name="connsiteY3719" fmla="*/ 1262267 h 1972329"/>
                    <a:gd name="connsiteX3720" fmla="*/ 274956 w 1446440"/>
                    <a:gd name="connsiteY3720" fmla="*/ 1260484 h 1972329"/>
                    <a:gd name="connsiteX3721" fmla="*/ 275289 w 1446440"/>
                    <a:gd name="connsiteY3721" fmla="*/ 1260422 h 1972329"/>
                    <a:gd name="connsiteX3722" fmla="*/ 275710 w 1446440"/>
                    <a:gd name="connsiteY3722" fmla="*/ 1260336 h 1972329"/>
                    <a:gd name="connsiteX3723" fmla="*/ 276080 w 1446440"/>
                    <a:gd name="connsiteY3723" fmla="*/ 1260274 h 1972329"/>
                    <a:gd name="connsiteX3724" fmla="*/ 276266 w 1446440"/>
                    <a:gd name="connsiteY3724" fmla="*/ 1260237 h 1972329"/>
                    <a:gd name="connsiteX3725" fmla="*/ 280012 w 1446440"/>
                    <a:gd name="connsiteY3725" fmla="*/ 1259543 h 1972329"/>
                    <a:gd name="connsiteX3726" fmla="*/ 280556 w 1446440"/>
                    <a:gd name="connsiteY3726" fmla="*/ 1259432 h 1972329"/>
                    <a:gd name="connsiteX3727" fmla="*/ 281421 w 1446440"/>
                    <a:gd name="connsiteY3727" fmla="*/ 1259271 h 1972329"/>
                    <a:gd name="connsiteX3728" fmla="*/ 284301 w 1446440"/>
                    <a:gd name="connsiteY3728" fmla="*/ 1257637 h 1972329"/>
                    <a:gd name="connsiteX3729" fmla="*/ 284635 w 1446440"/>
                    <a:gd name="connsiteY3729" fmla="*/ 1257452 h 1972329"/>
                    <a:gd name="connsiteX3730" fmla="*/ 285154 w 1446440"/>
                    <a:gd name="connsiteY3730" fmla="*/ 1257142 h 1972329"/>
                    <a:gd name="connsiteX3731" fmla="*/ 286267 w 1446440"/>
                    <a:gd name="connsiteY3731" fmla="*/ 1256511 h 1972329"/>
                    <a:gd name="connsiteX3732" fmla="*/ 286452 w 1446440"/>
                    <a:gd name="connsiteY3732" fmla="*/ 1256412 h 1972329"/>
                    <a:gd name="connsiteX3733" fmla="*/ 286613 w 1446440"/>
                    <a:gd name="connsiteY3733" fmla="*/ 1256325 h 1972329"/>
                    <a:gd name="connsiteX3734" fmla="*/ 286848 w 1446440"/>
                    <a:gd name="connsiteY3734" fmla="*/ 1256189 h 1972329"/>
                    <a:gd name="connsiteX3735" fmla="*/ 288381 w 1446440"/>
                    <a:gd name="connsiteY3735" fmla="*/ 1254889 h 1972329"/>
                    <a:gd name="connsiteX3736" fmla="*/ 294302 w 1446440"/>
                    <a:gd name="connsiteY3736" fmla="*/ 1249876 h 1972329"/>
                    <a:gd name="connsiteX3737" fmla="*/ 301126 w 1446440"/>
                    <a:gd name="connsiteY3737" fmla="*/ 1242250 h 1972329"/>
                    <a:gd name="connsiteX3738" fmla="*/ 301806 w 1446440"/>
                    <a:gd name="connsiteY3738" fmla="*/ 1241482 h 1972329"/>
                    <a:gd name="connsiteX3739" fmla="*/ 302362 w 1446440"/>
                    <a:gd name="connsiteY3739" fmla="*/ 1240876 h 1972329"/>
                    <a:gd name="connsiteX3740" fmla="*/ 303438 w 1446440"/>
                    <a:gd name="connsiteY3740" fmla="*/ 1239675 h 1972329"/>
                    <a:gd name="connsiteX3741" fmla="*/ 303969 w 1446440"/>
                    <a:gd name="connsiteY3741" fmla="*/ 1239081 h 1972329"/>
                    <a:gd name="connsiteX3742" fmla="*/ 304550 w 1446440"/>
                    <a:gd name="connsiteY3742" fmla="*/ 1238425 h 1972329"/>
                    <a:gd name="connsiteX3743" fmla="*/ 305428 w 1446440"/>
                    <a:gd name="connsiteY3743" fmla="*/ 1237447 h 1972329"/>
                    <a:gd name="connsiteX3744" fmla="*/ 307505 w 1446440"/>
                    <a:gd name="connsiteY3744" fmla="*/ 1234736 h 1972329"/>
                    <a:gd name="connsiteX3745" fmla="*/ 311164 w 1446440"/>
                    <a:gd name="connsiteY3745" fmla="*/ 1229970 h 1972329"/>
                    <a:gd name="connsiteX3746" fmla="*/ 311448 w 1446440"/>
                    <a:gd name="connsiteY3746" fmla="*/ 1229599 h 1972329"/>
                    <a:gd name="connsiteX3747" fmla="*/ 311733 w 1446440"/>
                    <a:gd name="connsiteY3747" fmla="*/ 1229549 h 1972329"/>
                    <a:gd name="connsiteX3748" fmla="*/ 312029 w 1446440"/>
                    <a:gd name="connsiteY3748" fmla="*/ 1229499 h 1972329"/>
                    <a:gd name="connsiteX3749" fmla="*/ 312289 w 1446440"/>
                    <a:gd name="connsiteY3749" fmla="*/ 1229450 h 1972329"/>
                    <a:gd name="connsiteX3750" fmla="*/ 316405 w 1446440"/>
                    <a:gd name="connsiteY3750" fmla="*/ 1228707 h 1972329"/>
                    <a:gd name="connsiteX3751" fmla="*/ 320955 w 1446440"/>
                    <a:gd name="connsiteY3751" fmla="*/ 1228534 h 1972329"/>
                    <a:gd name="connsiteX3752" fmla="*/ 321140 w 1446440"/>
                    <a:gd name="connsiteY3752" fmla="*/ 1227853 h 1972329"/>
                    <a:gd name="connsiteX3753" fmla="*/ 321301 w 1446440"/>
                    <a:gd name="connsiteY3753" fmla="*/ 1227247 h 1972329"/>
                    <a:gd name="connsiteX3754" fmla="*/ 321659 w 1446440"/>
                    <a:gd name="connsiteY3754" fmla="*/ 1225984 h 1972329"/>
                    <a:gd name="connsiteX3755" fmla="*/ 321709 w 1446440"/>
                    <a:gd name="connsiteY3755" fmla="*/ 1225798 h 1972329"/>
                    <a:gd name="connsiteX3756" fmla="*/ 321857 w 1446440"/>
                    <a:gd name="connsiteY3756" fmla="*/ 1225254 h 1972329"/>
                    <a:gd name="connsiteX3757" fmla="*/ 321635 w 1446440"/>
                    <a:gd name="connsiteY3757" fmla="*/ 1224560 h 1972329"/>
                    <a:gd name="connsiteX3758" fmla="*/ 320683 w 1446440"/>
                    <a:gd name="connsiteY3758" fmla="*/ 1221540 h 1972329"/>
                    <a:gd name="connsiteX3759" fmla="*/ 320200 w 1446440"/>
                    <a:gd name="connsiteY3759" fmla="*/ 1220030 h 1972329"/>
                    <a:gd name="connsiteX3760" fmla="*/ 319681 w 1446440"/>
                    <a:gd name="connsiteY3760" fmla="*/ 1218816 h 1972329"/>
                    <a:gd name="connsiteX3761" fmla="*/ 317456 w 1446440"/>
                    <a:gd name="connsiteY3761" fmla="*/ 1213654 h 1972329"/>
                    <a:gd name="connsiteX3762" fmla="*/ 317716 w 1446440"/>
                    <a:gd name="connsiteY3762" fmla="*/ 1212466 h 1972329"/>
                    <a:gd name="connsiteX3763" fmla="*/ 317901 w 1446440"/>
                    <a:gd name="connsiteY3763" fmla="*/ 1211624 h 1972329"/>
                    <a:gd name="connsiteX3764" fmla="*/ 318408 w 1446440"/>
                    <a:gd name="connsiteY3764" fmla="*/ 1209272 h 1972329"/>
                    <a:gd name="connsiteX3765" fmla="*/ 318544 w 1446440"/>
                    <a:gd name="connsiteY3765" fmla="*/ 1206326 h 1972329"/>
                    <a:gd name="connsiteX3766" fmla="*/ 316838 w 1446440"/>
                    <a:gd name="connsiteY3766" fmla="*/ 1203900 h 1972329"/>
                    <a:gd name="connsiteX3767" fmla="*/ 316480 w 1446440"/>
                    <a:gd name="connsiteY3767" fmla="*/ 1203392 h 1972329"/>
                    <a:gd name="connsiteX3768" fmla="*/ 314279 w 1446440"/>
                    <a:gd name="connsiteY3768" fmla="*/ 1200260 h 1972329"/>
                    <a:gd name="connsiteX3769" fmla="*/ 313340 w 1446440"/>
                    <a:gd name="connsiteY3769" fmla="*/ 1195791 h 1972329"/>
                    <a:gd name="connsiteX3770" fmla="*/ 313129 w 1446440"/>
                    <a:gd name="connsiteY3770" fmla="*/ 1195655 h 1972329"/>
                    <a:gd name="connsiteX3771" fmla="*/ 310397 w 1446440"/>
                    <a:gd name="connsiteY3771" fmla="*/ 1193835 h 1972329"/>
                    <a:gd name="connsiteX3772" fmla="*/ 306652 w 1446440"/>
                    <a:gd name="connsiteY3772" fmla="*/ 1193675 h 1972329"/>
                    <a:gd name="connsiteX3773" fmla="*/ 306046 w 1446440"/>
                    <a:gd name="connsiteY3773" fmla="*/ 1193650 h 1972329"/>
                    <a:gd name="connsiteX3774" fmla="*/ 303932 w 1446440"/>
                    <a:gd name="connsiteY3774" fmla="*/ 1193563 h 1972329"/>
                    <a:gd name="connsiteX3775" fmla="*/ 303499 w 1446440"/>
                    <a:gd name="connsiteY3775" fmla="*/ 1193538 h 1972329"/>
                    <a:gd name="connsiteX3776" fmla="*/ 302350 w 1446440"/>
                    <a:gd name="connsiteY3776" fmla="*/ 1193489 h 1972329"/>
                    <a:gd name="connsiteX3777" fmla="*/ 301707 w 1446440"/>
                    <a:gd name="connsiteY3777" fmla="*/ 1193464 h 1972329"/>
                    <a:gd name="connsiteX3778" fmla="*/ 300879 w 1446440"/>
                    <a:gd name="connsiteY3778" fmla="*/ 1192585 h 1972329"/>
                    <a:gd name="connsiteX3779" fmla="*/ 299902 w 1446440"/>
                    <a:gd name="connsiteY3779" fmla="*/ 1191545 h 1972329"/>
                    <a:gd name="connsiteX3780" fmla="*/ 299779 w 1446440"/>
                    <a:gd name="connsiteY3780" fmla="*/ 1191137 h 1972329"/>
                    <a:gd name="connsiteX3781" fmla="*/ 299630 w 1446440"/>
                    <a:gd name="connsiteY3781" fmla="*/ 1190666 h 1972329"/>
                    <a:gd name="connsiteX3782" fmla="*/ 299334 w 1446440"/>
                    <a:gd name="connsiteY3782" fmla="*/ 1189664 h 1972329"/>
                    <a:gd name="connsiteX3783" fmla="*/ 299160 w 1446440"/>
                    <a:gd name="connsiteY3783" fmla="*/ 1189119 h 1972329"/>
                    <a:gd name="connsiteX3784" fmla="*/ 298864 w 1446440"/>
                    <a:gd name="connsiteY3784" fmla="*/ 1188129 h 1972329"/>
                    <a:gd name="connsiteX3785" fmla="*/ 298728 w 1446440"/>
                    <a:gd name="connsiteY3785" fmla="*/ 1187720 h 1972329"/>
                    <a:gd name="connsiteX3786" fmla="*/ 298258 w 1446440"/>
                    <a:gd name="connsiteY3786" fmla="*/ 1186173 h 1972329"/>
                    <a:gd name="connsiteX3787" fmla="*/ 298110 w 1446440"/>
                    <a:gd name="connsiteY3787" fmla="*/ 1185690 h 1972329"/>
                    <a:gd name="connsiteX3788" fmla="*/ 297875 w 1446440"/>
                    <a:gd name="connsiteY3788" fmla="*/ 1184910 h 1972329"/>
                    <a:gd name="connsiteX3789" fmla="*/ 297813 w 1446440"/>
                    <a:gd name="connsiteY3789" fmla="*/ 1184687 h 1972329"/>
                    <a:gd name="connsiteX3790" fmla="*/ 297739 w 1446440"/>
                    <a:gd name="connsiteY3790" fmla="*/ 1184440 h 1972329"/>
                    <a:gd name="connsiteX3791" fmla="*/ 296428 w 1446440"/>
                    <a:gd name="connsiteY3791" fmla="*/ 1180169 h 1972329"/>
                    <a:gd name="connsiteX3792" fmla="*/ 296305 w 1446440"/>
                    <a:gd name="connsiteY3792" fmla="*/ 1179761 h 1972329"/>
                    <a:gd name="connsiteX3793" fmla="*/ 296268 w 1446440"/>
                    <a:gd name="connsiteY3793" fmla="*/ 1179612 h 1972329"/>
                    <a:gd name="connsiteX3794" fmla="*/ 295835 w 1446440"/>
                    <a:gd name="connsiteY3794" fmla="*/ 1179476 h 1972329"/>
                    <a:gd name="connsiteX3795" fmla="*/ 295378 w 1446440"/>
                    <a:gd name="connsiteY3795" fmla="*/ 1179327 h 1972329"/>
                    <a:gd name="connsiteX3796" fmla="*/ 294821 w 1446440"/>
                    <a:gd name="connsiteY3796" fmla="*/ 1179142 h 1972329"/>
                    <a:gd name="connsiteX3797" fmla="*/ 294463 w 1446440"/>
                    <a:gd name="connsiteY3797" fmla="*/ 1179030 h 1972329"/>
                    <a:gd name="connsiteX3798" fmla="*/ 293684 w 1446440"/>
                    <a:gd name="connsiteY3798" fmla="*/ 1178770 h 1972329"/>
                    <a:gd name="connsiteX3799" fmla="*/ 293041 w 1446440"/>
                    <a:gd name="connsiteY3799" fmla="*/ 1178597 h 1972329"/>
                    <a:gd name="connsiteX3800" fmla="*/ 290396 w 1446440"/>
                    <a:gd name="connsiteY3800" fmla="*/ 1177891 h 1972329"/>
                    <a:gd name="connsiteX3801" fmla="*/ 290037 w 1446440"/>
                    <a:gd name="connsiteY3801" fmla="*/ 1177792 h 1972329"/>
                    <a:gd name="connsiteX3802" fmla="*/ 288789 w 1446440"/>
                    <a:gd name="connsiteY3802" fmla="*/ 1177458 h 1972329"/>
                    <a:gd name="connsiteX3803" fmla="*/ 288121 w 1446440"/>
                    <a:gd name="connsiteY3803" fmla="*/ 1176393 h 1972329"/>
                    <a:gd name="connsiteX3804" fmla="*/ 287911 w 1446440"/>
                    <a:gd name="connsiteY3804" fmla="*/ 1176059 h 1972329"/>
                    <a:gd name="connsiteX3805" fmla="*/ 286662 w 1446440"/>
                    <a:gd name="connsiteY3805" fmla="*/ 1174054 h 1972329"/>
                    <a:gd name="connsiteX3806" fmla="*/ 286415 w 1446440"/>
                    <a:gd name="connsiteY3806" fmla="*/ 1173559 h 1972329"/>
                    <a:gd name="connsiteX3807" fmla="*/ 286119 w 1446440"/>
                    <a:gd name="connsiteY3807" fmla="*/ 1172977 h 1972329"/>
                    <a:gd name="connsiteX3808" fmla="*/ 286020 w 1446440"/>
                    <a:gd name="connsiteY3808" fmla="*/ 1172803 h 1972329"/>
                    <a:gd name="connsiteX3809" fmla="*/ 284561 w 1446440"/>
                    <a:gd name="connsiteY3809" fmla="*/ 1169919 h 1972329"/>
                    <a:gd name="connsiteX3810" fmla="*/ 281544 w 1446440"/>
                    <a:gd name="connsiteY3810" fmla="*/ 1167765 h 1972329"/>
                    <a:gd name="connsiteX3811" fmla="*/ 279047 w 1446440"/>
                    <a:gd name="connsiteY3811" fmla="*/ 1166007 h 1972329"/>
                    <a:gd name="connsiteX3812" fmla="*/ 278726 w 1446440"/>
                    <a:gd name="connsiteY3812" fmla="*/ 1165450 h 1972329"/>
                    <a:gd name="connsiteX3813" fmla="*/ 278491 w 1446440"/>
                    <a:gd name="connsiteY3813" fmla="*/ 1165054 h 1972329"/>
                    <a:gd name="connsiteX3814" fmla="*/ 277552 w 1446440"/>
                    <a:gd name="connsiteY3814" fmla="*/ 1163494 h 1972329"/>
                    <a:gd name="connsiteX3815" fmla="*/ 277403 w 1446440"/>
                    <a:gd name="connsiteY3815" fmla="*/ 1163222 h 1972329"/>
                    <a:gd name="connsiteX3816" fmla="*/ 277107 w 1446440"/>
                    <a:gd name="connsiteY3816" fmla="*/ 1162739 h 1972329"/>
                    <a:gd name="connsiteX3817" fmla="*/ 276575 w 1446440"/>
                    <a:gd name="connsiteY3817" fmla="*/ 1161848 h 1972329"/>
                    <a:gd name="connsiteX3818" fmla="*/ 276587 w 1446440"/>
                    <a:gd name="connsiteY3818" fmla="*/ 1161687 h 1972329"/>
                    <a:gd name="connsiteX3819" fmla="*/ 276612 w 1446440"/>
                    <a:gd name="connsiteY3819" fmla="*/ 1161241 h 1972329"/>
                    <a:gd name="connsiteX3820" fmla="*/ 276736 w 1446440"/>
                    <a:gd name="connsiteY3820" fmla="*/ 1158444 h 1972329"/>
                    <a:gd name="connsiteX3821" fmla="*/ 276847 w 1446440"/>
                    <a:gd name="connsiteY3821" fmla="*/ 1155658 h 1972329"/>
                    <a:gd name="connsiteX3822" fmla="*/ 276921 w 1446440"/>
                    <a:gd name="connsiteY3822" fmla="*/ 1154185 h 1972329"/>
                    <a:gd name="connsiteX3823" fmla="*/ 277341 w 1446440"/>
                    <a:gd name="connsiteY3823" fmla="*/ 1152353 h 1972329"/>
                    <a:gd name="connsiteX3824" fmla="*/ 278306 w 1446440"/>
                    <a:gd name="connsiteY3824" fmla="*/ 1148293 h 1972329"/>
                    <a:gd name="connsiteX3825" fmla="*/ 278516 w 1446440"/>
                    <a:gd name="connsiteY3825" fmla="*/ 1147426 h 1972329"/>
                    <a:gd name="connsiteX3826" fmla="*/ 282497 w 1446440"/>
                    <a:gd name="connsiteY3826" fmla="*/ 1130418 h 1972329"/>
                    <a:gd name="connsiteX3827" fmla="*/ 283189 w 1446440"/>
                    <a:gd name="connsiteY3827" fmla="*/ 1126493 h 1972329"/>
                    <a:gd name="connsiteX3828" fmla="*/ 283213 w 1446440"/>
                    <a:gd name="connsiteY3828" fmla="*/ 1126295 h 1972329"/>
                    <a:gd name="connsiteX3829" fmla="*/ 283250 w 1446440"/>
                    <a:gd name="connsiteY3829" fmla="*/ 1126085 h 1972329"/>
                    <a:gd name="connsiteX3830" fmla="*/ 283362 w 1446440"/>
                    <a:gd name="connsiteY3830" fmla="*/ 1125503 h 1972329"/>
                    <a:gd name="connsiteX3831" fmla="*/ 283522 w 1446440"/>
                    <a:gd name="connsiteY3831" fmla="*/ 1124562 h 1972329"/>
                    <a:gd name="connsiteX3832" fmla="*/ 283127 w 1446440"/>
                    <a:gd name="connsiteY3832" fmla="*/ 1124154 h 1972329"/>
                    <a:gd name="connsiteX3833" fmla="*/ 281347 w 1446440"/>
                    <a:gd name="connsiteY3833" fmla="*/ 1122272 h 1972329"/>
                    <a:gd name="connsiteX3834" fmla="*/ 278664 w 1446440"/>
                    <a:gd name="connsiteY3834" fmla="*/ 1121665 h 1972329"/>
                    <a:gd name="connsiteX3835" fmla="*/ 278454 w 1446440"/>
                    <a:gd name="connsiteY3835" fmla="*/ 1121616 h 1972329"/>
                    <a:gd name="connsiteX3836" fmla="*/ 278071 w 1446440"/>
                    <a:gd name="connsiteY3836" fmla="*/ 1121529 h 1972329"/>
                    <a:gd name="connsiteX3837" fmla="*/ 277725 w 1446440"/>
                    <a:gd name="connsiteY3837" fmla="*/ 1121455 h 1972329"/>
                    <a:gd name="connsiteX3838" fmla="*/ 275327 w 1446440"/>
                    <a:gd name="connsiteY3838" fmla="*/ 1120911 h 1972329"/>
                    <a:gd name="connsiteX3839" fmla="*/ 270950 w 1446440"/>
                    <a:gd name="connsiteY3839" fmla="*/ 1118558 h 1972329"/>
                    <a:gd name="connsiteX3840" fmla="*/ 269393 w 1446440"/>
                    <a:gd name="connsiteY3840" fmla="*/ 1117729 h 1972329"/>
                    <a:gd name="connsiteX3841" fmla="*/ 269133 w 1446440"/>
                    <a:gd name="connsiteY3841" fmla="*/ 1116343 h 1972329"/>
                    <a:gd name="connsiteX3842" fmla="*/ 269059 w 1446440"/>
                    <a:gd name="connsiteY3842" fmla="*/ 1115934 h 1972329"/>
                    <a:gd name="connsiteX3843" fmla="*/ 268775 w 1446440"/>
                    <a:gd name="connsiteY3843" fmla="*/ 1114387 h 1972329"/>
                    <a:gd name="connsiteX3844" fmla="*/ 268874 w 1446440"/>
                    <a:gd name="connsiteY3844" fmla="*/ 1113743 h 1972329"/>
                    <a:gd name="connsiteX3845" fmla="*/ 268935 w 1446440"/>
                    <a:gd name="connsiteY3845" fmla="*/ 1113359 h 1972329"/>
                    <a:gd name="connsiteX3846" fmla="*/ 269146 w 1446440"/>
                    <a:gd name="connsiteY3846" fmla="*/ 1112097 h 1972329"/>
                    <a:gd name="connsiteX3847" fmla="*/ 269182 w 1446440"/>
                    <a:gd name="connsiteY3847" fmla="*/ 1111837 h 1972329"/>
                    <a:gd name="connsiteX3848" fmla="*/ 269467 w 1446440"/>
                    <a:gd name="connsiteY3848" fmla="*/ 1110079 h 1972329"/>
                    <a:gd name="connsiteX3849" fmla="*/ 269529 w 1446440"/>
                    <a:gd name="connsiteY3849" fmla="*/ 1109695 h 1972329"/>
                    <a:gd name="connsiteX3850" fmla="*/ 269825 w 1446440"/>
                    <a:gd name="connsiteY3850" fmla="*/ 1107801 h 1972329"/>
                    <a:gd name="connsiteX3851" fmla="*/ 269764 w 1446440"/>
                    <a:gd name="connsiteY3851" fmla="*/ 1106390 h 1972329"/>
                    <a:gd name="connsiteX3852" fmla="*/ 269640 w 1446440"/>
                    <a:gd name="connsiteY3852" fmla="*/ 1103369 h 1972329"/>
                    <a:gd name="connsiteX3853" fmla="*/ 269207 w 1446440"/>
                    <a:gd name="connsiteY3853" fmla="*/ 1102614 h 1972329"/>
                    <a:gd name="connsiteX3854" fmla="*/ 269022 w 1446440"/>
                    <a:gd name="connsiteY3854" fmla="*/ 1102305 h 1972329"/>
                    <a:gd name="connsiteX3855" fmla="*/ 268490 w 1446440"/>
                    <a:gd name="connsiteY3855" fmla="*/ 1101376 h 1972329"/>
                    <a:gd name="connsiteX3856" fmla="*/ 268354 w 1446440"/>
                    <a:gd name="connsiteY3856" fmla="*/ 1101129 h 1972329"/>
                    <a:gd name="connsiteX3857" fmla="*/ 268181 w 1446440"/>
                    <a:gd name="connsiteY3857" fmla="*/ 1100819 h 1972329"/>
                    <a:gd name="connsiteX3858" fmla="*/ 265746 w 1446440"/>
                    <a:gd name="connsiteY3858" fmla="*/ 1096586 h 1972329"/>
                    <a:gd name="connsiteX3859" fmla="*/ 265462 w 1446440"/>
                    <a:gd name="connsiteY3859" fmla="*/ 1096400 h 1972329"/>
                    <a:gd name="connsiteX3860" fmla="*/ 262050 w 1446440"/>
                    <a:gd name="connsiteY3860" fmla="*/ 1094221 h 1972329"/>
                    <a:gd name="connsiteX3861" fmla="*/ 260356 w 1446440"/>
                    <a:gd name="connsiteY3861" fmla="*/ 1094159 h 1972329"/>
                    <a:gd name="connsiteX3862" fmla="*/ 259775 w 1446440"/>
                    <a:gd name="connsiteY3862" fmla="*/ 1094134 h 1972329"/>
                    <a:gd name="connsiteX3863" fmla="*/ 257290 w 1446440"/>
                    <a:gd name="connsiteY3863" fmla="*/ 1094902 h 1972329"/>
                    <a:gd name="connsiteX3864" fmla="*/ 256845 w 1446440"/>
                    <a:gd name="connsiteY3864" fmla="*/ 1095026 h 1972329"/>
                    <a:gd name="connsiteX3865" fmla="*/ 255547 w 1446440"/>
                    <a:gd name="connsiteY3865" fmla="*/ 1095434 h 1972329"/>
                    <a:gd name="connsiteX3866" fmla="*/ 255127 w 1446440"/>
                    <a:gd name="connsiteY3866" fmla="*/ 1095521 h 1972329"/>
                    <a:gd name="connsiteX3867" fmla="*/ 254768 w 1446440"/>
                    <a:gd name="connsiteY3867" fmla="*/ 1095570 h 1972329"/>
                    <a:gd name="connsiteX3868" fmla="*/ 252481 w 1446440"/>
                    <a:gd name="connsiteY3868" fmla="*/ 1096041 h 1972329"/>
                    <a:gd name="connsiteX3869" fmla="*/ 251406 w 1446440"/>
                    <a:gd name="connsiteY3869" fmla="*/ 1095719 h 1972329"/>
                    <a:gd name="connsiteX3870" fmla="*/ 250850 w 1446440"/>
                    <a:gd name="connsiteY3870" fmla="*/ 1095558 h 1972329"/>
                    <a:gd name="connsiteX3871" fmla="*/ 241776 w 1446440"/>
                    <a:gd name="connsiteY3871" fmla="*/ 1092810 h 1972329"/>
                    <a:gd name="connsiteX3872" fmla="*/ 235595 w 1446440"/>
                    <a:gd name="connsiteY3872" fmla="*/ 1090953 h 1972329"/>
                    <a:gd name="connsiteX3873" fmla="*/ 232925 w 1446440"/>
                    <a:gd name="connsiteY3873" fmla="*/ 1091213 h 1972329"/>
                    <a:gd name="connsiteX3874" fmla="*/ 230119 w 1446440"/>
                    <a:gd name="connsiteY3874" fmla="*/ 1090767 h 1972329"/>
                    <a:gd name="connsiteX3875" fmla="*/ 229426 w 1446440"/>
                    <a:gd name="connsiteY3875" fmla="*/ 1090656 h 1972329"/>
                    <a:gd name="connsiteX3876" fmla="*/ 226892 w 1446440"/>
                    <a:gd name="connsiteY3876" fmla="*/ 1090248 h 1972329"/>
                    <a:gd name="connsiteX3877" fmla="*/ 225879 w 1446440"/>
                    <a:gd name="connsiteY3877" fmla="*/ 1089653 h 1972329"/>
                    <a:gd name="connsiteX3878" fmla="*/ 225656 w 1446440"/>
                    <a:gd name="connsiteY3878" fmla="*/ 1089530 h 1972329"/>
                    <a:gd name="connsiteX3879" fmla="*/ 225223 w 1446440"/>
                    <a:gd name="connsiteY3879" fmla="*/ 1089270 h 1972329"/>
                    <a:gd name="connsiteX3880" fmla="*/ 224791 w 1446440"/>
                    <a:gd name="connsiteY3880" fmla="*/ 1089022 h 1972329"/>
                    <a:gd name="connsiteX3881" fmla="*/ 224642 w 1446440"/>
                    <a:gd name="connsiteY3881" fmla="*/ 1088935 h 1972329"/>
                    <a:gd name="connsiteX3882" fmla="*/ 224098 w 1446440"/>
                    <a:gd name="connsiteY3882" fmla="*/ 1088626 h 1972329"/>
                    <a:gd name="connsiteX3883" fmla="*/ 222813 w 1446440"/>
                    <a:gd name="connsiteY3883" fmla="*/ 1087871 h 1972329"/>
                    <a:gd name="connsiteX3884" fmla="*/ 221490 w 1446440"/>
                    <a:gd name="connsiteY3884" fmla="*/ 1086323 h 1972329"/>
                    <a:gd name="connsiteX3885" fmla="*/ 217460 w 1446440"/>
                    <a:gd name="connsiteY3885" fmla="*/ 1081619 h 1972329"/>
                    <a:gd name="connsiteX3886" fmla="*/ 217336 w 1446440"/>
                    <a:gd name="connsiteY3886" fmla="*/ 1081471 h 1972329"/>
                    <a:gd name="connsiteX3887" fmla="*/ 216928 w 1446440"/>
                    <a:gd name="connsiteY3887" fmla="*/ 1081000 h 1972329"/>
                    <a:gd name="connsiteX3888" fmla="*/ 216842 w 1446440"/>
                    <a:gd name="connsiteY3888" fmla="*/ 1080889 h 1972329"/>
                    <a:gd name="connsiteX3889" fmla="*/ 216286 w 1446440"/>
                    <a:gd name="connsiteY3889" fmla="*/ 1080245 h 1972329"/>
                    <a:gd name="connsiteX3890" fmla="*/ 215976 w 1446440"/>
                    <a:gd name="connsiteY3890" fmla="*/ 1079205 h 1972329"/>
                    <a:gd name="connsiteX3891" fmla="*/ 215878 w 1446440"/>
                    <a:gd name="connsiteY3891" fmla="*/ 1078884 h 1972329"/>
                    <a:gd name="connsiteX3892" fmla="*/ 214468 w 1446440"/>
                    <a:gd name="connsiteY3892" fmla="*/ 1074155 h 1972329"/>
                    <a:gd name="connsiteX3893" fmla="*/ 214295 w 1446440"/>
                    <a:gd name="connsiteY3893" fmla="*/ 1073585 h 1972329"/>
                    <a:gd name="connsiteX3894" fmla="*/ 212651 w 1446440"/>
                    <a:gd name="connsiteY3894" fmla="*/ 1064598 h 1972329"/>
                    <a:gd name="connsiteX3895" fmla="*/ 212107 w 1446440"/>
                    <a:gd name="connsiteY3895" fmla="*/ 1061677 h 1972329"/>
                    <a:gd name="connsiteX3896" fmla="*/ 209227 w 1446440"/>
                    <a:gd name="connsiteY3896" fmla="*/ 1057876 h 1972329"/>
                    <a:gd name="connsiteX3897" fmla="*/ 205963 w 1446440"/>
                    <a:gd name="connsiteY3897" fmla="*/ 1055512 h 1972329"/>
                    <a:gd name="connsiteX3898" fmla="*/ 203318 w 1446440"/>
                    <a:gd name="connsiteY3898" fmla="*/ 1053593 h 1972329"/>
                    <a:gd name="connsiteX3899" fmla="*/ 201427 w 1446440"/>
                    <a:gd name="connsiteY3899" fmla="*/ 1050585 h 1972329"/>
                    <a:gd name="connsiteX3900" fmla="*/ 201043 w 1446440"/>
                    <a:gd name="connsiteY3900" fmla="*/ 1050003 h 1972329"/>
                    <a:gd name="connsiteX3901" fmla="*/ 200821 w 1446440"/>
                    <a:gd name="connsiteY3901" fmla="*/ 1049632 h 1972329"/>
                    <a:gd name="connsiteX3902" fmla="*/ 200635 w 1446440"/>
                    <a:gd name="connsiteY3902" fmla="*/ 1049335 h 1972329"/>
                    <a:gd name="connsiteX3903" fmla="*/ 200462 w 1446440"/>
                    <a:gd name="connsiteY3903" fmla="*/ 1049062 h 1972329"/>
                    <a:gd name="connsiteX3904" fmla="*/ 200302 w 1446440"/>
                    <a:gd name="connsiteY3904" fmla="*/ 1048084 h 1972329"/>
                    <a:gd name="connsiteX3905" fmla="*/ 200240 w 1446440"/>
                    <a:gd name="connsiteY3905" fmla="*/ 1047688 h 1972329"/>
                    <a:gd name="connsiteX3906" fmla="*/ 200128 w 1446440"/>
                    <a:gd name="connsiteY3906" fmla="*/ 1047020 h 1972329"/>
                    <a:gd name="connsiteX3907" fmla="*/ 199906 w 1446440"/>
                    <a:gd name="connsiteY3907" fmla="*/ 1045658 h 1972329"/>
                    <a:gd name="connsiteX3908" fmla="*/ 199819 w 1446440"/>
                    <a:gd name="connsiteY3908" fmla="*/ 1045150 h 1972329"/>
                    <a:gd name="connsiteX3909" fmla="*/ 199238 w 1446440"/>
                    <a:gd name="connsiteY3909" fmla="*/ 1041660 h 1972329"/>
                    <a:gd name="connsiteX3910" fmla="*/ 197433 w 1446440"/>
                    <a:gd name="connsiteY3910" fmla="*/ 1037773 h 1972329"/>
                    <a:gd name="connsiteX3911" fmla="*/ 196791 w 1446440"/>
                    <a:gd name="connsiteY3911" fmla="*/ 1036398 h 1972329"/>
                    <a:gd name="connsiteX3912" fmla="*/ 193540 w 1446440"/>
                    <a:gd name="connsiteY3912" fmla="*/ 1032796 h 1972329"/>
                    <a:gd name="connsiteX3913" fmla="*/ 190597 w 1446440"/>
                    <a:gd name="connsiteY3913" fmla="*/ 1029540 h 1972329"/>
                    <a:gd name="connsiteX3914" fmla="*/ 187049 w 1446440"/>
                    <a:gd name="connsiteY3914" fmla="*/ 1025555 h 1972329"/>
                    <a:gd name="connsiteX3915" fmla="*/ 186901 w 1446440"/>
                    <a:gd name="connsiteY3915" fmla="*/ 1025394 h 1972329"/>
                    <a:gd name="connsiteX3916" fmla="*/ 186728 w 1446440"/>
                    <a:gd name="connsiteY3916" fmla="*/ 1025208 h 1972329"/>
                    <a:gd name="connsiteX3917" fmla="*/ 185504 w 1446440"/>
                    <a:gd name="connsiteY3917" fmla="*/ 1023821 h 1972329"/>
                    <a:gd name="connsiteX3918" fmla="*/ 184280 w 1446440"/>
                    <a:gd name="connsiteY3918" fmla="*/ 1019761 h 1972329"/>
                    <a:gd name="connsiteX3919" fmla="*/ 184218 w 1446440"/>
                    <a:gd name="connsiteY3919" fmla="*/ 1019563 h 1972329"/>
                    <a:gd name="connsiteX3920" fmla="*/ 184157 w 1446440"/>
                    <a:gd name="connsiteY3920" fmla="*/ 1019353 h 1972329"/>
                    <a:gd name="connsiteX3921" fmla="*/ 184218 w 1446440"/>
                    <a:gd name="connsiteY3921" fmla="*/ 1019105 h 1972329"/>
                    <a:gd name="connsiteX3922" fmla="*/ 184738 w 1446440"/>
                    <a:gd name="connsiteY3922" fmla="*/ 1017025 h 1972329"/>
                    <a:gd name="connsiteX3923" fmla="*/ 185517 w 1446440"/>
                    <a:gd name="connsiteY3923" fmla="*/ 1013881 h 1972329"/>
                    <a:gd name="connsiteX3924" fmla="*/ 188731 w 1446440"/>
                    <a:gd name="connsiteY3924" fmla="*/ 1009585 h 1972329"/>
                    <a:gd name="connsiteX3925" fmla="*/ 191500 w 1446440"/>
                    <a:gd name="connsiteY3925" fmla="*/ 1008001 h 1972329"/>
                    <a:gd name="connsiteX3926" fmla="*/ 194207 w 1446440"/>
                    <a:gd name="connsiteY3926" fmla="*/ 1006466 h 1972329"/>
                    <a:gd name="connsiteX3927" fmla="*/ 194541 w 1446440"/>
                    <a:gd name="connsiteY3927" fmla="*/ 1005946 h 1972329"/>
                    <a:gd name="connsiteX3928" fmla="*/ 194986 w 1446440"/>
                    <a:gd name="connsiteY3928" fmla="*/ 1005265 h 1972329"/>
                    <a:gd name="connsiteX3929" fmla="*/ 195122 w 1446440"/>
                    <a:gd name="connsiteY3929" fmla="*/ 1005042 h 1972329"/>
                    <a:gd name="connsiteX3930" fmla="*/ 195826 w 1446440"/>
                    <a:gd name="connsiteY3930" fmla="*/ 1003953 h 1972329"/>
                    <a:gd name="connsiteX3931" fmla="*/ 195925 w 1446440"/>
                    <a:gd name="connsiteY3931" fmla="*/ 1001688 h 1972329"/>
                    <a:gd name="connsiteX3932" fmla="*/ 195938 w 1446440"/>
                    <a:gd name="connsiteY3932" fmla="*/ 1001193 h 1972329"/>
                    <a:gd name="connsiteX3933" fmla="*/ 195950 w 1446440"/>
                    <a:gd name="connsiteY3933" fmla="*/ 1001007 h 1972329"/>
                    <a:gd name="connsiteX3934" fmla="*/ 194652 w 1446440"/>
                    <a:gd name="connsiteY3934" fmla="*/ 995436 h 1972329"/>
                    <a:gd name="connsiteX3935" fmla="*/ 194726 w 1446440"/>
                    <a:gd name="connsiteY3935" fmla="*/ 993542 h 1972329"/>
                    <a:gd name="connsiteX3936" fmla="*/ 194751 w 1446440"/>
                    <a:gd name="connsiteY3936" fmla="*/ 993109 h 1972329"/>
                    <a:gd name="connsiteX3937" fmla="*/ 194912 w 1446440"/>
                    <a:gd name="connsiteY3937" fmla="*/ 989185 h 1972329"/>
                    <a:gd name="connsiteX3938" fmla="*/ 197668 w 1446440"/>
                    <a:gd name="connsiteY3938" fmla="*/ 987130 h 1972329"/>
                    <a:gd name="connsiteX3939" fmla="*/ 199622 w 1446440"/>
                    <a:gd name="connsiteY3939" fmla="*/ 985681 h 1972329"/>
                    <a:gd name="connsiteX3940" fmla="*/ 204616 w 1446440"/>
                    <a:gd name="connsiteY3940" fmla="*/ 985632 h 1972329"/>
                    <a:gd name="connsiteX3941" fmla="*/ 204900 w 1446440"/>
                    <a:gd name="connsiteY3941" fmla="*/ 985632 h 1972329"/>
                    <a:gd name="connsiteX3942" fmla="*/ 206804 w 1446440"/>
                    <a:gd name="connsiteY3942" fmla="*/ 985620 h 1972329"/>
                    <a:gd name="connsiteX3943" fmla="*/ 210871 w 1446440"/>
                    <a:gd name="connsiteY3943" fmla="*/ 985582 h 1972329"/>
                    <a:gd name="connsiteX3944" fmla="*/ 211094 w 1446440"/>
                    <a:gd name="connsiteY3944" fmla="*/ 985582 h 1972329"/>
                    <a:gd name="connsiteX3945" fmla="*/ 213739 w 1446440"/>
                    <a:gd name="connsiteY3945" fmla="*/ 985558 h 1972329"/>
                    <a:gd name="connsiteX3946" fmla="*/ 213986 w 1446440"/>
                    <a:gd name="connsiteY3946" fmla="*/ 985558 h 1972329"/>
                    <a:gd name="connsiteX3947" fmla="*/ 215272 w 1446440"/>
                    <a:gd name="connsiteY3947" fmla="*/ 985545 h 1972329"/>
                    <a:gd name="connsiteX3948" fmla="*/ 219574 w 1446440"/>
                    <a:gd name="connsiteY3948" fmla="*/ 984939 h 1972329"/>
                    <a:gd name="connsiteX3949" fmla="*/ 219834 w 1446440"/>
                    <a:gd name="connsiteY3949" fmla="*/ 984902 h 1972329"/>
                    <a:gd name="connsiteX3950" fmla="*/ 221403 w 1446440"/>
                    <a:gd name="connsiteY3950" fmla="*/ 984679 h 1972329"/>
                    <a:gd name="connsiteX3951" fmla="*/ 221935 w 1446440"/>
                    <a:gd name="connsiteY3951" fmla="*/ 984345 h 1972329"/>
                    <a:gd name="connsiteX3952" fmla="*/ 225223 w 1446440"/>
                    <a:gd name="connsiteY3952" fmla="*/ 982215 h 1972329"/>
                    <a:gd name="connsiteX3953" fmla="*/ 225557 w 1446440"/>
                    <a:gd name="connsiteY3953" fmla="*/ 982005 h 1972329"/>
                    <a:gd name="connsiteX3954" fmla="*/ 225718 w 1446440"/>
                    <a:gd name="connsiteY3954" fmla="*/ 981893 h 1972329"/>
                    <a:gd name="connsiteX3955" fmla="*/ 228759 w 1446440"/>
                    <a:gd name="connsiteY3955" fmla="*/ 982017 h 1972329"/>
                    <a:gd name="connsiteX3956" fmla="*/ 230588 w 1446440"/>
                    <a:gd name="connsiteY3956" fmla="*/ 984580 h 1972329"/>
                    <a:gd name="connsiteX3957" fmla="*/ 230922 w 1446440"/>
                    <a:gd name="connsiteY3957" fmla="*/ 985050 h 1972329"/>
                    <a:gd name="connsiteX3958" fmla="*/ 231516 w 1446440"/>
                    <a:gd name="connsiteY3958" fmla="*/ 985075 h 1972329"/>
                    <a:gd name="connsiteX3959" fmla="*/ 232443 w 1446440"/>
                    <a:gd name="connsiteY3959" fmla="*/ 985112 h 1972329"/>
                    <a:gd name="connsiteX3960" fmla="*/ 238883 w 1446440"/>
                    <a:gd name="connsiteY3960" fmla="*/ 986103 h 1972329"/>
                    <a:gd name="connsiteX3961" fmla="*/ 245188 w 1446440"/>
                    <a:gd name="connsiteY3961" fmla="*/ 990410 h 1972329"/>
                    <a:gd name="connsiteX3962" fmla="*/ 245472 w 1446440"/>
                    <a:gd name="connsiteY3962" fmla="*/ 990633 h 1972329"/>
                    <a:gd name="connsiteX3963" fmla="*/ 245843 w 1446440"/>
                    <a:gd name="connsiteY3963" fmla="*/ 990955 h 1972329"/>
                    <a:gd name="connsiteX3964" fmla="*/ 247895 w 1446440"/>
                    <a:gd name="connsiteY3964" fmla="*/ 992676 h 1972329"/>
                    <a:gd name="connsiteX3965" fmla="*/ 248340 w 1446440"/>
                    <a:gd name="connsiteY3965" fmla="*/ 993059 h 1972329"/>
                    <a:gd name="connsiteX3966" fmla="*/ 248872 w 1446440"/>
                    <a:gd name="connsiteY3966" fmla="*/ 993493 h 1972329"/>
                    <a:gd name="connsiteX3967" fmla="*/ 249626 w 1446440"/>
                    <a:gd name="connsiteY3967" fmla="*/ 993802 h 1972329"/>
                    <a:gd name="connsiteX3968" fmla="*/ 250071 w 1446440"/>
                    <a:gd name="connsiteY3968" fmla="*/ 993988 h 1972329"/>
                    <a:gd name="connsiteX3969" fmla="*/ 253161 w 1446440"/>
                    <a:gd name="connsiteY3969" fmla="*/ 995251 h 1972329"/>
                    <a:gd name="connsiteX3970" fmla="*/ 253780 w 1446440"/>
                    <a:gd name="connsiteY3970" fmla="*/ 995498 h 1972329"/>
                    <a:gd name="connsiteX3971" fmla="*/ 254867 w 1446440"/>
                    <a:gd name="connsiteY3971" fmla="*/ 995944 h 1972329"/>
                    <a:gd name="connsiteX3972" fmla="*/ 255535 w 1446440"/>
                    <a:gd name="connsiteY3972" fmla="*/ 995758 h 1972329"/>
                    <a:gd name="connsiteX3973" fmla="*/ 258341 w 1446440"/>
                    <a:gd name="connsiteY3973" fmla="*/ 994978 h 1972329"/>
                    <a:gd name="connsiteX3974" fmla="*/ 259985 w 1446440"/>
                    <a:gd name="connsiteY3974" fmla="*/ 994879 h 1972329"/>
                    <a:gd name="connsiteX3975" fmla="*/ 260542 w 1446440"/>
                    <a:gd name="connsiteY3975" fmla="*/ 994854 h 1972329"/>
                    <a:gd name="connsiteX3976" fmla="*/ 263669 w 1446440"/>
                    <a:gd name="connsiteY3976" fmla="*/ 994656 h 1972329"/>
                    <a:gd name="connsiteX3977" fmla="*/ 264386 w 1446440"/>
                    <a:gd name="connsiteY3977" fmla="*/ 994619 h 1972329"/>
                    <a:gd name="connsiteX3978" fmla="*/ 265598 w 1446440"/>
                    <a:gd name="connsiteY3978" fmla="*/ 994545 h 1972329"/>
                    <a:gd name="connsiteX3979" fmla="*/ 269949 w 1446440"/>
                    <a:gd name="connsiteY3979" fmla="*/ 995622 h 1972329"/>
                    <a:gd name="connsiteX3980" fmla="*/ 270567 w 1446440"/>
                    <a:gd name="connsiteY3980" fmla="*/ 995783 h 1972329"/>
                    <a:gd name="connsiteX3981" fmla="*/ 270876 w 1446440"/>
                    <a:gd name="connsiteY3981" fmla="*/ 995857 h 1972329"/>
                    <a:gd name="connsiteX3982" fmla="*/ 271173 w 1446440"/>
                    <a:gd name="connsiteY3982" fmla="*/ 996068 h 1972329"/>
                    <a:gd name="connsiteX3983" fmla="*/ 275277 w 1446440"/>
                    <a:gd name="connsiteY3983" fmla="*/ 998952 h 1972329"/>
                    <a:gd name="connsiteX3984" fmla="*/ 275450 w 1446440"/>
                    <a:gd name="connsiteY3984" fmla="*/ 999063 h 1972329"/>
                    <a:gd name="connsiteX3985" fmla="*/ 275945 w 1446440"/>
                    <a:gd name="connsiteY3985" fmla="*/ 999336 h 1972329"/>
                    <a:gd name="connsiteX3986" fmla="*/ 280123 w 1446440"/>
                    <a:gd name="connsiteY3986" fmla="*/ 1001663 h 1972329"/>
                    <a:gd name="connsiteX3987" fmla="*/ 280593 w 1446440"/>
                    <a:gd name="connsiteY3987" fmla="*/ 1001935 h 1972329"/>
                    <a:gd name="connsiteX3988" fmla="*/ 283906 w 1446440"/>
                    <a:gd name="connsiteY3988" fmla="*/ 1003767 h 1972329"/>
                    <a:gd name="connsiteX3989" fmla="*/ 286131 w 1446440"/>
                    <a:gd name="connsiteY3989" fmla="*/ 1004176 h 1972329"/>
                    <a:gd name="connsiteX3990" fmla="*/ 286712 w 1446440"/>
                    <a:gd name="connsiteY3990" fmla="*/ 1004287 h 1972329"/>
                    <a:gd name="connsiteX3991" fmla="*/ 291434 w 1446440"/>
                    <a:gd name="connsiteY3991" fmla="*/ 1005178 h 1972329"/>
                    <a:gd name="connsiteX3992" fmla="*/ 295884 w 1446440"/>
                    <a:gd name="connsiteY3992" fmla="*/ 1007939 h 1972329"/>
                    <a:gd name="connsiteX3993" fmla="*/ 296280 w 1446440"/>
                    <a:gd name="connsiteY3993" fmla="*/ 1007865 h 1972329"/>
                    <a:gd name="connsiteX3994" fmla="*/ 302436 w 1446440"/>
                    <a:gd name="connsiteY3994" fmla="*/ 1006367 h 1972329"/>
                    <a:gd name="connsiteX3995" fmla="*/ 307814 w 1446440"/>
                    <a:gd name="connsiteY3995" fmla="*/ 1005488 h 1972329"/>
                    <a:gd name="connsiteX3996" fmla="*/ 311226 w 1446440"/>
                    <a:gd name="connsiteY3996" fmla="*/ 1007060 h 1972329"/>
                    <a:gd name="connsiteX3997" fmla="*/ 313352 w 1446440"/>
                    <a:gd name="connsiteY3997" fmla="*/ 1008038 h 1972329"/>
                    <a:gd name="connsiteX3998" fmla="*/ 313377 w 1446440"/>
                    <a:gd name="connsiteY3998" fmla="*/ 1007444 h 1972329"/>
                    <a:gd name="connsiteX3999" fmla="*/ 314811 w 1446440"/>
                    <a:gd name="connsiteY3999" fmla="*/ 1008112 h 1972329"/>
                    <a:gd name="connsiteX4000" fmla="*/ 315280 w 1446440"/>
                    <a:gd name="connsiteY4000" fmla="*/ 1008335 h 1972329"/>
                    <a:gd name="connsiteX4001" fmla="*/ 316962 w 1446440"/>
                    <a:gd name="connsiteY4001" fmla="*/ 1009115 h 1972329"/>
                    <a:gd name="connsiteX4002" fmla="*/ 317543 w 1446440"/>
                    <a:gd name="connsiteY4002" fmla="*/ 1009387 h 1972329"/>
                    <a:gd name="connsiteX4003" fmla="*/ 321758 w 1446440"/>
                    <a:gd name="connsiteY4003" fmla="*/ 1011343 h 1972329"/>
                    <a:gd name="connsiteX4004" fmla="*/ 330758 w 1446440"/>
                    <a:gd name="connsiteY4004" fmla="*/ 1011380 h 1972329"/>
                    <a:gd name="connsiteX4005" fmla="*/ 331549 w 1446440"/>
                    <a:gd name="connsiteY4005" fmla="*/ 1011393 h 1972329"/>
                    <a:gd name="connsiteX4006" fmla="*/ 334479 w 1446440"/>
                    <a:gd name="connsiteY4006" fmla="*/ 1011405 h 1972329"/>
                    <a:gd name="connsiteX4007" fmla="*/ 335084 w 1446440"/>
                    <a:gd name="connsiteY4007" fmla="*/ 1011405 h 1972329"/>
                    <a:gd name="connsiteX4008" fmla="*/ 340252 w 1446440"/>
                    <a:gd name="connsiteY4008" fmla="*/ 1011418 h 1972329"/>
                    <a:gd name="connsiteX4009" fmla="*/ 340808 w 1446440"/>
                    <a:gd name="connsiteY4009" fmla="*/ 1011430 h 1972329"/>
                    <a:gd name="connsiteX4010" fmla="*/ 343960 w 1446440"/>
                    <a:gd name="connsiteY4010" fmla="*/ 1011442 h 1972329"/>
                    <a:gd name="connsiteX4011" fmla="*/ 344677 w 1446440"/>
                    <a:gd name="connsiteY4011" fmla="*/ 1011442 h 1972329"/>
                    <a:gd name="connsiteX4012" fmla="*/ 351365 w 1446440"/>
                    <a:gd name="connsiteY4012" fmla="*/ 1012321 h 1972329"/>
                    <a:gd name="connsiteX4013" fmla="*/ 351699 w 1446440"/>
                    <a:gd name="connsiteY4013" fmla="*/ 1012519 h 1972329"/>
                    <a:gd name="connsiteX4014" fmla="*/ 352206 w 1446440"/>
                    <a:gd name="connsiteY4014" fmla="*/ 1012816 h 1972329"/>
                    <a:gd name="connsiteX4015" fmla="*/ 352540 w 1446440"/>
                    <a:gd name="connsiteY4015" fmla="*/ 1013002 h 1972329"/>
                    <a:gd name="connsiteX4016" fmla="*/ 353195 w 1446440"/>
                    <a:gd name="connsiteY4016" fmla="*/ 1013386 h 1972329"/>
                    <a:gd name="connsiteX4017" fmla="*/ 355222 w 1446440"/>
                    <a:gd name="connsiteY4017" fmla="*/ 1014562 h 1972329"/>
                    <a:gd name="connsiteX4018" fmla="*/ 356705 w 1446440"/>
                    <a:gd name="connsiteY4018" fmla="*/ 1015193 h 1972329"/>
                    <a:gd name="connsiteX4019" fmla="*/ 357769 w 1446440"/>
                    <a:gd name="connsiteY4019" fmla="*/ 1015651 h 1972329"/>
                    <a:gd name="connsiteX4020" fmla="*/ 359153 w 1446440"/>
                    <a:gd name="connsiteY4020" fmla="*/ 1016245 h 1972329"/>
                    <a:gd name="connsiteX4021" fmla="*/ 359326 w 1446440"/>
                    <a:gd name="connsiteY4021" fmla="*/ 1016332 h 1972329"/>
                    <a:gd name="connsiteX4022" fmla="*/ 359475 w 1446440"/>
                    <a:gd name="connsiteY4022" fmla="*/ 1016394 h 1972329"/>
                    <a:gd name="connsiteX4023" fmla="*/ 359796 w 1446440"/>
                    <a:gd name="connsiteY4023" fmla="*/ 1016530 h 1972329"/>
                    <a:gd name="connsiteX4024" fmla="*/ 362343 w 1446440"/>
                    <a:gd name="connsiteY4024" fmla="*/ 1017632 h 1972329"/>
                    <a:gd name="connsiteX4025" fmla="*/ 362627 w 1446440"/>
                    <a:gd name="connsiteY4025" fmla="*/ 1017756 h 1972329"/>
                    <a:gd name="connsiteX4026" fmla="*/ 363616 w 1446440"/>
                    <a:gd name="connsiteY4026" fmla="*/ 1018177 h 1972329"/>
                    <a:gd name="connsiteX4027" fmla="*/ 370539 w 1446440"/>
                    <a:gd name="connsiteY4027" fmla="*/ 1018078 h 1972329"/>
                    <a:gd name="connsiteX4028" fmla="*/ 370712 w 1446440"/>
                    <a:gd name="connsiteY4028" fmla="*/ 1018078 h 1972329"/>
                    <a:gd name="connsiteX4029" fmla="*/ 373666 w 1446440"/>
                    <a:gd name="connsiteY4029" fmla="*/ 1018028 h 1972329"/>
                    <a:gd name="connsiteX4030" fmla="*/ 374989 w 1446440"/>
                    <a:gd name="connsiteY4030" fmla="*/ 1017285 h 1972329"/>
                    <a:gd name="connsiteX4031" fmla="*/ 376534 w 1446440"/>
                    <a:gd name="connsiteY4031" fmla="*/ 1016382 h 1972329"/>
                    <a:gd name="connsiteX4032" fmla="*/ 377733 w 1446440"/>
                    <a:gd name="connsiteY4032" fmla="*/ 1015998 h 1972329"/>
                    <a:gd name="connsiteX4033" fmla="*/ 378104 w 1446440"/>
                    <a:gd name="connsiteY4033" fmla="*/ 1015874 h 1972329"/>
                    <a:gd name="connsiteX4034" fmla="*/ 378970 w 1446440"/>
                    <a:gd name="connsiteY4034" fmla="*/ 1015602 h 1972329"/>
                    <a:gd name="connsiteX4035" fmla="*/ 379143 w 1446440"/>
                    <a:gd name="connsiteY4035" fmla="*/ 1015540 h 1972329"/>
                    <a:gd name="connsiteX4036" fmla="*/ 379674 w 1446440"/>
                    <a:gd name="connsiteY4036" fmla="*/ 1015367 h 1972329"/>
                    <a:gd name="connsiteX4037" fmla="*/ 380144 w 1446440"/>
                    <a:gd name="connsiteY4037" fmla="*/ 1015218 h 1972329"/>
                    <a:gd name="connsiteX4038" fmla="*/ 380576 w 1446440"/>
                    <a:gd name="connsiteY4038" fmla="*/ 1015082 h 1972329"/>
                    <a:gd name="connsiteX4039" fmla="*/ 384743 w 1446440"/>
                    <a:gd name="connsiteY4039" fmla="*/ 1017335 h 1972329"/>
                    <a:gd name="connsiteX4040" fmla="*/ 384953 w 1446440"/>
                    <a:gd name="connsiteY4040" fmla="*/ 1017174 h 1972329"/>
                    <a:gd name="connsiteX4041" fmla="*/ 387277 w 1446440"/>
                    <a:gd name="connsiteY4041" fmla="*/ 1015379 h 1972329"/>
                    <a:gd name="connsiteX4042" fmla="*/ 390120 w 1446440"/>
                    <a:gd name="connsiteY4042" fmla="*/ 1013720 h 1972329"/>
                    <a:gd name="connsiteX4043" fmla="*/ 391047 w 1446440"/>
                    <a:gd name="connsiteY4043" fmla="*/ 1013188 h 1972329"/>
                    <a:gd name="connsiteX4044" fmla="*/ 396672 w 1446440"/>
                    <a:gd name="connsiteY4044" fmla="*/ 1011925 h 1972329"/>
                    <a:gd name="connsiteX4045" fmla="*/ 397216 w 1446440"/>
                    <a:gd name="connsiteY4045" fmla="*/ 1011801 h 1972329"/>
                    <a:gd name="connsiteX4046" fmla="*/ 397883 w 1446440"/>
                    <a:gd name="connsiteY4046" fmla="*/ 1011653 h 1972329"/>
                    <a:gd name="connsiteX4047" fmla="*/ 398390 w 1446440"/>
                    <a:gd name="connsiteY4047" fmla="*/ 1011541 h 1972329"/>
                    <a:gd name="connsiteX4048" fmla="*/ 400937 w 1446440"/>
                    <a:gd name="connsiteY4048" fmla="*/ 1010972 h 1972329"/>
                    <a:gd name="connsiteX4049" fmla="*/ 405313 w 1446440"/>
                    <a:gd name="connsiteY4049" fmla="*/ 1011999 h 1972329"/>
                    <a:gd name="connsiteX4050" fmla="*/ 406425 w 1446440"/>
                    <a:gd name="connsiteY4050" fmla="*/ 1012259 h 1972329"/>
                    <a:gd name="connsiteX4051" fmla="*/ 409306 w 1446440"/>
                    <a:gd name="connsiteY4051" fmla="*/ 1012940 h 1972329"/>
                    <a:gd name="connsiteX4052" fmla="*/ 411815 w 1446440"/>
                    <a:gd name="connsiteY4052" fmla="*/ 1013534 h 1972329"/>
                    <a:gd name="connsiteX4053" fmla="*/ 413818 w 1446440"/>
                    <a:gd name="connsiteY4053" fmla="*/ 1013819 h 1972329"/>
                    <a:gd name="connsiteX4054" fmla="*/ 414745 w 1446440"/>
                    <a:gd name="connsiteY4054" fmla="*/ 1013943 h 1972329"/>
                    <a:gd name="connsiteX4055" fmla="*/ 417922 w 1446440"/>
                    <a:gd name="connsiteY4055" fmla="*/ 1014389 h 1972329"/>
                    <a:gd name="connsiteX4056" fmla="*/ 418763 w 1446440"/>
                    <a:gd name="connsiteY4056" fmla="*/ 1014153 h 1972329"/>
                    <a:gd name="connsiteX4057" fmla="*/ 422706 w 1446440"/>
                    <a:gd name="connsiteY4057" fmla="*/ 1013089 h 1972329"/>
                    <a:gd name="connsiteX4058" fmla="*/ 423263 w 1446440"/>
                    <a:gd name="connsiteY4058" fmla="*/ 1012928 h 1972329"/>
                    <a:gd name="connsiteX4059" fmla="*/ 425327 w 1446440"/>
                    <a:gd name="connsiteY4059" fmla="*/ 1012371 h 1972329"/>
                    <a:gd name="connsiteX4060" fmla="*/ 427972 w 1446440"/>
                    <a:gd name="connsiteY4060" fmla="*/ 1012284 h 1972329"/>
                    <a:gd name="connsiteX4061" fmla="*/ 428677 w 1446440"/>
                    <a:gd name="connsiteY4061" fmla="*/ 1012259 h 1972329"/>
                    <a:gd name="connsiteX4062" fmla="*/ 429716 w 1446440"/>
                    <a:gd name="connsiteY4062" fmla="*/ 1012222 h 1972329"/>
                    <a:gd name="connsiteX4063" fmla="*/ 430877 w 1446440"/>
                    <a:gd name="connsiteY4063" fmla="*/ 1012185 h 1972329"/>
                    <a:gd name="connsiteX4064" fmla="*/ 432670 w 1446440"/>
                    <a:gd name="connsiteY4064" fmla="*/ 1012123 h 1972329"/>
                    <a:gd name="connsiteX4065" fmla="*/ 436440 w 1446440"/>
                    <a:gd name="connsiteY4065" fmla="*/ 1012197 h 1972329"/>
                    <a:gd name="connsiteX4066" fmla="*/ 437899 w 1446440"/>
                    <a:gd name="connsiteY4066" fmla="*/ 1012222 h 1972329"/>
                    <a:gd name="connsiteX4067" fmla="*/ 444278 w 1446440"/>
                    <a:gd name="connsiteY4067" fmla="*/ 1012358 h 1972329"/>
                    <a:gd name="connsiteX4068" fmla="*/ 444562 w 1446440"/>
                    <a:gd name="connsiteY4068" fmla="*/ 1012346 h 1972329"/>
                    <a:gd name="connsiteX4069" fmla="*/ 447344 w 1446440"/>
                    <a:gd name="connsiteY4069" fmla="*/ 1012210 h 1972329"/>
                    <a:gd name="connsiteX4070" fmla="*/ 449841 w 1446440"/>
                    <a:gd name="connsiteY4070" fmla="*/ 1013188 h 1972329"/>
                    <a:gd name="connsiteX4071" fmla="*/ 452437 w 1446440"/>
                    <a:gd name="connsiteY4071" fmla="*/ 1014215 h 1972329"/>
                    <a:gd name="connsiteX4072" fmla="*/ 455849 w 1446440"/>
                    <a:gd name="connsiteY4072" fmla="*/ 1013200 h 1972329"/>
                    <a:gd name="connsiteX4073" fmla="*/ 456183 w 1446440"/>
                    <a:gd name="connsiteY4073" fmla="*/ 1012767 h 1972329"/>
                    <a:gd name="connsiteX4074" fmla="*/ 457641 w 1446440"/>
                    <a:gd name="connsiteY4074" fmla="*/ 1010861 h 1972329"/>
                    <a:gd name="connsiteX4075" fmla="*/ 458235 w 1446440"/>
                    <a:gd name="connsiteY4075" fmla="*/ 1010081 h 1972329"/>
                    <a:gd name="connsiteX4076" fmla="*/ 458470 w 1446440"/>
                    <a:gd name="connsiteY4076" fmla="*/ 1009771 h 1972329"/>
                    <a:gd name="connsiteX4077" fmla="*/ 464700 w 1446440"/>
                    <a:gd name="connsiteY4077" fmla="*/ 1007407 h 1972329"/>
                    <a:gd name="connsiteX4078" fmla="*/ 466814 w 1446440"/>
                    <a:gd name="connsiteY4078" fmla="*/ 1006231 h 1972329"/>
                    <a:gd name="connsiteX4079" fmla="*/ 469064 w 1446440"/>
                    <a:gd name="connsiteY4079" fmla="*/ 1004980 h 1972329"/>
                    <a:gd name="connsiteX4080" fmla="*/ 469954 w 1446440"/>
                    <a:gd name="connsiteY4080" fmla="*/ 1004993 h 1972329"/>
                    <a:gd name="connsiteX4081" fmla="*/ 472377 w 1446440"/>
                    <a:gd name="connsiteY4081" fmla="*/ 1005104 h 1972329"/>
                    <a:gd name="connsiteX4082" fmla="*/ 473143 w 1446440"/>
                    <a:gd name="connsiteY4082" fmla="*/ 1005141 h 1972329"/>
                    <a:gd name="connsiteX4083" fmla="*/ 477037 w 1446440"/>
                    <a:gd name="connsiteY4083" fmla="*/ 1005327 h 1972329"/>
                    <a:gd name="connsiteX4084" fmla="*/ 479806 w 1446440"/>
                    <a:gd name="connsiteY4084" fmla="*/ 1005785 h 1972329"/>
                    <a:gd name="connsiteX4085" fmla="*/ 480412 w 1446440"/>
                    <a:gd name="connsiteY4085" fmla="*/ 1005884 h 1972329"/>
                    <a:gd name="connsiteX4086" fmla="*/ 480857 w 1446440"/>
                    <a:gd name="connsiteY4086" fmla="*/ 1005946 h 1972329"/>
                    <a:gd name="connsiteX4087" fmla="*/ 482192 w 1446440"/>
                    <a:gd name="connsiteY4087" fmla="*/ 1006169 h 1972329"/>
                    <a:gd name="connsiteX4088" fmla="*/ 483527 w 1446440"/>
                    <a:gd name="connsiteY4088" fmla="*/ 1006317 h 1972329"/>
                    <a:gd name="connsiteX4089" fmla="*/ 483700 w 1446440"/>
                    <a:gd name="connsiteY4089" fmla="*/ 1006330 h 1972329"/>
                    <a:gd name="connsiteX4090" fmla="*/ 487063 w 1446440"/>
                    <a:gd name="connsiteY4090" fmla="*/ 1006701 h 1972329"/>
                    <a:gd name="connsiteX4091" fmla="*/ 487458 w 1446440"/>
                    <a:gd name="connsiteY4091" fmla="*/ 1006515 h 1972329"/>
                    <a:gd name="connsiteX4092" fmla="*/ 487743 w 1446440"/>
                    <a:gd name="connsiteY4092" fmla="*/ 1006379 h 1972329"/>
                    <a:gd name="connsiteX4093" fmla="*/ 491130 w 1446440"/>
                    <a:gd name="connsiteY4093" fmla="*/ 1004820 h 1972329"/>
                    <a:gd name="connsiteX4094" fmla="*/ 492329 w 1446440"/>
                    <a:gd name="connsiteY4094" fmla="*/ 1003334 h 1972329"/>
                    <a:gd name="connsiteX4095" fmla="*/ 492712 w 1446440"/>
                    <a:gd name="connsiteY4095" fmla="*/ 1002839 h 1972329"/>
                    <a:gd name="connsiteX4096" fmla="*/ 494900 w 1446440"/>
                    <a:gd name="connsiteY4096" fmla="*/ 1000103 h 1972329"/>
                    <a:gd name="connsiteX4097" fmla="*/ 496359 w 1446440"/>
                    <a:gd name="connsiteY4097" fmla="*/ 998283 h 1972329"/>
                    <a:gd name="connsiteX4098" fmla="*/ 496446 w 1446440"/>
                    <a:gd name="connsiteY4098" fmla="*/ 997776 h 1972329"/>
                    <a:gd name="connsiteX4099" fmla="*/ 496557 w 1446440"/>
                    <a:gd name="connsiteY4099" fmla="*/ 997033 h 1972329"/>
                    <a:gd name="connsiteX4100" fmla="*/ 496816 w 1446440"/>
                    <a:gd name="connsiteY4100" fmla="*/ 995337 h 1972329"/>
                    <a:gd name="connsiteX4101" fmla="*/ 497335 w 1446440"/>
                    <a:gd name="connsiteY4101" fmla="*/ 995164 h 1972329"/>
                    <a:gd name="connsiteX4102" fmla="*/ 498090 w 1446440"/>
                    <a:gd name="connsiteY4102" fmla="*/ 994892 h 1972329"/>
                    <a:gd name="connsiteX4103" fmla="*/ 498263 w 1446440"/>
                    <a:gd name="connsiteY4103" fmla="*/ 994830 h 1972329"/>
                    <a:gd name="connsiteX4104" fmla="*/ 499004 w 1446440"/>
                    <a:gd name="connsiteY4104" fmla="*/ 994557 h 1972329"/>
                    <a:gd name="connsiteX4105" fmla="*/ 501897 w 1446440"/>
                    <a:gd name="connsiteY4105" fmla="*/ 994706 h 1972329"/>
                    <a:gd name="connsiteX4106" fmla="*/ 502058 w 1446440"/>
                    <a:gd name="connsiteY4106" fmla="*/ 994706 h 1972329"/>
                    <a:gd name="connsiteX4107" fmla="*/ 504209 w 1446440"/>
                    <a:gd name="connsiteY4107" fmla="*/ 993802 h 1972329"/>
                    <a:gd name="connsiteX4108" fmla="*/ 505457 w 1446440"/>
                    <a:gd name="connsiteY4108" fmla="*/ 993270 h 1972329"/>
                    <a:gd name="connsiteX4109" fmla="*/ 506310 w 1446440"/>
                    <a:gd name="connsiteY4109" fmla="*/ 992911 h 1972329"/>
                    <a:gd name="connsiteX4110" fmla="*/ 507720 w 1446440"/>
                    <a:gd name="connsiteY4110" fmla="*/ 992304 h 1972329"/>
                    <a:gd name="connsiteX4111" fmla="*/ 508350 w 1446440"/>
                    <a:gd name="connsiteY4111" fmla="*/ 992057 h 1972329"/>
                    <a:gd name="connsiteX4112" fmla="*/ 511391 w 1446440"/>
                    <a:gd name="connsiteY4112" fmla="*/ 990819 h 1972329"/>
                    <a:gd name="connsiteX4113" fmla="*/ 516126 w 1446440"/>
                    <a:gd name="connsiteY4113" fmla="*/ 988888 h 1972329"/>
                    <a:gd name="connsiteX4114" fmla="*/ 519686 w 1446440"/>
                    <a:gd name="connsiteY4114" fmla="*/ 988838 h 1972329"/>
                    <a:gd name="connsiteX4115" fmla="*/ 520502 w 1446440"/>
                    <a:gd name="connsiteY4115" fmla="*/ 988826 h 1972329"/>
                    <a:gd name="connsiteX4116" fmla="*/ 520712 w 1446440"/>
                    <a:gd name="connsiteY4116" fmla="*/ 988813 h 1972329"/>
                    <a:gd name="connsiteX4117" fmla="*/ 521602 w 1446440"/>
                    <a:gd name="connsiteY4117" fmla="*/ 988405 h 1972329"/>
                    <a:gd name="connsiteX4118" fmla="*/ 525719 w 1446440"/>
                    <a:gd name="connsiteY4118" fmla="*/ 986449 h 1972329"/>
                    <a:gd name="connsiteX4119" fmla="*/ 526176 w 1446440"/>
                    <a:gd name="connsiteY4119" fmla="*/ 986239 h 1972329"/>
                    <a:gd name="connsiteX4120" fmla="*/ 526362 w 1446440"/>
                    <a:gd name="connsiteY4120" fmla="*/ 986140 h 1972329"/>
                    <a:gd name="connsiteX4121" fmla="*/ 527758 w 1446440"/>
                    <a:gd name="connsiteY4121" fmla="*/ 984778 h 1972329"/>
                    <a:gd name="connsiteX4122" fmla="*/ 528068 w 1446440"/>
                    <a:gd name="connsiteY4122" fmla="*/ 984468 h 1972329"/>
                    <a:gd name="connsiteX4123" fmla="*/ 529452 w 1446440"/>
                    <a:gd name="connsiteY4123" fmla="*/ 983094 h 1972329"/>
                    <a:gd name="connsiteX4124" fmla="*/ 531208 w 1446440"/>
                    <a:gd name="connsiteY4124" fmla="*/ 981349 h 1972329"/>
                    <a:gd name="connsiteX4125" fmla="*/ 532889 w 1446440"/>
                    <a:gd name="connsiteY4125" fmla="*/ 981646 h 1972329"/>
                    <a:gd name="connsiteX4126" fmla="*/ 533643 w 1446440"/>
                    <a:gd name="connsiteY4126" fmla="*/ 981770 h 1972329"/>
                    <a:gd name="connsiteX4127" fmla="*/ 533865 w 1446440"/>
                    <a:gd name="connsiteY4127" fmla="*/ 981745 h 1972329"/>
                    <a:gd name="connsiteX4128" fmla="*/ 534644 w 1446440"/>
                    <a:gd name="connsiteY4128" fmla="*/ 981646 h 1972329"/>
                    <a:gd name="connsiteX4129" fmla="*/ 537055 w 1446440"/>
                    <a:gd name="connsiteY4129" fmla="*/ 981349 h 1972329"/>
                    <a:gd name="connsiteX4130" fmla="*/ 540009 w 1446440"/>
                    <a:gd name="connsiteY4130" fmla="*/ 980978 h 1972329"/>
                    <a:gd name="connsiteX4131" fmla="*/ 540442 w 1446440"/>
                    <a:gd name="connsiteY4131" fmla="*/ 980891 h 1972329"/>
                    <a:gd name="connsiteX4132" fmla="*/ 540677 w 1446440"/>
                    <a:gd name="connsiteY4132" fmla="*/ 980631 h 1972329"/>
                    <a:gd name="connsiteX4133" fmla="*/ 543668 w 1446440"/>
                    <a:gd name="connsiteY4133" fmla="*/ 977239 h 1972329"/>
                    <a:gd name="connsiteX4134" fmla="*/ 543965 w 1446440"/>
                    <a:gd name="connsiteY4134" fmla="*/ 971693 h 1972329"/>
                    <a:gd name="connsiteX4135" fmla="*/ 543990 w 1446440"/>
                    <a:gd name="connsiteY4135" fmla="*/ 971347 h 1972329"/>
                    <a:gd name="connsiteX4136" fmla="*/ 543879 w 1446440"/>
                    <a:gd name="connsiteY4136" fmla="*/ 970604 h 1972329"/>
                    <a:gd name="connsiteX4137" fmla="*/ 543792 w 1446440"/>
                    <a:gd name="connsiteY4137" fmla="*/ 970084 h 1972329"/>
                    <a:gd name="connsiteX4138" fmla="*/ 543310 w 1446440"/>
                    <a:gd name="connsiteY4138" fmla="*/ 966878 h 1972329"/>
                    <a:gd name="connsiteX4139" fmla="*/ 543223 w 1446440"/>
                    <a:gd name="connsiteY4139" fmla="*/ 966283 h 1972329"/>
                    <a:gd name="connsiteX4140" fmla="*/ 543112 w 1446440"/>
                    <a:gd name="connsiteY4140" fmla="*/ 965565 h 1972329"/>
                    <a:gd name="connsiteX4141" fmla="*/ 542630 w 1446440"/>
                    <a:gd name="connsiteY4141" fmla="*/ 962409 h 1972329"/>
                    <a:gd name="connsiteX4142" fmla="*/ 544670 w 1446440"/>
                    <a:gd name="connsiteY4142" fmla="*/ 959747 h 1972329"/>
                    <a:gd name="connsiteX4143" fmla="*/ 544793 w 1446440"/>
                    <a:gd name="connsiteY4143" fmla="*/ 959586 h 1972329"/>
                    <a:gd name="connsiteX4144" fmla="*/ 544979 w 1446440"/>
                    <a:gd name="connsiteY4144" fmla="*/ 959326 h 1972329"/>
                    <a:gd name="connsiteX4145" fmla="*/ 545399 w 1446440"/>
                    <a:gd name="connsiteY4145" fmla="*/ 958720 h 1972329"/>
                    <a:gd name="connsiteX4146" fmla="*/ 548045 w 1446440"/>
                    <a:gd name="connsiteY4146" fmla="*/ 955056 h 1972329"/>
                    <a:gd name="connsiteX4147" fmla="*/ 548688 w 1446440"/>
                    <a:gd name="connsiteY4147" fmla="*/ 954165 h 1972329"/>
                    <a:gd name="connsiteX4148" fmla="*/ 552692 w 1446440"/>
                    <a:gd name="connsiteY4148" fmla="*/ 948581 h 1972329"/>
                    <a:gd name="connsiteX4149" fmla="*/ 552891 w 1446440"/>
                    <a:gd name="connsiteY4149" fmla="*/ 948309 h 1972329"/>
                    <a:gd name="connsiteX4150" fmla="*/ 553459 w 1446440"/>
                    <a:gd name="connsiteY4150" fmla="*/ 947504 h 1972329"/>
                    <a:gd name="connsiteX4151" fmla="*/ 557872 w 1446440"/>
                    <a:gd name="connsiteY4151" fmla="*/ 943419 h 1972329"/>
                    <a:gd name="connsiteX4152" fmla="*/ 558404 w 1446440"/>
                    <a:gd name="connsiteY4152" fmla="*/ 942924 h 1972329"/>
                    <a:gd name="connsiteX4153" fmla="*/ 558404 w 1446440"/>
                    <a:gd name="connsiteY4153" fmla="*/ 939495 h 1972329"/>
                    <a:gd name="connsiteX4154" fmla="*/ 558404 w 1446440"/>
                    <a:gd name="connsiteY4154" fmla="*/ 938381 h 1972329"/>
                    <a:gd name="connsiteX4155" fmla="*/ 558404 w 1446440"/>
                    <a:gd name="connsiteY4155" fmla="*/ 937688 h 1972329"/>
                    <a:gd name="connsiteX4156" fmla="*/ 558404 w 1446440"/>
                    <a:gd name="connsiteY4156" fmla="*/ 937515 h 1972329"/>
                    <a:gd name="connsiteX4157" fmla="*/ 558404 w 1446440"/>
                    <a:gd name="connsiteY4157" fmla="*/ 937180 h 1972329"/>
                    <a:gd name="connsiteX4158" fmla="*/ 558231 w 1446440"/>
                    <a:gd name="connsiteY4158" fmla="*/ 934061 h 1972329"/>
                    <a:gd name="connsiteX4159" fmla="*/ 557922 w 1446440"/>
                    <a:gd name="connsiteY4159" fmla="*/ 928701 h 1972329"/>
                    <a:gd name="connsiteX4160" fmla="*/ 558379 w 1446440"/>
                    <a:gd name="connsiteY4160" fmla="*/ 927252 h 1972329"/>
                    <a:gd name="connsiteX4161" fmla="*/ 558565 w 1446440"/>
                    <a:gd name="connsiteY4161" fmla="*/ 926671 h 1972329"/>
                    <a:gd name="connsiteX4162" fmla="*/ 558800 w 1446440"/>
                    <a:gd name="connsiteY4162" fmla="*/ 925940 h 1972329"/>
                    <a:gd name="connsiteX4163" fmla="*/ 559047 w 1446440"/>
                    <a:gd name="connsiteY4163" fmla="*/ 925136 h 1972329"/>
                    <a:gd name="connsiteX4164" fmla="*/ 561136 w 1446440"/>
                    <a:gd name="connsiteY4164" fmla="*/ 921323 h 1972329"/>
                    <a:gd name="connsiteX4165" fmla="*/ 560926 w 1446440"/>
                    <a:gd name="connsiteY4165" fmla="*/ 920976 h 1972329"/>
                    <a:gd name="connsiteX4166" fmla="*/ 560604 w 1446440"/>
                    <a:gd name="connsiteY4166" fmla="*/ 920493 h 1972329"/>
                    <a:gd name="connsiteX4167" fmla="*/ 560308 w 1446440"/>
                    <a:gd name="connsiteY4167" fmla="*/ 920023 h 1972329"/>
                    <a:gd name="connsiteX4168" fmla="*/ 558540 w 1446440"/>
                    <a:gd name="connsiteY4168" fmla="*/ 917262 h 1972329"/>
                    <a:gd name="connsiteX4169" fmla="*/ 558107 w 1446440"/>
                    <a:gd name="connsiteY4169" fmla="*/ 915542 h 1972329"/>
                    <a:gd name="connsiteX4170" fmla="*/ 557675 w 1446440"/>
                    <a:gd name="connsiteY4170" fmla="*/ 913846 h 1972329"/>
                    <a:gd name="connsiteX4171" fmla="*/ 557563 w 1446440"/>
                    <a:gd name="connsiteY4171" fmla="*/ 913400 h 1972329"/>
                    <a:gd name="connsiteX4172" fmla="*/ 556995 w 1446440"/>
                    <a:gd name="connsiteY4172" fmla="*/ 911147 h 1972329"/>
                    <a:gd name="connsiteX4173" fmla="*/ 557217 w 1446440"/>
                    <a:gd name="connsiteY4173" fmla="*/ 906926 h 1972329"/>
                    <a:gd name="connsiteX4174" fmla="*/ 559665 w 1446440"/>
                    <a:gd name="connsiteY4174" fmla="*/ 902222 h 1972329"/>
                    <a:gd name="connsiteX4175" fmla="*/ 560098 w 1446440"/>
                    <a:gd name="connsiteY4175" fmla="*/ 901615 h 1972329"/>
                    <a:gd name="connsiteX4176" fmla="*/ 560419 w 1446440"/>
                    <a:gd name="connsiteY4176" fmla="*/ 901157 h 1972329"/>
                    <a:gd name="connsiteX4177" fmla="*/ 560641 w 1446440"/>
                    <a:gd name="connsiteY4177" fmla="*/ 900848 h 1972329"/>
                    <a:gd name="connsiteX4178" fmla="*/ 566007 w 1446440"/>
                    <a:gd name="connsiteY4178" fmla="*/ 893222 h 1972329"/>
                    <a:gd name="connsiteX4179" fmla="*/ 566316 w 1446440"/>
                    <a:gd name="connsiteY4179" fmla="*/ 892789 h 1972329"/>
                    <a:gd name="connsiteX4180" fmla="*/ 566637 w 1446440"/>
                    <a:gd name="connsiteY4180" fmla="*/ 892331 h 1972329"/>
                    <a:gd name="connsiteX4181" fmla="*/ 566822 w 1446440"/>
                    <a:gd name="connsiteY4181" fmla="*/ 892071 h 1972329"/>
                    <a:gd name="connsiteX4182" fmla="*/ 567478 w 1446440"/>
                    <a:gd name="connsiteY4182" fmla="*/ 891143 h 1972329"/>
                    <a:gd name="connsiteX4183" fmla="*/ 567762 w 1446440"/>
                    <a:gd name="connsiteY4183" fmla="*/ 889236 h 1972329"/>
                    <a:gd name="connsiteX4184" fmla="*/ 567824 w 1446440"/>
                    <a:gd name="connsiteY4184" fmla="*/ 888840 h 1972329"/>
                    <a:gd name="connsiteX4185" fmla="*/ 567972 w 1446440"/>
                    <a:gd name="connsiteY4185" fmla="*/ 887874 h 1972329"/>
                    <a:gd name="connsiteX4186" fmla="*/ 568356 w 1446440"/>
                    <a:gd name="connsiteY4186" fmla="*/ 887268 h 1972329"/>
                    <a:gd name="connsiteX4187" fmla="*/ 568763 w 1446440"/>
                    <a:gd name="connsiteY4187" fmla="*/ 886674 h 1972329"/>
                    <a:gd name="connsiteX4188" fmla="*/ 568936 w 1446440"/>
                    <a:gd name="connsiteY4188" fmla="*/ 886414 h 1972329"/>
                    <a:gd name="connsiteX4189" fmla="*/ 571050 w 1446440"/>
                    <a:gd name="connsiteY4189" fmla="*/ 883344 h 1972329"/>
                    <a:gd name="connsiteX4190" fmla="*/ 571149 w 1446440"/>
                    <a:gd name="connsiteY4190" fmla="*/ 883158 h 1972329"/>
                    <a:gd name="connsiteX4191" fmla="*/ 571730 w 1446440"/>
                    <a:gd name="connsiteY4191" fmla="*/ 882292 h 1972329"/>
                    <a:gd name="connsiteX4192" fmla="*/ 571743 w 1446440"/>
                    <a:gd name="connsiteY4192" fmla="*/ 879655 h 1972329"/>
                    <a:gd name="connsiteX4193" fmla="*/ 571743 w 1446440"/>
                    <a:gd name="connsiteY4193" fmla="*/ 879135 h 1972329"/>
                    <a:gd name="connsiteX4194" fmla="*/ 571780 w 1446440"/>
                    <a:gd name="connsiteY4194" fmla="*/ 875656 h 1972329"/>
                    <a:gd name="connsiteX4195" fmla="*/ 571248 w 1446440"/>
                    <a:gd name="connsiteY4195" fmla="*/ 873812 h 1972329"/>
                    <a:gd name="connsiteX4196" fmla="*/ 570160 w 1446440"/>
                    <a:gd name="connsiteY4196" fmla="*/ 873329 h 1972329"/>
                    <a:gd name="connsiteX4197" fmla="*/ 569802 w 1446440"/>
                    <a:gd name="connsiteY4197" fmla="*/ 873181 h 1972329"/>
                    <a:gd name="connsiteX4198" fmla="*/ 569431 w 1446440"/>
                    <a:gd name="connsiteY4198" fmla="*/ 873007 h 1972329"/>
                    <a:gd name="connsiteX4199" fmla="*/ 566650 w 1446440"/>
                    <a:gd name="connsiteY4199" fmla="*/ 871769 h 1972329"/>
                    <a:gd name="connsiteX4200" fmla="*/ 562125 w 1446440"/>
                    <a:gd name="connsiteY4200" fmla="*/ 870370 h 1972329"/>
                    <a:gd name="connsiteX4201" fmla="*/ 561989 w 1446440"/>
                    <a:gd name="connsiteY4201" fmla="*/ 870272 h 1972329"/>
                    <a:gd name="connsiteX4202" fmla="*/ 561618 w 1446440"/>
                    <a:gd name="connsiteY4202" fmla="*/ 870185 h 1972329"/>
                    <a:gd name="connsiteX4203" fmla="*/ 561383 w 1446440"/>
                    <a:gd name="connsiteY4203" fmla="*/ 870148 h 1972329"/>
                    <a:gd name="connsiteX4204" fmla="*/ 556154 w 1446440"/>
                    <a:gd name="connsiteY4204" fmla="*/ 868526 h 1972329"/>
                    <a:gd name="connsiteX4205" fmla="*/ 554053 w 1446440"/>
                    <a:gd name="connsiteY4205" fmla="*/ 867734 h 1972329"/>
                    <a:gd name="connsiteX4206" fmla="*/ 552891 w 1446440"/>
                    <a:gd name="connsiteY4206" fmla="*/ 867301 h 1972329"/>
                    <a:gd name="connsiteX4207" fmla="*/ 548972 w 1446440"/>
                    <a:gd name="connsiteY4207" fmla="*/ 865815 h 1972329"/>
                    <a:gd name="connsiteX4208" fmla="*/ 547624 w 1446440"/>
                    <a:gd name="connsiteY4208" fmla="*/ 865307 h 1972329"/>
                    <a:gd name="connsiteX4209" fmla="*/ 546920 w 1446440"/>
                    <a:gd name="connsiteY4209" fmla="*/ 865048 h 1972329"/>
                    <a:gd name="connsiteX4210" fmla="*/ 545819 w 1446440"/>
                    <a:gd name="connsiteY4210" fmla="*/ 864292 h 1972329"/>
                    <a:gd name="connsiteX4211" fmla="*/ 543594 w 1446440"/>
                    <a:gd name="connsiteY4211" fmla="*/ 862770 h 1972329"/>
                    <a:gd name="connsiteX4212" fmla="*/ 543174 w 1446440"/>
                    <a:gd name="connsiteY4212" fmla="*/ 862027 h 1972329"/>
                    <a:gd name="connsiteX4213" fmla="*/ 540912 w 1446440"/>
                    <a:gd name="connsiteY4213" fmla="*/ 858016 h 1972329"/>
                    <a:gd name="connsiteX4214" fmla="*/ 540442 w 1446440"/>
                    <a:gd name="connsiteY4214" fmla="*/ 857174 h 1972329"/>
                    <a:gd name="connsiteX4215" fmla="*/ 536956 w 1446440"/>
                    <a:gd name="connsiteY4215" fmla="*/ 851876 h 1972329"/>
                    <a:gd name="connsiteX4216" fmla="*/ 527907 w 1446440"/>
                    <a:gd name="connsiteY4216" fmla="*/ 844783 h 1972329"/>
                    <a:gd name="connsiteX4217" fmla="*/ 527400 w 1446440"/>
                    <a:gd name="connsiteY4217" fmla="*/ 844313 h 1972329"/>
                    <a:gd name="connsiteX4218" fmla="*/ 527215 w 1446440"/>
                    <a:gd name="connsiteY4218" fmla="*/ 844139 h 1972329"/>
                    <a:gd name="connsiteX4219" fmla="*/ 526275 w 1446440"/>
                    <a:gd name="connsiteY4219" fmla="*/ 843273 h 1972329"/>
                    <a:gd name="connsiteX4220" fmla="*/ 526077 w 1446440"/>
                    <a:gd name="connsiteY4220" fmla="*/ 843087 h 1972329"/>
                    <a:gd name="connsiteX4221" fmla="*/ 525904 w 1446440"/>
                    <a:gd name="connsiteY4221" fmla="*/ 842926 h 1972329"/>
                    <a:gd name="connsiteX4222" fmla="*/ 523790 w 1446440"/>
                    <a:gd name="connsiteY4222" fmla="*/ 840958 h 1972329"/>
                    <a:gd name="connsiteX4223" fmla="*/ 523123 w 1446440"/>
                    <a:gd name="connsiteY4223" fmla="*/ 840327 h 1972329"/>
                    <a:gd name="connsiteX4224" fmla="*/ 522616 w 1446440"/>
                    <a:gd name="connsiteY4224" fmla="*/ 838854 h 1972329"/>
                    <a:gd name="connsiteX4225" fmla="*/ 522505 w 1446440"/>
                    <a:gd name="connsiteY4225" fmla="*/ 838519 h 1972329"/>
                    <a:gd name="connsiteX4226" fmla="*/ 521429 w 1446440"/>
                    <a:gd name="connsiteY4226" fmla="*/ 835350 h 1972329"/>
                    <a:gd name="connsiteX4227" fmla="*/ 519587 w 1446440"/>
                    <a:gd name="connsiteY4227" fmla="*/ 829891 h 1972329"/>
                    <a:gd name="connsiteX4228" fmla="*/ 518981 w 1446440"/>
                    <a:gd name="connsiteY4228" fmla="*/ 817475 h 1972329"/>
                    <a:gd name="connsiteX4229" fmla="*/ 519427 w 1446440"/>
                    <a:gd name="connsiteY4229" fmla="*/ 812387 h 1972329"/>
                    <a:gd name="connsiteX4230" fmla="*/ 519785 w 1446440"/>
                    <a:gd name="connsiteY4230" fmla="*/ 808153 h 1972329"/>
                    <a:gd name="connsiteX4231" fmla="*/ 520094 w 1446440"/>
                    <a:gd name="connsiteY4231" fmla="*/ 807633 h 1972329"/>
                    <a:gd name="connsiteX4232" fmla="*/ 520181 w 1446440"/>
                    <a:gd name="connsiteY4232" fmla="*/ 807497 h 1972329"/>
                    <a:gd name="connsiteX4233" fmla="*/ 522208 w 1446440"/>
                    <a:gd name="connsiteY4233" fmla="*/ 804044 h 1972329"/>
                    <a:gd name="connsiteX4234" fmla="*/ 522826 w 1446440"/>
                    <a:gd name="connsiteY4234" fmla="*/ 803722 h 1972329"/>
                    <a:gd name="connsiteX4235" fmla="*/ 526226 w 1446440"/>
                    <a:gd name="connsiteY4235" fmla="*/ 801939 h 1972329"/>
                    <a:gd name="connsiteX4236" fmla="*/ 526411 w 1446440"/>
                    <a:gd name="connsiteY4236" fmla="*/ 801840 h 1972329"/>
                    <a:gd name="connsiteX4237" fmla="*/ 537179 w 1446440"/>
                    <a:gd name="connsiteY4237" fmla="*/ 800553 h 1972329"/>
                    <a:gd name="connsiteX4238" fmla="*/ 541097 w 1446440"/>
                    <a:gd name="connsiteY4238" fmla="*/ 799315 h 1972329"/>
                    <a:gd name="connsiteX4239" fmla="*/ 542939 w 1446440"/>
                    <a:gd name="connsiteY4239" fmla="*/ 798721 h 1972329"/>
                    <a:gd name="connsiteX4240" fmla="*/ 545004 w 1446440"/>
                    <a:gd name="connsiteY4240" fmla="*/ 797235 h 1972329"/>
                    <a:gd name="connsiteX4241" fmla="*/ 546870 w 1446440"/>
                    <a:gd name="connsiteY4241" fmla="*/ 795898 h 1972329"/>
                    <a:gd name="connsiteX4242" fmla="*/ 547859 w 1446440"/>
                    <a:gd name="connsiteY4242" fmla="*/ 794165 h 1972329"/>
                    <a:gd name="connsiteX4243" fmla="*/ 547983 w 1446440"/>
                    <a:gd name="connsiteY4243" fmla="*/ 793955 h 1972329"/>
                    <a:gd name="connsiteX4244" fmla="*/ 550962 w 1446440"/>
                    <a:gd name="connsiteY4244" fmla="*/ 788780 h 1972329"/>
                    <a:gd name="connsiteX4245" fmla="*/ 551073 w 1446440"/>
                    <a:gd name="connsiteY4245" fmla="*/ 788582 h 1972329"/>
                    <a:gd name="connsiteX4246" fmla="*/ 552779 w 1446440"/>
                    <a:gd name="connsiteY4246" fmla="*/ 785624 h 1972329"/>
                    <a:gd name="connsiteX4247" fmla="*/ 553484 w 1446440"/>
                    <a:gd name="connsiteY4247" fmla="*/ 783370 h 1972329"/>
                    <a:gd name="connsiteX4248" fmla="*/ 553817 w 1446440"/>
                    <a:gd name="connsiteY4248" fmla="*/ 782318 h 1972329"/>
                    <a:gd name="connsiteX4249" fmla="*/ 552408 w 1446440"/>
                    <a:gd name="connsiteY4249" fmla="*/ 778159 h 1972329"/>
                    <a:gd name="connsiteX4250" fmla="*/ 551840 w 1446440"/>
                    <a:gd name="connsiteY4250" fmla="*/ 776921 h 1972329"/>
                    <a:gd name="connsiteX4251" fmla="*/ 551753 w 1446440"/>
                    <a:gd name="connsiteY4251" fmla="*/ 776735 h 1972329"/>
                    <a:gd name="connsiteX4252" fmla="*/ 551073 w 1446440"/>
                    <a:gd name="connsiteY4252" fmla="*/ 775250 h 1972329"/>
                    <a:gd name="connsiteX4253" fmla="*/ 550999 w 1446440"/>
                    <a:gd name="connsiteY4253" fmla="*/ 775089 h 1972329"/>
                    <a:gd name="connsiteX4254" fmla="*/ 549466 w 1446440"/>
                    <a:gd name="connsiteY4254" fmla="*/ 771722 h 1972329"/>
                    <a:gd name="connsiteX4255" fmla="*/ 549442 w 1446440"/>
                    <a:gd name="connsiteY4255" fmla="*/ 769073 h 1972329"/>
                    <a:gd name="connsiteX4256" fmla="*/ 549429 w 1446440"/>
                    <a:gd name="connsiteY4256" fmla="*/ 768330 h 1972329"/>
                    <a:gd name="connsiteX4257" fmla="*/ 549404 w 1446440"/>
                    <a:gd name="connsiteY4257" fmla="*/ 766684 h 1972329"/>
                    <a:gd name="connsiteX4258" fmla="*/ 550208 w 1446440"/>
                    <a:gd name="connsiteY4258" fmla="*/ 764752 h 1972329"/>
                    <a:gd name="connsiteX4259" fmla="*/ 550604 w 1446440"/>
                    <a:gd name="connsiteY4259" fmla="*/ 763552 h 1972329"/>
                    <a:gd name="connsiteX4260" fmla="*/ 550727 w 1446440"/>
                    <a:gd name="connsiteY4260" fmla="*/ 763230 h 1972329"/>
                    <a:gd name="connsiteX4261" fmla="*/ 551803 w 1446440"/>
                    <a:gd name="connsiteY4261" fmla="*/ 760395 h 1972329"/>
                    <a:gd name="connsiteX4262" fmla="*/ 552173 w 1446440"/>
                    <a:gd name="connsiteY4262" fmla="*/ 759429 h 1972329"/>
                    <a:gd name="connsiteX4263" fmla="*/ 552248 w 1446440"/>
                    <a:gd name="connsiteY4263" fmla="*/ 759244 h 1972329"/>
                    <a:gd name="connsiteX4264" fmla="*/ 552470 w 1446440"/>
                    <a:gd name="connsiteY4264" fmla="*/ 758650 h 1972329"/>
                    <a:gd name="connsiteX4265" fmla="*/ 553101 w 1446440"/>
                    <a:gd name="connsiteY4265" fmla="*/ 757659 h 1972329"/>
                    <a:gd name="connsiteX4266" fmla="*/ 554423 w 1446440"/>
                    <a:gd name="connsiteY4266" fmla="*/ 755567 h 1972329"/>
                    <a:gd name="connsiteX4267" fmla="*/ 554658 w 1446440"/>
                    <a:gd name="connsiteY4267" fmla="*/ 755196 h 1972329"/>
                    <a:gd name="connsiteX4268" fmla="*/ 554992 w 1446440"/>
                    <a:gd name="connsiteY4268" fmla="*/ 754676 h 1972329"/>
                    <a:gd name="connsiteX4269" fmla="*/ 561544 w 1446440"/>
                    <a:gd name="connsiteY4269" fmla="*/ 755010 h 1972329"/>
                    <a:gd name="connsiteX4270" fmla="*/ 561643 w 1446440"/>
                    <a:gd name="connsiteY4270" fmla="*/ 754899 h 1972329"/>
                    <a:gd name="connsiteX4271" fmla="*/ 562261 w 1446440"/>
                    <a:gd name="connsiteY4271" fmla="*/ 754280 h 1972329"/>
                    <a:gd name="connsiteX4272" fmla="*/ 562422 w 1446440"/>
                    <a:gd name="connsiteY4272" fmla="*/ 754119 h 1972329"/>
                    <a:gd name="connsiteX4273" fmla="*/ 563621 w 1446440"/>
                    <a:gd name="connsiteY4273" fmla="*/ 752906 h 1972329"/>
                    <a:gd name="connsiteX4274" fmla="*/ 566723 w 1446440"/>
                    <a:gd name="connsiteY4274" fmla="*/ 749935 h 1972329"/>
                    <a:gd name="connsiteX4275" fmla="*/ 568442 w 1446440"/>
                    <a:gd name="connsiteY4275" fmla="*/ 749254 h 1972329"/>
                    <a:gd name="connsiteX4276" fmla="*/ 568813 w 1446440"/>
                    <a:gd name="connsiteY4276" fmla="*/ 749118 h 1972329"/>
                    <a:gd name="connsiteX4277" fmla="*/ 569147 w 1446440"/>
                    <a:gd name="connsiteY4277" fmla="*/ 748981 h 1972329"/>
                    <a:gd name="connsiteX4278" fmla="*/ 571322 w 1446440"/>
                    <a:gd name="connsiteY4278" fmla="*/ 748140 h 1972329"/>
                    <a:gd name="connsiteX4279" fmla="*/ 571780 w 1446440"/>
                    <a:gd name="connsiteY4279" fmla="*/ 747966 h 1972329"/>
                    <a:gd name="connsiteX4280" fmla="*/ 572225 w 1446440"/>
                    <a:gd name="connsiteY4280" fmla="*/ 747632 h 1972329"/>
                    <a:gd name="connsiteX4281" fmla="*/ 574870 w 1446440"/>
                    <a:gd name="connsiteY4281" fmla="*/ 745602 h 1972329"/>
                    <a:gd name="connsiteX4282" fmla="*/ 575637 w 1446440"/>
                    <a:gd name="connsiteY4282" fmla="*/ 744946 h 1972329"/>
                    <a:gd name="connsiteX4283" fmla="*/ 575735 w 1446440"/>
                    <a:gd name="connsiteY4283" fmla="*/ 744859 h 1972329"/>
                    <a:gd name="connsiteX4284" fmla="*/ 575896 w 1446440"/>
                    <a:gd name="connsiteY4284" fmla="*/ 744711 h 1972329"/>
                    <a:gd name="connsiteX4285" fmla="*/ 578727 w 1446440"/>
                    <a:gd name="connsiteY4285" fmla="*/ 742272 h 1972329"/>
                    <a:gd name="connsiteX4286" fmla="*/ 579012 w 1446440"/>
                    <a:gd name="connsiteY4286" fmla="*/ 742037 h 1972329"/>
                    <a:gd name="connsiteX4287" fmla="*/ 585934 w 1446440"/>
                    <a:gd name="connsiteY4287" fmla="*/ 741752 h 1972329"/>
                    <a:gd name="connsiteX4288" fmla="*/ 586156 w 1446440"/>
                    <a:gd name="connsiteY4288" fmla="*/ 741517 h 1972329"/>
                    <a:gd name="connsiteX4289" fmla="*/ 586391 w 1446440"/>
                    <a:gd name="connsiteY4289" fmla="*/ 741269 h 1972329"/>
                    <a:gd name="connsiteX4290" fmla="*/ 587677 w 1446440"/>
                    <a:gd name="connsiteY4290" fmla="*/ 739945 h 1972329"/>
                    <a:gd name="connsiteX4291" fmla="*/ 588110 w 1446440"/>
                    <a:gd name="connsiteY4291" fmla="*/ 739215 h 1972329"/>
                    <a:gd name="connsiteX4292" fmla="*/ 588196 w 1446440"/>
                    <a:gd name="connsiteY4292" fmla="*/ 739066 h 1972329"/>
                    <a:gd name="connsiteX4293" fmla="*/ 588555 w 1446440"/>
                    <a:gd name="connsiteY4293" fmla="*/ 738459 h 1972329"/>
                    <a:gd name="connsiteX4294" fmla="*/ 589124 w 1446440"/>
                    <a:gd name="connsiteY4294" fmla="*/ 737506 h 1972329"/>
                    <a:gd name="connsiteX4295" fmla="*/ 589593 w 1446440"/>
                    <a:gd name="connsiteY4295" fmla="*/ 736503 h 1972329"/>
                    <a:gd name="connsiteX4296" fmla="*/ 593920 w 1446440"/>
                    <a:gd name="connsiteY4296" fmla="*/ 727182 h 1972329"/>
                    <a:gd name="connsiteX4297" fmla="*/ 593982 w 1446440"/>
                    <a:gd name="connsiteY4297" fmla="*/ 727046 h 1972329"/>
                    <a:gd name="connsiteX4298" fmla="*/ 594427 w 1446440"/>
                    <a:gd name="connsiteY4298" fmla="*/ 726897 h 1972329"/>
                    <a:gd name="connsiteX4299" fmla="*/ 596565 w 1446440"/>
                    <a:gd name="connsiteY4299" fmla="*/ 726192 h 1972329"/>
                    <a:gd name="connsiteX4300" fmla="*/ 596912 w 1446440"/>
                    <a:gd name="connsiteY4300" fmla="*/ 726080 h 1972329"/>
                    <a:gd name="connsiteX4301" fmla="*/ 597270 w 1446440"/>
                    <a:gd name="connsiteY4301" fmla="*/ 725956 h 1972329"/>
                    <a:gd name="connsiteX4302" fmla="*/ 601349 w 1446440"/>
                    <a:gd name="connsiteY4302" fmla="*/ 724595 h 1972329"/>
                    <a:gd name="connsiteX4303" fmla="*/ 601733 w 1446440"/>
                    <a:gd name="connsiteY4303" fmla="*/ 724211 h 1972329"/>
                    <a:gd name="connsiteX4304" fmla="*/ 601844 w 1446440"/>
                    <a:gd name="connsiteY4304" fmla="*/ 724112 h 1972329"/>
                    <a:gd name="connsiteX4305" fmla="*/ 602277 w 1446440"/>
                    <a:gd name="connsiteY4305" fmla="*/ 723679 h 1972329"/>
                    <a:gd name="connsiteX4306" fmla="*/ 603785 w 1446440"/>
                    <a:gd name="connsiteY4306" fmla="*/ 722206 h 1972329"/>
                    <a:gd name="connsiteX4307" fmla="*/ 605442 w 1446440"/>
                    <a:gd name="connsiteY4307" fmla="*/ 717935 h 1972329"/>
                    <a:gd name="connsiteX4308" fmla="*/ 607629 w 1446440"/>
                    <a:gd name="connsiteY4308" fmla="*/ 712327 h 1972329"/>
                    <a:gd name="connsiteX4309" fmla="*/ 607667 w 1446440"/>
                    <a:gd name="connsiteY4309" fmla="*/ 712092 h 1972329"/>
                    <a:gd name="connsiteX4310" fmla="*/ 608272 w 1446440"/>
                    <a:gd name="connsiteY4310" fmla="*/ 708650 h 1972329"/>
                    <a:gd name="connsiteX4311" fmla="*/ 608606 w 1446440"/>
                    <a:gd name="connsiteY4311" fmla="*/ 706707 h 1972329"/>
                    <a:gd name="connsiteX4312" fmla="*/ 609323 w 1446440"/>
                    <a:gd name="connsiteY4312" fmla="*/ 704355 h 1972329"/>
                    <a:gd name="connsiteX4313" fmla="*/ 609446 w 1446440"/>
                    <a:gd name="connsiteY4313" fmla="*/ 703971 h 1972329"/>
                    <a:gd name="connsiteX4314" fmla="*/ 610226 w 1446440"/>
                    <a:gd name="connsiteY4314" fmla="*/ 701434 h 1972329"/>
                    <a:gd name="connsiteX4315" fmla="*/ 611214 w 1446440"/>
                    <a:gd name="connsiteY4315" fmla="*/ 699663 h 1972329"/>
                    <a:gd name="connsiteX4316" fmla="*/ 612784 w 1446440"/>
                    <a:gd name="connsiteY4316" fmla="*/ 696853 h 1972329"/>
                    <a:gd name="connsiteX4317" fmla="*/ 614589 w 1446440"/>
                    <a:gd name="connsiteY4317" fmla="*/ 695591 h 1972329"/>
                    <a:gd name="connsiteX4318" fmla="*/ 615504 w 1446440"/>
                    <a:gd name="connsiteY4318" fmla="*/ 694959 h 1972329"/>
                    <a:gd name="connsiteX4319" fmla="*/ 618261 w 1446440"/>
                    <a:gd name="connsiteY4319" fmla="*/ 693040 h 1972329"/>
                    <a:gd name="connsiteX4320" fmla="*/ 622093 w 1446440"/>
                    <a:gd name="connsiteY4320" fmla="*/ 689252 h 1972329"/>
                    <a:gd name="connsiteX4321" fmla="*/ 622810 w 1446440"/>
                    <a:gd name="connsiteY4321" fmla="*/ 688547 h 1972329"/>
                    <a:gd name="connsiteX4322" fmla="*/ 625938 w 1446440"/>
                    <a:gd name="connsiteY4322" fmla="*/ 685564 h 1972329"/>
                    <a:gd name="connsiteX4323" fmla="*/ 626420 w 1446440"/>
                    <a:gd name="connsiteY4323" fmla="*/ 685427 h 1972329"/>
                    <a:gd name="connsiteX4324" fmla="*/ 630623 w 1446440"/>
                    <a:gd name="connsiteY4324" fmla="*/ 684239 h 1972329"/>
                    <a:gd name="connsiteX4325" fmla="*/ 634925 w 1446440"/>
                    <a:gd name="connsiteY4325" fmla="*/ 683830 h 1972329"/>
                    <a:gd name="connsiteX4326" fmla="*/ 635197 w 1446440"/>
                    <a:gd name="connsiteY4326" fmla="*/ 683731 h 1972329"/>
                    <a:gd name="connsiteX4327" fmla="*/ 639635 w 1446440"/>
                    <a:gd name="connsiteY4327" fmla="*/ 682184 h 1972329"/>
                    <a:gd name="connsiteX4328" fmla="*/ 642045 w 1446440"/>
                    <a:gd name="connsiteY4328" fmla="*/ 681020 h 1972329"/>
                    <a:gd name="connsiteX4329" fmla="*/ 646075 w 1446440"/>
                    <a:gd name="connsiteY4329" fmla="*/ 679065 h 1972329"/>
                    <a:gd name="connsiteX4330" fmla="*/ 646804 w 1446440"/>
                    <a:gd name="connsiteY4330" fmla="*/ 678433 h 1972329"/>
                    <a:gd name="connsiteX4331" fmla="*/ 647584 w 1446440"/>
                    <a:gd name="connsiteY4331" fmla="*/ 677765 h 1972329"/>
                    <a:gd name="connsiteX4332" fmla="*/ 647929 w 1446440"/>
                    <a:gd name="connsiteY4332" fmla="*/ 677468 h 1972329"/>
                    <a:gd name="connsiteX4333" fmla="*/ 648844 w 1446440"/>
                    <a:gd name="connsiteY4333" fmla="*/ 676700 h 1972329"/>
                    <a:gd name="connsiteX4334" fmla="*/ 649203 w 1446440"/>
                    <a:gd name="connsiteY4334" fmla="*/ 676391 h 1972329"/>
                    <a:gd name="connsiteX4335" fmla="*/ 652924 w 1446440"/>
                    <a:gd name="connsiteY4335" fmla="*/ 674088 h 1972329"/>
                    <a:gd name="connsiteX4336" fmla="*/ 653084 w 1446440"/>
                    <a:gd name="connsiteY4336" fmla="*/ 674039 h 1972329"/>
                    <a:gd name="connsiteX4337" fmla="*/ 655693 w 1446440"/>
                    <a:gd name="connsiteY4337" fmla="*/ 673259 h 1972329"/>
                    <a:gd name="connsiteX4338" fmla="*/ 662010 w 1446440"/>
                    <a:gd name="connsiteY4338" fmla="*/ 671402 h 1972329"/>
                    <a:gd name="connsiteX4339" fmla="*/ 662356 w 1446440"/>
                    <a:gd name="connsiteY4339" fmla="*/ 671043 h 1972329"/>
                    <a:gd name="connsiteX4340" fmla="*/ 662813 w 1446440"/>
                    <a:gd name="connsiteY4340" fmla="*/ 670548 h 1972329"/>
                    <a:gd name="connsiteX4341" fmla="*/ 663555 w 1446440"/>
                    <a:gd name="connsiteY4341" fmla="*/ 669755 h 1972329"/>
                    <a:gd name="connsiteX4342" fmla="*/ 663926 w 1446440"/>
                    <a:gd name="connsiteY4342" fmla="*/ 669372 h 1972329"/>
                    <a:gd name="connsiteX4343" fmla="*/ 664816 w 1446440"/>
                    <a:gd name="connsiteY4343" fmla="*/ 668406 h 1972329"/>
                    <a:gd name="connsiteX4344" fmla="*/ 667288 w 1446440"/>
                    <a:gd name="connsiteY4344" fmla="*/ 667960 h 1972329"/>
                    <a:gd name="connsiteX4345" fmla="*/ 668821 w 1446440"/>
                    <a:gd name="connsiteY4345" fmla="*/ 667676 h 1972329"/>
                    <a:gd name="connsiteX4346" fmla="*/ 670960 w 1446440"/>
                    <a:gd name="connsiteY4346" fmla="*/ 664952 h 1972329"/>
                    <a:gd name="connsiteX4347" fmla="*/ 671121 w 1446440"/>
                    <a:gd name="connsiteY4347" fmla="*/ 664544 h 1972329"/>
                    <a:gd name="connsiteX4348" fmla="*/ 671825 w 1446440"/>
                    <a:gd name="connsiteY4348" fmla="*/ 662675 h 1972329"/>
                    <a:gd name="connsiteX4349" fmla="*/ 671912 w 1446440"/>
                    <a:gd name="connsiteY4349" fmla="*/ 662439 h 1972329"/>
                    <a:gd name="connsiteX4350" fmla="*/ 672122 w 1446440"/>
                    <a:gd name="connsiteY4350" fmla="*/ 661870 h 1972329"/>
                    <a:gd name="connsiteX4351" fmla="*/ 672097 w 1446440"/>
                    <a:gd name="connsiteY4351" fmla="*/ 660372 h 1972329"/>
                    <a:gd name="connsiteX4352" fmla="*/ 672036 w 1446440"/>
                    <a:gd name="connsiteY4352" fmla="*/ 657773 h 1972329"/>
                    <a:gd name="connsiteX4353" fmla="*/ 673457 w 1446440"/>
                    <a:gd name="connsiteY4353" fmla="*/ 655223 h 1972329"/>
                    <a:gd name="connsiteX4354" fmla="*/ 674248 w 1446440"/>
                    <a:gd name="connsiteY4354" fmla="*/ 653799 h 1972329"/>
                    <a:gd name="connsiteX4355" fmla="*/ 679366 w 1446440"/>
                    <a:gd name="connsiteY4355" fmla="*/ 650915 h 1972329"/>
                    <a:gd name="connsiteX4356" fmla="*/ 684459 w 1446440"/>
                    <a:gd name="connsiteY4356" fmla="*/ 648649 h 1972329"/>
                    <a:gd name="connsiteX4357" fmla="*/ 685621 w 1446440"/>
                    <a:gd name="connsiteY4357" fmla="*/ 645592 h 1972329"/>
                    <a:gd name="connsiteX4358" fmla="*/ 685189 w 1446440"/>
                    <a:gd name="connsiteY4358" fmla="*/ 645084 h 1972329"/>
                    <a:gd name="connsiteX4359" fmla="*/ 682840 w 1446440"/>
                    <a:gd name="connsiteY4359" fmla="*/ 642286 h 1972329"/>
                    <a:gd name="connsiteX4360" fmla="*/ 680874 w 1446440"/>
                    <a:gd name="connsiteY4360" fmla="*/ 637644 h 1972329"/>
                    <a:gd name="connsiteX4361" fmla="*/ 680528 w 1446440"/>
                    <a:gd name="connsiteY4361" fmla="*/ 636815 h 1972329"/>
                    <a:gd name="connsiteX4362" fmla="*/ 679490 w 1446440"/>
                    <a:gd name="connsiteY4362" fmla="*/ 634265 h 1972329"/>
                    <a:gd name="connsiteX4363" fmla="*/ 679094 w 1446440"/>
                    <a:gd name="connsiteY4363" fmla="*/ 633274 h 1972329"/>
                    <a:gd name="connsiteX4364" fmla="*/ 677932 w 1446440"/>
                    <a:gd name="connsiteY4364" fmla="*/ 630378 h 1972329"/>
                    <a:gd name="connsiteX4365" fmla="*/ 679057 w 1446440"/>
                    <a:gd name="connsiteY4365" fmla="*/ 626280 h 1972329"/>
                    <a:gd name="connsiteX4366" fmla="*/ 679626 w 1446440"/>
                    <a:gd name="connsiteY4366" fmla="*/ 624163 h 1972329"/>
                    <a:gd name="connsiteX4367" fmla="*/ 684608 w 1446440"/>
                    <a:gd name="connsiteY4367" fmla="*/ 618135 h 1972329"/>
                    <a:gd name="connsiteX4368" fmla="*/ 690121 w 1446440"/>
                    <a:gd name="connsiteY4368" fmla="*/ 613951 h 1972329"/>
                    <a:gd name="connsiteX4369" fmla="*/ 694287 w 1446440"/>
                    <a:gd name="connsiteY4369" fmla="*/ 610794 h 1972329"/>
                    <a:gd name="connsiteX4370" fmla="*/ 699714 w 1446440"/>
                    <a:gd name="connsiteY4370" fmla="*/ 608566 h 1972329"/>
                    <a:gd name="connsiteX4371" fmla="*/ 702397 w 1446440"/>
                    <a:gd name="connsiteY4371" fmla="*/ 607662 h 1972329"/>
                    <a:gd name="connsiteX4372" fmla="*/ 703756 w 1446440"/>
                    <a:gd name="connsiteY4372" fmla="*/ 607204 h 1972329"/>
                    <a:gd name="connsiteX4373" fmla="*/ 707156 w 1446440"/>
                    <a:gd name="connsiteY4373" fmla="*/ 604085 h 1972329"/>
                    <a:gd name="connsiteX4374" fmla="*/ 710160 w 1446440"/>
                    <a:gd name="connsiteY4374" fmla="*/ 598551 h 1972329"/>
                    <a:gd name="connsiteX4375" fmla="*/ 713312 w 1446440"/>
                    <a:gd name="connsiteY4375" fmla="*/ 595333 h 1972329"/>
                    <a:gd name="connsiteX4376" fmla="*/ 716390 w 1446440"/>
                    <a:gd name="connsiteY4376" fmla="*/ 592188 h 1972329"/>
                    <a:gd name="connsiteX4377" fmla="*/ 720198 w 1446440"/>
                    <a:gd name="connsiteY4377" fmla="*/ 588314 h 1972329"/>
                    <a:gd name="connsiteX4378" fmla="*/ 720791 w 1446440"/>
                    <a:gd name="connsiteY4378" fmla="*/ 587719 h 1972329"/>
                    <a:gd name="connsiteX4379" fmla="*/ 720989 w 1446440"/>
                    <a:gd name="connsiteY4379" fmla="*/ 586420 h 1972329"/>
                    <a:gd name="connsiteX4380" fmla="*/ 721335 w 1446440"/>
                    <a:gd name="connsiteY4380" fmla="*/ 584266 h 1972329"/>
                    <a:gd name="connsiteX4381" fmla="*/ 720309 w 1446440"/>
                    <a:gd name="connsiteY4381" fmla="*/ 581233 h 1972329"/>
                    <a:gd name="connsiteX4382" fmla="*/ 719926 w 1446440"/>
                    <a:gd name="connsiteY4382" fmla="*/ 580057 h 1972329"/>
                    <a:gd name="connsiteX4383" fmla="*/ 715686 w 1446440"/>
                    <a:gd name="connsiteY4383" fmla="*/ 578559 h 1972329"/>
                    <a:gd name="connsiteX4384" fmla="*/ 709109 w 1446440"/>
                    <a:gd name="connsiteY4384" fmla="*/ 577247 h 1972329"/>
                    <a:gd name="connsiteX4385" fmla="*/ 705289 w 1446440"/>
                    <a:gd name="connsiteY4385" fmla="*/ 574189 h 1972329"/>
                    <a:gd name="connsiteX4386" fmla="*/ 697427 w 1446440"/>
                    <a:gd name="connsiteY4386" fmla="*/ 566477 h 1972329"/>
                    <a:gd name="connsiteX4387" fmla="*/ 692816 w 1446440"/>
                    <a:gd name="connsiteY4387" fmla="*/ 563172 h 1972329"/>
                    <a:gd name="connsiteX4388" fmla="*/ 689763 w 1446440"/>
                    <a:gd name="connsiteY4388" fmla="*/ 560981 h 1972329"/>
                    <a:gd name="connsiteX4389" fmla="*/ 686635 w 1446440"/>
                    <a:gd name="connsiteY4389" fmla="*/ 557651 h 1972329"/>
                    <a:gd name="connsiteX4390" fmla="*/ 685918 w 1446440"/>
                    <a:gd name="connsiteY4390" fmla="*/ 555942 h 1972329"/>
                    <a:gd name="connsiteX4391" fmla="*/ 684880 w 1446440"/>
                    <a:gd name="connsiteY4391" fmla="*/ 553429 h 1972329"/>
                    <a:gd name="connsiteX4392" fmla="*/ 685263 w 1446440"/>
                    <a:gd name="connsiteY4392" fmla="*/ 550223 h 1972329"/>
                    <a:gd name="connsiteX4393" fmla="*/ 685547 w 1446440"/>
                    <a:gd name="connsiteY4393" fmla="*/ 547760 h 1972329"/>
                    <a:gd name="connsiteX4394" fmla="*/ 705549 w 1446440"/>
                    <a:gd name="connsiteY4394" fmla="*/ 514609 h 1972329"/>
                    <a:gd name="connsiteX4395" fmla="*/ 706921 w 1446440"/>
                    <a:gd name="connsiteY4395" fmla="*/ 513594 h 1972329"/>
                    <a:gd name="connsiteX4396" fmla="*/ 710778 w 1446440"/>
                    <a:gd name="connsiteY4396" fmla="*/ 510771 h 1972329"/>
                    <a:gd name="connsiteX4397" fmla="*/ 712360 w 1446440"/>
                    <a:gd name="connsiteY4397" fmla="*/ 506736 h 1972329"/>
                    <a:gd name="connsiteX4398" fmla="*/ 713621 w 1446440"/>
                    <a:gd name="connsiteY4398" fmla="*/ 502378 h 1972329"/>
                    <a:gd name="connsiteX4399" fmla="*/ 713522 w 1446440"/>
                    <a:gd name="connsiteY4399" fmla="*/ 501883 h 1972329"/>
                    <a:gd name="connsiteX4400" fmla="*/ 713114 w 1446440"/>
                    <a:gd name="connsiteY4400" fmla="*/ 499803 h 1972329"/>
                    <a:gd name="connsiteX4401" fmla="*/ 710247 w 1446440"/>
                    <a:gd name="connsiteY4401" fmla="*/ 497006 h 1972329"/>
                    <a:gd name="connsiteX4402" fmla="*/ 709332 w 1446440"/>
                    <a:gd name="connsiteY4402" fmla="*/ 496114 h 1972329"/>
                    <a:gd name="connsiteX4403" fmla="*/ 701914 w 1446440"/>
                    <a:gd name="connsiteY4403" fmla="*/ 489900 h 1972329"/>
                    <a:gd name="connsiteX4404" fmla="*/ 700431 w 1446440"/>
                    <a:gd name="connsiteY4404" fmla="*/ 488662 h 1972329"/>
                    <a:gd name="connsiteX4405" fmla="*/ 699652 w 1446440"/>
                    <a:gd name="connsiteY4405" fmla="*/ 487771 h 1972329"/>
                    <a:gd name="connsiteX4406" fmla="*/ 696673 w 1446440"/>
                    <a:gd name="connsiteY4406" fmla="*/ 484329 h 1972329"/>
                    <a:gd name="connsiteX4407" fmla="*/ 696722 w 1446440"/>
                    <a:gd name="connsiteY4407" fmla="*/ 480480 h 1972329"/>
                    <a:gd name="connsiteX4408" fmla="*/ 696760 w 1446440"/>
                    <a:gd name="connsiteY4408" fmla="*/ 477372 h 1972329"/>
                    <a:gd name="connsiteX4409" fmla="*/ 698416 w 1446440"/>
                    <a:gd name="connsiteY4409" fmla="*/ 472062 h 1972329"/>
                    <a:gd name="connsiteX4410" fmla="*/ 698886 w 1446440"/>
                    <a:gd name="connsiteY4410" fmla="*/ 471084 h 1972329"/>
                    <a:gd name="connsiteX4411" fmla="*/ 699034 w 1446440"/>
                    <a:gd name="connsiteY4411" fmla="*/ 470799 h 1972329"/>
                    <a:gd name="connsiteX4412" fmla="*/ 701853 w 1446440"/>
                    <a:gd name="connsiteY4412" fmla="*/ 464956 h 1972329"/>
                    <a:gd name="connsiteX4413" fmla="*/ 702817 w 1446440"/>
                    <a:gd name="connsiteY4413" fmla="*/ 459943 h 1972329"/>
                    <a:gd name="connsiteX4414" fmla="*/ 702681 w 1446440"/>
                    <a:gd name="connsiteY4414" fmla="*/ 459534 h 1972329"/>
                    <a:gd name="connsiteX4415" fmla="*/ 702248 w 1446440"/>
                    <a:gd name="connsiteY4415" fmla="*/ 458321 h 1972329"/>
                    <a:gd name="connsiteX4416" fmla="*/ 698997 w 1446440"/>
                    <a:gd name="connsiteY4416" fmla="*/ 456885 h 1972329"/>
                    <a:gd name="connsiteX4417" fmla="*/ 693014 w 1446440"/>
                    <a:gd name="connsiteY4417" fmla="*/ 455189 h 1972329"/>
                    <a:gd name="connsiteX4418" fmla="*/ 692086 w 1446440"/>
                    <a:gd name="connsiteY4418" fmla="*/ 454929 h 1972329"/>
                    <a:gd name="connsiteX4419" fmla="*/ 691023 w 1446440"/>
                    <a:gd name="connsiteY4419" fmla="*/ 454459 h 1972329"/>
                    <a:gd name="connsiteX4420" fmla="*/ 685572 w 1446440"/>
                    <a:gd name="connsiteY4420" fmla="*/ 452045 h 1972329"/>
                    <a:gd name="connsiteX4421" fmla="*/ 676807 w 1446440"/>
                    <a:gd name="connsiteY4421" fmla="*/ 447452 h 1972329"/>
                    <a:gd name="connsiteX4422" fmla="*/ 673741 w 1446440"/>
                    <a:gd name="connsiteY4422" fmla="*/ 445051 h 1972329"/>
                    <a:gd name="connsiteX4423" fmla="*/ 672023 w 1446440"/>
                    <a:gd name="connsiteY4423" fmla="*/ 443714 h 1972329"/>
                    <a:gd name="connsiteX4424" fmla="*/ 670255 w 1446440"/>
                    <a:gd name="connsiteY4424" fmla="*/ 441659 h 1972329"/>
                    <a:gd name="connsiteX4425" fmla="*/ 668883 w 1446440"/>
                    <a:gd name="connsiteY4425" fmla="*/ 440062 h 1972329"/>
                    <a:gd name="connsiteX4426" fmla="*/ 668920 w 1446440"/>
                    <a:gd name="connsiteY4426" fmla="*/ 439604 h 1972329"/>
                    <a:gd name="connsiteX4427" fmla="*/ 669168 w 1446440"/>
                    <a:gd name="connsiteY4427" fmla="*/ 435321 h 1972329"/>
                    <a:gd name="connsiteX4428" fmla="*/ 671875 w 1446440"/>
                    <a:gd name="connsiteY4428" fmla="*/ 429119 h 1972329"/>
                    <a:gd name="connsiteX4429" fmla="*/ 680306 w 1446440"/>
                    <a:gd name="connsiteY4429" fmla="*/ 419067 h 1972329"/>
                    <a:gd name="connsiteX4430" fmla="*/ 680528 w 1446440"/>
                    <a:gd name="connsiteY4430" fmla="*/ 418807 h 1972329"/>
                    <a:gd name="connsiteX4431" fmla="*/ 682877 w 1446440"/>
                    <a:gd name="connsiteY4431" fmla="*/ 412915 h 1972329"/>
                    <a:gd name="connsiteX4432" fmla="*/ 682865 w 1446440"/>
                    <a:gd name="connsiteY4432" fmla="*/ 409795 h 1972329"/>
                    <a:gd name="connsiteX4433" fmla="*/ 682852 w 1446440"/>
                    <a:gd name="connsiteY4433" fmla="*/ 407839 h 1972329"/>
                    <a:gd name="connsiteX4434" fmla="*/ 678748 w 1446440"/>
                    <a:gd name="connsiteY4434" fmla="*/ 404658 h 1972329"/>
                    <a:gd name="connsiteX4435" fmla="*/ 675596 w 1446440"/>
                    <a:gd name="connsiteY4435" fmla="*/ 403272 h 1972329"/>
                    <a:gd name="connsiteX4436" fmla="*/ 670503 w 1446440"/>
                    <a:gd name="connsiteY4436" fmla="*/ 400622 h 1972329"/>
                    <a:gd name="connsiteX4437" fmla="*/ 668401 w 1446440"/>
                    <a:gd name="connsiteY4437" fmla="*/ 399521 h 1972329"/>
                    <a:gd name="connsiteX4438" fmla="*/ 664717 w 1446440"/>
                    <a:gd name="connsiteY4438" fmla="*/ 396277 h 1972329"/>
                    <a:gd name="connsiteX4439" fmla="*/ 663283 w 1446440"/>
                    <a:gd name="connsiteY4439" fmla="*/ 393145 h 1972329"/>
                    <a:gd name="connsiteX4440" fmla="*/ 663518 w 1446440"/>
                    <a:gd name="connsiteY4440" fmla="*/ 389184 h 1972329"/>
                    <a:gd name="connsiteX4441" fmla="*/ 665891 w 1446440"/>
                    <a:gd name="connsiteY4441" fmla="*/ 381682 h 1972329"/>
                    <a:gd name="connsiteX4442" fmla="*/ 666040 w 1446440"/>
                    <a:gd name="connsiteY4442" fmla="*/ 379244 h 1972329"/>
                    <a:gd name="connsiteX4443" fmla="*/ 660390 w 1446440"/>
                    <a:gd name="connsiteY4443" fmla="*/ 372460 h 1972329"/>
                    <a:gd name="connsiteX4444" fmla="*/ 659402 w 1446440"/>
                    <a:gd name="connsiteY4444" fmla="*/ 371259 h 1972329"/>
                    <a:gd name="connsiteX4445" fmla="*/ 658684 w 1446440"/>
                    <a:gd name="connsiteY4445" fmla="*/ 369241 h 1972329"/>
                    <a:gd name="connsiteX4446" fmla="*/ 657733 w 1446440"/>
                    <a:gd name="connsiteY4446" fmla="*/ 366592 h 1972329"/>
                    <a:gd name="connsiteX4447" fmla="*/ 648226 w 1446440"/>
                    <a:gd name="connsiteY4447" fmla="*/ 352356 h 1972329"/>
                    <a:gd name="connsiteX4448" fmla="*/ 644839 w 1446440"/>
                    <a:gd name="connsiteY4448" fmla="*/ 349435 h 1972329"/>
                    <a:gd name="connsiteX4449" fmla="*/ 643145 w 1446440"/>
                    <a:gd name="connsiteY4449" fmla="*/ 349348 h 1972329"/>
                    <a:gd name="connsiteX4450" fmla="*/ 641613 w 1446440"/>
                    <a:gd name="connsiteY4450" fmla="*/ 349262 h 1972329"/>
                    <a:gd name="connsiteX4451" fmla="*/ 639165 w 1446440"/>
                    <a:gd name="connsiteY4451" fmla="*/ 348952 h 1972329"/>
                    <a:gd name="connsiteX4452" fmla="*/ 637447 w 1446440"/>
                    <a:gd name="connsiteY4452" fmla="*/ 348742 h 1972329"/>
                    <a:gd name="connsiteX4453" fmla="*/ 636037 w 1446440"/>
                    <a:gd name="connsiteY4453" fmla="*/ 347504 h 1972329"/>
                    <a:gd name="connsiteX4454" fmla="*/ 633750 w 1446440"/>
                    <a:gd name="connsiteY4454" fmla="*/ 345498 h 1972329"/>
                    <a:gd name="connsiteX4455" fmla="*/ 633874 w 1446440"/>
                    <a:gd name="connsiteY4455" fmla="*/ 343369 h 1972329"/>
                    <a:gd name="connsiteX4456" fmla="*/ 634751 w 1446440"/>
                    <a:gd name="connsiteY4456" fmla="*/ 339445 h 1972329"/>
                    <a:gd name="connsiteX4457" fmla="*/ 634059 w 1446440"/>
                    <a:gd name="connsiteY4457" fmla="*/ 332067 h 1972329"/>
                    <a:gd name="connsiteX4458" fmla="*/ 633948 w 1446440"/>
                    <a:gd name="connsiteY4458" fmla="*/ 330854 h 1972329"/>
                    <a:gd name="connsiteX4459" fmla="*/ 633268 w 1446440"/>
                    <a:gd name="connsiteY4459" fmla="*/ 328848 h 1972329"/>
                    <a:gd name="connsiteX4460" fmla="*/ 632564 w 1446440"/>
                    <a:gd name="connsiteY4460" fmla="*/ 326806 h 1972329"/>
                    <a:gd name="connsiteX4461" fmla="*/ 628126 w 1446440"/>
                    <a:gd name="connsiteY4461" fmla="*/ 325358 h 1972329"/>
                    <a:gd name="connsiteX4462" fmla="*/ 625938 w 1446440"/>
                    <a:gd name="connsiteY4462" fmla="*/ 325432 h 1972329"/>
                    <a:gd name="connsiteX4463" fmla="*/ 624553 w 1446440"/>
                    <a:gd name="connsiteY4463" fmla="*/ 325481 h 1972329"/>
                    <a:gd name="connsiteX4464" fmla="*/ 619410 w 1446440"/>
                    <a:gd name="connsiteY4464" fmla="*/ 324912 h 1972329"/>
                    <a:gd name="connsiteX4465" fmla="*/ 615591 w 1446440"/>
                    <a:gd name="connsiteY4465" fmla="*/ 323798 h 1972329"/>
                    <a:gd name="connsiteX4466" fmla="*/ 612908 w 1446440"/>
                    <a:gd name="connsiteY4466" fmla="*/ 320988 h 1972329"/>
                    <a:gd name="connsiteX4467" fmla="*/ 610695 w 1446440"/>
                    <a:gd name="connsiteY4467" fmla="*/ 318673 h 1972329"/>
                    <a:gd name="connsiteX4468" fmla="*/ 606838 w 1446440"/>
                    <a:gd name="connsiteY4468" fmla="*/ 316259 h 1972329"/>
                    <a:gd name="connsiteX4469" fmla="*/ 605380 w 1446440"/>
                    <a:gd name="connsiteY4469" fmla="*/ 315343 h 1972329"/>
                    <a:gd name="connsiteX4470" fmla="*/ 598346 w 1446440"/>
                    <a:gd name="connsiteY4470" fmla="*/ 313771 h 1972329"/>
                    <a:gd name="connsiteX4471" fmla="*/ 596924 w 1446440"/>
                    <a:gd name="connsiteY4471" fmla="*/ 313102 h 1972329"/>
                    <a:gd name="connsiteX4472" fmla="*/ 596145 w 1446440"/>
                    <a:gd name="connsiteY4472" fmla="*/ 312743 h 1972329"/>
                    <a:gd name="connsiteX4473" fmla="*/ 594501 w 1446440"/>
                    <a:gd name="connsiteY4473" fmla="*/ 311010 h 1972329"/>
                    <a:gd name="connsiteX4474" fmla="*/ 588802 w 1446440"/>
                    <a:gd name="connsiteY4474" fmla="*/ 305044 h 1972329"/>
                    <a:gd name="connsiteX4475" fmla="*/ 584722 w 1446440"/>
                    <a:gd name="connsiteY4475" fmla="*/ 302704 h 1972329"/>
                    <a:gd name="connsiteX4476" fmla="*/ 583635 w 1446440"/>
                    <a:gd name="connsiteY4476" fmla="*/ 301813 h 1972329"/>
                    <a:gd name="connsiteX4477" fmla="*/ 582362 w 1446440"/>
                    <a:gd name="connsiteY4477" fmla="*/ 300798 h 1972329"/>
                    <a:gd name="connsiteX4478" fmla="*/ 580693 w 1446440"/>
                    <a:gd name="connsiteY4478" fmla="*/ 299448 h 1972329"/>
                    <a:gd name="connsiteX4479" fmla="*/ 579988 w 1446440"/>
                    <a:gd name="connsiteY4479" fmla="*/ 294831 h 1972329"/>
                    <a:gd name="connsiteX4480" fmla="*/ 582671 w 1446440"/>
                    <a:gd name="connsiteY4480" fmla="*/ 287329 h 1972329"/>
                    <a:gd name="connsiteX4481" fmla="*/ 583054 w 1446440"/>
                    <a:gd name="connsiteY4481" fmla="*/ 286896 h 1972329"/>
                    <a:gd name="connsiteX4482" fmla="*/ 588567 w 1446440"/>
                    <a:gd name="connsiteY4482" fmla="*/ 280607 h 1972329"/>
                    <a:gd name="connsiteX4483" fmla="*/ 592066 w 1446440"/>
                    <a:gd name="connsiteY4483" fmla="*/ 280025 h 1972329"/>
                    <a:gd name="connsiteX4484" fmla="*/ 592820 w 1446440"/>
                    <a:gd name="connsiteY4484" fmla="*/ 279902 h 1972329"/>
                    <a:gd name="connsiteX4485" fmla="*/ 593030 w 1446440"/>
                    <a:gd name="connsiteY4485" fmla="*/ 278998 h 1972329"/>
                    <a:gd name="connsiteX4486" fmla="*/ 593240 w 1446440"/>
                    <a:gd name="connsiteY4486" fmla="*/ 278094 h 1972329"/>
                    <a:gd name="connsiteX4487" fmla="*/ 592906 w 1446440"/>
                    <a:gd name="connsiteY4487" fmla="*/ 272586 h 1972329"/>
                    <a:gd name="connsiteX4488" fmla="*/ 593314 w 1446440"/>
                    <a:gd name="connsiteY4488" fmla="*/ 271051 h 1972329"/>
                    <a:gd name="connsiteX4489" fmla="*/ 593722 w 1446440"/>
                    <a:gd name="connsiteY4489" fmla="*/ 269565 h 1972329"/>
                    <a:gd name="connsiteX4490" fmla="*/ 594019 w 1446440"/>
                    <a:gd name="connsiteY4490" fmla="*/ 269355 h 1972329"/>
                    <a:gd name="connsiteX4491" fmla="*/ 596430 w 1446440"/>
                    <a:gd name="connsiteY4491" fmla="*/ 267572 h 1972329"/>
                    <a:gd name="connsiteX4492" fmla="*/ 604020 w 1446440"/>
                    <a:gd name="connsiteY4492" fmla="*/ 262658 h 1972329"/>
                    <a:gd name="connsiteX4493" fmla="*/ 605194 w 1446440"/>
                    <a:gd name="connsiteY4493" fmla="*/ 261903 h 1972329"/>
                    <a:gd name="connsiteX4494" fmla="*/ 607135 w 1446440"/>
                    <a:gd name="connsiteY4494" fmla="*/ 260764 h 1972329"/>
                    <a:gd name="connsiteX4495" fmla="*/ 612908 w 1446440"/>
                    <a:gd name="connsiteY4495" fmla="*/ 257409 h 1972329"/>
                    <a:gd name="connsiteX4496" fmla="*/ 618347 w 1446440"/>
                    <a:gd name="connsiteY4496" fmla="*/ 255280 h 1972329"/>
                    <a:gd name="connsiteX4497" fmla="*/ 621870 w 1446440"/>
                    <a:gd name="connsiteY4497" fmla="*/ 253893 h 1972329"/>
                    <a:gd name="connsiteX4498" fmla="*/ 623193 w 1446440"/>
                    <a:gd name="connsiteY4498" fmla="*/ 252965 h 1972329"/>
                    <a:gd name="connsiteX4499" fmla="*/ 623898 w 1446440"/>
                    <a:gd name="connsiteY4499" fmla="*/ 252470 h 1972329"/>
                    <a:gd name="connsiteX4500" fmla="*/ 625369 w 1446440"/>
                    <a:gd name="connsiteY4500" fmla="*/ 249499 h 1972329"/>
                    <a:gd name="connsiteX4501" fmla="*/ 626086 w 1446440"/>
                    <a:gd name="connsiteY4501" fmla="*/ 247308 h 1972329"/>
                    <a:gd name="connsiteX4502" fmla="*/ 627347 w 1446440"/>
                    <a:gd name="connsiteY4502" fmla="*/ 243495 h 1972329"/>
                    <a:gd name="connsiteX4503" fmla="*/ 628904 w 1446440"/>
                    <a:gd name="connsiteY4503" fmla="*/ 242765 h 1972329"/>
                    <a:gd name="connsiteX4504" fmla="*/ 629646 w 1446440"/>
                    <a:gd name="connsiteY4504" fmla="*/ 242430 h 1972329"/>
                    <a:gd name="connsiteX4505" fmla="*/ 629869 w 1446440"/>
                    <a:gd name="connsiteY4505" fmla="*/ 242381 h 1972329"/>
                    <a:gd name="connsiteX4506" fmla="*/ 634888 w 1446440"/>
                    <a:gd name="connsiteY4506" fmla="*/ 241477 h 1972329"/>
                    <a:gd name="connsiteX4507" fmla="*/ 639598 w 1446440"/>
                    <a:gd name="connsiteY4507" fmla="*/ 238667 h 1972329"/>
                    <a:gd name="connsiteX4508" fmla="*/ 645099 w 1446440"/>
                    <a:gd name="connsiteY4508" fmla="*/ 233455 h 1972329"/>
                    <a:gd name="connsiteX4509" fmla="*/ 649648 w 1446440"/>
                    <a:gd name="connsiteY4509" fmla="*/ 222104 h 1972329"/>
                    <a:gd name="connsiteX4510" fmla="*/ 651267 w 1446440"/>
                    <a:gd name="connsiteY4510" fmla="*/ 219863 h 1972329"/>
                    <a:gd name="connsiteX4511" fmla="*/ 651774 w 1446440"/>
                    <a:gd name="connsiteY4511" fmla="*/ 219158 h 1972329"/>
                    <a:gd name="connsiteX4512" fmla="*/ 653208 w 1446440"/>
                    <a:gd name="connsiteY4512" fmla="*/ 218861 h 1972329"/>
                    <a:gd name="connsiteX4513" fmla="*/ 656373 w 1446440"/>
                    <a:gd name="connsiteY4513" fmla="*/ 218180 h 1972329"/>
                    <a:gd name="connsiteX4514" fmla="*/ 656571 w 1446440"/>
                    <a:gd name="connsiteY4514" fmla="*/ 217994 h 1972329"/>
                    <a:gd name="connsiteX4515" fmla="*/ 657621 w 1446440"/>
                    <a:gd name="connsiteY4515" fmla="*/ 216929 h 1972329"/>
                    <a:gd name="connsiteX4516" fmla="*/ 659834 w 1446440"/>
                    <a:gd name="connsiteY4516" fmla="*/ 214701 h 1972329"/>
                    <a:gd name="connsiteX4517" fmla="*/ 664655 w 1446440"/>
                    <a:gd name="connsiteY4517" fmla="*/ 210071 h 1972329"/>
                    <a:gd name="connsiteX4518" fmla="*/ 675126 w 1446440"/>
                    <a:gd name="connsiteY4518" fmla="*/ 208796 h 1972329"/>
                    <a:gd name="connsiteX4519" fmla="*/ 675138 w 1446440"/>
                    <a:gd name="connsiteY4519" fmla="*/ 208450 h 1972329"/>
                    <a:gd name="connsiteX4520" fmla="*/ 675299 w 1446440"/>
                    <a:gd name="connsiteY4520" fmla="*/ 205751 h 1972329"/>
                    <a:gd name="connsiteX4521" fmla="*/ 676202 w 1446440"/>
                    <a:gd name="connsiteY4521" fmla="*/ 201530 h 1972329"/>
                    <a:gd name="connsiteX4522" fmla="*/ 679552 w 1446440"/>
                    <a:gd name="connsiteY4522" fmla="*/ 199871 h 1972329"/>
                    <a:gd name="connsiteX4523" fmla="*/ 689379 w 1446440"/>
                    <a:gd name="connsiteY4523" fmla="*/ 198559 h 1972329"/>
                    <a:gd name="connsiteX4524" fmla="*/ 690158 w 1446440"/>
                    <a:gd name="connsiteY4524" fmla="*/ 193942 h 1972329"/>
                    <a:gd name="connsiteX4525" fmla="*/ 690393 w 1446440"/>
                    <a:gd name="connsiteY4525" fmla="*/ 192518 h 1972329"/>
                    <a:gd name="connsiteX4526" fmla="*/ 686647 w 1446440"/>
                    <a:gd name="connsiteY4526" fmla="*/ 189881 h 1972329"/>
                    <a:gd name="connsiteX4527" fmla="*/ 685807 w 1446440"/>
                    <a:gd name="connsiteY4527" fmla="*/ 185734 h 1972329"/>
                    <a:gd name="connsiteX4528" fmla="*/ 685646 w 1446440"/>
                    <a:gd name="connsiteY4528" fmla="*/ 184942 h 1972329"/>
                    <a:gd name="connsiteX4529" fmla="*/ 688390 w 1446440"/>
                    <a:gd name="connsiteY4529" fmla="*/ 182652 h 1972329"/>
                    <a:gd name="connsiteX4530" fmla="*/ 696500 w 1446440"/>
                    <a:gd name="connsiteY4530" fmla="*/ 177589 h 1972329"/>
                    <a:gd name="connsiteX4531" fmla="*/ 702742 w 1446440"/>
                    <a:gd name="connsiteY4531" fmla="*/ 171213 h 1972329"/>
                    <a:gd name="connsiteX4532" fmla="*/ 704325 w 1446440"/>
                    <a:gd name="connsiteY4532" fmla="*/ 166435 h 1972329"/>
                    <a:gd name="connsiteX4533" fmla="*/ 705129 w 1446440"/>
                    <a:gd name="connsiteY4533" fmla="*/ 164021 h 1972329"/>
                    <a:gd name="connsiteX4534" fmla="*/ 705314 w 1446440"/>
                    <a:gd name="connsiteY4534" fmla="*/ 161100 h 1972329"/>
                    <a:gd name="connsiteX4535" fmla="*/ 705611 w 1446440"/>
                    <a:gd name="connsiteY4535" fmla="*/ 156111 h 1972329"/>
                    <a:gd name="connsiteX4536" fmla="*/ 707984 w 1446440"/>
                    <a:gd name="connsiteY4536" fmla="*/ 151877 h 1972329"/>
                    <a:gd name="connsiteX4537" fmla="*/ 709270 w 1446440"/>
                    <a:gd name="connsiteY4537" fmla="*/ 149600 h 1972329"/>
                    <a:gd name="connsiteX4538" fmla="*/ 710976 w 1446440"/>
                    <a:gd name="connsiteY4538" fmla="*/ 148993 h 1972329"/>
                    <a:gd name="connsiteX4539" fmla="*/ 715253 w 1446440"/>
                    <a:gd name="connsiteY4539" fmla="*/ 147470 h 1972329"/>
                    <a:gd name="connsiteX4540" fmla="*/ 720334 w 1446440"/>
                    <a:gd name="connsiteY4540" fmla="*/ 149575 h 1972329"/>
                    <a:gd name="connsiteX4541" fmla="*/ 724660 w 1446440"/>
                    <a:gd name="connsiteY4541" fmla="*/ 153474 h 1972329"/>
                    <a:gd name="connsiteX4542" fmla="*/ 730421 w 1446440"/>
                    <a:gd name="connsiteY4542" fmla="*/ 155009 h 1972329"/>
                    <a:gd name="connsiteX4543" fmla="*/ 733190 w 1446440"/>
                    <a:gd name="connsiteY4543" fmla="*/ 156507 h 1972329"/>
                    <a:gd name="connsiteX4544" fmla="*/ 735453 w 1446440"/>
                    <a:gd name="connsiteY4544" fmla="*/ 157720 h 1972329"/>
                    <a:gd name="connsiteX4545" fmla="*/ 740694 w 1446440"/>
                    <a:gd name="connsiteY4545" fmla="*/ 162214 h 1972329"/>
                    <a:gd name="connsiteX4546" fmla="*/ 745342 w 1446440"/>
                    <a:gd name="connsiteY4546" fmla="*/ 166200 h 1972329"/>
                    <a:gd name="connsiteX4547" fmla="*/ 748568 w 1446440"/>
                    <a:gd name="connsiteY4547" fmla="*/ 168478 h 1972329"/>
                    <a:gd name="connsiteX4548" fmla="*/ 756555 w 1446440"/>
                    <a:gd name="connsiteY4548" fmla="*/ 174135 h 1972329"/>
                    <a:gd name="connsiteX4549" fmla="*/ 761215 w 1446440"/>
                    <a:gd name="connsiteY4549" fmla="*/ 175286 h 1972329"/>
                    <a:gd name="connsiteX4550" fmla="*/ 761400 w 1446440"/>
                    <a:gd name="connsiteY4550" fmla="*/ 175336 h 1972329"/>
                    <a:gd name="connsiteX4551" fmla="*/ 762958 w 1446440"/>
                    <a:gd name="connsiteY4551" fmla="*/ 175720 h 1972329"/>
                    <a:gd name="connsiteX4552" fmla="*/ 765257 w 1446440"/>
                    <a:gd name="connsiteY4552" fmla="*/ 175843 h 1972329"/>
                    <a:gd name="connsiteX4553" fmla="*/ 766110 w 1446440"/>
                    <a:gd name="connsiteY4553" fmla="*/ 175893 h 1972329"/>
                    <a:gd name="connsiteX4554" fmla="*/ 770746 w 1446440"/>
                    <a:gd name="connsiteY4554" fmla="*/ 176153 h 1972329"/>
                    <a:gd name="connsiteX4555" fmla="*/ 773874 w 1446440"/>
                    <a:gd name="connsiteY4555" fmla="*/ 174890 h 1972329"/>
                    <a:gd name="connsiteX4556" fmla="*/ 774751 w 1446440"/>
                    <a:gd name="connsiteY4556" fmla="*/ 174544 h 1972329"/>
                    <a:gd name="connsiteX4557" fmla="*/ 775777 w 1446440"/>
                    <a:gd name="connsiteY4557" fmla="*/ 172130 h 1972329"/>
                    <a:gd name="connsiteX4558" fmla="*/ 777038 w 1446440"/>
                    <a:gd name="connsiteY4558" fmla="*/ 169171 h 1972329"/>
                    <a:gd name="connsiteX4559" fmla="*/ 776049 w 1446440"/>
                    <a:gd name="connsiteY4559" fmla="*/ 164244 h 1972329"/>
                    <a:gd name="connsiteX4560" fmla="*/ 772081 w 1446440"/>
                    <a:gd name="connsiteY4560" fmla="*/ 163514 h 1972329"/>
                    <a:gd name="connsiteX4561" fmla="*/ 766407 w 1446440"/>
                    <a:gd name="connsiteY4561" fmla="*/ 162486 h 1972329"/>
                    <a:gd name="connsiteX4562" fmla="*/ 763317 w 1446440"/>
                    <a:gd name="connsiteY4562" fmla="*/ 159874 h 1972329"/>
                    <a:gd name="connsiteX4563" fmla="*/ 763143 w 1446440"/>
                    <a:gd name="connsiteY4563" fmla="*/ 154947 h 1972329"/>
                    <a:gd name="connsiteX4564" fmla="*/ 763094 w 1446440"/>
                    <a:gd name="connsiteY4564" fmla="*/ 153140 h 1972329"/>
                    <a:gd name="connsiteX4565" fmla="*/ 763218 w 1446440"/>
                    <a:gd name="connsiteY4565" fmla="*/ 152236 h 1972329"/>
                    <a:gd name="connsiteX4566" fmla="*/ 764281 w 1446440"/>
                    <a:gd name="connsiteY4566" fmla="*/ 144660 h 1972329"/>
                    <a:gd name="connsiteX4567" fmla="*/ 767297 w 1446440"/>
                    <a:gd name="connsiteY4567" fmla="*/ 138124 h 1972329"/>
                    <a:gd name="connsiteX4568" fmla="*/ 782910 w 1446440"/>
                    <a:gd name="connsiteY4568" fmla="*/ 138384 h 1972329"/>
                    <a:gd name="connsiteX4569" fmla="*/ 786409 w 1446440"/>
                    <a:gd name="connsiteY4569" fmla="*/ 138285 h 1972329"/>
                    <a:gd name="connsiteX4570" fmla="*/ 790092 w 1446440"/>
                    <a:gd name="connsiteY4570" fmla="*/ 138174 h 1972329"/>
                    <a:gd name="connsiteX4571" fmla="*/ 792305 w 1446440"/>
                    <a:gd name="connsiteY4571" fmla="*/ 134027 h 1972329"/>
                    <a:gd name="connsiteX4572" fmla="*/ 792466 w 1446440"/>
                    <a:gd name="connsiteY4572" fmla="*/ 131601 h 1972329"/>
                    <a:gd name="connsiteX4573" fmla="*/ 795618 w 1446440"/>
                    <a:gd name="connsiteY4573" fmla="*/ 123232 h 1972329"/>
                    <a:gd name="connsiteX4574" fmla="*/ 796607 w 1446440"/>
                    <a:gd name="connsiteY4574" fmla="*/ 121375 h 1972329"/>
                    <a:gd name="connsiteX4575" fmla="*/ 797844 w 1446440"/>
                    <a:gd name="connsiteY4575" fmla="*/ 119085 h 1972329"/>
                    <a:gd name="connsiteX4576" fmla="*/ 806435 w 1446440"/>
                    <a:gd name="connsiteY4576" fmla="*/ 117129 h 1972329"/>
                    <a:gd name="connsiteX4577" fmla="*/ 808697 w 1446440"/>
                    <a:gd name="connsiteY4577" fmla="*/ 117067 h 1972329"/>
                    <a:gd name="connsiteX4578" fmla="*/ 820812 w 1446440"/>
                    <a:gd name="connsiteY4578" fmla="*/ 116733 h 1972329"/>
                    <a:gd name="connsiteX4579" fmla="*/ 834484 w 1446440"/>
                    <a:gd name="connsiteY4579" fmla="*/ 107140 h 1972329"/>
                    <a:gd name="connsiteX4580" fmla="*/ 842310 w 1446440"/>
                    <a:gd name="connsiteY4580" fmla="*/ 106731 h 1972329"/>
                    <a:gd name="connsiteX4581" fmla="*/ 845610 w 1446440"/>
                    <a:gd name="connsiteY4581" fmla="*/ 106570 h 1972329"/>
                    <a:gd name="connsiteX4582" fmla="*/ 848417 w 1446440"/>
                    <a:gd name="connsiteY4582" fmla="*/ 103673 h 1972329"/>
                    <a:gd name="connsiteX4583" fmla="*/ 845771 w 1446440"/>
                    <a:gd name="connsiteY4583" fmla="*/ 94364 h 1972329"/>
                    <a:gd name="connsiteX4584" fmla="*/ 846439 w 1446440"/>
                    <a:gd name="connsiteY4584" fmla="*/ 92173 h 1972329"/>
                    <a:gd name="connsiteX4585" fmla="*/ 847427 w 1446440"/>
                    <a:gd name="connsiteY4585" fmla="*/ 88967 h 1972329"/>
                    <a:gd name="connsiteX4586" fmla="*/ 851371 w 1446440"/>
                    <a:gd name="connsiteY4586" fmla="*/ 88596 h 1972329"/>
                    <a:gd name="connsiteX4587" fmla="*/ 854869 w 1446440"/>
                    <a:gd name="connsiteY4587" fmla="*/ 88200 h 1972329"/>
                    <a:gd name="connsiteX4588" fmla="*/ 858603 w 1446440"/>
                    <a:gd name="connsiteY4588" fmla="*/ 87791 h 1972329"/>
                    <a:gd name="connsiteX4589" fmla="*/ 862299 w 1446440"/>
                    <a:gd name="connsiteY4589" fmla="*/ 86479 h 1972329"/>
                    <a:gd name="connsiteX4590" fmla="*/ 865958 w 1446440"/>
                    <a:gd name="connsiteY4590" fmla="*/ 85167 h 1972329"/>
                    <a:gd name="connsiteX4591" fmla="*/ 870223 w 1446440"/>
                    <a:gd name="connsiteY4591" fmla="*/ 86095 h 1972329"/>
                    <a:gd name="connsiteX4592" fmla="*/ 873684 w 1446440"/>
                    <a:gd name="connsiteY4592" fmla="*/ 86850 h 1972329"/>
                    <a:gd name="connsiteX4593" fmla="*/ 875662 w 1446440"/>
                    <a:gd name="connsiteY4593" fmla="*/ 85885 h 1972329"/>
                    <a:gd name="connsiteX4594" fmla="*/ 880434 w 1446440"/>
                    <a:gd name="connsiteY4594" fmla="*/ 83582 h 1972329"/>
                    <a:gd name="connsiteX4595" fmla="*/ 878506 w 1446440"/>
                    <a:gd name="connsiteY4595" fmla="*/ 80685 h 1972329"/>
                    <a:gd name="connsiteX4596" fmla="*/ 877467 w 1446440"/>
                    <a:gd name="connsiteY4596" fmla="*/ 79138 h 1972329"/>
                    <a:gd name="connsiteX4597" fmla="*/ 877022 w 1446440"/>
                    <a:gd name="connsiteY4597" fmla="*/ 78012 h 1972329"/>
                    <a:gd name="connsiteX4598" fmla="*/ 875242 w 1446440"/>
                    <a:gd name="connsiteY4598" fmla="*/ 73506 h 1972329"/>
                    <a:gd name="connsiteX4599" fmla="*/ 884118 w 1446440"/>
                    <a:gd name="connsiteY4599" fmla="*/ 58168 h 1972329"/>
                    <a:gd name="connsiteX4600" fmla="*/ 886244 w 1446440"/>
                    <a:gd name="connsiteY4600" fmla="*/ 55556 h 1972329"/>
                    <a:gd name="connsiteX4601" fmla="*/ 888395 w 1446440"/>
                    <a:gd name="connsiteY4601" fmla="*/ 52932 h 1972329"/>
                    <a:gd name="connsiteX4602" fmla="*/ 895441 w 1446440"/>
                    <a:gd name="connsiteY4602" fmla="*/ 54058 h 1972329"/>
                    <a:gd name="connsiteX4603" fmla="*/ 906493 w 1446440"/>
                    <a:gd name="connsiteY4603" fmla="*/ 55841 h 1972329"/>
                    <a:gd name="connsiteX4604" fmla="*/ 909794 w 1446440"/>
                    <a:gd name="connsiteY4604" fmla="*/ 55420 h 1972329"/>
                    <a:gd name="connsiteX4605" fmla="*/ 912786 w 1446440"/>
                    <a:gd name="connsiteY4605" fmla="*/ 53476 h 1972329"/>
                    <a:gd name="connsiteX4606" fmla="*/ 913601 w 1446440"/>
                    <a:gd name="connsiteY4606" fmla="*/ 52944 h 1972329"/>
                    <a:gd name="connsiteX4607" fmla="*/ 916642 w 1446440"/>
                    <a:gd name="connsiteY4607" fmla="*/ 50951 h 1972329"/>
                    <a:gd name="connsiteX4608" fmla="*/ 923083 w 1446440"/>
                    <a:gd name="connsiteY4608" fmla="*/ 51347 h 1972329"/>
                    <a:gd name="connsiteX4609" fmla="*/ 925753 w 1446440"/>
                    <a:gd name="connsiteY4609" fmla="*/ 51508 h 1972329"/>
                    <a:gd name="connsiteX4610" fmla="*/ 932392 w 1446440"/>
                    <a:gd name="connsiteY4610" fmla="*/ 50072 h 1972329"/>
                    <a:gd name="connsiteX4611" fmla="*/ 938634 w 1446440"/>
                    <a:gd name="connsiteY4611" fmla="*/ 44959 h 1972329"/>
                    <a:gd name="connsiteX4612" fmla="*/ 952492 w 1446440"/>
                    <a:gd name="connsiteY4612" fmla="*/ 44799 h 1972329"/>
                    <a:gd name="connsiteX4613" fmla="*/ 963507 w 1446440"/>
                    <a:gd name="connsiteY4613" fmla="*/ 44662 h 1972329"/>
                    <a:gd name="connsiteX4614" fmla="*/ 963915 w 1446440"/>
                    <a:gd name="connsiteY4614" fmla="*/ 44411 h 1972329"/>
                    <a:gd name="connsiteX4615" fmla="*/ 966239 w 1446440"/>
                    <a:gd name="connsiteY4615" fmla="*/ 42995 h 1972329"/>
                    <a:gd name="connsiteX4616" fmla="*/ 967153 w 1446440"/>
                    <a:gd name="connsiteY4616" fmla="*/ 39389 h 1972329"/>
                    <a:gd name="connsiteX4617" fmla="*/ 972630 w 1446440"/>
                    <a:gd name="connsiteY4617" fmla="*/ 34352 h 1972329"/>
                    <a:gd name="connsiteX4618" fmla="*/ 978353 w 1446440"/>
                    <a:gd name="connsiteY4618" fmla="*/ 29097 h 1972329"/>
                    <a:gd name="connsiteX4619" fmla="*/ 980727 w 1446440"/>
                    <a:gd name="connsiteY4619" fmla="*/ 27827 h 1972329"/>
                    <a:gd name="connsiteX4620" fmla="*/ 984473 w 1446440"/>
                    <a:gd name="connsiteY4620" fmla="*/ 25815 h 1972329"/>
                    <a:gd name="connsiteX4621" fmla="*/ 1002373 w 1446440"/>
                    <a:gd name="connsiteY4621" fmla="*/ 22664 h 1972329"/>
                    <a:gd name="connsiteX4622" fmla="*/ 1003856 w 1446440"/>
                    <a:gd name="connsiteY4622" fmla="*/ 20314 h 1972329"/>
                    <a:gd name="connsiteX4623" fmla="*/ 1011125 w 1446440"/>
                    <a:gd name="connsiteY4623" fmla="*/ 19829 h 1972329"/>
                    <a:gd name="connsiteX4624" fmla="*/ 1012955 w 1446440"/>
                    <a:gd name="connsiteY4624" fmla="*/ 20269 h 1972329"/>
                    <a:gd name="connsiteX4625" fmla="*/ 1019729 w 1446440"/>
                    <a:gd name="connsiteY4625" fmla="*/ 21905 h 1972329"/>
                    <a:gd name="connsiteX4626" fmla="*/ 1024810 w 1446440"/>
                    <a:gd name="connsiteY4626" fmla="*/ 22228 h 1972329"/>
                    <a:gd name="connsiteX4627" fmla="*/ 1029557 w 1446440"/>
                    <a:gd name="connsiteY4627" fmla="*/ 22530 h 1972329"/>
                    <a:gd name="connsiteX4628" fmla="*/ 1034675 w 1446440"/>
                    <a:gd name="connsiteY4628" fmla="*/ 20914 h 1972329"/>
                    <a:gd name="connsiteX4629" fmla="*/ 1038890 w 1446440"/>
                    <a:gd name="connsiteY4629" fmla="*/ 19587 h 1972329"/>
                    <a:gd name="connsiteX4630" fmla="*/ 1040757 w 1446440"/>
                    <a:gd name="connsiteY4630" fmla="*/ 19883 h 1972329"/>
                    <a:gd name="connsiteX4631" fmla="*/ 1042636 w 1446440"/>
                    <a:gd name="connsiteY4631" fmla="*/ 20180 h 1972329"/>
                    <a:gd name="connsiteX4632" fmla="*/ 1046839 w 1446440"/>
                    <a:gd name="connsiteY4632" fmla="*/ 21251 h 1972329"/>
                    <a:gd name="connsiteX4633" fmla="*/ 1048236 w 1446440"/>
                    <a:gd name="connsiteY4633" fmla="*/ 21604 h 1972329"/>
                    <a:gd name="connsiteX4634" fmla="*/ 1052006 w 1446440"/>
                    <a:gd name="connsiteY4634" fmla="*/ 20782 h 1972329"/>
                    <a:gd name="connsiteX4635" fmla="*/ 1053243 w 1446440"/>
                    <a:gd name="connsiteY4635" fmla="*/ 20511 h 1972329"/>
                    <a:gd name="connsiteX4636" fmla="*/ 1061105 w 1446440"/>
                    <a:gd name="connsiteY4636" fmla="*/ 22083 h 1972329"/>
                    <a:gd name="connsiteX4637" fmla="*/ 1061871 w 1446440"/>
                    <a:gd name="connsiteY4637" fmla="*/ 22132 h 1972329"/>
                    <a:gd name="connsiteX4638" fmla="*/ 1074703 w 1446440"/>
                    <a:gd name="connsiteY4638" fmla="*/ 22968 h 1972329"/>
                    <a:gd name="connsiteX4639" fmla="*/ 1075370 w 1446440"/>
                    <a:gd name="connsiteY4639" fmla="*/ 22943 h 1972329"/>
                    <a:gd name="connsiteX4640" fmla="*/ 1076767 w 1446440"/>
                    <a:gd name="connsiteY4640" fmla="*/ 22890 h 1972329"/>
                    <a:gd name="connsiteX4641" fmla="*/ 1078139 w 1446440"/>
                    <a:gd name="connsiteY4641" fmla="*/ 22838 h 1972329"/>
                    <a:gd name="connsiteX4642" fmla="*/ 1082417 w 1446440"/>
                    <a:gd name="connsiteY4642" fmla="*/ 21679 h 1972329"/>
                    <a:gd name="connsiteX4643" fmla="*/ 1085495 w 1446440"/>
                    <a:gd name="connsiteY4643" fmla="*/ 20843 h 1972329"/>
                    <a:gd name="connsiteX4644" fmla="*/ 1086780 w 1446440"/>
                    <a:gd name="connsiteY4644" fmla="*/ 20927 h 1972329"/>
                    <a:gd name="connsiteX4645" fmla="*/ 1090415 w 1446440"/>
                    <a:gd name="connsiteY4645" fmla="*/ 21164 h 1972329"/>
                    <a:gd name="connsiteX4646" fmla="*/ 1091441 w 1446440"/>
                    <a:gd name="connsiteY4646" fmla="*/ 20549 h 1972329"/>
                    <a:gd name="connsiteX4647" fmla="*/ 1091997 w 1446440"/>
                    <a:gd name="connsiteY4647" fmla="*/ 20208 h 1972329"/>
                    <a:gd name="connsiteX4648" fmla="*/ 1097115 w 1446440"/>
                    <a:gd name="connsiteY4648" fmla="*/ 14402 h 1972329"/>
                    <a:gd name="connsiteX4649" fmla="*/ 1099069 w 1446440"/>
                    <a:gd name="connsiteY4649" fmla="*/ 12176 h 1972329"/>
                    <a:gd name="connsiteX4650" fmla="*/ 1103655 w 1446440"/>
                    <a:gd name="connsiteY4650" fmla="*/ 11771 h 1972329"/>
                    <a:gd name="connsiteX4651" fmla="*/ 1105348 w 1446440"/>
                    <a:gd name="connsiteY4651" fmla="*/ 12520 h 1972329"/>
                    <a:gd name="connsiteX4652" fmla="*/ 1112110 w 1446440"/>
                    <a:gd name="connsiteY4652" fmla="*/ 15520 h 1972329"/>
                    <a:gd name="connsiteX4653" fmla="*/ 1120801 w 1446440"/>
                    <a:gd name="connsiteY4653" fmla="*/ 16098 h 1972329"/>
                    <a:gd name="connsiteX4654" fmla="*/ 1121419 w 1446440"/>
                    <a:gd name="connsiteY4654" fmla="*/ 15630 h 1972329"/>
                    <a:gd name="connsiteX4655" fmla="*/ 1126846 w 1446440"/>
                    <a:gd name="connsiteY4655" fmla="*/ 11545 h 1972329"/>
                    <a:gd name="connsiteX4656" fmla="*/ 1130628 w 1446440"/>
                    <a:gd name="connsiteY4656" fmla="*/ 8840 h 1972329"/>
                    <a:gd name="connsiteX4657" fmla="*/ 1134090 w 1446440"/>
                    <a:gd name="connsiteY4657" fmla="*/ 6364 h 1972329"/>
                    <a:gd name="connsiteX4658" fmla="*/ 1136402 w 1446440"/>
                    <a:gd name="connsiteY4658" fmla="*/ 6520 h 1972329"/>
                    <a:gd name="connsiteX4659" fmla="*/ 1138998 w 1446440"/>
                    <a:gd name="connsiteY4659" fmla="*/ 6696 h 1972329"/>
                    <a:gd name="connsiteX4660" fmla="*/ 1144845 w 1446440"/>
                    <a:gd name="connsiteY4660" fmla="*/ 6880 h 1972329"/>
                    <a:gd name="connsiteX4661" fmla="*/ 1148863 w 1446440"/>
                    <a:gd name="connsiteY4661" fmla="*/ 7008 h 1972329"/>
                    <a:gd name="connsiteX4662" fmla="*/ 1152423 w 1446440"/>
                    <a:gd name="connsiteY4662" fmla="*/ 5730 h 1972329"/>
                    <a:gd name="connsiteX4663" fmla="*/ 1155501 w 1446440"/>
                    <a:gd name="connsiteY4663" fmla="*/ 4624 h 1972329"/>
                    <a:gd name="connsiteX4664" fmla="*/ 1160421 w 1446440"/>
                    <a:gd name="connsiteY4664" fmla="*/ 6055 h 1972329"/>
                    <a:gd name="connsiteX4665" fmla="*/ 1166651 w 1446440"/>
                    <a:gd name="connsiteY4665" fmla="*/ 7863 h 1972329"/>
                    <a:gd name="connsiteX4666" fmla="*/ 1167900 w 1446440"/>
                    <a:gd name="connsiteY4666" fmla="*/ 8147 h 1972329"/>
                    <a:gd name="connsiteX4667" fmla="*/ 1168889 w 1446440"/>
                    <a:gd name="connsiteY4667" fmla="*/ 8369 h 1972329"/>
                    <a:gd name="connsiteX4668" fmla="*/ 1171930 w 1446440"/>
                    <a:gd name="connsiteY4668" fmla="*/ 7472 h 1972329"/>
                    <a:gd name="connsiteX4669" fmla="*/ 1176677 w 1446440"/>
                    <a:gd name="connsiteY4669" fmla="*/ 6069 h 1972329"/>
                    <a:gd name="connsiteX4670" fmla="*/ 1181238 w 1446440"/>
                    <a:gd name="connsiteY4670" fmla="*/ 7000 h 1972329"/>
                    <a:gd name="connsiteX4671" fmla="*/ 1181906 w 1446440"/>
                    <a:gd name="connsiteY4671" fmla="*/ 7137 h 1972329"/>
                    <a:gd name="connsiteX4672" fmla="*/ 1190362 w 1446440"/>
                    <a:gd name="connsiteY4672" fmla="*/ 5948 h 1972329"/>
                    <a:gd name="connsiteX4673" fmla="*/ 1193737 w 1446440"/>
                    <a:gd name="connsiteY4673" fmla="*/ 6535 h 1972329"/>
                    <a:gd name="connsiteX4674" fmla="*/ 1198422 w 1446440"/>
                    <a:gd name="connsiteY4674" fmla="*/ 9694 h 1972329"/>
                    <a:gd name="connsiteX4675" fmla="*/ 1200931 w 1446440"/>
                    <a:gd name="connsiteY4675" fmla="*/ 11639 h 1972329"/>
                    <a:gd name="connsiteX4676" fmla="*/ 1203577 w 1446440"/>
                    <a:gd name="connsiteY4676" fmla="*/ 11822 h 1972329"/>
                    <a:gd name="connsiteX4677" fmla="*/ 1206815 w 1446440"/>
                    <a:gd name="connsiteY4677" fmla="*/ 9623 h 1972329"/>
                    <a:gd name="connsiteX4678" fmla="*/ 1212341 w 1446440"/>
                    <a:gd name="connsiteY4678" fmla="*/ 7639 h 1972329"/>
                    <a:gd name="connsiteX4679" fmla="*/ 1215765 w 1446440"/>
                    <a:gd name="connsiteY4679" fmla="*/ 7877 h 1972329"/>
                    <a:gd name="connsiteX4680" fmla="*/ 1218473 w 1446440"/>
                    <a:gd name="connsiteY4680" fmla="*/ 9233 h 1972329"/>
                    <a:gd name="connsiteX4681" fmla="*/ 1220883 w 1446440"/>
                    <a:gd name="connsiteY4681" fmla="*/ 8314 h 1972329"/>
                    <a:gd name="connsiteX4682" fmla="*/ 1222998 w 1446440"/>
                    <a:gd name="connsiteY4682" fmla="*/ 7508 h 1972329"/>
                    <a:gd name="connsiteX4683" fmla="*/ 1227967 w 1446440"/>
                    <a:gd name="connsiteY4683" fmla="*/ 4064 h 1972329"/>
                    <a:gd name="connsiteX4684" fmla="*/ 1231045 w 1446440"/>
                    <a:gd name="connsiteY4684" fmla="*/ 3204 h 1972329"/>
                    <a:gd name="connsiteX4685" fmla="*/ 1232133 w 1446440"/>
                    <a:gd name="connsiteY4685" fmla="*/ 2898 h 1972329"/>
                    <a:gd name="connsiteX4686" fmla="*/ 1236138 w 1446440"/>
                    <a:gd name="connsiteY4686" fmla="*/ 3763 h 1972329"/>
                    <a:gd name="connsiteX4687" fmla="*/ 1237127 w 1446440"/>
                    <a:gd name="connsiteY4687" fmla="*/ 3955 h 1972329"/>
                    <a:gd name="connsiteX4688" fmla="*/ 1243222 w 1446440"/>
                    <a:gd name="connsiteY4688" fmla="*/ 5140 h 1972329"/>
                    <a:gd name="connsiteX4689" fmla="*/ 1248191 w 1446440"/>
                    <a:gd name="connsiteY4689" fmla="*/ 4308 h 1972329"/>
                    <a:gd name="connsiteX4690" fmla="*/ 1251801 w 1446440"/>
                    <a:gd name="connsiteY4690" fmla="*/ 3706 h 1972329"/>
                    <a:gd name="connsiteX4691" fmla="*/ 1256214 w 1446440"/>
                    <a:gd name="connsiteY4691" fmla="*/ 4019 h 1972329"/>
                    <a:gd name="connsiteX4692" fmla="*/ 1262692 w 1446440"/>
                    <a:gd name="connsiteY4692" fmla="*/ 4481 h 1972329"/>
                    <a:gd name="connsiteX4693" fmla="*/ 1264645 w 1446440"/>
                    <a:gd name="connsiteY4693" fmla="*/ 5033 h 1972329"/>
                    <a:gd name="connsiteX4694" fmla="*/ 1265449 w 1446440"/>
                    <a:gd name="connsiteY4694" fmla="*/ 5262 h 1972329"/>
                    <a:gd name="connsiteX4695" fmla="*/ 1267649 w 1446440"/>
                    <a:gd name="connsiteY4695" fmla="*/ 6678 h 1972329"/>
                    <a:gd name="connsiteX4696" fmla="*/ 1269009 w 1446440"/>
                    <a:gd name="connsiteY4696" fmla="*/ 7559 h 1972329"/>
                    <a:gd name="connsiteX4697" fmla="*/ 1275697 w 1446440"/>
                    <a:gd name="connsiteY4697" fmla="*/ 6289 h 1972329"/>
                    <a:gd name="connsiteX4698" fmla="*/ 1278305 w 1446440"/>
                    <a:gd name="connsiteY4698" fmla="*/ 5437 h 1972329"/>
                    <a:gd name="connsiteX4699" fmla="*/ 1283744 w 1446440"/>
                    <a:gd name="connsiteY4699" fmla="*/ 3658 h 1972329"/>
                    <a:gd name="connsiteX4700" fmla="*/ 1286118 w 1446440"/>
                    <a:gd name="connsiteY4700" fmla="*/ 1493 h 1972329"/>
                    <a:gd name="connsiteX4701" fmla="*/ 1289678 w 1446440"/>
                    <a:gd name="connsiteY4701" fmla="*/ 0 h 1972329"/>
                    <a:gd name="connsiteX4702" fmla="*/ 1295859 w 1446440"/>
                    <a:gd name="connsiteY4702" fmla="*/ 1030 h 1972329"/>
                    <a:gd name="connsiteX4703" fmla="*/ 1302089 w 1446440"/>
                    <a:gd name="connsiteY4703" fmla="*/ 1483 h 1972329"/>
                    <a:gd name="connsiteX4704" fmla="*/ 1309037 w 1446440"/>
                    <a:gd name="connsiteY4704" fmla="*/ 6638 h 197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Lst>
                  <a:rect l="l" t="t" r="r" b="b"/>
                  <a:pathLst>
                    <a:path w="1446440" h="1972329">
                      <a:moveTo>
                        <a:pt x="1309037" y="6638"/>
                      </a:moveTo>
                      <a:lnTo>
                        <a:pt x="1310681" y="9023"/>
                      </a:lnTo>
                      <a:lnTo>
                        <a:pt x="1311089" y="10457"/>
                      </a:lnTo>
                      <a:lnTo>
                        <a:pt x="1311806" y="11855"/>
                      </a:lnTo>
                      <a:lnTo>
                        <a:pt x="1313055" y="14269"/>
                      </a:lnTo>
                      <a:lnTo>
                        <a:pt x="1314872" y="16465"/>
                      </a:lnTo>
                      <a:lnTo>
                        <a:pt x="1315527" y="17802"/>
                      </a:lnTo>
                      <a:lnTo>
                        <a:pt x="1316405" y="18599"/>
                      </a:lnTo>
                      <a:lnTo>
                        <a:pt x="1318889" y="20854"/>
                      </a:lnTo>
                      <a:lnTo>
                        <a:pt x="1321931" y="22375"/>
                      </a:lnTo>
                      <a:lnTo>
                        <a:pt x="1323092" y="22955"/>
                      </a:lnTo>
                      <a:lnTo>
                        <a:pt x="1325577" y="23703"/>
                      </a:lnTo>
                      <a:lnTo>
                        <a:pt x="1330077" y="25053"/>
                      </a:lnTo>
                      <a:lnTo>
                        <a:pt x="1332129" y="25529"/>
                      </a:lnTo>
                      <a:lnTo>
                        <a:pt x="1333860" y="25527"/>
                      </a:lnTo>
                      <a:lnTo>
                        <a:pt x="1342068" y="26575"/>
                      </a:lnTo>
                      <a:lnTo>
                        <a:pt x="1343885" y="27052"/>
                      </a:lnTo>
                      <a:lnTo>
                        <a:pt x="1344232" y="27394"/>
                      </a:lnTo>
                      <a:lnTo>
                        <a:pt x="1345035" y="28197"/>
                      </a:lnTo>
                      <a:lnTo>
                        <a:pt x="1345530" y="29249"/>
                      </a:lnTo>
                      <a:lnTo>
                        <a:pt x="1346098" y="30679"/>
                      </a:lnTo>
                      <a:lnTo>
                        <a:pt x="1346766" y="33829"/>
                      </a:lnTo>
                      <a:lnTo>
                        <a:pt x="1348818" y="35831"/>
                      </a:lnTo>
                      <a:lnTo>
                        <a:pt x="1354739" y="36022"/>
                      </a:lnTo>
                      <a:lnTo>
                        <a:pt x="1356631" y="36500"/>
                      </a:lnTo>
                      <a:lnTo>
                        <a:pt x="1357953" y="37242"/>
                      </a:lnTo>
                      <a:lnTo>
                        <a:pt x="1359338" y="38025"/>
                      </a:lnTo>
                      <a:lnTo>
                        <a:pt x="1361254" y="39734"/>
                      </a:lnTo>
                      <a:lnTo>
                        <a:pt x="1361477" y="39932"/>
                      </a:lnTo>
                      <a:lnTo>
                        <a:pt x="1364233" y="44427"/>
                      </a:lnTo>
                      <a:lnTo>
                        <a:pt x="1364518" y="44898"/>
                      </a:lnTo>
                      <a:lnTo>
                        <a:pt x="1365420" y="45950"/>
                      </a:lnTo>
                      <a:lnTo>
                        <a:pt x="1365828" y="47472"/>
                      </a:lnTo>
                      <a:lnTo>
                        <a:pt x="1367645" y="51483"/>
                      </a:lnTo>
                      <a:lnTo>
                        <a:pt x="1368115" y="54145"/>
                      </a:lnTo>
                      <a:lnTo>
                        <a:pt x="1368214" y="54727"/>
                      </a:lnTo>
                      <a:lnTo>
                        <a:pt x="1368053" y="59876"/>
                      </a:lnTo>
                      <a:lnTo>
                        <a:pt x="1367954" y="60248"/>
                      </a:lnTo>
                      <a:lnTo>
                        <a:pt x="1367559" y="61795"/>
                      </a:lnTo>
                      <a:lnTo>
                        <a:pt x="1366743" y="63949"/>
                      </a:lnTo>
                      <a:lnTo>
                        <a:pt x="1365742" y="66561"/>
                      </a:lnTo>
                      <a:lnTo>
                        <a:pt x="1363739" y="68604"/>
                      </a:lnTo>
                      <a:lnTo>
                        <a:pt x="1363220" y="68888"/>
                      </a:lnTo>
                      <a:lnTo>
                        <a:pt x="1362293" y="69322"/>
                      </a:lnTo>
                      <a:lnTo>
                        <a:pt x="1358658" y="69420"/>
                      </a:lnTo>
                      <a:lnTo>
                        <a:pt x="1357039" y="68950"/>
                      </a:lnTo>
                      <a:lnTo>
                        <a:pt x="1354294" y="67526"/>
                      </a:lnTo>
                      <a:lnTo>
                        <a:pt x="1354072" y="67415"/>
                      </a:lnTo>
                      <a:lnTo>
                        <a:pt x="1353293" y="67106"/>
                      </a:lnTo>
                      <a:lnTo>
                        <a:pt x="1347829" y="64939"/>
                      </a:lnTo>
                      <a:lnTo>
                        <a:pt x="1344046" y="64085"/>
                      </a:lnTo>
                      <a:lnTo>
                        <a:pt x="1340028" y="63986"/>
                      </a:lnTo>
                      <a:lnTo>
                        <a:pt x="1337803" y="64370"/>
                      </a:lnTo>
                      <a:lnTo>
                        <a:pt x="1336740" y="64556"/>
                      </a:lnTo>
                      <a:lnTo>
                        <a:pt x="1332587" y="66375"/>
                      </a:lnTo>
                      <a:lnTo>
                        <a:pt x="1330819" y="66747"/>
                      </a:lnTo>
                      <a:lnTo>
                        <a:pt x="1322017" y="64184"/>
                      </a:lnTo>
                      <a:lnTo>
                        <a:pt x="1320756" y="64320"/>
                      </a:lnTo>
                      <a:lnTo>
                        <a:pt x="1320299" y="64370"/>
                      </a:lnTo>
                      <a:lnTo>
                        <a:pt x="1317332" y="65422"/>
                      </a:lnTo>
                      <a:lnTo>
                        <a:pt x="1316479" y="66066"/>
                      </a:lnTo>
                      <a:lnTo>
                        <a:pt x="1314946" y="67229"/>
                      </a:lnTo>
                      <a:lnTo>
                        <a:pt x="1313883" y="68566"/>
                      </a:lnTo>
                      <a:lnTo>
                        <a:pt x="1312869" y="69074"/>
                      </a:lnTo>
                      <a:lnTo>
                        <a:pt x="1312733" y="69136"/>
                      </a:lnTo>
                      <a:lnTo>
                        <a:pt x="1311336" y="69804"/>
                      </a:lnTo>
                      <a:lnTo>
                        <a:pt x="1310360" y="69990"/>
                      </a:lnTo>
                      <a:lnTo>
                        <a:pt x="1308209" y="70386"/>
                      </a:lnTo>
                      <a:lnTo>
                        <a:pt x="1303239" y="70139"/>
                      </a:lnTo>
                      <a:lnTo>
                        <a:pt x="1300408" y="70002"/>
                      </a:lnTo>
                      <a:lnTo>
                        <a:pt x="1295377" y="69557"/>
                      </a:lnTo>
                      <a:lnTo>
                        <a:pt x="1291310" y="69210"/>
                      </a:lnTo>
                      <a:lnTo>
                        <a:pt x="1286266" y="68764"/>
                      </a:lnTo>
                      <a:lnTo>
                        <a:pt x="1285092" y="67551"/>
                      </a:lnTo>
                      <a:lnTo>
                        <a:pt x="1284214" y="66660"/>
                      </a:lnTo>
                      <a:lnTo>
                        <a:pt x="1281087" y="61894"/>
                      </a:lnTo>
                      <a:lnTo>
                        <a:pt x="1279442" y="61325"/>
                      </a:lnTo>
                      <a:lnTo>
                        <a:pt x="1276129" y="61411"/>
                      </a:lnTo>
                      <a:lnTo>
                        <a:pt x="1275833" y="61424"/>
                      </a:lnTo>
                      <a:lnTo>
                        <a:pt x="1267859" y="63330"/>
                      </a:lnTo>
                      <a:lnTo>
                        <a:pt x="1262111" y="63045"/>
                      </a:lnTo>
                      <a:lnTo>
                        <a:pt x="1259589" y="62699"/>
                      </a:lnTo>
                      <a:lnTo>
                        <a:pt x="1255781" y="62179"/>
                      </a:lnTo>
                      <a:lnTo>
                        <a:pt x="1252407" y="61498"/>
                      </a:lnTo>
                      <a:lnTo>
                        <a:pt x="1248303" y="60656"/>
                      </a:lnTo>
                      <a:lnTo>
                        <a:pt x="1243172" y="57648"/>
                      </a:lnTo>
                      <a:lnTo>
                        <a:pt x="1242628" y="57314"/>
                      </a:lnTo>
                      <a:lnTo>
                        <a:pt x="1241232" y="56744"/>
                      </a:lnTo>
                      <a:lnTo>
                        <a:pt x="1240564" y="56299"/>
                      </a:lnTo>
                      <a:lnTo>
                        <a:pt x="1238685" y="55024"/>
                      </a:lnTo>
                      <a:lnTo>
                        <a:pt x="1236472" y="54281"/>
                      </a:lnTo>
                      <a:lnTo>
                        <a:pt x="1234989" y="53786"/>
                      </a:lnTo>
                      <a:lnTo>
                        <a:pt x="1233345" y="53600"/>
                      </a:lnTo>
                      <a:lnTo>
                        <a:pt x="1226620" y="54405"/>
                      </a:lnTo>
                      <a:lnTo>
                        <a:pt x="1224629" y="54652"/>
                      </a:lnTo>
                      <a:lnTo>
                        <a:pt x="1223776" y="54516"/>
                      </a:lnTo>
                      <a:lnTo>
                        <a:pt x="1222738" y="54355"/>
                      </a:lnTo>
                      <a:lnTo>
                        <a:pt x="1221564" y="54615"/>
                      </a:lnTo>
                      <a:lnTo>
                        <a:pt x="1218053" y="55407"/>
                      </a:lnTo>
                      <a:lnTo>
                        <a:pt x="1215086" y="56559"/>
                      </a:lnTo>
                      <a:lnTo>
                        <a:pt x="1211562" y="59319"/>
                      </a:lnTo>
                      <a:lnTo>
                        <a:pt x="1210747" y="59542"/>
                      </a:lnTo>
                      <a:lnTo>
                        <a:pt x="1210166" y="59703"/>
                      </a:lnTo>
                      <a:lnTo>
                        <a:pt x="1208769" y="60557"/>
                      </a:lnTo>
                      <a:lnTo>
                        <a:pt x="1207285" y="60743"/>
                      </a:lnTo>
                      <a:lnTo>
                        <a:pt x="1206519" y="61114"/>
                      </a:lnTo>
                      <a:lnTo>
                        <a:pt x="1205888" y="61411"/>
                      </a:lnTo>
                      <a:lnTo>
                        <a:pt x="1202761" y="62179"/>
                      </a:lnTo>
                      <a:lnTo>
                        <a:pt x="1197222" y="64221"/>
                      </a:lnTo>
                      <a:lnTo>
                        <a:pt x="1193971" y="65422"/>
                      </a:lnTo>
                      <a:lnTo>
                        <a:pt x="1192414" y="65608"/>
                      </a:lnTo>
                      <a:lnTo>
                        <a:pt x="1191487" y="65880"/>
                      </a:lnTo>
                      <a:lnTo>
                        <a:pt x="1186159" y="67415"/>
                      </a:lnTo>
                      <a:lnTo>
                        <a:pt x="1180991" y="67985"/>
                      </a:lnTo>
                      <a:lnTo>
                        <a:pt x="1176924" y="67638"/>
                      </a:lnTo>
                      <a:lnTo>
                        <a:pt x="1173092" y="67316"/>
                      </a:lnTo>
                      <a:lnTo>
                        <a:pt x="1171794" y="66994"/>
                      </a:lnTo>
                      <a:lnTo>
                        <a:pt x="1169643" y="66462"/>
                      </a:lnTo>
                      <a:lnTo>
                        <a:pt x="1163994" y="64209"/>
                      </a:lnTo>
                      <a:lnTo>
                        <a:pt x="1163153" y="63875"/>
                      </a:lnTo>
                      <a:lnTo>
                        <a:pt x="1161756" y="63701"/>
                      </a:lnTo>
                      <a:lnTo>
                        <a:pt x="1159370" y="63404"/>
                      </a:lnTo>
                      <a:lnTo>
                        <a:pt x="1154846" y="64828"/>
                      </a:lnTo>
                      <a:lnTo>
                        <a:pt x="1148269" y="70361"/>
                      </a:lnTo>
                      <a:lnTo>
                        <a:pt x="1146959" y="71215"/>
                      </a:lnTo>
                      <a:lnTo>
                        <a:pt x="1144165" y="72453"/>
                      </a:lnTo>
                      <a:lnTo>
                        <a:pt x="1137836" y="73605"/>
                      </a:lnTo>
                      <a:lnTo>
                        <a:pt x="1134139" y="73988"/>
                      </a:lnTo>
                      <a:lnTo>
                        <a:pt x="1132409" y="73889"/>
                      </a:lnTo>
                      <a:lnTo>
                        <a:pt x="1130987" y="74335"/>
                      </a:lnTo>
                      <a:lnTo>
                        <a:pt x="1130604" y="74459"/>
                      </a:lnTo>
                      <a:lnTo>
                        <a:pt x="1128465" y="76180"/>
                      </a:lnTo>
                      <a:lnTo>
                        <a:pt x="1127649" y="77504"/>
                      </a:lnTo>
                      <a:lnTo>
                        <a:pt x="1126908" y="81230"/>
                      </a:lnTo>
                      <a:lnTo>
                        <a:pt x="1126982" y="81923"/>
                      </a:lnTo>
                      <a:lnTo>
                        <a:pt x="1127068" y="82753"/>
                      </a:lnTo>
                      <a:lnTo>
                        <a:pt x="1128057" y="87519"/>
                      </a:lnTo>
                      <a:lnTo>
                        <a:pt x="1128243" y="87927"/>
                      </a:lnTo>
                      <a:lnTo>
                        <a:pt x="1129862" y="91530"/>
                      </a:lnTo>
                      <a:lnTo>
                        <a:pt x="1130270" y="92965"/>
                      </a:lnTo>
                      <a:lnTo>
                        <a:pt x="1132433" y="97051"/>
                      </a:lnTo>
                      <a:lnTo>
                        <a:pt x="1133645" y="99353"/>
                      </a:lnTo>
                      <a:lnTo>
                        <a:pt x="1134461" y="103834"/>
                      </a:lnTo>
                      <a:lnTo>
                        <a:pt x="1133830" y="105691"/>
                      </a:lnTo>
                      <a:lnTo>
                        <a:pt x="1130109" y="110036"/>
                      </a:lnTo>
                      <a:lnTo>
                        <a:pt x="1129528" y="111559"/>
                      </a:lnTo>
                      <a:lnTo>
                        <a:pt x="1128626" y="112995"/>
                      </a:lnTo>
                      <a:lnTo>
                        <a:pt x="1128527" y="113341"/>
                      </a:lnTo>
                      <a:lnTo>
                        <a:pt x="1127724" y="116325"/>
                      </a:lnTo>
                      <a:lnTo>
                        <a:pt x="1126908" y="117761"/>
                      </a:lnTo>
                      <a:lnTo>
                        <a:pt x="1125511" y="122811"/>
                      </a:lnTo>
                      <a:lnTo>
                        <a:pt x="1124163" y="126079"/>
                      </a:lnTo>
                      <a:lnTo>
                        <a:pt x="1123372" y="127107"/>
                      </a:lnTo>
                      <a:lnTo>
                        <a:pt x="1120096" y="130115"/>
                      </a:lnTo>
                      <a:lnTo>
                        <a:pt x="1119021" y="131105"/>
                      </a:lnTo>
                      <a:lnTo>
                        <a:pt x="1115399" y="133680"/>
                      </a:lnTo>
                      <a:lnTo>
                        <a:pt x="1113680" y="134683"/>
                      </a:lnTo>
                      <a:lnTo>
                        <a:pt x="1113037" y="135042"/>
                      </a:lnTo>
                      <a:lnTo>
                        <a:pt x="1110293" y="136639"/>
                      </a:lnTo>
                      <a:lnTo>
                        <a:pt x="1106844" y="137815"/>
                      </a:lnTo>
                      <a:lnTo>
                        <a:pt x="1104471" y="138632"/>
                      </a:lnTo>
                      <a:lnTo>
                        <a:pt x="1103766" y="139238"/>
                      </a:lnTo>
                      <a:lnTo>
                        <a:pt x="1102245" y="140538"/>
                      </a:lnTo>
                      <a:lnTo>
                        <a:pt x="1102666" y="143782"/>
                      </a:lnTo>
                      <a:lnTo>
                        <a:pt x="1102579" y="147322"/>
                      </a:lnTo>
                      <a:lnTo>
                        <a:pt x="1102245" y="148176"/>
                      </a:lnTo>
                      <a:lnTo>
                        <a:pt x="1101924" y="149030"/>
                      </a:lnTo>
                      <a:lnTo>
                        <a:pt x="1101714" y="149216"/>
                      </a:lnTo>
                      <a:lnTo>
                        <a:pt x="1100935" y="149884"/>
                      </a:lnTo>
                      <a:lnTo>
                        <a:pt x="1099538" y="150553"/>
                      </a:lnTo>
                      <a:lnTo>
                        <a:pt x="1091898" y="150169"/>
                      </a:lnTo>
                      <a:lnTo>
                        <a:pt x="1088289" y="150701"/>
                      </a:lnTo>
                      <a:lnTo>
                        <a:pt x="1086719" y="150937"/>
                      </a:lnTo>
                      <a:lnTo>
                        <a:pt x="1086583" y="150974"/>
                      </a:lnTo>
                      <a:lnTo>
                        <a:pt x="1085322" y="151320"/>
                      </a:lnTo>
                      <a:lnTo>
                        <a:pt x="1080563" y="153697"/>
                      </a:lnTo>
                      <a:lnTo>
                        <a:pt x="1079808" y="154081"/>
                      </a:lnTo>
                      <a:lnTo>
                        <a:pt x="1078498" y="154465"/>
                      </a:lnTo>
                      <a:lnTo>
                        <a:pt x="1075951" y="156173"/>
                      </a:lnTo>
                      <a:lnTo>
                        <a:pt x="1075049" y="157213"/>
                      </a:lnTo>
                      <a:lnTo>
                        <a:pt x="1074134" y="158277"/>
                      </a:lnTo>
                      <a:lnTo>
                        <a:pt x="1073479" y="159800"/>
                      </a:lnTo>
                      <a:lnTo>
                        <a:pt x="1072577" y="163328"/>
                      </a:lnTo>
                      <a:lnTo>
                        <a:pt x="1072317" y="166299"/>
                      </a:lnTo>
                      <a:lnTo>
                        <a:pt x="1071921" y="170768"/>
                      </a:lnTo>
                      <a:lnTo>
                        <a:pt x="1070191" y="179916"/>
                      </a:lnTo>
                      <a:lnTo>
                        <a:pt x="1069449" y="181637"/>
                      </a:lnTo>
                      <a:lnTo>
                        <a:pt x="1069276" y="181897"/>
                      </a:lnTo>
                      <a:lnTo>
                        <a:pt x="1068720" y="182689"/>
                      </a:lnTo>
                      <a:lnTo>
                        <a:pt x="1067483" y="183741"/>
                      </a:lnTo>
                      <a:lnTo>
                        <a:pt x="1064937" y="185264"/>
                      </a:lnTo>
                      <a:lnTo>
                        <a:pt x="1062217" y="186502"/>
                      </a:lnTo>
                      <a:lnTo>
                        <a:pt x="1056160" y="189968"/>
                      </a:lnTo>
                      <a:lnTo>
                        <a:pt x="1055888" y="190116"/>
                      </a:lnTo>
                      <a:lnTo>
                        <a:pt x="1055628" y="190364"/>
                      </a:lnTo>
                      <a:lnTo>
                        <a:pt x="1053762" y="192035"/>
                      </a:lnTo>
                      <a:lnTo>
                        <a:pt x="1050226" y="194511"/>
                      </a:lnTo>
                      <a:lnTo>
                        <a:pt x="1049435" y="195179"/>
                      </a:lnTo>
                      <a:lnTo>
                        <a:pt x="1045788" y="198324"/>
                      </a:lnTo>
                      <a:lnTo>
                        <a:pt x="1042525" y="200453"/>
                      </a:lnTo>
                      <a:lnTo>
                        <a:pt x="1041844" y="200899"/>
                      </a:lnTo>
                      <a:lnTo>
                        <a:pt x="1040275" y="201084"/>
                      </a:lnTo>
                      <a:lnTo>
                        <a:pt x="1039088" y="201678"/>
                      </a:lnTo>
                      <a:lnTo>
                        <a:pt x="1037815" y="202322"/>
                      </a:lnTo>
                      <a:lnTo>
                        <a:pt x="1035701" y="203152"/>
                      </a:lnTo>
                      <a:lnTo>
                        <a:pt x="1031980" y="204612"/>
                      </a:lnTo>
                      <a:lnTo>
                        <a:pt x="1030521" y="205318"/>
                      </a:lnTo>
                      <a:lnTo>
                        <a:pt x="1029433" y="205863"/>
                      </a:lnTo>
                      <a:lnTo>
                        <a:pt x="1026800" y="207571"/>
                      </a:lnTo>
                      <a:lnTo>
                        <a:pt x="1024909" y="210183"/>
                      </a:lnTo>
                      <a:lnTo>
                        <a:pt x="1024167" y="211198"/>
                      </a:lnTo>
                      <a:lnTo>
                        <a:pt x="1024006" y="211594"/>
                      </a:lnTo>
                      <a:lnTo>
                        <a:pt x="1023598" y="212522"/>
                      </a:lnTo>
                      <a:lnTo>
                        <a:pt x="1023240" y="212943"/>
                      </a:lnTo>
                      <a:lnTo>
                        <a:pt x="1022523" y="213773"/>
                      </a:lnTo>
                      <a:lnTo>
                        <a:pt x="1022078" y="214788"/>
                      </a:lnTo>
                      <a:lnTo>
                        <a:pt x="1021942" y="215110"/>
                      </a:lnTo>
                      <a:lnTo>
                        <a:pt x="1020965" y="216150"/>
                      </a:lnTo>
                      <a:lnTo>
                        <a:pt x="1020063" y="217870"/>
                      </a:lnTo>
                      <a:lnTo>
                        <a:pt x="1017269" y="220928"/>
                      </a:lnTo>
                      <a:lnTo>
                        <a:pt x="1013239" y="222636"/>
                      </a:lnTo>
                      <a:lnTo>
                        <a:pt x="1009382" y="222735"/>
                      </a:lnTo>
                      <a:lnTo>
                        <a:pt x="1006180" y="221299"/>
                      </a:lnTo>
                      <a:lnTo>
                        <a:pt x="998689" y="219962"/>
                      </a:lnTo>
                      <a:lnTo>
                        <a:pt x="996093" y="220433"/>
                      </a:lnTo>
                      <a:lnTo>
                        <a:pt x="993435" y="220916"/>
                      </a:lnTo>
                      <a:lnTo>
                        <a:pt x="989974" y="222636"/>
                      </a:lnTo>
                      <a:lnTo>
                        <a:pt x="989838" y="222698"/>
                      </a:lnTo>
                      <a:lnTo>
                        <a:pt x="989578" y="222822"/>
                      </a:lnTo>
                      <a:lnTo>
                        <a:pt x="984806" y="226449"/>
                      </a:lnTo>
                      <a:lnTo>
                        <a:pt x="983002" y="228652"/>
                      </a:lnTo>
                      <a:lnTo>
                        <a:pt x="981728" y="230522"/>
                      </a:lnTo>
                      <a:lnTo>
                        <a:pt x="980529" y="232267"/>
                      </a:lnTo>
                      <a:lnTo>
                        <a:pt x="978885" y="235139"/>
                      </a:lnTo>
                      <a:lnTo>
                        <a:pt x="978700" y="235733"/>
                      </a:lnTo>
                      <a:lnTo>
                        <a:pt x="977809" y="238568"/>
                      </a:lnTo>
                      <a:lnTo>
                        <a:pt x="977562" y="240289"/>
                      </a:lnTo>
                      <a:lnTo>
                        <a:pt x="976833" y="242195"/>
                      </a:lnTo>
                      <a:lnTo>
                        <a:pt x="976586" y="244002"/>
                      </a:lnTo>
                      <a:lnTo>
                        <a:pt x="976549" y="244411"/>
                      </a:lnTo>
                      <a:lnTo>
                        <a:pt x="976412" y="246404"/>
                      </a:lnTo>
                      <a:lnTo>
                        <a:pt x="976338" y="247530"/>
                      </a:lnTo>
                      <a:lnTo>
                        <a:pt x="976437" y="249684"/>
                      </a:lnTo>
                      <a:lnTo>
                        <a:pt x="976499" y="250959"/>
                      </a:lnTo>
                      <a:lnTo>
                        <a:pt x="976610" y="251863"/>
                      </a:lnTo>
                      <a:lnTo>
                        <a:pt x="976660" y="252296"/>
                      </a:lnTo>
                      <a:lnTo>
                        <a:pt x="976981" y="253138"/>
                      </a:lnTo>
                      <a:lnTo>
                        <a:pt x="977327" y="254017"/>
                      </a:lnTo>
                      <a:lnTo>
                        <a:pt x="977575" y="255416"/>
                      </a:lnTo>
                      <a:lnTo>
                        <a:pt x="978143" y="258498"/>
                      </a:lnTo>
                      <a:lnTo>
                        <a:pt x="977970" y="260912"/>
                      </a:lnTo>
                      <a:lnTo>
                        <a:pt x="977896" y="262026"/>
                      </a:lnTo>
                      <a:lnTo>
                        <a:pt x="977426" y="263450"/>
                      </a:lnTo>
                      <a:lnTo>
                        <a:pt x="976746" y="265468"/>
                      </a:lnTo>
                      <a:lnTo>
                        <a:pt x="973409" y="271075"/>
                      </a:lnTo>
                      <a:lnTo>
                        <a:pt x="972877" y="271954"/>
                      </a:lnTo>
                      <a:lnTo>
                        <a:pt x="971567" y="275000"/>
                      </a:lnTo>
                      <a:lnTo>
                        <a:pt x="971171" y="276931"/>
                      </a:lnTo>
                      <a:lnTo>
                        <a:pt x="970417" y="280632"/>
                      </a:lnTo>
                      <a:lnTo>
                        <a:pt x="971406" y="286933"/>
                      </a:lnTo>
                      <a:lnTo>
                        <a:pt x="972074" y="288171"/>
                      </a:lnTo>
                      <a:lnTo>
                        <a:pt x="972803" y="289508"/>
                      </a:lnTo>
                      <a:lnTo>
                        <a:pt x="976165" y="294088"/>
                      </a:lnTo>
                      <a:lnTo>
                        <a:pt x="977303" y="295029"/>
                      </a:lnTo>
                      <a:lnTo>
                        <a:pt x="978477" y="295994"/>
                      </a:lnTo>
                      <a:lnTo>
                        <a:pt x="980987" y="298681"/>
                      </a:lnTo>
                      <a:lnTo>
                        <a:pt x="982495" y="300290"/>
                      </a:lnTo>
                      <a:lnTo>
                        <a:pt x="983817" y="302865"/>
                      </a:lnTo>
                      <a:lnTo>
                        <a:pt x="984312" y="304301"/>
                      </a:lnTo>
                      <a:lnTo>
                        <a:pt x="984559" y="306207"/>
                      </a:lnTo>
                      <a:lnTo>
                        <a:pt x="984720" y="307544"/>
                      </a:lnTo>
                      <a:lnTo>
                        <a:pt x="984720" y="309166"/>
                      </a:lnTo>
                      <a:lnTo>
                        <a:pt x="984015" y="311741"/>
                      </a:lnTo>
                      <a:lnTo>
                        <a:pt x="981840" y="316989"/>
                      </a:lnTo>
                      <a:lnTo>
                        <a:pt x="978390" y="322139"/>
                      </a:lnTo>
                      <a:lnTo>
                        <a:pt x="977031" y="325048"/>
                      </a:lnTo>
                      <a:lnTo>
                        <a:pt x="975683" y="327957"/>
                      </a:lnTo>
                      <a:lnTo>
                        <a:pt x="975275" y="329492"/>
                      </a:lnTo>
                      <a:lnTo>
                        <a:pt x="973297" y="333515"/>
                      </a:lnTo>
                      <a:lnTo>
                        <a:pt x="972321" y="335496"/>
                      </a:lnTo>
                      <a:lnTo>
                        <a:pt x="971900" y="336833"/>
                      </a:lnTo>
                      <a:lnTo>
                        <a:pt x="969601" y="340943"/>
                      </a:lnTo>
                      <a:lnTo>
                        <a:pt x="969032" y="342465"/>
                      </a:lnTo>
                      <a:lnTo>
                        <a:pt x="968699" y="345994"/>
                      </a:lnTo>
                      <a:lnTo>
                        <a:pt x="968996" y="346291"/>
                      </a:lnTo>
                      <a:lnTo>
                        <a:pt x="969206" y="346501"/>
                      </a:lnTo>
                      <a:lnTo>
                        <a:pt x="969601" y="346885"/>
                      </a:lnTo>
                      <a:lnTo>
                        <a:pt x="969849" y="347132"/>
                      </a:lnTo>
                      <a:lnTo>
                        <a:pt x="972976" y="348098"/>
                      </a:lnTo>
                      <a:lnTo>
                        <a:pt x="973297" y="348185"/>
                      </a:lnTo>
                      <a:lnTo>
                        <a:pt x="973619" y="348370"/>
                      </a:lnTo>
                      <a:lnTo>
                        <a:pt x="974818" y="349039"/>
                      </a:lnTo>
                      <a:lnTo>
                        <a:pt x="976017" y="349720"/>
                      </a:lnTo>
                      <a:lnTo>
                        <a:pt x="979466" y="352579"/>
                      </a:lnTo>
                      <a:lnTo>
                        <a:pt x="982581" y="357543"/>
                      </a:lnTo>
                      <a:lnTo>
                        <a:pt x="983002" y="358781"/>
                      </a:lnTo>
                      <a:lnTo>
                        <a:pt x="983607" y="359648"/>
                      </a:lnTo>
                      <a:lnTo>
                        <a:pt x="983743" y="359833"/>
                      </a:lnTo>
                      <a:lnTo>
                        <a:pt x="984151" y="361356"/>
                      </a:lnTo>
                      <a:lnTo>
                        <a:pt x="984361" y="361678"/>
                      </a:lnTo>
                      <a:lnTo>
                        <a:pt x="985709" y="363745"/>
                      </a:lnTo>
                      <a:lnTo>
                        <a:pt x="987106" y="364698"/>
                      </a:lnTo>
                      <a:lnTo>
                        <a:pt x="988095" y="365107"/>
                      </a:lnTo>
                      <a:lnTo>
                        <a:pt x="988503" y="365268"/>
                      </a:lnTo>
                      <a:lnTo>
                        <a:pt x="989158" y="365330"/>
                      </a:lnTo>
                      <a:lnTo>
                        <a:pt x="990555" y="365453"/>
                      </a:lnTo>
                      <a:lnTo>
                        <a:pt x="994239" y="366233"/>
                      </a:lnTo>
                      <a:lnTo>
                        <a:pt x="1000086" y="367459"/>
                      </a:lnTo>
                      <a:lnTo>
                        <a:pt x="1002707" y="368598"/>
                      </a:lnTo>
                      <a:lnTo>
                        <a:pt x="1008208" y="370987"/>
                      </a:lnTo>
                      <a:lnTo>
                        <a:pt x="1015464" y="374144"/>
                      </a:lnTo>
                      <a:lnTo>
                        <a:pt x="1017269" y="374428"/>
                      </a:lnTo>
                      <a:lnTo>
                        <a:pt x="1020718" y="374044"/>
                      </a:lnTo>
                      <a:lnTo>
                        <a:pt x="1029520" y="370702"/>
                      </a:lnTo>
                      <a:lnTo>
                        <a:pt x="1033698" y="369514"/>
                      </a:lnTo>
                      <a:lnTo>
                        <a:pt x="1033871" y="369464"/>
                      </a:lnTo>
                      <a:lnTo>
                        <a:pt x="1040287" y="368127"/>
                      </a:lnTo>
                      <a:lnTo>
                        <a:pt x="1040893" y="367793"/>
                      </a:lnTo>
                      <a:lnTo>
                        <a:pt x="1041844" y="367273"/>
                      </a:lnTo>
                      <a:lnTo>
                        <a:pt x="1043155" y="367075"/>
                      </a:lnTo>
                      <a:lnTo>
                        <a:pt x="1043340" y="366988"/>
                      </a:lnTo>
                      <a:lnTo>
                        <a:pt x="1046431" y="365379"/>
                      </a:lnTo>
                      <a:lnTo>
                        <a:pt x="1049521" y="363770"/>
                      </a:lnTo>
                      <a:lnTo>
                        <a:pt x="1052525" y="362210"/>
                      </a:lnTo>
                      <a:lnTo>
                        <a:pt x="1055752" y="361170"/>
                      </a:lnTo>
                      <a:lnTo>
                        <a:pt x="1056964" y="360786"/>
                      </a:lnTo>
                      <a:lnTo>
                        <a:pt x="1060239" y="361084"/>
                      </a:lnTo>
                      <a:lnTo>
                        <a:pt x="1061167" y="361170"/>
                      </a:lnTo>
                      <a:lnTo>
                        <a:pt x="1066000" y="362767"/>
                      </a:lnTo>
                      <a:lnTo>
                        <a:pt x="1067076" y="363114"/>
                      </a:lnTo>
                      <a:lnTo>
                        <a:pt x="1067817" y="363361"/>
                      </a:lnTo>
                      <a:lnTo>
                        <a:pt x="1080810" y="366221"/>
                      </a:lnTo>
                      <a:lnTo>
                        <a:pt x="1082689" y="366221"/>
                      </a:lnTo>
                      <a:lnTo>
                        <a:pt x="1088932" y="367174"/>
                      </a:lnTo>
                      <a:lnTo>
                        <a:pt x="1094692" y="367174"/>
                      </a:lnTo>
                      <a:lnTo>
                        <a:pt x="1096930" y="367706"/>
                      </a:lnTo>
                      <a:lnTo>
                        <a:pt x="1099946" y="368412"/>
                      </a:lnTo>
                      <a:lnTo>
                        <a:pt x="1101714" y="368536"/>
                      </a:lnTo>
                      <a:lnTo>
                        <a:pt x="1105868" y="368796"/>
                      </a:lnTo>
                      <a:lnTo>
                        <a:pt x="1107437" y="368325"/>
                      </a:lnTo>
                      <a:lnTo>
                        <a:pt x="1110887" y="367843"/>
                      </a:lnTo>
                      <a:lnTo>
                        <a:pt x="1111418" y="367595"/>
                      </a:lnTo>
                      <a:lnTo>
                        <a:pt x="1112271" y="367174"/>
                      </a:lnTo>
                      <a:lnTo>
                        <a:pt x="1115324" y="366407"/>
                      </a:lnTo>
                      <a:lnTo>
                        <a:pt x="1118044" y="365354"/>
                      </a:lnTo>
                      <a:lnTo>
                        <a:pt x="1119428" y="364500"/>
                      </a:lnTo>
                      <a:lnTo>
                        <a:pt x="1121159" y="364129"/>
                      </a:lnTo>
                      <a:lnTo>
                        <a:pt x="1122210" y="363671"/>
                      </a:lnTo>
                      <a:lnTo>
                        <a:pt x="1123619" y="363077"/>
                      </a:lnTo>
                      <a:lnTo>
                        <a:pt x="1131680" y="358880"/>
                      </a:lnTo>
                      <a:lnTo>
                        <a:pt x="1134968" y="358298"/>
                      </a:lnTo>
                      <a:lnTo>
                        <a:pt x="1137020" y="358583"/>
                      </a:lnTo>
                      <a:lnTo>
                        <a:pt x="1140221" y="359734"/>
                      </a:lnTo>
                      <a:lnTo>
                        <a:pt x="1144326" y="362123"/>
                      </a:lnTo>
                      <a:lnTo>
                        <a:pt x="1147787" y="364884"/>
                      </a:lnTo>
                      <a:lnTo>
                        <a:pt x="1149592" y="367174"/>
                      </a:lnTo>
                      <a:lnTo>
                        <a:pt x="1149654" y="367484"/>
                      </a:lnTo>
                      <a:lnTo>
                        <a:pt x="1149654" y="367484"/>
                      </a:lnTo>
                      <a:lnTo>
                        <a:pt x="1149839" y="368375"/>
                      </a:lnTo>
                      <a:lnTo>
                        <a:pt x="1149913" y="368858"/>
                      </a:lnTo>
                      <a:lnTo>
                        <a:pt x="1149752" y="370516"/>
                      </a:lnTo>
                      <a:lnTo>
                        <a:pt x="1149135" y="373128"/>
                      </a:lnTo>
                      <a:lnTo>
                        <a:pt x="1148517" y="375765"/>
                      </a:lnTo>
                      <a:lnTo>
                        <a:pt x="1148405" y="376755"/>
                      </a:lnTo>
                      <a:lnTo>
                        <a:pt x="1148282" y="377771"/>
                      </a:lnTo>
                      <a:lnTo>
                        <a:pt x="1147898" y="378649"/>
                      </a:lnTo>
                      <a:lnTo>
                        <a:pt x="1147614" y="379293"/>
                      </a:lnTo>
                      <a:lnTo>
                        <a:pt x="1147317" y="380828"/>
                      </a:lnTo>
                      <a:lnTo>
                        <a:pt x="1146885" y="383106"/>
                      </a:lnTo>
                      <a:lnTo>
                        <a:pt x="1145970" y="390459"/>
                      </a:lnTo>
                      <a:lnTo>
                        <a:pt x="1145920" y="393096"/>
                      </a:lnTo>
                      <a:lnTo>
                        <a:pt x="1145896" y="394173"/>
                      </a:lnTo>
                      <a:lnTo>
                        <a:pt x="1146304" y="395893"/>
                      </a:lnTo>
                      <a:lnTo>
                        <a:pt x="1146304" y="397230"/>
                      </a:lnTo>
                      <a:lnTo>
                        <a:pt x="1147540" y="401625"/>
                      </a:lnTo>
                      <a:lnTo>
                        <a:pt x="1148442" y="402962"/>
                      </a:lnTo>
                      <a:lnTo>
                        <a:pt x="1148677" y="403767"/>
                      </a:lnTo>
                      <a:lnTo>
                        <a:pt x="1148850" y="404386"/>
                      </a:lnTo>
                      <a:lnTo>
                        <a:pt x="1149752" y="405723"/>
                      </a:lnTo>
                      <a:lnTo>
                        <a:pt x="1150161" y="406960"/>
                      </a:lnTo>
                      <a:lnTo>
                        <a:pt x="1153127" y="411739"/>
                      </a:lnTo>
                      <a:lnTo>
                        <a:pt x="1156168" y="415267"/>
                      </a:lnTo>
                      <a:lnTo>
                        <a:pt x="1156923" y="415935"/>
                      </a:lnTo>
                      <a:lnTo>
                        <a:pt x="1157207" y="416208"/>
                      </a:lnTo>
                      <a:lnTo>
                        <a:pt x="1159370" y="418126"/>
                      </a:lnTo>
                      <a:lnTo>
                        <a:pt x="1160607" y="418609"/>
                      </a:lnTo>
                      <a:lnTo>
                        <a:pt x="1163314" y="420416"/>
                      </a:lnTo>
                      <a:lnTo>
                        <a:pt x="1163623" y="420565"/>
                      </a:lnTo>
                      <a:lnTo>
                        <a:pt x="1167678" y="422521"/>
                      </a:lnTo>
                      <a:lnTo>
                        <a:pt x="1170063" y="424056"/>
                      </a:lnTo>
                      <a:lnTo>
                        <a:pt x="1171695" y="425096"/>
                      </a:lnTo>
                      <a:lnTo>
                        <a:pt x="1174563" y="427534"/>
                      </a:lnTo>
                      <a:lnTo>
                        <a:pt x="1176059" y="428809"/>
                      </a:lnTo>
                      <a:lnTo>
                        <a:pt x="1177134" y="429911"/>
                      </a:lnTo>
                      <a:lnTo>
                        <a:pt x="1178111" y="430914"/>
                      </a:lnTo>
                      <a:lnTo>
                        <a:pt x="1178766" y="431966"/>
                      </a:lnTo>
                      <a:lnTo>
                        <a:pt x="1180991" y="434058"/>
                      </a:lnTo>
                      <a:lnTo>
                        <a:pt x="1186505" y="437821"/>
                      </a:lnTo>
                      <a:lnTo>
                        <a:pt x="1187148" y="438255"/>
                      </a:lnTo>
                      <a:lnTo>
                        <a:pt x="1188470" y="439406"/>
                      </a:lnTo>
                      <a:lnTo>
                        <a:pt x="1194874" y="443417"/>
                      </a:lnTo>
                      <a:lnTo>
                        <a:pt x="1196024" y="444370"/>
                      </a:lnTo>
                      <a:lnTo>
                        <a:pt x="1197421" y="445125"/>
                      </a:lnTo>
                      <a:lnTo>
                        <a:pt x="1199238" y="445608"/>
                      </a:lnTo>
                      <a:lnTo>
                        <a:pt x="1199732" y="446016"/>
                      </a:lnTo>
                      <a:lnTo>
                        <a:pt x="1200387" y="446561"/>
                      </a:lnTo>
                      <a:lnTo>
                        <a:pt x="1208027" y="447898"/>
                      </a:lnTo>
                      <a:lnTo>
                        <a:pt x="1208756" y="448170"/>
                      </a:lnTo>
                      <a:lnTo>
                        <a:pt x="1209548" y="448455"/>
                      </a:lnTo>
                      <a:lnTo>
                        <a:pt x="1209844" y="448566"/>
                      </a:lnTo>
                      <a:lnTo>
                        <a:pt x="1211414" y="448764"/>
                      </a:lnTo>
                      <a:lnTo>
                        <a:pt x="1215667" y="449334"/>
                      </a:lnTo>
                      <a:lnTo>
                        <a:pt x="1218992" y="450597"/>
                      </a:lnTo>
                      <a:lnTo>
                        <a:pt x="1220439" y="451141"/>
                      </a:lnTo>
                      <a:lnTo>
                        <a:pt x="1223146" y="452664"/>
                      </a:lnTo>
                      <a:lnTo>
                        <a:pt x="1224123" y="453419"/>
                      </a:lnTo>
                      <a:lnTo>
                        <a:pt x="1225618" y="454570"/>
                      </a:lnTo>
                      <a:lnTo>
                        <a:pt x="1229438" y="456576"/>
                      </a:lnTo>
                      <a:lnTo>
                        <a:pt x="1229821" y="456774"/>
                      </a:lnTo>
                      <a:lnTo>
                        <a:pt x="1233431" y="457814"/>
                      </a:lnTo>
                      <a:lnTo>
                        <a:pt x="1235483" y="458296"/>
                      </a:lnTo>
                      <a:lnTo>
                        <a:pt x="1243939" y="458903"/>
                      </a:lnTo>
                      <a:lnTo>
                        <a:pt x="1252901" y="459534"/>
                      </a:lnTo>
                      <a:lnTo>
                        <a:pt x="1253643" y="459448"/>
                      </a:lnTo>
                      <a:lnTo>
                        <a:pt x="1254545" y="459349"/>
                      </a:lnTo>
                      <a:lnTo>
                        <a:pt x="1257450" y="459745"/>
                      </a:lnTo>
                      <a:lnTo>
                        <a:pt x="1258736" y="459918"/>
                      </a:lnTo>
                      <a:lnTo>
                        <a:pt x="1262395" y="461329"/>
                      </a:lnTo>
                      <a:lnTo>
                        <a:pt x="1264905" y="462307"/>
                      </a:lnTo>
                      <a:lnTo>
                        <a:pt x="1265177" y="462505"/>
                      </a:lnTo>
                      <a:lnTo>
                        <a:pt x="1266302" y="463359"/>
                      </a:lnTo>
                      <a:lnTo>
                        <a:pt x="1268613" y="464399"/>
                      </a:lnTo>
                      <a:lnTo>
                        <a:pt x="1269256" y="464684"/>
                      </a:lnTo>
                      <a:lnTo>
                        <a:pt x="1271073" y="465167"/>
                      </a:lnTo>
                      <a:lnTo>
                        <a:pt x="1273200" y="465216"/>
                      </a:lnTo>
                      <a:lnTo>
                        <a:pt x="1274844" y="465266"/>
                      </a:lnTo>
                      <a:lnTo>
                        <a:pt x="1276253" y="465105"/>
                      </a:lnTo>
                      <a:lnTo>
                        <a:pt x="1281754" y="464498"/>
                      </a:lnTo>
                      <a:lnTo>
                        <a:pt x="1284412" y="465068"/>
                      </a:lnTo>
                      <a:lnTo>
                        <a:pt x="1289060" y="466070"/>
                      </a:lnTo>
                      <a:lnTo>
                        <a:pt x="1289307" y="466120"/>
                      </a:lnTo>
                      <a:lnTo>
                        <a:pt x="1292731" y="467345"/>
                      </a:lnTo>
                      <a:lnTo>
                        <a:pt x="1294030" y="467531"/>
                      </a:lnTo>
                      <a:lnTo>
                        <a:pt x="1296255" y="467853"/>
                      </a:lnTo>
                      <a:lnTo>
                        <a:pt x="1300000" y="468410"/>
                      </a:lnTo>
                      <a:lnTo>
                        <a:pt x="1303449" y="469264"/>
                      </a:lnTo>
                      <a:lnTo>
                        <a:pt x="1304043" y="469636"/>
                      </a:lnTo>
                      <a:lnTo>
                        <a:pt x="1304970" y="470217"/>
                      </a:lnTo>
                      <a:lnTo>
                        <a:pt x="1306490" y="471171"/>
                      </a:lnTo>
                      <a:lnTo>
                        <a:pt x="1308221" y="471653"/>
                      </a:lnTo>
                      <a:lnTo>
                        <a:pt x="1310026" y="471926"/>
                      </a:lnTo>
                      <a:lnTo>
                        <a:pt x="1311992" y="472223"/>
                      </a:lnTo>
                      <a:lnTo>
                        <a:pt x="1314723" y="472272"/>
                      </a:lnTo>
                      <a:lnTo>
                        <a:pt x="1317999" y="472322"/>
                      </a:lnTo>
                      <a:lnTo>
                        <a:pt x="1320472" y="472557"/>
                      </a:lnTo>
                      <a:lnTo>
                        <a:pt x="1322029" y="472706"/>
                      </a:lnTo>
                      <a:lnTo>
                        <a:pt x="1324082" y="472421"/>
                      </a:lnTo>
                      <a:lnTo>
                        <a:pt x="1325800" y="472805"/>
                      </a:lnTo>
                      <a:lnTo>
                        <a:pt x="1327778" y="473275"/>
                      </a:lnTo>
                      <a:lnTo>
                        <a:pt x="1329175" y="474327"/>
                      </a:lnTo>
                      <a:lnTo>
                        <a:pt x="1332302" y="475850"/>
                      </a:lnTo>
                      <a:lnTo>
                        <a:pt x="1334020" y="476234"/>
                      </a:lnTo>
                      <a:lnTo>
                        <a:pt x="1337173" y="476432"/>
                      </a:lnTo>
                      <a:lnTo>
                        <a:pt x="1340028" y="476617"/>
                      </a:lnTo>
                      <a:lnTo>
                        <a:pt x="1340288" y="476481"/>
                      </a:lnTo>
                      <a:lnTo>
                        <a:pt x="1340832" y="476196"/>
                      </a:lnTo>
                      <a:lnTo>
                        <a:pt x="1341660" y="475751"/>
                      </a:lnTo>
                      <a:lnTo>
                        <a:pt x="1343725" y="475751"/>
                      </a:lnTo>
                      <a:lnTo>
                        <a:pt x="1344726" y="476556"/>
                      </a:lnTo>
                      <a:lnTo>
                        <a:pt x="1346123" y="477694"/>
                      </a:lnTo>
                      <a:lnTo>
                        <a:pt x="1347211" y="478561"/>
                      </a:lnTo>
                      <a:lnTo>
                        <a:pt x="1351562" y="482064"/>
                      </a:lnTo>
                      <a:lnTo>
                        <a:pt x="1350462" y="482435"/>
                      </a:lnTo>
                      <a:lnTo>
                        <a:pt x="1346840" y="487783"/>
                      </a:lnTo>
                      <a:lnTo>
                        <a:pt x="1346247" y="489145"/>
                      </a:lnTo>
                      <a:lnTo>
                        <a:pt x="1345282" y="490160"/>
                      </a:lnTo>
                      <a:lnTo>
                        <a:pt x="1345072" y="490556"/>
                      </a:lnTo>
                      <a:lnTo>
                        <a:pt x="1343811" y="492933"/>
                      </a:lnTo>
                      <a:lnTo>
                        <a:pt x="1342736" y="494171"/>
                      </a:lnTo>
                      <a:lnTo>
                        <a:pt x="1342674" y="494307"/>
                      </a:lnTo>
                      <a:lnTo>
                        <a:pt x="1341500" y="496845"/>
                      </a:lnTo>
                      <a:lnTo>
                        <a:pt x="1340437" y="498627"/>
                      </a:lnTo>
                      <a:lnTo>
                        <a:pt x="1339856" y="499605"/>
                      </a:lnTo>
                      <a:lnTo>
                        <a:pt x="1339275" y="500348"/>
                      </a:lnTo>
                      <a:lnTo>
                        <a:pt x="1337964" y="501994"/>
                      </a:lnTo>
                      <a:lnTo>
                        <a:pt x="1334429" y="504668"/>
                      </a:lnTo>
                      <a:lnTo>
                        <a:pt x="1331771" y="505795"/>
                      </a:lnTo>
                      <a:lnTo>
                        <a:pt x="1329014" y="506958"/>
                      </a:lnTo>
                      <a:lnTo>
                        <a:pt x="1328161" y="507429"/>
                      </a:lnTo>
                      <a:lnTo>
                        <a:pt x="1326455" y="508394"/>
                      </a:lnTo>
                      <a:lnTo>
                        <a:pt x="1325923" y="509013"/>
                      </a:lnTo>
                      <a:lnTo>
                        <a:pt x="1324415" y="510771"/>
                      </a:lnTo>
                      <a:lnTo>
                        <a:pt x="1323847" y="512059"/>
                      </a:lnTo>
                      <a:lnTo>
                        <a:pt x="1323649" y="512294"/>
                      </a:lnTo>
                      <a:lnTo>
                        <a:pt x="1322759" y="513160"/>
                      </a:lnTo>
                      <a:lnTo>
                        <a:pt x="1321535" y="516218"/>
                      </a:lnTo>
                      <a:lnTo>
                        <a:pt x="1320732" y="519003"/>
                      </a:lnTo>
                      <a:lnTo>
                        <a:pt x="1320546" y="519647"/>
                      </a:lnTo>
                      <a:lnTo>
                        <a:pt x="1319804" y="523373"/>
                      </a:lnTo>
                      <a:lnTo>
                        <a:pt x="1319804" y="525180"/>
                      </a:lnTo>
                      <a:lnTo>
                        <a:pt x="1319149" y="530615"/>
                      </a:lnTo>
                      <a:lnTo>
                        <a:pt x="1319718" y="540927"/>
                      </a:lnTo>
                      <a:lnTo>
                        <a:pt x="1319310" y="548082"/>
                      </a:lnTo>
                      <a:lnTo>
                        <a:pt x="1319644" y="551511"/>
                      </a:lnTo>
                      <a:lnTo>
                        <a:pt x="1320620" y="555732"/>
                      </a:lnTo>
                      <a:lnTo>
                        <a:pt x="1320707" y="556091"/>
                      </a:lnTo>
                      <a:lnTo>
                        <a:pt x="1321003" y="556957"/>
                      </a:lnTo>
                      <a:lnTo>
                        <a:pt x="1321114" y="557267"/>
                      </a:lnTo>
                      <a:lnTo>
                        <a:pt x="1323673" y="564682"/>
                      </a:lnTo>
                      <a:lnTo>
                        <a:pt x="1324897" y="570401"/>
                      </a:lnTo>
                      <a:lnTo>
                        <a:pt x="1325886" y="573360"/>
                      </a:lnTo>
                      <a:lnTo>
                        <a:pt x="1326294" y="576417"/>
                      </a:lnTo>
                      <a:lnTo>
                        <a:pt x="1326863" y="577717"/>
                      </a:lnTo>
                      <a:lnTo>
                        <a:pt x="1326962" y="577940"/>
                      </a:lnTo>
                      <a:lnTo>
                        <a:pt x="1327864" y="579190"/>
                      </a:lnTo>
                      <a:lnTo>
                        <a:pt x="1329014" y="579760"/>
                      </a:lnTo>
                      <a:lnTo>
                        <a:pt x="1332129" y="578608"/>
                      </a:lnTo>
                      <a:lnTo>
                        <a:pt x="1333699" y="577618"/>
                      </a:lnTo>
                      <a:lnTo>
                        <a:pt x="1335084" y="576739"/>
                      </a:lnTo>
                      <a:lnTo>
                        <a:pt x="1335591" y="576417"/>
                      </a:lnTo>
                      <a:lnTo>
                        <a:pt x="1336827" y="575278"/>
                      </a:lnTo>
                      <a:lnTo>
                        <a:pt x="1339126" y="573941"/>
                      </a:lnTo>
                      <a:lnTo>
                        <a:pt x="1339608" y="573756"/>
                      </a:lnTo>
                      <a:lnTo>
                        <a:pt x="1340684" y="573360"/>
                      </a:lnTo>
                      <a:lnTo>
                        <a:pt x="1343972" y="572605"/>
                      </a:lnTo>
                      <a:lnTo>
                        <a:pt x="1347743" y="573075"/>
                      </a:lnTo>
                      <a:lnTo>
                        <a:pt x="1350932" y="574115"/>
                      </a:lnTo>
                      <a:lnTo>
                        <a:pt x="1353664" y="575848"/>
                      </a:lnTo>
                      <a:lnTo>
                        <a:pt x="1354480" y="576628"/>
                      </a:lnTo>
                      <a:lnTo>
                        <a:pt x="1359017" y="580998"/>
                      </a:lnTo>
                      <a:lnTo>
                        <a:pt x="1361303" y="582718"/>
                      </a:lnTo>
                      <a:lnTo>
                        <a:pt x="1362824" y="583300"/>
                      </a:lnTo>
                      <a:lnTo>
                        <a:pt x="1364270" y="583857"/>
                      </a:lnTo>
                      <a:lnTo>
                        <a:pt x="1368053" y="583956"/>
                      </a:lnTo>
                      <a:lnTo>
                        <a:pt x="1369623" y="583585"/>
                      </a:lnTo>
                      <a:lnTo>
                        <a:pt x="1371342" y="583189"/>
                      </a:lnTo>
                      <a:lnTo>
                        <a:pt x="1376509" y="582520"/>
                      </a:lnTo>
                      <a:lnTo>
                        <a:pt x="1377040" y="582533"/>
                      </a:lnTo>
                      <a:lnTo>
                        <a:pt x="1380044" y="582619"/>
                      </a:lnTo>
                      <a:lnTo>
                        <a:pt x="1381923" y="582954"/>
                      </a:lnTo>
                      <a:lnTo>
                        <a:pt x="1383753" y="583288"/>
                      </a:lnTo>
                      <a:lnTo>
                        <a:pt x="1383963" y="583399"/>
                      </a:lnTo>
                      <a:lnTo>
                        <a:pt x="1388104" y="585479"/>
                      </a:lnTo>
                      <a:lnTo>
                        <a:pt x="1392122" y="589589"/>
                      </a:lnTo>
                      <a:lnTo>
                        <a:pt x="1395497" y="592250"/>
                      </a:lnTo>
                      <a:lnTo>
                        <a:pt x="1395942" y="592424"/>
                      </a:lnTo>
                      <a:lnTo>
                        <a:pt x="1396820" y="592745"/>
                      </a:lnTo>
                      <a:lnTo>
                        <a:pt x="1399119" y="593587"/>
                      </a:lnTo>
                      <a:lnTo>
                        <a:pt x="1400232" y="593736"/>
                      </a:lnTo>
                      <a:lnTo>
                        <a:pt x="1407166" y="594639"/>
                      </a:lnTo>
                      <a:lnTo>
                        <a:pt x="1411172" y="597004"/>
                      </a:lnTo>
                      <a:lnTo>
                        <a:pt x="1411703" y="597561"/>
                      </a:lnTo>
                      <a:lnTo>
                        <a:pt x="1414163" y="600173"/>
                      </a:lnTo>
                      <a:lnTo>
                        <a:pt x="1414571" y="601708"/>
                      </a:lnTo>
                      <a:lnTo>
                        <a:pt x="1415474" y="602748"/>
                      </a:lnTo>
                      <a:lnTo>
                        <a:pt x="1416957" y="605236"/>
                      </a:lnTo>
                      <a:lnTo>
                        <a:pt x="1418107" y="605991"/>
                      </a:lnTo>
                      <a:lnTo>
                        <a:pt x="1422050" y="606659"/>
                      </a:lnTo>
                      <a:lnTo>
                        <a:pt x="1423521" y="606474"/>
                      </a:lnTo>
                      <a:lnTo>
                        <a:pt x="1426958" y="605025"/>
                      </a:lnTo>
                      <a:lnTo>
                        <a:pt x="1430753" y="603416"/>
                      </a:lnTo>
                      <a:lnTo>
                        <a:pt x="1432484" y="603329"/>
                      </a:lnTo>
                      <a:lnTo>
                        <a:pt x="1436835" y="605322"/>
                      </a:lnTo>
                      <a:lnTo>
                        <a:pt x="1437478" y="605756"/>
                      </a:lnTo>
                      <a:lnTo>
                        <a:pt x="1441928" y="608764"/>
                      </a:lnTo>
                      <a:lnTo>
                        <a:pt x="1442299" y="609024"/>
                      </a:lnTo>
                      <a:lnTo>
                        <a:pt x="1445551" y="611438"/>
                      </a:lnTo>
                      <a:lnTo>
                        <a:pt x="1446440" y="612379"/>
                      </a:lnTo>
                      <a:lnTo>
                        <a:pt x="1443029" y="612960"/>
                      </a:lnTo>
                      <a:lnTo>
                        <a:pt x="1440630" y="614037"/>
                      </a:lnTo>
                      <a:lnTo>
                        <a:pt x="1438974" y="614780"/>
                      </a:lnTo>
                      <a:lnTo>
                        <a:pt x="1436353" y="616389"/>
                      </a:lnTo>
                      <a:lnTo>
                        <a:pt x="1435364" y="617541"/>
                      </a:lnTo>
                      <a:lnTo>
                        <a:pt x="1433658" y="618593"/>
                      </a:lnTo>
                      <a:lnTo>
                        <a:pt x="1433065" y="618964"/>
                      </a:lnTo>
                      <a:lnTo>
                        <a:pt x="1430024" y="622022"/>
                      </a:lnTo>
                      <a:lnTo>
                        <a:pt x="1429480" y="622703"/>
                      </a:lnTo>
                      <a:lnTo>
                        <a:pt x="1428207" y="624312"/>
                      </a:lnTo>
                      <a:lnTo>
                        <a:pt x="1427020" y="627246"/>
                      </a:lnTo>
                      <a:lnTo>
                        <a:pt x="1426896" y="627555"/>
                      </a:lnTo>
                      <a:lnTo>
                        <a:pt x="1426735" y="628496"/>
                      </a:lnTo>
                      <a:lnTo>
                        <a:pt x="1426562" y="629561"/>
                      </a:lnTo>
                      <a:lnTo>
                        <a:pt x="1426562" y="631368"/>
                      </a:lnTo>
                      <a:lnTo>
                        <a:pt x="1427144" y="634426"/>
                      </a:lnTo>
                      <a:lnTo>
                        <a:pt x="1429529" y="637954"/>
                      </a:lnTo>
                      <a:lnTo>
                        <a:pt x="1431581" y="640058"/>
                      </a:lnTo>
                      <a:lnTo>
                        <a:pt x="1433720" y="643685"/>
                      </a:lnTo>
                      <a:lnTo>
                        <a:pt x="1433955" y="644230"/>
                      </a:lnTo>
                      <a:lnTo>
                        <a:pt x="1434375" y="645208"/>
                      </a:lnTo>
                      <a:lnTo>
                        <a:pt x="1434585" y="646656"/>
                      </a:lnTo>
                      <a:lnTo>
                        <a:pt x="1434882" y="646805"/>
                      </a:lnTo>
                      <a:lnTo>
                        <a:pt x="1435068" y="646891"/>
                      </a:lnTo>
                      <a:lnTo>
                        <a:pt x="1435228" y="646953"/>
                      </a:lnTo>
                      <a:lnTo>
                        <a:pt x="1435092" y="647176"/>
                      </a:lnTo>
                      <a:lnTo>
                        <a:pt x="1433225" y="650073"/>
                      </a:lnTo>
                      <a:lnTo>
                        <a:pt x="1431940" y="651385"/>
                      </a:lnTo>
                      <a:lnTo>
                        <a:pt x="1431174" y="652177"/>
                      </a:lnTo>
                      <a:lnTo>
                        <a:pt x="1429851" y="652846"/>
                      </a:lnTo>
                      <a:lnTo>
                        <a:pt x="1429109" y="653638"/>
                      </a:lnTo>
                      <a:lnTo>
                        <a:pt x="1428874" y="653898"/>
                      </a:lnTo>
                      <a:lnTo>
                        <a:pt x="1427465" y="654467"/>
                      </a:lnTo>
                      <a:lnTo>
                        <a:pt x="1425672" y="656163"/>
                      </a:lnTo>
                      <a:lnTo>
                        <a:pt x="1425252" y="656559"/>
                      </a:lnTo>
                      <a:lnTo>
                        <a:pt x="1424844" y="658094"/>
                      </a:lnTo>
                      <a:lnTo>
                        <a:pt x="1424758" y="659902"/>
                      </a:lnTo>
                      <a:lnTo>
                        <a:pt x="1424906" y="662142"/>
                      </a:lnTo>
                      <a:lnTo>
                        <a:pt x="1425079" y="664965"/>
                      </a:lnTo>
                      <a:lnTo>
                        <a:pt x="1424016" y="670498"/>
                      </a:lnTo>
                      <a:lnTo>
                        <a:pt x="1418762" y="677752"/>
                      </a:lnTo>
                      <a:lnTo>
                        <a:pt x="1417143" y="679238"/>
                      </a:lnTo>
                      <a:lnTo>
                        <a:pt x="1415548" y="680699"/>
                      </a:lnTo>
                      <a:lnTo>
                        <a:pt x="1413310" y="683261"/>
                      </a:lnTo>
                      <a:lnTo>
                        <a:pt x="1411778" y="684994"/>
                      </a:lnTo>
                      <a:lnTo>
                        <a:pt x="1410912" y="686381"/>
                      </a:lnTo>
                      <a:lnTo>
                        <a:pt x="1410047" y="687767"/>
                      </a:lnTo>
                      <a:lnTo>
                        <a:pt x="1408316" y="692533"/>
                      </a:lnTo>
                      <a:lnTo>
                        <a:pt x="1406141" y="697051"/>
                      </a:lnTo>
                      <a:lnTo>
                        <a:pt x="1405609" y="698165"/>
                      </a:lnTo>
                      <a:lnTo>
                        <a:pt x="1404707" y="699688"/>
                      </a:lnTo>
                      <a:lnTo>
                        <a:pt x="1402148" y="702052"/>
                      </a:lnTo>
                      <a:lnTo>
                        <a:pt x="1401505" y="702647"/>
                      </a:lnTo>
                      <a:lnTo>
                        <a:pt x="1400417" y="703154"/>
                      </a:lnTo>
                      <a:lnTo>
                        <a:pt x="1398872" y="703885"/>
                      </a:lnTo>
                      <a:lnTo>
                        <a:pt x="1394434" y="705506"/>
                      </a:lnTo>
                      <a:lnTo>
                        <a:pt x="1393667" y="705618"/>
                      </a:lnTo>
                      <a:lnTo>
                        <a:pt x="1393111" y="705704"/>
                      </a:lnTo>
                      <a:lnTo>
                        <a:pt x="1390157" y="706942"/>
                      </a:lnTo>
                      <a:lnTo>
                        <a:pt x="1389167" y="708180"/>
                      </a:lnTo>
                      <a:lnTo>
                        <a:pt x="1387944" y="709047"/>
                      </a:lnTo>
                      <a:lnTo>
                        <a:pt x="1386213" y="711238"/>
                      </a:lnTo>
                      <a:lnTo>
                        <a:pt x="1382851" y="713998"/>
                      </a:lnTo>
                      <a:lnTo>
                        <a:pt x="1381441" y="714766"/>
                      </a:lnTo>
                      <a:lnTo>
                        <a:pt x="1378660" y="715434"/>
                      </a:lnTo>
                      <a:lnTo>
                        <a:pt x="1375038" y="715533"/>
                      </a:lnTo>
                      <a:lnTo>
                        <a:pt x="1371280" y="715286"/>
                      </a:lnTo>
                      <a:lnTo>
                        <a:pt x="1369203" y="715150"/>
                      </a:lnTo>
                      <a:lnTo>
                        <a:pt x="1363034" y="714097"/>
                      </a:lnTo>
                      <a:lnTo>
                        <a:pt x="1359585" y="714667"/>
                      </a:lnTo>
                      <a:lnTo>
                        <a:pt x="1358955" y="714939"/>
                      </a:lnTo>
                      <a:lnTo>
                        <a:pt x="1358275" y="715249"/>
                      </a:lnTo>
                      <a:lnTo>
                        <a:pt x="1357793" y="715657"/>
                      </a:lnTo>
                      <a:lnTo>
                        <a:pt x="1356050" y="717155"/>
                      </a:lnTo>
                      <a:lnTo>
                        <a:pt x="1354900" y="718492"/>
                      </a:lnTo>
                      <a:lnTo>
                        <a:pt x="1353256" y="720398"/>
                      </a:lnTo>
                      <a:lnTo>
                        <a:pt x="1350338" y="722131"/>
                      </a:lnTo>
                      <a:lnTo>
                        <a:pt x="1349387" y="722688"/>
                      </a:lnTo>
                      <a:lnTo>
                        <a:pt x="1347804" y="722961"/>
                      </a:lnTo>
                      <a:lnTo>
                        <a:pt x="1346098" y="723258"/>
                      </a:lnTo>
                      <a:lnTo>
                        <a:pt x="1340844" y="723357"/>
                      </a:lnTo>
                      <a:lnTo>
                        <a:pt x="1337803" y="724112"/>
                      </a:lnTo>
                      <a:lnTo>
                        <a:pt x="1331721" y="728308"/>
                      </a:lnTo>
                      <a:lnTo>
                        <a:pt x="1328631" y="731527"/>
                      </a:lnTo>
                      <a:lnTo>
                        <a:pt x="1327778" y="732418"/>
                      </a:lnTo>
                      <a:lnTo>
                        <a:pt x="1326690" y="734151"/>
                      </a:lnTo>
                      <a:lnTo>
                        <a:pt x="1326047" y="735191"/>
                      </a:lnTo>
                      <a:lnTo>
                        <a:pt x="1324650" y="740428"/>
                      </a:lnTo>
                      <a:lnTo>
                        <a:pt x="1324415" y="742334"/>
                      </a:lnTo>
                      <a:lnTo>
                        <a:pt x="1323958" y="743200"/>
                      </a:lnTo>
                      <a:lnTo>
                        <a:pt x="1323501" y="744055"/>
                      </a:lnTo>
                      <a:lnTo>
                        <a:pt x="1323426" y="744661"/>
                      </a:lnTo>
                      <a:lnTo>
                        <a:pt x="1323266" y="745812"/>
                      </a:lnTo>
                      <a:lnTo>
                        <a:pt x="1322685" y="747211"/>
                      </a:lnTo>
                      <a:lnTo>
                        <a:pt x="1321411" y="749204"/>
                      </a:lnTo>
                      <a:lnTo>
                        <a:pt x="1321041" y="749786"/>
                      </a:lnTo>
                      <a:lnTo>
                        <a:pt x="1319977" y="751024"/>
                      </a:lnTo>
                      <a:lnTo>
                        <a:pt x="1319508" y="751940"/>
                      </a:lnTo>
                      <a:lnTo>
                        <a:pt x="1319384" y="752175"/>
                      </a:lnTo>
                      <a:lnTo>
                        <a:pt x="1317999" y="752930"/>
                      </a:lnTo>
                      <a:lnTo>
                        <a:pt x="1316639" y="753995"/>
                      </a:lnTo>
                      <a:lnTo>
                        <a:pt x="1314711" y="755505"/>
                      </a:lnTo>
                      <a:lnTo>
                        <a:pt x="1313673" y="756112"/>
                      </a:lnTo>
                      <a:lnTo>
                        <a:pt x="1311917" y="757127"/>
                      </a:lnTo>
                      <a:lnTo>
                        <a:pt x="1310372" y="758860"/>
                      </a:lnTo>
                      <a:lnTo>
                        <a:pt x="1309210" y="760185"/>
                      </a:lnTo>
                      <a:lnTo>
                        <a:pt x="1308468" y="763713"/>
                      </a:lnTo>
                      <a:lnTo>
                        <a:pt x="1308889" y="764827"/>
                      </a:lnTo>
                      <a:lnTo>
                        <a:pt x="1309037" y="765235"/>
                      </a:lnTo>
                      <a:lnTo>
                        <a:pt x="1309939" y="766287"/>
                      </a:lnTo>
                      <a:lnTo>
                        <a:pt x="1311509" y="768961"/>
                      </a:lnTo>
                      <a:lnTo>
                        <a:pt x="1312325" y="771635"/>
                      </a:lnTo>
                      <a:lnTo>
                        <a:pt x="1312412" y="776884"/>
                      </a:lnTo>
                      <a:lnTo>
                        <a:pt x="1311831" y="780598"/>
                      </a:lnTo>
                      <a:lnTo>
                        <a:pt x="1310520" y="783841"/>
                      </a:lnTo>
                      <a:lnTo>
                        <a:pt x="1306490" y="797111"/>
                      </a:lnTo>
                      <a:lnTo>
                        <a:pt x="1305934" y="798485"/>
                      </a:lnTo>
                      <a:lnTo>
                        <a:pt x="1305180" y="800355"/>
                      </a:lnTo>
                      <a:lnTo>
                        <a:pt x="1303561" y="802583"/>
                      </a:lnTo>
                      <a:lnTo>
                        <a:pt x="1302547" y="803982"/>
                      </a:lnTo>
                      <a:lnTo>
                        <a:pt x="1301397" y="804650"/>
                      </a:lnTo>
                      <a:lnTo>
                        <a:pt x="1300272" y="804898"/>
                      </a:lnTo>
                      <a:lnTo>
                        <a:pt x="1299667" y="805022"/>
                      </a:lnTo>
                      <a:lnTo>
                        <a:pt x="1297775" y="805022"/>
                      </a:lnTo>
                      <a:lnTo>
                        <a:pt x="1294648" y="803598"/>
                      </a:lnTo>
                      <a:lnTo>
                        <a:pt x="1293065" y="802013"/>
                      </a:lnTo>
                      <a:lnTo>
                        <a:pt x="1290630" y="799587"/>
                      </a:lnTo>
                      <a:lnTo>
                        <a:pt x="1289579" y="798857"/>
                      </a:lnTo>
                      <a:lnTo>
                        <a:pt x="1288862" y="798362"/>
                      </a:lnTo>
                      <a:lnTo>
                        <a:pt x="1288158" y="797866"/>
                      </a:lnTo>
                      <a:lnTo>
                        <a:pt x="1286600" y="797111"/>
                      </a:lnTo>
                      <a:lnTo>
                        <a:pt x="1284956" y="796827"/>
                      </a:lnTo>
                      <a:lnTo>
                        <a:pt x="1281865" y="797371"/>
                      </a:lnTo>
                      <a:lnTo>
                        <a:pt x="1278466" y="797965"/>
                      </a:lnTo>
                      <a:lnTo>
                        <a:pt x="1276908" y="798820"/>
                      </a:lnTo>
                      <a:lnTo>
                        <a:pt x="1275425" y="799018"/>
                      </a:lnTo>
                      <a:lnTo>
                        <a:pt x="1274188" y="799872"/>
                      </a:lnTo>
                      <a:lnTo>
                        <a:pt x="1272371" y="800454"/>
                      </a:lnTo>
                      <a:lnTo>
                        <a:pt x="1268514" y="801692"/>
                      </a:lnTo>
                      <a:lnTo>
                        <a:pt x="1266537" y="802063"/>
                      </a:lnTo>
                      <a:lnTo>
                        <a:pt x="1253804" y="801976"/>
                      </a:lnTo>
                      <a:lnTo>
                        <a:pt x="1250354" y="802261"/>
                      </a:lnTo>
                      <a:lnTo>
                        <a:pt x="1249267" y="802756"/>
                      </a:lnTo>
                      <a:lnTo>
                        <a:pt x="1247647" y="803499"/>
                      </a:lnTo>
                      <a:lnTo>
                        <a:pt x="1245509" y="805319"/>
                      </a:lnTo>
                      <a:lnTo>
                        <a:pt x="1243864" y="808079"/>
                      </a:lnTo>
                      <a:lnTo>
                        <a:pt x="1243444" y="809800"/>
                      </a:lnTo>
                      <a:lnTo>
                        <a:pt x="1243234" y="811162"/>
                      </a:lnTo>
                      <a:lnTo>
                        <a:pt x="1242542" y="817339"/>
                      </a:lnTo>
                      <a:lnTo>
                        <a:pt x="1242480" y="820075"/>
                      </a:lnTo>
                      <a:lnTo>
                        <a:pt x="1242467" y="820867"/>
                      </a:lnTo>
                      <a:lnTo>
                        <a:pt x="1241516" y="828158"/>
                      </a:lnTo>
                      <a:lnTo>
                        <a:pt x="1241491" y="828344"/>
                      </a:lnTo>
                      <a:lnTo>
                        <a:pt x="1240737" y="834125"/>
                      </a:lnTo>
                      <a:lnTo>
                        <a:pt x="1240329" y="835845"/>
                      </a:lnTo>
                      <a:lnTo>
                        <a:pt x="1239451" y="837702"/>
                      </a:lnTo>
                      <a:lnTo>
                        <a:pt x="1239303" y="838160"/>
                      </a:lnTo>
                      <a:lnTo>
                        <a:pt x="1238524" y="840809"/>
                      </a:lnTo>
                      <a:lnTo>
                        <a:pt x="1238376" y="841144"/>
                      </a:lnTo>
                      <a:lnTo>
                        <a:pt x="1237139" y="843978"/>
                      </a:lnTo>
                      <a:lnTo>
                        <a:pt x="1233258" y="852928"/>
                      </a:lnTo>
                      <a:lnTo>
                        <a:pt x="1232318" y="856407"/>
                      </a:lnTo>
                      <a:lnTo>
                        <a:pt x="1232244" y="856741"/>
                      </a:lnTo>
                      <a:lnTo>
                        <a:pt x="1231453" y="859700"/>
                      </a:lnTo>
                      <a:lnTo>
                        <a:pt x="1231379" y="860158"/>
                      </a:lnTo>
                      <a:lnTo>
                        <a:pt x="1231132" y="861705"/>
                      </a:lnTo>
                      <a:lnTo>
                        <a:pt x="1230823" y="867338"/>
                      </a:lnTo>
                      <a:lnTo>
                        <a:pt x="1230724" y="869071"/>
                      </a:lnTo>
                      <a:lnTo>
                        <a:pt x="1230662" y="870222"/>
                      </a:lnTo>
                      <a:lnTo>
                        <a:pt x="1230625" y="870866"/>
                      </a:lnTo>
                      <a:lnTo>
                        <a:pt x="1230773" y="873131"/>
                      </a:lnTo>
                      <a:lnTo>
                        <a:pt x="1230958" y="875916"/>
                      </a:lnTo>
                      <a:lnTo>
                        <a:pt x="1231033" y="876176"/>
                      </a:lnTo>
                      <a:lnTo>
                        <a:pt x="1231367" y="877352"/>
                      </a:lnTo>
                      <a:lnTo>
                        <a:pt x="1231787" y="880497"/>
                      </a:lnTo>
                      <a:lnTo>
                        <a:pt x="1232083" y="881153"/>
                      </a:lnTo>
                      <a:lnTo>
                        <a:pt x="1232442" y="881933"/>
                      </a:lnTo>
                      <a:lnTo>
                        <a:pt x="1232578" y="882601"/>
                      </a:lnTo>
                      <a:lnTo>
                        <a:pt x="1233011" y="884792"/>
                      </a:lnTo>
                      <a:lnTo>
                        <a:pt x="1234086" y="887751"/>
                      </a:lnTo>
                      <a:lnTo>
                        <a:pt x="1234272" y="888085"/>
                      </a:lnTo>
                      <a:lnTo>
                        <a:pt x="1235397" y="890140"/>
                      </a:lnTo>
                      <a:lnTo>
                        <a:pt x="1240242" y="895859"/>
                      </a:lnTo>
                      <a:lnTo>
                        <a:pt x="1241676" y="897122"/>
                      </a:lnTo>
                      <a:lnTo>
                        <a:pt x="1244520" y="899585"/>
                      </a:lnTo>
                      <a:lnTo>
                        <a:pt x="1246992" y="901293"/>
                      </a:lnTo>
                      <a:lnTo>
                        <a:pt x="1247870" y="902420"/>
                      </a:lnTo>
                      <a:lnTo>
                        <a:pt x="1250354" y="904165"/>
                      </a:lnTo>
                      <a:lnTo>
                        <a:pt x="1250182" y="905651"/>
                      </a:lnTo>
                      <a:lnTo>
                        <a:pt x="1250132" y="906109"/>
                      </a:lnTo>
                      <a:lnTo>
                        <a:pt x="1249638" y="910355"/>
                      </a:lnTo>
                      <a:lnTo>
                        <a:pt x="1250441" y="909785"/>
                      </a:lnTo>
                      <a:lnTo>
                        <a:pt x="1251999" y="914428"/>
                      </a:lnTo>
                      <a:lnTo>
                        <a:pt x="1254706" y="922486"/>
                      </a:lnTo>
                      <a:lnTo>
                        <a:pt x="1254879" y="923155"/>
                      </a:lnTo>
                      <a:lnTo>
                        <a:pt x="1255868" y="927067"/>
                      </a:lnTo>
                      <a:lnTo>
                        <a:pt x="1257178" y="935175"/>
                      </a:lnTo>
                      <a:lnTo>
                        <a:pt x="1257240" y="936759"/>
                      </a:lnTo>
                      <a:lnTo>
                        <a:pt x="1257339" y="939272"/>
                      </a:lnTo>
                      <a:lnTo>
                        <a:pt x="1257265" y="940077"/>
                      </a:lnTo>
                      <a:lnTo>
                        <a:pt x="1257005" y="942801"/>
                      </a:lnTo>
                      <a:lnTo>
                        <a:pt x="1256968" y="945041"/>
                      </a:lnTo>
                      <a:lnTo>
                        <a:pt x="1256845" y="951577"/>
                      </a:lnTo>
                      <a:lnTo>
                        <a:pt x="1257042" y="953546"/>
                      </a:lnTo>
                      <a:lnTo>
                        <a:pt x="1257253" y="955687"/>
                      </a:lnTo>
                      <a:lnTo>
                        <a:pt x="1258897" y="960453"/>
                      </a:lnTo>
                      <a:lnTo>
                        <a:pt x="1258959" y="960775"/>
                      </a:lnTo>
                      <a:lnTo>
                        <a:pt x="1259119" y="961778"/>
                      </a:lnTo>
                      <a:lnTo>
                        <a:pt x="1259144" y="961951"/>
                      </a:lnTo>
                      <a:lnTo>
                        <a:pt x="1259564" y="964563"/>
                      </a:lnTo>
                      <a:lnTo>
                        <a:pt x="1259910" y="965516"/>
                      </a:lnTo>
                      <a:lnTo>
                        <a:pt x="1261209" y="969131"/>
                      </a:lnTo>
                      <a:lnTo>
                        <a:pt x="1262605" y="977536"/>
                      </a:lnTo>
                      <a:lnTo>
                        <a:pt x="1262778" y="981708"/>
                      </a:lnTo>
                      <a:lnTo>
                        <a:pt x="1262815" y="982525"/>
                      </a:lnTo>
                      <a:lnTo>
                        <a:pt x="1262939" y="985360"/>
                      </a:lnTo>
                      <a:lnTo>
                        <a:pt x="1263236" y="987378"/>
                      </a:lnTo>
                      <a:lnTo>
                        <a:pt x="1263582" y="989754"/>
                      </a:lnTo>
                      <a:lnTo>
                        <a:pt x="1264348" y="992639"/>
                      </a:lnTo>
                      <a:lnTo>
                        <a:pt x="1264138" y="992676"/>
                      </a:lnTo>
                      <a:lnTo>
                        <a:pt x="1262778" y="992713"/>
                      </a:lnTo>
                      <a:lnTo>
                        <a:pt x="1262074" y="992713"/>
                      </a:lnTo>
                      <a:lnTo>
                        <a:pt x="1261752" y="992787"/>
                      </a:lnTo>
                      <a:lnTo>
                        <a:pt x="1261481" y="992874"/>
                      </a:lnTo>
                      <a:lnTo>
                        <a:pt x="1261060" y="992824"/>
                      </a:lnTo>
                      <a:lnTo>
                        <a:pt x="1260850" y="992738"/>
                      </a:lnTo>
                      <a:lnTo>
                        <a:pt x="1260442" y="992663"/>
                      </a:lnTo>
                      <a:lnTo>
                        <a:pt x="1260084" y="992639"/>
                      </a:lnTo>
                      <a:lnTo>
                        <a:pt x="1259775" y="992564"/>
                      </a:lnTo>
                      <a:lnTo>
                        <a:pt x="1259478" y="992515"/>
                      </a:lnTo>
                      <a:lnTo>
                        <a:pt x="1259107" y="992428"/>
                      </a:lnTo>
                      <a:lnTo>
                        <a:pt x="1258637" y="992428"/>
                      </a:lnTo>
                      <a:lnTo>
                        <a:pt x="1258007" y="992453"/>
                      </a:lnTo>
                      <a:lnTo>
                        <a:pt x="1257364" y="992478"/>
                      </a:lnTo>
                      <a:lnTo>
                        <a:pt x="1256944" y="992478"/>
                      </a:lnTo>
                      <a:lnTo>
                        <a:pt x="1256535" y="992502"/>
                      </a:lnTo>
                      <a:lnTo>
                        <a:pt x="1255732" y="992738"/>
                      </a:lnTo>
                      <a:lnTo>
                        <a:pt x="1254891" y="993097"/>
                      </a:lnTo>
                      <a:lnTo>
                        <a:pt x="1254471" y="993369"/>
                      </a:lnTo>
                      <a:lnTo>
                        <a:pt x="1253915" y="993505"/>
                      </a:lnTo>
                      <a:lnTo>
                        <a:pt x="1253519" y="993369"/>
                      </a:lnTo>
                      <a:lnTo>
                        <a:pt x="1253272" y="993245"/>
                      </a:lnTo>
                      <a:lnTo>
                        <a:pt x="1252864" y="993121"/>
                      </a:lnTo>
                      <a:lnTo>
                        <a:pt x="1252481" y="992998"/>
                      </a:lnTo>
                      <a:lnTo>
                        <a:pt x="1252444" y="993270"/>
                      </a:lnTo>
                      <a:lnTo>
                        <a:pt x="1252345" y="993814"/>
                      </a:lnTo>
                      <a:lnTo>
                        <a:pt x="1252357" y="994285"/>
                      </a:lnTo>
                      <a:lnTo>
                        <a:pt x="1252382" y="994669"/>
                      </a:lnTo>
                      <a:lnTo>
                        <a:pt x="1251937" y="995164"/>
                      </a:lnTo>
                      <a:lnTo>
                        <a:pt x="1251788" y="995733"/>
                      </a:lnTo>
                      <a:lnTo>
                        <a:pt x="1251541" y="996055"/>
                      </a:lnTo>
                      <a:lnTo>
                        <a:pt x="1251442" y="996266"/>
                      </a:lnTo>
                      <a:lnTo>
                        <a:pt x="1250466" y="997206"/>
                      </a:lnTo>
                      <a:lnTo>
                        <a:pt x="1250144" y="997380"/>
                      </a:lnTo>
                      <a:lnTo>
                        <a:pt x="1250503" y="997962"/>
                      </a:lnTo>
                      <a:lnTo>
                        <a:pt x="1250354" y="998147"/>
                      </a:lnTo>
                      <a:lnTo>
                        <a:pt x="1250120" y="998345"/>
                      </a:lnTo>
                      <a:lnTo>
                        <a:pt x="1249910" y="998593"/>
                      </a:lnTo>
                      <a:lnTo>
                        <a:pt x="1249551" y="998840"/>
                      </a:lnTo>
                      <a:lnTo>
                        <a:pt x="1249192" y="999311"/>
                      </a:lnTo>
                      <a:lnTo>
                        <a:pt x="1249057" y="999670"/>
                      </a:lnTo>
                      <a:lnTo>
                        <a:pt x="1248908" y="999930"/>
                      </a:lnTo>
                      <a:lnTo>
                        <a:pt x="1248599" y="1000239"/>
                      </a:lnTo>
                      <a:lnTo>
                        <a:pt x="1248266" y="1000487"/>
                      </a:lnTo>
                      <a:lnTo>
                        <a:pt x="1247981" y="1000672"/>
                      </a:lnTo>
                      <a:lnTo>
                        <a:pt x="1247746" y="1000871"/>
                      </a:lnTo>
                      <a:lnTo>
                        <a:pt x="1247450" y="1001230"/>
                      </a:lnTo>
                      <a:lnTo>
                        <a:pt x="1247289" y="1001564"/>
                      </a:lnTo>
                      <a:lnTo>
                        <a:pt x="1247141" y="1001799"/>
                      </a:lnTo>
                      <a:lnTo>
                        <a:pt x="1246893" y="1002084"/>
                      </a:lnTo>
                      <a:lnTo>
                        <a:pt x="1246634" y="1002307"/>
                      </a:lnTo>
                      <a:lnTo>
                        <a:pt x="1246288" y="1002591"/>
                      </a:lnTo>
                      <a:lnTo>
                        <a:pt x="1246040" y="1002864"/>
                      </a:lnTo>
                      <a:lnTo>
                        <a:pt x="1245707" y="1003272"/>
                      </a:lnTo>
                      <a:lnTo>
                        <a:pt x="1245373" y="1003631"/>
                      </a:lnTo>
                      <a:lnTo>
                        <a:pt x="1245051" y="1003854"/>
                      </a:lnTo>
                      <a:lnTo>
                        <a:pt x="1244594" y="1004126"/>
                      </a:lnTo>
                      <a:lnTo>
                        <a:pt x="1244149" y="1004362"/>
                      </a:lnTo>
                      <a:lnTo>
                        <a:pt x="1244038" y="1004572"/>
                      </a:lnTo>
                      <a:lnTo>
                        <a:pt x="1243753" y="1004956"/>
                      </a:lnTo>
                      <a:lnTo>
                        <a:pt x="1243667" y="1005302"/>
                      </a:lnTo>
                      <a:lnTo>
                        <a:pt x="1243518" y="1005748"/>
                      </a:lnTo>
                      <a:lnTo>
                        <a:pt x="1243246" y="1006181"/>
                      </a:lnTo>
                      <a:lnTo>
                        <a:pt x="1243197" y="1006813"/>
                      </a:lnTo>
                      <a:lnTo>
                        <a:pt x="1243246" y="1007122"/>
                      </a:lnTo>
                      <a:lnTo>
                        <a:pt x="1243135" y="1007394"/>
                      </a:lnTo>
                      <a:lnTo>
                        <a:pt x="1242888" y="1007605"/>
                      </a:lnTo>
                      <a:lnTo>
                        <a:pt x="1242616" y="1007803"/>
                      </a:lnTo>
                      <a:lnTo>
                        <a:pt x="1242282" y="1008248"/>
                      </a:lnTo>
                      <a:lnTo>
                        <a:pt x="1242035" y="1008707"/>
                      </a:lnTo>
                      <a:lnTo>
                        <a:pt x="1241676" y="1009053"/>
                      </a:lnTo>
                      <a:lnTo>
                        <a:pt x="1241256" y="1009387"/>
                      </a:lnTo>
                      <a:lnTo>
                        <a:pt x="1240823" y="1009759"/>
                      </a:lnTo>
                      <a:lnTo>
                        <a:pt x="1240626" y="1010019"/>
                      </a:lnTo>
                      <a:lnTo>
                        <a:pt x="1240465" y="1010291"/>
                      </a:lnTo>
                      <a:lnTo>
                        <a:pt x="1240181" y="1010625"/>
                      </a:lnTo>
                      <a:lnTo>
                        <a:pt x="1239748" y="1010873"/>
                      </a:lnTo>
                      <a:lnTo>
                        <a:pt x="1239254" y="1011071"/>
                      </a:lnTo>
                      <a:lnTo>
                        <a:pt x="1238759" y="1011257"/>
                      </a:lnTo>
                      <a:lnTo>
                        <a:pt x="1238438" y="1011430"/>
                      </a:lnTo>
                      <a:lnTo>
                        <a:pt x="1238203" y="1011616"/>
                      </a:lnTo>
                      <a:lnTo>
                        <a:pt x="1238042" y="1011925"/>
                      </a:lnTo>
                      <a:lnTo>
                        <a:pt x="1237943" y="1012457"/>
                      </a:lnTo>
                      <a:lnTo>
                        <a:pt x="1238190" y="1013188"/>
                      </a:lnTo>
                      <a:lnTo>
                        <a:pt x="1238351" y="1013733"/>
                      </a:lnTo>
                      <a:lnTo>
                        <a:pt x="1238190" y="1013968"/>
                      </a:lnTo>
                      <a:lnTo>
                        <a:pt x="1237894" y="1014067"/>
                      </a:lnTo>
                      <a:lnTo>
                        <a:pt x="1237387" y="1014091"/>
                      </a:lnTo>
                      <a:lnTo>
                        <a:pt x="1236954" y="1014116"/>
                      </a:lnTo>
                      <a:lnTo>
                        <a:pt x="1236435" y="1013980"/>
                      </a:lnTo>
                      <a:lnTo>
                        <a:pt x="1236002" y="1013634"/>
                      </a:lnTo>
                      <a:lnTo>
                        <a:pt x="1236002" y="1013052"/>
                      </a:lnTo>
                      <a:lnTo>
                        <a:pt x="1236386" y="1012779"/>
                      </a:lnTo>
                      <a:lnTo>
                        <a:pt x="1236583" y="1012495"/>
                      </a:lnTo>
                      <a:lnTo>
                        <a:pt x="1236485" y="1012111"/>
                      </a:lnTo>
                      <a:lnTo>
                        <a:pt x="1235594" y="1011455"/>
                      </a:lnTo>
                      <a:lnTo>
                        <a:pt x="1235495" y="1010935"/>
                      </a:lnTo>
                      <a:lnTo>
                        <a:pt x="1235570" y="1010588"/>
                      </a:lnTo>
                      <a:lnTo>
                        <a:pt x="1235619" y="1010328"/>
                      </a:lnTo>
                      <a:lnTo>
                        <a:pt x="1235421" y="1009982"/>
                      </a:lnTo>
                      <a:lnTo>
                        <a:pt x="1235112" y="1009660"/>
                      </a:lnTo>
                      <a:lnTo>
                        <a:pt x="1234531" y="1009326"/>
                      </a:lnTo>
                      <a:lnTo>
                        <a:pt x="1233987" y="1008670"/>
                      </a:lnTo>
                      <a:lnTo>
                        <a:pt x="1233691" y="1008484"/>
                      </a:lnTo>
                      <a:lnTo>
                        <a:pt x="1233270" y="1008248"/>
                      </a:lnTo>
                      <a:lnTo>
                        <a:pt x="1232986" y="1007914"/>
                      </a:lnTo>
                      <a:lnTo>
                        <a:pt x="1232813" y="1007481"/>
                      </a:lnTo>
                      <a:lnTo>
                        <a:pt x="1232590" y="1007134"/>
                      </a:lnTo>
                      <a:lnTo>
                        <a:pt x="1232430" y="1007035"/>
                      </a:lnTo>
                      <a:lnTo>
                        <a:pt x="1231985" y="1006961"/>
                      </a:lnTo>
                      <a:lnTo>
                        <a:pt x="1231614" y="1007011"/>
                      </a:lnTo>
                      <a:lnTo>
                        <a:pt x="1230625" y="1007233"/>
                      </a:lnTo>
                      <a:lnTo>
                        <a:pt x="1230266" y="1007333"/>
                      </a:lnTo>
                      <a:lnTo>
                        <a:pt x="1229265" y="1007828"/>
                      </a:lnTo>
                      <a:lnTo>
                        <a:pt x="1229005" y="1008248"/>
                      </a:lnTo>
                      <a:lnTo>
                        <a:pt x="1228907" y="1008533"/>
                      </a:lnTo>
                      <a:lnTo>
                        <a:pt x="1228783" y="1008905"/>
                      </a:lnTo>
                      <a:lnTo>
                        <a:pt x="1228499" y="1009462"/>
                      </a:lnTo>
                      <a:lnTo>
                        <a:pt x="1228165" y="1010204"/>
                      </a:lnTo>
                      <a:lnTo>
                        <a:pt x="1227806" y="1010737"/>
                      </a:lnTo>
                      <a:lnTo>
                        <a:pt x="1227460" y="1011083"/>
                      </a:lnTo>
                      <a:lnTo>
                        <a:pt x="1226904" y="1011616"/>
                      </a:lnTo>
                      <a:lnTo>
                        <a:pt x="1226397" y="1011740"/>
                      </a:lnTo>
                      <a:lnTo>
                        <a:pt x="1225865" y="1011740"/>
                      </a:lnTo>
                      <a:lnTo>
                        <a:pt x="1225284" y="1011628"/>
                      </a:lnTo>
                      <a:lnTo>
                        <a:pt x="1224914" y="1011653"/>
                      </a:lnTo>
                      <a:lnTo>
                        <a:pt x="1224753" y="1012123"/>
                      </a:lnTo>
                      <a:lnTo>
                        <a:pt x="1224753" y="1012396"/>
                      </a:lnTo>
                      <a:lnTo>
                        <a:pt x="1224753" y="1012767"/>
                      </a:lnTo>
                      <a:lnTo>
                        <a:pt x="1224234" y="1013361"/>
                      </a:lnTo>
                      <a:lnTo>
                        <a:pt x="1223603" y="1013881"/>
                      </a:lnTo>
                      <a:lnTo>
                        <a:pt x="1223628" y="1014166"/>
                      </a:lnTo>
                      <a:lnTo>
                        <a:pt x="1224184" y="1014314"/>
                      </a:lnTo>
                      <a:lnTo>
                        <a:pt x="1224567" y="1014290"/>
                      </a:lnTo>
                      <a:lnTo>
                        <a:pt x="1225148" y="1014252"/>
                      </a:lnTo>
                      <a:lnTo>
                        <a:pt x="1225940" y="1014067"/>
                      </a:lnTo>
                      <a:lnTo>
                        <a:pt x="1226496" y="1013955"/>
                      </a:lnTo>
                      <a:lnTo>
                        <a:pt x="1226916" y="1014042"/>
                      </a:lnTo>
                      <a:lnTo>
                        <a:pt x="1226990" y="1014166"/>
                      </a:lnTo>
                      <a:lnTo>
                        <a:pt x="1227015" y="1014710"/>
                      </a:lnTo>
                      <a:lnTo>
                        <a:pt x="1226916" y="1015490"/>
                      </a:lnTo>
                      <a:lnTo>
                        <a:pt x="1226805" y="1016332"/>
                      </a:lnTo>
                      <a:lnTo>
                        <a:pt x="1226669" y="1017075"/>
                      </a:lnTo>
                      <a:lnTo>
                        <a:pt x="1225927" y="1018697"/>
                      </a:lnTo>
                      <a:lnTo>
                        <a:pt x="1225581" y="1019167"/>
                      </a:lnTo>
                      <a:lnTo>
                        <a:pt x="1225099" y="1019873"/>
                      </a:lnTo>
                      <a:lnTo>
                        <a:pt x="1224815" y="1020405"/>
                      </a:lnTo>
                      <a:lnTo>
                        <a:pt x="1224456" y="1020801"/>
                      </a:lnTo>
                      <a:lnTo>
                        <a:pt x="1223838" y="1021271"/>
                      </a:lnTo>
                      <a:lnTo>
                        <a:pt x="1223405" y="1021680"/>
                      </a:lnTo>
                      <a:lnTo>
                        <a:pt x="1222775" y="1022150"/>
                      </a:lnTo>
                      <a:lnTo>
                        <a:pt x="1222182" y="1022633"/>
                      </a:lnTo>
                      <a:lnTo>
                        <a:pt x="1221860" y="1023104"/>
                      </a:lnTo>
                      <a:lnTo>
                        <a:pt x="1221699" y="1023363"/>
                      </a:lnTo>
                      <a:lnTo>
                        <a:pt x="1221341" y="1023599"/>
                      </a:lnTo>
                      <a:lnTo>
                        <a:pt x="1221193" y="1023698"/>
                      </a:lnTo>
                      <a:lnTo>
                        <a:pt x="1220612" y="1023834"/>
                      </a:lnTo>
                      <a:lnTo>
                        <a:pt x="1220253" y="1023871"/>
                      </a:lnTo>
                      <a:lnTo>
                        <a:pt x="1219375" y="1024069"/>
                      </a:lnTo>
                      <a:lnTo>
                        <a:pt x="1218831" y="1024354"/>
                      </a:lnTo>
                      <a:lnTo>
                        <a:pt x="1218424" y="1024861"/>
                      </a:lnTo>
                      <a:lnTo>
                        <a:pt x="1218176" y="1025146"/>
                      </a:lnTo>
                      <a:lnTo>
                        <a:pt x="1217311" y="1026174"/>
                      </a:lnTo>
                      <a:lnTo>
                        <a:pt x="1217027" y="1026347"/>
                      </a:lnTo>
                      <a:lnTo>
                        <a:pt x="1216161" y="1026582"/>
                      </a:lnTo>
                      <a:lnTo>
                        <a:pt x="1215729" y="1026582"/>
                      </a:lnTo>
                      <a:lnTo>
                        <a:pt x="1215420" y="1026644"/>
                      </a:lnTo>
                      <a:lnTo>
                        <a:pt x="1215420" y="1026891"/>
                      </a:lnTo>
                      <a:lnTo>
                        <a:pt x="1215716" y="1028092"/>
                      </a:lnTo>
                      <a:lnTo>
                        <a:pt x="1215914" y="1028711"/>
                      </a:lnTo>
                      <a:lnTo>
                        <a:pt x="1215902" y="1029169"/>
                      </a:lnTo>
                      <a:lnTo>
                        <a:pt x="1215852" y="1029739"/>
                      </a:lnTo>
                      <a:lnTo>
                        <a:pt x="1215827" y="1030419"/>
                      </a:lnTo>
                      <a:lnTo>
                        <a:pt x="1215692" y="1030692"/>
                      </a:lnTo>
                      <a:lnTo>
                        <a:pt x="1215469" y="1030964"/>
                      </a:lnTo>
                      <a:lnTo>
                        <a:pt x="1214876" y="1031434"/>
                      </a:lnTo>
                      <a:lnTo>
                        <a:pt x="1214183" y="1031868"/>
                      </a:lnTo>
                      <a:lnTo>
                        <a:pt x="1213837" y="1031992"/>
                      </a:lnTo>
                      <a:lnTo>
                        <a:pt x="1213540" y="1032115"/>
                      </a:lnTo>
                      <a:lnTo>
                        <a:pt x="1213231" y="1032313"/>
                      </a:lnTo>
                      <a:lnTo>
                        <a:pt x="1212922" y="1032759"/>
                      </a:lnTo>
                      <a:lnTo>
                        <a:pt x="1212675" y="1033328"/>
                      </a:lnTo>
                      <a:lnTo>
                        <a:pt x="1212329" y="1034381"/>
                      </a:lnTo>
                      <a:lnTo>
                        <a:pt x="1212069" y="1035012"/>
                      </a:lnTo>
                      <a:lnTo>
                        <a:pt x="1211896" y="1035297"/>
                      </a:lnTo>
                      <a:lnTo>
                        <a:pt x="1211637" y="1035582"/>
                      </a:lnTo>
                      <a:lnTo>
                        <a:pt x="1211390" y="1035854"/>
                      </a:lnTo>
                      <a:lnTo>
                        <a:pt x="1211093" y="1036163"/>
                      </a:lnTo>
                      <a:lnTo>
                        <a:pt x="1210586" y="1036696"/>
                      </a:lnTo>
                      <a:lnTo>
                        <a:pt x="1209894" y="1037389"/>
                      </a:lnTo>
                      <a:lnTo>
                        <a:pt x="1209770" y="1037983"/>
                      </a:lnTo>
                      <a:lnTo>
                        <a:pt x="1209993" y="1038441"/>
                      </a:lnTo>
                      <a:lnTo>
                        <a:pt x="1210364" y="1038973"/>
                      </a:lnTo>
                      <a:lnTo>
                        <a:pt x="1210697" y="1039295"/>
                      </a:lnTo>
                      <a:lnTo>
                        <a:pt x="1210846" y="1039741"/>
                      </a:lnTo>
                      <a:lnTo>
                        <a:pt x="1210796" y="1040397"/>
                      </a:lnTo>
                      <a:lnTo>
                        <a:pt x="1210660" y="1041177"/>
                      </a:lnTo>
                      <a:lnTo>
                        <a:pt x="1210425" y="1041746"/>
                      </a:lnTo>
                      <a:lnTo>
                        <a:pt x="1210153" y="1042254"/>
                      </a:lnTo>
                      <a:lnTo>
                        <a:pt x="1209869" y="1042662"/>
                      </a:lnTo>
                      <a:lnTo>
                        <a:pt x="1209498" y="1042984"/>
                      </a:lnTo>
                      <a:lnTo>
                        <a:pt x="1208447" y="1043653"/>
                      </a:lnTo>
                      <a:lnTo>
                        <a:pt x="1207780" y="1044383"/>
                      </a:lnTo>
                      <a:lnTo>
                        <a:pt x="1207211" y="1044928"/>
                      </a:lnTo>
                      <a:lnTo>
                        <a:pt x="1206754" y="1045522"/>
                      </a:lnTo>
                      <a:lnTo>
                        <a:pt x="1206890" y="1045819"/>
                      </a:lnTo>
                      <a:lnTo>
                        <a:pt x="1207310" y="1045955"/>
                      </a:lnTo>
                      <a:lnTo>
                        <a:pt x="1207421" y="1046698"/>
                      </a:lnTo>
                      <a:lnTo>
                        <a:pt x="1207236" y="1046871"/>
                      </a:lnTo>
                      <a:lnTo>
                        <a:pt x="1207013" y="1047144"/>
                      </a:lnTo>
                      <a:lnTo>
                        <a:pt x="1206754" y="1047564"/>
                      </a:lnTo>
                      <a:lnTo>
                        <a:pt x="1206568" y="1047862"/>
                      </a:lnTo>
                      <a:lnTo>
                        <a:pt x="1206259" y="1048023"/>
                      </a:lnTo>
                      <a:lnTo>
                        <a:pt x="1205987" y="1048023"/>
                      </a:lnTo>
                      <a:lnTo>
                        <a:pt x="1205011" y="1047874"/>
                      </a:lnTo>
                      <a:lnTo>
                        <a:pt x="1204566" y="1048035"/>
                      </a:lnTo>
                      <a:lnTo>
                        <a:pt x="1203997" y="1048406"/>
                      </a:lnTo>
                      <a:lnTo>
                        <a:pt x="1203663" y="1048728"/>
                      </a:lnTo>
                      <a:lnTo>
                        <a:pt x="1202847" y="1050127"/>
                      </a:lnTo>
                      <a:lnTo>
                        <a:pt x="1202242" y="1050907"/>
                      </a:lnTo>
                      <a:lnTo>
                        <a:pt x="1201611" y="1051736"/>
                      </a:lnTo>
                      <a:lnTo>
                        <a:pt x="1201092" y="1051996"/>
                      </a:lnTo>
                      <a:lnTo>
                        <a:pt x="1200597" y="1052070"/>
                      </a:lnTo>
                      <a:lnTo>
                        <a:pt x="1200400" y="1052083"/>
                      </a:lnTo>
                      <a:lnTo>
                        <a:pt x="1200165" y="1051959"/>
                      </a:lnTo>
                      <a:lnTo>
                        <a:pt x="1199683" y="1051711"/>
                      </a:lnTo>
                      <a:lnTo>
                        <a:pt x="1199052" y="1051476"/>
                      </a:lnTo>
                      <a:lnTo>
                        <a:pt x="1198558" y="1051291"/>
                      </a:lnTo>
                      <a:lnTo>
                        <a:pt x="1198002" y="1051241"/>
                      </a:lnTo>
                      <a:lnTo>
                        <a:pt x="1197359" y="1051340"/>
                      </a:lnTo>
                      <a:lnTo>
                        <a:pt x="1196407" y="1051687"/>
                      </a:lnTo>
                      <a:lnTo>
                        <a:pt x="1194355" y="1052751"/>
                      </a:lnTo>
                      <a:lnTo>
                        <a:pt x="1191956" y="1054447"/>
                      </a:lnTo>
                      <a:lnTo>
                        <a:pt x="1191549" y="1054385"/>
                      </a:lnTo>
                      <a:lnTo>
                        <a:pt x="1191301" y="1053989"/>
                      </a:lnTo>
                      <a:lnTo>
                        <a:pt x="1190844" y="1052937"/>
                      </a:lnTo>
                      <a:lnTo>
                        <a:pt x="1190597" y="1052491"/>
                      </a:lnTo>
                      <a:lnTo>
                        <a:pt x="1190152" y="1051972"/>
                      </a:lnTo>
                      <a:lnTo>
                        <a:pt x="1189608" y="1051637"/>
                      </a:lnTo>
                      <a:lnTo>
                        <a:pt x="1189014" y="1051773"/>
                      </a:lnTo>
                      <a:lnTo>
                        <a:pt x="1188866" y="1051848"/>
                      </a:lnTo>
                      <a:lnTo>
                        <a:pt x="1188372" y="1051972"/>
                      </a:lnTo>
                      <a:lnTo>
                        <a:pt x="1187976" y="1052058"/>
                      </a:lnTo>
                      <a:lnTo>
                        <a:pt x="1187506" y="1052293"/>
                      </a:lnTo>
                      <a:lnTo>
                        <a:pt x="1187086" y="1052603"/>
                      </a:lnTo>
                      <a:lnTo>
                        <a:pt x="1186047" y="1052962"/>
                      </a:lnTo>
                      <a:lnTo>
                        <a:pt x="1185590" y="1053160"/>
                      </a:lnTo>
                      <a:lnTo>
                        <a:pt x="1185232" y="1053568"/>
                      </a:lnTo>
                      <a:lnTo>
                        <a:pt x="1184860" y="1054076"/>
                      </a:lnTo>
                      <a:lnTo>
                        <a:pt x="1184638" y="1054435"/>
                      </a:lnTo>
                      <a:lnTo>
                        <a:pt x="1184341" y="1055314"/>
                      </a:lnTo>
                      <a:lnTo>
                        <a:pt x="1184168" y="1055908"/>
                      </a:lnTo>
                      <a:lnTo>
                        <a:pt x="1183526" y="1057827"/>
                      </a:lnTo>
                      <a:lnTo>
                        <a:pt x="1183291" y="1058371"/>
                      </a:lnTo>
                      <a:lnTo>
                        <a:pt x="1182994" y="1058842"/>
                      </a:lnTo>
                      <a:lnTo>
                        <a:pt x="1182895" y="1058941"/>
                      </a:lnTo>
                      <a:lnTo>
                        <a:pt x="1182673" y="1059213"/>
                      </a:lnTo>
                      <a:lnTo>
                        <a:pt x="1181708" y="1059696"/>
                      </a:lnTo>
                      <a:lnTo>
                        <a:pt x="1181214" y="1060018"/>
                      </a:lnTo>
                      <a:lnTo>
                        <a:pt x="1180929" y="1060191"/>
                      </a:lnTo>
                      <a:lnTo>
                        <a:pt x="1180324" y="1060513"/>
                      </a:lnTo>
                      <a:lnTo>
                        <a:pt x="1179718" y="1060798"/>
                      </a:lnTo>
                      <a:lnTo>
                        <a:pt x="1179150" y="1061070"/>
                      </a:lnTo>
                      <a:lnTo>
                        <a:pt x="1178297" y="1061305"/>
                      </a:lnTo>
                      <a:lnTo>
                        <a:pt x="1177888" y="1061503"/>
                      </a:lnTo>
                      <a:lnTo>
                        <a:pt x="1177481" y="1061578"/>
                      </a:lnTo>
                      <a:lnTo>
                        <a:pt x="1176912" y="1061763"/>
                      </a:lnTo>
                      <a:lnTo>
                        <a:pt x="1175935" y="1062023"/>
                      </a:lnTo>
                      <a:lnTo>
                        <a:pt x="1175466" y="1061961"/>
                      </a:lnTo>
                      <a:lnTo>
                        <a:pt x="1175082" y="1061776"/>
                      </a:lnTo>
                      <a:lnTo>
                        <a:pt x="1174798" y="1061875"/>
                      </a:lnTo>
                      <a:lnTo>
                        <a:pt x="1172363" y="1062791"/>
                      </a:lnTo>
                      <a:lnTo>
                        <a:pt x="1169223" y="1063917"/>
                      </a:lnTo>
                      <a:lnTo>
                        <a:pt x="1167529" y="1064053"/>
                      </a:lnTo>
                      <a:lnTo>
                        <a:pt x="1165897" y="1063769"/>
                      </a:lnTo>
                      <a:lnTo>
                        <a:pt x="1163635" y="1064648"/>
                      </a:lnTo>
                      <a:lnTo>
                        <a:pt x="1162708" y="1065861"/>
                      </a:lnTo>
                      <a:lnTo>
                        <a:pt x="1161422" y="1063843"/>
                      </a:lnTo>
                      <a:lnTo>
                        <a:pt x="1159803" y="1063311"/>
                      </a:lnTo>
                      <a:lnTo>
                        <a:pt x="1158010" y="1063645"/>
                      </a:lnTo>
                      <a:lnTo>
                        <a:pt x="1155958" y="1065799"/>
                      </a:lnTo>
                      <a:lnTo>
                        <a:pt x="1154611" y="1065749"/>
                      </a:lnTo>
                      <a:lnTo>
                        <a:pt x="1153820" y="1066344"/>
                      </a:lnTo>
                      <a:lnTo>
                        <a:pt x="1152744" y="1067222"/>
                      </a:lnTo>
                      <a:lnTo>
                        <a:pt x="1151632" y="1067804"/>
                      </a:lnTo>
                      <a:lnTo>
                        <a:pt x="1150643" y="1068918"/>
                      </a:lnTo>
                      <a:lnTo>
                        <a:pt x="1149839" y="1069810"/>
                      </a:lnTo>
                      <a:lnTo>
                        <a:pt x="1149332" y="1070961"/>
                      </a:lnTo>
                      <a:lnTo>
                        <a:pt x="1148899" y="1071728"/>
                      </a:lnTo>
                      <a:lnTo>
                        <a:pt x="1147750" y="1072087"/>
                      </a:lnTo>
                      <a:lnTo>
                        <a:pt x="1147021" y="1072063"/>
                      </a:lnTo>
                      <a:lnTo>
                        <a:pt x="1140889" y="1072929"/>
                      </a:lnTo>
                      <a:lnTo>
                        <a:pt x="1140493" y="1072063"/>
                      </a:lnTo>
                      <a:lnTo>
                        <a:pt x="1140345" y="1071270"/>
                      </a:lnTo>
                      <a:lnTo>
                        <a:pt x="1140147" y="1070404"/>
                      </a:lnTo>
                      <a:lnTo>
                        <a:pt x="1137613" y="1069847"/>
                      </a:lnTo>
                      <a:lnTo>
                        <a:pt x="1136958" y="1069624"/>
                      </a:lnTo>
                      <a:lnTo>
                        <a:pt x="1135252" y="1071072"/>
                      </a:lnTo>
                      <a:lnTo>
                        <a:pt x="1133830" y="1071889"/>
                      </a:lnTo>
                      <a:lnTo>
                        <a:pt x="1133126" y="1072595"/>
                      </a:lnTo>
                      <a:lnTo>
                        <a:pt x="1131704" y="1072768"/>
                      </a:lnTo>
                      <a:lnTo>
                        <a:pt x="1130196" y="1073585"/>
                      </a:lnTo>
                      <a:lnTo>
                        <a:pt x="1129368" y="1072880"/>
                      </a:lnTo>
                      <a:lnTo>
                        <a:pt x="1127686" y="1072781"/>
                      </a:lnTo>
                      <a:lnTo>
                        <a:pt x="1126945" y="1072583"/>
                      </a:lnTo>
                      <a:lnTo>
                        <a:pt x="1126240" y="1072508"/>
                      </a:lnTo>
                      <a:lnTo>
                        <a:pt x="1125263" y="1072756"/>
                      </a:lnTo>
                      <a:lnTo>
                        <a:pt x="1123446" y="1073920"/>
                      </a:lnTo>
                      <a:lnTo>
                        <a:pt x="1123038" y="1074179"/>
                      </a:lnTo>
                      <a:lnTo>
                        <a:pt x="1121839" y="1074254"/>
                      </a:lnTo>
                      <a:lnTo>
                        <a:pt x="1120962" y="1074316"/>
                      </a:lnTo>
                      <a:lnTo>
                        <a:pt x="1117451" y="1076111"/>
                      </a:lnTo>
                      <a:lnTo>
                        <a:pt x="1116907" y="1077955"/>
                      </a:lnTo>
                      <a:lnTo>
                        <a:pt x="1116227" y="1078760"/>
                      </a:lnTo>
                      <a:lnTo>
                        <a:pt x="1116227" y="1078760"/>
                      </a:lnTo>
                      <a:lnTo>
                        <a:pt x="1116684" y="1080245"/>
                      </a:lnTo>
                      <a:lnTo>
                        <a:pt x="1116400" y="1081793"/>
                      </a:lnTo>
                      <a:lnTo>
                        <a:pt x="1116400" y="1081793"/>
                      </a:lnTo>
                      <a:lnTo>
                        <a:pt x="1115794" y="1081755"/>
                      </a:lnTo>
                      <a:lnTo>
                        <a:pt x="1115003" y="1081050"/>
                      </a:lnTo>
                      <a:lnTo>
                        <a:pt x="1112988" y="1082238"/>
                      </a:lnTo>
                      <a:lnTo>
                        <a:pt x="1110355" y="1082028"/>
                      </a:lnTo>
                      <a:lnTo>
                        <a:pt x="1110355" y="1082028"/>
                      </a:lnTo>
                      <a:lnTo>
                        <a:pt x="1110071" y="1084442"/>
                      </a:lnTo>
                      <a:lnTo>
                        <a:pt x="1110071" y="1084442"/>
                      </a:lnTo>
                      <a:lnTo>
                        <a:pt x="1106992" y="1086769"/>
                      </a:lnTo>
                      <a:lnTo>
                        <a:pt x="1106535" y="1087475"/>
                      </a:lnTo>
                      <a:lnTo>
                        <a:pt x="1104841" y="1087957"/>
                      </a:lnTo>
                      <a:lnTo>
                        <a:pt x="1104223" y="1087994"/>
                      </a:lnTo>
                      <a:lnTo>
                        <a:pt x="1103135" y="1088155"/>
                      </a:lnTo>
                      <a:lnTo>
                        <a:pt x="1102134" y="1088465"/>
                      </a:lnTo>
                      <a:lnTo>
                        <a:pt x="1101281" y="1089690"/>
                      </a:lnTo>
                      <a:lnTo>
                        <a:pt x="1100675" y="1089950"/>
                      </a:lnTo>
                      <a:lnTo>
                        <a:pt x="1100057" y="1090346"/>
                      </a:lnTo>
                      <a:lnTo>
                        <a:pt x="1100057" y="1090359"/>
                      </a:lnTo>
                      <a:lnTo>
                        <a:pt x="1100045" y="1091089"/>
                      </a:lnTo>
                      <a:lnTo>
                        <a:pt x="1100045" y="1091089"/>
                      </a:lnTo>
                      <a:lnTo>
                        <a:pt x="1099217" y="1091213"/>
                      </a:lnTo>
                      <a:lnTo>
                        <a:pt x="1098500" y="1091238"/>
                      </a:lnTo>
                      <a:lnTo>
                        <a:pt x="1096534" y="1091621"/>
                      </a:lnTo>
                      <a:lnTo>
                        <a:pt x="1093345" y="1091399"/>
                      </a:lnTo>
                      <a:lnTo>
                        <a:pt x="1092282" y="1091498"/>
                      </a:lnTo>
                      <a:lnTo>
                        <a:pt x="1091416" y="1091300"/>
                      </a:lnTo>
                      <a:lnTo>
                        <a:pt x="1090761" y="1091263"/>
                      </a:lnTo>
                      <a:lnTo>
                        <a:pt x="1089883" y="1091250"/>
                      </a:lnTo>
                      <a:lnTo>
                        <a:pt x="1088128" y="1091671"/>
                      </a:lnTo>
                      <a:lnTo>
                        <a:pt x="1089352" y="1089913"/>
                      </a:lnTo>
                      <a:lnTo>
                        <a:pt x="1090984" y="1088997"/>
                      </a:lnTo>
                      <a:lnTo>
                        <a:pt x="1090329" y="1086100"/>
                      </a:lnTo>
                      <a:lnTo>
                        <a:pt x="1089426" y="1085865"/>
                      </a:lnTo>
                      <a:lnTo>
                        <a:pt x="1088252" y="1085717"/>
                      </a:lnTo>
                      <a:lnTo>
                        <a:pt x="1087646" y="1085259"/>
                      </a:lnTo>
                      <a:lnTo>
                        <a:pt x="1086817" y="1085358"/>
                      </a:lnTo>
                      <a:lnTo>
                        <a:pt x="1080983" y="1084429"/>
                      </a:lnTo>
                      <a:lnTo>
                        <a:pt x="1079932" y="1084157"/>
                      </a:lnTo>
                      <a:lnTo>
                        <a:pt x="1079326" y="1083600"/>
                      </a:lnTo>
                      <a:lnTo>
                        <a:pt x="1077571" y="1082003"/>
                      </a:lnTo>
                      <a:lnTo>
                        <a:pt x="1078214" y="1081656"/>
                      </a:lnTo>
                      <a:lnTo>
                        <a:pt x="1079215" y="1081273"/>
                      </a:lnTo>
                      <a:lnTo>
                        <a:pt x="1079808" y="1080530"/>
                      </a:lnTo>
                      <a:lnTo>
                        <a:pt x="1079845" y="1080480"/>
                      </a:lnTo>
                      <a:lnTo>
                        <a:pt x="1080229" y="1079800"/>
                      </a:lnTo>
                      <a:lnTo>
                        <a:pt x="1079932" y="1078933"/>
                      </a:lnTo>
                      <a:lnTo>
                        <a:pt x="1077558" y="1079775"/>
                      </a:lnTo>
                      <a:lnTo>
                        <a:pt x="1076137" y="1080604"/>
                      </a:lnTo>
                      <a:lnTo>
                        <a:pt x="1074604" y="1080877"/>
                      </a:lnTo>
                      <a:lnTo>
                        <a:pt x="1073664" y="1080431"/>
                      </a:lnTo>
                      <a:lnTo>
                        <a:pt x="1072910" y="1078487"/>
                      </a:lnTo>
                      <a:lnTo>
                        <a:pt x="1072082" y="1077794"/>
                      </a:lnTo>
                      <a:lnTo>
                        <a:pt x="1070722" y="1077633"/>
                      </a:lnTo>
                      <a:lnTo>
                        <a:pt x="1070080" y="1077918"/>
                      </a:lnTo>
                      <a:lnTo>
                        <a:pt x="1069078" y="1077943"/>
                      </a:lnTo>
                      <a:lnTo>
                        <a:pt x="1069276" y="1078896"/>
                      </a:lnTo>
                      <a:lnTo>
                        <a:pt x="1068843" y="1079651"/>
                      </a:lnTo>
                      <a:lnTo>
                        <a:pt x="1067607" y="1080406"/>
                      </a:lnTo>
                      <a:lnTo>
                        <a:pt x="1066989" y="1080270"/>
                      </a:lnTo>
                      <a:lnTo>
                        <a:pt x="1066804" y="1079564"/>
                      </a:lnTo>
                      <a:lnTo>
                        <a:pt x="1065963" y="1079453"/>
                      </a:lnTo>
                      <a:lnTo>
                        <a:pt x="1064986" y="1079812"/>
                      </a:lnTo>
                      <a:lnTo>
                        <a:pt x="1064158" y="1080060"/>
                      </a:lnTo>
                      <a:lnTo>
                        <a:pt x="1063206" y="1080282"/>
                      </a:lnTo>
                      <a:lnTo>
                        <a:pt x="1062378" y="1080010"/>
                      </a:lnTo>
                      <a:lnTo>
                        <a:pt x="1061772" y="1077584"/>
                      </a:lnTo>
                      <a:lnTo>
                        <a:pt x="1060091" y="1074860"/>
                      </a:lnTo>
                      <a:lnTo>
                        <a:pt x="1060264" y="1074600"/>
                      </a:lnTo>
                      <a:lnTo>
                        <a:pt x="1061525" y="1073301"/>
                      </a:lnTo>
                      <a:lnTo>
                        <a:pt x="1061748" y="1072372"/>
                      </a:lnTo>
                      <a:lnTo>
                        <a:pt x="1062193" y="1071357"/>
                      </a:lnTo>
                      <a:lnTo>
                        <a:pt x="1062613" y="1070528"/>
                      </a:lnTo>
                      <a:lnTo>
                        <a:pt x="1063466" y="1069562"/>
                      </a:lnTo>
                      <a:lnTo>
                        <a:pt x="1064319" y="1068559"/>
                      </a:lnTo>
                      <a:lnTo>
                        <a:pt x="1065036" y="1067829"/>
                      </a:lnTo>
                      <a:lnTo>
                        <a:pt x="1065419" y="1067235"/>
                      </a:lnTo>
                      <a:lnTo>
                        <a:pt x="1066037" y="1066443"/>
                      </a:lnTo>
                      <a:lnTo>
                        <a:pt x="1067100" y="1066901"/>
                      </a:lnTo>
                      <a:lnTo>
                        <a:pt x="1067607" y="1067334"/>
                      </a:lnTo>
                      <a:lnTo>
                        <a:pt x="1069177" y="1068337"/>
                      </a:lnTo>
                      <a:lnTo>
                        <a:pt x="1070067" y="1068411"/>
                      </a:lnTo>
                      <a:lnTo>
                        <a:pt x="1070537" y="1067953"/>
                      </a:lnTo>
                      <a:lnTo>
                        <a:pt x="1071155" y="1067099"/>
                      </a:lnTo>
                      <a:lnTo>
                        <a:pt x="1071711" y="1066368"/>
                      </a:lnTo>
                      <a:lnTo>
                        <a:pt x="1072391" y="1065564"/>
                      </a:lnTo>
                      <a:lnTo>
                        <a:pt x="1073281" y="1064239"/>
                      </a:lnTo>
                      <a:lnTo>
                        <a:pt x="1073689" y="1063187"/>
                      </a:lnTo>
                      <a:lnTo>
                        <a:pt x="1074283" y="1062296"/>
                      </a:lnTo>
                      <a:lnTo>
                        <a:pt x="1074431" y="1061417"/>
                      </a:lnTo>
                      <a:lnTo>
                        <a:pt x="1074740" y="1059634"/>
                      </a:lnTo>
                      <a:lnTo>
                        <a:pt x="1074938" y="1058508"/>
                      </a:lnTo>
                      <a:lnTo>
                        <a:pt x="1071328" y="1058966"/>
                      </a:lnTo>
                      <a:lnTo>
                        <a:pt x="1070710" y="1059275"/>
                      </a:lnTo>
                      <a:lnTo>
                        <a:pt x="1069622" y="1059188"/>
                      </a:lnTo>
                      <a:lnTo>
                        <a:pt x="1068720" y="1058978"/>
                      </a:lnTo>
                      <a:lnTo>
                        <a:pt x="1068374" y="1058384"/>
                      </a:lnTo>
                      <a:lnTo>
                        <a:pt x="1068411" y="1056527"/>
                      </a:lnTo>
                      <a:lnTo>
                        <a:pt x="1067558" y="1055908"/>
                      </a:lnTo>
                      <a:lnTo>
                        <a:pt x="1066223" y="1056007"/>
                      </a:lnTo>
                      <a:lnTo>
                        <a:pt x="1063503" y="1058545"/>
                      </a:lnTo>
                      <a:lnTo>
                        <a:pt x="1062786" y="1058433"/>
                      </a:lnTo>
                      <a:lnTo>
                        <a:pt x="1061933" y="1058408"/>
                      </a:lnTo>
                      <a:lnTo>
                        <a:pt x="1060363" y="1057938"/>
                      </a:lnTo>
                      <a:lnTo>
                        <a:pt x="1060289" y="1057740"/>
                      </a:lnTo>
                      <a:lnTo>
                        <a:pt x="1060165" y="1057418"/>
                      </a:lnTo>
                      <a:lnTo>
                        <a:pt x="1059930" y="1056663"/>
                      </a:lnTo>
                      <a:lnTo>
                        <a:pt x="1059671" y="1055487"/>
                      </a:lnTo>
                      <a:lnTo>
                        <a:pt x="1059139" y="1054559"/>
                      </a:lnTo>
                      <a:lnTo>
                        <a:pt x="1059003" y="1052120"/>
                      </a:lnTo>
                      <a:lnTo>
                        <a:pt x="1059881" y="1052070"/>
                      </a:lnTo>
                      <a:lnTo>
                        <a:pt x="1061080" y="1051885"/>
                      </a:lnTo>
                      <a:lnTo>
                        <a:pt x="1062304" y="1051674"/>
                      </a:lnTo>
                      <a:lnTo>
                        <a:pt x="1063046" y="1052677"/>
                      </a:lnTo>
                      <a:lnTo>
                        <a:pt x="1063083" y="1053717"/>
                      </a:lnTo>
                      <a:lnTo>
                        <a:pt x="1064059" y="1053011"/>
                      </a:lnTo>
                      <a:lnTo>
                        <a:pt x="1064381" y="1051860"/>
                      </a:lnTo>
                      <a:lnTo>
                        <a:pt x="1064121" y="1049595"/>
                      </a:lnTo>
                      <a:lnTo>
                        <a:pt x="1063528" y="1048988"/>
                      </a:lnTo>
                      <a:lnTo>
                        <a:pt x="1063021" y="1047205"/>
                      </a:lnTo>
                      <a:lnTo>
                        <a:pt x="1062971" y="1046277"/>
                      </a:lnTo>
                      <a:lnTo>
                        <a:pt x="1063033" y="1045831"/>
                      </a:lnTo>
                      <a:lnTo>
                        <a:pt x="1062959" y="1045299"/>
                      </a:lnTo>
                      <a:lnTo>
                        <a:pt x="1063046" y="1043430"/>
                      </a:lnTo>
                      <a:lnTo>
                        <a:pt x="1063169" y="1042440"/>
                      </a:lnTo>
                      <a:lnTo>
                        <a:pt x="1063330" y="1041672"/>
                      </a:lnTo>
                      <a:lnTo>
                        <a:pt x="1063676" y="1040298"/>
                      </a:lnTo>
                      <a:lnTo>
                        <a:pt x="1063676" y="1040298"/>
                      </a:lnTo>
                      <a:lnTo>
                        <a:pt x="1063528" y="1039431"/>
                      </a:lnTo>
                      <a:lnTo>
                        <a:pt x="1063367" y="1037426"/>
                      </a:lnTo>
                      <a:lnTo>
                        <a:pt x="1062452" y="1037364"/>
                      </a:lnTo>
                      <a:lnTo>
                        <a:pt x="1058694" y="1037104"/>
                      </a:lnTo>
                      <a:lnTo>
                        <a:pt x="1056296" y="1036931"/>
                      </a:lnTo>
                      <a:lnTo>
                        <a:pt x="1055814" y="1037562"/>
                      </a:lnTo>
                      <a:lnTo>
                        <a:pt x="1055381" y="1038144"/>
                      </a:lnTo>
                      <a:lnTo>
                        <a:pt x="1054565" y="1038268"/>
                      </a:lnTo>
                      <a:lnTo>
                        <a:pt x="1051969" y="1037513"/>
                      </a:lnTo>
                      <a:lnTo>
                        <a:pt x="1051685" y="1036671"/>
                      </a:lnTo>
                      <a:lnTo>
                        <a:pt x="1051141" y="1035953"/>
                      </a:lnTo>
                      <a:lnTo>
                        <a:pt x="1050622" y="1035272"/>
                      </a:lnTo>
                      <a:lnTo>
                        <a:pt x="1050412" y="1033737"/>
                      </a:lnTo>
                      <a:lnTo>
                        <a:pt x="1049410" y="1033304"/>
                      </a:lnTo>
                      <a:lnTo>
                        <a:pt x="1048619" y="1032660"/>
                      </a:lnTo>
                      <a:lnTo>
                        <a:pt x="1047791" y="1032239"/>
                      </a:lnTo>
                      <a:lnTo>
                        <a:pt x="1046950" y="1031954"/>
                      </a:lnTo>
                      <a:lnTo>
                        <a:pt x="1044849" y="1027820"/>
                      </a:lnTo>
                      <a:lnTo>
                        <a:pt x="1046777" y="1027919"/>
                      </a:lnTo>
                      <a:lnTo>
                        <a:pt x="1047618" y="1027968"/>
                      </a:lnTo>
                      <a:lnTo>
                        <a:pt x="1048854" y="1027746"/>
                      </a:lnTo>
                      <a:lnTo>
                        <a:pt x="1049645" y="1027176"/>
                      </a:lnTo>
                      <a:lnTo>
                        <a:pt x="1050436" y="1026136"/>
                      </a:lnTo>
                      <a:lnTo>
                        <a:pt x="1050498" y="1024824"/>
                      </a:lnTo>
                      <a:lnTo>
                        <a:pt x="1049942" y="1023809"/>
                      </a:lnTo>
                      <a:lnTo>
                        <a:pt x="1049559" y="1022225"/>
                      </a:lnTo>
                      <a:lnTo>
                        <a:pt x="1048891" y="1019402"/>
                      </a:lnTo>
                      <a:lnTo>
                        <a:pt x="1048458" y="1018709"/>
                      </a:lnTo>
                      <a:lnTo>
                        <a:pt x="1048100" y="1018523"/>
                      </a:lnTo>
                      <a:lnTo>
                        <a:pt x="1047321" y="1018139"/>
                      </a:lnTo>
                      <a:lnTo>
                        <a:pt x="1046381" y="1017211"/>
                      </a:lnTo>
                      <a:lnTo>
                        <a:pt x="1045430" y="1016543"/>
                      </a:lnTo>
                      <a:lnTo>
                        <a:pt x="1044403" y="1016047"/>
                      </a:lnTo>
                      <a:lnTo>
                        <a:pt x="1044403" y="1016047"/>
                      </a:lnTo>
                      <a:lnTo>
                        <a:pt x="1043402" y="1015131"/>
                      </a:lnTo>
                      <a:lnTo>
                        <a:pt x="1042525" y="1014636"/>
                      </a:lnTo>
                      <a:lnTo>
                        <a:pt x="1041536" y="1016270"/>
                      </a:lnTo>
                      <a:lnTo>
                        <a:pt x="1040819" y="1017100"/>
                      </a:lnTo>
                      <a:lnTo>
                        <a:pt x="1038766" y="1019835"/>
                      </a:lnTo>
                      <a:lnTo>
                        <a:pt x="1037852" y="1020417"/>
                      </a:lnTo>
                      <a:lnTo>
                        <a:pt x="1037085" y="1020219"/>
                      </a:lnTo>
                      <a:lnTo>
                        <a:pt x="1036912" y="1021197"/>
                      </a:lnTo>
                      <a:lnTo>
                        <a:pt x="1035256" y="1022435"/>
                      </a:lnTo>
                      <a:lnTo>
                        <a:pt x="1034477" y="1023178"/>
                      </a:lnTo>
                      <a:lnTo>
                        <a:pt x="1033859" y="1023883"/>
                      </a:lnTo>
                      <a:lnTo>
                        <a:pt x="1032610" y="1025022"/>
                      </a:lnTo>
                      <a:lnTo>
                        <a:pt x="1031782" y="1025703"/>
                      </a:lnTo>
                      <a:lnTo>
                        <a:pt x="1031164" y="1026297"/>
                      </a:lnTo>
                      <a:lnTo>
                        <a:pt x="1030917" y="1027411"/>
                      </a:lnTo>
                      <a:lnTo>
                        <a:pt x="1031411" y="1028055"/>
                      </a:lnTo>
                      <a:lnTo>
                        <a:pt x="1032202" y="1028414"/>
                      </a:lnTo>
                      <a:lnTo>
                        <a:pt x="1033340" y="1028996"/>
                      </a:lnTo>
                      <a:lnTo>
                        <a:pt x="1034193" y="1029503"/>
                      </a:lnTo>
                      <a:lnTo>
                        <a:pt x="1034662" y="1030147"/>
                      </a:lnTo>
                      <a:lnTo>
                        <a:pt x="1034304" y="1030902"/>
                      </a:lnTo>
                      <a:lnTo>
                        <a:pt x="1033290" y="1030939"/>
                      </a:lnTo>
                      <a:lnTo>
                        <a:pt x="1029668" y="1031187"/>
                      </a:lnTo>
                      <a:lnTo>
                        <a:pt x="1028729" y="1031249"/>
                      </a:lnTo>
                      <a:lnTo>
                        <a:pt x="1027962" y="1031447"/>
                      </a:lnTo>
                      <a:lnTo>
                        <a:pt x="1026837" y="1031286"/>
                      </a:lnTo>
                      <a:lnTo>
                        <a:pt x="1025613" y="1031113"/>
                      </a:lnTo>
                      <a:lnTo>
                        <a:pt x="1025379" y="1032190"/>
                      </a:lnTo>
                      <a:lnTo>
                        <a:pt x="1026491" y="1033093"/>
                      </a:lnTo>
                      <a:lnTo>
                        <a:pt x="1026269" y="1034232"/>
                      </a:lnTo>
                      <a:lnTo>
                        <a:pt x="1026145" y="1034839"/>
                      </a:lnTo>
                      <a:lnTo>
                        <a:pt x="1026639" y="1035829"/>
                      </a:lnTo>
                      <a:lnTo>
                        <a:pt x="1026874" y="1036807"/>
                      </a:lnTo>
                      <a:lnTo>
                        <a:pt x="1026726" y="1039134"/>
                      </a:lnTo>
                      <a:lnTo>
                        <a:pt x="1026095" y="1039753"/>
                      </a:lnTo>
                      <a:lnTo>
                        <a:pt x="1024081" y="1041276"/>
                      </a:lnTo>
                      <a:lnTo>
                        <a:pt x="1023747" y="1041548"/>
                      </a:lnTo>
                      <a:lnTo>
                        <a:pt x="1022127" y="1042836"/>
                      </a:lnTo>
                      <a:lnTo>
                        <a:pt x="1022016" y="1042898"/>
                      </a:lnTo>
                      <a:lnTo>
                        <a:pt x="1020322" y="1042984"/>
                      </a:lnTo>
                      <a:lnTo>
                        <a:pt x="1019902" y="1043653"/>
                      </a:lnTo>
                      <a:lnTo>
                        <a:pt x="1017442" y="1044494"/>
                      </a:lnTo>
                      <a:lnTo>
                        <a:pt x="1016391" y="1044680"/>
                      </a:lnTo>
                      <a:lnTo>
                        <a:pt x="1015180" y="1045274"/>
                      </a:lnTo>
                      <a:lnTo>
                        <a:pt x="1014154" y="1045819"/>
                      </a:lnTo>
                      <a:lnTo>
                        <a:pt x="1012794" y="1046153"/>
                      </a:lnTo>
                      <a:lnTo>
                        <a:pt x="1011001" y="1045262"/>
                      </a:lnTo>
                      <a:lnTo>
                        <a:pt x="1007565" y="1047651"/>
                      </a:lnTo>
                      <a:lnTo>
                        <a:pt x="1007330" y="1046104"/>
                      </a:lnTo>
                      <a:lnTo>
                        <a:pt x="1006613" y="1044903"/>
                      </a:lnTo>
                      <a:lnTo>
                        <a:pt x="1007145" y="1043207"/>
                      </a:lnTo>
                      <a:lnTo>
                        <a:pt x="1005810" y="1042279"/>
                      </a:lnTo>
                      <a:lnTo>
                        <a:pt x="1004499" y="1039865"/>
                      </a:lnTo>
                      <a:lnTo>
                        <a:pt x="1003275" y="1040917"/>
                      </a:lnTo>
                      <a:lnTo>
                        <a:pt x="1001273" y="1041734"/>
                      </a:lnTo>
                      <a:lnTo>
                        <a:pt x="999702" y="1041511"/>
                      </a:lnTo>
                      <a:lnTo>
                        <a:pt x="998837" y="1041424"/>
                      </a:lnTo>
                      <a:lnTo>
                        <a:pt x="998491" y="1041462"/>
                      </a:lnTo>
                      <a:lnTo>
                        <a:pt x="997317" y="1041610"/>
                      </a:lnTo>
                      <a:lnTo>
                        <a:pt x="996291" y="1040917"/>
                      </a:lnTo>
                      <a:lnTo>
                        <a:pt x="996217" y="1039209"/>
                      </a:lnTo>
                      <a:lnTo>
                        <a:pt x="997502" y="1037958"/>
                      </a:lnTo>
                      <a:lnTo>
                        <a:pt x="996884" y="1035978"/>
                      </a:lnTo>
                      <a:lnTo>
                        <a:pt x="999430" y="1034121"/>
                      </a:lnTo>
                      <a:lnTo>
                        <a:pt x="1000222" y="1034232"/>
                      </a:lnTo>
                      <a:lnTo>
                        <a:pt x="1002360" y="1032091"/>
                      </a:lnTo>
                      <a:lnTo>
                        <a:pt x="1003424" y="1030457"/>
                      </a:lnTo>
                      <a:lnTo>
                        <a:pt x="1003152" y="1029739"/>
                      </a:lnTo>
                      <a:lnTo>
                        <a:pt x="1003300" y="1028711"/>
                      </a:lnTo>
                      <a:lnTo>
                        <a:pt x="1002805" y="1027770"/>
                      </a:lnTo>
                      <a:lnTo>
                        <a:pt x="1003572" y="1027523"/>
                      </a:lnTo>
                      <a:lnTo>
                        <a:pt x="1004301" y="1027374"/>
                      </a:lnTo>
                      <a:lnTo>
                        <a:pt x="1007750" y="1026359"/>
                      </a:lnTo>
                      <a:lnTo>
                        <a:pt x="1008442" y="1025901"/>
                      </a:lnTo>
                      <a:lnTo>
                        <a:pt x="1009221" y="1025233"/>
                      </a:lnTo>
                      <a:lnTo>
                        <a:pt x="1010186" y="1024428"/>
                      </a:lnTo>
                      <a:lnTo>
                        <a:pt x="1010285" y="1023240"/>
                      </a:lnTo>
                      <a:lnTo>
                        <a:pt x="1010148" y="1022522"/>
                      </a:lnTo>
                      <a:lnTo>
                        <a:pt x="1010062" y="1022386"/>
                      </a:lnTo>
                      <a:lnTo>
                        <a:pt x="1008937" y="1021556"/>
                      </a:lnTo>
                      <a:lnTo>
                        <a:pt x="1007021" y="1020380"/>
                      </a:lnTo>
                      <a:lnTo>
                        <a:pt x="1006489" y="1019736"/>
                      </a:lnTo>
                      <a:lnTo>
                        <a:pt x="1005983" y="1018944"/>
                      </a:lnTo>
                      <a:lnTo>
                        <a:pt x="1004548" y="1017842"/>
                      </a:lnTo>
                      <a:lnTo>
                        <a:pt x="1003992" y="1017595"/>
                      </a:lnTo>
                      <a:lnTo>
                        <a:pt x="1003189" y="1017236"/>
                      </a:lnTo>
                      <a:lnTo>
                        <a:pt x="1002571" y="1016963"/>
                      </a:lnTo>
                      <a:lnTo>
                        <a:pt x="1001891" y="1016481"/>
                      </a:lnTo>
                      <a:lnTo>
                        <a:pt x="1000815" y="1016295"/>
                      </a:lnTo>
                      <a:lnTo>
                        <a:pt x="998911" y="1015812"/>
                      </a:lnTo>
                      <a:lnTo>
                        <a:pt x="998133" y="1015515"/>
                      </a:lnTo>
                      <a:lnTo>
                        <a:pt x="996538" y="1014921"/>
                      </a:lnTo>
                      <a:lnTo>
                        <a:pt x="995697" y="1014735"/>
                      </a:lnTo>
                      <a:lnTo>
                        <a:pt x="995524" y="1014698"/>
                      </a:lnTo>
                      <a:lnTo>
                        <a:pt x="994004" y="1015453"/>
                      </a:lnTo>
                      <a:lnTo>
                        <a:pt x="992718" y="1015775"/>
                      </a:lnTo>
                      <a:lnTo>
                        <a:pt x="991543" y="1015354"/>
                      </a:lnTo>
                      <a:lnTo>
                        <a:pt x="991024" y="1014772"/>
                      </a:lnTo>
                      <a:lnTo>
                        <a:pt x="989380" y="1014748"/>
                      </a:lnTo>
                      <a:lnTo>
                        <a:pt x="987996" y="1013980"/>
                      </a:lnTo>
                      <a:lnTo>
                        <a:pt x="982322" y="1012606"/>
                      </a:lnTo>
                      <a:lnTo>
                        <a:pt x="980826" y="1014005"/>
                      </a:lnTo>
                      <a:lnTo>
                        <a:pt x="979738" y="1007295"/>
                      </a:lnTo>
                      <a:lnTo>
                        <a:pt x="979911" y="1006268"/>
                      </a:lnTo>
                      <a:lnTo>
                        <a:pt x="979985" y="1004634"/>
                      </a:lnTo>
                      <a:lnTo>
                        <a:pt x="979318" y="1002492"/>
                      </a:lnTo>
                      <a:lnTo>
                        <a:pt x="979355" y="1001007"/>
                      </a:lnTo>
                      <a:lnTo>
                        <a:pt x="979553" y="1001007"/>
                      </a:lnTo>
                      <a:lnTo>
                        <a:pt x="979466" y="1000833"/>
                      </a:lnTo>
                      <a:lnTo>
                        <a:pt x="979453" y="1000425"/>
                      </a:lnTo>
                      <a:lnTo>
                        <a:pt x="979577" y="999744"/>
                      </a:lnTo>
                      <a:lnTo>
                        <a:pt x="979590" y="999311"/>
                      </a:lnTo>
                      <a:lnTo>
                        <a:pt x="979380" y="999422"/>
                      </a:lnTo>
                      <a:lnTo>
                        <a:pt x="979145" y="999558"/>
                      </a:lnTo>
                      <a:lnTo>
                        <a:pt x="978601" y="999868"/>
                      </a:lnTo>
                      <a:lnTo>
                        <a:pt x="978044" y="1000314"/>
                      </a:lnTo>
                      <a:lnTo>
                        <a:pt x="977624" y="1000388"/>
                      </a:lnTo>
                      <a:lnTo>
                        <a:pt x="977278" y="1000190"/>
                      </a:lnTo>
                      <a:lnTo>
                        <a:pt x="976944" y="999942"/>
                      </a:lnTo>
                      <a:lnTo>
                        <a:pt x="976598" y="999769"/>
                      </a:lnTo>
                      <a:lnTo>
                        <a:pt x="975449" y="999001"/>
                      </a:lnTo>
                      <a:lnTo>
                        <a:pt x="975003" y="998655"/>
                      </a:lnTo>
                      <a:lnTo>
                        <a:pt x="974633" y="998469"/>
                      </a:lnTo>
                      <a:lnTo>
                        <a:pt x="974262" y="998382"/>
                      </a:lnTo>
                      <a:lnTo>
                        <a:pt x="973829" y="998457"/>
                      </a:lnTo>
                      <a:lnTo>
                        <a:pt x="973483" y="998618"/>
                      </a:lnTo>
                      <a:lnTo>
                        <a:pt x="973186" y="998853"/>
                      </a:lnTo>
                      <a:lnTo>
                        <a:pt x="972790" y="999187"/>
                      </a:lnTo>
                      <a:lnTo>
                        <a:pt x="972543" y="999484"/>
                      </a:lnTo>
                      <a:lnTo>
                        <a:pt x="972185" y="999818"/>
                      </a:lnTo>
                      <a:lnTo>
                        <a:pt x="971715" y="999868"/>
                      </a:lnTo>
                      <a:lnTo>
                        <a:pt x="971184" y="999856"/>
                      </a:lnTo>
                      <a:lnTo>
                        <a:pt x="970726" y="999781"/>
                      </a:lnTo>
                      <a:lnTo>
                        <a:pt x="969824" y="999744"/>
                      </a:lnTo>
                      <a:lnTo>
                        <a:pt x="969156" y="999732"/>
                      </a:lnTo>
                      <a:lnTo>
                        <a:pt x="968550" y="999732"/>
                      </a:lnTo>
                      <a:lnTo>
                        <a:pt x="967932" y="999695"/>
                      </a:lnTo>
                      <a:lnTo>
                        <a:pt x="967425" y="999620"/>
                      </a:lnTo>
                      <a:lnTo>
                        <a:pt x="967030" y="999633"/>
                      </a:lnTo>
                      <a:lnTo>
                        <a:pt x="966362" y="999682"/>
                      </a:lnTo>
                      <a:lnTo>
                        <a:pt x="965843" y="999534"/>
                      </a:lnTo>
                      <a:lnTo>
                        <a:pt x="965398" y="999237"/>
                      </a:lnTo>
                      <a:lnTo>
                        <a:pt x="964224" y="998655"/>
                      </a:lnTo>
                      <a:lnTo>
                        <a:pt x="961863" y="998209"/>
                      </a:lnTo>
                      <a:lnTo>
                        <a:pt x="960626" y="998630"/>
                      </a:lnTo>
                      <a:lnTo>
                        <a:pt x="959946" y="998803"/>
                      </a:lnTo>
                      <a:lnTo>
                        <a:pt x="958537" y="999286"/>
                      </a:lnTo>
                      <a:lnTo>
                        <a:pt x="956831" y="999670"/>
                      </a:lnTo>
                      <a:lnTo>
                        <a:pt x="956312" y="999831"/>
                      </a:lnTo>
                      <a:lnTo>
                        <a:pt x="954445" y="1000437"/>
                      </a:lnTo>
                      <a:lnTo>
                        <a:pt x="952393" y="1001007"/>
                      </a:lnTo>
                      <a:lnTo>
                        <a:pt x="951107" y="1001267"/>
                      </a:lnTo>
                      <a:lnTo>
                        <a:pt x="949760" y="1001638"/>
                      </a:lnTo>
                      <a:lnTo>
                        <a:pt x="949476" y="1001230"/>
                      </a:lnTo>
                      <a:lnTo>
                        <a:pt x="949303" y="1000809"/>
                      </a:lnTo>
                      <a:lnTo>
                        <a:pt x="948919" y="1000289"/>
                      </a:lnTo>
                      <a:lnTo>
                        <a:pt x="948363" y="999348"/>
                      </a:lnTo>
                      <a:lnTo>
                        <a:pt x="948091" y="998655"/>
                      </a:lnTo>
                      <a:lnTo>
                        <a:pt x="947646" y="998494"/>
                      </a:lnTo>
                      <a:lnTo>
                        <a:pt x="946880" y="998482"/>
                      </a:lnTo>
                      <a:lnTo>
                        <a:pt x="946212" y="998543"/>
                      </a:lnTo>
                      <a:lnTo>
                        <a:pt x="945409" y="998556"/>
                      </a:lnTo>
                      <a:lnTo>
                        <a:pt x="945001" y="998581"/>
                      </a:lnTo>
                      <a:lnTo>
                        <a:pt x="944568" y="998568"/>
                      </a:lnTo>
                      <a:lnTo>
                        <a:pt x="943987" y="998531"/>
                      </a:lnTo>
                      <a:lnTo>
                        <a:pt x="943641" y="998531"/>
                      </a:lnTo>
                      <a:lnTo>
                        <a:pt x="943381" y="998432"/>
                      </a:lnTo>
                      <a:lnTo>
                        <a:pt x="943147" y="998395"/>
                      </a:lnTo>
                      <a:lnTo>
                        <a:pt x="942640" y="998234"/>
                      </a:lnTo>
                      <a:lnTo>
                        <a:pt x="942294" y="998073"/>
                      </a:lnTo>
                      <a:lnTo>
                        <a:pt x="941651" y="997838"/>
                      </a:lnTo>
                      <a:lnTo>
                        <a:pt x="941119" y="997702"/>
                      </a:lnTo>
                      <a:lnTo>
                        <a:pt x="940377" y="997503"/>
                      </a:lnTo>
                      <a:lnTo>
                        <a:pt x="939747" y="997392"/>
                      </a:lnTo>
                      <a:lnTo>
                        <a:pt x="939314" y="997219"/>
                      </a:lnTo>
                      <a:lnTo>
                        <a:pt x="938931" y="997070"/>
                      </a:lnTo>
                      <a:lnTo>
                        <a:pt x="938424" y="996909"/>
                      </a:lnTo>
                      <a:lnTo>
                        <a:pt x="937892" y="996724"/>
                      </a:lnTo>
                      <a:lnTo>
                        <a:pt x="937361" y="996501"/>
                      </a:lnTo>
                      <a:lnTo>
                        <a:pt x="936867" y="996464"/>
                      </a:lnTo>
                      <a:lnTo>
                        <a:pt x="936471" y="996649"/>
                      </a:lnTo>
                      <a:lnTo>
                        <a:pt x="936014" y="996946"/>
                      </a:lnTo>
                      <a:lnTo>
                        <a:pt x="936026" y="997380"/>
                      </a:lnTo>
                      <a:lnTo>
                        <a:pt x="936100" y="998024"/>
                      </a:lnTo>
                      <a:lnTo>
                        <a:pt x="936051" y="998457"/>
                      </a:lnTo>
                      <a:lnTo>
                        <a:pt x="936063" y="998655"/>
                      </a:lnTo>
                      <a:lnTo>
                        <a:pt x="936261" y="999397"/>
                      </a:lnTo>
                      <a:lnTo>
                        <a:pt x="936273" y="999868"/>
                      </a:lnTo>
                      <a:lnTo>
                        <a:pt x="936298" y="1000561"/>
                      </a:lnTo>
                      <a:lnTo>
                        <a:pt x="936286" y="1000970"/>
                      </a:lnTo>
                      <a:lnTo>
                        <a:pt x="936286" y="1001514"/>
                      </a:lnTo>
                      <a:lnTo>
                        <a:pt x="936286" y="1002195"/>
                      </a:lnTo>
                      <a:lnTo>
                        <a:pt x="936261" y="1002950"/>
                      </a:lnTo>
                      <a:lnTo>
                        <a:pt x="936211" y="1003594"/>
                      </a:lnTo>
                      <a:lnTo>
                        <a:pt x="936162" y="1004300"/>
                      </a:lnTo>
                      <a:lnTo>
                        <a:pt x="936125" y="1004782"/>
                      </a:lnTo>
                      <a:lnTo>
                        <a:pt x="936137" y="1005253"/>
                      </a:lnTo>
                      <a:lnTo>
                        <a:pt x="936075" y="1005822"/>
                      </a:lnTo>
                      <a:lnTo>
                        <a:pt x="936075" y="1006354"/>
                      </a:lnTo>
                      <a:lnTo>
                        <a:pt x="935729" y="1006862"/>
                      </a:lnTo>
                      <a:lnTo>
                        <a:pt x="935309" y="1006973"/>
                      </a:lnTo>
                      <a:lnTo>
                        <a:pt x="934666" y="1007147"/>
                      </a:lnTo>
                      <a:lnTo>
                        <a:pt x="934295" y="1007233"/>
                      </a:lnTo>
                      <a:lnTo>
                        <a:pt x="933875" y="1007370"/>
                      </a:lnTo>
                      <a:lnTo>
                        <a:pt x="933356" y="1007518"/>
                      </a:lnTo>
                      <a:lnTo>
                        <a:pt x="932676" y="1007716"/>
                      </a:lnTo>
                      <a:lnTo>
                        <a:pt x="932194" y="1007852"/>
                      </a:lnTo>
                      <a:lnTo>
                        <a:pt x="931761" y="1007952"/>
                      </a:lnTo>
                      <a:lnTo>
                        <a:pt x="931353" y="1008038"/>
                      </a:lnTo>
                      <a:lnTo>
                        <a:pt x="930883" y="1008199"/>
                      </a:lnTo>
                      <a:lnTo>
                        <a:pt x="930476" y="1008298"/>
                      </a:lnTo>
                      <a:lnTo>
                        <a:pt x="930129" y="1008397"/>
                      </a:lnTo>
                      <a:lnTo>
                        <a:pt x="930005" y="1008484"/>
                      </a:lnTo>
                      <a:lnTo>
                        <a:pt x="929684" y="1008496"/>
                      </a:lnTo>
                      <a:lnTo>
                        <a:pt x="929338" y="1008608"/>
                      </a:lnTo>
                      <a:lnTo>
                        <a:pt x="929017" y="1008744"/>
                      </a:lnTo>
                      <a:lnTo>
                        <a:pt x="928967" y="1009585"/>
                      </a:lnTo>
                      <a:lnTo>
                        <a:pt x="928942" y="1010105"/>
                      </a:lnTo>
                      <a:lnTo>
                        <a:pt x="928942" y="1010700"/>
                      </a:lnTo>
                      <a:lnTo>
                        <a:pt x="929004" y="1011195"/>
                      </a:lnTo>
                      <a:lnTo>
                        <a:pt x="928980" y="1012160"/>
                      </a:lnTo>
                      <a:lnTo>
                        <a:pt x="928918" y="1012569"/>
                      </a:lnTo>
                      <a:lnTo>
                        <a:pt x="927941" y="1013349"/>
                      </a:lnTo>
                      <a:lnTo>
                        <a:pt x="927447" y="1013522"/>
                      </a:lnTo>
                      <a:lnTo>
                        <a:pt x="926866" y="1013720"/>
                      </a:lnTo>
                      <a:lnTo>
                        <a:pt x="926099" y="1013992"/>
                      </a:lnTo>
                      <a:lnTo>
                        <a:pt x="925976" y="1014054"/>
                      </a:lnTo>
                      <a:lnTo>
                        <a:pt x="925457" y="1014277"/>
                      </a:lnTo>
                      <a:lnTo>
                        <a:pt x="924369" y="1014735"/>
                      </a:lnTo>
                      <a:lnTo>
                        <a:pt x="922910" y="1015391"/>
                      </a:lnTo>
                      <a:lnTo>
                        <a:pt x="921958" y="1015787"/>
                      </a:lnTo>
                      <a:lnTo>
                        <a:pt x="921043" y="1016171"/>
                      </a:lnTo>
                      <a:lnTo>
                        <a:pt x="919510" y="1016889"/>
                      </a:lnTo>
                      <a:lnTo>
                        <a:pt x="917780" y="1017607"/>
                      </a:lnTo>
                      <a:lnTo>
                        <a:pt x="917223" y="1017892"/>
                      </a:lnTo>
                      <a:lnTo>
                        <a:pt x="915925" y="1017545"/>
                      </a:lnTo>
                      <a:lnTo>
                        <a:pt x="915678" y="1017496"/>
                      </a:lnTo>
                      <a:lnTo>
                        <a:pt x="915011" y="1017248"/>
                      </a:lnTo>
                      <a:lnTo>
                        <a:pt x="914182" y="1017062"/>
                      </a:lnTo>
                      <a:lnTo>
                        <a:pt x="913280" y="1016753"/>
                      </a:lnTo>
                      <a:lnTo>
                        <a:pt x="912551" y="1016518"/>
                      </a:lnTo>
                      <a:lnTo>
                        <a:pt x="912217" y="1016617"/>
                      </a:lnTo>
                      <a:lnTo>
                        <a:pt x="911586" y="1017000"/>
                      </a:lnTo>
                      <a:lnTo>
                        <a:pt x="910461" y="1017892"/>
                      </a:lnTo>
                      <a:lnTo>
                        <a:pt x="908496" y="1019254"/>
                      </a:lnTo>
                      <a:lnTo>
                        <a:pt x="907334" y="1020244"/>
                      </a:lnTo>
                      <a:lnTo>
                        <a:pt x="905529" y="1021247"/>
                      </a:lnTo>
                      <a:lnTo>
                        <a:pt x="903180" y="1022707"/>
                      </a:lnTo>
                      <a:lnTo>
                        <a:pt x="902166" y="1023363"/>
                      </a:lnTo>
                      <a:lnTo>
                        <a:pt x="901931" y="1023512"/>
                      </a:lnTo>
                      <a:lnTo>
                        <a:pt x="901721" y="1023636"/>
                      </a:lnTo>
                      <a:lnTo>
                        <a:pt x="900362" y="1024428"/>
                      </a:lnTo>
                      <a:lnTo>
                        <a:pt x="899805" y="1024750"/>
                      </a:lnTo>
                      <a:lnTo>
                        <a:pt x="898581" y="1025480"/>
                      </a:lnTo>
                      <a:lnTo>
                        <a:pt x="896307" y="1026929"/>
                      </a:lnTo>
                      <a:lnTo>
                        <a:pt x="894588" y="1027907"/>
                      </a:lnTo>
                      <a:lnTo>
                        <a:pt x="892450" y="1029033"/>
                      </a:lnTo>
                      <a:lnTo>
                        <a:pt x="891263" y="1029986"/>
                      </a:lnTo>
                      <a:lnTo>
                        <a:pt x="890657" y="1030395"/>
                      </a:lnTo>
                      <a:lnTo>
                        <a:pt x="889025" y="1031335"/>
                      </a:lnTo>
                      <a:lnTo>
                        <a:pt x="888000" y="1031942"/>
                      </a:lnTo>
                      <a:lnTo>
                        <a:pt x="887122" y="1032549"/>
                      </a:lnTo>
                      <a:lnTo>
                        <a:pt x="886726" y="1032685"/>
                      </a:lnTo>
                      <a:lnTo>
                        <a:pt x="886368" y="1032883"/>
                      </a:lnTo>
                      <a:lnTo>
                        <a:pt x="886145" y="1033143"/>
                      </a:lnTo>
                      <a:lnTo>
                        <a:pt x="885849" y="1034950"/>
                      </a:lnTo>
                      <a:lnTo>
                        <a:pt x="885490" y="1035829"/>
                      </a:lnTo>
                      <a:lnTo>
                        <a:pt x="885268" y="1037017"/>
                      </a:lnTo>
                      <a:lnTo>
                        <a:pt x="885700" y="1039370"/>
                      </a:lnTo>
                      <a:lnTo>
                        <a:pt x="886405" y="1040892"/>
                      </a:lnTo>
                      <a:lnTo>
                        <a:pt x="887109" y="1042180"/>
                      </a:lnTo>
                      <a:lnTo>
                        <a:pt x="887740" y="1043504"/>
                      </a:lnTo>
                      <a:lnTo>
                        <a:pt x="887962" y="1044618"/>
                      </a:lnTo>
                      <a:lnTo>
                        <a:pt x="887827" y="1045992"/>
                      </a:lnTo>
                      <a:lnTo>
                        <a:pt x="887715" y="1046252"/>
                      </a:lnTo>
                      <a:lnTo>
                        <a:pt x="887419" y="1047911"/>
                      </a:lnTo>
                      <a:lnTo>
                        <a:pt x="887085" y="1048703"/>
                      </a:lnTo>
                      <a:lnTo>
                        <a:pt x="886788" y="1050040"/>
                      </a:lnTo>
                      <a:lnTo>
                        <a:pt x="887060" y="1051711"/>
                      </a:lnTo>
                      <a:lnTo>
                        <a:pt x="887419" y="1053494"/>
                      </a:lnTo>
                      <a:lnTo>
                        <a:pt x="887493" y="1054088"/>
                      </a:lnTo>
                      <a:lnTo>
                        <a:pt x="887505" y="1056750"/>
                      </a:lnTo>
                      <a:lnTo>
                        <a:pt x="887381" y="1057938"/>
                      </a:lnTo>
                      <a:lnTo>
                        <a:pt x="887258" y="1059176"/>
                      </a:lnTo>
                      <a:lnTo>
                        <a:pt x="887209" y="1060624"/>
                      </a:lnTo>
                      <a:lnTo>
                        <a:pt x="887134" y="1062135"/>
                      </a:lnTo>
                      <a:lnTo>
                        <a:pt x="887060" y="1063744"/>
                      </a:lnTo>
                      <a:lnTo>
                        <a:pt x="886899" y="1065452"/>
                      </a:lnTo>
                      <a:lnTo>
                        <a:pt x="886813" y="1066554"/>
                      </a:lnTo>
                      <a:lnTo>
                        <a:pt x="886763" y="1067470"/>
                      </a:lnTo>
                      <a:lnTo>
                        <a:pt x="886665" y="1068275"/>
                      </a:lnTo>
                      <a:lnTo>
                        <a:pt x="886442" y="1069946"/>
                      </a:lnTo>
                      <a:lnTo>
                        <a:pt x="886393" y="1070503"/>
                      </a:lnTo>
                      <a:lnTo>
                        <a:pt x="886306" y="1072112"/>
                      </a:lnTo>
                      <a:lnTo>
                        <a:pt x="886491" y="1072880"/>
                      </a:lnTo>
                      <a:lnTo>
                        <a:pt x="887381" y="1074848"/>
                      </a:lnTo>
                      <a:lnTo>
                        <a:pt x="888210" y="1076866"/>
                      </a:lnTo>
                      <a:lnTo>
                        <a:pt x="888469" y="1077373"/>
                      </a:lnTo>
                      <a:lnTo>
                        <a:pt x="889038" y="1078438"/>
                      </a:lnTo>
                      <a:lnTo>
                        <a:pt x="889409" y="1079490"/>
                      </a:lnTo>
                      <a:lnTo>
                        <a:pt x="889446" y="1079800"/>
                      </a:lnTo>
                      <a:lnTo>
                        <a:pt x="889409" y="1080134"/>
                      </a:lnTo>
                      <a:lnTo>
                        <a:pt x="889186" y="1080418"/>
                      </a:lnTo>
                      <a:lnTo>
                        <a:pt x="889087" y="1080555"/>
                      </a:lnTo>
                      <a:lnTo>
                        <a:pt x="887666" y="1080406"/>
                      </a:lnTo>
                      <a:lnTo>
                        <a:pt x="885972" y="1079700"/>
                      </a:lnTo>
                      <a:lnTo>
                        <a:pt x="883932" y="1078463"/>
                      </a:lnTo>
                      <a:lnTo>
                        <a:pt x="882585" y="1077596"/>
                      </a:lnTo>
                      <a:lnTo>
                        <a:pt x="880632" y="1076581"/>
                      </a:lnTo>
                      <a:lnTo>
                        <a:pt x="879779" y="1076494"/>
                      </a:lnTo>
                      <a:lnTo>
                        <a:pt x="879136" y="1076606"/>
                      </a:lnTo>
                      <a:lnTo>
                        <a:pt x="878864" y="1077089"/>
                      </a:lnTo>
                      <a:lnTo>
                        <a:pt x="879074" y="1077844"/>
                      </a:lnTo>
                      <a:lnTo>
                        <a:pt x="879383" y="1078487"/>
                      </a:lnTo>
                      <a:lnTo>
                        <a:pt x="879284" y="1079020"/>
                      </a:lnTo>
                      <a:lnTo>
                        <a:pt x="878197" y="1079329"/>
                      </a:lnTo>
                      <a:lnTo>
                        <a:pt x="877356" y="1079614"/>
                      </a:lnTo>
                      <a:lnTo>
                        <a:pt x="876997" y="1079663"/>
                      </a:lnTo>
                      <a:lnTo>
                        <a:pt x="876701" y="1079700"/>
                      </a:lnTo>
                      <a:lnTo>
                        <a:pt x="876132" y="1079911"/>
                      </a:lnTo>
                      <a:lnTo>
                        <a:pt x="874080" y="1080443"/>
                      </a:lnTo>
                      <a:lnTo>
                        <a:pt x="871051" y="1080171"/>
                      </a:lnTo>
                      <a:lnTo>
                        <a:pt x="870248" y="1079738"/>
                      </a:lnTo>
                      <a:lnTo>
                        <a:pt x="868134" y="1078648"/>
                      </a:lnTo>
                      <a:lnTo>
                        <a:pt x="865649" y="1078091"/>
                      </a:lnTo>
                      <a:lnTo>
                        <a:pt x="863745" y="1077757"/>
                      </a:lnTo>
                      <a:lnTo>
                        <a:pt x="861137" y="1077348"/>
                      </a:lnTo>
                      <a:lnTo>
                        <a:pt x="859468" y="1077200"/>
                      </a:lnTo>
                      <a:lnTo>
                        <a:pt x="859122" y="1077188"/>
                      </a:lnTo>
                      <a:lnTo>
                        <a:pt x="858529" y="1077089"/>
                      </a:lnTo>
                      <a:lnTo>
                        <a:pt x="854845" y="1076073"/>
                      </a:lnTo>
                      <a:lnTo>
                        <a:pt x="850827" y="1074600"/>
                      </a:lnTo>
                      <a:lnTo>
                        <a:pt x="848046" y="1073573"/>
                      </a:lnTo>
                      <a:lnTo>
                        <a:pt x="845425" y="1072446"/>
                      </a:lnTo>
                      <a:lnTo>
                        <a:pt x="842458" y="1071679"/>
                      </a:lnTo>
                      <a:lnTo>
                        <a:pt x="840393" y="1071840"/>
                      </a:lnTo>
                      <a:lnTo>
                        <a:pt x="838910" y="1072583"/>
                      </a:lnTo>
                      <a:lnTo>
                        <a:pt x="838218" y="1073362"/>
                      </a:lnTo>
                      <a:lnTo>
                        <a:pt x="838811" y="1074229"/>
                      </a:lnTo>
                      <a:lnTo>
                        <a:pt x="839689" y="1075690"/>
                      </a:lnTo>
                      <a:lnTo>
                        <a:pt x="840443" y="1076829"/>
                      </a:lnTo>
                      <a:lnTo>
                        <a:pt x="840653" y="1077472"/>
                      </a:lnTo>
                      <a:lnTo>
                        <a:pt x="840430" y="1078401"/>
                      </a:lnTo>
                      <a:lnTo>
                        <a:pt x="839553" y="1079552"/>
                      </a:lnTo>
                      <a:lnTo>
                        <a:pt x="838304" y="1080418"/>
                      </a:lnTo>
                      <a:lnTo>
                        <a:pt x="837365" y="1081174"/>
                      </a:lnTo>
                      <a:lnTo>
                        <a:pt x="833792" y="1081892"/>
                      </a:lnTo>
                      <a:lnTo>
                        <a:pt x="833100" y="1082152"/>
                      </a:lnTo>
                      <a:lnTo>
                        <a:pt x="832457" y="1082548"/>
                      </a:lnTo>
                      <a:lnTo>
                        <a:pt x="831431" y="1082709"/>
                      </a:lnTo>
                      <a:lnTo>
                        <a:pt x="829886" y="1083018"/>
                      </a:lnTo>
                      <a:lnTo>
                        <a:pt x="828749" y="1083365"/>
                      </a:lnTo>
                      <a:lnTo>
                        <a:pt x="828229" y="1083612"/>
                      </a:lnTo>
                      <a:lnTo>
                        <a:pt x="827797" y="1083971"/>
                      </a:lnTo>
                      <a:lnTo>
                        <a:pt x="827549" y="1084429"/>
                      </a:lnTo>
                      <a:lnTo>
                        <a:pt x="827661" y="1084578"/>
                      </a:lnTo>
                      <a:lnTo>
                        <a:pt x="827475" y="1085172"/>
                      </a:lnTo>
                      <a:lnTo>
                        <a:pt x="827277" y="1086150"/>
                      </a:lnTo>
                      <a:lnTo>
                        <a:pt x="827302" y="1086732"/>
                      </a:lnTo>
                      <a:lnTo>
                        <a:pt x="827327" y="1087537"/>
                      </a:lnTo>
                      <a:lnTo>
                        <a:pt x="827240" y="1088155"/>
                      </a:lnTo>
                      <a:lnTo>
                        <a:pt x="827030" y="1088812"/>
                      </a:lnTo>
                      <a:lnTo>
                        <a:pt x="826499" y="1089393"/>
                      </a:lnTo>
                      <a:lnTo>
                        <a:pt x="825732" y="1090433"/>
                      </a:lnTo>
                      <a:lnTo>
                        <a:pt x="825324" y="1091003"/>
                      </a:lnTo>
                      <a:lnTo>
                        <a:pt x="824966" y="1091869"/>
                      </a:lnTo>
                      <a:lnTo>
                        <a:pt x="824434" y="1092736"/>
                      </a:lnTo>
                      <a:lnTo>
                        <a:pt x="823853" y="1093639"/>
                      </a:lnTo>
                      <a:lnTo>
                        <a:pt x="822963" y="1094815"/>
                      </a:lnTo>
                      <a:lnTo>
                        <a:pt x="822172" y="1095744"/>
                      </a:lnTo>
                      <a:lnTo>
                        <a:pt x="821752" y="1096140"/>
                      </a:lnTo>
                      <a:lnTo>
                        <a:pt x="820948" y="1096771"/>
                      </a:lnTo>
                      <a:lnTo>
                        <a:pt x="820565" y="1097019"/>
                      </a:lnTo>
                      <a:lnTo>
                        <a:pt x="820169" y="1097106"/>
                      </a:lnTo>
                      <a:lnTo>
                        <a:pt x="820021" y="1096846"/>
                      </a:lnTo>
                      <a:lnTo>
                        <a:pt x="819934" y="1096734"/>
                      </a:lnTo>
                      <a:lnTo>
                        <a:pt x="819737" y="1096487"/>
                      </a:lnTo>
                      <a:lnTo>
                        <a:pt x="819353" y="1096511"/>
                      </a:lnTo>
                      <a:lnTo>
                        <a:pt x="819007" y="1096796"/>
                      </a:lnTo>
                      <a:lnTo>
                        <a:pt x="818451" y="1097551"/>
                      </a:lnTo>
                      <a:lnTo>
                        <a:pt x="817808" y="1098975"/>
                      </a:lnTo>
                      <a:lnTo>
                        <a:pt x="817227" y="1101574"/>
                      </a:lnTo>
                      <a:lnTo>
                        <a:pt x="816671" y="1104174"/>
                      </a:lnTo>
                      <a:lnTo>
                        <a:pt x="816275" y="1109707"/>
                      </a:lnTo>
                      <a:lnTo>
                        <a:pt x="815645" y="1109943"/>
                      </a:lnTo>
                      <a:lnTo>
                        <a:pt x="815175" y="1110252"/>
                      </a:lnTo>
                      <a:lnTo>
                        <a:pt x="814668" y="1110623"/>
                      </a:lnTo>
                      <a:lnTo>
                        <a:pt x="813988" y="1111304"/>
                      </a:lnTo>
                      <a:lnTo>
                        <a:pt x="813630" y="1111911"/>
                      </a:lnTo>
                      <a:lnTo>
                        <a:pt x="813024" y="1112629"/>
                      </a:lnTo>
                      <a:lnTo>
                        <a:pt x="812332" y="1113409"/>
                      </a:lnTo>
                      <a:lnTo>
                        <a:pt x="811701" y="1114449"/>
                      </a:lnTo>
                      <a:lnTo>
                        <a:pt x="811417" y="1115711"/>
                      </a:lnTo>
                      <a:lnTo>
                        <a:pt x="811503" y="1116850"/>
                      </a:lnTo>
                      <a:lnTo>
                        <a:pt x="811553" y="1117618"/>
                      </a:lnTo>
                      <a:lnTo>
                        <a:pt x="811652" y="1118583"/>
                      </a:lnTo>
                      <a:lnTo>
                        <a:pt x="812171" y="1119945"/>
                      </a:lnTo>
                      <a:lnTo>
                        <a:pt x="812579" y="1120873"/>
                      </a:lnTo>
                      <a:lnTo>
                        <a:pt x="812777" y="1121591"/>
                      </a:lnTo>
                      <a:lnTo>
                        <a:pt x="812765" y="1122693"/>
                      </a:lnTo>
                      <a:lnTo>
                        <a:pt x="812307" y="1123374"/>
                      </a:lnTo>
                      <a:lnTo>
                        <a:pt x="811256" y="1124624"/>
                      </a:lnTo>
                      <a:lnTo>
                        <a:pt x="810922" y="1125231"/>
                      </a:lnTo>
                      <a:lnTo>
                        <a:pt x="810910" y="1126110"/>
                      </a:lnTo>
                      <a:lnTo>
                        <a:pt x="810762" y="1127360"/>
                      </a:lnTo>
                      <a:lnTo>
                        <a:pt x="810700" y="1128313"/>
                      </a:lnTo>
                      <a:lnTo>
                        <a:pt x="810922" y="1129514"/>
                      </a:lnTo>
                      <a:lnTo>
                        <a:pt x="810922" y="1130479"/>
                      </a:lnTo>
                      <a:lnTo>
                        <a:pt x="810787" y="1132027"/>
                      </a:lnTo>
                      <a:lnTo>
                        <a:pt x="810885" y="1133153"/>
                      </a:lnTo>
                      <a:lnTo>
                        <a:pt x="810984" y="1134416"/>
                      </a:lnTo>
                      <a:lnTo>
                        <a:pt x="811083" y="1135047"/>
                      </a:lnTo>
                      <a:lnTo>
                        <a:pt x="811194" y="1136706"/>
                      </a:lnTo>
                      <a:lnTo>
                        <a:pt x="811059" y="1138117"/>
                      </a:lnTo>
                      <a:lnTo>
                        <a:pt x="810873" y="1139553"/>
                      </a:lnTo>
                      <a:lnTo>
                        <a:pt x="810576" y="1140643"/>
                      </a:lnTo>
                      <a:lnTo>
                        <a:pt x="810057" y="1141336"/>
                      </a:lnTo>
                      <a:lnTo>
                        <a:pt x="809575" y="1141942"/>
                      </a:lnTo>
                      <a:lnTo>
                        <a:pt x="808178" y="1142821"/>
                      </a:lnTo>
                      <a:lnTo>
                        <a:pt x="806744" y="1143193"/>
                      </a:lnTo>
                      <a:lnTo>
                        <a:pt x="805347" y="1143564"/>
                      </a:lnTo>
                      <a:lnTo>
                        <a:pt x="804358" y="1144183"/>
                      </a:lnTo>
                      <a:lnTo>
                        <a:pt x="803444" y="1144913"/>
                      </a:lnTo>
                      <a:lnTo>
                        <a:pt x="802776" y="1146238"/>
                      </a:lnTo>
                      <a:lnTo>
                        <a:pt x="803357" y="1148194"/>
                      </a:lnTo>
                      <a:lnTo>
                        <a:pt x="803678" y="1149197"/>
                      </a:lnTo>
                      <a:lnTo>
                        <a:pt x="804160" y="1150162"/>
                      </a:lnTo>
                      <a:lnTo>
                        <a:pt x="804482" y="1151536"/>
                      </a:lnTo>
                      <a:lnTo>
                        <a:pt x="804989" y="1152341"/>
                      </a:lnTo>
                      <a:lnTo>
                        <a:pt x="805347" y="1152725"/>
                      </a:lnTo>
                      <a:lnTo>
                        <a:pt x="805693" y="1153121"/>
                      </a:lnTo>
                      <a:lnTo>
                        <a:pt x="805854" y="1153294"/>
                      </a:lnTo>
                      <a:lnTo>
                        <a:pt x="806237" y="1153715"/>
                      </a:lnTo>
                      <a:lnTo>
                        <a:pt x="806670" y="1155114"/>
                      </a:lnTo>
                      <a:lnTo>
                        <a:pt x="807053" y="1156315"/>
                      </a:lnTo>
                      <a:lnTo>
                        <a:pt x="807238" y="1157887"/>
                      </a:lnTo>
                      <a:lnTo>
                        <a:pt x="806818" y="1159038"/>
                      </a:lnTo>
                      <a:lnTo>
                        <a:pt x="806175" y="1160090"/>
                      </a:lnTo>
                      <a:lnTo>
                        <a:pt x="805693" y="1161142"/>
                      </a:lnTo>
                      <a:lnTo>
                        <a:pt x="805125" y="1162219"/>
                      </a:lnTo>
                      <a:lnTo>
                        <a:pt x="804457" y="1163631"/>
                      </a:lnTo>
                      <a:lnTo>
                        <a:pt x="803839" y="1164670"/>
                      </a:lnTo>
                      <a:lnTo>
                        <a:pt x="803209" y="1165661"/>
                      </a:lnTo>
                      <a:lnTo>
                        <a:pt x="802714" y="1166304"/>
                      </a:lnTo>
                      <a:lnTo>
                        <a:pt x="802096" y="1167047"/>
                      </a:lnTo>
                      <a:lnTo>
                        <a:pt x="801416" y="1167914"/>
                      </a:lnTo>
                      <a:lnTo>
                        <a:pt x="800266" y="1168916"/>
                      </a:lnTo>
                      <a:lnTo>
                        <a:pt x="799574" y="1169449"/>
                      </a:lnTo>
                      <a:lnTo>
                        <a:pt x="798869" y="1170253"/>
                      </a:lnTo>
                      <a:lnTo>
                        <a:pt x="798585" y="1170575"/>
                      </a:lnTo>
                      <a:lnTo>
                        <a:pt x="796644" y="1171764"/>
                      </a:lnTo>
                      <a:lnTo>
                        <a:pt x="795841" y="1172791"/>
                      </a:lnTo>
                      <a:lnTo>
                        <a:pt x="795420" y="1173200"/>
                      </a:lnTo>
                      <a:lnTo>
                        <a:pt x="794864" y="1173608"/>
                      </a:lnTo>
                      <a:lnTo>
                        <a:pt x="794160" y="1174029"/>
                      </a:lnTo>
                      <a:lnTo>
                        <a:pt x="793331" y="1174326"/>
                      </a:lnTo>
                      <a:lnTo>
                        <a:pt x="792602" y="1174549"/>
                      </a:lnTo>
                      <a:lnTo>
                        <a:pt x="791675" y="1174747"/>
                      </a:lnTo>
                      <a:lnTo>
                        <a:pt x="790797" y="1175044"/>
                      </a:lnTo>
                      <a:lnTo>
                        <a:pt x="790290" y="1175217"/>
                      </a:lnTo>
                      <a:lnTo>
                        <a:pt x="789685" y="1175403"/>
                      </a:lnTo>
                      <a:lnTo>
                        <a:pt x="789166" y="1175638"/>
                      </a:lnTo>
                      <a:lnTo>
                        <a:pt x="788931" y="1176740"/>
                      </a:lnTo>
                      <a:lnTo>
                        <a:pt x="788844" y="1177297"/>
                      </a:lnTo>
                      <a:lnTo>
                        <a:pt x="788782" y="1177730"/>
                      </a:lnTo>
                      <a:lnTo>
                        <a:pt x="788695" y="1178696"/>
                      </a:lnTo>
                      <a:lnTo>
                        <a:pt x="788164" y="1179674"/>
                      </a:lnTo>
                      <a:lnTo>
                        <a:pt x="787497" y="1180986"/>
                      </a:lnTo>
                      <a:lnTo>
                        <a:pt x="786260" y="1182645"/>
                      </a:lnTo>
                      <a:lnTo>
                        <a:pt x="785865" y="1183103"/>
                      </a:lnTo>
                      <a:lnTo>
                        <a:pt x="785296" y="1183549"/>
                      </a:lnTo>
                      <a:lnTo>
                        <a:pt x="783417" y="1184291"/>
                      </a:lnTo>
                      <a:lnTo>
                        <a:pt x="781761" y="1184824"/>
                      </a:lnTo>
                      <a:lnTo>
                        <a:pt x="780401" y="1185418"/>
                      </a:lnTo>
                      <a:lnTo>
                        <a:pt x="779733" y="1185863"/>
                      </a:lnTo>
                      <a:lnTo>
                        <a:pt x="778349" y="1187634"/>
                      </a:lnTo>
                      <a:lnTo>
                        <a:pt x="778039" y="1188587"/>
                      </a:lnTo>
                      <a:lnTo>
                        <a:pt x="777755" y="1189342"/>
                      </a:lnTo>
                      <a:lnTo>
                        <a:pt x="777582" y="1190233"/>
                      </a:lnTo>
                      <a:lnTo>
                        <a:pt x="777508" y="1191273"/>
                      </a:lnTo>
                      <a:lnTo>
                        <a:pt x="777545" y="1192375"/>
                      </a:lnTo>
                      <a:lnTo>
                        <a:pt x="777928" y="1193811"/>
                      </a:lnTo>
                      <a:lnTo>
                        <a:pt x="778077" y="1194331"/>
                      </a:lnTo>
                      <a:lnTo>
                        <a:pt x="778423" y="1195494"/>
                      </a:lnTo>
                      <a:lnTo>
                        <a:pt x="778695" y="1196608"/>
                      </a:lnTo>
                      <a:lnTo>
                        <a:pt x="778658" y="1198242"/>
                      </a:lnTo>
                      <a:lnTo>
                        <a:pt x="778546" y="1199134"/>
                      </a:lnTo>
                      <a:lnTo>
                        <a:pt x="777607" y="1200768"/>
                      </a:lnTo>
                      <a:lnTo>
                        <a:pt x="777051" y="1201288"/>
                      </a:lnTo>
                      <a:lnTo>
                        <a:pt x="776346" y="1201894"/>
                      </a:lnTo>
                      <a:lnTo>
                        <a:pt x="775270" y="1202761"/>
                      </a:lnTo>
                      <a:lnTo>
                        <a:pt x="774727" y="1203268"/>
                      </a:lnTo>
                      <a:lnTo>
                        <a:pt x="773738" y="1203603"/>
                      </a:lnTo>
                      <a:lnTo>
                        <a:pt x="773169" y="1203689"/>
                      </a:lnTo>
                      <a:lnTo>
                        <a:pt x="772032" y="1203454"/>
                      </a:lnTo>
                      <a:lnTo>
                        <a:pt x="770091" y="1202761"/>
                      </a:lnTo>
                      <a:lnTo>
                        <a:pt x="768879" y="1202006"/>
                      </a:lnTo>
                      <a:lnTo>
                        <a:pt x="768162" y="1201746"/>
                      </a:lnTo>
                      <a:lnTo>
                        <a:pt x="767371" y="1201671"/>
                      </a:lnTo>
                      <a:lnTo>
                        <a:pt x="766308" y="1202241"/>
                      </a:lnTo>
                      <a:lnTo>
                        <a:pt x="764948" y="1202984"/>
                      </a:lnTo>
                      <a:lnTo>
                        <a:pt x="763712" y="1203541"/>
                      </a:lnTo>
                      <a:lnTo>
                        <a:pt x="762340" y="1204098"/>
                      </a:lnTo>
                      <a:lnTo>
                        <a:pt x="760856" y="1204952"/>
                      </a:lnTo>
                      <a:lnTo>
                        <a:pt x="760053" y="1205534"/>
                      </a:lnTo>
                      <a:lnTo>
                        <a:pt x="759521" y="1205905"/>
                      </a:lnTo>
                      <a:lnTo>
                        <a:pt x="757964" y="1206834"/>
                      </a:lnTo>
                      <a:lnTo>
                        <a:pt x="756604" y="1207688"/>
                      </a:lnTo>
                      <a:lnTo>
                        <a:pt x="755467" y="1208319"/>
                      </a:lnTo>
                      <a:lnTo>
                        <a:pt x="754193" y="1208789"/>
                      </a:lnTo>
                      <a:lnTo>
                        <a:pt x="753711" y="1208987"/>
                      </a:lnTo>
                      <a:lnTo>
                        <a:pt x="752920" y="1209322"/>
                      </a:lnTo>
                      <a:lnTo>
                        <a:pt x="750880" y="1210262"/>
                      </a:lnTo>
                      <a:lnTo>
                        <a:pt x="750040" y="1210733"/>
                      </a:lnTo>
                      <a:lnTo>
                        <a:pt x="747852" y="1212119"/>
                      </a:lnTo>
                      <a:lnTo>
                        <a:pt x="746665" y="1212887"/>
                      </a:lnTo>
                      <a:lnTo>
                        <a:pt x="746368" y="1213060"/>
                      </a:lnTo>
                      <a:lnTo>
                        <a:pt x="745787" y="1213407"/>
                      </a:lnTo>
                      <a:lnTo>
                        <a:pt x="744365" y="1214249"/>
                      </a:lnTo>
                      <a:lnTo>
                        <a:pt x="743092" y="1214979"/>
                      </a:lnTo>
                      <a:lnTo>
                        <a:pt x="742140" y="1215313"/>
                      </a:lnTo>
                      <a:lnTo>
                        <a:pt x="741201" y="1215883"/>
                      </a:lnTo>
                      <a:lnTo>
                        <a:pt x="738765" y="1216675"/>
                      </a:lnTo>
                      <a:lnTo>
                        <a:pt x="737900" y="1217715"/>
                      </a:lnTo>
                      <a:lnTo>
                        <a:pt x="737035" y="1218742"/>
                      </a:lnTo>
                      <a:lnTo>
                        <a:pt x="736231" y="1219633"/>
                      </a:lnTo>
                      <a:lnTo>
                        <a:pt x="735551" y="1220376"/>
                      </a:lnTo>
                      <a:lnTo>
                        <a:pt x="734328" y="1221602"/>
                      </a:lnTo>
                      <a:lnTo>
                        <a:pt x="734093" y="1222456"/>
                      </a:lnTo>
                      <a:lnTo>
                        <a:pt x="733919" y="1223063"/>
                      </a:lnTo>
                      <a:lnTo>
                        <a:pt x="733475" y="1223793"/>
                      </a:lnTo>
                      <a:lnTo>
                        <a:pt x="733104" y="1224325"/>
                      </a:lnTo>
                      <a:lnTo>
                        <a:pt x="732745" y="1225130"/>
                      </a:lnTo>
                      <a:lnTo>
                        <a:pt x="732547" y="1225761"/>
                      </a:lnTo>
                      <a:lnTo>
                        <a:pt x="733017" y="1226207"/>
                      </a:lnTo>
                      <a:lnTo>
                        <a:pt x="733610" y="1226293"/>
                      </a:lnTo>
                      <a:lnTo>
                        <a:pt x="734476" y="1226207"/>
                      </a:lnTo>
                      <a:lnTo>
                        <a:pt x="735082" y="1226343"/>
                      </a:lnTo>
                      <a:lnTo>
                        <a:pt x="735255" y="1226504"/>
                      </a:lnTo>
                      <a:lnTo>
                        <a:pt x="735935" y="1227024"/>
                      </a:lnTo>
                      <a:lnTo>
                        <a:pt x="736281" y="1227482"/>
                      </a:lnTo>
                      <a:lnTo>
                        <a:pt x="736738" y="1228992"/>
                      </a:lnTo>
                      <a:lnTo>
                        <a:pt x="737097" y="1230156"/>
                      </a:lnTo>
                      <a:lnTo>
                        <a:pt x="737220" y="1230787"/>
                      </a:lnTo>
                      <a:lnTo>
                        <a:pt x="737208" y="1232929"/>
                      </a:lnTo>
                      <a:lnTo>
                        <a:pt x="737196" y="1233684"/>
                      </a:lnTo>
                      <a:lnTo>
                        <a:pt x="736825" y="1235677"/>
                      </a:lnTo>
                      <a:lnTo>
                        <a:pt x="735984" y="1237484"/>
                      </a:lnTo>
                      <a:lnTo>
                        <a:pt x="735415" y="1238474"/>
                      </a:lnTo>
                      <a:lnTo>
                        <a:pt x="734822" y="1239428"/>
                      </a:lnTo>
                      <a:lnTo>
                        <a:pt x="734253" y="1240183"/>
                      </a:lnTo>
                      <a:lnTo>
                        <a:pt x="733598" y="1240517"/>
                      </a:lnTo>
                      <a:lnTo>
                        <a:pt x="732856" y="1241037"/>
                      </a:lnTo>
                      <a:lnTo>
                        <a:pt x="731991" y="1241780"/>
                      </a:lnTo>
                      <a:lnTo>
                        <a:pt x="731225" y="1242287"/>
                      </a:lnTo>
                      <a:lnTo>
                        <a:pt x="730545" y="1242782"/>
                      </a:lnTo>
                      <a:lnTo>
                        <a:pt x="730174" y="1243191"/>
                      </a:lnTo>
                      <a:lnTo>
                        <a:pt x="729729" y="1244342"/>
                      </a:lnTo>
                      <a:lnTo>
                        <a:pt x="729803" y="1245258"/>
                      </a:lnTo>
                      <a:lnTo>
                        <a:pt x="729914" y="1246013"/>
                      </a:lnTo>
                      <a:lnTo>
                        <a:pt x="730050" y="1246917"/>
                      </a:lnTo>
                      <a:lnTo>
                        <a:pt x="730359" y="1247721"/>
                      </a:lnTo>
                      <a:lnTo>
                        <a:pt x="730619" y="1249219"/>
                      </a:lnTo>
                      <a:lnTo>
                        <a:pt x="730854" y="1250891"/>
                      </a:lnTo>
                      <a:lnTo>
                        <a:pt x="731027" y="1252153"/>
                      </a:lnTo>
                      <a:lnTo>
                        <a:pt x="730829" y="1253218"/>
                      </a:lnTo>
                      <a:lnTo>
                        <a:pt x="730730" y="1254480"/>
                      </a:lnTo>
                      <a:lnTo>
                        <a:pt x="731126" y="1255483"/>
                      </a:lnTo>
                      <a:lnTo>
                        <a:pt x="731707" y="1256288"/>
                      </a:lnTo>
                      <a:lnTo>
                        <a:pt x="731744" y="1256895"/>
                      </a:lnTo>
                      <a:lnTo>
                        <a:pt x="732016" y="1257476"/>
                      </a:lnTo>
                      <a:lnTo>
                        <a:pt x="732313" y="1258095"/>
                      </a:lnTo>
                      <a:lnTo>
                        <a:pt x="733116" y="1259333"/>
                      </a:lnTo>
                      <a:lnTo>
                        <a:pt x="733895" y="1260261"/>
                      </a:lnTo>
                      <a:lnTo>
                        <a:pt x="734785" y="1261178"/>
                      </a:lnTo>
                      <a:lnTo>
                        <a:pt x="735650" y="1262032"/>
                      </a:lnTo>
                      <a:lnTo>
                        <a:pt x="736602" y="1262836"/>
                      </a:lnTo>
                      <a:lnTo>
                        <a:pt x="737356" y="1263443"/>
                      </a:lnTo>
                      <a:lnTo>
                        <a:pt x="738197" y="1264272"/>
                      </a:lnTo>
                      <a:lnTo>
                        <a:pt x="739136" y="1265052"/>
                      </a:lnTo>
                      <a:lnTo>
                        <a:pt x="739940" y="1266005"/>
                      </a:lnTo>
                      <a:lnTo>
                        <a:pt x="740521" y="1266513"/>
                      </a:lnTo>
                      <a:lnTo>
                        <a:pt x="740991" y="1267045"/>
                      </a:lnTo>
                      <a:lnTo>
                        <a:pt x="741831" y="1267924"/>
                      </a:lnTo>
                      <a:lnTo>
                        <a:pt x="742585" y="1268716"/>
                      </a:lnTo>
                      <a:lnTo>
                        <a:pt x="743006" y="1269125"/>
                      </a:lnTo>
                      <a:lnTo>
                        <a:pt x="743599" y="1269818"/>
                      </a:lnTo>
                      <a:lnTo>
                        <a:pt x="743921" y="1270474"/>
                      </a:lnTo>
                      <a:lnTo>
                        <a:pt x="744254" y="1271130"/>
                      </a:lnTo>
                      <a:lnTo>
                        <a:pt x="744526" y="1271898"/>
                      </a:lnTo>
                      <a:lnTo>
                        <a:pt x="744736" y="1272801"/>
                      </a:lnTo>
                      <a:lnTo>
                        <a:pt x="744996" y="1273619"/>
                      </a:lnTo>
                      <a:lnTo>
                        <a:pt x="745070" y="1273841"/>
                      </a:lnTo>
                      <a:lnTo>
                        <a:pt x="745540" y="1274856"/>
                      </a:lnTo>
                      <a:lnTo>
                        <a:pt x="745787" y="1275760"/>
                      </a:lnTo>
                      <a:lnTo>
                        <a:pt x="746047" y="1276788"/>
                      </a:lnTo>
                      <a:lnTo>
                        <a:pt x="746281" y="1277654"/>
                      </a:lnTo>
                      <a:lnTo>
                        <a:pt x="746393" y="1278496"/>
                      </a:lnTo>
                      <a:lnTo>
                        <a:pt x="746356" y="1279462"/>
                      </a:lnTo>
                      <a:lnTo>
                        <a:pt x="746294" y="1280278"/>
                      </a:lnTo>
                      <a:lnTo>
                        <a:pt x="746244" y="1281331"/>
                      </a:lnTo>
                      <a:lnTo>
                        <a:pt x="746170" y="1282717"/>
                      </a:lnTo>
                      <a:lnTo>
                        <a:pt x="746009" y="1283658"/>
                      </a:lnTo>
                      <a:lnTo>
                        <a:pt x="745713" y="1284797"/>
                      </a:lnTo>
                      <a:lnTo>
                        <a:pt x="745453" y="1285800"/>
                      </a:lnTo>
                      <a:lnTo>
                        <a:pt x="745181" y="1286976"/>
                      </a:lnTo>
                      <a:lnTo>
                        <a:pt x="744736" y="1288238"/>
                      </a:lnTo>
                      <a:lnTo>
                        <a:pt x="744131" y="1289352"/>
                      </a:lnTo>
                      <a:lnTo>
                        <a:pt x="743822" y="1289947"/>
                      </a:lnTo>
                      <a:lnTo>
                        <a:pt x="743587" y="1290504"/>
                      </a:lnTo>
                      <a:lnTo>
                        <a:pt x="743055" y="1291420"/>
                      </a:lnTo>
                      <a:lnTo>
                        <a:pt x="742833" y="1291667"/>
                      </a:lnTo>
                      <a:lnTo>
                        <a:pt x="742684" y="1292051"/>
                      </a:lnTo>
                      <a:lnTo>
                        <a:pt x="742387" y="1292707"/>
                      </a:lnTo>
                      <a:lnTo>
                        <a:pt x="741893" y="1293450"/>
                      </a:lnTo>
                      <a:lnTo>
                        <a:pt x="740607" y="1294688"/>
                      </a:lnTo>
                      <a:lnTo>
                        <a:pt x="738741" y="1296260"/>
                      </a:lnTo>
                      <a:lnTo>
                        <a:pt x="737443" y="1297324"/>
                      </a:lnTo>
                      <a:lnTo>
                        <a:pt x="735477" y="1298971"/>
                      </a:lnTo>
                      <a:lnTo>
                        <a:pt x="733833" y="1301063"/>
                      </a:lnTo>
                      <a:lnTo>
                        <a:pt x="732313" y="1303724"/>
                      </a:lnTo>
                      <a:lnTo>
                        <a:pt x="731633" y="1307079"/>
                      </a:lnTo>
                      <a:lnTo>
                        <a:pt x="731818" y="1310087"/>
                      </a:lnTo>
                      <a:lnTo>
                        <a:pt x="731905" y="1311065"/>
                      </a:lnTo>
                      <a:lnTo>
                        <a:pt x="732028" y="1312031"/>
                      </a:lnTo>
                      <a:lnTo>
                        <a:pt x="732177" y="1313665"/>
                      </a:lnTo>
                      <a:lnTo>
                        <a:pt x="732374" y="1315745"/>
                      </a:lnTo>
                      <a:lnTo>
                        <a:pt x="732424" y="1316376"/>
                      </a:lnTo>
                      <a:lnTo>
                        <a:pt x="732609" y="1317601"/>
                      </a:lnTo>
                      <a:lnTo>
                        <a:pt x="732955" y="1319111"/>
                      </a:lnTo>
                      <a:lnTo>
                        <a:pt x="733363" y="1320560"/>
                      </a:lnTo>
                      <a:lnTo>
                        <a:pt x="733574" y="1321327"/>
                      </a:lnTo>
                      <a:lnTo>
                        <a:pt x="733685" y="1321649"/>
                      </a:lnTo>
                      <a:lnTo>
                        <a:pt x="733153" y="1321600"/>
                      </a:lnTo>
                      <a:lnTo>
                        <a:pt x="732275" y="1321513"/>
                      </a:lnTo>
                      <a:lnTo>
                        <a:pt x="731076" y="1321278"/>
                      </a:lnTo>
                      <a:lnTo>
                        <a:pt x="729272" y="1321191"/>
                      </a:lnTo>
                      <a:lnTo>
                        <a:pt x="727429" y="1320931"/>
                      </a:lnTo>
                      <a:lnTo>
                        <a:pt x="726045" y="1320684"/>
                      </a:lnTo>
                      <a:lnTo>
                        <a:pt x="724883" y="1320102"/>
                      </a:lnTo>
                      <a:lnTo>
                        <a:pt x="723993" y="1319483"/>
                      </a:lnTo>
                      <a:lnTo>
                        <a:pt x="723486" y="1319211"/>
                      </a:lnTo>
                      <a:lnTo>
                        <a:pt x="722868" y="1318753"/>
                      </a:lnTo>
                      <a:lnTo>
                        <a:pt x="721632" y="1318183"/>
                      </a:lnTo>
                      <a:lnTo>
                        <a:pt x="720606" y="1317836"/>
                      </a:lnTo>
                      <a:lnTo>
                        <a:pt x="719357" y="1317713"/>
                      </a:lnTo>
                      <a:lnTo>
                        <a:pt x="717565" y="1317440"/>
                      </a:lnTo>
                      <a:lnTo>
                        <a:pt x="715847" y="1316958"/>
                      </a:lnTo>
                      <a:lnTo>
                        <a:pt x="714548" y="1316042"/>
                      </a:lnTo>
                      <a:lnTo>
                        <a:pt x="713621" y="1315324"/>
                      </a:lnTo>
                      <a:lnTo>
                        <a:pt x="712595" y="1314816"/>
                      </a:lnTo>
                      <a:lnTo>
                        <a:pt x="711792" y="1314234"/>
                      </a:lnTo>
                      <a:lnTo>
                        <a:pt x="710766" y="1313590"/>
                      </a:lnTo>
                      <a:lnTo>
                        <a:pt x="709653" y="1312835"/>
                      </a:lnTo>
                      <a:lnTo>
                        <a:pt x="708639" y="1311944"/>
                      </a:lnTo>
                      <a:lnTo>
                        <a:pt x="708046" y="1310397"/>
                      </a:lnTo>
                      <a:lnTo>
                        <a:pt x="708157" y="1309530"/>
                      </a:lnTo>
                      <a:lnTo>
                        <a:pt x="708120" y="1308428"/>
                      </a:lnTo>
                      <a:lnTo>
                        <a:pt x="707428" y="1306782"/>
                      </a:lnTo>
                      <a:lnTo>
                        <a:pt x="706946" y="1305990"/>
                      </a:lnTo>
                      <a:lnTo>
                        <a:pt x="706575" y="1305457"/>
                      </a:lnTo>
                      <a:lnTo>
                        <a:pt x="706439" y="1305160"/>
                      </a:lnTo>
                      <a:lnTo>
                        <a:pt x="705363" y="1303749"/>
                      </a:lnTo>
                      <a:lnTo>
                        <a:pt x="705005" y="1303304"/>
                      </a:lnTo>
                      <a:lnTo>
                        <a:pt x="704387" y="1302239"/>
                      </a:lnTo>
                      <a:lnTo>
                        <a:pt x="703571" y="1301026"/>
                      </a:lnTo>
                      <a:lnTo>
                        <a:pt x="703311" y="1300432"/>
                      </a:lnTo>
                      <a:lnTo>
                        <a:pt x="702594" y="1299726"/>
                      </a:lnTo>
                      <a:lnTo>
                        <a:pt x="702125" y="1298983"/>
                      </a:lnTo>
                      <a:lnTo>
                        <a:pt x="701247" y="1297547"/>
                      </a:lnTo>
                      <a:lnTo>
                        <a:pt x="700765" y="1297102"/>
                      </a:lnTo>
                      <a:lnTo>
                        <a:pt x="700085" y="1297126"/>
                      </a:lnTo>
                      <a:lnTo>
                        <a:pt x="699516" y="1296433"/>
                      </a:lnTo>
                      <a:lnTo>
                        <a:pt x="699442" y="1295406"/>
                      </a:lnTo>
                      <a:lnTo>
                        <a:pt x="699269" y="1293846"/>
                      </a:lnTo>
                      <a:lnTo>
                        <a:pt x="699145" y="1292620"/>
                      </a:lnTo>
                      <a:lnTo>
                        <a:pt x="698898" y="1290813"/>
                      </a:lnTo>
                      <a:lnTo>
                        <a:pt x="698762" y="1289167"/>
                      </a:lnTo>
                      <a:lnTo>
                        <a:pt x="698515" y="1287557"/>
                      </a:lnTo>
                      <a:lnTo>
                        <a:pt x="698391" y="1286369"/>
                      </a:lnTo>
                      <a:lnTo>
                        <a:pt x="698157" y="1285564"/>
                      </a:lnTo>
                      <a:lnTo>
                        <a:pt x="698157" y="1284747"/>
                      </a:lnTo>
                      <a:lnTo>
                        <a:pt x="698502" y="1283819"/>
                      </a:lnTo>
                      <a:lnTo>
                        <a:pt x="698836" y="1282457"/>
                      </a:lnTo>
                      <a:lnTo>
                        <a:pt x="699108" y="1280934"/>
                      </a:lnTo>
                      <a:lnTo>
                        <a:pt x="699220" y="1279697"/>
                      </a:lnTo>
                      <a:lnTo>
                        <a:pt x="699380" y="1278929"/>
                      </a:lnTo>
                      <a:lnTo>
                        <a:pt x="698564" y="1277827"/>
                      </a:lnTo>
                      <a:lnTo>
                        <a:pt x="697452" y="1277097"/>
                      </a:lnTo>
                      <a:lnTo>
                        <a:pt x="695968" y="1276144"/>
                      </a:lnTo>
                      <a:lnTo>
                        <a:pt x="694695" y="1275104"/>
                      </a:lnTo>
                      <a:lnTo>
                        <a:pt x="693483" y="1274151"/>
                      </a:lnTo>
                      <a:lnTo>
                        <a:pt x="691963" y="1272467"/>
                      </a:lnTo>
                      <a:lnTo>
                        <a:pt x="691580" y="1271799"/>
                      </a:lnTo>
                      <a:lnTo>
                        <a:pt x="691221" y="1271279"/>
                      </a:lnTo>
                      <a:lnTo>
                        <a:pt x="690517" y="1270363"/>
                      </a:lnTo>
                      <a:lnTo>
                        <a:pt x="689157" y="1268803"/>
                      </a:lnTo>
                      <a:lnTo>
                        <a:pt x="688057" y="1267639"/>
                      </a:lnTo>
                      <a:lnTo>
                        <a:pt x="686734" y="1266500"/>
                      </a:lnTo>
                      <a:lnTo>
                        <a:pt x="686116" y="1266278"/>
                      </a:lnTo>
                      <a:lnTo>
                        <a:pt x="685646" y="1265263"/>
                      </a:lnTo>
                      <a:lnTo>
                        <a:pt x="685609" y="1264111"/>
                      </a:lnTo>
                      <a:lnTo>
                        <a:pt x="684694" y="1263703"/>
                      </a:lnTo>
                      <a:lnTo>
                        <a:pt x="682840" y="1263988"/>
                      </a:lnTo>
                      <a:lnTo>
                        <a:pt x="681319" y="1264409"/>
                      </a:lnTo>
                      <a:lnTo>
                        <a:pt x="679724" y="1265040"/>
                      </a:lnTo>
                      <a:lnTo>
                        <a:pt x="678723" y="1265572"/>
                      </a:lnTo>
                      <a:lnTo>
                        <a:pt x="677067" y="1266575"/>
                      </a:lnTo>
                      <a:lnTo>
                        <a:pt x="675905" y="1267243"/>
                      </a:lnTo>
                      <a:lnTo>
                        <a:pt x="674681" y="1267751"/>
                      </a:lnTo>
                      <a:lnTo>
                        <a:pt x="673815" y="1267590"/>
                      </a:lnTo>
                      <a:lnTo>
                        <a:pt x="673494" y="1268234"/>
                      </a:lnTo>
                      <a:lnTo>
                        <a:pt x="673655" y="1268853"/>
                      </a:lnTo>
                      <a:lnTo>
                        <a:pt x="673853" y="1269472"/>
                      </a:lnTo>
                      <a:lnTo>
                        <a:pt x="674396" y="1270598"/>
                      </a:lnTo>
                      <a:lnTo>
                        <a:pt x="674656" y="1271254"/>
                      </a:lnTo>
                      <a:lnTo>
                        <a:pt x="675077" y="1271910"/>
                      </a:lnTo>
                      <a:lnTo>
                        <a:pt x="675670" y="1271774"/>
                      </a:lnTo>
                      <a:lnTo>
                        <a:pt x="676078" y="1272170"/>
                      </a:lnTo>
                      <a:lnTo>
                        <a:pt x="676350" y="1272789"/>
                      </a:lnTo>
                      <a:lnTo>
                        <a:pt x="676090" y="1273420"/>
                      </a:lnTo>
                      <a:lnTo>
                        <a:pt x="675336" y="1274287"/>
                      </a:lnTo>
                      <a:lnTo>
                        <a:pt x="674310" y="1274485"/>
                      </a:lnTo>
                      <a:lnTo>
                        <a:pt x="673024" y="1274089"/>
                      </a:lnTo>
                      <a:lnTo>
                        <a:pt x="672320" y="1273767"/>
                      </a:lnTo>
                      <a:lnTo>
                        <a:pt x="671368" y="1273594"/>
                      </a:lnTo>
                      <a:lnTo>
                        <a:pt x="670639" y="1273990"/>
                      </a:lnTo>
                      <a:lnTo>
                        <a:pt x="669662" y="1273817"/>
                      </a:lnTo>
                      <a:lnTo>
                        <a:pt x="669031" y="1273631"/>
                      </a:lnTo>
                      <a:lnTo>
                        <a:pt x="668982" y="1272133"/>
                      </a:lnTo>
                      <a:lnTo>
                        <a:pt x="669439" y="1271613"/>
                      </a:lnTo>
                      <a:lnTo>
                        <a:pt x="669303" y="1270895"/>
                      </a:lnTo>
                      <a:lnTo>
                        <a:pt x="668759" y="1271031"/>
                      </a:lnTo>
                      <a:lnTo>
                        <a:pt x="668055" y="1270932"/>
                      </a:lnTo>
                      <a:lnTo>
                        <a:pt x="667288" y="1271118"/>
                      </a:lnTo>
                      <a:lnTo>
                        <a:pt x="666435" y="1271254"/>
                      </a:lnTo>
                      <a:lnTo>
                        <a:pt x="666114" y="1270598"/>
                      </a:lnTo>
                      <a:lnTo>
                        <a:pt x="666435" y="1269892"/>
                      </a:lnTo>
                      <a:lnTo>
                        <a:pt x="666881" y="1268840"/>
                      </a:lnTo>
                      <a:lnTo>
                        <a:pt x="666646" y="1268048"/>
                      </a:lnTo>
                      <a:lnTo>
                        <a:pt x="665632" y="1268023"/>
                      </a:lnTo>
                      <a:lnTo>
                        <a:pt x="664396" y="1268382"/>
                      </a:lnTo>
                      <a:lnTo>
                        <a:pt x="663827" y="1268481"/>
                      </a:lnTo>
                      <a:lnTo>
                        <a:pt x="663308" y="1268494"/>
                      </a:lnTo>
                      <a:lnTo>
                        <a:pt x="662690" y="1268122"/>
                      </a:lnTo>
                      <a:lnTo>
                        <a:pt x="662245" y="1267714"/>
                      </a:lnTo>
                      <a:lnTo>
                        <a:pt x="661009" y="1267380"/>
                      </a:lnTo>
                      <a:lnTo>
                        <a:pt x="660143" y="1267169"/>
                      </a:lnTo>
                      <a:lnTo>
                        <a:pt x="658487" y="1267008"/>
                      </a:lnTo>
                      <a:lnTo>
                        <a:pt x="657671" y="1266847"/>
                      </a:lnTo>
                      <a:lnTo>
                        <a:pt x="656484" y="1266761"/>
                      </a:lnTo>
                      <a:lnTo>
                        <a:pt x="655619" y="1266798"/>
                      </a:lnTo>
                      <a:lnTo>
                        <a:pt x="654951" y="1266711"/>
                      </a:lnTo>
                      <a:lnTo>
                        <a:pt x="654061" y="1266303"/>
                      </a:lnTo>
                      <a:lnTo>
                        <a:pt x="653999" y="1265337"/>
                      </a:lnTo>
                      <a:lnTo>
                        <a:pt x="653715" y="1264792"/>
                      </a:lnTo>
                      <a:lnTo>
                        <a:pt x="652713" y="1264508"/>
                      </a:lnTo>
                      <a:lnTo>
                        <a:pt x="652133" y="1264149"/>
                      </a:lnTo>
                      <a:lnTo>
                        <a:pt x="652441" y="1263307"/>
                      </a:lnTo>
                      <a:lnTo>
                        <a:pt x="652850" y="1262886"/>
                      </a:lnTo>
                      <a:lnTo>
                        <a:pt x="653394" y="1262576"/>
                      </a:lnTo>
                      <a:lnTo>
                        <a:pt x="653159" y="1261957"/>
                      </a:lnTo>
                      <a:lnTo>
                        <a:pt x="652528" y="1261165"/>
                      </a:lnTo>
                      <a:lnTo>
                        <a:pt x="652998" y="1260311"/>
                      </a:lnTo>
                      <a:lnTo>
                        <a:pt x="652751" y="1259717"/>
                      </a:lnTo>
                      <a:lnTo>
                        <a:pt x="652640" y="1259618"/>
                      </a:lnTo>
                      <a:lnTo>
                        <a:pt x="652083" y="1260051"/>
                      </a:lnTo>
                      <a:lnTo>
                        <a:pt x="651366" y="1260323"/>
                      </a:lnTo>
                      <a:lnTo>
                        <a:pt x="650451" y="1259803"/>
                      </a:lnTo>
                      <a:lnTo>
                        <a:pt x="649796" y="1260212"/>
                      </a:lnTo>
                      <a:lnTo>
                        <a:pt x="649376" y="1260905"/>
                      </a:lnTo>
                      <a:lnTo>
                        <a:pt x="649166" y="1261499"/>
                      </a:lnTo>
                      <a:lnTo>
                        <a:pt x="648634" y="1262651"/>
                      </a:lnTo>
                      <a:lnTo>
                        <a:pt x="648585" y="1263468"/>
                      </a:lnTo>
                      <a:lnTo>
                        <a:pt x="647361" y="1264347"/>
                      </a:lnTo>
                      <a:lnTo>
                        <a:pt x="646582" y="1264074"/>
                      </a:lnTo>
                      <a:lnTo>
                        <a:pt x="645865" y="1264520"/>
                      </a:lnTo>
                      <a:lnTo>
                        <a:pt x="645160" y="1264681"/>
                      </a:lnTo>
                      <a:lnTo>
                        <a:pt x="644703" y="1264297"/>
                      </a:lnTo>
                      <a:lnTo>
                        <a:pt x="644184" y="1264743"/>
                      </a:lnTo>
                      <a:lnTo>
                        <a:pt x="643739" y="1265510"/>
                      </a:lnTo>
                      <a:lnTo>
                        <a:pt x="643442" y="1266067"/>
                      </a:lnTo>
                      <a:lnTo>
                        <a:pt x="642935" y="1266959"/>
                      </a:lnTo>
                      <a:lnTo>
                        <a:pt x="643281" y="1268060"/>
                      </a:lnTo>
                      <a:lnTo>
                        <a:pt x="643640" y="1268531"/>
                      </a:lnTo>
                      <a:lnTo>
                        <a:pt x="643133" y="1269831"/>
                      </a:lnTo>
                      <a:lnTo>
                        <a:pt x="642725" y="1270350"/>
                      </a:lnTo>
                      <a:lnTo>
                        <a:pt x="642194" y="1271093"/>
                      </a:lnTo>
                      <a:lnTo>
                        <a:pt x="642713" y="1272096"/>
                      </a:lnTo>
                      <a:lnTo>
                        <a:pt x="642528" y="1272851"/>
                      </a:lnTo>
                      <a:lnTo>
                        <a:pt x="642095" y="1273581"/>
                      </a:lnTo>
                      <a:lnTo>
                        <a:pt x="641971" y="1274844"/>
                      </a:lnTo>
                      <a:lnTo>
                        <a:pt x="641538" y="1275624"/>
                      </a:lnTo>
                      <a:lnTo>
                        <a:pt x="642305" y="1276837"/>
                      </a:lnTo>
                      <a:lnTo>
                        <a:pt x="642676" y="1277320"/>
                      </a:lnTo>
                      <a:lnTo>
                        <a:pt x="643380" y="1277716"/>
                      </a:lnTo>
                      <a:lnTo>
                        <a:pt x="644011" y="1277790"/>
                      </a:lnTo>
                      <a:lnTo>
                        <a:pt x="644629" y="1277939"/>
                      </a:lnTo>
                      <a:lnTo>
                        <a:pt x="645086" y="1278521"/>
                      </a:lnTo>
                      <a:lnTo>
                        <a:pt x="645667" y="1279177"/>
                      </a:lnTo>
                      <a:lnTo>
                        <a:pt x="646125" y="1279474"/>
                      </a:lnTo>
                      <a:lnTo>
                        <a:pt x="646817" y="1279412"/>
                      </a:lnTo>
                      <a:lnTo>
                        <a:pt x="647633" y="1278991"/>
                      </a:lnTo>
                      <a:lnTo>
                        <a:pt x="648313" y="1278929"/>
                      </a:lnTo>
                      <a:lnTo>
                        <a:pt x="649104" y="1279053"/>
                      </a:lnTo>
                      <a:lnTo>
                        <a:pt x="649611" y="1279387"/>
                      </a:lnTo>
                      <a:lnTo>
                        <a:pt x="650105" y="1280019"/>
                      </a:lnTo>
                      <a:lnTo>
                        <a:pt x="650031" y="1280687"/>
                      </a:lnTo>
                      <a:lnTo>
                        <a:pt x="649697" y="1281318"/>
                      </a:lnTo>
                      <a:lnTo>
                        <a:pt x="648807" y="1282012"/>
                      </a:lnTo>
                      <a:lnTo>
                        <a:pt x="648473" y="1282779"/>
                      </a:lnTo>
                      <a:lnTo>
                        <a:pt x="648696" y="1283584"/>
                      </a:lnTo>
                      <a:lnTo>
                        <a:pt x="648770" y="1284252"/>
                      </a:lnTo>
                      <a:lnTo>
                        <a:pt x="648943" y="1285341"/>
                      </a:lnTo>
                      <a:lnTo>
                        <a:pt x="649228" y="1285849"/>
                      </a:lnTo>
                      <a:lnTo>
                        <a:pt x="649166" y="1287000"/>
                      </a:lnTo>
                      <a:lnTo>
                        <a:pt x="649252" y="1287644"/>
                      </a:lnTo>
                      <a:lnTo>
                        <a:pt x="649944" y="1288857"/>
                      </a:lnTo>
                      <a:lnTo>
                        <a:pt x="650328" y="1289315"/>
                      </a:lnTo>
                      <a:lnTo>
                        <a:pt x="651032" y="1289885"/>
                      </a:lnTo>
                      <a:lnTo>
                        <a:pt x="651824" y="1290417"/>
                      </a:lnTo>
                      <a:lnTo>
                        <a:pt x="651824" y="1291878"/>
                      </a:lnTo>
                      <a:lnTo>
                        <a:pt x="651588" y="1293338"/>
                      </a:lnTo>
                      <a:lnTo>
                        <a:pt x="651663" y="1294316"/>
                      </a:lnTo>
                      <a:lnTo>
                        <a:pt x="652194" y="1294762"/>
                      </a:lnTo>
                      <a:lnTo>
                        <a:pt x="652912" y="1295171"/>
                      </a:lnTo>
                      <a:lnTo>
                        <a:pt x="653418" y="1295505"/>
                      </a:lnTo>
                      <a:lnTo>
                        <a:pt x="653876" y="1295975"/>
                      </a:lnTo>
                      <a:lnTo>
                        <a:pt x="653826" y="1296631"/>
                      </a:lnTo>
                      <a:lnTo>
                        <a:pt x="654296" y="1297064"/>
                      </a:lnTo>
                      <a:lnTo>
                        <a:pt x="654926" y="1297473"/>
                      </a:lnTo>
                      <a:lnTo>
                        <a:pt x="654123" y="1298934"/>
                      </a:lnTo>
                      <a:lnTo>
                        <a:pt x="653727" y="1300172"/>
                      </a:lnTo>
                      <a:lnTo>
                        <a:pt x="653431" y="1300815"/>
                      </a:lnTo>
                      <a:lnTo>
                        <a:pt x="652912" y="1301199"/>
                      </a:lnTo>
                      <a:lnTo>
                        <a:pt x="652219" y="1301038"/>
                      </a:lnTo>
                      <a:lnTo>
                        <a:pt x="651465" y="1300951"/>
                      </a:lnTo>
                      <a:lnTo>
                        <a:pt x="650773" y="1301781"/>
                      </a:lnTo>
                      <a:lnTo>
                        <a:pt x="650600" y="1302090"/>
                      </a:lnTo>
                      <a:lnTo>
                        <a:pt x="650340" y="1302536"/>
                      </a:lnTo>
                      <a:lnTo>
                        <a:pt x="649635" y="1303341"/>
                      </a:lnTo>
                      <a:lnTo>
                        <a:pt x="649302" y="1303836"/>
                      </a:lnTo>
                      <a:lnTo>
                        <a:pt x="649326" y="1304876"/>
                      </a:lnTo>
                      <a:lnTo>
                        <a:pt x="649215" y="1305482"/>
                      </a:lnTo>
                      <a:lnTo>
                        <a:pt x="648894" y="1306188"/>
                      </a:lnTo>
                      <a:lnTo>
                        <a:pt x="648226" y="1307079"/>
                      </a:lnTo>
                      <a:lnTo>
                        <a:pt x="647794" y="1307698"/>
                      </a:lnTo>
                      <a:lnTo>
                        <a:pt x="647126" y="1308540"/>
                      </a:lnTo>
                      <a:lnTo>
                        <a:pt x="646545" y="1309567"/>
                      </a:lnTo>
                      <a:lnTo>
                        <a:pt x="646409" y="1309963"/>
                      </a:lnTo>
                      <a:lnTo>
                        <a:pt x="646335" y="1310162"/>
                      </a:lnTo>
                      <a:lnTo>
                        <a:pt x="646817" y="1310632"/>
                      </a:lnTo>
                      <a:lnTo>
                        <a:pt x="647200" y="1311239"/>
                      </a:lnTo>
                      <a:lnTo>
                        <a:pt x="647188" y="1311882"/>
                      </a:lnTo>
                      <a:lnTo>
                        <a:pt x="647509" y="1312798"/>
                      </a:lnTo>
                      <a:lnTo>
                        <a:pt x="647695" y="1313764"/>
                      </a:lnTo>
                      <a:lnTo>
                        <a:pt x="648201" y="1314816"/>
                      </a:lnTo>
                      <a:lnTo>
                        <a:pt x="648968" y="1315175"/>
                      </a:lnTo>
                      <a:lnTo>
                        <a:pt x="649289" y="1315819"/>
                      </a:lnTo>
                      <a:lnTo>
                        <a:pt x="650130" y="1316784"/>
                      </a:lnTo>
                      <a:lnTo>
                        <a:pt x="650760" y="1317279"/>
                      </a:lnTo>
                      <a:lnTo>
                        <a:pt x="650797" y="1317279"/>
                      </a:lnTo>
                      <a:lnTo>
                        <a:pt x="651341" y="1317279"/>
                      </a:lnTo>
                      <a:lnTo>
                        <a:pt x="651688" y="1316685"/>
                      </a:lnTo>
                      <a:lnTo>
                        <a:pt x="651811" y="1317626"/>
                      </a:lnTo>
                      <a:lnTo>
                        <a:pt x="651700" y="1318468"/>
                      </a:lnTo>
                      <a:lnTo>
                        <a:pt x="652565" y="1319186"/>
                      </a:lnTo>
                      <a:lnTo>
                        <a:pt x="653282" y="1319322"/>
                      </a:lnTo>
                      <a:lnTo>
                        <a:pt x="653913" y="1319087"/>
                      </a:lnTo>
                      <a:lnTo>
                        <a:pt x="654618" y="1318777"/>
                      </a:lnTo>
                      <a:lnTo>
                        <a:pt x="655334" y="1318418"/>
                      </a:lnTo>
                      <a:lnTo>
                        <a:pt x="656039" y="1318196"/>
                      </a:lnTo>
                      <a:lnTo>
                        <a:pt x="657115" y="1318196"/>
                      </a:lnTo>
                      <a:lnTo>
                        <a:pt x="657522" y="1318567"/>
                      </a:lnTo>
                      <a:lnTo>
                        <a:pt x="657436" y="1319173"/>
                      </a:lnTo>
                      <a:lnTo>
                        <a:pt x="657312" y="1319817"/>
                      </a:lnTo>
                      <a:lnTo>
                        <a:pt x="657300" y="1320622"/>
                      </a:lnTo>
                      <a:lnTo>
                        <a:pt x="657485" y="1321204"/>
                      </a:lnTo>
                      <a:lnTo>
                        <a:pt x="658190" y="1321724"/>
                      </a:lnTo>
                      <a:lnTo>
                        <a:pt x="659166" y="1323073"/>
                      </a:lnTo>
                      <a:lnTo>
                        <a:pt x="659587" y="1323828"/>
                      </a:lnTo>
                      <a:lnTo>
                        <a:pt x="660057" y="1324497"/>
                      </a:lnTo>
                      <a:lnTo>
                        <a:pt x="660823" y="1324868"/>
                      </a:lnTo>
                      <a:lnTo>
                        <a:pt x="661565" y="1325202"/>
                      </a:lnTo>
                      <a:lnTo>
                        <a:pt x="661973" y="1325660"/>
                      </a:lnTo>
                      <a:lnTo>
                        <a:pt x="661540" y="1326329"/>
                      </a:lnTo>
                      <a:lnTo>
                        <a:pt x="660872" y="1326564"/>
                      </a:lnTo>
                      <a:lnTo>
                        <a:pt x="659847" y="1326848"/>
                      </a:lnTo>
                      <a:lnTo>
                        <a:pt x="659303" y="1326985"/>
                      </a:lnTo>
                      <a:lnTo>
                        <a:pt x="658722" y="1327888"/>
                      </a:lnTo>
                      <a:lnTo>
                        <a:pt x="658375" y="1328804"/>
                      </a:lnTo>
                      <a:lnTo>
                        <a:pt x="658153" y="1330290"/>
                      </a:lnTo>
                      <a:lnTo>
                        <a:pt x="658116" y="1330995"/>
                      </a:lnTo>
                      <a:lnTo>
                        <a:pt x="658079" y="1331825"/>
                      </a:lnTo>
                      <a:lnTo>
                        <a:pt x="657559" y="1332741"/>
                      </a:lnTo>
                      <a:lnTo>
                        <a:pt x="657090" y="1334226"/>
                      </a:lnTo>
                      <a:lnTo>
                        <a:pt x="656978" y="1334437"/>
                      </a:lnTo>
                      <a:lnTo>
                        <a:pt x="656706" y="1334957"/>
                      </a:lnTo>
                      <a:lnTo>
                        <a:pt x="656101" y="1335761"/>
                      </a:lnTo>
                      <a:lnTo>
                        <a:pt x="655433" y="1336529"/>
                      </a:lnTo>
                      <a:lnTo>
                        <a:pt x="654654" y="1337111"/>
                      </a:lnTo>
                      <a:lnTo>
                        <a:pt x="653765" y="1337631"/>
                      </a:lnTo>
                      <a:lnTo>
                        <a:pt x="653146" y="1337965"/>
                      </a:lnTo>
                      <a:lnTo>
                        <a:pt x="652578" y="1338361"/>
                      </a:lnTo>
                      <a:lnTo>
                        <a:pt x="651898" y="1338955"/>
                      </a:lnTo>
                      <a:lnTo>
                        <a:pt x="650872" y="1339611"/>
                      </a:lnTo>
                      <a:lnTo>
                        <a:pt x="650797" y="1339661"/>
                      </a:lnTo>
                      <a:lnTo>
                        <a:pt x="650278" y="1339958"/>
                      </a:lnTo>
                      <a:lnTo>
                        <a:pt x="649734" y="1340416"/>
                      </a:lnTo>
                      <a:lnTo>
                        <a:pt x="648980" y="1340825"/>
                      </a:lnTo>
                      <a:lnTo>
                        <a:pt x="647831" y="1341097"/>
                      </a:lnTo>
                      <a:lnTo>
                        <a:pt x="647250" y="1341146"/>
                      </a:lnTo>
                      <a:lnTo>
                        <a:pt x="646211" y="1340973"/>
                      </a:lnTo>
                      <a:lnTo>
                        <a:pt x="645704" y="1340614"/>
                      </a:lnTo>
                      <a:lnTo>
                        <a:pt x="645197" y="1340131"/>
                      </a:lnTo>
                      <a:lnTo>
                        <a:pt x="644332" y="1339574"/>
                      </a:lnTo>
                      <a:lnTo>
                        <a:pt x="643491" y="1339351"/>
                      </a:lnTo>
                      <a:lnTo>
                        <a:pt x="642428" y="1339227"/>
                      </a:lnTo>
                      <a:lnTo>
                        <a:pt x="641675" y="1338980"/>
                      </a:lnTo>
                      <a:lnTo>
                        <a:pt x="641081" y="1338646"/>
                      </a:lnTo>
                      <a:lnTo>
                        <a:pt x="640722" y="1339747"/>
                      </a:lnTo>
                      <a:lnTo>
                        <a:pt x="639746" y="1340354"/>
                      </a:lnTo>
                      <a:lnTo>
                        <a:pt x="638992" y="1341010"/>
                      </a:lnTo>
                      <a:lnTo>
                        <a:pt x="638275" y="1341505"/>
                      </a:lnTo>
                      <a:lnTo>
                        <a:pt x="637360" y="1341889"/>
                      </a:lnTo>
                      <a:lnTo>
                        <a:pt x="636692" y="1342087"/>
                      </a:lnTo>
                      <a:lnTo>
                        <a:pt x="636210" y="1342347"/>
                      </a:lnTo>
                      <a:lnTo>
                        <a:pt x="635864" y="1342421"/>
                      </a:lnTo>
                      <a:lnTo>
                        <a:pt x="635481" y="1342520"/>
                      </a:lnTo>
                      <a:lnTo>
                        <a:pt x="635036" y="1342508"/>
                      </a:lnTo>
                      <a:lnTo>
                        <a:pt x="634158" y="1341703"/>
                      </a:lnTo>
                      <a:lnTo>
                        <a:pt x="633466" y="1341233"/>
                      </a:lnTo>
                      <a:lnTo>
                        <a:pt x="632835" y="1340849"/>
                      </a:lnTo>
                      <a:lnTo>
                        <a:pt x="632329" y="1340206"/>
                      </a:lnTo>
                      <a:lnTo>
                        <a:pt x="631871" y="1340577"/>
                      </a:lnTo>
                      <a:lnTo>
                        <a:pt x="630957" y="1341332"/>
                      </a:lnTo>
                      <a:lnTo>
                        <a:pt x="630511" y="1341753"/>
                      </a:lnTo>
                      <a:lnTo>
                        <a:pt x="630091" y="1342186"/>
                      </a:lnTo>
                      <a:lnTo>
                        <a:pt x="629609" y="1342595"/>
                      </a:lnTo>
                      <a:lnTo>
                        <a:pt x="629053" y="1343152"/>
                      </a:lnTo>
                      <a:lnTo>
                        <a:pt x="628645" y="1343548"/>
                      </a:lnTo>
                      <a:lnTo>
                        <a:pt x="628126" y="1344018"/>
                      </a:lnTo>
                      <a:lnTo>
                        <a:pt x="627433" y="1344662"/>
                      </a:lnTo>
                      <a:lnTo>
                        <a:pt x="627100" y="1344922"/>
                      </a:lnTo>
                      <a:lnTo>
                        <a:pt x="626803" y="1345157"/>
                      </a:lnTo>
                      <a:lnTo>
                        <a:pt x="626234" y="1345355"/>
                      </a:lnTo>
                      <a:lnTo>
                        <a:pt x="625220" y="1345343"/>
                      </a:lnTo>
                      <a:lnTo>
                        <a:pt x="622785" y="1345170"/>
                      </a:lnTo>
                      <a:lnTo>
                        <a:pt x="621870" y="1345095"/>
                      </a:lnTo>
                      <a:lnTo>
                        <a:pt x="621067" y="1344798"/>
                      </a:lnTo>
                      <a:lnTo>
                        <a:pt x="620362" y="1344402"/>
                      </a:lnTo>
                      <a:lnTo>
                        <a:pt x="619237" y="1343932"/>
                      </a:lnTo>
                      <a:lnTo>
                        <a:pt x="618570" y="1343647"/>
                      </a:lnTo>
                      <a:lnTo>
                        <a:pt x="617804" y="1343238"/>
                      </a:lnTo>
                      <a:lnTo>
                        <a:pt x="617272" y="1342904"/>
                      </a:lnTo>
                      <a:lnTo>
                        <a:pt x="616889" y="1342657"/>
                      </a:lnTo>
                      <a:lnTo>
                        <a:pt x="616679" y="1342520"/>
                      </a:lnTo>
                      <a:lnTo>
                        <a:pt x="616530" y="1342372"/>
                      </a:lnTo>
                      <a:lnTo>
                        <a:pt x="616295" y="1342149"/>
                      </a:lnTo>
                      <a:lnTo>
                        <a:pt x="615813" y="1341802"/>
                      </a:lnTo>
                      <a:lnTo>
                        <a:pt x="615059" y="1341406"/>
                      </a:lnTo>
                      <a:lnTo>
                        <a:pt x="614824" y="1339859"/>
                      </a:lnTo>
                      <a:lnTo>
                        <a:pt x="614960" y="1339042"/>
                      </a:lnTo>
                      <a:lnTo>
                        <a:pt x="615022" y="1338361"/>
                      </a:lnTo>
                      <a:lnTo>
                        <a:pt x="615207" y="1337631"/>
                      </a:lnTo>
                      <a:lnTo>
                        <a:pt x="615257" y="1336467"/>
                      </a:lnTo>
                      <a:lnTo>
                        <a:pt x="614441" y="1336653"/>
                      </a:lnTo>
                      <a:lnTo>
                        <a:pt x="613959" y="1336876"/>
                      </a:lnTo>
                      <a:lnTo>
                        <a:pt x="612834" y="1337321"/>
                      </a:lnTo>
                      <a:lnTo>
                        <a:pt x="611672" y="1337680"/>
                      </a:lnTo>
                      <a:lnTo>
                        <a:pt x="610708" y="1337940"/>
                      </a:lnTo>
                      <a:lnTo>
                        <a:pt x="610052" y="1338200"/>
                      </a:lnTo>
                      <a:lnTo>
                        <a:pt x="609162" y="1338497"/>
                      </a:lnTo>
                      <a:lnTo>
                        <a:pt x="608013" y="1338992"/>
                      </a:lnTo>
                      <a:lnTo>
                        <a:pt x="606529" y="1339475"/>
                      </a:lnTo>
                      <a:lnTo>
                        <a:pt x="605342" y="1339871"/>
                      </a:lnTo>
                      <a:lnTo>
                        <a:pt x="604131" y="1340193"/>
                      </a:lnTo>
                      <a:lnTo>
                        <a:pt x="602783" y="1340602"/>
                      </a:lnTo>
                      <a:lnTo>
                        <a:pt x="601696" y="1340948"/>
                      </a:lnTo>
                      <a:lnTo>
                        <a:pt x="600867" y="1341183"/>
                      </a:lnTo>
                      <a:lnTo>
                        <a:pt x="599705" y="1341580"/>
                      </a:lnTo>
                      <a:lnTo>
                        <a:pt x="598902" y="1341840"/>
                      </a:lnTo>
                      <a:lnTo>
                        <a:pt x="598123" y="1342137"/>
                      </a:lnTo>
                      <a:lnTo>
                        <a:pt x="598012" y="1342236"/>
                      </a:lnTo>
                      <a:lnTo>
                        <a:pt x="597727" y="1342384"/>
                      </a:lnTo>
                      <a:lnTo>
                        <a:pt x="597283" y="1342644"/>
                      </a:lnTo>
                      <a:lnTo>
                        <a:pt x="596936" y="1342793"/>
                      </a:lnTo>
                      <a:lnTo>
                        <a:pt x="596516" y="1342817"/>
                      </a:lnTo>
                      <a:lnTo>
                        <a:pt x="596021" y="1342619"/>
                      </a:lnTo>
                      <a:lnTo>
                        <a:pt x="595651" y="1342409"/>
                      </a:lnTo>
                      <a:lnTo>
                        <a:pt x="595391" y="1342310"/>
                      </a:lnTo>
                      <a:lnTo>
                        <a:pt x="595206" y="1342186"/>
                      </a:lnTo>
                      <a:lnTo>
                        <a:pt x="595082" y="1342100"/>
                      </a:lnTo>
                      <a:lnTo>
                        <a:pt x="593388" y="1342582"/>
                      </a:lnTo>
                      <a:lnTo>
                        <a:pt x="593228" y="1343226"/>
                      </a:lnTo>
                      <a:lnTo>
                        <a:pt x="593018" y="1343610"/>
                      </a:lnTo>
                      <a:lnTo>
                        <a:pt x="592869" y="1343808"/>
                      </a:lnTo>
                      <a:lnTo>
                        <a:pt x="592721" y="1343994"/>
                      </a:lnTo>
                      <a:lnTo>
                        <a:pt x="592523" y="1344031"/>
                      </a:lnTo>
                      <a:lnTo>
                        <a:pt x="591955" y="1343511"/>
                      </a:lnTo>
                      <a:lnTo>
                        <a:pt x="591447" y="1343226"/>
                      </a:lnTo>
                      <a:lnTo>
                        <a:pt x="590928" y="1343820"/>
                      </a:lnTo>
                      <a:lnTo>
                        <a:pt x="590669" y="1344340"/>
                      </a:lnTo>
                      <a:lnTo>
                        <a:pt x="590298" y="1344650"/>
                      </a:lnTo>
                      <a:lnTo>
                        <a:pt x="589878" y="1345108"/>
                      </a:lnTo>
                      <a:lnTo>
                        <a:pt x="589284" y="1345652"/>
                      </a:lnTo>
                      <a:lnTo>
                        <a:pt x="588456" y="1346234"/>
                      </a:lnTo>
                      <a:lnTo>
                        <a:pt x="587677" y="1346420"/>
                      </a:lnTo>
                      <a:lnTo>
                        <a:pt x="587059" y="1347385"/>
                      </a:lnTo>
                      <a:lnTo>
                        <a:pt x="586787" y="1347979"/>
                      </a:lnTo>
                      <a:lnTo>
                        <a:pt x="586058" y="1348697"/>
                      </a:lnTo>
                      <a:lnTo>
                        <a:pt x="585662" y="1348883"/>
                      </a:lnTo>
                      <a:lnTo>
                        <a:pt x="584958" y="1349106"/>
                      </a:lnTo>
                      <a:lnTo>
                        <a:pt x="583610" y="1349440"/>
                      </a:lnTo>
                      <a:lnTo>
                        <a:pt x="582077" y="1349849"/>
                      </a:lnTo>
                      <a:lnTo>
                        <a:pt x="580767" y="1349973"/>
                      </a:lnTo>
                      <a:lnTo>
                        <a:pt x="579506" y="1349898"/>
                      </a:lnTo>
                      <a:lnTo>
                        <a:pt x="578974" y="1350022"/>
                      </a:lnTo>
                      <a:lnTo>
                        <a:pt x="578294" y="1350134"/>
                      </a:lnTo>
                      <a:lnTo>
                        <a:pt x="577849" y="1350195"/>
                      </a:lnTo>
                      <a:lnTo>
                        <a:pt x="577306" y="1350443"/>
                      </a:lnTo>
                      <a:lnTo>
                        <a:pt x="576910" y="1350604"/>
                      </a:lnTo>
                      <a:lnTo>
                        <a:pt x="576527" y="1351012"/>
                      </a:lnTo>
                      <a:lnTo>
                        <a:pt x="576329" y="1351099"/>
                      </a:lnTo>
                      <a:lnTo>
                        <a:pt x="575810" y="1351656"/>
                      </a:lnTo>
                      <a:lnTo>
                        <a:pt x="574586" y="1352622"/>
                      </a:lnTo>
                      <a:lnTo>
                        <a:pt x="573436" y="1353439"/>
                      </a:lnTo>
                      <a:lnTo>
                        <a:pt x="572793" y="1353922"/>
                      </a:lnTo>
                      <a:lnTo>
                        <a:pt x="571978" y="1354466"/>
                      </a:lnTo>
                      <a:lnTo>
                        <a:pt x="571075" y="1354788"/>
                      </a:lnTo>
                      <a:lnTo>
                        <a:pt x="570061" y="1355865"/>
                      </a:lnTo>
                      <a:lnTo>
                        <a:pt x="569517" y="1357078"/>
                      </a:lnTo>
                      <a:lnTo>
                        <a:pt x="568528" y="1359207"/>
                      </a:lnTo>
                      <a:lnTo>
                        <a:pt x="568182" y="1360086"/>
                      </a:lnTo>
                      <a:lnTo>
                        <a:pt x="568182" y="1361089"/>
                      </a:lnTo>
                      <a:lnTo>
                        <a:pt x="568429" y="1361535"/>
                      </a:lnTo>
                      <a:lnTo>
                        <a:pt x="568318" y="1362228"/>
                      </a:lnTo>
                      <a:lnTo>
                        <a:pt x="568022" y="1362661"/>
                      </a:lnTo>
                      <a:lnTo>
                        <a:pt x="567057" y="1363664"/>
                      </a:lnTo>
                      <a:lnTo>
                        <a:pt x="565982" y="1364518"/>
                      </a:lnTo>
                      <a:lnTo>
                        <a:pt x="564968" y="1365657"/>
                      </a:lnTo>
                      <a:lnTo>
                        <a:pt x="564177" y="1366746"/>
                      </a:lnTo>
                      <a:lnTo>
                        <a:pt x="563682" y="1367761"/>
                      </a:lnTo>
                      <a:lnTo>
                        <a:pt x="563349" y="1369210"/>
                      </a:lnTo>
                      <a:lnTo>
                        <a:pt x="563225" y="1370361"/>
                      </a:lnTo>
                      <a:lnTo>
                        <a:pt x="563200" y="1370571"/>
                      </a:lnTo>
                      <a:lnTo>
                        <a:pt x="562904" y="1372602"/>
                      </a:lnTo>
                      <a:lnTo>
                        <a:pt x="563126" y="1374508"/>
                      </a:lnTo>
                      <a:lnTo>
                        <a:pt x="563052" y="1376080"/>
                      </a:lnTo>
                      <a:lnTo>
                        <a:pt x="562854" y="1377528"/>
                      </a:lnTo>
                      <a:lnTo>
                        <a:pt x="562990" y="1378581"/>
                      </a:lnTo>
                      <a:lnTo>
                        <a:pt x="563423" y="1379769"/>
                      </a:lnTo>
                      <a:lnTo>
                        <a:pt x="563682" y="1380041"/>
                      </a:lnTo>
                      <a:lnTo>
                        <a:pt x="563979" y="1380648"/>
                      </a:lnTo>
                      <a:lnTo>
                        <a:pt x="563732" y="1382208"/>
                      </a:lnTo>
                      <a:lnTo>
                        <a:pt x="563596" y="1383421"/>
                      </a:lnTo>
                      <a:lnTo>
                        <a:pt x="563522" y="1385228"/>
                      </a:lnTo>
                      <a:lnTo>
                        <a:pt x="563460" y="1386528"/>
                      </a:lnTo>
                      <a:lnTo>
                        <a:pt x="563336" y="1387407"/>
                      </a:lnTo>
                      <a:lnTo>
                        <a:pt x="562941" y="1388410"/>
                      </a:lnTo>
                      <a:lnTo>
                        <a:pt x="562150" y="1389313"/>
                      </a:lnTo>
                      <a:lnTo>
                        <a:pt x="561952" y="1390291"/>
                      </a:lnTo>
                      <a:lnTo>
                        <a:pt x="561779" y="1391616"/>
                      </a:lnTo>
                      <a:lnTo>
                        <a:pt x="561717" y="1393101"/>
                      </a:lnTo>
                      <a:lnTo>
                        <a:pt x="561692" y="1394339"/>
                      </a:lnTo>
                      <a:lnTo>
                        <a:pt x="561643" y="1396530"/>
                      </a:lnTo>
                      <a:lnTo>
                        <a:pt x="561618" y="1396963"/>
                      </a:lnTo>
                      <a:lnTo>
                        <a:pt x="561482" y="1397954"/>
                      </a:lnTo>
                      <a:lnTo>
                        <a:pt x="561260" y="1398499"/>
                      </a:lnTo>
                      <a:lnTo>
                        <a:pt x="560679" y="1399575"/>
                      </a:lnTo>
                      <a:lnTo>
                        <a:pt x="560456" y="1401494"/>
                      </a:lnTo>
                      <a:lnTo>
                        <a:pt x="560542" y="1402262"/>
                      </a:lnTo>
                      <a:lnTo>
                        <a:pt x="560641" y="1403227"/>
                      </a:lnTo>
                      <a:lnTo>
                        <a:pt x="560555" y="1404057"/>
                      </a:lnTo>
                      <a:lnTo>
                        <a:pt x="560394" y="1405233"/>
                      </a:lnTo>
                      <a:lnTo>
                        <a:pt x="560654" y="1407114"/>
                      </a:lnTo>
                      <a:lnTo>
                        <a:pt x="560197" y="1407870"/>
                      </a:lnTo>
                      <a:lnTo>
                        <a:pt x="559529" y="1408377"/>
                      </a:lnTo>
                      <a:lnTo>
                        <a:pt x="558256" y="1408674"/>
                      </a:lnTo>
                      <a:lnTo>
                        <a:pt x="557242" y="1408761"/>
                      </a:lnTo>
                      <a:lnTo>
                        <a:pt x="556104" y="1408253"/>
                      </a:lnTo>
                      <a:lnTo>
                        <a:pt x="555029" y="1407609"/>
                      </a:lnTo>
                      <a:lnTo>
                        <a:pt x="553731" y="1407448"/>
                      </a:lnTo>
                      <a:lnTo>
                        <a:pt x="552619" y="1407585"/>
                      </a:lnTo>
                      <a:lnTo>
                        <a:pt x="552347" y="1407622"/>
                      </a:lnTo>
                      <a:lnTo>
                        <a:pt x="552680" y="1407981"/>
                      </a:lnTo>
                      <a:lnTo>
                        <a:pt x="552878" y="1408266"/>
                      </a:lnTo>
                      <a:lnTo>
                        <a:pt x="553039" y="1408587"/>
                      </a:lnTo>
                      <a:lnTo>
                        <a:pt x="553212" y="1408971"/>
                      </a:lnTo>
                      <a:lnTo>
                        <a:pt x="553187" y="1409466"/>
                      </a:lnTo>
                      <a:lnTo>
                        <a:pt x="553274" y="1412611"/>
                      </a:lnTo>
                      <a:lnTo>
                        <a:pt x="553348" y="1412871"/>
                      </a:lnTo>
                      <a:lnTo>
                        <a:pt x="553620" y="1413093"/>
                      </a:lnTo>
                      <a:lnTo>
                        <a:pt x="553842" y="1413242"/>
                      </a:lnTo>
                      <a:lnTo>
                        <a:pt x="553978" y="1413304"/>
                      </a:lnTo>
                      <a:lnTo>
                        <a:pt x="554077" y="1413415"/>
                      </a:lnTo>
                      <a:lnTo>
                        <a:pt x="554151" y="1413601"/>
                      </a:lnTo>
                      <a:lnTo>
                        <a:pt x="554658" y="1414208"/>
                      </a:lnTo>
                      <a:lnTo>
                        <a:pt x="554745" y="1414356"/>
                      </a:lnTo>
                      <a:lnTo>
                        <a:pt x="554918" y="1414802"/>
                      </a:lnTo>
                      <a:lnTo>
                        <a:pt x="554980" y="1415371"/>
                      </a:lnTo>
                      <a:lnTo>
                        <a:pt x="555004" y="1416040"/>
                      </a:lnTo>
                      <a:lnTo>
                        <a:pt x="555054" y="1416312"/>
                      </a:lnTo>
                      <a:lnTo>
                        <a:pt x="555264" y="1416918"/>
                      </a:lnTo>
                      <a:lnTo>
                        <a:pt x="555425" y="1417216"/>
                      </a:lnTo>
                      <a:lnTo>
                        <a:pt x="555919" y="1417934"/>
                      </a:lnTo>
                      <a:lnTo>
                        <a:pt x="556327" y="1418404"/>
                      </a:lnTo>
                      <a:lnTo>
                        <a:pt x="556648" y="1418763"/>
                      </a:lnTo>
                      <a:lnTo>
                        <a:pt x="556933" y="1419469"/>
                      </a:lnTo>
                      <a:lnTo>
                        <a:pt x="556920" y="1419877"/>
                      </a:lnTo>
                      <a:lnTo>
                        <a:pt x="556772" y="1420236"/>
                      </a:lnTo>
                      <a:lnTo>
                        <a:pt x="556809" y="1420954"/>
                      </a:lnTo>
                      <a:lnTo>
                        <a:pt x="556908" y="1421301"/>
                      </a:lnTo>
                      <a:lnTo>
                        <a:pt x="557279" y="1422984"/>
                      </a:lnTo>
                      <a:lnTo>
                        <a:pt x="557415" y="1423319"/>
                      </a:lnTo>
                      <a:lnTo>
                        <a:pt x="557563" y="1423579"/>
                      </a:lnTo>
                      <a:lnTo>
                        <a:pt x="557823" y="1424061"/>
                      </a:lnTo>
                      <a:lnTo>
                        <a:pt x="557934" y="1424581"/>
                      </a:lnTo>
                      <a:lnTo>
                        <a:pt x="557971" y="1424742"/>
                      </a:lnTo>
                      <a:lnTo>
                        <a:pt x="557996" y="1425299"/>
                      </a:lnTo>
                      <a:lnTo>
                        <a:pt x="557984" y="1425621"/>
                      </a:lnTo>
                      <a:lnTo>
                        <a:pt x="557897" y="1425869"/>
                      </a:lnTo>
                      <a:lnTo>
                        <a:pt x="557687" y="1426463"/>
                      </a:lnTo>
                      <a:lnTo>
                        <a:pt x="557489" y="1426710"/>
                      </a:lnTo>
                      <a:lnTo>
                        <a:pt x="557106" y="1427317"/>
                      </a:lnTo>
                      <a:lnTo>
                        <a:pt x="557576" y="1428122"/>
                      </a:lnTo>
                      <a:lnTo>
                        <a:pt x="559578" y="1430672"/>
                      </a:lnTo>
                      <a:lnTo>
                        <a:pt x="559974" y="1431229"/>
                      </a:lnTo>
                      <a:lnTo>
                        <a:pt x="560122" y="1431600"/>
                      </a:lnTo>
                      <a:lnTo>
                        <a:pt x="560197" y="1431798"/>
                      </a:lnTo>
                      <a:lnTo>
                        <a:pt x="560332" y="1432182"/>
                      </a:lnTo>
                      <a:lnTo>
                        <a:pt x="560913" y="1432689"/>
                      </a:lnTo>
                      <a:lnTo>
                        <a:pt x="561322" y="1432999"/>
                      </a:lnTo>
                      <a:lnTo>
                        <a:pt x="561618" y="1433246"/>
                      </a:lnTo>
                      <a:lnTo>
                        <a:pt x="562150" y="1433779"/>
                      </a:lnTo>
                      <a:lnTo>
                        <a:pt x="562397" y="1434125"/>
                      </a:lnTo>
                      <a:lnTo>
                        <a:pt x="562891" y="1434918"/>
                      </a:lnTo>
                      <a:lnTo>
                        <a:pt x="563126" y="1435425"/>
                      </a:lnTo>
                      <a:lnTo>
                        <a:pt x="563176" y="1435846"/>
                      </a:lnTo>
                      <a:lnTo>
                        <a:pt x="563250" y="1436329"/>
                      </a:lnTo>
                      <a:lnTo>
                        <a:pt x="563497" y="1437072"/>
                      </a:lnTo>
                      <a:lnTo>
                        <a:pt x="563695" y="1437542"/>
                      </a:lnTo>
                      <a:lnTo>
                        <a:pt x="563398" y="1440624"/>
                      </a:lnTo>
                      <a:lnTo>
                        <a:pt x="563299" y="1441578"/>
                      </a:lnTo>
                      <a:lnTo>
                        <a:pt x="562891" y="1441701"/>
                      </a:lnTo>
                      <a:lnTo>
                        <a:pt x="562496" y="1442209"/>
                      </a:lnTo>
                      <a:lnTo>
                        <a:pt x="562397" y="1442679"/>
                      </a:lnTo>
                      <a:lnTo>
                        <a:pt x="561915" y="1442642"/>
                      </a:lnTo>
                      <a:lnTo>
                        <a:pt x="561828" y="1443286"/>
                      </a:lnTo>
                      <a:lnTo>
                        <a:pt x="561630" y="1443831"/>
                      </a:lnTo>
                      <a:lnTo>
                        <a:pt x="561445" y="1444437"/>
                      </a:lnTo>
                      <a:lnTo>
                        <a:pt x="560901" y="1446096"/>
                      </a:lnTo>
                      <a:lnTo>
                        <a:pt x="560753" y="1447024"/>
                      </a:lnTo>
                      <a:lnTo>
                        <a:pt x="561161" y="1447829"/>
                      </a:lnTo>
                      <a:lnTo>
                        <a:pt x="561358" y="1448324"/>
                      </a:lnTo>
                      <a:lnTo>
                        <a:pt x="561507" y="1448894"/>
                      </a:lnTo>
                      <a:lnTo>
                        <a:pt x="561828" y="1449463"/>
                      </a:lnTo>
                      <a:lnTo>
                        <a:pt x="562175" y="1449971"/>
                      </a:lnTo>
                      <a:lnTo>
                        <a:pt x="562533" y="1451085"/>
                      </a:lnTo>
                      <a:lnTo>
                        <a:pt x="562508" y="1451568"/>
                      </a:lnTo>
                      <a:lnTo>
                        <a:pt x="562805" y="1452211"/>
                      </a:lnTo>
                      <a:lnTo>
                        <a:pt x="563324" y="1452620"/>
                      </a:lnTo>
                      <a:lnTo>
                        <a:pt x="563905" y="1453004"/>
                      </a:lnTo>
                      <a:lnTo>
                        <a:pt x="564511" y="1453598"/>
                      </a:lnTo>
                      <a:lnTo>
                        <a:pt x="564795" y="1453957"/>
                      </a:lnTo>
                      <a:lnTo>
                        <a:pt x="565388" y="1454316"/>
                      </a:lnTo>
                      <a:lnTo>
                        <a:pt x="565747" y="1454365"/>
                      </a:lnTo>
                      <a:lnTo>
                        <a:pt x="566143" y="1454303"/>
                      </a:lnTo>
                      <a:lnTo>
                        <a:pt x="566798" y="1454056"/>
                      </a:lnTo>
                      <a:lnTo>
                        <a:pt x="567626" y="1453796"/>
                      </a:lnTo>
                      <a:lnTo>
                        <a:pt x="567181" y="1454477"/>
                      </a:lnTo>
                      <a:lnTo>
                        <a:pt x="564944" y="1459230"/>
                      </a:lnTo>
                      <a:lnTo>
                        <a:pt x="564857" y="1459725"/>
                      </a:lnTo>
                      <a:lnTo>
                        <a:pt x="564869" y="1460357"/>
                      </a:lnTo>
                      <a:lnTo>
                        <a:pt x="564844" y="1460877"/>
                      </a:lnTo>
                      <a:lnTo>
                        <a:pt x="565018" y="1461731"/>
                      </a:lnTo>
                      <a:lnTo>
                        <a:pt x="565401" y="1461892"/>
                      </a:lnTo>
                      <a:lnTo>
                        <a:pt x="566068" y="1462040"/>
                      </a:lnTo>
                      <a:lnTo>
                        <a:pt x="566637" y="1461743"/>
                      </a:lnTo>
                      <a:lnTo>
                        <a:pt x="567181" y="1461644"/>
                      </a:lnTo>
                      <a:lnTo>
                        <a:pt x="567762" y="1461780"/>
                      </a:lnTo>
                      <a:lnTo>
                        <a:pt x="567453" y="1462511"/>
                      </a:lnTo>
                      <a:lnTo>
                        <a:pt x="566983" y="1463130"/>
                      </a:lnTo>
                      <a:lnTo>
                        <a:pt x="567008" y="1463575"/>
                      </a:lnTo>
                      <a:lnTo>
                        <a:pt x="567094" y="1464021"/>
                      </a:lnTo>
                      <a:lnTo>
                        <a:pt x="567243" y="1464900"/>
                      </a:lnTo>
                      <a:lnTo>
                        <a:pt x="567342" y="1465593"/>
                      </a:lnTo>
                      <a:lnTo>
                        <a:pt x="567428" y="1466583"/>
                      </a:lnTo>
                      <a:lnTo>
                        <a:pt x="567576" y="1467153"/>
                      </a:lnTo>
                      <a:lnTo>
                        <a:pt x="567799" y="1468242"/>
                      </a:lnTo>
                      <a:lnTo>
                        <a:pt x="568170" y="1468985"/>
                      </a:lnTo>
                      <a:lnTo>
                        <a:pt x="568380" y="1469492"/>
                      </a:lnTo>
                      <a:lnTo>
                        <a:pt x="568603" y="1470087"/>
                      </a:lnTo>
                      <a:lnTo>
                        <a:pt x="568850" y="1470446"/>
                      </a:lnTo>
                      <a:lnTo>
                        <a:pt x="569060" y="1470928"/>
                      </a:lnTo>
                      <a:lnTo>
                        <a:pt x="569567" y="1471399"/>
                      </a:lnTo>
                      <a:lnTo>
                        <a:pt x="569925" y="1471770"/>
                      </a:lnTo>
                      <a:lnTo>
                        <a:pt x="570333" y="1472278"/>
                      </a:lnTo>
                      <a:lnTo>
                        <a:pt x="570692" y="1473132"/>
                      </a:lnTo>
                      <a:lnTo>
                        <a:pt x="570791" y="1473714"/>
                      </a:lnTo>
                      <a:lnTo>
                        <a:pt x="570853" y="1474110"/>
                      </a:lnTo>
                      <a:lnTo>
                        <a:pt x="570914" y="1475051"/>
                      </a:lnTo>
                      <a:lnTo>
                        <a:pt x="571087" y="1476499"/>
                      </a:lnTo>
                      <a:lnTo>
                        <a:pt x="570840" y="1476907"/>
                      </a:lnTo>
                      <a:lnTo>
                        <a:pt x="570519" y="1477093"/>
                      </a:lnTo>
                      <a:lnTo>
                        <a:pt x="569851" y="1477192"/>
                      </a:lnTo>
                      <a:lnTo>
                        <a:pt x="569431" y="1477861"/>
                      </a:lnTo>
                      <a:lnTo>
                        <a:pt x="569196" y="1478727"/>
                      </a:lnTo>
                      <a:lnTo>
                        <a:pt x="569258" y="1479210"/>
                      </a:lnTo>
                      <a:lnTo>
                        <a:pt x="569394" y="1479482"/>
                      </a:lnTo>
                      <a:lnTo>
                        <a:pt x="569604" y="1479916"/>
                      </a:lnTo>
                      <a:lnTo>
                        <a:pt x="570086" y="1480448"/>
                      </a:lnTo>
                      <a:lnTo>
                        <a:pt x="570407" y="1480757"/>
                      </a:lnTo>
                      <a:lnTo>
                        <a:pt x="571001" y="1481352"/>
                      </a:lnTo>
                      <a:lnTo>
                        <a:pt x="571730" y="1481872"/>
                      </a:lnTo>
                      <a:lnTo>
                        <a:pt x="572460" y="1482330"/>
                      </a:lnTo>
                      <a:lnTo>
                        <a:pt x="572806" y="1482478"/>
                      </a:lnTo>
                      <a:lnTo>
                        <a:pt x="573251" y="1482478"/>
                      </a:lnTo>
                      <a:lnTo>
                        <a:pt x="573968" y="1482453"/>
                      </a:lnTo>
                      <a:lnTo>
                        <a:pt x="574240" y="1482664"/>
                      </a:lnTo>
                      <a:lnTo>
                        <a:pt x="594748" y="1498658"/>
                      </a:lnTo>
                      <a:lnTo>
                        <a:pt x="594736" y="1499734"/>
                      </a:lnTo>
                      <a:lnTo>
                        <a:pt x="594464" y="1500403"/>
                      </a:lnTo>
                      <a:lnTo>
                        <a:pt x="594167" y="1501356"/>
                      </a:lnTo>
                      <a:lnTo>
                        <a:pt x="591163" y="1507447"/>
                      </a:lnTo>
                      <a:lnTo>
                        <a:pt x="590792" y="1508202"/>
                      </a:lnTo>
                      <a:lnTo>
                        <a:pt x="590347" y="1508957"/>
                      </a:lnTo>
                      <a:lnTo>
                        <a:pt x="589828" y="1509662"/>
                      </a:lnTo>
                      <a:lnTo>
                        <a:pt x="589729" y="1509811"/>
                      </a:lnTo>
                      <a:lnTo>
                        <a:pt x="589977" y="1510145"/>
                      </a:lnTo>
                      <a:lnTo>
                        <a:pt x="591584" y="1511358"/>
                      </a:lnTo>
                      <a:lnTo>
                        <a:pt x="593055" y="1512708"/>
                      </a:lnTo>
                      <a:lnTo>
                        <a:pt x="594254" y="1514577"/>
                      </a:lnTo>
                      <a:lnTo>
                        <a:pt x="595861" y="1515790"/>
                      </a:lnTo>
                      <a:lnTo>
                        <a:pt x="597072" y="1516731"/>
                      </a:lnTo>
                      <a:lnTo>
                        <a:pt x="598692" y="1517276"/>
                      </a:lnTo>
                      <a:lnTo>
                        <a:pt x="599631" y="1517288"/>
                      </a:lnTo>
                      <a:lnTo>
                        <a:pt x="600719" y="1517028"/>
                      </a:lnTo>
                      <a:lnTo>
                        <a:pt x="601003" y="1515443"/>
                      </a:lnTo>
                      <a:lnTo>
                        <a:pt x="601572" y="1512386"/>
                      </a:lnTo>
                      <a:lnTo>
                        <a:pt x="601856" y="1510925"/>
                      </a:lnTo>
                      <a:lnTo>
                        <a:pt x="602412" y="1509861"/>
                      </a:lnTo>
                      <a:lnTo>
                        <a:pt x="602957" y="1509341"/>
                      </a:lnTo>
                      <a:lnTo>
                        <a:pt x="604045" y="1509081"/>
                      </a:lnTo>
                      <a:lnTo>
                        <a:pt x="605528" y="1509093"/>
                      </a:lnTo>
                      <a:lnTo>
                        <a:pt x="606875" y="1509105"/>
                      </a:lnTo>
                      <a:lnTo>
                        <a:pt x="608087" y="1509390"/>
                      </a:lnTo>
                      <a:lnTo>
                        <a:pt x="608903" y="1509254"/>
                      </a:lnTo>
                      <a:lnTo>
                        <a:pt x="609855" y="1508202"/>
                      </a:lnTo>
                      <a:lnTo>
                        <a:pt x="609879" y="1506741"/>
                      </a:lnTo>
                      <a:lnTo>
                        <a:pt x="609892" y="1505540"/>
                      </a:lnTo>
                      <a:lnTo>
                        <a:pt x="609224" y="1504463"/>
                      </a:lnTo>
                      <a:lnTo>
                        <a:pt x="609224" y="1504067"/>
                      </a:lnTo>
                      <a:lnTo>
                        <a:pt x="609236" y="1503399"/>
                      </a:lnTo>
                      <a:lnTo>
                        <a:pt x="609508" y="1502879"/>
                      </a:lnTo>
                      <a:lnTo>
                        <a:pt x="611536" y="1502495"/>
                      </a:lnTo>
                      <a:lnTo>
                        <a:pt x="613699" y="1502384"/>
                      </a:lnTo>
                      <a:lnTo>
                        <a:pt x="615195" y="1502136"/>
                      </a:lnTo>
                      <a:lnTo>
                        <a:pt x="616814" y="1502285"/>
                      </a:lnTo>
                      <a:lnTo>
                        <a:pt x="617346" y="1502817"/>
                      </a:lnTo>
                      <a:lnTo>
                        <a:pt x="618273" y="1504822"/>
                      </a:lnTo>
                      <a:lnTo>
                        <a:pt x="620770" y="1511903"/>
                      </a:lnTo>
                      <a:lnTo>
                        <a:pt x="621215" y="1513240"/>
                      </a:lnTo>
                      <a:lnTo>
                        <a:pt x="622389" y="1513871"/>
                      </a:lnTo>
                      <a:lnTo>
                        <a:pt x="623935" y="1514069"/>
                      </a:lnTo>
                      <a:lnTo>
                        <a:pt x="624837" y="1514082"/>
                      </a:lnTo>
                      <a:lnTo>
                        <a:pt x="625282" y="1514082"/>
                      </a:lnTo>
                      <a:lnTo>
                        <a:pt x="625554" y="1514441"/>
                      </a:lnTo>
                      <a:lnTo>
                        <a:pt x="625455" y="1514973"/>
                      </a:lnTo>
                      <a:lnTo>
                        <a:pt x="625072" y="1517474"/>
                      </a:lnTo>
                      <a:lnTo>
                        <a:pt x="624578" y="1520767"/>
                      </a:lnTo>
                      <a:lnTo>
                        <a:pt x="623923" y="1523614"/>
                      </a:lnTo>
                      <a:lnTo>
                        <a:pt x="623700" y="1524369"/>
                      </a:lnTo>
                      <a:lnTo>
                        <a:pt x="622884" y="1527166"/>
                      </a:lnTo>
                      <a:lnTo>
                        <a:pt x="622785" y="1527798"/>
                      </a:lnTo>
                      <a:lnTo>
                        <a:pt x="622773" y="1527996"/>
                      </a:lnTo>
                      <a:lnTo>
                        <a:pt x="622711" y="1528714"/>
                      </a:lnTo>
                      <a:lnTo>
                        <a:pt x="622291" y="1531375"/>
                      </a:lnTo>
                      <a:lnTo>
                        <a:pt x="621549" y="1533356"/>
                      </a:lnTo>
                      <a:lnTo>
                        <a:pt x="620548" y="1536451"/>
                      </a:lnTo>
                      <a:lnTo>
                        <a:pt x="620313" y="1538072"/>
                      </a:lnTo>
                      <a:lnTo>
                        <a:pt x="620078" y="1539199"/>
                      </a:lnTo>
                      <a:lnTo>
                        <a:pt x="620090" y="1539706"/>
                      </a:lnTo>
                      <a:lnTo>
                        <a:pt x="620535" y="1539954"/>
                      </a:lnTo>
                      <a:lnTo>
                        <a:pt x="621586" y="1540784"/>
                      </a:lnTo>
                      <a:lnTo>
                        <a:pt x="622995" y="1541526"/>
                      </a:lnTo>
                      <a:lnTo>
                        <a:pt x="623280" y="1542628"/>
                      </a:lnTo>
                      <a:lnTo>
                        <a:pt x="622600" y="1543247"/>
                      </a:lnTo>
                      <a:lnTo>
                        <a:pt x="621636" y="1543185"/>
                      </a:lnTo>
                      <a:lnTo>
                        <a:pt x="620412" y="1542863"/>
                      </a:lnTo>
                      <a:lnTo>
                        <a:pt x="619720" y="1542875"/>
                      </a:lnTo>
                      <a:lnTo>
                        <a:pt x="619039" y="1543408"/>
                      </a:lnTo>
                      <a:lnTo>
                        <a:pt x="618718" y="1544522"/>
                      </a:lnTo>
                      <a:lnTo>
                        <a:pt x="617890" y="1546676"/>
                      </a:lnTo>
                      <a:lnTo>
                        <a:pt x="617927" y="1548471"/>
                      </a:lnTo>
                      <a:lnTo>
                        <a:pt x="618310" y="1549832"/>
                      </a:lnTo>
                      <a:lnTo>
                        <a:pt x="618854" y="1550761"/>
                      </a:lnTo>
                      <a:lnTo>
                        <a:pt x="620090" y="1552024"/>
                      </a:lnTo>
                      <a:lnTo>
                        <a:pt x="620721" y="1552680"/>
                      </a:lnTo>
                      <a:lnTo>
                        <a:pt x="620980" y="1552940"/>
                      </a:lnTo>
                      <a:lnTo>
                        <a:pt x="621339" y="1553620"/>
                      </a:lnTo>
                      <a:lnTo>
                        <a:pt x="621710" y="1554896"/>
                      </a:lnTo>
                      <a:lnTo>
                        <a:pt x="621759" y="1557198"/>
                      </a:lnTo>
                      <a:lnTo>
                        <a:pt x="621438" y="1558065"/>
                      </a:lnTo>
                      <a:lnTo>
                        <a:pt x="621017" y="1558758"/>
                      </a:lnTo>
                      <a:lnTo>
                        <a:pt x="620424" y="1559364"/>
                      </a:lnTo>
                      <a:lnTo>
                        <a:pt x="619472" y="1559810"/>
                      </a:lnTo>
                      <a:lnTo>
                        <a:pt x="618446" y="1560516"/>
                      </a:lnTo>
                      <a:lnTo>
                        <a:pt x="616542" y="1560639"/>
                      </a:lnTo>
                      <a:lnTo>
                        <a:pt x="616110" y="1560565"/>
                      </a:lnTo>
                      <a:lnTo>
                        <a:pt x="614453" y="1560342"/>
                      </a:lnTo>
                      <a:lnTo>
                        <a:pt x="613229" y="1560280"/>
                      </a:lnTo>
                      <a:lnTo>
                        <a:pt x="610448" y="1560082"/>
                      </a:lnTo>
                      <a:lnTo>
                        <a:pt x="609224" y="1559946"/>
                      </a:lnTo>
                      <a:lnTo>
                        <a:pt x="608260" y="1559624"/>
                      </a:lnTo>
                      <a:lnTo>
                        <a:pt x="607048" y="1559476"/>
                      </a:lnTo>
                      <a:lnTo>
                        <a:pt x="606270" y="1559661"/>
                      </a:lnTo>
                      <a:lnTo>
                        <a:pt x="605664" y="1559934"/>
                      </a:lnTo>
                      <a:lnTo>
                        <a:pt x="605243" y="1560367"/>
                      </a:lnTo>
                      <a:lnTo>
                        <a:pt x="604737" y="1561147"/>
                      </a:lnTo>
                      <a:lnTo>
                        <a:pt x="604230" y="1561840"/>
                      </a:lnTo>
                      <a:lnTo>
                        <a:pt x="602796" y="1563586"/>
                      </a:lnTo>
                      <a:lnTo>
                        <a:pt x="601510" y="1564638"/>
                      </a:lnTo>
                      <a:lnTo>
                        <a:pt x="600212" y="1566024"/>
                      </a:lnTo>
                      <a:lnTo>
                        <a:pt x="598308" y="1567795"/>
                      </a:lnTo>
                      <a:lnTo>
                        <a:pt x="592041" y="1573637"/>
                      </a:lnTo>
                      <a:lnTo>
                        <a:pt x="588901" y="1576955"/>
                      </a:lnTo>
                      <a:lnTo>
                        <a:pt x="587121" y="1578614"/>
                      </a:lnTo>
                      <a:lnTo>
                        <a:pt x="585675" y="1580099"/>
                      </a:lnTo>
                      <a:lnTo>
                        <a:pt x="585007" y="1581226"/>
                      </a:lnTo>
                      <a:lnTo>
                        <a:pt x="584340" y="1582612"/>
                      </a:lnTo>
                      <a:lnTo>
                        <a:pt x="583684" y="1584160"/>
                      </a:lnTo>
                      <a:lnTo>
                        <a:pt x="583202" y="1586054"/>
                      </a:lnTo>
                      <a:lnTo>
                        <a:pt x="582720" y="1587774"/>
                      </a:lnTo>
                      <a:lnTo>
                        <a:pt x="582225" y="1588641"/>
                      </a:lnTo>
                      <a:lnTo>
                        <a:pt x="581632" y="1589334"/>
                      </a:lnTo>
                      <a:lnTo>
                        <a:pt x="580519" y="1590052"/>
                      </a:lnTo>
                      <a:lnTo>
                        <a:pt x="579666" y="1590584"/>
                      </a:lnTo>
                      <a:lnTo>
                        <a:pt x="578616" y="1591104"/>
                      </a:lnTo>
                      <a:lnTo>
                        <a:pt x="577244" y="1591897"/>
                      </a:lnTo>
                      <a:lnTo>
                        <a:pt x="575723" y="1593555"/>
                      </a:lnTo>
                      <a:lnTo>
                        <a:pt x="574722" y="1595115"/>
                      </a:lnTo>
                      <a:lnTo>
                        <a:pt x="574066" y="1596761"/>
                      </a:lnTo>
                      <a:lnTo>
                        <a:pt x="573226" y="1597975"/>
                      </a:lnTo>
                      <a:lnTo>
                        <a:pt x="572299" y="1599274"/>
                      </a:lnTo>
                      <a:lnTo>
                        <a:pt x="571631" y="1600488"/>
                      </a:lnTo>
                      <a:lnTo>
                        <a:pt x="571149" y="1602035"/>
                      </a:lnTo>
                      <a:lnTo>
                        <a:pt x="570370" y="1606157"/>
                      </a:lnTo>
                      <a:lnTo>
                        <a:pt x="570420" y="1608212"/>
                      </a:lnTo>
                      <a:lnTo>
                        <a:pt x="570556" y="1610515"/>
                      </a:lnTo>
                      <a:lnTo>
                        <a:pt x="570865" y="1612310"/>
                      </a:lnTo>
                      <a:lnTo>
                        <a:pt x="571940" y="1614167"/>
                      </a:lnTo>
                      <a:lnTo>
                        <a:pt x="572385" y="1614748"/>
                      </a:lnTo>
                      <a:lnTo>
                        <a:pt x="572682" y="1615281"/>
                      </a:lnTo>
                      <a:lnTo>
                        <a:pt x="573028" y="1615937"/>
                      </a:lnTo>
                      <a:lnTo>
                        <a:pt x="573288" y="1616271"/>
                      </a:lnTo>
                      <a:lnTo>
                        <a:pt x="573300" y="1616618"/>
                      </a:lnTo>
                      <a:lnTo>
                        <a:pt x="573313" y="1616952"/>
                      </a:lnTo>
                      <a:lnTo>
                        <a:pt x="573313" y="1617298"/>
                      </a:lnTo>
                      <a:lnTo>
                        <a:pt x="572979" y="1618041"/>
                      </a:lnTo>
                      <a:lnTo>
                        <a:pt x="572287" y="1620108"/>
                      </a:lnTo>
                      <a:lnTo>
                        <a:pt x="571347" y="1621309"/>
                      </a:lnTo>
                      <a:lnTo>
                        <a:pt x="570655" y="1622386"/>
                      </a:lnTo>
                      <a:lnTo>
                        <a:pt x="568887" y="1624540"/>
                      </a:lnTo>
                      <a:lnTo>
                        <a:pt x="568256" y="1625716"/>
                      </a:lnTo>
                      <a:lnTo>
                        <a:pt x="567156" y="1627759"/>
                      </a:lnTo>
                      <a:lnTo>
                        <a:pt x="565994" y="1629207"/>
                      </a:lnTo>
                      <a:lnTo>
                        <a:pt x="564474" y="1630655"/>
                      </a:lnTo>
                      <a:lnTo>
                        <a:pt x="563398" y="1630915"/>
                      </a:lnTo>
                      <a:lnTo>
                        <a:pt x="559801" y="1630767"/>
                      </a:lnTo>
                      <a:lnTo>
                        <a:pt x="557872" y="1630222"/>
                      </a:lnTo>
                      <a:lnTo>
                        <a:pt x="555585" y="1629442"/>
                      </a:lnTo>
                      <a:lnTo>
                        <a:pt x="554980" y="1629455"/>
                      </a:lnTo>
                      <a:lnTo>
                        <a:pt x="554522" y="1630173"/>
                      </a:lnTo>
                      <a:lnTo>
                        <a:pt x="554288" y="1630420"/>
                      </a:lnTo>
                      <a:lnTo>
                        <a:pt x="554077" y="1631485"/>
                      </a:lnTo>
                      <a:lnTo>
                        <a:pt x="553521" y="1633267"/>
                      </a:lnTo>
                      <a:lnTo>
                        <a:pt x="552952" y="1634468"/>
                      </a:lnTo>
                      <a:lnTo>
                        <a:pt x="552520" y="1636956"/>
                      </a:lnTo>
                      <a:lnTo>
                        <a:pt x="551395" y="1639927"/>
                      </a:lnTo>
                      <a:lnTo>
                        <a:pt x="551419" y="1640881"/>
                      </a:lnTo>
                      <a:lnTo>
                        <a:pt x="551444" y="1642057"/>
                      </a:lnTo>
                      <a:lnTo>
                        <a:pt x="551827" y="1642762"/>
                      </a:lnTo>
                      <a:lnTo>
                        <a:pt x="552433" y="1643220"/>
                      </a:lnTo>
                      <a:lnTo>
                        <a:pt x="553039" y="1643678"/>
                      </a:lnTo>
                      <a:lnTo>
                        <a:pt x="553892" y="1644371"/>
                      </a:lnTo>
                      <a:lnTo>
                        <a:pt x="554398" y="1645300"/>
                      </a:lnTo>
                      <a:lnTo>
                        <a:pt x="554658" y="1646117"/>
                      </a:lnTo>
                      <a:lnTo>
                        <a:pt x="554708" y="1648605"/>
                      </a:lnTo>
                      <a:lnTo>
                        <a:pt x="554250" y="1649323"/>
                      </a:lnTo>
                      <a:lnTo>
                        <a:pt x="553558" y="1650635"/>
                      </a:lnTo>
                      <a:lnTo>
                        <a:pt x="552767" y="1652183"/>
                      </a:lnTo>
                      <a:lnTo>
                        <a:pt x="552000" y="1653643"/>
                      </a:lnTo>
                      <a:lnTo>
                        <a:pt x="551382" y="1654819"/>
                      </a:lnTo>
                      <a:lnTo>
                        <a:pt x="551197" y="1656948"/>
                      </a:lnTo>
                      <a:lnTo>
                        <a:pt x="550653" y="1659449"/>
                      </a:lnTo>
                      <a:lnTo>
                        <a:pt x="550208" y="1660514"/>
                      </a:lnTo>
                      <a:lnTo>
                        <a:pt x="549664" y="1662891"/>
                      </a:lnTo>
                      <a:lnTo>
                        <a:pt x="549466" y="1664277"/>
                      </a:lnTo>
                      <a:lnTo>
                        <a:pt x="548898" y="1665478"/>
                      </a:lnTo>
                      <a:lnTo>
                        <a:pt x="548205" y="1666666"/>
                      </a:lnTo>
                      <a:lnTo>
                        <a:pt x="547872" y="1667743"/>
                      </a:lnTo>
                      <a:lnTo>
                        <a:pt x="547896" y="1668684"/>
                      </a:lnTo>
                      <a:lnTo>
                        <a:pt x="547908" y="1669043"/>
                      </a:lnTo>
                      <a:lnTo>
                        <a:pt x="547921" y="1669872"/>
                      </a:lnTo>
                      <a:lnTo>
                        <a:pt x="547847" y="1670120"/>
                      </a:lnTo>
                      <a:lnTo>
                        <a:pt x="547266" y="1672125"/>
                      </a:lnTo>
                      <a:lnTo>
                        <a:pt x="546203" y="1672980"/>
                      </a:lnTo>
                      <a:lnTo>
                        <a:pt x="545041" y="1674069"/>
                      </a:lnTo>
                      <a:lnTo>
                        <a:pt x="543483" y="1674341"/>
                      </a:lnTo>
                      <a:lnTo>
                        <a:pt x="541579" y="1674391"/>
                      </a:lnTo>
                      <a:lnTo>
                        <a:pt x="541196" y="1674539"/>
                      </a:lnTo>
                      <a:lnTo>
                        <a:pt x="540627" y="1674762"/>
                      </a:lnTo>
                      <a:lnTo>
                        <a:pt x="539799" y="1675369"/>
                      </a:lnTo>
                      <a:lnTo>
                        <a:pt x="539811" y="1675839"/>
                      </a:lnTo>
                      <a:lnTo>
                        <a:pt x="539836" y="1676792"/>
                      </a:lnTo>
                      <a:lnTo>
                        <a:pt x="540343" y="1677721"/>
                      </a:lnTo>
                      <a:lnTo>
                        <a:pt x="540714" y="1678661"/>
                      </a:lnTo>
                      <a:lnTo>
                        <a:pt x="541455" y="1679466"/>
                      </a:lnTo>
                      <a:lnTo>
                        <a:pt x="541777" y="1682883"/>
                      </a:lnTo>
                      <a:lnTo>
                        <a:pt x="542445" y="1686064"/>
                      </a:lnTo>
                      <a:lnTo>
                        <a:pt x="541950" y="1690087"/>
                      </a:lnTo>
                      <a:lnTo>
                        <a:pt x="541740" y="1691746"/>
                      </a:lnTo>
                      <a:lnTo>
                        <a:pt x="540838" y="1695794"/>
                      </a:lnTo>
                      <a:lnTo>
                        <a:pt x="541073" y="1696314"/>
                      </a:lnTo>
                      <a:lnTo>
                        <a:pt x="541221" y="1697156"/>
                      </a:lnTo>
                      <a:lnTo>
                        <a:pt x="541567" y="1698963"/>
                      </a:lnTo>
                      <a:lnTo>
                        <a:pt x="542111" y="1702788"/>
                      </a:lnTo>
                      <a:lnTo>
                        <a:pt x="541455" y="1704868"/>
                      </a:lnTo>
                      <a:lnTo>
                        <a:pt x="541270" y="1705487"/>
                      </a:lnTo>
                      <a:lnTo>
                        <a:pt x="540986" y="1706688"/>
                      </a:lnTo>
                      <a:lnTo>
                        <a:pt x="540677" y="1708037"/>
                      </a:lnTo>
                      <a:lnTo>
                        <a:pt x="540392" y="1709423"/>
                      </a:lnTo>
                      <a:lnTo>
                        <a:pt x="540244" y="1710661"/>
                      </a:lnTo>
                      <a:lnTo>
                        <a:pt x="540640" y="1712469"/>
                      </a:lnTo>
                      <a:lnTo>
                        <a:pt x="540986" y="1713570"/>
                      </a:lnTo>
                      <a:lnTo>
                        <a:pt x="541468" y="1714412"/>
                      </a:lnTo>
                      <a:lnTo>
                        <a:pt x="541320" y="1715105"/>
                      </a:lnTo>
                      <a:lnTo>
                        <a:pt x="540467" y="1716133"/>
                      </a:lnTo>
                      <a:lnTo>
                        <a:pt x="539750" y="1717086"/>
                      </a:lnTo>
                      <a:lnTo>
                        <a:pt x="539255" y="1717705"/>
                      </a:lnTo>
                      <a:lnTo>
                        <a:pt x="538823" y="1718596"/>
                      </a:lnTo>
                      <a:lnTo>
                        <a:pt x="538674" y="1719772"/>
                      </a:lnTo>
                      <a:lnTo>
                        <a:pt x="539020" y="1721233"/>
                      </a:lnTo>
                      <a:lnTo>
                        <a:pt x="539490" y="1723511"/>
                      </a:lnTo>
                      <a:lnTo>
                        <a:pt x="539614" y="1724414"/>
                      </a:lnTo>
                      <a:lnTo>
                        <a:pt x="539614" y="1725318"/>
                      </a:lnTo>
                      <a:lnTo>
                        <a:pt x="539527" y="1725863"/>
                      </a:lnTo>
                      <a:lnTo>
                        <a:pt x="539045" y="1726271"/>
                      </a:lnTo>
                      <a:lnTo>
                        <a:pt x="537710" y="1726816"/>
                      </a:lnTo>
                      <a:lnTo>
                        <a:pt x="534558" y="1728240"/>
                      </a:lnTo>
                      <a:lnTo>
                        <a:pt x="533284" y="1728920"/>
                      </a:lnTo>
                      <a:lnTo>
                        <a:pt x="532295" y="1730022"/>
                      </a:lnTo>
                      <a:lnTo>
                        <a:pt x="531591" y="1731050"/>
                      </a:lnTo>
                      <a:lnTo>
                        <a:pt x="531158" y="1732845"/>
                      </a:lnTo>
                      <a:lnTo>
                        <a:pt x="530787" y="1734986"/>
                      </a:lnTo>
                      <a:lnTo>
                        <a:pt x="530503" y="1736434"/>
                      </a:lnTo>
                      <a:lnTo>
                        <a:pt x="529848" y="1739269"/>
                      </a:lnTo>
                      <a:lnTo>
                        <a:pt x="529205" y="1741200"/>
                      </a:lnTo>
                      <a:lnTo>
                        <a:pt x="528179" y="1745397"/>
                      </a:lnTo>
                      <a:lnTo>
                        <a:pt x="527177" y="1748974"/>
                      </a:lnTo>
                      <a:lnTo>
                        <a:pt x="526683" y="1750373"/>
                      </a:lnTo>
                      <a:lnTo>
                        <a:pt x="526176" y="1751809"/>
                      </a:lnTo>
                      <a:lnTo>
                        <a:pt x="524829" y="1753864"/>
                      </a:lnTo>
                      <a:lnTo>
                        <a:pt x="523568" y="1756055"/>
                      </a:lnTo>
                      <a:lnTo>
                        <a:pt x="522059" y="1758655"/>
                      </a:lnTo>
                      <a:lnTo>
                        <a:pt x="521887" y="1759076"/>
                      </a:lnTo>
                      <a:lnTo>
                        <a:pt x="521540" y="1760425"/>
                      </a:lnTo>
                      <a:lnTo>
                        <a:pt x="521318" y="1761292"/>
                      </a:lnTo>
                      <a:lnTo>
                        <a:pt x="520811" y="1761750"/>
                      </a:lnTo>
                      <a:lnTo>
                        <a:pt x="520131" y="1762294"/>
                      </a:lnTo>
                      <a:lnTo>
                        <a:pt x="519031" y="1762480"/>
                      </a:lnTo>
                      <a:lnTo>
                        <a:pt x="518549" y="1762480"/>
                      </a:lnTo>
                      <a:lnTo>
                        <a:pt x="517955" y="1762480"/>
                      </a:lnTo>
                      <a:lnTo>
                        <a:pt x="516979" y="1762480"/>
                      </a:lnTo>
                      <a:lnTo>
                        <a:pt x="516349" y="1762641"/>
                      </a:lnTo>
                      <a:lnTo>
                        <a:pt x="515878" y="1762926"/>
                      </a:lnTo>
                      <a:lnTo>
                        <a:pt x="515496" y="1763408"/>
                      </a:lnTo>
                      <a:lnTo>
                        <a:pt x="515186" y="1764584"/>
                      </a:lnTo>
                      <a:lnTo>
                        <a:pt x="514556" y="1766776"/>
                      </a:lnTo>
                      <a:lnTo>
                        <a:pt x="514074" y="1767630"/>
                      </a:lnTo>
                      <a:lnTo>
                        <a:pt x="513419" y="1768125"/>
                      </a:lnTo>
                      <a:lnTo>
                        <a:pt x="512331" y="1769028"/>
                      </a:lnTo>
                      <a:lnTo>
                        <a:pt x="510983" y="1769660"/>
                      </a:lnTo>
                      <a:lnTo>
                        <a:pt x="510402" y="1770106"/>
                      </a:lnTo>
                      <a:lnTo>
                        <a:pt x="509969" y="1770526"/>
                      </a:lnTo>
                      <a:lnTo>
                        <a:pt x="509574" y="1771009"/>
                      </a:lnTo>
                      <a:lnTo>
                        <a:pt x="509104" y="1772334"/>
                      </a:lnTo>
                      <a:lnTo>
                        <a:pt x="508573" y="1774946"/>
                      </a:lnTo>
                      <a:lnTo>
                        <a:pt x="508437" y="1775948"/>
                      </a:lnTo>
                      <a:lnTo>
                        <a:pt x="508053" y="1776902"/>
                      </a:lnTo>
                      <a:lnTo>
                        <a:pt x="507695" y="1777521"/>
                      </a:lnTo>
                      <a:lnTo>
                        <a:pt x="506916" y="1777979"/>
                      </a:lnTo>
                      <a:lnTo>
                        <a:pt x="505445" y="1778858"/>
                      </a:lnTo>
                      <a:lnTo>
                        <a:pt x="504950" y="1779229"/>
                      </a:lnTo>
                      <a:lnTo>
                        <a:pt x="504036" y="1779935"/>
                      </a:lnTo>
                      <a:lnTo>
                        <a:pt x="503702" y="1780504"/>
                      </a:lnTo>
                      <a:lnTo>
                        <a:pt x="502948" y="1781630"/>
                      </a:lnTo>
                      <a:lnTo>
                        <a:pt x="502231" y="1783141"/>
                      </a:lnTo>
                      <a:lnTo>
                        <a:pt x="501774" y="1785456"/>
                      </a:lnTo>
                      <a:lnTo>
                        <a:pt x="501217" y="1787869"/>
                      </a:lnTo>
                      <a:lnTo>
                        <a:pt x="500958" y="1789887"/>
                      </a:lnTo>
                      <a:lnTo>
                        <a:pt x="501156" y="1790667"/>
                      </a:lnTo>
                      <a:lnTo>
                        <a:pt x="501328" y="1791038"/>
                      </a:lnTo>
                      <a:lnTo>
                        <a:pt x="501996" y="1791261"/>
                      </a:lnTo>
                      <a:lnTo>
                        <a:pt x="503788" y="1791719"/>
                      </a:lnTo>
                      <a:lnTo>
                        <a:pt x="504085" y="1792116"/>
                      </a:lnTo>
                      <a:lnTo>
                        <a:pt x="504419" y="1792858"/>
                      </a:lnTo>
                      <a:lnTo>
                        <a:pt x="504209" y="1793465"/>
                      </a:lnTo>
                      <a:lnTo>
                        <a:pt x="503739" y="1793737"/>
                      </a:lnTo>
                      <a:lnTo>
                        <a:pt x="501959" y="1793477"/>
                      </a:lnTo>
                      <a:lnTo>
                        <a:pt x="498732" y="1792673"/>
                      </a:lnTo>
                      <a:lnTo>
                        <a:pt x="497781" y="1792561"/>
                      </a:lnTo>
                      <a:lnTo>
                        <a:pt x="496767" y="1792895"/>
                      </a:lnTo>
                      <a:lnTo>
                        <a:pt x="494505" y="1794406"/>
                      </a:lnTo>
                      <a:lnTo>
                        <a:pt x="493800" y="1794888"/>
                      </a:lnTo>
                      <a:lnTo>
                        <a:pt x="492762" y="1796324"/>
                      </a:lnTo>
                      <a:lnTo>
                        <a:pt x="492267" y="1797092"/>
                      </a:lnTo>
                      <a:lnTo>
                        <a:pt x="491241" y="1798689"/>
                      </a:lnTo>
                      <a:lnTo>
                        <a:pt x="489857" y="1801016"/>
                      </a:lnTo>
                      <a:lnTo>
                        <a:pt x="488707" y="1803418"/>
                      </a:lnTo>
                      <a:lnTo>
                        <a:pt x="487730" y="1805720"/>
                      </a:lnTo>
                      <a:lnTo>
                        <a:pt x="486816" y="1808233"/>
                      </a:lnTo>
                      <a:lnTo>
                        <a:pt x="486457" y="1809657"/>
                      </a:lnTo>
                      <a:lnTo>
                        <a:pt x="486346" y="1810078"/>
                      </a:lnTo>
                      <a:lnTo>
                        <a:pt x="486482" y="1810313"/>
                      </a:lnTo>
                      <a:lnTo>
                        <a:pt x="487038" y="1810721"/>
                      </a:lnTo>
                      <a:lnTo>
                        <a:pt x="487916" y="1810932"/>
                      </a:lnTo>
                      <a:lnTo>
                        <a:pt x="488472" y="1811340"/>
                      </a:lnTo>
                      <a:lnTo>
                        <a:pt x="488954" y="1811984"/>
                      </a:lnTo>
                      <a:lnTo>
                        <a:pt x="489053" y="1812925"/>
                      </a:lnTo>
                      <a:lnTo>
                        <a:pt x="488769" y="1814026"/>
                      </a:lnTo>
                      <a:lnTo>
                        <a:pt x="488361" y="1814324"/>
                      </a:lnTo>
                      <a:lnTo>
                        <a:pt x="487582" y="1815623"/>
                      </a:lnTo>
                      <a:lnTo>
                        <a:pt x="487026" y="1816638"/>
                      </a:lnTo>
                      <a:lnTo>
                        <a:pt x="486828" y="1816997"/>
                      </a:lnTo>
                      <a:lnTo>
                        <a:pt x="486642" y="1817740"/>
                      </a:lnTo>
                      <a:lnTo>
                        <a:pt x="486568" y="1818830"/>
                      </a:lnTo>
                      <a:lnTo>
                        <a:pt x="487285" y="1819597"/>
                      </a:lnTo>
                      <a:lnTo>
                        <a:pt x="488052" y="1819993"/>
                      </a:lnTo>
                      <a:lnTo>
                        <a:pt x="488917" y="1820736"/>
                      </a:lnTo>
                      <a:lnTo>
                        <a:pt x="489152" y="1821838"/>
                      </a:lnTo>
                      <a:lnTo>
                        <a:pt x="489251" y="1822779"/>
                      </a:lnTo>
                      <a:lnTo>
                        <a:pt x="489943" y="1823930"/>
                      </a:lnTo>
                      <a:lnTo>
                        <a:pt x="490326" y="1824747"/>
                      </a:lnTo>
                      <a:lnTo>
                        <a:pt x="491130" y="1825737"/>
                      </a:lnTo>
                      <a:lnTo>
                        <a:pt x="491353" y="1826381"/>
                      </a:lnTo>
                      <a:lnTo>
                        <a:pt x="491340" y="1827235"/>
                      </a:lnTo>
                      <a:lnTo>
                        <a:pt x="491167" y="1827903"/>
                      </a:lnTo>
                      <a:lnTo>
                        <a:pt x="490759" y="1828200"/>
                      </a:lnTo>
                      <a:lnTo>
                        <a:pt x="489696" y="1828250"/>
                      </a:lnTo>
                      <a:lnTo>
                        <a:pt x="489387" y="1828436"/>
                      </a:lnTo>
                      <a:lnTo>
                        <a:pt x="489103" y="1829018"/>
                      </a:lnTo>
                      <a:lnTo>
                        <a:pt x="489028" y="1830317"/>
                      </a:lnTo>
                      <a:lnTo>
                        <a:pt x="488818" y="1831171"/>
                      </a:lnTo>
                      <a:lnTo>
                        <a:pt x="488534" y="1831753"/>
                      </a:lnTo>
                      <a:lnTo>
                        <a:pt x="487693" y="1832459"/>
                      </a:lnTo>
                      <a:lnTo>
                        <a:pt x="487026" y="1832756"/>
                      </a:lnTo>
                      <a:lnTo>
                        <a:pt x="486457" y="1832669"/>
                      </a:lnTo>
                      <a:lnTo>
                        <a:pt x="485975" y="1832744"/>
                      </a:lnTo>
                      <a:lnTo>
                        <a:pt x="485691" y="1833065"/>
                      </a:lnTo>
                      <a:lnTo>
                        <a:pt x="485554" y="1833622"/>
                      </a:lnTo>
                      <a:lnTo>
                        <a:pt x="485616" y="1834662"/>
                      </a:lnTo>
                      <a:lnTo>
                        <a:pt x="485901" y="1835405"/>
                      </a:lnTo>
                      <a:lnTo>
                        <a:pt x="485851" y="1836371"/>
                      </a:lnTo>
                      <a:lnTo>
                        <a:pt x="485641" y="1836965"/>
                      </a:lnTo>
                      <a:lnTo>
                        <a:pt x="485320" y="1837410"/>
                      </a:lnTo>
                      <a:lnTo>
                        <a:pt x="484887" y="1837831"/>
                      </a:lnTo>
                      <a:lnTo>
                        <a:pt x="484257" y="1837992"/>
                      </a:lnTo>
                      <a:lnTo>
                        <a:pt x="483849" y="1838029"/>
                      </a:lnTo>
                      <a:lnTo>
                        <a:pt x="483515" y="1838327"/>
                      </a:lnTo>
                      <a:lnTo>
                        <a:pt x="483305" y="1838611"/>
                      </a:lnTo>
                      <a:lnTo>
                        <a:pt x="482983" y="1839379"/>
                      </a:lnTo>
                      <a:lnTo>
                        <a:pt x="482736" y="1840097"/>
                      </a:lnTo>
                      <a:lnTo>
                        <a:pt x="482452" y="1841198"/>
                      </a:lnTo>
                      <a:lnTo>
                        <a:pt x="482650" y="1841706"/>
                      </a:lnTo>
                      <a:lnTo>
                        <a:pt x="483132" y="1841892"/>
                      </a:lnTo>
                      <a:lnTo>
                        <a:pt x="483700" y="1841978"/>
                      </a:lnTo>
                      <a:lnTo>
                        <a:pt x="484516" y="1842115"/>
                      </a:lnTo>
                      <a:lnTo>
                        <a:pt x="485444" y="1842350"/>
                      </a:lnTo>
                      <a:lnTo>
                        <a:pt x="485802" y="1842771"/>
                      </a:lnTo>
                      <a:lnTo>
                        <a:pt x="486284" y="1843476"/>
                      </a:lnTo>
                      <a:lnTo>
                        <a:pt x="486791" y="1844850"/>
                      </a:lnTo>
                      <a:lnTo>
                        <a:pt x="487495" y="1845680"/>
                      </a:lnTo>
                      <a:lnTo>
                        <a:pt x="488633" y="1846621"/>
                      </a:lnTo>
                      <a:lnTo>
                        <a:pt x="489609" y="1847462"/>
                      </a:lnTo>
                      <a:lnTo>
                        <a:pt x="491402" y="1848700"/>
                      </a:lnTo>
                      <a:lnTo>
                        <a:pt x="491859" y="1849208"/>
                      </a:lnTo>
                      <a:lnTo>
                        <a:pt x="492107" y="1849790"/>
                      </a:lnTo>
                      <a:lnTo>
                        <a:pt x="492168" y="1851114"/>
                      </a:lnTo>
                      <a:lnTo>
                        <a:pt x="491995" y="1851795"/>
                      </a:lnTo>
                      <a:lnTo>
                        <a:pt x="491785" y="1852587"/>
                      </a:lnTo>
                      <a:lnTo>
                        <a:pt x="491538" y="1852785"/>
                      </a:lnTo>
                      <a:lnTo>
                        <a:pt x="491019" y="1853045"/>
                      </a:lnTo>
                      <a:lnTo>
                        <a:pt x="490462" y="1853169"/>
                      </a:lnTo>
                      <a:lnTo>
                        <a:pt x="487730" y="1853008"/>
                      </a:lnTo>
                      <a:lnTo>
                        <a:pt x="486098" y="1852983"/>
                      </a:lnTo>
                      <a:lnTo>
                        <a:pt x="484949" y="1852562"/>
                      </a:lnTo>
                      <a:lnTo>
                        <a:pt x="484380" y="1852488"/>
                      </a:lnTo>
                      <a:lnTo>
                        <a:pt x="483268" y="1852463"/>
                      </a:lnTo>
                      <a:lnTo>
                        <a:pt x="482650" y="1852538"/>
                      </a:lnTo>
                      <a:lnTo>
                        <a:pt x="482464" y="1852761"/>
                      </a:lnTo>
                      <a:lnTo>
                        <a:pt x="482427" y="1853144"/>
                      </a:lnTo>
                      <a:lnTo>
                        <a:pt x="483082" y="1853429"/>
                      </a:lnTo>
                      <a:lnTo>
                        <a:pt x="483651" y="1853776"/>
                      </a:lnTo>
                      <a:lnTo>
                        <a:pt x="484504" y="1854320"/>
                      </a:lnTo>
                      <a:lnTo>
                        <a:pt x="484665" y="1854952"/>
                      </a:lnTo>
                      <a:lnTo>
                        <a:pt x="484615" y="1855917"/>
                      </a:lnTo>
                      <a:lnTo>
                        <a:pt x="484677" y="1857242"/>
                      </a:lnTo>
                      <a:lnTo>
                        <a:pt x="484689" y="1858220"/>
                      </a:lnTo>
                      <a:lnTo>
                        <a:pt x="484714" y="1859408"/>
                      </a:lnTo>
                      <a:lnTo>
                        <a:pt x="485209" y="1860052"/>
                      </a:lnTo>
                      <a:lnTo>
                        <a:pt x="485567" y="1860733"/>
                      </a:lnTo>
                      <a:lnTo>
                        <a:pt x="486049" y="1860918"/>
                      </a:lnTo>
                      <a:lnTo>
                        <a:pt x="486531" y="1861042"/>
                      </a:lnTo>
                      <a:lnTo>
                        <a:pt x="488546" y="1861426"/>
                      </a:lnTo>
                      <a:lnTo>
                        <a:pt x="489288" y="1861612"/>
                      </a:lnTo>
                      <a:lnTo>
                        <a:pt x="490042" y="1861995"/>
                      </a:lnTo>
                      <a:lnTo>
                        <a:pt x="490537" y="1862379"/>
                      </a:lnTo>
                      <a:lnTo>
                        <a:pt x="490747" y="1862887"/>
                      </a:lnTo>
                      <a:lnTo>
                        <a:pt x="490660" y="1863456"/>
                      </a:lnTo>
                      <a:lnTo>
                        <a:pt x="490129" y="1864508"/>
                      </a:lnTo>
                      <a:lnTo>
                        <a:pt x="489350" y="1865746"/>
                      </a:lnTo>
                      <a:lnTo>
                        <a:pt x="488794" y="1867170"/>
                      </a:lnTo>
                      <a:lnTo>
                        <a:pt x="488695" y="1867566"/>
                      </a:lnTo>
                      <a:lnTo>
                        <a:pt x="488299" y="1869076"/>
                      </a:lnTo>
                      <a:lnTo>
                        <a:pt x="488089" y="1870463"/>
                      </a:lnTo>
                      <a:lnTo>
                        <a:pt x="487767" y="1871948"/>
                      </a:lnTo>
                      <a:lnTo>
                        <a:pt x="487298" y="1873273"/>
                      </a:lnTo>
                      <a:lnTo>
                        <a:pt x="487063" y="1874189"/>
                      </a:lnTo>
                      <a:lnTo>
                        <a:pt x="486890" y="1875129"/>
                      </a:lnTo>
                      <a:lnTo>
                        <a:pt x="486976" y="1875810"/>
                      </a:lnTo>
                      <a:lnTo>
                        <a:pt x="487755" y="1876392"/>
                      </a:lnTo>
                      <a:lnTo>
                        <a:pt x="488497" y="1876578"/>
                      </a:lnTo>
                      <a:lnTo>
                        <a:pt x="489263" y="1877172"/>
                      </a:lnTo>
                      <a:lnTo>
                        <a:pt x="489609" y="1877915"/>
                      </a:lnTo>
                      <a:lnTo>
                        <a:pt x="489461" y="1878460"/>
                      </a:lnTo>
                      <a:lnTo>
                        <a:pt x="489337" y="1878955"/>
                      </a:lnTo>
                      <a:lnTo>
                        <a:pt x="488534" y="1879536"/>
                      </a:lnTo>
                      <a:lnTo>
                        <a:pt x="487495" y="1879994"/>
                      </a:lnTo>
                      <a:lnTo>
                        <a:pt x="487211" y="1880316"/>
                      </a:lnTo>
                      <a:lnTo>
                        <a:pt x="486779" y="1880725"/>
                      </a:lnTo>
                      <a:lnTo>
                        <a:pt x="486395" y="1881220"/>
                      </a:lnTo>
                      <a:lnTo>
                        <a:pt x="485481" y="1881703"/>
                      </a:lnTo>
                      <a:lnTo>
                        <a:pt x="484343" y="1882272"/>
                      </a:lnTo>
                      <a:lnTo>
                        <a:pt x="483144" y="1882619"/>
                      </a:lnTo>
                      <a:lnTo>
                        <a:pt x="479645" y="1882656"/>
                      </a:lnTo>
                      <a:lnTo>
                        <a:pt x="477136" y="1882941"/>
                      </a:lnTo>
                      <a:lnTo>
                        <a:pt x="476506" y="1883102"/>
                      </a:lnTo>
                      <a:lnTo>
                        <a:pt x="475875" y="1883015"/>
                      </a:lnTo>
                      <a:lnTo>
                        <a:pt x="475257" y="1882854"/>
                      </a:lnTo>
                      <a:lnTo>
                        <a:pt x="474837" y="1882941"/>
                      </a:lnTo>
                      <a:lnTo>
                        <a:pt x="474491" y="1883250"/>
                      </a:lnTo>
                      <a:lnTo>
                        <a:pt x="474429" y="1884018"/>
                      </a:lnTo>
                      <a:lnTo>
                        <a:pt x="474392" y="1885714"/>
                      </a:lnTo>
                      <a:lnTo>
                        <a:pt x="474379" y="1887348"/>
                      </a:lnTo>
                      <a:lnTo>
                        <a:pt x="474664" y="1888524"/>
                      </a:lnTo>
                      <a:lnTo>
                        <a:pt x="474713" y="1889650"/>
                      </a:lnTo>
                      <a:lnTo>
                        <a:pt x="474540" y="1890306"/>
                      </a:lnTo>
                      <a:lnTo>
                        <a:pt x="474330" y="1891099"/>
                      </a:lnTo>
                      <a:lnTo>
                        <a:pt x="474565" y="1891495"/>
                      </a:lnTo>
                      <a:lnTo>
                        <a:pt x="474639" y="1892225"/>
                      </a:lnTo>
                      <a:lnTo>
                        <a:pt x="474379" y="1892745"/>
                      </a:lnTo>
                      <a:lnTo>
                        <a:pt x="473736" y="1892918"/>
                      </a:lnTo>
                      <a:lnTo>
                        <a:pt x="472488" y="1892931"/>
                      </a:lnTo>
                      <a:lnTo>
                        <a:pt x="471771" y="1892881"/>
                      </a:lnTo>
                      <a:lnTo>
                        <a:pt x="470869" y="1892844"/>
                      </a:lnTo>
                      <a:lnTo>
                        <a:pt x="470312" y="1893228"/>
                      </a:lnTo>
                      <a:lnTo>
                        <a:pt x="470016" y="1893871"/>
                      </a:lnTo>
                      <a:lnTo>
                        <a:pt x="469917" y="1894243"/>
                      </a:lnTo>
                      <a:lnTo>
                        <a:pt x="470572" y="1894540"/>
                      </a:lnTo>
                      <a:lnTo>
                        <a:pt x="471685" y="1895072"/>
                      </a:lnTo>
                      <a:lnTo>
                        <a:pt x="472204" y="1895345"/>
                      </a:lnTo>
                      <a:lnTo>
                        <a:pt x="472624" y="1895778"/>
                      </a:lnTo>
                      <a:lnTo>
                        <a:pt x="472636" y="1896496"/>
                      </a:lnTo>
                      <a:lnTo>
                        <a:pt x="472401" y="1897610"/>
                      </a:lnTo>
                      <a:lnTo>
                        <a:pt x="472241" y="1898031"/>
                      </a:lnTo>
                      <a:lnTo>
                        <a:pt x="470597" y="1899380"/>
                      </a:lnTo>
                      <a:lnTo>
                        <a:pt x="468742" y="1899343"/>
                      </a:lnTo>
                      <a:lnTo>
                        <a:pt x="466974" y="1899504"/>
                      </a:lnTo>
                      <a:lnTo>
                        <a:pt x="466035" y="1900185"/>
                      </a:lnTo>
                      <a:lnTo>
                        <a:pt x="465825" y="1901039"/>
                      </a:lnTo>
                      <a:lnTo>
                        <a:pt x="465986" y="1902165"/>
                      </a:lnTo>
                      <a:lnTo>
                        <a:pt x="465763" y="1903304"/>
                      </a:lnTo>
                      <a:lnTo>
                        <a:pt x="465120" y="1904889"/>
                      </a:lnTo>
                      <a:lnTo>
                        <a:pt x="465058" y="1905037"/>
                      </a:lnTo>
                      <a:lnTo>
                        <a:pt x="464329" y="1906015"/>
                      </a:lnTo>
                      <a:lnTo>
                        <a:pt x="463476" y="1906882"/>
                      </a:lnTo>
                      <a:lnTo>
                        <a:pt x="462722" y="1907439"/>
                      </a:lnTo>
                      <a:lnTo>
                        <a:pt x="461931" y="1907624"/>
                      </a:lnTo>
                      <a:lnTo>
                        <a:pt x="460633" y="1907872"/>
                      </a:lnTo>
                      <a:lnTo>
                        <a:pt x="458927" y="1908343"/>
                      </a:lnTo>
                      <a:lnTo>
                        <a:pt x="458346" y="1908603"/>
                      </a:lnTo>
                      <a:lnTo>
                        <a:pt x="457938" y="1908912"/>
                      </a:lnTo>
                      <a:lnTo>
                        <a:pt x="457654" y="1909506"/>
                      </a:lnTo>
                      <a:lnTo>
                        <a:pt x="457505" y="1910051"/>
                      </a:lnTo>
                      <a:lnTo>
                        <a:pt x="457443" y="1910806"/>
                      </a:lnTo>
                      <a:lnTo>
                        <a:pt x="457592" y="1911598"/>
                      </a:lnTo>
                      <a:lnTo>
                        <a:pt x="457963" y="1912923"/>
                      </a:lnTo>
                      <a:lnTo>
                        <a:pt x="458247" y="1913839"/>
                      </a:lnTo>
                      <a:lnTo>
                        <a:pt x="458358" y="1914842"/>
                      </a:lnTo>
                      <a:lnTo>
                        <a:pt x="458111" y="1916562"/>
                      </a:lnTo>
                      <a:lnTo>
                        <a:pt x="457518" y="1919595"/>
                      </a:lnTo>
                      <a:lnTo>
                        <a:pt x="457060" y="1921155"/>
                      </a:lnTo>
                      <a:lnTo>
                        <a:pt x="456529" y="1922195"/>
                      </a:lnTo>
                      <a:lnTo>
                        <a:pt x="455688" y="1923309"/>
                      </a:lnTo>
                      <a:lnTo>
                        <a:pt x="454452" y="1924151"/>
                      </a:lnTo>
                      <a:lnTo>
                        <a:pt x="453315" y="1923321"/>
                      </a:lnTo>
                      <a:lnTo>
                        <a:pt x="451880" y="1922826"/>
                      </a:lnTo>
                      <a:lnTo>
                        <a:pt x="450422" y="1922467"/>
                      </a:lnTo>
                      <a:lnTo>
                        <a:pt x="448159" y="1921811"/>
                      </a:lnTo>
                      <a:lnTo>
                        <a:pt x="446824" y="1921019"/>
                      </a:lnTo>
                      <a:lnTo>
                        <a:pt x="445662" y="1920338"/>
                      </a:lnTo>
                      <a:lnTo>
                        <a:pt x="445193" y="1919372"/>
                      </a:lnTo>
                      <a:lnTo>
                        <a:pt x="444859" y="1917689"/>
                      </a:lnTo>
                      <a:lnTo>
                        <a:pt x="444525" y="1915881"/>
                      </a:lnTo>
                      <a:lnTo>
                        <a:pt x="444303" y="1914804"/>
                      </a:lnTo>
                      <a:lnTo>
                        <a:pt x="443709" y="1914198"/>
                      </a:lnTo>
                      <a:lnTo>
                        <a:pt x="442758" y="1913826"/>
                      </a:lnTo>
                      <a:lnTo>
                        <a:pt x="442399" y="1913690"/>
                      </a:lnTo>
                      <a:lnTo>
                        <a:pt x="441917" y="1913567"/>
                      </a:lnTo>
                      <a:lnTo>
                        <a:pt x="439877" y="1913183"/>
                      </a:lnTo>
                      <a:lnTo>
                        <a:pt x="437590" y="1913146"/>
                      </a:lnTo>
                      <a:lnTo>
                        <a:pt x="435550" y="1913108"/>
                      </a:lnTo>
                      <a:lnTo>
                        <a:pt x="433746" y="1913084"/>
                      </a:lnTo>
                      <a:lnTo>
                        <a:pt x="431928" y="1913901"/>
                      </a:lnTo>
                      <a:lnTo>
                        <a:pt x="429752" y="1914941"/>
                      </a:lnTo>
                      <a:lnTo>
                        <a:pt x="427911" y="1916946"/>
                      </a:lnTo>
                      <a:lnTo>
                        <a:pt x="426662" y="1919682"/>
                      </a:lnTo>
                      <a:lnTo>
                        <a:pt x="426056" y="1920152"/>
                      </a:lnTo>
                      <a:lnTo>
                        <a:pt x="424968" y="1920610"/>
                      </a:lnTo>
                      <a:lnTo>
                        <a:pt x="424251" y="1920486"/>
                      </a:lnTo>
                      <a:lnTo>
                        <a:pt x="422323" y="1920214"/>
                      </a:lnTo>
                      <a:lnTo>
                        <a:pt x="418961" y="1920164"/>
                      </a:lnTo>
                      <a:lnTo>
                        <a:pt x="417032" y="1920078"/>
                      </a:lnTo>
                      <a:lnTo>
                        <a:pt x="414992" y="1919991"/>
                      </a:lnTo>
                      <a:lnTo>
                        <a:pt x="412953" y="1920078"/>
                      </a:lnTo>
                      <a:lnTo>
                        <a:pt x="411271" y="1919335"/>
                      </a:lnTo>
                      <a:lnTo>
                        <a:pt x="409739" y="1918122"/>
                      </a:lnTo>
                      <a:lnTo>
                        <a:pt x="408651" y="1917627"/>
                      </a:lnTo>
                      <a:lnTo>
                        <a:pt x="407575" y="1917491"/>
                      </a:lnTo>
                      <a:lnTo>
                        <a:pt x="406969" y="1917602"/>
                      </a:lnTo>
                      <a:lnTo>
                        <a:pt x="406722" y="1917949"/>
                      </a:lnTo>
                      <a:lnTo>
                        <a:pt x="406129" y="1918184"/>
                      </a:lnTo>
                      <a:lnTo>
                        <a:pt x="405758" y="1918778"/>
                      </a:lnTo>
                      <a:lnTo>
                        <a:pt x="405028" y="1919249"/>
                      </a:lnTo>
                      <a:lnTo>
                        <a:pt x="404423" y="1918877"/>
                      </a:lnTo>
                      <a:lnTo>
                        <a:pt x="404077" y="1918270"/>
                      </a:lnTo>
                      <a:lnTo>
                        <a:pt x="403607" y="1917070"/>
                      </a:lnTo>
                      <a:lnTo>
                        <a:pt x="403137" y="1916587"/>
                      </a:lnTo>
                      <a:lnTo>
                        <a:pt x="402062" y="1916216"/>
                      </a:lnTo>
                      <a:lnTo>
                        <a:pt x="399775" y="1915943"/>
                      </a:lnTo>
                      <a:lnTo>
                        <a:pt x="397624" y="1915312"/>
                      </a:lnTo>
                      <a:lnTo>
                        <a:pt x="395238" y="1913839"/>
                      </a:lnTo>
                      <a:lnTo>
                        <a:pt x="393569" y="1912613"/>
                      </a:lnTo>
                      <a:lnTo>
                        <a:pt x="392617" y="1912242"/>
                      </a:lnTo>
                      <a:lnTo>
                        <a:pt x="391529" y="1912230"/>
                      </a:lnTo>
                      <a:lnTo>
                        <a:pt x="390454" y="1912341"/>
                      </a:lnTo>
                      <a:lnTo>
                        <a:pt x="389354" y="1913034"/>
                      </a:lnTo>
                      <a:lnTo>
                        <a:pt x="388191" y="1913925"/>
                      </a:lnTo>
                      <a:lnTo>
                        <a:pt x="386634" y="1913901"/>
                      </a:lnTo>
                      <a:lnTo>
                        <a:pt x="386461" y="1913876"/>
                      </a:lnTo>
                      <a:lnTo>
                        <a:pt x="386510" y="1914743"/>
                      </a:lnTo>
                      <a:lnTo>
                        <a:pt x="385806" y="1916080"/>
                      </a:lnTo>
                      <a:lnTo>
                        <a:pt x="385175" y="1917194"/>
                      </a:lnTo>
                      <a:lnTo>
                        <a:pt x="385311" y="1917775"/>
                      </a:lnTo>
                      <a:lnTo>
                        <a:pt x="384916" y="1918295"/>
                      </a:lnTo>
                      <a:lnTo>
                        <a:pt x="384433" y="1918939"/>
                      </a:lnTo>
                      <a:lnTo>
                        <a:pt x="383482" y="1919607"/>
                      </a:lnTo>
                      <a:lnTo>
                        <a:pt x="382505" y="1920164"/>
                      </a:lnTo>
                      <a:lnTo>
                        <a:pt x="381776" y="1921390"/>
                      </a:lnTo>
                      <a:lnTo>
                        <a:pt x="381726" y="1922120"/>
                      </a:lnTo>
                      <a:lnTo>
                        <a:pt x="381516" y="1922987"/>
                      </a:lnTo>
                      <a:lnTo>
                        <a:pt x="380502" y="1924039"/>
                      </a:lnTo>
                      <a:lnTo>
                        <a:pt x="379192" y="1924497"/>
                      </a:lnTo>
                      <a:lnTo>
                        <a:pt x="377288" y="1924633"/>
                      </a:lnTo>
                      <a:lnTo>
                        <a:pt x="376262" y="1924720"/>
                      </a:lnTo>
                      <a:lnTo>
                        <a:pt x="375026" y="1925005"/>
                      </a:lnTo>
                      <a:lnTo>
                        <a:pt x="373592" y="1925364"/>
                      </a:lnTo>
                      <a:lnTo>
                        <a:pt x="373110" y="1925339"/>
                      </a:lnTo>
                      <a:lnTo>
                        <a:pt x="371639" y="1925735"/>
                      </a:lnTo>
                      <a:lnTo>
                        <a:pt x="370230" y="1926107"/>
                      </a:lnTo>
                      <a:lnTo>
                        <a:pt x="367485" y="1926181"/>
                      </a:lnTo>
                      <a:lnTo>
                        <a:pt x="364506" y="1926626"/>
                      </a:lnTo>
                      <a:lnTo>
                        <a:pt x="363505" y="1926862"/>
                      </a:lnTo>
                      <a:lnTo>
                        <a:pt x="362763" y="1927010"/>
                      </a:lnTo>
                      <a:lnTo>
                        <a:pt x="361428" y="1927233"/>
                      </a:lnTo>
                      <a:lnTo>
                        <a:pt x="360624" y="1927505"/>
                      </a:lnTo>
                      <a:lnTo>
                        <a:pt x="359895" y="1927802"/>
                      </a:lnTo>
                      <a:lnTo>
                        <a:pt x="358955" y="1927926"/>
                      </a:lnTo>
                      <a:lnTo>
                        <a:pt x="358436" y="1928174"/>
                      </a:lnTo>
                      <a:lnTo>
                        <a:pt x="358028" y="1929387"/>
                      </a:lnTo>
                      <a:lnTo>
                        <a:pt x="357398" y="1930897"/>
                      </a:lnTo>
                      <a:lnTo>
                        <a:pt x="355445" y="1933621"/>
                      </a:lnTo>
                      <a:lnTo>
                        <a:pt x="355111" y="1934339"/>
                      </a:lnTo>
                      <a:lnTo>
                        <a:pt x="354419" y="1935577"/>
                      </a:lnTo>
                      <a:lnTo>
                        <a:pt x="353195" y="1936926"/>
                      </a:lnTo>
                      <a:lnTo>
                        <a:pt x="352614" y="1937879"/>
                      </a:lnTo>
                      <a:lnTo>
                        <a:pt x="352465" y="1938622"/>
                      </a:lnTo>
                      <a:lnTo>
                        <a:pt x="352218" y="1939946"/>
                      </a:lnTo>
                      <a:lnTo>
                        <a:pt x="352082" y="1941135"/>
                      </a:lnTo>
                      <a:lnTo>
                        <a:pt x="351773" y="1941989"/>
                      </a:lnTo>
                      <a:lnTo>
                        <a:pt x="350871" y="1942880"/>
                      </a:lnTo>
                      <a:lnTo>
                        <a:pt x="350611" y="1943301"/>
                      </a:lnTo>
                      <a:lnTo>
                        <a:pt x="350376" y="1943833"/>
                      </a:lnTo>
                      <a:lnTo>
                        <a:pt x="350722" y="1944489"/>
                      </a:lnTo>
                      <a:lnTo>
                        <a:pt x="350302" y="1945046"/>
                      </a:lnTo>
                      <a:lnTo>
                        <a:pt x="349041" y="1948141"/>
                      </a:lnTo>
                      <a:lnTo>
                        <a:pt x="347582" y="1951756"/>
                      </a:lnTo>
                      <a:lnTo>
                        <a:pt x="346420" y="1954083"/>
                      </a:lnTo>
                      <a:lnTo>
                        <a:pt x="345060" y="1956151"/>
                      </a:lnTo>
                      <a:lnTo>
                        <a:pt x="344751" y="1958428"/>
                      </a:lnTo>
                      <a:lnTo>
                        <a:pt x="344924" y="1960533"/>
                      </a:lnTo>
                      <a:lnTo>
                        <a:pt x="341809" y="1961721"/>
                      </a:lnTo>
                      <a:lnTo>
                        <a:pt x="337866" y="1962810"/>
                      </a:lnTo>
                      <a:lnTo>
                        <a:pt x="335703" y="1963367"/>
                      </a:lnTo>
                      <a:lnTo>
                        <a:pt x="335356" y="1963454"/>
                      </a:lnTo>
                      <a:lnTo>
                        <a:pt x="334985" y="1963541"/>
                      </a:lnTo>
                      <a:lnTo>
                        <a:pt x="334627" y="1963640"/>
                      </a:lnTo>
                      <a:lnTo>
                        <a:pt x="334404" y="1963689"/>
                      </a:lnTo>
                      <a:lnTo>
                        <a:pt x="333527" y="1963949"/>
                      </a:lnTo>
                      <a:lnTo>
                        <a:pt x="333156" y="1964061"/>
                      </a:lnTo>
                      <a:lnTo>
                        <a:pt x="332204" y="1964333"/>
                      </a:lnTo>
                      <a:lnTo>
                        <a:pt x="331722" y="1964469"/>
                      </a:lnTo>
                      <a:lnTo>
                        <a:pt x="331017" y="1964680"/>
                      </a:lnTo>
                      <a:lnTo>
                        <a:pt x="330745" y="1964754"/>
                      </a:lnTo>
                      <a:lnTo>
                        <a:pt x="330004" y="1964964"/>
                      </a:lnTo>
                      <a:lnTo>
                        <a:pt x="329559" y="1965100"/>
                      </a:lnTo>
                      <a:lnTo>
                        <a:pt x="329423" y="1965138"/>
                      </a:lnTo>
                      <a:lnTo>
                        <a:pt x="326270" y="1966054"/>
                      </a:lnTo>
                      <a:lnTo>
                        <a:pt x="325096" y="1966400"/>
                      </a:lnTo>
                      <a:lnTo>
                        <a:pt x="324923" y="1966450"/>
                      </a:lnTo>
                      <a:lnTo>
                        <a:pt x="324305" y="1966660"/>
                      </a:lnTo>
                      <a:lnTo>
                        <a:pt x="324045" y="1966747"/>
                      </a:lnTo>
                      <a:lnTo>
                        <a:pt x="320942" y="1967787"/>
                      </a:lnTo>
                      <a:lnTo>
                        <a:pt x="319521" y="1968257"/>
                      </a:lnTo>
                      <a:lnTo>
                        <a:pt x="319199" y="1968369"/>
                      </a:lnTo>
                      <a:lnTo>
                        <a:pt x="316912" y="1969136"/>
                      </a:lnTo>
                      <a:lnTo>
                        <a:pt x="311794" y="1971525"/>
                      </a:lnTo>
                      <a:lnTo>
                        <a:pt x="310299" y="1972330"/>
                      </a:lnTo>
                      <a:lnTo>
                        <a:pt x="304328" y="1964345"/>
                      </a:lnTo>
                      <a:lnTo>
                        <a:pt x="302881" y="1960087"/>
                      </a:lnTo>
                      <a:lnTo>
                        <a:pt x="304662" y="1958218"/>
                      </a:lnTo>
                      <a:lnTo>
                        <a:pt x="305181" y="1955878"/>
                      </a:lnTo>
                      <a:lnTo>
                        <a:pt x="304167" y="1954553"/>
                      </a:lnTo>
                      <a:lnTo>
                        <a:pt x="302708" y="1953439"/>
                      </a:lnTo>
                      <a:lnTo>
                        <a:pt x="301460" y="1952325"/>
                      </a:lnTo>
                      <a:lnTo>
                        <a:pt x="301299" y="1950827"/>
                      </a:lnTo>
                      <a:lnTo>
                        <a:pt x="301336" y="1949763"/>
                      </a:lnTo>
                      <a:lnTo>
                        <a:pt x="301818" y="1948500"/>
                      </a:lnTo>
                      <a:lnTo>
                        <a:pt x="303153" y="1947052"/>
                      </a:lnTo>
                      <a:lnTo>
                        <a:pt x="305131" y="1945628"/>
                      </a:lnTo>
                      <a:lnTo>
                        <a:pt x="305638" y="1943301"/>
                      </a:lnTo>
                      <a:lnTo>
                        <a:pt x="305712" y="1941382"/>
                      </a:lnTo>
                      <a:lnTo>
                        <a:pt x="305168" y="1938795"/>
                      </a:lnTo>
                      <a:lnTo>
                        <a:pt x="304476" y="1934079"/>
                      </a:lnTo>
                      <a:lnTo>
                        <a:pt x="304538" y="1926614"/>
                      </a:lnTo>
                      <a:lnTo>
                        <a:pt x="303870" y="1921241"/>
                      </a:lnTo>
                      <a:lnTo>
                        <a:pt x="304031" y="1916983"/>
                      </a:lnTo>
                      <a:lnTo>
                        <a:pt x="304662" y="1911239"/>
                      </a:lnTo>
                      <a:lnTo>
                        <a:pt x="306083" y="1901695"/>
                      </a:lnTo>
                      <a:lnTo>
                        <a:pt x="306887" y="1897449"/>
                      </a:lnTo>
                      <a:lnTo>
                        <a:pt x="307665" y="1892633"/>
                      </a:lnTo>
                      <a:lnTo>
                        <a:pt x="307665" y="1886865"/>
                      </a:lnTo>
                      <a:lnTo>
                        <a:pt x="307023" y="1880861"/>
                      </a:lnTo>
                      <a:lnTo>
                        <a:pt x="305700" y="1875909"/>
                      </a:lnTo>
                      <a:lnTo>
                        <a:pt x="304365" y="1871168"/>
                      </a:lnTo>
                      <a:lnTo>
                        <a:pt x="303710" y="1865585"/>
                      </a:lnTo>
                      <a:lnTo>
                        <a:pt x="302721" y="1857663"/>
                      </a:lnTo>
                      <a:lnTo>
                        <a:pt x="302770" y="1855954"/>
                      </a:lnTo>
                      <a:lnTo>
                        <a:pt x="302387" y="1854865"/>
                      </a:lnTo>
                      <a:lnTo>
                        <a:pt x="301324" y="1854617"/>
                      </a:lnTo>
                      <a:lnTo>
                        <a:pt x="299816" y="1854568"/>
                      </a:lnTo>
                      <a:lnTo>
                        <a:pt x="297887" y="1854494"/>
                      </a:lnTo>
                      <a:lnTo>
                        <a:pt x="296540" y="1856152"/>
                      </a:lnTo>
                      <a:lnTo>
                        <a:pt x="295192" y="1857811"/>
                      </a:lnTo>
                      <a:lnTo>
                        <a:pt x="292942" y="1860510"/>
                      </a:lnTo>
                      <a:lnTo>
                        <a:pt x="291372" y="1862379"/>
                      </a:lnTo>
                      <a:lnTo>
                        <a:pt x="288319" y="1863753"/>
                      </a:lnTo>
                      <a:lnTo>
                        <a:pt x="285463" y="1865363"/>
                      </a:lnTo>
                      <a:lnTo>
                        <a:pt x="283708" y="1866588"/>
                      </a:lnTo>
                      <a:lnTo>
                        <a:pt x="282150" y="1868024"/>
                      </a:lnTo>
                      <a:lnTo>
                        <a:pt x="280803" y="1869893"/>
                      </a:lnTo>
                      <a:lnTo>
                        <a:pt x="279443" y="1871775"/>
                      </a:lnTo>
                      <a:lnTo>
                        <a:pt x="278504" y="1873867"/>
                      </a:lnTo>
                      <a:lnTo>
                        <a:pt x="276711" y="1876157"/>
                      </a:lnTo>
                      <a:lnTo>
                        <a:pt x="275833" y="1876763"/>
                      </a:lnTo>
                      <a:lnTo>
                        <a:pt x="274746" y="1876937"/>
                      </a:lnTo>
                      <a:lnTo>
                        <a:pt x="273040" y="1876875"/>
                      </a:lnTo>
                      <a:lnTo>
                        <a:pt x="270876" y="1877234"/>
                      </a:lnTo>
                      <a:lnTo>
                        <a:pt x="270419" y="1878063"/>
                      </a:lnTo>
                      <a:lnTo>
                        <a:pt x="270171" y="1879128"/>
                      </a:lnTo>
                      <a:lnTo>
                        <a:pt x="269479" y="1880168"/>
                      </a:lnTo>
                      <a:lnTo>
                        <a:pt x="268194" y="1880131"/>
                      </a:lnTo>
                      <a:lnTo>
                        <a:pt x="267341" y="1880093"/>
                      </a:lnTo>
                      <a:lnTo>
                        <a:pt x="265647" y="1879400"/>
                      </a:lnTo>
                      <a:lnTo>
                        <a:pt x="264769" y="1880007"/>
                      </a:lnTo>
                      <a:lnTo>
                        <a:pt x="264312" y="1880849"/>
                      </a:lnTo>
                      <a:lnTo>
                        <a:pt x="264052" y="1881901"/>
                      </a:lnTo>
                      <a:lnTo>
                        <a:pt x="263397" y="1882309"/>
                      </a:lnTo>
                      <a:lnTo>
                        <a:pt x="262124" y="1882049"/>
                      </a:lnTo>
                      <a:lnTo>
                        <a:pt x="261283" y="1881381"/>
                      </a:lnTo>
                      <a:lnTo>
                        <a:pt x="260257" y="1880056"/>
                      </a:lnTo>
                      <a:lnTo>
                        <a:pt x="260084" y="1878781"/>
                      </a:lnTo>
                      <a:lnTo>
                        <a:pt x="259503" y="1877048"/>
                      </a:lnTo>
                      <a:lnTo>
                        <a:pt x="258910" y="1875748"/>
                      </a:lnTo>
                      <a:lnTo>
                        <a:pt x="258057" y="1875711"/>
                      </a:lnTo>
                      <a:lnTo>
                        <a:pt x="255078" y="1874758"/>
                      </a:lnTo>
                      <a:lnTo>
                        <a:pt x="254225" y="1874733"/>
                      </a:lnTo>
                      <a:lnTo>
                        <a:pt x="253569" y="1874919"/>
                      </a:lnTo>
                      <a:lnTo>
                        <a:pt x="253322" y="1875773"/>
                      </a:lnTo>
                      <a:lnTo>
                        <a:pt x="253260" y="1877680"/>
                      </a:lnTo>
                      <a:lnTo>
                        <a:pt x="254002" y="1880911"/>
                      </a:lnTo>
                      <a:lnTo>
                        <a:pt x="254126" y="1883696"/>
                      </a:lnTo>
                      <a:lnTo>
                        <a:pt x="254027" y="1886246"/>
                      </a:lnTo>
                      <a:lnTo>
                        <a:pt x="253347" y="1887508"/>
                      </a:lnTo>
                      <a:lnTo>
                        <a:pt x="252024" y="1888313"/>
                      </a:lnTo>
                      <a:lnTo>
                        <a:pt x="249206" y="1889291"/>
                      </a:lnTo>
                      <a:lnTo>
                        <a:pt x="248526" y="1890541"/>
                      </a:lnTo>
                      <a:lnTo>
                        <a:pt x="248464" y="1892039"/>
                      </a:lnTo>
                      <a:lnTo>
                        <a:pt x="248167" y="1894366"/>
                      </a:lnTo>
                      <a:lnTo>
                        <a:pt x="247487" y="1895419"/>
                      </a:lnTo>
                      <a:lnTo>
                        <a:pt x="246832" y="1895815"/>
                      </a:lnTo>
                      <a:lnTo>
                        <a:pt x="245757" y="1896001"/>
                      </a:lnTo>
                      <a:lnTo>
                        <a:pt x="245052" y="1895864"/>
                      </a:lnTo>
                      <a:lnTo>
                        <a:pt x="242481" y="1895394"/>
                      </a:lnTo>
                      <a:lnTo>
                        <a:pt x="242135" y="1895357"/>
                      </a:lnTo>
                      <a:lnTo>
                        <a:pt x="240935" y="1893327"/>
                      </a:lnTo>
                      <a:lnTo>
                        <a:pt x="240738" y="1892349"/>
                      </a:lnTo>
                      <a:lnTo>
                        <a:pt x="240144" y="1889390"/>
                      </a:lnTo>
                      <a:lnTo>
                        <a:pt x="239118" y="1883597"/>
                      </a:lnTo>
                      <a:lnTo>
                        <a:pt x="238327" y="1879772"/>
                      </a:lnTo>
                      <a:lnTo>
                        <a:pt x="238203" y="1877259"/>
                      </a:lnTo>
                      <a:lnTo>
                        <a:pt x="236522" y="1872778"/>
                      </a:lnTo>
                      <a:lnTo>
                        <a:pt x="234730" y="1867096"/>
                      </a:lnTo>
                      <a:lnTo>
                        <a:pt x="234161" y="1864261"/>
                      </a:lnTo>
                      <a:lnTo>
                        <a:pt x="232047" y="1860225"/>
                      </a:lnTo>
                      <a:lnTo>
                        <a:pt x="231367" y="1856945"/>
                      </a:lnTo>
                      <a:lnTo>
                        <a:pt x="230588" y="1854655"/>
                      </a:lnTo>
                      <a:lnTo>
                        <a:pt x="229698" y="1853454"/>
                      </a:lnTo>
                      <a:lnTo>
                        <a:pt x="228153" y="1853020"/>
                      </a:lnTo>
                      <a:lnTo>
                        <a:pt x="222652" y="1852612"/>
                      </a:lnTo>
                      <a:lnTo>
                        <a:pt x="218795" y="1852637"/>
                      </a:lnTo>
                      <a:lnTo>
                        <a:pt x="216706" y="1852426"/>
                      </a:lnTo>
                      <a:lnTo>
                        <a:pt x="214938" y="1851783"/>
                      </a:lnTo>
                      <a:lnTo>
                        <a:pt x="213825" y="1850483"/>
                      </a:lnTo>
                      <a:lnTo>
                        <a:pt x="212058" y="1848527"/>
                      </a:lnTo>
                      <a:lnTo>
                        <a:pt x="209622" y="1846460"/>
                      </a:lnTo>
                      <a:lnTo>
                        <a:pt x="208287" y="1843947"/>
                      </a:lnTo>
                      <a:lnTo>
                        <a:pt x="207385" y="1841768"/>
                      </a:lnTo>
                      <a:lnTo>
                        <a:pt x="207372" y="1839911"/>
                      </a:lnTo>
                      <a:lnTo>
                        <a:pt x="207583" y="1837720"/>
                      </a:lnTo>
                      <a:lnTo>
                        <a:pt x="208559" y="1834650"/>
                      </a:lnTo>
                      <a:lnTo>
                        <a:pt x="208572" y="1834118"/>
                      </a:lnTo>
                      <a:lnTo>
                        <a:pt x="208819" y="1827544"/>
                      </a:lnTo>
                      <a:lnTo>
                        <a:pt x="209103" y="1819993"/>
                      </a:lnTo>
                      <a:lnTo>
                        <a:pt x="209041" y="1810585"/>
                      </a:lnTo>
                      <a:lnTo>
                        <a:pt x="209449" y="1805435"/>
                      </a:lnTo>
                      <a:lnTo>
                        <a:pt x="210290" y="1797661"/>
                      </a:lnTo>
                      <a:lnTo>
                        <a:pt x="210451" y="1789788"/>
                      </a:lnTo>
                      <a:lnTo>
                        <a:pt x="210636" y="1783215"/>
                      </a:lnTo>
                      <a:lnTo>
                        <a:pt x="210834" y="1779823"/>
                      </a:lnTo>
                      <a:lnTo>
                        <a:pt x="210710" y="1776877"/>
                      </a:lnTo>
                      <a:lnTo>
                        <a:pt x="210364" y="1774686"/>
                      </a:lnTo>
                      <a:lnTo>
                        <a:pt x="210241" y="1773151"/>
                      </a:lnTo>
                      <a:lnTo>
                        <a:pt x="209561" y="1771405"/>
                      </a:lnTo>
                      <a:lnTo>
                        <a:pt x="209449" y="1769660"/>
                      </a:lnTo>
                      <a:lnTo>
                        <a:pt x="209425" y="1767147"/>
                      </a:lnTo>
                      <a:lnTo>
                        <a:pt x="209969" y="1764622"/>
                      </a:lnTo>
                      <a:lnTo>
                        <a:pt x="210958" y="1763965"/>
                      </a:lnTo>
                      <a:lnTo>
                        <a:pt x="212169" y="1762752"/>
                      </a:lnTo>
                      <a:lnTo>
                        <a:pt x="212701" y="1760772"/>
                      </a:lnTo>
                      <a:lnTo>
                        <a:pt x="212701" y="1759794"/>
                      </a:lnTo>
                      <a:lnTo>
                        <a:pt x="212478" y="1759138"/>
                      </a:lnTo>
                      <a:lnTo>
                        <a:pt x="211588" y="1758271"/>
                      </a:lnTo>
                      <a:lnTo>
                        <a:pt x="210142" y="1757182"/>
                      </a:lnTo>
                      <a:lnTo>
                        <a:pt x="209474" y="1756204"/>
                      </a:lnTo>
                      <a:lnTo>
                        <a:pt x="209017" y="1754780"/>
                      </a:lnTo>
                      <a:lnTo>
                        <a:pt x="208337" y="1751289"/>
                      </a:lnTo>
                      <a:lnTo>
                        <a:pt x="207397" y="1743194"/>
                      </a:lnTo>
                      <a:lnTo>
                        <a:pt x="207150" y="1739480"/>
                      </a:lnTo>
                      <a:lnTo>
                        <a:pt x="207249" y="1737301"/>
                      </a:lnTo>
                      <a:lnTo>
                        <a:pt x="207459" y="1735989"/>
                      </a:lnTo>
                      <a:lnTo>
                        <a:pt x="208015" y="1735110"/>
                      </a:lnTo>
                      <a:lnTo>
                        <a:pt x="208893" y="1734120"/>
                      </a:lnTo>
                      <a:lnTo>
                        <a:pt x="210203" y="1732795"/>
                      </a:lnTo>
                      <a:lnTo>
                        <a:pt x="211526" y="1731805"/>
                      </a:lnTo>
                      <a:lnTo>
                        <a:pt x="212181" y="1730703"/>
                      </a:lnTo>
                      <a:lnTo>
                        <a:pt x="212515" y="1730047"/>
                      </a:lnTo>
                      <a:lnTo>
                        <a:pt x="212503" y="1729391"/>
                      </a:lnTo>
                      <a:lnTo>
                        <a:pt x="212169" y="1727967"/>
                      </a:lnTo>
                      <a:lnTo>
                        <a:pt x="211712" y="1726878"/>
                      </a:lnTo>
                      <a:lnTo>
                        <a:pt x="211712" y="1725999"/>
                      </a:lnTo>
                      <a:lnTo>
                        <a:pt x="211699" y="1724687"/>
                      </a:lnTo>
                      <a:lnTo>
                        <a:pt x="212342" y="1721926"/>
                      </a:lnTo>
                      <a:lnTo>
                        <a:pt x="212453" y="1721295"/>
                      </a:lnTo>
                      <a:lnTo>
                        <a:pt x="213319" y="1718448"/>
                      </a:lnTo>
                      <a:lnTo>
                        <a:pt x="213850" y="1714833"/>
                      </a:lnTo>
                      <a:lnTo>
                        <a:pt x="214394" y="1712964"/>
                      </a:lnTo>
                      <a:lnTo>
                        <a:pt x="214382" y="1711218"/>
                      </a:lnTo>
                      <a:lnTo>
                        <a:pt x="214369" y="1709139"/>
                      </a:lnTo>
                      <a:lnTo>
                        <a:pt x="214369" y="1708668"/>
                      </a:lnTo>
                      <a:lnTo>
                        <a:pt x="214357" y="1707393"/>
                      </a:lnTo>
                      <a:lnTo>
                        <a:pt x="213257" y="1707170"/>
                      </a:lnTo>
                      <a:lnTo>
                        <a:pt x="211588" y="1707183"/>
                      </a:lnTo>
                      <a:lnTo>
                        <a:pt x="209165" y="1707641"/>
                      </a:lnTo>
                      <a:lnTo>
                        <a:pt x="207175" y="1708309"/>
                      </a:lnTo>
                      <a:lnTo>
                        <a:pt x="206186" y="1709077"/>
                      </a:lnTo>
                      <a:lnTo>
                        <a:pt x="205086" y="1709956"/>
                      </a:lnTo>
                      <a:lnTo>
                        <a:pt x="203330" y="1712815"/>
                      </a:lnTo>
                      <a:lnTo>
                        <a:pt x="202020" y="1715019"/>
                      </a:lnTo>
                      <a:lnTo>
                        <a:pt x="200487" y="1716999"/>
                      </a:lnTo>
                      <a:lnTo>
                        <a:pt x="199275" y="1718757"/>
                      </a:lnTo>
                      <a:lnTo>
                        <a:pt x="197854" y="1720725"/>
                      </a:lnTo>
                      <a:lnTo>
                        <a:pt x="196321" y="1723040"/>
                      </a:lnTo>
                      <a:lnTo>
                        <a:pt x="195332" y="1724031"/>
                      </a:lnTo>
                      <a:lnTo>
                        <a:pt x="193688" y="1724588"/>
                      </a:lnTo>
                      <a:lnTo>
                        <a:pt x="192031" y="1725145"/>
                      </a:lnTo>
                      <a:lnTo>
                        <a:pt x="190486" y="1725479"/>
                      </a:lnTo>
                      <a:lnTo>
                        <a:pt x="188817" y="1725058"/>
                      </a:lnTo>
                      <a:lnTo>
                        <a:pt x="187037" y="1723870"/>
                      </a:lnTo>
                      <a:lnTo>
                        <a:pt x="185924" y="1722892"/>
                      </a:lnTo>
                      <a:lnTo>
                        <a:pt x="184552" y="1722756"/>
                      </a:lnTo>
                      <a:lnTo>
                        <a:pt x="182562" y="1722768"/>
                      </a:lnTo>
                      <a:lnTo>
                        <a:pt x="182228" y="1722223"/>
                      </a:lnTo>
                      <a:lnTo>
                        <a:pt x="181771" y="1719488"/>
                      </a:lnTo>
                      <a:lnTo>
                        <a:pt x="181759" y="1717408"/>
                      </a:lnTo>
                      <a:lnTo>
                        <a:pt x="181610" y="1712704"/>
                      </a:lnTo>
                      <a:lnTo>
                        <a:pt x="181820" y="1711503"/>
                      </a:lnTo>
                      <a:lnTo>
                        <a:pt x="183032" y="1709634"/>
                      </a:lnTo>
                      <a:lnTo>
                        <a:pt x="184565" y="1707542"/>
                      </a:lnTo>
                      <a:lnTo>
                        <a:pt x="186320" y="1705561"/>
                      </a:lnTo>
                      <a:lnTo>
                        <a:pt x="187618" y="1702714"/>
                      </a:lnTo>
                      <a:lnTo>
                        <a:pt x="188385" y="1700733"/>
                      </a:lnTo>
                      <a:lnTo>
                        <a:pt x="188817" y="1698654"/>
                      </a:lnTo>
                      <a:lnTo>
                        <a:pt x="189349" y="1697119"/>
                      </a:lnTo>
                      <a:lnTo>
                        <a:pt x="190128" y="1696128"/>
                      </a:lnTo>
                      <a:lnTo>
                        <a:pt x="190560" y="1694482"/>
                      </a:lnTo>
                      <a:lnTo>
                        <a:pt x="190548" y="1693170"/>
                      </a:lnTo>
                      <a:lnTo>
                        <a:pt x="189868" y="1691969"/>
                      </a:lnTo>
                      <a:lnTo>
                        <a:pt x="188323" y="1691325"/>
                      </a:lnTo>
                      <a:lnTo>
                        <a:pt x="184985" y="1689815"/>
                      </a:lnTo>
                      <a:lnTo>
                        <a:pt x="182772" y="1689060"/>
                      </a:lnTo>
                      <a:lnTo>
                        <a:pt x="179434" y="1687562"/>
                      </a:lnTo>
                      <a:lnTo>
                        <a:pt x="173884" y="1684430"/>
                      </a:lnTo>
                      <a:lnTo>
                        <a:pt x="171980" y="1682573"/>
                      </a:lnTo>
                      <a:lnTo>
                        <a:pt x="169866" y="1681063"/>
                      </a:lnTo>
                      <a:lnTo>
                        <a:pt x="167827" y="1679342"/>
                      </a:lnTo>
                      <a:lnTo>
                        <a:pt x="166158" y="1677931"/>
                      </a:lnTo>
                      <a:lnTo>
                        <a:pt x="166046" y="1677386"/>
                      </a:lnTo>
                      <a:lnTo>
                        <a:pt x="166046" y="1676953"/>
                      </a:lnTo>
                      <a:lnTo>
                        <a:pt x="166924" y="1676396"/>
                      </a:lnTo>
                      <a:lnTo>
                        <a:pt x="168136" y="1675839"/>
                      </a:lnTo>
                      <a:lnTo>
                        <a:pt x="170225" y="1674081"/>
                      </a:lnTo>
                      <a:lnTo>
                        <a:pt x="171214" y="1673078"/>
                      </a:lnTo>
                      <a:lnTo>
                        <a:pt x="171424" y="1671878"/>
                      </a:lnTo>
                      <a:lnTo>
                        <a:pt x="171758" y="1671222"/>
                      </a:lnTo>
                      <a:lnTo>
                        <a:pt x="172858" y="1670008"/>
                      </a:lnTo>
                      <a:lnTo>
                        <a:pt x="174168" y="1667260"/>
                      </a:lnTo>
                      <a:lnTo>
                        <a:pt x="176331" y="1661776"/>
                      </a:lnTo>
                      <a:lnTo>
                        <a:pt x="178075" y="1657493"/>
                      </a:lnTo>
                      <a:lnTo>
                        <a:pt x="179397" y="1655735"/>
                      </a:lnTo>
                      <a:lnTo>
                        <a:pt x="181598" y="1653532"/>
                      </a:lnTo>
                      <a:lnTo>
                        <a:pt x="182031" y="1651997"/>
                      </a:lnTo>
                      <a:lnTo>
                        <a:pt x="182018" y="1651452"/>
                      </a:lnTo>
                      <a:lnTo>
                        <a:pt x="181573" y="1651130"/>
                      </a:lnTo>
                      <a:lnTo>
                        <a:pt x="180807" y="1651130"/>
                      </a:lnTo>
                      <a:lnTo>
                        <a:pt x="179026" y="1651477"/>
                      </a:lnTo>
                      <a:lnTo>
                        <a:pt x="176047" y="1651824"/>
                      </a:lnTo>
                      <a:lnTo>
                        <a:pt x="174168" y="1652603"/>
                      </a:lnTo>
                      <a:lnTo>
                        <a:pt x="172722" y="1653049"/>
                      </a:lnTo>
                      <a:lnTo>
                        <a:pt x="171510" y="1653173"/>
                      </a:lnTo>
                      <a:lnTo>
                        <a:pt x="170509" y="1653284"/>
                      </a:lnTo>
                      <a:lnTo>
                        <a:pt x="168853" y="1653185"/>
                      </a:lnTo>
                      <a:lnTo>
                        <a:pt x="168296" y="1652864"/>
                      </a:lnTo>
                      <a:lnTo>
                        <a:pt x="167740" y="1652864"/>
                      </a:lnTo>
                      <a:lnTo>
                        <a:pt x="167295" y="1652987"/>
                      </a:lnTo>
                      <a:lnTo>
                        <a:pt x="165750" y="1653755"/>
                      </a:lnTo>
                      <a:lnTo>
                        <a:pt x="165094" y="1654200"/>
                      </a:lnTo>
                      <a:lnTo>
                        <a:pt x="164316" y="1654423"/>
                      </a:lnTo>
                      <a:lnTo>
                        <a:pt x="162993" y="1654758"/>
                      </a:lnTo>
                      <a:lnTo>
                        <a:pt x="162437" y="1655203"/>
                      </a:lnTo>
                      <a:lnTo>
                        <a:pt x="161559" y="1655983"/>
                      </a:lnTo>
                      <a:lnTo>
                        <a:pt x="160891" y="1656206"/>
                      </a:lnTo>
                      <a:lnTo>
                        <a:pt x="160125" y="1656206"/>
                      </a:lnTo>
                      <a:lnTo>
                        <a:pt x="159791" y="1656206"/>
                      </a:lnTo>
                      <a:lnTo>
                        <a:pt x="159334" y="1655673"/>
                      </a:lnTo>
                      <a:lnTo>
                        <a:pt x="158889" y="1655017"/>
                      </a:lnTo>
                      <a:lnTo>
                        <a:pt x="158110" y="1654584"/>
                      </a:lnTo>
                      <a:lnTo>
                        <a:pt x="156787" y="1654918"/>
                      </a:lnTo>
                      <a:lnTo>
                        <a:pt x="155687" y="1656020"/>
                      </a:lnTo>
                      <a:lnTo>
                        <a:pt x="153363" y="1656911"/>
                      </a:lnTo>
                      <a:lnTo>
                        <a:pt x="151509" y="1657407"/>
                      </a:lnTo>
                      <a:lnTo>
                        <a:pt x="150903" y="1657667"/>
                      </a:lnTo>
                      <a:lnTo>
                        <a:pt x="149753" y="1658075"/>
                      </a:lnTo>
                      <a:lnTo>
                        <a:pt x="149469" y="1658162"/>
                      </a:lnTo>
                      <a:lnTo>
                        <a:pt x="148937" y="1658347"/>
                      </a:lnTo>
                      <a:lnTo>
                        <a:pt x="148196" y="1658595"/>
                      </a:lnTo>
                      <a:lnTo>
                        <a:pt x="147392" y="1658830"/>
                      </a:lnTo>
                      <a:lnTo>
                        <a:pt x="143857" y="1659078"/>
                      </a:lnTo>
                      <a:lnTo>
                        <a:pt x="142460" y="1659338"/>
                      </a:lnTo>
                      <a:lnTo>
                        <a:pt x="141397" y="1659362"/>
                      </a:lnTo>
                      <a:lnTo>
                        <a:pt x="140222" y="1659313"/>
                      </a:lnTo>
                      <a:lnTo>
                        <a:pt x="139629" y="1659251"/>
                      </a:lnTo>
                      <a:lnTo>
                        <a:pt x="139270" y="1659325"/>
                      </a:lnTo>
                      <a:lnTo>
                        <a:pt x="138875" y="1659338"/>
                      </a:lnTo>
                      <a:lnTo>
                        <a:pt x="134882" y="1659920"/>
                      </a:lnTo>
                      <a:lnTo>
                        <a:pt x="133064" y="1660167"/>
                      </a:lnTo>
                      <a:lnTo>
                        <a:pt x="131482" y="1660378"/>
                      </a:lnTo>
                      <a:lnTo>
                        <a:pt x="131260" y="1660415"/>
                      </a:lnTo>
                      <a:lnTo>
                        <a:pt x="131062" y="1660464"/>
                      </a:lnTo>
                      <a:lnTo>
                        <a:pt x="130407" y="1660637"/>
                      </a:lnTo>
                      <a:lnTo>
                        <a:pt x="129603" y="1661417"/>
                      </a:lnTo>
                      <a:lnTo>
                        <a:pt x="128441" y="1662717"/>
                      </a:lnTo>
                      <a:lnTo>
                        <a:pt x="127712" y="1663534"/>
                      </a:lnTo>
                      <a:lnTo>
                        <a:pt x="126748" y="1664611"/>
                      </a:lnTo>
                      <a:lnTo>
                        <a:pt x="125227" y="1666753"/>
                      </a:lnTo>
                      <a:lnTo>
                        <a:pt x="125054" y="1666914"/>
                      </a:lnTo>
                      <a:lnTo>
                        <a:pt x="124634" y="1667409"/>
                      </a:lnTo>
                      <a:lnTo>
                        <a:pt x="124349" y="1667694"/>
                      </a:lnTo>
                      <a:lnTo>
                        <a:pt x="123336" y="1668362"/>
                      </a:lnTo>
                      <a:lnTo>
                        <a:pt x="121593" y="1669031"/>
                      </a:lnTo>
                      <a:lnTo>
                        <a:pt x="121259" y="1669315"/>
                      </a:lnTo>
                      <a:lnTo>
                        <a:pt x="120702" y="1669810"/>
                      </a:lnTo>
                      <a:lnTo>
                        <a:pt x="120381" y="1670343"/>
                      </a:lnTo>
                      <a:lnTo>
                        <a:pt x="120047" y="1670900"/>
                      </a:lnTo>
                      <a:lnTo>
                        <a:pt x="119738" y="1672658"/>
                      </a:lnTo>
                      <a:lnTo>
                        <a:pt x="119751" y="1673425"/>
                      </a:lnTo>
                      <a:lnTo>
                        <a:pt x="119751" y="1674514"/>
                      </a:lnTo>
                      <a:lnTo>
                        <a:pt x="119429" y="1675183"/>
                      </a:lnTo>
                      <a:lnTo>
                        <a:pt x="118774" y="1676062"/>
                      </a:lnTo>
                      <a:lnTo>
                        <a:pt x="118119" y="1677052"/>
                      </a:lnTo>
                      <a:lnTo>
                        <a:pt x="117464" y="1678043"/>
                      </a:lnTo>
                      <a:lnTo>
                        <a:pt x="116697" y="1679256"/>
                      </a:lnTo>
                      <a:lnTo>
                        <a:pt x="116586" y="1679466"/>
                      </a:lnTo>
                      <a:lnTo>
                        <a:pt x="116512" y="1679627"/>
                      </a:lnTo>
                      <a:lnTo>
                        <a:pt x="116265" y="1680134"/>
                      </a:lnTo>
                      <a:lnTo>
                        <a:pt x="115943" y="1681224"/>
                      </a:lnTo>
                      <a:lnTo>
                        <a:pt x="115918" y="1681422"/>
                      </a:lnTo>
                      <a:lnTo>
                        <a:pt x="115844" y="1682301"/>
                      </a:lnTo>
                      <a:lnTo>
                        <a:pt x="115523" y="1683204"/>
                      </a:lnTo>
                      <a:lnTo>
                        <a:pt x="114571" y="1684046"/>
                      </a:lnTo>
                      <a:lnTo>
                        <a:pt x="114460" y="1684133"/>
                      </a:lnTo>
                      <a:lnTo>
                        <a:pt x="112877" y="1685086"/>
                      </a:lnTo>
                      <a:lnTo>
                        <a:pt x="112519" y="1685210"/>
                      </a:lnTo>
                      <a:lnTo>
                        <a:pt x="110417" y="1685779"/>
                      </a:lnTo>
                      <a:lnTo>
                        <a:pt x="109948" y="1686064"/>
                      </a:lnTo>
                      <a:lnTo>
                        <a:pt x="109453" y="1686213"/>
                      </a:lnTo>
                      <a:lnTo>
                        <a:pt x="108032" y="1687537"/>
                      </a:lnTo>
                      <a:lnTo>
                        <a:pt x="107043" y="1688936"/>
                      </a:lnTo>
                      <a:lnTo>
                        <a:pt x="106177" y="1690186"/>
                      </a:lnTo>
                      <a:lnTo>
                        <a:pt x="105609" y="1690756"/>
                      </a:lnTo>
                      <a:lnTo>
                        <a:pt x="105201" y="1690979"/>
                      </a:lnTo>
                      <a:lnTo>
                        <a:pt x="104681" y="1691560"/>
                      </a:lnTo>
                      <a:lnTo>
                        <a:pt x="104125" y="1692204"/>
                      </a:lnTo>
                      <a:lnTo>
                        <a:pt x="103767" y="1692464"/>
                      </a:lnTo>
                      <a:lnTo>
                        <a:pt x="103359" y="1692786"/>
                      </a:lnTo>
                      <a:lnTo>
                        <a:pt x="102753" y="1693269"/>
                      </a:lnTo>
                      <a:lnTo>
                        <a:pt x="101776" y="1693838"/>
                      </a:lnTo>
                      <a:lnTo>
                        <a:pt x="98735" y="1695373"/>
                      </a:lnTo>
                      <a:lnTo>
                        <a:pt x="98080" y="1695707"/>
                      </a:lnTo>
                      <a:lnTo>
                        <a:pt x="96065" y="1697057"/>
                      </a:lnTo>
                      <a:lnTo>
                        <a:pt x="94792" y="1698233"/>
                      </a:lnTo>
                      <a:lnTo>
                        <a:pt x="92777" y="1699929"/>
                      </a:lnTo>
                      <a:lnTo>
                        <a:pt x="92344" y="1700263"/>
                      </a:lnTo>
                      <a:lnTo>
                        <a:pt x="91714" y="1700758"/>
                      </a:lnTo>
                      <a:lnTo>
                        <a:pt x="90935" y="1700560"/>
                      </a:lnTo>
                      <a:lnTo>
                        <a:pt x="89513" y="1700201"/>
                      </a:lnTo>
                      <a:lnTo>
                        <a:pt x="89241" y="1700077"/>
                      </a:lnTo>
                      <a:lnTo>
                        <a:pt x="88314" y="1699669"/>
                      </a:lnTo>
                      <a:lnTo>
                        <a:pt x="87906" y="1699483"/>
                      </a:lnTo>
                      <a:lnTo>
                        <a:pt x="87708" y="1699198"/>
                      </a:lnTo>
                      <a:lnTo>
                        <a:pt x="86114" y="1696945"/>
                      </a:lnTo>
                      <a:lnTo>
                        <a:pt x="84840" y="1695064"/>
                      </a:lnTo>
                      <a:lnTo>
                        <a:pt x="84309" y="1694358"/>
                      </a:lnTo>
                      <a:lnTo>
                        <a:pt x="84123" y="1694073"/>
                      </a:lnTo>
                      <a:lnTo>
                        <a:pt x="82850" y="1693900"/>
                      </a:lnTo>
                      <a:lnTo>
                        <a:pt x="81960" y="1694321"/>
                      </a:lnTo>
                      <a:lnTo>
                        <a:pt x="80823" y="1694878"/>
                      </a:lnTo>
                      <a:lnTo>
                        <a:pt x="80625" y="1694977"/>
                      </a:lnTo>
                      <a:lnTo>
                        <a:pt x="80365" y="1695051"/>
                      </a:lnTo>
                      <a:lnTo>
                        <a:pt x="76570" y="1696153"/>
                      </a:lnTo>
                      <a:lnTo>
                        <a:pt x="71737" y="1697341"/>
                      </a:lnTo>
                      <a:lnTo>
                        <a:pt x="68782" y="1697626"/>
                      </a:lnTo>
                      <a:lnTo>
                        <a:pt x="68411" y="1697589"/>
                      </a:lnTo>
                      <a:lnTo>
                        <a:pt x="66779" y="1697416"/>
                      </a:lnTo>
                      <a:lnTo>
                        <a:pt x="64122" y="1697131"/>
                      </a:lnTo>
                      <a:lnTo>
                        <a:pt x="61625" y="1697168"/>
                      </a:lnTo>
                      <a:lnTo>
                        <a:pt x="59115" y="1698072"/>
                      </a:lnTo>
                      <a:lnTo>
                        <a:pt x="57422" y="1698431"/>
                      </a:lnTo>
                      <a:lnTo>
                        <a:pt x="56556" y="1698468"/>
                      </a:lnTo>
                      <a:lnTo>
                        <a:pt x="56210" y="1698480"/>
                      </a:lnTo>
                      <a:lnTo>
                        <a:pt x="55209" y="1698530"/>
                      </a:lnTo>
                      <a:lnTo>
                        <a:pt x="52353" y="1698468"/>
                      </a:lnTo>
                      <a:lnTo>
                        <a:pt x="50449" y="1698307"/>
                      </a:lnTo>
                      <a:lnTo>
                        <a:pt x="49003" y="1698183"/>
                      </a:lnTo>
                      <a:lnTo>
                        <a:pt x="48756" y="1698158"/>
                      </a:lnTo>
                      <a:lnTo>
                        <a:pt x="47705" y="1698356"/>
                      </a:lnTo>
                      <a:lnTo>
                        <a:pt x="47173" y="1698468"/>
                      </a:lnTo>
                      <a:lnTo>
                        <a:pt x="46395" y="1698617"/>
                      </a:lnTo>
                      <a:lnTo>
                        <a:pt x="46234" y="1698617"/>
                      </a:lnTo>
                      <a:lnTo>
                        <a:pt x="46024" y="1698617"/>
                      </a:lnTo>
                      <a:lnTo>
                        <a:pt x="45900" y="1698617"/>
                      </a:lnTo>
                      <a:lnTo>
                        <a:pt x="44540" y="1698480"/>
                      </a:lnTo>
                      <a:lnTo>
                        <a:pt x="41759" y="1697515"/>
                      </a:lnTo>
                      <a:lnTo>
                        <a:pt x="41623" y="1697490"/>
                      </a:lnTo>
                      <a:lnTo>
                        <a:pt x="40263" y="1697143"/>
                      </a:lnTo>
                      <a:lnTo>
                        <a:pt x="39422" y="1697168"/>
                      </a:lnTo>
                      <a:lnTo>
                        <a:pt x="38656" y="1697502"/>
                      </a:lnTo>
                      <a:lnTo>
                        <a:pt x="38372" y="1697614"/>
                      </a:lnTo>
                      <a:lnTo>
                        <a:pt x="38186" y="1697787"/>
                      </a:lnTo>
                      <a:lnTo>
                        <a:pt x="38038" y="1697923"/>
                      </a:lnTo>
                      <a:lnTo>
                        <a:pt x="37173" y="1698703"/>
                      </a:lnTo>
                      <a:lnTo>
                        <a:pt x="37049" y="1698814"/>
                      </a:lnTo>
                      <a:lnTo>
                        <a:pt x="36752" y="1699087"/>
                      </a:lnTo>
                      <a:lnTo>
                        <a:pt x="36456" y="1699359"/>
                      </a:lnTo>
                      <a:lnTo>
                        <a:pt x="33587" y="1701290"/>
                      </a:lnTo>
                      <a:lnTo>
                        <a:pt x="32809" y="1701736"/>
                      </a:lnTo>
                      <a:lnTo>
                        <a:pt x="31956" y="1702194"/>
                      </a:lnTo>
                      <a:lnTo>
                        <a:pt x="30472" y="1702231"/>
                      </a:lnTo>
                      <a:lnTo>
                        <a:pt x="30287" y="1702132"/>
                      </a:lnTo>
                      <a:lnTo>
                        <a:pt x="29459" y="1701637"/>
                      </a:lnTo>
                      <a:lnTo>
                        <a:pt x="29125" y="1701451"/>
                      </a:lnTo>
                      <a:lnTo>
                        <a:pt x="28025" y="1700671"/>
                      </a:lnTo>
                      <a:lnTo>
                        <a:pt x="27691" y="1700325"/>
                      </a:lnTo>
                      <a:lnTo>
                        <a:pt x="27567" y="1700189"/>
                      </a:lnTo>
                      <a:lnTo>
                        <a:pt x="27481" y="1699991"/>
                      </a:lnTo>
                      <a:lnTo>
                        <a:pt x="27234" y="1699359"/>
                      </a:lnTo>
                      <a:lnTo>
                        <a:pt x="27110" y="1699557"/>
                      </a:lnTo>
                      <a:lnTo>
                        <a:pt x="25367" y="1701340"/>
                      </a:lnTo>
                      <a:lnTo>
                        <a:pt x="24304" y="1702219"/>
                      </a:lnTo>
                      <a:lnTo>
                        <a:pt x="23834" y="1700622"/>
                      </a:lnTo>
                      <a:lnTo>
                        <a:pt x="22622" y="1696413"/>
                      </a:lnTo>
                      <a:lnTo>
                        <a:pt x="21868" y="1693912"/>
                      </a:lnTo>
                      <a:lnTo>
                        <a:pt x="21819" y="1693009"/>
                      </a:lnTo>
                      <a:lnTo>
                        <a:pt x="21658" y="1690446"/>
                      </a:lnTo>
                      <a:lnTo>
                        <a:pt x="19940" y="1689456"/>
                      </a:lnTo>
                      <a:lnTo>
                        <a:pt x="18209" y="1688453"/>
                      </a:lnTo>
                      <a:lnTo>
                        <a:pt x="17653" y="1685693"/>
                      </a:lnTo>
                      <a:lnTo>
                        <a:pt x="17158" y="1682350"/>
                      </a:lnTo>
                      <a:lnTo>
                        <a:pt x="14575" y="1664982"/>
                      </a:lnTo>
                      <a:lnTo>
                        <a:pt x="13994" y="1661157"/>
                      </a:lnTo>
                      <a:lnTo>
                        <a:pt x="14736" y="1655711"/>
                      </a:lnTo>
                      <a:lnTo>
                        <a:pt x="14995" y="1653841"/>
                      </a:lnTo>
                      <a:lnTo>
                        <a:pt x="10075" y="1633824"/>
                      </a:lnTo>
                      <a:lnTo>
                        <a:pt x="10322" y="1626471"/>
                      </a:lnTo>
                      <a:lnTo>
                        <a:pt x="10644" y="1622671"/>
                      </a:lnTo>
                      <a:lnTo>
                        <a:pt x="10940" y="1619131"/>
                      </a:lnTo>
                      <a:lnTo>
                        <a:pt x="10384" y="1613597"/>
                      </a:lnTo>
                      <a:lnTo>
                        <a:pt x="10087" y="1608299"/>
                      </a:lnTo>
                      <a:lnTo>
                        <a:pt x="9568" y="1598185"/>
                      </a:lnTo>
                      <a:lnTo>
                        <a:pt x="9222" y="1592231"/>
                      </a:lnTo>
                      <a:lnTo>
                        <a:pt x="11324" y="1587143"/>
                      </a:lnTo>
                      <a:lnTo>
                        <a:pt x="12065" y="1585336"/>
                      </a:lnTo>
                      <a:lnTo>
                        <a:pt x="12436" y="1563276"/>
                      </a:lnTo>
                      <a:lnTo>
                        <a:pt x="12214" y="1562781"/>
                      </a:lnTo>
                      <a:lnTo>
                        <a:pt x="9655" y="1557297"/>
                      </a:lnTo>
                      <a:lnTo>
                        <a:pt x="4945" y="1546923"/>
                      </a:lnTo>
                      <a:lnTo>
                        <a:pt x="3387" y="1543482"/>
                      </a:lnTo>
                      <a:lnTo>
                        <a:pt x="0" y="1533071"/>
                      </a:lnTo>
                      <a:lnTo>
                        <a:pt x="569" y="1527204"/>
                      </a:lnTo>
                      <a:lnTo>
                        <a:pt x="2757" y="1523403"/>
                      </a:lnTo>
                      <a:lnTo>
                        <a:pt x="9296" y="1512039"/>
                      </a:lnTo>
                      <a:lnTo>
                        <a:pt x="13734" y="1502619"/>
                      </a:lnTo>
                      <a:lnTo>
                        <a:pt x="18320" y="1499821"/>
                      </a:lnTo>
                      <a:lnTo>
                        <a:pt x="25824" y="1499338"/>
                      </a:lnTo>
                      <a:lnTo>
                        <a:pt x="27852" y="1498348"/>
                      </a:lnTo>
                      <a:lnTo>
                        <a:pt x="30769" y="1496924"/>
                      </a:lnTo>
                      <a:lnTo>
                        <a:pt x="38297" y="1493421"/>
                      </a:lnTo>
                      <a:lnTo>
                        <a:pt x="43329" y="1491082"/>
                      </a:lnTo>
                      <a:lnTo>
                        <a:pt x="47730" y="1483134"/>
                      </a:lnTo>
                      <a:lnTo>
                        <a:pt x="49436" y="1479928"/>
                      </a:lnTo>
                      <a:lnTo>
                        <a:pt x="50697" y="1477564"/>
                      </a:lnTo>
                      <a:lnTo>
                        <a:pt x="50771" y="1477427"/>
                      </a:lnTo>
                      <a:lnTo>
                        <a:pt x="51710" y="1475657"/>
                      </a:lnTo>
                      <a:lnTo>
                        <a:pt x="52539" y="1474110"/>
                      </a:lnTo>
                      <a:lnTo>
                        <a:pt x="54146" y="1471857"/>
                      </a:lnTo>
                      <a:lnTo>
                        <a:pt x="54850" y="1470866"/>
                      </a:lnTo>
                      <a:lnTo>
                        <a:pt x="57669" y="1466918"/>
                      </a:lnTo>
                      <a:lnTo>
                        <a:pt x="59041" y="1464739"/>
                      </a:lnTo>
                      <a:lnTo>
                        <a:pt x="60079" y="1463068"/>
                      </a:lnTo>
                      <a:lnTo>
                        <a:pt x="60833" y="1461867"/>
                      </a:lnTo>
                      <a:lnTo>
                        <a:pt x="62861" y="1457893"/>
                      </a:lnTo>
                      <a:lnTo>
                        <a:pt x="61822" y="1455281"/>
                      </a:lnTo>
                      <a:lnTo>
                        <a:pt x="61068" y="1454080"/>
                      </a:lnTo>
                      <a:lnTo>
                        <a:pt x="60401" y="1453028"/>
                      </a:lnTo>
                      <a:lnTo>
                        <a:pt x="58633" y="1449983"/>
                      </a:lnTo>
                      <a:lnTo>
                        <a:pt x="58658" y="1449389"/>
                      </a:lnTo>
                      <a:lnTo>
                        <a:pt x="58732" y="1447445"/>
                      </a:lnTo>
                      <a:lnTo>
                        <a:pt x="59177" y="1445254"/>
                      </a:lnTo>
                      <a:lnTo>
                        <a:pt x="59387" y="1443831"/>
                      </a:lnTo>
                      <a:lnTo>
                        <a:pt x="59548" y="1442803"/>
                      </a:lnTo>
                      <a:lnTo>
                        <a:pt x="59671" y="1441961"/>
                      </a:lnTo>
                      <a:lnTo>
                        <a:pt x="60178" y="1438297"/>
                      </a:lnTo>
                      <a:lnTo>
                        <a:pt x="59993" y="1436688"/>
                      </a:lnTo>
                      <a:lnTo>
                        <a:pt x="59894" y="1435710"/>
                      </a:lnTo>
                      <a:lnTo>
                        <a:pt x="57928" y="1434670"/>
                      </a:lnTo>
                      <a:lnTo>
                        <a:pt x="56952" y="1434138"/>
                      </a:lnTo>
                      <a:lnTo>
                        <a:pt x="55456" y="1433296"/>
                      </a:lnTo>
                      <a:lnTo>
                        <a:pt x="52168" y="1431402"/>
                      </a:lnTo>
                      <a:lnTo>
                        <a:pt x="50944" y="1430375"/>
                      </a:lnTo>
                      <a:lnTo>
                        <a:pt x="49448" y="1429112"/>
                      </a:lnTo>
                      <a:lnTo>
                        <a:pt x="48521" y="1428332"/>
                      </a:lnTo>
                      <a:lnTo>
                        <a:pt x="47013" y="1426104"/>
                      </a:lnTo>
                      <a:lnTo>
                        <a:pt x="46902" y="1425992"/>
                      </a:lnTo>
                      <a:lnTo>
                        <a:pt x="46184" y="1424940"/>
                      </a:lnTo>
                      <a:lnTo>
                        <a:pt x="45665" y="1424198"/>
                      </a:lnTo>
                      <a:lnTo>
                        <a:pt x="45443" y="1419766"/>
                      </a:lnTo>
                      <a:lnTo>
                        <a:pt x="46135" y="1417674"/>
                      </a:lnTo>
                      <a:lnTo>
                        <a:pt x="46283" y="1417216"/>
                      </a:lnTo>
                      <a:lnTo>
                        <a:pt x="51302" y="1413341"/>
                      </a:lnTo>
                      <a:lnTo>
                        <a:pt x="52477" y="1412314"/>
                      </a:lnTo>
                      <a:lnTo>
                        <a:pt x="54071" y="1410927"/>
                      </a:lnTo>
                      <a:lnTo>
                        <a:pt x="56630" y="1408686"/>
                      </a:lnTo>
                      <a:lnTo>
                        <a:pt x="59820" y="1405901"/>
                      </a:lnTo>
                      <a:lnTo>
                        <a:pt x="64938" y="1399452"/>
                      </a:lnTo>
                      <a:lnTo>
                        <a:pt x="65593" y="1397582"/>
                      </a:lnTo>
                      <a:lnTo>
                        <a:pt x="65840" y="1396914"/>
                      </a:lnTo>
                      <a:lnTo>
                        <a:pt x="66174" y="1395936"/>
                      </a:lnTo>
                      <a:lnTo>
                        <a:pt x="66606" y="1394723"/>
                      </a:lnTo>
                      <a:lnTo>
                        <a:pt x="69660" y="1393361"/>
                      </a:lnTo>
                      <a:lnTo>
                        <a:pt x="77522" y="1394364"/>
                      </a:lnTo>
                      <a:lnTo>
                        <a:pt x="79302" y="1393287"/>
                      </a:lnTo>
                      <a:lnTo>
                        <a:pt x="80971" y="1392272"/>
                      </a:lnTo>
                      <a:lnTo>
                        <a:pt x="86324" y="1389883"/>
                      </a:lnTo>
                      <a:lnTo>
                        <a:pt x="87362" y="1388323"/>
                      </a:lnTo>
                      <a:lnTo>
                        <a:pt x="87511" y="1388088"/>
                      </a:lnTo>
                      <a:lnTo>
                        <a:pt x="86880" y="1386478"/>
                      </a:lnTo>
                      <a:lnTo>
                        <a:pt x="86485" y="1385476"/>
                      </a:lnTo>
                      <a:lnTo>
                        <a:pt x="81750" y="1381267"/>
                      </a:lnTo>
                      <a:lnTo>
                        <a:pt x="80897" y="1378828"/>
                      </a:lnTo>
                      <a:lnTo>
                        <a:pt x="80130" y="1376674"/>
                      </a:lnTo>
                      <a:lnTo>
                        <a:pt x="79648" y="1375300"/>
                      </a:lnTo>
                      <a:lnTo>
                        <a:pt x="79302" y="1374322"/>
                      </a:lnTo>
                      <a:lnTo>
                        <a:pt x="76879" y="1367439"/>
                      </a:lnTo>
                      <a:lnTo>
                        <a:pt x="74926" y="1361881"/>
                      </a:lnTo>
                      <a:lnTo>
                        <a:pt x="74938" y="1361559"/>
                      </a:lnTo>
                      <a:lnTo>
                        <a:pt x="75223" y="1353798"/>
                      </a:lnTo>
                      <a:lnTo>
                        <a:pt x="76063" y="1348401"/>
                      </a:lnTo>
                      <a:lnTo>
                        <a:pt x="76558" y="1345293"/>
                      </a:lnTo>
                      <a:lnTo>
                        <a:pt x="77176" y="1341357"/>
                      </a:lnTo>
                      <a:lnTo>
                        <a:pt x="78474" y="1336009"/>
                      </a:lnTo>
                      <a:lnTo>
                        <a:pt x="79203" y="1332964"/>
                      </a:lnTo>
                      <a:lnTo>
                        <a:pt x="79389" y="1332221"/>
                      </a:lnTo>
                      <a:lnTo>
                        <a:pt x="80526" y="1331107"/>
                      </a:lnTo>
                      <a:lnTo>
                        <a:pt x="80835" y="1330810"/>
                      </a:lnTo>
                      <a:lnTo>
                        <a:pt x="87684" y="1324113"/>
                      </a:lnTo>
                      <a:lnTo>
                        <a:pt x="89933" y="1321922"/>
                      </a:lnTo>
                      <a:lnTo>
                        <a:pt x="92740" y="1318802"/>
                      </a:lnTo>
                      <a:lnTo>
                        <a:pt x="92839" y="1318691"/>
                      </a:lnTo>
                      <a:lnTo>
                        <a:pt x="92925" y="1318592"/>
                      </a:lnTo>
                      <a:lnTo>
                        <a:pt x="95113" y="1316165"/>
                      </a:lnTo>
                      <a:lnTo>
                        <a:pt x="97005" y="1314073"/>
                      </a:lnTo>
                      <a:lnTo>
                        <a:pt x="99044" y="1311300"/>
                      </a:lnTo>
                      <a:lnTo>
                        <a:pt x="100268" y="1309642"/>
                      </a:lnTo>
                      <a:lnTo>
                        <a:pt x="100973" y="1308688"/>
                      </a:lnTo>
                      <a:lnTo>
                        <a:pt x="101504" y="1308688"/>
                      </a:lnTo>
                      <a:lnTo>
                        <a:pt x="111901" y="1308713"/>
                      </a:lnTo>
                      <a:lnTo>
                        <a:pt x="116747" y="1309035"/>
                      </a:lnTo>
                      <a:lnTo>
                        <a:pt x="119949" y="1309258"/>
                      </a:lnTo>
                      <a:lnTo>
                        <a:pt x="123187" y="1309481"/>
                      </a:lnTo>
                      <a:lnTo>
                        <a:pt x="125462" y="1308825"/>
                      </a:lnTo>
                      <a:lnTo>
                        <a:pt x="126612" y="1308503"/>
                      </a:lnTo>
                      <a:lnTo>
                        <a:pt x="127205" y="1308515"/>
                      </a:lnTo>
                      <a:lnTo>
                        <a:pt x="128046" y="1308552"/>
                      </a:lnTo>
                      <a:lnTo>
                        <a:pt x="129096" y="1308589"/>
                      </a:lnTo>
                      <a:lnTo>
                        <a:pt x="130370" y="1308639"/>
                      </a:lnTo>
                      <a:lnTo>
                        <a:pt x="131692" y="1309171"/>
                      </a:lnTo>
                      <a:lnTo>
                        <a:pt x="132817" y="1309629"/>
                      </a:lnTo>
                      <a:lnTo>
                        <a:pt x="133336" y="1309852"/>
                      </a:lnTo>
                      <a:lnTo>
                        <a:pt x="135772" y="1310533"/>
                      </a:lnTo>
                      <a:lnTo>
                        <a:pt x="137824" y="1311115"/>
                      </a:lnTo>
                      <a:lnTo>
                        <a:pt x="138714" y="1310966"/>
                      </a:lnTo>
                      <a:lnTo>
                        <a:pt x="140111" y="1310719"/>
                      </a:lnTo>
                      <a:lnTo>
                        <a:pt x="142447" y="1310322"/>
                      </a:lnTo>
                      <a:lnTo>
                        <a:pt x="142892" y="1310248"/>
                      </a:lnTo>
                      <a:lnTo>
                        <a:pt x="143572" y="1309741"/>
                      </a:lnTo>
                      <a:lnTo>
                        <a:pt x="144994" y="1308230"/>
                      </a:lnTo>
                      <a:lnTo>
                        <a:pt x="145488" y="1307710"/>
                      </a:lnTo>
                      <a:lnTo>
                        <a:pt x="146131" y="1306671"/>
                      </a:lnTo>
                      <a:lnTo>
                        <a:pt x="147182" y="1304975"/>
                      </a:lnTo>
                      <a:lnTo>
                        <a:pt x="147503" y="1304480"/>
                      </a:lnTo>
                      <a:lnTo>
                        <a:pt x="150186" y="1303105"/>
                      </a:lnTo>
                      <a:lnTo>
                        <a:pt x="153066" y="1303031"/>
                      </a:lnTo>
                      <a:lnTo>
                        <a:pt x="156231" y="1302957"/>
                      </a:lnTo>
                      <a:lnTo>
                        <a:pt x="158196" y="1300828"/>
                      </a:lnTo>
                      <a:lnTo>
                        <a:pt x="159853" y="1299788"/>
                      </a:lnTo>
                      <a:lnTo>
                        <a:pt x="162066" y="1298389"/>
                      </a:lnTo>
                      <a:lnTo>
                        <a:pt x="162523" y="1298550"/>
                      </a:lnTo>
                      <a:lnTo>
                        <a:pt x="165787" y="1299639"/>
                      </a:lnTo>
                      <a:lnTo>
                        <a:pt x="166553" y="1300209"/>
                      </a:lnTo>
                      <a:lnTo>
                        <a:pt x="167950" y="1301261"/>
                      </a:lnTo>
                      <a:lnTo>
                        <a:pt x="170596" y="1303242"/>
                      </a:lnTo>
                      <a:lnTo>
                        <a:pt x="174576" y="1306225"/>
                      </a:lnTo>
                      <a:lnTo>
                        <a:pt x="177259" y="1307178"/>
                      </a:lnTo>
                      <a:lnTo>
                        <a:pt x="180906" y="1308453"/>
                      </a:lnTo>
                      <a:lnTo>
                        <a:pt x="182105" y="1308887"/>
                      </a:lnTo>
                      <a:lnTo>
                        <a:pt x="182748" y="1309109"/>
                      </a:lnTo>
                      <a:lnTo>
                        <a:pt x="185924" y="1309233"/>
                      </a:lnTo>
                      <a:lnTo>
                        <a:pt x="187173" y="1309283"/>
                      </a:lnTo>
                      <a:lnTo>
                        <a:pt x="188397" y="1309332"/>
                      </a:lnTo>
                      <a:lnTo>
                        <a:pt x="190733" y="1308379"/>
                      </a:lnTo>
                      <a:lnTo>
                        <a:pt x="192934" y="1307488"/>
                      </a:lnTo>
                      <a:lnTo>
                        <a:pt x="193379" y="1307314"/>
                      </a:lnTo>
                      <a:lnTo>
                        <a:pt x="195171" y="1307376"/>
                      </a:lnTo>
                      <a:lnTo>
                        <a:pt x="196012" y="1307413"/>
                      </a:lnTo>
                      <a:lnTo>
                        <a:pt x="200574" y="1306485"/>
                      </a:lnTo>
                      <a:lnTo>
                        <a:pt x="201080" y="1305817"/>
                      </a:lnTo>
                      <a:lnTo>
                        <a:pt x="202255" y="1304319"/>
                      </a:lnTo>
                      <a:lnTo>
                        <a:pt x="203491" y="1302709"/>
                      </a:lnTo>
                      <a:lnTo>
                        <a:pt x="203936" y="1302115"/>
                      </a:lnTo>
                      <a:lnTo>
                        <a:pt x="204158" y="1301830"/>
                      </a:lnTo>
                      <a:lnTo>
                        <a:pt x="204665" y="1301447"/>
                      </a:lnTo>
                      <a:lnTo>
                        <a:pt x="204987" y="1301211"/>
                      </a:lnTo>
                      <a:lnTo>
                        <a:pt x="205469" y="1300840"/>
                      </a:lnTo>
                      <a:lnTo>
                        <a:pt x="206680" y="1299912"/>
                      </a:lnTo>
                      <a:lnTo>
                        <a:pt x="207508" y="1299280"/>
                      </a:lnTo>
                      <a:lnTo>
                        <a:pt x="208213" y="1298748"/>
                      </a:lnTo>
                      <a:lnTo>
                        <a:pt x="209214" y="1297981"/>
                      </a:lnTo>
                      <a:lnTo>
                        <a:pt x="214913" y="1297102"/>
                      </a:lnTo>
                      <a:lnTo>
                        <a:pt x="215297" y="1296904"/>
                      </a:lnTo>
                      <a:lnTo>
                        <a:pt x="215754" y="1296681"/>
                      </a:lnTo>
                      <a:lnTo>
                        <a:pt x="217695" y="1295728"/>
                      </a:lnTo>
                      <a:lnTo>
                        <a:pt x="218090" y="1295529"/>
                      </a:lnTo>
                      <a:lnTo>
                        <a:pt x="218375" y="1295393"/>
                      </a:lnTo>
                      <a:lnTo>
                        <a:pt x="219772" y="1295109"/>
                      </a:lnTo>
                      <a:lnTo>
                        <a:pt x="221416" y="1294774"/>
                      </a:lnTo>
                      <a:lnTo>
                        <a:pt x="225223" y="1294192"/>
                      </a:lnTo>
                      <a:lnTo>
                        <a:pt x="227115" y="1293895"/>
                      </a:lnTo>
                      <a:lnTo>
                        <a:pt x="227387" y="1293846"/>
                      </a:lnTo>
                      <a:lnTo>
                        <a:pt x="228598" y="1293623"/>
                      </a:lnTo>
                      <a:lnTo>
                        <a:pt x="229315" y="1293499"/>
                      </a:lnTo>
                      <a:lnTo>
                        <a:pt x="232047" y="1292992"/>
                      </a:lnTo>
                      <a:lnTo>
                        <a:pt x="242481" y="1273742"/>
                      </a:lnTo>
                      <a:lnTo>
                        <a:pt x="244286" y="1270412"/>
                      </a:lnTo>
                      <a:lnTo>
                        <a:pt x="244483" y="1270053"/>
                      </a:lnTo>
                      <a:lnTo>
                        <a:pt x="245126" y="1268865"/>
                      </a:lnTo>
                      <a:lnTo>
                        <a:pt x="245522" y="1268741"/>
                      </a:lnTo>
                      <a:lnTo>
                        <a:pt x="248575" y="1267875"/>
                      </a:lnTo>
                      <a:lnTo>
                        <a:pt x="250986" y="1269373"/>
                      </a:lnTo>
                      <a:lnTo>
                        <a:pt x="251530" y="1269719"/>
                      </a:lnTo>
                      <a:lnTo>
                        <a:pt x="252988" y="1270635"/>
                      </a:lnTo>
                      <a:lnTo>
                        <a:pt x="256042" y="1270016"/>
                      </a:lnTo>
                      <a:lnTo>
                        <a:pt x="258947" y="1269595"/>
                      </a:lnTo>
                      <a:lnTo>
                        <a:pt x="259627" y="1269509"/>
                      </a:lnTo>
                      <a:lnTo>
                        <a:pt x="263397" y="1268964"/>
                      </a:lnTo>
                      <a:lnTo>
                        <a:pt x="263632" y="1268927"/>
                      </a:lnTo>
                      <a:lnTo>
                        <a:pt x="264015" y="1268877"/>
                      </a:lnTo>
                      <a:lnTo>
                        <a:pt x="267637" y="1267553"/>
                      </a:lnTo>
                      <a:lnTo>
                        <a:pt x="268416" y="1267268"/>
                      </a:lnTo>
                      <a:lnTo>
                        <a:pt x="270135" y="1266649"/>
                      </a:lnTo>
                      <a:lnTo>
                        <a:pt x="271309" y="1266228"/>
                      </a:lnTo>
                      <a:lnTo>
                        <a:pt x="273002" y="1263468"/>
                      </a:lnTo>
                      <a:lnTo>
                        <a:pt x="273744" y="1262267"/>
                      </a:lnTo>
                      <a:lnTo>
                        <a:pt x="274956" y="1260484"/>
                      </a:lnTo>
                      <a:lnTo>
                        <a:pt x="275289" y="1260422"/>
                      </a:lnTo>
                      <a:lnTo>
                        <a:pt x="275710" y="1260336"/>
                      </a:lnTo>
                      <a:lnTo>
                        <a:pt x="276080" y="1260274"/>
                      </a:lnTo>
                      <a:lnTo>
                        <a:pt x="276266" y="1260237"/>
                      </a:lnTo>
                      <a:lnTo>
                        <a:pt x="280012" y="1259543"/>
                      </a:lnTo>
                      <a:lnTo>
                        <a:pt x="280556" y="1259432"/>
                      </a:lnTo>
                      <a:lnTo>
                        <a:pt x="281421" y="1259271"/>
                      </a:lnTo>
                      <a:lnTo>
                        <a:pt x="284301" y="1257637"/>
                      </a:lnTo>
                      <a:lnTo>
                        <a:pt x="284635" y="1257452"/>
                      </a:lnTo>
                      <a:lnTo>
                        <a:pt x="285154" y="1257142"/>
                      </a:lnTo>
                      <a:lnTo>
                        <a:pt x="286267" y="1256511"/>
                      </a:lnTo>
                      <a:lnTo>
                        <a:pt x="286452" y="1256412"/>
                      </a:lnTo>
                      <a:lnTo>
                        <a:pt x="286613" y="1256325"/>
                      </a:lnTo>
                      <a:lnTo>
                        <a:pt x="286848" y="1256189"/>
                      </a:lnTo>
                      <a:lnTo>
                        <a:pt x="288381" y="1254889"/>
                      </a:lnTo>
                      <a:lnTo>
                        <a:pt x="294302" y="1249876"/>
                      </a:lnTo>
                      <a:lnTo>
                        <a:pt x="301126" y="1242250"/>
                      </a:lnTo>
                      <a:lnTo>
                        <a:pt x="301806" y="1241482"/>
                      </a:lnTo>
                      <a:lnTo>
                        <a:pt x="302362" y="1240876"/>
                      </a:lnTo>
                      <a:lnTo>
                        <a:pt x="303438" y="1239675"/>
                      </a:lnTo>
                      <a:lnTo>
                        <a:pt x="303969" y="1239081"/>
                      </a:lnTo>
                      <a:lnTo>
                        <a:pt x="304550" y="1238425"/>
                      </a:lnTo>
                      <a:lnTo>
                        <a:pt x="305428" y="1237447"/>
                      </a:lnTo>
                      <a:lnTo>
                        <a:pt x="307505" y="1234736"/>
                      </a:lnTo>
                      <a:lnTo>
                        <a:pt x="311164" y="1229970"/>
                      </a:lnTo>
                      <a:lnTo>
                        <a:pt x="311448" y="1229599"/>
                      </a:lnTo>
                      <a:lnTo>
                        <a:pt x="311733" y="1229549"/>
                      </a:lnTo>
                      <a:lnTo>
                        <a:pt x="312029" y="1229499"/>
                      </a:lnTo>
                      <a:lnTo>
                        <a:pt x="312289" y="1229450"/>
                      </a:lnTo>
                      <a:lnTo>
                        <a:pt x="316405" y="1228707"/>
                      </a:lnTo>
                      <a:lnTo>
                        <a:pt x="320955" y="1228534"/>
                      </a:lnTo>
                      <a:lnTo>
                        <a:pt x="321140" y="1227853"/>
                      </a:lnTo>
                      <a:lnTo>
                        <a:pt x="321301" y="1227247"/>
                      </a:lnTo>
                      <a:lnTo>
                        <a:pt x="321659" y="1225984"/>
                      </a:lnTo>
                      <a:lnTo>
                        <a:pt x="321709" y="1225798"/>
                      </a:lnTo>
                      <a:lnTo>
                        <a:pt x="321857" y="1225254"/>
                      </a:lnTo>
                      <a:lnTo>
                        <a:pt x="321635" y="1224560"/>
                      </a:lnTo>
                      <a:lnTo>
                        <a:pt x="320683" y="1221540"/>
                      </a:lnTo>
                      <a:lnTo>
                        <a:pt x="320200" y="1220030"/>
                      </a:lnTo>
                      <a:lnTo>
                        <a:pt x="319681" y="1218816"/>
                      </a:lnTo>
                      <a:lnTo>
                        <a:pt x="317456" y="1213654"/>
                      </a:lnTo>
                      <a:lnTo>
                        <a:pt x="317716" y="1212466"/>
                      </a:lnTo>
                      <a:lnTo>
                        <a:pt x="317901" y="1211624"/>
                      </a:lnTo>
                      <a:lnTo>
                        <a:pt x="318408" y="1209272"/>
                      </a:lnTo>
                      <a:lnTo>
                        <a:pt x="318544" y="1206326"/>
                      </a:lnTo>
                      <a:lnTo>
                        <a:pt x="316838" y="1203900"/>
                      </a:lnTo>
                      <a:lnTo>
                        <a:pt x="316480" y="1203392"/>
                      </a:lnTo>
                      <a:lnTo>
                        <a:pt x="314279" y="1200260"/>
                      </a:lnTo>
                      <a:lnTo>
                        <a:pt x="313340" y="1195791"/>
                      </a:lnTo>
                      <a:lnTo>
                        <a:pt x="313129" y="1195655"/>
                      </a:lnTo>
                      <a:lnTo>
                        <a:pt x="310397" y="1193835"/>
                      </a:lnTo>
                      <a:lnTo>
                        <a:pt x="306652" y="1193675"/>
                      </a:lnTo>
                      <a:lnTo>
                        <a:pt x="306046" y="1193650"/>
                      </a:lnTo>
                      <a:lnTo>
                        <a:pt x="303932" y="1193563"/>
                      </a:lnTo>
                      <a:lnTo>
                        <a:pt x="303499" y="1193538"/>
                      </a:lnTo>
                      <a:lnTo>
                        <a:pt x="302350" y="1193489"/>
                      </a:lnTo>
                      <a:lnTo>
                        <a:pt x="301707" y="1193464"/>
                      </a:lnTo>
                      <a:lnTo>
                        <a:pt x="300879" y="1192585"/>
                      </a:lnTo>
                      <a:lnTo>
                        <a:pt x="299902" y="1191545"/>
                      </a:lnTo>
                      <a:lnTo>
                        <a:pt x="299779" y="1191137"/>
                      </a:lnTo>
                      <a:lnTo>
                        <a:pt x="299630" y="1190666"/>
                      </a:lnTo>
                      <a:lnTo>
                        <a:pt x="299334" y="1189664"/>
                      </a:lnTo>
                      <a:lnTo>
                        <a:pt x="299160" y="1189119"/>
                      </a:lnTo>
                      <a:lnTo>
                        <a:pt x="298864" y="1188129"/>
                      </a:lnTo>
                      <a:lnTo>
                        <a:pt x="298728" y="1187720"/>
                      </a:lnTo>
                      <a:lnTo>
                        <a:pt x="298258" y="1186173"/>
                      </a:lnTo>
                      <a:lnTo>
                        <a:pt x="298110" y="1185690"/>
                      </a:lnTo>
                      <a:lnTo>
                        <a:pt x="297875" y="1184910"/>
                      </a:lnTo>
                      <a:lnTo>
                        <a:pt x="297813" y="1184687"/>
                      </a:lnTo>
                      <a:lnTo>
                        <a:pt x="297739" y="1184440"/>
                      </a:lnTo>
                      <a:lnTo>
                        <a:pt x="296428" y="1180169"/>
                      </a:lnTo>
                      <a:lnTo>
                        <a:pt x="296305" y="1179761"/>
                      </a:lnTo>
                      <a:lnTo>
                        <a:pt x="296268" y="1179612"/>
                      </a:lnTo>
                      <a:lnTo>
                        <a:pt x="295835" y="1179476"/>
                      </a:lnTo>
                      <a:lnTo>
                        <a:pt x="295378" y="1179327"/>
                      </a:lnTo>
                      <a:lnTo>
                        <a:pt x="294821" y="1179142"/>
                      </a:lnTo>
                      <a:lnTo>
                        <a:pt x="294463" y="1179030"/>
                      </a:lnTo>
                      <a:lnTo>
                        <a:pt x="293684" y="1178770"/>
                      </a:lnTo>
                      <a:lnTo>
                        <a:pt x="293041" y="1178597"/>
                      </a:lnTo>
                      <a:lnTo>
                        <a:pt x="290396" y="1177891"/>
                      </a:lnTo>
                      <a:lnTo>
                        <a:pt x="290037" y="1177792"/>
                      </a:lnTo>
                      <a:lnTo>
                        <a:pt x="288789" y="1177458"/>
                      </a:lnTo>
                      <a:lnTo>
                        <a:pt x="288121" y="1176393"/>
                      </a:lnTo>
                      <a:lnTo>
                        <a:pt x="287911" y="1176059"/>
                      </a:lnTo>
                      <a:lnTo>
                        <a:pt x="286662" y="1174054"/>
                      </a:lnTo>
                      <a:lnTo>
                        <a:pt x="286415" y="1173559"/>
                      </a:lnTo>
                      <a:lnTo>
                        <a:pt x="286119" y="1172977"/>
                      </a:lnTo>
                      <a:lnTo>
                        <a:pt x="286020" y="1172803"/>
                      </a:lnTo>
                      <a:lnTo>
                        <a:pt x="284561" y="1169919"/>
                      </a:lnTo>
                      <a:lnTo>
                        <a:pt x="281544" y="1167765"/>
                      </a:lnTo>
                      <a:lnTo>
                        <a:pt x="279047" y="1166007"/>
                      </a:lnTo>
                      <a:lnTo>
                        <a:pt x="278726" y="1165450"/>
                      </a:lnTo>
                      <a:lnTo>
                        <a:pt x="278491" y="1165054"/>
                      </a:lnTo>
                      <a:lnTo>
                        <a:pt x="277552" y="1163494"/>
                      </a:lnTo>
                      <a:lnTo>
                        <a:pt x="277403" y="1163222"/>
                      </a:lnTo>
                      <a:lnTo>
                        <a:pt x="277107" y="1162739"/>
                      </a:lnTo>
                      <a:lnTo>
                        <a:pt x="276575" y="1161848"/>
                      </a:lnTo>
                      <a:lnTo>
                        <a:pt x="276587" y="1161687"/>
                      </a:lnTo>
                      <a:lnTo>
                        <a:pt x="276612" y="1161241"/>
                      </a:lnTo>
                      <a:lnTo>
                        <a:pt x="276736" y="1158444"/>
                      </a:lnTo>
                      <a:lnTo>
                        <a:pt x="276847" y="1155658"/>
                      </a:lnTo>
                      <a:lnTo>
                        <a:pt x="276921" y="1154185"/>
                      </a:lnTo>
                      <a:lnTo>
                        <a:pt x="277341" y="1152353"/>
                      </a:lnTo>
                      <a:lnTo>
                        <a:pt x="278306" y="1148293"/>
                      </a:lnTo>
                      <a:lnTo>
                        <a:pt x="278516" y="1147426"/>
                      </a:lnTo>
                      <a:lnTo>
                        <a:pt x="282497" y="1130418"/>
                      </a:lnTo>
                      <a:lnTo>
                        <a:pt x="283189" y="1126493"/>
                      </a:lnTo>
                      <a:lnTo>
                        <a:pt x="283213" y="1126295"/>
                      </a:lnTo>
                      <a:lnTo>
                        <a:pt x="283250" y="1126085"/>
                      </a:lnTo>
                      <a:lnTo>
                        <a:pt x="283362" y="1125503"/>
                      </a:lnTo>
                      <a:lnTo>
                        <a:pt x="283522" y="1124562"/>
                      </a:lnTo>
                      <a:lnTo>
                        <a:pt x="283127" y="1124154"/>
                      </a:lnTo>
                      <a:lnTo>
                        <a:pt x="281347" y="1122272"/>
                      </a:lnTo>
                      <a:lnTo>
                        <a:pt x="278664" y="1121665"/>
                      </a:lnTo>
                      <a:lnTo>
                        <a:pt x="278454" y="1121616"/>
                      </a:lnTo>
                      <a:lnTo>
                        <a:pt x="278071" y="1121529"/>
                      </a:lnTo>
                      <a:lnTo>
                        <a:pt x="277725" y="1121455"/>
                      </a:lnTo>
                      <a:lnTo>
                        <a:pt x="275327" y="1120911"/>
                      </a:lnTo>
                      <a:lnTo>
                        <a:pt x="270950" y="1118558"/>
                      </a:lnTo>
                      <a:lnTo>
                        <a:pt x="269393" y="1117729"/>
                      </a:lnTo>
                      <a:lnTo>
                        <a:pt x="269133" y="1116343"/>
                      </a:lnTo>
                      <a:lnTo>
                        <a:pt x="269059" y="1115934"/>
                      </a:lnTo>
                      <a:lnTo>
                        <a:pt x="268775" y="1114387"/>
                      </a:lnTo>
                      <a:lnTo>
                        <a:pt x="268874" y="1113743"/>
                      </a:lnTo>
                      <a:lnTo>
                        <a:pt x="268935" y="1113359"/>
                      </a:lnTo>
                      <a:lnTo>
                        <a:pt x="269146" y="1112097"/>
                      </a:lnTo>
                      <a:lnTo>
                        <a:pt x="269182" y="1111837"/>
                      </a:lnTo>
                      <a:lnTo>
                        <a:pt x="269467" y="1110079"/>
                      </a:lnTo>
                      <a:lnTo>
                        <a:pt x="269529" y="1109695"/>
                      </a:lnTo>
                      <a:lnTo>
                        <a:pt x="269825" y="1107801"/>
                      </a:lnTo>
                      <a:lnTo>
                        <a:pt x="269764" y="1106390"/>
                      </a:lnTo>
                      <a:lnTo>
                        <a:pt x="269640" y="1103369"/>
                      </a:lnTo>
                      <a:lnTo>
                        <a:pt x="269207" y="1102614"/>
                      </a:lnTo>
                      <a:lnTo>
                        <a:pt x="269022" y="1102305"/>
                      </a:lnTo>
                      <a:lnTo>
                        <a:pt x="268490" y="1101376"/>
                      </a:lnTo>
                      <a:lnTo>
                        <a:pt x="268354" y="1101129"/>
                      </a:lnTo>
                      <a:lnTo>
                        <a:pt x="268181" y="1100819"/>
                      </a:lnTo>
                      <a:lnTo>
                        <a:pt x="265746" y="1096586"/>
                      </a:lnTo>
                      <a:lnTo>
                        <a:pt x="265462" y="1096400"/>
                      </a:lnTo>
                      <a:lnTo>
                        <a:pt x="262050" y="1094221"/>
                      </a:lnTo>
                      <a:lnTo>
                        <a:pt x="260356" y="1094159"/>
                      </a:lnTo>
                      <a:lnTo>
                        <a:pt x="259775" y="1094134"/>
                      </a:lnTo>
                      <a:lnTo>
                        <a:pt x="257290" y="1094902"/>
                      </a:lnTo>
                      <a:lnTo>
                        <a:pt x="256845" y="1095026"/>
                      </a:lnTo>
                      <a:lnTo>
                        <a:pt x="255547" y="1095434"/>
                      </a:lnTo>
                      <a:lnTo>
                        <a:pt x="255127" y="1095521"/>
                      </a:lnTo>
                      <a:lnTo>
                        <a:pt x="254768" y="1095570"/>
                      </a:lnTo>
                      <a:lnTo>
                        <a:pt x="252481" y="1096041"/>
                      </a:lnTo>
                      <a:lnTo>
                        <a:pt x="251406" y="1095719"/>
                      </a:lnTo>
                      <a:lnTo>
                        <a:pt x="250850" y="1095558"/>
                      </a:lnTo>
                      <a:lnTo>
                        <a:pt x="241776" y="1092810"/>
                      </a:lnTo>
                      <a:lnTo>
                        <a:pt x="235595" y="1090953"/>
                      </a:lnTo>
                      <a:lnTo>
                        <a:pt x="232925" y="1091213"/>
                      </a:lnTo>
                      <a:lnTo>
                        <a:pt x="230119" y="1090767"/>
                      </a:lnTo>
                      <a:lnTo>
                        <a:pt x="229426" y="1090656"/>
                      </a:lnTo>
                      <a:lnTo>
                        <a:pt x="226892" y="1090248"/>
                      </a:lnTo>
                      <a:lnTo>
                        <a:pt x="225879" y="1089653"/>
                      </a:lnTo>
                      <a:lnTo>
                        <a:pt x="225656" y="1089530"/>
                      </a:lnTo>
                      <a:lnTo>
                        <a:pt x="225223" y="1089270"/>
                      </a:lnTo>
                      <a:lnTo>
                        <a:pt x="224791" y="1089022"/>
                      </a:lnTo>
                      <a:lnTo>
                        <a:pt x="224642" y="1088935"/>
                      </a:lnTo>
                      <a:lnTo>
                        <a:pt x="224098" y="1088626"/>
                      </a:lnTo>
                      <a:lnTo>
                        <a:pt x="222813" y="1087871"/>
                      </a:lnTo>
                      <a:lnTo>
                        <a:pt x="221490" y="1086323"/>
                      </a:lnTo>
                      <a:lnTo>
                        <a:pt x="217460" y="1081619"/>
                      </a:lnTo>
                      <a:lnTo>
                        <a:pt x="217336" y="1081471"/>
                      </a:lnTo>
                      <a:lnTo>
                        <a:pt x="216928" y="1081000"/>
                      </a:lnTo>
                      <a:lnTo>
                        <a:pt x="216842" y="1080889"/>
                      </a:lnTo>
                      <a:lnTo>
                        <a:pt x="216286" y="1080245"/>
                      </a:lnTo>
                      <a:lnTo>
                        <a:pt x="215976" y="1079205"/>
                      </a:lnTo>
                      <a:lnTo>
                        <a:pt x="215878" y="1078884"/>
                      </a:lnTo>
                      <a:lnTo>
                        <a:pt x="214468" y="1074155"/>
                      </a:lnTo>
                      <a:lnTo>
                        <a:pt x="214295" y="1073585"/>
                      </a:lnTo>
                      <a:lnTo>
                        <a:pt x="212651" y="1064598"/>
                      </a:lnTo>
                      <a:lnTo>
                        <a:pt x="212107" y="1061677"/>
                      </a:lnTo>
                      <a:lnTo>
                        <a:pt x="209227" y="1057876"/>
                      </a:lnTo>
                      <a:lnTo>
                        <a:pt x="205963" y="1055512"/>
                      </a:lnTo>
                      <a:lnTo>
                        <a:pt x="203318" y="1053593"/>
                      </a:lnTo>
                      <a:lnTo>
                        <a:pt x="201427" y="1050585"/>
                      </a:lnTo>
                      <a:lnTo>
                        <a:pt x="201043" y="1050003"/>
                      </a:lnTo>
                      <a:lnTo>
                        <a:pt x="200821" y="1049632"/>
                      </a:lnTo>
                      <a:lnTo>
                        <a:pt x="200635" y="1049335"/>
                      </a:lnTo>
                      <a:lnTo>
                        <a:pt x="200462" y="1049062"/>
                      </a:lnTo>
                      <a:lnTo>
                        <a:pt x="200302" y="1048084"/>
                      </a:lnTo>
                      <a:lnTo>
                        <a:pt x="200240" y="1047688"/>
                      </a:lnTo>
                      <a:lnTo>
                        <a:pt x="200128" y="1047020"/>
                      </a:lnTo>
                      <a:lnTo>
                        <a:pt x="199906" y="1045658"/>
                      </a:lnTo>
                      <a:lnTo>
                        <a:pt x="199819" y="1045150"/>
                      </a:lnTo>
                      <a:lnTo>
                        <a:pt x="199238" y="1041660"/>
                      </a:lnTo>
                      <a:lnTo>
                        <a:pt x="197433" y="1037773"/>
                      </a:lnTo>
                      <a:lnTo>
                        <a:pt x="196791" y="1036398"/>
                      </a:lnTo>
                      <a:lnTo>
                        <a:pt x="193540" y="1032796"/>
                      </a:lnTo>
                      <a:lnTo>
                        <a:pt x="190597" y="1029540"/>
                      </a:lnTo>
                      <a:lnTo>
                        <a:pt x="187049" y="1025555"/>
                      </a:lnTo>
                      <a:lnTo>
                        <a:pt x="186901" y="1025394"/>
                      </a:lnTo>
                      <a:lnTo>
                        <a:pt x="186728" y="1025208"/>
                      </a:lnTo>
                      <a:lnTo>
                        <a:pt x="185504" y="1023821"/>
                      </a:lnTo>
                      <a:lnTo>
                        <a:pt x="184280" y="1019761"/>
                      </a:lnTo>
                      <a:lnTo>
                        <a:pt x="184218" y="1019563"/>
                      </a:lnTo>
                      <a:lnTo>
                        <a:pt x="184157" y="1019353"/>
                      </a:lnTo>
                      <a:lnTo>
                        <a:pt x="184218" y="1019105"/>
                      </a:lnTo>
                      <a:lnTo>
                        <a:pt x="184738" y="1017025"/>
                      </a:lnTo>
                      <a:lnTo>
                        <a:pt x="185517" y="1013881"/>
                      </a:lnTo>
                      <a:lnTo>
                        <a:pt x="188731" y="1009585"/>
                      </a:lnTo>
                      <a:lnTo>
                        <a:pt x="191500" y="1008001"/>
                      </a:lnTo>
                      <a:lnTo>
                        <a:pt x="194207" y="1006466"/>
                      </a:lnTo>
                      <a:lnTo>
                        <a:pt x="194541" y="1005946"/>
                      </a:lnTo>
                      <a:lnTo>
                        <a:pt x="194986" y="1005265"/>
                      </a:lnTo>
                      <a:lnTo>
                        <a:pt x="195122" y="1005042"/>
                      </a:lnTo>
                      <a:lnTo>
                        <a:pt x="195826" y="1003953"/>
                      </a:lnTo>
                      <a:lnTo>
                        <a:pt x="195925" y="1001688"/>
                      </a:lnTo>
                      <a:lnTo>
                        <a:pt x="195938" y="1001193"/>
                      </a:lnTo>
                      <a:lnTo>
                        <a:pt x="195950" y="1001007"/>
                      </a:lnTo>
                      <a:lnTo>
                        <a:pt x="194652" y="995436"/>
                      </a:lnTo>
                      <a:lnTo>
                        <a:pt x="194726" y="993542"/>
                      </a:lnTo>
                      <a:lnTo>
                        <a:pt x="194751" y="993109"/>
                      </a:lnTo>
                      <a:lnTo>
                        <a:pt x="194912" y="989185"/>
                      </a:lnTo>
                      <a:lnTo>
                        <a:pt x="197668" y="987130"/>
                      </a:lnTo>
                      <a:lnTo>
                        <a:pt x="199622" y="985681"/>
                      </a:lnTo>
                      <a:lnTo>
                        <a:pt x="204616" y="985632"/>
                      </a:lnTo>
                      <a:lnTo>
                        <a:pt x="204900" y="985632"/>
                      </a:lnTo>
                      <a:lnTo>
                        <a:pt x="206804" y="985620"/>
                      </a:lnTo>
                      <a:lnTo>
                        <a:pt x="210871" y="985582"/>
                      </a:lnTo>
                      <a:lnTo>
                        <a:pt x="211094" y="985582"/>
                      </a:lnTo>
                      <a:lnTo>
                        <a:pt x="213739" y="985558"/>
                      </a:lnTo>
                      <a:lnTo>
                        <a:pt x="213986" y="985558"/>
                      </a:lnTo>
                      <a:lnTo>
                        <a:pt x="215272" y="985545"/>
                      </a:lnTo>
                      <a:lnTo>
                        <a:pt x="219574" y="984939"/>
                      </a:lnTo>
                      <a:lnTo>
                        <a:pt x="219834" y="984902"/>
                      </a:lnTo>
                      <a:lnTo>
                        <a:pt x="221403" y="984679"/>
                      </a:lnTo>
                      <a:lnTo>
                        <a:pt x="221935" y="984345"/>
                      </a:lnTo>
                      <a:lnTo>
                        <a:pt x="225223" y="982215"/>
                      </a:lnTo>
                      <a:lnTo>
                        <a:pt x="225557" y="982005"/>
                      </a:lnTo>
                      <a:lnTo>
                        <a:pt x="225718" y="981893"/>
                      </a:lnTo>
                      <a:lnTo>
                        <a:pt x="228759" y="982017"/>
                      </a:lnTo>
                      <a:lnTo>
                        <a:pt x="230588" y="984580"/>
                      </a:lnTo>
                      <a:lnTo>
                        <a:pt x="230922" y="985050"/>
                      </a:lnTo>
                      <a:lnTo>
                        <a:pt x="231516" y="985075"/>
                      </a:lnTo>
                      <a:lnTo>
                        <a:pt x="232443" y="985112"/>
                      </a:lnTo>
                      <a:lnTo>
                        <a:pt x="238883" y="986103"/>
                      </a:lnTo>
                      <a:lnTo>
                        <a:pt x="245188" y="990410"/>
                      </a:lnTo>
                      <a:lnTo>
                        <a:pt x="245472" y="990633"/>
                      </a:lnTo>
                      <a:lnTo>
                        <a:pt x="245843" y="990955"/>
                      </a:lnTo>
                      <a:lnTo>
                        <a:pt x="247895" y="992676"/>
                      </a:lnTo>
                      <a:lnTo>
                        <a:pt x="248340" y="993059"/>
                      </a:lnTo>
                      <a:lnTo>
                        <a:pt x="248872" y="993493"/>
                      </a:lnTo>
                      <a:lnTo>
                        <a:pt x="249626" y="993802"/>
                      </a:lnTo>
                      <a:lnTo>
                        <a:pt x="250071" y="993988"/>
                      </a:lnTo>
                      <a:lnTo>
                        <a:pt x="253161" y="995251"/>
                      </a:lnTo>
                      <a:lnTo>
                        <a:pt x="253780" y="995498"/>
                      </a:lnTo>
                      <a:lnTo>
                        <a:pt x="254867" y="995944"/>
                      </a:lnTo>
                      <a:lnTo>
                        <a:pt x="255535" y="995758"/>
                      </a:lnTo>
                      <a:lnTo>
                        <a:pt x="258341" y="994978"/>
                      </a:lnTo>
                      <a:lnTo>
                        <a:pt x="259985" y="994879"/>
                      </a:lnTo>
                      <a:lnTo>
                        <a:pt x="260542" y="994854"/>
                      </a:lnTo>
                      <a:lnTo>
                        <a:pt x="263669" y="994656"/>
                      </a:lnTo>
                      <a:lnTo>
                        <a:pt x="264386" y="994619"/>
                      </a:lnTo>
                      <a:lnTo>
                        <a:pt x="265598" y="994545"/>
                      </a:lnTo>
                      <a:lnTo>
                        <a:pt x="269949" y="995622"/>
                      </a:lnTo>
                      <a:lnTo>
                        <a:pt x="270567" y="995783"/>
                      </a:lnTo>
                      <a:lnTo>
                        <a:pt x="270876" y="995857"/>
                      </a:lnTo>
                      <a:lnTo>
                        <a:pt x="271173" y="996068"/>
                      </a:lnTo>
                      <a:lnTo>
                        <a:pt x="275277" y="998952"/>
                      </a:lnTo>
                      <a:lnTo>
                        <a:pt x="275450" y="999063"/>
                      </a:lnTo>
                      <a:lnTo>
                        <a:pt x="275945" y="999336"/>
                      </a:lnTo>
                      <a:lnTo>
                        <a:pt x="280123" y="1001663"/>
                      </a:lnTo>
                      <a:lnTo>
                        <a:pt x="280593" y="1001935"/>
                      </a:lnTo>
                      <a:lnTo>
                        <a:pt x="283906" y="1003767"/>
                      </a:lnTo>
                      <a:lnTo>
                        <a:pt x="286131" y="1004176"/>
                      </a:lnTo>
                      <a:lnTo>
                        <a:pt x="286712" y="1004287"/>
                      </a:lnTo>
                      <a:lnTo>
                        <a:pt x="291434" y="1005178"/>
                      </a:lnTo>
                      <a:lnTo>
                        <a:pt x="295884" y="1007939"/>
                      </a:lnTo>
                      <a:lnTo>
                        <a:pt x="296280" y="1007865"/>
                      </a:lnTo>
                      <a:lnTo>
                        <a:pt x="302436" y="1006367"/>
                      </a:lnTo>
                      <a:lnTo>
                        <a:pt x="307814" y="1005488"/>
                      </a:lnTo>
                      <a:lnTo>
                        <a:pt x="311226" y="1007060"/>
                      </a:lnTo>
                      <a:lnTo>
                        <a:pt x="313352" y="1008038"/>
                      </a:lnTo>
                      <a:lnTo>
                        <a:pt x="313377" y="1007444"/>
                      </a:lnTo>
                      <a:lnTo>
                        <a:pt x="314811" y="1008112"/>
                      </a:lnTo>
                      <a:lnTo>
                        <a:pt x="315280" y="1008335"/>
                      </a:lnTo>
                      <a:lnTo>
                        <a:pt x="316962" y="1009115"/>
                      </a:lnTo>
                      <a:lnTo>
                        <a:pt x="317543" y="1009387"/>
                      </a:lnTo>
                      <a:lnTo>
                        <a:pt x="321758" y="1011343"/>
                      </a:lnTo>
                      <a:lnTo>
                        <a:pt x="330758" y="1011380"/>
                      </a:lnTo>
                      <a:lnTo>
                        <a:pt x="331549" y="1011393"/>
                      </a:lnTo>
                      <a:lnTo>
                        <a:pt x="334479" y="1011405"/>
                      </a:lnTo>
                      <a:lnTo>
                        <a:pt x="335084" y="1011405"/>
                      </a:lnTo>
                      <a:lnTo>
                        <a:pt x="340252" y="1011418"/>
                      </a:lnTo>
                      <a:lnTo>
                        <a:pt x="340808" y="1011430"/>
                      </a:lnTo>
                      <a:lnTo>
                        <a:pt x="343960" y="1011442"/>
                      </a:lnTo>
                      <a:lnTo>
                        <a:pt x="344677" y="1011442"/>
                      </a:lnTo>
                      <a:lnTo>
                        <a:pt x="351365" y="1012321"/>
                      </a:lnTo>
                      <a:lnTo>
                        <a:pt x="351699" y="1012519"/>
                      </a:lnTo>
                      <a:lnTo>
                        <a:pt x="352206" y="1012816"/>
                      </a:lnTo>
                      <a:lnTo>
                        <a:pt x="352540" y="1013002"/>
                      </a:lnTo>
                      <a:lnTo>
                        <a:pt x="353195" y="1013386"/>
                      </a:lnTo>
                      <a:lnTo>
                        <a:pt x="355222" y="1014562"/>
                      </a:lnTo>
                      <a:lnTo>
                        <a:pt x="356705" y="1015193"/>
                      </a:lnTo>
                      <a:lnTo>
                        <a:pt x="357769" y="1015651"/>
                      </a:lnTo>
                      <a:lnTo>
                        <a:pt x="359153" y="1016245"/>
                      </a:lnTo>
                      <a:lnTo>
                        <a:pt x="359326" y="1016332"/>
                      </a:lnTo>
                      <a:lnTo>
                        <a:pt x="359475" y="1016394"/>
                      </a:lnTo>
                      <a:lnTo>
                        <a:pt x="359796" y="1016530"/>
                      </a:lnTo>
                      <a:lnTo>
                        <a:pt x="362343" y="1017632"/>
                      </a:lnTo>
                      <a:lnTo>
                        <a:pt x="362627" y="1017756"/>
                      </a:lnTo>
                      <a:lnTo>
                        <a:pt x="363616" y="1018177"/>
                      </a:lnTo>
                      <a:lnTo>
                        <a:pt x="370539" y="1018078"/>
                      </a:lnTo>
                      <a:lnTo>
                        <a:pt x="370712" y="1018078"/>
                      </a:lnTo>
                      <a:lnTo>
                        <a:pt x="373666" y="1018028"/>
                      </a:lnTo>
                      <a:lnTo>
                        <a:pt x="374989" y="1017285"/>
                      </a:lnTo>
                      <a:lnTo>
                        <a:pt x="376534" y="1016382"/>
                      </a:lnTo>
                      <a:lnTo>
                        <a:pt x="377733" y="1015998"/>
                      </a:lnTo>
                      <a:lnTo>
                        <a:pt x="378104" y="1015874"/>
                      </a:lnTo>
                      <a:lnTo>
                        <a:pt x="378970" y="1015602"/>
                      </a:lnTo>
                      <a:lnTo>
                        <a:pt x="379143" y="1015540"/>
                      </a:lnTo>
                      <a:lnTo>
                        <a:pt x="379674" y="1015367"/>
                      </a:lnTo>
                      <a:lnTo>
                        <a:pt x="380144" y="1015218"/>
                      </a:lnTo>
                      <a:lnTo>
                        <a:pt x="380576" y="1015082"/>
                      </a:lnTo>
                      <a:lnTo>
                        <a:pt x="384743" y="1017335"/>
                      </a:lnTo>
                      <a:lnTo>
                        <a:pt x="384953" y="1017174"/>
                      </a:lnTo>
                      <a:lnTo>
                        <a:pt x="387277" y="1015379"/>
                      </a:lnTo>
                      <a:lnTo>
                        <a:pt x="390120" y="1013720"/>
                      </a:lnTo>
                      <a:lnTo>
                        <a:pt x="391047" y="1013188"/>
                      </a:lnTo>
                      <a:lnTo>
                        <a:pt x="396672" y="1011925"/>
                      </a:lnTo>
                      <a:lnTo>
                        <a:pt x="397216" y="1011801"/>
                      </a:lnTo>
                      <a:lnTo>
                        <a:pt x="397883" y="1011653"/>
                      </a:lnTo>
                      <a:lnTo>
                        <a:pt x="398390" y="1011541"/>
                      </a:lnTo>
                      <a:lnTo>
                        <a:pt x="400937" y="1010972"/>
                      </a:lnTo>
                      <a:lnTo>
                        <a:pt x="405313" y="1011999"/>
                      </a:lnTo>
                      <a:lnTo>
                        <a:pt x="406425" y="1012259"/>
                      </a:lnTo>
                      <a:lnTo>
                        <a:pt x="409306" y="1012940"/>
                      </a:lnTo>
                      <a:lnTo>
                        <a:pt x="411815" y="1013534"/>
                      </a:lnTo>
                      <a:lnTo>
                        <a:pt x="413818" y="1013819"/>
                      </a:lnTo>
                      <a:lnTo>
                        <a:pt x="414745" y="1013943"/>
                      </a:lnTo>
                      <a:lnTo>
                        <a:pt x="417922" y="1014389"/>
                      </a:lnTo>
                      <a:lnTo>
                        <a:pt x="418763" y="1014153"/>
                      </a:lnTo>
                      <a:lnTo>
                        <a:pt x="422706" y="1013089"/>
                      </a:lnTo>
                      <a:lnTo>
                        <a:pt x="423263" y="1012928"/>
                      </a:lnTo>
                      <a:lnTo>
                        <a:pt x="425327" y="1012371"/>
                      </a:lnTo>
                      <a:lnTo>
                        <a:pt x="427972" y="1012284"/>
                      </a:lnTo>
                      <a:lnTo>
                        <a:pt x="428677" y="1012259"/>
                      </a:lnTo>
                      <a:lnTo>
                        <a:pt x="429716" y="1012222"/>
                      </a:lnTo>
                      <a:lnTo>
                        <a:pt x="430877" y="1012185"/>
                      </a:lnTo>
                      <a:lnTo>
                        <a:pt x="432670" y="1012123"/>
                      </a:lnTo>
                      <a:lnTo>
                        <a:pt x="436440" y="1012197"/>
                      </a:lnTo>
                      <a:lnTo>
                        <a:pt x="437899" y="1012222"/>
                      </a:lnTo>
                      <a:lnTo>
                        <a:pt x="444278" y="1012358"/>
                      </a:lnTo>
                      <a:lnTo>
                        <a:pt x="444562" y="1012346"/>
                      </a:lnTo>
                      <a:lnTo>
                        <a:pt x="447344" y="1012210"/>
                      </a:lnTo>
                      <a:lnTo>
                        <a:pt x="449841" y="1013188"/>
                      </a:lnTo>
                      <a:lnTo>
                        <a:pt x="452437" y="1014215"/>
                      </a:lnTo>
                      <a:lnTo>
                        <a:pt x="455849" y="1013200"/>
                      </a:lnTo>
                      <a:lnTo>
                        <a:pt x="456183" y="1012767"/>
                      </a:lnTo>
                      <a:lnTo>
                        <a:pt x="457641" y="1010861"/>
                      </a:lnTo>
                      <a:lnTo>
                        <a:pt x="458235" y="1010081"/>
                      </a:lnTo>
                      <a:lnTo>
                        <a:pt x="458470" y="1009771"/>
                      </a:lnTo>
                      <a:lnTo>
                        <a:pt x="464700" y="1007407"/>
                      </a:lnTo>
                      <a:lnTo>
                        <a:pt x="466814" y="1006231"/>
                      </a:lnTo>
                      <a:lnTo>
                        <a:pt x="469064" y="1004980"/>
                      </a:lnTo>
                      <a:lnTo>
                        <a:pt x="469954" y="1004993"/>
                      </a:lnTo>
                      <a:lnTo>
                        <a:pt x="472377" y="1005104"/>
                      </a:lnTo>
                      <a:lnTo>
                        <a:pt x="473143" y="1005141"/>
                      </a:lnTo>
                      <a:lnTo>
                        <a:pt x="477037" y="1005327"/>
                      </a:lnTo>
                      <a:lnTo>
                        <a:pt x="479806" y="1005785"/>
                      </a:lnTo>
                      <a:lnTo>
                        <a:pt x="480412" y="1005884"/>
                      </a:lnTo>
                      <a:lnTo>
                        <a:pt x="480857" y="1005946"/>
                      </a:lnTo>
                      <a:lnTo>
                        <a:pt x="482192" y="1006169"/>
                      </a:lnTo>
                      <a:lnTo>
                        <a:pt x="483527" y="1006317"/>
                      </a:lnTo>
                      <a:lnTo>
                        <a:pt x="483700" y="1006330"/>
                      </a:lnTo>
                      <a:lnTo>
                        <a:pt x="487063" y="1006701"/>
                      </a:lnTo>
                      <a:lnTo>
                        <a:pt x="487458" y="1006515"/>
                      </a:lnTo>
                      <a:lnTo>
                        <a:pt x="487743" y="1006379"/>
                      </a:lnTo>
                      <a:lnTo>
                        <a:pt x="491130" y="1004820"/>
                      </a:lnTo>
                      <a:lnTo>
                        <a:pt x="492329" y="1003334"/>
                      </a:lnTo>
                      <a:lnTo>
                        <a:pt x="492712" y="1002839"/>
                      </a:lnTo>
                      <a:lnTo>
                        <a:pt x="494900" y="1000103"/>
                      </a:lnTo>
                      <a:lnTo>
                        <a:pt x="496359" y="998283"/>
                      </a:lnTo>
                      <a:lnTo>
                        <a:pt x="496446" y="997776"/>
                      </a:lnTo>
                      <a:lnTo>
                        <a:pt x="496557" y="997033"/>
                      </a:lnTo>
                      <a:lnTo>
                        <a:pt x="496816" y="995337"/>
                      </a:lnTo>
                      <a:lnTo>
                        <a:pt x="497335" y="995164"/>
                      </a:lnTo>
                      <a:lnTo>
                        <a:pt x="498090" y="994892"/>
                      </a:lnTo>
                      <a:lnTo>
                        <a:pt x="498263" y="994830"/>
                      </a:lnTo>
                      <a:lnTo>
                        <a:pt x="499004" y="994557"/>
                      </a:lnTo>
                      <a:lnTo>
                        <a:pt x="501897" y="994706"/>
                      </a:lnTo>
                      <a:lnTo>
                        <a:pt x="502058" y="994706"/>
                      </a:lnTo>
                      <a:lnTo>
                        <a:pt x="504209" y="993802"/>
                      </a:lnTo>
                      <a:lnTo>
                        <a:pt x="505457" y="993270"/>
                      </a:lnTo>
                      <a:lnTo>
                        <a:pt x="506310" y="992911"/>
                      </a:lnTo>
                      <a:lnTo>
                        <a:pt x="507720" y="992304"/>
                      </a:lnTo>
                      <a:lnTo>
                        <a:pt x="508350" y="992057"/>
                      </a:lnTo>
                      <a:lnTo>
                        <a:pt x="511391" y="990819"/>
                      </a:lnTo>
                      <a:lnTo>
                        <a:pt x="516126" y="988888"/>
                      </a:lnTo>
                      <a:lnTo>
                        <a:pt x="519686" y="988838"/>
                      </a:lnTo>
                      <a:lnTo>
                        <a:pt x="520502" y="988826"/>
                      </a:lnTo>
                      <a:lnTo>
                        <a:pt x="520712" y="988813"/>
                      </a:lnTo>
                      <a:lnTo>
                        <a:pt x="521602" y="988405"/>
                      </a:lnTo>
                      <a:lnTo>
                        <a:pt x="525719" y="986449"/>
                      </a:lnTo>
                      <a:lnTo>
                        <a:pt x="526176" y="986239"/>
                      </a:lnTo>
                      <a:lnTo>
                        <a:pt x="526362" y="986140"/>
                      </a:lnTo>
                      <a:lnTo>
                        <a:pt x="527758" y="984778"/>
                      </a:lnTo>
                      <a:lnTo>
                        <a:pt x="528068" y="984468"/>
                      </a:lnTo>
                      <a:lnTo>
                        <a:pt x="529452" y="983094"/>
                      </a:lnTo>
                      <a:lnTo>
                        <a:pt x="531208" y="981349"/>
                      </a:lnTo>
                      <a:lnTo>
                        <a:pt x="532889" y="981646"/>
                      </a:lnTo>
                      <a:lnTo>
                        <a:pt x="533643" y="981770"/>
                      </a:lnTo>
                      <a:lnTo>
                        <a:pt x="533865" y="981745"/>
                      </a:lnTo>
                      <a:lnTo>
                        <a:pt x="534644" y="981646"/>
                      </a:lnTo>
                      <a:lnTo>
                        <a:pt x="537055" y="981349"/>
                      </a:lnTo>
                      <a:lnTo>
                        <a:pt x="540009" y="980978"/>
                      </a:lnTo>
                      <a:lnTo>
                        <a:pt x="540442" y="980891"/>
                      </a:lnTo>
                      <a:lnTo>
                        <a:pt x="540677" y="980631"/>
                      </a:lnTo>
                      <a:lnTo>
                        <a:pt x="543668" y="977239"/>
                      </a:lnTo>
                      <a:lnTo>
                        <a:pt x="543965" y="971693"/>
                      </a:lnTo>
                      <a:lnTo>
                        <a:pt x="543990" y="971347"/>
                      </a:lnTo>
                      <a:lnTo>
                        <a:pt x="543879" y="970604"/>
                      </a:lnTo>
                      <a:lnTo>
                        <a:pt x="543792" y="970084"/>
                      </a:lnTo>
                      <a:lnTo>
                        <a:pt x="543310" y="966878"/>
                      </a:lnTo>
                      <a:lnTo>
                        <a:pt x="543223" y="966283"/>
                      </a:lnTo>
                      <a:lnTo>
                        <a:pt x="543112" y="965565"/>
                      </a:lnTo>
                      <a:lnTo>
                        <a:pt x="542630" y="962409"/>
                      </a:lnTo>
                      <a:lnTo>
                        <a:pt x="544670" y="959747"/>
                      </a:lnTo>
                      <a:lnTo>
                        <a:pt x="544793" y="959586"/>
                      </a:lnTo>
                      <a:lnTo>
                        <a:pt x="544979" y="959326"/>
                      </a:lnTo>
                      <a:lnTo>
                        <a:pt x="545399" y="958720"/>
                      </a:lnTo>
                      <a:lnTo>
                        <a:pt x="548045" y="955056"/>
                      </a:lnTo>
                      <a:lnTo>
                        <a:pt x="548688" y="954165"/>
                      </a:lnTo>
                      <a:lnTo>
                        <a:pt x="552692" y="948581"/>
                      </a:lnTo>
                      <a:lnTo>
                        <a:pt x="552891" y="948309"/>
                      </a:lnTo>
                      <a:lnTo>
                        <a:pt x="553459" y="947504"/>
                      </a:lnTo>
                      <a:lnTo>
                        <a:pt x="557872" y="943419"/>
                      </a:lnTo>
                      <a:lnTo>
                        <a:pt x="558404" y="942924"/>
                      </a:lnTo>
                      <a:lnTo>
                        <a:pt x="558404" y="939495"/>
                      </a:lnTo>
                      <a:lnTo>
                        <a:pt x="558404" y="938381"/>
                      </a:lnTo>
                      <a:lnTo>
                        <a:pt x="558404" y="937688"/>
                      </a:lnTo>
                      <a:lnTo>
                        <a:pt x="558404" y="937515"/>
                      </a:lnTo>
                      <a:lnTo>
                        <a:pt x="558404" y="937180"/>
                      </a:lnTo>
                      <a:lnTo>
                        <a:pt x="558231" y="934061"/>
                      </a:lnTo>
                      <a:lnTo>
                        <a:pt x="557922" y="928701"/>
                      </a:lnTo>
                      <a:lnTo>
                        <a:pt x="558379" y="927252"/>
                      </a:lnTo>
                      <a:lnTo>
                        <a:pt x="558565" y="926671"/>
                      </a:lnTo>
                      <a:lnTo>
                        <a:pt x="558800" y="925940"/>
                      </a:lnTo>
                      <a:lnTo>
                        <a:pt x="559047" y="925136"/>
                      </a:lnTo>
                      <a:lnTo>
                        <a:pt x="561136" y="921323"/>
                      </a:lnTo>
                      <a:lnTo>
                        <a:pt x="560926" y="920976"/>
                      </a:lnTo>
                      <a:lnTo>
                        <a:pt x="560604" y="920493"/>
                      </a:lnTo>
                      <a:lnTo>
                        <a:pt x="560308" y="920023"/>
                      </a:lnTo>
                      <a:lnTo>
                        <a:pt x="558540" y="917262"/>
                      </a:lnTo>
                      <a:lnTo>
                        <a:pt x="558107" y="915542"/>
                      </a:lnTo>
                      <a:lnTo>
                        <a:pt x="557675" y="913846"/>
                      </a:lnTo>
                      <a:lnTo>
                        <a:pt x="557563" y="913400"/>
                      </a:lnTo>
                      <a:lnTo>
                        <a:pt x="556995" y="911147"/>
                      </a:lnTo>
                      <a:lnTo>
                        <a:pt x="557217" y="906926"/>
                      </a:lnTo>
                      <a:lnTo>
                        <a:pt x="559665" y="902222"/>
                      </a:lnTo>
                      <a:lnTo>
                        <a:pt x="560098" y="901615"/>
                      </a:lnTo>
                      <a:lnTo>
                        <a:pt x="560419" y="901157"/>
                      </a:lnTo>
                      <a:lnTo>
                        <a:pt x="560641" y="900848"/>
                      </a:lnTo>
                      <a:lnTo>
                        <a:pt x="566007" y="893222"/>
                      </a:lnTo>
                      <a:lnTo>
                        <a:pt x="566316" y="892789"/>
                      </a:lnTo>
                      <a:lnTo>
                        <a:pt x="566637" y="892331"/>
                      </a:lnTo>
                      <a:lnTo>
                        <a:pt x="566822" y="892071"/>
                      </a:lnTo>
                      <a:lnTo>
                        <a:pt x="567478" y="891143"/>
                      </a:lnTo>
                      <a:lnTo>
                        <a:pt x="567762" y="889236"/>
                      </a:lnTo>
                      <a:lnTo>
                        <a:pt x="567824" y="888840"/>
                      </a:lnTo>
                      <a:lnTo>
                        <a:pt x="567972" y="887874"/>
                      </a:lnTo>
                      <a:lnTo>
                        <a:pt x="568356" y="887268"/>
                      </a:lnTo>
                      <a:lnTo>
                        <a:pt x="568763" y="886674"/>
                      </a:lnTo>
                      <a:lnTo>
                        <a:pt x="568936" y="886414"/>
                      </a:lnTo>
                      <a:lnTo>
                        <a:pt x="571050" y="883344"/>
                      </a:lnTo>
                      <a:lnTo>
                        <a:pt x="571149" y="883158"/>
                      </a:lnTo>
                      <a:lnTo>
                        <a:pt x="571730" y="882292"/>
                      </a:lnTo>
                      <a:lnTo>
                        <a:pt x="571743" y="879655"/>
                      </a:lnTo>
                      <a:lnTo>
                        <a:pt x="571743" y="879135"/>
                      </a:lnTo>
                      <a:lnTo>
                        <a:pt x="571780" y="875656"/>
                      </a:lnTo>
                      <a:lnTo>
                        <a:pt x="571248" y="873812"/>
                      </a:lnTo>
                      <a:lnTo>
                        <a:pt x="570160" y="873329"/>
                      </a:lnTo>
                      <a:lnTo>
                        <a:pt x="569802" y="873181"/>
                      </a:lnTo>
                      <a:lnTo>
                        <a:pt x="569431" y="873007"/>
                      </a:lnTo>
                      <a:lnTo>
                        <a:pt x="566650" y="871769"/>
                      </a:lnTo>
                      <a:lnTo>
                        <a:pt x="562125" y="870370"/>
                      </a:lnTo>
                      <a:lnTo>
                        <a:pt x="561989" y="870272"/>
                      </a:lnTo>
                      <a:lnTo>
                        <a:pt x="561618" y="870185"/>
                      </a:lnTo>
                      <a:lnTo>
                        <a:pt x="561383" y="870148"/>
                      </a:lnTo>
                      <a:lnTo>
                        <a:pt x="556154" y="868526"/>
                      </a:lnTo>
                      <a:lnTo>
                        <a:pt x="554053" y="867734"/>
                      </a:lnTo>
                      <a:lnTo>
                        <a:pt x="552891" y="867301"/>
                      </a:lnTo>
                      <a:lnTo>
                        <a:pt x="548972" y="865815"/>
                      </a:lnTo>
                      <a:lnTo>
                        <a:pt x="547624" y="865307"/>
                      </a:lnTo>
                      <a:lnTo>
                        <a:pt x="546920" y="865048"/>
                      </a:lnTo>
                      <a:lnTo>
                        <a:pt x="545819" y="864292"/>
                      </a:lnTo>
                      <a:lnTo>
                        <a:pt x="543594" y="862770"/>
                      </a:lnTo>
                      <a:lnTo>
                        <a:pt x="543174" y="862027"/>
                      </a:lnTo>
                      <a:lnTo>
                        <a:pt x="540912" y="858016"/>
                      </a:lnTo>
                      <a:lnTo>
                        <a:pt x="540442" y="857174"/>
                      </a:lnTo>
                      <a:lnTo>
                        <a:pt x="536956" y="851876"/>
                      </a:lnTo>
                      <a:lnTo>
                        <a:pt x="527907" y="844783"/>
                      </a:lnTo>
                      <a:lnTo>
                        <a:pt x="527400" y="844313"/>
                      </a:lnTo>
                      <a:lnTo>
                        <a:pt x="527215" y="844139"/>
                      </a:lnTo>
                      <a:lnTo>
                        <a:pt x="526275" y="843273"/>
                      </a:lnTo>
                      <a:lnTo>
                        <a:pt x="526077" y="843087"/>
                      </a:lnTo>
                      <a:lnTo>
                        <a:pt x="525904" y="842926"/>
                      </a:lnTo>
                      <a:lnTo>
                        <a:pt x="523790" y="840958"/>
                      </a:lnTo>
                      <a:lnTo>
                        <a:pt x="523123" y="840327"/>
                      </a:lnTo>
                      <a:lnTo>
                        <a:pt x="522616" y="838854"/>
                      </a:lnTo>
                      <a:lnTo>
                        <a:pt x="522505" y="838519"/>
                      </a:lnTo>
                      <a:lnTo>
                        <a:pt x="521429" y="835350"/>
                      </a:lnTo>
                      <a:lnTo>
                        <a:pt x="519587" y="829891"/>
                      </a:lnTo>
                      <a:lnTo>
                        <a:pt x="518981" y="817475"/>
                      </a:lnTo>
                      <a:lnTo>
                        <a:pt x="519427" y="812387"/>
                      </a:lnTo>
                      <a:lnTo>
                        <a:pt x="519785" y="808153"/>
                      </a:lnTo>
                      <a:lnTo>
                        <a:pt x="520094" y="807633"/>
                      </a:lnTo>
                      <a:lnTo>
                        <a:pt x="520181" y="807497"/>
                      </a:lnTo>
                      <a:lnTo>
                        <a:pt x="522208" y="804044"/>
                      </a:lnTo>
                      <a:lnTo>
                        <a:pt x="522826" y="803722"/>
                      </a:lnTo>
                      <a:lnTo>
                        <a:pt x="526226" y="801939"/>
                      </a:lnTo>
                      <a:lnTo>
                        <a:pt x="526411" y="801840"/>
                      </a:lnTo>
                      <a:lnTo>
                        <a:pt x="537179" y="800553"/>
                      </a:lnTo>
                      <a:lnTo>
                        <a:pt x="541097" y="799315"/>
                      </a:lnTo>
                      <a:lnTo>
                        <a:pt x="542939" y="798721"/>
                      </a:lnTo>
                      <a:lnTo>
                        <a:pt x="545004" y="797235"/>
                      </a:lnTo>
                      <a:lnTo>
                        <a:pt x="546870" y="795898"/>
                      </a:lnTo>
                      <a:lnTo>
                        <a:pt x="547859" y="794165"/>
                      </a:lnTo>
                      <a:lnTo>
                        <a:pt x="547983" y="793955"/>
                      </a:lnTo>
                      <a:lnTo>
                        <a:pt x="550962" y="788780"/>
                      </a:lnTo>
                      <a:lnTo>
                        <a:pt x="551073" y="788582"/>
                      </a:lnTo>
                      <a:lnTo>
                        <a:pt x="552779" y="785624"/>
                      </a:lnTo>
                      <a:lnTo>
                        <a:pt x="553484" y="783370"/>
                      </a:lnTo>
                      <a:lnTo>
                        <a:pt x="553817" y="782318"/>
                      </a:lnTo>
                      <a:lnTo>
                        <a:pt x="552408" y="778159"/>
                      </a:lnTo>
                      <a:lnTo>
                        <a:pt x="551840" y="776921"/>
                      </a:lnTo>
                      <a:lnTo>
                        <a:pt x="551753" y="776735"/>
                      </a:lnTo>
                      <a:lnTo>
                        <a:pt x="551073" y="775250"/>
                      </a:lnTo>
                      <a:lnTo>
                        <a:pt x="550999" y="775089"/>
                      </a:lnTo>
                      <a:lnTo>
                        <a:pt x="549466" y="771722"/>
                      </a:lnTo>
                      <a:lnTo>
                        <a:pt x="549442" y="769073"/>
                      </a:lnTo>
                      <a:lnTo>
                        <a:pt x="549429" y="768330"/>
                      </a:lnTo>
                      <a:lnTo>
                        <a:pt x="549404" y="766684"/>
                      </a:lnTo>
                      <a:lnTo>
                        <a:pt x="550208" y="764752"/>
                      </a:lnTo>
                      <a:lnTo>
                        <a:pt x="550604" y="763552"/>
                      </a:lnTo>
                      <a:lnTo>
                        <a:pt x="550727" y="763230"/>
                      </a:lnTo>
                      <a:lnTo>
                        <a:pt x="551803" y="760395"/>
                      </a:lnTo>
                      <a:lnTo>
                        <a:pt x="552173" y="759429"/>
                      </a:lnTo>
                      <a:lnTo>
                        <a:pt x="552248" y="759244"/>
                      </a:lnTo>
                      <a:lnTo>
                        <a:pt x="552470" y="758650"/>
                      </a:lnTo>
                      <a:lnTo>
                        <a:pt x="553101" y="757659"/>
                      </a:lnTo>
                      <a:lnTo>
                        <a:pt x="554423" y="755567"/>
                      </a:lnTo>
                      <a:lnTo>
                        <a:pt x="554658" y="755196"/>
                      </a:lnTo>
                      <a:lnTo>
                        <a:pt x="554992" y="754676"/>
                      </a:lnTo>
                      <a:lnTo>
                        <a:pt x="561544" y="755010"/>
                      </a:lnTo>
                      <a:lnTo>
                        <a:pt x="561643" y="754899"/>
                      </a:lnTo>
                      <a:lnTo>
                        <a:pt x="562261" y="754280"/>
                      </a:lnTo>
                      <a:lnTo>
                        <a:pt x="562422" y="754119"/>
                      </a:lnTo>
                      <a:lnTo>
                        <a:pt x="563621" y="752906"/>
                      </a:lnTo>
                      <a:lnTo>
                        <a:pt x="566723" y="749935"/>
                      </a:lnTo>
                      <a:lnTo>
                        <a:pt x="568442" y="749254"/>
                      </a:lnTo>
                      <a:lnTo>
                        <a:pt x="568813" y="749118"/>
                      </a:lnTo>
                      <a:lnTo>
                        <a:pt x="569147" y="748981"/>
                      </a:lnTo>
                      <a:lnTo>
                        <a:pt x="571322" y="748140"/>
                      </a:lnTo>
                      <a:lnTo>
                        <a:pt x="571780" y="747966"/>
                      </a:lnTo>
                      <a:lnTo>
                        <a:pt x="572225" y="747632"/>
                      </a:lnTo>
                      <a:lnTo>
                        <a:pt x="574870" y="745602"/>
                      </a:lnTo>
                      <a:lnTo>
                        <a:pt x="575637" y="744946"/>
                      </a:lnTo>
                      <a:lnTo>
                        <a:pt x="575735" y="744859"/>
                      </a:lnTo>
                      <a:lnTo>
                        <a:pt x="575896" y="744711"/>
                      </a:lnTo>
                      <a:lnTo>
                        <a:pt x="578727" y="742272"/>
                      </a:lnTo>
                      <a:lnTo>
                        <a:pt x="579012" y="742037"/>
                      </a:lnTo>
                      <a:lnTo>
                        <a:pt x="585934" y="741752"/>
                      </a:lnTo>
                      <a:lnTo>
                        <a:pt x="586156" y="741517"/>
                      </a:lnTo>
                      <a:lnTo>
                        <a:pt x="586391" y="741269"/>
                      </a:lnTo>
                      <a:lnTo>
                        <a:pt x="587677" y="739945"/>
                      </a:lnTo>
                      <a:lnTo>
                        <a:pt x="588110" y="739215"/>
                      </a:lnTo>
                      <a:lnTo>
                        <a:pt x="588196" y="739066"/>
                      </a:lnTo>
                      <a:lnTo>
                        <a:pt x="588555" y="738459"/>
                      </a:lnTo>
                      <a:lnTo>
                        <a:pt x="589124" y="737506"/>
                      </a:lnTo>
                      <a:lnTo>
                        <a:pt x="589593" y="736503"/>
                      </a:lnTo>
                      <a:lnTo>
                        <a:pt x="593920" y="727182"/>
                      </a:lnTo>
                      <a:lnTo>
                        <a:pt x="593982" y="727046"/>
                      </a:lnTo>
                      <a:lnTo>
                        <a:pt x="594427" y="726897"/>
                      </a:lnTo>
                      <a:lnTo>
                        <a:pt x="596565" y="726192"/>
                      </a:lnTo>
                      <a:lnTo>
                        <a:pt x="596912" y="726080"/>
                      </a:lnTo>
                      <a:lnTo>
                        <a:pt x="597270" y="725956"/>
                      </a:lnTo>
                      <a:lnTo>
                        <a:pt x="601349" y="724595"/>
                      </a:lnTo>
                      <a:lnTo>
                        <a:pt x="601733" y="724211"/>
                      </a:lnTo>
                      <a:lnTo>
                        <a:pt x="601844" y="724112"/>
                      </a:lnTo>
                      <a:lnTo>
                        <a:pt x="602277" y="723679"/>
                      </a:lnTo>
                      <a:lnTo>
                        <a:pt x="603785" y="722206"/>
                      </a:lnTo>
                      <a:lnTo>
                        <a:pt x="605442" y="717935"/>
                      </a:lnTo>
                      <a:lnTo>
                        <a:pt x="607629" y="712327"/>
                      </a:lnTo>
                      <a:lnTo>
                        <a:pt x="607667" y="712092"/>
                      </a:lnTo>
                      <a:lnTo>
                        <a:pt x="608272" y="708650"/>
                      </a:lnTo>
                      <a:lnTo>
                        <a:pt x="608606" y="706707"/>
                      </a:lnTo>
                      <a:lnTo>
                        <a:pt x="609323" y="704355"/>
                      </a:lnTo>
                      <a:lnTo>
                        <a:pt x="609446" y="703971"/>
                      </a:lnTo>
                      <a:lnTo>
                        <a:pt x="610226" y="701434"/>
                      </a:lnTo>
                      <a:lnTo>
                        <a:pt x="611214" y="699663"/>
                      </a:lnTo>
                      <a:lnTo>
                        <a:pt x="612784" y="696853"/>
                      </a:lnTo>
                      <a:lnTo>
                        <a:pt x="614589" y="695591"/>
                      </a:lnTo>
                      <a:lnTo>
                        <a:pt x="615504" y="694959"/>
                      </a:lnTo>
                      <a:lnTo>
                        <a:pt x="618261" y="693040"/>
                      </a:lnTo>
                      <a:lnTo>
                        <a:pt x="622093" y="689252"/>
                      </a:lnTo>
                      <a:lnTo>
                        <a:pt x="622810" y="688547"/>
                      </a:lnTo>
                      <a:lnTo>
                        <a:pt x="625938" y="685564"/>
                      </a:lnTo>
                      <a:lnTo>
                        <a:pt x="626420" y="685427"/>
                      </a:lnTo>
                      <a:lnTo>
                        <a:pt x="630623" y="684239"/>
                      </a:lnTo>
                      <a:lnTo>
                        <a:pt x="634925" y="683830"/>
                      </a:lnTo>
                      <a:lnTo>
                        <a:pt x="635197" y="683731"/>
                      </a:lnTo>
                      <a:lnTo>
                        <a:pt x="639635" y="682184"/>
                      </a:lnTo>
                      <a:lnTo>
                        <a:pt x="642045" y="681020"/>
                      </a:lnTo>
                      <a:lnTo>
                        <a:pt x="646075" y="679065"/>
                      </a:lnTo>
                      <a:lnTo>
                        <a:pt x="646804" y="678433"/>
                      </a:lnTo>
                      <a:lnTo>
                        <a:pt x="647584" y="677765"/>
                      </a:lnTo>
                      <a:lnTo>
                        <a:pt x="647929" y="677468"/>
                      </a:lnTo>
                      <a:lnTo>
                        <a:pt x="648844" y="676700"/>
                      </a:lnTo>
                      <a:lnTo>
                        <a:pt x="649203" y="676391"/>
                      </a:lnTo>
                      <a:lnTo>
                        <a:pt x="652924" y="674088"/>
                      </a:lnTo>
                      <a:lnTo>
                        <a:pt x="653084" y="674039"/>
                      </a:lnTo>
                      <a:lnTo>
                        <a:pt x="655693" y="673259"/>
                      </a:lnTo>
                      <a:lnTo>
                        <a:pt x="662010" y="671402"/>
                      </a:lnTo>
                      <a:lnTo>
                        <a:pt x="662356" y="671043"/>
                      </a:lnTo>
                      <a:lnTo>
                        <a:pt x="662813" y="670548"/>
                      </a:lnTo>
                      <a:lnTo>
                        <a:pt x="663555" y="669755"/>
                      </a:lnTo>
                      <a:lnTo>
                        <a:pt x="663926" y="669372"/>
                      </a:lnTo>
                      <a:lnTo>
                        <a:pt x="664816" y="668406"/>
                      </a:lnTo>
                      <a:lnTo>
                        <a:pt x="667288" y="667960"/>
                      </a:lnTo>
                      <a:lnTo>
                        <a:pt x="668821" y="667676"/>
                      </a:lnTo>
                      <a:lnTo>
                        <a:pt x="670960" y="664952"/>
                      </a:lnTo>
                      <a:lnTo>
                        <a:pt x="671121" y="664544"/>
                      </a:lnTo>
                      <a:lnTo>
                        <a:pt x="671825" y="662675"/>
                      </a:lnTo>
                      <a:lnTo>
                        <a:pt x="671912" y="662439"/>
                      </a:lnTo>
                      <a:lnTo>
                        <a:pt x="672122" y="661870"/>
                      </a:lnTo>
                      <a:lnTo>
                        <a:pt x="672097" y="660372"/>
                      </a:lnTo>
                      <a:lnTo>
                        <a:pt x="672036" y="657773"/>
                      </a:lnTo>
                      <a:lnTo>
                        <a:pt x="673457" y="655223"/>
                      </a:lnTo>
                      <a:lnTo>
                        <a:pt x="674248" y="653799"/>
                      </a:lnTo>
                      <a:lnTo>
                        <a:pt x="679366" y="650915"/>
                      </a:lnTo>
                      <a:lnTo>
                        <a:pt x="684459" y="648649"/>
                      </a:lnTo>
                      <a:lnTo>
                        <a:pt x="685621" y="645592"/>
                      </a:lnTo>
                      <a:lnTo>
                        <a:pt x="685189" y="645084"/>
                      </a:lnTo>
                      <a:lnTo>
                        <a:pt x="682840" y="642286"/>
                      </a:lnTo>
                      <a:lnTo>
                        <a:pt x="680874" y="637644"/>
                      </a:lnTo>
                      <a:lnTo>
                        <a:pt x="680528" y="636815"/>
                      </a:lnTo>
                      <a:lnTo>
                        <a:pt x="679490" y="634265"/>
                      </a:lnTo>
                      <a:lnTo>
                        <a:pt x="679094" y="633274"/>
                      </a:lnTo>
                      <a:lnTo>
                        <a:pt x="677932" y="630378"/>
                      </a:lnTo>
                      <a:lnTo>
                        <a:pt x="679057" y="626280"/>
                      </a:lnTo>
                      <a:lnTo>
                        <a:pt x="679626" y="624163"/>
                      </a:lnTo>
                      <a:lnTo>
                        <a:pt x="684608" y="618135"/>
                      </a:lnTo>
                      <a:lnTo>
                        <a:pt x="690121" y="613951"/>
                      </a:lnTo>
                      <a:lnTo>
                        <a:pt x="694287" y="610794"/>
                      </a:lnTo>
                      <a:lnTo>
                        <a:pt x="699714" y="608566"/>
                      </a:lnTo>
                      <a:lnTo>
                        <a:pt x="702397" y="607662"/>
                      </a:lnTo>
                      <a:lnTo>
                        <a:pt x="703756" y="607204"/>
                      </a:lnTo>
                      <a:lnTo>
                        <a:pt x="707156" y="604085"/>
                      </a:lnTo>
                      <a:lnTo>
                        <a:pt x="710160" y="598551"/>
                      </a:lnTo>
                      <a:lnTo>
                        <a:pt x="713312" y="595333"/>
                      </a:lnTo>
                      <a:lnTo>
                        <a:pt x="716390" y="592188"/>
                      </a:lnTo>
                      <a:lnTo>
                        <a:pt x="720198" y="588314"/>
                      </a:lnTo>
                      <a:lnTo>
                        <a:pt x="720791" y="587719"/>
                      </a:lnTo>
                      <a:lnTo>
                        <a:pt x="720989" y="586420"/>
                      </a:lnTo>
                      <a:lnTo>
                        <a:pt x="721335" y="584266"/>
                      </a:lnTo>
                      <a:lnTo>
                        <a:pt x="720309" y="581233"/>
                      </a:lnTo>
                      <a:lnTo>
                        <a:pt x="719926" y="580057"/>
                      </a:lnTo>
                      <a:lnTo>
                        <a:pt x="715686" y="578559"/>
                      </a:lnTo>
                      <a:lnTo>
                        <a:pt x="709109" y="577247"/>
                      </a:lnTo>
                      <a:lnTo>
                        <a:pt x="705289" y="574189"/>
                      </a:lnTo>
                      <a:lnTo>
                        <a:pt x="697427" y="566477"/>
                      </a:lnTo>
                      <a:lnTo>
                        <a:pt x="692816" y="563172"/>
                      </a:lnTo>
                      <a:lnTo>
                        <a:pt x="689763" y="560981"/>
                      </a:lnTo>
                      <a:lnTo>
                        <a:pt x="686635" y="557651"/>
                      </a:lnTo>
                      <a:lnTo>
                        <a:pt x="685918" y="555942"/>
                      </a:lnTo>
                      <a:lnTo>
                        <a:pt x="684880" y="553429"/>
                      </a:lnTo>
                      <a:lnTo>
                        <a:pt x="685263" y="550223"/>
                      </a:lnTo>
                      <a:lnTo>
                        <a:pt x="685547" y="547760"/>
                      </a:lnTo>
                      <a:lnTo>
                        <a:pt x="705549" y="514609"/>
                      </a:lnTo>
                      <a:lnTo>
                        <a:pt x="706921" y="513594"/>
                      </a:lnTo>
                      <a:lnTo>
                        <a:pt x="710778" y="510771"/>
                      </a:lnTo>
                      <a:lnTo>
                        <a:pt x="712360" y="506736"/>
                      </a:lnTo>
                      <a:lnTo>
                        <a:pt x="713621" y="502378"/>
                      </a:lnTo>
                      <a:lnTo>
                        <a:pt x="713522" y="501883"/>
                      </a:lnTo>
                      <a:lnTo>
                        <a:pt x="713114" y="499803"/>
                      </a:lnTo>
                      <a:lnTo>
                        <a:pt x="710247" y="497006"/>
                      </a:lnTo>
                      <a:lnTo>
                        <a:pt x="709332" y="496114"/>
                      </a:lnTo>
                      <a:lnTo>
                        <a:pt x="701914" y="489900"/>
                      </a:lnTo>
                      <a:lnTo>
                        <a:pt x="700431" y="488662"/>
                      </a:lnTo>
                      <a:lnTo>
                        <a:pt x="699652" y="487771"/>
                      </a:lnTo>
                      <a:lnTo>
                        <a:pt x="696673" y="484329"/>
                      </a:lnTo>
                      <a:lnTo>
                        <a:pt x="696722" y="480480"/>
                      </a:lnTo>
                      <a:lnTo>
                        <a:pt x="696760" y="477372"/>
                      </a:lnTo>
                      <a:lnTo>
                        <a:pt x="698416" y="472062"/>
                      </a:lnTo>
                      <a:lnTo>
                        <a:pt x="698886" y="471084"/>
                      </a:lnTo>
                      <a:lnTo>
                        <a:pt x="699034" y="470799"/>
                      </a:lnTo>
                      <a:lnTo>
                        <a:pt x="701853" y="464956"/>
                      </a:lnTo>
                      <a:lnTo>
                        <a:pt x="702817" y="459943"/>
                      </a:lnTo>
                      <a:lnTo>
                        <a:pt x="702681" y="459534"/>
                      </a:lnTo>
                      <a:lnTo>
                        <a:pt x="702248" y="458321"/>
                      </a:lnTo>
                      <a:lnTo>
                        <a:pt x="698997" y="456885"/>
                      </a:lnTo>
                      <a:lnTo>
                        <a:pt x="693014" y="455189"/>
                      </a:lnTo>
                      <a:lnTo>
                        <a:pt x="692086" y="454929"/>
                      </a:lnTo>
                      <a:lnTo>
                        <a:pt x="691023" y="454459"/>
                      </a:lnTo>
                      <a:lnTo>
                        <a:pt x="685572" y="452045"/>
                      </a:lnTo>
                      <a:lnTo>
                        <a:pt x="676807" y="447452"/>
                      </a:lnTo>
                      <a:lnTo>
                        <a:pt x="673741" y="445051"/>
                      </a:lnTo>
                      <a:lnTo>
                        <a:pt x="672023" y="443714"/>
                      </a:lnTo>
                      <a:lnTo>
                        <a:pt x="670255" y="441659"/>
                      </a:lnTo>
                      <a:lnTo>
                        <a:pt x="668883" y="440062"/>
                      </a:lnTo>
                      <a:lnTo>
                        <a:pt x="668920" y="439604"/>
                      </a:lnTo>
                      <a:lnTo>
                        <a:pt x="669168" y="435321"/>
                      </a:lnTo>
                      <a:lnTo>
                        <a:pt x="671875" y="429119"/>
                      </a:lnTo>
                      <a:lnTo>
                        <a:pt x="680306" y="419067"/>
                      </a:lnTo>
                      <a:lnTo>
                        <a:pt x="680528" y="418807"/>
                      </a:lnTo>
                      <a:lnTo>
                        <a:pt x="682877" y="412915"/>
                      </a:lnTo>
                      <a:lnTo>
                        <a:pt x="682865" y="409795"/>
                      </a:lnTo>
                      <a:lnTo>
                        <a:pt x="682852" y="407839"/>
                      </a:lnTo>
                      <a:lnTo>
                        <a:pt x="678748" y="404658"/>
                      </a:lnTo>
                      <a:lnTo>
                        <a:pt x="675596" y="403272"/>
                      </a:lnTo>
                      <a:lnTo>
                        <a:pt x="670503" y="400622"/>
                      </a:lnTo>
                      <a:lnTo>
                        <a:pt x="668401" y="399521"/>
                      </a:lnTo>
                      <a:lnTo>
                        <a:pt x="664717" y="396277"/>
                      </a:lnTo>
                      <a:lnTo>
                        <a:pt x="663283" y="393145"/>
                      </a:lnTo>
                      <a:lnTo>
                        <a:pt x="663518" y="389184"/>
                      </a:lnTo>
                      <a:lnTo>
                        <a:pt x="665891" y="381682"/>
                      </a:lnTo>
                      <a:lnTo>
                        <a:pt x="666040" y="379244"/>
                      </a:lnTo>
                      <a:lnTo>
                        <a:pt x="660390" y="372460"/>
                      </a:lnTo>
                      <a:lnTo>
                        <a:pt x="659402" y="371259"/>
                      </a:lnTo>
                      <a:lnTo>
                        <a:pt x="658684" y="369241"/>
                      </a:lnTo>
                      <a:lnTo>
                        <a:pt x="657733" y="366592"/>
                      </a:lnTo>
                      <a:lnTo>
                        <a:pt x="648226" y="352356"/>
                      </a:lnTo>
                      <a:lnTo>
                        <a:pt x="644839" y="349435"/>
                      </a:lnTo>
                      <a:lnTo>
                        <a:pt x="643145" y="349348"/>
                      </a:lnTo>
                      <a:lnTo>
                        <a:pt x="641613" y="349262"/>
                      </a:lnTo>
                      <a:lnTo>
                        <a:pt x="639165" y="348952"/>
                      </a:lnTo>
                      <a:lnTo>
                        <a:pt x="637447" y="348742"/>
                      </a:lnTo>
                      <a:lnTo>
                        <a:pt x="636037" y="347504"/>
                      </a:lnTo>
                      <a:lnTo>
                        <a:pt x="633750" y="345498"/>
                      </a:lnTo>
                      <a:lnTo>
                        <a:pt x="633874" y="343369"/>
                      </a:lnTo>
                      <a:lnTo>
                        <a:pt x="634751" y="339445"/>
                      </a:lnTo>
                      <a:lnTo>
                        <a:pt x="634059" y="332067"/>
                      </a:lnTo>
                      <a:lnTo>
                        <a:pt x="633948" y="330854"/>
                      </a:lnTo>
                      <a:lnTo>
                        <a:pt x="633268" y="328848"/>
                      </a:lnTo>
                      <a:lnTo>
                        <a:pt x="632564" y="326806"/>
                      </a:lnTo>
                      <a:lnTo>
                        <a:pt x="628126" y="325358"/>
                      </a:lnTo>
                      <a:lnTo>
                        <a:pt x="625938" y="325432"/>
                      </a:lnTo>
                      <a:lnTo>
                        <a:pt x="624553" y="325481"/>
                      </a:lnTo>
                      <a:lnTo>
                        <a:pt x="619410" y="324912"/>
                      </a:lnTo>
                      <a:lnTo>
                        <a:pt x="615591" y="323798"/>
                      </a:lnTo>
                      <a:lnTo>
                        <a:pt x="612908" y="320988"/>
                      </a:lnTo>
                      <a:lnTo>
                        <a:pt x="610695" y="318673"/>
                      </a:lnTo>
                      <a:lnTo>
                        <a:pt x="606838" y="316259"/>
                      </a:lnTo>
                      <a:lnTo>
                        <a:pt x="605380" y="315343"/>
                      </a:lnTo>
                      <a:lnTo>
                        <a:pt x="598346" y="313771"/>
                      </a:lnTo>
                      <a:lnTo>
                        <a:pt x="596924" y="313102"/>
                      </a:lnTo>
                      <a:lnTo>
                        <a:pt x="596145" y="312743"/>
                      </a:lnTo>
                      <a:lnTo>
                        <a:pt x="594501" y="311010"/>
                      </a:lnTo>
                      <a:lnTo>
                        <a:pt x="588802" y="305044"/>
                      </a:lnTo>
                      <a:lnTo>
                        <a:pt x="584722" y="302704"/>
                      </a:lnTo>
                      <a:lnTo>
                        <a:pt x="583635" y="301813"/>
                      </a:lnTo>
                      <a:lnTo>
                        <a:pt x="582362" y="300798"/>
                      </a:lnTo>
                      <a:lnTo>
                        <a:pt x="580693" y="299448"/>
                      </a:lnTo>
                      <a:lnTo>
                        <a:pt x="579988" y="294831"/>
                      </a:lnTo>
                      <a:lnTo>
                        <a:pt x="582671" y="287329"/>
                      </a:lnTo>
                      <a:lnTo>
                        <a:pt x="583054" y="286896"/>
                      </a:lnTo>
                      <a:lnTo>
                        <a:pt x="588567" y="280607"/>
                      </a:lnTo>
                      <a:lnTo>
                        <a:pt x="592066" y="280025"/>
                      </a:lnTo>
                      <a:lnTo>
                        <a:pt x="592820" y="279902"/>
                      </a:lnTo>
                      <a:lnTo>
                        <a:pt x="593030" y="278998"/>
                      </a:lnTo>
                      <a:lnTo>
                        <a:pt x="593240" y="278094"/>
                      </a:lnTo>
                      <a:lnTo>
                        <a:pt x="592906" y="272586"/>
                      </a:lnTo>
                      <a:lnTo>
                        <a:pt x="593314" y="271051"/>
                      </a:lnTo>
                      <a:lnTo>
                        <a:pt x="593722" y="269565"/>
                      </a:lnTo>
                      <a:lnTo>
                        <a:pt x="594019" y="269355"/>
                      </a:lnTo>
                      <a:lnTo>
                        <a:pt x="596430" y="267572"/>
                      </a:lnTo>
                      <a:lnTo>
                        <a:pt x="604020" y="262658"/>
                      </a:lnTo>
                      <a:lnTo>
                        <a:pt x="605194" y="261903"/>
                      </a:lnTo>
                      <a:lnTo>
                        <a:pt x="607135" y="260764"/>
                      </a:lnTo>
                      <a:lnTo>
                        <a:pt x="612908" y="257409"/>
                      </a:lnTo>
                      <a:lnTo>
                        <a:pt x="618347" y="255280"/>
                      </a:lnTo>
                      <a:lnTo>
                        <a:pt x="621870" y="253893"/>
                      </a:lnTo>
                      <a:lnTo>
                        <a:pt x="623193" y="252965"/>
                      </a:lnTo>
                      <a:lnTo>
                        <a:pt x="623898" y="252470"/>
                      </a:lnTo>
                      <a:lnTo>
                        <a:pt x="625369" y="249499"/>
                      </a:lnTo>
                      <a:lnTo>
                        <a:pt x="626086" y="247308"/>
                      </a:lnTo>
                      <a:lnTo>
                        <a:pt x="627347" y="243495"/>
                      </a:lnTo>
                      <a:lnTo>
                        <a:pt x="628904" y="242765"/>
                      </a:lnTo>
                      <a:lnTo>
                        <a:pt x="629646" y="242430"/>
                      </a:lnTo>
                      <a:lnTo>
                        <a:pt x="629869" y="242381"/>
                      </a:lnTo>
                      <a:lnTo>
                        <a:pt x="634888" y="241477"/>
                      </a:lnTo>
                      <a:lnTo>
                        <a:pt x="639598" y="238667"/>
                      </a:lnTo>
                      <a:lnTo>
                        <a:pt x="645099" y="233455"/>
                      </a:lnTo>
                      <a:lnTo>
                        <a:pt x="649648" y="222104"/>
                      </a:lnTo>
                      <a:lnTo>
                        <a:pt x="651267" y="219863"/>
                      </a:lnTo>
                      <a:lnTo>
                        <a:pt x="651774" y="219158"/>
                      </a:lnTo>
                      <a:lnTo>
                        <a:pt x="653208" y="218861"/>
                      </a:lnTo>
                      <a:lnTo>
                        <a:pt x="656373" y="218180"/>
                      </a:lnTo>
                      <a:lnTo>
                        <a:pt x="656571" y="217994"/>
                      </a:lnTo>
                      <a:lnTo>
                        <a:pt x="657621" y="216929"/>
                      </a:lnTo>
                      <a:lnTo>
                        <a:pt x="659834" y="214701"/>
                      </a:lnTo>
                      <a:lnTo>
                        <a:pt x="664655" y="210071"/>
                      </a:lnTo>
                      <a:lnTo>
                        <a:pt x="675126" y="208796"/>
                      </a:lnTo>
                      <a:lnTo>
                        <a:pt x="675138" y="208450"/>
                      </a:lnTo>
                      <a:lnTo>
                        <a:pt x="675299" y="205751"/>
                      </a:lnTo>
                      <a:lnTo>
                        <a:pt x="676202" y="201530"/>
                      </a:lnTo>
                      <a:lnTo>
                        <a:pt x="679552" y="199871"/>
                      </a:lnTo>
                      <a:lnTo>
                        <a:pt x="689379" y="198559"/>
                      </a:lnTo>
                      <a:lnTo>
                        <a:pt x="690158" y="193942"/>
                      </a:lnTo>
                      <a:lnTo>
                        <a:pt x="690393" y="192518"/>
                      </a:lnTo>
                      <a:lnTo>
                        <a:pt x="686647" y="189881"/>
                      </a:lnTo>
                      <a:lnTo>
                        <a:pt x="685807" y="185734"/>
                      </a:lnTo>
                      <a:lnTo>
                        <a:pt x="685646" y="184942"/>
                      </a:lnTo>
                      <a:lnTo>
                        <a:pt x="688390" y="182652"/>
                      </a:lnTo>
                      <a:lnTo>
                        <a:pt x="696500" y="177589"/>
                      </a:lnTo>
                      <a:lnTo>
                        <a:pt x="702742" y="171213"/>
                      </a:lnTo>
                      <a:lnTo>
                        <a:pt x="704325" y="166435"/>
                      </a:lnTo>
                      <a:lnTo>
                        <a:pt x="705129" y="164021"/>
                      </a:lnTo>
                      <a:lnTo>
                        <a:pt x="705314" y="161100"/>
                      </a:lnTo>
                      <a:lnTo>
                        <a:pt x="705611" y="156111"/>
                      </a:lnTo>
                      <a:lnTo>
                        <a:pt x="707984" y="151877"/>
                      </a:lnTo>
                      <a:lnTo>
                        <a:pt x="709270" y="149600"/>
                      </a:lnTo>
                      <a:lnTo>
                        <a:pt x="710976" y="148993"/>
                      </a:lnTo>
                      <a:lnTo>
                        <a:pt x="715253" y="147470"/>
                      </a:lnTo>
                      <a:lnTo>
                        <a:pt x="720334" y="149575"/>
                      </a:lnTo>
                      <a:lnTo>
                        <a:pt x="724660" y="153474"/>
                      </a:lnTo>
                      <a:lnTo>
                        <a:pt x="730421" y="155009"/>
                      </a:lnTo>
                      <a:lnTo>
                        <a:pt x="733190" y="156507"/>
                      </a:lnTo>
                      <a:lnTo>
                        <a:pt x="735453" y="157720"/>
                      </a:lnTo>
                      <a:lnTo>
                        <a:pt x="740694" y="162214"/>
                      </a:lnTo>
                      <a:lnTo>
                        <a:pt x="745342" y="166200"/>
                      </a:lnTo>
                      <a:lnTo>
                        <a:pt x="748568" y="168478"/>
                      </a:lnTo>
                      <a:lnTo>
                        <a:pt x="756555" y="174135"/>
                      </a:lnTo>
                      <a:lnTo>
                        <a:pt x="761215" y="175286"/>
                      </a:lnTo>
                      <a:lnTo>
                        <a:pt x="761400" y="175336"/>
                      </a:lnTo>
                      <a:lnTo>
                        <a:pt x="762958" y="175720"/>
                      </a:lnTo>
                      <a:lnTo>
                        <a:pt x="765257" y="175843"/>
                      </a:lnTo>
                      <a:lnTo>
                        <a:pt x="766110" y="175893"/>
                      </a:lnTo>
                      <a:lnTo>
                        <a:pt x="770746" y="176153"/>
                      </a:lnTo>
                      <a:lnTo>
                        <a:pt x="773874" y="174890"/>
                      </a:lnTo>
                      <a:lnTo>
                        <a:pt x="774751" y="174544"/>
                      </a:lnTo>
                      <a:lnTo>
                        <a:pt x="775777" y="172130"/>
                      </a:lnTo>
                      <a:lnTo>
                        <a:pt x="777038" y="169171"/>
                      </a:lnTo>
                      <a:lnTo>
                        <a:pt x="776049" y="164244"/>
                      </a:lnTo>
                      <a:lnTo>
                        <a:pt x="772081" y="163514"/>
                      </a:lnTo>
                      <a:lnTo>
                        <a:pt x="766407" y="162486"/>
                      </a:lnTo>
                      <a:lnTo>
                        <a:pt x="763317" y="159874"/>
                      </a:lnTo>
                      <a:lnTo>
                        <a:pt x="763143" y="154947"/>
                      </a:lnTo>
                      <a:lnTo>
                        <a:pt x="763094" y="153140"/>
                      </a:lnTo>
                      <a:lnTo>
                        <a:pt x="763218" y="152236"/>
                      </a:lnTo>
                      <a:lnTo>
                        <a:pt x="764281" y="144660"/>
                      </a:lnTo>
                      <a:lnTo>
                        <a:pt x="767297" y="138124"/>
                      </a:lnTo>
                      <a:lnTo>
                        <a:pt x="782910" y="138384"/>
                      </a:lnTo>
                      <a:lnTo>
                        <a:pt x="786409" y="138285"/>
                      </a:lnTo>
                      <a:lnTo>
                        <a:pt x="790092" y="138174"/>
                      </a:lnTo>
                      <a:lnTo>
                        <a:pt x="792305" y="134027"/>
                      </a:lnTo>
                      <a:lnTo>
                        <a:pt x="792466" y="131601"/>
                      </a:lnTo>
                      <a:lnTo>
                        <a:pt x="795618" y="123232"/>
                      </a:lnTo>
                      <a:lnTo>
                        <a:pt x="796607" y="121375"/>
                      </a:lnTo>
                      <a:lnTo>
                        <a:pt x="797844" y="119085"/>
                      </a:lnTo>
                      <a:lnTo>
                        <a:pt x="806435" y="117129"/>
                      </a:lnTo>
                      <a:lnTo>
                        <a:pt x="808697" y="117067"/>
                      </a:lnTo>
                      <a:lnTo>
                        <a:pt x="820812" y="116733"/>
                      </a:lnTo>
                      <a:lnTo>
                        <a:pt x="834484" y="107140"/>
                      </a:lnTo>
                      <a:lnTo>
                        <a:pt x="842310" y="106731"/>
                      </a:lnTo>
                      <a:lnTo>
                        <a:pt x="845610" y="106570"/>
                      </a:lnTo>
                      <a:lnTo>
                        <a:pt x="848417" y="103673"/>
                      </a:lnTo>
                      <a:lnTo>
                        <a:pt x="845771" y="94364"/>
                      </a:lnTo>
                      <a:lnTo>
                        <a:pt x="846439" y="92173"/>
                      </a:lnTo>
                      <a:lnTo>
                        <a:pt x="847427" y="88967"/>
                      </a:lnTo>
                      <a:lnTo>
                        <a:pt x="851371" y="88596"/>
                      </a:lnTo>
                      <a:lnTo>
                        <a:pt x="854869" y="88200"/>
                      </a:lnTo>
                      <a:lnTo>
                        <a:pt x="858603" y="87791"/>
                      </a:lnTo>
                      <a:lnTo>
                        <a:pt x="862299" y="86479"/>
                      </a:lnTo>
                      <a:lnTo>
                        <a:pt x="865958" y="85167"/>
                      </a:lnTo>
                      <a:lnTo>
                        <a:pt x="870223" y="86095"/>
                      </a:lnTo>
                      <a:lnTo>
                        <a:pt x="873684" y="86850"/>
                      </a:lnTo>
                      <a:lnTo>
                        <a:pt x="875662" y="85885"/>
                      </a:lnTo>
                      <a:lnTo>
                        <a:pt x="880434" y="83582"/>
                      </a:lnTo>
                      <a:lnTo>
                        <a:pt x="878506" y="80685"/>
                      </a:lnTo>
                      <a:lnTo>
                        <a:pt x="877467" y="79138"/>
                      </a:lnTo>
                      <a:lnTo>
                        <a:pt x="877022" y="78012"/>
                      </a:lnTo>
                      <a:lnTo>
                        <a:pt x="875242" y="73506"/>
                      </a:lnTo>
                      <a:lnTo>
                        <a:pt x="884118" y="58168"/>
                      </a:lnTo>
                      <a:lnTo>
                        <a:pt x="886244" y="55556"/>
                      </a:lnTo>
                      <a:lnTo>
                        <a:pt x="888395" y="52932"/>
                      </a:lnTo>
                      <a:lnTo>
                        <a:pt x="895441" y="54058"/>
                      </a:lnTo>
                      <a:lnTo>
                        <a:pt x="906493" y="55841"/>
                      </a:lnTo>
                      <a:lnTo>
                        <a:pt x="909794" y="55420"/>
                      </a:lnTo>
                      <a:lnTo>
                        <a:pt x="912786" y="53476"/>
                      </a:lnTo>
                      <a:lnTo>
                        <a:pt x="913601" y="52944"/>
                      </a:lnTo>
                      <a:lnTo>
                        <a:pt x="916642" y="50951"/>
                      </a:lnTo>
                      <a:lnTo>
                        <a:pt x="923083" y="51347"/>
                      </a:lnTo>
                      <a:lnTo>
                        <a:pt x="925753" y="51508"/>
                      </a:lnTo>
                      <a:lnTo>
                        <a:pt x="932392" y="50072"/>
                      </a:lnTo>
                      <a:lnTo>
                        <a:pt x="938634" y="44959"/>
                      </a:lnTo>
                      <a:lnTo>
                        <a:pt x="952492" y="44799"/>
                      </a:lnTo>
                      <a:lnTo>
                        <a:pt x="963507" y="44662"/>
                      </a:lnTo>
                      <a:lnTo>
                        <a:pt x="963915" y="44411"/>
                      </a:lnTo>
                      <a:lnTo>
                        <a:pt x="966239" y="42995"/>
                      </a:lnTo>
                      <a:lnTo>
                        <a:pt x="967153" y="39389"/>
                      </a:lnTo>
                      <a:lnTo>
                        <a:pt x="972630" y="34352"/>
                      </a:lnTo>
                      <a:lnTo>
                        <a:pt x="978353" y="29097"/>
                      </a:lnTo>
                      <a:lnTo>
                        <a:pt x="980727" y="27827"/>
                      </a:lnTo>
                      <a:lnTo>
                        <a:pt x="984473" y="25815"/>
                      </a:lnTo>
                      <a:lnTo>
                        <a:pt x="1002373" y="22664"/>
                      </a:lnTo>
                      <a:lnTo>
                        <a:pt x="1003856" y="20314"/>
                      </a:lnTo>
                      <a:lnTo>
                        <a:pt x="1011125" y="19829"/>
                      </a:lnTo>
                      <a:lnTo>
                        <a:pt x="1012955" y="20269"/>
                      </a:lnTo>
                      <a:lnTo>
                        <a:pt x="1019729" y="21905"/>
                      </a:lnTo>
                      <a:lnTo>
                        <a:pt x="1024810" y="22228"/>
                      </a:lnTo>
                      <a:lnTo>
                        <a:pt x="1029557" y="22530"/>
                      </a:lnTo>
                      <a:lnTo>
                        <a:pt x="1034675" y="20914"/>
                      </a:lnTo>
                      <a:lnTo>
                        <a:pt x="1038890" y="19587"/>
                      </a:lnTo>
                      <a:lnTo>
                        <a:pt x="1040757" y="19883"/>
                      </a:lnTo>
                      <a:lnTo>
                        <a:pt x="1042636" y="20180"/>
                      </a:lnTo>
                      <a:lnTo>
                        <a:pt x="1046839" y="21251"/>
                      </a:lnTo>
                      <a:lnTo>
                        <a:pt x="1048236" y="21604"/>
                      </a:lnTo>
                      <a:lnTo>
                        <a:pt x="1052006" y="20782"/>
                      </a:lnTo>
                      <a:lnTo>
                        <a:pt x="1053243" y="20511"/>
                      </a:lnTo>
                      <a:lnTo>
                        <a:pt x="1061105" y="22083"/>
                      </a:lnTo>
                      <a:lnTo>
                        <a:pt x="1061871" y="22132"/>
                      </a:lnTo>
                      <a:lnTo>
                        <a:pt x="1074703" y="22968"/>
                      </a:lnTo>
                      <a:lnTo>
                        <a:pt x="1075370" y="22943"/>
                      </a:lnTo>
                      <a:lnTo>
                        <a:pt x="1076767" y="22890"/>
                      </a:lnTo>
                      <a:lnTo>
                        <a:pt x="1078139" y="22838"/>
                      </a:lnTo>
                      <a:lnTo>
                        <a:pt x="1082417" y="21679"/>
                      </a:lnTo>
                      <a:lnTo>
                        <a:pt x="1085495" y="20843"/>
                      </a:lnTo>
                      <a:lnTo>
                        <a:pt x="1086780" y="20927"/>
                      </a:lnTo>
                      <a:lnTo>
                        <a:pt x="1090415" y="21164"/>
                      </a:lnTo>
                      <a:lnTo>
                        <a:pt x="1091441" y="20549"/>
                      </a:lnTo>
                      <a:lnTo>
                        <a:pt x="1091997" y="20208"/>
                      </a:lnTo>
                      <a:lnTo>
                        <a:pt x="1097115" y="14402"/>
                      </a:lnTo>
                      <a:lnTo>
                        <a:pt x="1099069" y="12176"/>
                      </a:lnTo>
                      <a:lnTo>
                        <a:pt x="1103655" y="11771"/>
                      </a:lnTo>
                      <a:lnTo>
                        <a:pt x="1105348" y="12520"/>
                      </a:lnTo>
                      <a:lnTo>
                        <a:pt x="1112110" y="15520"/>
                      </a:lnTo>
                      <a:lnTo>
                        <a:pt x="1120801" y="16098"/>
                      </a:lnTo>
                      <a:lnTo>
                        <a:pt x="1121419" y="15630"/>
                      </a:lnTo>
                      <a:lnTo>
                        <a:pt x="1126846" y="11545"/>
                      </a:lnTo>
                      <a:lnTo>
                        <a:pt x="1130628" y="8840"/>
                      </a:lnTo>
                      <a:lnTo>
                        <a:pt x="1134090" y="6364"/>
                      </a:lnTo>
                      <a:lnTo>
                        <a:pt x="1136402" y="6520"/>
                      </a:lnTo>
                      <a:lnTo>
                        <a:pt x="1138998" y="6696"/>
                      </a:lnTo>
                      <a:lnTo>
                        <a:pt x="1144845" y="6880"/>
                      </a:lnTo>
                      <a:lnTo>
                        <a:pt x="1148863" y="7008"/>
                      </a:lnTo>
                      <a:lnTo>
                        <a:pt x="1152423" y="5730"/>
                      </a:lnTo>
                      <a:lnTo>
                        <a:pt x="1155501" y="4624"/>
                      </a:lnTo>
                      <a:lnTo>
                        <a:pt x="1160421" y="6055"/>
                      </a:lnTo>
                      <a:lnTo>
                        <a:pt x="1166651" y="7863"/>
                      </a:lnTo>
                      <a:lnTo>
                        <a:pt x="1167900" y="8147"/>
                      </a:lnTo>
                      <a:lnTo>
                        <a:pt x="1168889" y="8369"/>
                      </a:lnTo>
                      <a:lnTo>
                        <a:pt x="1171930" y="7472"/>
                      </a:lnTo>
                      <a:lnTo>
                        <a:pt x="1176677" y="6069"/>
                      </a:lnTo>
                      <a:lnTo>
                        <a:pt x="1181238" y="7000"/>
                      </a:lnTo>
                      <a:lnTo>
                        <a:pt x="1181906" y="7137"/>
                      </a:lnTo>
                      <a:lnTo>
                        <a:pt x="1190362" y="5948"/>
                      </a:lnTo>
                      <a:lnTo>
                        <a:pt x="1193737" y="6535"/>
                      </a:lnTo>
                      <a:lnTo>
                        <a:pt x="1198422" y="9694"/>
                      </a:lnTo>
                      <a:lnTo>
                        <a:pt x="1200931" y="11639"/>
                      </a:lnTo>
                      <a:lnTo>
                        <a:pt x="1203577" y="11822"/>
                      </a:lnTo>
                      <a:lnTo>
                        <a:pt x="1206815" y="9623"/>
                      </a:lnTo>
                      <a:lnTo>
                        <a:pt x="1212341" y="7639"/>
                      </a:lnTo>
                      <a:lnTo>
                        <a:pt x="1215765" y="7877"/>
                      </a:lnTo>
                      <a:lnTo>
                        <a:pt x="1218473" y="9233"/>
                      </a:lnTo>
                      <a:lnTo>
                        <a:pt x="1220883" y="8314"/>
                      </a:lnTo>
                      <a:lnTo>
                        <a:pt x="1222998" y="7508"/>
                      </a:lnTo>
                      <a:lnTo>
                        <a:pt x="1227967" y="4064"/>
                      </a:lnTo>
                      <a:lnTo>
                        <a:pt x="1231045" y="3204"/>
                      </a:lnTo>
                      <a:lnTo>
                        <a:pt x="1232133" y="2898"/>
                      </a:lnTo>
                      <a:lnTo>
                        <a:pt x="1236138" y="3763"/>
                      </a:lnTo>
                      <a:lnTo>
                        <a:pt x="1237127" y="3955"/>
                      </a:lnTo>
                      <a:lnTo>
                        <a:pt x="1243222" y="5140"/>
                      </a:lnTo>
                      <a:lnTo>
                        <a:pt x="1248191" y="4308"/>
                      </a:lnTo>
                      <a:lnTo>
                        <a:pt x="1251801" y="3706"/>
                      </a:lnTo>
                      <a:lnTo>
                        <a:pt x="1256214" y="4019"/>
                      </a:lnTo>
                      <a:lnTo>
                        <a:pt x="1262692" y="4481"/>
                      </a:lnTo>
                      <a:lnTo>
                        <a:pt x="1264645" y="5033"/>
                      </a:lnTo>
                      <a:lnTo>
                        <a:pt x="1265449" y="5262"/>
                      </a:lnTo>
                      <a:lnTo>
                        <a:pt x="1267649" y="6678"/>
                      </a:lnTo>
                      <a:lnTo>
                        <a:pt x="1269009" y="7559"/>
                      </a:lnTo>
                      <a:lnTo>
                        <a:pt x="1275697" y="6289"/>
                      </a:lnTo>
                      <a:lnTo>
                        <a:pt x="1278305" y="5437"/>
                      </a:lnTo>
                      <a:lnTo>
                        <a:pt x="1283744" y="3658"/>
                      </a:lnTo>
                      <a:lnTo>
                        <a:pt x="1286118" y="1493"/>
                      </a:lnTo>
                      <a:lnTo>
                        <a:pt x="1289678" y="0"/>
                      </a:lnTo>
                      <a:lnTo>
                        <a:pt x="1295859" y="1030"/>
                      </a:lnTo>
                      <a:lnTo>
                        <a:pt x="1302089" y="1483"/>
                      </a:lnTo>
                      <a:lnTo>
                        <a:pt x="1309037" y="6638"/>
                      </a:lnTo>
                    </a:path>
                  </a:pathLst>
                </a:custGeom>
                <a:solidFill>
                  <a:srgbClr val="FEEAE1"/>
                </a:solidFill>
                <a:ln w="12352" cap="flat">
                  <a:solidFill>
                    <a:srgbClr val="000000"/>
                  </a:solidFill>
                  <a:prstDash val="solid"/>
                  <a:round/>
                </a:ln>
              </p:spPr>
              <p:txBody>
                <a:bodyPr rtlCol="0" anchor="ctr"/>
                <a:lstStyle/>
                <a:p>
                  <a:endParaRPr lang="LID4096"/>
                </a:p>
              </p:txBody>
            </p:sp>
            <p:sp>
              <p:nvSpPr>
                <p:cNvPr id="103" name="Freeform: Shape 102">
                  <a:extLst>
                    <a:ext uri="{FF2B5EF4-FFF2-40B4-BE49-F238E27FC236}">
                      <a16:creationId xmlns:a16="http://schemas.microsoft.com/office/drawing/2014/main" id="{8311FD77-4E57-0ECF-67DF-7B775FCF5EDB}"/>
                    </a:ext>
                  </a:extLst>
                </p:cNvPr>
                <p:cNvSpPr/>
                <p:nvPr/>
              </p:nvSpPr>
              <p:spPr>
                <a:xfrm>
                  <a:off x="8146092" y="4162149"/>
                  <a:ext cx="34044" cy="48884"/>
                </a:xfrm>
                <a:custGeom>
                  <a:avLst/>
                  <a:gdLst>
                    <a:gd name="connsiteX0" fmla="*/ 25886 w 34044"/>
                    <a:gd name="connsiteY0" fmla="*/ 48452 h 48884"/>
                    <a:gd name="connsiteX1" fmla="*/ 24378 w 34044"/>
                    <a:gd name="connsiteY1" fmla="*/ 48885 h 48884"/>
                    <a:gd name="connsiteX2" fmla="*/ 22511 w 34044"/>
                    <a:gd name="connsiteY2" fmla="*/ 48873 h 48884"/>
                    <a:gd name="connsiteX3" fmla="*/ 21003 w 34044"/>
                    <a:gd name="connsiteY3" fmla="*/ 48315 h 48884"/>
                    <a:gd name="connsiteX4" fmla="*/ 19680 w 34044"/>
                    <a:gd name="connsiteY4" fmla="*/ 47251 h 48884"/>
                    <a:gd name="connsiteX5" fmla="*/ 18543 w 34044"/>
                    <a:gd name="connsiteY5" fmla="*/ 45505 h 48884"/>
                    <a:gd name="connsiteX6" fmla="*/ 18197 w 34044"/>
                    <a:gd name="connsiteY6" fmla="*/ 43401 h 48884"/>
                    <a:gd name="connsiteX7" fmla="*/ 18036 w 34044"/>
                    <a:gd name="connsiteY7" fmla="*/ 38437 h 48884"/>
                    <a:gd name="connsiteX8" fmla="*/ 17925 w 34044"/>
                    <a:gd name="connsiteY8" fmla="*/ 34723 h 48884"/>
                    <a:gd name="connsiteX9" fmla="*/ 17566 w 34044"/>
                    <a:gd name="connsiteY9" fmla="*/ 33238 h 48884"/>
                    <a:gd name="connsiteX10" fmla="*/ 17146 w 34044"/>
                    <a:gd name="connsiteY10" fmla="*/ 32730 h 48884"/>
                    <a:gd name="connsiteX11" fmla="*/ 15279 w 34044"/>
                    <a:gd name="connsiteY11" fmla="*/ 32111 h 48884"/>
                    <a:gd name="connsiteX12" fmla="*/ 14624 w 34044"/>
                    <a:gd name="connsiteY12" fmla="*/ 31356 h 48884"/>
                    <a:gd name="connsiteX13" fmla="*/ 14031 w 34044"/>
                    <a:gd name="connsiteY13" fmla="*/ 29499 h 48884"/>
                    <a:gd name="connsiteX14" fmla="*/ 13734 w 34044"/>
                    <a:gd name="connsiteY14" fmla="*/ 28385 h 48884"/>
                    <a:gd name="connsiteX15" fmla="*/ 13005 w 34044"/>
                    <a:gd name="connsiteY15" fmla="*/ 27506 h 48884"/>
                    <a:gd name="connsiteX16" fmla="*/ 12288 w 34044"/>
                    <a:gd name="connsiteY16" fmla="*/ 26701 h 48884"/>
                    <a:gd name="connsiteX17" fmla="*/ 11014 w 34044"/>
                    <a:gd name="connsiteY17" fmla="*/ 25525 h 48884"/>
                    <a:gd name="connsiteX18" fmla="*/ 8789 w 34044"/>
                    <a:gd name="connsiteY18" fmla="*/ 23731 h 48884"/>
                    <a:gd name="connsiteX19" fmla="*/ 7034 w 34044"/>
                    <a:gd name="connsiteY19" fmla="*/ 22852 h 48884"/>
                    <a:gd name="connsiteX20" fmla="*/ 4747 w 34044"/>
                    <a:gd name="connsiteY20" fmla="*/ 21416 h 48884"/>
                    <a:gd name="connsiteX21" fmla="*/ 3709 w 34044"/>
                    <a:gd name="connsiteY21" fmla="*/ 20995 h 48884"/>
                    <a:gd name="connsiteX22" fmla="*/ 2287 w 34044"/>
                    <a:gd name="connsiteY22" fmla="*/ 20413 h 48884"/>
                    <a:gd name="connsiteX23" fmla="*/ 655 w 34044"/>
                    <a:gd name="connsiteY23" fmla="*/ 19286 h 48884"/>
                    <a:gd name="connsiteX24" fmla="*/ 0 w 34044"/>
                    <a:gd name="connsiteY24" fmla="*/ 18358 h 48884"/>
                    <a:gd name="connsiteX25" fmla="*/ 62 w 34044"/>
                    <a:gd name="connsiteY25" fmla="*/ 17492 h 48884"/>
                    <a:gd name="connsiteX26" fmla="*/ 371 w 34044"/>
                    <a:gd name="connsiteY26" fmla="*/ 16254 h 48884"/>
                    <a:gd name="connsiteX27" fmla="*/ 1397 w 34044"/>
                    <a:gd name="connsiteY27" fmla="*/ 14644 h 48884"/>
                    <a:gd name="connsiteX28" fmla="*/ 2621 w 34044"/>
                    <a:gd name="connsiteY28" fmla="*/ 12416 h 48884"/>
                    <a:gd name="connsiteX29" fmla="*/ 3535 w 34044"/>
                    <a:gd name="connsiteY29" fmla="*/ 10188 h 48884"/>
                    <a:gd name="connsiteX30" fmla="*/ 4018 w 34044"/>
                    <a:gd name="connsiteY30" fmla="*/ 7588 h 48884"/>
                    <a:gd name="connsiteX31" fmla="*/ 4030 w 34044"/>
                    <a:gd name="connsiteY31" fmla="*/ 6598 h 48884"/>
                    <a:gd name="connsiteX32" fmla="*/ 3795 w 34044"/>
                    <a:gd name="connsiteY32" fmla="*/ 4382 h 48884"/>
                    <a:gd name="connsiteX33" fmla="*/ 3140 w 34044"/>
                    <a:gd name="connsiteY33" fmla="*/ 2402 h 48884"/>
                    <a:gd name="connsiteX34" fmla="*/ 2720 w 34044"/>
                    <a:gd name="connsiteY34" fmla="*/ 1349 h 48884"/>
                    <a:gd name="connsiteX35" fmla="*/ 2497 w 34044"/>
                    <a:gd name="connsiteY35" fmla="*/ 0 h 48884"/>
                    <a:gd name="connsiteX36" fmla="*/ 3103 w 34044"/>
                    <a:gd name="connsiteY36" fmla="*/ 309 h 48884"/>
                    <a:gd name="connsiteX37" fmla="*/ 4549 w 34044"/>
                    <a:gd name="connsiteY37" fmla="*/ 1065 h 48884"/>
                    <a:gd name="connsiteX38" fmla="*/ 6292 w 34044"/>
                    <a:gd name="connsiteY38" fmla="*/ 2117 h 48884"/>
                    <a:gd name="connsiteX39" fmla="*/ 7430 w 34044"/>
                    <a:gd name="connsiteY39" fmla="*/ 3305 h 48884"/>
                    <a:gd name="connsiteX40" fmla="*/ 9173 w 34044"/>
                    <a:gd name="connsiteY40" fmla="*/ 4865 h 48884"/>
                    <a:gd name="connsiteX41" fmla="*/ 10433 w 34044"/>
                    <a:gd name="connsiteY41" fmla="*/ 6103 h 48884"/>
                    <a:gd name="connsiteX42" fmla="*/ 11942 w 34044"/>
                    <a:gd name="connsiteY42" fmla="*/ 6982 h 48884"/>
                    <a:gd name="connsiteX43" fmla="*/ 13870 w 34044"/>
                    <a:gd name="connsiteY43" fmla="*/ 7984 h 48884"/>
                    <a:gd name="connsiteX44" fmla="*/ 14179 w 34044"/>
                    <a:gd name="connsiteY44" fmla="*/ 8257 h 48884"/>
                    <a:gd name="connsiteX45" fmla="*/ 15489 w 34044"/>
                    <a:gd name="connsiteY45" fmla="*/ 9482 h 48884"/>
                    <a:gd name="connsiteX46" fmla="*/ 16330 w 34044"/>
                    <a:gd name="connsiteY46" fmla="*/ 10782 h 48884"/>
                    <a:gd name="connsiteX47" fmla="*/ 17356 w 34044"/>
                    <a:gd name="connsiteY47" fmla="*/ 12032 h 48884"/>
                    <a:gd name="connsiteX48" fmla="*/ 18073 w 34044"/>
                    <a:gd name="connsiteY48" fmla="*/ 13518 h 48884"/>
                    <a:gd name="connsiteX49" fmla="*/ 18605 w 34044"/>
                    <a:gd name="connsiteY49" fmla="*/ 15003 h 48884"/>
                    <a:gd name="connsiteX50" fmla="*/ 19025 w 34044"/>
                    <a:gd name="connsiteY50" fmla="*/ 17182 h 48884"/>
                    <a:gd name="connsiteX51" fmla="*/ 19618 w 34044"/>
                    <a:gd name="connsiteY51" fmla="*/ 18110 h 48884"/>
                    <a:gd name="connsiteX52" fmla="*/ 20583 w 34044"/>
                    <a:gd name="connsiteY52" fmla="*/ 19051 h 48884"/>
                    <a:gd name="connsiteX53" fmla="*/ 21670 w 34044"/>
                    <a:gd name="connsiteY53" fmla="*/ 19423 h 48884"/>
                    <a:gd name="connsiteX54" fmla="*/ 23661 w 34044"/>
                    <a:gd name="connsiteY54" fmla="*/ 19497 h 48884"/>
                    <a:gd name="connsiteX55" fmla="*/ 25107 w 34044"/>
                    <a:gd name="connsiteY55" fmla="*/ 19683 h 48884"/>
                    <a:gd name="connsiteX56" fmla="*/ 27815 w 34044"/>
                    <a:gd name="connsiteY56" fmla="*/ 20438 h 48884"/>
                    <a:gd name="connsiteX57" fmla="*/ 31313 w 34044"/>
                    <a:gd name="connsiteY57" fmla="*/ 21391 h 48884"/>
                    <a:gd name="connsiteX58" fmla="*/ 32821 w 34044"/>
                    <a:gd name="connsiteY58" fmla="*/ 21837 h 48884"/>
                    <a:gd name="connsiteX59" fmla="*/ 33686 w 34044"/>
                    <a:gd name="connsiteY59" fmla="*/ 22258 h 48884"/>
                    <a:gd name="connsiteX60" fmla="*/ 34045 w 34044"/>
                    <a:gd name="connsiteY60" fmla="*/ 22876 h 48884"/>
                    <a:gd name="connsiteX61" fmla="*/ 34045 w 34044"/>
                    <a:gd name="connsiteY61" fmla="*/ 23124 h 48884"/>
                    <a:gd name="connsiteX62" fmla="*/ 34045 w 34044"/>
                    <a:gd name="connsiteY62" fmla="*/ 23619 h 48884"/>
                    <a:gd name="connsiteX63" fmla="*/ 33612 w 34044"/>
                    <a:gd name="connsiteY63" fmla="*/ 24981 h 48884"/>
                    <a:gd name="connsiteX64" fmla="*/ 32030 w 34044"/>
                    <a:gd name="connsiteY64" fmla="*/ 27395 h 48884"/>
                    <a:gd name="connsiteX65" fmla="*/ 30509 w 34044"/>
                    <a:gd name="connsiteY65" fmla="*/ 29611 h 48884"/>
                    <a:gd name="connsiteX66" fmla="*/ 29965 w 34044"/>
                    <a:gd name="connsiteY66" fmla="*/ 31344 h 48884"/>
                    <a:gd name="connsiteX67" fmla="*/ 29644 w 34044"/>
                    <a:gd name="connsiteY67" fmla="*/ 33708 h 48884"/>
                    <a:gd name="connsiteX68" fmla="*/ 29582 w 34044"/>
                    <a:gd name="connsiteY68" fmla="*/ 34760 h 48884"/>
                    <a:gd name="connsiteX69" fmla="*/ 28915 w 34044"/>
                    <a:gd name="connsiteY69" fmla="*/ 36060 h 48884"/>
                    <a:gd name="connsiteX70" fmla="*/ 28544 w 34044"/>
                    <a:gd name="connsiteY70" fmla="*/ 37236 h 48884"/>
                    <a:gd name="connsiteX71" fmla="*/ 28309 w 34044"/>
                    <a:gd name="connsiteY71" fmla="*/ 37979 h 48884"/>
                    <a:gd name="connsiteX72" fmla="*/ 28297 w 34044"/>
                    <a:gd name="connsiteY72" fmla="*/ 38907 h 48884"/>
                    <a:gd name="connsiteX73" fmla="*/ 28779 w 34044"/>
                    <a:gd name="connsiteY73" fmla="*/ 40702 h 48884"/>
                    <a:gd name="connsiteX74" fmla="*/ 29125 w 34044"/>
                    <a:gd name="connsiteY74" fmla="*/ 42126 h 48884"/>
                    <a:gd name="connsiteX75" fmla="*/ 29125 w 34044"/>
                    <a:gd name="connsiteY75" fmla="*/ 43500 h 48884"/>
                    <a:gd name="connsiteX76" fmla="*/ 28878 w 34044"/>
                    <a:gd name="connsiteY76" fmla="*/ 44800 h 48884"/>
                    <a:gd name="connsiteX77" fmla="*/ 28309 w 34044"/>
                    <a:gd name="connsiteY77" fmla="*/ 46298 h 48884"/>
                    <a:gd name="connsiteX78" fmla="*/ 27382 w 34044"/>
                    <a:gd name="connsiteY78" fmla="*/ 47424 h 48884"/>
                    <a:gd name="connsiteX79" fmla="*/ 27234 w 34044"/>
                    <a:gd name="connsiteY79" fmla="*/ 47523 h 48884"/>
                    <a:gd name="connsiteX80" fmla="*/ 25886 w 34044"/>
                    <a:gd name="connsiteY80" fmla="*/ 48452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044" h="48884">
                      <a:moveTo>
                        <a:pt x="25886" y="48452"/>
                      </a:moveTo>
                      <a:lnTo>
                        <a:pt x="24378" y="48885"/>
                      </a:lnTo>
                      <a:lnTo>
                        <a:pt x="22511" y="48873"/>
                      </a:lnTo>
                      <a:lnTo>
                        <a:pt x="21003" y="48315"/>
                      </a:lnTo>
                      <a:lnTo>
                        <a:pt x="19680" y="47251"/>
                      </a:lnTo>
                      <a:lnTo>
                        <a:pt x="18543" y="45505"/>
                      </a:lnTo>
                      <a:lnTo>
                        <a:pt x="18197" y="43401"/>
                      </a:lnTo>
                      <a:lnTo>
                        <a:pt x="18036" y="38437"/>
                      </a:lnTo>
                      <a:lnTo>
                        <a:pt x="17925" y="34723"/>
                      </a:lnTo>
                      <a:lnTo>
                        <a:pt x="17566" y="33238"/>
                      </a:lnTo>
                      <a:lnTo>
                        <a:pt x="17146" y="32730"/>
                      </a:lnTo>
                      <a:lnTo>
                        <a:pt x="15279" y="32111"/>
                      </a:lnTo>
                      <a:lnTo>
                        <a:pt x="14624" y="31356"/>
                      </a:lnTo>
                      <a:lnTo>
                        <a:pt x="14031" y="29499"/>
                      </a:lnTo>
                      <a:lnTo>
                        <a:pt x="13734" y="28385"/>
                      </a:lnTo>
                      <a:lnTo>
                        <a:pt x="13005" y="27506"/>
                      </a:lnTo>
                      <a:lnTo>
                        <a:pt x="12288" y="26701"/>
                      </a:lnTo>
                      <a:lnTo>
                        <a:pt x="11014" y="25525"/>
                      </a:lnTo>
                      <a:lnTo>
                        <a:pt x="8789" y="23731"/>
                      </a:lnTo>
                      <a:lnTo>
                        <a:pt x="7034" y="22852"/>
                      </a:lnTo>
                      <a:lnTo>
                        <a:pt x="4747" y="21416"/>
                      </a:lnTo>
                      <a:lnTo>
                        <a:pt x="3709" y="20995"/>
                      </a:lnTo>
                      <a:lnTo>
                        <a:pt x="2287" y="20413"/>
                      </a:lnTo>
                      <a:lnTo>
                        <a:pt x="655" y="19286"/>
                      </a:lnTo>
                      <a:lnTo>
                        <a:pt x="0" y="18358"/>
                      </a:lnTo>
                      <a:lnTo>
                        <a:pt x="62" y="17492"/>
                      </a:lnTo>
                      <a:lnTo>
                        <a:pt x="371" y="16254"/>
                      </a:lnTo>
                      <a:lnTo>
                        <a:pt x="1397" y="14644"/>
                      </a:lnTo>
                      <a:lnTo>
                        <a:pt x="2621" y="12416"/>
                      </a:lnTo>
                      <a:lnTo>
                        <a:pt x="3535" y="10188"/>
                      </a:lnTo>
                      <a:lnTo>
                        <a:pt x="4018" y="7588"/>
                      </a:lnTo>
                      <a:lnTo>
                        <a:pt x="4030" y="6598"/>
                      </a:lnTo>
                      <a:lnTo>
                        <a:pt x="3795" y="4382"/>
                      </a:lnTo>
                      <a:lnTo>
                        <a:pt x="3140" y="2402"/>
                      </a:lnTo>
                      <a:lnTo>
                        <a:pt x="2720" y="1349"/>
                      </a:lnTo>
                      <a:lnTo>
                        <a:pt x="2497" y="0"/>
                      </a:lnTo>
                      <a:lnTo>
                        <a:pt x="3103" y="309"/>
                      </a:lnTo>
                      <a:lnTo>
                        <a:pt x="4549" y="1065"/>
                      </a:lnTo>
                      <a:lnTo>
                        <a:pt x="6292" y="2117"/>
                      </a:lnTo>
                      <a:lnTo>
                        <a:pt x="7430" y="3305"/>
                      </a:lnTo>
                      <a:lnTo>
                        <a:pt x="9173" y="4865"/>
                      </a:lnTo>
                      <a:lnTo>
                        <a:pt x="10433" y="6103"/>
                      </a:lnTo>
                      <a:lnTo>
                        <a:pt x="11942" y="6982"/>
                      </a:lnTo>
                      <a:lnTo>
                        <a:pt x="13870" y="7984"/>
                      </a:lnTo>
                      <a:lnTo>
                        <a:pt x="14179" y="8257"/>
                      </a:lnTo>
                      <a:lnTo>
                        <a:pt x="15489" y="9482"/>
                      </a:lnTo>
                      <a:lnTo>
                        <a:pt x="16330" y="10782"/>
                      </a:lnTo>
                      <a:lnTo>
                        <a:pt x="17356" y="12032"/>
                      </a:lnTo>
                      <a:lnTo>
                        <a:pt x="18073" y="13518"/>
                      </a:lnTo>
                      <a:lnTo>
                        <a:pt x="18605" y="15003"/>
                      </a:lnTo>
                      <a:lnTo>
                        <a:pt x="19025" y="17182"/>
                      </a:lnTo>
                      <a:lnTo>
                        <a:pt x="19618" y="18110"/>
                      </a:lnTo>
                      <a:lnTo>
                        <a:pt x="20583" y="19051"/>
                      </a:lnTo>
                      <a:lnTo>
                        <a:pt x="21670" y="19423"/>
                      </a:lnTo>
                      <a:lnTo>
                        <a:pt x="23661" y="19497"/>
                      </a:lnTo>
                      <a:lnTo>
                        <a:pt x="25107" y="19683"/>
                      </a:lnTo>
                      <a:lnTo>
                        <a:pt x="27815" y="20438"/>
                      </a:lnTo>
                      <a:lnTo>
                        <a:pt x="31313" y="21391"/>
                      </a:lnTo>
                      <a:lnTo>
                        <a:pt x="32821" y="21837"/>
                      </a:lnTo>
                      <a:lnTo>
                        <a:pt x="33686" y="22258"/>
                      </a:lnTo>
                      <a:lnTo>
                        <a:pt x="34045" y="22876"/>
                      </a:lnTo>
                      <a:lnTo>
                        <a:pt x="34045" y="23124"/>
                      </a:lnTo>
                      <a:lnTo>
                        <a:pt x="34045" y="23619"/>
                      </a:lnTo>
                      <a:lnTo>
                        <a:pt x="33612" y="24981"/>
                      </a:lnTo>
                      <a:lnTo>
                        <a:pt x="32030" y="27395"/>
                      </a:lnTo>
                      <a:lnTo>
                        <a:pt x="30509" y="29611"/>
                      </a:lnTo>
                      <a:lnTo>
                        <a:pt x="29965" y="31344"/>
                      </a:lnTo>
                      <a:lnTo>
                        <a:pt x="29644" y="33708"/>
                      </a:lnTo>
                      <a:lnTo>
                        <a:pt x="29582" y="34760"/>
                      </a:lnTo>
                      <a:lnTo>
                        <a:pt x="28915" y="36060"/>
                      </a:lnTo>
                      <a:lnTo>
                        <a:pt x="28544" y="37236"/>
                      </a:lnTo>
                      <a:lnTo>
                        <a:pt x="28309" y="37979"/>
                      </a:lnTo>
                      <a:lnTo>
                        <a:pt x="28297" y="38907"/>
                      </a:lnTo>
                      <a:lnTo>
                        <a:pt x="28779" y="40702"/>
                      </a:lnTo>
                      <a:lnTo>
                        <a:pt x="29125" y="42126"/>
                      </a:lnTo>
                      <a:lnTo>
                        <a:pt x="29125" y="43500"/>
                      </a:lnTo>
                      <a:lnTo>
                        <a:pt x="28878" y="44800"/>
                      </a:lnTo>
                      <a:lnTo>
                        <a:pt x="28309" y="46298"/>
                      </a:lnTo>
                      <a:lnTo>
                        <a:pt x="27382" y="47424"/>
                      </a:lnTo>
                      <a:lnTo>
                        <a:pt x="27234" y="47523"/>
                      </a:lnTo>
                      <a:lnTo>
                        <a:pt x="25886" y="48452"/>
                      </a:lnTo>
                    </a:path>
                  </a:pathLst>
                </a:custGeom>
                <a:solidFill>
                  <a:srgbClr val="FFECE3"/>
                </a:solidFill>
                <a:ln w="12352" cap="flat">
                  <a:solidFill>
                    <a:srgbClr val="000000"/>
                  </a:solidFill>
                  <a:prstDash val="solid"/>
                  <a:round/>
                </a:ln>
              </p:spPr>
              <p:txBody>
                <a:bodyPr rtlCol="0" anchor="ctr"/>
                <a:lstStyle/>
                <a:p>
                  <a:endParaRPr lang="LID4096"/>
                </a:p>
              </p:txBody>
            </p:sp>
            <p:sp>
              <p:nvSpPr>
                <p:cNvPr id="104" name="Freeform: Shape 103">
                  <a:extLst>
                    <a:ext uri="{FF2B5EF4-FFF2-40B4-BE49-F238E27FC236}">
                      <a16:creationId xmlns:a16="http://schemas.microsoft.com/office/drawing/2014/main" id="{50892C14-AD04-A30B-AC39-EF46381C461F}"/>
                    </a:ext>
                  </a:extLst>
                </p:cNvPr>
                <p:cNvSpPr/>
                <p:nvPr/>
              </p:nvSpPr>
              <p:spPr>
                <a:xfrm>
                  <a:off x="8165562" y="4116892"/>
                  <a:ext cx="66717" cy="60558"/>
                </a:xfrm>
                <a:custGeom>
                  <a:avLst/>
                  <a:gdLst>
                    <a:gd name="connsiteX0" fmla="*/ 19384 w 66717"/>
                    <a:gd name="connsiteY0" fmla="*/ 16699 h 60558"/>
                    <a:gd name="connsiteX1" fmla="*/ 21325 w 66717"/>
                    <a:gd name="connsiteY1" fmla="*/ 16835 h 60558"/>
                    <a:gd name="connsiteX2" fmla="*/ 23982 w 66717"/>
                    <a:gd name="connsiteY2" fmla="*/ 16662 h 60558"/>
                    <a:gd name="connsiteX3" fmla="*/ 25676 w 66717"/>
                    <a:gd name="connsiteY3" fmla="*/ 16118 h 60558"/>
                    <a:gd name="connsiteX4" fmla="*/ 27975 w 66717"/>
                    <a:gd name="connsiteY4" fmla="*/ 15201 h 60558"/>
                    <a:gd name="connsiteX5" fmla="*/ 29310 w 66717"/>
                    <a:gd name="connsiteY5" fmla="*/ 14954 h 60558"/>
                    <a:gd name="connsiteX6" fmla="*/ 30460 w 66717"/>
                    <a:gd name="connsiteY6" fmla="*/ 15028 h 60558"/>
                    <a:gd name="connsiteX7" fmla="*/ 31424 w 66717"/>
                    <a:gd name="connsiteY7" fmla="*/ 15338 h 60558"/>
                    <a:gd name="connsiteX8" fmla="*/ 34737 w 66717"/>
                    <a:gd name="connsiteY8" fmla="*/ 17281 h 60558"/>
                    <a:gd name="connsiteX9" fmla="*/ 34984 w 66717"/>
                    <a:gd name="connsiteY9" fmla="*/ 17504 h 60558"/>
                    <a:gd name="connsiteX10" fmla="*/ 38162 w 66717"/>
                    <a:gd name="connsiteY10" fmla="*/ 20339 h 60558"/>
                    <a:gd name="connsiteX11" fmla="*/ 40449 w 66717"/>
                    <a:gd name="connsiteY11" fmla="*/ 22369 h 60558"/>
                    <a:gd name="connsiteX12" fmla="*/ 40683 w 66717"/>
                    <a:gd name="connsiteY12" fmla="*/ 22579 h 60558"/>
                    <a:gd name="connsiteX13" fmla="*/ 41944 w 66717"/>
                    <a:gd name="connsiteY13" fmla="*/ 24449 h 60558"/>
                    <a:gd name="connsiteX14" fmla="*/ 42723 w 66717"/>
                    <a:gd name="connsiteY14" fmla="*/ 25365 h 60558"/>
                    <a:gd name="connsiteX15" fmla="*/ 43329 w 66717"/>
                    <a:gd name="connsiteY15" fmla="*/ 26070 h 60558"/>
                    <a:gd name="connsiteX16" fmla="*/ 45307 w 66717"/>
                    <a:gd name="connsiteY16" fmla="*/ 28868 h 60558"/>
                    <a:gd name="connsiteX17" fmla="*/ 47384 w 66717"/>
                    <a:gd name="connsiteY17" fmla="*/ 32000 h 60558"/>
                    <a:gd name="connsiteX18" fmla="*/ 48459 w 66717"/>
                    <a:gd name="connsiteY18" fmla="*/ 33436 h 60558"/>
                    <a:gd name="connsiteX19" fmla="*/ 50326 w 66717"/>
                    <a:gd name="connsiteY19" fmla="*/ 35305 h 60558"/>
                    <a:gd name="connsiteX20" fmla="*/ 51883 w 66717"/>
                    <a:gd name="connsiteY20" fmla="*/ 35875 h 60558"/>
                    <a:gd name="connsiteX21" fmla="*/ 53824 w 66717"/>
                    <a:gd name="connsiteY21" fmla="*/ 35887 h 60558"/>
                    <a:gd name="connsiteX22" fmla="*/ 55147 w 66717"/>
                    <a:gd name="connsiteY22" fmla="*/ 35577 h 60558"/>
                    <a:gd name="connsiteX23" fmla="*/ 56544 w 66717"/>
                    <a:gd name="connsiteY23" fmla="*/ 34785 h 60558"/>
                    <a:gd name="connsiteX24" fmla="*/ 57582 w 66717"/>
                    <a:gd name="connsiteY24" fmla="*/ 33547 h 60558"/>
                    <a:gd name="connsiteX25" fmla="*/ 59523 w 66717"/>
                    <a:gd name="connsiteY25" fmla="*/ 31579 h 60558"/>
                    <a:gd name="connsiteX26" fmla="*/ 61649 w 66717"/>
                    <a:gd name="connsiteY26" fmla="*/ 29858 h 60558"/>
                    <a:gd name="connsiteX27" fmla="*/ 63108 w 66717"/>
                    <a:gd name="connsiteY27" fmla="*/ 29004 h 60558"/>
                    <a:gd name="connsiteX28" fmla="*/ 64196 w 66717"/>
                    <a:gd name="connsiteY28" fmla="*/ 28633 h 60558"/>
                    <a:gd name="connsiteX29" fmla="*/ 64802 w 66717"/>
                    <a:gd name="connsiteY29" fmla="*/ 28521 h 60558"/>
                    <a:gd name="connsiteX30" fmla="*/ 66186 w 66717"/>
                    <a:gd name="connsiteY30" fmla="*/ 28831 h 60558"/>
                    <a:gd name="connsiteX31" fmla="*/ 66668 w 66717"/>
                    <a:gd name="connsiteY31" fmla="*/ 29214 h 60558"/>
                    <a:gd name="connsiteX32" fmla="*/ 66718 w 66717"/>
                    <a:gd name="connsiteY32" fmla="*/ 30019 h 60558"/>
                    <a:gd name="connsiteX33" fmla="*/ 66718 w 66717"/>
                    <a:gd name="connsiteY33" fmla="*/ 31381 h 60558"/>
                    <a:gd name="connsiteX34" fmla="*/ 65976 w 66717"/>
                    <a:gd name="connsiteY34" fmla="*/ 33547 h 60558"/>
                    <a:gd name="connsiteX35" fmla="*/ 65296 w 66717"/>
                    <a:gd name="connsiteY35" fmla="*/ 35639 h 60558"/>
                    <a:gd name="connsiteX36" fmla="*/ 64554 w 66717"/>
                    <a:gd name="connsiteY36" fmla="*/ 39650 h 60558"/>
                    <a:gd name="connsiteX37" fmla="*/ 64418 w 66717"/>
                    <a:gd name="connsiteY37" fmla="*/ 40541 h 60558"/>
                    <a:gd name="connsiteX38" fmla="*/ 64270 w 66717"/>
                    <a:gd name="connsiteY38" fmla="*/ 45419 h 60558"/>
                    <a:gd name="connsiteX39" fmla="*/ 63565 w 66717"/>
                    <a:gd name="connsiteY39" fmla="*/ 50630 h 60558"/>
                    <a:gd name="connsiteX40" fmla="*/ 62342 w 66717"/>
                    <a:gd name="connsiteY40" fmla="*/ 53341 h 60558"/>
                    <a:gd name="connsiteX41" fmla="*/ 60821 w 66717"/>
                    <a:gd name="connsiteY41" fmla="*/ 54951 h 60558"/>
                    <a:gd name="connsiteX42" fmla="*/ 59251 w 66717"/>
                    <a:gd name="connsiteY42" fmla="*/ 55619 h 60558"/>
                    <a:gd name="connsiteX43" fmla="*/ 58064 w 66717"/>
                    <a:gd name="connsiteY43" fmla="*/ 55693 h 60558"/>
                    <a:gd name="connsiteX44" fmla="*/ 56198 w 66717"/>
                    <a:gd name="connsiteY44" fmla="*/ 55248 h 60558"/>
                    <a:gd name="connsiteX45" fmla="*/ 54999 w 66717"/>
                    <a:gd name="connsiteY45" fmla="*/ 54555 h 60558"/>
                    <a:gd name="connsiteX46" fmla="*/ 53849 w 66717"/>
                    <a:gd name="connsiteY46" fmla="*/ 53552 h 60558"/>
                    <a:gd name="connsiteX47" fmla="*/ 53194 w 66717"/>
                    <a:gd name="connsiteY47" fmla="*/ 52438 h 60558"/>
                    <a:gd name="connsiteX48" fmla="*/ 52477 w 66717"/>
                    <a:gd name="connsiteY48" fmla="*/ 51249 h 60558"/>
                    <a:gd name="connsiteX49" fmla="*/ 51945 w 66717"/>
                    <a:gd name="connsiteY49" fmla="*/ 50197 h 60558"/>
                    <a:gd name="connsiteX50" fmla="*/ 51216 w 66717"/>
                    <a:gd name="connsiteY50" fmla="*/ 49318 h 60558"/>
                    <a:gd name="connsiteX51" fmla="*/ 50140 w 66717"/>
                    <a:gd name="connsiteY51" fmla="*/ 48576 h 60558"/>
                    <a:gd name="connsiteX52" fmla="*/ 48694 w 66717"/>
                    <a:gd name="connsiteY52" fmla="*/ 47449 h 60558"/>
                    <a:gd name="connsiteX53" fmla="*/ 47791 w 66717"/>
                    <a:gd name="connsiteY53" fmla="*/ 47189 h 60558"/>
                    <a:gd name="connsiteX54" fmla="*/ 45863 w 66717"/>
                    <a:gd name="connsiteY54" fmla="*/ 47734 h 60558"/>
                    <a:gd name="connsiteX55" fmla="*/ 44886 w 66717"/>
                    <a:gd name="connsiteY55" fmla="*/ 48415 h 60558"/>
                    <a:gd name="connsiteX56" fmla="*/ 42834 w 66717"/>
                    <a:gd name="connsiteY56" fmla="*/ 49516 h 60558"/>
                    <a:gd name="connsiteX57" fmla="*/ 41437 w 66717"/>
                    <a:gd name="connsiteY57" fmla="*/ 50321 h 60558"/>
                    <a:gd name="connsiteX58" fmla="*/ 40708 w 66717"/>
                    <a:gd name="connsiteY58" fmla="*/ 51732 h 60558"/>
                    <a:gd name="connsiteX59" fmla="*/ 40881 w 66717"/>
                    <a:gd name="connsiteY59" fmla="*/ 53601 h 60558"/>
                    <a:gd name="connsiteX60" fmla="*/ 41771 w 66717"/>
                    <a:gd name="connsiteY60" fmla="*/ 56077 h 60558"/>
                    <a:gd name="connsiteX61" fmla="*/ 41759 w 66717"/>
                    <a:gd name="connsiteY61" fmla="*/ 57513 h 60558"/>
                    <a:gd name="connsiteX62" fmla="*/ 41326 w 66717"/>
                    <a:gd name="connsiteY62" fmla="*/ 59184 h 60558"/>
                    <a:gd name="connsiteX63" fmla="*/ 40362 w 66717"/>
                    <a:gd name="connsiteY63" fmla="*/ 59791 h 60558"/>
                    <a:gd name="connsiteX64" fmla="*/ 39151 w 66717"/>
                    <a:gd name="connsiteY64" fmla="*/ 60348 h 60558"/>
                    <a:gd name="connsiteX65" fmla="*/ 38817 w 66717"/>
                    <a:gd name="connsiteY65" fmla="*/ 60410 h 60558"/>
                    <a:gd name="connsiteX66" fmla="*/ 38483 w 66717"/>
                    <a:gd name="connsiteY66" fmla="*/ 60459 h 60558"/>
                    <a:gd name="connsiteX67" fmla="*/ 36616 w 66717"/>
                    <a:gd name="connsiteY67" fmla="*/ 59964 h 60558"/>
                    <a:gd name="connsiteX68" fmla="*/ 34626 w 66717"/>
                    <a:gd name="connsiteY68" fmla="*/ 59395 h 60558"/>
                    <a:gd name="connsiteX69" fmla="*/ 31733 w 66717"/>
                    <a:gd name="connsiteY69" fmla="*/ 58813 h 60558"/>
                    <a:gd name="connsiteX70" fmla="*/ 29644 w 66717"/>
                    <a:gd name="connsiteY70" fmla="*/ 58553 h 60558"/>
                    <a:gd name="connsiteX71" fmla="*/ 28655 w 66717"/>
                    <a:gd name="connsiteY71" fmla="*/ 58429 h 60558"/>
                    <a:gd name="connsiteX72" fmla="*/ 26789 w 66717"/>
                    <a:gd name="connsiteY72" fmla="*/ 58355 h 60558"/>
                    <a:gd name="connsiteX73" fmla="*/ 24798 w 66717"/>
                    <a:gd name="connsiteY73" fmla="*/ 58652 h 60558"/>
                    <a:gd name="connsiteX74" fmla="*/ 23278 w 66717"/>
                    <a:gd name="connsiteY74" fmla="*/ 59382 h 60558"/>
                    <a:gd name="connsiteX75" fmla="*/ 22190 w 66717"/>
                    <a:gd name="connsiteY75" fmla="*/ 60373 h 60558"/>
                    <a:gd name="connsiteX76" fmla="*/ 21646 w 66717"/>
                    <a:gd name="connsiteY76" fmla="*/ 60558 h 60558"/>
                    <a:gd name="connsiteX77" fmla="*/ 21287 w 66717"/>
                    <a:gd name="connsiteY77" fmla="*/ 60496 h 60558"/>
                    <a:gd name="connsiteX78" fmla="*/ 20991 w 66717"/>
                    <a:gd name="connsiteY78" fmla="*/ 59630 h 60558"/>
                    <a:gd name="connsiteX79" fmla="*/ 20570 w 66717"/>
                    <a:gd name="connsiteY79" fmla="*/ 58070 h 60558"/>
                    <a:gd name="connsiteX80" fmla="*/ 20101 w 66717"/>
                    <a:gd name="connsiteY80" fmla="*/ 55532 h 60558"/>
                    <a:gd name="connsiteX81" fmla="*/ 19631 w 66717"/>
                    <a:gd name="connsiteY81" fmla="*/ 53354 h 60558"/>
                    <a:gd name="connsiteX82" fmla="*/ 19309 w 66717"/>
                    <a:gd name="connsiteY82" fmla="*/ 52326 h 60558"/>
                    <a:gd name="connsiteX83" fmla="*/ 19173 w 66717"/>
                    <a:gd name="connsiteY83" fmla="*/ 52178 h 60558"/>
                    <a:gd name="connsiteX84" fmla="*/ 19149 w 66717"/>
                    <a:gd name="connsiteY84" fmla="*/ 52004 h 60558"/>
                    <a:gd name="connsiteX85" fmla="*/ 19136 w 66717"/>
                    <a:gd name="connsiteY85" fmla="*/ 49987 h 60558"/>
                    <a:gd name="connsiteX86" fmla="*/ 18852 w 66717"/>
                    <a:gd name="connsiteY86" fmla="*/ 47870 h 60558"/>
                    <a:gd name="connsiteX87" fmla="*/ 18741 w 66717"/>
                    <a:gd name="connsiteY87" fmla="*/ 44688 h 60558"/>
                    <a:gd name="connsiteX88" fmla="*/ 18568 w 66717"/>
                    <a:gd name="connsiteY88" fmla="*/ 42386 h 60558"/>
                    <a:gd name="connsiteX89" fmla="*/ 18283 w 66717"/>
                    <a:gd name="connsiteY89" fmla="*/ 40034 h 60558"/>
                    <a:gd name="connsiteX90" fmla="*/ 17505 w 66717"/>
                    <a:gd name="connsiteY90" fmla="*/ 37174 h 60558"/>
                    <a:gd name="connsiteX91" fmla="*/ 16614 w 66717"/>
                    <a:gd name="connsiteY91" fmla="*/ 35058 h 60558"/>
                    <a:gd name="connsiteX92" fmla="*/ 15168 w 66717"/>
                    <a:gd name="connsiteY92" fmla="*/ 33324 h 60558"/>
                    <a:gd name="connsiteX93" fmla="*/ 13858 w 66717"/>
                    <a:gd name="connsiteY93" fmla="*/ 31517 h 60558"/>
                    <a:gd name="connsiteX94" fmla="*/ 12770 w 66717"/>
                    <a:gd name="connsiteY94" fmla="*/ 29462 h 60558"/>
                    <a:gd name="connsiteX95" fmla="*/ 12115 w 66717"/>
                    <a:gd name="connsiteY95" fmla="*/ 27791 h 60558"/>
                    <a:gd name="connsiteX96" fmla="*/ 9890 w 66717"/>
                    <a:gd name="connsiteY96" fmla="*/ 23198 h 60558"/>
                    <a:gd name="connsiteX97" fmla="*/ 9061 w 66717"/>
                    <a:gd name="connsiteY97" fmla="*/ 21329 h 60558"/>
                    <a:gd name="connsiteX98" fmla="*/ 8555 w 66717"/>
                    <a:gd name="connsiteY98" fmla="*/ 20252 h 60558"/>
                    <a:gd name="connsiteX99" fmla="*/ 7083 w 66717"/>
                    <a:gd name="connsiteY99" fmla="*/ 17046 h 60558"/>
                    <a:gd name="connsiteX100" fmla="*/ 6181 w 66717"/>
                    <a:gd name="connsiteY100" fmla="*/ 15177 h 60558"/>
                    <a:gd name="connsiteX101" fmla="*/ 5167 w 66717"/>
                    <a:gd name="connsiteY101" fmla="*/ 13382 h 60558"/>
                    <a:gd name="connsiteX102" fmla="*/ 4079 w 66717"/>
                    <a:gd name="connsiteY102" fmla="*/ 11389 h 60558"/>
                    <a:gd name="connsiteX103" fmla="*/ 3128 w 66717"/>
                    <a:gd name="connsiteY103" fmla="*/ 10213 h 60558"/>
                    <a:gd name="connsiteX104" fmla="*/ 2398 w 66717"/>
                    <a:gd name="connsiteY104" fmla="*/ 9396 h 60558"/>
                    <a:gd name="connsiteX105" fmla="*/ 2040 w 66717"/>
                    <a:gd name="connsiteY105" fmla="*/ 8715 h 60558"/>
                    <a:gd name="connsiteX106" fmla="*/ 1446 w 66717"/>
                    <a:gd name="connsiteY106" fmla="*/ 7539 h 60558"/>
                    <a:gd name="connsiteX107" fmla="*/ 309 w 66717"/>
                    <a:gd name="connsiteY107" fmla="*/ 5422 h 60558"/>
                    <a:gd name="connsiteX108" fmla="*/ 0 w 66717"/>
                    <a:gd name="connsiteY108" fmla="*/ 4617 h 60558"/>
                    <a:gd name="connsiteX109" fmla="*/ 62 w 66717"/>
                    <a:gd name="connsiteY109" fmla="*/ 3813 h 60558"/>
                    <a:gd name="connsiteX110" fmla="*/ 247 w 66717"/>
                    <a:gd name="connsiteY110" fmla="*/ 2959 h 60558"/>
                    <a:gd name="connsiteX111" fmla="*/ 309 w 66717"/>
                    <a:gd name="connsiteY111" fmla="*/ 2698 h 60558"/>
                    <a:gd name="connsiteX112" fmla="*/ 742 w 66717"/>
                    <a:gd name="connsiteY112" fmla="*/ 2080 h 60558"/>
                    <a:gd name="connsiteX113" fmla="*/ 2200 w 66717"/>
                    <a:gd name="connsiteY113" fmla="*/ 1090 h 60558"/>
                    <a:gd name="connsiteX114" fmla="*/ 4735 w 66717"/>
                    <a:gd name="connsiteY114" fmla="*/ 235 h 60558"/>
                    <a:gd name="connsiteX115" fmla="*/ 5773 w 66717"/>
                    <a:gd name="connsiteY115" fmla="*/ 111 h 60558"/>
                    <a:gd name="connsiteX116" fmla="*/ 6861 w 66717"/>
                    <a:gd name="connsiteY116" fmla="*/ 0 h 60558"/>
                    <a:gd name="connsiteX117" fmla="*/ 7887 w 66717"/>
                    <a:gd name="connsiteY117" fmla="*/ 495 h 60558"/>
                    <a:gd name="connsiteX118" fmla="*/ 9865 w 66717"/>
                    <a:gd name="connsiteY118" fmla="*/ 3541 h 60558"/>
                    <a:gd name="connsiteX119" fmla="*/ 13030 w 66717"/>
                    <a:gd name="connsiteY119" fmla="*/ 8777 h 60558"/>
                    <a:gd name="connsiteX120" fmla="*/ 13821 w 66717"/>
                    <a:gd name="connsiteY120" fmla="*/ 10076 h 60558"/>
                    <a:gd name="connsiteX121" fmla="*/ 14414 w 66717"/>
                    <a:gd name="connsiteY121" fmla="*/ 11995 h 60558"/>
                    <a:gd name="connsiteX122" fmla="*/ 14711 w 66717"/>
                    <a:gd name="connsiteY122" fmla="*/ 13617 h 60558"/>
                    <a:gd name="connsiteX123" fmla="*/ 15069 w 66717"/>
                    <a:gd name="connsiteY123" fmla="*/ 14917 h 60558"/>
                    <a:gd name="connsiteX124" fmla="*/ 15551 w 66717"/>
                    <a:gd name="connsiteY124" fmla="*/ 15660 h 60558"/>
                    <a:gd name="connsiteX125" fmla="*/ 16429 w 66717"/>
                    <a:gd name="connsiteY125" fmla="*/ 16254 h 60558"/>
                    <a:gd name="connsiteX126" fmla="*/ 19384 w 66717"/>
                    <a:gd name="connsiteY126" fmla="*/ 16699 h 6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6717" h="60558">
                      <a:moveTo>
                        <a:pt x="19384" y="16699"/>
                      </a:moveTo>
                      <a:lnTo>
                        <a:pt x="21325" y="16835"/>
                      </a:lnTo>
                      <a:lnTo>
                        <a:pt x="23982" y="16662"/>
                      </a:lnTo>
                      <a:lnTo>
                        <a:pt x="25676" y="16118"/>
                      </a:lnTo>
                      <a:lnTo>
                        <a:pt x="27975" y="15201"/>
                      </a:lnTo>
                      <a:lnTo>
                        <a:pt x="29310" y="14954"/>
                      </a:lnTo>
                      <a:lnTo>
                        <a:pt x="30460" y="15028"/>
                      </a:lnTo>
                      <a:lnTo>
                        <a:pt x="31424" y="15338"/>
                      </a:lnTo>
                      <a:lnTo>
                        <a:pt x="34737" y="17281"/>
                      </a:lnTo>
                      <a:lnTo>
                        <a:pt x="34984" y="17504"/>
                      </a:lnTo>
                      <a:lnTo>
                        <a:pt x="38162" y="20339"/>
                      </a:lnTo>
                      <a:lnTo>
                        <a:pt x="40449" y="22369"/>
                      </a:lnTo>
                      <a:lnTo>
                        <a:pt x="40683" y="22579"/>
                      </a:lnTo>
                      <a:lnTo>
                        <a:pt x="41944" y="24449"/>
                      </a:lnTo>
                      <a:lnTo>
                        <a:pt x="42723" y="25365"/>
                      </a:lnTo>
                      <a:lnTo>
                        <a:pt x="43329" y="26070"/>
                      </a:lnTo>
                      <a:lnTo>
                        <a:pt x="45307" y="28868"/>
                      </a:lnTo>
                      <a:lnTo>
                        <a:pt x="47384" y="32000"/>
                      </a:lnTo>
                      <a:lnTo>
                        <a:pt x="48459" y="33436"/>
                      </a:lnTo>
                      <a:lnTo>
                        <a:pt x="50326" y="35305"/>
                      </a:lnTo>
                      <a:lnTo>
                        <a:pt x="51883" y="35875"/>
                      </a:lnTo>
                      <a:lnTo>
                        <a:pt x="53824" y="35887"/>
                      </a:lnTo>
                      <a:lnTo>
                        <a:pt x="55147" y="35577"/>
                      </a:lnTo>
                      <a:lnTo>
                        <a:pt x="56544" y="34785"/>
                      </a:lnTo>
                      <a:lnTo>
                        <a:pt x="57582" y="33547"/>
                      </a:lnTo>
                      <a:lnTo>
                        <a:pt x="59523" y="31579"/>
                      </a:lnTo>
                      <a:lnTo>
                        <a:pt x="61649" y="29858"/>
                      </a:lnTo>
                      <a:lnTo>
                        <a:pt x="63108" y="29004"/>
                      </a:lnTo>
                      <a:lnTo>
                        <a:pt x="64196" y="28633"/>
                      </a:lnTo>
                      <a:lnTo>
                        <a:pt x="64802" y="28521"/>
                      </a:lnTo>
                      <a:lnTo>
                        <a:pt x="66186" y="28831"/>
                      </a:lnTo>
                      <a:lnTo>
                        <a:pt x="66668" y="29214"/>
                      </a:lnTo>
                      <a:lnTo>
                        <a:pt x="66718" y="30019"/>
                      </a:lnTo>
                      <a:lnTo>
                        <a:pt x="66718" y="31381"/>
                      </a:lnTo>
                      <a:lnTo>
                        <a:pt x="65976" y="33547"/>
                      </a:lnTo>
                      <a:lnTo>
                        <a:pt x="65296" y="35639"/>
                      </a:lnTo>
                      <a:lnTo>
                        <a:pt x="64554" y="39650"/>
                      </a:lnTo>
                      <a:lnTo>
                        <a:pt x="64418" y="40541"/>
                      </a:lnTo>
                      <a:lnTo>
                        <a:pt x="64270" y="45419"/>
                      </a:lnTo>
                      <a:lnTo>
                        <a:pt x="63565" y="50630"/>
                      </a:lnTo>
                      <a:lnTo>
                        <a:pt x="62342" y="53341"/>
                      </a:lnTo>
                      <a:lnTo>
                        <a:pt x="60821" y="54951"/>
                      </a:lnTo>
                      <a:lnTo>
                        <a:pt x="59251" y="55619"/>
                      </a:lnTo>
                      <a:lnTo>
                        <a:pt x="58064" y="55693"/>
                      </a:lnTo>
                      <a:lnTo>
                        <a:pt x="56198" y="55248"/>
                      </a:lnTo>
                      <a:lnTo>
                        <a:pt x="54999" y="54555"/>
                      </a:lnTo>
                      <a:lnTo>
                        <a:pt x="53849" y="53552"/>
                      </a:lnTo>
                      <a:lnTo>
                        <a:pt x="53194" y="52438"/>
                      </a:lnTo>
                      <a:lnTo>
                        <a:pt x="52477" y="51249"/>
                      </a:lnTo>
                      <a:lnTo>
                        <a:pt x="51945" y="50197"/>
                      </a:lnTo>
                      <a:lnTo>
                        <a:pt x="51216" y="49318"/>
                      </a:lnTo>
                      <a:lnTo>
                        <a:pt x="50140" y="48576"/>
                      </a:lnTo>
                      <a:lnTo>
                        <a:pt x="48694" y="47449"/>
                      </a:lnTo>
                      <a:lnTo>
                        <a:pt x="47791" y="47189"/>
                      </a:lnTo>
                      <a:lnTo>
                        <a:pt x="45863" y="47734"/>
                      </a:lnTo>
                      <a:lnTo>
                        <a:pt x="44886" y="48415"/>
                      </a:lnTo>
                      <a:lnTo>
                        <a:pt x="42834" y="49516"/>
                      </a:lnTo>
                      <a:lnTo>
                        <a:pt x="41437" y="50321"/>
                      </a:lnTo>
                      <a:lnTo>
                        <a:pt x="40708" y="51732"/>
                      </a:lnTo>
                      <a:lnTo>
                        <a:pt x="40881" y="53601"/>
                      </a:lnTo>
                      <a:lnTo>
                        <a:pt x="41771" y="56077"/>
                      </a:lnTo>
                      <a:lnTo>
                        <a:pt x="41759" y="57513"/>
                      </a:lnTo>
                      <a:lnTo>
                        <a:pt x="41326" y="59184"/>
                      </a:lnTo>
                      <a:lnTo>
                        <a:pt x="40362" y="59791"/>
                      </a:lnTo>
                      <a:lnTo>
                        <a:pt x="39151" y="60348"/>
                      </a:lnTo>
                      <a:lnTo>
                        <a:pt x="38817" y="60410"/>
                      </a:lnTo>
                      <a:lnTo>
                        <a:pt x="38483" y="60459"/>
                      </a:lnTo>
                      <a:lnTo>
                        <a:pt x="36616" y="59964"/>
                      </a:lnTo>
                      <a:lnTo>
                        <a:pt x="34626" y="59395"/>
                      </a:lnTo>
                      <a:lnTo>
                        <a:pt x="31733" y="58813"/>
                      </a:lnTo>
                      <a:lnTo>
                        <a:pt x="29644" y="58553"/>
                      </a:lnTo>
                      <a:lnTo>
                        <a:pt x="28655" y="58429"/>
                      </a:lnTo>
                      <a:lnTo>
                        <a:pt x="26789" y="58355"/>
                      </a:lnTo>
                      <a:lnTo>
                        <a:pt x="24798" y="58652"/>
                      </a:lnTo>
                      <a:lnTo>
                        <a:pt x="23278" y="59382"/>
                      </a:lnTo>
                      <a:lnTo>
                        <a:pt x="22190" y="60373"/>
                      </a:lnTo>
                      <a:lnTo>
                        <a:pt x="21646" y="60558"/>
                      </a:lnTo>
                      <a:lnTo>
                        <a:pt x="21287" y="60496"/>
                      </a:lnTo>
                      <a:lnTo>
                        <a:pt x="20991" y="59630"/>
                      </a:lnTo>
                      <a:lnTo>
                        <a:pt x="20570" y="58070"/>
                      </a:lnTo>
                      <a:lnTo>
                        <a:pt x="20101" y="55532"/>
                      </a:lnTo>
                      <a:lnTo>
                        <a:pt x="19631" y="53354"/>
                      </a:lnTo>
                      <a:lnTo>
                        <a:pt x="19309" y="52326"/>
                      </a:lnTo>
                      <a:lnTo>
                        <a:pt x="19173" y="52178"/>
                      </a:lnTo>
                      <a:lnTo>
                        <a:pt x="19149" y="52004"/>
                      </a:lnTo>
                      <a:lnTo>
                        <a:pt x="19136" y="49987"/>
                      </a:lnTo>
                      <a:lnTo>
                        <a:pt x="18852" y="47870"/>
                      </a:lnTo>
                      <a:lnTo>
                        <a:pt x="18741" y="44688"/>
                      </a:lnTo>
                      <a:lnTo>
                        <a:pt x="18568" y="42386"/>
                      </a:lnTo>
                      <a:lnTo>
                        <a:pt x="18283" y="40034"/>
                      </a:lnTo>
                      <a:lnTo>
                        <a:pt x="17505" y="37174"/>
                      </a:lnTo>
                      <a:lnTo>
                        <a:pt x="16614" y="35058"/>
                      </a:lnTo>
                      <a:lnTo>
                        <a:pt x="15168" y="33324"/>
                      </a:lnTo>
                      <a:lnTo>
                        <a:pt x="13858" y="31517"/>
                      </a:lnTo>
                      <a:lnTo>
                        <a:pt x="12770" y="29462"/>
                      </a:lnTo>
                      <a:lnTo>
                        <a:pt x="12115" y="27791"/>
                      </a:lnTo>
                      <a:lnTo>
                        <a:pt x="9890" y="23198"/>
                      </a:lnTo>
                      <a:lnTo>
                        <a:pt x="9061" y="21329"/>
                      </a:lnTo>
                      <a:lnTo>
                        <a:pt x="8555" y="20252"/>
                      </a:lnTo>
                      <a:lnTo>
                        <a:pt x="7083" y="17046"/>
                      </a:lnTo>
                      <a:lnTo>
                        <a:pt x="6181" y="15177"/>
                      </a:lnTo>
                      <a:lnTo>
                        <a:pt x="5167" y="13382"/>
                      </a:lnTo>
                      <a:lnTo>
                        <a:pt x="4079" y="11389"/>
                      </a:lnTo>
                      <a:lnTo>
                        <a:pt x="3128" y="10213"/>
                      </a:lnTo>
                      <a:lnTo>
                        <a:pt x="2398" y="9396"/>
                      </a:lnTo>
                      <a:lnTo>
                        <a:pt x="2040" y="8715"/>
                      </a:lnTo>
                      <a:lnTo>
                        <a:pt x="1446" y="7539"/>
                      </a:lnTo>
                      <a:lnTo>
                        <a:pt x="309" y="5422"/>
                      </a:lnTo>
                      <a:lnTo>
                        <a:pt x="0" y="4617"/>
                      </a:lnTo>
                      <a:lnTo>
                        <a:pt x="62" y="3813"/>
                      </a:lnTo>
                      <a:lnTo>
                        <a:pt x="247" y="2959"/>
                      </a:lnTo>
                      <a:lnTo>
                        <a:pt x="309" y="2698"/>
                      </a:lnTo>
                      <a:lnTo>
                        <a:pt x="742" y="2080"/>
                      </a:lnTo>
                      <a:lnTo>
                        <a:pt x="2200" y="1090"/>
                      </a:lnTo>
                      <a:lnTo>
                        <a:pt x="4735" y="235"/>
                      </a:lnTo>
                      <a:lnTo>
                        <a:pt x="5773" y="111"/>
                      </a:lnTo>
                      <a:lnTo>
                        <a:pt x="6861" y="0"/>
                      </a:lnTo>
                      <a:lnTo>
                        <a:pt x="7887" y="495"/>
                      </a:lnTo>
                      <a:lnTo>
                        <a:pt x="9865" y="3541"/>
                      </a:lnTo>
                      <a:lnTo>
                        <a:pt x="13030" y="8777"/>
                      </a:lnTo>
                      <a:lnTo>
                        <a:pt x="13821" y="10076"/>
                      </a:lnTo>
                      <a:lnTo>
                        <a:pt x="14414" y="11995"/>
                      </a:lnTo>
                      <a:lnTo>
                        <a:pt x="14711" y="13617"/>
                      </a:lnTo>
                      <a:lnTo>
                        <a:pt x="15069" y="14917"/>
                      </a:lnTo>
                      <a:lnTo>
                        <a:pt x="15551" y="15660"/>
                      </a:lnTo>
                      <a:lnTo>
                        <a:pt x="16429" y="16254"/>
                      </a:lnTo>
                      <a:lnTo>
                        <a:pt x="19384" y="16699"/>
                      </a:lnTo>
                    </a:path>
                  </a:pathLst>
                </a:custGeom>
                <a:solidFill>
                  <a:srgbClr val="FFECE3"/>
                </a:solidFill>
                <a:ln w="12352" cap="flat">
                  <a:solidFill>
                    <a:srgbClr val="000000"/>
                  </a:solidFill>
                  <a:prstDash val="solid"/>
                  <a:round/>
                </a:ln>
              </p:spPr>
              <p:txBody>
                <a:bodyPr rtlCol="0" anchor="ctr"/>
                <a:lstStyle/>
                <a:p>
                  <a:endParaRPr lang="LID4096"/>
                </a:p>
              </p:txBody>
            </p:sp>
            <p:sp>
              <p:nvSpPr>
                <p:cNvPr id="105" name="Freeform: Shape 104">
                  <a:extLst>
                    <a:ext uri="{FF2B5EF4-FFF2-40B4-BE49-F238E27FC236}">
                      <a16:creationId xmlns:a16="http://schemas.microsoft.com/office/drawing/2014/main" id="{5445FC54-98CB-62B5-5A91-E2F96605B5BE}"/>
                    </a:ext>
                  </a:extLst>
                </p:cNvPr>
                <p:cNvSpPr/>
                <p:nvPr/>
              </p:nvSpPr>
              <p:spPr>
                <a:xfrm>
                  <a:off x="8103072" y="2185906"/>
                  <a:ext cx="1793182" cy="2168502"/>
                </a:xfrm>
                <a:custGeom>
                  <a:avLst/>
                  <a:gdLst>
                    <a:gd name="connsiteX0" fmla="*/ 1236645 w 1793182"/>
                    <a:gd name="connsiteY0" fmla="*/ 396 h 2168502"/>
                    <a:gd name="connsiteX1" fmla="*/ 1237065 w 1793182"/>
                    <a:gd name="connsiteY1" fmla="*/ 446 h 2168502"/>
                    <a:gd name="connsiteX2" fmla="*/ 1237337 w 1793182"/>
                    <a:gd name="connsiteY2" fmla="*/ 359 h 2168502"/>
                    <a:gd name="connsiteX3" fmla="*/ 1237659 w 1793182"/>
                    <a:gd name="connsiteY3" fmla="*/ 285 h 2168502"/>
                    <a:gd name="connsiteX4" fmla="*/ 1238363 w 1793182"/>
                    <a:gd name="connsiteY4" fmla="*/ 285 h 2168502"/>
                    <a:gd name="connsiteX5" fmla="*/ 1239723 w 1793182"/>
                    <a:gd name="connsiteY5" fmla="*/ 248 h 2168502"/>
                    <a:gd name="connsiteX6" fmla="*/ 1239933 w 1793182"/>
                    <a:gd name="connsiteY6" fmla="*/ 211 h 2168502"/>
                    <a:gd name="connsiteX7" fmla="*/ 1240514 w 1793182"/>
                    <a:gd name="connsiteY7" fmla="*/ 2426 h 2168502"/>
                    <a:gd name="connsiteX8" fmla="*/ 1241231 w 1793182"/>
                    <a:gd name="connsiteY8" fmla="*/ 5905 h 2168502"/>
                    <a:gd name="connsiteX9" fmla="*/ 1242294 w 1793182"/>
                    <a:gd name="connsiteY9" fmla="*/ 8133 h 2168502"/>
                    <a:gd name="connsiteX10" fmla="*/ 1242826 w 1793182"/>
                    <a:gd name="connsiteY10" fmla="*/ 9247 h 2168502"/>
                    <a:gd name="connsiteX11" fmla="*/ 1245014 w 1793182"/>
                    <a:gd name="connsiteY11" fmla="*/ 13827 h 2168502"/>
                    <a:gd name="connsiteX12" fmla="*/ 1245237 w 1793182"/>
                    <a:gd name="connsiteY12" fmla="*/ 14570 h 2168502"/>
                    <a:gd name="connsiteX13" fmla="*/ 1246016 w 1793182"/>
                    <a:gd name="connsiteY13" fmla="*/ 17318 h 2168502"/>
                    <a:gd name="connsiteX14" fmla="*/ 1247832 w 1793182"/>
                    <a:gd name="connsiteY14" fmla="*/ 23025 h 2168502"/>
                    <a:gd name="connsiteX15" fmla="*/ 1248154 w 1793182"/>
                    <a:gd name="connsiteY15" fmla="*/ 23421 h 2168502"/>
                    <a:gd name="connsiteX16" fmla="*/ 1249094 w 1793182"/>
                    <a:gd name="connsiteY16" fmla="*/ 24634 h 2168502"/>
                    <a:gd name="connsiteX17" fmla="*/ 1251072 w 1793182"/>
                    <a:gd name="connsiteY17" fmla="*/ 26999 h 2168502"/>
                    <a:gd name="connsiteX18" fmla="*/ 1254866 w 1793182"/>
                    <a:gd name="connsiteY18" fmla="*/ 31666 h 2168502"/>
                    <a:gd name="connsiteX19" fmla="*/ 1255905 w 1793182"/>
                    <a:gd name="connsiteY19" fmla="*/ 33560 h 2168502"/>
                    <a:gd name="connsiteX20" fmla="*/ 1257005 w 1793182"/>
                    <a:gd name="connsiteY20" fmla="*/ 35578 h 2168502"/>
                    <a:gd name="connsiteX21" fmla="*/ 1258093 w 1793182"/>
                    <a:gd name="connsiteY21" fmla="*/ 37001 h 2168502"/>
                    <a:gd name="connsiteX22" fmla="*/ 1258340 w 1793182"/>
                    <a:gd name="connsiteY22" fmla="*/ 37335 h 2168502"/>
                    <a:gd name="connsiteX23" fmla="*/ 1259391 w 1793182"/>
                    <a:gd name="connsiteY23" fmla="*/ 38734 h 2168502"/>
                    <a:gd name="connsiteX24" fmla="*/ 1260343 w 1793182"/>
                    <a:gd name="connsiteY24" fmla="*/ 40839 h 2168502"/>
                    <a:gd name="connsiteX25" fmla="*/ 1261122 w 1793182"/>
                    <a:gd name="connsiteY25" fmla="*/ 42547 h 2168502"/>
                    <a:gd name="connsiteX26" fmla="*/ 1261690 w 1793182"/>
                    <a:gd name="connsiteY26" fmla="*/ 46843 h 2168502"/>
                    <a:gd name="connsiteX27" fmla="*/ 1261443 w 1793182"/>
                    <a:gd name="connsiteY27" fmla="*/ 50470 h 2168502"/>
                    <a:gd name="connsiteX28" fmla="*/ 1260899 w 1793182"/>
                    <a:gd name="connsiteY28" fmla="*/ 53639 h 2168502"/>
                    <a:gd name="connsiteX29" fmla="*/ 1260875 w 1793182"/>
                    <a:gd name="connsiteY29" fmla="*/ 53800 h 2168502"/>
                    <a:gd name="connsiteX30" fmla="*/ 1260701 w 1793182"/>
                    <a:gd name="connsiteY30" fmla="*/ 54357 h 2168502"/>
                    <a:gd name="connsiteX31" fmla="*/ 1260516 w 1793182"/>
                    <a:gd name="connsiteY31" fmla="*/ 54963 h 2168502"/>
                    <a:gd name="connsiteX32" fmla="*/ 1259515 w 1793182"/>
                    <a:gd name="connsiteY32" fmla="*/ 58330 h 2168502"/>
                    <a:gd name="connsiteX33" fmla="*/ 1258736 w 1793182"/>
                    <a:gd name="connsiteY33" fmla="*/ 60868 h 2168502"/>
                    <a:gd name="connsiteX34" fmla="*/ 1258266 w 1793182"/>
                    <a:gd name="connsiteY34" fmla="*/ 62774 h 2168502"/>
                    <a:gd name="connsiteX35" fmla="*/ 1257908 w 1793182"/>
                    <a:gd name="connsiteY35" fmla="*/ 64198 h 2168502"/>
                    <a:gd name="connsiteX36" fmla="*/ 1257772 w 1793182"/>
                    <a:gd name="connsiteY36" fmla="*/ 65102 h 2168502"/>
                    <a:gd name="connsiteX37" fmla="*/ 1257673 w 1793182"/>
                    <a:gd name="connsiteY37" fmla="*/ 65758 h 2168502"/>
                    <a:gd name="connsiteX38" fmla="*/ 1257648 w 1793182"/>
                    <a:gd name="connsiteY38" fmla="*/ 65906 h 2168502"/>
                    <a:gd name="connsiteX39" fmla="*/ 1257525 w 1793182"/>
                    <a:gd name="connsiteY39" fmla="*/ 66686 h 2168502"/>
                    <a:gd name="connsiteX40" fmla="*/ 1257339 w 1793182"/>
                    <a:gd name="connsiteY40" fmla="*/ 67825 h 2168502"/>
                    <a:gd name="connsiteX41" fmla="*/ 1256548 w 1793182"/>
                    <a:gd name="connsiteY41" fmla="*/ 70313 h 2168502"/>
                    <a:gd name="connsiteX42" fmla="*/ 1256276 w 1793182"/>
                    <a:gd name="connsiteY42" fmla="*/ 71167 h 2168502"/>
                    <a:gd name="connsiteX43" fmla="*/ 1255942 w 1793182"/>
                    <a:gd name="connsiteY43" fmla="*/ 74980 h 2168502"/>
                    <a:gd name="connsiteX44" fmla="*/ 1256103 w 1793182"/>
                    <a:gd name="connsiteY44" fmla="*/ 78805 h 2168502"/>
                    <a:gd name="connsiteX45" fmla="*/ 1257166 w 1793182"/>
                    <a:gd name="connsiteY45" fmla="*/ 81677 h 2168502"/>
                    <a:gd name="connsiteX46" fmla="*/ 1257586 w 1793182"/>
                    <a:gd name="connsiteY46" fmla="*/ 82804 h 2168502"/>
                    <a:gd name="connsiteX47" fmla="*/ 1259354 w 1793182"/>
                    <a:gd name="connsiteY47" fmla="*/ 85799 h 2168502"/>
                    <a:gd name="connsiteX48" fmla="*/ 1260405 w 1793182"/>
                    <a:gd name="connsiteY48" fmla="*/ 87557 h 2168502"/>
                    <a:gd name="connsiteX49" fmla="*/ 1260949 w 1793182"/>
                    <a:gd name="connsiteY49" fmla="*/ 88498 h 2168502"/>
                    <a:gd name="connsiteX50" fmla="*/ 1263743 w 1793182"/>
                    <a:gd name="connsiteY50" fmla="*/ 93202 h 2168502"/>
                    <a:gd name="connsiteX51" fmla="*/ 1263804 w 1793182"/>
                    <a:gd name="connsiteY51" fmla="*/ 93412 h 2168502"/>
                    <a:gd name="connsiteX52" fmla="*/ 1264534 w 1793182"/>
                    <a:gd name="connsiteY52" fmla="*/ 95765 h 2168502"/>
                    <a:gd name="connsiteX53" fmla="*/ 1265152 w 1793182"/>
                    <a:gd name="connsiteY53" fmla="*/ 97795 h 2168502"/>
                    <a:gd name="connsiteX54" fmla="*/ 1265807 w 1793182"/>
                    <a:gd name="connsiteY54" fmla="*/ 101892 h 2168502"/>
                    <a:gd name="connsiteX55" fmla="*/ 1265708 w 1793182"/>
                    <a:gd name="connsiteY55" fmla="*/ 106212 h 2168502"/>
                    <a:gd name="connsiteX56" fmla="*/ 1265634 w 1793182"/>
                    <a:gd name="connsiteY56" fmla="*/ 109815 h 2168502"/>
                    <a:gd name="connsiteX57" fmla="*/ 1265065 w 1793182"/>
                    <a:gd name="connsiteY57" fmla="*/ 113528 h 2168502"/>
                    <a:gd name="connsiteX58" fmla="*/ 1264620 w 1793182"/>
                    <a:gd name="connsiteY58" fmla="*/ 114420 h 2168502"/>
                    <a:gd name="connsiteX59" fmla="*/ 1264596 w 1793182"/>
                    <a:gd name="connsiteY59" fmla="*/ 114457 h 2168502"/>
                    <a:gd name="connsiteX60" fmla="*/ 1264484 w 1793182"/>
                    <a:gd name="connsiteY60" fmla="*/ 114667 h 2168502"/>
                    <a:gd name="connsiteX61" fmla="*/ 1263928 w 1793182"/>
                    <a:gd name="connsiteY61" fmla="*/ 115732 h 2168502"/>
                    <a:gd name="connsiteX62" fmla="*/ 1263582 w 1793182"/>
                    <a:gd name="connsiteY62" fmla="*/ 116400 h 2168502"/>
                    <a:gd name="connsiteX63" fmla="*/ 1260541 w 1793182"/>
                    <a:gd name="connsiteY63" fmla="*/ 118975 h 2168502"/>
                    <a:gd name="connsiteX64" fmla="*/ 1258662 w 1793182"/>
                    <a:gd name="connsiteY64" fmla="*/ 121080 h 2168502"/>
                    <a:gd name="connsiteX65" fmla="*/ 1258241 w 1793182"/>
                    <a:gd name="connsiteY65" fmla="*/ 121550 h 2168502"/>
                    <a:gd name="connsiteX66" fmla="*/ 1258106 w 1793182"/>
                    <a:gd name="connsiteY66" fmla="*/ 123060 h 2168502"/>
                    <a:gd name="connsiteX67" fmla="*/ 1258056 w 1793182"/>
                    <a:gd name="connsiteY67" fmla="*/ 123555 h 2168502"/>
                    <a:gd name="connsiteX68" fmla="*/ 1257908 w 1793182"/>
                    <a:gd name="connsiteY68" fmla="*/ 125177 h 2168502"/>
                    <a:gd name="connsiteX69" fmla="*/ 1258897 w 1793182"/>
                    <a:gd name="connsiteY69" fmla="*/ 128804 h 2168502"/>
                    <a:gd name="connsiteX70" fmla="*/ 1257586 w 1793182"/>
                    <a:gd name="connsiteY70" fmla="*/ 131837 h 2168502"/>
                    <a:gd name="connsiteX71" fmla="*/ 1256758 w 1793182"/>
                    <a:gd name="connsiteY71" fmla="*/ 135377 h 2168502"/>
                    <a:gd name="connsiteX72" fmla="*/ 1262840 w 1793182"/>
                    <a:gd name="connsiteY72" fmla="*/ 138621 h 2168502"/>
                    <a:gd name="connsiteX73" fmla="*/ 1263965 w 1793182"/>
                    <a:gd name="connsiteY73" fmla="*/ 139735 h 2168502"/>
                    <a:gd name="connsiteX74" fmla="*/ 1265560 w 1793182"/>
                    <a:gd name="connsiteY74" fmla="*/ 141295 h 2168502"/>
                    <a:gd name="connsiteX75" fmla="*/ 1266709 w 1793182"/>
                    <a:gd name="connsiteY75" fmla="*/ 145404 h 2168502"/>
                    <a:gd name="connsiteX76" fmla="*/ 1267871 w 1793182"/>
                    <a:gd name="connsiteY76" fmla="*/ 146940 h 2168502"/>
                    <a:gd name="connsiteX77" fmla="*/ 1269083 w 1793182"/>
                    <a:gd name="connsiteY77" fmla="*/ 148549 h 2168502"/>
                    <a:gd name="connsiteX78" fmla="*/ 1271803 w 1793182"/>
                    <a:gd name="connsiteY78" fmla="*/ 150938 h 2168502"/>
                    <a:gd name="connsiteX79" fmla="*/ 1273941 w 1793182"/>
                    <a:gd name="connsiteY79" fmla="*/ 154367 h 2168502"/>
                    <a:gd name="connsiteX80" fmla="*/ 1272866 w 1793182"/>
                    <a:gd name="connsiteY80" fmla="*/ 157709 h 2168502"/>
                    <a:gd name="connsiteX81" fmla="*/ 1272828 w 1793182"/>
                    <a:gd name="connsiteY81" fmla="*/ 159752 h 2168502"/>
                    <a:gd name="connsiteX82" fmla="*/ 1272791 w 1793182"/>
                    <a:gd name="connsiteY82" fmla="*/ 161522 h 2168502"/>
                    <a:gd name="connsiteX83" fmla="*/ 1273706 w 1793182"/>
                    <a:gd name="connsiteY83" fmla="*/ 163280 h 2168502"/>
                    <a:gd name="connsiteX84" fmla="*/ 1274671 w 1793182"/>
                    <a:gd name="connsiteY84" fmla="*/ 165149 h 2168502"/>
                    <a:gd name="connsiteX85" fmla="*/ 1275041 w 1793182"/>
                    <a:gd name="connsiteY85" fmla="*/ 167254 h 2168502"/>
                    <a:gd name="connsiteX86" fmla="*/ 1275338 w 1793182"/>
                    <a:gd name="connsiteY86" fmla="*/ 168962 h 2168502"/>
                    <a:gd name="connsiteX87" fmla="*/ 1273125 w 1793182"/>
                    <a:gd name="connsiteY87" fmla="*/ 170051 h 2168502"/>
                    <a:gd name="connsiteX88" fmla="*/ 1271630 w 1793182"/>
                    <a:gd name="connsiteY88" fmla="*/ 170782 h 2168502"/>
                    <a:gd name="connsiteX89" fmla="*/ 1269998 w 1793182"/>
                    <a:gd name="connsiteY89" fmla="*/ 172824 h 2168502"/>
                    <a:gd name="connsiteX90" fmla="*/ 1269330 w 1793182"/>
                    <a:gd name="connsiteY90" fmla="*/ 173641 h 2168502"/>
                    <a:gd name="connsiteX91" fmla="*/ 1268675 w 1793182"/>
                    <a:gd name="connsiteY91" fmla="*/ 178915 h 2168502"/>
                    <a:gd name="connsiteX92" fmla="*/ 1268428 w 1793182"/>
                    <a:gd name="connsiteY92" fmla="*/ 180796 h 2168502"/>
                    <a:gd name="connsiteX93" fmla="*/ 1269108 w 1793182"/>
                    <a:gd name="connsiteY93" fmla="*/ 182257 h 2168502"/>
                    <a:gd name="connsiteX94" fmla="*/ 1270319 w 1793182"/>
                    <a:gd name="connsiteY94" fmla="*/ 184906 h 2168502"/>
                    <a:gd name="connsiteX95" fmla="*/ 1272791 w 1793182"/>
                    <a:gd name="connsiteY95" fmla="*/ 188050 h 2168502"/>
                    <a:gd name="connsiteX96" fmla="*/ 1273546 w 1793182"/>
                    <a:gd name="connsiteY96" fmla="*/ 190774 h 2168502"/>
                    <a:gd name="connsiteX97" fmla="*/ 1273632 w 1793182"/>
                    <a:gd name="connsiteY97" fmla="*/ 191071 h 2168502"/>
                    <a:gd name="connsiteX98" fmla="*/ 1273805 w 1793182"/>
                    <a:gd name="connsiteY98" fmla="*/ 191678 h 2168502"/>
                    <a:gd name="connsiteX99" fmla="*/ 1273855 w 1793182"/>
                    <a:gd name="connsiteY99" fmla="*/ 191863 h 2168502"/>
                    <a:gd name="connsiteX100" fmla="*/ 1272618 w 1793182"/>
                    <a:gd name="connsiteY100" fmla="*/ 195020 h 2168502"/>
                    <a:gd name="connsiteX101" fmla="*/ 1269825 w 1793182"/>
                    <a:gd name="connsiteY101" fmla="*/ 196196 h 2168502"/>
                    <a:gd name="connsiteX102" fmla="*/ 1268341 w 1793182"/>
                    <a:gd name="connsiteY102" fmla="*/ 196827 h 2168502"/>
                    <a:gd name="connsiteX103" fmla="*/ 1266623 w 1793182"/>
                    <a:gd name="connsiteY103" fmla="*/ 197966 h 2168502"/>
                    <a:gd name="connsiteX104" fmla="*/ 1265152 w 1793182"/>
                    <a:gd name="connsiteY104" fmla="*/ 198932 h 2168502"/>
                    <a:gd name="connsiteX105" fmla="*/ 1264324 w 1793182"/>
                    <a:gd name="connsiteY105" fmla="*/ 202262 h 2168502"/>
                    <a:gd name="connsiteX106" fmla="*/ 1264731 w 1793182"/>
                    <a:gd name="connsiteY106" fmla="*/ 206272 h 2168502"/>
                    <a:gd name="connsiteX107" fmla="*/ 1263780 w 1793182"/>
                    <a:gd name="connsiteY107" fmla="*/ 207424 h 2168502"/>
                    <a:gd name="connsiteX108" fmla="*/ 1260219 w 1793182"/>
                    <a:gd name="connsiteY108" fmla="*/ 211719 h 2168502"/>
                    <a:gd name="connsiteX109" fmla="*/ 1259403 w 1793182"/>
                    <a:gd name="connsiteY109" fmla="*/ 213316 h 2168502"/>
                    <a:gd name="connsiteX110" fmla="*/ 1258649 w 1793182"/>
                    <a:gd name="connsiteY110" fmla="*/ 214764 h 2168502"/>
                    <a:gd name="connsiteX111" fmla="*/ 1258488 w 1793182"/>
                    <a:gd name="connsiteY111" fmla="*/ 215185 h 2168502"/>
                    <a:gd name="connsiteX112" fmla="*/ 1257339 w 1793182"/>
                    <a:gd name="connsiteY112" fmla="*/ 218107 h 2168502"/>
                    <a:gd name="connsiteX113" fmla="*/ 1257265 w 1793182"/>
                    <a:gd name="connsiteY113" fmla="*/ 221635 h 2168502"/>
                    <a:gd name="connsiteX114" fmla="*/ 1257253 w 1793182"/>
                    <a:gd name="connsiteY114" fmla="*/ 221919 h 2168502"/>
                    <a:gd name="connsiteX115" fmla="*/ 1258402 w 1793182"/>
                    <a:gd name="connsiteY115" fmla="*/ 225014 h 2168502"/>
                    <a:gd name="connsiteX116" fmla="*/ 1259910 w 1793182"/>
                    <a:gd name="connsiteY116" fmla="*/ 229124 h 2168502"/>
                    <a:gd name="connsiteX117" fmla="*/ 1261443 w 1793182"/>
                    <a:gd name="connsiteY117" fmla="*/ 233271 h 2168502"/>
                    <a:gd name="connsiteX118" fmla="*/ 1262630 w 1793182"/>
                    <a:gd name="connsiteY118" fmla="*/ 233222 h 2168502"/>
                    <a:gd name="connsiteX119" fmla="*/ 1262853 w 1793182"/>
                    <a:gd name="connsiteY119" fmla="*/ 233209 h 2168502"/>
                    <a:gd name="connsiteX120" fmla="*/ 1264620 w 1793182"/>
                    <a:gd name="connsiteY120" fmla="*/ 233135 h 2168502"/>
                    <a:gd name="connsiteX121" fmla="*/ 1265634 w 1793182"/>
                    <a:gd name="connsiteY121" fmla="*/ 233085 h 2168502"/>
                    <a:gd name="connsiteX122" fmla="*/ 1266499 w 1793182"/>
                    <a:gd name="connsiteY122" fmla="*/ 233853 h 2168502"/>
                    <a:gd name="connsiteX123" fmla="*/ 1268106 w 1793182"/>
                    <a:gd name="connsiteY123" fmla="*/ 235277 h 2168502"/>
                    <a:gd name="connsiteX124" fmla="*/ 1266203 w 1793182"/>
                    <a:gd name="connsiteY124" fmla="*/ 238347 h 2168502"/>
                    <a:gd name="connsiteX125" fmla="*/ 1265572 w 1793182"/>
                    <a:gd name="connsiteY125" fmla="*/ 240525 h 2168502"/>
                    <a:gd name="connsiteX126" fmla="*/ 1268081 w 1793182"/>
                    <a:gd name="connsiteY126" fmla="*/ 242778 h 2168502"/>
                    <a:gd name="connsiteX127" fmla="*/ 1268613 w 1793182"/>
                    <a:gd name="connsiteY127" fmla="*/ 243249 h 2168502"/>
                    <a:gd name="connsiteX128" fmla="*/ 1268650 w 1793182"/>
                    <a:gd name="connsiteY128" fmla="*/ 243917 h 2168502"/>
                    <a:gd name="connsiteX129" fmla="*/ 1268687 w 1793182"/>
                    <a:gd name="connsiteY129" fmla="*/ 244437 h 2168502"/>
                    <a:gd name="connsiteX130" fmla="*/ 1268156 w 1793182"/>
                    <a:gd name="connsiteY130" fmla="*/ 245613 h 2168502"/>
                    <a:gd name="connsiteX131" fmla="*/ 1267933 w 1793182"/>
                    <a:gd name="connsiteY131" fmla="*/ 246133 h 2168502"/>
                    <a:gd name="connsiteX132" fmla="*/ 1268255 w 1793182"/>
                    <a:gd name="connsiteY132" fmla="*/ 247259 h 2168502"/>
                    <a:gd name="connsiteX133" fmla="*/ 1270653 w 1793182"/>
                    <a:gd name="connsiteY133" fmla="*/ 249698 h 2168502"/>
                    <a:gd name="connsiteX134" fmla="*/ 1270406 w 1793182"/>
                    <a:gd name="connsiteY134" fmla="*/ 250280 h 2168502"/>
                    <a:gd name="connsiteX135" fmla="*/ 1269615 w 1793182"/>
                    <a:gd name="connsiteY135" fmla="*/ 252001 h 2168502"/>
                    <a:gd name="connsiteX136" fmla="*/ 1269553 w 1793182"/>
                    <a:gd name="connsiteY136" fmla="*/ 252954 h 2168502"/>
                    <a:gd name="connsiteX137" fmla="*/ 1269528 w 1793182"/>
                    <a:gd name="connsiteY137" fmla="*/ 253263 h 2168502"/>
                    <a:gd name="connsiteX138" fmla="*/ 1269466 w 1793182"/>
                    <a:gd name="connsiteY138" fmla="*/ 254117 h 2168502"/>
                    <a:gd name="connsiteX139" fmla="*/ 1271222 w 1793182"/>
                    <a:gd name="connsiteY139" fmla="*/ 258116 h 2168502"/>
                    <a:gd name="connsiteX140" fmla="*/ 1272952 w 1793182"/>
                    <a:gd name="connsiteY140" fmla="*/ 262090 h 2168502"/>
                    <a:gd name="connsiteX141" fmla="*/ 1272928 w 1793182"/>
                    <a:gd name="connsiteY141" fmla="*/ 263030 h 2168502"/>
                    <a:gd name="connsiteX142" fmla="*/ 1272841 w 1793182"/>
                    <a:gd name="connsiteY142" fmla="*/ 265952 h 2168502"/>
                    <a:gd name="connsiteX143" fmla="*/ 1274324 w 1793182"/>
                    <a:gd name="connsiteY143" fmla="*/ 267858 h 2168502"/>
                    <a:gd name="connsiteX144" fmla="*/ 1276574 w 1793182"/>
                    <a:gd name="connsiteY144" fmla="*/ 268960 h 2168502"/>
                    <a:gd name="connsiteX145" fmla="*/ 1277847 w 1793182"/>
                    <a:gd name="connsiteY145" fmla="*/ 269579 h 2168502"/>
                    <a:gd name="connsiteX146" fmla="*/ 1278627 w 1793182"/>
                    <a:gd name="connsiteY146" fmla="*/ 269963 h 2168502"/>
                    <a:gd name="connsiteX147" fmla="*/ 1277823 w 1793182"/>
                    <a:gd name="connsiteY147" fmla="*/ 274493 h 2168502"/>
                    <a:gd name="connsiteX148" fmla="*/ 1278156 w 1793182"/>
                    <a:gd name="connsiteY148" fmla="*/ 275533 h 2168502"/>
                    <a:gd name="connsiteX149" fmla="*/ 1280530 w 1793182"/>
                    <a:gd name="connsiteY149" fmla="*/ 273317 h 2168502"/>
                    <a:gd name="connsiteX150" fmla="*/ 1281952 w 1793182"/>
                    <a:gd name="connsiteY150" fmla="*/ 273194 h 2168502"/>
                    <a:gd name="connsiteX151" fmla="*/ 1283114 w 1793182"/>
                    <a:gd name="connsiteY151" fmla="*/ 274209 h 2168502"/>
                    <a:gd name="connsiteX152" fmla="*/ 1283781 w 1793182"/>
                    <a:gd name="connsiteY152" fmla="*/ 274815 h 2168502"/>
                    <a:gd name="connsiteX153" fmla="*/ 1284004 w 1793182"/>
                    <a:gd name="connsiteY153" fmla="*/ 274927 h 2168502"/>
                    <a:gd name="connsiteX154" fmla="*/ 1284449 w 1793182"/>
                    <a:gd name="connsiteY154" fmla="*/ 275137 h 2168502"/>
                    <a:gd name="connsiteX155" fmla="*/ 1285809 w 1793182"/>
                    <a:gd name="connsiteY155" fmla="*/ 275818 h 2168502"/>
                    <a:gd name="connsiteX156" fmla="*/ 1286254 w 1793182"/>
                    <a:gd name="connsiteY156" fmla="*/ 280101 h 2168502"/>
                    <a:gd name="connsiteX157" fmla="*/ 1286513 w 1793182"/>
                    <a:gd name="connsiteY157" fmla="*/ 282725 h 2168502"/>
                    <a:gd name="connsiteX158" fmla="*/ 1286587 w 1793182"/>
                    <a:gd name="connsiteY158" fmla="*/ 283406 h 2168502"/>
                    <a:gd name="connsiteX159" fmla="*/ 1286649 w 1793182"/>
                    <a:gd name="connsiteY159" fmla="*/ 283976 h 2168502"/>
                    <a:gd name="connsiteX160" fmla="*/ 1286526 w 1793182"/>
                    <a:gd name="connsiteY160" fmla="*/ 287615 h 2168502"/>
                    <a:gd name="connsiteX161" fmla="*/ 1286266 w 1793182"/>
                    <a:gd name="connsiteY161" fmla="*/ 295501 h 2168502"/>
                    <a:gd name="connsiteX162" fmla="*/ 1285487 w 1793182"/>
                    <a:gd name="connsiteY162" fmla="*/ 296565 h 2168502"/>
                    <a:gd name="connsiteX163" fmla="*/ 1284065 w 1793182"/>
                    <a:gd name="connsiteY163" fmla="*/ 298496 h 2168502"/>
                    <a:gd name="connsiteX164" fmla="*/ 1278936 w 1793182"/>
                    <a:gd name="connsiteY164" fmla="*/ 301059 h 2168502"/>
                    <a:gd name="connsiteX165" fmla="*/ 1277131 w 1793182"/>
                    <a:gd name="connsiteY165" fmla="*/ 302148 h 2168502"/>
                    <a:gd name="connsiteX166" fmla="*/ 1276958 w 1793182"/>
                    <a:gd name="connsiteY166" fmla="*/ 302235 h 2168502"/>
                    <a:gd name="connsiteX167" fmla="*/ 1275375 w 1793182"/>
                    <a:gd name="connsiteY167" fmla="*/ 303077 h 2168502"/>
                    <a:gd name="connsiteX168" fmla="*/ 1274868 w 1793182"/>
                    <a:gd name="connsiteY168" fmla="*/ 303980 h 2168502"/>
                    <a:gd name="connsiteX169" fmla="*/ 1274040 w 1793182"/>
                    <a:gd name="connsiteY169" fmla="*/ 305453 h 2168502"/>
                    <a:gd name="connsiteX170" fmla="*/ 1273855 w 1793182"/>
                    <a:gd name="connsiteY170" fmla="*/ 305788 h 2168502"/>
                    <a:gd name="connsiteX171" fmla="*/ 1273768 w 1793182"/>
                    <a:gd name="connsiteY171" fmla="*/ 310269 h 2168502"/>
                    <a:gd name="connsiteX172" fmla="*/ 1273620 w 1793182"/>
                    <a:gd name="connsiteY172" fmla="*/ 311098 h 2168502"/>
                    <a:gd name="connsiteX173" fmla="*/ 1273199 w 1793182"/>
                    <a:gd name="connsiteY173" fmla="*/ 313425 h 2168502"/>
                    <a:gd name="connsiteX174" fmla="*/ 1273805 w 1793182"/>
                    <a:gd name="connsiteY174" fmla="*/ 315419 h 2168502"/>
                    <a:gd name="connsiteX175" fmla="*/ 1274349 w 1793182"/>
                    <a:gd name="connsiteY175" fmla="*/ 317238 h 2168502"/>
                    <a:gd name="connsiteX176" fmla="*/ 1276327 w 1793182"/>
                    <a:gd name="connsiteY176" fmla="*/ 318588 h 2168502"/>
                    <a:gd name="connsiteX177" fmla="*/ 1277514 w 1793182"/>
                    <a:gd name="connsiteY177" fmla="*/ 319392 h 2168502"/>
                    <a:gd name="connsiteX178" fmla="*/ 1278713 w 1793182"/>
                    <a:gd name="connsiteY178" fmla="*/ 320197 h 2168502"/>
                    <a:gd name="connsiteX179" fmla="*/ 1282817 w 1793182"/>
                    <a:gd name="connsiteY179" fmla="*/ 321918 h 2168502"/>
                    <a:gd name="connsiteX180" fmla="*/ 1294326 w 1793182"/>
                    <a:gd name="connsiteY180" fmla="*/ 324777 h 2168502"/>
                    <a:gd name="connsiteX181" fmla="*/ 1297219 w 1793182"/>
                    <a:gd name="connsiteY181" fmla="*/ 325990 h 2168502"/>
                    <a:gd name="connsiteX182" fmla="*/ 1298023 w 1793182"/>
                    <a:gd name="connsiteY182" fmla="*/ 326337 h 2168502"/>
                    <a:gd name="connsiteX183" fmla="*/ 1303313 w 1793182"/>
                    <a:gd name="connsiteY183" fmla="*/ 328565 h 2168502"/>
                    <a:gd name="connsiteX184" fmla="*/ 1310434 w 1793182"/>
                    <a:gd name="connsiteY184" fmla="*/ 331548 h 2168502"/>
                    <a:gd name="connsiteX185" fmla="*/ 1312041 w 1793182"/>
                    <a:gd name="connsiteY185" fmla="*/ 332861 h 2168502"/>
                    <a:gd name="connsiteX186" fmla="*/ 1312375 w 1793182"/>
                    <a:gd name="connsiteY186" fmla="*/ 333133 h 2168502"/>
                    <a:gd name="connsiteX187" fmla="*/ 1312894 w 1793182"/>
                    <a:gd name="connsiteY187" fmla="*/ 333554 h 2168502"/>
                    <a:gd name="connsiteX188" fmla="*/ 1314612 w 1793182"/>
                    <a:gd name="connsiteY188" fmla="*/ 336661 h 2168502"/>
                    <a:gd name="connsiteX189" fmla="*/ 1317431 w 1793182"/>
                    <a:gd name="connsiteY189" fmla="*/ 341761 h 2168502"/>
                    <a:gd name="connsiteX190" fmla="*/ 1318840 w 1793182"/>
                    <a:gd name="connsiteY190" fmla="*/ 342133 h 2168502"/>
                    <a:gd name="connsiteX191" fmla="*/ 1319718 w 1793182"/>
                    <a:gd name="connsiteY191" fmla="*/ 342529 h 2168502"/>
                    <a:gd name="connsiteX192" fmla="*/ 1322054 w 1793182"/>
                    <a:gd name="connsiteY192" fmla="*/ 343593 h 2168502"/>
                    <a:gd name="connsiteX193" fmla="*/ 1325800 w 1793182"/>
                    <a:gd name="connsiteY193" fmla="*/ 346032 h 2168502"/>
                    <a:gd name="connsiteX194" fmla="*/ 1326863 w 1793182"/>
                    <a:gd name="connsiteY194" fmla="*/ 346725 h 2168502"/>
                    <a:gd name="connsiteX195" fmla="*/ 1329706 w 1793182"/>
                    <a:gd name="connsiteY195" fmla="*/ 346317 h 2168502"/>
                    <a:gd name="connsiteX196" fmla="*/ 1330238 w 1793182"/>
                    <a:gd name="connsiteY196" fmla="*/ 346242 h 2168502"/>
                    <a:gd name="connsiteX197" fmla="*/ 1331808 w 1793182"/>
                    <a:gd name="connsiteY197" fmla="*/ 345673 h 2168502"/>
                    <a:gd name="connsiteX198" fmla="*/ 1332673 w 1793182"/>
                    <a:gd name="connsiteY198" fmla="*/ 345190 h 2168502"/>
                    <a:gd name="connsiteX199" fmla="*/ 1332797 w 1793182"/>
                    <a:gd name="connsiteY199" fmla="*/ 345116 h 2168502"/>
                    <a:gd name="connsiteX200" fmla="*/ 1339361 w 1793182"/>
                    <a:gd name="connsiteY200" fmla="*/ 341477 h 2168502"/>
                    <a:gd name="connsiteX201" fmla="*/ 1342155 w 1793182"/>
                    <a:gd name="connsiteY201" fmla="*/ 340239 h 2168502"/>
                    <a:gd name="connsiteX202" fmla="*/ 1343144 w 1793182"/>
                    <a:gd name="connsiteY202" fmla="*/ 339372 h 2168502"/>
                    <a:gd name="connsiteX203" fmla="*/ 1346939 w 1793182"/>
                    <a:gd name="connsiteY203" fmla="*/ 338246 h 2168502"/>
                    <a:gd name="connsiteX204" fmla="*/ 1348892 w 1793182"/>
                    <a:gd name="connsiteY204" fmla="*/ 337651 h 2168502"/>
                    <a:gd name="connsiteX205" fmla="*/ 1350623 w 1793182"/>
                    <a:gd name="connsiteY205" fmla="*/ 337466 h 2168502"/>
                    <a:gd name="connsiteX206" fmla="*/ 1350944 w 1793182"/>
                    <a:gd name="connsiteY206" fmla="*/ 337342 h 2168502"/>
                    <a:gd name="connsiteX207" fmla="*/ 1352094 w 1793182"/>
                    <a:gd name="connsiteY207" fmla="*/ 336896 h 2168502"/>
                    <a:gd name="connsiteX208" fmla="*/ 1354072 w 1793182"/>
                    <a:gd name="connsiteY208" fmla="*/ 336797 h 2168502"/>
                    <a:gd name="connsiteX209" fmla="*/ 1355370 w 1793182"/>
                    <a:gd name="connsiteY209" fmla="*/ 336872 h 2168502"/>
                    <a:gd name="connsiteX210" fmla="*/ 1355716 w 1793182"/>
                    <a:gd name="connsiteY210" fmla="*/ 336896 h 2168502"/>
                    <a:gd name="connsiteX211" fmla="*/ 1360215 w 1793182"/>
                    <a:gd name="connsiteY211" fmla="*/ 337874 h 2168502"/>
                    <a:gd name="connsiteX212" fmla="*/ 1360982 w 1793182"/>
                    <a:gd name="connsiteY212" fmla="*/ 338035 h 2168502"/>
                    <a:gd name="connsiteX213" fmla="*/ 1367225 w 1793182"/>
                    <a:gd name="connsiteY213" fmla="*/ 342244 h 2168502"/>
                    <a:gd name="connsiteX214" fmla="*/ 1368127 w 1793182"/>
                    <a:gd name="connsiteY214" fmla="*/ 343668 h 2168502"/>
                    <a:gd name="connsiteX215" fmla="*/ 1369277 w 1793182"/>
                    <a:gd name="connsiteY215" fmla="*/ 344720 h 2168502"/>
                    <a:gd name="connsiteX216" fmla="*/ 1369648 w 1793182"/>
                    <a:gd name="connsiteY216" fmla="*/ 345648 h 2168502"/>
                    <a:gd name="connsiteX217" fmla="*/ 1369858 w 1793182"/>
                    <a:gd name="connsiteY217" fmla="*/ 346143 h 2168502"/>
                    <a:gd name="connsiteX218" fmla="*/ 1370056 w 1793182"/>
                    <a:gd name="connsiteY218" fmla="*/ 346391 h 2168502"/>
                    <a:gd name="connsiteX219" fmla="*/ 1370760 w 1793182"/>
                    <a:gd name="connsiteY219" fmla="*/ 347196 h 2168502"/>
                    <a:gd name="connsiteX220" fmla="*/ 1371996 w 1793182"/>
                    <a:gd name="connsiteY220" fmla="*/ 350352 h 2168502"/>
                    <a:gd name="connsiteX221" fmla="*/ 1372738 w 1793182"/>
                    <a:gd name="connsiteY221" fmla="*/ 351615 h 2168502"/>
                    <a:gd name="connsiteX222" fmla="*/ 1373356 w 1793182"/>
                    <a:gd name="connsiteY222" fmla="*/ 352680 h 2168502"/>
                    <a:gd name="connsiteX223" fmla="*/ 1373814 w 1793182"/>
                    <a:gd name="connsiteY223" fmla="*/ 353447 h 2168502"/>
                    <a:gd name="connsiteX224" fmla="*/ 1376756 w 1793182"/>
                    <a:gd name="connsiteY224" fmla="*/ 358461 h 2168502"/>
                    <a:gd name="connsiteX225" fmla="*/ 1376880 w 1793182"/>
                    <a:gd name="connsiteY225" fmla="*/ 358634 h 2168502"/>
                    <a:gd name="connsiteX226" fmla="*/ 1378486 w 1793182"/>
                    <a:gd name="connsiteY226" fmla="*/ 360751 h 2168502"/>
                    <a:gd name="connsiteX227" fmla="*/ 1379228 w 1793182"/>
                    <a:gd name="connsiteY227" fmla="*/ 361432 h 2168502"/>
                    <a:gd name="connsiteX228" fmla="*/ 1379636 w 1793182"/>
                    <a:gd name="connsiteY228" fmla="*/ 361791 h 2168502"/>
                    <a:gd name="connsiteX229" fmla="*/ 1380292 w 1793182"/>
                    <a:gd name="connsiteY229" fmla="*/ 362942 h 2168502"/>
                    <a:gd name="connsiteX230" fmla="*/ 1381206 w 1793182"/>
                    <a:gd name="connsiteY230" fmla="*/ 363400 h 2168502"/>
                    <a:gd name="connsiteX231" fmla="*/ 1381441 w 1793182"/>
                    <a:gd name="connsiteY231" fmla="*/ 363511 h 2168502"/>
                    <a:gd name="connsiteX232" fmla="*/ 1384025 w 1793182"/>
                    <a:gd name="connsiteY232" fmla="*/ 365504 h 2168502"/>
                    <a:gd name="connsiteX233" fmla="*/ 1385137 w 1793182"/>
                    <a:gd name="connsiteY233" fmla="*/ 366371 h 2168502"/>
                    <a:gd name="connsiteX234" fmla="*/ 1392369 w 1793182"/>
                    <a:gd name="connsiteY234" fmla="*/ 369998 h 2168502"/>
                    <a:gd name="connsiteX235" fmla="*/ 1393531 w 1793182"/>
                    <a:gd name="connsiteY235" fmla="*/ 370419 h 2168502"/>
                    <a:gd name="connsiteX236" fmla="*/ 1396139 w 1793182"/>
                    <a:gd name="connsiteY236" fmla="*/ 371347 h 2168502"/>
                    <a:gd name="connsiteX237" fmla="*/ 1396510 w 1793182"/>
                    <a:gd name="connsiteY237" fmla="*/ 371483 h 2168502"/>
                    <a:gd name="connsiteX238" fmla="*/ 1397697 w 1793182"/>
                    <a:gd name="connsiteY238" fmla="*/ 371904 h 2168502"/>
                    <a:gd name="connsiteX239" fmla="*/ 1398785 w 1793182"/>
                    <a:gd name="connsiteY239" fmla="*/ 372288 h 2168502"/>
                    <a:gd name="connsiteX240" fmla="*/ 1404422 w 1793182"/>
                    <a:gd name="connsiteY240" fmla="*/ 373798 h 2168502"/>
                    <a:gd name="connsiteX241" fmla="*/ 1406771 w 1793182"/>
                    <a:gd name="connsiteY241" fmla="*/ 374430 h 2168502"/>
                    <a:gd name="connsiteX242" fmla="*/ 1407340 w 1793182"/>
                    <a:gd name="connsiteY242" fmla="*/ 374578 h 2168502"/>
                    <a:gd name="connsiteX243" fmla="*/ 1409219 w 1793182"/>
                    <a:gd name="connsiteY243" fmla="*/ 375445 h 2168502"/>
                    <a:gd name="connsiteX244" fmla="*/ 1413694 w 1793182"/>
                    <a:gd name="connsiteY244" fmla="*/ 378032 h 2168502"/>
                    <a:gd name="connsiteX245" fmla="*/ 1414806 w 1793182"/>
                    <a:gd name="connsiteY245" fmla="*/ 378688 h 2168502"/>
                    <a:gd name="connsiteX246" fmla="*/ 1415190 w 1793182"/>
                    <a:gd name="connsiteY246" fmla="*/ 378985 h 2168502"/>
                    <a:gd name="connsiteX247" fmla="*/ 1417106 w 1793182"/>
                    <a:gd name="connsiteY247" fmla="*/ 380495 h 2168502"/>
                    <a:gd name="connsiteX248" fmla="*/ 1420777 w 1793182"/>
                    <a:gd name="connsiteY248" fmla="*/ 382055 h 2168502"/>
                    <a:gd name="connsiteX249" fmla="*/ 1422940 w 1793182"/>
                    <a:gd name="connsiteY249" fmla="*/ 382983 h 2168502"/>
                    <a:gd name="connsiteX250" fmla="*/ 1424090 w 1793182"/>
                    <a:gd name="connsiteY250" fmla="*/ 383578 h 2168502"/>
                    <a:gd name="connsiteX251" fmla="*/ 1426661 w 1793182"/>
                    <a:gd name="connsiteY251" fmla="*/ 384915 h 2168502"/>
                    <a:gd name="connsiteX252" fmla="*/ 1427143 w 1793182"/>
                    <a:gd name="connsiteY252" fmla="*/ 385175 h 2168502"/>
                    <a:gd name="connsiteX253" fmla="*/ 1428021 w 1793182"/>
                    <a:gd name="connsiteY253" fmla="*/ 385831 h 2168502"/>
                    <a:gd name="connsiteX254" fmla="*/ 1428540 w 1793182"/>
                    <a:gd name="connsiteY254" fmla="*/ 386227 h 2168502"/>
                    <a:gd name="connsiteX255" fmla="*/ 1430803 w 1793182"/>
                    <a:gd name="connsiteY255" fmla="*/ 387205 h 2168502"/>
                    <a:gd name="connsiteX256" fmla="*/ 1431816 w 1793182"/>
                    <a:gd name="connsiteY256" fmla="*/ 387650 h 2168502"/>
                    <a:gd name="connsiteX257" fmla="*/ 1434128 w 1793182"/>
                    <a:gd name="connsiteY257" fmla="*/ 388987 h 2168502"/>
                    <a:gd name="connsiteX258" fmla="*/ 1440284 w 1793182"/>
                    <a:gd name="connsiteY258" fmla="*/ 391562 h 2168502"/>
                    <a:gd name="connsiteX259" fmla="*/ 1440581 w 1793182"/>
                    <a:gd name="connsiteY259" fmla="*/ 391735 h 2168502"/>
                    <a:gd name="connsiteX260" fmla="*/ 1442102 w 1793182"/>
                    <a:gd name="connsiteY260" fmla="*/ 392639 h 2168502"/>
                    <a:gd name="connsiteX261" fmla="*/ 1444475 w 1793182"/>
                    <a:gd name="connsiteY261" fmla="*/ 394050 h 2168502"/>
                    <a:gd name="connsiteX262" fmla="*/ 1447046 w 1793182"/>
                    <a:gd name="connsiteY262" fmla="*/ 395177 h 2168502"/>
                    <a:gd name="connsiteX263" fmla="*/ 1447528 w 1793182"/>
                    <a:gd name="connsiteY263" fmla="*/ 395387 h 2168502"/>
                    <a:gd name="connsiteX264" fmla="*/ 1448530 w 1793182"/>
                    <a:gd name="connsiteY264" fmla="*/ 396043 h 2168502"/>
                    <a:gd name="connsiteX265" fmla="*/ 1449989 w 1793182"/>
                    <a:gd name="connsiteY265" fmla="*/ 397009 h 2168502"/>
                    <a:gd name="connsiteX266" fmla="*/ 1450099 w 1793182"/>
                    <a:gd name="connsiteY266" fmla="*/ 397046 h 2168502"/>
                    <a:gd name="connsiteX267" fmla="*/ 1451459 w 1793182"/>
                    <a:gd name="connsiteY267" fmla="*/ 397578 h 2168502"/>
                    <a:gd name="connsiteX268" fmla="*/ 1460459 w 1793182"/>
                    <a:gd name="connsiteY268" fmla="*/ 403025 h 2168502"/>
                    <a:gd name="connsiteX269" fmla="*/ 1460916 w 1793182"/>
                    <a:gd name="connsiteY269" fmla="*/ 403298 h 2168502"/>
                    <a:gd name="connsiteX270" fmla="*/ 1461856 w 1793182"/>
                    <a:gd name="connsiteY270" fmla="*/ 403694 h 2168502"/>
                    <a:gd name="connsiteX271" fmla="*/ 1465441 w 1793182"/>
                    <a:gd name="connsiteY271" fmla="*/ 405216 h 2168502"/>
                    <a:gd name="connsiteX272" fmla="*/ 1466591 w 1793182"/>
                    <a:gd name="connsiteY272" fmla="*/ 406070 h 2168502"/>
                    <a:gd name="connsiteX273" fmla="*/ 1468779 w 1793182"/>
                    <a:gd name="connsiteY273" fmla="*/ 407024 h 2168502"/>
                    <a:gd name="connsiteX274" fmla="*/ 1469879 w 1793182"/>
                    <a:gd name="connsiteY274" fmla="*/ 407494 h 2168502"/>
                    <a:gd name="connsiteX275" fmla="*/ 1472611 w 1793182"/>
                    <a:gd name="connsiteY275" fmla="*/ 408955 h 2168502"/>
                    <a:gd name="connsiteX276" fmla="*/ 1473822 w 1793182"/>
                    <a:gd name="connsiteY276" fmla="*/ 409599 h 2168502"/>
                    <a:gd name="connsiteX277" fmla="*/ 1475022 w 1793182"/>
                    <a:gd name="connsiteY277" fmla="*/ 410366 h 2168502"/>
                    <a:gd name="connsiteX278" fmla="*/ 1477519 w 1793182"/>
                    <a:gd name="connsiteY278" fmla="*/ 411988 h 2168502"/>
                    <a:gd name="connsiteX279" fmla="*/ 1479336 w 1793182"/>
                    <a:gd name="connsiteY279" fmla="*/ 412669 h 2168502"/>
                    <a:gd name="connsiteX280" fmla="*/ 1480807 w 1793182"/>
                    <a:gd name="connsiteY280" fmla="*/ 413226 h 2168502"/>
                    <a:gd name="connsiteX281" fmla="*/ 1481548 w 1793182"/>
                    <a:gd name="connsiteY281" fmla="*/ 413188 h 2168502"/>
                    <a:gd name="connsiteX282" fmla="*/ 1482785 w 1793182"/>
                    <a:gd name="connsiteY282" fmla="*/ 413126 h 2168502"/>
                    <a:gd name="connsiteX283" fmla="*/ 1483366 w 1793182"/>
                    <a:gd name="connsiteY283" fmla="*/ 415132 h 2168502"/>
                    <a:gd name="connsiteX284" fmla="*/ 1483712 w 1793182"/>
                    <a:gd name="connsiteY284" fmla="*/ 416754 h 2168502"/>
                    <a:gd name="connsiteX285" fmla="*/ 1484182 w 1793182"/>
                    <a:gd name="connsiteY285" fmla="*/ 418846 h 2168502"/>
                    <a:gd name="connsiteX286" fmla="*/ 1485554 w 1793182"/>
                    <a:gd name="connsiteY286" fmla="*/ 421284 h 2168502"/>
                    <a:gd name="connsiteX287" fmla="*/ 1485900 w 1793182"/>
                    <a:gd name="connsiteY287" fmla="*/ 421903 h 2168502"/>
                    <a:gd name="connsiteX288" fmla="*/ 1488038 w 1793182"/>
                    <a:gd name="connsiteY288" fmla="*/ 424577 h 2168502"/>
                    <a:gd name="connsiteX289" fmla="*/ 1488768 w 1793182"/>
                    <a:gd name="connsiteY289" fmla="*/ 425159 h 2168502"/>
                    <a:gd name="connsiteX290" fmla="*/ 1490758 w 1793182"/>
                    <a:gd name="connsiteY290" fmla="*/ 426768 h 2168502"/>
                    <a:gd name="connsiteX291" fmla="*/ 1492835 w 1793182"/>
                    <a:gd name="connsiteY291" fmla="*/ 427721 h 2168502"/>
                    <a:gd name="connsiteX292" fmla="*/ 1493330 w 1793182"/>
                    <a:gd name="connsiteY292" fmla="*/ 427957 h 2168502"/>
                    <a:gd name="connsiteX293" fmla="*/ 1494294 w 1793182"/>
                    <a:gd name="connsiteY293" fmla="*/ 428390 h 2168502"/>
                    <a:gd name="connsiteX294" fmla="*/ 1496432 w 1793182"/>
                    <a:gd name="connsiteY294" fmla="*/ 428873 h 2168502"/>
                    <a:gd name="connsiteX295" fmla="*/ 1498893 w 1793182"/>
                    <a:gd name="connsiteY295" fmla="*/ 429058 h 2168502"/>
                    <a:gd name="connsiteX296" fmla="*/ 1501674 w 1793182"/>
                    <a:gd name="connsiteY296" fmla="*/ 428736 h 2168502"/>
                    <a:gd name="connsiteX297" fmla="*/ 1502922 w 1793182"/>
                    <a:gd name="connsiteY297" fmla="*/ 428588 h 2168502"/>
                    <a:gd name="connsiteX298" fmla="*/ 1506285 w 1793182"/>
                    <a:gd name="connsiteY298" fmla="*/ 427251 h 2168502"/>
                    <a:gd name="connsiteX299" fmla="*/ 1508522 w 1793182"/>
                    <a:gd name="connsiteY299" fmla="*/ 425394 h 2168502"/>
                    <a:gd name="connsiteX300" fmla="*/ 1508918 w 1793182"/>
                    <a:gd name="connsiteY300" fmla="*/ 425048 h 2168502"/>
                    <a:gd name="connsiteX301" fmla="*/ 1509388 w 1793182"/>
                    <a:gd name="connsiteY301" fmla="*/ 424689 h 2168502"/>
                    <a:gd name="connsiteX302" fmla="*/ 1511625 w 1793182"/>
                    <a:gd name="connsiteY302" fmla="*/ 422955 h 2168502"/>
                    <a:gd name="connsiteX303" fmla="*/ 1514716 w 1793182"/>
                    <a:gd name="connsiteY303" fmla="*/ 421346 h 2168502"/>
                    <a:gd name="connsiteX304" fmla="*/ 1515074 w 1793182"/>
                    <a:gd name="connsiteY304" fmla="*/ 421247 h 2168502"/>
                    <a:gd name="connsiteX305" fmla="*/ 1516558 w 1793182"/>
                    <a:gd name="connsiteY305" fmla="*/ 420851 h 2168502"/>
                    <a:gd name="connsiteX306" fmla="*/ 1518783 w 1793182"/>
                    <a:gd name="connsiteY306" fmla="*/ 420851 h 2168502"/>
                    <a:gd name="connsiteX307" fmla="*/ 1520921 w 1793182"/>
                    <a:gd name="connsiteY307" fmla="*/ 421321 h 2168502"/>
                    <a:gd name="connsiteX308" fmla="*/ 1521441 w 1793182"/>
                    <a:gd name="connsiteY308" fmla="*/ 422733 h 2168502"/>
                    <a:gd name="connsiteX309" fmla="*/ 1522220 w 1793182"/>
                    <a:gd name="connsiteY309" fmla="*/ 424874 h 2168502"/>
                    <a:gd name="connsiteX310" fmla="*/ 1525730 w 1793182"/>
                    <a:gd name="connsiteY310" fmla="*/ 426942 h 2168502"/>
                    <a:gd name="connsiteX311" fmla="*/ 1526262 w 1793182"/>
                    <a:gd name="connsiteY311" fmla="*/ 427858 h 2168502"/>
                    <a:gd name="connsiteX312" fmla="*/ 1533061 w 1793182"/>
                    <a:gd name="connsiteY312" fmla="*/ 432252 h 2168502"/>
                    <a:gd name="connsiteX313" fmla="*/ 1535707 w 1793182"/>
                    <a:gd name="connsiteY313" fmla="*/ 434295 h 2168502"/>
                    <a:gd name="connsiteX314" fmla="*/ 1541591 w 1793182"/>
                    <a:gd name="connsiteY314" fmla="*/ 438825 h 2168502"/>
                    <a:gd name="connsiteX315" fmla="*/ 1544459 w 1793182"/>
                    <a:gd name="connsiteY315" fmla="*/ 437476 h 2168502"/>
                    <a:gd name="connsiteX316" fmla="*/ 1545015 w 1793182"/>
                    <a:gd name="connsiteY316" fmla="*/ 437216 h 2168502"/>
                    <a:gd name="connsiteX317" fmla="*/ 1552111 w 1793182"/>
                    <a:gd name="connsiteY317" fmla="*/ 433849 h 2168502"/>
                    <a:gd name="connsiteX318" fmla="*/ 1552902 w 1793182"/>
                    <a:gd name="connsiteY318" fmla="*/ 433812 h 2168502"/>
                    <a:gd name="connsiteX319" fmla="*/ 1554039 w 1793182"/>
                    <a:gd name="connsiteY319" fmla="*/ 433738 h 2168502"/>
                    <a:gd name="connsiteX320" fmla="*/ 1554287 w 1793182"/>
                    <a:gd name="connsiteY320" fmla="*/ 433861 h 2168502"/>
                    <a:gd name="connsiteX321" fmla="*/ 1555696 w 1793182"/>
                    <a:gd name="connsiteY321" fmla="*/ 434505 h 2168502"/>
                    <a:gd name="connsiteX322" fmla="*/ 1556054 w 1793182"/>
                    <a:gd name="connsiteY322" fmla="*/ 434406 h 2168502"/>
                    <a:gd name="connsiteX323" fmla="*/ 1560109 w 1793182"/>
                    <a:gd name="connsiteY323" fmla="*/ 433292 h 2168502"/>
                    <a:gd name="connsiteX324" fmla="*/ 1566204 w 1793182"/>
                    <a:gd name="connsiteY324" fmla="*/ 433007 h 2168502"/>
                    <a:gd name="connsiteX325" fmla="*/ 1571556 w 1793182"/>
                    <a:gd name="connsiteY325" fmla="*/ 426137 h 2168502"/>
                    <a:gd name="connsiteX326" fmla="*/ 1572484 w 1793182"/>
                    <a:gd name="connsiteY326" fmla="*/ 424391 h 2168502"/>
                    <a:gd name="connsiteX327" fmla="*/ 1574140 w 1793182"/>
                    <a:gd name="connsiteY327" fmla="*/ 421259 h 2168502"/>
                    <a:gd name="connsiteX328" fmla="*/ 1572928 w 1793182"/>
                    <a:gd name="connsiteY328" fmla="*/ 415082 h 2168502"/>
                    <a:gd name="connsiteX329" fmla="*/ 1572867 w 1793182"/>
                    <a:gd name="connsiteY329" fmla="*/ 414761 h 2168502"/>
                    <a:gd name="connsiteX330" fmla="*/ 1572928 w 1793182"/>
                    <a:gd name="connsiteY330" fmla="*/ 414043 h 2168502"/>
                    <a:gd name="connsiteX331" fmla="*/ 1573089 w 1793182"/>
                    <a:gd name="connsiteY331" fmla="*/ 412248 h 2168502"/>
                    <a:gd name="connsiteX332" fmla="*/ 1574091 w 1793182"/>
                    <a:gd name="connsiteY332" fmla="*/ 410849 h 2168502"/>
                    <a:gd name="connsiteX333" fmla="*/ 1574276 w 1793182"/>
                    <a:gd name="connsiteY333" fmla="*/ 410601 h 2168502"/>
                    <a:gd name="connsiteX334" fmla="*/ 1580037 w 1793182"/>
                    <a:gd name="connsiteY334" fmla="*/ 408843 h 2168502"/>
                    <a:gd name="connsiteX335" fmla="*/ 1583807 w 1793182"/>
                    <a:gd name="connsiteY335" fmla="*/ 406541 h 2168502"/>
                    <a:gd name="connsiteX336" fmla="*/ 1585760 w 1793182"/>
                    <a:gd name="connsiteY336" fmla="*/ 405353 h 2168502"/>
                    <a:gd name="connsiteX337" fmla="*/ 1590037 w 1793182"/>
                    <a:gd name="connsiteY337" fmla="*/ 404882 h 2168502"/>
                    <a:gd name="connsiteX338" fmla="*/ 1590557 w 1793182"/>
                    <a:gd name="connsiteY338" fmla="*/ 404832 h 2168502"/>
                    <a:gd name="connsiteX339" fmla="*/ 1591546 w 1793182"/>
                    <a:gd name="connsiteY339" fmla="*/ 409190 h 2168502"/>
                    <a:gd name="connsiteX340" fmla="*/ 1589827 w 1793182"/>
                    <a:gd name="connsiteY340" fmla="*/ 415206 h 2168502"/>
                    <a:gd name="connsiteX341" fmla="*/ 1588109 w 1793182"/>
                    <a:gd name="connsiteY341" fmla="*/ 419093 h 2168502"/>
                    <a:gd name="connsiteX342" fmla="*/ 1587787 w 1793182"/>
                    <a:gd name="connsiteY342" fmla="*/ 419811 h 2168502"/>
                    <a:gd name="connsiteX343" fmla="*/ 1584858 w 1793182"/>
                    <a:gd name="connsiteY343" fmla="*/ 424800 h 2168502"/>
                    <a:gd name="connsiteX344" fmla="*/ 1582410 w 1793182"/>
                    <a:gd name="connsiteY344" fmla="*/ 428972 h 2168502"/>
                    <a:gd name="connsiteX345" fmla="*/ 1581829 w 1793182"/>
                    <a:gd name="connsiteY345" fmla="*/ 429950 h 2168502"/>
                    <a:gd name="connsiteX346" fmla="*/ 1581903 w 1793182"/>
                    <a:gd name="connsiteY346" fmla="*/ 430482 h 2168502"/>
                    <a:gd name="connsiteX347" fmla="*/ 1581978 w 1793182"/>
                    <a:gd name="connsiteY347" fmla="*/ 431039 h 2168502"/>
                    <a:gd name="connsiteX348" fmla="*/ 1580902 w 1793182"/>
                    <a:gd name="connsiteY348" fmla="*/ 432785 h 2168502"/>
                    <a:gd name="connsiteX349" fmla="*/ 1580160 w 1793182"/>
                    <a:gd name="connsiteY349" fmla="*/ 433985 h 2168502"/>
                    <a:gd name="connsiteX350" fmla="*/ 1576687 w 1793182"/>
                    <a:gd name="connsiteY350" fmla="*/ 446500 h 2168502"/>
                    <a:gd name="connsiteX351" fmla="*/ 1577886 w 1793182"/>
                    <a:gd name="connsiteY351" fmla="*/ 455413 h 2168502"/>
                    <a:gd name="connsiteX352" fmla="*/ 1580210 w 1793182"/>
                    <a:gd name="connsiteY352" fmla="*/ 459498 h 2168502"/>
                    <a:gd name="connsiteX353" fmla="*/ 1582373 w 1793182"/>
                    <a:gd name="connsiteY353" fmla="*/ 461405 h 2168502"/>
                    <a:gd name="connsiteX354" fmla="*/ 1584141 w 1793182"/>
                    <a:gd name="connsiteY354" fmla="*/ 464413 h 2168502"/>
                    <a:gd name="connsiteX355" fmla="*/ 1584326 w 1793182"/>
                    <a:gd name="connsiteY355" fmla="*/ 466418 h 2168502"/>
                    <a:gd name="connsiteX356" fmla="*/ 1584400 w 1793182"/>
                    <a:gd name="connsiteY356" fmla="*/ 467248 h 2168502"/>
                    <a:gd name="connsiteX357" fmla="*/ 1582324 w 1793182"/>
                    <a:gd name="connsiteY357" fmla="*/ 471382 h 2168502"/>
                    <a:gd name="connsiteX358" fmla="*/ 1581087 w 1793182"/>
                    <a:gd name="connsiteY358" fmla="*/ 472534 h 2168502"/>
                    <a:gd name="connsiteX359" fmla="*/ 1579147 w 1793182"/>
                    <a:gd name="connsiteY359" fmla="*/ 474341 h 2168502"/>
                    <a:gd name="connsiteX360" fmla="*/ 1576427 w 1793182"/>
                    <a:gd name="connsiteY360" fmla="*/ 478277 h 2168502"/>
                    <a:gd name="connsiteX361" fmla="*/ 1575141 w 1793182"/>
                    <a:gd name="connsiteY361" fmla="*/ 481422 h 2168502"/>
                    <a:gd name="connsiteX362" fmla="*/ 1574338 w 1793182"/>
                    <a:gd name="connsiteY362" fmla="*/ 483378 h 2168502"/>
                    <a:gd name="connsiteX363" fmla="*/ 1574412 w 1793182"/>
                    <a:gd name="connsiteY363" fmla="*/ 484591 h 2168502"/>
                    <a:gd name="connsiteX364" fmla="*/ 1574622 w 1793182"/>
                    <a:gd name="connsiteY364" fmla="*/ 488008 h 2168502"/>
                    <a:gd name="connsiteX365" fmla="*/ 1574659 w 1793182"/>
                    <a:gd name="connsiteY365" fmla="*/ 488552 h 2168502"/>
                    <a:gd name="connsiteX366" fmla="*/ 1576056 w 1793182"/>
                    <a:gd name="connsiteY366" fmla="*/ 496834 h 2168502"/>
                    <a:gd name="connsiteX367" fmla="*/ 1576909 w 1793182"/>
                    <a:gd name="connsiteY367" fmla="*/ 499470 h 2168502"/>
                    <a:gd name="connsiteX368" fmla="*/ 1576971 w 1793182"/>
                    <a:gd name="connsiteY368" fmla="*/ 499681 h 2168502"/>
                    <a:gd name="connsiteX369" fmla="*/ 1577354 w 1793182"/>
                    <a:gd name="connsiteY369" fmla="*/ 500857 h 2168502"/>
                    <a:gd name="connsiteX370" fmla="*/ 1579604 w 1793182"/>
                    <a:gd name="connsiteY370" fmla="*/ 503221 h 2168502"/>
                    <a:gd name="connsiteX371" fmla="*/ 1579987 w 1793182"/>
                    <a:gd name="connsiteY371" fmla="*/ 503630 h 2168502"/>
                    <a:gd name="connsiteX372" fmla="*/ 1580185 w 1793182"/>
                    <a:gd name="connsiteY372" fmla="*/ 503840 h 2168502"/>
                    <a:gd name="connsiteX373" fmla="*/ 1580519 w 1793182"/>
                    <a:gd name="connsiteY373" fmla="*/ 504125 h 2168502"/>
                    <a:gd name="connsiteX374" fmla="*/ 1585674 w 1793182"/>
                    <a:gd name="connsiteY374" fmla="*/ 508396 h 2168502"/>
                    <a:gd name="connsiteX375" fmla="*/ 1585834 w 1793182"/>
                    <a:gd name="connsiteY375" fmla="*/ 509052 h 2168502"/>
                    <a:gd name="connsiteX376" fmla="*/ 1586415 w 1793182"/>
                    <a:gd name="connsiteY376" fmla="*/ 511354 h 2168502"/>
                    <a:gd name="connsiteX377" fmla="*/ 1585278 w 1793182"/>
                    <a:gd name="connsiteY377" fmla="*/ 516232 h 2168502"/>
                    <a:gd name="connsiteX378" fmla="*/ 1585439 w 1793182"/>
                    <a:gd name="connsiteY378" fmla="*/ 517247 h 2168502"/>
                    <a:gd name="connsiteX379" fmla="*/ 1585661 w 1793182"/>
                    <a:gd name="connsiteY379" fmla="*/ 518621 h 2168502"/>
                    <a:gd name="connsiteX380" fmla="*/ 1585921 w 1793182"/>
                    <a:gd name="connsiteY380" fmla="*/ 520205 h 2168502"/>
                    <a:gd name="connsiteX381" fmla="*/ 1586762 w 1793182"/>
                    <a:gd name="connsiteY381" fmla="*/ 522161 h 2168502"/>
                    <a:gd name="connsiteX382" fmla="*/ 1587516 w 1793182"/>
                    <a:gd name="connsiteY382" fmla="*/ 523894 h 2168502"/>
                    <a:gd name="connsiteX383" fmla="*/ 1589531 w 1793182"/>
                    <a:gd name="connsiteY383" fmla="*/ 525528 h 2168502"/>
                    <a:gd name="connsiteX384" fmla="*/ 1589988 w 1793182"/>
                    <a:gd name="connsiteY384" fmla="*/ 525900 h 2168502"/>
                    <a:gd name="connsiteX385" fmla="*/ 1590965 w 1793182"/>
                    <a:gd name="connsiteY385" fmla="*/ 526692 h 2168502"/>
                    <a:gd name="connsiteX386" fmla="*/ 1597677 w 1793182"/>
                    <a:gd name="connsiteY386" fmla="*/ 527794 h 2168502"/>
                    <a:gd name="connsiteX387" fmla="*/ 1598308 w 1793182"/>
                    <a:gd name="connsiteY387" fmla="*/ 527794 h 2168502"/>
                    <a:gd name="connsiteX388" fmla="*/ 1604328 w 1793182"/>
                    <a:gd name="connsiteY388" fmla="*/ 527868 h 2168502"/>
                    <a:gd name="connsiteX389" fmla="*/ 1605119 w 1793182"/>
                    <a:gd name="connsiteY389" fmla="*/ 528388 h 2168502"/>
                    <a:gd name="connsiteX390" fmla="*/ 1605552 w 1793182"/>
                    <a:gd name="connsiteY390" fmla="*/ 528660 h 2168502"/>
                    <a:gd name="connsiteX391" fmla="*/ 1606986 w 1793182"/>
                    <a:gd name="connsiteY391" fmla="*/ 528536 h 2168502"/>
                    <a:gd name="connsiteX392" fmla="*/ 1608605 w 1793182"/>
                    <a:gd name="connsiteY392" fmla="*/ 528413 h 2168502"/>
                    <a:gd name="connsiteX393" fmla="*/ 1609594 w 1793182"/>
                    <a:gd name="connsiteY393" fmla="*/ 527645 h 2168502"/>
                    <a:gd name="connsiteX394" fmla="*/ 1615429 w 1793182"/>
                    <a:gd name="connsiteY394" fmla="*/ 527299 h 2168502"/>
                    <a:gd name="connsiteX395" fmla="*/ 1615652 w 1793182"/>
                    <a:gd name="connsiteY395" fmla="*/ 527286 h 2168502"/>
                    <a:gd name="connsiteX396" fmla="*/ 1620683 w 1793182"/>
                    <a:gd name="connsiteY396" fmla="*/ 526989 h 2168502"/>
                    <a:gd name="connsiteX397" fmla="*/ 1626518 w 1793182"/>
                    <a:gd name="connsiteY397" fmla="*/ 522867 h 2168502"/>
                    <a:gd name="connsiteX398" fmla="*/ 1629163 w 1793182"/>
                    <a:gd name="connsiteY398" fmla="*/ 522842 h 2168502"/>
                    <a:gd name="connsiteX399" fmla="*/ 1631475 w 1793182"/>
                    <a:gd name="connsiteY399" fmla="*/ 522817 h 2168502"/>
                    <a:gd name="connsiteX400" fmla="*/ 1634219 w 1793182"/>
                    <a:gd name="connsiteY400" fmla="*/ 523350 h 2168502"/>
                    <a:gd name="connsiteX401" fmla="*/ 1637718 w 1793182"/>
                    <a:gd name="connsiteY401" fmla="*/ 524030 h 2168502"/>
                    <a:gd name="connsiteX402" fmla="*/ 1639226 w 1793182"/>
                    <a:gd name="connsiteY402" fmla="*/ 525132 h 2168502"/>
                    <a:gd name="connsiteX403" fmla="*/ 1641402 w 1793182"/>
                    <a:gd name="connsiteY403" fmla="*/ 525776 h 2168502"/>
                    <a:gd name="connsiteX404" fmla="*/ 1643701 w 1793182"/>
                    <a:gd name="connsiteY404" fmla="*/ 526444 h 2168502"/>
                    <a:gd name="connsiteX405" fmla="*/ 1645543 w 1793182"/>
                    <a:gd name="connsiteY405" fmla="*/ 527757 h 2168502"/>
                    <a:gd name="connsiteX406" fmla="*/ 1646247 w 1793182"/>
                    <a:gd name="connsiteY406" fmla="*/ 528933 h 2168502"/>
                    <a:gd name="connsiteX407" fmla="*/ 1647805 w 1793182"/>
                    <a:gd name="connsiteY407" fmla="*/ 531557 h 2168502"/>
                    <a:gd name="connsiteX408" fmla="*/ 1647953 w 1793182"/>
                    <a:gd name="connsiteY408" fmla="*/ 531805 h 2168502"/>
                    <a:gd name="connsiteX409" fmla="*/ 1650512 w 1793182"/>
                    <a:gd name="connsiteY409" fmla="*/ 533154 h 2168502"/>
                    <a:gd name="connsiteX410" fmla="*/ 1657744 w 1793182"/>
                    <a:gd name="connsiteY410" fmla="*/ 532424 h 2168502"/>
                    <a:gd name="connsiteX411" fmla="*/ 1660006 w 1793182"/>
                    <a:gd name="connsiteY411" fmla="*/ 532609 h 2168502"/>
                    <a:gd name="connsiteX412" fmla="*/ 1660402 w 1793182"/>
                    <a:gd name="connsiteY412" fmla="*/ 532646 h 2168502"/>
                    <a:gd name="connsiteX413" fmla="*/ 1660563 w 1793182"/>
                    <a:gd name="connsiteY413" fmla="*/ 532659 h 2168502"/>
                    <a:gd name="connsiteX414" fmla="*/ 1661502 w 1793182"/>
                    <a:gd name="connsiteY414" fmla="*/ 533414 h 2168502"/>
                    <a:gd name="connsiteX415" fmla="*/ 1663505 w 1793182"/>
                    <a:gd name="connsiteY415" fmla="*/ 535011 h 2168502"/>
                    <a:gd name="connsiteX416" fmla="*/ 1664271 w 1793182"/>
                    <a:gd name="connsiteY416" fmla="*/ 536113 h 2168502"/>
                    <a:gd name="connsiteX417" fmla="*/ 1665075 w 1793182"/>
                    <a:gd name="connsiteY417" fmla="*/ 537288 h 2168502"/>
                    <a:gd name="connsiteX418" fmla="*/ 1668017 w 1793182"/>
                    <a:gd name="connsiteY418" fmla="*/ 537648 h 2168502"/>
                    <a:gd name="connsiteX419" fmla="*/ 1669513 w 1793182"/>
                    <a:gd name="connsiteY419" fmla="*/ 537821 h 2168502"/>
                    <a:gd name="connsiteX420" fmla="*/ 1670662 w 1793182"/>
                    <a:gd name="connsiteY420" fmla="*/ 538489 h 2168502"/>
                    <a:gd name="connsiteX421" fmla="*/ 1672245 w 1793182"/>
                    <a:gd name="connsiteY421" fmla="*/ 539405 h 2168502"/>
                    <a:gd name="connsiteX422" fmla="*/ 1674087 w 1793182"/>
                    <a:gd name="connsiteY422" fmla="*/ 539455 h 2168502"/>
                    <a:gd name="connsiteX423" fmla="*/ 1675570 w 1793182"/>
                    <a:gd name="connsiteY423" fmla="*/ 539096 h 2168502"/>
                    <a:gd name="connsiteX424" fmla="*/ 1676609 w 1793182"/>
                    <a:gd name="connsiteY424" fmla="*/ 538836 h 2168502"/>
                    <a:gd name="connsiteX425" fmla="*/ 1677573 w 1793182"/>
                    <a:gd name="connsiteY425" fmla="*/ 537969 h 2168502"/>
                    <a:gd name="connsiteX426" fmla="*/ 1678315 w 1793182"/>
                    <a:gd name="connsiteY426" fmla="*/ 537276 h 2168502"/>
                    <a:gd name="connsiteX427" fmla="*/ 1680206 w 1793182"/>
                    <a:gd name="connsiteY427" fmla="*/ 535555 h 2168502"/>
                    <a:gd name="connsiteX428" fmla="*/ 1680614 w 1793182"/>
                    <a:gd name="connsiteY428" fmla="*/ 534268 h 2168502"/>
                    <a:gd name="connsiteX429" fmla="*/ 1680651 w 1793182"/>
                    <a:gd name="connsiteY429" fmla="*/ 534119 h 2168502"/>
                    <a:gd name="connsiteX430" fmla="*/ 1681034 w 1793182"/>
                    <a:gd name="connsiteY430" fmla="*/ 533575 h 2168502"/>
                    <a:gd name="connsiteX431" fmla="*/ 1681998 w 1793182"/>
                    <a:gd name="connsiteY431" fmla="*/ 532151 h 2168502"/>
                    <a:gd name="connsiteX432" fmla="*/ 1683680 w 1793182"/>
                    <a:gd name="connsiteY432" fmla="*/ 529700 h 2168502"/>
                    <a:gd name="connsiteX433" fmla="*/ 1686412 w 1793182"/>
                    <a:gd name="connsiteY433" fmla="*/ 526680 h 2168502"/>
                    <a:gd name="connsiteX434" fmla="*/ 1686535 w 1793182"/>
                    <a:gd name="connsiteY434" fmla="*/ 526543 h 2168502"/>
                    <a:gd name="connsiteX435" fmla="*/ 1689131 w 1793182"/>
                    <a:gd name="connsiteY435" fmla="*/ 524352 h 2168502"/>
                    <a:gd name="connsiteX436" fmla="*/ 1689403 w 1793182"/>
                    <a:gd name="connsiteY436" fmla="*/ 524328 h 2168502"/>
                    <a:gd name="connsiteX437" fmla="*/ 1691048 w 1793182"/>
                    <a:gd name="connsiteY437" fmla="*/ 524241 h 2168502"/>
                    <a:gd name="connsiteX438" fmla="*/ 1698366 w 1793182"/>
                    <a:gd name="connsiteY438" fmla="*/ 527695 h 2168502"/>
                    <a:gd name="connsiteX439" fmla="*/ 1701382 w 1793182"/>
                    <a:gd name="connsiteY439" fmla="*/ 527373 h 2168502"/>
                    <a:gd name="connsiteX440" fmla="*/ 1704645 w 1793182"/>
                    <a:gd name="connsiteY440" fmla="*/ 528376 h 2168502"/>
                    <a:gd name="connsiteX441" fmla="*/ 1708033 w 1793182"/>
                    <a:gd name="connsiteY441" fmla="*/ 531978 h 2168502"/>
                    <a:gd name="connsiteX442" fmla="*/ 1709244 w 1793182"/>
                    <a:gd name="connsiteY442" fmla="*/ 533241 h 2168502"/>
                    <a:gd name="connsiteX443" fmla="*/ 1711791 w 1793182"/>
                    <a:gd name="connsiteY443" fmla="*/ 536954 h 2168502"/>
                    <a:gd name="connsiteX444" fmla="*/ 1712681 w 1793182"/>
                    <a:gd name="connsiteY444" fmla="*/ 537301 h 2168502"/>
                    <a:gd name="connsiteX445" fmla="*/ 1715376 w 1793182"/>
                    <a:gd name="connsiteY445" fmla="*/ 540829 h 2168502"/>
                    <a:gd name="connsiteX446" fmla="*/ 1715512 w 1793182"/>
                    <a:gd name="connsiteY446" fmla="*/ 541015 h 2168502"/>
                    <a:gd name="connsiteX447" fmla="*/ 1715969 w 1793182"/>
                    <a:gd name="connsiteY447" fmla="*/ 541621 h 2168502"/>
                    <a:gd name="connsiteX448" fmla="*/ 1716056 w 1793182"/>
                    <a:gd name="connsiteY448" fmla="*/ 541881 h 2168502"/>
                    <a:gd name="connsiteX449" fmla="*/ 1716118 w 1793182"/>
                    <a:gd name="connsiteY449" fmla="*/ 542079 h 2168502"/>
                    <a:gd name="connsiteX450" fmla="*/ 1718046 w 1793182"/>
                    <a:gd name="connsiteY450" fmla="*/ 548591 h 2168502"/>
                    <a:gd name="connsiteX451" fmla="*/ 1721507 w 1793182"/>
                    <a:gd name="connsiteY451" fmla="*/ 550856 h 2168502"/>
                    <a:gd name="connsiteX452" fmla="*/ 1723881 w 1793182"/>
                    <a:gd name="connsiteY452" fmla="*/ 551265 h 2168502"/>
                    <a:gd name="connsiteX453" fmla="*/ 1725525 w 1793182"/>
                    <a:gd name="connsiteY453" fmla="*/ 550794 h 2168502"/>
                    <a:gd name="connsiteX454" fmla="*/ 1727664 w 1793182"/>
                    <a:gd name="connsiteY454" fmla="*/ 550188 h 2168502"/>
                    <a:gd name="connsiteX455" fmla="*/ 1733325 w 1793182"/>
                    <a:gd name="connsiteY455" fmla="*/ 547130 h 2168502"/>
                    <a:gd name="connsiteX456" fmla="*/ 1733709 w 1793182"/>
                    <a:gd name="connsiteY456" fmla="*/ 547179 h 2168502"/>
                    <a:gd name="connsiteX457" fmla="*/ 1735983 w 1793182"/>
                    <a:gd name="connsiteY457" fmla="*/ 547452 h 2168502"/>
                    <a:gd name="connsiteX458" fmla="*/ 1737108 w 1793182"/>
                    <a:gd name="connsiteY458" fmla="*/ 549049 h 2168502"/>
                    <a:gd name="connsiteX459" fmla="*/ 1738035 w 1793182"/>
                    <a:gd name="connsiteY459" fmla="*/ 554037 h 2168502"/>
                    <a:gd name="connsiteX460" fmla="*/ 1739445 w 1793182"/>
                    <a:gd name="connsiteY460" fmla="*/ 555065 h 2168502"/>
                    <a:gd name="connsiteX461" fmla="*/ 1745020 w 1793182"/>
                    <a:gd name="connsiteY461" fmla="*/ 555721 h 2168502"/>
                    <a:gd name="connsiteX462" fmla="*/ 1745811 w 1793182"/>
                    <a:gd name="connsiteY462" fmla="*/ 555808 h 2168502"/>
                    <a:gd name="connsiteX463" fmla="*/ 1746429 w 1793182"/>
                    <a:gd name="connsiteY463" fmla="*/ 555882 h 2168502"/>
                    <a:gd name="connsiteX464" fmla="*/ 1748098 w 1793182"/>
                    <a:gd name="connsiteY464" fmla="*/ 556068 h 2168502"/>
                    <a:gd name="connsiteX465" fmla="*/ 1748704 w 1793182"/>
                    <a:gd name="connsiteY465" fmla="*/ 556142 h 2168502"/>
                    <a:gd name="connsiteX466" fmla="*/ 1749062 w 1793182"/>
                    <a:gd name="connsiteY466" fmla="*/ 556389 h 2168502"/>
                    <a:gd name="connsiteX467" fmla="*/ 1750373 w 1793182"/>
                    <a:gd name="connsiteY467" fmla="*/ 557318 h 2168502"/>
                    <a:gd name="connsiteX468" fmla="*/ 1752783 w 1793182"/>
                    <a:gd name="connsiteY468" fmla="*/ 560054 h 2168502"/>
                    <a:gd name="connsiteX469" fmla="*/ 1755145 w 1793182"/>
                    <a:gd name="connsiteY469" fmla="*/ 562727 h 2168502"/>
                    <a:gd name="connsiteX470" fmla="*/ 1763143 w 1793182"/>
                    <a:gd name="connsiteY470" fmla="*/ 567110 h 2168502"/>
                    <a:gd name="connsiteX471" fmla="*/ 1763996 w 1793182"/>
                    <a:gd name="connsiteY471" fmla="*/ 568199 h 2168502"/>
                    <a:gd name="connsiteX472" fmla="*/ 1765726 w 1793182"/>
                    <a:gd name="connsiteY472" fmla="*/ 570440 h 2168502"/>
                    <a:gd name="connsiteX473" fmla="*/ 1769917 w 1793182"/>
                    <a:gd name="connsiteY473" fmla="*/ 573200 h 2168502"/>
                    <a:gd name="connsiteX474" fmla="*/ 1772364 w 1793182"/>
                    <a:gd name="connsiteY474" fmla="*/ 574809 h 2168502"/>
                    <a:gd name="connsiteX475" fmla="*/ 1774145 w 1793182"/>
                    <a:gd name="connsiteY475" fmla="*/ 576245 h 2168502"/>
                    <a:gd name="connsiteX476" fmla="*/ 1777964 w 1793182"/>
                    <a:gd name="connsiteY476" fmla="*/ 579315 h 2168502"/>
                    <a:gd name="connsiteX477" fmla="*/ 1778298 w 1793182"/>
                    <a:gd name="connsiteY477" fmla="*/ 579885 h 2168502"/>
                    <a:gd name="connsiteX478" fmla="*/ 1779003 w 1793182"/>
                    <a:gd name="connsiteY478" fmla="*/ 581086 h 2168502"/>
                    <a:gd name="connsiteX479" fmla="*/ 1779819 w 1793182"/>
                    <a:gd name="connsiteY479" fmla="*/ 582447 h 2168502"/>
                    <a:gd name="connsiteX480" fmla="*/ 1779547 w 1793182"/>
                    <a:gd name="connsiteY480" fmla="*/ 584812 h 2168502"/>
                    <a:gd name="connsiteX481" fmla="*/ 1779114 w 1793182"/>
                    <a:gd name="connsiteY481" fmla="*/ 588711 h 2168502"/>
                    <a:gd name="connsiteX482" fmla="*/ 1779349 w 1793182"/>
                    <a:gd name="connsiteY482" fmla="*/ 589949 h 2168502"/>
                    <a:gd name="connsiteX483" fmla="*/ 1779436 w 1793182"/>
                    <a:gd name="connsiteY483" fmla="*/ 590370 h 2168502"/>
                    <a:gd name="connsiteX484" fmla="*/ 1779473 w 1793182"/>
                    <a:gd name="connsiteY484" fmla="*/ 590556 h 2168502"/>
                    <a:gd name="connsiteX485" fmla="*/ 1779683 w 1793182"/>
                    <a:gd name="connsiteY485" fmla="*/ 591682 h 2168502"/>
                    <a:gd name="connsiteX486" fmla="*/ 1780239 w 1793182"/>
                    <a:gd name="connsiteY486" fmla="*/ 592945 h 2168502"/>
                    <a:gd name="connsiteX487" fmla="*/ 1780771 w 1793182"/>
                    <a:gd name="connsiteY487" fmla="*/ 594145 h 2168502"/>
                    <a:gd name="connsiteX488" fmla="*/ 1782638 w 1793182"/>
                    <a:gd name="connsiteY488" fmla="*/ 595198 h 2168502"/>
                    <a:gd name="connsiteX489" fmla="*/ 1783577 w 1793182"/>
                    <a:gd name="connsiteY489" fmla="*/ 595730 h 2168502"/>
                    <a:gd name="connsiteX490" fmla="*/ 1785518 w 1793182"/>
                    <a:gd name="connsiteY490" fmla="*/ 599085 h 2168502"/>
                    <a:gd name="connsiteX491" fmla="*/ 1790314 w 1793182"/>
                    <a:gd name="connsiteY491" fmla="*/ 599308 h 2168502"/>
                    <a:gd name="connsiteX492" fmla="*/ 1791204 w 1793182"/>
                    <a:gd name="connsiteY492" fmla="*/ 599840 h 2168502"/>
                    <a:gd name="connsiteX493" fmla="*/ 1791637 w 1793182"/>
                    <a:gd name="connsiteY493" fmla="*/ 600112 h 2168502"/>
                    <a:gd name="connsiteX494" fmla="*/ 1792453 w 1793182"/>
                    <a:gd name="connsiteY494" fmla="*/ 601511 h 2168502"/>
                    <a:gd name="connsiteX495" fmla="*/ 1792873 w 1793182"/>
                    <a:gd name="connsiteY495" fmla="*/ 602254 h 2168502"/>
                    <a:gd name="connsiteX496" fmla="*/ 1792985 w 1793182"/>
                    <a:gd name="connsiteY496" fmla="*/ 602700 h 2168502"/>
                    <a:gd name="connsiteX497" fmla="*/ 1793182 w 1793182"/>
                    <a:gd name="connsiteY497" fmla="*/ 603566 h 2168502"/>
                    <a:gd name="connsiteX498" fmla="*/ 1791266 w 1793182"/>
                    <a:gd name="connsiteY498" fmla="*/ 606512 h 2168502"/>
                    <a:gd name="connsiteX499" fmla="*/ 1791118 w 1793182"/>
                    <a:gd name="connsiteY499" fmla="*/ 614546 h 2168502"/>
                    <a:gd name="connsiteX500" fmla="*/ 1791093 w 1793182"/>
                    <a:gd name="connsiteY500" fmla="*/ 615747 h 2168502"/>
                    <a:gd name="connsiteX501" fmla="*/ 1791081 w 1793182"/>
                    <a:gd name="connsiteY501" fmla="*/ 616205 h 2168502"/>
                    <a:gd name="connsiteX502" fmla="*/ 1787879 w 1793182"/>
                    <a:gd name="connsiteY502" fmla="*/ 618978 h 2168502"/>
                    <a:gd name="connsiteX503" fmla="*/ 1786841 w 1793182"/>
                    <a:gd name="connsiteY503" fmla="*/ 619572 h 2168502"/>
                    <a:gd name="connsiteX504" fmla="*/ 1785172 w 1793182"/>
                    <a:gd name="connsiteY504" fmla="*/ 620538 h 2168502"/>
                    <a:gd name="connsiteX505" fmla="*/ 1779028 w 1793182"/>
                    <a:gd name="connsiteY505" fmla="*/ 622865 h 2168502"/>
                    <a:gd name="connsiteX506" fmla="*/ 1775727 w 1793182"/>
                    <a:gd name="connsiteY506" fmla="*/ 624103 h 2168502"/>
                    <a:gd name="connsiteX507" fmla="*/ 1774454 w 1793182"/>
                    <a:gd name="connsiteY507" fmla="*/ 626331 h 2168502"/>
                    <a:gd name="connsiteX508" fmla="*/ 1774046 w 1793182"/>
                    <a:gd name="connsiteY508" fmla="*/ 627037 h 2168502"/>
                    <a:gd name="connsiteX509" fmla="*/ 1774231 w 1793182"/>
                    <a:gd name="connsiteY509" fmla="*/ 634588 h 2168502"/>
                    <a:gd name="connsiteX510" fmla="*/ 1773180 w 1793182"/>
                    <a:gd name="connsiteY510" fmla="*/ 638586 h 2168502"/>
                    <a:gd name="connsiteX511" fmla="*/ 1771747 w 1793182"/>
                    <a:gd name="connsiteY511" fmla="*/ 640159 h 2168502"/>
                    <a:gd name="connsiteX512" fmla="*/ 1768656 w 1793182"/>
                    <a:gd name="connsiteY512" fmla="*/ 641854 h 2168502"/>
                    <a:gd name="connsiteX513" fmla="*/ 1766901 w 1793182"/>
                    <a:gd name="connsiteY513" fmla="*/ 642832 h 2168502"/>
                    <a:gd name="connsiteX514" fmla="*/ 1765417 w 1793182"/>
                    <a:gd name="connsiteY514" fmla="*/ 643649 h 2168502"/>
                    <a:gd name="connsiteX515" fmla="*/ 1764008 w 1793182"/>
                    <a:gd name="connsiteY515" fmla="*/ 644429 h 2168502"/>
                    <a:gd name="connsiteX516" fmla="*/ 1762364 w 1793182"/>
                    <a:gd name="connsiteY516" fmla="*/ 646620 h 2168502"/>
                    <a:gd name="connsiteX517" fmla="*/ 1762228 w 1793182"/>
                    <a:gd name="connsiteY517" fmla="*/ 646806 h 2168502"/>
                    <a:gd name="connsiteX518" fmla="*/ 1761919 w 1793182"/>
                    <a:gd name="connsiteY518" fmla="*/ 649294 h 2168502"/>
                    <a:gd name="connsiteX519" fmla="*/ 1761758 w 1793182"/>
                    <a:gd name="connsiteY519" fmla="*/ 650532 h 2168502"/>
                    <a:gd name="connsiteX520" fmla="*/ 1761511 w 1793182"/>
                    <a:gd name="connsiteY520" fmla="*/ 652438 h 2168502"/>
                    <a:gd name="connsiteX521" fmla="*/ 1760670 w 1793182"/>
                    <a:gd name="connsiteY521" fmla="*/ 654531 h 2168502"/>
                    <a:gd name="connsiteX522" fmla="*/ 1754106 w 1793182"/>
                    <a:gd name="connsiteY522" fmla="*/ 660473 h 2168502"/>
                    <a:gd name="connsiteX523" fmla="*/ 1750966 w 1793182"/>
                    <a:gd name="connsiteY523" fmla="*/ 663320 h 2168502"/>
                    <a:gd name="connsiteX524" fmla="*/ 1750583 w 1793182"/>
                    <a:gd name="connsiteY524" fmla="*/ 663543 h 2168502"/>
                    <a:gd name="connsiteX525" fmla="*/ 1749272 w 1793182"/>
                    <a:gd name="connsiteY525" fmla="*/ 664285 h 2168502"/>
                    <a:gd name="connsiteX526" fmla="*/ 1747591 w 1793182"/>
                    <a:gd name="connsiteY526" fmla="*/ 664211 h 2168502"/>
                    <a:gd name="connsiteX527" fmla="*/ 1747109 w 1793182"/>
                    <a:gd name="connsiteY527" fmla="*/ 663357 h 2168502"/>
                    <a:gd name="connsiteX528" fmla="*/ 1746355 w 1793182"/>
                    <a:gd name="connsiteY528" fmla="*/ 661995 h 2168502"/>
                    <a:gd name="connsiteX529" fmla="*/ 1746763 w 1793182"/>
                    <a:gd name="connsiteY529" fmla="*/ 656536 h 2168502"/>
                    <a:gd name="connsiteX530" fmla="*/ 1746231 w 1793182"/>
                    <a:gd name="connsiteY530" fmla="*/ 655001 h 2168502"/>
                    <a:gd name="connsiteX531" fmla="*/ 1746095 w 1793182"/>
                    <a:gd name="connsiteY531" fmla="*/ 654605 h 2168502"/>
                    <a:gd name="connsiteX532" fmla="*/ 1742894 w 1793182"/>
                    <a:gd name="connsiteY532" fmla="*/ 652364 h 2168502"/>
                    <a:gd name="connsiteX533" fmla="*/ 1742733 w 1793182"/>
                    <a:gd name="connsiteY533" fmla="*/ 652451 h 2168502"/>
                    <a:gd name="connsiteX534" fmla="*/ 1741954 w 1793182"/>
                    <a:gd name="connsiteY534" fmla="*/ 652909 h 2168502"/>
                    <a:gd name="connsiteX535" fmla="*/ 1740854 w 1793182"/>
                    <a:gd name="connsiteY535" fmla="*/ 653553 h 2168502"/>
                    <a:gd name="connsiteX536" fmla="*/ 1739778 w 1793182"/>
                    <a:gd name="connsiteY536" fmla="*/ 657081 h 2168502"/>
                    <a:gd name="connsiteX537" fmla="*/ 1739754 w 1793182"/>
                    <a:gd name="connsiteY537" fmla="*/ 659680 h 2168502"/>
                    <a:gd name="connsiteX538" fmla="*/ 1739729 w 1793182"/>
                    <a:gd name="connsiteY538" fmla="*/ 661723 h 2168502"/>
                    <a:gd name="connsiteX539" fmla="*/ 1739358 w 1793182"/>
                    <a:gd name="connsiteY539" fmla="*/ 662391 h 2168502"/>
                    <a:gd name="connsiteX540" fmla="*/ 1737702 w 1793182"/>
                    <a:gd name="connsiteY540" fmla="*/ 665461 h 2168502"/>
                    <a:gd name="connsiteX541" fmla="*/ 1736255 w 1793182"/>
                    <a:gd name="connsiteY541" fmla="*/ 666575 h 2168502"/>
                    <a:gd name="connsiteX542" fmla="*/ 1731063 w 1793182"/>
                    <a:gd name="connsiteY542" fmla="*/ 670549 h 2168502"/>
                    <a:gd name="connsiteX543" fmla="*/ 1725154 w 1793182"/>
                    <a:gd name="connsiteY543" fmla="*/ 670326 h 2168502"/>
                    <a:gd name="connsiteX544" fmla="*/ 1718071 w 1793182"/>
                    <a:gd name="connsiteY544" fmla="*/ 667875 h 2168502"/>
                    <a:gd name="connsiteX545" fmla="*/ 1717688 w 1793182"/>
                    <a:gd name="connsiteY545" fmla="*/ 667739 h 2168502"/>
                    <a:gd name="connsiteX546" fmla="*/ 1716451 w 1793182"/>
                    <a:gd name="connsiteY546" fmla="*/ 669014 h 2168502"/>
                    <a:gd name="connsiteX547" fmla="*/ 1713052 w 1793182"/>
                    <a:gd name="connsiteY547" fmla="*/ 672530 h 2168502"/>
                    <a:gd name="connsiteX548" fmla="*/ 1708577 w 1793182"/>
                    <a:gd name="connsiteY548" fmla="*/ 672815 h 2168502"/>
                    <a:gd name="connsiteX549" fmla="*/ 1706042 w 1793182"/>
                    <a:gd name="connsiteY549" fmla="*/ 674448 h 2168502"/>
                    <a:gd name="connsiteX550" fmla="*/ 1704683 w 1793182"/>
                    <a:gd name="connsiteY550" fmla="*/ 674151 h 2168502"/>
                    <a:gd name="connsiteX551" fmla="*/ 1704349 w 1793182"/>
                    <a:gd name="connsiteY551" fmla="*/ 674077 h 2168502"/>
                    <a:gd name="connsiteX552" fmla="*/ 1701988 w 1793182"/>
                    <a:gd name="connsiteY552" fmla="*/ 671688 h 2168502"/>
                    <a:gd name="connsiteX553" fmla="*/ 1698119 w 1793182"/>
                    <a:gd name="connsiteY553" fmla="*/ 675922 h 2168502"/>
                    <a:gd name="connsiteX554" fmla="*/ 1695251 w 1793182"/>
                    <a:gd name="connsiteY554" fmla="*/ 679066 h 2168502"/>
                    <a:gd name="connsiteX555" fmla="*/ 1694274 w 1793182"/>
                    <a:gd name="connsiteY555" fmla="*/ 679549 h 2168502"/>
                    <a:gd name="connsiteX556" fmla="*/ 1693779 w 1793182"/>
                    <a:gd name="connsiteY556" fmla="*/ 679784 h 2168502"/>
                    <a:gd name="connsiteX557" fmla="*/ 1689366 w 1793182"/>
                    <a:gd name="connsiteY557" fmla="*/ 679326 h 2168502"/>
                    <a:gd name="connsiteX558" fmla="*/ 1687017 w 1793182"/>
                    <a:gd name="connsiteY558" fmla="*/ 679846 h 2168502"/>
                    <a:gd name="connsiteX559" fmla="*/ 1685324 w 1793182"/>
                    <a:gd name="connsiteY559" fmla="*/ 681207 h 2168502"/>
                    <a:gd name="connsiteX560" fmla="*/ 1683667 w 1793182"/>
                    <a:gd name="connsiteY560" fmla="*/ 682557 h 2168502"/>
                    <a:gd name="connsiteX561" fmla="*/ 1683346 w 1793182"/>
                    <a:gd name="connsiteY561" fmla="*/ 682817 h 2168502"/>
                    <a:gd name="connsiteX562" fmla="*/ 1681652 w 1793182"/>
                    <a:gd name="connsiteY562" fmla="*/ 683386 h 2168502"/>
                    <a:gd name="connsiteX563" fmla="*/ 1681516 w 1793182"/>
                    <a:gd name="connsiteY563" fmla="*/ 683386 h 2168502"/>
                    <a:gd name="connsiteX564" fmla="*/ 1680206 w 1793182"/>
                    <a:gd name="connsiteY564" fmla="*/ 683411 h 2168502"/>
                    <a:gd name="connsiteX565" fmla="*/ 1679983 w 1793182"/>
                    <a:gd name="connsiteY565" fmla="*/ 683411 h 2168502"/>
                    <a:gd name="connsiteX566" fmla="*/ 1679736 w 1793182"/>
                    <a:gd name="connsiteY566" fmla="*/ 683411 h 2168502"/>
                    <a:gd name="connsiteX567" fmla="*/ 1676473 w 1793182"/>
                    <a:gd name="connsiteY567" fmla="*/ 681356 h 2168502"/>
                    <a:gd name="connsiteX568" fmla="*/ 1676361 w 1793182"/>
                    <a:gd name="connsiteY568" fmla="*/ 681257 h 2168502"/>
                    <a:gd name="connsiteX569" fmla="*/ 1670180 w 1793182"/>
                    <a:gd name="connsiteY569" fmla="*/ 675860 h 2168502"/>
                    <a:gd name="connsiteX570" fmla="*/ 1668462 w 1793182"/>
                    <a:gd name="connsiteY570" fmla="*/ 674362 h 2168502"/>
                    <a:gd name="connsiteX571" fmla="*/ 1666509 w 1793182"/>
                    <a:gd name="connsiteY571" fmla="*/ 673656 h 2168502"/>
                    <a:gd name="connsiteX572" fmla="*/ 1664308 w 1793182"/>
                    <a:gd name="connsiteY572" fmla="*/ 672864 h 2168502"/>
                    <a:gd name="connsiteX573" fmla="*/ 1660229 w 1793182"/>
                    <a:gd name="connsiteY573" fmla="*/ 672542 h 2168502"/>
                    <a:gd name="connsiteX574" fmla="*/ 1660068 w 1793182"/>
                    <a:gd name="connsiteY574" fmla="*/ 672604 h 2168502"/>
                    <a:gd name="connsiteX575" fmla="*/ 1656570 w 1793182"/>
                    <a:gd name="connsiteY575" fmla="*/ 673929 h 2168502"/>
                    <a:gd name="connsiteX576" fmla="*/ 1653813 w 1793182"/>
                    <a:gd name="connsiteY576" fmla="*/ 675946 h 2168502"/>
                    <a:gd name="connsiteX577" fmla="*/ 1653294 w 1793182"/>
                    <a:gd name="connsiteY577" fmla="*/ 676330 h 2168502"/>
                    <a:gd name="connsiteX578" fmla="*/ 1650809 w 1793182"/>
                    <a:gd name="connsiteY578" fmla="*/ 678645 h 2168502"/>
                    <a:gd name="connsiteX579" fmla="*/ 1650389 w 1793182"/>
                    <a:gd name="connsiteY579" fmla="*/ 679041 h 2168502"/>
                    <a:gd name="connsiteX580" fmla="*/ 1649103 w 1793182"/>
                    <a:gd name="connsiteY580" fmla="*/ 680242 h 2168502"/>
                    <a:gd name="connsiteX581" fmla="*/ 1645222 w 1793182"/>
                    <a:gd name="connsiteY581" fmla="*/ 683881 h 2168502"/>
                    <a:gd name="connsiteX582" fmla="*/ 1644492 w 1793182"/>
                    <a:gd name="connsiteY582" fmla="*/ 684463 h 2168502"/>
                    <a:gd name="connsiteX583" fmla="*/ 1640833 w 1793182"/>
                    <a:gd name="connsiteY583" fmla="*/ 687360 h 2168502"/>
                    <a:gd name="connsiteX584" fmla="*/ 1638348 w 1793182"/>
                    <a:gd name="connsiteY584" fmla="*/ 689316 h 2168502"/>
                    <a:gd name="connsiteX585" fmla="*/ 1636098 w 1793182"/>
                    <a:gd name="connsiteY585" fmla="*/ 691111 h 2168502"/>
                    <a:gd name="connsiteX586" fmla="*/ 1635245 w 1793182"/>
                    <a:gd name="connsiteY586" fmla="*/ 692386 h 2168502"/>
                    <a:gd name="connsiteX587" fmla="*/ 1634998 w 1793182"/>
                    <a:gd name="connsiteY587" fmla="*/ 692745 h 2168502"/>
                    <a:gd name="connsiteX588" fmla="*/ 1632291 w 1793182"/>
                    <a:gd name="connsiteY588" fmla="*/ 693054 h 2168502"/>
                    <a:gd name="connsiteX589" fmla="*/ 1630400 w 1793182"/>
                    <a:gd name="connsiteY589" fmla="*/ 693265 h 2168502"/>
                    <a:gd name="connsiteX590" fmla="*/ 1630189 w 1793182"/>
                    <a:gd name="connsiteY590" fmla="*/ 693723 h 2168502"/>
                    <a:gd name="connsiteX591" fmla="*/ 1628298 w 1793182"/>
                    <a:gd name="connsiteY591" fmla="*/ 697845 h 2168502"/>
                    <a:gd name="connsiteX592" fmla="*/ 1627964 w 1793182"/>
                    <a:gd name="connsiteY592" fmla="*/ 699120 h 2168502"/>
                    <a:gd name="connsiteX593" fmla="*/ 1627667 w 1793182"/>
                    <a:gd name="connsiteY593" fmla="*/ 700259 h 2168502"/>
                    <a:gd name="connsiteX594" fmla="*/ 1625047 w 1793182"/>
                    <a:gd name="connsiteY594" fmla="*/ 706609 h 2168502"/>
                    <a:gd name="connsiteX595" fmla="*/ 1624243 w 1793182"/>
                    <a:gd name="connsiteY595" fmla="*/ 708578 h 2168502"/>
                    <a:gd name="connsiteX596" fmla="*/ 1623724 w 1793182"/>
                    <a:gd name="connsiteY596" fmla="*/ 709655 h 2168502"/>
                    <a:gd name="connsiteX597" fmla="*/ 1623328 w 1793182"/>
                    <a:gd name="connsiteY597" fmla="*/ 710496 h 2168502"/>
                    <a:gd name="connsiteX598" fmla="*/ 1623057 w 1793182"/>
                    <a:gd name="connsiteY598" fmla="*/ 710769 h 2168502"/>
                    <a:gd name="connsiteX599" fmla="*/ 1622352 w 1793182"/>
                    <a:gd name="connsiteY599" fmla="*/ 711499 h 2168502"/>
                    <a:gd name="connsiteX600" fmla="*/ 1620547 w 1793182"/>
                    <a:gd name="connsiteY600" fmla="*/ 712477 h 2168502"/>
                    <a:gd name="connsiteX601" fmla="*/ 1616455 w 1793182"/>
                    <a:gd name="connsiteY601" fmla="*/ 714012 h 2168502"/>
                    <a:gd name="connsiteX602" fmla="*/ 1609742 w 1793182"/>
                    <a:gd name="connsiteY602" fmla="*/ 715151 h 2168502"/>
                    <a:gd name="connsiteX603" fmla="*/ 1602214 w 1793182"/>
                    <a:gd name="connsiteY603" fmla="*/ 714854 h 2168502"/>
                    <a:gd name="connsiteX604" fmla="*/ 1601460 w 1793182"/>
                    <a:gd name="connsiteY604" fmla="*/ 714408 h 2168502"/>
                    <a:gd name="connsiteX605" fmla="*/ 1599321 w 1793182"/>
                    <a:gd name="connsiteY605" fmla="*/ 713121 h 2168502"/>
                    <a:gd name="connsiteX606" fmla="*/ 1596849 w 1793182"/>
                    <a:gd name="connsiteY606" fmla="*/ 708082 h 2168502"/>
                    <a:gd name="connsiteX607" fmla="*/ 1596701 w 1793182"/>
                    <a:gd name="connsiteY607" fmla="*/ 707773 h 2168502"/>
                    <a:gd name="connsiteX608" fmla="*/ 1595774 w 1793182"/>
                    <a:gd name="connsiteY608" fmla="*/ 707748 h 2168502"/>
                    <a:gd name="connsiteX609" fmla="*/ 1594154 w 1793182"/>
                    <a:gd name="connsiteY609" fmla="*/ 707699 h 2168502"/>
                    <a:gd name="connsiteX610" fmla="*/ 1593931 w 1793182"/>
                    <a:gd name="connsiteY610" fmla="*/ 709456 h 2168502"/>
                    <a:gd name="connsiteX611" fmla="*/ 1592930 w 1793182"/>
                    <a:gd name="connsiteY611" fmla="*/ 717107 h 2168502"/>
                    <a:gd name="connsiteX612" fmla="*/ 1592720 w 1793182"/>
                    <a:gd name="connsiteY612" fmla="*/ 717874 h 2168502"/>
                    <a:gd name="connsiteX613" fmla="*/ 1592399 w 1793182"/>
                    <a:gd name="connsiteY613" fmla="*/ 719050 h 2168502"/>
                    <a:gd name="connsiteX614" fmla="*/ 1589593 w 1793182"/>
                    <a:gd name="connsiteY614" fmla="*/ 721155 h 2168502"/>
                    <a:gd name="connsiteX615" fmla="*/ 1587330 w 1793182"/>
                    <a:gd name="connsiteY615" fmla="*/ 722838 h 2168502"/>
                    <a:gd name="connsiteX616" fmla="*/ 1585093 w 1793182"/>
                    <a:gd name="connsiteY616" fmla="*/ 724509 h 2168502"/>
                    <a:gd name="connsiteX617" fmla="*/ 1575969 w 1793182"/>
                    <a:gd name="connsiteY617" fmla="*/ 732828 h 2168502"/>
                    <a:gd name="connsiteX618" fmla="*/ 1575191 w 1793182"/>
                    <a:gd name="connsiteY618" fmla="*/ 733732 h 2168502"/>
                    <a:gd name="connsiteX619" fmla="*/ 1573337 w 1793182"/>
                    <a:gd name="connsiteY619" fmla="*/ 735898 h 2168502"/>
                    <a:gd name="connsiteX620" fmla="*/ 1568515 w 1793182"/>
                    <a:gd name="connsiteY620" fmla="*/ 740095 h 2168502"/>
                    <a:gd name="connsiteX621" fmla="*/ 1567724 w 1793182"/>
                    <a:gd name="connsiteY621" fmla="*/ 740775 h 2168502"/>
                    <a:gd name="connsiteX622" fmla="*/ 1564918 w 1793182"/>
                    <a:gd name="connsiteY622" fmla="*/ 742224 h 2168502"/>
                    <a:gd name="connsiteX623" fmla="*/ 1558873 w 1793182"/>
                    <a:gd name="connsiteY623" fmla="*/ 745331 h 2168502"/>
                    <a:gd name="connsiteX624" fmla="*/ 1556982 w 1793182"/>
                    <a:gd name="connsiteY624" fmla="*/ 747151 h 2168502"/>
                    <a:gd name="connsiteX625" fmla="*/ 1556339 w 1793182"/>
                    <a:gd name="connsiteY625" fmla="*/ 747770 h 2168502"/>
                    <a:gd name="connsiteX626" fmla="*/ 1555968 w 1793182"/>
                    <a:gd name="connsiteY626" fmla="*/ 748636 h 2168502"/>
                    <a:gd name="connsiteX627" fmla="*/ 1554818 w 1793182"/>
                    <a:gd name="connsiteY627" fmla="*/ 751273 h 2168502"/>
                    <a:gd name="connsiteX628" fmla="*/ 1554781 w 1793182"/>
                    <a:gd name="connsiteY628" fmla="*/ 752375 h 2168502"/>
                    <a:gd name="connsiteX629" fmla="*/ 1554497 w 1793182"/>
                    <a:gd name="connsiteY629" fmla="*/ 752907 h 2168502"/>
                    <a:gd name="connsiteX630" fmla="*/ 1554163 w 1793182"/>
                    <a:gd name="connsiteY630" fmla="*/ 753501 h 2168502"/>
                    <a:gd name="connsiteX631" fmla="*/ 1553866 w 1793182"/>
                    <a:gd name="connsiteY631" fmla="*/ 754046 h 2168502"/>
                    <a:gd name="connsiteX632" fmla="*/ 1552778 w 1793182"/>
                    <a:gd name="connsiteY632" fmla="*/ 754516 h 2168502"/>
                    <a:gd name="connsiteX633" fmla="*/ 1552173 w 1793182"/>
                    <a:gd name="connsiteY633" fmla="*/ 754789 h 2168502"/>
                    <a:gd name="connsiteX634" fmla="*/ 1551554 w 1793182"/>
                    <a:gd name="connsiteY634" fmla="*/ 754727 h 2168502"/>
                    <a:gd name="connsiteX635" fmla="*/ 1549478 w 1793182"/>
                    <a:gd name="connsiteY635" fmla="*/ 754504 h 2168502"/>
                    <a:gd name="connsiteX636" fmla="*/ 1545225 w 1793182"/>
                    <a:gd name="connsiteY636" fmla="*/ 754294 h 2168502"/>
                    <a:gd name="connsiteX637" fmla="*/ 1544644 w 1793182"/>
                    <a:gd name="connsiteY637" fmla="*/ 755507 h 2168502"/>
                    <a:gd name="connsiteX638" fmla="*/ 1544595 w 1793182"/>
                    <a:gd name="connsiteY638" fmla="*/ 757500 h 2168502"/>
                    <a:gd name="connsiteX639" fmla="*/ 1544533 w 1793182"/>
                    <a:gd name="connsiteY639" fmla="*/ 760062 h 2168502"/>
                    <a:gd name="connsiteX640" fmla="*/ 1544125 w 1793182"/>
                    <a:gd name="connsiteY640" fmla="*/ 762625 h 2168502"/>
                    <a:gd name="connsiteX641" fmla="*/ 1543482 w 1793182"/>
                    <a:gd name="connsiteY641" fmla="*/ 766697 h 2168502"/>
                    <a:gd name="connsiteX642" fmla="*/ 1544088 w 1793182"/>
                    <a:gd name="connsiteY642" fmla="*/ 769705 h 2168502"/>
                    <a:gd name="connsiteX643" fmla="*/ 1544298 w 1793182"/>
                    <a:gd name="connsiteY643" fmla="*/ 770894 h 2168502"/>
                    <a:gd name="connsiteX644" fmla="*/ 1544582 w 1793182"/>
                    <a:gd name="connsiteY644" fmla="*/ 772491 h 2168502"/>
                    <a:gd name="connsiteX645" fmla="*/ 1545868 w 1793182"/>
                    <a:gd name="connsiteY645" fmla="*/ 774632 h 2168502"/>
                    <a:gd name="connsiteX646" fmla="*/ 1545720 w 1793182"/>
                    <a:gd name="connsiteY646" fmla="*/ 776514 h 2168502"/>
                    <a:gd name="connsiteX647" fmla="*/ 1544582 w 1793182"/>
                    <a:gd name="connsiteY647" fmla="*/ 777046 h 2168502"/>
                    <a:gd name="connsiteX648" fmla="*/ 1542197 w 1793182"/>
                    <a:gd name="connsiteY648" fmla="*/ 776749 h 2168502"/>
                    <a:gd name="connsiteX649" fmla="*/ 1539811 w 1793182"/>
                    <a:gd name="connsiteY649" fmla="*/ 775165 h 2168502"/>
                    <a:gd name="connsiteX650" fmla="*/ 1538352 w 1793182"/>
                    <a:gd name="connsiteY650" fmla="*/ 775016 h 2168502"/>
                    <a:gd name="connsiteX651" fmla="*/ 1537338 w 1793182"/>
                    <a:gd name="connsiteY651" fmla="*/ 775548 h 2168502"/>
                    <a:gd name="connsiteX652" fmla="*/ 1537511 w 1793182"/>
                    <a:gd name="connsiteY652" fmla="*/ 777665 h 2168502"/>
                    <a:gd name="connsiteX653" fmla="*/ 1537536 w 1793182"/>
                    <a:gd name="connsiteY653" fmla="*/ 778581 h 2168502"/>
                    <a:gd name="connsiteX654" fmla="*/ 1537548 w 1793182"/>
                    <a:gd name="connsiteY654" fmla="*/ 779076 h 2168502"/>
                    <a:gd name="connsiteX655" fmla="*/ 1537610 w 1793182"/>
                    <a:gd name="connsiteY655" fmla="*/ 781119 h 2168502"/>
                    <a:gd name="connsiteX656" fmla="*/ 1537610 w 1793182"/>
                    <a:gd name="connsiteY656" fmla="*/ 781329 h 2168502"/>
                    <a:gd name="connsiteX657" fmla="*/ 1537623 w 1793182"/>
                    <a:gd name="connsiteY657" fmla="*/ 781515 h 2168502"/>
                    <a:gd name="connsiteX658" fmla="*/ 1537610 w 1793182"/>
                    <a:gd name="connsiteY658" fmla="*/ 781998 h 2168502"/>
                    <a:gd name="connsiteX659" fmla="*/ 1537573 w 1793182"/>
                    <a:gd name="connsiteY659" fmla="*/ 783174 h 2168502"/>
                    <a:gd name="connsiteX660" fmla="*/ 1537376 w 1793182"/>
                    <a:gd name="connsiteY660" fmla="*/ 788435 h 2168502"/>
                    <a:gd name="connsiteX661" fmla="*/ 1538117 w 1793182"/>
                    <a:gd name="connsiteY661" fmla="*/ 790230 h 2168502"/>
                    <a:gd name="connsiteX662" fmla="*/ 1538290 w 1793182"/>
                    <a:gd name="connsiteY662" fmla="*/ 790614 h 2168502"/>
                    <a:gd name="connsiteX663" fmla="*/ 1538352 w 1793182"/>
                    <a:gd name="connsiteY663" fmla="*/ 790762 h 2168502"/>
                    <a:gd name="connsiteX664" fmla="*/ 1541208 w 1793182"/>
                    <a:gd name="connsiteY664" fmla="*/ 796964 h 2168502"/>
                    <a:gd name="connsiteX665" fmla="*/ 1542790 w 1793182"/>
                    <a:gd name="connsiteY665" fmla="*/ 799799 h 2168502"/>
                    <a:gd name="connsiteX666" fmla="*/ 1544533 w 1793182"/>
                    <a:gd name="connsiteY666" fmla="*/ 802931 h 2168502"/>
                    <a:gd name="connsiteX667" fmla="*/ 1547216 w 1793182"/>
                    <a:gd name="connsiteY667" fmla="*/ 807623 h 2168502"/>
                    <a:gd name="connsiteX668" fmla="*/ 1549156 w 1793182"/>
                    <a:gd name="connsiteY668" fmla="*/ 811027 h 2168502"/>
                    <a:gd name="connsiteX669" fmla="*/ 1553508 w 1793182"/>
                    <a:gd name="connsiteY669" fmla="*/ 818999 h 2168502"/>
                    <a:gd name="connsiteX670" fmla="*/ 1554695 w 1793182"/>
                    <a:gd name="connsiteY670" fmla="*/ 821153 h 2168502"/>
                    <a:gd name="connsiteX671" fmla="*/ 1555486 w 1793182"/>
                    <a:gd name="connsiteY671" fmla="*/ 822614 h 2168502"/>
                    <a:gd name="connsiteX672" fmla="*/ 1555684 w 1793182"/>
                    <a:gd name="connsiteY672" fmla="*/ 823096 h 2168502"/>
                    <a:gd name="connsiteX673" fmla="*/ 1556957 w 1793182"/>
                    <a:gd name="connsiteY673" fmla="*/ 826302 h 2168502"/>
                    <a:gd name="connsiteX674" fmla="*/ 1557810 w 1793182"/>
                    <a:gd name="connsiteY674" fmla="*/ 828444 h 2168502"/>
                    <a:gd name="connsiteX675" fmla="*/ 1559664 w 1793182"/>
                    <a:gd name="connsiteY675" fmla="*/ 833297 h 2168502"/>
                    <a:gd name="connsiteX676" fmla="*/ 1562112 w 1793182"/>
                    <a:gd name="connsiteY676" fmla="*/ 841690 h 2168502"/>
                    <a:gd name="connsiteX677" fmla="*/ 1562458 w 1793182"/>
                    <a:gd name="connsiteY677" fmla="*/ 844190 h 2168502"/>
                    <a:gd name="connsiteX678" fmla="*/ 1563175 w 1793182"/>
                    <a:gd name="connsiteY678" fmla="*/ 849315 h 2168502"/>
                    <a:gd name="connsiteX679" fmla="*/ 1563570 w 1793182"/>
                    <a:gd name="connsiteY679" fmla="*/ 852125 h 2168502"/>
                    <a:gd name="connsiteX680" fmla="*/ 1563583 w 1793182"/>
                    <a:gd name="connsiteY680" fmla="*/ 852298 h 2168502"/>
                    <a:gd name="connsiteX681" fmla="*/ 1564016 w 1793182"/>
                    <a:gd name="connsiteY681" fmla="*/ 858513 h 2168502"/>
                    <a:gd name="connsiteX682" fmla="*/ 1564782 w 1793182"/>
                    <a:gd name="connsiteY682" fmla="*/ 861050 h 2168502"/>
                    <a:gd name="connsiteX683" fmla="*/ 1565326 w 1793182"/>
                    <a:gd name="connsiteY683" fmla="*/ 862883 h 2168502"/>
                    <a:gd name="connsiteX684" fmla="*/ 1570889 w 1793182"/>
                    <a:gd name="connsiteY684" fmla="*/ 869344 h 2168502"/>
                    <a:gd name="connsiteX685" fmla="*/ 1571989 w 1793182"/>
                    <a:gd name="connsiteY685" fmla="*/ 870619 h 2168502"/>
                    <a:gd name="connsiteX686" fmla="*/ 1573534 w 1793182"/>
                    <a:gd name="connsiteY686" fmla="*/ 874680 h 2168502"/>
                    <a:gd name="connsiteX687" fmla="*/ 1574016 w 1793182"/>
                    <a:gd name="connsiteY687" fmla="*/ 877131 h 2168502"/>
                    <a:gd name="connsiteX688" fmla="*/ 1569344 w 1793182"/>
                    <a:gd name="connsiteY688" fmla="*/ 891243 h 2168502"/>
                    <a:gd name="connsiteX689" fmla="*/ 1562210 w 1793182"/>
                    <a:gd name="connsiteY689" fmla="*/ 897965 h 2168502"/>
                    <a:gd name="connsiteX690" fmla="*/ 1560245 w 1793182"/>
                    <a:gd name="connsiteY690" fmla="*/ 900354 h 2168502"/>
                    <a:gd name="connsiteX691" fmla="*/ 1557735 w 1793182"/>
                    <a:gd name="connsiteY691" fmla="*/ 906902 h 2168502"/>
                    <a:gd name="connsiteX692" fmla="*/ 1555066 w 1793182"/>
                    <a:gd name="connsiteY692" fmla="*/ 913884 h 2168502"/>
                    <a:gd name="connsiteX693" fmla="*/ 1553594 w 1793182"/>
                    <a:gd name="connsiteY693" fmla="*/ 917709 h 2168502"/>
                    <a:gd name="connsiteX694" fmla="*/ 1553335 w 1793182"/>
                    <a:gd name="connsiteY694" fmla="*/ 918427 h 2168502"/>
                    <a:gd name="connsiteX695" fmla="*/ 1552877 w 1793182"/>
                    <a:gd name="connsiteY695" fmla="*/ 919665 h 2168502"/>
                    <a:gd name="connsiteX696" fmla="*/ 1552407 w 1793182"/>
                    <a:gd name="connsiteY696" fmla="*/ 920903 h 2168502"/>
                    <a:gd name="connsiteX697" fmla="*/ 1552358 w 1793182"/>
                    <a:gd name="connsiteY697" fmla="*/ 921138 h 2168502"/>
                    <a:gd name="connsiteX698" fmla="*/ 1552321 w 1793182"/>
                    <a:gd name="connsiteY698" fmla="*/ 921324 h 2168502"/>
                    <a:gd name="connsiteX699" fmla="*/ 1552235 w 1793182"/>
                    <a:gd name="connsiteY699" fmla="*/ 921757 h 2168502"/>
                    <a:gd name="connsiteX700" fmla="*/ 1547611 w 1793182"/>
                    <a:gd name="connsiteY700" fmla="*/ 934236 h 2168502"/>
                    <a:gd name="connsiteX701" fmla="*/ 1547129 w 1793182"/>
                    <a:gd name="connsiteY701" fmla="*/ 935523 h 2168502"/>
                    <a:gd name="connsiteX702" fmla="*/ 1547166 w 1793182"/>
                    <a:gd name="connsiteY702" fmla="*/ 936278 h 2168502"/>
                    <a:gd name="connsiteX703" fmla="*/ 1547537 w 1793182"/>
                    <a:gd name="connsiteY703" fmla="*/ 944832 h 2168502"/>
                    <a:gd name="connsiteX704" fmla="*/ 1547549 w 1793182"/>
                    <a:gd name="connsiteY704" fmla="*/ 945253 h 2168502"/>
                    <a:gd name="connsiteX705" fmla="*/ 1547821 w 1793182"/>
                    <a:gd name="connsiteY705" fmla="*/ 946379 h 2168502"/>
                    <a:gd name="connsiteX706" fmla="*/ 1547982 w 1793182"/>
                    <a:gd name="connsiteY706" fmla="*/ 946998 h 2168502"/>
                    <a:gd name="connsiteX707" fmla="*/ 1547661 w 1793182"/>
                    <a:gd name="connsiteY707" fmla="*/ 949821 h 2168502"/>
                    <a:gd name="connsiteX708" fmla="*/ 1546437 w 1793182"/>
                    <a:gd name="connsiteY708" fmla="*/ 954364 h 2168502"/>
                    <a:gd name="connsiteX709" fmla="*/ 1543272 w 1793182"/>
                    <a:gd name="connsiteY709" fmla="*/ 966149 h 2168502"/>
                    <a:gd name="connsiteX710" fmla="*/ 1542221 w 1793182"/>
                    <a:gd name="connsiteY710" fmla="*/ 970135 h 2168502"/>
                    <a:gd name="connsiteX711" fmla="*/ 1542184 w 1793182"/>
                    <a:gd name="connsiteY711" fmla="*/ 971583 h 2168502"/>
                    <a:gd name="connsiteX712" fmla="*/ 1542061 w 1793182"/>
                    <a:gd name="connsiteY712" fmla="*/ 978553 h 2168502"/>
                    <a:gd name="connsiteX713" fmla="*/ 1542246 w 1793182"/>
                    <a:gd name="connsiteY713" fmla="*/ 979729 h 2168502"/>
                    <a:gd name="connsiteX714" fmla="*/ 1542864 w 1793182"/>
                    <a:gd name="connsiteY714" fmla="*/ 983777 h 2168502"/>
                    <a:gd name="connsiteX715" fmla="*/ 1545336 w 1793182"/>
                    <a:gd name="connsiteY715" fmla="*/ 990003 h 2168502"/>
                    <a:gd name="connsiteX716" fmla="*/ 1545497 w 1793182"/>
                    <a:gd name="connsiteY716" fmla="*/ 990424 h 2168502"/>
                    <a:gd name="connsiteX717" fmla="*/ 1545571 w 1793182"/>
                    <a:gd name="connsiteY717" fmla="*/ 990610 h 2168502"/>
                    <a:gd name="connsiteX718" fmla="*/ 1545670 w 1793182"/>
                    <a:gd name="connsiteY718" fmla="*/ 990857 h 2168502"/>
                    <a:gd name="connsiteX719" fmla="*/ 1548885 w 1793182"/>
                    <a:gd name="connsiteY719" fmla="*/ 994410 h 2168502"/>
                    <a:gd name="connsiteX720" fmla="*/ 1549910 w 1793182"/>
                    <a:gd name="connsiteY720" fmla="*/ 995561 h 2168502"/>
                    <a:gd name="connsiteX721" fmla="*/ 1551258 w 1793182"/>
                    <a:gd name="connsiteY721" fmla="*/ 997072 h 2168502"/>
                    <a:gd name="connsiteX722" fmla="*/ 1552803 w 1793182"/>
                    <a:gd name="connsiteY722" fmla="*/ 998149 h 2168502"/>
                    <a:gd name="connsiteX723" fmla="*/ 1554188 w 1793182"/>
                    <a:gd name="connsiteY723" fmla="*/ 998966 h 2168502"/>
                    <a:gd name="connsiteX724" fmla="*/ 1555881 w 1793182"/>
                    <a:gd name="connsiteY724" fmla="*/ 999498 h 2168502"/>
                    <a:gd name="connsiteX725" fmla="*/ 1556376 w 1793182"/>
                    <a:gd name="connsiteY725" fmla="*/ 999647 h 2168502"/>
                    <a:gd name="connsiteX726" fmla="*/ 1557649 w 1793182"/>
                    <a:gd name="connsiteY726" fmla="*/ 999436 h 2168502"/>
                    <a:gd name="connsiteX727" fmla="*/ 1559145 w 1793182"/>
                    <a:gd name="connsiteY727" fmla="*/ 999176 h 2168502"/>
                    <a:gd name="connsiteX728" fmla="*/ 1563113 w 1793182"/>
                    <a:gd name="connsiteY728" fmla="*/ 995747 h 2168502"/>
                    <a:gd name="connsiteX729" fmla="*/ 1567044 w 1793182"/>
                    <a:gd name="connsiteY729" fmla="*/ 995859 h 2168502"/>
                    <a:gd name="connsiteX730" fmla="*/ 1572756 w 1793182"/>
                    <a:gd name="connsiteY730" fmla="*/ 997270 h 2168502"/>
                    <a:gd name="connsiteX731" fmla="*/ 1576847 w 1793182"/>
                    <a:gd name="connsiteY731" fmla="*/ 998124 h 2168502"/>
                    <a:gd name="connsiteX732" fmla="*/ 1580914 w 1793182"/>
                    <a:gd name="connsiteY732" fmla="*/ 1000105 h 2168502"/>
                    <a:gd name="connsiteX733" fmla="*/ 1582682 w 1793182"/>
                    <a:gd name="connsiteY733" fmla="*/ 1001961 h 2168502"/>
                    <a:gd name="connsiteX734" fmla="*/ 1583090 w 1793182"/>
                    <a:gd name="connsiteY734" fmla="*/ 1002382 h 2168502"/>
                    <a:gd name="connsiteX735" fmla="*/ 1583214 w 1793182"/>
                    <a:gd name="connsiteY735" fmla="*/ 1002655 h 2168502"/>
                    <a:gd name="connsiteX736" fmla="*/ 1585216 w 1793182"/>
                    <a:gd name="connsiteY736" fmla="*/ 1007037 h 2168502"/>
                    <a:gd name="connsiteX737" fmla="*/ 1586181 w 1793182"/>
                    <a:gd name="connsiteY737" fmla="*/ 1009711 h 2168502"/>
                    <a:gd name="connsiteX738" fmla="*/ 1586663 w 1793182"/>
                    <a:gd name="connsiteY738" fmla="*/ 1011023 h 2168502"/>
                    <a:gd name="connsiteX739" fmla="*/ 1587281 w 1793182"/>
                    <a:gd name="connsiteY739" fmla="*/ 1013177 h 2168502"/>
                    <a:gd name="connsiteX740" fmla="*/ 1587639 w 1793182"/>
                    <a:gd name="connsiteY740" fmla="*/ 1014390 h 2168502"/>
                    <a:gd name="connsiteX741" fmla="*/ 1587206 w 1793182"/>
                    <a:gd name="connsiteY741" fmla="*/ 1015640 h 2168502"/>
                    <a:gd name="connsiteX742" fmla="*/ 1586255 w 1793182"/>
                    <a:gd name="connsiteY742" fmla="*/ 1016531 h 2168502"/>
                    <a:gd name="connsiteX743" fmla="*/ 1585501 w 1793182"/>
                    <a:gd name="connsiteY743" fmla="*/ 1017237 h 2168502"/>
                    <a:gd name="connsiteX744" fmla="*/ 1582274 w 1793182"/>
                    <a:gd name="connsiteY744" fmla="*/ 1017287 h 2168502"/>
                    <a:gd name="connsiteX745" fmla="*/ 1580222 w 1793182"/>
                    <a:gd name="connsiteY745" fmla="*/ 1017324 h 2168502"/>
                    <a:gd name="connsiteX746" fmla="*/ 1579307 w 1793182"/>
                    <a:gd name="connsiteY746" fmla="*/ 1017980 h 2168502"/>
                    <a:gd name="connsiteX747" fmla="*/ 1578541 w 1793182"/>
                    <a:gd name="connsiteY747" fmla="*/ 1018537 h 2168502"/>
                    <a:gd name="connsiteX748" fmla="*/ 1577947 w 1793182"/>
                    <a:gd name="connsiteY748" fmla="*/ 1019725 h 2168502"/>
                    <a:gd name="connsiteX749" fmla="*/ 1577119 w 1793182"/>
                    <a:gd name="connsiteY749" fmla="*/ 1021409 h 2168502"/>
                    <a:gd name="connsiteX750" fmla="*/ 1576390 w 1793182"/>
                    <a:gd name="connsiteY750" fmla="*/ 1027524 h 2168502"/>
                    <a:gd name="connsiteX751" fmla="*/ 1573423 w 1793182"/>
                    <a:gd name="connsiteY751" fmla="*/ 1029492 h 2168502"/>
                    <a:gd name="connsiteX752" fmla="*/ 1571655 w 1793182"/>
                    <a:gd name="connsiteY752" fmla="*/ 1029294 h 2168502"/>
                    <a:gd name="connsiteX753" fmla="*/ 1569813 w 1793182"/>
                    <a:gd name="connsiteY753" fmla="*/ 1029071 h 2168502"/>
                    <a:gd name="connsiteX754" fmla="*/ 1567106 w 1793182"/>
                    <a:gd name="connsiteY754" fmla="*/ 1027351 h 2168502"/>
                    <a:gd name="connsiteX755" fmla="*/ 1563360 w 1793182"/>
                    <a:gd name="connsiteY755" fmla="*/ 1023390 h 2168502"/>
                    <a:gd name="connsiteX756" fmla="*/ 1562310 w 1793182"/>
                    <a:gd name="connsiteY756" fmla="*/ 1022226 h 2168502"/>
                    <a:gd name="connsiteX757" fmla="*/ 1561073 w 1793182"/>
                    <a:gd name="connsiteY757" fmla="*/ 1020877 h 2168502"/>
                    <a:gd name="connsiteX758" fmla="*/ 1560332 w 1793182"/>
                    <a:gd name="connsiteY758" fmla="*/ 1019862 h 2168502"/>
                    <a:gd name="connsiteX759" fmla="*/ 1559627 w 1793182"/>
                    <a:gd name="connsiteY759" fmla="*/ 1018871 h 2168502"/>
                    <a:gd name="connsiteX760" fmla="*/ 1556264 w 1793182"/>
                    <a:gd name="connsiteY760" fmla="*/ 1015975 h 2168502"/>
                    <a:gd name="connsiteX761" fmla="*/ 1553471 w 1793182"/>
                    <a:gd name="connsiteY761" fmla="*/ 1013585 h 2168502"/>
                    <a:gd name="connsiteX762" fmla="*/ 1549539 w 1793182"/>
                    <a:gd name="connsiteY762" fmla="*/ 1013548 h 2168502"/>
                    <a:gd name="connsiteX763" fmla="*/ 1548650 w 1793182"/>
                    <a:gd name="connsiteY763" fmla="*/ 1014588 h 2168502"/>
                    <a:gd name="connsiteX764" fmla="*/ 1548514 w 1793182"/>
                    <a:gd name="connsiteY764" fmla="*/ 1014737 h 2168502"/>
                    <a:gd name="connsiteX765" fmla="*/ 1548069 w 1793182"/>
                    <a:gd name="connsiteY765" fmla="*/ 1015244 h 2168502"/>
                    <a:gd name="connsiteX766" fmla="*/ 1545349 w 1793182"/>
                    <a:gd name="connsiteY766" fmla="*/ 1031547 h 2168502"/>
                    <a:gd name="connsiteX767" fmla="*/ 1545373 w 1793182"/>
                    <a:gd name="connsiteY767" fmla="*/ 1032290 h 2168502"/>
                    <a:gd name="connsiteX768" fmla="*/ 1545448 w 1793182"/>
                    <a:gd name="connsiteY768" fmla="*/ 1033677 h 2168502"/>
                    <a:gd name="connsiteX769" fmla="*/ 1546610 w 1793182"/>
                    <a:gd name="connsiteY769" fmla="*/ 1039210 h 2168502"/>
                    <a:gd name="connsiteX770" fmla="*/ 1544607 w 1793182"/>
                    <a:gd name="connsiteY770" fmla="*/ 1041129 h 2168502"/>
                    <a:gd name="connsiteX771" fmla="*/ 1542914 w 1793182"/>
                    <a:gd name="connsiteY771" fmla="*/ 1042243 h 2168502"/>
                    <a:gd name="connsiteX772" fmla="*/ 1542209 w 1793182"/>
                    <a:gd name="connsiteY772" fmla="*/ 1042713 h 2168502"/>
                    <a:gd name="connsiteX773" fmla="*/ 1537462 w 1793182"/>
                    <a:gd name="connsiteY773" fmla="*/ 1046439 h 2168502"/>
                    <a:gd name="connsiteX774" fmla="*/ 1536609 w 1793182"/>
                    <a:gd name="connsiteY774" fmla="*/ 1046897 h 2168502"/>
                    <a:gd name="connsiteX775" fmla="*/ 1532913 w 1793182"/>
                    <a:gd name="connsiteY775" fmla="*/ 1048841 h 2168502"/>
                    <a:gd name="connsiteX776" fmla="*/ 1529723 w 1793182"/>
                    <a:gd name="connsiteY776" fmla="*/ 1047256 h 2168502"/>
                    <a:gd name="connsiteX777" fmla="*/ 1527844 w 1793182"/>
                    <a:gd name="connsiteY777" fmla="*/ 1046885 h 2168502"/>
                    <a:gd name="connsiteX778" fmla="*/ 1523555 w 1793182"/>
                    <a:gd name="connsiteY778" fmla="*/ 1048432 h 2168502"/>
                    <a:gd name="connsiteX779" fmla="*/ 1523184 w 1793182"/>
                    <a:gd name="connsiteY779" fmla="*/ 1048952 h 2168502"/>
                    <a:gd name="connsiteX780" fmla="*/ 1522739 w 1793182"/>
                    <a:gd name="connsiteY780" fmla="*/ 1049584 h 2168502"/>
                    <a:gd name="connsiteX781" fmla="*/ 1522022 w 1793182"/>
                    <a:gd name="connsiteY781" fmla="*/ 1049844 h 2168502"/>
                    <a:gd name="connsiteX782" fmla="*/ 1521713 w 1793182"/>
                    <a:gd name="connsiteY782" fmla="*/ 1049955 h 2168502"/>
                    <a:gd name="connsiteX783" fmla="*/ 1516397 w 1793182"/>
                    <a:gd name="connsiteY783" fmla="*/ 1054300 h 2168502"/>
                    <a:gd name="connsiteX784" fmla="*/ 1511156 w 1793182"/>
                    <a:gd name="connsiteY784" fmla="*/ 1059276 h 2168502"/>
                    <a:gd name="connsiteX785" fmla="*/ 1508794 w 1793182"/>
                    <a:gd name="connsiteY785" fmla="*/ 1062210 h 2168502"/>
                    <a:gd name="connsiteX786" fmla="*/ 1508559 w 1793182"/>
                    <a:gd name="connsiteY786" fmla="*/ 1064859 h 2168502"/>
                    <a:gd name="connsiteX787" fmla="*/ 1508362 w 1793182"/>
                    <a:gd name="connsiteY787" fmla="*/ 1067075 h 2168502"/>
                    <a:gd name="connsiteX788" fmla="*/ 1507434 w 1793182"/>
                    <a:gd name="connsiteY788" fmla="*/ 1069019 h 2168502"/>
                    <a:gd name="connsiteX789" fmla="*/ 1506495 w 1793182"/>
                    <a:gd name="connsiteY789" fmla="*/ 1068920 h 2168502"/>
                    <a:gd name="connsiteX790" fmla="*/ 1503405 w 1793182"/>
                    <a:gd name="connsiteY790" fmla="*/ 1069477 h 2168502"/>
                    <a:gd name="connsiteX791" fmla="*/ 1501204 w 1793182"/>
                    <a:gd name="connsiteY791" fmla="*/ 1069885 h 2168502"/>
                    <a:gd name="connsiteX792" fmla="*/ 1497557 w 1793182"/>
                    <a:gd name="connsiteY792" fmla="*/ 1073958 h 2168502"/>
                    <a:gd name="connsiteX793" fmla="*/ 1496259 w 1793182"/>
                    <a:gd name="connsiteY793" fmla="*/ 1074453 h 2168502"/>
                    <a:gd name="connsiteX794" fmla="*/ 1495654 w 1793182"/>
                    <a:gd name="connsiteY794" fmla="*/ 1074688 h 2168502"/>
                    <a:gd name="connsiteX795" fmla="*/ 1495011 w 1793182"/>
                    <a:gd name="connsiteY795" fmla="*/ 1074973 h 2168502"/>
                    <a:gd name="connsiteX796" fmla="*/ 1492477 w 1793182"/>
                    <a:gd name="connsiteY796" fmla="*/ 1076112 h 2168502"/>
                    <a:gd name="connsiteX797" fmla="*/ 1491611 w 1793182"/>
                    <a:gd name="connsiteY797" fmla="*/ 1077796 h 2168502"/>
                    <a:gd name="connsiteX798" fmla="*/ 1491401 w 1793182"/>
                    <a:gd name="connsiteY798" fmla="*/ 1078204 h 2168502"/>
                    <a:gd name="connsiteX799" fmla="*/ 1491488 w 1793182"/>
                    <a:gd name="connsiteY799" fmla="*/ 1080568 h 2168502"/>
                    <a:gd name="connsiteX800" fmla="*/ 1493552 w 1793182"/>
                    <a:gd name="connsiteY800" fmla="*/ 1083824 h 2168502"/>
                    <a:gd name="connsiteX801" fmla="*/ 1494133 w 1793182"/>
                    <a:gd name="connsiteY801" fmla="*/ 1084740 h 2168502"/>
                    <a:gd name="connsiteX802" fmla="*/ 1494182 w 1793182"/>
                    <a:gd name="connsiteY802" fmla="*/ 1085149 h 2168502"/>
                    <a:gd name="connsiteX803" fmla="*/ 1494380 w 1793182"/>
                    <a:gd name="connsiteY803" fmla="*/ 1087265 h 2168502"/>
                    <a:gd name="connsiteX804" fmla="*/ 1493960 w 1793182"/>
                    <a:gd name="connsiteY804" fmla="*/ 1087649 h 2168502"/>
                    <a:gd name="connsiteX805" fmla="*/ 1491722 w 1793182"/>
                    <a:gd name="connsiteY805" fmla="*/ 1089704 h 2168502"/>
                    <a:gd name="connsiteX806" fmla="*/ 1490474 w 1793182"/>
                    <a:gd name="connsiteY806" fmla="*/ 1089679 h 2168502"/>
                    <a:gd name="connsiteX807" fmla="*/ 1488249 w 1793182"/>
                    <a:gd name="connsiteY807" fmla="*/ 1088293 h 2168502"/>
                    <a:gd name="connsiteX808" fmla="*/ 1486122 w 1793182"/>
                    <a:gd name="connsiteY808" fmla="*/ 1087439 h 2168502"/>
                    <a:gd name="connsiteX809" fmla="*/ 1483885 w 1793182"/>
                    <a:gd name="connsiteY809" fmla="*/ 1089197 h 2168502"/>
                    <a:gd name="connsiteX810" fmla="*/ 1480584 w 1793182"/>
                    <a:gd name="connsiteY810" fmla="*/ 1089184 h 2168502"/>
                    <a:gd name="connsiteX811" fmla="*/ 1480028 w 1793182"/>
                    <a:gd name="connsiteY811" fmla="*/ 1089605 h 2168502"/>
                    <a:gd name="connsiteX812" fmla="*/ 1478891 w 1793182"/>
                    <a:gd name="connsiteY812" fmla="*/ 1090484 h 2168502"/>
                    <a:gd name="connsiteX813" fmla="*/ 1478446 w 1793182"/>
                    <a:gd name="connsiteY813" fmla="*/ 1095906 h 2168502"/>
                    <a:gd name="connsiteX814" fmla="*/ 1475009 w 1793182"/>
                    <a:gd name="connsiteY814" fmla="*/ 1100647 h 2168502"/>
                    <a:gd name="connsiteX815" fmla="*/ 1473241 w 1793182"/>
                    <a:gd name="connsiteY815" fmla="*/ 1103086 h 2168502"/>
                    <a:gd name="connsiteX816" fmla="*/ 1472574 w 1793182"/>
                    <a:gd name="connsiteY816" fmla="*/ 1104683 h 2168502"/>
                    <a:gd name="connsiteX817" fmla="*/ 1471473 w 1793182"/>
                    <a:gd name="connsiteY817" fmla="*/ 1107295 h 2168502"/>
                    <a:gd name="connsiteX818" fmla="*/ 1472969 w 1793182"/>
                    <a:gd name="connsiteY818" fmla="*/ 1110563 h 2168502"/>
                    <a:gd name="connsiteX819" fmla="*/ 1471968 w 1793182"/>
                    <a:gd name="connsiteY819" fmla="*/ 1112828 h 2168502"/>
                    <a:gd name="connsiteX820" fmla="*/ 1469409 w 1793182"/>
                    <a:gd name="connsiteY820" fmla="*/ 1114809 h 2168502"/>
                    <a:gd name="connsiteX821" fmla="*/ 1467246 w 1793182"/>
                    <a:gd name="connsiteY821" fmla="*/ 1114796 h 2168502"/>
                    <a:gd name="connsiteX822" fmla="*/ 1462733 w 1793182"/>
                    <a:gd name="connsiteY822" fmla="*/ 1114796 h 2168502"/>
                    <a:gd name="connsiteX823" fmla="*/ 1462573 w 1793182"/>
                    <a:gd name="connsiteY823" fmla="*/ 1115106 h 2168502"/>
                    <a:gd name="connsiteX824" fmla="*/ 1461868 w 1793182"/>
                    <a:gd name="connsiteY824" fmla="*/ 1116394 h 2168502"/>
                    <a:gd name="connsiteX825" fmla="*/ 1462808 w 1793182"/>
                    <a:gd name="connsiteY825" fmla="*/ 1117867 h 2168502"/>
                    <a:gd name="connsiteX826" fmla="*/ 1463117 w 1793182"/>
                    <a:gd name="connsiteY826" fmla="*/ 1118349 h 2168502"/>
                    <a:gd name="connsiteX827" fmla="*/ 1465305 w 1793182"/>
                    <a:gd name="connsiteY827" fmla="*/ 1124935 h 2168502"/>
                    <a:gd name="connsiteX828" fmla="*/ 1467901 w 1793182"/>
                    <a:gd name="connsiteY828" fmla="*/ 1127918 h 2168502"/>
                    <a:gd name="connsiteX829" fmla="*/ 1467851 w 1793182"/>
                    <a:gd name="connsiteY829" fmla="*/ 1128240 h 2168502"/>
                    <a:gd name="connsiteX830" fmla="*/ 1467703 w 1793182"/>
                    <a:gd name="connsiteY830" fmla="*/ 1129404 h 2168502"/>
                    <a:gd name="connsiteX831" fmla="*/ 1467407 w 1793182"/>
                    <a:gd name="connsiteY831" fmla="*/ 1129552 h 2168502"/>
                    <a:gd name="connsiteX832" fmla="*/ 1467073 w 1793182"/>
                    <a:gd name="connsiteY832" fmla="*/ 1129713 h 2168502"/>
                    <a:gd name="connsiteX833" fmla="*/ 1464934 w 1793182"/>
                    <a:gd name="connsiteY833" fmla="*/ 1129255 h 2168502"/>
                    <a:gd name="connsiteX834" fmla="*/ 1463710 w 1793182"/>
                    <a:gd name="connsiteY834" fmla="*/ 1128995 h 2168502"/>
                    <a:gd name="connsiteX835" fmla="*/ 1459482 w 1793182"/>
                    <a:gd name="connsiteY835" fmla="*/ 1131880 h 2168502"/>
                    <a:gd name="connsiteX836" fmla="*/ 1456355 w 1793182"/>
                    <a:gd name="connsiteY836" fmla="*/ 1132115 h 2168502"/>
                    <a:gd name="connsiteX837" fmla="*/ 1455626 w 1793182"/>
                    <a:gd name="connsiteY837" fmla="*/ 1132177 h 2168502"/>
                    <a:gd name="connsiteX838" fmla="*/ 1453017 w 1793182"/>
                    <a:gd name="connsiteY838" fmla="*/ 1133056 h 2168502"/>
                    <a:gd name="connsiteX839" fmla="*/ 1451892 w 1793182"/>
                    <a:gd name="connsiteY839" fmla="*/ 1134516 h 2168502"/>
                    <a:gd name="connsiteX840" fmla="*/ 1450013 w 1793182"/>
                    <a:gd name="connsiteY840" fmla="*/ 1136992 h 2168502"/>
                    <a:gd name="connsiteX841" fmla="*/ 1445921 w 1793182"/>
                    <a:gd name="connsiteY841" fmla="*/ 1143825 h 2168502"/>
                    <a:gd name="connsiteX842" fmla="*/ 1442559 w 1793182"/>
                    <a:gd name="connsiteY842" fmla="*/ 1149482 h 2168502"/>
                    <a:gd name="connsiteX843" fmla="*/ 1440754 w 1793182"/>
                    <a:gd name="connsiteY843" fmla="*/ 1151921 h 2168502"/>
                    <a:gd name="connsiteX844" fmla="*/ 1439394 w 1793182"/>
                    <a:gd name="connsiteY844" fmla="*/ 1153741 h 2168502"/>
                    <a:gd name="connsiteX845" fmla="*/ 1438541 w 1793182"/>
                    <a:gd name="connsiteY845" fmla="*/ 1153716 h 2168502"/>
                    <a:gd name="connsiteX846" fmla="*/ 1436390 w 1793182"/>
                    <a:gd name="connsiteY846" fmla="*/ 1155783 h 2168502"/>
                    <a:gd name="connsiteX847" fmla="*/ 1434499 w 1793182"/>
                    <a:gd name="connsiteY847" fmla="*/ 1157616 h 2168502"/>
                    <a:gd name="connsiteX848" fmla="*/ 1432187 w 1793182"/>
                    <a:gd name="connsiteY848" fmla="*/ 1159844 h 2168502"/>
                    <a:gd name="connsiteX849" fmla="*/ 1428985 w 1793182"/>
                    <a:gd name="connsiteY849" fmla="*/ 1162939 h 2168502"/>
                    <a:gd name="connsiteX850" fmla="*/ 1426909 w 1793182"/>
                    <a:gd name="connsiteY850" fmla="*/ 1164152 h 2168502"/>
                    <a:gd name="connsiteX851" fmla="*/ 1424547 w 1793182"/>
                    <a:gd name="connsiteY851" fmla="*/ 1164239 h 2168502"/>
                    <a:gd name="connsiteX852" fmla="*/ 1424238 w 1793182"/>
                    <a:gd name="connsiteY852" fmla="*/ 1164251 h 2168502"/>
                    <a:gd name="connsiteX853" fmla="*/ 1423138 w 1793182"/>
                    <a:gd name="connsiteY853" fmla="*/ 1164288 h 2168502"/>
                    <a:gd name="connsiteX854" fmla="*/ 1420246 w 1793182"/>
                    <a:gd name="connsiteY854" fmla="*/ 1167073 h 2168502"/>
                    <a:gd name="connsiteX855" fmla="*/ 1418725 w 1793182"/>
                    <a:gd name="connsiteY855" fmla="*/ 1168509 h 2168502"/>
                    <a:gd name="connsiteX856" fmla="*/ 1415152 w 1793182"/>
                    <a:gd name="connsiteY856" fmla="*/ 1169722 h 2168502"/>
                    <a:gd name="connsiteX857" fmla="*/ 1414262 w 1793182"/>
                    <a:gd name="connsiteY857" fmla="*/ 1171096 h 2168502"/>
                    <a:gd name="connsiteX858" fmla="*/ 1414015 w 1793182"/>
                    <a:gd name="connsiteY858" fmla="*/ 1171480 h 2168502"/>
                    <a:gd name="connsiteX859" fmla="*/ 1414188 w 1793182"/>
                    <a:gd name="connsiteY859" fmla="*/ 1174142 h 2168502"/>
                    <a:gd name="connsiteX860" fmla="*/ 1413100 w 1793182"/>
                    <a:gd name="connsiteY860" fmla="*/ 1179391 h 2168502"/>
                    <a:gd name="connsiteX861" fmla="*/ 1412717 w 1793182"/>
                    <a:gd name="connsiteY861" fmla="*/ 1181235 h 2168502"/>
                    <a:gd name="connsiteX862" fmla="*/ 1412766 w 1793182"/>
                    <a:gd name="connsiteY862" fmla="*/ 1182052 h 2168502"/>
                    <a:gd name="connsiteX863" fmla="*/ 1413051 w 1793182"/>
                    <a:gd name="connsiteY863" fmla="*/ 1186583 h 2168502"/>
                    <a:gd name="connsiteX864" fmla="*/ 1410640 w 1793182"/>
                    <a:gd name="connsiteY864" fmla="*/ 1187201 h 2168502"/>
                    <a:gd name="connsiteX865" fmla="*/ 1408081 w 1793182"/>
                    <a:gd name="connsiteY865" fmla="*/ 1187870 h 2168502"/>
                    <a:gd name="connsiteX866" fmla="*/ 1407253 w 1793182"/>
                    <a:gd name="connsiteY866" fmla="*/ 1188997 h 2168502"/>
                    <a:gd name="connsiteX867" fmla="*/ 1406709 w 1793182"/>
                    <a:gd name="connsiteY867" fmla="*/ 1189727 h 2168502"/>
                    <a:gd name="connsiteX868" fmla="*/ 1406759 w 1793182"/>
                    <a:gd name="connsiteY868" fmla="*/ 1191064 h 2168502"/>
                    <a:gd name="connsiteX869" fmla="*/ 1409293 w 1793182"/>
                    <a:gd name="connsiteY869" fmla="*/ 1193020 h 2168502"/>
                    <a:gd name="connsiteX870" fmla="*/ 1409354 w 1793182"/>
                    <a:gd name="connsiteY870" fmla="*/ 1193824 h 2168502"/>
                    <a:gd name="connsiteX871" fmla="*/ 1409416 w 1793182"/>
                    <a:gd name="connsiteY871" fmla="*/ 1194518 h 2168502"/>
                    <a:gd name="connsiteX872" fmla="*/ 1407290 w 1793182"/>
                    <a:gd name="connsiteY872" fmla="*/ 1198405 h 2168502"/>
                    <a:gd name="connsiteX873" fmla="*/ 1404002 w 1793182"/>
                    <a:gd name="connsiteY873" fmla="*/ 1201561 h 2168502"/>
                    <a:gd name="connsiteX874" fmla="*/ 1402135 w 1793182"/>
                    <a:gd name="connsiteY874" fmla="*/ 1201190 h 2168502"/>
                    <a:gd name="connsiteX875" fmla="*/ 1400800 w 1793182"/>
                    <a:gd name="connsiteY875" fmla="*/ 1200930 h 2168502"/>
                    <a:gd name="connsiteX876" fmla="*/ 1398426 w 1793182"/>
                    <a:gd name="connsiteY876" fmla="*/ 1198665 h 2168502"/>
                    <a:gd name="connsiteX877" fmla="*/ 1396832 w 1793182"/>
                    <a:gd name="connsiteY877" fmla="*/ 1196412 h 2168502"/>
                    <a:gd name="connsiteX878" fmla="*/ 1396671 w 1793182"/>
                    <a:gd name="connsiteY878" fmla="*/ 1196164 h 2168502"/>
                    <a:gd name="connsiteX879" fmla="*/ 1396226 w 1793182"/>
                    <a:gd name="connsiteY879" fmla="*/ 1195545 h 2168502"/>
                    <a:gd name="connsiteX880" fmla="*/ 1393778 w 1793182"/>
                    <a:gd name="connsiteY880" fmla="*/ 1196201 h 2168502"/>
                    <a:gd name="connsiteX881" fmla="*/ 1391899 w 1793182"/>
                    <a:gd name="connsiteY881" fmla="*/ 1199779 h 2168502"/>
                    <a:gd name="connsiteX882" fmla="*/ 1385224 w 1793182"/>
                    <a:gd name="connsiteY882" fmla="*/ 1204124 h 2168502"/>
                    <a:gd name="connsiteX883" fmla="*/ 1380922 w 1793182"/>
                    <a:gd name="connsiteY883" fmla="*/ 1206922 h 2168502"/>
                    <a:gd name="connsiteX884" fmla="*/ 1379735 w 1793182"/>
                    <a:gd name="connsiteY884" fmla="*/ 1208073 h 2168502"/>
                    <a:gd name="connsiteX885" fmla="*/ 1379488 w 1793182"/>
                    <a:gd name="connsiteY885" fmla="*/ 1208308 h 2168502"/>
                    <a:gd name="connsiteX886" fmla="*/ 1378252 w 1793182"/>
                    <a:gd name="connsiteY886" fmla="*/ 1209942 h 2168502"/>
                    <a:gd name="connsiteX887" fmla="*/ 1376249 w 1793182"/>
                    <a:gd name="connsiteY887" fmla="*/ 1212566 h 2168502"/>
                    <a:gd name="connsiteX888" fmla="*/ 1375433 w 1793182"/>
                    <a:gd name="connsiteY888" fmla="*/ 1214498 h 2168502"/>
                    <a:gd name="connsiteX889" fmla="*/ 1375099 w 1793182"/>
                    <a:gd name="connsiteY889" fmla="*/ 1215302 h 2168502"/>
                    <a:gd name="connsiteX890" fmla="*/ 1374420 w 1793182"/>
                    <a:gd name="connsiteY890" fmla="*/ 1221033 h 2168502"/>
                    <a:gd name="connsiteX891" fmla="*/ 1373282 w 1793182"/>
                    <a:gd name="connsiteY891" fmla="*/ 1223052 h 2168502"/>
                    <a:gd name="connsiteX892" fmla="*/ 1371663 w 1793182"/>
                    <a:gd name="connsiteY892" fmla="*/ 1222952 h 2168502"/>
                    <a:gd name="connsiteX893" fmla="*/ 1371094 w 1793182"/>
                    <a:gd name="connsiteY893" fmla="*/ 1222928 h 2168502"/>
                    <a:gd name="connsiteX894" fmla="*/ 1369673 w 1793182"/>
                    <a:gd name="connsiteY894" fmla="*/ 1222086 h 2168502"/>
                    <a:gd name="connsiteX895" fmla="*/ 1368609 w 1793182"/>
                    <a:gd name="connsiteY895" fmla="*/ 1221455 h 2168502"/>
                    <a:gd name="connsiteX896" fmla="*/ 1365173 w 1793182"/>
                    <a:gd name="connsiteY896" fmla="*/ 1221219 h 2168502"/>
                    <a:gd name="connsiteX897" fmla="*/ 1364283 w 1793182"/>
                    <a:gd name="connsiteY897" fmla="*/ 1222754 h 2168502"/>
                    <a:gd name="connsiteX898" fmla="*/ 1365568 w 1793182"/>
                    <a:gd name="connsiteY898" fmla="*/ 1228077 h 2168502"/>
                    <a:gd name="connsiteX899" fmla="*/ 1364085 w 1793182"/>
                    <a:gd name="connsiteY899" fmla="*/ 1231432 h 2168502"/>
                    <a:gd name="connsiteX900" fmla="*/ 1363714 w 1793182"/>
                    <a:gd name="connsiteY900" fmla="*/ 1234255 h 2168502"/>
                    <a:gd name="connsiteX901" fmla="*/ 1363294 w 1793182"/>
                    <a:gd name="connsiteY901" fmla="*/ 1235047 h 2168502"/>
                    <a:gd name="connsiteX902" fmla="*/ 1362972 w 1793182"/>
                    <a:gd name="connsiteY902" fmla="*/ 1235653 h 2168502"/>
                    <a:gd name="connsiteX903" fmla="*/ 1360698 w 1793182"/>
                    <a:gd name="connsiteY903" fmla="*/ 1235926 h 2168502"/>
                    <a:gd name="connsiteX904" fmla="*/ 1355740 w 1793182"/>
                    <a:gd name="connsiteY904" fmla="*/ 1237065 h 2168502"/>
                    <a:gd name="connsiteX905" fmla="*/ 1355085 w 1793182"/>
                    <a:gd name="connsiteY905" fmla="*/ 1238476 h 2168502"/>
                    <a:gd name="connsiteX906" fmla="*/ 1353046 w 1793182"/>
                    <a:gd name="connsiteY906" fmla="*/ 1241682 h 2168502"/>
                    <a:gd name="connsiteX907" fmla="*/ 1352823 w 1793182"/>
                    <a:gd name="connsiteY907" fmla="*/ 1242041 h 2168502"/>
                    <a:gd name="connsiteX908" fmla="*/ 1351599 w 1793182"/>
                    <a:gd name="connsiteY908" fmla="*/ 1243192 h 2168502"/>
                    <a:gd name="connsiteX909" fmla="*/ 1351364 w 1793182"/>
                    <a:gd name="connsiteY909" fmla="*/ 1243415 h 2168502"/>
                    <a:gd name="connsiteX910" fmla="*/ 1349349 w 1793182"/>
                    <a:gd name="connsiteY910" fmla="*/ 1245321 h 2168502"/>
                    <a:gd name="connsiteX911" fmla="*/ 1348744 w 1793182"/>
                    <a:gd name="connsiteY911" fmla="*/ 1245891 h 2168502"/>
                    <a:gd name="connsiteX912" fmla="*/ 1346803 w 1793182"/>
                    <a:gd name="connsiteY912" fmla="*/ 1248527 h 2168502"/>
                    <a:gd name="connsiteX913" fmla="*/ 1346296 w 1793182"/>
                    <a:gd name="connsiteY913" fmla="*/ 1250669 h 2168502"/>
                    <a:gd name="connsiteX914" fmla="*/ 1346123 w 1793182"/>
                    <a:gd name="connsiteY914" fmla="*/ 1251424 h 2168502"/>
                    <a:gd name="connsiteX915" fmla="*/ 1346234 w 1793182"/>
                    <a:gd name="connsiteY915" fmla="*/ 1253640 h 2168502"/>
                    <a:gd name="connsiteX916" fmla="*/ 1347161 w 1793182"/>
                    <a:gd name="connsiteY916" fmla="*/ 1255559 h 2168502"/>
                    <a:gd name="connsiteX917" fmla="*/ 1347433 w 1793182"/>
                    <a:gd name="connsiteY917" fmla="*/ 1256103 h 2168502"/>
                    <a:gd name="connsiteX918" fmla="*/ 1348744 w 1793182"/>
                    <a:gd name="connsiteY918" fmla="*/ 1256611 h 2168502"/>
                    <a:gd name="connsiteX919" fmla="*/ 1352749 w 1793182"/>
                    <a:gd name="connsiteY919" fmla="*/ 1259372 h 2168502"/>
                    <a:gd name="connsiteX920" fmla="*/ 1360982 w 1793182"/>
                    <a:gd name="connsiteY920" fmla="*/ 1265462 h 2168502"/>
                    <a:gd name="connsiteX921" fmla="*/ 1361081 w 1793182"/>
                    <a:gd name="connsiteY921" fmla="*/ 1265697 h 2168502"/>
                    <a:gd name="connsiteX922" fmla="*/ 1361217 w 1793182"/>
                    <a:gd name="connsiteY922" fmla="*/ 1266019 h 2168502"/>
                    <a:gd name="connsiteX923" fmla="*/ 1361909 w 1793182"/>
                    <a:gd name="connsiteY923" fmla="*/ 1267022 h 2168502"/>
                    <a:gd name="connsiteX924" fmla="*/ 1362070 w 1793182"/>
                    <a:gd name="connsiteY924" fmla="*/ 1267232 h 2168502"/>
                    <a:gd name="connsiteX925" fmla="*/ 1362700 w 1793182"/>
                    <a:gd name="connsiteY925" fmla="*/ 1268136 h 2168502"/>
                    <a:gd name="connsiteX926" fmla="*/ 1363875 w 1793182"/>
                    <a:gd name="connsiteY926" fmla="*/ 1269795 h 2168502"/>
                    <a:gd name="connsiteX927" fmla="*/ 1367658 w 1793182"/>
                    <a:gd name="connsiteY927" fmla="*/ 1275142 h 2168502"/>
                    <a:gd name="connsiteX928" fmla="*/ 1368412 w 1793182"/>
                    <a:gd name="connsiteY928" fmla="*/ 1277012 h 2168502"/>
                    <a:gd name="connsiteX929" fmla="*/ 1368918 w 1793182"/>
                    <a:gd name="connsiteY929" fmla="*/ 1278250 h 2168502"/>
                    <a:gd name="connsiteX930" fmla="*/ 1370464 w 1793182"/>
                    <a:gd name="connsiteY930" fmla="*/ 1282248 h 2168502"/>
                    <a:gd name="connsiteX931" fmla="*/ 1371502 w 1793182"/>
                    <a:gd name="connsiteY931" fmla="*/ 1284922 h 2168502"/>
                    <a:gd name="connsiteX932" fmla="*/ 1372009 w 1793182"/>
                    <a:gd name="connsiteY932" fmla="*/ 1287410 h 2168502"/>
                    <a:gd name="connsiteX933" fmla="*/ 1373826 w 1793182"/>
                    <a:gd name="connsiteY933" fmla="*/ 1296236 h 2168502"/>
                    <a:gd name="connsiteX934" fmla="*/ 1374444 w 1793182"/>
                    <a:gd name="connsiteY934" fmla="*/ 1303218 h 2168502"/>
                    <a:gd name="connsiteX935" fmla="*/ 1374518 w 1793182"/>
                    <a:gd name="connsiteY935" fmla="*/ 1304010 h 2168502"/>
                    <a:gd name="connsiteX936" fmla="*/ 1375136 w 1793182"/>
                    <a:gd name="connsiteY936" fmla="*/ 1311005 h 2168502"/>
                    <a:gd name="connsiteX937" fmla="*/ 1374444 w 1793182"/>
                    <a:gd name="connsiteY937" fmla="*/ 1313208 h 2168502"/>
                    <a:gd name="connsiteX938" fmla="*/ 1374036 w 1793182"/>
                    <a:gd name="connsiteY938" fmla="*/ 1314520 h 2168502"/>
                    <a:gd name="connsiteX939" fmla="*/ 1371786 w 1793182"/>
                    <a:gd name="connsiteY939" fmla="*/ 1316526 h 2168502"/>
                    <a:gd name="connsiteX940" fmla="*/ 1368511 w 1793182"/>
                    <a:gd name="connsiteY940" fmla="*/ 1319410 h 2168502"/>
                    <a:gd name="connsiteX941" fmla="*/ 1368226 w 1793182"/>
                    <a:gd name="connsiteY941" fmla="*/ 1319670 h 2168502"/>
                    <a:gd name="connsiteX942" fmla="*/ 1364171 w 1793182"/>
                    <a:gd name="connsiteY942" fmla="*/ 1322802 h 2168502"/>
                    <a:gd name="connsiteX943" fmla="*/ 1363862 w 1793182"/>
                    <a:gd name="connsiteY943" fmla="*/ 1323025 h 2168502"/>
                    <a:gd name="connsiteX944" fmla="*/ 1358708 w 1793182"/>
                    <a:gd name="connsiteY944" fmla="*/ 1326540 h 2168502"/>
                    <a:gd name="connsiteX945" fmla="*/ 1356470 w 1793182"/>
                    <a:gd name="connsiteY945" fmla="*/ 1328781 h 2168502"/>
                    <a:gd name="connsiteX946" fmla="*/ 1342464 w 1793182"/>
                    <a:gd name="connsiteY946" fmla="*/ 1340170 h 2168502"/>
                    <a:gd name="connsiteX947" fmla="*/ 1340337 w 1793182"/>
                    <a:gd name="connsiteY947" fmla="*/ 1341890 h 2168502"/>
                    <a:gd name="connsiteX948" fmla="*/ 1339509 w 1793182"/>
                    <a:gd name="connsiteY948" fmla="*/ 1343029 h 2168502"/>
                    <a:gd name="connsiteX949" fmla="*/ 1339373 w 1793182"/>
                    <a:gd name="connsiteY949" fmla="*/ 1343215 h 2168502"/>
                    <a:gd name="connsiteX950" fmla="*/ 1339077 w 1793182"/>
                    <a:gd name="connsiteY950" fmla="*/ 1343376 h 2168502"/>
                    <a:gd name="connsiteX951" fmla="*/ 1337717 w 1793182"/>
                    <a:gd name="connsiteY951" fmla="*/ 1344119 h 2168502"/>
                    <a:gd name="connsiteX952" fmla="*/ 1331511 w 1793182"/>
                    <a:gd name="connsiteY952" fmla="*/ 1350048 h 2168502"/>
                    <a:gd name="connsiteX953" fmla="*/ 1329422 w 1793182"/>
                    <a:gd name="connsiteY953" fmla="*/ 1352759 h 2168502"/>
                    <a:gd name="connsiteX954" fmla="*/ 1326307 w 1793182"/>
                    <a:gd name="connsiteY954" fmla="*/ 1356238 h 2168502"/>
                    <a:gd name="connsiteX955" fmla="*/ 1321584 w 1793182"/>
                    <a:gd name="connsiteY955" fmla="*/ 1358268 h 2168502"/>
                    <a:gd name="connsiteX956" fmla="*/ 1318284 w 1793182"/>
                    <a:gd name="connsiteY956" fmla="*/ 1359221 h 2168502"/>
                    <a:gd name="connsiteX957" fmla="*/ 1316392 w 1793182"/>
                    <a:gd name="connsiteY957" fmla="*/ 1360286 h 2168502"/>
                    <a:gd name="connsiteX958" fmla="*/ 1300470 w 1793182"/>
                    <a:gd name="connsiteY958" fmla="*/ 1364755 h 2168502"/>
                    <a:gd name="connsiteX959" fmla="*/ 1298974 w 1793182"/>
                    <a:gd name="connsiteY959" fmla="*/ 1364953 h 2168502"/>
                    <a:gd name="connsiteX960" fmla="*/ 1295822 w 1793182"/>
                    <a:gd name="connsiteY960" fmla="*/ 1365856 h 2168502"/>
                    <a:gd name="connsiteX961" fmla="*/ 1274596 w 1793182"/>
                    <a:gd name="connsiteY961" fmla="*/ 1371934 h 2168502"/>
                    <a:gd name="connsiteX962" fmla="*/ 1271308 w 1793182"/>
                    <a:gd name="connsiteY962" fmla="*/ 1372504 h 2168502"/>
                    <a:gd name="connsiteX963" fmla="*/ 1259527 w 1793182"/>
                    <a:gd name="connsiteY963" fmla="*/ 1376762 h 2168502"/>
                    <a:gd name="connsiteX964" fmla="*/ 1253631 w 1793182"/>
                    <a:gd name="connsiteY964" fmla="*/ 1379238 h 2168502"/>
                    <a:gd name="connsiteX965" fmla="*/ 1252197 w 1793182"/>
                    <a:gd name="connsiteY965" fmla="*/ 1379857 h 2168502"/>
                    <a:gd name="connsiteX966" fmla="*/ 1251319 w 1793182"/>
                    <a:gd name="connsiteY966" fmla="*/ 1380228 h 2168502"/>
                    <a:gd name="connsiteX967" fmla="*/ 1244557 w 1793182"/>
                    <a:gd name="connsiteY967" fmla="*/ 1383137 h 2168502"/>
                    <a:gd name="connsiteX968" fmla="*/ 1226607 w 1793182"/>
                    <a:gd name="connsiteY968" fmla="*/ 1390850 h 2168502"/>
                    <a:gd name="connsiteX969" fmla="*/ 1209251 w 1793182"/>
                    <a:gd name="connsiteY969" fmla="*/ 1398252 h 2168502"/>
                    <a:gd name="connsiteX970" fmla="*/ 1205765 w 1793182"/>
                    <a:gd name="connsiteY970" fmla="*/ 1401186 h 2168502"/>
                    <a:gd name="connsiteX971" fmla="*/ 1204603 w 1793182"/>
                    <a:gd name="connsiteY971" fmla="*/ 1405989 h 2168502"/>
                    <a:gd name="connsiteX972" fmla="*/ 1203923 w 1793182"/>
                    <a:gd name="connsiteY972" fmla="*/ 1408787 h 2168502"/>
                    <a:gd name="connsiteX973" fmla="*/ 1203181 w 1793182"/>
                    <a:gd name="connsiteY973" fmla="*/ 1411114 h 2168502"/>
                    <a:gd name="connsiteX974" fmla="*/ 1202291 w 1793182"/>
                    <a:gd name="connsiteY974" fmla="*/ 1413850 h 2168502"/>
                    <a:gd name="connsiteX975" fmla="*/ 1201277 w 1793182"/>
                    <a:gd name="connsiteY975" fmla="*/ 1417019 h 2168502"/>
                    <a:gd name="connsiteX976" fmla="*/ 1201178 w 1793182"/>
                    <a:gd name="connsiteY976" fmla="*/ 1417811 h 2168502"/>
                    <a:gd name="connsiteX977" fmla="*/ 1200919 w 1793182"/>
                    <a:gd name="connsiteY977" fmla="*/ 1419693 h 2168502"/>
                    <a:gd name="connsiteX978" fmla="*/ 1200610 w 1793182"/>
                    <a:gd name="connsiteY978" fmla="*/ 1419916 h 2168502"/>
                    <a:gd name="connsiteX979" fmla="*/ 1200288 w 1793182"/>
                    <a:gd name="connsiteY979" fmla="*/ 1420151 h 2168502"/>
                    <a:gd name="connsiteX980" fmla="*/ 1200227 w 1793182"/>
                    <a:gd name="connsiteY980" fmla="*/ 1421117 h 2168502"/>
                    <a:gd name="connsiteX981" fmla="*/ 1200177 w 1793182"/>
                    <a:gd name="connsiteY981" fmla="*/ 1421958 h 2168502"/>
                    <a:gd name="connsiteX982" fmla="*/ 1197927 w 1793182"/>
                    <a:gd name="connsiteY982" fmla="*/ 1430512 h 2168502"/>
                    <a:gd name="connsiteX983" fmla="*/ 1193353 w 1793182"/>
                    <a:gd name="connsiteY983" fmla="*/ 1448028 h 2168502"/>
                    <a:gd name="connsiteX984" fmla="*/ 1193217 w 1793182"/>
                    <a:gd name="connsiteY984" fmla="*/ 1448561 h 2168502"/>
                    <a:gd name="connsiteX985" fmla="*/ 1191005 w 1793182"/>
                    <a:gd name="connsiteY985" fmla="*/ 1457016 h 2168502"/>
                    <a:gd name="connsiteX986" fmla="*/ 1189843 w 1793182"/>
                    <a:gd name="connsiteY986" fmla="*/ 1461720 h 2168502"/>
                    <a:gd name="connsiteX987" fmla="*/ 1187865 w 1793182"/>
                    <a:gd name="connsiteY987" fmla="*/ 1467835 h 2168502"/>
                    <a:gd name="connsiteX988" fmla="*/ 1187902 w 1793182"/>
                    <a:gd name="connsiteY988" fmla="*/ 1469531 h 2168502"/>
                    <a:gd name="connsiteX989" fmla="*/ 1187902 w 1793182"/>
                    <a:gd name="connsiteY989" fmla="*/ 1470125 h 2168502"/>
                    <a:gd name="connsiteX990" fmla="*/ 1187419 w 1793182"/>
                    <a:gd name="connsiteY990" fmla="*/ 1470917 h 2168502"/>
                    <a:gd name="connsiteX991" fmla="*/ 1186950 w 1793182"/>
                    <a:gd name="connsiteY991" fmla="*/ 1471685 h 2168502"/>
                    <a:gd name="connsiteX992" fmla="*/ 1186282 w 1793182"/>
                    <a:gd name="connsiteY992" fmla="*/ 1474185 h 2168502"/>
                    <a:gd name="connsiteX993" fmla="*/ 1184947 w 1793182"/>
                    <a:gd name="connsiteY993" fmla="*/ 1479001 h 2168502"/>
                    <a:gd name="connsiteX994" fmla="*/ 1184206 w 1793182"/>
                    <a:gd name="connsiteY994" fmla="*/ 1481637 h 2168502"/>
                    <a:gd name="connsiteX995" fmla="*/ 1184069 w 1793182"/>
                    <a:gd name="connsiteY995" fmla="*/ 1482158 h 2168502"/>
                    <a:gd name="connsiteX996" fmla="*/ 1182240 w 1793182"/>
                    <a:gd name="connsiteY996" fmla="*/ 1489213 h 2168502"/>
                    <a:gd name="connsiteX997" fmla="*/ 1180225 w 1793182"/>
                    <a:gd name="connsiteY997" fmla="*/ 1496938 h 2168502"/>
                    <a:gd name="connsiteX998" fmla="*/ 1177641 w 1793182"/>
                    <a:gd name="connsiteY998" fmla="*/ 1506210 h 2168502"/>
                    <a:gd name="connsiteX999" fmla="*/ 1176998 w 1793182"/>
                    <a:gd name="connsiteY999" fmla="*/ 1508537 h 2168502"/>
                    <a:gd name="connsiteX1000" fmla="*/ 1173030 w 1793182"/>
                    <a:gd name="connsiteY1000" fmla="*/ 1522810 h 2168502"/>
                    <a:gd name="connsiteX1001" fmla="*/ 1170669 w 1793182"/>
                    <a:gd name="connsiteY1001" fmla="*/ 1529916 h 2168502"/>
                    <a:gd name="connsiteX1002" fmla="*/ 1169754 w 1793182"/>
                    <a:gd name="connsiteY1002" fmla="*/ 1532689 h 2168502"/>
                    <a:gd name="connsiteX1003" fmla="*/ 1164847 w 1793182"/>
                    <a:gd name="connsiteY1003" fmla="*/ 1543000 h 2168502"/>
                    <a:gd name="connsiteX1004" fmla="*/ 1163907 w 1793182"/>
                    <a:gd name="connsiteY1004" fmla="*/ 1543781 h 2168502"/>
                    <a:gd name="connsiteX1005" fmla="*/ 1162918 w 1793182"/>
                    <a:gd name="connsiteY1005" fmla="*/ 1546751 h 2168502"/>
                    <a:gd name="connsiteX1006" fmla="*/ 1161929 w 1793182"/>
                    <a:gd name="connsiteY1006" fmla="*/ 1548757 h 2168502"/>
                    <a:gd name="connsiteX1007" fmla="*/ 1158987 w 1793182"/>
                    <a:gd name="connsiteY1007" fmla="*/ 1554649 h 2168502"/>
                    <a:gd name="connsiteX1008" fmla="*/ 1157639 w 1793182"/>
                    <a:gd name="connsiteY1008" fmla="*/ 1556333 h 2168502"/>
                    <a:gd name="connsiteX1009" fmla="*/ 1157256 w 1793182"/>
                    <a:gd name="connsiteY1009" fmla="*/ 1556828 h 2168502"/>
                    <a:gd name="connsiteX1010" fmla="*/ 1156589 w 1793182"/>
                    <a:gd name="connsiteY1010" fmla="*/ 1559094 h 2168502"/>
                    <a:gd name="connsiteX1011" fmla="*/ 1153041 w 1793182"/>
                    <a:gd name="connsiteY1011" fmla="*/ 1566075 h 2168502"/>
                    <a:gd name="connsiteX1012" fmla="*/ 1151866 w 1793182"/>
                    <a:gd name="connsiteY1012" fmla="*/ 1568402 h 2168502"/>
                    <a:gd name="connsiteX1013" fmla="*/ 1150494 w 1793182"/>
                    <a:gd name="connsiteY1013" fmla="*/ 1570952 h 2168502"/>
                    <a:gd name="connsiteX1014" fmla="*/ 1146835 w 1793182"/>
                    <a:gd name="connsiteY1014" fmla="*/ 1577774 h 2168502"/>
                    <a:gd name="connsiteX1015" fmla="*/ 1142743 w 1793182"/>
                    <a:gd name="connsiteY1015" fmla="*/ 1585659 h 2168502"/>
                    <a:gd name="connsiteX1016" fmla="*/ 1140518 w 1793182"/>
                    <a:gd name="connsiteY1016" fmla="*/ 1589954 h 2168502"/>
                    <a:gd name="connsiteX1017" fmla="*/ 1139665 w 1793182"/>
                    <a:gd name="connsiteY1017" fmla="*/ 1591428 h 2168502"/>
                    <a:gd name="connsiteX1018" fmla="*/ 1127501 w 1793182"/>
                    <a:gd name="connsiteY1018" fmla="*/ 1614255 h 2168502"/>
                    <a:gd name="connsiteX1019" fmla="*/ 1127167 w 1793182"/>
                    <a:gd name="connsiteY1019" fmla="*/ 1615752 h 2168502"/>
                    <a:gd name="connsiteX1020" fmla="*/ 1123249 w 1793182"/>
                    <a:gd name="connsiteY1020" fmla="*/ 1623192 h 2168502"/>
                    <a:gd name="connsiteX1021" fmla="*/ 1117525 w 1793182"/>
                    <a:gd name="connsiteY1021" fmla="*/ 1634036 h 2168502"/>
                    <a:gd name="connsiteX1022" fmla="*/ 1117488 w 1793182"/>
                    <a:gd name="connsiteY1022" fmla="*/ 1634185 h 2168502"/>
                    <a:gd name="connsiteX1023" fmla="*/ 1117154 w 1793182"/>
                    <a:gd name="connsiteY1023" fmla="*/ 1635510 h 2168502"/>
                    <a:gd name="connsiteX1024" fmla="*/ 1117030 w 1793182"/>
                    <a:gd name="connsiteY1024" fmla="*/ 1636004 h 2168502"/>
                    <a:gd name="connsiteX1025" fmla="*/ 1101565 w 1793182"/>
                    <a:gd name="connsiteY1025" fmla="*/ 1655700 h 2168502"/>
                    <a:gd name="connsiteX1026" fmla="*/ 1101466 w 1793182"/>
                    <a:gd name="connsiteY1026" fmla="*/ 1655836 h 2168502"/>
                    <a:gd name="connsiteX1027" fmla="*/ 1098401 w 1793182"/>
                    <a:gd name="connsiteY1027" fmla="*/ 1660069 h 2168502"/>
                    <a:gd name="connsiteX1028" fmla="*/ 1096176 w 1793182"/>
                    <a:gd name="connsiteY1028" fmla="*/ 1662719 h 2168502"/>
                    <a:gd name="connsiteX1029" fmla="*/ 1091725 w 1793182"/>
                    <a:gd name="connsiteY1029" fmla="*/ 1667980 h 2168502"/>
                    <a:gd name="connsiteX1030" fmla="*/ 1090143 w 1793182"/>
                    <a:gd name="connsiteY1030" fmla="*/ 1669874 h 2168502"/>
                    <a:gd name="connsiteX1031" fmla="*/ 1088721 w 1793182"/>
                    <a:gd name="connsiteY1031" fmla="*/ 1671904 h 2168502"/>
                    <a:gd name="connsiteX1032" fmla="*/ 1088548 w 1793182"/>
                    <a:gd name="connsiteY1032" fmla="*/ 1672696 h 2168502"/>
                    <a:gd name="connsiteX1033" fmla="*/ 1088388 w 1793182"/>
                    <a:gd name="connsiteY1033" fmla="*/ 1673389 h 2168502"/>
                    <a:gd name="connsiteX1034" fmla="*/ 1087411 w 1793182"/>
                    <a:gd name="connsiteY1034" fmla="*/ 1675667 h 2168502"/>
                    <a:gd name="connsiteX1035" fmla="*/ 1078152 w 1793182"/>
                    <a:gd name="connsiteY1035" fmla="*/ 1697206 h 2168502"/>
                    <a:gd name="connsiteX1036" fmla="*/ 1077732 w 1793182"/>
                    <a:gd name="connsiteY1036" fmla="*/ 1698667 h 2168502"/>
                    <a:gd name="connsiteX1037" fmla="*/ 1077348 w 1793182"/>
                    <a:gd name="connsiteY1037" fmla="*/ 1700029 h 2168502"/>
                    <a:gd name="connsiteX1038" fmla="*/ 1071995 w 1793182"/>
                    <a:gd name="connsiteY1038" fmla="*/ 1712012 h 2168502"/>
                    <a:gd name="connsiteX1039" fmla="*/ 1069573 w 1793182"/>
                    <a:gd name="connsiteY1039" fmla="*/ 1714265 h 2168502"/>
                    <a:gd name="connsiteX1040" fmla="*/ 1064368 w 1793182"/>
                    <a:gd name="connsiteY1040" fmla="*/ 1716629 h 2168502"/>
                    <a:gd name="connsiteX1041" fmla="*/ 1063280 w 1793182"/>
                    <a:gd name="connsiteY1041" fmla="*/ 1716766 h 2168502"/>
                    <a:gd name="connsiteX1042" fmla="*/ 1054689 w 1793182"/>
                    <a:gd name="connsiteY1042" fmla="*/ 1720578 h 2168502"/>
                    <a:gd name="connsiteX1043" fmla="*/ 1050387 w 1793182"/>
                    <a:gd name="connsiteY1043" fmla="*/ 1722497 h 2168502"/>
                    <a:gd name="connsiteX1044" fmla="*/ 1043241 w 1793182"/>
                    <a:gd name="connsiteY1044" fmla="*/ 1725468 h 2168502"/>
                    <a:gd name="connsiteX1045" fmla="*/ 1023672 w 1793182"/>
                    <a:gd name="connsiteY1045" fmla="*/ 1734109 h 2168502"/>
                    <a:gd name="connsiteX1046" fmla="*/ 1021484 w 1793182"/>
                    <a:gd name="connsiteY1046" fmla="*/ 1735148 h 2168502"/>
                    <a:gd name="connsiteX1047" fmla="*/ 1016366 w 1793182"/>
                    <a:gd name="connsiteY1047" fmla="*/ 1737562 h 2168502"/>
                    <a:gd name="connsiteX1048" fmla="*/ 1013251 w 1793182"/>
                    <a:gd name="connsiteY1048" fmla="*/ 1738887 h 2168502"/>
                    <a:gd name="connsiteX1049" fmla="*/ 1008616 w 1793182"/>
                    <a:gd name="connsiteY1049" fmla="*/ 1740855 h 2168502"/>
                    <a:gd name="connsiteX1050" fmla="*/ 1006613 w 1793182"/>
                    <a:gd name="connsiteY1050" fmla="*/ 1742539 h 2168502"/>
                    <a:gd name="connsiteX1051" fmla="*/ 1006118 w 1793182"/>
                    <a:gd name="connsiteY1051" fmla="*/ 1742947 h 2168502"/>
                    <a:gd name="connsiteX1052" fmla="*/ 1001680 w 1793182"/>
                    <a:gd name="connsiteY1052" fmla="*/ 1745807 h 2168502"/>
                    <a:gd name="connsiteX1053" fmla="*/ 1001075 w 1793182"/>
                    <a:gd name="connsiteY1053" fmla="*/ 1746091 h 2168502"/>
                    <a:gd name="connsiteX1054" fmla="*/ 999357 w 1793182"/>
                    <a:gd name="connsiteY1054" fmla="*/ 1746884 h 2168502"/>
                    <a:gd name="connsiteX1055" fmla="*/ 995549 w 1793182"/>
                    <a:gd name="connsiteY1055" fmla="*/ 1749199 h 2168502"/>
                    <a:gd name="connsiteX1056" fmla="*/ 994436 w 1793182"/>
                    <a:gd name="connsiteY1056" fmla="*/ 1750152 h 2168502"/>
                    <a:gd name="connsiteX1057" fmla="*/ 992743 w 1793182"/>
                    <a:gd name="connsiteY1057" fmla="*/ 1751613 h 2168502"/>
                    <a:gd name="connsiteX1058" fmla="*/ 983051 w 1793182"/>
                    <a:gd name="connsiteY1058" fmla="*/ 1757951 h 2168502"/>
                    <a:gd name="connsiteX1059" fmla="*/ 976882 w 1793182"/>
                    <a:gd name="connsiteY1059" fmla="*/ 1761986 h 2168502"/>
                    <a:gd name="connsiteX1060" fmla="*/ 975943 w 1793182"/>
                    <a:gd name="connsiteY1060" fmla="*/ 1763150 h 2168502"/>
                    <a:gd name="connsiteX1061" fmla="*/ 975794 w 1793182"/>
                    <a:gd name="connsiteY1061" fmla="*/ 1763138 h 2168502"/>
                    <a:gd name="connsiteX1062" fmla="*/ 974867 w 1793182"/>
                    <a:gd name="connsiteY1062" fmla="*/ 1763063 h 2168502"/>
                    <a:gd name="connsiteX1063" fmla="*/ 973619 w 1793182"/>
                    <a:gd name="connsiteY1063" fmla="*/ 1764388 h 2168502"/>
                    <a:gd name="connsiteX1064" fmla="*/ 970231 w 1793182"/>
                    <a:gd name="connsiteY1064" fmla="*/ 1766319 h 2168502"/>
                    <a:gd name="connsiteX1065" fmla="*/ 966560 w 1793182"/>
                    <a:gd name="connsiteY1065" fmla="*/ 1768399 h 2168502"/>
                    <a:gd name="connsiteX1066" fmla="*/ 963284 w 1793182"/>
                    <a:gd name="connsiteY1066" fmla="*/ 1771048 h 2168502"/>
                    <a:gd name="connsiteX1067" fmla="*/ 957845 w 1793182"/>
                    <a:gd name="connsiteY1067" fmla="*/ 1774452 h 2168502"/>
                    <a:gd name="connsiteX1068" fmla="*/ 956534 w 1793182"/>
                    <a:gd name="connsiteY1068" fmla="*/ 1774860 h 2168502"/>
                    <a:gd name="connsiteX1069" fmla="*/ 955916 w 1793182"/>
                    <a:gd name="connsiteY1069" fmla="*/ 1775058 h 2168502"/>
                    <a:gd name="connsiteX1070" fmla="*/ 953345 w 1793182"/>
                    <a:gd name="connsiteY1070" fmla="*/ 1777547 h 2168502"/>
                    <a:gd name="connsiteX1071" fmla="*/ 951070 w 1793182"/>
                    <a:gd name="connsiteY1071" fmla="*/ 1778859 h 2168502"/>
                    <a:gd name="connsiteX1072" fmla="*/ 950947 w 1793182"/>
                    <a:gd name="connsiteY1072" fmla="*/ 1778945 h 2168502"/>
                    <a:gd name="connsiteX1073" fmla="*/ 946904 w 1793182"/>
                    <a:gd name="connsiteY1073" fmla="*/ 1781619 h 2168502"/>
                    <a:gd name="connsiteX1074" fmla="*/ 942404 w 1793182"/>
                    <a:gd name="connsiteY1074" fmla="*/ 1784603 h 2168502"/>
                    <a:gd name="connsiteX1075" fmla="*/ 940217 w 1793182"/>
                    <a:gd name="connsiteY1075" fmla="*/ 1785890 h 2168502"/>
                    <a:gd name="connsiteX1076" fmla="*/ 937547 w 1793182"/>
                    <a:gd name="connsiteY1076" fmla="*/ 1787475 h 2168502"/>
                    <a:gd name="connsiteX1077" fmla="*/ 932478 w 1793182"/>
                    <a:gd name="connsiteY1077" fmla="*/ 1790483 h 2168502"/>
                    <a:gd name="connsiteX1078" fmla="*/ 923009 w 1793182"/>
                    <a:gd name="connsiteY1078" fmla="*/ 1794011 h 2168502"/>
                    <a:gd name="connsiteX1079" fmla="*/ 916234 w 1793182"/>
                    <a:gd name="connsiteY1079" fmla="*/ 1796536 h 2168502"/>
                    <a:gd name="connsiteX1080" fmla="*/ 915789 w 1793182"/>
                    <a:gd name="connsiteY1080" fmla="*/ 1796685 h 2168502"/>
                    <a:gd name="connsiteX1081" fmla="*/ 914293 w 1793182"/>
                    <a:gd name="connsiteY1081" fmla="*/ 1797155 h 2168502"/>
                    <a:gd name="connsiteX1082" fmla="*/ 909979 w 1793182"/>
                    <a:gd name="connsiteY1082" fmla="*/ 1800956 h 2168502"/>
                    <a:gd name="connsiteX1083" fmla="*/ 909794 w 1793182"/>
                    <a:gd name="connsiteY1083" fmla="*/ 1801129 h 2168502"/>
                    <a:gd name="connsiteX1084" fmla="*/ 894008 w 1793182"/>
                    <a:gd name="connsiteY1084" fmla="*/ 1820614 h 2168502"/>
                    <a:gd name="connsiteX1085" fmla="*/ 890150 w 1793182"/>
                    <a:gd name="connsiteY1085" fmla="*/ 1825454 h 2168502"/>
                    <a:gd name="connsiteX1086" fmla="*/ 881905 w 1793182"/>
                    <a:gd name="connsiteY1086" fmla="*/ 1838848 h 2168502"/>
                    <a:gd name="connsiteX1087" fmla="*/ 879383 w 1793182"/>
                    <a:gd name="connsiteY1087" fmla="*/ 1847030 h 2168502"/>
                    <a:gd name="connsiteX1088" fmla="*/ 877047 w 1793182"/>
                    <a:gd name="connsiteY1088" fmla="*/ 1854656 h 2168502"/>
                    <a:gd name="connsiteX1089" fmla="*/ 875304 w 1793182"/>
                    <a:gd name="connsiteY1089" fmla="*/ 1860623 h 2168502"/>
                    <a:gd name="connsiteX1090" fmla="*/ 867540 w 1793182"/>
                    <a:gd name="connsiteY1090" fmla="*/ 1886185 h 2168502"/>
                    <a:gd name="connsiteX1091" fmla="*/ 867058 w 1793182"/>
                    <a:gd name="connsiteY1091" fmla="*/ 1888476 h 2168502"/>
                    <a:gd name="connsiteX1092" fmla="*/ 866341 w 1793182"/>
                    <a:gd name="connsiteY1092" fmla="*/ 1891768 h 2168502"/>
                    <a:gd name="connsiteX1093" fmla="*/ 864870 w 1793182"/>
                    <a:gd name="connsiteY1093" fmla="*/ 1893489 h 2168502"/>
                    <a:gd name="connsiteX1094" fmla="*/ 864536 w 1793182"/>
                    <a:gd name="connsiteY1094" fmla="*/ 1896720 h 2168502"/>
                    <a:gd name="connsiteX1095" fmla="*/ 863325 w 1793182"/>
                    <a:gd name="connsiteY1095" fmla="*/ 1900780 h 2168502"/>
                    <a:gd name="connsiteX1096" fmla="*/ 862323 w 1793182"/>
                    <a:gd name="connsiteY1096" fmla="*/ 1904110 h 2168502"/>
                    <a:gd name="connsiteX1097" fmla="*/ 860173 w 1793182"/>
                    <a:gd name="connsiteY1097" fmla="*/ 1911043 h 2168502"/>
                    <a:gd name="connsiteX1098" fmla="*/ 854363 w 1793182"/>
                    <a:gd name="connsiteY1098" fmla="*/ 1929822 h 2168502"/>
                    <a:gd name="connsiteX1099" fmla="*/ 850283 w 1793182"/>
                    <a:gd name="connsiteY1099" fmla="*/ 1937967 h 2168502"/>
                    <a:gd name="connsiteX1100" fmla="*/ 847131 w 1793182"/>
                    <a:gd name="connsiteY1100" fmla="*/ 1944243 h 2168502"/>
                    <a:gd name="connsiteX1101" fmla="*/ 838923 w 1793182"/>
                    <a:gd name="connsiteY1101" fmla="*/ 1951349 h 2168502"/>
                    <a:gd name="connsiteX1102" fmla="*/ 837365 w 1793182"/>
                    <a:gd name="connsiteY1102" fmla="*/ 1952698 h 2168502"/>
                    <a:gd name="connsiteX1103" fmla="*/ 837130 w 1793182"/>
                    <a:gd name="connsiteY1103" fmla="*/ 1953961 h 2168502"/>
                    <a:gd name="connsiteX1104" fmla="*/ 834188 w 1793182"/>
                    <a:gd name="connsiteY1104" fmla="*/ 1957724 h 2168502"/>
                    <a:gd name="connsiteX1105" fmla="*/ 829317 w 1793182"/>
                    <a:gd name="connsiteY1105" fmla="*/ 1962812 h 2168502"/>
                    <a:gd name="connsiteX1106" fmla="*/ 822357 w 1793182"/>
                    <a:gd name="connsiteY1106" fmla="*/ 1968779 h 2168502"/>
                    <a:gd name="connsiteX1107" fmla="*/ 818661 w 1793182"/>
                    <a:gd name="connsiteY1107" fmla="*/ 1971947 h 2168502"/>
                    <a:gd name="connsiteX1108" fmla="*/ 810032 w 1793182"/>
                    <a:gd name="connsiteY1108" fmla="*/ 1978818 h 2168502"/>
                    <a:gd name="connsiteX1109" fmla="*/ 798721 w 1793182"/>
                    <a:gd name="connsiteY1109" fmla="*/ 1988647 h 2168502"/>
                    <a:gd name="connsiteX1110" fmla="*/ 798227 w 1793182"/>
                    <a:gd name="connsiteY1110" fmla="*/ 1989068 h 2168502"/>
                    <a:gd name="connsiteX1111" fmla="*/ 797819 w 1793182"/>
                    <a:gd name="connsiteY1111" fmla="*/ 1989489 h 2168502"/>
                    <a:gd name="connsiteX1112" fmla="*/ 790204 w 1793182"/>
                    <a:gd name="connsiteY1112" fmla="*/ 1997287 h 2168502"/>
                    <a:gd name="connsiteX1113" fmla="*/ 786372 w 1793182"/>
                    <a:gd name="connsiteY1113" fmla="*/ 2002561 h 2168502"/>
                    <a:gd name="connsiteX1114" fmla="*/ 783479 w 1793182"/>
                    <a:gd name="connsiteY1114" fmla="*/ 2006547 h 2168502"/>
                    <a:gd name="connsiteX1115" fmla="*/ 769572 w 1793182"/>
                    <a:gd name="connsiteY1115" fmla="*/ 2028062 h 2168502"/>
                    <a:gd name="connsiteX1116" fmla="*/ 769473 w 1793182"/>
                    <a:gd name="connsiteY1116" fmla="*/ 2030401 h 2168502"/>
                    <a:gd name="connsiteX1117" fmla="*/ 769386 w 1793182"/>
                    <a:gd name="connsiteY1117" fmla="*/ 2032555 h 2168502"/>
                    <a:gd name="connsiteX1118" fmla="*/ 767804 w 1793182"/>
                    <a:gd name="connsiteY1118" fmla="*/ 2042719 h 2168502"/>
                    <a:gd name="connsiteX1119" fmla="*/ 766209 w 1793182"/>
                    <a:gd name="connsiteY1119" fmla="*/ 2053030 h 2168502"/>
                    <a:gd name="connsiteX1120" fmla="*/ 764651 w 1793182"/>
                    <a:gd name="connsiteY1120" fmla="*/ 2065273 h 2168502"/>
                    <a:gd name="connsiteX1121" fmla="*/ 762846 w 1793182"/>
                    <a:gd name="connsiteY1121" fmla="*/ 2079509 h 2168502"/>
                    <a:gd name="connsiteX1122" fmla="*/ 762612 w 1793182"/>
                    <a:gd name="connsiteY1122" fmla="*/ 2079682 h 2168502"/>
                    <a:gd name="connsiteX1123" fmla="*/ 760090 w 1793182"/>
                    <a:gd name="connsiteY1123" fmla="*/ 2081539 h 2168502"/>
                    <a:gd name="connsiteX1124" fmla="*/ 758780 w 1793182"/>
                    <a:gd name="connsiteY1124" fmla="*/ 2081972 h 2168502"/>
                    <a:gd name="connsiteX1125" fmla="*/ 756851 w 1793182"/>
                    <a:gd name="connsiteY1125" fmla="*/ 2082616 h 2168502"/>
                    <a:gd name="connsiteX1126" fmla="*/ 753575 w 1793182"/>
                    <a:gd name="connsiteY1126" fmla="*/ 2083706 h 2168502"/>
                    <a:gd name="connsiteX1127" fmla="*/ 743240 w 1793182"/>
                    <a:gd name="connsiteY1127" fmla="*/ 2087283 h 2168502"/>
                    <a:gd name="connsiteX1128" fmla="*/ 718269 w 1793182"/>
                    <a:gd name="connsiteY1128" fmla="*/ 2097719 h 2168502"/>
                    <a:gd name="connsiteX1129" fmla="*/ 718047 w 1793182"/>
                    <a:gd name="connsiteY1129" fmla="*/ 2097806 h 2168502"/>
                    <a:gd name="connsiteX1130" fmla="*/ 717391 w 1793182"/>
                    <a:gd name="connsiteY1130" fmla="*/ 2098053 h 2168502"/>
                    <a:gd name="connsiteX1131" fmla="*/ 713955 w 1793182"/>
                    <a:gd name="connsiteY1131" fmla="*/ 2099390 h 2168502"/>
                    <a:gd name="connsiteX1132" fmla="*/ 711223 w 1793182"/>
                    <a:gd name="connsiteY1132" fmla="*/ 2100442 h 2168502"/>
                    <a:gd name="connsiteX1133" fmla="*/ 702718 w 1793182"/>
                    <a:gd name="connsiteY1133" fmla="*/ 2104354 h 2168502"/>
                    <a:gd name="connsiteX1134" fmla="*/ 696376 w 1793182"/>
                    <a:gd name="connsiteY1134" fmla="*/ 2106533 h 2168502"/>
                    <a:gd name="connsiteX1135" fmla="*/ 684583 w 1793182"/>
                    <a:gd name="connsiteY1135" fmla="*/ 2107857 h 2168502"/>
                    <a:gd name="connsiteX1136" fmla="*/ 669921 w 1793182"/>
                    <a:gd name="connsiteY1136" fmla="*/ 2109504 h 2168502"/>
                    <a:gd name="connsiteX1137" fmla="*/ 647991 w 1793182"/>
                    <a:gd name="connsiteY1137" fmla="*/ 2110618 h 2168502"/>
                    <a:gd name="connsiteX1138" fmla="*/ 633107 w 1793182"/>
                    <a:gd name="connsiteY1138" fmla="*/ 2111410 h 2168502"/>
                    <a:gd name="connsiteX1139" fmla="*/ 620857 w 1793182"/>
                    <a:gd name="connsiteY1139" fmla="*/ 2112054 h 2168502"/>
                    <a:gd name="connsiteX1140" fmla="*/ 611870 w 1793182"/>
                    <a:gd name="connsiteY1140" fmla="*/ 2112574 h 2168502"/>
                    <a:gd name="connsiteX1141" fmla="*/ 600991 w 1793182"/>
                    <a:gd name="connsiteY1141" fmla="*/ 2113205 h 2168502"/>
                    <a:gd name="connsiteX1142" fmla="*/ 598246 w 1793182"/>
                    <a:gd name="connsiteY1142" fmla="*/ 2113601 h 2168502"/>
                    <a:gd name="connsiteX1143" fmla="*/ 577033 w 1793182"/>
                    <a:gd name="connsiteY1143" fmla="*/ 2117736 h 2168502"/>
                    <a:gd name="connsiteX1144" fmla="*/ 570506 w 1793182"/>
                    <a:gd name="connsiteY1144" fmla="*/ 2119011 h 2168502"/>
                    <a:gd name="connsiteX1145" fmla="*/ 568899 w 1793182"/>
                    <a:gd name="connsiteY1145" fmla="*/ 2118937 h 2168502"/>
                    <a:gd name="connsiteX1146" fmla="*/ 565907 w 1793182"/>
                    <a:gd name="connsiteY1146" fmla="*/ 2119939 h 2168502"/>
                    <a:gd name="connsiteX1147" fmla="*/ 562100 w 1793182"/>
                    <a:gd name="connsiteY1147" fmla="*/ 2121214 h 2168502"/>
                    <a:gd name="connsiteX1148" fmla="*/ 546598 w 1793182"/>
                    <a:gd name="connsiteY1148" fmla="*/ 2128703 h 2168502"/>
                    <a:gd name="connsiteX1149" fmla="*/ 542519 w 1793182"/>
                    <a:gd name="connsiteY1149" fmla="*/ 2130808 h 2168502"/>
                    <a:gd name="connsiteX1150" fmla="*/ 527993 w 1793182"/>
                    <a:gd name="connsiteY1150" fmla="*/ 2138273 h 2168502"/>
                    <a:gd name="connsiteX1151" fmla="*/ 526114 w 1793182"/>
                    <a:gd name="connsiteY1151" fmla="*/ 2139226 h 2168502"/>
                    <a:gd name="connsiteX1152" fmla="*/ 522319 w 1793182"/>
                    <a:gd name="connsiteY1152" fmla="*/ 2141182 h 2168502"/>
                    <a:gd name="connsiteX1153" fmla="*/ 510674 w 1793182"/>
                    <a:gd name="connsiteY1153" fmla="*/ 2146814 h 2168502"/>
                    <a:gd name="connsiteX1154" fmla="*/ 501415 w 1793182"/>
                    <a:gd name="connsiteY1154" fmla="*/ 2151295 h 2168502"/>
                    <a:gd name="connsiteX1155" fmla="*/ 488472 w 1793182"/>
                    <a:gd name="connsiteY1155" fmla="*/ 2157472 h 2168502"/>
                    <a:gd name="connsiteX1156" fmla="*/ 476716 w 1793182"/>
                    <a:gd name="connsiteY1156" fmla="*/ 2163093 h 2168502"/>
                    <a:gd name="connsiteX1157" fmla="*/ 468804 w 1793182"/>
                    <a:gd name="connsiteY1157" fmla="*/ 2166571 h 2168502"/>
                    <a:gd name="connsiteX1158" fmla="*/ 462759 w 1793182"/>
                    <a:gd name="connsiteY1158" fmla="*/ 2168242 h 2168502"/>
                    <a:gd name="connsiteX1159" fmla="*/ 456887 w 1793182"/>
                    <a:gd name="connsiteY1159" fmla="*/ 2168502 h 2168502"/>
                    <a:gd name="connsiteX1160" fmla="*/ 451164 w 1793182"/>
                    <a:gd name="connsiteY1160" fmla="*/ 2167178 h 2168502"/>
                    <a:gd name="connsiteX1161" fmla="*/ 450570 w 1793182"/>
                    <a:gd name="connsiteY1161" fmla="*/ 2167116 h 2168502"/>
                    <a:gd name="connsiteX1162" fmla="*/ 442918 w 1793182"/>
                    <a:gd name="connsiteY1162" fmla="*/ 2166410 h 2168502"/>
                    <a:gd name="connsiteX1163" fmla="*/ 442053 w 1793182"/>
                    <a:gd name="connsiteY1163" fmla="*/ 2166299 h 2168502"/>
                    <a:gd name="connsiteX1164" fmla="*/ 438653 w 1793182"/>
                    <a:gd name="connsiteY1164" fmla="*/ 2165878 h 2168502"/>
                    <a:gd name="connsiteX1165" fmla="*/ 427812 w 1793182"/>
                    <a:gd name="connsiteY1165" fmla="*/ 2165123 h 2168502"/>
                    <a:gd name="connsiteX1166" fmla="*/ 426365 w 1793182"/>
                    <a:gd name="connsiteY1166" fmla="*/ 2164727 h 2168502"/>
                    <a:gd name="connsiteX1167" fmla="*/ 424981 w 1793182"/>
                    <a:gd name="connsiteY1167" fmla="*/ 2164343 h 2168502"/>
                    <a:gd name="connsiteX1168" fmla="*/ 424165 w 1793182"/>
                    <a:gd name="connsiteY1168" fmla="*/ 2162919 h 2168502"/>
                    <a:gd name="connsiteX1169" fmla="*/ 423139 w 1793182"/>
                    <a:gd name="connsiteY1169" fmla="*/ 2161112 h 2168502"/>
                    <a:gd name="connsiteX1170" fmla="*/ 419158 w 1793182"/>
                    <a:gd name="connsiteY1170" fmla="*/ 2155777 h 2168502"/>
                    <a:gd name="connsiteX1171" fmla="*/ 415549 w 1793182"/>
                    <a:gd name="connsiteY1171" fmla="*/ 2149562 h 2168502"/>
                    <a:gd name="connsiteX1172" fmla="*/ 414683 w 1793182"/>
                    <a:gd name="connsiteY1172" fmla="*/ 2147483 h 2168502"/>
                    <a:gd name="connsiteX1173" fmla="*/ 414312 w 1793182"/>
                    <a:gd name="connsiteY1173" fmla="*/ 2146567 h 2168502"/>
                    <a:gd name="connsiteX1174" fmla="*/ 413509 w 1793182"/>
                    <a:gd name="connsiteY1174" fmla="*/ 2145552 h 2168502"/>
                    <a:gd name="connsiteX1175" fmla="*/ 412310 w 1793182"/>
                    <a:gd name="connsiteY1175" fmla="*/ 2144054 h 2168502"/>
                    <a:gd name="connsiteX1176" fmla="*/ 412161 w 1793182"/>
                    <a:gd name="connsiteY1176" fmla="*/ 2142952 h 2168502"/>
                    <a:gd name="connsiteX1177" fmla="*/ 409466 w 1793182"/>
                    <a:gd name="connsiteY1177" fmla="*/ 2137988 h 2168502"/>
                    <a:gd name="connsiteX1178" fmla="*/ 409059 w 1793182"/>
                    <a:gd name="connsiteY1178" fmla="*/ 2136564 h 2168502"/>
                    <a:gd name="connsiteX1179" fmla="*/ 408848 w 1793182"/>
                    <a:gd name="connsiteY1179" fmla="*/ 2135785 h 2168502"/>
                    <a:gd name="connsiteX1180" fmla="*/ 408218 w 1793182"/>
                    <a:gd name="connsiteY1180" fmla="*/ 2134707 h 2168502"/>
                    <a:gd name="connsiteX1181" fmla="*/ 407390 w 1793182"/>
                    <a:gd name="connsiteY1181" fmla="*/ 2133272 h 2168502"/>
                    <a:gd name="connsiteX1182" fmla="*/ 404769 w 1793182"/>
                    <a:gd name="connsiteY1182" fmla="*/ 2129261 h 2168502"/>
                    <a:gd name="connsiteX1183" fmla="*/ 404114 w 1793182"/>
                    <a:gd name="connsiteY1183" fmla="*/ 2127887 h 2168502"/>
                    <a:gd name="connsiteX1184" fmla="*/ 401542 w 1793182"/>
                    <a:gd name="connsiteY1184" fmla="*/ 2122489 h 2168502"/>
                    <a:gd name="connsiteX1185" fmla="*/ 401122 w 1793182"/>
                    <a:gd name="connsiteY1185" fmla="*/ 2120298 h 2168502"/>
                    <a:gd name="connsiteX1186" fmla="*/ 400751 w 1793182"/>
                    <a:gd name="connsiteY1186" fmla="*/ 2118392 h 2168502"/>
                    <a:gd name="connsiteX1187" fmla="*/ 400380 w 1793182"/>
                    <a:gd name="connsiteY1187" fmla="*/ 2115631 h 2168502"/>
                    <a:gd name="connsiteX1188" fmla="*/ 399886 w 1793182"/>
                    <a:gd name="connsiteY1188" fmla="*/ 2111930 h 2168502"/>
                    <a:gd name="connsiteX1189" fmla="*/ 399676 w 1793182"/>
                    <a:gd name="connsiteY1189" fmla="*/ 2096642 h 2168502"/>
                    <a:gd name="connsiteX1190" fmla="*/ 396499 w 1793182"/>
                    <a:gd name="connsiteY1190" fmla="*/ 2091406 h 2168502"/>
                    <a:gd name="connsiteX1191" fmla="*/ 396301 w 1793182"/>
                    <a:gd name="connsiteY1191" fmla="*/ 2091084 h 2168502"/>
                    <a:gd name="connsiteX1192" fmla="*/ 392073 w 1793182"/>
                    <a:gd name="connsiteY1192" fmla="*/ 2086417 h 2168502"/>
                    <a:gd name="connsiteX1193" fmla="*/ 386696 w 1793182"/>
                    <a:gd name="connsiteY1193" fmla="*/ 2080487 h 2168502"/>
                    <a:gd name="connsiteX1194" fmla="*/ 377968 w 1793182"/>
                    <a:gd name="connsiteY1194" fmla="*/ 2071215 h 2168502"/>
                    <a:gd name="connsiteX1195" fmla="*/ 368721 w 1793182"/>
                    <a:gd name="connsiteY1195" fmla="*/ 2061869 h 2168502"/>
                    <a:gd name="connsiteX1196" fmla="*/ 367275 w 1793182"/>
                    <a:gd name="connsiteY1196" fmla="*/ 2060408 h 2168502"/>
                    <a:gd name="connsiteX1197" fmla="*/ 364283 w 1793182"/>
                    <a:gd name="connsiteY1197" fmla="*/ 2059047 h 2168502"/>
                    <a:gd name="connsiteX1198" fmla="*/ 357719 w 1793182"/>
                    <a:gd name="connsiteY1198" fmla="*/ 2056051 h 2168502"/>
                    <a:gd name="connsiteX1199" fmla="*/ 355160 w 1793182"/>
                    <a:gd name="connsiteY1199" fmla="*/ 2055605 h 2168502"/>
                    <a:gd name="connsiteX1200" fmla="*/ 351662 w 1793182"/>
                    <a:gd name="connsiteY1200" fmla="*/ 2054999 h 2168502"/>
                    <a:gd name="connsiteX1201" fmla="*/ 345716 w 1793182"/>
                    <a:gd name="connsiteY1201" fmla="*/ 2055407 h 2168502"/>
                    <a:gd name="connsiteX1202" fmla="*/ 342563 w 1793182"/>
                    <a:gd name="connsiteY1202" fmla="*/ 2055617 h 2168502"/>
                    <a:gd name="connsiteX1203" fmla="*/ 336827 w 1793182"/>
                    <a:gd name="connsiteY1203" fmla="*/ 2057078 h 2168502"/>
                    <a:gd name="connsiteX1204" fmla="*/ 333354 w 1793182"/>
                    <a:gd name="connsiteY1204" fmla="*/ 2058254 h 2168502"/>
                    <a:gd name="connsiteX1205" fmla="*/ 328730 w 1793182"/>
                    <a:gd name="connsiteY1205" fmla="*/ 2059802 h 2168502"/>
                    <a:gd name="connsiteX1206" fmla="*/ 325430 w 1793182"/>
                    <a:gd name="connsiteY1206" fmla="*/ 2060495 h 2168502"/>
                    <a:gd name="connsiteX1207" fmla="*/ 321709 w 1793182"/>
                    <a:gd name="connsiteY1207" fmla="*/ 2061275 h 2168502"/>
                    <a:gd name="connsiteX1208" fmla="*/ 309149 w 1793182"/>
                    <a:gd name="connsiteY1208" fmla="*/ 2064369 h 2168502"/>
                    <a:gd name="connsiteX1209" fmla="*/ 300359 w 1793182"/>
                    <a:gd name="connsiteY1209" fmla="*/ 2073010 h 2168502"/>
                    <a:gd name="connsiteX1210" fmla="*/ 299568 w 1793182"/>
                    <a:gd name="connsiteY1210" fmla="*/ 2074545 h 2168502"/>
                    <a:gd name="connsiteX1211" fmla="*/ 299309 w 1793182"/>
                    <a:gd name="connsiteY1211" fmla="*/ 2075065 h 2168502"/>
                    <a:gd name="connsiteX1212" fmla="*/ 296441 w 1793182"/>
                    <a:gd name="connsiteY1212" fmla="*/ 2078754 h 2168502"/>
                    <a:gd name="connsiteX1213" fmla="*/ 296045 w 1793182"/>
                    <a:gd name="connsiteY1213" fmla="*/ 2079274 h 2168502"/>
                    <a:gd name="connsiteX1214" fmla="*/ 290433 w 1793182"/>
                    <a:gd name="connsiteY1214" fmla="*/ 2085699 h 2168502"/>
                    <a:gd name="connsiteX1215" fmla="*/ 290148 w 1793182"/>
                    <a:gd name="connsiteY1215" fmla="*/ 2085934 h 2168502"/>
                    <a:gd name="connsiteX1216" fmla="*/ 284054 w 1793182"/>
                    <a:gd name="connsiteY1216" fmla="*/ 2091108 h 2168502"/>
                    <a:gd name="connsiteX1217" fmla="*/ 262235 w 1793182"/>
                    <a:gd name="connsiteY1217" fmla="*/ 2106582 h 2168502"/>
                    <a:gd name="connsiteX1218" fmla="*/ 262111 w 1793182"/>
                    <a:gd name="connsiteY1218" fmla="*/ 2106743 h 2168502"/>
                    <a:gd name="connsiteX1219" fmla="*/ 257303 w 1793182"/>
                    <a:gd name="connsiteY1219" fmla="*/ 2113069 h 2168502"/>
                    <a:gd name="connsiteX1220" fmla="*/ 254447 w 1793182"/>
                    <a:gd name="connsiteY1220" fmla="*/ 2116820 h 2168502"/>
                    <a:gd name="connsiteX1221" fmla="*/ 254212 w 1793182"/>
                    <a:gd name="connsiteY1221" fmla="*/ 2117043 h 2168502"/>
                    <a:gd name="connsiteX1222" fmla="*/ 242617 w 1793182"/>
                    <a:gd name="connsiteY1222" fmla="*/ 2110308 h 2168502"/>
                    <a:gd name="connsiteX1223" fmla="*/ 237375 w 1793182"/>
                    <a:gd name="connsiteY1223" fmla="*/ 2107733 h 2168502"/>
                    <a:gd name="connsiteX1224" fmla="*/ 235879 w 1793182"/>
                    <a:gd name="connsiteY1224" fmla="*/ 2107622 h 2168502"/>
                    <a:gd name="connsiteX1225" fmla="*/ 231849 w 1793182"/>
                    <a:gd name="connsiteY1225" fmla="*/ 2106669 h 2168502"/>
                    <a:gd name="connsiteX1226" fmla="*/ 229624 w 1793182"/>
                    <a:gd name="connsiteY1226" fmla="*/ 2106037 h 2168502"/>
                    <a:gd name="connsiteX1227" fmla="*/ 227597 w 1793182"/>
                    <a:gd name="connsiteY1227" fmla="*/ 2105543 h 2168502"/>
                    <a:gd name="connsiteX1228" fmla="*/ 226237 w 1793182"/>
                    <a:gd name="connsiteY1228" fmla="*/ 2105010 h 2168502"/>
                    <a:gd name="connsiteX1229" fmla="*/ 223344 w 1793182"/>
                    <a:gd name="connsiteY1229" fmla="*/ 2103487 h 2168502"/>
                    <a:gd name="connsiteX1230" fmla="*/ 221267 w 1793182"/>
                    <a:gd name="connsiteY1230" fmla="*/ 2103141 h 2168502"/>
                    <a:gd name="connsiteX1231" fmla="*/ 220464 w 1793182"/>
                    <a:gd name="connsiteY1231" fmla="*/ 2102423 h 2168502"/>
                    <a:gd name="connsiteX1232" fmla="*/ 214963 w 1793182"/>
                    <a:gd name="connsiteY1232" fmla="*/ 2097050 h 2168502"/>
                    <a:gd name="connsiteX1233" fmla="*/ 213628 w 1793182"/>
                    <a:gd name="connsiteY1233" fmla="*/ 2094735 h 2168502"/>
                    <a:gd name="connsiteX1234" fmla="*/ 212824 w 1793182"/>
                    <a:gd name="connsiteY1234" fmla="*/ 2093844 h 2168502"/>
                    <a:gd name="connsiteX1235" fmla="*/ 211205 w 1793182"/>
                    <a:gd name="connsiteY1235" fmla="*/ 2092235 h 2168502"/>
                    <a:gd name="connsiteX1236" fmla="*/ 208534 w 1793182"/>
                    <a:gd name="connsiteY1236" fmla="*/ 2091207 h 2168502"/>
                    <a:gd name="connsiteX1237" fmla="*/ 206544 w 1793182"/>
                    <a:gd name="connsiteY1237" fmla="*/ 2090650 h 2168502"/>
                    <a:gd name="connsiteX1238" fmla="*/ 201055 w 1793182"/>
                    <a:gd name="connsiteY1238" fmla="*/ 2088694 h 2168502"/>
                    <a:gd name="connsiteX1239" fmla="*/ 199115 w 1793182"/>
                    <a:gd name="connsiteY1239" fmla="*/ 2086974 h 2168502"/>
                    <a:gd name="connsiteX1240" fmla="*/ 198336 w 1793182"/>
                    <a:gd name="connsiteY1240" fmla="*/ 2086293 h 2168502"/>
                    <a:gd name="connsiteX1241" fmla="*/ 197199 w 1793182"/>
                    <a:gd name="connsiteY1241" fmla="*/ 2084708 h 2168502"/>
                    <a:gd name="connsiteX1242" fmla="*/ 195505 w 1793182"/>
                    <a:gd name="connsiteY1242" fmla="*/ 2081861 h 2168502"/>
                    <a:gd name="connsiteX1243" fmla="*/ 195245 w 1793182"/>
                    <a:gd name="connsiteY1243" fmla="*/ 2081478 h 2168502"/>
                    <a:gd name="connsiteX1244" fmla="*/ 194256 w 1793182"/>
                    <a:gd name="connsiteY1244" fmla="*/ 2080079 h 2168502"/>
                    <a:gd name="connsiteX1245" fmla="*/ 193094 w 1793182"/>
                    <a:gd name="connsiteY1245" fmla="*/ 2078568 h 2168502"/>
                    <a:gd name="connsiteX1246" fmla="*/ 192612 w 1793182"/>
                    <a:gd name="connsiteY1246" fmla="*/ 2077157 h 2168502"/>
                    <a:gd name="connsiteX1247" fmla="*/ 191982 w 1793182"/>
                    <a:gd name="connsiteY1247" fmla="*/ 2074954 h 2168502"/>
                    <a:gd name="connsiteX1248" fmla="*/ 191302 w 1793182"/>
                    <a:gd name="connsiteY1248" fmla="*/ 2073827 h 2168502"/>
                    <a:gd name="connsiteX1249" fmla="*/ 190090 w 1793182"/>
                    <a:gd name="connsiteY1249" fmla="*/ 2072404 h 2168502"/>
                    <a:gd name="connsiteX1250" fmla="*/ 189831 w 1793182"/>
                    <a:gd name="connsiteY1250" fmla="*/ 2072106 h 2168502"/>
                    <a:gd name="connsiteX1251" fmla="*/ 188521 w 1793182"/>
                    <a:gd name="connsiteY1251" fmla="*/ 2070559 h 2168502"/>
                    <a:gd name="connsiteX1252" fmla="*/ 186703 w 1793182"/>
                    <a:gd name="connsiteY1252" fmla="*/ 2068331 h 2168502"/>
                    <a:gd name="connsiteX1253" fmla="*/ 185245 w 1793182"/>
                    <a:gd name="connsiteY1253" fmla="*/ 2066276 h 2168502"/>
                    <a:gd name="connsiteX1254" fmla="*/ 184626 w 1793182"/>
                    <a:gd name="connsiteY1254" fmla="*/ 2065558 h 2168502"/>
                    <a:gd name="connsiteX1255" fmla="*/ 182710 w 1793182"/>
                    <a:gd name="connsiteY1255" fmla="*/ 2063664 h 2168502"/>
                    <a:gd name="connsiteX1256" fmla="*/ 180238 w 1793182"/>
                    <a:gd name="connsiteY1256" fmla="*/ 2060965 h 2168502"/>
                    <a:gd name="connsiteX1257" fmla="*/ 177951 w 1793182"/>
                    <a:gd name="connsiteY1257" fmla="*/ 2058465 h 2168502"/>
                    <a:gd name="connsiteX1258" fmla="*/ 176393 w 1793182"/>
                    <a:gd name="connsiteY1258" fmla="*/ 2056162 h 2168502"/>
                    <a:gd name="connsiteX1259" fmla="*/ 175985 w 1793182"/>
                    <a:gd name="connsiteY1259" fmla="*/ 2055543 h 2168502"/>
                    <a:gd name="connsiteX1260" fmla="*/ 175244 w 1793182"/>
                    <a:gd name="connsiteY1260" fmla="*/ 2054491 h 2168502"/>
                    <a:gd name="connsiteX1261" fmla="*/ 173315 w 1793182"/>
                    <a:gd name="connsiteY1261" fmla="*/ 2051755 h 2168502"/>
                    <a:gd name="connsiteX1262" fmla="*/ 170657 w 1793182"/>
                    <a:gd name="connsiteY1262" fmla="*/ 2047992 h 2168502"/>
                    <a:gd name="connsiteX1263" fmla="*/ 166355 w 1793182"/>
                    <a:gd name="connsiteY1263" fmla="*/ 2041221 h 2168502"/>
                    <a:gd name="connsiteX1264" fmla="*/ 164946 w 1793182"/>
                    <a:gd name="connsiteY1264" fmla="*/ 2039661 h 2168502"/>
                    <a:gd name="connsiteX1265" fmla="*/ 164340 w 1793182"/>
                    <a:gd name="connsiteY1265" fmla="*/ 2038312 h 2168502"/>
                    <a:gd name="connsiteX1266" fmla="*/ 163821 w 1793182"/>
                    <a:gd name="connsiteY1266" fmla="*/ 2036170 h 2168502"/>
                    <a:gd name="connsiteX1267" fmla="*/ 163302 w 1793182"/>
                    <a:gd name="connsiteY1267" fmla="*/ 2034907 h 2168502"/>
                    <a:gd name="connsiteX1268" fmla="*/ 162844 w 1793182"/>
                    <a:gd name="connsiteY1268" fmla="*/ 2034214 h 2168502"/>
                    <a:gd name="connsiteX1269" fmla="*/ 162177 w 1793182"/>
                    <a:gd name="connsiteY1269" fmla="*/ 2033063 h 2168502"/>
                    <a:gd name="connsiteX1270" fmla="*/ 160916 w 1793182"/>
                    <a:gd name="connsiteY1270" fmla="*/ 2031293 h 2168502"/>
                    <a:gd name="connsiteX1271" fmla="*/ 155675 w 1793182"/>
                    <a:gd name="connsiteY1271" fmla="*/ 2022008 h 2168502"/>
                    <a:gd name="connsiteX1272" fmla="*/ 154982 w 1793182"/>
                    <a:gd name="connsiteY1272" fmla="*/ 2021439 h 2168502"/>
                    <a:gd name="connsiteX1273" fmla="*/ 154846 w 1793182"/>
                    <a:gd name="connsiteY1273" fmla="*/ 2021068 h 2168502"/>
                    <a:gd name="connsiteX1274" fmla="*/ 154846 w 1793182"/>
                    <a:gd name="connsiteY1274" fmla="*/ 2020572 h 2168502"/>
                    <a:gd name="connsiteX1275" fmla="*/ 155155 w 1793182"/>
                    <a:gd name="connsiteY1275" fmla="*/ 2019161 h 2168502"/>
                    <a:gd name="connsiteX1276" fmla="*/ 155390 w 1793182"/>
                    <a:gd name="connsiteY1276" fmla="*/ 2017837 h 2168502"/>
                    <a:gd name="connsiteX1277" fmla="*/ 155749 w 1793182"/>
                    <a:gd name="connsiteY1277" fmla="*/ 2015831 h 2168502"/>
                    <a:gd name="connsiteX1278" fmla="*/ 155736 w 1793182"/>
                    <a:gd name="connsiteY1278" fmla="*/ 2014791 h 2168502"/>
                    <a:gd name="connsiteX1279" fmla="*/ 155489 w 1793182"/>
                    <a:gd name="connsiteY1279" fmla="*/ 2013739 h 2168502"/>
                    <a:gd name="connsiteX1280" fmla="*/ 155230 w 1793182"/>
                    <a:gd name="connsiteY1280" fmla="*/ 2012922 h 2168502"/>
                    <a:gd name="connsiteX1281" fmla="*/ 154340 w 1793182"/>
                    <a:gd name="connsiteY1281" fmla="*/ 2010954 h 2168502"/>
                    <a:gd name="connsiteX1282" fmla="*/ 154265 w 1793182"/>
                    <a:gd name="connsiteY1282" fmla="*/ 2010360 h 2168502"/>
                    <a:gd name="connsiteX1283" fmla="*/ 154611 w 1793182"/>
                    <a:gd name="connsiteY1283" fmla="*/ 2008887 h 2168502"/>
                    <a:gd name="connsiteX1284" fmla="*/ 154475 w 1793182"/>
                    <a:gd name="connsiteY1284" fmla="*/ 2008788 h 2168502"/>
                    <a:gd name="connsiteX1285" fmla="*/ 153969 w 1793182"/>
                    <a:gd name="connsiteY1285" fmla="*/ 2008738 h 2168502"/>
                    <a:gd name="connsiteX1286" fmla="*/ 153857 w 1793182"/>
                    <a:gd name="connsiteY1286" fmla="*/ 2008812 h 2168502"/>
                    <a:gd name="connsiteX1287" fmla="*/ 153227 w 1793182"/>
                    <a:gd name="connsiteY1287" fmla="*/ 2010026 h 2168502"/>
                    <a:gd name="connsiteX1288" fmla="*/ 153054 w 1793182"/>
                    <a:gd name="connsiteY1288" fmla="*/ 2010112 h 2168502"/>
                    <a:gd name="connsiteX1289" fmla="*/ 152930 w 1793182"/>
                    <a:gd name="connsiteY1289" fmla="*/ 2010075 h 2168502"/>
                    <a:gd name="connsiteX1290" fmla="*/ 152769 w 1793182"/>
                    <a:gd name="connsiteY1290" fmla="*/ 2009964 h 2168502"/>
                    <a:gd name="connsiteX1291" fmla="*/ 152757 w 1793182"/>
                    <a:gd name="connsiteY1291" fmla="*/ 2009666 h 2168502"/>
                    <a:gd name="connsiteX1292" fmla="*/ 152782 w 1793182"/>
                    <a:gd name="connsiteY1292" fmla="*/ 2008924 h 2168502"/>
                    <a:gd name="connsiteX1293" fmla="*/ 153091 w 1793182"/>
                    <a:gd name="connsiteY1293" fmla="*/ 2007785 h 2168502"/>
                    <a:gd name="connsiteX1294" fmla="*/ 154166 w 1793182"/>
                    <a:gd name="connsiteY1294" fmla="*/ 2005396 h 2168502"/>
                    <a:gd name="connsiteX1295" fmla="*/ 155514 w 1793182"/>
                    <a:gd name="connsiteY1295" fmla="*/ 2004616 h 2168502"/>
                    <a:gd name="connsiteX1296" fmla="*/ 155687 w 1793182"/>
                    <a:gd name="connsiteY1296" fmla="*/ 2004084 h 2168502"/>
                    <a:gd name="connsiteX1297" fmla="*/ 156453 w 1793182"/>
                    <a:gd name="connsiteY1297" fmla="*/ 2003254 h 2168502"/>
                    <a:gd name="connsiteX1298" fmla="*/ 157492 w 1793182"/>
                    <a:gd name="connsiteY1298" fmla="*/ 2001534 h 2168502"/>
                    <a:gd name="connsiteX1299" fmla="*/ 158518 w 1793182"/>
                    <a:gd name="connsiteY1299" fmla="*/ 2000333 h 2168502"/>
                    <a:gd name="connsiteX1300" fmla="*/ 158691 w 1793182"/>
                    <a:gd name="connsiteY1300" fmla="*/ 1999528 h 2168502"/>
                    <a:gd name="connsiteX1301" fmla="*/ 158456 w 1793182"/>
                    <a:gd name="connsiteY1301" fmla="*/ 1999218 h 2168502"/>
                    <a:gd name="connsiteX1302" fmla="*/ 157999 w 1793182"/>
                    <a:gd name="connsiteY1302" fmla="*/ 1998377 h 2168502"/>
                    <a:gd name="connsiteX1303" fmla="*/ 157109 w 1793182"/>
                    <a:gd name="connsiteY1303" fmla="*/ 1997287 h 2168502"/>
                    <a:gd name="connsiteX1304" fmla="*/ 156911 w 1793182"/>
                    <a:gd name="connsiteY1304" fmla="*/ 1996372 h 2168502"/>
                    <a:gd name="connsiteX1305" fmla="*/ 156898 w 1793182"/>
                    <a:gd name="connsiteY1305" fmla="*/ 1996161 h 2168502"/>
                    <a:gd name="connsiteX1306" fmla="*/ 155230 w 1793182"/>
                    <a:gd name="connsiteY1306" fmla="*/ 1994230 h 2168502"/>
                    <a:gd name="connsiteX1307" fmla="*/ 154970 w 1793182"/>
                    <a:gd name="connsiteY1307" fmla="*/ 1993896 h 2168502"/>
                    <a:gd name="connsiteX1308" fmla="*/ 154760 w 1793182"/>
                    <a:gd name="connsiteY1308" fmla="*/ 1993314 h 2168502"/>
                    <a:gd name="connsiteX1309" fmla="*/ 154550 w 1793182"/>
                    <a:gd name="connsiteY1309" fmla="*/ 1991902 h 2168502"/>
                    <a:gd name="connsiteX1310" fmla="*/ 154550 w 1793182"/>
                    <a:gd name="connsiteY1310" fmla="*/ 1991321 h 2168502"/>
                    <a:gd name="connsiteX1311" fmla="*/ 154265 w 1793182"/>
                    <a:gd name="connsiteY1311" fmla="*/ 1990912 h 2168502"/>
                    <a:gd name="connsiteX1312" fmla="*/ 154191 w 1793182"/>
                    <a:gd name="connsiteY1312" fmla="*/ 1990207 h 2168502"/>
                    <a:gd name="connsiteX1313" fmla="*/ 154216 w 1793182"/>
                    <a:gd name="connsiteY1313" fmla="*/ 1989501 h 2168502"/>
                    <a:gd name="connsiteX1314" fmla="*/ 154080 w 1793182"/>
                    <a:gd name="connsiteY1314" fmla="*/ 1989130 h 2168502"/>
                    <a:gd name="connsiteX1315" fmla="*/ 152782 w 1793182"/>
                    <a:gd name="connsiteY1315" fmla="*/ 1988003 h 2168502"/>
                    <a:gd name="connsiteX1316" fmla="*/ 152324 w 1793182"/>
                    <a:gd name="connsiteY1316" fmla="*/ 1987483 h 2168502"/>
                    <a:gd name="connsiteX1317" fmla="*/ 151941 w 1793182"/>
                    <a:gd name="connsiteY1317" fmla="*/ 1986777 h 2168502"/>
                    <a:gd name="connsiteX1318" fmla="*/ 151471 w 1793182"/>
                    <a:gd name="connsiteY1318" fmla="*/ 1985948 h 2168502"/>
                    <a:gd name="connsiteX1319" fmla="*/ 151323 w 1793182"/>
                    <a:gd name="connsiteY1319" fmla="*/ 1985614 h 2168502"/>
                    <a:gd name="connsiteX1320" fmla="*/ 151163 w 1793182"/>
                    <a:gd name="connsiteY1320" fmla="*/ 1984908 h 2168502"/>
                    <a:gd name="connsiteX1321" fmla="*/ 151002 w 1793182"/>
                    <a:gd name="connsiteY1321" fmla="*/ 1984388 h 2168502"/>
                    <a:gd name="connsiteX1322" fmla="*/ 151063 w 1793182"/>
                    <a:gd name="connsiteY1322" fmla="*/ 1983757 h 2168502"/>
                    <a:gd name="connsiteX1323" fmla="*/ 151249 w 1793182"/>
                    <a:gd name="connsiteY1323" fmla="*/ 1983027 h 2168502"/>
                    <a:gd name="connsiteX1324" fmla="*/ 151311 w 1793182"/>
                    <a:gd name="connsiteY1324" fmla="*/ 1982668 h 2168502"/>
                    <a:gd name="connsiteX1325" fmla="*/ 151224 w 1793182"/>
                    <a:gd name="connsiteY1325" fmla="*/ 1982173 h 2168502"/>
                    <a:gd name="connsiteX1326" fmla="*/ 151410 w 1793182"/>
                    <a:gd name="connsiteY1326" fmla="*/ 1981467 h 2168502"/>
                    <a:gd name="connsiteX1327" fmla="*/ 152386 w 1793182"/>
                    <a:gd name="connsiteY1327" fmla="*/ 1980340 h 2168502"/>
                    <a:gd name="connsiteX1328" fmla="*/ 152436 w 1793182"/>
                    <a:gd name="connsiteY1328" fmla="*/ 1980081 h 2168502"/>
                    <a:gd name="connsiteX1329" fmla="*/ 152324 w 1793182"/>
                    <a:gd name="connsiteY1329" fmla="*/ 1979734 h 2168502"/>
                    <a:gd name="connsiteX1330" fmla="*/ 151904 w 1793182"/>
                    <a:gd name="connsiteY1330" fmla="*/ 1979090 h 2168502"/>
                    <a:gd name="connsiteX1331" fmla="*/ 150915 w 1793182"/>
                    <a:gd name="connsiteY1331" fmla="*/ 1978149 h 2168502"/>
                    <a:gd name="connsiteX1332" fmla="*/ 150853 w 1793182"/>
                    <a:gd name="connsiteY1332" fmla="*/ 1977902 h 2168502"/>
                    <a:gd name="connsiteX1333" fmla="*/ 150940 w 1793182"/>
                    <a:gd name="connsiteY1333" fmla="*/ 1977630 h 2168502"/>
                    <a:gd name="connsiteX1334" fmla="*/ 151199 w 1793182"/>
                    <a:gd name="connsiteY1334" fmla="*/ 1977209 h 2168502"/>
                    <a:gd name="connsiteX1335" fmla="*/ 151879 w 1793182"/>
                    <a:gd name="connsiteY1335" fmla="*/ 1976231 h 2168502"/>
                    <a:gd name="connsiteX1336" fmla="*/ 152411 w 1793182"/>
                    <a:gd name="connsiteY1336" fmla="*/ 1975376 h 2168502"/>
                    <a:gd name="connsiteX1337" fmla="*/ 152498 w 1793182"/>
                    <a:gd name="connsiteY1337" fmla="*/ 1974894 h 2168502"/>
                    <a:gd name="connsiteX1338" fmla="*/ 152399 w 1793182"/>
                    <a:gd name="connsiteY1338" fmla="*/ 1974683 h 2168502"/>
                    <a:gd name="connsiteX1339" fmla="*/ 152102 w 1793182"/>
                    <a:gd name="connsiteY1339" fmla="*/ 1974609 h 2168502"/>
                    <a:gd name="connsiteX1340" fmla="*/ 151805 w 1793182"/>
                    <a:gd name="connsiteY1340" fmla="*/ 1974609 h 2168502"/>
                    <a:gd name="connsiteX1341" fmla="*/ 151138 w 1793182"/>
                    <a:gd name="connsiteY1341" fmla="*/ 1974844 h 2168502"/>
                    <a:gd name="connsiteX1342" fmla="*/ 150334 w 1793182"/>
                    <a:gd name="connsiteY1342" fmla="*/ 1974906 h 2168502"/>
                    <a:gd name="connsiteX1343" fmla="*/ 149321 w 1793182"/>
                    <a:gd name="connsiteY1343" fmla="*/ 1974758 h 2168502"/>
                    <a:gd name="connsiteX1344" fmla="*/ 148233 w 1793182"/>
                    <a:gd name="connsiteY1344" fmla="*/ 1974436 h 2168502"/>
                    <a:gd name="connsiteX1345" fmla="*/ 147590 w 1793182"/>
                    <a:gd name="connsiteY1345" fmla="*/ 1974089 h 2168502"/>
                    <a:gd name="connsiteX1346" fmla="*/ 147046 w 1793182"/>
                    <a:gd name="connsiteY1346" fmla="*/ 1973619 h 2168502"/>
                    <a:gd name="connsiteX1347" fmla="*/ 146440 w 1793182"/>
                    <a:gd name="connsiteY1347" fmla="*/ 1972690 h 2168502"/>
                    <a:gd name="connsiteX1348" fmla="*/ 146218 w 1793182"/>
                    <a:gd name="connsiteY1348" fmla="*/ 1971997 h 2168502"/>
                    <a:gd name="connsiteX1349" fmla="*/ 146168 w 1793182"/>
                    <a:gd name="connsiteY1349" fmla="*/ 1971638 h 2168502"/>
                    <a:gd name="connsiteX1350" fmla="*/ 146032 w 1793182"/>
                    <a:gd name="connsiteY1350" fmla="*/ 1970883 h 2168502"/>
                    <a:gd name="connsiteX1351" fmla="*/ 145933 w 1793182"/>
                    <a:gd name="connsiteY1351" fmla="*/ 1969732 h 2168502"/>
                    <a:gd name="connsiteX1352" fmla="*/ 145649 w 1793182"/>
                    <a:gd name="connsiteY1352" fmla="*/ 1968543 h 2168502"/>
                    <a:gd name="connsiteX1353" fmla="*/ 145254 w 1793182"/>
                    <a:gd name="connsiteY1353" fmla="*/ 1965733 h 2168502"/>
                    <a:gd name="connsiteX1354" fmla="*/ 145167 w 1793182"/>
                    <a:gd name="connsiteY1354" fmla="*/ 1965535 h 2168502"/>
                    <a:gd name="connsiteX1355" fmla="*/ 144932 w 1793182"/>
                    <a:gd name="connsiteY1355" fmla="*/ 1964916 h 2168502"/>
                    <a:gd name="connsiteX1356" fmla="*/ 144648 w 1793182"/>
                    <a:gd name="connsiteY1356" fmla="*/ 1963294 h 2168502"/>
                    <a:gd name="connsiteX1357" fmla="*/ 144734 w 1793182"/>
                    <a:gd name="connsiteY1357" fmla="*/ 1962156 h 2168502"/>
                    <a:gd name="connsiteX1358" fmla="*/ 144920 w 1793182"/>
                    <a:gd name="connsiteY1358" fmla="*/ 1961809 h 2168502"/>
                    <a:gd name="connsiteX1359" fmla="*/ 145414 w 1793182"/>
                    <a:gd name="connsiteY1359" fmla="*/ 1961227 h 2168502"/>
                    <a:gd name="connsiteX1360" fmla="*/ 145402 w 1793182"/>
                    <a:gd name="connsiteY1360" fmla="*/ 1960881 h 2168502"/>
                    <a:gd name="connsiteX1361" fmla="*/ 145303 w 1793182"/>
                    <a:gd name="connsiteY1361" fmla="*/ 1960175 h 2168502"/>
                    <a:gd name="connsiteX1362" fmla="*/ 145389 w 1793182"/>
                    <a:gd name="connsiteY1362" fmla="*/ 1959767 h 2168502"/>
                    <a:gd name="connsiteX1363" fmla="*/ 146045 w 1793182"/>
                    <a:gd name="connsiteY1363" fmla="*/ 1958739 h 2168502"/>
                    <a:gd name="connsiteX1364" fmla="*/ 146242 w 1793182"/>
                    <a:gd name="connsiteY1364" fmla="*/ 1958194 h 2168502"/>
                    <a:gd name="connsiteX1365" fmla="*/ 146947 w 1793182"/>
                    <a:gd name="connsiteY1365" fmla="*/ 1957018 h 2168502"/>
                    <a:gd name="connsiteX1366" fmla="*/ 146836 w 1793182"/>
                    <a:gd name="connsiteY1366" fmla="*/ 1956820 h 2168502"/>
                    <a:gd name="connsiteX1367" fmla="*/ 146329 w 1793182"/>
                    <a:gd name="connsiteY1367" fmla="*/ 1956399 h 2168502"/>
                    <a:gd name="connsiteX1368" fmla="*/ 146069 w 1793182"/>
                    <a:gd name="connsiteY1368" fmla="*/ 1955954 h 2168502"/>
                    <a:gd name="connsiteX1369" fmla="*/ 146069 w 1793182"/>
                    <a:gd name="connsiteY1369" fmla="*/ 1955731 h 2168502"/>
                    <a:gd name="connsiteX1370" fmla="*/ 146440 w 1793182"/>
                    <a:gd name="connsiteY1370" fmla="*/ 1955174 h 2168502"/>
                    <a:gd name="connsiteX1371" fmla="*/ 146700 w 1793182"/>
                    <a:gd name="connsiteY1371" fmla="*/ 1954691 h 2168502"/>
                    <a:gd name="connsiteX1372" fmla="*/ 147157 w 1793182"/>
                    <a:gd name="connsiteY1372" fmla="*/ 1953800 h 2168502"/>
                    <a:gd name="connsiteX1373" fmla="*/ 147491 w 1793182"/>
                    <a:gd name="connsiteY1373" fmla="*/ 1952970 h 2168502"/>
                    <a:gd name="connsiteX1374" fmla="*/ 147775 w 1793182"/>
                    <a:gd name="connsiteY1374" fmla="*/ 1951287 h 2168502"/>
                    <a:gd name="connsiteX1375" fmla="*/ 147751 w 1793182"/>
                    <a:gd name="connsiteY1375" fmla="*/ 1950569 h 2168502"/>
                    <a:gd name="connsiteX1376" fmla="*/ 147454 w 1793182"/>
                    <a:gd name="connsiteY1376" fmla="*/ 1949653 h 2168502"/>
                    <a:gd name="connsiteX1377" fmla="*/ 146551 w 1793182"/>
                    <a:gd name="connsiteY1377" fmla="*/ 1948440 h 2168502"/>
                    <a:gd name="connsiteX1378" fmla="*/ 146378 w 1793182"/>
                    <a:gd name="connsiteY1378" fmla="*/ 1947882 h 2168502"/>
                    <a:gd name="connsiteX1379" fmla="*/ 146267 w 1793182"/>
                    <a:gd name="connsiteY1379" fmla="*/ 1947326 h 2168502"/>
                    <a:gd name="connsiteX1380" fmla="*/ 146292 w 1793182"/>
                    <a:gd name="connsiteY1380" fmla="*/ 1946867 h 2168502"/>
                    <a:gd name="connsiteX1381" fmla="*/ 146514 w 1793182"/>
                    <a:gd name="connsiteY1381" fmla="*/ 1945493 h 2168502"/>
                    <a:gd name="connsiteX1382" fmla="*/ 146514 w 1793182"/>
                    <a:gd name="connsiteY1382" fmla="*/ 1945085 h 2168502"/>
                    <a:gd name="connsiteX1383" fmla="*/ 146354 w 1793182"/>
                    <a:gd name="connsiteY1383" fmla="*/ 1944218 h 2168502"/>
                    <a:gd name="connsiteX1384" fmla="*/ 146094 w 1793182"/>
                    <a:gd name="connsiteY1384" fmla="*/ 1943748 h 2168502"/>
                    <a:gd name="connsiteX1385" fmla="*/ 145464 w 1793182"/>
                    <a:gd name="connsiteY1385" fmla="*/ 1942894 h 2168502"/>
                    <a:gd name="connsiteX1386" fmla="*/ 145154 w 1793182"/>
                    <a:gd name="connsiteY1386" fmla="*/ 1942745 h 2168502"/>
                    <a:gd name="connsiteX1387" fmla="*/ 144462 w 1793182"/>
                    <a:gd name="connsiteY1387" fmla="*/ 1942659 h 2168502"/>
                    <a:gd name="connsiteX1388" fmla="*/ 143189 w 1793182"/>
                    <a:gd name="connsiteY1388" fmla="*/ 1942881 h 2168502"/>
                    <a:gd name="connsiteX1389" fmla="*/ 142015 w 1793182"/>
                    <a:gd name="connsiteY1389" fmla="*/ 1942622 h 2168502"/>
                    <a:gd name="connsiteX1390" fmla="*/ 141359 w 1793182"/>
                    <a:gd name="connsiteY1390" fmla="*/ 1942275 h 2168502"/>
                    <a:gd name="connsiteX1391" fmla="*/ 140692 w 1793182"/>
                    <a:gd name="connsiteY1391" fmla="*/ 1941606 h 2168502"/>
                    <a:gd name="connsiteX1392" fmla="*/ 140581 w 1793182"/>
                    <a:gd name="connsiteY1392" fmla="*/ 1941210 h 2168502"/>
                    <a:gd name="connsiteX1393" fmla="*/ 140445 w 1793182"/>
                    <a:gd name="connsiteY1393" fmla="*/ 1939700 h 2168502"/>
                    <a:gd name="connsiteX1394" fmla="*/ 140259 w 1793182"/>
                    <a:gd name="connsiteY1394" fmla="*/ 1939502 h 2168502"/>
                    <a:gd name="connsiteX1395" fmla="*/ 139913 w 1793182"/>
                    <a:gd name="connsiteY1395" fmla="*/ 1939477 h 2168502"/>
                    <a:gd name="connsiteX1396" fmla="*/ 139777 w 1793182"/>
                    <a:gd name="connsiteY1396" fmla="*/ 1939551 h 2168502"/>
                    <a:gd name="connsiteX1397" fmla="*/ 139715 w 1793182"/>
                    <a:gd name="connsiteY1397" fmla="*/ 1939812 h 2168502"/>
                    <a:gd name="connsiteX1398" fmla="*/ 139641 w 1793182"/>
                    <a:gd name="connsiteY1398" fmla="*/ 1940777 h 2168502"/>
                    <a:gd name="connsiteX1399" fmla="*/ 139406 w 1793182"/>
                    <a:gd name="connsiteY1399" fmla="*/ 1940864 h 2168502"/>
                    <a:gd name="connsiteX1400" fmla="*/ 139233 w 1793182"/>
                    <a:gd name="connsiteY1400" fmla="*/ 1940839 h 2168502"/>
                    <a:gd name="connsiteX1401" fmla="*/ 139048 w 1793182"/>
                    <a:gd name="connsiteY1401" fmla="*/ 1940554 h 2168502"/>
                    <a:gd name="connsiteX1402" fmla="*/ 138763 w 1793182"/>
                    <a:gd name="connsiteY1402" fmla="*/ 1939935 h 2168502"/>
                    <a:gd name="connsiteX1403" fmla="*/ 138665 w 1793182"/>
                    <a:gd name="connsiteY1403" fmla="*/ 1939490 h 2168502"/>
                    <a:gd name="connsiteX1404" fmla="*/ 138652 w 1793182"/>
                    <a:gd name="connsiteY1404" fmla="*/ 1939155 h 2168502"/>
                    <a:gd name="connsiteX1405" fmla="*/ 138763 w 1793182"/>
                    <a:gd name="connsiteY1405" fmla="*/ 1938648 h 2168502"/>
                    <a:gd name="connsiteX1406" fmla="*/ 139109 w 1793182"/>
                    <a:gd name="connsiteY1406" fmla="*/ 1938140 h 2168502"/>
                    <a:gd name="connsiteX1407" fmla="*/ 139678 w 1793182"/>
                    <a:gd name="connsiteY1407" fmla="*/ 1937509 h 2168502"/>
                    <a:gd name="connsiteX1408" fmla="*/ 139950 w 1793182"/>
                    <a:gd name="connsiteY1408" fmla="*/ 1936729 h 2168502"/>
                    <a:gd name="connsiteX1409" fmla="*/ 139456 w 1793182"/>
                    <a:gd name="connsiteY1409" fmla="*/ 1936531 h 2168502"/>
                    <a:gd name="connsiteX1410" fmla="*/ 137787 w 1793182"/>
                    <a:gd name="connsiteY1410" fmla="*/ 1936420 h 2168502"/>
                    <a:gd name="connsiteX1411" fmla="*/ 137169 w 1793182"/>
                    <a:gd name="connsiteY1411" fmla="*/ 1936667 h 2168502"/>
                    <a:gd name="connsiteX1412" fmla="*/ 136946 w 1793182"/>
                    <a:gd name="connsiteY1412" fmla="*/ 1936667 h 2168502"/>
                    <a:gd name="connsiteX1413" fmla="*/ 135722 w 1793182"/>
                    <a:gd name="connsiteY1413" fmla="*/ 1936259 h 2168502"/>
                    <a:gd name="connsiteX1414" fmla="*/ 133052 w 1793182"/>
                    <a:gd name="connsiteY1414" fmla="*/ 1935640 h 2168502"/>
                    <a:gd name="connsiteX1415" fmla="*/ 132150 w 1793182"/>
                    <a:gd name="connsiteY1415" fmla="*/ 1935281 h 2168502"/>
                    <a:gd name="connsiteX1416" fmla="*/ 131099 w 1793182"/>
                    <a:gd name="connsiteY1416" fmla="*/ 1935132 h 2168502"/>
                    <a:gd name="connsiteX1417" fmla="*/ 130642 w 1793182"/>
                    <a:gd name="connsiteY1417" fmla="*/ 1935145 h 2168502"/>
                    <a:gd name="connsiteX1418" fmla="*/ 130357 w 1793182"/>
                    <a:gd name="connsiteY1418" fmla="*/ 1935070 h 2168502"/>
                    <a:gd name="connsiteX1419" fmla="*/ 130110 w 1793182"/>
                    <a:gd name="connsiteY1419" fmla="*/ 1934501 h 2168502"/>
                    <a:gd name="connsiteX1420" fmla="*/ 129578 w 1793182"/>
                    <a:gd name="connsiteY1420" fmla="*/ 1932941 h 2168502"/>
                    <a:gd name="connsiteX1421" fmla="*/ 128923 w 1793182"/>
                    <a:gd name="connsiteY1421" fmla="*/ 1931963 h 2168502"/>
                    <a:gd name="connsiteX1422" fmla="*/ 128095 w 1793182"/>
                    <a:gd name="connsiteY1422" fmla="*/ 1930725 h 2168502"/>
                    <a:gd name="connsiteX1423" fmla="*/ 127613 w 1793182"/>
                    <a:gd name="connsiteY1423" fmla="*/ 1929698 h 2168502"/>
                    <a:gd name="connsiteX1424" fmla="*/ 127403 w 1793182"/>
                    <a:gd name="connsiteY1424" fmla="*/ 1929438 h 2168502"/>
                    <a:gd name="connsiteX1425" fmla="*/ 127279 w 1793182"/>
                    <a:gd name="connsiteY1425" fmla="*/ 1929153 h 2168502"/>
                    <a:gd name="connsiteX1426" fmla="*/ 127254 w 1793182"/>
                    <a:gd name="connsiteY1426" fmla="*/ 1928807 h 2168502"/>
                    <a:gd name="connsiteX1427" fmla="*/ 126747 w 1793182"/>
                    <a:gd name="connsiteY1427" fmla="*/ 1928361 h 2168502"/>
                    <a:gd name="connsiteX1428" fmla="*/ 126401 w 1793182"/>
                    <a:gd name="connsiteY1428" fmla="*/ 1928064 h 2168502"/>
                    <a:gd name="connsiteX1429" fmla="*/ 124485 w 1793182"/>
                    <a:gd name="connsiteY1429" fmla="*/ 1926281 h 2168502"/>
                    <a:gd name="connsiteX1430" fmla="*/ 122408 w 1793182"/>
                    <a:gd name="connsiteY1430" fmla="*/ 1924201 h 2168502"/>
                    <a:gd name="connsiteX1431" fmla="*/ 121568 w 1793182"/>
                    <a:gd name="connsiteY1431" fmla="*/ 1923261 h 2168502"/>
                    <a:gd name="connsiteX1432" fmla="*/ 121197 w 1793182"/>
                    <a:gd name="connsiteY1432" fmla="*/ 1923050 h 2168502"/>
                    <a:gd name="connsiteX1433" fmla="*/ 119763 w 1793182"/>
                    <a:gd name="connsiteY1433" fmla="*/ 1922382 h 2168502"/>
                    <a:gd name="connsiteX1434" fmla="*/ 116796 w 1793182"/>
                    <a:gd name="connsiteY1434" fmla="*/ 1921466 h 2168502"/>
                    <a:gd name="connsiteX1435" fmla="*/ 115436 w 1793182"/>
                    <a:gd name="connsiteY1435" fmla="*/ 1921094 h 2168502"/>
                    <a:gd name="connsiteX1436" fmla="*/ 112185 w 1793182"/>
                    <a:gd name="connsiteY1436" fmla="*/ 1920624 h 2168502"/>
                    <a:gd name="connsiteX1437" fmla="*/ 110454 w 1793182"/>
                    <a:gd name="connsiteY1437" fmla="*/ 1920092 h 2168502"/>
                    <a:gd name="connsiteX1438" fmla="*/ 108229 w 1793182"/>
                    <a:gd name="connsiteY1438" fmla="*/ 1919547 h 2168502"/>
                    <a:gd name="connsiteX1439" fmla="*/ 107932 w 1793182"/>
                    <a:gd name="connsiteY1439" fmla="*/ 1919522 h 2168502"/>
                    <a:gd name="connsiteX1440" fmla="*/ 106560 w 1793182"/>
                    <a:gd name="connsiteY1440" fmla="*/ 1919460 h 2168502"/>
                    <a:gd name="connsiteX1441" fmla="*/ 104756 w 1793182"/>
                    <a:gd name="connsiteY1441" fmla="*/ 1919671 h 2168502"/>
                    <a:gd name="connsiteX1442" fmla="*/ 104632 w 1793182"/>
                    <a:gd name="connsiteY1442" fmla="*/ 1919696 h 2168502"/>
                    <a:gd name="connsiteX1443" fmla="*/ 102592 w 1793182"/>
                    <a:gd name="connsiteY1443" fmla="*/ 1920178 h 2168502"/>
                    <a:gd name="connsiteX1444" fmla="*/ 99971 w 1793182"/>
                    <a:gd name="connsiteY1444" fmla="*/ 1920277 h 2168502"/>
                    <a:gd name="connsiteX1445" fmla="*/ 99267 w 1793182"/>
                    <a:gd name="connsiteY1445" fmla="*/ 1920302 h 2168502"/>
                    <a:gd name="connsiteX1446" fmla="*/ 96374 w 1793182"/>
                    <a:gd name="connsiteY1446" fmla="*/ 1920067 h 2168502"/>
                    <a:gd name="connsiteX1447" fmla="*/ 93988 w 1793182"/>
                    <a:gd name="connsiteY1447" fmla="*/ 1919609 h 2168502"/>
                    <a:gd name="connsiteX1448" fmla="*/ 90453 w 1793182"/>
                    <a:gd name="connsiteY1448" fmla="*/ 1918767 h 2168502"/>
                    <a:gd name="connsiteX1449" fmla="*/ 88289 w 1793182"/>
                    <a:gd name="connsiteY1449" fmla="*/ 1917950 h 2168502"/>
                    <a:gd name="connsiteX1450" fmla="*/ 86336 w 1793182"/>
                    <a:gd name="connsiteY1450" fmla="*/ 1917269 h 2168502"/>
                    <a:gd name="connsiteX1451" fmla="*/ 84457 w 1793182"/>
                    <a:gd name="connsiteY1451" fmla="*/ 1916366 h 2168502"/>
                    <a:gd name="connsiteX1452" fmla="*/ 84222 w 1793182"/>
                    <a:gd name="connsiteY1452" fmla="*/ 1916230 h 2168502"/>
                    <a:gd name="connsiteX1453" fmla="*/ 83888 w 1793182"/>
                    <a:gd name="connsiteY1453" fmla="*/ 1915920 h 2168502"/>
                    <a:gd name="connsiteX1454" fmla="*/ 83888 w 1793182"/>
                    <a:gd name="connsiteY1454" fmla="*/ 1915400 h 2168502"/>
                    <a:gd name="connsiteX1455" fmla="*/ 84111 w 1793182"/>
                    <a:gd name="connsiteY1455" fmla="*/ 1914657 h 2168502"/>
                    <a:gd name="connsiteX1456" fmla="*/ 85421 w 1793182"/>
                    <a:gd name="connsiteY1456" fmla="*/ 1913035 h 2168502"/>
                    <a:gd name="connsiteX1457" fmla="*/ 87016 w 1793182"/>
                    <a:gd name="connsiteY1457" fmla="*/ 1911117 h 2168502"/>
                    <a:gd name="connsiteX1458" fmla="*/ 88549 w 1793182"/>
                    <a:gd name="connsiteY1458" fmla="*/ 1909347 h 2168502"/>
                    <a:gd name="connsiteX1459" fmla="*/ 89859 w 1793182"/>
                    <a:gd name="connsiteY1459" fmla="*/ 1908171 h 2168502"/>
                    <a:gd name="connsiteX1460" fmla="*/ 90144 w 1793182"/>
                    <a:gd name="connsiteY1460" fmla="*/ 1907502 h 2168502"/>
                    <a:gd name="connsiteX1461" fmla="*/ 90156 w 1793182"/>
                    <a:gd name="connsiteY1461" fmla="*/ 1907056 h 2168502"/>
                    <a:gd name="connsiteX1462" fmla="*/ 89723 w 1793182"/>
                    <a:gd name="connsiteY1462" fmla="*/ 1906611 h 2168502"/>
                    <a:gd name="connsiteX1463" fmla="*/ 86905 w 1793182"/>
                    <a:gd name="connsiteY1463" fmla="*/ 1905930 h 2168502"/>
                    <a:gd name="connsiteX1464" fmla="*/ 81194 w 1793182"/>
                    <a:gd name="connsiteY1464" fmla="*/ 1904791 h 2168502"/>
                    <a:gd name="connsiteX1465" fmla="*/ 76138 w 1793182"/>
                    <a:gd name="connsiteY1465" fmla="*/ 1903875 h 2168502"/>
                    <a:gd name="connsiteX1466" fmla="*/ 73084 w 1793182"/>
                    <a:gd name="connsiteY1466" fmla="*/ 1903615 h 2168502"/>
                    <a:gd name="connsiteX1467" fmla="*/ 72021 w 1793182"/>
                    <a:gd name="connsiteY1467" fmla="*/ 1903479 h 2168502"/>
                    <a:gd name="connsiteX1468" fmla="*/ 64220 w 1793182"/>
                    <a:gd name="connsiteY1468" fmla="*/ 1901783 h 2168502"/>
                    <a:gd name="connsiteX1469" fmla="*/ 59164 w 1793182"/>
                    <a:gd name="connsiteY1469" fmla="*/ 1900805 h 2168502"/>
                    <a:gd name="connsiteX1470" fmla="*/ 56420 w 1793182"/>
                    <a:gd name="connsiteY1470" fmla="*/ 1900644 h 2168502"/>
                    <a:gd name="connsiteX1471" fmla="*/ 54183 w 1793182"/>
                    <a:gd name="connsiteY1471" fmla="*/ 1900632 h 2168502"/>
                    <a:gd name="connsiteX1472" fmla="*/ 48385 w 1793182"/>
                    <a:gd name="connsiteY1472" fmla="*/ 1900904 h 2168502"/>
                    <a:gd name="connsiteX1473" fmla="*/ 45640 w 1793182"/>
                    <a:gd name="connsiteY1473" fmla="*/ 1901040 h 2168502"/>
                    <a:gd name="connsiteX1474" fmla="*/ 43836 w 1793182"/>
                    <a:gd name="connsiteY1474" fmla="*/ 1901399 h 2168502"/>
                    <a:gd name="connsiteX1475" fmla="*/ 41882 w 1793182"/>
                    <a:gd name="connsiteY1475" fmla="*/ 1902142 h 2168502"/>
                    <a:gd name="connsiteX1476" fmla="*/ 40102 w 1793182"/>
                    <a:gd name="connsiteY1476" fmla="*/ 1902588 h 2168502"/>
                    <a:gd name="connsiteX1477" fmla="*/ 37098 w 1793182"/>
                    <a:gd name="connsiteY1477" fmla="*/ 1903083 h 2168502"/>
                    <a:gd name="connsiteX1478" fmla="*/ 34280 w 1793182"/>
                    <a:gd name="connsiteY1478" fmla="*/ 1903962 h 2168502"/>
                    <a:gd name="connsiteX1479" fmla="*/ 33192 w 1793182"/>
                    <a:gd name="connsiteY1479" fmla="*/ 1904482 h 2168502"/>
                    <a:gd name="connsiteX1480" fmla="*/ 32463 w 1793182"/>
                    <a:gd name="connsiteY1480" fmla="*/ 1904915 h 2168502"/>
                    <a:gd name="connsiteX1481" fmla="*/ 31807 w 1793182"/>
                    <a:gd name="connsiteY1481" fmla="*/ 1905732 h 2168502"/>
                    <a:gd name="connsiteX1482" fmla="*/ 31301 w 1793182"/>
                    <a:gd name="connsiteY1482" fmla="*/ 1906920 h 2168502"/>
                    <a:gd name="connsiteX1483" fmla="*/ 30645 w 1793182"/>
                    <a:gd name="connsiteY1483" fmla="*/ 1908691 h 2168502"/>
                    <a:gd name="connsiteX1484" fmla="*/ 29545 w 1793182"/>
                    <a:gd name="connsiteY1484" fmla="*/ 1910906 h 2168502"/>
                    <a:gd name="connsiteX1485" fmla="*/ 28754 w 1793182"/>
                    <a:gd name="connsiteY1485" fmla="*/ 1912169 h 2168502"/>
                    <a:gd name="connsiteX1486" fmla="*/ 28655 w 1793182"/>
                    <a:gd name="connsiteY1486" fmla="*/ 1912293 h 2168502"/>
                    <a:gd name="connsiteX1487" fmla="*/ 28173 w 1793182"/>
                    <a:gd name="connsiteY1487" fmla="*/ 1912912 h 2168502"/>
                    <a:gd name="connsiteX1488" fmla="*/ 27308 w 1793182"/>
                    <a:gd name="connsiteY1488" fmla="*/ 1913271 h 2168502"/>
                    <a:gd name="connsiteX1489" fmla="*/ 24563 w 1793182"/>
                    <a:gd name="connsiteY1489" fmla="*/ 1913556 h 2168502"/>
                    <a:gd name="connsiteX1490" fmla="*/ 21522 w 1793182"/>
                    <a:gd name="connsiteY1490" fmla="*/ 1913865 h 2168502"/>
                    <a:gd name="connsiteX1491" fmla="*/ 16676 w 1793182"/>
                    <a:gd name="connsiteY1491" fmla="*/ 1914150 h 2168502"/>
                    <a:gd name="connsiteX1492" fmla="*/ 12560 w 1793182"/>
                    <a:gd name="connsiteY1492" fmla="*/ 1914137 h 2168502"/>
                    <a:gd name="connsiteX1493" fmla="*/ 9444 w 1793182"/>
                    <a:gd name="connsiteY1493" fmla="*/ 1906982 h 2168502"/>
                    <a:gd name="connsiteX1494" fmla="*/ 7887 w 1793182"/>
                    <a:gd name="connsiteY1494" fmla="*/ 1901016 h 2168502"/>
                    <a:gd name="connsiteX1495" fmla="*/ 6898 w 1793182"/>
                    <a:gd name="connsiteY1495" fmla="*/ 1897685 h 2168502"/>
                    <a:gd name="connsiteX1496" fmla="*/ 5649 w 1793182"/>
                    <a:gd name="connsiteY1496" fmla="*/ 1895049 h 2168502"/>
                    <a:gd name="connsiteX1497" fmla="*/ 5056 w 1793182"/>
                    <a:gd name="connsiteY1497" fmla="*/ 1891286 h 2168502"/>
                    <a:gd name="connsiteX1498" fmla="*/ 3387 w 1793182"/>
                    <a:gd name="connsiteY1498" fmla="*/ 1887547 h 2168502"/>
                    <a:gd name="connsiteX1499" fmla="*/ 1854 w 1793182"/>
                    <a:gd name="connsiteY1499" fmla="*/ 1884081 h 2168502"/>
                    <a:gd name="connsiteX1500" fmla="*/ 0 w 1793182"/>
                    <a:gd name="connsiteY1500" fmla="*/ 1880503 h 2168502"/>
                    <a:gd name="connsiteX1501" fmla="*/ 185 w 1793182"/>
                    <a:gd name="connsiteY1501" fmla="*/ 1878424 h 2168502"/>
                    <a:gd name="connsiteX1502" fmla="*/ 1001 w 1793182"/>
                    <a:gd name="connsiteY1502" fmla="*/ 1876604 h 2168502"/>
                    <a:gd name="connsiteX1503" fmla="*/ 3399 w 1793182"/>
                    <a:gd name="connsiteY1503" fmla="*/ 1875415 h 2168502"/>
                    <a:gd name="connsiteX1504" fmla="*/ 6725 w 1793182"/>
                    <a:gd name="connsiteY1504" fmla="*/ 1873460 h 2168502"/>
                    <a:gd name="connsiteX1505" fmla="*/ 10780 w 1793182"/>
                    <a:gd name="connsiteY1505" fmla="*/ 1871046 h 2168502"/>
                    <a:gd name="connsiteX1506" fmla="*/ 15119 w 1793182"/>
                    <a:gd name="connsiteY1506" fmla="*/ 1869597 h 2168502"/>
                    <a:gd name="connsiteX1507" fmla="*/ 19322 w 1793182"/>
                    <a:gd name="connsiteY1507" fmla="*/ 1867047 h 2168502"/>
                    <a:gd name="connsiteX1508" fmla="*/ 22709 w 1793182"/>
                    <a:gd name="connsiteY1508" fmla="*/ 1865748 h 2168502"/>
                    <a:gd name="connsiteX1509" fmla="*/ 26640 w 1793182"/>
                    <a:gd name="connsiteY1509" fmla="*/ 1864448 h 2168502"/>
                    <a:gd name="connsiteX1510" fmla="*/ 29471 w 1793182"/>
                    <a:gd name="connsiteY1510" fmla="*/ 1861910 h 2168502"/>
                    <a:gd name="connsiteX1511" fmla="*/ 32005 w 1793182"/>
                    <a:gd name="connsiteY1511" fmla="*/ 1857144 h 2168502"/>
                    <a:gd name="connsiteX1512" fmla="*/ 34947 w 1793182"/>
                    <a:gd name="connsiteY1512" fmla="*/ 1851264 h 2168502"/>
                    <a:gd name="connsiteX1513" fmla="*/ 38421 w 1793182"/>
                    <a:gd name="connsiteY1513" fmla="*/ 1845372 h 2168502"/>
                    <a:gd name="connsiteX1514" fmla="*/ 41771 w 1793182"/>
                    <a:gd name="connsiteY1514" fmla="*/ 1839058 h 2168502"/>
                    <a:gd name="connsiteX1515" fmla="*/ 43774 w 1793182"/>
                    <a:gd name="connsiteY1515" fmla="*/ 1835840 h 2168502"/>
                    <a:gd name="connsiteX1516" fmla="*/ 48249 w 1793182"/>
                    <a:gd name="connsiteY1516" fmla="*/ 1826122 h 2168502"/>
                    <a:gd name="connsiteX1517" fmla="*/ 49052 w 1793182"/>
                    <a:gd name="connsiteY1517" fmla="*/ 1824662 h 2168502"/>
                    <a:gd name="connsiteX1518" fmla="*/ 51611 w 1793182"/>
                    <a:gd name="connsiteY1518" fmla="*/ 1820589 h 2168502"/>
                    <a:gd name="connsiteX1519" fmla="*/ 54022 w 1793182"/>
                    <a:gd name="connsiteY1519" fmla="*/ 1816937 h 2168502"/>
                    <a:gd name="connsiteX1520" fmla="*/ 56976 w 1793182"/>
                    <a:gd name="connsiteY1520" fmla="*/ 1811750 h 2168502"/>
                    <a:gd name="connsiteX1521" fmla="*/ 60067 w 1793182"/>
                    <a:gd name="connsiteY1521" fmla="*/ 1806563 h 2168502"/>
                    <a:gd name="connsiteX1522" fmla="*/ 62613 w 1793182"/>
                    <a:gd name="connsiteY1522" fmla="*/ 1801661 h 2168502"/>
                    <a:gd name="connsiteX1523" fmla="*/ 63392 w 1793182"/>
                    <a:gd name="connsiteY1523" fmla="*/ 1797749 h 2168502"/>
                    <a:gd name="connsiteX1524" fmla="*/ 64048 w 1793182"/>
                    <a:gd name="connsiteY1524" fmla="*/ 1794679 h 2168502"/>
                    <a:gd name="connsiteX1525" fmla="*/ 64023 w 1793182"/>
                    <a:gd name="connsiteY1525" fmla="*/ 1792030 h 2168502"/>
                    <a:gd name="connsiteX1526" fmla="*/ 63318 w 1793182"/>
                    <a:gd name="connsiteY1526" fmla="*/ 1789802 h 2168502"/>
                    <a:gd name="connsiteX1527" fmla="*/ 62329 w 1793182"/>
                    <a:gd name="connsiteY1527" fmla="*/ 1787165 h 2168502"/>
                    <a:gd name="connsiteX1528" fmla="*/ 60388 w 1793182"/>
                    <a:gd name="connsiteY1528" fmla="*/ 1783575 h 2168502"/>
                    <a:gd name="connsiteX1529" fmla="*/ 59276 w 1793182"/>
                    <a:gd name="connsiteY1529" fmla="*/ 1781917 h 2168502"/>
                    <a:gd name="connsiteX1530" fmla="*/ 58175 w 1793182"/>
                    <a:gd name="connsiteY1530" fmla="*/ 1781099 h 2168502"/>
                    <a:gd name="connsiteX1531" fmla="*/ 56395 w 1793182"/>
                    <a:gd name="connsiteY1531" fmla="*/ 1779861 h 2168502"/>
                    <a:gd name="connsiteX1532" fmla="*/ 54071 w 1793182"/>
                    <a:gd name="connsiteY1532" fmla="*/ 1779329 h 2168502"/>
                    <a:gd name="connsiteX1533" fmla="*/ 51747 w 1793182"/>
                    <a:gd name="connsiteY1533" fmla="*/ 1778933 h 2168502"/>
                    <a:gd name="connsiteX1534" fmla="*/ 50103 w 1793182"/>
                    <a:gd name="connsiteY1534" fmla="*/ 1778661 h 2168502"/>
                    <a:gd name="connsiteX1535" fmla="*/ 48867 w 1793182"/>
                    <a:gd name="connsiteY1535" fmla="*/ 1778129 h 2168502"/>
                    <a:gd name="connsiteX1536" fmla="*/ 48311 w 1793182"/>
                    <a:gd name="connsiteY1536" fmla="*/ 1777151 h 2168502"/>
                    <a:gd name="connsiteX1537" fmla="*/ 47890 w 1793182"/>
                    <a:gd name="connsiteY1537" fmla="*/ 1775764 h 2168502"/>
                    <a:gd name="connsiteX1538" fmla="*/ 47878 w 1793182"/>
                    <a:gd name="connsiteY1538" fmla="*/ 1774650 h 2168502"/>
                    <a:gd name="connsiteX1539" fmla="*/ 47866 w 1793182"/>
                    <a:gd name="connsiteY1539" fmla="*/ 1772979 h 2168502"/>
                    <a:gd name="connsiteX1540" fmla="*/ 49201 w 1793182"/>
                    <a:gd name="connsiteY1540" fmla="*/ 1770454 h 2168502"/>
                    <a:gd name="connsiteX1541" fmla="*/ 49324 w 1793182"/>
                    <a:gd name="connsiteY1541" fmla="*/ 1768498 h 2168502"/>
                    <a:gd name="connsiteX1542" fmla="*/ 49547 w 1793182"/>
                    <a:gd name="connsiteY1542" fmla="*/ 1764177 h 2168502"/>
                    <a:gd name="connsiteX1543" fmla="*/ 49534 w 1793182"/>
                    <a:gd name="connsiteY1543" fmla="*/ 1762642 h 2168502"/>
                    <a:gd name="connsiteX1544" fmla="*/ 49794 w 1793182"/>
                    <a:gd name="connsiteY1544" fmla="*/ 1760971 h 2168502"/>
                    <a:gd name="connsiteX1545" fmla="*/ 50734 w 1793182"/>
                    <a:gd name="connsiteY1545" fmla="*/ 1759288 h 2168502"/>
                    <a:gd name="connsiteX1546" fmla="*/ 52897 w 1793182"/>
                    <a:gd name="connsiteY1546" fmla="*/ 1757035 h 2168502"/>
                    <a:gd name="connsiteX1547" fmla="*/ 55060 w 1793182"/>
                    <a:gd name="connsiteY1547" fmla="*/ 1755339 h 2168502"/>
                    <a:gd name="connsiteX1548" fmla="*/ 57100 w 1793182"/>
                    <a:gd name="connsiteY1548" fmla="*/ 1754200 h 2168502"/>
                    <a:gd name="connsiteX1549" fmla="*/ 59684 w 1793182"/>
                    <a:gd name="connsiteY1549" fmla="*/ 1752640 h 2168502"/>
                    <a:gd name="connsiteX1550" fmla="*/ 61723 w 1793182"/>
                    <a:gd name="connsiteY1550" fmla="*/ 1751229 h 2168502"/>
                    <a:gd name="connsiteX1551" fmla="*/ 63479 w 1793182"/>
                    <a:gd name="connsiteY1551" fmla="*/ 1749954 h 2168502"/>
                    <a:gd name="connsiteX1552" fmla="*/ 65247 w 1793182"/>
                    <a:gd name="connsiteY1552" fmla="*/ 1748270 h 2168502"/>
                    <a:gd name="connsiteX1553" fmla="*/ 66446 w 1793182"/>
                    <a:gd name="connsiteY1553" fmla="*/ 1745881 h 2168502"/>
                    <a:gd name="connsiteX1554" fmla="*/ 67521 w 1793182"/>
                    <a:gd name="connsiteY1554" fmla="*/ 1743504 h 2168502"/>
                    <a:gd name="connsiteX1555" fmla="*/ 68325 w 1793182"/>
                    <a:gd name="connsiteY1555" fmla="*/ 1741127 h 2168502"/>
                    <a:gd name="connsiteX1556" fmla="*/ 69264 w 1793182"/>
                    <a:gd name="connsiteY1556" fmla="*/ 1740273 h 2168502"/>
                    <a:gd name="connsiteX1557" fmla="*/ 70364 w 1793182"/>
                    <a:gd name="connsiteY1557" fmla="*/ 1739989 h 2168502"/>
                    <a:gd name="connsiteX1558" fmla="*/ 72268 w 1793182"/>
                    <a:gd name="connsiteY1558" fmla="*/ 1739976 h 2168502"/>
                    <a:gd name="connsiteX1559" fmla="*/ 74864 w 1793182"/>
                    <a:gd name="connsiteY1559" fmla="*/ 1739531 h 2168502"/>
                    <a:gd name="connsiteX1560" fmla="*/ 76891 w 1793182"/>
                    <a:gd name="connsiteY1560" fmla="*/ 1737414 h 2168502"/>
                    <a:gd name="connsiteX1561" fmla="*/ 78424 w 1793182"/>
                    <a:gd name="connsiteY1561" fmla="*/ 1733811 h 2168502"/>
                    <a:gd name="connsiteX1562" fmla="*/ 79080 w 1793182"/>
                    <a:gd name="connsiteY1562" fmla="*/ 1731150 h 2168502"/>
                    <a:gd name="connsiteX1563" fmla="*/ 79747 w 1793182"/>
                    <a:gd name="connsiteY1563" fmla="*/ 1728501 h 2168502"/>
                    <a:gd name="connsiteX1564" fmla="*/ 80674 w 1793182"/>
                    <a:gd name="connsiteY1564" fmla="*/ 1725703 h 2168502"/>
                    <a:gd name="connsiteX1565" fmla="*/ 82022 w 1793182"/>
                    <a:gd name="connsiteY1565" fmla="*/ 1723599 h 2168502"/>
                    <a:gd name="connsiteX1566" fmla="*/ 83913 w 1793182"/>
                    <a:gd name="connsiteY1566" fmla="*/ 1721494 h 2168502"/>
                    <a:gd name="connsiteX1567" fmla="*/ 85088 w 1793182"/>
                    <a:gd name="connsiteY1567" fmla="*/ 1719773 h 2168502"/>
                    <a:gd name="connsiteX1568" fmla="*/ 86472 w 1793182"/>
                    <a:gd name="connsiteY1568" fmla="*/ 1716728 h 2168502"/>
                    <a:gd name="connsiteX1569" fmla="*/ 87684 w 1793182"/>
                    <a:gd name="connsiteY1569" fmla="*/ 1715045 h 2168502"/>
                    <a:gd name="connsiteX1570" fmla="*/ 89451 w 1793182"/>
                    <a:gd name="connsiteY1570" fmla="*/ 1712928 h 2168502"/>
                    <a:gd name="connsiteX1571" fmla="*/ 90811 w 1793182"/>
                    <a:gd name="connsiteY1571" fmla="*/ 1711665 h 2168502"/>
                    <a:gd name="connsiteX1572" fmla="*/ 92567 w 1793182"/>
                    <a:gd name="connsiteY1572" fmla="*/ 1709140 h 2168502"/>
                    <a:gd name="connsiteX1573" fmla="*/ 94050 w 1793182"/>
                    <a:gd name="connsiteY1573" fmla="*/ 1706615 h 2168502"/>
                    <a:gd name="connsiteX1574" fmla="*/ 95125 w 1793182"/>
                    <a:gd name="connsiteY1574" fmla="*/ 1704523 h 2168502"/>
                    <a:gd name="connsiteX1575" fmla="*/ 96337 w 1793182"/>
                    <a:gd name="connsiteY1575" fmla="*/ 1702691 h 2168502"/>
                    <a:gd name="connsiteX1576" fmla="*/ 97425 w 1793182"/>
                    <a:gd name="connsiteY1576" fmla="*/ 1701155 h 2168502"/>
                    <a:gd name="connsiteX1577" fmla="*/ 99057 w 1793182"/>
                    <a:gd name="connsiteY1577" fmla="*/ 1700017 h 2168502"/>
                    <a:gd name="connsiteX1578" fmla="*/ 101640 w 1793182"/>
                    <a:gd name="connsiteY1578" fmla="*/ 1698742 h 2168502"/>
                    <a:gd name="connsiteX1579" fmla="*/ 104644 w 1793182"/>
                    <a:gd name="connsiteY1579" fmla="*/ 1697603 h 2168502"/>
                    <a:gd name="connsiteX1580" fmla="*/ 107784 w 1793182"/>
                    <a:gd name="connsiteY1580" fmla="*/ 1696736 h 2168502"/>
                    <a:gd name="connsiteX1581" fmla="*/ 110096 w 1793182"/>
                    <a:gd name="connsiteY1581" fmla="*/ 1695325 h 2168502"/>
                    <a:gd name="connsiteX1582" fmla="*/ 112692 w 1793182"/>
                    <a:gd name="connsiteY1582" fmla="*/ 1694050 h 2168502"/>
                    <a:gd name="connsiteX1583" fmla="*/ 113916 w 1793182"/>
                    <a:gd name="connsiteY1583" fmla="*/ 1692924 h 2168502"/>
                    <a:gd name="connsiteX1584" fmla="*/ 114447 w 1793182"/>
                    <a:gd name="connsiteY1584" fmla="*/ 1691661 h 2168502"/>
                    <a:gd name="connsiteX1585" fmla="*/ 114979 w 1793182"/>
                    <a:gd name="connsiteY1585" fmla="*/ 1689705 h 2168502"/>
                    <a:gd name="connsiteX1586" fmla="*/ 115276 w 1793182"/>
                    <a:gd name="connsiteY1586" fmla="*/ 1686932 h 2168502"/>
                    <a:gd name="connsiteX1587" fmla="*/ 115795 w 1793182"/>
                    <a:gd name="connsiteY1587" fmla="*/ 1683998 h 2168502"/>
                    <a:gd name="connsiteX1588" fmla="*/ 117019 w 1793182"/>
                    <a:gd name="connsiteY1588" fmla="*/ 1681894 h 2168502"/>
                    <a:gd name="connsiteX1589" fmla="*/ 119182 w 1793182"/>
                    <a:gd name="connsiteY1589" fmla="*/ 1678675 h 2168502"/>
                    <a:gd name="connsiteX1590" fmla="*/ 120937 w 1793182"/>
                    <a:gd name="connsiteY1590" fmla="*/ 1674899 h 2168502"/>
                    <a:gd name="connsiteX1591" fmla="*/ 122285 w 1793182"/>
                    <a:gd name="connsiteY1591" fmla="*/ 1672238 h 2168502"/>
                    <a:gd name="connsiteX1592" fmla="*/ 123768 w 1793182"/>
                    <a:gd name="connsiteY1592" fmla="*/ 1669713 h 2168502"/>
                    <a:gd name="connsiteX1593" fmla="*/ 125388 w 1793182"/>
                    <a:gd name="connsiteY1593" fmla="*/ 1666630 h 2168502"/>
                    <a:gd name="connsiteX1594" fmla="*/ 126871 w 1793182"/>
                    <a:gd name="connsiteY1594" fmla="*/ 1663969 h 2168502"/>
                    <a:gd name="connsiteX1595" fmla="*/ 127403 w 1793182"/>
                    <a:gd name="connsiteY1595" fmla="*/ 1661741 h 2168502"/>
                    <a:gd name="connsiteX1596" fmla="*/ 127526 w 1793182"/>
                    <a:gd name="connsiteY1596" fmla="*/ 1659921 h 2168502"/>
                    <a:gd name="connsiteX1597" fmla="*/ 126970 w 1793182"/>
                    <a:gd name="connsiteY1597" fmla="*/ 1658819 h 2168502"/>
                    <a:gd name="connsiteX1598" fmla="*/ 126278 w 1793182"/>
                    <a:gd name="connsiteY1598" fmla="*/ 1657841 h 2168502"/>
                    <a:gd name="connsiteX1599" fmla="*/ 125722 w 1793182"/>
                    <a:gd name="connsiteY1599" fmla="*/ 1656455 h 2168502"/>
                    <a:gd name="connsiteX1600" fmla="*/ 124881 w 1793182"/>
                    <a:gd name="connsiteY1600" fmla="*/ 1653954 h 2168502"/>
                    <a:gd name="connsiteX1601" fmla="*/ 124584 w 1793182"/>
                    <a:gd name="connsiteY1601" fmla="*/ 1651169 h 2168502"/>
                    <a:gd name="connsiteX1602" fmla="*/ 124967 w 1793182"/>
                    <a:gd name="connsiteY1602" fmla="*/ 1646564 h 2168502"/>
                    <a:gd name="connsiteX1603" fmla="*/ 125066 w 1793182"/>
                    <a:gd name="connsiteY1603" fmla="*/ 1642516 h 2168502"/>
                    <a:gd name="connsiteX1604" fmla="*/ 126006 w 1793182"/>
                    <a:gd name="connsiteY1604" fmla="*/ 1639718 h 2168502"/>
                    <a:gd name="connsiteX1605" fmla="*/ 127353 w 1793182"/>
                    <a:gd name="connsiteY1605" fmla="*/ 1637057 h 2168502"/>
                    <a:gd name="connsiteX1606" fmla="*/ 130023 w 1793182"/>
                    <a:gd name="connsiteY1606" fmla="*/ 1631486 h 2168502"/>
                    <a:gd name="connsiteX1607" fmla="*/ 131915 w 1793182"/>
                    <a:gd name="connsiteY1607" fmla="*/ 1628404 h 2168502"/>
                    <a:gd name="connsiteX1608" fmla="*/ 132459 w 1793182"/>
                    <a:gd name="connsiteY1608" fmla="*/ 1626027 h 2168502"/>
                    <a:gd name="connsiteX1609" fmla="*/ 132298 w 1793182"/>
                    <a:gd name="connsiteY1609" fmla="*/ 1622970 h 2168502"/>
                    <a:gd name="connsiteX1610" fmla="*/ 131729 w 1793182"/>
                    <a:gd name="connsiteY1610" fmla="*/ 1621434 h 2168502"/>
                    <a:gd name="connsiteX1611" fmla="*/ 130901 w 1793182"/>
                    <a:gd name="connsiteY1611" fmla="*/ 1621162 h 2168502"/>
                    <a:gd name="connsiteX1612" fmla="*/ 129257 w 1793182"/>
                    <a:gd name="connsiteY1612" fmla="*/ 1620902 h 2168502"/>
                    <a:gd name="connsiteX1613" fmla="*/ 127477 w 1793182"/>
                    <a:gd name="connsiteY1613" fmla="*/ 1621335 h 2168502"/>
                    <a:gd name="connsiteX1614" fmla="*/ 125561 w 1793182"/>
                    <a:gd name="connsiteY1614" fmla="*/ 1622326 h 2168502"/>
                    <a:gd name="connsiteX1615" fmla="*/ 122841 w 1793182"/>
                    <a:gd name="connsiteY1615" fmla="*/ 1624022 h 2168502"/>
                    <a:gd name="connsiteX1616" fmla="*/ 120530 w 1793182"/>
                    <a:gd name="connsiteY1616" fmla="*/ 1626398 h 2168502"/>
                    <a:gd name="connsiteX1617" fmla="*/ 118205 w 1793182"/>
                    <a:gd name="connsiteY1617" fmla="*/ 1628651 h 2168502"/>
                    <a:gd name="connsiteX1618" fmla="*/ 115758 w 1793182"/>
                    <a:gd name="connsiteY1618" fmla="*/ 1630768 h 2168502"/>
                    <a:gd name="connsiteX1619" fmla="*/ 113446 w 1793182"/>
                    <a:gd name="connsiteY1619" fmla="*/ 1632600 h 2168502"/>
                    <a:gd name="connsiteX1620" fmla="*/ 112358 w 1793182"/>
                    <a:gd name="connsiteY1620" fmla="*/ 1633863 h 2168502"/>
                    <a:gd name="connsiteX1621" fmla="*/ 111678 w 1793182"/>
                    <a:gd name="connsiteY1621" fmla="*/ 1634568 h 2168502"/>
                    <a:gd name="connsiteX1622" fmla="*/ 110578 w 1793182"/>
                    <a:gd name="connsiteY1622" fmla="*/ 1635126 h 2168502"/>
                    <a:gd name="connsiteX1623" fmla="*/ 109206 w 1793182"/>
                    <a:gd name="connsiteY1623" fmla="*/ 1635287 h 2168502"/>
                    <a:gd name="connsiteX1624" fmla="*/ 108118 w 1793182"/>
                    <a:gd name="connsiteY1624" fmla="*/ 1634878 h 2168502"/>
                    <a:gd name="connsiteX1625" fmla="*/ 107413 w 1793182"/>
                    <a:gd name="connsiteY1625" fmla="*/ 1634036 h 2168502"/>
                    <a:gd name="connsiteX1626" fmla="*/ 106857 w 1793182"/>
                    <a:gd name="connsiteY1626" fmla="*/ 1632650 h 2168502"/>
                    <a:gd name="connsiteX1627" fmla="*/ 106845 w 1793182"/>
                    <a:gd name="connsiteY1627" fmla="*/ 1630558 h 2168502"/>
                    <a:gd name="connsiteX1628" fmla="*/ 106956 w 1793182"/>
                    <a:gd name="connsiteY1628" fmla="*/ 1627215 h 2168502"/>
                    <a:gd name="connsiteX1629" fmla="*/ 106783 w 1793182"/>
                    <a:gd name="connsiteY1629" fmla="*/ 1623724 h 2168502"/>
                    <a:gd name="connsiteX1630" fmla="*/ 105262 w 1793182"/>
                    <a:gd name="connsiteY1630" fmla="*/ 1621645 h 2168502"/>
                    <a:gd name="connsiteX1631" fmla="*/ 103593 w 1793182"/>
                    <a:gd name="connsiteY1631" fmla="*/ 1618872 h 2168502"/>
                    <a:gd name="connsiteX1632" fmla="*/ 102357 w 1793182"/>
                    <a:gd name="connsiteY1632" fmla="*/ 1618191 h 2168502"/>
                    <a:gd name="connsiteX1633" fmla="*/ 100837 w 1793182"/>
                    <a:gd name="connsiteY1633" fmla="*/ 1617646 h 2168502"/>
                    <a:gd name="connsiteX1634" fmla="*/ 98228 w 1793182"/>
                    <a:gd name="connsiteY1634" fmla="*/ 1617671 h 2168502"/>
                    <a:gd name="connsiteX1635" fmla="*/ 95484 w 1793182"/>
                    <a:gd name="connsiteY1635" fmla="*/ 1617696 h 2168502"/>
                    <a:gd name="connsiteX1636" fmla="*/ 94384 w 1793182"/>
                    <a:gd name="connsiteY1636" fmla="*/ 1616866 h 2168502"/>
                    <a:gd name="connsiteX1637" fmla="*/ 94235 w 1793182"/>
                    <a:gd name="connsiteY1637" fmla="*/ 1615752 h 2168502"/>
                    <a:gd name="connsiteX1638" fmla="*/ 93951 w 1793182"/>
                    <a:gd name="connsiteY1638" fmla="*/ 1614081 h 2168502"/>
                    <a:gd name="connsiteX1639" fmla="*/ 94891 w 1793182"/>
                    <a:gd name="connsiteY1639" fmla="*/ 1611977 h 2168502"/>
                    <a:gd name="connsiteX1640" fmla="*/ 95978 w 1793182"/>
                    <a:gd name="connsiteY1640" fmla="*/ 1610430 h 2168502"/>
                    <a:gd name="connsiteX1641" fmla="*/ 97610 w 1793182"/>
                    <a:gd name="connsiteY1641" fmla="*/ 1608473 h 2168502"/>
                    <a:gd name="connsiteX1642" fmla="*/ 100330 w 1793182"/>
                    <a:gd name="connsiteY1642" fmla="*/ 1605936 h 2168502"/>
                    <a:gd name="connsiteX1643" fmla="*/ 102098 w 1793182"/>
                    <a:gd name="connsiteY1643" fmla="*/ 1603683 h 2168502"/>
                    <a:gd name="connsiteX1644" fmla="*/ 102901 w 1793182"/>
                    <a:gd name="connsiteY1644" fmla="*/ 1601591 h 2168502"/>
                    <a:gd name="connsiteX1645" fmla="*/ 102468 w 1793182"/>
                    <a:gd name="connsiteY1645" fmla="*/ 1599226 h 2168502"/>
                    <a:gd name="connsiteX1646" fmla="*/ 100132 w 1793182"/>
                    <a:gd name="connsiteY1646" fmla="*/ 1593581 h 2168502"/>
                    <a:gd name="connsiteX1647" fmla="*/ 98970 w 1793182"/>
                    <a:gd name="connsiteY1647" fmla="*/ 1591861 h 2168502"/>
                    <a:gd name="connsiteX1648" fmla="*/ 97993 w 1793182"/>
                    <a:gd name="connsiteY1648" fmla="*/ 1590054 h 2168502"/>
                    <a:gd name="connsiteX1649" fmla="*/ 94643 w 1793182"/>
                    <a:gd name="connsiteY1649" fmla="*/ 1585510 h 2168502"/>
                    <a:gd name="connsiteX1650" fmla="*/ 90613 w 1793182"/>
                    <a:gd name="connsiteY1650" fmla="*/ 1581215 h 2168502"/>
                    <a:gd name="connsiteX1651" fmla="*/ 88265 w 1793182"/>
                    <a:gd name="connsiteY1651" fmla="*/ 1579284 h 2168502"/>
                    <a:gd name="connsiteX1652" fmla="*/ 86880 w 1793182"/>
                    <a:gd name="connsiteY1652" fmla="*/ 1578330 h 2168502"/>
                    <a:gd name="connsiteX1653" fmla="*/ 85372 w 1793182"/>
                    <a:gd name="connsiteY1653" fmla="*/ 1578058 h 2168502"/>
                    <a:gd name="connsiteX1654" fmla="*/ 84136 w 1793182"/>
                    <a:gd name="connsiteY1654" fmla="*/ 1578070 h 2168502"/>
                    <a:gd name="connsiteX1655" fmla="*/ 82627 w 1793182"/>
                    <a:gd name="connsiteY1655" fmla="*/ 1579061 h 2168502"/>
                    <a:gd name="connsiteX1656" fmla="*/ 81132 w 1793182"/>
                    <a:gd name="connsiteY1656" fmla="*/ 1580744 h 2168502"/>
                    <a:gd name="connsiteX1657" fmla="*/ 79228 w 1793182"/>
                    <a:gd name="connsiteY1657" fmla="*/ 1582440 h 2168502"/>
                    <a:gd name="connsiteX1658" fmla="*/ 77732 w 1793182"/>
                    <a:gd name="connsiteY1658" fmla="*/ 1583852 h 2168502"/>
                    <a:gd name="connsiteX1659" fmla="*/ 75544 w 1793182"/>
                    <a:gd name="connsiteY1659" fmla="*/ 1584842 h 2168502"/>
                    <a:gd name="connsiteX1660" fmla="*/ 74036 w 1793182"/>
                    <a:gd name="connsiteY1660" fmla="*/ 1585003 h 2168502"/>
                    <a:gd name="connsiteX1661" fmla="*/ 72651 w 1793182"/>
                    <a:gd name="connsiteY1661" fmla="*/ 1584309 h 2168502"/>
                    <a:gd name="connsiteX1662" fmla="*/ 71959 w 1793182"/>
                    <a:gd name="connsiteY1662" fmla="*/ 1583208 h 2168502"/>
                    <a:gd name="connsiteX1663" fmla="*/ 71390 w 1793182"/>
                    <a:gd name="connsiteY1663" fmla="*/ 1581264 h 2168502"/>
                    <a:gd name="connsiteX1664" fmla="*/ 71366 w 1793182"/>
                    <a:gd name="connsiteY1664" fmla="*/ 1577910 h 2168502"/>
                    <a:gd name="connsiteX1665" fmla="*/ 71465 w 1793182"/>
                    <a:gd name="connsiteY1665" fmla="*/ 1574010 h 2168502"/>
                    <a:gd name="connsiteX1666" fmla="*/ 71551 w 1793182"/>
                    <a:gd name="connsiteY1666" fmla="*/ 1568848 h 2168502"/>
                    <a:gd name="connsiteX1667" fmla="*/ 71662 w 1793182"/>
                    <a:gd name="connsiteY1667" fmla="*/ 1566199 h 2168502"/>
                    <a:gd name="connsiteX1668" fmla="*/ 72330 w 1793182"/>
                    <a:gd name="connsiteY1668" fmla="*/ 1563253 h 2168502"/>
                    <a:gd name="connsiteX1669" fmla="*/ 73443 w 1793182"/>
                    <a:gd name="connsiteY1669" fmla="*/ 1560381 h 2168502"/>
                    <a:gd name="connsiteX1670" fmla="*/ 74877 w 1793182"/>
                    <a:gd name="connsiteY1670" fmla="*/ 1557521 h 2168502"/>
                    <a:gd name="connsiteX1671" fmla="*/ 76508 w 1793182"/>
                    <a:gd name="connsiteY1671" fmla="*/ 1555689 h 2168502"/>
                    <a:gd name="connsiteX1672" fmla="*/ 78412 w 1793182"/>
                    <a:gd name="connsiteY1672" fmla="*/ 1553300 h 2168502"/>
                    <a:gd name="connsiteX1673" fmla="*/ 80044 w 1793182"/>
                    <a:gd name="connsiteY1673" fmla="*/ 1550638 h 2168502"/>
                    <a:gd name="connsiteX1674" fmla="*/ 80847 w 1793182"/>
                    <a:gd name="connsiteY1674" fmla="*/ 1548249 h 2168502"/>
                    <a:gd name="connsiteX1675" fmla="*/ 81886 w 1793182"/>
                    <a:gd name="connsiteY1675" fmla="*/ 1541305 h 2168502"/>
                    <a:gd name="connsiteX1676" fmla="*/ 81824 w 1793182"/>
                    <a:gd name="connsiteY1676" fmla="*/ 1534199 h 2168502"/>
                    <a:gd name="connsiteX1677" fmla="*/ 81775 w 1793182"/>
                    <a:gd name="connsiteY1677" fmla="*/ 1529866 h 2168502"/>
                    <a:gd name="connsiteX1678" fmla="*/ 82145 w 1793182"/>
                    <a:gd name="connsiteY1678" fmla="*/ 1524704 h 2168502"/>
                    <a:gd name="connsiteX1679" fmla="*/ 83444 w 1793182"/>
                    <a:gd name="connsiteY1679" fmla="*/ 1518738 h 2168502"/>
                    <a:gd name="connsiteX1680" fmla="*/ 82479 w 1793182"/>
                    <a:gd name="connsiteY1680" fmla="*/ 1514653 h 2168502"/>
                    <a:gd name="connsiteX1681" fmla="*/ 80266 w 1793182"/>
                    <a:gd name="connsiteY1681" fmla="*/ 1511199 h 2168502"/>
                    <a:gd name="connsiteX1682" fmla="*/ 79933 w 1793182"/>
                    <a:gd name="connsiteY1682" fmla="*/ 1508686 h 2168502"/>
                    <a:gd name="connsiteX1683" fmla="*/ 81466 w 1793182"/>
                    <a:gd name="connsiteY1683" fmla="*/ 1505517 h 2168502"/>
                    <a:gd name="connsiteX1684" fmla="*/ 83320 w 1793182"/>
                    <a:gd name="connsiteY1684" fmla="*/ 1504873 h 2168502"/>
                    <a:gd name="connsiteX1685" fmla="*/ 85805 w 1793182"/>
                    <a:gd name="connsiteY1685" fmla="*/ 1504217 h 2168502"/>
                    <a:gd name="connsiteX1686" fmla="*/ 87980 w 1793182"/>
                    <a:gd name="connsiteY1686" fmla="*/ 1503883 h 2168502"/>
                    <a:gd name="connsiteX1687" fmla="*/ 90106 w 1793182"/>
                    <a:gd name="connsiteY1687" fmla="*/ 1498498 h 2168502"/>
                    <a:gd name="connsiteX1688" fmla="*/ 91009 w 1793182"/>
                    <a:gd name="connsiteY1688" fmla="*/ 1494029 h 2168502"/>
                    <a:gd name="connsiteX1689" fmla="*/ 92851 w 1793182"/>
                    <a:gd name="connsiteY1689" fmla="*/ 1492172 h 2168502"/>
                    <a:gd name="connsiteX1690" fmla="*/ 94396 w 1793182"/>
                    <a:gd name="connsiteY1690" fmla="*/ 1489956 h 2168502"/>
                    <a:gd name="connsiteX1691" fmla="*/ 96065 w 1793182"/>
                    <a:gd name="connsiteY1691" fmla="*/ 1488347 h 2168502"/>
                    <a:gd name="connsiteX1692" fmla="*/ 98723 w 1793182"/>
                    <a:gd name="connsiteY1692" fmla="*/ 1486131 h 2168502"/>
                    <a:gd name="connsiteX1693" fmla="*/ 102122 w 1793182"/>
                    <a:gd name="connsiteY1693" fmla="*/ 1484212 h 2168502"/>
                    <a:gd name="connsiteX1694" fmla="*/ 105238 w 1793182"/>
                    <a:gd name="connsiteY1694" fmla="*/ 1483234 h 2168502"/>
                    <a:gd name="connsiteX1695" fmla="*/ 109268 w 1793182"/>
                    <a:gd name="connsiteY1695" fmla="*/ 1481947 h 2168502"/>
                    <a:gd name="connsiteX1696" fmla="*/ 111122 w 1793182"/>
                    <a:gd name="connsiteY1696" fmla="*/ 1479719 h 2168502"/>
                    <a:gd name="connsiteX1697" fmla="*/ 113298 w 1793182"/>
                    <a:gd name="connsiteY1697" fmla="*/ 1479075 h 2168502"/>
                    <a:gd name="connsiteX1698" fmla="*/ 118589 w 1793182"/>
                    <a:gd name="connsiteY1698" fmla="*/ 1478394 h 2168502"/>
                    <a:gd name="connsiteX1699" fmla="*/ 121691 w 1793182"/>
                    <a:gd name="connsiteY1699" fmla="*/ 1476797 h 2168502"/>
                    <a:gd name="connsiteX1700" fmla="*/ 123842 w 1793182"/>
                    <a:gd name="connsiteY1700" fmla="*/ 1473938 h 2168502"/>
                    <a:gd name="connsiteX1701" fmla="*/ 125684 w 1793182"/>
                    <a:gd name="connsiteY1701" fmla="*/ 1471091 h 2168502"/>
                    <a:gd name="connsiteX1702" fmla="*/ 127848 w 1793182"/>
                    <a:gd name="connsiteY1702" fmla="*/ 1467612 h 2168502"/>
                    <a:gd name="connsiteX1703" fmla="*/ 130011 w 1793182"/>
                    <a:gd name="connsiteY1703" fmla="*/ 1465384 h 2168502"/>
                    <a:gd name="connsiteX1704" fmla="*/ 132484 w 1793182"/>
                    <a:gd name="connsiteY1704" fmla="*/ 1463478 h 2168502"/>
                    <a:gd name="connsiteX1705" fmla="*/ 134338 w 1793182"/>
                    <a:gd name="connsiteY1705" fmla="*/ 1461881 h 2168502"/>
                    <a:gd name="connsiteX1706" fmla="*/ 136514 w 1793182"/>
                    <a:gd name="connsiteY1706" fmla="*/ 1461237 h 2168502"/>
                    <a:gd name="connsiteX1707" fmla="*/ 138380 w 1793182"/>
                    <a:gd name="connsiteY1707" fmla="*/ 1459640 h 2168502"/>
                    <a:gd name="connsiteX1708" fmla="*/ 139913 w 1793182"/>
                    <a:gd name="connsiteY1708" fmla="*/ 1456483 h 2168502"/>
                    <a:gd name="connsiteX1709" fmla="*/ 142373 w 1793182"/>
                    <a:gd name="connsiteY1709" fmla="*/ 1451420 h 2168502"/>
                    <a:gd name="connsiteX1710" fmla="*/ 145130 w 1793182"/>
                    <a:gd name="connsiteY1710" fmla="*/ 1445416 h 2168502"/>
                    <a:gd name="connsiteX1711" fmla="*/ 145735 w 1793182"/>
                    <a:gd name="connsiteY1711" fmla="*/ 1442879 h 2168502"/>
                    <a:gd name="connsiteX1712" fmla="*/ 152226 w 1793182"/>
                    <a:gd name="connsiteY1712" fmla="*/ 1427813 h 2168502"/>
                    <a:gd name="connsiteX1713" fmla="*/ 158184 w 1793182"/>
                    <a:gd name="connsiteY1713" fmla="*/ 1422775 h 2168502"/>
                    <a:gd name="connsiteX1714" fmla="*/ 164612 w 1793182"/>
                    <a:gd name="connsiteY1714" fmla="*/ 1415001 h 2168502"/>
                    <a:gd name="connsiteX1715" fmla="*/ 169001 w 1793182"/>
                    <a:gd name="connsiteY1715" fmla="*/ 1409492 h 2168502"/>
                    <a:gd name="connsiteX1716" fmla="*/ 174477 w 1793182"/>
                    <a:gd name="connsiteY1716" fmla="*/ 1393127 h 2168502"/>
                    <a:gd name="connsiteX1717" fmla="*/ 176739 w 1793182"/>
                    <a:gd name="connsiteY1717" fmla="*/ 1384140 h 2168502"/>
                    <a:gd name="connsiteX1718" fmla="*/ 177864 w 1793182"/>
                    <a:gd name="connsiteY1718" fmla="*/ 1379647 h 2168502"/>
                    <a:gd name="connsiteX1719" fmla="*/ 182797 w 1793182"/>
                    <a:gd name="connsiteY1719" fmla="*/ 1368988 h 2168502"/>
                    <a:gd name="connsiteX1720" fmla="*/ 183267 w 1793182"/>
                    <a:gd name="connsiteY1720" fmla="*/ 1367886 h 2168502"/>
                    <a:gd name="connsiteX1721" fmla="*/ 183996 w 1793182"/>
                    <a:gd name="connsiteY1721" fmla="*/ 1366871 h 2168502"/>
                    <a:gd name="connsiteX1722" fmla="*/ 184997 w 1793182"/>
                    <a:gd name="connsiteY1722" fmla="*/ 1365497 h 2168502"/>
                    <a:gd name="connsiteX1723" fmla="*/ 187828 w 1793182"/>
                    <a:gd name="connsiteY1723" fmla="*/ 1363579 h 2168502"/>
                    <a:gd name="connsiteX1724" fmla="*/ 189658 w 1793182"/>
                    <a:gd name="connsiteY1724" fmla="*/ 1362031 h 2168502"/>
                    <a:gd name="connsiteX1725" fmla="*/ 190844 w 1793182"/>
                    <a:gd name="connsiteY1725" fmla="*/ 1360558 h 2168502"/>
                    <a:gd name="connsiteX1726" fmla="*/ 191759 w 1793182"/>
                    <a:gd name="connsiteY1726" fmla="*/ 1359283 h 2168502"/>
                    <a:gd name="connsiteX1727" fmla="*/ 192686 w 1793182"/>
                    <a:gd name="connsiteY1727" fmla="*/ 1357451 h 2168502"/>
                    <a:gd name="connsiteX1728" fmla="*/ 193873 w 1793182"/>
                    <a:gd name="connsiteY1728" fmla="*/ 1355805 h 2168502"/>
                    <a:gd name="connsiteX1729" fmla="*/ 194788 w 1793182"/>
                    <a:gd name="connsiteY1729" fmla="*/ 1353873 h 2168502"/>
                    <a:gd name="connsiteX1730" fmla="*/ 195431 w 1793182"/>
                    <a:gd name="connsiteY1730" fmla="*/ 1351769 h 2168502"/>
                    <a:gd name="connsiteX1731" fmla="*/ 196469 w 1793182"/>
                    <a:gd name="connsiteY1731" fmla="*/ 1348761 h 2168502"/>
                    <a:gd name="connsiteX1732" fmla="*/ 196840 w 1793182"/>
                    <a:gd name="connsiteY1732" fmla="*/ 1346644 h 2168502"/>
                    <a:gd name="connsiteX1733" fmla="*/ 197124 w 1793182"/>
                    <a:gd name="connsiteY1733" fmla="*/ 1343797 h 2168502"/>
                    <a:gd name="connsiteX1734" fmla="*/ 196679 w 1793182"/>
                    <a:gd name="connsiteY1734" fmla="*/ 1340863 h 2168502"/>
                    <a:gd name="connsiteX1735" fmla="*/ 196321 w 1793182"/>
                    <a:gd name="connsiteY1735" fmla="*/ 1338560 h 2168502"/>
                    <a:gd name="connsiteX1736" fmla="*/ 196333 w 1793182"/>
                    <a:gd name="connsiteY1736" fmla="*/ 1335069 h 2168502"/>
                    <a:gd name="connsiteX1737" fmla="*/ 196531 w 1793182"/>
                    <a:gd name="connsiteY1737" fmla="*/ 1332309 h 2168502"/>
                    <a:gd name="connsiteX1738" fmla="*/ 197087 w 1793182"/>
                    <a:gd name="connsiteY1738" fmla="*/ 1330118 h 2168502"/>
                    <a:gd name="connsiteX1739" fmla="*/ 198286 w 1793182"/>
                    <a:gd name="connsiteY1739" fmla="*/ 1327642 h 2168502"/>
                    <a:gd name="connsiteX1740" fmla="*/ 199115 w 1793182"/>
                    <a:gd name="connsiteY1740" fmla="*/ 1324424 h 2168502"/>
                    <a:gd name="connsiteX1741" fmla="*/ 199770 w 1793182"/>
                    <a:gd name="connsiteY1741" fmla="*/ 1321032 h 2168502"/>
                    <a:gd name="connsiteX1742" fmla="*/ 199955 w 1793182"/>
                    <a:gd name="connsiteY1742" fmla="*/ 1318741 h 2168502"/>
                    <a:gd name="connsiteX1743" fmla="*/ 200511 w 1793182"/>
                    <a:gd name="connsiteY1743" fmla="*/ 1317553 h 2168502"/>
                    <a:gd name="connsiteX1744" fmla="*/ 201612 w 1793182"/>
                    <a:gd name="connsiteY1744" fmla="*/ 1316451 h 2168502"/>
                    <a:gd name="connsiteX1745" fmla="*/ 202440 w 1793182"/>
                    <a:gd name="connsiteY1745" fmla="*/ 1316092 h 2168502"/>
                    <a:gd name="connsiteX1746" fmla="*/ 203899 w 1793182"/>
                    <a:gd name="connsiteY1746" fmla="*/ 1316006 h 2168502"/>
                    <a:gd name="connsiteX1747" fmla="*/ 204715 w 1793182"/>
                    <a:gd name="connsiteY1747" fmla="*/ 1315647 h 2168502"/>
                    <a:gd name="connsiteX1748" fmla="*/ 205271 w 1793182"/>
                    <a:gd name="connsiteY1748" fmla="*/ 1315003 h 2168502"/>
                    <a:gd name="connsiteX1749" fmla="*/ 205642 w 1793182"/>
                    <a:gd name="connsiteY1749" fmla="*/ 1313072 h 2168502"/>
                    <a:gd name="connsiteX1750" fmla="*/ 205568 w 1793182"/>
                    <a:gd name="connsiteY1750" fmla="*/ 1309395 h 2168502"/>
                    <a:gd name="connsiteX1751" fmla="*/ 205939 w 1793182"/>
                    <a:gd name="connsiteY1751" fmla="*/ 1307105 h 2168502"/>
                    <a:gd name="connsiteX1752" fmla="*/ 206396 w 1793182"/>
                    <a:gd name="connsiteY1752" fmla="*/ 1305917 h 2168502"/>
                    <a:gd name="connsiteX1753" fmla="*/ 206952 w 1793182"/>
                    <a:gd name="connsiteY1753" fmla="*/ 1304902 h 2168502"/>
                    <a:gd name="connsiteX1754" fmla="*/ 207966 w 1793182"/>
                    <a:gd name="connsiteY1754" fmla="*/ 1303986 h 2168502"/>
                    <a:gd name="connsiteX1755" fmla="*/ 209783 w 1793182"/>
                    <a:gd name="connsiteY1755" fmla="*/ 1303441 h 2168502"/>
                    <a:gd name="connsiteX1756" fmla="*/ 211526 w 1793182"/>
                    <a:gd name="connsiteY1756" fmla="*/ 1303268 h 2168502"/>
                    <a:gd name="connsiteX1757" fmla="*/ 213442 w 1793182"/>
                    <a:gd name="connsiteY1757" fmla="*/ 1302909 h 2168502"/>
                    <a:gd name="connsiteX1758" fmla="*/ 214901 w 1793182"/>
                    <a:gd name="connsiteY1758" fmla="*/ 1302364 h 2168502"/>
                    <a:gd name="connsiteX1759" fmla="*/ 216088 w 1793182"/>
                    <a:gd name="connsiteY1759" fmla="*/ 1301275 h 2168502"/>
                    <a:gd name="connsiteX1760" fmla="*/ 219772 w 1793182"/>
                    <a:gd name="connsiteY1760" fmla="*/ 1295865 h 2168502"/>
                    <a:gd name="connsiteX1761" fmla="*/ 222256 w 1793182"/>
                    <a:gd name="connsiteY1761" fmla="*/ 1291842 h 2168502"/>
                    <a:gd name="connsiteX1762" fmla="*/ 223357 w 1793182"/>
                    <a:gd name="connsiteY1762" fmla="*/ 1290096 h 2168502"/>
                    <a:gd name="connsiteX1763" fmla="*/ 223357 w 1793182"/>
                    <a:gd name="connsiteY1763" fmla="*/ 1289366 h 2168502"/>
                    <a:gd name="connsiteX1764" fmla="*/ 223085 w 1793182"/>
                    <a:gd name="connsiteY1764" fmla="*/ 1288438 h 2168502"/>
                    <a:gd name="connsiteX1765" fmla="*/ 222219 w 1793182"/>
                    <a:gd name="connsiteY1765" fmla="*/ 1287051 h 2168502"/>
                    <a:gd name="connsiteX1766" fmla="*/ 220538 w 1793182"/>
                    <a:gd name="connsiteY1766" fmla="*/ 1286407 h 2168502"/>
                    <a:gd name="connsiteX1767" fmla="*/ 218535 w 1793182"/>
                    <a:gd name="connsiteY1767" fmla="*/ 1285752 h 2168502"/>
                    <a:gd name="connsiteX1768" fmla="*/ 217448 w 1793182"/>
                    <a:gd name="connsiteY1768" fmla="*/ 1285752 h 2168502"/>
                    <a:gd name="connsiteX1769" fmla="*/ 214431 w 1793182"/>
                    <a:gd name="connsiteY1769" fmla="*/ 1285739 h 2168502"/>
                    <a:gd name="connsiteX1770" fmla="*/ 212602 w 1793182"/>
                    <a:gd name="connsiteY1770" fmla="*/ 1285727 h 2168502"/>
                    <a:gd name="connsiteX1771" fmla="*/ 211242 w 1793182"/>
                    <a:gd name="connsiteY1771" fmla="*/ 1285442 h 2168502"/>
                    <a:gd name="connsiteX1772" fmla="*/ 209870 w 1793182"/>
                    <a:gd name="connsiteY1772" fmla="*/ 1285157 h 2168502"/>
                    <a:gd name="connsiteX1773" fmla="*/ 207224 w 1793182"/>
                    <a:gd name="connsiteY1773" fmla="*/ 1284971 h 2168502"/>
                    <a:gd name="connsiteX1774" fmla="*/ 206124 w 1793182"/>
                    <a:gd name="connsiteY1774" fmla="*/ 1284959 h 2168502"/>
                    <a:gd name="connsiteX1775" fmla="*/ 204480 w 1793182"/>
                    <a:gd name="connsiteY1775" fmla="*/ 1284959 h 2168502"/>
                    <a:gd name="connsiteX1776" fmla="*/ 202935 w 1793182"/>
                    <a:gd name="connsiteY1776" fmla="*/ 1285677 h 2168502"/>
                    <a:gd name="connsiteX1777" fmla="*/ 201834 w 1793182"/>
                    <a:gd name="connsiteY1777" fmla="*/ 1286321 h 2168502"/>
                    <a:gd name="connsiteX1778" fmla="*/ 200919 w 1793182"/>
                    <a:gd name="connsiteY1778" fmla="*/ 1287422 h 2168502"/>
                    <a:gd name="connsiteX1779" fmla="*/ 199535 w 1793182"/>
                    <a:gd name="connsiteY1779" fmla="*/ 1289799 h 2168502"/>
                    <a:gd name="connsiteX1780" fmla="*/ 198249 w 1793182"/>
                    <a:gd name="connsiteY1780" fmla="*/ 1292090 h 2168502"/>
                    <a:gd name="connsiteX1781" fmla="*/ 197149 w 1793182"/>
                    <a:gd name="connsiteY1781" fmla="*/ 1293191 h 2168502"/>
                    <a:gd name="connsiteX1782" fmla="*/ 195591 w 1793182"/>
                    <a:gd name="connsiteY1782" fmla="*/ 1294107 h 2168502"/>
                    <a:gd name="connsiteX1783" fmla="*/ 194318 w 1793182"/>
                    <a:gd name="connsiteY1783" fmla="*/ 1294008 h 2168502"/>
                    <a:gd name="connsiteX1784" fmla="*/ 192773 w 1793182"/>
                    <a:gd name="connsiteY1784" fmla="*/ 1293179 h 2168502"/>
                    <a:gd name="connsiteX1785" fmla="*/ 192229 w 1793182"/>
                    <a:gd name="connsiteY1785" fmla="*/ 1291520 h 2168502"/>
                    <a:gd name="connsiteX1786" fmla="*/ 192328 w 1793182"/>
                    <a:gd name="connsiteY1786" fmla="*/ 1290047 h 2168502"/>
                    <a:gd name="connsiteX1787" fmla="*/ 193045 w 1793182"/>
                    <a:gd name="connsiteY1787" fmla="*/ 1288598 h 2168502"/>
                    <a:gd name="connsiteX1788" fmla="*/ 194417 w 1793182"/>
                    <a:gd name="connsiteY1788" fmla="*/ 1286123 h 2168502"/>
                    <a:gd name="connsiteX1789" fmla="*/ 195443 w 1793182"/>
                    <a:gd name="connsiteY1789" fmla="*/ 1283090 h 2168502"/>
                    <a:gd name="connsiteX1790" fmla="*/ 196098 w 1793182"/>
                    <a:gd name="connsiteY1790" fmla="*/ 1279327 h 2168502"/>
                    <a:gd name="connsiteX1791" fmla="*/ 196098 w 1793182"/>
                    <a:gd name="connsiteY1791" fmla="*/ 1277222 h 2168502"/>
                    <a:gd name="connsiteX1792" fmla="*/ 195826 w 1793182"/>
                    <a:gd name="connsiteY1792" fmla="*/ 1276393 h 2168502"/>
                    <a:gd name="connsiteX1793" fmla="*/ 195282 w 1793182"/>
                    <a:gd name="connsiteY1793" fmla="*/ 1276380 h 2168502"/>
                    <a:gd name="connsiteX1794" fmla="*/ 194281 w 1793182"/>
                    <a:gd name="connsiteY1794" fmla="*/ 1276752 h 2168502"/>
                    <a:gd name="connsiteX1795" fmla="*/ 193267 w 1793182"/>
                    <a:gd name="connsiteY1795" fmla="*/ 1277569 h 2168502"/>
                    <a:gd name="connsiteX1796" fmla="*/ 192167 w 1793182"/>
                    <a:gd name="connsiteY1796" fmla="*/ 1278757 h 2168502"/>
                    <a:gd name="connsiteX1797" fmla="*/ 190894 w 1793182"/>
                    <a:gd name="connsiteY1797" fmla="*/ 1279772 h 2168502"/>
                    <a:gd name="connsiteX1798" fmla="*/ 189880 w 1793182"/>
                    <a:gd name="connsiteY1798" fmla="*/ 1279587 h 2168502"/>
                    <a:gd name="connsiteX1799" fmla="*/ 189151 w 1793182"/>
                    <a:gd name="connsiteY1799" fmla="*/ 1279302 h 2168502"/>
                    <a:gd name="connsiteX1800" fmla="*/ 188706 w 1793182"/>
                    <a:gd name="connsiteY1800" fmla="*/ 1277928 h 2168502"/>
                    <a:gd name="connsiteX1801" fmla="*/ 188718 w 1793182"/>
                    <a:gd name="connsiteY1801" fmla="*/ 1275625 h 2168502"/>
                    <a:gd name="connsiteX1802" fmla="*/ 188916 w 1793182"/>
                    <a:gd name="connsiteY1802" fmla="*/ 1271218 h 2168502"/>
                    <a:gd name="connsiteX1803" fmla="*/ 189324 w 1793182"/>
                    <a:gd name="connsiteY1803" fmla="*/ 1269411 h 2168502"/>
                    <a:gd name="connsiteX1804" fmla="*/ 190387 w 1793182"/>
                    <a:gd name="connsiteY1804" fmla="*/ 1267641 h 2168502"/>
                    <a:gd name="connsiteX1805" fmla="*/ 191673 w 1793182"/>
                    <a:gd name="connsiteY1805" fmla="*/ 1265710 h 2168502"/>
                    <a:gd name="connsiteX1806" fmla="*/ 192785 w 1793182"/>
                    <a:gd name="connsiteY1806" fmla="*/ 1263234 h 2168502"/>
                    <a:gd name="connsiteX1807" fmla="*/ 193243 w 1793182"/>
                    <a:gd name="connsiteY1807" fmla="*/ 1261129 h 2168502"/>
                    <a:gd name="connsiteX1808" fmla="*/ 193984 w 1793182"/>
                    <a:gd name="connsiteY1808" fmla="*/ 1259471 h 2168502"/>
                    <a:gd name="connsiteX1809" fmla="*/ 194998 w 1793182"/>
                    <a:gd name="connsiteY1809" fmla="*/ 1257378 h 2168502"/>
                    <a:gd name="connsiteX1810" fmla="*/ 197483 w 1793182"/>
                    <a:gd name="connsiteY1810" fmla="*/ 1252241 h 2168502"/>
                    <a:gd name="connsiteX1811" fmla="*/ 198867 w 1793182"/>
                    <a:gd name="connsiteY1811" fmla="*/ 1249308 h 2168502"/>
                    <a:gd name="connsiteX1812" fmla="*/ 199337 w 1793182"/>
                    <a:gd name="connsiteY1812" fmla="*/ 1246646 h 2168502"/>
                    <a:gd name="connsiteX1813" fmla="*/ 199807 w 1793182"/>
                    <a:gd name="connsiteY1813" fmla="*/ 1243427 h 2168502"/>
                    <a:gd name="connsiteX1814" fmla="*/ 199918 w 1793182"/>
                    <a:gd name="connsiteY1814" fmla="*/ 1239565 h 2168502"/>
                    <a:gd name="connsiteX1815" fmla="*/ 199671 w 1793182"/>
                    <a:gd name="connsiteY1815" fmla="*/ 1233598 h 2168502"/>
                    <a:gd name="connsiteX1816" fmla="*/ 199770 w 1793182"/>
                    <a:gd name="connsiteY1816" fmla="*/ 1230293 h 2168502"/>
                    <a:gd name="connsiteX1817" fmla="*/ 200153 w 1793182"/>
                    <a:gd name="connsiteY1817" fmla="*/ 1227161 h 2168502"/>
                    <a:gd name="connsiteX1818" fmla="*/ 200919 w 1793182"/>
                    <a:gd name="connsiteY1818" fmla="*/ 1225057 h 2168502"/>
                    <a:gd name="connsiteX1819" fmla="*/ 201389 w 1793182"/>
                    <a:gd name="connsiteY1819" fmla="*/ 1223410 h 2168502"/>
                    <a:gd name="connsiteX1820" fmla="*/ 202217 w 1793182"/>
                    <a:gd name="connsiteY1820" fmla="*/ 1222036 h 2168502"/>
                    <a:gd name="connsiteX1821" fmla="*/ 206346 w 1793182"/>
                    <a:gd name="connsiteY1821" fmla="*/ 1218013 h 2168502"/>
                    <a:gd name="connsiteX1822" fmla="*/ 209289 w 1793182"/>
                    <a:gd name="connsiteY1822" fmla="*/ 1214163 h 2168502"/>
                    <a:gd name="connsiteX1823" fmla="*/ 212330 w 1793182"/>
                    <a:gd name="connsiteY1823" fmla="*/ 1210041 h 2168502"/>
                    <a:gd name="connsiteX1824" fmla="*/ 213813 w 1793182"/>
                    <a:gd name="connsiteY1824" fmla="*/ 1206736 h 2168502"/>
                    <a:gd name="connsiteX1825" fmla="*/ 215111 w 1793182"/>
                    <a:gd name="connsiteY1825" fmla="*/ 1202700 h 2168502"/>
                    <a:gd name="connsiteX1826" fmla="*/ 217138 w 1793182"/>
                    <a:gd name="connsiteY1826" fmla="*/ 1198479 h 2168502"/>
                    <a:gd name="connsiteX1827" fmla="*/ 220019 w 1793182"/>
                    <a:gd name="connsiteY1827" fmla="*/ 1192252 h 2168502"/>
                    <a:gd name="connsiteX1828" fmla="*/ 221230 w 1793182"/>
                    <a:gd name="connsiteY1828" fmla="*/ 1189133 h 2168502"/>
                    <a:gd name="connsiteX1829" fmla="*/ 223826 w 1793182"/>
                    <a:gd name="connsiteY1829" fmla="*/ 1183178 h 2168502"/>
                    <a:gd name="connsiteX1830" fmla="*/ 226150 w 1793182"/>
                    <a:gd name="connsiteY1830" fmla="*/ 1176568 h 2168502"/>
                    <a:gd name="connsiteX1831" fmla="*/ 228202 w 1793182"/>
                    <a:gd name="connsiteY1831" fmla="*/ 1168683 h 2168502"/>
                    <a:gd name="connsiteX1832" fmla="*/ 228870 w 1793182"/>
                    <a:gd name="connsiteY1832" fmla="*/ 1164276 h 2168502"/>
                    <a:gd name="connsiteX1833" fmla="*/ 228882 w 1793182"/>
                    <a:gd name="connsiteY1833" fmla="*/ 1159782 h 2168502"/>
                    <a:gd name="connsiteX1834" fmla="*/ 228536 w 1793182"/>
                    <a:gd name="connsiteY1834" fmla="*/ 1157021 h 2168502"/>
                    <a:gd name="connsiteX1835" fmla="*/ 228091 w 1793182"/>
                    <a:gd name="connsiteY1835" fmla="*/ 1153345 h 2168502"/>
                    <a:gd name="connsiteX1836" fmla="*/ 227288 w 1793182"/>
                    <a:gd name="connsiteY1836" fmla="*/ 1150671 h 2168502"/>
                    <a:gd name="connsiteX1837" fmla="*/ 226571 w 1793182"/>
                    <a:gd name="connsiteY1837" fmla="*/ 1147539 h 2168502"/>
                    <a:gd name="connsiteX1838" fmla="*/ 226398 w 1793182"/>
                    <a:gd name="connsiteY1838" fmla="*/ 1144878 h 2168502"/>
                    <a:gd name="connsiteX1839" fmla="*/ 226595 w 1793182"/>
                    <a:gd name="connsiteY1839" fmla="*/ 1142216 h 2168502"/>
                    <a:gd name="connsiteX1840" fmla="*/ 227065 w 1793182"/>
                    <a:gd name="connsiteY1840" fmla="*/ 1140656 h 2168502"/>
                    <a:gd name="connsiteX1841" fmla="*/ 227980 w 1793182"/>
                    <a:gd name="connsiteY1841" fmla="*/ 1139641 h 2168502"/>
                    <a:gd name="connsiteX1842" fmla="*/ 229093 w 1793182"/>
                    <a:gd name="connsiteY1842" fmla="*/ 1138453 h 2168502"/>
                    <a:gd name="connsiteX1843" fmla="*/ 229921 w 1793182"/>
                    <a:gd name="connsiteY1843" fmla="*/ 1137178 h 2168502"/>
                    <a:gd name="connsiteX1844" fmla="*/ 230477 w 1793182"/>
                    <a:gd name="connsiteY1844" fmla="*/ 1135618 h 2168502"/>
                    <a:gd name="connsiteX1845" fmla="*/ 230675 w 1793182"/>
                    <a:gd name="connsiteY1845" fmla="*/ 1133600 h 2168502"/>
                    <a:gd name="connsiteX1846" fmla="*/ 231058 w 1793182"/>
                    <a:gd name="connsiteY1846" fmla="*/ 1130295 h 2168502"/>
                    <a:gd name="connsiteX1847" fmla="*/ 231429 w 1793182"/>
                    <a:gd name="connsiteY1847" fmla="*/ 1128723 h 2168502"/>
                    <a:gd name="connsiteX1848" fmla="*/ 232171 w 1793182"/>
                    <a:gd name="connsiteY1848" fmla="*/ 1127535 h 2168502"/>
                    <a:gd name="connsiteX1849" fmla="*/ 232999 w 1793182"/>
                    <a:gd name="connsiteY1849" fmla="*/ 1126804 h 2168502"/>
                    <a:gd name="connsiteX1850" fmla="*/ 233926 w 1793182"/>
                    <a:gd name="connsiteY1850" fmla="*/ 1126359 h 2168502"/>
                    <a:gd name="connsiteX1851" fmla="*/ 235026 w 1793182"/>
                    <a:gd name="connsiteY1851" fmla="*/ 1126272 h 2168502"/>
                    <a:gd name="connsiteX1852" fmla="*/ 237474 w 1793182"/>
                    <a:gd name="connsiteY1852" fmla="*/ 1126569 h 2168502"/>
                    <a:gd name="connsiteX1853" fmla="*/ 238203 w 1793182"/>
                    <a:gd name="connsiteY1853" fmla="*/ 1126569 h 2168502"/>
                    <a:gd name="connsiteX1854" fmla="*/ 239575 w 1793182"/>
                    <a:gd name="connsiteY1854" fmla="*/ 1126953 h 2168502"/>
                    <a:gd name="connsiteX1855" fmla="*/ 242604 w 1793182"/>
                    <a:gd name="connsiteY1855" fmla="*/ 1127522 h 2168502"/>
                    <a:gd name="connsiteX1856" fmla="*/ 244990 w 1793182"/>
                    <a:gd name="connsiteY1856" fmla="*/ 1127436 h 2168502"/>
                    <a:gd name="connsiteX1857" fmla="*/ 246090 w 1793182"/>
                    <a:gd name="connsiteY1857" fmla="*/ 1127448 h 2168502"/>
                    <a:gd name="connsiteX1858" fmla="*/ 247017 w 1793182"/>
                    <a:gd name="connsiteY1858" fmla="*/ 1126990 h 2168502"/>
                    <a:gd name="connsiteX1859" fmla="*/ 247747 w 1793182"/>
                    <a:gd name="connsiteY1859" fmla="*/ 1126074 h 2168502"/>
                    <a:gd name="connsiteX1860" fmla="*/ 248130 w 1793182"/>
                    <a:gd name="connsiteY1860" fmla="*/ 1124885 h 2168502"/>
                    <a:gd name="connsiteX1861" fmla="*/ 248142 w 1793182"/>
                    <a:gd name="connsiteY1861" fmla="*/ 1122868 h 2168502"/>
                    <a:gd name="connsiteX1862" fmla="*/ 248526 w 1793182"/>
                    <a:gd name="connsiteY1862" fmla="*/ 1119191 h 2168502"/>
                    <a:gd name="connsiteX1863" fmla="*/ 249094 w 1793182"/>
                    <a:gd name="connsiteY1863" fmla="*/ 1116344 h 2168502"/>
                    <a:gd name="connsiteX1864" fmla="*/ 249836 w 1793182"/>
                    <a:gd name="connsiteY1864" fmla="*/ 1114970 h 2168502"/>
                    <a:gd name="connsiteX1865" fmla="*/ 250578 w 1793182"/>
                    <a:gd name="connsiteY1865" fmla="*/ 1114141 h 2168502"/>
                    <a:gd name="connsiteX1866" fmla="*/ 251307 w 1793182"/>
                    <a:gd name="connsiteY1866" fmla="*/ 1113596 h 2168502"/>
                    <a:gd name="connsiteX1867" fmla="*/ 253149 w 1793182"/>
                    <a:gd name="connsiteY1867" fmla="*/ 1113422 h 2168502"/>
                    <a:gd name="connsiteX1868" fmla="*/ 257649 w 1793182"/>
                    <a:gd name="connsiteY1868" fmla="*/ 1113447 h 2168502"/>
                    <a:gd name="connsiteX1869" fmla="*/ 260307 w 1793182"/>
                    <a:gd name="connsiteY1869" fmla="*/ 1113100 h 2168502"/>
                    <a:gd name="connsiteX1870" fmla="*/ 261963 w 1793182"/>
                    <a:gd name="connsiteY1870" fmla="*/ 1112556 h 2168502"/>
                    <a:gd name="connsiteX1871" fmla="*/ 262890 w 1793182"/>
                    <a:gd name="connsiteY1871" fmla="*/ 1111825 h 2168502"/>
                    <a:gd name="connsiteX1872" fmla="*/ 263718 w 1793182"/>
                    <a:gd name="connsiteY1872" fmla="*/ 1110550 h 2168502"/>
                    <a:gd name="connsiteX1873" fmla="*/ 264646 w 1793182"/>
                    <a:gd name="connsiteY1873" fmla="*/ 1108805 h 2168502"/>
                    <a:gd name="connsiteX1874" fmla="*/ 265511 w 1793182"/>
                    <a:gd name="connsiteY1874" fmla="*/ 1103668 h 2168502"/>
                    <a:gd name="connsiteX1875" fmla="*/ 266129 w 1793182"/>
                    <a:gd name="connsiteY1875" fmla="*/ 1095869 h 2168502"/>
                    <a:gd name="connsiteX1876" fmla="*/ 266611 w 1793182"/>
                    <a:gd name="connsiteY1876" fmla="*/ 1092650 h 2168502"/>
                    <a:gd name="connsiteX1877" fmla="*/ 267081 w 1793182"/>
                    <a:gd name="connsiteY1877" fmla="*/ 1091549 h 2168502"/>
                    <a:gd name="connsiteX1878" fmla="*/ 267909 w 1793182"/>
                    <a:gd name="connsiteY1878" fmla="*/ 1090632 h 2168502"/>
                    <a:gd name="connsiteX1879" fmla="*/ 269566 w 1793182"/>
                    <a:gd name="connsiteY1879" fmla="*/ 1090558 h 2168502"/>
                    <a:gd name="connsiteX1880" fmla="*/ 277094 w 1793182"/>
                    <a:gd name="connsiteY1880" fmla="*/ 1090608 h 2168502"/>
                    <a:gd name="connsiteX1881" fmla="*/ 279023 w 1793182"/>
                    <a:gd name="connsiteY1881" fmla="*/ 1090435 h 2168502"/>
                    <a:gd name="connsiteX1882" fmla="*/ 279863 w 1793182"/>
                    <a:gd name="connsiteY1882" fmla="*/ 1089890 h 2168502"/>
                    <a:gd name="connsiteX1883" fmla="*/ 280617 w 1793182"/>
                    <a:gd name="connsiteY1883" fmla="*/ 1087315 h 2168502"/>
                    <a:gd name="connsiteX1884" fmla="*/ 280902 w 1793182"/>
                    <a:gd name="connsiteY1884" fmla="*/ 1084839 h 2168502"/>
                    <a:gd name="connsiteX1885" fmla="*/ 280543 w 1793182"/>
                    <a:gd name="connsiteY1885" fmla="*/ 1082995 h 2168502"/>
                    <a:gd name="connsiteX1886" fmla="*/ 279913 w 1793182"/>
                    <a:gd name="connsiteY1886" fmla="*/ 1082264 h 2168502"/>
                    <a:gd name="connsiteX1887" fmla="*/ 277898 w 1793182"/>
                    <a:gd name="connsiteY1887" fmla="*/ 1081324 h 2168502"/>
                    <a:gd name="connsiteX1888" fmla="*/ 276427 w 1793182"/>
                    <a:gd name="connsiteY1888" fmla="*/ 1080581 h 2168502"/>
                    <a:gd name="connsiteX1889" fmla="*/ 275796 w 1793182"/>
                    <a:gd name="connsiteY1889" fmla="*/ 1078835 h 2168502"/>
                    <a:gd name="connsiteX1890" fmla="*/ 275536 w 1793182"/>
                    <a:gd name="connsiteY1890" fmla="*/ 1076991 h 2168502"/>
                    <a:gd name="connsiteX1891" fmla="*/ 276006 w 1793182"/>
                    <a:gd name="connsiteY1891" fmla="*/ 1074329 h 2168502"/>
                    <a:gd name="connsiteX1892" fmla="*/ 277230 w 1793182"/>
                    <a:gd name="connsiteY1892" fmla="*/ 1070022 h 2168502"/>
                    <a:gd name="connsiteX1893" fmla="*/ 278479 w 1793182"/>
                    <a:gd name="connsiteY1893" fmla="*/ 1063968 h 2168502"/>
                    <a:gd name="connsiteX1894" fmla="*/ 278850 w 1793182"/>
                    <a:gd name="connsiteY1894" fmla="*/ 1062408 h 2168502"/>
                    <a:gd name="connsiteX1895" fmla="*/ 279356 w 1793182"/>
                    <a:gd name="connsiteY1895" fmla="*/ 1055699 h 2168502"/>
                    <a:gd name="connsiteX1896" fmla="*/ 279406 w 1793182"/>
                    <a:gd name="connsiteY1896" fmla="*/ 1048903 h 2168502"/>
                    <a:gd name="connsiteX1897" fmla="*/ 279270 w 1793182"/>
                    <a:gd name="connsiteY1897" fmla="*/ 1041005 h 2168502"/>
                    <a:gd name="connsiteX1898" fmla="*/ 279122 w 1793182"/>
                    <a:gd name="connsiteY1898" fmla="*/ 1036771 h 2168502"/>
                    <a:gd name="connsiteX1899" fmla="*/ 279233 w 1793182"/>
                    <a:gd name="connsiteY1899" fmla="*/ 1033937 h 2168502"/>
                    <a:gd name="connsiteX1900" fmla="*/ 279530 w 1793182"/>
                    <a:gd name="connsiteY1900" fmla="*/ 1030173 h 2168502"/>
                    <a:gd name="connsiteX1901" fmla="*/ 280209 w 1793182"/>
                    <a:gd name="connsiteY1901" fmla="*/ 1025123 h 2168502"/>
                    <a:gd name="connsiteX1902" fmla="*/ 280692 w 1793182"/>
                    <a:gd name="connsiteY1902" fmla="*/ 1022919 h 2168502"/>
                    <a:gd name="connsiteX1903" fmla="*/ 281804 w 1793182"/>
                    <a:gd name="connsiteY1903" fmla="*/ 1020901 h 2168502"/>
                    <a:gd name="connsiteX1904" fmla="*/ 284412 w 1793182"/>
                    <a:gd name="connsiteY1904" fmla="*/ 1016420 h 2168502"/>
                    <a:gd name="connsiteX1905" fmla="*/ 285908 w 1793182"/>
                    <a:gd name="connsiteY1905" fmla="*/ 1012842 h 2168502"/>
                    <a:gd name="connsiteX1906" fmla="*/ 287045 w 1793182"/>
                    <a:gd name="connsiteY1906" fmla="*/ 1008807 h 2168502"/>
                    <a:gd name="connsiteX1907" fmla="*/ 287911 w 1793182"/>
                    <a:gd name="connsiteY1907" fmla="*/ 1004028 h 2168502"/>
                    <a:gd name="connsiteX1908" fmla="*/ 288034 w 1793182"/>
                    <a:gd name="connsiteY1908" fmla="*/ 1000723 h 2168502"/>
                    <a:gd name="connsiteX1909" fmla="*/ 287787 w 1793182"/>
                    <a:gd name="connsiteY1909" fmla="*/ 995116 h 2168502"/>
                    <a:gd name="connsiteX1910" fmla="*/ 287293 w 1793182"/>
                    <a:gd name="connsiteY1910" fmla="*/ 987762 h 2168502"/>
                    <a:gd name="connsiteX1911" fmla="*/ 287317 w 1793182"/>
                    <a:gd name="connsiteY1911" fmla="*/ 983541 h 2168502"/>
                    <a:gd name="connsiteX1912" fmla="*/ 287429 w 1793182"/>
                    <a:gd name="connsiteY1912" fmla="*/ 981969 h 2168502"/>
                    <a:gd name="connsiteX1913" fmla="*/ 285884 w 1793182"/>
                    <a:gd name="connsiteY1913" fmla="*/ 979902 h 2168502"/>
                    <a:gd name="connsiteX1914" fmla="*/ 287379 w 1793182"/>
                    <a:gd name="connsiteY1914" fmla="*/ 979097 h 2168502"/>
                    <a:gd name="connsiteX1915" fmla="*/ 292497 w 1793182"/>
                    <a:gd name="connsiteY1915" fmla="*/ 976708 h 2168502"/>
                    <a:gd name="connsiteX1916" fmla="*/ 294784 w 1793182"/>
                    <a:gd name="connsiteY1916" fmla="*/ 975941 h 2168502"/>
                    <a:gd name="connsiteX1917" fmla="*/ 295106 w 1793182"/>
                    <a:gd name="connsiteY1917" fmla="*/ 975829 h 2168502"/>
                    <a:gd name="connsiteX1918" fmla="*/ 296527 w 1793182"/>
                    <a:gd name="connsiteY1918" fmla="*/ 975359 h 2168502"/>
                    <a:gd name="connsiteX1919" fmla="*/ 299630 w 1793182"/>
                    <a:gd name="connsiteY1919" fmla="*/ 974319 h 2168502"/>
                    <a:gd name="connsiteX1920" fmla="*/ 299890 w 1793182"/>
                    <a:gd name="connsiteY1920" fmla="*/ 974232 h 2168502"/>
                    <a:gd name="connsiteX1921" fmla="*/ 300508 w 1793182"/>
                    <a:gd name="connsiteY1921" fmla="*/ 974022 h 2168502"/>
                    <a:gd name="connsiteX1922" fmla="*/ 300681 w 1793182"/>
                    <a:gd name="connsiteY1922" fmla="*/ 973972 h 2168502"/>
                    <a:gd name="connsiteX1923" fmla="*/ 301855 w 1793182"/>
                    <a:gd name="connsiteY1923" fmla="*/ 973626 h 2168502"/>
                    <a:gd name="connsiteX1924" fmla="*/ 305008 w 1793182"/>
                    <a:gd name="connsiteY1924" fmla="*/ 972710 h 2168502"/>
                    <a:gd name="connsiteX1925" fmla="*/ 305144 w 1793182"/>
                    <a:gd name="connsiteY1925" fmla="*/ 972672 h 2168502"/>
                    <a:gd name="connsiteX1926" fmla="*/ 305588 w 1793182"/>
                    <a:gd name="connsiteY1926" fmla="*/ 972536 h 2168502"/>
                    <a:gd name="connsiteX1927" fmla="*/ 306330 w 1793182"/>
                    <a:gd name="connsiteY1927" fmla="*/ 972326 h 2168502"/>
                    <a:gd name="connsiteX1928" fmla="*/ 306602 w 1793182"/>
                    <a:gd name="connsiteY1928" fmla="*/ 972252 h 2168502"/>
                    <a:gd name="connsiteX1929" fmla="*/ 307307 w 1793182"/>
                    <a:gd name="connsiteY1929" fmla="*/ 972041 h 2168502"/>
                    <a:gd name="connsiteX1930" fmla="*/ 307789 w 1793182"/>
                    <a:gd name="connsiteY1930" fmla="*/ 971905 h 2168502"/>
                    <a:gd name="connsiteX1931" fmla="*/ 308741 w 1793182"/>
                    <a:gd name="connsiteY1931" fmla="*/ 971633 h 2168502"/>
                    <a:gd name="connsiteX1932" fmla="*/ 309112 w 1793182"/>
                    <a:gd name="connsiteY1932" fmla="*/ 971521 h 2168502"/>
                    <a:gd name="connsiteX1933" fmla="*/ 309989 w 1793182"/>
                    <a:gd name="connsiteY1933" fmla="*/ 971261 h 2168502"/>
                    <a:gd name="connsiteX1934" fmla="*/ 310212 w 1793182"/>
                    <a:gd name="connsiteY1934" fmla="*/ 971212 h 2168502"/>
                    <a:gd name="connsiteX1935" fmla="*/ 310570 w 1793182"/>
                    <a:gd name="connsiteY1935" fmla="*/ 971113 h 2168502"/>
                    <a:gd name="connsiteX1936" fmla="*/ 310941 w 1793182"/>
                    <a:gd name="connsiteY1936" fmla="*/ 971026 h 2168502"/>
                    <a:gd name="connsiteX1937" fmla="*/ 311288 w 1793182"/>
                    <a:gd name="connsiteY1937" fmla="*/ 970939 h 2168502"/>
                    <a:gd name="connsiteX1938" fmla="*/ 313451 w 1793182"/>
                    <a:gd name="connsiteY1938" fmla="*/ 970382 h 2168502"/>
                    <a:gd name="connsiteX1939" fmla="*/ 317394 w 1793182"/>
                    <a:gd name="connsiteY1939" fmla="*/ 969293 h 2168502"/>
                    <a:gd name="connsiteX1940" fmla="*/ 320509 w 1793182"/>
                    <a:gd name="connsiteY1940" fmla="*/ 968105 h 2168502"/>
                    <a:gd name="connsiteX1941" fmla="*/ 320336 w 1793182"/>
                    <a:gd name="connsiteY1941" fmla="*/ 966000 h 2168502"/>
                    <a:gd name="connsiteX1942" fmla="*/ 320645 w 1793182"/>
                    <a:gd name="connsiteY1942" fmla="*/ 963723 h 2168502"/>
                    <a:gd name="connsiteX1943" fmla="*/ 322005 w 1793182"/>
                    <a:gd name="connsiteY1943" fmla="*/ 961655 h 2168502"/>
                    <a:gd name="connsiteX1944" fmla="*/ 323167 w 1793182"/>
                    <a:gd name="connsiteY1944" fmla="*/ 959328 h 2168502"/>
                    <a:gd name="connsiteX1945" fmla="*/ 324626 w 1793182"/>
                    <a:gd name="connsiteY1945" fmla="*/ 955713 h 2168502"/>
                    <a:gd name="connsiteX1946" fmla="*/ 325887 w 1793182"/>
                    <a:gd name="connsiteY1946" fmla="*/ 952618 h 2168502"/>
                    <a:gd name="connsiteX1947" fmla="*/ 326307 w 1793182"/>
                    <a:gd name="connsiteY1947" fmla="*/ 952061 h 2168502"/>
                    <a:gd name="connsiteX1948" fmla="*/ 325961 w 1793182"/>
                    <a:gd name="connsiteY1948" fmla="*/ 951405 h 2168502"/>
                    <a:gd name="connsiteX1949" fmla="*/ 326196 w 1793182"/>
                    <a:gd name="connsiteY1949" fmla="*/ 950873 h 2168502"/>
                    <a:gd name="connsiteX1950" fmla="*/ 326456 w 1793182"/>
                    <a:gd name="connsiteY1950" fmla="*/ 950452 h 2168502"/>
                    <a:gd name="connsiteX1951" fmla="*/ 327358 w 1793182"/>
                    <a:gd name="connsiteY1951" fmla="*/ 949561 h 2168502"/>
                    <a:gd name="connsiteX1952" fmla="*/ 327667 w 1793182"/>
                    <a:gd name="connsiteY1952" fmla="*/ 948707 h 2168502"/>
                    <a:gd name="connsiteX1953" fmla="*/ 327803 w 1793182"/>
                    <a:gd name="connsiteY1953" fmla="*/ 947518 h 2168502"/>
                    <a:gd name="connsiteX1954" fmla="*/ 328050 w 1793182"/>
                    <a:gd name="connsiteY1954" fmla="*/ 946194 h 2168502"/>
                    <a:gd name="connsiteX1955" fmla="*/ 328199 w 1793182"/>
                    <a:gd name="connsiteY1955" fmla="*/ 945451 h 2168502"/>
                    <a:gd name="connsiteX1956" fmla="*/ 328780 w 1793182"/>
                    <a:gd name="connsiteY1956" fmla="*/ 944498 h 2168502"/>
                    <a:gd name="connsiteX1957" fmla="*/ 330004 w 1793182"/>
                    <a:gd name="connsiteY1957" fmla="*/ 943148 h 2168502"/>
                    <a:gd name="connsiteX1958" fmla="*/ 330696 w 1793182"/>
                    <a:gd name="connsiteY1958" fmla="*/ 941910 h 2168502"/>
                    <a:gd name="connsiteX1959" fmla="*/ 331030 w 1793182"/>
                    <a:gd name="connsiteY1959" fmla="*/ 941193 h 2168502"/>
                    <a:gd name="connsiteX1960" fmla="*/ 332983 w 1793182"/>
                    <a:gd name="connsiteY1960" fmla="*/ 938469 h 2168502"/>
                    <a:gd name="connsiteX1961" fmla="*/ 333613 w 1793182"/>
                    <a:gd name="connsiteY1961" fmla="*/ 936959 h 2168502"/>
                    <a:gd name="connsiteX1962" fmla="*/ 334021 w 1793182"/>
                    <a:gd name="connsiteY1962" fmla="*/ 935746 h 2168502"/>
                    <a:gd name="connsiteX1963" fmla="*/ 334540 w 1793182"/>
                    <a:gd name="connsiteY1963" fmla="*/ 935498 h 2168502"/>
                    <a:gd name="connsiteX1964" fmla="*/ 335480 w 1793182"/>
                    <a:gd name="connsiteY1964" fmla="*/ 935374 h 2168502"/>
                    <a:gd name="connsiteX1965" fmla="*/ 336209 w 1793182"/>
                    <a:gd name="connsiteY1965" fmla="*/ 935077 h 2168502"/>
                    <a:gd name="connsiteX1966" fmla="*/ 337013 w 1793182"/>
                    <a:gd name="connsiteY1966" fmla="*/ 934805 h 2168502"/>
                    <a:gd name="connsiteX1967" fmla="*/ 338348 w 1793182"/>
                    <a:gd name="connsiteY1967" fmla="*/ 934582 h 2168502"/>
                    <a:gd name="connsiteX1968" fmla="*/ 339090 w 1793182"/>
                    <a:gd name="connsiteY1968" fmla="*/ 934433 h 2168502"/>
                    <a:gd name="connsiteX1969" fmla="*/ 340091 w 1793182"/>
                    <a:gd name="connsiteY1969" fmla="*/ 934198 h 2168502"/>
                    <a:gd name="connsiteX1970" fmla="*/ 343070 w 1793182"/>
                    <a:gd name="connsiteY1970" fmla="*/ 933753 h 2168502"/>
                    <a:gd name="connsiteX1971" fmla="*/ 345815 w 1793182"/>
                    <a:gd name="connsiteY1971" fmla="*/ 933678 h 2168502"/>
                    <a:gd name="connsiteX1972" fmla="*/ 347224 w 1793182"/>
                    <a:gd name="connsiteY1972" fmla="*/ 933307 h 2168502"/>
                    <a:gd name="connsiteX1973" fmla="*/ 348695 w 1793182"/>
                    <a:gd name="connsiteY1973" fmla="*/ 932911 h 2168502"/>
                    <a:gd name="connsiteX1974" fmla="*/ 349177 w 1793182"/>
                    <a:gd name="connsiteY1974" fmla="*/ 932936 h 2168502"/>
                    <a:gd name="connsiteX1975" fmla="*/ 350611 w 1793182"/>
                    <a:gd name="connsiteY1975" fmla="*/ 932577 h 2168502"/>
                    <a:gd name="connsiteX1976" fmla="*/ 351847 w 1793182"/>
                    <a:gd name="connsiteY1976" fmla="*/ 932292 h 2168502"/>
                    <a:gd name="connsiteX1977" fmla="*/ 352873 w 1793182"/>
                    <a:gd name="connsiteY1977" fmla="*/ 932205 h 2168502"/>
                    <a:gd name="connsiteX1978" fmla="*/ 354777 w 1793182"/>
                    <a:gd name="connsiteY1978" fmla="*/ 932069 h 2168502"/>
                    <a:gd name="connsiteX1979" fmla="*/ 356087 w 1793182"/>
                    <a:gd name="connsiteY1979" fmla="*/ 931611 h 2168502"/>
                    <a:gd name="connsiteX1980" fmla="*/ 357101 w 1793182"/>
                    <a:gd name="connsiteY1980" fmla="*/ 930559 h 2168502"/>
                    <a:gd name="connsiteX1981" fmla="*/ 357311 w 1793182"/>
                    <a:gd name="connsiteY1981" fmla="*/ 929692 h 2168502"/>
                    <a:gd name="connsiteX1982" fmla="*/ 357361 w 1793182"/>
                    <a:gd name="connsiteY1982" fmla="*/ 928962 h 2168502"/>
                    <a:gd name="connsiteX1983" fmla="*/ 358090 w 1793182"/>
                    <a:gd name="connsiteY1983" fmla="*/ 927736 h 2168502"/>
                    <a:gd name="connsiteX1984" fmla="*/ 359067 w 1793182"/>
                    <a:gd name="connsiteY1984" fmla="*/ 927179 h 2168502"/>
                    <a:gd name="connsiteX1985" fmla="*/ 360018 w 1793182"/>
                    <a:gd name="connsiteY1985" fmla="*/ 926511 h 2168502"/>
                    <a:gd name="connsiteX1986" fmla="*/ 360501 w 1793182"/>
                    <a:gd name="connsiteY1986" fmla="*/ 925867 h 2168502"/>
                    <a:gd name="connsiteX1987" fmla="*/ 360896 w 1793182"/>
                    <a:gd name="connsiteY1987" fmla="*/ 925347 h 2168502"/>
                    <a:gd name="connsiteX1988" fmla="*/ 360760 w 1793182"/>
                    <a:gd name="connsiteY1988" fmla="*/ 924766 h 2168502"/>
                    <a:gd name="connsiteX1989" fmla="*/ 361391 w 1793182"/>
                    <a:gd name="connsiteY1989" fmla="*/ 923651 h 2168502"/>
                    <a:gd name="connsiteX1990" fmla="*/ 362095 w 1793182"/>
                    <a:gd name="connsiteY1990" fmla="*/ 922315 h 2168502"/>
                    <a:gd name="connsiteX1991" fmla="*/ 362046 w 1793182"/>
                    <a:gd name="connsiteY1991" fmla="*/ 921448 h 2168502"/>
                    <a:gd name="connsiteX1992" fmla="*/ 362219 w 1793182"/>
                    <a:gd name="connsiteY1992" fmla="*/ 921473 h 2168502"/>
                    <a:gd name="connsiteX1993" fmla="*/ 363776 w 1793182"/>
                    <a:gd name="connsiteY1993" fmla="*/ 921497 h 2168502"/>
                    <a:gd name="connsiteX1994" fmla="*/ 364939 w 1793182"/>
                    <a:gd name="connsiteY1994" fmla="*/ 920606 h 2168502"/>
                    <a:gd name="connsiteX1995" fmla="*/ 366039 w 1793182"/>
                    <a:gd name="connsiteY1995" fmla="*/ 919913 h 2168502"/>
                    <a:gd name="connsiteX1996" fmla="*/ 367114 w 1793182"/>
                    <a:gd name="connsiteY1996" fmla="*/ 919802 h 2168502"/>
                    <a:gd name="connsiteX1997" fmla="*/ 368202 w 1793182"/>
                    <a:gd name="connsiteY1997" fmla="*/ 919814 h 2168502"/>
                    <a:gd name="connsiteX1998" fmla="*/ 369154 w 1793182"/>
                    <a:gd name="connsiteY1998" fmla="*/ 920185 h 2168502"/>
                    <a:gd name="connsiteX1999" fmla="*/ 370823 w 1793182"/>
                    <a:gd name="connsiteY1999" fmla="*/ 921411 h 2168502"/>
                    <a:gd name="connsiteX2000" fmla="*/ 373209 w 1793182"/>
                    <a:gd name="connsiteY2000" fmla="*/ 922884 h 2168502"/>
                    <a:gd name="connsiteX2001" fmla="*/ 375360 w 1793182"/>
                    <a:gd name="connsiteY2001" fmla="*/ 923515 h 2168502"/>
                    <a:gd name="connsiteX2002" fmla="*/ 377647 w 1793182"/>
                    <a:gd name="connsiteY2002" fmla="*/ 923787 h 2168502"/>
                    <a:gd name="connsiteX2003" fmla="*/ 378722 w 1793182"/>
                    <a:gd name="connsiteY2003" fmla="*/ 924159 h 2168502"/>
                    <a:gd name="connsiteX2004" fmla="*/ 379192 w 1793182"/>
                    <a:gd name="connsiteY2004" fmla="*/ 924642 h 2168502"/>
                    <a:gd name="connsiteX2005" fmla="*/ 379662 w 1793182"/>
                    <a:gd name="connsiteY2005" fmla="*/ 925842 h 2168502"/>
                    <a:gd name="connsiteX2006" fmla="*/ 380008 w 1793182"/>
                    <a:gd name="connsiteY2006" fmla="*/ 926449 h 2168502"/>
                    <a:gd name="connsiteX2007" fmla="*/ 380613 w 1793182"/>
                    <a:gd name="connsiteY2007" fmla="*/ 926820 h 2168502"/>
                    <a:gd name="connsiteX2008" fmla="*/ 381343 w 1793182"/>
                    <a:gd name="connsiteY2008" fmla="*/ 926350 h 2168502"/>
                    <a:gd name="connsiteX2009" fmla="*/ 381714 w 1793182"/>
                    <a:gd name="connsiteY2009" fmla="*/ 925756 h 2168502"/>
                    <a:gd name="connsiteX2010" fmla="*/ 382307 w 1793182"/>
                    <a:gd name="connsiteY2010" fmla="*/ 925521 h 2168502"/>
                    <a:gd name="connsiteX2011" fmla="*/ 382554 w 1793182"/>
                    <a:gd name="connsiteY2011" fmla="*/ 925174 h 2168502"/>
                    <a:gd name="connsiteX2012" fmla="*/ 383160 w 1793182"/>
                    <a:gd name="connsiteY2012" fmla="*/ 925063 h 2168502"/>
                    <a:gd name="connsiteX2013" fmla="*/ 384236 w 1793182"/>
                    <a:gd name="connsiteY2013" fmla="*/ 925199 h 2168502"/>
                    <a:gd name="connsiteX2014" fmla="*/ 385324 w 1793182"/>
                    <a:gd name="connsiteY2014" fmla="*/ 925694 h 2168502"/>
                    <a:gd name="connsiteX2015" fmla="*/ 386856 w 1793182"/>
                    <a:gd name="connsiteY2015" fmla="*/ 926907 h 2168502"/>
                    <a:gd name="connsiteX2016" fmla="*/ 388538 w 1793182"/>
                    <a:gd name="connsiteY2016" fmla="*/ 927650 h 2168502"/>
                    <a:gd name="connsiteX2017" fmla="*/ 390577 w 1793182"/>
                    <a:gd name="connsiteY2017" fmla="*/ 927563 h 2168502"/>
                    <a:gd name="connsiteX2018" fmla="*/ 392617 w 1793182"/>
                    <a:gd name="connsiteY2018" fmla="*/ 927650 h 2168502"/>
                    <a:gd name="connsiteX2019" fmla="*/ 394546 w 1793182"/>
                    <a:gd name="connsiteY2019" fmla="*/ 927736 h 2168502"/>
                    <a:gd name="connsiteX2020" fmla="*/ 397908 w 1793182"/>
                    <a:gd name="connsiteY2020" fmla="*/ 927786 h 2168502"/>
                    <a:gd name="connsiteX2021" fmla="*/ 399836 w 1793182"/>
                    <a:gd name="connsiteY2021" fmla="*/ 928058 h 2168502"/>
                    <a:gd name="connsiteX2022" fmla="*/ 400553 w 1793182"/>
                    <a:gd name="connsiteY2022" fmla="*/ 928182 h 2168502"/>
                    <a:gd name="connsiteX2023" fmla="*/ 401641 w 1793182"/>
                    <a:gd name="connsiteY2023" fmla="*/ 927724 h 2168502"/>
                    <a:gd name="connsiteX2024" fmla="*/ 402247 w 1793182"/>
                    <a:gd name="connsiteY2024" fmla="*/ 927254 h 2168502"/>
                    <a:gd name="connsiteX2025" fmla="*/ 403496 w 1793182"/>
                    <a:gd name="connsiteY2025" fmla="*/ 924518 h 2168502"/>
                    <a:gd name="connsiteX2026" fmla="*/ 405337 w 1793182"/>
                    <a:gd name="connsiteY2026" fmla="*/ 922512 h 2168502"/>
                    <a:gd name="connsiteX2027" fmla="*/ 407513 w 1793182"/>
                    <a:gd name="connsiteY2027" fmla="*/ 921473 h 2168502"/>
                    <a:gd name="connsiteX2028" fmla="*/ 409331 w 1793182"/>
                    <a:gd name="connsiteY2028" fmla="*/ 920656 h 2168502"/>
                    <a:gd name="connsiteX2029" fmla="*/ 411135 w 1793182"/>
                    <a:gd name="connsiteY2029" fmla="*/ 920680 h 2168502"/>
                    <a:gd name="connsiteX2030" fmla="*/ 413175 w 1793182"/>
                    <a:gd name="connsiteY2030" fmla="*/ 920717 h 2168502"/>
                    <a:gd name="connsiteX2031" fmla="*/ 415462 w 1793182"/>
                    <a:gd name="connsiteY2031" fmla="*/ 920755 h 2168502"/>
                    <a:gd name="connsiteX2032" fmla="*/ 417502 w 1793182"/>
                    <a:gd name="connsiteY2032" fmla="*/ 921138 h 2168502"/>
                    <a:gd name="connsiteX2033" fmla="*/ 417984 w 1793182"/>
                    <a:gd name="connsiteY2033" fmla="*/ 921262 h 2168502"/>
                    <a:gd name="connsiteX2034" fmla="*/ 418342 w 1793182"/>
                    <a:gd name="connsiteY2034" fmla="*/ 921398 h 2168502"/>
                    <a:gd name="connsiteX2035" fmla="*/ 419294 w 1793182"/>
                    <a:gd name="connsiteY2035" fmla="*/ 921770 h 2168502"/>
                    <a:gd name="connsiteX2036" fmla="*/ 419888 w 1793182"/>
                    <a:gd name="connsiteY2036" fmla="*/ 922376 h 2168502"/>
                    <a:gd name="connsiteX2037" fmla="*/ 420110 w 1793182"/>
                    <a:gd name="connsiteY2037" fmla="*/ 923453 h 2168502"/>
                    <a:gd name="connsiteX2038" fmla="*/ 420444 w 1793182"/>
                    <a:gd name="connsiteY2038" fmla="*/ 925261 h 2168502"/>
                    <a:gd name="connsiteX2039" fmla="*/ 420778 w 1793182"/>
                    <a:gd name="connsiteY2039" fmla="*/ 926944 h 2168502"/>
                    <a:gd name="connsiteX2040" fmla="*/ 421247 w 1793182"/>
                    <a:gd name="connsiteY2040" fmla="*/ 927910 h 2168502"/>
                    <a:gd name="connsiteX2041" fmla="*/ 422409 w 1793182"/>
                    <a:gd name="connsiteY2041" fmla="*/ 928591 h 2168502"/>
                    <a:gd name="connsiteX2042" fmla="*/ 423744 w 1793182"/>
                    <a:gd name="connsiteY2042" fmla="*/ 929383 h 2168502"/>
                    <a:gd name="connsiteX2043" fmla="*/ 426007 w 1793182"/>
                    <a:gd name="connsiteY2043" fmla="*/ 930039 h 2168502"/>
                    <a:gd name="connsiteX2044" fmla="*/ 427465 w 1793182"/>
                    <a:gd name="connsiteY2044" fmla="*/ 930398 h 2168502"/>
                    <a:gd name="connsiteX2045" fmla="*/ 428900 w 1793182"/>
                    <a:gd name="connsiteY2045" fmla="*/ 930893 h 2168502"/>
                    <a:gd name="connsiteX2046" fmla="*/ 430037 w 1793182"/>
                    <a:gd name="connsiteY2046" fmla="*/ 931723 h 2168502"/>
                    <a:gd name="connsiteX2047" fmla="*/ 431273 w 1793182"/>
                    <a:gd name="connsiteY2047" fmla="*/ 930881 h 2168502"/>
                    <a:gd name="connsiteX2048" fmla="*/ 432114 w 1793182"/>
                    <a:gd name="connsiteY2048" fmla="*/ 929767 h 2168502"/>
                    <a:gd name="connsiteX2049" fmla="*/ 432645 w 1793182"/>
                    <a:gd name="connsiteY2049" fmla="*/ 928727 h 2168502"/>
                    <a:gd name="connsiteX2050" fmla="*/ 433103 w 1793182"/>
                    <a:gd name="connsiteY2050" fmla="*/ 927167 h 2168502"/>
                    <a:gd name="connsiteX2051" fmla="*/ 433696 w 1793182"/>
                    <a:gd name="connsiteY2051" fmla="*/ 924134 h 2168502"/>
                    <a:gd name="connsiteX2052" fmla="*/ 433943 w 1793182"/>
                    <a:gd name="connsiteY2052" fmla="*/ 922414 h 2168502"/>
                    <a:gd name="connsiteX2053" fmla="*/ 433832 w 1793182"/>
                    <a:gd name="connsiteY2053" fmla="*/ 921411 h 2168502"/>
                    <a:gd name="connsiteX2054" fmla="*/ 433548 w 1793182"/>
                    <a:gd name="connsiteY2054" fmla="*/ 920495 h 2168502"/>
                    <a:gd name="connsiteX2055" fmla="*/ 433177 w 1793182"/>
                    <a:gd name="connsiteY2055" fmla="*/ 919170 h 2168502"/>
                    <a:gd name="connsiteX2056" fmla="*/ 433028 w 1793182"/>
                    <a:gd name="connsiteY2056" fmla="*/ 918378 h 2168502"/>
                    <a:gd name="connsiteX2057" fmla="*/ 433090 w 1793182"/>
                    <a:gd name="connsiteY2057" fmla="*/ 917623 h 2168502"/>
                    <a:gd name="connsiteX2058" fmla="*/ 433239 w 1793182"/>
                    <a:gd name="connsiteY2058" fmla="*/ 917078 h 2168502"/>
                    <a:gd name="connsiteX2059" fmla="*/ 433523 w 1793182"/>
                    <a:gd name="connsiteY2059" fmla="*/ 916484 h 2168502"/>
                    <a:gd name="connsiteX2060" fmla="*/ 433931 w 1793182"/>
                    <a:gd name="connsiteY2060" fmla="*/ 916174 h 2168502"/>
                    <a:gd name="connsiteX2061" fmla="*/ 434512 w 1793182"/>
                    <a:gd name="connsiteY2061" fmla="*/ 915915 h 2168502"/>
                    <a:gd name="connsiteX2062" fmla="*/ 436218 w 1793182"/>
                    <a:gd name="connsiteY2062" fmla="*/ 915444 h 2168502"/>
                    <a:gd name="connsiteX2063" fmla="*/ 437516 w 1793182"/>
                    <a:gd name="connsiteY2063" fmla="*/ 915196 h 2168502"/>
                    <a:gd name="connsiteX2064" fmla="*/ 438307 w 1793182"/>
                    <a:gd name="connsiteY2064" fmla="*/ 915011 h 2168502"/>
                    <a:gd name="connsiteX2065" fmla="*/ 439061 w 1793182"/>
                    <a:gd name="connsiteY2065" fmla="*/ 914454 h 2168502"/>
                    <a:gd name="connsiteX2066" fmla="*/ 439914 w 1793182"/>
                    <a:gd name="connsiteY2066" fmla="*/ 913587 h 2168502"/>
                    <a:gd name="connsiteX2067" fmla="*/ 440643 w 1793182"/>
                    <a:gd name="connsiteY2067" fmla="*/ 912609 h 2168502"/>
                    <a:gd name="connsiteX2068" fmla="*/ 440705 w 1793182"/>
                    <a:gd name="connsiteY2068" fmla="*/ 912461 h 2168502"/>
                    <a:gd name="connsiteX2069" fmla="*/ 441348 w 1793182"/>
                    <a:gd name="connsiteY2069" fmla="*/ 910876 h 2168502"/>
                    <a:gd name="connsiteX2070" fmla="*/ 441571 w 1793182"/>
                    <a:gd name="connsiteY2070" fmla="*/ 909737 h 2168502"/>
                    <a:gd name="connsiteX2071" fmla="*/ 441410 w 1793182"/>
                    <a:gd name="connsiteY2071" fmla="*/ 908611 h 2168502"/>
                    <a:gd name="connsiteX2072" fmla="*/ 441620 w 1793182"/>
                    <a:gd name="connsiteY2072" fmla="*/ 907757 h 2168502"/>
                    <a:gd name="connsiteX2073" fmla="*/ 442559 w 1793182"/>
                    <a:gd name="connsiteY2073" fmla="*/ 907076 h 2168502"/>
                    <a:gd name="connsiteX2074" fmla="*/ 444327 w 1793182"/>
                    <a:gd name="connsiteY2074" fmla="*/ 906915 h 2168502"/>
                    <a:gd name="connsiteX2075" fmla="*/ 446182 w 1793182"/>
                    <a:gd name="connsiteY2075" fmla="*/ 906952 h 2168502"/>
                    <a:gd name="connsiteX2076" fmla="*/ 447826 w 1793182"/>
                    <a:gd name="connsiteY2076" fmla="*/ 905603 h 2168502"/>
                    <a:gd name="connsiteX2077" fmla="*/ 447986 w 1793182"/>
                    <a:gd name="connsiteY2077" fmla="*/ 905182 h 2168502"/>
                    <a:gd name="connsiteX2078" fmla="*/ 448221 w 1793182"/>
                    <a:gd name="connsiteY2078" fmla="*/ 904068 h 2168502"/>
                    <a:gd name="connsiteX2079" fmla="*/ 448209 w 1793182"/>
                    <a:gd name="connsiteY2079" fmla="*/ 903350 h 2168502"/>
                    <a:gd name="connsiteX2080" fmla="*/ 447789 w 1793182"/>
                    <a:gd name="connsiteY2080" fmla="*/ 902917 h 2168502"/>
                    <a:gd name="connsiteX2081" fmla="*/ 447270 w 1793182"/>
                    <a:gd name="connsiteY2081" fmla="*/ 902644 h 2168502"/>
                    <a:gd name="connsiteX2082" fmla="*/ 446157 w 1793182"/>
                    <a:gd name="connsiteY2082" fmla="*/ 902112 h 2168502"/>
                    <a:gd name="connsiteX2083" fmla="*/ 445502 w 1793182"/>
                    <a:gd name="connsiteY2083" fmla="*/ 901815 h 2168502"/>
                    <a:gd name="connsiteX2084" fmla="*/ 445601 w 1793182"/>
                    <a:gd name="connsiteY2084" fmla="*/ 901443 h 2168502"/>
                    <a:gd name="connsiteX2085" fmla="*/ 445897 w 1793182"/>
                    <a:gd name="connsiteY2085" fmla="*/ 900800 h 2168502"/>
                    <a:gd name="connsiteX2086" fmla="*/ 446454 w 1793182"/>
                    <a:gd name="connsiteY2086" fmla="*/ 900416 h 2168502"/>
                    <a:gd name="connsiteX2087" fmla="*/ 447356 w 1793182"/>
                    <a:gd name="connsiteY2087" fmla="*/ 900453 h 2168502"/>
                    <a:gd name="connsiteX2088" fmla="*/ 448073 w 1793182"/>
                    <a:gd name="connsiteY2088" fmla="*/ 900503 h 2168502"/>
                    <a:gd name="connsiteX2089" fmla="*/ 449321 w 1793182"/>
                    <a:gd name="connsiteY2089" fmla="*/ 900490 h 2168502"/>
                    <a:gd name="connsiteX2090" fmla="*/ 449964 w 1793182"/>
                    <a:gd name="connsiteY2090" fmla="*/ 900317 h 2168502"/>
                    <a:gd name="connsiteX2091" fmla="*/ 450224 w 1793182"/>
                    <a:gd name="connsiteY2091" fmla="*/ 899797 h 2168502"/>
                    <a:gd name="connsiteX2092" fmla="*/ 450150 w 1793182"/>
                    <a:gd name="connsiteY2092" fmla="*/ 899067 h 2168502"/>
                    <a:gd name="connsiteX2093" fmla="*/ 449915 w 1793182"/>
                    <a:gd name="connsiteY2093" fmla="*/ 898670 h 2168502"/>
                    <a:gd name="connsiteX2094" fmla="*/ 450125 w 1793182"/>
                    <a:gd name="connsiteY2094" fmla="*/ 897878 h 2168502"/>
                    <a:gd name="connsiteX2095" fmla="*/ 450298 w 1793182"/>
                    <a:gd name="connsiteY2095" fmla="*/ 897222 h 2168502"/>
                    <a:gd name="connsiteX2096" fmla="*/ 450249 w 1793182"/>
                    <a:gd name="connsiteY2096" fmla="*/ 896096 h 2168502"/>
                    <a:gd name="connsiteX2097" fmla="*/ 449964 w 1793182"/>
                    <a:gd name="connsiteY2097" fmla="*/ 894920 h 2168502"/>
                    <a:gd name="connsiteX2098" fmla="*/ 449977 w 1793182"/>
                    <a:gd name="connsiteY2098" fmla="*/ 893286 h 2168502"/>
                    <a:gd name="connsiteX2099" fmla="*/ 450014 w 1793182"/>
                    <a:gd name="connsiteY2099" fmla="*/ 891590 h 2168502"/>
                    <a:gd name="connsiteX2100" fmla="*/ 450076 w 1793182"/>
                    <a:gd name="connsiteY2100" fmla="*/ 890822 h 2168502"/>
                    <a:gd name="connsiteX2101" fmla="*/ 450422 w 1793182"/>
                    <a:gd name="connsiteY2101" fmla="*/ 890513 h 2168502"/>
                    <a:gd name="connsiteX2102" fmla="*/ 450842 w 1793182"/>
                    <a:gd name="connsiteY2102" fmla="*/ 890426 h 2168502"/>
                    <a:gd name="connsiteX2103" fmla="*/ 451460 w 1793182"/>
                    <a:gd name="connsiteY2103" fmla="*/ 890587 h 2168502"/>
                    <a:gd name="connsiteX2104" fmla="*/ 452091 w 1793182"/>
                    <a:gd name="connsiteY2104" fmla="*/ 890674 h 2168502"/>
                    <a:gd name="connsiteX2105" fmla="*/ 452721 w 1793182"/>
                    <a:gd name="connsiteY2105" fmla="*/ 890513 h 2168502"/>
                    <a:gd name="connsiteX2106" fmla="*/ 455230 w 1793182"/>
                    <a:gd name="connsiteY2106" fmla="*/ 890228 h 2168502"/>
                    <a:gd name="connsiteX2107" fmla="*/ 458729 w 1793182"/>
                    <a:gd name="connsiteY2107" fmla="*/ 890191 h 2168502"/>
                    <a:gd name="connsiteX2108" fmla="*/ 459928 w 1793182"/>
                    <a:gd name="connsiteY2108" fmla="*/ 889844 h 2168502"/>
                    <a:gd name="connsiteX2109" fmla="*/ 461065 w 1793182"/>
                    <a:gd name="connsiteY2109" fmla="*/ 889275 h 2168502"/>
                    <a:gd name="connsiteX2110" fmla="*/ 461980 w 1793182"/>
                    <a:gd name="connsiteY2110" fmla="*/ 888792 h 2168502"/>
                    <a:gd name="connsiteX2111" fmla="*/ 462364 w 1793182"/>
                    <a:gd name="connsiteY2111" fmla="*/ 888297 h 2168502"/>
                    <a:gd name="connsiteX2112" fmla="*/ 462796 w 1793182"/>
                    <a:gd name="connsiteY2112" fmla="*/ 887888 h 2168502"/>
                    <a:gd name="connsiteX2113" fmla="*/ 463080 w 1793182"/>
                    <a:gd name="connsiteY2113" fmla="*/ 887566 h 2168502"/>
                    <a:gd name="connsiteX2114" fmla="*/ 464119 w 1793182"/>
                    <a:gd name="connsiteY2114" fmla="*/ 887108 h 2168502"/>
                    <a:gd name="connsiteX2115" fmla="*/ 464922 w 1793182"/>
                    <a:gd name="connsiteY2115" fmla="*/ 886527 h 2168502"/>
                    <a:gd name="connsiteX2116" fmla="*/ 465046 w 1793182"/>
                    <a:gd name="connsiteY2116" fmla="*/ 886032 h 2168502"/>
                    <a:gd name="connsiteX2117" fmla="*/ 465194 w 1793182"/>
                    <a:gd name="connsiteY2117" fmla="*/ 885487 h 2168502"/>
                    <a:gd name="connsiteX2118" fmla="*/ 464848 w 1793182"/>
                    <a:gd name="connsiteY2118" fmla="*/ 884744 h 2168502"/>
                    <a:gd name="connsiteX2119" fmla="*/ 464082 w 1793182"/>
                    <a:gd name="connsiteY2119" fmla="*/ 884150 h 2168502"/>
                    <a:gd name="connsiteX2120" fmla="*/ 463340 w 1793182"/>
                    <a:gd name="connsiteY2120" fmla="*/ 883964 h 2168502"/>
                    <a:gd name="connsiteX2121" fmla="*/ 462561 w 1793182"/>
                    <a:gd name="connsiteY2121" fmla="*/ 883382 h 2168502"/>
                    <a:gd name="connsiteX2122" fmla="*/ 462475 w 1793182"/>
                    <a:gd name="connsiteY2122" fmla="*/ 882701 h 2168502"/>
                    <a:gd name="connsiteX2123" fmla="*/ 462648 w 1793182"/>
                    <a:gd name="connsiteY2123" fmla="*/ 881761 h 2168502"/>
                    <a:gd name="connsiteX2124" fmla="*/ 462883 w 1793182"/>
                    <a:gd name="connsiteY2124" fmla="*/ 880845 h 2168502"/>
                    <a:gd name="connsiteX2125" fmla="*/ 463352 w 1793182"/>
                    <a:gd name="connsiteY2125" fmla="*/ 879520 h 2168502"/>
                    <a:gd name="connsiteX2126" fmla="*/ 463674 w 1793182"/>
                    <a:gd name="connsiteY2126" fmla="*/ 878034 h 2168502"/>
                    <a:gd name="connsiteX2127" fmla="*/ 463884 w 1793182"/>
                    <a:gd name="connsiteY2127" fmla="*/ 876648 h 2168502"/>
                    <a:gd name="connsiteX2128" fmla="*/ 464280 w 1793182"/>
                    <a:gd name="connsiteY2128" fmla="*/ 875138 h 2168502"/>
                    <a:gd name="connsiteX2129" fmla="*/ 464379 w 1793182"/>
                    <a:gd name="connsiteY2129" fmla="*/ 874742 h 2168502"/>
                    <a:gd name="connsiteX2130" fmla="*/ 464935 w 1793182"/>
                    <a:gd name="connsiteY2130" fmla="*/ 873318 h 2168502"/>
                    <a:gd name="connsiteX2131" fmla="*/ 465714 w 1793182"/>
                    <a:gd name="connsiteY2131" fmla="*/ 872080 h 2168502"/>
                    <a:gd name="connsiteX2132" fmla="*/ 466245 w 1793182"/>
                    <a:gd name="connsiteY2132" fmla="*/ 871028 h 2168502"/>
                    <a:gd name="connsiteX2133" fmla="*/ 466332 w 1793182"/>
                    <a:gd name="connsiteY2133" fmla="*/ 870459 h 2168502"/>
                    <a:gd name="connsiteX2134" fmla="*/ 466122 w 1793182"/>
                    <a:gd name="connsiteY2134" fmla="*/ 869951 h 2168502"/>
                    <a:gd name="connsiteX2135" fmla="*/ 465627 w 1793182"/>
                    <a:gd name="connsiteY2135" fmla="*/ 869567 h 2168502"/>
                    <a:gd name="connsiteX2136" fmla="*/ 464873 w 1793182"/>
                    <a:gd name="connsiteY2136" fmla="*/ 869184 h 2168502"/>
                    <a:gd name="connsiteX2137" fmla="*/ 464131 w 1793182"/>
                    <a:gd name="connsiteY2137" fmla="*/ 868998 h 2168502"/>
                    <a:gd name="connsiteX2138" fmla="*/ 462116 w 1793182"/>
                    <a:gd name="connsiteY2138" fmla="*/ 868614 h 2168502"/>
                    <a:gd name="connsiteX2139" fmla="*/ 461634 w 1793182"/>
                    <a:gd name="connsiteY2139" fmla="*/ 868490 h 2168502"/>
                    <a:gd name="connsiteX2140" fmla="*/ 461152 w 1793182"/>
                    <a:gd name="connsiteY2140" fmla="*/ 868305 h 2168502"/>
                    <a:gd name="connsiteX2141" fmla="*/ 460793 w 1793182"/>
                    <a:gd name="connsiteY2141" fmla="*/ 867624 h 2168502"/>
                    <a:gd name="connsiteX2142" fmla="*/ 460299 w 1793182"/>
                    <a:gd name="connsiteY2142" fmla="*/ 866980 h 2168502"/>
                    <a:gd name="connsiteX2143" fmla="*/ 460274 w 1793182"/>
                    <a:gd name="connsiteY2143" fmla="*/ 865792 h 2168502"/>
                    <a:gd name="connsiteX2144" fmla="*/ 460262 w 1793182"/>
                    <a:gd name="connsiteY2144" fmla="*/ 864814 h 2168502"/>
                    <a:gd name="connsiteX2145" fmla="*/ 460200 w 1793182"/>
                    <a:gd name="connsiteY2145" fmla="*/ 863489 h 2168502"/>
                    <a:gd name="connsiteX2146" fmla="*/ 460249 w 1793182"/>
                    <a:gd name="connsiteY2146" fmla="*/ 862524 h 2168502"/>
                    <a:gd name="connsiteX2147" fmla="*/ 460089 w 1793182"/>
                    <a:gd name="connsiteY2147" fmla="*/ 861892 h 2168502"/>
                    <a:gd name="connsiteX2148" fmla="*/ 459236 w 1793182"/>
                    <a:gd name="connsiteY2148" fmla="*/ 861348 h 2168502"/>
                    <a:gd name="connsiteX2149" fmla="*/ 458667 w 1793182"/>
                    <a:gd name="connsiteY2149" fmla="*/ 861001 h 2168502"/>
                    <a:gd name="connsiteX2150" fmla="*/ 458012 w 1793182"/>
                    <a:gd name="connsiteY2150" fmla="*/ 860716 h 2168502"/>
                    <a:gd name="connsiteX2151" fmla="*/ 458049 w 1793182"/>
                    <a:gd name="connsiteY2151" fmla="*/ 860333 h 2168502"/>
                    <a:gd name="connsiteX2152" fmla="*/ 458235 w 1793182"/>
                    <a:gd name="connsiteY2152" fmla="*/ 860110 h 2168502"/>
                    <a:gd name="connsiteX2153" fmla="*/ 458852 w 1793182"/>
                    <a:gd name="connsiteY2153" fmla="*/ 860035 h 2168502"/>
                    <a:gd name="connsiteX2154" fmla="*/ 459965 w 1793182"/>
                    <a:gd name="connsiteY2154" fmla="*/ 860060 h 2168502"/>
                    <a:gd name="connsiteX2155" fmla="*/ 460534 w 1793182"/>
                    <a:gd name="connsiteY2155" fmla="*/ 860134 h 2168502"/>
                    <a:gd name="connsiteX2156" fmla="*/ 461683 w 1793182"/>
                    <a:gd name="connsiteY2156" fmla="*/ 860555 h 2168502"/>
                    <a:gd name="connsiteX2157" fmla="*/ 463315 w 1793182"/>
                    <a:gd name="connsiteY2157" fmla="*/ 860580 h 2168502"/>
                    <a:gd name="connsiteX2158" fmla="*/ 466047 w 1793182"/>
                    <a:gd name="connsiteY2158" fmla="*/ 860741 h 2168502"/>
                    <a:gd name="connsiteX2159" fmla="*/ 466604 w 1793182"/>
                    <a:gd name="connsiteY2159" fmla="*/ 860617 h 2168502"/>
                    <a:gd name="connsiteX2160" fmla="*/ 467123 w 1793182"/>
                    <a:gd name="connsiteY2160" fmla="*/ 860357 h 2168502"/>
                    <a:gd name="connsiteX2161" fmla="*/ 467370 w 1793182"/>
                    <a:gd name="connsiteY2161" fmla="*/ 860159 h 2168502"/>
                    <a:gd name="connsiteX2162" fmla="*/ 467580 w 1793182"/>
                    <a:gd name="connsiteY2162" fmla="*/ 859367 h 2168502"/>
                    <a:gd name="connsiteX2163" fmla="*/ 467753 w 1793182"/>
                    <a:gd name="connsiteY2163" fmla="*/ 858686 h 2168502"/>
                    <a:gd name="connsiteX2164" fmla="*/ 467692 w 1793182"/>
                    <a:gd name="connsiteY2164" fmla="*/ 857361 h 2168502"/>
                    <a:gd name="connsiteX2165" fmla="*/ 467444 w 1793182"/>
                    <a:gd name="connsiteY2165" fmla="*/ 856780 h 2168502"/>
                    <a:gd name="connsiteX2166" fmla="*/ 466987 w 1793182"/>
                    <a:gd name="connsiteY2166" fmla="*/ 856272 h 2168502"/>
                    <a:gd name="connsiteX2167" fmla="*/ 465194 w 1793182"/>
                    <a:gd name="connsiteY2167" fmla="*/ 855034 h 2168502"/>
                    <a:gd name="connsiteX2168" fmla="*/ 464218 w 1793182"/>
                    <a:gd name="connsiteY2168" fmla="*/ 854192 h 2168502"/>
                    <a:gd name="connsiteX2169" fmla="*/ 463080 w 1793182"/>
                    <a:gd name="connsiteY2169" fmla="*/ 853252 h 2168502"/>
                    <a:gd name="connsiteX2170" fmla="*/ 462376 w 1793182"/>
                    <a:gd name="connsiteY2170" fmla="*/ 852422 h 2168502"/>
                    <a:gd name="connsiteX2171" fmla="*/ 461869 w 1793182"/>
                    <a:gd name="connsiteY2171" fmla="*/ 851048 h 2168502"/>
                    <a:gd name="connsiteX2172" fmla="*/ 461387 w 1793182"/>
                    <a:gd name="connsiteY2172" fmla="*/ 850343 h 2168502"/>
                    <a:gd name="connsiteX2173" fmla="*/ 461029 w 1793182"/>
                    <a:gd name="connsiteY2173" fmla="*/ 849922 h 2168502"/>
                    <a:gd name="connsiteX2174" fmla="*/ 460101 w 1793182"/>
                    <a:gd name="connsiteY2174" fmla="*/ 849687 h 2168502"/>
                    <a:gd name="connsiteX2175" fmla="*/ 459285 w 1793182"/>
                    <a:gd name="connsiteY2175" fmla="*/ 849550 h 2168502"/>
                    <a:gd name="connsiteX2176" fmla="*/ 458717 w 1793182"/>
                    <a:gd name="connsiteY2176" fmla="*/ 849464 h 2168502"/>
                    <a:gd name="connsiteX2177" fmla="*/ 458235 w 1793182"/>
                    <a:gd name="connsiteY2177" fmla="*/ 849278 h 2168502"/>
                    <a:gd name="connsiteX2178" fmla="*/ 458037 w 1793182"/>
                    <a:gd name="connsiteY2178" fmla="*/ 848770 h 2168502"/>
                    <a:gd name="connsiteX2179" fmla="*/ 458321 w 1793182"/>
                    <a:gd name="connsiteY2179" fmla="*/ 847669 h 2168502"/>
                    <a:gd name="connsiteX2180" fmla="*/ 458568 w 1793182"/>
                    <a:gd name="connsiteY2180" fmla="*/ 846951 h 2168502"/>
                    <a:gd name="connsiteX2181" fmla="*/ 458890 w 1793182"/>
                    <a:gd name="connsiteY2181" fmla="*/ 846183 h 2168502"/>
                    <a:gd name="connsiteX2182" fmla="*/ 459100 w 1793182"/>
                    <a:gd name="connsiteY2182" fmla="*/ 845899 h 2168502"/>
                    <a:gd name="connsiteX2183" fmla="*/ 459434 w 1793182"/>
                    <a:gd name="connsiteY2183" fmla="*/ 845601 h 2168502"/>
                    <a:gd name="connsiteX2184" fmla="*/ 459842 w 1793182"/>
                    <a:gd name="connsiteY2184" fmla="*/ 845564 h 2168502"/>
                    <a:gd name="connsiteX2185" fmla="*/ 460472 w 1793182"/>
                    <a:gd name="connsiteY2185" fmla="*/ 845403 h 2168502"/>
                    <a:gd name="connsiteX2186" fmla="*/ 460905 w 1793182"/>
                    <a:gd name="connsiteY2186" fmla="*/ 844982 h 2168502"/>
                    <a:gd name="connsiteX2187" fmla="*/ 461226 w 1793182"/>
                    <a:gd name="connsiteY2187" fmla="*/ 844537 h 2168502"/>
                    <a:gd name="connsiteX2188" fmla="*/ 461436 w 1793182"/>
                    <a:gd name="connsiteY2188" fmla="*/ 843943 h 2168502"/>
                    <a:gd name="connsiteX2189" fmla="*/ 461486 w 1793182"/>
                    <a:gd name="connsiteY2189" fmla="*/ 842977 h 2168502"/>
                    <a:gd name="connsiteX2190" fmla="*/ 461201 w 1793182"/>
                    <a:gd name="connsiteY2190" fmla="*/ 842234 h 2168502"/>
                    <a:gd name="connsiteX2191" fmla="*/ 461139 w 1793182"/>
                    <a:gd name="connsiteY2191" fmla="*/ 841194 h 2168502"/>
                    <a:gd name="connsiteX2192" fmla="*/ 461276 w 1793182"/>
                    <a:gd name="connsiteY2192" fmla="*/ 840637 h 2168502"/>
                    <a:gd name="connsiteX2193" fmla="*/ 461560 w 1793182"/>
                    <a:gd name="connsiteY2193" fmla="*/ 840316 h 2168502"/>
                    <a:gd name="connsiteX2194" fmla="*/ 462042 w 1793182"/>
                    <a:gd name="connsiteY2194" fmla="*/ 840241 h 2168502"/>
                    <a:gd name="connsiteX2195" fmla="*/ 462611 w 1793182"/>
                    <a:gd name="connsiteY2195" fmla="*/ 840328 h 2168502"/>
                    <a:gd name="connsiteX2196" fmla="*/ 463278 w 1793182"/>
                    <a:gd name="connsiteY2196" fmla="*/ 840031 h 2168502"/>
                    <a:gd name="connsiteX2197" fmla="*/ 464119 w 1793182"/>
                    <a:gd name="connsiteY2197" fmla="*/ 839325 h 2168502"/>
                    <a:gd name="connsiteX2198" fmla="*/ 464403 w 1793182"/>
                    <a:gd name="connsiteY2198" fmla="*/ 838743 h 2168502"/>
                    <a:gd name="connsiteX2199" fmla="*/ 464613 w 1793182"/>
                    <a:gd name="connsiteY2199" fmla="*/ 837889 h 2168502"/>
                    <a:gd name="connsiteX2200" fmla="*/ 464688 w 1793182"/>
                    <a:gd name="connsiteY2200" fmla="*/ 836589 h 2168502"/>
                    <a:gd name="connsiteX2201" fmla="*/ 464972 w 1793182"/>
                    <a:gd name="connsiteY2201" fmla="*/ 836008 h 2168502"/>
                    <a:gd name="connsiteX2202" fmla="*/ 465281 w 1793182"/>
                    <a:gd name="connsiteY2202" fmla="*/ 835822 h 2168502"/>
                    <a:gd name="connsiteX2203" fmla="*/ 466344 w 1793182"/>
                    <a:gd name="connsiteY2203" fmla="*/ 835772 h 2168502"/>
                    <a:gd name="connsiteX2204" fmla="*/ 466752 w 1793182"/>
                    <a:gd name="connsiteY2204" fmla="*/ 835475 h 2168502"/>
                    <a:gd name="connsiteX2205" fmla="*/ 466925 w 1793182"/>
                    <a:gd name="connsiteY2205" fmla="*/ 834807 h 2168502"/>
                    <a:gd name="connsiteX2206" fmla="*/ 466938 w 1793182"/>
                    <a:gd name="connsiteY2206" fmla="*/ 833953 h 2168502"/>
                    <a:gd name="connsiteX2207" fmla="*/ 466715 w 1793182"/>
                    <a:gd name="connsiteY2207" fmla="*/ 833309 h 2168502"/>
                    <a:gd name="connsiteX2208" fmla="*/ 465911 w 1793182"/>
                    <a:gd name="connsiteY2208" fmla="*/ 832319 h 2168502"/>
                    <a:gd name="connsiteX2209" fmla="*/ 465528 w 1793182"/>
                    <a:gd name="connsiteY2209" fmla="*/ 831502 h 2168502"/>
                    <a:gd name="connsiteX2210" fmla="*/ 464836 w 1793182"/>
                    <a:gd name="connsiteY2210" fmla="*/ 830350 h 2168502"/>
                    <a:gd name="connsiteX2211" fmla="*/ 464737 w 1793182"/>
                    <a:gd name="connsiteY2211" fmla="*/ 829410 h 2168502"/>
                    <a:gd name="connsiteX2212" fmla="*/ 464502 w 1793182"/>
                    <a:gd name="connsiteY2212" fmla="*/ 828308 h 2168502"/>
                    <a:gd name="connsiteX2213" fmla="*/ 463637 w 1793182"/>
                    <a:gd name="connsiteY2213" fmla="*/ 827565 h 2168502"/>
                    <a:gd name="connsiteX2214" fmla="*/ 462870 w 1793182"/>
                    <a:gd name="connsiteY2214" fmla="*/ 827169 h 2168502"/>
                    <a:gd name="connsiteX2215" fmla="*/ 462153 w 1793182"/>
                    <a:gd name="connsiteY2215" fmla="*/ 826402 h 2168502"/>
                    <a:gd name="connsiteX2216" fmla="*/ 462227 w 1793182"/>
                    <a:gd name="connsiteY2216" fmla="*/ 825312 h 2168502"/>
                    <a:gd name="connsiteX2217" fmla="*/ 462413 w 1793182"/>
                    <a:gd name="connsiteY2217" fmla="*/ 824569 h 2168502"/>
                    <a:gd name="connsiteX2218" fmla="*/ 462611 w 1793182"/>
                    <a:gd name="connsiteY2218" fmla="*/ 824210 h 2168502"/>
                    <a:gd name="connsiteX2219" fmla="*/ 463167 w 1793182"/>
                    <a:gd name="connsiteY2219" fmla="*/ 823195 h 2168502"/>
                    <a:gd name="connsiteX2220" fmla="*/ 463946 w 1793182"/>
                    <a:gd name="connsiteY2220" fmla="*/ 821896 h 2168502"/>
                    <a:gd name="connsiteX2221" fmla="*/ 464354 w 1793182"/>
                    <a:gd name="connsiteY2221" fmla="*/ 821598 h 2168502"/>
                    <a:gd name="connsiteX2222" fmla="*/ 464638 w 1793182"/>
                    <a:gd name="connsiteY2222" fmla="*/ 820497 h 2168502"/>
                    <a:gd name="connsiteX2223" fmla="*/ 464539 w 1793182"/>
                    <a:gd name="connsiteY2223" fmla="*/ 819556 h 2168502"/>
                    <a:gd name="connsiteX2224" fmla="*/ 464057 w 1793182"/>
                    <a:gd name="connsiteY2224" fmla="*/ 818912 h 2168502"/>
                    <a:gd name="connsiteX2225" fmla="*/ 463501 w 1793182"/>
                    <a:gd name="connsiteY2225" fmla="*/ 818504 h 2168502"/>
                    <a:gd name="connsiteX2226" fmla="*/ 462623 w 1793182"/>
                    <a:gd name="connsiteY2226" fmla="*/ 818293 h 2168502"/>
                    <a:gd name="connsiteX2227" fmla="*/ 462067 w 1793182"/>
                    <a:gd name="connsiteY2227" fmla="*/ 817885 h 2168502"/>
                    <a:gd name="connsiteX2228" fmla="*/ 461931 w 1793182"/>
                    <a:gd name="connsiteY2228" fmla="*/ 817650 h 2168502"/>
                    <a:gd name="connsiteX2229" fmla="*/ 462042 w 1793182"/>
                    <a:gd name="connsiteY2229" fmla="*/ 817229 h 2168502"/>
                    <a:gd name="connsiteX2230" fmla="*/ 462401 w 1793182"/>
                    <a:gd name="connsiteY2230" fmla="*/ 815805 h 2168502"/>
                    <a:gd name="connsiteX2231" fmla="*/ 463315 w 1793182"/>
                    <a:gd name="connsiteY2231" fmla="*/ 813292 h 2168502"/>
                    <a:gd name="connsiteX2232" fmla="*/ 464292 w 1793182"/>
                    <a:gd name="connsiteY2232" fmla="*/ 810989 h 2168502"/>
                    <a:gd name="connsiteX2233" fmla="*/ 465442 w 1793182"/>
                    <a:gd name="connsiteY2233" fmla="*/ 808588 h 2168502"/>
                    <a:gd name="connsiteX2234" fmla="*/ 466826 w 1793182"/>
                    <a:gd name="connsiteY2234" fmla="*/ 806261 h 2168502"/>
                    <a:gd name="connsiteX2235" fmla="*/ 467852 w 1793182"/>
                    <a:gd name="connsiteY2235" fmla="*/ 804664 h 2168502"/>
                    <a:gd name="connsiteX2236" fmla="*/ 468347 w 1793182"/>
                    <a:gd name="connsiteY2236" fmla="*/ 803896 h 2168502"/>
                    <a:gd name="connsiteX2237" fmla="*/ 469385 w 1793182"/>
                    <a:gd name="connsiteY2237" fmla="*/ 802460 h 2168502"/>
                    <a:gd name="connsiteX2238" fmla="*/ 470090 w 1793182"/>
                    <a:gd name="connsiteY2238" fmla="*/ 801978 h 2168502"/>
                    <a:gd name="connsiteX2239" fmla="*/ 472352 w 1793182"/>
                    <a:gd name="connsiteY2239" fmla="*/ 800467 h 2168502"/>
                    <a:gd name="connsiteX2240" fmla="*/ 473366 w 1793182"/>
                    <a:gd name="connsiteY2240" fmla="*/ 800133 h 2168502"/>
                    <a:gd name="connsiteX2241" fmla="*/ 474317 w 1793182"/>
                    <a:gd name="connsiteY2241" fmla="*/ 800245 h 2168502"/>
                    <a:gd name="connsiteX2242" fmla="*/ 477544 w 1793182"/>
                    <a:gd name="connsiteY2242" fmla="*/ 801049 h 2168502"/>
                    <a:gd name="connsiteX2243" fmla="*/ 479324 w 1793182"/>
                    <a:gd name="connsiteY2243" fmla="*/ 801309 h 2168502"/>
                    <a:gd name="connsiteX2244" fmla="*/ 479794 w 1793182"/>
                    <a:gd name="connsiteY2244" fmla="*/ 801037 h 2168502"/>
                    <a:gd name="connsiteX2245" fmla="*/ 480004 w 1793182"/>
                    <a:gd name="connsiteY2245" fmla="*/ 800430 h 2168502"/>
                    <a:gd name="connsiteX2246" fmla="*/ 479670 w 1793182"/>
                    <a:gd name="connsiteY2246" fmla="*/ 799687 h 2168502"/>
                    <a:gd name="connsiteX2247" fmla="*/ 479373 w 1793182"/>
                    <a:gd name="connsiteY2247" fmla="*/ 799291 h 2168502"/>
                    <a:gd name="connsiteX2248" fmla="*/ 477581 w 1793182"/>
                    <a:gd name="connsiteY2248" fmla="*/ 798833 h 2168502"/>
                    <a:gd name="connsiteX2249" fmla="*/ 476913 w 1793182"/>
                    <a:gd name="connsiteY2249" fmla="*/ 798610 h 2168502"/>
                    <a:gd name="connsiteX2250" fmla="*/ 476741 w 1793182"/>
                    <a:gd name="connsiteY2250" fmla="*/ 798239 h 2168502"/>
                    <a:gd name="connsiteX2251" fmla="*/ 476543 w 1793182"/>
                    <a:gd name="connsiteY2251" fmla="*/ 797459 h 2168502"/>
                    <a:gd name="connsiteX2252" fmla="*/ 476802 w 1793182"/>
                    <a:gd name="connsiteY2252" fmla="*/ 795441 h 2168502"/>
                    <a:gd name="connsiteX2253" fmla="*/ 477359 w 1793182"/>
                    <a:gd name="connsiteY2253" fmla="*/ 793028 h 2168502"/>
                    <a:gd name="connsiteX2254" fmla="*/ 477816 w 1793182"/>
                    <a:gd name="connsiteY2254" fmla="*/ 790713 h 2168502"/>
                    <a:gd name="connsiteX2255" fmla="*/ 478533 w 1793182"/>
                    <a:gd name="connsiteY2255" fmla="*/ 789202 h 2168502"/>
                    <a:gd name="connsiteX2256" fmla="*/ 479287 w 1793182"/>
                    <a:gd name="connsiteY2256" fmla="*/ 788076 h 2168502"/>
                    <a:gd name="connsiteX2257" fmla="*/ 479621 w 1793182"/>
                    <a:gd name="connsiteY2257" fmla="*/ 787507 h 2168502"/>
                    <a:gd name="connsiteX2258" fmla="*/ 480535 w 1793182"/>
                    <a:gd name="connsiteY2258" fmla="*/ 786801 h 2168502"/>
                    <a:gd name="connsiteX2259" fmla="*/ 481030 w 1793182"/>
                    <a:gd name="connsiteY2259" fmla="*/ 786430 h 2168502"/>
                    <a:gd name="connsiteX2260" fmla="*/ 482501 w 1793182"/>
                    <a:gd name="connsiteY2260" fmla="*/ 785551 h 2168502"/>
                    <a:gd name="connsiteX2261" fmla="*/ 483280 w 1793182"/>
                    <a:gd name="connsiteY2261" fmla="*/ 785093 h 2168502"/>
                    <a:gd name="connsiteX2262" fmla="*/ 483638 w 1793182"/>
                    <a:gd name="connsiteY2262" fmla="*/ 784474 h 2168502"/>
                    <a:gd name="connsiteX2263" fmla="*/ 484022 w 1793182"/>
                    <a:gd name="connsiteY2263" fmla="*/ 783520 h 2168502"/>
                    <a:gd name="connsiteX2264" fmla="*/ 484158 w 1793182"/>
                    <a:gd name="connsiteY2264" fmla="*/ 782518 h 2168502"/>
                    <a:gd name="connsiteX2265" fmla="*/ 484689 w 1793182"/>
                    <a:gd name="connsiteY2265" fmla="*/ 779906 h 2168502"/>
                    <a:gd name="connsiteX2266" fmla="*/ 485159 w 1793182"/>
                    <a:gd name="connsiteY2266" fmla="*/ 778581 h 2168502"/>
                    <a:gd name="connsiteX2267" fmla="*/ 485554 w 1793182"/>
                    <a:gd name="connsiteY2267" fmla="*/ 778098 h 2168502"/>
                    <a:gd name="connsiteX2268" fmla="*/ 485987 w 1793182"/>
                    <a:gd name="connsiteY2268" fmla="*/ 777678 h 2168502"/>
                    <a:gd name="connsiteX2269" fmla="*/ 486568 w 1793182"/>
                    <a:gd name="connsiteY2269" fmla="*/ 777232 h 2168502"/>
                    <a:gd name="connsiteX2270" fmla="*/ 487916 w 1793182"/>
                    <a:gd name="connsiteY2270" fmla="*/ 776600 h 2168502"/>
                    <a:gd name="connsiteX2271" fmla="*/ 489004 w 1793182"/>
                    <a:gd name="connsiteY2271" fmla="*/ 775697 h 2168502"/>
                    <a:gd name="connsiteX2272" fmla="*/ 489659 w 1793182"/>
                    <a:gd name="connsiteY2272" fmla="*/ 775202 h 2168502"/>
                    <a:gd name="connsiteX2273" fmla="*/ 490141 w 1793182"/>
                    <a:gd name="connsiteY2273" fmla="*/ 774348 h 2168502"/>
                    <a:gd name="connsiteX2274" fmla="*/ 490771 w 1793182"/>
                    <a:gd name="connsiteY2274" fmla="*/ 772156 h 2168502"/>
                    <a:gd name="connsiteX2275" fmla="*/ 491081 w 1793182"/>
                    <a:gd name="connsiteY2275" fmla="*/ 770980 h 2168502"/>
                    <a:gd name="connsiteX2276" fmla="*/ 491463 w 1793182"/>
                    <a:gd name="connsiteY2276" fmla="*/ 770498 h 2168502"/>
                    <a:gd name="connsiteX2277" fmla="*/ 491934 w 1793182"/>
                    <a:gd name="connsiteY2277" fmla="*/ 770213 h 2168502"/>
                    <a:gd name="connsiteX2278" fmla="*/ 492564 w 1793182"/>
                    <a:gd name="connsiteY2278" fmla="*/ 770052 h 2168502"/>
                    <a:gd name="connsiteX2279" fmla="*/ 493540 w 1793182"/>
                    <a:gd name="connsiteY2279" fmla="*/ 770052 h 2168502"/>
                    <a:gd name="connsiteX2280" fmla="*/ 494134 w 1793182"/>
                    <a:gd name="connsiteY2280" fmla="*/ 770052 h 2168502"/>
                    <a:gd name="connsiteX2281" fmla="*/ 494616 w 1793182"/>
                    <a:gd name="connsiteY2281" fmla="*/ 770052 h 2168502"/>
                    <a:gd name="connsiteX2282" fmla="*/ 495716 w 1793182"/>
                    <a:gd name="connsiteY2282" fmla="*/ 769866 h 2168502"/>
                    <a:gd name="connsiteX2283" fmla="*/ 496396 w 1793182"/>
                    <a:gd name="connsiteY2283" fmla="*/ 769322 h 2168502"/>
                    <a:gd name="connsiteX2284" fmla="*/ 496903 w 1793182"/>
                    <a:gd name="connsiteY2284" fmla="*/ 768864 h 2168502"/>
                    <a:gd name="connsiteX2285" fmla="*/ 497125 w 1793182"/>
                    <a:gd name="connsiteY2285" fmla="*/ 767997 h 2168502"/>
                    <a:gd name="connsiteX2286" fmla="*/ 497472 w 1793182"/>
                    <a:gd name="connsiteY2286" fmla="*/ 766648 h 2168502"/>
                    <a:gd name="connsiteX2287" fmla="*/ 497644 w 1793182"/>
                    <a:gd name="connsiteY2287" fmla="*/ 766227 h 2168502"/>
                    <a:gd name="connsiteX2288" fmla="*/ 499153 w 1793182"/>
                    <a:gd name="connsiteY2288" fmla="*/ 763627 h 2168502"/>
                    <a:gd name="connsiteX2289" fmla="*/ 500414 w 1793182"/>
                    <a:gd name="connsiteY2289" fmla="*/ 761436 h 2168502"/>
                    <a:gd name="connsiteX2290" fmla="*/ 501761 w 1793182"/>
                    <a:gd name="connsiteY2290" fmla="*/ 759381 h 2168502"/>
                    <a:gd name="connsiteX2291" fmla="*/ 502268 w 1793182"/>
                    <a:gd name="connsiteY2291" fmla="*/ 757945 h 2168502"/>
                    <a:gd name="connsiteX2292" fmla="*/ 502762 w 1793182"/>
                    <a:gd name="connsiteY2292" fmla="*/ 756546 h 2168502"/>
                    <a:gd name="connsiteX2293" fmla="*/ 503764 w 1793182"/>
                    <a:gd name="connsiteY2293" fmla="*/ 752969 h 2168502"/>
                    <a:gd name="connsiteX2294" fmla="*/ 504790 w 1793182"/>
                    <a:gd name="connsiteY2294" fmla="*/ 748772 h 2168502"/>
                    <a:gd name="connsiteX2295" fmla="*/ 505433 w 1793182"/>
                    <a:gd name="connsiteY2295" fmla="*/ 746841 h 2168502"/>
                    <a:gd name="connsiteX2296" fmla="*/ 506088 w 1793182"/>
                    <a:gd name="connsiteY2296" fmla="*/ 744006 h 2168502"/>
                    <a:gd name="connsiteX2297" fmla="*/ 506372 w 1793182"/>
                    <a:gd name="connsiteY2297" fmla="*/ 742558 h 2168502"/>
                    <a:gd name="connsiteX2298" fmla="*/ 506743 w 1793182"/>
                    <a:gd name="connsiteY2298" fmla="*/ 740417 h 2168502"/>
                    <a:gd name="connsiteX2299" fmla="*/ 507176 w 1793182"/>
                    <a:gd name="connsiteY2299" fmla="*/ 738622 h 2168502"/>
                    <a:gd name="connsiteX2300" fmla="*/ 507880 w 1793182"/>
                    <a:gd name="connsiteY2300" fmla="*/ 737594 h 2168502"/>
                    <a:gd name="connsiteX2301" fmla="*/ 508869 w 1793182"/>
                    <a:gd name="connsiteY2301" fmla="*/ 736492 h 2168502"/>
                    <a:gd name="connsiteX2302" fmla="*/ 510143 w 1793182"/>
                    <a:gd name="connsiteY2302" fmla="*/ 735811 h 2168502"/>
                    <a:gd name="connsiteX2303" fmla="*/ 513295 w 1793182"/>
                    <a:gd name="connsiteY2303" fmla="*/ 734388 h 2168502"/>
                    <a:gd name="connsiteX2304" fmla="*/ 514630 w 1793182"/>
                    <a:gd name="connsiteY2304" fmla="*/ 733843 h 2168502"/>
                    <a:gd name="connsiteX2305" fmla="*/ 515112 w 1793182"/>
                    <a:gd name="connsiteY2305" fmla="*/ 733435 h 2168502"/>
                    <a:gd name="connsiteX2306" fmla="*/ 515199 w 1793182"/>
                    <a:gd name="connsiteY2306" fmla="*/ 732890 h 2168502"/>
                    <a:gd name="connsiteX2307" fmla="*/ 515199 w 1793182"/>
                    <a:gd name="connsiteY2307" fmla="*/ 731986 h 2168502"/>
                    <a:gd name="connsiteX2308" fmla="*/ 515075 w 1793182"/>
                    <a:gd name="connsiteY2308" fmla="*/ 731083 h 2168502"/>
                    <a:gd name="connsiteX2309" fmla="*/ 514605 w 1793182"/>
                    <a:gd name="connsiteY2309" fmla="*/ 728805 h 2168502"/>
                    <a:gd name="connsiteX2310" fmla="*/ 514259 w 1793182"/>
                    <a:gd name="connsiteY2310" fmla="*/ 727344 h 2168502"/>
                    <a:gd name="connsiteX2311" fmla="*/ 514408 w 1793182"/>
                    <a:gd name="connsiteY2311" fmla="*/ 726168 h 2168502"/>
                    <a:gd name="connsiteX2312" fmla="*/ 514840 w 1793182"/>
                    <a:gd name="connsiteY2312" fmla="*/ 725277 h 2168502"/>
                    <a:gd name="connsiteX2313" fmla="*/ 515334 w 1793182"/>
                    <a:gd name="connsiteY2313" fmla="*/ 724658 h 2168502"/>
                    <a:gd name="connsiteX2314" fmla="*/ 516052 w 1793182"/>
                    <a:gd name="connsiteY2314" fmla="*/ 723705 h 2168502"/>
                    <a:gd name="connsiteX2315" fmla="*/ 516905 w 1793182"/>
                    <a:gd name="connsiteY2315" fmla="*/ 722677 h 2168502"/>
                    <a:gd name="connsiteX2316" fmla="*/ 517053 w 1793182"/>
                    <a:gd name="connsiteY2316" fmla="*/ 721984 h 2168502"/>
                    <a:gd name="connsiteX2317" fmla="*/ 516571 w 1793182"/>
                    <a:gd name="connsiteY2317" fmla="*/ 721142 h 2168502"/>
                    <a:gd name="connsiteX2318" fmla="*/ 516225 w 1793182"/>
                    <a:gd name="connsiteY2318" fmla="*/ 720041 h 2168502"/>
                    <a:gd name="connsiteX2319" fmla="*/ 515829 w 1793182"/>
                    <a:gd name="connsiteY2319" fmla="*/ 718233 h 2168502"/>
                    <a:gd name="connsiteX2320" fmla="*/ 515977 w 1793182"/>
                    <a:gd name="connsiteY2320" fmla="*/ 716995 h 2168502"/>
                    <a:gd name="connsiteX2321" fmla="*/ 516262 w 1793182"/>
                    <a:gd name="connsiteY2321" fmla="*/ 715609 h 2168502"/>
                    <a:gd name="connsiteX2322" fmla="*/ 516571 w 1793182"/>
                    <a:gd name="connsiteY2322" fmla="*/ 714260 h 2168502"/>
                    <a:gd name="connsiteX2323" fmla="*/ 516855 w 1793182"/>
                    <a:gd name="connsiteY2323" fmla="*/ 713059 h 2168502"/>
                    <a:gd name="connsiteX2324" fmla="*/ 517040 w 1793182"/>
                    <a:gd name="connsiteY2324" fmla="*/ 712440 h 2168502"/>
                    <a:gd name="connsiteX2325" fmla="*/ 517696 w 1793182"/>
                    <a:gd name="connsiteY2325" fmla="*/ 710360 h 2168502"/>
                    <a:gd name="connsiteX2326" fmla="*/ 517152 w 1793182"/>
                    <a:gd name="connsiteY2326" fmla="*/ 706535 h 2168502"/>
                    <a:gd name="connsiteX2327" fmla="*/ 516806 w 1793182"/>
                    <a:gd name="connsiteY2327" fmla="*/ 704728 h 2168502"/>
                    <a:gd name="connsiteX2328" fmla="*/ 516658 w 1793182"/>
                    <a:gd name="connsiteY2328" fmla="*/ 703886 h 2168502"/>
                    <a:gd name="connsiteX2329" fmla="*/ 516422 w 1793182"/>
                    <a:gd name="connsiteY2329" fmla="*/ 703366 h 2168502"/>
                    <a:gd name="connsiteX2330" fmla="*/ 517325 w 1793182"/>
                    <a:gd name="connsiteY2330" fmla="*/ 699318 h 2168502"/>
                    <a:gd name="connsiteX2331" fmla="*/ 517535 w 1793182"/>
                    <a:gd name="connsiteY2331" fmla="*/ 697659 h 2168502"/>
                    <a:gd name="connsiteX2332" fmla="*/ 518030 w 1793182"/>
                    <a:gd name="connsiteY2332" fmla="*/ 693636 h 2168502"/>
                    <a:gd name="connsiteX2333" fmla="*/ 517362 w 1793182"/>
                    <a:gd name="connsiteY2333" fmla="*/ 690455 h 2168502"/>
                    <a:gd name="connsiteX2334" fmla="*/ 517040 w 1793182"/>
                    <a:gd name="connsiteY2334" fmla="*/ 687038 h 2168502"/>
                    <a:gd name="connsiteX2335" fmla="*/ 516299 w 1793182"/>
                    <a:gd name="connsiteY2335" fmla="*/ 686233 h 2168502"/>
                    <a:gd name="connsiteX2336" fmla="*/ 515928 w 1793182"/>
                    <a:gd name="connsiteY2336" fmla="*/ 685293 h 2168502"/>
                    <a:gd name="connsiteX2337" fmla="*/ 515421 w 1793182"/>
                    <a:gd name="connsiteY2337" fmla="*/ 684364 h 2168502"/>
                    <a:gd name="connsiteX2338" fmla="*/ 515396 w 1793182"/>
                    <a:gd name="connsiteY2338" fmla="*/ 683411 h 2168502"/>
                    <a:gd name="connsiteX2339" fmla="*/ 515384 w 1793182"/>
                    <a:gd name="connsiteY2339" fmla="*/ 682941 h 2168502"/>
                    <a:gd name="connsiteX2340" fmla="*/ 516212 w 1793182"/>
                    <a:gd name="connsiteY2340" fmla="*/ 682334 h 2168502"/>
                    <a:gd name="connsiteX2341" fmla="*/ 516781 w 1793182"/>
                    <a:gd name="connsiteY2341" fmla="*/ 682111 h 2168502"/>
                    <a:gd name="connsiteX2342" fmla="*/ 517164 w 1793182"/>
                    <a:gd name="connsiteY2342" fmla="*/ 681963 h 2168502"/>
                    <a:gd name="connsiteX2343" fmla="*/ 519068 w 1793182"/>
                    <a:gd name="connsiteY2343" fmla="*/ 681913 h 2168502"/>
                    <a:gd name="connsiteX2344" fmla="*/ 520626 w 1793182"/>
                    <a:gd name="connsiteY2344" fmla="*/ 681641 h 2168502"/>
                    <a:gd name="connsiteX2345" fmla="*/ 521787 w 1793182"/>
                    <a:gd name="connsiteY2345" fmla="*/ 680551 h 2168502"/>
                    <a:gd name="connsiteX2346" fmla="*/ 522851 w 1793182"/>
                    <a:gd name="connsiteY2346" fmla="*/ 679697 h 2168502"/>
                    <a:gd name="connsiteX2347" fmla="*/ 523432 w 1793182"/>
                    <a:gd name="connsiteY2347" fmla="*/ 677692 h 2168502"/>
                    <a:gd name="connsiteX2348" fmla="*/ 523506 w 1793182"/>
                    <a:gd name="connsiteY2348" fmla="*/ 677444 h 2168502"/>
                    <a:gd name="connsiteX2349" fmla="*/ 523493 w 1793182"/>
                    <a:gd name="connsiteY2349" fmla="*/ 676615 h 2168502"/>
                    <a:gd name="connsiteX2350" fmla="*/ 523481 w 1793182"/>
                    <a:gd name="connsiteY2350" fmla="*/ 676256 h 2168502"/>
                    <a:gd name="connsiteX2351" fmla="*/ 523456 w 1793182"/>
                    <a:gd name="connsiteY2351" fmla="*/ 675315 h 2168502"/>
                    <a:gd name="connsiteX2352" fmla="*/ 523790 w 1793182"/>
                    <a:gd name="connsiteY2352" fmla="*/ 674238 h 2168502"/>
                    <a:gd name="connsiteX2353" fmla="*/ 524483 w 1793182"/>
                    <a:gd name="connsiteY2353" fmla="*/ 673050 h 2168502"/>
                    <a:gd name="connsiteX2354" fmla="*/ 525051 w 1793182"/>
                    <a:gd name="connsiteY2354" fmla="*/ 671849 h 2168502"/>
                    <a:gd name="connsiteX2355" fmla="*/ 525249 w 1793182"/>
                    <a:gd name="connsiteY2355" fmla="*/ 670463 h 2168502"/>
                    <a:gd name="connsiteX2356" fmla="*/ 525793 w 1793182"/>
                    <a:gd name="connsiteY2356" fmla="*/ 668086 h 2168502"/>
                    <a:gd name="connsiteX2357" fmla="*/ 526238 w 1793182"/>
                    <a:gd name="connsiteY2357" fmla="*/ 667021 h 2168502"/>
                    <a:gd name="connsiteX2358" fmla="*/ 526782 w 1793182"/>
                    <a:gd name="connsiteY2358" fmla="*/ 664520 h 2168502"/>
                    <a:gd name="connsiteX2359" fmla="*/ 526967 w 1793182"/>
                    <a:gd name="connsiteY2359" fmla="*/ 662391 h 2168502"/>
                    <a:gd name="connsiteX2360" fmla="*/ 527585 w 1793182"/>
                    <a:gd name="connsiteY2360" fmla="*/ 661215 h 2168502"/>
                    <a:gd name="connsiteX2361" fmla="*/ 528352 w 1793182"/>
                    <a:gd name="connsiteY2361" fmla="*/ 659755 h 2168502"/>
                    <a:gd name="connsiteX2362" fmla="*/ 529143 w 1793182"/>
                    <a:gd name="connsiteY2362" fmla="*/ 658207 h 2168502"/>
                    <a:gd name="connsiteX2363" fmla="*/ 529835 w 1793182"/>
                    <a:gd name="connsiteY2363" fmla="*/ 656895 h 2168502"/>
                    <a:gd name="connsiteX2364" fmla="*/ 530293 w 1793182"/>
                    <a:gd name="connsiteY2364" fmla="*/ 656177 h 2168502"/>
                    <a:gd name="connsiteX2365" fmla="*/ 530243 w 1793182"/>
                    <a:gd name="connsiteY2365" fmla="*/ 653689 h 2168502"/>
                    <a:gd name="connsiteX2366" fmla="*/ 529983 w 1793182"/>
                    <a:gd name="connsiteY2366" fmla="*/ 652872 h 2168502"/>
                    <a:gd name="connsiteX2367" fmla="*/ 529477 w 1793182"/>
                    <a:gd name="connsiteY2367" fmla="*/ 651943 h 2168502"/>
                    <a:gd name="connsiteX2368" fmla="*/ 528624 w 1793182"/>
                    <a:gd name="connsiteY2368" fmla="*/ 651250 h 2168502"/>
                    <a:gd name="connsiteX2369" fmla="*/ 528018 w 1793182"/>
                    <a:gd name="connsiteY2369" fmla="*/ 650792 h 2168502"/>
                    <a:gd name="connsiteX2370" fmla="*/ 527412 w 1793182"/>
                    <a:gd name="connsiteY2370" fmla="*/ 650334 h 2168502"/>
                    <a:gd name="connsiteX2371" fmla="*/ 527029 w 1793182"/>
                    <a:gd name="connsiteY2371" fmla="*/ 649629 h 2168502"/>
                    <a:gd name="connsiteX2372" fmla="*/ 527004 w 1793182"/>
                    <a:gd name="connsiteY2372" fmla="*/ 648453 h 2168502"/>
                    <a:gd name="connsiteX2373" fmla="*/ 526980 w 1793182"/>
                    <a:gd name="connsiteY2373" fmla="*/ 647499 h 2168502"/>
                    <a:gd name="connsiteX2374" fmla="*/ 528105 w 1793182"/>
                    <a:gd name="connsiteY2374" fmla="*/ 644528 h 2168502"/>
                    <a:gd name="connsiteX2375" fmla="*/ 528537 w 1793182"/>
                    <a:gd name="connsiteY2375" fmla="*/ 642040 h 2168502"/>
                    <a:gd name="connsiteX2376" fmla="*/ 529106 w 1793182"/>
                    <a:gd name="connsiteY2376" fmla="*/ 640839 h 2168502"/>
                    <a:gd name="connsiteX2377" fmla="*/ 529662 w 1793182"/>
                    <a:gd name="connsiteY2377" fmla="*/ 639057 h 2168502"/>
                    <a:gd name="connsiteX2378" fmla="*/ 529873 w 1793182"/>
                    <a:gd name="connsiteY2378" fmla="*/ 637992 h 2168502"/>
                    <a:gd name="connsiteX2379" fmla="*/ 530107 w 1793182"/>
                    <a:gd name="connsiteY2379" fmla="*/ 637745 h 2168502"/>
                    <a:gd name="connsiteX2380" fmla="*/ 530565 w 1793182"/>
                    <a:gd name="connsiteY2380" fmla="*/ 637027 h 2168502"/>
                    <a:gd name="connsiteX2381" fmla="*/ 531170 w 1793182"/>
                    <a:gd name="connsiteY2381" fmla="*/ 637014 h 2168502"/>
                    <a:gd name="connsiteX2382" fmla="*/ 533457 w 1793182"/>
                    <a:gd name="connsiteY2382" fmla="*/ 637794 h 2168502"/>
                    <a:gd name="connsiteX2383" fmla="*/ 535386 w 1793182"/>
                    <a:gd name="connsiteY2383" fmla="*/ 638339 h 2168502"/>
                    <a:gd name="connsiteX2384" fmla="*/ 538983 w 1793182"/>
                    <a:gd name="connsiteY2384" fmla="*/ 638487 h 2168502"/>
                    <a:gd name="connsiteX2385" fmla="*/ 540058 w 1793182"/>
                    <a:gd name="connsiteY2385" fmla="*/ 638227 h 2168502"/>
                    <a:gd name="connsiteX2386" fmla="*/ 541579 w 1793182"/>
                    <a:gd name="connsiteY2386" fmla="*/ 636779 h 2168502"/>
                    <a:gd name="connsiteX2387" fmla="*/ 542741 w 1793182"/>
                    <a:gd name="connsiteY2387" fmla="*/ 635331 h 2168502"/>
                    <a:gd name="connsiteX2388" fmla="*/ 543841 w 1793182"/>
                    <a:gd name="connsiteY2388" fmla="*/ 633288 h 2168502"/>
                    <a:gd name="connsiteX2389" fmla="*/ 544472 w 1793182"/>
                    <a:gd name="connsiteY2389" fmla="*/ 632112 h 2168502"/>
                    <a:gd name="connsiteX2390" fmla="*/ 546239 w 1793182"/>
                    <a:gd name="connsiteY2390" fmla="*/ 629958 h 2168502"/>
                    <a:gd name="connsiteX2391" fmla="*/ 546932 w 1793182"/>
                    <a:gd name="connsiteY2391" fmla="*/ 628881 h 2168502"/>
                    <a:gd name="connsiteX2392" fmla="*/ 547872 w 1793182"/>
                    <a:gd name="connsiteY2392" fmla="*/ 627680 h 2168502"/>
                    <a:gd name="connsiteX2393" fmla="*/ 548564 w 1793182"/>
                    <a:gd name="connsiteY2393" fmla="*/ 625613 h 2168502"/>
                    <a:gd name="connsiteX2394" fmla="*/ 548898 w 1793182"/>
                    <a:gd name="connsiteY2394" fmla="*/ 624870 h 2168502"/>
                    <a:gd name="connsiteX2395" fmla="*/ 548898 w 1793182"/>
                    <a:gd name="connsiteY2395" fmla="*/ 624524 h 2168502"/>
                    <a:gd name="connsiteX2396" fmla="*/ 548885 w 1793182"/>
                    <a:gd name="connsiteY2396" fmla="*/ 624189 h 2168502"/>
                    <a:gd name="connsiteX2397" fmla="*/ 548873 w 1793182"/>
                    <a:gd name="connsiteY2397" fmla="*/ 623843 h 2168502"/>
                    <a:gd name="connsiteX2398" fmla="*/ 548613 w 1793182"/>
                    <a:gd name="connsiteY2398" fmla="*/ 623509 h 2168502"/>
                    <a:gd name="connsiteX2399" fmla="*/ 548267 w 1793182"/>
                    <a:gd name="connsiteY2399" fmla="*/ 622853 h 2168502"/>
                    <a:gd name="connsiteX2400" fmla="*/ 547970 w 1793182"/>
                    <a:gd name="connsiteY2400" fmla="*/ 622320 h 2168502"/>
                    <a:gd name="connsiteX2401" fmla="*/ 547525 w 1793182"/>
                    <a:gd name="connsiteY2401" fmla="*/ 621738 h 2168502"/>
                    <a:gd name="connsiteX2402" fmla="*/ 546450 w 1793182"/>
                    <a:gd name="connsiteY2402" fmla="*/ 619882 h 2168502"/>
                    <a:gd name="connsiteX2403" fmla="*/ 546141 w 1793182"/>
                    <a:gd name="connsiteY2403" fmla="*/ 618087 h 2168502"/>
                    <a:gd name="connsiteX2404" fmla="*/ 546005 w 1793182"/>
                    <a:gd name="connsiteY2404" fmla="*/ 615784 h 2168502"/>
                    <a:gd name="connsiteX2405" fmla="*/ 545955 w 1793182"/>
                    <a:gd name="connsiteY2405" fmla="*/ 613729 h 2168502"/>
                    <a:gd name="connsiteX2406" fmla="*/ 546734 w 1793182"/>
                    <a:gd name="connsiteY2406" fmla="*/ 609607 h 2168502"/>
                    <a:gd name="connsiteX2407" fmla="*/ 547216 w 1793182"/>
                    <a:gd name="connsiteY2407" fmla="*/ 608060 h 2168502"/>
                    <a:gd name="connsiteX2408" fmla="*/ 547884 w 1793182"/>
                    <a:gd name="connsiteY2408" fmla="*/ 606846 h 2168502"/>
                    <a:gd name="connsiteX2409" fmla="*/ 548811 w 1793182"/>
                    <a:gd name="connsiteY2409" fmla="*/ 605547 h 2168502"/>
                    <a:gd name="connsiteX2410" fmla="*/ 549651 w 1793182"/>
                    <a:gd name="connsiteY2410" fmla="*/ 604333 h 2168502"/>
                    <a:gd name="connsiteX2411" fmla="*/ 550307 w 1793182"/>
                    <a:gd name="connsiteY2411" fmla="*/ 602687 h 2168502"/>
                    <a:gd name="connsiteX2412" fmla="*/ 551308 w 1793182"/>
                    <a:gd name="connsiteY2412" fmla="*/ 601127 h 2168502"/>
                    <a:gd name="connsiteX2413" fmla="*/ 552829 w 1793182"/>
                    <a:gd name="connsiteY2413" fmla="*/ 599469 h 2168502"/>
                    <a:gd name="connsiteX2414" fmla="*/ 554201 w 1793182"/>
                    <a:gd name="connsiteY2414" fmla="*/ 598676 h 2168502"/>
                    <a:gd name="connsiteX2415" fmla="*/ 555251 w 1793182"/>
                    <a:gd name="connsiteY2415" fmla="*/ 598156 h 2168502"/>
                    <a:gd name="connsiteX2416" fmla="*/ 556104 w 1793182"/>
                    <a:gd name="connsiteY2416" fmla="*/ 597624 h 2168502"/>
                    <a:gd name="connsiteX2417" fmla="*/ 557217 w 1793182"/>
                    <a:gd name="connsiteY2417" fmla="*/ 596906 h 2168502"/>
                    <a:gd name="connsiteX2418" fmla="*/ 557810 w 1793182"/>
                    <a:gd name="connsiteY2418" fmla="*/ 596213 h 2168502"/>
                    <a:gd name="connsiteX2419" fmla="*/ 558305 w 1793182"/>
                    <a:gd name="connsiteY2419" fmla="*/ 595346 h 2168502"/>
                    <a:gd name="connsiteX2420" fmla="*/ 558787 w 1793182"/>
                    <a:gd name="connsiteY2420" fmla="*/ 593626 h 2168502"/>
                    <a:gd name="connsiteX2421" fmla="*/ 559269 w 1793182"/>
                    <a:gd name="connsiteY2421" fmla="*/ 591732 h 2168502"/>
                    <a:gd name="connsiteX2422" fmla="*/ 559925 w 1793182"/>
                    <a:gd name="connsiteY2422" fmla="*/ 590184 h 2168502"/>
                    <a:gd name="connsiteX2423" fmla="*/ 560592 w 1793182"/>
                    <a:gd name="connsiteY2423" fmla="*/ 588798 h 2168502"/>
                    <a:gd name="connsiteX2424" fmla="*/ 561260 w 1793182"/>
                    <a:gd name="connsiteY2424" fmla="*/ 587671 h 2168502"/>
                    <a:gd name="connsiteX2425" fmla="*/ 562706 w 1793182"/>
                    <a:gd name="connsiteY2425" fmla="*/ 586186 h 2168502"/>
                    <a:gd name="connsiteX2426" fmla="*/ 564486 w 1793182"/>
                    <a:gd name="connsiteY2426" fmla="*/ 584527 h 2168502"/>
                    <a:gd name="connsiteX2427" fmla="*/ 567626 w 1793182"/>
                    <a:gd name="connsiteY2427" fmla="*/ 581209 h 2168502"/>
                    <a:gd name="connsiteX2428" fmla="*/ 573893 w 1793182"/>
                    <a:gd name="connsiteY2428" fmla="*/ 575366 h 2168502"/>
                    <a:gd name="connsiteX2429" fmla="*/ 575797 w 1793182"/>
                    <a:gd name="connsiteY2429" fmla="*/ 573596 h 2168502"/>
                    <a:gd name="connsiteX2430" fmla="*/ 577095 w 1793182"/>
                    <a:gd name="connsiteY2430" fmla="*/ 572210 h 2168502"/>
                    <a:gd name="connsiteX2431" fmla="*/ 578381 w 1793182"/>
                    <a:gd name="connsiteY2431" fmla="*/ 571158 h 2168502"/>
                    <a:gd name="connsiteX2432" fmla="*/ 579815 w 1793182"/>
                    <a:gd name="connsiteY2432" fmla="*/ 569412 h 2168502"/>
                    <a:gd name="connsiteX2433" fmla="*/ 580322 w 1793182"/>
                    <a:gd name="connsiteY2433" fmla="*/ 568719 h 2168502"/>
                    <a:gd name="connsiteX2434" fmla="*/ 580828 w 1793182"/>
                    <a:gd name="connsiteY2434" fmla="*/ 567939 h 2168502"/>
                    <a:gd name="connsiteX2435" fmla="*/ 581249 w 1793182"/>
                    <a:gd name="connsiteY2435" fmla="*/ 567506 h 2168502"/>
                    <a:gd name="connsiteX2436" fmla="*/ 581855 w 1793182"/>
                    <a:gd name="connsiteY2436" fmla="*/ 567233 h 2168502"/>
                    <a:gd name="connsiteX2437" fmla="*/ 582633 w 1793182"/>
                    <a:gd name="connsiteY2437" fmla="*/ 567048 h 2168502"/>
                    <a:gd name="connsiteX2438" fmla="*/ 583845 w 1793182"/>
                    <a:gd name="connsiteY2438" fmla="*/ 567196 h 2168502"/>
                    <a:gd name="connsiteX2439" fmla="*/ 584809 w 1793182"/>
                    <a:gd name="connsiteY2439" fmla="*/ 567518 h 2168502"/>
                    <a:gd name="connsiteX2440" fmla="*/ 586033 w 1793182"/>
                    <a:gd name="connsiteY2440" fmla="*/ 567654 h 2168502"/>
                    <a:gd name="connsiteX2441" fmla="*/ 588814 w 1793182"/>
                    <a:gd name="connsiteY2441" fmla="*/ 567852 h 2168502"/>
                    <a:gd name="connsiteX2442" fmla="*/ 590038 w 1793182"/>
                    <a:gd name="connsiteY2442" fmla="*/ 567914 h 2168502"/>
                    <a:gd name="connsiteX2443" fmla="*/ 591695 w 1793182"/>
                    <a:gd name="connsiteY2443" fmla="*/ 568137 h 2168502"/>
                    <a:gd name="connsiteX2444" fmla="*/ 592127 w 1793182"/>
                    <a:gd name="connsiteY2444" fmla="*/ 568211 h 2168502"/>
                    <a:gd name="connsiteX2445" fmla="*/ 594031 w 1793182"/>
                    <a:gd name="connsiteY2445" fmla="*/ 568088 h 2168502"/>
                    <a:gd name="connsiteX2446" fmla="*/ 595057 w 1793182"/>
                    <a:gd name="connsiteY2446" fmla="*/ 567382 h 2168502"/>
                    <a:gd name="connsiteX2447" fmla="*/ 596009 w 1793182"/>
                    <a:gd name="connsiteY2447" fmla="*/ 566936 h 2168502"/>
                    <a:gd name="connsiteX2448" fmla="*/ 596602 w 1793182"/>
                    <a:gd name="connsiteY2448" fmla="*/ 566330 h 2168502"/>
                    <a:gd name="connsiteX2449" fmla="*/ 597023 w 1793182"/>
                    <a:gd name="connsiteY2449" fmla="*/ 565637 h 2168502"/>
                    <a:gd name="connsiteX2450" fmla="*/ 597344 w 1793182"/>
                    <a:gd name="connsiteY2450" fmla="*/ 564770 h 2168502"/>
                    <a:gd name="connsiteX2451" fmla="*/ 597295 w 1793182"/>
                    <a:gd name="connsiteY2451" fmla="*/ 562468 h 2168502"/>
                    <a:gd name="connsiteX2452" fmla="*/ 596924 w 1793182"/>
                    <a:gd name="connsiteY2452" fmla="*/ 561192 h 2168502"/>
                    <a:gd name="connsiteX2453" fmla="*/ 596565 w 1793182"/>
                    <a:gd name="connsiteY2453" fmla="*/ 560512 h 2168502"/>
                    <a:gd name="connsiteX2454" fmla="*/ 596306 w 1793182"/>
                    <a:gd name="connsiteY2454" fmla="*/ 560252 h 2168502"/>
                    <a:gd name="connsiteX2455" fmla="*/ 595675 w 1793182"/>
                    <a:gd name="connsiteY2455" fmla="*/ 559596 h 2168502"/>
                    <a:gd name="connsiteX2456" fmla="*/ 594439 w 1793182"/>
                    <a:gd name="connsiteY2456" fmla="*/ 558333 h 2168502"/>
                    <a:gd name="connsiteX2457" fmla="*/ 593895 w 1793182"/>
                    <a:gd name="connsiteY2457" fmla="*/ 557404 h 2168502"/>
                    <a:gd name="connsiteX2458" fmla="*/ 593512 w 1793182"/>
                    <a:gd name="connsiteY2458" fmla="*/ 556043 h 2168502"/>
                    <a:gd name="connsiteX2459" fmla="*/ 593475 w 1793182"/>
                    <a:gd name="connsiteY2459" fmla="*/ 554248 h 2168502"/>
                    <a:gd name="connsiteX2460" fmla="*/ 594303 w 1793182"/>
                    <a:gd name="connsiteY2460" fmla="*/ 552094 h 2168502"/>
                    <a:gd name="connsiteX2461" fmla="*/ 594624 w 1793182"/>
                    <a:gd name="connsiteY2461" fmla="*/ 550980 h 2168502"/>
                    <a:gd name="connsiteX2462" fmla="*/ 595305 w 1793182"/>
                    <a:gd name="connsiteY2462" fmla="*/ 550447 h 2168502"/>
                    <a:gd name="connsiteX2463" fmla="*/ 595997 w 1793182"/>
                    <a:gd name="connsiteY2463" fmla="*/ 550435 h 2168502"/>
                    <a:gd name="connsiteX2464" fmla="*/ 597221 w 1793182"/>
                    <a:gd name="connsiteY2464" fmla="*/ 550757 h 2168502"/>
                    <a:gd name="connsiteX2465" fmla="*/ 598185 w 1793182"/>
                    <a:gd name="connsiteY2465" fmla="*/ 550819 h 2168502"/>
                    <a:gd name="connsiteX2466" fmla="*/ 598865 w 1793182"/>
                    <a:gd name="connsiteY2466" fmla="*/ 550200 h 2168502"/>
                    <a:gd name="connsiteX2467" fmla="*/ 598580 w 1793182"/>
                    <a:gd name="connsiteY2467" fmla="*/ 549098 h 2168502"/>
                    <a:gd name="connsiteX2468" fmla="*/ 597171 w 1793182"/>
                    <a:gd name="connsiteY2468" fmla="*/ 548355 h 2168502"/>
                    <a:gd name="connsiteX2469" fmla="*/ 596120 w 1793182"/>
                    <a:gd name="connsiteY2469" fmla="*/ 547526 h 2168502"/>
                    <a:gd name="connsiteX2470" fmla="*/ 595675 w 1793182"/>
                    <a:gd name="connsiteY2470" fmla="*/ 547278 h 2168502"/>
                    <a:gd name="connsiteX2471" fmla="*/ 595663 w 1793182"/>
                    <a:gd name="connsiteY2471" fmla="*/ 546771 h 2168502"/>
                    <a:gd name="connsiteX2472" fmla="*/ 595898 w 1793182"/>
                    <a:gd name="connsiteY2472" fmla="*/ 545644 h 2168502"/>
                    <a:gd name="connsiteX2473" fmla="*/ 596133 w 1793182"/>
                    <a:gd name="connsiteY2473" fmla="*/ 544023 h 2168502"/>
                    <a:gd name="connsiteX2474" fmla="*/ 597134 w 1793182"/>
                    <a:gd name="connsiteY2474" fmla="*/ 540928 h 2168502"/>
                    <a:gd name="connsiteX2475" fmla="*/ 597876 w 1793182"/>
                    <a:gd name="connsiteY2475" fmla="*/ 538947 h 2168502"/>
                    <a:gd name="connsiteX2476" fmla="*/ 598296 w 1793182"/>
                    <a:gd name="connsiteY2476" fmla="*/ 536286 h 2168502"/>
                    <a:gd name="connsiteX2477" fmla="*/ 598358 w 1793182"/>
                    <a:gd name="connsiteY2477" fmla="*/ 535568 h 2168502"/>
                    <a:gd name="connsiteX2478" fmla="*/ 598370 w 1793182"/>
                    <a:gd name="connsiteY2478" fmla="*/ 535370 h 2168502"/>
                    <a:gd name="connsiteX2479" fmla="*/ 598469 w 1793182"/>
                    <a:gd name="connsiteY2479" fmla="*/ 534738 h 2168502"/>
                    <a:gd name="connsiteX2480" fmla="*/ 599285 w 1793182"/>
                    <a:gd name="connsiteY2480" fmla="*/ 531941 h 2168502"/>
                    <a:gd name="connsiteX2481" fmla="*/ 599508 w 1793182"/>
                    <a:gd name="connsiteY2481" fmla="*/ 531186 h 2168502"/>
                    <a:gd name="connsiteX2482" fmla="*/ 600163 w 1793182"/>
                    <a:gd name="connsiteY2482" fmla="*/ 528338 h 2168502"/>
                    <a:gd name="connsiteX2483" fmla="*/ 600657 w 1793182"/>
                    <a:gd name="connsiteY2483" fmla="*/ 525046 h 2168502"/>
                    <a:gd name="connsiteX2484" fmla="*/ 601040 w 1793182"/>
                    <a:gd name="connsiteY2484" fmla="*/ 522545 h 2168502"/>
                    <a:gd name="connsiteX2485" fmla="*/ 601139 w 1793182"/>
                    <a:gd name="connsiteY2485" fmla="*/ 522013 h 2168502"/>
                    <a:gd name="connsiteX2486" fmla="*/ 600867 w 1793182"/>
                    <a:gd name="connsiteY2486" fmla="*/ 521654 h 2168502"/>
                    <a:gd name="connsiteX2487" fmla="*/ 600422 w 1793182"/>
                    <a:gd name="connsiteY2487" fmla="*/ 521654 h 2168502"/>
                    <a:gd name="connsiteX2488" fmla="*/ 599520 w 1793182"/>
                    <a:gd name="connsiteY2488" fmla="*/ 521641 h 2168502"/>
                    <a:gd name="connsiteX2489" fmla="*/ 597974 w 1793182"/>
                    <a:gd name="connsiteY2489" fmla="*/ 521443 h 2168502"/>
                    <a:gd name="connsiteX2490" fmla="*/ 596800 w 1793182"/>
                    <a:gd name="connsiteY2490" fmla="*/ 520812 h 2168502"/>
                    <a:gd name="connsiteX2491" fmla="*/ 596355 w 1793182"/>
                    <a:gd name="connsiteY2491" fmla="*/ 519475 h 2168502"/>
                    <a:gd name="connsiteX2492" fmla="*/ 593858 w 1793182"/>
                    <a:gd name="connsiteY2492" fmla="*/ 512394 h 2168502"/>
                    <a:gd name="connsiteX2493" fmla="*/ 592931 w 1793182"/>
                    <a:gd name="connsiteY2493" fmla="*/ 510389 h 2168502"/>
                    <a:gd name="connsiteX2494" fmla="*/ 592399 w 1793182"/>
                    <a:gd name="connsiteY2494" fmla="*/ 509857 h 2168502"/>
                    <a:gd name="connsiteX2495" fmla="*/ 590780 w 1793182"/>
                    <a:gd name="connsiteY2495" fmla="*/ 509708 h 2168502"/>
                    <a:gd name="connsiteX2496" fmla="*/ 589284 w 1793182"/>
                    <a:gd name="connsiteY2496" fmla="*/ 509956 h 2168502"/>
                    <a:gd name="connsiteX2497" fmla="*/ 587121 w 1793182"/>
                    <a:gd name="connsiteY2497" fmla="*/ 510067 h 2168502"/>
                    <a:gd name="connsiteX2498" fmla="*/ 585093 w 1793182"/>
                    <a:gd name="connsiteY2498" fmla="*/ 510451 h 2168502"/>
                    <a:gd name="connsiteX2499" fmla="*/ 584821 w 1793182"/>
                    <a:gd name="connsiteY2499" fmla="*/ 510971 h 2168502"/>
                    <a:gd name="connsiteX2500" fmla="*/ 584809 w 1793182"/>
                    <a:gd name="connsiteY2500" fmla="*/ 511639 h 2168502"/>
                    <a:gd name="connsiteX2501" fmla="*/ 584809 w 1793182"/>
                    <a:gd name="connsiteY2501" fmla="*/ 512035 h 2168502"/>
                    <a:gd name="connsiteX2502" fmla="*/ 585477 w 1793182"/>
                    <a:gd name="connsiteY2502" fmla="*/ 513112 h 2168502"/>
                    <a:gd name="connsiteX2503" fmla="*/ 585464 w 1793182"/>
                    <a:gd name="connsiteY2503" fmla="*/ 514313 h 2168502"/>
                    <a:gd name="connsiteX2504" fmla="*/ 585440 w 1793182"/>
                    <a:gd name="connsiteY2504" fmla="*/ 515774 h 2168502"/>
                    <a:gd name="connsiteX2505" fmla="*/ 584488 w 1793182"/>
                    <a:gd name="connsiteY2505" fmla="*/ 516826 h 2168502"/>
                    <a:gd name="connsiteX2506" fmla="*/ 583672 w 1793182"/>
                    <a:gd name="connsiteY2506" fmla="*/ 516962 h 2168502"/>
                    <a:gd name="connsiteX2507" fmla="*/ 582460 w 1793182"/>
                    <a:gd name="connsiteY2507" fmla="*/ 516677 h 2168502"/>
                    <a:gd name="connsiteX2508" fmla="*/ 581113 w 1793182"/>
                    <a:gd name="connsiteY2508" fmla="*/ 516665 h 2168502"/>
                    <a:gd name="connsiteX2509" fmla="*/ 579629 w 1793182"/>
                    <a:gd name="connsiteY2509" fmla="*/ 516653 h 2168502"/>
                    <a:gd name="connsiteX2510" fmla="*/ 578541 w 1793182"/>
                    <a:gd name="connsiteY2510" fmla="*/ 516913 h 2168502"/>
                    <a:gd name="connsiteX2511" fmla="*/ 577997 w 1793182"/>
                    <a:gd name="connsiteY2511" fmla="*/ 517433 h 2168502"/>
                    <a:gd name="connsiteX2512" fmla="*/ 577441 w 1793182"/>
                    <a:gd name="connsiteY2512" fmla="*/ 518497 h 2168502"/>
                    <a:gd name="connsiteX2513" fmla="*/ 577157 w 1793182"/>
                    <a:gd name="connsiteY2513" fmla="*/ 519958 h 2168502"/>
                    <a:gd name="connsiteX2514" fmla="*/ 576588 w 1793182"/>
                    <a:gd name="connsiteY2514" fmla="*/ 523015 h 2168502"/>
                    <a:gd name="connsiteX2515" fmla="*/ 576304 w 1793182"/>
                    <a:gd name="connsiteY2515" fmla="*/ 524600 h 2168502"/>
                    <a:gd name="connsiteX2516" fmla="*/ 575216 w 1793182"/>
                    <a:gd name="connsiteY2516" fmla="*/ 524860 h 2168502"/>
                    <a:gd name="connsiteX2517" fmla="*/ 574277 w 1793182"/>
                    <a:gd name="connsiteY2517" fmla="*/ 524848 h 2168502"/>
                    <a:gd name="connsiteX2518" fmla="*/ 572657 w 1793182"/>
                    <a:gd name="connsiteY2518" fmla="*/ 524303 h 2168502"/>
                    <a:gd name="connsiteX2519" fmla="*/ 571446 w 1793182"/>
                    <a:gd name="connsiteY2519" fmla="*/ 523362 h 2168502"/>
                    <a:gd name="connsiteX2520" fmla="*/ 569839 w 1793182"/>
                    <a:gd name="connsiteY2520" fmla="*/ 522149 h 2168502"/>
                    <a:gd name="connsiteX2521" fmla="*/ 568640 w 1793182"/>
                    <a:gd name="connsiteY2521" fmla="*/ 520280 h 2168502"/>
                    <a:gd name="connsiteX2522" fmla="*/ 567169 w 1793182"/>
                    <a:gd name="connsiteY2522" fmla="*/ 518930 h 2168502"/>
                    <a:gd name="connsiteX2523" fmla="*/ 565562 w 1793182"/>
                    <a:gd name="connsiteY2523" fmla="*/ 517717 h 2168502"/>
                    <a:gd name="connsiteX2524" fmla="*/ 565314 w 1793182"/>
                    <a:gd name="connsiteY2524" fmla="*/ 517383 h 2168502"/>
                    <a:gd name="connsiteX2525" fmla="*/ 565413 w 1793182"/>
                    <a:gd name="connsiteY2525" fmla="*/ 517234 h 2168502"/>
                    <a:gd name="connsiteX2526" fmla="*/ 565932 w 1793182"/>
                    <a:gd name="connsiteY2526" fmla="*/ 516529 h 2168502"/>
                    <a:gd name="connsiteX2527" fmla="*/ 566377 w 1793182"/>
                    <a:gd name="connsiteY2527" fmla="*/ 515774 h 2168502"/>
                    <a:gd name="connsiteX2528" fmla="*/ 566748 w 1793182"/>
                    <a:gd name="connsiteY2528" fmla="*/ 515019 h 2168502"/>
                    <a:gd name="connsiteX2529" fmla="*/ 569752 w 1793182"/>
                    <a:gd name="connsiteY2529" fmla="*/ 508928 h 2168502"/>
                    <a:gd name="connsiteX2530" fmla="*/ 570049 w 1793182"/>
                    <a:gd name="connsiteY2530" fmla="*/ 507975 h 2168502"/>
                    <a:gd name="connsiteX2531" fmla="*/ 570321 w 1793182"/>
                    <a:gd name="connsiteY2531" fmla="*/ 507306 h 2168502"/>
                    <a:gd name="connsiteX2532" fmla="*/ 570333 w 1793182"/>
                    <a:gd name="connsiteY2532" fmla="*/ 506230 h 2168502"/>
                    <a:gd name="connsiteX2533" fmla="*/ 549825 w 1793182"/>
                    <a:gd name="connsiteY2533" fmla="*/ 490236 h 2168502"/>
                    <a:gd name="connsiteX2534" fmla="*/ 549553 w 1793182"/>
                    <a:gd name="connsiteY2534" fmla="*/ 490025 h 2168502"/>
                    <a:gd name="connsiteX2535" fmla="*/ 548836 w 1793182"/>
                    <a:gd name="connsiteY2535" fmla="*/ 490050 h 2168502"/>
                    <a:gd name="connsiteX2536" fmla="*/ 548391 w 1793182"/>
                    <a:gd name="connsiteY2536" fmla="*/ 490050 h 2168502"/>
                    <a:gd name="connsiteX2537" fmla="*/ 548045 w 1793182"/>
                    <a:gd name="connsiteY2537" fmla="*/ 489902 h 2168502"/>
                    <a:gd name="connsiteX2538" fmla="*/ 547315 w 1793182"/>
                    <a:gd name="connsiteY2538" fmla="*/ 489443 h 2168502"/>
                    <a:gd name="connsiteX2539" fmla="*/ 546586 w 1793182"/>
                    <a:gd name="connsiteY2539" fmla="*/ 488923 h 2168502"/>
                    <a:gd name="connsiteX2540" fmla="*/ 545992 w 1793182"/>
                    <a:gd name="connsiteY2540" fmla="*/ 488329 h 2168502"/>
                    <a:gd name="connsiteX2541" fmla="*/ 545671 w 1793182"/>
                    <a:gd name="connsiteY2541" fmla="*/ 488020 h 2168502"/>
                    <a:gd name="connsiteX2542" fmla="*/ 545189 w 1793182"/>
                    <a:gd name="connsiteY2542" fmla="*/ 487488 h 2168502"/>
                    <a:gd name="connsiteX2543" fmla="*/ 544979 w 1793182"/>
                    <a:gd name="connsiteY2543" fmla="*/ 487054 h 2168502"/>
                    <a:gd name="connsiteX2544" fmla="*/ 544843 w 1793182"/>
                    <a:gd name="connsiteY2544" fmla="*/ 486782 h 2168502"/>
                    <a:gd name="connsiteX2545" fmla="*/ 544781 w 1793182"/>
                    <a:gd name="connsiteY2545" fmla="*/ 486299 h 2168502"/>
                    <a:gd name="connsiteX2546" fmla="*/ 545016 w 1793182"/>
                    <a:gd name="connsiteY2546" fmla="*/ 485433 h 2168502"/>
                    <a:gd name="connsiteX2547" fmla="*/ 545436 w 1793182"/>
                    <a:gd name="connsiteY2547" fmla="*/ 484764 h 2168502"/>
                    <a:gd name="connsiteX2548" fmla="*/ 546104 w 1793182"/>
                    <a:gd name="connsiteY2548" fmla="*/ 484665 h 2168502"/>
                    <a:gd name="connsiteX2549" fmla="*/ 546425 w 1793182"/>
                    <a:gd name="connsiteY2549" fmla="*/ 484479 h 2168502"/>
                    <a:gd name="connsiteX2550" fmla="*/ 546672 w 1793182"/>
                    <a:gd name="connsiteY2550" fmla="*/ 484071 h 2168502"/>
                    <a:gd name="connsiteX2551" fmla="*/ 546499 w 1793182"/>
                    <a:gd name="connsiteY2551" fmla="*/ 482622 h 2168502"/>
                    <a:gd name="connsiteX2552" fmla="*/ 546438 w 1793182"/>
                    <a:gd name="connsiteY2552" fmla="*/ 481682 h 2168502"/>
                    <a:gd name="connsiteX2553" fmla="*/ 546376 w 1793182"/>
                    <a:gd name="connsiteY2553" fmla="*/ 481286 h 2168502"/>
                    <a:gd name="connsiteX2554" fmla="*/ 546277 w 1793182"/>
                    <a:gd name="connsiteY2554" fmla="*/ 480704 h 2168502"/>
                    <a:gd name="connsiteX2555" fmla="*/ 545918 w 1793182"/>
                    <a:gd name="connsiteY2555" fmla="*/ 479850 h 2168502"/>
                    <a:gd name="connsiteX2556" fmla="*/ 545510 w 1793182"/>
                    <a:gd name="connsiteY2556" fmla="*/ 479342 h 2168502"/>
                    <a:gd name="connsiteX2557" fmla="*/ 545152 w 1793182"/>
                    <a:gd name="connsiteY2557" fmla="*/ 478971 h 2168502"/>
                    <a:gd name="connsiteX2558" fmla="*/ 544645 w 1793182"/>
                    <a:gd name="connsiteY2558" fmla="*/ 478500 h 2168502"/>
                    <a:gd name="connsiteX2559" fmla="*/ 544435 w 1793182"/>
                    <a:gd name="connsiteY2559" fmla="*/ 478018 h 2168502"/>
                    <a:gd name="connsiteX2560" fmla="*/ 544188 w 1793182"/>
                    <a:gd name="connsiteY2560" fmla="*/ 477659 h 2168502"/>
                    <a:gd name="connsiteX2561" fmla="*/ 543965 w 1793182"/>
                    <a:gd name="connsiteY2561" fmla="*/ 477064 h 2168502"/>
                    <a:gd name="connsiteX2562" fmla="*/ 543755 w 1793182"/>
                    <a:gd name="connsiteY2562" fmla="*/ 476557 h 2168502"/>
                    <a:gd name="connsiteX2563" fmla="*/ 543384 w 1793182"/>
                    <a:gd name="connsiteY2563" fmla="*/ 475814 h 2168502"/>
                    <a:gd name="connsiteX2564" fmla="*/ 543161 w 1793182"/>
                    <a:gd name="connsiteY2564" fmla="*/ 474725 h 2168502"/>
                    <a:gd name="connsiteX2565" fmla="*/ 543013 w 1793182"/>
                    <a:gd name="connsiteY2565" fmla="*/ 474155 h 2168502"/>
                    <a:gd name="connsiteX2566" fmla="*/ 542927 w 1793182"/>
                    <a:gd name="connsiteY2566" fmla="*/ 473165 h 2168502"/>
                    <a:gd name="connsiteX2567" fmla="*/ 542828 w 1793182"/>
                    <a:gd name="connsiteY2567" fmla="*/ 472472 h 2168502"/>
                    <a:gd name="connsiteX2568" fmla="*/ 542679 w 1793182"/>
                    <a:gd name="connsiteY2568" fmla="*/ 471593 h 2168502"/>
                    <a:gd name="connsiteX2569" fmla="*/ 542593 w 1793182"/>
                    <a:gd name="connsiteY2569" fmla="*/ 471147 h 2168502"/>
                    <a:gd name="connsiteX2570" fmla="*/ 542568 w 1793182"/>
                    <a:gd name="connsiteY2570" fmla="*/ 470701 h 2168502"/>
                    <a:gd name="connsiteX2571" fmla="*/ 543038 w 1793182"/>
                    <a:gd name="connsiteY2571" fmla="*/ 470082 h 2168502"/>
                    <a:gd name="connsiteX2572" fmla="*/ 543347 w 1793182"/>
                    <a:gd name="connsiteY2572" fmla="*/ 469352 h 2168502"/>
                    <a:gd name="connsiteX2573" fmla="*/ 542766 w 1793182"/>
                    <a:gd name="connsiteY2573" fmla="*/ 469216 h 2168502"/>
                    <a:gd name="connsiteX2574" fmla="*/ 542222 w 1793182"/>
                    <a:gd name="connsiteY2574" fmla="*/ 469315 h 2168502"/>
                    <a:gd name="connsiteX2575" fmla="*/ 541653 w 1793182"/>
                    <a:gd name="connsiteY2575" fmla="*/ 469612 h 2168502"/>
                    <a:gd name="connsiteX2576" fmla="*/ 540986 w 1793182"/>
                    <a:gd name="connsiteY2576" fmla="*/ 469464 h 2168502"/>
                    <a:gd name="connsiteX2577" fmla="*/ 540602 w 1793182"/>
                    <a:gd name="connsiteY2577" fmla="*/ 469303 h 2168502"/>
                    <a:gd name="connsiteX2578" fmla="*/ 540429 w 1793182"/>
                    <a:gd name="connsiteY2578" fmla="*/ 468449 h 2168502"/>
                    <a:gd name="connsiteX2579" fmla="*/ 540454 w 1793182"/>
                    <a:gd name="connsiteY2579" fmla="*/ 467929 h 2168502"/>
                    <a:gd name="connsiteX2580" fmla="*/ 540442 w 1793182"/>
                    <a:gd name="connsiteY2580" fmla="*/ 467297 h 2168502"/>
                    <a:gd name="connsiteX2581" fmla="*/ 540529 w 1793182"/>
                    <a:gd name="connsiteY2581" fmla="*/ 466802 h 2168502"/>
                    <a:gd name="connsiteX2582" fmla="*/ 542766 w 1793182"/>
                    <a:gd name="connsiteY2582" fmla="*/ 462049 h 2168502"/>
                    <a:gd name="connsiteX2583" fmla="*/ 543211 w 1793182"/>
                    <a:gd name="connsiteY2583" fmla="*/ 461368 h 2168502"/>
                    <a:gd name="connsiteX2584" fmla="*/ 542383 w 1793182"/>
                    <a:gd name="connsiteY2584" fmla="*/ 461628 h 2168502"/>
                    <a:gd name="connsiteX2585" fmla="*/ 541727 w 1793182"/>
                    <a:gd name="connsiteY2585" fmla="*/ 461875 h 2168502"/>
                    <a:gd name="connsiteX2586" fmla="*/ 541332 w 1793182"/>
                    <a:gd name="connsiteY2586" fmla="*/ 461937 h 2168502"/>
                    <a:gd name="connsiteX2587" fmla="*/ 540973 w 1793182"/>
                    <a:gd name="connsiteY2587" fmla="*/ 461888 h 2168502"/>
                    <a:gd name="connsiteX2588" fmla="*/ 540380 w 1793182"/>
                    <a:gd name="connsiteY2588" fmla="*/ 461529 h 2168502"/>
                    <a:gd name="connsiteX2589" fmla="*/ 540096 w 1793182"/>
                    <a:gd name="connsiteY2589" fmla="*/ 461170 h 2168502"/>
                    <a:gd name="connsiteX2590" fmla="*/ 539490 w 1793182"/>
                    <a:gd name="connsiteY2590" fmla="*/ 460575 h 2168502"/>
                    <a:gd name="connsiteX2591" fmla="*/ 538909 w 1793182"/>
                    <a:gd name="connsiteY2591" fmla="*/ 460192 h 2168502"/>
                    <a:gd name="connsiteX2592" fmla="*/ 538390 w 1793182"/>
                    <a:gd name="connsiteY2592" fmla="*/ 459783 h 2168502"/>
                    <a:gd name="connsiteX2593" fmla="*/ 538093 w 1793182"/>
                    <a:gd name="connsiteY2593" fmla="*/ 459140 h 2168502"/>
                    <a:gd name="connsiteX2594" fmla="*/ 538118 w 1793182"/>
                    <a:gd name="connsiteY2594" fmla="*/ 458657 h 2168502"/>
                    <a:gd name="connsiteX2595" fmla="*/ 537759 w 1793182"/>
                    <a:gd name="connsiteY2595" fmla="*/ 457543 h 2168502"/>
                    <a:gd name="connsiteX2596" fmla="*/ 537413 w 1793182"/>
                    <a:gd name="connsiteY2596" fmla="*/ 457035 h 2168502"/>
                    <a:gd name="connsiteX2597" fmla="*/ 537092 w 1793182"/>
                    <a:gd name="connsiteY2597" fmla="*/ 456466 h 2168502"/>
                    <a:gd name="connsiteX2598" fmla="*/ 536943 w 1793182"/>
                    <a:gd name="connsiteY2598" fmla="*/ 455896 h 2168502"/>
                    <a:gd name="connsiteX2599" fmla="*/ 536746 w 1793182"/>
                    <a:gd name="connsiteY2599" fmla="*/ 455401 h 2168502"/>
                    <a:gd name="connsiteX2600" fmla="*/ 536338 w 1793182"/>
                    <a:gd name="connsiteY2600" fmla="*/ 454596 h 2168502"/>
                    <a:gd name="connsiteX2601" fmla="*/ 536486 w 1793182"/>
                    <a:gd name="connsiteY2601" fmla="*/ 453668 h 2168502"/>
                    <a:gd name="connsiteX2602" fmla="*/ 537030 w 1793182"/>
                    <a:gd name="connsiteY2602" fmla="*/ 452009 h 2168502"/>
                    <a:gd name="connsiteX2603" fmla="*/ 537215 w 1793182"/>
                    <a:gd name="connsiteY2603" fmla="*/ 451403 h 2168502"/>
                    <a:gd name="connsiteX2604" fmla="*/ 537413 w 1793182"/>
                    <a:gd name="connsiteY2604" fmla="*/ 450858 h 2168502"/>
                    <a:gd name="connsiteX2605" fmla="*/ 537500 w 1793182"/>
                    <a:gd name="connsiteY2605" fmla="*/ 450214 h 2168502"/>
                    <a:gd name="connsiteX2606" fmla="*/ 537982 w 1793182"/>
                    <a:gd name="connsiteY2606" fmla="*/ 450251 h 2168502"/>
                    <a:gd name="connsiteX2607" fmla="*/ 538081 w 1793182"/>
                    <a:gd name="connsiteY2607" fmla="*/ 449781 h 2168502"/>
                    <a:gd name="connsiteX2608" fmla="*/ 538476 w 1793182"/>
                    <a:gd name="connsiteY2608" fmla="*/ 449273 h 2168502"/>
                    <a:gd name="connsiteX2609" fmla="*/ 538884 w 1793182"/>
                    <a:gd name="connsiteY2609" fmla="*/ 449150 h 2168502"/>
                    <a:gd name="connsiteX2610" fmla="*/ 538983 w 1793182"/>
                    <a:gd name="connsiteY2610" fmla="*/ 448196 h 2168502"/>
                    <a:gd name="connsiteX2611" fmla="*/ 539280 w 1793182"/>
                    <a:gd name="connsiteY2611" fmla="*/ 445114 h 2168502"/>
                    <a:gd name="connsiteX2612" fmla="*/ 539082 w 1793182"/>
                    <a:gd name="connsiteY2612" fmla="*/ 444644 h 2168502"/>
                    <a:gd name="connsiteX2613" fmla="*/ 538835 w 1793182"/>
                    <a:gd name="connsiteY2613" fmla="*/ 443901 h 2168502"/>
                    <a:gd name="connsiteX2614" fmla="*/ 538761 w 1793182"/>
                    <a:gd name="connsiteY2614" fmla="*/ 443418 h 2168502"/>
                    <a:gd name="connsiteX2615" fmla="*/ 538711 w 1793182"/>
                    <a:gd name="connsiteY2615" fmla="*/ 442997 h 2168502"/>
                    <a:gd name="connsiteX2616" fmla="*/ 538476 w 1793182"/>
                    <a:gd name="connsiteY2616" fmla="*/ 442490 h 2168502"/>
                    <a:gd name="connsiteX2617" fmla="*/ 537982 w 1793182"/>
                    <a:gd name="connsiteY2617" fmla="*/ 441697 h 2168502"/>
                    <a:gd name="connsiteX2618" fmla="*/ 537735 w 1793182"/>
                    <a:gd name="connsiteY2618" fmla="*/ 441351 h 2168502"/>
                    <a:gd name="connsiteX2619" fmla="*/ 537203 w 1793182"/>
                    <a:gd name="connsiteY2619" fmla="*/ 440818 h 2168502"/>
                    <a:gd name="connsiteX2620" fmla="*/ 536906 w 1793182"/>
                    <a:gd name="connsiteY2620" fmla="*/ 440571 h 2168502"/>
                    <a:gd name="connsiteX2621" fmla="*/ 536498 w 1793182"/>
                    <a:gd name="connsiteY2621" fmla="*/ 440261 h 2168502"/>
                    <a:gd name="connsiteX2622" fmla="*/ 535917 w 1793182"/>
                    <a:gd name="connsiteY2622" fmla="*/ 439754 h 2168502"/>
                    <a:gd name="connsiteX2623" fmla="*/ 535782 w 1793182"/>
                    <a:gd name="connsiteY2623" fmla="*/ 439370 h 2168502"/>
                    <a:gd name="connsiteX2624" fmla="*/ 535707 w 1793182"/>
                    <a:gd name="connsiteY2624" fmla="*/ 439172 h 2168502"/>
                    <a:gd name="connsiteX2625" fmla="*/ 535559 w 1793182"/>
                    <a:gd name="connsiteY2625" fmla="*/ 438801 h 2168502"/>
                    <a:gd name="connsiteX2626" fmla="*/ 535163 w 1793182"/>
                    <a:gd name="connsiteY2626" fmla="*/ 438244 h 2168502"/>
                    <a:gd name="connsiteX2627" fmla="*/ 533161 w 1793182"/>
                    <a:gd name="connsiteY2627" fmla="*/ 435693 h 2168502"/>
                    <a:gd name="connsiteX2628" fmla="*/ 532691 w 1793182"/>
                    <a:gd name="connsiteY2628" fmla="*/ 434889 h 2168502"/>
                    <a:gd name="connsiteX2629" fmla="*/ 533074 w 1793182"/>
                    <a:gd name="connsiteY2629" fmla="*/ 434282 h 2168502"/>
                    <a:gd name="connsiteX2630" fmla="*/ 533272 w 1793182"/>
                    <a:gd name="connsiteY2630" fmla="*/ 434035 h 2168502"/>
                    <a:gd name="connsiteX2631" fmla="*/ 533482 w 1793182"/>
                    <a:gd name="connsiteY2631" fmla="*/ 433441 h 2168502"/>
                    <a:gd name="connsiteX2632" fmla="*/ 533569 w 1793182"/>
                    <a:gd name="connsiteY2632" fmla="*/ 433193 h 2168502"/>
                    <a:gd name="connsiteX2633" fmla="*/ 533581 w 1793182"/>
                    <a:gd name="connsiteY2633" fmla="*/ 432871 h 2168502"/>
                    <a:gd name="connsiteX2634" fmla="*/ 533556 w 1793182"/>
                    <a:gd name="connsiteY2634" fmla="*/ 432314 h 2168502"/>
                    <a:gd name="connsiteX2635" fmla="*/ 533519 w 1793182"/>
                    <a:gd name="connsiteY2635" fmla="*/ 432153 h 2168502"/>
                    <a:gd name="connsiteX2636" fmla="*/ 533408 w 1793182"/>
                    <a:gd name="connsiteY2636" fmla="*/ 431633 h 2168502"/>
                    <a:gd name="connsiteX2637" fmla="*/ 533148 w 1793182"/>
                    <a:gd name="connsiteY2637" fmla="*/ 431150 h 2168502"/>
                    <a:gd name="connsiteX2638" fmla="*/ 533000 w 1793182"/>
                    <a:gd name="connsiteY2638" fmla="*/ 430891 h 2168502"/>
                    <a:gd name="connsiteX2639" fmla="*/ 532864 w 1793182"/>
                    <a:gd name="connsiteY2639" fmla="*/ 430556 h 2168502"/>
                    <a:gd name="connsiteX2640" fmla="*/ 532493 w 1793182"/>
                    <a:gd name="connsiteY2640" fmla="*/ 428873 h 2168502"/>
                    <a:gd name="connsiteX2641" fmla="*/ 532394 w 1793182"/>
                    <a:gd name="connsiteY2641" fmla="*/ 428526 h 2168502"/>
                    <a:gd name="connsiteX2642" fmla="*/ 532357 w 1793182"/>
                    <a:gd name="connsiteY2642" fmla="*/ 427808 h 2168502"/>
                    <a:gd name="connsiteX2643" fmla="*/ 532505 w 1793182"/>
                    <a:gd name="connsiteY2643" fmla="*/ 427449 h 2168502"/>
                    <a:gd name="connsiteX2644" fmla="*/ 532518 w 1793182"/>
                    <a:gd name="connsiteY2644" fmla="*/ 427041 h 2168502"/>
                    <a:gd name="connsiteX2645" fmla="*/ 532233 w 1793182"/>
                    <a:gd name="connsiteY2645" fmla="*/ 426335 h 2168502"/>
                    <a:gd name="connsiteX2646" fmla="*/ 531912 w 1793182"/>
                    <a:gd name="connsiteY2646" fmla="*/ 425976 h 2168502"/>
                    <a:gd name="connsiteX2647" fmla="*/ 531504 w 1793182"/>
                    <a:gd name="connsiteY2647" fmla="*/ 425506 h 2168502"/>
                    <a:gd name="connsiteX2648" fmla="*/ 531010 w 1793182"/>
                    <a:gd name="connsiteY2648" fmla="*/ 424788 h 2168502"/>
                    <a:gd name="connsiteX2649" fmla="*/ 530849 w 1793182"/>
                    <a:gd name="connsiteY2649" fmla="*/ 424490 h 2168502"/>
                    <a:gd name="connsiteX2650" fmla="*/ 530639 w 1793182"/>
                    <a:gd name="connsiteY2650" fmla="*/ 423884 h 2168502"/>
                    <a:gd name="connsiteX2651" fmla="*/ 530589 w 1793182"/>
                    <a:gd name="connsiteY2651" fmla="*/ 423612 h 2168502"/>
                    <a:gd name="connsiteX2652" fmla="*/ 530565 w 1793182"/>
                    <a:gd name="connsiteY2652" fmla="*/ 422943 h 2168502"/>
                    <a:gd name="connsiteX2653" fmla="*/ 530503 w 1793182"/>
                    <a:gd name="connsiteY2653" fmla="*/ 422374 h 2168502"/>
                    <a:gd name="connsiteX2654" fmla="*/ 530330 w 1793182"/>
                    <a:gd name="connsiteY2654" fmla="*/ 421928 h 2168502"/>
                    <a:gd name="connsiteX2655" fmla="*/ 530243 w 1793182"/>
                    <a:gd name="connsiteY2655" fmla="*/ 421779 h 2168502"/>
                    <a:gd name="connsiteX2656" fmla="*/ 529736 w 1793182"/>
                    <a:gd name="connsiteY2656" fmla="*/ 421173 h 2168502"/>
                    <a:gd name="connsiteX2657" fmla="*/ 529662 w 1793182"/>
                    <a:gd name="connsiteY2657" fmla="*/ 420987 h 2168502"/>
                    <a:gd name="connsiteX2658" fmla="*/ 529563 w 1793182"/>
                    <a:gd name="connsiteY2658" fmla="*/ 420876 h 2168502"/>
                    <a:gd name="connsiteX2659" fmla="*/ 529427 w 1793182"/>
                    <a:gd name="connsiteY2659" fmla="*/ 420814 h 2168502"/>
                    <a:gd name="connsiteX2660" fmla="*/ 529205 w 1793182"/>
                    <a:gd name="connsiteY2660" fmla="*/ 420665 h 2168502"/>
                    <a:gd name="connsiteX2661" fmla="*/ 528933 w 1793182"/>
                    <a:gd name="connsiteY2661" fmla="*/ 420443 h 2168502"/>
                    <a:gd name="connsiteX2662" fmla="*/ 528859 w 1793182"/>
                    <a:gd name="connsiteY2662" fmla="*/ 420183 h 2168502"/>
                    <a:gd name="connsiteX2663" fmla="*/ 528772 w 1793182"/>
                    <a:gd name="connsiteY2663" fmla="*/ 417038 h 2168502"/>
                    <a:gd name="connsiteX2664" fmla="*/ 528797 w 1793182"/>
                    <a:gd name="connsiteY2664" fmla="*/ 416543 h 2168502"/>
                    <a:gd name="connsiteX2665" fmla="*/ 528624 w 1793182"/>
                    <a:gd name="connsiteY2665" fmla="*/ 416159 h 2168502"/>
                    <a:gd name="connsiteX2666" fmla="*/ 528463 w 1793182"/>
                    <a:gd name="connsiteY2666" fmla="*/ 415838 h 2168502"/>
                    <a:gd name="connsiteX2667" fmla="*/ 528265 w 1793182"/>
                    <a:gd name="connsiteY2667" fmla="*/ 415553 h 2168502"/>
                    <a:gd name="connsiteX2668" fmla="*/ 527932 w 1793182"/>
                    <a:gd name="connsiteY2668" fmla="*/ 415194 h 2168502"/>
                    <a:gd name="connsiteX2669" fmla="*/ 528204 w 1793182"/>
                    <a:gd name="connsiteY2669" fmla="*/ 415157 h 2168502"/>
                    <a:gd name="connsiteX2670" fmla="*/ 529316 w 1793182"/>
                    <a:gd name="connsiteY2670" fmla="*/ 415020 h 2168502"/>
                    <a:gd name="connsiteX2671" fmla="*/ 530614 w 1793182"/>
                    <a:gd name="connsiteY2671" fmla="*/ 415181 h 2168502"/>
                    <a:gd name="connsiteX2672" fmla="*/ 531689 w 1793182"/>
                    <a:gd name="connsiteY2672" fmla="*/ 415825 h 2168502"/>
                    <a:gd name="connsiteX2673" fmla="*/ 532827 w 1793182"/>
                    <a:gd name="connsiteY2673" fmla="*/ 416333 h 2168502"/>
                    <a:gd name="connsiteX2674" fmla="*/ 533841 w 1793182"/>
                    <a:gd name="connsiteY2674" fmla="*/ 416246 h 2168502"/>
                    <a:gd name="connsiteX2675" fmla="*/ 535114 w 1793182"/>
                    <a:gd name="connsiteY2675" fmla="*/ 415949 h 2168502"/>
                    <a:gd name="connsiteX2676" fmla="*/ 535782 w 1793182"/>
                    <a:gd name="connsiteY2676" fmla="*/ 415441 h 2168502"/>
                    <a:gd name="connsiteX2677" fmla="*/ 536239 w 1793182"/>
                    <a:gd name="connsiteY2677" fmla="*/ 414686 h 2168502"/>
                    <a:gd name="connsiteX2678" fmla="*/ 535979 w 1793182"/>
                    <a:gd name="connsiteY2678" fmla="*/ 412805 h 2168502"/>
                    <a:gd name="connsiteX2679" fmla="*/ 536140 w 1793182"/>
                    <a:gd name="connsiteY2679" fmla="*/ 411629 h 2168502"/>
                    <a:gd name="connsiteX2680" fmla="*/ 536226 w 1793182"/>
                    <a:gd name="connsiteY2680" fmla="*/ 410799 h 2168502"/>
                    <a:gd name="connsiteX2681" fmla="*/ 536127 w 1793182"/>
                    <a:gd name="connsiteY2681" fmla="*/ 409834 h 2168502"/>
                    <a:gd name="connsiteX2682" fmla="*/ 536041 w 1793182"/>
                    <a:gd name="connsiteY2682" fmla="*/ 409066 h 2168502"/>
                    <a:gd name="connsiteX2683" fmla="*/ 536264 w 1793182"/>
                    <a:gd name="connsiteY2683" fmla="*/ 407147 h 2168502"/>
                    <a:gd name="connsiteX2684" fmla="*/ 536845 w 1793182"/>
                    <a:gd name="connsiteY2684" fmla="*/ 406070 h 2168502"/>
                    <a:gd name="connsiteX2685" fmla="*/ 537067 w 1793182"/>
                    <a:gd name="connsiteY2685" fmla="*/ 405526 h 2168502"/>
                    <a:gd name="connsiteX2686" fmla="*/ 537203 w 1793182"/>
                    <a:gd name="connsiteY2686" fmla="*/ 404535 h 2168502"/>
                    <a:gd name="connsiteX2687" fmla="*/ 537228 w 1793182"/>
                    <a:gd name="connsiteY2687" fmla="*/ 404102 h 2168502"/>
                    <a:gd name="connsiteX2688" fmla="*/ 537277 w 1793182"/>
                    <a:gd name="connsiteY2688" fmla="*/ 401911 h 2168502"/>
                    <a:gd name="connsiteX2689" fmla="*/ 537302 w 1793182"/>
                    <a:gd name="connsiteY2689" fmla="*/ 400673 h 2168502"/>
                    <a:gd name="connsiteX2690" fmla="*/ 537364 w 1793182"/>
                    <a:gd name="connsiteY2690" fmla="*/ 399188 h 2168502"/>
                    <a:gd name="connsiteX2691" fmla="*/ 537537 w 1793182"/>
                    <a:gd name="connsiteY2691" fmla="*/ 397863 h 2168502"/>
                    <a:gd name="connsiteX2692" fmla="*/ 537735 w 1793182"/>
                    <a:gd name="connsiteY2692" fmla="*/ 396885 h 2168502"/>
                    <a:gd name="connsiteX2693" fmla="*/ 538526 w 1793182"/>
                    <a:gd name="connsiteY2693" fmla="*/ 395982 h 2168502"/>
                    <a:gd name="connsiteX2694" fmla="*/ 538921 w 1793182"/>
                    <a:gd name="connsiteY2694" fmla="*/ 394979 h 2168502"/>
                    <a:gd name="connsiteX2695" fmla="*/ 539045 w 1793182"/>
                    <a:gd name="connsiteY2695" fmla="*/ 394100 h 2168502"/>
                    <a:gd name="connsiteX2696" fmla="*/ 539107 w 1793182"/>
                    <a:gd name="connsiteY2696" fmla="*/ 392800 h 2168502"/>
                    <a:gd name="connsiteX2697" fmla="*/ 539181 w 1793182"/>
                    <a:gd name="connsiteY2697" fmla="*/ 390993 h 2168502"/>
                    <a:gd name="connsiteX2698" fmla="*/ 539317 w 1793182"/>
                    <a:gd name="connsiteY2698" fmla="*/ 389780 h 2168502"/>
                    <a:gd name="connsiteX2699" fmla="*/ 539564 w 1793182"/>
                    <a:gd name="connsiteY2699" fmla="*/ 388220 h 2168502"/>
                    <a:gd name="connsiteX2700" fmla="*/ 539267 w 1793182"/>
                    <a:gd name="connsiteY2700" fmla="*/ 387613 h 2168502"/>
                    <a:gd name="connsiteX2701" fmla="*/ 539008 w 1793182"/>
                    <a:gd name="connsiteY2701" fmla="*/ 387341 h 2168502"/>
                    <a:gd name="connsiteX2702" fmla="*/ 538575 w 1793182"/>
                    <a:gd name="connsiteY2702" fmla="*/ 386152 h 2168502"/>
                    <a:gd name="connsiteX2703" fmla="*/ 538439 w 1793182"/>
                    <a:gd name="connsiteY2703" fmla="*/ 385100 h 2168502"/>
                    <a:gd name="connsiteX2704" fmla="*/ 538637 w 1793182"/>
                    <a:gd name="connsiteY2704" fmla="*/ 383652 h 2168502"/>
                    <a:gd name="connsiteX2705" fmla="*/ 538711 w 1793182"/>
                    <a:gd name="connsiteY2705" fmla="*/ 382080 h 2168502"/>
                    <a:gd name="connsiteX2706" fmla="*/ 538489 w 1793182"/>
                    <a:gd name="connsiteY2706" fmla="*/ 380174 h 2168502"/>
                    <a:gd name="connsiteX2707" fmla="*/ 538785 w 1793182"/>
                    <a:gd name="connsiteY2707" fmla="*/ 378143 h 2168502"/>
                    <a:gd name="connsiteX2708" fmla="*/ 538810 w 1793182"/>
                    <a:gd name="connsiteY2708" fmla="*/ 377933 h 2168502"/>
                    <a:gd name="connsiteX2709" fmla="*/ 538934 w 1793182"/>
                    <a:gd name="connsiteY2709" fmla="*/ 376782 h 2168502"/>
                    <a:gd name="connsiteX2710" fmla="*/ 539267 w 1793182"/>
                    <a:gd name="connsiteY2710" fmla="*/ 375333 h 2168502"/>
                    <a:gd name="connsiteX2711" fmla="*/ 539762 w 1793182"/>
                    <a:gd name="connsiteY2711" fmla="*/ 374318 h 2168502"/>
                    <a:gd name="connsiteX2712" fmla="*/ 540553 w 1793182"/>
                    <a:gd name="connsiteY2712" fmla="*/ 373229 h 2168502"/>
                    <a:gd name="connsiteX2713" fmla="*/ 541567 w 1793182"/>
                    <a:gd name="connsiteY2713" fmla="*/ 372090 h 2168502"/>
                    <a:gd name="connsiteX2714" fmla="*/ 542642 w 1793182"/>
                    <a:gd name="connsiteY2714" fmla="*/ 371236 h 2168502"/>
                    <a:gd name="connsiteX2715" fmla="*/ 543607 w 1793182"/>
                    <a:gd name="connsiteY2715" fmla="*/ 370233 h 2168502"/>
                    <a:gd name="connsiteX2716" fmla="*/ 543903 w 1793182"/>
                    <a:gd name="connsiteY2716" fmla="*/ 369800 h 2168502"/>
                    <a:gd name="connsiteX2717" fmla="*/ 544014 w 1793182"/>
                    <a:gd name="connsiteY2717" fmla="*/ 369107 h 2168502"/>
                    <a:gd name="connsiteX2718" fmla="*/ 543767 w 1793182"/>
                    <a:gd name="connsiteY2718" fmla="*/ 368661 h 2168502"/>
                    <a:gd name="connsiteX2719" fmla="*/ 543767 w 1793182"/>
                    <a:gd name="connsiteY2719" fmla="*/ 367658 h 2168502"/>
                    <a:gd name="connsiteX2720" fmla="*/ 544113 w 1793182"/>
                    <a:gd name="connsiteY2720" fmla="*/ 366779 h 2168502"/>
                    <a:gd name="connsiteX2721" fmla="*/ 545102 w 1793182"/>
                    <a:gd name="connsiteY2721" fmla="*/ 364650 h 2168502"/>
                    <a:gd name="connsiteX2722" fmla="*/ 545646 w 1793182"/>
                    <a:gd name="connsiteY2722" fmla="*/ 363437 h 2168502"/>
                    <a:gd name="connsiteX2723" fmla="*/ 546660 w 1793182"/>
                    <a:gd name="connsiteY2723" fmla="*/ 362360 h 2168502"/>
                    <a:gd name="connsiteX2724" fmla="*/ 547563 w 1793182"/>
                    <a:gd name="connsiteY2724" fmla="*/ 362038 h 2168502"/>
                    <a:gd name="connsiteX2725" fmla="*/ 548378 w 1793182"/>
                    <a:gd name="connsiteY2725" fmla="*/ 361494 h 2168502"/>
                    <a:gd name="connsiteX2726" fmla="*/ 549021 w 1793182"/>
                    <a:gd name="connsiteY2726" fmla="*/ 361011 h 2168502"/>
                    <a:gd name="connsiteX2727" fmla="*/ 550171 w 1793182"/>
                    <a:gd name="connsiteY2727" fmla="*/ 360194 h 2168502"/>
                    <a:gd name="connsiteX2728" fmla="*/ 551395 w 1793182"/>
                    <a:gd name="connsiteY2728" fmla="*/ 359228 h 2168502"/>
                    <a:gd name="connsiteX2729" fmla="*/ 551914 w 1793182"/>
                    <a:gd name="connsiteY2729" fmla="*/ 358671 h 2168502"/>
                    <a:gd name="connsiteX2730" fmla="*/ 552112 w 1793182"/>
                    <a:gd name="connsiteY2730" fmla="*/ 358584 h 2168502"/>
                    <a:gd name="connsiteX2731" fmla="*/ 552495 w 1793182"/>
                    <a:gd name="connsiteY2731" fmla="*/ 358176 h 2168502"/>
                    <a:gd name="connsiteX2732" fmla="*/ 552891 w 1793182"/>
                    <a:gd name="connsiteY2732" fmla="*/ 358015 h 2168502"/>
                    <a:gd name="connsiteX2733" fmla="*/ 553434 w 1793182"/>
                    <a:gd name="connsiteY2733" fmla="*/ 357767 h 2168502"/>
                    <a:gd name="connsiteX2734" fmla="*/ 553879 w 1793182"/>
                    <a:gd name="connsiteY2734" fmla="*/ 357706 h 2168502"/>
                    <a:gd name="connsiteX2735" fmla="*/ 554559 w 1793182"/>
                    <a:gd name="connsiteY2735" fmla="*/ 357594 h 2168502"/>
                    <a:gd name="connsiteX2736" fmla="*/ 555091 w 1793182"/>
                    <a:gd name="connsiteY2736" fmla="*/ 357470 h 2168502"/>
                    <a:gd name="connsiteX2737" fmla="*/ 556352 w 1793182"/>
                    <a:gd name="connsiteY2737" fmla="*/ 357545 h 2168502"/>
                    <a:gd name="connsiteX2738" fmla="*/ 557662 w 1793182"/>
                    <a:gd name="connsiteY2738" fmla="*/ 357421 h 2168502"/>
                    <a:gd name="connsiteX2739" fmla="*/ 559195 w 1793182"/>
                    <a:gd name="connsiteY2739" fmla="*/ 357012 h 2168502"/>
                    <a:gd name="connsiteX2740" fmla="*/ 560542 w 1793182"/>
                    <a:gd name="connsiteY2740" fmla="*/ 356678 h 2168502"/>
                    <a:gd name="connsiteX2741" fmla="*/ 561247 w 1793182"/>
                    <a:gd name="connsiteY2741" fmla="*/ 356455 h 2168502"/>
                    <a:gd name="connsiteX2742" fmla="*/ 561643 w 1793182"/>
                    <a:gd name="connsiteY2742" fmla="*/ 356269 h 2168502"/>
                    <a:gd name="connsiteX2743" fmla="*/ 562372 w 1793182"/>
                    <a:gd name="connsiteY2743" fmla="*/ 355551 h 2168502"/>
                    <a:gd name="connsiteX2744" fmla="*/ 562644 w 1793182"/>
                    <a:gd name="connsiteY2744" fmla="*/ 354957 h 2168502"/>
                    <a:gd name="connsiteX2745" fmla="*/ 563262 w 1793182"/>
                    <a:gd name="connsiteY2745" fmla="*/ 353992 h 2168502"/>
                    <a:gd name="connsiteX2746" fmla="*/ 564041 w 1793182"/>
                    <a:gd name="connsiteY2746" fmla="*/ 353806 h 2168502"/>
                    <a:gd name="connsiteX2747" fmla="*/ 564869 w 1793182"/>
                    <a:gd name="connsiteY2747" fmla="*/ 353224 h 2168502"/>
                    <a:gd name="connsiteX2748" fmla="*/ 565463 w 1793182"/>
                    <a:gd name="connsiteY2748" fmla="*/ 352680 h 2168502"/>
                    <a:gd name="connsiteX2749" fmla="*/ 565883 w 1793182"/>
                    <a:gd name="connsiteY2749" fmla="*/ 352221 h 2168502"/>
                    <a:gd name="connsiteX2750" fmla="*/ 566254 w 1793182"/>
                    <a:gd name="connsiteY2750" fmla="*/ 351912 h 2168502"/>
                    <a:gd name="connsiteX2751" fmla="*/ 566513 w 1793182"/>
                    <a:gd name="connsiteY2751" fmla="*/ 351392 h 2168502"/>
                    <a:gd name="connsiteX2752" fmla="*/ 567032 w 1793182"/>
                    <a:gd name="connsiteY2752" fmla="*/ 350798 h 2168502"/>
                    <a:gd name="connsiteX2753" fmla="*/ 567539 w 1793182"/>
                    <a:gd name="connsiteY2753" fmla="*/ 351083 h 2168502"/>
                    <a:gd name="connsiteX2754" fmla="*/ 568108 w 1793182"/>
                    <a:gd name="connsiteY2754" fmla="*/ 351602 h 2168502"/>
                    <a:gd name="connsiteX2755" fmla="*/ 568306 w 1793182"/>
                    <a:gd name="connsiteY2755" fmla="*/ 351565 h 2168502"/>
                    <a:gd name="connsiteX2756" fmla="*/ 568454 w 1793182"/>
                    <a:gd name="connsiteY2756" fmla="*/ 351380 h 2168502"/>
                    <a:gd name="connsiteX2757" fmla="*/ 568603 w 1793182"/>
                    <a:gd name="connsiteY2757" fmla="*/ 351182 h 2168502"/>
                    <a:gd name="connsiteX2758" fmla="*/ 568813 w 1793182"/>
                    <a:gd name="connsiteY2758" fmla="*/ 350798 h 2168502"/>
                    <a:gd name="connsiteX2759" fmla="*/ 568973 w 1793182"/>
                    <a:gd name="connsiteY2759" fmla="*/ 350154 h 2168502"/>
                    <a:gd name="connsiteX2760" fmla="*/ 570667 w 1793182"/>
                    <a:gd name="connsiteY2760" fmla="*/ 349671 h 2168502"/>
                    <a:gd name="connsiteX2761" fmla="*/ 570791 w 1793182"/>
                    <a:gd name="connsiteY2761" fmla="*/ 349758 h 2168502"/>
                    <a:gd name="connsiteX2762" fmla="*/ 570976 w 1793182"/>
                    <a:gd name="connsiteY2762" fmla="*/ 349882 h 2168502"/>
                    <a:gd name="connsiteX2763" fmla="*/ 571235 w 1793182"/>
                    <a:gd name="connsiteY2763" fmla="*/ 349981 h 2168502"/>
                    <a:gd name="connsiteX2764" fmla="*/ 571606 w 1793182"/>
                    <a:gd name="connsiteY2764" fmla="*/ 350191 h 2168502"/>
                    <a:gd name="connsiteX2765" fmla="*/ 572101 w 1793182"/>
                    <a:gd name="connsiteY2765" fmla="*/ 350389 h 2168502"/>
                    <a:gd name="connsiteX2766" fmla="*/ 572521 w 1793182"/>
                    <a:gd name="connsiteY2766" fmla="*/ 350365 h 2168502"/>
                    <a:gd name="connsiteX2767" fmla="*/ 572868 w 1793182"/>
                    <a:gd name="connsiteY2767" fmla="*/ 350216 h 2168502"/>
                    <a:gd name="connsiteX2768" fmla="*/ 573312 w 1793182"/>
                    <a:gd name="connsiteY2768" fmla="*/ 349956 h 2168502"/>
                    <a:gd name="connsiteX2769" fmla="*/ 573597 w 1793182"/>
                    <a:gd name="connsiteY2769" fmla="*/ 349808 h 2168502"/>
                    <a:gd name="connsiteX2770" fmla="*/ 573708 w 1793182"/>
                    <a:gd name="connsiteY2770" fmla="*/ 349708 h 2168502"/>
                    <a:gd name="connsiteX2771" fmla="*/ 574487 w 1793182"/>
                    <a:gd name="connsiteY2771" fmla="*/ 349412 h 2168502"/>
                    <a:gd name="connsiteX2772" fmla="*/ 575290 w 1793182"/>
                    <a:gd name="connsiteY2772" fmla="*/ 349151 h 2168502"/>
                    <a:gd name="connsiteX2773" fmla="*/ 576452 w 1793182"/>
                    <a:gd name="connsiteY2773" fmla="*/ 348755 h 2168502"/>
                    <a:gd name="connsiteX2774" fmla="*/ 577281 w 1793182"/>
                    <a:gd name="connsiteY2774" fmla="*/ 348520 h 2168502"/>
                    <a:gd name="connsiteX2775" fmla="*/ 578368 w 1793182"/>
                    <a:gd name="connsiteY2775" fmla="*/ 348174 h 2168502"/>
                    <a:gd name="connsiteX2776" fmla="*/ 579716 w 1793182"/>
                    <a:gd name="connsiteY2776" fmla="*/ 347765 h 2168502"/>
                    <a:gd name="connsiteX2777" fmla="*/ 580927 w 1793182"/>
                    <a:gd name="connsiteY2777" fmla="*/ 347443 h 2168502"/>
                    <a:gd name="connsiteX2778" fmla="*/ 582114 w 1793182"/>
                    <a:gd name="connsiteY2778" fmla="*/ 347047 h 2168502"/>
                    <a:gd name="connsiteX2779" fmla="*/ 583597 w 1793182"/>
                    <a:gd name="connsiteY2779" fmla="*/ 346564 h 2168502"/>
                    <a:gd name="connsiteX2780" fmla="*/ 584747 w 1793182"/>
                    <a:gd name="connsiteY2780" fmla="*/ 346069 h 2168502"/>
                    <a:gd name="connsiteX2781" fmla="*/ 585637 w 1793182"/>
                    <a:gd name="connsiteY2781" fmla="*/ 345772 h 2168502"/>
                    <a:gd name="connsiteX2782" fmla="*/ 586293 w 1793182"/>
                    <a:gd name="connsiteY2782" fmla="*/ 345512 h 2168502"/>
                    <a:gd name="connsiteX2783" fmla="*/ 587257 w 1793182"/>
                    <a:gd name="connsiteY2783" fmla="*/ 345252 h 2168502"/>
                    <a:gd name="connsiteX2784" fmla="*/ 588419 w 1793182"/>
                    <a:gd name="connsiteY2784" fmla="*/ 344893 h 2168502"/>
                    <a:gd name="connsiteX2785" fmla="*/ 589544 w 1793182"/>
                    <a:gd name="connsiteY2785" fmla="*/ 344448 h 2168502"/>
                    <a:gd name="connsiteX2786" fmla="*/ 590026 w 1793182"/>
                    <a:gd name="connsiteY2786" fmla="*/ 344225 h 2168502"/>
                    <a:gd name="connsiteX2787" fmla="*/ 590842 w 1793182"/>
                    <a:gd name="connsiteY2787" fmla="*/ 344039 h 2168502"/>
                    <a:gd name="connsiteX2788" fmla="*/ 590792 w 1793182"/>
                    <a:gd name="connsiteY2788" fmla="*/ 345203 h 2168502"/>
                    <a:gd name="connsiteX2789" fmla="*/ 590607 w 1793182"/>
                    <a:gd name="connsiteY2789" fmla="*/ 345933 h 2168502"/>
                    <a:gd name="connsiteX2790" fmla="*/ 590545 w 1793182"/>
                    <a:gd name="connsiteY2790" fmla="*/ 346614 h 2168502"/>
                    <a:gd name="connsiteX2791" fmla="*/ 590409 w 1793182"/>
                    <a:gd name="connsiteY2791" fmla="*/ 347431 h 2168502"/>
                    <a:gd name="connsiteX2792" fmla="*/ 590644 w 1793182"/>
                    <a:gd name="connsiteY2792" fmla="*/ 348978 h 2168502"/>
                    <a:gd name="connsiteX2793" fmla="*/ 591398 w 1793182"/>
                    <a:gd name="connsiteY2793" fmla="*/ 349374 h 2168502"/>
                    <a:gd name="connsiteX2794" fmla="*/ 591880 w 1793182"/>
                    <a:gd name="connsiteY2794" fmla="*/ 349721 h 2168502"/>
                    <a:gd name="connsiteX2795" fmla="*/ 592115 w 1793182"/>
                    <a:gd name="connsiteY2795" fmla="*/ 349944 h 2168502"/>
                    <a:gd name="connsiteX2796" fmla="*/ 592263 w 1793182"/>
                    <a:gd name="connsiteY2796" fmla="*/ 350092 h 2168502"/>
                    <a:gd name="connsiteX2797" fmla="*/ 592474 w 1793182"/>
                    <a:gd name="connsiteY2797" fmla="*/ 350229 h 2168502"/>
                    <a:gd name="connsiteX2798" fmla="*/ 592857 w 1793182"/>
                    <a:gd name="connsiteY2798" fmla="*/ 350476 h 2168502"/>
                    <a:gd name="connsiteX2799" fmla="*/ 593388 w 1793182"/>
                    <a:gd name="connsiteY2799" fmla="*/ 350810 h 2168502"/>
                    <a:gd name="connsiteX2800" fmla="*/ 594155 w 1793182"/>
                    <a:gd name="connsiteY2800" fmla="*/ 351219 h 2168502"/>
                    <a:gd name="connsiteX2801" fmla="*/ 594822 w 1793182"/>
                    <a:gd name="connsiteY2801" fmla="*/ 351504 h 2168502"/>
                    <a:gd name="connsiteX2802" fmla="*/ 595947 w 1793182"/>
                    <a:gd name="connsiteY2802" fmla="*/ 351974 h 2168502"/>
                    <a:gd name="connsiteX2803" fmla="*/ 596652 w 1793182"/>
                    <a:gd name="connsiteY2803" fmla="*/ 352370 h 2168502"/>
                    <a:gd name="connsiteX2804" fmla="*/ 597455 w 1793182"/>
                    <a:gd name="connsiteY2804" fmla="*/ 352667 h 2168502"/>
                    <a:gd name="connsiteX2805" fmla="*/ 598370 w 1793182"/>
                    <a:gd name="connsiteY2805" fmla="*/ 352741 h 2168502"/>
                    <a:gd name="connsiteX2806" fmla="*/ 600805 w 1793182"/>
                    <a:gd name="connsiteY2806" fmla="*/ 352915 h 2168502"/>
                    <a:gd name="connsiteX2807" fmla="*/ 601819 w 1793182"/>
                    <a:gd name="connsiteY2807" fmla="*/ 352927 h 2168502"/>
                    <a:gd name="connsiteX2808" fmla="*/ 602388 w 1793182"/>
                    <a:gd name="connsiteY2808" fmla="*/ 352729 h 2168502"/>
                    <a:gd name="connsiteX2809" fmla="*/ 602685 w 1793182"/>
                    <a:gd name="connsiteY2809" fmla="*/ 352494 h 2168502"/>
                    <a:gd name="connsiteX2810" fmla="*/ 603018 w 1793182"/>
                    <a:gd name="connsiteY2810" fmla="*/ 352234 h 2168502"/>
                    <a:gd name="connsiteX2811" fmla="*/ 603711 w 1793182"/>
                    <a:gd name="connsiteY2811" fmla="*/ 351590 h 2168502"/>
                    <a:gd name="connsiteX2812" fmla="*/ 604230 w 1793182"/>
                    <a:gd name="connsiteY2812" fmla="*/ 351120 h 2168502"/>
                    <a:gd name="connsiteX2813" fmla="*/ 604638 w 1793182"/>
                    <a:gd name="connsiteY2813" fmla="*/ 350724 h 2168502"/>
                    <a:gd name="connsiteX2814" fmla="*/ 605194 w 1793182"/>
                    <a:gd name="connsiteY2814" fmla="*/ 350167 h 2168502"/>
                    <a:gd name="connsiteX2815" fmla="*/ 605676 w 1793182"/>
                    <a:gd name="connsiteY2815" fmla="*/ 349758 h 2168502"/>
                    <a:gd name="connsiteX2816" fmla="*/ 606096 w 1793182"/>
                    <a:gd name="connsiteY2816" fmla="*/ 349325 h 2168502"/>
                    <a:gd name="connsiteX2817" fmla="*/ 606542 w 1793182"/>
                    <a:gd name="connsiteY2817" fmla="*/ 348904 h 2168502"/>
                    <a:gd name="connsiteX2818" fmla="*/ 607456 w 1793182"/>
                    <a:gd name="connsiteY2818" fmla="*/ 348149 h 2168502"/>
                    <a:gd name="connsiteX2819" fmla="*/ 607914 w 1793182"/>
                    <a:gd name="connsiteY2819" fmla="*/ 347777 h 2168502"/>
                    <a:gd name="connsiteX2820" fmla="*/ 608420 w 1793182"/>
                    <a:gd name="connsiteY2820" fmla="*/ 348421 h 2168502"/>
                    <a:gd name="connsiteX2821" fmla="*/ 609051 w 1793182"/>
                    <a:gd name="connsiteY2821" fmla="*/ 348805 h 2168502"/>
                    <a:gd name="connsiteX2822" fmla="*/ 609743 w 1793182"/>
                    <a:gd name="connsiteY2822" fmla="*/ 349275 h 2168502"/>
                    <a:gd name="connsiteX2823" fmla="*/ 610621 w 1793182"/>
                    <a:gd name="connsiteY2823" fmla="*/ 350080 h 2168502"/>
                    <a:gd name="connsiteX2824" fmla="*/ 611066 w 1793182"/>
                    <a:gd name="connsiteY2824" fmla="*/ 350092 h 2168502"/>
                    <a:gd name="connsiteX2825" fmla="*/ 611449 w 1793182"/>
                    <a:gd name="connsiteY2825" fmla="*/ 349993 h 2168502"/>
                    <a:gd name="connsiteX2826" fmla="*/ 611795 w 1793182"/>
                    <a:gd name="connsiteY2826" fmla="*/ 349919 h 2168502"/>
                    <a:gd name="connsiteX2827" fmla="*/ 612277 w 1793182"/>
                    <a:gd name="connsiteY2827" fmla="*/ 349659 h 2168502"/>
                    <a:gd name="connsiteX2828" fmla="*/ 612945 w 1793182"/>
                    <a:gd name="connsiteY2828" fmla="*/ 349461 h 2168502"/>
                    <a:gd name="connsiteX2829" fmla="*/ 613860 w 1793182"/>
                    <a:gd name="connsiteY2829" fmla="*/ 349077 h 2168502"/>
                    <a:gd name="connsiteX2830" fmla="*/ 614577 w 1793182"/>
                    <a:gd name="connsiteY2830" fmla="*/ 348582 h 2168502"/>
                    <a:gd name="connsiteX2831" fmla="*/ 615331 w 1793182"/>
                    <a:gd name="connsiteY2831" fmla="*/ 347926 h 2168502"/>
                    <a:gd name="connsiteX2832" fmla="*/ 616307 w 1793182"/>
                    <a:gd name="connsiteY2832" fmla="*/ 347319 h 2168502"/>
                    <a:gd name="connsiteX2833" fmla="*/ 616666 w 1793182"/>
                    <a:gd name="connsiteY2833" fmla="*/ 346218 h 2168502"/>
                    <a:gd name="connsiteX2834" fmla="*/ 617259 w 1793182"/>
                    <a:gd name="connsiteY2834" fmla="*/ 346552 h 2168502"/>
                    <a:gd name="connsiteX2835" fmla="*/ 618013 w 1793182"/>
                    <a:gd name="connsiteY2835" fmla="*/ 346799 h 2168502"/>
                    <a:gd name="connsiteX2836" fmla="*/ 619076 w 1793182"/>
                    <a:gd name="connsiteY2836" fmla="*/ 346923 h 2168502"/>
                    <a:gd name="connsiteX2837" fmla="*/ 619917 w 1793182"/>
                    <a:gd name="connsiteY2837" fmla="*/ 347146 h 2168502"/>
                    <a:gd name="connsiteX2838" fmla="*/ 620782 w 1793182"/>
                    <a:gd name="connsiteY2838" fmla="*/ 347703 h 2168502"/>
                    <a:gd name="connsiteX2839" fmla="*/ 621289 w 1793182"/>
                    <a:gd name="connsiteY2839" fmla="*/ 348186 h 2168502"/>
                    <a:gd name="connsiteX2840" fmla="*/ 621796 w 1793182"/>
                    <a:gd name="connsiteY2840" fmla="*/ 348545 h 2168502"/>
                    <a:gd name="connsiteX2841" fmla="*/ 622835 w 1793182"/>
                    <a:gd name="connsiteY2841" fmla="*/ 348718 h 2168502"/>
                    <a:gd name="connsiteX2842" fmla="*/ 623416 w 1793182"/>
                    <a:gd name="connsiteY2842" fmla="*/ 348669 h 2168502"/>
                    <a:gd name="connsiteX2843" fmla="*/ 624565 w 1793182"/>
                    <a:gd name="connsiteY2843" fmla="*/ 348396 h 2168502"/>
                    <a:gd name="connsiteX2844" fmla="*/ 625319 w 1793182"/>
                    <a:gd name="connsiteY2844" fmla="*/ 347988 h 2168502"/>
                    <a:gd name="connsiteX2845" fmla="*/ 625863 w 1793182"/>
                    <a:gd name="connsiteY2845" fmla="*/ 347530 h 2168502"/>
                    <a:gd name="connsiteX2846" fmla="*/ 626382 w 1793182"/>
                    <a:gd name="connsiteY2846" fmla="*/ 347233 h 2168502"/>
                    <a:gd name="connsiteX2847" fmla="*/ 626457 w 1793182"/>
                    <a:gd name="connsiteY2847" fmla="*/ 347183 h 2168502"/>
                    <a:gd name="connsiteX2848" fmla="*/ 627483 w 1793182"/>
                    <a:gd name="connsiteY2848" fmla="*/ 346527 h 2168502"/>
                    <a:gd name="connsiteX2849" fmla="*/ 628163 w 1793182"/>
                    <a:gd name="connsiteY2849" fmla="*/ 345933 h 2168502"/>
                    <a:gd name="connsiteX2850" fmla="*/ 628731 w 1793182"/>
                    <a:gd name="connsiteY2850" fmla="*/ 345537 h 2168502"/>
                    <a:gd name="connsiteX2851" fmla="*/ 629349 w 1793182"/>
                    <a:gd name="connsiteY2851" fmla="*/ 345203 h 2168502"/>
                    <a:gd name="connsiteX2852" fmla="*/ 630239 w 1793182"/>
                    <a:gd name="connsiteY2852" fmla="*/ 344683 h 2168502"/>
                    <a:gd name="connsiteX2853" fmla="*/ 631018 w 1793182"/>
                    <a:gd name="connsiteY2853" fmla="*/ 344101 h 2168502"/>
                    <a:gd name="connsiteX2854" fmla="*/ 631686 w 1793182"/>
                    <a:gd name="connsiteY2854" fmla="*/ 343333 h 2168502"/>
                    <a:gd name="connsiteX2855" fmla="*/ 632291 w 1793182"/>
                    <a:gd name="connsiteY2855" fmla="*/ 342529 h 2168502"/>
                    <a:gd name="connsiteX2856" fmla="*/ 632563 w 1793182"/>
                    <a:gd name="connsiteY2856" fmla="*/ 342009 h 2168502"/>
                    <a:gd name="connsiteX2857" fmla="*/ 632675 w 1793182"/>
                    <a:gd name="connsiteY2857" fmla="*/ 341798 h 2168502"/>
                    <a:gd name="connsiteX2858" fmla="*/ 633144 w 1793182"/>
                    <a:gd name="connsiteY2858" fmla="*/ 340313 h 2168502"/>
                    <a:gd name="connsiteX2859" fmla="*/ 633664 w 1793182"/>
                    <a:gd name="connsiteY2859" fmla="*/ 339397 h 2168502"/>
                    <a:gd name="connsiteX2860" fmla="*/ 633701 w 1793182"/>
                    <a:gd name="connsiteY2860" fmla="*/ 338567 h 2168502"/>
                    <a:gd name="connsiteX2861" fmla="*/ 633738 w 1793182"/>
                    <a:gd name="connsiteY2861" fmla="*/ 337862 h 2168502"/>
                    <a:gd name="connsiteX2862" fmla="*/ 633960 w 1793182"/>
                    <a:gd name="connsiteY2862" fmla="*/ 336376 h 2168502"/>
                    <a:gd name="connsiteX2863" fmla="*/ 634307 w 1793182"/>
                    <a:gd name="connsiteY2863" fmla="*/ 335460 h 2168502"/>
                    <a:gd name="connsiteX2864" fmla="*/ 634888 w 1793182"/>
                    <a:gd name="connsiteY2864" fmla="*/ 334557 h 2168502"/>
                    <a:gd name="connsiteX2865" fmla="*/ 635432 w 1793182"/>
                    <a:gd name="connsiteY2865" fmla="*/ 334420 h 2168502"/>
                    <a:gd name="connsiteX2866" fmla="*/ 636457 w 1793182"/>
                    <a:gd name="connsiteY2866" fmla="*/ 334136 h 2168502"/>
                    <a:gd name="connsiteX2867" fmla="*/ 637125 w 1793182"/>
                    <a:gd name="connsiteY2867" fmla="*/ 333901 h 2168502"/>
                    <a:gd name="connsiteX2868" fmla="*/ 637558 w 1793182"/>
                    <a:gd name="connsiteY2868" fmla="*/ 333232 h 2168502"/>
                    <a:gd name="connsiteX2869" fmla="*/ 637150 w 1793182"/>
                    <a:gd name="connsiteY2869" fmla="*/ 332774 h 2168502"/>
                    <a:gd name="connsiteX2870" fmla="*/ 636408 w 1793182"/>
                    <a:gd name="connsiteY2870" fmla="*/ 332440 h 2168502"/>
                    <a:gd name="connsiteX2871" fmla="*/ 635642 w 1793182"/>
                    <a:gd name="connsiteY2871" fmla="*/ 332068 h 2168502"/>
                    <a:gd name="connsiteX2872" fmla="*/ 635172 w 1793182"/>
                    <a:gd name="connsiteY2872" fmla="*/ 331400 h 2168502"/>
                    <a:gd name="connsiteX2873" fmla="*/ 634751 w 1793182"/>
                    <a:gd name="connsiteY2873" fmla="*/ 330645 h 2168502"/>
                    <a:gd name="connsiteX2874" fmla="*/ 633775 w 1793182"/>
                    <a:gd name="connsiteY2874" fmla="*/ 329296 h 2168502"/>
                    <a:gd name="connsiteX2875" fmla="*/ 633070 w 1793182"/>
                    <a:gd name="connsiteY2875" fmla="*/ 328776 h 2168502"/>
                    <a:gd name="connsiteX2876" fmla="*/ 632885 w 1793182"/>
                    <a:gd name="connsiteY2876" fmla="*/ 328194 h 2168502"/>
                    <a:gd name="connsiteX2877" fmla="*/ 632897 w 1793182"/>
                    <a:gd name="connsiteY2877" fmla="*/ 327389 h 2168502"/>
                    <a:gd name="connsiteX2878" fmla="*/ 633021 w 1793182"/>
                    <a:gd name="connsiteY2878" fmla="*/ 326745 h 2168502"/>
                    <a:gd name="connsiteX2879" fmla="*/ 633107 w 1793182"/>
                    <a:gd name="connsiteY2879" fmla="*/ 326139 h 2168502"/>
                    <a:gd name="connsiteX2880" fmla="*/ 632700 w 1793182"/>
                    <a:gd name="connsiteY2880" fmla="*/ 325768 h 2168502"/>
                    <a:gd name="connsiteX2881" fmla="*/ 631624 w 1793182"/>
                    <a:gd name="connsiteY2881" fmla="*/ 325768 h 2168502"/>
                    <a:gd name="connsiteX2882" fmla="*/ 630919 w 1793182"/>
                    <a:gd name="connsiteY2882" fmla="*/ 325990 h 2168502"/>
                    <a:gd name="connsiteX2883" fmla="*/ 630202 w 1793182"/>
                    <a:gd name="connsiteY2883" fmla="*/ 326349 h 2168502"/>
                    <a:gd name="connsiteX2884" fmla="*/ 629498 w 1793182"/>
                    <a:gd name="connsiteY2884" fmla="*/ 326659 h 2168502"/>
                    <a:gd name="connsiteX2885" fmla="*/ 628867 w 1793182"/>
                    <a:gd name="connsiteY2885" fmla="*/ 326894 h 2168502"/>
                    <a:gd name="connsiteX2886" fmla="*/ 628150 w 1793182"/>
                    <a:gd name="connsiteY2886" fmla="*/ 326758 h 2168502"/>
                    <a:gd name="connsiteX2887" fmla="*/ 627285 w 1793182"/>
                    <a:gd name="connsiteY2887" fmla="*/ 326040 h 2168502"/>
                    <a:gd name="connsiteX2888" fmla="*/ 627396 w 1793182"/>
                    <a:gd name="connsiteY2888" fmla="*/ 325198 h 2168502"/>
                    <a:gd name="connsiteX2889" fmla="*/ 627273 w 1793182"/>
                    <a:gd name="connsiteY2889" fmla="*/ 324257 h 2168502"/>
                    <a:gd name="connsiteX2890" fmla="*/ 626926 w 1793182"/>
                    <a:gd name="connsiteY2890" fmla="*/ 324851 h 2168502"/>
                    <a:gd name="connsiteX2891" fmla="*/ 626382 w 1793182"/>
                    <a:gd name="connsiteY2891" fmla="*/ 324851 h 2168502"/>
                    <a:gd name="connsiteX2892" fmla="*/ 626345 w 1793182"/>
                    <a:gd name="connsiteY2892" fmla="*/ 324851 h 2168502"/>
                    <a:gd name="connsiteX2893" fmla="*/ 625715 w 1793182"/>
                    <a:gd name="connsiteY2893" fmla="*/ 324356 h 2168502"/>
                    <a:gd name="connsiteX2894" fmla="*/ 624874 w 1793182"/>
                    <a:gd name="connsiteY2894" fmla="*/ 323391 h 2168502"/>
                    <a:gd name="connsiteX2895" fmla="*/ 624553 w 1793182"/>
                    <a:gd name="connsiteY2895" fmla="*/ 322747 h 2168502"/>
                    <a:gd name="connsiteX2896" fmla="*/ 623786 w 1793182"/>
                    <a:gd name="connsiteY2896" fmla="*/ 322388 h 2168502"/>
                    <a:gd name="connsiteX2897" fmla="*/ 623280 w 1793182"/>
                    <a:gd name="connsiteY2897" fmla="*/ 321336 h 2168502"/>
                    <a:gd name="connsiteX2898" fmla="*/ 623094 w 1793182"/>
                    <a:gd name="connsiteY2898" fmla="*/ 320370 h 2168502"/>
                    <a:gd name="connsiteX2899" fmla="*/ 622773 w 1793182"/>
                    <a:gd name="connsiteY2899" fmla="*/ 319454 h 2168502"/>
                    <a:gd name="connsiteX2900" fmla="*/ 622785 w 1793182"/>
                    <a:gd name="connsiteY2900" fmla="*/ 318811 h 2168502"/>
                    <a:gd name="connsiteX2901" fmla="*/ 622402 w 1793182"/>
                    <a:gd name="connsiteY2901" fmla="*/ 318204 h 2168502"/>
                    <a:gd name="connsiteX2902" fmla="*/ 621920 w 1793182"/>
                    <a:gd name="connsiteY2902" fmla="*/ 317733 h 2168502"/>
                    <a:gd name="connsiteX2903" fmla="*/ 621994 w 1793182"/>
                    <a:gd name="connsiteY2903" fmla="*/ 317535 h 2168502"/>
                    <a:gd name="connsiteX2904" fmla="*/ 622130 w 1793182"/>
                    <a:gd name="connsiteY2904" fmla="*/ 317139 h 2168502"/>
                    <a:gd name="connsiteX2905" fmla="*/ 622711 w 1793182"/>
                    <a:gd name="connsiteY2905" fmla="*/ 316112 h 2168502"/>
                    <a:gd name="connsiteX2906" fmla="*/ 623379 w 1793182"/>
                    <a:gd name="connsiteY2906" fmla="*/ 315270 h 2168502"/>
                    <a:gd name="connsiteX2907" fmla="*/ 623811 w 1793182"/>
                    <a:gd name="connsiteY2907" fmla="*/ 314651 h 2168502"/>
                    <a:gd name="connsiteX2908" fmla="*/ 624479 w 1793182"/>
                    <a:gd name="connsiteY2908" fmla="*/ 313760 h 2168502"/>
                    <a:gd name="connsiteX2909" fmla="*/ 624800 w 1793182"/>
                    <a:gd name="connsiteY2909" fmla="*/ 313054 h 2168502"/>
                    <a:gd name="connsiteX2910" fmla="*/ 624911 w 1793182"/>
                    <a:gd name="connsiteY2910" fmla="*/ 312448 h 2168502"/>
                    <a:gd name="connsiteX2911" fmla="*/ 624887 w 1793182"/>
                    <a:gd name="connsiteY2911" fmla="*/ 311408 h 2168502"/>
                    <a:gd name="connsiteX2912" fmla="*/ 625220 w 1793182"/>
                    <a:gd name="connsiteY2912" fmla="*/ 310913 h 2168502"/>
                    <a:gd name="connsiteX2913" fmla="*/ 625925 w 1793182"/>
                    <a:gd name="connsiteY2913" fmla="*/ 310108 h 2168502"/>
                    <a:gd name="connsiteX2914" fmla="*/ 626185 w 1793182"/>
                    <a:gd name="connsiteY2914" fmla="*/ 309662 h 2168502"/>
                    <a:gd name="connsiteX2915" fmla="*/ 626358 w 1793182"/>
                    <a:gd name="connsiteY2915" fmla="*/ 309353 h 2168502"/>
                    <a:gd name="connsiteX2916" fmla="*/ 627050 w 1793182"/>
                    <a:gd name="connsiteY2916" fmla="*/ 308523 h 2168502"/>
                    <a:gd name="connsiteX2917" fmla="*/ 627804 w 1793182"/>
                    <a:gd name="connsiteY2917" fmla="*/ 308610 h 2168502"/>
                    <a:gd name="connsiteX2918" fmla="*/ 628497 w 1793182"/>
                    <a:gd name="connsiteY2918" fmla="*/ 308771 h 2168502"/>
                    <a:gd name="connsiteX2919" fmla="*/ 629016 w 1793182"/>
                    <a:gd name="connsiteY2919" fmla="*/ 308387 h 2168502"/>
                    <a:gd name="connsiteX2920" fmla="*/ 629312 w 1793182"/>
                    <a:gd name="connsiteY2920" fmla="*/ 307743 h 2168502"/>
                    <a:gd name="connsiteX2921" fmla="*/ 629708 w 1793182"/>
                    <a:gd name="connsiteY2921" fmla="*/ 306506 h 2168502"/>
                    <a:gd name="connsiteX2922" fmla="*/ 630511 w 1793182"/>
                    <a:gd name="connsiteY2922" fmla="*/ 305045 h 2168502"/>
                    <a:gd name="connsiteX2923" fmla="*/ 629881 w 1793182"/>
                    <a:gd name="connsiteY2923" fmla="*/ 304636 h 2168502"/>
                    <a:gd name="connsiteX2924" fmla="*/ 629411 w 1793182"/>
                    <a:gd name="connsiteY2924" fmla="*/ 304203 h 2168502"/>
                    <a:gd name="connsiteX2925" fmla="*/ 629461 w 1793182"/>
                    <a:gd name="connsiteY2925" fmla="*/ 303547 h 2168502"/>
                    <a:gd name="connsiteX2926" fmla="*/ 629003 w 1793182"/>
                    <a:gd name="connsiteY2926" fmla="*/ 303077 h 2168502"/>
                    <a:gd name="connsiteX2927" fmla="*/ 628497 w 1793182"/>
                    <a:gd name="connsiteY2927" fmla="*/ 302742 h 2168502"/>
                    <a:gd name="connsiteX2928" fmla="*/ 627779 w 1793182"/>
                    <a:gd name="connsiteY2928" fmla="*/ 302334 h 2168502"/>
                    <a:gd name="connsiteX2929" fmla="*/ 627248 w 1793182"/>
                    <a:gd name="connsiteY2929" fmla="*/ 301888 h 2168502"/>
                    <a:gd name="connsiteX2930" fmla="*/ 627173 w 1793182"/>
                    <a:gd name="connsiteY2930" fmla="*/ 300910 h 2168502"/>
                    <a:gd name="connsiteX2931" fmla="*/ 627409 w 1793182"/>
                    <a:gd name="connsiteY2931" fmla="*/ 299450 h 2168502"/>
                    <a:gd name="connsiteX2932" fmla="*/ 627409 w 1793182"/>
                    <a:gd name="connsiteY2932" fmla="*/ 297989 h 2168502"/>
                    <a:gd name="connsiteX2933" fmla="*/ 626617 w 1793182"/>
                    <a:gd name="connsiteY2933" fmla="*/ 297457 h 2168502"/>
                    <a:gd name="connsiteX2934" fmla="*/ 625913 w 1793182"/>
                    <a:gd name="connsiteY2934" fmla="*/ 296887 h 2168502"/>
                    <a:gd name="connsiteX2935" fmla="*/ 625529 w 1793182"/>
                    <a:gd name="connsiteY2935" fmla="*/ 296429 h 2168502"/>
                    <a:gd name="connsiteX2936" fmla="*/ 624837 w 1793182"/>
                    <a:gd name="connsiteY2936" fmla="*/ 295216 h 2168502"/>
                    <a:gd name="connsiteX2937" fmla="*/ 624751 w 1793182"/>
                    <a:gd name="connsiteY2937" fmla="*/ 294572 h 2168502"/>
                    <a:gd name="connsiteX2938" fmla="*/ 624813 w 1793182"/>
                    <a:gd name="connsiteY2938" fmla="*/ 293421 h 2168502"/>
                    <a:gd name="connsiteX2939" fmla="*/ 624528 w 1793182"/>
                    <a:gd name="connsiteY2939" fmla="*/ 292913 h 2168502"/>
                    <a:gd name="connsiteX2940" fmla="*/ 624355 w 1793182"/>
                    <a:gd name="connsiteY2940" fmla="*/ 291824 h 2168502"/>
                    <a:gd name="connsiteX2941" fmla="*/ 624281 w 1793182"/>
                    <a:gd name="connsiteY2941" fmla="*/ 291156 h 2168502"/>
                    <a:gd name="connsiteX2942" fmla="*/ 624058 w 1793182"/>
                    <a:gd name="connsiteY2942" fmla="*/ 290351 h 2168502"/>
                    <a:gd name="connsiteX2943" fmla="*/ 624392 w 1793182"/>
                    <a:gd name="connsiteY2943" fmla="*/ 289583 h 2168502"/>
                    <a:gd name="connsiteX2944" fmla="*/ 625282 w 1793182"/>
                    <a:gd name="connsiteY2944" fmla="*/ 288890 h 2168502"/>
                    <a:gd name="connsiteX2945" fmla="*/ 625616 w 1793182"/>
                    <a:gd name="connsiteY2945" fmla="*/ 288259 h 2168502"/>
                    <a:gd name="connsiteX2946" fmla="*/ 625690 w 1793182"/>
                    <a:gd name="connsiteY2946" fmla="*/ 287590 h 2168502"/>
                    <a:gd name="connsiteX2947" fmla="*/ 625196 w 1793182"/>
                    <a:gd name="connsiteY2947" fmla="*/ 286959 h 2168502"/>
                    <a:gd name="connsiteX2948" fmla="*/ 624689 w 1793182"/>
                    <a:gd name="connsiteY2948" fmla="*/ 286625 h 2168502"/>
                    <a:gd name="connsiteX2949" fmla="*/ 623898 w 1793182"/>
                    <a:gd name="connsiteY2949" fmla="*/ 286501 h 2168502"/>
                    <a:gd name="connsiteX2950" fmla="*/ 623218 w 1793182"/>
                    <a:gd name="connsiteY2950" fmla="*/ 286563 h 2168502"/>
                    <a:gd name="connsiteX2951" fmla="*/ 622402 w 1793182"/>
                    <a:gd name="connsiteY2951" fmla="*/ 286984 h 2168502"/>
                    <a:gd name="connsiteX2952" fmla="*/ 621710 w 1793182"/>
                    <a:gd name="connsiteY2952" fmla="*/ 287046 h 2168502"/>
                    <a:gd name="connsiteX2953" fmla="*/ 621252 w 1793182"/>
                    <a:gd name="connsiteY2953" fmla="*/ 286749 h 2168502"/>
                    <a:gd name="connsiteX2954" fmla="*/ 620671 w 1793182"/>
                    <a:gd name="connsiteY2954" fmla="*/ 286093 h 2168502"/>
                    <a:gd name="connsiteX2955" fmla="*/ 620214 w 1793182"/>
                    <a:gd name="connsiteY2955" fmla="*/ 285511 h 2168502"/>
                    <a:gd name="connsiteX2956" fmla="*/ 619596 w 1793182"/>
                    <a:gd name="connsiteY2956" fmla="*/ 285362 h 2168502"/>
                    <a:gd name="connsiteX2957" fmla="*/ 618965 w 1793182"/>
                    <a:gd name="connsiteY2957" fmla="*/ 285288 h 2168502"/>
                    <a:gd name="connsiteX2958" fmla="*/ 618261 w 1793182"/>
                    <a:gd name="connsiteY2958" fmla="*/ 284892 h 2168502"/>
                    <a:gd name="connsiteX2959" fmla="*/ 617890 w 1793182"/>
                    <a:gd name="connsiteY2959" fmla="*/ 284409 h 2168502"/>
                    <a:gd name="connsiteX2960" fmla="*/ 617123 w 1793182"/>
                    <a:gd name="connsiteY2960" fmla="*/ 283196 h 2168502"/>
                    <a:gd name="connsiteX2961" fmla="*/ 617556 w 1793182"/>
                    <a:gd name="connsiteY2961" fmla="*/ 282416 h 2168502"/>
                    <a:gd name="connsiteX2962" fmla="*/ 617680 w 1793182"/>
                    <a:gd name="connsiteY2962" fmla="*/ 281153 h 2168502"/>
                    <a:gd name="connsiteX2963" fmla="*/ 618112 w 1793182"/>
                    <a:gd name="connsiteY2963" fmla="*/ 280423 h 2168502"/>
                    <a:gd name="connsiteX2964" fmla="*/ 618298 w 1793182"/>
                    <a:gd name="connsiteY2964" fmla="*/ 279668 h 2168502"/>
                    <a:gd name="connsiteX2965" fmla="*/ 617779 w 1793182"/>
                    <a:gd name="connsiteY2965" fmla="*/ 278665 h 2168502"/>
                    <a:gd name="connsiteX2966" fmla="*/ 618310 w 1793182"/>
                    <a:gd name="connsiteY2966" fmla="*/ 277922 h 2168502"/>
                    <a:gd name="connsiteX2967" fmla="*/ 618718 w 1793182"/>
                    <a:gd name="connsiteY2967" fmla="*/ 277403 h 2168502"/>
                    <a:gd name="connsiteX2968" fmla="*/ 619225 w 1793182"/>
                    <a:gd name="connsiteY2968" fmla="*/ 276103 h 2168502"/>
                    <a:gd name="connsiteX2969" fmla="*/ 618866 w 1793182"/>
                    <a:gd name="connsiteY2969" fmla="*/ 275632 h 2168502"/>
                    <a:gd name="connsiteX2970" fmla="*/ 618520 w 1793182"/>
                    <a:gd name="connsiteY2970" fmla="*/ 274530 h 2168502"/>
                    <a:gd name="connsiteX2971" fmla="*/ 619027 w 1793182"/>
                    <a:gd name="connsiteY2971" fmla="*/ 273639 h 2168502"/>
                    <a:gd name="connsiteX2972" fmla="*/ 619324 w 1793182"/>
                    <a:gd name="connsiteY2972" fmla="*/ 273082 h 2168502"/>
                    <a:gd name="connsiteX2973" fmla="*/ 619769 w 1793182"/>
                    <a:gd name="connsiteY2973" fmla="*/ 272315 h 2168502"/>
                    <a:gd name="connsiteX2974" fmla="*/ 620288 w 1793182"/>
                    <a:gd name="connsiteY2974" fmla="*/ 271869 h 2168502"/>
                    <a:gd name="connsiteX2975" fmla="*/ 620745 w 1793182"/>
                    <a:gd name="connsiteY2975" fmla="*/ 272253 h 2168502"/>
                    <a:gd name="connsiteX2976" fmla="*/ 621450 w 1793182"/>
                    <a:gd name="connsiteY2976" fmla="*/ 272092 h 2168502"/>
                    <a:gd name="connsiteX2977" fmla="*/ 622167 w 1793182"/>
                    <a:gd name="connsiteY2977" fmla="*/ 271646 h 2168502"/>
                    <a:gd name="connsiteX2978" fmla="*/ 622946 w 1793182"/>
                    <a:gd name="connsiteY2978" fmla="*/ 271919 h 2168502"/>
                    <a:gd name="connsiteX2979" fmla="*/ 624170 w 1793182"/>
                    <a:gd name="connsiteY2979" fmla="*/ 271040 h 2168502"/>
                    <a:gd name="connsiteX2980" fmla="*/ 624219 w 1793182"/>
                    <a:gd name="connsiteY2980" fmla="*/ 270223 h 2168502"/>
                    <a:gd name="connsiteX2981" fmla="*/ 624751 w 1793182"/>
                    <a:gd name="connsiteY2981" fmla="*/ 269071 h 2168502"/>
                    <a:gd name="connsiteX2982" fmla="*/ 624961 w 1793182"/>
                    <a:gd name="connsiteY2982" fmla="*/ 268477 h 2168502"/>
                    <a:gd name="connsiteX2983" fmla="*/ 625381 w 1793182"/>
                    <a:gd name="connsiteY2983" fmla="*/ 267784 h 2168502"/>
                    <a:gd name="connsiteX2984" fmla="*/ 626036 w 1793182"/>
                    <a:gd name="connsiteY2984" fmla="*/ 267375 h 2168502"/>
                    <a:gd name="connsiteX2985" fmla="*/ 626951 w 1793182"/>
                    <a:gd name="connsiteY2985" fmla="*/ 267895 h 2168502"/>
                    <a:gd name="connsiteX2986" fmla="*/ 627668 w 1793182"/>
                    <a:gd name="connsiteY2986" fmla="*/ 267623 h 2168502"/>
                    <a:gd name="connsiteX2987" fmla="*/ 628225 w 1793182"/>
                    <a:gd name="connsiteY2987" fmla="*/ 267190 h 2168502"/>
                    <a:gd name="connsiteX2988" fmla="*/ 628336 w 1793182"/>
                    <a:gd name="connsiteY2988" fmla="*/ 267289 h 2168502"/>
                    <a:gd name="connsiteX2989" fmla="*/ 628583 w 1793182"/>
                    <a:gd name="connsiteY2989" fmla="*/ 267883 h 2168502"/>
                    <a:gd name="connsiteX2990" fmla="*/ 628113 w 1793182"/>
                    <a:gd name="connsiteY2990" fmla="*/ 268737 h 2168502"/>
                    <a:gd name="connsiteX2991" fmla="*/ 628744 w 1793182"/>
                    <a:gd name="connsiteY2991" fmla="*/ 269529 h 2168502"/>
                    <a:gd name="connsiteX2992" fmla="*/ 628979 w 1793182"/>
                    <a:gd name="connsiteY2992" fmla="*/ 270148 h 2168502"/>
                    <a:gd name="connsiteX2993" fmla="*/ 628435 w 1793182"/>
                    <a:gd name="connsiteY2993" fmla="*/ 270458 h 2168502"/>
                    <a:gd name="connsiteX2994" fmla="*/ 628026 w 1793182"/>
                    <a:gd name="connsiteY2994" fmla="*/ 270879 h 2168502"/>
                    <a:gd name="connsiteX2995" fmla="*/ 627717 w 1793182"/>
                    <a:gd name="connsiteY2995" fmla="*/ 271721 h 2168502"/>
                    <a:gd name="connsiteX2996" fmla="*/ 628298 w 1793182"/>
                    <a:gd name="connsiteY2996" fmla="*/ 272079 h 2168502"/>
                    <a:gd name="connsiteX2997" fmla="*/ 629300 w 1793182"/>
                    <a:gd name="connsiteY2997" fmla="*/ 272364 h 2168502"/>
                    <a:gd name="connsiteX2998" fmla="*/ 629584 w 1793182"/>
                    <a:gd name="connsiteY2998" fmla="*/ 272909 h 2168502"/>
                    <a:gd name="connsiteX2999" fmla="*/ 629646 w 1793182"/>
                    <a:gd name="connsiteY2999" fmla="*/ 273874 h 2168502"/>
                    <a:gd name="connsiteX3000" fmla="*/ 630536 w 1793182"/>
                    <a:gd name="connsiteY3000" fmla="*/ 274283 h 2168502"/>
                    <a:gd name="connsiteX3001" fmla="*/ 631204 w 1793182"/>
                    <a:gd name="connsiteY3001" fmla="*/ 274370 h 2168502"/>
                    <a:gd name="connsiteX3002" fmla="*/ 632069 w 1793182"/>
                    <a:gd name="connsiteY3002" fmla="*/ 274333 h 2168502"/>
                    <a:gd name="connsiteX3003" fmla="*/ 633256 w 1793182"/>
                    <a:gd name="connsiteY3003" fmla="*/ 274419 h 2168502"/>
                    <a:gd name="connsiteX3004" fmla="*/ 634072 w 1793182"/>
                    <a:gd name="connsiteY3004" fmla="*/ 274580 h 2168502"/>
                    <a:gd name="connsiteX3005" fmla="*/ 635728 w 1793182"/>
                    <a:gd name="connsiteY3005" fmla="*/ 274741 h 2168502"/>
                    <a:gd name="connsiteX3006" fmla="*/ 636594 w 1793182"/>
                    <a:gd name="connsiteY3006" fmla="*/ 274952 h 2168502"/>
                    <a:gd name="connsiteX3007" fmla="*/ 637830 w 1793182"/>
                    <a:gd name="connsiteY3007" fmla="*/ 275286 h 2168502"/>
                    <a:gd name="connsiteX3008" fmla="*/ 638275 w 1793182"/>
                    <a:gd name="connsiteY3008" fmla="*/ 275694 h 2168502"/>
                    <a:gd name="connsiteX3009" fmla="*/ 638893 w 1793182"/>
                    <a:gd name="connsiteY3009" fmla="*/ 276066 h 2168502"/>
                    <a:gd name="connsiteX3010" fmla="*/ 639412 w 1793182"/>
                    <a:gd name="connsiteY3010" fmla="*/ 276053 h 2168502"/>
                    <a:gd name="connsiteX3011" fmla="*/ 639981 w 1793182"/>
                    <a:gd name="connsiteY3011" fmla="*/ 275954 h 2168502"/>
                    <a:gd name="connsiteX3012" fmla="*/ 641217 w 1793182"/>
                    <a:gd name="connsiteY3012" fmla="*/ 275595 h 2168502"/>
                    <a:gd name="connsiteX3013" fmla="*/ 642231 w 1793182"/>
                    <a:gd name="connsiteY3013" fmla="*/ 275620 h 2168502"/>
                    <a:gd name="connsiteX3014" fmla="*/ 642466 w 1793182"/>
                    <a:gd name="connsiteY3014" fmla="*/ 276412 h 2168502"/>
                    <a:gd name="connsiteX3015" fmla="*/ 642020 w 1793182"/>
                    <a:gd name="connsiteY3015" fmla="*/ 277464 h 2168502"/>
                    <a:gd name="connsiteX3016" fmla="*/ 641699 w 1793182"/>
                    <a:gd name="connsiteY3016" fmla="*/ 278170 h 2168502"/>
                    <a:gd name="connsiteX3017" fmla="*/ 642020 w 1793182"/>
                    <a:gd name="connsiteY3017" fmla="*/ 278826 h 2168502"/>
                    <a:gd name="connsiteX3018" fmla="*/ 642873 w 1793182"/>
                    <a:gd name="connsiteY3018" fmla="*/ 278690 h 2168502"/>
                    <a:gd name="connsiteX3019" fmla="*/ 643640 w 1793182"/>
                    <a:gd name="connsiteY3019" fmla="*/ 278504 h 2168502"/>
                    <a:gd name="connsiteX3020" fmla="*/ 644344 w 1793182"/>
                    <a:gd name="connsiteY3020" fmla="*/ 278603 h 2168502"/>
                    <a:gd name="connsiteX3021" fmla="*/ 644888 w 1793182"/>
                    <a:gd name="connsiteY3021" fmla="*/ 278467 h 2168502"/>
                    <a:gd name="connsiteX3022" fmla="*/ 645024 w 1793182"/>
                    <a:gd name="connsiteY3022" fmla="*/ 279185 h 2168502"/>
                    <a:gd name="connsiteX3023" fmla="*/ 644567 w 1793182"/>
                    <a:gd name="connsiteY3023" fmla="*/ 279705 h 2168502"/>
                    <a:gd name="connsiteX3024" fmla="*/ 644616 w 1793182"/>
                    <a:gd name="connsiteY3024" fmla="*/ 281203 h 2168502"/>
                    <a:gd name="connsiteX3025" fmla="*/ 645247 w 1793182"/>
                    <a:gd name="connsiteY3025" fmla="*/ 281388 h 2168502"/>
                    <a:gd name="connsiteX3026" fmla="*/ 646224 w 1793182"/>
                    <a:gd name="connsiteY3026" fmla="*/ 281562 h 2168502"/>
                    <a:gd name="connsiteX3027" fmla="*/ 646953 w 1793182"/>
                    <a:gd name="connsiteY3027" fmla="*/ 281166 h 2168502"/>
                    <a:gd name="connsiteX3028" fmla="*/ 647905 w 1793182"/>
                    <a:gd name="connsiteY3028" fmla="*/ 281339 h 2168502"/>
                    <a:gd name="connsiteX3029" fmla="*/ 648609 w 1793182"/>
                    <a:gd name="connsiteY3029" fmla="*/ 281661 h 2168502"/>
                    <a:gd name="connsiteX3030" fmla="*/ 649895 w 1793182"/>
                    <a:gd name="connsiteY3030" fmla="*/ 282057 h 2168502"/>
                    <a:gd name="connsiteX3031" fmla="*/ 650921 w 1793182"/>
                    <a:gd name="connsiteY3031" fmla="*/ 281859 h 2168502"/>
                    <a:gd name="connsiteX3032" fmla="*/ 651675 w 1793182"/>
                    <a:gd name="connsiteY3032" fmla="*/ 280992 h 2168502"/>
                    <a:gd name="connsiteX3033" fmla="*/ 651935 w 1793182"/>
                    <a:gd name="connsiteY3033" fmla="*/ 280361 h 2168502"/>
                    <a:gd name="connsiteX3034" fmla="*/ 651663 w 1793182"/>
                    <a:gd name="connsiteY3034" fmla="*/ 279742 h 2168502"/>
                    <a:gd name="connsiteX3035" fmla="*/ 651255 w 1793182"/>
                    <a:gd name="connsiteY3035" fmla="*/ 279346 h 2168502"/>
                    <a:gd name="connsiteX3036" fmla="*/ 650662 w 1793182"/>
                    <a:gd name="connsiteY3036" fmla="*/ 279482 h 2168502"/>
                    <a:gd name="connsiteX3037" fmla="*/ 650241 w 1793182"/>
                    <a:gd name="connsiteY3037" fmla="*/ 278826 h 2168502"/>
                    <a:gd name="connsiteX3038" fmla="*/ 649981 w 1793182"/>
                    <a:gd name="connsiteY3038" fmla="*/ 278170 h 2168502"/>
                    <a:gd name="connsiteX3039" fmla="*/ 649438 w 1793182"/>
                    <a:gd name="connsiteY3039" fmla="*/ 277043 h 2168502"/>
                    <a:gd name="connsiteX3040" fmla="*/ 649240 w 1793182"/>
                    <a:gd name="connsiteY3040" fmla="*/ 276424 h 2168502"/>
                    <a:gd name="connsiteX3041" fmla="*/ 649079 w 1793182"/>
                    <a:gd name="connsiteY3041" fmla="*/ 275805 h 2168502"/>
                    <a:gd name="connsiteX3042" fmla="*/ 649400 w 1793182"/>
                    <a:gd name="connsiteY3042" fmla="*/ 275162 h 2168502"/>
                    <a:gd name="connsiteX3043" fmla="*/ 650266 w 1793182"/>
                    <a:gd name="connsiteY3043" fmla="*/ 275323 h 2168502"/>
                    <a:gd name="connsiteX3044" fmla="*/ 651490 w 1793182"/>
                    <a:gd name="connsiteY3044" fmla="*/ 274815 h 2168502"/>
                    <a:gd name="connsiteX3045" fmla="*/ 652652 w 1793182"/>
                    <a:gd name="connsiteY3045" fmla="*/ 274147 h 2168502"/>
                    <a:gd name="connsiteX3046" fmla="*/ 654308 w 1793182"/>
                    <a:gd name="connsiteY3046" fmla="*/ 273144 h 2168502"/>
                    <a:gd name="connsiteX3047" fmla="*/ 655309 w 1793182"/>
                    <a:gd name="connsiteY3047" fmla="*/ 272612 h 2168502"/>
                    <a:gd name="connsiteX3048" fmla="*/ 656904 w 1793182"/>
                    <a:gd name="connsiteY3048" fmla="*/ 271980 h 2168502"/>
                    <a:gd name="connsiteX3049" fmla="*/ 658425 w 1793182"/>
                    <a:gd name="connsiteY3049" fmla="*/ 271560 h 2168502"/>
                    <a:gd name="connsiteX3050" fmla="*/ 660279 w 1793182"/>
                    <a:gd name="connsiteY3050" fmla="*/ 271275 h 2168502"/>
                    <a:gd name="connsiteX3051" fmla="*/ 661194 w 1793182"/>
                    <a:gd name="connsiteY3051" fmla="*/ 271683 h 2168502"/>
                    <a:gd name="connsiteX3052" fmla="*/ 661231 w 1793182"/>
                    <a:gd name="connsiteY3052" fmla="*/ 272835 h 2168502"/>
                    <a:gd name="connsiteX3053" fmla="*/ 661701 w 1793182"/>
                    <a:gd name="connsiteY3053" fmla="*/ 273850 h 2168502"/>
                    <a:gd name="connsiteX3054" fmla="*/ 662319 w 1793182"/>
                    <a:gd name="connsiteY3054" fmla="*/ 274072 h 2168502"/>
                    <a:gd name="connsiteX3055" fmla="*/ 663642 w 1793182"/>
                    <a:gd name="connsiteY3055" fmla="*/ 275211 h 2168502"/>
                    <a:gd name="connsiteX3056" fmla="*/ 664742 w 1793182"/>
                    <a:gd name="connsiteY3056" fmla="*/ 276375 h 2168502"/>
                    <a:gd name="connsiteX3057" fmla="*/ 666102 w 1793182"/>
                    <a:gd name="connsiteY3057" fmla="*/ 277935 h 2168502"/>
                    <a:gd name="connsiteX3058" fmla="*/ 666806 w 1793182"/>
                    <a:gd name="connsiteY3058" fmla="*/ 278851 h 2168502"/>
                    <a:gd name="connsiteX3059" fmla="*/ 667165 w 1793182"/>
                    <a:gd name="connsiteY3059" fmla="*/ 279371 h 2168502"/>
                    <a:gd name="connsiteX3060" fmla="*/ 667548 w 1793182"/>
                    <a:gd name="connsiteY3060" fmla="*/ 280039 h 2168502"/>
                    <a:gd name="connsiteX3061" fmla="*/ 669068 w 1793182"/>
                    <a:gd name="connsiteY3061" fmla="*/ 281723 h 2168502"/>
                    <a:gd name="connsiteX3062" fmla="*/ 670280 w 1793182"/>
                    <a:gd name="connsiteY3062" fmla="*/ 282676 h 2168502"/>
                    <a:gd name="connsiteX3063" fmla="*/ 671553 w 1793182"/>
                    <a:gd name="connsiteY3063" fmla="*/ 283716 h 2168502"/>
                    <a:gd name="connsiteX3064" fmla="*/ 673037 w 1793182"/>
                    <a:gd name="connsiteY3064" fmla="*/ 284669 h 2168502"/>
                    <a:gd name="connsiteX3065" fmla="*/ 674149 w 1793182"/>
                    <a:gd name="connsiteY3065" fmla="*/ 285399 h 2168502"/>
                    <a:gd name="connsiteX3066" fmla="*/ 674965 w 1793182"/>
                    <a:gd name="connsiteY3066" fmla="*/ 286501 h 2168502"/>
                    <a:gd name="connsiteX3067" fmla="*/ 674805 w 1793182"/>
                    <a:gd name="connsiteY3067" fmla="*/ 287269 h 2168502"/>
                    <a:gd name="connsiteX3068" fmla="*/ 674693 w 1793182"/>
                    <a:gd name="connsiteY3068" fmla="*/ 288506 h 2168502"/>
                    <a:gd name="connsiteX3069" fmla="*/ 674421 w 1793182"/>
                    <a:gd name="connsiteY3069" fmla="*/ 290029 h 2168502"/>
                    <a:gd name="connsiteX3070" fmla="*/ 674087 w 1793182"/>
                    <a:gd name="connsiteY3070" fmla="*/ 291391 h 2168502"/>
                    <a:gd name="connsiteX3071" fmla="*/ 673741 w 1793182"/>
                    <a:gd name="connsiteY3071" fmla="*/ 292319 h 2168502"/>
                    <a:gd name="connsiteX3072" fmla="*/ 673741 w 1793182"/>
                    <a:gd name="connsiteY3072" fmla="*/ 293136 h 2168502"/>
                    <a:gd name="connsiteX3073" fmla="*/ 673976 w 1793182"/>
                    <a:gd name="connsiteY3073" fmla="*/ 293941 h 2168502"/>
                    <a:gd name="connsiteX3074" fmla="*/ 674100 w 1793182"/>
                    <a:gd name="connsiteY3074" fmla="*/ 295129 h 2168502"/>
                    <a:gd name="connsiteX3075" fmla="*/ 674347 w 1793182"/>
                    <a:gd name="connsiteY3075" fmla="*/ 296739 h 2168502"/>
                    <a:gd name="connsiteX3076" fmla="*/ 674483 w 1793182"/>
                    <a:gd name="connsiteY3076" fmla="*/ 298385 h 2168502"/>
                    <a:gd name="connsiteX3077" fmla="*/ 674730 w 1793182"/>
                    <a:gd name="connsiteY3077" fmla="*/ 300192 h 2168502"/>
                    <a:gd name="connsiteX3078" fmla="*/ 674854 w 1793182"/>
                    <a:gd name="connsiteY3078" fmla="*/ 301418 h 2168502"/>
                    <a:gd name="connsiteX3079" fmla="*/ 675027 w 1793182"/>
                    <a:gd name="connsiteY3079" fmla="*/ 302978 h 2168502"/>
                    <a:gd name="connsiteX3080" fmla="*/ 675101 w 1793182"/>
                    <a:gd name="connsiteY3080" fmla="*/ 304005 h 2168502"/>
                    <a:gd name="connsiteX3081" fmla="*/ 675670 w 1793182"/>
                    <a:gd name="connsiteY3081" fmla="*/ 304698 h 2168502"/>
                    <a:gd name="connsiteX3082" fmla="*/ 676350 w 1793182"/>
                    <a:gd name="connsiteY3082" fmla="*/ 304673 h 2168502"/>
                    <a:gd name="connsiteX3083" fmla="*/ 676832 w 1793182"/>
                    <a:gd name="connsiteY3083" fmla="*/ 305119 h 2168502"/>
                    <a:gd name="connsiteX3084" fmla="*/ 677709 w 1793182"/>
                    <a:gd name="connsiteY3084" fmla="*/ 306555 h 2168502"/>
                    <a:gd name="connsiteX3085" fmla="*/ 678179 w 1793182"/>
                    <a:gd name="connsiteY3085" fmla="*/ 307298 h 2168502"/>
                    <a:gd name="connsiteX3086" fmla="*/ 678896 w 1793182"/>
                    <a:gd name="connsiteY3086" fmla="*/ 308004 h 2168502"/>
                    <a:gd name="connsiteX3087" fmla="*/ 679156 w 1793182"/>
                    <a:gd name="connsiteY3087" fmla="*/ 308598 h 2168502"/>
                    <a:gd name="connsiteX3088" fmla="*/ 679972 w 1793182"/>
                    <a:gd name="connsiteY3088" fmla="*/ 309811 h 2168502"/>
                    <a:gd name="connsiteX3089" fmla="*/ 680590 w 1793182"/>
                    <a:gd name="connsiteY3089" fmla="*/ 310875 h 2168502"/>
                    <a:gd name="connsiteX3090" fmla="*/ 680948 w 1793182"/>
                    <a:gd name="connsiteY3090" fmla="*/ 311321 h 2168502"/>
                    <a:gd name="connsiteX3091" fmla="*/ 682024 w 1793182"/>
                    <a:gd name="connsiteY3091" fmla="*/ 312732 h 2168502"/>
                    <a:gd name="connsiteX3092" fmla="*/ 682160 w 1793182"/>
                    <a:gd name="connsiteY3092" fmla="*/ 313029 h 2168502"/>
                    <a:gd name="connsiteX3093" fmla="*/ 682531 w 1793182"/>
                    <a:gd name="connsiteY3093" fmla="*/ 313562 h 2168502"/>
                    <a:gd name="connsiteX3094" fmla="*/ 683013 w 1793182"/>
                    <a:gd name="connsiteY3094" fmla="*/ 314354 h 2168502"/>
                    <a:gd name="connsiteX3095" fmla="*/ 683705 w 1793182"/>
                    <a:gd name="connsiteY3095" fmla="*/ 316000 h 2168502"/>
                    <a:gd name="connsiteX3096" fmla="*/ 683742 w 1793182"/>
                    <a:gd name="connsiteY3096" fmla="*/ 317102 h 2168502"/>
                    <a:gd name="connsiteX3097" fmla="*/ 683631 w 1793182"/>
                    <a:gd name="connsiteY3097" fmla="*/ 317969 h 2168502"/>
                    <a:gd name="connsiteX3098" fmla="*/ 684224 w 1793182"/>
                    <a:gd name="connsiteY3098" fmla="*/ 319516 h 2168502"/>
                    <a:gd name="connsiteX3099" fmla="*/ 685238 w 1793182"/>
                    <a:gd name="connsiteY3099" fmla="*/ 320407 h 2168502"/>
                    <a:gd name="connsiteX3100" fmla="*/ 686351 w 1793182"/>
                    <a:gd name="connsiteY3100" fmla="*/ 321162 h 2168502"/>
                    <a:gd name="connsiteX3101" fmla="*/ 687377 w 1793182"/>
                    <a:gd name="connsiteY3101" fmla="*/ 321806 h 2168502"/>
                    <a:gd name="connsiteX3102" fmla="*/ 688180 w 1793182"/>
                    <a:gd name="connsiteY3102" fmla="*/ 322388 h 2168502"/>
                    <a:gd name="connsiteX3103" fmla="*/ 689206 w 1793182"/>
                    <a:gd name="connsiteY3103" fmla="*/ 322895 h 2168502"/>
                    <a:gd name="connsiteX3104" fmla="*/ 690133 w 1793182"/>
                    <a:gd name="connsiteY3104" fmla="*/ 323614 h 2168502"/>
                    <a:gd name="connsiteX3105" fmla="*/ 691431 w 1793182"/>
                    <a:gd name="connsiteY3105" fmla="*/ 324530 h 2168502"/>
                    <a:gd name="connsiteX3106" fmla="*/ 693150 w 1793182"/>
                    <a:gd name="connsiteY3106" fmla="*/ 325012 h 2168502"/>
                    <a:gd name="connsiteX3107" fmla="*/ 694942 w 1793182"/>
                    <a:gd name="connsiteY3107" fmla="*/ 325285 h 2168502"/>
                    <a:gd name="connsiteX3108" fmla="*/ 696191 w 1793182"/>
                    <a:gd name="connsiteY3108" fmla="*/ 325408 h 2168502"/>
                    <a:gd name="connsiteX3109" fmla="*/ 697217 w 1793182"/>
                    <a:gd name="connsiteY3109" fmla="*/ 325755 h 2168502"/>
                    <a:gd name="connsiteX3110" fmla="*/ 698453 w 1793182"/>
                    <a:gd name="connsiteY3110" fmla="*/ 326325 h 2168502"/>
                    <a:gd name="connsiteX3111" fmla="*/ 699071 w 1793182"/>
                    <a:gd name="connsiteY3111" fmla="*/ 326783 h 2168502"/>
                    <a:gd name="connsiteX3112" fmla="*/ 699578 w 1793182"/>
                    <a:gd name="connsiteY3112" fmla="*/ 327055 h 2168502"/>
                    <a:gd name="connsiteX3113" fmla="*/ 700468 w 1793182"/>
                    <a:gd name="connsiteY3113" fmla="*/ 327674 h 2168502"/>
                    <a:gd name="connsiteX3114" fmla="*/ 701630 w 1793182"/>
                    <a:gd name="connsiteY3114" fmla="*/ 328256 h 2168502"/>
                    <a:gd name="connsiteX3115" fmla="*/ 703014 w 1793182"/>
                    <a:gd name="connsiteY3115" fmla="*/ 328503 h 2168502"/>
                    <a:gd name="connsiteX3116" fmla="*/ 704857 w 1793182"/>
                    <a:gd name="connsiteY3116" fmla="*/ 328763 h 2168502"/>
                    <a:gd name="connsiteX3117" fmla="*/ 706661 w 1793182"/>
                    <a:gd name="connsiteY3117" fmla="*/ 328850 h 2168502"/>
                    <a:gd name="connsiteX3118" fmla="*/ 707860 w 1793182"/>
                    <a:gd name="connsiteY3118" fmla="*/ 329085 h 2168502"/>
                    <a:gd name="connsiteX3119" fmla="*/ 708738 w 1793182"/>
                    <a:gd name="connsiteY3119" fmla="*/ 329172 h 2168502"/>
                    <a:gd name="connsiteX3120" fmla="*/ 709270 w 1793182"/>
                    <a:gd name="connsiteY3120" fmla="*/ 329221 h 2168502"/>
                    <a:gd name="connsiteX3121" fmla="*/ 709158 w 1793182"/>
                    <a:gd name="connsiteY3121" fmla="*/ 328899 h 2168502"/>
                    <a:gd name="connsiteX3122" fmla="*/ 708948 w 1793182"/>
                    <a:gd name="connsiteY3122" fmla="*/ 328132 h 2168502"/>
                    <a:gd name="connsiteX3123" fmla="*/ 708540 w 1793182"/>
                    <a:gd name="connsiteY3123" fmla="*/ 326683 h 2168502"/>
                    <a:gd name="connsiteX3124" fmla="*/ 708194 w 1793182"/>
                    <a:gd name="connsiteY3124" fmla="*/ 325173 h 2168502"/>
                    <a:gd name="connsiteX3125" fmla="*/ 708009 w 1793182"/>
                    <a:gd name="connsiteY3125" fmla="*/ 323948 h 2168502"/>
                    <a:gd name="connsiteX3126" fmla="*/ 707959 w 1793182"/>
                    <a:gd name="connsiteY3126" fmla="*/ 323316 h 2168502"/>
                    <a:gd name="connsiteX3127" fmla="*/ 707762 w 1793182"/>
                    <a:gd name="connsiteY3127" fmla="*/ 321237 h 2168502"/>
                    <a:gd name="connsiteX3128" fmla="*/ 707613 w 1793182"/>
                    <a:gd name="connsiteY3128" fmla="*/ 319603 h 2168502"/>
                    <a:gd name="connsiteX3129" fmla="*/ 707489 w 1793182"/>
                    <a:gd name="connsiteY3129" fmla="*/ 318637 h 2168502"/>
                    <a:gd name="connsiteX3130" fmla="*/ 707403 w 1793182"/>
                    <a:gd name="connsiteY3130" fmla="*/ 317659 h 2168502"/>
                    <a:gd name="connsiteX3131" fmla="*/ 707217 w 1793182"/>
                    <a:gd name="connsiteY3131" fmla="*/ 314651 h 2168502"/>
                    <a:gd name="connsiteX3132" fmla="*/ 707898 w 1793182"/>
                    <a:gd name="connsiteY3132" fmla="*/ 311296 h 2168502"/>
                    <a:gd name="connsiteX3133" fmla="*/ 709418 w 1793182"/>
                    <a:gd name="connsiteY3133" fmla="*/ 308635 h 2168502"/>
                    <a:gd name="connsiteX3134" fmla="*/ 711062 w 1793182"/>
                    <a:gd name="connsiteY3134" fmla="*/ 306543 h 2168502"/>
                    <a:gd name="connsiteX3135" fmla="*/ 713028 w 1793182"/>
                    <a:gd name="connsiteY3135" fmla="*/ 304896 h 2168502"/>
                    <a:gd name="connsiteX3136" fmla="*/ 714326 w 1793182"/>
                    <a:gd name="connsiteY3136" fmla="*/ 303832 h 2168502"/>
                    <a:gd name="connsiteX3137" fmla="*/ 716192 w 1793182"/>
                    <a:gd name="connsiteY3137" fmla="*/ 302260 h 2168502"/>
                    <a:gd name="connsiteX3138" fmla="*/ 717478 w 1793182"/>
                    <a:gd name="connsiteY3138" fmla="*/ 301022 h 2168502"/>
                    <a:gd name="connsiteX3139" fmla="*/ 717972 w 1793182"/>
                    <a:gd name="connsiteY3139" fmla="*/ 300279 h 2168502"/>
                    <a:gd name="connsiteX3140" fmla="*/ 718269 w 1793182"/>
                    <a:gd name="connsiteY3140" fmla="*/ 299623 h 2168502"/>
                    <a:gd name="connsiteX3141" fmla="*/ 718418 w 1793182"/>
                    <a:gd name="connsiteY3141" fmla="*/ 299239 h 2168502"/>
                    <a:gd name="connsiteX3142" fmla="*/ 718640 w 1793182"/>
                    <a:gd name="connsiteY3142" fmla="*/ 298991 h 2168502"/>
                    <a:gd name="connsiteX3143" fmla="*/ 719172 w 1793182"/>
                    <a:gd name="connsiteY3143" fmla="*/ 298076 h 2168502"/>
                    <a:gd name="connsiteX3144" fmla="*/ 719407 w 1793182"/>
                    <a:gd name="connsiteY3144" fmla="*/ 297519 h 2168502"/>
                    <a:gd name="connsiteX3145" fmla="*/ 719716 w 1793182"/>
                    <a:gd name="connsiteY3145" fmla="*/ 296924 h 2168502"/>
                    <a:gd name="connsiteX3146" fmla="*/ 720321 w 1793182"/>
                    <a:gd name="connsiteY3146" fmla="*/ 295810 h 2168502"/>
                    <a:gd name="connsiteX3147" fmla="*/ 720766 w 1793182"/>
                    <a:gd name="connsiteY3147" fmla="*/ 294547 h 2168502"/>
                    <a:gd name="connsiteX3148" fmla="*/ 721038 w 1793182"/>
                    <a:gd name="connsiteY3148" fmla="*/ 293371 h 2168502"/>
                    <a:gd name="connsiteX3149" fmla="*/ 721298 w 1793182"/>
                    <a:gd name="connsiteY3149" fmla="*/ 292369 h 2168502"/>
                    <a:gd name="connsiteX3150" fmla="*/ 721594 w 1793182"/>
                    <a:gd name="connsiteY3150" fmla="*/ 291230 h 2168502"/>
                    <a:gd name="connsiteX3151" fmla="*/ 721755 w 1793182"/>
                    <a:gd name="connsiteY3151" fmla="*/ 290289 h 2168502"/>
                    <a:gd name="connsiteX3152" fmla="*/ 721829 w 1793182"/>
                    <a:gd name="connsiteY3152" fmla="*/ 288903 h 2168502"/>
                    <a:gd name="connsiteX3153" fmla="*/ 721879 w 1793182"/>
                    <a:gd name="connsiteY3153" fmla="*/ 287850 h 2168502"/>
                    <a:gd name="connsiteX3154" fmla="*/ 721941 w 1793182"/>
                    <a:gd name="connsiteY3154" fmla="*/ 287033 h 2168502"/>
                    <a:gd name="connsiteX3155" fmla="*/ 721978 w 1793182"/>
                    <a:gd name="connsiteY3155" fmla="*/ 286068 h 2168502"/>
                    <a:gd name="connsiteX3156" fmla="*/ 721866 w 1793182"/>
                    <a:gd name="connsiteY3156" fmla="*/ 285226 h 2168502"/>
                    <a:gd name="connsiteX3157" fmla="*/ 721632 w 1793182"/>
                    <a:gd name="connsiteY3157" fmla="*/ 284360 h 2168502"/>
                    <a:gd name="connsiteX3158" fmla="*/ 721372 w 1793182"/>
                    <a:gd name="connsiteY3158" fmla="*/ 283332 h 2168502"/>
                    <a:gd name="connsiteX3159" fmla="*/ 721125 w 1793182"/>
                    <a:gd name="connsiteY3159" fmla="*/ 282428 h 2168502"/>
                    <a:gd name="connsiteX3160" fmla="*/ 720655 w 1793182"/>
                    <a:gd name="connsiteY3160" fmla="*/ 281413 h 2168502"/>
                    <a:gd name="connsiteX3161" fmla="*/ 720581 w 1793182"/>
                    <a:gd name="connsiteY3161" fmla="*/ 281191 h 2168502"/>
                    <a:gd name="connsiteX3162" fmla="*/ 720321 w 1793182"/>
                    <a:gd name="connsiteY3162" fmla="*/ 280373 h 2168502"/>
                    <a:gd name="connsiteX3163" fmla="*/ 720111 w 1793182"/>
                    <a:gd name="connsiteY3163" fmla="*/ 279470 h 2168502"/>
                    <a:gd name="connsiteX3164" fmla="*/ 719839 w 1793182"/>
                    <a:gd name="connsiteY3164" fmla="*/ 278702 h 2168502"/>
                    <a:gd name="connsiteX3165" fmla="*/ 719506 w 1793182"/>
                    <a:gd name="connsiteY3165" fmla="*/ 278046 h 2168502"/>
                    <a:gd name="connsiteX3166" fmla="*/ 719184 w 1793182"/>
                    <a:gd name="connsiteY3166" fmla="*/ 277390 h 2168502"/>
                    <a:gd name="connsiteX3167" fmla="*/ 718591 w 1793182"/>
                    <a:gd name="connsiteY3167" fmla="*/ 276697 h 2168502"/>
                    <a:gd name="connsiteX3168" fmla="*/ 718170 w 1793182"/>
                    <a:gd name="connsiteY3168" fmla="*/ 276288 h 2168502"/>
                    <a:gd name="connsiteX3169" fmla="*/ 717416 w 1793182"/>
                    <a:gd name="connsiteY3169" fmla="*/ 275496 h 2168502"/>
                    <a:gd name="connsiteX3170" fmla="*/ 716576 w 1793182"/>
                    <a:gd name="connsiteY3170" fmla="*/ 274617 h 2168502"/>
                    <a:gd name="connsiteX3171" fmla="*/ 716106 w 1793182"/>
                    <a:gd name="connsiteY3171" fmla="*/ 274085 h 2168502"/>
                    <a:gd name="connsiteX3172" fmla="*/ 715525 w 1793182"/>
                    <a:gd name="connsiteY3172" fmla="*/ 273577 h 2168502"/>
                    <a:gd name="connsiteX3173" fmla="*/ 714721 w 1793182"/>
                    <a:gd name="connsiteY3173" fmla="*/ 272624 h 2168502"/>
                    <a:gd name="connsiteX3174" fmla="*/ 713782 w 1793182"/>
                    <a:gd name="connsiteY3174" fmla="*/ 271844 h 2168502"/>
                    <a:gd name="connsiteX3175" fmla="*/ 712941 w 1793182"/>
                    <a:gd name="connsiteY3175" fmla="*/ 271015 h 2168502"/>
                    <a:gd name="connsiteX3176" fmla="*/ 712187 w 1793182"/>
                    <a:gd name="connsiteY3176" fmla="*/ 270408 h 2168502"/>
                    <a:gd name="connsiteX3177" fmla="*/ 711235 w 1793182"/>
                    <a:gd name="connsiteY3177" fmla="*/ 269604 h 2168502"/>
                    <a:gd name="connsiteX3178" fmla="*/ 710370 w 1793182"/>
                    <a:gd name="connsiteY3178" fmla="*/ 268750 h 2168502"/>
                    <a:gd name="connsiteX3179" fmla="*/ 709480 w 1793182"/>
                    <a:gd name="connsiteY3179" fmla="*/ 267833 h 2168502"/>
                    <a:gd name="connsiteX3180" fmla="*/ 708701 w 1793182"/>
                    <a:gd name="connsiteY3180" fmla="*/ 266905 h 2168502"/>
                    <a:gd name="connsiteX3181" fmla="*/ 707898 w 1793182"/>
                    <a:gd name="connsiteY3181" fmla="*/ 265667 h 2168502"/>
                    <a:gd name="connsiteX3182" fmla="*/ 707601 w 1793182"/>
                    <a:gd name="connsiteY3182" fmla="*/ 265048 h 2168502"/>
                    <a:gd name="connsiteX3183" fmla="*/ 707329 w 1793182"/>
                    <a:gd name="connsiteY3183" fmla="*/ 264466 h 2168502"/>
                    <a:gd name="connsiteX3184" fmla="*/ 707292 w 1793182"/>
                    <a:gd name="connsiteY3184" fmla="*/ 263860 h 2168502"/>
                    <a:gd name="connsiteX3185" fmla="*/ 706711 w 1793182"/>
                    <a:gd name="connsiteY3185" fmla="*/ 263055 h 2168502"/>
                    <a:gd name="connsiteX3186" fmla="*/ 706315 w 1793182"/>
                    <a:gd name="connsiteY3186" fmla="*/ 262052 h 2168502"/>
                    <a:gd name="connsiteX3187" fmla="*/ 706414 w 1793182"/>
                    <a:gd name="connsiteY3187" fmla="*/ 260790 h 2168502"/>
                    <a:gd name="connsiteX3188" fmla="*/ 706612 w 1793182"/>
                    <a:gd name="connsiteY3188" fmla="*/ 259725 h 2168502"/>
                    <a:gd name="connsiteX3189" fmla="*/ 706439 w 1793182"/>
                    <a:gd name="connsiteY3189" fmla="*/ 258463 h 2168502"/>
                    <a:gd name="connsiteX3190" fmla="*/ 706204 w 1793182"/>
                    <a:gd name="connsiteY3190" fmla="*/ 256791 h 2168502"/>
                    <a:gd name="connsiteX3191" fmla="*/ 705944 w 1793182"/>
                    <a:gd name="connsiteY3191" fmla="*/ 255293 h 2168502"/>
                    <a:gd name="connsiteX3192" fmla="*/ 705635 w 1793182"/>
                    <a:gd name="connsiteY3192" fmla="*/ 254489 h 2168502"/>
                    <a:gd name="connsiteX3193" fmla="*/ 705499 w 1793182"/>
                    <a:gd name="connsiteY3193" fmla="*/ 253585 h 2168502"/>
                    <a:gd name="connsiteX3194" fmla="*/ 705388 w 1793182"/>
                    <a:gd name="connsiteY3194" fmla="*/ 252830 h 2168502"/>
                    <a:gd name="connsiteX3195" fmla="*/ 705314 w 1793182"/>
                    <a:gd name="connsiteY3195" fmla="*/ 251914 h 2168502"/>
                    <a:gd name="connsiteX3196" fmla="*/ 705759 w 1793182"/>
                    <a:gd name="connsiteY3196" fmla="*/ 250763 h 2168502"/>
                    <a:gd name="connsiteX3197" fmla="*/ 706130 w 1793182"/>
                    <a:gd name="connsiteY3197" fmla="*/ 250354 h 2168502"/>
                    <a:gd name="connsiteX3198" fmla="*/ 706810 w 1793182"/>
                    <a:gd name="connsiteY3198" fmla="*/ 249859 h 2168502"/>
                    <a:gd name="connsiteX3199" fmla="*/ 707576 w 1793182"/>
                    <a:gd name="connsiteY3199" fmla="*/ 249352 h 2168502"/>
                    <a:gd name="connsiteX3200" fmla="*/ 708441 w 1793182"/>
                    <a:gd name="connsiteY3200" fmla="*/ 248609 h 2168502"/>
                    <a:gd name="connsiteX3201" fmla="*/ 709183 w 1793182"/>
                    <a:gd name="connsiteY3201" fmla="*/ 248089 h 2168502"/>
                    <a:gd name="connsiteX3202" fmla="*/ 709838 w 1793182"/>
                    <a:gd name="connsiteY3202" fmla="*/ 247755 h 2168502"/>
                    <a:gd name="connsiteX3203" fmla="*/ 710407 w 1793182"/>
                    <a:gd name="connsiteY3203" fmla="*/ 246999 h 2168502"/>
                    <a:gd name="connsiteX3204" fmla="*/ 711000 w 1793182"/>
                    <a:gd name="connsiteY3204" fmla="*/ 246046 h 2168502"/>
                    <a:gd name="connsiteX3205" fmla="*/ 711569 w 1793182"/>
                    <a:gd name="connsiteY3205" fmla="*/ 245056 h 2168502"/>
                    <a:gd name="connsiteX3206" fmla="*/ 712410 w 1793182"/>
                    <a:gd name="connsiteY3206" fmla="*/ 243249 h 2168502"/>
                    <a:gd name="connsiteX3207" fmla="*/ 712781 w 1793182"/>
                    <a:gd name="connsiteY3207" fmla="*/ 241256 h 2168502"/>
                    <a:gd name="connsiteX3208" fmla="*/ 712793 w 1793182"/>
                    <a:gd name="connsiteY3208" fmla="*/ 240501 h 2168502"/>
                    <a:gd name="connsiteX3209" fmla="*/ 712805 w 1793182"/>
                    <a:gd name="connsiteY3209" fmla="*/ 238359 h 2168502"/>
                    <a:gd name="connsiteX3210" fmla="*/ 712682 w 1793182"/>
                    <a:gd name="connsiteY3210" fmla="*/ 237728 h 2168502"/>
                    <a:gd name="connsiteX3211" fmla="*/ 712323 w 1793182"/>
                    <a:gd name="connsiteY3211" fmla="*/ 236564 h 2168502"/>
                    <a:gd name="connsiteX3212" fmla="*/ 711866 w 1793182"/>
                    <a:gd name="connsiteY3212" fmla="*/ 235054 h 2168502"/>
                    <a:gd name="connsiteX3213" fmla="*/ 711520 w 1793182"/>
                    <a:gd name="connsiteY3213" fmla="*/ 234596 h 2168502"/>
                    <a:gd name="connsiteX3214" fmla="*/ 710840 w 1793182"/>
                    <a:gd name="connsiteY3214" fmla="*/ 234076 h 2168502"/>
                    <a:gd name="connsiteX3215" fmla="*/ 710667 w 1793182"/>
                    <a:gd name="connsiteY3215" fmla="*/ 233915 h 2168502"/>
                    <a:gd name="connsiteX3216" fmla="*/ 710061 w 1793182"/>
                    <a:gd name="connsiteY3216" fmla="*/ 233779 h 2168502"/>
                    <a:gd name="connsiteX3217" fmla="*/ 709195 w 1793182"/>
                    <a:gd name="connsiteY3217" fmla="*/ 233865 h 2168502"/>
                    <a:gd name="connsiteX3218" fmla="*/ 708602 w 1793182"/>
                    <a:gd name="connsiteY3218" fmla="*/ 233779 h 2168502"/>
                    <a:gd name="connsiteX3219" fmla="*/ 708132 w 1793182"/>
                    <a:gd name="connsiteY3219" fmla="*/ 233333 h 2168502"/>
                    <a:gd name="connsiteX3220" fmla="*/ 708330 w 1793182"/>
                    <a:gd name="connsiteY3220" fmla="*/ 232702 h 2168502"/>
                    <a:gd name="connsiteX3221" fmla="*/ 708689 w 1793182"/>
                    <a:gd name="connsiteY3221" fmla="*/ 231897 h 2168502"/>
                    <a:gd name="connsiteX3222" fmla="*/ 709060 w 1793182"/>
                    <a:gd name="connsiteY3222" fmla="*/ 231365 h 2168502"/>
                    <a:gd name="connsiteX3223" fmla="*/ 709504 w 1793182"/>
                    <a:gd name="connsiteY3223" fmla="*/ 230634 h 2168502"/>
                    <a:gd name="connsiteX3224" fmla="*/ 709678 w 1793182"/>
                    <a:gd name="connsiteY3224" fmla="*/ 230028 h 2168502"/>
                    <a:gd name="connsiteX3225" fmla="*/ 709913 w 1793182"/>
                    <a:gd name="connsiteY3225" fmla="*/ 229174 h 2168502"/>
                    <a:gd name="connsiteX3226" fmla="*/ 711136 w 1793182"/>
                    <a:gd name="connsiteY3226" fmla="*/ 227948 h 2168502"/>
                    <a:gd name="connsiteX3227" fmla="*/ 711816 w 1793182"/>
                    <a:gd name="connsiteY3227" fmla="*/ 227205 h 2168502"/>
                    <a:gd name="connsiteX3228" fmla="*/ 712620 w 1793182"/>
                    <a:gd name="connsiteY3228" fmla="*/ 226314 h 2168502"/>
                    <a:gd name="connsiteX3229" fmla="*/ 713485 w 1793182"/>
                    <a:gd name="connsiteY3229" fmla="*/ 225287 h 2168502"/>
                    <a:gd name="connsiteX3230" fmla="*/ 714350 w 1793182"/>
                    <a:gd name="connsiteY3230" fmla="*/ 224247 h 2168502"/>
                    <a:gd name="connsiteX3231" fmla="*/ 716786 w 1793182"/>
                    <a:gd name="connsiteY3231" fmla="*/ 223455 h 2168502"/>
                    <a:gd name="connsiteX3232" fmla="*/ 717725 w 1793182"/>
                    <a:gd name="connsiteY3232" fmla="*/ 222885 h 2168502"/>
                    <a:gd name="connsiteX3233" fmla="*/ 718677 w 1793182"/>
                    <a:gd name="connsiteY3233" fmla="*/ 222551 h 2168502"/>
                    <a:gd name="connsiteX3234" fmla="*/ 719950 w 1793182"/>
                    <a:gd name="connsiteY3234" fmla="*/ 221820 h 2168502"/>
                    <a:gd name="connsiteX3235" fmla="*/ 721372 w 1793182"/>
                    <a:gd name="connsiteY3235" fmla="*/ 220979 h 2168502"/>
                    <a:gd name="connsiteX3236" fmla="*/ 721953 w 1793182"/>
                    <a:gd name="connsiteY3236" fmla="*/ 220632 h 2168502"/>
                    <a:gd name="connsiteX3237" fmla="*/ 722250 w 1793182"/>
                    <a:gd name="connsiteY3237" fmla="*/ 220459 h 2168502"/>
                    <a:gd name="connsiteX3238" fmla="*/ 723437 w 1793182"/>
                    <a:gd name="connsiteY3238" fmla="*/ 219691 h 2168502"/>
                    <a:gd name="connsiteX3239" fmla="*/ 725625 w 1793182"/>
                    <a:gd name="connsiteY3239" fmla="*/ 218305 h 2168502"/>
                    <a:gd name="connsiteX3240" fmla="*/ 726465 w 1793182"/>
                    <a:gd name="connsiteY3240" fmla="*/ 217834 h 2168502"/>
                    <a:gd name="connsiteX3241" fmla="*/ 728505 w 1793182"/>
                    <a:gd name="connsiteY3241" fmla="*/ 216894 h 2168502"/>
                    <a:gd name="connsiteX3242" fmla="*/ 729296 w 1793182"/>
                    <a:gd name="connsiteY3242" fmla="*/ 216559 h 2168502"/>
                    <a:gd name="connsiteX3243" fmla="*/ 729778 w 1793182"/>
                    <a:gd name="connsiteY3243" fmla="*/ 216361 h 2168502"/>
                    <a:gd name="connsiteX3244" fmla="*/ 731052 w 1793182"/>
                    <a:gd name="connsiteY3244" fmla="*/ 215891 h 2168502"/>
                    <a:gd name="connsiteX3245" fmla="*/ 732189 w 1793182"/>
                    <a:gd name="connsiteY3245" fmla="*/ 215260 h 2168502"/>
                    <a:gd name="connsiteX3246" fmla="*/ 733549 w 1793182"/>
                    <a:gd name="connsiteY3246" fmla="*/ 214405 h 2168502"/>
                    <a:gd name="connsiteX3247" fmla="*/ 735106 w 1793182"/>
                    <a:gd name="connsiteY3247" fmla="*/ 213477 h 2168502"/>
                    <a:gd name="connsiteX3248" fmla="*/ 735638 w 1793182"/>
                    <a:gd name="connsiteY3248" fmla="*/ 213106 h 2168502"/>
                    <a:gd name="connsiteX3249" fmla="*/ 736441 w 1793182"/>
                    <a:gd name="connsiteY3249" fmla="*/ 212524 h 2168502"/>
                    <a:gd name="connsiteX3250" fmla="*/ 737925 w 1793182"/>
                    <a:gd name="connsiteY3250" fmla="*/ 211670 h 2168502"/>
                    <a:gd name="connsiteX3251" fmla="*/ 739297 w 1793182"/>
                    <a:gd name="connsiteY3251" fmla="*/ 211113 h 2168502"/>
                    <a:gd name="connsiteX3252" fmla="*/ 740533 w 1793182"/>
                    <a:gd name="connsiteY3252" fmla="*/ 210555 h 2168502"/>
                    <a:gd name="connsiteX3253" fmla="*/ 741893 w 1793182"/>
                    <a:gd name="connsiteY3253" fmla="*/ 209813 h 2168502"/>
                    <a:gd name="connsiteX3254" fmla="*/ 742956 w 1793182"/>
                    <a:gd name="connsiteY3254" fmla="*/ 209243 h 2168502"/>
                    <a:gd name="connsiteX3255" fmla="*/ 743747 w 1793182"/>
                    <a:gd name="connsiteY3255" fmla="*/ 209318 h 2168502"/>
                    <a:gd name="connsiteX3256" fmla="*/ 744464 w 1793182"/>
                    <a:gd name="connsiteY3256" fmla="*/ 209578 h 2168502"/>
                    <a:gd name="connsiteX3257" fmla="*/ 745676 w 1793182"/>
                    <a:gd name="connsiteY3257" fmla="*/ 210333 h 2168502"/>
                    <a:gd name="connsiteX3258" fmla="*/ 747617 w 1793182"/>
                    <a:gd name="connsiteY3258" fmla="*/ 211026 h 2168502"/>
                    <a:gd name="connsiteX3259" fmla="*/ 748754 w 1793182"/>
                    <a:gd name="connsiteY3259" fmla="*/ 211261 h 2168502"/>
                    <a:gd name="connsiteX3260" fmla="*/ 749323 w 1793182"/>
                    <a:gd name="connsiteY3260" fmla="*/ 211174 h 2168502"/>
                    <a:gd name="connsiteX3261" fmla="*/ 750312 w 1793182"/>
                    <a:gd name="connsiteY3261" fmla="*/ 210840 h 2168502"/>
                    <a:gd name="connsiteX3262" fmla="*/ 750855 w 1793182"/>
                    <a:gd name="connsiteY3262" fmla="*/ 210333 h 2168502"/>
                    <a:gd name="connsiteX3263" fmla="*/ 751931 w 1793182"/>
                    <a:gd name="connsiteY3263" fmla="*/ 209466 h 2168502"/>
                    <a:gd name="connsiteX3264" fmla="*/ 752636 w 1793182"/>
                    <a:gd name="connsiteY3264" fmla="*/ 208860 h 2168502"/>
                    <a:gd name="connsiteX3265" fmla="*/ 753192 w 1793182"/>
                    <a:gd name="connsiteY3265" fmla="*/ 208340 h 2168502"/>
                    <a:gd name="connsiteX3266" fmla="*/ 754131 w 1793182"/>
                    <a:gd name="connsiteY3266" fmla="*/ 206706 h 2168502"/>
                    <a:gd name="connsiteX3267" fmla="*/ 754243 w 1793182"/>
                    <a:gd name="connsiteY3267" fmla="*/ 205814 h 2168502"/>
                    <a:gd name="connsiteX3268" fmla="*/ 754280 w 1793182"/>
                    <a:gd name="connsiteY3268" fmla="*/ 204180 h 2168502"/>
                    <a:gd name="connsiteX3269" fmla="*/ 754008 w 1793182"/>
                    <a:gd name="connsiteY3269" fmla="*/ 203066 h 2168502"/>
                    <a:gd name="connsiteX3270" fmla="*/ 753662 w 1793182"/>
                    <a:gd name="connsiteY3270" fmla="*/ 201903 h 2168502"/>
                    <a:gd name="connsiteX3271" fmla="*/ 753513 w 1793182"/>
                    <a:gd name="connsiteY3271" fmla="*/ 201383 h 2168502"/>
                    <a:gd name="connsiteX3272" fmla="*/ 753130 w 1793182"/>
                    <a:gd name="connsiteY3272" fmla="*/ 199947 h 2168502"/>
                    <a:gd name="connsiteX3273" fmla="*/ 753093 w 1793182"/>
                    <a:gd name="connsiteY3273" fmla="*/ 198845 h 2168502"/>
                    <a:gd name="connsiteX3274" fmla="*/ 753167 w 1793182"/>
                    <a:gd name="connsiteY3274" fmla="*/ 197805 h 2168502"/>
                    <a:gd name="connsiteX3275" fmla="*/ 753340 w 1793182"/>
                    <a:gd name="connsiteY3275" fmla="*/ 196914 h 2168502"/>
                    <a:gd name="connsiteX3276" fmla="*/ 753624 w 1793182"/>
                    <a:gd name="connsiteY3276" fmla="*/ 196159 h 2168502"/>
                    <a:gd name="connsiteX3277" fmla="*/ 753934 w 1793182"/>
                    <a:gd name="connsiteY3277" fmla="*/ 195206 h 2168502"/>
                    <a:gd name="connsiteX3278" fmla="*/ 755318 w 1793182"/>
                    <a:gd name="connsiteY3278" fmla="*/ 193435 h 2168502"/>
                    <a:gd name="connsiteX3279" fmla="*/ 755986 w 1793182"/>
                    <a:gd name="connsiteY3279" fmla="*/ 192990 h 2168502"/>
                    <a:gd name="connsiteX3280" fmla="*/ 757346 w 1793182"/>
                    <a:gd name="connsiteY3280" fmla="*/ 192395 h 2168502"/>
                    <a:gd name="connsiteX3281" fmla="*/ 759002 w 1793182"/>
                    <a:gd name="connsiteY3281" fmla="*/ 191863 h 2168502"/>
                    <a:gd name="connsiteX3282" fmla="*/ 760881 w 1793182"/>
                    <a:gd name="connsiteY3282" fmla="*/ 191120 h 2168502"/>
                    <a:gd name="connsiteX3283" fmla="*/ 761450 w 1793182"/>
                    <a:gd name="connsiteY3283" fmla="*/ 190675 h 2168502"/>
                    <a:gd name="connsiteX3284" fmla="*/ 761845 w 1793182"/>
                    <a:gd name="connsiteY3284" fmla="*/ 190217 h 2168502"/>
                    <a:gd name="connsiteX3285" fmla="*/ 763082 w 1793182"/>
                    <a:gd name="connsiteY3285" fmla="*/ 188558 h 2168502"/>
                    <a:gd name="connsiteX3286" fmla="*/ 763749 w 1793182"/>
                    <a:gd name="connsiteY3286" fmla="*/ 187246 h 2168502"/>
                    <a:gd name="connsiteX3287" fmla="*/ 764280 w 1793182"/>
                    <a:gd name="connsiteY3287" fmla="*/ 186268 h 2168502"/>
                    <a:gd name="connsiteX3288" fmla="*/ 764367 w 1793182"/>
                    <a:gd name="connsiteY3288" fmla="*/ 185302 h 2168502"/>
                    <a:gd name="connsiteX3289" fmla="*/ 764429 w 1793182"/>
                    <a:gd name="connsiteY3289" fmla="*/ 184869 h 2168502"/>
                    <a:gd name="connsiteX3290" fmla="*/ 764515 w 1793182"/>
                    <a:gd name="connsiteY3290" fmla="*/ 184312 h 2168502"/>
                    <a:gd name="connsiteX3291" fmla="*/ 764751 w 1793182"/>
                    <a:gd name="connsiteY3291" fmla="*/ 183210 h 2168502"/>
                    <a:gd name="connsiteX3292" fmla="*/ 765270 w 1793182"/>
                    <a:gd name="connsiteY3292" fmla="*/ 182975 h 2168502"/>
                    <a:gd name="connsiteX3293" fmla="*/ 765875 w 1793182"/>
                    <a:gd name="connsiteY3293" fmla="*/ 182789 h 2168502"/>
                    <a:gd name="connsiteX3294" fmla="*/ 766382 w 1793182"/>
                    <a:gd name="connsiteY3294" fmla="*/ 182616 h 2168502"/>
                    <a:gd name="connsiteX3295" fmla="*/ 767260 w 1793182"/>
                    <a:gd name="connsiteY3295" fmla="*/ 182319 h 2168502"/>
                    <a:gd name="connsiteX3296" fmla="*/ 768187 w 1793182"/>
                    <a:gd name="connsiteY3296" fmla="*/ 182121 h 2168502"/>
                    <a:gd name="connsiteX3297" fmla="*/ 768916 w 1793182"/>
                    <a:gd name="connsiteY3297" fmla="*/ 181898 h 2168502"/>
                    <a:gd name="connsiteX3298" fmla="*/ 769745 w 1793182"/>
                    <a:gd name="connsiteY3298" fmla="*/ 181601 h 2168502"/>
                    <a:gd name="connsiteX3299" fmla="*/ 770449 w 1793182"/>
                    <a:gd name="connsiteY3299" fmla="*/ 181180 h 2168502"/>
                    <a:gd name="connsiteX3300" fmla="*/ 771005 w 1793182"/>
                    <a:gd name="connsiteY3300" fmla="*/ 180772 h 2168502"/>
                    <a:gd name="connsiteX3301" fmla="*/ 771426 w 1793182"/>
                    <a:gd name="connsiteY3301" fmla="*/ 180363 h 2168502"/>
                    <a:gd name="connsiteX3302" fmla="*/ 772229 w 1793182"/>
                    <a:gd name="connsiteY3302" fmla="*/ 179335 h 2168502"/>
                    <a:gd name="connsiteX3303" fmla="*/ 774170 w 1793182"/>
                    <a:gd name="connsiteY3303" fmla="*/ 178147 h 2168502"/>
                    <a:gd name="connsiteX3304" fmla="*/ 774454 w 1793182"/>
                    <a:gd name="connsiteY3304" fmla="*/ 177825 h 2168502"/>
                    <a:gd name="connsiteX3305" fmla="*/ 775159 w 1793182"/>
                    <a:gd name="connsiteY3305" fmla="*/ 177021 h 2168502"/>
                    <a:gd name="connsiteX3306" fmla="*/ 775851 w 1793182"/>
                    <a:gd name="connsiteY3306" fmla="*/ 176488 h 2168502"/>
                    <a:gd name="connsiteX3307" fmla="*/ 777001 w 1793182"/>
                    <a:gd name="connsiteY3307" fmla="*/ 175486 h 2168502"/>
                    <a:gd name="connsiteX3308" fmla="*/ 777681 w 1793182"/>
                    <a:gd name="connsiteY3308" fmla="*/ 174619 h 2168502"/>
                    <a:gd name="connsiteX3309" fmla="*/ 778299 w 1793182"/>
                    <a:gd name="connsiteY3309" fmla="*/ 173876 h 2168502"/>
                    <a:gd name="connsiteX3310" fmla="*/ 778794 w 1793182"/>
                    <a:gd name="connsiteY3310" fmla="*/ 173233 h 2168502"/>
                    <a:gd name="connsiteX3311" fmla="*/ 779424 w 1793182"/>
                    <a:gd name="connsiteY3311" fmla="*/ 172242 h 2168502"/>
                    <a:gd name="connsiteX3312" fmla="*/ 780042 w 1793182"/>
                    <a:gd name="connsiteY3312" fmla="*/ 171202 h 2168502"/>
                    <a:gd name="connsiteX3313" fmla="*/ 780710 w 1793182"/>
                    <a:gd name="connsiteY3313" fmla="*/ 169791 h 2168502"/>
                    <a:gd name="connsiteX3314" fmla="*/ 781278 w 1793182"/>
                    <a:gd name="connsiteY3314" fmla="*/ 168714 h 2168502"/>
                    <a:gd name="connsiteX3315" fmla="*/ 781760 w 1793182"/>
                    <a:gd name="connsiteY3315" fmla="*/ 167662 h 2168502"/>
                    <a:gd name="connsiteX3316" fmla="*/ 782403 w 1793182"/>
                    <a:gd name="connsiteY3316" fmla="*/ 166610 h 2168502"/>
                    <a:gd name="connsiteX3317" fmla="*/ 782823 w 1793182"/>
                    <a:gd name="connsiteY3317" fmla="*/ 165459 h 2168502"/>
                    <a:gd name="connsiteX3318" fmla="*/ 782638 w 1793182"/>
                    <a:gd name="connsiteY3318" fmla="*/ 163887 h 2168502"/>
                    <a:gd name="connsiteX3319" fmla="*/ 782255 w 1793182"/>
                    <a:gd name="connsiteY3319" fmla="*/ 162686 h 2168502"/>
                    <a:gd name="connsiteX3320" fmla="*/ 781822 w 1793182"/>
                    <a:gd name="connsiteY3320" fmla="*/ 161287 h 2168502"/>
                    <a:gd name="connsiteX3321" fmla="*/ 781439 w 1793182"/>
                    <a:gd name="connsiteY3321" fmla="*/ 160866 h 2168502"/>
                    <a:gd name="connsiteX3322" fmla="*/ 781278 w 1793182"/>
                    <a:gd name="connsiteY3322" fmla="*/ 160693 h 2168502"/>
                    <a:gd name="connsiteX3323" fmla="*/ 780932 w 1793182"/>
                    <a:gd name="connsiteY3323" fmla="*/ 160297 h 2168502"/>
                    <a:gd name="connsiteX3324" fmla="*/ 780574 w 1793182"/>
                    <a:gd name="connsiteY3324" fmla="*/ 159913 h 2168502"/>
                    <a:gd name="connsiteX3325" fmla="*/ 780067 w 1793182"/>
                    <a:gd name="connsiteY3325" fmla="*/ 159108 h 2168502"/>
                    <a:gd name="connsiteX3326" fmla="*/ 779745 w 1793182"/>
                    <a:gd name="connsiteY3326" fmla="*/ 157734 h 2168502"/>
                    <a:gd name="connsiteX3327" fmla="*/ 779263 w 1793182"/>
                    <a:gd name="connsiteY3327" fmla="*/ 156768 h 2168502"/>
                    <a:gd name="connsiteX3328" fmla="*/ 778942 w 1793182"/>
                    <a:gd name="connsiteY3328" fmla="*/ 155766 h 2168502"/>
                    <a:gd name="connsiteX3329" fmla="*/ 778361 w 1793182"/>
                    <a:gd name="connsiteY3329" fmla="*/ 153810 h 2168502"/>
                    <a:gd name="connsiteX3330" fmla="*/ 779029 w 1793182"/>
                    <a:gd name="connsiteY3330" fmla="*/ 152485 h 2168502"/>
                    <a:gd name="connsiteX3331" fmla="*/ 779943 w 1793182"/>
                    <a:gd name="connsiteY3331" fmla="*/ 151755 h 2168502"/>
                    <a:gd name="connsiteX3332" fmla="*/ 780932 w 1793182"/>
                    <a:gd name="connsiteY3332" fmla="*/ 151136 h 2168502"/>
                    <a:gd name="connsiteX3333" fmla="*/ 782329 w 1793182"/>
                    <a:gd name="connsiteY3333" fmla="*/ 150765 h 2168502"/>
                    <a:gd name="connsiteX3334" fmla="*/ 783763 w 1793182"/>
                    <a:gd name="connsiteY3334" fmla="*/ 150393 h 2168502"/>
                    <a:gd name="connsiteX3335" fmla="*/ 785160 w 1793182"/>
                    <a:gd name="connsiteY3335" fmla="*/ 149514 h 2168502"/>
                    <a:gd name="connsiteX3336" fmla="*/ 785642 w 1793182"/>
                    <a:gd name="connsiteY3336" fmla="*/ 148908 h 2168502"/>
                    <a:gd name="connsiteX3337" fmla="*/ 786161 w 1793182"/>
                    <a:gd name="connsiteY3337" fmla="*/ 148215 h 2168502"/>
                    <a:gd name="connsiteX3338" fmla="*/ 786458 w 1793182"/>
                    <a:gd name="connsiteY3338" fmla="*/ 147125 h 2168502"/>
                    <a:gd name="connsiteX3339" fmla="*/ 786644 w 1793182"/>
                    <a:gd name="connsiteY3339" fmla="*/ 145689 h 2168502"/>
                    <a:gd name="connsiteX3340" fmla="*/ 786779 w 1793182"/>
                    <a:gd name="connsiteY3340" fmla="*/ 144278 h 2168502"/>
                    <a:gd name="connsiteX3341" fmla="*/ 786668 w 1793182"/>
                    <a:gd name="connsiteY3341" fmla="*/ 142619 h 2168502"/>
                    <a:gd name="connsiteX3342" fmla="*/ 786569 w 1793182"/>
                    <a:gd name="connsiteY3342" fmla="*/ 141988 h 2168502"/>
                    <a:gd name="connsiteX3343" fmla="*/ 786470 w 1793182"/>
                    <a:gd name="connsiteY3343" fmla="*/ 140725 h 2168502"/>
                    <a:gd name="connsiteX3344" fmla="*/ 786372 w 1793182"/>
                    <a:gd name="connsiteY3344" fmla="*/ 139599 h 2168502"/>
                    <a:gd name="connsiteX3345" fmla="*/ 786507 w 1793182"/>
                    <a:gd name="connsiteY3345" fmla="*/ 138051 h 2168502"/>
                    <a:gd name="connsiteX3346" fmla="*/ 786507 w 1793182"/>
                    <a:gd name="connsiteY3346" fmla="*/ 137086 h 2168502"/>
                    <a:gd name="connsiteX3347" fmla="*/ 786285 w 1793182"/>
                    <a:gd name="connsiteY3347" fmla="*/ 135885 h 2168502"/>
                    <a:gd name="connsiteX3348" fmla="*/ 786347 w 1793182"/>
                    <a:gd name="connsiteY3348" fmla="*/ 134932 h 2168502"/>
                    <a:gd name="connsiteX3349" fmla="*/ 786495 w 1793182"/>
                    <a:gd name="connsiteY3349" fmla="*/ 133682 h 2168502"/>
                    <a:gd name="connsiteX3350" fmla="*/ 786507 w 1793182"/>
                    <a:gd name="connsiteY3350" fmla="*/ 132803 h 2168502"/>
                    <a:gd name="connsiteX3351" fmla="*/ 786841 w 1793182"/>
                    <a:gd name="connsiteY3351" fmla="*/ 132196 h 2168502"/>
                    <a:gd name="connsiteX3352" fmla="*/ 787892 w 1793182"/>
                    <a:gd name="connsiteY3352" fmla="*/ 130946 h 2168502"/>
                    <a:gd name="connsiteX3353" fmla="*/ 788350 w 1793182"/>
                    <a:gd name="connsiteY3353" fmla="*/ 130265 h 2168502"/>
                    <a:gd name="connsiteX3354" fmla="*/ 788362 w 1793182"/>
                    <a:gd name="connsiteY3354" fmla="*/ 129163 h 2168502"/>
                    <a:gd name="connsiteX3355" fmla="*/ 788164 w 1793182"/>
                    <a:gd name="connsiteY3355" fmla="*/ 128445 h 2168502"/>
                    <a:gd name="connsiteX3356" fmla="*/ 787756 w 1793182"/>
                    <a:gd name="connsiteY3356" fmla="*/ 127517 h 2168502"/>
                    <a:gd name="connsiteX3357" fmla="*/ 787237 w 1793182"/>
                    <a:gd name="connsiteY3357" fmla="*/ 126155 h 2168502"/>
                    <a:gd name="connsiteX3358" fmla="*/ 787138 w 1793182"/>
                    <a:gd name="connsiteY3358" fmla="*/ 125190 h 2168502"/>
                    <a:gd name="connsiteX3359" fmla="*/ 787088 w 1793182"/>
                    <a:gd name="connsiteY3359" fmla="*/ 124422 h 2168502"/>
                    <a:gd name="connsiteX3360" fmla="*/ 787002 w 1793182"/>
                    <a:gd name="connsiteY3360" fmla="*/ 123283 h 2168502"/>
                    <a:gd name="connsiteX3361" fmla="*/ 787286 w 1793182"/>
                    <a:gd name="connsiteY3361" fmla="*/ 122021 h 2168502"/>
                    <a:gd name="connsiteX3362" fmla="*/ 787917 w 1793182"/>
                    <a:gd name="connsiteY3362" fmla="*/ 120981 h 2168502"/>
                    <a:gd name="connsiteX3363" fmla="*/ 788609 w 1793182"/>
                    <a:gd name="connsiteY3363" fmla="*/ 120201 h 2168502"/>
                    <a:gd name="connsiteX3364" fmla="*/ 789215 w 1793182"/>
                    <a:gd name="connsiteY3364" fmla="*/ 119483 h 2168502"/>
                    <a:gd name="connsiteX3365" fmla="*/ 789573 w 1793182"/>
                    <a:gd name="connsiteY3365" fmla="*/ 118876 h 2168502"/>
                    <a:gd name="connsiteX3366" fmla="*/ 790253 w 1793182"/>
                    <a:gd name="connsiteY3366" fmla="*/ 118195 h 2168502"/>
                    <a:gd name="connsiteX3367" fmla="*/ 790760 w 1793182"/>
                    <a:gd name="connsiteY3367" fmla="*/ 117824 h 2168502"/>
                    <a:gd name="connsiteX3368" fmla="*/ 791230 w 1793182"/>
                    <a:gd name="connsiteY3368" fmla="*/ 117515 h 2168502"/>
                    <a:gd name="connsiteX3369" fmla="*/ 791860 w 1793182"/>
                    <a:gd name="connsiteY3369" fmla="*/ 117279 h 2168502"/>
                    <a:gd name="connsiteX3370" fmla="*/ 792256 w 1793182"/>
                    <a:gd name="connsiteY3370" fmla="*/ 111746 h 2168502"/>
                    <a:gd name="connsiteX3371" fmla="*/ 792812 w 1793182"/>
                    <a:gd name="connsiteY3371" fmla="*/ 109146 h 2168502"/>
                    <a:gd name="connsiteX3372" fmla="*/ 793393 w 1793182"/>
                    <a:gd name="connsiteY3372" fmla="*/ 106547 h 2168502"/>
                    <a:gd name="connsiteX3373" fmla="*/ 794036 w 1793182"/>
                    <a:gd name="connsiteY3373" fmla="*/ 105123 h 2168502"/>
                    <a:gd name="connsiteX3374" fmla="*/ 794592 w 1793182"/>
                    <a:gd name="connsiteY3374" fmla="*/ 104368 h 2168502"/>
                    <a:gd name="connsiteX3375" fmla="*/ 794938 w 1793182"/>
                    <a:gd name="connsiteY3375" fmla="*/ 104083 h 2168502"/>
                    <a:gd name="connsiteX3376" fmla="*/ 795322 w 1793182"/>
                    <a:gd name="connsiteY3376" fmla="*/ 104058 h 2168502"/>
                    <a:gd name="connsiteX3377" fmla="*/ 795519 w 1793182"/>
                    <a:gd name="connsiteY3377" fmla="*/ 104306 h 2168502"/>
                    <a:gd name="connsiteX3378" fmla="*/ 795606 w 1793182"/>
                    <a:gd name="connsiteY3378" fmla="*/ 104418 h 2168502"/>
                    <a:gd name="connsiteX3379" fmla="*/ 795754 w 1793182"/>
                    <a:gd name="connsiteY3379" fmla="*/ 104677 h 2168502"/>
                    <a:gd name="connsiteX3380" fmla="*/ 796150 w 1793182"/>
                    <a:gd name="connsiteY3380" fmla="*/ 104591 h 2168502"/>
                    <a:gd name="connsiteX3381" fmla="*/ 796533 w 1793182"/>
                    <a:gd name="connsiteY3381" fmla="*/ 104343 h 2168502"/>
                    <a:gd name="connsiteX3382" fmla="*/ 797337 w 1793182"/>
                    <a:gd name="connsiteY3382" fmla="*/ 103712 h 2168502"/>
                    <a:gd name="connsiteX3383" fmla="*/ 797757 w 1793182"/>
                    <a:gd name="connsiteY3383" fmla="*/ 103316 h 2168502"/>
                    <a:gd name="connsiteX3384" fmla="*/ 798548 w 1793182"/>
                    <a:gd name="connsiteY3384" fmla="*/ 102387 h 2168502"/>
                    <a:gd name="connsiteX3385" fmla="*/ 799438 w 1793182"/>
                    <a:gd name="connsiteY3385" fmla="*/ 101211 h 2168502"/>
                    <a:gd name="connsiteX3386" fmla="*/ 800019 w 1793182"/>
                    <a:gd name="connsiteY3386" fmla="*/ 100308 h 2168502"/>
                    <a:gd name="connsiteX3387" fmla="*/ 800551 w 1793182"/>
                    <a:gd name="connsiteY3387" fmla="*/ 99441 h 2168502"/>
                    <a:gd name="connsiteX3388" fmla="*/ 800909 w 1793182"/>
                    <a:gd name="connsiteY3388" fmla="*/ 98575 h 2168502"/>
                    <a:gd name="connsiteX3389" fmla="*/ 801317 w 1793182"/>
                    <a:gd name="connsiteY3389" fmla="*/ 98005 h 2168502"/>
                    <a:gd name="connsiteX3390" fmla="*/ 802084 w 1793182"/>
                    <a:gd name="connsiteY3390" fmla="*/ 96965 h 2168502"/>
                    <a:gd name="connsiteX3391" fmla="*/ 802615 w 1793182"/>
                    <a:gd name="connsiteY3391" fmla="*/ 96384 h 2168502"/>
                    <a:gd name="connsiteX3392" fmla="*/ 802825 w 1793182"/>
                    <a:gd name="connsiteY3392" fmla="*/ 95727 h 2168502"/>
                    <a:gd name="connsiteX3393" fmla="*/ 802912 w 1793182"/>
                    <a:gd name="connsiteY3393" fmla="*/ 95109 h 2168502"/>
                    <a:gd name="connsiteX3394" fmla="*/ 802887 w 1793182"/>
                    <a:gd name="connsiteY3394" fmla="*/ 94304 h 2168502"/>
                    <a:gd name="connsiteX3395" fmla="*/ 802862 w 1793182"/>
                    <a:gd name="connsiteY3395" fmla="*/ 93722 h 2168502"/>
                    <a:gd name="connsiteX3396" fmla="*/ 803060 w 1793182"/>
                    <a:gd name="connsiteY3396" fmla="*/ 92744 h 2168502"/>
                    <a:gd name="connsiteX3397" fmla="*/ 803246 w 1793182"/>
                    <a:gd name="connsiteY3397" fmla="*/ 92150 h 2168502"/>
                    <a:gd name="connsiteX3398" fmla="*/ 803134 w 1793182"/>
                    <a:gd name="connsiteY3398" fmla="*/ 92001 h 2168502"/>
                    <a:gd name="connsiteX3399" fmla="*/ 803382 w 1793182"/>
                    <a:gd name="connsiteY3399" fmla="*/ 91543 h 2168502"/>
                    <a:gd name="connsiteX3400" fmla="*/ 803814 w 1793182"/>
                    <a:gd name="connsiteY3400" fmla="*/ 91184 h 2168502"/>
                    <a:gd name="connsiteX3401" fmla="*/ 804334 w 1793182"/>
                    <a:gd name="connsiteY3401" fmla="*/ 90937 h 2168502"/>
                    <a:gd name="connsiteX3402" fmla="*/ 805471 w 1793182"/>
                    <a:gd name="connsiteY3402" fmla="*/ 90590 h 2168502"/>
                    <a:gd name="connsiteX3403" fmla="*/ 807016 w 1793182"/>
                    <a:gd name="connsiteY3403" fmla="*/ 90280 h 2168502"/>
                    <a:gd name="connsiteX3404" fmla="*/ 808042 w 1793182"/>
                    <a:gd name="connsiteY3404" fmla="*/ 90120 h 2168502"/>
                    <a:gd name="connsiteX3405" fmla="*/ 808685 w 1793182"/>
                    <a:gd name="connsiteY3405" fmla="*/ 89723 h 2168502"/>
                    <a:gd name="connsiteX3406" fmla="*/ 809377 w 1793182"/>
                    <a:gd name="connsiteY3406" fmla="*/ 89464 h 2168502"/>
                    <a:gd name="connsiteX3407" fmla="*/ 812950 w 1793182"/>
                    <a:gd name="connsiteY3407" fmla="*/ 88746 h 2168502"/>
                    <a:gd name="connsiteX3408" fmla="*/ 813889 w 1793182"/>
                    <a:gd name="connsiteY3408" fmla="*/ 87990 h 2168502"/>
                    <a:gd name="connsiteX3409" fmla="*/ 815138 w 1793182"/>
                    <a:gd name="connsiteY3409" fmla="*/ 87124 h 2168502"/>
                    <a:gd name="connsiteX3410" fmla="*/ 816015 w 1793182"/>
                    <a:gd name="connsiteY3410" fmla="*/ 85973 h 2168502"/>
                    <a:gd name="connsiteX3411" fmla="*/ 816238 w 1793182"/>
                    <a:gd name="connsiteY3411" fmla="*/ 85044 h 2168502"/>
                    <a:gd name="connsiteX3412" fmla="*/ 816028 w 1793182"/>
                    <a:gd name="connsiteY3412" fmla="*/ 84401 h 2168502"/>
                    <a:gd name="connsiteX3413" fmla="*/ 815274 w 1793182"/>
                    <a:gd name="connsiteY3413" fmla="*/ 83262 h 2168502"/>
                    <a:gd name="connsiteX3414" fmla="*/ 814396 w 1793182"/>
                    <a:gd name="connsiteY3414" fmla="*/ 81801 h 2168502"/>
                    <a:gd name="connsiteX3415" fmla="*/ 813803 w 1793182"/>
                    <a:gd name="connsiteY3415" fmla="*/ 80934 h 2168502"/>
                    <a:gd name="connsiteX3416" fmla="*/ 814495 w 1793182"/>
                    <a:gd name="connsiteY3416" fmla="*/ 80155 h 2168502"/>
                    <a:gd name="connsiteX3417" fmla="*/ 815978 w 1793182"/>
                    <a:gd name="connsiteY3417" fmla="*/ 79412 h 2168502"/>
                    <a:gd name="connsiteX3418" fmla="*/ 818043 w 1793182"/>
                    <a:gd name="connsiteY3418" fmla="*/ 79251 h 2168502"/>
                    <a:gd name="connsiteX3419" fmla="*/ 821010 w 1793182"/>
                    <a:gd name="connsiteY3419" fmla="*/ 80018 h 2168502"/>
                    <a:gd name="connsiteX3420" fmla="*/ 823631 w 1793182"/>
                    <a:gd name="connsiteY3420" fmla="*/ 81145 h 2168502"/>
                    <a:gd name="connsiteX3421" fmla="*/ 826412 w 1793182"/>
                    <a:gd name="connsiteY3421" fmla="*/ 82172 h 2168502"/>
                    <a:gd name="connsiteX3422" fmla="*/ 830430 w 1793182"/>
                    <a:gd name="connsiteY3422" fmla="*/ 83645 h 2168502"/>
                    <a:gd name="connsiteX3423" fmla="*/ 834114 w 1793182"/>
                    <a:gd name="connsiteY3423" fmla="*/ 84660 h 2168502"/>
                    <a:gd name="connsiteX3424" fmla="*/ 834707 w 1793182"/>
                    <a:gd name="connsiteY3424" fmla="*/ 84759 h 2168502"/>
                    <a:gd name="connsiteX3425" fmla="*/ 835053 w 1793182"/>
                    <a:gd name="connsiteY3425" fmla="*/ 84772 h 2168502"/>
                    <a:gd name="connsiteX3426" fmla="*/ 836722 w 1793182"/>
                    <a:gd name="connsiteY3426" fmla="*/ 84920 h 2168502"/>
                    <a:gd name="connsiteX3427" fmla="*/ 839330 w 1793182"/>
                    <a:gd name="connsiteY3427" fmla="*/ 85329 h 2168502"/>
                    <a:gd name="connsiteX3428" fmla="*/ 841234 w 1793182"/>
                    <a:gd name="connsiteY3428" fmla="*/ 85663 h 2168502"/>
                    <a:gd name="connsiteX3429" fmla="*/ 843719 w 1793182"/>
                    <a:gd name="connsiteY3429" fmla="*/ 86220 h 2168502"/>
                    <a:gd name="connsiteX3430" fmla="*/ 845833 w 1793182"/>
                    <a:gd name="connsiteY3430" fmla="*/ 87310 h 2168502"/>
                    <a:gd name="connsiteX3431" fmla="*/ 846636 w 1793182"/>
                    <a:gd name="connsiteY3431" fmla="*/ 87743 h 2168502"/>
                    <a:gd name="connsiteX3432" fmla="*/ 849665 w 1793182"/>
                    <a:gd name="connsiteY3432" fmla="*/ 88015 h 2168502"/>
                    <a:gd name="connsiteX3433" fmla="*/ 851717 w 1793182"/>
                    <a:gd name="connsiteY3433" fmla="*/ 87483 h 2168502"/>
                    <a:gd name="connsiteX3434" fmla="*/ 852286 w 1793182"/>
                    <a:gd name="connsiteY3434" fmla="*/ 87272 h 2168502"/>
                    <a:gd name="connsiteX3435" fmla="*/ 852582 w 1793182"/>
                    <a:gd name="connsiteY3435" fmla="*/ 87235 h 2168502"/>
                    <a:gd name="connsiteX3436" fmla="*/ 852941 w 1793182"/>
                    <a:gd name="connsiteY3436" fmla="*/ 87186 h 2168502"/>
                    <a:gd name="connsiteX3437" fmla="*/ 853782 w 1793182"/>
                    <a:gd name="connsiteY3437" fmla="*/ 86901 h 2168502"/>
                    <a:gd name="connsiteX3438" fmla="*/ 854869 w 1793182"/>
                    <a:gd name="connsiteY3438" fmla="*/ 86592 h 2168502"/>
                    <a:gd name="connsiteX3439" fmla="*/ 854968 w 1793182"/>
                    <a:gd name="connsiteY3439" fmla="*/ 86059 h 2168502"/>
                    <a:gd name="connsiteX3440" fmla="*/ 854659 w 1793182"/>
                    <a:gd name="connsiteY3440" fmla="*/ 85416 h 2168502"/>
                    <a:gd name="connsiteX3441" fmla="*/ 854449 w 1793182"/>
                    <a:gd name="connsiteY3441" fmla="*/ 84660 h 2168502"/>
                    <a:gd name="connsiteX3442" fmla="*/ 854721 w 1793182"/>
                    <a:gd name="connsiteY3442" fmla="*/ 84178 h 2168502"/>
                    <a:gd name="connsiteX3443" fmla="*/ 855364 w 1793182"/>
                    <a:gd name="connsiteY3443" fmla="*/ 84066 h 2168502"/>
                    <a:gd name="connsiteX3444" fmla="*/ 856217 w 1793182"/>
                    <a:gd name="connsiteY3444" fmla="*/ 84153 h 2168502"/>
                    <a:gd name="connsiteX3445" fmla="*/ 858170 w 1793182"/>
                    <a:gd name="connsiteY3445" fmla="*/ 85168 h 2168502"/>
                    <a:gd name="connsiteX3446" fmla="*/ 859517 w 1793182"/>
                    <a:gd name="connsiteY3446" fmla="*/ 86035 h 2168502"/>
                    <a:gd name="connsiteX3447" fmla="*/ 861557 w 1793182"/>
                    <a:gd name="connsiteY3447" fmla="*/ 87272 h 2168502"/>
                    <a:gd name="connsiteX3448" fmla="*/ 863251 w 1793182"/>
                    <a:gd name="connsiteY3448" fmla="*/ 87978 h 2168502"/>
                    <a:gd name="connsiteX3449" fmla="*/ 864672 w 1793182"/>
                    <a:gd name="connsiteY3449" fmla="*/ 88127 h 2168502"/>
                    <a:gd name="connsiteX3450" fmla="*/ 864771 w 1793182"/>
                    <a:gd name="connsiteY3450" fmla="*/ 87990 h 2168502"/>
                    <a:gd name="connsiteX3451" fmla="*/ 864994 w 1793182"/>
                    <a:gd name="connsiteY3451" fmla="*/ 87706 h 2168502"/>
                    <a:gd name="connsiteX3452" fmla="*/ 865031 w 1793182"/>
                    <a:gd name="connsiteY3452" fmla="*/ 87372 h 2168502"/>
                    <a:gd name="connsiteX3453" fmla="*/ 864994 w 1793182"/>
                    <a:gd name="connsiteY3453" fmla="*/ 87062 h 2168502"/>
                    <a:gd name="connsiteX3454" fmla="*/ 864623 w 1793182"/>
                    <a:gd name="connsiteY3454" fmla="*/ 86010 h 2168502"/>
                    <a:gd name="connsiteX3455" fmla="*/ 864054 w 1793182"/>
                    <a:gd name="connsiteY3455" fmla="*/ 84945 h 2168502"/>
                    <a:gd name="connsiteX3456" fmla="*/ 863795 w 1793182"/>
                    <a:gd name="connsiteY3456" fmla="*/ 84438 h 2168502"/>
                    <a:gd name="connsiteX3457" fmla="*/ 862966 w 1793182"/>
                    <a:gd name="connsiteY3457" fmla="*/ 82420 h 2168502"/>
                    <a:gd name="connsiteX3458" fmla="*/ 862076 w 1793182"/>
                    <a:gd name="connsiteY3458" fmla="*/ 80452 h 2168502"/>
                    <a:gd name="connsiteX3459" fmla="*/ 861891 w 1793182"/>
                    <a:gd name="connsiteY3459" fmla="*/ 79684 h 2168502"/>
                    <a:gd name="connsiteX3460" fmla="*/ 861978 w 1793182"/>
                    <a:gd name="connsiteY3460" fmla="*/ 78075 h 2168502"/>
                    <a:gd name="connsiteX3461" fmla="*/ 862027 w 1793182"/>
                    <a:gd name="connsiteY3461" fmla="*/ 77518 h 2168502"/>
                    <a:gd name="connsiteX3462" fmla="*/ 862250 w 1793182"/>
                    <a:gd name="connsiteY3462" fmla="*/ 75846 h 2168502"/>
                    <a:gd name="connsiteX3463" fmla="*/ 862348 w 1793182"/>
                    <a:gd name="connsiteY3463" fmla="*/ 75042 h 2168502"/>
                    <a:gd name="connsiteX3464" fmla="*/ 862398 w 1793182"/>
                    <a:gd name="connsiteY3464" fmla="*/ 74126 h 2168502"/>
                    <a:gd name="connsiteX3465" fmla="*/ 862484 w 1793182"/>
                    <a:gd name="connsiteY3465" fmla="*/ 73024 h 2168502"/>
                    <a:gd name="connsiteX3466" fmla="*/ 862645 w 1793182"/>
                    <a:gd name="connsiteY3466" fmla="*/ 71316 h 2168502"/>
                    <a:gd name="connsiteX3467" fmla="*/ 862719 w 1793182"/>
                    <a:gd name="connsiteY3467" fmla="*/ 69707 h 2168502"/>
                    <a:gd name="connsiteX3468" fmla="*/ 862794 w 1793182"/>
                    <a:gd name="connsiteY3468" fmla="*/ 68196 h 2168502"/>
                    <a:gd name="connsiteX3469" fmla="*/ 862843 w 1793182"/>
                    <a:gd name="connsiteY3469" fmla="*/ 66748 h 2168502"/>
                    <a:gd name="connsiteX3470" fmla="*/ 862966 w 1793182"/>
                    <a:gd name="connsiteY3470" fmla="*/ 65510 h 2168502"/>
                    <a:gd name="connsiteX3471" fmla="*/ 863090 w 1793182"/>
                    <a:gd name="connsiteY3471" fmla="*/ 64322 h 2168502"/>
                    <a:gd name="connsiteX3472" fmla="*/ 863078 w 1793182"/>
                    <a:gd name="connsiteY3472" fmla="*/ 61660 h 2168502"/>
                    <a:gd name="connsiteX3473" fmla="*/ 863004 w 1793182"/>
                    <a:gd name="connsiteY3473" fmla="*/ 61066 h 2168502"/>
                    <a:gd name="connsiteX3474" fmla="*/ 862645 w 1793182"/>
                    <a:gd name="connsiteY3474" fmla="*/ 59283 h 2168502"/>
                    <a:gd name="connsiteX3475" fmla="*/ 862373 w 1793182"/>
                    <a:gd name="connsiteY3475" fmla="*/ 57612 h 2168502"/>
                    <a:gd name="connsiteX3476" fmla="*/ 862670 w 1793182"/>
                    <a:gd name="connsiteY3476" fmla="*/ 56275 h 2168502"/>
                    <a:gd name="connsiteX3477" fmla="*/ 863004 w 1793182"/>
                    <a:gd name="connsiteY3477" fmla="*/ 55483 h 2168502"/>
                    <a:gd name="connsiteX3478" fmla="*/ 863300 w 1793182"/>
                    <a:gd name="connsiteY3478" fmla="*/ 53824 h 2168502"/>
                    <a:gd name="connsiteX3479" fmla="*/ 863411 w 1793182"/>
                    <a:gd name="connsiteY3479" fmla="*/ 53564 h 2168502"/>
                    <a:gd name="connsiteX3480" fmla="*/ 863547 w 1793182"/>
                    <a:gd name="connsiteY3480" fmla="*/ 52190 h 2168502"/>
                    <a:gd name="connsiteX3481" fmla="*/ 863325 w 1793182"/>
                    <a:gd name="connsiteY3481" fmla="*/ 51076 h 2168502"/>
                    <a:gd name="connsiteX3482" fmla="*/ 862694 w 1793182"/>
                    <a:gd name="connsiteY3482" fmla="*/ 49752 h 2168502"/>
                    <a:gd name="connsiteX3483" fmla="*/ 861990 w 1793182"/>
                    <a:gd name="connsiteY3483" fmla="*/ 48464 h 2168502"/>
                    <a:gd name="connsiteX3484" fmla="*/ 861285 w 1793182"/>
                    <a:gd name="connsiteY3484" fmla="*/ 46941 h 2168502"/>
                    <a:gd name="connsiteX3485" fmla="*/ 860853 w 1793182"/>
                    <a:gd name="connsiteY3485" fmla="*/ 44589 h 2168502"/>
                    <a:gd name="connsiteX3486" fmla="*/ 861075 w 1793182"/>
                    <a:gd name="connsiteY3486" fmla="*/ 43401 h 2168502"/>
                    <a:gd name="connsiteX3487" fmla="*/ 861434 w 1793182"/>
                    <a:gd name="connsiteY3487" fmla="*/ 42522 h 2168502"/>
                    <a:gd name="connsiteX3488" fmla="*/ 861730 w 1793182"/>
                    <a:gd name="connsiteY3488" fmla="*/ 40715 h 2168502"/>
                    <a:gd name="connsiteX3489" fmla="*/ 861953 w 1793182"/>
                    <a:gd name="connsiteY3489" fmla="*/ 40455 h 2168502"/>
                    <a:gd name="connsiteX3490" fmla="*/ 862311 w 1793182"/>
                    <a:gd name="connsiteY3490" fmla="*/ 40257 h 2168502"/>
                    <a:gd name="connsiteX3491" fmla="*/ 862707 w 1793182"/>
                    <a:gd name="connsiteY3491" fmla="*/ 40121 h 2168502"/>
                    <a:gd name="connsiteX3492" fmla="*/ 863585 w 1793182"/>
                    <a:gd name="connsiteY3492" fmla="*/ 39514 h 2168502"/>
                    <a:gd name="connsiteX3493" fmla="*/ 864610 w 1793182"/>
                    <a:gd name="connsiteY3493" fmla="*/ 38907 h 2168502"/>
                    <a:gd name="connsiteX3494" fmla="*/ 866242 w 1793182"/>
                    <a:gd name="connsiteY3494" fmla="*/ 37967 h 2168502"/>
                    <a:gd name="connsiteX3495" fmla="*/ 866848 w 1793182"/>
                    <a:gd name="connsiteY3495" fmla="*/ 37558 h 2168502"/>
                    <a:gd name="connsiteX3496" fmla="*/ 868035 w 1793182"/>
                    <a:gd name="connsiteY3496" fmla="*/ 36605 h 2168502"/>
                    <a:gd name="connsiteX3497" fmla="*/ 870173 w 1793182"/>
                    <a:gd name="connsiteY3497" fmla="*/ 35479 h 2168502"/>
                    <a:gd name="connsiteX3498" fmla="*/ 871892 w 1793182"/>
                    <a:gd name="connsiteY3498" fmla="*/ 34500 h 2168502"/>
                    <a:gd name="connsiteX3499" fmla="*/ 874166 w 1793182"/>
                    <a:gd name="connsiteY3499" fmla="*/ 33052 h 2168502"/>
                    <a:gd name="connsiteX3500" fmla="*/ 875390 w 1793182"/>
                    <a:gd name="connsiteY3500" fmla="*/ 32322 h 2168502"/>
                    <a:gd name="connsiteX3501" fmla="*/ 875947 w 1793182"/>
                    <a:gd name="connsiteY3501" fmla="*/ 32000 h 2168502"/>
                    <a:gd name="connsiteX3502" fmla="*/ 877306 w 1793182"/>
                    <a:gd name="connsiteY3502" fmla="*/ 31208 h 2168502"/>
                    <a:gd name="connsiteX3503" fmla="*/ 877516 w 1793182"/>
                    <a:gd name="connsiteY3503" fmla="*/ 31084 h 2168502"/>
                    <a:gd name="connsiteX3504" fmla="*/ 877751 w 1793182"/>
                    <a:gd name="connsiteY3504" fmla="*/ 30935 h 2168502"/>
                    <a:gd name="connsiteX3505" fmla="*/ 878765 w 1793182"/>
                    <a:gd name="connsiteY3505" fmla="*/ 30279 h 2168502"/>
                    <a:gd name="connsiteX3506" fmla="*/ 881114 w 1793182"/>
                    <a:gd name="connsiteY3506" fmla="*/ 28818 h 2168502"/>
                    <a:gd name="connsiteX3507" fmla="*/ 882919 w 1793182"/>
                    <a:gd name="connsiteY3507" fmla="*/ 27816 h 2168502"/>
                    <a:gd name="connsiteX3508" fmla="*/ 884081 w 1793182"/>
                    <a:gd name="connsiteY3508" fmla="*/ 26826 h 2168502"/>
                    <a:gd name="connsiteX3509" fmla="*/ 886046 w 1793182"/>
                    <a:gd name="connsiteY3509" fmla="*/ 25464 h 2168502"/>
                    <a:gd name="connsiteX3510" fmla="*/ 887171 w 1793182"/>
                    <a:gd name="connsiteY3510" fmla="*/ 24572 h 2168502"/>
                    <a:gd name="connsiteX3511" fmla="*/ 887802 w 1793182"/>
                    <a:gd name="connsiteY3511" fmla="*/ 24189 h 2168502"/>
                    <a:gd name="connsiteX3512" fmla="*/ 888135 w 1793182"/>
                    <a:gd name="connsiteY3512" fmla="*/ 24090 h 2168502"/>
                    <a:gd name="connsiteX3513" fmla="*/ 888865 w 1793182"/>
                    <a:gd name="connsiteY3513" fmla="*/ 24325 h 2168502"/>
                    <a:gd name="connsiteX3514" fmla="*/ 889767 w 1793182"/>
                    <a:gd name="connsiteY3514" fmla="*/ 24634 h 2168502"/>
                    <a:gd name="connsiteX3515" fmla="*/ 890596 w 1793182"/>
                    <a:gd name="connsiteY3515" fmla="*/ 24820 h 2168502"/>
                    <a:gd name="connsiteX3516" fmla="*/ 891263 w 1793182"/>
                    <a:gd name="connsiteY3516" fmla="*/ 25068 h 2168502"/>
                    <a:gd name="connsiteX3517" fmla="*/ 891510 w 1793182"/>
                    <a:gd name="connsiteY3517" fmla="*/ 25117 h 2168502"/>
                    <a:gd name="connsiteX3518" fmla="*/ 892808 w 1793182"/>
                    <a:gd name="connsiteY3518" fmla="*/ 25464 h 2168502"/>
                    <a:gd name="connsiteX3519" fmla="*/ 893365 w 1793182"/>
                    <a:gd name="connsiteY3519" fmla="*/ 25179 h 2168502"/>
                    <a:gd name="connsiteX3520" fmla="*/ 895095 w 1793182"/>
                    <a:gd name="connsiteY3520" fmla="*/ 24461 h 2168502"/>
                    <a:gd name="connsiteX3521" fmla="*/ 896628 w 1793182"/>
                    <a:gd name="connsiteY3521" fmla="*/ 23743 h 2168502"/>
                    <a:gd name="connsiteX3522" fmla="*/ 897543 w 1793182"/>
                    <a:gd name="connsiteY3522" fmla="*/ 23359 h 2168502"/>
                    <a:gd name="connsiteX3523" fmla="*/ 898495 w 1793182"/>
                    <a:gd name="connsiteY3523" fmla="*/ 22963 h 2168502"/>
                    <a:gd name="connsiteX3524" fmla="*/ 899953 w 1793182"/>
                    <a:gd name="connsiteY3524" fmla="*/ 22307 h 2168502"/>
                    <a:gd name="connsiteX3525" fmla="*/ 901041 w 1793182"/>
                    <a:gd name="connsiteY3525" fmla="*/ 21849 h 2168502"/>
                    <a:gd name="connsiteX3526" fmla="*/ 901561 w 1793182"/>
                    <a:gd name="connsiteY3526" fmla="*/ 21626 h 2168502"/>
                    <a:gd name="connsiteX3527" fmla="*/ 901684 w 1793182"/>
                    <a:gd name="connsiteY3527" fmla="*/ 21564 h 2168502"/>
                    <a:gd name="connsiteX3528" fmla="*/ 902451 w 1793182"/>
                    <a:gd name="connsiteY3528" fmla="*/ 21292 h 2168502"/>
                    <a:gd name="connsiteX3529" fmla="*/ 903032 w 1793182"/>
                    <a:gd name="connsiteY3529" fmla="*/ 21094 h 2168502"/>
                    <a:gd name="connsiteX3530" fmla="*/ 903526 w 1793182"/>
                    <a:gd name="connsiteY3530" fmla="*/ 20921 h 2168502"/>
                    <a:gd name="connsiteX3531" fmla="*/ 904503 w 1793182"/>
                    <a:gd name="connsiteY3531" fmla="*/ 20141 h 2168502"/>
                    <a:gd name="connsiteX3532" fmla="*/ 904565 w 1793182"/>
                    <a:gd name="connsiteY3532" fmla="*/ 19732 h 2168502"/>
                    <a:gd name="connsiteX3533" fmla="*/ 904589 w 1793182"/>
                    <a:gd name="connsiteY3533" fmla="*/ 18767 h 2168502"/>
                    <a:gd name="connsiteX3534" fmla="*/ 904527 w 1793182"/>
                    <a:gd name="connsiteY3534" fmla="*/ 18272 h 2168502"/>
                    <a:gd name="connsiteX3535" fmla="*/ 904527 w 1793182"/>
                    <a:gd name="connsiteY3535" fmla="*/ 17677 h 2168502"/>
                    <a:gd name="connsiteX3536" fmla="*/ 904552 w 1793182"/>
                    <a:gd name="connsiteY3536" fmla="*/ 17157 h 2168502"/>
                    <a:gd name="connsiteX3537" fmla="*/ 904602 w 1793182"/>
                    <a:gd name="connsiteY3537" fmla="*/ 16316 h 2168502"/>
                    <a:gd name="connsiteX3538" fmla="*/ 904923 w 1793182"/>
                    <a:gd name="connsiteY3538" fmla="*/ 16180 h 2168502"/>
                    <a:gd name="connsiteX3539" fmla="*/ 905269 w 1793182"/>
                    <a:gd name="connsiteY3539" fmla="*/ 16068 h 2168502"/>
                    <a:gd name="connsiteX3540" fmla="*/ 905590 w 1793182"/>
                    <a:gd name="connsiteY3540" fmla="*/ 16056 h 2168502"/>
                    <a:gd name="connsiteX3541" fmla="*/ 905714 w 1793182"/>
                    <a:gd name="connsiteY3541" fmla="*/ 15969 h 2168502"/>
                    <a:gd name="connsiteX3542" fmla="*/ 906061 w 1793182"/>
                    <a:gd name="connsiteY3542" fmla="*/ 15870 h 2168502"/>
                    <a:gd name="connsiteX3543" fmla="*/ 906468 w 1793182"/>
                    <a:gd name="connsiteY3543" fmla="*/ 15771 h 2168502"/>
                    <a:gd name="connsiteX3544" fmla="*/ 906938 w 1793182"/>
                    <a:gd name="connsiteY3544" fmla="*/ 15610 h 2168502"/>
                    <a:gd name="connsiteX3545" fmla="*/ 907346 w 1793182"/>
                    <a:gd name="connsiteY3545" fmla="*/ 15524 h 2168502"/>
                    <a:gd name="connsiteX3546" fmla="*/ 907779 w 1793182"/>
                    <a:gd name="connsiteY3546" fmla="*/ 15424 h 2168502"/>
                    <a:gd name="connsiteX3547" fmla="*/ 908261 w 1793182"/>
                    <a:gd name="connsiteY3547" fmla="*/ 15288 h 2168502"/>
                    <a:gd name="connsiteX3548" fmla="*/ 908941 w 1793182"/>
                    <a:gd name="connsiteY3548" fmla="*/ 15090 h 2168502"/>
                    <a:gd name="connsiteX3549" fmla="*/ 909460 w 1793182"/>
                    <a:gd name="connsiteY3549" fmla="*/ 14942 h 2168502"/>
                    <a:gd name="connsiteX3550" fmla="*/ 909880 w 1793182"/>
                    <a:gd name="connsiteY3550" fmla="*/ 14805 h 2168502"/>
                    <a:gd name="connsiteX3551" fmla="*/ 910251 w 1793182"/>
                    <a:gd name="connsiteY3551" fmla="*/ 14719 h 2168502"/>
                    <a:gd name="connsiteX3552" fmla="*/ 910894 w 1793182"/>
                    <a:gd name="connsiteY3552" fmla="*/ 14545 h 2168502"/>
                    <a:gd name="connsiteX3553" fmla="*/ 911314 w 1793182"/>
                    <a:gd name="connsiteY3553" fmla="*/ 14434 h 2168502"/>
                    <a:gd name="connsiteX3554" fmla="*/ 911660 w 1793182"/>
                    <a:gd name="connsiteY3554" fmla="*/ 13926 h 2168502"/>
                    <a:gd name="connsiteX3555" fmla="*/ 911660 w 1793182"/>
                    <a:gd name="connsiteY3555" fmla="*/ 13394 h 2168502"/>
                    <a:gd name="connsiteX3556" fmla="*/ 911722 w 1793182"/>
                    <a:gd name="connsiteY3556" fmla="*/ 12825 h 2168502"/>
                    <a:gd name="connsiteX3557" fmla="*/ 911710 w 1793182"/>
                    <a:gd name="connsiteY3557" fmla="*/ 12354 h 2168502"/>
                    <a:gd name="connsiteX3558" fmla="*/ 911747 w 1793182"/>
                    <a:gd name="connsiteY3558" fmla="*/ 11872 h 2168502"/>
                    <a:gd name="connsiteX3559" fmla="*/ 911796 w 1793182"/>
                    <a:gd name="connsiteY3559" fmla="*/ 11166 h 2168502"/>
                    <a:gd name="connsiteX3560" fmla="*/ 911846 w 1793182"/>
                    <a:gd name="connsiteY3560" fmla="*/ 10522 h 2168502"/>
                    <a:gd name="connsiteX3561" fmla="*/ 911871 w 1793182"/>
                    <a:gd name="connsiteY3561" fmla="*/ 9767 h 2168502"/>
                    <a:gd name="connsiteX3562" fmla="*/ 911871 w 1793182"/>
                    <a:gd name="connsiteY3562" fmla="*/ 9086 h 2168502"/>
                    <a:gd name="connsiteX3563" fmla="*/ 911871 w 1793182"/>
                    <a:gd name="connsiteY3563" fmla="*/ 8542 h 2168502"/>
                    <a:gd name="connsiteX3564" fmla="*/ 911883 w 1793182"/>
                    <a:gd name="connsiteY3564" fmla="*/ 8133 h 2168502"/>
                    <a:gd name="connsiteX3565" fmla="*/ 911858 w 1793182"/>
                    <a:gd name="connsiteY3565" fmla="*/ 7440 h 2168502"/>
                    <a:gd name="connsiteX3566" fmla="*/ 911846 w 1793182"/>
                    <a:gd name="connsiteY3566" fmla="*/ 6969 h 2168502"/>
                    <a:gd name="connsiteX3567" fmla="*/ 911648 w 1793182"/>
                    <a:gd name="connsiteY3567" fmla="*/ 6227 h 2168502"/>
                    <a:gd name="connsiteX3568" fmla="*/ 911636 w 1793182"/>
                    <a:gd name="connsiteY3568" fmla="*/ 6029 h 2168502"/>
                    <a:gd name="connsiteX3569" fmla="*/ 911685 w 1793182"/>
                    <a:gd name="connsiteY3569" fmla="*/ 5595 h 2168502"/>
                    <a:gd name="connsiteX3570" fmla="*/ 911611 w 1793182"/>
                    <a:gd name="connsiteY3570" fmla="*/ 4952 h 2168502"/>
                    <a:gd name="connsiteX3571" fmla="*/ 911599 w 1793182"/>
                    <a:gd name="connsiteY3571" fmla="*/ 4518 h 2168502"/>
                    <a:gd name="connsiteX3572" fmla="*/ 912056 w 1793182"/>
                    <a:gd name="connsiteY3572" fmla="*/ 4221 h 2168502"/>
                    <a:gd name="connsiteX3573" fmla="*/ 912452 w 1793182"/>
                    <a:gd name="connsiteY3573" fmla="*/ 4036 h 2168502"/>
                    <a:gd name="connsiteX3574" fmla="*/ 912946 w 1793182"/>
                    <a:gd name="connsiteY3574" fmla="*/ 4073 h 2168502"/>
                    <a:gd name="connsiteX3575" fmla="*/ 913477 w 1793182"/>
                    <a:gd name="connsiteY3575" fmla="*/ 4296 h 2168502"/>
                    <a:gd name="connsiteX3576" fmla="*/ 914009 w 1793182"/>
                    <a:gd name="connsiteY3576" fmla="*/ 4481 h 2168502"/>
                    <a:gd name="connsiteX3577" fmla="*/ 914516 w 1793182"/>
                    <a:gd name="connsiteY3577" fmla="*/ 4642 h 2168502"/>
                    <a:gd name="connsiteX3578" fmla="*/ 914899 w 1793182"/>
                    <a:gd name="connsiteY3578" fmla="*/ 4791 h 2168502"/>
                    <a:gd name="connsiteX3579" fmla="*/ 915332 w 1793182"/>
                    <a:gd name="connsiteY3579" fmla="*/ 4964 h 2168502"/>
                    <a:gd name="connsiteX3580" fmla="*/ 915962 w 1793182"/>
                    <a:gd name="connsiteY3580" fmla="*/ 5075 h 2168502"/>
                    <a:gd name="connsiteX3581" fmla="*/ 916704 w 1793182"/>
                    <a:gd name="connsiteY3581" fmla="*/ 5274 h 2168502"/>
                    <a:gd name="connsiteX3582" fmla="*/ 917236 w 1793182"/>
                    <a:gd name="connsiteY3582" fmla="*/ 5410 h 2168502"/>
                    <a:gd name="connsiteX3583" fmla="*/ 917879 w 1793182"/>
                    <a:gd name="connsiteY3583" fmla="*/ 5645 h 2168502"/>
                    <a:gd name="connsiteX3584" fmla="*/ 918224 w 1793182"/>
                    <a:gd name="connsiteY3584" fmla="*/ 5806 h 2168502"/>
                    <a:gd name="connsiteX3585" fmla="*/ 918732 w 1793182"/>
                    <a:gd name="connsiteY3585" fmla="*/ 5967 h 2168502"/>
                    <a:gd name="connsiteX3586" fmla="*/ 918966 w 1793182"/>
                    <a:gd name="connsiteY3586" fmla="*/ 6004 h 2168502"/>
                    <a:gd name="connsiteX3587" fmla="*/ 919226 w 1793182"/>
                    <a:gd name="connsiteY3587" fmla="*/ 6103 h 2168502"/>
                    <a:gd name="connsiteX3588" fmla="*/ 919572 w 1793182"/>
                    <a:gd name="connsiteY3588" fmla="*/ 6103 h 2168502"/>
                    <a:gd name="connsiteX3589" fmla="*/ 920153 w 1793182"/>
                    <a:gd name="connsiteY3589" fmla="*/ 6140 h 2168502"/>
                    <a:gd name="connsiteX3590" fmla="*/ 920586 w 1793182"/>
                    <a:gd name="connsiteY3590" fmla="*/ 6153 h 2168502"/>
                    <a:gd name="connsiteX3591" fmla="*/ 920994 w 1793182"/>
                    <a:gd name="connsiteY3591" fmla="*/ 6128 h 2168502"/>
                    <a:gd name="connsiteX3592" fmla="*/ 921797 w 1793182"/>
                    <a:gd name="connsiteY3592" fmla="*/ 6115 h 2168502"/>
                    <a:gd name="connsiteX3593" fmla="*/ 922465 w 1793182"/>
                    <a:gd name="connsiteY3593" fmla="*/ 6054 h 2168502"/>
                    <a:gd name="connsiteX3594" fmla="*/ 923231 w 1793182"/>
                    <a:gd name="connsiteY3594" fmla="*/ 6066 h 2168502"/>
                    <a:gd name="connsiteX3595" fmla="*/ 923676 w 1793182"/>
                    <a:gd name="connsiteY3595" fmla="*/ 6227 h 2168502"/>
                    <a:gd name="connsiteX3596" fmla="*/ 923948 w 1793182"/>
                    <a:gd name="connsiteY3596" fmla="*/ 6920 h 2168502"/>
                    <a:gd name="connsiteX3597" fmla="*/ 924504 w 1793182"/>
                    <a:gd name="connsiteY3597" fmla="*/ 7861 h 2168502"/>
                    <a:gd name="connsiteX3598" fmla="*/ 924888 w 1793182"/>
                    <a:gd name="connsiteY3598" fmla="*/ 8381 h 2168502"/>
                    <a:gd name="connsiteX3599" fmla="*/ 925061 w 1793182"/>
                    <a:gd name="connsiteY3599" fmla="*/ 8802 h 2168502"/>
                    <a:gd name="connsiteX3600" fmla="*/ 925345 w 1793182"/>
                    <a:gd name="connsiteY3600" fmla="*/ 9210 h 2168502"/>
                    <a:gd name="connsiteX3601" fmla="*/ 926692 w 1793182"/>
                    <a:gd name="connsiteY3601" fmla="*/ 8839 h 2168502"/>
                    <a:gd name="connsiteX3602" fmla="*/ 927978 w 1793182"/>
                    <a:gd name="connsiteY3602" fmla="*/ 8579 h 2168502"/>
                    <a:gd name="connsiteX3603" fmla="*/ 930030 w 1793182"/>
                    <a:gd name="connsiteY3603" fmla="*/ 8009 h 2168502"/>
                    <a:gd name="connsiteX3604" fmla="*/ 931897 w 1793182"/>
                    <a:gd name="connsiteY3604" fmla="*/ 7403 h 2168502"/>
                    <a:gd name="connsiteX3605" fmla="*/ 932416 w 1793182"/>
                    <a:gd name="connsiteY3605" fmla="*/ 7242 h 2168502"/>
                    <a:gd name="connsiteX3606" fmla="*/ 934122 w 1793182"/>
                    <a:gd name="connsiteY3606" fmla="*/ 6858 h 2168502"/>
                    <a:gd name="connsiteX3607" fmla="*/ 935531 w 1793182"/>
                    <a:gd name="connsiteY3607" fmla="*/ 6375 h 2168502"/>
                    <a:gd name="connsiteX3608" fmla="*/ 936211 w 1793182"/>
                    <a:gd name="connsiteY3608" fmla="*/ 6202 h 2168502"/>
                    <a:gd name="connsiteX3609" fmla="*/ 937448 w 1793182"/>
                    <a:gd name="connsiteY3609" fmla="*/ 5781 h 2168502"/>
                    <a:gd name="connsiteX3610" fmla="*/ 939809 w 1793182"/>
                    <a:gd name="connsiteY3610" fmla="*/ 6227 h 2168502"/>
                    <a:gd name="connsiteX3611" fmla="*/ 940983 w 1793182"/>
                    <a:gd name="connsiteY3611" fmla="*/ 6809 h 2168502"/>
                    <a:gd name="connsiteX3612" fmla="*/ 941428 w 1793182"/>
                    <a:gd name="connsiteY3612" fmla="*/ 7106 h 2168502"/>
                    <a:gd name="connsiteX3613" fmla="*/ 941947 w 1793182"/>
                    <a:gd name="connsiteY3613" fmla="*/ 7254 h 2168502"/>
                    <a:gd name="connsiteX3614" fmla="*/ 942615 w 1793182"/>
                    <a:gd name="connsiteY3614" fmla="*/ 7205 h 2168502"/>
                    <a:gd name="connsiteX3615" fmla="*/ 943010 w 1793182"/>
                    <a:gd name="connsiteY3615" fmla="*/ 7192 h 2168502"/>
                    <a:gd name="connsiteX3616" fmla="*/ 943517 w 1793182"/>
                    <a:gd name="connsiteY3616" fmla="*/ 7267 h 2168502"/>
                    <a:gd name="connsiteX3617" fmla="*/ 944135 w 1793182"/>
                    <a:gd name="connsiteY3617" fmla="*/ 7304 h 2168502"/>
                    <a:gd name="connsiteX3618" fmla="*/ 944741 w 1793182"/>
                    <a:gd name="connsiteY3618" fmla="*/ 7304 h 2168502"/>
                    <a:gd name="connsiteX3619" fmla="*/ 945409 w 1793182"/>
                    <a:gd name="connsiteY3619" fmla="*/ 7316 h 2168502"/>
                    <a:gd name="connsiteX3620" fmla="*/ 946311 w 1793182"/>
                    <a:gd name="connsiteY3620" fmla="*/ 7353 h 2168502"/>
                    <a:gd name="connsiteX3621" fmla="*/ 946769 w 1793182"/>
                    <a:gd name="connsiteY3621" fmla="*/ 7428 h 2168502"/>
                    <a:gd name="connsiteX3622" fmla="*/ 947300 w 1793182"/>
                    <a:gd name="connsiteY3622" fmla="*/ 7440 h 2168502"/>
                    <a:gd name="connsiteX3623" fmla="*/ 947770 w 1793182"/>
                    <a:gd name="connsiteY3623" fmla="*/ 7390 h 2168502"/>
                    <a:gd name="connsiteX3624" fmla="*/ 948128 w 1793182"/>
                    <a:gd name="connsiteY3624" fmla="*/ 7056 h 2168502"/>
                    <a:gd name="connsiteX3625" fmla="*/ 948375 w 1793182"/>
                    <a:gd name="connsiteY3625" fmla="*/ 6759 h 2168502"/>
                    <a:gd name="connsiteX3626" fmla="*/ 948771 w 1793182"/>
                    <a:gd name="connsiteY3626" fmla="*/ 6425 h 2168502"/>
                    <a:gd name="connsiteX3627" fmla="*/ 949068 w 1793182"/>
                    <a:gd name="connsiteY3627" fmla="*/ 6190 h 2168502"/>
                    <a:gd name="connsiteX3628" fmla="*/ 949414 w 1793182"/>
                    <a:gd name="connsiteY3628" fmla="*/ 6029 h 2168502"/>
                    <a:gd name="connsiteX3629" fmla="*/ 949847 w 1793182"/>
                    <a:gd name="connsiteY3629" fmla="*/ 5954 h 2168502"/>
                    <a:gd name="connsiteX3630" fmla="*/ 950217 w 1793182"/>
                    <a:gd name="connsiteY3630" fmla="*/ 6041 h 2168502"/>
                    <a:gd name="connsiteX3631" fmla="*/ 950588 w 1793182"/>
                    <a:gd name="connsiteY3631" fmla="*/ 6227 h 2168502"/>
                    <a:gd name="connsiteX3632" fmla="*/ 951033 w 1793182"/>
                    <a:gd name="connsiteY3632" fmla="*/ 6573 h 2168502"/>
                    <a:gd name="connsiteX3633" fmla="*/ 952183 w 1793182"/>
                    <a:gd name="connsiteY3633" fmla="*/ 7341 h 2168502"/>
                    <a:gd name="connsiteX3634" fmla="*/ 952529 w 1793182"/>
                    <a:gd name="connsiteY3634" fmla="*/ 7514 h 2168502"/>
                    <a:gd name="connsiteX3635" fmla="*/ 952863 w 1793182"/>
                    <a:gd name="connsiteY3635" fmla="*/ 7762 h 2168502"/>
                    <a:gd name="connsiteX3636" fmla="*/ 953209 w 1793182"/>
                    <a:gd name="connsiteY3636" fmla="*/ 7960 h 2168502"/>
                    <a:gd name="connsiteX3637" fmla="*/ 953629 w 1793182"/>
                    <a:gd name="connsiteY3637" fmla="*/ 7886 h 2168502"/>
                    <a:gd name="connsiteX3638" fmla="*/ 954185 w 1793182"/>
                    <a:gd name="connsiteY3638" fmla="*/ 7440 h 2168502"/>
                    <a:gd name="connsiteX3639" fmla="*/ 954729 w 1793182"/>
                    <a:gd name="connsiteY3639" fmla="*/ 7130 h 2168502"/>
                    <a:gd name="connsiteX3640" fmla="*/ 954965 w 1793182"/>
                    <a:gd name="connsiteY3640" fmla="*/ 6994 h 2168502"/>
                    <a:gd name="connsiteX3641" fmla="*/ 955175 w 1793182"/>
                    <a:gd name="connsiteY3641" fmla="*/ 6883 h 2168502"/>
                    <a:gd name="connsiteX3642" fmla="*/ 955162 w 1793182"/>
                    <a:gd name="connsiteY3642" fmla="*/ 7316 h 2168502"/>
                    <a:gd name="connsiteX3643" fmla="*/ 955038 w 1793182"/>
                    <a:gd name="connsiteY3643" fmla="*/ 7997 h 2168502"/>
                    <a:gd name="connsiteX3644" fmla="*/ 955051 w 1793182"/>
                    <a:gd name="connsiteY3644" fmla="*/ 8405 h 2168502"/>
                    <a:gd name="connsiteX3645" fmla="*/ 955138 w 1793182"/>
                    <a:gd name="connsiteY3645" fmla="*/ 8579 h 2168502"/>
                    <a:gd name="connsiteX3646" fmla="*/ 954940 w 1793182"/>
                    <a:gd name="connsiteY3646" fmla="*/ 8579 h 2168502"/>
                    <a:gd name="connsiteX3647" fmla="*/ 954903 w 1793182"/>
                    <a:gd name="connsiteY3647" fmla="*/ 10064 h 2168502"/>
                    <a:gd name="connsiteX3648" fmla="*/ 955570 w 1793182"/>
                    <a:gd name="connsiteY3648" fmla="*/ 12206 h 2168502"/>
                    <a:gd name="connsiteX3649" fmla="*/ 955496 w 1793182"/>
                    <a:gd name="connsiteY3649" fmla="*/ 13840 h 2168502"/>
                    <a:gd name="connsiteX3650" fmla="*/ 955323 w 1793182"/>
                    <a:gd name="connsiteY3650" fmla="*/ 14867 h 2168502"/>
                    <a:gd name="connsiteX3651" fmla="*/ 956411 w 1793182"/>
                    <a:gd name="connsiteY3651" fmla="*/ 21577 h 2168502"/>
                    <a:gd name="connsiteX3652" fmla="*/ 957907 w 1793182"/>
                    <a:gd name="connsiteY3652" fmla="*/ 20178 h 2168502"/>
                    <a:gd name="connsiteX3653" fmla="*/ 963581 w 1793182"/>
                    <a:gd name="connsiteY3653" fmla="*/ 21552 h 2168502"/>
                    <a:gd name="connsiteX3654" fmla="*/ 964965 w 1793182"/>
                    <a:gd name="connsiteY3654" fmla="*/ 22320 h 2168502"/>
                    <a:gd name="connsiteX3655" fmla="*/ 966609 w 1793182"/>
                    <a:gd name="connsiteY3655" fmla="*/ 22344 h 2168502"/>
                    <a:gd name="connsiteX3656" fmla="*/ 967128 w 1793182"/>
                    <a:gd name="connsiteY3656" fmla="*/ 22926 h 2168502"/>
                    <a:gd name="connsiteX3657" fmla="*/ 968303 w 1793182"/>
                    <a:gd name="connsiteY3657" fmla="*/ 23347 h 2168502"/>
                    <a:gd name="connsiteX3658" fmla="*/ 969589 w 1793182"/>
                    <a:gd name="connsiteY3658" fmla="*/ 23025 h 2168502"/>
                    <a:gd name="connsiteX3659" fmla="*/ 971109 w 1793182"/>
                    <a:gd name="connsiteY3659" fmla="*/ 22270 h 2168502"/>
                    <a:gd name="connsiteX3660" fmla="*/ 971282 w 1793182"/>
                    <a:gd name="connsiteY3660" fmla="*/ 22307 h 2168502"/>
                    <a:gd name="connsiteX3661" fmla="*/ 972123 w 1793182"/>
                    <a:gd name="connsiteY3661" fmla="*/ 22493 h 2168502"/>
                    <a:gd name="connsiteX3662" fmla="*/ 973718 w 1793182"/>
                    <a:gd name="connsiteY3662" fmla="*/ 23087 h 2168502"/>
                    <a:gd name="connsiteX3663" fmla="*/ 974496 w 1793182"/>
                    <a:gd name="connsiteY3663" fmla="*/ 23384 h 2168502"/>
                    <a:gd name="connsiteX3664" fmla="*/ 976400 w 1793182"/>
                    <a:gd name="connsiteY3664" fmla="*/ 23867 h 2168502"/>
                    <a:gd name="connsiteX3665" fmla="*/ 977476 w 1793182"/>
                    <a:gd name="connsiteY3665" fmla="*/ 24053 h 2168502"/>
                    <a:gd name="connsiteX3666" fmla="*/ 978156 w 1793182"/>
                    <a:gd name="connsiteY3666" fmla="*/ 24535 h 2168502"/>
                    <a:gd name="connsiteX3667" fmla="*/ 978774 w 1793182"/>
                    <a:gd name="connsiteY3667" fmla="*/ 24808 h 2168502"/>
                    <a:gd name="connsiteX3668" fmla="*/ 979577 w 1793182"/>
                    <a:gd name="connsiteY3668" fmla="*/ 25167 h 2168502"/>
                    <a:gd name="connsiteX3669" fmla="*/ 980133 w 1793182"/>
                    <a:gd name="connsiteY3669" fmla="*/ 25414 h 2168502"/>
                    <a:gd name="connsiteX3670" fmla="*/ 981568 w 1793182"/>
                    <a:gd name="connsiteY3670" fmla="*/ 26516 h 2168502"/>
                    <a:gd name="connsiteX3671" fmla="*/ 982074 w 1793182"/>
                    <a:gd name="connsiteY3671" fmla="*/ 27308 h 2168502"/>
                    <a:gd name="connsiteX3672" fmla="*/ 982606 w 1793182"/>
                    <a:gd name="connsiteY3672" fmla="*/ 27952 h 2168502"/>
                    <a:gd name="connsiteX3673" fmla="*/ 984522 w 1793182"/>
                    <a:gd name="connsiteY3673" fmla="*/ 29128 h 2168502"/>
                    <a:gd name="connsiteX3674" fmla="*/ 985647 w 1793182"/>
                    <a:gd name="connsiteY3674" fmla="*/ 29957 h 2168502"/>
                    <a:gd name="connsiteX3675" fmla="*/ 985733 w 1793182"/>
                    <a:gd name="connsiteY3675" fmla="*/ 30093 h 2168502"/>
                    <a:gd name="connsiteX3676" fmla="*/ 985870 w 1793182"/>
                    <a:gd name="connsiteY3676" fmla="*/ 30812 h 2168502"/>
                    <a:gd name="connsiteX3677" fmla="*/ 985771 w 1793182"/>
                    <a:gd name="connsiteY3677" fmla="*/ 32000 h 2168502"/>
                    <a:gd name="connsiteX3678" fmla="*/ 984806 w 1793182"/>
                    <a:gd name="connsiteY3678" fmla="*/ 32805 h 2168502"/>
                    <a:gd name="connsiteX3679" fmla="*/ 984027 w 1793182"/>
                    <a:gd name="connsiteY3679" fmla="*/ 33473 h 2168502"/>
                    <a:gd name="connsiteX3680" fmla="*/ 983335 w 1793182"/>
                    <a:gd name="connsiteY3680" fmla="*/ 33931 h 2168502"/>
                    <a:gd name="connsiteX3681" fmla="*/ 979886 w 1793182"/>
                    <a:gd name="connsiteY3681" fmla="*/ 34946 h 2168502"/>
                    <a:gd name="connsiteX3682" fmla="*/ 979157 w 1793182"/>
                    <a:gd name="connsiteY3682" fmla="*/ 35095 h 2168502"/>
                    <a:gd name="connsiteX3683" fmla="*/ 978390 w 1793182"/>
                    <a:gd name="connsiteY3683" fmla="*/ 35342 h 2168502"/>
                    <a:gd name="connsiteX3684" fmla="*/ 978885 w 1793182"/>
                    <a:gd name="connsiteY3684" fmla="*/ 36283 h 2168502"/>
                    <a:gd name="connsiteX3685" fmla="*/ 978737 w 1793182"/>
                    <a:gd name="connsiteY3685" fmla="*/ 37311 h 2168502"/>
                    <a:gd name="connsiteX3686" fmla="*/ 979009 w 1793182"/>
                    <a:gd name="connsiteY3686" fmla="*/ 38029 h 2168502"/>
                    <a:gd name="connsiteX3687" fmla="*/ 977945 w 1793182"/>
                    <a:gd name="connsiteY3687" fmla="*/ 39663 h 2168502"/>
                    <a:gd name="connsiteX3688" fmla="*/ 975807 w 1793182"/>
                    <a:gd name="connsiteY3688" fmla="*/ 41804 h 2168502"/>
                    <a:gd name="connsiteX3689" fmla="*/ 975015 w 1793182"/>
                    <a:gd name="connsiteY3689" fmla="*/ 41693 h 2168502"/>
                    <a:gd name="connsiteX3690" fmla="*/ 972469 w 1793182"/>
                    <a:gd name="connsiteY3690" fmla="*/ 43550 h 2168502"/>
                    <a:gd name="connsiteX3691" fmla="*/ 973087 w 1793182"/>
                    <a:gd name="connsiteY3691" fmla="*/ 45530 h 2168502"/>
                    <a:gd name="connsiteX3692" fmla="*/ 971802 w 1793182"/>
                    <a:gd name="connsiteY3692" fmla="*/ 46781 h 2168502"/>
                    <a:gd name="connsiteX3693" fmla="*/ 971876 w 1793182"/>
                    <a:gd name="connsiteY3693" fmla="*/ 48489 h 2168502"/>
                    <a:gd name="connsiteX3694" fmla="*/ 972902 w 1793182"/>
                    <a:gd name="connsiteY3694" fmla="*/ 49182 h 2168502"/>
                    <a:gd name="connsiteX3695" fmla="*/ 974076 w 1793182"/>
                    <a:gd name="connsiteY3695" fmla="*/ 49034 h 2168502"/>
                    <a:gd name="connsiteX3696" fmla="*/ 974422 w 1793182"/>
                    <a:gd name="connsiteY3696" fmla="*/ 48996 h 2168502"/>
                    <a:gd name="connsiteX3697" fmla="*/ 975287 w 1793182"/>
                    <a:gd name="connsiteY3697" fmla="*/ 49083 h 2168502"/>
                    <a:gd name="connsiteX3698" fmla="*/ 976858 w 1793182"/>
                    <a:gd name="connsiteY3698" fmla="*/ 49306 h 2168502"/>
                    <a:gd name="connsiteX3699" fmla="*/ 978860 w 1793182"/>
                    <a:gd name="connsiteY3699" fmla="*/ 48489 h 2168502"/>
                    <a:gd name="connsiteX3700" fmla="*/ 980084 w 1793182"/>
                    <a:gd name="connsiteY3700" fmla="*/ 47437 h 2168502"/>
                    <a:gd name="connsiteX3701" fmla="*/ 981394 w 1793182"/>
                    <a:gd name="connsiteY3701" fmla="*/ 49851 h 2168502"/>
                    <a:gd name="connsiteX3702" fmla="*/ 982730 w 1793182"/>
                    <a:gd name="connsiteY3702" fmla="*/ 50779 h 2168502"/>
                    <a:gd name="connsiteX3703" fmla="*/ 982198 w 1793182"/>
                    <a:gd name="connsiteY3703" fmla="*/ 52475 h 2168502"/>
                    <a:gd name="connsiteX3704" fmla="*/ 982915 w 1793182"/>
                    <a:gd name="connsiteY3704" fmla="*/ 53676 h 2168502"/>
                    <a:gd name="connsiteX3705" fmla="*/ 983150 w 1793182"/>
                    <a:gd name="connsiteY3705" fmla="*/ 55223 h 2168502"/>
                    <a:gd name="connsiteX3706" fmla="*/ 986586 w 1793182"/>
                    <a:gd name="connsiteY3706" fmla="*/ 52834 h 2168502"/>
                    <a:gd name="connsiteX3707" fmla="*/ 988379 w 1793182"/>
                    <a:gd name="connsiteY3707" fmla="*/ 53725 h 2168502"/>
                    <a:gd name="connsiteX3708" fmla="*/ 989739 w 1793182"/>
                    <a:gd name="connsiteY3708" fmla="*/ 53391 h 2168502"/>
                    <a:gd name="connsiteX3709" fmla="*/ 990765 w 1793182"/>
                    <a:gd name="connsiteY3709" fmla="*/ 52846 h 2168502"/>
                    <a:gd name="connsiteX3710" fmla="*/ 991976 w 1793182"/>
                    <a:gd name="connsiteY3710" fmla="*/ 52252 h 2168502"/>
                    <a:gd name="connsiteX3711" fmla="*/ 993027 w 1793182"/>
                    <a:gd name="connsiteY3711" fmla="*/ 52066 h 2168502"/>
                    <a:gd name="connsiteX3712" fmla="*/ 995487 w 1793182"/>
                    <a:gd name="connsiteY3712" fmla="*/ 51225 h 2168502"/>
                    <a:gd name="connsiteX3713" fmla="*/ 995907 w 1793182"/>
                    <a:gd name="connsiteY3713" fmla="*/ 50556 h 2168502"/>
                    <a:gd name="connsiteX3714" fmla="*/ 997601 w 1793182"/>
                    <a:gd name="connsiteY3714" fmla="*/ 50470 h 2168502"/>
                    <a:gd name="connsiteX3715" fmla="*/ 997712 w 1793182"/>
                    <a:gd name="connsiteY3715" fmla="*/ 50408 h 2168502"/>
                    <a:gd name="connsiteX3716" fmla="*/ 999332 w 1793182"/>
                    <a:gd name="connsiteY3716" fmla="*/ 49120 h 2168502"/>
                    <a:gd name="connsiteX3717" fmla="*/ 999665 w 1793182"/>
                    <a:gd name="connsiteY3717" fmla="*/ 48848 h 2168502"/>
                    <a:gd name="connsiteX3718" fmla="*/ 1001680 w 1793182"/>
                    <a:gd name="connsiteY3718" fmla="*/ 47325 h 2168502"/>
                    <a:gd name="connsiteX3719" fmla="*/ 1002311 w 1793182"/>
                    <a:gd name="connsiteY3719" fmla="*/ 46706 h 2168502"/>
                    <a:gd name="connsiteX3720" fmla="*/ 1002459 w 1793182"/>
                    <a:gd name="connsiteY3720" fmla="*/ 44379 h 2168502"/>
                    <a:gd name="connsiteX3721" fmla="*/ 1002224 w 1793182"/>
                    <a:gd name="connsiteY3721" fmla="*/ 43401 h 2168502"/>
                    <a:gd name="connsiteX3722" fmla="*/ 1001730 w 1793182"/>
                    <a:gd name="connsiteY3722" fmla="*/ 42411 h 2168502"/>
                    <a:gd name="connsiteX3723" fmla="*/ 1001854 w 1793182"/>
                    <a:gd name="connsiteY3723" fmla="*/ 41804 h 2168502"/>
                    <a:gd name="connsiteX3724" fmla="*/ 1002076 w 1793182"/>
                    <a:gd name="connsiteY3724" fmla="*/ 40665 h 2168502"/>
                    <a:gd name="connsiteX3725" fmla="*/ 1000964 w 1793182"/>
                    <a:gd name="connsiteY3725" fmla="*/ 39762 h 2168502"/>
                    <a:gd name="connsiteX3726" fmla="*/ 1001198 w 1793182"/>
                    <a:gd name="connsiteY3726" fmla="*/ 38685 h 2168502"/>
                    <a:gd name="connsiteX3727" fmla="*/ 1002422 w 1793182"/>
                    <a:gd name="connsiteY3727" fmla="*/ 38858 h 2168502"/>
                    <a:gd name="connsiteX3728" fmla="*/ 1003547 w 1793182"/>
                    <a:gd name="connsiteY3728" fmla="*/ 39019 h 2168502"/>
                    <a:gd name="connsiteX3729" fmla="*/ 1004314 w 1793182"/>
                    <a:gd name="connsiteY3729" fmla="*/ 38821 h 2168502"/>
                    <a:gd name="connsiteX3730" fmla="*/ 1005253 w 1793182"/>
                    <a:gd name="connsiteY3730" fmla="*/ 38759 h 2168502"/>
                    <a:gd name="connsiteX3731" fmla="*/ 1008875 w 1793182"/>
                    <a:gd name="connsiteY3731" fmla="*/ 38511 h 2168502"/>
                    <a:gd name="connsiteX3732" fmla="*/ 1009889 w 1793182"/>
                    <a:gd name="connsiteY3732" fmla="*/ 38474 h 2168502"/>
                    <a:gd name="connsiteX3733" fmla="*/ 1010247 w 1793182"/>
                    <a:gd name="connsiteY3733" fmla="*/ 37719 h 2168502"/>
                    <a:gd name="connsiteX3734" fmla="*/ 1009778 w 1793182"/>
                    <a:gd name="connsiteY3734" fmla="*/ 37075 h 2168502"/>
                    <a:gd name="connsiteX3735" fmla="*/ 1008925 w 1793182"/>
                    <a:gd name="connsiteY3735" fmla="*/ 36568 h 2168502"/>
                    <a:gd name="connsiteX3736" fmla="*/ 1007787 w 1793182"/>
                    <a:gd name="connsiteY3736" fmla="*/ 35986 h 2168502"/>
                    <a:gd name="connsiteX3737" fmla="*/ 1006996 w 1793182"/>
                    <a:gd name="connsiteY3737" fmla="*/ 35627 h 2168502"/>
                    <a:gd name="connsiteX3738" fmla="*/ 1006502 w 1793182"/>
                    <a:gd name="connsiteY3738" fmla="*/ 34983 h 2168502"/>
                    <a:gd name="connsiteX3739" fmla="*/ 1006749 w 1793182"/>
                    <a:gd name="connsiteY3739" fmla="*/ 33869 h 2168502"/>
                    <a:gd name="connsiteX3740" fmla="*/ 1007367 w 1793182"/>
                    <a:gd name="connsiteY3740" fmla="*/ 33275 h 2168502"/>
                    <a:gd name="connsiteX3741" fmla="*/ 1008195 w 1793182"/>
                    <a:gd name="connsiteY3741" fmla="*/ 32594 h 2168502"/>
                    <a:gd name="connsiteX3742" fmla="*/ 1009444 w 1793182"/>
                    <a:gd name="connsiteY3742" fmla="*/ 31455 h 2168502"/>
                    <a:gd name="connsiteX3743" fmla="*/ 1010062 w 1793182"/>
                    <a:gd name="connsiteY3743" fmla="*/ 30750 h 2168502"/>
                    <a:gd name="connsiteX3744" fmla="*/ 1010841 w 1793182"/>
                    <a:gd name="connsiteY3744" fmla="*/ 30007 h 2168502"/>
                    <a:gd name="connsiteX3745" fmla="*/ 1012497 w 1793182"/>
                    <a:gd name="connsiteY3745" fmla="*/ 28769 h 2168502"/>
                    <a:gd name="connsiteX3746" fmla="*/ 1012670 w 1793182"/>
                    <a:gd name="connsiteY3746" fmla="*/ 27791 h 2168502"/>
                    <a:gd name="connsiteX3747" fmla="*/ 1013437 w 1793182"/>
                    <a:gd name="connsiteY3747" fmla="*/ 27989 h 2168502"/>
                    <a:gd name="connsiteX3748" fmla="*/ 1014351 w 1793182"/>
                    <a:gd name="connsiteY3748" fmla="*/ 27407 h 2168502"/>
                    <a:gd name="connsiteX3749" fmla="*/ 1016404 w 1793182"/>
                    <a:gd name="connsiteY3749" fmla="*/ 24672 h 2168502"/>
                    <a:gd name="connsiteX3750" fmla="*/ 1017120 w 1793182"/>
                    <a:gd name="connsiteY3750" fmla="*/ 23842 h 2168502"/>
                    <a:gd name="connsiteX3751" fmla="*/ 1018110 w 1793182"/>
                    <a:gd name="connsiteY3751" fmla="*/ 22208 h 2168502"/>
                    <a:gd name="connsiteX3752" fmla="*/ 1018987 w 1793182"/>
                    <a:gd name="connsiteY3752" fmla="*/ 22703 h 2168502"/>
                    <a:gd name="connsiteX3753" fmla="*/ 1019988 w 1793182"/>
                    <a:gd name="connsiteY3753" fmla="*/ 23619 h 2168502"/>
                    <a:gd name="connsiteX3754" fmla="*/ 1019988 w 1793182"/>
                    <a:gd name="connsiteY3754" fmla="*/ 23619 h 2168502"/>
                    <a:gd name="connsiteX3755" fmla="*/ 1021015 w 1793182"/>
                    <a:gd name="connsiteY3755" fmla="*/ 24115 h 2168502"/>
                    <a:gd name="connsiteX3756" fmla="*/ 1021966 w 1793182"/>
                    <a:gd name="connsiteY3756" fmla="*/ 24783 h 2168502"/>
                    <a:gd name="connsiteX3757" fmla="*/ 1022906 w 1793182"/>
                    <a:gd name="connsiteY3757" fmla="*/ 25711 h 2168502"/>
                    <a:gd name="connsiteX3758" fmla="*/ 1023685 w 1793182"/>
                    <a:gd name="connsiteY3758" fmla="*/ 26095 h 2168502"/>
                    <a:gd name="connsiteX3759" fmla="*/ 1024043 w 1793182"/>
                    <a:gd name="connsiteY3759" fmla="*/ 26281 h 2168502"/>
                    <a:gd name="connsiteX3760" fmla="*/ 1024476 w 1793182"/>
                    <a:gd name="connsiteY3760" fmla="*/ 26974 h 2168502"/>
                    <a:gd name="connsiteX3761" fmla="*/ 1025144 w 1793182"/>
                    <a:gd name="connsiteY3761" fmla="*/ 29797 h 2168502"/>
                    <a:gd name="connsiteX3762" fmla="*/ 1025527 w 1793182"/>
                    <a:gd name="connsiteY3762" fmla="*/ 31381 h 2168502"/>
                    <a:gd name="connsiteX3763" fmla="*/ 1026083 w 1793182"/>
                    <a:gd name="connsiteY3763" fmla="*/ 32396 h 2168502"/>
                    <a:gd name="connsiteX3764" fmla="*/ 1026021 w 1793182"/>
                    <a:gd name="connsiteY3764" fmla="*/ 33708 h 2168502"/>
                    <a:gd name="connsiteX3765" fmla="*/ 1025230 w 1793182"/>
                    <a:gd name="connsiteY3765" fmla="*/ 34748 h 2168502"/>
                    <a:gd name="connsiteX3766" fmla="*/ 1024439 w 1793182"/>
                    <a:gd name="connsiteY3766" fmla="*/ 35318 h 2168502"/>
                    <a:gd name="connsiteX3767" fmla="*/ 1023203 w 1793182"/>
                    <a:gd name="connsiteY3767" fmla="*/ 35540 h 2168502"/>
                    <a:gd name="connsiteX3768" fmla="*/ 1022362 w 1793182"/>
                    <a:gd name="connsiteY3768" fmla="*/ 35491 h 2168502"/>
                    <a:gd name="connsiteX3769" fmla="*/ 1020434 w 1793182"/>
                    <a:gd name="connsiteY3769" fmla="*/ 35392 h 2168502"/>
                    <a:gd name="connsiteX3770" fmla="*/ 1022535 w 1793182"/>
                    <a:gd name="connsiteY3770" fmla="*/ 39526 h 2168502"/>
                    <a:gd name="connsiteX3771" fmla="*/ 1023376 w 1793182"/>
                    <a:gd name="connsiteY3771" fmla="*/ 39811 h 2168502"/>
                    <a:gd name="connsiteX3772" fmla="*/ 1024204 w 1793182"/>
                    <a:gd name="connsiteY3772" fmla="*/ 40232 h 2168502"/>
                    <a:gd name="connsiteX3773" fmla="*/ 1024995 w 1793182"/>
                    <a:gd name="connsiteY3773" fmla="*/ 40876 h 2168502"/>
                    <a:gd name="connsiteX3774" fmla="*/ 1025997 w 1793182"/>
                    <a:gd name="connsiteY3774" fmla="*/ 41309 h 2168502"/>
                    <a:gd name="connsiteX3775" fmla="*/ 1026207 w 1793182"/>
                    <a:gd name="connsiteY3775" fmla="*/ 42844 h 2168502"/>
                    <a:gd name="connsiteX3776" fmla="*/ 1026726 w 1793182"/>
                    <a:gd name="connsiteY3776" fmla="*/ 43525 h 2168502"/>
                    <a:gd name="connsiteX3777" fmla="*/ 1027270 w 1793182"/>
                    <a:gd name="connsiteY3777" fmla="*/ 44243 h 2168502"/>
                    <a:gd name="connsiteX3778" fmla="*/ 1027554 w 1793182"/>
                    <a:gd name="connsiteY3778" fmla="*/ 45085 h 2168502"/>
                    <a:gd name="connsiteX3779" fmla="*/ 1030150 w 1793182"/>
                    <a:gd name="connsiteY3779" fmla="*/ 45840 h 2168502"/>
                    <a:gd name="connsiteX3780" fmla="*/ 1030966 w 1793182"/>
                    <a:gd name="connsiteY3780" fmla="*/ 45716 h 2168502"/>
                    <a:gd name="connsiteX3781" fmla="*/ 1031399 w 1793182"/>
                    <a:gd name="connsiteY3781" fmla="*/ 45134 h 2168502"/>
                    <a:gd name="connsiteX3782" fmla="*/ 1031881 w 1793182"/>
                    <a:gd name="connsiteY3782" fmla="*/ 44503 h 2168502"/>
                    <a:gd name="connsiteX3783" fmla="*/ 1034279 w 1793182"/>
                    <a:gd name="connsiteY3783" fmla="*/ 44676 h 2168502"/>
                    <a:gd name="connsiteX3784" fmla="*/ 1038037 w 1793182"/>
                    <a:gd name="connsiteY3784" fmla="*/ 44936 h 2168502"/>
                    <a:gd name="connsiteX3785" fmla="*/ 1038952 w 1793182"/>
                    <a:gd name="connsiteY3785" fmla="*/ 44998 h 2168502"/>
                    <a:gd name="connsiteX3786" fmla="*/ 1039113 w 1793182"/>
                    <a:gd name="connsiteY3786" fmla="*/ 47003 h 2168502"/>
                    <a:gd name="connsiteX3787" fmla="*/ 1039261 w 1793182"/>
                    <a:gd name="connsiteY3787" fmla="*/ 47870 h 2168502"/>
                    <a:gd name="connsiteX3788" fmla="*/ 1039261 w 1793182"/>
                    <a:gd name="connsiteY3788" fmla="*/ 47870 h 2168502"/>
                    <a:gd name="connsiteX3789" fmla="*/ 1038915 w 1793182"/>
                    <a:gd name="connsiteY3789" fmla="*/ 49244 h 2168502"/>
                    <a:gd name="connsiteX3790" fmla="*/ 1038754 w 1793182"/>
                    <a:gd name="connsiteY3790" fmla="*/ 50012 h 2168502"/>
                    <a:gd name="connsiteX3791" fmla="*/ 1038631 w 1793182"/>
                    <a:gd name="connsiteY3791" fmla="*/ 51002 h 2168502"/>
                    <a:gd name="connsiteX3792" fmla="*/ 1038544 w 1793182"/>
                    <a:gd name="connsiteY3792" fmla="*/ 52871 h 2168502"/>
                    <a:gd name="connsiteX3793" fmla="*/ 1038618 w 1793182"/>
                    <a:gd name="connsiteY3793" fmla="*/ 53403 h 2168502"/>
                    <a:gd name="connsiteX3794" fmla="*/ 1038556 w 1793182"/>
                    <a:gd name="connsiteY3794" fmla="*/ 53849 h 2168502"/>
                    <a:gd name="connsiteX3795" fmla="*/ 1038606 w 1793182"/>
                    <a:gd name="connsiteY3795" fmla="*/ 54777 h 2168502"/>
                    <a:gd name="connsiteX3796" fmla="*/ 1039113 w 1793182"/>
                    <a:gd name="connsiteY3796" fmla="*/ 56560 h 2168502"/>
                    <a:gd name="connsiteX3797" fmla="*/ 1039706 w 1793182"/>
                    <a:gd name="connsiteY3797" fmla="*/ 57167 h 2168502"/>
                    <a:gd name="connsiteX3798" fmla="*/ 1039966 w 1793182"/>
                    <a:gd name="connsiteY3798" fmla="*/ 59432 h 2168502"/>
                    <a:gd name="connsiteX3799" fmla="*/ 1039644 w 1793182"/>
                    <a:gd name="connsiteY3799" fmla="*/ 60583 h 2168502"/>
                    <a:gd name="connsiteX3800" fmla="*/ 1038668 w 1793182"/>
                    <a:gd name="connsiteY3800" fmla="*/ 61289 h 2168502"/>
                    <a:gd name="connsiteX3801" fmla="*/ 1038631 w 1793182"/>
                    <a:gd name="connsiteY3801" fmla="*/ 60249 h 2168502"/>
                    <a:gd name="connsiteX3802" fmla="*/ 1037889 w 1793182"/>
                    <a:gd name="connsiteY3802" fmla="*/ 59246 h 2168502"/>
                    <a:gd name="connsiteX3803" fmla="*/ 1036665 w 1793182"/>
                    <a:gd name="connsiteY3803" fmla="*/ 59457 h 2168502"/>
                    <a:gd name="connsiteX3804" fmla="*/ 1035466 w 1793182"/>
                    <a:gd name="connsiteY3804" fmla="*/ 59642 h 2168502"/>
                    <a:gd name="connsiteX3805" fmla="*/ 1034588 w 1793182"/>
                    <a:gd name="connsiteY3805" fmla="*/ 59692 h 2168502"/>
                    <a:gd name="connsiteX3806" fmla="*/ 1034724 w 1793182"/>
                    <a:gd name="connsiteY3806" fmla="*/ 62131 h 2168502"/>
                    <a:gd name="connsiteX3807" fmla="*/ 1035256 w 1793182"/>
                    <a:gd name="connsiteY3807" fmla="*/ 63059 h 2168502"/>
                    <a:gd name="connsiteX3808" fmla="*/ 1035515 w 1793182"/>
                    <a:gd name="connsiteY3808" fmla="*/ 64235 h 2168502"/>
                    <a:gd name="connsiteX3809" fmla="*/ 1035750 w 1793182"/>
                    <a:gd name="connsiteY3809" fmla="*/ 64990 h 2168502"/>
                    <a:gd name="connsiteX3810" fmla="*/ 1035874 w 1793182"/>
                    <a:gd name="connsiteY3810" fmla="*/ 65312 h 2168502"/>
                    <a:gd name="connsiteX3811" fmla="*/ 1035948 w 1793182"/>
                    <a:gd name="connsiteY3811" fmla="*/ 65510 h 2168502"/>
                    <a:gd name="connsiteX3812" fmla="*/ 1037518 w 1793182"/>
                    <a:gd name="connsiteY3812" fmla="*/ 65980 h 2168502"/>
                    <a:gd name="connsiteX3813" fmla="*/ 1038371 w 1793182"/>
                    <a:gd name="connsiteY3813" fmla="*/ 66005 h 2168502"/>
                    <a:gd name="connsiteX3814" fmla="*/ 1039088 w 1793182"/>
                    <a:gd name="connsiteY3814" fmla="*/ 66117 h 2168502"/>
                    <a:gd name="connsiteX3815" fmla="*/ 1041808 w 1793182"/>
                    <a:gd name="connsiteY3815" fmla="*/ 63579 h 2168502"/>
                    <a:gd name="connsiteX3816" fmla="*/ 1043143 w 1793182"/>
                    <a:gd name="connsiteY3816" fmla="*/ 63480 h 2168502"/>
                    <a:gd name="connsiteX3817" fmla="*/ 1043996 w 1793182"/>
                    <a:gd name="connsiteY3817" fmla="*/ 64099 h 2168502"/>
                    <a:gd name="connsiteX3818" fmla="*/ 1043959 w 1793182"/>
                    <a:gd name="connsiteY3818" fmla="*/ 65956 h 2168502"/>
                    <a:gd name="connsiteX3819" fmla="*/ 1044305 w 1793182"/>
                    <a:gd name="connsiteY3819" fmla="*/ 66550 h 2168502"/>
                    <a:gd name="connsiteX3820" fmla="*/ 1045207 w 1793182"/>
                    <a:gd name="connsiteY3820" fmla="*/ 66760 h 2168502"/>
                    <a:gd name="connsiteX3821" fmla="*/ 1046295 w 1793182"/>
                    <a:gd name="connsiteY3821" fmla="*/ 66847 h 2168502"/>
                    <a:gd name="connsiteX3822" fmla="*/ 1046913 w 1793182"/>
                    <a:gd name="connsiteY3822" fmla="*/ 66537 h 2168502"/>
                    <a:gd name="connsiteX3823" fmla="*/ 1050523 w 1793182"/>
                    <a:gd name="connsiteY3823" fmla="*/ 66080 h 2168502"/>
                    <a:gd name="connsiteX3824" fmla="*/ 1050325 w 1793182"/>
                    <a:gd name="connsiteY3824" fmla="*/ 67206 h 2168502"/>
                    <a:gd name="connsiteX3825" fmla="*/ 1050016 w 1793182"/>
                    <a:gd name="connsiteY3825" fmla="*/ 68989 h 2168502"/>
                    <a:gd name="connsiteX3826" fmla="*/ 1049868 w 1793182"/>
                    <a:gd name="connsiteY3826" fmla="*/ 69868 h 2168502"/>
                    <a:gd name="connsiteX3827" fmla="*/ 1049274 w 1793182"/>
                    <a:gd name="connsiteY3827" fmla="*/ 70759 h 2168502"/>
                    <a:gd name="connsiteX3828" fmla="*/ 1048866 w 1793182"/>
                    <a:gd name="connsiteY3828" fmla="*/ 71811 h 2168502"/>
                    <a:gd name="connsiteX3829" fmla="*/ 1047976 w 1793182"/>
                    <a:gd name="connsiteY3829" fmla="*/ 73136 h 2168502"/>
                    <a:gd name="connsiteX3830" fmla="*/ 1047296 w 1793182"/>
                    <a:gd name="connsiteY3830" fmla="*/ 73940 h 2168502"/>
                    <a:gd name="connsiteX3831" fmla="*/ 1046740 w 1793182"/>
                    <a:gd name="connsiteY3831" fmla="*/ 74671 h 2168502"/>
                    <a:gd name="connsiteX3832" fmla="*/ 1046122 w 1793182"/>
                    <a:gd name="connsiteY3832" fmla="*/ 75525 h 2168502"/>
                    <a:gd name="connsiteX3833" fmla="*/ 1045652 w 1793182"/>
                    <a:gd name="connsiteY3833" fmla="*/ 75983 h 2168502"/>
                    <a:gd name="connsiteX3834" fmla="*/ 1044762 w 1793182"/>
                    <a:gd name="connsiteY3834" fmla="*/ 75908 h 2168502"/>
                    <a:gd name="connsiteX3835" fmla="*/ 1043192 w 1793182"/>
                    <a:gd name="connsiteY3835" fmla="*/ 74906 h 2168502"/>
                    <a:gd name="connsiteX3836" fmla="*/ 1042685 w 1793182"/>
                    <a:gd name="connsiteY3836" fmla="*/ 74473 h 2168502"/>
                    <a:gd name="connsiteX3837" fmla="*/ 1041622 w 1793182"/>
                    <a:gd name="connsiteY3837" fmla="*/ 74014 h 2168502"/>
                    <a:gd name="connsiteX3838" fmla="*/ 1041004 w 1793182"/>
                    <a:gd name="connsiteY3838" fmla="*/ 74807 h 2168502"/>
                    <a:gd name="connsiteX3839" fmla="*/ 1040621 w 1793182"/>
                    <a:gd name="connsiteY3839" fmla="*/ 75401 h 2168502"/>
                    <a:gd name="connsiteX3840" fmla="*/ 1039904 w 1793182"/>
                    <a:gd name="connsiteY3840" fmla="*/ 76131 h 2168502"/>
                    <a:gd name="connsiteX3841" fmla="*/ 1039051 w 1793182"/>
                    <a:gd name="connsiteY3841" fmla="*/ 77134 h 2168502"/>
                    <a:gd name="connsiteX3842" fmla="*/ 1038198 w 1793182"/>
                    <a:gd name="connsiteY3842" fmla="*/ 78100 h 2168502"/>
                    <a:gd name="connsiteX3843" fmla="*/ 1037778 w 1793182"/>
                    <a:gd name="connsiteY3843" fmla="*/ 78929 h 2168502"/>
                    <a:gd name="connsiteX3844" fmla="*/ 1037332 w 1793182"/>
                    <a:gd name="connsiteY3844" fmla="*/ 79944 h 2168502"/>
                    <a:gd name="connsiteX3845" fmla="*/ 1037110 w 1793182"/>
                    <a:gd name="connsiteY3845" fmla="*/ 80872 h 2168502"/>
                    <a:gd name="connsiteX3846" fmla="*/ 1035849 w 1793182"/>
                    <a:gd name="connsiteY3846" fmla="*/ 82172 h 2168502"/>
                    <a:gd name="connsiteX3847" fmla="*/ 1035676 w 1793182"/>
                    <a:gd name="connsiteY3847" fmla="*/ 82432 h 2168502"/>
                    <a:gd name="connsiteX3848" fmla="*/ 1037357 w 1793182"/>
                    <a:gd name="connsiteY3848" fmla="*/ 85156 h 2168502"/>
                    <a:gd name="connsiteX3849" fmla="*/ 1037963 w 1793182"/>
                    <a:gd name="connsiteY3849" fmla="*/ 87582 h 2168502"/>
                    <a:gd name="connsiteX3850" fmla="*/ 1038791 w 1793182"/>
                    <a:gd name="connsiteY3850" fmla="*/ 87854 h 2168502"/>
                    <a:gd name="connsiteX3851" fmla="*/ 1039743 w 1793182"/>
                    <a:gd name="connsiteY3851" fmla="*/ 87632 h 2168502"/>
                    <a:gd name="connsiteX3852" fmla="*/ 1040571 w 1793182"/>
                    <a:gd name="connsiteY3852" fmla="*/ 87384 h 2168502"/>
                    <a:gd name="connsiteX3853" fmla="*/ 1041548 w 1793182"/>
                    <a:gd name="connsiteY3853" fmla="*/ 87025 h 2168502"/>
                    <a:gd name="connsiteX3854" fmla="*/ 1042388 w 1793182"/>
                    <a:gd name="connsiteY3854" fmla="*/ 87136 h 2168502"/>
                    <a:gd name="connsiteX3855" fmla="*/ 1042574 w 1793182"/>
                    <a:gd name="connsiteY3855" fmla="*/ 87842 h 2168502"/>
                    <a:gd name="connsiteX3856" fmla="*/ 1043192 w 1793182"/>
                    <a:gd name="connsiteY3856" fmla="*/ 87978 h 2168502"/>
                    <a:gd name="connsiteX3857" fmla="*/ 1044428 w 1793182"/>
                    <a:gd name="connsiteY3857" fmla="*/ 87223 h 2168502"/>
                    <a:gd name="connsiteX3858" fmla="*/ 1044861 w 1793182"/>
                    <a:gd name="connsiteY3858" fmla="*/ 86468 h 2168502"/>
                    <a:gd name="connsiteX3859" fmla="*/ 1044663 w 1793182"/>
                    <a:gd name="connsiteY3859" fmla="*/ 85515 h 2168502"/>
                    <a:gd name="connsiteX3860" fmla="*/ 1045665 w 1793182"/>
                    <a:gd name="connsiteY3860" fmla="*/ 85490 h 2168502"/>
                    <a:gd name="connsiteX3861" fmla="*/ 1046307 w 1793182"/>
                    <a:gd name="connsiteY3861" fmla="*/ 85205 h 2168502"/>
                    <a:gd name="connsiteX3862" fmla="*/ 1047667 w 1793182"/>
                    <a:gd name="connsiteY3862" fmla="*/ 85366 h 2168502"/>
                    <a:gd name="connsiteX3863" fmla="*/ 1048495 w 1793182"/>
                    <a:gd name="connsiteY3863" fmla="*/ 86059 h 2168502"/>
                    <a:gd name="connsiteX3864" fmla="*/ 1049249 w 1793182"/>
                    <a:gd name="connsiteY3864" fmla="*/ 88003 h 2168502"/>
                    <a:gd name="connsiteX3865" fmla="*/ 1050189 w 1793182"/>
                    <a:gd name="connsiteY3865" fmla="*/ 88448 h 2168502"/>
                    <a:gd name="connsiteX3866" fmla="*/ 1051722 w 1793182"/>
                    <a:gd name="connsiteY3866" fmla="*/ 88176 h 2168502"/>
                    <a:gd name="connsiteX3867" fmla="*/ 1053143 w 1793182"/>
                    <a:gd name="connsiteY3867" fmla="*/ 87347 h 2168502"/>
                    <a:gd name="connsiteX3868" fmla="*/ 1055517 w 1793182"/>
                    <a:gd name="connsiteY3868" fmla="*/ 86505 h 2168502"/>
                    <a:gd name="connsiteX3869" fmla="*/ 1055814 w 1793182"/>
                    <a:gd name="connsiteY3869" fmla="*/ 87372 h 2168502"/>
                    <a:gd name="connsiteX3870" fmla="*/ 1055430 w 1793182"/>
                    <a:gd name="connsiteY3870" fmla="*/ 88052 h 2168502"/>
                    <a:gd name="connsiteX3871" fmla="*/ 1055393 w 1793182"/>
                    <a:gd name="connsiteY3871" fmla="*/ 88102 h 2168502"/>
                    <a:gd name="connsiteX3872" fmla="*/ 1054800 w 1793182"/>
                    <a:gd name="connsiteY3872" fmla="*/ 88845 h 2168502"/>
                    <a:gd name="connsiteX3873" fmla="*/ 1053799 w 1793182"/>
                    <a:gd name="connsiteY3873" fmla="*/ 89228 h 2168502"/>
                    <a:gd name="connsiteX3874" fmla="*/ 1053156 w 1793182"/>
                    <a:gd name="connsiteY3874" fmla="*/ 89575 h 2168502"/>
                    <a:gd name="connsiteX3875" fmla="*/ 1054911 w 1793182"/>
                    <a:gd name="connsiteY3875" fmla="*/ 91172 h 2168502"/>
                    <a:gd name="connsiteX3876" fmla="*/ 1055517 w 1793182"/>
                    <a:gd name="connsiteY3876" fmla="*/ 91729 h 2168502"/>
                    <a:gd name="connsiteX3877" fmla="*/ 1056568 w 1793182"/>
                    <a:gd name="connsiteY3877" fmla="*/ 92001 h 2168502"/>
                    <a:gd name="connsiteX3878" fmla="*/ 1062402 w 1793182"/>
                    <a:gd name="connsiteY3878" fmla="*/ 92930 h 2168502"/>
                    <a:gd name="connsiteX3879" fmla="*/ 1063231 w 1793182"/>
                    <a:gd name="connsiteY3879" fmla="*/ 92831 h 2168502"/>
                    <a:gd name="connsiteX3880" fmla="*/ 1063837 w 1793182"/>
                    <a:gd name="connsiteY3880" fmla="*/ 93289 h 2168502"/>
                    <a:gd name="connsiteX3881" fmla="*/ 1065011 w 1793182"/>
                    <a:gd name="connsiteY3881" fmla="*/ 93437 h 2168502"/>
                    <a:gd name="connsiteX3882" fmla="*/ 1065914 w 1793182"/>
                    <a:gd name="connsiteY3882" fmla="*/ 93672 h 2168502"/>
                    <a:gd name="connsiteX3883" fmla="*/ 1066569 w 1793182"/>
                    <a:gd name="connsiteY3883" fmla="*/ 96569 h 2168502"/>
                    <a:gd name="connsiteX3884" fmla="*/ 1064937 w 1793182"/>
                    <a:gd name="connsiteY3884" fmla="*/ 97485 h 2168502"/>
                    <a:gd name="connsiteX3885" fmla="*/ 1063713 w 1793182"/>
                    <a:gd name="connsiteY3885" fmla="*/ 99243 h 2168502"/>
                    <a:gd name="connsiteX3886" fmla="*/ 1063527 w 1793182"/>
                    <a:gd name="connsiteY3886" fmla="*/ 99342 h 2168502"/>
                    <a:gd name="connsiteX3887" fmla="*/ 1063255 w 1793182"/>
                    <a:gd name="connsiteY3887" fmla="*/ 99454 h 2168502"/>
                    <a:gd name="connsiteX3888" fmla="*/ 1062848 w 1793182"/>
                    <a:gd name="connsiteY3888" fmla="*/ 99565 h 2168502"/>
                    <a:gd name="connsiteX3889" fmla="*/ 1062551 w 1793182"/>
                    <a:gd name="connsiteY3889" fmla="*/ 99602 h 2168502"/>
                    <a:gd name="connsiteX3890" fmla="*/ 1062329 w 1793182"/>
                    <a:gd name="connsiteY3890" fmla="*/ 99639 h 2168502"/>
                    <a:gd name="connsiteX3891" fmla="*/ 1061958 w 1793182"/>
                    <a:gd name="connsiteY3891" fmla="*/ 99639 h 2168502"/>
                    <a:gd name="connsiteX3892" fmla="*/ 1061649 w 1793182"/>
                    <a:gd name="connsiteY3892" fmla="*/ 99627 h 2168502"/>
                    <a:gd name="connsiteX3893" fmla="*/ 1061191 w 1793182"/>
                    <a:gd name="connsiteY3893" fmla="*/ 99627 h 2168502"/>
                    <a:gd name="connsiteX3894" fmla="*/ 1060907 w 1793182"/>
                    <a:gd name="connsiteY3894" fmla="*/ 99651 h 2168502"/>
                    <a:gd name="connsiteX3895" fmla="*/ 1060548 w 1793182"/>
                    <a:gd name="connsiteY3895" fmla="*/ 99627 h 2168502"/>
                    <a:gd name="connsiteX3896" fmla="*/ 1060190 w 1793182"/>
                    <a:gd name="connsiteY3896" fmla="*/ 99689 h 2168502"/>
                    <a:gd name="connsiteX3897" fmla="*/ 1059646 w 1793182"/>
                    <a:gd name="connsiteY3897" fmla="*/ 99788 h 2168502"/>
                    <a:gd name="connsiteX3898" fmla="*/ 1059275 w 1793182"/>
                    <a:gd name="connsiteY3898" fmla="*/ 99949 h 2168502"/>
                    <a:gd name="connsiteX3899" fmla="*/ 1058941 w 1793182"/>
                    <a:gd name="connsiteY3899" fmla="*/ 100060 h 2168502"/>
                    <a:gd name="connsiteX3900" fmla="*/ 1058583 w 1793182"/>
                    <a:gd name="connsiteY3900" fmla="*/ 100258 h 2168502"/>
                    <a:gd name="connsiteX3901" fmla="*/ 1058224 w 1793182"/>
                    <a:gd name="connsiteY3901" fmla="*/ 100617 h 2168502"/>
                    <a:gd name="connsiteX3902" fmla="*/ 1058014 w 1793182"/>
                    <a:gd name="connsiteY3902" fmla="*/ 101001 h 2168502"/>
                    <a:gd name="connsiteX3903" fmla="*/ 1057890 w 1793182"/>
                    <a:gd name="connsiteY3903" fmla="*/ 101335 h 2168502"/>
                    <a:gd name="connsiteX3904" fmla="*/ 1057890 w 1793182"/>
                    <a:gd name="connsiteY3904" fmla="*/ 101335 h 2168502"/>
                    <a:gd name="connsiteX3905" fmla="*/ 1057866 w 1793182"/>
                    <a:gd name="connsiteY3905" fmla="*/ 101545 h 2168502"/>
                    <a:gd name="connsiteX3906" fmla="*/ 1057792 w 1793182"/>
                    <a:gd name="connsiteY3906" fmla="*/ 101843 h 2168502"/>
                    <a:gd name="connsiteX3907" fmla="*/ 1057792 w 1793182"/>
                    <a:gd name="connsiteY3907" fmla="*/ 101843 h 2168502"/>
                    <a:gd name="connsiteX3908" fmla="*/ 1057680 w 1793182"/>
                    <a:gd name="connsiteY3908" fmla="*/ 101991 h 2168502"/>
                    <a:gd name="connsiteX3909" fmla="*/ 1057433 w 1793182"/>
                    <a:gd name="connsiteY3909" fmla="*/ 102078 h 2168502"/>
                    <a:gd name="connsiteX3910" fmla="*/ 1056790 w 1793182"/>
                    <a:gd name="connsiteY3910" fmla="*/ 102239 h 2168502"/>
                    <a:gd name="connsiteX3911" fmla="*/ 1056160 w 1793182"/>
                    <a:gd name="connsiteY3911" fmla="*/ 102375 h 2168502"/>
                    <a:gd name="connsiteX3912" fmla="*/ 1055789 w 1793182"/>
                    <a:gd name="connsiteY3912" fmla="*/ 102449 h 2168502"/>
                    <a:gd name="connsiteX3913" fmla="*/ 1055059 w 1793182"/>
                    <a:gd name="connsiteY3913" fmla="*/ 102672 h 2168502"/>
                    <a:gd name="connsiteX3914" fmla="*/ 1054318 w 1793182"/>
                    <a:gd name="connsiteY3914" fmla="*/ 102783 h 2168502"/>
                    <a:gd name="connsiteX3915" fmla="*/ 1053737 w 1793182"/>
                    <a:gd name="connsiteY3915" fmla="*/ 102808 h 2168502"/>
                    <a:gd name="connsiteX3916" fmla="*/ 1053391 w 1793182"/>
                    <a:gd name="connsiteY3916" fmla="*/ 102771 h 2168502"/>
                    <a:gd name="connsiteX3917" fmla="*/ 1052773 w 1793182"/>
                    <a:gd name="connsiteY3917" fmla="*/ 102709 h 2168502"/>
                    <a:gd name="connsiteX3918" fmla="*/ 1052093 w 1793182"/>
                    <a:gd name="connsiteY3918" fmla="*/ 102610 h 2168502"/>
                    <a:gd name="connsiteX3919" fmla="*/ 1051561 w 1793182"/>
                    <a:gd name="connsiteY3919" fmla="*/ 102561 h 2168502"/>
                    <a:gd name="connsiteX3920" fmla="*/ 1051277 w 1793182"/>
                    <a:gd name="connsiteY3920" fmla="*/ 102585 h 2168502"/>
                    <a:gd name="connsiteX3921" fmla="*/ 1050770 w 1793182"/>
                    <a:gd name="connsiteY3921" fmla="*/ 102697 h 2168502"/>
                    <a:gd name="connsiteX3922" fmla="*/ 1050028 w 1793182"/>
                    <a:gd name="connsiteY3922" fmla="*/ 102994 h 2168502"/>
                    <a:gd name="connsiteX3923" fmla="*/ 1049274 w 1793182"/>
                    <a:gd name="connsiteY3923" fmla="*/ 103130 h 2168502"/>
                    <a:gd name="connsiteX3924" fmla="*/ 1048916 w 1793182"/>
                    <a:gd name="connsiteY3924" fmla="*/ 103180 h 2168502"/>
                    <a:gd name="connsiteX3925" fmla="*/ 1048446 w 1793182"/>
                    <a:gd name="connsiteY3925" fmla="*/ 103081 h 2168502"/>
                    <a:gd name="connsiteX3926" fmla="*/ 1047865 w 1793182"/>
                    <a:gd name="connsiteY3926" fmla="*/ 102969 h 2168502"/>
                    <a:gd name="connsiteX3927" fmla="*/ 1047024 w 1793182"/>
                    <a:gd name="connsiteY3927" fmla="*/ 102697 h 2168502"/>
                    <a:gd name="connsiteX3928" fmla="*/ 1046418 w 1793182"/>
                    <a:gd name="connsiteY3928" fmla="*/ 102511 h 2168502"/>
                    <a:gd name="connsiteX3929" fmla="*/ 1046122 w 1793182"/>
                    <a:gd name="connsiteY3929" fmla="*/ 102474 h 2168502"/>
                    <a:gd name="connsiteX3930" fmla="*/ 1045714 w 1793182"/>
                    <a:gd name="connsiteY3930" fmla="*/ 102524 h 2168502"/>
                    <a:gd name="connsiteX3931" fmla="*/ 1044960 w 1793182"/>
                    <a:gd name="connsiteY3931" fmla="*/ 102684 h 2168502"/>
                    <a:gd name="connsiteX3932" fmla="*/ 1044255 w 1793182"/>
                    <a:gd name="connsiteY3932" fmla="*/ 102994 h 2168502"/>
                    <a:gd name="connsiteX3933" fmla="*/ 1043724 w 1793182"/>
                    <a:gd name="connsiteY3933" fmla="*/ 103390 h 2168502"/>
                    <a:gd name="connsiteX3934" fmla="*/ 1042908 w 1793182"/>
                    <a:gd name="connsiteY3934" fmla="*/ 104096 h 2168502"/>
                    <a:gd name="connsiteX3935" fmla="*/ 1042364 w 1793182"/>
                    <a:gd name="connsiteY3935" fmla="*/ 104764 h 2168502"/>
                    <a:gd name="connsiteX3936" fmla="*/ 1042153 w 1793182"/>
                    <a:gd name="connsiteY3936" fmla="*/ 105210 h 2168502"/>
                    <a:gd name="connsiteX3937" fmla="*/ 1041943 w 1793182"/>
                    <a:gd name="connsiteY3937" fmla="*/ 105680 h 2168502"/>
                    <a:gd name="connsiteX3938" fmla="*/ 1041943 w 1793182"/>
                    <a:gd name="connsiteY3938" fmla="*/ 105680 h 2168502"/>
                    <a:gd name="connsiteX3939" fmla="*/ 1041771 w 1793182"/>
                    <a:gd name="connsiteY3939" fmla="*/ 106361 h 2168502"/>
                    <a:gd name="connsiteX3940" fmla="*/ 1041684 w 1793182"/>
                    <a:gd name="connsiteY3940" fmla="*/ 106906 h 2168502"/>
                    <a:gd name="connsiteX3941" fmla="*/ 1041634 w 1793182"/>
                    <a:gd name="connsiteY3941" fmla="*/ 107166 h 2168502"/>
                    <a:gd name="connsiteX3942" fmla="*/ 1041634 w 1793182"/>
                    <a:gd name="connsiteY3942" fmla="*/ 107166 h 2168502"/>
                    <a:gd name="connsiteX3943" fmla="*/ 1041461 w 1793182"/>
                    <a:gd name="connsiteY3943" fmla="*/ 107314 h 2168502"/>
                    <a:gd name="connsiteX3944" fmla="*/ 1040893 w 1793182"/>
                    <a:gd name="connsiteY3944" fmla="*/ 107488 h 2168502"/>
                    <a:gd name="connsiteX3945" fmla="*/ 1040448 w 1793182"/>
                    <a:gd name="connsiteY3945" fmla="*/ 107574 h 2168502"/>
                    <a:gd name="connsiteX3946" fmla="*/ 1039916 w 1793182"/>
                    <a:gd name="connsiteY3946" fmla="*/ 107760 h 2168502"/>
                    <a:gd name="connsiteX3947" fmla="*/ 1039384 w 1793182"/>
                    <a:gd name="connsiteY3947" fmla="*/ 107945 h 2168502"/>
                    <a:gd name="connsiteX3948" fmla="*/ 1038705 w 1793182"/>
                    <a:gd name="connsiteY3948" fmla="*/ 108106 h 2168502"/>
                    <a:gd name="connsiteX3949" fmla="*/ 1037654 w 1793182"/>
                    <a:gd name="connsiteY3949" fmla="*/ 108329 h 2168502"/>
                    <a:gd name="connsiteX3950" fmla="*/ 1036418 w 1793182"/>
                    <a:gd name="connsiteY3950" fmla="*/ 108453 h 2168502"/>
                    <a:gd name="connsiteX3951" fmla="*/ 1035441 w 1793182"/>
                    <a:gd name="connsiteY3951" fmla="*/ 108577 h 2168502"/>
                    <a:gd name="connsiteX3952" fmla="*/ 1034737 w 1793182"/>
                    <a:gd name="connsiteY3952" fmla="*/ 108663 h 2168502"/>
                    <a:gd name="connsiteX3953" fmla="*/ 1034081 w 1793182"/>
                    <a:gd name="connsiteY3953" fmla="*/ 108750 h 2168502"/>
                    <a:gd name="connsiteX3954" fmla="*/ 1033673 w 1793182"/>
                    <a:gd name="connsiteY3954" fmla="*/ 108800 h 2168502"/>
                    <a:gd name="connsiteX3955" fmla="*/ 1033377 w 1793182"/>
                    <a:gd name="connsiteY3955" fmla="*/ 108849 h 2168502"/>
                    <a:gd name="connsiteX3956" fmla="*/ 1033377 w 1793182"/>
                    <a:gd name="connsiteY3956" fmla="*/ 108862 h 2168502"/>
                    <a:gd name="connsiteX3957" fmla="*/ 1033686 w 1793182"/>
                    <a:gd name="connsiteY3957" fmla="*/ 109282 h 2168502"/>
                    <a:gd name="connsiteX3958" fmla="*/ 1034131 w 1793182"/>
                    <a:gd name="connsiteY3958" fmla="*/ 109951 h 2168502"/>
                    <a:gd name="connsiteX3959" fmla="*/ 1034675 w 1793182"/>
                    <a:gd name="connsiteY3959" fmla="*/ 110731 h 2168502"/>
                    <a:gd name="connsiteX3960" fmla="*/ 1035107 w 1793182"/>
                    <a:gd name="connsiteY3960" fmla="*/ 111436 h 2168502"/>
                    <a:gd name="connsiteX3961" fmla="*/ 1035614 w 1793182"/>
                    <a:gd name="connsiteY3961" fmla="*/ 112179 h 2168502"/>
                    <a:gd name="connsiteX3962" fmla="*/ 1035985 w 1793182"/>
                    <a:gd name="connsiteY3962" fmla="*/ 112699 h 2168502"/>
                    <a:gd name="connsiteX3963" fmla="*/ 1037926 w 1793182"/>
                    <a:gd name="connsiteY3963" fmla="*/ 115583 h 2168502"/>
                    <a:gd name="connsiteX3964" fmla="*/ 1038779 w 1793182"/>
                    <a:gd name="connsiteY3964" fmla="*/ 116821 h 2168502"/>
                    <a:gd name="connsiteX3965" fmla="*/ 1040200 w 1793182"/>
                    <a:gd name="connsiteY3965" fmla="*/ 119049 h 2168502"/>
                    <a:gd name="connsiteX3966" fmla="*/ 1041771 w 1793182"/>
                    <a:gd name="connsiteY3966" fmla="*/ 121389 h 2168502"/>
                    <a:gd name="connsiteX3967" fmla="*/ 1044181 w 1793182"/>
                    <a:gd name="connsiteY3967" fmla="*/ 124967 h 2168502"/>
                    <a:gd name="connsiteX3968" fmla="*/ 1045133 w 1793182"/>
                    <a:gd name="connsiteY3968" fmla="*/ 126390 h 2168502"/>
                    <a:gd name="connsiteX3969" fmla="*/ 1047778 w 1793182"/>
                    <a:gd name="connsiteY3969" fmla="*/ 130290 h 2168502"/>
                    <a:gd name="connsiteX3970" fmla="*/ 1048619 w 1793182"/>
                    <a:gd name="connsiteY3970" fmla="*/ 131540 h 2168502"/>
                    <a:gd name="connsiteX3971" fmla="*/ 1051277 w 1793182"/>
                    <a:gd name="connsiteY3971" fmla="*/ 135476 h 2168502"/>
                    <a:gd name="connsiteX3972" fmla="*/ 1051957 w 1793182"/>
                    <a:gd name="connsiteY3972" fmla="*/ 136479 h 2168502"/>
                    <a:gd name="connsiteX3973" fmla="*/ 1053514 w 1793182"/>
                    <a:gd name="connsiteY3973" fmla="*/ 138807 h 2168502"/>
                    <a:gd name="connsiteX3974" fmla="*/ 1053774 w 1793182"/>
                    <a:gd name="connsiteY3974" fmla="*/ 139203 h 2168502"/>
                    <a:gd name="connsiteX3975" fmla="*/ 1055134 w 1793182"/>
                    <a:gd name="connsiteY3975" fmla="*/ 141208 h 2168502"/>
                    <a:gd name="connsiteX3976" fmla="*/ 1057717 w 1793182"/>
                    <a:gd name="connsiteY3976" fmla="*/ 145058 h 2168502"/>
                    <a:gd name="connsiteX3977" fmla="*/ 1058385 w 1793182"/>
                    <a:gd name="connsiteY3977" fmla="*/ 146110 h 2168502"/>
                    <a:gd name="connsiteX3978" fmla="*/ 1058509 w 1793182"/>
                    <a:gd name="connsiteY3978" fmla="*/ 146308 h 2168502"/>
                    <a:gd name="connsiteX3979" fmla="*/ 1061228 w 1793182"/>
                    <a:gd name="connsiteY3979" fmla="*/ 150331 h 2168502"/>
                    <a:gd name="connsiteX3980" fmla="*/ 1062020 w 1793182"/>
                    <a:gd name="connsiteY3980" fmla="*/ 151569 h 2168502"/>
                    <a:gd name="connsiteX3981" fmla="*/ 1062946 w 1793182"/>
                    <a:gd name="connsiteY3981" fmla="*/ 152931 h 2168502"/>
                    <a:gd name="connsiteX3982" fmla="*/ 1063058 w 1793182"/>
                    <a:gd name="connsiteY3982" fmla="*/ 153080 h 2168502"/>
                    <a:gd name="connsiteX3983" fmla="*/ 1063911 w 1793182"/>
                    <a:gd name="connsiteY3983" fmla="*/ 152522 h 2168502"/>
                    <a:gd name="connsiteX3984" fmla="*/ 1064863 w 1793182"/>
                    <a:gd name="connsiteY3984" fmla="*/ 151928 h 2168502"/>
                    <a:gd name="connsiteX3985" fmla="*/ 1065172 w 1793182"/>
                    <a:gd name="connsiteY3985" fmla="*/ 151817 h 2168502"/>
                    <a:gd name="connsiteX3986" fmla="*/ 1065975 w 1793182"/>
                    <a:gd name="connsiteY3986" fmla="*/ 151247 h 2168502"/>
                    <a:gd name="connsiteX3987" fmla="*/ 1067360 w 1793182"/>
                    <a:gd name="connsiteY3987" fmla="*/ 150393 h 2168502"/>
                    <a:gd name="connsiteX3988" fmla="*/ 1068720 w 1793182"/>
                    <a:gd name="connsiteY3988" fmla="*/ 149564 h 2168502"/>
                    <a:gd name="connsiteX3989" fmla="*/ 1070005 w 1793182"/>
                    <a:gd name="connsiteY3989" fmla="*/ 148759 h 2168502"/>
                    <a:gd name="connsiteX3990" fmla="*/ 1071279 w 1793182"/>
                    <a:gd name="connsiteY3990" fmla="*/ 147992 h 2168502"/>
                    <a:gd name="connsiteX3991" fmla="*/ 1072663 w 1793182"/>
                    <a:gd name="connsiteY3991" fmla="*/ 147150 h 2168502"/>
                    <a:gd name="connsiteX3992" fmla="*/ 1074382 w 1793182"/>
                    <a:gd name="connsiteY3992" fmla="*/ 146098 h 2168502"/>
                    <a:gd name="connsiteX3993" fmla="*/ 1075828 w 1793182"/>
                    <a:gd name="connsiteY3993" fmla="*/ 145219 h 2168502"/>
                    <a:gd name="connsiteX3994" fmla="*/ 1077806 w 1793182"/>
                    <a:gd name="connsiteY3994" fmla="*/ 144031 h 2168502"/>
                    <a:gd name="connsiteX3995" fmla="*/ 1080142 w 1793182"/>
                    <a:gd name="connsiteY3995" fmla="*/ 142582 h 2168502"/>
                    <a:gd name="connsiteX3996" fmla="*/ 1083369 w 1793182"/>
                    <a:gd name="connsiteY3996" fmla="*/ 140639 h 2168502"/>
                    <a:gd name="connsiteX3997" fmla="*/ 1084222 w 1793182"/>
                    <a:gd name="connsiteY3997" fmla="*/ 140119 h 2168502"/>
                    <a:gd name="connsiteX3998" fmla="*/ 1084333 w 1793182"/>
                    <a:gd name="connsiteY3998" fmla="*/ 140044 h 2168502"/>
                    <a:gd name="connsiteX3999" fmla="*/ 1084333 w 1793182"/>
                    <a:gd name="connsiteY3999" fmla="*/ 140044 h 2168502"/>
                    <a:gd name="connsiteX4000" fmla="*/ 1083492 w 1793182"/>
                    <a:gd name="connsiteY4000" fmla="*/ 138844 h 2168502"/>
                    <a:gd name="connsiteX4001" fmla="*/ 1083010 w 1793182"/>
                    <a:gd name="connsiteY4001" fmla="*/ 138027 h 2168502"/>
                    <a:gd name="connsiteX4002" fmla="*/ 1082429 w 1793182"/>
                    <a:gd name="connsiteY4002" fmla="*/ 137172 h 2168502"/>
                    <a:gd name="connsiteX4003" fmla="*/ 1081774 w 1793182"/>
                    <a:gd name="connsiteY4003" fmla="*/ 136355 h 2168502"/>
                    <a:gd name="connsiteX4004" fmla="*/ 1081267 w 1793182"/>
                    <a:gd name="connsiteY4004" fmla="*/ 135873 h 2168502"/>
                    <a:gd name="connsiteX4005" fmla="*/ 1080933 w 1793182"/>
                    <a:gd name="connsiteY4005" fmla="*/ 135588 h 2168502"/>
                    <a:gd name="connsiteX4006" fmla="*/ 1080612 w 1793182"/>
                    <a:gd name="connsiteY4006" fmla="*/ 135415 h 2168502"/>
                    <a:gd name="connsiteX4007" fmla="*/ 1080043 w 1793182"/>
                    <a:gd name="connsiteY4007" fmla="*/ 135130 h 2168502"/>
                    <a:gd name="connsiteX4008" fmla="*/ 1079376 w 1793182"/>
                    <a:gd name="connsiteY4008" fmla="*/ 134845 h 2168502"/>
                    <a:gd name="connsiteX4009" fmla="*/ 1078869 w 1793182"/>
                    <a:gd name="connsiteY4009" fmla="*/ 134647 h 2168502"/>
                    <a:gd name="connsiteX4010" fmla="*/ 1078572 w 1793182"/>
                    <a:gd name="connsiteY4010" fmla="*/ 134486 h 2168502"/>
                    <a:gd name="connsiteX4011" fmla="*/ 1078535 w 1793182"/>
                    <a:gd name="connsiteY4011" fmla="*/ 134350 h 2168502"/>
                    <a:gd name="connsiteX4012" fmla="*/ 1078535 w 1793182"/>
                    <a:gd name="connsiteY4012" fmla="*/ 134350 h 2168502"/>
                    <a:gd name="connsiteX4013" fmla="*/ 1078646 w 1793182"/>
                    <a:gd name="connsiteY4013" fmla="*/ 133991 h 2168502"/>
                    <a:gd name="connsiteX4014" fmla="*/ 1078770 w 1793182"/>
                    <a:gd name="connsiteY4014" fmla="*/ 133731 h 2168502"/>
                    <a:gd name="connsiteX4015" fmla="*/ 1078906 w 1793182"/>
                    <a:gd name="connsiteY4015" fmla="*/ 133422 h 2168502"/>
                    <a:gd name="connsiteX4016" fmla="*/ 1079203 w 1793182"/>
                    <a:gd name="connsiteY4016" fmla="*/ 132877 h 2168502"/>
                    <a:gd name="connsiteX4017" fmla="*/ 1079339 w 1793182"/>
                    <a:gd name="connsiteY4017" fmla="*/ 132852 h 2168502"/>
                    <a:gd name="connsiteX4018" fmla="*/ 1079710 w 1793182"/>
                    <a:gd name="connsiteY4018" fmla="*/ 133100 h 2168502"/>
                    <a:gd name="connsiteX4019" fmla="*/ 1080501 w 1793182"/>
                    <a:gd name="connsiteY4019" fmla="*/ 133830 h 2168502"/>
                    <a:gd name="connsiteX4020" fmla="*/ 1080822 w 1793182"/>
                    <a:gd name="connsiteY4020" fmla="*/ 134177 h 2168502"/>
                    <a:gd name="connsiteX4021" fmla="*/ 1080933 w 1793182"/>
                    <a:gd name="connsiteY4021" fmla="*/ 134263 h 2168502"/>
                    <a:gd name="connsiteX4022" fmla="*/ 1081094 w 1793182"/>
                    <a:gd name="connsiteY4022" fmla="*/ 134288 h 2168502"/>
                    <a:gd name="connsiteX4023" fmla="*/ 1081440 w 1793182"/>
                    <a:gd name="connsiteY4023" fmla="*/ 134214 h 2168502"/>
                    <a:gd name="connsiteX4024" fmla="*/ 1082441 w 1793182"/>
                    <a:gd name="connsiteY4024" fmla="*/ 133644 h 2168502"/>
                    <a:gd name="connsiteX4025" fmla="*/ 1083195 w 1793182"/>
                    <a:gd name="connsiteY4025" fmla="*/ 133248 h 2168502"/>
                    <a:gd name="connsiteX4026" fmla="*/ 1083727 w 1793182"/>
                    <a:gd name="connsiteY4026" fmla="*/ 132926 h 2168502"/>
                    <a:gd name="connsiteX4027" fmla="*/ 1084568 w 1793182"/>
                    <a:gd name="connsiteY4027" fmla="*/ 132233 h 2168502"/>
                    <a:gd name="connsiteX4028" fmla="*/ 1084877 w 1793182"/>
                    <a:gd name="connsiteY4028" fmla="*/ 132010 h 2168502"/>
                    <a:gd name="connsiteX4029" fmla="*/ 1085013 w 1793182"/>
                    <a:gd name="connsiteY4029" fmla="*/ 131998 h 2168502"/>
                    <a:gd name="connsiteX4030" fmla="*/ 1085136 w 1793182"/>
                    <a:gd name="connsiteY4030" fmla="*/ 132048 h 2168502"/>
                    <a:gd name="connsiteX4031" fmla="*/ 1085384 w 1793182"/>
                    <a:gd name="connsiteY4031" fmla="*/ 132394 h 2168502"/>
                    <a:gd name="connsiteX4032" fmla="*/ 1085680 w 1793182"/>
                    <a:gd name="connsiteY4032" fmla="*/ 132827 h 2168502"/>
                    <a:gd name="connsiteX4033" fmla="*/ 1086583 w 1793182"/>
                    <a:gd name="connsiteY4033" fmla="*/ 133991 h 2168502"/>
                    <a:gd name="connsiteX4034" fmla="*/ 1087535 w 1793182"/>
                    <a:gd name="connsiteY4034" fmla="*/ 135291 h 2168502"/>
                    <a:gd name="connsiteX4035" fmla="*/ 1088709 w 1793182"/>
                    <a:gd name="connsiteY4035" fmla="*/ 136851 h 2168502"/>
                    <a:gd name="connsiteX4036" fmla="*/ 1088969 w 1793182"/>
                    <a:gd name="connsiteY4036" fmla="*/ 137222 h 2168502"/>
                    <a:gd name="connsiteX4037" fmla="*/ 1089785 w 1793182"/>
                    <a:gd name="connsiteY4037" fmla="*/ 136702 h 2168502"/>
                    <a:gd name="connsiteX4038" fmla="*/ 1091120 w 1793182"/>
                    <a:gd name="connsiteY4038" fmla="*/ 135873 h 2168502"/>
                    <a:gd name="connsiteX4039" fmla="*/ 1092381 w 1793182"/>
                    <a:gd name="connsiteY4039" fmla="*/ 135118 h 2168502"/>
                    <a:gd name="connsiteX4040" fmla="*/ 1094890 w 1793182"/>
                    <a:gd name="connsiteY4040" fmla="*/ 133607 h 2168502"/>
                    <a:gd name="connsiteX4041" fmla="*/ 1095817 w 1793182"/>
                    <a:gd name="connsiteY4041" fmla="*/ 133013 h 2168502"/>
                    <a:gd name="connsiteX4042" fmla="*/ 1097672 w 1793182"/>
                    <a:gd name="connsiteY4042" fmla="*/ 131949 h 2168502"/>
                    <a:gd name="connsiteX4043" fmla="*/ 1098265 w 1793182"/>
                    <a:gd name="connsiteY4043" fmla="*/ 131528 h 2168502"/>
                    <a:gd name="connsiteX4044" fmla="*/ 1098883 w 1793182"/>
                    <a:gd name="connsiteY4044" fmla="*/ 131156 h 2168502"/>
                    <a:gd name="connsiteX4045" fmla="*/ 1099439 w 1793182"/>
                    <a:gd name="connsiteY4045" fmla="*/ 130810 h 2168502"/>
                    <a:gd name="connsiteX4046" fmla="*/ 1101862 w 1793182"/>
                    <a:gd name="connsiteY4046" fmla="*/ 129337 h 2168502"/>
                    <a:gd name="connsiteX4047" fmla="*/ 1103271 w 1793182"/>
                    <a:gd name="connsiteY4047" fmla="*/ 128470 h 2168502"/>
                    <a:gd name="connsiteX4048" fmla="*/ 1104310 w 1793182"/>
                    <a:gd name="connsiteY4048" fmla="*/ 127839 h 2168502"/>
                    <a:gd name="connsiteX4049" fmla="*/ 1105447 w 1793182"/>
                    <a:gd name="connsiteY4049" fmla="*/ 127133 h 2168502"/>
                    <a:gd name="connsiteX4050" fmla="*/ 1106931 w 1793182"/>
                    <a:gd name="connsiteY4050" fmla="*/ 126254 h 2168502"/>
                    <a:gd name="connsiteX4051" fmla="*/ 1109428 w 1793182"/>
                    <a:gd name="connsiteY4051" fmla="*/ 124719 h 2168502"/>
                    <a:gd name="connsiteX4052" fmla="*/ 1109564 w 1793182"/>
                    <a:gd name="connsiteY4052" fmla="*/ 124632 h 2168502"/>
                    <a:gd name="connsiteX4053" fmla="*/ 1111282 w 1793182"/>
                    <a:gd name="connsiteY4053" fmla="*/ 123593 h 2168502"/>
                    <a:gd name="connsiteX4054" fmla="*/ 1113519 w 1793182"/>
                    <a:gd name="connsiteY4054" fmla="*/ 122256 h 2168502"/>
                    <a:gd name="connsiteX4055" fmla="*/ 1114397 w 1793182"/>
                    <a:gd name="connsiteY4055" fmla="*/ 121711 h 2168502"/>
                    <a:gd name="connsiteX4056" fmla="*/ 1114546 w 1793182"/>
                    <a:gd name="connsiteY4056" fmla="*/ 121637 h 2168502"/>
                    <a:gd name="connsiteX4057" fmla="*/ 1115015 w 1793182"/>
                    <a:gd name="connsiteY4057" fmla="*/ 122330 h 2168502"/>
                    <a:gd name="connsiteX4058" fmla="*/ 1115411 w 1793182"/>
                    <a:gd name="connsiteY4058" fmla="*/ 122837 h 2168502"/>
                    <a:gd name="connsiteX4059" fmla="*/ 1115658 w 1793182"/>
                    <a:gd name="connsiteY4059" fmla="*/ 123085 h 2168502"/>
                    <a:gd name="connsiteX4060" fmla="*/ 1116029 w 1793182"/>
                    <a:gd name="connsiteY4060" fmla="*/ 123679 h 2168502"/>
                    <a:gd name="connsiteX4061" fmla="*/ 1116264 w 1793182"/>
                    <a:gd name="connsiteY4061" fmla="*/ 124038 h 2168502"/>
                    <a:gd name="connsiteX4062" fmla="*/ 1117735 w 1793182"/>
                    <a:gd name="connsiteY4062" fmla="*/ 126279 h 2168502"/>
                    <a:gd name="connsiteX4063" fmla="*/ 1119404 w 1793182"/>
                    <a:gd name="connsiteY4063" fmla="*/ 128817 h 2168502"/>
                    <a:gd name="connsiteX4064" fmla="*/ 1120257 w 1793182"/>
                    <a:gd name="connsiteY4064" fmla="*/ 130116 h 2168502"/>
                    <a:gd name="connsiteX4065" fmla="*/ 1120900 w 1793182"/>
                    <a:gd name="connsiteY4065" fmla="*/ 131107 h 2168502"/>
                    <a:gd name="connsiteX4066" fmla="*/ 1121369 w 1793182"/>
                    <a:gd name="connsiteY4066" fmla="*/ 131849 h 2168502"/>
                    <a:gd name="connsiteX4067" fmla="*/ 1122556 w 1793182"/>
                    <a:gd name="connsiteY4067" fmla="*/ 133545 h 2168502"/>
                    <a:gd name="connsiteX4068" fmla="*/ 1122977 w 1793182"/>
                    <a:gd name="connsiteY4068" fmla="*/ 134164 h 2168502"/>
                    <a:gd name="connsiteX4069" fmla="*/ 1123471 w 1793182"/>
                    <a:gd name="connsiteY4069" fmla="*/ 134870 h 2168502"/>
                    <a:gd name="connsiteX4070" fmla="*/ 1124831 w 1793182"/>
                    <a:gd name="connsiteY4070" fmla="*/ 137012 h 2168502"/>
                    <a:gd name="connsiteX4071" fmla="*/ 1125226 w 1793182"/>
                    <a:gd name="connsiteY4071" fmla="*/ 137569 h 2168502"/>
                    <a:gd name="connsiteX4072" fmla="*/ 1125572 w 1793182"/>
                    <a:gd name="connsiteY4072" fmla="*/ 138088 h 2168502"/>
                    <a:gd name="connsiteX4073" fmla="*/ 1126190 w 1793182"/>
                    <a:gd name="connsiteY4073" fmla="*/ 139029 h 2168502"/>
                    <a:gd name="connsiteX4074" fmla="*/ 1127229 w 1793182"/>
                    <a:gd name="connsiteY4074" fmla="*/ 140589 h 2168502"/>
                    <a:gd name="connsiteX4075" fmla="*/ 1128502 w 1793182"/>
                    <a:gd name="connsiteY4075" fmla="*/ 142533 h 2168502"/>
                    <a:gd name="connsiteX4076" fmla="*/ 1129837 w 1793182"/>
                    <a:gd name="connsiteY4076" fmla="*/ 144575 h 2168502"/>
                    <a:gd name="connsiteX4077" fmla="*/ 1130592 w 1793182"/>
                    <a:gd name="connsiteY4077" fmla="*/ 145739 h 2168502"/>
                    <a:gd name="connsiteX4078" fmla="*/ 1132038 w 1793182"/>
                    <a:gd name="connsiteY4078" fmla="*/ 147893 h 2168502"/>
                    <a:gd name="connsiteX4079" fmla="*/ 1132359 w 1793182"/>
                    <a:gd name="connsiteY4079" fmla="*/ 148376 h 2168502"/>
                    <a:gd name="connsiteX4080" fmla="*/ 1133447 w 1793182"/>
                    <a:gd name="connsiteY4080" fmla="*/ 150047 h 2168502"/>
                    <a:gd name="connsiteX4081" fmla="*/ 1134152 w 1793182"/>
                    <a:gd name="connsiteY4081" fmla="*/ 151111 h 2168502"/>
                    <a:gd name="connsiteX4082" fmla="*/ 1134152 w 1793182"/>
                    <a:gd name="connsiteY4082" fmla="*/ 151111 h 2168502"/>
                    <a:gd name="connsiteX4083" fmla="*/ 1133299 w 1793182"/>
                    <a:gd name="connsiteY4083" fmla="*/ 151705 h 2168502"/>
                    <a:gd name="connsiteX4084" fmla="*/ 1131716 w 1793182"/>
                    <a:gd name="connsiteY4084" fmla="*/ 152671 h 2168502"/>
                    <a:gd name="connsiteX4085" fmla="*/ 1130765 w 1793182"/>
                    <a:gd name="connsiteY4085" fmla="*/ 153278 h 2168502"/>
                    <a:gd name="connsiteX4086" fmla="*/ 1129207 w 1793182"/>
                    <a:gd name="connsiteY4086" fmla="*/ 154280 h 2168502"/>
                    <a:gd name="connsiteX4087" fmla="*/ 1127377 w 1793182"/>
                    <a:gd name="connsiteY4087" fmla="*/ 155444 h 2168502"/>
                    <a:gd name="connsiteX4088" fmla="*/ 1126240 w 1793182"/>
                    <a:gd name="connsiteY4088" fmla="*/ 156137 h 2168502"/>
                    <a:gd name="connsiteX4089" fmla="*/ 1125028 w 1793182"/>
                    <a:gd name="connsiteY4089" fmla="*/ 156818 h 2168502"/>
                    <a:gd name="connsiteX4090" fmla="*/ 1123471 w 1793182"/>
                    <a:gd name="connsiteY4090" fmla="*/ 157808 h 2168502"/>
                    <a:gd name="connsiteX4091" fmla="*/ 1121580 w 1793182"/>
                    <a:gd name="connsiteY4091" fmla="*/ 158947 h 2168502"/>
                    <a:gd name="connsiteX4092" fmla="*/ 1119466 w 1793182"/>
                    <a:gd name="connsiteY4092" fmla="*/ 160222 h 2168502"/>
                    <a:gd name="connsiteX4093" fmla="*/ 1118019 w 1793182"/>
                    <a:gd name="connsiteY4093" fmla="*/ 161076 h 2168502"/>
                    <a:gd name="connsiteX4094" fmla="*/ 1117265 w 1793182"/>
                    <a:gd name="connsiteY4094" fmla="*/ 161547 h 2168502"/>
                    <a:gd name="connsiteX4095" fmla="*/ 1115485 w 1793182"/>
                    <a:gd name="connsiteY4095" fmla="*/ 162673 h 2168502"/>
                    <a:gd name="connsiteX4096" fmla="*/ 1115040 w 1793182"/>
                    <a:gd name="connsiteY4096" fmla="*/ 162933 h 2168502"/>
                    <a:gd name="connsiteX4097" fmla="*/ 1114150 w 1793182"/>
                    <a:gd name="connsiteY4097" fmla="*/ 163453 h 2168502"/>
                    <a:gd name="connsiteX4098" fmla="*/ 1114162 w 1793182"/>
                    <a:gd name="connsiteY4098" fmla="*/ 163466 h 2168502"/>
                    <a:gd name="connsiteX4099" fmla="*/ 1114842 w 1793182"/>
                    <a:gd name="connsiteY4099" fmla="*/ 163800 h 2168502"/>
                    <a:gd name="connsiteX4100" fmla="*/ 1115881 w 1793182"/>
                    <a:gd name="connsiteY4100" fmla="*/ 164394 h 2168502"/>
                    <a:gd name="connsiteX4101" fmla="*/ 1117253 w 1793182"/>
                    <a:gd name="connsiteY4101" fmla="*/ 165124 h 2168502"/>
                    <a:gd name="connsiteX4102" fmla="*/ 1118303 w 1793182"/>
                    <a:gd name="connsiteY4102" fmla="*/ 165706 h 2168502"/>
                    <a:gd name="connsiteX4103" fmla="*/ 1119342 w 1793182"/>
                    <a:gd name="connsiteY4103" fmla="*/ 166238 h 2168502"/>
                    <a:gd name="connsiteX4104" fmla="*/ 1119948 w 1793182"/>
                    <a:gd name="connsiteY4104" fmla="*/ 166548 h 2168502"/>
                    <a:gd name="connsiteX4105" fmla="*/ 1122433 w 1793182"/>
                    <a:gd name="connsiteY4105" fmla="*/ 167885 h 2168502"/>
                    <a:gd name="connsiteX4106" fmla="*/ 1124447 w 1793182"/>
                    <a:gd name="connsiteY4106" fmla="*/ 168974 h 2168502"/>
                    <a:gd name="connsiteX4107" fmla="*/ 1125078 w 1793182"/>
                    <a:gd name="connsiteY4107" fmla="*/ 169333 h 2168502"/>
                    <a:gd name="connsiteX4108" fmla="*/ 1127031 w 1793182"/>
                    <a:gd name="connsiteY4108" fmla="*/ 170423 h 2168502"/>
                    <a:gd name="connsiteX4109" fmla="*/ 1128836 w 1793182"/>
                    <a:gd name="connsiteY4109" fmla="*/ 171351 h 2168502"/>
                    <a:gd name="connsiteX4110" fmla="*/ 1129936 w 1793182"/>
                    <a:gd name="connsiteY4110" fmla="*/ 171982 h 2168502"/>
                    <a:gd name="connsiteX4111" fmla="*/ 1132161 w 1793182"/>
                    <a:gd name="connsiteY4111" fmla="*/ 173171 h 2168502"/>
                    <a:gd name="connsiteX4112" fmla="*/ 1133781 w 1793182"/>
                    <a:gd name="connsiteY4112" fmla="*/ 174050 h 2168502"/>
                    <a:gd name="connsiteX4113" fmla="*/ 1135870 w 1793182"/>
                    <a:gd name="connsiteY4113" fmla="*/ 175226 h 2168502"/>
                    <a:gd name="connsiteX4114" fmla="*/ 1137774 w 1793182"/>
                    <a:gd name="connsiteY4114" fmla="*/ 176266 h 2168502"/>
                    <a:gd name="connsiteX4115" fmla="*/ 1138614 w 1793182"/>
                    <a:gd name="connsiteY4115" fmla="*/ 176711 h 2168502"/>
                    <a:gd name="connsiteX4116" fmla="*/ 1140296 w 1793182"/>
                    <a:gd name="connsiteY4116" fmla="*/ 177664 h 2168502"/>
                    <a:gd name="connsiteX4117" fmla="*/ 1142137 w 1793182"/>
                    <a:gd name="connsiteY4117" fmla="*/ 178679 h 2168502"/>
                    <a:gd name="connsiteX4118" fmla="*/ 1143027 w 1793182"/>
                    <a:gd name="connsiteY4118" fmla="*/ 179138 h 2168502"/>
                    <a:gd name="connsiteX4119" fmla="*/ 1145055 w 1793182"/>
                    <a:gd name="connsiteY4119" fmla="*/ 180215 h 2168502"/>
                    <a:gd name="connsiteX4120" fmla="*/ 1146662 w 1793182"/>
                    <a:gd name="connsiteY4120" fmla="*/ 181093 h 2168502"/>
                    <a:gd name="connsiteX4121" fmla="*/ 1147540 w 1793182"/>
                    <a:gd name="connsiteY4121" fmla="*/ 181564 h 2168502"/>
                    <a:gd name="connsiteX4122" fmla="*/ 1148133 w 1793182"/>
                    <a:gd name="connsiteY4122" fmla="*/ 180821 h 2168502"/>
                    <a:gd name="connsiteX4123" fmla="*/ 1148863 w 1793182"/>
                    <a:gd name="connsiteY4123" fmla="*/ 179905 h 2168502"/>
                    <a:gd name="connsiteX4124" fmla="*/ 1149938 w 1793182"/>
                    <a:gd name="connsiteY4124" fmla="*/ 178605 h 2168502"/>
                    <a:gd name="connsiteX4125" fmla="*/ 1150630 w 1793182"/>
                    <a:gd name="connsiteY4125" fmla="*/ 177763 h 2168502"/>
                    <a:gd name="connsiteX4126" fmla="*/ 1152237 w 1793182"/>
                    <a:gd name="connsiteY4126" fmla="*/ 175808 h 2168502"/>
                    <a:gd name="connsiteX4127" fmla="*/ 1152917 w 1793182"/>
                    <a:gd name="connsiteY4127" fmla="*/ 175003 h 2168502"/>
                    <a:gd name="connsiteX4128" fmla="*/ 1154796 w 1793182"/>
                    <a:gd name="connsiteY4128" fmla="*/ 172725 h 2168502"/>
                    <a:gd name="connsiteX4129" fmla="*/ 1156749 w 1793182"/>
                    <a:gd name="connsiteY4129" fmla="*/ 170361 h 2168502"/>
                    <a:gd name="connsiteX4130" fmla="*/ 1157058 w 1793182"/>
                    <a:gd name="connsiteY4130" fmla="*/ 169989 h 2168502"/>
                    <a:gd name="connsiteX4131" fmla="*/ 1158369 w 1793182"/>
                    <a:gd name="connsiteY4131" fmla="*/ 168380 h 2168502"/>
                    <a:gd name="connsiteX4132" fmla="*/ 1159432 w 1793182"/>
                    <a:gd name="connsiteY4132" fmla="*/ 167117 h 2168502"/>
                    <a:gd name="connsiteX4133" fmla="*/ 1160100 w 1793182"/>
                    <a:gd name="connsiteY4133" fmla="*/ 166325 h 2168502"/>
                    <a:gd name="connsiteX4134" fmla="*/ 1161014 w 1793182"/>
                    <a:gd name="connsiteY4134" fmla="*/ 165236 h 2168502"/>
                    <a:gd name="connsiteX4135" fmla="*/ 1161459 w 1793182"/>
                    <a:gd name="connsiteY4135" fmla="*/ 164679 h 2168502"/>
                    <a:gd name="connsiteX4136" fmla="*/ 1162720 w 1793182"/>
                    <a:gd name="connsiteY4136" fmla="*/ 163181 h 2168502"/>
                    <a:gd name="connsiteX4137" fmla="*/ 1164933 w 1793182"/>
                    <a:gd name="connsiteY4137" fmla="*/ 160829 h 2168502"/>
                    <a:gd name="connsiteX4138" fmla="*/ 1165230 w 1793182"/>
                    <a:gd name="connsiteY4138" fmla="*/ 160495 h 2168502"/>
                    <a:gd name="connsiteX4139" fmla="*/ 1167195 w 1793182"/>
                    <a:gd name="connsiteY4139" fmla="*/ 158390 h 2168502"/>
                    <a:gd name="connsiteX4140" fmla="*/ 1167925 w 1793182"/>
                    <a:gd name="connsiteY4140" fmla="*/ 157536 h 2168502"/>
                    <a:gd name="connsiteX4141" fmla="*/ 1169371 w 1793182"/>
                    <a:gd name="connsiteY4141" fmla="*/ 155815 h 2168502"/>
                    <a:gd name="connsiteX4142" fmla="*/ 1169779 w 1793182"/>
                    <a:gd name="connsiteY4142" fmla="*/ 155271 h 2168502"/>
                    <a:gd name="connsiteX4143" fmla="*/ 1170063 w 1793182"/>
                    <a:gd name="connsiteY4143" fmla="*/ 154924 h 2168502"/>
                    <a:gd name="connsiteX4144" fmla="*/ 1170941 w 1793182"/>
                    <a:gd name="connsiteY4144" fmla="*/ 153773 h 2168502"/>
                    <a:gd name="connsiteX4145" fmla="*/ 1171287 w 1793182"/>
                    <a:gd name="connsiteY4145" fmla="*/ 153414 h 2168502"/>
                    <a:gd name="connsiteX4146" fmla="*/ 1171448 w 1793182"/>
                    <a:gd name="connsiteY4146" fmla="*/ 153340 h 2168502"/>
                    <a:gd name="connsiteX4147" fmla="*/ 1171893 w 1793182"/>
                    <a:gd name="connsiteY4147" fmla="*/ 152758 h 2168502"/>
                    <a:gd name="connsiteX4148" fmla="*/ 1172363 w 1793182"/>
                    <a:gd name="connsiteY4148" fmla="*/ 152263 h 2168502"/>
                    <a:gd name="connsiteX4149" fmla="*/ 1173240 w 1793182"/>
                    <a:gd name="connsiteY4149" fmla="*/ 151086 h 2168502"/>
                    <a:gd name="connsiteX4150" fmla="*/ 1173797 w 1793182"/>
                    <a:gd name="connsiteY4150" fmla="*/ 150455 h 2168502"/>
                    <a:gd name="connsiteX4151" fmla="*/ 1174328 w 1793182"/>
                    <a:gd name="connsiteY4151" fmla="*/ 149935 h 2168502"/>
                    <a:gd name="connsiteX4152" fmla="*/ 1175082 w 1793182"/>
                    <a:gd name="connsiteY4152" fmla="*/ 148895 h 2168502"/>
                    <a:gd name="connsiteX4153" fmla="*/ 1175255 w 1793182"/>
                    <a:gd name="connsiteY4153" fmla="*/ 148673 h 2168502"/>
                    <a:gd name="connsiteX4154" fmla="*/ 1175490 w 1793182"/>
                    <a:gd name="connsiteY4154" fmla="*/ 148475 h 2168502"/>
                    <a:gd name="connsiteX4155" fmla="*/ 1175750 w 1793182"/>
                    <a:gd name="connsiteY4155" fmla="*/ 148190 h 2168502"/>
                    <a:gd name="connsiteX4156" fmla="*/ 1176009 w 1793182"/>
                    <a:gd name="connsiteY4156" fmla="*/ 147893 h 2168502"/>
                    <a:gd name="connsiteX4157" fmla="*/ 1176195 w 1793182"/>
                    <a:gd name="connsiteY4157" fmla="*/ 147546 h 2168502"/>
                    <a:gd name="connsiteX4158" fmla="*/ 1176442 w 1793182"/>
                    <a:gd name="connsiteY4158" fmla="*/ 147237 h 2168502"/>
                    <a:gd name="connsiteX4159" fmla="*/ 1176825 w 1793182"/>
                    <a:gd name="connsiteY4159" fmla="*/ 146679 h 2168502"/>
                    <a:gd name="connsiteX4160" fmla="*/ 1176838 w 1793182"/>
                    <a:gd name="connsiteY4160" fmla="*/ 146679 h 2168502"/>
                    <a:gd name="connsiteX4161" fmla="*/ 1176207 w 1793182"/>
                    <a:gd name="connsiteY4161" fmla="*/ 146630 h 2168502"/>
                    <a:gd name="connsiteX4162" fmla="*/ 1175713 w 1793182"/>
                    <a:gd name="connsiteY4162" fmla="*/ 146605 h 2168502"/>
                    <a:gd name="connsiteX4163" fmla="*/ 1175231 w 1793182"/>
                    <a:gd name="connsiteY4163" fmla="*/ 146482 h 2168502"/>
                    <a:gd name="connsiteX4164" fmla="*/ 1175119 w 1793182"/>
                    <a:gd name="connsiteY4164" fmla="*/ 146296 h 2168502"/>
                    <a:gd name="connsiteX4165" fmla="*/ 1175107 w 1793182"/>
                    <a:gd name="connsiteY4165" fmla="*/ 146061 h 2168502"/>
                    <a:gd name="connsiteX4166" fmla="*/ 1175095 w 1793182"/>
                    <a:gd name="connsiteY4166" fmla="*/ 145603 h 2168502"/>
                    <a:gd name="connsiteX4167" fmla="*/ 1175156 w 1793182"/>
                    <a:gd name="connsiteY4167" fmla="*/ 145219 h 2168502"/>
                    <a:gd name="connsiteX4168" fmla="*/ 1175156 w 1793182"/>
                    <a:gd name="connsiteY4168" fmla="*/ 144971 h 2168502"/>
                    <a:gd name="connsiteX4169" fmla="*/ 1175169 w 1793182"/>
                    <a:gd name="connsiteY4169" fmla="*/ 144476 h 2168502"/>
                    <a:gd name="connsiteX4170" fmla="*/ 1175255 w 1793182"/>
                    <a:gd name="connsiteY4170" fmla="*/ 144018 h 2168502"/>
                    <a:gd name="connsiteX4171" fmla="*/ 1175342 w 1793182"/>
                    <a:gd name="connsiteY4171" fmla="*/ 143634 h 2168502"/>
                    <a:gd name="connsiteX4172" fmla="*/ 1175342 w 1793182"/>
                    <a:gd name="connsiteY4172" fmla="*/ 143622 h 2168502"/>
                    <a:gd name="connsiteX4173" fmla="*/ 1175490 w 1793182"/>
                    <a:gd name="connsiteY4173" fmla="*/ 143337 h 2168502"/>
                    <a:gd name="connsiteX4174" fmla="*/ 1175638 w 1793182"/>
                    <a:gd name="connsiteY4174" fmla="*/ 143040 h 2168502"/>
                    <a:gd name="connsiteX4175" fmla="*/ 1175861 w 1793182"/>
                    <a:gd name="connsiteY4175" fmla="*/ 142384 h 2168502"/>
                    <a:gd name="connsiteX4176" fmla="*/ 1176009 w 1793182"/>
                    <a:gd name="connsiteY4176" fmla="*/ 142013 h 2168502"/>
                    <a:gd name="connsiteX4177" fmla="*/ 1176219 w 1793182"/>
                    <a:gd name="connsiteY4177" fmla="*/ 141604 h 2168502"/>
                    <a:gd name="connsiteX4178" fmla="*/ 1176491 w 1793182"/>
                    <a:gd name="connsiteY4178" fmla="*/ 141282 h 2168502"/>
                    <a:gd name="connsiteX4179" fmla="*/ 1176875 w 1793182"/>
                    <a:gd name="connsiteY4179" fmla="*/ 140985 h 2168502"/>
                    <a:gd name="connsiteX4180" fmla="*/ 1177246 w 1793182"/>
                    <a:gd name="connsiteY4180" fmla="*/ 140688 h 2168502"/>
                    <a:gd name="connsiteX4181" fmla="*/ 1177629 w 1793182"/>
                    <a:gd name="connsiteY4181" fmla="*/ 140440 h 2168502"/>
                    <a:gd name="connsiteX4182" fmla="*/ 1177876 w 1793182"/>
                    <a:gd name="connsiteY4182" fmla="*/ 140243 h 2168502"/>
                    <a:gd name="connsiteX4183" fmla="*/ 1177975 w 1793182"/>
                    <a:gd name="connsiteY4183" fmla="*/ 140044 h 2168502"/>
                    <a:gd name="connsiteX4184" fmla="*/ 1177987 w 1793182"/>
                    <a:gd name="connsiteY4184" fmla="*/ 140044 h 2168502"/>
                    <a:gd name="connsiteX4185" fmla="*/ 1177963 w 1793182"/>
                    <a:gd name="connsiteY4185" fmla="*/ 139636 h 2168502"/>
                    <a:gd name="connsiteX4186" fmla="*/ 1177839 w 1793182"/>
                    <a:gd name="connsiteY4186" fmla="*/ 139339 h 2168502"/>
                    <a:gd name="connsiteX4187" fmla="*/ 1177740 w 1793182"/>
                    <a:gd name="connsiteY4187" fmla="*/ 139042 h 2168502"/>
                    <a:gd name="connsiteX4188" fmla="*/ 1177691 w 1793182"/>
                    <a:gd name="connsiteY4188" fmla="*/ 138670 h 2168502"/>
                    <a:gd name="connsiteX4189" fmla="*/ 1177703 w 1793182"/>
                    <a:gd name="connsiteY4189" fmla="*/ 138126 h 2168502"/>
                    <a:gd name="connsiteX4190" fmla="*/ 1177777 w 1793182"/>
                    <a:gd name="connsiteY4190" fmla="*/ 137816 h 2168502"/>
                    <a:gd name="connsiteX4191" fmla="*/ 1177790 w 1793182"/>
                    <a:gd name="connsiteY4191" fmla="*/ 137593 h 2168502"/>
                    <a:gd name="connsiteX4192" fmla="*/ 1177567 w 1793182"/>
                    <a:gd name="connsiteY4192" fmla="*/ 136900 h 2168502"/>
                    <a:gd name="connsiteX4193" fmla="*/ 1177505 w 1793182"/>
                    <a:gd name="connsiteY4193" fmla="*/ 136529 h 2168502"/>
                    <a:gd name="connsiteX4194" fmla="*/ 1177493 w 1793182"/>
                    <a:gd name="connsiteY4194" fmla="*/ 135947 h 2168502"/>
                    <a:gd name="connsiteX4195" fmla="*/ 1177431 w 1793182"/>
                    <a:gd name="connsiteY4195" fmla="*/ 135266 h 2168502"/>
                    <a:gd name="connsiteX4196" fmla="*/ 1177369 w 1793182"/>
                    <a:gd name="connsiteY4196" fmla="*/ 134957 h 2168502"/>
                    <a:gd name="connsiteX4197" fmla="*/ 1177320 w 1793182"/>
                    <a:gd name="connsiteY4197" fmla="*/ 134746 h 2168502"/>
                    <a:gd name="connsiteX4198" fmla="*/ 1177295 w 1793182"/>
                    <a:gd name="connsiteY4198" fmla="*/ 134412 h 2168502"/>
                    <a:gd name="connsiteX4199" fmla="*/ 1177221 w 1793182"/>
                    <a:gd name="connsiteY4199" fmla="*/ 133669 h 2168502"/>
                    <a:gd name="connsiteX4200" fmla="*/ 1177233 w 1793182"/>
                    <a:gd name="connsiteY4200" fmla="*/ 133050 h 2168502"/>
                    <a:gd name="connsiteX4201" fmla="*/ 1177233 w 1793182"/>
                    <a:gd name="connsiteY4201" fmla="*/ 133050 h 2168502"/>
                    <a:gd name="connsiteX4202" fmla="*/ 1177431 w 1793182"/>
                    <a:gd name="connsiteY4202" fmla="*/ 132419 h 2168502"/>
                    <a:gd name="connsiteX4203" fmla="*/ 1177579 w 1793182"/>
                    <a:gd name="connsiteY4203" fmla="*/ 131973 h 2168502"/>
                    <a:gd name="connsiteX4204" fmla="*/ 1177579 w 1793182"/>
                    <a:gd name="connsiteY4204" fmla="*/ 131973 h 2168502"/>
                    <a:gd name="connsiteX4205" fmla="*/ 1177678 w 1793182"/>
                    <a:gd name="connsiteY4205" fmla="*/ 131589 h 2168502"/>
                    <a:gd name="connsiteX4206" fmla="*/ 1177691 w 1793182"/>
                    <a:gd name="connsiteY4206" fmla="*/ 131392 h 2168502"/>
                    <a:gd name="connsiteX4207" fmla="*/ 1177641 w 1793182"/>
                    <a:gd name="connsiteY4207" fmla="*/ 131107 h 2168502"/>
                    <a:gd name="connsiteX4208" fmla="*/ 1177542 w 1793182"/>
                    <a:gd name="connsiteY4208" fmla="*/ 130884 h 2168502"/>
                    <a:gd name="connsiteX4209" fmla="*/ 1177270 w 1793182"/>
                    <a:gd name="connsiteY4209" fmla="*/ 130612 h 2168502"/>
                    <a:gd name="connsiteX4210" fmla="*/ 1177110 w 1793182"/>
                    <a:gd name="connsiteY4210" fmla="*/ 130451 h 2168502"/>
                    <a:gd name="connsiteX4211" fmla="*/ 1176937 w 1793182"/>
                    <a:gd name="connsiteY4211" fmla="*/ 130253 h 2168502"/>
                    <a:gd name="connsiteX4212" fmla="*/ 1176838 w 1793182"/>
                    <a:gd name="connsiteY4212" fmla="*/ 130055 h 2168502"/>
                    <a:gd name="connsiteX4213" fmla="*/ 1176702 w 1793182"/>
                    <a:gd name="connsiteY4213" fmla="*/ 129819 h 2168502"/>
                    <a:gd name="connsiteX4214" fmla="*/ 1176615 w 1793182"/>
                    <a:gd name="connsiteY4214" fmla="*/ 129547 h 2168502"/>
                    <a:gd name="connsiteX4215" fmla="*/ 1176603 w 1793182"/>
                    <a:gd name="connsiteY4215" fmla="*/ 129176 h 2168502"/>
                    <a:gd name="connsiteX4216" fmla="*/ 1176677 w 1793182"/>
                    <a:gd name="connsiteY4216" fmla="*/ 128928 h 2168502"/>
                    <a:gd name="connsiteX4217" fmla="*/ 1176677 w 1793182"/>
                    <a:gd name="connsiteY4217" fmla="*/ 128916 h 2168502"/>
                    <a:gd name="connsiteX4218" fmla="*/ 1176763 w 1793182"/>
                    <a:gd name="connsiteY4218" fmla="*/ 128631 h 2168502"/>
                    <a:gd name="connsiteX4219" fmla="*/ 1176924 w 1793182"/>
                    <a:gd name="connsiteY4219" fmla="*/ 128260 h 2168502"/>
                    <a:gd name="connsiteX4220" fmla="*/ 1177048 w 1793182"/>
                    <a:gd name="connsiteY4220" fmla="*/ 128024 h 2168502"/>
                    <a:gd name="connsiteX4221" fmla="*/ 1177246 w 1793182"/>
                    <a:gd name="connsiteY4221" fmla="*/ 127703 h 2168502"/>
                    <a:gd name="connsiteX4222" fmla="*/ 1177555 w 1793182"/>
                    <a:gd name="connsiteY4222" fmla="*/ 127430 h 2168502"/>
                    <a:gd name="connsiteX4223" fmla="*/ 1177925 w 1793182"/>
                    <a:gd name="connsiteY4223" fmla="*/ 127232 h 2168502"/>
                    <a:gd name="connsiteX4224" fmla="*/ 1178210 w 1793182"/>
                    <a:gd name="connsiteY4224" fmla="*/ 127046 h 2168502"/>
                    <a:gd name="connsiteX4225" fmla="*/ 1178432 w 1793182"/>
                    <a:gd name="connsiteY4225" fmla="*/ 126848 h 2168502"/>
                    <a:gd name="connsiteX4226" fmla="*/ 1178432 w 1793182"/>
                    <a:gd name="connsiteY4226" fmla="*/ 126836 h 2168502"/>
                    <a:gd name="connsiteX4227" fmla="*/ 1178407 w 1793182"/>
                    <a:gd name="connsiteY4227" fmla="*/ 126663 h 2168502"/>
                    <a:gd name="connsiteX4228" fmla="*/ 1178259 w 1793182"/>
                    <a:gd name="connsiteY4228" fmla="*/ 126403 h 2168502"/>
                    <a:gd name="connsiteX4229" fmla="*/ 1178099 w 1793182"/>
                    <a:gd name="connsiteY4229" fmla="*/ 126155 h 2168502"/>
                    <a:gd name="connsiteX4230" fmla="*/ 1177938 w 1793182"/>
                    <a:gd name="connsiteY4230" fmla="*/ 125846 h 2168502"/>
                    <a:gd name="connsiteX4231" fmla="*/ 1177839 w 1793182"/>
                    <a:gd name="connsiteY4231" fmla="*/ 125561 h 2168502"/>
                    <a:gd name="connsiteX4232" fmla="*/ 1177740 w 1793182"/>
                    <a:gd name="connsiteY4232" fmla="*/ 125264 h 2168502"/>
                    <a:gd name="connsiteX4233" fmla="*/ 1177703 w 1793182"/>
                    <a:gd name="connsiteY4233" fmla="*/ 124967 h 2168502"/>
                    <a:gd name="connsiteX4234" fmla="*/ 1177703 w 1793182"/>
                    <a:gd name="connsiteY4234" fmla="*/ 124967 h 2168502"/>
                    <a:gd name="connsiteX4235" fmla="*/ 1177839 w 1793182"/>
                    <a:gd name="connsiteY4235" fmla="*/ 124781 h 2168502"/>
                    <a:gd name="connsiteX4236" fmla="*/ 1178074 w 1793182"/>
                    <a:gd name="connsiteY4236" fmla="*/ 124731 h 2168502"/>
                    <a:gd name="connsiteX4237" fmla="*/ 1178890 w 1793182"/>
                    <a:gd name="connsiteY4237" fmla="*/ 124608 h 2168502"/>
                    <a:gd name="connsiteX4238" fmla="*/ 1179236 w 1793182"/>
                    <a:gd name="connsiteY4238" fmla="*/ 124484 h 2168502"/>
                    <a:gd name="connsiteX4239" fmla="*/ 1179495 w 1793182"/>
                    <a:gd name="connsiteY4239" fmla="*/ 124323 h 2168502"/>
                    <a:gd name="connsiteX4240" fmla="*/ 1179693 w 1793182"/>
                    <a:gd name="connsiteY4240" fmla="*/ 124001 h 2168502"/>
                    <a:gd name="connsiteX4241" fmla="*/ 1179891 w 1793182"/>
                    <a:gd name="connsiteY4241" fmla="*/ 123741 h 2168502"/>
                    <a:gd name="connsiteX4242" fmla="*/ 1180002 w 1793182"/>
                    <a:gd name="connsiteY4242" fmla="*/ 123605 h 2168502"/>
                    <a:gd name="connsiteX4243" fmla="*/ 1180262 w 1793182"/>
                    <a:gd name="connsiteY4243" fmla="*/ 123382 h 2168502"/>
                    <a:gd name="connsiteX4244" fmla="*/ 1180584 w 1793182"/>
                    <a:gd name="connsiteY4244" fmla="*/ 123221 h 2168502"/>
                    <a:gd name="connsiteX4245" fmla="*/ 1180954 w 1793182"/>
                    <a:gd name="connsiteY4245" fmla="*/ 123048 h 2168502"/>
                    <a:gd name="connsiteX4246" fmla="*/ 1181238 w 1793182"/>
                    <a:gd name="connsiteY4246" fmla="*/ 122924 h 2168502"/>
                    <a:gd name="connsiteX4247" fmla="*/ 1181523 w 1793182"/>
                    <a:gd name="connsiteY4247" fmla="*/ 122751 h 2168502"/>
                    <a:gd name="connsiteX4248" fmla="*/ 1181894 w 1793182"/>
                    <a:gd name="connsiteY4248" fmla="*/ 122503 h 2168502"/>
                    <a:gd name="connsiteX4249" fmla="*/ 1182228 w 1793182"/>
                    <a:gd name="connsiteY4249" fmla="*/ 122268 h 2168502"/>
                    <a:gd name="connsiteX4250" fmla="*/ 1182611 w 1793182"/>
                    <a:gd name="connsiteY4250" fmla="*/ 122095 h 2168502"/>
                    <a:gd name="connsiteX4251" fmla="*/ 1182809 w 1793182"/>
                    <a:gd name="connsiteY4251" fmla="*/ 121921 h 2168502"/>
                    <a:gd name="connsiteX4252" fmla="*/ 1182821 w 1793182"/>
                    <a:gd name="connsiteY4252" fmla="*/ 121921 h 2168502"/>
                    <a:gd name="connsiteX4253" fmla="*/ 1182710 w 1793182"/>
                    <a:gd name="connsiteY4253" fmla="*/ 121773 h 2168502"/>
                    <a:gd name="connsiteX4254" fmla="*/ 1182549 w 1793182"/>
                    <a:gd name="connsiteY4254" fmla="*/ 121624 h 2168502"/>
                    <a:gd name="connsiteX4255" fmla="*/ 1182574 w 1793182"/>
                    <a:gd name="connsiteY4255" fmla="*/ 121488 h 2168502"/>
                    <a:gd name="connsiteX4256" fmla="*/ 1182574 w 1793182"/>
                    <a:gd name="connsiteY4256" fmla="*/ 121488 h 2168502"/>
                    <a:gd name="connsiteX4257" fmla="*/ 1182759 w 1793182"/>
                    <a:gd name="connsiteY4257" fmla="*/ 121352 h 2168502"/>
                    <a:gd name="connsiteX4258" fmla="*/ 1183179 w 1793182"/>
                    <a:gd name="connsiteY4258" fmla="*/ 121191 h 2168502"/>
                    <a:gd name="connsiteX4259" fmla="*/ 1183686 w 1793182"/>
                    <a:gd name="connsiteY4259" fmla="*/ 121042 h 2168502"/>
                    <a:gd name="connsiteX4260" fmla="*/ 1184057 w 1793182"/>
                    <a:gd name="connsiteY4260" fmla="*/ 120894 h 2168502"/>
                    <a:gd name="connsiteX4261" fmla="*/ 1184230 w 1793182"/>
                    <a:gd name="connsiteY4261" fmla="*/ 120807 h 2168502"/>
                    <a:gd name="connsiteX4262" fmla="*/ 1184378 w 1793182"/>
                    <a:gd name="connsiteY4262" fmla="*/ 120783 h 2168502"/>
                    <a:gd name="connsiteX4263" fmla="*/ 1184576 w 1793182"/>
                    <a:gd name="connsiteY4263" fmla="*/ 120857 h 2168502"/>
                    <a:gd name="connsiteX4264" fmla="*/ 1184712 w 1793182"/>
                    <a:gd name="connsiteY4264" fmla="*/ 120956 h 2168502"/>
                    <a:gd name="connsiteX4265" fmla="*/ 1184836 w 1793182"/>
                    <a:gd name="connsiteY4265" fmla="*/ 120968 h 2168502"/>
                    <a:gd name="connsiteX4266" fmla="*/ 1184959 w 1793182"/>
                    <a:gd name="connsiteY4266" fmla="*/ 120919 h 2168502"/>
                    <a:gd name="connsiteX4267" fmla="*/ 1185207 w 1793182"/>
                    <a:gd name="connsiteY4267" fmla="*/ 120807 h 2168502"/>
                    <a:gd name="connsiteX4268" fmla="*/ 1185404 w 1793182"/>
                    <a:gd name="connsiteY4268" fmla="*/ 120758 h 2168502"/>
                    <a:gd name="connsiteX4269" fmla="*/ 1185627 w 1793182"/>
                    <a:gd name="connsiteY4269" fmla="*/ 120820 h 2168502"/>
                    <a:gd name="connsiteX4270" fmla="*/ 1185751 w 1793182"/>
                    <a:gd name="connsiteY4270" fmla="*/ 120931 h 2168502"/>
                    <a:gd name="connsiteX4271" fmla="*/ 1185887 w 1793182"/>
                    <a:gd name="connsiteY4271" fmla="*/ 121117 h 2168502"/>
                    <a:gd name="connsiteX4272" fmla="*/ 1186047 w 1793182"/>
                    <a:gd name="connsiteY4272" fmla="*/ 121216 h 2168502"/>
                    <a:gd name="connsiteX4273" fmla="*/ 1186270 w 1793182"/>
                    <a:gd name="connsiteY4273" fmla="*/ 121290 h 2168502"/>
                    <a:gd name="connsiteX4274" fmla="*/ 1186703 w 1793182"/>
                    <a:gd name="connsiteY4274" fmla="*/ 121439 h 2168502"/>
                    <a:gd name="connsiteX4275" fmla="*/ 1186900 w 1793182"/>
                    <a:gd name="connsiteY4275" fmla="*/ 121488 h 2168502"/>
                    <a:gd name="connsiteX4276" fmla="*/ 1187828 w 1793182"/>
                    <a:gd name="connsiteY4276" fmla="*/ 121711 h 2168502"/>
                    <a:gd name="connsiteX4277" fmla="*/ 1188557 w 1793182"/>
                    <a:gd name="connsiteY4277" fmla="*/ 121810 h 2168502"/>
                    <a:gd name="connsiteX4278" fmla="*/ 1189336 w 1793182"/>
                    <a:gd name="connsiteY4278" fmla="*/ 121860 h 2168502"/>
                    <a:gd name="connsiteX4279" fmla="*/ 1189867 w 1793182"/>
                    <a:gd name="connsiteY4279" fmla="*/ 121785 h 2168502"/>
                    <a:gd name="connsiteX4280" fmla="*/ 1190164 w 1793182"/>
                    <a:gd name="connsiteY4280" fmla="*/ 121686 h 2168502"/>
                    <a:gd name="connsiteX4281" fmla="*/ 1190497 w 1793182"/>
                    <a:gd name="connsiteY4281" fmla="*/ 121661 h 2168502"/>
                    <a:gd name="connsiteX4282" fmla="*/ 1190992 w 1793182"/>
                    <a:gd name="connsiteY4282" fmla="*/ 121550 h 2168502"/>
                    <a:gd name="connsiteX4283" fmla="*/ 1191202 w 1793182"/>
                    <a:gd name="connsiteY4283" fmla="*/ 121538 h 2168502"/>
                    <a:gd name="connsiteX4284" fmla="*/ 1191363 w 1793182"/>
                    <a:gd name="connsiteY4284" fmla="*/ 121587 h 2168502"/>
                    <a:gd name="connsiteX4285" fmla="*/ 1191462 w 1793182"/>
                    <a:gd name="connsiteY4285" fmla="*/ 121686 h 2168502"/>
                    <a:gd name="connsiteX4286" fmla="*/ 1191511 w 1793182"/>
                    <a:gd name="connsiteY4286" fmla="*/ 121860 h 2168502"/>
                    <a:gd name="connsiteX4287" fmla="*/ 1191697 w 1793182"/>
                    <a:gd name="connsiteY4287" fmla="*/ 122280 h 2168502"/>
                    <a:gd name="connsiteX4288" fmla="*/ 1191796 w 1793182"/>
                    <a:gd name="connsiteY4288" fmla="*/ 122404 h 2168502"/>
                    <a:gd name="connsiteX4289" fmla="*/ 1191981 w 1793182"/>
                    <a:gd name="connsiteY4289" fmla="*/ 122528 h 2168502"/>
                    <a:gd name="connsiteX4290" fmla="*/ 1192203 w 1793182"/>
                    <a:gd name="connsiteY4290" fmla="*/ 122615 h 2168502"/>
                    <a:gd name="connsiteX4291" fmla="*/ 1192438 w 1793182"/>
                    <a:gd name="connsiteY4291" fmla="*/ 122615 h 2168502"/>
                    <a:gd name="connsiteX4292" fmla="*/ 1192698 w 1793182"/>
                    <a:gd name="connsiteY4292" fmla="*/ 122540 h 2168502"/>
                    <a:gd name="connsiteX4293" fmla="*/ 1193044 w 1793182"/>
                    <a:gd name="connsiteY4293" fmla="*/ 122342 h 2168502"/>
                    <a:gd name="connsiteX4294" fmla="*/ 1193341 w 1793182"/>
                    <a:gd name="connsiteY4294" fmla="*/ 122218 h 2168502"/>
                    <a:gd name="connsiteX4295" fmla="*/ 1193737 w 1793182"/>
                    <a:gd name="connsiteY4295" fmla="*/ 121909 h 2168502"/>
                    <a:gd name="connsiteX4296" fmla="*/ 1194058 w 1793182"/>
                    <a:gd name="connsiteY4296" fmla="*/ 121575 h 2168502"/>
                    <a:gd name="connsiteX4297" fmla="*/ 1194268 w 1793182"/>
                    <a:gd name="connsiteY4297" fmla="*/ 121179 h 2168502"/>
                    <a:gd name="connsiteX4298" fmla="*/ 1194392 w 1793182"/>
                    <a:gd name="connsiteY4298" fmla="*/ 120770 h 2168502"/>
                    <a:gd name="connsiteX4299" fmla="*/ 1194404 w 1793182"/>
                    <a:gd name="connsiteY4299" fmla="*/ 120758 h 2168502"/>
                    <a:gd name="connsiteX4300" fmla="*/ 1194429 w 1793182"/>
                    <a:gd name="connsiteY4300" fmla="*/ 120349 h 2168502"/>
                    <a:gd name="connsiteX4301" fmla="*/ 1194416 w 1793182"/>
                    <a:gd name="connsiteY4301" fmla="*/ 119842 h 2168502"/>
                    <a:gd name="connsiteX4302" fmla="*/ 1194367 w 1793182"/>
                    <a:gd name="connsiteY4302" fmla="*/ 119495 h 2168502"/>
                    <a:gd name="connsiteX4303" fmla="*/ 1194367 w 1793182"/>
                    <a:gd name="connsiteY4303" fmla="*/ 119210 h 2168502"/>
                    <a:gd name="connsiteX4304" fmla="*/ 1194367 w 1793182"/>
                    <a:gd name="connsiteY4304" fmla="*/ 119198 h 2168502"/>
                    <a:gd name="connsiteX4305" fmla="*/ 1194565 w 1793182"/>
                    <a:gd name="connsiteY4305" fmla="*/ 118926 h 2168502"/>
                    <a:gd name="connsiteX4306" fmla="*/ 1195047 w 1793182"/>
                    <a:gd name="connsiteY4306" fmla="*/ 118393 h 2168502"/>
                    <a:gd name="connsiteX4307" fmla="*/ 1195541 w 1793182"/>
                    <a:gd name="connsiteY4307" fmla="*/ 117873 h 2168502"/>
                    <a:gd name="connsiteX4308" fmla="*/ 1196271 w 1793182"/>
                    <a:gd name="connsiteY4308" fmla="*/ 117131 h 2168502"/>
                    <a:gd name="connsiteX4309" fmla="*/ 1196839 w 1793182"/>
                    <a:gd name="connsiteY4309" fmla="*/ 116648 h 2168502"/>
                    <a:gd name="connsiteX4310" fmla="*/ 1197272 w 1793182"/>
                    <a:gd name="connsiteY4310" fmla="*/ 116351 h 2168502"/>
                    <a:gd name="connsiteX4311" fmla="*/ 1197655 w 1793182"/>
                    <a:gd name="connsiteY4311" fmla="*/ 116140 h 2168502"/>
                    <a:gd name="connsiteX4312" fmla="*/ 1197989 w 1793182"/>
                    <a:gd name="connsiteY4312" fmla="*/ 115955 h 2168502"/>
                    <a:gd name="connsiteX4313" fmla="*/ 1198335 w 1793182"/>
                    <a:gd name="connsiteY4313" fmla="*/ 115682 h 2168502"/>
                    <a:gd name="connsiteX4314" fmla="*/ 1198656 w 1793182"/>
                    <a:gd name="connsiteY4314" fmla="*/ 115410 h 2168502"/>
                    <a:gd name="connsiteX4315" fmla="*/ 1199584 w 1793182"/>
                    <a:gd name="connsiteY4315" fmla="*/ 114667 h 2168502"/>
                    <a:gd name="connsiteX4316" fmla="*/ 1200313 w 1793182"/>
                    <a:gd name="connsiteY4316" fmla="*/ 114011 h 2168502"/>
                    <a:gd name="connsiteX4317" fmla="*/ 1200733 w 1793182"/>
                    <a:gd name="connsiteY4317" fmla="*/ 113627 h 2168502"/>
                    <a:gd name="connsiteX4318" fmla="*/ 1201080 w 1793182"/>
                    <a:gd name="connsiteY4318" fmla="*/ 113219 h 2168502"/>
                    <a:gd name="connsiteX4319" fmla="*/ 1201834 w 1793182"/>
                    <a:gd name="connsiteY4319" fmla="*/ 112414 h 2168502"/>
                    <a:gd name="connsiteX4320" fmla="*/ 1201957 w 1793182"/>
                    <a:gd name="connsiteY4320" fmla="*/ 112278 h 2168502"/>
                    <a:gd name="connsiteX4321" fmla="*/ 1202365 w 1793182"/>
                    <a:gd name="connsiteY4321" fmla="*/ 111238 h 2168502"/>
                    <a:gd name="connsiteX4322" fmla="*/ 1202724 w 1793182"/>
                    <a:gd name="connsiteY4322" fmla="*/ 110149 h 2168502"/>
                    <a:gd name="connsiteX4323" fmla="*/ 1203268 w 1793182"/>
                    <a:gd name="connsiteY4323" fmla="*/ 109431 h 2168502"/>
                    <a:gd name="connsiteX4324" fmla="*/ 1203614 w 1793182"/>
                    <a:gd name="connsiteY4324" fmla="*/ 108602 h 2168502"/>
                    <a:gd name="connsiteX4325" fmla="*/ 1203614 w 1793182"/>
                    <a:gd name="connsiteY4325" fmla="*/ 108602 h 2168502"/>
                    <a:gd name="connsiteX4326" fmla="*/ 1203639 w 1793182"/>
                    <a:gd name="connsiteY4326" fmla="*/ 108416 h 2168502"/>
                    <a:gd name="connsiteX4327" fmla="*/ 1203663 w 1793182"/>
                    <a:gd name="connsiteY4327" fmla="*/ 108082 h 2168502"/>
                    <a:gd name="connsiteX4328" fmla="*/ 1203020 w 1793182"/>
                    <a:gd name="connsiteY4328" fmla="*/ 107846 h 2168502"/>
                    <a:gd name="connsiteX4329" fmla="*/ 1202575 w 1793182"/>
                    <a:gd name="connsiteY4329" fmla="*/ 107958 h 2168502"/>
                    <a:gd name="connsiteX4330" fmla="*/ 1202205 w 1793182"/>
                    <a:gd name="connsiteY4330" fmla="*/ 107921 h 2168502"/>
                    <a:gd name="connsiteX4331" fmla="*/ 1202031 w 1793182"/>
                    <a:gd name="connsiteY4331" fmla="*/ 107884 h 2168502"/>
                    <a:gd name="connsiteX4332" fmla="*/ 1201426 w 1793182"/>
                    <a:gd name="connsiteY4332" fmla="*/ 107846 h 2168502"/>
                    <a:gd name="connsiteX4333" fmla="*/ 1200733 w 1793182"/>
                    <a:gd name="connsiteY4333" fmla="*/ 107785 h 2168502"/>
                    <a:gd name="connsiteX4334" fmla="*/ 1200128 w 1793182"/>
                    <a:gd name="connsiteY4334" fmla="*/ 107723 h 2168502"/>
                    <a:gd name="connsiteX4335" fmla="*/ 1199880 w 1793182"/>
                    <a:gd name="connsiteY4335" fmla="*/ 107723 h 2168502"/>
                    <a:gd name="connsiteX4336" fmla="*/ 1199683 w 1793182"/>
                    <a:gd name="connsiteY4336" fmla="*/ 107772 h 2168502"/>
                    <a:gd name="connsiteX4337" fmla="*/ 1199435 w 1793182"/>
                    <a:gd name="connsiteY4337" fmla="*/ 107896 h 2168502"/>
                    <a:gd name="connsiteX4338" fmla="*/ 1198855 w 1793182"/>
                    <a:gd name="connsiteY4338" fmla="*/ 108230 h 2168502"/>
                    <a:gd name="connsiteX4339" fmla="*/ 1198521 w 1793182"/>
                    <a:gd name="connsiteY4339" fmla="*/ 108490 h 2168502"/>
                    <a:gd name="connsiteX4340" fmla="*/ 1198298 w 1793182"/>
                    <a:gd name="connsiteY4340" fmla="*/ 108626 h 2168502"/>
                    <a:gd name="connsiteX4341" fmla="*/ 1198088 w 1793182"/>
                    <a:gd name="connsiteY4341" fmla="*/ 108453 h 2168502"/>
                    <a:gd name="connsiteX4342" fmla="*/ 1197927 w 1793182"/>
                    <a:gd name="connsiteY4342" fmla="*/ 108255 h 2168502"/>
                    <a:gd name="connsiteX4343" fmla="*/ 1197680 w 1793182"/>
                    <a:gd name="connsiteY4343" fmla="*/ 107797 h 2168502"/>
                    <a:gd name="connsiteX4344" fmla="*/ 1197507 w 1793182"/>
                    <a:gd name="connsiteY4344" fmla="*/ 107549 h 2168502"/>
                    <a:gd name="connsiteX4345" fmla="*/ 1197309 w 1793182"/>
                    <a:gd name="connsiteY4345" fmla="*/ 107376 h 2168502"/>
                    <a:gd name="connsiteX4346" fmla="*/ 1197074 w 1793182"/>
                    <a:gd name="connsiteY4346" fmla="*/ 107277 h 2168502"/>
                    <a:gd name="connsiteX4347" fmla="*/ 1196642 w 1793182"/>
                    <a:gd name="connsiteY4347" fmla="*/ 107178 h 2168502"/>
                    <a:gd name="connsiteX4348" fmla="*/ 1196197 w 1793182"/>
                    <a:gd name="connsiteY4348" fmla="*/ 107166 h 2168502"/>
                    <a:gd name="connsiteX4349" fmla="*/ 1195776 w 1793182"/>
                    <a:gd name="connsiteY4349" fmla="*/ 107190 h 2168502"/>
                    <a:gd name="connsiteX4350" fmla="*/ 1195492 w 1793182"/>
                    <a:gd name="connsiteY4350" fmla="*/ 107227 h 2168502"/>
                    <a:gd name="connsiteX4351" fmla="*/ 1195245 w 1793182"/>
                    <a:gd name="connsiteY4351" fmla="*/ 107227 h 2168502"/>
                    <a:gd name="connsiteX4352" fmla="*/ 1194837 w 1793182"/>
                    <a:gd name="connsiteY4352" fmla="*/ 107215 h 2168502"/>
                    <a:gd name="connsiteX4353" fmla="*/ 1194416 w 1793182"/>
                    <a:gd name="connsiteY4353" fmla="*/ 107178 h 2168502"/>
                    <a:gd name="connsiteX4354" fmla="*/ 1193860 w 1793182"/>
                    <a:gd name="connsiteY4354" fmla="*/ 107079 h 2168502"/>
                    <a:gd name="connsiteX4355" fmla="*/ 1192846 w 1793182"/>
                    <a:gd name="connsiteY4355" fmla="*/ 106893 h 2168502"/>
                    <a:gd name="connsiteX4356" fmla="*/ 1192203 w 1793182"/>
                    <a:gd name="connsiteY4356" fmla="*/ 106720 h 2168502"/>
                    <a:gd name="connsiteX4357" fmla="*/ 1191573 w 1793182"/>
                    <a:gd name="connsiteY4357" fmla="*/ 106485 h 2168502"/>
                    <a:gd name="connsiteX4358" fmla="*/ 1191190 w 1793182"/>
                    <a:gd name="connsiteY4358" fmla="*/ 106225 h 2168502"/>
                    <a:gd name="connsiteX4359" fmla="*/ 1190671 w 1793182"/>
                    <a:gd name="connsiteY4359" fmla="*/ 105717 h 2168502"/>
                    <a:gd name="connsiteX4360" fmla="*/ 1189917 w 1793182"/>
                    <a:gd name="connsiteY4360" fmla="*/ 104863 h 2168502"/>
                    <a:gd name="connsiteX4361" fmla="*/ 1189744 w 1793182"/>
                    <a:gd name="connsiteY4361" fmla="*/ 104616 h 2168502"/>
                    <a:gd name="connsiteX4362" fmla="*/ 1189669 w 1793182"/>
                    <a:gd name="connsiteY4362" fmla="*/ 104467 h 2168502"/>
                    <a:gd name="connsiteX4363" fmla="*/ 1189595 w 1793182"/>
                    <a:gd name="connsiteY4363" fmla="*/ 104120 h 2168502"/>
                    <a:gd name="connsiteX4364" fmla="*/ 1189434 w 1793182"/>
                    <a:gd name="connsiteY4364" fmla="*/ 103477 h 2168502"/>
                    <a:gd name="connsiteX4365" fmla="*/ 1189200 w 1793182"/>
                    <a:gd name="connsiteY4365" fmla="*/ 102437 h 2168502"/>
                    <a:gd name="connsiteX4366" fmla="*/ 1189175 w 1793182"/>
                    <a:gd name="connsiteY4366" fmla="*/ 102276 h 2168502"/>
                    <a:gd name="connsiteX4367" fmla="*/ 1188767 w 1793182"/>
                    <a:gd name="connsiteY4367" fmla="*/ 100964 h 2168502"/>
                    <a:gd name="connsiteX4368" fmla="*/ 1188594 w 1793182"/>
                    <a:gd name="connsiteY4368" fmla="*/ 100369 h 2168502"/>
                    <a:gd name="connsiteX4369" fmla="*/ 1188384 w 1793182"/>
                    <a:gd name="connsiteY4369" fmla="*/ 99949 h 2168502"/>
                    <a:gd name="connsiteX4370" fmla="*/ 1188260 w 1793182"/>
                    <a:gd name="connsiteY4370" fmla="*/ 99775 h 2168502"/>
                    <a:gd name="connsiteX4371" fmla="*/ 1188124 w 1793182"/>
                    <a:gd name="connsiteY4371" fmla="*/ 99689 h 2168502"/>
                    <a:gd name="connsiteX4372" fmla="*/ 1187679 w 1793182"/>
                    <a:gd name="connsiteY4372" fmla="*/ 99491 h 2168502"/>
                    <a:gd name="connsiteX4373" fmla="*/ 1187556 w 1793182"/>
                    <a:gd name="connsiteY4373" fmla="*/ 99429 h 2168502"/>
                    <a:gd name="connsiteX4374" fmla="*/ 1185652 w 1793182"/>
                    <a:gd name="connsiteY4374" fmla="*/ 98376 h 2168502"/>
                    <a:gd name="connsiteX4375" fmla="*/ 1184922 w 1793182"/>
                    <a:gd name="connsiteY4375" fmla="*/ 97993 h 2168502"/>
                    <a:gd name="connsiteX4376" fmla="*/ 1184416 w 1793182"/>
                    <a:gd name="connsiteY4376" fmla="*/ 97770 h 2168502"/>
                    <a:gd name="connsiteX4377" fmla="*/ 1183921 w 1793182"/>
                    <a:gd name="connsiteY4377" fmla="*/ 97522 h 2168502"/>
                    <a:gd name="connsiteX4378" fmla="*/ 1183167 w 1793182"/>
                    <a:gd name="connsiteY4378" fmla="*/ 97126 h 2168502"/>
                    <a:gd name="connsiteX4379" fmla="*/ 1182784 w 1793182"/>
                    <a:gd name="connsiteY4379" fmla="*/ 96903 h 2168502"/>
                    <a:gd name="connsiteX4380" fmla="*/ 1182351 w 1793182"/>
                    <a:gd name="connsiteY4380" fmla="*/ 96755 h 2168502"/>
                    <a:gd name="connsiteX4381" fmla="*/ 1181177 w 1793182"/>
                    <a:gd name="connsiteY4381" fmla="*/ 96260 h 2168502"/>
                    <a:gd name="connsiteX4382" fmla="*/ 1179928 w 1793182"/>
                    <a:gd name="connsiteY4382" fmla="*/ 95616 h 2168502"/>
                    <a:gd name="connsiteX4383" fmla="*/ 1179063 w 1793182"/>
                    <a:gd name="connsiteY4383" fmla="*/ 95071 h 2168502"/>
                    <a:gd name="connsiteX4384" fmla="*/ 1178828 w 1793182"/>
                    <a:gd name="connsiteY4384" fmla="*/ 94861 h 2168502"/>
                    <a:gd name="connsiteX4385" fmla="*/ 1178643 w 1793182"/>
                    <a:gd name="connsiteY4385" fmla="*/ 94626 h 2168502"/>
                    <a:gd name="connsiteX4386" fmla="*/ 1178482 w 1793182"/>
                    <a:gd name="connsiteY4386" fmla="*/ 94341 h 2168502"/>
                    <a:gd name="connsiteX4387" fmla="*/ 1178383 w 1793182"/>
                    <a:gd name="connsiteY4387" fmla="*/ 94143 h 2168502"/>
                    <a:gd name="connsiteX4388" fmla="*/ 1178259 w 1793182"/>
                    <a:gd name="connsiteY4388" fmla="*/ 93945 h 2168502"/>
                    <a:gd name="connsiteX4389" fmla="*/ 1177925 w 1793182"/>
                    <a:gd name="connsiteY4389" fmla="*/ 93672 h 2168502"/>
                    <a:gd name="connsiteX4390" fmla="*/ 1177530 w 1793182"/>
                    <a:gd name="connsiteY4390" fmla="*/ 93363 h 2168502"/>
                    <a:gd name="connsiteX4391" fmla="*/ 1177382 w 1793182"/>
                    <a:gd name="connsiteY4391" fmla="*/ 93202 h 2168502"/>
                    <a:gd name="connsiteX4392" fmla="*/ 1177295 w 1793182"/>
                    <a:gd name="connsiteY4392" fmla="*/ 93054 h 2168502"/>
                    <a:gd name="connsiteX4393" fmla="*/ 1177283 w 1793182"/>
                    <a:gd name="connsiteY4393" fmla="*/ 92781 h 2168502"/>
                    <a:gd name="connsiteX4394" fmla="*/ 1177307 w 1793182"/>
                    <a:gd name="connsiteY4394" fmla="*/ 92509 h 2168502"/>
                    <a:gd name="connsiteX4395" fmla="*/ 1177270 w 1793182"/>
                    <a:gd name="connsiteY4395" fmla="*/ 92360 h 2168502"/>
                    <a:gd name="connsiteX4396" fmla="*/ 1177060 w 1793182"/>
                    <a:gd name="connsiteY4396" fmla="*/ 92038 h 2168502"/>
                    <a:gd name="connsiteX4397" fmla="*/ 1176912 w 1793182"/>
                    <a:gd name="connsiteY4397" fmla="*/ 91865 h 2168502"/>
                    <a:gd name="connsiteX4398" fmla="*/ 1176467 w 1793182"/>
                    <a:gd name="connsiteY4398" fmla="*/ 91593 h 2168502"/>
                    <a:gd name="connsiteX4399" fmla="*/ 1176009 w 1793182"/>
                    <a:gd name="connsiteY4399" fmla="*/ 91320 h 2168502"/>
                    <a:gd name="connsiteX4400" fmla="*/ 1175527 w 1793182"/>
                    <a:gd name="connsiteY4400" fmla="*/ 90961 h 2168502"/>
                    <a:gd name="connsiteX4401" fmla="*/ 1174996 w 1793182"/>
                    <a:gd name="connsiteY4401" fmla="*/ 90466 h 2168502"/>
                    <a:gd name="connsiteX4402" fmla="*/ 1174563 w 1793182"/>
                    <a:gd name="connsiteY4402" fmla="*/ 89959 h 2168502"/>
                    <a:gd name="connsiteX4403" fmla="*/ 1174217 w 1793182"/>
                    <a:gd name="connsiteY4403" fmla="*/ 89612 h 2168502"/>
                    <a:gd name="connsiteX4404" fmla="*/ 1172956 w 1793182"/>
                    <a:gd name="connsiteY4404" fmla="*/ 88448 h 2168502"/>
                    <a:gd name="connsiteX4405" fmla="*/ 1171979 w 1793182"/>
                    <a:gd name="connsiteY4405" fmla="*/ 87532 h 2168502"/>
                    <a:gd name="connsiteX4406" fmla="*/ 1171435 w 1793182"/>
                    <a:gd name="connsiteY4406" fmla="*/ 87050 h 2168502"/>
                    <a:gd name="connsiteX4407" fmla="*/ 1170533 w 1793182"/>
                    <a:gd name="connsiteY4407" fmla="*/ 86146 h 2168502"/>
                    <a:gd name="connsiteX4408" fmla="*/ 1170125 w 1793182"/>
                    <a:gd name="connsiteY4408" fmla="*/ 85849 h 2168502"/>
                    <a:gd name="connsiteX4409" fmla="*/ 1169791 w 1793182"/>
                    <a:gd name="connsiteY4409" fmla="*/ 85614 h 2168502"/>
                    <a:gd name="connsiteX4410" fmla="*/ 1169594 w 1793182"/>
                    <a:gd name="connsiteY4410" fmla="*/ 85453 h 2168502"/>
                    <a:gd name="connsiteX4411" fmla="*/ 1169408 w 1793182"/>
                    <a:gd name="connsiteY4411" fmla="*/ 85193 h 2168502"/>
                    <a:gd name="connsiteX4412" fmla="*/ 1168889 w 1793182"/>
                    <a:gd name="connsiteY4412" fmla="*/ 84673 h 2168502"/>
                    <a:gd name="connsiteX4413" fmla="*/ 1168308 w 1793182"/>
                    <a:gd name="connsiteY4413" fmla="*/ 84141 h 2168502"/>
                    <a:gd name="connsiteX4414" fmla="*/ 1167925 w 1793182"/>
                    <a:gd name="connsiteY4414" fmla="*/ 83732 h 2168502"/>
                    <a:gd name="connsiteX4415" fmla="*/ 1167751 w 1793182"/>
                    <a:gd name="connsiteY4415" fmla="*/ 83497 h 2168502"/>
                    <a:gd name="connsiteX4416" fmla="*/ 1167504 w 1793182"/>
                    <a:gd name="connsiteY4416" fmla="*/ 83311 h 2168502"/>
                    <a:gd name="connsiteX4417" fmla="*/ 1167121 w 1793182"/>
                    <a:gd name="connsiteY4417" fmla="*/ 83126 h 2168502"/>
                    <a:gd name="connsiteX4418" fmla="*/ 1166701 w 1793182"/>
                    <a:gd name="connsiteY4418" fmla="*/ 82915 h 2168502"/>
                    <a:gd name="connsiteX4419" fmla="*/ 1166441 w 1793182"/>
                    <a:gd name="connsiteY4419" fmla="*/ 82754 h 2168502"/>
                    <a:gd name="connsiteX4420" fmla="*/ 1166083 w 1793182"/>
                    <a:gd name="connsiteY4420" fmla="*/ 82544 h 2168502"/>
                    <a:gd name="connsiteX4421" fmla="*/ 1165773 w 1793182"/>
                    <a:gd name="connsiteY4421" fmla="*/ 82296 h 2168502"/>
                    <a:gd name="connsiteX4422" fmla="*/ 1165576 w 1793182"/>
                    <a:gd name="connsiteY4422" fmla="*/ 82185 h 2168502"/>
                    <a:gd name="connsiteX4423" fmla="*/ 1165279 w 1793182"/>
                    <a:gd name="connsiteY4423" fmla="*/ 82110 h 2168502"/>
                    <a:gd name="connsiteX4424" fmla="*/ 1164921 w 1793182"/>
                    <a:gd name="connsiteY4424" fmla="*/ 82086 h 2168502"/>
                    <a:gd name="connsiteX4425" fmla="*/ 1164389 w 1793182"/>
                    <a:gd name="connsiteY4425" fmla="*/ 82209 h 2168502"/>
                    <a:gd name="connsiteX4426" fmla="*/ 1163981 w 1793182"/>
                    <a:gd name="connsiteY4426" fmla="*/ 82333 h 2168502"/>
                    <a:gd name="connsiteX4427" fmla="*/ 1163796 w 1793182"/>
                    <a:gd name="connsiteY4427" fmla="*/ 82383 h 2168502"/>
                    <a:gd name="connsiteX4428" fmla="*/ 1163647 w 1793182"/>
                    <a:gd name="connsiteY4428" fmla="*/ 82383 h 2168502"/>
                    <a:gd name="connsiteX4429" fmla="*/ 1163487 w 1793182"/>
                    <a:gd name="connsiteY4429" fmla="*/ 82259 h 2168502"/>
                    <a:gd name="connsiteX4430" fmla="*/ 1163141 w 1793182"/>
                    <a:gd name="connsiteY4430" fmla="*/ 81888 h 2168502"/>
                    <a:gd name="connsiteX4431" fmla="*/ 1162918 w 1793182"/>
                    <a:gd name="connsiteY4431" fmla="*/ 81566 h 2168502"/>
                    <a:gd name="connsiteX4432" fmla="*/ 1162671 w 1793182"/>
                    <a:gd name="connsiteY4432" fmla="*/ 81355 h 2168502"/>
                    <a:gd name="connsiteX4433" fmla="*/ 1162485 w 1793182"/>
                    <a:gd name="connsiteY4433" fmla="*/ 81256 h 2168502"/>
                    <a:gd name="connsiteX4434" fmla="*/ 1162263 w 1793182"/>
                    <a:gd name="connsiteY4434" fmla="*/ 81182 h 2168502"/>
                    <a:gd name="connsiteX4435" fmla="*/ 1161917 w 1793182"/>
                    <a:gd name="connsiteY4435" fmla="*/ 81145 h 2168502"/>
                    <a:gd name="connsiteX4436" fmla="*/ 1161595 w 1793182"/>
                    <a:gd name="connsiteY4436" fmla="*/ 81095 h 2168502"/>
                    <a:gd name="connsiteX4437" fmla="*/ 1161348 w 1793182"/>
                    <a:gd name="connsiteY4437" fmla="*/ 80971 h 2168502"/>
                    <a:gd name="connsiteX4438" fmla="*/ 1161051 w 1793182"/>
                    <a:gd name="connsiteY4438" fmla="*/ 80736 h 2168502"/>
                    <a:gd name="connsiteX4439" fmla="*/ 1160891 w 1793182"/>
                    <a:gd name="connsiteY4439" fmla="*/ 80551 h 2168502"/>
                    <a:gd name="connsiteX4440" fmla="*/ 1160717 w 1793182"/>
                    <a:gd name="connsiteY4440" fmla="*/ 80253 h 2168502"/>
                    <a:gd name="connsiteX4441" fmla="*/ 1160606 w 1793182"/>
                    <a:gd name="connsiteY4441" fmla="*/ 80155 h 2168502"/>
                    <a:gd name="connsiteX4442" fmla="*/ 1160322 w 1793182"/>
                    <a:gd name="connsiteY4442" fmla="*/ 79981 h 2168502"/>
                    <a:gd name="connsiteX4443" fmla="*/ 1159976 w 1793182"/>
                    <a:gd name="connsiteY4443" fmla="*/ 79833 h 2168502"/>
                    <a:gd name="connsiteX4444" fmla="*/ 1159667 w 1793182"/>
                    <a:gd name="connsiteY4444" fmla="*/ 79709 h 2168502"/>
                    <a:gd name="connsiteX4445" fmla="*/ 1159123 w 1793182"/>
                    <a:gd name="connsiteY4445" fmla="*/ 79622 h 2168502"/>
                    <a:gd name="connsiteX4446" fmla="*/ 1158789 w 1793182"/>
                    <a:gd name="connsiteY4446" fmla="*/ 79560 h 2168502"/>
                    <a:gd name="connsiteX4447" fmla="*/ 1158579 w 1793182"/>
                    <a:gd name="connsiteY4447" fmla="*/ 79498 h 2168502"/>
                    <a:gd name="connsiteX4448" fmla="*/ 1158332 w 1793182"/>
                    <a:gd name="connsiteY4448" fmla="*/ 79350 h 2168502"/>
                    <a:gd name="connsiteX4449" fmla="*/ 1158023 w 1793182"/>
                    <a:gd name="connsiteY4449" fmla="*/ 79214 h 2168502"/>
                    <a:gd name="connsiteX4450" fmla="*/ 1157850 w 1793182"/>
                    <a:gd name="connsiteY4450" fmla="*/ 79177 h 2168502"/>
                    <a:gd name="connsiteX4451" fmla="*/ 1157602 w 1793182"/>
                    <a:gd name="connsiteY4451" fmla="*/ 79127 h 2168502"/>
                    <a:gd name="connsiteX4452" fmla="*/ 1157466 w 1793182"/>
                    <a:gd name="connsiteY4452" fmla="*/ 79139 h 2168502"/>
                    <a:gd name="connsiteX4453" fmla="*/ 1157318 w 1793182"/>
                    <a:gd name="connsiteY4453" fmla="*/ 79164 h 2168502"/>
                    <a:gd name="connsiteX4454" fmla="*/ 1157108 w 1793182"/>
                    <a:gd name="connsiteY4454" fmla="*/ 79139 h 2168502"/>
                    <a:gd name="connsiteX4455" fmla="*/ 1156848 w 1793182"/>
                    <a:gd name="connsiteY4455" fmla="*/ 79077 h 2168502"/>
                    <a:gd name="connsiteX4456" fmla="*/ 1156589 w 1793182"/>
                    <a:gd name="connsiteY4456" fmla="*/ 78991 h 2168502"/>
                    <a:gd name="connsiteX4457" fmla="*/ 1156329 w 1793182"/>
                    <a:gd name="connsiteY4457" fmla="*/ 78855 h 2168502"/>
                    <a:gd name="connsiteX4458" fmla="*/ 1156082 w 1793182"/>
                    <a:gd name="connsiteY4458" fmla="*/ 78743 h 2168502"/>
                    <a:gd name="connsiteX4459" fmla="*/ 1155909 w 1793182"/>
                    <a:gd name="connsiteY4459" fmla="*/ 78644 h 2168502"/>
                    <a:gd name="connsiteX4460" fmla="*/ 1155699 w 1793182"/>
                    <a:gd name="connsiteY4460" fmla="*/ 78595 h 2168502"/>
                    <a:gd name="connsiteX4461" fmla="*/ 1155044 w 1793182"/>
                    <a:gd name="connsiteY4461" fmla="*/ 78397 h 2168502"/>
                    <a:gd name="connsiteX4462" fmla="*/ 1154574 w 1793182"/>
                    <a:gd name="connsiteY4462" fmla="*/ 78273 h 2168502"/>
                    <a:gd name="connsiteX4463" fmla="*/ 1154141 w 1793182"/>
                    <a:gd name="connsiteY4463" fmla="*/ 78137 h 2168502"/>
                    <a:gd name="connsiteX4464" fmla="*/ 1153807 w 1793182"/>
                    <a:gd name="connsiteY4464" fmla="*/ 77988 h 2168502"/>
                    <a:gd name="connsiteX4465" fmla="*/ 1153634 w 1793182"/>
                    <a:gd name="connsiteY4465" fmla="*/ 78001 h 2168502"/>
                    <a:gd name="connsiteX4466" fmla="*/ 1153362 w 1793182"/>
                    <a:gd name="connsiteY4466" fmla="*/ 77926 h 2168502"/>
                    <a:gd name="connsiteX4467" fmla="*/ 1152744 w 1793182"/>
                    <a:gd name="connsiteY4467" fmla="*/ 77765 h 2168502"/>
                    <a:gd name="connsiteX4468" fmla="*/ 1152311 w 1793182"/>
                    <a:gd name="connsiteY4468" fmla="*/ 77604 h 2168502"/>
                    <a:gd name="connsiteX4469" fmla="*/ 1151656 w 1793182"/>
                    <a:gd name="connsiteY4469" fmla="*/ 77444 h 2168502"/>
                    <a:gd name="connsiteX4470" fmla="*/ 1150877 w 1793182"/>
                    <a:gd name="connsiteY4470" fmla="*/ 77283 h 2168502"/>
                    <a:gd name="connsiteX4471" fmla="*/ 1150618 w 1793182"/>
                    <a:gd name="connsiteY4471" fmla="*/ 77233 h 2168502"/>
                    <a:gd name="connsiteX4472" fmla="*/ 1150086 w 1793182"/>
                    <a:gd name="connsiteY4472" fmla="*/ 77035 h 2168502"/>
                    <a:gd name="connsiteX4473" fmla="*/ 1149394 w 1793182"/>
                    <a:gd name="connsiteY4473" fmla="*/ 76837 h 2168502"/>
                    <a:gd name="connsiteX4474" fmla="*/ 1148541 w 1793182"/>
                    <a:gd name="connsiteY4474" fmla="*/ 76602 h 2168502"/>
                    <a:gd name="connsiteX4475" fmla="*/ 1147404 w 1793182"/>
                    <a:gd name="connsiteY4475" fmla="*/ 76280 h 2168502"/>
                    <a:gd name="connsiteX4476" fmla="*/ 1146464 w 1793182"/>
                    <a:gd name="connsiteY4476" fmla="*/ 76032 h 2168502"/>
                    <a:gd name="connsiteX4477" fmla="*/ 1146130 w 1793182"/>
                    <a:gd name="connsiteY4477" fmla="*/ 75933 h 2168502"/>
                    <a:gd name="connsiteX4478" fmla="*/ 1145858 w 1793182"/>
                    <a:gd name="connsiteY4478" fmla="*/ 75846 h 2168502"/>
                    <a:gd name="connsiteX4479" fmla="*/ 1145723 w 1793182"/>
                    <a:gd name="connsiteY4479" fmla="*/ 75822 h 2168502"/>
                    <a:gd name="connsiteX4480" fmla="*/ 1145586 w 1793182"/>
                    <a:gd name="connsiteY4480" fmla="*/ 75772 h 2168502"/>
                    <a:gd name="connsiteX4481" fmla="*/ 1145463 w 1793182"/>
                    <a:gd name="connsiteY4481" fmla="*/ 75661 h 2168502"/>
                    <a:gd name="connsiteX4482" fmla="*/ 1145290 w 1793182"/>
                    <a:gd name="connsiteY4482" fmla="*/ 75574 h 2168502"/>
                    <a:gd name="connsiteX4483" fmla="*/ 1144845 w 1793182"/>
                    <a:gd name="connsiteY4483" fmla="*/ 75228 h 2168502"/>
                    <a:gd name="connsiteX4484" fmla="*/ 1144561 w 1793182"/>
                    <a:gd name="connsiteY4484" fmla="*/ 74968 h 2168502"/>
                    <a:gd name="connsiteX4485" fmla="*/ 1144276 w 1793182"/>
                    <a:gd name="connsiteY4485" fmla="*/ 74770 h 2168502"/>
                    <a:gd name="connsiteX4486" fmla="*/ 1144128 w 1793182"/>
                    <a:gd name="connsiteY4486" fmla="*/ 74633 h 2168502"/>
                    <a:gd name="connsiteX4487" fmla="*/ 1143942 w 1793182"/>
                    <a:gd name="connsiteY4487" fmla="*/ 74497 h 2168502"/>
                    <a:gd name="connsiteX4488" fmla="*/ 1143559 w 1793182"/>
                    <a:gd name="connsiteY4488" fmla="*/ 74262 h 2168502"/>
                    <a:gd name="connsiteX4489" fmla="*/ 1143015 w 1793182"/>
                    <a:gd name="connsiteY4489" fmla="*/ 73940 h 2168502"/>
                    <a:gd name="connsiteX4490" fmla="*/ 1142496 w 1793182"/>
                    <a:gd name="connsiteY4490" fmla="*/ 73680 h 2168502"/>
                    <a:gd name="connsiteX4491" fmla="*/ 1142236 w 1793182"/>
                    <a:gd name="connsiteY4491" fmla="*/ 73519 h 2168502"/>
                    <a:gd name="connsiteX4492" fmla="*/ 1141964 w 1793182"/>
                    <a:gd name="connsiteY4492" fmla="*/ 73395 h 2168502"/>
                    <a:gd name="connsiteX4493" fmla="*/ 1141705 w 1793182"/>
                    <a:gd name="connsiteY4493" fmla="*/ 73321 h 2168502"/>
                    <a:gd name="connsiteX4494" fmla="*/ 1141482 w 1793182"/>
                    <a:gd name="connsiteY4494" fmla="*/ 73259 h 2168502"/>
                    <a:gd name="connsiteX4495" fmla="*/ 1141049 w 1793182"/>
                    <a:gd name="connsiteY4495" fmla="*/ 73198 h 2168502"/>
                    <a:gd name="connsiteX4496" fmla="*/ 1140592 w 1793182"/>
                    <a:gd name="connsiteY4496" fmla="*/ 73160 h 2168502"/>
                    <a:gd name="connsiteX4497" fmla="*/ 1140147 w 1793182"/>
                    <a:gd name="connsiteY4497" fmla="*/ 73148 h 2168502"/>
                    <a:gd name="connsiteX4498" fmla="*/ 1139529 w 1793182"/>
                    <a:gd name="connsiteY4498" fmla="*/ 73185 h 2168502"/>
                    <a:gd name="connsiteX4499" fmla="*/ 1138911 w 1793182"/>
                    <a:gd name="connsiteY4499" fmla="*/ 73284 h 2168502"/>
                    <a:gd name="connsiteX4500" fmla="*/ 1138293 w 1793182"/>
                    <a:gd name="connsiteY4500" fmla="*/ 73433 h 2168502"/>
                    <a:gd name="connsiteX4501" fmla="*/ 1139220 w 1793182"/>
                    <a:gd name="connsiteY4501" fmla="*/ 72219 h 2168502"/>
                    <a:gd name="connsiteX4502" fmla="*/ 1141482 w 1793182"/>
                    <a:gd name="connsiteY4502" fmla="*/ 71341 h 2168502"/>
                    <a:gd name="connsiteX4503" fmla="*/ 1143114 w 1793182"/>
                    <a:gd name="connsiteY4503" fmla="*/ 71625 h 2168502"/>
                    <a:gd name="connsiteX4504" fmla="*/ 1144808 w 1793182"/>
                    <a:gd name="connsiteY4504" fmla="*/ 71489 h 2168502"/>
                    <a:gd name="connsiteX4505" fmla="*/ 1147948 w 1793182"/>
                    <a:gd name="connsiteY4505" fmla="*/ 70363 h 2168502"/>
                    <a:gd name="connsiteX4506" fmla="*/ 1150383 w 1793182"/>
                    <a:gd name="connsiteY4506" fmla="*/ 69447 h 2168502"/>
                    <a:gd name="connsiteX4507" fmla="*/ 1150667 w 1793182"/>
                    <a:gd name="connsiteY4507" fmla="*/ 69348 h 2168502"/>
                    <a:gd name="connsiteX4508" fmla="*/ 1151051 w 1793182"/>
                    <a:gd name="connsiteY4508" fmla="*/ 69533 h 2168502"/>
                    <a:gd name="connsiteX4509" fmla="*/ 1151520 w 1793182"/>
                    <a:gd name="connsiteY4509" fmla="*/ 69595 h 2168502"/>
                    <a:gd name="connsiteX4510" fmla="*/ 1152497 w 1793182"/>
                    <a:gd name="connsiteY4510" fmla="*/ 69335 h 2168502"/>
                    <a:gd name="connsiteX4511" fmla="*/ 1153066 w 1793182"/>
                    <a:gd name="connsiteY4511" fmla="*/ 69150 h 2168502"/>
                    <a:gd name="connsiteX4512" fmla="*/ 1153473 w 1793182"/>
                    <a:gd name="connsiteY4512" fmla="*/ 69075 h 2168502"/>
                    <a:gd name="connsiteX4513" fmla="*/ 1153882 w 1793182"/>
                    <a:gd name="connsiteY4513" fmla="*/ 68877 h 2168502"/>
                    <a:gd name="connsiteX4514" fmla="*/ 1154735 w 1793182"/>
                    <a:gd name="connsiteY4514" fmla="*/ 68642 h 2168502"/>
                    <a:gd name="connsiteX4515" fmla="*/ 1155303 w 1793182"/>
                    <a:gd name="connsiteY4515" fmla="*/ 68370 h 2168502"/>
                    <a:gd name="connsiteX4516" fmla="*/ 1155909 w 1793182"/>
                    <a:gd name="connsiteY4516" fmla="*/ 68085 h 2168502"/>
                    <a:gd name="connsiteX4517" fmla="*/ 1156514 w 1793182"/>
                    <a:gd name="connsiteY4517" fmla="*/ 67763 h 2168502"/>
                    <a:gd name="connsiteX4518" fmla="*/ 1156799 w 1793182"/>
                    <a:gd name="connsiteY4518" fmla="*/ 67590 h 2168502"/>
                    <a:gd name="connsiteX4519" fmla="*/ 1157293 w 1793182"/>
                    <a:gd name="connsiteY4519" fmla="*/ 67268 h 2168502"/>
                    <a:gd name="connsiteX4520" fmla="*/ 1158258 w 1793182"/>
                    <a:gd name="connsiteY4520" fmla="*/ 66785 h 2168502"/>
                    <a:gd name="connsiteX4521" fmla="*/ 1158480 w 1793182"/>
                    <a:gd name="connsiteY4521" fmla="*/ 66513 h 2168502"/>
                    <a:gd name="connsiteX4522" fmla="*/ 1158579 w 1793182"/>
                    <a:gd name="connsiteY4522" fmla="*/ 66414 h 2168502"/>
                    <a:gd name="connsiteX4523" fmla="*/ 1158876 w 1793182"/>
                    <a:gd name="connsiteY4523" fmla="*/ 65943 h 2168502"/>
                    <a:gd name="connsiteX4524" fmla="*/ 1159111 w 1793182"/>
                    <a:gd name="connsiteY4524" fmla="*/ 65399 h 2168502"/>
                    <a:gd name="connsiteX4525" fmla="*/ 1159753 w 1793182"/>
                    <a:gd name="connsiteY4525" fmla="*/ 63480 h 2168502"/>
                    <a:gd name="connsiteX4526" fmla="*/ 1159926 w 1793182"/>
                    <a:gd name="connsiteY4526" fmla="*/ 62886 h 2168502"/>
                    <a:gd name="connsiteX4527" fmla="*/ 1160223 w 1793182"/>
                    <a:gd name="connsiteY4527" fmla="*/ 62007 h 2168502"/>
                    <a:gd name="connsiteX4528" fmla="*/ 1160445 w 1793182"/>
                    <a:gd name="connsiteY4528" fmla="*/ 61648 h 2168502"/>
                    <a:gd name="connsiteX4529" fmla="*/ 1160817 w 1793182"/>
                    <a:gd name="connsiteY4529" fmla="*/ 61140 h 2168502"/>
                    <a:gd name="connsiteX4530" fmla="*/ 1161175 w 1793182"/>
                    <a:gd name="connsiteY4530" fmla="*/ 60732 h 2168502"/>
                    <a:gd name="connsiteX4531" fmla="*/ 1161632 w 1793182"/>
                    <a:gd name="connsiteY4531" fmla="*/ 60534 h 2168502"/>
                    <a:gd name="connsiteX4532" fmla="*/ 1162671 w 1793182"/>
                    <a:gd name="connsiteY4532" fmla="*/ 60175 h 2168502"/>
                    <a:gd name="connsiteX4533" fmla="*/ 1163091 w 1793182"/>
                    <a:gd name="connsiteY4533" fmla="*/ 59865 h 2168502"/>
                    <a:gd name="connsiteX4534" fmla="*/ 1163561 w 1793182"/>
                    <a:gd name="connsiteY4534" fmla="*/ 59630 h 2168502"/>
                    <a:gd name="connsiteX4535" fmla="*/ 1163957 w 1793182"/>
                    <a:gd name="connsiteY4535" fmla="*/ 59543 h 2168502"/>
                    <a:gd name="connsiteX4536" fmla="*/ 1164451 w 1793182"/>
                    <a:gd name="connsiteY4536" fmla="*/ 59420 h 2168502"/>
                    <a:gd name="connsiteX4537" fmla="*/ 1164599 w 1793182"/>
                    <a:gd name="connsiteY4537" fmla="*/ 59345 h 2168502"/>
                    <a:gd name="connsiteX4538" fmla="*/ 1165193 w 1793182"/>
                    <a:gd name="connsiteY4538" fmla="*/ 59209 h 2168502"/>
                    <a:gd name="connsiteX4539" fmla="*/ 1165737 w 1793182"/>
                    <a:gd name="connsiteY4539" fmla="*/ 59543 h 2168502"/>
                    <a:gd name="connsiteX4540" fmla="*/ 1166182 w 1793182"/>
                    <a:gd name="connsiteY4540" fmla="*/ 60063 h 2168502"/>
                    <a:gd name="connsiteX4541" fmla="*/ 1166429 w 1793182"/>
                    <a:gd name="connsiteY4541" fmla="*/ 60509 h 2168502"/>
                    <a:gd name="connsiteX4542" fmla="*/ 1166886 w 1793182"/>
                    <a:gd name="connsiteY4542" fmla="*/ 61561 h 2168502"/>
                    <a:gd name="connsiteX4543" fmla="*/ 1167133 w 1793182"/>
                    <a:gd name="connsiteY4543" fmla="*/ 61957 h 2168502"/>
                    <a:gd name="connsiteX4544" fmla="*/ 1167541 w 1793182"/>
                    <a:gd name="connsiteY4544" fmla="*/ 62019 h 2168502"/>
                    <a:gd name="connsiteX4545" fmla="*/ 1169940 w 1793182"/>
                    <a:gd name="connsiteY4545" fmla="*/ 60323 h 2168502"/>
                    <a:gd name="connsiteX4546" fmla="*/ 1171992 w 1793182"/>
                    <a:gd name="connsiteY4546" fmla="*/ 59259 h 2168502"/>
                    <a:gd name="connsiteX4547" fmla="*/ 1172944 w 1793182"/>
                    <a:gd name="connsiteY4547" fmla="*/ 58912 h 2168502"/>
                    <a:gd name="connsiteX4548" fmla="*/ 1173587 w 1793182"/>
                    <a:gd name="connsiteY4548" fmla="*/ 58813 h 2168502"/>
                    <a:gd name="connsiteX4549" fmla="*/ 1174143 w 1793182"/>
                    <a:gd name="connsiteY4549" fmla="*/ 58862 h 2168502"/>
                    <a:gd name="connsiteX4550" fmla="*/ 1174637 w 1793182"/>
                    <a:gd name="connsiteY4550" fmla="*/ 59048 h 2168502"/>
                    <a:gd name="connsiteX4551" fmla="*/ 1175268 w 1793182"/>
                    <a:gd name="connsiteY4551" fmla="*/ 59283 h 2168502"/>
                    <a:gd name="connsiteX4552" fmla="*/ 1175750 w 1793182"/>
                    <a:gd name="connsiteY4552" fmla="*/ 59531 h 2168502"/>
                    <a:gd name="connsiteX4553" fmla="*/ 1175985 w 1793182"/>
                    <a:gd name="connsiteY4553" fmla="*/ 59655 h 2168502"/>
                    <a:gd name="connsiteX4554" fmla="*/ 1176182 w 1793182"/>
                    <a:gd name="connsiteY4554" fmla="*/ 59642 h 2168502"/>
                    <a:gd name="connsiteX4555" fmla="*/ 1176677 w 1793182"/>
                    <a:gd name="connsiteY4555" fmla="*/ 59568 h 2168502"/>
                    <a:gd name="connsiteX4556" fmla="*/ 1177196 w 1793182"/>
                    <a:gd name="connsiteY4556" fmla="*/ 59308 h 2168502"/>
                    <a:gd name="connsiteX4557" fmla="*/ 1177827 w 1793182"/>
                    <a:gd name="connsiteY4557" fmla="*/ 58479 h 2168502"/>
                    <a:gd name="connsiteX4558" fmla="*/ 1178432 w 1793182"/>
                    <a:gd name="connsiteY4558" fmla="*/ 57699 h 2168502"/>
                    <a:gd name="connsiteX4559" fmla="*/ 1179248 w 1793182"/>
                    <a:gd name="connsiteY4559" fmla="*/ 56300 h 2168502"/>
                    <a:gd name="connsiteX4560" fmla="*/ 1179582 w 1793182"/>
                    <a:gd name="connsiteY4560" fmla="*/ 55978 h 2168502"/>
                    <a:gd name="connsiteX4561" fmla="*/ 1180151 w 1793182"/>
                    <a:gd name="connsiteY4561" fmla="*/ 55607 h 2168502"/>
                    <a:gd name="connsiteX4562" fmla="*/ 1180596 w 1793182"/>
                    <a:gd name="connsiteY4562" fmla="*/ 55446 h 2168502"/>
                    <a:gd name="connsiteX4563" fmla="*/ 1181572 w 1793182"/>
                    <a:gd name="connsiteY4563" fmla="*/ 55595 h 2168502"/>
                    <a:gd name="connsiteX4564" fmla="*/ 1181844 w 1793182"/>
                    <a:gd name="connsiteY4564" fmla="*/ 55595 h 2168502"/>
                    <a:gd name="connsiteX4565" fmla="*/ 1182153 w 1793182"/>
                    <a:gd name="connsiteY4565" fmla="*/ 55434 h 2168502"/>
                    <a:gd name="connsiteX4566" fmla="*/ 1182339 w 1793182"/>
                    <a:gd name="connsiteY4566" fmla="*/ 55136 h 2168502"/>
                    <a:gd name="connsiteX4567" fmla="*/ 1182598 w 1793182"/>
                    <a:gd name="connsiteY4567" fmla="*/ 54716 h 2168502"/>
                    <a:gd name="connsiteX4568" fmla="*/ 1182821 w 1793182"/>
                    <a:gd name="connsiteY4568" fmla="*/ 54443 h 2168502"/>
                    <a:gd name="connsiteX4569" fmla="*/ 1183006 w 1793182"/>
                    <a:gd name="connsiteY4569" fmla="*/ 54270 h 2168502"/>
                    <a:gd name="connsiteX4570" fmla="*/ 1182895 w 1793182"/>
                    <a:gd name="connsiteY4570" fmla="*/ 53527 h 2168502"/>
                    <a:gd name="connsiteX4571" fmla="*/ 1182475 w 1793182"/>
                    <a:gd name="connsiteY4571" fmla="*/ 53391 h 2168502"/>
                    <a:gd name="connsiteX4572" fmla="*/ 1182339 w 1793182"/>
                    <a:gd name="connsiteY4572" fmla="*/ 53094 h 2168502"/>
                    <a:gd name="connsiteX4573" fmla="*/ 1182796 w 1793182"/>
                    <a:gd name="connsiteY4573" fmla="*/ 52500 h 2168502"/>
                    <a:gd name="connsiteX4574" fmla="*/ 1183365 w 1793182"/>
                    <a:gd name="connsiteY4574" fmla="*/ 51955 h 2168502"/>
                    <a:gd name="connsiteX4575" fmla="*/ 1184032 w 1793182"/>
                    <a:gd name="connsiteY4575" fmla="*/ 51225 h 2168502"/>
                    <a:gd name="connsiteX4576" fmla="*/ 1185083 w 1793182"/>
                    <a:gd name="connsiteY4576" fmla="*/ 50556 h 2168502"/>
                    <a:gd name="connsiteX4577" fmla="*/ 1185454 w 1793182"/>
                    <a:gd name="connsiteY4577" fmla="*/ 50234 h 2168502"/>
                    <a:gd name="connsiteX4578" fmla="*/ 1185738 w 1793182"/>
                    <a:gd name="connsiteY4578" fmla="*/ 49826 h 2168502"/>
                    <a:gd name="connsiteX4579" fmla="*/ 1186010 w 1793182"/>
                    <a:gd name="connsiteY4579" fmla="*/ 49318 h 2168502"/>
                    <a:gd name="connsiteX4580" fmla="*/ 1186245 w 1793182"/>
                    <a:gd name="connsiteY4580" fmla="*/ 48749 h 2168502"/>
                    <a:gd name="connsiteX4581" fmla="*/ 1186381 w 1793182"/>
                    <a:gd name="connsiteY4581" fmla="*/ 47969 h 2168502"/>
                    <a:gd name="connsiteX4582" fmla="*/ 1186431 w 1793182"/>
                    <a:gd name="connsiteY4582" fmla="*/ 47313 h 2168502"/>
                    <a:gd name="connsiteX4583" fmla="*/ 1186282 w 1793182"/>
                    <a:gd name="connsiteY4583" fmla="*/ 46867 h 2168502"/>
                    <a:gd name="connsiteX4584" fmla="*/ 1185949 w 1793182"/>
                    <a:gd name="connsiteY4584" fmla="*/ 46545 h 2168502"/>
                    <a:gd name="connsiteX4585" fmla="*/ 1185578 w 1793182"/>
                    <a:gd name="connsiteY4585" fmla="*/ 46013 h 2168502"/>
                    <a:gd name="connsiteX4586" fmla="*/ 1185355 w 1793182"/>
                    <a:gd name="connsiteY4586" fmla="*/ 45555 h 2168502"/>
                    <a:gd name="connsiteX4587" fmla="*/ 1185479 w 1793182"/>
                    <a:gd name="connsiteY4587" fmla="*/ 44961 h 2168502"/>
                    <a:gd name="connsiteX4588" fmla="*/ 1186171 w 1793182"/>
                    <a:gd name="connsiteY4588" fmla="*/ 44268 h 2168502"/>
                    <a:gd name="connsiteX4589" fmla="*/ 1186678 w 1793182"/>
                    <a:gd name="connsiteY4589" fmla="*/ 43735 h 2168502"/>
                    <a:gd name="connsiteX4590" fmla="*/ 1186975 w 1793182"/>
                    <a:gd name="connsiteY4590" fmla="*/ 43426 h 2168502"/>
                    <a:gd name="connsiteX4591" fmla="*/ 1187222 w 1793182"/>
                    <a:gd name="connsiteY4591" fmla="*/ 43154 h 2168502"/>
                    <a:gd name="connsiteX4592" fmla="*/ 1187481 w 1793182"/>
                    <a:gd name="connsiteY4592" fmla="*/ 42869 h 2168502"/>
                    <a:gd name="connsiteX4593" fmla="*/ 1187654 w 1793182"/>
                    <a:gd name="connsiteY4593" fmla="*/ 42584 h 2168502"/>
                    <a:gd name="connsiteX4594" fmla="*/ 1187914 w 1793182"/>
                    <a:gd name="connsiteY4594" fmla="*/ 41953 h 2168502"/>
                    <a:gd name="connsiteX4595" fmla="*/ 1188260 w 1793182"/>
                    <a:gd name="connsiteY4595" fmla="*/ 40900 h 2168502"/>
                    <a:gd name="connsiteX4596" fmla="*/ 1188507 w 1793182"/>
                    <a:gd name="connsiteY4596" fmla="*/ 40331 h 2168502"/>
                    <a:gd name="connsiteX4597" fmla="*/ 1188816 w 1793182"/>
                    <a:gd name="connsiteY4597" fmla="*/ 39885 h 2168502"/>
                    <a:gd name="connsiteX4598" fmla="*/ 1189125 w 1793182"/>
                    <a:gd name="connsiteY4598" fmla="*/ 39687 h 2168502"/>
                    <a:gd name="connsiteX4599" fmla="*/ 1189422 w 1793182"/>
                    <a:gd name="connsiteY4599" fmla="*/ 39563 h 2168502"/>
                    <a:gd name="connsiteX4600" fmla="*/ 1189768 w 1793182"/>
                    <a:gd name="connsiteY4600" fmla="*/ 39440 h 2168502"/>
                    <a:gd name="connsiteX4601" fmla="*/ 1190461 w 1793182"/>
                    <a:gd name="connsiteY4601" fmla="*/ 39006 h 2168502"/>
                    <a:gd name="connsiteX4602" fmla="*/ 1191054 w 1793182"/>
                    <a:gd name="connsiteY4602" fmla="*/ 38536 h 2168502"/>
                    <a:gd name="connsiteX4603" fmla="*/ 1191277 w 1793182"/>
                    <a:gd name="connsiteY4603" fmla="*/ 38264 h 2168502"/>
                    <a:gd name="connsiteX4604" fmla="*/ 1191412 w 1793182"/>
                    <a:gd name="connsiteY4604" fmla="*/ 37991 h 2168502"/>
                    <a:gd name="connsiteX4605" fmla="*/ 1191437 w 1793182"/>
                    <a:gd name="connsiteY4605" fmla="*/ 37311 h 2168502"/>
                    <a:gd name="connsiteX4606" fmla="*/ 1191487 w 1793182"/>
                    <a:gd name="connsiteY4606" fmla="*/ 36741 h 2168502"/>
                    <a:gd name="connsiteX4607" fmla="*/ 1191499 w 1793182"/>
                    <a:gd name="connsiteY4607" fmla="*/ 36283 h 2168502"/>
                    <a:gd name="connsiteX4608" fmla="*/ 1191301 w 1793182"/>
                    <a:gd name="connsiteY4608" fmla="*/ 35664 h 2168502"/>
                    <a:gd name="connsiteX4609" fmla="*/ 1191005 w 1793182"/>
                    <a:gd name="connsiteY4609" fmla="*/ 34463 h 2168502"/>
                    <a:gd name="connsiteX4610" fmla="*/ 1191005 w 1793182"/>
                    <a:gd name="connsiteY4610" fmla="*/ 34216 h 2168502"/>
                    <a:gd name="connsiteX4611" fmla="*/ 1191313 w 1793182"/>
                    <a:gd name="connsiteY4611" fmla="*/ 34154 h 2168502"/>
                    <a:gd name="connsiteX4612" fmla="*/ 1191746 w 1793182"/>
                    <a:gd name="connsiteY4612" fmla="*/ 34154 h 2168502"/>
                    <a:gd name="connsiteX4613" fmla="*/ 1192612 w 1793182"/>
                    <a:gd name="connsiteY4613" fmla="*/ 33919 h 2168502"/>
                    <a:gd name="connsiteX4614" fmla="*/ 1192896 w 1793182"/>
                    <a:gd name="connsiteY4614" fmla="*/ 33745 h 2168502"/>
                    <a:gd name="connsiteX4615" fmla="*/ 1193761 w 1793182"/>
                    <a:gd name="connsiteY4615" fmla="*/ 32718 h 2168502"/>
                    <a:gd name="connsiteX4616" fmla="*/ 1194009 w 1793182"/>
                    <a:gd name="connsiteY4616" fmla="*/ 32433 h 2168502"/>
                    <a:gd name="connsiteX4617" fmla="*/ 1194416 w 1793182"/>
                    <a:gd name="connsiteY4617" fmla="*/ 31926 h 2168502"/>
                    <a:gd name="connsiteX4618" fmla="*/ 1194960 w 1793182"/>
                    <a:gd name="connsiteY4618" fmla="*/ 31641 h 2168502"/>
                    <a:gd name="connsiteX4619" fmla="*/ 1195838 w 1793182"/>
                    <a:gd name="connsiteY4619" fmla="*/ 31443 h 2168502"/>
                    <a:gd name="connsiteX4620" fmla="*/ 1196197 w 1793182"/>
                    <a:gd name="connsiteY4620" fmla="*/ 31406 h 2168502"/>
                    <a:gd name="connsiteX4621" fmla="*/ 1196778 w 1793182"/>
                    <a:gd name="connsiteY4621" fmla="*/ 31270 h 2168502"/>
                    <a:gd name="connsiteX4622" fmla="*/ 1196926 w 1793182"/>
                    <a:gd name="connsiteY4622" fmla="*/ 31171 h 2168502"/>
                    <a:gd name="connsiteX4623" fmla="*/ 1197284 w 1793182"/>
                    <a:gd name="connsiteY4623" fmla="*/ 30935 h 2168502"/>
                    <a:gd name="connsiteX4624" fmla="*/ 1197445 w 1793182"/>
                    <a:gd name="connsiteY4624" fmla="*/ 30675 h 2168502"/>
                    <a:gd name="connsiteX4625" fmla="*/ 1197766 w 1793182"/>
                    <a:gd name="connsiteY4625" fmla="*/ 30205 h 2168502"/>
                    <a:gd name="connsiteX4626" fmla="*/ 1198360 w 1793182"/>
                    <a:gd name="connsiteY4626" fmla="*/ 29722 h 2168502"/>
                    <a:gd name="connsiteX4627" fmla="*/ 1198990 w 1793182"/>
                    <a:gd name="connsiteY4627" fmla="*/ 29252 h 2168502"/>
                    <a:gd name="connsiteX4628" fmla="*/ 1199423 w 1793182"/>
                    <a:gd name="connsiteY4628" fmla="*/ 28843 h 2168502"/>
                    <a:gd name="connsiteX4629" fmla="*/ 1200041 w 1793182"/>
                    <a:gd name="connsiteY4629" fmla="*/ 28373 h 2168502"/>
                    <a:gd name="connsiteX4630" fmla="*/ 1200400 w 1793182"/>
                    <a:gd name="connsiteY4630" fmla="*/ 27977 h 2168502"/>
                    <a:gd name="connsiteX4631" fmla="*/ 1200684 w 1793182"/>
                    <a:gd name="connsiteY4631" fmla="*/ 27445 h 2168502"/>
                    <a:gd name="connsiteX4632" fmla="*/ 1201166 w 1793182"/>
                    <a:gd name="connsiteY4632" fmla="*/ 26739 h 2168502"/>
                    <a:gd name="connsiteX4633" fmla="*/ 1201512 w 1793182"/>
                    <a:gd name="connsiteY4633" fmla="*/ 26268 h 2168502"/>
                    <a:gd name="connsiteX4634" fmla="*/ 1202254 w 1793182"/>
                    <a:gd name="connsiteY4634" fmla="*/ 24647 h 2168502"/>
                    <a:gd name="connsiteX4635" fmla="*/ 1202390 w 1793182"/>
                    <a:gd name="connsiteY4635" fmla="*/ 23904 h 2168502"/>
                    <a:gd name="connsiteX4636" fmla="*/ 1202501 w 1793182"/>
                    <a:gd name="connsiteY4636" fmla="*/ 23062 h 2168502"/>
                    <a:gd name="connsiteX4637" fmla="*/ 1202600 w 1793182"/>
                    <a:gd name="connsiteY4637" fmla="*/ 22282 h 2168502"/>
                    <a:gd name="connsiteX4638" fmla="*/ 1202575 w 1793182"/>
                    <a:gd name="connsiteY4638" fmla="*/ 21738 h 2168502"/>
                    <a:gd name="connsiteX4639" fmla="*/ 1202501 w 1793182"/>
                    <a:gd name="connsiteY4639" fmla="*/ 21614 h 2168502"/>
                    <a:gd name="connsiteX4640" fmla="*/ 1202081 w 1793182"/>
                    <a:gd name="connsiteY4640" fmla="*/ 21527 h 2168502"/>
                    <a:gd name="connsiteX4641" fmla="*/ 1201525 w 1793182"/>
                    <a:gd name="connsiteY4641" fmla="*/ 21639 h 2168502"/>
                    <a:gd name="connsiteX4642" fmla="*/ 1200733 w 1793182"/>
                    <a:gd name="connsiteY4642" fmla="*/ 21824 h 2168502"/>
                    <a:gd name="connsiteX4643" fmla="*/ 1200152 w 1793182"/>
                    <a:gd name="connsiteY4643" fmla="*/ 21862 h 2168502"/>
                    <a:gd name="connsiteX4644" fmla="*/ 1199769 w 1793182"/>
                    <a:gd name="connsiteY4644" fmla="*/ 21886 h 2168502"/>
                    <a:gd name="connsiteX4645" fmla="*/ 1199213 w 1793182"/>
                    <a:gd name="connsiteY4645" fmla="*/ 21738 h 2168502"/>
                    <a:gd name="connsiteX4646" fmla="*/ 1199188 w 1793182"/>
                    <a:gd name="connsiteY4646" fmla="*/ 21453 h 2168502"/>
                    <a:gd name="connsiteX4647" fmla="*/ 1199819 w 1793182"/>
                    <a:gd name="connsiteY4647" fmla="*/ 20933 h 2168502"/>
                    <a:gd name="connsiteX4648" fmla="*/ 1200338 w 1793182"/>
                    <a:gd name="connsiteY4648" fmla="*/ 20339 h 2168502"/>
                    <a:gd name="connsiteX4649" fmla="*/ 1200338 w 1793182"/>
                    <a:gd name="connsiteY4649" fmla="*/ 19968 h 2168502"/>
                    <a:gd name="connsiteX4650" fmla="*/ 1200338 w 1793182"/>
                    <a:gd name="connsiteY4650" fmla="*/ 19695 h 2168502"/>
                    <a:gd name="connsiteX4651" fmla="*/ 1200499 w 1793182"/>
                    <a:gd name="connsiteY4651" fmla="*/ 19225 h 2168502"/>
                    <a:gd name="connsiteX4652" fmla="*/ 1200869 w 1793182"/>
                    <a:gd name="connsiteY4652" fmla="*/ 19200 h 2168502"/>
                    <a:gd name="connsiteX4653" fmla="*/ 1201450 w 1793182"/>
                    <a:gd name="connsiteY4653" fmla="*/ 19311 h 2168502"/>
                    <a:gd name="connsiteX4654" fmla="*/ 1201982 w 1793182"/>
                    <a:gd name="connsiteY4654" fmla="*/ 19311 h 2168502"/>
                    <a:gd name="connsiteX4655" fmla="*/ 1202489 w 1793182"/>
                    <a:gd name="connsiteY4655" fmla="*/ 19188 h 2168502"/>
                    <a:gd name="connsiteX4656" fmla="*/ 1203045 w 1793182"/>
                    <a:gd name="connsiteY4656" fmla="*/ 18655 h 2168502"/>
                    <a:gd name="connsiteX4657" fmla="*/ 1203391 w 1793182"/>
                    <a:gd name="connsiteY4657" fmla="*/ 18309 h 2168502"/>
                    <a:gd name="connsiteX4658" fmla="*/ 1203750 w 1793182"/>
                    <a:gd name="connsiteY4658" fmla="*/ 17776 h 2168502"/>
                    <a:gd name="connsiteX4659" fmla="*/ 1204084 w 1793182"/>
                    <a:gd name="connsiteY4659" fmla="*/ 17034 h 2168502"/>
                    <a:gd name="connsiteX4660" fmla="*/ 1204368 w 1793182"/>
                    <a:gd name="connsiteY4660" fmla="*/ 16477 h 2168502"/>
                    <a:gd name="connsiteX4661" fmla="*/ 1204492 w 1793182"/>
                    <a:gd name="connsiteY4661" fmla="*/ 16105 h 2168502"/>
                    <a:gd name="connsiteX4662" fmla="*/ 1204590 w 1793182"/>
                    <a:gd name="connsiteY4662" fmla="*/ 15820 h 2168502"/>
                    <a:gd name="connsiteX4663" fmla="*/ 1204850 w 1793182"/>
                    <a:gd name="connsiteY4663" fmla="*/ 15400 h 2168502"/>
                    <a:gd name="connsiteX4664" fmla="*/ 1205851 w 1793182"/>
                    <a:gd name="connsiteY4664" fmla="*/ 14905 h 2168502"/>
                    <a:gd name="connsiteX4665" fmla="*/ 1206210 w 1793182"/>
                    <a:gd name="connsiteY4665" fmla="*/ 14805 h 2168502"/>
                    <a:gd name="connsiteX4666" fmla="*/ 1207199 w 1793182"/>
                    <a:gd name="connsiteY4666" fmla="*/ 14583 h 2168502"/>
                    <a:gd name="connsiteX4667" fmla="*/ 1207570 w 1793182"/>
                    <a:gd name="connsiteY4667" fmla="*/ 14533 h 2168502"/>
                    <a:gd name="connsiteX4668" fmla="*/ 1208015 w 1793182"/>
                    <a:gd name="connsiteY4668" fmla="*/ 14607 h 2168502"/>
                    <a:gd name="connsiteX4669" fmla="*/ 1208175 w 1793182"/>
                    <a:gd name="connsiteY4669" fmla="*/ 14706 h 2168502"/>
                    <a:gd name="connsiteX4670" fmla="*/ 1208398 w 1793182"/>
                    <a:gd name="connsiteY4670" fmla="*/ 15053 h 2168502"/>
                    <a:gd name="connsiteX4671" fmla="*/ 1208571 w 1793182"/>
                    <a:gd name="connsiteY4671" fmla="*/ 15486 h 2168502"/>
                    <a:gd name="connsiteX4672" fmla="*/ 1208855 w 1793182"/>
                    <a:gd name="connsiteY4672" fmla="*/ 15820 h 2168502"/>
                    <a:gd name="connsiteX4673" fmla="*/ 1209276 w 1793182"/>
                    <a:gd name="connsiteY4673" fmla="*/ 16056 h 2168502"/>
                    <a:gd name="connsiteX4674" fmla="*/ 1209572 w 1793182"/>
                    <a:gd name="connsiteY4674" fmla="*/ 16241 h 2168502"/>
                    <a:gd name="connsiteX4675" fmla="*/ 1210116 w 1793182"/>
                    <a:gd name="connsiteY4675" fmla="*/ 16897 h 2168502"/>
                    <a:gd name="connsiteX4676" fmla="*/ 1210697 w 1793182"/>
                    <a:gd name="connsiteY4676" fmla="*/ 17232 h 2168502"/>
                    <a:gd name="connsiteX4677" fmla="*/ 1211006 w 1793182"/>
                    <a:gd name="connsiteY4677" fmla="*/ 17554 h 2168502"/>
                    <a:gd name="connsiteX4678" fmla="*/ 1211204 w 1793182"/>
                    <a:gd name="connsiteY4678" fmla="*/ 17900 h 2168502"/>
                    <a:gd name="connsiteX4679" fmla="*/ 1211155 w 1793182"/>
                    <a:gd name="connsiteY4679" fmla="*/ 18160 h 2168502"/>
                    <a:gd name="connsiteX4680" fmla="*/ 1211080 w 1793182"/>
                    <a:gd name="connsiteY4680" fmla="*/ 18507 h 2168502"/>
                    <a:gd name="connsiteX4681" fmla="*/ 1211179 w 1793182"/>
                    <a:gd name="connsiteY4681" fmla="*/ 19027 h 2168502"/>
                    <a:gd name="connsiteX4682" fmla="*/ 1212069 w 1793182"/>
                    <a:gd name="connsiteY4682" fmla="*/ 19683 h 2168502"/>
                    <a:gd name="connsiteX4683" fmla="*/ 1212168 w 1793182"/>
                    <a:gd name="connsiteY4683" fmla="*/ 20066 h 2168502"/>
                    <a:gd name="connsiteX4684" fmla="*/ 1211971 w 1793182"/>
                    <a:gd name="connsiteY4684" fmla="*/ 20351 h 2168502"/>
                    <a:gd name="connsiteX4685" fmla="*/ 1211587 w 1793182"/>
                    <a:gd name="connsiteY4685" fmla="*/ 20624 h 2168502"/>
                    <a:gd name="connsiteX4686" fmla="*/ 1211587 w 1793182"/>
                    <a:gd name="connsiteY4686" fmla="*/ 21205 h 2168502"/>
                    <a:gd name="connsiteX4687" fmla="*/ 1212020 w 1793182"/>
                    <a:gd name="connsiteY4687" fmla="*/ 21552 h 2168502"/>
                    <a:gd name="connsiteX4688" fmla="*/ 1212539 w 1793182"/>
                    <a:gd name="connsiteY4688" fmla="*/ 21688 h 2168502"/>
                    <a:gd name="connsiteX4689" fmla="*/ 1212972 w 1793182"/>
                    <a:gd name="connsiteY4689" fmla="*/ 21663 h 2168502"/>
                    <a:gd name="connsiteX4690" fmla="*/ 1213479 w 1793182"/>
                    <a:gd name="connsiteY4690" fmla="*/ 21639 h 2168502"/>
                    <a:gd name="connsiteX4691" fmla="*/ 1213775 w 1793182"/>
                    <a:gd name="connsiteY4691" fmla="*/ 21540 h 2168502"/>
                    <a:gd name="connsiteX4692" fmla="*/ 1213936 w 1793182"/>
                    <a:gd name="connsiteY4692" fmla="*/ 21304 h 2168502"/>
                    <a:gd name="connsiteX4693" fmla="*/ 1213775 w 1793182"/>
                    <a:gd name="connsiteY4693" fmla="*/ 20760 h 2168502"/>
                    <a:gd name="connsiteX4694" fmla="*/ 1213528 w 1793182"/>
                    <a:gd name="connsiteY4694" fmla="*/ 20029 h 2168502"/>
                    <a:gd name="connsiteX4695" fmla="*/ 1213627 w 1793182"/>
                    <a:gd name="connsiteY4695" fmla="*/ 19497 h 2168502"/>
                    <a:gd name="connsiteX4696" fmla="*/ 1213788 w 1793182"/>
                    <a:gd name="connsiteY4696" fmla="*/ 19188 h 2168502"/>
                    <a:gd name="connsiteX4697" fmla="*/ 1214023 w 1793182"/>
                    <a:gd name="connsiteY4697" fmla="*/ 19002 h 2168502"/>
                    <a:gd name="connsiteX4698" fmla="*/ 1214344 w 1793182"/>
                    <a:gd name="connsiteY4698" fmla="*/ 18829 h 2168502"/>
                    <a:gd name="connsiteX4699" fmla="*/ 1214839 w 1793182"/>
                    <a:gd name="connsiteY4699" fmla="*/ 18643 h 2168502"/>
                    <a:gd name="connsiteX4700" fmla="*/ 1215333 w 1793182"/>
                    <a:gd name="connsiteY4700" fmla="*/ 18445 h 2168502"/>
                    <a:gd name="connsiteX4701" fmla="*/ 1215765 w 1793182"/>
                    <a:gd name="connsiteY4701" fmla="*/ 18197 h 2168502"/>
                    <a:gd name="connsiteX4702" fmla="*/ 1216050 w 1793182"/>
                    <a:gd name="connsiteY4702" fmla="*/ 17863 h 2168502"/>
                    <a:gd name="connsiteX4703" fmla="*/ 1216211 w 1793182"/>
                    <a:gd name="connsiteY4703" fmla="*/ 17591 h 2168502"/>
                    <a:gd name="connsiteX4704" fmla="*/ 1216408 w 1793182"/>
                    <a:gd name="connsiteY4704" fmla="*/ 17331 h 2168502"/>
                    <a:gd name="connsiteX4705" fmla="*/ 1216841 w 1793182"/>
                    <a:gd name="connsiteY4705" fmla="*/ 16959 h 2168502"/>
                    <a:gd name="connsiteX4706" fmla="*/ 1217261 w 1793182"/>
                    <a:gd name="connsiteY4706" fmla="*/ 16625 h 2168502"/>
                    <a:gd name="connsiteX4707" fmla="*/ 1217620 w 1793182"/>
                    <a:gd name="connsiteY4707" fmla="*/ 16278 h 2168502"/>
                    <a:gd name="connsiteX4708" fmla="*/ 1217867 w 1793182"/>
                    <a:gd name="connsiteY4708" fmla="*/ 15820 h 2168502"/>
                    <a:gd name="connsiteX4709" fmla="*/ 1218201 w 1793182"/>
                    <a:gd name="connsiteY4709" fmla="*/ 15375 h 2168502"/>
                    <a:gd name="connsiteX4710" fmla="*/ 1218473 w 1793182"/>
                    <a:gd name="connsiteY4710" fmla="*/ 15177 h 2168502"/>
                    <a:gd name="connsiteX4711" fmla="*/ 1218720 w 1793182"/>
                    <a:gd name="connsiteY4711" fmla="*/ 14966 h 2168502"/>
                    <a:gd name="connsiteX4712" fmla="*/ 1218831 w 1793182"/>
                    <a:gd name="connsiteY4712" fmla="*/ 14694 h 2168502"/>
                    <a:gd name="connsiteX4713" fmla="*/ 1218782 w 1793182"/>
                    <a:gd name="connsiteY4713" fmla="*/ 14385 h 2168502"/>
                    <a:gd name="connsiteX4714" fmla="*/ 1218831 w 1793182"/>
                    <a:gd name="connsiteY4714" fmla="*/ 13753 h 2168502"/>
                    <a:gd name="connsiteX4715" fmla="*/ 1219103 w 1793182"/>
                    <a:gd name="connsiteY4715" fmla="*/ 13320 h 2168502"/>
                    <a:gd name="connsiteX4716" fmla="*/ 1219252 w 1793182"/>
                    <a:gd name="connsiteY4716" fmla="*/ 12874 h 2168502"/>
                    <a:gd name="connsiteX4717" fmla="*/ 1219338 w 1793182"/>
                    <a:gd name="connsiteY4717" fmla="*/ 12528 h 2168502"/>
                    <a:gd name="connsiteX4718" fmla="*/ 1219623 w 1793182"/>
                    <a:gd name="connsiteY4718" fmla="*/ 12144 h 2168502"/>
                    <a:gd name="connsiteX4719" fmla="*/ 1219734 w 1793182"/>
                    <a:gd name="connsiteY4719" fmla="*/ 11933 h 2168502"/>
                    <a:gd name="connsiteX4720" fmla="*/ 1220179 w 1793182"/>
                    <a:gd name="connsiteY4720" fmla="*/ 11698 h 2168502"/>
                    <a:gd name="connsiteX4721" fmla="*/ 1220636 w 1793182"/>
                    <a:gd name="connsiteY4721" fmla="*/ 11426 h 2168502"/>
                    <a:gd name="connsiteX4722" fmla="*/ 1220958 w 1793182"/>
                    <a:gd name="connsiteY4722" fmla="*/ 11203 h 2168502"/>
                    <a:gd name="connsiteX4723" fmla="*/ 1221292 w 1793182"/>
                    <a:gd name="connsiteY4723" fmla="*/ 10844 h 2168502"/>
                    <a:gd name="connsiteX4724" fmla="*/ 1221625 w 1793182"/>
                    <a:gd name="connsiteY4724" fmla="*/ 10436 h 2168502"/>
                    <a:gd name="connsiteX4725" fmla="*/ 1221873 w 1793182"/>
                    <a:gd name="connsiteY4725" fmla="*/ 10163 h 2168502"/>
                    <a:gd name="connsiteX4726" fmla="*/ 1222218 w 1793182"/>
                    <a:gd name="connsiteY4726" fmla="*/ 9879 h 2168502"/>
                    <a:gd name="connsiteX4727" fmla="*/ 1222478 w 1793182"/>
                    <a:gd name="connsiteY4727" fmla="*/ 9656 h 2168502"/>
                    <a:gd name="connsiteX4728" fmla="*/ 1222726 w 1793182"/>
                    <a:gd name="connsiteY4728" fmla="*/ 9371 h 2168502"/>
                    <a:gd name="connsiteX4729" fmla="*/ 1222874 w 1793182"/>
                    <a:gd name="connsiteY4729" fmla="*/ 9136 h 2168502"/>
                    <a:gd name="connsiteX4730" fmla="*/ 1223035 w 1793182"/>
                    <a:gd name="connsiteY4730" fmla="*/ 8802 h 2168502"/>
                    <a:gd name="connsiteX4731" fmla="*/ 1223331 w 1793182"/>
                    <a:gd name="connsiteY4731" fmla="*/ 8443 h 2168502"/>
                    <a:gd name="connsiteX4732" fmla="*/ 1223566 w 1793182"/>
                    <a:gd name="connsiteY4732" fmla="*/ 8244 h 2168502"/>
                    <a:gd name="connsiteX4733" fmla="*/ 1223851 w 1793182"/>
                    <a:gd name="connsiteY4733" fmla="*/ 8059 h 2168502"/>
                    <a:gd name="connsiteX4734" fmla="*/ 1224184 w 1793182"/>
                    <a:gd name="connsiteY4734" fmla="*/ 7811 h 2168502"/>
                    <a:gd name="connsiteX4735" fmla="*/ 1224493 w 1793182"/>
                    <a:gd name="connsiteY4735" fmla="*/ 7502 h 2168502"/>
                    <a:gd name="connsiteX4736" fmla="*/ 1224642 w 1793182"/>
                    <a:gd name="connsiteY4736" fmla="*/ 7242 h 2168502"/>
                    <a:gd name="connsiteX4737" fmla="*/ 1224777 w 1793182"/>
                    <a:gd name="connsiteY4737" fmla="*/ 6883 h 2168502"/>
                    <a:gd name="connsiteX4738" fmla="*/ 1225136 w 1793182"/>
                    <a:gd name="connsiteY4738" fmla="*/ 6412 h 2168502"/>
                    <a:gd name="connsiteX4739" fmla="*/ 1225495 w 1793182"/>
                    <a:gd name="connsiteY4739" fmla="*/ 6165 h 2168502"/>
                    <a:gd name="connsiteX4740" fmla="*/ 1225705 w 1793182"/>
                    <a:gd name="connsiteY4740" fmla="*/ 5917 h 2168502"/>
                    <a:gd name="connsiteX4741" fmla="*/ 1225939 w 1793182"/>
                    <a:gd name="connsiteY4741" fmla="*/ 5719 h 2168502"/>
                    <a:gd name="connsiteX4742" fmla="*/ 1226088 w 1793182"/>
                    <a:gd name="connsiteY4742" fmla="*/ 5534 h 2168502"/>
                    <a:gd name="connsiteX4743" fmla="*/ 1225729 w 1793182"/>
                    <a:gd name="connsiteY4743" fmla="*/ 4952 h 2168502"/>
                    <a:gd name="connsiteX4744" fmla="*/ 1226051 w 1793182"/>
                    <a:gd name="connsiteY4744" fmla="*/ 4778 h 2168502"/>
                    <a:gd name="connsiteX4745" fmla="*/ 1227027 w 1793182"/>
                    <a:gd name="connsiteY4745" fmla="*/ 3838 h 2168502"/>
                    <a:gd name="connsiteX4746" fmla="*/ 1227126 w 1793182"/>
                    <a:gd name="connsiteY4746" fmla="*/ 3627 h 2168502"/>
                    <a:gd name="connsiteX4747" fmla="*/ 1227373 w 1793182"/>
                    <a:gd name="connsiteY4747" fmla="*/ 3305 h 2168502"/>
                    <a:gd name="connsiteX4748" fmla="*/ 1227522 w 1793182"/>
                    <a:gd name="connsiteY4748" fmla="*/ 2736 h 2168502"/>
                    <a:gd name="connsiteX4749" fmla="*/ 1227967 w 1793182"/>
                    <a:gd name="connsiteY4749" fmla="*/ 2241 h 2168502"/>
                    <a:gd name="connsiteX4750" fmla="*/ 1227942 w 1793182"/>
                    <a:gd name="connsiteY4750" fmla="*/ 1857 h 2168502"/>
                    <a:gd name="connsiteX4751" fmla="*/ 1227930 w 1793182"/>
                    <a:gd name="connsiteY4751" fmla="*/ 1386 h 2168502"/>
                    <a:gd name="connsiteX4752" fmla="*/ 1228029 w 1793182"/>
                    <a:gd name="connsiteY4752" fmla="*/ 842 h 2168502"/>
                    <a:gd name="connsiteX4753" fmla="*/ 1228066 w 1793182"/>
                    <a:gd name="connsiteY4753" fmla="*/ 570 h 2168502"/>
                    <a:gd name="connsiteX4754" fmla="*/ 1228449 w 1793182"/>
                    <a:gd name="connsiteY4754" fmla="*/ 693 h 2168502"/>
                    <a:gd name="connsiteX4755" fmla="*/ 1228857 w 1793182"/>
                    <a:gd name="connsiteY4755" fmla="*/ 817 h 2168502"/>
                    <a:gd name="connsiteX4756" fmla="*/ 1229104 w 1793182"/>
                    <a:gd name="connsiteY4756" fmla="*/ 941 h 2168502"/>
                    <a:gd name="connsiteX4757" fmla="*/ 1229500 w 1793182"/>
                    <a:gd name="connsiteY4757" fmla="*/ 1077 h 2168502"/>
                    <a:gd name="connsiteX4758" fmla="*/ 1230056 w 1793182"/>
                    <a:gd name="connsiteY4758" fmla="*/ 941 h 2168502"/>
                    <a:gd name="connsiteX4759" fmla="*/ 1230476 w 1793182"/>
                    <a:gd name="connsiteY4759" fmla="*/ 668 h 2168502"/>
                    <a:gd name="connsiteX4760" fmla="*/ 1231317 w 1793182"/>
                    <a:gd name="connsiteY4760" fmla="*/ 310 h 2168502"/>
                    <a:gd name="connsiteX4761" fmla="*/ 1232120 w 1793182"/>
                    <a:gd name="connsiteY4761" fmla="*/ 74 h 2168502"/>
                    <a:gd name="connsiteX4762" fmla="*/ 1232529 w 1793182"/>
                    <a:gd name="connsiteY4762" fmla="*/ 50 h 2168502"/>
                    <a:gd name="connsiteX4763" fmla="*/ 1232949 w 1793182"/>
                    <a:gd name="connsiteY4763" fmla="*/ 50 h 2168502"/>
                    <a:gd name="connsiteX4764" fmla="*/ 1233592 w 1793182"/>
                    <a:gd name="connsiteY4764" fmla="*/ 25 h 2168502"/>
                    <a:gd name="connsiteX4765" fmla="*/ 1234222 w 1793182"/>
                    <a:gd name="connsiteY4765" fmla="*/ 0 h 2168502"/>
                    <a:gd name="connsiteX4766" fmla="*/ 1234692 w 1793182"/>
                    <a:gd name="connsiteY4766" fmla="*/ 0 h 2168502"/>
                    <a:gd name="connsiteX4767" fmla="*/ 1235063 w 1793182"/>
                    <a:gd name="connsiteY4767" fmla="*/ 87 h 2168502"/>
                    <a:gd name="connsiteX4768" fmla="*/ 1235360 w 1793182"/>
                    <a:gd name="connsiteY4768" fmla="*/ 136 h 2168502"/>
                    <a:gd name="connsiteX4769" fmla="*/ 1235669 w 1793182"/>
                    <a:gd name="connsiteY4769" fmla="*/ 211 h 2168502"/>
                    <a:gd name="connsiteX4770" fmla="*/ 1236027 w 1793182"/>
                    <a:gd name="connsiteY4770" fmla="*/ 235 h 2168502"/>
                    <a:gd name="connsiteX4771" fmla="*/ 1236435 w 1793182"/>
                    <a:gd name="connsiteY4771" fmla="*/ 310 h 2168502"/>
                    <a:gd name="connsiteX4772" fmla="*/ 1236645 w 1793182"/>
                    <a:gd name="connsiteY4772" fmla="*/ 396 h 216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Lst>
                  <a:rect l="l" t="t" r="r" b="b"/>
                  <a:pathLst>
                    <a:path w="1793182" h="2168502">
                      <a:moveTo>
                        <a:pt x="1236645" y="396"/>
                      </a:moveTo>
                      <a:lnTo>
                        <a:pt x="1237065" y="446"/>
                      </a:lnTo>
                      <a:lnTo>
                        <a:pt x="1237337" y="359"/>
                      </a:lnTo>
                      <a:lnTo>
                        <a:pt x="1237659" y="285"/>
                      </a:lnTo>
                      <a:lnTo>
                        <a:pt x="1238363" y="285"/>
                      </a:lnTo>
                      <a:lnTo>
                        <a:pt x="1239723" y="248"/>
                      </a:lnTo>
                      <a:lnTo>
                        <a:pt x="1239933" y="211"/>
                      </a:lnTo>
                      <a:lnTo>
                        <a:pt x="1240514" y="2426"/>
                      </a:lnTo>
                      <a:lnTo>
                        <a:pt x="1241231" y="5905"/>
                      </a:lnTo>
                      <a:lnTo>
                        <a:pt x="1242294" y="8133"/>
                      </a:lnTo>
                      <a:lnTo>
                        <a:pt x="1242826" y="9247"/>
                      </a:lnTo>
                      <a:lnTo>
                        <a:pt x="1245014" y="13827"/>
                      </a:lnTo>
                      <a:lnTo>
                        <a:pt x="1245237" y="14570"/>
                      </a:lnTo>
                      <a:lnTo>
                        <a:pt x="1246016" y="17318"/>
                      </a:lnTo>
                      <a:lnTo>
                        <a:pt x="1247832" y="23025"/>
                      </a:lnTo>
                      <a:lnTo>
                        <a:pt x="1248154" y="23421"/>
                      </a:lnTo>
                      <a:lnTo>
                        <a:pt x="1249094" y="24634"/>
                      </a:lnTo>
                      <a:lnTo>
                        <a:pt x="1251072" y="26999"/>
                      </a:lnTo>
                      <a:lnTo>
                        <a:pt x="1254866" y="31666"/>
                      </a:lnTo>
                      <a:lnTo>
                        <a:pt x="1255905" y="33560"/>
                      </a:lnTo>
                      <a:lnTo>
                        <a:pt x="1257005" y="35578"/>
                      </a:lnTo>
                      <a:lnTo>
                        <a:pt x="1258093" y="37001"/>
                      </a:lnTo>
                      <a:lnTo>
                        <a:pt x="1258340" y="37335"/>
                      </a:lnTo>
                      <a:lnTo>
                        <a:pt x="1259391" y="38734"/>
                      </a:lnTo>
                      <a:lnTo>
                        <a:pt x="1260343" y="40839"/>
                      </a:lnTo>
                      <a:lnTo>
                        <a:pt x="1261122" y="42547"/>
                      </a:lnTo>
                      <a:lnTo>
                        <a:pt x="1261690" y="46843"/>
                      </a:lnTo>
                      <a:lnTo>
                        <a:pt x="1261443" y="50470"/>
                      </a:lnTo>
                      <a:lnTo>
                        <a:pt x="1260899" y="53639"/>
                      </a:lnTo>
                      <a:lnTo>
                        <a:pt x="1260875" y="53800"/>
                      </a:lnTo>
                      <a:lnTo>
                        <a:pt x="1260701" y="54357"/>
                      </a:lnTo>
                      <a:lnTo>
                        <a:pt x="1260516" y="54963"/>
                      </a:lnTo>
                      <a:lnTo>
                        <a:pt x="1259515" y="58330"/>
                      </a:lnTo>
                      <a:lnTo>
                        <a:pt x="1258736" y="60868"/>
                      </a:lnTo>
                      <a:lnTo>
                        <a:pt x="1258266" y="62774"/>
                      </a:lnTo>
                      <a:lnTo>
                        <a:pt x="1257908" y="64198"/>
                      </a:lnTo>
                      <a:lnTo>
                        <a:pt x="1257772" y="65102"/>
                      </a:lnTo>
                      <a:lnTo>
                        <a:pt x="1257673" y="65758"/>
                      </a:lnTo>
                      <a:lnTo>
                        <a:pt x="1257648" y="65906"/>
                      </a:lnTo>
                      <a:lnTo>
                        <a:pt x="1257525" y="66686"/>
                      </a:lnTo>
                      <a:lnTo>
                        <a:pt x="1257339" y="67825"/>
                      </a:lnTo>
                      <a:lnTo>
                        <a:pt x="1256548" y="70313"/>
                      </a:lnTo>
                      <a:lnTo>
                        <a:pt x="1256276" y="71167"/>
                      </a:lnTo>
                      <a:lnTo>
                        <a:pt x="1255942" y="74980"/>
                      </a:lnTo>
                      <a:lnTo>
                        <a:pt x="1256103" y="78805"/>
                      </a:lnTo>
                      <a:lnTo>
                        <a:pt x="1257166" y="81677"/>
                      </a:lnTo>
                      <a:lnTo>
                        <a:pt x="1257586" y="82804"/>
                      </a:lnTo>
                      <a:lnTo>
                        <a:pt x="1259354" y="85799"/>
                      </a:lnTo>
                      <a:lnTo>
                        <a:pt x="1260405" y="87557"/>
                      </a:lnTo>
                      <a:lnTo>
                        <a:pt x="1260949" y="88498"/>
                      </a:lnTo>
                      <a:lnTo>
                        <a:pt x="1263743" y="93202"/>
                      </a:lnTo>
                      <a:lnTo>
                        <a:pt x="1263804" y="93412"/>
                      </a:lnTo>
                      <a:lnTo>
                        <a:pt x="1264534" y="95765"/>
                      </a:lnTo>
                      <a:lnTo>
                        <a:pt x="1265152" y="97795"/>
                      </a:lnTo>
                      <a:lnTo>
                        <a:pt x="1265807" y="101892"/>
                      </a:lnTo>
                      <a:lnTo>
                        <a:pt x="1265708" y="106212"/>
                      </a:lnTo>
                      <a:lnTo>
                        <a:pt x="1265634" y="109815"/>
                      </a:lnTo>
                      <a:lnTo>
                        <a:pt x="1265065" y="113528"/>
                      </a:lnTo>
                      <a:lnTo>
                        <a:pt x="1264620" y="114420"/>
                      </a:lnTo>
                      <a:lnTo>
                        <a:pt x="1264596" y="114457"/>
                      </a:lnTo>
                      <a:lnTo>
                        <a:pt x="1264484" y="114667"/>
                      </a:lnTo>
                      <a:lnTo>
                        <a:pt x="1263928" y="115732"/>
                      </a:lnTo>
                      <a:lnTo>
                        <a:pt x="1263582" y="116400"/>
                      </a:lnTo>
                      <a:lnTo>
                        <a:pt x="1260541" y="118975"/>
                      </a:lnTo>
                      <a:lnTo>
                        <a:pt x="1258662" y="121080"/>
                      </a:lnTo>
                      <a:lnTo>
                        <a:pt x="1258241" y="121550"/>
                      </a:lnTo>
                      <a:lnTo>
                        <a:pt x="1258106" y="123060"/>
                      </a:lnTo>
                      <a:lnTo>
                        <a:pt x="1258056" y="123555"/>
                      </a:lnTo>
                      <a:lnTo>
                        <a:pt x="1257908" y="125177"/>
                      </a:lnTo>
                      <a:lnTo>
                        <a:pt x="1258897" y="128804"/>
                      </a:lnTo>
                      <a:lnTo>
                        <a:pt x="1257586" y="131837"/>
                      </a:lnTo>
                      <a:lnTo>
                        <a:pt x="1256758" y="135377"/>
                      </a:lnTo>
                      <a:lnTo>
                        <a:pt x="1262840" y="138621"/>
                      </a:lnTo>
                      <a:lnTo>
                        <a:pt x="1263965" y="139735"/>
                      </a:lnTo>
                      <a:lnTo>
                        <a:pt x="1265560" y="141295"/>
                      </a:lnTo>
                      <a:lnTo>
                        <a:pt x="1266709" y="145404"/>
                      </a:lnTo>
                      <a:lnTo>
                        <a:pt x="1267871" y="146940"/>
                      </a:lnTo>
                      <a:lnTo>
                        <a:pt x="1269083" y="148549"/>
                      </a:lnTo>
                      <a:lnTo>
                        <a:pt x="1271803" y="150938"/>
                      </a:lnTo>
                      <a:lnTo>
                        <a:pt x="1273941" y="154367"/>
                      </a:lnTo>
                      <a:lnTo>
                        <a:pt x="1272866" y="157709"/>
                      </a:lnTo>
                      <a:lnTo>
                        <a:pt x="1272828" y="159752"/>
                      </a:lnTo>
                      <a:lnTo>
                        <a:pt x="1272791" y="161522"/>
                      </a:lnTo>
                      <a:lnTo>
                        <a:pt x="1273706" y="163280"/>
                      </a:lnTo>
                      <a:lnTo>
                        <a:pt x="1274671" y="165149"/>
                      </a:lnTo>
                      <a:lnTo>
                        <a:pt x="1275041" y="167254"/>
                      </a:lnTo>
                      <a:lnTo>
                        <a:pt x="1275338" y="168962"/>
                      </a:lnTo>
                      <a:lnTo>
                        <a:pt x="1273125" y="170051"/>
                      </a:lnTo>
                      <a:lnTo>
                        <a:pt x="1271630" y="170782"/>
                      </a:lnTo>
                      <a:lnTo>
                        <a:pt x="1269998" y="172824"/>
                      </a:lnTo>
                      <a:lnTo>
                        <a:pt x="1269330" y="173641"/>
                      </a:lnTo>
                      <a:lnTo>
                        <a:pt x="1268675" y="178915"/>
                      </a:lnTo>
                      <a:lnTo>
                        <a:pt x="1268428" y="180796"/>
                      </a:lnTo>
                      <a:lnTo>
                        <a:pt x="1269108" y="182257"/>
                      </a:lnTo>
                      <a:lnTo>
                        <a:pt x="1270319" y="184906"/>
                      </a:lnTo>
                      <a:lnTo>
                        <a:pt x="1272791" y="188050"/>
                      </a:lnTo>
                      <a:lnTo>
                        <a:pt x="1273546" y="190774"/>
                      </a:lnTo>
                      <a:lnTo>
                        <a:pt x="1273632" y="191071"/>
                      </a:lnTo>
                      <a:lnTo>
                        <a:pt x="1273805" y="191678"/>
                      </a:lnTo>
                      <a:lnTo>
                        <a:pt x="1273855" y="191863"/>
                      </a:lnTo>
                      <a:lnTo>
                        <a:pt x="1272618" y="195020"/>
                      </a:lnTo>
                      <a:lnTo>
                        <a:pt x="1269825" y="196196"/>
                      </a:lnTo>
                      <a:lnTo>
                        <a:pt x="1268341" y="196827"/>
                      </a:lnTo>
                      <a:lnTo>
                        <a:pt x="1266623" y="197966"/>
                      </a:lnTo>
                      <a:lnTo>
                        <a:pt x="1265152" y="198932"/>
                      </a:lnTo>
                      <a:lnTo>
                        <a:pt x="1264324" y="202262"/>
                      </a:lnTo>
                      <a:lnTo>
                        <a:pt x="1264731" y="206272"/>
                      </a:lnTo>
                      <a:lnTo>
                        <a:pt x="1263780" y="207424"/>
                      </a:lnTo>
                      <a:lnTo>
                        <a:pt x="1260219" y="211719"/>
                      </a:lnTo>
                      <a:lnTo>
                        <a:pt x="1259403" y="213316"/>
                      </a:lnTo>
                      <a:lnTo>
                        <a:pt x="1258649" y="214764"/>
                      </a:lnTo>
                      <a:lnTo>
                        <a:pt x="1258488" y="215185"/>
                      </a:lnTo>
                      <a:lnTo>
                        <a:pt x="1257339" y="218107"/>
                      </a:lnTo>
                      <a:lnTo>
                        <a:pt x="1257265" y="221635"/>
                      </a:lnTo>
                      <a:lnTo>
                        <a:pt x="1257253" y="221919"/>
                      </a:lnTo>
                      <a:lnTo>
                        <a:pt x="1258402" y="225014"/>
                      </a:lnTo>
                      <a:lnTo>
                        <a:pt x="1259910" y="229124"/>
                      </a:lnTo>
                      <a:lnTo>
                        <a:pt x="1261443" y="233271"/>
                      </a:lnTo>
                      <a:lnTo>
                        <a:pt x="1262630" y="233222"/>
                      </a:lnTo>
                      <a:lnTo>
                        <a:pt x="1262853" y="233209"/>
                      </a:lnTo>
                      <a:lnTo>
                        <a:pt x="1264620" y="233135"/>
                      </a:lnTo>
                      <a:lnTo>
                        <a:pt x="1265634" y="233085"/>
                      </a:lnTo>
                      <a:lnTo>
                        <a:pt x="1266499" y="233853"/>
                      </a:lnTo>
                      <a:lnTo>
                        <a:pt x="1268106" y="235277"/>
                      </a:lnTo>
                      <a:lnTo>
                        <a:pt x="1266203" y="238347"/>
                      </a:lnTo>
                      <a:lnTo>
                        <a:pt x="1265572" y="240525"/>
                      </a:lnTo>
                      <a:lnTo>
                        <a:pt x="1268081" y="242778"/>
                      </a:lnTo>
                      <a:lnTo>
                        <a:pt x="1268613" y="243249"/>
                      </a:lnTo>
                      <a:lnTo>
                        <a:pt x="1268650" y="243917"/>
                      </a:lnTo>
                      <a:lnTo>
                        <a:pt x="1268687" y="244437"/>
                      </a:lnTo>
                      <a:lnTo>
                        <a:pt x="1268156" y="245613"/>
                      </a:lnTo>
                      <a:lnTo>
                        <a:pt x="1267933" y="246133"/>
                      </a:lnTo>
                      <a:lnTo>
                        <a:pt x="1268255" y="247259"/>
                      </a:lnTo>
                      <a:lnTo>
                        <a:pt x="1270653" y="249698"/>
                      </a:lnTo>
                      <a:lnTo>
                        <a:pt x="1270406" y="250280"/>
                      </a:lnTo>
                      <a:lnTo>
                        <a:pt x="1269615" y="252001"/>
                      </a:lnTo>
                      <a:lnTo>
                        <a:pt x="1269553" y="252954"/>
                      </a:lnTo>
                      <a:lnTo>
                        <a:pt x="1269528" y="253263"/>
                      </a:lnTo>
                      <a:lnTo>
                        <a:pt x="1269466" y="254117"/>
                      </a:lnTo>
                      <a:lnTo>
                        <a:pt x="1271222" y="258116"/>
                      </a:lnTo>
                      <a:lnTo>
                        <a:pt x="1272952" y="262090"/>
                      </a:lnTo>
                      <a:lnTo>
                        <a:pt x="1272928" y="263030"/>
                      </a:lnTo>
                      <a:lnTo>
                        <a:pt x="1272841" y="265952"/>
                      </a:lnTo>
                      <a:lnTo>
                        <a:pt x="1274324" y="267858"/>
                      </a:lnTo>
                      <a:lnTo>
                        <a:pt x="1276574" y="268960"/>
                      </a:lnTo>
                      <a:lnTo>
                        <a:pt x="1277847" y="269579"/>
                      </a:lnTo>
                      <a:lnTo>
                        <a:pt x="1278627" y="269963"/>
                      </a:lnTo>
                      <a:lnTo>
                        <a:pt x="1277823" y="274493"/>
                      </a:lnTo>
                      <a:lnTo>
                        <a:pt x="1278156" y="275533"/>
                      </a:lnTo>
                      <a:lnTo>
                        <a:pt x="1280530" y="273317"/>
                      </a:lnTo>
                      <a:lnTo>
                        <a:pt x="1281952" y="273194"/>
                      </a:lnTo>
                      <a:lnTo>
                        <a:pt x="1283114" y="274209"/>
                      </a:lnTo>
                      <a:lnTo>
                        <a:pt x="1283781" y="274815"/>
                      </a:lnTo>
                      <a:lnTo>
                        <a:pt x="1284004" y="274927"/>
                      </a:lnTo>
                      <a:lnTo>
                        <a:pt x="1284449" y="275137"/>
                      </a:lnTo>
                      <a:lnTo>
                        <a:pt x="1285809" y="275818"/>
                      </a:lnTo>
                      <a:lnTo>
                        <a:pt x="1286254" y="280101"/>
                      </a:lnTo>
                      <a:lnTo>
                        <a:pt x="1286513" y="282725"/>
                      </a:lnTo>
                      <a:lnTo>
                        <a:pt x="1286587" y="283406"/>
                      </a:lnTo>
                      <a:lnTo>
                        <a:pt x="1286649" y="283976"/>
                      </a:lnTo>
                      <a:lnTo>
                        <a:pt x="1286526" y="287615"/>
                      </a:lnTo>
                      <a:lnTo>
                        <a:pt x="1286266" y="295501"/>
                      </a:lnTo>
                      <a:lnTo>
                        <a:pt x="1285487" y="296565"/>
                      </a:lnTo>
                      <a:lnTo>
                        <a:pt x="1284065" y="298496"/>
                      </a:lnTo>
                      <a:lnTo>
                        <a:pt x="1278936" y="301059"/>
                      </a:lnTo>
                      <a:lnTo>
                        <a:pt x="1277131" y="302148"/>
                      </a:lnTo>
                      <a:lnTo>
                        <a:pt x="1276958" y="302235"/>
                      </a:lnTo>
                      <a:lnTo>
                        <a:pt x="1275375" y="303077"/>
                      </a:lnTo>
                      <a:lnTo>
                        <a:pt x="1274868" y="303980"/>
                      </a:lnTo>
                      <a:lnTo>
                        <a:pt x="1274040" y="305453"/>
                      </a:lnTo>
                      <a:lnTo>
                        <a:pt x="1273855" y="305788"/>
                      </a:lnTo>
                      <a:lnTo>
                        <a:pt x="1273768" y="310269"/>
                      </a:lnTo>
                      <a:lnTo>
                        <a:pt x="1273620" y="311098"/>
                      </a:lnTo>
                      <a:lnTo>
                        <a:pt x="1273199" y="313425"/>
                      </a:lnTo>
                      <a:lnTo>
                        <a:pt x="1273805" y="315419"/>
                      </a:lnTo>
                      <a:lnTo>
                        <a:pt x="1274349" y="317238"/>
                      </a:lnTo>
                      <a:lnTo>
                        <a:pt x="1276327" y="318588"/>
                      </a:lnTo>
                      <a:lnTo>
                        <a:pt x="1277514" y="319392"/>
                      </a:lnTo>
                      <a:lnTo>
                        <a:pt x="1278713" y="320197"/>
                      </a:lnTo>
                      <a:lnTo>
                        <a:pt x="1282817" y="321918"/>
                      </a:lnTo>
                      <a:lnTo>
                        <a:pt x="1294326" y="324777"/>
                      </a:lnTo>
                      <a:lnTo>
                        <a:pt x="1297219" y="325990"/>
                      </a:lnTo>
                      <a:lnTo>
                        <a:pt x="1298023" y="326337"/>
                      </a:lnTo>
                      <a:lnTo>
                        <a:pt x="1303313" y="328565"/>
                      </a:lnTo>
                      <a:lnTo>
                        <a:pt x="1310434" y="331548"/>
                      </a:lnTo>
                      <a:lnTo>
                        <a:pt x="1312041" y="332861"/>
                      </a:lnTo>
                      <a:lnTo>
                        <a:pt x="1312375" y="333133"/>
                      </a:lnTo>
                      <a:lnTo>
                        <a:pt x="1312894" y="333554"/>
                      </a:lnTo>
                      <a:lnTo>
                        <a:pt x="1314612" y="336661"/>
                      </a:lnTo>
                      <a:lnTo>
                        <a:pt x="1317431" y="341761"/>
                      </a:lnTo>
                      <a:lnTo>
                        <a:pt x="1318840" y="342133"/>
                      </a:lnTo>
                      <a:lnTo>
                        <a:pt x="1319718" y="342529"/>
                      </a:lnTo>
                      <a:lnTo>
                        <a:pt x="1322054" y="343593"/>
                      </a:lnTo>
                      <a:lnTo>
                        <a:pt x="1325800" y="346032"/>
                      </a:lnTo>
                      <a:lnTo>
                        <a:pt x="1326863" y="346725"/>
                      </a:lnTo>
                      <a:lnTo>
                        <a:pt x="1329706" y="346317"/>
                      </a:lnTo>
                      <a:lnTo>
                        <a:pt x="1330238" y="346242"/>
                      </a:lnTo>
                      <a:lnTo>
                        <a:pt x="1331808" y="345673"/>
                      </a:lnTo>
                      <a:lnTo>
                        <a:pt x="1332673" y="345190"/>
                      </a:lnTo>
                      <a:lnTo>
                        <a:pt x="1332797" y="345116"/>
                      </a:lnTo>
                      <a:lnTo>
                        <a:pt x="1339361" y="341477"/>
                      </a:lnTo>
                      <a:lnTo>
                        <a:pt x="1342155" y="340239"/>
                      </a:lnTo>
                      <a:lnTo>
                        <a:pt x="1343144" y="339372"/>
                      </a:lnTo>
                      <a:lnTo>
                        <a:pt x="1346939" y="338246"/>
                      </a:lnTo>
                      <a:lnTo>
                        <a:pt x="1348892" y="337651"/>
                      </a:lnTo>
                      <a:lnTo>
                        <a:pt x="1350623" y="337466"/>
                      </a:lnTo>
                      <a:lnTo>
                        <a:pt x="1350944" y="337342"/>
                      </a:lnTo>
                      <a:lnTo>
                        <a:pt x="1352094" y="336896"/>
                      </a:lnTo>
                      <a:lnTo>
                        <a:pt x="1354072" y="336797"/>
                      </a:lnTo>
                      <a:lnTo>
                        <a:pt x="1355370" y="336872"/>
                      </a:lnTo>
                      <a:lnTo>
                        <a:pt x="1355716" y="336896"/>
                      </a:lnTo>
                      <a:lnTo>
                        <a:pt x="1360215" y="337874"/>
                      </a:lnTo>
                      <a:lnTo>
                        <a:pt x="1360982" y="338035"/>
                      </a:lnTo>
                      <a:lnTo>
                        <a:pt x="1367225" y="342244"/>
                      </a:lnTo>
                      <a:lnTo>
                        <a:pt x="1368127" y="343668"/>
                      </a:lnTo>
                      <a:lnTo>
                        <a:pt x="1369277" y="344720"/>
                      </a:lnTo>
                      <a:lnTo>
                        <a:pt x="1369648" y="345648"/>
                      </a:lnTo>
                      <a:lnTo>
                        <a:pt x="1369858" y="346143"/>
                      </a:lnTo>
                      <a:lnTo>
                        <a:pt x="1370056" y="346391"/>
                      </a:lnTo>
                      <a:lnTo>
                        <a:pt x="1370760" y="347196"/>
                      </a:lnTo>
                      <a:lnTo>
                        <a:pt x="1371996" y="350352"/>
                      </a:lnTo>
                      <a:lnTo>
                        <a:pt x="1372738" y="351615"/>
                      </a:lnTo>
                      <a:lnTo>
                        <a:pt x="1373356" y="352680"/>
                      </a:lnTo>
                      <a:lnTo>
                        <a:pt x="1373814" y="353447"/>
                      </a:lnTo>
                      <a:lnTo>
                        <a:pt x="1376756" y="358461"/>
                      </a:lnTo>
                      <a:lnTo>
                        <a:pt x="1376880" y="358634"/>
                      </a:lnTo>
                      <a:lnTo>
                        <a:pt x="1378486" y="360751"/>
                      </a:lnTo>
                      <a:lnTo>
                        <a:pt x="1379228" y="361432"/>
                      </a:lnTo>
                      <a:lnTo>
                        <a:pt x="1379636" y="361791"/>
                      </a:lnTo>
                      <a:lnTo>
                        <a:pt x="1380292" y="362942"/>
                      </a:lnTo>
                      <a:lnTo>
                        <a:pt x="1381206" y="363400"/>
                      </a:lnTo>
                      <a:lnTo>
                        <a:pt x="1381441" y="363511"/>
                      </a:lnTo>
                      <a:lnTo>
                        <a:pt x="1384025" y="365504"/>
                      </a:lnTo>
                      <a:lnTo>
                        <a:pt x="1385137" y="366371"/>
                      </a:lnTo>
                      <a:lnTo>
                        <a:pt x="1392369" y="369998"/>
                      </a:lnTo>
                      <a:lnTo>
                        <a:pt x="1393531" y="370419"/>
                      </a:lnTo>
                      <a:lnTo>
                        <a:pt x="1396139" y="371347"/>
                      </a:lnTo>
                      <a:lnTo>
                        <a:pt x="1396510" y="371483"/>
                      </a:lnTo>
                      <a:lnTo>
                        <a:pt x="1397697" y="371904"/>
                      </a:lnTo>
                      <a:lnTo>
                        <a:pt x="1398785" y="372288"/>
                      </a:lnTo>
                      <a:lnTo>
                        <a:pt x="1404422" y="373798"/>
                      </a:lnTo>
                      <a:lnTo>
                        <a:pt x="1406771" y="374430"/>
                      </a:lnTo>
                      <a:lnTo>
                        <a:pt x="1407340" y="374578"/>
                      </a:lnTo>
                      <a:lnTo>
                        <a:pt x="1409219" y="375445"/>
                      </a:lnTo>
                      <a:lnTo>
                        <a:pt x="1413694" y="378032"/>
                      </a:lnTo>
                      <a:lnTo>
                        <a:pt x="1414806" y="378688"/>
                      </a:lnTo>
                      <a:lnTo>
                        <a:pt x="1415190" y="378985"/>
                      </a:lnTo>
                      <a:lnTo>
                        <a:pt x="1417106" y="380495"/>
                      </a:lnTo>
                      <a:lnTo>
                        <a:pt x="1420777" y="382055"/>
                      </a:lnTo>
                      <a:lnTo>
                        <a:pt x="1422940" y="382983"/>
                      </a:lnTo>
                      <a:lnTo>
                        <a:pt x="1424090" y="383578"/>
                      </a:lnTo>
                      <a:lnTo>
                        <a:pt x="1426661" y="384915"/>
                      </a:lnTo>
                      <a:lnTo>
                        <a:pt x="1427143" y="385175"/>
                      </a:lnTo>
                      <a:lnTo>
                        <a:pt x="1428021" y="385831"/>
                      </a:lnTo>
                      <a:lnTo>
                        <a:pt x="1428540" y="386227"/>
                      </a:lnTo>
                      <a:lnTo>
                        <a:pt x="1430803" y="387205"/>
                      </a:lnTo>
                      <a:lnTo>
                        <a:pt x="1431816" y="387650"/>
                      </a:lnTo>
                      <a:lnTo>
                        <a:pt x="1434128" y="388987"/>
                      </a:lnTo>
                      <a:lnTo>
                        <a:pt x="1440284" y="391562"/>
                      </a:lnTo>
                      <a:lnTo>
                        <a:pt x="1440581" y="391735"/>
                      </a:lnTo>
                      <a:lnTo>
                        <a:pt x="1442102" y="392639"/>
                      </a:lnTo>
                      <a:lnTo>
                        <a:pt x="1444475" y="394050"/>
                      </a:lnTo>
                      <a:lnTo>
                        <a:pt x="1447046" y="395177"/>
                      </a:lnTo>
                      <a:lnTo>
                        <a:pt x="1447528" y="395387"/>
                      </a:lnTo>
                      <a:lnTo>
                        <a:pt x="1448530" y="396043"/>
                      </a:lnTo>
                      <a:lnTo>
                        <a:pt x="1449989" y="397009"/>
                      </a:lnTo>
                      <a:lnTo>
                        <a:pt x="1450099" y="397046"/>
                      </a:lnTo>
                      <a:lnTo>
                        <a:pt x="1451459" y="397578"/>
                      </a:lnTo>
                      <a:lnTo>
                        <a:pt x="1460459" y="403025"/>
                      </a:lnTo>
                      <a:lnTo>
                        <a:pt x="1460916" y="403298"/>
                      </a:lnTo>
                      <a:lnTo>
                        <a:pt x="1461856" y="403694"/>
                      </a:lnTo>
                      <a:lnTo>
                        <a:pt x="1465441" y="405216"/>
                      </a:lnTo>
                      <a:lnTo>
                        <a:pt x="1466591" y="406070"/>
                      </a:lnTo>
                      <a:lnTo>
                        <a:pt x="1468779" y="407024"/>
                      </a:lnTo>
                      <a:lnTo>
                        <a:pt x="1469879" y="407494"/>
                      </a:lnTo>
                      <a:lnTo>
                        <a:pt x="1472611" y="408955"/>
                      </a:lnTo>
                      <a:lnTo>
                        <a:pt x="1473822" y="409599"/>
                      </a:lnTo>
                      <a:lnTo>
                        <a:pt x="1475022" y="410366"/>
                      </a:lnTo>
                      <a:lnTo>
                        <a:pt x="1477519" y="411988"/>
                      </a:lnTo>
                      <a:lnTo>
                        <a:pt x="1479336" y="412669"/>
                      </a:lnTo>
                      <a:lnTo>
                        <a:pt x="1480807" y="413226"/>
                      </a:lnTo>
                      <a:lnTo>
                        <a:pt x="1481548" y="413188"/>
                      </a:lnTo>
                      <a:lnTo>
                        <a:pt x="1482785" y="413126"/>
                      </a:lnTo>
                      <a:lnTo>
                        <a:pt x="1483366" y="415132"/>
                      </a:lnTo>
                      <a:lnTo>
                        <a:pt x="1483712" y="416754"/>
                      </a:lnTo>
                      <a:lnTo>
                        <a:pt x="1484182" y="418846"/>
                      </a:lnTo>
                      <a:lnTo>
                        <a:pt x="1485554" y="421284"/>
                      </a:lnTo>
                      <a:lnTo>
                        <a:pt x="1485900" y="421903"/>
                      </a:lnTo>
                      <a:lnTo>
                        <a:pt x="1488038" y="424577"/>
                      </a:lnTo>
                      <a:lnTo>
                        <a:pt x="1488768" y="425159"/>
                      </a:lnTo>
                      <a:lnTo>
                        <a:pt x="1490758" y="426768"/>
                      </a:lnTo>
                      <a:lnTo>
                        <a:pt x="1492835" y="427721"/>
                      </a:lnTo>
                      <a:lnTo>
                        <a:pt x="1493330" y="427957"/>
                      </a:lnTo>
                      <a:lnTo>
                        <a:pt x="1494294" y="428390"/>
                      </a:lnTo>
                      <a:lnTo>
                        <a:pt x="1496432" y="428873"/>
                      </a:lnTo>
                      <a:lnTo>
                        <a:pt x="1498893" y="429058"/>
                      </a:lnTo>
                      <a:lnTo>
                        <a:pt x="1501674" y="428736"/>
                      </a:lnTo>
                      <a:lnTo>
                        <a:pt x="1502922" y="428588"/>
                      </a:lnTo>
                      <a:lnTo>
                        <a:pt x="1506285" y="427251"/>
                      </a:lnTo>
                      <a:lnTo>
                        <a:pt x="1508522" y="425394"/>
                      </a:lnTo>
                      <a:lnTo>
                        <a:pt x="1508918" y="425048"/>
                      </a:lnTo>
                      <a:lnTo>
                        <a:pt x="1509388" y="424689"/>
                      </a:lnTo>
                      <a:lnTo>
                        <a:pt x="1511625" y="422955"/>
                      </a:lnTo>
                      <a:lnTo>
                        <a:pt x="1514716" y="421346"/>
                      </a:lnTo>
                      <a:lnTo>
                        <a:pt x="1515074" y="421247"/>
                      </a:lnTo>
                      <a:lnTo>
                        <a:pt x="1516558" y="420851"/>
                      </a:lnTo>
                      <a:lnTo>
                        <a:pt x="1518783" y="420851"/>
                      </a:lnTo>
                      <a:lnTo>
                        <a:pt x="1520921" y="421321"/>
                      </a:lnTo>
                      <a:lnTo>
                        <a:pt x="1521441" y="422733"/>
                      </a:lnTo>
                      <a:lnTo>
                        <a:pt x="1522220" y="424874"/>
                      </a:lnTo>
                      <a:lnTo>
                        <a:pt x="1525730" y="426942"/>
                      </a:lnTo>
                      <a:lnTo>
                        <a:pt x="1526262" y="427858"/>
                      </a:lnTo>
                      <a:lnTo>
                        <a:pt x="1533061" y="432252"/>
                      </a:lnTo>
                      <a:lnTo>
                        <a:pt x="1535707" y="434295"/>
                      </a:lnTo>
                      <a:lnTo>
                        <a:pt x="1541591" y="438825"/>
                      </a:lnTo>
                      <a:lnTo>
                        <a:pt x="1544459" y="437476"/>
                      </a:lnTo>
                      <a:lnTo>
                        <a:pt x="1545015" y="437216"/>
                      </a:lnTo>
                      <a:lnTo>
                        <a:pt x="1552111" y="433849"/>
                      </a:lnTo>
                      <a:lnTo>
                        <a:pt x="1552902" y="433812"/>
                      </a:lnTo>
                      <a:lnTo>
                        <a:pt x="1554039" y="433738"/>
                      </a:lnTo>
                      <a:lnTo>
                        <a:pt x="1554287" y="433861"/>
                      </a:lnTo>
                      <a:lnTo>
                        <a:pt x="1555696" y="434505"/>
                      </a:lnTo>
                      <a:lnTo>
                        <a:pt x="1556054" y="434406"/>
                      </a:lnTo>
                      <a:lnTo>
                        <a:pt x="1560109" y="433292"/>
                      </a:lnTo>
                      <a:lnTo>
                        <a:pt x="1566204" y="433007"/>
                      </a:lnTo>
                      <a:lnTo>
                        <a:pt x="1571556" y="426137"/>
                      </a:lnTo>
                      <a:lnTo>
                        <a:pt x="1572484" y="424391"/>
                      </a:lnTo>
                      <a:lnTo>
                        <a:pt x="1574140" y="421259"/>
                      </a:lnTo>
                      <a:lnTo>
                        <a:pt x="1572928" y="415082"/>
                      </a:lnTo>
                      <a:lnTo>
                        <a:pt x="1572867" y="414761"/>
                      </a:lnTo>
                      <a:lnTo>
                        <a:pt x="1572928" y="414043"/>
                      </a:lnTo>
                      <a:lnTo>
                        <a:pt x="1573089" y="412248"/>
                      </a:lnTo>
                      <a:lnTo>
                        <a:pt x="1574091" y="410849"/>
                      </a:lnTo>
                      <a:lnTo>
                        <a:pt x="1574276" y="410601"/>
                      </a:lnTo>
                      <a:lnTo>
                        <a:pt x="1580037" y="408843"/>
                      </a:lnTo>
                      <a:lnTo>
                        <a:pt x="1583807" y="406541"/>
                      </a:lnTo>
                      <a:lnTo>
                        <a:pt x="1585760" y="405353"/>
                      </a:lnTo>
                      <a:lnTo>
                        <a:pt x="1590037" y="404882"/>
                      </a:lnTo>
                      <a:lnTo>
                        <a:pt x="1590557" y="404832"/>
                      </a:lnTo>
                      <a:lnTo>
                        <a:pt x="1591546" y="409190"/>
                      </a:lnTo>
                      <a:lnTo>
                        <a:pt x="1589827" y="415206"/>
                      </a:lnTo>
                      <a:lnTo>
                        <a:pt x="1588109" y="419093"/>
                      </a:lnTo>
                      <a:lnTo>
                        <a:pt x="1587787" y="419811"/>
                      </a:lnTo>
                      <a:lnTo>
                        <a:pt x="1584858" y="424800"/>
                      </a:lnTo>
                      <a:lnTo>
                        <a:pt x="1582410" y="428972"/>
                      </a:lnTo>
                      <a:lnTo>
                        <a:pt x="1581829" y="429950"/>
                      </a:lnTo>
                      <a:lnTo>
                        <a:pt x="1581903" y="430482"/>
                      </a:lnTo>
                      <a:lnTo>
                        <a:pt x="1581978" y="431039"/>
                      </a:lnTo>
                      <a:lnTo>
                        <a:pt x="1580902" y="432785"/>
                      </a:lnTo>
                      <a:lnTo>
                        <a:pt x="1580160" y="433985"/>
                      </a:lnTo>
                      <a:lnTo>
                        <a:pt x="1576687" y="446500"/>
                      </a:lnTo>
                      <a:lnTo>
                        <a:pt x="1577886" y="455413"/>
                      </a:lnTo>
                      <a:lnTo>
                        <a:pt x="1580210" y="459498"/>
                      </a:lnTo>
                      <a:lnTo>
                        <a:pt x="1582373" y="461405"/>
                      </a:lnTo>
                      <a:lnTo>
                        <a:pt x="1584141" y="464413"/>
                      </a:lnTo>
                      <a:lnTo>
                        <a:pt x="1584326" y="466418"/>
                      </a:lnTo>
                      <a:lnTo>
                        <a:pt x="1584400" y="467248"/>
                      </a:lnTo>
                      <a:lnTo>
                        <a:pt x="1582324" y="471382"/>
                      </a:lnTo>
                      <a:lnTo>
                        <a:pt x="1581087" y="472534"/>
                      </a:lnTo>
                      <a:lnTo>
                        <a:pt x="1579147" y="474341"/>
                      </a:lnTo>
                      <a:lnTo>
                        <a:pt x="1576427" y="478277"/>
                      </a:lnTo>
                      <a:lnTo>
                        <a:pt x="1575141" y="481422"/>
                      </a:lnTo>
                      <a:lnTo>
                        <a:pt x="1574338" y="483378"/>
                      </a:lnTo>
                      <a:lnTo>
                        <a:pt x="1574412" y="484591"/>
                      </a:lnTo>
                      <a:lnTo>
                        <a:pt x="1574622" y="488008"/>
                      </a:lnTo>
                      <a:lnTo>
                        <a:pt x="1574659" y="488552"/>
                      </a:lnTo>
                      <a:lnTo>
                        <a:pt x="1576056" y="496834"/>
                      </a:lnTo>
                      <a:lnTo>
                        <a:pt x="1576909" y="499470"/>
                      </a:lnTo>
                      <a:lnTo>
                        <a:pt x="1576971" y="499681"/>
                      </a:lnTo>
                      <a:lnTo>
                        <a:pt x="1577354" y="500857"/>
                      </a:lnTo>
                      <a:lnTo>
                        <a:pt x="1579604" y="503221"/>
                      </a:lnTo>
                      <a:lnTo>
                        <a:pt x="1579987" y="503630"/>
                      </a:lnTo>
                      <a:lnTo>
                        <a:pt x="1580185" y="503840"/>
                      </a:lnTo>
                      <a:lnTo>
                        <a:pt x="1580519" y="504125"/>
                      </a:lnTo>
                      <a:lnTo>
                        <a:pt x="1585674" y="508396"/>
                      </a:lnTo>
                      <a:lnTo>
                        <a:pt x="1585834" y="509052"/>
                      </a:lnTo>
                      <a:lnTo>
                        <a:pt x="1586415" y="511354"/>
                      </a:lnTo>
                      <a:lnTo>
                        <a:pt x="1585278" y="516232"/>
                      </a:lnTo>
                      <a:lnTo>
                        <a:pt x="1585439" y="517247"/>
                      </a:lnTo>
                      <a:lnTo>
                        <a:pt x="1585661" y="518621"/>
                      </a:lnTo>
                      <a:lnTo>
                        <a:pt x="1585921" y="520205"/>
                      </a:lnTo>
                      <a:lnTo>
                        <a:pt x="1586762" y="522161"/>
                      </a:lnTo>
                      <a:lnTo>
                        <a:pt x="1587516" y="523894"/>
                      </a:lnTo>
                      <a:lnTo>
                        <a:pt x="1589531" y="525528"/>
                      </a:lnTo>
                      <a:lnTo>
                        <a:pt x="1589988" y="525900"/>
                      </a:lnTo>
                      <a:lnTo>
                        <a:pt x="1590965" y="526692"/>
                      </a:lnTo>
                      <a:lnTo>
                        <a:pt x="1597677" y="527794"/>
                      </a:lnTo>
                      <a:lnTo>
                        <a:pt x="1598308" y="527794"/>
                      </a:lnTo>
                      <a:lnTo>
                        <a:pt x="1604328" y="527868"/>
                      </a:lnTo>
                      <a:lnTo>
                        <a:pt x="1605119" y="528388"/>
                      </a:lnTo>
                      <a:lnTo>
                        <a:pt x="1605552" y="528660"/>
                      </a:lnTo>
                      <a:lnTo>
                        <a:pt x="1606986" y="528536"/>
                      </a:lnTo>
                      <a:lnTo>
                        <a:pt x="1608605" y="528413"/>
                      </a:lnTo>
                      <a:lnTo>
                        <a:pt x="1609594" y="527645"/>
                      </a:lnTo>
                      <a:lnTo>
                        <a:pt x="1615429" y="527299"/>
                      </a:lnTo>
                      <a:lnTo>
                        <a:pt x="1615652" y="527286"/>
                      </a:lnTo>
                      <a:lnTo>
                        <a:pt x="1620683" y="526989"/>
                      </a:lnTo>
                      <a:lnTo>
                        <a:pt x="1626518" y="522867"/>
                      </a:lnTo>
                      <a:lnTo>
                        <a:pt x="1629163" y="522842"/>
                      </a:lnTo>
                      <a:lnTo>
                        <a:pt x="1631475" y="522817"/>
                      </a:lnTo>
                      <a:lnTo>
                        <a:pt x="1634219" y="523350"/>
                      </a:lnTo>
                      <a:lnTo>
                        <a:pt x="1637718" y="524030"/>
                      </a:lnTo>
                      <a:lnTo>
                        <a:pt x="1639226" y="525132"/>
                      </a:lnTo>
                      <a:lnTo>
                        <a:pt x="1641402" y="525776"/>
                      </a:lnTo>
                      <a:lnTo>
                        <a:pt x="1643701" y="526444"/>
                      </a:lnTo>
                      <a:lnTo>
                        <a:pt x="1645543" y="527757"/>
                      </a:lnTo>
                      <a:lnTo>
                        <a:pt x="1646247" y="528933"/>
                      </a:lnTo>
                      <a:lnTo>
                        <a:pt x="1647805" y="531557"/>
                      </a:lnTo>
                      <a:lnTo>
                        <a:pt x="1647953" y="531805"/>
                      </a:lnTo>
                      <a:lnTo>
                        <a:pt x="1650512" y="533154"/>
                      </a:lnTo>
                      <a:lnTo>
                        <a:pt x="1657744" y="532424"/>
                      </a:lnTo>
                      <a:lnTo>
                        <a:pt x="1660006" y="532609"/>
                      </a:lnTo>
                      <a:lnTo>
                        <a:pt x="1660402" y="532646"/>
                      </a:lnTo>
                      <a:lnTo>
                        <a:pt x="1660563" y="532659"/>
                      </a:lnTo>
                      <a:lnTo>
                        <a:pt x="1661502" y="533414"/>
                      </a:lnTo>
                      <a:lnTo>
                        <a:pt x="1663505" y="535011"/>
                      </a:lnTo>
                      <a:lnTo>
                        <a:pt x="1664271" y="536113"/>
                      </a:lnTo>
                      <a:lnTo>
                        <a:pt x="1665075" y="537288"/>
                      </a:lnTo>
                      <a:lnTo>
                        <a:pt x="1668017" y="537648"/>
                      </a:lnTo>
                      <a:lnTo>
                        <a:pt x="1669513" y="537821"/>
                      </a:lnTo>
                      <a:lnTo>
                        <a:pt x="1670662" y="538489"/>
                      </a:lnTo>
                      <a:lnTo>
                        <a:pt x="1672245" y="539405"/>
                      </a:lnTo>
                      <a:lnTo>
                        <a:pt x="1674087" y="539455"/>
                      </a:lnTo>
                      <a:lnTo>
                        <a:pt x="1675570" y="539096"/>
                      </a:lnTo>
                      <a:lnTo>
                        <a:pt x="1676609" y="538836"/>
                      </a:lnTo>
                      <a:lnTo>
                        <a:pt x="1677573" y="537969"/>
                      </a:lnTo>
                      <a:lnTo>
                        <a:pt x="1678315" y="537276"/>
                      </a:lnTo>
                      <a:lnTo>
                        <a:pt x="1680206" y="535555"/>
                      </a:lnTo>
                      <a:lnTo>
                        <a:pt x="1680614" y="534268"/>
                      </a:lnTo>
                      <a:lnTo>
                        <a:pt x="1680651" y="534119"/>
                      </a:lnTo>
                      <a:lnTo>
                        <a:pt x="1681034" y="533575"/>
                      </a:lnTo>
                      <a:lnTo>
                        <a:pt x="1681998" y="532151"/>
                      </a:lnTo>
                      <a:lnTo>
                        <a:pt x="1683680" y="529700"/>
                      </a:lnTo>
                      <a:lnTo>
                        <a:pt x="1686412" y="526680"/>
                      </a:lnTo>
                      <a:lnTo>
                        <a:pt x="1686535" y="526543"/>
                      </a:lnTo>
                      <a:lnTo>
                        <a:pt x="1689131" y="524352"/>
                      </a:lnTo>
                      <a:lnTo>
                        <a:pt x="1689403" y="524328"/>
                      </a:lnTo>
                      <a:lnTo>
                        <a:pt x="1691048" y="524241"/>
                      </a:lnTo>
                      <a:lnTo>
                        <a:pt x="1698366" y="527695"/>
                      </a:lnTo>
                      <a:lnTo>
                        <a:pt x="1701382" y="527373"/>
                      </a:lnTo>
                      <a:lnTo>
                        <a:pt x="1704645" y="528376"/>
                      </a:lnTo>
                      <a:lnTo>
                        <a:pt x="1708033" y="531978"/>
                      </a:lnTo>
                      <a:lnTo>
                        <a:pt x="1709244" y="533241"/>
                      </a:lnTo>
                      <a:lnTo>
                        <a:pt x="1711791" y="536954"/>
                      </a:lnTo>
                      <a:lnTo>
                        <a:pt x="1712681" y="537301"/>
                      </a:lnTo>
                      <a:lnTo>
                        <a:pt x="1715376" y="540829"/>
                      </a:lnTo>
                      <a:lnTo>
                        <a:pt x="1715512" y="541015"/>
                      </a:lnTo>
                      <a:lnTo>
                        <a:pt x="1715969" y="541621"/>
                      </a:lnTo>
                      <a:lnTo>
                        <a:pt x="1716056" y="541881"/>
                      </a:lnTo>
                      <a:lnTo>
                        <a:pt x="1716118" y="542079"/>
                      </a:lnTo>
                      <a:lnTo>
                        <a:pt x="1718046" y="548591"/>
                      </a:lnTo>
                      <a:lnTo>
                        <a:pt x="1721507" y="550856"/>
                      </a:lnTo>
                      <a:lnTo>
                        <a:pt x="1723881" y="551265"/>
                      </a:lnTo>
                      <a:lnTo>
                        <a:pt x="1725525" y="550794"/>
                      </a:lnTo>
                      <a:lnTo>
                        <a:pt x="1727664" y="550188"/>
                      </a:lnTo>
                      <a:lnTo>
                        <a:pt x="1733325" y="547130"/>
                      </a:lnTo>
                      <a:lnTo>
                        <a:pt x="1733709" y="547179"/>
                      </a:lnTo>
                      <a:lnTo>
                        <a:pt x="1735983" y="547452"/>
                      </a:lnTo>
                      <a:lnTo>
                        <a:pt x="1737108" y="549049"/>
                      </a:lnTo>
                      <a:lnTo>
                        <a:pt x="1738035" y="554037"/>
                      </a:lnTo>
                      <a:lnTo>
                        <a:pt x="1739445" y="555065"/>
                      </a:lnTo>
                      <a:lnTo>
                        <a:pt x="1745020" y="555721"/>
                      </a:lnTo>
                      <a:lnTo>
                        <a:pt x="1745811" y="555808"/>
                      </a:lnTo>
                      <a:lnTo>
                        <a:pt x="1746429" y="555882"/>
                      </a:lnTo>
                      <a:lnTo>
                        <a:pt x="1748098" y="556068"/>
                      </a:lnTo>
                      <a:lnTo>
                        <a:pt x="1748704" y="556142"/>
                      </a:lnTo>
                      <a:lnTo>
                        <a:pt x="1749062" y="556389"/>
                      </a:lnTo>
                      <a:lnTo>
                        <a:pt x="1750373" y="557318"/>
                      </a:lnTo>
                      <a:lnTo>
                        <a:pt x="1752783" y="560054"/>
                      </a:lnTo>
                      <a:lnTo>
                        <a:pt x="1755145" y="562727"/>
                      </a:lnTo>
                      <a:lnTo>
                        <a:pt x="1763143" y="567110"/>
                      </a:lnTo>
                      <a:lnTo>
                        <a:pt x="1763996" y="568199"/>
                      </a:lnTo>
                      <a:lnTo>
                        <a:pt x="1765726" y="570440"/>
                      </a:lnTo>
                      <a:lnTo>
                        <a:pt x="1769917" y="573200"/>
                      </a:lnTo>
                      <a:lnTo>
                        <a:pt x="1772364" y="574809"/>
                      </a:lnTo>
                      <a:lnTo>
                        <a:pt x="1774145" y="576245"/>
                      </a:lnTo>
                      <a:lnTo>
                        <a:pt x="1777964" y="579315"/>
                      </a:lnTo>
                      <a:lnTo>
                        <a:pt x="1778298" y="579885"/>
                      </a:lnTo>
                      <a:lnTo>
                        <a:pt x="1779003" y="581086"/>
                      </a:lnTo>
                      <a:lnTo>
                        <a:pt x="1779819" y="582447"/>
                      </a:lnTo>
                      <a:lnTo>
                        <a:pt x="1779547" y="584812"/>
                      </a:lnTo>
                      <a:lnTo>
                        <a:pt x="1779114" y="588711"/>
                      </a:lnTo>
                      <a:lnTo>
                        <a:pt x="1779349" y="589949"/>
                      </a:lnTo>
                      <a:lnTo>
                        <a:pt x="1779436" y="590370"/>
                      </a:lnTo>
                      <a:lnTo>
                        <a:pt x="1779473" y="590556"/>
                      </a:lnTo>
                      <a:lnTo>
                        <a:pt x="1779683" y="591682"/>
                      </a:lnTo>
                      <a:lnTo>
                        <a:pt x="1780239" y="592945"/>
                      </a:lnTo>
                      <a:lnTo>
                        <a:pt x="1780771" y="594145"/>
                      </a:lnTo>
                      <a:lnTo>
                        <a:pt x="1782638" y="595198"/>
                      </a:lnTo>
                      <a:lnTo>
                        <a:pt x="1783577" y="595730"/>
                      </a:lnTo>
                      <a:lnTo>
                        <a:pt x="1785518" y="599085"/>
                      </a:lnTo>
                      <a:lnTo>
                        <a:pt x="1790314" y="599308"/>
                      </a:lnTo>
                      <a:lnTo>
                        <a:pt x="1791204" y="599840"/>
                      </a:lnTo>
                      <a:lnTo>
                        <a:pt x="1791637" y="600112"/>
                      </a:lnTo>
                      <a:lnTo>
                        <a:pt x="1792453" y="601511"/>
                      </a:lnTo>
                      <a:lnTo>
                        <a:pt x="1792873" y="602254"/>
                      </a:lnTo>
                      <a:lnTo>
                        <a:pt x="1792985" y="602700"/>
                      </a:lnTo>
                      <a:lnTo>
                        <a:pt x="1793182" y="603566"/>
                      </a:lnTo>
                      <a:lnTo>
                        <a:pt x="1791266" y="606512"/>
                      </a:lnTo>
                      <a:lnTo>
                        <a:pt x="1791118" y="614546"/>
                      </a:lnTo>
                      <a:lnTo>
                        <a:pt x="1791093" y="615747"/>
                      </a:lnTo>
                      <a:lnTo>
                        <a:pt x="1791081" y="616205"/>
                      </a:lnTo>
                      <a:lnTo>
                        <a:pt x="1787879" y="618978"/>
                      </a:lnTo>
                      <a:lnTo>
                        <a:pt x="1786841" y="619572"/>
                      </a:lnTo>
                      <a:lnTo>
                        <a:pt x="1785172" y="620538"/>
                      </a:lnTo>
                      <a:lnTo>
                        <a:pt x="1779028" y="622865"/>
                      </a:lnTo>
                      <a:lnTo>
                        <a:pt x="1775727" y="624103"/>
                      </a:lnTo>
                      <a:lnTo>
                        <a:pt x="1774454" y="626331"/>
                      </a:lnTo>
                      <a:lnTo>
                        <a:pt x="1774046" y="627037"/>
                      </a:lnTo>
                      <a:lnTo>
                        <a:pt x="1774231" y="634588"/>
                      </a:lnTo>
                      <a:lnTo>
                        <a:pt x="1773180" y="638586"/>
                      </a:lnTo>
                      <a:lnTo>
                        <a:pt x="1771747" y="640159"/>
                      </a:lnTo>
                      <a:lnTo>
                        <a:pt x="1768656" y="641854"/>
                      </a:lnTo>
                      <a:lnTo>
                        <a:pt x="1766901" y="642832"/>
                      </a:lnTo>
                      <a:lnTo>
                        <a:pt x="1765417" y="643649"/>
                      </a:lnTo>
                      <a:lnTo>
                        <a:pt x="1764008" y="644429"/>
                      </a:lnTo>
                      <a:lnTo>
                        <a:pt x="1762364" y="646620"/>
                      </a:lnTo>
                      <a:lnTo>
                        <a:pt x="1762228" y="646806"/>
                      </a:lnTo>
                      <a:lnTo>
                        <a:pt x="1761919" y="649294"/>
                      </a:lnTo>
                      <a:lnTo>
                        <a:pt x="1761758" y="650532"/>
                      </a:lnTo>
                      <a:lnTo>
                        <a:pt x="1761511" y="652438"/>
                      </a:lnTo>
                      <a:lnTo>
                        <a:pt x="1760670" y="654531"/>
                      </a:lnTo>
                      <a:lnTo>
                        <a:pt x="1754106" y="660473"/>
                      </a:lnTo>
                      <a:lnTo>
                        <a:pt x="1750966" y="663320"/>
                      </a:lnTo>
                      <a:lnTo>
                        <a:pt x="1750583" y="663543"/>
                      </a:lnTo>
                      <a:lnTo>
                        <a:pt x="1749272" y="664285"/>
                      </a:lnTo>
                      <a:lnTo>
                        <a:pt x="1747591" y="664211"/>
                      </a:lnTo>
                      <a:lnTo>
                        <a:pt x="1747109" y="663357"/>
                      </a:lnTo>
                      <a:lnTo>
                        <a:pt x="1746355" y="661995"/>
                      </a:lnTo>
                      <a:lnTo>
                        <a:pt x="1746763" y="656536"/>
                      </a:lnTo>
                      <a:lnTo>
                        <a:pt x="1746231" y="655001"/>
                      </a:lnTo>
                      <a:lnTo>
                        <a:pt x="1746095" y="654605"/>
                      </a:lnTo>
                      <a:lnTo>
                        <a:pt x="1742894" y="652364"/>
                      </a:lnTo>
                      <a:lnTo>
                        <a:pt x="1742733" y="652451"/>
                      </a:lnTo>
                      <a:lnTo>
                        <a:pt x="1741954" y="652909"/>
                      </a:lnTo>
                      <a:lnTo>
                        <a:pt x="1740854" y="653553"/>
                      </a:lnTo>
                      <a:lnTo>
                        <a:pt x="1739778" y="657081"/>
                      </a:lnTo>
                      <a:lnTo>
                        <a:pt x="1739754" y="659680"/>
                      </a:lnTo>
                      <a:lnTo>
                        <a:pt x="1739729" y="661723"/>
                      </a:lnTo>
                      <a:lnTo>
                        <a:pt x="1739358" y="662391"/>
                      </a:lnTo>
                      <a:lnTo>
                        <a:pt x="1737702" y="665461"/>
                      </a:lnTo>
                      <a:lnTo>
                        <a:pt x="1736255" y="666575"/>
                      </a:lnTo>
                      <a:lnTo>
                        <a:pt x="1731063" y="670549"/>
                      </a:lnTo>
                      <a:lnTo>
                        <a:pt x="1725154" y="670326"/>
                      </a:lnTo>
                      <a:lnTo>
                        <a:pt x="1718071" y="667875"/>
                      </a:lnTo>
                      <a:lnTo>
                        <a:pt x="1717688" y="667739"/>
                      </a:lnTo>
                      <a:lnTo>
                        <a:pt x="1716451" y="669014"/>
                      </a:lnTo>
                      <a:lnTo>
                        <a:pt x="1713052" y="672530"/>
                      </a:lnTo>
                      <a:lnTo>
                        <a:pt x="1708577" y="672815"/>
                      </a:lnTo>
                      <a:lnTo>
                        <a:pt x="1706042" y="674448"/>
                      </a:lnTo>
                      <a:lnTo>
                        <a:pt x="1704683" y="674151"/>
                      </a:lnTo>
                      <a:lnTo>
                        <a:pt x="1704349" y="674077"/>
                      </a:lnTo>
                      <a:lnTo>
                        <a:pt x="1701988" y="671688"/>
                      </a:lnTo>
                      <a:lnTo>
                        <a:pt x="1698119" y="675922"/>
                      </a:lnTo>
                      <a:lnTo>
                        <a:pt x="1695251" y="679066"/>
                      </a:lnTo>
                      <a:lnTo>
                        <a:pt x="1694274" y="679549"/>
                      </a:lnTo>
                      <a:lnTo>
                        <a:pt x="1693779" y="679784"/>
                      </a:lnTo>
                      <a:lnTo>
                        <a:pt x="1689366" y="679326"/>
                      </a:lnTo>
                      <a:lnTo>
                        <a:pt x="1687017" y="679846"/>
                      </a:lnTo>
                      <a:lnTo>
                        <a:pt x="1685324" y="681207"/>
                      </a:lnTo>
                      <a:lnTo>
                        <a:pt x="1683667" y="682557"/>
                      </a:lnTo>
                      <a:lnTo>
                        <a:pt x="1683346" y="682817"/>
                      </a:lnTo>
                      <a:lnTo>
                        <a:pt x="1681652" y="683386"/>
                      </a:lnTo>
                      <a:lnTo>
                        <a:pt x="1681516" y="683386"/>
                      </a:lnTo>
                      <a:lnTo>
                        <a:pt x="1680206" y="683411"/>
                      </a:lnTo>
                      <a:lnTo>
                        <a:pt x="1679983" y="683411"/>
                      </a:lnTo>
                      <a:lnTo>
                        <a:pt x="1679736" y="683411"/>
                      </a:lnTo>
                      <a:lnTo>
                        <a:pt x="1676473" y="681356"/>
                      </a:lnTo>
                      <a:lnTo>
                        <a:pt x="1676361" y="681257"/>
                      </a:lnTo>
                      <a:lnTo>
                        <a:pt x="1670180" y="675860"/>
                      </a:lnTo>
                      <a:lnTo>
                        <a:pt x="1668462" y="674362"/>
                      </a:lnTo>
                      <a:lnTo>
                        <a:pt x="1666509" y="673656"/>
                      </a:lnTo>
                      <a:lnTo>
                        <a:pt x="1664308" y="672864"/>
                      </a:lnTo>
                      <a:lnTo>
                        <a:pt x="1660229" y="672542"/>
                      </a:lnTo>
                      <a:lnTo>
                        <a:pt x="1660068" y="672604"/>
                      </a:lnTo>
                      <a:lnTo>
                        <a:pt x="1656570" y="673929"/>
                      </a:lnTo>
                      <a:lnTo>
                        <a:pt x="1653813" y="675946"/>
                      </a:lnTo>
                      <a:lnTo>
                        <a:pt x="1653294" y="676330"/>
                      </a:lnTo>
                      <a:lnTo>
                        <a:pt x="1650809" y="678645"/>
                      </a:lnTo>
                      <a:lnTo>
                        <a:pt x="1650389" y="679041"/>
                      </a:lnTo>
                      <a:lnTo>
                        <a:pt x="1649103" y="680242"/>
                      </a:lnTo>
                      <a:lnTo>
                        <a:pt x="1645222" y="683881"/>
                      </a:lnTo>
                      <a:lnTo>
                        <a:pt x="1644492" y="684463"/>
                      </a:lnTo>
                      <a:lnTo>
                        <a:pt x="1640833" y="687360"/>
                      </a:lnTo>
                      <a:lnTo>
                        <a:pt x="1638348" y="689316"/>
                      </a:lnTo>
                      <a:lnTo>
                        <a:pt x="1636098" y="691111"/>
                      </a:lnTo>
                      <a:lnTo>
                        <a:pt x="1635245" y="692386"/>
                      </a:lnTo>
                      <a:lnTo>
                        <a:pt x="1634998" y="692745"/>
                      </a:lnTo>
                      <a:lnTo>
                        <a:pt x="1632291" y="693054"/>
                      </a:lnTo>
                      <a:lnTo>
                        <a:pt x="1630400" y="693265"/>
                      </a:lnTo>
                      <a:lnTo>
                        <a:pt x="1630189" y="693723"/>
                      </a:lnTo>
                      <a:lnTo>
                        <a:pt x="1628298" y="697845"/>
                      </a:lnTo>
                      <a:lnTo>
                        <a:pt x="1627964" y="699120"/>
                      </a:lnTo>
                      <a:lnTo>
                        <a:pt x="1627667" y="700259"/>
                      </a:lnTo>
                      <a:lnTo>
                        <a:pt x="1625047" y="706609"/>
                      </a:lnTo>
                      <a:lnTo>
                        <a:pt x="1624243" y="708578"/>
                      </a:lnTo>
                      <a:lnTo>
                        <a:pt x="1623724" y="709655"/>
                      </a:lnTo>
                      <a:lnTo>
                        <a:pt x="1623328" y="710496"/>
                      </a:lnTo>
                      <a:lnTo>
                        <a:pt x="1623057" y="710769"/>
                      </a:lnTo>
                      <a:lnTo>
                        <a:pt x="1622352" y="711499"/>
                      </a:lnTo>
                      <a:lnTo>
                        <a:pt x="1620547" y="712477"/>
                      </a:lnTo>
                      <a:lnTo>
                        <a:pt x="1616455" y="714012"/>
                      </a:lnTo>
                      <a:lnTo>
                        <a:pt x="1609742" y="715151"/>
                      </a:lnTo>
                      <a:lnTo>
                        <a:pt x="1602214" y="714854"/>
                      </a:lnTo>
                      <a:lnTo>
                        <a:pt x="1601460" y="714408"/>
                      </a:lnTo>
                      <a:lnTo>
                        <a:pt x="1599321" y="713121"/>
                      </a:lnTo>
                      <a:lnTo>
                        <a:pt x="1596849" y="708082"/>
                      </a:lnTo>
                      <a:lnTo>
                        <a:pt x="1596701" y="707773"/>
                      </a:lnTo>
                      <a:lnTo>
                        <a:pt x="1595774" y="707748"/>
                      </a:lnTo>
                      <a:lnTo>
                        <a:pt x="1594154" y="707699"/>
                      </a:lnTo>
                      <a:lnTo>
                        <a:pt x="1593931" y="709456"/>
                      </a:lnTo>
                      <a:lnTo>
                        <a:pt x="1592930" y="717107"/>
                      </a:lnTo>
                      <a:lnTo>
                        <a:pt x="1592720" y="717874"/>
                      </a:lnTo>
                      <a:lnTo>
                        <a:pt x="1592399" y="719050"/>
                      </a:lnTo>
                      <a:lnTo>
                        <a:pt x="1589593" y="721155"/>
                      </a:lnTo>
                      <a:lnTo>
                        <a:pt x="1587330" y="722838"/>
                      </a:lnTo>
                      <a:lnTo>
                        <a:pt x="1585093" y="724509"/>
                      </a:lnTo>
                      <a:lnTo>
                        <a:pt x="1575969" y="732828"/>
                      </a:lnTo>
                      <a:lnTo>
                        <a:pt x="1575191" y="733732"/>
                      </a:lnTo>
                      <a:lnTo>
                        <a:pt x="1573337" y="735898"/>
                      </a:lnTo>
                      <a:lnTo>
                        <a:pt x="1568515" y="740095"/>
                      </a:lnTo>
                      <a:lnTo>
                        <a:pt x="1567724" y="740775"/>
                      </a:lnTo>
                      <a:lnTo>
                        <a:pt x="1564918" y="742224"/>
                      </a:lnTo>
                      <a:lnTo>
                        <a:pt x="1558873" y="745331"/>
                      </a:lnTo>
                      <a:lnTo>
                        <a:pt x="1556982" y="747151"/>
                      </a:lnTo>
                      <a:lnTo>
                        <a:pt x="1556339" y="747770"/>
                      </a:lnTo>
                      <a:lnTo>
                        <a:pt x="1555968" y="748636"/>
                      </a:lnTo>
                      <a:lnTo>
                        <a:pt x="1554818" y="751273"/>
                      </a:lnTo>
                      <a:lnTo>
                        <a:pt x="1554781" y="752375"/>
                      </a:lnTo>
                      <a:lnTo>
                        <a:pt x="1554497" y="752907"/>
                      </a:lnTo>
                      <a:lnTo>
                        <a:pt x="1554163" y="753501"/>
                      </a:lnTo>
                      <a:lnTo>
                        <a:pt x="1553866" y="754046"/>
                      </a:lnTo>
                      <a:lnTo>
                        <a:pt x="1552778" y="754516"/>
                      </a:lnTo>
                      <a:lnTo>
                        <a:pt x="1552173" y="754789"/>
                      </a:lnTo>
                      <a:lnTo>
                        <a:pt x="1551554" y="754727"/>
                      </a:lnTo>
                      <a:lnTo>
                        <a:pt x="1549478" y="754504"/>
                      </a:lnTo>
                      <a:lnTo>
                        <a:pt x="1545225" y="754294"/>
                      </a:lnTo>
                      <a:lnTo>
                        <a:pt x="1544644" y="755507"/>
                      </a:lnTo>
                      <a:lnTo>
                        <a:pt x="1544595" y="757500"/>
                      </a:lnTo>
                      <a:lnTo>
                        <a:pt x="1544533" y="760062"/>
                      </a:lnTo>
                      <a:lnTo>
                        <a:pt x="1544125" y="762625"/>
                      </a:lnTo>
                      <a:lnTo>
                        <a:pt x="1543482" y="766697"/>
                      </a:lnTo>
                      <a:lnTo>
                        <a:pt x="1544088" y="769705"/>
                      </a:lnTo>
                      <a:lnTo>
                        <a:pt x="1544298" y="770894"/>
                      </a:lnTo>
                      <a:lnTo>
                        <a:pt x="1544582" y="772491"/>
                      </a:lnTo>
                      <a:lnTo>
                        <a:pt x="1545868" y="774632"/>
                      </a:lnTo>
                      <a:lnTo>
                        <a:pt x="1545720" y="776514"/>
                      </a:lnTo>
                      <a:lnTo>
                        <a:pt x="1544582" y="777046"/>
                      </a:lnTo>
                      <a:lnTo>
                        <a:pt x="1542197" y="776749"/>
                      </a:lnTo>
                      <a:lnTo>
                        <a:pt x="1539811" y="775165"/>
                      </a:lnTo>
                      <a:lnTo>
                        <a:pt x="1538352" y="775016"/>
                      </a:lnTo>
                      <a:lnTo>
                        <a:pt x="1537338" y="775548"/>
                      </a:lnTo>
                      <a:lnTo>
                        <a:pt x="1537511" y="777665"/>
                      </a:lnTo>
                      <a:lnTo>
                        <a:pt x="1537536" y="778581"/>
                      </a:lnTo>
                      <a:lnTo>
                        <a:pt x="1537548" y="779076"/>
                      </a:lnTo>
                      <a:lnTo>
                        <a:pt x="1537610" y="781119"/>
                      </a:lnTo>
                      <a:lnTo>
                        <a:pt x="1537610" y="781329"/>
                      </a:lnTo>
                      <a:lnTo>
                        <a:pt x="1537623" y="781515"/>
                      </a:lnTo>
                      <a:lnTo>
                        <a:pt x="1537610" y="781998"/>
                      </a:lnTo>
                      <a:lnTo>
                        <a:pt x="1537573" y="783174"/>
                      </a:lnTo>
                      <a:lnTo>
                        <a:pt x="1537376" y="788435"/>
                      </a:lnTo>
                      <a:lnTo>
                        <a:pt x="1538117" y="790230"/>
                      </a:lnTo>
                      <a:lnTo>
                        <a:pt x="1538290" y="790614"/>
                      </a:lnTo>
                      <a:lnTo>
                        <a:pt x="1538352" y="790762"/>
                      </a:lnTo>
                      <a:lnTo>
                        <a:pt x="1541208" y="796964"/>
                      </a:lnTo>
                      <a:lnTo>
                        <a:pt x="1542790" y="799799"/>
                      </a:lnTo>
                      <a:lnTo>
                        <a:pt x="1544533" y="802931"/>
                      </a:lnTo>
                      <a:lnTo>
                        <a:pt x="1547216" y="807623"/>
                      </a:lnTo>
                      <a:lnTo>
                        <a:pt x="1549156" y="811027"/>
                      </a:lnTo>
                      <a:lnTo>
                        <a:pt x="1553508" y="818999"/>
                      </a:lnTo>
                      <a:lnTo>
                        <a:pt x="1554695" y="821153"/>
                      </a:lnTo>
                      <a:lnTo>
                        <a:pt x="1555486" y="822614"/>
                      </a:lnTo>
                      <a:lnTo>
                        <a:pt x="1555684" y="823096"/>
                      </a:lnTo>
                      <a:lnTo>
                        <a:pt x="1556957" y="826302"/>
                      </a:lnTo>
                      <a:lnTo>
                        <a:pt x="1557810" y="828444"/>
                      </a:lnTo>
                      <a:lnTo>
                        <a:pt x="1559664" y="833297"/>
                      </a:lnTo>
                      <a:lnTo>
                        <a:pt x="1562112" y="841690"/>
                      </a:lnTo>
                      <a:lnTo>
                        <a:pt x="1562458" y="844190"/>
                      </a:lnTo>
                      <a:lnTo>
                        <a:pt x="1563175" y="849315"/>
                      </a:lnTo>
                      <a:lnTo>
                        <a:pt x="1563570" y="852125"/>
                      </a:lnTo>
                      <a:lnTo>
                        <a:pt x="1563583" y="852298"/>
                      </a:lnTo>
                      <a:lnTo>
                        <a:pt x="1564016" y="858513"/>
                      </a:lnTo>
                      <a:lnTo>
                        <a:pt x="1564782" y="861050"/>
                      </a:lnTo>
                      <a:lnTo>
                        <a:pt x="1565326" y="862883"/>
                      </a:lnTo>
                      <a:lnTo>
                        <a:pt x="1570889" y="869344"/>
                      </a:lnTo>
                      <a:lnTo>
                        <a:pt x="1571989" y="870619"/>
                      </a:lnTo>
                      <a:lnTo>
                        <a:pt x="1573534" y="874680"/>
                      </a:lnTo>
                      <a:lnTo>
                        <a:pt x="1574016" y="877131"/>
                      </a:lnTo>
                      <a:lnTo>
                        <a:pt x="1569344" y="891243"/>
                      </a:lnTo>
                      <a:lnTo>
                        <a:pt x="1562210" y="897965"/>
                      </a:lnTo>
                      <a:lnTo>
                        <a:pt x="1560245" y="900354"/>
                      </a:lnTo>
                      <a:lnTo>
                        <a:pt x="1557735" y="906902"/>
                      </a:lnTo>
                      <a:lnTo>
                        <a:pt x="1555066" y="913884"/>
                      </a:lnTo>
                      <a:lnTo>
                        <a:pt x="1553594" y="917709"/>
                      </a:lnTo>
                      <a:lnTo>
                        <a:pt x="1553335" y="918427"/>
                      </a:lnTo>
                      <a:lnTo>
                        <a:pt x="1552877" y="919665"/>
                      </a:lnTo>
                      <a:lnTo>
                        <a:pt x="1552407" y="920903"/>
                      </a:lnTo>
                      <a:lnTo>
                        <a:pt x="1552358" y="921138"/>
                      </a:lnTo>
                      <a:lnTo>
                        <a:pt x="1552321" y="921324"/>
                      </a:lnTo>
                      <a:lnTo>
                        <a:pt x="1552235" y="921757"/>
                      </a:lnTo>
                      <a:lnTo>
                        <a:pt x="1547611" y="934236"/>
                      </a:lnTo>
                      <a:lnTo>
                        <a:pt x="1547129" y="935523"/>
                      </a:lnTo>
                      <a:lnTo>
                        <a:pt x="1547166" y="936278"/>
                      </a:lnTo>
                      <a:lnTo>
                        <a:pt x="1547537" y="944832"/>
                      </a:lnTo>
                      <a:lnTo>
                        <a:pt x="1547549" y="945253"/>
                      </a:lnTo>
                      <a:lnTo>
                        <a:pt x="1547821" y="946379"/>
                      </a:lnTo>
                      <a:lnTo>
                        <a:pt x="1547982" y="946998"/>
                      </a:lnTo>
                      <a:lnTo>
                        <a:pt x="1547661" y="949821"/>
                      </a:lnTo>
                      <a:lnTo>
                        <a:pt x="1546437" y="954364"/>
                      </a:lnTo>
                      <a:lnTo>
                        <a:pt x="1543272" y="966149"/>
                      </a:lnTo>
                      <a:lnTo>
                        <a:pt x="1542221" y="970135"/>
                      </a:lnTo>
                      <a:lnTo>
                        <a:pt x="1542184" y="971583"/>
                      </a:lnTo>
                      <a:lnTo>
                        <a:pt x="1542061" y="978553"/>
                      </a:lnTo>
                      <a:lnTo>
                        <a:pt x="1542246" y="979729"/>
                      </a:lnTo>
                      <a:lnTo>
                        <a:pt x="1542864" y="983777"/>
                      </a:lnTo>
                      <a:lnTo>
                        <a:pt x="1545336" y="990003"/>
                      </a:lnTo>
                      <a:lnTo>
                        <a:pt x="1545497" y="990424"/>
                      </a:lnTo>
                      <a:lnTo>
                        <a:pt x="1545571" y="990610"/>
                      </a:lnTo>
                      <a:lnTo>
                        <a:pt x="1545670" y="990857"/>
                      </a:lnTo>
                      <a:lnTo>
                        <a:pt x="1548885" y="994410"/>
                      </a:lnTo>
                      <a:lnTo>
                        <a:pt x="1549910" y="995561"/>
                      </a:lnTo>
                      <a:lnTo>
                        <a:pt x="1551258" y="997072"/>
                      </a:lnTo>
                      <a:lnTo>
                        <a:pt x="1552803" y="998149"/>
                      </a:lnTo>
                      <a:lnTo>
                        <a:pt x="1554188" y="998966"/>
                      </a:lnTo>
                      <a:lnTo>
                        <a:pt x="1555881" y="999498"/>
                      </a:lnTo>
                      <a:lnTo>
                        <a:pt x="1556376" y="999647"/>
                      </a:lnTo>
                      <a:lnTo>
                        <a:pt x="1557649" y="999436"/>
                      </a:lnTo>
                      <a:lnTo>
                        <a:pt x="1559145" y="999176"/>
                      </a:lnTo>
                      <a:lnTo>
                        <a:pt x="1563113" y="995747"/>
                      </a:lnTo>
                      <a:lnTo>
                        <a:pt x="1567044" y="995859"/>
                      </a:lnTo>
                      <a:lnTo>
                        <a:pt x="1572756" y="997270"/>
                      </a:lnTo>
                      <a:lnTo>
                        <a:pt x="1576847" y="998124"/>
                      </a:lnTo>
                      <a:lnTo>
                        <a:pt x="1580914" y="1000105"/>
                      </a:lnTo>
                      <a:lnTo>
                        <a:pt x="1582682" y="1001961"/>
                      </a:lnTo>
                      <a:lnTo>
                        <a:pt x="1583090" y="1002382"/>
                      </a:lnTo>
                      <a:lnTo>
                        <a:pt x="1583214" y="1002655"/>
                      </a:lnTo>
                      <a:lnTo>
                        <a:pt x="1585216" y="1007037"/>
                      </a:lnTo>
                      <a:lnTo>
                        <a:pt x="1586181" y="1009711"/>
                      </a:lnTo>
                      <a:lnTo>
                        <a:pt x="1586663" y="1011023"/>
                      </a:lnTo>
                      <a:lnTo>
                        <a:pt x="1587281" y="1013177"/>
                      </a:lnTo>
                      <a:lnTo>
                        <a:pt x="1587639" y="1014390"/>
                      </a:lnTo>
                      <a:lnTo>
                        <a:pt x="1587206" y="1015640"/>
                      </a:lnTo>
                      <a:lnTo>
                        <a:pt x="1586255" y="1016531"/>
                      </a:lnTo>
                      <a:lnTo>
                        <a:pt x="1585501" y="1017237"/>
                      </a:lnTo>
                      <a:lnTo>
                        <a:pt x="1582274" y="1017287"/>
                      </a:lnTo>
                      <a:lnTo>
                        <a:pt x="1580222" y="1017324"/>
                      </a:lnTo>
                      <a:lnTo>
                        <a:pt x="1579307" y="1017980"/>
                      </a:lnTo>
                      <a:lnTo>
                        <a:pt x="1578541" y="1018537"/>
                      </a:lnTo>
                      <a:lnTo>
                        <a:pt x="1577947" y="1019725"/>
                      </a:lnTo>
                      <a:lnTo>
                        <a:pt x="1577119" y="1021409"/>
                      </a:lnTo>
                      <a:lnTo>
                        <a:pt x="1576390" y="1027524"/>
                      </a:lnTo>
                      <a:lnTo>
                        <a:pt x="1573423" y="1029492"/>
                      </a:lnTo>
                      <a:lnTo>
                        <a:pt x="1571655" y="1029294"/>
                      </a:lnTo>
                      <a:lnTo>
                        <a:pt x="1569813" y="1029071"/>
                      </a:lnTo>
                      <a:lnTo>
                        <a:pt x="1567106" y="1027351"/>
                      </a:lnTo>
                      <a:lnTo>
                        <a:pt x="1563360" y="1023390"/>
                      </a:lnTo>
                      <a:lnTo>
                        <a:pt x="1562310" y="1022226"/>
                      </a:lnTo>
                      <a:lnTo>
                        <a:pt x="1561073" y="1020877"/>
                      </a:lnTo>
                      <a:lnTo>
                        <a:pt x="1560332" y="1019862"/>
                      </a:lnTo>
                      <a:lnTo>
                        <a:pt x="1559627" y="1018871"/>
                      </a:lnTo>
                      <a:lnTo>
                        <a:pt x="1556264" y="1015975"/>
                      </a:lnTo>
                      <a:lnTo>
                        <a:pt x="1553471" y="1013585"/>
                      </a:lnTo>
                      <a:lnTo>
                        <a:pt x="1549539" y="1013548"/>
                      </a:lnTo>
                      <a:lnTo>
                        <a:pt x="1548650" y="1014588"/>
                      </a:lnTo>
                      <a:lnTo>
                        <a:pt x="1548514" y="1014737"/>
                      </a:lnTo>
                      <a:lnTo>
                        <a:pt x="1548069" y="1015244"/>
                      </a:lnTo>
                      <a:lnTo>
                        <a:pt x="1545349" y="1031547"/>
                      </a:lnTo>
                      <a:lnTo>
                        <a:pt x="1545373" y="1032290"/>
                      </a:lnTo>
                      <a:lnTo>
                        <a:pt x="1545448" y="1033677"/>
                      </a:lnTo>
                      <a:lnTo>
                        <a:pt x="1546610" y="1039210"/>
                      </a:lnTo>
                      <a:lnTo>
                        <a:pt x="1544607" y="1041129"/>
                      </a:lnTo>
                      <a:lnTo>
                        <a:pt x="1542914" y="1042243"/>
                      </a:lnTo>
                      <a:lnTo>
                        <a:pt x="1542209" y="1042713"/>
                      </a:lnTo>
                      <a:lnTo>
                        <a:pt x="1537462" y="1046439"/>
                      </a:lnTo>
                      <a:lnTo>
                        <a:pt x="1536609" y="1046897"/>
                      </a:lnTo>
                      <a:lnTo>
                        <a:pt x="1532913" y="1048841"/>
                      </a:lnTo>
                      <a:lnTo>
                        <a:pt x="1529723" y="1047256"/>
                      </a:lnTo>
                      <a:lnTo>
                        <a:pt x="1527844" y="1046885"/>
                      </a:lnTo>
                      <a:lnTo>
                        <a:pt x="1523555" y="1048432"/>
                      </a:lnTo>
                      <a:lnTo>
                        <a:pt x="1523184" y="1048952"/>
                      </a:lnTo>
                      <a:lnTo>
                        <a:pt x="1522739" y="1049584"/>
                      </a:lnTo>
                      <a:lnTo>
                        <a:pt x="1522022" y="1049844"/>
                      </a:lnTo>
                      <a:lnTo>
                        <a:pt x="1521713" y="1049955"/>
                      </a:lnTo>
                      <a:lnTo>
                        <a:pt x="1516397" y="1054300"/>
                      </a:lnTo>
                      <a:lnTo>
                        <a:pt x="1511156" y="1059276"/>
                      </a:lnTo>
                      <a:lnTo>
                        <a:pt x="1508794" y="1062210"/>
                      </a:lnTo>
                      <a:lnTo>
                        <a:pt x="1508559" y="1064859"/>
                      </a:lnTo>
                      <a:lnTo>
                        <a:pt x="1508362" y="1067075"/>
                      </a:lnTo>
                      <a:lnTo>
                        <a:pt x="1507434" y="1069019"/>
                      </a:lnTo>
                      <a:lnTo>
                        <a:pt x="1506495" y="1068920"/>
                      </a:lnTo>
                      <a:lnTo>
                        <a:pt x="1503405" y="1069477"/>
                      </a:lnTo>
                      <a:lnTo>
                        <a:pt x="1501204" y="1069885"/>
                      </a:lnTo>
                      <a:lnTo>
                        <a:pt x="1497557" y="1073958"/>
                      </a:lnTo>
                      <a:lnTo>
                        <a:pt x="1496259" y="1074453"/>
                      </a:lnTo>
                      <a:lnTo>
                        <a:pt x="1495654" y="1074688"/>
                      </a:lnTo>
                      <a:lnTo>
                        <a:pt x="1495011" y="1074973"/>
                      </a:lnTo>
                      <a:lnTo>
                        <a:pt x="1492477" y="1076112"/>
                      </a:lnTo>
                      <a:lnTo>
                        <a:pt x="1491611" y="1077796"/>
                      </a:lnTo>
                      <a:lnTo>
                        <a:pt x="1491401" y="1078204"/>
                      </a:lnTo>
                      <a:lnTo>
                        <a:pt x="1491488" y="1080568"/>
                      </a:lnTo>
                      <a:lnTo>
                        <a:pt x="1493552" y="1083824"/>
                      </a:lnTo>
                      <a:lnTo>
                        <a:pt x="1494133" y="1084740"/>
                      </a:lnTo>
                      <a:lnTo>
                        <a:pt x="1494182" y="1085149"/>
                      </a:lnTo>
                      <a:lnTo>
                        <a:pt x="1494380" y="1087265"/>
                      </a:lnTo>
                      <a:lnTo>
                        <a:pt x="1493960" y="1087649"/>
                      </a:lnTo>
                      <a:lnTo>
                        <a:pt x="1491722" y="1089704"/>
                      </a:lnTo>
                      <a:lnTo>
                        <a:pt x="1490474" y="1089679"/>
                      </a:lnTo>
                      <a:lnTo>
                        <a:pt x="1488249" y="1088293"/>
                      </a:lnTo>
                      <a:lnTo>
                        <a:pt x="1486122" y="1087439"/>
                      </a:lnTo>
                      <a:lnTo>
                        <a:pt x="1483885" y="1089197"/>
                      </a:lnTo>
                      <a:lnTo>
                        <a:pt x="1480584" y="1089184"/>
                      </a:lnTo>
                      <a:lnTo>
                        <a:pt x="1480028" y="1089605"/>
                      </a:lnTo>
                      <a:lnTo>
                        <a:pt x="1478891" y="1090484"/>
                      </a:lnTo>
                      <a:lnTo>
                        <a:pt x="1478446" y="1095906"/>
                      </a:lnTo>
                      <a:lnTo>
                        <a:pt x="1475009" y="1100647"/>
                      </a:lnTo>
                      <a:lnTo>
                        <a:pt x="1473241" y="1103086"/>
                      </a:lnTo>
                      <a:lnTo>
                        <a:pt x="1472574" y="1104683"/>
                      </a:lnTo>
                      <a:lnTo>
                        <a:pt x="1471473" y="1107295"/>
                      </a:lnTo>
                      <a:lnTo>
                        <a:pt x="1472969" y="1110563"/>
                      </a:lnTo>
                      <a:lnTo>
                        <a:pt x="1471968" y="1112828"/>
                      </a:lnTo>
                      <a:lnTo>
                        <a:pt x="1469409" y="1114809"/>
                      </a:lnTo>
                      <a:lnTo>
                        <a:pt x="1467246" y="1114796"/>
                      </a:lnTo>
                      <a:lnTo>
                        <a:pt x="1462733" y="1114796"/>
                      </a:lnTo>
                      <a:lnTo>
                        <a:pt x="1462573" y="1115106"/>
                      </a:lnTo>
                      <a:lnTo>
                        <a:pt x="1461868" y="1116394"/>
                      </a:lnTo>
                      <a:lnTo>
                        <a:pt x="1462808" y="1117867"/>
                      </a:lnTo>
                      <a:lnTo>
                        <a:pt x="1463117" y="1118349"/>
                      </a:lnTo>
                      <a:lnTo>
                        <a:pt x="1465305" y="1124935"/>
                      </a:lnTo>
                      <a:lnTo>
                        <a:pt x="1467901" y="1127918"/>
                      </a:lnTo>
                      <a:lnTo>
                        <a:pt x="1467851" y="1128240"/>
                      </a:lnTo>
                      <a:lnTo>
                        <a:pt x="1467703" y="1129404"/>
                      </a:lnTo>
                      <a:lnTo>
                        <a:pt x="1467407" y="1129552"/>
                      </a:lnTo>
                      <a:lnTo>
                        <a:pt x="1467073" y="1129713"/>
                      </a:lnTo>
                      <a:lnTo>
                        <a:pt x="1464934" y="1129255"/>
                      </a:lnTo>
                      <a:lnTo>
                        <a:pt x="1463710" y="1128995"/>
                      </a:lnTo>
                      <a:lnTo>
                        <a:pt x="1459482" y="1131880"/>
                      </a:lnTo>
                      <a:lnTo>
                        <a:pt x="1456355" y="1132115"/>
                      </a:lnTo>
                      <a:lnTo>
                        <a:pt x="1455626" y="1132177"/>
                      </a:lnTo>
                      <a:lnTo>
                        <a:pt x="1453017" y="1133056"/>
                      </a:lnTo>
                      <a:lnTo>
                        <a:pt x="1451892" y="1134516"/>
                      </a:lnTo>
                      <a:lnTo>
                        <a:pt x="1450013" y="1136992"/>
                      </a:lnTo>
                      <a:lnTo>
                        <a:pt x="1445921" y="1143825"/>
                      </a:lnTo>
                      <a:lnTo>
                        <a:pt x="1442559" y="1149482"/>
                      </a:lnTo>
                      <a:lnTo>
                        <a:pt x="1440754" y="1151921"/>
                      </a:lnTo>
                      <a:lnTo>
                        <a:pt x="1439394" y="1153741"/>
                      </a:lnTo>
                      <a:lnTo>
                        <a:pt x="1438541" y="1153716"/>
                      </a:lnTo>
                      <a:lnTo>
                        <a:pt x="1436390" y="1155783"/>
                      </a:lnTo>
                      <a:lnTo>
                        <a:pt x="1434499" y="1157616"/>
                      </a:lnTo>
                      <a:lnTo>
                        <a:pt x="1432187" y="1159844"/>
                      </a:lnTo>
                      <a:lnTo>
                        <a:pt x="1428985" y="1162939"/>
                      </a:lnTo>
                      <a:lnTo>
                        <a:pt x="1426909" y="1164152"/>
                      </a:lnTo>
                      <a:lnTo>
                        <a:pt x="1424547" y="1164239"/>
                      </a:lnTo>
                      <a:lnTo>
                        <a:pt x="1424238" y="1164251"/>
                      </a:lnTo>
                      <a:lnTo>
                        <a:pt x="1423138" y="1164288"/>
                      </a:lnTo>
                      <a:lnTo>
                        <a:pt x="1420246" y="1167073"/>
                      </a:lnTo>
                      <a:lnTo>
                        <a:pt x="1418725" y="1168509"/>
                      </a:lnTo>
                      <a:lnTo>
                        <a:pt x="1415152" y="1169722"/>
                      </a:lnTo>
                      <a:lnTo>
                        <a:pt x="1414262" y="1171096"/>
                      </a:lnTo>
                      <a:lnTo>
                        <a:pt x="1414015" y="1171480"/>
                      </a:lnTo>
                      <a:lnTo>
                        <a:pt x="1414188" y="1174142"/>
                      </a:lnTo>
                      <a:lnTo>
                        <a:pt x="1413100" y="1179391"/>
                      </a:lnTo>
                      <a:lnTo>
                        <a:pt x="1412717" y="1181235"/>
                      </a:lnTo>
                      <a:lnTo>
                        <a:pt x="1412766" y="1182052"/>
                      </a:lnTo>
                      <a:lnTo>
                        <a:pt x="1413051" y="1186583"/>
                      </a:lnTo>
                      <a:lnTo>
                        <a:pt x="1410640" y="1187201"/>
                      </a:lnTo>
                      <a:lnTo>
                        <a:pt x="1408081" y="1187870"/>
                      </a:lnTo>
                      <a:lnTo>
                        <a:pt x="1407253" y="1188997"/>
                      </a:lnTo>
                      <a:lnTo>
                        <a:pt x="1406709" y="1189727"/>
                      </a:lnTo>
                      <a:lnTo>
                        <a:pt x="1406759" y="1191064"/>
                      </a:lnTo>
                      <a:lnTo>
                        <a:pt x="1409293" y="1193020"/>
                      </a:lnTo>
                      <a:lnTo>
                        <a:pt x="1409354" y="1193824"/>
                      </a:lnTo>
                      <a:lnTo>
                        <a:pt x="1409416" y="1194518"/>
                      </a:lnTo>
                      <a:lnTo>
                        <a:pt x="1407290" y="1198405"/>
                      </a:lnTo>
                      <a:lnTo>
                        <a:pt x="1404002" y="1201561"/>
                      </a:lnTo>
                      <a:lnTo>
                        <a:pt x="1402135" y="1201190"/>
                      </a:lnTo>
                      <a:lnTo>
                        <a:pt x="1400800" y="1200930"/>
                      </a:lnTo>
                      <a:lnTo>
                        <a:pt x="1398426" y="1198665"/>
                      </a:lnTo>
                      <a:lnTo>
                        <a:pt x="1396832" y="1196412"/>
                      </a:lnTo>
                      <a:lnTo>
                        <a:pt x="1396671" y="1196164"/>
                      </a:lnTo>
                      <a:lnTo>
                        <a:pt x="1396226" y="1195545"/>
                      </a:lnTo>
                      <a:lnTo>
                        <a:pt x="1393778" y="1196201"/>
                      </a:lnTo>
                      <a:lnTo>
                        <a:pt x="1391899" y="1199779"/>
                      </a:lnTo>
                      <a:lnTo>
                        <a:pt x="1385224" y="1204124"/>
                      </a:lnTo>
                      <a:lnTo>
                        <a:pt x="1380922" y="1206922"/>
                      </a:lnTo>
                      <a:lnTo>
                        <a:pt x="1379735" y="1208073"/>
                      </a:lnTo>
                      <a:lnTo>
                        <a:pt x="1379488" y="1208308"/>
                      </a:lnTo>
                      <a:lnTo>
                        <a:pt x="1378252" y="1209942"/>
                      </a:lnTo>
                      <a:lnTo>
                        <a:pt x="1376249" y="1212566"/>
                      </a:lnTo>
                      <a:lnTo>
                        <a:pt x="1375433" y="1214498"/>
                      </a:lnTo>
                      <a:lnTo>
                        <a:pt x="1375099" y="1215302"/>
                      </a:lnTo>
                      <a:lnTo>
                        <a:pt x="1374420" y="1221033"/>
                      </a:lnTo>
                      <a:lnTo>
                        <a:pt x="1373282" y="1223052"/>
                      </a:lnTo>
                      <a:lnTo>
                        <a:pt x="1371663" y="1222952"/>
                      </a:lnTo>
                      <a:lnTo>
                        <a:pt x="1371094" y="1222928"/>
                      </a:lnTo>
                      <a:lnTo>
                        <a:pt x="1369673" y="1222086"/>
                      </a:lnTo>
                      <a:lnTo>
                        <a:pt x="1368609" y="1221455"/>
                      </a:lnTo>
                      <a:lnTo>
                        <a:pt x="1365173" y="1221219"/>
                      </a:lnTo>
                      <a:lnTo>
                        <a:pt x="1364283" y="1222754"/>
                      </a:lnTo>
                      <a:lnTo>
                        <a:pt x="1365568" y="1228077"/>
                      </a:lnTo>
                      <a:lnTo>
                        <a:pt x="1364085" y="1231432"/>
                      </a:lnTo>
                      <a:lnTo>
                        <a:pt x="1363714" y="1234255"/>
                      </a:lnTo>
                      <a:lnTo>
                        <a:pt x="1363294" y="1235047"/>
                      </a:lnTo>
                      <a:lnTo>
                        <a:pt x="1362972" y="1235653"/>
                      </a:lnTo>
                      <a:lnTo>
                        <a:pt x="1360698" y="1235926"/>
                      </a:lnTo>
                      <a:lnTo>
                        <a:pt x="1355740" y="1237065"/>
                      </a:lnTo>
                      <a:lnTo>
                        <a:pt x="1355085" y="1238476"/>
                      </a:lnTo>
                      <a:lnTo>
                        <a:pt x="1353046" y="1241682"/>
                      </a:lnTo>
                      <a:lnTo>
                        <a:pt x="1352823" y="1242041"/>
                      </a:lnTo>
                      <a:lnTo>
                        <a:pt x="1351599" y="1243192"/>
                      </a:lnTo>
                      <a:lnTo>
                        <a:pt x="1351364" y="1243415"/>
                      </a:lnTo>
                      <a:lnTo>
                        <a:pt x="1349349" y="1245321"/>
                      </a:lnTo>
                      <a:lnTo>
                        <a:pt x="1348744" y="1245891"/>
                      </a:lnTo>
                      <a:lnTo>
                        <a:pt x="1346803" y="1248527"/>
                      </a:lnTo>
                      <a:lnTo>
                        <a:pt x="1346296" y="1250669"/>
                      </a:lnTo>
                      <a:lnTo>
                        <a:pt x="1346123" y="1251424"/>
                      </a:lnTo>
                      <a:lnTo>
                        <a:pt x="1346234" y="1253640"/>
                      </a:lnTo>
                      <a:lnTo>
                        <a:pt x="1347161" y="1255559"/>
                      </a:lnTo>
                      <a:lnTo>
                        <a:pt x="1347433" y="1256103"/>
                      </a:lnTo>
                      <a:lnTo>
                        <a:pt x="1348744" y="1256611"/>
                      </a:lnTo>
                      <a:lnTo>
                        <a:pt x="1352749" y="1259372"/>
                      </a:lnTo>
                      <a:lnTo>
                        <a:pt x="1360982" y="1265462"/>
                      </a:lnTo>
                      <a:lnTo>
                        <a:pt x="1361081" y="1265697"/>
                      </a:lnTo>
                      <a:lnTo>
                        <a:pt x="1361217" y="1266019"/>
                      </a:lnTo>
                      <a:lnTo>
                        <a:pt x="1361909" y="1267022"/>
                      </a:lnTo>
                      <a:lnTo>
                        <a:pt x="1362070" y="1267232"/>
                      </a:lnTo>
                      <a:lnTo>
                        <a:pt x="1362700" y="1268136"/>
                      </a:lnTo>
                      <a:lnTo>
                        <a:pt x="1363875" y="1269795"/>
                      </a:lnTo>
                      <a:lnTo>
                        <a:pt x="1367658" y="1275142"/>
                      </a:lnTo>
                      <a:lnTo>
                        <a:pt x="1368412" y="1277012"/>
                      </a:lnTo>
                      <a:lnTo>
                        <a:pt x="1368918" y="1278250"/>
                      </a:lnTo>
                      <a:lnTo>
                        <a:pt x="1370464" y="1282248"/>
                      </a:lnTo>
                      <a:lnTo>
                        <a:pt x="1371502" y="1284922"/>
                      </a:lnTo>
                      <a:lnTo>
                        <a:pt x="1372009" y="1287410"/>
                      </a:lnTo>
                      <a:lnTo>
                        <a:pt x="1373826" y="1296236"/>
                      </a:lnTo>
                      <a:lnTo>
                        <a:pt x="1374444" y="1303218"/>
                      </a:lnTo>
                      <a:lnTo>
                        <a:pt x="1374518" y="1304010"/>
                      </a:lnTo>
                      <a:lnTo>
                        <a:pt x="1375136" y="1311005"/>
                      </a:lnTo>
                      <a:lnTo>
                        <a:pt x="1374444" y="1313208"/>
                      </a:lnTo>
                      <a:lnTo>
                        <a:pt x="1374036" y="1314520"/>
                      </a:lnTo>
                      <a:lnTo>
                        <a:pt x="1371786" y="1316526"/>
                      </a:lnTo>
                      <a:lnTo>
                        <a:pt x="1368511" y="1319410"/>
                      </a:lnTo>
                      <a:lnTo>
                        <a:pt x="1368226" y="1319670"/>
                      </a:lnTo>
                      <a:lnTo>
                        <a:pt x="1364171" y="1322802"/>
                      </a:lnTo>
                      <a:lnTo>
                        <a:pt x="1363862" y="1323025"/>
                      </a:lnTo>
                      <a:lnTo>
                        <a:pt x="1358708" y="1326540"/>
                      </a:lnTo>
                      <a:lnTo>
                        <a:pt x="1356470" y="1328781"/>
                      </a:lnTo>
                      <a:lnTo>
                        <a:pt x="1342464" y="1340170"/>
                      </a:lnTo>
                      <a:lnTo>
                        <a:pt x="1340337" y="1341890"/>
                      </a:lnTo>
                      <a:lnTo>
                        <a:pt x="1339509" y="1343029"/>
                      </a:lnTo>
                      <a:lnTo>
                        <a:pt x="1339373" y="1343215"/>
                      </a:lnTo>
                      <a:lnTo>
                        <a:pt x="1339077" y="1343376"/>
                      </a:lnTo>
                      <a:lnTo>
                        <a:pt x="1337717" y="1344119"/>
                      </a:lnTo>
                      <a:lnTo>
                        <a:pt x="1331511" y="1350048"/>
                      </a:lnTo>
                      <a:lnTo>
                        <a:pt x="1329422" y="1352759"/>
                      </a:lnTo>
                      <a:lnTo>
                        <a:pt x="1326307" y="1356238"/>
                      </a:lnTo>
                      <a:lnTo>
                        <a:pt x="1321584" y="1358268"/>
                      </a:lnTo>
                      <a:lnTo>
                        <a:pt x="1318284" y="1359221"/>
                      </a:lnTo>
                      <a:lnTo>
                        <a:pt x="1316392" y="1360286"/>
                      </a:lnTo>
                      <a:lnTo>
                        <a:pt x="1300470" y="1364755"/>
                      </a:lnTo>
                      <a:lnTo>
                        <a:pt x="1298974" y="1364953"/>
                      </a:lnTo>
                      <a:lnTo>
                        <a:pt x="1295822" y="1365856"/>
                      </a:lnTo>
                      <a:lnTo>
                        <a:pt x="1274596" y="1371934"/>
                      </a:lnTo>
                      <a:lnTo>
                        <a:pt x="1271308" y="1372504"/>
                      </a:lnTo>
                      <a:lnTo>
                        <a:pt x="1259527" y="1376762"/>
                      </a:lnTo>
                      <a:lnTo>
                        <a:pt x="1253631" y="1379238"/>
                      </a:lnTo>
                      <a:lnTo>
                        <a:pt x="1252197" y="1379857"/>
                      </a:lnTo>
                      <a:lnTo>
                        <a:pt x="1251319" y="1380228"/>
                      </a:lnTo>
                      <a:lnTo>
                        <a:pt x="1244557" y="1383137"/>
                      </a:lnTo>
                      <a:lnTo>
                        <a:pt x="1226607" y="1390850"/>
                      </a:lnTo>
                      <a:lnTo>
                        <a:pt x="1209251" y="1398252"/>
                      </a:lnTo>
                      <a:lnTo>
                        <a:pt x="1205765" y="1401186"/>
                      </a:lnTo>
                      <a:lnTo>
                        <a:pt x="1204603" y="1405989"/>
                      </a:lnTo>
                      <a:lnTo>
                        <a:pt x="1203923" y="1408787"/>
                      </a:lnTo>
                      <a:lnTo>
                        <a:pt x="1203181" y="1411114"/>
                      </a:lnTo>
                      <a:lnTo>
                        <a:pt x="1202291" y="1413850"/>
                      </a:lnTo>
                      <a:lnTo>
                        <a:pt x="1201277" y="1417019"/>
                      </a:lnTo>
                      <a:lnTo>
                        <a:pt x="1201178" y="1417811"/>
                      </a:lnTo>
                      <a:lnTo>
                        <a:pt x="1200919" y="1419693"/>
                      </a:lnTo>
                      <a:lnTo>
                        <a:pt x="1200610" y="1419916"/>
                      </a:lnTo>
                      <a:lnTo>
                        <a:pt x="1200288" y="1420151"/>
                      </a:lnTo>
                      <a:lnTo>
                        <a:pt x="1200227" y="1421117"/>
                      </a:lnTo>
                      <a:lnTo>
                        <a:pt x="1200177" y="1421958"/>
                      </a:lnTo>
                      <a:lnTo>
                        <a:pt x="1197927" y="1430512"/>
                      </a:lnTo>
                      <a:lnTo>
                        <a:pt x="1193353" y="1448028"/>
                      </a:lnTo>
                      <a:lnTo>
                        <a:pt x="1193217" y="1448561"/>
                      </a:lnTo>
                      <a:lnTo>
                        <a:pt x="1191005" y="1457016"/>
                      </a:lnTo>
                      <a:lnTo>
                        <a:pt x="1189843" y="1461720"/>
                      </a:lnTo>
                      <a:lnTo>
                        <a:pt x="1187865" y="1467835"/>
                      </a:lnTo>
                      <a:lnTo>
                        <a:pt x="1187902" y="1469531"/>
                      </a:lnTo>
                      <a:lnTo>
                        <a:pt x="1187902" y="1470125"/>
                      </a:lnTo>
                      <a:lnTo>
                        <a:pt x="1187419" y="1470917"/>
                      </a:lnTo>
                      <a:lnTo>
                        <a:pt x="1186950" y="1471685"/>
                      </a:lnTo>
                      <a:lnTo>
                        <a:pt x="1186282" y="1474185"/>
                      </a:lnTo>
                      <a:lnTo>
                        <a:pt x="1184947" y="1479001"/>
                      </a:lnTo>
                      <a:lnTo>
                        <a:pt x="1184206" y="1481637"/>
                      </a:lnTo>
                      <a:lnTo>
                        <a:pt x="1184069" y="1482158"/>
                      </a:lnTo>
                      <a:lnTo>
                        <a:pt x="1182240" y="1489213"/>
                      </a:lnTo>
                      <a:lnTo>
                        <a:pt x="1180225" y="1496938"/>
                      </a:lnTo>
                      <a:lnTo>
                        <a:pt x="1177641" y="1506210"/>
                      </a:lnTo>
                      <a:lnTo>
                        <a:pt x="1176998" y="1508537"/>
                      </a:lnTo>
                      <a:lnTo>
                        <a:pt x="1173030" y="1522810"/>
                      </a:lnTo>
                      <a:lnTo>
                        <a:pt x="1170669" y="1529916"/>
                      </a:lnTo>
                      <a:lnTo>
                        <a:pt x="1169754" y="1532689"/>
                      </a:lnTo>
                      <a:lnTo>
                        <a:pt x="1164847" y="1543000"/>
                      </a:lnTo>
                      <a:lnTo>
                        <a:pt x="1163907" y="1543781"/>
                      </a:lnTo>
                      <a:lnTo>
                        <a:pt x="1162918" y="1546751"/>
                      </a:lnTo>
                      <a:lnTo>
                        <a:pt x="1161929" y="1548757"/>
                      </a:lnTo>
                      <a:lnTo>
                        <a:pt x="1158987" y="1554649"/>
                      </a:lnTo>
                      <a:lnTo>
                        <a:pt x="1157639" y="1556333"/>
                      </a:lnTo>
                      <a:lnTo>
                        <a:pt x="1157256" y="1556828"/>
                      </a:lnTo>
                      <a:lnTo>
                        <a:pt x="1156589" y="1559094"/>
                      </a:lnTo>
                      <a:lnTo>
                        <a:pt x="1153041" y="1566075"/>
                      </a:lnTo>
                      <a:lnTo>
                        <a:pt x="1151866" y="1568402"/>
                      </a:lnTo>
                      <a:lnTo>
                        <a:pt x="1150494" y="1570952"/>
                      </a:lnTo>
                      <a:lnTo>
                        <a:pt x="1146835" y="1577774"/>
                      </a:lnTo>
                      <a:lnTo>
                        <a:pt x="1142743" y="1585659"/>
                      </a:lnTo>
                      <a:lnTo>
                        <a:pt x="1140518" y="1589954"/>
                      </a:lnTo>
                      <a:lnTo>
                        <a:pt x="1139665" y="1591428"/>
                      </a:lnTo>
                      <a:lnTo>
                        <a:pt x="1127501" y="1614255"/>
                      </a:lnTo>
                      <a:lnTo>
                        <a:pt x="1127167" y="1615752"/>
                      </a:lnTo>
                      <a:lnTo>
                        <a:pt x="1123249" y="1623192"/>
                      </a:lnTo>
                      <a:lnTo>
                        <a:pt x="1117525" y="1634036"/>
                      </a:lnTo>
                      <a:lnTo>
                        <a:pt x="1117488" y="1634185"/>
                      </a:lnTo>
                      <a:lnTo>
                        <a:pt x="1117154" y="1635510"/>
                      </a:lnTo>
                      <a:lnTo>
                        <a:pt x="1117030" y="1636004"/>
                      </a:lnTo>
                      <a:lnTo>
                        <a:pt x="1101565" y="1655700"/>
                      </a:lnTo>
                      <a:lnTo>
                        <a:pt x="1101466" y="1655836"/>
                      </a:lnTo>
                      <a:lnTo>
                        <a:pt x="1098401" y="1660069"/>
                      </a:lnTo>
                      <a:lnTo>
                        <a:pt x="1096176" y="1662719"/>
                      </a:lnTo>
                      <a:lnTo>
                        <a:pt x="1091725" y="1667980"/>
                      </a:lnTo>
                      <a:lnTo>
                        <a:pt x="1090143" y="1669874"/>
                      </a:lnTo>
                      <a:lnTo>
                        <a:pt x="1088721" y="1671904"/>
                      </a:lnTo>
                      <a:lnTo>
                        <a:pt x="1088548" y="1672696"/>
                      </a:lnTo>
                      <a:lnTo>
                        <a:pt x="1088388" y="1673389"/>
                      </a:lnTo>
                      <a:lnTo>
                        <a:pt x="1087411" y="1675667"/>
                      </a:lnTo>
                      <a:lnTo>
                        <a:pt x="1078152" y="1697206"/>
                      </a:lnTo>
                      <a:lnTo>
                        <a:pt x="1077732" y="1698667"/>
                      </a:lnTo>
                      <a:lnTo>
                        <a:pt x="1077348" y="1700029"/>
                      </a:lnTo>
                      <a:lnTo>
                        <a:pt x="1071995" y="1712012"/>
                      </a:lnTo>
                      <a:lnTo>
                        <a:pt x="1069573" y="1714265"/>
                      </a:lnTo>
                      <a:lnTo>
                        <a:pt x="1064368" y="1716629"/>
                      </a:lnTo>
                      <a:lnTo>
                        <a:pt x="1063280" y="1716766"/>
                      </a:lnTo>
                      <a:lnTo>
                        <a:pt x="1054689" y="1720578"/>
                      </a:lnTo>
                      <a:lnTo>
                        <a:pt x="1050387" y="1722497"/>
                      </a:lnTo>
                      <a:lnTo>
                        <a:pt x="1043241" y="1725468"/>
                      </a:lnTo>
                      <a:lnTo>
                        <a:pt x="1023672" y="1734109"/>
                      </a:lnTo>
                      <a:lnTo>
                        <a:pt x="1021484" y="1735148"/>
                      </a:lnTo>
                      <a:lnTo>
                        <a:pt x="1016366" y="1737562"/>
                      </a:lnTo>
                      <a:lnTo>
                        <a:pt x="1013251" y="1738887"/>
                      </a:lnTo>
                      <a:lnTo>
                        <a:pt x="1008616" y="1740855"/>
                      </a:lnTo>
                      <a:lnTo>
                        <a:pt x="1006613" y="1742539"/>
                      </a:lnTo>
                      <a:lnTo>
                        <a:pt x="1006118" y="1742947"/>
                      </a:lnTo>
                      <a:lnTo>
                        <a:pt x="1001680" y="1745807"/>
                      </a:lnTo>
                      <a:lnTo>
                        <a:pt x="1001075" y="1746091"/>
                      </a:lnTo>
                      <a:lnTo>
                        <a:pt x="999357" y="1746884"/>
                      </a:lnTo>
                      <a:lnTo>
                        <a:pt x="995549" y="1749199"/>
                      </a:lnTo>
                      <a:lnTo>
                        <a:pt x="994436" y="1750152"/>
                      </a:lnTo>
                      <a:lnTo>
                        <a:pt x="992743" y="1751613"/>
                      </a:lnTo>
                      <a:lnTo>
                        <a:pt x="983051" y="1757951"/>
                      </a:lnTo>
                      <a:lnTo>
                        <a:pt x="976882" y="1761986"/>
                      </a:lnTo>
                      <a:lnTo>
                        <a:pt x="975943" y="1763150"/>
                      </a:lnTo>
                      <a:lnTo>
                        <a:pt x="975794" y="1763138"/>
                      </a:lnTo>
                      <a:lnTo>
                        <a:pt x="974867" y="1763063"/>
                      </a:lnTo>
                      <a:lnTo>
                        <a:pt x="973619" y="1764388"/>
                      </a:lnTo>
                      <a:lnTo>
                        <a:pt x="970231" y="1766319"/>
                      </a:lnTo>
                      <a:lnTo>
                        <a:pt x="966560" y="1768399"/>
                      </a:lnTo>
                      <a:lnTo>
                        <a:pt x="963284" y="1771048"/>
                      </a:lnTo>
                      <a:lnTo>
                        <a:pt x="957845" y="1774452"/>
                      </a:lnTo>
                      <a:lnTo>
                        <a:pt x="956534" y="1774860"/>
                      </a:lnTo>
                      <a:lnTo>
                        <a:pt x="955916" y="1775058"/>
                      </a:lnTo>
                      <a:lnTo>
                        <a:pt x="953345" y="1777547"/>
                      </a:lnTo>
                      <a:lnTo>
                        <a:pt x="951070" y="1778859"/>
                      </a:lnTo>
                      <a:lnTo>
                        <a:pt x="950947" y="1778945"/>
                      </a:lnTo>
                      <a:lnTo>
                        <a:pt x="946904" y="1781619"/>
                      </a:lnTo>
                      <a:lnTo>
                        <a:pt x="942404" y="1784603"/>
                      </a:lnTo>
                      <a:lnTo>
                        <a:pt x="940217" y="1785890"/>
                      </a:lnTo>
                      <a:lnTo>
                        <a:pt x="937547" y="1787475"/>
                      </a:lnTo>
                      <a:lnTo>
                        <a:pt x="932478" y="1790483"/>
                      </a:lnTo>
                      <a:lnTo>
                        <a:pt x="923009" y="1794011"/>
                      </a:lnTo>
                      <a:lnTo>
                        <a:pt x="916234" y="1796536"/>
                      </a:lnTo>
                      <a:lnTo>
                        <a:pt x="915789" y="1796685"/>
                      </a:lnTo>
                      <a:lnTo>
                        <a:pt x="914293" y="1797155"/>
                      </a:lnTo>
                      <a:lnTo>
                        <a:pt x="909979" y="1800956"/>
                      </a:lnTo>
                      <a:lnTo>
                        <a:pt x="909794" y="1801129"/>
                      </a:lnTo>
                      <a:lnTo>
                        <a:pt x="894008" y="1820614"/>
                      </a:lnTo>
                      <a:lnTo>
                        <a:pt x="890150" y="1825454"/>
                      </a:lnTo>
                      <a:lnTo>
                        <a:pt x="881905" y="1838848"/>
                      </a:lnTo>
                      <a:lnTo>
                        <a:pt x="879383" y="1847030"/>
                      </a:lnTo>
                      <a:lnTo>
                        <a:pt x="877047" y="1854656"/>
                      </a:lnTo>
                      <a:lnTo>
                        <a:pt x="875304" y="1860623"/>
                      </a:lnTo>
                      <a:lnTo>
                        <a:pt x="867540" y="1886185"/>
                      </a:lnTo>
                      <a:lnTo>
                        <a:pt x="867058" y="1888476"/>
                      </a:lnTo>
                      <a:lnTo>
                        <a:pt x="866341" y="1891768"/>
                      </a:lnTo>
                      <a:lnTo>
                        <a:pt x="864870" y="1893489"/>
                      </a:lnTo>
                      <a:lnTo>
                        <a:pt x="864536" y="1896720"/>
                      </a:lnTo>
                      <a:lnTo>
                        <a:pt x="863325" y="1900780"/>
                      </a:lnTo>
                      <a:lnTo>
                        <a:pt x="862323" y="1904110"/>
                      </a:lnTo>
                      <a:lnTo>
                        <a:pt x="860173" y="1911043"/>
                      </a:lnTo>
                      <a:lnTo>
                        <a:pt x="854363" y="1929822"/>
                      </a:lnTo>
                      <a:lnTo>
                        <a:pt x="850283" y="1937967"/>
                      </a:lnTo>
                      <a:lnTo>
                        <a:pt x="847131" y="1944243"/>
                      </a:lnTo>
                      <a:lnTo>
                        <a:pt x="838923" y="1951349"/>
                      </a:lnTo>
                      <a:lnTo>
                        <a:pt x="837365" y="1952698"/>
                      </a:lnTo>
                      <a:lnTo>
                        <a:pt x="837130" y="1953961"/>
                      </a:lnTo>
                      <a:lnTo>
                        <a:pt x="834188" y="1957724"/>
                      </a:lnTo>
                      <a:lnTo>
                        <a:pt x="829317" y="1962812"/>
                      </a:lnTo>
                      <a:lnTo>
                        <a:pt x="822357" y="1968779"/>
                      </a:lnTo>
                      <a:lnTo>
                        <a:pt x="818661" y="1971947"/>
                      </a:lnTo>
                      <a:lnTo>
                        <a:pt x="810032" y="1978818"/>
                      </a:lnTo>
                      <a:lnTo>
                        <a:pt x="798721" y="1988647"/>
                      </a:lnTo>
                      <a:lnTo>
                        <a:pt x="798227" y="1989068"/>
                      </a:lnTo>
                      <a:lnTo>
                        <a:pt x="797819" y="1989489"/>
                      </a:lnTo>
                      <a:lnTo>
                        <a:pt x="790204" y="1997287"/>
                      </a:lnTo>
                      <a:lnTo>
                        <a:pt x="786372" y="2002561"/>
                      </a:lnTo>
                      <a:lnTo>
                        <a:pt x="783479" y="2006547"/>
                      </a:lnTo>
                      <a:lnTo>
                        <a:pt x="769572" y="2028062"/>
                      </a:lnTo>
                      <a:lnTo>
                        <a:pt x="769473" y="2030401"/>
                      </a:lnTo>
                      <a:lnTo>
                        <a:pt x="769386" y="2032555"/>
                      </a:lnTo>
                      <a:lnTo>
                        <a:pt x="767804" y="2042719"/>
                      </a:lnTo>
                      <a:lnTo>
                        <a:pt x="766209" y="2053030"/>
                      </a:lnTo>
                      <a:lnTo>
                        <a:pt x="764651" y="2065273"/>
                      </a:lnTo>
                      <a:lnTo>
                        <a:pt x="762846" y="2079509"/>
                      </a:lnTo>
                      <a:lnTo>
                        <a:pt x="762612" y="2079682"/>
                      </a:lnTo>
                      <a:lnTo>
                        <a:pt x="760090" y="2081539"/>
                      </a:lnTo>
                      <a:lnTo>
                        <a:pt x="758780" y="2081972"/>
                      </a:lnTo>
                      <a:lnTo>
                        <a:pt x="756851" y="2082616"/>
                      </a:lnTo>
                      <a:lnTo>
                        <a:pt x="753575" y="2083706"/>
                      </a:lnTo>
                      <a:lnTo>
                        <a:pt x="743240" y="2087283"/>
                      </a:lnTo>
                      <a:lnTo>
                        <a:pt x="718269" y="2097719"/>
                      </a:lnTo>
                      <a:lnTo>
                        <a:pt x="718047" y="2097806"/>
                      </a:lnTo>
                      <a:lnTo>
                        <a:pt x="717391" y="2098053"/>
                      </a:lnTo>
                      <a:lnTo>
                        <a:pt x="713955" y="2099390"/>
                      </a:lnTo>
                      <a:lnTo>
                        <a:pt x="711223" y="2100442"/>
                      </a:lnTo>
                      <a:lnTo>
                        <a:pt x="702718" y="2104354"/>
                      </a:lnTo>
                      <a:lnTo>
                        <a:pt x="696376" y="2106533"/>
                      </a:lnTo>
                      <a:lnTo>
                        <a:pt x="684583" y="2107857"/>
                      </a:lnTo>
                      <a:lnTo>
                        <a:pt x="669921" y="2109504"/>
                      </a:lnTo>
                      <a:lnTo>
                        <a:pt x="647991" y="2110618"/>
                      </a:lnTo>
                      <a:lnTo>
                        <a:pt x="633107" y="2111410"/>
                      </a:lnTo>
                      <a:lnTo>
                        <a:pt x="620857" y="2112054"/>
                      </a:lnTo>
                      <a:lnTo>
                        <a:pt x="611870" y="2112574"/>
                      </a:lnTo>
                      <a:lnTo>
                        <a:pt x="600991" y="2113205"/>
                      </a:lnTo>
                      <a:lnTo>
                        <a:pt x="598246" y="2113601"/>
                      </a:lnTo>
                      <a:lnTo>
                        <a:pt x="577033" y="2117736"/>
                      </a:lnTo>
                      <a:lnTo>
                        <a:pt x="570506" y="2119011"/>
                      </a:lnTo>
                      <a:lnTo>
                        <a:pt x="568899" y="2118937"/>
                      </a:lnTo>
                      <a:lnTo>
                        <a:pt x="565907" y="2119939"/>
                      </a:lnTo>
                      <a:lnTo>
                        <a:pt x="562100" y="2121214"/>
                      </a:lnTo>
                      <a:lnTo>
                        <a:pt x="546598" y="2128703"/>
                      </a:lnTo>
                      <a:lnTo>
                        <a:pt x="542519" y="2130808"/>
                      </a:lnTo>
                      <a:lnTo>
                        <a:pt x="527993" y="2138273"/>
                      </a:lnTo>
                      <a:lnTo>
                        <a:pt x="526114" y="2139226"/>
                      </a:lnTo>
                      <a:lnTo>
                        <a:pt x="522319" y="2141182"/>
                      </a:lnTo>
                      <a:lnTo>
                        <a:pt x="510674" y="2146814"/>
                      </a:lnTo>
                      <a:lnTo>
                        <a:pt x="501415" y="2151295"/>
                      </a:lnTo>
                      <a:lnTo>
                        <a:pt x="488472" y="2157472"/>
                      </a:lnTo>
                      <a:lnTo>
                        <a:pt x="476716" y="2163093"/>
                      </a:lnTo>
                      <a:lnTo>
                        <a:pt x="468804" y="2166571"/>
                      </a:lnTo>
                      <a:lnTo>
                        <a:pt x="462759" y="2168242"/>
                      </a:lnTo>
                      <a:lnTo>
                        <a:pt x="456887" y="2168502"/>
                      </a:lnTo>
                      <a:lnTo>
                        <a:pt x="451164" y="2167178"/>
                      </a:lnTo>
                      <a:lnTo>
                        <a:pt x="450570" y="2167116"/>
                      </a:lnTo>
                      <a:lnTo>
                        <a:pt x="442918" y="2166410"/>
                      </a:lnTo>
                      <a:lnTo>
                        <a:pt x="442053" y="2166299"/>
                      </a:lnTo>
                      <a:lnTo>
                        <a:pt x="438653" y="2165878"/>
                      </a:lnTo>
                      <a:lnTo>
                        <a:pt x="427812" y="2165123"/>
                      </a:lnTo>
                      <a:lnTo>
                        <a:pt x="426365" y="2164727"/>
                      </a:lnTo>
                      <a:lnTo>
                        <a:pt x="424981" y="2164343"/>
                      </a:lnTo>
                      <a:lnTo>
                        <a:pt x="424165" y="2162919"/>
                      </a:lnTo>
                      <a:lnTo>
                        <a:pt x="423139" y="2161112"/>
                      </a:lnTo>
                      <a:lnTo>
                        <a:pt x="419158" y="2155777"/>
                      </a:lnTo>
                      <a:lnTo>
                        <a:pt x="415549" y="2149562"/>
                      </a:lnTo>
                      <a:lnTo>
                        <a:pt x="414683" y="2147483"/>
                      </a:lnTo>
                      <a:lnTo>
                        <a:pt x="414312" y="2146567"/>
                      </a:lnTo>
                      <a:lnTo>
                        <a:pt x="413509" y="2145552"/>
                      </a:lnTo>
                      <a:lnTo>
                        <a:pt x="412310" y="2144054"/>
                      </a:lnTo>
                      <a:lnTo>
                        <a:pt x="412161" y="2142952"/>
                      </a:lnTo>
                      <a:lnTo>
                        <a:pt x="409466" y="2137988"/>
                      </a:lnTo>
                      <a:lnTo>
                        <a:pt x="409059" y="2136564"/>
                      </a:lnTo>
                      <a:lnTo>
                        <a:pt x="408848" y="2135785"/>
                      </a:lnTo>
                      <a:lnTo>
                        <a:pt x="408218" y="2134707"/>
                      </a:lnTo>
                      <a:lnTo>
                        <a:pt x="407390" y="2133272"/>
                      </a:lnTo>
                      <a:lnTo>
                        <a:pt x="404769" y="2129261"/>
                      </a:lnTo>
                      <a:lnTo>
                        <a:pt x="404114" y="2127887"/>
                      </a:lnTo>
                      <a:lnTo>
                        <a:pt x="401542" y="2122489"/>
                      </a:lnTo>
                      <a:lnTo>
                        <a:pt x="401122" y="2120298"/>
                      </a:lnTo>
                      <a:lnTo>
                        <a:pt x="400751" y="2118392"/>
                      </a:lnTo>
                      <a:lnTo>
                        <a:pt x="400380" y="2115631"/>
                      </a:lnTo>
                      <a:lnTo>
                        <a:pt x="399886" y="2111930"/>
                      </a:lnTo>
                      <a:lnTo>
                        <a:pt x="399676" y="2096642"/>
                      </a:lnTo>
                      <a:lnTo>
                        <a:pt x="396499" y="2091406"/>
                      </a:lnTo>
                      <a:lnTo>
                        <a:pt x="396301" y="2091084"/>
                      </a:lnTo>
                      <a:lnTo>
                        <a:pt x="392073" y="2086417"/>
                      </a:lnTo>
                      <a:lnTo>
                        <a:pt x="386696" y="2080487"/>
                      </a:lnTo>
                      <a:lnTo>
                        <a:pt x="377968" y="2071215"/>
                      </a:lnTo>
                      <a:lnTo>
                        <a:pt x="368721" y="2061869"/>
                      </a:lnTo>
                      <a:lnTo>
                        <a:pt x="367275" y="2060408"/>
                      </a:lnTo>
                      <a:lnTo>
                        <a:pt x="364283" y="2059047"/>
                      </a:lnTo>
                      <a:lnTo>
                        <a:pt x="357719" y="2056051"/>
                      </a:lnTo>
                      <a:lnTo>
                        <a:pt x="355160" y="2055605"/>
                      </a:lnTo>
                      <a:lnTo>
                        <a:pt x="351662" y="2054999"/>
                      </a:lnTo>
                      <a:lnTo>
                        <a:pt x="345716" y="2055407"/>
                      </a:lnTo>
                      <a:lnTo>
                        <a:pt x="342563" y="2055617"/>
                      </a:lnTo>
                      <a:lnTo>
                        <a:pt x="336827" y="2057078"/>
                      </a:lnTo>
                      <a:lnTo>
                        <a:pt x="333354" y="2058254"/>
                      </a:lnTo>
                      <a:lnTo>
                        <a:pt x="328730" y="2059802"/>
                      </a:lnTo>
                      <a:lnTo>
                        <a:pt x="325430" y="2060495"/>
                      </a:lnTo>
                      <a:lnTo>
                        <a:pt x="321709" y="2061275"/>
                      </a:lnTo>
                      <a:lnTo>
                        <a:pt x="309149" y="2064369"/>
                      </a:lnTo>
                      <a:lnTo>
                        <a:pt x="300359" y="2073010"/>
                      </a:lnTo>
                      <a:lnTo>
                        <a:pt x="299568" y="2074545"/>
                      </a:lnTo>
                      <a:lnTo>
                        <a:pt x="299309" y="2075065"/>
                      </a:lnTo>
                      <a:lnTo>
                        <a:pt x="296441" y="2078754"/>
                      </a:lnTo>
                      <a:lnTo>
                        <a:pt x="296045" y="2079274"/>
                      </a:lnTo>
                      <a:lnTo>
                        <a:pt x="290433" y="2085699"/>
                      </a:lnTo>
                      <a:lnTo>
                        <a:pt x="290148" y="2085934"/>
                      </a:lnTo>
                      <a:lnTo>
                        <a:pt x="284054" y="2091108"/>
                      </a:lnTo>
                      <a:lnTo>
                        <a:pt x="262235" y="2106582"/>
                      </a:lnTo>
                      <a:lnTo>
                        <a:pt x="262111" y="2106743"/>
                      </a:lnTo>
                      <a:lnTo>
                        <a:pt x="257303" y="2113069"/>
                      </a:lnTo>
                      <a:lnTo>
                        <a:pt x="254447" y="2116820"/>
                      </a:lnTo>
                      <a:lnTo>
                        <a:pt x="254212" y="2117043"/>
                      </a:lnTo>
                      <a:lnTo>
                        <a:pt x="242617" y="2110308"/>
                      </a:lnTo>
                      <a:lnTo>
                        <a:pt x="237375" y="2107733"/>
                      </a:lnTo>
                      <a:lnTo>
                        <a:pt x="235879" y="2107622"/>
                      </a:lnTo>
                      <a:lnTo>
                        <a:pt x="231849" y="2106669"/>
                      </a:lnTo>
                      <a:lnTo>
                        <a:pt x="229624" y="2106037"/>
                      </a:lnTo>
                      <a:lnTo>
                        <a:pt x="227597" y="2105543"/>
                      </a:lnTo>
                      <a:lnTo>
                        <a:pt x="226237" y="2105010"/>
                      </a:lnTo>
                      <a:lnTo>
                        <a:pt x="223344" y="2103487"/>
                      </a:lnTo>
                      <a:lnTo>
                        <a:pt x="221267" y="2103141"/>
                      </a:lnTo>
                      <a:lnTo>
                        <a:pt x="220464" y="2102423"/>
                      </a:lnTo>
                      <a:lnTo>
                        <a:pt x="214963" y="2097050"/>
                      </a:lnTo>
                      <a:lnTo>
                        <a:pt x="213628" y="2094735"/>
                      </a:lnTo>
                      <a:lnTo>
                        <a:pt x="212824" y="2093844"/>
                      </a:lnTo>
                      <a:lnTo>
                        <a:pt x="211205" y="2092235"/>
                      </a:lnTo>
                      <a:lnTo>
                        <a:pt x="208534" y="2091207"/>
                      </a:lnTo>
                      <a:lnTo>
                        <a:pt x="206544" y="2090650"/>
                      </a:lnTo>
                      <a:lnTo>
                        <a:pt x="201055" y="2088694"/>
                      </a:lnTo>
                      <a:lnTo>
                        <a:pt x="199115" y="2086974"/>
                      </a:lnTo>
                      <a:lnTo>
                        <a:pt x="198336" y="2086293"/>
                      </a:lnTo>
                      <a:lnTo>
                        <a:pt x="197199" y="2084708"/>
                      </a:lnTo>
                      <a:lnTo>
                        <a:pt x="195505" y="2081861"/>
                      </a:lnTo>
                      <a:lnTo>
                        <a:pt x="195245" y="2081478"/>
                      </a:lnTo>
                      <a:lnTo>
                        <a:pt x="194256" y="2080079"/>
                      </a:lnTo>
                      <a:lnTo>
                        <a:pt x="193094" y="2078568"/>
                      </a:lnTo>
                      <a:lnTo>
                        <a:pt x="192612" y="2077157"/>
                      </a:lnTo>
                      <a:lnTo>
                        <a:pt x="191982" y="2074954"/>
                      </a:lnTo>
                      <a:lnTo>
                        <a:pt x="191302" y="2073827"/>
                      </a:lnTo>
                      <a:lnTo>
                        <a:pt x="190090" y="2072404"/>
                      </a:lnTo>
                      <a:lnTo>
                        <a:pt x="189831" y="2072106"/>
                      </a:lnTo>
                      <a:lnTo>
                        <a:pt x="188521" y="2070559"/>
                      </a:lnTo>
                      <a:lnTo>
                        <a:pt x="186703" y="2068331"/>
                      </a:lnTo>
                      <a:lnTo>
                        <a:pt x="185245" y="2066276"/>
                      </a:lnTo>
                      <a:lnTo>
                        <a:pt x="184626" y="2065558"/>
                      </a:lnTo>
                      <a:lnTo>
                        <a:pt x="182710" y="2063664"/>
                      </a:lnTo>
                      <a:lnTo>
                        <a:pt x="180238" y="2060965"/>
                      </a:lnTo>
                      <a:lnTo>
                        <a:pt x="177951" y="2058465"/>
                      </a:lnTo>
                      <a:lnTo>
                        <a:pt x="176393" y="2056162"/>
                      </a:lnTo>
                      <a:lnTo>
                        <a:pt x="175985" y="2055543"/>
                      </a:lnTo>
                      <a:lnTo>
                        <a:pt x="175244" y="2054491"/>
                      </a:lnTo>
                      <a:lnTo>
                        <a:pt x="173315" y="2051755"/>
                      </a:lnTo>
                      <a:lnTo>
                        <a:pt x="170657" y="2047992"/>
                      </a:lnTo>
                      <a:lnTo>
                        <a:pt x="166355" y="2041221"/>
                      </a:lnTo>
                      <a:lnTo>
                        <a:pt x="164946" y="2039661"/>
                      </a:lnTo>
                      <a:lnTo>
                        <a:pt x="164340" y="2038312"/>
                      </a:lnTo>
                      <a:lnTo>
                        <a:pt x="163821" y="2036170"/>
                      </a:lnTo>
                      <a:lnTo>
                        <a:pt x="163302" y="2034907"/>
                      </a:lnTo>
                      <a:lnTo>
                        <a:pt x="162844" y="2034214"/>
                      </a:lnTo>
                      <a:lnTo>
                        <a:pt x="162177" y="2033063"/>
                      </a:lnTo>
                      <a:lnTo>
                        <a:pt x="160916" y="2031293"/>
                      </a:lnTo>
                      <a:lnTo>
                        <a:pt x="155675" y="2022008"/>
                      </a:lnTo>
                      <a:lnTo>
                        <a:pt x="154982" y="2021439"/>
                      </a:lnTo>
                      <a:lnTo>
                        <a:pt x="154846" y="2021068"/>
                      </a:lnTo>
                      <a:lnTo>
                        <a:pt x="154846" y="2020572"/>
                      </a:lnTo>
                      <a:lnTo>
                        <a:pt x="155155" y="2019161"/>
                      </a:lnTo>
                      <a:lnTo>
                        <a:pt x="155390" y="2017837"/>
                      </a:lnTo>
                      <a:lnTo>
                        <a:pt x="155749" y="2015831"/>
                      </a:lnTo>
                      <a:lnTo>
                        <a:pt x="155736" y="2014791"/>
                      </a:lnTo>
                      <a:lnTo>
                        <a:pt x="155489" y="2013739"/>
                      </a:lnTo>
                      <a:lnTo>
                        <a:pt x="155230" y="2012922"/>
                      </a:lnTo>
                      <a:lnTo>
                        <a:pt x="154340" y="2010954"/>
                      </a:lnTo>
                      <a:lnTo>
                        <a:pt x="154265" y="2010360"/>
                      </a:lnTo>
                      <a:lnTo>
                        <a:pt x="154611" y="2008887"/>
                      </a:lnTo>
                      <a:lnTo>
                        <a:pt x="154475" y="2008788"/>
                      </a:lnTo>
                      <a:lnTo>
                        <a:pt x="153969" y="2008738"/>
                      </a:lnTo>
                      <a:lnTo>
                        <a:pt x="153857" y="2008812"/>
                      </a:lnTo>
                      <a:lnTo>
                        <a:pt x="153227" y="2010026"/>
                      </a:lnTo>
                      <a:lnTo>
                        <a:pt x="153054" y="2010112"/>
                      </a:lnTo>
                      <a:lnTo>
                        <a:pt x="152930" y="2010075"/>
                      </a:lnTo>
                      <a:lnTo>
                        <a:pt x="152769" y="2009964"/>
                      </a:lnTo>
                      <a:lnTo>
                        <a:pt x="152757" y="2009666"/>
                      </a:lnTo>
                      <a:lnTo>
                        <a:pt x="152782" y="2008924"/>
                      </a:lnTo>
                      <a:lnTo>
                        <a:pt x="153091" y="2007785"/>
                      </a:lnTo>
                      <a:lnTo>
                        <a:pt x="154166" y="2005396"/>
                      </a:lnTo>
                      <a:lnTo>
                        <a:pt x="155514" y="2004616"/>
                      </a:lnTo>
                      <a:lnTo>
                        <a:pt x="155687" y="2004084"/>
                      </a:lnTo>
                      <a:lnTo>
                        <a:pt x="156453" y="2003254"/>
                      </a:lnTo>
                      <a:lnTo>
                        <a:pt x="157492" y="2001534"/>
                      </a:lnTo>
                      <a:lnTo>
                        <a:pt x="158518" y="2000333"/>
                      </a:lnTo>
                      <a:lnTo>
                        <a:pt x="158691" y="1999528"/>
                      </a:lnTo>
                      <a:lnTo>
                        <a:pt x="158456" y="1999218"/>
                      </a:lnTo>
                      <a:lnTo>
                        <a:pt x="157999" y="1998377"/>
                      </a:lnTo>
                      <a:lnTo>
                        <a:pt x="157109" y="1997287"/>
                      </a:lnTo>
                      <a:lnTo>
                        <a:pt x="156911" y="1996372"/>
                      </a:lnTo>
                      <a:lnTo>
                        <a:pt x="156898" y="1996161"/>
                      </a:lnTo>
                      <a:lnTo>
                        <a:pt x="155230" y="1994230"/>
                      </a:lnTo>
                      <a:lnTo>
                        <a:pt x="154970" y="1993896"/>
                      </a:lnTo>
                      <a:lnTo>
                        <a:pt x="154760" y="1993314"/>
                      </a:lnTo>
                      <a:lnTo>
                        <a:pt x="154550" y="1991902"/>
                      </a:lnTo>
                      <a:lnTo>
                        <a:pt x="154550" y="1991321"/>
                      </a:lnTo>
                      <a:lnTo>
                        <a:pt x="154265" y="1990912"/>
                      </a:lnTo>
                      <a:lnTo>
                        <a:pt x="154191" y="1990207"/>
                      </a:lnTo>
                      <a:lnTo>
                        <a:pt x="154216" y="1989501"/>
                      </a:lnTo>
                      <a:lnTo>
                        <a:pt x="154080" y="1989130"/>
                      </a:lnTo>
                      <a:lnTo>
                        <a:pt x="152782" y="1988003"/>
                      </a:lnTo>
                      <a:lnTo>
                        <a:pt x="152324" y="1987483"/>
                      </a:lnTo>
                      <a:lnTo>
                        <a:pt x="151941" y="1986777"/>
                      </a:lnTo>
                      <a:lnTo>
                        <a:pt x="151471" y="1985948"/>
                      </a:lnTo>
                      <a:lnTo>
                        <a:pt x="151323" y="1985614"/>
                      </a:lnTo>
                      <a:lnTo>
                        <a:pt x="151163" y="1984908"/>
                      </a:lnTo>
                      <a:lnTo>
                        <a:pt x="151002" y="1984388"/>
                      </a:lnTo>
                      <a:lnTo>
                        <a:pt x="151063" y="1983757"/>
                      </a:lnTo>
                      <a:lnTo>
                        <a:pt x="151249" y="1983027"/>
                      </a:lnTo>
                      <a:lnTo>
                        <a:pt x="151311" y="1982668"/>
                      </a:lnTo>
                      <a:lnTo>
                        <a:pt x="151224" y="1982173"/>
                      </a:lnTo>
                      <a:lnTo>
                        <a:pt x="151410" y="1981467"/>
                      </a:lnTo>
                      <a:lnTo>
                        <a:pt x="152386" y="1980340"/>
                      </a:lnTo>
                      <a:lnTo>
                        <a:pt x="152436" y="1980081"/>
                      </a:lnTo>
                      <a:lnTo>
                        <a:pt x="152324" y="1979734"/>
                      </a:lnTo>
                      <a:lnTo>
                        <a:pt x="151904" y="1979090"/>
                      </a:lnTo>
                      <a:lnTo>
                        <a:pt x="150915" y="1978149"/>
                      </a:lnTo>
                      <a:lnTo>
                        <a:pt x="150853" y="1977902"/>
                      </a:lnTo>
                      <a:lnTo>
                        <a:pt x="150940" y="1977630"/>
                      </a:lnTo>
                      <a:lnTo>
                        <a:pt x="151199" y="1977209"/>
                      </a:lnTo>
                      <a:lnTo>
                        <a:pt x="151879" y="1976231"/>
                      </a:lnTo>
                      <a:lnTo>
                        <a:pt x="152411" y="1975376"/>
                      </a:lnTo>
                      <a:lnTo>
                        <a:pt x="152498" y="1974894"/>
                      </a:lnTo>
                      <a:lnTo>
                        <a:pt x="152399" y="1974683"/>
                      </a:lnTo>
                      <a:lnTo>
                        <a:pt x="152102" y="1974609"/>
                      </a:lnTo>
                      <a:lnTo>
                        <a:pt x="151805" y="1974609"/>
                      </a:lnTo>
                      <a:lnTo>
                        <a:pt x="151138" y="1974844"/>
                      </a:lnTo>
                      <a:lnTo>
                        <a:pt x="150334" y="1974906"/>
                      </a:lnTo>
                      <a:lnTo>
                        <a:pt x="149321" y="1974758"/>
                      </a:lnTo>
                      <a:lnTo>
                        <a:pt x="148233" y="1974436"/>
                      </a:lnTo>
                      <a:lnTo>
                        <a:pt x="147590" y="1974089"/>
                      </a:lnTo>
                      <a:lnTo>
                        <a:pt x="147046" y="1973619"/>
                      </a:lnTo>
                      <a:lnTo>
                        <a:pt x="146440" y="1972690"/>
                      </a:lnTo>
                      <a:lnTo>
                        <a:pt x="146218" y="1971997"/>
                      </a:lnTo>
                      <a:lnTo>
                        <a:pt x="146168" y="1971638"/>
                      </a:lnTo>
                      <a:lnTo>
                        <a:pt x="146032" y="1970883"/>
                      </a:lnTo>
                      <a:lnTo>
                        <a:pt x="145933" y="1969732"/>
                      </a:lnTo>
                      <a:lnTo>
                        <a:pt x="145649" y="1968543"/>
                      </a:lnTo>
                      <a:lnTo>
                        <a:pt x="145254" y="1965733"/>
                      </a:lnTo>
                      <a:lnTo>
                        <a:pt x="145167" y="1965535"/>
                      </a:lnTo>
                      <a:lnTo>
                        <a:pt x="144932" y="1964916"/>
                      </a:lnTo>
                      <a:lnTo>
                        <a:pt x="144648" y="1963294"/>
                      </a:lnTo>
                      <a:lnTo>
                        <a:pt x="144734" y="1962156"/>
                      </a:lnTo>
                      <a:lnTo>
                        <a:pt x="144920" y="1961809"/>
                      </a:lnTo>
                      <a:lnTo>
                        <a:pt x="145414" y="1961227"/>
                      </a:lnTo>
                      <a:lnTo>
                        <a:pt x="145402" y="1960881"/>
                      </a:lnTo>
                      <a:lnTo>
                        <a:pt x="145303" y="1960175"/>
                      </a:lnTo>
                      <a:lnTo>
                        <a:pt x="145389" y="1959767"/>
                      </a:lnTo>
                      <a:lnTo>
                        <a:pt x="146045" y="1958739"/>
                      </a:lnTo>
                      <a:lnTo>
                        <a:pt x="146242" y="1958194"/>
                      </a:lnTo>
                      <a:lnTo>
                        <a:pt x="146947" y="1957018"/>
                      </a:lnTo>
                      <a:lnTo>
                        <a:pt x="146836" y="1956820"/>
                      </a:lnTo>
                      <a:lnTo>
                        <a:pt x="146329" y="1956399"/>
                      </a:lnTo>
                      <a:lnTo>
                        <a:pt x="146069" y="1955954"/>
                      </a:lnTo>
                      <a:lnTo>
                        <a:pt x="146069" y="1955731"/>
                      </a:lnTo>
                      <a:lnTo>
                        <a:pt x="146440" y="1955174"/>
                      </a:lnTo>
                      <a:lnTo>
                        <a:pt x="146700" y="1954691"/>
                      </a:lnTo>
                      <a:lnTo>
                        <a:pt x="147157" y="1953800"/>
                      </a:lnTo>
                      <a:lnTo>
                        <a:pt x="147491" y="1952970"/>
                      </a:lnTo>
                      <a:lnTo>
                        <a:pt x="147775" y="1951287"/>
                      </a:lnTo>
                      <a:lnTo>
                        <a:pt x="147751" y="1950569"/>
                      </a:lnTo>
                      <a:lnTo>
                        <a:pt x="147454" y="1949653"/>
                      </a:lnTo>
                      <a:lnTo>
                        <a:pt x="146551" y="1948440"/>
                      </a:lnTo>
                      <a:lnTo>
                        <a:pt x="146378" y="1947882"/>
                      </a:lnTo>
                      <a:lnTo>
                        <a:pt x="146267" y="1947326"/>
                      </a:lnTo>
                      <a:lnTo>
                        <a:pt x="146292" y="1946867"/>
                      </a:lnTo>
                      <a:lnTo>
                        <a:pt x="146514" y="1945493"/>
                      </a:lnTo>
                      <a:lnTo>
                        <a:pt x="146514" y="1945085"/>
                      </a:lnTo>
                      <a:lnTo>
                        <a:pt x="146354" y="1944218"/>
                      </a:lnTo>
                      <a:lnTo>
                        <a:pt x="146094" y="1943748"/>
                      </a:lnTo>
                      <a:lnTo>
                        <a:pt x="145464" y="1942894"/>
                      </a:lnTo>
                      <a:lnTo>
                        <a:pt x="145154" y="1942745"/>
                      </a:lnTo>
                      <a:lnTo>
                        <a:pt x="144462" y="1942659"/>
                      </a:lnTo>
                      <a:lnTo>
                        <a:pt x="143189" y="1942881"/>
                      </a:lnTo>
                      <a:lnTo>
                        <a:pt x="142015" y="1942622"/>
                      </a:lnTo>
                      <a:lnTo>
                        <a:pt x="141359" y="1942275"/>
                      </a:lnTo>
                      <a:lnTo>
                        <a:pt x="140692" y="1941606"/>
                      </a:lnTo>
                      <a:lnTo>
                        <a:pt x="140581" y="1941210"/>
                      </a:lnTo>
                      <a:lnTo>
                        <a:pt x="140445" y="1939700"/>
                      </a:lnTo>
                      <a:lnTo>
                        <a:pt x="140259" y="1939502"/>
                      </a:lnTo>
                      <a:lnTo>
                        <a:pt x="139913" y="1939477"/>
                      </a:lnTo>
                      <a:lnTo>
                        <a:pt x="139777" y="1939551"/>
                      </a:lnTo>
                      <a:lnTo>
                        <a:pt x="139715" y="1939812"/>
                      </a:lnTo>
                      <a:lnTo>
                        <a:pt x="139641" y="1940777"/>
                      </a:lnTo>
                      <a:lnTo>
                        <a:pt x="139406" y="1940864"/>
                      </a:lnTo>
                      <a:lnTo>
                        <a:pt x="139233" y="1940839"/>
                      </a:lnTo>
                      <a:lnTo>
                        <a:pt x="139048" y="1940554"/>
                      </a:lnTo>
                      <a:lnTo>
                        <a:pt x="138763" y="1939935"/>
                      </a:lnTo>
                      <a:lnTo>
                        <a:pt x="138665" y="1939490"/>
                      </a:lnTo>
                      <a:lnTo>
                        <a:pt x="138652" y="1939155"/>
                      </a:lnTo>
                      <a:lnTo>
                        <a:pt x="138763" y="1938648"/>
                      </a:lnTo>
                      <a:lnTo>
                        <a:pt x="139109" y="1938140"/>
                      </a:lnTo>
                      <a:lnTo>
                        <a:pt x="139678" y="1937509"/>
                      </a:lnTo>
                      <a:lnTo>
                        <a:pt x="139950" y="1936729"/>
                      </a:lnTo>
                      <a:lnTo>
                        <a:pt x="139456" y="1936531"/>
                      </a:lnTo>
                      <a:lnTo>
                        <a:pt x="137787" y="1936420"/>
                      </a:lnTo>
                      <a:lnTo>
                        <a:pt x="137169" y="1936667"/>
                      </a:lnTo>
                      <a:lnTo>
                        <a:pt x="136946" y="1936667"/>
                      </a:lnTo>
                      <a:lnTo>
                        <a:pt x="135722" y="1936259"/>
                      </a:lnTo>
                      <a:lnTo>
                        <a:pt x="133052" y="1935640"/>
                      </a:lnTo>
                      <a:lnTo>
                        <a:pt x="132150" y="1935281"/>
                      </a:lnTo>
                      <a:lnTo>
                        <a:pt x="131099" y="1935132"/>
                      </a:lnTo>
                      <a:lnTo>
                        <a:pt x="130642" y="1935145"/>
                      </a:lnTo>
                      <a:lnTo>
                        <a:pt x="130357" y="1935070"/>
                      </a:lnTo>
                      <a:lnTo>
                        <a:pt x="130110" y="1934501"/>
                      </a:lnTo>
                      <a:lnTo>
                        <a:pt x="129578" y="1932941"/>
                      </a:lnTo>
                      <a:lnTo>
                        <a:pt x="128923" y="1931963"/>
                      </a:lnTo>
                      <a:lnTo>
                        <a:pt x="128095" y="1930725"/>
                      </a:lnTo>
                      <a:lnTo>
                        <a:pt x="127613" y="1929698"/>
                      </a:lnTo>
                      <a:lnTo>
                        <a:pt x="127403" y="1929438"/>
                      </a:lnTo>
                      <a:lnTo>
                        <a:pt x="127279" y="1929153"/>
                      </a:lnTo>
                      <a:lnTo>
                        <a:pt x="127254" y="1928807"/>
                      </a:lnTo>
                      <a:lnTo>
                        <a:pt x="126747" y="1928361"/>
                      </a:lnTo>
                      <a:lnTo>
                        <a:pt x="126401" y="1928064"/>
                      </a:lnTo>
                      <a:lnTo>
                        <a:pt x="124485" y="1926281"/>
                      </a:lnTo>
                      <a:lnTo>
                        <a:pt x="122408" y="1924201"/>
                      </a:lnTo>
                      <a:lnTo>
                        <a:pt x="121568" y="1923261"/>
                      </a:lnTo>
                      <a:lnTo>
                        <a:pt x="121197" y="1923050"/>
                      </a:lnTo>
                      <a:lnTo>
                        <a:pt x="119763" y="1922382"/>
                      </a:lnTo>
                      <a:lnTo>
                        <a:pt x="116796" y="1921466"/>
                      </a:lnTo>
                      <a:lnTo>
                        <a:pt x="115436" y="1921094"/>
                      </a:lnTo>
                      <a:lnTo>
                        <a:pt x="112185" y="1920624"/>
                      </a:lnTo>
                      <a:lnTo>
                        <a:pt x="110454" y="1920092"/>
                      </a:lnTo>
                      <a:lnTo>
                        <a:pt x="108229" y="1919547"/>
                      </a:lnTo>
                      <a:lnTo>
                        <a:pt x="107932" y="1919522"/>
                      </a:lnTo>
                      <a:lnTo>
                        <a:pt x="106560" y="1919460"/>
                      </a:lnTo>
                      <a:lnTo>
                        <a:pt x="104756" y="1919671"/>
                      </a:lnTo>
                      <a:lnTo>
                        <a:pt x="104632" y="1919696"/>
                      </a:lnTo>
                      <a:lnTo>
                        <a:pt x="102592" y="1920178"/>
                      </a:lnTo>
                      <a:lnTo>
                        <a:pt x="99971" y="1920277"/>
                      </a:lnTo>
                      <a:lnTo>
                        <a:pt x="99267" y="1920302"/>
                      </a:lnTo>
                      <a:lnTo>
                        <a:pt x="96374" y="1920067"/>
                      </a:lnTo>
                      <a:lnTo>
                        <a:pt x="93988" y="1919609"/>
                      </a:lnTo>
                      <a:lnTo>
                        <a:pt x="90453" y="1918767"/>
                      </a:lnTo>
                      <a:lnTo>
                        <a:pt x="88289" y="1917950"/>
                      </a:lnTo>
                      <a:lnTo>
                        <a:pt x="86336" y="1917269"/>
                      </a:lnTo>
                      <a:lnTo>
                        <a:pt x="84457" y="1916366"/>
                      </a:lnTo>
                      <a:lnTo>
                        <a:pt x="84222" y="1916230"/>
                      </a:lnTo>
                      <a:lnTo>
                        <a:pt x="83888" y="1915920"/>
                      </a:lnTo>
                      <a:lnTo>
                        <a:pt x="83888" y="1915400"/>
                      </a:lnTo>
                      <a:lnTo>
                        <a:pt x="84111" y="1914657"/>
                      </a:lnTo>
                      <a:lnTo>
                        <a:pt x="85421" y="1913035"/>
                      </a:lnTo>
                      <a:lnTo>
                        <a:pt x="87016" y="1911117"/>
                      </a:lnTo>
                      <a:lnTo>
                        <a:pt x="88549" y="1909347"/>
                      </a:lnTo>
                      <a:lnTo>
                        <a:pt x="89859" y="1908171"/>
                      </a:lnTo>
                      <a:lnTo>
                        <a:pt x="90144" y="1907502"/>
                      </a:lnTo>
                      <a:lnTo>
                        <a:pt x="90156" y="1907056"/>
                      </a:lnTo>
                      <a:lnTo>
                        <a:pt x="89723" y="1906611"/>
                      </a:lnTo>
                      <a:lnTo>
                        <a:pt x="86905" y="1905930"/>
                      </a:lnTo>
                      <a:lnTo>
                        <a:pt x="81194" y="1904791"/>
                      </a:lnTo>
                      <a:lnTo>
                        <a:pt x="76138" y="1903875"/>
                      </a:lnTo>
                      <a:lnTo>
                        <a:pt x="73084" y="1903615"/>
                      </a:lnTo>
                      <a:lnTo>
                        <a:pt x="72021" y="1903479"/>
                      </a:lnTo>
                      <a:lnTo>
                        <a:pt x="64220" y="1901783"/>
                      </a:lnTo>
                      <a:lnTo>
                        <a:pt x="59164" y="1900805"/>
                      </a:lnTo>
                      <a:lnTo>
                        <a:pt x="56420" y="1900644"/>
                      </a:lnTo>
                      <a:lnTo>
                        <a:pt x="54183" y="1900632"/>
                      </a:lnTo>
                      <a:lnTo>
                        <a:pt x="48385" y="1900904"/>
                      </a:lnTo>
                      <a:lnTo>
                        <a:pt x="45640" y="1901040"/>
                      </a:lnTo>
                      <a:lnTo>
                        <a:pt x="43836" y="1901399"/>
                      </a:lnTo>
                      <a:lnTo>
                        <a:pt x="41882" y="1902142"/>
                      </a:lnTo>
                      <a:lnTo>
                        <a:pt x="40102" y="1902588"/>
                      </a:lnTo>
                      <a:lnTo>
                        <a:pt x="37098" y="1903083"/>
                      </a:lnTo>
                      <a:lnTo>
                        <a:pt x="34280" y="1903962"/>
                      </a:lnTo>
                      <a:lnTo>
                        <a:pt x="33192" y="1904482"/>
                      </a:lnTo>
                      <a:lnTo>
                        <a:pt x="32463" y="1904915"/>
                      </a:lnTo>
                      <a:lnTo>
                        <a:pt x="31807" y="1905732"/>
                      </a:lnTo>
                      <a:lnTo>
                        <a:pt x="31301" y="1906920"/>
                      </a:lnTo>
                      <a:lnTo>
                        <a:pt x="30645" y="1908691"/>
                      </a:lnTo>
                      <a:lnTo>
                        <a:pt x="29545" y="1910906"/>
                      </a:lnTo>
                      <a:lnTo>
                        <a:pt x="28754" y="1912169"/>
                      </a:lnTo>
                      <a:lnTo>
                        <a:pt x="28655" y="1912293"/>
                      </a:lnTo>
                      <a:lnTo>
                        <a:pt x="28173" y="1912912"/>
                      </a:lnTo>
                      <a:lnTo>
                        <a:pt x="27308" y="1913271"/>
                      </a:lnTo>
                      <a:lnTo>
                        <a:pt x="24563" y="1913556"/>
                      </a:lnTo>
                      <a:lnTo>
                        <a:pt x="21522" y="1913865"/>
                      </a:lnTo>
                      <a:lnTo>
                        <a:pt x="16676" y="1914150"/>
                      </a:lnTo>
                      <a:lnTo>
                        <a:pt x="12560" y="1914137"/>
                      </a:lnTo>
                      <a:lnTo>
                        <a:pt x="9444" y="1906982"/>
                      </a:lnTo>
                      <a:lnTo>
                        <a:pt x="7887" y="1901016"/>
                      </a:lnTo>
                      <a:lnTo>
                        <a:pt x="6898" y="1897685"/>
                      </a:lnTo>
                      <a:lnTo>
                        <a:pt x="5649" y="1895049"/>
                      </a:lnTo>
                      <a:lnTo>
                        <a:pt x="5056" y="1891286"/>
                      </a:lnTo>
                      <a:lnTo>
                        <a:pt x="3387" y="1887547"/>
                      </a:lnTo>
                      <a:lnTo>
                        <a:pt x="1854" y="1884081"/>
                      </a:lnTo>
                      <a:lnTo>
                        <a:pt x="0" y="1880503"/>
                      </a:lnTo>
                      <a:lnTo>
                        <a:pt x="185" y="1878424"/>
                      </a:lnTo>
                      <a:lnTo>
                        <a:pt x="1001" y="1876604"/>
                      </a:lnTo>
                      <a:lnTo>
                        <a:pt x="3399" y="1875415"/>
                      </a:lnTo>
                      <a:lnTo>
                        <a:pt x="6725" y="1873460"/>
                      </a:lnTo>
                      <a:lnTo>
                        <a:pt x="10780" y="1871046"/>
                      </a:lnTo>
                      <a:lnTo>
                        <a:pt x="15119" y="1869597"/>
                      </a:lnTo>
                      <a:lnTo>
                        <a:pt x="19322" y="1867047"/>
                      </a:lnTo>
                      <a:lnTo>
                        <a:pt x="22709" y="1865748"/>
                      </a:lnTo>
                      <a:lnTo>
                        <a:pt x="26640" y="1864448"/>
                      </a:lnTo>
                      <a:lnTo>
                        <a:pt x="29471" y="1861910"/>
                      </a:lnTo>
                      <a:lnTo>
                        <a:pt x="32005" y="1857144"/>
                      </a:lnTo>
                      <a:lnTo>
                        <a:pt x="34947" y="1851264"/>
                      </a:lnTo>
                      <a:lnTo>
                        <a:pt x="38421" y="1845372"/>
                      </a:lnTo>
                      <a:lnTo>
                        <a:pt x="41771" y="1839058"/>
                      </a:lnTo>
                      <a:lnTo>
                        <a:pt x="43774" y="1835840"/>
                      </a:lnTo>
                      <a:lnTo>
                        <a:pt x="48249" y="1826122"/>
                      </a:lnTo>
                      <a:lnTo>
                        <a:pt x="49052" y="1824662"/>
                      </a:lnTo>
                      <a:lnTo>
                        <a:pt x="51611" y="1820589"/>
                      </a:lnTo>
                      <a:lnTo>
                        <a:pt x="54022" y="1816937"/>
                      </a:lnTo>
                      <a:lnTo>
                        <a:pt x="56976" y="1811750"/>
                      </a:lnTo>
                      <a:lnTo>
                        <a:pt x="60067" y="1806563"/>
                      </a:lnTo>
                      <a:lnTo>
                        <a:pt x="62613" y="1801661"/>
                      </a:lnTo>
                      <a:lnTo>
                        <a:pt x="63392" y="1797749"/>
                      </a:lnTo>
                      <a:lnTo>
                        <a:pt x="64048" y="1794679"/>
                      </a:lnTo>
                      <a:lnTo>
                        <a:pt x="64023" y="1792030"/>
                      </a:lnTo>
                      <a:lnTo>
                        <a:pt x="63318" y="1789802"/>
                      </a:lnTo>
                      <a:lnTo>
                        <a:pt x="62329" y="1787165"/>
                      </a:lnTo>
                      <a:lnTo>
                        <a:pt x="60388" y="1783575"/>
                      </a:lnTo>
                      <a:lnTo>
                        <a:pt x="59276" y="1781917"/>
                      </a:lnTo>
                      <a:lnTo>
                        <a:pt x="58175" y="1781099"/>
                      </a:lnTo>
                      <a:lnTo>
                        <a:pt x="56395" y="1779861"/>
                      </a:lnTo>
                      <a:lnTo>
                        <a:pt x="54071" y="1779329"/>
                      </a:lnTo>
                      <a:lnTo>
                        <a:pt x="51747" y="1778933"/>
                      </a:lnTo>
                      <a:lnTo>
                        <a:pt x="50103" y="1778661"/>
                      </a:lnTo>
                      <a:lnTo>
                        <a:pt x="48867" y="1778129"/>
                      </a:lnTo>
                      <a:lnTo>
                        <a:pt x="48311" y="1777151"/>
                      </a:lnTo>
                      <a:lnTo>
                        <a:pt x="47890" y="1775764"/>
                      </a:lnTo>
                      <a:lnTo>
                        <a:pt x="47878" y="1774650"/>
                      </a:lnTo>
                      <a:lnTo>
                        <a:pt x="47866" y="1772979"/>
                      </a:lnTo>
                      <a:lnTo>
                        <a:pt x="49201" y="1770454"/>
                      </a:lnTo>
                      <a:lnTo>
                        <a:pt x="49324" y="1768498"/>
                      </a:lnTo>
                      <a:lnTo>
                        <a:pt x="49547" y="1764177"/>
                      </a:lnTo>
                      <a:lnTo>
                        <a:pt x="49534" y="1762642"/>
                      </a:lnTo>
                      <a:lnTo>
                        <a:pt x="49794" y="1760971"/>
                      </a:lnTo>
                      <a:lnTo>
                        <a:pt x="50734" y="1759288"/>
                      </a:lnTo>
                      <a:lnTo>
                        <a:pt x="52897" y="1757035"/>
                      </a:lnTo>
                      <a:lnTo>
                        <a:pt x="55060" y="1755339"/>
                      </a:lnTo>
                      <a:lnTo>
                        <a:pt x="57100" y="1754200"/>
                      </a:lnTo>
                      <a:lnTo>
                        <a:pt x="59684" y="1752640"/>
                      </a:lnTo>
                      <a:lnTo>
                        <a:pt x="61723" y="1751229"/>
                      </a:lnTo>
                      <a:lnTo>
                        <a:pt x="63479" y="1749954"/>
                      </a:lnTo>
                      <a:lnTo>
                        <a:pt x="65247" y="1748270"/>
                      </a:lnTo>
                      <a:lnTo>
                        <a:pt x="66446" y="1745881"/>
                      </a:lnTo>
                      <a:lnTo>
                        <a:pt x="67521" y="1743504"/>
                      </a:lnTo>
                      <a:lnTo>
                        <a:pt x="68325" y="1741127"/>
                      </a:lnTo>
                      <a:lnTo>
                        <a:pt x="69264" y="1740273"/>
                      </a:lnTo>
                      <a:lnTo>
                        <a:pt x="70364" y="1739989"/>
                      </a:lnTo>
                      <a:lnTo>
                        <a:pt x="72268" y="1739976"/>
                      </a:lnTo>
                      <a:lnTo>
                        <a:pt x="74864" y="1739531"/>
                      </a:lnTo>
                      <a:lnTo>
                        <a:pt x="76891" y="1737414"/>
                      </a:lnTo>
                      <a:lnTo>
                        <a:pt x="78424" y="1733811"/>
                      </a:lnTo>
                      <a:lnTo>
                        <a:pt x="79080" y="1731150"/>
                      </a:lnTo>
                      <a:lnTo>
                        <a:pt x="79747" y="1728501"/>
                      </a:lnTo>
                      <a:lnTo>
                        <a:pt x="80674" y="1725703"/>
                      </a:lnTo>
                      <a:lnTo>
                        <a:pt x="82022" y="1723599"/>
                      </a:lnTo>
                      <a:lnTo>
                        <a:pt x="83913" y="1721494"/>
                      </a:lnTo>
                      <a:lnTo>
                        <a:pt x="85088" y="1719773"/>
                      </a:lnTo>
                      <a:lnTo>
                        <a:pt x="86472" y="1716728"/>
                      </a:lnTo>
                      <a:lnTo>
                        <a:pt x="87684" y="1715045"/>
                      </a:lnTo>
                      <a:lnTo>
                        <a:pt x="89451" y="1712928"/>
                      </a:lnTo>
                      <a:lnTo>
                        <a:pt x="90811" y="1711665"/>
                      </a:lnTo>
                      <a:lnTo>
                        <a:pt x="92567" y="1709140"/>
                      </a:lnTo>
                      <a:lnTo>
                        <a:pt x="94050" y="1706615"/>
                      </a:lnTo>
                      <a:lnTo>
                        <a:pt x="95125" y="1704523"/>
                      </a:lnTo>
                      <a:lnTo>
                        <a:pt x="96337" y="1702691"/>
                      </a:lnTo>
                      <a:lnTo>
                        <a:pt x="97425" y="1701155"/>
                      </a:lnTo>
                      <a:lnTo>
                        <a:pt x="99057" y="1700017"/>
                      </a:lnTo>
                      <a:lnTo>
                        <a:pt x="101640" y="1698742"/>
                      </a:lnTo>
                      <a:lnTo>
                        <a:pt x="104644" y="1697603"/>
                      </a:lnTo>
                      <a:lnTo>
                        <a:pt x="107784" y="1696736"/>
                      </a:lnTo>
                      <a:lnTo>
                        <a:pt x="110096" y="1695325"/>
                      </a:lnTo>
                      <a:lnTo>
                        <a:pt x="112692" y="1694050"/>
                      </a:lnTo>
                      <a:lnTo>
                        <a:pt x="113916" y="1692924"/>
                      </a:lnTo>
                      <a:lnTo>
                        <a:pt x="114447" y="1691661"/>
                      </a:lnTo>
                      <a:lnTo>
                        <a:pt x="114979" y="1689705"/>
                      </a:lnTo>
                      <a:lnTo>
                        <a:pt x="115276" y="1686932"/>
                      </a:lnTo>
                      <a:lnTo>
                        <a:pt x="115795" y="1683998"/>
                      </a:lnTo>
                      <a:lnTo>
                        <a:pt x="117019" y="1681894"/>
                      </a:lnTo>
                      <a:lnTo>
                        <a:pt x="119182" y="1678675"/>
                      </a:lnTo>
                      <a:lnTo>
                        <a:pt x="120937" y="1674899"/>
                      </a:lnTo>
                      <a:lnTo>
                        <a:pt x="122285" y="1672238"/>
                      </a:lnTo>
                      <a:lnTo>
                        <a:pt x="123768" y="1669713"/>
                      </a:lnTo>
                      <a:lnTo>
                        <a:pt x="125388" y="1666630"/>
                      </a:lnTo>
                      <a:lnTo>
                        <a:pt x="126871" y="1663969"/>
                      </a:lnTo>
                      <a:lnTo>
                        <a:pt x="127403" y="1661741"/>
                      </a:lnTo>
                      <a:lnTo>
                        <a:pt x="127526" y="1659921"/>
                      </a:lnTo>
                      <a:lnTo>
                        <a:pt x="126970" y="1658819"/>
                      </a:lnTo>
                      <a:lnTo>
                        <a:pt x="126278" y="1657841"/>
                      </a:lnTo>
                      <a:lnTo>
                        <a:pt x="125722" y="1656455"/>
                      </a:lnTo>
                      <a:lnTo>
                        <a:pt x="124881" y="1653954"/>
                      </a:lnTo>
                      <a:lnTo>
                        <a:pt x="124584" y="1651169"/>
                      </a:lnTo>
                      <a:lnTo>
                        <a:pt x="124967" y="1646564"/>
                      </a:lnTo>
                      <a:lnTo>
                        <a:pt x="125066" y="1642516"/>
                      </a:lnTo>
                      <a:lnTo>
                        <a:pt x="126006" y="1639718"/>
                      </a:lnTo>
                      <a:lnTo>
                        <a:pt x="127353" y="1637057"/>
                      </a:lnTo>
                      <a:lnTo>
                        <a:pt x="130023" y="1631486"/>
                      </a:lnTo>
                      <a:lnTo>
                        <a:pt x="131915" y="1628404"/>
                      </a:lnTo>
                      <a:lnTo>
                        <a:pt x="132459" y="1626027"/>
                      </a:lnTo>
                      <a:lnTo>
                        <a:pt x="132298" y="1622970"/>
                      </a:lnTo>
                      <a:lnTo>
                        <a:pt x="131729" y="1621434"/>
                      </a:lnTo>
                      <a:lnTo>
                        <a:pt x="130901" y="1621162"/>
                      </a:lnTo>
                      <a:lnTo>
                        <a:pt x="129257" y="1620902"/>
                      </a:lnTo>
                      <a:lnTo>
                        <a:pt x="127477" y="1621335"/>
                      </a:lnTo>
                      <a:lnTo>
                        <a:pt x="125561" y="1622326"/>
                      </a:lnTo>
                      <a:lnTo>
                        <a:pt x="122841" y="1624022"/>
                      </a:lnTo>
                      <a:lnTo>
                        <a:pt x="120530" y="1626398"/>
                      </a:lnTo>
                      <a:lnTo>
                        <a:pt x="118205" y="1628651"/>
                      </a:lnTo>
                      <a:lnTo>
                        <a:pt x="115758" y="1630768"/>
                      </a:lnTo>
                      <a:lnTo>
                        <a:pt x="113446" y="1632600"/>
                      </a:lnTo>
                      <a:lnTo>
                        <a:pt x="112358" y="1633863"/>
                      </a:lnTo>
                      <a:lnTo>
                        <a:pt x="111678" y="1634568"/>
                      </a:lnTo>
                      <a:lnTo>
                        <a:pt x="110578" y="1635126"/>
                      </a:lnTo>
                      <a:lnTo>
                        <a:pt x="109206" y="1635287"/>
                      </a:lnTo>
                      <a:lnTo>
                        <a:pt x="108118" y="1634878"/>
                      </a:lnTo>
                      <a:lnTo>
                        <a:pt x="107413" y="1634036"/>
                      </a:lnTo>
                      <a:lnTo>
                        <a:pt x="106857" y="1632650"/>
                      </a:lnTo>
                      <a:lnTo>
                        <a:pt x="106845" y="1630558"/>
                      </a:lnTo>
                      <a:lnTo>
                        <a:pt x="106956" y="1627215"/>
                      </a:lnTo>
                      <a:lnTo>
                        <a:pt x="106783" y="1623724"/>
                      </a:lnTo>
                      <a:lnTo>
                        <a:pt x="105262" y="1621645"/>
                      </a:lnTo>
                      <a:lnTo>
                        <a:pt x="103593" y="1618872"/>
                      </a:lnTo>
                      <a:lnTo>
                        <a:pt x="102357" y="1618191"/>
                      </a:lnTo>
                      <a:lnTo>
                        <a:pt x="100837" y="1617646"/>
                      </a:lnTo>
                      <a:lnTo>
                        <a:pt x="98228" y="1617671"/>
                      </a:lnTo>
                      <a:lnTo>
                        <a:pt x="95484" y="1617696"/>
                      </a:lnTo>
                      <a:lnTo>
                        <a:pt x="94384" y="1616866"/>
                      </a:lnTo>
                      <a:lnTo>
                        <a:pt x="94235" y="1615752"/>
                      </a:lnTo>
                      <a:lnTo>
                        <a:pt x="93951" y="1614081"/>
                      </a:lnTo>
                      <a:lnTo>
                        <a:pt x="94891" y="1611977"/>
                      </a:lnTo>
                      <a:lnTo>
                        <a:pt x="95978" y="1610430"/>
                      </a:lnTo>
                      <a:lnTo>
                        <a:pt x="97610" y="1608473"/>
                      </a:lnTo>
                      <a:lnTo>
                        <a:pt x="100330" y="1605936"/>
                      </a:lnTo>
                      <a:lnTo>
                        <a:pt x="102098" y="1603683"/>
                      </a:lnTo>
                      <a:lnTo>
                        <a:pt x="102901" y="1601591"/>
                      </a:lnTo>
                      <a:lnTo>
                        <a:pt x="102468" y="1599226"/>
                      </a:lnTo>
                      <a:lnTo>
                        <a:pt x="100132" y="1593581"/>
                      </a:lnTo>
                      <a:lnTo>
                        <a:pt x="98970" y="1591861"/>
                      </a:lnTo>
                      <a:lnTo>
                        <a:pt x="97993" y="1590054"/>
                      </a:lnTo>
                      <a:lnTo>
                        <a:pt x="94643" y="1585510"/>
                      </a:lnTo>
                      <a:lnTo>
                        <a:pt x="90613" y="1581215"/>
                      </a:lnTo>
                      <a:lnTo>
                        <a:pt x="88265" y="1579284"/>
                      </a:lnTo>
                      <a:lnTo>
                        <a:pt x="86880" y="1578330"/>
                      </a:lnTo>
                      <a:lnTo>
                        <a:pt x="85372" y="1578058"/>
                      </a:lnTo>
                      <a:lnTo>
                        <a:pt x="84136" y="1578070"/>
                      </a:lnTo>
                      <a:lnTo>
                        <a:pt x="82627" y="1579061"/>
                      </a:lnTo>
                      <a:lnTo>
                        <a:pt x="81132" y="1580744"/>
                      </a:lnTo>
                      <a:lnTo>
                        <a:pt x="79228" y="1582440"/>
                      </a:lnTo>
                      <a:lnTo>
                        <a:pt x="77732" y="1583852"/>
                      </a:lnTo>
                      <a:lnTo>
                        <a:pt x="75544" y="1584842"/>
                      </a:lnTo>
                      <a:lnTo>
                        <a:pt x="74036" y="1585003"/>
                      </a:lnTo>
                      <a:lnTo>
                        <a:pt x="72651" y="1584309"/>
                      </a:lnTo>
                      <a:lnTo>
                        <a:pt x="71959" y="1583208"/>
                      </a:lnTo>
                      <a:lnTo>
                        <a:pt x="71390" y="1581264"/>
                      </a:lnTo>
                      <a:lnTo>
                        <a:pt x="71366" y="1577910"/>
                      </a:lnTo>
                      <a:lnTo>
                        <a:pt x="71465" y="1574010"/>
                      </a:lnTo>
                      <a:lnTo>
                        <a:pt x="71551" y="1568848"/>
                      </a:lnTo>
                      <a:lnTo>
                        <a:pt x="71662" y="1566199"/>
                      </a:lnTo>
                      <a:lnTo>
                        <a:pt x="72330" y="1563253"/>
                      </a:lnTo>
                      <a:lnTo>
                        <a:pt x="73443" y="1560381"/>
                      </a:lnTo>
                      <a:lnTo>
                        <a:pt x="74877" y="1557521"/>
                      </a:lnTo>
                      <a:lnTo>
                        <a:pt x="76508" y="1555689"/>
                      </a:lnTo>
                      <a:lnTo>
                        <a:pt x="78412" y="1553300"/>
                      </a:lnTo>
                      <a:lnTo>
                        <a:pt x="80044" y="1550638"/>
                      </a:lnTo>
                      <a:lnTo>
                        <a:pt x="80847" y="1548249"/>
                      </a:lnTo>
                      <a:lnTo>
                        <a:pt x="81886" y="1541305"/>
                      </a:lnTo>
                      <a:lnTo>
                        <a:pt x="81824" y="1534199"/>
                      </a:lnTo>
                      <a:lnTo>
                        <a:pt x="81775" y="1529866"/>
                      </a:lnTo>
                      <a:lnTo>
                        <a:pt x="82145" y="1524704"/>
                      </a:lnTo>
                      <a:lnTo>
                        <a:pt x="83444" y="1518738"/>
                      </a:lnTo>
                      <a:lnTo>
                        <a:pt x="82479" y="1514653"/>
                      </a:lnTo>
                      <a:lnTo>
                        <a:pt x="80266" y="1511199"/>
                      </a:lnTo>
                      <a:lnTo>
                        <a:pt x="79933" y="1508686"/>
                      </a:lnTo>
                      <a:lnTo>
                        <a:pt x="81466" y="1505517"/>
                      </a:lnTo>
                      <a:lnTo>
                        <a:pt x="83320" y="1504873"/>
                      </a:lnTo>
                      <a:lnTo>
                        <a:pt x="85805" y="1504217"/>
                      </a:lnTo>
                      <a:lnTo>
                        <a:pt x="87980" y="1503883"/>
                      </a:lnTo>
                      <a:lnTo>
                        <a:pt x="90106" y="1498498"/>
                      </a:lnTo>
                      <a:lnTo>
                        <a:pt x="91009" y="1494029"/>
                      </a:lnTo>
                      <a:lnTo>
                        <a:pt x="92851" y="1492172"/>
                      </a:lnTo>
                      <a:lnTo>
                        <a:pt x="94396" y="1489956"/>
                      </a:lnTo>
                      <a:lnTo>
                        <a:pt x="96065" y="1488347"/>
                      </a:lnTo>
                      <a:lnTo>
                        <a:pt x="98723" y="1486131"/>
                      </a:lnTo>
                      <a:lnTo>
                        <a:pt x="102122" y="1484212"/>
                      </a:lnTo>
                      <a:lnTo>
                        <a:pt x="105238" y="1483234"/>
                      </a:lnTo>
                      <a:lnTo>
                        <a:pt x="109268" y="1481947"/>
                      </a:lnTo>
                      <a:lnTo>
                        <a:pt x="111122" y="1479719"/>
                      </a:lnTo>
                      <a:lnTo>
                        <a:pt x="113298" y="1479075"/>
                      </a:lnTo>
                      <a:lnTo>
                        <a:pt x="118589" y="1478394"/>
                      </a:lnTo>
                      <a:lnTo>
                        <a:pt x="121691" y="1476797"/>
                      </a:lnTo>
                      <a:lnTo>
                        <a:pt x="123842" y="1473938"/>
                      </a:lnTo>
                      <a:lnTo>
                        <a:pt x="125684" y="1471091"/>
                      </a:lnTo>
                      <a:lnTo>
                        <a:pt x="127848" y="1467612"/>
                      </a:lnTo>
                      <a:lnTo>
                        <a:pt x="130011" y="1465384"/>
                      </a:lnTo>
                      <a:lnTo>
                        <a:pt x="132484" y="1463478"/>
                      </a:lnTo>
                      <a:lnTo>
                        <a:pt x="134338" y="1461881"/>
                      </a:lnTo>
                      <a:lnTo>
                        <a:pt x="136514" y="1461237"/>
                      </a:lnTo>
                      <a:lnTo>
                        <a:pt x="138380" y="1459640"/>
                      </a:lnTo>
                      <a:lnTo>
                        <a:pt x="139913" y="1456483"/>
                      </a:lnTo>
                      <a:lnTo>
                        <a:pt x="142373" y="1451420"/>
                      </a:lnTo>
                      <a:lnTo>
                        <a:pt x="145130" y="1445416"/>
                      </a:lnTo>
                      <a:lnTo>
                        <a:pt x="145735" y="1442879"/>
                      </a:lnTo>
                      <a:lnTo>
                        <a:pt x="152226" y="1427813"/>
                      </a:lnTo>
                      <a:lnTo>
                        <a:pt x="158184" y="1422775"/>
                      </a:lnTo>
                      <a:lnTo>
                        <a:pt x="164612" y="1415001"/>
                      </a:lnTo>
                      <a:lnTo>
                        <a:pt x="169001" y="1409492"/>
                      </a:lnTo>
                      <a:lnTo>
                        <a:pt x="174477" y="1393127"/>
                      </a:lnTo>
                      <a:lnTo>
                        <a:pt x="176739" y="1384140"/>
                      </a:lnTo>
                      <a:lnTo>
                        <a:pt x="177864" y="1379647"/>
                      </a:lnTo>
                      <a:lnTo>
                        <a:pt x="182797" y="1368988"/>
                      </a:lnTo>
                      <a:lnTo>
                        <a:pt x="183267" y="1367886"/>
                      </a:lnTo>
                      <a:lnTo>
                        <a:pt x="183996" y="1366871"/>
                      </a:lnTo>
                      <a:lnTo>
                        <a:pt x="184997" y="1365497"/>
                      </a:lnTo>
                      <a:lnTo>
                        <a:pt x="187828" y="1363579"/>
                      </a:lnTo>
                      <a:lnTo>
                        <a:pt x="189658" y="1362031"/>
                      </a:lnTo>
                      <a:lnTo>
                        <a:pt x="190844" y="1360558"/>
                      </a:lnTo>
                      <a:lnTo>
                        <a:pt x="191759" y="1359283"/>
                      </a:lnTo>
                      <a:lnTo>
                        <a:pt x="192686" y="1357451"/>
                      </a:lnTo>
                      <a:lnTo>
                        <a:pt x="193873" y="1355805"/>
                      </a:lnTo>
                      <a:lnTo>
                        <a:pt x="194788" y="1353873"/>
                      </a:lnTo>
                      <a:lnTo>
                        <a:pt x="195431" y="1351769"/>
                      </a:lnTo>
                      <a:lnTo>
                        <a:pt x="196469" y="1348761"/>
                      </a:lnTo>
                      <a:lnTo>
                        <a:pt x="196840" y="1346644"/>
                      </a:lnTo>
                      <a:lnTo>
                        <a:pt x="197124" y="1343797"/>
                      </a:lnTo>
                      <a:lnTo>
                        <a:pt x="196679" y="1340863"/>
                      </a:lnTo>
                      <a:lnTo>
                        <a:pt x="196321" y="1338560"/>
                      </a:lnTo>
                      <a:lnTo>
                        <a:pt x="196333" y="1335069"/>
                      </a:lnTo>
                      <a:lnTo>
                        <a:pt x="196531" y="1332309"/>
                      </a:lnTo>
                      <a:lnTo>
                        <a:pt x="197087" y="1330118"/>
                      </a:lnTo>
                      <a:lnTo>
                        <a:pt x="198286" y="1327642"/>
                      </a:lnTo>
                      <a:lnTo>
                        <a:pt x="199115" y="1324424"/>
                      </a:lnTo>
                      <a:lnTo>
                        <a:pt x="199770" y="1321032"/>
                      </a:lnTo>
                      <a:lnTo>
                        <a:pt x="199955" y="1318741"/>
                      </a:lnTo>
                      <a:lnTo>
                        <a:pt x="200511" y="1317553"/>
                      </a:lnTo>
                      <a:lnTo>
                        <a:pt x="201612" y="1316451"/>
                      </a:lnTo>
                      <a:lnTo>
                        <a:pt x="202440" y="1316092"/>
                      </a:lnTo>
                      <a:lnTo>
                        <a:pt x="203899" y="1316006"/>
                      </a:lnTo>
                      <a:lnTo>
                        <a:pt x="204715" y="1315647"/>
                      </a:lnTo>
                      <a:lnTo>
                        <a:pt x="205271" y="1315003"/>
                      </a:lnTo>
                      <a:lnTo>
                        <a:pt x="205642" y="1313072"/>
                      </a:lnTo>
                      <a:lnTo>
                        <a:pt x="205568" y="1309395"/>
                      </a:lnTo>
                      <a:lnTo>
                        <a:pt x="205939" y="1307105"/>
                      </a:lnTo>
                      <a:lnTo>
                        <a:pt x="206396" y="1305917"/>
                      </a:lnTo>
                      <a:lnTo>
                        <a:pt x="206952" y="1304902"/>
                      </a:lnTo>
                      <a:lnTo>
                        <a:pt x="207966" y="1303986"/>
                      </a:lnTo>
                      <a:lnTo>
                        <a:pt x="209783" y="1303441"/>
                      </a:lnTo>
                      <a:lnTo>
                        <a:pt x="211526" y="1303268"/>
                      </a:lnTo>
                      <a:lnTo>
                        <a:pt x="213442" y="1302909"/>
                      </a:lnTo>
                      <a:lnTo>
                        <a:pt x="214901" y="1302364"/>
                      </a:lnTo>
                      <a:lnTo>
                        <a:pt x="216088" y="1301275"/>
                      </a:lnTo>
                      <a:lnTo>
                        <a:pt x="219772" y="1295865"/>
                      </a:lnTo>
                      <a:lnTo>
                        <a:pt x="222256" y="1291842"/>
                      </a:lnTo>
                      <a:lnTo>
                        <a:pt x="223357" y="1290096"/>
                      </a:lnTo>
                      <a:lnTo>
                        <a:pt x="223357" y="1289366"/>
                      </a:lnTo>
                      <a:lnTo>
                        <a:pt x="223085" y="1288438"/>
                      </a:lnTo>
                      <a:lnTo>
                        <a:pt x="222219" y="1287051"/>
                      </a:lnTo>
                      <a:lnTo>
                        <a:pt x="220538" y="1286407"/>
                      </a:lnTo>
                      <a:lnTo>
                        <a:pt x="218535" y="1285752"/>
                      </a:lnTo>
                      <a:lnTo>
                        <a:pt x="217448" y="1285752"/>
                      </a:lnTo>
                      <a:lnTo>
                        <a:pt x="214431" y="1285739"/>
                      </a:lnTo>
                      <a:lnTo>
                        <a:pt x="212602" y="1285727"/>
                      </a:lnTo>
                      <a:lnTo>
                        <a:pt x="211242" y="1285442"/>
                      </a:lnTo>
                      <a:lnTo>
                        <a:pt x="209870" y="1285157"/>
                      </a:lnTo>
                      <a:lnTo>
                        <a:pt x="207224" y="1284971"/>
                      </a:lnTo>
                      <a:lnTo>
                        <a:pt x="206124" y="1284959"/>
                      </a:lnTo>
                      <a:lnTo>
                        <a:pt x="204480" y="1284959"/>
                      </a:lnTo>
                      <a:lnTo>
                        <a:pt x="202935" y="1285677"/>
                      </a:lnTo>
                      <a:lnTo>
                        <a:pt x="201834" y="1286321"/>
                      </a:lnTo>
                      <a:lnTo>
                        <a:pt x="200919" y="1287422"/>
                      </a:lnTo>
                      <a:lnTo>
                        <a:pt x="199535" y="1289799"/>
                      </a:lnTo>
                      <a:lnTo>
                        <a:pt x="198249" y="1292090"/>
                      </a:lnTo>
                      <a:lnTo>
                        <a:pt x="197149" y="1293191"/>
                      </a:lnTo>
                      <a:lnTo>
                        <a:pt x="195591" y="1294107"/>
                      </a:lnTo>
                      <a:lnTo>
                        <a:pt x="194318" y="1294008"/>
                      </a:lnTo>
                      <a:lnTo>
                        <a:pt x="192773" y="1293179"/>
                      </a:lnTo>
                      <a:lnTo>
                        <a:pt x="192229" y="1291520"/>
                      </a:lnTo>
                      <a:lnTo>
                        <a:pt x="192328" y="1290047"/>
                      </a:lnTo>
                      <a:lnTo>
                        <a:pt x="193045" y="1288598"/>
                      </a:lnTo>
                      <a:lnTo>
                        <a:pt x="194417" y="1286123"/>
                      </a:lnTo>
                      <a:lnTo>
                        <a:pt x="195443" y="1283090"/>
                      </a:lnTo>
                      <a:lnTo>
                        <a:pt x="196098" y="1279327"/>
                      </a:lnTo>
                      <a:lnTo>
                        <a:pt x="196098" y="1277222"/>
                      </a:lnTo>
                      <a:lnTo>
                        <a:pt x="195826" y="1276393"/>
                      </a:lnTo>
                      <a:lnTo>
                        <a:pt x="195282" y="1276380"/>
                      </a:lnTo>
                      <a:lnTo>
                        <a:pt x="194281" y="1276752"/>
                      </a:lnTo>
                      <a:lnTo>
                        <a:pt x="193267" y="1277569"/>
                      </a:lnTo>
                      <a:lnTo>
                        <a:pt x="192167" y="1278757"/>
                      </a:lnTo>
                      <a:lnTo>
                        <a:pt x="190894" y="1279772"/>
                      </a:lnTo>
                      <a:lnTo>
                        <a:pt x="189880" y="1279587"/>
                      </a:lnTo>
                      <a:lnTo>
                        <a:pt x="189151" y="1279302"/>
                      </a:lnTo>
                      <a:lnTo>
                        <a:pt x="188706" y="1277928"/>
                      </a:lnTo>
                      <a:lnTo>
                        <a:pt x="188718" y="1275625"/>
                      </a:lnTo>
                      <a:lnTo>
                        <a:pt x="188916" y="1271218"/>
                      </a:lnTo>
                      <a:lnTo>
                        <a:pt x="189324" y="1269411"/>
                      </a:lnTo>
                      <a:lnTo>
                        <a:pt x="190387" y="1267641"/>
                      </a:lnTo>
                      <a:lnTo>
                        <a:pt x="191673" y="1265710"/>
                      </a:lnTo>
                      <a:lnTo>
                        <a:pt x="192785" y="1263234"/>
                      </a:lnTo>
                      <a:lnTo>
                        <a:pt x="193243" y="1261129"/>
                      </a:lnTo>
                      <a:lnTo>
                        <a:pt x="193984" y="1259471"/>
                      </a:lnTo>
                      <a:lnTo>
                        <a:pt x="194998" y="1257378"/>
                      </a:lnTo>
                      <a:lnTo>
                        <a:pt x="197483" y="1252241"/>
                      </a:lnTo>
                      <a:lnTo>
                        <a:pt x="198867" y="1249308"/>
                      </a:lnTo>
                      <a:lnTo>
                        <a:pt x="199337" y="1246646"/>
                      </a:lnTo>
                      <a:lnTo>
                        <a:pt x="199807" y="1243427"/>
                      </a:lnTo>
                      <a:lnTo>
                        <a:pt x="199918" y="1239565"/>
                      </a:lnTo>
                      <a:lnTo>
                        <a:pt x="199671" y="1233598"/>
                      </a:lnTo>
                      <a:lnTo>
                        <a:pt x="199770" y="1230293"/>
                      </a:lnTo>
                      <a:lnTo>
                        <a:pt x="200153" y="1227161"/>
                      </a:lnTo>
                      <a:lnTo>
                        <a:pt x="200919" y="1225057"/>
                      </a:lnTo>
                      <a:lnTo>
                        <a:pt x="201389" y="1223410"/>
                      </a:lnTo>
                      <a:lnTo>
                        <a:pt x="202217" y="1222036"/>
                      </a:lnTo>
                      <a:lnTo>
                        <a:pt x="206346" y="1218013"/>
                      </a:lnTo>
                      <a:lnTo>
                        <a:pt x="209289" y="1214163"/>
                      </a:lnTo>
                      <a:lnTo>
                        <a:pt x="212330" y="1210041"/>
                      </a:lnTo>
                      <a:lnTo>
                        <a:pt x="213813" y="1206736"/>
                      </a:lnTo>
                      <a:lnTo>
                        <a:pt x="215111" y="1202700"/>
                      </a:lnTo>
                      <a:lnTo>
                        <a:pt x="217138" y="1198479"/>
                      </a:lnTo>
                      <a:lnTo>
                        <a:pt x="220019" y="1192252"/>
                      </a:lnTo>
                      <a:lnTo>
                        <a:pt x="221230" y="1189133"/>
                      </a:lnTo>
                      <a:lnTo>
                        <a:pt x="223826" y="1183178"/>
                      </a:lnTo>
                      <a:lnTo>
                        <a:pt x="226150" y="1176568"/>
                      </a:lnTo>
                      <a:lnTo>
                        <a:pt x="228202" y="1168683"/>
                      </a:lnTo>
                      <a:lnTo>
                        <a:pt x="228870" y="1164276"/>
                      </a:lnTo>
                      <a:lnTo>
                        <a:pt x="228882" y="1159782"/>
                      </a:lnTo>
                      <a:lnTo>
                        <a:pt x="228536" y="1157021"/>
                      </a:lnTo>
                      <a:lnTo>
                        <a:pt x="228091" y="1153345"/>
                      </a:lnTo>
                      <a:lnTo>
                        <a:pt x="227288" y="1150671"/>
                      </a:lnTo>
                      <a:lnTo>
                        <a:pt x="226571" y="1147539"/>
                      </a:lnTo>
                      <a:lnTo>
                        <a:pt x="226398" y="1144878"/>
                      </a:lnTo>
                      <a:lnTo>
                        <a:pt x="226595" y="1142216"/>
                      </a:lnTo>
                      <a:lnTo>
                        <a:pt x="227065" y="1140656"/>
                      </a:lnTo>
                      <a:lnTo>
                        <a:pt x="227980" y="1139641"/>
                      </a:lnTo>
                      <a:lnTo>
                        <a:pt x="229093" y="1138453"/>
                      </a:lnTo>
                      <a:lnTo>
                        <a:pt x="229921" y="1137178"/>
                      </a:lnTo>
                      <a:lnTo>
                        <a:pt x="230477" y="1135618"/>
                      </a:lnTo>
                      <a:lnTo>
                        <a:pt x="230675" y="1133600"/>
                      </a:lnTo>
                      <a:lnTo>
                        <a:pt x="231058" y="1130295"/>
                      </a:lnTo>
                      <a:lnTo>
                        <a:pt x="231429" y="1128723"/>
                      </a:lnTo>
                      <a:lnTo>
                        <a:pt x="232171" y="1127535"/>
                      </a:lnTo>
                      <a:lnTo>
                        <a:pt x="232999" y="1126804"/>
                      </a:lnTo>
                      <a:lnTo>
                        <a:pt x="233926" y="1126359"/>
                      </a:lnTo>
                      <a:lnTo>
                        <a:pt x="235026" y="1126272"/>
                      </a:lnTo>
                      <a:lnTo>
                        <a:pt x="237474" y="1126569"/>
                      </a:lnTo>
                      <a:lnTo>
                        <a:pt x="238203" y="1126569"/>
                      </a:lnTo>
                      <a:lnTo>
                        <a:pt x="239575" y="1126953"/>
                      </a:lnTo>
                      <a:lnTo>
                        <a:pt x="242604" y="1127522"/>
                      </a:lnTo>
                      <a:lnTo>
                        <a:pt x="244990" y="1127436"/>
                      </a:lnTo>
                      <a:lnTo>
                        <a:pt x="246090" y="1127448"/>
                      </a:lnTo>
                      <a:lnTo>
                        <a:pt x="247017" y="1126990"/>
                      </a:lnTo>
                      <a:lnTo>
                        <a:pt x="247747" y="1126074"/>
                      </a:lnTo>
                      <a:lnTo>
                        <a:pt x="248130" y="1124885"/>
                      </a:lnTo>
                      <a:lnTo>
                        <a:pt x="248142" y="1122868"/>
                      </a:lnTo>
                      <a:lnTo>
                        <a:pt x="248526" y="1119191"/>
                      </a:lnTo>
                      <a:lnTo>
                        <a:pt x="249094" y="1116344"/>
                      </a:lnTo>
                      <a:lnTo>
                        <a:pt x="249836" y="1114970"/>
                      </a:lnTo>
                      <a:lnTo>
                        <a:pt x="250578" y="1114141"/>
                      </a:lnTo>
                      <a:lnTo>
                        <a:pt x="251307" y="1113596"/>
                      </a:lnTo>
                      <a:lnTo>
                        <a:pt x="253149" y="1113422"/>
                      </a:lnTo>
                      <a:lnTo>
                        <a:pt x="257649" y="1113447"/>
                      </a:lnTo>
                      <a:lnTo>
                        <a:pt x="260307" y="1113100"/>
                      </a:lnTo>
                      <a:lnTo>
                        <a:pt x="261963" y="1112556"/>
                      </a:lnTo>
                      <a:lnTo>
                        <a:pt x="262890" y="1111825"/>
                      </a:lnTo>
                      <a:lnTo>
                        <a:pt x="263718" y="1110550"/>
                      </a:lnTo>
                      <a:lnTo>
                        <a:pt x="264646" y="1108805"/>
                      </a:lnTo>
                      <a:lnTo>
                        <a:pt x="265511" y="1103668"/>
                      </a:lnTo>
                      <a:lnTo>
                        <a:pt x="266129" y="1095869"/>
                      </a:lnTo>
                      <a:lnTo>
                        <a:pt x="266611" y="1092650"/>
                      </a:lnTo>
                      <a:lnTo>
                        <a:pt x="267081" y="1091549"/>
                      </a:lnTo>
                      <a:lnTo>
                        <a:pt x="267909" y="1090632"/>
                      </a:lnTo>
                      <a:lnTo>
                        <a:pt x="269566" y="1090558"/>
                      </a:lnTo>
                      <a:lnTo>
                        <a:pt x="277094" y="1090608"/>
                      </a:lnTo>
                      <a:lnTo>
                        <a:pt x="279023" y="1090435"/>
                      </a:lnTo>
                      <a:lnTo>
                        <a:pt x="279863" y="1089890"/>
                      </a:lnTo>
                      <a:lnTo>
                        <a:pt x="280617" y="1087315"/>
                      </a:lnTo>
                      <a:lnTo>
                        <a:pt x="280902" y="1084839"/>
                      </a:lnTo>
                      <a:lnTo>
                        <a:pt x="280543" y="1082995"/>
                      </a:lnTo>
                      <a:lnTo>
                        <a:pt x="279913" y="1082264"/>
                      </a:lnTo>
                      <a:lnTo>
                        <a:pt x="277898" y="1081324"/>
                      </a:lnTo>
                      <a:lnTo>
                        <a:pt x="276427" y="1080581"/>
                      </a:lnTo>
                      <a:lnTo>
                        <a:pt x="275796" y="1078835"/>
                      </a:lnTo>
                      <a:lnTo>
                        <a:pt x="275536" y="1076991"/>
                      </a:lnTo>
                      <a:lnTo>
                        <a:pt x="276006" y="1074329"/>
                      </a:lnTo>
                      <a:lnTo>
                        <a:pt x="277230" y="1070022"/>
                      </a:lnTo>
                      <a:lnTo>
                        <a:pt x="278479" y="1063968"/>
                      </a:lnTo>
                      <a:lnTo>
                        <a:pt x="278850" y="1062408"/>
                      </a:lnTo>
                      <a:lnTo>
                        <a:pt x="279356" y="1055699"/>
                      </a:lnTo>
                      <a:lnTo>
                        <a:pt x="279406" y="1048903"/>
                      </a:lnTo>
                      <a:lnTo>
                        <a:pt x="279270" y="1041005"/>
                      </a:lnTo>
                      <a:lnTo>
                        <a:pt x="279122" y="1036771"/>
                      </a:lnTo>
                      <a:lnTo>
                        <a:pt x="279233" y="1033937"/>
                      </a:lnTo>
                      <a:lnTo>
                        <a:pt x="279530" y="1030173"/>
                      </a:lnTo>
                      <a:lnTo>
                        <a:pt x="280209" y="1025123"/>
                      </a:lnTo>
                      <a:lnTo>
                        <a:pt x="280692" y="1022919"/>
                      </a:lnTo>
                      <a:lnTo>
                        <a:pt x="281804" y="1020901"/>
                      </a:lnTo>
                      <a:lnTo>
                        <a:pt x="284412" y="1016420"/>
                      </a:lnTo>
                      <a:lnTo>
                        <a:pt x="285908" y="1012842"/>
                      </a:lnTo>
                      <a:lnTo>
                        <a:pt x="287045" y="1008807"/>
                      </a:lnTo>
                      <a:lnTo>
                        <a:pt x="287911" y="1004028"/>
                      </a:lnTo>
                      <a:lnTo>
                        <a:pt x="288034" y="1000723"/>
                      </a:lnTo>
                      <a:lnTo>
                        <a:pt x="287787" y="995116"/>
                      </a:lnTo>
                      <a:lnTo>
                        <a:pt x="287293" y="987762"/>
                      </a:lnTo>
                      <a:lnTo>
                        <a:pt x="287317" y="983541"/>
                      </a:lnTo>
                      <a:lnTo>
                        <a:pt x="287429" y="981969"/>
                      </a:lnTo>
                      <a:lnTo>
                        <a:pt x="285884" y="979902"/>
                      </a:lnTo>
                      <a:lnTo>
                        <a:pt x="287379" y="979097"/>
                      </a:lnTo>
                      <a:lnTo>
                        <a:pt x="292497" y="976708"/>
                      </a:lnTo>
                      <a:lnTo>
                        <a:pt x="294784" y="975941"/>
                      </a:lnTo>
                      <a:lnTo>
                        <a:pt x="295106" y="975829"/>
                      </a:lnTo>
                      <a:lnTo>
                        <a:pt x="296527" y="975359"/>
                      </a:lnTo>
                      <a:lnTo>
                        <a:pt x="299630" y="974319"/>
                      </a:lnTo>
                      <a:lnTo>
                        <a:pt x="299890" y="974232"/>
                      </a:lnTo>
                      <a:lnTo>
                        <a:pt x="300508" y="974022"/>
                      </a:lnTo>
                      <a:lnTo>
                        <a:pt x="300681" y="973972"/>
                      </a:lnTo>
                      <a:lnTo>
                        <a:pt x="301855" y="973626"/>
                      </a:lnTo>
                      <a:lnTo>
                        <a:pt x="305008" y="972710"/>
                      </a:lnTo>
                      <a:lnTo>
                        <a:pt x="305144" y="972672"/>
                      </a:lnTo>
                      <a:lnTo>
                        <a:pt x="305588" y="972536"/>
                      </a:lnTo>
                      <a:lnTo>
                        <a:pt x="306330" y="972326"/>
                      </a:lnTo>
                      <a:lnTo>
                        <a:pt x="306602" y="972252"/>
                      </a:lnTo>
                      <a:lnTo>
                        <a:pt x="307307" y="972041"/>
                      </a:lnTo>
                      <a:lnTo>
                        <a:pt x="307789" y="971905"/>
                      </a:lnTo>
                      <a:lnTo>
                        <a:pt x="308741" y="971633"/>
                      </a:lnTo>
                      <a:lnTo>
                        <a:pt x="309112" y="971521"/>
                      </a:lnTo>
                      <a:lnTo>
                        <a:pt x="309989" y="971261"/>
                      </a:lnTo>
                      <a:lnTo>
                        <a:pt x="310212" y="971212"/>
                      </a:lnTo>
                      <a:lnTo>
                        <a:pt x="310570" y="971113"/>
                      </a:lnTo>
                      <a:lnTo>
                        <a:pt x="310941" y="971026"/>
                      </a:lnTo>
                      <a:lnTo>
                        <a:pt x="311288" y="970939"/>
                      </a:lnTo>
                      <a:lnTo>
                        <a:pt x="313451" y="970382"/>
                      </a:lnTo>
                      <a:lnTo>
                        <a:pt x="317394" y="969293"/>
                      </a:lnTo>
                      <a:lnTo>
                        <a:pt x="320509" y="968105"/>
                      </a:lnTo>
                      <a:lnTo>
                        <a:pt x="320336" y="966000"/>
                      </a:lnTo>
                      <a:lnTo>
                        <a:pt x="320645" y="963723"/>
                      </a:lnTo>
                      <a:lnTo>
                        <a:pt x="322005" y="961655"/>
                      </a:lnTo>
                      <a:lnTo>
                        <a:pt x="323167" y="959328"/>
                      </a:lnTo>
                      <a:lnTo>
                        <a:pt x="324626" y="955713"/>
                      </a:lnTo>
                      <a:lnTo>
                        <a:pt x="325887" y="952618"/>
                      </a:lnTo>
                      <a:lnTo>
                        <a:pt x="326307" y="952061"/>
                      </a:lnTo>
                      <a:lnTo>
                        <a:pt x="325961" y="951405"/>
                      </a:lnTo>
                      <a:lnTo>
                        <a:pt x="326196" y="950873"/>
                      </a:lnTo>
                      <a:lnTo>
                        <a:pt x="326456" y="950452"/>
                      </a:lnTo>
                      <a:lnTo>
                        <a:pt x="327358" y="949561"/>
                      </a:lnTo>
                      <a:lnTo>
                        <a:pt x="327667" y="948707"/>
                      </a:lnTo>
                      <a:lnTo>
                        <a:pt x="327803" y="947518"/>
                      </a:lnTo>
                      <a:lnTo>
                        <a:pt x="328050" y="946194"/>
                      </a:lnTo>
                      <a:lnTo>
                        <a:pt x="328199" y="945451"/>
                      </a:lnTo>
                      <a:lnTo>
                        <a:pt x="328780" y="944498"/>
                      </a:lnTo>
                      <a:lnTo>
                        <a:pt x="330004" y="943148"/>
                      </a:lnTo>
                      <a:lnTo>
                        <a:pt x="330696" y="941910"/>
                      </a:lnTo>
                      <a:lnTo>
                        <a:pt x="331030" y="941193"/>
                      </a:lnTo>
                      <a:lnTo>
                        <a:pt x="332983" y="938469"/>
                      </a:lnTo>
                      <a:lnTo>
                        <a:pt x="333613" y="936959"/>
                      </a:lnTo>
                      <a:lnTo>
                        <a:pt x="334021" y="935746"/>
                      </a:lnTo>
                      <a:lnTo>
                        <a:pt x="334540" y="935498"/>
                      </a:lnTo>
                      <a:lnTo>
                        <a:pt x="335480" y="935374"/>
                      </a:lnTo>
                      <a:lnTo>
                        <a:pt x="336209" y="935077"/>
                      </a:lnTo>
                      <a:lnTo>
                        <a:pt x="337013" y="934805"/>
                      </a:lnTo>
                      <a:lnTo>
                        <a:pt x="338348" y="934582"/>
                      </a:lnTo>
                      <a:lnTo>
                        <a:pt x="339090" y="934433"/>
                      </a:lnTo>
                      <a:lnTo>
                        <a:pt x="340091" y="934198"/>
                      </a:lnTo>
                      <a:lnTo>
                        <a:pt x="343070" y="933753"/>
                      </a:lnTo>
                      <a:lnTo>
                        <a:pt x="345815" y="933678"/>
                      </a:lnTo>
                      <a:lnTo>
                        <a:pt x="347224" y="933307"/>
                      </a:lnTo>
                      <a:lnTo>
                        <a:pt x="348695" y="932911"/>
                      </a:lnTo>
                      <a:lnTo>
                        <a:pt x="349177" y="932936"/>
                      </a:lnTo>
                      <a:lnTo>
                        <a:pt x="350611" y="932577"/>
                      </a:lnTo>
                      <a:lnTo>
                        <a:pt x="351847" y="932292"/>
                      </a:lnTo>
                      <a:lnTo>
                        <a:pt x="352873" y="932205"/>
                      </a:lnTo>
                      <a:lnTo>
                        <a:pt x="354777" y="932069"/>
                      </a:lnTo>
                      <a:lnTo>
                        <a:pt x="356087" y="931611"/>
                      </a:lnTo>
                      <a:lnTo>
                        <a:pt x="357101" y="930559"/>
                      </a:lnTo>
                      <a:lnTo>
                        <a:pt x="357311" y="929692"/>
                      </a:lnTo>
                      <a:lnTo>
                        <a:pt x="357361" y="928962"/>
                      </a:lnTo>
                      <a:lnTo>
                        <a:pt x="358090" y="927736"/>
                      </a:lnTo>
                      <a:lnTo>
                        <a:pt x="359067" y="927179"/>
                      </a:lnTo>
                      <a:lnTo>
                        <a:pt x="360018" y="926511"/>
                      </a:lnTo>
                      <a:lnTo>
                        <a:pt x="360501" y="925867"/>
                      </a:lnTo>
                      <a:lnTo>
                        <a:pt x="360896" y="925347"/>
                      </a:lnTo>
                      <a:lnTo>
                        <a:pt x="360760" y="924766"/>
                      </a:lnTo>
                      <a:lnTo>
                        <a:pt x="361391" y="923651"/>
                      </a:lnTo>
                      <a:lnTo>
                        <a:pt x="362095" y="922315"/>
                      </a:lnTo>
                      <a:lnTo>
                        <a:pt x="362046" y="921448"/>
                      </a:lnTo>
                      <a:lnTo>
                        <a:pt x="362219" y="921473"/>
                      </a:lnTo>
                      <a:lnTo>
                        <a:pt x="363776" y="921497"/>
                      </a:lnTo>
                      <a:lnTo>
                        <a:pt x="364939" y="920606"/>
                      </a:lnTo>
                      <a:lnTo>
                        <a:pt x="366039" y="919913"/>
                      </a:lnTo>
                      <a:lnTo>
                        <a:pt x="367114" y="919802"/>
                      </a:lnTo>
                      <a:lnTo>
                        <a:pt x="368202" y="919814"/>
                      </a:lnTo>
                      <a:lnTo>
                        <a:pt x="369154" y="920185"/>
                      </a:lnTo>
                      <a:lnTo>
                        <a:pt x="370823" y="921411"/>
                      </a:lnTo>
                      <a:lnTo>
                        <a:pt x="373209" y="922884"/>
                      </a:lnTo>
                      <a:lnTo>
                        <a:pt x="375360" y="923515"/>
                      </a:lnTo>
                      <a:lnTo>
                        <a:pt x="377647" y="923787"/>
                      </a:lnTo>
                      <a:lnTo>
                        <a:pt x="378722" y="924159"/>
                      </a:lnTo>
                      <a:lnTo>
                        <a:pt x="379192" y="924642"/>
                      </a:lnTo>
                      <a:lnTo>
                        <a:pt x="379662" y="925842"/>
                      </a:lnTo>
                      <a:lnTo>
                        <a:pt x="380008" y="926449"/>
                      </a:lnTo>
                      <a:lnTo>
                        <a:pt x="380613" y="926820"/>
                      </a:lnTo>
                      <a:lnTo>
                        <a:pt x="381343" y="926350"/>
                      </a:lnTo>
                      <a:lnTo>
                        <a:pt x="381714" y="925756"/>
                      </a:lnTo>
                      <a:lnTo>
                        <a:pt x="382307" y="925521"/>
                      </a:lnTo>
                      <a:lnTo>
                        <a:pt x="382554" y="925174"/>
                      </a:lnTo>
                      <a:lnTo>
                        <a:pt x="383160" y="925063"/>
                      </a:lnTo>
                      <a:lnTo>
                        <a:pt x="384236" y="925199"/>
                      </a:lnTo>
                      <a:lnTo>
                        <a:pt x="385324" y="925694"/>
                      </a:lnTo>
                      <a:lnTo>
                        <a:pt x="386856" y="926907"/>
                      </a:lnTo>
                      <a:lnTo>
                        <a:pt x="388538" y="927650"/>
                      </a:lnTo>
                      <a:lnTo>
                        <a:pt x="390577" y="927563"/>
                      </a:lnTo>
                      <a:lnTo>
                        <a:pt x="392617" y="927650"/>
                      </a:lnTo>
                      <a:lnTo>
                        <a:pt x="394546" y="927736"/>
                      </a:lnTo>
                      <a:lnTo>
                        <a:pt x="397908" y="927786"/>
                      </a:lnTo>
                      <a:lnTo>
                        <a:pt x="399836" y="928058"/>
                      </a:lnTo>
                      <a:lnTo>
                        <a:pt x="400553" y="928182"/>
                      </a:lnTo>
                      <a:lnTo>
                        <a:pt x="401641" y="927724"/>
                      </a:lnTo>
                      <a:lnTo>
                        <a:pt x="402247" y="927254"/>
                      </a:lnTo>
                      <a:lnTo>
                        <a:pt x="403496" y="924518"/>
                      </a:lnTo>
                      <a:lnTo>
                        <a:pt x="405337" y="922512"/>
                      </a:lnTo>
                      <a:lnTo>
                        <a:pt x="407513" y="921473"/>
                      </a:lnTo>
                      <a:lnTo>
                        <a:pt x="409331" y="920656"/>
                      </a:lnTo>
                      <a:lnTo>
                        <a:pt x="411135" y="920680"/>
                      </a:lnTo>
                      <a:lnTo>
                        <a:pt x="413175" y="920717"/>
                      </a:lnTo>
                      <a:lnTo>
                        <a:pt x="415462" y="920755"/>
                      </a:lnTo>
                      <a:lnTo>
                        <a:pt x="417502" y="921138"/>
                      </a:lnTo>
                      <a:lnTo>
                        <a:pt x="417984" y="921262"/>
                      </a:lnTo>
                      <a:lnTo>
                        <a:pt x="418342" y="921398"/>
                      </a:lnTo>
                      <a:lnTo>
                        <a:pt x="419294" y="921770"/>
                      </a:lnTo>
                      <a:lnTo>
                        <a:pt x="419888" y="922376"/>
                      </a:lnTo>
                      <a:lnTo>
                        <a:pt x="420110" y="923453"/>
                      </a:lnTo>
                      <a:lnTo>
                        <a:pt x="420444" y="925261"/>
                      </a:lnTo>
                      <a:lnTo>
                        <a:pt x="420778" y="926944"/>
                      </a:lnTo>
                      <a:lnTo>
                        <a:pt x="421247" y="927910"/>
                      </a:lnTo>
                      <a:lnTo>
                        <a:pt x="422409" y="928591"/>
                      </a:lnTo>
                      <a:lnTo>
                        <a:pt x="423744" y="929383"/>
                      </a:lnTo>
                      <a:lnTo>
                        <a:pt x="426007" y="930039"/>
                      </a:lnTo>
                      <a:lnTo>
                        <a:pt x="427465" y="930398"/>
                      </a:lnTo>
                      <a:lnTo>
                        <a:pt x="428900" y="930893"/>
                      </a:lnTo>
                      <a:lnTo>
                        <a:pt x="430037" y="931723"/>
                      </a:lnTo>
                      <a:lnTo>
                        <a:pt x="431273" y="930881"/>
                      </a:lnTo>
                      <a:lnTo>
                        <a:pt x="432114" y="929767"/>
                      </a:lnTo>
                      <a:lnTo>
                        <a:pt x="432645" y="928727"/>
                      </a:lnTo>
                      <a:lnTo>
                        <a:pt x="433103" y="927167"/>
                      </a:lnTo>
                      <a:lnTo>
                        <a:pt x="433696" y="924134"/>
                      </a:lnTo>
                      <a:lnTo>
                        <a:pt x="433943" y="922414"/>
                      </a:lnTo>
                      <a:lnTo>
                        <a:pt x="433832" y="921411"/>
                      </a:lnTo>
                      <a:lnTo>
                        <a:pt x="433548" y="920495"/>
                      </a:lnTo>
                      <a:lnTo>
                        <a:pt x="433177" y="919170"/>
                      </a:lnTo>
                      <a:lnTo>
                        <a:pt x="433028" y="918378"/>
                      </a:lnTo>
                      <a:lnTo>
                        <a:pt x="433090" y="917623"/>
                      </a:lnTo>
                      <a:lnTo>
                        <a:pt x="433239" y="917078"/>
                      </a:lnTo>
                      <a:lnTo>
                        <a:pt x="433523" y="916484"/>
                      </a:lnTo>
                      <a:lnTo>
                        <a:pt x="433931" y="916174"/>
                      </a:lnTo>
                      <a:lnTo>
                        <a:pt x="434512" y="915915"/>
                      </a:lnTo>
                      <a:lnTo>
                        <a:pt x="436218" y="915444"/>
                      </a:lnTo>
                      <a:lnTo>
                        <a:pt x="437516" y="915196"/>
                      </a:lnTo>
                      <a:lnTo>
                        <a:pt x="438307" y="915011"/>
                      </a:lnTo>
                      <a:lnTo>
                        <a:pt x="439061" y="914454"/>
                      </a:lnTo>
                      <a:lnTo>
                        <a:pt x="439914" y="913587"/>
                      </a:lnTo>
                      <a:lnTo>
                        <a:pt x="440643" y="912609"/>
                      </a:lnTo>
                      <a:lnTo>
                        <a:pt x="440705" y="912461"/>
                      </a:lnTo>
                      <a:lnTo>
                        <a:pt x="441348" y="910876"/>
                      </a:lnTo>
                      <a:lnTo>
                        <a:pt x="441571" y="909737"/>
                      </a:lnTo>
                      <a:lnTo>
                        <a:pt x="441410" y="908611"/>
                      </a:lnTo>
                      <a:lnTo>
                        <a:pt x="441620" y="907757"/>
                      </a:lnTo>
                      <a:lnTo>
                        <a:pt x="442559" y="907076"/>
                      </a:lnTo>
                      <a:lnTo>
                        <a:pt x="444327" y="906915"/>
                      </a:lnTo>
                      <a:lnTo>
                        <a:pt x="446182" y="906952"/>
                      </a:lnTo>
                      <a:lnTo>
                        <a:pt x="447826" y="905603"/>
                      </a:lnTo>
                      <a:lnTo>
                        <a:pt x="447986" y="905182"/>
                      </a:lnTo>
                      <a:lnTo>
                        <a:pt x="448221" y="904068"/>
                      </a:lnTo>
                      <a:lnTo>
                        <a:pt x="448209" y="903350"/>
                      </a:lnTo>
                      <a:lnTo>
                        <a:pt x="447789" y="902917"/>
                      </a:lnTo>
                      <a:lnTo>
                        <a:pt x="447270" y="902644"/>
                      </a:lnTo>
                      <a:lnTo>
                        <a:pt x="446157" y="902112"/>
                      </a:lnTo>
                      <a:lnTo>
                        <a:pt x="445502" y="901815"/>
                      </a:lnTo>
                      <a:lnTo>
                        <a:pt x="445601" y="901443"/>
                      </a:lnTo>
                      <a:lnTo>
                        <a:pt x="445897" y="900800"/>
                      </a:lnTo>
                      <a:lnTo>
                        <a:pt x="446454" y="900416"/>
                      </a:lnTo>
                      <a:lnTo>
                        <a:pt x="447356" y="900453"/>
                      </a:lnTo>
                      <a:lnTo>
                        <a:pt x="448073" y="900503"/>
                      </a:lnTo>
                      <a:lnTo>
                        <a:pt x="449321" y="900490"/>
                      </a:lnTo>
                      <a:lnTo>
                        <a:pt x="449964" y="900317"/>
                      </a:lnTo>
                      <a:lnTo>
                        <a:pt x="450224" y="899797"/>
                      </a:lnTo>
                      <a:lnTo>
                        <a:pt x="450150" y="899067"/>
                      </a:lnTo>
                      <a:lnTo>
                        <a:pt x="449915" y="898670"/>
                      </a:lnTo>
                      <a:lnTo>
                        <a:pt x="450125" y="897878"/>
                      </a:lnTo>
                      <a:lnTo>
                        <a:pt x="450298" y="897222"/>
                      </a:lnTo>
                      <a:lnTo>
                        <a:pt x="450249" y="896096"/>
                      </a:lnTo>
                      <a:lnTo>
                        <a:pt x="449964" y="894920"/>
                      </a:lnTo>
                      <a:lnTo>
                        <a:pt x="449977" y="893286"/>
                      </a:lnTo>
                      <a:lnTo>
                        <a:pt x="450014" y="891590"/>
                      </a:lnTo>
                      <a:lnTo>
                        <a:pt x="450076" y="890822"/>
                      </a:lnTo>
                      <a:lnTo>
                        <a:pt x="450422" y="890513"/>
                      </a:lnTo>
                      <a:lnTo>
                        <a:pt x="450842" y="890426"/>
                      </a:lnTo>
                      <a:lnTo>
                        <a:pt x="451460" y="890587"/>
                      </a:lnTo>
                      <a:lnTo>
                        <a:pt x="452091" y="890674"/>
                      </a:lnTo>
                      <a:lnTo>
                        <a:pt x="452721" y="890513"/>
                      </a:lnTo>
                      <a:lnTo>
                        <a:pt x="455230" y="890228"/>
                      </a:lnTo>
                      <a:lnTo>
                        <a:pt x="458729" y="890191"/>
                      </a:lnTo>
                      <a:lnTo>
                        <a:pt x="459928" y="889844"/>
                      </a:lnTo>
                      <a:lnTo>
                        <a:pt x="461065" y="889275"/>
                      </a:lnTo>
                      <a:lnTo>
                        <a:pt x="461980" y="888792"/>
                      </a:lnTo>
                      <a:lnTo>
                        <a:pt x="462364" y="888297"/>
                      </a:lnTo>
                      <a:lnTo>
                        <a:pt x="462796" y="887888"/>
                      </a:lnTo>
                      <a:lnTo>
                        <a:pt x="463080" y="887566"/>
                      </a:lnTo>
                      <a:lnTo>
                        <a:pt x="464119" y="887108"/>
                      </a:lnTo>
                      <a:lnTo>
                        <a:pt x="464922" y="886527"/>
                      </a:lnTo>
                      <a:lnTo>
                        <a:pt x="465046" y="886032"/>
                      </a:lnTo>
                      <a:lnTo>
                        <a:pt x="465194" y="885487"/>
                      </a:lnTo>
                      <a:lnTo>
                        <a:pt x="464848" y="884744"/>
                      </a:lnTo>
                      <a:lnTo>
                        <a:pt x="464082" y="884150"/>
                      </a:lnTo>
                      <a:lnTo>
                        <a:pt x="463340" y="883964"/>
                      </a:lnTo>
                      <a:lnTo>
                        <a:pt x="462561" y="883382"/>
                      </a:lnTo>
                      <a:lnTo>
                        <a:pt x="462475" y="882701"/>
                      </a:lnTo>
                      <a:lnTo>
                        <a:pt x="462648" y="881761"/>
                      </a:lnTo>
                      <a:lnTo>
                        <a:pt x="462883" y="880845"/>
                      </a:lnTo>
                      <a:lnTo>
                        <a:pt x="463352" y="879520"/>
                      </a:lnTo>
                      <a:lnTo>
                        <a:pt x="463674" y="878034"/>
                      </a:lnTo>
                      <a:lnTo>
                        <a:pt x="463884" y="876648"/>
                      </a:lnTo>
                      <a:lnTo>
                        <a:pt x="464280" y="875138"/>
                      </a:lnTo>
                      <a:lnTo>
                        <a:pt x="464379" y="874742"/>
                      </a:lnTo>
                      <a:lnTo>
                        <a:pt x="464935" y="873318"/>
                      </a:lnTo>
                      <a:lnTo>
                        <a:pt x="465714" y="872080"/>
                      </a:lnTo>
                      <a:lnTo>
                        <a:pt x="466245" y="871028"/>
                      </a:lnTo>
                      <a:lnTo>
                        <a:pt x="466332" y="870459"/>
                      </a:lnTo>
                      <a:lnTo>
                        <a:pt x="466122" y="869951"/>
                      </a:lnTo>
                      <a:lnTo>
                        <a:pt x="465627" y="869567"/>
                      </a:lnTo>
                      <a:lnTo>
                        <a:pt x="464873" y="869184"/>
                      </a:lnTo>
                      <a:lnTo>
                        <a:pt x="464131" y="868998"/>
                      </a:lnTo>
                      <a:lnTo>
                        <a:pt x="462116" y="868614"/>
                      </a:lnTo>
                      <a:lnTo>
                        <a:pt x="461634" y="868490"/>
                      </a:lnTo>
                      <a:lnTo>
                        <a:pt x="461152" y="868305"/>
                      </a:lnTo>
                      <a:lnTo>
                        <a:pt x="460793" y="867624"/>
                      </a:lnTo>
                      <a:lnTo>
                        <a:pt x="460299" y="866980"/>
                      </a:lnTo>
                      <a:lnTo>
                        <a:pt x="460274" y="865792"/>
                      </a:lnTo>
                      <a:lnTo>
                        <a:pt x="460262" y="864814"/>
                      </a:lnTo>
                      <a:lnTo>
                        <a:pt x="460200" y="863489"/>
                      </a:lnTo>
                      <a:lnTo>
                        <a:pt x="460249" y="862524"/>
                      </a:lnTo>
                      <a:lnTo>
                        <a:pt x="460089" y="861892"/>
                      </a:lnTo>
                      <a:lnTo>
                        <a:pt x="459236" y="861348"/>
                      </a:lnTo>
                      <a:lnTo>
                        <a:pt x="458667" y="861001"/>
                      </a:lnTo>
                      <a:lnTo>
                        <a:pt x="458012" y="860716"/>
                      </a:lnTo>
                      <a:lnTo>
                        <a:pt x="458049" y="860333"/>
                      </a:lnTo>
                      <a:lnTo>
                        <a:pt x="458235" y="860110"/>
                      </a:lnTo>
                      <a:lnTo>
                        <a:pt x="458852" y="860035"/>
                      </a:lnTo>
                      <a:lnTo>
                        <a:pt x="459965" y="860060"/>
                      </a:lnTo>
                      <a:lnTo>
                        <a:pt x="460534" y="860134"/>
                      </a:lnTo>
                      <a:lnTo>
                        <a:pt x="461683" y="860555"/>
                      </a:lnTo>
                      <a:lnTo>
                        <a:pt x="463315" y="860580"/>
                      </a:lnTo>
                      <a:lnTo>
                        <a:pt x="466047" y="860741"/>
                      </a:lnTo>
                      <a:lnTo>
                        <a:pt x="466604" y="860617"/>
                      </a:lnTo>
                      <a:lnTo>
                        <a:pt x="467123" y="860357"/>
                      </a:lnTo>
                      <a:lnTo>
                        <a:pt x="467370" y="860159"/>
                      </a:lnTo>
                      <a:lnTo>
                        <a:pt x="467580" y="859367"/>
                      </a:lnTo>
                      <a:lnTo>
                        <a:pt x="467753" y="858686"/>
                      </a:lnTo>
                      <a:lnTo>
                        <a:pt x="467692" y="857361"/>
                      </a:lnTo>
                      <a:lnTo>
                        <a:pt x="467444" y="856780"/>
                      </a:lnTo>
                      <a:lnTo>
                        <a:pt x="466987" y="856272"/>
                      </a:lnTo>
                      <a:lnTo>
                        <a:pt x="465194" y="855034"/>
                      </a:lnTo>
                      <a:lnTo>
                        <a:pt x="464218" y="854192"/>
                      </a:lnTo>
                      <a:lnTo>
                        <a:pt x="463080" y="853252"/>
                      </a:lnTo>
                      <a:lnTo>
                        <a:pt x="462376" y="852422"/>
                      </a:lnTo>
                      <a:lnTo>
                        <a:pt x="461869" y="851048"/>
                      </a:lnTo>
                      <a:lnTo>
                        <a:pt x="461387" y="850343"/>
                      </a:lnTo>
                      <a:lnTo>
                        <a:pt x="461029" y="849922"/>
                      </a:lnTo>
                      <a:lnTo>
                        <a:pt x="460101" y="849687"/>
                      </a:lnTo>
                      <a:lnTo>
                        <a:pt x="459285" y="849550"/>
                      </a:lnTo>
                      <a:lnTo>
                        <a:pt x="458717" y="849464"/>
                      </a:lnTo>
                      <a:lnTo>
                        <a:pt x="458235" y="849278"/>
                      </a:lnTo>
                      <a:lnTo>
                        <a:pt x="458037" y="848770"/>
                      </a:lnTo>
                      <a:lnTo>
                        <a:pt x="458321" y="847669"/>
                      </a:lnTo>
                      <a:lnTo>
                        <a:pt x="458568" y="846951"/>
                      </a:lnTo>
                      <a:lnTo>
                        <a:pt x="458890" y="846183"/>
                      </a:lnTo>
                      <a:lnTo>
                        <a:pt x="459100" y="845899"/>
                      </a:lnTo>
                      <a:lnTo>
                        <a:pt x="459434" y="845601"/>
                      </a:lnTo>
                      <a:lnTo>
                        <a:pt x="459842" y="845564"/>
                      </a:lnTo>
                      <a:lnTo>
                        <a:pt x="460472" y="845403"/>
                      </a:lnTo>
                      <a:lnTo>
                        <a:pt x="460905" y="844982"/>
                      </a:lnTo>
                      <a:lnTo>
                        <a:pt x="461226" y="844537"/>
                      </a:lnTo>
                      <a:lnTo>
                        <a:pt x="461436" y="843943"/>
                      </a:lnTo>
                      <a:lnTo>
                        <a:pt x="461486" y="842977"/>
                      </a:lnTo>
                      <a:lnTo>
                        <a:pt x="461201" y="842234"/>
                      </a:lnTo>
                      <a:lnTo>
                        <a:pt x="461139" y="841194"/>
                      </a:lnTo>
                      <a:lnTo>
                        <a:pt x="461276" y="840637"/>
                      </a:lnTo>
                      <a:lnTo>
                        <a:pt x="461560" y="840316"/>
                      </a:lnTo>
                      <a:lnTo>
                        <a:pt x="462042" y="840241"/>
                      </a:lnTo>
                      <a:lnTo>
                        <a:pt x="462611" y="840328"/>
                      </a:lnTo>
                      <a:lnTo>
                        <a:pt x="463278" y="840031"/>
                      </a:lnTo>
                      <a:lnTo>
                        <a:pt x="464119" y="839325"/>
                      </a:lnTo>
                      <a:lnTo>
                        <a:pt x="464403" y="838743"/>
                      </a:lnTo>
                      <a:lnTo>
                        <a:pt x="464613" y="837889"/>
                      </a:lnTo>
                      <a:lnTo>
                        <a:pt x="464688" y="836589"/>
                      </a:lnTo>
                      <a:lnTo>
                        <a:pt x="464972" y="836008"/>
                      </a:lnTo>
                      <a:lnTo>
                        <a:pt x="465281" y="835822"/>
                      </a:lnTo>
                      <a:lnTo>
                        <a:pt x="466344" y="835772"/>
                      </a:lnTo>
                      <a:lnTo>
                        <a:pt x="466752" y="835475"/>
                      </a:lnTo>
                      <a:lnTo>
                        <a:pt x="466925" y="834807"/>
                      </a:lnTo>
                      <a:lnTo>
                        <a:pt x="466938" y="833953"/>
                      </a:lnTo>
                      <a:lnTo>
                        <a:pt x="466715" y="833309"/>
                      </a:lnTo>
                      <a:lnTo>
                        <a:pt x="465911" y="832319"/>
                      </a:lnTo>
                      <a:lnTo>
                        <a:pt x="465528" y="831502"/>
                      </a:lnTo>
                      <a:lnTo>
                        <a:pt x="464836" y="830350"/>
                      </a:lnTo>
                      <a:lnTo>
                        <a:pt x="464737" y="829410"/>
                      </a:lnTo>
                      <a:lnTo>
                        <a:pt x="464502" y="828308"/>
                      </a:lnTo>
                      <a:lnTo>
                        <a:pt x="463637" y="827565"/>
                      </a:lnTo>
                      <a:lnTo>
                        <a:pt x="462870" y="827169"/>
                      </a:lnTo>
                      <a:lnTo>
                        <a:pt x="462153" y="826402"/>
                      </a:lnTo>
                      <a:lnTo>
                        <a:pt x="462227" y="825312"/>
                      </a:lnTo>
                      <a:lnTo>
                        <a:pt x="462413" y="824569"/>
                      </a:lnTo>
                      <a:lnTo>
                        <a:pt x="462611" y="824210"/>
                      </a:lnTo>
                      <a:lnTo>
                        <a:pt x="463167" y="823195"/>
                      </a:lnTo>
                      <a:lnTo>
                        <a:pt x="463946" y="821896"/>
                      </a:lnTo>
                      <a:lnTo>
                        <a:pt x="464354" y="821598"/>
                      </a:lnTo>
                      <a:lnTo>
                        <a:pt x="464638" y="820497"/>
                      </a:lnTo>
                      <a:lnTo>
                        <a:pt x="464539" y="819556"/>
                      </a:lnTo>
                      <a:lnTo>
                        <a:pt x="464057" y="818912"/>
                      </a:lnTo>
                      <a:lnTo>
                        <a:pt x="463501" y="818504"/>
                      </a:lnTo>
                      <a:lnTo>
                        <a:pt x="462623" y="818293"/>
                      </a:lnTo>
                      <a:lnTo>
                        <a:pt x="462067" y="817885"/>
                      </a:lnTo>
                      <a:lnTo>
                        <a:pt x="461931" y="817650"/>
                      </a:lnTo>
                      <a:lnTo>
                        <a:pt x="462042" y="817229"/>
                      </a:lnTo>
                      <a:lnTo>
                        <a:pt x="462401" y="815805"/>
                      </a:lnTo>
                      <a:lnTo>
                        <a:pt x="463315" y="813292"/>
                      </a:lnTo>
                      <a:lnTo>
                        <a:pt x="464292" y="810989"/>
                      </a:lnTo>
                      <a:lnTo>
                        <a:pt x="465442" y="808588"/>
                      </a:lnTo>
                      <a:lnTo>
                        <a:pt x="466826" y="806261"/>
                      </a:lnTo>
                      <a:lnTo>
                        <a:pt x="467852" y="804664"/>
                      </a:lnTo>
                      <a:lnTo>
                        <a:pt x="468347" y="803896"/>
                      </a:lnTo>
                      <a:lnTo>
                        <a:pt x="469385" y="802460"/>
                      </a:lnTo>
                      <a:lnTo>
                        <a:pt x="470090" y="801978"/>
                      </a:lnTo>
                      <a:lnTo>
                        <a:pt x="472352" y="800467"/>
                      </a:lnTo>
                      <a:lnTo>
                        <a:pt x="473366" y="800133"/>
                      </a:lnTo>
                      <a:lnTo>
                        <a:pt x="474317" y="800245"/>
                      </a:lnTo>
                      <a:lnTo>
                        <a:pt x="477544" y="801049"/>
                      </a:lnTo>
                      <a:lnTo>
                        <a:pt x="479324" y="801309"/>
                      </a:lnTo>
                      <a:lnTo>
                        <a:pt x="479794" y="801037"/>
                      </a:lnTo>
                      <a:lnTo>
                        <a:pt x="480004" y="800430"/>
                      </a:lnTo>
                      <a:lnTo>
                        <a:pt x="479670" y="799687"/>
                      </a:lnTo>
                      <a:lnTo>
                        <a:pt x="479373" y="799291"/>
                      </a:lnTo>
                      <a:lnTo>
                        <a:pt x="477581" y="798833"/>
                      </a:lnTo>
                      <a:lnTo>
                        <a:pt x="476913" y="798610"/>
                      </a:lnTo>
                      <a:lnTo>
                        <a:pt x="476741" y="798239"/>
                      </a:lnTo>
                      <a:lnTo>
                        <a:pt x="476543" y="797459"/>
                      </a:lnTo>
                      <a:lnTo>
                        <a:pt x="476802" y="795441"/>
                      </a:lnTo>
                      <a:lnTo>
                        <a:pt x="477359" y="793028"/>
                      </a:lnTo>
                      <a:lnTo>
                        <a:pt x="477816" y="790713"/>
                      </a:lnTo>
                      <a:lnTo>
                        <a:pt x="478533" y="789202"/>
                      </a:lnTo>
                      <a:lnTo>
                        <a:pt x="479287" y="788076"/>
                      </a:lnTo>
                      <a:lnTo>
                        <a:pt x="479621" y="787507"/>
                      </a:lnTo>
                      <a:lnTo>
                        <a:pt x="480535" y="786801"/>
                      </a:lnTo>
                      <a:lnTo>
                        <a:pt x="481030" y="786430"/>
                      </a:lnTo>
                      <a:lnTo>
                        <a:pt x="482501" y="785551"/>
                      </a:lnTo>
                      <a:lnTo>
                        <a:pt x="483280" y="785093"/>
                      </a:lnTo>
                      <a:lnTo>
                        <a:pt x="483638" y="784474"/>
                      </a:lnTo>
                      <a:lnTo>
                        <a:pt x="484022" y="783520"/>
                      </a:lnTo>
                      <a:lnTo>
                        <a:pt x="484158" y="782518"/>
                      </a:lnTo>
                      <a:lnTo>
                        <a:pt x="484689" y="779906"/>
                      </a:lnTo>
                      <a:lnTo>
                        <a:pt x="485159" y="778581"/>
                      </a:lnTo>
                      <a:lnTo>
                        <a:pt x="485554" y="778098"/>
                      </a:lnTo>
                      <a:lnTo>
                        <a:pt x="485987" y="777678"/>
                      </a:lnTo>
                      <a:lnTo>
                        <a:pt x="486568" y="777232"/>
                      </a:lnTo>
                      <a:lnTo>
                        <a:pt x="487916" y="776600"/>
                      </a:lnTo>
                      <a:lnTo>
                        <a:pt x="489004" y="775697"/>
                      </a:lnTo>
                      <a:lnTo>
                        <a:pt x="489659" y="775202"/>
                      </a:lnTo>
                      <a:lnTo>
                        <a:pt x="490141" y="774348"/>
                      </a:lnTo>
                      <a:lnTo>
                        <a:pt x="490771" y="772156"/>
                      </a:lnTo>
                      <a:lnTo>
                        <a:pt x="491081" y="770980"/>
                      </a:lnTo>
                      <a:lnTo>
                        <a:pt x="491463" y="770498"/>
                      </a:lnTo>
                      <a:lnTo>
                        <a:pt x="491934" y="770213"/>
                      </a:lnTo>
                      <a:lnTo>
                        <a:pt x="492564" y="770052"/>
                      </a:lnTo>
                      <a:lnTo>
                        <a:pt x="493540" y="770052"/>
                      </a:lnTo>
                      <a:lnTo>
                        <a:pt x="494134" y="770052"/>
                      </a:lnTo>
                      <a:lnTo>
                        <a:pt x="494616" y="770052"/>
                      </a:lnTo>
                      <a:lnTo>
                        <a:pt x="495716" y="769866"/>
                      </a:lnTo>
                      <a:lnTo>
                        <a:pt x="496396" y="769322"/>
                      </a:lnTo>
                      <a:lnTo>
                        <a:pt x="496903" y="768864"/>
                      </a:lnTo>
                      <a:lnTo>
                        <a:pt x="497125" y="767997"/>
                      </a:lnTo>
                      <a:lnTo>
                        <a:pt x="497472" y="766648"/>
                      </a:lnTo>
                      <a:lnTo>
                        <a:pt x="497644" y="766227"/>
                      </a:lnTo>
                      <a:lnTo>
                        <a:pt x="499153" y="763627"/>
                      </a:lnTo>
                      <a:lnTo>
                        <a:pt x="500414" y="761436"/>
                      </a:lnTo>
                      <a:lnTo>
                        <a:pt x="501761" y="759381"/>
                      </a:lnTo>
                      <a:lnTo>
                        <a:pt x="502268" y="757945"/>
                      </a:lnTo>
                      <a:lnTo>
                        <a:pt x="502762" y="756546"/>
                      </a:lnTo>
                      <a:lnTo>
                        <a:pt x="503764" y="752969"/>
                      </a:lnTo>
                      <a:lnTo>
                        <a:pt x="504790" y="748772"/>
                      </a:lnTo>
                      <a:lnTo>
                        <a:pt x="505433" y="746841"/>
                      </a:lnTo>
                      <a:lnTo>
                        <a:pt x="506088" y="744006"/>
                      </a:lnTo>
                      <a:lnTo>
                        <a:pt x="506372" y="742558"/>
                      </a:lnTo>
                      <a:lnTo>
                        <a:pt x="506743" y="740417"/>
                      </a:lnTo>
                      <a:lnTo>
                        <a:pt x="507176" y="738622"/>
                      </a:lnTo>
                      <a:lnTo>
                        <a:pt x="507880" y="737594"/>
                      </a:lnTo>
                      <a:lnTo>
                        <a:pt x="508869" y="736492"/>
                      </a:lnTo>
                      <a:lnTo>
                        <a:pt x="510143" y="735811"/>
                      </a:lnTo>
                      <a:lnTo>
                        <a:pt x="513295" y="734388"/>
                      </a:lnTo>
                      <a:lnTo>
                        <a:pt x="514630" y="733843"/>
                      </a:lnTo>
                      <a:lnTo>
                        <a:pt x="515112" y="733435"/>
                      </a:lnTo>
                      <a:lnTo>
                        <a:pt x="515199" y="732890"/>
                      </a:lnTo>
                      <a:lnTo>
                        <a:pt x="515199" y="731986"/>
                      </a:lnTo>
                      <a:lnTo>
                        <a:pt x="515075" y="731083"/>
                      </a:lnTo>
                      <a:lnTo>
                        <a:pt x="514605" y="728805"/>
                      </a:lnTo>
                      <a:lnTo>
                        <a:pt x="514259" y="727344"/>
                      </a:lnTo>
                      <a:lnTo>
                        <a:pt x="514408" y="726168"/>
                      </a:lnTo>
                      <a:lnTo>
                        <a:pt x="514840" y="725277"/>
                      </a:lnTo>
                      <a:lnTo>
                        <a:pt x="515334" y="724658"/>
                      </a:lnTo>
                      <a:lnTo>
                        <a:pt x="516052" y="723705"/>
                      </a:lnTo>
                      <a:lnTo>
                        <a:pt x="516905" y="722677"/>
                      </a:lnTo>
                      <a:lnTo>
                        <a:pt x="517053" y="721984"/>
                      </a:lnTo>
                      <a:lnTo>
                        <a:pt x="516571" y="721142"/>
                      </a:lnTo>
                      <a:lnTo>
                        <a:pt x="516225" y="720041"/>
                      </a:lnTo>
                      <a:lnTo>
                        <a:pt x="515829" y="718233"/>
                      </a:lnTo>
                      <a:lnTo>
                        <a:pt x="515977" y="716995"/>
                      </a:lnTo>
                      <a:lnTo>
                        <a:pt x="516262" y="715609"/>
                      </a:lnTo>
                      <a:lnTo>
                        <a:pt x="516571" y="714260"/>
                      </a:lnTo>
                      <a:lnTo>
                        <a:pt x="516855" y="713059"/>
                      </a:lnTo>
                      <a:lnTo>
                        <a:pt x="517040" y="712440"/>
                      </a:lnTo>
                      <a:lnTo>
                        <a:pt x="517696" y="710360"/>
                      </a:lnTo>
                      <a:lnTo>
                        <a:pt x="517152" y="706535"/>
                      </a:lnTo>
                      <a:lnTo>
                        <a:pt x="516806" y="704728"/>
                      </a:lnTo>
                      <a:lnTo>
                        <a:pt x="516658" y="703886"/>
                      </a:lnTo>
                      <a:lnTo>
                        <a:pt x="516422" y="703366"/>
                      </a:lnTo>
                      <a:lnTo>
                        <a:pt x="517325" y="699318"/>
                      </a:lnTo>
                      <a:lnTo>
                        <a:pt x="517535" y="697659"/>
                      </a:lnTo>
                      <a:lnTo>
                        <a:pt x="518030" y="693636"/>
                      </a:lnTo>
                      <a:lnTo>
                        <a:pt x="517362" y="690455"/>
                      </a:lnTo>
                      <a:lnTo>
                        <a:pt x="517040" y="687038"/>
                      </a:lnTo>
                      <a:lnTo>
                        <a:pt x="516299" y="686233"/>
                      </a:lnTo>
                      <a:lnTo>
                        <a:pt x="515928" y="685293"/>
                      </a:lnTo>
                      <a:lnTo>
                        <a:pt x="515421" y="684364"/>
                      </a:lnTo>
                      <a:lnTo>
                        <a:pt x="515396" y="683411"/>
                      </a:lnTo>
                      <a:lnTo>
                        <a:pt x="515384" y="682941"/>
                      </a:lnTo>
                      <a:lnTo>
                        <a:pt x="516212" y="682334"/>
                      </a:lnTo>
                      <a:lnTo>
                        <a:pt x="516781" y="682111"/>
                      </a:lnTo>
                      <a:lnTo>
                        <a:pt x="517164" y="681963"/>
                      </a:lnTo>
                      <a:lnTo>
                        <a:pt x="519068" y="681913"/>
                      </a:lnTo>
                      <a:lnTo>
                        <a:pt x="520626" y="681641"/>
                      </a:lnTo>
                      <a:lnTo>
                        <a:pt x="521787" y="680551"/>
                      </a:lnTo>
                      <a:lnTo>
                        <a:pt x="522851" y="679697"/>
                      </a:lnTo>
                      <a:lnTo>
                        <a:pt x="523432" y="677692"/>
                      </a:lnTo>
                      <a:lnTo>
                        <a:pt x="523506" y="677444"/>
                      </a:lnTo>
                      <a:lnTo>
                        <a:pt x="523493" y="676615"/>
                      </a:lnTo>
                      <a:lnTo>
                        <a:pt x="523481" y="676256"/>
                      </a:lnTo>
                      <a:lnTo>
                        <a:pt x="523456" y="675315"/>
                      </a:lnTo>
                      <a:lnTo>
                        <a:pt x="523790" y="674238"/>
                      </a:lnTo>
                      <a:lnTo>
                        <a:pt x="524483" y="673050"/>
                      </a:lnTo>
                      <a:lnTo>
                        <a:pt x="525051" y="671849"/>
                      </a:lnTo>
                      <a:lnTo>
                        <a:pt x="525249" y="670463"/>
                      </a:lnTo>
                      <a:lnTo>
                        <a:pt x="525793" y="668086"/>
                      </a:lnTo>
                      <a:lnTo>
                        <a:pt x="526238" y="667021"/>
                      </a:lnTo>
                      <a:lnTo>
                        <a:pt x="526782" y="664520"/>
                      </a:lnTo>
                      <a:lnTo>
                        <a:pt x="526967" y="662391"/>
                      </a:lnTo>
                      <a:lnTo>
                        <a:pt x="527585" y="661215"/>
                      </a:lnTo>
                      <a:lnTo>
                        <a:pt x="528352" y="659755"/>
                      </a:lnTo>
                      <a:lnTo>
                        <a:pt x="529143" y="658207"/>
                      </a:lnTo>
                      <a:lnTo>
                        <a:pt x="529835" y="656895"/>
                      </a:lnTo>
                      <a:lnTo>
                        <a:pt x="530293" y="656177"/>
                      </a:lnTo>
                      <a:lnTo>
                        <a:pt x="530243" y="653689"/>
                      </a:lnTo>
                      <a:lnTo>
                        <a:pt x="529983" y="652872"/>
                      </a:lnTo>
                      <a:lnTo>
                        <a:pt x="529477" y="651943"/>
                      </a:lnTo>
                      <a:lnTo>
                        <a:pt x="528624" y="651250"/>
                      </a:lnTo>
                      <a:lnTo>
                        <a:pt x="528018" y="650792"/>
                      </a:lnTo>
                      <a:lnTo>
                        <a:pt x="527412" y="650334"/>
                      </a:lnTo>
                      <a:lnTo>
                        <a:pt x="527029" y="649629"/>
                      </a:lnTo>
                      <a:lnTo>
                        <a:pt x="527004" y="648453"/>
                      </a:lnTo>
                      <a:lnTo>
                        <a:pt x="526980" y="647499"/>
                      </a:lnTo>
                      <a:lnTo>
                        <a:pt x="528105" y="644528"/>
                      </a:lnTo>
                      <a:lnTo>
                        <a:pt x="528537" y="642040"/>
                      </a:lnTo>
                      <a:lnTo>
                        <a:pt x="529106" y="640839"/>
                      </a:lnTo>
                      <a:lnTo>
                        <a:pt x="529662" y="639057"/>
                      </a:lnTo>
                      <a:lnTo>
                        <a:pt x="529873" y="637992"/>
                      </a:lnTo>
                      <a:lnTo>
                        <a:pt x="530107" y="637745"/>
                      </a:lnTo>
                      <a:lnTo>
                        <a:pt x="530565" y="637027"/>
                      </a:lnTo>
                      <a:lnTo>
                        <a:pt x="531170" y="637014"/>
                      </a:lnTo>
                      <a:lnTo>
                        <a:pt x="533457" y="637794"/>
                      </a:lnTo>
                      <a:lnTo>
                        <a:pt x="535386" y="638339"/>
                      </a:lnTo>
                      <a:lnTo>
                        <a:pt x="538983" y="638487"/>
                      </a:lnTo>
                      <a:lnTo>
                        <a:pt x="540058" y="638227"/>
                      </a:lnTo>
                      <a:lnTo>
                        <a:pt x="541579" y="636779"/>
                      </a:lnTo>
                      <a:lnTo>
                        <a:pt x="542741" y="635331"/>
                      </a:lnTo>
                      <a:lnTo>
                        <a:pt x="543841" y="633288"/>
                      </a:lnTo>
                      <a:lnTo>
                        <a:pt x="544472" y="632112"/>
                      </a:lnTo>
                      <a:lnTo>
                        <a:pt x="546239" y="629958"/>
                      </a:lnTo>
                      <a:lnTo>
                        <a:pt x="546932" y="628881"/>
                      </a:lnTo>
                      <a:lnTo>
                        <a:pt x="547872" y="627680"/>
                      </a:lnTo>
                      <a:lnTo>
                        <a:pt x="548564" y="625613"/>
                      </a:lnTo>
                      <a:lnTo>
                        <a:pt x="548898" y="624870"/>
                      </a:lnTo>
                      <a:lnTo>
                        <a:pt x="548898" y="624524"/>
                      </a:lnTo>
                      <a:lnTo>
                        <a:pt x="548885" y="624189"/>
                      </a:lnTo>
                      <a:lnTo>
                        <a:pt x="548873" y="623843"/>
                      </a:lnTo>
                      <a:lnTo>
                        <a:pt x="548613" y="623509"/>
                      </a:lnTo>
                      <a:lnTo>
                        <a:pt x="548267" y="622853"/>
                      </a:lnTo>
                      <a:lnTo>
                        <a:pt x="547970" y="622320"/>
                      </a:lnTo>
                      <a:lnTo>
                        <a:pt x="547525" y="621738"/>
                      </a:lnTo>
                      <a:lnTo>
                        <a:pt x="546450" y="619882"/>
                      </a:lnTo>
                      <a:lnTo>
                        <a:pt x="546141" y="618087"/>
                      </a:lnTo>
                      <a:lnTo>
                        <a:pt x="546005" y="615784"/>
                      </a:lnTo>
                      <a:lnTo>
                        <a:pt x="545955" y="613729"/>
                      </a:lnTo>
                      <a:lnTo>
                        <a:pt x="546734" y="609607"/>
                      </a:lnTo>
                      <a:lnTo>
                        <a:pt x="547216" y="608060"/>
                      </a:lnTo>
                      <a:lnTo>
                        <a:pt x="547884" y="606846"/>
                      </a:lnTo>
                      <a:lnTo>
                        <a:pt x="548811" y="605547"/>
                      </a:lnTo>
                      <a:lnTo>
                        <a:pt x="549651" y="604333"/>
                      </a:lnTo>
                      <a:lnTo>
                        <a:pt x="550307" y="602687"/>
                      </a:lnTo>
                      <a:lnTo>
                        <a:pt x="551308" y="601127"/>
                      </a:lnTo>
                      <a:lnTo>
                        <a:pt x="552829" y="599469"/>
                      </a:lnTo>
                      <a:lnTo>
                        <a:pt x="554201" y="598676"/>
                      </a:lnTo>
                      <a:lnTo>
                        <a:pt x="555251" y="598156"/>
                      </a:lnTo>
                      <a:lnTo>
                        <a:pt x="556104" y="597624"/>
                      </a:lnTo>
                      <a:lnTo>
                        <a:pt x="557217" y="596906"/>
                      </a:lnTo>
                      <a:lnTo>
                        <a:pt x="557810" y="596213"/>
                      </a:lnTo>
                      <a:lnTo>
                        <a:pt x="558305" y="595346"/>
                      </a:lnTo>
                      <a:lnTo>
                        <a:pt x="558787" y="593626"/>
                      </a:lnTo>
                      <a:lnTo>
                        <a:pt x="559269" y="591732"/>
                      </a:lnTo>
                      <a:lnTo>
                        <a:pt x="559925" y="590184"/>
                      </a:lnTo>
                      <a:lnTo>
                        <a:pt x="560592" y="588798"/>
                      </a:lnTo>
                      <a:lnTo>
                        <a:pt x="561260" y="587671"/>
                      </a:lnTo>
                      <a:lnTo>
                        <a:pt x="562706" y="586186"/>
                      </a:lnTo>
                      <a:lnTo>
                        <a:pt x="564486" y="584527"/>
                      </a:lnTo>
                      <a:lnTo>
                        <a:pt x="567626" y="581209"/>
                      </a:lnTo>
                      <a:lnTo>
                        <a:pt x="573893" y="575366"/>
                      </a:lnTo>
                      <a:lnTo>
                        <a:pt x="575797" y="573596"/>
                      </a:lnTo>
                      <a:lnTo>
                        <a:pt x="577095" y="572210"/>
                      </a:lnTo>
                      <a:lnTo>
                        <a:pt x="578381" y="571158"/>
                      </a:lnTo>
                      <a:lnTo>
                        <a:pt x="579815" y="569412"/>
                      </a:lnTo>
                      <a:lnTo>
                        <a:pt x="580322" y="568719"/>
                      </a:lnTo>
                      <a:lnTo>
                        <a:pt x="580828" y="567939"/>
                      </a:lnTo>
                      <a:lnTo>
                        <a:pt x="581249" y="567506"/>
                      </a:lnTo>
                      <a:lnTo>
                        <a:pt x="581855" y="567233"/>
                      </a:lnTo>
                      <a:lnTo>
                        <a:pt x="582633" y="567048"/>
                      </a:lnTo>
                      <a:lnTo>
                        <a:pt x="583845" y="567196"/>
                      </a:lnTo>
                      <a:lnTo>
                        <a:pt x="584809" y="567518"/>
                      </a:lnTo>
                      <a:lnTo>
                        <a:pt x="586033" y="567654"/>
                      </a:lnTo>
                      <a:lnTo>
                        <a:pt x="588814" y="567852"/>
                      </a:lnTo>
                      <a:lnTo>
                        <a:pt x="590038" y="567914"/>
                      </a:lnTo>
                      <a:lnTo>
                        <a:pt x="591695" y="568137"/>
                      </a:lnTo>
                      <a:lnTo>
                        <a:pt x="592127" y="568211"/>
                      </a:lnTo>
                      <a:lnTo>
                        <a:pt x="594031" y="568088"/>
                      </a:lnTo>
                      <a:lnTo>
                        <a:pt x="595057" y="567382"/>
                      </a:lnTo>
                      <a:lnTo>
                        <a:pt x="596009" y="566936"/>
                      </a:lnTo>
                      <a:lnTo>
                        <a:pt x="596602" y="566330"/>
                      </a:lnTo>
                      <a:lnTo>
                        <a:pt x="597023" y="565637"/>
                      </a:lnTo>
                      <a:lnTo>
                        <a:pt x="597344" y="564770"/>
                      </a:lnTo>
                      <a:lnTo>
                        <a:pt x="597295" y="562468"/>
                      </a:lnTo>
                      <a:lnTo>
                        <a:pt x="596924" y="561192"/>
                      </a:lnTo>
                      <a:lnTo>
                        <a:pt x="596565" y="560512"/>
                      </a:lnTo>
                      <a:lnTo>
                        <a:pt x="596306" y="560252"/>
                      </a:lnTo>
                      <a:lnTo>
                        <a:pt x="595675" y="559596"/>
                      </a:lnTo>
                      <a:lnTo>
                        <a:pt x="594439" y="558333"/>
                      </a:lnTo>
                      <a:lnTo>
                        <a:pt x="593895" y="557404"/>
                      </a:lnTo>
                      <a:lnTo>
                        <a:pt x="593512" y="556043"/>
                      </a:lnTo>
                      <a:lnTo>
                        <a:pt x="593475" y="554248"/>
                      </a:lnTo>
                      <a:lnTo>
                        <a:pt x="594303" y="552094"/>
                      </a:lnTo>
                      <a:lnTo>
                        <a:pt x="594624" y="550980"/>
                      </a:lnTo>
                      <a:lnTo>
                        <a:pt x="595305" y="550447"/>
                      </a:lnTo>
                      <a:lnTo>
                        <a:pt x="595997" y="550435"/>
                      </a:lnTo>
                      <a:lnTo>
                        <a:pt x="597221" y="550757"/>
                      </a:lnTo>
                      <a:lnTo>
                        <a:pt x="598185" y="550819"/>
                      </a:lnTo>
                      <a:lnTo>
                        <a:pt x="598865" y="550200"/>
                      </a:lnTo>
                      <a:lnTo>
                        <a:pt x="598580" y="549098"/>
                      </a:lnTo>
                      <a:lnTo>
                        <a:pt x="597171" y="548355"/>
                      </a:lnTo>
                      <a:lnTo>
                        <a:pt x="596120" y="547526"/>
                      </a:lnTo>
                      <a:lnTo>
                        <a:pt x="595675" y="547278"/>
                      </a:lnTo>
                      <a:lnTo>
                        <a:pt x="595663" y="546771"/>
                      </a:lnTo>
                      <a:lnTo>
                        <a:pt x="595898" y="545644"/>
                      </a:lnTo>
                      <a:lnTo>
                        <a:pt x="596133" y="544023"/>
                      </a:lnTo>
                      <a:lnTo>
                        <a:pt x="597134" y="540928"/>
                      </a:lnTo>
                      <a:lnTo>
                        <a:pt x="597876" y="538947"/>
                      </a:lnTo>
                      <a:lnTo>
                        <a:pt x="598296" y="536286"/>
                      </a:lnTo>
                      <a:lnTo>
                        <a:pt x="598358" y="535568"/>
                      </a:lnTo>
                      <a:lnTo>
                        <a:pt x="598370" y="535370"/>
                      </a:lnTo>
                      <a:lnTo>
                        <a:pt x="598469" y="534738"/>
                      </a:lnTo>
                      <a:lnTo>
                        <a:pt x="599285" y="531941"/>
                      </a:lnTo>
                      <a:lnTo>
                        <a:pt x="599508" y="531186"/>
                      </a:lnTo>
                      <a:lnTo>
                        <a:pt x="600163" y="528338"/>
                      </a:lnTo>
                      <a:lnTo>
                        <a:pt x="600657" y="525046"/>
                      </a:lnTo>
                      <a:lnTo>
                        <a:pt x="601040" y="522545"/>
                      </a:lnTo>
                      <a:lnTo>
                        <a:pt x="601139" y="522013"/>
                      </a:lnTo>
                      <a:lnTo>
                        <a:pt x="600867" y="521654"/>
                      </a:lnTo>
                      <a:lnTo>
                        <a:pt x="600422" y="521654"/>
                      </a:lnTo>
                      <a:lnTo>
                        <a:pt x="599520" y="521641"/>
                      </a:lnTo>
                      <a:lnTo>
                        <a:pt x="597974" y="521443"/>
                      </a:lnTo>
                      <a:lnTo>
                        <a:pt x="596800" y="520812"/>
                      </a:lnTo>
                      <a:lnTo>
                        <a:pt x="596355" y="519475"/>
                      </a:lnTo>
                      <a:lnTo>
                        <a:pt x="593858" y="512394"/>
                      </a:lnTo>
                      <a:lnTo>
                        <a:pt x="592931" y="510389"/>
                      </a:lnTo>
                      <a:lnTo>
                        <a:pt x="592399" y="509857"/>
                      </a:lnTo>
                      <a:lnTo>
                        <a:pt x="590780" y="509708"/>
                      </a:lnTo>
                      <a:lnTo>
                        <a:pt x="589284" y="509956"/>
                      </a:lnTo>
                      <a:lnTo>
                        <a:pt x="587121" y="510067"/>
                      </a:lnTo>
                      <a:lnTo>
                        <a:pt x="585093" y="510451"/>
                      </a:lnTo>
                      <a:lnTo>
                        <a:pt x="584821" y="510971"/>
                      </a:lnTo>
                      <a:lnTo>
                        <a:pt x="584809" y="511639"/>
                      </a:lnTo>
                      <a:lnTo>
                        <a:pt x="584809" y="512035"/>
                      </a:lnTo>
                      <a:lnTo>
                        <a:pt x="585477" y="513112"/>
                      </a:lnTo>
                      <a:lnTo>
                        <a:pt x="585464" y="514313"/>
                      </a:lnTo>
                      <a:lnTo>
                        <a:pt x="585440" y="515774"/>
                      </a:lnTo>
                      <a:lnTo>
                        <a:pt x="584488" y="516826"/>
                      </a:lnTo>
                      <a:lnTo>
                        <a:pt x="583672" y="516962"/>
                      </a:lnTo>
                      <a:lnTo>
                        <a:pt x="582460" y="516677"/>
                      </a:lnTo>
                      <a:lnTo>
                        <a:pt x="581113" y="516665"/>
                      </a:lnTo>
                      <a:lnTo>
                        <a:pt x="579629" y="516653"/>
                      </a:lnTo>
                      <a:lnTo>
                        <a:pt x="578541" y="516913"/>
                      </a:lnTo>
                      <a:lnTo>
                        <a:pt x="577997" y="517433"/>
                      </a:lnTo>
                      <a:lnTo>
                        <a:pt x="577441" y="518497"/>
                      </a:lnTo>
                      <a:lnTo>
                        <a:pt x="577157" y="519958"/>
                      </a:lnTo>
                      <a:lnTo>
                        <a:pt x="576588" y="523015"/>
                      </a:lnTo>
                      <a:lnTo>
                        <a:pt x="576304" y="524600"/>
                      </a:lnTo>
                      <a:lnTo>
                        <a:pt x="575216" y="524860"/>
                      </a:lnTo>
                      <a:lnTo>
                        <a:pt x="574277" y="524848"/>
                      </a:lnTo>
                      <a:lnTo>
                        <a:pt x="572657" y="524303"/>
                      </a:lnTo>
                      <a:lnTo>
                        <a:pt x="571446" y="523362"/>
                      </a:lnTo>
                      <a:lnTo>
                        <a:pt x="569839" y="522149"/>
                      </a:lnTo>
                      <a:lnTo>
                        <a:pt x="568640" y="520280"/>
                      </a:lnTo>
                      <a:lnTo>
                        <a:pt x="567169" y="518930"/>
                      </a:lnTo>
                      <a:lnTo>
                        <a:pt x="565562" y="517717"/>
                      </a:lnTo>
                      <a:lnTo>
                        <a:pt x="565314" y="517383"/>
                      </a:lnTo>
                      <a:lnTo>
                        <a:pt x="565413" y="517234"/>
                      </a:lnTo>
                      <a:lnTo>
                        <a:pt x="565932" y="516529"/>
                      </a:lnTo>
                      <a:lnTo>
                        <a:pt x="566377" y="515774"/>
                      </a:lnTo>
                      <a:lnTo>
                        <a:pt x="566748" y="515019"/>
                      </a:lnTo>
                      <a:lnTo>
                        <a:pt x="569752" y="508928"/>
                      </a:lnTo>
                      <a:lnTo>
                        <a:pt x="570049" y="507975"/>
                      </a:lnTo>
                      <a:lnTo>
                        <a:pt x="570321" y="507306"/>
                      </a:lnTo>
                      <a:lnTo>
                        <a:pt x="570333" y="506230"/>
                      </a:lnTo>
                      <a:lnTo>
                        <a:pt x="549825" y="490236"/>
                      </a:lnTo>
                      <a:lnTo>
                        <a:pt x="549553" y="490025"/>
                      </a:lnTo>
                      <a:lnTo>
                        <a:pt x="548836" y="490050"/>
                      </a:lnTo>
                      <a:lnTo>
                        <a:pt x="548391" y="490050"/>
                      </a:lnTo>
                      <a:lnTo>
                        <a:pt x="548045" y="489902"/>
                      </a:lnTo>
                      <a:lnTo>
                        <a:pt x="547315" y="489443"/>
                      </a:lnTo>
                      <a:lnTo>
                        <a:pt x="546586" y="488923"/>
                      </a:lnTo>
                      <a:lnTo>
                        <a:pt x="545992" y="488329"/>
                      </a:lnTo>
                      <a:lnTo>
                        <a:pt x="545671" y="488020"/>
                      </a:lnTo>
                      <a:lnTo>
                        <a:pt x="545189" y="487488"/>
                      </a:lnTo>
                      <a:lnTo>
                        <a:pt x="544979" y="487054"/>
                      </a:lnTo>
                      <a:lnTo>
                        <a:pt x="544843" y="486782"/>
                      </a:lnTo>
                      <a:lnTo>
                        <a:pt x="544781" y="486299"/>
                      </a:lnTo>
                      <a:lnTo>
                        <a:pt x="545016" y="485433"/>
                      </a:lnTo>
                      <a:lnTo>
                        <a:pt x="545436" y="484764"/>
                      </a:lnTo>
                      <a:lnTo>
                        <a:pt x="546104" y="484665"/>
                      </a:lnTo>
                      <a:lnTo>
                        <a:pt x="546425" y="484479"/>
                      </a:lnTo>
                      <a:lnTo>
                        <a:pt x="546672" y="484071"/>
                      </a:lnTo>
                      <a:lnTo>
                        <a:pt x="546499" y="482622"/>
                      </a:lnTo>
                      <a:lnTo>
                        <a:pt x="546438" y="481682"/>
                      </a:lnTo>
                      <a:lnTo>
                        <a:pt x="546376" y="481286"/>
                      </a:lnTo>
                      <a:lnTo>
                        <a:pt x="546277" y="480704"/>
                      </a:lnTo>
                      <a:lnTo>
                        <a:pt x="545918" y="479850"/>
                      </a:lnTo>
                      <a:lnTo>
                        <a:pt x="545510" y="479342"/>
                      </a:lnTo>
                      <a:lnTo>
                        <a:pt x="545152" y="478971"/>
                      </a:lnTo>
                      <a:lnTo>
                        <a:pt x="544645" y="478500"/>
                      </a:lnTo>
                      <a:lnTo>
                        <a:pt x="544435" y="478018"/>
                      </a:lnTo>
                      <a:lnTo>
                        <a:pt x="544188" y="477659"/>
                      </a:lnTo>
                      <a:lnTo>
                        <a:pt x="543965" y="477064"/>
                      </a:lnTo>
                      <a:lnTo>
                        <a:pt x="543755" y="476557"/>
                      </a:lnTo>
                      <a:lnTo>
                        <a:pt x="543384" y="475814"/>
                      </a:lnTo>
                      <a:lnTo>
                        <a:pt x="543161" y="474725"/>
                      </a:lnTo>
                      <a:lnTo>
                        <a:pt x="543013" y="474155"/>
                      </a:lnTo>
                      <a:lnTo>
                        <a:pt x="542927" y="473165"/>
                      </a:lnTo>
                      <a:lnTo>
                        <a:pt x="542828" y="472472"/>
                      </a:lnTo>
                      <a:lnTo>
                        <a:pt x="542679" y="471593"/>
                      </a:lnTo>
                      <a:lnTo>
                        <a:pt x="542593" y="471147"/>
                      </a:lnTo>
                      <a:lnTo>
                        <a:pt x="542568" y="470701"/>
                      </a:lnTo>
                      <a:lnTo>
                        <a:pt x="543038" y="470082"/>
                      </a:lnTo>
                      <a:lnTo>
                        <a:pt x="543347" y="469352"/>
                      </a:lnTo>
                      <a:lnTo>
                        <a:pt x="542766" y="469216"/>
                      </a:lnTo>
                      <a:lnTo>
                        <a:pt x="542222" y="469315"/>
                      </a:lnTo>
                      <a:lnTo>
                        <a:pt x="541653" y="469612"/>
                      </a:lnTo>
                      <a:lnTo>
                        <a:pt x="540986" y="469464"/>
                      </a:lnTo>
                      <a:lnTo>
                        <a:pt x="540602" y="469303"/>
                      </a:lnTo>
                      <a:lnTo>
                        <a:pt x="540429" y="468449"/>
                      </a:lnTo>
                      <a:lnTo>
                        <a:pt x="540454" y="467929"/>
                      </a:lnTo>
                      <a:lnTo>
                        <a:pt x="540442" y="467297"/>
                      </a:lnTo>
                      <a:lnTo>
                        <a:pt x="540529" y="466802"/>
                      </a:lnTo>
                      <a:lnTo>
                        <a:pt x="542766" y="462049"/>
                      </a:lnTo>
                      <a:lnTo>
                        <a:pt x="543211" y="461368"/>
                      </a:lnTo>
                      <a:lnTo>
                        <a:pt x="542383" y="461628"/>
                      </a:lnTo>
                      <a:lnTo>
                        <a:pt x="541727" y="461875"/>
                      </a:lnTo>
                      <a:lnTo>
                        <a:pt x="541332" y="461937"/>
                      </a:lnTo>
                      <a:lnTo>
                        <a:pt x="540973" y="461888"/>
                      </a:lnTo>
                      <a:lnTo>
                        <a:pt x="540380" y="461529"/>
                      </a:lnTo>
                      <a:lnTo>
                        <a:pt x="540096" y="461170"/>
                      </a:lnTo>
                      <a:lnTo>
                        <a:pt x="539490" y="460575"/>
                      </a:lnTo>
                      <a:lnTo>
                        <a:pt x="538909" y="460192"/>
                      </a:lnTo>
                      <a:lnTo>
                        <a:pt x="538390" y="459783"/>
                      </a:lnTo>
                      <a:lnTo>
                        <a:pt x="538093" y="459140"/>
                      </a:lnTo>
                      <a:lnTo>
                        <a:pt x="538118" y="458657"/>
                      </a:lnTo>
                      <a:lnTo>
                        <a:pt x="537759" y="457543"/>
                      </a:lnTo>
                      <a:lnTo>
                        <a:pt x="537413" y="457035"/>
                      </a:lnTo>
                      <a:lnTo>
                        <a:pt x="537092" y="456466"/>
                      </a:lnTo>
                      <a:lnTo>
                        <a:pt x="536943" y="455896"/>
                      </a:lnTo>
                      <a:lnTo>
                        <a:pt x="536746" y="455401"/>
                      </a:lnTo>
                      <a:lnTo>
                        <a:pt x="536338" y="454596"/>
                      </a:lnTo>
                      <a:lnTo>
                        <a:pt x="536486" y="453668"/>
                      </a:lnTo>
                      <a:lnTo>
                        <a:pt x="537030" y="452009"/>
                      </a:lnTo>
                      <a:lnTo>
                        <a:pt x="537215" y="451403"/>
                      </a:lnTo>
                      <a:lnTo>
                        <a:pt x="537413" y="450858"/>
                      </a:lnTo>
                      <a:lnTo>
                        <a:pt x="537500" y="450214"/>
                      </a:lnTo>
                      <a:lnTo>
                        <a:pt x="537982" y="450251"/>
                      </a:lnTo>
                      <a:lnTo>
                        <a:pt x="538081" y="449781"/>
                      </a:lnTo>
                      <a:lnTo>
                        <a:pt x="538476" y="449273"/>
                      </a:lnTo>
                      <a:lnTo>
                        <a:pt x="538884" y="449150"/>
                      </a:lnTo>
                      <a:lnTo>
                        <a:pt x="538983" y="448196"/>
                      </a:lnTo>
                      <a:lnTo>
                        <a:pt x="539280" y="445114"/>
                      </a:lnTo>
                      <a:lnTo>
                        <a:pt x="539082" y="444644"/>
                      </a:lnTo>
                      <a:lnTo>
                        <a:pt x="538835" y="443901"/>
                      </a:lnTo>
                      <a:lnTo>
                        <a:pt x="538761" y="443418"/>
                      </a:lnTo>
                      <a:lnTo>
                        <a:pt x="538711" y="442997"/>
                      </a:lnTo>
                      <a:lnTo>
                        <a:pt x="538476" y="442490"/>
                      </a:lnTo>
                      <a:lnTo>
                        <a:pt x="537982" y="441697"/>
                      </a:lnTo>
                      <a:lnTo>
                        <a:pt x="537735" y="441351"/>
                      </a:lnTo>
                      <a:lnTo>
                        <a:pt x="537203" y="440818"/>
                      </a:lnTo>
                      <a:lnTo>
                        <a:pt x="536906" y="440571"/>
                      </a:lnTo>
                      <a:lnTo>
                        <a:pt x="536498" y="440261"/>
                      </a:lnTo>
                      <a:lnTo>
                        <a:pt x="535917" y="439754"/>
                      </a:lnTo>
                      <a:lnTo>
                        <a:pt x="535782" y="439370"/>
                      </a:lnTo>
                      <a:lnTo>
                        <a:pt x="535707" y="439172"/>
                      </a:lnTo>
                      <a:lnTo>
                        <a:pt x="535559" y="438801"/>
                      </a:lnTo>
                      <a:lnTo>
                        <a:pt x="535163" y="438244"/>
                      </a:lnTo>
                      <a:lnTo>
                        <a:pt x="533161" y="435693"/>
                      </a:lnTo>
                      <a:lnTo>
                        <a:pt x="532691" y="434889"/>
                      </a:lnTo>
                      <a:lnTo>
                        <a:pt x="533074" y="434282"/>
                      </a:lnTo>
                      <a:lnTo>
                        <a:pt x="533272" y="434035"/>
                      </a:lnTo>
                      <a:lnTo>
                        <a:pt x="533482" y="433441"/>
                      </a:lnTo>
                      <a:lnTo>
                        <a:pt x="533569" y="433193"/>
                      </a:lnTo>
                      <a:lnTo>
                        <a:pt x="533581" y="432871"/>
                      </a:lnTo>
                      <a:lnTo>
                        <a:pt x="533556" y="432314"/>
                      </a:lnTo>
                      <a:lnTo>
                        <a:pt x="533519" y="432153"/>
                      </a:lnTo>
                      <a:lnTo>
                        <a:pt x="533408" y="431633"/>
                      </a:lnTo>
                      <a:lnTo>
                        <a:pt x="533148" y="431150"/>
                      </a:lnTo>
                      <a:lnTo>
                        <a:pt x="533000" y="430891"/>
                      </a:lnTo>
                      <a:lnTo>
                        <a:pt x="532864" y="430556"/>
                      </a:lnTo>
                      <a:lnTo>
                        <a:pt x="532493" y="428873"/>
                      </a:lnTo>
                      <a:lnTo>
                        <a:pt x="532394" y="428526"/>
                      </a:lnTo>
                      <a:lnTo>
                        <a:pt x="532357" y="427808"/>
                      </a:lnTo>
                      <a:lnTo>
                        <a:pt x="532505" y="427449"/>
                      </a:lnTo>
                      <a:lnTo>
                        <a:pt x="532518" y="427041"/>
                      </a:lnTo>
                      <a:lnTo>
                        <a:pt x="532233" y="426335"/>
                      </a:lnTo>
                      <a:lnTo>
                        <a:pt x="531912" y="425976"/>
                      </a:lnTo>
                      <a:lnTo>
                        <a:pt x="531504" y="425506"/>
                      </a:lnTo>
                      <a:lnTo>
                        <a:pt x="531010" y="424788"/>
                      </a:lnTo>
                      <a:lnTo>
                        <a:pt x="530849" y="424490"/>
                      </a:lnTo>
                      <a:lnTo>
                        <a:pt x="530639" y="423884"/>
                      </a:lnTo>
                      <a:lnTo>
                        <a:pt x="530589" y="423612"/>
                      </a:lnTo>
                      <a:lnTo>
                        <a:pt x="530565" y="422943"/>
                      </a:lnTo>
                      <a:lnTo>
                        <a:pt x="530503" y="422374"/>
                      </a:lnTo>
                      <a:lnTo>
                        <a:pt x="530330" y="421928"/>
                      </a:lnTo>
                      <a:lnTo>
                        <a:pt x="530243" y="421779"/>
                      </a:lnTo>
                      <a:lnTo>
                        <a:pt x="529736" y="421173"/>
                      </a:lnTo>
                      <a:lnTo>
                        <a:pt x="529662" y="420987"/>
                      </a:lnTo>
                      <a:lnTo>
                        <a:pt x="529563" y="420876"/>
                      </a:lnTo>
                      <a:lnTo>
                        <a:pt x="529427" y="420814"/>
                      </a:lnTo>
                      <a:lnTo>
                        <a:pt x="529205" y="420665"/>
                      </a:lnTo>
                      <a:lnTo>
                        <a:pt x="528933" y="420443"/>
                      </a:lnTo>
                      <a:lnTo>
                        <a:pt x="528859" y="420183"/>
                      </a:lnTo>
                      <a:lnTo>
                        <a:pt x="528772" y="417038"/>
                      </a:lnTo>
                      <a:lnTo>
                        <a:pt x="528797" y="416543"/>
                      </a:lnTo>
                      <a:lnTo>
                        <a:pt x="528624" y="416159"/>
                      </a:lnTo>
                      <a:lnTo>
                        <a:pt x="528463" y="415838"/>
                      </a:lnTo>
                      <a:lnTo>
                        <a:pt x="528265" y="415553"/>
                      </a:lnTo>
                      <a:lnTo>
                        <a:pt x="527932" y="415194"/>
                      </a:lnTo>
                      <a:lnTo>
                        <a:pt x="528204" y="415157"/>
                      </a:lnTo>
                      <a:lnTo>
                        <a:pt x="529316" y="415020"/>
                      </a:lnTo>
                      <a:lnTo>
                        <a:pt x="530614" y="415181"/>
                      </a:lnTo>
                      <a:lnTo>
                        <a:pt x="531689" y="415825"/>
                      </a:lnTo>
                      <a:lnTo>
                        <a:pt x="532827" y="416333"/>
                      </a:lnTo>
                      <a:lnTo>
                        <a:pt x="533841" y="416246"/>
                      </a:lnTo>
                      <a:lnTo>
                        <a:pt x="535114" y="415949"/>
                      </a:lnTo>
                      <a:lnTo>
                        <a:pt x="535782" y="415441"/>
                      </a:lnTo>
                      <a:lnTo>
                        <a:pt x="536239" y="414686"/>
                      </a:lnTo>
                      <a:lnTo>
                        <a:pt x="535979" y="412805"/>
                      </a:lnTo>
                      <a:lnTo>
                        <a:pt x="536140" y="411629"/>
                      </a:lnTo>
                      <a:lnTo>
                        <a:pt x="536226" y="410799"/>
                      </a:lnTo>
                      <a:lnTo>
                        <a:pt x="536127" y="409834"/>
                      </a:lnTo>
                      <a:lnTo>
                        <a:pt x="536041" y="409066"/>
                      </a:lnTo>
                      <a:lnTo>
                        <a:pt x="536264" y="407147"/>
                      </a:lnTo>
                      <a:lnTo>
                        <a:pt x="536845" y="406070"/>
                      </a:lnTo>
                      <a:lnTo>
                        <a:pt x="537067" y="405526"/>
                      </a:lnTo>
                      <a:lnTo>
                        <a:pt x="537203" y="404535"/>
                      </a:lnTo>
                      <a:lnTo>
                        <a:pt x="537228" y="404102"/>
                      </a:lnTo>
                      <a:lnTo>
                        <a:pt x="537277" y="401911"/>
                      </a:lnTo>
                      <a:lnTo>
                        <a:pt x="537302" y="400673"/>
                      </a:lnTo>
                      <a:lnTo>
                        <a:pt x="537364" y="399188"/>
                      </a:lnTo>
                      <a:lnTo>
                        <a:pt x="537537" y="397863"/>
                      </a:lnTo>
                      <a:lnTo>
                        <a:pt x="537735" y="396885"/>
                      </a:lnTo>
                      <a:lnTo>
                        <a:pt x="538526" y="395982"/>
                      </a:lnTo>
                      <a:lnTo>
                        <a:pt x="538921" y="394979"/>
                      </a:lnTo>
                      <a:lnTo>
                        <a:pt x="539045" y="394100"/>
                      </a:lnTo>
                      <a:lnTo>
                        <a:pt x="539107" y="392800"/>
                      </a:lnTo>
                      <a:lnTo>
                        <a:pt x="539181" y="390993"/>
                      </a:lnTo>
                      <a:lnTo>
                        <a:pt x="539317" y="389780"/>
                      </a:lnTo>
                      <a:lnTo>
                        <a:pt x="539564" y="388220"/>
                      </a:lnTo>
                      <a:lnTo>
                        <a:pt x="539267" y="387613"/>
                      </a:lnTo>
                      <a:lnTo>
                        <a:pt x="539008" y="387341"/>
                      </a:lnTo>
                      <a:lnTo>
                        <a:pt x="538575" y="386152"/>
                      </a:lnTo>
                      <a:lnTo>
                        <a:pt x="538439" y="385100"/>
                      </a:lnTo>
                      <a:lnTo>
                        <a:pt x="538637" y="383652"/>
                      </a:lnTo>
                      <a:lnTo>
                        <a:pt x="538711" y="382080"/>
                      </a:lnTo>
                      <a:lnTo>
                        <a:pt x="538489" y="380174"/>
                      </a:lnTo>
                      <a:lnTo>
                        <a:pt x="538785" y="378143"/>
                      </a:lnTo>
                      <a:lnTo>
                        <a:pt x="538810" y="377933"/>
                      </a:lnTo>
                      <a:lnTo>
                        <a:pt x="538934" y="376782"/>
                      </a:lnTo>
                      <a:lnTo>
                        <a:pt x="539267" y="375333"/>
                      </a:lnTo>
                      <a:lnTo>
                        <a:pt x="539762" y="374318"/>
                      </a:lnTo>
                      <a:lnTo>
                        <a:pt x="540553" y="373229"/>
                      </a:lnTo>
                      <a:lnTo>
                        <a:pt x="541567" y="372090"/>
                      </a:lnTo>
                      <a:lnTo>
                        <a:pt x="542642" y="371236"/>
                      </a:lnTo>
                      <a:lnTo>
                        <a:pt x="543607" y="370233"/>
                      </a:lnTo>
                      <a:lnTo>
                        <a:pt x="543903" y="369800"/>
                      </a:lnTo>
                      <a:lnTo>
                        <a:pt x="544014" y="369107"/>
                      </a:lnTo>
                      <a:lnTo>
                        <a:pt x="543767" y="368661"/>
                      </a:lnTo>
                      <a:lnTo>
                        <a:pt x="543767" y="367658"/>
                      </a:lnTo>
                      <a:lnTo>
                        <a:pt x="544113" y="366779"/>
                      </a:lnTo>
                      <a:lnTo>
                        <a:pt x="545102" y="364650"/>
                      </a:lnTo>
                      <a:lnTo>
                        <a:pt x="545646" y="363437"/>
                      </a:lnTo>
                      <a:lnTo>
                        <a:pt x="546660" y="362360"/>
                      </a:lnTo>
                      <a:lnTo>
                        <a:pt x="547563" y="362038"/>
                      </a:lnTo>
                      <a:lnTo>
                        <a:pt x="548378" y="361494"/>
                      </a:lnTo>
                      <a:lnTo>
                        <a:pt x="549021" y="361011"/>
                      </a:lnTo>
                      <a:lnTo>
                        <a:pt x="550171" y="360194"/>
                      </a:lnTo>
                      <a:lnTo>
                        <a:pt x="551395" y="359228"/>
                      </a:lnTo>
                      <a:lnTo>
                        <a:pt x="551914" y="358671"/>
                      </a:lnTo>
                      <a:lnTo>
                        <a:pt x="552112" y="358584"/>
                      </a:lnTo>
                      <a:lnTo>
                        <a:pt x="552495" y="358176"/>
                      </a:lnTo>
                      <a:lnTo>
                        <a:pt x="552891" y="358015"/>
                      </a:lnTo>
                      <a:lnTo>
                        <a:pt x="553434" y="357767"/>
                      </a:lnTo>
                      <a:lnTo>
                        <a:pt x="553879" y="357706"/>
                      </a:lnTo>
                      <a:lnTo>
                        <a:pt x="554559" y="357594"/>
                      </a:lnTo>
                      <a:lnTo>
                        <a:pt x="555091" y="357470"/>
                      </a:lnTo>
                      <a:lnTo>
                        <a:pt x="556352" y="357545"/>
                      </a:lnTo>
                      <a:lnTo>
                        <a:pt x="557662" y="357421"/>
                      </a:lnTo>
                      <a:lnTo>
                        <a:pt x="559195" y="357012"/>
                      </a:lnTo>
                      <a:lnTo>
                        <a:pt x="560542" y="356678"/>
                      </a:lnTo>
                      <a:lnTo>
                        <a:pt x="561247" y="356455"/>
                      </a:lnTo>
                      <a:lnTo>
                        <a:pt x="561643" y="356269"/>
                      </a:lnTo>
                      <a:lnTo>
                        <a:pt x="562372" y="355551"/>
                      </a:lnTo>
                      <a:lnTo>
                        <a:pt x="562644" y="354957"/>
                      </a:lnTo>
                      <a:lnTo>
                        <a:pt x="563262" y="353992"/>
                      </a:lnTo>
                      <a:lnTo>
                        <a:pt x="564041" y="353806"/>
                      </a:lnTo>
                      <a:lnTo>
                        <a:pt x="564869" y="353224"/>
                      </a:lnTo>
                      <a:lnTo>
                        <a:pt x="565463" y="352680"/>
                      </a:lnTo>
                      <a:lnTo>
                        <a:pt x="565883" y="352221"/>
                      </a:lnTo>
                      <a:lnTo>
                        <a:pt x="566254" y="351912"/>
                      </a:lnTo>
                      <a:lnTo>
                        <a:pt x="566513" y="351392"/>
                      </a:lnTo>
                      <a:lnTo>
                        <a:pt x="567032" y="350798"/>
                      </a:lnTo>
                      <a:lnTo>
                        <a:pt x="567539" y="351083"/>
                      </a:lnTo>
                      <a:lnTo>
                        <a:pt x="568108" y="351602"/>
                      </a:lnTo>
                      <a:lnTo>
                        <a:pt x="568306" y="351565"/>
                      </a:lnTo>
                      <a:lnTo>
                        <a:pt x="568454" y="351380"/>
                      </a:lnTo>
                      <a:lnTo>
                        <a:pt x="568603" y="351182"/>
                      </a:lnTo>
                      <a:lnTo>
                        <a:pt x="568813" y="350798"/>
                      </a:lnTo>
                      <a:lnTo>
                        <a:pt x="568973" y="350154"/>
                      </a:lnTo>
                      <a:lnTo>
                        <a:pt x="570667" y="349671"/>
                      </a:lnTo>
                      <a:lnTo>
                        <a:pt x="570791" y="349758"/>
                      </a:lnTo>
                      <a:lnTo>
                        <a:pt x="570976" y="349882"/>
                      </a:lnTo>
                      <a:lnTo>
                        <a:pt x="571235" y="349981"/>
                      </a:lnTo>
                      <a:lnTo>
                        <a:pt x="571606" y="350191"/>
                      </a:lnTo>
                      <a:lnTo>
                        <a:pt x="572101" y="350389"/>
                      </a:lnTo>
                      <a:lnTo>
                        <a:pt x="572521" y="350365"/>
                      </a:lnTo>
                      <a:lnTo>
                        <a:pt x="572868" y="350216"/>
                      </a:lnTo>
                      <a:lnTo>
                        <a:pt x="573312" y="349956"/>
                      </a:lnTo>
                      <a:lnTo>
                        <a:pt x="573597" y="349808"/>
                      </a:lnTo>
                      <a:lnTo>
                        <a:pt x="573708" y="349708"/>
                      </a:lnTo>
                      <a:lnTo>
                        <a:pt x="574487" y="349412"/>
                      </a:lnTo>
                      <a:lnTo>
                        <a:pt x="575290" y="349151"/>
                      </a:lnTo>
                      <a:lnTo>
                        <a:pt x="576452" y="348755"/>
                      </a:lnTo>
                      <a:lnTo>
                        <a:pt x="577281" y="348520"/>
                      </a:lnTo>
                      <a:lnTo>
                        <a:pt x="578368" y="348174"/>
                      </a:lnTo>
                      <a:lnTo>
                        <a:pt x="579716" y="347765"/>
                      </a:lnTo>
                      <a:lnTo>
                        <a:pt x="580927" y="347443"/>
                      </a:lnTo>
                      <a:lnTo>
                        <a:pt x="582114" y="347047"/>
                      </a:lnTo>
                      <a:lnTo>
                        <a:pt x="583597" y="346564"/>
                      </a:lnTo>
                      <a:lnTo>
                        <a:pt x="584747" y="346069"/>
                      </a:lnTo>
                      <a:lnTo>
                        <a:pt x="585637" y="345772"/>
                      </a:lnTo>
                      <a:lnTo>
                        <a:pt x="586293" y="345512"/>
                      </a:lnTo>
                      <a:lnTo>
                        <a:pt x="587257" y="345252"/>
                      </a:lnTo>
                      <a:lnTo>
                        <a:pt x="588419" y="344893"/>
                      </a:lnTo>
                      <a:lnTo>
                        <a:pt x="589544" y="344448"/>
                      </a:lnTo>
                      <a:lnTo>
                        <a:pt x="590026" y="344225"/>
                      </a:lnTo>
                      <a:lnTo>
                        <a:pt x="590842" y="344039"/>
                      </a:lnTo>
                      <a:lnTo>
                        <a:pt x="590792" y="345203"/>
                      </a:lnTo>
                      <a:lnTo>
                        <a:pt x="590607" y="345933"/>
                      </a:lnTo>
                      <a:lnTo>
                        <a:pt x="590545" y="346614"/>
                      </a:lnTo>
                      <a:lnTo>
                        <a:pt x="590409" y="347431"/>
                      </a:lnTo>
                      <a:lnTo>
                        <a:pt x="590644" y="348978"/>
                      </a:lnTo>
                      <a:lnTo>
                        <a:pt x="591398" y="349374"/>
                      </a:lnTo>
                      <a:lnTo>
                        <a:pt x="591880" y="349721"/>
                      </a:lnTo>
                      <a:lnTo>
                        <a:pt x="592115" y="349944"/>
                      </a:lnTo>
                      <a:lnTo>
                        <a:pt x="592263" y="350092"/>
                      </a:lnTo>
                      <a:lnTo>
                        <a:pt x="592474" y="350229"/>
                      </a:lnTo>
                      <a:lnTo>
                        <a:pt x="592857" y="350476"/>
                      </a:lnTo>
                      <a:lnTo>
                        <a:pt x="593388" y="350810"/>
                      </a:lnTo>
                      <a:lnTo>
                        <a:pt x="594155" y="351219"/>
                      </a:lnTo>
                      <a:lnTo>
                        <a:pt x="594822" y="351504"/>
                      </a:lnTo>
                      <a:lnTo>
                        <a:pt x="595947" y="351974"/>
                      </a:lnTo>
                      <a:lnTo>
                        <a:pt x="596652" y="352370"/>
                      </a:lnTo>
                      <a:lnTo>
                        <a:pt x="597455" y="352667"/>
                      </a:lnTo>
                      <a:lnTo>
                        <a:pt x="598370" y="352741"/>
                      </a:lnTo>
                      <a:lnTo>
                        <a:pt x="600805" y="352915"/>
                      </a:lnTo>
                      <a:lnTo>
                        <a:pt x="601819" y="352927"/>
                      </a:lnTo>
                      <a:lnTo>
                        <a:pt x="602388" y="352729"/>
                      </a:lnTo>
                      <a:lnTo>
                        <a:pt x="602685" y="352494"/>
                      </a:lnTo>
                      <a:lnTo>
                        <a:pt x="603018" y="352234"/>
                      </a:lnTo>
                      <a:lnTo>
                        <a:pt x="603711" y="351590"/>
                      </a:lnTo>
                      <a:lnTo>
                        <a:pt x="604230" y="351120"/>
                      </a:lnTo>
                      <a:lnTo>
                        <a:pt x="604638" y="350724"/>
                      </a:lnTo>
                      <a:lnTo>
                        <a:pt x="605194" y="350167"/>
                      </a:lnTo>
                      <a:lnTo>
                        <a:pt x="605676" y="349758"/>
                      </a:lnTo>
                      <a:lnTo>
                        <a:pt x="606096" y="349325"/>
                      </a:lnTo>
                      <a:lnTo>
                        <a:pt x="606542" y="348904"/>
                      </a:lnTo>
                      <a:lnTo>
                        <a:pt x="607456" y="348149"/>
                      </a:lnTo>
                      <a:lnTo>
                        <a:pt x="607914" y="347777"/>
                      </a:lnTo>
                      <a:lnTo>
                        <a:pt x="608420" y="348421"/>
                      </a:lnTo>
                      <a:lnTo>
                        <a:pt x="609051" y="348805"/>
                      </a:lnTo>
                      <a:lnTo>
                        <a:pt x="609743" y="349275"/>
                      </a:lnTo>
                      <a:lnTo>
                        <a:pt x="610621" y="350080"/>
                      </a:lnTo>
                      <a:lnTo>
                        <a:pt x="611066" y="350092"/>
                      </a:lnTo>
                      <a:lnTo>
                        <a:pt x="611449" y="349993"/>
                      </a:lnTo>
                      <a:lnTo>
                        <a:pt x="611795" y="349919"/>
                      </a:lnTo>
                      <a:lnTo>
                        <a:pt x="612277" y="349659"/>
                      </a:lnTo>
                      <a:lnTo>
                        <a:pt x="612945" y="349461"/>
                      </a:lnTo>
                      <a:lnTo>
                        <a:pt x="613860" y="349077"/>
                      </a:lnTo>
                      <a:lnTo>
                        <a:pt x="614577" y="348582"/>
                      </a:lnTo>
                      <a:lnTo>
                        <a:pt x="615331" y="347926"/>
                      </a:lnTo>
                      <a:lnTo>
                        <a:pt x="616307" y="347319"/>
                      </a:lnTo>
                      <a:lnTo>
                        <a:pt x="616666" y="346218"/>
                      </a:lnTo>
                      <a:lnTo>
                        <a:pt x="617259" y="346552"/>
                      </a:lnTo>
                      <a:lnTo>
                        <a:pt x="618013" y="346799"/>
                      </a:lnTo>
                      <a:lnTo>
                        <a:pt x="619076" y="346923"/>
                      </a:lnTo>
                      <a:lnTo>
                        <a:pt x="619917" y="347146"/>
                      </a:lnTo>
                      <a:lnTo>
                        <a:pt x="620782" y="347703"/>
                      </a:lnTo>
                      <a:lnTo>
                        <a:pt x="621289" y="348186"/>
                      </a:lnTo>
                      <a:lnTo>
                        <a:pt x="621796" y="348545"/>
                      </a:lnTo>
                      <a:lnTo>
                        <a:pt x="622835" y="348718"/>
                      </a:lnTo>
                      <a:lnTo>
                        <a:pt x="623416" y="348669"/>
                      </a:lnTo>
                      <a:lnTo>
                        <a:pt x="624565" y="348396"/>
                      </a:lnTo>
                      <a:lnTo>
                        <a:pt x="625319" y="347988"/>
                      </a:lnTo>
                      <a:lnTo>
                        <a:pt x="625863" y="347530"/>
                      </a:lnTo>
                      <a:lnTo>
                        <a:pt x="626382" y="347233"/>
                      </a:lnTo>
                      <a:lnTo>
                        <a:pt x="626457" y="347183"/>
                      </a:lnTo>
                      <a:lnTo>
                        <a:pt x="627483" y="346527"/>
                      </a:lnTo>
                      <a:lnTo>
                        <a:pt x="628163" y="345933"/>
                      </a:lnTo>
                      <a:lnTo>
                        <a:pt x="628731" y="345537"/>
                      </a:lnTo>
                      <a:lnTo>
                        <a:pt x="629349" y="345203"/>
                      </a:lnTo>
                      <a:lnTo>
                        <a:pt x="630239" y="344683"/>
                      </a:lnTo>
                      <a:lnTo>
                        <a:pt x="631018" y="344101"/>
                      </a:lnTo>
                      <a:lnTo>
                        <a:pt x="631686" y="343333"/>
                      </a:lnTo>
                      <a:lnTo>
                        <a:pt x="632291" y="342529"/>
                      </a:lnTo>
                      <a:lnTo>
                        <a:pt x="632563" y="342009"/>
                      </a:lnTo>
                      <a:lnTo>
                        <a:pt x="632675" y="341798"/>
                      </a:lnTo>
                      <a:lnTo>
                        <a:pt x="633144" y="340313"/>
                      </a:lnTo>
                      <a:lnTo>
                        <a:pt x="633664" y="339397"/>
                      </a:lnTo>
                      <a:lnTo>
                        <a:pt x="633701" y="338567"/>
                      </a:lnTo>
                      <a:lnTo>
                        <a:pt x="633738" y="337862"/>
                      </a:lnTo>
                      <a:lnTo>
                        <a:pt x="633960" y="336376"/>
                      </a:lnTo>
                      <a:lnTo>
                        <a:pt x="634307" y="335460"/>
                      </a:lnTo>
                      <a:lnTo>
                        <a:pt x="634888" y="334557"/>
                      </a:lnTo>
                      <a:lnTo>
                        <a:pt x="635432" y="334420"/>
                      </a:lnTo>
                      <a:lnTo>
                        <a:pt x="636457" y="334136"/>
                      </a:lnTo>
                      <a:lnTo>
                        <a:pt x="637125" y="333901"/>
                      </a:lnTo>
                      <a:lnTo>
                        <a:pt x="637558" y="333232"/>
                      </a:lnTo>
                      <a:lnTo>
                        <a:pt x="637150" y="332774"/>
                      </a:lnTo>
                      <a:lnTo>
                        <a:pt x="636408" y="332440"/>
                      </a:lnTo>
                      <a:lnTo>
                        <a:pt x="635642" y="332068"/>
                      </a:lnTo>
                      <a:lnTo>
                        <a:pt x="635172" y="331400"/>
                      </a:lnTo>
                      <a:lnTo>
                        <a:pt x="634751" y="330645"/>
                      </a:lnTo>
                      <a:lnTo>
                        <a:pt x="633775" y="329296"/>
                      </a:lnTo>
                      <a:lnTo>
                        <a:pt x="633070" y="328776"/>
                      </a:lnTo>
                      <a:lnTo>
                        <a:pt x="632885" y="328194"/>
                      </a:lnTo>
                      <a:lnTo>
                        <a:pt x="632897" y="327389"/>
                      </a:lnTo>
                      <a:lnTo>
                        <a:pt x="633021" y="326745"/>
                      </a:lnTo>
                      <a:lnTo>
                        <a:pt x="633107" y="326139"/>
                      </a:lnTo>
                      <a:lnTo>
                        <a:pt x="632700" y="325768"/>
                      </a:lnTo>
                      <a:lnTo>
                        <a:pt x="631624" y="325768"/>
                      </a:lnTo>
                      <a:lnTo>
                        <a:pt x="630919" y="325990"/>
                      </a:lnTo>
                      <a:lnTo>
                        <a:pt x="630202" y="326349"/>
                      </a:lnTo>
                      <a:lnTo>
                        <a:pt x="629498" y="326659"/>
                      </a:lnTo>
                      <a:lnTo>
                        <a:pt x="628867" y="326894"/>
                      </a:lnTo>
                      <a:lnTo>
                        <a:pt x="628150" y="326758"/>
                      </a:lnTo>
                      <a:lnTo>
                        <a:pt x="627285" y="326040"/>
                      </a:lnTo>
                      <a:lnTo>
                        <a:pt x="627396" y="325198"/>
                      </a:lnTo>
                      <a:lnTo>
                        <a:pt x="627273" y="324257"/>
                      </a:lnTo>
                      <a:lnTo>
                        <a:pt x="626926" y="324851"/>
                      </a:lnTo>
                      <a:lnTo>
                        <a:pt x="626382" y="324851"/>
                      </a:lnTo>
                      <a:lnTo>
                        <a:pt x="626345" y="324851"/>
                      </a:lnTo>
                      <a:lnTo>
                        <a:pt x="625715" y="324356"/>
                      </a:lnTo>
                      <a:lnTo>
                        <a:pt x="624874" y="323391"/>
                      </a:lnTo>
                      <a:lnTo>
                        <a:pt x="624553" y="322747"/>
                      </a:lnTo>
                      <a:lnTo>
                        <a:pt x="623786" y="322388"/>
                      </a:lnTo>
                      <a:lnTo>
                        <a:pt x="623280" y="321336"/>
                      </a:lnTo>
                      <a:lnTo>
                        <a:pt x="623094" y="320370"/>
                      </a:lnTo>
                      <a:lnTo>
                        <a:pt x="622773" y="319454"/>
                      </a:lnTo>
                      <a:lnTo>
                        <a:pt x="622785" y="318811"/>
                      </a:lnTo>
                      <a:lnTo>
                        <a:pt x="622402" y="318204"/>
                      </a:lnTo>
                      <a:lnTo>
                        <a:pt x="621920" y="317733"/>
                      </a:lnTo>
                      <a:lnTo>
                        <a:pt x="621994" y="317535"/>
                      </a:lnTo>
                      <a:lnTo>
                        <a:pt x="622130" y="317139"/>
                      </a:lnTo>
                      <a:lnTo>
                        <a:pt x="622711" y="316112"/>
                      </a:lnTo>
                      <a:lnTo>
                        <a:pt x="623379" y="315270"/>
                      </a:lnTo>
                      <a:lnTo>
                        <a:pt x="623811" y="314651"/>
                      </a:lnTo>
                      <a:lnTo>
                        <a:pt x="624479" y="313760"/>
                      </a:lnTo>
                      <a:lnTo>
                        <a:pt x="624800" y="313054"/>
                      </a:lnTo>
                      <a:lnTo>
                        <a:pt x="624911" y="312448"/>
                      </a:lnTo>
                      <a:lnTo>
                        <a:pt x="624887" y="311408"/>
                      </a:lnTo>
                      <a:lnTo>
                        <a:pt x="625220" y="310913"/>
                      </a:lnTo>
                      <a:lnTo>
                        <a:pt x="625925" y="310108"/>
                      </a:lnTo>
                      <a:lnTo>
                        <a:pt x="626185" y="309662"/>
                      </a:lnTo>
                      <a:lnTo>
                        <a:pt x="626358" y="309353"/>
                      </a:lnTo>
                      <a:lnTo>
                        <a:pt x="627050" y="308523"/>
                      </a:lnTo>
                      <a:lnTo>
                        <a:pt x="627804" y="308610"/>
                      </a:lnTo>
                      <a:lnTo>
                        <a:pt x="628497" y="308771"/>
                      </a:lnTo>
                      <a:lnTo>
                        <a:pt x="629016" y="308387"/>
                      </a:lnTo>
                      <a:lnTo>
                        <a:pt x="629312" y="307743"/>
                      </a:lnTo>
                      <a:lnTo>
                        <a:pt x="629708" y="306506"/>
                      </a:lnTo>
                      <a:lnTo>
                        <a:pt x="630511" y="305045"/>
                      </a:lnTo>
                      <a:lnTo>
                        <a:pt x="629881" y="304636"/>
                      </a:lnTo>
                      <a:lnTo>
                        <a:pt x="629411" y="304203"/>
                      </a:lnTo>
                      <a:lnTo>
                        <a:pt x="629461" y="303547"/>
                      </a:lnTo>
                      <a:lnTo>
                        <a:pt x="629003" y="303077"/>
                      </a:lnTo>
                      <a:lnTo>
                        <a:pt x="628497" y="302742"/>
                      </a:lnTo>
                      <a:lnTo>
                        <a:pt x="627779" y="302334"/>
                      </a:lnTo>
                      <a:lnTo>
                        <a:pt x="627248" y="301888"/>
                      </a:lnTo>
                      <a:lnTo>
                        <a:pt x="627173" y="300910"/>
                      </a:lnTo>
                      <a:lnTo>
                        <a:pt x="627409" y="299450"/>
                      </a:lnTo>
                      <a:lnTo>
                        <a:pt x="627409" y="297989"/>
                      </a:lnTo>
                      <a:lnTo>
                        <a:pt x="626617" y="297457"/>
                      </a:lnTo>
                      <a:lnTo>
                        <a:pt x="625913" y="296887"/>
                      </a:lnTo>
                      <a:lnTo>
                        <a:pt x="625529" y="296429"/>
                      </a:lnTo>
                      <a:lnTo>
                        <a:pt x="624837" y="295216"/>
                      </a:lnTo>
                      <a:lnTo>
                        <a:pt x="624751" y="294572"/>
                      </a:lnTo>
                      <a:lnTo>
                        <a:pt x="624813" y="293421"/>
                      </a:lnTo>
                      <a:lnTo>
                        <a:pt x="624528" y="292913"/>
                      </a:lnTo>
                      <a:lnTo>
                        <a:pt x="624355" y="291824"/>
                      </a:lnTo>
                      <a:lnTo>
                        <a:pt x="624281" y="291156"/>
                      </a:lnTo>
                      <a:lnTo>
                        <a:pt x="624058" y="290351"/>
                      </a:lnTo>
                      <a:lnTo>
                        <a:pt x="624392" y="289583"/>
                      </a:lnTo>
                      <a:lnTo>
                        <a:pt x="625282" y="288890"/>
                      </a:lnTo>
                      <a:lnTo>
                        <a:pt x="625616" y="288259"/>
                      </a:lnTo>
                      <a:lnTo>
                        <a:pt x="625690" y="287590"/>
                      </a:lnTo>
                      <a:lnTo>
                        <a:pt x="625196" y="286959"/>
                      </a:lnTo>
                      <a:lnTo>
                        <a:pt x="624689" y="286625"/>
                      </a:lnTo>
                      <a:lnTo>
                        <a:pt x="623898" y="286501"/>
                      </a:lnTo>
                      <a:lnTo>
                        <a:pt x="623218" y="286563"/>
                      </a:lnTo>
                      <a:lnTo>
                        <a:pt x="622402" y="286984"/>
                      </a:lnTo>
                      <a:lnTo>
                        <a:pt x="621710" y="287046"/>
                      </a:lnTo>
                      <a:lnTo>
                        <a:pt x="621252" y="286749"/>
                      </a:lnTo>
                      <a:lnTo>
                        <a:pt x="620671" y="286093"/>
                      </a:lnTo>
                      <a:lnTo>
                        <a:pt x="620214" y="285511"/>
                      </a:lnTo>
                      <a:lnTo>
                        <a:pt x="619596" y="285362"/>
                      </a:lnTo>
                      <a:lnTo>
                        <a:pt x="618965" y="285288"/>
                      </a:lnTo>
                      <a:lnTo>
                        <a:pt x="618261" y="284892"/>
                      </a:lnTo>
                      <a:lnTo>
                        <a:pt x="617890" y="284409"/>
                      </a:lnTo>
                      <a:lnTo>
                        <a:pt x="617123" y="283196"/>
                      </a:lnTo>
                      <a:lnTo>
                        <a:pt x="617556" y="282416"/>
                      </a:lnTo>
                      <a:lnTo>
                        <a:pt x="617680" y="281153"/>
                      </a:lnTo>
                      <a:lnTo>
                        <a:pt x="618112" y="280423"/>
                      </a:lnTo>
                      <a:lnTo>
                        <a:pt x="618298" y="279668"/>
                      </a:lnTo>
                      <a:lnTo>
                        <a:pt x="617779" y="278665"/>
                      </a:lnTo>
                      <a:lnTo>
                        <a:pt x="618310" y="277922"/>
                      </a:lnTo>
                      <a:lnTo>
                        <a:pt x="618718" y="277403"/>
                      </a:lnTo>
                      <a:lnTo>
                        <a:pt x="619225" y="276103"/>
                      </a:lnTo>
                      <a:lnTo>
                        <a:pt x="618866" y="275632"/>
                      </a:lnTo>
                      <a:lnTo>
                        <a:pt x="618520" y="274530"/>
                      </a:lnTo>
                      <a:lnTo>
                        <a:pt x="619027" y="273639"/>
                      </a:lnTo>
                      <a:lnTo>
                        <a:pt x="619324" y="273082"/>
                      </a:lnTo>
                      <a:lnTo>
                        <a:pt x="619769" y="272315"/>
                      </a:lnTo>
                      <a:lnTo>
                        <a:pt x="620288" y="271869"/>
                      </a:lnTo>
                      <a:lnTo>
                        <a:pt x="620745" y="272253"/>
                      </a:lnTo>
                      <a:lnTo>
                        <a:pt x="621450" y="272092"/>
                      </a:lnTo>
                      <a:lnTo>
                        <a:pt x="622167" y="271646"/>
                      </a:lnTo>
                      <a:lnTo>
                        <a:pt x="622946" y="271919"/>
                      </a:lnTo>
                      <a:lnTo>
                        <a:pt x="624170" y="271040"/>
                      </a:lnTo>
                      <a:lnTo>
                        <a:pt x="624219" y="270223"/>
                      </a:lnTo>
                      <a:lnTo>
                        <a:pt x="624751" y="269071"/>
                      </a:lnTo>
                      <a:lnTo>
                        <a:pt x="624961" y="268477"/>
                      </a:lnTo>
                      <a:lnTo>
                        <a:pt x="625381" y="267784"/>
                      </a:lnTo>
                      <a:lnTo>
                        <a:pt x="626036" y="267375"/>
                      </a:lnTo>
                      <a:lnTo>
                        <a:pt x="626951" y="267895"/>
                      </a:lnTo>
                      <a:lnTo>
                        <a:pt x="627668" y="267623"/>
                      </a:lnTo>
                      <a:lnTo>
                        <a:pt x="628225" y="267190"/>
                      </a:lnTo>
                      <a:lnTo>
                        <a:pt x="628336" y="267289"/>
                      </a:lnTo>
                      <a:lnTo>
                        <a:pt x="628583" y="267883"/>
                      </a:lnTo>
                      <a:lnTo>
                        <a:pt x="628113" y="268737"/>
                      </a:lnTo>
                      <a:lnTo>
                        <a:pt x="628744" y="269529"/>
                      </a:lnTo>
                      <a:lnTo>
                        <a:pt x="628979" y="270148"/>
                      </a:lnTo>
                      <a:lnTo>
                        <a:pt x="628435" y="270458"/>
                      </a:lnTo>
                      <a:lnTo>
                        <a:pt x="628026" y="270879"/>
                      </a:lnTo>
                      <a:lnTo>
                        <a:pt x="627717" y="271721"/>
                      </a:lnTo>
                      <a:lnTo>
                        <a:pt x="628298" y="272079"/>
                      </a:lnTo>
                      <a:lnTo>
                        <a:pt x="629300" y="272364"/>
                      </a:lnTo>
                      <a:lnTo>
                        <a:pt x="629584" y="272909"/>
                      </a:lnTo>
                      <a:lnTo>
                        <a:pt x="629646" y="273874"/>
                      </a:lnTo>
                      <a:lnTo>
                        <a:pt x="630536" y="274283"/>
                      </a:lnTo>
                      <a:lnTo>
                        <a:pt x="631204" y="274370"/>
                      </a:lnTo>
                      <a:lnTo>
                        <a:pt x="632069" y="274333"/>
                      </a:lnTo>
                      <a:lnTo>
                        <a:pt x="633256" y="274419"/>
                      </a:lnTo>
                      <a:lnTo>
                        <a:pt x="634072" y="274580"/>
                      </a:lnTo>
                      <a:lnTo>
                        <a:pt x="635728" y="274741"/>
                      </a:lnTo>
                      <a:lnTo>
                        <a:pt x="636594" y="274952"/>
                      </a:lnTo>
                      <a:lnTo>
                        <a:pt x="637830" y="275286"/>
                      </a:lnTo>
                      <a:lnTo>
                        <a:pt x="638275" y="275694"/>
                      </a:lnTo>
                      <a:lnTo>
                        <a:pt x="638893" y="276066"/>
                      </a:lnTo>
                      <a:lnTo>
                        <a:pt x="639412" y="276053"/>
                      </a:lnTo>
                      <a:lnTo>
                        <a:pt x="639981" y="275954"/>
                      </a:lnTo>
                      <a:lnTo>
                        <a:pt x="641217" y="275595"/>
                      </a:lnTo>
                      <a:lnTo>
                        <a:pt x="642231" y="275620"/>
                      </a:lnTo>
                      <a:lnTo>
                        <a:pt x="642466" y="276412"/>
                      </a:lnTo>
                      <a:lnTo>
                        <a:pt x="642020" y="277464"/>
                      </a:lnTo>
                      <a:lnTo>
                        <a:pt x="641699" y="278170"/>
                      </a:lnTo>
                      <a:lnTo>
                        <a:pt x="642020" y="278826"/>
                      </a:lnTo>
                      <a:lnTo>
                        <a:pt x="642873" y="278690"/>
                      </a:lnTo>
                      <a:lnTo>
                        <a:pt x="643640" y="278504"/>
                      </a:lnTo>
                      <a:lnTo>
                        <a:pt x="644344" y="278603"/>
                      </a:lnTo>
                      <a:lnTo>
                        <a:pt x="644888" y="278467"/>
                      </a:lnTo>
                      <a:lnTo>
                        <a:pt x="645024" y="279185"/>
                      </a:lnTo>
                      <a:lnTo>
                        <a:pt x="644567" y="279705"/>
                      </a:lnTo>
                      <a:lnTo>
                        <a:pt x="644616" y="281203"/>
                      </a:lnTo>
                      <a:lnTo>
                        <a:pt x="645247" y="281388"/>
                      </a:lnTo>
                      <a:lnTo>
                        <a:pt x="646224" y="281562"/>
                      </a:lnTo>
                      <a:lnTo>
                        <a:pt x="646953" y="281166"/>
                      </a:lnTo>
                      <a:lnTo>
                        <a:pt x="647905" y="281339"/>
                      </a:lnTo>
                      <a:lnTo>
                        <a:pt x="648609" y="281661"/>
                      </a:lnTo>
                      <a:lnTo>
                        <a:pt x="649895" y="282057"/>
                      </a:lnTo>
                      <a:lnTo>
                        <a:pt x="650921" y="281859"/>
                      </a:lnTo>
                      <a:lnTo>
                        <a:pt x="651675" y="280992"/>
                      </a:lnTo>
                      <a:lnTo>
                        <a:pt x="651935" y="280361"/>
                      </a:lnTo>
                      <a:lnTo>
                        <a:pt x="651663" y="279742"/>
                      </a:lnTo>
                      <a:lnTo>
                        <a:pt x="651255" y="279346"/>
                      </a:lnTo>
                      <a:lnTo>
                        <a:pt x="650662" y="279482"/>
                      </a:lnTo>
                      <a:lnTo>
                        <a:pt x="650241" y="278826"/>
                      </a:lnTo>
                      <a:lnTo>
                        <a:pt x="649981" y="278170"/>
                      </a:lnTo>
                      <a:lnTo>
                        <a:pt x="649438" y="277043"/>
                      </a:lnTo>
                      <a:lnTo>
                        <a:pt x="649240" y="276424"/>
                      </a:lnTo>
                      <a:lnTo>
                        <a:pt x="649079" y="275805"/>
                      </a:lnTo>
                      <a:lnTo>
                        <a:pt x="649400" y="275162"/>
                      </a:lnTo>
                      <a:lnTo>
                        <a:pt x="650266" y="275323"/>
                      </a:lnTo>
                      <a:lnTo>
                        <a:pt x="651490" y="274815"/>
                      </a:lnTo>
                      <a:lnTo>
                        <a:pt x="652652" y="274147"/>
                      </a:lnTo>
                      <a:lnTo>
                        <a:pt x="654308" y="273144"/>
                      </a:lnTo>
                      <a:lnTo>
                        <a:pt x="655309" y="272612"/>
                      </a:lnTo>
                      <a:lnTo>
                        <a:pt x="656904" y="271980"/>
                      </a:lnTo>
                      <a:lnTo>
                        <a:pt x="658425" y="271560"/>
                      </a:lnTo>
                      <a:lnTo>
                        <a:pt x="660279" y="271275"/>
                      </a:lnTo>
                      <a:lnTo>
                        <a:pt x="661194" y="271683"/>
                      </a:lnTo>
                      <a:lnTo>
                        <a:pt x="661231" y="272835"/>
                      </a:lnTo>
                      <a:lnTo>
                        <a:pt x="661701" y="273850"/>
                      </a:lnTo>
                      <a:lnTo>
                        <a:pt x="662319" y="274072"/>
                      </a:lnTo>
                      <a:lnTo>
                        <a:pt x="663642" y="275211"/>
                      </a:lnTo>
                      <a:lnTo>
                        <a:pt x="664742" y="276375"/>
                      </a:lnTo>
                      <a:lnTo>
                        <a:pt x="666102" y="277935"/>
                      </a:lnTo>
                      <a:lnTo>
                        <a:pt x="666806" y="278851"/>
                      </a:lnTo>
                      <a:lnTo>
                        <a:pt x="667165" y="279371"/>
                      </a:lnTo>
                      <a:lnTo>
                        <a:pt x="667548" y="280039"/>
                      </a:lnTo>
                      <a:lnTo>
                        <a:pt x="669068" y="281723"/>
                      </a:lnTo>
                      <a:lnTo>
                        <a:pt x="670280" y="282676"/>
                      </a:lnTo>
                      <a:lnTo>
                        <a:pt x="671553" y="283716"/>
                      </a:lnTo>
                      <a:lnTo>
                        <a:pt x="673037" y="284669"/>
                      </a:lnTo>
                      <a:lnTo>
                        <a:pt x="674149" y="285399"/>
                      </a:lnTo>
                      <a:lnTo>
                        <a:pt x="674965" y="286501"/>
                      </a:lnTo>
                      <a:lnTo>
                        <a:pt x="674805" y="287269"/>
                      </a:lnTo>
                      <a:lnTo>
                        <a:pt x="674693" y="288506"/>
                      </a:lnTo>
                      <a:lnTo>
                        <a:pt x="674421" y="290029"/>
                      </a:lnTo>
                      <a:lnTo>
                        <a:pt x="674087" y="291391"/>
                      </a:lnTo>
                      <a:lnTo>
                        <a:pt x="673741" y="292319"/>
                      </a:lnTo>
                      <a:lnTo>
                        <a:pt x="673741" y="293136"/>
                      </a:lnTo>
                      <a:lnTo>
                        <a:pt x="673976" y="293941"/>
                      </a:lnTo>
                      <a:lnTo>
                        <a:pt x="674100" y="295129"/>
                      </a:lnTo>
                      <a:lnTo>
                        <a:pt x="674347" y="296739"/>
                      </a:lnTo>
                      <a:lnTo>
                        <a:pt x="674483" y="298385"/>
                      </a:lnTo>
                      <a:lnTo>
                        <a:pt x="674730" y="300192"/>
                      </a:lnTo>
                      <a:lnTo>
                        <a:pt x="674854" y="301418"/>
                      </a:lnTo>
                      <a:lnTo>
                        <a:pt x="675027" y="302978"/>
                      </a:lnTo>
                      <a:lnTo>
                        <a:pt x="675101" y="304005"/>
                      </a:lnTo>
                      <a:lnTo>
                        <a:pt x="675670" y="304698"/>
                      </a:lnTo>
                      <a:lnTo>
                        <a:pt x="676350" y="304673"/>
                      </a:lnTo>
                      <a:lnTo>
                        <a:pt x="676832" y="305119"/>
                      </a:lnTo>
                      <a:lnTo>
                        <a:pt x="677709" y="306555"/>
                      </a:lnTo>
                      <a:lnTo>
                        <a:pt x="678179" y="307298"/>
                      </a:lnTo>
                      <a:lnTo>
                        <a:pt x="678896" y="308004"/>
                      </a:lnTo>
                      <a:lnTo>
                        <a:pt x="679156" y="308598"/>
                      </a:lnTo>
                      <a:lnTo>
                        <a:pt x="679972" y="309811"/>
                      </a:lnTo>
                      <a:lnTo>
                        <a:pt x="680590" y="310875"/>
                      </a:lnTo>
                      <a:lnTo>
                        <a:pt x="680948" y="311321"/>
                      </a:lnTo>
                      <a:lnTo>
                        <a:pt x="682024" y="312732"/>
                      </a:lnTo>
                      <a:lnTo>
                        <a:pt x="682160" y="313029"/>
                      </a:lnTo>
                      <a:lnTo>
                        <a:pt x="682531" y="313562"/>
                      </a:lnTo>
                      <a:lnTo>
                        <a:pt x="683013" y="314354"/>
                      </a:lnTo>
                      <a:lnTo>
                        <a:pt x="683705" y="316000"/>
                      </a:lnTo>
                      <a:lnTo>
                        <a:pt x="683742" y="317102"/>
                      </a:lnTo>
                      <a:lnTo>
                        <a:pt x="683631" y="317969"/>
                      </a:lnTo>
                      <a:lnTo>
                        <a:pt x="684224" y="319516"/>
                      </a:lnTo>
                      <a:lnTo>
                        <a:pt x="685238" y="320407"/>
                      </a:lnTo>
                      <a:lnTo>
                        <a:pt x="686351" y="321162"/>
                      </a:lnTo>
                      <a:lnTo>
                        <a:pt x="687377" y="321806"/>
                      </a:lnTo>
                      <a:lnTo>
                        <a:pt x="688180" y="322388"/>
                      </a:lnTo>
                      <a:lnTo>
                        <a:pt x="689206" y="322895"/>
                      </a:lnTo>
                      <a:lnTo>
                        <a:pt x="690133" y="323614"/>
                      </a:lnTo>
                      <a:lnTo>
                        <a:pt x="691431" y="324530"/>
                      </a:lnTo>
                      <a:lnTo>
                        <a:pt x="693150" y="325012"/>
                      </a:lnTo>
                      <a:lnTo>
                        <a:pt x="694942" y="325285"/>
                      </a:lnTo>
                      <a:lnTo>
                        <a:pt x="696191" y="325408"/>
                      </a:lnTo>
                      <a:lnTo>
                        <a:pt x="697217" y="325755"/>
                      </a:lnTo>
                      <a:lnTo>
                        <a:pt x="698453" y="326325"/>
                      </a:lnTo>
                      <a:lnTo>
                        <a:pt x="699071" y="326783"/>
                      </a:lnTo>
                      <a:lnTo>
                        <a:pt x="699578" y="327055"/>
                      </a:lnTo>
                      <a:lnTo>
                        <a:pt x="700468" y="327674"/>
                      </a:lnTo>
                      <a:lnTo>
                        <a:pt x="701630" y="328256"/>
                      </a:lnTo>
                      <a:lnTo>
                        <a:pt x="703014" y="328503"/>
                      </a:lnTo>
                      <a:lnTo>
                        <a:pt x="704857" y="328763"/>
                      </a:lnTo>
                      <a:lnTo>
                        <a:pt x="706661" y="328850"/>
                      </a:lnTo>
                      <a:lnTo>
                        <a:pt x="707860" y="329085"/>
                      </a:lnTo>
                      <a:lnTo>
                        <a:pt x="708738" y="329172"/>
                      </a:lnTo>
                      <a:lnTo>
                        <a:pt x="709270" y="329221"/>
                      </a:lnTo>
                      <a:lnTo>
                        <a:pt x="709158" y="328899"/>
                      </a:lnTo>
                      <a:lnTo>
                        <a:pt x="708948" y="328132"/>
                      </a:lnTo>
                      <a:lnTo>
                        <a:pt x="708540" y="326683"/>
                      </a:lnTo>
                      <a:lnTo>
                        <a:pt x="708194" y="325173"/>
                      </a:lnTo>
                      <a:lnTo>
                        <a:pt x="708009" y="323948"/>
                      </a:lnTo>
                      <a:lnTo>
                        <a:pt x="707959" y="323316"/>
                      </a:lnTo>
                      <a:lnTo>
                        <a:pt x="707762" y="321237"/>
                      </a:lnTo>
                      <a:lnTo>
                        <a:pt x="707613" y="319603"/>
                      </a:lnTo>
                      <a:lnTo>
                        <a:pt x="707489" y="318637"/>
                      </a:lnTo>
                      <a:lnTo>
                        <a:pt x="707403" y="317659"/>
                      </a:lnTo>
                      <a:lnTo>
                        <a:pt x="707217" y="314651"/>
                      </a:lnTo>
                      <a:lnTo>
                        <a:pt x="707898" y="311296"/>
                      </a:lnTo>
                      <a:lnTo>
                        <a:pt x="709418" y="308635"/>
                      </a:lnTo>
                      <a:lnTo>
                        <a:pt x="711062" y="306543"/>
                      </a:lnTo>
                      <a:lnTo>
                        <a:pt x="713028" y="304896"/>
                      </a:lnTo>
                      <a:lnTo>
                        <a:pt x="714326" y="303832"/>
                      </a:lnTo>
                      <a:lnTo>
                        <a:pt x="716192" y="302260"/>
                      </a:lnTo>
                      <a:lnTo>
                        <a:pt x="717478" y="301022"/>
                      </a:lnTo>
                      <a:lnTo>
                        <a:pt x="717972" y="300279"/>
                      </a:lnTo>
                      <a:lnTo>
                        <a:pt x="718269" y="299623"/>
                      </a:lnTo>
                      <a:lnTo>
                        <a:pt x="718418" y="299239"/>
                      </a:lnTo>
                      <a:lnTo>
                        <a:pt x="718640" y="298991"/>
                      </a:lnTo>
                      <a:lnTo>
                        <a:pt x="719172" y="298076"/>
                      </a:lnTo>
                      <a:lnTo>
                        <a:pt x="719407" y="297519"/>
                      </a:lnTo>
                      <a:lnTo>
                        <a:pt x="719716" y="296924"/>
                      </a:lnTo>
                      <a:lnTo>
                        <a:pt x="720321" y="295810"/>
                      </a:lnTo>
                      <a:lnTo>
                        <a:pt x="720766" y="294547"/>
                      </a:lnTo>
                      <a:lnTo>
                        <a:pt x="721038" y="293371"/>
                      </a:lnTo>
                      <a:lnTo>
                        <a:pt x="721298" y="292369"/>
                      </a:lnTo>
                      <a:lnTo>
                        <a:pt x="721594" y="291230"/>
                      </a:lnTo>
                      <a:lnTo>
                        <a:pt x="721755" y="290289"/>
                      </a:lnTo>
                      <a:lnTo>
                        <a:pt x="721829" y="288903"/>
                      </a:lnTo>
                      <a:lnTo>
                        <a:pt x="721879" y="287850"/>
                      </a:lnTo>
                      <a:lnTo>
                        <a:pt x="721941" y="287033"/>
                      </a:lnTo>
                      <a:lnTo>
                        <a:pt x="721978" y="286068"/>
                      </a:lnTo>
                      <a:lnTo>
                        <a:pt x="721866" y="285226"/>
                      </a:lnTo>
                      <a:lnTo>
                        <a:pt x="721632" y="284360"/>
                      </a:lnTo>
                      <a:lnTo>
                        <a:pt x="721372" y="283332"/>
                      </a:lnTo>
                      <a:lnTo>
                        <a:pt x="721125" y="282428"/>
                      </a:lnTo>
                      <a:lnTo>
                        <a:pt x="720655" y="281413"/>
                      </a:lnTo>
                      <a:lnTo>
                        <a:pt x="720581" y="281191"/>
                      </a:lnTo>
                      <a:lnTo>
                        <a:pt x="720321" y="280373"/>
                      </a:lnTo>
                      <a:lnTo>
                        <a:pt x="720111" y="279470"/>
                      </a:lnTo>
                      <a:lnTo>
                        <a:pt x="719839" y="278702"/>
                      </a:lnTo>
                      <a:lnTo>
                        <a:pt x="719506" y="278046"/>
                      </a:lnTo>
                      <a:lnTo>
                        <a:pt x="719184" y="277390"/>
                      </a:lnTo>
                      <a:lnTo>
                        <a:pt x="718591" y="276697"/>
                      </a:lnTo>
                      <a:lnTo>
                        <a:pt x="718170" y="276288"/>
                      </a:lnTo>
                      <a:lnTo>
                        <a:pt x="717416" y="275496"/>
                      </a:lnTo>
                      <a:lnTo>
                        <a:pt x="716576" y="274617"/>
                      </a:lnTo>
                      <a:lnTo>
                        <a:pt x="716106" y="274085"/>
                      </a:lnTo>
                      <a:lnTo>
                        <a:pt x="715525" y="273577"/>
                      </a:lnTo>
                      <a:lnTo>
                        <a:pt x="714721" y="272624"/>
                      </a:lnTo>
                      <a:lnTo>
                        <a:pt x="713782" y="271844"/>
                      </a:lnTo>
                      <a:lnTo>
                        <a:pt x="712941" y="271015"/>
                      </a:lnTo>
                      <a:lnTo>
                        <a:pt x="712187" y="270408"/>
                      </a:lnTo>
                      <a:lnTo>
                        <a:pt x="711235" y="269604"/>
                      </a:lnTo>
                      <a:lnTo>
                        <a:pt x="710370" y="268750"/>
                      </a:lnTo>
                      <a:lnTo>
                        <a:pt x="709480" y="267833"/>
                      </a:lnTo>
                      <a:lnTo>
                        <a:pt x="708701" y="266905"/>
                      </a:lnTo>
                      <a:lnTo>
                        <a:pt x="707898" y="265667"/>
                      </a:lnTo>
                      <a:lnTo>
                        <a:pt x="707601" y="265048"/>
                      </a:lnTo>
                      <a:lnTo>
                        <a:pt x="707329" y="264466"/>
                      </a:lnTo>
                      <a:lnTo>
                        <a:pt x="707292" y="263860"/>
                      </a:lnTo>
                      <a:lnTo>
                        <a:pt x="706711" y="263055"/>
                      </a:lnTo>
                      <a:lnTo>
                        <a:pt x="706315" y="262052"/>
                      </a:lnTo>
                      <a:lnTo>
                        <a:pt x="706414" y="260790"/>
                      </a:lnTo>
                      <a:lnTo>
                        <a:pt x="706612" y="259725"/>
                      </a:lnTo>
                      <a:lnTo>
                        <a:pt x="706439" y="258463"/>
                      </a:lnTo>
                      <a:lnTo>
                        <a:pt x="706204" y="256791"/>
                      </a:lnTo>
                      <a:lnTo>
                        <a:pt x="705944" y="255293"/>
                      </a:lnTo>
                      <a:lnTo>
                        <a:pt x="705635" y="254489"/>
                      </a:lnTo>
                      <a:lnTo>
                        <a:pt x="705499" y="253585"/>
                      </a:lnTo>
                      <a:lnTo>
                        <a:pt x="705388" y="252830"/>
                      </a:lnTo>
                      <a:lnTo>
                        <a:pt x="705314" y="251914"/>
                      </a:lnTo>
                      <a:lnTo>
                        <a:pt x="705759" y="250763"/>
                      </a:lnTo>
                      <a:lnTo>
                        <a:pt x="706130" y="250354"/>
                      </a:lnTo>
                      <a:lnTo>
                        <a:pt x="706810" y="249859"/>
                      </a:lnTo>
                      <a:lnTo>
                        <a:pt x="707576" y="249352"/>
                      </a:lnTo>
                      <a:lnTo>
                        <a:pt x="708441" y="248609"/>
                      </a:lnTo>
                      <a:lnTo>
                        <a:pt x="709183" y="248089"/>
                      </a:lnTo>
                      <a:lnTo>
                        <a:pt x="709838" y="247755"/>
                      </a:lnTo>
                      <a:lnTo>
                        <a:pt x="710407" y="246999"/>
                      </a:lnTo>
                      <a:lnTo>
                        <a:pt x="711000" y="246046"/>
                      </a:lnTo>
                      <a:lnTo>
                        <a:pt x="711569" y="245056"/>
                      </a:lnTo>
                      <a:lnTo>
                        <a:pt x="712410" y="243249"/>
                      </a:lnTo>
                      <a:lnTo>
                        <a:pt x="712781" y="241256"/>
                      </a:lnTo>
                      <a:lnTo>
                        <a:pt x="712793" y="240501"/>
                      </a:lnTo>
                      <a:lnTo>
                        <a:pt x="712805" y="238359"/>
                      </a:lnTo>
                      <a:lnTo>
                        <a:pt x="712682" y="237728"/>
                      </a:lnTo>
                      <a:lnTo>
                        <a:pt x="712323" y="236564"/>
                      </a:lnTo>
                      <a:lnTo>
                        <a:pt x="711866" y="235054"/>
                      </a:lnTo>
                      <a:lnTo>
                        <a:pt x="711520" y="234596"/>
                      </a:lnTo>
                      <a:lnTo>
                        <a:pt x="710840" y="234076"/>
                      </a:lnTo>
                      <a:lnTo>
                        <a:pt x="710667" y="233915"/>
                      </a:lnTo>
                      <a:lnTo>
                        <a:pt x="710061" y="233779"/>
                      </a:lnTo>
                      <a:lnTo>
                        <a:pt x="709195" y="233865"/>
                      </a:lnTo>
                      <a:lnTo>
                        <a:pt x="708602" y="233779"/>
                      </a:lnTo>
                      <a:lnTo>
                        <a:pt x="708132" y="233333"/>
                      </a:lnTo>
                      <a:lnTo>
                        <a:pt x="708330" y="232702"/>
                      </a:lnTo>
                      <a:lnTo>
                        <a:pt x="708689" y="231897"/>
                      </a:lnTo>
                      <a:lnTo>
                        <a:pt x="709060" y="231365"/>
                      </a:lnTo>
                      <a:lnTo>
                        <a:pt x="709504" y="230634"/>
                      </a:lnTo>
                      <a:lnTo>
                        <a:pt x="709678" y="230028"/>
                      </a:lnTo>
                      <a:lnTo>
                        <a:pt x="709913" y="229174"/>
                      </a:lnTo>
                      <a:lnTo>
                        <a:pt x="711136" y="227948"/>
                      </a:lnTo>
                      <a:lnTo>
                        <a:pt x="711816" y="227205"/>
                      </a:lnTo>
                      <a:lnTo>
                        <a:pt x="712620" y="226314"/>
                      </a:lnTo>
                      <a:lnTo>
                        <a:pt x="713485" y="225287"/>
                      </a:lnTo>
                      <a:lnTo>
                        <a:pt x="714350" y="224247"/>
                      </a:lnTo>
                      <a:lnTo>
                        <a:pt x="716786" y="223455"/>
                      </a:lnTo>
                      <a:lnTo>
                        <a:pt x="717725" y="222885"/>
                      </a:lnTo>
                      <a:lnTo>
                        <a:pt x="718677" y="222551"/>
                      </a:lnTo>
                      <a:lnTo>
                        <a:pt x="719950" y="221820"/>
                      </a:lnTo>
                      <a:lnTo>
                        <a:pt x="721372" y="220979"/>
                      </a:lnTo>
                      <a:lnTo>
                        <a:pt x="721953" y="220632"/>
                      </a:lnTo>
                      <a:lnTo>
                        <a:pt x="722250" y="220459"/>
                      </a:lnTo>
                      <a:lnTo>
                        <a:pt x="723437" y="219691"/>
                      </a:lnTo>
                      <a:lnTo>
                        <a:pt x="725625" y="218305"/>
                      </a:lnTo>
                      <a:lnTo>
                        <a:pt x="726465" y="217834"/>
                      </a:lnTo>
                      <a:lnTo>
                        <a:pt x="728505" y="216894"/>
                      </a:lnTo>
                      <a:lnTo>
                        <a:pt x="729296" y="216559"/>
                      </a:lnTo>
                      <a:lnTo>
                        <a:pt x="729778" y="216361"/>
                      </a:lnTo>
                      <a:lnTo>
                        <a:pt x="731052" y="215891"/>
                      </a:lnTo>
                      <a:lnTo>
                        <a:pt x="732189" y="215260"/>
                      </a:lnTo>
                      <a:lnTo>
                        <a:pt x="733549" y="214405"/>
                      </a:lnTo>
                      <a:lnTo>
                        <a:pt x="735106" y="213477"/>
                      </a:lnTo>
                      <a:lnTo>
                        <a:pt x="735638" y="213106"/>
                      </a:lnTo>
                      <a:lnTo>
                        <a:pt x="736441" y="212524"/>
                      </a:lnTo>
                      <a:lnTo>
                        <a:pt x="737925" y="211670"/>
                      </a:lnTo>
                      <a:lnTo>
                        <a:pt x="739297" y="211113"/>
                      </a:lnTo>
                      <a:lnTo>
                        <a:pt x="740533" y="210555"/>
                      </a:lnTo>
                      <a:lnTo>
                        <a:pt x="741893" y="209813"/>
                      </a:lnTo>
                      <a:lnTo>
                        <a:pt x="742956" y="209243"/>
                      </a:lnTo>
                      <a:lnTo>
                        <a:pt x="743747" y="209318"/>
                      </a:lnTo>
                      <a:lnTo>
                        <a:pt x="744464" y="209578"/>
                      </a:lnTo>
                      <a:lnTo>
                        <a:pt x="745676" y="210333"/>
                      </a:lnTo>
                      <a:lnTo>
                        <a:pt x="747617" y="211026"/>
                      </a:lnTo>
                      <a:lnTo>
                        <a:pt x="748754" y="211261"/>
                      </a:lnTo>
                      <a:lnTo>
                        <a:pt x="749323" y="211174"/>
                      </a:lnTo>
                      <a:lnTo>
                        <a:pt x="750312" y="210840"/>
                      </a:lnTo>
                      <a:lnTo>
                        <a:pt x="750855" y="210333"/>
                      </a:lnTo>
                      <a:lnTo>
                        <a:pt x="751931" y="209466"/>
                      </a:lnTo>
                      <a:lnTo>
                        <a:pt x="752636" y="208860"/>
                      </a:lnTo>
                      <a:lnTo>
                        <a:pt x="753192" y="208340"/>
                      </a:lnTo>
                      <a:lnTo>
                        <a:pt x="754131" y="206706"/>
                      </a:lnTo>
                      <a:lnTo>
                        <a:pt x="754243" y="205814"/>
                      </a:lnTo>
                      <a:lnTo>
                        <a:pt x="754280" y="204180"/>
                      </a:lnTo>
                      <a:lnTo>
                        <a:pt x="754008" y="203066"/>
                      </a:lnTo>
                      <a:lnTo>
                        <a:pt x="753662" y="201903"/>
                      </a:lnTo>
                      <a:lnTo>
                        <a:pt x="753513" y="201383"/>
                      </a:lnTo>
                      <a:lnTo>
                        <a:pt x="753130" y="199947"/>
                      </a:lnTo>
                      <a:lnTo>
                        <a:pt x="753093" y="198845"/>
                      </a:lnTo>
                      <a:lnTo>
                        <a:pt x="753167" y="197805"/>
                      </a:lnTo>
                      <a:lnTo>
                        <a:pt x="753340" y="196914"/>
                      </a:lnTo>
                      <a:lnTo>
                        <a:pt x="753624" y="196159"/>
                      </a:lnTo>
                      <a:lnTo>
                        <a:pt x="753934" y="195206"/>
                      </a:lnTo>
                      <a:lnTo>
                        <a:pt x="755318" y="193435"/>
                      </a:lnTo>
                      <a:lnTo>
                        <a:pt x="755986" y="192990"/>
                      </a:lnTo>
                      <a:lnTo>
                        <a:pt x="757346" y="192395"/>
                      </a:lnTo>
                      <a:lnTo>
                        <a:pt x="759002" y="191863"/>
                      </a:lnTo>
                      <a:lnTo>
                        <a:pt x="760881" y="191120"/>
                      </a:lnTo>
                      <a:lnTo>
                        <a:pt x="761450" y="190675"/>
                      </a:lnTo>
                      <a:lnTo>
                        <a:pt x="761845" y="190217"/>
                      </a:lnTo>
                      <a:lnTo>
                        <a:pt x="763082" y="188558"/>
                      </a:lnTo>
                      <a:lnTo>
                        <a:pt x="763749" y="187246"/>
                      </a:lnTo>
                      <a:lnTo>
                        <a:pt x="764280" y="186268"/>
                      </a:lnTo>
                      <a:lnTo>
                        <a:pt x="764367" y="185302"/>
                      </a:lnTo>
                      <a:lnTo>
                        <a:pt x="764429" y="184869"/>
                      </a:lnTo>
                      <a:lnTo>
                        <a:pt x="764515" y="184312"/>
                      </a:lnTo>
                      <a:lnTo>
                        <a:pt x="764751" y="183210"/>
                      </a:lnTo>
                      <a:lnTo>
                        <a:pt x="765270" y="182975"/>
                      </a:lnTo>
                      <a:lnTo>
                        <a:pt x="765875" y="182789"/>
                      </a:lnTo>
                      <a:lnTo>
                        <a:pt x="766382" y="182616"/>
                      </a:lnTo>
                      <a:lnTo>
                        <a:pt x="767260" y="182319"/>
                      </a:lnTo>
                      <a:lnTo>
                        <a:pt x="768187" y="182121"/>
                      </a:lnTo>
                      <a:lnTo>
                        <a:pt x="768916" y="181898"/>
                      </a:lnTo>
                      <a:lnTo>
                        <a:pt x="769745" y="181601"/>
                      </a:lnTo>
                      <a:lnTo>
                        <a:pt x="770449" y="181180"/>
                      </a:lnTo>
                      <a:lnTo>
                        <a:pt x="771005" y="180772"/>
                      </a:lnTo>
                      <a:lnTo>
                        <a:pt x="771426" y="180363"/>
                      </a:lnTo>
                      <a:lnTo>
                        <a:pt x="772229" y="179335"/>
                      </a:lnTo>
                      <a:lnTo>
                        <a:pt x="774170" y="178147"/>
                      </a:lnTo>
                      <a:lnTo>
                        <a:pt x="774454" y="177825"/>
                      </a:lnTo>
                      <a:lnTo>
                        <a:pt x="775159" y="177021"/>
                      </a:lnTo>
                      <a:lnTo>
                        <a:pt x="775851" y="176488"/>
                      </a:lnTo>
                      <a:lnTo>
                        <a:pt x="777001" y="175486"/>
                      </a:lnTo>
                      <a:lnTo>
                        <a:pt x="777681" y="174619"/>
                      </a:lnTo>
                      <a:lnTo>
                        <a:pt x="778299" y="173876"/>
                      </a:lnTo>
                      <a:lnTo>
                        <a:pt x="778794" y="173233"/>
                      </a:lnTo>
                      <a:lnTo>
                        <a:pt x="779424" y="172242"/>
                      </a:lnTo>
                      <a:lnTo>
                        <a:pt x="780042" y="171202"/>
                      </a:lnTo>
                      <a:lnTo>
                        <a:pt x="780710" y="169791"/>
                      </a:lnTo>
                      <a:lnTo>
                        <a:pt x="781278" y="168714"/>
                      </a:lnTo>
                      <a:lnTo>
                        <a:pt x="781760" y="167662"/>
                      </a:lnTo>
                      <a:lnTo>
                        <a:pt x="782403" y="166610"/>
                      </a:lnTo>
                      <a:lnTo>
                        <a:pt x="782823" y="165459"/>
                      </a:lnTo>
                      <a:lnTo>
                        <a:pt x="782638" y="163887"/>
                      </a:lnTo>
                      <a:lnTo>
                        <a:pt x="782255" y="162686"/>
                      </a:lnTo>
                      <a:lnTo>
                        <a:pt x="781822" y="161287"/>
                      </a:lnTo>
                      <a:lnTo>
                        <a:pt x="781439" y="160866"/>
                      </a:lnTo>
                      <a:lnTo>
                        <a:pt x="781278" y="160693"/>
                      </a:lnTo>
                      <a:lnTo>
                        <a:pt x="780932" y="160297"/>
                      </a:lnTo>
                      <a:lnTo>
                        <a:pt x="780574" y="159913"/>
                      </a:lnTo>
                      <a:lnTo>
                        <a:pt x="780067" y="159108"/>
                      </a:lnTo>
                      <a:lnTo>
                        <a:pt x="779745" y="157734"/>
                      </a:lnTo>
                      <a:lnTo>
                        <a:pt x="779263" y="156768"/>
                      </a:lnTo>
                      <a:lnTo>
                        <a:pt x="778942" y="155766"/>
                      </a:lnTo>
                      <a:lnTo>
                        <a:pt x="778361" y="153810"/>
                      </a:lnTo>
                      <a:lnTo>
                        <a:pt x="779029" y="152485"/>
                      </a:lnTo>
                      <a:lnTo>
                        <a:pt x="779943" y="151755"/>
                      </a:lnTo>
                      <a:lnTo>
                        <a:pt x="780932" y="151136"/>
                      </a:lnTo>
                      <a:lnTo>
                        <a:pt x="782329" y="150765"/>
                      </a:lnTo>
                      <a:lnTo>
                        <a:pt x="783763" y="150393"/>
                      </a:lnTo>
                      <a:lnTo>
                        <a:pt x="785160" y="149514"/>
                      </a:lnTo>
                      <a:lnTo>
                        <a:pt x="785642" y="148908"/>
                      </a:lnTo>
                      <a:lnTo>
                        <a:pt x="786161" y="148215"/>
                      </a:lnTo>
                      <a:lnTo>
                        <a:pt x="786458" y="147125"/>
                      </a:lnTo>
                      <a:lnTo>
                        <a:pt x="786644" y="145689"/>
                      </a:lnTo>
                      <a:lnTo>
                        <a:pt x="786779" y="144278"/>
                      </a:lnTo>
                      <a:lnTo>
                        <a:pt x="786668" y="142619"/>
                      </a:lnTo>
                      <a:lnTo>
                        <a:pt x="786569" y="141988"/>
                      </a:lnTo>
                      <a:lnTo>
                        <a:pt x="786470" y="140725"/>
                      </a:lnTo>
                      <a:lnTo>
                        <a:pt x="786372" y="139599"/>
                      </a:lnTo>
                      <a:lnTo>
                        <a:pt x="786507" y="138051"/>
                      </a:lnTo>
                      <a:lnTo>
                        <a:pt x="786507" y="137086"/>
                      </a:lnTo>
                      <a:lnTo>
                        <a:pt x="786285" y="135885"/>
                      </a:lnTo>
                      <a:lnTo>
                        <a:pt x="786347" y="134932"/>
                      </a:lnTo>
                      <a:lnTo>
                        <a:pt x="786495" y="133682"/>
                      </a:lnTo>
                      <a:lnTo>
                        <a:pt x="786507" y="132803"/>
                      </a:lnTo>
                      <a:lnTo>
                        <a:pt x="786841" y="132196"/>
                      </a:lnTo>
                      <a:lnTo>
                        <a:pt x="787892" y="130946"/>
                      </a:lnTo>
                      <a:lnTo>
                        <a:pt x="788350" y="130265"/>
                      </a:lnTo>
                      <a:lnTo>
                        <a:pt x="788362" y="129163"/>
                      </a:lnTo>
                      <a:lnTo>
                        <a:pt x="788164" y="128445"/>
                      </a:lnTo>
                      <a:lnTo>
                        <a:pt x="787756" y="127517"/>
                      </a:lnTo>
                      <a:lnTo>
                        <a:pt x="787237" y="126155"/>
                      </a:lnTo>
                      <a:lnTo>
                        <a:pt x="787138" y="125190"/>
                      </a:lnTo>
                      <a:lnTo>
                        <a:pt x="787088" y="124422"/>
                      </a:lnTo>
                      <a:lnTo>
                        <a:pt x="787002" y="123283"/>
                      </a:lnTo>
                      <a:lnTo>
                        <a:pt x="787286" y="122021"/>
                      </a:lnTo>
                      <a:lnTo>
                        <a:pt x="787917" y="120981"/>
                      </a:lnTo>
                      <a:lnTo>
                        <a:pt x="788609" y="120201"/>
                      </a:lnTo>
                      <a:lnTo>
                        <a:pt x="789215" y="119483"/>
                      </a:lnTo>
                      <a:lnTo>
                        <a:pt x="789573" y="118876"/>
                      </a:lnTo>
                      <a:lnTo>
                        <a:pt x="790253" y="118195"/>
                      </a:lnTo>
                      <a:lnTo>
                        <a:pt x="790760" y="117824"/>
                      </a:lnTo>
                      <a:lnTo>
                        <a:pt x="791230" y="117515"/>
                      </a:lnTo>
                      <a:lnTo>
                        <a:pt x="791860" y="117279"/>
                      </a:lnTo>
                      <a:lnTo>
                        <a:pt x="792256" y="111746"/>
                      </a:lnTo>
                      <a:lnTo>
                        <a:pt x="792812" y="109146"/>
                      </a:lnTo>
                      <a:lnTo>
                        <a:pt x="793393" y="106547"/>
                      </a:lnTo>
                      <a:lnTo>
                        <a:pt x="794036" y="105123"/>
                      </a:lnTo>
                      <a:lnTo>
                        <a:pt x="794592" y="104368"/>
                      </a:lnTo>
                      <a:lnTo>
                        <a:pt x="794938" y="104083"/>
                      </a:lnTo>
                      <a:lnTo>
                        <a:pt x="795322" y="104058"/>
                      </a:lnTo>
                      <a:lnTo>
                        <a:pt x="795519" y="104306"/>
                      </a:lnTo>
                      <a:lnTo>
                        <a:pt x="795606" y="104418"/>
                      </a:lnTo>
                      <a:lnTo>
                        <a:pt x="795754" y="104677"/>
                      </a:lnTo>
                      <a:lnTo>
                        <a:pt x="796150" y="104591"/>
                      </a:lnTo>
                      <a:lnTo>
                        <a:pt x="796533" y="104343"/>
                      </a:lnTo>
                      <a:lnTo>
                        <a:pt x="797337" y="103712"/>
                      </a:lnTo>
                      <a:lnTo>
                        <a:pt x="797757" y="103316"/>
                      </a:lnTo>
                      <a:lnTo>
                        <a:pt x="798548" y="102387"/>
                      </a:lnTo>
                      <a:lnTo>
                        <a:pt x="799438" y="101211"/>
                      </a:lnTo>
                      <a:lnTo>
                        <a:pt x="800019" y="100308"/>
                      </a:lnTo>
                      <a:lnTo>
                        <a:pt x="800551" y="99441"/>
                      </a:lnTo>
                      <a:lnTo>
                        <a:pt x="800909" y="98575"/>
                      </a:lnTo>
                      <a:lnTo>
                        <a:pt x="801317" y="98005"/>
                      </a:lnTo>
                      <a:lnTo>
                        <a:pt x="802084" y="96965"/>
                      </a:lnTo>
                      <a:lnTo>
                        <a:pt x="802615" y="96384"/>
                      </a:lnTo>
                      <a:lnTo>
                        <a:pt x="802825" y="95727"/>
                      </a:lnTo>
                      <a:lnTo>
                        <a:pt x="802912" y="95109"/>
                      </a:lnTo>
                      <a:lnTo>
                        <a:pt x="802887" y="94304"/>
                      </a:lnTo>
                      <a:lnTo>
                        <a:pt x="802862" y="93722"/>
                      </a:lnTo>
                      <a:lnTo>
                        <a:pt x="803060" y="92744"/>
                      </a:lnTo>
                      <a:lnTo>
                        <a:pt x="803246" y="92150"/>
                      </a:lnTo>
                      <a:lnTo>
                        <a:pt x="803134" y="92001"/>
                      </a:lnTo>
                      <a:lnTo>
                        <a:pt x="803382" y="91543"/>
                      </a:lnTo>
                      <a:lnTo>
                        <a:pt x="803814" y="91184"/>
                      </a:lnTo>
                      <a:lnTo>
                        <a:pt x="804334" y="90937"/>
                      </a:lnTo>
                      <a:lnTo>
                        <a:pt x="805471" y="90590"/>
                      </a:lnTo>
                      <a:lnTo>
                        <a:pt x="807016" y="90280"/>
                      </a:lnTo>
                      <a:lnTo>
                        <a:pt x="808042" y="90120"/>
                      </a:lnTo>
                      <a:lnTo>
                        <a:pt x="808685" y="89723"/>
                      </a:lnTo>
                      <a:lnTo>
                        <a:pt x="809377" y="89464"/>
                      </a:lnTo>
                      <a:lnTo>
                        <a:pt x="812950" y="88746"/>
                      </a:lnTo>
                      <a:lnTo>
                        <a:pt x="813889" y="87990"/>
                      </a:lnTo>
                      <a:lnTo>
                        <a:pt x="815138" y="87124"/>
                      </a:lnTo>
                      <a:lnTo>
                        <a:pt x="816015" y="85973"/>
                      </a:lnTo>
                      <a:lnTo>
                        <a:pt x="816238" y="85044"/>
                      </a:lnTo>
                      <a:lnTo>
                        <a:pt x="816028" y="84401"/>
                      </a:lnTo>
                      <a:lnTo>
                        <a:pt x="815274" y="83262"/>
                      </a:lnTo>
                      <a:lnTo>
                        <a:pt x="814396" y="81801"/>
                      </a:lnTo>
                      <a:lnTo>
                        <a:pt x="813803" y="80934"/>
                      </a:lnTo>
                      <a:lnTo>
                        <a:pt x="814495" y="80155"/>
                      </a:lnTo>
                      <a:lnTo>
                        <a:pt x="815978" y="79412"/>
                      </a:lnTo>
                      <a:lnTo>
                        <a:pt x="818043" y="79251"/>
                      </a:lnTo>
                      <a:lnTo>
                        <a:pt x="821010" y="80018"/>
                      </a:lnTo>
                      <a:lnTo>
                        <a:pt x="823631" y="81145"/>
                      </a:lnTo>
                      <a:lnTo>
                        <a:pt x="826412" y="82172"/>
                      </a:lnTo>
                      <a:lnTo>
                        <a:pt x="830430" y="83645"/>
                      </a:lnTo>
                      <a:lnTo>
                        <a:pt x="834114" y="84660"/>
                      </a:lnTo>
                      <a:lnTo>
                        <a:pt x="834707" y="84759"/>
                      </a:lnTo>
                      <a:lnTo>
                        <a:pt x="835053" y="84772"/>
                      </a:lnTo>
                      <a:lnTo>
                        <a:pt x="836722" y="84920"/>
                      </a:lnTo>
                      <a:lnTo>
                        <a:pt x="839330" y="85329"/>
                      </a:lnTo>
                      <a:lnTo>
                        <a:pt x="841234" y="85663"/>
                      </a:lnTo>
                      <a:lnTo>
                        <a:pt x="843719" y="86220"/>
                      </a:lnTo>
                      <a:lnTo>
                        <a:pt x="845833" y="87310"/>
                      </a:lnTo>
                      <a:lnTo>
                        <a:pt x="846636" y="87743"/>
                      </a:lnTo>
                      <a:lnTo>
                        <a:pt x="849665" y="88015"/>
                      </a:lnTo>
                      <a:lnTo>
                        <a:pt x="851717" y="87483"/>
                      </a:lnTo>
                      <a:lnTo>
                        <a:pt x="852286" y="87272"/>
                      </a:lnTo>
                      <a:lnTo>
                        <a:pt x="852582" y="87235"/>
                      </a:lnTo>
                      <a:lnTo>
                        <a:pt x="852941" y="87186"/>
                      </a:lnTo>
                      <a:lnTo>
                        <a:pt x="853782" y="86901"/>
                      </a:lnTo>
                      <a:lnTo>
                        <a:pt x="854869" y="86592"/>
                      </a:lnTo>
                      <a:lnTo>
                        <a:pt x="854968" y="86059"/>
                      </a:lnTo>
                      <a:lnTo>
                        <a:pt x="854659" y="85416"/>
                      </a:lnTo>
                      <a:lnTo>
                        <a:pt x="854449" y="84660"/>
                      </a:lnTo>
                      <a:lnTo>
                        <a:pt x="854721" y="84178"/>
                      </a:lnTo>
                      <a:lnTo>
                        <a:pt x="855364" y="84066"/>
                      </a:lnTo>
                      <a:lnTo>
                        <a:pt x="856217" y="84153"/>
                      </a:lnTo>
                      <a:lnTo>
                        <a:pt x="858170" y="85168"/>
                      </a:lnTo>
                      <a:lnTo>
                        <a:pt x="859517" y="86035"/>
                      </a:lnTo>
                      <a:lnTo>
                        <a:pt x="861557" y="87272"/>
                      </a:lnTo>
                      <a:lnTo>
                        <a:pt x="863251" y="87978"/>
                      </a:lnTo>
                      <a:lnTo>
                        <a:pt x="864672" y="88127"/>
                      </a:lnTo>
                      <a:lnTo>
                        <a:pt x="864771" y="87990"/>
                      </a:lnTo>
                      <a:lnTo>
                        <a:pt x="864994" y="87706"/>
                      </a:lnTo>
                      <a:lnTo>
                        <a:pt x="865031" y="87372"/>
                      </a:lnTo>
                      <a:lnTo>
                        <a:pt x="864994" y="87062"/>
                      </a:lnTo>
                      <a:lnTo>
                        <a:pt x="864623" y="86010"/>
                      </a:lnTo>
                      <a:lnTo>
                        <a:pt x="864054" y="84945"/>
                      </a:lnTo>
                      <a:lnTo>
                        <a:pt x="863795" y="84438"/>
                      </a:lnTo>
                      <a:lnTo>
                        <a:pt x="862966" y="82420"/>
                      </a:lnTo>
                      <a:lnTo>
                        <a:pt x="862076" y="80452"/>
                      </a:lnTo>
                      <a:lnTo>
                        <a:pt x="861891" y="79684"/>
                      </a:lnTo>
                      <a:lnTo>
                        <a:pt x="861978" y="78075"/>
                      </a:lnTo>
                      <a:lnTo>
                        <a:pt x="862027" y="77518"/>
                      </a:lnTo>
                      <a:lnTo>
                        <a:pt x="862250" y="75846"/>
                      </a:lnTo>
                      <a:lnTo>
                        <a:pt x="862348" y="75042"/>
                      </a:lnTo>
                      <a:lnTo>
                        <a:pt x="862398" y="74126"/>
                      </a:lnTo>
                      <a:lnTo>
                        <a:pt x="862484" y="73024"/>
                      </a:lnTo>
                      <a:lnTo>
                        <a:pt x="862645" y="71316"/>
                      </a:lnTo>
                      <a:lnTo>
                        <a:pt x="862719" y="69707"/>
                      </a:lnTo>
                      <a:lnTo>
                        <a:pt x="862794" y="68196"/>
                      </a:lnTo>
                      <a:lnTo>
                        <a:pt x="862843" y="66748"/>
                      </a:lnTo>
                      <a:lnTo>
                        <a:pt x="862966" y="65510"/>
                      </a:lnTo>
                      <a:lnTo>
                        <a:pt x="863090" y="64322"/>
                      </a:lnTo>
                      <a:lnTo>
                        <a:pt x="863078" y="61660"/>
                      </a:lnTo>
                      <a:lnTo>
                        <a:pt x="863004" y="61066"/>
                      </a:lnTo>
                      <a:lnTo>
                        <a:pt x="862645" y="59283"/>
                      </a:lnTo>
                      <a:lnTo>
                        <a:pt x="862373" y="57612"/>
                      </a:lnTo>
                      <a:lnTo>
                        <a:pt x="862670" y="56275"/>
                      </a:lnTo>
                      <a:lnTo>
                        <a:pt x="863004" y="55483"/>
                      </a:lnTo>
                      <a:lnTo>
                        <a:pt x="863300" y="53824"/>
                      </a:lnTo>
                      <a:lnTo>
                        <a:pt x="863411" y="53564"/>
                      </a:lnTo>
                      <a:lnTo>
                        <a:pt x="863547" y="52190"/>
                      </a:lnTo>
                      <a:lnTo>
                        <a:pt x="863325" y="51076"/>
                      </a:lnTo>
                      <a:lnTo>
                        <a:pt x="862694" y="49752"/>
                      </a:lnTo>
                      <a:lnTo>
                        <a:pt x="861990" y="48464"/>
                      </a:lnTo>
                      <a:lnTo>
                        <a:pt x="861285" y="46941"/>
                      </a:lnTo>
                      <a:lnTo>
                        <a:pt x="860853" y="44589"/>
                      </a:lnTo>
                      <a:lnTo>
                        <a:pt x="861075" y="43401"/>
                      </a:lnTo>
                      <a:lnTo>
                        <a:pt x="861434" y="42522"/>
                      </a:lnTo>
                      <a:lnTo>
                        <a:pt x="861730" y="40715"/>
                      </a:lnTo>
                      <a:lnTo>
                        <a:pt x="861953" y="40455"/>
                      </a:lnTo>
                      <a:lnTo>
                        <a:pt x="862311" y="40257"/>
                      </a:lnTo>
                      <a:lnTo>
                        <a:pt x="862707" y="40121"/>
                      </a:lnTo>
                      <a:lnTo>
                        <a:pt x="863585" y="39514"/>
                      </a:lnTo>
                      <a:lnTo>
                        <a:pt x="864610" y="38907"/>
                      </a:lnTo>
                      <a:lnTo>
                        <a:pt x="866242" y="37967"/>
                      </a:lnTo>
                      <a:lnTo>
                        <a:pt x="866848" y="37558"/>
                      </a:lnTo>
                      <a:lnTo>
                        <a:pt x="868035" y="36605"/>
                      </a:lnTo>
                      <a:lnTo>
                        <a:pt x="870173" y="35479"/>
                      </a:lnTo>
                      <a:lnTo>
                        <a:pt x="871892" y="34500"/>
                      </a:lnTo>
                      <a:lnTo>
                        <a:pt x="874166" y="33052"/>
                      </a:lnTo>
                      <a:lnTo>
                        <a:pt x="875390" y="32322"/>
                      </a:lnTo>
                      <a:lnTo>
                        <a:pt x="875947" y="32000"/>
                      </a:lnTo>
                      <a:lnTo>
                        <a:pt x="877306" y="31208"/>
                      </a:lnTo>
                      <a:lnTo>
                        <a:pt x="877516" y="31084"/>
                      </a:lnTo>
                      <a:lnTo>
                        <a:pt x="877751" y="30935"/>
                      </a:lnTo>
                      <a:lnTo>
                        <a:pt x="878765" y="30279"/>
                      </a:lnTo>
                      <a:lnTo>
                        <a:pt x="881114" y="28818"/>
                      </a:lnTo>
                      <a:lnTo>
                        <a:pt x="882919" y="27816"/>
                      </a:lnTo>
                      <a:lnTo>
                        <a:pt x="884081" y="26826"/>
                      </a:lnTo>
                      <a:lnTo>
                        <a:pt x="886046" y="25464"/>
                      </a:lnTo>
                      <a:lnTo>
                        <a:pt x="887171" y="24572"/>
                      </a:lnTo>
                      <a:lnTo>
                        <a:pt x="887802" y="24189"/>
                      </a:lnTo>
                      <a:lnTo>
                        <a:pt x="888135" y="24090"/>
                      </a:lnTo>
                      <a:lnTo>
                        <a:pt x="888865" y="24325"/>
                      </a:lnTo>
                      <a:lnTo>
                        <a:pt x="889767" y="24634"/>
                      </a:lnTo>
                      <a:lnTo>
                        <a:pt x="890596" y="24820"/>
                      </a:lnTo>
                      <a:lnTo>
                        <a:pt x="891263" y="25068"/>
                      </a:lnTo>
                      <a:lnTo>
                        <a:pt x="891510" y="25117"/>
                      </a:lnTo>
                      <a:lnTo>
                        <a:pt x="892808" y="25464"/>
                      </a:lnTo>
                      <a:lnTo>
                        <a:pt x="893365" y="25179"/>
                      </a:lnTo>
                      <a:lnTo>
                        <a:pt x="895095" y="24461"/>
                      </a:lnTo>
                      <a:lnTo>
                        <a:pt x="896628" y="23743"/>
                      </a:lnTo>
                      <a:lnTo>
                        <a:pt x="897543" y="23359"/>
                      </a:lnTo>
                      <a:lnTo>
                        <a:pt x="898495" y="22963"/>
                      </a:lnTo>
                      <a:lnTo>
                        <a:pt x="899953" y="22307"/>
                      </a:lnTo>
                      <a:lnTo>
                        <a:pt x="901041" y="21849"/>
                      </a:lnTo>
                      <a:lnTo>
                        <a:pt x="901561" y="21626"/>
                      </a:lnTo>
                      <a:lnTo>
                        <a:pt x="901684" y="21564"/>
                      </a:lnTo>
                      <a:lnTo>
                        <a:pt x="902451" y="21292"/>
                      </a:lnTo>
                      <a:lnTo>
                        <a:pt x="903032" y="21094"/>
                      </a:lnTo>
                      <a:lnTo>
                        <a:pt x="903526" y="20921"/>
                      </a:lnTo>
                      <a:lnTo>
                        <a:pt x="904503" y="20141"/>
                      </a:lnTo>
                      <a:lnTo>
                        <a:pt x="904565" y="19732"/>
                      </a:lnTo>
                      <a:lnTo>
                        <a:pt x="904589" y="18767"/>
                      </a:lnTo>
                      <a:lnTo>
                        <a:pt x="904527" y="18272"/>
                      </a:lnTo>
                      <a:lnTo>
                        <a:pt x="904527" y="17677"/>
                      </a:lnTo>
                      <a:lnTo>
                        <a:pt x="904552" y="17157"/>
                      </a:lnTo>
                      <a:lnTo>
                        <a:pt x="904602" y="16316"/>
                      </a:lnTo>
                      <a:lnTo>
                        <a:pt x="904923" y="16180"/>
                      </a:lnTo>
                      <a:lnTo>
                        <a:pt x="905269" y="16068"/>
                      </a:lnTo>
                      <a:lnTo>
                        <a:pt x="905590" y="16056"/>
                      </a:lnTo>
                      <a:lnTo>
                        <a:pt x="905714" y="15969"/>
                      </a:lnTo>
                      <a:lnTo>
                        <a:pt x="906061" y="15870"/>
                      </a:lnTo>
                      <a:lnTo>
                        <a:pt x="906468" y="15771"/>
                      </a:lnTo>
                      <a:lnTo>
                        <a:pt x="906938" y="15610"/>
                      </a:lnTo>
                      <a:lnTo>
                        <a:pt x="907346" y="15524"/>
                      </a:lnTo>
                      <a:lnTo>
                        <a:pt x="907779" y="15424"/>
                      </a:lnTo>
                      <a:lnTo>
                        <a:pt x="908261" y="15288"/>
                      </a:lnTo>
                      <a:lnTo>
                        <a:pt x="908941" y="15090"/>
                      </a:lnTo>
                      <a:lnTo>
                        <a:pt x="909460" y="14942"/>
                      </a:lnTo>
                      <a:lnTo>
                        <a:pt x="909880" y="14805"/>
                      </a:lnTo>
                      <a:lnTo>
                        <a:pt x="910251" y="14719"/>
                      </a:lnTo>
                      <a:lnTo>
                        <a:pt x="910894" y="14545"/>
                      </a:lnTo>
                      <a:lnTo>
                        <a:pt x="911314" y="14434"/>
                      </a:lnTo>
                      <a:lnTo>
                        <a:pt x="911660" y="13926"/>
                      </a:lnTo>
                      <a:lnTo>
                        <a:pt x="911660" y="13394"/>
                      </a:lnTo>
                      <a:lnTo>
                        <a:pt x="911722" y="12825"/>
                      </a:lnTo>
                      <a:lnTo>
                        <a:pt x="911710" y="12354"/>
                      </a:lnTo>
                      <a:lnTo>
                        <a:pt x="911747" y="11872"/>
                      </a:lnTo>
                      <a:lnTo>
                        <a:pt x="911796" y="11166"/>
                      </a:lnTo>
                      <a:lnTo>
                        <a:pt x="911846" y="10522"/>
                      </a:lnTo>
                      <a:lnTo>
                        <a:pt x="911871" y="9767"/>
                      </a:lnTo>
                      <a:lnTo>
                        <a:pt x="911871" y="9086"/>
                      </a:lnTo>
                      <a:lnTo>
                        <a:pt x="911871" y="8542"/>
                      </a:lnTo>
                      <a:lnTo>
                        <a:pt x="911883" y="8133"/>
                      </a:lnTo>
                      <a:lnTo>
                        <a:pt x="911858" y="7440"/>
                      </a:lnTo>
                      <a:lnTo>
                        <a:pt x="911846" y="6969"/>
                      </a:lnTo>
                      <a:lnTo>
                        <a:pt x="911648" y="6227"/>
                      </a:lnTo>
                      <a:lnTo>
                        <a:pt x="911636" y="6029"/>
                      </a:lnTo>
                      <a:lnTo>
                        <a:pt x="911685" y="5595"/>
                      </a:lnTo>
                      <a:lnTo>
                        <a:pt x="911611" y="4952"/>
                      </a:lnTo>
                      <a:lnTo>
                        <a:pt x="911599" y="4518"/>
                      </a:lnTo>
                      <a:lnTo>
                        <a:pt x="912056" y="4221"/>
                      </a:lnTo>
                      <a:lnTo>
                        <a:pt x="912452" y="4036"/>
                      </a:lnTo>
                      <a:lnTo>
                        <a:pt x="912946" y="4073"/>
                      </a:lnTo>
                      <a:lnTo>
                        <a:pt x="913477" y="4296"/>
                      </a:lnTo>
                      <a:lnTo>
                        <a:pt x="914009" y="4481"/>
                      </a:lnTo>
                      <a:lnTo>
                        <a:pt x="914516" y="4642"/>
                      </a:lnTo>
                      <a:lnTo>
                        <a:pt x="914899" y="4791"/>
                      </a:lnTo>
                      <a:lnTo>
                        <a:pt x="915332" y="4964"/>
                      </a:lnTo>
                      <a:lnTo>
                        <a:pt x="915962" y="5075"/>
                      </a:lnTo>
                      <a:lnTo>
                        <a:pt x="916704" y="5274"/>
                      </a:lnTo>
                      <a:lnTo>
                        <a:pt x="917236" y="5410"/>
                      </a:lnTo>
                      <a:lnTo>
                        <a:pt x="917879" y="5645"/>
                      </a:lnTo>
                      <a:lnTo>
                        <a:pt x="918224" y="5806"/>
                      </a:lnTo>
                      <a:lnTo>
                        <a:pt x="918732" y="5967"/>
                      </a:lnTo>
                      <a:lnTo>
                        <a:pt x="918966" y="6004"/>
                      </a:lnTo>
                      <a:lnTo>
                        <a:pt x="919226" y="6103"/>
                      </a:lnTo>
                      <a:lnTo>
                        <a:pt x="919572" y="6103"/>
                      </a:lnTo>
                      <a:lnTo>
                        <a:pt x="920153" y="6140"/>
                      </a:lnTo>
                      <a:lnTo>
                        <a:pt x="920586" y="6153"/>
                      </a:lnTo>
                      <a:lnTo>
                        <a:pt x="920994" y="6128"/>
                      </a:lnTo>
                      <a:lnTo>
                        <a:pt x="921797" y="6115"/>
                      </a:lnTo>
                      <a:lnTo>
                        <a:pt x="922465" y="6054"/>
                      </a:lnTo>
                      <a:lnTo>
                        <a:pt x="923231" y="6066"/>
                      </a:lnTo>
                      <a:lnTo>
                        <a:pt x="923676" y="6227"/>
                      </a:lnTo>
                      <a:lnTo>
                        <a:pt x="923948" y="6920"/>
                      </a:lnTo>
                      <a:lnTo>
                        <a:pt x="924504" y="7861"/>
                      </a:lnTo>
                      <a:lnTo>
                        <a:pt x="924888" y="8381"/>
                      </a:lnTo>
                      <a:lnTo>
                        <a:pt x="925061" y="8802"/>
                      </a:lnTo>
                      <a:lnTo>
                        <a:pt x="925345" y="9210"/>
                      </a:lnTo>
                      <a:lnTo>
                        <a:pt x="926692" y="8839"/>
                      </a:lnTo>
                      <a:lnTo>
                        <a:pt x="927978" y="8579"/>
                      </a:lnTo>
                      <a:lnTo>
                        <a:pt x="930030" y="8009"/>
                      </a:lnTo>
                      <a:lnTo>
                        <a:pt x="931897" y="7403"/>
                      </a:lnTo>
                      <a:lnTo>
                        <a:pt x="932416" y="7242"/>
                      </a:lnTo>
                      <a:lnTo>
                        <a:pt x="934122" y="6858"/>
                      </a:lnTo>
                      <a:lnTo>
                        <a:pt x="935531" y="6375"/>
                      </a:lnTo>
                      <a:lnTo>
                        <a:pt x="936211" y="6202"/>
                      </a:lnTo>
                      <a:lnTo>
                        <a:pt x="937448" y="5781"/>
                      </a:lnTo>
                      <a:lnTo>
                        <a:pt x="939809" y="6227"/>
                      </a:lnTo>
                      <a:lnTo>
                        <a:pt x="940983" y="6809"/>
                      </a:lnTo>
                      <a:lnTo>
                        <a:pt x="941428" y="7106"/>
                      </a:lnTo>
                      <a:lnTo>
                        <a:pt x="941947" y="7254"/>
                      </a:lnTo>
                      <a:lnTo>
                        <a:pt x="942615" y="7205"/>
                      </a:lnTo>
                      <a:lnTo>
                        <a:pt x="943010" y="7192"/>
                      </a:lnTo>
                      <a:lnTo>
                        <a:pt x="943517" y="7267"/>
                      </a:lnTo>
                      <a:lnTo>
                        <a:pt x="944135" y="7304"/>
                      </a:lnTo>
                      <a:lnTo>
                        <a:pt x="944741" y="7304"/>
                      </a:lnTo>
                      <a:lnTo>
                        <a:pt x="945409" y="7316"/>
                      </a:lnTo>
                      <a:lnTo>
                        <a:pt x="946311" y="7353"/>
                      </a:lnTo>
                      <a:lnTo>
                        <a:pt x="946769" y="7428"/>
                      </a:lnTo>
                      <a:lnTo>
                        <a:pt x="947300" y="7440"/>
                      </a:lnTo>
                      <a:lnTo>
                        <a:pt x="947770" y="7390"/>
                      </a:lnTo>
                      <a:lnTo>
                        <a:pt x="948128" y="7056"/>
                      </a:lnTo>
                      <a:lnTo>
                        <a:pt x="948375" y="6759"/>
                      </a:lnTo>
                      <a:lnTo>
                        <a:pt x="948771" y="6425"/>
                      </a:lnTo>
                      <a:lnTo>
                        <a:pt x="949068" y="6190"/>
                      </a:lnTo>
                      <a:lnTo>
                        <a:pt x="949414" y="6029"/>
                      </a:lnTo>
                      <a:lnTo>
                        <a:pt x="949847" y="5954"/>
                      </a:lnTo>
                      <a:lnTo>
                        <a:pt x="950217" y="6041"/>
                      </a:lnTo>
                      <a:lnTo>
                        <a:pt x="950588" y="6227"/>
                      </a:lnTo>
                      <a:lnTo>
                        <a:pt x="951033" y="6573"/>
                      </a:lnTo>
                      <a:lnTo>
                        <a:pt x="952183" y="7341"/>
                      </a:lnTo>
                      <a:lnTo>
                        <a:pt x="952529" y="7514"/>
                      </a:lnTo>
                      <a:lnTo>
                        <a:pt x="952863" y="7762"/>
                      </a:lnTo>
                      <a:lnTo>
                        <a:pt x="953209" y="7960"/>
                      </a:lnTo>
                      <a:lnTo>
                        <a:pt x="953629" y="7886"/>
                      </a:lnTo>
                      <a:lnTo>
                        <a:pt x="954185" y="7440"/>
                      </a:lnTo>
                      <a:lnTo>
                        <a:pt x="954729" y="7130"/>
                      </a:lnTo>
                      <a:lnTo>
                        <a:pt x="954965" y="6994"/>
                      </a:lnTo>
                      <a:lnTo>
                        <a:pt x="955175" y="6883"/>
                      </a:lnTo>
                      <a:lnTo>
                        <a:pt x="955162" y="7316"/>
                      </a:lnTo>
                      <a:lnTo>
                        <a:pt x="955038" y="7997"/>
                      </a:lnTo>
                      <a:lnTo>
                        <a:pt x="955051" y="8405"/>
                      </a:lnTo>
                      <a:lnTo>
                        <a:pt x="955138" y="8579"/>
                      </a:lnTo>
                      <a:lnTo>
                        <a:pt x="954940" y="8579"/>
                      </a:lnTo>
                      <a:lnTo>
                        <a:pt x="954903" y="10064"/>
                      </a:lnTo>
                      <a:lnTo>
                        <a:pt x="955570" y="12206"/>
                      </a:lnTo>
                      <a:lnTo>
                        <a:pt x="955496" y="13840"/>
                      </a:lnTo>
                      <a:lnTo>
                        <a:pt x="955323" y="14867"/>
                      </a:lnTo>
                      <a:lnTo>
                        <a:pt x="956411" y="21577"/>
                      </a:lnTo>
                      <a:lnTo>
                        <a:pt x="957907" y="20178"/>
                      </a:lnTo>
                      <a:lnTo>
                        <a:pt x="963581" y="21552"/>
                      </a:lnTo>
                      <a:lnTo>
                        <a:pt x="964965" y="22320"/>
                      </a:lnTo>
                      <a:lnTo>
                        <a:pt x="966609" y="22344"/>
                      </a:lnTo>
                      <a:lnTo>
                        <a:pt x="967128" y="22926"/>
                      </a:lnTo>
                      <a:lnTo>
                        <a:pt x="968303" y="23347"/>
                      </a:lnTo>
                      <a:lnTo>
                        <a:pt x="969589" y="23025"/>
                      </a:lnTo>
                      <a:lnTo>
                        <a:pt x="971109" y="22270"/>
                      </a:lnTo>
                      <a:lnTo>
                        <a:pt x="971282" y="22307"/>
                      </a:lnTo>
                      <a:lnTo>
                        <a:pt x="972123" y="22493"/>
                      </a:lnTo>
                      <a:lnTo>
                        <a:pt x="973718" y="23087"/>
                      </a:lnTo>
                      <a:lnTo>
                        <a:pt x="974496" y="23384"/>
                      </a:lnTo>
                      <a:lnTo>
                        <a:pt x="976400" y="23867"/>
                      </a:lnTo>
                      <a:lnTo>
                        <a:pt x="977476" y="24053"/>
                      </a:lnTo>
                      <a:lnTo>
                        <a:pt x="978156" y="24535"/>
                      </a:lnTo>
                      <a:lnTo>
                        <a:pt x="978774" y="24808"/>
                      </a:lnTo>
                      <a:lnTo>
                        <a:pt x="979577" y="25167"/>
                      </a:lnTo>
                      <a:lnTo>
                        <a:pt x="980133" y="25414"/>
                      </a:lnTo>
                      <a:lnTo>
                        <a:pt x="981568" y="26516"/>
                      </a:lnTo>
                      <a:lnTo>
                        <a:pt x="982074" y="27308"/>
                      </a:lnTo>
                      <a:lnTo>
                        <a:pt x="982606" y="27952"/>
                      </a:lnTo>
                      <a:lnTo>
                        <a:pt x="984522" y="29128"/>
                      </a:lnTo>
                      <a:lnTo>
                        <a:pt x="985647" y="29957"/>
                      </a:lnTo>
                      <a:lnTo>
                        <a:pt x="985733" y="30093"/>
                      </a:lnTo>
                      <a:lnTo>
                        <a:pt x="985870" y="30812"/>
                      </a:lnTo>
                      <a:lnTo>
                        <a:pt x="985771" y="32000"/>
                      </a:lnTo>
                      <a:lnTo>
                        <a:pt x="984806" y="32805"/>
                      </a:lnTo>
                      <a:lnTo>
                        <a:pt x="984027" y="33473"/>
                      </a:lnTo>
                      <a:lnTo>
                        <a:pt x="983335" y="33931"/>
                      </a:lnTo>
                      <a:lnTo>
                        <a:pt x="979886" y="34946"/>
                      </a:lnTo>
                      <a:lnTo>
                        <a:pt x="979157" y="35095"/>
                      </a:lnTo>
                      <a:lnTo>
                        <a:pt x="978390" y="35342"/>
                      </a:lnTo>
                      <a:lnTo>
                        <a:pt x="978885" y="36283"/>
                      </a:lnTo>
                      <a:lnTo>
                        <a:pt x="978737" y="37311"/>
                      </a:lnTo>
                      <a:lnTo>
                        <a:pt x="979009" y="38029"/>
                      </a:lnTo>
                      <a:lnTo>
                        <a:pt x="977945" y="39663"/>
                      </a:lnTo>
                      <a:lnTo>
                        <a:pt x="975807" y="41804"/>
                      </a:lnTo>
                      <a:lnTo>
                        <a:pt x="975015" y="41693"/>
                      </a:lnTo>
                      <a:lnTo>
                        <a:pt x="972469" y="43550"/>
                      </a:lnTo>
                      <a:lnTo>
                        <a:pt x="973087" y="45530"/>
                      </a:lnTo>
                      <a:lnTo>
                        <a:pt x="971802" y="46781"/>
                      </a:lnTo>
                      <a:lnTo>
                        <a:pt x="971876" y="48489"/>
                      </a:lnTo>
                      <a:lnTo>
                        <a:pt x="972902" y="49182"/>
                      </a:lnTo>
                      <a:lnTo>
                        <a:pt x="974076" y="49034"/>
                      </a:lnTo>
                      <a:lnTo>
                        <a:pt x="974422" y="48996"/>
                      </a:lnTo>
                      <a:lnTo>
                        <a:pt x="975287" y="49083"/>
                      </a:lnTo>
                      <a:lnTo>
                        <a:pt x="976858" y="49306"/>
                      </a:lnTo>
                      <a:lnTo>
                        <a:pt x="978860" y="48489"/>
                      </a:lnTo>
                      <a:lnTo>
                        <a:pt x="980084" y="47437"/>
                      </a:lnTo>
                      <a:lnTo>
                        <a:pt x="981394" y="49851"/>
                      </a:lnTo>
                      <a:lnTo>
                        <a:pt x="982730" y="50779"/>
                      </a:lnTo>
                      <a:lnTo>
                        <a:pt x="982198" y="52475"/>
                      </a:lnTo>
                      <a:lnTo>
                        <a:pt x="982915" y="53676"/>
                      </a:lnTo>
                      <a:lnTo>
                        <a:pt x="983150" y="55223"/>
                      </a:lnTo>
                      <a:lnTo>
                        <a:pt x="986586" y="52834"/>
                      </a:lnTo>
                      <a:lnTo>
                        <a:pt x="988379" y="53725"/>
                      </a:lnTo>
                      <a:lnTo>
                        <a:pt x="989739" y="53391"/>
                      </a:lnTo>
                      <a:lnTo>
                        <a:pt x="990765" y="52846"/>
                      </a:lnTo>
                      <a:lnTo>
                        <a:pt x="991976" y="52252"/>
                      </a:lnTo>
                      <a:lnTo>
                        <a:pt x="993027" y="52066"/>
                      </a:lnTo>
                      <a:lnTo>
                        <a:pt x="995487" y="51225"/>
                      </a:lnTo>
                      <a:lnTo>
                        <a:pt x="995907" y="50556"/>
                      </a:lnTo>
                      <a:lnTo>
                        <a:pt x="997601" y="50470"/>
                      </a:lnTo>
                      <a:lnTo>
                        <a:pt x="997712" y="50408"/>
                      </a:lnTo>
                      <a:lnTo>
                        <a:pt x="999332" y="49120"/>
                      </a:lnTo>
                      <a:lnTo>
                        <a:pt x="999665" y="48848"/>
                      </a:lnTo>
                      <a:lnTo>
                        <a:pt x="1001680" y="47325"/>
                      </a:lnTo>
                      <a:lnTo>
                        <a:pt x="1002311" y="46706"/>
                      </a:lnTo>
                      <a:lnTo>
                        <a:pt x="1002459" y="44379"/>
                      </a:lnTo>
                      <a:lnTo>
                        <a:pt x="1002224" y="43401"/>
                      </a:lnTo>
                      <a:lnTo>
                        <a:pt x="1001730" y="42411"/>
                      </a:lnTo>
                      <a:lnTo>
                        <a:pt x="1001854" y="41804"/>
                      </a:lnTo>
                      <a:lnTo>
                        <a:pt x="1002076" y="40665"/>
                      </a:lnTo>
                      <a:lnTo>
                        <a:pt x="1000964" y="39762"/>
                      </a:lnTo>
                      <a:lnTo>
                        <a:pt x="1001198" y="38685"/>
                      </a:lnTo>
                      <a:lnTo>
                        <a:pt x="1002422" y="38858"/>
                      </a:lnTo>
                      <a:lnTo>
                        <a:pt x="1003547" y="39019"/>
                      </a:lnTo>
                      <a:lnTo>
                        <a:pt x="1004314" y="38821"/>
                      </a:lnTo>
                      <a:lnTo>
                        <a:pt x="1005253" y="38759"/>
                      </a:lnTo>
                      <a:lnTo>
                        <a:pt x="1008875" y="38511"/>
                      </a:lnTo>
                      <a:lnTo>
                        <a:pt x="1009889" y="38474"/>
                      </a:lnTo>
                      <a:lnTo>
                        <a:pt x="1010247" y="37719"/>
                      </a:lnTo>
                      <a:lnTo>
                        <a:pt x="1009778" y="37075"/>
                      </a:lnTo>
                      <a:lnTo>
                        <a:pt x="1008925" y="36568"/>
                      </a:lnTo>
                      <a:lnTo>
                        <a:pt x="1007787" y="35986"/>
                      </a:lnTo>
                      <a:lnTo>
                        <a:pt x="1006996" y="35627"/>
                      </a:lnTo>
                      <a:lnTo>
                        <a:pt x="1006502" y="34983"/>
                      </a:lnTo>
                      <a:lnTo>
                        <a:pt x="1006749" y="33869"/>
                      </a:lnTo>
                      <a:lnTo>
                        <a:pt x="1007367" y="33275"/>
                      </a:lnTo>
                      <a:lnTo>
                        <a:pt x="1008195" y="32594"/>
                      </a:lnTo>
                      <a:lnTo>
                        <a:pt x="1009444" y="31455"/>
                      </a:lnTo>
                      <a:lnTo>
                        <a:pt x="1010062" y="30750"/>
                      </a:lnTo>
                      <a:lnTo>
                        <a:pt x="1010841" y="30007"/>
                      </a:lnTo>
                      <a:lnTo>
                        <a:pt x="1012497" y="28769"/>
                      </a:lnTo>
                      <a:lnTo>
                        <a:pt x="1012670" y="27791"/>
                      </a:lnTo>
                      <a:lnTo>
                        <a:pt x="1013437" y="27989"/>
                      </a:lnTo>
                      <a:lnTo>
                        <a:pt x="1014351" y="27407"/>
                      </a:lnTo>
                      <a:lnTo>
                        <a:pt x="1016404" y="24672"/>
                      </a:lnTo>
                      <a:lnTo>
                        <a:pt x="1017120" y="23842"/>
                      </a:lnTo>
                      <a:lnTo>
                        <a:pt x="1018110" y="22208"/>
                      </a:lnTo>
                      <a:lnTo>
                        <a:pt x="1018987" y="22703"/>
                      </a:lnTo>
                      <a:lnTo>
                        <a:pt x="1019988" y="23619"/>
                      </a:lnTo>
                      <a:lnTo>
                        <a:pt x="1019988" y="23619"/>
                      </a:lnTo>
                      <a:lnTo>
                        <a:pt x="1021015" y="24115"/>
                      </a:lnTo>
                      <a:lnTo>
                        <a:pt x="1021966" y="24783"/>
                      </a:lnTo>
                      <a:lnTo>
                        <a:pt x="1022906" y="25711"/>
                      </a:lnTo>
                      <a:lnTo>
                        <a:pt x="1023685" y="26095"/>
                      </a:lnTo>
                      <a:lnTo>
                        <a:pt x="1024043" y="26281"/>
                      </a:lnTo>
                      <a:lnTo>
                        <a:pt x="1024476" y="26974"/>
                      </a:lnTo>
                      <a:lnTo>
                        <a:pt x="1025144" y="29797"/>
                      </a:lnTo>
                      <a:lnTo>
                        <a:pt x="1025527" y="31381"/>
                      </a:lnTo>
                      <a:lnTo>
                        <a:pt x="1026083" y="32396"/>
                      </a:lnTo>
                      <a:lnTo>
                        <a:pt x="1026021" y="33708"/>
                      </a:lnTo>
                      <a:lnTo>
                        <a:pt x="1025230" y="34748"/>
                      </a:lnTo>
                      <a:lnTo>
                        <a:pt x="1024439" y="35318"/>
                      </a:lnTo>
                      <a:lnTo>
                        <a:pt x="1023203" y="35540"/>
                      </a:lnTo>
                      <a:lnTo>
                        <a:pt x="1022362" y="35491"/>
                      </a:lnTo>
                      <a:lnTo>
                        <a:pt x="1020434" y="35392"/>
                      </a:lnTo>
                      <a:lnTo>
                        <a:pt x="1022535" y="39526"/>
                      </a:lnTo>
                      <a:lnTo>
                        <a:pt x="1023376" y="39811"/>
                      </a:lnTo>
                      <a:lnTo>
                        <a:pt x="1024204" y="40232"/>
                      </a:lnTo>
                      <a:lnTo>
                        <a:pt x="1024995" y="40876"/>
                      </a:lnTo>
                      <a:lnTo>
                        <a:pt x="1025997" y="41309"/>
                      </a:lnTo>
                      <a:lnTo>
                        <a:pt x="1026207" y="42844"/>
                      </a:lnTo>
                      <a:lnTo>
                        <a:pt x="1026726" y="43525"/>
                      </a:lnTo>
                      <a:lnTo>
                        <a:pt x="1027270" y="44243"/>
                      </a:lnTo>
                      <a:lnTo>
                        <a:pt x="1027554" y="45085"/>
                      </a:lnTo>
                      <a:lnTo>
                        <a:pt x="1030150" y="45840"/>
                      </a:lnTo>
                      <a:lnTo>
                        <a:pt x="1030966" y="45716"/>
                      </a:lnTo>
                      <a:lnTo>
                        <a:pt x="1031399" y="45134"/>
                      </a:lnTo>
                      <a:lnTo>
                        <a:pt x="1031881" y="44503"/>
                      </a:lnTo>
                      <a:lnTo>
                        <a:pt x="1034279" y="44676"/>
                      </a:lnTo>
                      <a:lnTo>
                        <a:pt x="1038037" y="44936"/>
                      </a:lnTo>
                      <a:lnTo>
                        <a:pt x="1038952" y="44998"/>
                      </a:lnTo>
                      <a:lnTo>
                        <a:pt x="1039113" y="47003"/>
                      </a:lnTo>
                      <a:lnTo>
                        <a:pt x="1039261" y="47870"/>
                      </a:lnTo>
                      <a:lnTo>
                        <a:pt x="1039261" y="47870"/>
                      </a:lnTo>
                      <a:lnTo>
                        <a:pt x="1038915" y="49244"/>
                      </a:lnTo>
                      <a:lnTo>
                        <a:pt x="1038754" y="50012"/>
                      </a:lnTo>
                      <a:lnTo>
                        <a:pt x="1038631" y="51002"/>
                      </a:lnTo>
                      <a:lnTo>
                        <a:pt x="1038544" y="52871"/>
                      </a:lnTo>
                      <a:lnTo>
                        <a:pt x="1038618" y="53403"/>
                      </a:lnTo>
                      <a:lnTo>
                        <a:pt x="1038556" y="53849"/>
                      </a:lnTo>
                      <a:lnTo>
                        <a:pt x="1038606" y="54777"/>
                      </a:lnTo>
                      <a:lnTo>
                        <a:pt x="1039113" y="56560"/>
                      </a:lnTo>
                      <a:lnTo>
                        <a:pt x="1039706" y="57167"/>
                      </a:lnTo>
                      <a:lnTo>
                        <a:pt x="1039966" y="59432"/>
                      </a:lnTo>
                      <a:lnTo>
                        <a:pt x="1039644" y="60583"/>
                      </a:lnTo>
                      <a:lnTo>
                        <a:pt x="1038668" y="61289"/>
                      </a:lnTo>
                      <a:lnTo>
                        <a:pt x="1038631" y="60249"/>
                      </a:lnTo>
                      <a:lnTo>
                        <a:pt x="1037889" y="59246"/>
                      </a:lnTo>
                      <a:lnTo>
                        <a:pt x="1036665" y="59457"/>
                      </a:lnTo>
                      <a:lnTo>
                        <a:pt x="1035466" y="59642"/>
                      </a:lnTo>
                      <a:lnTo>
                        <a:pt x="1034588" y="59692"/>
                      </a:lnTo>
                      <a:lnTo>
                        <a:pt x="1034724" y="62131"/>
                      </a:lnTo>
                      <a:lnTo>
                        <a:pt x="1035256" y="63059"/>
                      </a:lnTo>
                      <a:lnTo>
                        <a:pt x="1035515" y="64235"/>
                      </a:lnTo>
                      <a:lnTo>
                        <a:pt x="1035750" y="64990"/>
                      </a:lnTo>
                      <a:lnTo>
                        <a:pt x="1035874" y="65312"/>
                      </a:lnTo>
                      <a:lnTo>
                        <a:pt x="1035948" y="65510"/>
                      </a:lnTo>
                      <a:lnTo>
                        <a:pt x="1037518" y="65980"/>
                      </a:lnTo>
                      <a:lnTo>
                        <a:pt x="1038371" y="66005"/>
                      </a:lnTo>
                      <a:lnTo>
                        <a:pt x="1039088" y="66117"/>
                      </a:lnTo>
                      <a:lnTo>
                        <a:pt x="1041808" y="63579"/>
                      </a:lnTo>
                      <a:lnTo>
                        <a:pt x="1043143" y="63480"/>
                      </a:lnTo>
                      <a:lnTo>
                        <a:pt x="1043996" y="64099"/>
                      </a:lnTo>
                      <a:lnTo>
                        <a:pt x="1043959" y="65956"/>
                      </a:lnTo>
                      <a:lnTo>
                        <a:pt x="1044305" y="66550"/>
                      </a:lnTo>
                      <a:lnTo>
                        <a:pt x="1045207" y="66760"/>
                      </a:lnTo>
                      <a:lnTo>
                        <a:pt x="1046295" y="66847"/>
                      </a:lnTo>
                      <a:lnTo>
                        <a:pt x="1046913" y="66537"/>
                      </a:lnTo>
                      <a:lnTo>
                        <a:pt x="1050523" y="66080"/>
                      </a:lnTo>
                      <a:lnTo>
                        <a:pt x="1050325" y="67206"/>
                      </a:lnTo>
                      <a:lnTo>
                        <a:pt x="1050016" y="68989"/>
                      </a:lnTo>
                      <a:lnTo>
                        <a:pt x="1049868" y="69868"/>
                      </a:lnTo>
                      <a:lnTo>
                        <a:pt x="1049274" y="70759"/>
                      </a:lnTo>
                      <a:lnTo>
                        <a:pt x="1048866" y="71811"/>
                      </a:lnTo>
                      <a:lnTo>
                        <a:pt x="1047976" y="73136"/>
                      </a:lnTo>
                      <a:lnTo>
                        <a:pt x="1047296" y="73940"/>
                      </a:lnTo>
                      <a:lnTo>
                        <a:pt x="1046740" y="74671"/>
                      </a:lnTo>
                      <a:lnTo>
                        <a:pt x="1046122" y="75525"/>
                      </a:lnTo>
                      <a:lnTo>
                        <a:pt x="1045652" y="75983"/>
                      </a:lnTo>
                      <a:lnTo>
                        <a:pt x="1044762" y="75908"/>
                      </a:lnTo>
                      <a:lnTo>
                        <a:pt x="1043192" y="74906"/>
                      </a:lnTo>
                      <a:lnTo>
                        <a:pt x="1042685" y="74473"/>
                      </a:lnTo>
                      <a:lnTo>
                        <a:pt x="1041622" y="74014"/>
                      </a:lnTo>
                      <a:lnTo>
                        <a:pt x="1041004" y="74807"/>
                      </a:lnTo>
                      <a:lnTo>
                        <a:pt x="1040621" y="75401"/>
                      </a:lnTo>
                      <a:lnTo>
                        <a:pt x="1039904" y="76131"/>
                      </a:lnTo>
                      <a:lnTo>
                        <a:pt x="1039051" y="77134"/>
                      </a:lnTo>
                      <a:lnTo>
                        <a:pt x="1038198" y="78100"/>
                      </a:lnTo>
                      <a:lnTo>
                        <a:pt x="1037778" y="78929"/>
                      </a:lnTo>
                      <a:lnTo>
                        <a:pt x="1037332" y="79944"/>
                      </a:lnTo>
                      <a:lnTo>
                        <a:pt x="1037110" y="80872"/>
                      </a:lnTo>
                      <a:lnTo>
                        <a:pt x="1035849" y="82172"/>
                      </a:lnTo>
                      <a:lnTo>
                        <a:pt x="1035676" y="82432"/>
                      </a:lnTo>
                      <a:lnTo>
                        <a:pt x="1037357" y="85156"/>
                      </a:lnTo>
                      <a:lnTo>
                        <a:pt x="1037963" y="87582"/>
                      </a:lnTo>
                      <a:lnTo>
                        <a:pt x="1038791" y="87854"/>
                      </a:lnTo>
                      <a:lnTo>
                        <a:pt x="1039743" y="87632"/>
                      </a:lnTo>
                      <a:lnTo>
                        <a:pt x="1040571" y="87384"/>
                      </a:lnTo>
                      <a:lnTo>
                        <a:pt x="1041548" y="87025"/>
                      </a:lnTo>
                      <a:lnTo>
                        <a:pt x="1042388" y="87136"/>
                      </a:lnTo>
                      <a:lnTo>
                        <a:pt x="1042574" y="87842"/>
                      </a:lnTo>
                      <a:lnTo>
                        <a:pt x="1043192" y="87978"/>
                      </a:lnTo>
                      <a:lnTo>
                        <a:pt x="1044428" y="87223"/>
                      </a:lnTo>
                      <a:lnTo>
                        <a:pt x="1044861" y="86468"/>
                      </a:lnTo>
                      <a:lnTo>
                        <a:pt x="1044663" y="85515"/>
                      </a:lnTo>
                      <a:lnTo>
                        <a:pt x="1045665" y="85490"/>
                      </a:lnTo>
                      <a:lnTo>
                        <a:pt x="1046307" y="85205"/>
                      </a:lnTo>
                      <a:lnTo>
                        <a:pt x="1047667" y="85366"/>
                      </a:lnTo>
                      <a:lnTo>
                        <a:pt x="1048495" y="86059"/>
                      </a:lnTo>
                      <a:lnTo>
                        <a:pt x="1049249" y="88003"/>
                      </a:lnTo>
                      <a:lnTo>
                        <a:pt x="1050189" y="88448"/>
                      </a:lnTo>
                      <a:lnTo>
                        <a:pt x="1051722" y="88176"/>
                      </a:lnTo>
                      <a:lnTo>
                        <a:pt x="1053143" y="87347"/>
                      </a:lnTo>
                      <a:lnTo>
                        <a:pt x="1055517" y="86505"/>
                      </a:lnTo>
                      <a:lnTo>
                        <a:pt x="1055814" y="87372"/>
                      </a:lnTo>
                      <a:lnTo>
                        <a:pt x="1055430" y="88052"/>
                      </a:lnTo>
                      <a:lnTo>
                        <a:pt x="1055393" y="88102"/>
                      </a:lnTo>
                      <a:lnTo>
                        <a:pt x="1054800" y="88845"/>
                      </a:lnTo>
                      <a:lnTo>
                        <a:pt x="1053799" y="89228"/>
                      </a:lnTo>
                      <a:lnTo>
                        <a:pt x="1053156" y="89575"/>
                      </a:lnTo>
                      <a:lnTo>
                        <a:pt x="1054911" y="91172"/>
                      </a:lnTo>
                      <a:lnTo>
                        <a:pt x="1055517" y="91729"/>
                      </a:lnTo>
                      <a:lnTo>
                        <a:pt x="1056568" y="92001"/>
                      </a:lnTo>
                      <a:lnTo>
                        <a:pt x="1062402" y="92930"/>
                      </a:lnTo>
                      <a:lnTo>
                        <a:pt x="1063231" y="92831"/>
                      </a:lnTo>
                      <a:lnTo>
                        <a:pt x="1063837" y="93289"/>
                      </a:lnTo>
                      <a:lnTo>
                        <a:pt x="1065011" y="93437"/>
                      </a:lnTo>
                      <a:lnTo>
                        <a:pt x="1065914" y="93672"/>
                      </a:lnTo>
                      <a:lnTo>
                        <a:pt x="1066569" y="96569"/>
                      </a:lnTo>
                      <a:lnTo>
                        <a:pt x="1064937" y="97485"/>
                      </a:lnTo>
                      <a:lnTo>
                        <a:pt x="1063713" y="99243"/>
                      </a:lnTo>
                      <a:lnTo>
                        <a:pt x="1063527" y="99342"/>
                      </a:lnTo>
                      <a:lnTo>
                        <a:pt x="1063255" y="99454"/>
                      </a:lnTo>
                      <a:lnTo>
                        <a:pt x="1062848" y="99565"/>
                      </a:lnTo>
                      <a:lnTo>
                        <a:pt x="1062551" y="99602"/>
                      </a:lnTo>
                      <a:lnTo>
                        <a:pt x="1062329" y="99639"/>
                      </a:lnTo>
                      <a:lnTo>
                        <a:pt x="1061958" y="99639"/>
                      </a:lnTo>
                      <a:lnTo>
                        <a:pt x="1061649" y="99627"/>
                      </a:lnTo>
                      <a:lnTo>
                        <a:pt x="1061191" y="99627"/>
                      </a:lnTo>
                      <a:lnTo>
                        <a:pt x="1060907" y="99651"/>
                      </a:lnTo>
                      <a:lnTo>
                        <a:pt x="1060548" y="99627"/>
                      </a:lnTo>
                      <a:lnTo>
                        <a:pt x="1060190" y="99689"/>
                      </a:lnTo>
                      <a:lnTo>
                        <a:pt x="1059646" y="99788"/>
                      </a:lnTo>
                      <a:lnTo>
                        <a:pt x="1059275" y="99949"/>
                      </a:lnTo>
                      <a:lnTo>
                        <a:pt x="1058941" y="100060"/>
                      </a:lnTo>
                      <a:lnTo>
                        <a:pt x="1058583" y="100258"/>
                      </a:lnTo>
                      <a:lnTo>
                        <a:pt x="1058224" y="100617"/>
                      </a:lnTo>
                      <a:lnTo>
                        <a:pt x="1058014" y="101001"/>
                      </a:lnTo>
                      <a:lnTo>
                        <a:pt x="1057890" y="101335"/>
                      </a:lnTo>
                      <a:lnTo>
                        <a:pt x="1057890" y="101335"/>
                      </a:lnTo>
                      <a:lnTo>
                        <a:pt x="1057866" y="101545"/>
                      </a:lnTo>
                      <a:lnTo>
                        <a:pt x="1057792" y="101843"/>
                      </a:lnTo>
                      <a:lnTo>
                        <a:pt x="1057792" y="101843"/>
                      </a:lnTo>
                      <a:lnTo>
                        <a:pt x="1057680" y="101991"/>
                      </a:lnTo>
                      <a:lnTo>
                        <a:pt x="1057433" y="102078"/>
                      </a:lnTo>
                      <a:lnTo>
                        <a:pt x="1056790" y="102239"/>
                      </a:lnTo>
                      <a:lnTo>
                        <a:pt x="1056160" y="102375"/>
                      </a:lnTo>
                      <a:lnTo>
                        <a:pt x="1055789" y="102449"/>
                      </a:lnTo>
                      <a:lnTo>
                        <a:pt x="1055059" y="102672"/>
                      </a:lnTo>
                      <a:lnTo>
                        <a:pt x="1054318" y="102783"/>
                      </a:lnTo>
                      <a:lnTo>
                        <a:pt x="1053737" y="102808"/>
                      </a:lnTo>
                      <a:lnTo>
                        <a:pt x="1053391" y="102771"/>
                      </a:lnTo>
                      <a:lnTo>
                        <a:pt x="1052773" y="102709"/>
                      </a:lnTo>
                      <a:lnTo>
                        <a:pt x="1052093" y="102610"/>
                      </a:lnTo>
                      <a:lnTo>
                        <a:pt x="1051561" y="102561"/>
                      </a:lnTo>
                      <a:lnTo>
                        <a:pt x="1051277" y="102585"/>
                      </a:lnTo>
                      <a:lnTo>
                        <a:pt x="1050770" y="102697"/>
                      </a:lnTo>
                      <a:lnTo>
                        <a:pt x="1050028" y="102994"/>
                      </a:lnTo>
                      <a:lnTo>
                        <a:pt x="1049274" y="103130"/>
                      </a:lnTo>
                      <a:lnTo>
                        <a:pt x="1048916" y="103180"/>
                      </a:lnTo>
                      <a:lnTo>
                        <a:pt x="1048446" y="103081"/>
                      </a:lnTo>
                      <a:lnTo>
                        <a:pt x="1047865" y="102969"/>
                      </a:lnTo>
                      <a:lnTo>
                        <a:pt x="1047024" y="102697"/>
                      </a:lnTo>
                      <a:lnTo>
                        <a:pt x="1046418" y="102511"/>
                      </a:lnTo>
                      <a:lnTo>
                        <a:pt x="1046122" y="102474"/>
                      </a:lnTo>
                      <a:lnTo>
                        <a:pt x="1045714" y="102524"/>
                      </a:lnTo>
                      <a:lnTo>
                        <a:pt x="1044960" y="102684"/>
                      </a:lnTo>
                      <a:lnTo>
                        <a:pt x="1044255" y="102994"/>
                      </a:lnTo>
                      <a:lnTo>
                        <a:pt x="1043724" y="103390"/>
                      </a:lnTo>
                      <a:lnTo>
                        <a:pt x="1042908" y="104096"/>
                      </a:lnTo>
                      <a:lnTo>
                        <a:pt x="1042364" y="104764"/>
                      </a:lnTo>
                      <a:lnTo>
                        <a:pt x="1042153" y="105210"/>
                      </a:lnTo>
                      <a:lnTo>
                        <a:pt x="1041943" y="105680"/>
                      </a:lnTo>
                      <a:lnTo>
                        <a:pt x="1041943" y="105680"/>
                      </a:lnTo>
                      <a:lnTo>
                        <a:pt x="1041771" y="106361"/>
                      </a:lnTo>
                      <a:lnTo>
                        <a:pt x="1041684" y="106906"/>
                      </a:lnTo>
                      <a:lnTo>
                        <a:pt x="1041634" y="107166"/>
                      </a:lnTo>
                      <a:lnTo>
                        <a:pt x="1041634" y="107166"/>
                      </a:lnTo>
                      <a:lnTo>
                        <a:pt x="1041461" y="107314"/>
                      </a:lnTo>
                      <a:lnTo>
                        <a:pt x="1040893" y="107488"/>
                      </a:lnTo>
                      <a:lnTo>
                        <a:pt x="1040448" y="107574"/>
                      </a:lnTo>
                      <a:lnTo>
                        <a:pt x="1039916" y="107760"/>
                      </a:lnTo>
                      <a:lnTo>
                        <a:pt x="1039384" y="107945"/>
                      </a:lnTo>
                      <a:lnTo>
                        <a:pt x="1038705" y="108106"/>
                      </a:lnTo>
                      <a:lnTo>
                        <a:pt x="1037654" y="108329"/>
                      </a:lnTo>
                      <a:lnTo>
                        <a:pt x="1036418" y="108453"/>
                      </a:lnTo>
                      <a:lnTo>
                        <a:pt x="1035441" y="108577"/>
                      </a:lnTo>
                      <a:lnTo>
                        <a:pt x="1034737" y="108663"/>
                      </a:lnTo>
                      <a:lnTo>
                        <a:pt x="1034081" y="108750"/>
                      </a:lnTo>
                      <a:lnTo>
                        <a:pt x="1033673" y="108800"/>
                      </a:lnTo>
                      <a:lnTo>
                        <a:pt x="1033377" y="108849"/>
                      </a:lnTo>
                      <a:lnTo>
                        <a:pt x="1033377" y="108862"/>
                      </a:lnTo>
                      <a:lnTo>
                        <a:pt x="1033686" y="109282"/>
                      </a:lnTo>
                      <a:lnTo>
                        <a:pt x="1034131" y="109951"/>
                      </a:lnTo>
                      <a:lnTo>
                        <a:pt x="1034675" y="110731"/>
                      </a:lnTo>
                      <a:lnTo>
                        <a:pt x="1035107" y="111436"/>
                      </a:lnTo>
                      <a:lnTo>
                        <a:pt x="1035614" y="112179"/>
                      </a:lnTo>
                      <a:lnTo>
                        <a:pt x="1035985" y="112699"/>
                      </a:lnTo>
                      <a:lnTo>
                        <a:pt x="1037926" y="115583"/>
                      </a:lnTo>
                      <a:lnTo>
                        <a:pt x="1038779" y="116821"/>
                      </a:lnTo>
                      <a:lnTo>
                        <a:pt x="1040200" y="119049"/>
                      </a:lnTo>
                      <a:lnTo>
                        <a:pt x="1041771" y="121389"/>
                      </a:lnTo>
                      <a:lnTo>
                        <a:pt x="1044181" y="124967"/>
                      </a:lnTo>
                      <a:lnTo>
                        <a:pt x="1045133" y="126390"/>
                      </a:lnTo>
                      <a:lnTo>
                        <a:pt x="1047778" y="130290"/>
                      </a:lnTo>
                      <a:lnTo>
                        <a:pt x="1048619" y="131540"/>
                      </a:lnTo>
                      <a:lnTo>
                        <a:pt x="1051277" y="135476"/>
                      </a:lnTo>
                      <a:lnTo>
                        <a:pt x="1051957" y="136479"/>
                      </a:lnTo>
                      <a:lnTo>
                        <a:pt x="1053514" y="138807"/>
                      </a:lnTo>
                      <a:lnTo>
                        <a:pt x="1053774" y="139203"/>
                      </a:lnTo>
                      <a:lnTo>
                        <a:pt x="1055134" y="141208"/>
                      </a:lnTo>
                      <a:lnTo>
                        <a:pt x="1057717" y="145058"/>
                      </a:lnTo>
                      <a:lnTo>
                        <a:pt x="1058385" y="146110"/>
                      </a:lnTo>
                      <a:lnTo>
                        <a:pt x="1058509" y="146308"/>
                      </a:lnTo>
                      <a:lnTo>
                        <a:pt x="1061228" y="150331"/>
                      </a:lnTo>
                      <a:lnTo>
                        <a:pt x="1062020" y="151569"/>
                      </a:lnTo>
                      <a:lnTo>
                        <a:pt x="1062946" y="152931"/>
                      </a:lnTo>
                      <a:lnTo>
                        <a:pt x="1063058" y="153080"/>
                      </a:lnTo>
                      <a:lnTo>
                        <a:pt x="1063911" y="152522"/>
                      </a:lnTo>
                      <a:lnTo>
                        <a:pt x="1064863" y="151928"/>
                      </a:lnTo>
                      <a:lnTo>
                        <a:pt x="1065172" y="151817"/>
                      </a:lnTo>
                      <a:lnTo>
                        <a:pt x="1065975" y="151247"/>
                      </a:lnTo>
                      <a:lnTo>
                        <a:pt x="1067360" y="150393"/>
                      </a:lnTo>
                      <a:lnTo>
                        <a:pt x="1068720" y="149564"/>
                      </a:lnTo>
                      <a:lnTo>
                        <a:pt x="1070005" y="148759"/>
                      </a:lnTo>
                      <a:lnTo>
                        <a:pt x="1071279" y="147992"/>
                      </a:lnTo>
                      <a:lnTo>
                        <a:pt x="1072663" y="147150"/>
                      </a:lnTo>
                      <a:lnTo>
                        <a:pt x="1074382" y="146098"/>
                      </a:lnTo>
                      <a:lnTo>
                        <a:pt x="1075828" y="145219"/>
                      </a:lnTo>
                      <a:lnTo>
                        <a:pt x="1077806" y="144031"/>
                      </a:lnTo>
                      <a:lnTo>
                        <a:pt x="1080142" y="142582"/>
                      </a:lnTo>
                      <a:lnTo>
                        <a:pt x="1083369" y="140639"/>
                      </a:lnTo>
                      <a:lnTo>
                        <a:pt x="1084222" y="140119"/>
                      </a:lnTo>
                      <a:lnTo>
                        <a:pt x="1084333" y="140044"/>
                      </a:lnTo>
                      <a:lnTo>
                        <a:pt x="1084333" y="140044"/>
                      </a:lnTo>
                      <a:lnTo>
                        <a:pt x="1083492" y="138844"/>
                      </a:lnTo>
                      <a:lnTo>
                        <a:pt x="1083010" y="138027"/>
                      </a:lnTo>
                      <a:lnTo>
                        <a:pt x="1082429" y="137172"/>
                      </a:lnTo>
                      <a:lnTo>
                        <a:pt x="1081774" y="136355"/>
                      </a:lnTo>
                      <a:lnTo>
                        <a:pt x="1081267" y="135873"/>
                      </a:lnTo>
                      <a:lnTo>
                        <a:pt x="1080933" y="135588"/>
                      </a:lnTo>
                      <a:lnTo>
                        <a:pt x="1080612" y="135415"/>
                      </a:lnTo>
                      <a:lnTo>
                        <a:pt x="1080043" y="135130"/>
                      </a:lnTo>
                      <a:lnTo>
                        <a:pt x="1079376" y="134845"/>
                      </a:lnTo>
                      <a:lnTo>
                        <a:pt x="1078869" y="134647"/>
                      </a:lnTo>
                      <a:lnTo>
                        <a:pt x="1078572" y="134486"/>
                      </a:lnTo>
                      <a:lnTo>
                        <a:pt x="1078535" y="134350"/>
                      </a:lnTo>
                      <a:lnTo>
                        <a:pt x="1078535" y="134350"/>
                      </a:lnTo>
                      <a:lnTo>
                        <a:pt x="1078646" y="133991"/>
                      </a:lnTo>
                      <a:lnTo>
                        <a:pt x="1078770" y="133731"/>
                      </a:lnTo>
                      <a:lnTo>
                        <a:pt x="1078906" y="133422"/>
                      </a:lnTo>
                      <a:lnTo>
                        <a:pt x="1079203" y="132877"/>
                      </a:lnTo>
                      <a:lnTo>
                        <a:pt x="1079339" y="132852"/>
                      </a:lnTo>
                      <a:lnTo>
                        <a:pt x="1079710" y="133100"/>
                      </a:lnTo>
                      <a:lnTo>
                        <a:pt x="1080501" y="133830"/>
                      </a:lnTo>
                      <a:lnTo>
                        <a:pt x="1080822" y="134177"/>
                      </a:lnTo>
                      <a:lnTo>
                        <a:pt x="1080933" y="134263"/>
                      </a:lnTo>
                      <a:lnTo>
                        <a:pt x="1081094" y="134288"/>
                      </a:lnTo>
                      <a:lnTo>
                        <a:pt x="1081440" y="134214"/>
                      </a:lnTo>
                      <a:lnTo>
                        <a:pt x="1082441" y="133644"/>
                      </a:lnTo>
                      <a:lnTo>
                        <a:pt x="1083195" y="133248"/>
                      </a:lnTo>
                      <a:lnTo>
                        <a:pt x="1083727" y="132926"/>
                      </a:lnTo>
                      <a:lnTo>
                        <a:pt x="1084568" y="132233"/>
                      </a:lnTo>
                      <a:lnTo>
                        <a:pt x="1084877" y="132010"/>
                      </a:lnTo>
                      <a:lnTo>
                        <a:pt x="1085013" y="131998"/>
                      </a:lnTo>
                      <a:lnTo>
                        <a:pt x="1085136" y="132048"/>
                      </a:lnTo>
                      <a:lnTo>
                        <a:pt x="1085384" y="132394"/>
                      </a:lnTo>
                      <a:lnTo>
                        <a:pt x="1085680" y="132827"/>
                      </a:lnTo>
                      <a:lnTo>
                        <a:pt x="1086583" y="133991"/>
                      </a:lnTo>
                      <a:lnTo>
                        <a:pt x="1087535" y="135291"/>
                      </a:lnTo>
                      <a:lnTo>
                        <a:pt x="1088709" y="136851"/>
                      </a:lnTo>
                      <a:lnTo>
                        <a:pt x="1088969" y="137222"/>
                      </a:lnTo>
                      <a:lnTo>
                        <a:pt x="1089785" y="136702"/>
                      </a:lnTo>
                      <a:lnTo>
                        <a:pt x="1091120" y="135873"/>
                      </a:lnTo>
                      <a:lnTo>
                        <a:pt x="1092381" y="135118"/>
                      </a:lnTo>
                      <a:lnTo>
                        <a:pt x="1094890" y="133607"/>
                      </a:lnTo>
                      <a:lnTo>
                        <a:pt x="1095817" y="133013"/>
                      </a:lnTo>
                      <a:lnTo>
                        <a:pt x="1097672" y="131949"/>
                      </a:lnTo>
                      <a:lnTo>
                        <a:pt x="1098265" y="131528"/>
                      </a:lnTo>
                      <a:lnTo>
                        <a:pt x="1098883" y="131156"/>
                      </a:lnTo>
                      <a:lnTo>
                        <a:pt x="1099439" y="130810"/>
                      </a:lnTo>
                      <a:lnTo>
                        <a:pt x="1101862" y="129337"/>
                      </a:lnTo>
                      <a:lnTo>
                        <a:pt x="1103271" y="128470"/>
                      </a:lnTo>
                      <a:lnTo>
                        <a:pt x="1104310" y="127839"/>
                      </a:lnTo>
                      <a:lnTo>
                        <a:pt x="1105447" y="127133"/>
                      </a:lnTo>
                      <a:lnTo>
                        <a:pt x="1106931" y="126254"/>
                      </a:lnTo>
                      <a:lnTo>
                        <a:pt x="1109428" y="124719"/>
                      </a:lnTo>
                      <a:lnTo>
                        <a:pt x="1109564" y="124632"/>
                      </a:lnTo>
                      <a:lnTo>
                        <a:pt x="1111282" y="123593"/>
                      </a:lnTo>
                      <a:lnTo>
                        <a:pt x="1113519" y="122256"/>
                      </a:lnTo>
                      <a:lnTo>
                        <a:pt x="1114397" y="121711"/>
                      </a:lnTo>
                      <a:lnTo>
                        <a:pt x="1114546" y="121637"/>
                      </a:lnTo>
                      <a:lnTo>
                        <a:pt x="1115015" y="122330"/>
                      </a:lnTo>
                      <a:lnTo>
                        <a:pt x="1115411" y="122837"/>
                      </a:lnTo>
                      <a:lnTo>
                        <a:pt x="1115658" y="123085"/>
                      </a:lnTo>
                      <a:lnTo>
                        <a:pt x="1116029" y="123679"/>
                      </a:lnTo>
                      <a:lnTo>
                        <a:pt x="1116264" y="124038"/>
                      </a:lnTo>
                      <a:lnTo>
                        <a:pt x="1117735" y="126279"/>
                      </a:lnTo>
                      <a:lnTo>
                        <a:pt x="1119404" y="128817"/>
                      </a:lnTo>
                      <a:lnTo>
                        <a:pt x="1120257" y="130116"/>
                      </a:lnTo>
                      <a:lnTo>
                        <a:pt x="1120900" y="131107"/>
                      </a:lnTo>
                      <a:lnTo>
                        <a:pt x="1121369" y="131849"/>
                      </a:lnTo>
                      <a:lnTo>
                        <a:pt x="1122556" y="133545"/>
                      </a:lnTo>
                      <a:lnTo>
                        <a:pt x="1122977" y="134164"/>
                      </a:lnTo>
                      <a:lnTo>
                        <a:pt x="1123471" y="134870"/>
                      </a:lnTo>
                      <a:lnTo>
                        <a:pt x="1124831" y="137012"/>
                      </a:lnTo>
                      <a:lnTo>
                        <a:pt x="1125226" y="137569"/>
                      </a:lnTo>
                      <a:lnTo>
                        <a:pt x="1125572" y="138088"/>
                      </a:lnTo>
                      <a:lnTo>
                        <a:pt x="1126190" y="139029"/>
                      </a:lnTo>
                      <a:lnTo>
                        <a:pt x="1127229" y="140589"/>
                      </a:lnTo>
                      <a:lnTo>
                        <a:pt x="1128502" y="142533"/>
                      </a:lnTo>
                      <a:lnTo>
                        <a:pt x="1129837" y="144575"/>
                      </a:lnTo>
                      <a:lnTo>
                        <a:pt x="1130592" y="145739"/>
                      </a:lnTo>
                      <a:lnTo>
                        <a:pt x="1132038" y="147893"/>
                      </a:lnTo>
                      <a:lnTo>
                        <a:pt x="1132359" y="148376"/>
                      </a:lnTo>
                      <a:lnTo>
                        <a:pt x="1133447" y="150047"/>
                      </a:lnTo>
                      <a:lnTo>
                        <a:pt x="1134152" y="151111"/>
                      </a:lnTo>
                      <a:lnTo>
                        <a:pt x="1134152" y="151111"/>
                      </a:lnTo>
                      <a:lnTo>
                        <a:pt x="1133299" y="151705"/>
                      </a:lnTo>
                      <a:lnTo>
                        <a:pt x="1131716" y="152671"/>
                      </a:lnTo>
                      <a:lnTo>
                        <a:pt x="1130765" y="153278"/>
                      </a:lnTo>
                      <a:lnTo>
                        <a:pt x="1129207" y="154280"/>
                      </a:lnTo>
                      <a:lnTo>
                        <a:pt x="1127377" y="155444"/>
                      </a:lnTo>
                      <a:lnTo>
                        <a:pt x="1126240" y="156137"/>
                      </a:lnTo>
                      <a:lnTo>
                        <a:pt x="1125028" y="156818"/>
                      </a:lnTo>
                      <a:lnTo>
                        <a:pt x="1123471" y="157808"/>
                      </a:lnTo>
                      <a:lnTo>
                        <a:pt x="1121580" y="158947"/>
                      </a:lnTo>
                      <a:lnTo>
                        <a:pt x="1119466" y="160222"/>
                      </a:lnTo>
                      <a:lnTo>
                        <a:pt x="1118019" y="161076"/>
                      </a:lnTo>
                      <a:lnTo>
                        <a:pt x="1117265" y="161547"/>
                      </a:lnTo>
                      <a:lnTo>
                        <a:pt x="1115485" y="162673"/>
                      </a:lnTo>
                      <a:lnTo>
                        <a:pt x="1115040" y="162933"/>
                      </a:lnTo>
                      <a:lnTo>
                        <a:pt x="1114150" y="163453"/>
                      </a:lnTo>
                      <a:lnTo>
                        <a:pt x="1114162" y="163466"/>
                      </a:lnTo>
                      <a:lnTo>
                        <a:pt x="1114842" y="163800"/>
                      </a:lnTo>
                      <a:lnTo>
                        <a:pt x="1115881" y="164394"/>
                      </a:lnTo>
                      <a:lnTo>
                        <a:pt x="1117253" y="165124"/>
                      </a:lnTo>
                      <a:lnTo>
                        <a:pt x="1118303" y="165706"/>
                      </a:lnTo>
                      <a:lnTo>
                        <a:pt x="1119342" y="166238"/>
                      </a:lnTo>
                      <a:lnTo>
                        <a:pt x="1119948" y="166548"/>
                      </a:lnTo>
                      <a:lnTo>
                        <a:pt x="1122433" y="167885"/>
                      </a:lnTo>
                      <a:lnTo>
                        <a:pt x="1124447" y="168974"/>
                      </a:lnTo>
                      <a:lnTo>
                        <a:pt x="1125078" y="169333"/>
                      </a:lnTo>
                      <a:lnTo>
                        <a:pt x="1127031" y="170423"/>
                      </a:lnTo>
                      <a:lnTo>
                        <a:pt x="1128836" y="171351"/>
                      </a:lnTo>
                      <a:lnTo>
                        <a:pt x="1129936" y="171982"/>
                      </a:lnTo>
                      <a:lnTo>
                        <a:pt x="1132161" y="173171"/>
                      </a:lnTo>
                      <a:lnTo>
                        <a:pt x="1133781" y="174050"/>
                      </a:lnTo>
                      <a:lnTo>
                        <a:pt x="1135870" y="175226"/>
                      </a:lnTo>
                      <a:lnTo>
                        <a:pt x="1137774" y="176266"/>
                      </a:lnTo>
                      <a:lnTo>
                        <a:pt x="1138614" y="176711"/>
                      </a:lnTo>
                      <a:lnTo>
                        <a:pt x="1140296" y="177664"/>
                      </a:lnTo>
                      <a:lnTo>
                        <a:pt x="1142137" y="178679"/>
                      </a:lnTo>
                      <a:lnTo>
                        <a:pt x="1143027" y="179138"/>
                      </a:lnTo>
                      <a:lnTo>
                        <a:pt x="1145055" y="180215"/>
                      </a:lnTo>
                      <a:lnTo>
                        <a:pt x="1146662" y="181093"/>
                      </a:lnTo>
                      <a:lnTo>
                        <a:pt x="1147540" y="181564"/>
                      </a:lnTo>
                      <a:lnTo>
                        <a:pt x="1148133" y="180821"/>
                      </a:lnTo>
                      <a:lnTo>
                        <a:pt x="1148863" y="179905"/>
                      </a:lnTo>
                      <a:lnTo>
                        <a:pt x="1149938" y="178605"/>
                      </a:lnTo>
                      <a:lnTo>
                        <a:pt x="1150630" y="177763"/>
                      </a:lnTo>
                      <a:lnTo>
                        <a:pt x="1152237" y="175808"/>
                      </a:lnTo>
                      <a:lnTo>
                        <a:pt x="1152917" y="175003"/>
                      </a:lnTo>
                      <a:lnTo>
                        <a:pt x="1154796" y="172725"/>
                      </a:lnTo>
                      <a:lnTo>
                        <a:pt x="1156749" y="170361"/>
                      </a:lnTo>
                      <a:lnTo>
                        <a:pt x="1157058" y="169989"/>
                      </a:lnTo>
                      <a:lnTo>
                        <a:pt x="1158369" y="168380"/>
                      </a:lnTo>
                      <a:lnTo>
                        <a:pt x="1159432" y="167117"/>
                      </a:lnTo>
                      <a:lnTo>
                        <a:pt x="1160100" y="166325"/>
                      </a:lnTo>
                      <a:lnTo>
                        <a:pt x="1161014" y="165236"/>
                      </a:lnTo>
                      <a:lnTo>
                        <a:pt x="1161459" y="164679"/>
                      </a:lnTo>
                      <a:lnTo>
                        <a:pt x="1162720" y="163181"/>
                      </a:lnTo>
                      <a:lnTo>
                        <a:pt x="1164933" y="160829"/>
                      </a:lnTo>
                      <a:lnTo>
                        <a:pt x="1165230" y="160495"/>
                      </a:lnTo>
                      <a:lnTo>
                        <a:pt x="1167195" y="158390"/>
                      </a:lnTo>
                      <a:lnTo>
                        <a:pt x="1167925" y="157536"/>
                      </a:lnTo>
                      <a:lnTo>
                        <a:pt x="1169371" y="155815"/>
                      </a:lnTo>
                      <a:lnTo>
                        <a:pt x="1169779" y="155271"/>
                      </a:lnTo>
                      <a:lnTo>
                        <a:pt x="1170063" y="154924"/>
                      </a:lnTo>
                      <a:lnTo>
                        <a:pt x="1170941" y="153773"/>
                      </a:lnTo>
                      <a:lnTo>
                        <a:pt x="1171287" y="153414"/>
                      </a:lnTo>
                      <a:lnTo>
                        <a:pt x="1171448" y="153340"/>
                      </a:lnTo>
                      <a:lnTo>
                        <a:pt x="1171893" y="152758"/>
                      </a:lnTo>
                      <a:lnTo>
                        <a:pt x="1172363" y="152263"/>
                      </a:lnTo>
                      <a:lnTo>
                        <a:pt x="1173240" y="151086"/>
                      </a:lnTo>
                      <a:lnTo>
                        <a:pt x="1173797" y="150455"/>
                      </a:lnTo>
                      <a:lnTo>
                        <a:pt x="1174328" y="149935"/>
                      </a:lnTo>
                      <a:lnTo>
                        <a:pt x="1175082" y="148895"/>
                      </a:lnTo>
                      <a:lnTo>
                        <a:pt x="1175255" y="148673"/>
                      </a:lnTo>
                      <a:lnTo>
                        <a:pt x="1175490" y="148475"/>
                      </a:lnTo>
                      <a:lnTo>
                        <a:pt x="1175750" y="148190"/>
                      </a:lnTo>
                      <a:lnTo>
                        <a:pt x="1176009" y="147893"/>
                      </a:lnTo>
                      <a:lnTo>
                        <a:pt x="1176195" y="147546"/>
                      </a:lnTo>
                      <a:lnTo>
                        <a:pt x="1176442" y="147237"/>
                      </a:lnTo>
                      <a:lnTo>
                        <a:pt x="1176825" y="146679"/>
                      </a:lnTo>
                      <a:lnTo>
                        <a:pt x="1176838" y="146679"/>
                      </a:lnTo>
                      <a:lnTo>
                        <a:pt x="1176207" y="146630"/>
                      </a:lnTo>
                      <a:lnTo>
                        <a:pt x="1175713" y="146605"/>
                      </a:lnTo>
                      <a:lnTo>
                        <a:pt x="1175231" y="146482"/>
                      </a:lnTo>
                      <a:lnTo>
                        <a:pt x="1175119" y="146296"/>
                      </a:lnTo>
                      <a:lnTo>
                        <a:pt x="1175107" y="146061"/>
                      </a:lnTo>
                      <a:lnTo>
                        <a:pt x="1175095" y="145603"/>
                      </a:lnTo>
                      <a:lnTo>
                        <a:pt x="1175156" y="145219"/>
                      </a:lnTo>
                      <a:lnTo>
                        <a:pt x="1175156" y="144971"/>
                      </a:lnTo>
                      <a:lnTo>
                        <a:pt x="1175169" y="144476"/>
                      </a:lnTo>
                      <a:lnTo>
                        <a:pt x="1175255" y="144018"/>
                      </a:lnTo>
                      <a:lnTo>
                        <a:pt x="1175342" y="143634"/>
                      </a:lnTo>
                      <a:lnTo>
                        <a:pt x="1175342" y="143622"/>
                      </a:lnTo>
                      <a:lnTo>
                        <a:pt x="1175490" y="143337"/>
                      </a:lnTo>
                      <a:lnTo>
                        <a:pt x="1175638" y="143040"/>
                      </a:lnTo>
                      <a:lnTo>
                        <a:pt x="1175861" y="142384"/>
                      </a:lnTo>
                      <a:lnTo>
                        <a:pt x="1176009" y="142013"/>
                      </a:lnTo>
                      <a:lnTo>
                        <a:pt x="1176219" y="141604"/>
                      </a:lnTo>
                      <a:lnTo>
                        <a:pt x="1176491" y="141282"/>
                      </a:lnTo>
                      <a:lnTo>
                        <a:pt x="1176875" y="140985"/>
                      </a:lnTo>
                      <a:lnTo>
                        <a:pt x="1177246" y="140688"/>
                      </a:lnTo>
                      <a:lnTo>
                        <a:pt x="1177629" y="140440"/>
                      </a:lnTo>
                      <a:lnTo>
                        <a:pt x="1177876" y="140243"/>
                      </a:lnTo>
                      <a:lnTo>
                        <a:pt x="1177975" y="140044"/>
                      </a:lnTo>
                      <a:lnTo>
                        <a:pt x="1177987" y="140044"/>
                      </a:lnTo>
                      <a:lnTo>
                        <a:pt x="1177963" y="139636"/>
                      </a:lnTo>
                      <a:lnTo>
                        <a:pt x="1177839" y="139339"/>
                      </a:lnTo>
                      <a:lnTo>
                        <a:pt x="1177740" y="139042"/>
                      </a:lnTo>
                      <a:lnTo>
                        <a:pt x="1177691" y="138670"/>
                      </a:lnTo>
                      <a:lnTo>
                        <a:pt x="1177703" y="138126"/>
                      </a:lnTo>
                      <a:lnTo>
                        <a:pt x="1177777" y="137816"/>
                      </a:lnTo>
                      <a:lnTo>
                        <a:pt x="1177790" y="137593"/>
                      </a:lnTo>
                      <a:lnTo>
                        <a:pt x="1177567" y="136900"/>
                      </a:lnTo>
                      <a:lnTo>
                        <a:pt x="1177505" y="136529"/>
                      </a:lnTo>
                      <a:lnTo>
                        <a:pt x="1177493" y="135947"/>
                      </a:lnTo>
                      <a:lnTo>
                        <a:pt x="1177431" y="135266"/>
                      </a:lnTo>
                      <a:lnTo>
                        <a:pt x="1177369" y="134957"/>
                      </a:lnTo>
                      <a:lnTo>
                        <a:pt x="1177320" y="134746"/>
                      </a:lnTo>
                      <a:lnTo>
                        <a:pt x="1177295" y="134412"/>
                      </a:lnTo>
                      <a:lnTo>
                        <a:pt x="1177221" y="133669"/>
                      </a:lnTo>
                      <a:lnTo>
                        <a:pt x="1177233" y="133050"/>
                      </a:lnTo>
                      <a:lnTo>
                        <a:pt x="1177233" y="133050"/>
                      </a:lnTo>
                      <a:lnTo>
                        <a:pt x="1177431" y="132419"/>
                      </a:lnTo>
                      <a:lnTo>
                        <a:pt x="1177579" y="131973"/>
                      </a:lnTo>
                      <a:lnTo>
                        <a:pt x="1177579" y="131973"/>
                      </a:lnTo>
                      <a:lnTo>
                        <a:pt x="1177678" y="131589"/>
                      </a:lnTo>
                      <a:lnTo>
                        <a:pt x="1177691" y="131392"/>
                      </a:lnTo>
                      <a:lnTo>
                        <a:pt x="1177641" y="131107"/>
                      </a:lnTo>
                      <a:lnTo>
                        <a:pt x="1177542" y="130884"/>
                      </a:lnTo>
                      <a:lnTo>
                        <a:pt x="1177270" y="130612"/>
                      </a:lnTo>
                      <a:lnTo>
                        <a:pt x="1177110" y="130451"/>
                      </a:lnTo>
                      <a:lnTo>
                        <a:pt x="1176937" y="130253"/>
                      </a:lnTo>
                      <a:lnTo>
                        <a:pt x="1176838" y="130055"/>
                      </a:lnTo>
                      <a:lnTo>
                        <a:pt x="1176702" y="129819"/>
                      </a:lnTo>
                      <a:lnTo>
                        <a:pt x="1176615" y="129547"/>
                      </a:lnTo>
                      <a:lnTo>
                        <a:pt x="1176603" y="129176"/>
                      </a:lnTo>
                      <a:lnTo>
                        <a:pt x="1176677" y="128928"/>
                      </a:lnTo>
                      <a:lnTo>
                        <a:pt x="1176677" y="128916"/>
                      </a:lnTo>
                      <a:lnTo>
                        <a:pt x="1176763" y="128631"/>
                      </a:lnTo>
                      <a:lnTo>
                        <a:pt x="1176924" y="128260"/>
                      </a:lnTo>
                      <a:lnTo>
                        <a:pt x="1177048" y="128024"/>
                      </a:lnTo>
                      <a:lnTo>
                        <a:pt x="1177246" y="127703"/>
                      </a:lnTo>
                      <a:lnTo>
                        <a:pt x="1177555" y="127430"/>
                      </a:lnTo>
                      <a:lnTo>
                        <a:pt x="1177925" y="127232"/>
                      </a:lnTo>
                      <a:lnTo>
                        <a:pt x="1178210" y="127046"/>
                      </a:lnTo>
                      <a:lnTo>
                        <a:pt x="1178432" y="126848"/>
                      </a:lnTo>
                      <a:lnTo>
                        <a:pt x="1178432" y="126836"/>
                      </a:lnTo>
                      <a:lnTo>
                        <a:pt x="1178407" y="126663"/>
                      </a:lnTo>
                      <a:lnTo>
                        <a:pt x="1178259" y="126403"/>
                      </a:lnTo>
                      <a:lnTo>
                        <a:pt x="1178099" y="126155"/>
                      </a:lnTo>
                      <a:lnTo>
                        <a:pt x="1177938" y="125846"/>
                      </a:lnTo>
                      <a:lnTo>
                        <a:pt x="1177839" y="125561"/>
                      </a:lnTo>
                      <a:lnTo>
                        <a:pt x="1177740" y="125264"/>
                      </a:lnTo>
                      <a:lnTo>
                        <a:pt x="1177703" y="124967"/>
                      </a:lnTo>
                      <a:lnTo>
                        <a:pt x="1177703" y="124967"/>
                      </a:lnTo>
                      <a:lnTo>
                        <a:pt x="1177839" y="124781"/>
                      </a:lnTo>
                      <a:lnTo>
                        <a:pt x="1178074" y="124731"/>
                      </a:lnTo>
                      <a:lnTo>
                        <a:pt x="1178890" y="124608"/>
                      </a:lnTo>
                      <a:lnTo>
                        <a:pt x="1179236" y="124484"/>
                      </a:lnTo>
                      <a:lnTo>
                        <a:pt x="1179495" y="124323"/>
                      </a:lnTo>
                      <a:lnTo>
                        <a:pt x="1179693" y="124001"/>
                      </a:lnTo>
                      <a:lnTo>
                        <a:pt x="1179891" y="123741"/>
                      </a:lnTo>
                      <a:lnTo>
                        <a:pt x="1180002" y="123605"/>
                      </a:lnTo>
                      <a:lnTo>
                        <a:pt x="1180262" y="123382"/>
                      </a:lnTo>
                      <a:lnTo>
                        <a:pt x="1180584" y="123221"/>
                      </a:lnTo>
                      <a:lnTo>
                        <a:pt x="1180954" y="123048"/>
                      </a:lnTo>
                      <a:lnTo>
                        <a:pt x="1181238" y="122924"/>
                      </a:lnTo>
                      <a:lnTo>
                        <a:pt x="1181523" y="122751"/>
                      </a:lnTo>
                      <a:lnTo>
                        <a:pt x="1181894" y="122503"/>
                      </a:lnTo>
                      <a:lnTo>
                        <a:pt x="1182228" y="122268"/>
                      </a:lnTo>
                      <a:lnTo>
                        <a:pt x="1182611" y="122095"/>
                      </a:lnTo>
                      <a:lnTo>
                        <a:pt x="1182809" y="121921"/>
                      </a:lnTo>
                      <a:lnTo>
                        <a:pt x="1182821" y="121921"/>
                      </a:lnTo>
                      <a:lnTo>
                        <a:pt x="1182710" y="121773"/>
                      </a:lnTo>
                      <a:lnTo>
                        <a:pt x="1182549" y="121624"/>
                      </a:lnTo>
                      <a:lnTo>
                        <a:pt x="1182574" y="121488"/>
                      </a:lnTo>
                      <a:lnTo>
                        <a:pt x="1182574" y="121488"/>
                      </a:lnTo>
                      <a:lnTo>
                        <a:pt x="1182759" y="121352"/>
                      </a:lnTo>
                      <a:lnTo>
                        <a:pt x="1183179" y="121191"/>
                      </a:lnTo>
                      <a:lnTo>
                        <a:pt x="1183686" y="121042"/>
                      </a:lnTo>
                      <a:lnTo>
                        <a:pt x="1184057" y="120894"/>
                      </a:lnTo>
                      <a:lnTo>
                        <a:pt x="1184230" y="120807"/>
                      </a:lnTo>
                      <a:lnTo>
                        <a:pt x="1184378" y="120783"/>
                      </a:lnTo>
                      <a:lnTo>
                        <a:pt x="1184576" y="120857"/>
                      </a:lnTo>
                      <a:lnTo>
                        <a:pt x="1184712" y="120956"/>
                      </a:lnTo>
                      <a:lnTo>
                        <a:pt x="1184836" y="120968"/>
                      </a:lnTo>
                      <a:lnTo>
                        <a:pt x="1184959" y="120919"/>
                      </a:lnTo>
                      <a:lnTo>
                        <a:pt x="1185207" y="120807"/>
                      </a:lnTo>
                      <a:lnTo>
                        <a:pt x="1185404" y="120758"/>
                      </a:lnTo>
                      <a:lnTo>
                        <a:pt x="1185627" y="120820"/>
                      </a:lnTo>
                      <a:lnTo>
                        <a:pt x="1185751" y="120931"/>
                      </a:lnTo>
                      <a:lnTo>
                        <a:pt x="1185887" y="121117"/>
                      </a:lnTo>
                      <a:lnTo>
                        <a:pt x="1186047" y="121216"/>
                      </a:lnTo>
                      <a:lnTo>
                        <a:pt x="1186270" y="121290"/>
                      </a:lnTo>
                      <a:lnTo>
                        <a:pt x="1186703" y="121439"/>
                      </a:lnTo>
                      <a:lnTo>
                        <a:pt x="1186900" y="121488"/>
                      </a:lnTo>
                      <a:lnTo>
                        <a:pt x="1187828" y="121711"/>
                      </a:lnTo>
                      <a:lnTo>
                        <a:pt x="1188557" y="121810"/>
                      </a:lnTo>
                      <a:lnTo>
                        <a:pt x="1189336" y="121860"/>
                      </a:lnTo>
                      <a:lnTo>
                        <a:pt x="1189867" y="121785"/>
                      </a:lnTo>
                      <a:lnTo>
                        <a:pt x="1190164" y="121686"/>
                      </a:lnTo>
                      <a:lnTo>
                        <a:pt x="1190497" y="121661"/>
                      </a:lnTo>
                      <a:lnTo>
                        <a:pt x="1190992" y="121550"/>
                      </a:lnTo>
                      <a:lnTo>
                        <a:pt x="1191202" y="121538"/>
                      </a:lnTo>
                      <a:lnTo>
                        <a:pt x="1191363" y="121587"/>
                      </a:lnTo>
                      <a:lnTo>
                        <a:pt x="1191462" y="121686"/>
                      </a:lnTo>
                      <a:lnTo>
                        <a:pt x="1191511" y="121860"/>
                      </a:lnTo>
                      <a:lnTo>
                        <a:pt x="1191697" y="122280"/>
                      </a:lnTo>
                      <a:lnTo>
                        <a:pt x="1191796" y="122404"/>
                      </a:lnTo>
                      <a:lnTo>
                        <a:pt x="1191981" y="122528"/>
                      </a:lnTo>
                      <a:lnTo>
                        <a:pt x="1192203" y="122615"/>
                      </a:lnTo>
                      <a:lnTo>
                        <a:pt x="1192438" y="122615"/>
                      </a:lnTo>
                      <a:lnTo>
                        <a:pt x="1192698" y="122540"/>
                      </a:lnTo>
                      <a:lnTo>
                        <a:pt x="1193044" y="122342"/>
                      </a:lnTo>
                      <a:lnTo>
                        <a:pt x="1193341" y="122218"/>
                      </a:lnTo>
                      <a:lnTo>
                        <a:pt x="1193737" y="121909"/>
                      </a:lnTo>
                      <a:lnTo>
                        <a:pt x="1194058" y="121575"/>
                      </a:lnTo>
                      <a:lnTo>
                        <a:pt x="1194268" y="121179"/>
                      </a:lnTo>
                      <a:lnTo>
                        <a:pt x="1194392" y="120770"/>
                      </a:lnTo>
                      <a:lnTo>
                        <a:pt x="1194404" y="120758"/>
                      </a:lnTo>
                      <a:lnTo>
                        <a:pt x="1194429" y="120349"/>
                      </a:lnTo>
                      <a:lnTo>
                        <a:pt x="1194416" y="119842"/>
                      </a:lnTo>
                      <a:lnTo>
                        <a:pt x="1194367" y="119495"/>
                      </a:lnTo>
                      <a:lnTo>
                        <a:pt x="1194367" y="119210"/>
                      </a:lnTo>
                      <a:lnTo>
                        <a:pt x="1194367" y="119198"/>
                      </a:lnTo>
                      <a:lnTo>
                        <a:pt x="1194565" y="118926"/>
                      </a:lnTo>
                      <a:lnTo>
                        <a:pt x="1195047" y="118393"/>
                      </a:lnTo>
                      <a:lnTo>
                        <a:pt x="1195541" y="117873"/>
                      </a:lnTo>
                      <a:lnTo>
                        <a:pt x="1196271" y="117131"/>
                      </a:lnTo>
                      <a:lnTo>
                        <a:pt x="1196839" y="116648"/>
                      </a:lnTo>
                      <a:lnTo>
                        <a:pt x="1197272" y="116351"/>
                      </a:lnTo>
                      <a:lnTo>
                        <a:pt x="1197655" y="116140"/>
                      </a:lnTo>
                      <a:lnTo>
                        <a:pt x="1197989" y="115955"/>
                      </a:lnTo>
                      <a:lnTo>
                        <a:pt x="1198335" y="115682"/>
                      </a:lnTo>
                      <a:lnTo>
                        <a:pt x="1198656" y="115410"/>
                      </a:lnTo>
                      <a:lnTo>
                        <a:pt x="1199584" y="114667"/>
                      </a:lnTo>
                      <a:lnTo>
                        <a:pt x="1200313" y="114011"/>
                      </a:lnTo>
                      <a:lnTo>
                        <a:pt x="1200733" y="113627"/>
                      </a:lnTo>
                      <a:lnTo>
                        <a:pt x="1201080" y="113219"/>
                      </a:lnTo>
                      <a:lnTo>
                        <a:pt x="1201834" y="112414"/>
                      </a:lnTo>
                      <a:lnTo>
                        <a:pt x="1201957" y="112278"/>
                      </a:lnTo>
                      <a:lnTo>
                        <a:pt x="1202365" y="111238"/>
                      </a:lnTo>
                      <a:lnTo>
                        <a:pt x="1202724" y="110149"/>
                      </a:lnTo>
                      <a:lnTo>
                        <a:pt x="1203268" y="109431"/>
                      </a:lnTo>
                      <a:lnTo>
                        <a:pt x="1203614" y="108602"/>
                      </a:lnTo>
                      <a:lnTo>
                        <a:pt x="1203614" y="108602"/>
                      </a:lnTo>
                      <a:lnTo>
                        <a:pt x="1203639" y="108416"/>
                      </a:lnTo>
                      <a:lnTo>
                        <a:pt x="1203663" y="108082"/>
                      </a:lnTo>
                      <a:lnTo>
                        <a:pt x="1203020" y="107846"/>
                      </a:lnTo>
                      <a:lnTo>
                        <a:pt x="1202575" y="107958"/>
                      </a:lnTo>
                      <a:lnTo>
                        <a:pt x="1202205" y="107921"/>
                      </a:lnTo>
                      <a:lnTo>
                        <a:pt x="1202031" y="107884"/>
                      </a:lnTo>
                      <a:lnTo>
                        <a:pt x="1201426" y="107846"/>
                      </a:lnTo>
                      <a:lnTo>
                        <a:pt x="1200733" y="107785"/>
                      </a:lnTo>
                      <a:lnTo>
                        <a:pt x="1200128" y="107723"/>
                      </a:lnTo>
                      <a:lnTo>
                        <a:pt x="1199880" y="107723"/>
                      </a:lnTo>
                      <a:lnTo>
                        <a:pt x="1199683" y="107772"/>
                      </a:lnTo>
                      <a:lnTo>
                        <a:pt x="1199435" y="107896"/>
                      </a:lnTo>
                      <a:lnTo>
                        <a:pt x="1198855" y="108230"/>
                      </a:lnTo>
                      <a:lnTo>
                        <a:pt x="1198521" y="108490"/>
                      </a:lnTo>
                      <a:lnTo>
                        <a:pt x="1198298" y="108626"/>
                      </a:lnTo>
                      <a:lnTo>
                        <a:pt x="1198088" y="108453"/>
                      </a:lnTo>
                      <a:lnTo>
                        <a:pt x="1197927" y="108255"/>
                      </a:lnTo>
                      <a:lnTo>
                        <a:pt x="1197680" y="107797"/>
                      </a:lnTo>
                      <a:lnTo>
                        <a:pt x="1197507" y="107549"/>
                      </a:lnTo>
                      <a:lnTo>
                        <a:pt x="1197309" y="107376"/>
                      </a:lnTo>
                      <a:lnTo>
                        <a:pt x="1197074" y="107277"/>
                      </a:lnTo>
                      <a:lnTo>
                        <a:pt x="1196642" y="107178"/>
                      </a:lnTo>
                      <a:lnTo>
                        <a:pt x="1196197" y="107166"/>
                      </a:lnTo>
                      <a:lnTo>
                        <a:pt x="1195776" y="107190"/>
                      </a:lnTo>
                      <a:lnTo>
                        <a:pt x="1195492" y="107227"/>
                      </a:lnTo>
                      <a:lnTo>
                        <a:pt x="1195245" y="107227"/>
                      </a:lnTo>
                      <a:lnTo>
                        <a:pt x="1194837" y="107215"/>
                      </a:lnTo>
                      <a:lnTo>
                        <a:pt x="1194416" y="107178"/>
                      </a:lnTo>
                      <a:lnTo>
                        <a:pt x="1193860" y="107079"/>
                      </a:lnTo>
                      <a:lnTo>
                        <a:pt x="1192846" y="106893"/>
                      </a:lnTo>
                      <a:lnTo>
                        <a:pt x="1192203" y="106720"/>
                      </a:lnTo>
                      <a:lnTo>
                        <a:pt x="1191573" y="106485"/>
                      </a:lnTo>
                      <a:lnTo>
                        <a:pt x="1191190" y="106225"/>
                      </a:lnTo>
                      <a:lnTo>
                        <a:pt x="1190671" y="105717"/>
                      </a:lnTo>
                      <a:lnTo>
                        <a:pt x="1189917" y="104863"/>
                      </a:lnTo>
                      <a:lnTo>
                        <a:pt x="1189744" y="104616"/>
                      </a:lnTo>
                      <a:lnTo>
                        <a:pt x="1189669" y="104467"/>
                      </a:lnTo>
                      <a:lnTo>
                        <a:pt x="1189595" y="104120"/>
                      </a:lnTo>
                      <a:lnTo>
                        <a:pt x="1189434" y="103477"/>
                      </a:lnTo>
                      <a:lnTo>
                        <a:pt x="1189200" y="102437"/>
                      </a:lnTo>
                      <a:lnTo>
                        <a:pt x="1189175" y="102276"/>
                      </a:lnTo>
                      <a:lnTo>
                        <a:pt x="1188767" y="100964"/>
                      </a:lnTo>
                      <a:lnTo>
                        <a:pt x="1188594" y="100369"/>
                      </a:lnTo>
                      <a:lnTo>
                        <a:pt x="1188384" y="99949"/>
                      </a:lnTo>
                      <a:lnTo>
                        <a:pt x="1188260" y="99775"/>
                      </a:lnTo>
                      <a:lnTo>
                        <a:pt x="1188124" y="99689"/>
                      </a:lnTo>
                      <a:lnTo>
                        <a:pt x="1187679" y="99491"/>
                      </a:lnTo>
                      <a:lnTo>
                        <a:pt x="1187556" y="99429"/>
                      </a:lnTo>
                      <a:lnTo>
                        <a:pt x="1185652" y="98376"/>
                      </a:lnTo>
                      <a:lnTo>
                        <a:pt x="1184922" y="97993"/>
                      </a:lnTo>
                      <a:lnTo>
                        <a:pt x="1184416" y="97770"/>
                      </a:lnTo>
                      <a:lnTo>
                        <a:pt x="1183921" y="97522"/>
                      </a:lnTo>
                      <a:lnTo>
                        <a:pt x="1183167" y="97126"/>
                      </a:lnTo>
                      <a:lnTo>
                        <a:pt x="1182784" y="96903"/>
                      </a:lnTo>
                      <a:lnTo>
                        <a:pt x="1182351" y="96755"/>
                      </a:lnTo>
                      <a:lnTo>
                        <a:pt x="1181177" y="96260"/>
                      </a:lnTo>
                      <a:lnTo>
                        <a:pt x="1179928" y="95616"/>
                      </a:lnTo>
                      <a:lnTo>
                        <a:pt x="1179063" y="95071"/>
                      </a:lnTo>
                      <a:lnTo>
                        <a:pt x="1178828" y="94861"/>
                      </a:lnTo>
                      <a:lnTo>
                        <a:pt x="1178643" y="94626"/>
                      </a:lnTo>
                      <a:lnTo>
                        <a:pt x="1178482" y="94341"/>
                      </a:lnTo>
                      <a:lnTo>
                        <a:pt x="1178383" y="94143"/>
                      </a:lnTo>
                      <a:lnTo>
                        <a:pt x="1178259" y="93945"/>
                      </a:lnTo>
                      <a:lnTo>
                        <a:pt x="1177925" y="93672"/>
                      </a:lnTo>
                      <a:lnTo>
                        <a:pt x="1177530" y="93363"/>
                      </a:lnTo>
                      <a:lnTo>
                        <a:pt x="1177382" y="93202"/>
                      </a:lnTo>
                      <a:lnTo>
                        <a:pt x="1177295" y="93054"/>
                      </a:lnTo>
                      <a:lnTo>
                        <a:pt x="1177283" y="92781"/>
                      </a:lnTo>
                      <a:lnTo>
                        <a:pt x="1177307" y="92509"/>
                      </a:lnTo>
                      <a:lnTo>
                        <a:pt x="1177270" y="92360"/>
                      </a:lnTo>
                      <a:lnTo>
                        <a:pt x="1177060" y="92038"/>
                      </a:lnTo>
                      <a:lnTo>
                        <a:pt x="1176912" y="91865"/>
                      </a:lnTo>
                      <a:lnTo>
                        <a:pt x="1176467" y="91593"/>
                      </a:lnTo>
                      <a:lnTo>
                        <a:pt x="1176009" y="91320"/>
                      </a:lnTo>
                      <a:lnTo>
                        <a:pt x="1175527" y="90961"/>
                      </a:lnTo>
                      <a:lnTo>
                        <a:pt x="1174996" y="90466"/>
                      </a:lnTo>
                      <a:lnTo>
                        <a:pt x="1174563" y="89959"/>
                      </a:lnTo>
                      <a:lnTo>
                        <a:pt x="1174217" y="89612"/>
                      </a:lnTo>
                      <a:lnTo>
                        <a:pt x="1172956" y="88448"/>
                      </a:lnTo>
                      <a:lnTo>
                        <a:pt x="1171979" y="87532"/>
                      </a:lnTo>
                      <a:lnTo>
                        <a:pt x="1171435" y="87050"/>
                      </a:lnTo>
                      <a:lnTo>
                        <a:pt x="1170533" y="86146"/>
                      </a:lnTo>
                      <a:lnTo>
                        <a:pt x="1170125" y="85849"/>
                      </a:lnTo>
                      <a:lnTo>
                        <a:pt x="1169791" y="85614"/>
                      </a:lnTo>
                      <a:lnTo>
                        <a:pt x="1169594" y="85453"/>
                      </a:lnTo>
                      <a:lnTo>
                        <a:pt x="1169408" y="85193"/>
                      </a:lnTo>
                      <a:lnTo>
                        <a:pt x="1168889" y="84673"/>
                      </a:lnTo>
                      <a:lnTo>
                        <a:pt x="1168308" y="84141"/>
                      </a:lnTo>
                      <a:lnTo>
                        <a:pt x="1167925" y="83732"/>
                      </a:lnTo>
                      <a:lnTo>
                        <a:pt x="1167751" y="83497"/>
                      </a:lnTo>
                      <a:lnTo>
                        <a:pt x="1167504" y="83311"/>
                      </a:lnTo>
                      <a:lnTo>
                        <a:pt x="1167121" y="83126"/>
                      </a:lnTo>
                      <a:lnTo>
                        <a:pt x="1166701" y="82915"/>
                      </a:lnTo>
                      <a:lnTo>
                        <a:pt x="1166441" y="82754"/>
                      </a:lnTo>
                      <a:lnTo>
                        <a:pt x="1166083" y="82544"/>
                      </a:lnTo>
                      <a:lnTo>
                        <a:pt x="1165773" y="82296"/>
                      </a:lnTo>
                      <a:lnTo>
                        <a:pt x="1165576" y="82185"/>
                      </a:lnTo>
                      <a:lnTo>
                        <a:pt x="1165279" y="82110"/>
                      </a:lnTo>
                      <a:lnTo>
                        <a:pt x="1164921" y="82086"/>
                      </a:lnTo>
                      <a:lnTo>
                        <a:pt x="1164389" y="82209"/>
                      </a:lnTo>
                      <a:lnTo>
                        <a:pt x="1163981" y="82333"/>
                      </a:lnTo>
                      <a:lnTo>
                        <a:pt x="1163796" y="82383"/>
                      </a:lnTo>
                      <a:lnTo>
                        <a:pt x="1163647" y="82383"/>
                      </a:lnTo>
                      <a:lnTo>
                        <a:pt x="1163487" y="82259"/>
                      </a:lnTo>
                      <a:lnTo>
                        <a:pt x="1163141" y="81888"/>
                      </a:lnTo>
                      <a:lnTo>
                        <a:pt x="1162918" y="81566"/>
                      </a:lnTo>
                      <a:lnTo>
                        <a:pt x="1162671" y="81355"/>
                      </a:lnTo>
                      <a:lnTo>
                        <a:pt x="1162485" y="81256"/>
                      </a:lnTo>
                      <a:lnTo>
                        <a:pt x="1162263" y="81182"/>
                      </a:lnTo>
                      <a:lnTo>
                        <a:pt x="1161917" y="81145"/>
                      </a:lnTo>
                      <a:lnTo>
                        <a:pt x="1161595" y="81095"/>
                      </a:lnTo>
                      <a:lnTo>
                        <a:pt x="1161348" y="80971"/>
                      </a:lnTo>
                      <a:lnTo>
                        <a:pt x="1161051" y="80736"/>
                      </a:lnTo>
                      <a:lnTo>
                        <a:pt x="1160891" y="80551"/>
                      </a:lnTo>
                      <a:lnTo>
                        <a:pt x="1160717" y="80253"/>
                      </a:lnTo>
                      <a:lnTo>
                        <a:pt x="1160606" y="80155"/>
                      </a:lnTo>
                      <a:lnTo>
                        <a:pt x="1160322" y="79981"/>
                      </a:lnTo>
                      <a:lnTo>
                        <a:pt x="1159976" y="79833"/>
                      </a:lnTo>
                      <a:lnTo>
                        <a:pt x="1159667" y="79709"/>
                      </a:lnTo>
                      <a:lnTo>
                        <a:pt x="1159123" y="79622"/>
                      </a:lnTo>
                      <a:lnTo>
                        <a:pt x="1158789" y="79560"/>
                      </a:lnTo>
                      <a:lnTo>
                        <a:pt x="1158579" y="79498"/>
                      </a:lnTo>
                      <a:lnTo>
                        <a:pt x="1158332" y="79350"/>
                      </a:lnTo>
                      <a:lnTo>
                        <a:pt x="1158023" y="79214"/>
                      </a:lnTo>
                      <a:lnTo>
                        <a:pt x="1157850" y="79177"/>
                      </a:lnTo>
                      <a:lnTo>
                        <a:pt x="1157602" y="79127"/>
                      </a:lnTo>
                      <a:lnTo>
                        <a:pt x="1157466" y="79139"/>
                      </a:lnTo>
                      <a:lnTo>
                        <a:pt x="1157318" y="79164"/>
                      </a:lnTo>
                      <a:lnTo>
                        <a:pt x="1157108" y="79139"/>
                      </a:lnTo>
                      <a:lnTo>
                        <a:pt x="1156848" y="79077"/>
                      </a:lnTo>
                      <a:lnTo>
                        <a:pt x="1156589" y="78991"/>
                      </a:lnTo>
                      <a:lnTo>
                        <a:pt x="1156329" y="78855"/>
                      </a:lnTo>
                      <a:lnTo>
                        <a:pt x="1156082" y="78743"/>
                      </a:lnTo>
                      <a:lnTo>
                        <a:pt x="1155909" y="78644"/>
                      </a:lnTo>
                      <a:lnTo>
                        <a:pt x="1155699" y="78595"/>
                      </a:lnTo>
                      <a:lnTo>
                        <a:pt x="1155044" y="78397"/>
                      </a:lnTo>
                      <a:lnTo>
                        <a:pt x="1154574" y="78273"/>
                      </a:lnTo>
                      <a:lnTo>
                        <a:pt x="1154141" y="78137"/>
                      </a:lnTo>
                      <a:lnTo>
                        <a:pt x="1153807" y="77988"/>
                      </a:lnTo>
                      <a:lnTo>
                        <a:pt x="1153634" y="78001"/>
                      </a:lnTo>
                      <a:lnTo>
                        <a:pt x="1153362" y="77926"/>
                      </a:lnTo>
                      <a:lnTo>
                        <a:pt x="1152744" y="77765"/>
                      </a:lnTo>
                      <a:lnTo>
                        <a:pt x="1152311" y="77604"/>
                      </a:lnTo>
                      <a:lnTo>
                        <a:pt x="1151656" y="77444"/>
                      </a:lnTo>
                      <a:lnTo>
                        <a:pt x="1150877" y="77283"/>
                      </a:lnTo>
                      <a:lnTo>
                        <a:pt x="1150618" y="77233"/>
                      </a:lnTo>
                      <a:lnTo>
                        <a:pt x="1150086" y="77035"/>
                      </a:lnTo>
                      <a:lnTo>
                        <a:pt x="1149394" y="76837"/>
                      </a:lnTo>
                      <a:lnTo>
                        <a:pt x="1148541" y="76602"/>
                      </a:lnTo>
                      <a:lnTo>
                        <a:pt x="1147404" y="76280"/>
                      </a:lnTo>
                      <a:lnTo>
                        <a:pt x="1146464" y="76032"/>
                      </a:lnTo>
                      <a:lnTo>
                        <a:pt x="1146130" y="75933"/>
                      </a:lnTo>
                      <a:lnTo>
                        <a:pt x="1145858" y="75846"/>
                      </a:lnTo>
                      <a:lnTo>
                        <a:pt x="1145723" y="75822"/>
                      </a:lnTo>
                      <a:lnTo>
                        <a:pt x="1145586" y="75772"/>
                      </a:lnTo>
                      <a:lnTo>
                        <a:pt x="1145463" y="75661"/>
                      </a:lnTo>
                      <a:lnTo>
                        <a:pt x="1145290" y="75574"/>
                      </a:lnTo>
                      <a:lnTo>
                        <a:pt x="1144845" y="75228"/>
                      </a:lnTo>
                      <a:lnTo>
                        <a:pt x="1144561" y="74968"/>
                      </a:lnTo>
                      <a:lnTo>
                        <a:pt x="1144276" y="74770"/>
                      </a:lnTo>
                      <a:lnTo>
                        <a:pt x="1144128" y="74633"/>
                      </a:lnTo>
                      <a:lnTo>
                        <a:pt x="1143942" y="74497"/>
                      </a:lnTo>
                      <a:lnTo>
                        <a:pt x="1143559" y="74262"/>
                      </a:lnTo>
                      <a:lnTo>
                        <a:pt x="1143015" y="73940"/>
                      </a:lnTo>
                      <a:lnTo>
                        <a:pt x="1142496" y="73680"/>
                      </a:lnTo>
                      <a:lnTo>
                        <a:pt x="1142236" y="73519"/>
                      </a:lnTo>
                      <a:lnTo>
                        <a:pt x="1141964" y="73395"/>
                      </a:lnTo>
                      <a:lnTo>
                        <a:pt x="1141705" y="73321"/>
                      </a:lnTo>
                      <a:lnTo>
                        <a:pt x="1141482" y="73259"/>
                      </a:lnTo>
                      <a:lnTo>
                        <a:pt x="1141049" y="73198"/>
                      </a:lnTo>
                      <a:lnTo>
                        <a:pt x="1140592" y="73160"/>
                      </a:lnTo>
                      <a:lnTo>
                        <a:pt x="1140147" y="73148"/>
                      </a:lnTo>
                      <a:lnTo>
                        <a:pt x="1139529" y="73185"/>
                      </a:lnTo>
                      <a:lnTo>
                        <a:pt x="1138911" y="73284"/>
                      </a:lnTo>
                      <a:lnTo>
                        <a:pt x="1138293" y="73433"/>
                      </a:lnTo>
                      <a:lnTo>
                        <a:pt x="1139220" y="72219"/>
                      </a:lnTo>
                      <a:lnTo>
                        <a:pt x="1141482" y="71341"/>
                      </a:lnTo>
                      <a:lnTo>
                        <a:pt x="1143114" y="71625"/>
                      </a:lnTo>
                      <a:lnTo>
                        <a:pt x="1144808" y="71489"/>
                      </a:lnTo>
                      <a:lnTo>
                        <a:pt x="1147948" y="70363"/>
                      </a:lnTo>
                      <a:lnTo>
                        <a:pt x="1150383" y="69447"/>
                      </a:lnTo>
                      <a:lnTo>
                        <a:pt x="1150667" y="69348"/>
                      </a:lnTo>
                      <a:lnTo>
                        <a:pt x="1151051" y="69533"/>
                      </a:lnTo>
                      <a:lnTo>
                        <a:pt x="1151520" y="69595"/>
                      </a:lnTo>
                      <a:lnTo>
                        <a:pt x="1152497" y="69335"/>
                      </a:lnTo>
                      <a:lnTo>
                        <a:pt x="1153066" y="69150"/>
                      </a:lnTo>
                      <a:lnTo>
                        <a:pt x="1153473" y="69075"/>
                      </a:lnTo>
                      <a:lnTo>
                        <a:pt x="1153882" y="68877"/>
                      </a:lnTo>
                      <a:lnTo>
                        <a:pt x="1154735" y="68642"/>
                      </a:lnTo>
                      <a:lnTo>
                        <a:pt x="1155303" y="68370"/>
                      </a:lnTo>
                      <a:lnTo>
                        <a:pt x="1155909" y="68085"/>
                      </a:lnTo>
                      <a:lnTo>
                        <a:pt x="1156514" y="67763"/>
                      </a:lnTo>
                      <a:lnTo>
                        <a:pt x="1156799" y="67590"/>
                      </a:lnTo>
                      <a:lnTo>
                        <a:pt x="1157293" y="67268"/>
                      </a:lnTo>
                      <a:lnTo>
                        <a:pt x="1158258" y="66785"/>
                      </a:lnTo>
                      <a:lnTo>
                        <a:pt x="1158480" y="66513"/>
                      </a:lnTo>
                      <a:lnTo>
                        <a:pt x="1158579" y="66414"/>
                      </a:lnTo>
                      <a:lnTo>
                        <a:pt x="1158876" y="65943"/>
                      </a:lnTo>
                      <a:lnTo>
                        <a:pt x="1159111" y="65399"/>
                      </a:lnTo>
                      <a:lnTo>
                        <a:pt x="1159753" y="63480"/>
                      </a:lnTo>
                      <a:lnTo>
                        <a:pt x="1159926" y="62886"/>
                      </a:lnTo>
                      <a:lnTo>
                        <a:pt x="1160223" y="62007"/>
                      </a:lnTo>
                      <a:lnTo>
                        <a:pt x="1160445" y="61648"/>
                      </a:lnTo>
                      <a:lnTo>
                        <a:pt x="1160817" y="61140"/>
                      </a:lnTo>
                      <a:lnTo>
                        <a:pt x="1161175" y="60732"/>
                      </a:lnTo>
                      <a:lnTo>
                        <a:pt x="1161632" y="60534"/>
                      </a:lnTo>
                      <a:lnTo>
                        <a:pt x="1162671" y="60175"/>
                      </a:lnTo>
                      <a:lnTo>
                        <a:pt x="1163091" y="59865"/>
                      </a:lnTo>
                      <a:lnTo>
                        <a:pt x="1163561" y="59630"/>
                      </a:lnTo>
                      <a:lnTo>
                        <a:pt x="1163957" y="59543"/>
                      </a:lnTo>
                      <a:lnTo>
                        <a:pt x="1164451" y="59420"/>
                      </a:lnTo>
                      <a:lnTo>
                        <a:pt x="1164599" y="59345"/>
                      </a:lnTo>
                      <a:lnTo>
                        <a:pt x="1165193" y="59209"/>
                      </a:lnTo>
                      <a:lnTo>
                        <a:pt x="1165737" y="59543"/>
                      </a:lnTo>
                      <a:lnTo>
                        <a:pt x="1166182" y="60063"/>
                      </a:lnTo>
                      <a:lnTo>
                        <a:pt x="1166429" y="60509"/>
                      </a:lnTo>
                      <a:lnTo>
                        <a:pt x="1166886" y="61561"/>
                      </a:lnTo>
                      <a:lnTo>
                        <a:pt x="1167133" y="61957"/>
                      </a:lnTo>
                      <a:lnTo>
                        <a:pt x="1167541" y="62019"/>
                      </a:lnTo>
                      <a:lnTo>
                        <a:pt x="1169940" y="60323"/>
                      </a:lnTo>
                      <a:lnTo>
                        <a:pt x="1171992" y="59259"/>
                      </a:lnTo>
                      <a:lnTo>
                        <a:pt x="1172944" y="58912"/>
                      </a:lnTo>
                      <a:lnTo>
                        <a:pt x="1173587" y="58813"/>
                      </a:lnTo>
                      <a:lnTo>
                        <a:pt x="1174143" y="58862"/>
                      </a:lnTo>
                      <a:lnTo>
                        <a:pt x="1174637" y="59048"/>
                      </a:lnTo>
                      <a:lnTo>
                        <a:pt x="1175268" y="59283"/>
                      </a:lnTo>
                      <a:lnTo>
                        <a:pt x="1175750" y="59531"/>
                      </a:lnTo>
                      <a:lnTo>
                        <a:pt x="1175985" y="59655"/>
                      </a:lnTo>
                      <a:lnTo>
                        <a:pt x="1176182" y="59642"/>
                      </a:lnTo>
                      <a:lnTo>
                        <a:pt x="1176677" y="59568"/>
                      </a:lnTo>
                      <a:lnTo>
                        <a:pt x="1177196" y="59308"/>
                      </a:lnTo>
                      <a:lnTo>
                        <a:pt x="1177827" y="58479"/>
                      </a:lnTo>
                      <a:lnTo>
                        <a:pt x="1178432" y="57699"/>
                      </a:lnTo>
                      <a:lnTo>
                        <a:pt x="1179248" y="56300"/>
                      </a:lnTo>
                      <a:lnTo>
                        <a:pt x="1179582" y="55978"/>
                      </a:lnTo>
                      <a:lnTo>
                        <a:pt x="1180151" y="55607"/>
                      </a:lnTo>
                      <a:lnTo>
                        <a:pt x="1180596" y="55446"/>
                      </a:lnTo>
                      <a:lnTo>
                        <a:pt x="1181572" y="55595"/>
                      </a:lnTo>
                      <a:lnTo>
                        <a:pt x="1181844" y="55595"/>
                      </a:lnTo>
                      <a:lnTo>
                        <a:pt x="1182153" y="55434"/>
                      </a:lnTo>
                      <a:lnTo>
                        <a:pt x="1182339" y="55136"/>
                      </a:lnTo>
                      <a:lnTo>
                        <a:pt x="1182598" y="54716"/>
                      </a:lnTo>
                      <a:lnTo>
                        <a:pt x="1182821" y="54443"/>
                      </a:lnTo>
                      <a:lnTo>
                        <a:pt x="1183006" y="54270"/>
                      </a:lnTo>
                      <a:lnTo>
                        <a:pt x="1182895" y="53527"/>
                      </a:lnTo>
                      <a:lnTo>
                        <a:pt x="1182475" y="53391"/>
                      </a:lnTo>
                      <a:lnTo>
                        <a:pt x="1182339" y="53094"/>
                      </a:lnTo>
                      <a:lnTo>
                        <a:pt x="1182796" y="52500"/>
                      </a:lnTo>
                      <a:lnTo>
                        <a:pt x="1183365" y="51955"/>
                      </a:lnTo>
                      <a:lnTo>
                        <a:pt x="1184032" y="51225"/>
                      </a:lnTo>
                      <a:lnTo>
                        <a:pt x="1185083" y="50556"/>
                      </a:lnTo>
                      <a:lnTo>
                        <a:pt x="1185454" y="50234"/>
                      </a:lnTo>
                      <a:lnTo>
                        <a:pt x="1185738" y="49826"/>
                      </a:lnTo>
                      <a:lnTo>
                        <a:pt x="1186010" y="49318"/>
                      </a:lnTo>
                      <a:lnTo>
                        <a:pt x="1186245" y="48749"/>
                      </a:lnTo>
                      <a:lnTo>
                        <a:pt x="1186381" y="47969"/>
                      </a:lnTo>
                      <a:lnTo>
                        <a:pt x="1186431" y="47313"/>
                      </a:lnTo>
                      <a:lnTo>
                        <a:pt x="1186282" y="46867"/>
                      </a:lnTo>
                      <a:lnTo>
                        <a:pt x="1185949" y="46545"/>
                      </a:lnTo>
                      <a:lnTo>
                        <a:pt x="1185578" y="46013"/>
                      </a:lnTo>
                      <a:lnTo>
                        <a:pt x="1185355" y="45555"/>
                      </a:lnTo>
                      <a:lnTo>
                        <a:pt x="1185479" y="44961"/>
                      </a:lnTo>
                      <a:lnTo>
                        <a:pt x="1186171" y="44268"/>
                      </a:lnTo>
                      <a:lnTo>
                        <a:pt x="1186678" y="43735"/>
                      </a:lnTo>
                      <a:lnTo>
                        <a:pt x="1186975" y="43426"/>
                      </a:lnTo>
                      <a:lnTo>
                        <a:pt x="1187222" y="43154"/>
                      </a:lnTo>
                      <a:lnTo>
                        <a:pt x="1187481" y="42869"/>
                      </a:lnTo>
                      <a:lnTo>
                        <a:pt x="1187654" y="42584"/>
                      </a:lnTo>
                      <a:lnTo>
                        <a:pt x="1187914" y="41953"/>
                      </a:lnTo>
                      <a:lnTo>
                        <a:pt x="1188260" y="40900"/>
                      </a:lnTo>
                      <a:lnTo>
                        <a:pt x="1188507" y="40331"/>
                      </a:lnTo>
                      <a:lnTo>
                        <a:pt x="1188816" y="39885"/>
                      </a:lnTo>
                      <a:lnTo>
                        <a:pt x="1189125" y="39687"/>
                      </a:lnTo>
                      <a:lnTo>
                        <a:pt x="1189422" y="39563"/>
                      </a:lnTo>
                      <a:lnTo>
                        <a:pt x="1189768" y="39440"/>
                      </a:lnTo>
                      <a:lnTo>
                        <a:pt x="1190461" y="39006"/>
                      </a:lnTo>
                      <a:lnTo>
                        <a:pt x="1191054" y="38536"/>
                      </a:lnTo>
                      <a:lnTo>
                        <a:pt x="1191277" y="38264"/>
                      </a:lnTo>
                      <a:lnTo>
                        <a:pt x="1191412" y="37991"/>
                      </a:lnTo>
                      <a:lnTo>
                        <a:pt x="1191437" y="37311"/>
                      </a:lnTo>
                      <a:lnTo>
                        <a:pt x="1191487" y="36741"/>
                      </a:lnTo>
                      <a:lnTo>
                        <a:pt x="1191499" y="36283"/>
                      </a:lnTo>
                      <a:lnTo>
                        <a:pt x="1191301" y="35664"/>
                      </a:lnTo>
                      <a:lnTo>
                        <a:pt x="1191005" y="34463"/>
                      </a:lnTo>
                      <a:lnTo>
                        <a:pt x="1191005" y="34216"/>
                      </a:lnTo>
                      <a:lnTo>
                        <a:pt x="1191313" y="34154"/>
                      </a:lnTo>
                      <a:lnTo>
                        <a:pt x="1191746" y="34154"/>
                      </a:lnTo>
                      <a:lnTo>
                        <a:pt x="1192612" y="33919"/>
                      </a:lnTo>
                      <a:lnTo>
                        <a:pt x="1192896" y="33745"/>
                      </a:lnTo>
                      <a:lnTo>
                        <a:pt x="1193761" y="32718"/>
                      </a:lnTo>
                      <a:lnTo>
                        <a:pt x="1194009" y="32433"/>
                      </a:lnTo>
                      <a:lnTo>
                        <a:pt x="1194416" y="31926"/>
                      </a:lnTo>
                      <a:lnTo>
                        <a:pt x="1194960" y="31641"/>
                      </a:lnTo>
                      <a:lnTo>
                        <a:pt x="1195838" y="31443"/>
                      </a:lnTo>
                      <a:lnTo>
                        <a:pt x="1196197" y="31406"/>
                      </a:lnTo>
                      <a:lnTo>
                        <a:pt x="1196778" y="31270"/>
                      </a:lnTo>
                      <a:lnTo>
                        <a:pt x="1196926" y="31171"/>
                      </a:lnTo>
                      <a:lnTo>
                        <a:pt x="1197284" y="30935"/>
                      </a:lnTo>
                      <a:lnTo>
                        <a:pt x="1197445" y="30675"/>
                      </a:lnTo>
                      <a:lnTo>
                        <a:pt x="1197766" y="30205"/>
                      </a:lnTo>
                      <a:lnTo>
                        <a:pt x="1198360" y="29722"/>
                      </a:lnTo>
                      <a:lnTo>
                        <a:pt x="1198990" y="29252"/>
                      </a:lnTo>
                      <a:lnTo>
                        <a:pt x="1199423" y="28843"/>
                      </a:lnTo>
                      <a:lnTo>
                        <a:pt x="1200041" y="28373"/>
                      </a:lnTo>
                      <a:lnTo>
                        <a:pt x="1200400" y="27977"/>
                      </a:lnTo>
                      <a:lnTo>
                        <a:pt x="1200684" y="27445"/>
                      </a:lnTo>
                      <a:lnTo>
                        <a:pt x="1201166" y="26739"/>
                      </a:lnTo>
                      <a:lnTo>
                        <a:pt x="1201512" y="26268"/>
                      </a:lnTo>
                      <a:lnTo>
                        <a:pt x="1202254" y="24647"/>
                      </a:lnTo>
                      <a:lnTo>
                        <a:pt x="1202390" y="23904"/>
                      </a:lnTo>
                      <a:lnTo>
                        <a:pt x="1202501" y="23062"/>
                      </a:lnTo>
                      <a:lnTo>
                        <a:pt x="1202600" y="22282"/>
                      </a:lnTo>
                      <a:lnTo>
                        <a:pt x="1202575" y="21738"/>
                      </a:lnTo>
                      <a:lnTo>
                        <a:pt x="1202501" y="21614"/>
                      </a:lnTo>
                      <a:lnTo>
                        <a:pt x="1202081" y="21527"/>
                      </a:lnTo>
                      <a:lnTo>
                        <a:pt x="1201525" y="21639"/>
                      </a:lnTo>
                      <a:lnTo>
                        <a:pt x="1200733" y="21824"/>
                      </a:lnTo>
                      <a:lnTo>
                        <a:pt x="1200152" y="21862"/>
                      </a:lnTo>
                      <a:lnTo>
                        <a:pt x="1199769" y="21886"/>
                      </a:lnTo>
                      <a:lnTo>
                        <a:pt x="1199213" y="21738"/>
                      </a:lnTo>
                      <a:lnTo>
                        <a:pt x="1199188" y="21453"/>
                      </a:lnTo>
                      <a:lnTo>
                        <a:pt x="1199819" y="20933"/>
                      </a:lnTo>
                      <a:lnTo>
                        <a:pt x="1200338" y="20339"/>
                      </a:lnTo>
                      <a:lnTo>
                        <a:pt x="1200338" y="19968"/>
                      </a:lnTo>
                      <a:lnTo>
                        <a:pt x="1200338" y="19695"/>
                      </a:lnTo>
                      <a:lnTo>
                        <a:pt x="1200499" y="19225"/>
                      </a:lnTo>
                      <a:lnTo>
                        <a:pt x="1200869" y="19200"/>
                      </a:lnTo>
                      <a:lnTo>
                        <a:pt x="1201450" y="19311"/>
                      </a:lnTo>
                      <a:lnTo>
                        <a:pt x="1201982" y="19311"/>
                      </a:lnTo>
                      <a:lnTo>
                        <a:pt x="1202489" y="19188"/>
                      </a:lnTo>
                      <a:lnTo>
                        <a:pt x="1203045" y="18655"/>
                      </a:lnTo>
                      <a:lnTo>
                        <a:pt x="1203391" y="18309"/>
                      </a:lnTo>
                      <a:lnTo>
                        <a:pt x="1203750" y="17776"/>
                      </a:lnTo>
                      <a:lnTo>
                        <a:pt x="1204084" y="17034"/>
                      </a:lnTo>
                      <a:lnTo>
                        <a:pt x="1204368" y="16477"/>
                      </a:lnTo>
                      <a:lnTo>
                        <a:pt x="1204492" y="16105"/>
                      </a:lnTo>
                      <a:lnTo>
                        <a:pt x="1204590" y="15820"/>
                      </a:lnTo>
                      <a:lnTo>
                        <a:pt x="1204850" y="15400"/>
                      </a:lnTo>
                      <a:lnTo>
                        <a:pt x="1205851" y="14905"/>
                      </a:lnTo>
                      <a:lnTo>
                        <a:pt x="1206210" y="14805"/>
                      </a:lnTo>
                      <a:lnTo>
                        <a:pt x="1207199" y="14583"/>
                      </a:lnTo>
                      <a:lnTo>
                        <a:pt x="1207570" y="14533"/>
                      </a:lnTo>
                      <a:lnTo>
                        <a:pt x="1208015" y="14607"/>
                      </a:lnTo>
                      <a:lnTo>
                        <a:pt x="1208175" y="14706"/>
                      </a:lnTo>
                      <a:lnTo>
                        <a:pt x="1208398" y="15053"/>
                      </a:lnTo>
                      <a:lnTo>
                        <a:pt x="1208571" y="15486"/>
                      </a:lnTo>
                      <a:lnTo>
                        <a:pt x="1208855" y="15820"/>
                      </a:lnTo>
                      <a:lnTo>
                        <a:pt x="1209276" y="16056"/>
                      </a:lnTo>
                      <a:lnTo>
                        <a:pt x="1209572" y="16241"/>
                      </a:lnTo>
                      <a:lnTo>
                        <a:pt x="1210116" y="16897"/>
                      </a:lnTo>
                      <a:lnTo>
                        <a:pt x="1210697" y="17232"/>
                      </a:lnTo>
                      <a:lnTo>
                        <a:pt x="1211006" y="17554"/>
                      </a:lnTo>
                      <a:lnTo>
                        <a:pt x="1211204" y="17900"/>
                      </a:lnTo>
                      <a:lnTo>
                        <a:pt x="1211155" y="18160"/>
                      </a:lnTo>
                      <a:lnTo>
                        <a:pt x="1211080" y="18507"/>
                      </a:lnTo>
                      <a:lnTo>
                        <a:pt x="1211179" y="19027"/>
                      </a:lnTo>
                      <a:lnTo>
                        <a:pt x="1212069" y="19683"/>
                      </a:lnTo>
                      <a:lnTo>
                        <a:pt x="1212168" y="20066"/>
                      </a:lnTo>
                      <a:lnTo>
                        <a:pt x="1211971" y="20351"/>
                      </a:lnTo>
                      <a:lnTo>
                        <a:pt x="1211587" y="20624"/>
                      </a:lnTo>
                      <a:lnTo>
                        <a:pt x="1211587" y="21205"/>
                      </a:lnTo>
                      <a:lnTo>
                        <a:pt x="1212020" y="21552"/>
                      </a:lnTo>
                      <a:lnTo>
                        <a:pt x="1212539" y="21688"/>
                      </a:lnTo>
                      <a:lnTo>
                        <a:pt x="1212972" y="21663"/>
                      </a:lnTo>
                      <a:lnTo>
                        <a:pt x="1213479" y="21639"/>
                      </a:lnTo>
                      <a:lnTo>
                        <a:pt x="1213775" y="21540"/>
                      </a:lnTo>
                      <a:lnTo>
                        <a:pt x="1213936" y="21304"/>
                      </a:lnTo>
                      <a:lnTo>
                        <a:pt x="1213775" y="20760"/>
                      </a:lnTo>
                      <a:lnTo>
                        <a:pt x="1213528" y="20029"/>
                      </a:lnTo>
                      <a:lnTo>
                        <a:pt x="1213627" y="19497"/>
                      </a:lnTo>
                      <a:lnTo>
                        <a:pt x="1213788" y="19188"/>
                      </a:lnTo>
                      <a:lnTo>
                        <a:pt x="1214023" y="19002"/>
                      </a:lnTo>
                      <a:lnTo>
                        <a:pt x="1214344" y="18829"/>
                      </a:lnTo>
                      <a:lnTo>
                        <a:pt x="1214839" y="18643"/>
                      </a:lnTo>
                      <a:lnTo>
                        <a:pt x="1215333" y="18445"/>
                      </a:lnTo>
                      <a:lnTo>
                        <a:pt x="1215765" y="18197"/>
                      </a:lnTo>
                      <a:lnTo>
                        <a:pt x="1216050" y="17863"/>
                      </a:lnTo>
                      <a:lnTo>
                        <a:pt x="1216211" y="17591"/>
                      </a:lnTo>
                      <a:lnTo>
                        <a:pt x="1216408" y="17331"/>
                      </a:lnTo>
                      <a:lnTo>
                        <a:pt x="1216841" y="16959"/>
                      </a:lnTo>
                      <a:lnTo>
                        <a:pt x="1217261" y="16625"/>
                      </a:lnTo>
                      <a:lnTo>
                        <a:pt x="1217620" y="16278"/>
                      </a:lnTo>
                      <a:lnTo>
                        <a:pt x="1217867" y="15820"/>
                      </a:lnTo>
                      <a:lnTo>
                        <a:pt x="1218201" y="15375"/>
                      </a:lnTo>
                      <a:lnTo>
                        <a:pt x="1218473" y="15177"/>
                      </a:lnTo>
                      <a:lnTo>
                        <a:pt x="1218720" y="14966"/>
                      </a:lnTo>
                      <a:lnTo>
                        <a:pt x="1218831" y="14694"/>
                      </a:lnTo>
                      <a:lnTo>
                        <a:pt x="1218782" y="14385"/>
                      </a:lnTo>
                      <a:lnTo>
                        <a:pt x="1218831" y="13753"/>
                      </a:lnTo>
                      <a:lnTo>
                        <a:pt x="1219103" y="13320"/>
                      </a:lnTo>
                      <a:lnTo>
                        <a:pt x="1219252" y="12874"/>
                      </a:lnTo>
                      <a:lnTo>
                        <a:pt x="1219338" y="12528"/>
                      </a:lnTo>
                      <a:lnTo>
                        <a:pt x="1219623" y="12144"/>
                      </a:lnTo>
                      <a:lnTo>
                        <a:pt x="1219734" y="11933"/>
                      </a:lnTo>
                      <a:lnTo>
                        <a:pt x="1220179" y="11698"/>
                      </a:lnTo>
                      <a:lnTo>
                        <a:pt x="1220636" y="11426"/>
                      </a:lnTo>
                      <a:lnTo>
                        <a:pt x="1220958" y="11203"/>
                      </a:lnTo>
                      <a:lnTo>
                        <a:pt x="1221292" y="10844"/>
                      </a:lnTo>
                      <a:lnTo>
                        <a:pt x="1221625" y="10436"/>
                      </a:lnTo>
                      <a:lnTo>
                        <a:pt x="1221873" y="10163"/>
                      </a:lnTo>
                      <a:lnTo>
                        <a:pt x="1222218" y="9879"/>
                      </a:lnTo>
                      <a:lnTo>
                        <a:pt x="1222478" y="9656"/>
                      </a:lnTo>
                      <a:lnTo>
                        <a:pt x="1222726" y="9371"/>
                      </a:lnTo>
                      <a:lnTo>
                        <a:pt x="1222874" y="9136"/>
                      </a:lnTo>
                      <a:lnTo>
                        <a:pt x="1223035" y="8802"/>
                      </a:lnTo>
                      <a:lnTo>
                        <a:pt x="1223331" y="8443"/>
                      </a:lnTo>
                      <a:lnTo>
                        <a:pt x="1223566" y="8244"/>
                      </a:lnTo>
                      <a:lnTo>
                        <a:pt x="1223851" y="8059"/>
                      </a:lnTo>
                      <a:lnTo>
                        <a:pt x="1224184" y="7811"/>
                      </a:lnTo>
                      <a:lnTo>
                        <a:pt x="1224493" y="7502"/>
                      </a:lnTo>
                      <a:lnTo>
                        <a:pt x="1224642" y="7242"/>
                      </a:lnTo>
                      <a:lnTo>
                        <a:pt x="1224777" y="6883"/>
                      </a:lnTo>
                      <a:lnTo>
                        <a:pt x="1225136" y="6412"/>
                      </a:lnTo>
                      <a:lnTo>
                        <a:pt x="1225495" y="6165"/>
                      </a:lnTo>
                      <a:lnTo>
                        <a:pt x="1225705" y="5917"/>
                      </a:lnTo>
                      <a:lnTo>
                        <a:pt x="1225939" y="5719"/>
                      </a:lnTo>
                      <a:lnTo>
                        <a:pt x="1226088" y="5534"/>
                      </a:lnTo>
                      <a:lnTo>
                        <a:pt x="1225729" y="4952"/>
                      </a:lnTo>
                      <a:lnTo>
                        <a:pt x="1226051" y="4778"/>
                      </a:lnTo>
                      <a:lnTo>
                        <a:pt x="1227027" y="3838"/>
                      </a:lnTo>
                      <a:lnTo>
                        <a:pt x="1227126" y="3627"/>
                      </a:lnTo>
                      <a:lnTo>
                        <a:pt x="1227373" y="3305"/>
                      </a:lnTo>
                      <a:lnTo>
                        <a:pt x="1227522" y="2736"/>
                      </a:lnTo>
                      <a:lnTo>
                        <a:pt x="1227967" y="2241"/>
                      </a:lnTo>
                      <a:lnTo>
                        <a:pt x="1227942" y="1857"/>
                      </a:lnTo>
                      <a:lnTo>
                        <a:pt x="1227930" y="1386"/>
                      </a:lnTo>
                      <a:lnTo>
                        <a:pt x="1228029" y="842"/>
                      </a:lnTo>
                      <a:lnTo>
                        <a:pt x="1228066" y="570"/>
                      </a:lnTo>
                      <a:lnTo>
                        <a:pt x="1228449" y="693"/>
                      </a:lnTo>
                      <a:lnTo>
                        <a:pt x="1228857" y="817"/>
                      </a:lnTo>
                      <a:lnTo>
                        <a:pt x="1229104" y="941"/>
                      </a:lnTo>
                      <a:lnTo>
                        <a:pt x="1229500" y="1077"/>
                      </a:lnTo>
                      <a:lnTo>
                        <a:pt x="1230056" y="941"/>
                      </a:lnTo>
                      <a:lnTo>
                        <a:pt x="1230476" y="668"/>
                      </a:lnTo>
                      <a:lnTo>
                        <a:pt x="1231317" y="310"/>
                      </a:lnTo>
                      <a:lnTo>
                        <a:pt x="1232120" y="74"/>
                      </a:lnTo>
                      <a:lnTo>
                        <a:pt x="1232529" y="50"/>
                      </a:lnTo>
                      <a:lnTo>
                        <a:pt x="1232949" y="50"/>
                      </a:lnTo>
                      <a:lnTo>
                        <a:pt x="1233592" y="25"/>
                      </a:lnTo>
                      <a:lnTo>
                        <a:pt x="1234222" y="0"/>
                      </a:lnTo>
                      <a:lnTo>
                        <a:pt x="1234692" y="0"/>
                      </a:lnTo>
                      <a:lnTo>
                        <a:pt x="1235063" y="87"/>
                      </a:lnTo>
                      <a:lnTo>
                        <a:pt x="1235360" y="136"/>
                      </a:lnTo>
                      <a:lnTo>
                        <a:pt x="1235669" y="211"/>
                      </a:lnTo>
                      <a:lnTo>
                        <a:pt x="1236027" y="235"/>
                      </a:lnTo>
                      <a:lnTo>
                        <a:pt x="1236435" y="310"/>
                      </a:lnTo>
                      <a:lnTo>
                        <a:pt x="1236645" y="396"/>
                      </a:lnTo>
                    </a:path>
                  </a:pathLst>
                </a:custGeom>
                <a:solidFill>
                  <a:srgbClr val="FFECE3"/>
                </a:solidFill>
                <a:ln w="12352" cap="flat">
                  <a:solidFill>
                    <a:srgbClr val="000000"/>
                  </a:solidFill>
                  <a:prstDash val="solid"/>
                  <a:round/>
                </a:ln>
              </p:spPr>
              <p:txBody>
                <a:bodyPr rtlCol="0" anchor="ctr"/>
                <a:lstStyle/>
                <a:p>
                  <a:endParaRPr lang="LID4096"/>
                </a:p>
              </p:txBody>
            </p:sp>
            <p:sp>
              <p:nvSpPr>
                <p:cNvPr id="106" name="Freeform: Shape 105">
                  <a:extLst>
                    <a:ext uri="{FF2B5EF4-FFF2-40B4-BE49-F238E27FC236}">
                      <a16:creationId xmlns:a16="http://schemas.microsoft.com/office/drawing/2014/main" id="{0C7EC058-0FC1-0457-EAB7-3C949808815A}"/>
                    </a:ext>
                  </a:extLst>
                </p:cNvPr>
                <p:cNvSpPr/>
                <p:nvPr/>
              </p:nvSpPr>
              <p:spPr>
                <a:xfrm>
                  <a:off x="7721840" y="5680528"/>
                  <a:ext cx="46876" cy="51410"/>
                </a:xfrm>
                <a:custGeom>
                  <a:avLst/>
                  <a:gdLst>
                    <a:gd name="connsiteX0" fmla="*/ 45245 w 46876"/>
                    <a:gd name="connsiteY0" fmla="*/ 2389 h 51410"/>
                    <a:gd name="connsiteX1" fmla="*/ 46877 w 46876"/>
                    <a:gd name="connsiteY1" fmla="*/ 19510 h 51410"/>
                    <a:gd name="connsiteX2" fmla="*/ 46827 w 46876"/>
                    <a:gd name="connsiteY2" fmla="*/ 19794 h 51410"/>
                    <a:gd name="connsiteX3" fmla="*/ 46494 w 46876"/>
                    <a:gd name="connsiteY3" fmla="*/ 21886 h 51410"/>
                    <a:gd name="connsiteX4" fmla="*/ 43156 w 46876"/>
                    <a:gd name="connsiteY4" fmla="*/ 27865 h 51410"/>
                    <a:gd name="connsiteX5" fmla="*/ 42154 w 46876"/>
                    <a:gd name="connsiteY5" fmla="*/ 29351 h 51410"/>
                    <a:gd name="connsiteX6" fmla="*/ 37309 w 46876"/>
                    <a:gd name="connsiteY6" fmla="*/ 36518 h 51410"/>
                    <a:gd name="connsiteX7" fmla="*/ 34168 w 46876"/>
                    <a:gd name="connsiteY7" fmla="*/ 41086 h 51410"/>
                    <a:gd name="connsiteX8" fmla="*/ 36839 w 46876"/>
                    <a:gd name="connsiteY8" fmla="*/ 41891 h 51410"/>
                    <a:gd name="connsiteX9" fmla="*/ 37296 w 46876"/>
                    <a:gd name="connsiteY9" fmla="*/ 42745 h 51410"/>
                    <a:gd name="connsiteX10" fmla="*/ 37370 w 46876"/>
                    <a:gd name="connsiteY10" fmla="*/ 46050 h 51410"/>
                    <a:gd name="connsiteX11" fmla="*/ 36035 w 46876"/>
                    <a:gd name="connsiteY11" fmla="*/ 48835 h 51410"/>
                    <a:gd name="connsiteX12" fmla="*/ 34663 w 46876"/>
                    <a:gd name="connsiteY12" fmla="*/ 50049 h 51410"/>
                    <a:gd name="connsiteX13" fmla="*/ 30856 w 46876"/>
                    <a:gd name="connsiteY13" fmla="*/ 51410 h 51410"/>
                    <a:gd name="connsiteX14" fmla="*/ 29014 w 46876"/>
                    <a:gd name="connsiteY14" fmla="*/ 51299 h 51410"/>
                    <a:gd name="connsiteX15" fmla="*/ 27295 w 46876"/>
                    <a:gd name="connsiteY15" fmla="*/ 50086 h 51410"/>
                    <a:gd name="connsiteX16" fmla="*/ 25837 w 46876"/>
                    <a:gd name="connsiteY16" fmla="*/ 47857 h 51410"/>
                    <a:gd name="connsiteX17" fmla="*/ 20892 w 46876"/>
                    <a:gd name="connsiteY17" fmla="*/ 40319 h 51410"/>
                    <a:gd name="connsiteX18" fmla="*/ 20447 w 46876"/>
                    <a:gd name="connsiteY18" fmla="*/ 43562 h 51410"/>
                    <a:gd name="connsiteX19" fmla="*/ 17875 w 46876"/>
                    <a:gd name="connsiteY19" fmla="*/ 40950 h 51410"/>
                    <a:gd name="connsiteX20" fmla="*/ 17233 w 46876"/>
                    <a:gd name="connsiteY20" fmla="*/ 41519 h 51410"/>
                    <a:gd name="connsiteX21" fmla="*/ 17344 w 46876"/>
                    <a:gd name="connsiteY21" fmla="*/ 43240 h 51410"/>
                    <a:gd name="connsiteX22" fmla="*/ 18333 w 46876"/>
                    <a:gd name="connsiteY22" fmla="*/ 44874 h 51410"/>
                    <a:gd name="connsiteX23" fmla="*/ 23043 w 46876"/>
                    <a:gd name="connsiteY23" fmla="*/ 47511 h 51410"/>
                    <a:gd name="connsiteX24" fmla="*/ 23945 w 46876"/>
                    <a:gd name="connsiteY24" fmla="*/ 48675 h 51410"/>
                    <a:gd name="connsiteX25" fmla="*/ 23018 w 46876"/>
                    <a:gd name="connsiteY25" fmla="*/ 50036 h 51410"/>
                    <a:gd name="connsiteX26" fmla="*/ 22066 w 46876"/>
                    <a:gd name="connsiteY26" fmla="*/ 50370 h 51410"/>
                    <a:gd name="connsiteX27" fmla="*/ 11237 w 46876"/>
                    <a:gd name="connsiteY27" fmla="*/ 45654 h 51410"/>
                    <a:gd name="connsiteX28" fmla="*/ 7195 w 46876"/>
                    <a:gd name="connsiteY28" fmla="*/ 43896 h 51410"/>
                    <a:gd name="connsiteX29" fmla="*/ 4685 w 46876"/>
                    <a:gd name="connsiteY29" fmla="*/ 43649 h 51410"/>
                    <a:gd name="connsiteX30" fmla="*/ 3214 w 46876"/>
                    <a:gd name="connsiteY30" fmla="*/ 43995 h 51410"/>
                    <a:gd name="connsiteX31" fmla="*/ 2200 w 46876"/>
                    <a:gd name="connsiteY31" fmla="*/ 44973 h 51410"/>
                    <a:gd name="connsiteX32" fmla="*/ 2151 w 46876"/>
                    <a:gd name="connsiteY32" fmla="*/ 45914 h 51410"/>
                    <a:gd name="connsiteX33" fmla="*/ 4351 w 46876"/>
                    <a:gd name="connsiteY33" fmla="*/ 45629 h 51410"/>
                    <a:gd name="connsiteX34" fmla="*/ 5031 w 46876"/>
                    <a:gd name="connsiteY34" fmla="*/ 46162 h 51410"/>
                    <a:gd name="connsiteX35" fmla="*/ 3523 w 46876"/>
                    <a:gd name="connsiteY35" fmla="*/ 47771 h 51410"/>
                    <a:gd name="connsiteX36" fmla="*/ 940 w 46876"/>
                    <a:gd name="connsiteY36" fmla="*/ 47684 h 51410"/>
                    <a:gd name="connsiteX37" fmla="*/ 334 w 46876"/>
                    <a:gd name="connsiteY37" fmla="*/ 46991 h 51410"/>
                    <a:gd name="connsiteX38" fmla="*/ 0 w 46876"/>
                    <a:gd name="connsiteY38" fmla="*/ 45109 h 51410"/>
                    <a:gd name="connsiteX39" fmla="*/ 668 w 46876"/>
                    <a:gd name="connsiteY39" fmla="*/ 42250 h 51410"/>
                    <a:gd name="connsiteX40" fmla="*/ 8555 w 46876"/>
                    <a:gd name="connsiteY40" fmla="*/ 32755 h 51410"/>
                    <a:gd name="connsiteX41" fmla="*/ 9395 w 46876"/>
                    <a:gd name="connsiteY41" fmla="*/ 33684 h 51410"/>
                    <a:gd name="connsiteX42" fmla="*/ 10433 w 46876"/>
                    <a:gd name="connsiteY42" fmla="*/ 33968 h 51410"/>
                    <a:gd name="connsiteX43" fmla="*/ 11150 w 46876"/>
                    <a:gd name="connsiteY43" fmla="*/ 33164 h 51410"/>
                    <a:gd name="connsiteX44" fmla="*/ 10668 w 46876"/>
                    <a:gd name="connsiteY44" fmla="*/ 31678 h 51410"/>
                    <a:gd name="connsiteX45" fmla="*/ 9828 w 46876"/>
                    <a:gd name="connsiteY45" fmla="*/ 30205 h 51410"/>
                    <a:gd name="connsiteX46" fmla="*/ 11657 w 46876"/>
                    <a:gd name="connsiteY46" fmla="*/ 19794 h 51410"/>
                    <a:gd name="connsiteX47" fmla="*/ 12177 w 46876"/>
                    <a:gd name="connsiteY47" fmla="*/ 16836 h 51410"/>
                    <a:gd name="connsiteX48" fmla="*/ 13104 w 46876"/>
                    <a:gd name="connsiteY48" fmla="*/ 15548 h 51410"/>
                    <a:gd name="connsiteX49" fmla="*/ 15304 w 46876"/>
                    <a:gd name="connsiteY49" fmla="*/ 14929 h 51410"/>
                    <a:gd name="connsiteX50" fmla="*/ 16862 w 46876"/>
                    <a:gd name="connsiteY50" fmla="*/ 12453 h 51410"/>
                    <a:gd name="connsiteX51" fmla="*/ 17208 w 46876"/>
                    <a:gd name="connsiteY51" fmla="*/ 11191 h 51410"/>
                    <a:gd name="connsiteX52" fmla="*/ 25095 w 46876"/>
                    <a:gd name="connsiteY52" fmla="*/ 4457 h 51410"/>
                    <a:gd name="connsiteX53" fmla="*/ 25911 w 46876"/>
                    <a:gd name="connsiteY53" fmla="*/ 4519 h 51410"/>
                    <a:gd name="connsiteX54" fmla="*/ 29446 w 46876"/>
                    <a:gd name="connsiteY54" fmla="*/ 7811 h 51410"/>
                    <a:gd name="connsiteX55" fmla="*/ 33081 w 46876"/>
                    <a:gd name="connsiteY55" fmla="*/ 9062 h 51410"/>
                    <a:gd name="connsiteX56" fmla="*/ 36184 w 46876"/>
                    <a:gd name="connsiteY56" fmla="*/ 9297 h 51410"/>
                    <a:gd name="connsiteX57" fmla="*/ 37939 w 46876"/>
                    <a:gd name="connsiteY57" fmla="*/ 8703 h 51410"/>
                    <a:gd name="connsiteX58" fmla="*/ 39818 w 46876"/>
                    <a:gd name="connsiteY58" fmla="*/ 6697 h 51410"/>
                    <a:gd name="connsiteX59" fmla="*/ 41450 w 46876"/>
                    <a:gd name="connsiteY59" fmla="*/ 7366 h 51410"/>
                    <a:gd name="connsiteX60" fmla="*/ 41573 w 46876"/>
                    <a:gd name="connsiteY60" fmla="*/ 6338 h 51410"/>
                    <a:gd name="connsiteX61" fmla="*/ 39620 w 46876"/>
                    <a:gd name="connsiteY61" fmla="*/ 1028 h 51410"/>
                    <a:gd name="connsiteX62" fmla="*/ 39818 w 46876"/>
                    <a:gd name="connsiteY62" fmla="*/ 0 h 51410"/>
                    <a:gd name="connsiteX63" fmla="*/ 44614 w 46876"/>
                    <a:gd name="connsiteY63" fmla="*/ 594 h 51410"/>
                    <a:gd name="connsiteX64" fmla="*/ 45245 w 46876"/>
                    <a:gd name="connsiteY64" fmla="*/ 2389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876" h="51410">
                      <a:moveTo>
                        <a:pt x="45245" y="2389"/>
                      </a:moveTo>
                      <a:lnTo>
                        <a:pt x="46877" y="19510"/>
                      </a:lnTo>
                      <a:lnTo>
                        <a:pt x="46827" y="19794"/>
                      </a:lnTo>
                      <a:lnTo>
                        <a:pt x="46494" y="21886"/>
                      </a:lnTo>
                      <a:lnTo>
                        <a:pt x="43156" y="27865"/>
                      </a:lnTo>
                      <a:lnTo>
                        <a:pt x="42154" y="29351"/>
                      </a:lnTo>
                      <a:lnTo>
                        <a:pt x="37309" y="36518"/>
                      </a:lnTo>
                      <a:lnTo>
                        <a:pt x="34168" y="41086"/>
                      </a:lnTo>
                      <a:lnTo>
                        <a:pt x="36839" y="41891"/>
                      </a:lnTo>
                      <a:lnTo>
                        <a:pt x="37296" y="42745"/>
                      </a:lnTo>
                      <a:lnTo>
                        <a:pt x="37370" y="46050"/>
                      </a:lnTo>
                      <a:lnTo>
                        <a:pt x="36035" y="48835"/>
                      </a:lnTo>
                      <a:lnTo>
                        <a:pt x="34663" y="50049"/>
                      </a:lnTo>
                      <a:lnTo>
                        <a:pt x="30856" y="51410"/>
                      </a:lnTo>
                      <a:lnTo>
                        <a:pt x="29014" y="51299"/>
                      </a:lnTo>
                      <a:lnTo>
                        <a:pt x="27295" y="50086"/>
                      </a:lnTo>
                      <a:lnTo>
                        <a:pt x="25837" y="47857"/>
                      </a:lnTo>
                      <a:lnTo>
                        <a:pt x="20892" y="40319"/>
                      </a:lnTo>
                      <a:lnTo>
                        <a:pt x="20447" y="43562"/>
                      </a:lnTo>
                      <a:lnTo>
                        <a:pt x="17875" y="40950"/>
                      </a:lnTo>
                      <a:lnTo>
                        <a:pt x="17233" y="41519"/>
                      </a:lnTo>
                      <a:lnTo>
                        <a:pt x="17344" y="43240"/>
                      </a:lnTo>
                      <a:lnTo>
                        <a:pt x="18333" y="44874"/>
                      </a:lnTo>
                      <a:lnTo>
                        <a:pt x="23043" y="47511"/>
                      </a:lnTo>
                      <a:lnTo>
                        <a:pt x="23945" y="48675"/>
                      </a:lnTo>
                      <a:lnTo>
                        <a:pt x="23018" y="50036"/>
                      </a:lnTo>
                      <a:lnTo>
                        <a:pt x="22066" y="50370"/>
                      </a:lnTo>
                      <a:lnTo>
                        <a:pt x="11237" y="45654"/>
                      </a:lnTo>
                      <a:lnTo>
                        <a:pt x="7195" y="43896"/>
                      </a:lnTo>
                      <a:lnTo>
                        <a:pt x="4685" y="43649"/>
                      </a:lnTo>
                      <a:lnTo>
                        <a:pt x="3214" y="43995"/>
                      </a:lnTo>
                      <a:lnTo>
                        <a:pt x="2200" y="44973"/>
                      </a:lnTo>
                      <a:lnTo>
                        <a:pt x="2151" y="45914"/>
                      </a:lnTo>
                      <a:lnTo>
                        <a:pt x="4351" y="45629"/>
                      </a:lnTo>
                      <a:lnTo>
                        <a:pt x="5031" y="46162"/>
                      </a:lnTo>
                      <a:lnTo>
                        <a:pt x="3523" y="47771"/>
                      </a:lnTo>
                      <a:lnTo>
                        <a:pt x="940" y="47684"/>
                      </a:lnTo>
                      <a:lnTo>
                        <a:pt x="334" y="46991"/>
                      </a:lnTo>
                      <a:lnTo>
                        <a:pt x="0" y="45109"/>
                      </a:lnTo>
                      <a:lnTo>
                        <a:pt x="668" y="42250"/>
                      </a:lnTo>
                      <a:lnTo>
                        <a:pt x="8555" y="32755"/>
                      </a:lnTo>
                      <a:lnTo>
                        <a:pt x="9395" y="33684"/>
                      </a:lnTo>
                      <a:lnTo>
                        <a:pt x="10433" y="33968"/>
                      </a:lnTo>
                      <a:lnTo>
                        <a:pt x="11150" y="33164"/>
                      </a:lnTo>
                      <a:lnTo>
                        <a:pt x="10668" y="31678"/>
                      </a:lnTo>
                      <a:lnTo>
                        <a:pt x="9828" y="30205"/>
                      </a:lnTo>
                      <a:lnTo>
                        <a:pt x="11657" y="19794"/>
                      </a:lnTo>
                      <a:lnTo>
                        <a:pt x="12177" y="16836"/>
                      </a:lnTo>
                      <a:lnTo>
                        <a:pt x="13104" y="15548"/>
                      </a:lnTo>
                      <a:lnTo>
                        <a:pt x="15304" y="14929"/>
                      </a:lnTo>
                      <a:lnTo>
                        <a:pt x="16862" y="12453"/>
                      </a:lnTo>
                      <a:lnTo>
                        <a:pt x="17208" y="11191"/>
                      </a:lnTo>
                      <a:lnTo>
                        <a:pt x="25095" y="4457"/>
                      </a:lnTo>
                      <a:lnTo>
                        <a:pt x="25911" y="4519"/>
                      </a:lnTo>
                      <a:lnTo>
                        <a:pt x="29446" y="7811"/>
                      </a:lnTo>
                      <a:lnTo>
                        <a:pt x="33081" y="9062"/>
                      </a:lnTo>
                      <a:lnTo>
                        <a:pt x="36184" y="9297"/>
                      </a:lnTo>
                      <a:lnTo>
                        <a:pt x="37939" y="8703"/>
                      </a:lnTo>
                      <a:lnTo>
                        <a:pt x="39818" y="6697"/>
                      </a:lnTo>
                      <a:lnTo>
                        <a:pt x="41450" y="7366"/>
                      </a:lnTo>
                      <a:lnTo>
                        <a:pt x="41573" y="6338"/>
                      </a:lnTo>
                      <a:lnTo>
                        <a:pt x="39620" y="1028"/>
                      </a:lnTo>
                      <a:lnTo>
                        <a:pt x="39818" y="0"/>
                      </a:lnTo>
                      <a:lnTo>
                        <a:pt x="44614" y="594"/>
                      </a:lnTo>
                      <a:lnTo>
                        <a:pt x="45245" y="2389"/>
                      </a:lnTo>
                    </a:path>
                  </a:pathLst>
                </a:custGeom>
                <a:solidFill>
                  <a:srgbClr val="67000D"/>
                </a:solidFill>
                <a:ln w="12352" cap="flat">
                  <a:solidFill>
                    <a:srgbClr val="000000"/>
                  </a:solidFill>
                  <a:prstDash val="solid"/>
                  <a:round/>
                </a:ln>
              </p:spPr>
              <p:txBody>
                <a:bodyPr rtlCol="0" anchor="ctr"/>
                <a:lstStyle/>
                <a:p>
                  <a:endParaRPr lang="LID4096"/>
                </a:p>
              </p:txBody>
            </p:sp>
            <p:sp>
              <p:nvSpPr>
                <p:cNvPr id="107" name="Freeform: Shape 106">
                  <a:extLst>
                    <a:ext uri="{FF2B5EF4-FFF2-40B4-BE49-F238E27FC236}">
                      <a16:creationId xmlns:a16="http://schemas.microsoft.com/office/drawing/2014/main" id="{7FE51AEA-8440-B05A-3DA5-832CA3290F5E}"/>
                    </a:ext>
                  </a:extLst>
                </p:cNvPr>
                <p:cNvSpPr/>
                <p:nvPr/>
              </p:nvSpPr>
              <p:spPr>
                <a:xfrm>
                  <a:off x="7531923" y="5633079"/>
                  <a:ext cx="9766" cy="8677"/>
                </a:xfrm>
                <a:custGeom>
                  <a:avLst/>
                  <a:gdLst>
                    <a:gd name="connsiteX0" fmla="*/ 4030 w 9766"/>
                    <a:gd name="connsiteY0" fmla="*/ 2426 h 8677"/>
                    <a:gd name="connsiteX1" fmla="*/ 4698 w 9766"/>
                    <a:gd name="connsiteY1" fmla="*/ 2562 h 8677"/>
                    <a:gd name="connsiteX2" fmla="*/ 9222 w 9766"/>
                    <a:gd name="connsiteY2" fmla="*/ 693 h 8677"/>
                    <a:gd name="connsiteX3" fmla="*/ 9766 w 9766"/>
                    <a:gd name="connsiteY3" fmla="*/ 1621 h 8677"/>
                    <a:gd name="connsiteX4" fmla="*/ 8765 w 9766"/>
                    <a:gd name="connsiteY4" fmla="*/ 3070 h 8677"/>
                    <a:gd name="connsiteX5" fmla="*/ 6379 w 9766"/>
                    <a:gd name="connsiteY5" fmla="*/ 4716 h 8677"/>
                    <a:gd name="connsiteX6" fmla="*/ 5810 w 9766"/>
                    <a:gd name="connsiteY6" fmla="*/ 5595 h 8677"/>
                    <a:gd name="connsiteX7" fmla="*/ 5439 w 9766"/>
                    <a:gd name="connsiteY7" fmla="*/ 8678 h 8677"/>
                    <a:gd name="connsiteX8" fmla="*/ 4475 w 9766"/>
                    <a:gd name="connsiteY8" fmla="*/ 8232 h 8677"/>
                    <a:gd name="connsiteX9" fmla="*/ 0 w 9766"/>
                    <a:gd name="connsiteY9" fmla="*/ 1052 h 8677"/>
                    <a:gd name="connsiteX10" fmla="*/ 569 w 9766"/>
                    <a:gd name="connsiteY10" fmla="*/ 0 h 8677"/>
                    <a:gd name="connsiteX11" fmla="*/ 1830 w 9766"/>
                    <a:gd name="connsiteY11" fmla="*/ 124 h 8677"/>
                    <a:gd name="connsiteX12" fmla="*/ 4030 w 9766"/>
                    <a:gd name="connsiteY12" fmla="*/ 2426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6" h="8677">
                      <a:moveTo>
                        <a:pt x="4030" y="2426"/>
                      </a:moveTo>
                      <a:lnTo>
                        <a:pt x="4698" y="2562"/>
                      </a:lnTo>
                      <a:lnTo>
                        <a:pt x="9222" y="693"/>
                      </a:lnTo>
                      <a:lnTo>
                        <a:pt x="9766" y="1621"/>
                      </a:lnTo>
                      <a:lnTo>
                        <a:pt x="8765" y="3070"/>
                      </a:lnTo>
                      <a:lnTo>
                        <a:pt x="6379" y="4716"/>
                      </a:lnTo>
                      <a:lnTo>
                        <a:pt x="5810" y="5595"/>
                      </a:lnTo>
                      <a:lnTo>
                        <a:pt x="5439" y="8678"/>
                      </a:lnTo>
                      <a:lnTo>
                        <a:pt x="4475" y="8232"/>
                      </a:lnTo>
                      <a:lnTo>
                        <a:pt x="0" y="1052"/>
                      </a:lnTo>
                      <a:lnTo>
                        <a:pt x="569" y="0"/>
                      </a:lnTo>
                      <a:lnTo>
                        <a:pt x="1830" y="124"/>
                      </a:lnTo>
                      <a:lnTo>
                        <a:pt x="4030" y="2426"/>
                      </a:lnTo>
                    </a:path>
                  </a:pathLst>
                </a:custGeom>
                <a:solidFill>
                  <a:srgbClr val="67000D"/>
                </a:solidFill>
                <a:ln w="12352" cap="flat">
                  <a:solidFill>
                    <a:srgbClr val="000000"/>
                  </a:solidFill>
                  <a:prstDash val="solid"/>
                  <a:round/>
                </a:ln>
              </p:spPr>
              <p:txBody>
                <a:bodyPr rtlCol="0" anchor="ctr"/>
                <a:lstStyle/>
                <a:p>
                  <a:endParaRPr lang="LID4096"/>
                </a:p>
              </p:txBody>
            </p:sp>
            <p:sp>
              <p:nvSpPr>
                <p:cNvPr id="108" name="Freeform: Shape 107">
                  <a:extLst>
                    <a:ext uri="{FF2B5EF4-FFF2-40B4-BE49-F238E27FC236}">
                      <a16:creationId xmlns:a16="http://schemas.microsoft.com/office/drawing/2014/main" id="{9F8D75E9-885A-C3A3-93D1-27D48E831EF2}"/>
                    </a:ext>
                  </a:extLst>
                </p:cNvPr>
                <p:cNvSpPr/>
                <p:nvPr/>
              </p:nvSpPr>
              <p:spPr>
                <a:xfrm>
                  <a:off x="7536126" y="5599383"/>
                  <a:ext cx="5303" cy="7303"/>
                </a:xfrm>
                <a:custGeom>
                  <a:avLst/>
                  <a:gdLst>
                    <a:gd name="connsiteX0" fmla="*/ 5056 w 5303"/>
                    <a:gd name="connsiteY0" fmla="*/ 5273 h 7303"/>
                    <a:gd name="connsiteX1" fmla="*/ 2299 w 5303"/>
                    <a:gd name="connsiteY1" fmla="*/ 7304 h 7303"/>
                    <a:gd name="connsiteX2" fmla="*/ 1397 w 5303"/>
                    <a:gd name="connsiteY2" fmla="*/ 6202 h 7303"/>
                    <a:gd name="connsiteX3" fmla="*/ 1558 w 5303"/>
                    <a:gd name="connsiteY3" fmla="*/ 4902 h 7303"/>
                    <a:gd name="connsiteX4" fmla="*/ 0 w 5303"/>
                    <a:gd name="connsiteY4" fmla="*/ 3503 h 7303"/>
                    <a:gd name="connsiteX5" fmla="*/ 1261 w 5303"/>
                    <a:gd name="connsiteY5" fmla="*/ 2327 h 7303"/>
                    <a:gd name="connsiteX6" fmla="*/ 1026 w 5303"/>
                    <a:gd name="connsiteY6" fmla="*/ 1337 h 7303"/>
                    <a:gd name="connsiteX7" fmla="*/ 1595 w 5303"/>
                    <a:gd name="connsiteY7" fmla="*/ 25 h 7303"/>
                    <a:gd name="connsiteX8" fmla="*/ 2324 w 5303"/>
                    <a:gd name="connsiteY8" fmla="*/ 0 h 7303"/>
                    <a:gd name="connsiteX9" fmla="*/ 2954 w 5303"/>
                    <a:gd name="connsiteY9" fmla="*/ 619 h 7303"/>
                    <a:gd name="connsiteX10" fmla="*/ 3437 w 5303"/>
                    <a:gd name="connsiteY10" fmla="*/ 2822 h 7303"/>
                    <a:gd name="connsiteX11" fmla="*/ 5303 w 5303"/>
                    <a:gd name="connsiteY11" fmla="*/ 4469 h 7303"/>
                    <a:gd name="connsiteX12" fmla="*/ 5056 w 5303"/>
                    <a:gd name="connsiteY12" fmla="*/ 5273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3" h="7303">
                      <a:moveTo>
                        <a:pt x="5056" y="5273"/>
                      </a:moveTo>
                      <a:lnTo>
                        <a:pt x="2299" y="7304"/>
                      </a:lnTo>
                      <a:lnTo>
                        <a:pt x="1397" y="6202"/>
                      </a:lnTo>
                      <a:lnTo>
                        <a:pt x="1558" y="4902"/>
                      </a:lnTo>
                      <a:lnTo>
                        <a:pt x="0" y="3503"/>
                      </a:lnTo>
                      <a:lnTo>
                        <a:pt x="1261" y="2327"/>
                      </a:lnTo>
                      <a:lnTo>
                        <a:pt x="1026" y="1337"/>
                      </a:lnTo>
                      <a:lnTo>
                        <a:pt x="1595" y="25"/>
                      </a:lnTo>
                      <a:lnTo>
                        <a:pt x="2324" y="0"/>
                      </a:lnTo>
                      <a:lnTo>
                        <a:pt x="2954" y="619"/>
                      </a:lnTo>
                      <a:lnTo>
                        <a:pt x="3437" y="2822"/>
                      </a:lnTo>
                      <a:lnTo>
                        <a:pt x="5303" y="4469"/>
                      </a:lnTo>
                      <a:lnTo>
                        <a:pt x="5056" y="5273"/>
                      </a:lnTo>
                    </a:path>
                  </a:pathLst>
                </a:custGeom>
                <a:solidFill>
                  <a:srgbClr val="67000D"/>
                </a:solidFill>
                <a:ln w="12352" cap="flat">
                  <a:solidFill>
                    <a:srgbClr val="000000"/>
                  </a:solidFill>
                  <a:prstDash val="solid"/>
                  <a:round/>
                </a:ln>
              </p:spPr>
              <p:txBody>
                <a:bodyPr rtlCol="0" anchor="ctr"/>
                <a:lstStyle/>
                <a:p>
                  <a:endParaRPr lang="LID4096"/>
                </a:p>
              </p:txBody>
            </p:sp>
            <p:sp>
              <p:nvSpPr>
                <p:cNvPr id="109" name="Freeform: Shape 108">
                  <a:extLst>
                    <a:ext uri="{FF2B5EF4-FFF2-40B4-BE49-F238E27FC236}">
                      <a16:creationId xmlns:a16="http://schemas.microsoft.com/office/drawing/2014/main" id="{27FF0264-41F4-FE66-6961-E6F199A5CB5A}"/>
                    </a:ext>
                  </a:extLst>
                </p:cNvPr>
                <p:cNvSpPr/>
                <p:nvPr/>
              </p:nvSpPr>
              <p:spPr>
                <a:xfrm>
                  <a:off x="7515976" y="5495226"/>
                  <a:ext cx="6514" cy="9135"/>
                </a:xfrm>
                <a:custGeom>
                  <a:avLst/>
                  <a:gdLst>
                    <a:gd name="connsiteX0" fmla="*/ 6156 w 6514"/>
                    <a:gd name="connsiteY0" fmla="*/ 9086 h 9135"/>
                    <a:gd name="connsiteX1" fmla="*/ 4673 w 6514"/>
                    <a:gd name="connsiteY1" fmla="*/ 9136 h 9135"/>
                    <a:gd name="connsiteX2" fmla="*/ 445 w 6514"/>
                    <a:gd name="connsiteY2" fmla="*/ 7873 h 9135"/>
                    <a:gd name="connsiteX3" fmla="*/ 0 w 6514"/>
                    <a:gd name="connsiteY3" fmla="*/ 6734 h 9135"/>
                    <a:gd name="connsiteX4" fmla="*/ 173 w 6514"/>
                    <a:gd name="connsiteY4" fmla="*/ 5732 h 9135"/>
                    <a:gd name="connsiteX5" fmla="*/ 1211 w 6514"/>
                    <a:gd name="connsiteY5" fmla="*/ 4692 h 9135"/>
                    <a:gd name="connsiteX6" fmla="*/ 2670 w 6514"/>
                    <a:gd name="connsiteY6" fmla="*/ 1906 h 9135"/>
                    <a:gd name="connsiteX7" fmla="*/ 5501 w 6514"/>
                    <a:gd name="connsiteY7" fmla="*/ 0 h 9135"/>
                    <a:gd name="connsiteX8" fmla="*/ 5996 w 6514"/>
                    <a:gd name="connsiteY8" fmla="*/ 706 h 9135"/>
                    <a:gd name="connsiteX9" fmla="*/ 5538 w 6514"/>
                    <a:gd name="connsiteY9" fmla="*/ 5026 h 9135"/>
                    <a:gd name="connsiteX10" fmla="*/ 6515 w 6514"/>
                    <a:gd name="connsiteY10" fmla="*/ 8071 h 9135"/>
                    <a:gd name="connsiteX11" fmla="*/ 6156 w 6514"/>
                    <a:gd name="connsiteY11" fmla="*/ 9086 h 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4" h="9135">
                      <a:moveTo>
                        <a:pt x="6156" y="9086"/>
                      </a:moveTo>
                      <a:lnTo>
                        <a:pt x="4673" y="9136"/>
                      </a:lnTo>
                      <a:lnTo>
                        <a:pt x="445" y="7873"/>
                      </a:lnTo>
                      <a:lnTo>
                        <a:pt x="0" y="6734"/>
                      </a:lnTo>
                      <a:lnTo>
                        <a:pt x="173" y="5732"/>
                      </a:lnTo>
                      <a:lnTo>
                        <a:pt x="1211" y="4692"/>
                      </a:lnTo>
                      <a:lnTo>
                        <a:pt x="2670" y="1906"/>
                      </a:lnTo>
                      <a:lnTo>
                        <a:pt x="5501" y="0"/>
                      </a:lnTo>
                      <a:lnTo>
                        <a:pt x="5996" y="706"/>
                      </a:lnTo>
                      <a:lnTo>
                        <a:pt x="5538" y="5026"/>
                      </a:lnTo>
                      <a:lnTo>
                        <a:pt x="6515" y="8071"/>
                      </a:lnTo>
                      <a:lnTo>
                        <a:pt x="6156" y="9086"/>
                      </a:lnTo>
                    </a:path>
                  </a:pathLst>
                </a:custGeom>
                <a:solidFill>
                  <a:srgbClr val="67000D"/>
                </a:solidFill>
                <a:ln w="12352" cap="flat">
                  <a:solidFill>
                    <a:srgbClr val="000000"/>
                  </a:solidFill>
                  <a:prstDash val="solid"/>
                  <a:round/>
                </a:ln>
              </p:spPr>
              <p:txBody>
                <a:bodyPr rtlCol="0" anchor="ctr"/>
                <a:lstStyle/>
                <a:p>
                  <a:endParaRPr lang="LID4096"/>
                </a:p>
              </p:txBody>
            </p:sp>
            <p:sp>
              <p:nvSpPr>
                <p:cNvPr id="110" name="Freeform: Shape 109">
                  <a:extLst>
                    <a:ext uri="{FF2B5EF4-FFF2-40B4-BE49-F238E27FC236}">
                      <a16:creationId xmlns:a16="http://schemas.microsoft.com/office/drawing/2014/main" id="{98431CB1-36BB-9C59-447A-622434EFEF98}"/>
                    </a:ext>
                  </a:extLst>
                </p:cNvPr>
                <p:cNvSpPr/>
                <p:nvPr/>
              </p:nvSpPr>
              <p:spPr>
                <a:xfrm>
                  <a:off x="7507594" y="5494471"/>
                  <a:ext cx="7689" cy="7316"/>
                </a:xfrm>
                <a:custGeom>
                  <a:avLst/>
                  <a:gdLst>
                    <a:gd name="connsiteX0" fmla="*/ 7405 w 7689"/>
                    <a:gd name="connsiteY0" fmla="*/ 4382 h 7316"/>
                    <a:gd name="connsiteX1" fmla="*/ 1978 w 7689"/>
                    <a:gd name="connsiteY1" fmla="*/ 7316 h 7316"/>
                    <a:gd name="connsiteX2" fmla="*/ 0 w 7689"/>
                    <a:gd name="connsiteY2" fmla="*/ 2587 h 7316"/>
                    <a:gd name="connsiteX3" fmla="*/ 482 w 7689"/>
                    <a:gd name="connsiteY3" fmla="*/ 991 h 7316"/>
                    <a:gd name="connsiteX4" fmla="*/ 2065 w 7689"/>
                    <a:gd name="connsiteY4" fmla="*/ 0 h 7316"/>
                    <a:gd name="connsiteX5" fmla="*/ 6404 w 7689"/>
                    <a:gd name="connsiteY5" fmla="*/ 619 h 7316"/>
                    <a:gd name="connsiteX6" fmla="*/ 7232 w 7689"/>
                    <a:gd name="connsiteY6" fmla="*/ 1374 h 7316"/>
                    <a:gd name="connsiteX7" fmla="*/ 7689 w 7689"/>
                    <a:gd name="connsiteY7" fmla="*/ 2934 h 7316"/>
                    <a:gd name="connsiteX8" fmla="*/ 7405 w 7689"/>
                    <a:gd name="connsiteY8" fmla="*/ 4382 h 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9" h="7316">
                      <a:moveTo>
                        <a:pt x="7405" y="4382"/>
                      </a:moveTo>
                      <a:lnTo>
                        <a:pt x="1978" y="7316"/>
                      </a:lnTo>
                      <a:lnTo>
                        <a:pt x="0" y="2587"/>
                      </a:lnTo>
                      <a:lnTo>
                        <a:pt x="482" y="991"/>
                      </a:lnTo>
                      <a:lnTo>
                        <a:pt x="2065" y="0"/>
                      </a:lnTo>
                      <a:lnTo>
                        <a:pt x="6404" y="619"/>
                      </a:lnTo>
                      <a:lnTo>
                        <a:pt x="7232" y="1374"/>
                      </a:lnTo>
                      <a:lnTo>
                        <a:pt x="7689" y="2934"/>
                      </a:lnTo>
                      <a:lnTo>
                        <a:pt x="7405" y="4382"/>
                      </a:lnTo>
                    </a:path>
                  </a:pathLst>
                </a:custGeom>
                <a:solidFill>
                  <a:srgbClr val="67000D"/>
                </a:solidFill>
                <a:ln w="12352" cap="flat">
                  <a:solidFill>
                    <a:srgbClr val="000000"/>
                  </a:solidFill>
                  <a:prstDash val="solid"/>
                  <a:round/>
                </a:ln>
              </p:spPr>
              <p:txBody>
                <a:bodyPr rtlCol="0" anchor="ctr"/>
                <a:lstStyle/>
                <a:p>
                  <a:endParaRPr lang="LID4096"/>
                </a:p>
              </p:txBody>
            </p:sp>
            <p:sp>
              <p:nvSpPr>
                <p:cNvPr id="111" name="Freeform: Shape 110">
                  <a:extLst>
                    <a:ext uri="{FF2B5EF4-FFF2-40B4-BE49-F238E27FC236}">
                      <a16:creationId xmlns:a16="http://schemas.microsoft.com/office/drawing/2014/main" id="{94AD96B2-67E0-12AF-D830-B52ACE9426AC}"/>
                    </a:ext>
                  </a:extLst>
                </p:cNvPr>
                <p:cNvSpPr/>
                <p:nvPr/>
              </p:nvSpPr>
              <p:spPr>
                <a:xfrm>
                  <a:off x="7526113" y="5477672"/>
                  <a:ext cx="7033" cy="4605"/>
                </a:xfrm>
                <a:custGeom>
                  <a:avLst/>
                  <a:gdLst>
                    <a:gd name="connsiteX0" fmla="*/ 4364 w 7033"/>
                    <a:gd name="connsiteY0" fmla="*/ 4457 h 4605"/>
                    <a:gd name="connsiteX1" fmla="*/ 2275 w 7033"/>
                    <a:gd name="connsiteY1" fmla="*/ 4605 h 4605"/>
                    <a:gd name="connsiteX2" fmla="*/ 841 w 7033"/>
                    <a:gd name="connsiteY2" fmla="*/ 4011 h 4605"/>
                    <a:gd name="connsiteX3" fmla="*/ 0 w 7033"/>
                    <a:gd name="connsiteY3" fmla="*/ 3045 h 4605"/>
                    <a:gd name="connsiteX4" fmla="*/ 161 w 7033"/>
                    <a:gd name="connsiteY4" fmla="*/ 1894 h 4605"/>
                    <a:gd name="connsiteX5" fmla="*/ 1793 w 7033"/>
                    <a:gd name="connsiteY5" fmla="*/ 396 h 4605"/>
                    <a:gd name="connsiteX6" fmla="*/ 4475 w 7033"/>
                    <a:gd name="connsiteY6" fmla="*/ 0 h 4605"/>
                    <a:gd name="connsiteX7" fmla="*/ 6317 w 7033"/>
                    <a:gd name="connsiteY7" fmla="*/ 718 h 4605"/>
                    <a:gd name="connsiteX8" fmla="*/ 7034 w 7033"/>
                    <a:gd name="connsiteY8" fmla="*/ 1845 h 4605"/>
                    <a:gd name="connsiteX9" fmla="*/ 6861 w 7033"/>
                    <a:gd name="connsiteY9" fmla="*/ 2637 h 4605"/>
                    <a:gd name="connsiteX10" fmla="*/ 5959 w 7033"/>
                    <a:gd name="connsiteY10" fmla="*/ 3677 h 4605"/>
                    <a:gd name="connsiteX11" fmla="*/ 4364 w 7033"/>
                    <a:gd name="connsiteY11" fmla="*/ 4457 h 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4605">
                      <a:moveTo>
                        <a:pt x="4364" y="4457"/>
                      </a:moveTo>
                      <a:lnTo>
                        <a:pt x="2275" y="4605"/>
                      </a:lnTo>
                      <a:lnTo>
                        <a:pt x="841" y="4011"/>
                      </a:lnTo>
                      <a:lnTo>
                        <a:pt x="0" y="3045"/>
                      </a:lnTo>
                      <a:lnTo>
                        <a:pt x="161" y="1894"/>
                      </a:lnTo>
                      <a:lnTo>
                        <a:pt x="1793" y="396"/>
                      </a:lnTo>
                      <a:lnTo>
                        <a:pt x="4475" y="0"/>
                      </a:lnTo>
                      <a:lnTo>
                        <a:pt x="6317" y="718"/>
                      </a:lnTo>
                      <a:lnTo>
                        <a:pt x="7034" y="1845"/>
                      </a:lnTo>
                      <a:lnTo>
                        <a:pt x="6861" y="2637"/>
                      </a:lnTo>
                      <a:lnTo>
                        <a:pt x="5959" y="3677"/>
                      </a:lnTo>
                      <a:lnTo>
                        <a:pt x="4364" y="4457"/>
                      </a:lnTo>
                    </a:path>
                  </a:pathLst>
                </a:custGeom>
                <a:solidFill>
                  <a:srgbClr val="67000D"/>
                </a:solidFill>
                <a:ln w="12352" cap="flat">
                  <a:solidFill>
                    <a:srgbClr val="000000"/>
                  </a:solidFill>
                  <a:prstDash val="solid"/>
                  <a:round/>
                </a:ln>
              </p:spPr>
              <p:txBody>
                <a:bodyPr rtlCol="0" anchor="ctr"/>
                <a:lstStyle/>
                <a:p>
                  <a:endParaRPr lang="LID4096"/>
                </a:p>
              </p:txBody>
            </p:sp>
            <p:sp>
              <p:nvSpPr>
                <p:cNvPr id="112" name="Freeform: Shape 111">
                  <a:extLst>
                    <a:ext uri="{FF2B5EF4-FFF2-40B4-BE49-F238E27FC236}">
                      <a16:creationId xmlns:a16="http://schemas.microsoft.com/office/drawing/2014/main" id="{69D676A0-393E-F6D8-9A4D-3F2324728274}"/>
                    </a:ext>
                  </a:extLst>
                </p:cNvPr>
                <p:cNvSpPr/>
                <p:nvPr/>
              </p:nvSpPr>
              <p:spPr>
                <a:xfrm>
                  <a:off x="7506593" y="5477053"/>
                  <a:ext cx="18270" cy="15857"/>
                </a:xfrm>
                <a:custGeom>
                  <a:avLst/>
                  <a:gdLst>
                    <a:gd name="connsiteX0" fmla="*/ 17727 w 18270"/>
                    <a:gd name="connsiteY0" fmla="*/ 2513 h 15857"/>
                    <a:gd name="connsiteX1" fmla="*/ 18271 w 18270"/>
                    <a:gd name="connsiteY1" fmla="*/ 4568 h 15857"/>
                    <a:gd name="connsiteX2" fmla="*/ 17950 w 18270"/>
                    <a:gd name="connsiteY2" fmla="*/ 7019 h 15857"/>
                    <a:gd name="connsiteX3" fmla="*/ 17121 w 18270"/>
                    <a:gd name="connsiteY3" fmla="*/ 8554 h 15857"/>
                    <a:gd name="connsiteX4" fmla="*/ 15453 w 18270"/>
                    <a:gd name="connsiteY4" fmla="*/ 9049 h 15857"/>
                    <a:gd name="connsiteX5" fmla="*/ 11460 w 18270"/>
                    <a:gd name="connsiteY5" fmla="*/ 6771 h 15857"/>
                    <a:gd name="connsiteX6" fmla="*/ 10730 w 18270"/>
                    <a:gd name="connsiteY6" fmla="*/ 7155 h 15857"/>
                    <a:gd name="connsiteX7" fmla="*/ 11373 w 18270"/>
                    <a:gd name="connsiteY7" fmla="*/ 8133 h 15857"/>
                    <a:gd name="connsiteX8" fmla="*/ 11410 w 18270"/>
                    <a:gd name="connsiteY8" fmla="*/ 9210 h 15857"/>
                    <a:gd name="connsiteX9" fmla="*/ 9852 w 18270"/>
                    <a:gd name="connsiteY9" fmla="*/ 10980 h 15857"/>
                    <a:gd name="connsiteX10" fmla="*/ 9704 w 18270"/>
                    <a:gd name="connsiteY10" fmla="*/ 12565 h 15857"/>
                    <a:gd name="connsiteX11" fmla="*/ 10260 w 18270"/>
                    <a:gd name="connsiteY11" fmla="*/ 14768 h 15857"/>
                    <a:gd name="connsiteX12" fmla="*/ 9877 w 18270"/>
                    <a:gd name="connsiteY12" fmla="*/ 15647 h 15857"/>
                    <a:gd name="connsiteX13" fmla="*/ 7800 w 18270"/>
                    <a:gd name="connsiteY13" fmla="*/ 15796 h 15857"/>
                    <a:gd name="connsiteX14" fmla="*/ 6490 w 18270"/>
                    <a:gd name="connsiteY14" fmla="*/ 15127 h 15857"/>
                    <a:gd name="connsiteX15" fmla="*/ 4871 w 18270"/>
                    <a:gd name="connsiteY15" fmla="*/ 15053 h 15857"/>
                    <a:gd name="connsiteX16" fmla="*/ 791 w 18270"/>
                    <a:gd name="connsiteY16" fmla="*/ 15858 h 15857"/>
                    <a:gd name="connsiteX17" fmla="*/ 0 w 18270"/>
                    <a:gd name="connsiteY17" fmla="*/ 14595 h 15857"/>
                    <a:gd name="connsiteX18" fmla="*/ 1273 w 18270"/>
                    <a:gd name="connsiteY18" fmla="*/ 10460 h 15857"/>
                    <a:gd name="connsiteX19" fmla="*/ 1422 w 18270"/>
                    <a:gd name="connsiteY19" fmla="*/ 8665 h 15857"/>
                    <a:gd name="connsiteX20" fmla="*/ 964 w 18270"/>
                    <a:gd name="connsiteY20" fmla="*/ 7242 h 15857"/>
                    <a:gd name="connsiteX21" fmla="*/ 3189 w 18270"/>
                    <a:gd name="connsiteY21" fmla="*/ 7155 h 15857"/>
                    <a:gd name="connsiteX22" fmla="*/ 4957 w 18270"/>
                    <a:gd name="connsiteY22" fmla="*/ 5868 h 15857"/>
                    <a:gd name="connsiteX23" fmla="*/ 8134 w 18270"/>
                    <a:gd name="connsiteY23" fmla="*/ 5892 h 15857"/>
                    <a:gd name="connsiteX24" fmla="*/ 10248 w 18270"/>
                    <a:gd name="connsiteY24" fmla="*/ 6523 h 15857"/>
                    <a:gd name="connsiteX25" fmla="*/ 8901 w 18270"/>
                    <a:gd name="connsiteY25" fmla="*/ 4642 h 15857"/>
                    <a:gd name="connsiteX26" fmla="*/ 6910 w 18270"/>
                    <a:gd name="connsiteY26" fmla="*/ 3578 h 15857"/>
                    <a:gd name="connsiteX27" fmla="*/ 4945 w 18270"/>
                    <a:gd name="connsiteY27" fmla="*/ 3293 h 15857"/>
                    <a:gd name="connsiteX28" fmla="*/ 2831 w 18270"/>
                    <a:gd name="connsiteY28" fmla="*/ 4803 h 15857"/>
                    <a:gd name="connsiteX29" fmla="*/ 1558 w 18270"/>
                    <a:gd name="connsiteY29" fmla="*/ 4927 h 15857"/>
                    <a:gd name="connsiteX30" fmla="*/ 334 w 18270"/>
                    <a:gd name="connsiteY30" fmla="*/ 4469 h 15857"/>
                    <a:gd name="connsiteX31" fmla="*/ 581 w 18270"/>
                    <a:gd name="connsiteY31" fmla="*/ 3813 h 15857"/>
                    <a:gd name="connsiteX32" fmla="*/ 1496 w 18270"/>
                    <a:gd name="connsiteY32" fmla="*/ 2996 h 15857"/>
                    <a:gd name="connsiteX33" fmla="*/ 4512 w 18270"/>
                    <a:gd name="connsiteY33" fmla="*/ 2587 h 15857"/>
                    <a:gd name="connsiteX34" fmla="*/ 8839 w 18270"/>
                    <a:gd name="connsiteY34" fmla="*/ 916 h 15857"/>
                    <a:gd name="connsiteX35" fmla="*/ 11991 w 18270"/>
                    <a:gd name="connsiteY35" fmla="*/ 297 h 15857"/>
                    <a:gd name="connsiteX36" fmla="*/ 14068 w 18270"/>
                    <a:gd name="connsiteY36" fmla="*/ 0 h 15857"/>
                    <a:gd name="connsiteX37" fmla="*/ 16392 w 18270"/>
                    <a:gd name="connsiteY37" fmla="*/ 916 h 15857"/>
                    <a:gd name="connsiteX38" fmla="*/ 17727 w 18270"/>
                    <a:gd name="connsiteY38" fmla="*/ 2513 h 1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270" h="15857">
                      <a:moveTo>
                        <a:pt x="17727" y="2513"/>
                      </a:moveTo>
                      <a:lnTo>
                        <a:pt x="18271" y="4568"/>
                      </a:lnTo>
                      <a:lnTo>
                        <a:pt x="17950" y="7019"/>
                      </a:lnTo>
                      <a:lnTo>
                        <a:pt x="17121" y="8554"/>
                      </a:lnTo>
                      <a:lnTo>
                        <a:pt x="15453" y="9049"/>
                      </a:lnTo>
                      <a:lnTo>
                        <a:pt x="11460" y="6771"/>
                      </a:lnTo>
                      <a:lnTo>
                        <a:pt x="10730" y="7155"/>
                      </a:lnTo>
                      <a:lnTo>
                        <a:pt x="11373" y="8133"/>
                      </a:lnTo>
                      <a:lnTo>
                        <a:pt x="11410" y="9210"/>
                      </a:lnTo>
                      <a:lnTo>
                        <a:pt x="9852" y="10980"/>
                      </a:lnTo>
                      <a:lnTo>
                        <a:pt x="9704" y="12565"/>
                      </a:lnTo>
                      <a:lnTo>
                        <a:pt x="10260" y="14768"/>
                      </a:lnTo>
                      <a:lnTo>
                        <a:pt x="9877" y="15647"/>
                      </a:lnTo>
                      <a:lnTo>
                        <a:pt x="7800" y="15796"/>
                      </a:lnTo>
                      <a:lnTo>
                        <a:pt x="6490" y="15127"/>
                      </a:lnTo>
                      <a:lnTo>
                        <a:pt x="4871" y="15053"/>
                      </a:lnTo>
                      <a:lnTo>
                        <a:pt x="791" y="15858"/>
                      </a:lnTo>
                      <a:lnTo>
                        <a:pt x="0" y="14595"/>
                      </a:lnTo>
                      <a:lnTo>
                        <a:pt x="1273" y="10460"/>
                      </a:lnTo>
                      <a:lnTo>
                        <a:pt x="1422" y="8665"/>
                      </a:lnTo>
                      <a:lnTo>
                        <a:pt x="964" y="7242"/>
                      </a:lnTo>
                      <a:lnTo>
                        <a:pt x="3189" y="7155"/>
                      </a:lnTo>
                      <a:lnTo>
                        <a:pt x="4957" y="5868"/>
                      </a:lnTo>
                      <a:lnTo>
                        <a:pt x="8134" y="5892"/>
                      </a:lnTo>
                      <a:lnTo>
                        <a:pt x="10248" y="6523"/>
                      </a:lnTo>
                      <a:lnTo>
                        <a:pt x="8901" y="4642"/>
                      </a:lnTo>
                      <a:lnTo>
                        <a:pt x="6910" y="3578"/>
                      </a:lnTo>
                      <a:lnTo>
                        <a:pt x="4945" y="3293"/>
                      </a:lnTo>
                      <a:lnTo>
                        <a:pt x="2831" y="4803"/>
                      </a:lnTo>
                      <a:lnTo>
                        <a:pt x="1558" y="4927"/>
                      </a:lnTo>
                      <a:lnTo>
                        <a:pt x="334" y="4469"/>
                      </a:lnTo>
                      <a:lnTo>
                        <a:pt x="581" y="3813"/>
                      </a:lnTo>
                      <a:lnTo>
                        <a:pt x="1496" y="2996"/>
                      </a:lnTo>
                      <a:lnTo>
                        <a:pt x="4512" y="2587"/>
                      </a:lnTo>
                      <a:lnTo>
                        <a:pt x="8839" y="916"/>
                      </a:lnTo>
                      <a:lnTo>
                        <a:pt x="11991" y="297"/>
                      </a:lnTo>
                      <a:lnTo>
                        <a:pt x="14068" y="0"/>
                      </a:lnTo>
                      <a:lnTo>
                        <a:pt x="16392" y="916"/>
                      </a:lnTo>
                      <a:lnTo>
                        <a:pt x="17727" y="2513"/>
                      </a:lnTo>
                    </a:path>
                  </a:pathLst>
                </a:custGeom>
                <a:solidFill>
                  <a:srgbClr val="67000D"/>
                </a:solidFill>
                <a:ln w="12352" cap="flat">
                  <a:solidFill>
                    <a:srgbClr val="000000"/>
                  </a:solidFill>
                  <a:prstDash val="solid"/>
                  <a:round/>
                </a:ln>
              </p:spPr>
              <p:txBody>
                <a:bodyPr rtlCol="0" anchor="ctr"/>
                <a:lstStyle/>
                <a:p>
                  <a:endParaRPr lang="LID4096"/>
                </a:p>
              </p:txBody>
            </p:sp>
            <p:sp>
              <p:nvSpPr>
                <p:cNvPr id="113" name="Freeform: Shape 112">
                  <a:extLst>
                    <a:ext uri="{FF2B5EF4-FFF2-40B4-BE49-F238E27FC236}">
                      <a16:creationId xmlns:a16="http://schemas.microsoft.com/office/drawing/2014/main" id="{BF4B2723-0557-3936-8883-F3C21BC38920}"/>
                    </a:ext>
                  </a:extLst>
                </p:cNvPr>
                <p:cNvSpPr/>
                <p:nvPr/>
              </p:nvSpPr>
              <p:spPr>
                <a:xfrm>
                  <a:off x="7504009" y="5469985"/>
                  <a:ext cx="22535" cy="8677"/>
                </a:xfrm>
                <a:custGeom>
                  <a:avLst/>
                  <a:gdLst>
                    <a:gd name="connsiteX0" fmla="*/ 21906 w 22535"/>
                    <a:gd name="connsiteY0" fmla="*/ 842 h 8677"/>
                    <a:gd name="connsiteX1" fmla="*/ 22536 w 22535"/>
                    <a:gd name="connsiteY1" fmla="*/ 1535 h 8677"/>
                    <a:gd name="connsiteX2" fmla="*/ 22227 w 22535"/>
                    <a:gd name="connsiteY2" fmla="*/ 2476 h 8677"/>
                    <a:gd name="connsiteX3" fmla="*/ 18617 w 22535"/>
                    <a:gd name="connsiteY3" fmla="*/ 5348 h 8677"/>
                    <a:gd name="connsiteX4" fmla="*/ 16602 w 22535"/>
                    <a:gd name="connsiteY4" fmla="*/ 5781 h 8677"/>
                    <a:gd name="connsiteX5" fmla="*/ 15156 w 22535"/>
                    <a:gd name="connsiteY5" fmla="*/ 4976 h 8677"/>
                    <a:gd name="connsiteX6" fmla="*/ 13635 w 22535"/>
                    <a:gd name="connsiteY6" fmla="*/ 5534 h 8677"/>
                    <a:gd name="connsiteX7" fmla="*/ 12003 w 22535"/>
                    <a:gd name="connsiteY7" fmla="*/ 5385 h 8677"/>
                    <a:gd name="connsiteX8" fmla="*/ 2744 w 22535"/>
                    <a:gd name="connsiteY8" fmla="*/ 8678 h 8677"/>
                    <a:gd name="connsiteX9" fmla="*/ 1310 w 22535"/>
                    <a:gd name="connsiteY9" fmla="*/ 7947 h 8677"/>
                    <a:gd name="connsiteX10" fmla="*/ 0 w 22535"/>
                    <a:gd name="connsiteY10" fmla="*/ 5348 h 8677"/>
                    <a:gd name="connsiteX11" fmla="*/ 1521 w 22535"/>
                    <a:gd name="connsiteY11" fmla="*/ 2488 h 8677"/>
                    <a:gd name="connsiteX12" fmla="*/ 3523 w 22535"/>
                    <a:gd name="connsiteY12" fmla="*/ 1907 h 8677"/>
                    <a:gd name="connsiteX13" fmla="*/ 4636 w 22535"/>
                    <a:gd name="connsiteY13" fmla="*/ 2117 h 8677"/>
                    <a:gd name="connsiteX14" fmla="*/ 5761 w 22535"/>
                    <a:gd name="connsiteY14" fmla="*/ 2327 h 8677"/>
                    <a:gd name="connsiteX15" fmla="*/ 11596 w 22535"/>
                    <a:gd name="connsiteY15" fmla="*/ 1312 h 8677"/>
                    <a:gd name="connsiteX16" fmla="*/ 14637 w 22535"/>
                    <a:gd name="connsiteY16" fmla="*/ 1411 h 8677"/>
                    <a:gd name="connsiteX17" fmla="*/ 15823 w 22535"/>
                    <a:gd name="connsiteY17" fmla="*/ 718 h 8677"/>
                    <a:gd name="connsiteX18" fmla="*/ 19445 w 22535"/>
                    <a:gd name="connsiteY18" fmla="*/ 0 h 8677"/>
                    <a:gd name="connsiteX19" fmla="*/ 21906 w 22535"/>
                    <a:gd name="connsiteY19" fmla="*/ 842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5" h="8677">
                      <a:moveTo>
                        <a:pt x="21906" y="842"/>
                      </a:moveTo>
                      <a:lnTo>
                        <a:pt x="22536" y="1535"/>
                      </a:lnTo>
                      <a:lnTo>
                        <a:pt x="22227" y="2476"/>
                      </a:lnTo>
                      <a:lnTo>
                        <a:pt x="18617" y="5348"/>
                      </a:lnTo>
                      <a:lnTo>
                        <a:pt x="16602" y="5781"/>
                      </a:lnTo>
                      <a:lnTo>
                        <a:pt x="15156" y="4976"/>
                      </a:lnTo>
                      <a:lnTo>
                        <a:pt x="13635" y="5534"/>
                      </a:lnTo>
                      <a:lnTo>
                        <a:pt x="12003" y="5385"/>
                      </a:lnTo>
                      <a:lnTo>
                        <a:pt x="2744" y="8678"/>
                      </a:lnTo>
                      <a:lnTo>
                        <a:pt x="1310" y="7947"/>
                      </a:lnTo>
                      <a:lnTo>
                        <a:pt x="0" y="5348"/>
                      </a:lnTo>
                      <a:lnTo>
                        <a:pt x="1521" y="2488"/>
                      </a:lnTo>
                      <a:lnTo>
                        <a:pt x="3523" y="1907"/>
                      </a:lnTo>
                      <a:lnTo>
                        <a:pt x="4636" y="2117"/>
                      </a:lnTo>
                      <a:lnTo>
                        <a:pt x="5761" y="2327"/>
                      </a:lnTo>
                      <a:lnTo>
                        <a:pt x="11596" y="1312"/>
                      </a:lnTo>
                      <a:lnTo>
                        <a:pt x="14637" y="1411"/>
                      </a:lnTo>
                      <a:lnTo>
                        <a:pt x="15823" y="718"/>
                      </a:lnTo>
                      <a:lnTo>
                        <a:pt x="19445" y="0"/>
                      </a:lnTo>
                      <a:lnTo>
                        <a:pt x="21906" y="842"/>
                      </a:lnTo>
                    </a:path>
                  </a:pathLst>
                </a:custGeom>
                <a:solidFill>
                  <a:srgbClr val="67000D"/>
                </a:solidFill>
                <a:ln w="12352" cap="flat">
                  <a:solidFill>
                    <a:srgbClr val="000000"/>
                  </a:solidFill>
                  <a:prstDash val="solid"/>
                  <a:round/>
                </a:ln>
              </p:spPr>
              <p:txBody>
                <a:bodyPr rtlCol="0" anchor="ctr"/>
                <a:lstStyle/>
                <a:p>
                  <a:endParaRPr lang="LID4096"/>
                </a:p>
              </p:txBody>
            </p:sp>
            <p:sp>
              <p:nvSpPr>
                <p:cNvPr id="114" name="Freeform: Shape 113">
                  <a:extLst>
                    <a:ext uri="{FF2B5EF4-FFF2-40B4-BE49-F238E27FC236}">
                      <a16:creationId xmlns:a16="http://schemas.microsoft.com/office/drawing/2014/main" id="{82E3AD29-2884-4499-FCEB-D0F76E536DBB}"/>
                    </a:ext>
                  </a:extLst>
                </p:cNvPr>
                <p:cNvSpPr/>
                <p:nvPr/>
              </p:nvSpPr>
              <p:spPr>
                <a:xfrm>
                  <a:off x="7507879" y="5456380"/>
                  <a:ext cx="5723" cy="9395"/>
                </a:xfrm>
                <a:custGeom>
                  <a:avLst/>
                  <a:gdLst>
                    <a:gd name="connsiteX0" fmla="*/ 3350 w 5723"/>
                    <a:gd name="connsiteY0" fmla="*/ 9346 h 9395"/>
                    <a:gd name="connsiteX1" fmla="*/ 1941 w 5723"/>
                    <a:gd name="connsiteY1" fmla="*/ 9396 h 9395"/>
                    <a:gd name="connsiteX2" fmla="*/ 0 w 5723"/>
                    <a:gd name="connsiteY2" fmla="*/ 7687 h 9395"/>
                    <a:gd name="connsiteX3" fmla="*/ 99 w 5723"/>
                    <a:gd name="connsiteY3" fmla="*/ 4816 h 9395"/>
                    <a:gd name="connsiteX4" fmla="*/ 2979 w 5723"/>
                    <a:gd name="connsiteY4" fmla="*/ 322 h 9395"/>
                    <a:gd name="connsiteX5" fmla="*/ 4116 w 5723"/>
                    <a:gd name="connsiteY5" fmla="*/ 0 h 9395"/>
                    <a:gd name="connsiteX6" fmla="*/ 5724 w 5723"/>
                    <a:gd name="connsiteY6" fmla="*/ 1585 h 9395"/>
                    <a:gd name="connsiteX7" fmla="*/ 4178 w 5723"/>
                    <a:gd name="connsiteY7" fmla="*/ 3652 h 9395"/>
                    <a:gd name="connsiteX8" fmla="*/ 3795 w 5723"/>
                    <a:gd name="connsiteY8" fmla="*/ 8468 h 9395"/>
                    <a:gd name="connsiteX9" fmla="*/ 3350 w 5723"/>
                    <a:gd name="connsiteY9" fmla="*/ 9346 h 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3" h="9395">
                      <a:moveTo>
                        <a:pt x="3350" y="9346"/>
                      </a:moveTo>
                      <a:lnTo>
                        <a:pt x="1941" y="9396"/>
                      </a:lnTo>
                      <a:lnTo>
                        <a:pt x="0" y="7687"/>
                      </a:lnTo>
                      <a:lnTo>
                        <a:pt x="99" y="4816"/>
                      </a:lnTo>
                      <a:lnTo>
                        <a:pt x="2979" y="322"/>
                      </a:lnTo>
                      <a:lnTo>
                        <a:pt x="4116" y="0"/>
                      </a:lnTo>
                      <a:lnTo>
                        <a:pt x="5724" y="1585"/>
                      </a:lnTo>
                      <a:lnTo>
                        <a:pt x="4178" y="3652"/>
                      </a:lnTo>
                      <a:lnTo>
                        <a:pt x="3795" y="8468"/>
                      </a:lnTo>
                      <a:lnTo>
                        <a:pt x="3350" y="9346"/>
                      </a:lnTo>
                    </a:path>
                  </a:pathLst>
                </a:custGeom>
                <a:solidFill>
                  <a:srgbClr val="67000D"/>
                </a:solidFill>
                <a:ln w="12352" cap="flat">
                  <a:solidFill>
                    <a:srgbClr val="000000"/>
                  </a:solidFill>
                  <a:prstDash val="solid"/>
                  <a:round/>
                </a:ln>
              </p:spPr>
              <p:txBody>
                <a:bodyPr rtlCol="0" anchor="ctr"/>
                <a:lstStyle/>
                <a:p>
                  <a:endParaRPr lang="LID4096"/>
                </a:p>
              </p:txBody>
            </p:sp>
            <p:sp>
              <p:nvSpPr>
                <p:cNvPr id="115" name="Freeform: Shape 114">
                  <a:extLst>
                    <a:ext uri="{FF2B5EF4-FFF2-40B4-BE49-F238E27FC236}">
                      <a16:creationId xmlns:a16="http://schemas.microsoft.com/office/drawing/2014/main" id="{045AA9E6-433F-670A-AE6F-BF931CAB0528}"/>
                    </a:ext>
                  </a:extLst>
                </p:cNvPr>
                <p:cNvSpPr/>
                <p:nvPr/>
              </p:nvSpPr>
              <p:spPr>
                <a:xfrm>
                  <a:off x="7508868" y="5448619"/>
                  <a:ext cx="10346" cy="10261"/>
                </a:xfrm>
                <a:custGeom>
                  <a:avLst/>
                  <a:gdLst>
                    <a:gd name="connsiteX0" fmla="*/ 8196 w 10346"/>
                    <a:gd name="connsiteY0" fmla="*/ 10212 h 10261"/>
                    <a:gd name="connsiteX1" fmla="*/ 6923 w 10346"/>
                    <a:gd name="connsiteY1" fmla="*/ 10262 h 10261"/>
                    <a:gd name="connsiteX2" fmla="*/ 6663 w 10346"/>
                    <a:gd name="connsiteY2" fmla="*/ 8764 h 10261"/>
                    <a:gd name="connsiteX3" fmla="*/ 371 w 10346"/>
                    <a:gd name="connsiteY3" fmla="*/ 3998 h 10261"/>
                    <a:gd name="connsiteX4" fmla="*/ 0 w 10346"/>
                    <a:gd name="connsiteY4" fmla="*/ 3144 h 10261"/>
                    <a:gd name="connsiteX5" fmla="*/ 927 w 10346"/>
                    <a:gd name="connsiteY5" fmla="*/ 817 h 10261"/>
                    <a:gd name="connsiteX6" fmla="*/ 1780 w 10346"/>
                    <a:gd name="connsiteY6" fmla="*/ 0 h 10261"/>
                    <a:gd name="connsiteX7" fmla="*/ 3919 w 10346"/>
                    <a:gd name="connsiteY7" fmla="*/ 3206 h 10261"/>
                    <a:gd name="connsiteX8" fmla="*/ 6490 w 10346"/>
                    <a:gd name="connsiteY8" fmla="*/ 5484 h 10261"/>
                    <a:gd name="connsiteX9" fmla="*/ 9927 w 10346"/>
                    <a:gd name="connsiteY9" fmla="*/ 7279 h 10261"/>
                    <a:gd name="connsiteX10" fmla="*/ 10347 w 10346"/>
                    <a:gd name="connsiteY10" fmla="*/ 7984 h 10261"/>
                    <a:gd name="connsiteX11" fmla="*/ 9976 w 10346"/>
                    <a:gd name="connsiteY11" fmla="*/ 8925 h 10261"/>
                    <a:gd name="connsiteX12" fmla="*/ 9408 w 10346"/>
                    <a:gd name="connsiteY12" fmla="*/ 9817 h 10261"/>
                    <a:gd name="connsiteX13" fmla="*/ 8196 w 10346"/>
                    <a:gd name="connsiteY13" fmla="*/ 10212 h 1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46" h="10261">
                      <a:moveTo>
                        <a:pt x="8196" y="10212"/>
                      </a:moveTo>
                      <a:lnTo>
                        <a:pt x="6923" y="10262"/>
                      </a:lnTo>
                      <a:lnTo>
                        <a:pt x="6663" y="8764"/>
                      </a:lnTo>
                      <a:lnTo>
                        <a:pt x="371" y="3998"/>
                      </a:lnTo>
                      <a:lnTo>
                        <a:pt x="0" y="3144"/>
                      </a:lnTo>
                      <a:lnTo>
                        <a:pt x="927" y="817"/>
                      </a:lnTo>
                      <a:lnTo>
                        <a:pt x="1780" y="0"/>
                      </a:lnTo>
                      <a:lnTo>
                        <a:pt x="3919" y="3206"/>
                      </a:lnTo>
                      <a:lnTo>
                        <a:pt x="6490" y="5484"/>
                      </a:lnTo>
                      <a:lnTo>
                        <a:pt x="9927" y="7279"/>
                      </a:lnTo>
                      <a:lnTo>
                        <a:pt x="10347" y="7984"/>
                      </a:lnTo>
                      <a:lnTo>
                        <a:pt x="9976" y="8925"/>
                      </a:lnTo>
                      <a:lnTo>
                        <a:pt x="9408" y="9817"/>
                      </a:lnTo>
                      <a:lnTo>
                        <a:pt x="8196" y="10212"/>
                      </a:lnTo>
                    </a:path>
                  </a:pathLst>
                </a:custGeom>
                <a:solidFill>
                  <a:srgbClr val="67000D"/>
                </a:solidFill>
                <a:ln w="12352" cap="flat">
                  <a:solidFill>
                    <a:srgbClr val="000000"/>
                  </a:solidFill>
                  <a:prstDash val="solid"/>
                  <a:round/>
                </a:ln>
              </p:spPr>
              <p:txBody>
                <a:bodyPr rtlCol="0" anchor="ctr"/>
                <a:lstStyle/>
                <a:p>
                  <a:endParaRPr lang="LID4096"/>
                </a:p>
              </p:txBody>
            </p:sp>
            <p:sp>
              <p:nvSpPr>
                <p:cNvPr id="116" name="Freeform: Shape 115">
                  <a:extLst>
                    <a:ext uri="{FF2B5EF4-FFF2-40B4-BE49-F238E27FC236}">
                      <a16:creationId xmlns:a16="http://schemas.microsoft.com/office/drawing/2014/main" id="{DC303C10-0CF7-C1F3-6A83-7B1C541FD9C4}"/>
                    </a:ext>
                  </a:extLst>
                </p:cNvPr>
                <p:cNvSpPr/>
                <p:nvPr/>
              </p:nvSpPr>
              <p:spPr>
                <a:xfrm>
                  <a:off x="7491264" y="5446316"/>
                  <a:ext cx="17529" cy="20227"/>
                </a:xfrm>
                <a:custGeom>
                  <a:avLst/>
                  <a:gdLst>
                    <a:gd name="connsiteX0" fmla="*/ 11546 w 17529"/>
                    <a:gd name="connsiteY0" fmla="*/ 1956 h 20227"/>
                    <a:gd name="connsiteX1" fmla="*/ 15576 w 17529"/>
                    <a:gd name="connsiteY1" fmla="*/ 5459 h 20227"/>
                    <a:gd name="connsiteX2" fmla="*/ 17529 w 17529"/>
                    <a:gd name="connsiteY2" fmla="*/ 9036 h 20227"/>
                    <a:gd name="connsiteX3" fmla="*/ 16788 w 17529"/>
                    <a:gd name="connsiteY3" fmla="*/ 11141 h 20227"/>
                    <a:gd name="connsiteX4" fmla="*/ 15391 w 17529"/>
                    <a:gd name="connsiteY4" fmla="*/ 11847 h 20227"/>
                    <a:gd name="connsiteX5" fmla="*/ 14723 w 17529"/>
                    <a:gd name="connsiteY5" fmla="*/ 15672 h 20227"/>
                    <a:gd name="connsiteX6" fmla="*/ 15193 w 17529"/>
                    <a:gd name="connsiteY6" fmla="*/ 17875 h 20227"/>
                    <a:gd name="connsiteX7" fmla="*/ 14563 w 17529"/>
                    <a:gd name="connsiteY7" fmla="*/ 18977 h 20227"/>
                    <a:gd name="connsiteX8" fmla="*/ 6379 w 17529"/>
                    <a:gd name="connsiteY8" fmla="*/ 20227 h 20227"/>
                    <a:gd name="connsiteX9" fmla="*/ 5415 w 17529"/>
                    <a:gd name="connsiteY9" fmla="*/ 19831 h 20227"/>
                    <a:gd name="connsiteX10" fmla="*/ 4141 w 17529"/>
                    <a:gd name="connsiteY10" fmla="*/ 18024 h 20227"/>
                    <a:gd name="connsiteX11" fmla="*/ 2114 w 17529"/>
                    <a:gd name="connsiteY11" fmla="*/ 17888 h 20227"/>
                    <a:gd name="connsiteX12" fmla="*/ 927 w 17529"/>
                    <a:gd name="connsiteY12" fmla="*/ 16922 h 20227"/>
                    <a:gd name="connsiteX13" fmla="*/ 0 w 17529"/>
                    <a:gd name="connsiteY13" fmla="*/ 13592 h 20227"/>
                    <a:gd name="connsiteX14" fmla="*/ 779 w 17529"/>
                    <a:gd name="connsiteY14" fmla="*/ 12416 h 20227"/>
                    <a:gd name="connsiteX15" fmla="*/ 3721 w 17529"/>
                    <a:gd name="connsiteY15" fmla="*/ 11946 h 20227"/>
                    <a:gd name="connsiteX16" fmla="*/ 5921 w 17529"/>
                    <a:gd name="connsiteY16" fmla="*/ 10993 h 20227"/>
                    <a:gd name="connsiteX17" fmla="*/ 6231 w 17529"/>
                    <a:gd name="connsiteY17" fmla="*/ 10336 h 20227"/>
                    <a:gd name="connsiteX18" fmla="*/ 4117 w 17529"/>
                    <a:gd name="connsiteY18" fmla="*/ 9557 h 20227"/>
                    <a:gd name="connsiteX19" fmla="*/ 4129 w 17529"/>
                    <a:gd name="connsiteY19" fmla="*/ 5694 h 20227"/>
                    <a:gd name="connsiteX20" fmla="*/ 4141 w 17529"/>
                    <a:gd name="connsiteY20" fmla="*/ 2599 h 20227"/>
                    <a:gd name="connsiteX21" fmla="*/ 4673 w 17529"/>
                    <a:gd name="connsiteY21" fmla="*/ 2228 h 20227"/>
                    <a:gd name="connsiteX22" fmla="*/ 7665 w 17529"/>
                    <a:gd name="connsiteY22" fmla="*/ 2822 h 20227"/>
                    <a:gd name="connsiteX23" fmla="*/ 8925 w 17529"/>
                    <a:gd name="connsiteY23" fmla="*/ 557 h 20227"/>
                    <a:gd name="connsiteX24" fmla="*/ 10199 w 17529"/>
                    <a:gd name="connsiteY24" fmla="*/ 0 h 20227"/>
                    <a:gd name="connsiteX25" fmla="*/ 11546 w 17529"/>
                    <a:gd name="connsiteY25" fmla="*/ 1956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29" h="20227">
                      <a:moveTo>
                        <a:pt x="11546" y="1956"/>
                      </a:moveTo>
                      <a:lnTo>
                        <a:pt x="15576" y="5459"/>
                      </a:lnTo>
                      <a:lnTo>
                        <a:pt x="17529" y="9036"/>
                      </a:lnTo>
                      <a:lnTo>
                        <a:pt x="16788" y="11141"/>
                      </a:lnTo>
                      <a:lnTo>
                        <a:pt x="15391" y="11847"/>
                      </a:lnTo>
                      <a:lnTo>
                        <a:pt x="14723" y="15672"/>
                      </a:lnTo>
                      <a:lnTo>
                        <a:pt x="15193" y="17875"/>
                      </a:lnTo>
                      <a:lnTo>
                        <a:pt x="14563" y="18977"/>
                      </a:lnTo>
                      <a:lnTo>
                        <a:pt x="6379" y="20227"/>
                      </a:lnTo>
                      <a:lnTo>
                        <a:pt x="5415" y="19831"/>
                      </a:lnTo>
                      <a:lnTo>
                        <a:pt x="4141" y="18024"/>
                      </a:lnTo>
                      <a:lnTo>
                        <a:pt x="2114" y="17888"/>
                      </a:lnTo>
                      <a:lnTo>
                        <a:pt x="927" y="16922"/>
                      </a:lnTo>
                      <a:lnTo>
                        <a:pt x="0" y="13592"/>
                      </a:lnTo>
                      <a:lnTo>
                        <a:pt x="779" y="12416"/>
                      </a:lnTo>
                      <a:lnTo>
                        <a:pt x="3721" y="11946"/>
                      </a:lnTo>
                      <a:lnTo>
                        <a:pt x="5921" y="10993"/>
                      </a:lnTo>
                      <a:lnTo>
                        <a:pt x="6231" y="10336"/>
                      </a:lnTo>
                      <a:lnTo>
                        <a:pt x="4117" y="9557"/>
                      </a:lnTo>
                      <a:lnTo>
                        <a:pt x="4129" y="5694"/>
                      </a:lnTo>
                      <a:lnTo>
                        <a:pt x="4141" y="2599"/>
                      </a:lnTo>
                      <a:lnTo>
                        <a:pt x="4673" y="2228"/>
                      </a:lnTo>
                      <a:lnTo>
                        <a:pt x="7665" y="2822"/>
                      </a:lnTo>
                      <a:lnTo>
                        <a:pt x="8925" y="557"/>
                      </a:lnTo>
                      <a:lnTo>
                        <a:pt x="10199" y="0"/>
                      </a:lnTo>
                      <a:lnTo>
                        <a:pt x="11546" y="1956"/>
                      </a:lnTo>
                    </a:path>
                  </a:pathLst>
                </a:custGeom>
                <a:solidFill>
                  <a:srgbClr val="67000D"/>
                </a:solidFill>
                <a:ln w="12352" cap="flat">
                  <a:solidFill>
                    <a:srgbClr val="000000"/>
                  </a:solidFill>
                  <a:prstDash val="solid"/>
                  <a:round/>
                </a:ln>
              </p:spPr>
              <p:txBody>
                <a:bodyPr rtlCol="0" anchor="ctr"/>
                <a:lstStyle/>
                <a:p>
                  <a:endParaRPr lang="LID4096"/>
                </a:p>
              </p:txBody>
            </p:sp>
            <p:sp>
              <p:nvSpPr>
                <p:cNvPr id="117" name="Freeform: Shape 116">
                  <a:extLst>
                    <a:ext uri="{FF2B5EF4-FFF2-40B4-BE49-F238E27FC236}">
                      <a16:creationId xmlns:a16="http://schemas.microsoft.com/office/drawing/2014/main" id="{546D9300-52E4-8D4C-EEC8-07EADD8F129B}"/>
                    </a:ext>
                  </a:extLst>
                </p:cNvPr>
                <p:cNvSpPr/>
                <p:nvPr/>
              </p:nvSpPr>
              <p:spPr>
                <a:xfrm>
                  <a:off x="7503045" y="5439285"/>
                  <a:ext cx="20248" cy="15213"/>
                </a:xfrm>
                <a:custGeom>
                  <a:avLst/>
                  <a:gdLst>
                    <a:gd name="connsiteX0" fmla="*/ 20249 w 20248"/>
                    <a:gd name="connsiteY0" fmla="*/ 6190 h 15213"/>
                    <a:gd name="connsiteX1" fmla="*/ 20162 w 20248"/>
                    <a:gd name="connsiteY1" fmla="*/ 7489 h 15213"/>
                    <a:gd name="connsiteX2" fmla="*/ 18827 w 20248"/>
                    <a:gd name="connsiteY2" fmla="*/ 9903 h 15213"/>
                    <a:gd name="connsiteX3" fmla="*/ 16911 w 20248"/>
                    <a:gd name="connsiteY3" fmla="*/ 15214 h 15213"/>
                    <a:gd name="connsiteX4" fmla="*/ 11694 w 20248"/>
                    <a:gd name="connsiteY4" fmla="*/ 12688 h 15213"/>
                    <a:gd name="connsiteX5" fmla="*/ 10174 w 20248"/>
                    <a:gd name="connsiteY5" fmla="*/ 11376 h 15213"/>
                    <a:gd name="connsiteX6" fmla="*/ 9482 w 20248"/>
                    <a:gd name="connsiteY6" fmla="*/ 8900 h 15213"/>
                    <a:gd name="connsiteX7" fmla="*/ 8406 w 20248"/>
                    <a:gd name="connsiteY7" fmla="*/ 7291 h 15213"/>
                    <a:gd name="connsiteX8" fmla="*/ 6502 w 20248"/>
                    <a:gd name="connsiteY8" fmla="*/ 6858 h 15213"/>
                    <a:gd name="connsiteX9" fmla="*/ 5513 w 20248"/>
                    <a:gd name="connsiteY9" fmla="*/ 7551 h 15213"/>
                    <a:gd name="connsiteX10" fmla="*/ 4327 w 20248"/>
                    <a:gd name="connsiteY10" fmla="*/ 9556 h 15213"/>
                    <a:gd name="connsiteX11" fmla="*/ 4178 w 20248"/>
                    <a:gd name="connsiteY11" fmla="*/ 9817 h 15213"/>
                    <a:gd name="connsiteX12" fmla="*/ 3239 w 20248"/>
                    <a:gd name="connsiteY12" fmla="*/ 10002 h 15213"/>
                    <a:gd name="connsiteX13" fmla="*/ 309 w 20248"/>
                    <a:gd name="connsiteY13" fmla="*/ 7180 h 15213"/>
                    <a:gd name="connsiteX14" fmla="*/ 0 w 20248"/>
                    <a:gd name="connsiteY14" fmla="*/ 5967 h 15213"/>
                    <a:gd name="connsiteX15" fmla="*/ 828 w 20248"/>
                    <a:gd name="connsiteY15" fmla="*/ 4791 h 15213"/>
                    <a:gd name="connsiteX16" fmla="*/ 3152 w 20248"/>
                    <a:gd name="connsiteY16" fmla="*/ 3478 h 15213"/>
                    <a:gd name="connsiteX17" fmla="*/ 4413 w 20248"/>
                    <a:gd name="connsiteY17" fmla="*/ 916 h 15213"/>
                    <a:gd name="connsiteX18" fmla="*/ 5538 w 20248"/>
                    <a:gd name="connsiteY18" fmla="*/ 235 h 15213"/>
                    <a:gd name="connsiteX19" fmla="*/ 7887 w 20248"/>
                    <a:gd name="connsiteY19" fmla="*/ 0 h 15213"/>
                    <a:gd name="connsiteX20" fmla="*/ 11843 w 20248"/>
                    <a:gd name="connsiteY20" fmla="*/ 990 h 15213"/>
                    <a:gd name="connsiteX21" fmla="*/ 16033 w 20248"/>
                    <a:gd name="connsiteY21" fmla="*/ 1263 h 15213"/>
                    <a:gd name="connsiteX22" fmla="*/ 19569 w 20248"/>
                    <a:gd name="connsiteY22" fmla="*/ 4060 h 15213"/>
                    <a:gd name="connsiteX23" fmla="*/ 20249 w 20248"/>
                    <a:gd name="connsiteY23" fmla="*/ 6190 h 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48" h="15213">
                      <a:moveTo>
                        <a:pt x="20249" y="6190"/>
                      </a:moveTo>
                      <a:lnTo>
                        <a:pt x="20162" y="7489"/>
                      </a:lnTo>
                      <a:lnTo>
                        <a:pt x="18827" y="9903"/>
                      </a:lnTo>
                      <a:lnTo>
                        <a:pt x="16911" y="15214"/>
                      </a:lnTo>
                      <a:lnTo>
                        <a:pt x="11694" y="12688"/>
                      </a:lnTo>
                      <a:lnTo>
                        <a:pt x="10174" y="11376"/>
                      </a:lnTo>
                      <a:lnTo>
                        <a:pt x="9482" y="8900"/>
                      </a:lnTo>
                      <a:lnTo>
                        <a:pt x="8406" y="7291"/>
                      </a:lnTo>
                      <a:lnTo>
                        <a:pt x="6502" y="6858"/>
                      </a:lnTo>
                      <a:lnTo>
                        <a:pt x="5513" y="7551"/>
                      </a:lnTo>
                      <a:lnTo>
                        <a:pt x="4327" y="9556"/>
                      </a:lnTo>
                      <a:lnTo>
                        <a:pt x="4178" y="9817"/>
                      </a:lnTo>
                      <a:lnTo>
                        <a:pt x="3239" y="10002"/>
                      </a:lnTo>
                      <a:lnTo>
                        <a:pt x="309" y="7180"/>
                      </a:lnTo>
                      <a:lnTo>
                        <a:pt x="0" y="5967"/>
                      </a:lnTo>
                      <a:lnTo>
                        <a:pt x="828" y="4791"/>
                      </a:lnTo>
                      <a:lnTo>
                        <a:pt x="3152" y="3478"/>
                      </a:lnTo>
                      <a:lnTo>
                        <a:pt x="4413" y="916"/>
                      </a:lnTo>
                      <a:lnTo>
                        <a:pt x="5538" y="235"/>
                      </a:lnTo>
                      <a:lnTo>
                        <a:pt x="7887" y="0"/>
                      </a:lnTo>
                      <a:lnTo>
                        <a:pt x="11843" y="990"/>
                      </a:lnTo>
                      <a:lnTo>
                        <a:pt x="16033" y="1263"/>
                      </a:lnTo>
                      <a:lnTo>
                        <a:pt x="19569" y="4060"/>
                      </a:lnTo>
                      <a:lnTo>
                        <a:pt x="20249" y="6190"/>
                      </a:lnTo>
                    </a:path>
                  </a:pathLst>
                </a:custGeom>
                <a:solidFill>
                  <a:srgbClr val="67000D"/>
                </a:solidFill>
                <a:ln w="12352" cap="flat">
                  <a:solidFill>
                    <a:srgbClr val="000000"/>
                  </a:solidFill>
                  <a:prstDash val="solid"/>
                  <a:round/>
                </a:ln>
              </p:spPr>
              <p:txBody>
                <a:bodyPr rtlCol="0" anchor="ctr"/>
                <a:lstStyle/>
                <a:p>
                  <a:endParaRPr lang="LID4096"/>
                </a:p>
              </p:txBody>
            </p:sp>
            <p:sp>
              <p:nvSpPr>
                <p:cNvPr id="118" name="Freeform: Shape 117">
                  <a:extLst>
                    <a:ext uri="{FF2B5EF4-FFF2-40B4-BE49-F238E27FC236}">
                      <a16:creationId xmlns:a16="http://schemas.microsoft.com/office/drawing/2014/main" id="{087BC32A-F866-B1B2-9CBA-EE36C9DFC4A9}"/>
                    </a:ext>
                  </a:extLst>
                </p:cNvPr>
                <p:cNvSpPr/>
                <p:nvPr/>
              </p:nvSpPr>
              <p:spPr>
                <a:xfrm>
                  <a:off x="7480237" y="5427488"/>
                  <a:ext cx="26479" cy="19286"/>
                </a:xfrm>
                <a:custGeom>
                  <a:avLst/>
                  <a:gdLst>
                    <a:gd name="connsiteX0" fmla="*/ 20570 w 26479"/>
                    <a:gd name="connsiteY0" fmla="*/ 0 h 19286"/>
                    <a:gd name="connsiteX1" fmla="*/ 22289 w 26479"/>
                    <a:gd name="connsiteY1" fmla="*/ 792 h 19286"/>
                    <a:gd name="connsiteX2" fmla="*/ 23550 w 26479"/>
                    <a:gd name="connsiteY2" fmla="*/ 2104 h 19286"/>
                    <a:gd name="connsiteX3" fmla="*/ 24576 w 26479"/>
                    <a:gd name="connsiteY3" fmla="*/ 4432 h 19286"/>
                    <a:gd name="connsiteX4" fmla="*/ 26245 w 26479"/>
                    <a:gd name="connsiteY4" fmla="*/ 5942 h 19286"/>
                    <a:gd name="connsiteX5" fmla="*/ 26479 w 26479"/>
                    <a:gd name="connsiteY5" fmla="*/ 6870 h 19286"/>
                    <a:gd name="connsiteX6" fmla="*/ 24675 w 26479"/>
                    <a:gd name="connsiteY6" fmla="*/ 7440 h 19286"/>
                    <a:gd name="connsiteX7" fmla="*/ 24464 w 26479"/>
                    <a:gd name="connsiteY7" fmla="*/ 9024 h 19286"/>
                    <a:gd name="connsiteX8" fmla="*/ 25626 w 26479"/>
                    <a:gd name="connsiteY8" fmla="*/ 11413 h 19286"/>
                    <a:gd name="connsiteX9" fmla="*/ 24798 w 26479"/>
                    <a:gd name="connsiteY9" fmla="*/ 12948 h 19286"/>
                    <a:gd name="connsiteX10" fmla="*/ 23488 w 26479"/>
                    <a:gd name="connsiteY10" fmla="*/ 14013 h 19286"/>
                    <a:gd name="connsiteX11" fmla="*/ 20941 w 26479"/>
                    <a:gd name="connsiteY11" fmla="*/ 14756 h 19286"/>
                    <a:gd name="connsiteX12" fmla="*/ 20002 w 26479"/>
                    <a:gd name="connsiteY12" fmla="*/ 16588 h 19286"/>
                    <a:gd name="connsiteX13" fmla="*/ 17814 w 26479"/>
                    <a:gd name="connsiteY13" fmla="*/ 17739 h 19286"/>
                    <a:gd name="connsiteX14" fmla="*/ 16849 w 26479"/>
                    <a:gd name="connsiteY14" fmla="*/ 19286 h 19286"/>
                    <a:gd name="connsiteX15" fmla="*/ 16033 w 26479"/>
                    <a:gd name="connsiteY15" fmla="*/ 19249 h 19286"/>
                    <a:gd name="connsiteX16" fmla="*/ 14921 w 26479"/>
                    <a:gd name="connsiteY16" fmla="*/ 17999 h 19286"/>
                    <a:gd name="connsiteX17" fmla="*/ 13017 w 26479"/>
                    <a:gd name="connsiteY17" fmla="*/ 17714 h 19286"/>
                    <a:gd name="connsiteX18" fmla="*/ 10965 w 26479"/>
                    <a:gd name="connsiteY18" fmla="*/ 15139 h 19286"/>
                    <a:gd name="connsiteX19" fmla="*/ 9939 w 26479"/>
                    <a:gd name="connsiteY19" fmla="*/ 14682 h 19286"/>
                    <a:gd name="connsiteX20" fmla="*/ 8592 w 26479"/>
                    <a:gd name="connsiteY20" fmla="*/ 14805 h 19286"/>
                    <a:gd name="connsiteX21" fmla="*/ 7899 w 26479"/>
                    <a:gd name="connsiteY21" fmla="*/ 17987 h 19286"/>
                    <a:gd name="connsiteX22" fmla="*/ 7158 w 26479"/>
                    <a:gd name="connsiteY22" fmla="*/ 18086 h 19286"/>
                    <a:gd name="connsiteX23" fmla="*/ 6614 w 26479"/>
                    <a:gd name="connsiteY23" fmla="*/ 14025 h 19286"/>
                    <a:gd name="connsiteX24" fmla="*/ 5971 w 26479"/>
                    <a:gd name="connsiteY24" fmla="*/ 13184 h 19286"/>
                    <a:gd name="connsiteX25" fmla="*/ 457 w 26479"/>
                    <a:gd name="connsiteY25" fmla="*/ 9891 h 19286"/>
                    <a:gd name="connsiteX26" fmla="*/ 0 w 26479"/>
                    <a:gd name="connsiteY26" fmla="*/ 8405 h 19286"/>
                    <a:gd name="connsiteX27" fmla="*/ 359 w 26479"/>
                    <a:gd name="connsiteY27" fmla="*/ 6957 h 19286"/>
                    <a:gd name="connsiteX28" fmla="*/ 2139 w 26479"/>
                    <a:gd name="connsiteY28" fmla="*/ 5880 h 19286"/>
                    <a:gd name="connsiteX29" fmla="*/ 2497 w 26479"/>
                    <a:gd name="connsiteY29" fmla="*/ 4432 h 19286"/>
                    <a:gd name="connsiteX30" fmla="*/ 1830 w 26479"/>
                    <a:gd name="connsiteY30" fmla="*/ 2884 h 19286"/>
                    <a:gd name="connsiteX31" fmla="*/ 2337 w 26479"/>
                    <a:gd name="connsiteY31" fmla="*/ 1708 h 19286"/>
                    <a:gd name="connsiteX32" fmla="*/ 3338 w 26479"/>
                    <a:gd name="connsiteY32" fmla="*/ 1312 h 19286"/>
                    <a:gd name="connsiteX33" fmla="*/ 4908 w 26479"/>
                    <a:gd name="connsiteY33" fmla="*/ 2042 h 19286"/>
                    <a:gd name="connsiteX34" fmla="*/ 6626 w 26479"/>
                    <a:gd name="connsiteY34" fmla="*/ 755 h 19286"/>
                    <a:gd name="connsiteX35" fmla="*/ 8332 w 26479"/>
                    <a:gd name="connsiteY35" fmla="*/ 780 h 19286"/>
                    <a:gd name="connsiteX36" fmla="*/ 10879 w 26479"/>
                    <a:gd name="connsiteY36" fmla="*/ 805 h 19286"/>
                    <a:gd name="connsiteX37" fmla="*/ 12535 w 26479"/>
                    <a:gd name="connsiteY37" fmla="*/ 161 h 19286"/>
                    <a:gd name="connsiteX38" fmla="*/ 15873 w 26479"/>
                    <a:gd name="connsiteY38" fmla="*/ 681 h 19286"/>
                    <a:gd name="connsiteX39" fmla="*/ 20570 w 26479"/>
                    <a:gd name="connsiteY39" fmla="*/ 0 h 1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479" h="19286">
                      <a:moveTo>
                        <a:pt x="20570" y="0"/>
                      </a:moveTo>
                      <a:lnTo>
                        <a:pt x="22289" y="792"/>
                      </a:lnTo>
                      <a:lnTo>
                        <a:pt x="23550" y="2104"/>
                      </a:lnTo>
                      <a:lnTo>
                        <a:pt x="24576" y="4432"/>
                      </a:lnTo>
                      <a:lnTo>
                        <a:pt x="26245" y="5942"/>
                      </a:lnTo>
                      <a:lnTo>
                        <a:pt x="26479" y="6870"/>
                      </a:lnTo>
                      <a:lnTo>
                        <a:pt x="24675" y="7440"/>
                      </a:lnTo>
                      <a:lnTo>
                        <a:pt x="24464" y="9024"/>
                      </a:lnTo>
                      <a:lnTo>
                        <a:pt x="25626" y="11413"/>
                      </a:lnTo>
                      <a:lnTo>
                        <a:pt x="24798" y="12948"/>
                      </a:lnTo>
                      <a:lnTo>
                        <a:pt x="23488" y="14013"/>
                      </a:lnTo>
                      <a:lnTo>
                        <a:pt x="20941" y="14756"/>
                      </a:lnTo>
                      <a:lnTo>
                        <a:pt x="20002" y="16588"/>
                      </a:lnTo>
                      <a:lnTo>
                        <a:pt x="17814" y="17739"/>
                      </a:lnTo>
                      <a:lnTo>
                        <a:pt x="16849" y="19286"/>
                      </a:lnTo>
                      <a:lnTo>
                        <a:pt x="16033" y="19249"/>
                      </a:lnTo>
                      <a:lnTo>
                        <a:pt x="14921" y="17999"/>
                      </a:lnTo>
                      <a:lnTo>
                        <a:pt x="13017" y="17714"/>
                      </a:lnTo>
                      <a:lnTo>
                        <a:pt x="10965" y="15139"/>
                      </a:lnTo>
                      <a:lnTo>
                        <a:pt x="9939" y="14682"/>
                      </a:lnTo>
                      <a:lnTo>
                        <a:pt x="8592" y="14805"/>
                      </a:lnTo>
                      <a:lnTo>
                        <a:pt x="7899" y="17987"/>
                      </a:lnTo>
                      <a:lnTo>
                        <a:pt x="7158" y="18086"/>
                      </a:lnTo>
                      <a:lnTo>
                        <a:pt x="6614" y="14025"/>
                      </a:lnTo>
                      <a:lnTo>
                        <a:pt x="5971" y="13184"/>
                      </a:lnTo>
                      <a:lnTo>
                        <a:pt x="457" y="9891"/>
                      </a:lnTo>
                      <a:lnTo>
                        <a:pt x="0" y="8405"/>
                      </a:lnTo>
                      <a:lnTo>
                        <a:pt x="359" y="6957"/>
                      </a:lnTo>
                      <a:lnTo>
                        <a:pt x="2139" y="5880"/>
                      </a:lnTo>
                      <a:lnTo>
                        <a:pt x="2497" y="4432"/>
                      </a:lnTo>
                      <a:lnTo>
                        <a:pt x="1830" y="2884"/>
                      </a:lnTo>
                      <a:lnTo>
                        <a:pt x="2337" y="1708"/>
                      </a:lnTo>
                      <a:lnTo>
                        <a:pt x="3338" y="1312"/>
                      </a:lnTo>
                      <a:lnTo>
                        <a:pt x="4908" y="2042"/>
                      </a:lnTo>
                      <a:lnTo>
                        <a:pt x="6626" y="755"/>
                      </a:lnTo>
                      <a:lnTo>
                        <a:pt x="8332" y="780"/>
                      </a:lnTo>
                      <a:lnTo>
                        <a:pt x="10879" y="805"/>
                      </a:lnTo>
                      <a:lnTo>
                        <a:pt x="12535" y="161"/>
                      </a:lnTo>
                      <a:lnTo>
                        <a:pt x="15873" y="681"/>
                      </a:lnTo>
                      <a:lnTo>
                        <a:pt x="20570"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19" name="Freeform: Shape 118">
                  <a:extLst>
                    <a:ext uri="{FF2B5EF4-FFF2-40B4-BE49-F238E27FC236}">
                      <a16:creationId xmlns:a16="http://schemas.microsoft.com/office/drawing/2014/main" id="{895DC456-767C-D386-05B1-68F0DDCB3613}"/>
                    </a:ext>
                  </a:extLst>
                </p:cNvPr>
                <p:cNvSpPr/>
                <p:nvPr/>
              </p:nvSpPr>
              <p:spPr>
                <a:xfrm>
                  <a:off x="7505196" y="5419627"/>
                  <a:ext cx="2571" cy="5632"/>
                </a:xfrm>
                <a:custGeom>
                  <a:avLst/>
                  <a:gdLst>
                    <a:gd name="connsiteX0" fmla="*/ 2139 w 2571"/>
                    <a:gd name="connsiteY0" fmla="*/ 5385 h 5632"/>
                    <a:gd name="connsiteX1" fmla="*/ 1273 w 2571"/>
                    <a:gd name="connsiteY1" fmla="*/ 5632 h 5632"/>
                    <a:gd name="connsiteX2" fmla="*/ 0 w 2571"/>
                    <a:gd name="connsiteY2" fmla="*/ 3887 h 5632"/>
                    <a:gd name="connsiteX3" fmla="*/ 321 w 2571"/>
                    <a:gd name="connsiteY3" fmla="*/ 1584 h 5632"/>
                    <a:gd name="connsiteX4" fmla="*/ 1286 w 2571"/>
                    <a:gd name="connsiteY4" fmla="*/ 247 h 5632"/>
                    <a:gd name="connsiteX5" fmla="*/ 2361 w 2571"/>
                    <a:gd name="connsiteY5" fmla="*/ 0 h 5632"/>
                    <a:gd name="connsiteX6" fmla="*/ 2571 w 2571"/>
                    <a:gd name="connsiteY6" fmla="*/ 3936 h 5632"/>
                    <a:gd name="connsiteX7" fmla="*/ 2139 w 2571"/>
                    <a:gd name="connsiteY7" fmla="*/ 5385 h 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5632">
                      <a:moveTo>
                        <a:pt x="2139" y="5385"/>
                      </a:moveTo>
                      <a:lnTo>
                        <a:pt x="1273" y="5632"/>
                      </a:lnTo>
                      <a:lnTo>
                        <a:pt x="0" y="3887"/>
                      </a:lnTo>
                      <a:lnTo>
                        <a:pt x="321" y="1584"/>
                      </a:lnTo>
                      <a:lnTo>
                        <a:pt x="1286" y="247"/>
                      </a:lnTo>
                      <a:lnTo>
                        <a:pt x="2361" y="0"/>
                      </a:lnTo>
                      <a:lnTo>
                        <a:pt x="2571" y="3936"/>
                      </a:lnTo>
                      <a:lnTo>
                        <a:pt x="2139" y="5385"/>
                      </a:lnTo>
                    </a:path>
                  </a:pathLst>
                </a:custGeom>
                <a:solidFill>
                  <a:srgbClr val="67000D"/>
                </a:solidFill>
                <a:ln w="12352" cap="flat">
                  <a:solidFill>
                    <a:srgbClr val="000000"/>
                  </a:solidFill>
                  <a:prstDash val="solid"/>
                  <a:round/>
                </a:ln>
              </p:spPr>
              <p:txBody>
                <a:bodyPr rtlCol="0" anchor="ctr"/>
                <a:lstStyle/>
                <a:p>
                  <a:endParaRPr lang="LID4096"/>
                </a:p>
              </p:txBody>
            </p:sp>
            <p:sp>
              <p:nvSpPr>
                <p:cNvPr id="120" name="Freeform: Shape 119">
                  <a:extLst>
                    <a:ext uri="{FF2B5EF4-FFF2-40B4-BE49-F238E27FC236}">
                      <a16:creationId xmlns:a16="http://schemas.microsoft.com/office/drawing/2014/main" id="{9E349E95-C653-0E49-44D4-3EC5D4050268}"/>
                    </a:ext>
                  </a:extLst>
                </p:cNvPr>
                <p:cNvSpPr/>
                <p:nvPr/>
              </p:nvSpPr>
              <p:spPr>
                <a:xfrm>
                  <a:off x="7516779" y="5413648"/>
                  <a:ext cx="2769" cy="4159"/>
                </a:xfrm>
                <a:custGeom>
                  <a:avLst/>
                  <a:gdLst>
                    <a:gd name="connsiteX0" fmla="*/ 1916 w 2769"/>
                    <a:gd name="connsiteY0" fmla="*/ 3974 h 4159"/>
                    <a:gd name="connsiteX1" fmla="*/ 779 w 2769"/>
                    <a:gd name="connsiteY1" fmla="*/ 4159 h 4159"/>
                    <a:gd name="connsiteX2" fmla="*/ 0 w 2769"/>
                    <a:gd name="connsiteY2" fmla="*/ 1312 h 4159"/>
                    <a:gd name="connsiteX3" fmla="*/ 1051 w 2769"/>
                    <a:gd name="connsiteY3" fmla="*/ 124 h 4159"/>
                    <a:gd name="connsiteX4" fmla="*/ 2386 w 2769"/>
                    <a:gd name="connsiteY4" fmla="*/ 0 h 4159"/>
                    <a:gd name="connsiteX5" fmla="*/ 2769 w 2769"/>
                    <a:gd name="connsiteY5" fmla="*/ 1213 h 4159"/>
                    <a:gd name="connsiteX6" fmla="*/ 2423 w 2769"/>
                    <a:gd name="connsiteY6" fmla="*/ 2798 h 4159"/>
                    <a:gd name="connsiteX7" fmla="*/ 1916 w 2769"/>
                    <a:gd name="connsiteY7" fmla="*/ 3974 h 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9" h="4159">
                      <a:moveTo>
                        <a:pt x="1916" y="3974"/>
                      </a:moveTo>
                      <a:lnTo>
                        <a:pt x="779" y="4159"/>
                      </a:lnTo>
                      <a:lnTo>
                        <a:pt x="0" y="1312"/>
                      </a:lnTo>
                      <a:lnTo>
                        <a:pt x="1051" y="124"/>
                      </a:lnTo>
                      <a:lnTo>
                        <a:pt x="2386" y="0"/>
                      </a:lnTo>
                      <a:lnTo>
                        <a:pt x="2769" y="1213"/>
                      </a:lnTo>
                      <a:lnTo>
                        <a:pt x="2423" y="2798"/>
                      </a:lnTo>
                      <a:lnTo>
                        <a:pt x="1916" y="3974"/>
                      </a:lnTo>
                    </a:path>
                  </a:pathLst>
                </a:custGeom>
                <a:solidFill>
                  <a:srgbClr val="67000D"/>
                </a:solidFill>
                <a:ln w="12352" cap="flat">
                  <a:solidFill>
                    <a:srgbClr val="000000"/>
                  </a:solidFill>
                  <a:prstDash val="solid"/>
                  <a:round/>
                </a:ln>
              </p:spPr>
              <p:txBody>
                <a:bodyPr rtlCol="0" anchor="ctr"/>
                <a:lstStyle/>
                <a:p>
                  <a:endParaRPr lang="LID4096"/>
                </a:p>
              </p:txBody>
            </p:sp>
            <p:sp>
              <p:nvSpPr>
                <p:cNvPr id="121" name="Freeform: Shape 120">
                  <a:extLst>
                    <a:ext uri="{FF2B5EF4-FFF2-40B4-BE49-F238E27FC236}">
                      <a16:creationId xmlns:a16="http://schemas.microsoft.com/office/drawing/2014/main" id="{F0003EC0-6DD4-0A31-7B4F-1E3376B3F6A2}"/>
                    </a:ext>
                  </a:extLst>
                </p:cNvPr>
                <p:cNvSpPr/>
                <p:nvPr/>
              </p:nvSpPr>
              <p:spPr>
                <a:xfrm>
                  <a:off x="7502106" y="5408969"/>
                  <a:ext cx="13338" cy="17937"/>
                </a:xfrm>
                <a:custGeom>
                  <a:avLst/>
                  <a:gdLst>
                    <a:gd name="connsiteX0" fmla="*/ 13116 w 13338"/>
                    <a:gd name="connsiteY0" fmla="*/ 7564 h 17937"/>
                    <a:gd name="connsiteX1" fmla="*/ 13339 w 13338"/>
                    <a:gd name="connsiteY1" fmla="*/ 8343 h 17937"/>
                    <a:gd name="connsiteX2" fmla="*/ 12560 w 13338"/>
                    <a:gd name="connsiteY2" fmla="*/ 9309 h 17937"/>
                    <a:gd name="connsiteX3" fmla="*/ 13265 w 13338"/>
                    <a:gd name="connsiteY3" fmla="*/ 11933 h 17937"/>
                    <a:gd name="connsiteX4" fmla="*/ 12832 w 13338"/>
                    <a:gd name="connsiteY4" fmla="*/ 13307 h 17937"/>
                    <a:gd name="connsiteX5" fmla="*/ 9531 w 13338"/>
                    <a:gd name="connsiteY5" fmla="*/ 13295 h 17937"/>
                    <a:gd name="connsiteX6" fmla="*/ 8728 w 13338"/>
                    <a:gd name="connsiteY6" fmla="*/ 13679 h 17937"/>
                    <a:gd name="connsiteX7" fmla="*/ 8184 w 13338"/>
                    <a:gd name="connsiteY7" fmla="*/ 15275 h 17937"/>
                    <a:gd name="connsiteX8" fmla="*/ 8134 w 13338"/>
                    <a:gd name="connsiteY8" fmla="*/ 17937 h 17937"/>
                    <a:gd name="connsiteX9" fmla="*/ 7257 w 13338"/>
                    <a:gd name="connsiteY9" fmla="*/ 17826 h 17937"/>
                    <a:gd name="connsiteX10" fmla="*/ 6948 w 13338"/>
                    <a:gd name="connsiteY10" fmla="*/ 16625 h 17937"/>
                    <a:gd name="connsiteX11" fmla="*/ 7850 w 13338"/>
                    <a:gd name="connsiteY11" fmla="*/ 11636 h 17937"/>
                    <a:gd name="connsiteX12" fmla="*/ 7442 w 13338"/>
                    <a:gd name="connsiteY12" fmla="*/ 9569 h 17937"/>
                    <a:gd name="connsiteX13" fmla="*/ 7145 w 13338"/>
                    <a:gd name="connsiteY13" fmla="*/ 8653 h 17937"/>
                    <a:gd name="connsiteX14" fmla="*/ 5279 w 13338"/>
                    <a:gd name="connsiteY14" fmla="*/ 7650 h 17937"/>
                    <a:gd name="connsiteX15" fmla="*/ 4277 w 13338"/>
                    <a:gd name="connsiteY15" fmla="*/ 7836 h 17937"/>
                    <a:gd name="connsiteX16" fmla="*/ 2571 w 13338"/>
                    <a:gd name="connsiteY16" fmla="*/ 11265 h 17937"/>
                    <a:gd name="connsiteX17" fmla="*/ 927 w 13338"/>
                    <a:gd name="connsiteY17" fmla="*/ 16637 h 17937"/>
                    <a:gd name="connsiteX18" fmla="*/ 346 w 13338"/>
                    <a:gd name="connsiteY18" fmla="*/ 15300 h 17937"/>
                    <a:gd name="connsiteX19" fmla="*/ 0 w 13338"/>
                    <a:gd name="connsiteY19" fmla="*/ 7205 h 17937"/>
                    <a:gd name="connsiteX20" fmla="*/ 532 w 13338"/>
                    <a:gd name="connsiteY20" fmla="*/ 4890 h 17937"/>
                    <a:gd name="connsiteX21" fmla="*/ 1743 w 13338"/>
                    <a:gd name="connsiteY21" fmla="*/ 2909 h 17937"/>
                    <a:gd name="connsiteX22" fmla="*/ 4179 w 13338"/>
                    <a:gd name="connsiteY22" fmla="*/ 1089 h 17937"/>
                    <a:gd name="connsiteX23" fmla="*/ 6577 w 13338"/>
                    <a:gd name="connsiteY23" fmla="*/ 0 h 17937"/>
                    <a:gd name="connsiteX24" fmla="*/ 7801 w 13338"/>
                    <a:gd name="connsiteY24" fmla="*/ 309 h 17937"/>
                    <a:gd name="connsiteX25" fmla="*/ 8987 w 13338"/>
                    <a:gd name="connsiteY25" fmla="*/ 1411 h 17937"/>
                    <a:gd name="connsiteX26" fmla="*/ 10804 w 13338"/>
                    <a:gd name="connsiteY26" fmla="*/ 5063 h 17937"/>
                    <a:gd name="connsiteX27" fmla="*/ 13116 w 13338"/>
                    <a:gd name="connsiteY27" fmla="*/ 7564 h 1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38" h="17937">
                      <a:moveTo>
                        <a:pt x="13116" y="7564"/>
                      </a:moveTo>
                      <a:lnTo>
                        <a:pt x="13339" y="8343"/>
                      </a:lnTo>
                      <a:lnTo>
                        <a:pt x="12560" y="9309"/>
                      </a:lnTo>
                      <a:lnTo>
                        <a:pt x="13265" y="11933"/>
                      </a:lnTo>
                      <a:lnTo>
                        <a:pt x="12832" y="13307"/>
                      </a:lnTo>
                      <a:lnTo>
                        <a:pt x="9531" y="13295"/>
                      </a:lnTo>
                      <a:lnTo>
                        <a:pt x="8728" y="13679"/>
                      </a:lnTo>
                      <a:lnTo>
                        <a:pt x="8184" y="15275"/>
                      </a:lnTo>
                      <a:lnTo>
                        <a:pt x="8134" y="17937"/>
                      </a:lnTo>
                      <a:lnTo>
                        <a:pt x="7257" y="17826"/>
                      </a:lnTo>
                      <a:lnTo>
                        <a:pt x="6948" y="16625"/>
                      </a:lnTo>
                      <a:lnTo>
                        <a:pt x="7850" y="11636"/>
                      </a:lnTo>
                      <a:lnTo>
                        <a:pt x="7442" y="9569"/>
                      </a:lnTo>
                      <a:lnTo>
                        <a:pt x="7145" y="8653"/>
                      </a:lnTo>
                      <a:lnTo>
                        <a:pt x="5279" y="7650"/>
                      </a:lnTo>
                      <a:lnTo>
                        <a:pt x="4277" y="7836"/>
                      </a:lnTo>
                      <a:lnTo>
                        <a:pt x="2571" y="11265"/>
                      </a:lnTo>
                      <a:lnTo>
                        <a:pt x="927" y="16637"/>
                      </a:lnTo>
                      <a:lnTo>
                        <a:pt x="346" y="15300"/>
                      </a:lnTo>
                      <a:lnTo>
                        <a:pt x="0" y="7205"/>
                      </a:lnTo>
                      <a:lnTo>
                        <a:pt x="532" y="4890"/>
                      </a:lnTo>
                      <a:lnTo>
                        <a:pt x="1743" y="2909"/>
                      </a:lnTo>
                      <a:lnTo>
                        <a:pt x="4179" y="1089"/>
                      </a:lnTo>
                      <a:lnTo>
                        <a:pt x="6577" y="0"/>
                      </a:lnTo>
                      <a:lnTo>
                        <a:pt x="7801" y="309"/>
                      </a:lnTo>
                      <a:lnTo>
                        <a:pt x="8987" y="1411"/>
                      </a:lnTo>
                      <a:lnTo>
                        <a:pt x="10804" y="5063"/>
                      </a:lnTo>
                      <a:lnTo>
                        <a:pt x="13116" y="7564"/>
                      </a:lnTo>
                    </a:path>
                  </a:pathLst>
                </a:custGeom>
                <a:solidFill>
                  <a:srgbClr val="67000D"/>
                </a:solidFill>
                <a:ln w="12352" cap="flat">
                  <a:solidFill>
                    <a:srgbClr val="000000"/>
                  </a:solidFill>
                  <a:prstDash val="solid"/>
                  <a:round/>
                </a:ln>
              </p:spPr>
              <p:txBody>
                <a:bodyPr rtlCol="0" anchor="ctr"/>
                <a:lstStyle/>
                <a:p>
                  <a:endParaRPr lang="LID4096"/>
                </a:p>
              </p:txBody>
            </p:sp>
            <p:sp>
              <p:nvSpPr>
                <p:cNvPr id="122" name="Freeform: Shape 121">
                  <a:extLst>
                    <a:ext uri="{FF2B5EF4-FFF2-40B4-BE49-F238E27FC236}">
                      <a16:creationId xmlns:a16="http://schemas.microsoft.com/office/drawing/2014/main" id="{B41C676E-8F2A-9557-AE19-03A6705AD23C}"/>
                    </a:ext>
                  </a:extLst>
                </p:cNvPr>
                <p:cNvSpPr/>
                <p:nvPr/>
              </p:nvSpPr>
              <p:spPr>
                <a:xfrm>
                  <a:off x="7512922" y="5405675"/>
                  <a:ext cx="13981" cy="9965"/>
                </a:xfrm>
                <a:custGeom>
                  <a:avLst/>
                  <a:gdLst>
                    <a:gd name="connsiteX0" fmla="*/ 13982 w 13981"/>
                    <a:gd name="connsiteY0" fmla="*/ 5026 h 9965"/>
                    <a:gd name="connsiteX1" fmla="*/ 12300 w 13981"/>
                    <a:gd name="connsiteY1" fmla="*/ 9037 h 9965"/>
                    <a:gd name="connsiteX2" fmla="*/ 10508 w 13981"/>
                    <a:gd name="connsiteY2" fmla="*/ 9965 h 9965"/>
                    <a:gd name="connsiteX3" fmla="*/ 8975 w 13981"/>
                    <a:gd name="connsiteY3" fmla="*/ 8802 h 9965"/>
                    <a:gd name="connsiteX4" fmla="*/ 7813 w 13981"/>
                    <a:gd name="connsiteY4" fmla="*/ 6338 h 9965"/>
                    <a:gd name="connsiteX5" fmla="*/ 6156 w 13981"/>
                    <a:gd name="connsiteY5" fmla="*/ 5261 h 9965"/>
                    <a:gd name="connsiteX6" fmla="*/ 1607 w 13981"/>
                    <a:gd name="connsiteY6" fmla="*/ 6648 h 9965"/>
                    <a:gd name="connsiteX7" fmla="*/ 655 w 13981"/>
                    <a:gd name="connsiteY7" fmla="*/ 6190 h 9965"/>
                    <a:gd name="connsiteX8" fmla="*/ 0 w 13981"/>
                    <a:gd name="connsiteY8" fmla="*/ 4989 h 9965"/>
                    <a:gd name="connsiteX9" fmla="*/ 433 w 13981"/>
                    <a:gd name="connsiteY9" fmla="*/ 3825 h 9965"/>
                    <a:gd name="connsiteX10" fmla="*/ 1904 w 13981"/>
                    <a:gd name="connsiteY10" fmla="*/ 3417 h 9965"/>
                    <a:gd name="connsiteX11" fmla="*/ 3795 w 13981"/>
                    <a:gd name="connsiteY11" fmla="*/ 1399 h 9965"/>
                    <a:gd name="connsiteX12" fmla="*/ 6193 w 13981"/>
                    <a:gd name="connsiteY12" fmla="*/ 235 h 9965"/>
                    <a:gd name="connsiteX13" fmla="*/ 8542 w 13981"/>
                    <a:gd name="connsiteY13" fmla="*/ 0 h 9965"/>
                    <a:gd name="connsiteX14" fmla="*/ 13536 w 13981"/>
                    <a:gd name="connsiteY14" fmla="*/ 3689 h 9965"/>
                    <a:gd name="connsiteX15" fmla="*/ 13982 w 13981"/>
                    <a:gd name="connsiteY15" fmla="*/ 5026 h 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81" h="9965">
                      <a:moveTo>
                        <a:pt x="13982" y="5026"/>
                      </a:moveTo>
                      <a:lnTo>
                        <a:pt x="12300" y="9037"/>
                      </a:lnTo>
                      <a:lnTo>
                        <a:pt x="10508" y="9965"/>
                      </a:lnTo>
                      <a:lnTo>
                        <a:pt x="8975" y="8802"/>
                      </a:lnTo>
                      <a:lnTo>
                        <a:pt x="7813" y="6338"/>
                      </a:lnTo>
                      <a:lnTo>
                        <a:pt x="6156" y="5261"/>
                      </a:lnTo>
                      <a:lnTo>
                        <a:pt x="1607" y="6648"/>
                      </a:lnTo>
                      <a:lnTo>
                        <a:pt x="655" y="6190"/>
                      </a:lnTo>
                      <a:lnTo>
                        <a:pt x="0" y="4989"/>
                      </a:lnTo>
                      <a:lnTo>
                        <a:pt x="433" y="3825"/>
                      </a:lnTo>
                      <a:lnTo>
                        <a:pt x="1904" y="3417"/>
                      </a:lnTo>
                      <a:lnTo>
                        <a:pt x="3795" y="1399"/>
                      </a:lnTo>
                      <a:lnTo>
                        <a:pt x="6193" y="235"/>
                      </a:lnTo>
                      <a:lnTo>
                        <a:pt x="8542" y="0"/>
                      </a:lnTo>
                      <a:lnTo>
                        <a:pt x="13536" y="3689"/>
                      </a:lnTo>
                      <a:lnTo>
                        <a:pt x="13982" y="5026"/>
                      </a:lnTo>
                    </a:path>
                  </a:pathLst>
                </a:custGeom>
                <a:solidFill>
                  <a:srgbClr val="67000D"/>
                </a:solidFill>
                <a:ln w="12352" cap="flat">
                  <a:solidFill>
                    <a:srgbClr val="000000"/>
                  </a:solidFill>
                  <a:prstDash val="solid"/>
                  <a:round/>
                </a:ln>
              </p:spPr>
              <p:txBody>
                <a:bodyPr rtlCol="0" anchor="ctr"/>
                <a:lstStyle/>
                <a:p>
                  <a:endParaRPr lang="LID4096"/>
                </a:p>
              </p:txBody>
            </p:sp>
            <p:sp>
              <p:nvSpPr>
                <p:cNvPr id="123" name="Freeform: Shape 122">
                  <a:extLst>
                    <a:ext uri="{FF2B5EF4-FFF2-40B4-BE49-F238E27FC236}">
                      <a16:creationId xmlns:a16="http://schemas.microsoft.com/office/drawing/2014/main" id="{1B7513DA-469D-1B83-1012-5DDB786F8971}"/>
                    </a:ext>
                  </a:extLst>
                </p:cNvPr>
                <p:cNvSpPr/>
                <p:nvPr/>
              </p:nvSpPr>
              <p:spPr>
                <a:xfrm>
                  <a:off x="7498904" y="5398223"/>
                  <a:ext cx="8183" cy="10819"/>
                </a:xfrm>
                <a:custGeom>
                  <a:avLst/>
                  <a:gdLst>
                    <a:gd name="connsiteX0" fmla="*/ 5686 w 8183"/>
                    <a:gd name="connsiteY0" fmla="*/ 0 h 10819"/>
                    <a:gd name="connsiteX1" fmla="*/ 7083 w 8183"/>
                    <a:gd name="connsiteY1" fmla="*/ 1374 h 10819"/>
                    <a:gd name="connsiteX2" fmla="*/ 6886 w 8183"/>
                    <a:gd name="connsiteY2" fmla="*/ 3541 h 10819"/>
                    <a:gd name="connsiteX3" fmla="*/ 8183 w 8183"/>
                    <a:gd name="connsiteY3" fmla="*/ 7650 h 10819"/>
                    <a:gd name="connsiteX4" fmla="*/ 7689 w 8183"/>
                    <a:gd name="connsiteY4" fmla="*/ 9099 h 10819"/>
                    <a:gd name="connsiteX5" fmla="*/ 4104 w 8183"/>
                    <a:gd name="connsiteY5" fmla="*/ 10819 h 10819"/>
                    <a:gd name="connsiteX6" fmla="*/ 1335 w 8183"/>
                    <a:gd name="connsiteY6" fmla="*/ 10782 h 10819"/>
                    <a:gd name="connsiteX7" fmla="*/ 346 w 8183"/>
                    <a:gd name="connsiteY7" fmla="*/ 9743 h 10819"/>
                    <a:gd name="connsiteX8" fmla="*/ 0 w 8183"/>
                    <a:gd name="connsiteY8" fmla="*/ 7601 h 10819"/>
                    <a:gd name="connsiteX9" fmla="*/ 1137 w 8183"/>
                    <a:gd name="connsiteY9" fmla="*/ 5199 h 10819"/>
                    <a:gd name="connsiteX10" fmla="*/ 247 w 8183"/>
                    <a:gd name="connsiteY10" fmla="*/ 2723 h 10819"/>
                    <a:gd name="connsiteX11" fmla="*/ 470 w 8183"/>
                    <a:gd name="connsiteY11" fmla="*/ 1634 h 10819"/>
                    <a:gd name="connsiteX12" fmla="*/ 1199 w 8183"/>
                    <a:gd name="connsiteY12" fmla="*/ 966 h 10819"/>
                    <a:gd name="connsiteX13" fmla="*/ 3362 w 8183"/>
                    <a:gd name="connsiteY13" fmla="*/ 1312 h 10819"/>
                    <a:gd name="connsiteX14" fmla="*/ 5686 w 8183"/>
                    <a:gd name="connsiteY14" fmla="*/ 0 h 1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3" h="10819">
                      <a:moveTo>
                        <a:pt x="5686" y="0"/>
                      </a:moveTo>
                      <a:lnTo>
                        <a:pt x="7083" y="1374"/>
                      </a:lnTo>
                      <a:lnTo>
                        <a:pt x="6886" y="3541"/>
                      </a:lnTo>
                      <a:lnTo>
                        <a:pt x="8183" y="7650"/>
                      </a:lnTo>
                      <a:lnTo>
                        <a:pt x="7689" y="9099"/>
                      </a:lnTo>
                      <a:lnTo>
                        <a:pt x="4104" y="10819"/>
                      </a:lnTo>
                      <a:lnTo>
                        <a:pt x="1335" y="10782"/>
                      </a:lnTo>
                      <a:lnTo>
                        <a:pt x="346" y="9743"/>
                      </a:lnTo>
                      <a:lnTo>
                        <a:pt x="0" y="7601"/>
                      </a:lnTo>
                      <a:lnTo>
                        <a:pt x="1137" y="5199"/>
                      </a:lnTo>
                      <a:lnTo>
                        <a:pt x="247" y="2723"/>
                      </a:lnTo>
                      <a:lnTo>
                        <a:pt x="470" y="1634"/>
                      </a:lnTo>
                      <a:lnTo>
                        <a:pt x="1199" y="966"/>
                      </a:lnTo>
                      <a:lnTo>
                        <a:pt x="3362" y="1312"/>
                      </a:lnTo>
                      <a:lnTo>
                        <a:pt x="5686"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24" name="Freeform: Shape 123">
                  <a:extLst>
                    <a:ext uri="{FF2B5EF4-FFF2-40B4-BE49-F238E27FC236}">
                      <a16:creationId xmlns:a16="http://schemas.microsoft.com/office/drawing/2014/main" id="{739F6403-7D43-460F-E3AE-C3526C7FE78F}"/>
                    </a:ext>
                  </a:extLst>
                </p:cNvPr>
                <p:cNvSpPr/>
                <p:nvPr/>
              </p:nvSpPr>
              <p:spPr>
                <a:xfrm>
                  <a:off x="7517830" y="5397951"/>
                  <a:ext cx="7528" cy="5917"/>
                </a:xfrm>
                <a:custGeom>
                  <a:avLst/>
                  <a:gdLst>
                    <a:gd name="connsiteX0" fmla="*/ 6379 w 7528"/>
                    <a:gd name="connsiteY0" fmla="*/ 5112 h 5917"/>
                    <a:gd name="connsiteX1" fmla="*/ 396 w 7528"/>
                    <a:gd name="connsiteY1" fmla="*/ 5917 h 5917"/>
                    <a:gd name="connsiteX2" fmla="*/ 0 w 7528"/>
                    <a:gd name="connsiteY2" fmla="*/ 4209 h 5917"/>
                    <a:gd name="connsiteX3" fmla="*/ 1001 w 7528"/>
                    <a:gd name="connsiteY3" fmla="*/ 3739 h 5917"/>
                    <a:gd name="connsiteX4" fmla="*/ 2596 w 7528"/>
                    <a:gd name="connsiteY4" fmla="*/ 1102 h 5917"/>
                    <a:gd name="connsiteX5" fmla="*/ 4463 w 7528"/>
                    <a:gd name="connsiteY5" fmla="*/ 99 h 5917"/>
                    <a:gd name="connsiteX6" fmla="*/ 7022 w 7528"/>
                    <a:gd name="connsiteY6" fmla="*/ 0 h 5917"/>
                    <a:gd name="connsiteX7" fmla="*/ 7529 w 7528"/>
                    <a:gd name="connsiteY7" fmla="*/ 1127 h 5917"/>
                    <a:gd name="connsiteX8" fmla="*/ 6379 w 7528"/>
                    <a:gd name="connsiteY8" fmla="*/ 5112 h 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8" h="5917">
                      <a:moveTo>
                        <a:pt x="6379" y="5112"/>
                      </a:moveTo>
                      <a:lnTo>
                        <a:pt x="396" y="5917"/>
                      </a:lnTo>
                      <a:lnTo>
                        <a:pt x="0" y="4209"/>
                      </a:lnTo>
                      <a:lnTo>
                        <a:pt x="1001" y="3739"/>
                      </a:lnTo>
                      <a:lnTo>
                        <a:pt x="2596" y="1102"/>
                      </a:lnTo>
                      <a:lnTo>
                        <a:pt x="4463" y="99"/>
                      </a:lnTo>
                      <a:lnTo>
                        <a:pt x="7022" y="0"/>
                      </a:lnTo>
                      <a:lnTo>
                        <a:pt x="7529" y="1127"/>
                      </a:lnTo>
                      <a:lnTo>
                        <a:pt x="6379" y="5112"/>
                      </a:lnTo>
                    </a:path>
                  </a:pathLst>
                </a:custGeom>
                <a:solidFill>
                  <a:srgbClr val="67000D"/>
                </a:solidFill>
                <a:ln w="12352" cap="flat">
                  <a:solidFill>
                    <a:srgbClr val="000000"/>
                  </a:solidFill>
                  <a:prstDash val="solid"/>
                  <a:round/>
                </a:ln>
              </p:spPr>
              <p:txBody>
                <a:bodyPr rtlCol="0" anchor="ctr"/>
                <a:lstStyle/>
                <a:p>
                  <a:endParaRPr lang="LID4096"/>
                </a:p>
              </p:txBody>
            </p:sp>
            <p:sp>
              <p:nvSpPr>
                <p:cNvPr id="125" name="Freeform: Shape 124">
                  <a:extLst>
                    <a:ext uri="{FF2B5EF4-FFF2-40B4-BE49-F238E27FC236}">
                      <a16:creationId xmlns:a16="http://schemas.microsoft.com/office/drawing/2014/main" id="{86B7E20D-F260-7016-34F1-1DD520D8F8F3}"/>
                    </a:ext>
                  </a:extLst>
                </p:cNvPr>
                <p:cNvSpPr/>
                <p:nvPr/>
              </p:nvSpPr>
              <p:spPr>
                <a:xfrm>
                  <a:off x="7506964" y="5394658"/>
                  <a:ext cx="11323" cy="12379"/>
                </a:xfrm>
                <a:custGeom>
                  <a:avLst/>
                  <a:gdLst>
                    <a:gd name="connsiteX0" fmla="*/ 11324 w 11323"/>
                    <a:gd name="connsiteY0" fmla="*/ 4902 h 12379"/>
                    <a:gd name="connsiteX1" fmla="*/ 10755 w 11323"/>
                    <a:gd name="connsiteY1" fmla="*/ 7415 h 12379"/>
                    <a:gd name="connsiteX2" fmla="*/ 8147 w 11323"/>
                    <a:gd name="connsiteY2" fmla="*/ 8962 h 12379"/>
                    <a:gd name="connsiteX3" fmla="*/ 7739 w 11323"/>
                    <a:gd name="connsiteY3" fmla="*/ 10708 h 12379"/>
                    <a:gd name="connsiteX4" fmla="*/ 6700 w 11323"/>
                    <a:gd name="connsiteY4" fmla="*/ 12107 h 12379"/>
                    <a:gd name="connsiteX5" fmla="*/ 5229 w 11323"/>
                    <a:gd name="connsiteY5" fmla="*/ 12379 h 12379"/>
                    <a:gd name="connsiteX6" fmla="*/ 1768 w 11323"/>
                    <a:gd name="connsiteY6" fmla="*/ 10151 h 12379"/>
                    <a:gd name="connsiteX7" fmla="*/ 0 w 11323"/>
                    <a:gd name="connsiteY7" fmla="*/ 5843 h 12379"/>
                    <a:gd name="connsiteX8" fmla="*/ 643 w 11323"/>
                    <a:gd name="connsiteY8" fmla="*/ 4952 h 12379"/>
                    <a:gd name="connsiteX9" fmla="*/ 1533 w 11323"/>
                    <a:gd name="connsiteY9" fmla="*/ 4989 h 12379"/>
                    <a:gd name="connsiteX10" fmla="*/ 2856 w 11323"/>
                    <a:gd name="connsiteY10" fmla="*/ 6165 h 12379"/>
                    <a:gd name="connsiteX11" fmla="*/ 3931 w 11323"/>
                    <a:gd name="connsiteY11" fmla="*/ 6190 h 12379"/>
                    <a:gd name="connsiteX12" fmla="*/ 5526 w 11323"/>
                    <a:gd name="connsiteY12" fmla="*/ 3479 h 12379"/>
                    <a:gd name="connsiteX13" fmla="*/ 7318 w 11323"/>
                    <a:gd name="connsiteY13" fmla="*/ 2402 h 12379"/>
                    <a:gd name="connsiteX14" fmla="*/ 8184 w 11323"/>
                    <a:gd name="connsiteY14" fmla="*/ 0 h 12379"/>
                    <a:gd name="connsiteX15" fmla="*/ 9259 w 11323"/>
                    <a:gd name="connsiteY15" fmla="*/ 1894 h 12379"/>
                    <a:gd name="connsiteX16" fmla="*/ 10718 w 11323"/>
                    <a:gd name="connsiteY16" fmla="*/ 3132 h 12379"/>
                    <a:gd name="connsiteX17" fmla="*/ 11324 w 11323"/>
                    <a:gd name="connsiteY17" fmla="*/ 4902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23" h="12379">
                      <a:moveTo>
                        <a:pt x="11324" y="4902"/>
                      </a:moveTo>
                      <a:lnTo>
                        <a:pt x="10755" y="7415"/>
                      </a:lnTo>
                      <a:lnTo>
                        <a:pt x="8147" y="8962"/>
                      </a:lnTo>
                      <a:lnTo>
                        <a:pt x="7739" y="10708"/>
                      </a:lnTo>
                      <a:lnTo>
                        <a:pt x="6700" y="12107"/>
                      </a:lnTo>
                      <a:lnTo>
                        <a:pt x="5229" y="12379"/>
                      </a:lnTo>
                      <a:lnTo>
                        <a:pt x="1768" y="10151"/>
                      </a:lnTo>
                      <a:lnTo>
                        <a:pt x="0" y="5843"/>
                      </a:lnTo>
                      <a:lnTo>
                        <a:pt x="643" y="4952"/>
                      </a:lnTo>
                      <a:lnTo>
                        <a:pt x="1533" y="4989"/>
                      </a:lnTo>
                      <a:lnTo>
                        <a:pt x="2856" y="6165"/>
                      </a:lnTo>
                      <a:lnTo>
                        <a:pt x="3931" y="6190"/>
                      </a:lnTo>
                      <a:lnTo>
                        <a:pt x="5526" y="3479"/>
                      </a:lnTo>
                      <a:lnTo>
                        <a:pt x="7318" y="2402"/>
                      </a:lnTo>
                      <a:lnTo>
                        <a:pt x="8184" y="0"/>
                      </a:lnTo>
                      <a:lnTo>
                        <a:pt x="9259" y="1894"/>
                      </a:lnTo>
                      <a:lnTo>
                        <a:pt x="10718" y="3132"/>
                      </a:lnTo>
                      <a:lnTo>
                        <a:pt x="11324" y="4902"/>
                      </a:lnTo>
                    </a:path>
                  </a:pathLst>
                </a:custGeom>
                <a:solidFill>
                  <a:srgbClr val="67000D"/>
                </a:solidFill>
                <a:ln w="12352" cap="flat">
                  <a:solidFill>
                    <a:srgbClr val="000000"/>
                  </a:solidFill>
                  <a:prstDash val="solid"/>
                  <a:round/>
                </a:ln>
              </p:spPr>
              <p:txBody>
                <a:bodyPr rtlCol="0" anchor="ctr"/>
                <a:lstStyle/>
                <a:p>
                  <a:endParaRPr lang="LID4096"/>
                </a:p>
              </p:txBody>
            </p:sp>
            <p:sp>
              <p:nvSpPr>
                <p:cNvPr id="126" name="Freeform: Shape 125">
                  <a:extLst>
                    <a:ext uri="{FF2B5EF4-FFF2-40B4-BE49-F238E27FC236}">
                      <a16:creationId xmlns:a16="http://schemas.microsoft.com/office/drawing/2014/main" id="{9F65F56A-DD0B-34DE-4684-820E17FA6DC7}"/>
                    </a:ext>
                  </a:extLst>
                </p:cNvPr>
                <p:cNvSpPr/>
                <p:nvPr/>
              </p:nvSpPr>
              <p:spPr>
                <a:xfrm>
                  <a:off x="7466985" y="5393148"/>
                  <a:ext cx="33006" cy="28793"/>
                </a:xfrm>
                <a:custGeom>
                  <a:avLst/>
                  <a:gdLst>
                    <a:gd name="connsiteX0" fmla="*/ 19396 w 33006"/>
                    <a:gd name="connsiteY0" fmla="*/ 6078 h 28793"/>
                    <a:gd name="connsiteX1" fmla="*/ 21176 w 33006"/>
                    <a:gd name="connsiteY1" fmla="*/ 6722 h 28793"/>
                    <a:gd name="connsiteX2" fmla="*/ 24279 w 33006"/>
                    <a:gd name="connsiteY2" fmla="*/ 6388 h 28793"/>
                    <a:gd name="connsiteX3" fmla="*/ 25169 w 33006"/>
                    <a:gd name="connsiteY3" fmla="*/ 6846 h 28793"/>
                    <a:gd name="connsiteX4" fmla="*/ 25663 w 33006"/>
                    <a:gd name="connsiteY4" fmla="*/ 9557 h 28793"/>
                    <a:gd name="connsiteX5" fmla="*/ 27926 w 33006"/>
                    <a:gd name="connsiteY5" fmla="*/ 10398 h 28793"/>
                    <a:gd name="connsiteX6" fmla="*/ 28976 w 33006"/>
                    <a:gd name="connsiteY6" fmla="*/ 11649 h 28793"/>
                    <a:gd name="connsiteX7" fmla="*/ 31251 w 33006"/>
                    <a:gd name="connsiteY7" fmla="*/ 16576 h 28793"/>
                    <a:gd name="connsiteX8" fmla="*/ 32623 w 33006"/>
                    <a:gd name="connsiteY8" fmla="*/ 17393 h 28793"/>
                    <a:gd name="connsiteX9" fmla="*/ 33007 w 33006"/>
                    <a:gd name="connsiteY9" fmla="*/ 18519 h 28793"/>
                    <a:gd name="connsiteX10" fmla="*/ 32290 w 33006"/>
                    <a:gd name="connsiteY10" fmla="*/ 23062 h 28793"/>
                    <a:gd name="connsiteX11" fmla="*/ 29978 w 33006"/>
                    <a:gd name="connsiteY11" fmla="*/ 26739 h 28793"/>
                    <a:gd name="connsiteX12" fmla="*/ 27815 w 33006"/>
                    <a:gd name="connsiteY12" fmla="*/ 28398 h 28793"/>
                    <a:gd name="connsiteX13" fmla="*/ 25058 w 33006"/>
                    <a:gd name="connsiteY13" fmla="*/ 28794 h 28793"/>
                    <a:gd name="connsiteX14" fmla="*/ 22091 w 33006"/>
                    <a:gd name="connsiteY14" fmla="*/ 27048 h 28793"/>
                    <a:gd name="connsiteX15" fmla="*/ 20867 w 33006"/>
                    <a:gd name="connsiteY15" fmla="*/ 24808 h 28793"/>
                    <a:gd name="connsiteX16" fmla="*/ 19680 w 33006"/>
                    <a:gd name="connsiteY16" fmla="*/ 23916 h 28793"/>
                    <a:gd name="connsiteX17" fmla="*/ 16046 w 33006"/>
                    <a:gd name="connsiteY17" fmla="*/ 22344 h 28793"/>
                    <a:gd name="connsiteX18" fmla="*/ 14241 w 33006"/>
                    <a:gd name="connsiteY18" fmla="*/ 20686 h 28793"/>
                    <a:gd name="connsiteX19" fmla="*/ 13499 w 33006"/>
                    <a:gd name="connsiteY19" fmla="*/ 18928 h 28793"/>
                    <a:gd name="connsiteX20" fmla="*/ 14859 w 33006"/>
                    <a:gd name="connsiteY20" fmla="*/ 15214 h 28793"/>
                    <a:gd name="connsiteX21" fmla="*/ 14352 w 33006"/>
                    <a:gd name="connsiteY21" fmla="*/ 14447 h 28793"/>
                    <a:gd name="connsiteX22" fmla="*/ 12733 w 33006"/>
                    <a:gd name="connsiteY22" fmla="*/ 14583 h 28793"/>
                    <a:gd name="connsiteX23" fmla="*/ 9395 w 33006"/>
                    <a:gd name="connsiteY23" fmla="*/ 19373 h 28793"/>
                    <a:gd name="connsiteX24" fmla="*/ 7108 w 33006"/>
                    <a:gd name="connsiteY24" fmla="*/ 17813 h 28793"/>
                    <a:gd name="connsiteX25" fmla="*/ 6057 w 33006"/>
                    <a:gd name="connsiteY25" fmla="*/ 18643 h 28793"/>
                    <a:gd name="connsiteX26" fmla="*/ 3115 w 33006"/>
                    <a:gd name="connsiteY26" fmla="*/ 19485 h 28793"/>
                    <a:gd name="connsiteX27" fmla="*/ 2608 w 33006"/>
                    <a:gd name="connsiteY27" fmla="*/ 18581 h 28793"/>
                    <a:gd name="connsiteX28" fmla="*/ 2324 w 33006"/>
                    <a:gd name="connsiteY28" fmla="*/ 18074 h 28793"/>
                    <a:gd name="connsiteX29" fmla="*/ 3103 w 33006"/>
                    <a:gd name="connsiteY29" fmla="*/ 15177 h 28793"/>
                    <a:gd name="connsiteX30" fmla="*/ 1063 w 33006"/>
                    <a:gd name="connsiteY30" fmla="*/ 11240 h 28793"/>
                    <a:gd name="connsiteX31" fmla="*/ 1199 w 33006"/>
                    <a:gd name="connsiteY31" fmla="*/ 9235 h 28793"/>
                    <a:gd name="connsiteX32" fmla="*/ 0 w 33006"/>
                    <a:gd name="connsiteY32" fmla="*/ 6054 h 28793"/>
                    <a:gd name="connsiteX33" fmla="*/ 173 w 33006"/>
                    <a:gd name="connsiteY33" fmla="*/ 5038 h 28793"/>
                    <a:gd name="connsiteX34" fmla="*/ 3424 w 33006"/>
                    <a:gd name="connsiteY34" fmla="*/ 1535 h 28793"/>
                    <a:gd name="connsiteX35" fmla="*/ 6490 w 33006"/>
                    <a:gd name="connsiteY35" fmla="*/ 124 h 28793"/>
                    <a:gd name="connsiteX36" fmla="*/ 7899 w 33006"/>
                    <a:gd name="connsiteY36" fmla="*/ 0 h 28793"/>
                    <a:gd name="connsiteX37" fmla="*/ 9333 w 33006"/>
                    <a:gd name="connsiteY37" fmla="*/ 582 h 28793"/>
                    <a:gd name="connsiteX38" fmla="*/ 11014 w 33006"/>
                    <a:gd name="connsiteY38" fmla="*/ 2241 h 28793"/>
                    <a:gd name="connsiteX39" fmla="*/ 13178 w 33006"/>
                    <a:gd name="connsiteY39" fmla="*/ 6029 h 28793"/>
                    <a:gd name="connsiteX40" fmla="*/ 19396 w 33006"/>
                    <a:gd name="connsiteY40" fmla="*/ 6078 h 2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006" h="28793">
                      <a:moveTo>
                        <a:pt x="19396" y="6078"/>
                      </a:moveTo>
                      <a:lnTo>
                        <a:pt x="21176" y="6722"/>
                      </a:lnTo>
                      <a:lnTo>
                        <a:pt x="24279" y="6388"/>
                      </a:lnTo>
                      <a:lnTo>
                        <a:pt x="25169" y="6846"/>
                      </a:lnTo>
                      <a:lnTo>
                        <a:pt x="25663" y="9557"/>
                      </a:lnTo>
                      <a:lnTo>
                        <a:pt x="27926" y="10398"/>
                      </a:lnTo>
                      <a:lnTo>
                        <a:pt x="28976" y="11649"/>
                      </a:lnTo>
                      <a:lnTo>
                        <a:pt x="31251" y="16576"/>
                      </a:lnTo>
                      <a:lnTo>
                        <a:pt x="32623" y="17393"/>
                      </a:lnTo>
                      <a:lnTo>
                        <a:pt x="33007" y="18519"/>
                      </a:lnTo>
                      <a:lnTo>
                        <a:pt x="32290" y="23062"/>
                      </a:lnTo>
                      <a:lnTo>
                        <a:pt x="29978" y="26739"/>
                      </a:lnTo>
                      <a:lnTo>
                        <a:pt x="27815" y="28398"/>
                      </a:lnTo>
                      <a:lnTo>
                        <a:pt x="25058" y="28794"/>
                      </a:lnTo>
                      <a:lnTo>
                        <a:pt x="22091" y="27048"/>
                      </a:lnTo>
                      <a:lnTo>
                        <a:pt x="20867" y="24808"/>
                      </a:lnTo>
                      <a:lnTo>
                        <a:pt x="19680" y="23916"/>
                      </a:lnTo>
                      <a:lnTo>
                        <a:pt x="16046" y="22344"/>
                      </a:lnTo>
                      <a:lnTo>
                        <a:pt x="14241" y="20686"/>
                      </a:lnTo>
                      <a:lnTo>
                        <a:pt x="13499" y="18928"/>
                      </a:lnTo>
                      <a:lnTo>
                        <a:pt x="14859" y="15214"/>
                      </a:lnTo>
                      <a:lnTo>
                        <a:pt x="14352" y="14447"/>
                      </a:lnTo>
                      <a:lnTo>
                        <a:pt x="12733" y="14583"/>
                      </a:lnTo>
                      <a:lnTo>
                        <a:pt x="9395" y="19373"/>
                      </a:lnTo>
                      <a:lnTo>
                        <a:pt x="7108" y="17813"/>
                      </a:lnTo>
                      <a:lnTo>
                        <a:pt x="6057" y="18643"/>
                      </a:lnTo>
                      <a:lnTo>
                        <a:pt x="3115" y="19485"/>
                      </a:lnTo>
                      <a:lnTo>
                        <a:pt x="2608" y="18581"/>
                      </a:lnTo>
                      <a:lnTo>
                        <a:pt x="2324" y="18074"/>
                      </a:lnTo>
                      <a:lnTo>
                        <a:pt x="3103" y="15177"/>
                      </a:lnTo>
                      <a:lnTo>
                        <a:pt x="1063" y="11240"/>
                      </a:lnTo>
                      <a:lnTo>
                        <a:pt x="1199" y="9235"/>
                      </a:lnTo>
                      <a:lnTo>
                        <a:pt x="0" y="6054"/>
                      </a:lnTo>
                      <a:lnTo>
                        <a:pt x="173" y="5038"/>
                      </a:lnTo>
                      <a:lnTo>
                        <a:pt x="3424" y="1535"/>
                      </a:lnTo>
                      <a:lnTo>
                        <a:pt x="6490" y="124"/>
                      </a:lnTo>
                      <a:lnTo>
                        <a:pt x="7899" y="0"/>
                      </a:lnTo>
                      <a:lnTo>
                        <a:pt x="9333" y="582"/>
                      </a:lnTo>
                      <a:lnTo>
                        <a:pt x="11014" y="2241"/>
                      </a:lnTo>
                      <a:lnTo>
                        <a:pt x="13178" y="6029"/>
                      </a:lnTo>
                      <a:lnTo>
                        <a:pt x="19396" y="6078"/>
                      </a:lnTo>
                    </a:path>
                  </a:pathLst>
                </a:custGeom>
                <a:solidFill>
                  <a:srgbClr val="67000D"/>
                </a:solidFill>
                <a:ln w="12352" cap="flat">
                  <a:solidFill>
                    <a:srgbClr val="000000"/>
                  </a:solidFill>
                  <a:prstDash val="solid"/>
                  <a:round/>
                </a:ln>
              </p:spPr>
              <p:txBody>
                <a:bodyPr rtlCol="0" anchor="ctr"/>
                <a:lstStyle/>
                <a:p>
                  <a:endParaRPr lang="LID4096"/>
                </a:p>
              </p:txBody>
            </p:sp>
            <p:sp>
              <p:nvSpPr>
                <p:cNvPr id="127" name="Freeform: Shape 126">
                  <a:extLst>
                    <a:ext uri="{FF2B5EF4-FFF2-40B4-BE49-F238E27FC236}">
                      <a16:creationId xmlns:a16="http://schemas.microsoft.com/office/drawing/2014/main" id="{E0CFFF1F-821C-7B30-7D8B-1ABE2DED4D91}"/>
                    </a:ext>
                  </a:extLst>
                </p:cNvPr>
                <p:cNvSpPr/>
                <p:nvPr/>
              </p:nvSpPr>
              <p:spPr>
                <a:xfrm>
                  <a:off x="7502378" y="5390722"/>
                  <a:ext cx="8789" cy="8454"/>
                </a:xfrm>
                <a:custGeom>
                  <a:avLst/>
                  <a:gdLst>
                    <a:gd name="connsiteX0" fmla="*/ 8789 w 8789"/>
                    <a:gd name="connsiteY0" fmla="*/ 6313 h 8454"/>
                    <a:gd name="connsiteX1" fmla="*/ 7380 w 8789"/>
                    <a:gd name="connsiteY1" fmla="*/ 8455 h 8454"/>
                    <a:gd name="connsiteX2" fmla="*/ 0 w 8789"/>
                    <a:gd name="connsiteY2" fmla="*/ 198 h 8454"/>
                    <a:gd name="connsiteX3" fmla="*/ 1484 w 8789"/>
                    <a:gd name="connsiteY3" fmla="*/ 0 h 8454"/>
                    <a:gd name="connsiteX4" fmla="*/ 2930 w 8789"/>
                    <a:gd name="connsiteY4" fmla="*/ 730 h 8454"/>
                    <a:gd name="connsiteX5" fmla="*/ 5044 w 8789"/>
                    <a:gd name="connsiteY5" fmla="*/ 3305 h 8454"/>
                    <a:gd name="connsiteX6" fmla="*/ 8789 w 8789"/>
                    <a:gd name="connsiteY6" fmla="*/ 6313 h 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9" h="8454">
                      <a:moveTo>
                        <a:pt x="8789" y="6313"/>
                      </a:moveTo>
                      <a:lnTo>
                        <a:pt x="7380" y="8455"/>
                      </a:lnTo>
                      <a:lnTo>
                        <a:pt x="0" y="198"/>
                      </a:lnTo>
                      <a:lnTo>
                        <a:pt x="1484" y="0"/>
                      </a:lnTo>
                      <a:lnTo>
                        <a:pt x="2930" y="730"/>
                      </a:lnTo>
                      <a:lnTo>
                        <a:pt x="5044" y="3305"/>
                      </a:lnTo>
                      <a:lnTo>
                        <a:pt x="8789" y="6313"/>
                      </a:lnTo>
                    </a:path>
                  </a:pathLst>
                </a:custGeom>
                <a:solidFill>
                  <a:srgbClr val="67000D"/>
                </a:solidFill>
                <a:ln w="12352" cap="flat">
                  <a:solidFill>
                    <a:srgbClr val="000000"/>
                  </a:solidFill>
                  <a:prstDash val="solid"/>
                  <a:round/>
                </a:ln>
              </p:spPr>
              <p:txBody>
                <a:bodyPr rtlCol="0" anchor="ctr"/>
                <a:lstStyle/>
                <a:p>
                  <a:endParaRPr lang="LID4096"/>
                </a:p>
              </p:txBody>
            </p:sp>
            <p:sp>
              <p:nvSpPr>
                <p:cNvPr id="128" name="Freeform: Shape 127">
                  <a:extLst>
                    <a:ext uri="{FF2B5EF4-FFF2-40B4-BE49-F238E27FC236}">
                      <a16:creationId xmlns:a16="http://schemas.microsoft.com/office/drawing/2014/main" id="{6D8AB433-6622-ADA7-15DA-7DF00DE1282A}"/>
                    </a:ext>
                  </a:extLst>
                </p:cNvPr>
                <p:cNvSpPr/>
                <p:nvPr/>
              </p:nvSpPr>
              <p:spPr>
                <a:xfrm>
                  <a:off x="7449827" y="5389892"/>
                  <a:ext cx="5933" cy="5905"/>
                </a:xfrm>
                <a:custGeom>
                  <a:avLst/>
                  <a:gdLst>
                    <a:gd name="connsiteX0" fmla="*/ 5279 w 5933"/>
                    <a:gd name="connsiteY0" fmla="*/ 5769 h 5905"/>
                    <a:gd name="connsiteX1" fmla="*/ 3523 w 5933"/>
                    <a:gd name="connsiteY1" fmla="*/ 5905 h 5905"/>
                    <a:gd name="connsiteX2" fmla="*/ 2102 w 5933"/>
                    <a:gd name="connsiteY2" fmla="*/ 5744 h 5905"/>
                    <a:gd name="connsiteX3" fmla="*/ 717 w 5933"/>
                    <a:gd name="connsiteY3" fmla="*/ 4655 h 5905"/>
                    <a:gd name="connsiteX4" fmla="*/ 198 w 5933"/>
                    <a:gd name="connsiteY4" fmla="*/ 3603 h 5905"/>
                    <a:gd name="connsiteX5" fmla="*/ 0 w 5933"/>
                    <a:gd name="connsiteY5" fmla="*/ 1746 h 5905"/>
                    <a:gd name="connsiteX6" fmla="*/ 680 w 5933"/>
                    <a:gd name="connsiteY6" fmla="*/ 0 h 5905"/>
                    <a:gd name="connsiteX7" fmla="*/ 2250 w 5933"/>
                    <a:gd name="connsiteY7" fmla="*/ 582 h 5905"/>
                    <a:gd name="connsiteX8" fmla="*/ 3622 w 5933"/>
                    <a:gd name="connsiteY8" fmla="*/ 2822 h 5905"/>
                    <a:gd name="connsiteX9" fmla="*/ 5909 w 5933"/>
                    <a:gd name="connsiteY9" fmla="*/ 4308 h 5905"/>
                    <a:gd name="connsiteX10" fmla="*/ 5934 w 5933"/>
                    <a:gd name="connsiteY10" fmla="*/ 5236 h 5905"/>
                    <a:gd name="connsiteX11" fmla="*/ 5279 w 5933"/>
                    <a:gd name="connsiteY11" fmla="*/ 5769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3" h="5905">
                      <a:moveTo>
                        <a:pt x="5279" y="5769"/>
                      </a:moveTo>
                      <a:lnTo>
                        <a:pt x="3523" y="5905"/>
                      </a:lnTo>
                      <a:lnTo>
                        <a:pt x="2102" y="5744"/>
                      </a:lnTo>
                      <a:lnTo>
                        <a:pt x="717" y="4655"/>
                      </a:lnTo>
                      <a:lnTo>
                        <a:pt x="198" y="3603"/>
                      </a:lnTo>
                      <a:lnTo>
                        <a:pt x="0" y="1746"/>
                      </a:lnTo>
                      <a:lnTo>
                        <a:pt x="680" y="0"/>
                      </a:lnTo>
                      <a:lnTo>
                        <a:pt x="2250" y="582"/>
                      </a:lnTo>
                      <a:lnTo>
                        <a:pt x="3622" y="2822"/>
                      </a:lnTo>
                      <a:lnTo>
                        <a:pt x="5909" y="4308"/>
                      </a:lnTo>
                      <a:lnTo>
                        <a:pt x="5934" y="5236"/>
                      </a:lnTo>
                      <a:lnTo>
                        <a:pt x="5279" y="5769"/>
                      </a:lnTo>
                    </a:path>
                  </a:pathLst>
                </a:custGeom>
                <a:solidFill>
                  <a:srgbClr val="67000D"/>
                </a:solidFill>
                <a:ln w="12352" cap="flat">
                  <a:solidFill>
                    <a:srgbClr val="000000"/>
                  </a:solidFill>
                  <a:prstDash val="solid"/>
                  <a:round/>
                </a:ln>
              </p:spPr>
              <p:txBody>
                <a:bodyPr rtlCol="0" anchor="ctr"/>
                <a:lstStyle/>
                <a:p>
                  <a:endParaRPr lang="LID4096"/>
                </a:p>
              </p:txBody>
            </p:sp>
            <p:sp>
              <p:nvSpPr>
                <p:cNvPr id="129" name="Freeform: Shape 128">
                  <a:extLst>
                    <a:ext uri="{FF2B5EF4-FFF2-40B4-BE49-F238E27FC236}">
                      <a16:creationId xmlns:a16="http://schemas.microsoft.com/office/drawing/2014/main" id="{0C3644CD-B73E-B876-C684-86FC4817C632}"/>
                    </a:ext>
                  </a:extLst>
                </p:cNvPr>
                <p:cNvSpPr/>
                <p:nvPr/>
              </p:nvSpPr>
              <p:spPr>
                <a:xfrm>
                  <a:off x="7516631" y="5387157"/>
                  <a:ext cx="28902" cy="18382"/>
                </a:xfrm>
                <a:custGeom>
                  <a:avLst/>
                  <a:gdLst>
                    <a:gd name="connsiteX0" fmla="*/ 22462 w 28902"/>
                    <a:gd name="connsiteY0" fmla="*/ 8244 h 18382"/>
                    <a:gd name="connsiteX1" fmla="*/ 22647 w 28902"/>
                    <a:gd name="connsiteY1" fmla="*/ 9817 h 18382"/>
                    <a:gd name="connsiteX2" fmla="*/ 25725 w 28902"/>
                    <a:gd name="connsiteY2" fmla="*/ 12849 h 18382"/>
                    <a:gd name="connsiteX3" fmla="*/ 28902 w 28902"/>
                    <a:gd name="connsiteY3" fmla="*/ 17182 h 18382"/>
                    <a:gd name="connsiteX4" fmla="*/ 28544 w 28902"/>
                    <a:gd name="connsiteY4" fmla="*/ 18271 h 18382"/>
                    <a:gd name="connsiteX5" fmla="*/ 27456 w 28902"/>
                    <a:gd name="connsiteY5" fmla="*/ 18383 h 18382"/>
                    <a:gd name="connsiteX6" fmla="*/ 23834 w 28902"/>
                    <a:gd name="connsiteY6" fmla="*/ 15177 h 18382"/>
                    <a:gd name="connsiteX7" fmla="*/ 22870 w 28902"/>
                    <a:gd name="connsiteY7" fmla="*/ 14322 h 18382"/>
                    <a:gd name="connsiteX8" fmla="*/ 21510 w 28902"/>
                    <a:gd name="connsiteY8" fmla="*/ 14087 h 18382"/>
                    <a:gd name="connsiteX9" fmla="*/ 20917 w 28902"/>
                    <a:gd name="connsiteY9" fmla="*/ 14471 h 18382"/>
                    <a:gd name="connsiteX10" fmla="*/ 20002 w 28902"/>
                    <a:gd name="connsiteY10" fmla="*/ 17442 h 18382"/>
                    <a:gd name="connsiteX11" fmla="*/ 18518 w 28902"/>
                    <a:gd name="connsiteY11" fmla="*/ 17714 h 18382"/>
                    <a:gd name="connsiteX12" fmla="*/ 17529 w 28902"/>
                    <a:gd name="connsiteY12" fmla="*/ 16316 h 18382"/>
                    <a:gd name="connsiteX13" fmla="*/ 16503 w 28902"/>
                    <a:gd name="connsiteY13" fmla="*/ 16142 h 18382"/>
                    <a:gd name="connsiteX14" fmla="*/ 14983 w 28902"/>
                    <a:gd name="connsiteY14" fmla="*/ 16910 h 18382"/>
                    <a:gd name="connsiteX15" fmla="*/ 14093 w 28902"/>
                    <a:gd name="connsiteY15" fmla="*/ 16452 h 18382"/>
                    <a:gd name="connsiteX16" fmla="*/ 11237 w 28902"/>
                    <a:gd name="connsiteY16" fmla="*/ 11896 h 18382"/>
                    <a:gd name="connsiteX17" fmla="*/ 9061 w 28902"/>
                    <a:gd name="connsiteY17" fmla="*/ 9544 h 18382"/>
                    <a:gd name="connsiteX18" fmla="*/ 8097 w 28902"/>
                    <a:gd name="connsiteY18" fmla="*/ 8999 h 18382"/>
                    <a:gd name="connsiteX19" fmla="*/ 2423 w 28902"/>
                    <a:gd name="connsiteY19" fmla="*/ 9148 h 18382"/>
                    <a:gd name="connsiteX20" fmla="*/ 754 w 28902"/>
                    <a:gd name="connsiteY20" fmla="*/ 7848 h 18382"/>
                    <a:gd name="connsiteX21" fmla="*/ 0 w 28902"/>
                    <a:gd name="connsiteY21" fmla="*/ 5657 h 18382"/>
                    <a:gd name="connsiteX22" fmla="*/ 371 w 28902"/>
                    <a:gd name="connsiteY22" fmla="*/ 4345 h 18382"/>
                    <a:gd name="connsiteX23" fmla="*/ 3709 w 28902"/>
                    <a:gd name="connsiteY23" fmla="*/ 3293 h 18382"/>
                    <a:gd name="connsiteX24" fmla="*/ 7318 w 28902"/>
                    <a:gd name="connsiteY24" fmla="*/ 3280 h 18382"/>
                    <a:gd name="connsiteX25" fmla="*/ 13710 w 28902"/>
                    <a:gd name="connsiteY25" fmla="*/ 3268 h 18382"/>
                    <a:gd name="connsiteX26" fmla="*/ 19643 w 28902"/>
                    <a:gd name="connsiteY26" fmla="*/ 681 h 18382"/>
                    <a:gd name="connsiteX27" fmla="*/ 24143 w 28902"/>
                    <a:gd name="connsiteY27" fmla="*/ 0 h 18382"/>
                    <a:gd name="connsiteX28" fmla="*/ 25577 w 28902"/>
                    <a:gd name="connsiteY28" fmla="*/ 520 h 18382"/>
                    <a:gd name="connsiteX29" fmla="*/ 26529 w 28902"/>
                    <a:gd name="connsiteY29" fmla="*/ 2637 h 18382"/>
                    <a:gd name="connsiteX30" fmla="*/ 24477 w 28902"/>
                    <a:gd name="connsiteY30" fmla="*/ 6090 h 18382"/>
                    <a:gd name="connsiteX31" fmla="*/ 22462 w 28902"/>
                    <a:gd name="connsiteY31" fmla="*/ 8244 h 1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02" h="18382">
                      <a:moveTo>
                        <a:pt x="22462" y="8244"/>
                      </a:moveTo>
                      <a:lnTo>
                        <a:pt x="22647" y="9817"/>
                      </a:lnTo>
                      <a:lnTo>
                        <a:pt x="25725" y="12849"/>
                      </a:lnTo>
                      <a:lnTo>
                        <a:pt x="28902" y="17182"/>
                      </a:lnTo>
                      <a:lnTo>
                        <a:pt x="28544" y="18271"/>
                      </a:lnTo>
                      <a:lnTo>
                        <a:pt x="27456" y="18383"/>
                      </a:lnTo>
                      <a:lnTo>
                        <a:pt x="23834" y="15177"/>
                      </a:lnTo>
                      <a:lnTo>
                        <a:pt x="22870" y="14322"/>
                      </a:lnTo>
                      <a:lnTo>
                        <a:pt x="21510" y="14087"/>
                      </a:lnTo>
                      <a:lnTo>
                        <a:pt x="20917" y="14471"/>
                      </a:lnTo>
                      <a:lnTo>
                        <a:pt x="20002" y="17442"/>
                      </a:lnTo>
                      <a:lnTo>
                        <a:pt x="18518" y="17714"/>
                      </a:lnTo>
                      <a:lnTo>
                        <a:pt x="17529" y="16316"/>
                      </a:lnTo>
                      <a:lnTo>
                        <a:pt x="16503" y="16142"/>
                      </a:lnTo>
                      <a:lnTo>
                        <a:pt x="14983" y="16910"/>
                      </a:lnTo>
                      <a:lnTo>
                        <a:pt x="14093" y="16452"/>
                      </a:lnTo>
                      <a:lnTo>
                        <a:pt x="11237" y="11896"/>
                      </a:lnTo>
                      <a:lnTo>
                        <a:pt x="9061" y="9544"/>
                      </a:lnTo>
                      <a:lnTo>
                        <a:pt x="8097" y="8999"/>
                      </a:lnTo>
                      <a:lnTo>
                        <a:pt x="2423" y="9148"/>
                      </a:lnTo>
                      <a:lnTo>
                        <a:pt x="754" y="7848"/>
                      </a:lnTo>
                      <a:lnTo>
                        <a:pt x="0" y="5657"/>
                      </a:lnTo>
                      <a:lnTo>
                        <a:pt x="371" y="4345"/>
                      </a:lnTo>
                      <a:lnTo>
                        <a:pt x="3709" y="3293"/>
                      </a:lnTo>
                      <a:lnTo>
                        <a:pt x="7318" y="3280"/>
                      </a:lnTo>
                      <a:lnTo>
                        <a:pt x="13710" y="3268"/>
                      </a:lnTo>
                      <a:lnTo>
                        <a:pt x="19643" y="681"/>
                      </a:lnTo>
                      <a:lnTo>
                        <a:pt x="24143" y="0"/>
                      </a:lnTo>
                      <a:lnTo>
                        <a:pt x="25577" y="520"/>
                      </a:lnTo>
                      <a:lnTo>
                        <a:pt x="26529" y="2637"/>
                      </a:lnTo>
                      <a:lnTo>
                        <a:pt x="24477" y="6090"/>
                      </a:lnTo>
                      <a:lnTo>
                        <a:pt x="22462" y="8244"/>
                      </a:lnTo>
                    </a:path>
                  </a:pathLst>
                </a:custGeom>
                <a:solidFill>
                  <a:srgbClr val="67000D"/>
                </a:solidFill>
                <a:ln w="12352" cap="flat">
                  <a:solidFill>
                    <a:srgbClr val="000000"/>
                  </a:solidFill>
                  <a:prstDash val="solid"/>
                  <a:round/>
                </a:ln>
              </p:spPr>
              <p:txBody>
                <a:bodyPr rtlCol="0" anchor="ctr"/>
                <a:lstStyle/>
                <a:p>
                  <a:endParaRPr lang="LID4096"/>
                </a:p>
              </p:txBody>
            </p:sp>
            <p:sp>
              <p:nvSpPr>
                <p:cNvPr id="130" name="Freeform: Shape 129">
                  <a:extLst>
                    <a:ext uri="{FF2B5EF4-FFF2-40B4-BE49-F238E27FC236}">
                      <a16:creationId xmlns:a16="http://schemas.microsoft.com/office/drawing/2014/main" id="{987A8778-3919-00F9-5F2F-8F3F360D9519}"/>
                    </a:ext>
                  </a:extLst>
                </p:cNvPr>
                <p:cNvSpPr/>
                <p:nvPr/>
              </p:nvSpPr>
              <p:spPr>
                <a:xfrm>
                  <a:off x="7471819" y="5380868"/>
                  <a:ext cx="17109" cy="17157"/>
                </a:xfrm>
                <a:custGeom>
                  <a:avLst/>
                  <a:gdLst>
                    <a:gd name="connsiteX0" fmla="*/ 17109 w 17109"/>
                    <a:gd name="connsiteY0" fmla="*/ 15957 h 17157"/>
                    <a:gd name="connsiteX1" fmla="*/ 16874 w 17109"/>
                    <a:gd name="connsiteY1" fmla="*/ 16898 h 17157"/>
                    <a:gd name="connsiteX2" fmla="*/ 15811 w 17109"/>
                    <a:gd name="connsiteY2" fmla="*/ 17158 h 17157"/>
                    <a:gd name="connsiteX3" fmla="*/ 12955 w 17109"/>
                    <a:gd name="connsiteY3" fmla="*/ 16625 h 17157"/>
                    <a:gd name="connsiteX4" fmla="*/ 10186 w 17109"/>
                    <a:gd name="connsiteY4" fmla="*/ 16799 h 17157"/>
                    <a:gd name="connsiteX5" fmla="*/ 9012 w 17109"/>
                    <a:gd name="connsiteY5" fmla="*/ 15920 h 17157"/>
                    <a:gd name="connsiteX6" fmla="*/ 7665 w 17109"/>
                    <a:gd name="connsiteY6" fmla="*/ 12379 h 17157"/>
                    <a:gd name="connsiteX7" fmla="*/ 6836 w 17109"/>
                    <a:gd name="connsiteY7" fmla="*/ 11983 h 17157"/>
                    <a:gd name="connsiteX8" fmla="*/ 309 w 17109"/>
                    <a:gd name="connsiteY8" fmla="*/ 8801 h 17157"/>
                    <a:gd name="connsiteX9" fmla="*/ 0 w 17109"/>
                    <a:gd name="connsiteY9" fmla="*/ 7601 h 17157"/>
                    <a:gd name="connsiteX10" fmla="*/ 507 w 17109"/>
                    <a:gd name="connsiteY10" fmla="*/ 6932 h 17157"/>
                    <a:gd name="connsiteX11" fmla="*/ 2188 w 17109"/>
                    <a:gd name="connsiteY11" fmla="*/ 6648 h 17157"/>
                    <a:gd name="connsiteX12" fmla="*/ 3511 w 17109"/>
                    <a:gd name="connsiteY12" fmla="*/ 3937 h 17157"/>
                    <a:gd name="connsiteX13" fmla="*/ 4450 w 17109"/>
                    <a:gd name="connsiteY13" fmla="*/ 3479 h 17157"/>
                    <a:gd name="connsiteX14" fmla="*/ 6428 w 17109"/>
                    <a:gd name="connsiteY14" fmla="*/ 248 h 17157"/>
                    <a:gd name="connsiteX15" fmla="*/ 7232 w 17109"/>
                    <a:gd name="connsiteY15" fmla="*/ 0 h 17157"/>
                    <a:gd name="connsiteX16" fmla="*/ 9506 w 17109"/>
                    <a:gd name="connsiteY16" fmla="*/ 8863 h 17157"/>
                    <a:gd name="connsiteX17" fmla="*/ 10063 w 17109"/>
                    <a:gd name="connsiteY17" fmla="*/ 9495 h 17157"/>
                    <a:gd name="connsiteX18" fmla="*/ 12918 w 17109"/>
                    <a:gd name="connsiteY18" fmla="*/ 9953 h 17157"/>
                    <a:gd name="connsiteX19" fmla="*/ 15082 w 17109"/>
                    <a:gd name="connsiteY19" fmla="*/ 11872 h 17157"/>
                    <a:gd name="connsiteX20" fmla="*/ 16441 w 17109"/>
                    <a:gd name="connsiteY20" fmla="*/ 14125 h 17157"/>
                    <a:gd name="connsiteX21" fmla="*/ 17109 w 17109"/>
                    <a:gd name="connsiteY21" fmla="*/ 15957 h 1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09" h="17157">
                      <a:moveTo>
                        <a:pt x="17109" y="15957"/>
                      </a:moveTo>
                      <a:lnTo>
                        <a:pt x="16874" y="16898"/>
                      </a:lnTo>
                      <a:lnTo>
                        <a:pt x="15811" y="17158"/>
                      </a:lnTo>
                      <a:lnTo>
                        <a:pt x="12955" y="16625"/>
                      </a:lnTo>
                      <a:lnTo>
                        <a:pt x="10186" y="16799"/>
                      </a:lnTo>
                      <a:lnTo>
                        <a:pt x="9012" y="15920"/>
                      </a:lnTo>
                      <a:lnTo>
                        <a:pt x="7665" y="12379"/>
                      </a:lnTo>
                      <a:lnTo>
                        <a:pt x="6836" y="11983"/>
                      </a:lnTo>
                      <a:lnTo>
                        <a:pt x="309" y="8801"/>
                      </a:lnTo>
                      <a:lnTo>
                        <a:pt x="0" y="7601"/>
                      </a:lnTo>
                      <a:lnTo>
                        <a:pt x="507" y="6932"/>
                      </a:lnTo>
                      <a:lnTo>
                        <a:pt x="2188" y="6648"/>
                      </a:lnTo>
                      <a:lnTo>
                        <a:pt x="3511" y="3937"/>
                      </a:lnTo>
                      <a:lnTo>
                        <a:pt x="4450" y="3479"/>
                      </a:lnTo>
                      <a:lnTo>
                        <a:pt x="6428" y="248"/>
                      </a:lnTo>
                      <a:lnTo>
                        <a:pt x="7232" y="0"/>
                      </a:lnTo>
                      <a:lnTo>
                        <a:pt x="9506" y="8863"/>
                      </a:lnTo>
                      <a:lnTo>
                        <a:pt x="10063" y="9495"/>
                      </a:lnTo>
                      <a:lnTo>
                        <a:pt x="12918" y="9953"/>
                      </a:lnTo>
                      <a:lnTo>
                        <a:pt x="15082" y="11872"/>
                      </a:lnTo>
                      <a:lnTo>
                        <a:pt x="16441" y="14125"/>
                      </a:lnTo>
                      <a:lnTo>
                        <a:pt x="17109" y="15957"/>
                      </a:lnTo>
                    </a:path>
                  </a:pathLst>
                </a:custGeom>
                <a:solidFill>
                  <a:srgbClr val="67000D"/>
                </a:solidFill>
                <a:ln w="12352" cap="flat">
                  <a:solidFill>
                    <a:srgbClr val="000000"/>
                  </a:solidFill>
                  <a:prstDash val="solid"/>
                  <a:round/>
                </a:ln>
              </p:spPr>
              <p:txBody>
                <a:bodyPr rtlCol="0" anchor="ctr"/>
                <a:lstStyle/>
                <a:p>
                  <a:endParaRPr lang="LID4096"/>
                </a:p>
              </p:txBody>
            </p:sp>
            <p:sp>
              <p:nvSpPr>
                <p:cNvPr id="131" name="Freeform: Shape 130">
                  <a:extLst>
                    <a:ext uri="{FF2B5EF4-FFF2-40B4-BE49-F238E27FC236}">
                      <a16:creationId xmlns:a16="http://schemas.microsoft.com/office/drawing/2014/main" id="{DC24FDFA-1477-9534-ED3A-39E2E934EACE}"/>
                    </a:ext>
                  </a:extLst>
                </p:cNvPr>
                <p:cNvSpPr/>
                <p:nvPr/>
              </p:nvSpPr>
              <p:spPr>
                <a:xfrm>
                  <a:off x="7480497" y="5373862"/>
                  <a:ext cx="51574" cy="28694"/>
                </a:xfrm>
                <a:custGeom>
                  <a:avLst/>
                  <a:gdLst>
                    <a:gd name="connsiteX0" fmla="*/ 32018 w 51574"/>
                    <a:gd name="connsiteY0" fmla="*/ 3119 h 28694"/>
                    <a:gd name="connsiteX1" fmla="*/ 33303 w 51574"/>
                    <a:gd name="connsiteY1" fmla="*/ 3355 h 28694"/>
                    <a:gd name="connsiteX2" fmla="*/ 34020 w 51574"/>
                    <a:gd name="connsiteY2" fmla="*/ 2538 h 28694"/>
                    <a:gd name="connsiteX3" fmla="*/ 35714 w 51574"/>
                    <a:gd name="connsiteY3" fmla="*/ 606 h 28694"/>
                    <a:gd name="connsiteX4" fmla="*/ 38285 w 51574"/>
                    <a:gd name="connsiteY4" fmla="*/ 582 h 28694"/>
                    <a:gd name="connsiteX5" fmla="*/ 40263 w 51574"/>
                    <a:gd name="connsiteY5" fmla="*/ 3231 h 28694"/>
                    <a:gd name="connsiteX6" fmla="*/ 42674 w 51574"/>
                    <a:gd name="connsiteY6" fmla="*/ 4357 h 28694"/>
                    <a:gd name="connsiteX7" fmla="*/ 44787 w 51574"/>
                    <a:gd name="connsiteY7" fmla="*/ 6932 h 28694"/>
                    <a:gd name="connsiteX8" fmla="*/ 46666 w 51574"/>
                    <a:gd name="connsiteY8" fmla="*/ 6425 h 28694"/>
                    <a:gd name="connsiteX9" fmla="*/ 48558 w 51574"/>
                    <a:gd name="connsiteY9" fmla="*/ 8727 h 28694"/>
                    <a:gd name="connsiteX10" fmla="*/ 49658 w 51574"/>
                    <a:gd name="connsiteY10" fmla="*/ 8975 h 28694"/>
                    <a:gd name="connsiteX11" fmla="*/ 49868 w 51574"/>
                    <a:gd name="connsiteY11" fmla="*/ 11401 h 28694"/>
                    <a:gd name="connsiteX12" fmla="*/ 51401 w 51574"/>
                    <a:gd name="connsiteY12" fmla="*/ 12627 h 28694"/>
                    <a:gd name="connsiteX13" fmla="*/ 51574 w 51574"/>
                    <a:gd name="connsiteY13" fmla="*/ 13914 h 28694"/>
                    <a:gd name="connsiteX14" fmla="*/ 48978 w 51574"/>
                    <a:gd name="connsiteY14" fmla="*/ 15016 h 28694"/>
                    <a:gd name="connsiteX15" fmla="*/ 45863 w 51574"/>
                    <a:gd name="connsiteY15" fmla="*/ 14632 h 28694"/>
                    <a:gd name="connsiteX16" fmla="*/ 39175 w 51574"/>
                    <a:gd name="connsiteY16" fmla="*/ 14818 h 28694"/>
                    <a:gd name="connsiteX17" fmla="*/ 36418 w 51574"/>
                    <a:gd name="connsiteY17" fmla="*/ 15424 h 28694"/>
                    <a:gd name="connsiteX18" fmla="*/ 34391 w 51574"/>
                    <a:gd name="connsiteY18" fmla="*/ 17219 h 28694"/>
                    <a:gd name="connsiteX19" fmla="*/ 33414 w 51574"/>
                    <a:gd name="connsiteY19" fmla="*/ 20277 h 28694"/>
                    <a:gd name="connsiteX20" fmla="*/ 32549 w 51574"/>
                    <a:gd name="connsiteY20" fmla="*/ 20661 h 28694"/>
                    <a:gd name="connsiteX21" fmla="*/ 31029 w 51574"/>
                    <a:gd name="connsiteY21" fmla="*/ 19646 h 28694"/>
                    <a:gd name="connsiteX22" fmla="*/ 29619 w 51574"/>
                    <a:gd name="connsiteY22" fmla="*/ 19844 h 28694"/>
                    <a:gd name="connsiteX23" fmla="*/ 28173 w 51574"/>
                    <a:gd name="connsiteY23" fmla="*/ 19113 h 28694"/>
                    <a:gd name="connsiteX24" fmla="*/ 25898 w 51574"/>
                    <a:gd name="connsiteY24" fmla="*/ 15969 h 28694"/>
                    <a:gd name="connsiteX25" fmla="*/ 22425 w 51574"/>
                    <a:gd name="connsiteY25" fmla="*/ 15177 h 28694"/>
                    <a:gd name="connsiteX26" fmla="*/ 21596 w 51574"/>
                    <a:gd name="connsiteY26" fmla="*/ 15387 h 28694"/>
                    <a:gd name="connsiteX27" fmla="*/ 20756 w 51574"/>
                    <a:gd name="connsiteY27" fmla="*/ 15597 h 28694"/>
                    <a:gd name="connsiteX28" fmla="*/ 20385 w 51574"/>
                    <a:gd name="connsiteY28" fmla="*/ 16761 h 28694"/>
                    <a:gd name="connsiteX29" fmla="*/ 20781 w 51574"/>
                    <a:gd name="connsiteY29" fmla="*/ 18544 h 28694"/>
                    <a:gd name="connsiteX30" fmla="*/ 23179 w 51574"/>
                    <a:gd name="connsiteY30" fmla="*/ 21453 h 28694"/>
                    <a:gd name="connsiteX31" fmla="*/ 23018 w 51574"/>
                    <a:gd name="connsiteY31" fmla="*/ 22678 h 28694"/>
                    <a:gd name="connsiteX32" fmla="*/ 22227 w 51574"/>
                    <a:gd name="connsiteY32" fmla="*/ 23074 h 28694"/>
                    <a:gd name="connsiteX33" fmla="*/ 17294 w 51574"/>
                    <a:gd name="connsiteY33" fmla="*/ 22975 h 28694"/>
                    <a:gd name="connsiteX34" fmla="*/ 16367 w 51574"/>
                    <a:gd name="connsiteY34" fmla="*/ 23731 h 28694"/>
                    <a:gd name="connsiteX35" fmla="*/ 16145 w 51574"/>
                    <a:gd name="connsiteY35" fmla="*/ 25031 h 28694"/>
                    <a:gd name="connsiteX36" fmla="*/ 17072 w 51574"/>
                    <a:gd name="connsiteY36" fmla="*/ 28435 h 28694"/>
                    <a:gd name="connsiteX37" fmla="*/ 15934 w 51574"/>
                    <a:gd name="connsiteY37" fmla="*/ 28695 h 28694"/>
                    <a:gd name="connsiteX38" fmla="*/ 14340 w 51574"/>
                    <a:gd name="connsiteY38" fmla="*/ 27679 h 28694"/>
                    <a:gd name="connsiteX39" fmla="*/ 13549 w 51574"/>
                    <a:gd name="connsiteY39" fmla="*/ 26207 h 28694"/>
                    <a:gd name="connsiteX40" fmla="*/ 14303 w 51574"/>
                    <a:gd name="connsiteY40" fmla="*/ 22666 h 28694"/>
                    <a:gd name="connsiteX41" fmla="*/ 16590 w 51574"/>
                    <a:gd name="connsiteY41" fmla="*/ 20425 h 28694"/>
                    <a:gd name="connsiteX42" fmla="*/ 16305 w 51574"/>
                    <a:gd name="connsiteY42" fmla="*/ 20005 h 28694"/>
                    <a:gd name="connsiteX43" fmla="*/ 15292 w 51574"/>
                    <a:gd name="connsiteY43" fmla="*/ 19831 h 28694"/>
                    <a:gd name="connsiteX44" fmla="*/ 14426 w 51574"/>
                    <a:gd name="connsiteY44" fmla="*/ 20438 h 28694"/>
                    <a:gd name="connsiteX45" fmla="*/ 12659 w 51574"/>
                    <a:gd name="connsiteY45" fmla="*/ 20141 h 28694"/>
                    <a:gd name="connsiteX46" fmla="*/ 10668 w 51574"/>
                    <a:gd name="connsiteY46" fmla="*/ 21230 h 28694"/>
                    <a:gd name="connsiteX47" fmla="*/ 9172 w 51574"/>
                    <a:gd name="connsiteY47" fmla="*/ 20636 h 28694"/>
                    <a:gd name="connsiteX48" fmla="*/ 8517 w 51574"/>
                    <a:gd name="connsiteY48" fmla="*/ 19373 h 28694"/>
                    <a:gd name="connsiteX49" fmla="*/ 6663 w 51574"/>
                    <a:gd name="connsiteY49" fmla="*/ 14929 h 28694"/>
                    <a:gd name="connsiteX50" fmla="*/ 5686 w 51574"/>
                    <a:gd name="connsiteY50" fmla="*/ 13753 h 28694"/>
                    <a:gd name="connsiteX51" fmla="*/ 2979 w 51574"/>
                    <a:gd name="connsiteY51" fmla="*/ 13716 h 28694"/>
                    <a:gd name="connsiteX52" fmla="*/ 1941 w 51574"/>
                    <a:gd name="connsiteY52" fmla="*/ 13035 h 28694"/>
                    <a:gd name="connsiteX53" fmla="*/ 49 w 51574"/>
                    <a:gd name="connsiteY53" fmla="*/ 7229 h 28694"/>
                    <a:gd name="connsiteX54" fmla="*/ 0 w 51574"/>
                    <a:gd name="connsiteY54" fmla="*/ 5868 h 28694"/>
                    <a:gd name="connsiteX55" fmla="*/ 841 w 51574"/>
                    <a:gd name="connsiteY55" fmla="*/ 4902 h 28694"/>
                    <a:gd name="connsiteX56" fmla="*/ 2534 w 51574"/>
                    <a:gd name="connsiteY56" fmla="*/ 4976 h 28694"/>
                    <a:gd name="connsiteX57" fmla="*/ 7652 w 51574"/>
                    <a:gd name="connsiteY57" fmla="*/ 10163 h 28694"/>
                    <a:gd name="connsiteX58" fmla="*/ 9086 w 51574"/>
                    <a:gd name="connsiteY58" fmla="*/ 10745 h 28694"/>
                    <a:gd name="connsiteX59" fmla="*/ 11052 w 51574"/>
                    <a:gd name="connsiteY59" fmla="*/ 10596 h 28694"/>
                    <a:gd name="connsiteX60" fmla="*/ 13029 w 51574"/>
                    <a:gd name="connsiteY60" fmla="*/ 9235 h 28694"/>
                    <a:gd name="connsiteX61" fmla="*/ 17097 w 51574"/>
                    <a:gd name="connsiteY61" fmla="*/ 3912 h 28694"/>
                    <a:gd name="connsiteX62" fmla="*/ 18320 w 51574"/>
                    <a:gd name="connsiteY62" fmla="*/ 3119 h 28694"/>
                    <a:gd name="connsiteX63" fmla="*/ 20076 w 51574"/>
                    <a:gd name="connsiteY63" fmla="*/ 2005 h 28694"/>
                    <a:gd name="connsiteX64" fmla="*/ 22993 w 51574"/>
                    <a:gd name="connsiteY64" fmla="*/ 384 h 28694"/>
                    <a:gd name="connsiteX65" fmla="*/ 25416 w 51574"/>
                    <a:gd name="connsiteY65" fmla="*/ 0 h 28694"/>
                    <a:gd name="connsiteX66" fmla="*/ 28284 w 51574"/>
                    <a:gd name="connsiteY66" fmla="*/ 966 h 28694"/>
                    <a:gd name="connsiteX67" fmla="*/ 32018 w 51574"/>
                    <a:gd name="connsiteY67" fmla="*/ 3119 h 2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1574" h="28694">
                      <a:moveTo>
                        <a:pt x="32018" y="3119"/>
                      </a:moveTo>
                      <a:lnTo>
                        <a:pt x="33303" y="3355"/>
                      </a:lnTo>
                      <a:lnTo>
                        <a:pt x="34020" y="2538"/>
                      </a:lnTo>
                      <a:lnTo>
                        <a:pt x="35714" y="606"/>
                      </a:lnTo>
                      <a:lnTo>
                        <a:pt x="38285" y="582"/>
                      </a:lnTo>
                      <a:lnTo>
                        <a:pt x="40263" y="3231"/>
                      </a:lnTo>
                      <a:lnTo>
                        <a:pt x="42674" y="4357"/>
                      </a:lnTo>
                      <a:lnTo>
                        <a:pt x="44787" y="6932"/>
                      </a:lnTo>
                      <a:lnTo>
                        <a:pt x="46666" y="6425"/>
                      </a:lnTo>
                      <a:lnTo>
                        <a:pt x="48558" y="8727"/>
                      </a:lnTo>
                      <a:lnTo>
                        <a:pt x="49658" y="8975"/>
                      </a:lnTo>
                      <a:lnTo>
                        <a:pt x="49868" y="11401"/>
                      </a:lnTo>
                      <a:lnTo>
                        <a:pt x="51401" y="12627"/>
                      </a:lnTo>
                      <a:lnTo>
                        <a:pt x="51574" y="13914"/>
                      </a:lnTo>
                      <a:lnTo>
                        <a:pt x="48978" y="15016"/>
                      </a:lnTo>
                      <a:lnTo>
                        <a:pt x="45863" y="14632"/>
                      </a:lnTo>
                      <a:lnTo>
                        <a:pt x="39175" y="14818"/>
                      </a:lnTo>
                      <a:lnTo>
                        <a:pt x="36418" y="15424"/>
                      </a:lnTo>
                      <a:lnTo>
                        <a:pt x="34391" y="17219"/>
                      </a:lnTo>
                      <a:lnTo>
                        <a:pt x="33414" y="20277"/>
                      </a:lnTo>
                      <a:lnTo>
                        <a:pt x="32549" y="20661"/>
                      </a:lnTo>
                      <a:lnTo>
                        <a:pt x="31029" y="19646"/>
                      </a:lnTo>
                      <a:lnTo>
                        <a:pt x="29619" y="19844"/>
                      </a:lnTo>
                      <a:lnTo>
                        <a:pt x="28173" y="19113"/>
                      </a:lnTo>
                      <a:lnTo>
                        <a:pt x="25898" y="15969"/>
                      </a:lnTo>
                      <a:lnTo>
                        <a:pt x="22425" y="15177"/>
                      </a:lnTo>
                      <a:lnTo>
                        <a:pt x="21596" y="15387"/>
                      </a:lnTo>
                      <a:lnTo>
                        <a:pt x="20756" y="15597"/>
                      </a:lnTo>
                      <a:lnTo>
                        <a:pt x="20385" y="16761"/>
                      </a:lnTo>
                      <a:lnTo>
                        <a:pt x="20781" y="18544"/>
                      </a:lnTo>
                      <a:lnTo>
                        <a:pt x="23179" y="21453"/>
                      </a:lnTo>
                      <a:lnTo>
                        <a:pt x="23018" y="22678"/>
                      </a:lnTo>
                      <a:lnTo>
                        <a:pt x="22227" y="23074"/>
                      </a:lnTo>
                      <a:lnTo>
                        <a:pt x="17294" y="22975"/>
                      </a:lnTo>
                      <a:lnTo>
                        <a:pt x="16367" y="23731"/>
                      </a:lnTo>
                      <a:lnTo>
                        <a:pt x="16145" y="25031"/>
                      </a:lnTo>
                      <a:lnTo>
                        <a:pt x="17072" y="28435"/>
                      </a:lnTo>
                      <a:lnTo>
                        <a:pt x="15934" y="28695"/>
                      </a:lnTo>
                      <a:lnTo>
                        <a:pt x="14340" y="27679"/>
                      </a:lnTo>
                      <a:lnTo>
                        <a:pt x="13549" y="26207"/>
                      </a:lnTo>
                      <a:lnTo>
                        <a:pt x="14303" y="22666"/>
                      </a:lnTo>
                      <a:lnTo>
                        <a:pt x="16590" y="20425"/>
                      </a:lnTo>
                      <a:lnTo>
                        <a:pt x="16305" y="20005"/>
                      </a:lnTo>
                      <a:lnTo>
                        <a:pt x="15292" y="19831"/>
                      </a:lnTo>
                      <a:lnTo>
                        <a:pt x="14426" y="20438"/>
                      </a:lnTo>
                      <a:lnTo>
                        <a:pt x="12659" y="20141"/>
                      </a:lnTo>
                      <a:lnTo>
                        <a:pt x="10668" y="21230"/>
                      </a:lnTo>
                      <a:lnTo>
                        <a:pt x="9172" y="20636"/>
                      </a:lnTo>
                      <a:lnTo>
                        <a:pt x="8517" y="19373"/>
                      </a:lnTo>
                      <a:lnTo>
                        <a:pt x="6663" y="14929"/>
                      </a:lnTo>
                      <a:lnTo>
                        <a:pt x="5686" y="13753"/>
                      </a:lnTo>
                      <a:lnTo>
                        <a:pt x="2979" y="13716"/>
                      </a:lnTo>
                      <a:lnTo>
                        <a:pt x="1941" y="13035"/>
                      </a:lnTo>
                      <a:lnTo>
                        <a:pt x="49" y="7229"/>
                      </a:lnTo>
                      <a:lnTo>
                        <a:pt x="0" y="5868"/>
                      </a:lnTo>
                      <a:lnTo>
                        <a:pt x="841" y="4902"/>
                      </a:lnTo>
                      <a:lnTo>
                        <a:pt x="2534" y="4976"/>
                      </a:lnTo>
                      <a:lnTo>
                        <a:pt x="7652" y="10163"/>
                      </a:lnTo>
                      <a:lnTo>
                        <a:pt x="9086" y="10745"/>
                      </a:lnTo>
                      <a:lnTo>
                        <a:pt x="11052" y="10596"/>
                      </a:lnTo>
                      <a:lnTo>
                        <a:pt x="13029" y="9235"/>
                      </a:lnTo>
                      <a:lnTo>
                        <a:pt x="17097" y="3912"/>
                      </a:lnTo>
                      <a:lnTo>
                        <a:pt x="18320" y="3119"/>
                      </a:lnTo>
                      <a:lnTo>
                        <a:pt x="20076" y="2005"/>
                      </a:lnTo>
                      <a:lnTo>
                        <a:pt x="22993" y="384"/>
                      </a:lnTo>
                      <a:lnTo>
                        <a:pt x="25416" y="0"/>
                      </a:lnTo>
                      <a:lnTo>
                        <a:pt x="28284" y="966"/>
                      </a:lnTo>
                      <a:lnTo>
                        <a:pt x="32018" y="3119"/>
                      </a:lnTo>
                    </a:path>
                  </a:pathLst>
                </a:custGeom>
                <a:solidFill>
                  <a:srgbClr val="67000D"/>
                </a:solidFill>
                <a:ln w="12352" cap="flat">
                  <a:solidFill>
                    <a:srgbClr val="000000"/>
                  </a:solidFill>
                  <a:prstDash val="solid"/>
                  <a:round/>
                </a:ln>
              </p:spPr>
              <p:txBody>
                <a:bodyPr rtlCol="0" anchor="ctr"/>
                <a:lstStyle/>
                <a:p>
                  <a:endParaRPr lang="LID4096"/>
                </a:p>
              </p:txBody>
            </p:sp>
            <p:sp>
              <p:nvSpPr>
                <p:cNvPr id="132" name="Freeform: Shape 131">
                  <a:extLst>
                    <a:ext uri="{FF2B5EF4-FFF2-40B4-BE49-F238E27FC236}">
                      <a16:creationId xmlns:a16="http://schemas.microsoft.com/office/drawing/2014/main" id="{EB92E660-2605-BDB6-4A69-CCC2E24B25BF}"/>
                    </a:ext>
                  </a:extLst>
                </p:cNvPr>
                <p:cNvSpPr/>
                <p:nvPr/>
              </p:nvSpPr>
              <p:spPr>
                <a:xfrm>
                  <a:off x="7449691" y="5367623"/>
                  <a:ext cx="11681" cy="22393"/>
                </a:xfrm>
                <a:custGeom>
                  <a:avLst/>
                  <a:gdLst>
                    <a:gd name="connsiteX0" fmla="*/ 7121 w 11681"/>
                    <a:gd name="connsiteY0" fmla="*/ 0 h 22393"/>
                    <a:gd name="connsiteX1" fmla="*/ 11373 w 11681"/>
                    <a:gd name="connsiteY1" fmla="*/ 5496 h 22393"/>
                    <a:gd name="connsiteX2" fmla="*/ 11682 w 11681"/>
                    <a:gd name="connsiteY2" fmla="*/ 6845 h 22393"/>
                    <a:gd name="connsiteX3" fmla="*/ 10285 w 11681"/>
                    <a:gd name="connsiteY3" fmla="*/ 15003 h 22393"/>
                    <a:gd name="connsiteX4" fmla="*/ 9160 w 11681"/>
                    <a:gd name="connsiteY4" fmla="*/ 21354 h 22393"/>
                    <a:gd name="connsiteX5" fmla="*/ 8394 w 11681"/>
                    <a:gd name="connsiteY5" fmla="*/ 22394 h 22393"/>
                    <a:gd name="connsiteX6" fmla="*/ 5872 w 11681"/>
                    <a:gd name="connsiteY6" fmla="*/ 21849 h 22393"/>
                    <a:gd name="connsiteX7" fmla="*/ 3016 w 11681"/>
                    <a:gd name="connsiteY7" fmla="*/ 17801 h 22393"/>
                    <a:gd name="connsiteX8" fmla="*/ 890 w 11681"/>
                    <a:gd name="connsiteY8" fmla="*/ 11079 h 22393"/>
                    <a:gd name="connsiteX9" fmla="*/ 804 w 11681"/>
                    <a:gd name="connsiteY9" fmla="*/ 10572 h 22393"/>
                    <a:gd name="connsiteX10" fmla="*/ 0 w 11681"/>
                    <a:gd name="connsiteY10" fmla="*/ 5298 h 22393"/>
                    <a:gd name="connsiteX11" fmla="*/ 124 w 11681"/>
                    <a:gd name="connsiteY11" fmla="*/ 2859 h 22393"/>
                    <a:gd name="connsiteX12" fmla="*/ 989 w 11681"/>
                    <a:gd name="connsiteY12" fmla="*/ 1164 h 22393"/>
                    <a:gd name="connsiteX13" fmla="*/ 1125 w 11681"/>
                    <a:gd name="connsiteY13" fmla="*/ 879 h 22393"/>
                    <a:gd name="connsiteX14" fmla="*/ 1446 w 11681"/>
                    <a:gd name="connsiteY14" fmla="*/ 904 h 22393"/>
                    <a:gd name="connsiteX15" fmla="*/ 2274 w 11681"/>
                    <a:gd name="connsiteY15" fmla="*/ 978 h 22393"/>
                    <a:gd name="connsiteX16" fmla="*/ 3350 w 11681"/>
                    <a:gd name="connsiteY16" fmla="*/ 2439 h 22393"/>
                    <a:gd name="connsiteX17" fmla="*/ 4487 w 11681"/>
                    <a:gd name="connsiteY17" fmla="*/ 2253 h 22393"/>
                    <a:gd name="connsiteX18" fmla="*/ 5217 w 11681"/>
                    <a:gd name="connsiteY18" fmla="*/ 0 h 22393"/>
                    <a:gd name="connsiteX19" fmla="*/ 7121 w 11681"/>
                    <a:gd name="connsiteY19" fmla="*/ 0 h 2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81" h="22393">
                      <a:moveTo>
                        <a:pt x="7121" y="0"/>
                      </a:moveTo>
                      <a:lnTo>
                        <a:pt x="11373" y="5496"/>
                      </a:lnTo>
                      <a:lnTo>
                        <a:pt x="11682" y="6845"/>
                      </a:lnTo>
                      <a:lnTo>
                        <a:pt x="10285" y="15003"/>
                      </a:lnTo>
                      <a:lnTo>
                        <a:pt x="9160" y="21354"/>
                      </a:lnTo>
                      <a:lnTo>
                        <a:pt x="8394" y="22394"/>
                      </a:lnTo>
                      <a:lnTo>
                        <a:pt x="5872" y="21849"/>
                      </a:lnTo>
                      <a:lnTo>
                        <a:pt x="3016" y="17801"/>
                      </a:lnTo>
                      <a:lnTo>
                        <a:pt x="890" y="11079"/>
                      </a:lnTo>
                      <a:lnTo>
                        <a:pt x="804" y="10572"/>
                      </a:lnTo>
                      <a:lnTo>
                        <a:pt x="0" y="5298"/>
                      </a:lnTo>
                      <a:lnTo>
                        <a:pt x="124" y="2859"/>
                      </a:lnTo>
                      <a:lnTo>
                        <a:pt x="989" y="1164"/>
                      </a:lnTo>
                      <a:lnTo>
                        <a:pt x="1125" y="879"/>
                      </a:lnTo>
                      <a:lnTo>
                        <a:pt x="1446" y="904"/>
                      </a:lnTo>
                      <a:lnTo>
                        <a:pt x="2274" y="978"/>
                      </a:lnTo>
                      <a:lnTo>
                        <a:pt x="3350" y="2439"/>
                      </a:lnTo>
                      <a:lnTo>
                        <a:pt x="4487" y="2253"/>
                      </a:lnTo>
                      <a:lnTo>
                        <a:pt x="5217" y="0"/>
                      </a:lnTo>
                      <a:lnTo>
                        <a:pt x="7121"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33" name="Freeform: Shape 132">
                  <a:extLst>
                    <a:ext uri="{FF2B5EF4-FFF2-40B4-BE49-F238E27FC236}">
                      <a16:creationId xmlns:a16="http://schemas.microsoft.com/office/drawing/2014/main" id="{8F16F89F-97E3-8EF4-0156-3CDA90CA3FA7}"/>
                    </a:ext>
                  </a:extLst>
                </p:cNvPr>
                <p:cNvSpPr/>
                <p:nvPr/>
              </p:nvSpPr>
              <p:spPr>
                <a:xfrm>
                  <a:off x="7467702" y="5365877"/>
                  <a:ext cx="22424" cy="19274"/>
                </a:xfrm>
                <a:custGeom>
                  <a:avLst/>
                  <a:gdLst>
                    <a:gd name="connsiteX0" fmla="*/ 5600 w 22424"/>
                    <a:gd name="connsiteY0" fmla="*/ 18940 h 19274"/>
                    <a:gd name="connsiteX1" fmla="*/ 4463 w 22424"/>
                    <a:gd name="connsiteY1" fmla="*/ 19274 h 19274"/>
                    <a:gd name="connsiteX2" fmla="*/ 1434 w 22424"/>
                    <a:gd name="connsiteY2" fmla="*/ 15598 h 19274"/>
                    <a:gd name="connsiteX3" fmla="*/ 0 w 22424"/>
                    <a:gd name="connsiteY3" fmla="*/ 11636 h 19274"/>
                    <a:gd name="connsiteX4" fmla="*/ 1446 w 22424"/>
                    <a:gd name="connsiteY4" fmla="*/ 8492 h 19274"/>
                    <a:gd name="connsiteX5" fmla="*/ 3622 w 22424"/>
                    <a:gd name="connsiteY5" fmla="*/ 6759 h 19274"/>
                    <a:gd name="connsiteX6" fmla="*/ 8826 w 22424"/>
                    <a:gd name="connsiteY6" fmla="*/ 5051 h 19274"/>
                    <a:gd name="connsiteX7" fmla="*/ 9939 w 22424"/>
                    <a:gd name="connsiteY7" fmla="*/ 4345 h 19274"/>
                    <a:gd name="connsiteX8" fmla="*/ 16763 w 22424"/>
                    <a:gd name="connsiteY8" fmla="*/ 0 h 19274"/>
                    <a:gd name="connsiteX9" fmla="*/ 19075 w 22424"/>
                    <a:gd name="connsiteY9" fmla="*/ 49 h 19274"/>
                    <a:gd name="connsiteX10" fmla="*/ 19977 w 22424"/>
                    <a:gd name="connsiteY10" fmla="*/ 953 h 19274"/>
                    <a:gd name="connsiteX11" fmla="*/ 20879 w 22424"/>
                    <a:gd name="connsiteY11" fmla="*/ 3429 h 19274"/>
                    <a:gd name="connsiteX12" fmla="*/ 22425 w 22424"/>
                    <a:gd name="connsiteY12" fmla="*/ 5298 h 19274"/>
                    <a:gd name="connsiteX13" fmla="*/ 21992 w 22424"/>
                    <a:gd name="connsiteY13" fmla="*/ 6177 h 19274"/>
                    <a:gd name="connsiteX14" fmla="*/ 17925 w 22424"/>
                    <a:gd name="connsiteY14" fmla="*/ 7985 h 19274"/>
                    <a:gd name="connsiteX15" fmla="*/ 13042 w 22424"/>
                    <a:gd name="connsiteY15" fmla="*/ 11475 h 19274"/>
                    <a:gd name="connsiteX16" fmla="*/ 7467 w 22424"/>
                    <a:gd name="connsiteY16" fmla="*/ 12416 h 19274"/>
                    <a:gd name="connsiteX17" fmla="*/ 5600 w 22424"/>
                    <a:gd name="connsiteY17" fmla="*/ 18940 h 1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24" h="19274">
                      <a:moveTo>
                        <a:pt x="5600" y="18940"/>
                      </a:moveTo>
                      <a:lnTo>
                        <a:pt x="4463" y="19274"/>
                      </a:lnTo>
                      <a:lnTo>
                        <a:pt x="1434" y="15598"/>
                      </a:lnTo>
                      <a:lnTo>
                        <a:pt x="0" y="11636"/>
                      </a:lnTo>
                      <a:lnTo>
                        <a:pt x="1446" y="8492"/>
                      </a:lnTo>
                      <a:lnTo>
                        <a:pt x="3622" y="6759"/>
                      </a:lnTo>
                      <a:lnTo>
                        <a:pt x="8826" y="5051"/>
                      </a:lnTo>
                      <a:lnTo>
                        <a:pt x="9939" y="4345"/>
                      </a:lnTo>
                      <a:lnTo>
                        <a:pt x="16763" y="0"/>
                      </a:lnTo>
                      <a:lnTo>
                        <a:pt x="19075" y="49"/>
                      </a:lnTo>
                      <a:lnTo>
                        <a:pt x="19977" y="953"/>
                      </a:lnTo>
                      <a:lnTo>
                        <a:pt x="20879" y="3429"/>
                      </a:lnTo>
                      <a:lnTo>
                        <a:pt x="22425" y="5298"/>
                      </a:lnTo>
                      <a:lnTo>
                        <a:pt x="21992" y="6177"/>
                      </a:lnTo>
                      <a:lnTo>
                        <a:pt x="17925" y="7985"/>
                      </a:lnTo>
                      <a:lnTo>
                        <a:pt x="13042" y="11475"/>
                      </a:lnTo>
                      <a:lnTo>
                        <a:pt x="7467" y="12416"/>
                      </a:lnTo>
                      <a:lnTo>
                        <a:pt x="5600" y="18940"/>
                      </a:lnTo>
                    </a:path>
                  </a:pathLst>
                </a:custGeom>
                <a:solidFill>
                  <a:srgbClr val="67000D"/>
                </a:solidFill>
                <a:ln w="12352" cap="flat">
                  <a:solidFill>
                    <a:srgbClr val="000000"/>
                  </a:solidFill>
                  <a:prstDash val="solid"/>
                  <a:round/>
                </a:ln>
              </p:spPr>
              <p:txBody>
                <a:bodyPr rtlCol="0" anchor="ctr"/>
                <a:lstStyle/>
                <a:p>
                  <a:endParaRPr lang="LID4096"/>
                </a:p>
              </p:txBody>
            </p:sp>
            <p:sp>
              <p:nvSpPr>
                <p:cNvPr id="134" name="Freeform: Shape 133">
                  <a:extLst>
                    <a:ext uri="{FF2B5EF4-FFF2-40B4-BE49-F238E27FC236}">
                      <a16:creationId xmlns:a16="http://schemas.microsoft.com/office/drawing/2014/main" id="{731F6495-C82E-70C5-1C88-49B8DFDA3777}"/>
                    </a:ext>
                  </a:extLst>
                </p:cNvPr>
                <p:cNvSpPr/>
                <p:nvPr/>
              </p:nvSpPr>
              <p:spPr>
                <a:xfrm>
                  <a:off x="7485405" y="5361247"/>
                  <a:ext cx="31992" cy="21390"/>
                </a:xfrm>
                <a:custGeom>
                  <a:avLst/>
                  <a:gdLst>
                    <a:gd name="connsiteX0" fmla="*/ 24761 w 31992"/>
                    <a:gd name="connsiteY0" fmla="*/ 2488 h 21390"/>
                    <a:gd name="connsiteX1" fmla="*/ 26751 w 31992"/>
                    <a:gd name="connsiteY1" fmla="*/ 3627 h 21390"/>
                    <a:gd name="connsiteX2" fmla="*/ 30064 w 31992"/>
                    <a:gd name="connsiteY2" fmla="*/ 3281 h 21390"/>
                    <a:gd name="connsiteX3" fmla="*/ 31795 w 31992"/>
                    <a:gd name="connsiteY3" fmla="*/ 4717 h 21390"/>
                    <a:gd name="connsiteX4" fmla="*/ 31746 w 31992"/>
                    <a:gd name="connsiteY4" fmla="*/ 5298 h 21390"/>
                    <a:gd name="connsiteX5" fmla="*/ 31993 w 31992"/>
                    <a:gd name="connsiteY5" fmla="*/ 6289 h 21390"/>
                    <a:gd name="connsiteX6" fmla="*/ 30683 w 31992"/>
                    <a:gd name="connsiteY6" fmla="*/ 9569 h 21390"/>
                    <a:gd name="connsiteX7" fmla="*/ 29137 w 31992"/>
                    <a:gd name="connsiteY7" fmla="*/ 11847 h 21390"/>
                    <a:gd name="connsiteX8" fmla="*/ 27295 w 31992"/>
                    <a:gd name="connsiteY8" fmla="*/ 13283 h 21390"/>
                    <a:gd name="connsiteX9" fmla="*/ 25664 w 31992"/>
                    <a:gd name="connsiteY9" fmla="*/ 12986 h 21390"/>
                    <a:gd name="connsiteX10" fmla="*/ 24489 w 31992"/>
                    <a:gd name="connsiteY10" fmla="*/ 10237 h 21390"/>
                    <a:gd name="connsiteX11" fmla="*/ 22758 w 31992"/>
                    <a:gd name="connsiteY11" fmla="*/ 9371 h 21390"/>
                    <a:gd name="connsiteX12" fmla="*/ 15997 w 31992"/>
                    <a:gd name="connsiteY12" fmla="*/ 11067 h 21390"/>
                    <a:gd name="connsiteX13" fmla="*/ 13289 w 31992"/>
                    <a:gd name="connsiteY13" fmla="*/ 12899 h 21390"/>
                    <a:gd name="connsiteX14" fmla="*/ 8604 w 31992"/>
                    <a:gd name="connsiteY14" fmla="*/ 18309 h 21390"/>
                    <a:gd name="connsiteX15" fmla="*/ 4920 w 31992"/>
                    <a:gd name="connsiteY15" fmla="*/ 21032 h 21390"/>
                    <a:gd name="connsiteX16" fmla="*/ 3103 w 31992"/>
                    <a:gd name="connsiteY16" fmla="*/ 21391 h 21390"/>
                    <a:gd name="connsiteX17" fmla="*/ 1941 w 31992"/>
                    <a:gd name="connsiteY17" fmla="*/ 20017 h 21390"/>
                    <a:gd name="connsiteX18" fmla="*/ 420 w 31992"/>
                    <a:gd name="connsiteY18" fmla="*/ 18197 h 21390"/>
                    <a:gd name="connsiteX19" fmla="*/ 0 w 31992"/>
                    <a:gd name="connsiteY19" fmla="*/ 15635 h 21390"/>
                    <a:gd name="connsiteX20" fmla="*/ 1261 w 31992"/>
                    <a:gd name="connsiteY20" fmla="*/ 15090 h 21390"/>
                    <a:gd name="connsiteX21" fmla="*/ 2880 w 31992"/>
                    <a:gd name="connsiteY21" fmla="*/ 15239 h 21390"/>
                    <a:gd name="connsiteX22" fmla="*/ 4636 w 31992"/>
                    <a:gd name="connsiteY22" fmla="*/ 12948 h 21390"/>
                    <a:gd name="connsiteX23" fmla="*/ 10001 w 31992"/>
                    <a:gd name="connsiteY23" fmla="*/ 9940 h 21390"/>
                    <a:gd name="connsiteX24" fmla="*/ 11373 w 31992"/>
                    <a:gd name="connsiteY24" fmla="*/ 8591 h 21390"/>
                    <a:gd name="connsiteX25" fmla="*/ 12449 w 31992"/>
                    <a:gd name="connsiteY25" fmla="*/ 6251 h 21390"/>
                    <a:gd name="connsiteX26" fmla="*/ 15366 w 31992"/>
                    <a:gd name="connsiteY26" fmla="*/ 2624 h 21390"/>
                    <a:gd name="connsiteX27" fmla="*/ 18617 w 31992"/>
                    <a:gd name="connsiteY27" fmla="*/ 780 h 21390"/>
                    <a:gd name="connsiteX28" fmla="*/ 20410 w 31992"/>
                    <a:gd name="connsiteY28" fmla="*/ 0 h 21390"/>
                    <a:gd name="connsiteX29" fmla="*/ 22709 w 31992"/>
                    <a:gd name="connsiteY29" fmla="*/ 49 h 21390"/>
                    <a:gd name="connsiteX30" fmla="*/ 24761 w 31992"/>
                    <a:gd name="connsiteY30" fmla="*/ 2488 h 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992" h="21390">
                      <a:moveTo>
                        <a:pt x="24761" y="2488"/>
                      </a:moveTo>
                      <a:lnTo>
                        <a:pt x="26751" y="3627"/>
                      </a:lnTo>
                      <a:lnTo>
                        <a:pt x="30064" y="3281"/>
                      </a:lnTo>
                      <a:lnTo>
                        <a:pt x="31795" y="4717"/>
                      </a:lnTo>
                      <a:lnTo>
                        <a:pt x="31746" y="5298"/>
                      </a:lnTo>
                      <a:lnTo>
                        <a:pt x="31993" y="6289"/>
                      </a:lnTo>
                      <a:lnTo>
                        <a:pt x="30683" y="9569"/>
                      </a:lnTo>
                      <a:lnTo>
                        <a:pt x="29137" y="11847"/>
                      </a:lnTo>
                      <a:lnTo>
                        <a:pt x="27295" y="13283"/>
                      </a:lnTo>
                      <a:lnTo>
                        <a:pt x="25664" y="12986"/>
                      </a:lnTo>
                      <a:lnTo>
                        <a:pt x="24489" y="10237"/>
                      </a:lnTo>
                      <a:lnTo>
                        <a:pt x="22758" y="9371"/>
                      </a:lnTo>
                      <a:lnTo>
                        <a:pt x="15997" y="11067"/>
                      </a:lnTo>
                      <a:lnTo>
                        <a:pt x="13289" y="12899"/>
                      </a:lnTo>
                      <a:lnTo>
                        <a:pt x="8604" y="18309"/>
                      </a:lnTo>
                      <a:lnTo>
                        <a:pt x="4920" y="21032"/>
                      </a:lnTo>
                      <a:lnTo>
                        <a:pt x="3103" y="21391"/>
                      </a:lnTo>
                      <a:lnTo>
                        <a:pt x="1941" y="20017"/>
                      </a:lnTo>
                      <a:lnTo>
                        <a:pt x="420" y="18197"/>
                      </a:lnTo>
                      <a:lnTo>
                        <a:pt x="0" y="15635"/>
                      </a:lnTo>
                      <a:lnTo>
                        <a:pt x="1261" y="15090"/>
                      </a:lnTo>
                      <a:lnTo>
                        <a:pt x="2880" y="15239"/>
                      </a:lnTo>
                      <a:lnTo>
                        <a:pt x="4636" y="12948"/>
                      </a:lnTo>
                      <a:lnTo>
                        <a:pt x="10001" y="9940"/>
                      </a:lnTo>
                      <a:lnTo>
                        <a:pt x="11373" y="8591"/>
                      </a:lnTo>
                      <a:lnTo>
                        <a:pt x="12449" y="6251"/>
                      </a:lnTo>
                      <a:lnTo>
                        <a:pt x="15366" y="2624"/>
                      </a:lnTo>
                      <a:lnTo>
                        <a:pt x="18617" y="780"/>
                      </a:lnTo>
                      <a:lnTo>
                        <a:pt x="20410" y="0"/>
                      </a:lnTo>
                      <a:lnTo>
                        <a:pt x="22709" y="49"/>
                      </a:lnTo>
                      <a:lnTo>
                        <a:pt x="24761" y="2488"/>
                      </a:lnTo>
                    </a:path>
                  </a:pathLst>
                </a:custGeom>
                <a:solidFill>
                  <a:srgbClr val="67000D"/>
                </a:solidFill>
                <a:ln w="12352" cap="flat">
                  <a:solidFill>
                    <a:srgbClr val="000000"/>
                  </a:solidFill>
                  <a:prstDash val="solid"/>
                  <a:round/>
                </a:ln>
              </p:spPr>
              <p:txBody>
                <a:bodyPr rtlCol="0" anchor="ctr"/>
                <a:lstStyle/>
                <a:p>
                  <a:endParaRPr lang="LID4096"/>
                </a:p>
              </p:txBody>
            </p:sp>
            <p:sp>
              <p:nvSpPr>
                <p:cNvPr id="135" name="Freeform: Shape 134">
                  <a:extLst>
                    <a:ext uri="{FF2B5EF4-FFF2-40B4-BE49-F238E27FC236}">
                      <a16:creationId xmlns:a16="http://schemas.microsoft.com/office/drawing/2014/main" id="{DBE98131-3E43-DAAB-60DC-6D8BA0209CDC}"/>
                    </a:ext>
                  </a:extLst>
                </p:cNvPr>
                <p:cNvSpPr/>
                <p:nvPr/>
              </p:nvSpPr>
              <p:spPr>
                <a:xfrm>
                  <a:off x="7486270" y="5357013"/>
                  <a:ext cx="15440" cy="12144"/>
                </a:xfrm>
                <a:custGeom>
                  <a:avLst/>
                  <a:gdLst>
                    <a:gd name="connsiteX0" fmla="*/ 14575 w 15440"/>
                    <a:gd name="connsiteY0" fmla="*/ 1337 h 12144"/>
                    <a:gd name="connsiteX1" fmla="*/ 15440 w 15440"/>
                    <a:gd name="connsiteY1" fmla="*/ 2884 h 12144"/>
                    <a:gd name="connsiteX2" fmla="*/ 14674 w 15440"/>
                    <a:gd name="connsiteY2" fmla="*/ 3986 h 12144"/>
                    <a:gd name="connsiteX3" fmla="*/ 12671 w 15440"/>
                    <a:gd name="connsiteY3" fmla="*/ 5001 h 12144"/>
                    <a:gd name="connsiteX4" fmla="*/ 10594 w 15440"/>
                    <a:gd name="connsiteY4" fmla="*/ 7440 h 12144"/>
                    <a:gd name="connsiteX5" fmla="*/ 9098 w 15440"/>
                    <a:gd name="connsiteY5" fmla="*/ 11092 h 12144"/>
                    <a:gd name="connsiteX6" fmla="*/ 8184 w 15440"/>
                    <a:gd name="connsiteY6" fmla="*/ 12057 h 12144"/>
                    <a:gd name="connsiteX7" fmla="*/ 6020 w 15440"/>
                    <a:gd name="connsiteY7" fmla="*/ 12144 h 12144"/>
                    <a:gd name="connsiteX8" fmla="*/ 4104 w 15440"/>
                    <a:gd name="connsiteY8" fmla="*/ 11290 h 12144"/>
                    <a:gd name="connsiteX9" fmla="*/ 3573 w 15440"/>
                    <a:gd name="connsiteY9" fmla="*/ 9804 h 12144"/>
                    <a:gd name="connsiteX10" fmla="*/ 3795 w 15440"/>
                    <a:gd name="connsiteY10" fmla="*/ 8208 h 12144"/>
                    <a:gd name="connsiteX11" fmla="*/ 4450 w 15440"/>
                    <a:gd name="connsiteY11" fmla="*/ 7687 h 12144"/>
                    <a:gd name="connsiteX12" fmla="*/ 940 w 15440"/>
                    <a:gd name="connsiteY12" fmla="*/ 4098 h 12144"/>
                    <a:gd name="connsiteX13" fmla="*/ 0 w 15440"/>
                    <a:gd name="connsiteY13" fmla="*/ 2266 h 12144"/>
                    <a:gd name="connsiteX14" fmla="*/ 2423 w 15440"/>
                    <a:gd name="connsiteY14" fmla="*/ 1956 h 12144"/>
                    <a:gd name="connsiteX15" fmla="*/ 3461 w 15440"/>
                    <a:gd name="connsiteY15" fmla="*/ 2488 h 12144"/>
                    <a:gd name="connsiteX16" fmla="*/ 4562 w 15440"/>
                    <a:gd name="connsiteY16" fmla="*/ 1151 h 12144"/>
                    <a:gd name="connsiteX17" fmla="*/ 7096 w 15440"/>
                    <a:gd name="connsiteY17" fmla="*/ 272 h 12144"/>
                    <a:gd name="connsiteX18" fmla="*/ 10199 w 15440"/>
                    <a:gd name="connsiteY18" fmla="*/ 0 h 12144"/>
                    <a:gd name="connsiteX19" fmla="*/ 12918 w 15440"/>
                    <a:gd name="connsiteY19" fmla="*/ 471 h 12144"/>
                    <a:gd name="connsiteX20" fmla="*/ 14575 w 15440"/>
                    <a:gd name="connsiteY20" fmla="*/ 1337 h 1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40" h="12144">
                      <a:moveTo>
                        <a:pt x="14575" y="1337"/>
                      </a:moveTo>
                      <a:lnTo>
                        <a:pt x="15440" y="2884"/>
                      </a:lnTo>
                      <a:lnTo>
                        <a:pt x="14674" y="3986"/>
                      </a:lnTo>
                      <a:lnTo>
                        <a:pt x="12671" y="5001"/>
                      </a:lnTo>
                      <a:lnTo>
                        <a:pt x="10594" y="7440"/>
                      </a:lnTo>
                      <a:lnTo>
                        <a:pt x="9098" y="11092"/>
                      </a:lnTo>
                      <a:lnTo>
                        <a:pt x="8184" y="12057"/>
                      </a:lnTo>
                      <a:lnTo>
                        <a:pt x="6020" y="12144"/>
                      </a:lnTo>
                      <a:lnTo>
                        <a:pt x="4104" y="11290"/>
                      </a:lnTo>
                      <a:lnTo>
                        <a:pt x="3573" y="9804"/>
                      </a:lnTo>
                      <a:lnTo>
                        <a:pt x="3795" y="8208"/>
                      </a:lnTo>
                      <a:lnTo>
                        <a:pt x="4450" y="7687"/>
                      </a:lnTo>
                      <a:lnTo>
                        <a:pt x="940" y="4098"/>
                      </a:lnTo>
                      <a:lnTo>
                        <a:pt x="0" y="2266"/>
                      </a:lnTo>
                      <a:lnTo>
                        <a:pt x="2423" y="1956"/>
                      </a:lnTo>
                      <a:lnTo>
                        <a:pt x="3461" y="2488"/>
                      </a:lnTo>
                      <a:lnTo>
                        <a:pt x="4562" y="1151"/>
                      </a:lnTo>
                      <a:lnTo>
                        <a:pt x="7096" y="272"/>
                      </a:lnTo>
                      <a:lnTo>
                        <a:pt x="10199" y="0"/>
                      </a:lnTo>
                      <a:lnTo>
                        <a:pt x="12918" y="471"/>
                      </a:lnTo>
                      <a:lnTo>
                        <a:pt x="14575" y="1337"/>
                      </a:lnTo>
                    </a:path>
                  </a:pathLst>
                </a:custGeom>
                <a:solidFill>
                  <a:srgbClr val="67000D"/>
                </a:solidFill>
                <a:ln w="12352" cap="flat">
                  <a:solidFill>
                    <a:srgbClr val="000000"/>
                  </a:solidFill>
                  <a:prstDash val="solid"/>
                  <a:round/>
                </a:ln>
              </p:spPr>
              <p:txBody>
                <a:bodyPr rtlCol="0" anchor="ctr"/>
                <a:lstStyle/>
                <a:p>
                  <a:endParaRPr lang="LID4096"/>
                </a:p>
              </p:txBody>
            </p:sp>
            <p:sp>
              <p:nvSpPr>
                <p:cNvPr id="136" name="Freeform: Shape 135">
                  <a:extLst>
                    <a:ext uri="{FF2B5EF4-FFF2-40B4-BE49-F238E27FC236}">
                      <a16:creationId xmlns:a16="http://schemas.microsoft.com/office/drawing/2014/main" id="{7F8EDF49-3B1D-AAD7-6820-953F23C88563}"/>
                    </a:ext>
                  </a:extLst>
                </p:cNvPr>
                <p:cNvSpPr/>
                <p:nvPr/>
              </p:nvSpPr>
              <p:spPr>
                <a:xfrm>
                  <a:off x="7464303" y="5354575"/>
                  <a:ext cx="19766" cy="14446"/>
                </a:xfrm>
                <a:custGeom>
                  <a:avLst/>
                  <a:gdLst>
                    <a:gd name="connsiteX0" fmla="*/ 15576 w 19766"/>
                    <a:gd name="connsiteY0" fmla="*/ 0 h 14446"/>
                    <a:gd name="connsiteX1" fmla="*/ 19334 w 19766"/>
                    <a:gd name="connsiteY1" fmla="*/ 2798 h 14446"/>
                    <a:gd name="connsiteX2" fmla="*/ 19767 w 19766"/>
                    <a:gd name="connsiteY2" fmla="*/ 3862 h 14446"/>
                    <a:gd name="connsiteX3" fmla="*/ 19099 w 19766"/>
                    <a:gd name="connsiteY3" fmla="*/ 5893 h 14446"/>
                    <a:gd name="connsiteX4" fmla="*/ 10285 w 19766"/>
                    <a:gd name="connsiteY4" fmla="*/ 9185 h 14446"/>
                    <a:gd name="connsiteX5" fmla="*/ 8307 w 19766"/>
                    <a:gd name="connsiteY5" fmla="*/ 10547 h 14446"/>
                    <a:gd name="connsiteX6" fmla="*/ 7726 w 19766"/>
                    <a:gd name="connsiteY6" fmla="*/ 13085 h 14446"/>
                    <a:gd name="connsiteX7" fmla="*/ 5946 w 19766"/>
                    <a:gd name="connsiteY7" fmla="*/ 14446 h 14446"/>
                    <a:gd name="connsiteX8" fmla="*/ 1953 w 19766"/>
                    <a:gd name="connsiteY8" fmla="*/ 12664 h 14446"/>
                    <a:gd name="connsiteX9" fmla="*/ 618 w 19766"/>
                    <a:gd name="connsiteY9" fmla="*/ 11216 h 14446"/>
                    <a:gd name="connsiteX10" fmla="*/ 0 w 19766"/>
                    <a:gd name="connsiteY10" fmla="*/ 6932 h 14446"/>
                    <a:gd name="connsiteX11" fmla="*/ 828 w 19766"/>
                    <a:gd name="connsiteY11" fmla="*/ 5831 h 14446"/>
                    <a:gd name="connsiteX12" fmla="*/ 1966 w 19766"/>
                    <a:gd name="connsiteY12" fmla="*/ 5422 h 14446"/>
                    <a:gd name="connsiteX13" fmla="*/ 2720 w 19766"/>
                    <a:gd name="connsiteY13" fmla="*/ 5992 h 14446"/>
                    <a:gd name="connsiteX14" fmla="*/ 4475 w 19766"/>
                    <a:gd name="connsiteY14" fmla="*/ 7329 h 14446"/>
                    <a:gd name="connsiteX15" fmla="*/ 5724 w 19766"/>
                    <a:gd name="connsiteY15" fmla="*/ 6487 h 14446"/>
                    <a:gd name="connsiteX16" fmla="*/ 7504 w 19766"/>
                    <a:gd name="connsiteY16" fmla="*/ 6994 h 14446"/>
                    <a:gd name="connsiteX17" fmla="*/ 8629 w 19766"/>
                    <a:gd name="connsiteY17" fmla="*/ 6301 h 14446"/>
                    <a:gd name="connsiteX18" fmla="*/ 9296 w 19766"/>
                    <a:gd name="connsiteY18" fmla="*/ 4271 h 14446"/>
                    <a:gd name="connsiteX19" fmla="*/ 10619 w 19766"/>
                    <a:gd name="connsiteY19" fmla="*/ 3429 h 14446"/>
                    <a:gd name="connsiteX20" fmla="*/ 12374 w 19766"/>
                    <a:gd name="connsiteY20" fmla="*/ 1139 h 14446"/>
                    <a:gd name="connsiteX21" fmla="*/ 13932 w 19766"/>
                    <a:gd name="connsiteY21" fmla="*/ 1362 h 14446"/>
                    <a:gd name="connsiteX22" fmla="*/ 15576 w 19766"/>
                    <a:gd name="connsiteY22" fmla="*/ 0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66" h="14446">
                      <a:moveTo>
                        <a:pt x="15576" y="0"/>
                      </a:moveTo>
                      <a:lnTo>
                        <a:pt x="19334" y="2798"/>
                      </a:lnTo>
                      <a:lnTo>
                        <a:pt x="19767" y="3862"/>
                      </a:lnTo>
                      <a:lnTo>
                        <a:pt x="19099" y="5893"/>
                      </a:lnTo>
                      <a:lnTo>
                        <a:pt x="10285" y="9185"/>
                      </a:lnTo>
                      <a:lnTo>
                        <a:pt x="8307" y="10547"/>
                      </a:lnTo>
                      <a:lnTo>
                        <a:pt x="7726" y="13085"/>
                      </a:lnTo>
                      <a:lnTo>
                        <a:pt x="5946" y="14446"/>
                      </a:lnTo>
                      <a:lnTo>
                        <a:pt x="1953" y="12664"/>
                      </a:lnTo>
                      <a:lnTo>
                        <a:pt x="618" y="11216"/>
                      </a:lnTo>
                      <a:lnTo>
                        <a:pt x="0" y="6932"/>
                      </a:lnTo>
                      <a:lnTo>
                        <a:pt x="828" y="5831"/>
                      </a:lnTo>
                      <a:lnTo>
                        <a:pt x="1966" y="5422"/>
                      </a:lnTo>
                      <a:lnTo>
                        <a:pt x="2720" y="5992"/>
                      </a:lnTo>
                      <a:lnTo>
                        <a:pt x="4475" y="7329"/>
                      </a:lnTo>
                      <a:lnTo>
                        <a:pt x="5724" y="6487"/>
                      </a:lnTo>
                      <a:lnTo>
                        <a:pt x="7504" y="6994"/>
                      </a:lnTo>
                      <a:lnTo>
                        <a:pt x="8629" y="6301"/>
                      </a:lnTo>
                      <a:lnTo>
                        <a:pt x="9296" y="4271"/>
                      </a:lnTo>
                      <a:lnTo>
                        <a:pt x="10619" y="3429"/>
                      </a:lnTo>
                      <a:lnTo>
                        <a:pt x="12374" y="1139"/>
                      </a:lnTo>
                      <a:lnTo>
                        <a:pt x="13932" y="1362"/>
                      </a:lnTo>
                      <a:lnTo>
                        <a:pt x="15576"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37" name="Freeform: Shape 136">
                  <a:extLst>
                    <a:ext uri="{FF2B5EF4-FFF2-40B4-BE49-F238E27FC236}">
                      <a16:creationId xmlns:a16="http://schemas.microsoft.com/office/drawing/2014/main" id="{6614E101-A311-A2B6-DA5C-836A27D3EB6E}"/>
                    </a:ext>
                  </a:extLst>
                </p:cNvPr>
                <p:cNvSpPr/>
                <p:nvPr/>
              </p:nvSpPr>
              <p:spPr>
                <a:xfrm>
                  <a:off x="7478890" y="5350131"/>
                  <a:ext cx="6267" cy="4976"/>
                </a:xfrm>
                <a:custGeom>
                  <a:avLst/>
                  <a:gdLst>
                    <a:gd name="connsiteX0" fmla="*/ 6268 w 6267"/>
                    <a:gd name="connsiteY0" fmla="*/ 4531 h 4976"/>
                    <a:gd name="connsiteX1" fmla="*/ 5946 w 6267"/>
                    <a:gd name="connsiteY1" fmla="*/ 4976 h 4976"/>
                    <a:gd name="connsiteX2" fmla="*/ 3956 w 6267"/>
                    <a:gd name="connsiteY2" fmla="*/ 4122 h 4976"/>
                    <a:gd name="connsiteX3" fmla="*/ 3004 w 6267"/>
                    <a:gd name="connsiteY3" fmla="*/ 2080 h 4976"/>
                    <a:gd name="connsiteX4" fmla="*/ 0 w 6267"/>
                    <a:gd name="connsiteY4" fmla="*/ 1337 h 4976"/>
                    <a:gd name="connsiteX5" fmla="*/ 37 w 6267"/>
                    <a:gd name="connsiteY5" fmla="*/ 322 h 4976"/>
                    <a:gd name="connsiteX6" fmla="*/ 1174 w 6267"/>
                    <a:gd name="connsiteY6" fmla="*/ 0 h 4976"/>
                    <a:gd name="connsiteX7" fmla="*/ 4351 w 6267"/>
                    <a:gd name="connsiteY7" fmla="*/ 1882 h 4976"/>
                    <a:gd name="connsiteX8" fmla="*/ 6268 w 6267"/>
                    <a:gd name="connsiteY8" fmla="*/ 4531 h 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7" h="4976">
                      <a:moveTo>
                        <a:pt x="6268" y="4531"/>
                      </a:moveTo>
                      <a:lnTo>
                        <a:pt x="5946" y="4976"/>
                      </a:lnTo>
                      <a:lnTo>
                        <a:pt x="3956" y="4122"/>
                      </a:lnTo>
                      <a:lnTo>
                        <a:pt x="3004" y="2080"/>
                      </a:lnTo>
                      <a:lnTo>
                        <a:pt x="0" y="1337"/>
                      </a:lnTo>
                      <a:lnTo>
                        <a:pt x="37" y="322"/>
                      </a:lnTo>
                      <a:lnTo>
                        <a:pt x="1174" y="0"/>
                      </a:lnTo>
                      <a:lnTo>
                        <a:pt x="4351" y="1882"/>
                      </a:lnTo>
                      <a:lnTo>
                        <a:pt x="6268" y="4531"/>
                      </a:lnTo>
                    </a:path>
                  </a:pathLst>
                </a:custGeom>
                <a:solidFill>
                  <a:srgbClr val="67000D"/>
                </a:solidFill>
                <a:ln w="12352" cap="flat">
                  <a:solidFill>
                    <a:srgbClr val="000000"/>
                  </a:solidFill>
                  <a:prstDash val="solid"/>
                  <a:round/>
                </a:ln>
              </p:spPr>
              <p:txBody>
                <a:bodyPr rtlCol="0" anchor="ctr"/>
                <a:lstStyle/>
                <a:p>
                  <a:endParaRPr lang="LID4096"/>
                </a:p>
              </p:txBody>
            </p:sp>
            <p:sp>
              <p:nvSpPr>
                <p:cNvPr id="138" name="Freeform: Shape 137">
                  <a:extLst>
                    <a:ext uri="{FF2B5EF4-FFF2-40B4-BE49-F238E27FC236}">
                      <a16:creationId xmlns:a16="http://schemas.microsoft.com/office/drawing/2014/main" id="{8CC62BB1-547A-5CB8-BBB6-9A647C14EB6B}"/>
                    </a:ext>
                  </a:extLst>
                </p:cNvPr>
                <p:cNvSpPr/>
                <p:nvPr/>
              </p:nvSpPr>
              <p:spPr>
                <a:xfrm>
                  <a:off x="7296760" y="5316027"/>
                  <a:ext cx="6700" cy="7031"/>
                </a:xfrm>
                <a:custGeom>
                  <a:avLst/>
                  <a:gdLst>
                    <a:gd name="connsiteX0" fmla="*/ 5810 w 6700"/>
                    <a:gd name="connsiteY0" fmla="*/ 6326 h 7031"/>
                    <a:gd name="connsiteX1" fmla="*/ 4685 w 6700"/>
                    <a:gd name="connsiteY1" fmla="*/ 7031 h 7031"/>
                    <a:gd name="connsiteX2" fmla="*/ 630 w 6700"/>
                    <a:gd name="connsiteY2" fmla="*/ 5769 h 7031"/>
                    <a:gd name="connsiteX3" fmla="*/ 0 w 6700"/>
                    <a:gd name="connsiteY3" fmla="*/ 5014 h 7031"/>
                    <a:gd name="connsiteX4" fmla="*/ 99 w 6700"/>
                    <a:gd name="connsiteY4" fmla="*/ 4221 h 7031"/>
                    <a:gd name="connsiteX5" fmla="*/ 1422 w 6700"/>
                    <a:gd name="connsiteY5" fmla="*/ 3293 h 7031"/>
                    <a:gd name="connsiteX6" fmla="*/ 1657 w 6700"/>
                    <a:gd name="connsiteY6" fmla="*/ 854 h 7031"/>
                    <a:gd name="connsiteX7" fmla="*/ 2979 w 6700"/>
                    <a:gd name="connsiteY7" fmla="*/ 0 h 7031"/>
                    <a:gd name="connsiteX8" fmla="*/ 4895 w 6700"/>
                    <a:gd name="connsiteY8" fmla="*/ 557 h 7031"/>
                    <a:gd name="connsiteX9" fmla="*/ 6305 w 6700"/>
                    <a:gd name="connsiteY9" fmla="*/ 1931 h 7031"/>
                    <a:gd name="connsiteX10" fmla="*/ 6700 w 6700"/>
                    <a:gd name="connsiteY10" fmla="*/ 3491 h 7031"/>
                    <a:gd name="connsiteX11" fmla="*/ 6502 w 6700"/>
                    <a:gd name="connsiteY11" fmla="*/ 5150 h 7031"/>
                    <a:gd name="connsiteX12" fmla="*/ 5810 w 6700"/>
                    <a:gd name="connsiteY12" fmla="*/ 6326 h 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0" h="7031">
                      <a:moveTo>
                        <a:pt x="5810" y="6326"/>
                      </a:moveTo>
                      <a:lnTo>
                        <a:pt x="4685" y="7031"/>
                      </a:lnTo>
                      <a:lnTo>
                        <a:pt x="630" y="5769"/>
                      </a:lnTo>
                      <a:lnTo>
                        <a:pt x="0" y="5014"/>
                      </a:lnTo>
                      <a:lnTo>
                        <a:pt x="99" y="4221"/>
                      </a:lnTo>
                      <a:lnTo>
                        <a:pt x="1422" y="3293"/>
                      </a:lnTo>
                      <a:lnTo>
                        <a:pt x="1657" y="854"/>
                      </a:lnTo>
                      <a:lnTo>
                        <a:pt x="2979" y="0"/>
                      </a:lnTo>
                      <a:lnTo>
                        <a:pt x="4895" y="557"/>
                      </a:lnTo>
                      <a:lnTo>
                        <a:pt x="6305" y="1931"/>
                      </a:lnTo>
                      <a:lnTo>
                        <a:pt x="6700" y="3491"/>
                      </a:lnTo>
                      <a:lnTo>
                        <a:pt x="6502" y="5150"/>
                      </a:lnTo>
                      <a:lnTo>
                        <a:pt x="5810" y="6326"/>
                      </a:lnTo>
                    </a:path>
                  </a:pathLst>
                </a:custGeom>
                <a:solidFill>
                  <a:srgbClr val="67000D"/>
                </a:solidFill>
                <a:ln w="12352" cap="flat">
                  <a:solidFill>
                    <a:srgbClr val="000000"/>
                  </a:solidFill>
                  <a:prstDash val="solid"/>
                  <a:round/>
                </a:ln>
              </p:spPr>
              <p:txBody>
                <a:bodyPr rtlCol="0" anchor="ctr"/>
                <a:lstStyle/>
                <a:p>
                  <a:endParaRPr lang="LID4096"/>
                </a:p>
              </p:txBody>
            </p:sp>
            <p:sp>
              <p:nvSpPr>
                <p:cNvPr id="139" name="Freeform: Shape 138">
                  <a:extLst>
                    <a:ext uri="{FF2B5EF4-FFF2-40B4-BE49-F238E27FC236}">
                      <a16:creationId xmlns:a16="http://schemas.microsoft.com/office/drawing/2014/main" id="{ACFDAEAB-31DB-2B1D-63C9-B62C883B1E77}"/>
                    </a:ext>
                  </a:extLst>
                </p:cNvPr>
                <p:cNvSpPr/>
                <p:nvPr/>
              </p:nvSpPr>
              <p:spPr>
                <a:xfrm>
                  <a:off x="7313103" y="4086538"/>
                  <a:ext cx="1323463" cy="1613783"/>
                </a:xfrm>
                <a:custGeom>
                  <a:avLst/>
                  <a:gdLst>
                    <a:gd name="connsiteX0" fmla="*/ 875390 w 1323463"/>
                    <a:gd name="connsiteY0" fmla="*/ 12404 h 1613783"/>
                    <a:gd name="connsiteX1" fmla="*/ 874080 w 1323463"/>
                    <a:gd name="connsiteY1" fmla="*/ 14025 h 1613783"/>
                    <a:gd name="connsiteX2" fmla="*/ 873857 w 1323463"/>
                    <a:gd name="connsiteY2" fmla="*/ 14768 h 1613783"/>
                    <a:gd name="connsiteX3" fmla="*/ 873857 w 1323463"/>
                    <a:gd name="connsiteY3" fmla="*/ 15288 h 1613783"/>
                    <a:gd name="connsiteX4" fmla="*/ 874191 w 1323463"/>
                    <a:gd name="connsiteY4" fmla="*/ 15598 h 1613783"/>
                    <a:gd name="connsiteX5" fmla="*/ 874426 w 1323463"/>
                    <a:gd name="connsiteY5" fmla="*/ 15734 h 1613783"/>
                    <a:gd name="connsiteX6" fmla="*/ 876305 w 1323463"/>
                    <a:gd name="connsiteY6" fmla="*/ 16637 h 1613783"/>
                    <a:gd name="connsiteX7" fmla="*/ 878258 w 1323463"/>
                    <a:gd name="connsiteY7" fmla="*/ 17318 h 1613783"/>
                    <a:gd name="connsiteX8" fmla="*/ 880421 w 1323463"/>
                    <a:gd name="connsiteY8" fmla="*/ 18135 h 1613783"/>
                    <a:gd name="connsiteX9" fmla="*/ 883957 w 1323463"/>
                    <a:gd name="connsiteY9" fmla="*/ 18977 h 1613783"/>
                    <a:gd name="connsiteX10" fmla="*/ 886343 w 1323463"/>
                    <a:gd name="connsiteY10" fmla="*/ 19435 h 1613783"/>
                    <a:gd name="connsiteX11" fmla="*/ 889236 w 1323463"/>
                    <a:gd name="connsiteY11" fmla="*/ 19670 h 1613783"/>
                    <a:gd name="connsiteX12" fmla="*/ 889940 w 1323463"/>
                    <a:gd name="connsiteY12" fmla="*/ 19646 h 1613783"/>
                    <a:gd name="connsiteX13" fmla="*/ 892561 w 1323463"/>
                    <a:gd name="connsiteY13" fmla="*/ 19547 h 1613783"/>
                    <a:gd name="connsiteX14" fmla="*/ 894601 w 1323463"/>
                    <a:gd name="connsiteY14" fmla="*/ 19064 h 1613783"/>
                    <a:gd name="connsiteX15" fmla="*/ 894724 w 1323463"/>
                    <a:gd name="connsiteY15" fmla="*/ 19039 h 1613783"/>
                    <a:gd name="connsiteX16" fmla="*/ 896529 w 1323463"/>
                    <a:gd name="connsiteY16" fmla="*/ 18829 h 1613783"/>
                    <a:gd name="connsiteX17" fmla="*/ 897901 w 1323463"/>
                    <a:gd name="connsiteY17" fmla="*/ 18890 h 1613783"/>
                    <a:gd name="connsiteX18" fmla="*/ 898198 w 1323463"/>
                    <a:gd name="connsiteY18" fmla="*/ 18915 h 1613783"/>
                    <a:gd name="connsiteX19" fmla="*/ 900423 w 1323463"/>
                    <a:gd name="connsiteY19" fmla="*/ 19460 h 1613783"/>
                    <a:gd name="connsiteX20" fmla="*/ 902154 w 1323463"/>
                    <a:gd name="connsiteY20" fmla="*/ 19992 h 1613783"/>
                    <a:gd name="connsiteX21" fmla="*/ 905405 w 1323463"/>
                    <a:gd name="connsiteY21" fmla="*/ 20462 h 1613783"/>
                    <a:gd name="connsiteX22" fmla="*/ 906765 w 1323463"/>
                    <a:gd name="connsiteY22" fmla="*/ 20834 h 1613783"/>
                    <a:gd name="connsiteX23" fmla="*/ 909732 w 1323463"/>
                    <a:gd name="connsiteY23" fmla="*/ 21750 h 1613783"/>
                    <a:gd name="connsiteX24" fmla="*/ 911166 w 1323463"/>
                    <a:gd name="connsiteY24" fmla="*/ 22419 h 1613783"/>
                    <a:gd name="connsiteX25" fmla="*/ 911537 w 1323463"/>
                    <a:gd name="connsiteY25" fmla="*/ 22629 h 1613783"/>
                    <a:gd name="connsiteX26" fmla="*/ 912377 w 1323463"/>
                    <a:gd name="connsiteY26" fmla="*/ 23570 h 1613783"/>
                    <a:gd name="connsiteX27" fmla="*/ 914454 w 1323463"/>
                    <a:gd name="connsiteY27" fmla="*/ 25649 h 1613783"/>
                    <a:gd name="connsiteX28" fmla="*/ 916370 w 1323463"/>
                    <a:gd name="connsiteY28" fmla="*/ 27432 h 1613783"/>
                    <a:gd name="connsiteX29" fmla="*/ 916716 w 1323463"/>
                    <a:gd name="connsiteY29" fmla="*/ 27729 h 1613783"/>
                    <a:gd name="connsiteX30" fmla="*/ 917223 w 1323463"/>
                    <a:gd name="connsiteY30" fmla="*/ 28175 h 1613783"/>
                    <a:gd name="connsiteX31" fmla="*/ 917248 w 1323463"/>
                    <a:gd name="connsiteY31" fmla="*/ 28521 h 1613783"/>
                    <a:gd name="connsiteX32" fmla="*/ 917372 w 1323463"/>
                    <a:gd name="connsiteY32" fmla="*/ 28806 h 1613783"/>
                    <a:gd name="connsiteX33" fmla="*/ 917582 w 1323463"/>
                    <a:gd name="connsiteY33" fmla="*/ 29066 h 1613783"/>
                    <a:gd name="connsiteX34" fmla="*/ 918064 w 1323463"/>
                    <a:gd name="connsiteY34" fmla="*/ 30093 h 1613783"/>
                    <a:gd name="connsiteX35" fmla="*/ 918892 w 1323463"/>
                    <a:gd name="connsiteY35" fmla="*/ 31331 h 1613783"/>
                    <a:gd name="connsiteX36" fmla="*/ 919547 w 1323463"/>
                    <a:gd name="connsiteY36" fmla="*/ 32309 h 1613783"/>
                    <a:gd name="connsiteX37" fmla="*/ 920079 w 1323463"/>
                    <a:gd name="connsiteY37" fmla="*/ 33869 h 1613783"/>
                    <a:gd name="connsiteX38" fmla="*/ 920326 w 1323463"/>
                    <a:gd name="connsiteY38" fmla="*/ 34438 h 1613783"/>
                    <a:gd name="connsiteX39" fmla="*/ 920610 w 1323463"/>
                    <a:gd name="connsiteY39" fmla="*/ 34513 h 1613783"/>
                    <a:gd name="connsiteX40" fmla="*/ 921068 w 1323463"/>
                    <a:gd name="connsiteY40" fmla="*/ 34500 h 1613783"/>
                    <a:gd name="connsiteX41" fmla="*/ 922119 w 1323463"/>
                    <a:gd name="connsiteY41" fmla="*/ 34649 h 1613783"/>
                    <a:gd name="connsiteX42" fmla="*/ 923021 w 1323463"/>
                    <a:gd name="connsiteY42" fmla="*/ 35008 h 1613783"/>
                    <a:gd name="connsiteX43" fmla="*/ 925691 w 1323463"/>
                    <a:gd name="connsiteY43" fmla="*/ 35627 h 1613783"/>
                    <a:gd name="connsiteX44" fmla="*/ 926915 w 1323463"/>
                    <a:gd name="connsiteY44" fmla="*/ 36036 h 1613783"/>
                    <a:gd name="connsiteX45" fmla="*/ 927138 w 1323463"/>
                    <a:gd name="connsiteY45" fmla="*/ 36036 h 1613783"/>
                    <a:gd name="connsiteX46" fmla="*/ 927756 w 1323463"/>
                    <a:gd name="connsiteY46" fmla="*/ 35788 h 1613783"/>
                    <a:gd name="connsiteX47" fmla="*/ 929425 w 1323463"/>
                    <a:gd name="connsiteY47" fmla="*/ 35899 h 1613783"/>
                    <a:gd name="connsiteX48" fmla="*/ 929919 w 1323463"/>
                    <a:gd name="connsiteY48" fmla="*/ 36097 h 1613783"/>
                    <a:gd name="connsiteX49" fmla="*/ 929647 w 1323463"/>
                    <a:gd name="connsiteY49" fmla="*/ 36877 h 1613783"/>
                    <a:gd name="connsiteX50" fmla="*/ 929078 w 1323463"/>
                    <a:gd name="connsiteY50" fmla="*/ 37509 h 1613783"/>
                    <a:gd name="connsiteX51" fmla="*/ 928732 w 1323463"/>
                    <a:gd name="connsiteY51" fmla="*/ 38016 h 1613783"/>
                    <a:gd name="connsiteX52" fmla="*/ 928621 w 1323463"/>
                    <a:gd name="connsiteY52" fmla="*/ 38524 h 1613783"/>
                    <a:gd name="connsiteX53" fmla="*/ 928633 w 1323463"/>
                    <a:gd name="connsiteY53" fmla="*/ 38858 h 1613783"/>
                    <a:gd name="connsiteX54" fmla="*/ 928732 w 1323463"/>
                    <a:gd name="connsiteY54" fmla="*/ 39303 h 1613783"/>
                    <a:gd name="connsiteX55" fmla="*/ 929017 w 1323463"/>
                    <a:gd name="connsiteY55" fmla="*/ 39923 h 1613783"/>
                    <a:gd name="connsiteX56" fmla="*/ 929202 w 1323463"/>
                    <a:gd name="connsiteY56" fmla="*/ 40207 h 1613783"/>
                    <a:gd name="connsiteX57" fmla="*/ 929375 w 1323463"/>
                    <a:gd name="connsiteY57" fmla="*/ 40232 h 1613783"/>
                    <a:gd name="connsiteX58" fmla="*/ 929610 w 1323463"/>
                    <a:gd name="connsiteY58" fmla="*/ 40145 h 1613783"/>
                    <a:gd name="connsiteX59" fmla="*/ 929684 w 1323463"/>
                    <a:gd name="connsiteY59" fmla="*/ 39180 h 1613783"/>
                    <a:gd name="connsiteX60" fmla="*/ 929746 w 1323463"/>
                    <a:gd name="connsiteY60" fmla="*/ 38920 h 1613783"/>
                    <a:gd name="connsiteX61" fmla="*/ 929882 w 1323463"/>
                    <a:gd name="connsiteY61" fmla="*/ 38846 h 1613783"/>
                    <a:gd name="connsiteX62" fmla="*/ 930228 w 1323463"/>
                    <a:gd name="connsiteY62" fmla="*/ 38870 h 1613783"/>
                    <a:gd name="connsiteX63" fmla="*/ 930414 w 1323463"/>
                    <a:gd name="connsiteY63" fmla="*/ 39068 h 1613783"/>
                    <a:gd name="connsiteX64" fmla="*/ 930550 w 1323463"/>
                    <a:gd name="connsiteY64" fmla="*/ 40578 h 1613783"/>
                    <a:gd name="connsiteX65" fmla="*/ 930661 w 1323463"/>
                    <a:gd name="connsiteY65" fmla="*/ 40975 h 1613783"/>
                    <a:gd name="connsiteX66" fmla="*/ 931328 w 1323463"/>
                    <a:gd name="connsiteY66" fmla="*/ 41643 h 1613783"/>
                    <a:gd name="connsiteX67" fmla="*/ 931983 w 1323463"/>
                    <a:gd name="connsiteY67" fmla="*/ 41990 h 1613783"/>
                    <a:gd name="connsiteX68" fmla="*/ 933158 w 1323463"/>
                    <a:gd name="connsiteY68" fmla="*/ 42250 h 1613783"/>
                    <a:gd name="connsiteX69" fmla="*/ 934431 w 1323463"/>
                    <a:gd name="connsiteY69" fmla="*/ 42027 h 1613783"/>
                    <a:gd name="connsiteX70" fmla="*/ 935123 w 1323463"/>
                    <a:gd name="connsiteY70" fmla="*/ 42114 h 1613783"/>
                    <a:gd name="connsiteX71" fmla="*/ 935433 w 1323463"/>
                    <a:gd name="connsiteY71" fmla="*/ 42262 h 1613783"/>
                    <a:gd name="connsiteX72" fmla="*/ 936063 w 1323463"/>
                    <a:gd name="connsiteY72" fmla="*/ 43116 h 1613783"/>
                    <a:gd name="connsiteX73" fmla="*/ 936323 w 1323463"/>
                    <a:gd name="connsiteY73" fmla="*/ 43587 h 1613783"/>
                    <a:gd name="connsiteX74" fmla="*/ 936483 w 1323463"/>
                    <a:gd name="connsiteY74" fmla="*/ 44453 h 1613783"/>
                    <a:gd name="connsiteX75" fmla="*/ 936483 w 1323463"/>
                    <a:gd name="connsiteY75" fmla="*/ 44862 h 1613783"/>
                    <a:gd name="connsiteX76" fmla="*/ 936261 w 1323463"/>
                    <a:gd name="connsiteY76" fmla="*/ 46236 h 1613783"/>
                    <a:gd name="connsiteX77" fmla="*/ 936236 w 1323463"/>
                    <a:gd name="connsiteY77" fmla="*/ 46694 h 1613783"/>
                    <a:gd name="connsiteX78" fmla="*/ 936347 w 1323463"/>
                    <a:gd name="connsiteY78" fmla="*/ 47251 h 1613783"/>
                    <a:gd name="connsiteX79" fmla="*/ 936520 w 1323463"/>
                    <a:gd name="connsiteY79" fmla="*/ 47808 h 1613783"/>
                    <a:gd name="connsiteX80" fmla="*/ 937423 w 1323463"/>
                    <a:gd name="connsiteY80" fmla="*/ 49021 h 1613783"/>
                    <a:gd name="connsiteX81" fmla="*/ 937719 w 1323463"/>
                    <a:gd name="connsiteY81" fmla="*/ 49937 h 1613783"/>
                    <a:gd name="connsiteX82" fmla="*/ 937744 w 1323463"/>
                    <a:gd name="connsiteY82" fmla="*/ 50655 h 1613783"/>
                    <a:gd name="connsiteX83" fmla="*/ 937460 w 1323463"/>
                    <a:gd name="connsiteY83" fmla="*/ 52339 h 1613783"/>
                    <a:gd name="connsiteX84" fmla="*/ 937126 w 1323463"/>
                    <a:gd name="connsiteY84" fmla="*/ 53168 h 1613783"/>
                    <a:gd name="connsiteX85" fmla="*/ 936669 w 1323463"/>
                    <a:gd name="connsiteY85" fmla="*/ 54059 h 1613783"/>
                    <a:gd name="connsiteX86" fmla="*/ 936409 w 1323463"/>
                    <a:gd name="connsiteY86" fmla="*/ 54542 h 1613783"/>
                    <a:gd name="connsiteX87" fmla="*/ 936038 w 1323463"/>
                    <a:gd name="connsiteY87" fmla="*/ 55099 h 1613783"/>
                    <a:gd name="connsiteX88" fmla="*/ 936038 w 1323463"/>
                    <a:gd name="connsiteY88" fmla="*/ 55322 h 1613783"/>
                    <a:gd name="connsiteX89" fmla="*/ 936298 w 1323463"/>
                    <a:gd name="connsiteY89" fmla="*/ 55768 h 1613783"/>
                    <a:gd name="connsiteX90" fmla="*/ 936805 w 1323463"/>
                    <a:gd name="connsiteY90" fmla="*/ 56189 h 1613783"/>
                    <a:gd name="connsiteX91" fmla="*/ 936916 w 1323463"/>
                    <a:gd name="connsiteY91" fmla="*/ 56387 h 1613783"/>
                    <a:gd name="connsiteX92" fmla="*/ 936211 w 1323463"/>
                    <a:gd name="connsiteY92" fmla="*/ 57563 h 1613783"/>
                    <a:gd name="connsiteX93" fmla="*/ 936014 w 1323463"/>
                    <a:gd name="connsiteY93" fmla="*/ 58107 h 1613783"/>
                    <a:gd name="connsiteX94" fmla="*/ 935358 w 1323463"/>
                    <a:gd name="connsiteY94" fmla="*/ 59135 h 1613783"/>
                    <a:gd name="connsiteX95" fmla="*/ 935272 w 1323463"/>
                    <a:gd name="connsiteY95" fmla="*/ 59543 h 1613783"/>
                    <a:gd name="connsiteX96" fmla="*/ 935371 w 1323463"/>
                    <a:gd name="connsiteY96" fmla="*/ 60249 h 1613783"/>
                    <a:gd name="connsiteX97" fmla="*/ 935383 w 1323463"/>
                    <a:gd name="connsiteY97" fmla="*/ 60595 h 1613783"/>
                    <a:gd name="connsiteX98" fmla="*/ 934889 w 1323463"/>
                    <a:gd name="connsiteY98" fmla="*/ 61177 h 1613783"/>
                    <a:gd name="connsiteX99" fmla="*/ 934703 w 1323463"/>
                    <a:gd name="connsiteY99" fmla="*/ 61524 h 1613783"/>
                    <a:gd name="connsiteX100" fmla="*/ 934617 w 1323463"/>
                    <a:gd name="connsiteY100" fmla="*/ 62663 h 1613783"/>
                    <a:gd name="connsiteX101" fmla="*/ 934901 w 1323463"/>
                    <a:gd name="connsiteY101" fmla="*/ 64284 h 1613783"/>
                    <a:gd name="connsiteX102" fmla="*/ 935136 w 1323463"/>
                    <a:gd name="connsiteY102" fmla="*/ 64903 h 1613783"/>
                    <a:gd name="connsiteX103" fmla="*/ 935222 w 1323463"/>
                    <a:gd name="connsiteY103" fmla="*/ 65102 h 1613783"/>
                    <a:gd name="connsiteX104" fmla="*/ 935618 w 1323463"/>
                    <a:gd name="connsiteY104" fmla="*/ 67911 h 1613783"/>
                    <a:gd name="connsiteX105" fmla="*/ 935902 w 1323463"/>
                    <a:gd name="connsiteY105" fmla="*/ 69100 h 1613783"/>
                    <a:gd name="connsiteX106" fmla="*/ 936001 w 1323463"/>
                    <a:gd name="connsiteY106" fmla="*/ 70251 h 1613783"/>
                    <a:gd name="connsiteX107" fmla="*/ 936137 w 1323463"/>
                    <a:gd name="connsiteY107" fmla="*/ 71006 h 1613783"/>
                    <a:gd name="connsiteX108" fmla="*/ 936186 w 1323463"/>
                    <a:gd name="connsiteY108" fmla="*/ 71365 h 1613783"/>
                    <a:gd name="connsiteX109" fmla="*/ 936409 w 1323463"/>
                    <a:gd name="connsiteY109" fmla="*/ 72058 h 1613783"/>
                    <a:gd name="connsiteX110" fmla="*/ 937015 w 1323463"/>
                    <a:gd name="connsiteY110" fmla="*/ 72987 h 1613783"/>
                    <a:gd name="connsiteX111" fmla="*/ 937559 w 1323463"/>
                    <a:gd name="connsiteY111" fmla="*/ 73457 h 1613783"/>
                    <a:gd name="connsiteX112" fmla="*/ 938202 w 1323463"/>
                    <a:gd name="connsiteY112" fmla="*/ 73804 h 1613783"/>
                    <a:gd name="connsiteX113" fmla="*/ 939289 w 1323463"/>
                    <a:gd name="connsiteY113" fmla="*/ 74126 h 1613783"/>
                    <a:gd name="connsiteX114" fmla="*/ 940303 w 1323463"/>
                    <a:gd name="connsiteY114" fmla="*/ 74274 h 1613783"/>
                    <a:gd name="connsiteX115" fmla="*/ 941107 w 1323463"/>
                    <a:gd name="connsiteY115" fmla="*/ 74212 h 1613783"/>
                    <a:gd name="connsiteX116" fmla="*/ 941774 w 1323463"/>
                    <a:gd name="connsiteY116" fmla="*/ 73977 h 1613783"/>
                    <a:gd name="connsiteX117" fmla="*/ 942071 w 1323463"/>
                    <a:gd name="connsiteY117" fmla="*/ 73977 h 1613783"/>
                    <a:gd name="connsiteX118" fmla="*/ 942367 w 1323463"/>
                    <a:gd name="connsiteY118" fmla="*/ 74051 h 1613783"/>
                    <a:gd name="connsiteX119" fmla="*/ 942467 w 1323463"/>
                    <a:gd name="connsiteY119" fmla="*/ 74262 h 1613783"/>
                    <a:gd name="connsiteX120" fmla="*/ 942380 w 1323463"/>
                    <a:gd name="connsiteY120" fmla="*/ 74745 h 1613783"/>
                    <a:gd name="connsiteX121" fmla="*/ 941848 w 1323463"/>
                    <a:gd name="connsiteY121" fmla="*/ 75599 h 1613783"/>
                    <a:gd name="connsiteX122" fmla="*/ 941168 w 1323463"/>
                    <a:gd name="connsiteY122" fmla="*/ 76577 h 1613783"/>
                    <a:gd name="connsiteX123" fmla="*/ 940909 w 1323463"/>
                    <a:gd name="connsiteY123" fmla="*/ 76998 h 1613783"/>
                    <a:gd name="connsiteX124" fmla="*/ 940822 w 1323463"/>
                    <a:gd name="connsiteY124" fmla="*/ 77270 h 1613783"/>
                    <a:gd name="connsiteX125" fmla="*/ 940884 w 1323463"/>
                    <a:gd name="connsiteY125" fmla="*/ 77518 h 1613783"/>
                    <a:gd name="connsiteX126" fmla="*/ 941873 w 1323463"/>
                    <a:gd name="connsiteY126" fmla="*/ 78458 h 1613783"/>
                    <a:gd name="connsiteX127" fmla="*/ 942293 w 1323463"/>
                    <a:gd name="connsiteY127" fmla="*/ 79102 h 1613783"/>
                    <a:gd name="connsiteX128" fmla="*/ 942405 w 1323463"/>
                    <a:gd name="connsiteY128" fmla="*/ 79449 h 1613783"/>
                    <a:gd name="connsiteX129" fmla="*/ 942355 w 1323463"/>
                    <a:gd name="connsiteY129" fmla="*/ 79709 h 1613783"/>
                    <a:gd name="connsiteX130" fmla="*/ 941379 w 1323463"/>
                    <a:gd name="connsiteY130" fmla="*/ 80835 h 1613783"/>
                    <a:gd name="connsiteX131" fmla="*/ 941193 w 1323463"/>
                    <a:gd name="connsiteY131" fmla="*/ 81541 h 1613783"/>
                    <a:gd name="connsiteX132" fmla="*/ 941280 w 1323463"/>
                    <a:gd name="connsiteY132" fmla="*/ 82036 h 1613783"/>
                    <a:gd name="connsiteX133" fmla="*/ 941218 w 1323463"/>
                    <a:gd name="connsiteY133" fmla="*/ 82395 h 1613783"/>
                    <a:gd name="connsiteX134" fmla="*/ 941032 w 1323463"/>
                    <a:gd name="connsiteY134" fmla="*/ 83125 h 1613783"/>
                    <a:gd name="connsiteX135" fmla="*/ 940971 w 1323463"/>
                    <a:gd name="connsiteY135" fmla="*/ 83757 h 1613783"/>
                    <a:gd name="connsiteX136" fmla="*/ 941131 w 1323463"/>
                    <a:gd name="connsiteY136" fmla="*/ 84276 h 1613783"/>
                    <a:gd name="connsiteX137" fmla="*/ 941292 w 1323463"/>
                    <a:gd name="connsiteY137" fmla="*/ 84982 h 1613783"/>
                    <a:gd name="connsiteX138" fmla="*/ 941440 w 1323463"/>
                    <a:gd name="connsiteY138" fmla="*/ 85316 h 1613783"/>
                    <a:gd name="connsiteX139" fmla="*/ 941910 w 1323463"/>
                    <a:gd name="connsiteY139" fmla="*/ 86146 h 1613783"/>
                    <a:gd name="connsiteX140" fmla="*/ 942293 w 1323463"/>
                    <a:gd name="connsiteY140" fmla="*/ 86851 h 1613783"/>
                    <a:gd name="connsiteX141" fmla="*/ 942751 w 1323463"/>
                    <a:gd name="connsiteY141" fmla="*/ 87371 h 1613783"/>
                    <a:gd name="connsiteX142" fmla="*/ 944049 w 1323463"/>
                    <a:gd name="connsiteY142" fmla="*/ 88498 h 1613783"/>
                    <a:gd name="connsiteX143" fmla="*/ 944185 w 1323463"/>
                    <a:gd name="connsiteY143" fmla="*/ 88869 h 1613783"/>
                    <a:gd name="connsiteX144" fmla="*/ 944160 w 1323463"/>
                    <a:gd name="connsiteY144" fmla="*/ 89575 h 1613783"/>
                    <a:gd name="connsiteX145" fmla="*/ 944234 w 1323463"/>
                    <a:gd name="connsiteY145" fmla="*/ 90280 h 1613783"/>
                    <a:gd name="connsiteX146" fmla="*/ 944519 w 1323463"/>
                    <a:gd name="connsiteY146" fmla="*/ 90689 h 1613783"/>
                    <a:gd name="connsiteX147" fmla="*/ 944519 w 1323463"/>
                    <a:gd name="connsiteY147" fmla="*/ 91271 h 1613783"/>
                    <a:gd name="connsiteX148" fmla="*/ 944729 w 1323463"/>
                    <a:gd name="connsiteY148" fmla="*/ 92682 h 1613783"/>
                    <a:gd name="connsiteX149" fmla="*/ 944939 w 1323463"/>
                    <a:gd name="connsiteY149" fmla="*/ 93264 h 1613783"/>
                    <a:gd name="connsiteX150" fmla="*/ 945198 w 1323463"/>
                    <a:gd name="connsiteY150" fmla="*/ 93598 h 1613783"/>
                    <a:gd name="connsiteX151" fmla="*/ 946867 w 1323463"/>
                    <a:gd name="connsiteY151" fmla="*/ 95529 h 1613783"/>
                    <a:gd name="connsiteX152" fmla="*/ 946880 w 1323463"/>
                    <a:gd name="connsiteY152" fmla="*/ 95740 h 1613783"/>
                    <a:gd name="connsiteX153" fmla="*/ 947078 w 1323463"/>
                    <a:gd name="connsiteY153" fmla="*/ 96656 h 1613783"/>
                    <a:gd name="connsiteX154" fmla="*/ 947968 w 1323463"/>
                    <a:gd name="connsiteY154" fmla="*/ 97745 h 1613783"/>
                    <a:gd name="connsiteX155" fmla="*/ 948425 w 1323463"/>
                    <a:gd name="connsiteY155" fmla="*/ 98587 h 1613783"/>
                    <a:gd name="connsiteX156" fmla="*/ 948660 w 1323463"/>
                    <a:gd name="connsiteY156" fmla="*/ 98896 h 1613783"/>
                    <a:gd name="connsiteX157" fmla="*/ 948487 w 1323463"/>
                    <a:gd name="connsiteY157" fmla="*/ 99701 h 1613783"/>
                    <a:gd name="connsiteX158" fmla="*/ 947461 w 1323463"/>
                    <a:gd name="connsiteY158" fmla="*/ 100902 h 1613783"/>
                    <a:gd name="connsiteX159" fmla="*/ 946422 w 1323463"/>
                    <a:gd name="connsiteY159" fmla="*/ 102623 h 1613783"/>
                    <a:gd name="connsiteX160" fmla="*/ 945656 w 1323463"/>
                    <a:gd name="connsiteY160" fmla="*/ 103452 h 1613783"/>
                    <a:gd name="connsiteX161" fmla="*/ 945483 w 1323463"/>
                    <a:gd name="connsiteY161" fmla="*/ 103984 h 1613783"/>
                    <a:gd name="connsiteX162" fmla="*/ 944135 w 1323463"/>
                    <a:gd name="connsiteY162" fmla="*/ 104764 h 1613783"/>
                    <a:gd name="connsiteX163" fmla="*/ 943060 w 1323463"/>
                    <a:gd name="connsiteY163" fmla="*/ 107153 h 1613783"/>
                    <a:gd name="connsiteX164" fmla="*/ 942751 w 1323463"/>
                    <a:gd name="connsiteY164" fmla="*/ 108292 h 1613783"/>
                    <a:gd name="connsiteX165" fmla="*/ 942726 w 1323463"/>
                    <a:gd name="connsiteY165" fmla="*/ 109035 h 1613783"/>
                    <a:gd name="connsiteX166" fmla="*/ 942738 w 1323463"/>
                    <a:gd name="connsiteY166" fmla="*/ 109332 h 1613783"/>
                    <a:gd name="connsiteX167" fmla="*/ 942899 w 1323463"/>
                    <a:gd name="connsiteY167" fmla="*/ 109443 h 1613783"/>
                    <a:gd name="connsiteX168" fmla="*/ 943023 w 1323463"/>
                    <a:gd name="connsiteY168" fmla="*/ 109480 h 1613783"/>
                    <a:gd name="connsiteX169" fmla="*/ 943196 w 1323463"/>
                    <a:gd name="connsiteY169" fmla="*/ 109394 h 1613783"/>
                    <a:gd name="connsiteX170" fmla="*/ 943826 w 1323463"/>
                    <a:gd name="connsiteY170" fmla="*/ 108180 h 1613783"/>
                    <a:gd name="connsiteX171" fmla="*/ 943937 w 1323463"/>
                    <a:gd name="connsiteY171" fmla="*/ 108106 h 1613783"/>
                    <a:gd name="connsiteX172" fmla="*/ 944444 w 1323463"/>
                    <a:gd name="connsiteY172" fmla="*/ 108156 h 1613783"/>
                    <a:gd name="connsiteX173" fmla="*/ 944580 w 1323463"/>
                    <a:gd name="connsiteY173" fmla="*/ 108255 h 1613783"/>
                    <a:gd name="connsiteX174" fmla="*/ 944234 w 1323463"/>
                    <a:gd name="connsiteY174" fmla="*/ 109728 h 1613783"/>
                    <a:gd name="connsiteX175" fmla="*/ 944308 w 1323463"/>
                    <a:gd name="connsiteY175" fmla="*/ 110322 h 1613783"/>
                    <a:gd name="connsiteX176" fmla="*/ 945198 w 1323463"/>
                    <a:gd name="connsiteY176" fmla="*/ 112290 h 1613783"/>
                    <a:gd name="connsiteX177" fmla="*/ 945458 w 1323463"/>
                    <a:gd name="connsiteY177" fmla="*/ 113107 h 1613783"/>
                    <a:gd name="connsiteX178" fmla="*/ 945705 w 1323463"/>
                    <a:gd name="connsiteY178" fmla="*/ 114160 h 1613783"/>
                    <a:gd name="connsiteX179" fmla="*/ 945718 w 1323463"/>
                    <a:gd name="connsiteY179" fmla="*/ 115200 h 1613783"/>
                    <a:gd name="connsiteX180" fmla="*/ 945359 w 1323463"/>
                    <a:gd name="connsiteY180" fmla="*/ 117205 h 1613783"/>
                    <a:gd name="connsiteX181" fmla="*/ 945124 w 1323463"/>
                    <a:gd name="connsiteY181" fmla="*/ 118529 h 1613783"/>
                    <a:gd name="connsiteX182" fmla="*/ 944815 w 1323463"/>
                    <a:gd name="connsiteY182" fmla="*/ 119941 h 1613783"/>
                    <a:gd name="connsiteX183" fmla="*/ 944815 w 1323463"/>
                    <a:gd name="connsiteY183" fmla="*/ 120436 h 1613783"/>
                    <a:gd name="connsiteX184" fmla="*/ 944951 w 1323463"/>
                    <a:gd name="connsiteY184" fmla="*/ 120807 h 1613783"/>
                    <a:gd name="connsiteX185" fmla="*/ 945643 w 1323463"/>
                    <a:gd name="connsiteY185" fmla="*/ 121377 h 1613783"/>
                    <a:gd name="connsiteX186" fmla="*/ 950885 w 1323463"/>
                    <a:gd name="connsiteY186" fmla="*/ 130661 h 1613783"/>
                    <a:gd name="connsiteX187" fmla="*/ 952146 w 1323463"/>
                    <a:gd name="connsiteY187" fmla="*/ 132431 h 1613783"/>
                    <a:gd name="connsiteX188" fmla="*/ 952813 w 1323463"/>
                    <a:gd name="connsiteY188" fmla="*/ 133582 h 1613783"/>
                    <a:gd name="connsiteX189" fmla="*/ 953271 w 1323463"/>
                    <a:gd name="connsiteY189" fmla="*/ 134275 h 1613783"/>
                    <a:gd name="connsiteX190" fmla="*/ 953790 w 1323463"/>
                    <a:gd name="connsiteY190" fmla="*/ 135538 h 1613783"/>
                    <a:gd name="connsiteX191" fmla="*/ 954309 w 1323463"/>
                    <a:gd name="connsiteY191" fmla="*/ 137680 h 1613783"/>
                    <a:gd name="connsiteX192" fmla="*/ 954915 w 1323463"/>
                    <a:gd name="connsiteY192" fmla="*/ 139029 h 1613783"/>
                    <a:gd name="connsiteX193" fmla="*/ 956324 w 1323463"/>
                    <a:gd name="connsiteY193" fmla="*/ 140589 h 1613783"/>
                    <a:gd name="connsiteX194" fmla="*/ 960626 w 1323463"/>
                    <a:gd name="connsiteY194" fmla="*/ 147360 h 1613783"/>
                    <a:gd name="connsiteX195" fmla="*/ 963284 w 1323463"/>
                    <a:gd name="connsiteY195" fmla="*/ 151124 h 1613783"/>
                    <a:gd name="connsiteX196" fmla="*/ 965213 w 1323463"/>
                    <a:gd name="connsiteY196" fmla="*/ 153859 h 1613783"/>
                    <a:gd name="connsiteX197" fmla="*/ 965954 w 1323463"/>
                    <a:gd name="connsiteY197" fmla="*/ 154912 h 1613783"/>
                    <a:gd name="connsiteX198" fmla="*/ 966362 w 1323463"/>
                    <a:gd name="connsiteY198" fmla="*/ 155530 h 1613783"/>
                    <a:gd name="connsiteX199" fmla="*/ 967920 w 1323463"/>
                    <a:gd name="connsiteY199" fmla="*/ 157833 h 1613783"/>
                    <a:gd name="connsiteX200" fmla="*/ 970207 w 1323463"/>
                    <a:gd name="connsiteY200" fmla="*/ 160334 h 1613783"/>
                    <a:gd name="connsiteX201" fmla="*/ 972679 w 1323463"/>
                    <a:gd name="connsiteY201" fmla="*/ 163032 h 1613783"/>
                    <a:gd name="connsiteX202" fmla="*/ 974595 w 1323463"/>
                    <a:gd name="connsiteY202" fmla="*/ 164926 h 1613783"/>
                    <a:gd name="connsiteX203" fmla="*/ 975213 w 1323463"/>
                    <a:gd name="connsiteY203" fmla="*/ 165644 h 1613783"/>
                    <a:gd name="connsiteX204" fmla="*/ 976672 w 1323463"/>
                    <a:gd name="connsiteY204" fmla="*/ 167699 h 1613783"/>
                    <a:gd name="connsiteX205" fmla="*/ 978489 w 1323463"/>
                    <a:gd name="connsiteY205" fmla="*/ 169927 h 1613783"/>
                    <a:gd name="connsiteX206" fmla="*/ 979800 w 1323463"/>
                    <a:gd name="connsiteY206" fmla="*/ 171475 h 1613783"/>
                    <a:gd name="connsiteX207" fmla="*/ 980059 w 1323463"/>
                    <a:gd name="connsiteY207" fmla="*/ 171772 h 1613783"/>
                    <a:gd name="connsiteX208" fmla="*/ 981271 w 1323463"/>
                    <a:gd name="connsiteY208" fmla="*/ 173195 h 1613783"/>
                    <a:gd name="connsiteX209" fmla="*/ 981951 w 1323463"/>
                    <a:gd name="connsiteY209" fmla="*/ 174322 h 1613783"/>
                    <a:gd name="connsiteX210" fmla="*/ 982581 w 1323463"/>
                    <a:gd name="connsiteY210" fmla="*/ 176526 h 1613783"/>
                    <a:gd name="connsiteX211" fmla="*/ 983063 w 1323463"/>
                    <a:gd name="connsiteY211" fmla="*/ 177937 h 1613783"/>
                    <a:gd name="connsiteX212" fmla="*/ 984225 w 1323463"/>
                    <a:gd name="connsiteY212" fmla="*/ 179447 h 1613783"/>
                    <a:gd name="connsiteX213" fmla="*/ 985214 w 1323463"/>
                    <a:gd name="connsiteY213" fmla="*/ 180846 h 1613783"/>
                    <a:gd name="connsiteX214" fmla="*/ 985474 w 1323463"/>
                    <a:gd name="connsiteY214" fmla="*/ 181229 h 1613783"/>
                    <a:gd name="connsiteX215" fmla="*/ 987167 w 1323463"/>
                    <a:gd name="connsiteY215" fmla="*/ 184077 h 1613783"/>
                    <a:gd name="connsiteX216" fmla="*/ 988305 w 1323463"/>
                    <a:gd name="connsiteY216" fmla="*/ 185661 h 1613783"/>
                    <a:gd name="connsiteX217" fmla="*/ 989084 w 1323463"/>
                    <a:gd name="connsiteY217" fmla="*/ 186342 h 1613783"/>
                    <a:gd name="connsiteX218" fmla="*/ 991024 w 1323463"/>
                    <a:gd name="connsiteY218" fmla="*/ 188063 h 1613783"/>
                    <a:gd name="connsiteX219" fmla="*/ 996513 w 1323463"/>
                    <a:gd name="connsiteY219" fmla="*/ 190019 h 1613783"/>
                    <a:gd name="connsiteX220" fmla="*/ 998503 w 1323463"/>
                    <a:gd name="connsiteY220" fmla="*/ 190576 h 1613783"/>
                    <a:gd name="connsiteX221" fmla="*/ 1001174 w 1323463"/>
                    <a:gd name="connsiteY221" fmla="*/ 191603 h 1613783"/>
                    <a:gd name="connsiteX222" fmla="*/ 1002793 w 1323463"/>
                    <a:gd name="connsiteY222" fmla="*/ 193212 h 1613783"/>
                    <a:gd name="connsiteX223" fmla="*/ 1003597 w 1323463"/>
                    <a:gd name="connsiteY223" fmla="*/ 194104 h 1613783"/>
                    <a:gd name="connsiteX224" fmla="*/ 1004932 w 1323463"/>
                    <a:gd name="connsiteY224" fmla="*/ 196419 h 1613783"/>
                    <a:gd name="connsiteX225" fmla="*/ 1010433 w 1323463"/>
                    <a:gd name="connsiteY225" fmla="*/ 201791 h 1613783"/>
                    <a:gd name="connsiteX226" fmla="*/ 1011236 w 1323463"/>
                    <a:gd name="connsiteY226" fmla="*/ 202509 h 1613783"/>
                    <a:gd name="connsiteX227" fmla="*/ 1013313 w 1323463"/>
                    <a:gd name="connsiteY227" fmla="*/ 202856 h 1613783"/>
                    <a:gd name="connsiteX228" fmla="*/ 1016206 w 1323463"/>
                    <a:gd name="connsiteY228" fmla="*/ 204378 h 1613783"/>
                    <a:gd name="connsiteX229" fmla="*/ 1017566 w 1323463"/>
                    <a:gd name="connsiteY229" fmla="*/ 204911 h 1613783"/>
                    <a:gd name="connsiteX230" fmla="*/ 1019593 w 1323463"/>
                    <a:gd name="connsiteY230" fmla="*/ 205406 h 1613783"/>
                    <a:gd name="connsiteX231" fmla="*/ 1021818 w 1323463"/>
                    <a:gd name="connsiteY231" fmla="*/ 206037 h 1613783"/>
                    <a:gd name="connsiteX232" fmla="*/ 1025848 w 1323463"/>
                    <a:gd name="connsiteY232" fmla="*/ 206990 h 1613783"/>
                    <a:gd name="connsiteX233" fmla="*/ 1027344 w 1323463"/>
                    <a:gd name="connsiteY233" fmla="*/ 207101 h 1613783"/>
                    <a:gd name="connsiteX234" fmla="*/ 1032585 w 1323463"/>
                    <a:gd name="connsiteY234" fmla="*/ 209676 h 1613783"/>
                    <a:gd name="connsiteX235" fmla="*/ 1044181 w 1323463"/>
                    <a:gd name="connsiteY235" fmla="*/ 216411 h 1613783"/>
                    <a:gd name="connsiteX236" fmla="*/ 1040596 w 1323463"/>
                    <a:gd name="connsiteY236" fmla="*/ 220100 h 1613783"/>
                    <a:gd name="connsiteX237" fmla="*/ 1037221 w 1323463"/>
                    <a:gd name="connsiteY237" fmla="*/ 223578 h 1613783"/>
                    <a:gd name="connsiteX238" fmla="*/ 1024365 w 1323463"/>
                    <a:gd name="connsiteY238" fmla="*/ 243967 h 1613783"/>
                    <a:gd name="connsiteX239" fmla="*/ 1022671 w 1323463"/>
                    <a:gd name="connsiteY239" fmla="*/ 246653 h 1613783"/>
                    <a:gd name="connsiteX240" fmla="*/ 1021596 w 1323463"/>
                    <a:gd name="connsiteY240" fmla="*/ 249624 h 1613783"/>
                    <a:gd name="connsiteX241" fmla="*/ 1015378 w 1323463"/>
                    <a:gd name="connsiteY241" fmla="*/ 266744 h 1613783"/>
                    <a:gd name="connsiteX242" fmla="*/ 1005995 w 1323463"/>
                    <a:gd name="connsiteY242" fmla="*/ 291836 h 1613783"/>
                    <a:gd name="connsiteX243" fmla="*/ 1003053 w 1323463"/>
                    <a:gd name="connsiteY243" fmla="*/ 300167 h 1613783"/>
                    <a:gd name="connsiteX244" fmla="*/ 998046 w 1323463"/>
                    <a:gd name="connsiteY244" fmla="*/ 314379 h 1613783"/>
                    <a:gd name="connsiteX245" fmla="*/ 995586 w 1323463"/>
                    <a:gd name="connsiteY245" fmla="*/ 319083 h 1613783"/>
                    <a:gd name="connsiteX246" fmla="*/ 991902 w 1323463"/>
                    <a:gd name="connsiteY246" fmla="*/ 321967 h 1613783"/>
                    <a:gd name="connsiteX247" fmla="*/ 990777 w 1323463"/>
                    <a:gd name="connsiteY247" fmla="*/ 322846 h 1613783"/>
                    <a:gd name="connsiteX248" fmla="*/ 976734 w 1323463"/>
                    <a:gd name="connsiteY248" fmla="*/ 333826 h 1613783"/>
                    <a:gd name="connsiteX249" fmla="*/ 971913 w 1323463"/>
                    <a:gd name="connsiteY249" fmla="*/ 337602 h 1613783"/>
                    <a:gd name="connsiteX250" fmla="*/ 968550 w 1323463"/>
                    <a:gd name="connsiteY250" fmla="*/ 343457 h 1613783"/>
                    <a:gd name="connsiteX251" fmla="*/ 967438 w 1323463"/>
                    <a:gd name="connsiteY251" fmla="*/ 345401 h 1613783"/>
                    <a:gd name="connsiteX252" fmla="*/ 963445 w 1323463"/>
                    <a:gd name="connsiteY252" fmla="*/ 352209 h 1613783"/>
                    <a:gd name="connsiteX253" fmla="*/ 956806 w 1323463"/>
                    <a:gd name="connsiteY253" fmla="*/ 361803 h 1613783"/>
                    <a:gd name="connsiteX254" fmla="*/ 949933 w 1323463"/>
                    <a:gd name="connsiteY254" fmla="*/ 371718 h 1613783"/>
                    <a:gd name="connsiteX255" fmla="*/ 946262 w 1323463"/>
                    <a:gd name="connsiteY255" fmla="*/ 374912 h 1613783"/>
                    <a:gd name="connsiteX256" fmla="*/ 946014 w 1323463"/>
                    <a:gd name="connsiteY256" fmla="*/ 375135 h 1613783"/>
                    <a:gd name="connsiteX257" fmla="*/ 941230 w 1323463"/>
                    <a:gd name="connsiteY257" fmla="*/ 379963 h 1613783"/>
                    <a:gd name="connsiteX258" fmla="*/ 935309 w 1323463"/>
                    <a:gd name="connsiteY258" fmla="*/ 386536 h 1613783"/>
                    <a:gd name="connsiteX259" fmla="*/ 932935 w 1323463"/>
                    <a:gd name="connsiteY259" fmla="*/ 388480 h 1613783"/>
                    <a:gd name="connsiteX260" fmla="*/ 929795 w 1323463"/>
                    <a:gd name="connsiteY260" fmla="*/ 391055 h 1613783"/>
                    <a:gd name="connsiteX261" fmla="*/ 922836 w 1323463"/>
                    <a:gd name="connsiteY261" fmla="*/ 397083 h 1613783"/>
                    <a:gd name="connsiteX262" fmla="*/ 909312 w 1323463"/>
                    <a:gd name="connsiteY262" fmla="*/ 408818 h 1613783"/>
                    <a:gd name="connsiteX263" fmla="*/ 901635 w 1323463"/>
                    <a:gd name="connsiteY263" fmla="*/ 414662 h 1613783"/>
                    <a:gd name="connsiteX264" fmla="*/ 897765 w 1323463"/>
                    <a:gd name="connsiteY264" fmla="*/ 418276 h 1613783"/>
                    <a:gd name="connsiteX265" fmla="*/ 891943 w 1323463"/>
                    <a:gd name="connsiteY265" fmla="*/ 423698 h 1613783"/>
                    <a:gd name="connsiteX266" fmla="*/ 873499 w 1323463"/>
                    <a:gd name="connsiteY266" fmla="*/ 443740 h 1613783"/>
                    <a:gd name="connsiteX267" fmla="*/ 872943 w 1323463"/>
                    <a:gd name="connsiteY267" fmla="*/ 444520 h 1613783"/>
                    <a:gd name="connsiteX268" fmla="*/ 872609 w 1323463"/>
                    <a:gd name="connsiteY268" fmla="*/ 445015 h 1613783"/>
                    <a:gd name="connsiteX269" fmla="*/ 868480 w 1323463"/>
                    <a:gd name="connsiteY269" fmla="*/ 448926 h 1613783"/>
                    <a:gd name="connsiteX270" fmla="*/ 865958 w 1323463"/>
                    <a:gd name="connsiteY270" fmla="*/ 453222 h 1613783"/>
                    <a:gd name="connsiteX271" fmla="*/ 862126 w 1323463"/>
                    <a:gd name="connsiteY271" fmla="*/ 462494 h 1613783"/>
                    <a:gd name="connsiteX272" fmla="*/ 862027 w 1323463"/>
                    <a:gd name="connsiteY272" fmla="*/ 462803 h 1613783"/>
                    <a:gd name="connsiteX273" fmla="*/ 861026 w 1323463"/>
                    <a:gd name="connsiteY273" fmla="*/ 465713 h 1613783"/>
                    <a:gd name="connsiteX274" fmla="*/ 859641 w 1323463"/>
                    <a:gd name="connsiteY274" fmla="*/ 469785 h 1613783"/>
                    <a:gd name="connsiteX275" fmla="*/ 857441 w 1323463"/>
                    <a:gd name="connsiteY275" fmla="*/ 475913 h 1613783"/>
                    <a:gd name="connsiteX276" fmla="*/ 854733 w 1323463"/>
                    <a:gd name="connsiteY276" fmla="*/ 483415 h 1613783"/>
                    <a:gd name="connsiteX277" fmla="*/ 854214 w 1323463"/>
                    <a:gd name="connsiteY277" fmla="*/ 485123 h 1613783"/>
                    <a:gd name="connsiteX278" fmla="*/ 853868 w 1323463"/>
                    <a:gd name="connsiteY278" fmla="*/ 486274 h 1613783"/>
                    <a:gd name="connsiteX279" fmla="*/ 853361 w 1323463"/>
                    <a:gd name="connsiteY279" fmla="*/ 487525 h 1613783"/>
                    <a:gd name="connsiteX280" fmla="*/ 846747 w 1323463"/>
                    <a:gd name="connsiteY280" fmla="*/ 504273 h 1613783"/>
                    <a:gd name="connsiteX281" fmla="*/ 846698 w 1323463"/>
                    <a:gd name="connsiteY281" fmla="*/ 504719 h 1613783"/>
                    <a:gd name="connsiteX282" fmla="*/ 846649 w 1323463"/>
                    <a:gd name="connsiteY282" fmla="*/ 505128 h 1613783"/>
                    <a:gd name="connsiteX283" fmla="*/ 843904 w 1323463"/>
                    <a:gd name="connsiteY283" fmla="*/ 529539 h 1613783"/>
                    <a:gd name="connsiteX284" fmla="*/ 843113 w 1323463"/>
                    <a:gd name="connsiteY284" fmla="*/ 544295 h 1613783"/>
                    <a:gd name="connsiteX285" fmla="*/ 841580 w 1323463"/>
                    <a:gd name="connsiteY285" fmla="*/ 553864 h 1613783"/>
                    <a:gd name="connsiteX286" fmla="*/ 839837 w 1323463"/>
                    <a:gd name="connsiteY286" fmla="*/ 563532 h 1613783"/>
                    <a:gd name="connsiteX287" fmla="*/ 838551 w 1323463"/>
                    <a:gd name="connsiteY287" fmla="*/ 570699 h 1613783"/>
                    <a:gd name="connsiteX288" fmla="*/ 838032 w 1323463"/>
                    <a:gd name="connsiteY288" fmla="*/ 576617 h 1613783"/>
                    <a:gd name="connsiteX289" fmla="*/ 838601 w 1323463"/>
                    <a:gd name="connsiteY289" fmla="*/ 578870 h 1613783"/>
                    <a:gd name="connsiteX290" fmla="*/ 839145 w 1323463"/>
                    <a:gd name="connsiteY290" fmla="*/ 580937 h 1613783"/>
                    <a:gd name="connsiteX291" fmla="*/ 842495 w 1323463"/>
                    <a:gd name="connsiteY291" fmla="*/ 589689 h 1613783"/>
                    <a:gd name="connsiteX292" fmla="*/ 845103 w 1323463"/>
                    <a:gd name="connsiteY292" fmla="*/ 596473 h 1613783"/>
                    <a:gd name="connsiteX293" fmla="*/ 847415 w 1323463"/>
                    <a:gd name="connsiteY293" fmla="*/ 599357 h 1613783"/>
                    <a:gd name="connsiteX294" fmla="*/ 848577 w 1323463"/>
                    <a:gd name="connsiteY294" fmla="*/ 600137 h 1613783"/>
                    <a:gd name="connsiteX295" fmla="*/ 849467 w 1323463"/>
                    <a:gd name="connsiteY295" fmla="*/ 600743 h 1613783"/>
                    <a:gd name="connsiteX296" fmla="*/ 855735 w 1323463"/>
                    <a:gd name="connsiteY296" fmla="*/ 603690 h 1613783"/>
                    <a:gd name="connsiteX297" fmla="*/ 857762 w 1323463"/>
                    <a:gd name="connsiteY297" fmla="*/ 604643 h 1613783"/>
                    <a:gd name="connsiteX298" fmla="*/ 858862 w 1323463"/>
                    <a:gd name="connsiteY298" fmla="*/ 605126 h 1613783"/>
                    <a:gd name="connsiteX299" fmla="*/ 864907 w 1323463"/>
                    <a:gd name="connsiteY299" fmla="*/ 607775 h 1613783"/>
                    <a:gd name="connsiteX300" fmla="*/ 866663 w 1323463"/>
                    <a:gd name="connsiteY300" fmla="*/ 609013 h 1613783"/>
                    <a:gd name="connsiteX301" fmla="*/ 869667 w 1323463"/>
                    <a:gd name="connsiteY301" fmla="*/ 610424 h 1613783"/>
                    <a:gd name="connsiteX302" fmla="*/ 870087 w 1323463"/>
                    <a:gd name="connsiteY302" fmla="*/ 610622 h 1613783"/>
                    <a:gd name="connsiteX303" fmla="*/ 872967 w 1323463"/>
                    <a:gd name="connsiteY303" fmla="*/ 611377 h 1613783"/>
                    <a:gd name="connsiteX304" fmla="*/ 874191 w 1323463"/>
                    <a:gd name="connsiteY304" fmla="*/ 612417 h 1613783"/>
                    <a:gd name="connsiteX305" fmla="*/ 874883 w 1323463"/>
                    <a:gd name="connsiteY305" fmla="*/ 612999 h 1613783"/>
                    <a:gd name="connsiteX306" fmla="*/ 895108 w 1323463"/>
                    <a:gd name="connsiteY306" fmla="*/ 622518 h 1613783"/>
                    <a:gd name="connsiteX307" fmla="*/ 896826 w 1323463"/>
                    <a:gd name="connsiteY307" fmla="*/ 623224 h 1613783"/>
                    <a:gd name="connsiteX308" fmla="*/ 898977 w 1323463"/>
                    <a:gd name="connsiteY308" fmla="*/ 624115 h 1613783"/>
                    <a:gd name="connsiteX309" fmla="*/ 901709 w 1323463"/>
                    <a:gd name="connsiteY309" fmla="*/ 625106 h 1613783"/>
                    <a:gd name="connsiteX310" fmla="*/ 908483 w 1323463"/>
                    <a:gd name="connsiteY310" fmla="*/ 628968 h 1613783"/>
                    <a:gd name="connsiteX311" fmla="*/ 914813 w 1323463"/>
                    <a:gd name="connsiteY311" fmla="*/ 634254 h 1613783"/>
                    <a:gd name="connsiteX312" fmla="*/ 923305 w 1323463"/>
                    <a:gd name="connsiteY312" fmla="*/ 642733 h 1613783"/>
                    <a:gd name="connsiteX313" fmla="*/ 923688 w 1323463"/>
                    <a:gd name="connsiteY313" fmla="*/ 643006 h 1613783"/>
                    <a:gd name="connsiteX314" fmla="*/ 930080 w 1323463"/>
                    <a:gd name="connsiteY314" fmla="*/ 647462 h 1613783"/>
                    <a:gd name="connsiteX315" fmla="*/ 936150 w 1323463"/>
                    <a:gd name="connsiteY315" fmla="*/ 650148 h 1613783"/>
                    <a:gd name="connsiteX316" fmla="*/ 940995 w 1323463"/>
                    <a:gd name="connsiteY316" fmla="*/ 651671 h 1613783"/>
                    <a:gd name="connsiteX317" fmla="*/ 948042 w 1323463"/>
                    <a:gd name="connsiteY317" fmla="*/ 653330 h 1613783"/>
                    <a:gd name="connsiteX318" fmla="*/ 953024 w 1323463"/>
                    <a:gd name="connsiteY318" fmla="*/ 653775 h 1613783"/>
                    <a:gd name="connsiteX319" fmla="*/ 955063 w 1323463"/>
                    <a:gd name="connsiteY319" fmla="*/ 653961 h 1613783"/>
                    <a:gd name="connsiteX320" fmla="*/ 964434 w 1323463"/>
                    <a:gd name="connsiteY320" fmla="*/ 653540 h 1613783"/>
                    <a:gd name="connsiteX321" fmla="*/ 966622 w 1323463"/>
                    <a:gd name="connsiteY321" fmla="*/ 653429 h 1613783"/>
                    <a:gd name="connsiteX322" fmla="*/ 970924 w 1323463"/>
                    <a:gd name="connsiteY322" fmla="*/ 652785 h 1613783"/>
                    <a:gd name="connsiteX323" fmla="*/ 977401 w 1323463"/>
                    <a:gd name="connsiteY323" fmla="*/ 651819 h 1613783"/>
                    <a:gd name="connsiteX324" fmla="*/ 989689 w 1323463"/>
                    <a:gd name="connsiteY324" fmla="*/ 649566 h 1613783"/>
                    <a:gd name="connsiteX325" fmla="*/ 990196 w 1323463"/>
                    <a:gd name="connsiteY325" fmla="*/ 649467 h 1613783"/>
                    <a:gd name="connsiteX326" fmla="*/ 990777 w 1323463"/>
                    <a:gd name="connsiteY326" fmla="*/ 649344 h 1613783"/>
                    <a:gd name="connsiteX327" fmla="*/ 993583 w 1323463"/>
                    <a:gd name="connsiteY327" fmla="*/ 648799 h 1613783"/>
                    <a:gd name="connsiteX328" fmla="*/ 998133 w 1323463"/>
                    <a:gd name="connsiteY328" fmla="*/ 647908 h 1613783"/>
                    <a:gd name="connsiteX329" fmla="*/ 1000271 w 1323463"/>
                    <a:gd name="connsiteY329" fmla="*/ 647772 h 1613783"/>
                    <a:gd name="connsiteX330" fmla="*/ 1002731 w 1323463"/>
                    <a:gd name="connsiteY330" fmla="*/ 647623 h 1613783"/>
                    <a:gd name="connsiteX331" fmla="*/ 1004932 w 1323463"/>
                    <a:gd name="connsiteY331" fmla="*/ 647759 h 1613783"/>
                    <a:gd name="connsiteX332" fmla="*/ 1010358 w 1323463"/>
                    <a:gd name="connsiteY332" fmla="*/ 647697 h 1613783"/>
                    <a:gd name="connsiteX333" fmla="*/ 1016948 w 1323463"/>
                    <a:gd name="connsiteY333" fmla="*/ 648985 h 1613783"/>
                    <a:gd name="connsiteX334" fmla="*/ 1022399 w 1323463"/>
                    <a:gd name="connsiteY334" fmla="*/ 651064 h 1613783"/>
                    <a:gd name="connsiteX335" fmla="*/ 1023252 w 1323463"/>
                    <a:gd name="connsiteY335" fmla="*/ 651522 h 1613783"/>
                    <a:gd name="connsiteX336" fmla="*/ 1031881 w 1323463"/>
                    <a:gd name="connsiteY336" fmla="*/ 656251 h 1613783"/>
                    <a:gd name="connsiteX337" fmla="*/ 1033191 w 1323463"/>
                    <a:gd name="connsiteY337" fmla="*/ 657080 h 1613783"/>
                    <a:gd name="connsiteX338" fmla="*/ 1035231 w 1323463"/>
                    <a:gd name="connsiteY338" fmla="*/ 658355 h 1613783"/>
                    <a:gd name="connsiteX339" fmla="*/ 1037592 w 1323463"/>
                    <a:gd name="connsiteY339" fmla="*/ 660844 h 1613783"/>
                    <a:gd name="connsiteX340" fmla="*/ 1038272 w 1323463"/>
                    <a:gd name="connsiteY340" fmla="*/ 661562 h 1613783"/>
                    <a:gd name="connsiteX341" fmla="*/ 1039076 w 1323463"/>
                    <a:gd name="connsiteY341" fmla="*/ 662626 h 1613783"/>
                    <a:gd name="connsiteX342" fmla="*/ 1040411 w 1323463"/>
                    <a:gd name="connsiteY342" fmla="*/ 664372 h 1613783"/>
                    <a:gd name="connsiteX343" fmla="*/ 1041882 w 1323463"/>
                    <a:gd name="connsiteY343" fmla="*/ 669806 h 1613783"/>
                    <a:gd name="connsiteX344" fmla="*/ 1042339 w 1323463"/>
                    <a:gd name="connsiteY344" fmla="*/ 671663 h 1613783"/>
                    <a:gd name="connsiteX345" fmla="*/ 1043600 w 1323463"/>
                    <a:gd name="connsiteY345" fmla="*/ 676961 h 1613783"/>
                    <a:gd name="connsiteX346" fmla="*/ 1044700 w 1323463"/>
                    <a:gd name="connsiteY346" fmla="*/ 682321 h 1613783"/>
                    <a:gd name="connsiteX347" fmla="*/ 1045195 w 1323463"/>
                    <a:gd name="connsiteY347" fmla="*/ 686332 h 1613783"/>
                    <a:gd name="connsiteX348" fmla="*/ 1044329 w 1323463"/>
                    <a:gd name="connsiteY348" fmla="*/ 692249 h 1613783"/>
                    <a:gd name="connsiteX349" fmla="*/ 1043044 w 1323463"/>
                    <a:gd name="connsiteY349" fmla="*/ 703094 h 1613783"/>
                    <a:gd name="connsiteX350" fmla="*/ 1042846 w 1323463"/>
                    <a:gd name="connsiteY350" fmla="*/ 704715 h 1613783"/>
                    <a:gd name="connsiteX351" fmla="*/ 1043464 w 1323463"/>
                    <a:gd name="connsiteY351" fmla="*/ 714730 h 1613783"/>
                    <a:gd name="connsiteX352" fmla="*/ 1043588 w 1323463"/>
                    <a:gd name="connsiteY352" fmla="*/ 721514 h 1613783"/>
                    <a:gd name="connsiteX353" fmla="*/ 1043835 w 1323463"/>
                    <a:gd name="connsiteY353" fmla="*/ 724658 h 1613783"/>
                    <a:gd name="connsiteX354" fmla="*/ 1043415 w 1323463"/>
                    <a:gd name="connsiteY354" fmla="*/ 727889 h 1613783"/>
                    <a:gd name="connsiteX355" fmla="*/ 1043526 w 1323463"/>
                    <a:gd name="connsiteY355" fmla="*/ 732989 h 1613783"/>
                    <a:gd name="connsiteX356" fmla="*/ 1043538 w 1323463"/>
                    <a:gd name="connsiteY356" fmla="*/ 733410 h 1613783"/>
                    <a:gd name="connsiteX357" fmla="*/ 1042809 w 1323463"/>
                    <a:gd name="connsiteY357" fmla="*/ 736517 h 1613783"/>
                    <a:gd name="connsiteX358" fmla="*/ 1040114 w 1323463"/>
                    <a:gd name="connsiteY358" fmla="*/ 748104 h 1613783"/>
                    <a:gd name="connsiteX359" fmla="*/ 1039545 w 1323463"/>
                    <a:gd name="connsiteY359" fmla="*/ 753105 h 1613783"/>
                    <a:gd name="connsiteX360" fmla="*/ 1039483 w 1323463"/>
                    <a:gd name="connsiteY360" fmla="*/ 753625 h 1613783"/>
                    <a:gd name="connsiteX361" fmla="*/ 1039533 w 1323463"/>
                    <a:gd name="connsiteY361" fmla="*/ 754788 h 1613783"/>
                    <a:gd name="connsiteX362" fmla="*/ 1039669 w 1323463"/>
                    <a:gd name="connsiteY362" fmla="*/ 758354 h 1613783"/>
                    <a:gd name="connsiteX363" fmla="*/ 1040139 w 1323463"/>
                    <a:gd name="connsiteY363" fmla="*/ 759926 h 1613783"/>
                    <a:gd name="connsiteX364" fmla="*/ 1041301 w 1323463"/>
                    <a:gd name="connsiteY364" fmla="*/ 764568 h 1613783"/>
                    <a:gd name="connsiteX365" fmla="*/ 1041832 w 1323463"/>
                    <a:gd name="connsiteY365" fmla="*/ 769099 h 1613783"/>
                    <a:gd name="connsiteX366" fmla="*/ 1041869 w 1323463"/>
                    <a:gd name="connsiteY366" fmla="*/ 769371 h 1613783"/>
                    <a:gd name="connsiteX367" fmla="*/ 1041214 w 1323463"/>
                    <a:gd name="connsiteY367" fmla="*/ 772342 h 1613783"/>
                    <a:gd name="connsiteX368" fmla="*/ 1040262 w 1323463"/>
                    <a:gd name="connsiteY368" fmla="*/ 776650 h 1613783"/>
                    <a:gd name="connsiteX369" fmla="*/ 1038606 w 1323463"/>
                    <a:gd name="connsiteY369" fmla="*/ 784214 h 1613783"/>
                    <a:gd name="connsiteX370" fmla="*/ 1037951 w 1323463"/>
                    <a:gd name="connsiteY370" fmla="*/ 786751 h 1613783"/>
                    <a:gd name="connsiteX371" fmla="*/ 1035021 w 1323463"/>
                    <a:gd name="connsiteY371" fmla="*/ 793498 h 1613783"/>
                    <a:gd name="connsiteX372" fmla="*/ 1033735 w 1323463"/>
                    <a:gd name="connsiteY372" fmla="*/ 796481 h 1613783"/>
                    <a:gd name="connsiteX373" fmla="*/ 1028951 w 1323463"/>
                    <a:gd name="connsiteY373" fmla="*/ 804391 h 1613783"/>
                    <a:gd name="connsiteX374" fmla="*/ 1028803 w 1323463"/>
                    <a:gd name="connsiteY374" fmla="*/ 804639 h 1613783"/>
                    <a:gd name="connsiteX375" fmla="*/ 1028395 w 1323463"/>
                    <a:gd name="connsiteY375" fmla="*/ 805307 h 1613783"/>
                    <a:gd name="connsiteX376" fmla="*/ 1028172 w 1323463"/>
                    <a:gd name="connsiteY376" fmla="*/ 805679 h 1613783"/>
                    <a:gd name="connsiteX377" fmla="*/ 1018678 w 1323463"/>
                    <a:gd name="connsiteY377" fmla="*/ 820113 h 1613783"/>
                    <a:gd name="connsiteX378" fmla="*/ 1016564 w 1323463"/>
                    <a:gd name="connsiteY378" fmla="*/ 824631 h 1613783"/>
                    <a:gd name="connsiteX379" fmla="*/ 1016231 w 1323463"/>
                    <a:gd name="connsiteY379" fmla="*/ 825337 h 1613783"/>
                    <a:gd name="connsiteX380" fmla="*/ 1015204 w 1323463"/>
                    <a:gd name="connsiteY380" fmla="*/ 828184 h 1613783"/>
                    <a:gd name="connsiteX381" fmla="*/ 1014586 w 1323463"/>
                    <a:gd name="connsiteY381" fmla="*/ 833544 h 1613783"/>
                    <a:gd name="connsiteX382" fmla="*/ 1015637 w 1323463"/>
                    <a:gd name="connsiteY382" fmla="*/ 838941 h 1613783"/>
                    <a:gd name="connsiteX383" fmla="*/ 1016391 w 1323463"/>
                    <a:gd name="connsiteY383" fmla="*/ 842828 h 1613783"/>
                    <a:gd name="connsiteX384" fmla="*/ 1017702 w 1323463"/>
                    <a:gd name="connsiteY384" fmla="*/ 854638 h 1613783"/>
                    <a:gd name="connsiteX385" fmla="*/ 1017788 w 1323463"/>
                    <a:gd name="connsiteY385" fmla="*/ 865519 h 1613783"/>
                    <a:gd name="connsiteX386" fmla="*/ 1018221 w 1323463"/>
                    <a:gd name="connsiteY386" fmla="*/ 867661 h 1613783"/>
                    <a:gd name="connsiteX387" fmla="*/ 1019210 w 1323463"/>
                    <a:gd name="connsiteY387" fmla="*/ 872674 h 1613783"/>
                    <a:gd name="connsiteX388" fmla="*/ 1022337 w 1323463"/>
                    <a:gd name="connsiteY388" fmla="*/ 879582 h 1613783"/>
                    <a:gd name="connsiteX389" fmla="*/ 1032697 w 1323463"/>
                    <a:gd name="connsiteY389" fmla="*/ 896355 h 1613783"/>
                    <a:gd name="connsiteX390" fmla="*/ 1032882 w 1323463"/>
                    <a:gd name="connsiteY390" fmla="*/ 896813 h 1613783"/>
                    <a:gd name="connsiteX391" fmla="*/ 1033686 w 1323463"/>
                    <a:gd name="connsiteY391" fmla="*/ 898707 h 1613783"/>
                    <a:gd name="connsiteX392" fmla="*/ 1041869 w 1323463"/>
                    <a:gd name="connsiteY392" fmla="*/ 907509 h 1613783"/>
                    <a:gd name="connsiteX393" fmla="*/ 1047457 w 1323463"/>
                    <a:gd name="connsiteY393" fmla="*/ 913513 h 1613783"/>
                    <a:gd name="connsiteX394" fmla="*/ 1052229 w 1323463"/>
                    <a:gd name="connsiteY394" fmla="*/ 918650 h 1613783"/>
                    <a:gd name="connsiteX395" fmla="*/ 1053292 w 1323463"/>
                    <a:gd name="connsiteY395" fmla="*/ 920371 h 1613783"/>
                    <a:gd name="connsiteX396" fmla="*/ 1055406 w 1323463"/>
                    <a:gd name="connsiteY396" fmla="*/ 922698 h 1613783"/>
                    <a:gd name="connsiteX397" fmla="*/ 1057371 w 1323463"/>
                    <a:gd name="connsiteY397" fmla="*/ 924827 h 1613783"/>
                    <a:gd name="connsiteX398" fmla="*/ 1059609 w 1323463"/>
                    <a:gd name="connsiteY398" fmla="*/ 928207 h 1613783"/>
                    <a:gd name="connsiteX399" fmla="*/ 1059609 w 1323463"/>
                    <a:gd name="connsiteY399" fmla="*/ 928207 h 1613783"/>
                    <a:gd name="connsiteX400" fmla="*/ 1060684 w 1323463"/>
                    <a:gd name="connsiteY400" fmla="*/ 929804 h 1613783"/>
                    <a:gd name="connsiteX401" fmla="*/ 1062526 w 1323463"/>
                    <a:gd name="connsiteY401" fmla="*/ 932589 h 1613783"/>
                    <a:gd name="connsiteX402" fmla="*/ 1066025 w 1323463"/>
                    <a:gd name="connsiteY402" fmla="*/ 939261 h 1613783"/>
                    <a:gd name="connsiteX403" fmla="*/ 1068200 w 1323463"/>
                    <a:gd name="connsiteY403" fmla="*/ 945401 h 1613783"/>
                    <a:gd name="connsiteX404" fmla="*/ 1069263 w 1323463"/>
                    <a:gd name="connsiteY404" fmla="*/ 948397 h 1613783"/>
                    <a:gd name="connsiteX405" fmla="*/ 1069906 w 1323463"/>
                    <a:gd name="connsiteY405" fmla="*/ 950241 h 1613783"/>
                    <a:gd name="connsiteX406" fmla="*/ 1072255 w 1323463"/>
                    <a:gd name="connsiteY406" fmla="*/ 952705 h 1613783"/>
                    <a:gd name="connsiteX407" fmla="*/ 1078337 w 1323463"/>
                    <a:gd name="connsiteY407" fmla="*/ 954549 h 1613783"/>
                    <a:gd name="connsiteX408" fmla="*/ 1082108 w 1323463"/>
                    <a:gd name="connsiteY408" fmla="*/ 955688 h 1613783"/>
                    <a:gd name="connsiteX409" fmla="*/ 1087893 w 1323463"/>
                    <a:gd name="connsiteY409" fmla="*/ 958164 h 1613783"/>
                    <a:gd name="connsiteX410" fmla="*/ 1090576 w 1323463"/>
                    <a:gd name="connsiteY410" fmla="*/ 959117 h 1613783"/>
                    <a:gd name="connsiteX411" fmla="*/ 1101627 w 1323463"/>
                    <a:gd name="connsiteY411" fmla="*/ 963029 h 1613783"/>
                    <a:gd name="connsiteX412" fmla="*/ 1106078 w 1323463"/>
                    <a:gd name="connsiteY412" fmla="*/ 963103 h 1613783"/>
                    <a:gd name="connsiteX413" fmla="*/ 1107994 w 1323463"/>
                    <a:gd name="connsiteY413" fmla="*/ 963140 h 1613783"/>
                    <a:gd name="connsiteX414" fmla="*/ 1108402 w 1323463"/>
                    <a:gd name="connsiteY414" fmla="*/ 963017 h 1613783"/>
                    <a:gd name="connsiteX415" fmla="*/ 1111060 w 1323463"/>
                    <a:gd name="connsiteY415" fmla="*/ 962175 h 1613783"/>
                    <a:gd name="connsiteX416" fmla="*/ 1112036 w 1323463"/>
                    <a:gd name="connsiteY416" fmla="*/ 963041 h 1613783"/>
                    <a:gd name="connsiteX417" fmla="*/ 1113532 w 1323463"/>
                    <a:gd name="connsiteY417" fmla="*/ 962794 h 1613783"/>
                    <a:gd name="connsiteX418" fmla="*/ 1118922 w 1323463"/>
                    <a:gd name="connsiteY418" fmla="*/ 962200 h 1613783"/>
                    <a:gd name="connsiteX419" fmla="*/ 1134040 w 1323463"/>
                    <a:gd name="connsiteY419" fmla="*/ 960219 h 1613783"/>
                    <a:gd name="connsiteX420" fmla="*/ 1135920 w 1323463"/>
                    <a:gd name="connsiteY420" fmla="*/ 960367 h 1613783"/>
                    <a:gd name="connsiteX421" fmla="*/ 1140085 w 1323463"/>
                    <a:gd name="connsiteY421" fmla="*/ 960429 h 1613783"/>
                    <a:gd name="connsiteX422" fmla="*/ 1146551 w 1323463"/>
                    <a:gd name="connsiteY422" fmla="*/ 960541 h 1613783"/>
                    <a:gd name="connsiteX423" fmla="*/ 1149579 w 1323463"/>
                    <a:gd name="connsiteY423" fmla="*/ 959390 h 1613783"/>
                    <a:gd name="connsiteX424" fmla="*/ 1151186 w 1323463"/>
                    <a:gd name="connsiteY424" fmla="*/ 958771 h 1613783"/>
                    <a:gd name="connsiteX425" fmla="*/ 1156490 w 1323463"/>
                    <a:gd name="connsiteY425" fmla="*/ 956307 h 1613783"/>
                    <a:gd name="connsiteX426" fmla="*/ 1157182 w 1323463"/>
                    <a:gd name="connsiteY426" fmla="*/ 956184 h 1613783"/>
                    <a:gd name="connsiteX427" fmla="*/ 1157392 w 1323463"/>
                    <a:gd name="connsiteY427" fmla="*/ 956146 h 1613783"/>
                    <a:gd name="connsiteX428" fmla="*/ 1157541 w 1323463"/>
                    <a:gd name="connsiteY428" fmla="*/ 955985 h 1613783"/>
                    <a:gd name="connsiteX429" fmla="*/ 1159036 w 1323463"/>
                    <a:gd name="connsiteY429" fmla="*/ 954401 h 1613783"/>
                    <a:gd name="connsiteX430" fmla="*/ 1166503 w 1323463"/>
                    <a:gd name="connsiteY430" fmla="*/ 951207 h 1613783"/>
                    <a:gd name="connsiteX431" fmla="*/ 1169334 w 1323463"/>
                    <a:gd name="connsiteY431" fmla="*/ 950365 h 1613783"/>
                    <a:gd name="connsiteX432" fmla="*/ 1169729 w 1323463"/>
                    <a:gd name="connsiteY432" fmla="*/ 950241 h 1613783"/>
                    <a:gd name="connsiteX433" fmla="*/ 1169940 w 1323463"/>
                    <a:gd name="connsiteY433" fmla="*/ 950291 h 1613783"/>
                    <a:gd name="connsiteX434" fmla="*/ 1172128 w 1323463"/>
                    <a:gd name="connsiteY434" fmla="*/ 950712 h 1613783"/>
                    <a:gd name="connsiteX435" fmla="*/ 1175725 w 1323463"/>
                    <a:gd name="connsiteY435" fmla="*/ 950687 h 1613783"/>
                    <a:gd name="connsiteX436" fmla="*/ 1180138 w 1323463"/>
                    <a:gd name="connsiteY436" fmla="*/ 951294 h 1613783"/>
                    <a:gd name="connsiteX437" fmla="*/ 1182920 w 1323463"/>
                    <a:gd name="connsiteY437" fmla="*/ 952779 h 1613783"/>
                    <a:gd name="connsiteX438" fmla="*/ 1184243 w 1323463"/>
                    <a:gd name="connsiteY438" fmla="*/ 954265 h 1613783"/>
                    <a:gd name="connsiteX439" fmla="*/ 1185862 w 1323463"/>
                    <a:gd name="connsiteY439" fmla="*/ 956072 h 1613783"/>
                    <a:gd name="connsiteX440" fmla="*/ 1187889 w 1323463"/>
                    <a:gd name="connsiteY440" fmla="*/ 959897 h 1613783"/>
                    <a:gd name="connsiteX441" fmla="*/ 1188656 w 1323463"/>
                    <a:gd name="connsiteY441" fmla="*/ 961346 h 1613783"/>
                    <a:gd name="connsiteX442" fmla="*/ 1189163 w 1323463"/>
                    <a:gd name="connsiteY442" fmla="*/ 963735 h 1613783"/>
                    <a:gd name="connsiteX443" fmla="*/ 1189719 w 1323463"/>
                    <a:gd name="connsiteY443" fmla="*/ 966384 h 1613783"/>
                    <a:gd name="connsiteX444" fmla="*/ 1189731 w 1323463"/>
                    <a:gd name="connsiteY444" fmla="*/ 969850 h 1613783"/>
                    <a:gd name="connsiteX445" fmla="*/ 1187642 w 1323463"/>
                    <a:gd name="connsiteY445" fmla="*/ 988778 h 1613783"/>
                    <a:gd name="connsiteX446" fmla="*/ 1187593 w 1323463"/>
                    <a:gd name="connsiteY446" fmla="*/ 991216 h 1613783"/>
                    <a:gd name="connsiteX447" fmla="*/ 1187457 w 1323463"/>
                    <a:gd name="connsiteY447" fmla="*/ 998384 h 1613783"/>
                    <a:gd name="connsiteX448" fmla="*/ 1187420 w 1323463"/>
                    <a:gd name="connsiteY448" fmla="*/ 1001590 h 1613783"/>
                    <a:gd name="connsiteX449" fmla="*/ 1187358 w 1323463"/>
                    <a:gd name="connsiteY449" fmla="*/ 1008002 h 1613783"/>
                    <a:gd name="connsiteX450" fmla="*/ 1189150 w 1323463"/>
                    <a:gd name="connsiteY450" fmla="*/ 1024937 h 1613783"/>
                    <a:gd name="connsiteX451" fmla="*/ 1188544 w 1323463"/>
                    <a:gd name="connsiteY451" fmla="*/ 1034493 h 1613783"/>
                    <a:gd name="connsiteX452" fmla="*/ 1187531 w 1323463"/>
                    <a:gd name="connsiteY452" fmla="*/ 1050549 h 1613783"/>
                    <a:gd name="connsiteX453" fmla="*/ 1187506 w 1323463"/>
                    <a:gd name="connsiteY453" fmla="*/ 1051168 h 1613783"/>
                    <a:gd name="connsiteX454" fmla="*/ 1187358 w 1323463"/>
                    <a:gd name="connsiteY454" fmla="*/ 1055426 h 1613783"/>
                    <a:gd name="connsiteX455" fmla="*/ 1187259 w 1323463"/>
                    <a:gd name="connsiteY455" fmla="*/ 1057803 h 1613783"/>
                    <a:gd name="connsiteX456" fmla="*/ 1187506 w 1323463"/>
                    <a:gd name="connsiteY456" fmla="*/ 1059239 h 1613783"/>
                    <a:gd name="connsiteX457" fmla="*/ 1187803 w 1323463"/>
                    <a:gd name="connsiteY457" fmla="*/ 1061034 h 1613783"/>
                    <a:gd name="connsiteX458" fmla="*/ 1190139 w 1323463"/>
                    <a:gd name="connsiteY458" fmla="*/ 1063473 h 1613783"/>
                    <a:gd name="connsiteX459" fmla="*/ 1199126 w 1323463"/>
                    <a:gd name="connsiteY459" fmla="*/ 1072881 h 1613783"/>
                    <a:gd name="connsiteX460" fmla="*/ 1204430 w 1323463"/>
                    <a:gd name="connsiteY460" fmla="*/ 1079541 h 1613783"/>
                    <a:gd name="connsiteX461" fmla="*/ 1208892 w 1323463"/>
                    <a:gd name="connsiteY461" fmla="*/ 1085149 h 1613783"/>
                    <a:gd name="connsiteX462" fmla="*/ 1209103 w 1323463"/>
                    <a:gd name="connsiteY462" fmla="*/ 1086015 h 1613783"/>
                    <a:gd name="connsiteX463" fmla="*/ 1211006 w 1323463"/>
                    <a:gd name="connsiteY463" fmla="*/ 1093863 h 1613783"/>
                    <a:gd name="connsiteX464" fmla="*/ 1211117 w 1323463"/>
                    <a:gd name="connsiteY464" fmla="*/ 1094940 h 1613783"/>
                    <a:gd name="connsiteX465" fmla="*/ 1211154 w 1323463"/>
                    <a:gd name="connsiteY465" fmla="*/ 1095287 h 1613783"/>
                    <a:gd name="connsiteX466" fmla="*/ 1213429 w 1323463"/>
                    <a:gd name="connsiteY466" fmla="*/ 1103705 h 1613783"/>
                    <a:gd name="connsiteX467" fmla="*/ 1219450 w 1323463"/>
                    <a:gd name="connsiteY467" fmla="*/ 1110476 h 1613783"/>
                    <a:gd name="connsiteX468" fmla="*/ 1222107 w 1323463"/>
                    <a:gd name="connsiteY468" fmla="*/ 1113459 h 1613783"/>
                    <a:gd name="connsiteX469" fmla="*/ 1224889 w 1323463"/>
                    <a:gd name="connsiteY469" fmla="*/ 1116579 h 1613783"/>
                    <a:gd name="connsiteX470" fmla="*/ 1242875 w 1323463"/>
                    <a:gd name="connsiteY470" fmla="*/ 1136249 h 1613783"/>
                    <a:gd name="connsiteX471" fmla="*/ 1246374 w 1323463"/>
                    <a:gd name="connsiteY471" fmla="*/ 1140310 h 1613783"/>
                    <a:gd name="connsiteX472" fmla="*/ 1250169 w 1323463"/>
                    <a:gd name="connsiteY472" fmla="*/ 1144716 h 1613783"/>
                    <a:gd name="connsiteX473" fmla="*/ 1251517 w 1323463"/>
                    <a:gd name="connsiteY473" fmla="*/ 1146908 h 1613783"/>
                    <a:gd name="connsiteX474" fmla="*/ 1252073 w 1323463"/>
                    <a:gd name="connsiteY474" fmla="*/ 1149272 h 1613783"/>
                    <a:gd name="connsiteX475" fmla="*/ 1253272 w 1323463"/>
                    <a:gd name="connsiteY475" fmla="*/ 1154471 h 1613783"/>
                    <a:gd name="connsiteX476" fmla="*/ 1253853 w 1323463"/>
                    <a:gd name="connsiteY476" fmla="*/ 1156984 h 1613783"/>
                    <a:gd name="connsiteX477" fmla="*/ 1253791 w 1323463"/>
                    <a:gd name="connsiteY477" fmla="*/ 1159510 h 1613783"/>
                    <a:gd name="connsiteX478" fmla="*/ 1255225 w 1323463"/>
                    <a:gd name="connsiteY478" fmla="*/ 1167618 h 1613783"/>
                    <a:gd name="connsiteX479" fmla="*/ 1256597 w 1323463"/>
                    <a:gd name="connsiteY479" fmla="*/ 1174971 h 1613783"/>
                    <a:gd name="connsiteX480" fmla="*/ 1256931 w 1323463"/>
                    <a:gd name="connsiteY480" fmla="*/ 1176692 h 1613783"/>
                    <a:gd name="connsiteX481" fmla="*/ 1257561 w 1323463"/>
                    <a:gd name="connsiteY481" fmla="*/ 1180059 h 1613783"/>
                    <a:gd name="connsiteX482" fmla="*/ 1257574 w 1323463"/>
                    <a:gd name="connsiteY482" fmla="*/ 1182819 h 1613783"/>
                    <a:gd name="connsiteX483" fmla="*/ 1259367 w 1323463"/>
                    <a:gd name="connsiteY483" fmla="*/ 1189875 h 1613783"/>
                    <a:gd name="connsiteX484" fmla="*/ 1261183 w 1323463"/>
                    <a:gd name="connsiteY484" fmla="*/ 1197043 h 1613783"/>
                    <a:gd name="connsiteX485" fmla="*/ 1261839 w 1323463"/>
                    <a:gd name="connsiteY485" fmla="*/ 1199618 h 1613783"/>
                    <a:gd name="connsiteX486" fmla="*/ 1262370 w 1323463"/>
                    <a:gd name="connsiteY486" fmla="*/ 1201710 h 1613783"/>
                    <a:gd name="connsiteX487" fmla="*/ 1273533 w 1323463"/>
                    <a:gd name="connsiteY487" fmla="*/ 1230813 h 1613783"/>
                    <a:gd name="connsiteX488" fmla="*/ 1275561 w 1323463"/>
                    <a:gd name="connsiteY488" fmla="*/ 1235740 h 1613783"/>
                    <a:gd name="connsiteX489" fmla="*/ 1282570 w 1323463"/>
                    <a:gd name="connsiteY489" fmla="*/ 1246175 h 1613783"/>
                    <a:gd name="connsiteX490" fmla="*/ 1285525 w 1323463"/>
                    <a:gd name="connsiteY490" fmla="*/ 1250582 h 1613783"/>
                    <a:gd name="connsiteX491" fmla="*/ 1286649 w 1323463"/>
                    <a:gd name="connsiteY491" fmla="*/ 1252575 h 1613783"/>
                    <a:gd name="connsiteX492" fmla="*/ 1292830 w 1323463"/>
                    <a:gd name="connsiteY492" fmla="*/ 1263642 h 1613783"/>
                    <a:gd name="connsiteX493" fmla="*/ 1296415 w 1323463"/>
                    <a:gd name="connsiteY493" fmla="*/ 1270414 h 1613783"/>
                    <a:gd name="connsiteX494" fmla="*/ 1296675 w 1323463"/>
                    <a:gd name="connsiteY494" fmla="*/ 1271639 h 1613783"/>
                    <a:gd name="connsiteX495" fmla="*/ 1297083 w 1323463"/>
                    <a:gd name="connsiteY495" fmla="*/ 1273558 h 1613783"/>
                    <a:gd name="connsiteX496" fmla="*/ 1299654 w 1323463"/>
                    <a:gd name="connsiteY496" fmla="*/ 1280787 h 1613783"/>
                    <a:gd name="connsiteX497" fmla="*/ 1299988 w 1323463"/>
                    <a:gd name="connsiteY497" fmla="*/ 1281740 h 1613783"/>
                    <a:gd name="connsiteX498" fmla="*/ 1300952 w 1323463"/>
                    <a:gd name="connsiteY498" fmla="*/ 1283845 h 1613783"/>
                    <a:gd name="connsiteX499" fmla="*/ 1303177 w 1323463"/>
                    <a:gd name="connsiteY499" fmla="*/ 1288685 h 1613783"/>
                    <a:gd name="connsiteX500" fmla="*/ 1303560 w 1323463"/>
                    <a:gd name="connsiteY500" fmla="*/ 1289539 h 1613783"/>
                    <a:gd name="connsiteX501" fmla="*/ 1306614 w 1323463"/>
                    <a:gd name="connsiteY501" fmla="*/ 1294020 h 1613783"/>
                    <a:gd name="connsiteX502" fmla="*/ 1308616 w 1323463"/>
                    <a:gd name="connsiteY502" fmla="*/ 1295518 h 1613783"/>
                    <a:gd name="connsiteX503" fmla="*/ 1310038 w 1323463"/>
                    <a:gd name="connsiteY503" fmla="*/ 1298823 h 1613783"/>
                    <a:gd name="connsiteX504" fmla="*/ 1311015 w 1323463"/>
                    <a:gd name="connsiteY504" fmla="*/ 1300482 h 1613783"/>
                    <a:gd name="connsiteX505" fmla="*/ 1312115 w 1323463"/>
                    <a:gd name="connsiteY505" fmla="*/ 1302364 h 1613783"/>
                    <a:gd name="connsiteX506" fmla="*/ 1312041 w 1323463"/>
                    <a:gd name="connsiteY506" fmla="*/ 1304332 h 1613783"/>
                    <a:gd name="connsiteX507" fmla="*/ 1311435 w 1323463"/>
                    <a:gd name="connsiteY507" fmla="*/ 1305781 h 1613783"/>
                    <a:gd name="connsiteX508" fmla="*/ 1310125 w 1323463"/>
                    <a:gd name="connsiteY508" fmla="*/ 1308900 h 1613783"/>
                    <a:gd name="connsiteX509" fmla="*/ 1305897 w 1323463"/>
                    <a:gd name="connsiteY509" fmla="*/ 1312923 h 1613783"/>
                    <a:gd name="connsiteX510" fmla="*/ 1303968 w 1323463"/>
                    <a:gd name="connsiteY510" fmla="*/ 1314186 h 1613783"/>
                    <a:gd name="connsiteX511" fmla="*/ 1299518 w 1323463"/>
                    <a:gd name="connsiteY511" fmla="*/ 1315845 h 1613783"/>
                    <a:gd name="connsiteX512" fmla="*/ 1292843 w 1323463"/>
                    <a:gd name="connsiteY512" fmla="*/ 1318927 h 1613783"/>
                    <a:gd name="connsiteX513" fmla="*/ 1289060 w 1323463"/>
                    <a:gd name="connsiteY513" fmla="*/ 1322158 h 1613783"/>
                    <a:gd name="connsiteX514" fmla="*/ 1287601 w 1323463"/>
                    <a:gd name="connsiteY514" fmla="*/ 1324411 h 1613783"/>
                    <a:gd name="connsiteX515" fmla="*/ 1286105 w 1323463"/>
                    <a:gd name="connsiteY515" fmla="*/ 1326726 h 1613783"/>
                    <a:gd name="connsiteX516" fmla="*/ 1283522 w 1323463"/>
                    <a:gd name="connsiteY516" fmla="*/ 1333349 h 1613783"/>
                    <a:gd name="connsiteX517" fmla="*/ 1283509 w 1323463"/>
                    <a:gd name="connsiteY517" fmla="*/ 1333497 h 1613783"/>
                    <a:gd name="connsiteX518" fmla="*/ 1283250 w 1323463"/>
                    <a:gd name="connsiteY518" fmla="*/ 1351546 h 1613783"/>
                    <a:gd name="connsiteX519" fmla="*/ 1285710 w 1323463"/>
                    <a:gd name="connsiteY519" fmla="*/ 1359493 h 1613783"/>
                    <a:gd name="connsiteX520" fmla="*/ 1286316 w 1323463"/>
                    <a:gd name="connsiteY520" fmla="*/ 1365150 h 1613783"/>
                    <a:gd name="connsiteX521" fmla="*/ 1284844 w 1323463"/>
                    <a:gd name="connsiteY521" fmla="*/ 1373185 h 1613783"/>
                    <a:gd name="connsiteX522" fmla="*/ 1285005 w 1323463"/>
                    <a:gd name="connsiteY522" fmla="*/ 1377913 h 1613783"/>
                    <a:gd name="connsiteX523" fmla="*/ 1286044 w 1323463"/>
                    <a:gd name="connsiteY523" fmla="*/ 1382630 h 1613783"/>
                    <a:gd name="connsiteX524" fmla="*/ 1286340 w 1323463"/>
                    <a:gd name="connsiteY524" fmla="*/ 1382630 h 1613783"/>
                    <a:gd name="connsiteX525" fmla="*/ 1286872 w 1323463"/>
                    <a:gd name="connsiteY525" fmla="*/ 1386331 h 1613783"/>
                    <a:gd name="connsiteX526" fmla="*/ 1287403 w 1323463"/>
                    <a:gd name="connsiteY526" fmla="*/ 1387433 h 1613783"/>
                    <a:gd name="connsiteX527" fmla="*/ 1287836 w 1323463"/>
                    <a:gd name="connsiteY527" fmla="*/ 1388299 h 1613783"/>
                    <a:gd name="connsiteX528" fmla="*/ 1288516 w 1323463"/>
                    <a:gd name="connsiteY528" fmla="*/ 1388547 h 1613783"/>
                    <a:gd name="connsiteX529" fmla="*/ 1289616 w 1323463"/>
                    <a:gd name="connsiteY529" fmla="*/ 1388931 h 1613783"/>
                    <a:gd name="connsiteX530" fmla="*/ 1292064 w 1323463"/>
                    <a:gd name="connsiteY530" fmla="*/ 1391159 h 1613783"/>
                    <a:gd name="connsiteX531" fmla="*/ 1292657 w 1323463"/>
                    <a:gd name="connsiteY531" fmla="*/ 1391679 h 1613783"/>
                    <a:gd name="connsiteX532" fmla="*/ 1301372 w 1323463"/>
                    <a:gd name="connsiteY532" fmla="*/ 1391629 h 1613783"/>
                    <a:gd name="connsiteX533" fmla="*/ 1309012 w 1323463"/>
                    <a:gd name="connsiteY533" fmla="*/ 1391580 h 1613783"/>
                    <a:gd name="connsiteX534" fmla="*/ 1310681 w 1323463"/>
                    <a:gd name="connsiteY534" fmla="*/ 1391332 h 1613783"/>
                    <a:gd name="connsiteX535" fmla="*/ 1314204 w 1323463"/>
                    <a:gd name="connsiteY535" fmla="*/ 1390788 h 1613783"/>
                    <a:gd name="connsiteX536" fmla="*/ 1316194 w 1323463"/>
                    <a:gd name="connsiteY536" fmla="*/ 1391233 h 1613783"/>
                    <a:gd name="connsiteX537" fmla="*/ 1318420 w 1323463"/>
                    <a:gd name="connsiteY537" fmla="*/ 1391728 h 1613783"/>
                    <a:gd name="connsiteX538" fmla="*/ 1320398 w 1323463"/>
                    <a:gd name="connsiteY538" fmla="*/ 1393028 h 1613783"/>
                    <a:gd name="connsiteX539" fmla="*/ 1321535 w 1323463"/>
                    <a:gd name="connsiteY539" fmla="*/ 1393771 h 1613783"/>
                    <a:gd name="connsiteX540" fmla="*/ 1323167 w 1323463"/>
                    <a:gd name="connsiteY540" fmla="*/ 1396061 h 1613783"/>
                    <a:gd name="connsiteX541" fmla="*/ 1323327 w 1323463"/>
                    <a:gd name="connsiteY541" fmla="*/ 1398128 h 1613783"/>
                    <a:gd name="connsiteX542" fmla="*/ 1323463 w 1323463"/>
                    <a:gd name="connsiteY542" fmla="*/ 1399911 h 1613783"/>
                    <a:gd name="connsiteX543" fmla="*/ 1319681 w 1323463"/>
                    <a:gd name="connsiteY543" fmla="*/ 1403575 h 1613783"/>
                    <a:gd name="connsiteX544" fmla="*/ 1310520 w 1323463"/>
                    <a:gd name="connsiteY544" fmla="*/ 1406088 h 1613783"/>
                    <a:gd name="connsiteX545" fmla="*/ 1306700 w 1323463"/>
                    <a:gd name="connsiteY545" fmla="*/ 1410359 h 1613783"/>
                    <a:gd name="connsiteX546" fmla="*/ 1301496 w 1323463"/>
                    <a:gd name="connsiteY546" fmla="*/ 1416152 h 1613783"/>
                    <a:gd name="connsiteX547" fmla="*/ 1297948 w 1323463"/>
                    <a:gd name="connsiteY547" fmla="*/ 1418207 h 1613783"/>
                    <a:gd name="connsiteX548" fmla="*/ 1294759 w 1323463"/>
                    <a:gd name="connsiteY548" fmla="*/ 1419074 h 1613783"/>
                    <a:gd name="connsiteX549" fmla="*/ 1291297 w 1323463"/>
                    <a:gd name="connsiteY549" fmla="*/ 1419420 h 1613783"/>
                    <a:gd name="connsiteX550" fmla="*/ 1290766 w 1323463"/>
                    <a:gd name="connsiteY550" fmla="*/ 1419470 h 1613783"/>
                    <a:gd name="connsiteX551" fmla="*/ 1288442 w 1323463"/>
                    <a:gd name="connsiteY551" fmla="*/ 1418455 h 1613783"/>
                    <a:gd name="connsiteX552" fmla="*/ 1287329 w 1323463"/>
                    <a:gd name="connsiteY552" fmla="*/ 1417959 h 1613783"/>
                    <a:gd name="connsiteX553" fmla="*/ 1284103 w 1323463"/>
                    <a:gd name="connsiteY553" fmla="*/ 1415942 h 1613783"/>
                    <a:gd name="connsiteX554" fmla="*/ 1280988 w 1323463"/>
                    <a:gd name="connsiteY554" fmla="*/ 1415707 h 1613783"/>
                    <a:gd name="connsiteX555" fmla="*/ 1277057 w 1323463"/>
                    <a:gd name="connsiteY555" fmla="*/ 1419135 h 1613783"/>
                    <a:gd name="connsiteX556" fmla="*/ 1273607 w 1323463"/>
                    <a:gd name="connsiteY556" fmla="*/ 1422144 h 1613783"/>
                    <a:gd name="connsiteX557" fmla="*/ 1266351 w 1323463"/>
                    <a:gd name="connsiteY557" fmla="*/ 1424397 h 1613783"/>
                    <a:gd name="connsiteX558" fmla="*/ 1263619 w 1323463"/>
                    <a:gd name="connsiteY558" fmla="*/ 1427244 h 1613783"/>
                    <a:gd name="connsiteX559" fmla="*/ 1261406 w 1323463"/>
                    <a:gd name="connsiteY559" fmla="*/ 1429534 h 1613783"/>
                    <a:gd name="connsiteX560" fmla="*/ 1260380 w 1323463"/>
                    <a:gd name="connsiteY560" fmla="*/ 1430128 h 1613783"/>
                    <a:gd name="connsiteX561" fmla="*/ 1258823 w 1323463"/>
                    <a:gd name="connsiteY561" fmla="*/ 1431032 h 1613783"/>
                    <a:gd name="connsiteX562" fmla="*/ 1256239 w 1323463"/>
                    <a:gd name="connsiteY562" fmla="*/ 1432493 h 1613783"/>
                    <a:gd name="connsiteX563" fmla="*/ 1256016 w 1323463"/>
                    <a:gd name="connsiteY563" fmla="*/ 1432617 h 1613783"/>
                    <a:gd name="connsiteX564" fmla="*/ 1255744 w 1323463"/>
                    <a:gd name="connsiteY564" fmla="*/ 1432740 h 1613783"/>
                    <a:gd name="connsiteX565" fmla="*/ 1248995 w 1323463"/>
                    <a:gd name="connsiteY565" fmla="*/ 1435785 h 1613783"/>
                    <a:gd name="connsiteX566" fmla="*/ 1247153 w 1323463"/>
                    <a:gd name="connsiteY566" fmla="*/ 1437914 h 1613783"/>
                    <a:gd name="connsiteX567" fmla="*/ 1246572 w 1323463"/>
                    <a:gd name="connsiteY567" fmla="*/ 1440341 h 1613783"/>
                    <a:gd name="connsiteX568" fmla="*/ 1246943 w 1323463"/>
                    <a:gd name="connsiteY568" fmla="*/ 1442866 h 1613783"/>
                    <a:gd name="connsiteX569" fmla="*/ 1248945 w 1323463"/>
                    <a:gd name="connsiteY569" fmla="*/ 1444996 h 1613783"/>
                    <a:gd name="connsiteX570" fmla="*/ 1254941 w 1323463"/>
                    <a:gd name="connsiteY570" fmla="*/ 1446555 h 1613783"/>
                    <a:gd name="connsiteX571" fmla="*/ 1258279 w 1323463"/>
                    <a:gd name="connsiteY571" fmla="*/ 1449452 h 1613783"/>
                    <a:gd name="connsiteX572" fmla="*/ 1255324 w 1323463"/>
                    <a:gd name="connsiteY572" fmla="*/ 1452212 h 1613783"/>
                    <a:gd name="connsiteX573" fmla="*/ 1251999 w 1323463"/>
                    <a:gd name="connsiteY573" fmla="*/ 1453401 h 1613783"/>
                    <a:gd name="connsiteX574" fmla="*/ 1246905 w 1323463"/>
                    <a:gd name="connsiteY574" fmla="*/ 1454366 h 1613783"/>
                    <a:gd name="connsiteX575" fmla="*/ 1244903 w 1323463"/>
                    <a:gd name="connsiteY575" fmla="*/ 1455035 h 1613783"/>
                    <a:gd name="connsiteX576" fmla="*/ 1243358 w 1323463"/>
                    <a:gd name="connsiteY576" fmla="*/ 1455555 h 1613783"/>
                    <a:gd name="connsiteX577" fmla="*/ 1241491 w 1323463"/>
                    <a:gd name="connsiteY577" fmla="*/ 1456817 h 1613783"/>
                    <a:gd name="connsiteX578" fmla="*/ 1241145 w 1323463"/>
                    <a:gd name="connsiteY578" fmla="*/ 1457053 h 1613783"/>
                    <a:gd name="connsiteX579" fmla="*/ 1239822 w 1323463"/>
                    <a:gd name="connsiteY579" fmla="*/ 1458786 h 1613783"/>
                    <a:gd name="connsiteX580" fmla="*/ 1239476 w 1323463"/>
                    <a:gd name="connsiteY580" fmla="*/ 1459095 h 1613783"/>
                    <a:gd name="connsiteX581" fmla="*/ 1238487 w 1323463"/>
                    <a:gd name="connsiteY581" fmla="*/ 1459974 h 1613783"/>
                    <a:gd name="connsiteX582" fmla="*/ 1237449 w 1323463"/>
                    <a:gd name="connsiteY582" fmla="*/ 1460531 h 1613783"/>
                    <a:gd name="connsiteX583" fmla="*/ 1232442 w 1323463"/>
                    <a:gd name="connsiteY583" fmla="*/ 1463143 h 1613783"/>
                    <a:gd name="connsiteX584" fmla="*/ 1232281 w 1323463"/>
                    <a:gd name="connsiteY584" fmla="*/ 1463230 h 1613783"/>
                    <a:gd name="connsiteX585" fmla="*/ 1229191 w 1323463"/>
                    <a:gd name="connsiteY585" fmla="*/ 1464022 h 1613783"/>
                    <a:gd name="connsiteX586" fmla="*/ 1227658 w 1323463"/>
                    <a:gd name="connsiteY586" fmla="*/ 1464109 h 1613783"/>
                    <a:gd name="connsiteX587" fmla="*/ 1224827 w 1323463"/>
                    <a:gd name="connsiteY587" fmla="*/ 1464270 h 1613783"/>
                    <a:gd name="connsiteX588" fmla="*/ 1216767 w 1323463"/>
                    <a:gd name="connsiteY588" fmla="*/ 1464703 h 1613783"/>
                    <a:gd name="connsiteX589" fmla="*/ 1211822 w 1323463"/>
                    <a:gd name="connsiteY589" fmla="*/ 1464678 h 1613783"/>
                    <a:gd name="connsiteX590" fmla="*/ 1205530 w 1323463"/>
                    <a:gd name="connsiteY590" fmla="*/ 1464666 h 1613783"/>
                    <a:gd name="connsiteX591" fmla="*/ 1194886 w 1323463"/>
                    <a:gd name="connsiteY591" fmla="*/ 1463837 h 1613783"/>
                    <a:gd name="connsiteX592" fmla="*/ 1185701 w 1323463"/>
                    <a:gd name="connsiteY592" fmla="*/ 1463279 h 1613783"/>
                    <a:gd name="connsiteX593" fmla="*/ 1184663 w 1323463"/>
                    <a:gd name="connsiteY593" fmla="*/ 1463217 h 1613783"/>
                    <a:gd name="connsiteX594" fmla="*/ 1178235 w 1323463"/>
                    <a:gd name="connsiteY594" fmla="*/ 1460605 h 1613783"/>
                    <a:gd name="connsiteX595" fmla="*/ 1175725 w 1323463"/>
                    <a:gd name="connsiteY595" fmla="*/ 1459615 h 1613783"/>
                    <a:gd name="connsiteX596" fmla="*/ 1172387 w 1323463"/>
                    <a:gd name="connsiteY596" fmla="*/ 1458278 h 1613783"/>
                    <a:gd name="connsiteX597" fmla="*/ 1166392 w 1323463"/>
                    <a:gd name="connsiteY597" fmla="*/ 1457993 h 1613783"/>
                    <a:gd name="connsiteX598" fmla="*/ 1165193 w 1323463"/>
                    <a:gd name="connsiteY598" fmla="*/ 1457412 h 1613783"/>
                    <a:gd name="connsiteX599" fmla="*/ 1163660 w 1323463"/>
                    <a:gd name="connsiteY599" fmla="*/ 1456669 h 1613783"/>
                    <a:gd name="connsiteX600" fmla="*/ 1160680 w 1323463"/>
                    <a:gd name="connsiteY600" fmla="*/ 1453859 h 1613783"/>
                    <a:gd name="connsiteX601" fmla="*/ 1160508 w 1323463"/>
                    <a:gd name="connsiteY601" fmla="*/ 1453141 h 1613783"/>
                    <a:gd name="connsiteX602" fmla="*/ 1160075 w 1323463"/>
                    <a:gd name="connsiteY602" fmla="*/ 1451494 h 1613783"/>
                    <a:gd name="connsiteX603" fmla="*/ 1160137 w 1323463"/>
                    <a:gd name="connsiteY603" fmla="*/ 1449972 h 1613783"/>
                    <a:gd name="connsiteX604" fmla="*/ 1160149 w 1323463"/>
                    <a:gd name="connsiteY604" fmla="*/ 1449526 h 1613783"/>
                    <a:gd name="connsiteX605" fmla="*/ 1161608 w 1323463"/>
                    <a:gd name="connsiteY605" fmla="*/ 1446444 h 1613783"/>
                    <a:gd name="connsiteX606" fmla="*/ 1162226 w 1323463"/>
                    <a:gd name="connsiteY606" fmla="*/ 1445812 h 1613783"/>
                    <a:gd name="connsiteX607" fmla="*/ 1163264 w 1323463"/>
                    <a:gd name="connsiteY607" fmla="*/ 1444736 h 1613783"/>
                    <a:gd name="connsiteX608" fmla="*/ 1164698 w 1323463"/>
                    <a:gd name="connsiteY608" fmla="*/ 1442495 h 1613783"/>
                    <a:gd name="connsiteX609" fmla="*/ 1160668 w 1323463"/>
                    <a:gd name="connsiteY609" fmla="*/ 1441034 h 1613783"/>
                    <a:gd name="connsiteX610" fmla="*/ 1160100 w 1323463"/>
                    <a:gd name="connsiteY610" fmla="*/ 1439685 h 1613783"/>
                    <a:gd name="connsiteX611" fmla="*/ 1160458 w 1323463"/>
                    <a:gd name="connsiteY611" fmla="*/ 1438113 h 1613783"/>
                    <a:gd name="connsiteX612" fmla="*/ 1161657 w 1323463"/>
                    <a:gd name="connsiteY612" fmla="*/ 1436912 h 1613783"/>
                    <a:gd name="connsiteX613" fmla="*/ 1164587 w 1323463"/>
                    <a:gd name="connsiteY613" fmla="*/ 1433990 h 1613783"/>
                    <a:gd name="connsiteX614" fmla="*/ 1161682 w 1323463"/>
                    <a:gd name="connsiteY614" fmla="*/ 1430859 h 1613783"/>
                    <a:gd name="connsiteX615" fmla="*/ 1159889 w 1323463"/>
                    <a:gd name="connsiteY615" fmla="*/ 1426773 h 1613783"/>
                    <a:gd name="connsiteX616" fmla="*/ 1157034 w 1323463"/>
                    <a:gd name="connsiteY616" fmla="*/ 1419544 h 1613783"/>
                    <a:gd name="connsiteX617" fmla="*/ 1156885 w 1323463"/>
                    <a:gd name="connsiteY617" fmla="*/ 1417427 h 1613783"/>
                    <a:gd name="connsiteX618" fmla="*/ 1160569 w 1323463"/>
                    <a:gd name="connsiteY618" fmla="*/ 1415905 h 1613783"/>
                    <a:gd name="connsiteX619" fmla="*/ 1162856 w 1323463"/>
                    <a:gd name="connsiteY619" fmla="*/ 1414011 h 1613783"/>
                    <a:gd name="connsiteX620" fmla="*/ 1163573 w 1323463"/>
                    <a:gd name="connsiteY620" fmla="*/ 1412723 h 1613783"/>
                    <a:gd name="connsiteX621" fmla="*/ 1163956 w 1323463"/>
                    <a:gd name="connsiteY621" fmla="*/ 1412030 h 1613783"/>
                    <a:gd name="connsiteX622" fmla="*/ 1166738 w 1323463"/>
                    <a:gd name="connsiteY622" fmla="*/ 1405803 h 1613783"/>
                    <a:gd name="connsiteX623" fmla="*/ 1167084 w 1323463"/>
                    <a:gd name="connsiteY623" fmla="*/ 1403179 h 1613783"/>
                    <a:gd name="connsiteX624" fmla="*/ 1167158 w 1323463"/>
                    <a:gd name="connsiteY624" fmla="*/ 1403043 h 1613783"/>
                    <a:gd name="connsiteX625" fmla="*/ 1166293 w 1323463"/>
                    <a:gd name="connsiteY625" fmla="*/ 1399106 h 1613783"/>
                    <a:gd name="connsiteX626" fmla="*/ 1160866 w 1323463"/>
                    <a:gd name="connsiteY626" fmla="*/ 1396148 h 1613783"/>
                    <a:gd name="connsiteX627" fmla="*/ 1159345 w 1323463"/>
                    <a:gd name="connsiteY627" fmla="*/ 1396358 h 1613783"/>
                    <a:gd name="connsiteX628" fmla="*/ 1156502 w 1323463"/>
                    <a:gd name="connsiteY628" fmla="*/ 1396742 h 1613783"/>
                    <a:gd name="connsiteX629" fmla="*/ 1149814 w 1323463"/>
                    <a:gd name="connsiteY629" fmla="*/ 1399069 h 1613783"/>
                    <a:gd name="connsiteX630" fmla="*/ 1148059 w 1323463"/>
                    <a:gd name="connsiteY630" fmla="*/ 1399676 h 1613783"/>
                    <a:gd name="connsiteX631" fmla="*/ 1146242 w 1323463"/>
                    <a:gd name="connsiteY631" fmla="*/ 1400517 h 1613783"/>
                    <a:gd name="connsiteX632" fmla="*/ 1140568 w 1323463"/>
                    <a:gd name="connsiteY632" fmla="*/ 1403117 h 1613783"/>
                    <a:gd name="connsiteX633" fmla="*/ 1133731 w 1323463"/>
                    <a:gd name="connsiteY633" fmla="*/ 1406299 h 1613783"/>
                    <a:gd name="connsiteX634" fmla="*/ 1131160 w 1323463"/>
                    <a:gd name="connsiteY634" fmla="*/ 1407004 h 1613783"/>
                    <a:gd name="connsiteX635" fmla="*/ 1128700 w 1323463"/>
                    <a:gd name="connsiteY635" fmla="*/ 1407673 h 1613783"/>
                    <a:gd name="connsiteX636" fmla="*/ 1127266 w 1323463"/>
                    <a:gd name="connsiteY636" fmla="*/ 1407623 h 1613783"/>
                    <a:gd name="connsiteX637" fmla="*/ 1126772 w 1323463"/>
                    <a:gd name="connsiteY637" fmla="*/ 1407611 h 1613783"/>
                    <a:gd name="connsiteX638" fmla="*/ 1104137 w 1323463"/>
                    <a:gd name="connsiteY638" fmla="*/ 1417465 h 1613783"/>
                    <a:gd name="connsiteX639" fmla="*/ 1100342 w 1323463"/>
                    <a:gd name="connsiteY639" fmla="*/ 1419123 h 1613783"/>
                    <a:gd name="connsiteX640" fmla="*/ 1097004 w 1323463"/>
                    <a:gd name="connsiteY640" fmla="*/ 1419569 h 1613783"/>
                    <a:gd name="connsiteX641" fmla="*/ 1096571 w 1323463"/>
                    <a:gd name="connsiteY641" fmla="*/ 1419618 h 1613783"/>
                    <a:gd name="connsiteX642" fmla="*/ 1094259 w 1323463"/>
                    <a:gd name="connsiteY642" fmla="*/ 1420002 h 1613783"/>
                    <a:gd name="connsiteX643" fmla="*/ 1087114 w 1323463"/>
                    <a:gd name="connsiteY643" fmla="*/ 1421191 h 1613783"/>
                    <a:gd name="connsiteX644" fmla="*/ 1082120 w 1323463"/>
                    <a:gd name="connsiteY644" fmla="*/ 1422874 h 1613783"/>
                    <a:gd name="connsiteX645" fmla="*/ 1081588 w 1323463"/>
                    <a:gd name="connsiteY645" fmla="*/ 1423047 h 1613783"/>
                    <a:gd name="connsiteX646" fmla="*/ 1078622 w 1323463"/>
                    <a:gd name="connsiteY646" fmla="*/ 1423766 h 1613783"/>
                    <a:gd name="connsiteX647" fmla="*/ 1070871 w 1323463"/>
                    <a:gd name="connsiteY647" fmla="*/ 1427219 h 1613783"/>
                    <a:gd name="connsiteX648" fmla="*/ 1064022 w 1323463"/>
                    <a:gd name="connsiteY648" fmla="*/ 1430190 h 1613783"/>
                    <a:gd name="connsiteX649" fmla="*/ 1060919 w 1323463"/>
                    <a:gd name="connsiteY649" fmla="*/ 1431552 h 1613783"/>
                    <a:gd name="connsiteX650" fmla="*/ 1059065 w 1323463"/>
                    <a:gd name="connsiteY650" fmla="*/ 1431799 h 1613783"/>
                    <a:gd name="connsiteX651" fmla="*/ 1054244 w 1323463"/>
                    <a:gd name="connsiteY651" fmla="*/ 1432963 h 1613783"/>
                    <a:gd name="connsiteX652" fmla="*/ 1047259 w 1323463"/>
                    <a:gd name="connsiteY652" fmla="*/ 1434659 h 1613783"/>
                    <a:gd name="connsiteX653" fmla="*/ 1040200 w 1323463"/>
                    <a:gd name="connsiteY653" fmla="*/ 1436206 h 1613783"/>
                    <a:gd name="connsiteX654" fmla="*/ 1035293 w 1323463"/>
                    <a:gd name="connsiteY654" fmla="*/ 1437283 h 1613783"/>
                    <a:gd name="connsiteX655" fmla="*/ 1033377 w 1323463"/>
                    <a:gd name="connsiteY655" fmla="*/ 1438162 h 1613783"/>
                    <a:gd name="connsiteX656" fmla="*/ 1028815 w 1323463"/>
                    <a:gd name="connsiteY656" fmla="*/ 1439722 h 1613783"/>
                    <a:gd name="connsiteX657" fmla="*/ 1025996 w 1323463"/>
                    <a:gd name="connsiteY657" fmla="*/ 1440675 h 1613783"/>
                    <a:gd name="connsiteX658" fmla="*/ 1023351 w 1323463"/>
                    <a:gd name="connsiteY658" fmla="*/ 1442668 h 1613783"/>
                    <a:gd name="connsiteX659" fmla="*/ 1022523 w 1323463"/>
                    <a:gd name="connsiteY659" fmla="*/ 1445082 h 1613783"/>
                    <a:gd name="connsiteX660" fmla="*/ 1021546 w 1323463"/>
                    <a:gd name="connsiteY660" fmla="*/ 1447880 h 1613783"/>
                    <a:gd name="connsiteX661" fmla="*/ 1018011 w 1323463"/>
                    <a:gd name="connsiteY661" fmla="*/ 1456941 h 1613783"/>
                    <a:gd name="connsiteX662" fmla="*/ 1016923 w 1323463"/>
                    <a:gd name="connsiteY662" fmla="*/ 1459727 h 1613783"/>
                    <a:gd name="connsiteX663" fmla="*/ 1013647 w 1323463"/>
                    <a:gd name="connsiteY663" fmla="*/ 1466461 h 1613783"/>
                    <a:gd name="connsiteX664" fmla="*/ 1012089 w 1323463"/>
                    <a:gd name="connsiteY664" fmla="*/ 1468751 h 1613783"/>
                    <a:gd name="connsiteX665" fmla="*/ 1008319 w 1323463"/>
                    <a:gd name="connsiteY665" fmla="*/ 1474297 h 1613783"/>
                    <a:gd name="connsiteX666" fmla="*/ 1006736 w 1323463"/>
                    <a:gd name="connsiteY666" fmla="*/ 1475943 h 1613783"/>
                    <a:gd name="connsiteX667" fmla="*/ 1005253 w 1323463"/>
                    <a:gd name="connsiteY667" fmla="*/ 1477478 h 1613783"/>
                    <a:gd name="connsiteX668" fmla="*/ 1000259 w 1323463"/>
                    <a:gd name="connsiteY668" fmla="*/ 1481068 h 1613783"/>
                    <a:gd name="connsiteX669" fmla="*/ 997910 w 1323463"/>
                    <a:gd name="connsiteY669" fmla="*/ 1482356 h 1613783"/>
                    <a:gd name="connsiteX670" fmla="*/ 996278 w 1323463"/>
                    <a:gd name="connsiteY670" fmla="*/ 1482219 h 1613783"/>
                    <a:gd name="connsiteX671" fmla="*/ 995598 w 1323463"/>
                    <a:gd name="connsiteY671" fmla="*/ 1482467 h 1613783"/>
                    <a:gd name="connsiteX672" fmla="*/ 994288 w 1323463"/>
                    <a:gd name="connsiteY672" fmla="*/ 1482950 h 1613783"/>
                    <a:gd name="connsiteX673" fmla="*/ 991185 w 1323463"/>
                    <a:gd name="connsiteY673" fmla="*/ 1483346 h 1613783"/>
                    <a:gd name="connsiteX674" fmla="*/ 990963 w 1323463"/>
                    <a:gd name="connsiteY674" fmla="*/ 1483371 h 1613783"/>
                    <a:gd name="connsiteX675" fmla="*/ 990777 w 1323463"/>
                    <a:gd name="connsiteY675" fmla="*/ 1483383 h 1613783"/>
                    <a:gd name="connsiteX676" fmla="*/ 988342 w 1323463"/>
                    <a:gd name="connsiteY676" fmla="*/ 1483556 h 1613783"/>
                    <a:gd name="connsiteX677" fmla="*/ 984473 w 1323463"/>
                    <a:gd name="connsiteY677" fmla="*/ 1483829 h 1613783"/>
                    <a:gd name="connsiteX678" fmla="*/ 976647 w 1323463"/>
                    <a:gd name="connsiteY678" fmla="*/ 1483953 h 1613783"/>
                    <a:gd name="connsiteX679" fmla="*/ 971752 w 1323463"/>
                    <a:gd name="connsiteY679" fmla="*/ 1484027 h 1613783"/>
                    <a:gd name="connsiteX680" fmla="*/ 967153 w 1323463"/>
                    <a:gd name="connsiteY680" fmla="*/ 1484089 h 1613783"/>
                    <a:gd name="connsiteX681" fmla="*/ 964817 w 1323463"/>
                    <a:gd name="connsiteY681" fmla="*/ 1484126 h 1613783"/>
                    <a:gd name="connsiteX682" fmla="*/ 963173 w 1323463"/>
                    <a:gd name="connsiteY682" fmla="*/ 1483519 h 1613783"/>
                    <a:gd name="connsiteX683" fmla="*/ 962963 w 1323463"/>
                    <a:gd name="connsiteY683" fmla="*/ 1483432 h 1613783"/>
                    <a:gd name="connsiteX684" fmla="*/ 960824 w 1323463"/>
                    <a:gd name="connsiteY684" fmla="*/ 1483779 h 1613783"/>
                    <a:gd name="connsiteX685" fmla="*/ 953432 w 1323463"/>
                    <a:gd name="connsiteY685" fmla="*/ 1483470 h 1613783"/>
                    <a:gd name="connsiteX686" fmla="*/ 952406 w 1323463"/>
                    <a:gd name="connsiteY686" fmla="*/ 1483953 h 1613783"/>
                    <a:gd name="connsiteX687" fmla="*/ 951417 w 1323463"/>
                    <a:gd name="connsiteY687" fmla="*/ 1483792 h 1613783"/>
                    <a:gd name="connsiteX688" fmla="*/ 951070 w 1323463"/>
                    <a:gd name="connsiteY688" fmla="*/ 1483730 h 1613783"/>
                    <a:gd name="connsiteX689" fmla="*/ 948784 w 1323463"/>
                    <a:gd name="connsiteY689" fmla="*/ 1483358 h 1613783"/>
                    <a:gd name="connsiteX690" fmla="*/ 948499 w 1323463"/>
                    <a:gd name="connsiteY690" fmla="*/ 1483346 h 1613783"/>
                    <a:gd name="connsiteX691" fmla="*/ 941898 w 1323463"/>
                    <a:gd name="connsiteY691" fmla="*/ 1482974 h 1613783"/>
                    <a:gd name="connsiteX692" fmla="*/ 940451 w 1323463"/>
                    <a:gd name="connsiteY692" fmla="*/ 1482987 h 1613783"/>
                    <a:gd name="connsiteX693" fmla="*/ 939092 w 1323463"/>
                    <a:gd name="connsiteY693" fmla="*/ 1482999 h 1613783"/>
                    <a:gd name="connsiteX694" fmla="*/ 930043 w 1323463"/>
                    <a:gd name="connsiteY694" fmla="*/ 1482256 h 1613783"/>
                    <a:gd name="connsiteX695" fmla="*/ 921711 w 1323463"/>
                    <a:gd name="connsiteY695" fmla="*/ 1481563 h 1613783"/>
                    <a:gd name="connsiteX696" fmla="*/ 919819 w 1323463"/>
                    <a:gd name="connsiteY696" fmla="*/ 1481241 h 1613783"/>
                    <a:gd name="connsiteX697" fmla="*/ 917050 w 1323463"/>
                    <a:gd name="connsiteY697" fmla="*/ 1480758 h 1613783"/>
                    <a:gd name="connsiteX698" fmla="*/ 914244 w 1323463"/>
                    <a:gd name="connsiteY698" fmla="*/ 1480709 h 1613783"/>
                    <a:gd name="connsiteX699" fmla="*/ 909287 w 1323463"/>
                    <a:gd name="connsiteY699" fmla="*/ 1480387 h 1613783"/>
                    <a:gd name="connsiteX700" fmla="*/ 906901 w 1323463"/>
                    <a:gd name="connsiteY700" fmla="*/ 1478840 h 1613783"/>
                    <a:gd name="connsiteX701" fmla="*/ 906345 w 1323463"/>
                    <a:gd name="connsiteY701" fmla="*/ 1478072 h 1613783"/>
                    <a:gd name="connsiteX702" fmla="*/ 904577 w 1323463"/>
                    <a:gd name="connsiteY702" fmla="*/ 1475646 h 1613783"/>
                    <a:gd name="connsiteX703" fmla="*/ 903464 w 1323463"/>
                    <a:gd name="connsiteY703" fmla="*/ 1475324 h 1613783"/>
                    <a:gd name="connsiteX704" fmla="*/ 902723 w 1323463"/>
                    <a:gd name="connsiteY704" fmla="*/ 1475114 h 1613783"/>
                    <a:gd name="connsiteX705" fmla="*/ 899953 w 1323463"/>
                    <a:gd name="connsiteY705" fmla="*/ 1472551 h 1613783"/>
                    <a:gd name="connsiteX706" fmla="*/ 898285 w 1323463"/>
                    <a:gd name="connsiteY706" fmla="*/ 1471363 h 1613783"/>
                    <a:gd name="connsiteX707" fmla="*/ 896455 w 1323463"/>
                    <a:gd name="connsiteY707" fmla="*/ 1470076 h 1613783"/>
                    <a:gd name="connsiteX708" fmla="*/ 894650 w 1323463"/>
                    <a:gd name="connsiteY708" fmla="*/ 1467587 h 1613783"/>
                    <a:gd name="connsiteX709" fmla="*/ 893192 w 1323463"/>
                    <a:gd name="connsiteY709" fmla="*/ 1466275 h 1613783"/>
                    <a:gd name="connsiteX710" fmla="*/ 893006 w 1323463"/>
                    <a:gd name="connsiteY710" fmla="*/ 1466114 h 1613783"/>
                    <a:gd name="connsiteX711" fmla="*/ 892190 w 1323463"/>
                    <a:gd name="connsiteY711" fmla="*/ 1465309 h 1613783"/>
                    <a:gd name="connsiteX712" fmla="*/ 877603 w 1323463"/>
                    <a:gd name="connsiteY712" fmla="*/ 1451123 h 1613783"/>
                    <a:gd name="connsiteX713" fmla="*/ 876231 w 1323463"/>
                    <a:gd name="connsiteY713" fmla="*/ 1448623 h 1613783"/>
                    <a:gd name="connsiteX714" fmla="*/ 874105 w 1323463"/>
                    <a:gd name="connsiteY714" fmla="*/ 1446530 h 1613783"/>
                    <a:gd name="connsiteX715" fmla="*/ 869494 w 1323463"/>
                    <a:gd name="connsiteY715" fmla="*/ 1442024 h 1613783"/>
                    <a:gd name="connsiteX716" fmla="*/ 868492 w 1323463"/>
                    <a:gd name="connsiteY716" fmla="*/ 1442012 h 1613783"/>
                    <a:gd name="connsiteX717" fmla="*/ 866242 w 1323463"/>
                    <a:gd name="connsiteY717" fmla="*/ 1441987 h 1613783"/>
                    <a:gd name="connsiteX718" fmla="*/ 860519 w 1323463"/>
                    <a:gd name="connsiteY718" fmla="*/ 1445218 h 1613783"/>
                    <a:gd name="connsiteX719" fmla="*/ 855426 w 1323463"/>
                    <a:gd name="connsiteY719" fmla="*/ 1446394 h 1613783"/>
                    <a:gd name="connsiteX720" fmla="*/ 851593 w 1323463"/>
                    <a:gd name="connsiteY720" fmla="*/ 1447682 h 1613783"/>
                    <a:gd name="connsiteX721" fmla="*/ 844090 w 1323463"/>
                    <a:gd name="connsiteY721" fmla="*/ 1450182 h 1613783"/>
                    <a:gd name="connsiteX722" fmla="*/ 839800 w 1323463"/>
                    <a:gd name="connsiteY722" fmla="*/ 1450331 h 1613783"/>
                    <a:gd name="connsiteX723" fmla="*/ 836252 w 1323463"/>
                    <a:gd name="connsiteY723" fmla="*/ 1450442 h 1613783"/>
                    <a:gd name="connsiteX724" fmla="*/ 836240 w 1323463"/>
                    <a:gd name="connsiteY724" fmla="*/ 1450059 h 1613783"/>
                    <a:gd name="connsiteX725" fmla="*/ 834744 w 1323463"/>
                    <a:gd name="connsiteY725" fmla="*/ 1449873 h 1613783"/>
                    <a:gd name="connsiteX726" fmla="*/ 833434 w 1323463"/>
                    <a:gd name="connsiteY726" fmla="*/ 1449712 h 1613783"/>
                    <a:gd name="connsiteX727" fmla="*/ 825930 w 1323463"/>
                    <a:gd name="connsiteY727" fmla="*/ 1447471 h 1613783"/>
                    <a:gd name="connsiteX728" fmla="*/ 824595 w 1323463"/>
                    <a:gd name="connsiteY728" fmla="*/ 1446852 h 1613783"/>
                    <a:gd name="connsiteX729" fmla="*/ 824063 w 1323463"/>
                    <a:gd name="connsiteY729" fmla="*/ 1446766 h 1613783"/>
                    <a:gd name="connsiteX730" fmla="*/ 822592 w 1323463"/>
                    <a:gd name="connsiteY730" fmla="*/ 1446530 h 1613783"/>
                    <a:gd name="connsiteX731" fmla="*/ 819514 w 1323463"/>
                    <a:gd name="connsiteY731" fmla="*/ 1446493 h 1613783"/>
                    <a:gd name="connsiteX732" fmla="*/ 816695 w 1323463"/>
                    <a:gd name="connsiteY732" fmla="*/ 1446456 h 1613783"/>
                    <a:gd name="connsiteX733" fmla="*/ 815571 w 1323463"/>
                    <a:gd name="connsiteY733" fmla="*/ 1446803 h 1613783"/>
                    <a:gd name="connsiteX734" fmla="*/ 813358 w 1323463"/>
                    <a:gd name="connsiteY734" fmla="*/ 1447471 h 1613783"/>
                    <a:gd name="connsiteX735" fmla="*/ 811813 w 1323463"/>
                    <a:gd name="connsiteY735" fmla="*/ 1448239 h 1613783"/>
                    <a:gd name="connsiteX736" fmla="*/ 810848 w 1323463"/>
                    <a:gd name="connsiteY736" fmla="*/ 1448090 h 1613783"/>
                    <a:gd name="connsiteX737" fmla="*/ 807980 w 1323463"/>
                    <a:gd name="connsiteY737" fmla="*/ 1449155 h 1613783"/>
                    <a:gd name="connsiteX738" fmla="*/ 807004 w 1323463"/>
                    <a:gd name="connsiteY738" fmla="*/ 1449155 h 1613783"/>
                    <a:gd name="connsiteX739" fmla="*/ 804272 w 1323463"/>
                    <a:gd name="connsiteY739" fmla="*/ 1449118 h 1613783"/>
                    <a:gd name="connsiteX740" fmla="*/ 801985 w 1323463"/>
                    <a:gd name="connsiteY740" fmla="*/ 1449093 h 1613783"/>
                    <a:gd name="connsiteX741" fmla="*/ 800032 w 1323463"/>
                    <a:gd name="connsiteY741" fmla="*/ 1448524 h 1613783"/>
                    <a:gd name="connsiteX742" fmla="*/ 792775 w 1323463"/>
                    <a:gd name="connsiteY742" fmla="*/ 1446407 h 1613783"/>
                    <a:gd name="connsiteX743" fmla="*/ 786705 w 1323463"/>
                    <a:gd name="connsiteY743" fmla="*/ 1445490 h 1613783"/>
                    <a:gd name="connsiteX744" fmla="*/ 781464 w 1323463"/>
                    <a:gd name="connsiteY744" fmla="*/ 1446444 h 1613783"/>
                    <a:gd name="connsiteX745" fmla="*/ 778546 w 1323463"/>
                    <a:gd name="connsiteY745" fmla="*/ 1447409 h 1613783"/>
                    <a:gd name="connsiteX746" fmla="*/ 776235 w 1323463"/>
                    <a:gd name="connsiteY746" fmla="*/ 1448177 h 1613783"/>
                    <a:gd name="connsiteX747" fmla="*/ 775419 w 1323463"/>
                    <a:gd name="connsiteY747" fmla="*/ 1448759 h 1613783"/>
                    <a:gd name="connsiteX748" fmla="*/ 775209 w 1323463"/>
                    <a:gd name="connsiteY748" fmla="*/ 1448907 h 1613783"/>
                    <a:gd name="connsiteX749" fmla="*/ 775159 w 1323463"/>
                    <a:gd name="connsiteY749" fmla="*/ 1449155 h 1613783"/>
                    <a:gd name="connsiteX750" fmla="*/ 774998 w 1323463"/>
                    <a:gd name="connsiteY750" fmla="*/ 1449774 h 1613783"/>
                    <a:gd name="connsiteX751" fmla="*/ 774121 w 1323463"/>
                    <a:gd name="connsiteY751" fmla="*/ 1449947 h 1613783"/>
                    <a:gd name="connsiteX752" fmla="*/ 766914 w 1323463"/>
                    <a:gd name="connsiteY752" fmla="*/ 1452819 h 1613783"/>
                    <a:gd name="connsiteX753" fmla="*/ 764849 w 1323463"/>
                    <a:gd name="connsiteY753" fmla="*/ 1454020 h 1613783"/>
                    <a:gd name="connsiteX754" fmla="*/ 763848 w 1323463"/>
                    <a:gd name="connsiteY754" fmla="*/ 1454119 h 1613783"/>
                    <a:gd name="connsiteX755" fmla="*/ 762649 w 1323463"/>
                    <a:gd name="connsiteY755" fmla="*/ 1454230 h 1613783"/>
                    <a:gd name="connsiteX756" fmla="*/ 762451 w 1323463"/>
                    <a:gd name="connsiteY756" fmla="*/ 1454366 h 1613783"/>
                    <a:gd name="connsiteX757" fmla="*/ 760671 w 1323463"/>
                    <a:gd name="connsiteY757" fmla="*/ 1455530 h 1613783"/>
                    <a:gd name="connsiteX758" fmla="*/ 754008 w 1323463"/>
                    <a:gd name="connsiteY758" fmla="*/ 1459739 h 1613783"/>
                    <a:gd name="connsiteX759" fmla="*/ 753711 w 1323463"/>
                    <a:gd name="connsiteY759" fmla="*/ 1459714 h 1613783"/>
                    <a:gd name="connsiteX760" fmla="*/ 751127 w 1323463"/>
                    <a:gd name="connsiteY760" fmla="*/ 1459553 h 1613783"/>
                    <a:gd name="connsiteX761" fmla="*/ 741670 w 1323463"/>
                    <a:gd name="connsiteY761" fmla="*/ 1455939 h 1613783"/>
                    <a:gd name="connsiteX762" fmla="*/ 740904 w 1323463"/>
                    <a:gd name="connsiteY762" fmla="*/ 1455010 h 1613783"/>
                    <a:gd name="connsiteX763" fmla="*/ 738778 w 1323463"/>
                    <a:gd name="connsiteY763" fmla="*/ 1454936 h 1613783"/>
                    <a:gd name="connsiteX764" fmla="*/ 738765 w 1323463"/>
                    <a:gd name="connsiteY764" fmla="*/ 1454651 h 1613783"/>
                    <a:gd name="connsiteX765" fmla="*/ 737912 w 1323463"/>
                    <a:gd name="connsiteY765" fmla="*/ 1454366 h 1613783"/>
                    <a:gd name="connsiteX766" fmla="*/ 735428 w 1323463"/>
                    <a:gd name="connsiteY766" fmla="*/ 1453537 h 1613783"/>
                    <a:gd name="connsiteX767" fmla="*/ 731905 w 1323463"/>
                    <a:gd name="connsiteY767" fmla="*/ 1451544 h 1613783"/>
                    <a:gd name="connsiteX768" fmla="*/ 729902 w 1323463"/>
                    <a:gd name="connsiteY768" fmla="*/ 1450405 h 1613783"/>
                    <a:gd name="connsiteX769" fmla="*/ 726107 w 1323463"/>
                    <a:gd name="connsiteY769" fmla="*/ 1449130 h 1613783"/>
                    <a:gd name="connsiteX770" fmla="*/ 722398 w 1323463"/>
                    <a:gd name="connsiteY770" fmla="*/ 1448102 h 1613783"/>
                    <a:gd name="connsiteX771" fmla="*/ 720940 w 1323463"/>
                    <a:gd name="connsiteY771" fmla="*/ 1448276 h 1613783"/>
                    <a:gd name="connsiteX772" fmla="*/ 720185 w 1323463"/>
                    <a:gd name="connsiteY772" fmla="*/ 1448375 h 1613783"/>
                    <a:gd name="connsiteX773" fmla="*/ 719876 w 1323463"/>
                    <a:gd name="connsiteY773" fmla="*/ 1448548 h 1613783"/>
                    <a:gd name="connsiteX774" fmla="*/ 718356 w 1323463"/>
                    <a:gd name="connsiteY774" fmla="*/ 1449402 h 1613783"/>
                    <a:gd name="connsiteX775" fmla="*/ 715624 w 1323463"/>
                    <a:gd name="connsiteY775" fmla="*/ 1451148 h 1613783"/>
                    <a:gd name="connsiteX776" fmla="*/ 712051 w 1323463"/>
                    <a:gd name="connsiteY776" fmla="*/ 1453599 h 1613783"/>
                    <a:gd name="connsiteX777" fmla="*/ 706575 w 1323463"/>
                    <a:gd name="connsiteY777" fmla="*/ 1457362 h 1613783"/>
                    <a:gd name="connsiteX778" fmla="*/ 698960 w 1323463"/>
                    <a:gd name="connsiteY778" fmla="*/ 1461843 h 1613783"/>
                    <a:gd name="connsiteX779" fmla="*/ 696129 w 1323463"/>
                    <a:gd name="connsiteY779" fmla="*/ 1462636 h 1613783"/>
                    <a:gd name="connsiteX780" fmla="*/ 695053 w 1323463"/>
                    <a:gd name="connsiteY780" fmla="*/ 1462945 h 1613783"/>
                    <a:gd name="connsiteX781" fmla="*/ 690838 w 1323463"/>
                    <a:gd name="connsiteY781" fmla="*/ 1462784 h 1613783"/>
                    <a:gd name="connsiteX782" fmla="*/ 689429 w 1323463"/>
                    <a:gd name="connsiteY782" fmla="*/ 1462029 h 1613783"/>
                    <a:gd name="connsiteX783" fmla="*/ 686190 w 1323463"/>
                    <a:gd name="connsiteY783" fmla="*/ 1458934 h 1613783"/>
                    <a:gd name="connsiteX784" fmla="*/ 683062 w 1323463"/>
                    <a:gd name="connsiteY784" fmla="*/ 1453413 h 1613783"/>
                    <a:gd name="connsiteX785" fmla="*/ 682283 w 1323463"/>
                    <a:gd name="connsiteY785" fmla="*/ 1450752 h 1613783"/>
                    <a:gd name="connsiteX786" fmla="*/ 681023 w 1323463"/>
                    <a:gd name="connsiteY786" fmla="*/ 1448561 h 1613783"/>
                    <a:gd name="connsiteX787" fmla="*/ 679453 w 1323463"/>
                    <a:gd name="connsiteY787" fmla="*/ 1445837 h 1613783"/>
                    <a:gd name="connsiteX788" fmla="*/ 678464 w 1323463"/>
                    <a:gd name="connsiteY788" fmla="*/ 1443844 h 1613783"/>
                    <a:gd name="connsiteX789" fmla="*/ 677153 w 1323463"/>
                    <a:gd name="connsiteY789" fmla="*/ 1441232 h 1613783"/>
                    <a:gd name="connsiteX790" fmla="*/ 676844 w 1323463"/>
                    <a:gd name="connsiteY790" fmla="*/ 1440613 h 1613783"/>
                    <a:gd name="connsiteX791" fmla="*/ 675855 w 1323463"/>
                    <a:gd name="connsiteY791" fmla="*/ 1440007 h 1613783"/>
                    <a:gd name="connsiteX792" fmla="*/ 675348 w 1323463"/>
                    <a:gd name="connsiteY792" fmla="*/ 1439697 h 1613783"/>
                    <a:gd name="connsiteX793" fmla="*/ 673717 w 1323463"/>
                    <a:gd name="connsiteY793" fmla="*/ 1439611 h 1613783"/>
                    <a:gd name="connsiteX794" fmla="*/ 673210 w 1323463"/>
                    <a:gd name="connsiteY794" fmla="*/ 1439586 h 1613783"/>
                    <a:gd name="connsiteX795" fmla="*/ 672876 w 1323463"/>
                    <a:gd name="connsiteY795" fmla="*/ 1439772 h 1613783"/>
                    <a:gd name="connsiteX796" fmla="*/ 668376 w 1323463"/>
                    <a:gd name="connsiteY796" fmla="*/ 1442198 h 1613783"/>
                    <a:gd name="connsiteX797" fmla="*/ 664507 w 1323463"/>
                    <a:gd name="connsiteY797" fmla="*/ 1445429 h 1613783"/>
                    <a:gd name="connsiteX798" fmla="*/ 662059 w 1323463"/>
                    <a:gd name="connsiteY798" fmla="*/ 1449340 h 1613783"/>
                    <a:gd name="connsiteX799" fmla="*/ 661750 w 1323463"/>
                    <a:gd name="connsiteY799" fmla="*/ 1450541 h 1613783"/>
                    <a:gd name="connsiteX800" fmla="*/ 659710 w 1323463"/>
                    <a:gd name="connsiteY800" fmla="*/ 1458278 h 1613783"/>
                    <a:gd name="connsiteX801" fmla="*/ 659686 w 1323463"/>
                    <a:gd name="connsiteY801" fmla="*/ 1460259 h 1613783"/>
                    <a:gd name="connsiteX802" fmla="*/ 659686 w 1323463"/>
                    <a:gd name="connsiteY802" fmla="*/ 1461039 h 1613783"/>
                    <a:gd name="connsiteX803" fmla="*/ 659130 w 1323463"/>
                    <a:gd name="connsiteY803" fmla="*/ 1463094 h 1613783"/>
                    <a:gd name="connsiteX804" fmla="*/ 657498 w 1323463"/>
                    <a:gd name="connsiteY804" fmla="*/ 1466906 h 1613783"/>
                    <a:gd name="connsiteX805" fmla="*/ 655693 w 1323463"/>
                    <a:gd name="connsiteY805" fmla="*/ 1469704 h 1613783"/>
                    <a:gd name="connsiteX806" fmla="*/ 654667 w 1323463"/>
                    <a:gd name="connsiteY806" fmla="*/ 1470038 h 1613783"/>
                    <a:gd name="connsiteX807" fmla="*/ 651601 w 1323463"/>
                    <a:gd name="connsiteY807" fmla="*/ 1469877 h 1613783"/>
                    <a:gd name="connsiteX808" fmla="*/ 651267 w 1323463"/>
                    <a:gd name="connsiteY808" fmla="*/ 1469865 h 1613783"/>
                    <a:gd name="connsiteX809" fmla="*/ 651020 w 1323463"/>
                    <a:gd name="connsiteY809" fmla="*/ 1469704 h 1613783"/>
                    <a:gd name="connsiteX810" fmla="*/ 649846 w 1323463"/>
                    <a:gd name="connsiteY810" fmla="*/ 1468949 h 1613783"/>
                    <a:gd name="connsiteX811" fmla="*/ 648968 w 1323463"/>
                    <a:gd name="connsiteY811" fmla="*/ 1466238 h 1613783"/>
                    <a:gd name="connsiteX812" fmla="*/ 647645 w 1323463"/>
                    <a:gd name="connsiteY812" fmla="*/ 1462140 h 1613783"/>
                    <a:gd name="connsiteX813" fmla="*/ 647385 w 1323463"/>
                    <a:gd name="connsiteY813" fmla="*/ 1460630 h 1613783"/>
                    <a:gd name="connsiteX814" fmla="*/ 646335 w 1323463"/>
                    <a:gd name="connsiteY814" fmla="*/ 1454688 h 1613783"/>
                    <a:gd name="connsiteX815" fmla="*/ 644913 w 1323463"/>
                    <a:gd name="connsiteY815" fmla="*/ 1441653 h 1613783"/>
                    <a:gd name="connsiteX816" fmla="*/ 645049 w 1323463"/>
                    <a:gd name="connsiteY816" fmla="*/ 1439734 h 1613783"/>
                    <a:gd name="connsiteX817" fmla="*/ 645210 w 1323463"/>
                    <a:gd name="connsiteY817" fmla="*/ 1437717 h 1613783"/>
                    <a:gd name="connsiteX818" fmla="*/ 643516 w 1323463"/>
                    <a:gd name="connsiteY818" fmla="*/ 1434597 h 1613783"/>
                    <a:gd name="connsiteX819" fmla="*/ 637261 w 1323463"/>
                    <a:gd name="connsiteY819" fmla="*/ 1436380 h 1613783"/>
                    <a:gd name="connsiteX820" fmla="*/ 633441 w 1323463"/>
                    <a:gd name="connsiteY820" fmla="*/ 1437482 h 1613783"/>
                    <a:gd name="connsiteX821" fmla="*/ 627631 w 1323463"/>
                    <a:gd name="connsiteY821" fmla="*/ 1439499 h 1613783"/>
                    <a:gd name="connsiteX822" fmla="*/ 626111 w 1323463"/>
                    <a:gd name="connsiteY822" fmla="*/ 1441022 h 1613783"/>
                    <a:gd name="connsiteX823" fmla="*/ 625740 w 1323463"/>
                    <a:gd name="connsiteY823" fmla="*/ 1441727 h 1613783"/>
                    <a:gd name="connsiteX824" fmla="*/ 625134 w 1323463"/>
                    <a:gd name="connsiteY824" fmla="*/ 1442878 h 1613783"/>
                    <a:gd name="connsiteX825" fmla="*/ 625109 w 1323463"/>
                    <a:gd name="connsiteY825" fmla="*/ 1445342 h 1613783"/>
                    <a:gd name="connsiteX826" fmla="*/ 625122 w 1323463"/>
                    <a:gd name="connsiteY826" fmla="*/ 1459467 h 1613783"/>
                    <a:gd name="connsiteX827" fmla="*/ 624800 w 1323463"/>
                    <a:gd name="connsiteY827" fmla="*/ 1469555 h 1613783"/>
                    <a:gd name="connsiteX828" fmla="*/ 624528 w 1323463"/>
                    <a:gd name="connsiteY828" fmla="*/ 1474916 h 1613783"/>
                    <a:gd name="connsiteX829" fmla="*/ 624466 w 1323463"/>
                    <a:gd name="connsiteY829" fmla="*/ 1480536 h 1613783"/>
                    <a:gd name="connsiteX830" fmla="*/ 624429 w 1323463"/>
                    <a:gd name="connsiteY830" fmla="*/ 1485153 h 1613783"/>
                    <a:gd name="connsiteX831" fmla="*/ 624367 w 1323463"/>
                    <a:gd name="connsiteY831" fmla="*/ 1495551 h 1613783"/>
                    <a:gd name="connsiteX832" fmla="*/ 624306 w 1323463"/>
                    <a:gd name="connsiteY832" fmla="*/ 1505170 h 1613783"/>
                    <a:gd name="connsiteX833" fmla="*/ 624306 w 1323463"/>
                    <a:gd name="connsiteY833" fmla="*/ 1506173 h 1613783"/>
                    <a:gd name="connsiteX834" fmla="*/ 624219 w 1323463"/>
                    <a:gd name="connsiteY834" fmla="*/ 1509738 h 1613783"/>
                    <a:gd name="connsiteX835" fmla="*/ 623762 w 1323463"/>
                    <a:gd name="connsiteY835" fmla="*/ 1528220 h 1613783"/>
                    <a:gd name="connsiteX836" fmla="*/ 621203 w 1323463"/>
                    <a:gd name="connsiteY836" fmla="*/ 1540525 h 1613783"/>
                    <a:gd name="connsiteX837" fmla="*/ 620906 w 1323463"/>
                    <a:gd name="connsiteY837" fmla="*/ 1548435 h 1613783"/>
                    <a:gd name="connsiteX838" fmla="*/ 620708 w 1323463"/>
                    <a:gd name="connsiteY838" fmla="*/ 1553560 h 1613783"/>
                    <a:gd name="connsiteX839" fmla="*/ 567070 w 1323463"/>
                    <a:gd name="connsiteY839" fmla="*/ 1553201 h 1613783"/>
                    <a:gd name="connsiteX840" fmla="*/ 512912 w 1323463"/>
                    <a:gd name="connsiteY840" fmla="*/ 1552830 h 1613783"/>
                    <a:gd name="connsiteX841" fmla="*/ 512825 w 1323463"/>
                    <a:gd name="connsiteY841" fmla="*/ 1552718 h 1613783"/>
                    <a:gd name="connsiteX842" fmla="*/ 512689 w 1323463"/>
                    <a:gd name="connsiteY842" fmla="*/ 1552545 h 1613783"/>
                    <a:gd name="connsiteX843" fmla="*/ 512071 w 1323463"/>
                    <a:gd name="connsiteY843" fmla="*/ 1551753 h 1613783"/>
                    <a:gd name="connsiteX844" fmla="*/ 511651 w 1323463"/>
                    <a:gd name="connsiteY844" fmla="*/ 1550663 h 1613783"/>
                    <a:gd name="connsiteX845" fmla="*/ 511218 w 1323463"/>
                    <a:gd name="connsiteY845" fmla="*/ 1548484 h 1613783"/>
                    <a:gd name="connsiteX846" fmla="*/ 510872 w 1323463"/>
                    <a:gd name="connsiteY846" fmla="*/ 1547791 h 1613783"/>
                    <a:gd name="connsiteX847" fmla="*/ 510365 w 1323463"/>
                    <a:gd name="connsiteY847" fmla="*/ 1546739 h 1613783"/>
                    <a:gd name="connsiteX848" fmla="*/ 509747 w 1323463"/>
                    <a:gd name="connsiteY848" fmla="*/ 1546318 h 1613783"/>
                    <a:gd name="connsiteX849" fmla="*/ 509018 w 1323463"/>
                    <a:gd name="connsiteY849" fmla="*/ 1546640 h 1613783"/>
                    <a:gd name="connsiteX850" fmla="*/ 508733 w 1323463"/>
                    <a:gd name="connsiteY850" fmla="*/ 1546764 h 1613783"/>
                    <a:gd name="connsiteX851" fmla="*/ 508325 w 1323463"/>
                    <a:gd name="connsiteY851" fmla="*/ 1547011 h 1613783"/>
                    <a:gd name="connsiteX852" fmla="*/ 507299 w 1323463"/>
                    <a:gd name="connsiteY852" fmla="*/ 1547668 h 1613783"/>
                    <a:gd name="connsiteX853" fmla="*/ 506669 w 1323463"/>
                    <a:gd name="connsiteY853" fmla="*/ 1548063 h 1613783"/>
                    <a:gd name="connsiteX854" fmla="*/ 505878 w 1323463"/>
                    <a:gd name="connsiteY854" fmla="*/ 1548559 h 1613783"/>
                    <a:gd name="connsiteX855" fmla="*/ 505482 w 1323463"/>
                    <a:gd name="connsiteY855" fmla="*/ 1549660 h 1613783"/>
                    <a:gd name="connsiteX856" fmla="*/ 504679 w 1323463"/>
                    <a:gd name="connsiteY856" fmla="*/ 1550019 h 1613783"/>
                    <a:gd name="connsiteX857" fmla="*/ 503442 w 1323463"/>
                    <a:gd name="connsiteY857" fmla="*/ 1550564 h 1613783"/>
                    <a:gd name="connsiteX858" fmla="*/ 502874 w 1323463"/>
                    <a:gd name="connsiteY858" fmla="*/ 1550750 h 1613783"/>
                    <a:gd name="connsiteX859" fmla="*/ 502008 w 1323463"/>
                    <a:gd name="connsiteY859" fmla="*/ 1551022 h 1613783"/>
                    <a:gd name="connsiteX860" fmla="*/ 500574 w 1323463"/>
                    <a:gd name="connsiteY860" fmla="*/ 1551047 h 1613783"/>
                    <a:gd name="connsiteX861" fmla="*/ 499351 w 1323463"/>
                    <a:gd name="connsiteY861" fmla="*/ 1551715 h 1613783"/>
                    <a:gd name="connsiteX862" fmla="*/ 498522 w 1323463"/>
                    <a:gd name="connsiteY862" fmla="*/ 1552173 h 1613783"/>
                    <a:gd name="connsiteX863" fmla="*/ 498127 w 1323463"/>
                    <a:gd name="connsiteY863" fmla="*/ 1552396 h 1613783"/>
                    <a:gd name="connsiteX864" fmla="*/ 497595 w 1323463"/>
                    <a:gd name="connsiteY864" fmla="*/ 1553684 h 1613783"/>
                    <a:gd name="connsiteX865" fmla="*/ 497125 w 1323463"/>
                    <a:gd name="connsiteY865" fmla="*/ 1554822 h 1613783"/>
                    <a:gd name="connsiteX866" fmla="*/ 497163 w 1323463"/>
                    <a:gd name="connsiteY866" fmla="*/ 1557695 h 1613783"/>
                    <a:gd name="connsiteX867" fmla="*/ 497163 w 1323463"/>
                    <a:gd name="connsiteY867" fmla="*/ 1557880 h 1613783"/>
                    <a:gd name="connsiteX868" fmla="*/ 497199 w 1323463"/>
                    <a:gd name="connsiteY868" fmla="*/ 1560294 h 1613783"/>
                    <a:gd name="connsiteX869" fmla="*/ 497459 w 1323463"/>
                    <a:gd name="connsiteY869" fmla="*/ 1561458 h 1613783"/>
                    <a:gd name="connsiteX870" fmla="*/ 497632 w 1323463"/>
                    <a:gd name="connsiteY870" fmla="*/ 1562262 h 1613783"/>
                    <a:gd name="connsiteX871" fmla="*/ 497422 w 1323463"/>
                    <a:gd name="connsiteY871" fmla="*/ 1563636 h 1613783"/>
                    <a:gd name="connsiteX872" fmla="*/ 497261 w 1323463"/>
                    <a:gd name="connsiteY872" fmla="*/ 1564676 h 1613783"/>
                    <a:gd name="connsiteX873" fmla="*/ 497027 w 1323463"/>
                    <a:gd name="connsiteY873" fmla="*/ 1565345 h 1613783"/>
                    <a:gd name="connsiteX874" fmla="*/ 496668 w 1323463"/>
                    <a:gd name="connsiteY874" fmla="*/ 1566434 h 1613783"/>
                    <a:gd name="connsiteX875" fmla="*/ 496013 w 1323463"/>
                    <a:gd name="connsiteY875" fmla="*/ 1566917 h 1613783"/>
                    <a:gd name="connsiteX876" fmla="*/ 495444 w 1323463"/>
                    <a:gd name="connsiteY876" fmla="*/ 1567325 h 1613783"/>
                    <a:gd name="connsiteX877" fmla="*/ 494257 w 1323463"/>
                    <a:gd name="connsiteY877" fmla="*/ 1567746 h 1613783"/>
                    <a:gd name="connsiteX878" fmla="*/ 493577 w 1323463"/>
                    <a:gd name="connsiteY878" fmla="*/ 1567994 h 1613783"/>
                    <a:gd name="connsiteX879" fmla="*/ 493343 w 1323463"/>
                    <a:gd name="connsiteY879" fmla="*/ 1566781 h 1613783"/>
                    <a:gd name="connsiteX880" fmla="*/ 492292 w 1323463"/>
                    <a:gd name="connsiteY880" fmla="*/ 1567177 h 1613783"/>
                    <a:gd name="connsiteX881" fmla="*/ 489844 w 1323463"/>
                    <a:gd name="connsiteY881" fmla="*/ 1566682 h 1613783"/>
                    <a:gd name="connsiteX882" fmla="*/ 483688 w 1323463"/>
                    <a:gd name="connsiteY882" fmla="*/ 1561718 h 1613783"/>
                    <a:gd name="connsiteX883" fmla="*/ 481549 w 1323463"/>
                    <a:gd name="connsiteY883" fmla="*/ 1561606 h 1613783"/>
                    <a:gd name="connsiteX884" fmla="*/ 480227 w 1323463"/>
                    <a:gd name="connsiteY884" fmla="*/ 1562114 h 1613783"/>
                    <a:gd name="connsiteX885" fmla="*/ 477050 w 1323463"/>
                    <a:gd name="connsiteY885" fmla="*/ 1565023 h 1613783"/>
                    <a:gd name="connsiteX886" fmla="*/ 472191 w 1323463"/>
                    <a:gd name="connsiteY886" fmla="*/ 1572537 h 1613783"/>
                    <a:gd name="connsiteX887" fmla="*/ 469373 w 1323463"/>
                    <a:gd name="connsiteY887" fmla="*/ 1574815 h 1613783"/>
                    <a:gd name="connsiteX888" fmla="*/ 462153 w 1323463"/>
                    <a:gd name="connsiteY888" fmla="*/ 1578689 h 1613783"/>
                    <a:gd name="connsiteX889" fmla="*/ 460880 w 1323463"/>
                    <a:gd name="connsiteY889" fmla="*/ 1579086 h 1613783"/>
                    <a:gd name="connsiteX890" fmla="*/ 458321 w 1323463"/>
                    <a:gd name="connsiteY890" fmla="*/ 1579878 h 1613783"/>
                    <a:gd name="connsiteX891" fmla="*/ 453945 w 1323463"/>
                    <a:gd name="connsiteY891" fmla="*/ 1579580 h 1613783"/>
                    <a:gd name="connsiteX892" fmla="*/ 456084 w 1323463"/>
                    <a:gd name="connsiteY892" fmla="*/ 1584668 h 1613783"/>
                    <a:gd name="connsiteX893" fmla="*/ 455354 w 1323463"/>
                    <a:gd name="connsiteY893" fmla="*/ 1591378 h 1613783"/>
                    <a:gd name="connsiteX894" fmla="*/ 454921 w 1323463"/>
                    <a:gd name="connsiteY894" fmla="*/ 1592021 h 1613783"/>
                    <a:gd name="connsiteX895" fmla="*/ 451720 w 1323463"/>
                    <a:gd name="connsiteY895" fmla="*/ 1590598 h 1613783"/>
                    <a:gd name="connsiteX896" fmla="*/ 450273 w 1323463"/>
                    <a:gd name="connsiteY896" fmla="*/ 1591663 h 1613783"/>
                    <a:gd name="connsiteX897" fmla="*/ 448679 w 1323463"/>
                    <a:gd name="connsiteY897" fmla="*/ 1589806 h 1613783"/>
                    <a:gd name="connsiteX898" fmla="*/ 446330 w 1323463"/>
                    <a:gd name="connsiteY898" fmla="*/ 1590425 h 1613783"/>
                    <a:gd name="connsiteX899" fmla="*/ 441484 w 1323463"/>
                    <a:gd name="connsiteY899" fmla="*/ 1585300 h 1613783"/>
                    <a:gd name="connsiteX900" fmla="*/ 439271 w 1323463"/>
                    <a:gd name="connsiteY900" fmla="*/ 1585337 h 1613783"/>
                    <a:gd name="connsiteX901" fmla="*/ 438876 w 1323463"/>
                    <a:gd name="connsiteY901" fmla="*/ 1586587 h 1613783"/>
                    <a:gd name="connsiteX902" fmla="*/ 439543 w 1323463"/>
                    <a:gd name="connsiteY902" fmla="*/ 1589880 h 1613783"/>
                    <a:gd name="connsiteX903" fmla="*/ 441422 w 1323463"/>
                    <a:gd name="connsiteY903" fmla="*/ 1594955 h 1613783"/>
                    <a:gd name="connsiteX904" fmla="*/ 441064 w 1323463"/>
                    <a:gd name="connsiteY904" fmla="*/ 1595587 h 1613783"/>
                    <a:gd name="connsiteX905" fmla="*/ 435736 w 1323463"/>
                    <a:gd name="connsiteY905" fmla="*/ 1594708 h 1613783"/>
                    <a:gd name="connsiteX906" fmla="*/ 434388 w 1323463"/>
                    <a:gd name="connsiteY906" fmla="*/ 1593866 h 1613783"/>
                    <a:gd name="connsiteX907" fmla="*/ 433597 w 1323463"/>
                    <a:gd name="connsiteY907" fmla="*/ 1591452 h 1613783"/>
                    <a:gd name="connsiteX908" fmla="*/ 432064 w 1323463"/>
                    <a:gd name="connsiteY908" fmla="*/ 1590833 h 1613783"/>
                    <a:gd name="connsiteX909" fmla="*/ 429654 w 1323463"/>
                    <a:gd name="connsiteY909" fmla="*/ 1590152 h 1613783"/>
                    <a:gd name="connsiteX910" fmla="*/ 430840 w 1323463"/>
                    <a:gd name="connsiteY910" fmla="*/ 1593482 h 1613783"/>
                    <a:gd name="connsiteX911" fmla="*/ 429901 w 1323463"/>
                    <a:gd name="connsiteY911" fmla="*/ 1594374 h 1613783"/>
                    <a:gd name="connsiteX912" fmla="*/ 423856 w 1323463"/>
                    <a:gd name="connsiteY912" fmla="*/ 1597444 h 1613783"/>
                    <a:gd name="connsiteX913" fmla="*/ 421507 w 1323463"/>
                    <a:gd name="connsiteY913" fmla="*/ 1597815 h 1613783"/>
                    <a:gd name="connsiteX914" fmla="*/ 420605 w 1323463"/>
                    <a:gd name="connsiteY914" fmla="*/ 1597295 h 1613783"/>
                    <a:gd name="connsiteX915" fmla="*/ 419752 w 1323463"/>
                    <a:gd name="connsiteY915" fmla="*/ 1595104 h 1613783"/>
                    <a:gd name="connsiteX916" fmla="*/ 417774 w 1323463"/>
                    <a:gd name="connsiteY916" fmla="*/ 1592715 h 1613783"/>
                    <a:gd name="connsiteX917" fmla="*/ 415474 w 1323463"/>
                    <a:gd name="connsiteY917" fmla="*/ 1591749 h 1613783"/>
                    <a:gd name="connsiteX918" fmla="*/ 414708 w 1323463"/>
                    <a:gd name="connsiteY918" fmla="*/ 1590746 h 1613783"/>
                    <a:gd name="connsiteX919" fmla="*/ 412940 w 1323463"/>
                    <a:gd name="connsiteY919" fmla="*/ 1581264 h 1613783"/>
                    <a:gd name="connsiteX920" fmla="*/ 413175 w 1323463"/>
                    <a:gd name="connsiteY920" fmla="*/ 1578343 h 1613783"/>
                    <a:gd name="connsiteX921" fmla="*/ 413929 w 1323463"/>
                    <a:gd name="connsiteY921" fmla="*/ 1575879 h 1613783"/>
                    <a:gd name="connsiteX922" fmla="*/ 415400 w 1323463"/>
                    <a:gd name="connsiteY922" fmla="*/ 1573849 h 1613783"/>
                    <a:gd name="connsiteX923" fmla="*/ 413360 w 1323463"/>
                    <a:gd name="connsiteY923" fmla="*/ 1573094 h 1613783"/>
                    <a:gd name="connsiteX924" fmla="*/ 412520 w 1323463"/>
                    <a:gd name="connsiteY924" fmla="*/ 1571089 h 1613783"/>
                    <a:gd name="connsiteX925" fmla="*/ 411432 w 1323463"/>
                    <a:gd name="connsiteY925" fmla="*/ 1570804 h 1613783"/>
                    <a:gd name="connsiteX926" fmla="*/ 407847 w 1323463"/>
                    <a:gd name="connsiteY926" fmla="*/ 1573775 h 1613783"/>
                    <a:gd name="connsiteX927" fmla="*/ 408712 w 1323463"/>
                    <a:gd name="connsiteY927" fmla="*/ 1576734 h 1613783"/>
                    <a:gd name="connsiteX928" fmla="*/ 407353 w 1323463"/>
                    <a:gd name="connsiteY928" fmla="*/ 1581883 h 1613783"/>
                    <a:gd name="connsiteX929" fmla="*/ 407217 w 1323463"/>
                    <a:gd name="connsiteY929" fmla="*/ 1585424 h 1613783"/>
                    <a:gd name="connsiteX930" fmla="*/ 411506 w 1323463"/>
                    <a:gd name="connsiteY930" fmla="*/ 1598867 h 1613783"/>
                    <a:gd name="connsiteX931" fmla="*/ 410901 w 1323463"/>
                    <a:gd name="connsiteY931" fmla="*/ 1601789 h 1613783"/>
                    <a:gd name="connsiteX932" fmla="*/ 411654 w 1323463"/>
                    <a:gd name="connsiteY932" fmla="*/ 1605552 h 1613783"/>
                    <a:gd name="connsiteX933" fmla="*/ 410901 w 1323463"/>
                    <a:gd name="connsiteY933" fmla="*/ 1608250 h 1613783"/>
                    <a:gd name="connsiteX934" fmla="*/ 411964 w 1323463"/>
                    <a:gd name="connsiteY934" fmla="*/ 1609167 h 1613783"/>
                    <a:gd name="connsiteX935" fmla="*/ 412223 w 1323463"/>
                    <a:gd name="connsiteY935" fmla="*/ 1610974 h 1613783"/>
                    <a:gd name="connsiteX936" fmla="*/ 411667 w 1323463"/>
                    <a:gd name="connsiteY936" fmla="*/ 1612558 h 1613783"/>
                    <a:gd name="connsiteX937" fmla="*/ 409442 w 1323463"/>
                    <a:gd name="connsiteY937" fmla="*/ 1613202 h 1613783"/>
                    <a:gd name="connsiteX938" fmla="*/ 408960 w 1323463"/>
                    <a:gd name="connsiteY938" fmla="*/ 1613338 h 1613783"/>
                    <a:gd name="connsiteX939" fmla="*/ 397908 w 1323463"/>
                    <a:gd name="connsiteY939" fmla="*/ 1613784 h 1613783"/>
                    <a:gd name="connsiteX940" fmla="*/ 393408 w 1323463"/>
                    <a:gd name="connsiteY940" fmla="*/ 1610429 h 1613783"/>
                    <a:gd name="connsiteX941" fmla="*/ 392691 w 1323463"/>
                    <a:gd name="connsiteY941" fmla="*/ 1608090 h 1613783"/>
                    <a:gd name="connsiteX942" fmla="*/ 390194 w 1323463"/>
                    <a:gd name="connsiteY942" fmla="*/ 1605317 h 1613783"/>
                    <a:gd name="connsiteX943" fmla="*/ 388105 w 1323463"/>
                    <a:gd name="connsiteY943" fmla="*/ 1603955 h 1613783"/>
                    <a:gd name="connsiteX944" fmla="*/ 386621 w 1323463"/>
                    <a:gd name="connsiteY944" fmla="*/ 1603757 h 1613783"/>
                    <a:gd name="connsiteX945" fmla="*/ 385781 w 1323463"/>
                    <a:gd name="connsiteY945" fmla="*/ 1605354 h 1613783"/>
                    <a:gd name="connsiteX946" fmla="*/ 384817 w 1323463"/>
                    <a:gd name="connsiteY946" fmla="*/ 1605069 h 1613783"/>
                    <a:gd name="connsiteX947" fmla="*/ 380181 w 1323463"/>
                    <a:gd name="connsiteY947" fmla="*/ 1596206 h 1613783"/>
                    <a:gd name="connsiteX948" fmla="*/ 377251 w 1323463"/>
                    <a:gd name="connsiteY948" fmla="*/ 1594077 h 1613783"/>
                    <a:gd name="connsiteX949" fmla="*/ 376040 w 1323463"/>
                    <a:gd name="connsiteY949" fmla="*/ 1592467 h 1613783"/>
                    <a:gd name="connsiteX950" fmla="*/ 375421 w 1323463"/>
                    <a:gd name="connsiteY950" fmla="*/ 1591452 h 1613783"/>
                    <a:gd name="connsiteX951" fmla="*/ 375162 w 1323463"/>
                    <a:gd name="connsiteY951" fmla="*/ 1592566 h 1613783"/>
                    <a:gd name="connsiteX952" fmla="*/ 375953 w 1323463"/>
                    <a:gd name="connsiteY952" fmla="*/ 1595141 h 1613783"/>
                    <a:gd name="connsiteX953" fmla="*/ 378265 w 1323463"/>
                    <a:gd name="connsiteY953" fmla="*/ 1599251 h 1613783"/>
                    <a:gd name="connsiteX954" fmla="*/ 376633 w 1323463"/>
                    <a:gd name="connsiteY954" fmla="*/ 1599065 h 1613783"/>
                    <a:gd name="connsiteX955" fmla="*/ 367708 w 1323463"/>
                    <a:gd name="connsiteY955" fmla="*/ 1592603 h 1613783"/>
                    <a:gd name="connsiteX956" fmla="*/ 361143 w 1323463"/>
                    <a:gd name="connsiteY956" fmla="*/ 1589075 h 1613783"/>
                    <a:gd name="connsiteX957" fmla="*/ 359091 w 1323463"/>
                    <a:gd name="connsiteY957" fmla="*/ 1577563 h 1613783"/>
                    <a:gd name="connsiteX958" fmla="*/ 359166 w 1323463"/>
                    <a:gd name="connsiteY958" fmla="*/ 1574332 h 1613783"/>
                    <a:gd name="connsiteX959" fmla="*/ 360822 w 1323463"/>
                    <a:gd name="connsiteY959" fmla="*/ 1566719 h 1613783"/>
                    <a:gd name="connsiteX960" fmla="*/ 361440 w 1323463"/>
                    <a:gd name="connsiteY960" fmla="*/ 1564738 h 1613783"/>
                    <a:gd name="connsiteX961" fmla="*/ 365359 w 1323463"/>
                    <a:gd name="connsiteY961" fmla="*/ 1558573 h 1613783"/>
                    <a:gd name="connsiteX962" fmla="*/ 370229 w 1323463"/>
                    <a:gd name="connsiteY962" fmla="*/ 1552644 h 1613783"/>
                    <a:gd name="connsiteX963" fmla="*/ 367634 w 1323463"/>
                    <a:gd name="connsiteY963" fmla="*/ 1549091 h 1613783"/>
                    <a:gd name="connsiteX964" fmla="*/ 367077 w 1323463"/>
                    <a:gd name="connsiteY964" fmla="*/ 1550106 h 1613783"/>
                    <a:gd name="connsiteX965" fmla="*/ 363715 w 1323463"/>
                    <a:gd name="connsiteY965" fmla="*/ 1551839 h 1613783"/>
                    <a:gd name="connsiteX966" fmla="*/ 361168 w 1323463"/>
                    <a:gd name="connsiteY966" fmla="*/ 1556011 h 1613783"/>
                    <a:gd name="connsiteX967" fmla="*/ 358646 w 1323463"/>
                    <a:gd name="connsiteY967" fmla="*/ 1558982 h 1613783"/>
                    <a:gd name="connsiteX968" fmla="*/ 355976 w 1323463"/>
                    <a:gd name="connsiteY968" fmla="*/ 1567486 h 1613783"/>
                    <a:gd name="connsiteX969" fmla="*/ 353343 w 1323463"/>
                    <a:gd name="connsiteY969" fmla="*/ 1571732 h 1613783"/>
                    <a:gd name="connsiteX970" fmla="*/ 351044 w 1323463"/>
                    <a:gd name="connsiteY970" fmla="*/ 1583282 h 1613783"/>
                    <a:gd name="connsiteX971" fmla="*/ 351365 w 1323463"/>
                    <a:gd name="connsiteY971" fmla="*/ 1584149 h 1613783"/>
                    <a:gd name="connsiteX972" fmla="*/ 350561 w 1323463"/>
                    <a:gd name="connsiteY972" fmla="*/ 1591019 h 1613783"/>
                    <a:gd name="connsiteX973" fmla="*/ 350191 w 1323463"/>
                    <a:gd name="connsiteY973" fmla="*/ 1593940 h 1613783"/>
                    <a:gd name="connsiteX974" fmla="*/ 350500 w 1323463"/>
                    <a:gd name="connsiteY974" fmla="*/ 1600786 h 1613783"/>
                    <a:gd name="connsiteX975" fmla="*/ 349956 w 1323463"/>
                    <a:gd name="connsiteY975" fmla="*/ 1602531 h 1613783"/>
                    <a:gd name="connsiteX976" fmla="*/ 349041 w 1323463"/>
                    <a:gd name="connsiteY976" fmla="*/ 1603447 h 1613783"/>
                    <a:gd name="connsiteX977" fmla="*/ 347941 w 1323463"/>
                    <a:gd name="connsiteY977" fmla="*/ 1604549 h 1613783"/>
                    <a:gd name="connsiteX978" fmla="*/ 346037 w 1323463"/>
                    <a:gd name="connsiteY978" fmla="*/ 1605317 h 1613783"/>
                    <a:gd name="connsiteX979" fmla="*/ 342106 w 1323463"/>
                    <a:gd name="connsiteY979" fmla="*/ 1604153 h 1613783"/>
                    <a:gd name="connsiteX980" fmla="*/ 340054 w 1323463"/>
                    <a:gd name="connsiteY980" fmla="*/ 1604524 h 1613783"/>
                    <a:gd name="connsiteX981" fmla="*/ 337087 w 1323463"/>
                    <a:gd name="connsiteY981" fmla="*/ 1603584 h 1613783"/>
                    <a:gd name="connsiteX982" fmla="*/ 334602 w 1323463"/>
                    <a:gd name="connsiteY982" fmla="*/ 1601690 h 1613783"/>
                    <a:gd name="connsiteX983" fmla="*/ 331462 w 1323463"/>
                    <a:gd name="connsiteY983" fmla="*/ 1600118 h 1613783"/>
                    <a:gd name="connsiteX984" fmla="*/ 325973 w 1323463"/>
                    <a:gd name="connsiteY984" fmla="*/ 1598694 h 1613783"/>
                    <a:gd name="connsiteX985" fmla="*/ 320608 w 1323463"/>
                    <a:gd name="connsiteY985" fmla="*/ 1596243 h 1613783"/>
                    <a:gd name="connsiteX986" fmla="*/ 319656 w 1323463"/>
                    <a:gd name="connsiteY986" fmla="*/ 1595513 h 1613783"/>
                    <a:gd name="connsiteX987" fmla="*/ 313772 w 1323463"/>
                    <a:gd name="connsiteY987" fmla="*/ 1591006 h 1613783"/>
                    <a:gd name="connsiteX988" fmla="*/ 312932 w 1323463"/>
                    <a:gd name="connsiteY988" fmla="*/ 1589917 h 1613783"/>
                    <a:gd name="connsiteX989" fmla="*/ 311757 w 1323463"/>
                    <a:gd name="connsiteY989" fmla="*/ 1590115 h 1613783"/>
                    <a:gd name="connsiteX990" fmla="*/ 312981 w 1323463"/>
                    <a:gd name="connsiteY990" fmla="*/ 1592319 h 1613783"/>
                    <a:gd name="connsiteX991" fmla="*/ 315379 w 1323463"/>
                    <a:gd name="connsiteY991" fmla="*/ 1596627 h 1613783"/>
                    <a:gd name="connsiteX992" fmla="*/ 324601 w 1323463"/>
                    <a:gd name="connsiteY992" fmla="*/ 1605973 h 1613783"/>
                    <a:gd name="connsiteX993" fmla="*/ 325380 w 1323463"/>
                    <a:gd name="connsiteY993" fmla="*/ 1607607 h 1613783"/>
                    <a:gd name="connsiteX994" fmla="*/ 325120 w 1323463"/>
                    <a:gd name="connsiteY994" fmla="*/ 1608721 h 1613783"/>
                    <a:gd name="connsiteX995" fmla="*/ 324033 w 1323463"/>
                    <a:gd name="connsiteY995" fmla="*/ 1609377 h 1613783"/>
                    <a:gd name="connsiteX996" fmla="*/ 317839 w 1323463"/>
                    <a:gd name="connsiteY996" fmla="*/ 1609476 h 1613783"/>
                    <a:gd name="connsiteX997" fmla="*/ 315453 w 1323463"/>
                    <a:gd name="connsiteY997" fmla="*/ 1608349 h 1613783"/>
                    <a:gd name="connsiteX998" fmla="*/ 312313 w 1323463"/>
                    <a:gd name="connsiteY998" fmla="*/ 1609785 h 1613783"/>
                    <a:gd name="connsiteX999" fmla="*/ 308147 w 1323463"/>
                    <a:gd name="connsiteY999" fmla="*/ 1607855 h 1613783"/>
                    <a:gd name="connsiteX1000" fmla="*/ 305848 w 1323463"/>
                    <a:gd name="connsiteY1000" fmla="*/ 1607446 h 1613783"/>
                    <a:gd name="connsiteX1001" fmla="*/ 303413 w 1323463"/>
                    <a:gd name="connsiteY1001" fmla="*/ 1610268 h 1613783"/>
                    <a:gd name="connsiteX1002" fmla="*/ 301843 w 1323463"/>
                    <a:gd name="connsiteY1002" fmla="*/ 1609600 h 1613783"/>
                    <a:gd name="connsiteX1003" fmla="*/ 299420 w 1323463"/>
                    <a:gd name="connsiteY1003" fmla="*/ 1609823 h 1613783"/>
                    <a:gd name="connsiteX1004" fmla="*/ 297232 w 1323463"/>
                    <a:gd name="connsiteY1004" fmla="*/ 1611073 h 1613783"/>
                    <a:gd name="connsiteX1005" fmla="*/ 296057 w 1323463"/>
                    <a:gd name="connsiteY1005" fmla="*/ 1611098 h 1613783"/>
                    <a:gd name="connsiteX1006" fmla="*/ 291978 w 1323463"/>
                    <a:gd name="connsiteY1006" fmla="*/ 1607359 h 1613783"/>
                    <a:gd name="connsiteX1007" fmla="*/ 288640 w 1323463"/>
                    <a:gd name="connsiteY1007" fmla="*/ 1606196 h 1613783"/>
                    <a:gd name="connsiteX1008" fmla="*/ 288393 w 1323463"/>
                    <a:gd name="connsiteY1008" fmla="*/ 1605020 h 1613783"/>
                    <a:gd name="connsiteX1009" fmla="*/ 290346 w 1323463"/>
                    <a:gd name="connsiteY1009" fmla="*/ 1597642 h 1613783"/>
                    <a:gd name="connsiteX1010" fmla="*/ 290099 w 1323463"/>
                    <a:gd name="connsiteY1010" fmla="*/ 1596627 h 1613783"/>
                    <a:gd name="connsiteX1011" fmla="*/ 288591 w 1323463"/>
                    <a:gd name="connsiteY1011" fmla="*/ 1594918 h 1613783"/>
                    <a:gd name="connsiteX1012" fmla="*/ 288195 w 1323463"/>
                    <a:gd name="connsiteY1012" fmla="*/ 1594473 h 1613783"/>
                    <a:gd name="connsiteX1013" fmla="*/ 285846 w 1323463"/>
                    <a:gd name="connsiteY1013" fmla="*/ 1595005 h 1613783"/>
                    <a:gd name="connsiteX1014" fmla="*/ 280988 w 1323463"/>
                    <a:gd name="connsiteY1014" fmla="*/ 1592319 h 1613783"/>
                    <a:gd name="connsiteX1015" fmla="*/ 280766 w 1323463"/>
                    <a:gd name="connsiteY1015" fmla="*/ 1595315 h 1613783"/>
                    <a:gd name="connsiteX1016" fmla="*/ 280049 w 1323463"/>
                    <a:gd name="connsiteY1016" fmla="*/ 1596119 h 1613783"/>
                    <a:gd name="connsiteX1017" fmla="*/ 276142 w 1323463"/>
                    <a:gd name="connsiteY1017" fmla="*/ 1596069 h 1613783"/>
                    <a:gd name="connsiteX1018" fmla="*/ 275771 w 1323463"/>
                    <a:gd name="connsiteY1018" fmla="*/ 1595686 h 1613783"/>
                    <a:gd name="connsiteX1019" fmla="*/ 274461 w 1323463"/>
                    <a:gd name="connsiteY1019" fmla="*/ 1590536 h 1613783"/>
                    <a:gd name="connsiteX1020" fmla="*/ 274906 w 1323463"/>
                    <a:gd name="connsiteY1020" fmla="*/ 1585089 h 1613783"/>
                    <a:gd name="connsiteX1021" fmla="*/ 274498 w 1323463"/>
                    <a:gd name="connsiteY1021" fmla="*/ 1580447 h 1613783"/>
                    <a:gd name="connsiteX1022" fmla="*/ 273633 w 1323463"/>
                    <a:gd name="connsiteY1022" fmla="*/ 1578665 h 1613783"/>
                    <a:gd name="connsiteX1023" fmla="*/ 272434 w 1323463"/>
                    <a:gd name="connsiteY1023" fmla="*/ 1580670 h 1613783"/>
                    <a:gd name="connsiteX1024" fmla="*/ 272805 w 1323463"/>
                    <a:gd name="connsiteY1024" fmla="*/ 1583728 h 1613783"/>
                    <a:gd name="connsiteX1025" fmla="*/ 272557 w 1323463"/>
                    <a:gd name="connsiteY1025" fmla="*/ 1585312 h 1613783"/>
                    <a:gd name="connsiteX1026" fmla="*/ 271902 w 1323463"/>
                    <a:gd name="connsiteY1026" fmla="*/ 1585795 h 1613783"/>
                    <a:gd name="connsiteX1027" fmla="*/ 270357 w 1323463"/>
                    <a:gd name="connsiteY1027" fmla="*/ 1585770 h 1613783"/>
                    <a:gd name="connsiteX1028" fmla="*/ 265511 w 1323463"/>
                    <a:gd name="connsiteY1028" fmla="*/ 1584012 h 1613783"/>
                    <a:gd name="connsiteX1029" fmla="*/ 265635 w 1323463"/>
                    <a:gd name="connsiteY1029" fmla="*/ 1583220 h 1613783"/>
                    <a:gd name="connsiteX1030" fmla="*/ 267254 w 1323463"/>
                    <a:gd name="connsiteY1030" fmla="*/ 1582787 h 1613783"/>
                    <a:gd name="connsiteX1031" fmla="*/ 264720 w 1323463"/>
                    <a:gd name="connsiteY1031" fmla="*/ 1578999 h 1613783"/>
                    <a:gd name="connsiteX1032" fmla="*/ 261580 w 1323463"/>
                    <a:gd name="connsiteY1032" fmla="*/ 1577278 h 1613783"/>
                    <a:gd name="connsiteX1033" fmla="*/ 260183 w 1323463"/>
                    <a:gd name="connsiteY1033" fmla="*/ 1577315 h 1613783"/>
                    <a:gd name="connsiteX1034" fmla="*/ 261147 w 1323463"/>
                    <a:gd name="connsiteY1034" fmla="*/ 1580682 h 1613783"/>
                    <a:gd name="connsiteX1035" fmla="*/ 261432 w 1323463"/>
                    <a:gd name="connsiteY1035" fmla="*/ 1583109 h 1613783"/>
                    <a:gd name="connsiteX1036" fmla="*/ 260999 w 1323463"/>
                    <a:gd name="connsiteY1036" fmla="*/ 1583591 h 1613783"/>
                    <a:gd name="connsiteX1037" fmla="*/ 256759 w 1323463"/>
                    <a:gd name="connsiteY1037" fmla="*/ 1581834 h 1613783"/>
                    <a:gd name="connsiteX1038" fmla="*/ 253903 w 1323463"/>
                    <a:gd name="connsiteY1038" fmla="*/ 1579940 h 1613783"/>
                    <a:gd name="connsiteX1039" fmla="*/ 250108 w 1323463"/>
                    <a:gd name="connsiteY1039" fmla="*/ 1575681 h 1613783"/>
                    <a:gd name="connsiteX1040" fmla="*/ 249799 w 1323463"/>
                    <a:gd name="connsiteY1040" fmla="*/ 1575335 h 1613783"/>
                    <a:gd name="connsiteX1041" fmla="*/ 249206 w 1323463"/>
                    <a:gd name="connsiteY1041" fmla="*/ 1574877 h 1613783"/>
                    <a:gd name="connsiteX1042" fmla="*/ 242085 w 1323463"/>
                    <a:gd name="connsiteY1042" fmla="*/ 1573750 h 1613783"/>
                    <a:gd name="connsiteX1043" fmla="*/ 240874 w 1323463"/>
                    <a:gd name="connsiteY1043" fmla="*/ 1572599 h 1613783"/>
                    <a:gd name="connsiteX1044" fmla="*/ 239761 w 1323463"/>
                    <a:gd name="connsiteY1044" fmla="*/ 1569096 h 1613783"/>
                    <a:gd name="connsiteX1045" fmla="*/ 240021 w 1323463"/>
                    <a:gd name="connsiteY1045" fmla="*/ 1567833 h 1613783"/>
                    <a:gd name="connsiteX1046" fmla="*/ 241034 w 1323463"/>
                    <a:gd name="connsiteY1046" fmla="*/ 1567486 h 1613783"/>
                    <a:gd name="connsiteX1047" fmla="*/ 241714 w 1323463"/>
                    <a:gd name="connsiteY1047" fmla="*/ 1567858 h 1613783"/>
                    <a:gd name="connsiteX1048" fmla="*/ 243037 w 1323463"/>
                    <a:gd name="connsiteY1048" fmla="*/ 1570420 h 1613783"/>
                    <a:gd name="connsiteX1049" fmla="*/ 245151 w 1323463"/>
                    <a:gd name="connsiteY1049" fmla="*/ 1572475 h 1613783"/>
                    <a:gd name="connsiteX1050" fmla="*/ 246189 w 1323463"/>
                    <a:gd name="connsiteY1050" fmla="*/ 1572611 h 1613783"/>
                    <a:gd name="connsiteX1051" fmla="*/ 247636 w 1323463"/>
                    <a:gd name="connsiteY1051" fmla="*/ 1571621 h 1613783"/>
                    <a:gd name="connsiteX1052" fmla="*/ 248414 w 1323463"/>
                    <a:gd name="connsiteY1052" fmla="*/ 1570098 h 1613783"/>
                    <a:gd name="connsiteX1053" fmla="*/ 247153 w 1323463"/>
                    <a:gd name="connsiteY1053" fmla="*/ 1567226 h 1613783"/>
                    <a:gd name="connsiteX1054" fmla="*/ 247673 w 1323463"/>
                    <a:gd name="connsiteY1054" fmla="*/ 1564453 h 1613783"/>
                    <a:gd name="connsiteX1055" fmla="*/ 246795 w 1323463"/>
                    <a:gd name="connsiteY1055" fmla="*/ 1562039 h 1613783"/>
                    <a:gd name="connsiteX1056" fmla="*/ 245522 w 1323463"/>
                    <a:gd name="connsiteY1056" fmla="*/ 1561049 h 1613783"/>
                    <a:gd name="connsiteX1057" fmla="*/ 242060 w 1323463"/>
                    <a:gd name="connsiteY1057" fmla="*/ 1561383 h 1613783"/>
                    <a:gd name="connsiteX1058" fmla="*/ 241022 w 1323463"/>
                    <a:gd name="connsiteY1058" fmla="*/ 1560406 h 1613783"/>
                    <a:gd name="connsiteX1059" fmla="*/ 241047 w 1323463"/>
                    <a:gd name="connsiteY1059" fmla="*/ 1559291 h 1613783"/>
                    <a:gd name="connsiteX1060" fmla="*/ 241912 w 1323463"/>
                    <a:gd name="connsiteY1060" fmla="*/ 1558722 h 1613783"/>
                    <a:gd name="connsiteX1061" fmla="*/ 244866 w 1323463"/>
                    <a:gd name="connsiteY1061" fmla="*/ 1558784 h 1613783"/>
                    <a:gd name="connsiteX1062" fmla="*/ 247203 w 1323463"/>
                    <a:gd name="connsiteY1062" fmla="*/ 1555578 h 1613783"/>
                    <a:gd name="connsiteX1063" fmla="*/ 247796 w 1323463"/>
                    <a:gd name="connsiteY1063" fmla="*/ 1554761 h 1613783"/>
                    <a:gd name="connsiteX1064" fmla="*/ 249391 w 1323463"/>
                    <a:gd name="connsiteY1064" fmla="*/ 1553857 h 1613783"/>
                    <a:gd name="connsiteX1065" fmla="*/ 251517 w 1323463"/>
                    <a:gd name="connsiteY1065" fmla="*/ 1553399 h 1613783"/>
                    <a:gd name="connsiteX1066" fmla="*/ 252370 w 1323463"/>
                    <a:gd name="connsiteY1066" fmla="*/ 1552186 h 1613783"/>
                    <a:gd name="connsiteX1067" fmla="*/ 251307 w 1323463"/>
                    <a:gd name="connsiteY1067" fmla="*/ 1550886 h 1613783"/>
                    <a:gd name="connsiteX1068" fmla="*/ 248921 w 1323463"/>
                    <a:gd name="connsiteY1068" fmla="*/ 1549697 h 1613783"/>
                    <a:gd name="connsiteX1069" fmla="*/ 247067 w 1323463"/>
                    <a:gd name="connsiteY1069" fmla="*/ 1549437 h 1613783"/>
                    <a:gd name="connsiteX1070" fmla="*/ 246511 w 1323463"/>
                    <a:gd name="connsiteY1070" fmla="*/ 1549660 h 1613783"/>
                    <a:gd name="connsiteX1071" fmla="*/ 246078 w 1323463"/>
                    <a:gd name="connsiteY1071" fmla="*/ 1549846 h 1613783"/>
                    <a:gd name="connsiteX1072" fmla="*/ 244434 w 1323463"/>
                    <a:gd name="connsiteY1072" fmla="*/ 1550527 h 1613783"/>
                    <a:gd name="connsiteX1073" fmla="*/ 229772 w 1323463"/>
                    <a:gd name="connsiteY1073" fmla="*/ 1559861 h 1613783"/>
                    <a:gd name="connsiteX1074" fmla="*/ 228141 w 1323463"/>
                    <a:gd name="connsiteY1074" fmla="*/ 1559440 h 1613783"/>
                    <a:gd name="connsiteX1075" fmla="*/ 227362 w 1323463"/>
                    <a:gd name="connsiteY1075" fmla="*/ 1557806 h 1613783"/>
                    <a:gd name="connsiteX1076" fmla="*/ 227770 w 1323463"/>
                    <a:gd name="connsiteY1076" fmla="*/ 1553931 h 1613783"/>
                    <a:gd name="connsiteX1077" fmla="*/ 229599 w 1323463"/>
                    <a:gd name="connsiteY1077" fmla="*/ 1550416 h 1613783"/>
                    <a:gd name="connsiteX1078" fmla="*/ 229847 w 1323463"/>
                    <a:gd name="connsiteY1078" fmla="*/ 1548682 h 1613783"/>
                    <a:gd name="connsiteX1079" fmla="*/ 231788 w 1323463"/>
                    <a:gd name="connsiteY1079" fmla="*/ 1546417 h 1613783"/>
                    <a:gd name="connsiteX1080" fmla="*/ 232307 w 1323463"/>
                    <a:gd name="connsiteY1080" fmla="*/ 1543719 h 1613783"/>
                    <a:gd name="connsiteX1081" fmla="*/ 232059 w 1323463"/>
                    <a:gd name="connsiteY1081" fmla="*/ 1543099 h 1613783"/>
                    <a:gd name="connsiteX1082" fmla="*/ 231231 w 1323463"/>
                    <a:gd name="connsiteY1082" fmla="*/ 1542183 h 1613783"/>
                    <a:gd name="connsiteX1083" fmla="*/ 226138 w 1323463"/>
                    <a:gd name="connsiteY1083" fmla="*/ 1542332 h 1613783"/>
                    <a:gd name="connsiteX1084" fmla="*/ 224494 w 1323463"/>
                    <a:gd name="connsiteY1084" fmla="*/ 1541354 h 1613783"/>
                    <a:gd name="connsiteX1085" fmla="*/ 223950 w 1323463"/>
                    <a:gd name="connsiteY1085" fmla="*/ 1540525 h 1613783"/>
                    <a:gd name="connsiteX1086" fmla="*/ 227930 w 1323463"/>
                    <a:gd name="connsiteY1086" fmla="*/ 1539695 h 1613783"/>
                    <a:gd name="connsiteX1087" fmla="*/ 224210 w 1323463"/>
                    <a:gd name="connsiteY1087" fmla="*/ 1528938 h 1613783"/>
                    <a:gd name="connsiteX1088" fmla="*/ 224222 w 1323463"/>
                    <a:gd name="connsiteY1088" fmla="*/ 1527081 h 1613783"/>
                    <a:gd name="connsiteX1089" fmla="*/ 224457 w 1323463"/>
                    <a:gd name="connsiteY1089" fmla="*/ 1526066 h 1613783"/>
                    <a:gd name="connsiteX1090" fmla="*/ 228697 w 1323463"/>
                    <a:gd name="connsiteY1090" fmla="*/ 1520384 h 1613783"/>
                    <a:gd name="connsiteX1091" fmla="*/ 231948 w 1323463"/>
                    <a:gd name="connsiteY1091" fmla="*/ 1519505 h 1613783"/>
                    <a:gd name="connsiteX1092" fmla="*/ 232752 w 1323463"/>
                    <a:gd name="connsiteY1092" fmla="*/ 1518676 h 1613783"/>
                    <a:gd name="connsiteX1093" fmla="*/ 230415 w 1323463"/>
                    <a:gd name="connsiteY1093" fmla="*/ 1513365 h 1613783"/>
                    <a:gd name="connsiteX1094" fmla="*/ 227671 w 1323463"/>
                    <a:gd name="connsiteY1094" fmla="*/ 1511966 h 1613783"/>
                    <a:gd name="connsiteX1095" fmla="*/ 226830 w 1323463"/>
                    <a:gd name="connsiteY1095" fmla="*/ 1510926 h 1613783"/>
                    <a:gd name="connsiteX1096" fmla="*/ 226941 w 1323463"/>
                    <a:gd name="connsiteY1096" fmla="*/ 1510209 h 1613783"/>
                    <a:gd name="connsiteX1097" fmla="*/ 229871 w 1323463"/>
                    <a:gd name="connsiteY1097" fmla="*/ 1509094 h 1613783"/>
                    <a:gd name="connsiteX1098" fmla="*/ 231293 w 1323463"/>
                    <a:gd name="connsiteY1098" fmla="*/ 1507460 h 1613783"/>
                    <a:gd name="connsiteX1099" fmla="*/ 231923 w 1323463"/>
                    <a:gd name="connsiteY1099" fmla="*/ 1504279 h 1613783"/>
                    <a:gd name="connsiteX1100" fmla="*/ 232628 w 1323463"/>
                    <a:gd name="connsiteY1100" fmla="*/ 1503177 h 1613783"/>
                    <a:gd name="connsiteX1101" fmla="*/ 235274 w 1323463"/>
                    <a:gd name="connsiteY1101" fmla="*/ 1501790 h 1613783"/>
                    <a:gd name="connsiteX1102" fmla="*/ 235966 w 1323463"/>
                    <a:gd name="connsiteY1102" fmla="*/ 1500404 h 1613783"/>
                    <a:gd name="connsiteX1103" fmla="*/ 235249 w 1323463"/>
                    <a:gd name="connsiteY1103" fmla="*/ 1499216 h 1613783"/>
                    <a:gd name="connsiteX1104" fmla="*/ 234247 w 1323463"/>
                    <a:gd name="connsiteY1104" fmla="*/ 1499253 h 1613783"/>
                    <a:gd name="connsiteX1105" fmla="*/ 231466 w 1323463"/>
                    <a:gd name="connsiteY1105" fmla="*/ 1502645 h 1613783"/>
                    <a:gd name="connsiteX1106" fmla="*/ 228338 w 1323463"/>
                    <a:gd name="connsiteY1106" fmla="*/ 1507782 h 1613783"/>
                    <a:gd name="connsiteX1107" fmla="*/ 224111 w 1323463"/>
                    <a:gd name="connsiteY1107" fmla="*/ 1511669 h 1613783"/>
                    <a:gd name="connsiteX1108" fmla="*/ 222986 w 1323463"/>
                    <a:gd name="connsiteY1108" fmla="*/ 1514293 h 1613783"/>
                    <a:gd name="connsiteX1109" fmla="*/ 222850 w 1323463"/>
                    <a:gd name="connsiteY1109" fmla="*/ 1516311 h 1613783"/>
                    <a:gd name="connsiteX1110" fmla="*/ 221910 w 1323463"/>
                    <a:gd name="connsiteY1110" fmla="*/ 1524580 h 1613783"/>
                    <a:gd name="connsiteX1111" fmla="*/ 220575 w 1323463"/>
                    <a:gd name="connsiteY1111" fmla="*/ 1524704 h 1613783"/>
                    <a:gd name="connsiteX1112" fmla="*/ 219141 w 1323463"/>
                    <a:gd name="connsiteY1112" fmla="*/ 1524110 h 1613783"/>
                    <a:gd name="connsiteX1113" fmla="*/ 215989 w 1323463"/>
                    <a:gd name="connsiteY1113" fmla="*/ 1520223 h 1613783"/>
                    <a:gd name="connsiteX1114" fmla="*/ 214975 w 1323463"/>
                    <a:gd name="connsiteY1114" fmla="*/ 1517970 h 1613783"/>
                    <a:gd name="connsiteX1115" fmla="*/ 215136 w 1323463"/>
                    <a:gd name="connsiteY1115" fmla="*/ 1516955 h 1613783"/>
                    <a:gd name="connsiteX1116" fmla="*/ 216014 w 1323463"/>
                    <a:gd name="connsiteY1116" fmla="*/ 1516930 h 1613783"/>
                    <a:gd name="connsiteX1117" fmla="*/ 218449 w 1323463"/>
                    <a:gd name="connsiteY1117" fmla="*/ 1519196 h 1613783"/>
                    <a:gd name="connsiteX1118" fmla="*/ 219660 w 1323463"/>
                    <a:gd name="connsiteY1118" fmla="*/ 1519369 h 1613783"/>
                    <a:gd name="connsiteX1119" fmla="*/ 220179 w 1323463"/>
                    <a:gd name="connsiteY1119" fmla="*/ 1518775 h 1613783"/>
                    <a:gd name="connsiteX1120" fmla="*/ 220006 w 1323463"/>
                    <a:gd name="connsiteY1120" fmla="*/ 1517772 h 1613783"/>
                    <a:gd name="connsiteX1121" fmla="*/ 217917 w 1323463"/>
                    <a:gd name="connsiteY1121" fmla="*/ 1515630 h 1613783"/>
                    <a:gd name="connsiteX1122" fmla="*/ 217015 w 1323463"/>
                    <a:gd name="connsiteY1122" fmla="*/ 1512944 h 1613783"/>
                    <a:gd name="connsiteX1123" fmla="*/ 215395 w 1323463"/>
                    <a:gd name="connsiteY1123" fmla="*/ 1512437 h 1613783"/>
                    <a:gd name="connsiteX1124" fmla="*/ 214369 w 1323463"/>
                    <a:gd name="connsiteY1124" fmla="*/ 1512040 h 1613783"/>
                    <a:gd name="connsiteX1125" fmla="*/ 212911 w 1323463"/>
                    <a:gd name="connsiteY1125" fmla="*/ 1510518 h 1613783"/>
                    <a:gd name="connsiteX1126" fmla="*/ 212305 w 1323463"/>
                    <a:gd name="connsiteY1126" fmla="*/ 1508748 h 1613783"/>
                    <a:gd name="connsiteX1127" fmla="*/ 212342 w 1323463"/>
                    <a:gd name="connsiteY1127" fmla="*/ 1505603 h 1613783"/>
                    <a:gd name="connsiteX1128" fmla="*/ 211069 w 1323463"/>
                    <a:gd name="connsiteY1128" fmla="*/ 1503709 h 1613783"/>
                    <a:gd name="connsiteX1129" fmla="*/ 211229 w 1323463"/>
                    <a:gd name="connsiteY1129" fmla="*/ 1502843 h 1613783"/>
                    <a:gd name="connsiteX1130" fmla="*/ 211415 w 1323463"/>
                    <a:gd name="connsiteY1130" fmla="*/ 1502335 h 1613783"/>
                    <a:gd name="connsiteX1131" fmla="*/ 210401 w 1323463"/>
                    <a:gd name="connsiteY1131" fmla="*/ 1500008 h 1613783"/>
                    <a:gd name="connsiteX1132" fmla="*/ 210438 w 1323463"/>
                    <a:gd name="connsiteY1132" fmla="*/ 1495069 h 1613783"/>
                    <a:gd name="connsiteX1133" fmla="*/ 213257 w 1323463"/>
                    <a:gd name="connsiteY1133" fmla="*/ 1495094 h 1613783"/>
                    <a:gd name="connsiteX1134" fmla="*/ 225001 w 1323463"/>
                    <a:gd name="connsiteY1134" fmla="*/ 1498163 h 1613783"/>
                    <a:gd name="connsiteX1135" fmla="*/ 227609 w 1323463"/>
                    <a:gd name="connsiteY1135" fmla="*/ 1497990 h 1613783"/>
                    <a:gd name="connsiteX1136" fmla="*/ 228907 w 1323463"/>
                    <a:gd name="connsiteY1136" fmla="*/ 1496505 h 1613783"/>
                    <a:gd name="connsiteX1137" fmla="*/ 228746 w 1323463"/>
                    <a:gd name="connsiteY1137" fmla="*/ 1495799 h 1613783"/>
                    <a:gd name="connsiteX1138" fmla="*/ 228252 w 1323463"/>
                    <a:gd name="connsiteY1138" fmla="*/ 1495168 h 1613783"/>
                    <a:gd name="connsiteX1139" fmla="*/ 225804 w 1323463"/>
                    <a:gd name="connsiteY1139" fmla="*/ 1496270 h 1613783"/>
                    <a:gd name="connsiteX1140" fmla="*/ 221230 w 1323463"/>
                    <a:gd name="connsiteY1140" fmla="*/ 1496084 h 1613783"/>
                    <a:gd name="connsiteX1141" fmla="*/ 216421 w 1323463"/>
                    <a:gd name="connsiteY1141" fmla="*/ 1494982 h 1613783"/>
                    <a:gd name="connsiteX1142" fmla="*/ 212466 w 1323463"/>
                    <a:gd name="connsiteY1142" fmla="*/ 1493336 h 1613783"/>
                    <a:gd name="connsiteX1143" fmla="*/ 209845 w 1323463"/>
                    <a:gd name="connsiteY1143" fmla="*/ 1491578 h 1613783"/>
                    <a:gd name="connsiteX1144" fmla="*/ 208584 w 1323463"/>
                    <a:gd name="connsiteY1144" fmla="*/ 1489969 h 1613783"/>
                    <a:gd name="connsiteX1145" fmla="*/ 208225 w 1323463"/>
                    <a:gd name="connsiteY1145" fmla="*/ 1487481 h 1613783"/>
                    <a:gd name="connsiteX1146" fmla="*/ 207212 w 1323463"/>
                    <a:gd name="connsiteY1146" fmla="*/ 1487159 h 1613783"/>
                    <a:gd name="connsiteX1147" fmla="*/ 205320 w 1323463"/>
                    <a:gd name="connsiteY1147" fmla="*/ 1487022 h 1613783"/>
                    <a:gd name="connsiteX1148" fmla="*/ 203194 w 1323463"/>
                    <a:gd name="connsiteY1148" fmla="*/ 1484014 h 1613783"/>
                    <a:gd name="connsiteX1149" fmla="*/ 202094 w 1323463"/>
                    <a:gd name="connsiteY1149" fmla="*/ 1481266 h 1613783"/>
                    <a:gd name="connsiteX1150" fmla="*/ 202180 w 1323463"/>
                    <a:gd name="connsiteY1150" fmla="*/ 1479966 h 1613783"/>
                    <a:gd name="connsiteX1151" fmla="*/ 202811 w 1323463"/>
                    <a:gd name="connsiteY1151" fmla="*/ 1478518 h 1613783"/>
                    <a:gd name="connsiteX1152" fmla="*/ 203800 w 1323463"/>
                    <a:gd name="connsiteY1152" fmla="*/ 1478047 h 1613783"/>
                    <a:gd name="connsiteX1153" fmla="*/ 207051 w 1323463"/>
                    <a:gd name="connsiteY1153" fmla="*/ 1478568 h 1613783"/>
                    <a:gd name="connsiteX1154" fmla="*/ 208028 w 1323463"/>
                    <a:gd name="connsiteY1154" fmla="*/ 1477738 h 1613783"/>
                    <a:gd name="connsiteX1155" fmla="*/ 206977 w 1323463"/>
                    <a:gd name="connsiteY1155" fmla="*/ 1476277 h 1613783"/>
                    <a:gd name="connsiteX1156" fmla="*/ 204789 w 1323463"/>
                    <a:gd name="connsiteY1156" fmla="*/ 1475287 h 1613783"/>
                    <a:gd name="connsiteX1157" fmla="*/ 203577 w 1323463"/>
                    <a:gd name="connsiteY1157" fmla="*/ 1473393 h 1613783"/>
                    <a:gd name="connsiteX1158" fmla="*/ 203009 w 1323463"/>
                    <a:gd name="connsiteY1158" fmla="*/ 1470620 h 1613783"/>
                    <a:gd name="connsiteX1159" fmla="*/ 202069 w 1323463"/>
                    <a:gd name="connsiteY1159" fmla="*/ 1468788 h 1613783"/>
                    <a:gd name="connsiteX1160" fmla="*/ 202143 w 1323463"/>
                    <a:gd name="connsiteY1160" fmla="*/ 1466993 h 1613783"/>
                    <a:gd name="connsiteX1161" fmla="*/ 202663 w 1323463"/>
                    <a:gd name="connsiteY1161" fmla="*/ 1466189 h 1613783"/>
                    <a:gd name="connsiteX1162" fmla="*/ 204974 w 1323463"/>
                    <a:gd name="connsiteY1162" fmla="*/ 1466956 h 1613783"/>
                    <a:gd name="connsiteX1163" fmla="*/ 205419 w 1323463"/>
                    <a:gd name="connsiteY1163" fmla="*/ 1466300 h 1613783"/>
                    <a:gd name="connsiteX1164" fmla="*/ 205259 w 1323463"/>
                    <a:gd name="connsiteY1164" fmla="*/ 1465297 h 1613783"/>
                    <a:gd name="connsiteX1165" fmla="*/ 203392 w 1323463"/>
                    <a:gd name="connsiteY1165" fmla="*/ 1463874 h 1613783"/>
                    <a:gd name="connsiteX1166" fmla="*/ 202873 w 1323463"/>
                    <a:gd name="connsiteY1166" fmla="*/ 1462735 h 1613783"/>
                    <a:gd name="connsiteX1167" fmla="*/ 203503 w 1323463"/>
                    <a:gd name="connsiteY1167" fmla="*/ 1461460 h 1613783"/>
                    <a:gd name="connsiteX1168" fmla="*/ 204319 w 1323463"/>
                    <a:gd name="connsiteY1168" fmla="*/ 1459751 h 1613783"/>
                    <a:gd name="connsiteX1169" fmla="*/ 206866 w 1323463"/>
                    <a:gd name="connsiteY1169" fmla="*/ 1459429 h 1613783"/>
                    <a:gd name="connsiteX1170" fmla="*/ 210018 w 1323463"/>
                    <a:gd name="connsiteY1170" fmla="*/ 1461026 h 1613783"/>
                    <a:gd name="connsiteX1171" fmla="*/ 209548 w 1323463"/>
                    <a:gd name="connsiteY1171" fmla="*/ 1458823 h 1613783"/>
                    <a:gd name="connsiteX1172" fmla="*/ 210414 w 1323463"/>
                    <a:gd name="connsiteY1172" fmla="*/ 1458575 h 1613783"/>
                    <a:gd name="connsiteX1173" fmla="*/ 218041 w 1323463"/>
                    <a:gd name="connsiteY1173" fmla="*/ 1459504 h 1613783"/>
                    <a:gd name="connsiteX1174" fmla="*/ 221972 w 1323463"/>
                    <a:gd name="connsiteY1174" fmla="*/ 1460358 h 1613783"/>
                    <a:gd name="connsiteX1175" fmla="*/ 223567 w 1323463"/>
                    <a:gd name="connsiteY1175" fmla="*/ 1461658 h 1613783"/>
                    <a:gd name="connsiteX1176" fmla="*/ 225186 w 1323463"/>
                    <a:gd name="connsiteY1176" fmla="*/ 1461670 h 1613783"/>
                    <a:gd name="connsiteX1177" fmla="*/ 225977 w 1323463"/>
                    <a:gd name="connsiteY1177" fmla="*/ 1463292 h 1613783"/>
                    <a:gd name="connsiteX1178" fmla="*/ 225977 w 1323463"/>
                    <a:gd name="connsiteY1178" fmla="*/ 1464653 h 1613783"/>
                    <a:gd name="connsiteX1179" fmla="*/ 225977 w 1323463"/>
                    <a:gd name="connsiteY1179" fmla="*/ 1467377 h 1613783"/>
                    <a:gd name="connsiteX1180" fmla="*/ 226472 w 1323463"/>
                    <a:gd name="connsiteY1180" fmla="*/ 1468070 h 1613783"/>
                    <a:gd name="connsiteX1181" fmla="*/ 227634 w 1323463"/>
                    <a:gd name="connsiteY1181" fmla="*/ 1468466 h 1613783"/>
                    <a:gd name="connsiteX1182" fmla="*/ 229822 w 1323463"/>
                    <a:gd name="connsiteY1182" fmla="*/ 1467525 h 1613783"/>
                    <a:gd name="connsiteX1183" fmla="*/ 230724 w 1323463"/>
                    <a:gd name="connsiteY1183" fmla="*/ 1464480 h 1613783"/>
                    <a:gd name="connsiteX1184" fmla="*/ 231244 w 1323463"/>
                    <a:gd name="connsiteY1184" fmla="*/ 1457647 h 1613783"/>
                    <a:gd name="connsiteX1185" fmla="*/ 231120 w 1323463"/>
                    <a:gd name="connsiteY1185" fmla="*/ 1457028 h 1613783"/>
                    <a:gd name="connsiteX1186" fmla="*/ 230860 w 1323463"/>
                    <a:gd name="connsiteY1186" fmla="*/ 1455617 h 1613783"/>
                    <a:gd name="connsiteX1187" fmla="*/ 229562 w 1323463"/>
                    <a:gd name="connsiteY1187" fmla="*/ 1455703 h 1613783"/>
                    <a:gd name="connsiteX1188" fmla="*/ 229315 w 1323463"/>
                    <a:gd name="connsiteY1188" fmla="*/ 1458501 h 1613783"/>
                    <a:gd name="connsiteX1189" fmla="*/ 229698 w 1323463"/>
                    <a:gd name="connsiteY1189" fmla="*/ 1461472 h 1613783"/>
                    <a:gd name="connsiteX1190" fmla="*/ 229859 w 1323463"/>
                    <a:gd name="connsiteY1190" fmla="*/ 1462710 h 1613783"/>
                    <a:gd name="connsiteX1191" fmla="*/ 228895 w 1323463"/>
                    <a:gd name="connsiteY1191" fmla="*/ 1465978 h 1613783"/>
                    <a:gd name="connsiteX1192" fmla="*/ 227757 w 1323463"/>
                    <a:gd name="connsiteY1192" fmla="*/ 1466089 h 1613783"/>
                    <a:gd name="connsiteX1193" fmla="*/ 227362 w 1323463"/>
                    <a:gd name="connsiteY1193" fmla="*/ 1465706 h 1613783"/>
                    <a:gd name="connsiteX1194" fmla="*/ 227164 w 1323463"/>
                    <a:gd name="connsiteY1194" fmla="*/ 1462388 h 1613783"/>
                    <a:gd name="connsiteX1195" fmla="*/ 225742 w 1323463"/>
                    <a:gd name="connsiteY1195" fmla="*/ 1460148 h 1613783"/>
                    <a:gd name="connsiteX1196" fmla="*/ 224185 w 1323463"/>
                    <a:gd name="connsiteY1196" fmla="*/ 1460061 h 1613783"/>
                    <a:gd name="connsiteX1197" fmla="*/ 220662 w 1323463"/>
                    <a:gd name="connsiteY1197" fmla="*/ 1457399 h 1613783"/>
                    <a:gd name="connsiteX1198" fmla="*/ 217225 w 1323463"/>
                    <a:gd name="connsiteY1198" fmla="*/ 1457313 h 1613783"/>
                    <a:gd name="connsiteX1199" fmla="*/ 213788 w 1323463"/>
                    <a:gd name="connsiteY1199" fmla="*/ 1456941 h 1613783"/>
                    <a:gd name="connsiteX1200" fmla="*/ 206989 w 1323463"/>
                    <a:gd name="connsiteY1200" fmla="*/ 1453339 h 1613783"/>
                    <a:gd name="connsiteX1201" fmla="*/ 206730 w 1323463"/>
                    <a:gd name="connsiteY1201" fmla="*/ 1453203 h 1613783"/>
                    <a:gd name="connsiteX1202" fmla="*/ 206383 w 1323463"/>
                    <a:gd name="connsiteY1202" fmla="*/ 1451136 h 1613783"/>
                    <a:gd name="connsiteX1203" fmla="*/ 207002 w 1323463"/>
                    <a:gd name="connsiteY1203" fmla="*/ 1449464 h 1613783"/>
                    <a:gd name="connsiteX1204" fmla="*/ 210043 w 1323463"/>
                    <a:gd name="connsiteY1204" fmla="*/ 1445837 h 1613783"/>
                    <a:gd name="connsiteX1205" fmla="*/ 211304 w 1323463"/>
                    <a:gd name="connsiteY1205" fmla="*/ 1445528 h 1613783"/>
                    <a:gd name="connsiteX1206" fmla="*/ 212181 w 1323463"/>
                    <a:gd name="connsiteY1206" fmla="*/ 1445317 h 1613783"/>
                    <a:gd name="connsiteX1207" fmla="*/ 214246 w 1323463"/>
                    <a:gd name="connsiteY1207" fmla="*/ 1446605 h 1613783"/>
                    <a:gd name="connsiteX1208" fmla="*/ 216001 w 1323463"/>
                    <a:gd name="connsiteY1208" fmla="*/ 1446679 h 1613783"/>
                    <a:gd name="connsiteX1209" fmla="*/ 220934 w 1323463"/>
                    <a:gd name="connsiteY1209" fmla="*/ 1443411 h 1613783"/>
                    <a:gd name="connsiteX1210" fmla="*/ 220217 w 1323463"/>
                    <a:gd name="connsiteY1210" fmla="*/ 1442074 h 1613783"/>
                    <a:gd name="connsiteX1211" fmla="*/ 219537 w 1323463"/>
                    <a:gd name="connsiteY1211" fmla="*/ 1441814 h 1613783"/>
                    <a:gd name="connsiteX1212" fmla="*/ 215272 w 1323463"/>
                    <a:gd name="connsiteY1212" fmla="*/ 1445132 h 1613783"/>
                    <a:gd name="connsiteX1213" fmla="*/ 214110 w 1323463"/>
                    <a:gd name="connsiteY1213" fmla="*/ 1444822 h 1613783"/>
                    <a:gd name="connsiteX1214" fmla="*/ 212392 w 1323463"/>
                    <a:gd name="connsiteY1214" fmla="*/ 1442582 h 1613783"/>
                    <a:gd name="connsiteX1215" fmla="*/ 210599 w 1323463"/>
                    <a:gd name="connsiteY1215" fmla="*/ 1442371 h 1613783"/>
                    <a:gd name="connsiteX1216" fmla="*/ 209202 w 1323463"/>
                    <a:gd name="connsiteY1216" fmla="*/ 1443077 h 1613783"/>
                    <a:gd name="connsiteX1217" fmla="*/ 207261 w 1323463"/>
                    <a:gd name="connsiteY1217" fmla="*/ 1445156 h 1613783"/>
                    <a:gd name="connsiteX1218" fmla="*/ 204752 w 1323463"/>
                    <a:gd name="connsiteY1218" fmla="*/ 1450479 h 1613783"/>
                    <a:gd name="connsiteX1219" fmla="*/ 203132 w 1323463"/>
                    <a:gd name="connsiteY1219" fmla="*/ 1452621 h 1613783"/>
                    <a:gd name="connsiteX1220" fmla="*/ 201995 w 1323463"/>
                    <a:gd name="connsiteY1220" fmla="*/ 1452807 h 1613783"/>
                    <a:gd name="connsiteX1221" fmla="*/ 200821 w 1323463"/>
                    <a:gd name="connsiteY1221" fmla="*/ 1453785 h 1613783"/>
                    <a:gd name="connsiteX1222" fmla="*/ 200932 w 1323463"/>
                    <a:gd name="connsiteY1222" fmla="*/ 1454453 h 1613783"/>
                    <a:gd name="connsiteX1223" fmla="*/ 201080 w 1323463"/>
                    <a:gd name="connsiteY1223" fmla="*/ 1455357 h 1613783"/>
                    <a:gd name="connsiteX1224" fmla="*/ 200450 w 1323463"/>
                    <a:gd name="connsiteY1224" fmla="*/ 1456595 h 1613783"/>
                    <a:gd name="connsiteX1225" fmla="*/ 199560 w 1323463"/>
                    <a:gd name="connsiteY1225" fmla="*/ 1456421 h 1613783"/>
                    <a:gd name="connsiteX1226" fmla="*/ 195703 w 1323463"/>
                    <a:gd name="connsiteY1226" fmla="*/ 1451692 h 1613783"/>
                    <a:gd name="connsiteX1227" fmla="*/ 194405 w 1323463"/>
                    <a:gd name="connsiteY1227" fmla="*/ 1449093 h 1613783"/>
                    <a:gd name="connsiteX1228" fmla="*/ 193453 w 1323463"/>
                    <a:gd name="connsiteY1228" fmla="*/ 1444897 h 1613783"/>
                    <a:gd name="connsiteX1229" fmla="*/ 191883 w 1323463"/>
                    <a:gd name="connsiteY1229" fmla="*/ 1442446 h 1613783"/>
                    <a:gd name="connsiteX1230" fmla="*/ 191846 w 1323463"/>
                    <a:gd name="connsiteY1230" fmla="*/ 1441443 h 1613783"/>
                    <a:gd name="connsiteX1231" fmla="*/ 193020 w 1323463"/>
                    <a:gd name="connsiteY1231" fmla="*/ 1440403 h 1613783"/>
                    <a:gd name="connsiteX1232" fmla="*/ 193774 w 1323463"/>
                    <a:gd name="connsiteY1232" fmla="*/ 1436850 h 1613783"/>
                    <a:gd name="connsiteX1233" fmla="*/ 193206 w 1323463"/>
                    <a:gd name="connsiteY1233" fmla="*/ 1436021 h 1613783"/>
                    <a:gd name="connsiteX1234" fmla="*/ 192464 w 1323463"/>
                    <a:gd name="connsiteY1234" fmla="*/ 1435897 h 1613783"/>
                    <a:gd name="connsiteX1235" fmla="*/ 191129 w 1323463"/>
                    <a:gd name="connsiteY1235" fmla="*/ 1438100 h 1613783"/>
                    <a:gd name="connsiteX1236" fmla="*/ 190548 w 1323463"/>
                    <a:gd name="connsiteY1236" fmla="*/ 1437122 h 1613783"/>
                    <a:gd name="connsiteX1237" fmla="*/ 191092 w 1323463"/>
                    <a:gd name="connsiteY1237" fmla="*/ 1434956 h 1613783"/>
                    <a:gd name="connsiteX1238" fmla="*/ 192439 w 1323463"/>
                    <a:gd name="connsiteY1238" fmla="*/ 1433322 h 1613783"/>
                    <a:gd name="connsiteX1239" fmla="*/ 193898 w 1323463"/>
                    <a:gd name="connsiteY1239" fmla="*/ 1432332 h 1613783"/>
                    <a:gd name="connsiteX1240" fmla="*/ 196716 w 1323463"/>
                    <a:gd name="connsiteY1240" fmla="*/ 1432295 h 1613783"/>
                    <a:gd name="connsiteX1241" fmla="*/ 198348 w 1323463"/>
                    <a:gd name="connsiteY1241" fmla="*/ 1430660 h 1613783"/>
                    <a:gd name="connsiteX1242" fmla="*/ 198595 w 1323463"/>
                    <a:gd name="connsiteY1242" fmla="*/ 1429856 h 1613783"/>
                    <a:gd name="connsiteX1243" fmla="*/ 198089 w 1323463"/>
                    <a:gd name="connsiteY1243" fmla="*/ 1428952 h 1613783"/>
                    <a:gd name="connsiteX1244" fmla="*/ 196457 w 1323463"/>
                    <a:gd name="connsiteY1244" fmla="*/ 1428791 h 1613783"/>
                    <a:gd name="connsiteX1245" fmla="*/ 196172 w 1323463"/>
                    <a:gd name="connsiteY1245" fmla="*/ 1428308 h 1613783"/>
                    <a:gd name="connsiteX1246" fmla="*/ 196754 w 1323463"/>
                    <a:gd name="connsiteY1246" fmla="*/ 1427281 h 1613783"/>
                    <a:gd name="connsiteX1247" fmla="*/ 199399 w 1323463"/>
                    <a:gd name="connsiteY1247" fmla="*/ 1425957 h 1613783"/>
                    <a:gd name="connsiteX1248" fmla="*/ 200747 w 1323463"/>
                    <a:gd name="connsiteY1248" fmla="*/ 1425833 h 1613783"/>
                    <a:gd name="connsiteX1249" fmla="*/ 201995 w 1323463"/>
                    <a:gd name="connsiteY1249" fmla="*/ 1427071 h 1613783"/>
                    <a:gd name="connsiteX1250" fmla="*/ 203293 w 1323463"/>
                    <a:gd name="connsiteY1250" fmla="*/ 1429683 h 1613783"/>
                    <a:gd name="connsiteX1251" fmla="*/ 203800 w 1323463"/>
                    <a:gd name="connsiteY1251" fmla="*/ 1434461 h 1613783"/>
                    <a:gd name="connsiteX1252" fmla="*/ 204665 w 1323463"/>
                    <a:gd name="connsiteY1252" fmla="*/ 1436083 h 1613783"/>
                    <a:gd name="connsiteX1253" fmla="*/ 208089 w 1323463"/>
                    <a:gd name="connsiteY1253" fmla="*/ 1439883 h 1613783"/>
                    <a:gd name="connsiteX1254" fmla="*/ 209536 w 1323463"/>
                    <a:gd name="connsiteY1254" fmla="*/ 1440687 h 1613783"/>
                    <a:gd name="connsiteX1255" fmla="*/ 210290 w 1323463"/>
                    <a:gd name="connsiteY1255" fmla="*/ 1439375 h 1613783"/>
                    <a:gd name="connsiteX1256" fmla="*/ 209474 w 1323463"/>
                    <a:gd name="connsiteY1256" fmla="*/ 1437036 h 1613783"/>
                    <a:gd name="connsiteX1257" fmla="*/ 204134 w 1323463"/>
                    <a:gd name="connsiteY1257" fmla="*/ 1427788 h 1613783"/>
                    <a:gd name="connsiteX1258" fmla="*/ 203318 w 1323463"/>
                    <a:gd name="connsiteY1258" fmla="*/ 1426377 h 1613783"/>
                    <a:gd name="connsiteX1259" fmla="*/ 203392 w 1323463"/>
                    <a:gd name="connsiteY1259" fmla="*/ 1424582 h 1613783"/>
                    <a:gd name="connsiteX1260" fmla="*/ 204900 w 1323463"/>
                    <a:gd name="connsiteY1260" fmla="*/ 1423456 h 1613783"/>
                    <a:gd name="connsiteX1261" fmla="*/ 205691 w 1323463"/>
                    <a:gd name="connsiteY1261" fmla="*/ 1422775 h 1613783"/>
                    <a:gd name="connsiteX1262" fmla="*/ 206964 w 1323463"/>
                    <a:gd name="connsiteY1262" fmla="*/ 1422725 h 1613783"/>
                    <a:gd name="connsiteX1263" fmla="*/ 213726 w 1323463"/>
                    <a:gd name="connsiteY1263" fmla="*/ 1425189 h 1613783"/>
                    <a:gd name="connsiteX1264" fmla="*/ 221638 w 1323463"/>
                    <a:gd name="connsiteY1264" fmla="*/ 1430128 h 1613783"/>
                    <a:gd name="connsiteX1265" fmla="*/ 223357 w 1323463"/>
                    <a:gd name="connsiteY1265" fmla="*/ 1433285 h 1613783"/>
                    <a:gd name="connsiteX1266" fmla="*/ 224716 w 1323463"/>
                    <a:gd name="connsiteY1266" fmla="*/ 1433594 h 1613783"/>
                    <a:gd name="connsiteX1267" fmla="*/ 225940 w 1323463"/>
                    <a:gd name="connsiteY1267" fmla="*/ 1431824 h 1613783"/>
                    <a:gd name="connsiteX1268" fmla="*/ 227448 w 1323463"/>
                    <a:gd name="connsiteY1268" fmla="*/ 1430834 h 1613783"/>
                    <a:gd name="connsiteX1269" fmla="*/ 229810 w 1323463"/>
                    <a:gd name="connsiteY1269" fmla="*/ 1430747 h 1613783"/>
                    <a:gd name="connsiteX1270" fmla="*/ 231342 w 1323463"/>
                    <a:gd name="connsiteY1270" fmla="*/ 1431527 h 1613783"/>
                    <a:gd name="connsiteX1271" fmla="*/ 231788 w 1323463"/>
                    <a:gd name="connsiteY1271" fmla="*/ 1431750 h 1613783"/>
                    <a:gd name="connsiteX1272" fmla="*/ 233951 w 1323463"/>
                    <a:gd name="connsiteY1272" fmla="*/ 1431948 h 1613783"/>
                    <a:gd name="connsiteX1273" fmla="*/ 235236 w 1323463"/>
                    <a:gd name="connsiteY1273" fmla="*/ 1429893 h 1613783"/>
                    <a:gd name="connsiteX1274" fmla="*/ 235991 w 1323463"/>
                    <a:gd name="connsiteY1274" fmla="*/ 1426427 h 1613783"/>
                    <a:gd name="connsiteX1275" fmla="*/ 236992 w 1323463"/>
                    <a:gd name="connsiteY1275" fmla="*/ 1426254 h 1613783"/>
                    <a:gd name="connsiteX1276" fmla="*/ 238871 w 1323463"/>
                    <a:gd name="connsiteY1276" fmla="*/ 1427974 h 1613783"/>
                    <a:gd name="connsiteX1277" fmla="*/ 241096 w 1323463"/>
                    <a:gd name="connsiteY1277" fmla="*/ 1427887 h 1613783"/>
                    <a:gd name="connsiteX1278" fmla="*/ 243321 w 1323463"/>
                    <a:gd name="connsiteY1278" fmla="*/ 1430029 h 1613783"/>
                    <a:gd name="connsiteX1279" fmla="*/ 245794 w 1323463"/>
                    <a:gd name="connsiteY1279" fmla="*/ 1429645 h 1613783"/>
                    <a:gd name="connsiteX1280" fmla="*/ 248303 w 1323463"/>
                    <a:gd name="connsiteY1280" fmla="*/ 1429980 h 1613783"/>
                    <a:gd name="connsiteX1281" fmla="*/ 250009 w 1323463"/>
                    <a:gd name="connsiteY1281" fmla="*/ 1426402 h 1613783"/>
                    <a:gd name="connsiteX1282" fmla="*/ 252593 w 1323463"/>
                    <a:gd name="connsiteY1282" fmla="*/ 1425090 h 1613783"/>
                    <a:gd name="connsiteX1283" fmla="*/ 255411 w 1323463"/>
                    <a:gd name="connsiteY1283" fmla="*/ 1422911 h 1613783"/>
                    <a:gd name="connsiteX1284" fmla="*/ 256437 w 1323463"/>
                    <a:gd name="connsiteY1284" fmla="*/ 1423307 h 1613783"/>
                    <a:gd name="connsiteX1285" fmla="*/ 258514 w 1323463"/>
                    <a:gd name="connsiteY1285" fmla="*/ 1427244 h 1613783"/>
                    <a:gd name="connsiteX1286" fmla="*/ 259676 w 1323463"/>
                    <a:gd name="connsiteY1286" fmla="*/ 1425622 h 1613783"/>
                    <a:gd name="connsiteX1287" fmla="*/ 258613 w 1323463"/>
                    <a:gd name="connsiteY1287" fmla="*/ 1424013 h 1613783"/>
                    <a:gd name="connsiteX1288" fmla="*/ 255918 w 1323463"/>
                    <a:gd name="connsiteY1288" fmla="*/ 1419668 h 1613783"/>
                    <a:gd name="connsiteX1289" fmla="*/ 254756 w 1323463"/>
                    <a:gd name="connsiteY1289" fmla="*/ 1419420 h 1613783"/>
                    <a:gd name="connsiteX1290" fmla="*/ 253619 w 1323463"/>
                    <a:gd name="connsiteY1290" fmla="*/ 1421686 h 1613783"/>
                    <a:gd name="connsiteX1291" fmla="*/ 252964 w 1323463"/>
                    <a:gd name="connsiteY1291" fmla="*/ 1422069 h 1613783"/>
                    <a:gd name="connsiteX1292" fmla="*/ 251072 w 1323463"/>
                    <a:gd name="connsiteY1292" fmla="*/ 1424223 h 1613783"/>
                    <a:gd name="connsiteX1293" fmla="*/ 249267 w 1323463"/>
                    <a:gd name="connsiteY1293" fmla="*/ 1424644 h 1613783"/>
                    <a:gd name="connsiteX1294" fmla="*/ 247314 w 1323463"/>
                    <a:gd name="connsiteY1294" fmla="*/ 1428445 h 1613783"/>
                    <a:gd name="connsiteX1295" fmla="*/ 243878 w 1323463"/>
                    <a:gd name="connsiteY1295" fmla="*/ 1428643 h 1613783"/>
                    <a:gd name="connsiteX1296" fmla="*/ 241158 w 1323463"/>
                    <a:gd name="connsiteY1296" fmla="*/ 1425882 h 1613783"/>
                    <a:gd name="connsiteX1297" fmla="*/ 239514 w 1323463"/>
                    <a:gd name="connsiteY1297" fmla="*/ 1425078 h 1613783"/>
                    <a:gd name="connsiteX1298" fmla="*/ 238648 w 1323463"/>
                    <a:gd name="connsiteY1298" fmla="*/ 1423320 h 1613783"/>
                    <a:gd name="connsiteX1299" fmla="*/ 238240 w 1323463"/>
                    <a:gd name="connsiteY1299" fmla="*/ 1422973 h 1613783"/>
                    <a:gd name="connsiteX1300" fmla="*/ 235830 w 1323463"/>
                    <a:gd name="connsiteY1300" fmla="*/ 1423716 h 1613783"/>
                    <a:gd name="connsiteX1301" fmla="*/ 232739 w 1323463"/>
                    <a:gd name="connsiteY1301" fmla="*/ 1429782 h 1613783"/>
                    <a:gd name="connsiteX1302" fmla="*/ 231676 w 1323463"/>
                    <a:gd name="connsiteY1302" fmla="*/ 1429683 h 1613783"/>
                    <a:gd name="connsiteX1303" fmla="*/ 230922 w 1323463"/>
                    <a:gd name="connsiteY1303" fmla="*/ 1427986 h 1613783"/>
                    <a:gd name="connsiteX1304" fmla="*/ 229599 w 1323463"/>
                    <a:gd name="connsiteY1304" fmla="*/ 1428457 h 1613783"/>
                    <a:gd name="connsiteX1305" fmla="*/ 228771 w 1323463"/>
                    <a:gd name="connsiteY1305" fmla="*/ 1428135 h 1613783"/>
                    <a:gd name="connsiteX1306" fmla="*/ 229167 w 1323463"/>
                    <a:gd name="connsiteY1306" fmla="*/ 1425758 h 1613783"/>
                    <a:gd name="connsiteX1307" fmla="*/ 227696 w 1323463"/>
                    <a:gd name="connsiteY1307" fmla="*/ 1426093 h 1613783"/>
                    <a:gd name="connsiteX1308" fmla="*/ 226595 w 1323463"/>
                    <a:gd name="connsiteY1308" fmla="*/ 1427430 h 1613783"/>
                    <a:gd name="connsiteX1309" fmla="*/ 224778 w 1323463"/>
                    <a:gd name="connsiteY1309" fmla="*/ 1427640 h 1613783"/>
                    <a:gd name="connsiteX1310" fmla="*/ 222491 w 1323463"/>
                    <a:gd name="connsiteY1310" fmla="*/ 1427578 h 1613783"/>
                    <a:gd name="connsiteX1311" fmla="*/ 220513 w 1323463"/>
                    <a:gd name="connsiteY1311" fmla="*/ 1426798 h 1613783"/>
                    <a:gd name="connsiteX1312" fmla="*/ 212503 w 1323463"/>
                    <a:gd name="connsiteY1312" fmla="*/ 1421079 h 1613783"/>
                    <a:gd name="connsiteX1313" fmla="*/ 211588 w 1323463"/>
                    <a:gd name="connsiteY1313" fmla="*/ 1419965 h 1613783"/>
                    <a:gd name="connsiteX1314" fmla="*/ 212330 w 1323463"/>
                    <a:gd name="connsiteY1314" fmla="*/ 1417860 h 1613783"/>
                    <a:gd name="connsiteX1315" fmla="*/ 211032 w 1323463"/>
                    <a:gd name="connsiteY1315" fmla="*/ 1415397 h 1613783"/>
                    <a:gd name="connsiteX1316" fmla="*/ 210253 w 1323463"/>
                    <a:gd name="connsiteY1316" fmla="*/ 1412488 h 1613783"/>
                    <a:gd name="connsiteX1317" fmla="*/ 210723 w 1323463"/>
                    <a:gd name="connsiteY1317" fmla="*/ 1410470 h 1613783"/>
                    <a:gd name="connsiteX1318" fmla="*/ 212330 w 1323463"/>
                    <a:gd name="connsiteY1318" fmla="*/ 1408044 h 1613783"/>
                    <a:gd name="connsiteX1319" fmla="*/ 214505 w 1323463"/>
                    <a:gd name="connsiteY1319" fmla="*/ 1406385 h 1613783"/>
                    <a:gd name="connsiteX1320" fmla="*/ 217769 w 1323463"/>
                    <a:gd name="connsiteY1320" fmla="*/ 1405605 h 1613783"/>
                    <a:gd name="connsiteX1321" fmla="*/ 220872 w 1323463"/>
                    <a:gd name="connsiteY1321" fmla="*/ 1405630 h 1613783"/>
                    <a:gd name="connsiteX1322" fmla="*/ 223109 w 1323463"/>
                    <a:gd name="connsiteY1322" fmla="*/ 1405915 h 1613783"/>
                    <a:gd name="connsiteX1323" fmla="*/ 226744 w 1323463"/>
                    <a:gd name="connsiteY1323" fmla="*/ 1407784 h 1613783"/>
                    <a:gd name="connsiteX1324" fmla="*/ 228066 w 1323463"/>
                    <a:gd name="connsiteY1324" fmla="*/ 1409096 h 1613783"/>
                    <a:gd name="connsiteX1325" fmla="*/ 228351 w 1323463"/>
                    <a:gd name="connsiteY1325" fmla="*/ 1411448 h 1613783"/>
                    <a:gd name="connsiteX1326" fmla="*/ 226867 w 1323463"/>
                    <a:gd name="connsiteY1326" fmla="*/ 1415298 h 1613783"/>
                    <a:gd name="connsiteX1327" fmla="*/ 227226 w 1323463"/>
                    <a:gd name="connsiteY1327" fmla="*/ 1416214 h 1613783"/>
                    <a:gd name="connsiteX1328" fmla="*/ 228252 w 1323463"/>
                    <a:gd name="connsiteY1328" fmla="*/ 1416759 h 1613783"/>
                    <a:gd name="connsiteX1329" fmla="*/ 229871 w 1323463"/>
                    <a:gd name="connsiteY1329" fmla="*/ 1416548 h 1613783"/>
                    <a:gd name="connsiteX1330" fmla="*/ 230242 w 1323463"/>
                    <a:gd name="connsiteY1330" fmla="*/ 1413454 h 1613783"/>
                    <a:gd name="connsiteX1331" fmla="*/ 230007 w 1323463"/>
                    <a:gd name="connsiteY1331" fmla="*/ 1410520 h 1613783"/>
                    <a:gd name="connsiteX1332" fmla="*/ 229711 w 1323463"/>
                    <a:gd name="connsiteY1332" fmla="*/ 1405952 h 1613783"/>
                    <a:gd name="connsiteX1333" fmla="*/ 227300 w 1323463"/>
                    <a:gd name="connsiteY1333" fmla="*/ 1406398 h 1613783"/>
                    <a:gd name="connsiteX1334" fmla="*/ 226682 w 1323463"/>
                    <a:gd name="connsiteY1334" fmla="*/ 1406063 h 1613783"/>
                    <a:gd name="connsiteX1335" fmla="*/ 227090 w 1323463"/>
                    <a:gd name="connsiteY1335" fmla="*/ 1403971 h 1613783"/>
                    <a:gd name="connsiteX1336" fmla="*/ 226163 w 1323463"/>
                    <a:gd name="connsiteY1336" fmla="*/ 1402634 h 1613783"/>
                    <a:gd name="connsiteX1337" fmla="*/ 224284 w 1323463"/>
                    <a:gd name="connsiteY1337" fmla="*/ 1404863 h 1613783"/>
                    <a:gd name="connsiteX1338" fmla="*/ 223357 w 1323463"/>
                    <a:gd name="connsiteY1338" fmla="*/ 1405036 h 1613783"/>
                    <a:gd name="connsiteX1339" fmla="*/ 221898 w 1323463"/>
                    <a:gd name="connsiteY1339" fmla="*/ 1404120 h 1613783"/>
                    <a:gd name="connsiteX1340" fmla="*/ 221008 w 1323463"/>
                    <a:gd name="connsiteY1340" fmla="*/ 1403550 h 1613783"/>
                    <a:gd name="connsiteX1341" fmla="*/ 217769 w 1323463"/>
                    <a:gd name="connsiteY1341" fmla="*/ 1403315 h 1613783"/>
                    <a:gd name="connsiteX1342" fmla="*/ 214283 w 1323463"/>
                    <a:gd name="connsiteY1342" fmla="*/ 1403885 h 1613783"/>
                    <a:gd name="connsiteX1343" fmla="*/ 210438 w 1323463"/>
                    <a:gd name="connsiteY1343" fmla="*/ 1405816 h 1613783"/>
                    <a:gd name="connsiteX1344" fmla="*/ 209808 w 1323463"/>
                    <a:gd name="connsiteY1344" fmla="*/ 1407351 h 1613783"/>
                    <a:gd name="connsiteX1345" fmla="*/ 206890 w 1323463"/>
                    <a:gd name="connsiteY1345" fmla="*/ 1406670 h 1613783"/>
                    <a:gd name="connsiteX1346" fmla="*/ 206037 w 1323463"/>
                    <a:gd name="connsiteY1346" fmla="*/ 1405481 h 1613783"/>
                    <a:gd name="connsiteX1347" fmla="*/ 205778 w 1323463"/>
                    <a:gd name="connsiteY1347" fmla="*/ 1403773 h 1613783"/>
                    <a:gd name="connsiteX1348" fmla="*/ 206433 w 1323463"/>
                    <a:gd name="connsiteY1348" fmla="*/ 1402956 h 1613783"/>
                    <a:gd name="connsiteX1349" fmla="*/ 208782 w 1323463"/>
                    <a:gd name="connsiteY1349" fmla="*/ 1402869 h 1613783"/>
                    <a:gd name="connsiteX1350" fmla="*/ 211341 w 1323463"/>
                    <a:gd name="connsiteY1350" fmla="*/ 1400765 h 1613783"/>
                    <a:gd name="connsiteX1351" fmla="*/ 213640 w 1323463"/>
                    <a:gd name="connsiteY1351" fmla="*/ 1400963 h 1613783"/>
                    <a:gd name="connsiteX1352" fmla="*/ 217324 w 1323463"/>
                    <a:gd name="connsiteY1352" fmla="*/ 1398314 h 1613783"/>
                    <a:gd name="connsiteX1353" fmla="*/ 218622 w 1323463"/>
                    <a:gd name="connsiteY1353" fmla="*/ 1396754 h 1613783"/>
                    <a:gd name="connsiteX1354" fmla="*/ 221020 w 1323463"/>
                    <a:gd name="connsiteY1354" fmla="*/ 1395739 h 1613783"/>
                    <a:gd name="connsiteX1355" fmla="*/ 221564 w 1323463"/>
                    <a:gd name="connsiteY1355" fmla="*/ 1393858 h 1613783"/>
                    <a:gd name="connsiteX1356" fmla="*/ 222392 w 1323463"/>
                    <a:gd name="connsiteY1356" fmla="*/ 1392743 h 1613783"/>
                    <a:gd name="connsiteX1357" fmla="*/ 223307 w 1323463"/>
                    <a:gd name="connsiteY1357" fmla="*/ 1391852 h 1613783"/>
                    <a:gd name="connsiteX1358" fmla="*/ 226496 w 1323463"/>
                    <a:gd name="connsiteY1358" fmla="*/ 1390515 h 1613783"/>
                    <a:gd name="connsiteX1359" fmla="*/ 228783 w 1323463"/>
                    <a:gd name="connsiteY1359" fmla="*/ 1390206 h 1613783"/>
                    <a:gd name="connsiteX1360" fmla="*/ 231355 w 1323463"/>
                    <a:gd name="connsiteY1360" fmla="*/ 1390466 h 1613783"/>
                    <a:gd name="connsiteX1361" fmla="*/ 234717 w 1323463"/>
                    <a:gd name="connsiteY1361" fmla="*/ 1392211 h 1613783"/>
                    <a:gd name="connsiteX1362" fmla="*/ 236868 w 1323463"/>
                    <a:gd name="connsiteY1362" fmla="*/ 1394068 h 1613783"/>
                    <a:gd name="connsiteX1363" fmla="*/ 238228 w 1323463"/>
                    <a:gd name="connsiteY1363" fmla="*/ 1394514 h 1613783"/>
                    <a:gd name="connsiteX1364" fmla="*/ 240614 w 1323463"/>
                    <a:gd name="connsiteY1364" fmla="*/ 1395071 h 1613783"/>
                    <a:gd name="connsiteX1365" fmla="*/ 242357 w 1323463"/>
                    <a:gd name="connsiteY1365" fmla="*/ 1394724 h 1613783"/>
                    <a:gd name="connsiteX1366" fmla="*/ 243000 w 1323463"/>
                    <a:gd name="connsiteY1366" fmla="*/ 1393907 h 1613783"/>
                    <a:gd name="connsiteX1367" fmla="*/ 242827 w 1323463"/>
                    <a:gd name="connsiteY1367" fmla="*/ 1392694 h 1613783"/>
                    <a:gd name="connsiteX1368" fmla="*/ 241986 w 1323463"/>
                    <a:gd name="connsiteY1368" fmla="*/ 1391939 h 1613783"/>
                    <a:gd name="connsiteX1369" fmla="*/ 239192 w 1323463"/>
                    <a:gd name="connsiteY1369" fmla="*/ 1393040 h 1613783"/>
                    <a:gd name="connsiteX1370" fmla="*/ 237313 w 1323463"/>
                    <a:gd name="connsiteY1370" fmla="*/ 1393040 h 1613783"/>
                    <a:gd name="connsiteX1371" fmla="*/ 234940 w 1323463"/>
                    <a:gd name="connsiteY1371" fmla="*/ 1390911 h 1613783"/>
                    <a:gd name="connsiteX1372" fmla="*/ 233456 w 1323463"/>
                    <a:gd name="connsiteY1372" fmla="*/ 1390750 h 1613783"/>
                    <a:gd name="connsiteX1373" fmla="*/ 231701 w 1323463"/>
                    <a:gd name="connsiteY1373" fmla="*/ 1388597 h 1613783"/>
                    <a:gd name="connsiteX1374" fmla="*/ 224111 w 1323463"/>
                    <a:gd name="connsiteY1374" fmla="*/ 1389451 h 1613783"/>
                    <a:gd name="connsiteX1375" fmla="*/ 221008 w 1323463"/>
                    <a:gd name="connsiteY1375" fmla="*/ 1389574 h 1613783"/>
                    <a:gd name="connsiteX1376" fmla="*/ 220254 w 1323463"/>
                    <a:gd name="connsiteY1376" fmla="*/ 1389166 h 1613783"/>
                    <a:gd name="connsiteX1377" fmla="*/ 220081 w 1323463"/>
                    <a:gd name="connsiteY1377" fmla="*/ 1388027 h 1613783"/>
                    <a:gd name="connsiteX1378" fmla="*/ 219475 w 1323463"/>
                    <a:gd name="connsiteY1378" fmla="*/ 1386047 h 1613783"/>
                    <a:gd name="connsiteX1379" fmla="*/ 218597 w 1323463"/>
                    <a:gd name="connsiteY1379" fmla="*/ 1385935 h 1613783"/>
                    <a:gd name="connsiteX1380" fmla="*/ 218140 w 1323463"/>
                    <a:gd name="connsiteY1380" fmla="*/ 1386455 h 1613783"/>
                    <a:gd name="connsiteX1381" fmla="*/ 218004 w 1323463"/>
                    <a:gd name="connsiteY1381" fmla="*/ 1388609 h 1613783"/>
                    <a:gd name="connsiteX1382" fmla="*/ 215952 w 1323463"/>
                    <a:gd name="connsiteY1382" fmla="*/ 1389624 h 1613783"/>
                    <a:gd name="connsiteX1383" fmla="*/ 214196 w 1323463"/>
                    <a:gd name="connsiteY1383" fmla="*/ 1391406 h 1613783"/>
                    <a:gd name="connsiteX1384" fmla="*/ 212812 w 1323463"/>
                    <a:gd name="connsiteY1384" fmla="*/ 1390528 h 1613783"/>
                    <a:gd name="connsiteX1385" fmla="*/ 213109 w 1323463"/>
                    <a:gd name="connsiteY1385" fmla="*/ 1389364 h 1613783"/>
                    <a:gd name="connsiteX1386" fmla="*/ 216125 w 1323463"/>
                    <a:gd name="connsiteY1386" fmla="*/ 1386740 h 1613783"/>
                    <a:gd name="connsiteX1387" fmla="*/ 216829 w 1323463"/>
                    <a:gd name="connsiteY1387" fmla="*/ 1385427 h 1613783"/>
                    <a:gd name="connsiteX1388" fmla="*/ 216582 w 1323463"/>
                    <a:gd name="connsiteY1388" fmla="*/ 1384437 h 1613783"/>
                    <a:gd name="connsiteX1389" fmla="*/ 214444 w 1323463"/>
                    <a:gd name="connsiteY1389" fmla="*/ 1382729 h 1613783"/>
                    <a:gd name="connsiteX1390" fmla="*/ 212466 w 1323463"/>
                    <a:gd name="connsiteY1390" fmla="*/ 1382296 h 1613783"/>
                    <a:gd name="connsiteX1391" fmla="*/ 209981 w 1323463"/>
                    <a:gd name="connsiteY1391" fmla="*/ 1382679 h 1613783"/>
                    <a:gd name="connsiteX1392" fmla="*/ 209771 w 1323463"/>
                    <a:gd name="connsiteY1392" fmla="*/ 1382259 h 1613783"/>
                    <a:gd name="connsiteX1393" fmla="*/ 215606 w 1323463"/>
                    <a:gd name="connsiteY1393" fmla="*/ 1379448 h 1613783"/>
                    <a:gd name="connsiteX1394" fmla="*/ 217781 w 1323463"/>
                    <a:gd name="connsiteY1394" fmla="*/ 1375710 h 1613783"/>
                    <a:gd name="connsiteX1395" fmla="*/ 220031 w 1323463"/>
                    <a:gd name="connsiteY1395" fmla="*/ 1374484 h 1613783"/>
                    <a:gd name="connsiteX1396" fmla="*/ 221774 w 1323463"/>
                    <a:gd name="connsiteY1396" fmla="*/ 1374125 h 1613783"/>
                    <a:gd name="connsiteX1397" fmla="*/ 223802 w 1323463"/>
                    <a:gd name="connsiteY1397" fmla="*/ 1374261 h 1613783"/>
                    <a:gd name="connsiteX1398" fmla="*/ 225396 w 1323463"/>
                    <a:gd name="connsiteY1398" fmla="*/ 1375710 h 1613783"/>
                    <a:gd name="connsiteX1399" fmla="*/ 226966 w 1323463"/>
                    <a:gd name="connsiteY1399" fmla="*/ 1380166 h 1613783"/>
                    <a:gd name="connsiteX1400" fmla="*/ 227943 w 1323463"/>
                    <a:gd name="connsiteY1400" fmla="*/ 1380996 h 1613783"/>
                    <a:gd name="connsiteX1401" fmla="*/ 229488 w 1323463"/>
                    <a:gd name="connsiteY1401" fmla="*/ 1381083 h 1613783"/>
                    <a:gd name="connsiteX1402" fmla="*/ 230811 w 1323463"/>
                    <a:gd name="connsiteY1402" fmla="*/ 1380166 h 1613783"/>
                    <a:gd name="connsiteX1403" fmla="*/ 231886 w 1323463"/>
                    <a:gd name="connsiteY1403" fmla="*/ 1380203 h 1613783"/>
                    <a:gd name="connsiteX1404" fmla="*/ 234322 w 1323463"/>
                    <a:gd name="connsiteY1404" fmla="*/ 1382407 h 1613783"/>
                    <a:gd name="connsiteX1405" fmla="*/ 236411 w 1323463"/>
                    <a:gd name="connsiteY1405" fmla="*/ 1382469 h 1613783"/>
                    <a:gd name="connsiteX1406" fmla="*/ 237474 w 1323463"/>
                    <a:gd name="connsiteY1406" fmla="*/ 1381776 h 1613783"/>
                    <a:gd name="connsiteX1407" fmla="*/ 237771 w 1323463"/>
                    <a:gd name="connsiteY1407" fmla="*/ 1380624 h 1613783"/>
                    <a:gd name="connsiteX1408" fmla="*/ 234693 w 1323463"/>
                    <a:gd name="connsiteY1408" fmla="*/ 1381243 h 1613783"/>
                    <a:gd name="connsiteX1409" fmla="*/ 233518 w 1323463"/>
                    <a:gd name="connsiteY1409" fmla="*/ 1380637 h 1613783"/>
                    <a:gd name="connsiteX1410" fmla="*/ 231837 w 1323463"/>
                    <a:gd name="connsiteY1410" fmla="*/ 1378693 h 1613783"/>
                    <a:gd name="connsiteX1411" fmla="*/ 231862 w 1323463"/>
                    <a:gd name="connsiteY1411" fmla="*/ 1377332 h 1613783"/>
                    <a:gd name="connsiteX1412" fmla="*/ 232504 w 1323463"/>
                    <a:gd name="connsiteY1412" fmla="*/ 1376378 h 1613783"/>
                    <a:gd name="connsiteX1413" fmla="*/ 232146 w 1323463"/>
                    <a:gd name="connsiteY1413" fmla="*/ 1375747 h 1613783"/>
                    <a:gd name="connsiteX1414" fmla="*/ 229785 w 1323463"/>
                    <a:gd name="connsiteY1414" fmla="*/ 1375908 h 1613783"/>
                    <a:gd name="connsiteX1415" fmla="*/ 229327 w 1323463"/>
                    <a:gd name="connsiteY1415" fmla="*/ 1378074 h 1613783"/>
                    <a:gd name="connsiteX1416" fmla="*/ 227794 w 1323463"/>
                    <a:gd name="connsiteY1416" fmla="*/ 1378842 h 1613783"/>
                    <a:gd name="connsiteX1417" fmla="*/ 226731 w 1323463"/>
                    <a:gd name="connsiteY1417" fmla="*/ 1377096 h 1613783"/>
                    <a:gd name="connsiteX1418" fmla="*/ 226076 w 1323463"/>
                    <a:gd name="connsiteY1418" fmla="*/ 1373606 h 1613783"/>
                    <a:gd name="connsiteX1419" fmla="*/ 223839 w 1323463"/>
                    <a:gd name="connsiteY1419" fmla="*/ 1371328 h 1613783"/>
                    <a:gd name="connsiteX1420" fmla="*/ 222664 w 1323463"/>
                    <a:gd name="connsiteY1420" fmla="*/ 1366562 h 1613783"/>
                    <a:gd name="connsiteX1421" fmla="*/ 223072 w 1323463"/>
                    <a:gd name="connsiteY1421" fmla="*/ 1364618 h 1613783"/>
                    <a:gd name="connsiteX1422" fmla="*/ 225371 w 1323463"/>
                    <a:gd name="connsiteY1422" fmla="*/ 1362947 h 1613783"/>
                    <a:gd name="connsiteX1423" fmla="*/ 225050 w 1323463"/>
                    <a:gd name="connsiteY1423" fmla="*/ 1361387 h 1613783"/>
                    <a:gd name="connsiteX1424" fmla="*/ 222232 w 1323463"/>
                    <a:gd name="connsiteY1424" fmla="*/ 1363925 h 1613783"/>
                    <a:gd name="connsiteX1425" fmla="*/ 220958 w 1323463"/>
                    <a:gd name="connsiteY1425" fmla="*/ 1364197 h 1613783"/>
                    <a:gd name="connsiteX1426" fmla="*/ 220254 w 1323463"/>
                    <a:gd name="connsiteY1426" fmla="*/ 1363145 h 1613783"/>
                    <a:gd name="connsiteX1427" fmla="*/ 219104 w 1323463"/>
                    <a:gd name="connsiteY1427" fmla="*/ 1363257 h 1613783"/>
                    <a:gd name="connsiteX1428" fmla="*/ 218857 w 1323463"/>
                    <a:gd name="connsiteY1428" fmla="*/ 1363912 h 1613783"/>
                    <a:gd name="connsiteX1429" fmla="*/ 219982 w 1323463"/>
                    <a:gd name="connsiteY1429" fmla="*/ 1366958 h 1613783"/>
                    <a:gd name="connsiteX1430" fmla="*/ 221478 w 1323463"/>
                    <a:gd name="connsiteY1430" fmla="*/ 1367404 h 1613783"/>
                    <a:gd name="connsiteX1431" fmla="*/ 222120 w 1323463"/>
                    <a:gd name="connsiteY1431" fmla="*/ 1368382 h 1613783"/>
                    <a:gd name="connsiteX1432" fmla="*/ 222145 w 1323463"/>
                    <a:gd name="connsiteY1432" fmla="*/ 1371179 h 1613783"/>
                    <a:gd name="connsiteX1433" fmla="*/ 221366 w 1323463"/>
                    <a:gd name="connsiteY1433" fmla="*/ 1372207 h 1613783"/>
                    <a:gd name="connsiteX1434" fmla="*/ 218140 w 1323463"/>
                    <a:gd name="connsiteY1434" fmla="*/ 1372479 h 1613783"/>
                    <a:gd name="connsiteX1435" fmla="*/ 216310 w 1323463"/>
                    <a:gd name="connsiteY1435" fmla="*/ 1374336 h 1613783"/>
                    <a:gd name="connsiteX1436" fmla="*/ 213887 w 1323463"/>
                    <a:gd name="connsiteY1436" fmla="*/ 1378371 h 1613783"/>
                    <a:gd name="connsiteX1437" fmla="*/ 209375 w 1323463"/>
                    <a:gd name="connsiteY1437" fmla="*/ 1380550 h 1613783"/>
                    <a:gd name="connsiteX1438" fmla="*/ 207632 w 1323463"/>
                    <a:gd name="connsiteY1438" fmla="*/ 1380835 h 1613783"/>
                    <a:gd name="connsiteX1439" fmla="*/ 206952 w 1323463"/>
                    <a:gd name="connsiteY1439" fmla="*/ 1381256 h 1613783"/>
                    <a:gd name="connsiteX1440" fmla="*/ 204455 w 1323463"/>
                    <a:gd name="connsiteY1440" fmla="*/ 1382815 h 1613783"/>
                    <a:gd name="connsiteX1441" fmla="*/ 200351 w 1323463"/>
                    <a:gd name="connsiteY1441" fmla="*/ 1382766 h 1613783"/>
                    <a:gd name="connsiteX1442" fmla="*/ 198620 w 1323463"/>
                    <a:gd name="connsiteY1442" fmla="*/ 1383682 h 1613783"/>
                    <a:gd name="connsiteX1443" fmla="*/ 197075 w 1323463"/>
                    <a:gd name="connsiteY1443" fmla="*/ 1383892 h 1613783"/>
                    <a:gd name="connsiteX1444" fmla="*/ 195517 w 1323463"/>
                    <a:gd name="connsiteY1444" fmla="*/ 1383595 h 1613783"/>
                    <a:gd name="connsiteX1445" fmla="*/ 194689 w 1323463"/>
                    <a:gd name="connsiteY1445" fmla="*/ 1382902 h 1613783"/>
                    <a:gd name="connsiteX1446" fmla="*/ 194850 w 1323463"/>
                    <a:gd name="connsiteY1446" fmla="*/ 1381751 h 1613783"/>
                    <a:gd name="connsiteX1447" fmla="*/ 195777 w 1323463"/>
                    <a:gd name="connsiteY1447" fmla="*/ 1381293 h 1613783"/>
                    <a:gd name="connsiteX1448" fmla="*/ 198274 w 1323463"/>
                    <a:gd name="connsiteY1448" fmla="*/ 1381330 h 1613783"/>
                    <a:gd name="connsiteX1449" fmla="*/ 199535 w 1323463"/>
                    <a:gd name="connsiteY1449" fmla="*/ 1380711 h 1613783"/>
                    <a:gd name="connsiteX1450" fmla="*/ 200277 w 1323463"/>
                    <a:gd name="connsiteY1450" fmla="*/ 1378681 h 1613783"/>
                    <a:gd name="connsiteX1451" fmla="*/ 199696 w 1323463"/>
                    <a:gd name="connsiteY1451" fmla="*/ 1375611 h 1613783"/>
                    <a:gd name="connsiteX1452" fmla="*/ 200240 w 1323463"/>
                    <a:gd name="connsiteY1452" fmla="*/ 1373878 h 1613783"/>
                    <a:gd name="connsiteX1453" fmla="*/ 200981 w 1323463"/>
                    <a:gd name="connsiteY1453" fmla="*/ 1373556 h 1613783"/>
                    <a:gd name="connsiteX1454" fmla="*/ 202489 w 1323463"/>
                    <a:gd name="connsiteY1454" fmla="*/ 1374435 h 1613783"/>
                    <a:gd name="connsiteX1455" fmla="*/ 203627 w 1323463"/>
                    <a:gd name="connsiteY1455" fmla="*/ 1378124 h 1613783"/>
                    <a:gd name="connsiteX1456" fmla="*/ 205765 w 1323463"/>
                    <a:gd name="connsiteY1456" fmla="*/ 1377604 h 1613783"/>
                    <a:gd name="connsiteX1457" fmla="*/ 207385 w 1323463"/>
                    <a:gd name="connsiteY1457" fmla="*/ 1375747 h 1613783"/>
                    <a:gd name="connsiteX1458" fmla="*/ 207113 w 1323463"/>
                    <a:gd name="connsiteY1458" fmla="*/ 1373469 h 1613783"/>
                    <a:gd name="connsiteX1459" fmla="*/ 208324 w 1323463"/>
                    <a:gd name="connsiteY1459" fmla="*/ 1371786 h 1613783"/>
                    <a:gd name="connsiteX1460" fmla="*/ 208658 w 1323463"/>
                    <a:gd name="connsiteY1460" fmla="*/ 1371328 h 1613783"/>
                    <a:gd name="connsiteX1461" fmla="*/ 208263 w 1323463"/>
                    <a:gd name="connsiteY1461" fmla="*/ 1367824 h 1613783"/>
                    <a:gd name="connsiteX1462" fmla="*/ 212663 w 1323463"/>
                    <a:gd name="connsiteY1462" fmla="*/ 1358342 h 1613783"/>
                    <a:gd name="connsiteX1463" fmla="*/ 214394 w 1323463"/>
                    <a:gd name="connsiteY1463" fmla="*/ 1357488 h 1613783"/>
                    <a:gd name="connsiteX1464" fmla="*/ 215618 w 1323463"/>
                    <a:gd name="connsiteY1464" fmla="*/ 1357872 h 1613783"/>
                    <a:gd name="connsiteX1465" fmla="*/ 218820 w 1323463"/>
                    <a:gd name="connsiteY1465" fmla="*/ 1360545 h 1613783"/>
                    <a:gd name="connsiteX1466" fmla="*/ 220105 w 1323463"/>
                    <a:gd name="connsiteY1466" fmla="*/ 1360929 h 1613783"/>
                    <a:gd name="connsiteX1467" fmla="*/ 220760 w 1323463"/>
                    <a:gd name="connsiteY1467" fmla="*/ 1360323 h 1613783"/>
                    <a:gd name="connsiteX1468" fmla="*/ 221885 w 1323463"/>
                    <a:gd name="connsiteY1468" fmla="*/ 1357636 h 1613783"/>
                    <a:gd name="connsiteX1469" fmla="*/ 222083 w 1323463"/>
                    <a:gd name="connsiteY1469" fmla="*/ 1355259 h 1613783"/>
                    <a:gd name="connsiteX1470" fmla="*/ 221960 w 1323463"/>
                    <a:gd name="connsiteY1470" fmla="*/ 1353688 h 1613783"/>
                    <a:gd name="connsiteX1471" fmla="*/ 221119 w 1323463"/>
                    <a:gd name="connsiteY1471" fmla="*/ 1352709 h 1613783"/>
                    <a:gd name="connsiteX1472" fmla="*/ 220093 w 1323463"/>
                    <a:gd name="connsiteY1472" fmla="*/ 1352536 h 1613783"/>
                    <a:gd name="connsiteX1473" fmla="*/ 218980 w 1323463"/>
                    <a:gd name="connsiteY1473" fmla="*/ 1353514 h 1613783"/>
                    <a:gd name="connsiteX1474" fmla="*/ 218276 w 1323463"/>
                    <a:gd name="connsiteY1474" fmla="*/ 1352610 h 1613783"/>
                    <a:gd name="connsiteX1475" fmla="*/ 216718 w 1323463"/>
                    <a:gd name="connsiteY1475" fmla="*/ 1354529 h 1613783"/>
                    <a:gd name="connsiteX1476" fmla="*/ 215581 w 1323463"/>
                    <a:gd name="connsiteY1476" fmla="*/ 1354641 h 1613783"/>
                    <a:gd name="connsiteX1477" fmla="*/ 214592 w 1323463"/>
                    <a:gd name="connsiteY1477" fmla="*/ 1353316 h 1613783"/>
                    <a:gd name="connsiteX1478" fmla="*/ 213776 w 1323463"/>
                    <a:gd name="connsiteY1478" fmla="*/ 1353353 h 1613783"/>
                    <a:gd name="connsiteX1479" fmla="*/ 213665 w 1323463"/>
                    <a:gd name="connsiteY1479" fmla="*/ 1353552 h 1613783"/>
                    <a:gd name="connsiteX1480" fmla="*/ 213467 w 1323463"/>
                    <a:gd name="connsiteY1480" fmla="*/ 1353861 h 1613783"/>
                    <a:gd name="connsiteX1481" fmla="*/ 214060 w 1323463"/>
                    <a:gd name="connsiteY1481" fmla="*/ 1355495 h 1613783"/>
                    <a:gd name="connsiteX1482" fmla="*/ 213677 w 1323463"/>
                    <a:gd name="connsiteY1482" fmla="*/ 1356361 h 1613783"/>
                    <a:gd name="connsiteX1483" fmla="*/ 212132 w 1323463"/>
                    <a:gd name="connsiteY1483" fmla="*/ 1356423 h 1613783"/>
                    <a:gd name="connsiteX1484" fmla="*/ 209029 w 1323463"/>
                    <a:gd name="connsiteY1484" fmla="*/ 1354393 h 1613783"/>
                    <a:gd name="connsiteX1485" fmla="*/ 208238 w 1323463"/>
                    <a:gd name="connsiteY1485" fmla="*/ 1352994 h 1613783"/>
                    <a:gd name="connsiteX1486" fmla="*/ 208794 w 1323463"/>
                    <a:gd name="connsiteY1486" fmla="*/ 1351459 h 1613783"/>
                    <a:gd name="connsiteX1487" fmla="*/ 215779 w 1323463"/>
                    <a:gd name="connsiteY1487" fmla="*/ 1344391 h 1613783"/>
                    <a:gd name="connsiteX1488" fmla="*/ 220859 w 1323463"/>
                    <a:gd name="connsiteY1488" fmla="*/ 1341247 h 1613783"/>
                    <a:gd name="connsiteX1489" fmla="*/ 224148 w 1323463"/>
                    <a:gd name="connsiteY1489" fmla="*/ 1340405 h 1613783"/>
                    <a:gd name="connsiteX1490" fmla="*/ 225532 w 1323463"/>
                    <a:gd name="connsiteY1490" fmla="*/ 1339353 h 1613783"/>
                    <a:gd name="connsiteX1491" fmla="*/ 226880 w 1323463"/>
                    <a:gd name="connsiteY1491" fmla="*/ 1339452 h 1613783"/>
                    <a:gd name="connsiteX1492" fmla="*/ 231070 w 1323463"/>
                    <a:gd name="connsiteY1492" fmla="*/ 1343586 h 1613783"/>
                    <a:gd name="connsiteX1493" fmla="*/ 232912 w 1323463"/>
                    <a:gd name="connsiteY1493" fmla="*/ 1344094 h 1613783"/>
                    <a:gd name="connsiteX1494" fmla="*/ 233221 w 1323463"/>
                    <a:gd name="connsiteY1494" fmla="*/ 1343153 h 1613783"/>
                    <a:gd name="connsiteX1495" fmla="*/ 232504 w 1323463"/>
                    <a:gd name="connsiteY1495" fmla="*/ 1341965 h 1613783"/>
                    <a:gd name="connsiteX1496" fmla="*/ 226558 w 1323463"/>
                    <a:gd name="connsiteY1496" fmla="*/ 1337805 h 1613783"/>
                    <a:gd name="connsiteX1497" fmla="*/ 223591 w 1323463"/>
                    <a:gd name="connsiteY1497" fmla="*/ 1338065 h 1613783"/>
                    <a:gd name="connsiteX1498" fmla="*/ 221626 w 1323463"/>
                    <a:gd name="connsiteY1498" fmla="*/ 1339786 h 1613783"/>
                    <a:gd name="connsiteX1499" fmla="*/ 216582 w 1323463"/>
                    <a:gd name="connsiteY1499" fmla="*/ 1342200 h 1613783"/>
                    <a:gd name="connsiteX1500" fmla="*/ 211872 w 1323463"/>
                    <a:gd name="connsiteY1500" fmla="*/ 1346904 h 1613783"/>
                    <a:gd name="connsiteX1501" fmla="*/ 209956 w 1323463"/>
                    <a:gd name="connsiteY1501" fmla="*/ 1347981 h 1613783"/>
                    <a:gd name="connsiteX1502" fmla="*/ 207323 w 1323463"/>
                    <a:gd name="connsiteY1502" fmla="*/ 1349875 h 1613783"/>
                    <a:gd name="connsiteX1503" fmla="*/ 202588 w 1323463"/>
                    <a:gd name="connsiteY1503" fmla="*/ 1351632 h 1613783"/>
                    <a:gd name="connsiteX1504" fmla="*/ 198818 w 1323463"/>
                    <a:gd name="connsiteY1504" fmla="*/ 1351917 h 1613783"/>
                    <a:gd name="connsiteX1505" fmla="*/ 196395 w 1323463"/>
                    <a:gd name="connsiteY1505" fmla="*/ 1350357 h 1613783"/>
                    <a:gd name="connsiteX1506" fmla="*/ 194602 w 1323463"/>
                    <a:gd name="connsiteY1506" fmla="*/ 1351076 h 1613783"/>
                    <a:gd name="connsiteX1507" fmla="*/ 193527 w 1323463"/>
                    <a:gd name="connsiteY1507" fmla="*/ 1351113 h 1613783"/>
                    <a:gd name="connsiteX1508" fmla="*/ 193094 w 1323463"/>
                    <a:gd name="connsiteY1508" fmla="*/ 1350494 h 1613783"/>
                    <a:gd name="connsiteX1509" fmla="*/ 193539 w 1323463"/>
                    <a:gd name="connsiteY1509" fmla="*/ 1349689 h 1613783"/>
                    <a:gd name="connsiteX1510" fmla="*/ 196222 w 1323463"/>
                    <a:gd name="connsiteY1510" fmla="*/ 1349219 h 1613783"/>
                    <a:gd name="connsiteX1511" fmla="*/ 196407 w 1323463"/>
                    <a:gd name="connsiteY1511" fmla="*/ 1348563 h 1613783"/>
                    <a:gd name="connsiteX1512" fmla="*/ 191796 w 1323463"/>
                    <a:gd name="connsiteY1512" fmla="*/ 1342299 h 1613783"/>
                    <a:gd name="connsiteX1513" fmla="*/ 191611 w 1323463"/>
                    <a:gd name="connsiteY1513" fmla="*/ 1340789 h 1613783"/>
                    <a:gd name="connsiteX1514" fmla="*/ 192068 w 1323463"/>
                    <a:gd name="connsiteY1514" fmla="*/ 1340268 h 1613783"/>
                    <a:gd name="connsiteX1515" fmla="*/ 193416 w 1323463"/>
                    <a:gd name="connsiteY1515" fmla="*/ 1340083 h 1613783"/>
                    <a:gd name="connsiteX1516" fmla="*/ 196482 w 1323463"/>
                    <a:gd name="connsiteY1516" fmla="*/ 1342905 h 1613783"/>
                    <a:gd name="connsiteX1517" fmla="*/ 197891 w 1323463"/>
                    <a:gd name="connsiteY1517" fmla="*/ 1342769 h 1613783"/>
                    <a:gd name="connsiteX1518" fmla="*/ 198806 w 1323463"/>
                    <a:gd name="connsiteY1518" fmla="*/ 1341729 h 1613783"/>
                    <a:gd name="connsiteX1519" fmla="*/ 198855 w 1323463"/>
                    <a:gd name="connsiteY1519" fmla="*/ 1341457 h 1613783"/>
                    <a:gd name="connsiteX1520" fmla="*/ 198979 w 1323463"/>
                    <a:gd name="connsiteY1520" fmla="*/ 1340801 h 1613783"/>
                    <a:gd name="connsiteX1521" fmla="*/ 198286 w 1323463"/>
                    <a:gd name="connsiteY1521" fmla="*/ 1338523 h 1613783"/>
                    <a:gd name="connsiteX1522" fmla="*/ 198731 w 1323463"/>
                    <a:gd name="connsiteY1522" fmla="*/ 1337656 h 1613783"/>
                    <a:gd name="connsiteX1523" fmla="*/ 201735 w 1323463"/>
                    <a:gd name="connsiteY1523" fmla="*/ 1338474 h 1613783"/>
                    <a:gd name="connsiteX1524" fmla="*/ 202799 w 1323463"/>
                    <a:gd name="connsiteY1524" fmla="*/ 1338288 h 1613783"/>
                    <a:gd name="connsiteX1525" fmla="*/ 203194 w 1323463"/>
                    <a:gd name="connsiteY1525" fmla="*/ 1337694 h 1613783"/>
                    <a:gd name="connsiteX1526" fmla="*/ 204035 w 1323463"/>
                    <a:gd name="connsiteY1526" fmla="*/ 1334797 h 1613783"/>
                    <a:gd name="connsiteX1527" fmla="*/ 206643 w 1323463"/>
                    <a:gd name="connsiteY1527" fmla="*/ 1331975 h 1613783"/>
                    <a:gd name="connsiteX1528" fmla="*/ 208448 w 1323463"/>
                    <a:gd name="connsiteY1528" fmla="*/ 1331393 h 1613783"/>
                    <a:gd name="connsiteX1529" fmla="*/ 211452 w 1323463"/>
                    <a:gd name="connsiteY1529" fmla="*/ 1332433 h 1613783"/>
                    <a:gd name="connsiteX1530" fmla="*/ 212911 w 1323463"/>
                    <a:gd name="connsiteY1530" fmla="*/ 1331653 h 1613783"/>
                    <a:gd name="connsiteX1531" fmla="*/ 214604 w 1323463"/>
                    <a:gd name="connsiteY1531" fmla="*/ 1329796 h 1613783"/>
                    <a:gd name="connsiteX1532" fmla="*/ 215544 w 1323463"/>
                    <a:gd name="connsiteY1532" fmla="*/ 1327753 h 1613783"/>
                    <a:gd name="connsiteX1533" fmla="*/ 215840 w 1323463"/>
                    <a:gd name="connsiteY1533" fmla="*/ 1322443 h 1613783"/>
                    <a:gd name="connsiteX1534" fmla="*/ 216681 w 1323463"/>
                    <a:gd name="connsiteY1534" fmla="*/ 1321477 h 1613783"/>
                    <a:gd name="connsiteX1535" fmla="*/ 218573 w 1323463"/>
                    <a:gd name="connsiteY1535" fmla="*/ 1321328 h 1613783"/>
                    <a:gd name="connsiteX1536" fmla="*/ 221168 w 1323463"/>
                    <a:gd name="connsiteY1536" fmla="*/ 1322171 h 1613783"/>
                    <a:gd name="connsiteX1537" fmla="*/ 223530 w 1323463"/>
                    <a:gd name="connsiteY1537" fmla="*/ 1322146 h 1613783"/>
                    <a:gd name="connsiteX1538" fmla="*/ 225100 w 1323463"/>
                    <a:gd name="connsiteY1538" fmla="*/ 1320586 h 1613783"/>
                    <a:gd name="connsiteX1539" fmla="*/ 225742 w 1323463"/>
                    <a:gd name="connsiteY1539" fmla="*/ 1317479 h 1613783"/>
                    <a:gd name="connsiteX1540" fmla="*/ 227226 w 1323463"/>
                    <a:gd name="connsiteY1540" fmla="*/ 1317701 h 1613783"/>
                    <a:gd name="connsiteX1541" fmla="*/ 231577 w 1323463"/>
                    <a:gd name="connsiteY1541" fmla="*/ 1320487 h 1613783"/>
                    <a:gd name="connsiteX1542" fmla="*/ 233469 w 1323463"/>
                    <a:gd name="connsiteY1542" fmla="*/ 1320561 h 1613783"/>
                    <a:gd name="connsiteX1543" fmla="*/ 235261 w 1323463"/>
                    <a:gd name="connsiteY1543" fmla="*/ 1319559 h 1613783"/>
                    <a:gd name="connsiteX1544" fmla="*/ 237239 w 1323463"/>
                    <a:gd name="connsiteY1544" fmla="*/ 1315969 h 1613783"/>
                    <a:gd name="connsiteX1545" fmla="*/ 236967 w 1323463"/>
                    <a:gd name="connsiteY1545" fmla="*/ 1313975 h 1613783"/>
                    <a:gd name="connsiteX1546" fmla="*/ 236411 w 1323463"/>
                    <a:gd name="connsiteY1546" fmla="*/ 1314892 h 1613783"/>
                    <a:gd name="connsiteX1547" fmla="*/ 234470 w 1323463"/>
                    <a:gd name="connsiteY1547" fmla="*/ 1318085 h 1613783"/>
                    <a:gd name="connsiteX1548" fmla="*/ 233790 w 1323463"/>
                    <a:gd name="connsiteY1548" fmla="*/ 1317962 h 1613783"/>
                    <a:gd name="connsiteX1549" fmla="*/ 232752 w 1323463"/>
                    <a:gd name="connsiteY1549" fmla="*/ 1315201 h 1613783"/>
                    <a:gd name="connsiteX1550" fmla="*/ 230811 w 1323463"/>
                    <a:gd name="connsiteY1550" fmla="*/ 1313777 h 1613783"/>
                    <a:gd name="connsiteX1551" fmla="*/ 227498 w 1323463"/>
                    <a:gd name="connsiteY1551" fmla="*/ 1309445 h 1613783"/>
                    <a:gd name="connsiteX1552" fmla="*/ 231664 w 1323463"/>
                    <a:gd name="connsiteY1552" fmla="*/ 1304988 h 1613783"/>
                    <a:gd name="connsiteX1553" fmla="*/ 232232 w 1323463"/>
                    <a:gd name="connsiteY1553" fmla="*/ 1303540 h 1613783"/>
                    <a:gd name="connsiteX1554" fmla="*/ 232109 w 1323463"/>
                    <a:gd name="connsiteY1554" fmla="*/ 1302030 h 1613783"/>
                    <a:gd name="connsiteX1555" fmla="*/ 231120 w 1323463"/>
                    <a:gd name="connsiteY1555" fmla="*/ 1300705 h 1613783"/>
                    <a:gd name="connsiteX1556" fmla="*/ 230020 w 1323463"/>
                    <a:gd name="connsiteY1556" fmla="*/ 1300247 h 1613783"/>
                    <a:gd name="connsiteX1557" fmla="*/ 226076 w 1323463"/>
                    <a:gd name="connsiteY1557" fmla="*/ 1299393 h 1613783"/>
                    <a:gd name="connsiteX1558" fmla="*/ 222714 w 1323463"/>
                    <a:gd name="connsiteY1558" fmla="*/ 1299876 h 1613783"/>
                    <a:gd name="connsiteX1559" fmla="*/ 219487 w 1323463"/>
                    <a:gd name="connsiteY1559" fmla="*/ 1298489 h 1613783"/>
                    <a:gd name="connsiteX1560" fmla="*/ 218968 w 1323463"/>
                    <a:gd name="connsiteY1560" fmla="*/ 1297153 h 1613783"/>
                    <a:gd name="connsiteX1561" fmla="*/ 219364 w 1323463"/>
                    <a:gd name="connsiteY1561" fmla="*/ 1294776 h 1613783"/>
                    <a:gd name="connsiteX1562" fmla="*/ 218943 w 1323463"/>
                    <a:gd name="connsiteY1562" fmla="*/ 1294206 h 1613783"/>
                    <a:gd name="connsiteX1563" fmla="*/ 217720 w 1323463"/>
                    <a:gd name="connsiteY1563" fmla="*/ 1294045 h 1613783"/>
                    <a:gd name="connsiteX1564" fmla="*/ 217101 w 1323463"/>
                    <a:gd name="connsiteY1564" fmla="*/ 1292065 h 1613783"/>
                    <a:gd name="connsiteX1565" fmla="*/ 216211 w 1323463"/>
                    <a:gd name="connsiteY1565" fmla="*/ 1291371 h 1613783"/>
                    <a:gd name="connsiteX1566" fmla="*/ 213047 w 1323463"/>
                    <a:gd name="connsiteY1566" fmla="*/ 1291780 h 1613783"/>
                    <a:gd name="connsiteX1567" fmla="*/ 212144 w 1323463"/>
                    <a:gd name="connsiteY1567" fmla="*/ 1291099 h 1613783"/>
                    <a:gd name="connsiteX1568" fmla="*/ 211192 w 1323463"/>
                    <a:gd name="connsiteY1568" fmla="*/ 1289056 h 1613783"/>
                    <a:gd name="connsiteX1569" fmla="*/ 208980 w 1323463"/>
                    <a:gd name="connsiteY1569" fmla="*/ 1287707 h 1613783"/>
                    <a:gd name="connsiteX1570" fmla="*/ 208448 w 1323463"/>
                    <a:gd name="connsiteY1570" fmla="*/ 1286147 h 1613783"/>
                    <a:gd name="connsiteX1571" fmla="*/ 207150 w 1323463"/>
                    <a:gd name="connsiteY1571" fmla="*/ 1285553 h 1613783"/>
                    <a:gd name="connsiteX1572" fmla="*/ 206569 w 1323463"/>
                    <a:gd name="connsiteY1572" fmla="*/ 1284352 h 1613783"/>
                    <a:gd name="connsiteX1573" fmla="*/ 206964 w 1323463"/>
                    <a:gd name="connsiteY1573" fmla="*/ 1282124 h 1613783"/>
                    <a:gd name="connsiteX1574" fmla="*/ 206507 w 1323463"/>
                    <a:gd name="connsiteY1574" fmla="*/ 1278472 h 1613783"/>
                    <a:gd name="connsiteX1575" fmla="*/ 208065 w 1323463"/>
                    <a:gd name="connsiteY1575" fmla="*/ 1276628 h 1613783"/>
                    <a:gd name="connsiteX1576" fmla="*/ 211093 w 1323463"/>
                    <a:gd name="connsiteY1576" fmla="*/ 1276083 h 1613783"/>
                    <a:gd name="connsiteX1577" fmla="*/ 213924 w 1323463"/>
                    <a:gd name="connsiteY1577" fmla="*/ 1273966 h 1613783"/>
                    <a:gd name="connsiteX1578" fmla="*/ 215742 w 1323463"/>
                    <a:gd name="connsiteY1578" fmla="*/ 1273818 h 1613783"/>
                    <a:gd name="connsiteX1579" fmla="*/ 219524 w 1323463"/>
                    <a:gd name="connsiteY1579" fmla="*/ 1275687 h 1613783"/>
                    <a:gd name="connsiteX1580" fmla="*/ 220884 w 1323463"/>
                    <a:gd name="connsiteY1580" fmla="*/ 1275712 h 1613783"/>
                    <a:gd name="connsiteX1581" fmla="*/ 224370 w 1323463"/>
                    <a:gd name="connsiteY1581" fmla="*/ 1274783 h 1613783"/>
                    <a:gd name="connsiteX1582" fmla="*/ 229352 w 1323463"/>
                    <a:gd name="connsiteY1582" fmla="*/ 1276393 h 1613783"/>
                    <a:gd name="connsiteX1583" fmla="*/ 231429 w 1323463"/>
                    <a:gd name="connsiteY1583" fmla="*/ 1275526 h 1613783"/>
                    <a:gd name="connsiteX1584" fmla="*/ 231416 w 1323463"/>
                    <a:gd name="connsiteY1584" fmla="*/ 1275167 h 1613783"/>
                    <a:gd name="connsiteX1585" fmla="*/ 234149 w 1323463"/>
                    <a:gd name="connsiteY1585" fmla="*/ 1273991 h 1613783"/>
                    <a:gd name="connsiteX1586" fmla="*/ 237116 w 1323463"/>
                    <a:gd name="connsiteY1586" fmla="*/ 1273954 h 1613783"/>
                    <a:gd name="connsiteX1587" fmla="*/ 238104 w 1323463"/>
                    <a:gd name="connsiteY1587" fmla="*/ 1274994 h 1613783"/>
                    <a:gd name="connsiteX1588" fmla="*/ 238141 w 1323463"/>
                    <a:gd name="connsiteY1588" fmla="*/ 1276058 h 1613783"/>
                    <a:gd name="connsiteX1589" fmla="*/ 239427 w 1323463"/>
                    <a:gd name="connsiteY1589" fmla="*/ 1278101 h 1613783"/>
                    <a:gd name="connsiteX1590" fmla="*/ 239835 w 1323463"/>
                    <a:gd name="connsiteY1590" fmla="*/ 1280515 h 1613783"/>
                    <a:gd name="connsiteX1591" fmla="*/ 240948 w 1323463"/>
                    <a:gd name="connsiteY1591" fmla="*/ 1281332 h 1613783"/>
                    <a:gd name="connsiteX1592" fmla="*/ 241640 w 1323463"/>
                    <a:gd name="connsiteY1592" fmla="*/ 1281604 h 1613783"/>
                    <a:gd name="connsiteX1593" fmla="*/ 242456 w 1323463"/>
                    <a:gd name="connsiteY1593" fmla="*/ 1279995 h 1613783"/>
                    <a:gd name="connsiteX1594" fmla="*/ 242023 w 1323463"/>
                    <a:gd name="connsiteY1594" fmla="*/ 1278856 h 1613783"/>
                    <a:gd name="connsiteX1595" fmla="*/ 239155 w 1323463"/>
                    <a:gd name="connsiteY1595" fmla="*/ 1276244 h 1613783"/>
                    <a:gd name="connsiteX1596" fmla="*/ 239056 w 1323463"/>
                    <a:gd name="connsiteY1596" fmla="*/ 1275167 h 1613783"/>
                    <a:gd name="connsiteX1597" fmla="*/ 240181 w 1323463"/>
                    <a:gd name="connsiteY1597" fmla="*/ 1274412 h 1613783"/>
                    <a:gd name="connsiteX1598" fmla="*/ 240354 w 1323463"/>
                    <a:gd name="connsiteY1598" fmla="*/ 1273471 h 1613783"/>
                    <a:gd name="connsiteX1599" fmla="*/ 239514 w 1323463"/>
                    <a:gd name="connsiteY1599" fmla="*/ 1272567 h 1613783"/>
                    <a:gd name="connsiteX1600" fmla="*/ 236040 w 1323463"/>
                    <a:gd name="connsiteY1600" fmla="*/ 1271837 h 1613783"/>
                    <a:gd name="connsiteX1601" fmla="*/ 234482 w 1323463"/>
                    <a:gd name="connsiteY1601" fmla="*/ 1271973 h 1613783"/>
                    <a:gd name="connsiteX1602" fmla="*/ 229847 w 1323463"/>
                    <a:gd name="connsiteY1602" fmla="*/ 1274796 h 1613783"/>
                    <a:gd name="connsiteX1603" fmla="*/ 228499 w 1323463"/>
                    <a:gd name="connsiteY1603" fmla="*/ 1274994 h 1613783"/>
                    <a:gd name="connsiteX1604" fmla="*/ 224036 w 1323463"/>
                    <a:gd name="connsiteY1604" fmla="*/ 1272865 h 1613783"/>
                    <a:gd name="connsiteX1605" fmla="*/ 221552 w 1323463"/>
                    <a:gd name="connsiteY1605" fmla="*/ 1273385 h 1613783"/>
                    <a:gd name="connsiteX1606" fmla="*/ 220489 w 1323463"/>
                    <a:gd name="connsiteY1606" fmla="*/ 1274003 h 1613783"/>
                    <a:gd name="connsiteX1607" fmla="*/ 218721 w 1323463"/>
                    <a:gd name="connsiteY1607" fmla="*/ 1273706 h 1613783"/>
                    <a:gd name="connsiteX1608" fmla="*/ 215742 w 1323463"/>
                    <a:gd name="connsiteY1608" fmla="*/ 1271602 h 1613783"/>
                    <a:gd name="connsiteX1609" fmla="*/ 214246 w 1323463"/>
                    <a:gd name="connsiteY1609" fmla="*/ 1271441 h 1613783"/>
                    <a:gd name="connsiteX1610" fmla="*/ 212008 w 1323463"/>
                    <a:gd name="connsiteY1610" fmla="*/ 1272815 h 1613783"/>
                    <a:gd name="connsiteX1611" fmla="*/ 210995 w 1323463"/>
                    <a:gd name="connsiteY1611" fmla="*/ 1273434 h 1613783"/>
                    <a:gd name="connsiteX1612" fmla="*/ 206779 w 1323463"/>
                    <a:gd name="connsiteY1612" fmla="*/ 1272654 h 1613783"/>
                    <a:gd name="connsiteX1613" fmla="*/ 205296 w 1323463"/>
                    <a:gd name="connsiteY1613" fmla="*/ 1272927 h 1613783"/>
                    <a:gd name="connsiteX1614" fmla="*/ 202415 w 1323463"/>
                    <a:gd name="connsiteY1614" fmla="*/ 1275477 h 1613783"/>
                    <a:gd name="connsiteX1615" fmla="*/ 200660 w 1323463"/>
                    <a:gd name="connsiteY1615" fmla="*/ 1275613 h 1613783"/>
                    <a:gd name="connsiteX1616" fmla="*/ 200524 w 1323463"/>
                    <a:gd name="connsiteY1616" fmla="*/ 1275551 h 1613783"/>
                    <a:gd name="connsiteX1617" fmla="*/ 199275 w 1323463"/>
                    <a:gd name="connsiteY1617" fmla="*/ 1274956 h 1613783"/>
                    <a:gd name="connsiteX1618" fmla="*/ 199189 w 1323463"/>
                    <a:gd name="connsiteY1618" fmla="*/ 1274102 h 1613783"/>
                    <a:gd name="connsiteX1619" fmla="*/ 191660 w 1323463"/>
                    <a:gd name="connsiteY1619" fmla="*/ 1271590 h 1613783"/>
                    <a:gd name="connsiteX1620" fmla="*/ 184404 w 1323463"/>
                    <a:gd name="connsiteY1620" fmla="*/ 1269077 h 1613783"/>
                    <a:gd name="connsiteX1621" fmla="*/ 180596 w 1323463"/>
                    <a:gd name="connsiteY1621" fmla="*/ 1269300 h 1613783"/>
                    <a:gd name="connsiteX1622" fmla="*/ 176690 w 1323463"/>
                    <a:gd name="connsiteY1622" fmla="*/ 1271169 h 1613783"/>
                    <a:gd name="connsiteX1623" fmla="*/ 175800 w 1323463"/>
                    <a:gd name="connsiteY1623" fmla="*/ 1270921 h 1613783"/>
                    <a:gd name="connsiteX1624" fmla="*/ 175627 w 1323463"/>
                    <a:gd name="connsiteY1624" fmla="*/ 1269485 h 1613783"/>
                    <a:gd name="connsiteX1625" fmla="*/ 176059 w 1323463"/>
                    <a:gd name="connsiteY1625" fmla="*/ 1268544 h 1613783"/>
                    <a:gd name="connsiteX1626" fmla="*/ 175627 w 1323463"/>
                    <a:gd name="connsiteY1626" fmla="*/ 1267764 h 1613783"/>
                    <a:gd name="connsiteX1627" fmla="*/ 174032 w 1323463"/>
                    <a:gd name="connsiteY1627" fmla="*/ 1266613 h 1613783"/>
                    <a:gd name="connsiteX1628" fmla="*/ 173575 w 1323463"/>
                    <a:gd name="connsiteY1628" fmla="*/ 1265128 h 1613783"/>
                    <a:gd name="connsiteX1629" fmla="*/ 172808 w 1323463"/>
                    <a:gd name="connsiteY1629" fmla="*/ 1264360 h 1613783"/>
                    <a:gd name="connsiteX1630" fmla="*/ 170150 w 1323463"/>
                    <a:gd name="connsiteY1630" fmla="*/ 1264038 h 1613783"/>
                    <a:gd name="connsiteX1631" fmla="*/ 169310 w 1323463"/>
                    <a:gd name="connsiteY1631" fmla="*/ 1263283 h 1613783"/>
                    <a:gd name="connsiteX1632" fmla="*/ 169273 w 1323463"/>
                    <a:gd name="connsiteY1632" fmla="*/ 1262045 h 1613783"/>
                    <a:gd name="connsiteX1633" fmla="*/ 169260 w 1323463"/>
                    <a:gd name="connsiteY1633" fmla="*/ 1261637 h 1613783"/>
                    <a:gd name="connsiteX1634" fmla="*/ 168222 w 1323463"/>
                    <a:gd name="connsiteY1634" fmla="*/ 1260882 h 1613783"/>
                    <a:gd name="connsiteX1635" fmla="*/ 166392 w 1323463"/>
                    <a:gd name="connsiteY1635" fmla="*/ 1261030 h 1613783"/>
                    <a:gd name="connsiteX1636" fmla="*/ 165267 w 1323463"/>
                    <a:gd name="connsiteY1636" fmla="*/ 1261785 h 1613783"/>
                    <a:gd name="connsiteX1637" fmla="*/ 165144 w 1323463"/>
                    <a:gd name="connsiteY1637" fmla="*/ 1261996 h 1613783"/>
                    <a:gd name="connsiteX1638" fmla="*/ 163154 w 1323463"/>
                    <a:gd name="connsiteY1638" fmla="*/ 1265177 h 1613783"/>
                    <a:gd name="connsiteX1639" fmla="*/ 160830 w 1323463"/>
                    <a:gd name="connsiteY1639" fmla="*/ 1266415 h 1613783"/>
                    <a:gd name="connsiteX1640" fmla="*/ 159828 w 1323463"/>
                    <a:gd name="connsiteY1640" fmla="*/ 1268680 h 1613783"/>
                    <a:gd name="connsiteX1641" fmla="*/ 159037 w 1323463"/>
                    <a:gd name="connsiteY1641" fmla="*/ 1269139 h 1613783"/>
                    <a:gd name="connsiteX1642" fmla="*/ 158085 w 1323463"/>
                    <a:gd name="connsiteY1642" fmla="*/ 1270971 h 1613783"/>
                    <a:gd name="connsiteX1643" fmla="*/ 157294 w 1323463"/>
                    <a:gd name="connsiteY1643" fmla="*/ 1271639 h 1613783"/>
                    <a:gd name="connsiteX1644" fmla="*/ 155675 w 1323463"/>
                    <a:gd name="connsiteY1644" fmla="*/ 1271639 h 1613783"/>
                    <a:gd name="connsiteX1645" fmla="*/ 155106 w 1323463"/>
                    <a:gd name="connsiteY1645" fmla="*/ 1271973 h 1613783"/>
                    <a:gd name="connsiteX1646" fmla="*/ 154611 w 1323463"/>
                    <a:gd name="connsiteY1646" fmla="*/ 1272258 h 1613783"/>
                    <a:gd name="connsiteX1647" fmla="*/ 153066 w 1323463"/>
                    <a:gd name="connsiteY1647" fmla="*/ 1272456 h 1613783"/>
                    <a:gd name="connsiteX1648" fmla="*/ 151521 w 1323463"/>
                    <a:gd name="connsiteY1648" fmla="*/ 1269163 h 1613783"/>
                    <a:gd name="connsiteX1649" fmla="*/ 151385 w 1323463"/>
                    <a:gd name="connsiteY1649" fmla="*/ 1268866 h 1613783"/>
                    <a:gd name="connsiteX1650" fmla="*/ 150470 w 1323463"/>
                    <a:gd name="connsiteY1650" fmla="*/ 1268049 h 1613783"/>
                    <a:gd name="connsiteX1651" fmla="*/ 148913 w 1323463"/>
                    <a:gd name="connsiteY1651" fmla="*/ 1267888 h 1613783"/>
                    <a:gd name="connsiteX1652" fmla="*/ 147244 w 1323463"/>
                    <a:gd name="connsiteY1652" fmla="*/ 1268606 h 1613783"/>
                    <a:gd name="connsiteX1653" fmla="*/ 144091 w 1323463"/>
                    <a:gd name="connsiteY1653" fmla="*/ 1271243 h 1613783"/>
                    <a:gd name="connsiteX1654" fmla="*/ 143152 w 1323463"/>
                    <a:gd name="connsiteY1654" fmla="*/ 1271329 h 1613783"/>
                    <a:gd name="connsiteX1655" fmla="*/ 142744 w 1323463"/>
                    <a:gd name="connsiteY1655" fmla="*/ 1271367 h 1613783"/>
                    <a:gd name="connsiteX1656" fmla="*/ 141372 w 1323463"/>
                    <a:gd name="connsiteY1656" fmla="*/ 1272716 h 1613783"/>
                    <a:gd name="connsiteX1657" fmla="*/ 139357 w 1323463"/>
                    <a:gd name="connsiteY1657" fmla="*/ 1273013 h 1613783"/>
                    <a:gd name="connsiteX1658" fmla="*/ 138034 w 1323463"/>
                    <a:gd name="connsiteY1658" fmla="*/ 1272060 h 1613783"/>
                    <a:gd name="connsiteX1659" fmla="*/ 135339 w 1323463"/>
                    <a:gd name="connsiteY1659" fmla="*/ 1266712 h 1613783"/>
                    <a:gd name="connsiteX1660" fmla="*/ 134189 w 1323463"/>
                    <a:gd name="connsiteY1660" fmla="*/ 1266551 h 1613783"/>
                    <a:gd name="connsiteX1661" fmla="*/ 133596 w 1323463"/>
                    <a:gd name="connsiteY1661" fmla="*/ 1267282 h 1613783"/>
                    <a:gd name="connsiteX1662" fmla="*/ 134041 w 1323463"/>
                    <a:gd name="connsiteY1662" fmla="*/ 1270141 h 1613783"/>
                    <a:gd name="connsiteX1663" fmla="*/ 133411 w 1323463"/>
                    <a:gd name="connsiteY1663" fmla="*/ 1273248 h 1613783"/>
                    <a:gd name="connsiteX1664" fmla="*/ 132446 w 1323463"/>
                    <a:gd name="connsiteY1664" fmla="*/ 1272642 h 1613783"/>
                    <a:gd name="connsiteX1665" fmla="*/ 130740 w 1323463"/>
                    <a:gd name="connsiteY1665" fmla="*/ 1268693 h 1613783"/>
                    <a:gd name="connsiteX1666" fmla="*/ 129986 w 1323463"/>
                    <a:gd name="connsiteY1666" fmla="*/ 1268433 h 1613783"/>
                    <a:gd name="connsiteX1667" fmla="*/ 130197 w 1323463"/>
                    <a:gd name="connsiteY1667" fmla="*/ 1270364 h 1613783"/>
                    <a:gd name="connsiteX1668" fmla="*/ 129133 w 1323463"/>
                    <a:gd name="connsiteY1668" fmla="*/ 1272704 h 1613783"/>
                    <a:gd name="connsiteX1669" fmla="*/ 129739 w 1323463"/>
                    <a:gd name="connsiteY1669" fmla="*/ 1274610 h 1613783"/>
                    <a:gd name="connsiteX1670" fmla="*/ 132434 w 1323463"/>
                    <a:gd name="connsiteY1670" fmla="*/ 1276293 h 1613783"/>
                    <a:gd name="connsiteX1671" fmla="*/ 133040 w 1323463"/>
                    <a:gd name="connsiteY1671" fmla="*/ 1277928 h 1613783"/>
                    <a:gd name="connsiteX1672" fmla="*/ 132694 w 1323463"/>
                    <a:gd name="connsiteY1672" fmla="*/ 1279587 h 1613783"/>
                    <a:gd name="connsiteX1673" fmla="*/ 131717 w 1323463"/>
                    <a:gd name="connsiteY1673" fmla="*/ 1280626 h 1613783"/>
                    <a:gd name="connsiteX1674" fmla="*/ 130703 w 1323463"/>
                    <a:gd name="connsiteY1674" fmla="*/ 1280527 h 1613783"/>
                    <a:gd name="connsiteX1675" fmla="*/ 128911 w 1323463"/>
                    <a:gd name="connsiteY1675" fmla="*/ 1279463 h 1613783"/>
                    <a:gd name="connsiteX1676" fmla="*/ 121283 w 1323463"/>
                    <a:gd name="connsiteY1676" fmla="*/ 1274956 h 1613783"/>
                    <a:gd name="connsiteX1677" fmla="*/ 119924 w 1323463"/>
                    <a:gd name="connsiteY1677" fmla="*/ 1274152 h 1613783"/>
                    <a:gd name="connsiteX1678" fmla="*/ 117822 w 1323463"/>
                    <a:gd name="connsiteY1678" fmla="*/ 1272369 h 1613783"/>
                    <a:gd name="connsiteX1679" fmla="*/ 111307 w 1323463"/>
                    <a:gd name="connsiteY1679" fmla="*/ 1264249 h 1613783"/>
                    <a:gd name="connsiteX1680" fmla="*/ 111023 w 1323463"/>
                    <a:gd name="connsiteY1680" fmla="*/ 1263902 h 1613783"/>
                    <a:gd name="connsiteX1681" fmla="*/ 109564 w 1323463"/>
                    <a:gd name="connsiteY1681" fmla="*/ 1262887 h 1613783"/>
                    <a:gd name="connsiteX1682" fmla="*/ 101974 w 1323463"/>
                    <a:gd name="connsiteY1682" fmla="*/ 1260312 h 1613783"/>
                    <a:gd name="connsiteX1683" fmla="*/ 101764 w 1323463"/>
                    <a:gd name="connsiteY1683" fmla="*/ 1260263 h 1613783"/>
                    <a:gd name="connsiteX1684" fmla="*/ 101541 w 1323463"/>
                    <a:gd name="connsiteY1684" fmla="*/ 1260213 h 1613783"/>
                    <a:gd name="connsiteX1685" fmla="*/ 101331 w 1323463"/>
                    <a:gd name="connsiteY1685" fmla="*/ 1260102 h 1613783"/>
                    <a:gd name="connsiteX1686" fmla="*/ 100862 w 1323463"/>
                    <a:gd name="connsiteY1686" fmla="*/ 1260015 h 1613783"/>
                    <a:gd name="connsiteX1687" fmla="*/ 99032 w 1323463"/>
                    <a:gd name="connsiteY1687" fmla="*/ 1259953 h 1613783"/>
                    <a:gd name="connsiteX1688" fmla="*/ 97907 w 1323463"/>
                    <a:gd name="connsiteY1688" fmla="*/ 1260709 h 1613783"/>
                    <a:gd name="connsiteX1689" fmla="*/ 97227 w 1323463"/>
                    <a:gd name="connsiteY1689" fmla="*/ 1262466 h 1613783"/>
                    <a:gd name="connsiteX1690" fmla="*/ 95991 w 1323463"/>
                    <a:gd name="connsiteY1690" fmla="*/ 1262008 h 1613783"/>
                    <a:gd name="connsiteX1691" fmla="*/ 94903 w 1323463"/>
                    <a:gd name="connsiteY1691" fmla="*/ 1259904 h 1613783"/>
                    <a:gd name="connsiteX1692" fmla="*/ 95744 w 1323463"/>
                    <a:gd name="connsiteY1692" fmla="*/ 1256933 h 1613783"/>
                    <a:gd name="connsiteX1693" fmla="*/ 95336 w 1323463"/>
                    <a:gd name="connsiteY1693" fmla="*/ 1255224 h 1613783"/>
                    <a:gd name="connsiteX1694" fmla="*/ 94149 w 1323463"/>
                    <a:gd name="connsiteY1694" fmla="*/ 1255918 h 1613783"/>
                    <a:gd name="connsiteX1695" fmla="*/ 93741 w 1323463"/>
                    <a:gd name="connsiteY1695" fmla="*/ 1256648 h 1613783"/>
                    <a:gd name="connsiteX1696" fmla="*/ 93197 w 1323463"/>
                    <a:gd name="connsiteY1696" fmla="*/ 1257614 h 1613783"/>
                    <a:gd name="connsiteX1697" fmla="*/ 92332 w 1323463"/>
                    <a:gd name="connsiteY1697" fmla="*/ 1257935 h 1613783"/>
                    <a:gd name="connsiteX1698" fmla="*/ 92097 w 1323463"/>
                    <a:gd name="connsiteY1698" fmla="*/ 1257156 h 1613783"/>
                    <a:gd name="connsiteX1699" fmla="*/ 92900 w 1323463"/>
                    <a:gd name="connsiteY1699" fmla="*/ 1251523 h 1613783"/>
                    <a:gd name="connsiteX1700" fmla="*/ 93865 w 1323463"/>
                    <a:gd name="connsiteY1700" fmla="*/ 1250335 h 1613783"/>
                    <a:gd name="connsiteX1701" fmla="*/ 96906 w 1323463"/>
                    <a:gd name="connsiteY1701" fmla="*/ 1248342 h 1613783"/>
                    <a:gd name="connsiteX1702" fmla="*/ 97103 w 1323463"/>
                    <a:gd name="connsiteY1702" fmla="*/ 1248119 h 1613783"/>
                    <a:gd name="connsiteX1703" fmla="*/ 98142 w 1323463"/>
                    <a:gd name="connsiteY1703" fmla="*/ 1246931 h 1613783"/>
                    <a:gd name="connsiteX1704" fmla="*/ 97969 w 1323463"/>
                    <a:gd name="connsiteY1704" fmla="*/ 1245866 h 1613783"/>
                    <a:gd name="connsiteX1705" fmla="*/ 97042 w 1323463"/>
                    <a:gd name="connsiteY1705" fmla="*/ 1245680 h 1613783"/>
                    <a:gd name="connsiteX1706" fmla="*/ 96745 w 1323463"/>
                    <a:gd name="connsiteY1706" fmla="*/ 1245631 h 1613783"/>
                    <a:gd name="connsiteX1707" fmla="*/ 95830 w 1323463"/>
                    <a:gd name="connsiteY1707" fmla="*/ 1246596 h 1613783"/>
                    <a:gd name="connsiteX1708" fmla="*/ 94693 w 1323463"/>
                    <a:gd name="connsiteY1708" fmla="*/ 1246782 h 1613783"/>
                    <a:gd name="connsiteX1709" fmla="*/ 94001 w 1323463"/>
                    <a:gd name="connsiteY1709" fmla="*/ 1248255 h 1613783"/>
                    <a:gd name="connsiteX1710" fmla="*/ 92492 w 1323463"/>
                    <a:gd name="connsiteY1710" fmla="*/ 1247884 h 1613783"/>
                    <a:gd name="connsiteX1711" fmla="*/ 91602 w 1323463"/>
                    <a:gd name="connsiteY1711" fmla="*/ 1245841 h 1613783"/>
                    <a:gd name="connsiteX1712" fmla="*/ 90688 w 1323463"/>
                    <a:gd name="connsiteY1712" fmla="*/ 1244950 h 1613783"/>
                    <a:gd name="connsiteX1713" fmla="*/ 89464 w 1323463"/>
                    <a:gd name="connsiteY1713" fmla="*/ 1244776 h 1613783"/>
                    <a:gd name="connsiteX1714" fmla="*/ 84717 w 1323463"/>
                    <a:gd name="connsiteY1714" fmla="*/ 1246200 h 1613783"/>
                    <a:gd name="connsiteX1715" fmla="*/ 79191 w 1323463"/>
                    <a:gd name="connsiteY1715" fmla="*/ 1246856 h 1613783"/>
                    <a:gd name="connsiteX1716" fmla="*/ 77263 w 1323463"/>
                    <a:gd name="connsiteY1716" fmla="*/ 1247871 h 1613783"/>
                    <a:gd name="connsiteX1717" fmla="*/ 77089 w 1323463"/>
                    <a:gd name="connsiteY1717" fmla="*/ 1248738 h 1613783"/>
                    <a:gd name="connsiteX1718" fmla="*/ 77151 w 1323463"/>
                    <a:gd name="connsiteY1718" fmla="*/ 1250384 h 1613783"/>
                    <a:gd name="connsiteX1719" fmla="*/ 79055 w 1323463"/>
                    <a:gd name="connsiteY1719" fmla="*/ 1252464 h 1613783"/>
                    <a:gd name="connsiteX1720" fmla="*/ 80501 w 1323463"/>
                    <a:gd name="connsiteY1720" fmla="*/ 1253046 h 1613783"/>
                    <a:gd name="connsiteX1721" fmla="*/ 83678 w 1323463"/>
                    <a:gd name="connsiteY1721" fmla="*/ 1252773 h 1613783"/>
                    <a:gd name="connsiteX1722" fmla="*/ 84210 w 1323463"/>
                    <a:gd name="connsiteY1722" fmla="*/ 1252959 h 1613783"/>
                    <a:gd name="connsiteX1723" fmla="*/ 85112 w 1323463"/>
                    <a:gd name="connsiteY1723" fmla="*/ 1253281 h 1613783"/>
                    <a:gd name="connsiteX1724" fmla="*/ 90663 w 1323463"/>
                    <a:gd name="connsiteY1724" fmla="*/ 1256859 h 1613783"/>
                    <a:gd name="connsiteX1725" fmla="*/ 93790 w 1323463"/>
                    <a:gd name="connsiteY1725" fmla="*/ 1262677 h 1613783"/>
                    <a:gd name="connsiteX1726" fmla="*/ 97672 w 1323463"/>
                    <a:gd name="connsiteY1726" fmla="*/ 1267517 h 1613783"/>
                    <a:gd name="connsiteX1727" fmla="*/ 96980 w 1323463"/>
                    <a:gd name="connsiteY1727" fmla="*/ 1268569 h 1613783"/>
                    <a:gd name="connsiteX1728" fmla="*/ 80860 w 1323463"/>
                    <a:gd name="connsiteY1728" fmla="*/ 1256252 h 1613783"/>
                    <a:gd name="connsiteX1729" fmla="*/ 79426 w 1323463"/>
                    <a:gd name="connsiteY1729" fmla="*/ 1255175 h 1613783"/>
                    <a:gd name="connsiteX1730" fmla="*/ 72466 w 1323463"/>
                    <a:gd name="connsiteY1730" fmla="*/ 1251659 h 1613783"/>
                    <a:gd name="connsiteX1731" fmla="*/ 64777 w 1323463"/>
                    <a:gd name="connsiteY1731" fmla="*/ 1246893 h 1613783"/>
                    <a:gd name="connsiteX1732" fmla="*/ 62304 w 1323463"/>
                    <a:gd name="connsiteY1732" fmla="*/ 1246212 h 1613783"/>
                    <a:gd name="connsiteX1733" fmla="*/ 59201 w 1323463"/>
                    <a:gd name="connsiteY1733" fmla="*/ 1246485 h 1613783"/>
                    <a:gd name="connsiteX1734" fmla="*/ 54825 w 1323463"/>
                    <a:gd name="connsiteY1734" fmla="*/ 1248441 h 1613783"/>
                    <a:gd name="connsiteX1735" fmla="*/ 54220 w 1323463"/>
                    <a:gd name="connsiteY1735" fmla="*/ 1248701 h 1613783"/>
                    <a:gd name="connsiteX1736" fmla="*/ 52514 w 1323463"/>
                    <a:gd name="connsiteY1736" fmla="*/ 1250285 h 1613783"/>
                    <a:gd name="connsiteX1737" fmla="*/ 50598 w 1323463"/>
                    <a:gd name="connsiteY1737" fmla="*/ 1253306 h 1613783"/>
                    <a:gd name="connsiteX1738" fmla="*/ 49609 w 1323463"/>
                    <a:gd name="connsiteY1738" fmla="*/ 1253925 h 1613783"/>
                    <a:gd name="connsiteX1739" fmla="*/ 47173 w 1323463"/>
                    <a:gd name="connsiteY1739" fmla="*/ 1253887 h 1613783"/>
                    <a:gd name="connsiteX1740" fmla="*/ 45072 w 1323463"/>
                    <a:gd name="connsiteY1740" fmla="*/ 1253380 h 1613783"/>
                    <a:gd name="connsiteX1741" fmla="*/ 40819 w 1323463"/>
                    <a:gd name="connsiteY1741" fmla="*/ 1252365 h 1613783"/>
                    <a:gd name="connsiteX1742" fmla="*/ 35973 w 1323463"/>
                    <a:gd name="connsiteY1742" fmla="*/ 1253219 h 1613783"/>
                    <a:gd name="connsiteX1743" fmla="*/ 34477 w 1323463"/>
                    <a:gd name="connsiteY1743" fmla="*/ 1252922 h 1613783"/>
                    <a:gd name="connsiteX1744" fmla="*/ 31004 w 1323463"/>
                    <a:gd name="connsiteY1744" fmla="*/ 1250706 h 1613783"/>
                    <a:gd name="connsiteX1745" fmla="*/ 29582 w 1323463"/>
                    <a:gd name="connsiteY1745" fmla="*/ 1250768 h 1613783"/>
                    <a:gd name="connsiteX1746" fmla="*/ 24514 w 1323463"/>
                    <a:gd name="connsiteY1746" fmla="*/ 1252427 h 1613783"/>
                    <a:gd name="connsiteX1747" fmla="*/ 22907 w 1323463"/>
                    <a:gd name="connsiteY1747" fmla="*/ 1254643 h 1613783"/>
                    <a:gd name="connsiteX1748" fmla="*/ 19173 w 1323463"/>
                    <a:gd name="connsiteY1748" fmla="*/ 1254593 h 1613783"/>
                    <a:gd name="connsiteX1749" fmla="*/ 12189 w 1323463"/>
                    <a:gd name="connsiteY1749" fmla="*/ 1257700 h 1613783"/>
                    <a:gd name="connsiteX1750" fmla="*/ 9444 w 1323463"/>
                    <a:gd name="connsiteY1750" fmla="*/ 1258394 h 1613783"/>
                    <a:gd name="connsiteX1751" fmla="*/ 6898 w 1323463"/>
                    <a:gd name="connsiteY1751" fmla="*/ 1258455 h 1613783"/>
                    <a:gd name="connsiteX1752" fmla="*/ 5996 w 1323463"/>
                    <a:gd name="connsiteY1752" fmla="*/ 1258468 h 1613783"/>
                    <a:gd name="connsiteX1753" fmla="*/ 1817 w 1323463"/>
                    <a:gd name="connsiteY1753" fmla="*/ 1257156 h 1613783"/>
                    <a:gd name="connsiteX1754" fmla="*/ 0 w 1323463"/>
                    <a:gd name="connsiteY1754" fmla="*/ 1255658 h 1613783"/>
                    <a:gd name="connsiteX1755" fmla="*/ 148 w 1323463"/>
                    <a:gd name="connsiteY1755" fmla="*/ 1254358 h 1613783"/>
                    <a:gd name="connsiteX1756" fmla="*/ 2015 w 1323463"/>
                    <a:gd name="connsiteY1756" fmla="*/ 1251981 h 1613783"/>
                    <a:gd name="connsiteX1757" fmla="*/ 2410 w 1323463"/>
                    <a:gd name="connsiteY1757" fmla="*/ 1248305 h 1613783"/>
                    <a:gd name="connsiteX1758" fmla="*/ 9729 w 1323463"/>
                    <a:gd name="connsiteY1758" fmla="*/ 1239726 h 1613783"/>
                    <a:gd name="connsiteX1759" fmla="*/ 10384 w 1323463"/>
                    <a:gd name="connsiteY1759" fmla="*/ 1239503 h 1613783"/>
                    <a:gd name="connsiteX1760" fmla="*/ 11398 w 1323463"/>
                    <a:gd name="connsiteY1760" fmla="*/ 1239156 h 1613783"/>
                    <a:gd name="connsiteX1761" fmla="*/ 12819 w 1323463"/>
                    <a:gd name="connsiteY1761" fmla="*/ 1237510 h 1613783"/>
                    <a:gd name="connsiteX1762" fmla="*/ 15304 w 1323463"/>
                    <a:gd name="connsiteY1762" fmla="*/ 1238550 h 1613783"/>
                    <a:gd name="connsiteX1763" fmla="*/ 17863 w 1323463"/>
                    <a:gd name="connsiteY1763" fmla="*/ 1238228 h 1613783"/>
                    <a:gd name="connsiteX1764" fmla="*/ 20892 w 1323463"/>
                    <a:gd name="connsiteY1764" fmla="*/ 1234217 h 1613783"/>
                    <a:gd name="connsiteX1765" fmla="*/ 20719 w 1323463"/>
                    <a:gd name="connsiteY1765" fmla="*/ 1233363 h 1613783"/>
                    <a:gd name="connsiteX1766" fmla="*/ 18976 w 1323463"/>
                    <a:gd name="connsiteY1766" fmla="*/ 1233945 h 1613783"/>
                    <a:gd name="connsiteX1767" fmla="*/ 18110 w 1323463"/>
                    <a:gd name="connsiteY1767" fmla="*/ 1233165 h 1613783"/>
                    <a:gd name="connsiteX1768" fmla="*/ 16911 w 1323463"/>
                    <a:gd name="connsiteY1768" fmla="*/ 1233029 h 1613783"/>
                    <a:gd name="connsiteX1769" fmla="*/ 15255 w 1323463"/>
                    <a:gd name="connsiteY1769" fmla="*/ 1233895 h 1613783"/>
                    <a:gd name="connsiteX1770" fmla="*/ 16701 w 1323463"/>
                    <a:gd name="connsiteY1770" fmla="*/ 1231308 h 1613783"/>
                    <a:gd name="connsiteX1771" fmla="*/ 18778 w 1323463"/>
                    <a:gd name="connsiteY1771" fmla="*/ 1228857 h 1613783"/>
                    <a:gd name="connsiteX1772" fmla="*/ 20966 w 1323463"/>
                    <a:gd name="connsiteY1772" fmla="*/ 1226604 h 1613783"/>
                    <a:gd name="connsiteX1773" fmla="*/ 23871 w 1323463"/>
                    <a:gd name="connsiteY1773" fmla="*/ 1223930 h 1613783"/>
                    <a:gd name="connsiteX1774" fmla="*/ 26615 w 1323463"/>
                    <a:gd name="connsiteY1774" fmla="*/ 1221764 h 1613783"/>
                    <a:gd name="connsiteX1775" fmla="*/ 29706 w 1323463"/>
                    <a:gd name="connsiteY1775" fmla="*/ 1218681 h 1613783"/>
                    <a:gd name="connsiteX1776" fmla="*/ 32697 w 1323463"/>
                    <a:gd name="connsiteY1776" fmla="*/ 1215314 h 1613783"/>
                    <a:gd name="connsiteX1777" fmla="*/ 35874 w 1323463"/>
                    <a:gd name="connsiteY1777" fmla="*/ 1211836 h 1613783"/>
                    <a:gd name="connsiteX1778" fmla="*/ 39249 w 1323463"/>
                    <a:gd name="connsiteY1778" fmla="*/ 1208952 h 1613783"/>
                    <a:gd name="connsiteX1779" fmla="*/ 40955 w 1323463"/>
                    <a:gd name="connsiteY1779" fmla="*/ 1207825 h 1613783"/>
                    <a:gd name="connsiteX1780" fmla="*/ 44392 w 1323463"/>
                    <a:gd name="connsiteY1780" fmla="*/ 1206525 h 1613783"/>
                    <a:gd name="connsiteX1781" fmla="*/ 47346 w 1323463"/>
                    <a:gd name="connsiteY1781" fmla="*/ 1205139 h 1613783"/>
                    <a:gd name="connsiteX1782" fmla="*/ 50573 w 1323463"/>
                    <a:gd name="connsiteY1782" fmla="*/ 1203443 h 1613783"/>
                    <a:gd name="connsiteX1783" fmla="*/ 53033 w 1323463"/>
                    <a:gd name="connsiteY1783" fmla="*/ 1201289 h 1613783"/>
                    <a:gd name="connsiteX1784" fmla="*/ 55419 w 1323463"/>
                    <a:gd name="connsiteY1784" fmla="*/ 1199222 h 1613783"/>
                    <a:gd name="connsiteX1785" fmla="*/ 57533 w 1323463"/>
                    <a:gd name="connsiteY1785" fmla="*/ 1197971 h 1613783"/>
                    <a:gd name="connsiteX1786" fmla="*/ 60945 w 1323463"/>
                    <a:gd name="connsiteY1786" fmla="*/ 1196164 h 1613783"/>
                    <a:gd name="connsiteX1787" fmla="*/ 65420 w 1323463"/>
                    <a:gd name="connsiteY1787" fmla="*/ 1195124 h 1613783"/>
                    <a:gd name="connsiteX1788" fmla="*/ 68003 w 1323463"/>
                    <a:gd name="connsiteY1788" fmla="*/ 1194505 h 1613783"/>
                    <a:gd name="connsiteX1789" fmla="*/ 70167 w 1323463"/>
                    <a:gd name="connsiteY1789" fmla="*/ 1193985 h 1613783"/>
                    <a:gd name="connsiteX1790" fmla="*/ 75111 w 1323463"/>
                    <a:gd name="connsiteY1790" fmla="*/ 1193230 h 1613783"/>
                    <a:gd name="connsiteX1791" fmla="*/ 78276 w 1323463"/>
                    <a:gd name="connsiteY1791" fmla="*/ 1192326 h 1613783"/>
                    <a:gd name="connsiteX1792" fmla="*/ 80390 w 1323463"/>
                    <a:gd name="connsiteY1792" fmla="*/ 1190977 h 1613783"/>
                    <a:gd name="connsiteX1793" fmla="*/ 84865 w 1323463"/>
                    <a:gd name="connsiteY1793" fmla="*/ 1186954 h 1613783"/>
                    <a:gd name="connsiteX1794" fmla="*/ 88030 w 1323463"/>
                    <a:gd name="connsiteY1794" fmla="*/ 1183005 h 1613783"/>
                    <a:gd name="connsiteX1795" fmla="*/ 91751 w 1323463"/>
                    <a:gd name="connsiteY1795" fmla="*/ 1178945 h 1613783"/>
                    <a:gd name="connsiteX1796" fmla="*/ 95101 w 1323463"/>
                    <a:gd name="connsiteY1796" fmla="*/ 1175082 h 1613783"/>
                    <a:gd name="connsiteX1797" fmla="*/ 97450 w 1323463"/>
                    <a:gd name="connsiteY1797" fmla="*/ 1171740 h 1613783"/>
                    <a:gd name="connsiteX1798" fmla="*/ 100639 w 1323463"/>
                    <a:gd name="connsiteY1798" fmla="*/ 1168360 h 1613783"/>
                    <a:gd name="connsiteX1799" fmla="*/ 103186 w 1323463"/>
                    <a:gd name="connsiteY1799" fmla="*/ 1165414 h 1613783"/>
                    <a:gd name="connsiteX1800" fmla="*/ 104644 w 1323463"/>
                    <a:gd name="connsiteY1800" fmla="*/ 1163446 h 1613783"/>
                    <a:gd name="connsiteX1801" fmla="*/ 105435 w 1323463"/>
                    <a:gd name="connsiteY1801" fmla="*/ 1162369 h 1613783"/>
                    <a:gd name="connsiteX1802" fmla="*/ 105967 w 1323463"/>
                    <a:gd name="connsiteY1802" fmla="*/ 1160970 h 1613783"/>
                    <a:gd name="connsiteX1803" fmla="*/ 105831 w 1323463"/>
                    <a:gd name="connsiteY1803" fmla="*/ 1159584 h 1613783"/>
                    <a:gd name="connsiteX1804" fmla="*/ 104978 w 1323463"/>
                    <a:gd name="connsiteY1804" fmla="*/ 1156142 h 1613783"/>
                    <a:gd name="connsiteX1805" fmla="*/ 104150 w 1323463"/>
                    <a:gd name="connsiteY1805" fmla="*/ 1153394 h 1613783"/>
                    <a:gd name="connsiteX1806" fmla="*/ 104360 w 1323463"/>
                    <a:gd name="connsiteY1806" fmla="*/ 1150139 h 1613783"/>
                    <a:gd name="connsiteX1807" fmla="*/ 104990 w 1323463"/>
                    <a:gd name="connsiteY1807" fmla="*/ 1145954 h 1613783"/>
                    <a:gd name="connsiteX1808" fmla="*/ 105213 w 1323463"/>
                    <a:gd name="connsiteY1808" fmla="*/ 1143776 h 1613783"/>
                    <a:gd name="connsiteX1809" fmla="*/ 105609 w 1323463"/>
                    <a:gd name="connsiteY1809" fmla="*/ 1141288 h 1613783"/>
                    <a:gd name="connsiteX1810" fmla="*/ 106684 w 1323463"/>
                    <a:gd name="connsiteY1810" fmla="*/ 1139369 h 1613783"/>
                    <a:gd name="connsiteX1811" fmla="*/ 108551 w 1323463"/>
                    <a:gd name="connsiteY1811" fmla="*/ 1135841 h 1613783"/>
                    <a:gd name="connsiteX1812" fmla="*/ 110788 w 1323463"/>
                    <a:gd name="connsiteY1812" fmla="*/ 1131904 h 1613783"/>
                    <a:gd name="connsiteX1813" fmla="*/ 111147 w 1323463"/>
                    <a:gd name="connsiteY1813" fmla="*/ 1131248 h 1613783"/>
                    <a:gd name="connsiteX1814" fmla="*/ 111864 w 1323463"/>
                    <a:gd name="connsiteY1814" fmla="*/ 1129886 h 1613783"/>
                    <a:gd name="connsiteX1815" fmla="*/ 112556 w 1323463"/>
                    <a:gd name="connsiteY1815" fmla="*/ 1127993 h 1613783"/>
                    <a:gd name="connsiteX1816" fmla="*/ 113644 w 1323463"/>
                    <a:gd name="connsiteY1816" fmla="*/ 1126470 h 1613783"/>
                    <a:gd name="connsiteX1817" fmla="*/ 115387 w 1323463"/>
                    <a:gd name="connsiteY1817" fmla="*/ 1125021 h 1613783"/>
                    <a:gd name="connsiteX1818" fmla="*/ 117365 w 1323463"/>
                    <a:gd name="connsiteY1818" fmla="*/ 1123883 h 1613783"/>
                    <a:gd name="connsiteX1819" fmla="*/ 120690 w 1323463"/>
                    <a:gd name="connsiteY1819" fmla="*/ 1121593 h 1613783"/>
                    <a:gd name="connsiteX1820" fmla="*/ 123348 w 1323463"/>
                    <a:gd name="connsiteY1820" fmla="*/ 1119748 h 1613783"/>
                    <a:gd name="connsiteX1821" fmla="*/ 123818 w 1323463"/>
                    <a:gd name="connsiteY1821" fmla="*/ 1119414 h 1613783"/>
                    <a:gd name="connsiteX1822" fmla="*/ 125375 w 1323463"/>
                    <a:gd name="connsiteY1822" fmla="*/ 1117978 h 1613783"/>
                    <a:gd name="connsiteX1823" fmla="*/ 127588 w 1323463"/>
                    <a:gd name="connsiteY1823" fmla="*/ 1116331 h 1613783"/>
                    <a:gd name="connsiteX1824" fmla="*/ 129690 w 1323463"/>
                    <a:gd name="connsiteY1824" fmla="*/ 1114190 h 1613783"/>
                    <a:gd name="connsiteX1825" fmla="*/ 131087 w 1323463"/>
                    <a:gd name="connsiteY1825" fmla="*/ 1112172 h 1613783"/>
                    <a:gd name="connsiteX1826" fmla="*/ 131593 w 1323463"/>
                    <a:gd name="connsiteY1826" fmla="*/ 1111454 h 1613783"/>
                    <a:gd name="connsiteX1827" fmla="*/ 132187 w 1323463"/>
                    <a:gd name="connsiteY1827" fmla="*/ 1109350 h 1613783"/>
                    <a:gd name="connsiteX1828" fmla="*/ 133188 w 1323463"/>
                    <a:gd name="connsiteY1828" fmla="*/ 1108038 h 1613783"/>
                    <a:gd name="connsiteX1829" fmla="*/ 134659 w 1323463"/>
                    <a:gd name="connsiteY1829" fmla="*/ 1106800 h 1613783"/>
                    <a:gd name="connsiteX1830" fmla="*/ 135747 w 1323463"/>
                    <a:gd name="connsiteY1830" fmla="*/ 1105277 h 1613783"/>
                    <a:gd name="connsiteX1831" fmla="*/ 135883 w 1323463"/>
                    <a:gd name="connsiteY1831" fmla="*/ 1103692 h 1613783"/>
                    <a:gd name="connsiteX1832" fmla="*/ 135759 w 1323463"/>
                    <a:gd name="connsiteY1832" fmla="*/ 1102405 h 1613783"/>
                    <a:gd name="connsiteX1833" fmla="*/ 136007 w 1323463"/>
                    <a:gd name="connsiteY1833" fmla="*/ 1101006 h 1613783"/>
                    <a:gd name="connsiteX1834" fmla="*/ 136785 w 1323463"/>
                    <a:gd name="connsiteY1834" fmla="*/ 1098605 h 1613783"/>
                    <a:gd name="connsiteX1835" fmla="*/ 138912 w 1323463"/>
                    <a:gd name="connsiteY1835" fmla="*/ 1093987 h 1613783"/>
                    <a:gd name="connsiteX1836" fmla="*/ 140457 w 1323463"/>
                    <a:gd name="connsiteY1836" fmla="*/ 1091858 h 1613783"/>
                    <a:gd name="connsiteX1837" fmla="*/ 142287 w 1323463"/>
                    <a:gd name="connsiteY1837" fmla="*/ 1089964 h 1613783"/>
                    <a:gd name="connsiteX1838" fmla="*/ 143671 w 1323463"/>
                    <a:gd name="connsiteY1838" fmla="*/ 1088937 h 1613783"/>
                    <a:gd name="connsiteX1839" fmla="*/ 143918 w 1323463"/>
                    <a:gd name="connsiteY1839" fmla="*/ 1088763 h 1613783"/>
                    <a:gd name="connsiteX1840" fmla="*/ 143325 w 1323463"/>
                    <a:gd name="connsiteY1840" fmla="*/ 1088379 h 1613783"/>
                    <a:gd name="connsiteX1841" fmla="*/ 142979 w 1323463"/>
                    <a:gd name="connsiteY1841" fmla="*/ 1088181 h 1613783"/>
                    <a:gd name="connsiteX1842" fmla="*/ 143325 w 1323463"/>
                    <a:gd name="connsiteY1842" fmla="*/ 1084022 h 1613783"/>
                    <a:gd name="connsiteX1843" fmla="*/ 143226 w 1323463"/>
                    <a:gd name="connsiteY1843" fmla="*/ 1081497 h 1613783"/>
                    <a:gd name="connsiteX1844" fmla="*/ 143263 w 1323463"/>
                    <a:gd name="connsiteY1844" fmla="*/ 1078687 h 1613783"/>
                    <a:gd name="connsiteX1845" fmla="*/ 144067 w 1323463"/>
                    <a:gd name="connsiteY1845" fmla="*/ 1076508 h 1613783"/>
                    <a:gd name="connsiteX1846" fmla="*/ 144289 w 1323463"/>
                    <a:gd name="connsiteY1846" fmla="*/ 1074304 h 1613783"/>
                    <a:gd name="connsiteX1847" fmla="*/ 145266 w 1323463"/>
                    <a:gd name="connsiteY1847" fmla="*/ 1072522 h 1613783"/>
                    <a:gd name="connsiteX1848" fmla="*/ 148566 w 1323463"/>
                    <a:gd name="connsiteY1848" fmla="*/ 1068177 h 1613783"/>
                    <a:gd name="connsiteX1849" fmla="*/ 150136 w 1323463"/>
                    <a:gd name="connsiteY1849" fmla="*/ 1064810 h 1613783"/>
                    <a:gd name="connsiteX1850" fmla="*/ 151150 w 1323463"/>
                    <a:gd name="connsiteY1850" fmla="*/ 1061220 h 1613783"/>
                    <a:gd name="connsiteX1851" fmla="*/ 150705 w 1323463"/>
                    <a:gd name="connsiteY1851" fmla="*/ 1053210 h 1613783"/>
                    <a:gd name="connsiteX1852" fmla="*/ 150594 w 1323463"/>
                    <a:gd name="connsiteY1852" fmla="*/ 1048804 h 1613783"/>
                    <a:gd name="connsiteX1853" fmla="*/ 150680 w 1323463"/>
                    <a:gd name="connsiteY1853" fmla="*/ 1043604 h 1613783"/>
                    <a:gd name="connsiteX1854" fmla="*/ 151471 w 1323463"/>
                    <a:gd name="connsiteY1854" fmla="*/ 1041611 h 1613783"/>
                    <a:gd name="connsiteX1855" fmla="*/ 154364 w 1323463"/>
                    <a:gd name="connsiteY1855" fmla="*/ 1038467 h 1613783"/>
                    <a:gd name="connsiteX1856" fmla="*/ 158815 w 1323463"/>
                    <a:gd name="connsiteY1856" fmla="*/ 1033937 h 1613783"/>
                    <a:gd name="connsiteX1857" fmla="*/ 160286 w 1323463"/>
                    <a:gd name="connsiteY1857" fmla="*/ 1029988 h 1613783"/>
                    <a:gd name="connsiteX1858" fmla="*/ 162647 w 1323463"/>
                    <a:gd name="connsiteY1858" fmla="*/ 1025419 h 1613783"/>
                    <a:gd name="connsiteX1859" fmla="*/ 165156 w 1323463"/>
                    <a:gd name="connsiteY1859" fmla="*/ 1023464 h 1613783"/>
                    <a:gd name="connsiteX1860" fmla="*/ 168024 w 1323463"/>
                    <a:gd name="connsiteY1860" fmla="*/ 1022325 h 1613783"/>
                    <a:gd name="connsiteX1861" fmla="*/ 171659 w 1323463"/>
                    <a:gd name="connsiteY1861" fmla="*/ 1020592 h 1613783"/>
                    <a:gd name="connsiteX1862" fmla="*/ 175330 w 1323463"/>
                    <a:gd name="connsiteY1862" fmla="*/ 1017249 h 1613783"/>
                    <a:gd name="connsiteX1863" fmla="*/ 177098 w 1323463"/>
                    <a:gd name="connsiteY1863" fmla="*/ 1014080 h 1613783"/>
                    <a:gd name="connsiteX1864" fmla="*/ 178693 w 1323463"/>
                    <a:gd name="connsiteY1864" fmla="*/ 1010107 h 1613783"/>
                    <a:gd name="connsiteX1865" fmla="*/ 178742 w 1323463"/>
                    <a:gd name="connsiteY1865" fmla="*/ 1007309 h 1613783"/>
                    <a:gd name="connsiteX1866" fmla="*/ 178977 w 1323463"/>
                    <a:gd name="connsiteY1866" fmla="*/ 1004511 h 1613783"/>
                    <a:gd name="connsiteX1867" fmla="*/ 179199 w 1323463"/>
                    <a:gd name="connsiteY1867" fmla="*/ 1002716 h 1613783"/>
                    <a:gd name="connsiteX1868" fmla="*/ 180930 w 1323463"/>
                    <a:gd name="connsiteY1868" fmla="*/ 1001342 h 1613783"/>
                    <a:gd name="connsiteX1869" fmla="*/ 186110 w 1323463"/>
                    <a:gd name="connsiteY1869" fmla="*/ 999040 h 1613783"/>
                    <a:gd name="connsiteX1870" fmla="*/ 189571 w 1323463"/>
                    <a:gd name="connsiteY1870" fmla="*/ 996910 h 1613783"/>
                    <a:gd name="connsiteX1871" fmla="*/ 191920 w 1323463"/>
                    <a:gd name="connsiteY1871" fmla="*/ 993742 h 1613783"/>
                    <a:gd name="connsiteX1872" fmla="*/ 195270 w 1323463"/>
                    <a:gd name="connsiteY1872" fmla="*/ 987205 h 1613783"/>
                    <a:gd name="connsiteX1873" fmla="*/ 196679 w 1323463"/>
                    <a:gd name="connsiteY1873" fmla="*/ 982625 h 1613783"/>
                    <a:gd name="connsiteX1874" fmla="*/ 198113 w 1323463"/>
                    <a:gd name="connsiteY1874" fmla="*/ 977055 h 1613783"/>
                    <a:gd name="connsiteX1875" fmla="*/ 198163 w 1323463"/>
                    <a:gd name="connsiteY1875" fmla="*/ 974046 h 1613783"/>
                    <a:gd name="connsiteX1876" fmla="*/ 199807 w 1323463"/>
                    <a:gd name="connsiteY1876" fmla="*/ 967671 h 1613783"/>
                    <a:gd name="connsiteX1877" fmla="*/ 201649 w 1323463"/>
                    <a:gd name="connsiteY1877" fmla="*/ 960504 h 1613783"/>
                    <a:gd name="connsiteX1878" fmla="*/ 201884 w 1323463"/>
                    <a:gd name="connsiteY1878" fmla="*/ 957508 h 1613783"/>
                    <a:gd name="connsiteX1879" fmla="*/ 202897 w 1323463"/>
                    <a:gd name="connsiteY1879" fmla="*/ 954525 h 1613783"/>
                    <a:gd name="connsiteX1880" fmla="*/ 205716 w 1323463"/>
                    <a:gd name="connsiteY1880" fmla="*/ 948397 h 1613783"/>
                    <a:gd name="connsiteX1881" fmla="*/ 209054 w 1323463"/>
                    <a:gd name="connsiteY1881" fmla="*/ 942851 h 1613783"/>
                    <a:gd name="connsiteX1882" fmla="*/ 212194 w 1323463"/>
                    <a:gd name="connsiteY1882" fmla="*/ 938110 h 1613783"/>
                    <a:gd name="connsiteX1883" fmla="*/ 215531 w 1323463"/>
                    <a:gd name="connsiteY1883" fmla="*/ 933171 h 1613783"/>
                    <a:gd name="connsiteX1884" fmla="*/ 219426 w 1323463"/>
                    <a:gd name="connsiteY1884" fmla="*/ 928838 h 1613783"/>
                    <a:gd name="connsiteX1885" fmla="*/ 222120 w 1323463"/>
                    <a:gd name="connsiteY1885" fmla="*/ 925211 h 1613783"/>
                    <a:gd name="connsiteX1886" fmla="*/ 222355 w 1323463"/>
                    <a:gd name="connsiteY1886" fmla="*/ 924889 h 1613783"/>
                    <a:gd name="connsiteX1887" fmla="*/ 224741 w 1323463"/>
                    <a:gd name="connsiteY1887" fmla="*/ 919331 h 1613783"/>
                    <a:gd name="connsiteX1888" fmla="*/ 225384 w 1323463"/>
                    <a:gd name="connsiteY1888" fmla="*/ 915939 h 1613783"/>
                    <a:gd name="connsiteX1889" fmla="*/ 225829 w 1323463"/>
                    <a:gd name="connsiteY1889" fmla="*/ 912547 h 1613783"/>
                    <a:gd name="connsiteX1890" fmla="*/ 224754 w 1323463"/>
                    <a:gd name="connsiteY1890" fmla="*/ 908314 h 1613783"/>
                    <a:gd name="connsiteX1891" fmla="*/ 222961 w 1323463"/>
                    <a:gd name="connsiteY1891" fmla="*/ 902669 h 1613783"/>
                    <a:gd name="connsiteX1892" fmla="*/ 221885 w 1323463"/>
                    <a:gd name="connsiteY1892" fmla="*/ 898843 h 1613783"/>
                    <a:gd name="connsiteX1893" fmla="*/ 221366 w 1323463"/>
                    <a:gd name="connsiteY1893" fmla="*/ 895625 h 1613783"/>
                    <a:gd name="connsiteX1894" fmla="*/ 221206 w 1323463"/>
                    <a:gd name="connsiteY1894" fmla="*/ 893830 h 1613783"/>
                    <a:gd name="connsiteX1895" fmla="*/ 222219 w 1323463"/>
                    <a:gd name="connsiteY1895" fmla="*/ 891045 h 1613783"/>
                    <a:gd name="connsiteX1896" fmla="*/ 222714 w 1323463"/>
                    <a:gd name="connsiteY1896" fmla="*/ 885041 h 1613783"/>
                    <a:gd name="connsiteX1897" fmla="*/ 222627 w 1323463"/>
                    <a:gd name="connsiteY1897" fmla="*/ 879025 h 1613783"/>
                    <a:gd name="connsiteX1898" fmla="*/ 223146 w 1323463"/>
                    <a:gd name="connsiteY1898" fmla="*/ 872043 h 1613783"/>
                    <a:gd name="connsiteX1899" fmla="*/ 223060 w 1323463"/>
                    <a:gd name="connsiteY1899" fmla="*/ 866435 h 1613783"/>
                    <a:gd name="connsiteX1900" fmla="*/ 224382 w 1323463"/>
                    <a:gd name="connsiteY1900" fmla="*/ 856842 h 1613783"/>
                    <a:gd name="connsiteX1901" fmla="*/ 225471 w 1323463"/>
                    <a:gd name="connsiteY1901" fmla="*/ 849847 h 1613783"/>
                    <a:gd name="connsiteX1902" fmla="*/ 226101 w 1323463"/>
                    <a:gd name="connsiteY1902" fmla="*/ 846864 h 1613783"/>
                    <a:gd name="connsiteX1903" fmla="*/ 226583 w 1323463"/>
                    <a:gd name="connsiteY1903" fmla="*/ 841665 h 1613783"/>
                    <a:gd name="connsiteX1904" fmla="*/ 227201 w 1323463"/>
                    <a:gd name="connsiteY1904" fmla="*/ 838867 h 1613783"/>
                    <a:gd name="connsiteX1905" fmla="*/ 229414 w 1323463"/>
                    <a:gd name="connsiteY1905" fmla="*/ 833098 h 1613783"/>
                    <a:gd name="connsiteX1906" fmla="*/ 229649 w 1323463"/>
                    <a:gd name="connsiteY1906" fmla="*/ 830908 h 1613783"/>
                    <a:gd name="connsiteX1907" fmla="*/ 229315 w 1323463"/>
                    <a:gd name="connsiteY1907" fmla="*/ 828493 h 1613783"/>
                    <a:gd name="connsiteX1908" fmla="*/ 228017 w 1323463"/>
                    <a:gd name="connsiteY1908" fmla="*/ 826055 h 1613783"/>
                    <a:gd name="connsiteX1909" fmla="*/ 225384 w 1323463"/>
                    <a:gd name="connsiteY1909" fmla="*/ 823604 h 1613783"/>
                    <a:gd name="connsiteX1910" fmla="*/ 223369 w 1323463"/>
                    <a:gd name="connsiteY1910" fmla="*/ 818553 h 1613783"/>
                    <a:gd name="connsiteX1911" fmla="*/ 220971 w 1323463"/>
                    <a:gd name="connsiteY1911" fmla="*/ 814097 h 1613783"/>
                    <a:gd name="connsiteX1912" fmla="*/ 219697 w 1323463"/>
                    <a:gd name="connsiteY1912" fmla="*/ 810457 h 1613783"/>
                    <a:gd name="connsiteX1913" fmla="*/ 218783 w 1323463"/>
                    <a:gd name="connsiteY1913" fmla="*/ 808241 h 1613783"/>
                    <a:gd name="connsiteX1914" fmla="*/ 217855 w 1323463"/>
                    <a:gd name="connsiteY1914" fmla="*/ 806818 h 1613783"/>
                    <a:gd name="connsiteX1915" fmla="*/ 215025 w 1323463"/>
                    <a:gd name="connsiteY1915" fmla="*/ 804552 h 1613783"/>
                    <a:gd name="connsiteX1916" fmla="*/ 213319 w 1323463"/>
                    <a:gd name="connsiteY1916" fmla="*/ 803512 h 1613783"/>
                    <a:gd name="connsiteX1917" fmla="*/ 211032 w 1323463"/>
                    <a:gd name="connsiteY1917" fmla="*/ 802869 h 1613783"/>
                    <a:gd name="connsiteX1918" fmla="*/ 209511 w 1323463"/>
                    <a:gd name="connsiteY1918" fmla="*/ 802040 h 1613783"/>
                    <a:gd name="connsiteX1919" fmla="*/ 208028 w 1323463"/>
                    <a:gd name="connsiteY1919" fmla="*/ 799205 h 1613783"/>
                    <a:gd name="connsiteX1920" fmla="*/ 206928 w 1323463"/>
                    <a:gd name="connsiteY1920" fmla="*/ 796778 h 1613783"/>
                    <a:gd name="connsiteX1921" fmla="*/ 205419 w 1323463"/>
                    <a:gd name="connsiteY1921" fmla="*/ 792161 h 1613783"/>
                    <a:gd name="connsiteX1922" fmla="*/ 204727 w 1323463"/>
                    <a:gd name="connsiteY1922" fmla="*/ 787940 h 1613783"/>
                    <a:gd name="connsiteX1923" fmla="*/ 203108 w 1323463"/>
                    <a:gd name="connsiteY1923" fmla="*/ 782097 h 1613783"/>
                    <a:gd name="connsiteX1924" fmla="*/ 200326 w 1323463"/>
                    <a:gd name="connsiteY1924" fmla="*/ 777430 h 1613783"/>
                    <a:gd name="connsiteX1925" fmla="*/ 198311 w 1323463"/>
                    <a:gd name="connsiteY1925" fmla="*/ 772181 h 1613783"/>
                    <a:gd name="connsiteX1926" fmla="*/ 194269 w 1323463"/>
                    <a:gd name="connsiteY1926" fmla="*/ 762080 h 1613783"/>
                    <a:gd name="connsiteX1927" fmla="*/ 190746 w 1323463"/>
                    <a:gd name="connsiteY1927" fmla="*/ 755197 h 1613783"/>
                    <a:gd name="connsiteX1928" fmla="*/ 188162 w 1323463"/>
                    <a:gd name="connsiteY1928" fmla="*/ 749936 h 1613783"/>
                    <a:gd name="connsiteX1929" fmla="*/ 186135 w 1323463"/>
                    <a:gd name="connsiteY1929" fmla="*/ 745281 h 1613783"/>
                    <a:gd name="connsiteX1930" fmla="*/ 183922 w 1323463"/>
                    <a:gd name="connsiteY1930" fmla="*/ 739624 h 1613783"/>
                    <a:gd name="connsiteX1931" fmla="*/ 181721 w 1323463"/>
                    <a:gd name="connsiteY1931" fmla="*/ 734376 h 1613783"/>
                    <a:gd name="connsiteX1932" fmla="*/ 179101 w 1323463"/>
                    <a:gd name="connsiteY1932" fmla="*/ 729919 h 1613783"/>
                    <a:gd name="connsiteX1933" fmla="*/ 175948 w 1323463"/>
                    <a:gd name="connsiteY1933" fmla="*/ 724039 h 1613783"/>
                    <a:gd name="connsiteX1934" fmla="*/ 173352 w 1323463"/>
                    <a:gd name="connsiteY1934" fmla="*/ 718580 h 1613783"/>
                    <a:gd name="connsiteX1935" fmla="*/ 169767 w 1323463"/>
                    <a:gd name="connsiteY1935" fmla="*/ 711103 h 1613783"/>
                    <a:gd name="connsiteX1936" fmla="*/ 166380 w 1323463"/>
                    <a:gd name="connsiteY1936" fmla="*/ 706436 h 1613783"/>
                    <a:gd name="connsiteX1937" fmla="*/ 164538 w 1323463"/>
                    <a:gd name="connsiteY1937" fmla="*/ 702388 h 1613783"/>
                    <a:gd name="connsiteX1938" fmla="*/ 163413 w 1323463"/>
                    <a:gd name="connsiteY1938" fmla="*/ 700358 h 1613783"/>
                    <a:gd name="connsiteX1939" fmla="*/ 161720 w 1323463"/>
                    <a:gd name="connsiteY1939" fmla="*/ 698526 h 1613783"/>
                    <a:gd name="connsiteX1940" fmla="*/ 159260 w 1323463"/>
                    <a:gd name="connsiteY1940" fmla="*/ 696471 h 1613783"/>
                    <a:gd name="connsiteX1941" fmla="*/ 157183 w 1323463"/>
                    <a:gd name="connsiteY1941" fmla="*/ 694032 h 1613783"/>
                    <a:gd name="connsiteX1942" fmla="*/ 155687 w 1323463"/>
                    <a:gd name="connsiteY1942" fmla="*/ 691593 h 1613783"/>
                    <a:gd name="connsiteX1943" fmla="*/ 154426 w 1323463"/>
                    <a:gd name="connsiteY1943" fmla="*/ 686766 h 1613783"/>
                    <a:gd name="connsiteX1944" fmla="*/ 151509 w 1323463"/>
                    <a:gd name="connsiteY1944" fmla="*/ 677283 h 1613783"/>
                    <a:gd name="connsiteX1945" fmla="*/ 149852 w 1323463"/>
                    <a:gd name="connsiteY1945" fmla="*/ 672852 h 1613783"/>
                    <a:gd name="connsiteX1946" fmla="*/ 147849 w 1323463"/>
                    <a:gd name="connsiteY1946" fmla="*/ 665993 h 1613783"/>
                    <a:gd name="connsiteX1947" fmla="*/ 145698 w 1323463"/>
                    <a:gd name="connsiteY1947" fmla="*/ 656524 h 1613783"/>
                    <a:gd name="connsiteX1948" fmla="*/ 144104 w 1323463"/>
                    <a:gd name="connsiteY1948" fmla="*/ 647673 h 1613783"/>
                    <a:gd name="connsiteX1949" fmla="*/ 141916 w 1323463"/>
                    <a:gd name="connsiteY1949" fmla="*/ 640616 h 1613783"/>
                    <a:gd name="connsiteX1950" fmla="*/ 141236 w 1323463"/>
                    <a:gd name="connsiteY1950" fmla="*/ 635194 h 1613783"/>
                    <a:gd name="connsiteX1951" fmla="*/ 139765 w 1323463"/>
                    <a:gd name="connsiteY1951" fmla="*/ 629228 h 1613783"/>
                    <a:gd name="connsiteX1952" fmla="*/ 142521 w 1323463"/>
                    <a:gd name="connsiteY1952" fmla="*/ 625737 h 1613783"/>
                    <a:gd name="connsiteX1953" fmla="*/ 142484 w 1323463"/>
                    <a:gd name="connsiteY1953" fmla="*/ 622692 h 1613783"/>
                    <a:gd name="connsiteX1954" fmla="*/ 141668 w 1323463"/>
                    <a:gd name="connsiteY1954" fmla="*/ 616415 h 1613783"/>
                    <a:gd name="connsiteX1955" fmla="*/ 140568 w 1323463"/>
                    <a:gd name="connsiteY1955" fmla="*/ 606351 h 1613783"/>
                    <a:gd name="connsiteX1956" fmla="*/ 140568 w 1323463"/>
                    <a:gd name="connsiteY1956" fmla="*/ 599951 h 1613783"/>
                    <a:gd name="connsiteX1957" fmla="*/ 141693 w 1323463"/>
                    <a:gd name="connsiteY1957" fmla="*/ 597946 h 1613783"/>
                    <a:gd name="connsiteX1958" fmla="*/ 142818 w 1323463"/>
                    <a:gd name="connsiteY1958" fmla="*/ 596213 h 1613783"/>
                    <a:gd name="connsiteX1959" fmla="*/ 144524 w 1323463"/>
                    <a:gd name="connsiteY1959" fmla="*/ 593341 h 1613783"/>
                    <a:gd name="connsiteX1960" fmla="*/ 145933 w 1323463"/>
                    <a:gd name="connsiteY1960" fmla="*/ 591620 h 1613783"/>
                    <a:gd name="connsiteX1961" fmla="*/ 146502 w 1323463"/>
                    <a:gd name="connsiteY1961" fmla="*/ 589602 h 1613783"/>
                    <a:gd name="connsiteX1962" fmla="*/ 145983 w 1323463"/>
                    <a:gd name="connsiteY1962" fmla="*/ 586124 h 1613783"/>
                    <a:gd name="connsiteX1963" fmla="*/ 144475 w 1323463"/>
                    <a:gd name="connsiteY1963" fmla="*/ 571071 h 1613783"/>
                    <a:gd name="connsiteX1964" fmla="*/ 143721 w 1323463"/>
                    <a:gd name="connsiteY1964" fmla="*/ 563544 h 1613783"/>
                    <a:gd name="connsiteX1965" fmla="*/ 142719 w 1323463"/>
                    <a:gd name="connsiteY1965" fmla="*/ 551957 h 1613783"/>
                    <a:gd name="connsiteX1966" fmla="*/ 142670 w 1323463"/>
                    <a:gd name="connsiteY1966" fmla="*/ 539083 h 1613783"/>
                    <a:gd name="connsiteX1967" fmla="*/ 142608 w 1323463"/>
                    <a:gd name="connsiteY1967" fmla="*/ 530554 h 1613783"/>
                    <a:gd name="connsiteX1968" fmla="*/ 143758 w 1323463"/>
                    <a:gd name="connsiteY1968" fmla="*/ 531186 h 1613783"/>
                    <a:gd name="connsiteX1969" fmla="*/ 144351 w 1323463"/>
                    <a:gd name="connsiteY1969" fmla="*/ 528549 h 1613783"/>
                    <a:gd name="connsiteX1970" fmla="*/ 145488 w 1323463"/>
                    <a:gd name="connsiteY1970" fmla="*/ 526246 h 1613783"/>
                    <a:gd name="connsiteX1971" fmla="*/ 146329 w 1323463"/>
                    <a:gd name="connsiteY1971" fmla="*/ 525058 h 1613783"/>
                    <a:gd name="connsiteX1972" fmla="*/ 144944 w 1323463"/>
                    <a:gd name="connsiteY1972" fmla="*/ 518782 h 1613783"/>
                    <a:gd name="connsiteX1973" fmla="*/ 144240 w 1323463"/>
                    <a:gd name="connsiteY1973" fmla="*/ 515427 h 1613783"/>
                    <a:gd name="connsiteX1974" fmla="*/ 144240 w 1323463"/>
                    <a:gd name="connsiteY1974" fmla="*/ 513521 h 1613783"/>
                    <a:gd name="connsiteX1975" fmla="*/ 144240 w 1323463"/>
                    <a:gd name="connsiteY1975" fmla="*/ 511354 h 1613783"/>
                    <a:gd name="connsiteX1976" fmla="*/ 146069 w 1323463"/>
                    <a:gd name="connsiteY1976" fmla="*/ 505846 h 1613783"/>
                    <a:gd name="connsiteX1977" fmla="*/ 148604 w 1323463"/>
                    <a:gd name="connsiteY1977" fmla="*/ 495794 h 1613783"/>
                    <a:gd name="connsiteX1978" fmla="*/ 150668 w 1323463"/>
                    <a:gd name="connsiteY1978" fmla="*/ 487401 h 1613783"/>
                    <a:gd name="connsiteX1979" fmla="*/ 149951 w 1323463"/>
                    <a:gd name="connsiteY1979" fmla="*/ 477584 h 1613783"/>
                    <a:gd name="connsiteX1980" fmla="*/ 149481 w 1323463"/>
                    <a:gd name="connsiteY1980" fmla="*/ 468968 h 1613783"/>
                    <a:gd name="connsiteX1981" fmla="*/ 148084 w 1323463"/>
                    <a:gd name="connsiteY1981" fmla="*/ 456515 h 1613783"/>
                    <a:gd name="connsiteX1982" fmla="*/ 145797 w 1323463"/>
                    <a:gd name="connsiteY1982" fmla="*/ 442217 h 1613783"/>
                    <a:gd name="connsiteX1983" fmla="*/ 142781 w 1323463"/>
                    <a:gd name="connsiteY1983" fmla="*/ 427375 h 1613783"/>
                    <a:gd name="connsiteX1984" fmla="*/ 140679 w 1323463"/>
                    <a:gd name="connsiteY1984" fmla="*/ 417311 h 1613783"/>
                    <a:gd name="connsiteX1985" fmla="*/ 140445 w 1323463"/>
                    <a:gd name="connsiteY1985" fmla="*/ 411802 h 1613783"/>
                    <a:gd name="connsiteX1986" fmla="*/ 140432 w 1323463"/>
                    <a:gd name="connsiteY1986" fmla="*/ 408447 h 1613783"/>
                    <a:gd name="connsiteX1987" fmla="*/ 141582 w 1323463"/>
                    <a:gd name="connsiteY1987" fmla="*/ 402221 h 1613783"/>
                    <a:gd name="connsiteX1988" fmla="*/ 142015 w 1323463"/>
                    <a:gd name="connsiteY1988" fmla="*/ 401267 h 1613783"/>
                    <a:gd name="connsiteX1989" fmla="*/ 143659 w 1323463"/>
                    <a:gd name="connsiteY1989" fmla="*/ 397665 h 1613783"/>
                    <a:gd name="connsiteX1990" fmla="*/ 147120 w 1323463"/>
                    <a:gd name="connsiteY1990" fmla="*/ 392874 h 1613783"/>
                    <a:gd name="connsiteX1991" fmla="*/ 150816 w 1323463"/>
                    <a:gd name="connsiteY1991" fmla="*/ 388319 h 1613783"/>
                    <a:gd name="connsiteX1992" fmla="*/ 151756 w 1323463"/>
                    <a:gd name="connsiteY1992" fmla="*/ 382810 h 1613783"/>
                    <a:gd name="connsiteX1993" fmla="*/ 152671 w 1323463"/>
                    <a:gd name="connsiteY1993" fmla="*/ 371557 h 1613783"/>
                    <a:gd name="connsiteX1994" fmla="*/ 154970 w 1323463"/>
                    <a:gd name="connsiteY1994" fmla="*/ 356455 h 1613783"/>
                    <a:gd name="connsiteX1995" fmla="*/ 155650 w 1323463"/>
                    <a:gd name="connsiteY1995" fmla="*/ 342801 h 1613783"/>
                    <a:gd name="connsiteX1996" fmla="*/ 155798 w 1323463"/>
                    <a:gd name="connsiteY1996" fmla="*/ 341377 h 1613783"/>
                    <a:gd name="connsiteX1997" fmla="*/ 157257 w 1323463"/>
                    <a:gd name="connsiteY1997" fmla="*/ 327228 h 1613783"/>
                    <a:gd name="connsiteX1998" fmla="*/ 158407 w 1323463"/>
                    <a:gd name="connsiteY1998" fmla="*/ 324591 h 1613783"/>
                    <a:gd name="connsiteX1999" fmla="*/ 160731 w 1323463"/>
                    <a:gd name="connsiteY1999" fmla="*/ 322425 h 1613783"/>
                    <a:gd name="connsiteX2000" fmla="*/ 163735 w 1323463"/>
                    <a:gd name="connsiteY2000" fmla="*/ 320023 h 1613783"/>
                    <a:gd name="connsiteX2001" fmla="*/ 168370 w 1323463"/>
                    <a:gd name="connsiteY2001" fmla="*/ 316669 h 1613783"/>
                    <a:gd name="connsiteX2002" fmla="*/ 170917 w 1323463"/>
                    <a:gd name="connsiteY2002" fmla="*/ 312596 h 1613783"/>
                    <a:gd name="connsiteX2003" fmla="*/ 173006 w 1323463"/>
                    <a:gd name="connsiteY2003" fmla="*/ 305887 h 1613783"/>
                    <a:gd name="connsiteX2004" fmla="*/ 175120 w 1323463"/>
                    <a:gd name="connsiteY2004" fmla="*/ 296119 h 1613783"/>
                    <a:gd name="connsiteX2005" fmla="*/ 176739 w 1323463"/>
                    <a:gd name="connsiteY2005" fmla="*/ 287491 h 1613783"/>
                    <a:gd name="connsiteX2006" fmla="*/ 178359 w 1323463"/>
                    <a:gd name="connsiteY2006" fmla="*/ 283889 h 1613783"/>
                    <a:gd name="connsiteX2007" fmla="*/ 182995 w 1323463"/>
                    <a:gd name="connsiteY2007" fmla="*/ 279334 h 1613783"/>
                    <a:gd name="connsiteX2008" fmla="*/ 190844 w 1323463"/>
                    <a:gd name="connsiteY2008" fmla="*/ 272971 h 1613783"/>
                    <a:gd name="connsiteX2009" fmla="*/ 194837 w 1323463"/>
                    <a:gd name="connsiteY2009" fmla="*/ 269987 h 1613783"/>
                    <a:gd name="connsiteX2010" fmla="*/ 202972 w 1323463"/>
                    <a:gd name="connsiteY2010" fmla="*/ 260876 h 1613783"/>
                    <a:gd name="connsiteX2011" fmla="*/ 204072 w 1323463"/>
                    <a:gd name="connsiteY2011" fmla="*/ 258735 h 1613783"/>
                    <a:gd name="connsiteX2012" fmla="*/ 207150 w 1323463"/>
                    <a:gd name="connsiteY2012" fmla="*/ 252731 h 1613783"/>
                    <a:gd name="connsiteX2013" fmla="*/ 208782 w 1323463"/>
                    <a:gd name="connsiteY2013" fmla="*/ 246269 h 1613783"/>
                    <a:gd name="connsiteX2014" fmla="*/ 208089 w 1323463"/>
                    <a:gd name="connsiteY2014" fmla="*/ 236675 h 1613783"/>
                    <a:gd name="connsiteX2015" fmla="*/ 209795 w 1323463"/>
                    <a:gd name="connsiteY2015" fmla="*/ 230003 h 1613783"/>
                    <a:gd name="connsiteX2016" fmla="*/ 213281 w 1323463"/>
                    <a:gd name="connsiteY2016" fmla="*/ 220904 h 1613783"/>
                    <a:gd name="connsiteX2017" fmla="*/ 217015 w 1323463"/>
                    <a:gd name="connsiteY2017" fmla="*/ 212994 h 1613783"/>
                    <a:gd name="connsiteX2018" fmla="*/ 219351 w 1323463"/>
                    <a:gd name="connsiteY2018" fmla="*/ 204366 h 1613783"/>
                    <a:gd name="connsiteX2019" fmla="*/ 219796 w 1323463"/>
                    <a:gd name="connsiteY2019" fmla="*/ 197607 h 1613783"/>
                    <a:gd name="connsiteX2020" fmla="*/ 222763 w 1323463"/>
                    <a:gd name="connsiteY2020" fmla="*/ 197508 h 1613783"/>
                    <a:gd name="connsiteX2021" fmla="*/ 224197 w 1323463"/>
                    <a:gd name="connsiteY2021" fmla="*/ 198164 h 1613783"/>
                    <a:gd name="connsiteX2022" fmla="*/ 225001 w 1323463"/>
                    <a:gd name="connsiteY2022" fmla="*/ 199154 h 1613783"/>
                    <a:gd name="connsiteX2023" fmla="*/ 225322 w 1323463"/>
                    <a:gd name="connsiteY2023" fmla="*/ 200306 h 1613783"/>
                    <a:gd name="connsiteX2024" fmla="*/ 225804 w 1323463"/>
                    <a:gd name="connsiteY2024" fmla="*/ 201457 h 1613783"/>
                    <a:gd name="connsiteX2025" fmla="*/ 226286 w 1323463"/>
                    <a:gd name="connsiteY2025" fmla="*/ 202596 h 1613783"/>
                    <a:gd name="connsiteX2026" fmla="*/ 227399 w 1323463"/>
                    <a:gd name="connsiteY2026" fmla="*/ 203425 h 1613783"/>
                    <a:gd name="connsiteX2027" fmla="*/ 229154 w 1323463"/>
                    <a:gd name="connsiteY2027" fmla="*/ 203413 h 1613783"/>
                    <a:gd name="connsiteX2028" fmla="*/ 232987 w 1323463"/>
                    <a:gd name="connsiteY2028" fmla="*/ 202918 h 1613783"/>
                    <a:gd name="connsiteX2029" fmla="*/ 236497 w 1323463"/>
                    <a:gd name="connsiteY2029" fmla="*/ 202249 h 1613783"/>
                    <a:gd name="connsiteX2030" fmla="*/ 241603 w 1323463"/>
                    <a:gd name="connsiteY2030" fmla="*/ 201420 h 1613783"/>
                    <a:gd name="connsiteX2031" fmla="*/ 246066 w 1323463"/>
                    <a:gd name="connsiteY2031" fmla="*/ 200751 h 1613783"/>
                    <a:gd name="connsiteX2032" fmla="*/ 249106 w 1323463"/>
                    <a:gd name="connsiteY2032" fmla="*/ 200417 h 1613783"/>
                    <a:gd name="connsiteX2033" fmla="*/ 252926 w 1323463"/>
                    <a:gd name="connsiteY2033" fmla="*/ 199922 h 1613783"/>
                    <a:gd name="connsiteX2034" fmla="*/ 256598 w 1323463"/>
                    <a:gd name="connsiteY2034" fmla="*/ 199266 h 1613783"/>
                    <a:gd name="connsiteX2035" fmla="*/ 260912 w 1323463"/>
                    <a:gd name="connsiteY2035" fmla="*/ 198597 h 1613783"/>
                    <a:gd name="connsiteX2036" fmla="*/ 262507 w 1323463"/>
                    <a:gd name="connsiteY2036" fmla="*/ 198932 h 1613783"/>
                    <a:gd name="connsiteX2037" fmla="*/ 264262 w 1323463"/>
                    <a:gd name="connsiteY2037" fmla="*/ 199909 h 1613783"/>
                    <a:gd name="connsiteX2038" fmla="*/ 265696 w 1323463"/>
                    <a:gd name="connsiteY2038" fmla="*/ 200405 h 1613783"/>
                    <a:gd name="connsiteX2039" fmla="*/ 266488 w 1323463"/>
                    <a:gd name="connsiteY2039" fmla="*/ 200231 h 1613783"/>
                    <a:gd name="connsiteX2040" fmla="*/ 267613 w 1323463"/>
                    <a:gd name="connsiteY2040" fmla="*/ 198597 h 1613783"/>
                    <a:gd name="connsiteX2041" fmla="*/ 269046 w 1323463"/>
                    <a:gd name="connsiteY2041" fmla="*/ 197273 h 1613783"/>
                    <a:gd name="connsiteX2042" fmla="*/ 271284 w 1323463"/>
                    <a:gd name="connsiteY2042" fmla="*/ 195960 h 1613783"/>
                    <a:gd name="connsiteX2043" fmla="*/ 273806 w 1323463"/>
                    <a:gd name="connsiteY2043" fmla="*/ 194722 h 1613783"/>
                    <a:gd name="connsiteX2044" fmla="*/ 274634 w 1323463"/>
                    <a:gd name="connsiteY2044" fmla="*/ 194314 h 1613783"/>
                    <a:gd name="connsiteX2045" fmla="*/ 279097 w 1323463"/>
                    <a:gd name="connsiteY2045" fmla="*/ 193324 h 1613783"/>
                    <a:gd name="connsiteX2046" fmla="*/ 284684 w 1323463"/>
                    <a:gd name="connsiteY2046" fmla="*/ 192172 h 1613783"/>
                    <a:gd name="connsiteX2047" fmla="*/ 290915 w 1323463"/>
                    <a:gd name="connsiteY2047" fmla="*/ 191021 h 1613783"/>
                    <a:gd name="connsiteX2048" fmla="*/ 294747 w 1323463"/>
                    <a:gd name="connsiteY2048" fmla="*/ 190204 h 1613783"/>
                    <a:gd name="connsiteX2049" fmla="*/ 297454 w 1323463"/>
                    <a:gd name="connsiteY2049" fmla="*/ 189709 h 1613783"/>
                    <a:gd name="connsiteX2050" fmla="*/ 299210 w 1323463"/>
                    <a:gd name="connsiteY2050" fmla="*/ 189536 h 1613783"/>
                    <a:gd name="connsiteX2051" fmla="*/ 301583 w 1323463"/>
                    <a:gd name="connsiteY2051" fmla="*/ 189165 h 1613783"/>
                    <a:gd name="connsiteX2052" fmla="*/ 304587 w 1323463"/>
                    <a:gd name="connsiteY2052" fmla="*/ 188843 h 1613783"/>
                    <a:gd name="connsiteX2053" fmla="*/ 308172 w 1323463"/>
                    <a:gd name="connsiteY2053" fmla="*/ 188422 h 1613783"/>
                    <a:gd name="connsiteX2054" fmla="*/ 311695 w 1323463"/>
                    <a:gd name="connsiteY2054" fmla="*/ 187927 h 1613783"/>
                    <a:gd name="connsiteX2055" fmla="*/ 313265 w 1323463"/>
                    <a:gd name="connsiteY2055" fmla="*/ 187902 h 1613783"/>
                    <a:gd name="connsiteX2056" fmla="*/ 316640 w 1323463"/>
                    <a:gd name="connsiteY2056" fmla="*/ 187221 h 1613783"/>
                    <a:gd name="connsiteX2057" fmla="*/ 319731 w 1323463"/>
                    <a:gd name="connsiteY2057" fmla="*/ 186862 h 1613783"/>
                    <a:gd name="connsiteX2058" fmla="*/ 323130 w 1323463"/>
                    <a:gd name="connsiteY2058" fmla="*/ 186169 h 1613783"/>
                    <a:gd name="connsiteX2059" fmla="*/ 325603 w 1323463"/>
                    <a:gd name="connsiteY2059" fmla="*/ 185636 h 1613783"/>
                    <a:gd name="connsiteX2060" fmla="*/ 328261 w 1323463"/>
                    <a:gd name="connsiteY2060" fmla="*/ 185216 h 1613783"/>
                    <a:gd name="connsiteX2061" fmla="*/ 329497 w 1323463"/>
                    <a:gd name="connsiteY2061" fmla="*/ 185203 h 1613783"/>
                    <a:gd name="connsiteX2062" fmla="*/ 330548 w 1323463"/>
                    <a:gd name="connsiteY2062" fmla="*/ 185377 h 1613783"/>
                    <a:gd name="connsiteX2063" fmla="*/ 330931 w 1323463"/>
                    <a:gd name="connsiteY2063" fmla="*/ 185748 h 1613783"/>
                    <a:gd name="connsiteX2064" fmla="*/ 331240 w 1323463"/>
                    <a:gd name="connsiteY2064" fmla="*/ 185946 h 1613783"/>
                    <a:gd name="connsiteX2065" fmla="*/ 331734 w 1323463"/>
                    <a:gd name="connsiteY2065" fmla="*/ 186255 h 1613783"/>
                    <a:gd name="connsiteX2066" fmla="*/ 332414 w 1323463"/>
                    <a:gd name="connsiteY2066" fmla="*/ 186057 h 1613783"/>
                    <a:gd name="connsiteX2067" fmla="*/ 333218 w 1323463"/>
                    <a:gd name="connsiteY2067" fmla="*/ 185723 h 1613783"/>
                    <a:gd name="connsiteX2068" fmla="*/ 333947 w 1323463"/>
                    <a:gd name="connsiteY2068" fmla="*/ 185141 h 1613783"/>
                    <a:gd name="connsiteX2069" fmla="*/ 334503 w 1323463"/>
                    <a:gd name="connsiteY2069" fmla="*/ 184497 h 1613783"/>
                    <a:gd name="connsiteX2070" fmla="*/ 335480 w 1323463"/>
                    <a:gd name="connsiteY2070" fmla="*/ 183916 h 1613783"/>
                    <a:gd name="connsiteX2071" fmla="*/ 336469 w 1323463"/>
                    <a:gd name="connsiteY2071" fmla="*/ 183197 h 1613783"/>
                    <a:gd name="connsiteX2072" fmla="*/ 336642 w 1323463"/>
                    <a:gd name="connsiteY2072" fmla="*/ 182554 h 1613783"/>
                    <a:gd name="connsiteX2073" fmla="*/ 336629 w 1323463"/>
                    <a:gd name="connsiteY2073" fmla="*/ 181477 h 1613783"/>
                    <a:gd name="connsiteX2074" fmla="*/ 336790 w 1323463"/>
                    <a:gd name="connsiteY2074" fmla="*/ 179236 h 1613783"/>
                    <a:gd name="connsiteX2075" fmla="*/ 337013 w 1323463"/>
                    <a:gd name="connsiteY2075" fmla="*/ 177516 h 1613783"/>
                    <a:gd name="connsiteX2076" fmla="*/ 337495 w 1323463"/>
                    <a:gd name="connsiteY2076" fmla="*/ 176426 h 1613783"/>
                    <a:gd name="connsiteX2077" fmla="*/ 338175 w 1323463"/>
                    <a:gd name="connsiteY2077" fmla="*/ 174767 h 1613783"/>
                    <a:gd name="connsiteX2078" fmla="*/ 339015 w 1323463"/>
                    <a:gd name="connsiteY2078" fmla="*/ 174173 h 1613783"/>
                    <a:gd name="connsiteX2079" fmla="*/ 340066 w 1323463"/>
                    <a:gd name="connsiteY2079" fmla="*/ 173393 h 1613783"/>
                    <a:gd name="connsiteX2080" fmla="*/ 341846 w 1323463"/>
                    <a:gd name="connsiteY2080" fmla="*/ 172292 h 1613783"/>
                    <a:gd name="connsiteX2081" fmla="*/ 343515 w 1323463"/>
                    <a:gd name="connsiteY2081" fmla="*/ 171574 h 1613783"/>
                    <a:gd name="connsiteX2082" fmla="*/ 345172 w 1323463"/>
                    <a:gd name="connsiteY2082" fmla="*/ 171128 h 1613783"/>
                    <a:gd name="connsiteX2083" fmla="*/ 348200 w 1323463"/>
                    <a:gd name="connsiteY2083" fmla="*/ 170707 h 1613783"/>
                    <a:gd name="connsiteX2084" fmla="*/ 351414 w 1323463"/>
                    <a:gd name="connsiteY2084" fmla="*/ 170608 h 1613783"/>
                    <a:gd name="connsiteX2085" fmla="*/ 353763 w 1323463"/>
                    <a:gd name="connsiteY2085" fmla="*/ 170138 h 1613783"/>
                    <a:gd name="connsiteX2086" fmla="*/ 356050 w 1323463"/>
                    <a:gd name="connsiteY2086" fmla="*/ 169593 h 1613783"/>
                    <a:gd name="connsiteX2087" fmla="*/ 357769 w 1323463"/>
                    <a:gd name="connsiteY2087" fmla="*/ 168429 h 1613783"/>
                    <a:gd name="connsiteX2088" fmla="*/ 358758 w 1323463"/>
                    <a:gd name="connsiteY2088" fmla="*/ 167588 h 1613783"/>
                    <a:gd name="connsiteX2089" fmla="*/ 359289 w 1323463"/>
                    <a:gd name="connsiteY2089" fmla="*/ 167266 h 1613783"/>
                    <a:gd name="connsiteX2090" fmla="*/ 359487 w 1323463"/>
                    <a:gd name="connsiteY2090" fmla="*/ 167130 h 1613783"/>
                    <a:gd name="connsiteX2091" fmla="*/ 360229 w 1323463"/>
                    <a:gd name="connsiteY2091" fmla="*/ 166870 h 1613783"/>
                    <a:gd name="connsiteX2092" fmla="*/ 362701 w 1323463"/>
                    <a:gd name="connsiteY2092" fmla="*/ 166523 h 1613783"/>
                    <a:gd name="connsiteX2093" fmla="*/ 364259 w 1323463"/>
                    <a:gd name="connsiteY2093" fmla="*/ 166560 h 1613783"/>
                    <a:gd name="connsiteX2094" fmla="*/ 366422 w 1323463"/>
                    <a:gd name="connsiteY2094" fmla="*/ 166734 h 1613783"/>
                    <a:gd name="connsiteX2095" fmla="*/ 367794 w 1323463"/>
                    <a:gd name="connsiteY2095" fmla="*/ 167229 h 1613783"/>
                    <a:gd name="connsiteX2096" fmla="*/ 373271 w 1323463"/>
                    <a:gd name="connsiteY2096" fmla="*/ 168541 h 1613783"/>
                    <a:gd name="connsiteX2097" fmla="*/ 373691 w 1323463"/>
                    <a:gd name="connsiteY2097" fmla="*/ 167860 h 1613783"/>
                    <a:gd name="connsiteX2098" fmla="*/ 374272 w 1323463"/>
                    <a:gd name="connsiteY2098" fmla="*/ 167055 h 1613783"/>
                    <a:gd name="connsiteX2099" fmla="*/ 374680 w 1323463"/>
                    <a:gd name="connsiteY2099" fmla="*/ 166077 h 1613783"/>
                    <a:gd name="connsiteX2100" fmla="*/ 375038 w 1323463"/>
                    <a:gd name="connsiteY2100" fmla="*/ 165124 h 1613783"/>
                    <a:gd name="connsiteX2101" fmla="*/ 375545 w 1323463"/>
                    <a:gd name="connsiteY2101" fmla="*/ 164221 h 1613783"/>
                    <a:gd name="connsiteX2102" fmla="*/ 376126 w 1323463"/>
                    <a:gd name="connsiteY2102" fmla="*/ 163342 h 1613783"/>
                    <a:gd name="connsiteX2103" fmla="*/ 377041 w 1323463"/>
                    <a:gd name="connsiteY2103" fmla="*/ 161831 h 1613783"/>
                    <a:gd name="connsiteX2104" fmla="*/ 378364 w 1323463"/>
                    <a:gd name="connsiteY2104" fmla="*/ 159554 h 1613783"/>
                    <a:gd name="connsiteX2105" fmla="*/ 379996 w 1323463"/>
                    <a:gd name="connsiteY2105" fmla="*/ 156149 h 1613783"/>
                    <a:gd name="connsiteX2106" fmla="*/ 381318 w 1323463"/>
                    <a:gd name="connsiteY2106" fmla="*/ 153463 h 1613783"/>
                    <a:gd name="connsiteX2107" fmla="*/ 381837 w 1323463"/>
                    <a:gd name="connsiteY2107" fmla="*/ 152349 h 1613783"/>
                    <a:gd name="connsiteX2108" fmla="*/ 382122 w 1323463"/>
                    <a:gd name="connsiteY2108" fmla="*/ 151545 h 1613783"/>
                    <a:gd name="connsiteX2109" fmla="*/ 382505 w 1323463"/>
                    <a:gd name="connsiteY2109" fmla="*/ 151049 h 1613783"/>
                    <a:gd name="connsiteX2110" fmla="*/ 383716 w 1323463"/>
                    <a:gd name="connsiteY2110" fmla="*/ 149427 h 1613783"/>
                    <a:gd name="connsiteX2111" fmla="*/ 384619 w 1323463"/>
                    <a:gd name="connsiteY2111" fmla="*/ 147744 h 1613783"/>
                    <a:gd name="connsiteX2112" fmla="*/ 385917 w 1323463"/>
                    <a:gd name="connsiteY2112" fmla="*/ 145776 h 1613783"/>
                    <a:gd name="connsiteX2113" fmla="*/ 387116 w 1323463"/>
                    <a:gd name="connsiteY2113" fmla="*/ 144191 h 1613783"/>
                    <a:gd name="connsiteX2114" fmla="*/ 388500 w 1323463"/>
                    <a:gd name="connsiteY2114" fmla="*/ 142669 h 1613783"/>
                    <a:gd name="connsiteX2115" fmla="*/ 390046 w 1323463"/>
                    <a:gd name="connsiteY2115" fmla="*/ 141592 h 1613783"/>
                    <a:gd name="connsiteX2116" fmla="*/ 391542 w 1323463"/>
                    <a:gd name="connsiteY2116" fmla="*/ 140725 h 1613783"/>
                    <a:gd name="connsiteX2117" fmla="*/ 394607 w 1323463"/>
                    <a:gd name="connsiteY2117" fmla="*/ 139450 h 1613783"/>
                    <a:gd name="connsiteX2118" fmla="*/ 395374 w 1323463"/>
                    <a:gd name="connsiteY2118" fmla="*/ 139116 h 1613783"/>
                    <a:gd name="connsiteX2119" fmla="*/ 396783 w 1323463"/>
                    <a:gd name="connsiteY2119" fmla="*/ 138509 h 1613783"/>
                    <a:gd name="connsiteX2120" fmla="*/ 398971 w 1323463"/>
                    <a:gd name="connsiteY2120" fmla="*/ 137581 h 1613783"/>
                    <a:gd name="connsiteX2121" fmla="*/ 401790 w 1323463"/>
                    <a:gd name="connsiteY2121" fmla="*/ 136368 h 1613783"/>
                    <a:gd name="connsiteX2122" fmla="*/ 403224 w 1323463"/>
                    <a:gd name="connsiteY2122" fmla="*/ 135637 h 1613783"/>
                    <a:gd name="connsiteX2123" fmla="*/ 404287 w 1323463"/>
                    <a:gd name="connsiteY2123" fmla="*/ 134957 h 1613783"/>
                    <a:gd name="connsiteX2124" fmla="*/ 404349 w 1323463"/>
                    <a:gd name="connsiteY2124" fmla="*/ 134882 h 1613783"/>
                    <a:gd name="connsiteX2125" fmla="*/ 404843 w 1323463"/>
                    <a:gd name="connsiteY2125" fmla="*/ 134325 h 1613783"/>
                    <a:gd name="connsiteX2126" fmla="*/ 405857 w 1323463"/>
                    <a:gd name="connsiteY2126" fmla="*/ 133335 h 1613783"/>
                    <a:gd name="connsiteX2127" fmla="*/ 407810 w 1323463"/>
                    <a:gd name="connsiteY2127" fmla="*/ 131627 h 1613783"/>
                    <a:gd name="connsiteX2128" fmla="*/ 411061 w 1323463"/>
                    <a:gd name="connsiteY2128" fmla="*/ 128643 h 1613783"/>
                    <a:gd name="connsiteX2129" fmla="*/ 415042 w 1323463"/>
                    <a:gd name="connsiteY2129" fmla="*/ 125066 h 1613783"/>
                    <a:gd name="connsiteX2130" fmla="*/ 418293 w 1323463"/>
                    <a:gd name="connsiteY2130" fmla="*/ 122020 h 1613783"/>
                    <a:gd name="connsiteX2131" fmla="*/ 420852 w 1323463"/>
                    <a:gd name="connsiteY2131" fmla="*/ 119619 h 1613783"/>
                    <a:gd name="connsiteX2132" fmla="*/ 423707 w 1323463"/>
                    <a:gd name="connsiteY2132" fmla="*/ 117143 h 1613783"/>
                    <a:gd name="connsiteX2133" fmla="*/ 425685 w 1323463"/>
                    <a:gd name="connsiteY2133" fmla="*/ 115299 h 1613783"/>
                    <a:gd name="connsiteX2134" fmla="*/ 427663 w 1323463"/>
                    <a:gd name="connsiteY2134" fmla="*/ 113417 h 1613783"/>
                    <a:gd name="connsiteX2135" fmla="*/ 431186 w 1323463"/>
                    <a:gd name="connsiteY2135" fmla="*/ 110223 h 1613783"/>
                    <a:gd name="connsiteX2136" fmla="*/ 433894 w 1323463"/>
                    <a:gd name="connsiteY2136" fmla="*/ 107747 h 1613783"/>
                    <a:gd name="connsiteX2137" fmla="*/ 436824 w 1323463"/>
                    <a:gd name="connsiteY2137" fmla="*/ 105086 h 1613783"/>
                    <a:gd name="connsiteX2138" fmla="*/ 440520 w 1323463"/>
                    <a:gd name="connsiteY2138" fmla="*/ 101780 h 1613783"/>
                    <a:gd name="connsiteX2139" fmla="*/ 444698 w 1323463"/>
                    <a:gd name="connsiteY2139" fmla="*/ 97992 h 1613783"/>
                    <a:gd name="connsiteX2140" fmla="*/ 446379 w 1323463"/>
                    <a:gd name="connsiteY2140" fmla="*/ 96408 h 1613783"/>
                    <a:gd name="connsiteX2141" fmla="*/ 448988 w 1323463"/>
                    <a:gd name="connsiteY2141" fmla="*/ 93994 h 1613783"/>
                    <a:gd name="connsiteX2142" fmla="*/ 450706 w 1323463"/>
                    <a:gd name="connsiteY2142" fmla="*/ 92435 h 1613783"/>
                    <a:gd name="connsiteX2143" fmla="*/ 453179 w 1323463"/>
                    <a:gd name="connsiteY2143" fmla="*/ 90219 h 1613783"/>
                    <a:gd name="connsiteX2144" fmla="*/ 453846 w 1323463"/>
                    <a:gd name="connsiteY2144" fmla="*/ 89525 h 1613783"/>
                    <a:gd name="connsiteX2145" fmla="*/ 455268 w 1323463"/>
                    <a:gd name="connsiteY2145" fmla="*/ 88250 h 1613783"/>
                    <a:gd name="connsiteX2146" fmla="*/ 457184 w 1323463"/>
                    <a:gd name="connsiteY2146" fmla="*/ 86443 h 1613783"/>
                    <a:gd name="connsiteX2147" fmla="*/ 459199 w 1323463"/>
                    <a:gd name="connsiteY2147" fmla="*/ 84710 h 1613783"/>
                    <a:gd name="connsiteX2148" fmla="*/ 459780 w 1323463"/>
                    <a:gd name="connsiteY2148" fmla="*/ 84202 h 1613783"/>
                    <a:gd name="connsiteX2149" fmla="*/ 460472 w 1323463"/>
                    <a:gd name="connsiteY2149" fmla="*/ 83744 h 1613783"/>
                    <a:gd name="connsiteX2150" fmla="*/ 460855 w 1323463"/>
                    <a:gd name="connsiteY2150" fmla="*/ 83274 h 1613783"/>
                    <a:gd name="connsiteX2151" fmla="*/ 461844 w 1323463"/>
                    <a:gd name="connsiteY2151" fmla="*/ 82939 h 1613783"/>
                    <a:gd name="connsiteX2152" fmla="*/ 465615 w 1323463"/>
                    <a:gd name="connsiteY2152" fmla="*/ 81664 h 1613783"/>
                    <a:gd name="connsiteX2153" fmla="*/ 468619 w 1323463"/>
                    <a:gd name="connsiteY2153" fmla="*/ 80649 h 1613783"/>
                    <a:gd name="connsiteX2154" fmla="*/ 472290 w 1323463"/>
                    <a:gd name="connsiteY2154" fmla="*/ 79449 h 1613783"/>
                    <a:gd name="connsiteX2155" fmla="*/ 475838 w 1323463"/>
                    <a:gd name="connsiteY2155" fmla="*/ 78359 h 1613783"/>
                    <a:gd name="connsiteX2156" fmla="*/ 479312 w 1323463"/>
                    <a:gd name="connsiteY2156" fmla="*/ 77097 h 1613783"/>
                    <a:gd name="connsiteX2157" fmla="*/ 482724 w 1323463"/>
                    <a:gd name="connsiteY2157" fmla="*/ 75896 h 1613783"/>
                    <a:gd name="connsiteX2158" fmla="*/ 484343 w 1323463"/>
                    <a:gd name="connsiteY2158" fmla="*/ 75351 h 1613783"/>
                    <a:gd name="connsiteX2159" fmla="*/ 485950 w 1323463"/>
                    <a:gd name="connsiteY2159" fmla="*/ 74819 h 1613783"/>
                    <a:gd name="connsiteX2160" fmla="*/ 489313 w 1323463"/>
                    <a:gd name="connsiteY2160" fmla="*/ 73779 h 1613783"/>
                    <a:gd name="connsiteX2161" fmla="*/ 491105 w 1323463"/>
                    <a:gd name="connsiteY2161" fmla="*/ 73222 h 1613783"/>
                    <a:gd name="connsiteX2162" fmla="*/ 494406 w 1323463"/>
                    <a:gd name="connsiteY2162" fmla="*/ 72108 h 1613783"/>
                    <a:gd name="connsiteX2163" fmla="*/ 494740 w 1323463"/>
                    <a:gd name="connsiteY2163" fmla="*/ 71984 h 1613783"/>
                    <a:gd name="connsiteX2164" fmla="*/ 498980 w 1323463"/>
                    <a:gd name="connsiteY2164" fmla="*/ 70499 h 1613783"/>
                    <a:gd name="connsiteX2165" fmla="*/ 501588 w 1323463"/>
                    <a:gd name="connsiteY2165" fmla="*/ 69744 h 1613783"/>
                    <a:gd name="connsiteX2166" fmla="*/ 502688 w 1323463"/>
                    <a:gd name="connsiteY2166" fmla="*/ 69409 h 1613783"/>
                    <a:gd name="connsiteX2167" fmla="*/ 503591 w 1323463"/>
                    <a:gd name="connsiteY2167" fmla="*/ 68741 h 1613783"/>
                    <a:gd name="connsiteX2168" fmla="*/ 504394 w 1323463"/>
                    <a:gd name="connsiteY2168" fmla="*/ 67924 h 1613783"/>
                    <a:gd name="connsiteX2169" fmla="*/ 505284 w 1323463"/>
                    <a:gd name="connsiteY2169" fmla="*/ 66612 h 1613783"/>
                    <a:gd name="connsiteX2170" fmla="*/ 506570 w 1323463"/>
                    <a:gd name="connsiteY2170" fmla="*/ 63542 h 1613783"/>
                    <a:gd name="connsiteX2171" fmla="*/ 507930 w 1323463"/>
                    <a:gd name="connsiteY2171" fmla="*/ 60138 h 1613783"/>
                    <a:gd name="connsiteX2172" fmla="*/ 508486 w 1323463"/>
                    <a:gd name="connsiteY2172" fmla="*/ 58677 h 1613783"/>
                    <a:gd name="connsiteX2173" fmla="*/ 509302 w 1323463"/>
                    <a:gd name="connsiteY2173" fmla="*/ 56609 h 1613783"/>
                    <a:gd name="connsiteX2174" fmla="*/ 509809 w 1323463"/>
                    <a:gd name="connsiteY2174" fmla="*/ 55334 h 1613783"/>
                    <a:gd name="connsiteX2175" fmla="*/ 511082 w 1323463"/>
                    <a:gd name="connsiteY2175" fmla="*/ 52264 h 1613783"/>
                    <a:gd name="connsiteX2176" fmla="*/ 512145 w 1323463"/>
                    <a:gd name="connsiteY2176" fmla="*/ 49702 h 1613783"/>
                    <a:gd name="connsiteX2177" fmla="*/ 514037 w 1323463"/>
                    <a:gd name="connsiteY2177" fmla="*/ 45134 h 1613783"/>
                    <a:gd name="connsiteX2178" fmla="*/ 514234 w 1323463"/>
                    <a:gd name="connsiteY2178" fmla="*/ 44639 h 1613783"/>
                    <a:gd name="connsiteX2179" fmla="*/ 515495 w 1323463"/>
                    <a:gd name="connsiteY2179" fmla="*/ 41494 h 1613783"/>
                    <a:gd name="connsiteX2180" fmla="*/ 517102 w 1323463"/>
                    <a:gd name="connsiteY2180" fmla="*/ 37509 h 1613783"/>
                    <a:gd name="connsiteX2181" fmla="*/ 517894 w 1323463"/>
                    <a:gd name="connsiteY2181" fmla="*/ 35280 h 1613783"/>
                    <a:gd name="connsiteX2182" fmla="*/ 518499 w 1323463"/>
                    <a:gd name="connsiteY2182" fmla="*/ 34203 h 1613783"/>
                    <a:gd name="connsiteX2183" fmla="*/ 518920 w 1323463"/>
                    <a:gd name="connsiteY2183" fmla="*/ 33436 h 1613783"/>
                    <a:gd name="connsiteX2184" fmla="*/ 520069 w 1323463"/>
                    <a:gd name="connsiteY2184" fmla="*/ 32198 h 1613783"/>
                    <a:gd name="connsiteX2185" fmla="*/ 521182 w 1323463"/>
                    <a:gd name="connsiteY2185" fmla="*/ 31072 h 1613783"/>
                    <a:gd name="connsiteX2186" fmla="*/ 524186 w 1323463"/>
                    <a:gd name="connsiteY2186" fmla="*/ 28682 h 1613783"/>
                    <a:gd name="connsiteX2187" fmla="*/ 527499 w 1323463"/>
                    <a:gd name="connsiteY2187" fmla="*/ 26083 h 1613783"/>
                    <a:gd name="connsiteX2188" fmla="*/ 531628 w 1323463"/>
                    <a:gd name="connsiteY2188" fmla="*/ 22790 h 1613783"/>
                    <a:gd name="connsiteX2189" fmla="*/ 534681 w 1323463"/>
                    <a:gd name="connsiteY2189" fmla="*/ 20363 h 1613783"/>
                    <a:gd name="connsiteX2190" fmla="*/ 536498 w 1323463"/>
                    <a:gd name="connsiteY2190" fmla="*/ 18829 h 1613783"/>
                    <a:gd name="connsiteX2191" fmla="*/ 537228 w 1323463"/>
                    <a:gd name="connsiteY2191" fmla="*/ 18470 h 1613783"/>
                    <a:gd name="connsiteX2192" fmla="*/ 538291 w 1323463"/>
                    <a:gd name="connsiteY2192" fmla="*/ 18371 h 1613783"/>
                    <a:gd name="connsiteX2193" fmla="*/ 540800 w 1323463"/>
                    <a:gd name="connsiteY2193" fmla="*/ 18309 h 1613783"/>
                    <a:gd name="connsiteX2194" fmla="*/ 544398 w 1323463"/>
                    <a:gd name="connsiteY2194" fmla="*/ 18408 h 1613783"/>
                    <a:gd name="connsiteX2195" fmla="*/ 548057 w 1323463"/>
                    <a:gd name="connsiteY2195" fmla="*/ 18309 h 1613783"/>
                    <a:gd name="connsiteX2196" fmla="*/ 548341 w 1323463"/>
                    <a:gd name="connsiteY2196" fmla="*/ 18321 h 1613783"/>
                    <a:gd name="connsiteX2197" fmla="*/ 552235 w 1323463"/>
                    <a:gd name="connsiteY2197" fmla="*/ 18395 h 1613783"/>
                    <a:gd name="connsiteX2198" fmla="*/ 553632 w 1323463"/>
                    <a:gd name="connsiteY2198" fmla="*/ 18432 h 1613783"/>
                    <a:gd name="connsiteX2199" fmla="*/ 554868 w 1323463"/>
                    <a:gd name="connsiteY2199" fmla="*/ 18432 h 1613783"/>
                    <a:gd name="connsiteX2200" fmla="*/ 558070 w 1323463"/>
                    <a:gd name="connsiteY2200" fmla="*/ 18346 h 1613783"/>
                    <a:gd name="connsiteX2201" fmla="*/ 563250 w 1323463"/>
                    <a:gd name="connsiteY2201" fmla="*/ 18432 h 1613783"/>
                    <a:gd name="connsiteX2202" fmla="*/ 569184 w 1323463"/>
                    <a:gd name="connsiteY2202" fmla="*/ 18606 h 1613783"/>
                    <a:gd name="connsiteX2203" fmla="*/ 573189 w 1323463"/>
                    <a:gd name="connsiteY2203" fmla="*/ 18581 h 1613783"/>
                    <a:gd name="connsiteX2204" fmla="*/ 579234 w 1323463"/>
                    <a:gd name="connsiteY2204" fmla="*/ 18693 h 1613783"/>
                    <a:gd name="connsiteX2205" fmla="*/ 585353 w 1323463"/>
                    <a:gd name="connsiteY2205" fmla="*/ 18717 h 1613783"/>
                    <a:gd name="connsiteX2206" fmla="*/ 587788 w 1323463"/>
                    <a:gd name="connsiteY2206" fmla="*/ 18693 h 1613783"/>
                    <a:gd name="connsiteX2207" fmla="*/ 589927 w 1323463"/>
                    <a:gd name="connsiteY2207" fmla="*/ 18643 h 1613783"/>
                    <a:gd name="connsiteX2208" fmla="*/ 596071 w 1323463"/>
                    <a:gd name="connsiteY2208" fmla="*/ 18730 h 1613783"/>
                    <a:gd name="connsiteX2209" fmla="*/ 599557 w 1323463"/>
                    <a:gd name="connsiteY2209" fmla="*/ 18779 h 1613783"/>
                    <a:gd name="connsiteX2210" fmla="*/ 604823 w 1323463"/>
                    <a:gd name="connsiteY2210" fmla="*/ 18890 h 1613783"/>
                    <a:gd name="connsiteX2211" fmla="*/ 608668 w 1323463"/>
                    <a:gd name="connsiteY2211" fmla="*/ 18878 h 1613783"/>
                    <a:gd name="connsiteX2212" fmla="*/ 612871 w 1323463"/>
                    <a:gd name="connsiteY2212" fmla="*/ 18816 h 1613783"/>
                    <a:gd name="connsiteX2213" fmla="*/ 613304 w 1323463"/>
                    <a:gd name="connsiteY2213" fmla="*/ 18804 h 1613783"/>
                    <a:gd name="connsiteX2214" fmla="*/ 615108 w 1323463"/>
                    <a:gd name="connsiteY2214" fmla="*/ 18829 h 1613783"/>
                    <a:gd name="connsiteX2215" fmla="*/ 619806 w 1323463"/>
                    <a:gd name="connsiteY2215" fmla="*/ 18890 h 1613783"/>
                    <a:gd name="connsiteX2216" fmla="*/ 623045 w 1323463"/>
                    <a:gd name="connsiteY2216" fmla="*/ 18940 h 1613783"/>
                    <a:gd name="connsiteX2217" fmla="*/ 626741 w 1323463"/>
                    <a:gd name="connsiteY2217" fmla="*/ 18866 h 1613783"/>
                    <a:gd name="connsiteX2218" fmla="*/ 631006 w 1323463"/>
                    <a:gd name="connsiteY2218" fmla="*/ 18643 h 1613783"/>
                    <a:gd name="connsiteX2219" fmla="*/ 635023 w 1323463"/>
                    <a:gd name="connsiteY2219" fmla="*/ 18408 h 1613783"/>
                    <a:gd name="connsiteX2220" fmla="*/ 639734 w 1323463"/>
                    <a:gd name="connsiteY2220" fmla="*/ 18507 h 1613783"/>
                    <a:gd name="connsiteX2221" fmla="*/ 643516 w 1323463"/>
                    <a:gd name="connsiteY2221" fmla="*/ 18618 h 1613783"/>
                    <a:gd name="connsiteX2222" fmla="*/ 644963 w 1323463"/>
                    <a:gd name="connsiteY2222" fmla="*/ 18618 h 1613783"/>
                    <a:gd name="connsiteX2223" fmla="*/ 645754 w 1323463"/>
                    <a:gd name="connsiteY2223" fmla="*/ 18631 h 1613783"/>
                    <a:gd name="connsiteX2224" fmla="*/ 646248 w 1323463"/>
                    <a:gd name="connsiteY2224" fmla="*/ 18631 h 1613783"/>
                    <a:gd name="connsiteX2225" fmla="*/ 647423 w 1323463"/>
                    <a:gd name="connsiteY2225" fmla="*/ 18643 h 1613783"/>
                    <a:gd name="connsiteX2226" fmla="*/ 650179 w 1323463"/>
                    <a:gd name="connsiteY2226" fmla="*/ 18655 h 1613783"/>
                    <a:gd name="connsiteX2227" fmla="*/ 653023 w 1323463"/>
                    <a:gd name="connsiteY2227" fmla="*/ 18457 h 1613783"/>
                    <a:gd name="connsiteX2228" fmla="*/ 656360 w 1323463"/>
                    <a:gd name="connsiteY2228" fmla="*/ 18259 h 1613783"/>
                    <a:gd name="connsiteX2229" fmla="*/ 660712 w 1323463"/>
                    <a:gd name="connsiteY2229" fmla="*/ 18185 h 1613783"/>
                    <a:gd name="connsiteX2230" fmla="*/ 662801 w 1323463"/>
                    <a:gd name="connsiteY2230" fmla="*/ 18197 h 1613783"/>
                    <a:gd name="connsiteX2231" fmla="*/ 665162 w 1323463"/>
                    <a:gd name="connsiteY2231" fmla="*/ 18371 h 1613783"/>
                    <a:gd name="connsiteX2232" fmla="*/ 667461 w 1323463"/>
                    <a:gd name="connsiteY2232" fmla="*/ 18544 h 1613783"/>
                    <a:gd name="connsiteX2233" fmla="*/ 669204 w 1323463"/>
                    <a:gd name="connsiteY2233" fmla="*/ 18717 h 1613783"/>
                    <a:gd name="connsiteX2234" fmla="*/ 671256 w 1323463"/>
                    <a:gd name="connsiteY2234" fmla="*/ 18804 h 1613783"/>
                    <a:gd name="connsiteX2235" fmla="*/ 674038 w 1323463"/>
                    <a:gd name="connsiteY2235" fmla="*/ 19064 h 1613783"/>
                    <a:gd name="connsiteX2236" fmla="*/ 678958 w 1323463"/>
                    <a:gd name="connsiteY2236" fmla="*/ 18878 h 1613783"/>
                    <a:gd name="connsiteX2237" fmla="*/ 684249 w 1323463"/>
                    <a:gd name="connsiteY2237" fmla="*/ 18693 h 1613783"/>
                    <a:gd name="connsiteX2238" fmla="*/ 690986 w 1323463"/>
                    <a:gd name="connsiteY2238" fmla="*/ 18470 h 1613783"/>
                    <a:gd name="connsiteX2239" fmla="*/ 692297 w 1323463"/>
                    <a:gd name="connsiteY2239" fmla="*/ 18457 h 1613783"/>
                    <a:gd name="connsiteX2240" fmla="*/ 695276 w 1323463"/>
                    <a:gd name="connsiteY2240" fmla="*/ 18457 h 1613783"/>
                    <a:gd name="connsiteX2241" fmla="*/ 697773 w 1323463"/>
                    <a:gd name="connsiteY2241" fmla="*/ 18234 h 1613783"/>
                    <a:gd name="connsiteX2242" fmla="*/ 700270 w 1323463"/>
                    <a:gd name="connsiteY2242" fmla="*/ 18086 h 1613783"/>
                    <a:gd name="connsiteX2243" fmla="*/ 705883 w 1323463"/>
                    <a:gd name="connsiteY2243" fmla="*/ 17714 h 1613783"/>
                    <a:gd name="connsiteX2244" fmla="*/ 711235 w 1323463"/>
                    <a:gd name="connsiteY2244" fmla="*/ 17343 h 1613783"/>
                    <a:gd name="connsiteX2245" fmla="*/ 714474 w 1323463"/>
                    <a:gd name="connsiteY2245" fmla="*/ 17256 h 1613783"/>
                    <a:gd name="connsiteX2246" fmla="*/ 715364 w 1323463"/>
                    <a:gd name="connsiteY2246" fmla="*/ 17133 h 1613783"/>
                    <a:gd name="connsiteX2247" fmla="*/ 716093 w 1323463"/>
                    <a:gd name="connsiteY2247" fmla="*/ 17034 h 1613783"/>
                    <a:gd name="connsiteX2248" fmla="*/ 719023 w 1323463"/>
                    <a:gd name="connsiteY2248" fmla="*/ 16625 h 1613783"/>
                    <a:gd name="connsiteX2249" fmla="*/ 720779 w 1323463"/>
                    <a:gd name="connsiteY2249" fmla="*/ 16402 h 1613783"/>
                    <a:gd name="connsiteX2250" fmla="*/ 723078 w 1323463"/>
                    <a:gd name="connsiteY2250" fmla="*/ 16303 h 1613783"/>
                    <a:gd name="connsiteX2251" fmla="*/ 725761 w 1323463"/>
                    <a:gd name="connsiteY2251" fmla="*/ 16093 h 1613783"/>
                    <a:gd name="connsiteX2252" fmla="*/ 729383 w 1323463"/>
                    <a:gd name="connsiteY2252" fmla="*/ 15498 h 1613783"/>
                    <a:gd name="connsiteX2253" fmla="*/ 732622 w 1323463"/>
                    <a:gd name="connsiteY2253" fmla="*/ 15238 h 1613783"/>
                    <a:gd name="connsiteX2254" fmla="*/ 732770 w 1323463"/>
                    <a:gd name="connsiteY2254" fmla="*/ 15226 h 1613783"/>
                    <a:gd name="connsiteX2255" fmla="*/ 737554 w 1323463"/>
                    <a:gd name="connsiteY2255" fmla="*/ 15115 h 1613783"/>
                    <a:gd name="connsiteX2256" fmla="*/ 743092 w 1323463"/>
                    <a:gd name="connsiteY2256" fmla="*/ 14880 h 1613783"/>
                    <a:gd name="connsiteX2257" fmla="*/ 746652 w 1323463"/>
                    <a:gd name="connsiteY2257" fmla="*/ 14558 h 1613783"/>
                    <a:gd name="connsiteX2258" fmla="*/ 750509 w 1323463"/>
                    <a:gd name="connsiteY2258" fmla="*/ 14236 h 1613783"/>
                    <a:gd name="connsiteX2259" fmla="*/ 752685 w 1323463"/>
                    <a:gd name="connsiteY2259" fmla="*/ 14149 h 1613783"/>
                    <a:gd name="connsiteX2260" fmla="*/ 755553 w 1323463"/>
                    <a:gd name="connsiteY2260" fmla="*/ 14000 h 1613783"/>
                    <a:gd name="connsiteX2261" fmla="*/ 758545 w 1323463"/>
                    <a:gd name="connsiteY2261" fmla="*/ 13852 h 1613783"/>
                    <a:gd name="connsiteX2262" fmla="*/ 759101 w 1323463"/>
                    <a:gd name="connsiteY2262" fmla="*/ 13864 h 1613783"/>
                    <a:gd name="connsiteX2263" fmla="*/ 763218 w 1323463"/>
                    <a:gd name="connsiteY2263" fmla="*/ 13864 h 1613783"/>
                    <a:gd name="connsiteX2264" fmla="*/ 767705 w 1323463"/>
                    <a:gd name="connsiteY2264" fmla="*/ 13877 h 1613783"/>
                    <a:gd name="connsiteX2265" fmla="*/ 770696 w 1323463"/>
                    <a:gd name="connsiteY2265" fmla="*/ 13667 h 1613783"/>
                    <a:gd name="connsiteX2266" fmla="*/ 773058 w 1323463"/>
                    <a:gd name="connsiteY2266" fmla="*/ 13518 h 1613783"/>
                    <a:gd name="connsiteX2267" fmla="*/ 776284 w 1323463"/>
                    <a:gd name="connsiteY2267" fmla="*/ 13295 h 1613783"/>
                    <a:gd name="connsiteX2268" fmla="*/ 779177 w 1323463"/>
                    <a:gd name="connsiteY2268" fmla="*/ 13332 h 1613783"/>
                    <a:gd name="connsiteX2269" fmla="*/ 781995 w 1323463"/>
                    <a:gd name="connsiteY2269" fmla="*/ 13382 h 1613783"/>
                    <a:gd name="connsiteX2270" fmla="*/ 788362 w 1323463"/>
                    <a:gd name="connsiteY2270" fmla="*/ 13320 h 1613783"/>
                    <a:gd name="connsiteX2271" fmla="*/ 790340 w 1323463"/>
                    <a:gd name="connsiteY2271" fmla="*/ 13320 h 1613783"/>
                    <a:gd name="connsiteX2272" fmla="*/ 796892 w 1323463"/>
                    <a:gd name="connsiteY2272" fmla="*/ 13345 h 1613783"/>
                    <a:gd name="connsiteX2273" fmla="*/ 802529 w 1323463"/>
                    <a:gd name="connsiteY2273" fmla="*/ 13506 h 1613783"/>
                    <a:gd name="connsiteX2274" fmla="*/ 806645 w 1323463"/>
                    <a:gd name="connsiteY2274" fmla="*/ 13518 h 1613783"/>
                    <a:gd name="connsiteX2275" fmla="*/ 811491 w 1323463"/>
                    <a:gd name="connsiteY2275" fmla="*/ 13233 h 1613783"/>
                    <a:gd name="connsiteX2276" fmla="*/ 814532 w 1323463"/>
                    <a:gd name="connsiteY2276" fmla="*/ 12924 h 1613783"/>
                    <a:gd name="connsiteX2277" fmla="*/ 817277 w 1323463"/>
                    <a:gd name="connsiteY2277" fmla="*/ 12639 h 1613783"/>
                    <a:gd name="connsiteX2278" fmla="*/ 818142 w 1323463"/>
                    <a:gd name="connsiteY2278" fmla="*/ 12280 h 1613783"/>
                    <a:gd name="connsiteX2279" fmla="*/ 818624 w 1323463"/>
                    <a:gd name="connsiteY2279" fmla="*/ 11661 h 1613783"/>
                    <a:gd name="connsiteX2280" fmla="*/ 818723 w 1323463"/>
                    <a:gd name="connsiteY2280" fmla="*/ 11537 h 1613783"/>
                    <a:gd name="connsiteX2281" fmla="*/ 819514 w 1323463"/>
                    <a:gd name="connsiteY2281" fmla="*/ 10274 h 1613783"/>
                    <a:gd name="connsiteX2282" fmla="*/ 820614 w 1323463"/>
                    <a:gd name="connsiteY2282" fmla="*/ 8059 h 1613783"/>
                    <a:gd name="connsiteX2283" fmla="*/ 821269 w 1323463"/>
                    <a:gd name="connsiteY2283" fmla="*/ 6289 h 1613783"/>
                    <a:gd name="connsiteX2284" fmla="*/ 821776 w 1323463"/>
                    <a:gd name="connsiteY2284" fmla="*/ 5100 h 1613783"/>
                    <a:gd name="connsiteX2285" fmla="*/ 822431 w 1323463"/>
                    <a:gd name="connsiteY2285" fmla="*/ 4283 h 1613783"/>
                    <a:gd name="connsiteX2286" fmla="*/ 823161 w 1323463"/>
                    <a:gd name="connsiteY2286" fmla="*/ 3850 h 1613783"/>
                    <a:gd name="connsiteX2287" fmla="*/ 824249 w 1323463"/>
                    <a:gd name="connsiteY2287" fmla="*/ 3330 h 1613783"/>
                    <a:gd name="connsiteX2288" fmla="*/ 827067 w 1323463"/>
                    <a:gd name="connsiteY2288" fmla="*/ 2451 h 1613783"/>
                    <a:gd name="connsiteX2289" fmla="*/ 830071 w 1323463"/>
                    <a:gd name="connsiteY2289" fmla="*/ 1956 h 1613783"/>
                    <a:gd name="connsiteX2290" fmla="*/ 831851 w 1323463"/>
                    <a:gd name="connsiteY2290" fmla="*/ 1510 h 1613783"/>
                    <a:gd name="connsiteX2291" fmla="*/ 833804 w 1323463"/>
                    <a:gd name="connsiteY2291" fmla="*/ 767 h 1613783"/>
                    <a:gd name="connsiteX2292" fmla="*/ 835609 w 1323463"/>
                    <a:gd name="connsiteY2292" fmla="*/ 408 h 1613783"/>
                    <a:gd name="connsiteX2293" fmla="*/ 838354 w 1323463"/>
                    <a:gd name="connsiteY2293" fmla="*/ 272 h 1613783"/>
                    <a:gd name="connsiteX2294" fmla="*/ 844152 w 1323463"/>
                    <a:gd name="connsiteY2294" fmla="*/ 0 h 1613783"/>
                    <a:gd name="connsiteX2295" fmla="*/ 846389 w 1323463"/>
                    <a:gd name="connsiteY2295" fmla="*/ 12 h 1613783"/>
                    <a:gd name="connsiteX2296" fmla="*/ 849133 w 1323463"/>
                    <a:gd name="connsiteY2296" fmla="*/ 173 h 1613783"/>
                    <a:gd name="connsiteX2297" fmla="*/ 854189 w 1323463"/>
                    <a:gd name="connsiteY2297" fmla="*/ 1151 h 1613783"/>
                    <a:gd name="connsiteX2298" fmla="*/ 861990 w 1323463"/>
                    <a:gd name="connsiteY2298" fmla="*/ 2847 h 1613783"/>
                    <a:gd name="connsiteX2299" fmla="*/ 863053 w 1323463"/>
                    <a:gd name="connsiteY2299" fmla="*/ 2983 h 1613783"/>
                    <a:gd name="connsiteX2300" fmla="*/ 866106 w 1323463"/>
                    <a:gd name="connsiteY2300" fmla="*/ 3243 h 1613783"/>
                    <a:gd name="connsiteX2301" fmla="*/ 871162 w 1323463"/>
                    <a:gd name="connsiteY2301" fmla="*/ 4159 h 1613783"/>
                    <a:gd name="connsiteX2302" fmla="*/ 876874 w 1323463"/>
                    <a:gd name="connsiteY2302" fmla="*/ 5298 h 1613783"/>
                    <a:gd name="connsiteX2303" fmla="*/ 879692 w 1323463"/>
                    <a:gd name="connsiteY2303" fmla="*/ 5979 h 1613783"/>
                    <a:gd name="connsiteX2304" fmla="*/ 880125 w 1323463"/>
                    <a:gd name="connsiteY2304" fmla="*/ 6425 h 1613783"/>
                    <a:gd name="connsiteX2305" fmla="*/ 880113 w 1323463"/>
                    <a:gd name="connsiteY2305" fmla="*/ 6870 h 1613783"/>
                    <a:gd name="connsiteX2306" fmla="*/ 879828 w 1323463"/>
                    <a:gd name="connsiteY2306" fmla="*/ 7539 h 1613783"/>
                    <a:gd name="connsiteX2307" fmla="*/ 878518 w 1323463"/>
                    <a:gd name="connsiteY2307" fmla="*/ 8715 h 1613783"/>
                    <a:gd name="connsiteX2308" fmla="*/ 876985 w 1323463"/>
                    <a:gd name="connsiteY2308" fmla="*/ 10485 h 1613783"/>
                    <a:gd name="connsiteX2309" fmla="*/ 875390 w 1323463"/>
                    <a:gd name="connsiteY2309" fmla="*/ 12404 h 1613783"/>
                    <a:gd name="connsiteX2310" fmla="*/ 871200 w 1323463"/>
                    <a:gd name="connsiteY2310" fmla="*/ 75042 h 1613783"/>
                    <a:gd name="connsiteX2311" fmla="*/ 871311 w 1323463"/>
                    <a:gd name="connsiteY2311" fmla="*/ 78223 h 1613783"/>
                    <a:gd name="connsiteX2312" fmla="*/ 871595 w 1323463"/>
                    <a:gd name="connsiteY2312" fmla="*/ 80340 h 1613783"/>
                    <a:gd name="connsiteX2313" fmla="*/ 871607 w 1323463"/>
                    <a:gd name="connsiteY2313" fmla="*/ 82358 h 1613783"/>
                    <a:gd name="connsiteX2314" fmla="*/ 871632 w 1323463"/>
                    <a:gd name="connsiteY2314" fmla="*/ 82531 h 1613783"/>
                    <a:gd name="connsiteX2315" fmla="*/ 871768 w 1323463"/>
                    <a:gd name="connsiteY2315" fmla="*/ 82680 h 1613783"/>
                    <a:gd name="connsiteX2316" fmla="*/ 872090 w 1323463"/>
                    <a:gd name="connsiteY2316" fmla="*/ 83707 h 1613783"/>
                    <a:gd name="connsiteX2317" fmla="*/ 872559 w 1323463"/>
                    <a:gd name="connsiteY2317" fmla="*/ 85886 h 1613783"/>
                    <a:gd name="connsiteX2318" fmla="*/ 873029 w 1323463"/>
                    <a:gd name="connsiteY2318" fmla="*/ 88424 h 1613783"/>
                    <a:gd name="connsiteX2319" fmla="*/ 873449 w 1323463"/>
                    <a:gd name="connsiteY2319" fmla="*/ 89983 h 1613783"/>
                    <a:gd name="connsiteX2320" fmla="*/ 873746 w 1323463"/>
                    <a:gd name="connsiteY2320" fmla="*/ 90850 h 1613783"/>
                    <a:gd name="connsiteX2321" fmla="*/ 874105 w 1323463"/>
                    <a:gd name="connsiteY2321" fmla="*/ 90912 h 1613783"/>
                    <a:gd name="connsiteX2322" fmla="*/ 874649 w 1323463"/>
                    <a:gd name="connsiteY2322" fmla="*/ 90726 h 1613783"/>
                    <a:gd name="connsiteX2323" fmla="*/ 875736 w 1323463"/>
                    <a:gd name="connsiteY2323" fmla="*/ 89736 h 1613783"/>
                    <a:gd name="connsiteX2324" fmla="*/ 877257 w 1323463"/>
                    <a:gd name="connsiteY2324" fmla="*/ 89005 h 1613783"/>
                    <a:gd name="connsiteX2325" fmla="*/ 879247 w 1323463"/>
                    <a:gd name="connsiteY2325" fmla="*/ 88708 h 1613783"/>
                    <a:gd name="connsiteX2326" fmla="*/ 881114 w 1323463"/>
                    <a:gd name="connsiteY2326" fmla="*/ 88783 h 1613783"/>
                    <a:gd name="connsiteX2327" fmla="*/ 882103 w 1323463"/>
                    <a:gd name="connsiteY2327" fmla="*/ 88907 h 1613783"/>
                    <a:gd name="connsiteX2328" fmla="*/ 884192 w 1323463"/>
                    <a:gd name="connsiteY2328" fmla="*/ 89166 h 1613783"/>
                    <a:gd name="connsiteX2329" fmla="*/ 887085 w 1323463"/>
                    <a:gd name="connsiteY2329" fmla="*/ 89748 h 1613783"/>
                    <a:gd name="connsiteX2330" fmla="*/ 889075 w 1323463"/>
                    <a:gd name="connsiteY2330" fmla="*/ 90318 h 1613783"/>
                    <a:gd name="connsiteX2331" fmla="*/ 890942 w 1323463"/>
                    <a:gd name="connsiteY2331" fmla="*/ 90813 h 1613783"/>
                    <a:gd name="connsiteX2332" fmla="*/ 891275 w 1323463"/>
                    <a:gd name="connsiteY2332" fmla="*/ 90763 h 1613783"/>
                    <a:gd name="connsiteX2333" fmla="*/ 891609 w 1323463"/>
                    <a:gd name="connsiteY2333" fmla="*/ 90701 h 1613783"/>
                    <a:gd name="connsiteX2334" fmla="*/ 892821 w 1323463"/>
                    <a:gd name="connsiteY2334" fmla="*/ 90144 h 1613783"/>
                    <a:gd name="connsiteX2335" fmla="*/ 893785 w 1323463"/>
                    <a:gd name="connsiteY2335" fmla="*/ 89538 h 1613783"/>
                    <a:gd name="connsiteX2336" fmla="*/ 894218 w 1323463"/>
                    <a:gd name="connsiteY2336" fmla="*/ 87866 h 1613783"/>
                    <a:gd name="connsiteX2337" fmla="*/ 894230 w 1323463"/>
                    <a:gd name="connsiteY2337" fmla="*/ 86431 h 1613783"/>
                    <a:gd name="connsiteX2338" fmla="*/ 893340 w 1323463"/>
                    <a:gd name="connsiteY2338" fmla="*/ 83955 h 1613783"/>
                    <a:gd name="connsiteX2339" fmla="*/ 893167 w 1323463"/>
                    <a:gd name="connsiteY2339" fmla="*/ 82085 h 1613783"/>
                    <a:gd name="connsiteX2340" fmla="*/ 893896 w 1323463"/>
                    <a:gd name="connsiteY2340" fmla="*/ 80674 h 1613783"/>
                    <a:gd name="connsiteX2341" fmla="*/ 895293 w 1323463"/>
                    <a:gd name="connsiteY2341" fmla="*/ 79870 h 1613783"/>
                    <a:gd name="connsiteX2342" fmla="*/ 897345 w 1323463"/>
                    <a:gd name="connsiteY2342" fmla="*/ 78768 h 1613783"/>
                    <a:gd name="connsiteX2343" fmla="*/ 898322 w 1323463"/>
                    <a:gd name="connsiteY2343" fmla="*/ 78087 h 1613783"/>
                    <a:gd name="connsiteX2344" fmla="*/ 900250 w 1323463"/>
                    <a:gd name="connsiteY2344" fmla="*/ 77543 h 1613783"/>
                    <a:gd name="connsiteX2345" fmla="*/ 901153 w 1323463"/>
                    <a:gd name="connsiteY2345" fmla="*/ 77802 h 1613783"/>
                    <a:gd name="connsiteX2346" fmla="*/ 902599 w 1323463"/>
                    <a:gd name="connsiteY2346" fmla="*/ 78929 h 1613783"/>
                    <a:gd name="connsiteX2347" fmla="*/ 903675 w 1323463"/>
                    <a:gd name="connsiteY2347" fmla="*/ 79672 h 1613783"/>
                    <a:gd name="connsiteX2348" fmla="*/ 904404 w 1323463"/>
                    <a:gd name="connsiteY2348" fmla="*/ 80550 h 1613783"/>
                    <a:gd name="connsiteX2349" fmla="*/ 904935 w 1323463"/>
                    <a:gd name="connsiteY2349" fmla="*/ 81603 h 1613783"/>
                    <a:gd name="connsiteX2350" fmla="*/ 905652 w 1323463"/>
                    <a:gd name="connsiteY2350" fmla="*/ 82791 h 1613783"/>
                    <a:gd name="connsiteX2351" fmla="*/ 906308 w 1323463"/>
                    <a:gd name="connsiteY2351" fmla="*/ 83905 h 1613783"/>
                    <a:gd name="connsiteX2352" fmla="*/ 907457 w 1323463"/>
                    <a:gd name="connsiteY2352" fmla="*/ 84908 h 1613783"/>
                    <a:gd name="connsiteX2353" fmla="*/ 908656 w 1323463"/>
                    <a:gd name="connsiteY2353" fmla="*/ 85601 h 1613783"/>
                    <a:gd name="connsiteX2354" fmla="*/ 910523 w 1323463"/>
                    <a:gd name="connsiteY2354" fmla="*/ 86047 h 1613783"/>
                    <a:gd name="connsiteX2355" fmla="*/ 911710 w 1323463"/>
                    <a:gd name="connsiteY2355" fmla="*/ 85973 h 1613783"/>
                    <a:gd name="connsiteX2356" fmla="*/ 913280 w 1323463"/>
                    <a:gd name="connsiteY2356" fmla="*/ 85304 h 1613783"/>
                    <a:gd name="connsiteX2357" fmla="*/ 914800 w 1323463"/>
                    <a:gd name="connsiteY2357" fmla="*/ 83695 h 1613783"/>
                    <a:gd name="connsiteX2358" fmla="*/ 916024 w 1323463"/>
                    <a:gd name="connsiteY2358" fmla="*/ 80984 h 1613783"/>
                    <a:gd name="connsiteX2359" fmla="*/ 916729 w 1323463"/>
                    <a:gd name="connsiteY2359" fmla="*/ 75772 h 1613783"/>
                    <a:gd name="connsiteX2360" fmla="*/ 916877 w 1323463"/>
                    <a:gd name="connsiteY2360" fmla="*/ 70895 h 1613783"/>
                    <a:gd name="connsiteX2361" fmla="*/ 917013 w 1323463"/>
                    <a:gd name="connsiteY2361" fmla="*/ 70004 h 1613783"/>
                    <a:gd name="connsiteX2362" fmla="*/ 917755 w 1323463"/>
                    <a:gd name="connsiteY2362" fmla="*/ 65993 h 1613783"/>
                    <a:gd name="connsiteX2363" fmla="*/ 918435 w 1323463"/>
                    <a:gd name="connsiteY2363" fmla="*/ 63901 h 1613783"/>
                    <a:gd name="connsiteX2364" fmla="*/ 919176 w 1323463"/>
                    <a:gd name="connsiteY2364" fmla="*/ 61734 h 1613783"/>
                    <a:gd name="connsiteX2365" fmla="*/ 919176 w 1323463"/>
                    <a:gd name="connsiteY2365" fmla="*/ 60372 h 1613783"/>
                    <a:gd name="connsiteX2366" fmla="*/ 919127 w 1323463"/>
                    <a:gd name="connsiteY2366" fmla="*/ 59568 h 1613783"/>
                    <a:gd name="connsiteX2367" fmla="*/ 918645 w 1323463"/>
                    <a:gd name="connsiteY2367" fmla="*/ 59184 h 1613783"/>
                    <a:gd name="connsiteX2368" fmla="*/ 917260 w 1323463"/>
                    <a:gd name="connsiteY2368" fmla="*/ 58875 h 1613783"/>
                    <a:gd name="connsiteX2369" fmla="*/ 916655 w 1323463"/>
                    <a:gd name="connsiteY2369" fmla="*/ 58986 h 1613783"/>
                    <a:gd name="connsiteX2370" fmla="*/ 915567 w 1323463"/>
                    <a:gd name="connsiteY2370" fmla="*/ 59357 h 1613783"/>
                    <a:gd name="connsiteX2371" fmla="*/ 914108 w 1323463"/>
                    <a:gd name="connsiteY2371" fmla="*/ 60212 h 1613783"/>
                    <a:gd name="connsiteX2372" fmla="*/ 911982 w 1323463"/>
                    <a:gd name="connsiteY2372" fmla="*/ 61932 h 1613783"/>
                    <a:gd name="connsiteX2373" fmla="*/ 910041 w 1323463"/>
                    <a:gd name="connsiteY2373" fmla="*/ 63901 h 1613783"/>
                    <a:gd name="connsiteX2374" fmla="*/ 909003 w 1323463"/>
                    <a:gd name="connsiteY2374" fmla="*/ 65139 h 1613783"/>
                    <a:gd name="connsiteX2375" fmla="*/ 907606 w 1323463"/>
                    <a:gd name="connsiteY2375" fmla="*/ 65931 h 1613783"/>
                    <a:gd name="connsiteX2376" fmla="*/ 906283 w 1323463"/>
                    <a:gd name="connsiteY2376" fmla="*/ 66240 h 1613783"/>
                    <a:gd name="connsiteX2377" fmla="*/ 904342 w 1323463"/>
                    <a:gd name="connsiteY2377" fmla="*/ 66228 h 1613783"/>
                    <a:gd name="connsiteX2378" fmla="*/ 902784 w 1323463"/>
                    <a:gd name="connsiteY2378" fmla="*/ 65658 h 1613783"/>
                    <a:gd name="connsiteX2379" fmla="*/ 900918 w 1323463"/>
                    <a:gd name="connsiteY2379" fmla="*/ 63789 h 1613783"/>
                    <a:gd name="connsiteX2380" fmla="*/ 899842 w 1323463"/>
                    <a:gd name="connsiteY2380" fmla="*/ 62353 h 1613783"/>
                    <a:gd name="connsiteX2381" fmla="*/ 897765 w 1323463"/>
                    <a:gd name="connsiteY2381" fmla="*/ 59221 h 1613783"/>
                    <a:gd name="connsiteX2382" fmla="*/ 895788 w 1323463"/>
                    <a:gd name="connsiteY2382" fmla="*/ 56424 h 1613783"/>
                    <a:gd name="connsiteX2383" fmla="*/ 895182 w 1323463"/>
                    <a:gd name="connsiteY2383" fmla="*/ 55718 h 1613783"/>
                    <a:gd name="connsiteX2384" fmla="*/ 894403 w 1323463"/>
                    <a:gd name="connsiteY2384" fmla="*/ 54802 h 1613783"/>
                    <a:gd name="connsiteX2385" fmla="*/ 893142 w 1323463"/>
                    <a:gd name="connsiteY2385" fmla="*/ 52933 h 1613783"/>
                    <a:gd name="connsiteX2386" fmla="*/ 892907 w 1323463"/>
                    <a:gd name="connsiteY2386" fmla="*/ 52722 h 1613783"/>
                    <a:gd name="connsiteX2387" fmla="*/ 890620 w 1323463"/>
                    <a:gd name="connsiteY2387" fmla="*/ 50692 h 1613783"/>
                    <a:gd name="connsiteX2388" fmla="*/ 887443 w 1323463"/>
                    <a:gd name="connsiteY2388" fmla="*/ 47857 h 1613783"/>
                    <a:gd name="connsiteX2389" fmla="*/ 887196 w 1323463"/>
                    <a:gd name="connsiteY2389" fmla="*/ 47635 h 1613783"/>
                    <a:gd name="connsiteX2390" fmla="*/ 883883 w 1323463"/>
                    <a:gd name="connsiteY2390" fmla="*/ 45691 h 1613783"/>
                    <a:gd name="connsiteX2391" fmla="*/ 882919 w 1323463"/>
                    <a:gd name="connsiteY2391" fmla="*/ 45381 h 1613783"/>
                    <a:gd name="connsiteX2392" fmla="*/ 881769 w 1323463"/>
                    <a:gd name="connsiteY2392" fmla="*/ 45307 h 1613783"/>
                    <a:gd name="connsiteX2393" fmla="*/ 880434 w 1323463"/>
                    <a:gd name="connsiteY2393" fmla="*/ 45555 h 1613783"/>
                    <a:gd name="connsiteX2394" fmla="*/ 878135 w 1323463"/>
                    <a:gd name="connsiteY2394" fmla="*/ 46471 h 1613783"/>
                    <a:gd name="connsiteX2395" fmla="*/ 876441 w 1323463"/>
                    <a:gd name="connsiteY2395" fmla="*/ 47016 h 1613783"/>
                    <a:gd name="connsiteX2396" fmla="*/ 873783 w 1323463"/>
                    <a:gd name="connsiteY2396" fmla="*/ 47189 h 1613783"/>
                    <a:gd name="connsiteX2397" fmla="*/ 871842 w 1323463"/>
                    <a:gd name="connsiteY2397" fmla="*/ 47053 h 1613783"/>
                    <a:gd name="connsiteX2398" fmla="*/ 868888 w 1323463"/>
                    <a:gd name="connsiteY2398" fmla="*/ 46607 h 1613783"/>
                    <a:gd name="connsiteX2399" fmla="*/ 868010 w 1323463"/>
                    <a:gd name="connsiteY2399" fmla="*/ 46013 h 1613783"/>
                    <a:gd name="connsiteX2400" fmla="*/ 867528 w 1323463"/>
                    <a:gd name="connsiteY2400" fmla="*/ 45270 h 1613783"/>
                    <a:gd name="connsiteX2401" fmla="*/ 867170 w 1323463"/>
                    <a:gd name="connsiteY2401" fmla="*/ 43970 h 1613783"/>
                    <a:gd name="connsiteX2402" fmla="*/ 866873 w 1323463"/>
                    <a:gd name="connsiteY2402" fmla="*/ 42349 h 1613783"/>
                    <a:gd name="connsiteX2403" fmla="*/ 866279 w 1323463"/>
                    <a:gd name="connsiteY2403" fmla="*/ 40430 h 1613783"/>
                    <a:gd name="connsiteX2404" fmla="*/ 865488 w 1323463"/>
                    <a:gd name="connsiteY2404" fmla="*/ 39130 h 1613783"/>
                    <a:gd name="connsiteX2405" fmla="*/ 862324 w 1323463"/>
                    <a:gd name="connsiteY2405" fmla="*/ 33894 h 1613783"/>
                    <a:gd name="connsiteX2406" fmla="*/ 860346 w 1323463"/>
                    <a:gd name="connsiteY2406" fmla="*/ 30849 h 1613783"/>
                    <a:gd name="connsiteX2407" fmla="*/ 859320 w 1323463"/>
                    <a:gd name="connsiteY2407" fmla="*/ 30353 h 1613783"/>
                    <a:gd name="connsiteX2408" fmla="*/ 858232 w 1323463"/>
                    <a:gd name="connsiteY2408" fmla="*/ 30465 h 1613783"/>
                    <a:gd name="connsiteX2409" fmla="*/ 857193 w 1323463"/>
                    <a:gd name="connsiteY2409" fmla="*/ 30589 h 1613783"/>
                    <a:gd name="connsiteX2410" fmla="*/ 854659 w 1323463"/>
                    <a:gd name="connsiteY2410" fmla="*/ 31443 h 1613783"/>
                    <a:gd name="connsiteX2411" fmla="*/ 853200 w 1323463"/>
                    <a:gd name="connsiteY2411" fmla="*/ 32433 h 1613783"/>
                    <a:gd name="connsiteX2412" fmla="*/ 852768 w 1323463"/>
                    <a:gd name="connsiteY2412" fmla="*/ 33052 h 1613783"/>
                    <a:gd name="connsiteX2413" fmla="*/ 852706 w 1323463"/>
                    <a:gd name="connsiteY2413" fmla="*/ 33312 h 1613783"/>
                    <a:gd name="connsiteX2414" fmla="*/ 852521 w 1323463"/>
                    <a:gd name="connsiteY2414" fmla="*/ 34166 h 1613783"/>
                    <a:gd name="connsiteX2415" fmla="*/ 852459 w 1323463"/>
                    <a:gd name="connsiteY2415" fmla="*/ 34971 h 1613783"/>
                    <a:gd name="connsiteX2416" fmla="*/ 852768 w 1323463"/>
                    <a:gd name="connsiteY2416" fmla="*/ 35775 h 1613783"/>
                    <a:gd name="connsiteX2417" fmla="*/ 853905 w 1323463"/>
                    <a:gd name="connsiteY2417" fmla="*/ 37892 h 1613783"/>
                    <a:gd name="connsiteX2418" fmla="*/ 854498 w 1323463"/>
                    <a:gd name="connsiteY2418" fmla="*/ 39068 h 1613783"/>
                    <a:gd name="connsiteX2419" fmla="*/ 854857 w 1323463"/>
                    <a:gd name="connsiteY2419" fmla="*/ 39749 h 1613783"/>
                    <a:gd name="connsiteX2420" fmla="*/ 855586 w 1323463"/>
                    <a:gd name="connsiteY2420" fmla="*/ 40566 h 1613783"/>
                    <a:gd name="connsiteX2421" fmla="*/ 856538 w 1323463"/>
                    <a:gd name="connsiteY2421" fmla="*/ 41742 h 1613783"/>
                    <a:gd name="connsiteX2422" fmla="*/ 857626 w 1323463"/>
                    <a:gd name="connsiteY2422" fmla="*/ 43735 h 1613783"/>
                    <a:gd name="connsiteX2423" fmla="*/ 858640 w 1323463"/>
                    <a:gd name="connsiteY2423" fmla="*/ 45530 h 1613783"/>
                    <a:gd name="connsiteX2424" fmla="*/ 859542 w 1323463"/>
                    <a:gd name="connsiteY2424" fmla="*/ 47400 h 1613783"/>
                    <a:gd name="connsiteX2425" fmla="*/ 861013 w 1323463"/>
                    <a:gd name="connsiteY2425" fmla="*/ 50605 h 1613783"/>
                    <a:gd name="connsiteX2426" fmla="*/ 861520 w 1323463"/>
                    <a:gd name="connsiteY2426" fmla="*/ 51682 h 1613783"/>
                    <a:gd name="connsiteX2427" fmla="*/ 862348 w 1323463"/>
                    <a:gd name="connsiteY2427" fmla="*/ 53552 h 1613783"/>
                    <a:gd name="connsiteX2428" fmla="*/ 864573 w 1323463"/>
                    <a:gd name="connsiteY2428" fmla="*/ 58144 h 1613783"/>
                    <a:gd name="connsiteX2429" fmla="*/ 865229 w 1323463"/>
                    <a:gd name="connsiteY2429" fmla="*/ 59816 h 1613783"/>
                    <a:gd name="connsiteX2430" fmla="*/ 866317 w 1323463"/>
                    <a:gd name="connsiteY2430" fmla="*/ 61870 h 1613783"/>
                    <a:gd name="connsiteX2431" fmla="*/ 867627 w 1323463"/>
                    <a:gd name="connsiteY2431" fmla="*/ 63678 h 1613783"/>
                    <a:gd name="connsiteX2432" fmla="*/ 869073 w 1323463"/>
                    <a:gd name="connsiteY2432" fmla="*/ 65411 h 1613783"/>
                    <a:gd name="connsiteX2433" fmla="*/ 869963 w 1323463"/>
                    <a:gd name="connsiteY2433" fmla="*/ 67528 h 1613783"/>
                    <a:gd name="connsiteX2434" fmla="*/ 870742 w 1323463"/>
                    <a:gd name="connsiteY2434" fmla="*/ 70387 h 1613783"/>
                    <a:gd name="connsiteX2435" fmla="*/ 871026 w 1323463"/>
                    <a:gd name="connsiteY2435" fmla="*/ 72739 h 1613783"/>
                    <a:gd name="connsiteX2436" fmla="*/ 871200 w 1323463"/>
                    <a:gd name="connsiteY2436" fmla="*/ 75042 h 1613783"/>
                    <a:gd name="connsiteX2437" fmla="*/ 836091 w 1323463"/>
                    <a:gd name="connsiteY2437" fmla="*/ 75921 h 1613783"/>
                    <a:gd name="connsiteX2438" fmla="*/ 835486 w 1323463"/>
                    <a:gd name="connsiteY2438" fmla="*/ 75611 h 1613783"/>
                    <a:gd name="connsiteX2439" fmla="*/ 835708 w 1323463"/>
                    <a:gd name="connsiteY2439" fmla="*/ 76961 h 1613783"/>
                    <a:gd name="connsiteX2440" fmla="*/ 836129 w 1323463"/>
                    <a:gd name="connsiteY2440" fmla="*/ 78013 h 1613783"/>
                    <a:gd name="connsiteX2441" fmla="*/ 836784 w 1323463"/>
                    <a:gd name="connsiteY2441" fmla="*/ 79994 h 1613783"/>
                    <a:gd name="connsiteX2442" fmla="*/ 837019 w 1323463"/>
                    <a:gd name="connsiteY2442" fmla="*/ 82209 h 1613783"/>
                    <a:gd name="connsiteX2443" fmla="*/ 837006 w 1323463"/>
                    <a:gd name="connsiteY2443" fmla="*/ 83200 h 1613783"/>
                    <a:gd name="connsiteX2444" fmla="*/ 836524 w 1323463"/>
                    <a:gd name="connsiteY2444" fmla="*/ 85799 h 1613783"/>
                    <a:gd name="connsiteX2445" fmla="*/ 835609 w 1323463"/>
                    <a:gd name="connsiteY2445" fmla="*/ 88027 h 1613783"/>
                    <a:gd name="connsiteX2446" fmla="*/ 834385 w 1323463"/>
                    <a:gd name="connsiteY2446" fmla="*/ 90256 h 1613783"/>
                    <a:gd name="connsiteX2447" fmla="*/ 833359 w 1323463"/>
                    <a:gd name="connsiteY2447" fmla="*/ 91865 h 1613783"/>
                    <a:gd name="connsiteX2448" fmla="*/ 833050 w 1323463"/>
                    <a:gd name="connsiteY2448" fmla="*/ 93103 h 1613783"/>
                    <a:gd name="connsiteX2449" fmla="*/ 832989 w 1323463"/>
                    <a:gd name="connsiteY2449" fmla="*/ 93970 h 1613783"/>
                    <a:gd name="connsiteX2450" fmla="*/ 833644 w 1323463"/>
                    <a:gd name="connsiteY2450" fmla="*/ 94898 h 1613783"/>
                    <a:gd name="connsiteX2451" fmla="*/ 835276 w 1323463"/>
                    <a:gd name="connsiteY2451" fmla="*/ 96024 h 1613783"/>
                    <a:gd name="connsiteX2452" fmla="*/ 836697 w 1323463"/>
                    <a:gd name="connsiteY2452" fmla="*/ 96606 h 1613783"/>
                    <a:gd name="connsiteX2453" fmla="*/ 837736 w 1323463"/>
                    <a:gd name="connsiteY2453" fmla="*/ 97027 h 1613783"/>
                    <a:gd name="connsiteX2454" fmla="*/ 840023 w 1323463"/>
                    <a:gd name="connsiteY2454" fmla="*/ 98463 h 1613783"/>
                    <a:gd name="connsiteX2455" fmla="*/ 841778 w 1323463"/>
                    <a:gd name="connsiteY2455" fmla="*/ 99342 h 1613783"/>
                    <a:gd name="connsiteX2456" fmla="*/ 844003 w 1323463"/>
                    <a:gd name="connsiteY2456" fmla="*/ 101137 h 1613783"/>
                    <a:gd name="connsiteX2457" fmla="*/ 845276 w 1323463"/>
                    <a:gd name="connsiteY2457" fmla="*/ 102313 h 1613783"/>
                    <a:gd name="connsiteX2458" fmla="*/ 845993 w 1323463"/>
                    <a:gd name="connsiteY2458" fmla="*/ 103117 h 1613783"/>
                    <a:gd name="connsiteX2459" fmla="*/ 846723 w 1323463"/>
                    <a:gd name="connsiteY2459" fmla="*/ 103997 h 1613783"/>
                    <a:gd name="connsiteX2460" fmla="*/ 847019 w 1323463"/>
                    <a:gd name="connsiteY2460" fmla="*/ 105111 h 1613783"/>
                    <a:gd name="connsiteX2461" fmla="*/ 847613 w 1323463"/>
                    <a:gd name="connsiteY2461" fmla="*/ 106967 h 1613783"/>
                    <a:gd name="connsiteX2462" fmla="*/ 848268 w 1323463"/>
                    <a:gd name="connsiteY2462" fmla="*/ 107723 h 1613783"/>
                    <a:gd name="connsiteX2463" fmla="*/ 850135 w 1323463"/>
                    <a:gd name="connsiteY2463" fmla="*/ 108341 h 1613783"/>
                    <a:gd name="connsiteX2464" fmla="*/ 850555 w 1323463"/>
                    <a:gd name="connsiteY2464" fmla="*/ 108849 h 1613783"/>
                    <a:gd name="connsiteX2465" fmla="*/ 850913 w 1323463"/>
                    <a:gd name="connsiteY2465" fmla="*/ 110335 h 1613783"/>
                    <a:gd name="connsiteX2466" fmla="*/ 851025 w 1323463"/>
                    <a:gd name="connsiteY2466" fmla="*/ 114048 h 1613783"/>
                    <a:gd name="connsiteX2467" fmla="*/ 851185 w 1323463"/>
                    <a:gd name="connsiteY2467" fmla="*/ 119012 h 1613783"/>
                    <a:gd name="connsiteX2468" fmla="*/ 851532 w 1323463"/>
                    <a:gd name="connsiteY2468" fmla="*/ 121117 h 1613783"/>
                    <a:gd name="connsiteX2469" fmla="*/ 852669 w 1323463"/>
                    <a:gd name="connsiteY2469" fmla="*/ 122862 h 1613783"/>
                    <a:gd name="connsiteX2470" fmla="*/ 853992 w 1323463"/>
                    <a:gd name="connsiteY2470" fmla="*/ 123927 h 1613783"/>
                    <a:gd name="connsiteX2471" fmla="*/ 855500 w 1323463"/>
                    <a:gd name="connsiteY2471" fmla="*/ 124484 h 1613783"/>
                    <a:gd name="connsiteX2472" fmla="*/ 857366 w 1323463"/>
                    <a:gd name="connsiteY2472" fmla="*/ 124496 h 1613783"/>
                    <a:gd name="connsiteX2473" fmla="*/ 858875 w 1323463"/>
                    <a:gd name="connsiteY2473" fmla="*/ 124063 h 1613783"/>
                    <a:gd name="connsiteX2474" fmla="*/ 860222 w 1323463"/>
                    <a:gd name="connsiteY2474" fmla="*/ 123134 h 1613783"/>
                    <a:gd name="connsiteX2475" fmla="*/ 860370 w 1323463"/>
                    <a:gd name="connsiteY2475" fmla="*/ 123035 h 1613783"/>
                    <a:gd name="connsiteX2476" fmla="*/ 861298 w 1323463"/>
                    <a:gd name="connsiteY2476" fmla="*/ 121909 h 1613783"/>
                    <a:gd name="connsiteX2477" fmla="*/ 861866 w 1323463"/>
                    <a:gd name="connsiteY2477" fmla="*/ 120411 h 1613783"/>
                    <a:gd name="connsiteX2478" fmla="*/ 862114 w 1323463"/>
                    <a:gd name="connsiteY2478" fmla="*/ 119111 h 1613783"/>
                    <a:gd name="connsiteX2479" fmla="*/ 862114 w 1323463"/>
                    <a:gd name="connsiteY2479" fmla="*/ 117737 h 1613783"/>
                    <a:gd name="connsiteX2480" fmla="*/ 861767 w 1323463"/>
                    <a:gd name="connsiteY2480" fmla="*/ 116314 h 1613783"/>
                    <a:gd name="connsiteX2481" fmla="*/ 861285 w 1323463"/>
                    <a:gd name="connsiteY2481" fmla="*/ 114519 h 1613783"/>
                    <a:gd name="connsiteX2482" fmla="*/ 861298 w 1323463"/>
                    <a:gd name="connsiteY2482" fmla="*/ 113590 h 1613783"/>
                    <a:gd name="connsiteX2483" fmla="*/ 861532 w 1323463"/>
                    <a:gd name="connsiteY2483" fmla="*/ 112847 h 1613783"/>
                    <a:gd name="connsiteX2484" fmla="*/ 861903 w 1323463"/>
                    <a:gd name="connsiteY2484" fmla="*/ 111671 h 1613783"/>
                    <a:gd name="connsiteX2485" fmla="*/ 862571 w 1323463"/>
                    <a:gd name="connsiteY2485" fmla="*/ 110372 h 1613783"/>
                    <a:gd name="connsiteX2486" fmla="*/ 862633 w 1323463"/>
                    <a:gd name="connsiteY2486" fmla="*/ 109319 h 1613783"/>
                    <a:gd name="connsiteX2487" fmla="*/ 862954 w 1323463"/>
                    <a:gd name="connsiteY2487" fmla="*/ 106955 h 1613783"/>
                    <a:gd name="connsiteX2488" fmla="*/ 863498 w 1323463"/>
                    <a:gd name="connsiteY2488" fmla="*/ 105222 h 1613783"/>
                    <a:gd name="connsiteX2489" fmla="*/ 865019 w 1323463"/>
                    <a:gd name="connsiteY2489" fmla="*/ 103006 h 1613783"/>
                    <a:gd name="connsiteX2490" fmla="*/ 866601 w 1323463"/>
                    <a:gd name="connsiteY2490" fmla="*/ 100592 h 1613783"/>
                    <a:gd name="connsiteX2491" fmla="*/ 867034 w 1323463"/>
                    <a:gd name="connsiteY2491" fmla="*/ 99230 h 1613783"/>
                    <a:gd name="connsiteX2492" fmla="*/ 867034 w 1323463"/>
                    <a:gd name="connsiteY2492" fmla="*/ 98735 h 1613783"/>
                    <a:gd name="connsiteX2493" fmla="*/ 867034 w 1323463"/>
                    <a:gd name="connsiteY2493" fmla="*/ 98488 h 1613783"/>
                    <a:gd name="connsiteX2494" fmla="*/ 866675 w 1323463"/>
                    <a:gd name="connsiteY2494" fmla="*/ 97869 h 1613783"/>
                    <a:gd name="connsiteX2495" fmla="*/ 865810 w 1323463"/>
                    <a:gd name="connsiteY2495" fmla="*/ 97448 h 1613783"/>
                    <a:gd name="connsiteX2496" fmla="*/ 864302 w 1323463"/>
                    <a:gd name="connsiteY2496" fmla="*/ 97002 h 1613783"/>
                    <a:gd name="connsiteX2497" fmla="*/ 860803 w 1323463"/>
                    <a:gd name="connsiteY2497" fmla="*/ 96049 h 1613783"/>
                    <a:gd name="connsiteX2498" fmla="*/ 858096 w 1323463"/>
                    <a:gd name="connsiteY2498" fmla="*/ 95294 h 1613783"/>
                    <a:gd name="connsiteX2499" fmla="*/ 856650 w 1323463"/>
                    <a:gd name="connsiteY2499" fmla="*/ 95108 h 1613783"/>
                    <a:gd name="connsiteX2500" fmla="*/ 854659 w 1323463"/>
                    <a:gd name="connsiteY2500" fmla="*/ 95034 h 1613783"/>
                    <a:gd name="connsiteX2501" fmla="*/ 853571 w 1323463"/>
                    <a:gd name="connsiteY2501" fmla="*/ 94663 h 1613783"/>
                    <a:gd name="connsiteX2502" fmla="*/ 852607 w 1323463"/>
                    <a:gd name="connsiteY2502" fmla="*/ 93722 h 1613783"/>
                    <a:gd name="connsiteX2503" fmla="*/ 852014 w 1323463"/>
                    <a:gd name="connsiteY2503" fmla="*/ 92793 h 1613783"/>
                    <a:gd name="connsiteX2504" fmla="*/ 851593 w 1323463"/>
                    <a:gd name="connsiteY2504" fmla="*/ 90615 h 1613783"/>
                    <a:gd name="connsiteX2505" fmla="*/ 851062 w 1323463"/>
                    <a:gd name="connsiteY2505" fmla="*/ 89129 h 1613783"/>
                    <a:gd name="connsiteX2506" fmla="*/ 850345 w 1323463"/>
                    <a:gd name="connsiteY2506" fmla="*/ 87644 h 1613783"/>
                    <a:gd name="connsiteX2507" fmla="*/ 849319 w 1323463"/>
                    <a:gd name="connsiteY2507" fmla="*/ 86394 h 1613783"/>
                    <a:gd name="connsiteX2508" fmla="*/ 848478 w 1323463"/>
                    <a:gd name="connsiteY2508" fmla="*/ 85094 h 1613783"/>
                    <a:gd name="connsiteX2509" fmla="*/ 847168 w 1323463"/>
                    <a:gd name="connsiteY2509" fmla="*/ 83868 h 1613783"/>
                    <a:gd name="connsiteX2510" fmla="*/ 846859 w 1323463"/>
                    <a:gd name="connsiteY2510" fmla="*/ 83596 h 1613783"/>
                    <a:gd name="connsiteX2511" fmla="*/ 844930 w 1323463"/>
                    <a:gd name="connsiteY2511" fmla="*/ 82593 h 1613783"/>
                    <a:gd name="connsiteX2512" fmla="*/ 843422 w 1323463"/>
                    <a:gd name="connsiteY2512" fmla="*/ 81714 h 1613783"/>
                    <a:gd name="connsiteX2513" fmla="*/ 842161 w 1323463"/>
                    <a:gd name="connsiteY2513" fmla="*/ 80476 h 1613783"/>
                    <a:gd name="connsiteX2514" fmla="*/ 840418 w 1323463"/>
                    <a:gd name="connsiteY2514" fmla="*/ 78917 h 1613783"/>
                    <a:gd name="connsiteX2515" fmla="*/ 839281 w 1323463"/>
                    <a:gd name="connsiteY2515" fmla="*/ 77728 h 1613783"/>
                    <a:gd name="connsiteX2516" fmla="*/ 837538 w 1323463"/>
                    <a:gd name="connsiteY2516" fmla="*/ 76676 h 1613783"/>
                    <a:gd name="connsiteX2517" fmla="*/ 836091 w 1323463"/>
                    <a:gd name="connsiteY2517" fmla="*/ 75921 h 161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1323463" h="1613783">
                      <a:moveTo>
                        <a:pt x="875390" y="12404"/>
                      </a:moveTo>
                      <a:lnTo>
                        <a:pt x="874080" y="14025"/>
                      </a:lnTo>
                      <a:lnTo>
                        <a:pt x="873857" y="14768"/>
                      </a:lnTo>
                      <a:lnTo>
                        <a:pt x="873857" y="15288"/>
                      </a:lnTo>
                      <a:lnTo>
                        <a:pt x="874191" y="15598"/>
                      </a:lnTo>
                      <a:lnTo>
                        <a:pt x="874426" y="15734"/>
                      </a:lnTo>
                      <a:lnTo>
                        <a:pt x="876305" y="16637"/>
                      </a:lnTo>
                      <a:lnTo>
                        <a:pt x="878258" y="17318"/>
                      </a:lnTo>
                      <a:lnTo>
                        <a:pt x="880421" y="18135"/>
                      </a:lnTo>
                      <a:lnTo>
                        <a:pt x="883957" y="18977"/>
                      </a:lnTo>
                      <a:lnTo>
                        <a:pt x="886343" y="19435"/>
                      </a:lnTo>
                      <a:lnTo>
                        <a:pt x="889236" y="19670"/>
                      </a:lnTo>
                      <a:lnTo>
                        <a:pt x="889940" y="19646"/>
                      </a:lnTo>
                      <a:lnTo>
                        <a:pt x="892561" y="19547"/>
                      </a:lnTo>
                      <a:lnTo>
                        <a:pt x="894601" y="19064"/>
                      </a:lnTo>
                      <a:lnTo>
                        <a:pt x="894724" y="19039"/>
                      </a:lnTo>
                      <a:lnTo>
                        <a:pt x="896529" y="18829"/>
                      </a:lnTo>
                      <a:lnTo>
                        <a:pt x="897901" y="18890"/>
                      </a:lnTo>
                      <a:lnTo>
                        <a:pt x="898198" y="18915"/>
                      </a:lnTo>
                      <a:lnTo>
                        <a:pt x="900423" y="19460"/>
                      </a:lnTo>
                      <a:lnTo>
                        <a:pt x="902154" y="19992"/>
                      </a:lnTo>
                      <a:lnTo>
                        <a:pt x="905405" y="20462"/>
                      </a:lnTo>
                      <a:lnTo>
                        <a:pt x="906765" y="20834"/>
                      </a:lnTo>
                      <a:lnTo>
                        <a:pt x="909732" y="21750"/>
                      </a:lnTo>
                      <a:lnTo>
                        <a:pt x="911166" y="22419"/>
                      </a:lnTo>
                      <a:lnTo>
                        <a:pt x="911537" y="22629"/>
                      </a:lnTo>
                      <a:lnTo>
                        <a:pt x="912377" y="23570"/>
                      </a:lnTo>
                      <a:lnTo>
                        <a:pt x="914454" y="25649"/>
                      </a:lnTo>
                      <a:lnTo>
                        <a:pt x="916370" y="27432"/>
                      </a:lnTo>
                      <a:lnTo>
                        <a:pt x="916716" y="27729"/>
                      </a:lnTo>
                      <a:lnTo>
                        <a:pt x="917223" y="28175"/>
                      </a:lnTo>
                      <a:lnTo>
                        <a:pt x="917248" y="28521"/>
                      </a:lnTo>
                      <a:lnTo>
                        <a:pt x="917372" y="28806"/>
                      </a:lnTo>
                      <a:lnTo>
                        <a:pt x="917582" y="29066"/>
                      </a:lnTo>
                      <a:lnTo>
                        <a:pt x="918064" y="30093"/>
                      </a:lnTo>
                      <a:lnTo>
                        <a:pt x="918892" y="31331"/>
                      </a:lnTo>
                      <a:lnTo>
                        <a:pt x="919547" y="32309"/>
                      </a:lnTo>
                      <a:lnTo>
                        <a:pt x="920079" y="33869"/>
                      </a:lnTo>
                      <a:lnTo>
                        <a:pt x="920326" y="34438"/>
                      </a:lnTo>
                      <a:lnTo>
                        <a:pt x="920610" y="34513"/>
                      </a:lnTo>
                      <a:lnTo>
                        <a:pt x="921068" y="34500"/>
                      </a:lnTo>
                      <a:lnTo>
                        <a:pt x="922119" y="34649"/>
                      </a:lnTo>
                      <a:lnTo>
                        <a:pt x="923021" y="35008"/>
                      </a:lnTo>
                      <a:lnTo>
                        <a:pt x="925691" y="35627"/>
                      </a:lnTo>
                      <a:lnTo>
                        <a:pt x="926915" y="36036"/>
                      </a:lnTo>
                      <a:lnTo>
                        <a:pt x="927138" y="36036"/>
                      </a:lnTo>
                      <a:lnTo>
                        <a:pt x="927756" y="35788"/>
                      </a:lnTo>
                      <a:lnTo>
                        <a:pt x="929425" y="35899"/>
                      </a:lnTo>
                      <a:lnTo>
                        <a:pt x="929919" y="36097"/>
                      </a:lnTo>
                      <a:lnTo>
                        <a:pt x="929647" y="36877"/>
                      </a:lnTo>
                      <a:lnTo>
                        <a:pt x="929078" y="37509"/>
                      </a:lnTo>
                      <a:lnTo>
                        <a:pt x="928732" y="38016"/>
                      </a:lnTo>
                      <a:lnTo>
                        <a:pt x="928621" y="38524"/>
                      </a:lnTo>
                      <a:lnTo>
                        <a:pt x="928633" y="38858"/>
                      </a:lnTo>
                      <a:lnTo>
                        <a:pt x="928732" y="39303"/>
                      </a:lnTo>
                      <a:lnTo>
                        <a:pt x="929017" y="39923"/>
                      </a:lnTo>
                      <a:lnTo>
                        <a:pt x="929202" y="40207"/>
                      </a:lnTo>
                      <a:lnTo>
                        <a:pt x="929375" y="40232"/>
                      </a:lnTo>
                      <a:lnTo>
                        <a:pt x="929610" y="40145"/>
                      </a:lnTo>
                      <a:lnTo>
                        <a:pt x="929684" y="39180"/>
                      </a:lnTo>
                      <a:lnTo>
                        <a:pt x="929746" y="38920"/>
                      </a:lnTo>
                      <a:lnTo>
                        <a:pt x="929882" y="38846"/>
                      </a:lnTo>
                      <a:lnTo>
                        <a:pt x="930228" y="38870"/>
                      </a:lnTo>
                      <a:lnTo>
                        <a:pt x="930414" y="39068"/>
                      </a:lnTo>
                      <a:lnTo>
                        <a:pt x="930550" y="40578"/>
                      </a:lnTo>
                      <a:lnTo>
                        <a:pt x="930661" y="40975"/>
                      </a:lnTo>
                      <a:lnTo>
                        <a:pt x="931328" y="41643"/>
                      </a:lnTo>
                      <a:lnTo>
                        <a:pt x="931983" y="41990"/>
                      </a:lnTo>
                      <a:lnTo>
                        <a:pt x="933158" y="42250"/>
                      </a:lnTo>
                      <a:lnTo>
                        <a:pt x="934431" y="42027"/>
                      </a:lnTo>
                      <a:lnTo>
                        <a:pt x="935123" y="42114"/>
                      </a:lnTo>
                      <a:lnTo>
                        <a:pt x="935433" y="42262"/>
                      </a:lnTo>
                      <a:lnTo>
                        <a:pt x="936063" y="43116"/>
                      </a:lnTo>
                      <a:lnTo>
                        <a:pt x="936323" y="43587"/>
                      </a:lnTo>
                      <a:lnTo>
                        <a:pt x="936483" y="44453"/>
                      </a:lnTo>
                      <a:lnTo>
                        <a:pt x="936483" y="44862"/>
                      </a:lnTo>
                      <a:lnTo>
                        <a:pt x="936261" y="46236"/>
                      </a:lnTo>
                      <a:lnTo>
                        <a:pt x="936236" y="46694"/>
                      </a:lnTo>
                      <a:lnTo>
                        <a:pt x="936347" y="47251"/>
                      </a:lnTo>
                      <a:lnTo>
                        <a:pt x="936520" y="47808"/>
                      </a:lnTo>
                      <a:lnTo>
                        <a:pt x="937423" y="49021"/>
                      </a:lnTo>
                      <a:lnTo>
                        <a:pt x="937719" y="49937"/>
                      </a:lnTo>
                      <a:lnTo>
                        <a:pt x="937744" y="50655"/>
                      </a:lnTo>
                      <a:lnTo>
                        <a:pt x="937460" y="52339"/>
                      </a:lnTo>
                      <a:lnTo>
                        <a:pt x="937126" y="53168"/>
                      </a:lnTo>
                      <a:lnTo>
                        <a:pt x="936669" y="54059"/>
                      </a:lnTo>
                      <a:lnTo>
                        <a:pt x="936409" y="54542"/>
                      </a:lnTo>
                      <a:lnTo>
                        <a:pt x="936038" y="55099"/>
                      </a:lnTo>
                      <a:lnTo>
                        <a:pt x="936038" y="55322"/>
                      </a:lnTo>
                      <a:lnTo>
                        <a:pt x="936298" y="55768"/>
                      </a:lnTo>
                      <a:lnTo>
                        <a:pt x="936805" y="56189"/>
                      </a:lnTo>
                      <a:lnTo>
                        <a:pt x="936916" y="56387"/>
                      </a:lnTo>
                      <a:lnTo>
                        <a:pt x="936211" y="57563"/>
                      </a:lnTo>
                      <a:lnTo>
                        <a:pt x="936014" y="58107"/>
                      </a:lnTo>
                      <a:lnTo>
                        <a:pt x="935358" y="59135"/>
                      </a:lnTo>
                      <a:lnTo>
                        <a:pt x="935272" y="59543"/>
                      </a:lnTo>
                      <a:lnTo>
                        <a:pt x="935371" y="60249"/>
                      </a:lnTo>
                      <a:lnTo>
                        <a:pt x="935383" y="60595"/>
                      </a:lnTo>
                      <a:lnTo>
                        <a:pt x="934889" y="61177"/>
                      </a:lnTo>
                      <a:lnTo>
                        <a:pt x="934703" y="61524"/>
                      </a:lnTo>
                      <a:lnTo>
                        <a:pt x="934617" y="62663"/>
                      </a:lnTo>
                      <a:lnTo>
                        <a:pt x="934901" y="64284"/>
                      </a:lnTo>
                      <a:lnTo>
                        <a:pt x="935136" y="64903"/>
                      </a:lnTo>
                      <a:lnTo>
                        <a:pt x="935222" y="65102"/>
                      </a:lnTo>
                      <a:lnTo>
                        <a:pt x="935618" y="67911"/>
                      </a:lnTo>
                      <a:lnTo>
                        <a:pt x="935902" y="69100"/>
                      </a:lnTo>
                      <a:lnTo>
                        <a:pt x="936001" y="70251"/>
                      </a:lnTo>
                      <a:lnTo>
                        <a:pt x="936137" y="71006"/>
                      </a:lnTo>
                      <a:lnTo>
                        <a:pt x="936186" y="71365"/>
                      </a:lnTo>
                      <a:lnTo>
                        <a:pt x="936409" y="72058"/>
                      </a:lnTo>
                      <a:lnTo>
                        <a:pt x="937015" y="72987"/>
                      </a:lnTo>
                      <a:lnTo>
                        <a:pt x="937559" y="73457"/>
                      </a:lnTo>
                      <a:lnTo>
                        <a:pt x="938202" y="73804"/>
                      </a:lnTo>
                      <a:lnTo>
                        <a:pt x="939289" y="74126"/>
                      </a:lnTo>
                      <a:lnTo>
                        <a:pt x="940303" y="74274"/>
                      </a:lnTo>
                      <a:lnTo>
                        <a:pt x="941107" y="74212"/>
                      </a:lnTo>
                      <a:lnTo>
                        <a:pt x="941774" y="73977"/>
                      </a:lnTo>
                      <a:lnTo>
                        <a:pt x="942071" y="73977"/>
                      </a:lnTo>
                      <a:lnTo>
                        <a:pt x="942367" y="74051"/>
                      </a:lnTo>
                      <a:lnTo>
                        <a:pt x="942467" y="74262"/>
                      </a:lnTo>
                      <a:lnTo>
                        <a:pt x="942380" y="74745"/>
                      </a:lnTo>
                      <a:lnTo>
                        <a:pt x="941848" y="75599"/>
                      </a:lnTo>
                      <a:lnTo>
                        <a:pt x="941168" y="76577"/>
                      </a:lnTo>
                      <a:lnTo>
                        <a:pt x="940909" y="76998"/>
                      </a:lnTo>
                      <a:lnTo>
                        <a:pt x="940822" y="77270"/>
                      </a:lnTo>
                      <a:lnTo>
                        <a:pt x="940884" y="77518"/>
                      </a:lnTo>
                      <a:lnTo>
                        <a:pt x="941873" y="78458"/>
                      </a:lnTo>
                      <a:lnTo>
                        <a:pt x="942293" y="79102"/>
                      </a:lnTo>
                      <a:lnTo>
                        <a:pt x="942405" y="79449"/>
                      </a:lnTo>
                      <a:lnTo>
                        <a:pt x="942355" y="79709"/>
                      </a:lnTo>
                      <a:lnTo>
                        <a:pt x="941379" y="80835"/>
                      </a:lnTo>
                      <a:lnTo>
                        <a:pt x="941193" y="81541"/>
                      </a:lnTo>
                      <a:lnTo>
                        <a:pt x="941280" y="82036"/>
                      </a:lnTo>
                      <a:lnTo>
                        <a:pt x="941218" y="82395"/>
                      </a:lnTo>
                      <a:lnTo>
                        <a:pt x="941032" y="83125"/>
                      </a:lnTo>
                      <a:lnTo>
                        <a:pt x="940971" y="83757"/>
                      </a:lnTo>
                      <a:lnTo>
                        <a:pt x="941131" y="84276"/>
                      </a:lnTo>
                      <a:lnTo>
                        <a:pt x="941292" y="84982"/>
                      </a:lnTo>
                      <a:lnTo>
                        <a:pt x="941440" y="85316"/>
                      </a:lnTo>
                      <a:lnTo>
                        <a:pt x="941910" y="86146"/>
                      </a:lnTo>
                      <a:lnTo>
                        <a:pt x="942293" y="86851"/>
                      </a:lnTo>
                      <a:lnTo>
                        <a:pt x="942751" y="87371"/>
                      </a:lnTo>
                      <a:lnTo>
                        <a:pt x="944049" y="88498"/>
                      </a:lnTo>
                      <a:lnTo>
                        <a:pt x="944185" y="88869"/>
                      </a:lnTo>
                      <a:lnTo>
                        <a:pt x="944160" y="89575"/>
                      </a:lnTo>
                      <a:lnTo>
                        <a:pt x="944234" y="90280"/>
                      </a:lnTo>
                      <a:lnTo>
                        <a:pt x="944519" y="90689"/>
                      </a:lnTo>
                      <a:lnTo>
                        <a:pt x="944519" y="91271"/>
                      </a:lnTo>
                      <a:lnTo>
                        <a:pt x="944729" y="92682"/>
                      </a:lnTo>
                      <a:lnTo>
                        <a:pt x="944939" y="93264"/>
                      </a:lnTo>
                      <a:lnTo>
                        <a:pt x="945198" y="93598"/>
                      </a:lnTo>
                      <a:lnTo>
                        <a:pt x="946867" y="95529"/>
                      </a:lnTo>
                      <a:lnTo>
                        <a:pt x="946880" y="95740"/>
                      </a:lnTo>
                      <a:lnTo>
                        <a:pt x="947078" y="96656"/>
                      </a:lnTo>
                      <a:lnTo>
                        <a:pt x="947968" y="97745"/>
                      </a:lnTo>
                      <a:lnTo>
                        <a:pt x="948425" y="98587"/>
                      </a:lnTo>
                      <a:lnTo>
                        <a:pt x="948660" y="98896"/>
                      </a:lnTo>
                      <a:lnTo>
                        <a:pt x="948487" y="99701"/>
                      </a:lnTo>
                      <a:lnTo>
                        <a:pt x="947461" y="100902"/>
                      </a:lnTo>
                      <a:lnTo>
                        <a:pt x="946422" y="102623"/>
                      </a:lnTo>
                      <a:lnTo>
                        <a:pt x="945656" y="103452"/>
                      </a:lnTo>
                      <a:lnTo>
                        <a:pt x="945483" y="103984"/>
                      </a:lnTo>
                      <a:lnTo>
                        <a:pt x="944135" y="104764"/>
                      </a:lnTo>
                      <a:lnTo>
                        <a:pt x="943060" y="107153"/>
                      </a:lnTo>
                      <a:lnTo>
                        <a:pt x="942751" y="108292"/>
                      </a:lnTo>
                      <a:lnTo>
                        <a:pt x="942726" y="109035"/>
                      </a:lnTo>
                      <a:lnTo>
                        <a:pt x="942738" y="109332"/>
                      </a:lnTo>
                      <a:lnTo>
                        <a:pt x="942899" y="109443"/>
                      </a:lnTo>
                      <a:lnTo>
                        <a:pt x="943023" y="109480"/>
                      </a:lnTo>
                      <a:lnTo>
                        <a:pt x="943196" y="109394"/>
                      </a:lnTo>
                      <a:lnTo>
                        <a:pt x="943826" y="108180"/>
                      </a:lnTo>
                      <a:lnTo>
                        <a:pt x="943937" y="108106"/>
                      </a:lnTo>
                      <a:lnTo>
                        <a:pt x="944444" y="108156"/>
                      </a:lnTo>
                      <a:lnTo>
                        <a:pt x="944580" y="108255"/>
                      </a:lnTo>
                      <a:lnTo>
                        <a:pt x="944234" y="109728"/>
                      </a:lnTo>
                      <a:lnTo>
                        <a:pt x="944308" y="110322"/>
                      </a:lnTo>
                      <a:lnTo>
                        <a:pt x="945198" y="112290"/>
                      </a:lnTo>
                      <a:lnTo>
                        <a:pt x="945458" y="113107"/>
                      </a:lnTo>
                      <a:lnTo>
                        <a:pt x="945705" y="114160"/>
                      </a:lnTo>
                      <a:lnTo>
                        <a:pt x="945718" y="115200"/>
                      </a:lnTo>
                      <a:lnTo>
                        <a:pt x="945359" y="117205"/>
                      </a:lnTo>
                      <a:lnTo>
                        <a:pt x="945124" y="118529"/>
                      </a:lnTo>
                      <a:lnTo>
                        <a:pt x="944815" y="119941"/>
                      </a:lnTo>
                      <a:lnTo>
                        <a:pt x="944815" y="120436"/>
                      </a:lnTo>
                      <a:lnTo>
                        <a:pt x="944951" y="120807"/>
                      </a:lnTo>
                      <a:lnTo>
                        <a:pt x="945643" y="121377"/>
                      </a:lnTo>
                      <a:lnTo>
                        <a:pt x="950885" y="130661"/>
                      </a:lnTo>
                      <a:lnTo>
                        <a:pt x="952146" y="132431"/>
                      </a:lnTo>
                      <a:lnTo>
                        <a:pt x="952813" y="133582"/>
                      </a:lnTo>
                      <a:lnTo>
                        <a:pt x="953271" y="134275"/>
                      </a:lnTo>
                      <a:lnTo>
                        <a:pt x="953790" y="135538"/>
                      </a:lnTo>
                      <a:lnTo>
                        <a:pt x="954309" y="137680"/>
                      </a:lnTo>
                      <a:lnTo>
                        <a:pt x="954915" y="139029"/>
                      </a:lnTo>
                      <a:lnTo>
                        <a:pt x="956324" y="140589"/>
                      </a:lnTo>
                      <a:lnTo>
                        <a:pt x="960626" y="147360"/>
                      </a:lnTo>
                      <a:lnTo>
                        <a:pt x="963284" y="151124"/>
                      </a:lnTo>
                      <a:lnTo>
                        <a:pt x="965213" y="153859"/>
                      </a:lnTo>
                      <a:lnTo>
                        <a:pt x="965954" y="154912"/>
                      </a:lnTo>
                      <a:lnTo>
                        <a:pt x="966362" y="155530"/>
                      </a:lnTo>
                      <a:lnTo>
                        <a:pt x="967920" y="157833"/>
                      </a:lnTo>
                      <a:lnTo>
                        <a:pt x="970207" y="160334"/>
                      </a:lnTo>
                      <a:lnTo>
                        <a:pt x="972679" y="163032"/>
                      </a:lnTo>
                      <a:lnTo>
                        <a:pt x="974595" y="164926"/>
                      </a:lnTo>
                      <a:lnTo>
                        <a:pt x="975213" y="165644"/>
                      </a:lnTo>
                      <a:lnTo>
                        <a:pt x="976672" y="167699"/>
                      </a:lnTo>
                      <a:lnTo>
                        <a:pt x="978489" y="169927"/>
                      </a:lnTo>
                      <a:lnTo>
                        <a:pt x="979800" y="171475"/>
                      </a:lnTo>
                      <a:lnTo>
                        <a:pt x="980059" y="171772"/>
                      </a:lnTo>
                      <a:lnTo>
                        <a:pt x="981271" y="173195"/>
                      </a:lnTo>
                      <a:lnTo>
                        <a:pt x="981951" y="174322"/>
                      </a:lnTo>
                      <a:lnTo>
                        <a:pt x="982581" y="176526"/>
                      </a:lnTo>
                      <a:lnTo>
                        <a:pt x="983063" y="177937"/>
                      </a:lnTo>
                      <a:lnTo>
                        <a:pt x="984225" y="179447"/>
                      </a:lnTo>
                      <a:lnTo>
                        <a:pt x="985214" y="180846"/>
                      </a:lnTo>
                      <a:lnTo>
                        <a:pt x="985474" y="181229"/>
                      </a:lnTo>
                      <a:lnTo>
                        <a:pt x="987167" y="184077"/>
                      </a:lnTo>
                      <a:lnTo>
                        <a:pt x="988305" y="185661"/>
                      </a:lnTo>
                      <a:lnTo>
                        <a:pt x="989084" y="186342"/>
                      </a:lnTo>
                      <a:lnTo>
                        <a:pt x="991024" y="188063"/>
                      </a:lnTo>
                      <a:lnTo>
                        <a:pt x="996513" y="190019"/>
                      </a:lnTo>
                      <a:lnTo>
                        <a:pt x="998503" y="190576"/>
                      </a:lnTo>
                      <a:lnTo>
                        <a:pt x="1001174" y="191603"/>
                      </a:lnTo>
                      <a:lnTo>
                        <a:pt x="1002793" y="193212"/>
                      </a:lnTo>
                      <a:lnTo>
                        <a:pt x="1003597" y="194104"/>
                      </a:lnTo>
                      <a:lnTo>
                        <a:pt x="1004932" y="196419"/>
                      </a:lnTo>
                      <a:lnTo>
                        <a:pt x="1010433" y="201791"/>
                      </a:lnTo>
                      <a:lnTo>
                        <a:pt x="1011236" y="202509"/>
                      </a:lnTo>
                      <a:lnTo>
                        <a:pt x="1013313" y="202856"/>
                      </a:lnTo>
                      <a:lnTo>
                        <a:pt x="1016206" y="204378"/>
                      </a:lnTo>
                      <a:lnTo>
                        <a:pt x="1017566" y="204911"/>
                      </a:lnTo>
                      <a:lnTo>
                        <a:pt x="1019593" y="205406"/>
                      </a:lnTo>
                      <a:lnTo>
                        <a:pt x="1021818" y="206037"/>
                      </a:lnTo>
                      <a:lnTo>
                        <a:pt x="1025848" y="206990"/>
                      </a:lnTo>
                      <a:lnTo>
                        <a:pt x="1027344" y="207101"/>
                      </a:lnTo>
                      <a:lnTo>
                        <a:pt x="1032585" y="209676"/>
                      </a:lnTo>
                      <a:lnTo>
                        <a:pt x="1044181" y="216411"/>
                      </a:lnTo>
                      <a:lnTo>
                        <a:pt x="1040596" y="220100"/>
                      </a:lnTo>
                      <a:lnTo>
                        <a:pt x="1037221" y="223578"/>
                      </a:lnTo>
                      <a:lnTo>
                        <a:pt x="1024365" y="243967"/>
                      </a:lnTo>
                      <a:lnTo>
                        <a:pt x="1022671" y="246653"/>
                      </a:lnTo>
                      <a:lnTo>
                        <a:pt x="1021596" y="249624"/>
                      </a:lnTo>
                      <a:lnTo>
                        <a:pt x="1015378" y="266744"/>
                      </a:lnTo>
                      <a:lnTo>
                        <a:pt x="1005995" y="291836"/>
                      </a:lnTo>
                      <a:lnTo>
                        <a:pt x="1003053" y="300167"/>
                      </a:lnTo>
                      <a:lnTo>
                        <a:pt x="998046" y="314379"/>
                      </a:lnTo>
                      <a:lnTo>
                        <a:pt x="995586" y="319083"/>
                      </a:lnTo>
                      <a:lnTo>
                        <a:pt x="991902" y="321967"/>
                      </a:lnTo>
                      <a:lnTo>
                        <a:pt x="990777" y="322846"/>
                      </a:lnTo>
                      <a:lnTo>
                        <a:pt x="976734" y="333826"/>
                      </a:lnTo>
                      <a:lnTo>
                        <a:pt x="971913" y="337602"/>
                      </a:lnTo>
                      <a:lnTo>
                        <a:pt x="968550" y="343457"/>
                      </a:lnTo>
                      <a:lnTo>
                        <a:pt x="967438" y="345401"/>
                      </a:lnTo>
                      <a:lnTo>
                        <a:pt x="963445" y="352209"/>
                      </a:lnTo>
                      <a:lnTo>
                        <a:pt x="956806" y="361803"/>
                      </a:lnTo>
                      <a:lnTo>
                        <a:pt x="949933" y="371718"/>
                      </a:lnTo>
                      <a:lnTo>
                        <a:pt x="946262" y="374912"/>
                      </a:lnTo>
                      <a:lnTo>
                        <a:pt x="946014" y="375135"/>
                      </a:lnTo>
                      <a:lnTo>
                        <a:pt x="941230" y="379963"/>
                      </a:lnTo>
                      <a:lnTo>
                        <a:pt x="935309" y="386536"/>
                      </a:lnTo>
                      <a:lnTo>
                        <a:pt x="932935" y="388480"/>
                      </a:lnTo>
                      <a:lnTo>
                        <a:pt x="929795" y="391055"/>
                      </a:lnTo>
                      <a:lnTo>
                        <a:pt x="922836" y="397083"/>
                      </a:lnTo>
                      <a:lnTo>
                        <a:pt x="909312" y="408818"/>
                      </a:lnTo>
                      <a:lnTo>
                        <a:pt x="901635" y="414662"/>
                      </a:lnTo>
                      <a:lnTo>
                        <a:pt x="897765" y="418276"/>
                      </a:lnTo>
                      <a:lnTo>
                        <a:pt x="891943" y="423698"/>
                      </a:lnTo>
                      <a:lnTo>
                        <a:pt x="873499" y="443740"/>
                      </a:lnTo>
                      <a:lnTo>
                        <a:pt x="872943" y="444520"/>
                      </a:lnTo>
                      <a:lnTo>
                        <a:pt x="872609" y="445015"/>
                      </a:lnTo>
                      <a:lnTo>
                        <a:pt x="868480" y="448926"/>
                      </a:lnTo>
                      <a:lnTo>
                        <a:pt x="865958" y="453222"/>
                      </a:lnTo>
                      <a:lnTo>
                        <a:pt x="862126" y="462494"/>
                      </a:lnTo>
                      <a:lnTo>
                        <a:pt x="862027" y="462803"/>
                      </a:lnTo>
                      <a:lnTo>
                        <a:pt x="861026" y="465713"/>
                      </a:lnTo>
                      <a:lnTo>
                        <a:pt x="859641" y="469785"/>
                      </a:lnTo>
                      <a:lnTo>
                        <a:pt x="857441" y="475913"/>
                      </a:lnTo>
                      <a:lnTo>
                        <a:pt x="854733" y="483415"/>
                      </a:lnTo>
                      <a:lnTo>
                        <a:pt x="854214" y="485123"/>
                      </a:lnTo>
                      <a:lnTo>
                        <a:pt x="853868" y="486274"/>
                      </a:lnTo>
                      <a:lnTo>
                        <a:pt x="853361" y="487525"/>
                      </a:lnTo>
                      <a:lnTo>
                        <a:pt x="846747" y="504273"/>
                      </a:lnTo>
                      <a:lnTo>
                        <a:pt x="846698" y="504719"/>
                      </a:lnTo>
                      <a:lnTo>
                        <a:pt x="846649" y="505128"/>
                      </a:lnTo>
                      <a:lnTo>
                        <a:pt x="843904" y="529539"/>
                      </a:lnTo>
                      <a:lnTo>
                        <a:pt x="843113" y="544295"/>
                      </a:lnTo>
                      <a:lnTo>
                        <a:pt x="841580" y="553864"/>
                      </a:lnTo>
                      <a:lnTo>
                        <a:pt x="839837" y="563532"/>
                      </a:lnTo>
                      <a:lnTo>
                        <a:pt x="838551" y="570699"/>
                      </a:lnTo>
                      <a:lnTo>
                        <a:pt x="838032" y="576617"/>
                      </a:lnTo>
                      <a:lnTo>
                        <a:pt x="838601" y="578870"/>
                      </a:lnTo>
                      <a:lnTo>
                        <a:pt x="839145" y="580937"/>
                      </a:lnTo>
                      <a:lnTo>
                        <a:pt x="842495" y="589689"/>
                      </a:lnTo>
                      <a:lnTo>
                        <a:pt x="845103" y="596473"/>
                      </a:lnTo>
                      <a:lnTo>
                        <a:pt x="847415" y="599357"/>
                      </a:lnTo>
                      <a:lnTo>
                        <a:pt x="848577" y="600137"/>
                      </a:lnTo>
                      <a:lnTo>
                        <a:pt x="849467" y="600743"/>
                      </a:lnTo>
                      <a:lnTo>
                        <a:pt x="855735" y="603690"/>
                      </a:lnTo>
                      <a:lnTo>
                        <a:pt x="857762" y="604643"/>
                      </a:lnTo>
                      <a:lnTo>
                        <a:pt x="858862" y="605126"/>
                      </a:lnTo>
                      <a:lnTo>
                        <a:pt x="864907" y="607775"/>
                      </a:lnTo>
                      <a:lnTo>
                        <a:pt x="866663" y="609013"/>
                      </a:lnTo>
                      <a:lnTo>
                        <a:pt x="869667" y="610424"/>
                      </a:lnTo>
                      <a:lnTo>
                        <a:pt x="870087" y="610622"/>
                      </a:lnTo>
                      <a:lnTo>
                        <a:pt x="872967" y="611377"/>
                      </a:lnTo>
                      <a:lnTo>
                        <a:pt x="874191" y="612417"/>
                      </a:lnTo>
                      <a:lnTo>
                        <a:pt x="874883" y="612999"/>
                      </a:lnTo>
                      <a:lnTo>
                        <a:pt x="895108" y="622518"/>
                      </a:lnTo>
                      <a:lnTo>
                        <a:pt x="896826" y="623224"/>
                      </a:lnTo>
                      <a:lnTo>
                        <a:pt x="898977" y="624115"/>
                      </a:lnTo>
                      <a:lnTo>
                        <a:pt x="901709" y="625106"/>
                      </a:lnTo>
                      <a:lnTo>
                        <a:pt x="908483" y="628968"/>
                      </a:lnTo>
                      <a:lnTo>
                        <a:pt x="914813" y="634254"/>
                      </a:lnTo>
                      <a:lnTo>
                        <a:pt x="923305" y="642733"/>
                      </a:lnTo>
                      <a:lnTo>
                        <a:pt x="923688" y="643006"/>
                      </a:lnTo>
                      <a:lnTo>
                        <a:pt x="930080" y="647462"/>
                      </a:lnTo>
                      <a:lnTo>
                        <a:pt x="936150" y="650148"/>
                      </a:lnTo>
                      <a:lnTo>
                        <a:pt x="940995" y="651671"/>
                      </a:lnTo>
                      <a:lnTo>
                        <a:pt x="948042" y="653330"/>
                      </a:lnTo>
                      <a:lnTo>
                        <a:pt x="953024" y="653775"/>
                      </a:lnTo>
                      <a:lnTo>
                        <a:pt x="955063" y="653961"/>
                      </a:lnTo>
                      <a:lnTo>
                        <a:pt x="964434" y="653540"/>
                      </a:lnTo>
                      <a:lnTo>
                        <a:pt x="966622" y="653429"/>
                      </a:lnTo>
                      <a:lnTo>
                        <a:pt x="970924" y="652785"/>
                      </a:lnTo>
                      <a:lnTo>
                        <a:pt x="977401" y="651819"/>
                      </a:lnTo>
                      <a:lnTo>
                        <a:pt x="989689" y="649566"/>
                      </a:lnTo>
                      <a:lnTo>
                        <a:pt x="990196" y="649467"/>
                      </a:lnTo>
                      <a:lnTo>
                        <a:pt x="990777" y="649344"/>
                      </a:lnTo>
                      <a:lnTo>
                        <a:pt x="993583" y="648799"/>
                      </a:lnTo>
                      <a:lnTo>
                        <a:pt x="998133" y="647908"/>
                      </a:lnTo>
                      <a:lnTo>
                        <a:pt x="1000271" y="647772"/>
                      </a:lnTo>
                      <a:lnTo>
                        <a:pt x="1002731" y="647623"/>
                      </a:lnTo>
                      <a:lnTo>
                        <a:pt x="1004932" y="647759"/>
                      </a:lnTo>
                      <a:lnTo>
                        <a:pt x="1010358" y="647697"/>
                      </a:lnTo>
                      <a:lnTo>
                        <a:pt x="1016948" y="648985"/>
                      </a:lnTo>
                      <a:lnTo>
                        <a:pt x="1022399" y="651064"/>
                      </a:lnTo>
                      <a:lnTo>
                        <a:pt x="1023252" y="651522"/>
                      </a:lnTo>
                      <a:lnTo>
                        <a:pt x="1031881" y="656251"/>
                      </a:lnTo>
                      <a:lnTo>
                        <a:pt x="1033191" y="657080"/>
                      </a:lnTo>
                      <a:lnTo>
                        <a:pt x="1035231" y="658355"/>
                      </a:lnTo>
                      <a:lnTo>
                        <a:pt x="1037592" y="660844"/>
                      </a:lnTo>
                      <a:lnTo>
                        <a:pt x="1038272" y="661562"/>
                      </a:lnTo>
                      <a:lnTo>
                        <a:pt x="1039076" y="662626"/>
                      </a:lnTo>
                      <a:lnTo>
                        <a:pt x="1040411" y="664372"/>
                      </a:lnTo>
                      <a:lnTo>
                        <a:pt x="1041882" y="669806"/>
                      </a:lnTo>
                      <a:lnTo>
                        <a:pt x="1042339" y="671663"/>
                      </a:lnTo>
                      <a:lnTo>
                        <a:pt x="1043600" y="676961"/>
                      </a:lnTo>
                      <a:lnTo>
                        <a:pt x="1044700" y="682321"/>
                      </a:lnTo>
                      <a:lnTo>
                        <a:pt x="1045195" y="686332"/>
                      </a:lnTo>
                      <a:lnTo>
                        <a:pt x="1044329" y="692249"/>
                      </a:lnTo>
                      <a:lnTo>
                        <a:pt x="1043044" y="703094"/>
                      </a:lnTo>
                      <a:lnTo>
                        <a:pt x="1042846" y="704715"/>
                      </a:lnTo>
                      <a:lnTo>
                        <a:pt x="1043464" y="714730"/>
                      </a:lnTo>
                      <a:lnTo>
                        <a:pt x="1043588" y="721514"/>
                      </a:lnTo>
                      <a:lnTo>
                        <a:pt x="1043835" y="724658"/>
                      </a:lnTo>
                      <a:lnTo>
                        <a:pt x="1043415" y="727889"/>
                      </a:lnTo>
                      <a:lnTo>
                        <a:pt x="1043526" y="732989"/>
                      </a:lnTo>
                      <a:lnTo>
                        <a:pt x="1043538" y="733410"/>
                      </a:lnTo>
                      <a:lnTo>
                        <a:pt x="1042809" y="736517"/>
                      </a:lnTo>
                      <a:lnTo>
                        <a:pt x="1040114" y="748104"/>
                      </a:lnTo>
                      <a:lnTo>
                        <a:pt x="1039545" y="753105"/>
                      </a:lnTo>
                      <a:lnTo>
                        <a:pt x="1039483" y="753625"/>
                      </a:lnTo>
                      <a:lnTo>
                        <a:pt x="1039533" y="754788"/>
                      </a:lnTo>
                      <a:lnTo>
                        <a:pt x="1039669" y="758354"/>
                      </a:lnTo>
                      <a:lnTo>
                        <a:pt x="1040139" y="759926"/>
                      </a:lnTo>
                      <a:lnTo>
                        <a:pt x="1041301" y="764568"/>
                      </a:lnTo>
                      <a:lnTo>
                        <a:pt x="1041832" y="769099"/>
                      </a:lnTo>
                      <a:lnTo>
                        <a:pt x="1041869" y="769371"/>
                      </a:lnTo>
                      <a:lnTo>
                        <a:pt x="1041214" y="772342"/>
                      </a:lnTo>
                      <a:lnTo>
                        <a:pt x="1040262" y="776650"/>
                      </a:lnTo>
                      <a:lnTo>
                        <a:pt x="1038606" y="784214"/>
                      </a:lnTo>
                      <a:lnTo>
                        <a:pt x="1037951" y="786751"/>
                      </a:lnTo>
                      <a:lnTo>
                        <a:pt x="1035021" y="793498"/>
                      </a:lnTo>
                      <a:lnTo>
                        <a:pt x="1033735" y="796481"/>
                      </a:lnTo>
                      <a:lnTo>
                        <a:pt x="1028951" y="804391"/>
                      </a:lnTo>
                      <a:lnTo>
                        <a:pt x="1028803" y="804639"/>
                      </a:lnTo>
                      <a:lnTo>
                        <a:pt x="1028395" y="805307"/>
                      </a:lnTo>
                      <a:lnTo>
                        <a:pt x="1028172" y="805679"/>
                      </a:lnTo>
                      <a:lnTo>
                        <a:pt x="1018678" y="820113"/>
                      </a:lnTo>
                      <a:lnTo>
                        <a:pt x="1016564" y="824631"/>
                      </a:lnTo>
                      <a:lnTo>
                        <a:pt x="1016231" y="825337"/>
                      </a:lnTo>
                      <a:lnTo>
                        <a:pt x="1015204" y="828184"/>
                      </a:lnTo>
                      <a:lnTo>
                        <a:pt x="1014586" y="833544"/>
                      </a:lnTo>
                      <a:lnTo>
                        <a:pt x="1015637" y="838941"/>
                      </a:lnTo>
                      <a:lnTo>
                        <a:pt x="1016391" y="842828"/>
                      </a:lnTo>
                      <a:lnTo>
                        <a:pt x="1017702" y="854638"/>
                      </a:lnTo>
                      <a:lnTo>
                        <a:pt x="1017788" y="865519"/>
                      </a:lnTo>
                      <a:lnTo>
                        <a:pt x="1018221" y="867661"/>
                      </a:lnTo>
                      <a:lnTo>
                        <a:pt x="1019210" y="872674"/>
                      </a:lnTo>
                      <a:lnTo>
                        <a:pt x="1022337" y="879582"/>
                      </a:lnTo>
                      <a:lnTo>
                        <a:pt x="1032697" y="896355"/>
                      </a:lnTo>
                      <a:lnTo>
                        <a:pt x="1032882" y="896813"/>
                      </a:lnTo>
                      <a:lnTo>
                        <a:pt x="1033686" y="898707"/>
                      </a:lnTo>
                      <a:lnTo>
                        <a:pt x="1041869" y="907509"/>
                      </a:lnTo>
                      <a:lnTo>
                        <a:pt x="1047457" y="913513"/>
                      </a:lnTo>
                      <a:lnTo>
                        <a:pt x="1052229" y="918650"/>
                      </a:lnTo>
                      <a:lnTo>
                        <a:pt x="1053292" y="920371"/>
                      </a:lnTo>
                      <a:lnTo>
                        <a:pt x="1055406" y="922698"/>
                      </a:lnTo>
                      <a:lnTo>
                        <a:pt x="1057371" y="924827"/>
                      </a:lnTo>
                      <a:lnTo>
                        <a:pt x="1059609" y="928207"/>
                      </a:lnTo>
                      <a:lnTo>
                        <a:pt x="1059609" y="928207"/>
                      </a:lnTo>
                      <a:lnTo>
                        <a:pt x="1060684" y="929804"/>
                      </a:lnTo>
                      <a:lnTo>
                        <a:pt x="1062526" y="932589"/>
                      </a:lnTo>
                      <a:lnTo>
                        <a:pt x="1066025" y="939261"/>
                      </a:lnTo>
                      <a:lnTo>
                        <a:pt x="1068200" y="945401"/>
                      </a:lnTo>
                      <a:lnTo>
                        <a:pt x="1069263" y="948397"/>
                      </a:lnTo>
                      <a:lnTo>
                        <a:pt x="1069906" y="950241"/>
                      </a:lnTo>
                      <a:lnTo>
                        <a:pt x="1072255" y="952705"/>
                      </a:lnTo>
                      <a:lnTo>
                        <a:pt x="1078337" y="954549"/>
                      </a:lnTo>
                      <a:lnTo>
                        <a:pt x="1082108" y="955688"/>
                      </a:lnTo>
                      <a:lnTo>
                        <a:pt x="1087893" y="958164"/>
                      </a:lnTo>
                      <a:lnTo>
                        <a:pt x="1090576" y="959117"/>
                      </a:lnTo>
                      <a:lnTo>
                        <a:pt x="1101627" y="963029"/>
                      </a:lnTo>
                      <a:lnTo>
                        <a:pt x="1106078" y="963103"/>
                      </a:lnTo>
                      <a:lnTo>
                        <a:pt x="1107994" y="963140"/>
                      </a:lnTo>
                      <a:lnTo>
                        <a:pt x="1108402" y="963017"/>
                      </a:lnTo>
                      <a:lnTo>
                        <a:pt x="1111060" y="962175"/>
                      </a:lnTo>
                      <a:lnTo>
                        <a:pt x="1112036" y="963041"/>
                      </a:lnTo>
                      <a:lnTo>
                        <a:pt x="1113532" y="962794"/>
                      </a:lnTo>
                      <a:lnTo>
                        <a:pt x="1118922" y="962200"/>
                      </a:lnTo>
                      <a:lnTo>
                        <a:pt x="1134040" y="960219"/>
                      </a:lnTo>
                      <a:lnTo>
                        <a:pt x="1135920" y="960367"/>
                      </a:lnTo>
                      <a:lnTo>
                        <a:pt x="1140085" y="960429"/>
                      </a:lnTo>
                      <a:lnTo>
                        <a:pt x="1146551" y="960541"/>
                      </a:lnTo>
                      <a:lnTo>
                        <a:pt x="1149579" y="959390"/>
                      </a:lnTo>
                      <a:lnTo>
                        <a:pt x="1151186" y="958771"/>
                      </a:lnTo>
                      <a:lnTo>
                        <a:pt x="1156490" y="956307"/>
                      </a:lnTo>
                      <a:lnTo>
                        <a:pt x="1157182" y="956184"/>
                      </a:lnTo>
                      <a:lnTo>
                        <a:pt x="1157392" y="956146"/>
                      </a:lnTo>
                      <a:lnTo>
                        <a:pt x="1157541" y="955985"/>
                      </a:lnTo>
                      <a:lnTo>
                        <a:pt x="1159036" y="954401"/>
                      </a:lnTo>
                      <a:lnTo>
                        <a:pt x="1166503" y="951207"/>
                      </a:lnTo>
                      <a:lnTo>
                        <a:pt x="1169334" y="950365"/>
                      </a:lnTo>
                      <a:lnTo>
                        <a:pt x="1169729" y="950241"/>
                      </a:lnTo>
                      <a:lnTo>
                        <a:pt x="1169940" y="950291"/>
                      </a:lnTo>
                      <a:lnTo>
                        <a:pt x="1172128" y="950712"/>
                      </a:lnTo>
                      <a:lnTo>
                        <a:pt x="1175725" y="950687"/>
                      </a:lnTo>
                      <a:lnTo>
                        <a:pt x="1180138" y="951294"/>
                      </a:lnTo>
                      <a:lnTo>
                        <a:pt x="1182920" y="952779"/>
                      </a:lnTo>
                      <a:lnTo>
                        <a:pt x="1184243" y="954265"/>
                      </a:lnTo>
                      <a:lnTo>
                        <a:pt x="1185862" y="956072"/>
                      </a:lnTo>
                      <a:lnTo>
                        <a:pt x="1187889" y="959897"/>
                      </a:lnTo>
                      <a:lnTo>
                        <a:pt x="1188656" y="961346"/>
                      </a:lnTo>
                      <a:lnTo>
                        <a:pt x="1189163" y="963735"/>
                      </a:lnTo>
                      <a:lnTo>
                        <a:pt x="1189719" y="966384"/>
                      </a:lnTo>
                      <a:lnTo>
                        <a:pt x="1189731" y="969850"/>
                      </a:lnTo>
                      <a:lnTo>
                        <a:pt x="1187642" y="988778"/>
                      </a:lnTo>
                      <a:lnTo>
                        <a:pt x="1187593" y="991216"/>
                      </a:lnTo>
                      <a:lnTo>
                        <a:pt x="1187457" y="998384"/>
                      </a:lnTo>
                      <a:lnTo>
                        <a:pt x="1187420" y="1001590"/>
                      </a:lnTo>
                      <a:lnTo>
                        <a:pt x="1187358" y="1008002"/>
                      </a:lnTo>
                      <a:lnTo>
                        <a:pt x="1189150" y="1024937"/>
                      </a:lnTo>
                      <a:lnTo>
                        <a:pt x="1188544" y="1034493"/>
                      </a:lnTo>
                      <a:lnTo>
                        <a:pt x="1187531" y="1050549"/>
                      </a:lnTo>
                      <a:lnTo>
                        <a:pt x="1187506" y="1051168"/>
                      </a:lnTo>
                      <a:lnTo>
                        <a:pt x="1187358" y="1055426"/>
                      </a:lnTo>
                      <a:lnTo>
                        <a:pt x="1187259" y="1057803"/>
                      </a:lnTo>
                      <a:lnTo>
                        <a:pt x="1187506" y="1059239"/>
                      </a:lnTo>
                      <a:lnTo>
                        <a:pt x="1187803" y="1061034"/>
                      </a:lnTo>
                      <a:lnTo>
                        <a:pt x="1190139" y="1063473"/>
                      </a:lnTo>
                      <a:lnTo>
                        <a:pt x="1199126" y="1072881"/>
                      </a:lnTo>
                      <a:lnTo>
                        <a:pt x="1204430" y="1079541"/>
                      </a:lnTo>
                      <a:lnTo>
                        <a:pt x="1208892" y="1085149"/>
                      </a:lnTo>
                      <a:lnTo>
                        <a:pt x="1209103" y="1086015"/>
                      </a:lnTo>
                      <a:lnTo>
                        <a:pt x="1211006" y="1093863"/>
                      </a:lnTo>
                      <a:lnTo>
                        <a:pt x="1211117" y="1094940"/>
                      </a:lnTo>
                      <a:lnTo>
                        <a:pt x="1211154" y="1095287"/>
                      </a:lnTo>
                      <a:lnTo>
                        <a:pt x="1213429" y="1103705"/>
                      </a:lnTo>
                      <a:lnTo>
                        <a:pt x="1219450" y="1110476"/>
                      </a:lnTo>
                      <a:lnTo>
                        <a:pt x="1222107" y="1113459"/>
                      </a:lnTo>
                      <a:lnTo>
                        <a:pt x="1224889" y="1116579"/>
                      </a:lnTo>
                      <a:lnTo>
                        <a:pt x="1242875" y="1136249"/>
                      </a:lnTo>
                      <a:lnTo>
                        <a:pt x="1246374" y="1140310"/>
                      </a:lnTo>
                      <a:lnTo>
                        <a:pt x="1250169" y="1144716"/>
                      </a:lnTo>
                      <a:lnTo>
                        <a:pt x="1251517" y="1146908"/>
                      </a:lnTo>
                      <a:lnTo>
                        <a:pt x="1252073" y="1149272"/>
                      </a:lnTo>
                      <a:lnTo>
                        <a:pt x="1253272" y="1154471"/>
                      </a:lnTo>
                      <a:lnTo>
                        <a:pt x="1253853" y="1156984"/>
                      </a:lnTo>
                      <a:lnTo>
                        <a:pt x="1253791" y="1159510"/>
                      </a:lnTo>
                      <a:lnTo>
                        <a:pt x="1255225" y="1167618"/>
                      </a:lnTo>
                      <a:lnTo>
                        <a:pt x="1256597" y="1174971"/>
                      </a:lnTo>
                      <a:lnTo>
                        <a:pt x="1256931" y="1176692"/>
                      </a:lnTo>
                      <a:lnTo>
                        <a:pt x="1257561" y="1180059"/>
                      </a:lnTo>
                      <a:lnTo>
                        <a:pt x="1257574" y="1182819"/>
                      </a:lnTo>
                      <a:lnTo>
                        <a:pt x="1259367" y="1189875"/>
                      </a:lnTo>
                      <a:lnTo>
                        <a:pt x="1261183" y="1197043"/>
                      </a:lnTo>
                      <a:lnTo>
                        <a:pt x="1261839" y="1199618"/>
                      </a:lnTo>
                      <a:lnTo>
                        <a:pt x="1262370" y="1201710"/>
                      </a:lnTo>
                      <a:lnTo>
                        <a:pt x="1273533" y="1230813"/>
                      </a:lnTo>
                      <a:lnTo>
                        <a:pt x="1275561" y="1235740"/>
                      </a:lnTo>
                      <a:lnTo>
                        <a:pt x="1282570" y="1246175"/>
                      </a:lnTo>
                      <a:lnTo>
                        <a:pt x="1285525" y="1250582"/>
                      </a:lnTo>
                      <a:lnTo>
                        <a:pt x="1286649" y="1252575"/>
                      </a:lnTo>
                      <a:lnTo>
                        <a:pt x="1292830" y="1263642"/>
                      </a:lnTo>
                      <a:lnTo>
                        <a:pt x="1296415" y="1270414"/>
                      </a:lnTo>
                      <a:lnTo>
                        <a:pt x="1296675" y="1271639"/>
                      </a:lnTo>
                      <a:lnTo>
                        <a:pt x="1297083" y="1273558"/>
                      </a:lnTo>
                      <a:lnTo>
                        <a:pt x="1299654" y="1280787"/>
                      </a:lnTo>
                      <a:lnTo>
                        <a:pt x="1299988" y="1281740"/>
                      </a:lnTo>
                      <a:lnTo>
                        <a:pt x="1300952" y="1283845"/>
                      </a:lnTo>
                      <a:lnTo>
                        <a:pt x="1303177" y="1288685"/>
                      </a:lnTo>
                      <a:lnTo>
                        <a:pt x="1303560" y="1289539"/>
                      </a:lnTo>
                      <a:lnTo>
                        <a:pt x="1306614" y="1294020"/>
                      </a:lnTo>
                      <a:lnTo>
                        <a:pt x="1308616" y="1295518"/>
                      </a:lnTo>
                      <a:lnTo>
                        <a:pt x="1310038" y="1298823"/>
                      </a:lnTo>
                      <a:lnTo>
                        <a:pt x="1311015" y="1300482"/>
                      </a:lnTo>
                      <a:lnTo>
                        <a:pt x="1312115" y="1302364"/>
                      </a:lnTo>
                      <a:lnTo>
                        <a:pt x="1312041" y="1304332"/>
                      </a:lnTo>
                      <a:lnTo>
                        <a:pt x="1311435" y="1305781"/>
                      </a:lnTo>
                      <a:lnTo>
                        <a:pt x="1310125" y="1308900"/>
                      </a:lnTo>
                      <a:lnTo>
                        <a:pt x="1305897" y="1312923"/>
                      </a:lnTo>
                      <a:lnTo>
                        <a:pt x="1303968" y="1314186"/>
                      </a:lnTo>
                      <a:lnTo>
                        <a:pt x="1299518" y="1315845"/>
                      </a:lnTo>
                      <a:lnTo>
                        <a:pt x="1292843" y="1318927"/>
                      </a:lnTo>
                      <a:lnTo>
                        <a:pt x="1289060" y="1322158"/>
                      </a:lnTo>
                      <a:lnTo>
                        <a:pt x="1287601" y="1324411"/>
                      </a:lnTo>
                      <a:lnTo>
                        <a:pt x="1286105" y="1326726"/>
                      </a:lnTo>
                      <a:lnTo>
                        <a:pt x="1283522" y="1333349"/>
                      </a:lnTo>
                      <a:lnTo>
                        <a:pt x="1283509" y="1333497"/>
                      </a:lnTo>
                      <a:lnTo>
                        <a:pt x="1283250" y="1351546"/>
                      </a:lnTo>
                      <a:lnTo>
                        <a:pt x="1285710" y="1359493"/>
                      </a:lnTo>
                      <a:lnTo>
                        <a:pt x="1286316" y="1365150"/>
                      </a:lnTo>
                      <a:lnTo>
                        <a:pt x="1284844" y="1373185"/>
                      </a:lnTo>
                      <a:lnTo>
                        <a:pt x="1285005" y="1377913"/>
                      </a:lnTo>
                      <a:lnTo>
                        <a:pt x="1286044" y="1382630"/>
                      </a:lnTo>
                      <a:lnTo>
                        <a:pt x="1286340" y="1382630"/>
                      </a:lnTo>
                      <a:lnTo>
                        <a:pt x="1286872" y="1386331"/>
                      </a:lnTo>
                      <a:lnTo>
                        <a:pt x="1287403" y="1387433"/>
                      </a:lnTo>
                      <a:lnTo>
                        <a:pt x="1287836" y="1388299"/>
                      </a:lnTo>
                      <a:lnTo>
                        <a:pt x="1288516" y="1388547"/>
                      </a:lnTo>
                      <a:lnTo>
                        <a:pt x="1289616" y="1388931"/>
                      </a:lnTo>
                      <a:lnTo>
                        <a:pt x="1292064" y="1391159"/>
                      </a:lnTo>
                      <a:lnTo>
                        <a:pt x="1292657" y="1391679"/>
                      </a:lnTo>
                      <a:lnTo>
                        <a:pt x="1301372" y="1391629"/>
                      </a:lnTo>
                      <a:lnTo>
                        <a:pt x="1309012" y="1391580"/>
                      </a:lnTo>
                      <a:lnTo>
                        <a:pt x="1310681" y="1391332"/>
                      </a:lnTo>
                      <a:lnTo>
                        <a:pt x="1314204" y="1390788"/>
                      </a:lnTo>
                      <a:lnTo>
                        <a:pt x="1316194" y="1391233"/>
                      </a:lnTo>
                      <a:lnTo>
                        <a:pt x="1318420" y="1391728"/>
                      </a:lnTo>
                      <a:lnTo>
                        <a:pt x="1320398" y="1393028"/>
                      </a:lnTo>
                      <a:lnTo>
                        <a:pt x="1321535" y="1393771"/>
                      </a:lnTo>
                      <a:lnTo>
                        <a:pt x="1323167" y="1396061"/>
                      </a:lnTo>
                      <a:lnTo>
                        <a:pt x="1323327" y="1398128"/>
                      </a:lnTo>
                      <a:lnTo>
                        <a:pt x="1323463" y="1399911"/>
                      </a:lnTo>
                      <a:lnTo>
                        <a:pt x="1319681" y="1403575"/>
                      </a:lnTo>
                      <a:lnTo>
                        <a:pt x="1310520" y="1406088"/>
                      </a:lnTo>
                      <a:lnTo>
                        <a:pt x="1306700" y="1410359"/>
                      </a:lnTo>
                      <a:lnTo>
                        <a:pt x="1301496" y="1416152"/>
                      </a:lnTo>
                      <a:lnTo>
                        <a:pt x="1297948" y="1418207"/>
                      </a:lnTo>
                      <a:lnTo>
                        <a:pt x="1294759" y="1419074"/>
                      </a:lnTo>
                      <a:lnTo>
                        <a:pt x="1291297" y="1419420"/>
                      </a:lnTo>
                      <a:lnTo>
                        <a:pt x="1290766" y="1419470"/>
                      </a:lnTo>
                      <a:lnTo>
                        <a:pt x="1288442" y="1418455"/>
                      </a:lnTo>
                      <a:lnTo>
                        <a:pt x="1287329" y="1417959"/>
                      </a:lnTo>
                      <a:lnTo>
                        <a:pt x="1284103" y="1415942"/>
                      </a:lnTo>
                      <a:lnTo>
                        <a:pt x="1280988" y="1415707"/>
                      </a:lnTo>
                      <a:lnTo>
                        <a:pt x="1277057" y="1419135"/>
                      </a:lnTo>
                      <a:lnTo>
                        <a:pt x="1273607" y="1422144"/>
                      </a:lnTo>
                      <a:lnTo>
                        <a:pt x="1266351" y="1424397"/>
                      </a:lnTo>
                      <a:lnTo>
                        <a:pt x="1263619" y="1427244"/>
                      </a:lnTo>
                      <a:lnTo>
                        <a:pt x="1261406" y="1429534"/>
                      </a:lnTo>
                      <a:lnTo>
                        <a:pt x="1260380" y="1430128"/>
                      </a:lnTo>
                      <a:lnTo>
                        <a:pt x="1258823" y="1431032"/>
                      </a:lnTo>
                      <a:lnTo>
                        <a:pt x="1256239" y="1432493"/>
                      </a:lnTo>
                      <a:lnTo>
                        <a:pt x="1256016" y="1432617"/>
                      </a:lnTo>
                      <a:lnTo>
                        <a:pt x="1255744" y="1432740"/>
                      </a:lnTo>
                      <a:lnTo>
                        <a:pt x="1248995" y="1435785"/>
                      </a:lnTo>
                      <a:lnTo>
                        <a:pt x="1247153" y="1437914"/>
                      </a:lnTo>
                      <a:lnTo>
                        <a:pt x="1246572" y="1440341"/>
                      </a:lnTo>
                      <a:lnTo>
                        <a:pt x="1246943" y="1442866"/>
                      </a:lnTo>
                      <a:lnTo>
                        <a:pt x="1248945" y="1444996"/>
                      </a:lnTo>
                      <a:lnTo>
                        <a:pt x="1254941" y="1446555"/>
                      </a:lnTo>
                      <a:lnTo>
                        <a:pt x="1258279" y="1449452"/>
                      </a:lnTo>
                      <a:lnTo>
                        <a:pt x="1255324" y="1452212"/>
                      </a:lnTo>
                      <a:lnTo>
                        <a:pt x="1251999" y="1453401"/>
                      </a:lnTo>
                      <a:lnTo>
                        <a:pt x="1246905" y="1454366"/>
                      </a:lnTo>
                      <a:lnTo>
                        <a:pt x="1244903" y="1455035"/>
                      </a:lnTo>
                      <a:lnTo>
                        <a:pt x="1243358" y="1455555"/>
                      </a:lnTo>
                      <a:lnTo>
                        <a:pt x="1241491" y="1456817"/>
                      </a:lnTo>
                      <a:lnTo>
                        <a:pt x="1241145" y="1457053"/>
                      </a:lnTo>
                      <a:lnTo>
                        <a:pt x="1239822" y="1458786"/>
                      </a:lnTo>
                      <a:lnTo>
                        <a:pt x="1239476" y="1459095"/>
                      </a:lnTo>
                      <a:lnTo>
                        <a:pt x="1238487" y="1459974"/>
                      </a:lnTo>
                      <a:lnTo>
                        <a:pt x="1237449" y="1460531"/>
                      </a:lnTo>
                      <a:lnTo>
                        <a:pt x="1232442" y="1463143"/>
                      </a:lnTo>
                      <a:lnTo>
                        <a:pt x="1232281" y="1463230"/>
                      </a:lnTo>
                      <a:lnTo>
                        <a:pt x="1229191" y="1464022"/>
                      </a:lnTo>
                      <a:lnTo>
                        <a:pt x="1227658" y="1464109"/>
                      </a:lnTo>
                      <a:lnTo>
                        <a:pt x="1224827" y="1464270"/>
                      </a:lnTo>
                      <a:lnTo>
                        <a:pt x="1216767" y="1464703"/>
                      </a:lnTo>
                      <a:lnTo>
                        <a:pt x="1211822" y="1464678"/>
                      </a:lnTo>
                      <a:lnTo>
                        <a:pt x="1205530" y="1464666"/>
                      </a:lnTo>
                      <a:lnTo>
                        <a:pt x="1194886" y="1463837"/>
                      </a:lnTo>
                      <a:lnTo>
                        <a:pt x="1185701" y="1463279"/>
                      </a:lnTo>
                      <a:lnTo>
                        <a:pt x="1184663" y="1463217"/>
                      </a:lnTo>
                      <a:lnTo>
                        <a:pt x="1178235" y="1460605"/>
                      </a:lnTo>
                      <a:lnTo>
                        <a:pt x="1175725" y="1459615"/>
                      </a:lnTo>
                      <a:lnTo>
                        <a:pt x="1172387" y="1458278"/>
                      </a:lnTo>
                      <a:lnTo>
                        <a:pt x="1166392" y="1457993"/>
                      </a:lnTo>
                      <a:lnTo>
                        <a:pt x="1165193" y="1457412"/>
                      </a:lnTo>
                      <a:lnTo>
                        <a:pt x="1163660" y="1456669"/>
                      </a:lnTo>
                      <a:lnTo>
                        <a:pt x="1160680" y="1453859"/>
                      </a:lnTo>
                      <a:lnTo>
                        <a:pt x="1160508" y="1453141"/>
                      </a:lnTo>
                      <a:lnTo>
                        <a:pt x="1160075" y="1451494"/>
                      </a:lnTo>
                      <a:lnTo>
                        <a:pt x="1160137" y="1449972"/>
                      </a:lnTo>
                      <a:lnTo>
                        <a:pt x="1160149" y="1449526"/>
                      </a:lnTo>
                      <a:lnTo>
                        <a:pt x="1161608" y="1446444"/>
                      </a:lnTo>
                      <a:lnTo>
                        <a:pt x="1162226" y="1445812"/>
                      </a:lnTo>
                      <a:lnTo>
                        <a:pt x="1163264" y="1444736"/>
                      </a:lnTo>
                      <a:lnTo>
                        <a:pt x="1164698" y="1442495"/>
                      </a:lnTo>
                      <a:lnTo>
                        <a:pt x="1160668" y="1441034"/>
                      </a:lnTo>
                      <a:lnTo>
                        <a:pt x="1160100" y="1439685"/>
                      </a:lnTo>
                      <a:lnTo>
                        <a:pt x="1160458" y="1438113"/>
                      </a:lnTo>
                      <a:lnTo>
                        <a:pt x="1161657" y="1436912"/>
                      </a:lnTo>
                      <a:lnTo>
                        <a:pt x="1164587" y="1433990"/>
                      </a:lnTo>
                      <a:lnTo>
                        <a:pt x="1161682" y="1430859"/>
                      </a:lnTo>
                      <a:lnTo>
                        <a:pt x="1159889" y="1426773"/>
                      </a:lnTo>
                      <a:lnTo>
                        <a:pt x="1157034" y="1419544"/>
                      </a:lnTo>
                      <a:lnTo>
                        <a:pt x="1156885" y="1417427"/>
                      </a:lnTo>
                      <a:lnTo>
                        <a:pt x="1160569" y="1415905"/>
                      </a:lnTo>
                      <a:lnTo>
                        <a:pt x="1162856" y="1414011"/>
                      </a:lnTo>
                      <a:lnTo>
                        <a:pt x="1163573" y="1412723"/>
                      </a:lnTo>
                      <a:lnTo>
                        <a:pt x="1163956" y="1412030"/>
                      </a:lnTo>
                      <a:lnTo>
                        <a:pt x="1166738" y="1405803"/>
                      </a:lnTo>
                      <a:lnTo>
                        <a:pt x="1167084" y="1403179"/>
                      </a:lnTo>
                      <a:lnTo>
                        <a:pt x="1167158" y="1403043"/>
                      </a:lnTo>
                      <a:lnTo>
                        <a:pt x="1166293" y="1399106"/>
                      </a:lnTo>
                      <a:lnTo>
                        <a:pt x="1160866" y="1396148"/>
                      </a:lnTo>
                      <a:lnTo>
                        <a:pt x="1159345" y="1396358"/>
                      </a:lnTo>
                      <a:lnTo>
                        <a:pt x="1156502" y="1396742"/>
                      </a:lnTo>
                      <a:lnTo>
                        <a:pt x="1149814" y="1399069"/>
                      </a:lnTo>
                      <a:lnTo>
                        <a:pt x="1148059" y="1399676"/>
                      </a:lnTo>
                      <a:lnTo>
                        <a:pt x="1146242" y="1400517"/>
                      </a:lnTo>
                      <a:lnTo>
                        <a:pt x="1140568" y="1403117"/>
                      </a:lnTo>
                      <a:lnTo>
                        <a:pt x="1133731" y="1406299"/>
                      </a:lnTo>
                      <a:lnTo>
                        <a:pt x="1131160" y="1407004"/>
                      </a:lnTo>
                      <a:lnTo>
                        <a:pt x="1128700" y="1407673"/>
                      </a:lnTo>
                      <a:lnTo>
                        <a:pt x="1127266" y="1407623"/>
                      </a:lnTo>
                      <a:lnTo>
                        <a:pt x="1126772" y="1407611"/>
                      </a:lnTo>
                      <a:lnTo>
                        <a:pt x="1104137" y="1417465"/>
                      </a:lnTo>
                      <a:lnTo>
                        <a:pt x="1100342" y="1419123"/>
                      </a:lnTo>
                      <a:lnTo>
                        <a:pt x="1097004" y="1419569"/>
                      </a:lnTo>
                      <a:lnTo>
                        <a:pt x="1096571" y="1419618"/>
                      </a:lnTo>
                      <a:lnTo>
                        <a:pt x="1094259" y="1420002"/>
                      </a:lnTo>
                      <a:lnTo>
                        <a:pt x="1087114" y="1421191"/>
                      </a:lnTo>
                      <a:lnTo>
                        <a:pt x="1082120" y="1422874"/>
                      </a:lnTo>
                      <a:lnTo>
                        <a:pt x="1081588" y="1423047"/>
                      </a:lnTo>
                      <a:lnTo>
                        <a:pt x="1078622" y="1423766"/>
                      </a:lnTo>
                      <a:lnTo>
                        <a:pt x="1070871" y="1427219"/>
                      </a:lnTo>
                      <a:lnTo>
                        <a:pt x="1064022" y="1430190"/>
                      </a:lnTo>
                      <a:lnTo>
                        <a:pt x="1060919" y="1431552"/>
                      </a:lnTo>
                      <a:lnTo>
                        <a:pt x="1059065" y="1431799"/>
                      </a:lnTo>
                      <a:lnTo>
                        <a:pt x="1054244" y="1432963"/>
                      </a:lnTo>
                      <a:lnTo>
                        <a:pt x="1047259" y="1434659"/>
                      </a:lnTo>
                      <a:lnTo>
                        <a:pt x="1040200" y="1436206"/>
                      </a:lnTo>
                      <a:lnTo>
                        <a:pt x="1035293" y="1437283"/>
                      </a:lnTo>
                      <a:lnTo>
                        <a:pt x="1033377" y="1438162"/>
                      </a:lnTo>
                      <a:lnTo>
                        <a:pt x="1028815" y="1439722"/>
                      </a:lnTo>
                      <a:lnTo>
                        <a:pt x="1025996" y="1440675"/>
                      </a:lnTo>
                      <a:lnTo>
                        <a:pt x="1023351" y="1442668"/>
                      </a:lnTo>
                      <a:lnTo>
                        <a:pt x="1022523" y="1445082"/>
                      </a:lnTo>
                      <a:lnTo>
                        <a:pt x="1021546" y="1447880"/>
                      </a:lnTo>
                      <a:lnTo>
                        <a:pt x="1018011" y="1456941"/>
                      </a:lnTo>
                      <a:lnTo>
                        <a:pt x="1016923" y="1459727"/>
                      </a:lnTo>
                      <a:lnTo>
                        <a:pt x="1013647" y="1466461"/>
                      </a:lnTo>
                      <a:lnTo>
                        <a:pt x="1012089" y="1468751"/>
                      </a:lnTo>
                      <a:lnTo>
                        <a:pt x="1008319" y="1474297"/>
                      </a:lnTo>
                      <a:lnTo>
                        <a:pt x="1006736" y="1475943"/>
                      </a:lnTo>
                      <a:lnTo>
                        <a:pt x="1005253" y="1477478"/>
                      </a:lnTo>
                      <a:lnTo>
                        <a:pt x="1000259" y="1481068"/>
                      </a:lnTo>
                      <a:lnTo>
                        <a:pt x="997910" y="1482356"/>
                      </a:lnTo>
                      <a:lnTo>
                        <a:pt x="996278" y="1482219"/>
                      </a:lnTo>
                      <a:lnTo>
                        <a:pt x="995598" y="1482467"/>
                      </a:lnTo>
                      <a:lnTo>
                        <a:pt x="994288" y="1482950"/>
                      </a:lnTo>
                      <a:lnTo>
                        <a:pt x="991185" y="1483346"/>
                      </a:lnTo>
                      <a:lnTo>
                        <a:pt x="990963" y="1483371"/>
                      </a:lnTo>
                      <a:lnTo>
                        <a:pt x="990777" y="1483383"/>
                      </a:lnTo>
                      <a:lnTo>
                        <a:pt x="988342" y="1483556"/>
                      </a:lnTo>
                      <a:lnTo>
                        <a:pt x="984473" y="1483829"/>
                      </a:lnTo>
                      <a:lnTo>
                        <a:pt x="976647" y="1483953"/>
                      </a:lnTo>
                      <a:lnTo>
                        <a:pt x="971752" y="1484027"/>
                      </a:lnTo>
                      <a:lnTo>
                        <a:pt x="967153" y="1484089"/>
                      </a:lnTo>
                      <a:lnTo>
                        <a:pt x="964817" y="1484126"/>
                      </a:lnTo>
                      <a:lnTo>
                        <a:pt x="963173" y="1483519"/>
                      </a:lnTo>
                      <a:lnTo>
                        <a:pt x="962963" y="1483432"/>
                      </a:lnTo>
                      <a:lnTo>
                        <a:pt x="960824" y="1483779"/>
                      </a:lnTo>
                      <a:lnTo>
                        <a:pt x="953432" y="1483470"/>
                      </a:lnTo>
                      <a:lnTo>
                        <a:pt x="952406" y="1483953"/>
                      </a:lnTo>
                      <a:lnTo>
                        <a:pt x="951417" y="1483792"/>
                      </a:lnTo>
                      <a:lnTo>
                        <a:pt x="951070" y="1483730"/>
                      </a:lnTo>
                      <a:lnTo>
                        <a:pt x="948784" y="1483358"/>
                      </a:lnTo>
                      <a:lnTo>
                        <a:pt x="948499" y="1483346"/>
                      </a:lnTo>
                      <a:lnTo>
                        <a:pt x="941898" y="1482974"/>
                      </a:lnTo>
                      <a:lnTo>
                        <a:pt x="940451" y="1482987"/>
                      </a:lnTo>
                      <a:lnTo>
                        <a:pt x="939092" y="1482999"/>
                      </a:lnTo>
                      <a:lnTo>
                        <a:pt x="930043" y="1482256"/>
                      </a:lnTo>
                      <a:lnTo>
                        <a:pt x="921711" y="1481563"/>
                      </a:lnTo>
                      <a:lnTo>
                        <a:pt x="919819" y="1481241"/>
                      </a:lnTo>
                      <a:lnTo>
                        <a:pt x="917050" y="1480758"/>
                      </a:lnTo>
                      <a:lnTo>
                        <a:pt x="914244" y="1480709"/>
                      </a:lnTo>
                      <a:lnTo>
                        <a:pt x="909287" y="1480387"/>
                      </a:lnTo>
                      <a:lnTo>
                        <a:pt x="906901" y="1478840"/>
                      </a:lnTo>
                      <a:lnTo>
                        <a:pt x="906345" y="1478072"/>
                      </a:lnTo>
                      <a:lnTo>
                        <a:pt x="904577" y="1475646"/>
                      </a:lnTo>
                      <a:lnTo>
                        <a:pt x="903464" y="1475324"/>
                      </a:lnTo>
                      <a:lnTo>
                        <a:pt x="902723" y="1475114"/>
                      </a:lnTo>
                      <a:lnTo>
                        <a:pt x="899953" y="1472551"/>
                      </a:lnTo>
                      <a:lnTo>
                        <a:pt x="898285" y="1471363"/>
                      </a:lnTo>
                      <a:lnTo>
                        <a:pt x="896455" y="1470076"/>
                      </a:lnTo>
                      <a:lnTo>
                        <a:pt x="894650" y="1467587"/>
                      </a:lnTo>
                      <a:lnTo>
                        <a:pt x="893192" y="1466275"/>
                      </a:lnTo>
                      <a:lnTo>
                        <a:pt x="893006" y="1466114"/>
                      </a:lnTo>
                      <a:lnTo>
                        <a:pt x="892190" y="1465309"/>
                      </a:lnTo>
                      <a:lnTo>
                        <a:pt x="877603" y="1451123"/>
                      </a:lnTo>
                      <a:lnTo>
                        <a:pt x="876231" y="1448623"/>
                      </a:lnTo>
                      <a:lnTo>
                        <a:pt x="874105" y="1446530"/>
                      </a:lnTo>
                      <a:lnTo>
                        <a:pt x="869494" y="1442024"/>
                      </a:lnTo>
                      <a:lnTo>
                        <a:pt x="868492" y="1442012"/>
                      </a:lnTo>
                      <a:lnTo>
                        <a:pt x="866242" y="1441987"/>
                      </a:lnTo>
                      <a:lnTo>
                        <a:pt x="860519" y="1445218"/>
                      </a:lnTo>
                      <a:lnTo>
                        <a:pt x="855426" y="1446394"/>
                      </a:lnTo>
                      <a:lnTo>
                        <a:pt x="851593" y="1447682"/>
                      </a:lnTo>
                      <a:lnTo>
                        <a:pt x="844090" y="1450182"/>
                      </a:lnTo>
                      <a:lnTo>
                        <a:pt x="839800" y="1450331"/>
                      </a:lnTo>
                      <a:lnTo>
                        <a:pt x="836252" y="1450442"/>
                      </a:lnTo>
                      <a:lnTo>
                        <a:pt x="836240" y="1450059"/>
                      </a:lnTo>
                      <a:lnTo>
                        <a:pt x="834744" y="1449873"/>
                      </a:lnTo>
                      <a:lnTo>
                        <a:pt x="833434" y="1449712"/>
                      </a:lnTo>
                      <a:lnTo>
                        <a:pt x="825930" y="1447471"/>
                      </a:lnTo>
                      <a:lnTo>
                        <a:pt x="824595" y="1446852"/>
                      </a:lnTo>
                      <a:lnTo>
                        <a:pt x="824063" y="1446766"/>
                      </a:lnTo>
                      <a:lnTo>
                        <a:pt x="822592" y="1446530"/>
                      </a:lnTo>
                      <a:lnTo>
                        <a:pt x="819514" y="1446493"/>
                      </a:lnTo>
                      <a:lnTo>
                        <a:pt x="816695" y="1446456"/>
                      </a:lnTo>
                      <a:lnTo>
                        <a:pt x="815571" y="1446803"/>
                      </a:lnTo>
                      <a:lnTo>
                        <a:pt x="813358" y="1447471"/>
                      </a:lnTo>
                      <a:lnTo>
                        <a:pt x="811813" y="1448239"/>
                      </a:lnTo>
                      <a:lnTo>
                        <a:pt x="810848" y="1448090"/>
                      </a:lnTo>
                      <a:lnTo>
                        <a:pt x="807980" y="1449155"/>
                      </a:lnTo>
                      <a:lnTo>
                        <a:pt x="807004" y="1449155"/>
                      </a:lnTo>
                      <a:lnTo>
                        <a:pt x="804272" y="1449118"/>
                      </a:lnTo>
                      <a:lnTo>
                        <a:pt x="801985" y="1449093"/>
                      </a:lnTo>
                      <a:lnTo>
                        <a:pt x="800032" y="1448524"/>
                      </a:lnTo>
                      <a:lnTo>
                        <a:pt x="792775" y="1446407"/>
                      </a:lnTo>
                      <a:lnTo>
                        <a:pt x="786705" y="1445490"/>
                      </a:lnTo>
                      <a:lnTo>
                        <a:pt x="781464" y="1446444"/>
                      </a:lnTo>
                      <a:lnTo>
                        <a:pt x="778546" y="1447409"/>
                      </a:lnTo>
                      <a:lnTo>
                        <a:pt x="776235" y="1448177"/>
                      </a:lnTo>
                      <a:lnTo>
                        <a:pt x="775419" y="1448759"/>
                      </a:lnTo>
                      <a:lnTo>
                        <a:pt x="775209" y="1448907"/>
                      </a:lnTo>
                      <a:lnTo>
                        <a:pt x="775159" y="1449155"/>
                      </a:lnTo>
                      <a:lnTo>
                        <a:pt x="774998" y="1449774"/>
                      </a:lnTo>
                      <a:lnTo>
                        <a:pt x="774121" y="1449947"/>
                      </a:lnTo>
                      <a:lnTo>
                        <a:pt x="766914" y="1452819"/>
                      </a:lnTo>
                      <a:lnTo>
                        <a:pt x="764849" y="1454020"/>
                      </a:lnTo>
                      <a:lnTo>
                        <a:pt x="763848" y="1454119"/>
                      </a:lnTo>
                      <a:lnTo>
                        <a:pt x="762649" y="1454230"/>
                      </a:lnTo>
                      <a:lnTo>
                        <a:pt x="762451" y="1454366"/>
                      </a:lnTo>
                      <a:lnTo>
                        <a:pt x="760671" y="1455530"/>
                      </a:lnTo>
                      <a:lnTo>
                        <a:pt x="754008" y="1459739"/>
                      </a:lnTo>
                      <a:lnTo>
                        <a:pt x="753711" y="1459714"/>
                      </a:lnTo>
                      <a:lnTo>
                        <a:pt x="751127" y="1459553"/>
                      </a:lnTo>
                      <a:lnTo>
                        <a:pt x="741670" y="1455939"/>
                      </a:lnTo>
                      <a:lnTo>
                        <a:pt x="740904" y="1455010"/>
                      </a:lnTo>
                      <a:lnTo>
                        <a:pt x="738778" y="1454936"/>
                      </a:lnTo>
                      <a:lnTo>
                        <a:pt x="738765" y="1454651"/>
                      </a:lnTo>
                      <a:lnTo>
                        <a:pt x="737912" y="1454366"/>
                      </a:lnTo>
                      <a:lnTo>
                        <a:pt x="735428" y="1453537"/>
                      </a:lnTo>
                      <a:lnTo>
                        <a:pt x="731905" y="1451544"/>
                      </a:lnTo>
                      <a:lnTo>
                        <a:pt x="729902" y="1450405"/>
                      </a:lnTo>
                      <a:lnTo>
                        <a:pt x="726107" y="1449130"/>
                      </a:lnTo>
                      <a:lnTo>
                        <a:pt x="722398" y="1448102"/>
                      </a:lnTo>
                      <a:lnTo>
                        <a:pt x="720940" y="1448276"/>
                      </a:lnTo>
                      <a:lnTo>
                        <a:pt x="720185" y="1448375"/>
                      </a:lnTo>
                      <a:lnTo>
                        <a:pt x="719876" y="1448548"/>
                      </a:lnTo>
                      <a:lnTo>
                        <a:pt x="718356" y="1449402"/>
                      </a:lnTo>
                      <a:lnTo>
                        <a:pt x="715624" y="1451148"/>
                      </a:lnTo>
                      <a:lnTo>
                        <a:pt x="712051" y="1453599"/>
                      </a:lnTo>
                      <a:lnTo>
                        <a:pt x="706575" y="1457362"/>
                      </a:lnTo>
                      <a:lnTo>
                        <a:pt x="698960" y="1461843"/>
                      </a:lnTo>
                      <a:lnTo>
                        <a:pt x="696129" y="1462636"/>
                      </a:lnTo>
                      <a:lnTo>
                        <a:pt x="695053" y="1462945"/>
                      </a:lnTo>
                      <a:lnTo>
                        <a:pt x="690838" y="1462784"/>
                      </a:lnTo>
                      <a:lnTo>
                        <a:pt x="689429" y="1462029"/>
                      </a:lnTo>
                      <a:lnTo>
                        <a:pt x="686190" y="1458934"/>
                      </a:lnTo>
                      <a:lnTo>
                        <a:pt x="683062" y="1453413"/>
                      </a:lnTo>
                      <a:lnTo>
                        <a:pt x="682283" y="1450752"/>
                      </a:lnTo>
                      <a:lnTo>
                        <a:pt x="681023" y="1448561"/>
                      </a:lnTo>
                      <a:lnTo>
                        <a:pt x="679453" y="1445837"/>
                      </a:lnTo>
                      <a:lnTo>
                        <a:pt x="678464" y="1443844"/>
                      </a:lnTo>
                      <a:lnTo>
                        <a:pt x="677153" y="1441232"/>
                      </a:lnTo>
                      <a:lnTo>
                        <a:pt x="676844" y="1440613"/>
                      </a:lnTo>
                      <a:lnTo>
                        <a:pt x="675855" y="1440007"/>
                      </a:lnTo>
                      <a:lnTo>
                        <a:pt x="675348" y="1439697"/>
                      </a:lnTo>
                      <a:lnTo>
                        <a:pt x="673717" y="1439611"/>
                      </a:lnTo>
                      <a:lnTo>
                        <a:pt x="673210" y="1439586"/>
                      </a:lnTo>
                      <a:lnTo>
                        <a:pt x="672876" y="1439772"/>
                      </a:lnTo>
                      <a:lnTo>
                        <a:pt x="668376" y="1442198"/>
                      </a:lnTo>
                      <a:lnTo>
                        <a:pt x="664507" y="1445429"/>
                      </a:lnTo>
                      <a:lnTo>
                        <a:pt x="662059" y="1449340"/>
                      </a:lnTo>
                      <a:lnTo>
                        <a:pt x="661750" y="1450541"/>
                      </a:lnTo>
                      <a:lnTo>
                        <a:pt x="659710" y="1458278"/>
                      </a:lnTo>
                      <a:lnTo>
                        <a:pt x="659686" y="1460259"/>
                      </a:lnTo>
                      <a:lnTo>
                        <a:pt x="659686" y="1461039"/>
                      </a:lnTo>
                      <a:lnTo>
                        <a:pt x="659130" y="1463094"/>
                      </a:lnTo>
                      <a:lnTo>
                        <a:pt x="657498" y="1466906"/>
                      </a:lnTo>
                      <a:lnTo>
                        <a:pt x="655693" y="1469704"/>
                      </a:lnTo>
                      <a:lnTo>
                        <a:pt x="654667" y="1470038"/>
                      </a:lnTo>
                      <a:lnTo>
                        <a:pt x="651601" y="1469877"/>
                      </a:lnTo>
                      <a:lnTo>
                        <a:pt x="651267" y="1469865"/>
                      </a:lnTo>
                      <a:lnTo>
                        <a:pt x="651020" y="1469704"/>
                      </a:lnTo>
                      <a:lnTo>
                        <a:pt x="649846" y="1468949"/>
                      </a:lnTo>
                      <a:lnTo>
                        <a:pt x="648968" y="1466238"/>
                      </a:lnTo>
                      <a:lnTo>
                        <a:pt x="647645" y="1462140"/>
                      </a:lnTo>
                      <a:lnTo>
                        <a:pt x="647385" y="1460630"/>
                      </a:lnTo>
                      <a:lnTo>
                        <a:pt x="646335" y="1454688"/>
                      </a:lnTo>
                      <a:lnTo>
                        <a:pt x="644913" y="1441653"/>
                      </a:lnTo>
                      <a:lnTo>
                        <a:pt x="645049" y="1439734"/>
                      </a:lnTo>
                      <a:lnTo>
                        <a:pt x="645210" y="1437717"/>
                      </a:lnTo>
                      <a:lnTo>
                        <a:pt x="643516" y="1434597"/>
                      </a:lnTo>
                      <a:lnTo>
                        <a:pt x="637261" y="1436380"/>
                      </a:lnTo>
                      <a:lnTo>
                        <a:pt x="633441" y="1437482"/>
                      </a:lnTo>
                      <a:lnTo>
                        <a:pt x="627631" y="1439499"/>
                      </a:lnTo>
                      <a:lnTo>
                        <a:pt x="626111" y="1441022"/>
                      </a:lnTo>
                      <a:lnTo>
                        <a:pt x="625740" y="1441727"/>
                      </a:lnTo>
                      <a:lnTo>
                        <a:pt x="625134" y="1442878"/>
                      </a:lnTo>
                      <a:lnTo>
                        <a:pt x="625109" y="1445342"/>
                      </a:lnTo>
                      <a:lnTo>
                        <a:pt x="625122" y="1459467"/>
                      </a:lnTo>
                      <a:lnTo>
                        <a:pt x="624800" y="1469555"/>
                      </a:lnTo>
                      <a:lnTo>
                        <a:pt x="624528" y="1474916"/>
                      </a:lnTo>
                      <a:lnTo>
                        <a:pt x="624466" y="1480536"/>
                      </a:lnTo>
                      <a:lnTo>
                        <a:pt x="624429" y="1485153"/>
                      </a:lnTo>
                      <a:lnTo>
                        <a:pt x="624367" y="1495551"/>
                      </a:lnTo>
                      <a:lnTo>
                        <a:pt x="624306" y="1505170"/>
                      </a:lnTo>
                      <a:lnTo>
                        <a:pt x="624306" y="1506173"/>
                      </a:lnTo>
                      <a:lnTo>
                        <a:pt x="624219" y="1509738"/>
                      </a:lnTo>
                      <a:lnTo>
                        <a:pt x="623762" y="1528220"/>
                      </a:lnTo>
                      <a:lnTo>
                        <a:pt x="621203" y="1540525"/>
                      </a:lnTo>
                      <a:lnTo>
                        <a:pt x="620906" y="1548435"/>
                      </a:lnTo>
                      <a:lnTo>
                        <a:pt x="620708" y="1553560"/>
                      </a:lnTo>
                      <a:lnTo>
                        <a:pt x="567070" y="1553201"/>
                      </a:lnTo>
                      <a:lnTo>
                        <a:pt x="512912" y="1552830"/>
                      </a:lnTo>
                      <a:lnTo>
                        <a:pt x="512825" y="1552718"/>
                      </a:lnTo>
                      <a:lnTo>
                        <a:pt x="512689" y="1552545"/>
                      </a:lnTo>
                      <a:lnTo>
                        <a:pt x="512071" y="1551753"/>
                      </a:lnTo>
                      <a:lnTo>
                        <a:pt x="511651" y="1550663"/>
                      </a:lnTo>
                      <a:lnTo>
                        <a:pt x="511218" y="1548484"/>
                      </a:lnTo>
                      <a:lnTo>
                        <a:pt x="510872" y="1547791"/>
                      </a:lnTo>
                      <a:lnTo>
                        <a:pt x="510365" y="1546739"/>
                      </a:lnTo>
                      <a:lnTo>
                        <a:pt x="509747" y="1546318"/>
                      </a:lnTo>
                      <a:lnTo>
                        <a:pt x="509018" y="1546640"/>
                      </a:lnTo>
                      <a:lnTo>
                        <a:pt x="508733" y="1546764"/>
                      </a:lnTo>
                      <a:lnTo>
                        <a:pt x="508325" y="1547011"/>
                      </a:lnTo>
                      <a:lnTo>
                        <a:pt x="507299" y="1547668"/>
                      </a:lnTo>
                      <a:lnTo>
                        <a:pt x="506669" y="1548063"/>
                      </a:lnTo>
                      <a:lnTo>
                        <a:pt x="505878" y="1548559"/>
                      </a:lnTo>
                      <a:lnTo>
                        <a:pt x="505482" y="1549660"/>
                      </a:lnTo>
                      <a:lnTo>
                        <a:pt x="504679" y="1550019"/>
                      </a:lnTo>
                      <a:lnTo>
                        <a:pt x="503442" y="1550564"/>
                      </a:lnTo>
                      <a:lnTo>
                        <a:pt x="502874" y="1550750"/>
                      </a:lnTo>
                      <a:lnTo>
                        <a:pt x="502008" y="1551022"/>
                      </a:lnTo>
                      <a:lnTo>
                        <a:pt x="500574" y="1551047"/>
                      </a:lnTo>
                      <a:lnTo>
                        <a:pt x="499351" y="1551715"/>
                      </a:lnTo>
                      <a:lnTo>
                        <a:pt x="498522" y="1552173"/>
                      </a:lnTo>
                      <a:lnTo>
                        <a:pt x="498127" y="1552396"/>
                      </a:lnTo>
                      <a:lnTo>
                        <a:pt x="497595" y="1553684"/>
                      </a:lnTo>
                      <a:lnTo>
                        <a:pt x="497125" y="1554822"/>
                      </a:lnTo>
                      <a:lnTo>
                        <a:pt x="497163" y="1557695"/>
                      </a:lnTo>
                      <a:lnTo>
                        <a:pt x="497163" y="1557880"/>
                      </a:lnTo>
                      <a:lnTo>
                        <a:pt x="497199" y="1560294"/>
                      </a:lnTo>
                      <a:lnTo>
                        <a:pt x="497459" y="1561458"/>
                      </a:lnTo>
                      <a:lnTo>
                        <a:pt x="497632" y="1562262"/>
                      </a:lnTo>
                      <a:lnTo>
                        <a:pt x="497422" y="1563636"/>
                      </a:lnTo>
                      <a:lnTo>
                        <a:pt x="497261" y="1564676"/>
                      </a:lnTo>
                      <a:lnTo>
                        <a:pt x="497027" y="1565345"/>
                      </a:lnTo>
                      <a:lnTo>
                        <a:pt x="496668" y="1566434"/>
                      </a:lnTo>
                      <a:lnTo>
                        <a:pt x="496013" y="1566917"/>
                      </a:lnTo>
                      <a:lnTo>
                        <a:pt x="495444" y="1567325"/>
                      </a:lnTo>
                      <a:lnTo>
                        <a:pt x="494257" y="1567746"/>
                      </a:lnTo>
                      <a:lnTo>
                        <a:pt x="493577" y="1567994"/>
                      </a:lnTo>
                      <a:lnTo>
                        <a:pt x="493343" y="1566781"/>
                      </a:lnTo>
                      <a:lnTo>
                        <a:pt x="492292" y="1567177"/>
                      </a:lnTo>
                      <a:lnTo>
                        <a:pt x="489844" y="1566682"/>
                      </a:lnTo>
                      <a:lnTo>
                        <a:pt x="483688" y="1561718"/>
                      </a:lnTo>
                      <a:lnTo>
                        <a:pt x="481549" y="1561606"/>
                      </a:lnTo>
                      <a:lnTo>
                        <a:pt x="480227" y="1562114"/>
                      </a:lnTo>
                      <a:lnTo>
                        <a:pt x="477050" y="1565023"/>
                      </a:lnTo>
                      <a:lnTo>
                        <a:pt x="472191" y="1572537"/>
                      </a:lnTo>
                      <a:lnTo>
                        <a:pt x="469373" y="1574815"/>
                      </a:lnTo>
                      <a:lnTo>
                        <a:pt x="462153" y="1578689"/>
                      </a:lnTo>
                      <a:lnTo>
                        <a:pt x="460880" y="1579086"/>
                      </a:lnTo>
                      <a:lnTo>
                        <a:pt x="458321" y="1579878"/>
                      </a:lnTo>
                      <a:lnTo>
                        <a:pt x="453945" y="1579580"/>
                      </a:lnTo>
                      <a:lnTo>
                        <a:pt x="456084" y="1584668"/>
                      </a:lnTo>
                      <a:lnTo>
                        <a:pt x="455354" y="1591378"/>
                      </a:lnTo>
                      <a:lnTo>
                        <a:pt x="454921" y="1592021"/>
                      </a:lnTo>
                      <a:lnTo>
                        <a:pt x="451720" y="1590598"/>
                      </a:lnTo>
                      <a:lnTo>
                        <a:pt x="450273" y="1591663"/>
                      </a:lnTo>
                      <a:lnTo>
                        <a:pt x="448679" y="1589806"/>
                      </a:lnTo>
                      <a:lnTo>
                        <a:pt x="446330" y="1590425"/>
                      </a:lnTo>
                      <a:lnTo>
                        <a:pt x="441484" y="1585300"/>
                      </a:lnTo>
                      <a:lnTo>
                        <a:pt x="439271" y="1585337"/>
                      </a:lnTo>
                      <a:lnTo>
                        <a:pt x="438876" y="1586587"/>
                      </a:lnTo>
                      <a:lnTo>
                        <a:pt x="439543" y="1589880"/>
                      </a:lnTo>
                      <a:lnTo>
                        <a:pt x="441422" y="1594955"/>
                      </a:lnTo>
                      <a:lnTo>
                        <a:pt x="441064" y="1595587"/>
                      </a:lnTo>
                      <a:lnTo>
                        <a:pt x="435736" y="1594708"/>
                      </a:lnTo>
                      <a:lnTo>
                        <a:pt x="434388" y="1593866"/>
                      </a:lnTo>
                      <a:lnTo>
                        <a:pt x="433597" y="1591452"/>
                      </a:lnTo>
                      <a:lnTo>
                        <a:pt x="432064" y="1590833"/>
                      </a:lnTo>
                      <a:lnTo>
                        <a:pt x="429654" y="1590152"/>
                      </a:lnTo>
                      <a:lnTo>
                        <a:pt x="430840" y="1593482"/>
                      </a:lnTo>
                      <a:lnTo>
                        <a:pt x="429901" y="1594374"/>
                      </a:lnTo>
                      <a:lnTo>
                        <a:pt x="423856" y="1597444"/>
                      </a:lnTo>
                      <a:lnTo>
                        <a:pt x="421507" y="1597815"/>
                      </a:lnTo>
                      <a:lnTo>
                        <a:pt x="420605" y="1597295"/>
                      </a:lnTo>
                      <a:lnTo>
                        <a:pt x="419752" y="1595104"/>
                      </a:lnTo>
                      <a:lnTo>
                        <a:pt x="417774" y="1592715"/>
                      </a:lnTo>
                      <a:lnTo>
                        <a:pt x="415474" y="1591749"/>
                      </a:lnTo>
                      <a:lnTo>
                        <a:pt x="414708" y="1590746"/>
                      </a:lnTo>
                      <a:lnTo>
                        <a:pt x="412940" y="1581264"/>
                      </a:lnTo>
                      <a:lnTo>
                        <a:pt x="413175" y="1578343"/>
                      </a:lnTo>
                      <a:lnTo>
                        <a:pt x="413929" y="1575879"/>
                      </a:lnTo>
                      <a:lnTo>
                        <a:pt x="415400" y="1573849"/>
                      </a:lnTo>
                      <a:lnTo>
                        <a:pt x="413360" y="1573094"/>
                      </a:lnTo>
                      <a:lnTo>
                        <a:pt x="412520" y="1571089"/>
                      </a:lnTo>
                      <a:lnTo>
                        <a:pt x="411432" y="1570804"/>
                      </a:lnTo>
                      <a:lnTo>
                        <a:pt x="407847" y="1573775"/>
                      </a:lnTo>
                      <a:lnTo>
                        <a:pt x="408712" y="1576734"/>
                      </a:lnTo>
                      <a:lnTo>
                        <a:pt x="407353" y="1581883"/>
                      </a:lnTo>
                      <a:lnTo>
                        <a:pt x="407217" y="1585424"/>
                      </a:lnTo>
                      <a:lnTo>
                        <a:pt x="411506" y="1598867"/>
                      </a:lnTo>
                      <a:lnTo>
                        <a:pt x="410901" y="1601789"/>
                      </a:lnTo>
                      <a:lnTo>
                        <a:pt x="411654" y="1605552"/>
                      </a:lnTo>
                      <a:lnTo>
                        <a:pt x="410901" y="1608250"/>
                      </a:lnTo>
                      <a:lnTo>
                        <a:pt x="411964" y="1609167"/>
                      </a:lnTo>
                      <a:lnTo>
                        <a:pt x="412223" y="1610974"/>
                      </a:lnTo>
                      <a:lnTo>
                        <a:pt x="411667" y="1612558"/>
                      </a:lnTo>
                      <a:lnTo>
                        <a:pt x="409442" y="1613202"/>
                      </a:lnTo>
                      <a:lnTo>
                        <a:pt x="408960" y="1613338"/>
                      </a:lnTo>
                      <a:lnTo>
                        <a:pt x="397908" y="1613784"/>
                      </a:lnTo>
                      <a:lnTo>
                        <a:pt x="393408" y="1610429"/>
                      </a:lnTo>
                      <a:lnTo>
                        <a:pt x="392691" y="1608090"/>
                      </a:lnTo>
                      <a:lnTo>
                        <a:pt x="390194" y="1605317"/>
                      </a:lnTo>
                      <a:lnTo>
                        <a:pt x="388105" y="1603955"/>
                      </a:lnTo>
                      <a:lnTo>
                        <a:pt x="386621" y="1603757"/>
                      </a:lnTo>
                      <a:lnTo>
                        <a:pt x="385781" y="1605354"/>
                      </a:lnTo>
                      <a:lnTo>
                        <a:pt x="384817" y="1605069"/>
                      </a:lnTo>
                      <a:lnTo>
                        <a:pt x="380181" y="1596206"/>
                      </a:lnTo>
                      <a:lnTo>
                        <a:pt x="377251" y="1594077"/>
                      </a:lnTo>
                      <a:lnTo>
                        <a:pt x="376040" y="1592467"/>
                      </a:lnTo>
                      <a:lnTo>
                        <a:pt x="375421" y="1591452"/>
                      </a:lnTo>
                      <a:lnTo>
                        <a:pt x="375162" y="1592566"/>
                      </a:lnTo>
                      <a:lnTo>
                        <a:pt x="375953" y="1595141"/>
                      </a:lnTo>
                      <a:lnTo>
                        <a:pt x="378265" y="1599251"/>
                      </a:lnTo>
                      <a:lnTo>
                        <a:pt x="376633" y="1599065"/>
                      </a:lnTo>
                      <a:lnTo>
                        <a:pt x="367708" y="1592603"/>
                      </a:lnTo>
                      <a:lnTo>
                        <a:pt x="361143" y="1589075"/>
                      </a:lnTo>
                      <a:lnTo>
                        <a:pt x="359091" y="1577563"/>
                      </a:lnTo>
                      <a:lnTo>
                        <a:pt x="359166" y="1574332"/>
                      </a:lnTo>
                      <a:lnTo>
                        <a:pt x="360822" y="1566719"/>
                      </a:lnTo>
                      <a:lnTo>
                        <a:pt x="361440" y="1564738"/>
                      </a:lnTo>
                      <a:lnTo>
                        <a:pt x="365359" y="1558573"/>
                      </a:lnTo>
                      <a:lnTo>
                        <a:pt x="370229" y="1552644"/>
                      </a:lnTo>
                      <a:lnTo>
                        <a:pt x="367634" y="1549091"/>
                      </a:lnTo>
                      <a:lnTo>
                        <a:pt x="367077" y="1550106"/>
                      </a:lnTo>
                      <a:lnTo>
                        <a:pt x="363715" y="1551839"/>
                      </a:lnTo>
                      <a:lnTo>
                        <a:pt x="361168" y="1556011"/>
                      </a:lnTo>
                      <a:lnTo>
                        <a:pt x="358646" y="1558982"/>
                      </a:lnTo>
                      <a:lnTo>
                        <a:pt x="355976" y="1567486"/>
                      </a:lnTo>
                      <a:lnTo>
                        <a:pt x="353343" y="1571732"/>
                      </a:lnTo>
                      <a:lnTo>
                        <a:pt x="351044" y="1583282"/>
                      </a:lnTo>
                      <a:lnTo>
                        <a:pt x="351365" y="1584149"/>
                      </a:lnTo>
                      <a:lnTo>
                        <a:pt x="350561" y="1591019"/>
                      </a:lnTo>
                      <a:lnTo>
                        <a:pt x="350191" y="1593940"/>
                      </a:lnTo>
                      <a:lnTo>
                        <a:pt x="350500" y="1600786"/>
                      </a:lnTo>
                      <a:lnTo>
                        <a:pt x="349956" y="1602531"/>
                      </a:lnTo>
                      <a:lnTo>
                        <a:pt x="349041" y="1603447"/>
                      </a:lnTo>
                      <a:lnTo>
                        <a:pt x="347941" y="1604549"/>
                      </a:lnTo>
                      <a:lnTo>
                        <a:pt x="346037" y="1605317"/>
                      </a:lnTo>
                      <a:lnTo>
                        <a:pt x="342106" y="1604153"/>
                      </a:lnTo>
                      <a:lnTo>
                        <a:pt x="340054" y="1604524"/>
                      </a:lnTo>
                      <a:lnTo>
                        <a:pt x="337087" y="1603584"/>
                      </a:lnTo>
                      <a:lnTo>
                        <a:pt x="334602" y="1601690"/>
                      </a:lnTo>
                      <a:lnTo>
                        <a:pt x="331462" y="1600118"/>
                      </a:lnTo>
                      <a:lnTo>
                        <a:pt x="325973" y="1598694"/>
                      </a:lnTo>
                      <a:lnTo>
                        <a:pt x="320608" y="1596243"/>
                      </a:lnTo>
                      <a:lnTo>
                        <a:pt x="319656" y="1595513"/>
                      </a:lnTo>
                      <a:lnTo>
                        <a:pt x="313772" y="1591006"/>
                      </a:lnTo>
                      <a:lnTo>
                        <a:pt x="312932" y="1589917"/>
                      </a:lnTo>
                      <a:lnTo>
                        <a:pt x="311757" y="1590115"/>
                      </a:lnTo>
                      <a:lnTo>
                        <a:pt x="312981" y="1592319"/>
                      </a:lnTo>
                      <a:lnTo>
                        <a:pt x="315379" y="1596627"/>
                      </a:lnTo>
                      <a:lnTo>
                        <a:pt x="324601" y="1605973"/>
                      </a:lnTo>
                      <a:lnTo>
                        <a:pt x="325380" y="1607607"/>
                      </a:lnTo>
                      <a:lnTo>
                        <a:pt x="325120" y="1608721"/>
                      </a:lnTo>
                      <a:lnTo>
                        <a:pt x="324033" y="1609377"/>
                      </a:lnTo>
                      <a:lnTo>
                        <a:pt x="317839" y="1609476"/>
                      </a:lnTo>
                      <a:lnTo>
                        <a:pt x="315453" y="1608349"/>
                      </a:lnTo>
                      <a:lnTo>
                        <a:pt x="312313" y="1609785"/>
                      </a:lnTo>
                      <a:lnTo>
                        <a:pt x="308147" y="1607855"/>
                      </a:lnTo>
                      <a:lnTo>
                        <a:pt x="305848" y="1607446"/>
                      </a:lnTo>
                      <a:lnTo>
                        <a:pt x="303413" y="1610268"/>
                      </a:lnTo>
                      <a:lnTo>
                        <a:pt x="301843" y="1609600"/>
                      </a:lnTo>
                      <a:lnTo>
                        <a:pt x="299420" y="1609823"/>
                      </a:lnTo>
                      <a:lnTo>
                        <a:pt x="297232" y="1611073"/>
                      </a:lnTo>
                      <a:lnTo>
                        <a:pt x="296057" y="1611098"/>
                      </a:lnTo>
                      <a:lnTo>
                        <a:pt x="291978" y="1607359"/>
                      </a:lnTo>
                      <a:lnTo>
                        <a:pt x="288640" y="1606196"/>
                      </a:lnTo>
                      <a:lnTo>
                        <a:pt x="288393" y="1605020"/>
                      </a:lnTo>
                      <a:lnTo>
                        <a:pt x="290346" y="1597642"/>
                      </a:lnTo>
                      <a:lnTo>
                        <a:pt x="290099" y="1596627"/>
                      </a:lnTo>
                      <a:lnTo>
                        <a:pt x="288591" y="1594918"/>
                      </a:lnTo>
                      <a:lnTo>
                        <a:pt x="288195" y="1594473"/>
                      </a:lnTo>
                      <a:lnTo>
                        <a:pt x="285846" y="1595005"/>
                      </a:lnTo>
                      <a:lnTo>
                        <a:pt x="280988" y="1592319"/>
                      </a:lnTo>
                      <a:lnTo>
                        <a:pt x="280766" y="1595315"/>
                      </a:lnTo>
                      <a:lnTo>
                        <a:pt x="280049" y="1596119"/>
                      </a:lnTo>
                      <a:lnTo>
                        <a:pt x="276142" y="1596069"/>
                      </a:lnTo>
                      <a:lnTo>
                        <a:pt x="275771" y="1595686"/>
                      </a:lnTo>
                      <a:lnTo>
                        <a:pt x="274461" y="1590536"/>
                      </a:lnTo>
                      <a:lnTo>
                        <a:pt x="274906" y="1585089"/>
                      </a:lnTo>
                      <a:lnTo>
                        <a:pt x="274498" y="1580447"/>
                      </a:lnTo>
                      <a:lnTo>
                        <a:pt x="273633" y="1578665"/>
                      </a:lnTo>
                      <a:lnTo>
                        <a:pt x="272434" y="1580670"/>
                      </a:lnTo>
                      <a:lnTo>
                        <a:pt x="272805" y="1583728"/>
                      </a:lnTo>
                      <a:lnTo>
                        <a:pt x="272557" y="1585312"/>
                      </a:lnTo>
                      <a:lnTo>
                        <a:pt x="271902" y="1585795"/>
                      </a:lnTo>
                      <a:lnTo>
                        <a:pt x="270357" y="1585770"/>
                      </a:lnTo>
                      <a:lnTo>
                        <a:pt x="265511" y="1584012"/>
                      </a:lnTo>
                      <a:lnTo>
                        <a:pt x="265635" y="1583220"/>
                      </a:lnTo>
                      <a:lnTo>
                        <a:pt x="267254" y="1582787"/>
                      </a:lnTo>
                      <a:lnTo>
                        <a:pt x="264720" y="1578999"/>
                      </a:lnTo>
                      <a:lnTo>
                        <a:pt x="261580" y="1577278"/>
                      </a:lnTo>
                      <a:lnTo>
                        <a:pt x="260183" y="1577315"/>
                      </a:lnTo>
                      <a:lnTo>
                        <a:pt x="261147" y="1580682"/>
                      </a:lnTo>
                      <a:lnTo>
                        <a:pt x="261432" y="1583109"/>
                      </a:lnTo>
                      <a:lnTo>
                        <a:pt x="260999" y="1583591"/>
                      </a:lnTo>
                      <a:lnTo>
                        <a:pt x="256759" y="1581834"/>
                      </a:lnTo>
                      <a:lnTo>
                        <a:pt x="253903" y="1579940"/>
                      </a:lnTo>
                      <a:lnTo>
                        <a:pt x="250108" y="1575681"/>
                      </a:lnTo>
                      <a:lnTo>
                        <a:pt x="249799" y="1575335"/>
                      </a:lnTo>
                      <a:lnTo>
                        <a:pt x="249206" y="1574877"/>
                      </a:lnTo>
                      <a:lnTo>
                        <a:pt x="242085" y="1573750"/>
                      </a:lnTo>
                      <a:lnTo>
                        <a:pt x="240874" y="1572599"/>
                      </a:lnTo>
                      <a:lnTo>
                        <a:pt x="239761" y="1569096"/>
                      </a:lnTo>
                      <a:lnTo>
                        <a:pt x="240021" y="1567833"/>
                      </a:lnTo>
                      <a:lnTo>
                        <a:pt x="241034" y="1567486"/>
                      </a:lnTo>
                      <a:lnTo>
                        <a:pt x="241714" y="1567858"/>
                      </a:lnTo>
                      <a:lnTo>
                        <a:pt x="243037" y="1570420"/>
                      </a:lnTo>
                      <a:lnTo>
                        <a:pt x="245151" y="1572475"/>
                      </a:lnTo>
                      <a:lnTo>
                        <a:pt x="246189" y="1572611"/>
                      </a:lnTo>
                      <a:lnTo>
                        <a:pt x="247636" y="1571621"/>
                      </a:lnTo>
                      <a:lnTo>
                        <a:pt x="248414" y="1570098"/>
                      </a:lnTo>
                      <a:lnTo>
                        <a:pt x="247153" y="1567226"/>
                      </a:lnTo>
                      <a:lnTo>
                        <a:pt x="247673" y="1564453"/>
                      </a:lnTo>
                      <a:lnTo>
                        <a:pt x="246795" y="1562039"/>
                      </a:lnTo>
                      <a:lnTo>
                        <a:pt x="245522" y="1561049"/>
                      </a:lnTo>
                      <a:lnTo>
                        <a:pt x="242060" y="1561383"/>
                      </a:lnTo>
                      <a:lnTo>
                        <a:pt x="241022" y="1560406"/>
                      </a:lnTo>
                      <a:lnTo>
                        <a:pt x="241047" y="1559291"/>
                      </a:lnTo>
                      <a:lnTo>
                        <a:pt x="241912" y="1558722"/>
                      </a:lnTo>
                      <a:lnTo>
                        <a:pt x="244866" y="1558784"/>
                      </a:lnTo>
                      <a:lnTo>
                        <a:pt x="247203" y="1555578"/>
                      </a:lnTo>
                      <a:lnTo>
                        <a:pt x="247796" y="1554761"/>
                      </a:lnTo>
                      <a:lnTo>
                        <a:pt x="249391" y="1553857"/>
                      </a:lnTo>
                      <a:lnTo>
                        <a:pt x="251517" y="1553399"/>
                      </a:lnTo>
                      <a:lnTo>
                        <a:pt x="252370" y="1552186"/>
                      </a:lnTo>
                      <a:lnTo>
                        <a:pt x="251307" y="1550886"/>
                      </a:lnTo>
                      <a:lnTo>
                        <a:pt x="248921" y="1549697"/>
                      </a:lnTo>
                      <a:lnTo>
                        <a:pt x="247067" y="1549437"/>
                      </a:lnTo>
                      <a:lnTo>
                        <a:pt x="246511" y="1549660"/>
                      </a:lnTo>
                      <a:lnTo>
                        <a:pt x="246078" y="1549846"/>
                      </a:lnTo>
                      <a:lnTo>
                        <a:pt x="244434" y="1550527"/>
                      </a:lnTo>
                      <a:lnTo>
                        <a:pt x="229772" y="1559861"/>
                      </a:lnTo>
                      <a:lnTo>
                        <a:pt x="228141" y="1559440"/>
                      </a:lnTo>
                      <a:lnTo>
                        <a:pt x="227362" y="1557806"/>
                      </a:lnTo>
                      <a:lnTo>
                        <a:pt x="227770" y="1553931"/>
                      </a:lnTo>
                      <a:lnTo>
                        <a:pt x="229599" y="1550416"/>
                      </a:lnTo>
                      <a:lnTo>
                        <a:pt x="229847" y="1548682"/>
                      </a:lnTo>
                      <a:lnTo>
                        <a:pt x="231788" y="1546417"/>
                      </a:lnTo>
                      <a:lnTo>
                        <a:pt x="232307" y="1543719"/>
                      </a:lnTo>
                      <a:lnTo>
                        <a:pt x="232059" y="1543099"/>
                      </a:lnTo>
                      <a:lnTo>
                        <a:pt x="231231" y="1542183"/>
                      </a:lnTo>
                      <a:lnTo>
                        <a:pt x="226138" y="1542332"/>
                      </a:lnTo>
                      <a:lnTo>
                        <a:pt x="224494" y="1541354"/>
                      </a:lnTo>
                      <a:lnTo>
                        <a:pt x="223950" y="1540525"/>
                      </a:lnTo>
                      <a:lnTo>
                        <a:pt x="227930" y="1539695"/>
                      </a:lnTo>
                      <a:lnTo>
                        <a:pt x="224210" y="1528938"/>
                      </a:lnTo>
                      <a:lnTo>
                        <a:pt x="224222" y="1527081"/>
                      </a:lnTo>
                      <a:lnTo>
                        <a:pt x="224457" y="1526066"/>
                      </a:lnTo>
                      <a:lnTo>
                        <a:pt x="228697" y="1520384"/>
                      </a:lnTo>
                      <a:lnTo>
                        <a:pt x="231948" y="1519505"/>
                      </a:lnTo>
                      <a:lnTo>
                        <a:pt x="232752" y="1518676"/>
                      </a:lnTo>
                      <a:lnTo>
                        <a:pt x="230415" y="1513365"/>
                      </a:lnTo>
                      <a:lnTo>
                        <a:pt x="227671" y="1511966"/>
                      </a:lnTo>
                      <a:lnTo>
                        <a:pt x="226830" y="1510926"/>
                      </a:lnTo>
                      <a:lnTo>
                        <a:pt x="226941" y="1510209"/>
                      </a:lnTo>
                      <a:lnTo>
                        <a:pt x="229871" y="1509094"/>
                      </a:lnTo>
                      <a:lnTo>
                        <a:pt x="231293" y="1507460"/>
                      </a:lnTo>
                      <a:lnTo>
                        <a:pt x="231923" y="1504279"/>
                      </a:lnTo>
                      <a:lnTo>
                        <a:pt x="232628" y="1503177"/>
                      </a:lnTo>
                      <a:lnTo>
                        <a:pt x="235274" y="1501790"/>
                      </a:lnTo>
                      <a:lnTo>
                        <a:pt x="235966" y="1500404"/>
                      </a:lnTo>
                      <a:lnTo>
                        <a:pt x="235249" y="1499216"/>
                      </a:lnTo>
                      <a:lnTo>
                        <a:pt x="234247" y="1499253"/>
                      </a:lnTo>
                      <a:lnTo>
                        <a:pt x="231466" y="1502645"/>
                      </a:lnTo>
                      <a:lnTo>
                        <a:pt x="228338" y="1507782"/>
                      </a:lnTo>
                      <a:lnTo>
                        <a:pt x="224111" y="1511669"/>
                      </a:lnTo>
                      <a:lnTo>
                        <a:pt x="222986" y="1514293"/>
                      </a:lnTo>
                      <a:lnTo>
                        <a:pt x="222850" y="1516311"/>
                      </a:lnTo>
                      <a:lnTo>
                        <a:pt x="221910" y="1524580"/>
                      </a:lnTo>
                      <a:lnTo>
                        <a:pt x="220575" y="1524704"/>
                      </a:lnTo>
                      <a:lnTo>
                        <a:pt x="219141" y="1524110"/>
                      </a:lnTo>
                      <a:lnTo>
                        <a:pt x="215989" y="1520223"/>
                      </a:lnTo>
                      <a:lnTo>
                        <a:pt x="214975" y="1517970"/>
                      </a:lnTo>
                      <a:lnTo>
                        <a:pt x="215136" y="1516955"/>
                      </a:lnTo>
                      <a:lnTo>
                        <a:pt x="216014" y="1516930"/>
                      </a:lnTo>
                      <a:lnTo>
                        <a:pt x="218449" y="1519196"/>
                      </a:lnTo>
                      <a:lnTo>
                        <a:pt x="219660" y="1519369"/>
                      </a:lnTo>
                      <a:lnTo>
                        <a:pt x="220179" y="1518775"/>
                      </a:lnTo>
                      <a:lnTo>
                        <a:pt x="220006" y="1517772"/>
                      </a:lnTo>
                      <a:lnTo>
                        <a:pt x="217917" y="1515630"/>
                      </a:lnTo>
                      <a:lnTo>
                        <a:pt x="217015" y="1512944"/>
                      </a:lnTo>
                      <a:lnTo>
                        <a:pt x="215395" y="1512437"/>
                      </a:lnTo>
                      <a:lnTo>
                        <a:pt x="214369" y="1512040"/>
                      </a:lnTo>
                      <a:lnTo>
                        <a:pt x="212911" y="1510518"/>
                      </a:lnTo>
                      <a:lnTo>
                        <a:pt x="212305" y="1508748"/>
                      </a:lnTo>
                      <a:lnTo>
                        <a:pt x="212342" y="1505603"/>
                      </a:lnTo>
                      <a:lnTo>
                        <a:pt x="211069" y="1503709"/>
                      </a:lnTo>
                      <a:lnTo>
                        <a:pt x="211229" y="1502843"/>
                      </a:lnTo>
                      <a:lnTo>
                        <a:pt x="211415" y="1502335"/>
                      </a:lnTo>
                      <a:lnTo>
                        <a:pt x="210401" y="1500008"/>
                      </a:lnTo>
                      <a:lnTo>
                        <a:pt x="210438" y="1495069"/>
                      </a:lnTo>
                      <a:lnTo>
                        <a:pt x="213257" y="1495094"/>
                      </a:lnTo>
                      <a:lnTo>
                        <a:pt x="225001" y="1498163"/>
                      </a:lnTo>
                      <a:lnTo>
                        <a:pt x="227609" y="1497990"/>
                      </a:lnTo>
                      <a:lnTo>
                        <a:pt x="228907" y="1496505"/>
                      </a:lnTo>
                      <a:lnTo>
                        <a:pt x="228746" y="1495799"/>
                      </a:lnTo>
                      <a:lnTo>
                        <a:pt x="228252" y="1495168"/>
                      </a:lnTo>
                      <a:lnTo>
                        <a:pt x="225804" y="1496270"/>
                      </a:lnTo>
                      <a:lnTo>
                        <a:pt x="221230" y="1496084"/>
                      </a:lnTo>
                      <a:lnTo>
                        <a:pt x="216421" y="1494982"/>
                      </a:lnTo>
                      <a:lnTo>
                        <a:pt x="212466" y="1493336"/>
                      </a:lnTo>
                      <a:lnTo>
                        <a:pt x="209845" y="1491578"/>
                      </a:lnTo>
                      <a:lnTo>
                        <a:pt x="208584" y="1489969"/>
                      </a:lnTo>
                      <a:lnTo>
                        <a:pt x="208225" y="1487481"/>
                      </a:lnTo>
                      <a:lnTo>
                        <a:pt x="207212" y="1487159"/>
                      </a:lnTo>
                      <a:lnTo>
                        <a:pt x="205320" y="1487022"/>
                      </a:lnTo>
                      <a:lnTo>
                        <a:pt x="203194" y="1484014"/>
                      </a:lnTo>
                      <a:lnTo>
                        <a:pt x="202094" y="1481266"/>
                      </a:lnTo>
                      <a:lnTo>
                        <a:pt x="202180" y="1479966"/>
                      </a:lnTo>
                      <a:lnTo>
                        <a:pt x="202811" y="1478518"/>
                      </a:lnTo>
                      <a:lnTo>
                        <a:pt x="203800" y="1478047"/>
                      </a:lnTo>
                      <a:lnTo>
                        <a:pt x="207051" y="1478568"/>
                      </a:lnTo>
                      <a:lnTo>
                        <a:pt x="208028" y="1477738"/>
                      </a:lnTo>
                      <a:lnTo>
                        <a:pt x="206977" y="1476277"/>
                      </a:lnTo>
                      <a:lnTo>
                        <a:pt x="204789" y="1475287"/>
                      </a:lnTo>
                      <a:lnTo>
                        <a:pt x="203577" y="1473393"/>
                      </a:lnTo>
                      <a:lnTo>
                        <a:pt x="203009" y="1470620"/>
                      </a:lnTo>
                      <a:lnTo>
                        <a:pt x="202069" y="1468788"/>
                      </a:lnTo>
                      <a:lnTo>
                        <a:pt x="202143" y="1466993"/>
                      </a:lnTo>
                      <a:lnTo>
                        <a:pt x="202663" y="1466189"/>
                      </a:lnTo>
                      <a:lnTo>
                        <a:pt x="204974" y="1466956"/>
                      </a:lnTo>
                      <a:lnTo>
                        <a:pt x="205419" y="1466300"/>
                      </a:lnTo>
                      <a:lnTo>
                        <a:pt x="205259" y="1465297"/>
                      </a:lnTo>
                      <a:lnTo>
                        <a:pt x="203392" y="1463874"/>
                      </a:lnTo>
                      <a:lnTo>
                        <a:pt x="202873" y="1462735"/>
                      </a:lnTo>
                      <a:lnTo>
                        <a:pt x="203503" y="1461460"/>
                      </a:lnTo>
                      <a:lnTo>
                        <a:pt x="204319" y="1459751"/>
                      </a:lnTo>
                      <a:lnTo>
                        <a:pt x="206866" y="1459429"/>
                      </a:lnTo>
                      <a:lnTo>
                        <a:pt x="210018" y="1461026"/>
                      </a:lnTo>
                      <a:lnTo>
                        <a:pt x="209548" y="1458823"/>
                      </a:lnTo>
                      <a:lnTo>
                        <a:pt x="210414" y="1458575"/>
                      </a:lnTo>
                      <a:lnTo>
                        <a:pt x="218041" y="1459504"/>
                      </a:lnTo>
                      <a:lnTo>
                        <a:pt x="221972" y="1460358"/>
                      </a:lnTo>
                      <a:lnTo>
                        <a:pt x="223567" y="1461658"/>
                      </a:lnTo>
                      <a:lnTo>
                        <a:pt x="225186" y="1461670"/>
                      </a:lnTo>
                      <a:lnTo>
                        <a:pt x="225977" y="1463292"/>
                      </a:lnTo>
                      <a:lnTo>
                        <a:pt x="225977" y="1464653"/>
                      </a:lnTo>
                      <a:lnTo>
                        <a:pt x="225977" y="1467377"/>
                      </a:lnTo>
                      <a:lnTo>
                        <a:pt x="226472" y="1468070"/>
                      </a:lnTo>
                      <a:lnTo>
                        <a:pt x="227634" y="1468466"/>
                      </a:lnTo>
                      <a:lnTo>
                        <a:pt x="229822" y="1467525"/>
                      </a:lnTo>
                      <a:lnTo>
                        <a:pt x="230724" y="1464480"/>
                      </a:lnTo>
                      <a:lnTo>
                        <a:pt x="231244" y="1457647"/>
                      </a:lnTo>
                      <a:lnTo>
                        <a:pt x="231120" y="1457028"/>
                      </a:lnTo>
                      <a:lnTo>
                        <a:pt x="230860" y="1455617"/>
                      </a:lnTo>
                      <a:lnTo>
                        <a:pt x="229562" y="1455703"/>
                      </a:lnTo>
                      <a:lnTo>
                        <a:pt x="229315" y="1458501"/>
                      </a:lnTo>
                      <a:lnTo>
                        <a:pt x="229698" y="1461472"/>
                      </a:lnTo>
                      <a:lnTo>
                        <a:pt x="229859" y="1462710"/>
                      </a:lnTo>
                      <a:lnTo>
                        <a:pt x="228895" y="1465978"/>
                      </a:lnTo>
                      <a:lnTo>
                        <a:pt x="227757" y="1466089"/>
                      </a:lnTo>
                      <a:lnTo>
                        <a:pt x="227362" y="1465706"/>
                      </a:lnTo>
                      <a:lnTo>
                        <a:pt x="227164" y="1462388"/>
                      </a:lnTo>
                      <a:lnTo>
                        <a:pt x="225742" y="1460148"/>
                      </a:lnTo>
                      <a:lnTo>
                        <a:pt x="224185" y="1460061"/>
                      </a:lnTo>
                      <a:lnTo>
                        <a:pt x="220662" y="1457399"/>
                      </a:lnTo>
                      <a:lnTo>
                        <a:pt x="217225" y="1457313"/>
                      </a:lnTo>
                      <a:lnTo>
                        <a:pt x="213788" y="1456941"/>
                      </a:lnTo>
                      <a:lnTo>
                        <a:pt x="206989" y="1453339"/>
                      </a:lnTo>
                      <a:lnTo>
                        <a:pt x="206730" y="1453203"/>
                      </a:lnTo>
                      <a:lnTo>
                        <a:pt x="206383" y="1451136"/>
                      </a:lnTo>
                      <a:lnTo>
                        <a:pt x="207002" y="1449464"/>
                      </a:lnTo>
                      <a:lnTo>
                        <a:pt x="210043" y="1445837"/>
                      </a:lnTo>
                      <a:lnTo>
                        <a:pt x="211304" y="1445528"/>
                      </a:lnTo>
                      <a:lnTo>
                        <a:pt x="212181" y="1445317"/>
                      </a:lnTo>
                      <a:lnTo>
                        <a:pt x="214246" y="1446605"/>
                      </a:lnTo>
                      <a:lnTo>
                        <a:pt x="216001" y="1446679"/>
                      </a:lnTo>
                      <a:lnTo>
                        <a:pt x="220934" y="1443411"/>
                      </a:lnTo>
                      <a:lnTo>
                        <a:pt x="220217" y="1442074"/>
                      </a:lnTo>
                      <a:lnTo>
                        <a:pt x="219537" y="1441814"/>
                      </a:lnTo>
                      <a:lnTo>
                        <a:pt x="215272" y="1445132"/>
                      </a:lnTo>
                      <a:lnTo>
                        <a:pt x="214110" y="1444822"/>
                      </a:lnTo>
                      <a:lnTo>
                        <a:pt x="212392" y="1442582"/>
                      </a:lnTo>
                      <a:lnTo>
                        <a:pt x="210599" y="1442371"/>
                      </a:lnTo>
                      <a:lnTo>
                        <a:pt x="209202" y="1443077"/>
                      </a:lnTo>
                      <a:lnTo>
                        <a:pt x="207261" y="1445156"/>
                      </a:lnTo>
                      <a:lnTo>
                        <a:pt x="204752" y="1450479"/>
                      </a:lnTo>
                      <a:lnTo>
                        <a:pt x="203132" y="1452621"/>
                      </a:lnTo>
                      <a:lnTo>
                        <a:pt x="201995" y="1452807"/>
                      </a:lnTo>
                      <a:lnTo>
                        <a:pt x="200821" y="1453785"/>
                      </a:lnTo>
                      <a:lnTo>
                        <a:pt x="200932" y="1454453"/>
                      </a:lnTo>
                      <a:lnTo>
                        <a:pt x="201080" y="1455357"/>
                      </a:lnTo>
                      <a:lnTo>
                        <a:pt x="200450" y="1456595"/>
                      </a:lnTo>
                      <a:lnTo>
                        <a:pt x="199560" y="1456421"/>
                      </a:lnTo>
                      <a:lnTo>
                        <a:pt x="195703" y="1451692"/>
                      </a:lnTo>
                      <a:lnTo>
                        <a:pt x="194405" y="1449093"/>
                      </a:lnTo>
                      <a:lnTo>
                        <a:pt x="193453" y="1444897"/>
                      </a:lnTo>
                      <a:lnTo>
                        <a:pt x="191883" y="1442446"/>
                      </a:lnTo>
                      <a:lnTo>
                        <a:pt x="191846" y="1441443"/>
                      </a:lnTo>
                      <a:lnTo>
                        <a:pt x="193020" y="1440403"/>
                      </a:lnTo>
                      <a:lnTo>
                        <a:pt x="193774" y="1436850"/>
                      </a:lnTo>
                      <a:lnTo>
                        <a:pt x="193206" y="1436021"/>
                      </a:lnTo>
                      <a:lnTo>
                        <a:pt x="192464" y="1435897"/>
                      </a:lnTo>
                      <a:lnTo>
                        <a:pt x="191129" y="1438100"/>
                      </a:lnTo>
                      <a:lnTo>
                        <a:pt x="190548" y="1437122"/>
                      </a:lnTo>
                      <a:lnTo>
                        <a:pt x="191092" y="1434956"/>
                      </a:lnTo>
                      <a:lnTo>
                        <a:pt x="192439" y="1433322"/>
                      </a:lnTo>
                      <a:lnTo>
                        <a:pt x="193898" y="1432332"/>
                      </a:lnTo>
                      <a:lnTo>
                        <a:pt x="196716" y="1432295"/>
                      </a:lnTo>
                      <a:lnTo>
                        <a:pt x="198348" y="1430660"/>
                      </a:lnTo>
                      <a:lnTo>
                        <a:pt x="198595" y="1429856"/>
                      </a:lnTo>
                      <a:lnTo>
                        <a:pt x="198089" y="1428952"/>
                      </a:lnTo>
                      <a:lnTo>
                        <a:pt x="196457" y="1428791"/>
                      </a:lnTo>
                      <a:lnTo>
                        <a:pt x="196172" y="1428308"/>
                      </a:lnTo>
                      <a:lnTo>
                        <a:pt x="196754" y="1427281"/>
                      </a:lnTo>
                      <a:lnTo>
                        <a:pt x="199399" y="1425957"/>
                      </a:lnTo>
                      <a:lnTo>
                        <a:pt x="200747" y="1425833"/>
                      </a:lnTo>
                      <a:lnTo>
                        <a:pt x="201995" y="1427071"/>
                      </a:lnTo>
                      <a:lnTo>
                        <a:pt x="203293" y="1429683"/>
                      </a:lnTo>
                      <a:lnTo>
                        <a:pt x="203800" y="1434461"/>
                      </a:lnTo>
                      <a:lnTo>
                        <a:pt x="204665" y="1436083"/>
                      </a:lnTo>
                      <a:lnTo>
                        <a:pt x="208089" y="1439883"/>
                      </a:lnTo>
                      <a:lnTo>
                        <a:pt x="209536" y="1440687"/>
                      </a:lnTo>
                      <a:lnTo>
                        <a:pt x="210290" y="1439375"/>
                      </a:lnTo>
                      <a:lnTo>
                        <a:pt x="209474" y="1437036"/>
                      </a:lnTo>
                      <a:lnTo>
                        <a:pt x="204134" y="1427788"/>
                      </a:lnTo>
                      <a:lnTo>
                        <a:pt x="203318" y="1426377"/>
                      </a:lnTo>
                      <a:lnTo>
                        <a:pt x="203392" y="1424582"/>
                      </a:lnTo>
                      <a:lnTo>
                        <a:pt x="204900" y="1423456"/>
                      </a:lnTo>
                      <a:lnTo>
                        <a:pt x="205691" y="1422775"/>
                      </a:lnTo>
                      <a:lnTo>
                        <a:pt x="206964" y="1422725"/>
                      </a:lnTo>
                      <a:lnTo>
                        <a:pt x="213726" y="1425189"/>
                      </a:lnTo>
                      <a:lnTo>
                        <a:pt x="221638" y="1430128"/>
                      </a:lnTo>
                      <a:lnTo>
                        <a:pt x="223357" y="1433285"/>
                      </a:lnTo>
                      <a:lnTo>
                        <a:pt x="224716" y="1433594"/>
                      </a:lnTo>
                      <a:lnTo>
                        <a:pt x="225940" y="1431824"/>
                      </a:lnTo>
                      <a:lnTo>
                        <a:pt x="227448" y="1430834"/>
                      </a:lnTo>
                      <a:lnTo>
                        <a:pt x="229810" y="1430747"/>
                      </a:lnTo>
                      <a:lnTo>
                        <a:pt x="231342" y="1431527"/>
                      </a:lnTo>
                      <a:lnTo>
                        <a:pt x="231788" y="1431750"/>
                      </a:lnTo>
                      <a:lnTo>
                        <a:pt x="233951" y="1431948"/>
                      </a:lnTo>
                      <a:lnTo>
                        <a:pt x="235236" y="1429893"/>
                      </a:lnTo>
                      <a:lnTo>
                        <a:pt x="235991" y="1426427"/>
                      </a:lnTo>
                      <a:lnTo>
                        <a:pt x="236992" y="1426254"/>
                      </a:lnTo>
                      <a:lnTo>
                        <a:pt x="238871" y="1427974"/>
                      </a:lnTo>
                      <a:lnTo>
                        <a:pt x="241096" y="1427887"/>
                      </a:lnTo>
                      <a:lnTo>
                        <a:pt x="243321" y="1430029"/>
                      </a:lnTo>
                      <a:lnTo>
                        <a:pt x="245794" y="1429645"/>
                      </a:lnTo>
                      <a:lnTo>
                        <a:pt x="248303" y="1429980"/>
                      </a:lnTo>
                      <a:lnTo>
                        <a:pt x="250009" y="1426402"/>
                      </a:lnTo>
                      <a:lnTo>
                        <a:pt x="252593" y="1425090"/>
                      </a:lnTo>
                      <a:lnTo>
                        <a:pt x="255411" y="1422911"/>
                      </a:lnTo>
                      <a:lnTo>
                        <a:pt x="256437" y="1423307"/>
                      </a:lnTo>
                      <a:lnTo>
                        <a:pt x="258514" y="1427244"/>
                      </a:lnTo>
                      <a:lnTo>
                        <a:pt x="259676" y="1425622"/>
                      </a:lnTo>
                      <a:lnTo>
                        <a:pt x="258613" y="1424013"/>
                      </a:lnTo>
                      <a:lnTo>
                        <a:pt x="255918" y="1419668"/>
                      </a:lnTo>
                      <a:lnTo>
                        <a:pt x="254756" y="1419420"/>
                      </a:lnTo>
                      <a:lnTo>
                        <a:pt x="253619" y="1421686"/>
                      </a:lnTo>
                      <a:lnTo>
                        <a:pt x="252964" y="1422069"/>
                      </a:lnTo>
                      <a:lnTo>
                        <a:pt x="251072" y="1424223"/>
                      </a:lnTo>
                      <a:lnTo>
                        <a:pt x="249267" y="1424644"/>
                      </a:lnTo>
                      <a:lnTo>
                        <a:pt x="247314" y="1428445"/>
                      </a:lnTo>
                      <a:lnTo>
                        <a:pt x="243878" y="1428643"/>
                      </a:lnTo>
                      <a:lnTo>
                        <a:pt x="241158" y="1425882"/>
                      </a:lnTo>
                      <a:lnTo>
                        <a:pt x="239514" y="1425078"/>
                      </a:lnTo>
                      <a:lnTo>
                        <a:pt x="238648" y="1423320"/>
                      </a:lnTo>
                      <a:lnTo>
                        <a:pt x="238240" y="1422973"/>
                      </a:lnTo>
                      <a:lnTo>
                        <a:pt x="235830" y="1423716"/>
                      </a:lnTo>
                      <a:lnTo>
                        <a:pt x="232739" y="1429782"/>
                      </a:lnTo>
                      <a:lnTo>
                        <a:pt x="231676" y="1429683"/>
                      </a:lnTo>
                      <a:lnTo>
                        <a:pt x="230922" y="1427986"/>
                      </a:lnTo>
                      <a:lnTo>
                        <a:pt x="229599" y="1428457"/>
                      </a:lnTo>
                      <a:lnTo>
                        <a:pt x="228771" y="1428135"/>
                      </a:lnTo>
                      <a:lnTo>
                        <a:pt x="229167" y="1425758"/>
                      </a:lnTo>
                      <a:lnTo>
                        <a:pt x="227696" y="1426093"/>
                      </a:lnTo>
                      <a:lnTo>
                        <a:pt x="226595" y="1427430"/>
                      </a:lnTo>
                      <a:lnTo>
                        <a:pt x="224778" y="1427640"/>
                      </a:lnTo>
                      <a:lnTo>
                        <a:pt x="222491" y="1427578"/>
                      </a:lnTo>
                      <a:lnTo>
                        <a:pt x="220513" y="1426798"/>
                      </a:lnTo>
                      <a:lnTo>
                        <a:pt x="212503" y="1421079"/>
                      </a:lnTo>
                      <a:lnTo>
                        <a:pt x="211588" y="1419965"/>
                      </a:lnTo>
                      <a:lnTo>
                        <a:pt x="212330" y="1417860"/>
                      </a:lnTo>
                      <a:lnTo>
                        <a:pt x="211032" y="1415397"/>
                      </a:lnTo>
                      <a:lnTo>
                        <a:pt x="210253" y="1412488"/>
                      </a:lnTo>
                      <a:lnTo>
                        <a:pt x="210723" y="1410470"/>
                      </a:lnTo>
                      <a:lnTo>
                        <a:pt x="212330" y="1408044"/>
                      </a:lnTo>
                      <a:lnTo>
                        <a:pt x="214505" y="1406385"/>
                      </a:lnTo>
                      <a:lnTo>
                        <a:pt x="217769" y="1405605"/>
                      </a:lnTo>
                      <a:lnTo>
                        <a:pt x="220872" y="1405630"/>
                      </a:lnTo>
                      <a:lnTo>
                        <a:pt x="223109" y="1405915"/>
                      </a:lnTo>
                      <a:lnTo>
                        <a:pt x="226744" y="1407784"/>
                      </a:lnTo>
                      <a:lnTo>
                        <a:pt x="228066" y="1409096"/>
                      </a:lnTo>
                      <a:lnTo>
                        <a:pt x="228351" y="1411448"/>
                      </a:lnTo>
                      <a:lnTo>
                        <a:pt x="226867" y="1415298"/>
                      </a:lnTo>
                      <a:lnTo>
                        <a:pt x="227226" y="1416214"/>
                      </a:lnTo>
                      <a:lnTo>
                        <a:pt x="228252" y="1416759"/>
                      </a:lnTo>
                      <a:lnTo>
                        <a:pt x="229871" y="1416548"/>
                      </a:lnTo>
                      <a:lnTo>
                        <a:pt x="230242" y="1413454"/>
                      </a:lnTo>
                      <a:lnTo>
                        <a:pt x="230007" y="1410520"/>
                      </a:lnTo>
                      <a:lnTo>
                        <a:pt x="229711" y="1405952"/>
                      </a:lnTo>
                      <a:lnTo>
                        <a:pt x="227300" y="1406398"/>
                      </a:lnTo>
                      <a:lnTo>
                        <a:pt x="226682" y="1406063"/>
                      </a:lnTo>
                      <a:lnTo>
                        <a:pt x="227090" y="1403971"/>
                      </a:lnTo>
                      <a:lnTo>
                        <a:pt x="226163" y="1402634"/>
                      </a:lnTo>
                      <a:lnTo>
                        <a:pt x="224284" y="1404863"/>
                      </a:lnTo>
                      <a:lnTo>
                        <a:pt x="223357" y="1405036"/>
                      </a:lnTo>
                      <a:lnTo>
                        <a:pt x="221898" y="1404120"/>
                      </a:lnTo>
                      <a:lnTo>
                        <a:pt x="221008" y="1403550"/>
                      </a:lnTo>
                      <a:lnTo>
                        <a:pt x="217769" y="1403315"/>
                      </a:lnTo>
                      <a:lnTo>
                        <a:pt x="214283" y="1403885"/>
                      </a:lnTo>
                      <a:lnTo>
                        <a:pt x="210438" y="1405816"/>
                      </a:lnTo>
                      <a:lnTo>
                        <a:pt x="209808" y="1407351"/>
                      </a:lnTo>
                      <a:lnTo>
                        <a:pt x="206890" y="1406670"/>
                      </a:lnTo>
                      <a:lnTo>
                        <a:pt x="206037" y="1405481"/>
                      </a:lnTo>
                      <a:lnTo>
                        <a:pt x="205778" y="1403773"/>
                      </a:lnTo>
                      <a:lnTo>
                        <a:pt x="206433" y="1402956"/>
                      </a:lnTo>
                      <a:lnTo>
                        <a:pt x="208782" y="1402869"/>
                      </a:lnTo>
                      <a:lnTo>
                        <a:pt x="211341" y="1400765"/>
                      </a:lnTo>
                      <a:lnTo>
                        <a:pt x="213640" y="1400963"/>
                      </a:lnTo>
                      <a:lnTo>
                        <a:pt x="217324" y="1398314"/>
                      </a:lnTo>
                      <a:lnTo>
                        <a:pt x="218622" y="1396754"/>
                      </a:lnTo>
                      <a:lnTo>
                        <a:pt x="221020" y="1395739"/>
                      </a:lnTo>
                      <a:lnTo>
                        <a:pt x="221564" y="1393858"/>
                      </a:lnTo>
                      <a:lnTo>
                        <a:pt x="222392" y="1392743"/>
                      </a:lnTo>
                      <a:lnTo>
                        <a:pt x="223307" y="1391852"/>
                      </a:lnTo>
                      <a:lnTo>
                        <a:pt x="226496" y="1390515"/>
                      </a:lnTo>
                      <a:lnTo>
                        <a:pt x="228783" y="1390206"/>
                      </a:lnTo>
                      <a:lnTo>
                        <a:pt x="231355" y="1390466"/>
                      </a:lnTo>
                      <a:lnTo>
                        <a:pt x="234717" y="1392211"/>
                      </a:lnTo>
                      <a:lnTo>
                        <a:pt x="236868" y="1394068"/>
                      </a:lnTo>
                      <a:lnTo>
                        <a:pt x="238228" y="1394514"/>
                      </a:lnTo>
                      <a:lnTo>
                        <a:pt x="240614" y="1395071"/>
                      </a:lnTo>
                      <a:lnTo>
                        <a:pt x="242357" y="1394724"/>
                      </a:lnTo>
                      <a:lnTo>
                        <a:pt x="243000" y="1393907"/>
                      </a:lnTo>
                      <a:lnTo>
                        <a:pt x="242827" y="1392694"/>
                      </a:lnTo>
                      <a:lnTo>
                        <a:pt x="241986" y="1391939"/>
                      </a:lnTo>
                      <a:lnTo>
                        <a:pt x="239192" y="1393040"/>
                      </a:lnTo>
                      <a:lnTo>
                        <a:pt x="237313" y="1393040"/>
                      </a:lnTo>
                      <a:lnTo>
                        <a:pt x="234940" y="1390911"/>
                      </a:lnTo>
                      <a:lnTo>
                        <a:pt x="233456" y="1390750"/>
                      </a:lnTo>
                      <a:lnTo>
                        <a:pt x="231701" y="1388597"/>
                      </a:lnTo>
                      <a:lnTo>
                        <a:pt x="224111" y="1389451"/>
                      </a:lnTo>
                      <a:lnTo>
                        <a:pt x="221008" y="1389574"/>
                      </a:lnTo>
                      <a:lnTo>
                        <a:pt x="220254" y="1389166"/>
                      </a:lnTo>
                      <a:lnTo>
                        <a:pt x="220081" y="1388027"/>
                      </a:lnTo>
                      <a:lnTo>
                        <a:pt x="219475" y="1386047"/>
                      </a:lnTo>
                      <a:lnTo>
                        <a:pt x="218597" y="1385935"/>
                      </a:lnTo>
                      <a:lnTo>
                        <a:pt x="218140" y="1386455"/>
                      </a:lnTo>
                      <a:lnTo>
                        <a:pt x="218004" y="1388609"/>
                      </a:lnTo>
                      <a:lnTo>
                        <a:pt x="215952" y="1389624"/>
                      </a:lnTo>
                      <a:lnTo>
                        <a:pt x="214196" y="1391406"/>
                      </a:lnTo>
                      <a:lnTo>
                        <a:pt x="212812" y="1390528"/>
                      </a:lnTo>
                      <a:lnTo>
                        <a:pt x="213109" y="1389364"/>
                      </a:lnTo>
                      <a:lnTo>
                        <a:pt x="216125" y="1386740"/>
                      </a:lnTo>
                      <a:lnTo>
                        <a:pt x="216829" y="1385427"/>
                      </a:lnTo>
                      <a:lnTo>
                        <a:pt x="216582" y="1384437"/>
                      </a:lnTo>
                      <a:lnTo>
                        <a:pt x="214444" y="1382729"/>
                      </a:lnTo>
                      <a:lnTo>
                        <a:pt x="212466" y="1382296"/>
                      </a:lnTo>
                      <a:lnTo>
                        <a:pt x="209981" y="1382679"/>
                      </a:lnTo>
                      <a:lnTo>
                        <a:pt x="209771" y="1382259"/>
                      </a:lnTo>
                      <a:lnTo>
                        <a:pt x="215606" y="1379448"/>
                      </a:lnTo>
                      <a:lnTo>
                        <a:pt x="217781" y="1375710"/>
                      </a:lnTo>
                      <a:lnTo>
                        <a:pt x="220031" y="1374484"/>
                      </a:lnTo>
                      <a:lnTo>
                        <a:pt x="221774" y="1374125"/>
                      </a:lnTo>
                      <a:lnTo>
                        <a:pt x="223802" y="1374261"/>
                      </a:lnTo>
                      <a:lnTo>
                        <a:pt x="225396" y="1375710"/>
                      </a:lnTo>
                      <a:lnTo>
                        <a:pt x="226966" y="1380166"/>
                      </a:lnTo>
                      <a:lnTo>
                        <a:pt x="227943" y="1380996"/>
                      </a:lnTo>
                      <a:lnTo>
                        <a:pt x="229488" y="1381083"/>
                      </a:lnTo>
                      <a:lnTo>
                        <a:pt x="230811" y="1380166"/>
                      </a:lnTo>
                      <a:lnTo>
                        <a:pt x="231886" y="1380203"/>
                      </a:lnTo>
                      <a:lnTo>
                        <a:pt x="234322" y="1382407"/>
                      </a:lnTo>
                      <a:lnTo>
                        <a:pt x="236411" y="1382469"/>
                      </a:lnTo>
                      <a:lnTo>
                        <a:pt x="237474" y="1381776"/>
                      </a:lnTo>
                      <a:lnTo>
                        <a:pt x="237771" y="1380624"/>
                      </a:lnTo>
                      <a:lnTo>
                        <a:pt x="234693" y="1381243"/>
                      </a:lnTo>
                      <a:lnTo>
                        <a:pt x="233518" y="1380637"/>
                      </a:lnTo>
                      <a:lnTo>
                        <a:pt x="231837" y="1378693"/>
                      </a:lnTo>
                      <a:lnTo>
                        <a:pt x="231862" y="1377332"/>
                      </a:lnTo>
                      <a:lnTo>
                        <a:pt x="232504" y="1376378"/>
                      </a:lnTo>
                      <a:lnTo>
                        <a:pt x="232146" y="1375747"/>
                      </a:lnTo>
                      <a:lnTo>
                        <a:pt x="229785" y="1375908"/>
                      </a:lnTo>
                      <a:lnTo>
                        <a:pt x="229327" y="1378074"/>
                      </a:lnTo>
                      <a:lnTo>
                        <a:pt x="227794" y="1378842"/>
                      </a:lnTo>
                      <a:lnTo>
                        <a:pt x="226731" y="1377096"/>
                      </a:lnTo>
                      <a:lnTo>
                        <a:pt x="226076" y="1373606"/>
                      </a:lnTo>
                      <a:lnTo>
                        <a:pt x="223839" y="1371328"/>
                      </a:lnTo>
                      <a:lnTo>
                        <a:pt x="222664" y="1366562"/>
                      </a:lnTo>
                      <a:lnTo>
                        <a:pt x="223072" y="1364618"/>
                      </a:lnTo>
                      <a:lnTo>
                        <a:pt x="225371" y="1362947"/>
                      </a:lnTo>
                      <a:lnTo>
                        <a:pt x="225050" y="1361387"/>
                      </a:lnTo>
                      <a:lnTo>
                        <a:pt x="222232" y="1363925"/>
                      </a:lnTo>
                      <a:lnTo>
                        <a:pt x="220958" y="1364197"/>
                      </a:lnTo>
                      <a:lnTo>
                        <a:pt x="220254" y="1363145"/>
                      </a:lnTo>
                      <a:lnTo>
                        <a:pt x="219104" y="1363257"/>
                      </a:lnTo>
                      <a:lnTo>
                        <a:pt x="218857" y="1363912"/>
                      </a:lnTo>
                      <a:lnTo>
                        <a:pt x="219982" y="1366958"/>
                      </a:lnTo>
                      <a:lnTo>
                        <a:pt x="221478" y="1367404"/>
                      </a:lnTo>
                      <a:lnTo>
                        <a:pt x="222120" y="1368382"/>
                      </a:lnTo>
                      <a:lnTo>
                        <a:pt x="222145" y="1371179"/>
                      </a:lnTo>
                      <a:lnTo>
                        <a:pt x="221366" y="1372207"/>
                      </a:lnTo>
                      <a:lnTo>
                        <a:pt x="218140" y="1372479"/>
                      </a:lnTo>
                      <a:lnTo>
                        <a:pt x="216310" y="1374336"/>
                      </a:lnTo>
                      <a:lnTo>
                        <a:pt x="213887" y="1378371"/>
                      </a:lnTo>
                      <a:lnTo>
                        <a:pt x="209375" y="1380550"/>
                      </a:lnTo>
                      <a:lnTo>
                        <a:pt x="207632" y="1380835"/>
                      </a:lnTo>
                      <a:lnTo>
                        <a:pt x="206952" y="1381256"/>
                      </a:lnTo>
                      <a:lnTo>
                        <a:pt x="204455" y="1382815"/>
                      </a:lnTo>
                      <a:lnTo>
                        <a:pt x="200351" y="1382766"/>
                      </a:lnTo>
                      <a:lnTo>
                        <a:pt x="198620" y="1383682"/>
                      </a:lnTo>
                      <a:lnTo>
                        <a:pt x="197075" y="1383892"/>
                      </a:lnTo>
                      <a:lnTo>
                        <a:pt x="195517" y="1383595"/>
                      </a:lnTo>
                      <a:lnTo>
                        <a:pt x="194689" y="1382902"/>
                      </a:lnTo>
                      <a:lnTo>
                        <a:pt x="194850" y="1381751"/>
                      </a:lnTo>
                      <a:lnTo>
                        <a:pt x="195777" y="1381293"/>
                      </a:lnTo>
                      <a:lnTo>
                        <a:pt x="198274" y="1381330"/>
                      </a:lnTo>
                      <a:lnTo>
                        <a:pt x="199535" y="1380711"/>
                      </a:lnTo>
                      <a:lnTo>
                        <a:pt x="200277" y="1378681"/>
                      </a:lnTo>
                      <a:lnTo>
                        <a:pt x="199696" y="1375611"/>
                      </a:lnTo>
                      <a:lnTo>
                        <a:pt x="200240" y="1373878"/>
                      </a:lnTo>
                      <a:lnTo>
                        <a:pt x="200981" y="1373556"/>
                      </a:lnTo>
                      <a:lnTo>
                        <a:pt x="202489" y="1374435"/>
                      </a:lnTo>
                      <a:lnTo>
                        <a:pt x="203627" y="1378124"/>
                      </a:lnTo>
                      <a:lnTo>
                        <a:pt x="205765" y="1377604"/>
                      </a:lnTo>
                      <a:lnTo>
                        <a:pt x="207385" y="1375747"/>
                      </a:lnTo>
                      <a:lnTo>
                        <a:pt x="207113" y="1373469"/>
                      </a:lnTo>
                      <a:lnTo>
                        <a:pt x="208324" y="1371786"/>
                      </a:lnTo>
                      <a:lnTo>
                        <a:pt x="208658" y="1371328"/>
                      </a:lnTo>
                      <a:lnTo>
                        <a:pt x="208263" y="1367824"/>
                      </a:lnTo>
                      <a:lnTo>
                        <a:pt x="212663" y="1358342"/>
                      </a:lnTo>
                      <a:lnTo>
                        <a:pt x="214394" y="1357488"/>
                      </a:lnTo>
                      <a:lnTo>
                        <a:pt x="215618" y="1357872"/>
                      </a:lnTo>
                      <a:lnTo>
                        <a:pt x="218820" y="1360545"/>
                      </a:lnTo>
                      <a:lnTo>
                        <a:pt x="220105" y="1360929"/>
                      </a:lnTo>
                      <a:lnTo>
                        <a:pt x="220760" y="1360323"/>
                      </a:lnTo>
                      <a:lnTo>
                        <a:pt x="221885" y="1357636"/>
                      </a:lnTo>
                      <a:lnTo>
                        <a:pt x="222083" y="1355259"/>
                      </a:lnTo>
                      <a:lnTo>
                        <a:pt x="221960" y="1353688"/>
                      </a:lnTo>
                      <a:lnTo>
                        <a:pt x="221119" y="1352709"/>
                      </a:lnTo>
                      <a:lnTo>
                        <a:pt x="220093" y="1352536"/>
                      </a:lnTo>
                      <a:lnTo>
                        <a:pt x="218980" y="1353514"/>
                      </a:lnTo>
                      <a:lnTo>
                        <a:pt x="218276" y="1352610"/>
                      </a:lnTo>
                      <a:lnTo>
                        <a:pt x="216718" y="1354529"/>
                      </a:lnTo>
                      <a:lnTo>
                        <a:pt x="215581" y="1354641"/>
                      </a:lnTo>
                      <a:lnTo>
                        <a:pt x="214592" y="1353316"/>
                      </a:lnTo>
                      <a:lnTo>
                        <a:pt x="213776" y="1353353"/>
                      </a:lnTo>
                      <a:lnTo>
                        <a:pt x="213665" y="1353552"/>
                      </a:lnTo>
                      <a:lnTo>
                        <a:pt x="213467" y="1353861"/>
                      </a:lnTo>
                      <a:lnTo>
                        <a:pt x="214060" y="1355495"/>
                      </a:lnTo>
                      <a:lnTo>
                        <a:pt x="213677" y="1356361"/>
                      </a:lnTo>
                      <a:lnTo>
                        <a:pt x="212132" y="1356423"/>
                      </a:lnTo>
                      <a:lnTo>
                        <a:pt x="209029" y="1354393"/>
                      </a:lnTo>
                      <a:lnTo>
                        <a:pt x="208238" y="1352994"/>
                      </a:lnTo>
                      <a:lnTo>
                        <a:pt x="208794" y="1351459"/>
                      </a:lnTo>
                      <a:lnTo>
                        <a:pt x="215779" y="1344391"/>
                      </a:lnTo>
                      <a:lnTo>
                        <a:pt x="220859" y="1341247"/>
                      </a:lnTo>
                      <a:lnTo>
                        <a:pt x="224148" y="1340405"/>
                      </a:lnTo>
                      <a:lnTo>
                        <a:pt x="225532" y="1339353"/>
                      </a:lnTo>
                      <a:lnTo>
                        <a:pt x="226880" y="1339452"/>
                      </a:lnTo>
                      <a:lnTo>
                        <a:pt x="231070" y="1343586"/>
                      </a:lnTo>
                      <a:lnTo>
                        <a:pt x="232912" y="1344094"/>
                      </a:lnTo>
                      <a:lnTo>
                        <a:pt x="233221" y="1343153"/>
                      </a:lnTo>
                      <a:lnTo>
                        <a:pt x="232504" y="1341965"/>
                      </a:lnTo>
                      <a:lnTo>
                        <a:pt x="226558" y="1337805"/>
                      </a:lnTo>
                      <a:lnTo>
                        <a:pt x="223591" y="1338065"/>
                      </a:lnTo>
                      <a:lnTo>
                        <a:pt x="221626" y="1339786"/>
                      </a:lnTo>
                      <a:lnTo>
                        <a:pt x="216582" y="1342200"/>
                      </a:lnTo>
                      <a:lnTo>
                        <a:pt x="211872" y="1346904"/>
                      </a:lnTo>
                      <a:lnTo>
                        <a:pt x="209956" y="1347981"/>
                      </a:lnTo>
                      <a:lnTo>
                        <a:pt x="207323" y="1349875"/>
                      </a:lnTo>
                      <a:lnTo>
                        <a:pt x="202588" y="1351632"/>
                      </a:lnTo>
                      <a:lnTo>
                        <a:pt x="198818" y="1351917"/>
                      </a:lnTo>
                      <a:lnTo>
                        <a:pt x="196395" y="1350357"/>
                      </a:lnTo>
                      <a:lnTo>
                        <a:pt x="194602" y="1351076"/>
                      </a:lnTo>
                      <a:lnTo>
                        <a:pt x="193527" y="1351113"/>
                      </a:lnTo>
                      <a:lnTo>
                        <a:pt x="193094" y="1350494"/>
                      </a:lnTo>
                      <a:lnTo>
                        <a:pt x="193539" y="1349689"/>
                      </a:lnTo>
                      <a:lnTo>
                        <a:pt x="196222" y="1349219"/>
                      </a:lnTo>
                      <a:lnTo>
                        <a:pt x="196407" y="1348563"/>
                      </a:lnTo>
                      <a:lnTo>
                        <a:pt x="191796" y="1342299"/>
                      </a:lnTo>
                      <a:lnTo>
                        <a:pt x="191611" y="1340789"/>
                      </a:lnTo>
                      <a:lnTo>
                        <a:pt x="192068" y="1340268"/>
                      </a:lnTo>
                      <a:lnTo>
                        <a:pt x="193416" y="1340083"/>
                      </a:lnTo>
                      <a:lnTo>
                        <a:pt x="196482" y="1342905"/>
                      </a:lnTo>
                      <a:lnTo>
                        <a:pt x="197891" y="1342769"/>
                      </a:lnTo>
                      <a:lnTo>
                        <a:pt x="198806" y="1341729"/>
                      </a:lnTo>
                      <a:lnTo>
                        <a:pt x="198855" y="1341457"/>
                      </a:lnTo>
                      <a:lnTo>
                        <a:pt x="198979" y="1340801"/>
                      </a:lnTo>
                      <a:lnTo>
                        <a:pt x="198286" y="1338523"/>
                      </a:lnTo>
                      <a:lnTo>
                        <a:pt x="198731" y="1337656"/>
                      </a:lnTo>
                      <a:lnTo>
                        <a:pt x="201735" y="1338474"/>
                      </a:lnTo>
                      <a:lnTo>
                        <a:pt x="202799" y="1338288"/>
                      </a:lnTo>
                      <a:lnTo>
                        <a:pt x="203194" y="1337694"/>
                      </a:lnTo>
                      <a:lnTo>
                        <a:pt x="204035" y="1334797"/>
                      </a:lnTo>
                      <a:lnTo>
                        <a:pt x="206643" y="1331975"/>
                      </a:lnTo>
                      <a:lnTo>
                        <a:pt x="208448" y="1331393"/>
                      </a:lnTo>
                      <a:lnTo>
                        <a:pt x="211452" y="1332433"/>
                      </a:lnTo>
                      <a:lnTo>
                        <a:pt x="212911" y="1331653"/>
                      </a:lnTo>
                      <a:lnTo>
                        <a:pt x="214604" y="1329796"/>
                      </a:lnTo>
                      <a:lnTo>
                        <a:pt x="215544" y="1327753"/>
                      </a:lnTo>
                      <a:lnTo>
                        <a:pt x="215840" y="1322443"/>
                      </a:lnTo>
                      <a:lnTo>
                        <a:pt x="216681" y="1321477"/>
                      </a:lnTo>
                      <a:lnTo>
                        <a:pt x="218573" y="1321328"/>
                      </a:lnTo>
                      <a:lnTo>
                        <a:pt x="221168" y="1322171"/>
                      </a:lnTo>
                      <a:lnTo>
                        <a:pt x="223530" y="1322146"/>
                      </a:lnTo>
                      <a:lnTo>
                        <a:pt x="225100" y="1320586"/>
                      </a:lnTo>
                      <a:lnTo>
                        <a:pt x="225742" y="1317479"/>
                      </a:lnTo>
                      <a:lnTo>
                        <a:pt x="227226" y="1317701"/>
                      </a:lnTo>
                      <a:lnTo>
                        <a:pt x="231577" y="1320487"/>
                      </a:lnTo>
                      <a:lnTo>
                        <a:pt x="233469" y="1320561"/>
                      </a:lnTo>
                      <a:lnTo>
                        <a:pt x="235261" y="1319559"/>
                      </a:lnTo>
                      <a:lnTo>
                        <a:pt x="237239" y="1315969"/>
                      </a:lnTo>
                      <a:lnTo>
                        <a:pt x="236967" y="1313975"/>
                      </a:lnTo>
                      <a:lnTo>
                        <a:pt x="236411" y="1314892"/>
                      </a:lnTo>
                      <a:lnTo>
                        <a:pt x="234470" y="1318085"/>
                      </a:lnTo>
                      <a:lnTo>
                        <a:pt x="233790" y="1317962"/>
                      </a:lnTo>
                      <a:lnTo>
                        <a:pt x="232752" y="1315201"/>
                      </a:lnTo>
                      <a:lnTo>
                        <a:pt x="230811" y="1313777"/>
                      </a:lnTo>
                      <a:lnTo>
                        <a:pt x="227498" y="1309445"/>
                      </a:lnTo>
                      <a:lnTo>
                        <a:pt x="231664" y="1304988"/>
                      </a:lnTo>
                      <a:lnTo>
                        <a:pt x="232232" y="1303540"/>
                      </a:lnTo>
                      <a:lnTo>
                        <a:pt x="232109" y="1302030"/>
                      </a:lnTo>
                      <a:lnTo>
                        <a:pt x="231120" y="1300705"/>
                      </a:lnTo>
                      <a:lnTo>
                        <a:pt x="230020" y="1300247"/>
                      </a:lnTo>
                      <a:lnTo>
                        <a:pt x="226076" y="1299393"/>
                      </a:lnTo>
                      <a:lnTo>
                        <a:pt x="222714" y="1299876"/>
                      </a:lnTo>
                      <a:lnTo>
                        <a:pt x="219487" y="1298489"/>
                      </a:lnTo>
                      <a:lnTo>
                        <a:pt x="218968" y="1297153"/>
                      </a:lnTo>
                      <a:lnTo>
                        <a:pt x="219364" y="1294776"/>
                      </a:lnTo>
                      <a:lnTo>
                        <a:pt x="218943" y="1294206"/>
                      </a:lnTo>
                      <a:lnTo>
                        <a:pt x="217720" y="1294045"/>
                      </a:lnTo>
                      <a:lnTo>
                        <a:pt x="217101" y="1292065"/>
                      </a:lnTo>
                      <a:lnTo>
                        <a:pt x="216211" y="1291371"/>
                      </a:lnTo>
                      <a:lnTo>
                        <a:pt x="213047" y="1291780"/>
                      </a:lnTo>
                      <a:lnTo>
                        <a:pt x="212144" y="1291099"/>
                      </a:lnTo>
                      <a:lnTo>
                        <a:pt x="211192" y="1289056"/>
                      </a:lnTo>
                      <a:lnTo>
                        <a:pt x="208980" y="1287707"/>
                      </a:lnTo>
                      <a:lnTo>
                        <a:pt x="208448" y="1286147"/>
                      </a:lnTo>
                      <a:lnTo>
                        <a:pt x="207150" y="1285553"/>
                      </a:lnTo>
                      <a:lnTo>
                        <a:pt x="206569" y="1284352"/>
                      </a:lnTo>
                      <a:lnTo>
                        <a:pt x="206964" y="1282124"/>
                      </a:lnTo>
                      <a:lnTo>
                        <a:pt x="206507" y="1278472"/>
                      </a:lnTo>
                      <a:lnTo>
                        <a:pt x="208065" y="1276628"/>
                      </a:lnTo>
                      <a:lnTo>
                        <a:pt x="211093" y="1276083"/>
                      </a:lnTo>
                      <a:lnTo>
                        <a:pt x="213924" y="1273966"/>
                      </a:lnTo>
                      <a:lnTo>
                        <a:pt x="215742" y="1273818"/>
                      </a:lnTo>
                      <a:lnTo>
                        <a:pt x="219524" y="1275687"/>
                      </a:lnTo>
                      <a:lnTo>
                        <a:pt x="220884" y="1275712"/>
                      </a:lnTo>
                      <a:lnTo>
                        <a:pt x="224370" y="1274783"/>
                      </a:lnTo>
                      <a:lnTo>
                        <a:pt x="229352" y="1276393"/>
                      </a:lnTo>
                      <a:lnTo>
                        <a:pt x="231429" y="1275526"/>
                      </a:lnTo>
                      <a:lnTo>
                        <a:pt x="231416" y="1275167"/>
                      </a:lnTo>
                      <a:lnTo>
                        <a:pt x="234149" y="1273991"/>
                      </a:lnTo>
                      <a:lnTo>
                        <a:pt x="237116" y="1273954"/>
                      </a:lnTo>
                      <a:lnTo>
                        <a:pt x="238104" y="1274994"/>
                      </a:lnTo>
                      <a:lnTo>
                        <a:pt x="238141" y="1276058"/>
                      </a:lnTo>
                      <a:lnTo>
                        <a:pt x="239427" y="1278101"/>
                      </a:lnTo>
                      <a:lnTo>
                        <a:pt x="239835" y="1280515"/>
                      </a:lnTo>
                      <a:lnTo>
                        <a:pt x="240948" y="1281332"/>
                      </a:lnTo>
                      <a:lnTo>
                        <a:pt x="241640" y="1281604"/>
                      </a:lnTo>
                      <a:lnTo>
                        <a:pt x="242456" y="1279995"/>
                      </a:lnTo>
                      <a:lnTo>
                        <a:pt x="242023" y="1278856"/>
                      </a:lnTo>
                      <a:lnTo>
                        <a:pt x="239155" y="1276244"/>
                      </a:lnTo>
                      <a:lnTo>
                        <a:pt x="239056" y="1275167"/>
                      </a:lnTo>
                      <a:lnTo>
                        <a:pt x="240181" y="1274412"/>
                      </a:lnTo>
                      <a:lnTo>
                        <a:pt x="240354" y="1273471"/>
                      </a:lnTo>
                      <a:lnTo>
                        <a:pt x="239514" y="1272567"/>
                      </a:lnTo>
                      <a:lnTo>
                        <a:pt x="236040" y="1271837"/>
                      </a:lnTo>
                      <a:lnTo>
                        <a:pt x="234482" y="1271973"/>
                      </a:lnTo>
                      <a:lnTo>
                        <a:pt x="229847" y="1274796"/>
                      </a:lnTo>
                      <a:lnTo>
                        <a:pt x="228499" y="1274994"/>
                      </a:lnTo>
                      <a:lnTo>
                        <a:pt x="224036" y="1272865"/>
                      </a:lnTo>
                      <a:lnTo>
                        <a:pt x="221552" y="1273385"/>
                      </a:lnTo>
                      <a:lnTo>
                        <a:pt x="220489" y="1274003"/>
                      </a:lnTo>
                      <a:lnTo>
                        <a:pt x="218721" y="1273706"/>
                      </a:lnTo>
                      <a:lnTo>
                        <a:pt x="215742" y="1271602"/>
                      </a:lnTo>
                      <a:lnTo>
                        <a:pt x="214246" y="1271441"/>
                      </a:lnTo>
                      <a:lnTo>
                        <a:pt x="212008" y="1272815"/>
                      </a:lnTo>
                      <a:lnTo>
                        <a:pt x="210995" y="1273434"/>
                      </a:lnTo>
                      <a:lnTo>
                        <a:pt x="206779" y="1272654"/>
                      </a:lnTo>
                      <a:lnTo>
                        <a:pt x="205296" y="1272927"/>
                      </a:lnTo>
                      <a:lnTo>
                        <a:pt x="202415" y="1275477"/>
                      </a:lnTo>
                      <a:lnTo>
                        <a:pt x="200660" y="1275613"/>
                      </a:lnTo>
                      <a:lnTo>
                        <a:pt x="200524" y="1275551"/>
                      </a:lnTo>
                      <a:lnTo>
                        <a:pt x="199275" y="1274956"/>
                      </a:lnTo>
                      <a:lnTo>
                        <a:pt x="199189" y="1274102"/>
                      </a:lnTo>
                      <a:lnTo>
                        <a:pt x="191660" y="1271590"/>
                      </a:lnTo>
                      <a:lnTo>
                        <a:pt x="184404" y="1269077"/>
                      </a:lnTo>
                      <a:lnTo>
                        <a:pt x="180596" y="1269300"/>
                      </a:lnTo>
                      <a:lnTo>
                        <a:pt x="176690" y="1271169"/>
                      </a:lnTo>
                      <a:lnTo>
                        <a:pt x="175800" y="1270921"/>
                      </a:lnTo>
                      <a:lnTo>
                        <a:pt x="175627" y="1269485"/>
                      </a:lnTo>
                      <a:lnTo>
                        <a:pt x="176059" y="1268544"/>
                      </a:lnTo>
                      <a:lnTo>
                        <a:pt x="175627" y="1267764"/>
                      </a:lnTo>
                      <a:lnTo>
                        <a:pt x="174032" y="1266613"/>
                      </a:lnTo>
                      <a:lnTo>
                        <a:pt x="173575" y="1265128"/>
                      </a:lnTo>
                      <a:lnTo>
                        <a:pt x="172808" y="1264360"/>
                      </a:lnTo>
                      <a:lnTo>
                        <a:pt x="170150" y="1264038"/>
                      </a:lnTo>
                      <a:lnTo>
                        <a:pt x="169310" y="1263283"/>
                      </a:lnTo>
                      <a:lnTo>
                        <a:pt x="169273" y="1262045"/>
                      </a:lnTo>
                      <a:lnTo>
                        <a:pt x="169260" y="1261637"/>
                      </a:lnTo>
                      <a:lnTo>
                        <a:pt x="168222" y="1260882"/>
                      </a:lnTo>
                      <a:lnTo>
                        <a:pt x="166392" y="1261030"/>
                      </a:lnTo>
                      <a:lnTo>
                        <a:pt x="165267" y="1261785"/>
                      </a:lnTo>
                      <a:lnTo>
                        <a:pt x="165144" y="1261996"/>
                      </a:lnTo>
                      <a:lnTo>
                        <a:pt x="163154" y="1265177"/>
                      </a:lnTo>
                      <a:lnTo>
                        <a:pt x="160830" y="1266415"/>
                      </a:lnTo>
                      <a:lnTo>
                        <a:pt x="159828" y="1268680"/>
                      </a:lnTo>
                      <a:lnTo>
                        <a:pt x="159037" y="1269139"/>
                      </a:lnTo>
                      <a:lnTo>
                        <a:pt x="158085" y="1270971"/>
                      </a:lnTo>
                      <a:lnTo>
                        <a:pt x="157294" y="1271639"/>
                      </a:lnTo>
                      <a:lnTo>
                        <a:pt x="155675" y="1271639"/>
                      </a:lnTo>
                      <a:lnTo>
                        <a:pt x="155106" y="1271973"/>
                      </a:lnTo>
                      <a:lnTo>
                        <a:pt x="154611" y="1272258"/>
                      </a:lnTo>
                      <a:lnTo>
                        <a:pt x="153066" y="1272456"/>
                      </a:lnTo>
                      <a:lnTo>
                        <a:pt x="151521" y="1269163"/>
                      </a:lnTo>
                      <a:lnTo>
                        <a:pt x="151385" y="1268866"/>
                      </a:lnTo>
                      <a:lnTo>
                        <a:pt x="150470" y="1268049"/>
                      </a:lnTo>
                      <a:lnTo>
                        <a:pt x="148913" y="1267888"/>
                      </a:lnTo>
                      <a:lnTo>
                        <a:pt x="147244" y="1268606"/>
                      </a:lnTo>
                      <a:lnTo>
                        <a:pt x="144091" y="1271243"/>
                      </a:lnTo>
                      <a:lnTo>
                        <a:pt x="143152" y="1271329"/>
                      </a:lnTo>
                      <a:lnTo>
                        <a:pt x="142744" y="1271367"/>
                      </a:lnTo>
                      <a:lnTo>
                        <a:pt x="141372" y="1272716"/>
                      </a:lnTo>
                      <a:lnTo>
                        <a:pt x="139357" y="1273013"/>
                      </a:lnTo>
                      <a:lnTo>
                        <a:pt x="138034" y="1272060"/>
                      </a:lnTo>
                      <a:lnTo>
                        <a:pt x="135339" y="1266712"/>
                      </a:lnTo>
                      <a:lnTo>
                        <a:pt x="134189" y="1266551"/>
                      </a:lnTo>
                      <a:lnTo>
                        <a:pt x="133596" y="1267282"/>
                      </a:lnTo>
                      <a:lnTo>
                        <a:pt x="134041" y="1270141"/>
                      </a:lnTo>
                      <a:lnTo>
                        <a:pt x="133411" y="1273248"/>
                      </a:lnTo>
                      <a:lnTo>
                        <a:pt x="132446" y="1272642"/>
                      </a:lnTo>
                      <a:lnTo>
                        <a:pt x="130740" y="1268693"/>
                      </a:lnTo>
                      <a:lnTo>
                        <a:pt x="129986" y="1268433"/>
                      </a:lnTo>
                      <a:lnTo>
                        <a:pt x="130197" y="1270364"/>
                      </a:lnTo>
                      <a:lnTo>
                        <a:pt x="129133" y="1272704"/>
                      </a:lnTo>
                      <a:lnTo>
                        <a:pt x="129739" y="1274610"/>
                      </a:lnTo>
                      <a:lnTo>
                        <a:pt x="132434" y="1276293"/>
                      </a:lnTo>
                      <a:lnTo>
                        <a:pt x="133040" y="1277928"/>
                      </a:lnTo>
                      <a:lnTo>
                        <a:pt x="132694" y="1279587"/>
                      </a:lnTo>
                      <a:lnTo>
                        <a:pt x="131717" y="1280626"/>
                      </a:lnTo>
                      <a:lnTo>
                        <a:pt x="130703" y="1280527"/>
                      </a:lnTo>
                      <a:lnTo>
                        <a:pt x="128911" y="1279463"/>
                      </a:lnTo>
                      <a:lnTo>
                        <a:pt x="121283" y="1274956"/>
                      </a:lnTo>
                      <a:lnTo>
                        <a:pt x="119924" y="1274152"/>
                      </a:lnTo>
                      <a:lnTo>
                        <a:pt x="117822" y="1272369"/>
                      </a:lnTo>
                      <a:lnTo>
                        <a:pt x="111307" y="1264249"/>
                      </a:lnTo>
                      <a:lnTo>
                        <a:pt x="111023" y="1263902"/>
                      </a:lnTo>
                      <a:lnTo>
                        <a:pt x="109564" y="1262887"/>
                      </a:lnTo>
                      <a:lnTo>
                        <a:pt x="101974" y="1260312"/>
                      </a:lnTo>
                      <a:lnTo>
                        <a:pt x="101764" y="1260263"/>
                      </a:lnTo>
                      <a:lnTo>
                        <a:pt x="101541" y="1260213"/>
                      </a:lnTo>
                      <a:lnTo>
                        <a:pt x="101331" y="1260102"/>
                      </a:lnTo>
                      <a:lnTo>
                        <a:pt x="100862" y="1260015"/>
                      </a:lnTo>
                      <a:lnTo>
                        <a:pt x="99032" y="1259953"/>
                      </a:lnTo>
                      <a:lnTo>
                        <a:pt x="97907" y="1260709"/>
                      </a:lnTo>
                      <a:lnTo>
                        <a:pt x="97227" y="1262466"/>
                      </a:lnTo>
                      <a:lnTo>
                        <a:pt x="95991" y="1262008"/>
                      </a:lnTo>
                      <a:lnTo>
                        <a:pt x="94903" y="1259904"/>
                      </a:lnTo>
                      <a:lnTo>
                        <a:pt x="95744" y="1256933"/>
                      </a:lnTo>
                      <a:lnTo>
                        <a:pt x="95336" y="1255224"/>
                      </a:lnTo>
                      <a:lnTo>
                        <a:pt x="94149" y="1255918"/>
                      </a:lnTo>
                      <a:lnTo>
                        <a:pt x="93741" y="1256648"/>
                      </a:lnTo>
                      <a:lnTo>
                        <a:pt x="93197" y="1257614"/>
                      </a:lnTo>
                      <a:lnTo>
                        <a:pt x="92332" y="1257935"/>
                      </a:lnTo>
                      <a:lnTo>
                        <a:pt x="92097" y="1257156"/>
                      </a:lnTo>
                      <a:lnTo>
                        <a:pt x="92900" y="1251523"/>
                      </a:lnTo>
                      <a:lnTo>
                        <a:pt x="93865" y="1250335"/>
                      </a:lnTo>
                      <a:lnTo>
                        <a:pt x="96906" y="1248342"/>
                      </a:lnTo>
                      <a:lnTo>
                        <a:pt x="97103" y="1248119"/>
                      </a:lnTo>
                      <a:lnTo>
                        <a:pt x="98142" y="1246931"/>
                      </a:lnTo>
                      <a:lnTo>
                        <a:pt x="97969" y="1245866"/>
                      </a:lnTo>
                      <a:lnTo>
                        <a:pt x="97042" y="1245680"/>
                      </a:lnTo>
                      <a:lnTo>
                        <a:pt x="96745" y="1245631"/>
                      </a:lnTo>
                      <a:lnTo>
                        <a:pt x="95830" y="1246596"/>
                      </a:lnTo>
                      <a:lnTo>
                        <a:pt x="94693" y="1246782"/>
                      </a:lnTo>
                      <a:lnTo>
                        <a:pt x="94001" y="1248255"/>
                      </a:lnTo>
                      <a:lnTo>
                        <a:pt x="92492" y="1247884"/>
                      </a:lnTo>
                      <a:lnTo>
                        <a:pt x="91602" y="1245841"/>
                      </a:lnTo>
                      <a:lnTo>
                        <a:pt x="90688" y="1244950"/>
                      </a:lnTo>
                      <a:lnTo>
                        <a:pt x="89464" y="1244776"/>
                      </a:lnTo>
                      <a:lnTo>
                        <a:pt x="84717" y="1246200"/>
                      </a:lnTo>
                      <a:lnTo>
                        <a:pt x="79191" y="1246856"/>
                      </a:lnTo>
                      <a:lnTo>
                        <a:pt x="77263" y="1247871"/>
                      </a:lnTo>
                      <a:lnTo>
                        <a:pt x="77089" y="1248738"/>
                      </a:lnTo>
                      <a:lnTo>
                        <a:pt x="77151" y="1250384"/>
                      </a:lnTo>
                      <a:lnTo>
                        <a:pt x="79055" y="1252464"/>
                      </a:lnTo>
                      <a:lnTo>
                        <a:pt x="80501" y="1253046"/>
                      </a:lnTo>
                      <a:lnTo>
                        <a:pt x="83678" y="1252773"/>
                      </a:lnTo>
                      <a:lnTo>
                        <a:pt x="84210" y="1252959"/>
                      </a:lnTo>
                      <a:lnTo>
                        <a:pt x="85112" y="1253281"/>
                      </a:lnTo>
                      <a:lnTo>
                        <a:pt x="90663" y="1256859"/>
                      </a:lnTo>
                      <a:lnTo>
                        <a:pt x="93790" y="1262677"/>
                      </a:lnTo>
                      <a:lnTo>
                        <a:pt x="97672" y="1267517"/>
                      </a:lnTo>
                      <a:lnTo>
                        <a:pt x="96980" y="1268569"/>
                      </a:lnTo>
                      <a:lnTo>
                        <a:pt x="80860" y="1256252"/>
                      </a:lnTo>
                      <a:lnTo>
                        <a:pt x="79426" y="1255175"/>
                      </a:lnTo>
                      <a:lnTo>
                        <a:pt x="72466" y="1251659"/>
                      </a:lnTo>
                      <a:lnTo>
                        <a:pt x="64777" y="1246893"/>
                      </a:lnTo>
                      <a:lnTo>
                        <a:pt x="62304" y="1246212"/>
                      </a:lnTo>
                      <a:lnTo>
                        <a:pt x="59201" y="1246485"/>
                      </a:lnTo>
                      <a:lnTo>
                        <a:pt x="54825" y="1248441"/>
                      </a:lnTo>
                      <a:lnTo>
                        <a:pt x="54220" y="1248701"/>
                      </a:lnTo>
                      <a:lnTo>
                        <a:pt x="52514" y="1250285"/>
                      </a:lnTo>
                      <a:lnTo>
                        <a:pt x="50598" y="1253306"/>
                      </a:lnTo>
                      <a:lnTo>
                        <a:pt x="49609" y="1253925"/>
                      </a:lnTo>
                      <a:lnTo>
                        <a:pt x="47173" y="1253887"/>
                      </a:lnTo>
                      <a:lnTo>
                        <a:pt x="45072" y="1253380"/>
                      </a:lnTo>
                      <a:lnTo>
                        <a:pt x="40819" y="1252365"/>
                      </a:lnTo>
                      <a:lnTo>
                        <a:pt x="35973" y="1253219"/>
                      </a:lnTo>
                      <a:lnTo>
                        <a:pt x="34477" y="1252922"/>
                      </a:lnTo>
                      <a:lnTo>
                        <a:pt x="31004" y="1250706"/>
                      </a:lnTo>
                      <a:lnTo>
                        <a:pt x="29582" y="1250768"/>
                      </a:lnTo>
                      <a:lnTo>
                        <a:pt x="24514" y="1252427"/>
                      </a:lnTo>
                      <a:lnTo>
                        <a:pt x="22907" y="1254643"/>
                      </a:lnTo>
                      <a:lnTo>
                        <a:pt x="19173" y="1254593"/>
                      </a:lnTo>
                      <a:lnTo>
                        <a:pt x="12189" y="1257700"/>
                      </a:lnTo>
                      <a:lnTo>
                        <a:pt x="9444" y="1258394"/>
                      </a:lnTo>
                      <a:lnTo>
                        <a:pt x="6898" y="1258455"/>
                      </a:lnTo>
                      <a:lnTo>
                        <a:pt x="5996" y="1258468"/>
                      </a:lnTo>
                      <a:lnTo>
                        <a:pt x="1817" y="1257156"/>
                      </a:lnTo>
                      <a:lnTo>
                        <a:pt x="0" y="1255658"/>
                      </a:lnTo>
                      <a:lnTo>
                        <a:pt x="148" y="1254358"/>
                      </a:lnTo>
                      <a:lnTo>
                        <a:pt x="2015" y="1251981"/>
                      </a:lnTo>
                      <a:lnTo>
                        <a:pt x="2410" y="1248305"/>
                      </a:lnTo>
                      <a:lnTo>
                        <a:pt x="9729" y="1239726"/>
                      </a:lnTo>
                      <a:lnTo>
                        <a:pt x="10384" y="1239503"/>
                      </a:lnTo>
                      <a:lnTo>
                        <a:pt x="11398" y="1239156"/>
                      </a:lnTo>
                      <a:lnTo>
                        <a:pt x="12819" y="1237510"/>
                      </a:lnTo>
                      <a:lnTo>
                        <a:pt x="15304" y="1238550"/>
                      </a:lnTo>
                      <a:lnTo>
                        <a:pt x="17863" y="1238228"/>
                      </a:lnTo>
                      <a:lnTo>
                        <a:pt x="20892" y="1234217"/>
                      </a:lnTo>
                      <a:lnTo>
                        <a:pt x="20719" y="1233363"/>
                      </a:lnTo>
                      <a:lnTo>
                        <a:pt x="18976" y="1233945"/>
                      </a:lnTo>
                      <a:lnTo>
                        <a:pt x="18110" y="1233165"/>
                      </a:lnTo>
                      <a:lnTo>
                        <a:pt x="16911" y="1233029"/>
                      </a:lnTo>
                      <a:lnTo>
                        <a:pt x="15255" y="1233895"/>
                      </a:lnTo>
                      <a:lnTo>
                        <a:pt x="16701" y="1231308"/>
                      </a:lnTo>
                      <a:lnTo>
                        <a:pt x="18778" y="1228857"/>
                      </a:lnTo>
                      <a:lnTo>
                        <a:pt x="20966" y="1226604"/>
                      </a:lnTo>
                      <a:lnTo>
                        <a:pt x="23871" y="1223930"/>
                      </a:lnTo>
                      <a:lnTo>
                        <a:pt x="26615" y="1221764"/>
                      </a:lnTo>
                      <a:lnTo>
                        <a:pt x="29706" y="1218681"/>
                      </a:lnTo>
                      <a:lnTo>
                        <a:pt x="32697" y="1215314"/>
                      </a:lnTo>
                      <a:lnTo>
                        <a:pt x="35874" y="1211836"/>
                      </a:lnTo>
                      <a:lnTo>
                        <a:pt x="39249" y="1208952"/>
                      </a:lnTo>
                      <a:lnTo>
                        <a:pt x="40955" y="1207825"/>
                      </a:lnTo>
                      <a:lnTo>
                        <a:pt x="44392" y="1206525"/>
                      </a:lnTo>
                      <a:lnTo>
                        <a:pt x="47346" y="1205139"/>
                      </a:lnTo>
                      <a:lnTo>
                        <a:pt x="50573" y="1203443"/>
                      </a:lnTo>
                      <a:lnTo>
                        <a:pt x="53033" y="1201289"/>
                      </a:lnTo>
                      <a:lnTo>
                        <a:pt x="55419" y="1199222"/>
                      </a:lnTo>
                      <a:lnTo>
                        <a:pt x="57533" y="1197971"/>
                      </a:lnTo>
                      <a:lnTo>
                        <a:pt x="60945" y="1196164"/>
                      </a:lnTo>
                      <a:lnTo>
                        <a:pt x="65420" y="1195124"/>
                      </a:lnTo>
                      <a:lnTo>
                        <a:pt x="68003" y="1194505"/>
                      </a:lnTo>
                      <a:lnTo>
                        <a:pt x="70167" y="1193985"/>
                      </a:lnTo>
                      <a:lnTo>
                        <a:pt x="75111" y="1193230"/>
                      </a:lnTo>
                      <a:lnTo>
                        <a:pt x="78276" y="1192326"/>
                      </a:lnTo>
                      <a:lnTo>
                        <a:pt x="80390" y="1190977"/>
                      </a:lnTo>
                      <a:lnTo>
                        <a:pt x="84865" y="1186954"/>
                      </a:lnTo>
                      <a:lnTo>
                        <a:pt x="88030" y="1183005"/>
                      </a:lnTo>
                      <a:lnTo>
                        <a:pt x="91751" y="1178945"/>
                      </a:lnTo>
                      <a:lnTo>
                        <a:pt x="95101" y="1175082"/>
                      </a:lnTo>
                      <a:lnTo>
                        <a:pt x="97450" y="1171740"/>
                      </a:lnTo>
                      <a:lnTo>
                        <a:pt x="100639" y="1168360"/>
                      </a:lnTo>
                      <a:lnTo>
                        <a:pt x="103186" y="1165414"/>
                      </a:lnTo>
                      <a:lnTo>
                        <a:pt x="104644" y="1163446"/>
                      </a:lnTo>
                      <a:lnTo>
                        <a:pt x="105435" y="1162369"/>
                      </a:lnTo>
                      <a:lnTo>
                        <a:pt x="105967" y="1160970"/>
                      </a:lnTo>
                      <a:lnTo>
                        <a:pt x="105831" y="1159584"/>
                      </a:lnTo>
                      <a:lnTo>
                        <a:pt x="104978" y="1156142"/>
                      </a:lnTo>
                      <a:lnTo>
                        <a:pt x="104150" y="1153394"/>
                      </a:lnTo>
                      <a:lnTo>
                        <a:pt x="104360" y="1150139"/>
                      </a:lnTo>
                      <a:lnTo>
                        <a:pt x="104990" y="1145954"/>
                      </a:lnTo>
                      <a:lnTo>
                        <a:pt x="105213" y="1143776"/>
                      </a:lnTo>
                      <a:lnTo>
                        <a:pt x="105609" y="1141288"/>
                      </a:lnTo>
                      <a:lnTo>
                        <a:pt x="106684" y="1139369"/>
                      </a:lnTo>
                      <a:lnTo>
                        <a:pt x="108551" y="1135841"/>
                      </a:lnTo>
                      <a:lnTo>
                        <a:pt x="110788" y="1131904"/>
                      </a:lnTo>
                      <a:lnTo>
                        <a:pt x="111147" y="1131248"/>
                      </a:lnTo>
                      <a:lnTo>
                        <a:pt x="111864" y="1129886"/>
                      </a:lnTo>
                      <a:lnTo>
                        <a:pt x="112556" y="1127993"/>
                      </a:lnTo>
                      <a:lnTo>
                        <a:pt x="113644" y="1126470"/>
                      </a:lnTo>
                      <a:lnTo>
                        <a:pt x="115387" y="1125021"/>
                      </a:lnTo>
                      <a:lnTo>
                        <a:pt x="117365" y="1123883"/>
                      </a:lnTo>
                      <a:lnTo>
                        <a:pt x="120690" y="1121593"/>
                      </a:lnTo>
                      <a:lnTo>
                        <a:pt x="123348" y="1119748"/>
                      </a:lnTo>
                      <a:lnTo>
                        <a:pt x="123818" y="1119414"/>
                      </a:lnTo>
                      <a:lnTo>
                        <a:pt x="125375" y="1117978"/>
                      </a:lnTo>
                      <a:lnTo>
                        <a:pt x="127588" y="1116331"/>
                      </a:lnTo>
                      <a:lnTo>
                        <a:pt x="129690" y="1114190"/>
                      </a:lnTo>
                      <a:lnTo>
                        <a:pt x="131087" y="1112172"/>
                      </a:lnTo>
                      <a:lnTo>
                        <a:pt x="131593" y="1111454"/>
                      </a:lnTo>
                      <a:lnTo>
                        <a:pt x="132187" y="1109350"/>
                      </a:lnTo>
                      <a:lnTo>
                        <a:pt x="133188" y="1108038"/>
                      </a:lnTo>
                      <a:lnTo>
                        <a:pt x="134659" y="1106800"/>
                      </a:lnTo>
                      <a:lnTo>
                        <a:pt x="135747" y="1105277"/>
                      </a:lnTo>
                      <a:lnTo>
                        <a:pt x="135883" y="1103692"/>
                      </a:lnTo>
                      <a:lnTo>
                        <a:pt x="135759" y="1102405"/>
                      </a:lnTo>
                      <a:lnTo>
                        <a:pt x="136007" y="1101006"/>
                      </a:lnTo>
                      <a:lnTo>
                        <a:pt x="136785" y="1098605"/>
                      </a:lnTo>
                      <a:lnTo>
                        <a:pt x="138912" y="1093987"/>
                      </a:lnTo>
                      <a:lnTo>
                        <a:pt x="140457" y="1091858"/>
                      </a:lnTo>
                      <a:lnTo>
                        <a:pt x="142287" y="1089964"/>
                      </a:lnTo>
                      <a:lnTo>
                        <a:pt x="143671" y="1088937"/>
                      </a:lnTo>
                      <a:lnTo>
                        <a:pt x="143918" y="1088763"/>
                      </a:lnTo>
                      <a:lnTo>
                        <a:pt x="143325" y="1088379"/>
                      </a:lnTo>
                      <a:lnTo>
                        <a:pt x="142979" y="1088181"/>
                      </a:lnTo>
                      <a:lnTo>
                        <a:pt x="143325" y="1084022"/>
                      </a:lnTo>
                      <a:lnTo>
                        <a:pt x="143226" y="1081497"/>
                      </a:lnTo>
                      <a:lnTo>
                        <a:pt x="143263" y="1078687"/>
                      </a:lnTo>
                      <a:lnTo>
                        <a:pt x="144067" y="1076508"/>
                      </a:lnTo>
                      <a:lnTo>
                        <a:pt x="144289" y="1074304"/>
                      </a:lnTo>
                      <a:lnTo>
                        <a:pt x="145266" y="1072522"/>
                      </a:lnTo>
                      <a:lnTo>
                        <a:pt x="148566" y="1068177"/>
                      </a:lnTo>
                      <a:lnTo>
                        <a:pt x="150136" y="1064810"/>
                      </a:lnTo>
                      <a:lnTo>
                        <a:pt x="151150" y="1061220"/>
                      </a:lnTo>
                      <a:lnTo>
                        <a:pt x="150705" y="1053210"/>
                      </a:lnTo>
                      <a:lnTo>
                        <a:pt x="150594" y="1048804"/>
                      </a:lnTo>
                      <a:lnTo>
                        <a:pt x="150680" y="1043604"/>
                      </a:lnTo>
                      <a:lnTo>
                        <a:pt x="151471" y="1041611"/>
                      </a:lnTo>
                      <a:lnTo>
                        <a:pt x="154364" y="1038467"/>
                      </a:lnTo>
                      <a:lnTo>
                        <a:pt x="158815" y="1033937"/>
                      </a:lnTo>
                      <a:lnTo>
                        <a:pt x="160286" y="1029988"/>
                      </a:lnTo>
                      <a:lnTo>
                        <a:pt x="162647" y="1025419"/>
                      </a:lnTo>
                      <a:lnTo>
                        <a:pt x="165156" y="1023464"/>
                      </a:lnTo>
                      <a:lnTo>
                        <a:pt x="168024" y="1022325"/>
                      </a:lnTo>
                      <a:lnTo>
                        <a:pt x="171659" y="1020592"/>
                      </a:lnTo>
                      <a:lnTo>
                        <a:pt x="175330" y="1017249"/>
                      </a:lnTo>
                      <a:lnTo>
                        <a:pt x="177098" y="1014080"/>
                      </a:lnTo>
                      <a:lnTo>
                        <a:pt x="178693" y="1010107"/>
                      </a:lnTo>
                      <a:lnTo>
                        <a:pt x="178742" y="1007309"/>
                      </a:lnTo>
                      <a:lnTo>
                        <a:pt x="178977" y="1004511"/>
                      </a:lnTo>
                      <a:lnTo>
                        <a:pt x="179199" y="1002716"/>
                      </a:lnTo>
                      <a:lnTo>
                        <a:pt x="180930" y="1001342"/>
                      </a:lnTo>
                      <a:lnTo>
                        <a:pt x="186110" y="999040"/>
                      </a:lnTo>
                      <a:lnTo>
                        <a:pt x="189571" y="996910"/>
                      </a:lnTo>
                      <a:lnTo>
                        <a:pt x="191920" y="993742"/>
                      </a:lnTo>
                      <a:lnTo>
                        <a:pt x="195270" y="987205"/>
                      </a:lnTo>
                      <a:lnTo>
                        <a:pt x="196679" y="982625"/>
                      </a:lnTo>
                      <a:lnTo>
                        <a:pt x="198113" y="977055"/>
                      </a:lnTo>
                      <a:lnTo>
                        <a:pt x="198163" y="974046"/>
                      </a:lnTo>
                      <a:lnTo>
                        <a:pt x="199807" y="967671"/>
                      </a:lnTo>
                      <a:lnTo>
                        <a:pt x="201649" y="960504"/>
                      </a:lnTo>
                      <a:lnTo>
                        <a:pt x="201884" y="957508"/>
                      </a:lnTo>
                      <a:lnTo>
                        <a:pt x="202897" y="954525"/>
                      </a:lnTo>
                      <a:lnTo>
                        <a:pt x="205716" y="948397"/>
                      </a:lnTo>
                      <a:lnTo>
                        <a:pt x="209054" y="942851"/>
                      </a:lnTo>
                      <a:lnTo>
                        <a:pt x="212194" y="938110"/>
                      </a:lnTo>
                      <a:lnTo>
                        <a:pt x="215531" y="933171"/>
                      </a:lnTo>
                      <a:lnTo>
                        <a:pt x="219426" y="928838"/>
                      </a:lnTo>
                      <a:lnTo>
                        <a:pt x="222120" y="925211"/>
                      </a:lnTo>
                      <a:lnTo>
                        <a:pt x="222355" y="924889"/>
                      </a:lnTo>
                      <a:lnTo>
                        <a:pt x="224741" y="919331"/>
                      </a:lnTo>
                      <a:lnTo>
                        <a:pt x="225384" y="915939"/>
                      </a:lnTo>
                      <a:lnTo>
                        <a:pt x="225829" y="912547"/>
                      </a:lnTo>
                      <a:lnTo>
                        <a:pt x="224754" y="908314"/>
                      </a:lnTo>
                      <a:lnTo>
                        <a:pt x="222961" y="902669"/>
                      </a:lnTo>
                      <a:lnTo>
                        <a:pt x="221885" y="898843"/>
                      </a:lnTo>
                      <a:lnTo>
                        <a:pt x="221366" y="895625"/>
                      </a:lnTo>
                      <a:lnTo>
                        <a:pt x="221206" y="893830"/>
                      </a:lnTo>
                      <a:lnTo>
                        <a:pt x="222219" y="891045"/>
                      </a:lnTo>
                      <a:lnTo>
                        <a:pt x="222714" y="885041"/>
                      </a:lnTo>
                      <a:lnTo>
                        <a:pt x="222627" y="879025"/>
                      </a:lnTo>
                      <a:lnTo>
                        <a:pt x="223146" y="872043"/>
                      </a:lnTo>
                      <a:lnTo>
                        <a:pt x="223060" y="866435"/>
                      </a:lnTo>
                      <a:lnTo>
                        <a:pt x="224382" y="856842"/>
                      </a:lnTo>
                      <a:lnTo>
                        <a:pt x="225471" y="849847"/>
                      </a:lnTo>
                      <a:lnTo>
                        <a:pt x="226101" y="846864"/>
                      </a:lnTo>
                      <a:lnTo>
                        <a:pt x="226583" y="841665"/>
                      </a:lnTo>
                      <a:lnTo>
                        <a:pt x="227201" y="838867"/>
                      </a:lnTo>
                      <a:lnTo>
                        <a:pt x="229414" y="833098"/>
                      </a:lnTo>
                      <a:lnTo>
                        <a:pt x="229649" y="830908"/>
                      </a:lnTo>
                      <a:lnTo>
                        <a:pt x="229315" y="828493"/>
                      </a:lnTo>
                      <a:lnTo>
                        <a:pt x="228017" y="826055"/>
                      </a:lnTo>
                      <a:lnTo>
                        <a:pt x="225384" y="823604"/>
                      </a:lnTo>
                      <a:lnTo>
                        <a:pt x="223369" y="818553"/>
                      </a:lnTo>
                      <a:lnTo>
                        <a:pt x="220971" y="814097"/>
                      </a:lnTo>
                      <a:lnTo>
                        <a:pt x="219697" y="810457"/>
                      </a:lnTo>
                      <a:lnTo>
                        <a:pt x="218783" y="808241"/>
                      </a:lnTo>
                      <a:lnTo>
                        <a:pt x="217855" y="806818"/>
                      </a:lnTo>
                      <a:lnTo>
                        <a:pt x="215025" y="804552"/>
                      </a:lnTo>
                      <a:lnTo>
                        <a:pt x="213319" y="803512"/>
                      </a:lnTo>
                      <a:lnTo>
                        <a:pt x="211032" y="802869"/>
                      </a:lnTo>
                      <a:lnTo>
                        <a:pt x="209511" y="802040"/>
                      </a:lnTo>
                      <a:lnTo>
                        <a:pt x="208028" y="799205"/>
                      </a:lnTo>
                      <a:lnTo>
                        <a:pt x="206928" y="796778"/>
                      </a:lnTo>
                      <a:lnTo>
                        <a:pt x="205419" y="792161"/>
                      </a:lnTo>
                      <a:lnTo>
                        <a:pt x="204727" y="787940"/>
                      </a:lnTo>
                      <a:lnTo>
                        <a:pt x="203108" y="782097"/>
                      </a:lnTo>
                      <a:lnTo>
                        <a:pt x="200326" y="777430"/>
                      </a:lnTo>
                      <a:lnTo>
                        <a:pt x="198311" y="772181"/>
                      </a:lnTo>
                      <a:lnTo>
                        <a:pt x="194269" y="762080"/>
                      </a:lnTo>
                      <a:lnTo>
                        <a:pt x="190746" y="755197"/>
                      </a:lnTo>
                      <a:lnTo>
                        <a:pt x="188162" y="749936"/>
                      </a:lnTo>
                      <a:lnTo>
                        <a:pt x="186135" y="745281"/>
                      </a:lnTo>
                      <a:lnTo>
                        <a:pt x="183922" y="739624"/>
                      </a:lnTo>
                      <a:lnTo>
                        <a:pt x="181721" y="734376"/>
                      </a:lnTo>
                      <a:lnTo>
                        <a:pt x="179101" y="729919"/>
                      </a:lnTo>
                      <a:lnTo>
                        <a:pt x="175948" y="724039"/>
                      </a:lnTo>
                      <a:lnTo>
                        <a:pt x="173352" y="718580"/>
                      </a:lnTo>
                      <a:lnTo>
                        <a:pt x="169767" y="711103"/>
                      </a:lnTo>
                      <a:lnTo>
                        <a:pt x="166380" y="706436"/>
                      </a:lnTo>
                      <a:lnTo>
                        <a:pt x="164538" y="702388"/>
                      </a:lnTo>
                      <a:lnTo>
                        <a:pt x="163413" y="700358"/>
                      </a:lnTo>
                      <a:lnTo>
                        <a:pt x="161720" y="698526"/>
                      </a:lnTo>
                      <a:lnTo>
                        <a:pt x="159260" y="696471"/>
                      </a:lnTo>
                      <a:lnTo>
                        <a:pt x="157183" y="694032"/>
                      </a:lnTo>
                      <a:lnTo>
                        <a:pt x="155687" y="691593"/>
                      </a:lnTo>
                      <a:lnTo>
                        <a:pt x="154426" y="686766"/>
                      </a:lnTo>
                      <a:lnTo>
                        <a:pt x="151509" y="677283"/>
                      </a:lnTo>
                      <a:lnTo>
                        <a:pt x="149852" y="672852"/>
                      </a:lnTo>
                      <a:lnTo>
                        <a:pt x="147849" y="665993"/>
                      </a:lnTo>
                      <a:lnTo>
                        <a:pt x="145698" y="656524"/>
                      </a:lnTo>
                      <a:lnTo>
                        <a:pt x="144104" y="647673"/>
                      </a:lnTo>
                      <a:lnTo>
                        <a:pt x="141916" y="640616"/>
                      </a:lnTo>
                      <a:lnTo>
                        <a:pt x="141236" y="635194"/>
                      </a:lnTo>
                      <a:lnTo>
                        <a:pt x="139765" y="629228"/>
                      </a:lnTo>
                      <a:lnTo>
                        <a:pt x="142521" y="625737"/>
                      </a:lnTo>
                      <a:lnTo>
                        <a:pt x="142484" y="622692"/>
                      </a:lnTo>
                      <a:lnTo>
                        <a:pt x="141668" y="616415"/>
                      </a:lnTo>
                      <a:lnTo>
                        <a:pt x="140568" y="606351"/>
                      </a:lnTo>
                      <a:lnTo>
                        <a:pt x="140568" y="599951"/>
                      </a:lnTo>
                      <a:lnTo>
                        <a:pt x="141693" y="597946"/>
                      </a:lnTo>
                      <a:lnTo>
                        <a:pt x="142818" y="596213"/>
                      </a:lnTo>
                      <a:lnTo>
                        <a:pt x="144524" y="593341"/>
                      </a:lnTo>
                      <a:lnTo>
                        <a:pt x="145933" y="591620"/>
                      </a:lnTo>
                      <a:lnTo>
                        <a:pt x="146502" y="589602"/>
                      </a:lnTo>
                      <a:lnTo>
                        <a:pt x="145983" y="586124"/>
                      </a:lnTo>
                      <a:lnTo>
                        <a:pt x="144475" y="571071"/>
                      </a:lnTo>
                      <a:lnTo>
                        <a:pt x="143721" y="563544"/>
                      </a:lnTo>
                      <a:lnTo>
                        <a:pt x="142719" y="551957"/>
                      </a:lnTo>
                      <a:lnTo>
                        <a:pt x="142670" y="539083"/>
                      </a:lnTo>
                      <a:lnTo>
                        <a:pt x="142608" y="530554"/>
                      </a:lnTo>
                      <a:lnTo>
                        <a:pt x="143758" y="531186"/>
                      </a:lnTo>
                      <a:lnTo>
                        <a:pt x="144351" y="528549"/>
                      </a:lnTo>
                      <a:lnTo>
                        <a:pt x="145488" y="526246"/>
                      </a:lnTo>
                      <a:lnTo>
                        <a:pt x="146329" y="525058"/>
                      </a:lnTo>
                      <a:lnTo>
                        <a:pt x="144944" y="518782"/>
                      </a:lnTo>
                      <a:lnTo>
                        <a:pt x="144240" y="515427"/>
                      </a:lnTo>
                      <a:lnTo>
                        <a:pt x="144240" y="513521"/>
                      </a:lnTo>
                      <a:lnTo>
                        <a:pt x="144240" y="511354"/>
                      </a:lnTo>
                      <a:lnTo>
                        <a:pt x="146069" y="505846"/>
                      </a:lnTo>
                      <a:lnTo>
                        <a:pt x="148604" y="495794"/>
                      </a:lnTo>
                      <a:lnTo>
                        <a:pt x="150668" y="487401"/>
                      </a:lnTo>
                      <a:lnTo>
                        <a:pt x="149951" y="477584"/>
                      </a:lnTo>
                      <a:lnTo>
                        <a:pt x="149481" y="468968"/>
                      </a:lnTo>
                      <a:lnTo>
                        <a:pt x="148084" y="456515"/>
                      </a:lnTo>
                      <a:lnTo>
                        <a:pt x="145797" y="442217"/>
                      </a:lnTo>
                      <a:lnTo>
                        <a:pt x="142781" y="427375"/>
                      </a:lnTo>
                      <a:lnTo>
                        <a:pt x="140679" y="417311"/>
                      </a:lnTo>
                      <a:lnTo>
                        <a:pt x="140445" y="411802"/>
                      </a:lnTo>
                      <a:lnTo>
                        <a:pt x="140432" y="408447"/>
                      </a:lnTo>
                      <a:lnTo>
                        <a:pt x="141582" y="402221"/>
                      </a:lnTo>
                      <a:lnTo>
                        <a:pt x="142015" y="401267"/>
                      </a:lnTo>
                      <a:lnTo>
                        <a:pt x="143659" y="397665"/>
                      </a:lnTo>
                      <a:lnTo>
                        <a:pt x="147120" y="392874"/>
                      </a:lnTo>
                      <a:lnTo>
                        <a:pt x="150816" y="388319"/>
                      </a:lnTo>
                      <a:lnTo>
                        <a:pt x="151756" y="382810"/>
                      </a:lnTo>
                      <a:lnTo>
                        <a:pt x="152671" y="371557"/>
                      </a:lnTo>
                      <a:lnTo>
                        <a:pt x="154970" y="356455"/>
                      </a:lnTo>
                      <a:lnTo>
                        <a:pt x="155650" y="342801"/>
                      </a:lnTo>
                      <a:lnTo>
                        <a:pt x="155798" y="341377"/>
                      </a:lnTo>
                      <a:lnTo>
                        <a:pt x="157257" y="327228"/>
                      </a:lnTo>
                      <a:lnTo>
                        <a:pt x="158407" y="324591"/>
                      </a:lnTo>
                      <a:lnTo>
                        <a:pt x="160731" y="322425"/>
                      </a:lnTo>
                      <a:lnTo>
                        <a:pt x="163735" y="320023"/>
                      </a:lnTo>
                      <a:lnTo>
                        <a:pt x="168370" y="316669"/>
                      </a:lnTo>
                      <a:lnTo>
                        <a:pt x="170917" y="312596"/>
                      </a:lnTo>
                      <a:lnTo>
                        <a:pt x="173006" y="305887"/>
                      </a:lnTo>
                      <a:lnTo>
                        <a:pt x="175120" y="296119"/>
                      </a:lnTo>
                      <a:lnTo>
                        <a:pt x="176739" y="287491"/>
                      </a:lnTo>
                      <a:lnTo>
                        <a:pt x="178359" y="283889"/>
                      </a:lnTo>
                      <a:lnTo>
                        <a:pt x="182995" y="279334"/>
                      </a:lnTo>
                      <a:lnTo>
                        <a:pt x="190844" y="272971"/>
                      </a:lnTo>
                      <a:lnTo>
                        <a:pt x="194837" y="269987"/>
                      </a:lnTo>
                      <a:lnTo>
                        <a:pt x="202972" y="260876"/>
                      </a:lnTo>
                      <a:lnTo>
                        <a:pt x="204072" y="258735"/>
                      </a:lnTo>
                      <a:lnTo>
                        <a:pt x="207150" y="252731"/>
                      </a:lnTo>
                      <a:lnTo>
                        <a:pt x="208782" y="246269"/>
                      </a:lnTo>
                      <a:lnTo>
                        <a:pt x="208089" y="236675"/>
                      </a:lnTo>
                      <a:lnTo>
                        <a:pt x="209795" y="230003"/>
                      </a:lnTo>
                      <a:lnTo>
                        <a:pt x="213281" y="220904"/>
                      </a:lnTo>
                      <a:lnTo>
                        <a:pt x="217015" y="212994"/>
                      </a:lnTo>
                      <a:lnTo>
                        <a:pt x="219351" y="204366"/>
                      </a:lnTo>
                      <a:lnTo>
                        <a:pt x="219796" y="197607"/>
                      </a:lnTo>
                      <a:lnTo>
                        <a:pt x="222763" y="197508"/>
                      </a:lnTo>
                      <a:lnTo>
                        <a:pt x="224197" y="198164"/>
                      </a:lnTo>
                      <a:lnTo>
                        <a:pt x="225001" y="199154"/>
                      </a:lnTo>
                      <a:lnTo>
                        <a:pt x="225322" y="200306"/>
                      </a:lnTo>
                      <a:lnTo>
                        <a:pt x="225804" y="201457"/>
                      </a:lnTo>
                      <a:lnTo>
                        <a:pt x="226286" y="202596"/>
                      </a:lnTo>
                      <a:lnTo>
                        <a:pt x="227399" y="203425"/>
                      </a:lnTo>
                      <a:lnTo>
                        <a:pt x="229154" y="203413"/>
                      </a:lnTo>
                      <a:lnTo>
                        <a:pt x="232987" y="202918"/>
                      </a:lnTo>
                      <a:lnTo>
                        <a:pt x="236497" y="202249"/>
                      </a:lnTo>
                      <a:lnTo>
                        <a:pt x="241603" y="201420"/>
                      </a:lnTo>
                      <a:lnTo>
                        <a:pt x="246066" y="200751"/>
                      </a:lnTo>
                      <a:lnTo>
                        <a:pt x="249106" y="200417"/>
                      </a:lnTo>
                      <a:lnTo>
                        <a:pt x="252926" y="199922"/>
                      </a:lnTo>
                      <a:lnTo>
                        <a:pt x="256598" y="199266"/>
                      </a:lnTo>
                      <a:lnTo>
                        <a:pt x="260912" y="198597"/>
                      </a:lnTo>
                      <a:lnTo>
                        <a:pt x="262507" y="198932"/>
                      </a:lnTo>
                      <a:lnTo>
                        <a:pt x="264262" y="199909"/>
                      </a:lnTo>
                      <a:lnTo>
                        <a:pt x="265696" y="200405"/>
                      </a:lnTo>
                      <a:lnTo>
                        <a:pt x="266488" y="200231"/>
                      </a:lnTo>
                      <a:lnTo>
                        <a:pt x="267613" y="198597"/>
                      </a:lnTo>
                      <a:lnTo>
                        <a:pt x="269046" y="197273"/>
                      </a:lnTo>
                      <a:lnTo>
                        <a:pt x="271284" y="195960"/>
                      </a:lnTo>
                      <a:lnTo>
                        <a:pt x="273806" y="194722"/>
                      </a:lnTo>
                      <a:lnTo>
                        <a:pt x="274634" y="194314"/>
                      </a:lnTo>
                      <a:lnTo>
                        <a:pt x="279097" y="193324"/>
                      </a:lnTo>
                      <a:lnTo>
                        <a:pt x="284684" y="192172"/>
                      </a:lnTo>
                      <a:lnTo>
                        <a:pt x="290915" y="191021"/>
                      </a:lnTo>
                      <a:lnTo>
                        <a:pt x="294747" y="190204"/>
                      </a:lnTo>
                      <a:lnTo>
                        <a:pt x="297454" y="189709"/>
                      </a:lnTo>
                      <a:lnTo>
                        <a:pt x="299210" y="189536"/>
                      </a:lnTo>
                      <a:lnTo>
                        <a:pt x="301583" y="189165"/>
                      </a:lnTo>
                      <a:lnTo>
                        <a:pt x="304587" y="188843"/>
                      </a:lnTo>
                      <a:lnTo>
                        <a:pt x="308172" y="188422"/>
                      </a:lnTo>
                      <a:lnTo>
                        <a:pt x="311695" y="187927"/>
                      </a:lnTo>
                      <a:lnTo>
                        <a:pt x="313265" y="187902"/>
                      </a:lnTo>
                      <a:lnTo>
                        <a:pt x="316640" y="187221"/>
                      </a:lnTo>
                      <a:lnTo>
                        <a:pt x="319731" y="186862"/>
                      </a:lnTo>
                      <a:lnTo>
                        <a:pt x="323130" y="186169"/>
                      </a:lnTo>
                      <a:lnTo>
                        <a:pt x="325603" y="185636"/>
                      </a:lnTo>
                      <a:lnTo>
                        <a:pt x="328261" y="185216"/>
                      </a:lnTo>
                      <a:lnTo>
                        <a:pt x="329497" y="185203"/>
                      </a:lnTo>
                      <a:lnTo>
                        <a:pt x="330548" y="185377"/>
                      </a:lnTo>
                      <a:lnTo>
                        <a:pt x="330931" y="185748"/>
                      </a:lnTo>
                      <a:lnTo>
                        <a:pt x="331240" y="185946"/>
                      </a:lnTo>
                      <a:lnTo>
                        <a:pt x="331734" y="186255"/>
                      </a:lnTo>
                      <a:lnTo>
                        <a:pt x="332414" y="186057"/>
                      </a:lnTo>
                      <a:lnTo>
                        <a:pt x="333218" y="185723"/>
                      </a:lnTo>
                      <a:lnTo>
                        <a:pt x="333947" y="185141"/>
                      </a:lnTo>
                      <a:lnTo>
                        <a:pt x="334503" y="184497"/>
                      </a:lnTo>
                      <a:lnTo>
                        <a:pt x="335480" y="183916"/>
                      </a:lnTo>
                      <a:lnTo>
                        <a:pt x="336469" y="183197"/>
                      </a:lnTo>
                      <a:lnTo>
                        <a:pt x="336642" y="182554"/>
                      </a:lnTo>
                      <a:lnTo>
                        <a:pt x="336629" y="181477"/>
                      </a:lnTo>
                      <a:lnTo>
                        <a:pt x="336790" y="179236"/>
                      </a:lnTo>
                      <a:lnTo>
                        <a:pt x="337013" y="177516"/>
                      </a:lnTo>
                      <a:lnTo>
                        <a:pt x="337495" y="176426"/>
                      </a:lnTo>
                      <a:lnTo>
                        <a:pt x="338175" y="174767"/>
                      </a:lnTo>
                      <a:lnTo>
                        <a:pt x="339015" y="174173"/>
                      </a:lnTo>
                      <a:lnTo>
                        <a:pt x="340066" y="173393"/>
                      </a:lnTo>
                      <a:lnTo>
                        <a:pt x="341846" y="172292"/>
                      </a:lnTo>
                      <a:lnTo>
                        <a:pt x="343515" y="171574"/>
                      </a:lnTo>
                      <a:lnTo>
                        <a:pt x="345172" y="171128"/>
                      </a:lnTo>
                      <a:lnTo>
                        <a:pt x="348200" y="170707"/>
                      </a:lnTo>
                      <a:lnTo>
                        <a:pt x="351414" y="170608"/>
                      </a:lnTo>
                      <a:lnTo>
                        <a:pt x="353763" y="170138"/>
                      </a:lnTo>
                      <a:lnTo>
                        <a:pt x="356050" y="169593"/>
                      </a:lnTo>
                      <a:lnTo>
                        <a:pt x="357769" y="168429"/>
                      </a:lnTo>
                      <a:lnTo>
                        <a:pt x="358758" y="167588"/>
                      </a:lnTo>
                      <a:lnTo>
                        <a:pt x="359289" y="167266"/>
                      </a:lnTo>
                      <a:lnTo>
                        <a:pt x="359487" y="167130"/>
                      </a:lnTo>
                      <a:lnTo>
                        <a:pt x="360229" y="166870"/>
                      </a:lnTo>
                      <a:lnTo>
                        <a:pt x="362701" y="166523"/>
                      </a:lnTo>
                      <a:lnTo>
                        <a:pt x="364259" y="166560"/>
                      </a:lnTo>
                      <a:lnTo>
                        <a:pt x="366422" y="166734"/>
                      </a:lnTo>
                      <a:lnTo>
                        <a:pt x="367794" y="167229"/>
                      </a:lnTo>
                      <a:lnTo>
                        <a:pt x="373271" y="168541"/>
                      </a:lnTo>
                      <a:lnTo>
                        <a:pt x="373691" y="167860"/>
                      </a:lnTo>
                      <a:lnTo>
                        <a:pt x="374272" y="167055"/>
                      </a:lnTo>
                      <a:lnTo>
                        <a:pt x="374680" y="166077"/>
                      </a:lnTo>
                      <a:lnTo>
                        <a:pt x="375038" y="165124"/>
                      </a:lnTo>
                      <a:lnTo>
                        <a:pt x="375545" y="164221"/>
                      </a:lnTo>
                      <a:lnTo>
                        <a:pt x="376126" y="163342"/>
                      </a:lnTo>
                      <a:lnTo>
                        <a:pt x="377041" y="161831"/>
                      </a:lnTo>
                      <a:lnTo>
                        <a:pt x="378364" y="159554"/>
                      </a:lnTo>
                      <a:lnTo>
                        <a:pt x="379996" y="156149"/>
                      </a:lnTo>
                      <a:lnTo>
                        <a:pt x="381318" y="153463"/>
                      </a:lnTo>
                      <a:lnTo>
                        <a:pt x="381837" y="152349"/>
                      </a:lnTo>
                      <a:lnTo>
                        <a:pt x="382122" y="151545"/>
                      </a:lnTo>
                      <a:lnTo>
                        <a:pt x="382505" y="151049"/>
                      </a:lnTo>
                      <a:lnTo>
                        <a:pt x="383716" y="149427"/>
                      </a:lnTo>
                      <a:lnTo>
                        <a:pt x="384619" y="147744"/>
                      </a:lnTo>
                      <a:lnTo>
                        <a:pt x="385917" y="145776"/>
                      </a:lnTo>
                      <a:lnTo>
                        <a:pt x="387116" y="144191"/>
                      </a:lnTo>
                      <a:lnTo>
                        <a:pt x="388500" y="142669"/>
                      </a:lnTo>
                      <a:lnTo>
                        <a:pt x="390046" y="141592"/>
                      </a:lnTo>
                      <a:lnTo>
                        <a:pt x="391542" y="140725"/>
                      </a:lnTo>
                      <a:lnTo>
                        <a:pt x="394607" y="139450"/>
                      </a:lnTo>
                      <a:lnTo>
                        <a:pt x="395374" y="139116"/>
                      </a:lnTo>
                      <a:lnTo>
                        <a:pt x="396783" y="138509"/>
                      </a:lnTo>
                      <a:lnTo>
                        <a:pt x="398971" y="137581"/>
                      </a:lnTo>
                      <a:lnTo>
                        <a:pt x="401790" y="136368"/>
                      </a:lnTo>
                      <a:lnTo>
                        <a:pt x="403224" y="135637"/>
                      </a:lnTo>
                      <a:lnTo>
                        <a:pt x="404287" y="134957"/>
                      </a:lnTo>
                      <a:lnTo>
                        <a:pt x="404349" y="134882"/>
                      </a:lnTo>
                      <a:lnTo>
                        <a:pt x="404843" y="134325"/>
                      </a:lnTo>
                      <a:lnTo>
                        <a:pt x="405857" y="133335"/>
                      </a:lnTo>
                      <a:lnTo>
                        <a:pt x="407810" y="131627"/>
                      </a:lnTo>
                      <a:lnTo>
                        <a:pt x="411061" y="128643"/>
                      </a:lnTo>
                      <a:lnTo>
                        <a:pt x="415042" y="125066"/>
                      </a:lnTo>
                      <a:lnTo>
                        <a:pt x="418293" y="122020"/>
                      </a:lnTo>
                      <a:lnTo>
                        <a:pt x="420852" y="119619"/>
                      </a:lnTo>
                      <a:lnTo>
                        <a:pt x="423707" y="117143"/>
                      </a:lnTo>
                      <a:lnTo>
                        <a:pt x="425685" y="115299"/>
                      </a:lnTo>
                      <a:lnTo>
                        <a:pt x="427663" y="113417"/>
                      </a:lnTo>
                      <a:lnTo>
                        <a:pt x="431186" y="110223"/>
                      </a:lnTo>
                      <a:lnTo>
                        <a:pt x="433894" y="107747"/>
                      </a:lnTo>
                      <a:lnTo>
                        <a:pt x="436824" y="105086"/>
                      </a:lnTo>
                      <a:lnTo>
                        <a:pt x="440520" y="101780"/>
                      </a:lnTo>
                      <a:lnTo>
                        <a:pt x="444698" y="97992"/>
                      </a:lnTo>
                      <a:lnTo>
                        <a:pt x="446379" y="96408"/>
                      </a:lnTo>
                      <a:lnTo>
                        <a:pt x="448988" y="93994"/>
                      </a:lnTo>
                      <a:lnTo>
                        <a:pt x="450706" y="92435"/>
                      </a:lnTo>
                      <a:lnTo>
                        <a:pt x="453179" y="90219"/>
                      </a:lnTo>
                      <a:lnTo>
                        <a:pt x="453846" y="89525"/>
                      </a:lnTo>
                      <a:lnTo>
                        <a:pt x="455268" y="88250"/>
                      </a:lnTo>
                      <a:lnTo>
                        <a:pt x="457184" y="86443"/>
                      </a:lnTo>
                      <a:lnTo>
                        <a:pt x="459199" y="84710"/>
                      </a:lnTo>
                      <a:lnTo>
                        <a:pt x="459780" y="84202"/>
                      </a:lnTo>
                      <a:lnTo>
                        <a:pt x="460472" y="83744"/>
                      </a:lnTo>
                      <a:lnTo>
                        <a:pt x="460855" y="83274"/>
                      </a:lnTo>
                      <a:lnTo>
                        <a:pt x="461844" y="82939"/>
                      </a:lnTo>
                      <a:lnTo>
                        <a:pt x="465615" y="81664"/>
                      </a:lnTo>
                      <a:lnTo>
                        <a:pt x="468619" y="80649"/>
                      </a:lnTo>
                      <a:lnTo>
                        <a:pt x="472290" y="79449"/>
                      </a:lnTo>
                      <a:lnTo>
                        <a:pt x="475838" y="78359"/>
                      </a:lnTo>
                      <a:lnTo>
                        <a:pt x="479312" y="77097"/>
                      </a:lnTo>
                      <a:lnTo>
                        <a:pt x="482724" y="75896"/>
                      </a:lnTo>
                      <a:lnTo>
                        <a:pt x="484343" y="75351"/>
                      </a:lnTo>
                      <a:lnTo>
                        <a:pt x="485950" y="74819"/>
                      </a:lnTo>
                      <a:lnTo>
                        <a:pt x="489313" y="73779"/>
                      </a:lnTo>
                      <a:lnTo>
                        <a:pt x="491105" y="73222"/>
                      </a:lnTo>
                      <a:lnTo>
                        <a:pt x="494406" y="72108"/>
                      </a:lnTo>
                      <a:lnTo>
                        <a:pt x="494740" y="71984"/>
                      </a:lnTo>
                      <a:lnTo>
                        <a:pt x="498980" y="70499"/>
                      </a:lnTo>
                      <a:lnTo>
                        <a:pt x="501588" y="69744"/>
                      </a:lnTo>
                      <a:lnTo>
                        <a:pt x="502688" y="69409"/>
                      </a:lnTo>
                      <a:lnTo>
                        <a:pt x="503591" y="68741"/>
                      </a:lnTo>
                      <a:lnTo>
                        <a:pt x="504394" y="67924"/>
                      </a:lnTo>
                      <a:lnTo>
                        <a:pt x="505284" y="66612"/>
                      </a:lnTo>
                      <a:lnTo>
                        <a:pt x="506570" y="63542"/>
                      </a:lnTo>
                      <a:lnTo>
                        <a:pt x="507930" y="60138"/>
                      </a:lnTo>
                      <a:lnTo>
                        <a:pt x="508486" y="58677"/>
                      </a:lnTo>
                      <a:lnTo>
                        <a:pt x="509302" y="56609"/>
                      </a:lnTo>
                      <a:lnTo>
                        <a:pt x="509809" y="55334"/>
                      </a:lnTo>
                      <a:lnTo>
                        <a:pt x="511082" y="52264"/>
                      </a:lnTo>
                      <a:lnTo>
                        <a:pt x="512145" y="49702"/>
                      </a:lnTo>
                      <a:lnTo>
                        <a:pt x="514037" y="45134"/>
                      </a:lnTo>
                      <a:lnTo>
                        <a:pt x="514234" y="44639"/>
                      </a:lnTo>
                      <a:lnTo>
                        <a:pt x="515495" y="41494"/>
                      </a:lnTo>
                      <a:lnTo>
                        <a:pt x="517102" y="37509"/>
                      </a:lnTo>
                      <a:lnTo>
                        <a:pt x="517894" y="35280"/>
                      </a:lnTo>
                      <a:lnTo>
                        <a:pt x="518499" y="34203"/>
                      </a:lnTo>
                      <a:lnTo>
                        <a:pt x="518920" y="33436"/>
                      </a:lnTo>
                      <a:lnTo>
                        <a:pt x="520069" y="32198"/>
                      </a:lnTo>
                      <a:lnTo>
                        <a:pt x="521182" y="31072"/>
                      </a:lnTo>
                      <a:lnTo>
                        <a:pt x="524186" y="28682"/>
                      </a:lnTo>
                      <a:lnTo>
                        <a:pt x="527499" y="26083"/>
                      </a:lnTo>
                      <a:lnTo>
                        <a:pt x="531628" y="22790"/>
                      </a:lnTo>
                      <a:lnTo>
                        <a:pt x="534681" y="20363"/>
                      </a:lnTo>
                      <a:lnTo>
                        <a:pt x="536498" y="18829"/>
                      </a:lnTo>
                      <a:lnTo>
                        <a:pt x="537228" y="18470"/>
                      </a:lnTo>
                      <a:lnTo>
                        <a:pt x="538291" y="18371"/>
                      </a:lnTo>
                      <a:lnTo>
                        <a:pt x="540800" y="18309"/>
                      </a:lnTo>
                      <a:lnTo>
                        <a:pt x="544398" y="18408"/>
                      </a:lnTo>
                      <a:lnTo>
                        <a:pt x="548057" y="18309"/>
                      </a:lnTo>
                      <a:lnTo>
                        <a:pt x="548341" y="18321"/>
                      </a:lnTo>
                      <a:lnTo>
                        <a:pt x="552235" y="18395"/>
                      </a:lnTo>
                      <a:lnTo>
                        <a:pt x="553632" y="18432"/>
                      </a:lnTo>
                      <a:lnTo>
                        <a:pt x="554868" y="18432"/>
                      </a:lnTo>
                      <a:lnTo>
                        <a:pt x="558070" y="18346"/>
                      </a:lnTo>
                      <a:lnTo>
                        <a:pt x="563250" y="18432"/>
                      </a:lnTo>
                      <a:lnTo>
                        <a:pt x="569184" y="18606"/>
                      </a:lnTo>
                      <a:lnTo>
                        <a:pt x="573189" y="18581"/>
                      </a:lnTo>
                      <a:lnTo>
                        <a:pt x="579234" y="18693"/>
                      </a:lnTo>
                      <a:lnTo>
                        <a:pt x="585353" y="18717"/>
                      </a:lnTo>
                      <a:lnTo>
                        <a:pt x="587788" y="18693"/>
                      </a:lnTo>
                      <a:lnTo>
                        <a:pt x="589927" y="18643"/>
                      </a:lnTo>
                      <a:lnTo>
                        <a:pt x="596071" y="18730"/>
                      </a:lnTo>
                      <a:lnTo>
                        <a:pt x="599557" y="18779"/>
                      </a:lnTo>
                      <a:lnTo>
                        <a:pt x="604823" y="18890"/>
                      </a:lnTo>
                      <a:lnTo>
                        <a:pt x="608668" y="18878"/>
                      </a:lnTo>
                      <a:lnTo>
                        <a:pt x="612871" y="18816"/>
                      </a:lnTo>
                      <a:lnTo>
                        <a:pt x="613304" y="18804"/>
                      </a:lnTo>
                      <a:lnTo>
                        <a:pt x="615108" y="18829"/>
                      </a:lnTo>
                      <a:lnTo>
                        <a:pt x="619806" y="18890"/>
                      </a:lnTo>
                      <a:lnTo>
                        <a:pt x="623045" y="18940"/>
                      </a:lnTo>
                      <a:lnTo>
                        <a:pt x="626741" y="18866"/>
                      </a:lnTo>
                      <a:lnTo>
                        <a:pt x="631006" y="18643"/>
                      </a:lnTo>
                      <a:lnTo>
                        <a:pt x="635023" y="18408"/>
                      </a:lnTo>
                      <a:lnTo>
                        <a:pt x="639734" y="18507"/>
                      </a:lnTo>
                      <a:lnTo>
                        <a:pt x="643516" y="18618"/>
                      </a:lnTo>
                      <a:lnTo>
                        <a:pt x="644963" y="18618"/>
                      </a:lnTo>
                      <a:lnTo>
                        <a:pt x="645754" y="18631"/>
                      </a:lnTo>
                      <a:lnTo>
                        <a:pt x="646248" y="18631"/>
                      </a:lnTo>
                      <a:lnTo>
                        <a:pt x="647423" y="18643"/>
                      </a:lnTo>
                      <a:lnTo>
                        <a:pt x="650179" y="18655"/>
                      </a:lnTo>
                      <a:lnTo>
                        <a:pt x="653023" y="18457"/>
                      </a:lnTo>
                      <a:lnTo>
                        <a:pt x="656360" y="18259"/>
                      </a:lnTo>
                      <a:lnTo>
                        <a:pt x="660712" y="18185"/>
                      </a:lnTo>
                      <a:lnTo>
                        <a:pt x="662801" y="18197"/>
                      </a:lnTo>
                      <a:lnTo>
                        <a:pt x="665162" y="18371"/>
                      </a:lnTo>
                      <a:lnTo>
                        <a:pt x="667461" y="18544"/>
                      </a:lnTo>
                      <a:lnTo>
                        <a:pt x="669204" y="18717"/>
                      </a:lnTo>
                      <a:lnTo>
                        <a:pt x="671256" y="18804"/>
                      </a:lnTo>
                      <a:lnTo>
                        <a:pt x="674038" y="19064"/>
                      </a:lnTo>
                      <a:lnTo>
                        <a:pt x="678958" y="18878"/>
                      </a:lnTo>
                      <a:lnTo>
                        <a:pt x="684249" y="18693"/>
                      </a:lnTo>
                      <a:lnTo>
                        <a:pt x="690986" y="18470"/>
                      </a:lnTo>
                      <a:lnTo>
                        <a:pt x="692297" y="18457"/>
                      </a:lnTo>
                      <a:lnTo>
                        <a:pt x="695276" y="18457"/>
                      </a:lnTo>
                      <a:lnTo>
                        <a:pt x="697773" y="18234"/>
                      </a:lnTo>
                      <a:lnTo>
                        <a:pt x="700270" y="18086"/>
                      </a:lnTo>
                      <a:lnTo>
                        <a:pt x="705883" y="17714"/>
                      </a:lnTo>
                      <a:lnTo>
                        <a:pt x="711235" y="17343"/>
                      </a:lnTo>
                      <a:lnTo>
                        <a:pt x="714474" y="17256"/>
                      </a:lnTo>
                      <a:lnTo>
                        <a:pt x="715364" y="17133"/>
                      </a:lnTo>
                      <a:lnTo>
                        <a:pt x="716093" y="17034"/>
                      </a:lnTo>
                      <a:lnTo>
                        <a:pt x="719023" y="16625"/>
                      </a:lnTo>
                      <a:lnTo>
                        <a:pt x="720779" y="16402"/>
                      </a:lnTo>
                      <a:lnTo>
                        <a:pt x="723078" y="16303"/>
                      </a:lnTo>
                      <a:lnTo>
                        <a:pt x="725761" y="16093"/>
                      </a:lnTo>
                      <a:lnTo>
                        <a:pt x="729383" y="15498"/>
                      </a:lnTo>
                      <a:lnTo>
                        <a:pt x="732622" y="15238"/>
                      </a:lnTo>
                      <a:lnTo>
                        <a:pt x="732770" y="15226"/>
                      </a:lnTo>
                      <a:lnTo>
                        <a:pt x="737554" y="15115"/>
                      </a:lnTo>
                      <a:lnTo>
                        <a:pt x="743092" y="14880"/>
                      </a:lnTo>
                      <a:lnTo>
                        <a:pt x="746652" y="14558"/>
                      </a:lnTo>
                      <a:lnTo>
                        <a:pt x="750509" y="14236"/>
                      </a:lnTo>
                      <a:lnTo>
                        <a:pt x="752685" y="14149"/>
                      </a:lnTo>
                      <a:lnTo>
                        <a:pt x="755553" y="14000"/>
                      </a:lnTo>
                      <a:lnTo>
                        <a:pt x="758545" y="13852"/>
                      </a:lnTo>
                      <a:lnTo>
                        <a:pt x="759101" y="13864"/>
                      </a:lnTo>
                      <a:lnTo>
                        <a:pt x="763218" y="13864"/>
                      </a:lnTo>
                      <a:lnTo>
                        <a:pt x="767705" y="13877"/>
                      </a:lnTo>
                      <a:lnTo>
                        <a:pt x="770696" y="13667"/>
                      </a:lnTo>
                      <a:lnTo>
                        <a:pt x="773058" y="13518"/>
                      </a:lnTo>
                      <a:lnTo>
                        <a:pt x="776284" y="13295"/>
                      </a:lnTo>
                      <a:lnTo>
                        <a:pt x="779177" y="13332"/>
                      </a:lnTo>
                      <a:lnTo>
                        <a:pt x="781995" y="13382"/>
                      </a:lnTo>
                      <a:lnTo>
                        <a:pt x="788362" y="13320"/>
                      </a:lnTo>
                      <a:lnTo>
                        <a:pt x="790340" y="13320"/>
                      </a:lnTo>
                      <a:lnTo>
                        <a:pt x="796892" y="13345"/>
                      </a:lnTo>
                      <a:lnTo>
                        <a:pt x="802529" y="13506"/>
                      </a:lnTo>
                      <a:lnTo>
                        <a:pt x="806645" y="13518"/>
                      </a:lnTo>
                      <a:lnTo>
                        <a:pt x="811491" y="13233"/>
                      </a:lnTo>
                      <a:lnTo>
                        <a:pt x="814532" y="12924"/>
                      </a:lnTo>
                      <a:lnTo>
                        <a:pt x="817277" y="12639"/>
                      </a:lnTo>
                      <a:lnTo>
                        <a:pt x="818142" y="12280"/>
                      </a:lnTo>
                      <a:lnTo>
                        <a:pt x="818624" y="11661"/>
                      </a:lnTo>
                      <a:lnTo>
                        <a:pt x="818723" y="11537"/>
                      </a:lnTo>
                      <a:lnTo>
                        <a:pt x="819514" y="10274"/>
                      </a:lnTo>
                      <a:lnTo>
                        <a:pt x="820614" y="8059"/>
                      </a:lnTo>
                      <a:lnTo>
                        <a:pt x="821269" y="6289"/>
                      </a:lnTo>
                      <a:lnTo>
                        <a:pt x="821776" y="5100"/>
                      </a:lnTo>
                      <a:lnTo>
                        <a:pt x="822431" y="4283"/>
                      </a:lnTo>
                      <a:lnTo>
                        <a:pt x="823161" y="3850"/>
                      </a:lnTo>
                      <a:lnTo>
                        <a:pt x="824249" y="3330"/>
                      </a:lnTo>
                      <a:lnTo>
                        <a:pt x="827067" y="2451"/>
                      </a:lnTo>
                      <a:lnTo>
                        <a:pt x="830071" y="1956"/>
                      </a:lnTo>
                      <a:lnTo>
                        <a:pt x="831851" y="1510"/>
                      </a:lnTo>
                      <a:lnTo>
                        <a:pt x="833804" y="767"/>
                      </a:lnTo>
                      <a:lnTo>
                        <a:pt x="835609" y="408"/>
                      </a:lnTo>
                      <a:lnTo>
                        <a:pt x="838354" y="272"/>
                      </a:lnTo>
                      <a:lnTo>
                        <a:pt x="844152" y="0"/>
                      </a:lnTo>
                      <a:lnTo>
                        <a:pt x="846389" y="12"/>
                      </a:lnTo>
                      <a:lnTo>
                        <a:pt x="849133" y="173"/>
                      </a:lnTo>
                      <a:lnTo>
                        <a:pt x="854189" y="1151"/>
                      </a:lnTo>
                      <a:lnTo>
                        <a:pt x="861990" y="2847"/>
                      </a:lnTo>
                      <a:lnTo>
                        <a:pt x="863053" y="2983"/>
                      </a:lnTo>
                      <a:lnTo>
                        <a:pt x="866106" y="3243"/>
                      </a:lnTo>
                      <a:lnTo>
                        <a:pt x="871162" y="4159"/>
                      </a:lnTo>
                      <a:lnTo>
                        <a:pt x="876874" y="5298"/>
                      </a:lnTo>
                      <a:lnTo>
                        <a:pt x="879692" y="5979"/>
                      </a:lnTo>
                      <a:lnTo>
                        <a:pt x="880125" y="6425"/>
                      </a:lnTo>
                      <a:lnTo>
                        <a:pt x="880113" y="6870"/>
                      </a:lnTo>
                      <a:lnTo>
                        <a:pt x="879828" y="7539"/>
                      </a:lnTo>
                      <a:lnTo>
                        <a:pt x="878518" y="8715"/>
                      </a:lnTo>
                      <a:lnTo>
                        <a:pt x="876985" y="10485"/>
                      </a:lnTo>
                      <a:lnTo>
                        <a:pt x="875390" y="12404"/>
                      </a:lnTo>
                      <a:moveTo>
                        <a:pt x="871200" y="75042"/>
                      </a:moveTo>
                      <a:lnTo>
                        <a:pt x="871311" y="78223"/>
                      </a:lnTo>
                      <a:lnTo>
                        <a:pt x="871595" y="80340"/>
                      </a:lnTo>
                      <a:lnTo>
                        <a:pt x="871607" y="82358"/>
                      </a:lnTo>
                      <a:lnTo>
                        <a:pt x="871632" y="82531"/>
                      </a:lnTo>
                      <a:lnTo>
                        <a:pt x="871768" y="82680"/>
                      </a:lnTo>
                      <a:lnTo>
                        <a:pt x="872090" y="83707"/>
                      </a:lnTo>
                      <a:lnTo>
                        <a:pt x="872559" y="85886"/>
                      </a:lnTo>
                      <a:lnTo>
                        <a:pt x="873029" y="88424"/>
                      </a:lnTo>
                      <a:lnTo>
                        <a:pt x="873449" y="89983"/>
                      </a:lnTo>
                      <a:lnTo>
                        <a:pt x="873746" y="90850"/>
                      </a:lnTo>
                      <a:lnTo>
                        <a:pt x="874105" y="90912"/>
                      </a:lnTo>
                      <a:lnTo>
                        <a:pt x="874649" y="90726"/>
                      </a:lnTo>
                      <a:lnTo>
                        <a:pt x="875736" y="89736"/>
                      </a:lnTo>
                      <a:lnTo>
                        <a:pt x="877257" y="89005"/>
                      </a:lnTo>
                      <a:lnTo>
                        <a:pt x="879247" y="88708"/>
                      </a:lnTo>
                      <a:lnTo>
                        <a:pt x="881114" y="88783"/>
                      </a:lnTo>
                      <a:lnTo>
                        <a:pt x="882103" y="88907"/>
                      </a:lnTo>
                      <a:lnTo>
                        <a:pt x="884192" y="89166"/>
                      </a:lnTo>
                      <a:lnTo>
                        <a:pt x="887085" y="89748"/>
                      </a:lnTo>
                      <a:lnTo>
                        <a:pt x="889075" y="90318"/>
                      </a:lnTo>
                      <a:lnTo>
                        <a:pt x="890942" y="90813"/>
                      </a:lnTo>
                      <a:lnTo>
                        <a:pt x="891275" y="90763"/>
                      </a:lnTo>
                      <a:lnTo>
                        <a:pt x="891609" y="90701"/>
                      </a:lnTo>
                      <a:lnTo>
                        <a:pt x="892821" y="90144"/>
                      </a:lnTo>
                      <a:lnTo>
                        <a:pt x="893785" y="89538"/>
                      </a:lnTo>
                      <a:lnTo>
                        <a:pt x="894218" y="87866"/>
                      </a:lnTo>
                      <a:lnTo>
                        <a:pt x="894230" y="86431"/>
                      </a:lnTo>
                      <a:lnTo>
                        <a:pt x="893340" y="83955"/>
                      </a:lnTo>
                      <a:lnTo>
                        <a:pt x="893167" y="82085"/>
                      </a:lnTo>
                      <a:lnTo>
                        <a:pt x="893896" y="80674"/>
                      </a:lnTo>
                      <a:lnTo>
                        <a:pt x="895293" y="79870"/>
                      </a:lnTo>
                      <a:lnTo>
                        <a:pt x="897345" y="78768"/>
                      </a:lnTo>
                      <a:lnTo>
                        <a:pt x="898322" y="78087"/>
                      </a:lnTo>
                      <a:lnTo>
                        <a:pt x="900250" y="77543"/>
                      </a:lnTo>
                      <a:lnTo>
                        <a:pt x="901153" y="77802"/>
                      </a:lnTo>
                      <a:lnTo>
                        <a:pt x="902599" y="78929"/>
                      </a:lnTo>
                      <a:lnTo>
                        <a:pt x="903675" y="79672"/>
                      </a:lnTo>
                      <a:lnTo>
                        <a:pt x="904404" y="80550"/>
                      </a:lnTo>
                      <a:lnTo>
                        <a:pt x="904935" y="81603"/>
                      </a:lnTo>
                      <a:lnTo>
                        <a:pt x="905652" y="82791"/>
                      </a:lnTo>
                      <a:lnTo>
                        <a:pt x="906308" y="83905"/>
                      </a:lnTo>
                      <a:lnTo>
                        <a:pt x="907457" y="84908"/>
                      </a:lnTo>
                      <a:lnTo>
                        <a:pt x="908656" y="85601"/>
                      </a:lnTo>
                      <a:lnTo>
                        <a:pt x="910523" y="86047"/>
                      </a:lnTo>
                      <a:lnTo>
                        <a:pt x="911710" y="85973"/>
                      </a:lnTo>
                      <a:lnTo>
                        <a:pt x="913280" y="85304"/>
                      </a:lnTo>
                      <a:lnTo>
                        <a:pt x="914800" y="83695"/>
                      </a:lnTo>
                      <a:lnTo>
                        <a:pt x="916024" y="80984"/>
                      </a:lnTo>
                      <a:lnTo>
                        <a:pt x="916729" y="75772"/>
                      </a:lnTo>
                      <a:lnTo>
                        <a:pt x="916877" y="70895"/>
                      </a:lnTo>
                      <a:lnTo>
                        <a:pt x="917013" y="70004"/>
                      </a:lnTo>
                      <a:lnTo>
                        <a:pt x="917755" y="65993"/>
                      </a:lnTo>
                      <a:lnTo>
                        <a:pt x="918435" y="63901"/>
                      </a:lnTo>
                      <a:lnTo>
                        <a:pt x="919176" y="61734"/>
                      </a:lnTo>
                      <a:lnTo>
                        <a:pt x="919176" y="60372"/>
                      </a:lnTo>
                      <a:lnTo>
                        <a:pt x="919127" y="59568"/>
                      </a:lnTo>
                      <a:lnTo>
                        <a:pt x="918645" y="59184"/>
                      </a:lnTo>
                      <a:lnTo>
                        <a:pt x="917260" y="58875"/>
                      </a:lnTo>
                      <a:lnTo>
                        <a:pt x="916655" y="58986"/>
                      </a:lnTo>
                      <a:lnTo>
                        <a:pt x="915567" y="59357"/>
                      </a:lnTo>
                      <a:lnTo>
                        <a:pt x="914108" y="60212"/>
                      </a:lnTo>
                      <a:lnTo>
                        <a:pt x="911982" y="61932"/>
                      </a:lnTo>
                      <a:lnTo>
                        <a:pt x="910041" y="63901"/>
                      </a:lnTo>
                      <a:lnTo>
                        <a:pt x="909003" y="65139"/>
                      </a:lnTo>
                      <a:lnTo>
                        <a:pt x="907606" y="65931"/>
                      </a:lnTo>
                      <a:lnTo>
                        <a:pt x="906283" y="66240"/>
                      </a:lnTo>
                      <a:lnTo>
                        <a:pt x="904342" y="66228"/>
                      </a:lnTo>
                      <a:lnTo>
                        <a:pt x="902784" y="65658"/>
                      </a:lnTo>
                      <a:lnTo>
                        <a:pt x="900918" y="63789"/>
                      </a:lnTo>
                      <a:lnTo>
                        <a:pt x="899842" y="62353"/>
                      </a:lnTo>
                      <a:lnTo>
                        <a:pt x="897765" y="59221"/>
                      </a:lnTo>
                      <a:lnTo>
                        <a:pt x="895788" y="56424"/>
                      </a:lnTo>
                      <a:lnTo>
                        <a:pt x="895182" y="55718"/>
                      </a:lnTo>
                      <a:lnTo>
                        <a:pt x="894403" y="54802"/>
                      </a:lnTo>
                      <a:lnTo>
                        <a:pt x="893142" y="52933"/>
                      </a:lnTo>
                      <a:lnTo>
                        <a:pt x="892907" y="52722"/>
                      </a:lnTo>
                      <a:lnTo>
                        <a:pt x="890620" y="50692"/>
                      </a:lnTo>
                      <a:lnTo>
                        <a:pt x="887443" y="47857"/>
                      </a:lnTo>
                      <a:lnTo>
                        <a:pt x="887196" y="47635"/>
                      </a:lnTo>
                      <a:lnTo>
                        <a:pt x="883883" y="45691"/>
                      </a:lnTo>
                      <a:lnTo>
                        <a:pt x="882919" y="45381"/>
                      </a:lnTo>
                      <a:lnTo>
                        <a:pt x="881769" y="45307"/>
                      </a:lnTo>
                      <a:lnTo>
                        <a:pt x="880434" y="45555"/>
                      </a:lnTo>
                      <a:lnTo>
                        <a:pt x="878135" y="46471"/>
                      </a:lnTo>
                      <a:lnTo>
                        <a:pt x="876441" y="47016"/>
                      </a:lnTo>
                      <a:lnTo>
                        <a:pt x="873783" y="47189"/>
                      </a:lnTo>
                      <a:lnTo>
                        <a:pt x="871842" y="47053"/>
                      </a:lnTo>
                      <a:lnTo>
                        <a:pt x="868888" y="46607"/>
                      </a:lnTo>
                      <a:lnTo>
                        <a:pt x="868010" y="46013"/>
                      </a:lnTo>
                      <a:lnTo>
                        <a:pt x="867528" y="45270"/>
                      </a:lnTo>
                      <a:lnTo>
                        <a:pt x="867170" y="43970"/>
                      </a:lnTo>
                      <a:lnTo>
                        <a:pt x="866873" y="42349"/>
                      </a:lnTo>
                      <a:lnTo>
                        <a:pt x="866279" y="40430"/>
                      </a:lnTo>
                      <a:lnTo>
                        <a:pt x="865488" y="39130"/>
                      </a:lnTo>
                      <a:lnTo>
                        <a:pt x="862324" y="33894"/>
                      </a:lnTo>
                      <a:lnTo>
                        <a:pt x="860346" y="30849"/>
                      </a:lnTo>
                      <a:lnTo>
                        <a:pt x="859320" y="30353"/>
                      </a:lnTo>
                      <a:lnTo>
                        <a:pt x="858232" y="30465"/>
                      </a:lnTo>
                      <a:lnTo>
                        <a:pt x="857193" y="30589"/>
                      </a:lnTo>
                      <a:lnTo>
                        <a:pt x="854659" y="31443"/>
                      </a:lnTo>
                      <a:lnTo>
                        <a:pt x="853200" y="32433"/>
                      </a:lnTo>
                      <a:lnTo>
                        <a:pt x="852768" y="33052"/>
                      </a:lnTo>
                      <a:lnTo>
                        <a:pt x="852706" y="33312"/>
                      </a:lnTo>
                      <a:lnTo>
                        <a:pt x="852521" y="34166"/>
                      </a:lnTo>
                      <a:lnTo>
                        <a:pt x="852459" y="34971"/>
                      </a:lnTo>
                      <a:lnTo>
                        <a:pt x="852768" y="35775"/>
                      </a:lnTo>
                      <a:lnTo>
                        <a:pt x="853905" y="37892"/>
                      </a:lnTo>
                      <a:lnTo>
                        <a:pt x="854498" y="39068"/>
                      </a:lnTo>
                      <a:lnTo>
                        <a:pt x="854857" y="39749"/>
                      </a:lnTo>
                      <a:lnTo>
                        <a:pt x="855586" y="40566"/>
                      </a:lnTo>
                      <a:lnTo>
                        <a:pt x="856538" y="41742"/>
                      </a:lnTo>
                      <a:lnTo>
                        <a:pt x="857626" y="43735"/>
                      </a:lnTo>
                      <a:lnTo>
                        <a:pt x="858640" y="45530"/>
                      </a:lnTo>
                      <a:lnTo>
                        <a:pt x="859542" y="47400"/>
                      </a:lnTo>
                      <a:lnTo>
                        <a:pt x="861013" y="50605"/>
                      </a:lnTo>
                      <a:lnTo>
                        <a:pt x="861520" y="51682"/>
                      </a:lnTo>
                      <a:lnTo>
                        <a:pt x="862348" y="53552"/>
                      </a:lnTo>
                      <a:lnTo>
                        <a:pt x="864573" y="58144"/>
                      </a:lnTo>
                      <a:lnTo>
                        <a:pt x="865229" y="59816"/>
                      </a:lnTo>
                      <a:lnTo>
                        <a:pt x="866317" y="61870"/>
                      </a:lnTo>
                      <a:lnTo>
                        <a:pt x="867627" y="63678"/>
                      </a:lnTo>
                      <a:lnTo>
                        <a:pt x="869073" y="65411"/>
                      </a:lnTo>
                      <a:lnTo>
                        <a:pt x="869963" y="67528"/>
                      </a:lnTo>
                      <a:lnTo>
                        <a:pt x="870742" y="70387"/>
                      </a:lnTo>
                      <a:lnTo>
                        <a:pt x="871026" y="72739"/>
                      </a:lnTo>
                      <a:lnTo>
                        <a:pt x="871200" y="75042"/>
                      </a:lnTo>
                      <a:moveTo>
                        <a:pt x="836091" y="75921"/>
                      </a:moveTo>
                      <a:lnTo>
                        <a:pt x="835486" y="75611"/>
                      </a:lnTo>
                      <a:lnTo>
                        <a:pt x="835708" y="76961"/>
                      </a:lnTo>
                      <a:lnTo>
                        <a:pt x="836129" y="78013"/>
                      </a:lnTo>
                      <a:lnTo>
                        <a:pt x="836784" y="79994"/>
                      </a:lnTo>
                      <a:lnTo>
                        <a:pt x="837019" y="82209"/>
                      </a:lnTo>
                      <a:lnTo>
                        <a:pt x="837006" y="83200"/>
                      </a:lnTo>
                      <a:lnTo>
                        <a:pt x="836524" y="85799"/>
                      </a:lnTo>
                      <a:lnTo>
                        <a:pt x="835609" y="88027"/>
                      </a:lnTo>
                      <a:lnTo>
                        <a:pt x="834385" y="90256"/>
                      </a:lnTo>
                      <a:lnTo>
                        <a:pt x="833359" y="91865"/>
                      </a:lnTo>
                      <a:lnTo>
                        <a:pt x="833050" y="93103"/>
                      </a:lnTo>
                      <a:lnTo>
                        <a:pt x="832989" y="93970"/>
                      </a:lnTo>
                      <a:lnTo>
                        <a:pt x="833644" y="94898"/>
                      </a:lnTo>
                      <a:lnTo>
                        <a:pt x="835276" y="96024"/>
                      </a:lnTo>
                      <a:lnTo>
                        <a:pt x="836697" y="96606"/>
                      </a:lnTo>
                      <a:lnTo>
                        <a:pt x="837736" y="97027"/>
                      </a:lnTo>
                      <a:lnTo>
                        <a:pt x="840023" y="98463"/>
                      </a:lnTo>
                      <a:lnTo>
                        <a:pt x="841778" y="99342"/>
                      </a:lnTo>
                      <a:lnTo>
                        <a:pt x="844003" y="101137"/>
                      </a:lnTo>
                      <a:lnTo>
                        <a:pt x="845276" y="102313"/>
                      </a:lnTo>
                      <a:lnTo>
                        <a:pt x="845993" y="103117"/>
                      </a:lnTo>
                      <a:lnTo>
                        <a:pt x="846723" y="103997"/>
                      </a:lnTo>
                      <a:lnTo>
                        <a:pt x="847019" y="105111"/>
                      </a:lnTo>
                      <a:lnTo>
                        <a:pt x="847613" y="106967"/>
                      </a:lnTo>
                      <a:lnTo>
                        <a:pt x="848268" y="107723"/>
                      </a:lnTo>
                      <a:lnTo>
                        <a:pt x="850135" y="108341"/>
                      </a:lnTo>
                      <a:lnTo>
                        <a:pt x="850555" y="108849"/>
                      </a:lnTo>
                      <a:lnTo>
                        <a:pt x="850913" y="110335"/>
                      </a:lnTo>
                      <a:lnTo>
                        <a:pt x="851025" y="114048"/>
                      </a:lnTo>
                      <a:lnTo>
                        <a:pt x="851185" y="119012"/>
                      </a:lnTo>
                      <a:lnTo>
                        <a:pt x="851532" y="121117"/>
                      </a:lnTo>
                      <a:lnTo>
                        <a:pt x="852669" y="122862"/>
                      </a:lnTo>
                      <a:lnTo>
                        <a:pt x="853992" y="123927"/>
                      </a:lnTo>
                      <a:lnTo>
                        <a:pt x="855500" y="124484"/>
                      </a:lnTo>
                      <a:lnTo>
                        <a:pt x="857366" y="124496"/>
                      </a:lnTo>
                      <a:lnTo>
                        <a:pt x="858875" y="124063"/>
                      </a:lnTo>
                      <a:lnTo>
                        <a:pt x="860222" y="123134"/>
                      </a:lnTo>
                      <a:lnTo>
                        <a:pt x="860370" y="123035"/>
                      </a:lnTo>
                      <a:lnTo>
                        <a:pt x="861298" y="121909"/>
                      </a:lnTo>
                      <a:lnTo>
                        <a:pt x="861866" y="120411"/>
                      </a:lnTo>
                      <a:lnTo>
                        <a:pt x="862114" y="119111"/>
                      </a:lnTo>
                      <a:lnTo>
                        <a:pt x="862114" y="117737"/>
                      </a:lnTo>
                      <a:lnTo>
                        <a:pt x="861767" y="116314"/>
                      </a:lnTo>
                      <a:lnTo>
                        <a:pt x="861285" y="114519"/>
                      </a:lnTo>
                      <a:lnTo>
                        <a:pt x="861298" y="113590"/>
                      </a:lnTo>
                      <a:lnTo>
                        <a:pt x="861532" y="112847"/>
                      </a:lnTo>
                      <a:lnTo>
                        <a:pt x="861903" y="111671"/>
                      </a:lnTo>
                      <a:lnTo>
                        <a:pt x="862571" y="110372"/>
                      </a:lnTo>
                      <a:lnTo>
                        <a:pt x="862633" y="109319"/>
                      </a:lnTo>
                      <a:lnTo>
                        <a:pt x="862954" y="106955"/>
                      </a:lnTo>
                      <a:lnTo>
                        <a:pt x="863498" y="105222"/>
                      </a:lnTo>
                      <a:lnTo>
                        <a:pt x="865019" y="103006"/>
                      </a:lnTo>
                      <a:lnTo>
                        <a:pt x="866601" y="100592"/>
                      </a:lnTo>
                      <a:lnTo>
                        <a:pt x="867034" y="99230"/>
                      </a:lnTo>
                      <a:lnTo>
                        <a:pt x="867034" y="98735"/>
                      </a:lnTo>
                      <a:lnTo>
                        <a:pt x="867034" y="98488"/>
                      </a:lnTo>
                      <a:lnTo>
                        <a:pt x="866675" y="97869"/>
                      </a:lnTo>
                      <a:lnTo>
                        <a:pt x="865810" y="97448"/>
                      </a:lnTo>
                      <a:lnTo>
                        <a:pt x="864302" y="97002"/>
                      </a:lnTo>
                      <a:lnTo>
                        <a:pt x="860803" y="96049"/>
                      </a:lnTo>
                      <a:lnTo>
                        <a:pt x="858096" y="95294"/>
                      </a:lnTo>
                      <a:lnTo>
                        <a:pt x="856650" y="95108"/>
                      </a:lnTo>
                      <a:lnTo>
                        <a:pt x="854659" y="95034"/>
                      </a:lnTo>
                      <a:lnTo>
                        <a:pt x="853571" y="94663"/>
                      </a:lnTo>
                      <a:lnTo>
                        <a:pt x="852607" y="93722"/>
                      </a:lnTo>
                      <a:lnTo>
                        <a:pt x="852014" y="92793"/>
                      </a:lnTo>
                      <a:lnTo>
                        <a:pt x="851593" y="90615"/>
                      </a:lnTo>
                      <a:lnTo>
                        <a:pt x="851062" y="89129"/>
                      </a:lnTo>
                      <a:lnTo>
                        <a:pt x="850345" y="87644"/>
                      </a:lnTo>
                      <a:lnTo>
                        <a:pt x="849319" y="86394"/>
                      </a:lnTo>
                      <a:lnTo>
                        <a:pt x="848478" y="85094"/>
                      </a:lnTo>
                      <a:lnTo>
                        <a:pt x="847168" y="83868"/>
                      </a:lnTo>
                      <a:lnTo>
                        <a:pt x="846859" y="83596"/>
                      </a:lnTo>
                      <a:lnTo>
                        <a:pt x="844930" y="82593"/>
                      </a:lnTo>
                      <a:lnTo>
                        <a:pt x="843422" y="81714"/>
                      </a:lnTo>
                      <a:lnTo>
                        <a:pt x="842161" y="80476"/>
                      </a:lnTo>
                      <a:lnTo>
                        <a:pt x="840418" y="78917"/>
                      </a:lnTo>
                      <a:lnTo>
                        <a:pt x="839281" y="77728"/>
                      </a:lnTo>
                      <a:lnTo>
                        <a:pt x="837538" y="76676"/>
                      </a:lnTo>
                      <a:lnTo>
                        <a:pt x="836091" y="75921"/>
                      </a:lnTo>
                    </a:path>
                  </a:pathLst>
                </a:custGeom>
                <a:solidFill>
                  <a:srgbClr val="67000D"/>
                </a:solidFill>
                <a:ln w="12352" cap="flat">
                  <a:solidFill>
                    <a:srgbClr val="000000"/>
                  </a:solidFill>
                  <a:prstDash val="solid"/>
                  <a:round/>
                </a:ln>
              </p:spPr>
              <p:txBody>
                <a:bodyPr rtlCol="0" anchor="ctr"/>
                <a:lstStyle/>
                <a:p>
                  <a:endParaRPr lang="LID4096"/>
                </a:p>
              </p:txBody>
            </p:sp>
          </p:grpSp>
          <p:grpSp>
            <p:nvGrpSpPr>
              <p:cNvPr id="140" name="Graphic 3">
                <a:extLst>
                  <a:ext uri="{FF2B5EF4-FFF2-40B4-BE49-F238E27FC236}">
                    <a16:creationId xmlns:a16="http://schemas.microsoft.com/office/drawing/2014/main" id="{7F038ECB-A8CB-1D0F-6AC0-A29A73D204E2}"/>
                  </a:ext>
                </a:extLst>
              </p:cNvPr>
              <p:cNvGrpSpPr/>
              <p:nvPr/>
            </p:nvGrpSpPr>
            <p:grpSpPr>
              <a:xfrm>
                <a:off x="6641267" y="3757610"/>
                <a:ext cx="986410" cy="414830"/>
                <a:chOff x="6641267" y="3757610"/>
                <a:chExt cx="986410" cy="414830"/>
              </a:xfrm>
              <a:solidFill>
                <a:srgbClr val="FFA500"/>
              </a:solidFill>
            </p:grpSpPr>
            <p:sp>
              <p:nvSpPr>
                <p:cNvPr id="141" name="TextBox 140">
                  <a:extLst>
                    <a:ext uri="{FF2B5EF4-FFF2-40B4-BE49-F238E27FC236}">
                      <a16:creationId xmlns:a16="http://schemas.microsoft.com/office/drawing/2014/main" id="{DE6206E8-EA29-94EC-0513-8AF3EACC4E0A}"/>
                    </a:ext>
                  </a:extLst>
                </p:cNvPr>
                <p:cNvSpPr txBox="1"/>
                <p:nvPr/>
              </p:nvSpPr>
              <p:spPr>
                <a:xfrm>
                  <a:off x="6641267" y="3757610"/>
                  <a:ext cx="986410" cy="264746"/>
                </a:xfrm>
                <a:prstGeom prst="rect">
                  <a:avLst/>
                </a:prstGeom>
                <a:noFill/>
              </p:spPr>
              <p:txBody>
                <a:bodyPr wrap="none" rtlCol="0">
                  <a:spAutoFit/>
                </a:bodyPr>
                <a:lstStyle/>
                <a:p>
                  <a:pPr algn="l"/>
                  <a:r>
                    <a:rPr lang="LID4096" sz="1168" spc="0" baseline="0" dirty="0">
                      <a:ln/>
                      <a:solidFill>
                        <a:srgbClr val="FFA500"/>
                      </a:solidFill>
                      <a:latin typeface="Arial"/>
                      <a:cs typeface="Arial"/>
                      <a:sym typeface="Arial"/>
                      <a:rtl val="0"/>
                    </a:rPr>
                    <a:t>Balochistan</a:t>
                  </a:r>
                </a:p>
              </p:txBody>
            </p:sp>
            <p:sp>
              <p:nvSpPr>
                <p:cNvPr id="142" name="TextBox 141">
                  <a:extLst>
                    <a:ext uri="{FF2B5EF4-FFF2-40B4-BE49-F238E27FC236}">
                      <a16:creationId xmlns:a16="http://schemas.microsoft.com/office/drawing/2014/main" id="{CB8B9A4C-AFF9-47E2-5175-DE075B6A135B}"/>
                    </a:ext>
                  </a:extLst>
                </p:cNvPr>
                <p:cNvSpPr txBox="1"/>
                <p:nvPr/>
              </p:nvSpPr>
              <p:spPr>
                <a:xfrm>
                  <a:off x="6751277" y="3900378"/>
                  <a:ext cx="643125" cy="272062"/>
                </a:xfrm>
                <a:prstGeom prst="rect">
                  <a:avLst/>
                </a:prstGeom>
                <a:noFill/>
              </p:spPr>
              <p:txBody>
                <a:bodyPr wrap="none" rtlCol="0">
                  <a:spAutoFit/>
                </a:bodyPr>
                <a:lstStyle/>
                <a:p>
                  <a:pPr algn="l"/>
                  <a:r>
                    <a:rPr lang="en-US" sz="1168" dirty="0">
                      <a:ln/>
                      <a:solidFill>
                        <a:srgbClr val="FFA500"/>
                      </a:solidFill>
                      <a:latin typeface="Arial"/>
                      <a:cs typeface="Arial"/>
                      <a:sym typeface="Arial"/>
                      <a:rtl val="0"/>
                    </a:rPr>
                    <a:t>56,145</a:t>
                  </a:r>
                  <a:endParaRPr lang="LID4096" sz="1168" spc="0" baseline="0" dirty="0">
                    <a:ln/>
                    <a:solidFill>
                      <a:srgbClr val="FFA500"/>
                    </a:solidFill>
                    <a:latin typeface="Arial"/>
                    <a:cs typeface="Arial"/>
                    <a:sym typeface="Arial"/>
                    <a:rtl val="0"/>
                  </a:endParaRPr>
                </a:p>
              </p:txBody>
            </p:sp>
          </p:grpSp>
          <p:grpSp>
            <p:nvGrpSpPr>
              <p:cNvPr id="143" name="Graphic 3">
                <a:extLst>
                  <a:ext uri="{FF2B5EF4-FFF2-40B4-BE49-F238E27FC236}">
                    <a16:creationId xmlns:a16="http://schemas.microsoft.com/office/drawing/2014/main" id="{38BCB229-707C-B3F5-A6FE-CD389B0EFCBA}"/>
                  </a:ext>
                </a:extLst>
              </p:cNvPr>
              <p:cNvGrpSpPr/>
              <p:nvPr/>
            </p:nvGrpSpPr>
            <p:grpSpPr>
              <a:xfrm>
                <a:off x="9262048" y="1248139"/>
                <a:ext cx="1159478" cy="414966"/>
                <a:chOff x="9262048" y="1248139"/>
                <a:chExt cx="1159478" cy="414966"/>
              </a:xfrm>
              <a:solidFill>
                <a:srgbClr val="FFA500"/>
              </a:solidFill>
            </p:grpSpPr>
            <p:sp>
              <p:nvSpPr>
                <p:cNvPr id="144" name="TextBox 143">
                  <a:extLst>
                    <a:ext uri="{FF2B5EF4-FFF2-40B4-BE49-F238E27FC236}">
                      <a16:creationId xmlns:a16="http://schemas.microsoft.com/office/drawing/2014/main" id="{9B123134-4D9F-43C5-12FB-E1ABB4B2E120}"/>
                    </a:ext>
                  </a:extLst>
                </p:cNvPr>
                <p:cNvSpPr txBox="1"/>
                <p:nvPr/>
              </p:nvSpPr>
              <p:spPr>
                <a:xfrm>
                  <a:off x="9262048" y="1248139"/>
                  <a:ext cx="1159478" cy="264746"/>
                </a:xfrm>
                <a:prstGeom prst="rect">
                  <a:avLst/>
                </a:prstGeom>
                <a:noFill/>
              </p:spPr>
              <p:txBody>
                <a:bodyPr wrap="none" rtlCol="0">
                  <a:spAutoFit/>
                </a:bodyPr>
                <a:lstStyle/>
                <a:p>
                  <a:pPr algn="l"/>
                  <a:r>
                    <a:rPr lang="LID4096" sz="1168" spc="0" baseline="0" dirty="0">
                      <a:ln/>
                      <a:solidFill>
                        <a:srgbClr val="FFA500"/>
                      </a:solidFill>
                      <a:latin typeface="Arial"/>
                      <a:cs typeface="Arial"/>
                      <a:sym typeface="Arial"/>
                      <a:rtl val="0"/>
                    </a:rPr>
                    <a:t>Gilgit Baltistan</a:t>
                  </a:r>
                </a:p>
              </p:txBody>
            </p:sp>
            <p:sp>
              <p:nvSpPr>
                <p:cNvPr id="145" name="TextBox 144">
                  <a:extLst>
                    <a:ext uri="{FF2B5EF4-FFF2-40B4-BE49-F238E27FC236}">
                      <a16:creationId xmlns:a16="http://schemas.microsoft.com/office/drawing/2014/main" id="{D8AE1822-7E82-F636-BF1E-88C85A0F731C}"/>
                    </a:ext>
                  </a:extLst>
                </p:cNvPr>
                <p:cNvSpPr txBox="1"/>
                <p:nvPr/>
              </p:nvSpPr>
              <p:spPr>
                <a:xfrm>
                  <a:off x="9556115" y="1391043"/>
                  <a:ext cx="434734" cy="272062"/>
                </a:xfrm>
                <a:prstGeom prst="rect">
                  <a:avLst/>
                </a:prstGeom>
                <a:noFill/>
              </p:spPr>
              <p:txBody>
                <a:bodyPr wrap="none" rtlCol="0">
                  <a:spAutoFit/>
                </a:bodyPr>
                <a:lstStyle/>
                <a:p>
                  <a:pPr algn="l"/>
                  <a:r>
                    <a:rPr lang="en-US" sz="1168" spc="0" baseline="0" dirty="0">
                      <a:ln/>
                      <a:solidFill>
                        <a:srgbClr val="FFA500"/>
                      </a:solidFill>
                      <a:latin typeface="Arial"/>
                      <a:cs typeface="Arial"/>
                      <a:sym typeface="Arial"/>
                      <a:rtl val="0"/>
                    </a:rPr>
                    <a:t>503</a:t>
                  </a:r>
                  <a:endParaRPr lang="LID4096" sz="1168" spc="0" baseline="0" dirty="0">
                    <a:ln/>
                    <a:solidFill>
                      <a:srgbClr val="FFA500"/>
                    </a:solidFill>
                    <a:latin typeface="Arial"/>
                    <a:cs typeface="Arial"/>
                    <a:sym typeface="Arial"/>
                    <a:rtl val="0"/>
                  </a:endParaRPr>
                </a:p>
              </p:txBody>
            </p:sp>
          </p:grpSp>
          <p:grpSp>
            <p:nvGrpSpPr>
              <p:cNvPr id="146" name="Graphic 3">
                <a:extLst>
                  <a:ext uri="{FF2B5EF4-FFF2-40B4-BE49-F238E27FC236}">
                    <a16:creationId xmlns:a16="http://schemas.microsoft.com/office/drawing/2014/main" id="{F7A09E9D-61E2-7CFF-0197-9703794C7A63}"/>
                  </a:ext>
                </a:extLst>
              </p:cNvPr>
              <p:cNvGrpSpPr/>
              <p:nvPr/>
            </p:nvGrpSpPr>
            <p:grpSpPr>
              <a:xfrm>
                <a:off x="8308913" y="1855010"/>
                <a:ext cx="1604510" cy="414830"/>
                <a:chOff x="8308913" y="1855010"/>
                <a:chExt cx="1604510" cy="414830"/>
              </a:xfrm>
              <a:solidFill>
                <a:srgbClr val="FFA500"/>
              </a:solidFill>
            </p:grpSpPr>
            <p:sp>
              <p:nvSpPr>
                <p:cNvPr id="147" name="TextBox 146">
                  <a:extLst>
                    <a:ext uri="{FF2B5EF4-FFF2-40B4-BE49-F238E27FC236}">
                      <a16:creationId xmlns:a16="http://schemas.microsoft.com/office/drawing/2014/main" id="{CBB0028D-6099-DF5A-596E-1869A762FBBD}"/>
                    </a:ext>
                  </a:extLst>
                </p:cNvPr>
                <p:cNvSpPr txBox="1"/>
                <p:nvPr/>
              </p:nvSpPr>
              <p:spPr>
                <a:xfrm>
                  <a:off x="8308913" y="1855010"/>
                  <a:ext cx="1604510"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Khyber Pakhtunkhwa</a:t>
                  </a:r>
                </a:p>
              </p:txBody>
            </p:sp>
            <p:sp>
              <p:nvSpPr>
                <p:cNvPr id="148" name="TextBox 147">
                  <a:extLst>
                    <a:ext uri="{FF2B5EF4-FFF2-40B4-BE49-F238E27FC236}">
                      <a16:creationId xmlns:a16="http://schemas.microsoft.com/office/drawing/2014/main" id="{B9AB1AD5-005B-B61D-0A80-707D9CE4CC6A}"/>
                    </a:ext>
                  </a:extLst>
                </p:cNvPr>
                <p:cNvSpPr txBox="1"/>
                <p:nvPr/>
              </p:nvSpPr>
              <p:spPr>
                <a:xfrm>
                  <a:off x="8745898" y="1997778"/>
                  <a:ext cx="434734" cy="272062"/>
                </a:xfrm>
                <a:prstGeom prst="rect">
                  <a:avLst/>
                </a:prstGeom>
                <a:noFill/>
              </p:spPr>
              <p:txBody>
                <a:bodyPr wrap="none" rtlCol="0">
                  <a:spAutoFit/>
                </a:bodyPr>
                <a:lstStyle/>
                <a:p>
                  <a:pPr algn="l"/>
                  <a:r>
                    <a:rPr lang="en-US" sz="1168" spc="0" baseline="0" dirty="0">
                      <a:ln/>
                      <a:solidFill>
                        <a:srgbClr val="FFA500"/>
                      </a:solidFill>
                      <a:latin typeface="Arial"/>
                      <a:cs typeface="Arial"/>
                      <a:sym typeface="Arial"/>
                      <a:rtl val="0"/>
                    </a:rPr>
                    <a:t>met</a:t>
                  </a:r>
                  <a:endParaRPr lang="LID4096" sz="1168" spc="0" baseline="0" dirty="0">
                    <a:ln/>
                    <a:solidFill>
                      <a:srgbClr val="FFA500"/>
                    </a:solidFill>
                    <a:latin typeface="Arial"/>
                    <a:cs typeface="Arial"/>
                    <a:sym typeface="Arial"/>
                    <a:rtl val="0"/>
                  </a:endParaRPr>
                </a:p>
              </p:txBody>
            </p:sp>
          </p:grpSp>
          <p:grpSp>
            <p:nvGrpSpPr>
              <p:cNvPr id="149" name="Graphic 3">
                <a:extLst>
                  <a:ext uri="{FF2B5EF4-FFF2-40B4-BE49-F238E27FC236}">
                    <a16:creationId xmlns:a16="http://schemas.microsoft.com/office/drawing/2014/main" id="{BA6B3D06-642E-82D4-0CAD-1067FB04A387}"/>
                  </a:ext>
                </a:extLst>
              </p:cNvPr>
              <p:cNvGrpSpPr/>
              <p:nvPr/>
            </p:nvGrpSpPr>
            <p:grpSpPr>
              <a:xfrm>
                <a:off x="8719863" y="2945531"/>
                <a:ext cx="686232" cy="414830"/>
                <a:chOff x="8719863" y="2945531"/>
                <a:chExt cx="686232" cy="414830"/>
              </a:xfrm>
              <a:solidFill>
                <a:srgbClr val="FFA500"/>
              </a:solidFill>
            </p:grpSpPr>
            <p:sp>
              <p:nvSpPr>
                <p:cNvPr id="150" name="TextBox 149">
                  <a:extLst>
                    <a:ext uri="{FF2B5EF4-FFF2-40B4-BE49-F238E27FC236}">
                      <a16:creationId xmlns:a16="http://schemas.microsoft.com/office/drawing/2014/main" id="{C97C0F16-EACE-385A-0DC0-AC44E6DDD218}"/>
                    </a:ext>
                  </a:extLst>
                </p:cNvPr>
                <p:cNvSpPr txBox="1"/>
                <p:nvPr/>
              </p:nvSpPr>
              <p:spPr>
                <a:xfrm>
                  <a:off x="8719863" y="2945531"/>
                  <a:ext cx="664998"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Punjab</a:t>
                  </a:r>
                </a:p>
              </p:txBody>
            </p:sp>
            <p:sp>
              <p:nvSpPr>
                <p:cNvPr id="151" name="TextBox 150">
                  <a:extLst>
                    <a:ext uri="{FF2B5EF4-FFF2-40B4-BE49-F238E27FC236}">
                      <a16:creationId xmlns:a16="http://schemas.microsoft.com/office/drawing/2014/main" id="{4A27F30C-FB1D-E852-2FDE-76035184BDFF}"/>
                    </a:ext>
                  </a:extLst>
                </p:cNvPr>
                <p:cNvSpPr txBox="1"/>
                <p:nvPr/>
              </p:nvSpPr>
              <p:spPr>
                <a:xfrm>
                  <a:off x="8762970" y="3088299"/>
                  <a:ext cx="643125" cy="272062"/>
                </a:xfrm>
                <a:prstGeom prst="rect">
                  <a:avLst/>
                </a:prstGeom>
                <a:noFill/>
              </p:spPr>
              <p:txBody>
                <a:bodyPr wrap="none" rtlCol="0">
                  <a:spAutoFit/>
                </a:bodyPr>
                <a:lstStyle/>
                <a:p>
                  <a:pPr algn="l"/>
                  <a:r>
                    <a:rPr lang="en-US" sz="1168" spc="0" baseline="0" dirty="0">
                      <a:ln/>
                      <a:solidFill>
                        <a:srgbClr val="FFA500"/>
                      </a:solidFill>
                      <a:latin typeface="Arial"/>
                      <a:cs typeface="Arial"/>
                      <a:sym typeface="Arial"/>
                      <a:rtl val="0"/>
                    </a:rPr>
                    <a:t>17,147</a:t>
                  </a:r>
                  <a:endParaRPr lang="LID4096" sz="1168" spc="0" baseline="0" dirty="0">
                    <a:ln/>
                    <a:solidFill>
                      <a:srgbClr val="FFA500"/>
                    </a:solidFill>
                    <a:latin typeface="Arial"/>
                    <a:cs typeface="Arial"/>
                    <a:sym typeface="Arial"/>
                    <a:rtl val="0"/>
                  </a:endParaRPr>
                </a:p>
              </p:txBody>
            </p:sp>
          </p:grpSp>
          <p:grpSp>
            <p:nvGrpSpPr>
              <p:cNvPr id="152" name="Graphic 3">
                <a:extLst>
                  <a:ext uri="{FF2B5EF4-FFF2-40B4-BE49-F238E27FC236}">
                    <a16:creationId xmlns:a16="http://schemas.microsoft.com/office/drawing/2014/main" id="{3A85D2B9-E051-9786-389A-0A7AEE0AC9FA}"/>
                  </a:ext>
                </a:extLst>
              </p:cNvPr>
              <p:cNvGrpSpPr/>
              <p:nvPr/>
            </p:nvGrpSpPr>
            <p:grpSpPr>
              <a:xfrm>
                <a:off x="7640327" y="4569404"/>
                <a:ext cx="726481" cy="414830"/>
                <a:chOff x="7640327" y="4569404"/>
                <a:chExt cx="726481" cy="414830"/>
              </a:xfrm>
              <a:solidFill>
                <a:srgbClr val="FFA500"/>
              </a:solidFill>
            </p:grpSpPr>
            <p:sp>
              <p:nvSpPr>
                <p:cNvPr id="153" name="TextBox 152">
                  <a:extLst>
                    <a:ext uri="{FF2B5EF4-FFF2-40B4-BE49-F238E27FC236}">
                      <a16:creationId xmlns:a16="http://schemas.microsoft.com/office/drawing/2014/main" id="{ED5BAE10-8706-BB80-9759-EDB60AFB5657}"/>
                    </a:ext>
                  </a:extLst>
                </p:cNvPr>
                <p:cNvSpPr txBox="1"/>
                <p:nvPr/>
              </p:nvSpPr>
              <p:spPr>
                <a:xfrm>
                  <a:off x="7697983" y="4569404"/>
                  <a:ext cx="578464"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Sindh</a:t>
                  </a:r>
                </a:p>
              </p:txBody>
            </p:sp>
            <p:sp>
              <p:nvSpPr>
                <p:cNvPr id="154" name="TextBox 153">
                  <a:extLst>
                    <a:ext uri="{FF2B5EF4-FFF2-40B4-BE49-F238E27FC236}">
                      <a16:creationId xmlns:a16="http://schemas.microsoft.com/office/drawing/2014/main" id="{CDA3A68A-5DCB-68FE-835B-D3966D63C82C}"/>
                    </a:ext>
                  </a:extLst>
                </p:cNvPr>
                <p:cNvSpPr txBox="1"/>
                <p:nvPr/>
              </p:nvSpPr>
              <p:spPr>
                <a:xfrm>
                  <a:off x="7640327" y="4712172"/>
                  <a:ext cx="726481" cy="272062"/>
                </a:xfrm>
                <a:prstGeom prst="rect">
                  <a:avLst/>
                </a:prstGeom>
                <a:noFill/>
              </p:spPr>
              <p:txBody>
                <a:bodyPr wrap="none" rtlCol="0">
                  <a:spAutoFit/>
                </a:bodyPr>
                <a:lstStyle/>
                <a:p>
                  <a:pPr algn="l"/>
                  <a:r>
                    <a:rPr lang="en-US" sz="1168" spc="0" baseline="0" dirty="0">
                      <a:ln/>
                      <a:solidFill>
                        <a:srgbClr val="FFA500"/>
                      </a:solidFill>
                      <a:latin typeface="Arial"/>
                      <a:cs typeface="Arial"/>
                      <a:sym typeface="Arial"/>
                      <a:rtl val="0"/>
                    </a:rPr>
                    <a:t>436,331</a:t>
                  </a:r>
                  <a:endParaRPr lang="LID4096" sz="1168" spc="0" baseline="0" dirty="0">
                    <a:ln/>
                    <a:solidFill>
                      <a:srgbClr val="FFA500"/>
                    </a:solidFill>
                    <a:latin typeface="Arial"/>
                    <a:cs typeface="Arial"/>
                    <a:sym typeface="Arial"/>
                    <a:rtl val="0"/>
                  </a:endParaRPr>
                </a:p>
              </p:txBody>
            </p:sp>
          </p:grpSp>
          <p:sp>
            <p:nvSpPr>
              <p:cNvPr id="155" name="TextBox 154">
                <a:extLst>
                  <a:ext uri="{FF2B5EF4-FFF2-40B4-BE49-F238E27FC236}">
                    <a16:creationId xmlns:a16="http://schemas.microsoft.com/office/drawing/2014/main" id="{6D1032D7-4E8A-7B47-49C8-FFCC2DEB2A55}"/>
                  </a:ext>
                </a:extLst>
              </p:cNvPr>
              <p:cNvSpPr txBox="1"/>
              <p:nvPr/>
            </p:nvSpPr>
            <p:spPr>
              <a:xfrm>
                <a:off x="7218449" y="644803"/>
                <a:ext cx="178994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Gap (HHs) per Province</a:t>
                </a:r>
              </a:p>
            </p:txBody>
          </p:sp>
        </p:grpSp>
        <p:grpSp>
          <p:nvGrpSpPr>
            <p:cNvPr id="156" name="Graphic 3">
              <a:extLst>
                <a:ext uri="{FF2B5EF4-FFF2-40B4-BE49-F238E27FC236}">
                  <a16:creationId xmlns:a16="http://schemas.microsoft.com/office/drawing/2014/main" id="{2F8237CA-90DC-1B8E-D990-D092415B6E81}"/>
                </a:ext>
              </a:extLst>
            </p:cNvPr>
            <p:cNvGrpSpPr/>
            <p:nvPr/>
          </p:nvGrpSpPr>
          <p:grpSpPr>
            <a:xfrm>
              <a:off x="5354221" y="0"/>
              <a:ext cx="6768442" cy="6862951"/>
              <a:chOff x="5354221" y="0"/>
              <a:chExt cx="6768442" cy="6862951"/>
            </a:xfrm>
          </p:grpSpPr>
          <p:sp>
            <p:nvSpPr>
              <p:cNvPr id="157" name="Freeform: Shape 156">
                <a:extLst>
                  <a:ext uri="{FF2B5EF4-FFF2-40B4-BE49-F238E27FC236}">
                    <a16:creationId xmlns:a16="http://schemas.microsoft.com/office/drawing/2014/main" id="{CBDA453A-7571-F2DF-612E-DEC89E13AF18}"/>
                  </a:ext>
                </a:extLst>
              </p:cNvPr>
              <p:cNvSpPr/>
              <p:nvPr/>
            </p:nvSpPr>
            <p:spPr>
              <a:xfrm>
                <a:off x="11217517" y="0"/>
                <a:ext cx="342674" cy="6862951"/>
              </a:xfrm>
              <a:custGeom>
                <a:avLst/>
                <a:gdLst>
                  <a:gd name="connsiteX0" fmla="*/ 0 w 342674"/>
                  <a:gd name="connsiteY0" fmla="*/ 6862952 h 6862951"/>
                  <a:gd name="connsiteX1" fmla="*/ 342675 w 342674"/>
                  <a:gd name="connsiteY1" fmla="*/ 6862952 h 6862951"/>
                  <a:gd name="connsiteX2" fmla="*/ 342675 w 342674"/>
                  <a:gd name="connsiteY2" fmla="*/ 0 h 6862951"/>
                  <a:gd name="connsiteX3" fmla="*/ 0 w 342674"/>
                  <a:gd name="connsiteY3" fmla="*/ 0 h 6862951"/>
                  <a:gd name="connsiteX4" fmla="*/ 0 w 34267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74" h="6862951">
                    <a:moveTo>
                      <a:pt x="0" y="6862952"/>
                    </a:moveTo>
                    <a:lnTo>
                      <a:pt x="342675" y="6862952"/>
                    </a:lnTo>
                    <a:lnTo>
                      <a:pt x="342675" y="0"/>
                    </a:lnTo>
                    <a:lnTo>
                      <a:pt x="0" y="0"/>
                    </a:lnTo>
                    <a:lnTo>
                      <a:pt x="0" y="6862952"/>
                    </a:lnTo>
                    <a:close/>
                  </a:path>
                </a:pathLst>
              </a:custGeom>
              <a:noFill/>
              <a:ln w="12352" cap="flat">
                <a:noFill/>
                <a:prstDash val="solid"/>
                <a:round/>
              </a:ln>
            </p:spPr>
            <p:txBody>
              <a:bodyPr rtlCol="0" anchor="ctr"/>
              <a:lstStyle/>
              <a:p>
                <a:endParaRPr lang="LID4096"/>
              </a:p>
            </p:txBody>
          </p:sp>
          <p:sp>
            <p:nvSpPr>
              <p:cNvPr id="158" name="Freeform: Shape 157">
                <a:extLst>
                  <a:ext uri="{FF2B5EF4-FFF2-40B4-BE49-F238E27FC236}">
                    <a16:creationId xmlns:a16="http://schemas.microsoft.com/office/drawing/2014/main" id="{3193BF77-6993-3F1A-D347-E83AB1EEE3D4}"/>
                  </a:ext>
                </a:extLst>
              </p:cNvPr>
              <p:cNvSpPr/>
              <p:nvPr/>
            </p:nvSpPr>
            <p:spPr>
              <a:xfrm>
                <a:off x="5354221" y="0"/>
                <a:ext cx="12362" cy="12379"/>
              </a:xfrm>
              <a:custGeom>
                <a:avLst/>
                <a:gdLst/>
                <a:ahLst/>
                <a:cxnLst/>
                <a:rect l="l" t="t" r="r" b="b"/>
                <a:pathLst>
                  <a:path w="12362" h="12379"/>
                </a:pathLst>
              </a:custGeom>
              <a:solidFill>
                <a:srgbClr val="FFFFFF"/>
              </a:solidFill>
              <a:ln w="124" cap="flat">
                <a:solidFill>
                  <a:srgbClr val="FFFFFF"/>
                </a:solidFill>
                <a:prstDash val="solid"/>
                <a:miter/>
              </a:ln>
            </p:spPr>
            <p:txBody>
              <a:bodyPr rtlCol="0" anchor="ctr"/>
              <a:lstStyle/>
              <a:p>
                <a:endParaRPr lang="LID4096"/>
              </a:p>
            </p:txBody>
          </p:sp>
          <p:grpSp>
            <p:nvGrpSpPr>
              <p:cNvPr id="159" name="Graphic 3">
                <a:extLst>
                  <a:ext uri="{FF2B5EF4-FFF2-40B4-BE49-F238E27FC236}">
                    <a16:creationId xmlns:a16="http://schemas.microsoft.com/office/drawing/2014/main" id="{83B10A7C-4E70-6A12-7A79-3666EEF363AE}"/>
                  </a:ext>
                </a:extLst>
              </p:cNvPr>
              <p:cNvGrpSpPr/>
              <p:nvPr/>
            </p:nvGrpSpPr>
            <p:grpSpPr>
              <a:xfrm>
                <a:off x="11603459" y="710002"/>
                <a:ext cx="519204" cy="5913228"/>
                <a:chOff x="11603459" y="710002"/>
                <a:chExt cx="519204" cy="5913228"/>
              </a:xfrm>
              <a:solidFill>
                <a:srgbClr val="262626"/>
              </a:solidFill>
            </p:grpSpPr>
            <p:sp>
              <p:nvSpPr>
                <p:cNvPr id="160" name="TextBox 159">
                  <a:extLst>
                    <a:ext uri="{FF2B5EF4-FFF2-40B4-BE49-F238E27FC236}">
                      <a16:creationId xmlns:a16="http://schemas.microsoft.com/office/drawing/2014/main" id="{E7855C0E-A3CF-87BE-9C07-9AEFA02AF357}"/>
                    </a:ext>
                  </a:extLst>
                </p:cNvPr>
                <p:cNvSpPr txBox="1"/>
                <p:nvPr/>
              </p:nvSpPr>
              <p:spPr>
                <a:xfrm>
                  <a:off x="11512019" y="6404203"/>
                  <a:ext cx="26941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0</a:t>
                  </a:r>
                </a:p>
              </p:txBody>
            </p:sp>
            <p:sp>
              <p:nvSpPr>
                <p:cNvPr id="161" name="TextBox 160">
                  <a:extLst>
                    <a:ext uri="{FF2B5EF4-FFF2-40B4-BE49-F238E27FC236}">
                      <a16:creationId xmlns:a16="http://schemas.microsoft.com/office/drawing/2014/main" id="{EC60C6D4-D83A-6E4F-4D35-AB397E9D2EE4}"/>
                    </a:ext>
                  </a:extLst>
                </p:cNvPr>
                <p:cNvSpPr txBox="1"/>
                <p:nvPr/>
              </p:nvSpPr>
              <p:spPr>
                <a:xfrm>
                  <a:off x="11512019" y="5584215"/>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50000</a:t>
                  </a:r>
                </a:p>
              </p:txBody>
            </p:sp>
            <p:sp>
              <p:nvSpPr>
                <p:cNvPr id="162" name="TextBox 161">
                  <a:extLst>
                    <a:ext uri="{FF2B5EF4-FFF2-40B4-BE49-F238E27FC236}">
                      <a16:creationId xmlns:a16="http://schemas.microsoft.com/office/drawing/2014/main" id="{16899893-250F-DF98-02A9-D8F1304C193A}"/>
                    </a:ext>
                  </a:extLst>
                </p:cNvPr>
                <p:cNvSpPr txBox="1"/>
                <p:nvPr/>
              </p:nvSpPr>
              <p:spPr>
                <a:xfrm>
                  <a:off x="11512019" y="4764226"/>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100000</a:t>
                  </a:r>
                </a:p>
              </p:txBody>
            </p:sp>
            <p:sp>
              <p:nvSpPr>
                <p:cNvPr id="163" name="TextBox 162">
                  <a:extLst>
                    <a:ext uri="{FF2B5EF4-FFF2-40B4-BE49-F238E27FC236}">
                      <a16:creationId xmlns:a16="http://schemas.microsoft.com/office/drawing/2014/main" id="{CD51FDE4-001D-EB88-AD34-CDF5009C7F23}"/>
                    </a:ext>
                  </a:extLst>
                </p:cNvPr>
                <p:cNvSpPr txBox="1"/>
                <p:nvPr/>
              </p:nvSpPr>
              <p:spPr>
                <a:xfrm>
                  <a:off x="11512019" y="3944237"/>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150000</a:t>
                  </a:r>
                </a:p>
              </p:txBody>
            </p:sp>
            <p:sp>
              <p:nvSpPr>
                <p:cNvPr id="164" name="TextBox 163">
                  <a:extLst>
                    <a:ext uri="{FF2B5EF4-FFF2-40B4-BE49-F238E27FC236}">
                      <a16:creationId xmlns:a16="http://schemas.microsoft.com/office/drawing/2014/main" id="{3CE76988-CF69-FA1F-A12B-EAC814C6CEF9}"/>
                    </a:ext>
                  </a:extLst>
                </p:cNvPr>
                <p:cNvSpPr txBox="1"/>
                <p:nvPr/>
              </p:nvSpPr>
              <p:spPr>
                <a:xfrm>
                  <a:off x="11512019" y="3124248"/>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200000</a:t>
                  </a:r>
                </a:p>
              </p:txBody>
            </p:sp>
            <p:sp>
              <p:nvSpPr>
                <p:cNvPr id="165" name="TextBox 164">
                  <a:extLst>
                    <a:ext uri="{FF2B5EF4-FFF2-40B4-BE49-F238E27FC236}">
                      <a16:creationId xmlns:a16="http://schemas.microsoft.com/office/drawing/2014/main" id="{A3E769C8-16B3-EA58-413B-2AF414820E98}"/>
                    </a:ext>
                  </a:extLst>
                </p:cNvPr>
                <p:cNvSpPr txBox="1"/>
                <p:nvPr/>
              </p:nvSpPr>
              <p:spPr>
                <a:xfrm>
                  <a:off x="11512019" y="2304259"/>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250000</a:t>
                  </a:r>
                </a:p>
              </p:txBody>
            </p:sp>
            <p:sp>
              <p:nvSpPr>
                <p:cNvPr id="166" name="TextBox 165">
                  <a:extLst>
                    <a:ext uri="{FF2B5EF4-FFF2-40B4-BE49-F238E27FC236}">
                      <a16:creationId xmlns:a16="http://schemas.microsoft.com/office/drawing/2014/main" id="{58CD7F63-BBDE-C07A-0D2F-E90C13B1B2E9}"/>
                    </a:ext>
                  </a:extLst>
                </p:cNvPr>
                <p:cNvSpPr txBox="1"/>
                <p:nvPr/>
              </p:nvSpPr>
              <p:spPr>
                <a:xfrm>
                  <a:off x="11512019" y="1484270"/>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300000</a:t>
                  </a:r>
                </a:p>
              </p:txBody>
            </p:sp>
            <p:sp>
              <p:nvSpPr>
                <p:cNvPr id="167" name="TextBox 166">
                  <a:extLst>
                    <a:ext uri="{FF2B5EF4-FFF2-40B4-BE49-F238E27FC236}">
                      <a16:creationId xmlns:a16="http://schemas.microsoft.com/office/drawing/2014/main" id="{29B9ED8C-5ED7-50EC-23B7-74C8F2118656}"/>
                    </a:ext>
                  </a:extLst>
                </p:cNvPr>
                <p:cNvSpPr txBox="1"/>
                <p:nvPr/>
              </p:nvSpPr>
              <p:spPr>
                <a:xfrm>
                  <a:off x="11512019" y="664282"/>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350000</a:t>
                  </a:r>
                </a:p>
              </p:txBody>
            </p:sp>
          </p:grpSp>
          <p:pic>
            <p:nvPicPr>
              <p:cNvPr id="168" name="Picture 167">
                <a:extLst>
                  <a:ext uri="{FF2B5EF4-FFF2-40B4-BE49-F238E27FC236}">
                    <a16:creationId xmlns:a16="http://schemas.microsoft.com/office/drawing/2014/main" id="{4B0CD307-A11F-AA0B-F5D0-02E7EE1779E8}"/>
                  </a:ext>
                </a:extLst>
              </p:cNvPr>
              <p:cNvPicPr>
                <a:picLocks noChangeAspect="1"/>
              </p:cNvPicPr>
              <p:nvPr/>
            </p:nvPicPr>
            <p:blipFill>
              <a:blip r:embed="rId4"/>
              <a:stretch>
                <a:fillRect/>
              </a:stretch>
            </p:blipFill>
            <p:spPr>
              <a:xfrm flipV="1">
                <a:off x="11219742" y="0"/>
                <a:ext cx="338224" cy="6862951"/>
              </a:xfrm>
              <a:custGeom>
                <a:avLst/>
                <a:gdLst>
                  <a:gd name="connsiteX0" fmla="*/ 0 w 338224"/>
                  <a:gd name="connsiteY0" fmla="*/ 0 h 6862951"/>
                  <a:gd name="connsiteX1" fmla="*/ 338224 w 338224"/>
                  <a:gd name="connsiteY1" fmla="*/ 0 h 6862951"/>
                  <a:gd name="connsiteX2" fmla="*/ 338224 w 338224"/>
                  <a:gd name="connsiteY2" fmla="*/ 6862952 h 6862951"/>
                  <a:gd name="connsiteX3" fmla="*/ 0 w 338224"/>
                  <a:gd name="connsiteY3" fmla="*/ 6862952 h 6862951"/>
                </a:gdLst>
                <a:ahLst/>
                <a:cxnLst>
                  <a:cxn ang="0">
                    <a:pos x="connsiteX0" y="connsiteY0"/>
                  </a:cxn>
                  <a:cxn ang="0">
                    <a:pos x="connsiteX1" y="connsiteY1"/>
                  </a:cxn>
                  <a:cxn ang="0">
                    <a:pos x="connsiteX2" y="connsiteY2"/>
                  </a:cxn>
                  <a:cxn ang="0">
                    <a:pos x="connsiteX3" y="connsiteY3"/>
                  </a:cxn>
                </a:cxnLst>
                <a:rect l="l" t="t" r="r" b="b"/>
                <a:pathLst>
                  <a:path w="338224" h="6862951">
                    <a:moveTo>
                      <a:pt x="0" y="0"/>
                    </a:moveTo>
                    <a:lnTo>
                      <a:pt x="338224" y="0"/>
                    </a:lnTo>
                    <a:lnTo>
                      <a:pt x="338224" y="6862952"/>
                    </a:lnTo>
                    <a:lnTo>
                      <a:pt x="0" y="6862952"/>
                    </a:lnTo>
                    <a:close/>
                  </a:path>
                </a:pathLst>
              </a:custGeom>
            </p:spPr>
          </p:pic>
          <p:sp>
            <p:nvSpPr>
              <p:cNvPr id="169" name="Freeform: Shape 168">
                <a:extLst>
                  <a:ext uri="{FF2B5EF4-FFF2-40B4-BE49-F238E27FC236}">
                    <a16:creationId xmlns:a16="http://schemas.microsoft.com/office/drawing/2014/main" id="{78C66EF5-7BCF-45B7-DDE3-BDCC92FA9C7A}"/>
                  </a:ext>
                </a:extLst>
              </p:cNvPr>
              <p:cNvSpPr/>
              <p:nvPr/>
            </p:nvSpPr>
            <p:spPr>
              <a:xfrm>
                <a:off x="11217517" y="0"/>
                <a:ext cx="342674" cy="6862951"/>
              </a:xfrm>
              <a:custGeom>
                <a:avLst/>
                <a:gdLst>
                  <a:gd name="connsiteX0" fmla="*/ 0 w 342674"/>
                  <a:gd name="connsiteY0" fmla="*/ 6862952 h 6862951"/>
                  <a:gd name="connsiteX1" fmla="*/ 171338 w 342674"/>
                  <a:gd name="connsiteY1" fmla="*/ 6862952 h 6862951"/>
                  <a:gd name="connsiteX2" fmla="*/ 342675 w 342674"/>
                  <a:gd name="connsiteY2" fmla="*/ 6862952 h 6862951"/>
                  <a:gd name="connsiteX3" fmla="*/ 342675 w 342674"/>
                  <a:gd name="connsiteY3" fmla="*/ 0 h 6862951"/>
                  <a:gd name="connsiteX4" fmla="*/ 171338 w 342674"/>
                  <a:gd name="connsiteY4" fmla="*/ 0 h 6862951"/>
                  <a:gd name="connsiteX5" fmla="*/ 0 w 342674"/>
                  <a:gd name="connsiteY5" fmla="*/ 0 h 6862951"/>
                  <a:gd name="connsiteX6" fmla="*/ 0 w 342674"/>
                  <a:gd name="connsiteY6" fmla="*/ 6862952 h 686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674" h="6862951">
                    <a:moveTo>
                      <a:pt x="0" y="6862952"/>
                    </a:moveTo>
                    <a:lnTo>
                      <a:pt x="171338" y="6862952"/>
                    </a:lnTo>
                    <a:lnTo>
                      <a:pt x="342675" y="6862952"/>
                    </a:lnTo>
                    <a:lnTo>
                      <a:pt x="342675" y="0"/>
                    </a:lnTo>
                    <a:lnTo>
                      <a:pt x="171338" y="0"/>
                    </a:lnTo>
                    <a:lnTo>
                      <a:pt x="0" y="0"/>
                    </a:lnTo>
                    <a:lnTo>
                      <a:pt x="0" y="6862952"/>
                    </a:lnTo>
                    <a:close/>
                  </a:path>
                </a:pathLst>
              </a:custGeom>
              <a:noFill/>
              <a:ln w="12352" cap="sq">
                <a:solidFill>
                  <a:srgbClr val="CCCCCC"/>
                </a:solidFill>
                <a:prstDash val="solid"/>
                <a:miter/>
              </a:ln>
            </p:spPr>
            <p:txBody>
              <a:bodyPr rtlCol="0" anchor="ctr"/>
              <a:lstStyle/>
              <a:p>
                <a:endParaRPr lang="LID4096"/>
              </a:p>
            </p:txBody>
          </p:sp>
        </p:grpSp>
      </p:grpSp>
    </p:spTree>
    <p:extLst>
      <p:ext uri="{BB962C8B-B14F-4D97-AF65-F5344CB8AC3E}">
        <p14:creationId xmlns:p14="http://schemas.microsoft.com/office/powerpoint/2010/main" val="3606455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108747" y="469048"/>
            <a:ext cx="6488442" cy="1325563"/>
          </a:xfrm>
        </p:spPr>
        <p:txBody>
          <a:bodyPr>
            <a:normAutofit/>
          </a:bodyPr>
          <a:lstStyle/>
          <a:p>
            <a:pPr algn="ctr"/>
            <a:r>
              <a:rPr lang="en-US" sz="3200" b="1">
                <a:solidFill>
                  <a:srgbClr val="7E1115"/>
                </a:solidFill>
                <a:latin typeface="Verdana" panose="020B0604030504040204" pitchFamily="34" charset="0"/>
                <a:ea typeface="Verdana" panose="020B0604030504040204" pitchFamily="34" charset="0"/>
              </a:rPr>
              <a:t>Sindh - Households Reached per District</a:t>
            </a: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grpSp>
        <p:nvGrpSpPr>
          <p:cNvPr id="7" name="Graphic 4">
            <a:extLst>
              <a:ext uri="{FF2B5EF4-FFF2-40B4-BE49-F238E27FC236}">
                <a16:creationId xmlns:a16="http://schemas.microsoft.com/office/drawing/2014/main" id="{CE657876-EFF0-D7E6-4E04-AF3794187AEA}"/>
              </a:ext>
            </a:extLst>
          </p:cNvPr>
          <p:cNvGrpSpPr/>
          <p:nvPr/>
        </p:nvGrpSpPr>
        <p:grpSpPr>
          <a:xfrm>
            <a:off x="5379094" y="0"/>
            <a:ext cx="6673189" cy="6855545"/>
            <a:chOff x="5379094" y="0"/>
            <a:chExt cx="6673189" cy="6855545"/>
          </a:xfrm>
        </p:grpSpPr>
        <p:sp>
          <p:nvSpPr>
            <p:cNvPr id="8" name="Freeform: Shape 7">
              <a:extLst>
                <a:ext uri="{FF2B5EF4-FFF2-40B4-BE49-F238E27FC236}">
                  <a16:creationId xmlns:a16="http://schemas.microsoft.com/office/drawing/2014/main" id="{B190F581-2647-6D85-939E-B919C4085262}"/>
                </a:ext>
              </a:extLst>
            </p:cNvPr>
            <p:cNvSpPr/>
            <p:nvPr/>
          </p:nvSpPr>
          <p:spPr>
            <a:xfrm>
              <a:off x="5379094" y="0"/>
              <a:ext cx="6580595" cy="6855545"/>
            </a:xfrm>
            <a:custGeom>
              <a:avLst/>
              <a:gdLst>
                <a:gd name="connsiteX0" fmla="*/ 0 w 6580595"/>
                <a:gd name="connsiteY0" fmla="*/ 6855546 h 6855545"/>
                <a:gd name="connsiteX1" fmla="*/ 6580595 w 6580595"/>
                <a:gd name="connsiteY1" fmla="*/ 6855546 h 6855545"/>
                <a:gd name="connsiteX2" fmla="*/ 6580595 w 6580595"/>
                <a:gd name="connsiteY2" fmla="*/ 0 h 6855545"/>
                <a:gd name="connsiteX3" fmla="*/ 0 w 6580595"/>
                <a:gd name="connsiteY3" fmla="*/ 0 h 6855545"/>
                <a:gd name="connsiteX4" fmla="*/ 0 w 6580595"/>
                <a:gd name="connsiteY4" fmla="*/ 6855546 h 685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0595" h="6855545">
                  <a:moveTo>
                    <a:pt x="0" y="6855546"/>
                  </a:moveTo>
                  <a:lnTo>
                    <a:pt x="6580595" y="6855546"/>
                  </a:lnTo>
                  <a:lnTo>
                    <a:pt x="6580595" y="0"/>
                  </a:lnTo>
                  <a:lnTo>
                    <a:pt x="0" y="0"/>
                  </a:lnTo>
                  <a:lnTo>
                    <a:pt x="0" y="6855546"/>
                  </a:lnTo>
                  <a:close/>
                </a:path>
              </a:pathLst>
            </a:custGeom>
            <a:noFill/>
            <a:ln w="12331" cap="flat">
              <a:noFill/>
              <a:prstDash val="solid"/>
              <a:round/>
            </a:ln>
          </p:spPr>
          <p:txBody>
            <a:bodyPr rtlCol="0" anchor="ctr"/>
            <a:lstStyle/>
            <a:p>
              <a:endParaRPr lang="LID4096"/>
            </a:p>
          </p:txBody>
        </p:sp>
        <p:grpSp>
          <p:nvGrpSpPr>
            <p:cNvPr id="9" name="Graphic 4">
              <a:extLst>
                <a:ext uri="{FF2B5EF4-FFF2-40B4-BE49-F238E27FC236}">
                  <a16:creationId xmlns:a16="http://schemas.microsoft.com/office/drawing/2014/main" id="{A8E62C8D-6D11-D9B4-1587-F4D45B911FB3}"/>
                </a:ext>
              </a:extLst>
            </p:cNvPr>
            <p:cNvGrpSpPr/>
            <p:nvPr/>
          </p:nvGrpSpPr>
          <p:grpSpPr>
            <a:xfrm>
              <a:off x="5629602" y="481949"/>
              <a:ext cx="5010177" cy="5908929"/>
              <a:chOff x="5629602" y="481949"/>
              <a:chExt cx="5010177" cy="5908929"/>
            </a:xfrm>
          </p:grpSpPr>
          <p:grpSp>
            <p:nvGrpSpPr>
              <p:cNvPr id="10" name="Graphic 4">
                <a:extLst>
                  <a:ext uri="{FF2B5EF4-FFF2-40B4-BE49-F238E27FC236}">
                    <a16:creationId xmlns:a16="http://schemas.microsoft.com/office/drawing/2014/main" id="{05413244-50F4-F592-B5E4-07CAEAF4F4DD}"/>
                  </a:ext>
                </a:extLst>
              </p:cNvPr>
              <p:cNvGrpSpPr/>
              <p:nvPr/>
            </p:nvGrpSpPr>
            <p:grpSpPr>
              <a:xfrm>
                <a:off x="5629602" y="481949"/>
                <a:ext cx="5010177" cy="5908929"/>
                <a:chOff x="5629602" y="481949"/>
                <a:chExt cx="5010177" cy="5908929"/>
              </a:xfrm>
              <a:solidFill>
                <a:srgbClr val="FFFFFF"/>
              </a:solidFill>
            </p:grpSpPr>
            <p:sp>
              <p:nvSpPr>
                <p:cNvPr id="11" name="Freeform: Shape 10">
                  <a:extLst>
                    <a:ext uri="{FF2B5EF4-FFF2-40B4-BE49-F238E27FC236}">
                      <a16:creationId xmlns:a16="http://schemas.microsoft.com/office/drawing/2014/main" id="{A8CE3781-B89A-AFED-2B0A-CA8BE8FCAE63}"/>
                    </a:ext>
                  </a:extLst>
                </p:cNvPr>
                <p:cNvSpPr/>
                <p:nvPr/>
              </p:nvSpPr>
              <p:spPr>
                <a:xfrm>
                  <a:off x="7219196" y="6206255"/>
                  <a:ext cx="175298" cy="184623"/>
                </a:xfrm>
                <a:custGeom>
                  <a:avLst/>
                  <a:gdLst>
                    <a:gd name="connsiteX0" fmla="*/ 169200 w 175298"/>
                    <a:gd name="connsiteY0" fmla="*/ 8560 h 184623"/>
                    <a:gd name="connsiteX1" fmla="*/ 175299 w 175298"/>
                    <a:gd name="connsiteY1" fmla="*/ 70060 h 184623"/>
                    <a:gd name="connsiteX2" fmla="*/ 175126 w 175298"/>
                    <a:gd name="connsiteY2" fmla="*/ 71071 h 184623"/>
                    <a:gd name="connsiteX3" fmla="*/ 173842 w 175298"/>
                    <a:gd name="connsiteY3" fmla="*/ 78583 h 184623"/>
                    <a:gd name="connsiteX4" fmla="*/ 161385 w 175298"/>
                    <a:gd name="connsiteY4" fmla="*/ 100095 h 184623"/>
                    <a:gd name="connsiteX5" fmla="*/ 157644 w 175298"/>
                    <a:gd name="connsiteY5" fmla="*/ 105386 h 184623"/>
                    <a:gd name="connsiteX6" fmla="*/ 139496 w 175298"/>
                    <a:gd name="connsiteY6" fmla="*/ 131153 h 184623"/>
                    <a:gd name="connsiteX7" fmla="*/ 127755 w 175298"/>
                    <a:gd name="connsiteY7" fmla="*/ 147558 h 184623"/>
                    <a:gd name="connsiteX8" fmla="*/ 137743 w 175298"/>
                    <a:gd name="connsiteY8" fmla="*/ 150432 h 184623"/>
                    <a:gd name="connsiteX9" fmla="*/ 139471 w 175298"/>
                    <a:gd name="connsiteY9" fmla="*/ 153503 h 184623"/>
                    <a:gd name="connsiteX10" fmla="*/ 139743 w 175298"/>
                    <a:gd name="connsiteY10" fmla="*/ 165369 h 184623"/>
                    <a:gd name="connsiteX11" fmla="*/ 134743 w 175298"/>
                    <a:gd name="connsiteY11" fmla="*/ 175385 h 184623"/>
                    <a:gd name="connsiteX12" fmla="*/ 129607 w 175298"/>
                    <a:gd name="connsiteY12" fmla="*/ 179751 h 184623"/>
                    <a:gd name="connsiteX13" fmla="*/ 115397 w 175298"/>
                    <a:gd name="connsiteY13" fmla="*/ 184624 h 184623"/>
                    <a:gd name="connsiteX14" fmla="*/ 108508 w 175298"/>
                    <a:gd name="connsiteY14" fmla="*/ 184228 h 184623"/>
                    <a:gd name="connsiteX15" fmla="*/ 102063 w 175298"/>
                    <a:gd name="connsiteY15" fmla="*/ 179850 h 184623"/>
                    <a:gd name="connsiteX16" fmla="*/ 96606 w 175298"/>
                    <a:gd name="connsiteY16" fmla="*/ 171869 h 184623"/>
                    <a:gd name="connsiteX17" fmla="*/ 78100 w 175298"/>
                    <a:gd name="connsiteY17" fmla="*/ 144795 h 184623"/>
                    <a:gd name="connsiteX18" fmla="*/ 76446 w 175298"/>
                    <a:gd name="connsiteY18" fmla="*/ 156439 h 184623"/>
                    <a:gd name="connsiteX19" fmla="*/ 66865 w 175298"/>
                    <a:gd name="connsiteY19" fmla="*/ 147052 h 184623"/>
                    <a:gd name="connsiteX20" fmla="*/ 64433 w 175298"/>
                    <a:gd name="connsiteY20" fmla="*/ 149087 h 184623"/>
                    <a:gd name="connsiteX21" fmla="*/ 64853 w 175298"/>
                    <a:gd name="connsiteY21" fmla="*/ 155304 h 184623"/>
                    <a:gd name="connsiteX22" fmla="*/ 68569 w 175298"/>
                    <a:gd name="connsiteY22" fmla="*/ 161151 h 184623"/>
                    <a:gd name="connsiteX23" fmla="*/ 86149 w 175298"/>
                    <a:gd name="connsiteY23" fmla="*/ 170624 h 184623"/>
                    <a:gd name="connsiteX24" fmla="*/ 89557 w 175298"/>
                    <a:gd name="connsiteY24" fmla="*/ 174780 h 184623"/>
                    <a:gd name="connsiteX25" fmla="*/ 86088 w 175298"/>
                    <a:gd name="connsiteY25" fmla="*/ 179677 h 184623"/>
                    <a:gd name="connsiteX26" fmla="*/ 82532 w 175298"/>
                    <a:gd name="connsiteY26" fmla="*/ 180898 h 184623"/>
                    <a:gd name="connsiteX27" fmla="*/ 42013 w 175298"/>
                    <a:gd name="connsiteY27" fmla="*/ 163963 h 184623"/>
                    <a:gd name="connsiteX28" fmla="*/ 26889 w 175298"/>
                    <a:gd name="connsiteY28" fmla="*/ 157648 h 184623"/>
                    <a:gd name="connsiteX29" fmla="*/ 17506 w 175298"/>
                    <a:gd name="connsiteY29" fmla="*/ 156747 h 184623"/>
                    <a:gd name="connsiteX30" fmla="*/ 12025 w 175298"/>
                    <a:gd name="connsiteY30" fmla="*/ 158005 h 184623"/>
                    <a:gd name="connsiteX31" fmla="*/ 8247 w 175298"/>
                    <a:gd name="connsiteY31" fmla="*/ 161496 h 184623"/>
                    <a:gd name="connsiteX32" fmla="*/ 8049 w 175298"/>
                    <a:gd name="connsiteY32" fmla="*/ 164901 h 184623"/>
                    <a:gd name="connsiteX33" fmla="*/ 16284 w 175298"/>
                    <a:gd name="connsiteY33" fmla="*/ 163839 h 184623"/>
                    <a:gd name="connsiteX34" fmla="*/ 18827 w 175298"/>
                    <a:gd name="connsiteY34" fmla="*/ 165763 h 184623"/>
                    <a:gd name="connsiteX35" fmla="*/ 13173 w 175298"/>
                    <a:gd name="connsiteY35" fmla="*/ 171561 h 184623"/>
                    <a:gd name="connsiteX36" fmla="*/ 3518 w 175298"/>
                    <a:gd name="connsiteY36" fmla="*/ 171228 h 184623"/>
                    <a:gd name="connsiteX37" fmla="*/ 1259 w 175298"/>
                    <a:gd name="connsiteY37" fmla="*/ 168736 h 184623"/>
                    <a:gd name="connsiteX38" fmla="*/ 0 w 175298"/>
                    <a:gd name="connsiteY38" fmla="*/ 161977 h 184623"/>
                    <a:gd name="connsiteX39" fmla="*/ 2506 w 175298"/>
                    <a:gd name="connsiteY39" fmla="*/ 151739 h 184623"/>
                    <a:gd name="connsiteX40" fmla="*/ 32013 w 175298"/>
                    <a:gd name="connsiteY40" fmla="*/ 117634 h 184623"/>
                    <a:gd name="connsiteX41" fmla="*/ 35112 w 175298"/>
                    <a:gd name="connsiteY41" fmla="*/ 120952 h 184623"/>
                    <a:gd name="connsiteX42" fmla="*/ 39001 w 175298"/>
                    <a:gd name="connsiteY42" fmla="*/ 122001 h 184623"/>
                    <a:gd name="connsiteX43" fmla="*/ 41680 w 175298"/>
                    <a:gd name="connsiteY43" fmla="*/ 119102 h 184623"/>
                    <a:gd name="connsiteX44" fmla="*/ 39914 w 175298"/>
                    <a:gd name="connsiteY44" fmla="*/ 113774 h 184623"/>
                    <a:gd name="connsiteX45" fmla="*/ 36754 w 175298"/>
                    <a:gd name="connsiteY45" fmla="*/ 108470 h 184623"/>
                    <a:gd name="connsiteX46" fmla="*/ 43593 w 175298"/>
                    <a:gd name="connsiteY46" fmla="*/ 71071 h 184623"/>
                    <a:gd name="connsiteX47" fmla="*/ 45544 w 175298"/>
                    <a:gd name="connsiteY47" fmla="*/ 60464 h 184623"/>
                    <a:gd name="connsiteX48" fmla="*/ 49013 w 175298"/>
                    <a:gd name="connsiteY48" fmla="*/ 55851 h 184623"/>
                    <a:gd name="connsiteX49" fmla="*/ 57235 w 175298"/>
                    <a:gd name="connsiteY49" fmla="*/ 53630 h 184623"/>
                    <a:gd name="connsiteX50" fmla="*/ 63050 w 175298"/>
                    <a:gd name="connsiteY50" fmla="*/ 44713 h 184623"/>
                    <a:gd name="connsiteX51" fmla="*/ 64359 w 175298"/>
                    <a:gd name="connsiteY51" fmla="*/ 40210 h 184623"/>
                    <a:gd name="connsiteX52" fmla="*/ 93841 w 175298"/>
                    <a:gd name="connsiteY52" fmla="*/ 16022 h 184623"/>
                    <a:gd name="connsiteX53" fmla="*/ 96878 w 175298"/>
                    <a:gd name="connsiteY53" fmla="*/ 16232 h 184623"/>
                    <a:gd name="connsiteX54" fmla="*/ 110113 w 175298"/>
                    <a:gd name="connsiteY54" fmla="*/ 28073 h 184623"/>
                    <a:gd name="connsiteX55" fmla="*/ 123718 w 175298"/>
                    <a:gd name="connsiteY55" fmla="*/ 32551 h 184623"/>
                    <a:gd name="connsiteX56" fmla="*/ 135323 w 175298"/>
                    <a:gd name="connsiteY56" fmla="*/ 33402 h 184623"/>
                    <a:gd name="connsiteX57" fmla="*/ 141879 w 175298"/>
                    <a:gd name="connsiteY57" fmla="*/ 31268 h 184623"/>
                    <a:gd name="connsiteX58" fmla="*/ 148891 w 175298"/>
                    <a:gd name="connsiteY58" fmla="*/ 24028 h 184623"/>
                    <a:gd name="connsiteX59" fmla="*/ 155002 w 175298"/>
                    <a:gd name="connsiteY59" fmla="*/ 26433 h 184623"/>
                    <a:gd name="connsiteX60" fmla="*/ 155472 w 175298"/>
                    <a:gd name="connsiteY60" fmla="*/ 22745 h 184623"/>
                    <a:gd name="connsiteX61" fmla="*/ 148138 w 175298"/>
                    <a:gd name="connsiteY61" fmla="*/ 3688 h 184623"/>
                    <a:gd name="connsiteX62" fmla="*/ 148891 w 175298"/>
                    <a:gd name="connsiteY62" fmla="*/ 0 h 184623"/>
                    <a:gd name="connsiteX63" fmla="*/ 166854 w 175298"/>
                    <a:gd name="connsiteY63" fmla="*/ 2109 h 184623"/>
                    <a:gd name="connsiteX64" fmla="*/ 169200 w 175298"/>
                    <a:gd name="connsiteY64" fmla="*/ 8560 h 1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298" h="184623">
                      <a:moveTo>
                        <a:pt x="169200" y="8560"/>
                      </a:moveTo>
                      <a:lnTo>
                        <a:pt x="175299" y="70060"/>
                      </a:lnTo>
                      <a:lnTo>
                        <a:pt x="175126" y="71071"/>
                      </a:lnTo>
                      <a:lnTo>
                        <a:pt x="173842" y="78583"/>
                      </a:lnTo>
                      <a:lnTo>
                        <a:pt x="161385" y="100095"/>
                      </a:lnTo>
                      <a:lnTo>
                        <a:pt x="157644" y="105386"/>
                      </a:lnTo>
                      <a:lnTo>
                        <a:pt x="139496" y="131153"/>
                      </a:lnTo>
                      <a:lnTo>
                        <a:pt x="127755" y="147558"/>
                      </a:lnTo>
                      <a:lnTo>
                        <a:pt x="137743" y="150432"/>
                      </a:lnTo>
                      <a:lnTo>
                        <a:pt x="139471" y="153503"/>
                      </a:lnTo>
                      <a:lnTo>
                        <a:pt x="139743" y="165369"/>
                      </a:lnTo>
                      <a:lnTo>
                        <a:pt x="134743" y="175385"/>
                      </a:lnTo>
                      <a:lnTo>
                        <a:pt x="129607" y="179751"/>
                      </a:lnTo>
                      <a:lnTo>
                        <a:pt x="115397" y="184624"/>
                      </a:lnTo>
                      <a:lnTo>
                        <a:pt x="108508" y="184228"/>
                      </a:lnTo>
                      <a:lnTo>
                        <a:pt x="102063" y="179850"/>
                      </a:lnTo>
                      <a:lnTo>
                        <a:pt x="96606" y="171869"/>
                      </a:lnTo>
                      <a:lnTo>
                        <a:pt x="78100" y="144795"/>
                      </a:lnTo>
                      <a:lnTo>
                        <a:pt x="76446" y="156439"/>
                      </a:lnTo>
                      <a:lnTo>
                        <a:pt x="66865" y="147052"/>
                      </a:lnTo>
                      <a:lnTo>
                        <a:pt x="64433" y="149087"/>
                      </a:lnTo>
                      <a:lnTo>
                        <a:pt x="64853" y="155304"/>
                      </a:lnTo>
                      <a:lnTo>
                        <a:pt x="68569" y="161151"/>
                      </a:lnTo>
                      <a:lnTo>
                        <a:pt x="86149" y="170624"/>
                      </a:lnTo>
                      <a:lnTo>
                        <a:pt x="89557" y="174780"/>
                      </a:lnTo>
                      <a:lnTo>
                        <a:pt x="86088" y="179677"/>
                      </a:lnTo>
                      <a:lnTo>
                        <a:pt x="82532" y="180898"/>
                      </a:lnTo>
                      <a:lnTo>
                        <a:pt x="42013" y="163963"/>
                      </a:lnTo>
                      <a:lnTo>
                        <a:pt x="26889" y="157648"/>
                      </a:lnTo>
                      <a:lnTo>
                        <a:pt x="17506" y="156747"/>
                      </a:lnTo>
                      <a:lnTo>
                        <a:pt x="12025" y="158005"/>
                      </a:lnTo>
                      <a:lnTo>
                        <a:pt x="8247" y="161496"/>
                      </a:lnTo>
                      <a:lnTo>
                        <a:pt x="8049" y="164901"/>
                      </a:lnTo>
                      <a:lnTo>
                        <a:pt x="16284" y="163839"/>
                      </a:lnTo>
                      <a:lnTo>
                        <a:pt x="18827" y="165763"/>
                      </a:lnTo>
                      <a:lnTo>
                        <a:pt x="13173" y="171561"/>
                      </a:lnTo>
                      <a:lnTo>
                        <a:pt x="3518" y="171228"/>
                      </a:lnTo>
                      <a:lnTo>
                        <a:pt x="1259" y="168736"/>
                      </a:lnTo>
                      <a:lnTo>
                        <a:pt x="0" y="161977"/>
                      </a:lnTo>
                      <a:lnTo>
                        <a:pt x="2506" y="151739"/>
                      </a:lnTo>
                      <a:lnTo>
                        <a:pt x="32013" y="117634"/>
                      </a:lnTo>
                      <a:lnTo>
                        <a:pt x="35112" y="120952"/>
                      </a:lnTo>
                      <a:lnTo>
                        <a:pt x="39001" y="122001"/>
                      </a:lnTo>
                      <a:lnTo>
                        <a:pt x="41680" y="119102"/>
                      </a:lnTo>
                      <a:lnTo>
                        <a:pt x="39914" y="113774"/>
                      </a:lnTo>
                      <a:lnTo>
                        <a:pt x="36754" y="108470"/>
                      </a:lnTo>
                      <a:lnTo>
                        <a:pt x="43593" y="71071"/>
                      </a:lnTo>
                      <a:lnTo>
                        <a:pt x="45544" y="60464"/>
                      </a:lnTo>
                      <a:lnTo>
                        <a:pt x="49013" y="55851"/>
                      </a:lnTo>
                      <a:lnTo>
                        <a:pt x="57235" y="53630"/>
                      </a:lnTo>
                      <a:lnTo>
                        <a:pt x="63050" y="44713"/>
                      </a:lnTo>
                      <a:lnTo>
                        <a:pt x="64359" y="40210"/>
                      </a:lnTo>
                      <a:lnTo>
                        <a:pt x="93841" y="16022"/>
                      </a:lnTo>
                      <a:lnTo>
                        <a:pt x="96878" y="16232"/>
                      </a:lnTo>
                      <a:lnTo>
                        <a:pt x="110113" y="28073"/>
                      </a:lnTo>
                      <a:lnTo>
                        <a:pt x="123718" y="32551"/>
                      </a:lnTo>
                      <a:lnTo>
                        <a:pt x="135323" y="33402"/>
                      </a:lnTo>
                      <a:lnTo>
                        <a:pt x="141879" y="31268"/>
                      </a:lnTo>
                      <a:lnTo>
                        <a:pt x="148891" y="24028"/>
                      </a:lnTo>
                      <a:lnTo>
                        <a:pt x="155002" y="26433"/>
                      </a:lnTo>
                      <a:lnTo>
                        <a:pt x="155472" y="22745"/>
                      </a:lnTo>
                      <a:lnTo>
                        <a:pt x="148138" y="3688"/>
                      </a:lnTo>
                      <a:lnTo>
                        <a:pt x="148891" y="0"/>
                      </a:lnTo>
                      <a:lnTo>
                        <a:pt x="166854" y="2109"/>
                      </a:lnTo>
                      <a:lnTo>
                        <a:pt x="169200" y="8560"/>
                      </a:lnTo>
                    </a:path>
                  </a:pathLst>
                </a:custGeom>
                <a:solidFill>
                  <a:srgbClr val="FFFFFF"/>
                </a:solidFill>
                <a:ln w="12331" cap="flat">
                  <a:solidFill>
                    <a:srgbClr val="000000"/>
                  </a:solidFill>
                  <a:prstDash val="solid"/>
                  <a:round/>
                </a:ln>
              </p:spPr>
              <p:txBody>
                <a:bodyPr rtlCol="0" anchor="ctr"/>
                <a:lstStyle/>
                <a:p>
                  <a:endParaRPr lang="LID4096"/>
                </a:p>
              </p:txBody>
            </p:sp>
            <p:sp>
              <p:nvSpPr>
                <p:cNvPr id="12" name="Freeform: Shape 11">
                  <a:extLst>
                    <a:ext uri="{FF2B5EF4-FFF2-40B4-BE49-F238E27FC236}">
                      <a16:creationId xmlns:a16="http://schemas.microsoft.com/office/drawing/2014/main" id="{BE87B905-6762-210C-7926-13A8CBBBFA27}"/>
                    </a:ext>
                  </a:extLst>
                </p:cNvPr>
                <p:cNvSpPr/>
                <p:nvPr/>
              </p:nvSpPr>
              <p:spPr>
                <a:xfrm>
                  <a:off x="6509022" y="6035878"/>
                  <a:ext cx="36484" cy="31157"/>
                </a:xfrm>
                <a:custGeom>
                  <a:avLst/>
                  <a:gdLst>
                    <a:gd name="connsiteX0" fmla="*/ 15035 w 36484"/>
                    <a:gd name="connsiteY0" fmla="*/ 8684 h 31157"/>
                    <a:gd name="connsiteX1" fmla="*/ 17534 w 36484"/>
                    <a:gd name="connsiteY1" fmla="*/ 9177 h 31157"/>
                    <a:gd name="connsiteX2" fmla="*/ 34459 w 36484"/>
                    <a:gd name="connsiteY2" fmla="*/ 2479 h 31157"/>
                    <a:gd name="connsiteX3" fmla="*/ 36485 w 36484"/>
                    <a:gd name="connsiteY3" fmla="*/ 5810 h 31157"/>
                    <a:gd name="connsiteX4" fmla="*/ 32761 w 36484"/>
                    <a:gd name="connsiteY4" fmla="*/ 11002 h 31157"/>
                    <a:gd name="connsiteX5" fmla="*/ 23814 w 36484"/>
                    <a:gd name="connsiteY5" fmla="*/ 16911 h 31157"/>
                    <a:gd name="connsiteX6" fmla="*/ 21695 w 36484"/>
                    <a:gd name="connsiteY6" fmla="*/ 20093 h 31157"/>
                    <a:gd name="connsiteX7" fmla="*/ 20345 w 36484"/>
                    <a:gd name="connsiteY7" fmla="*/ 31157 h 31157"/>
                    <a:gd name="connsiteX8" fmla="*/ 16714 w 36484"/>
                    <a:gd name="connsiteY8" fmla="*/ 29566 h 31157"/>
                    <a:gd name="connsiteX9" fmla="*/ 0 w 36484"/>
                    <a:gd name="connsiteY9" fmla="*/ 3737 h 31157"/>
                    <a:gd name="connsiteX10" fmla="*/ 2103 w 36484"/>
                    <a:gd name="connsiteY10" fmla="*/ 0 h 31157"/>
                    <a:gd name="connsiteX11" fmla="*/ 6804 w 36484"/>
                    <a:gd name="connsiteY11" fmla="*/ 432 h 31157"/>
                    <a:gd name="connsiteX12" fmla="*/ 15035 w 36484"/>
                    <a:gd name="connsiteY12" fmla="*/ 8684 h 3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84" h="31157">
                      <a:moveTo>
                        <a:pt x="15035" y="8684"/>
                      </a:moveTo>
                      <a:lnTo>
                        <a:pt x="17534" y="9177"/>
                      </a:lnTo>
                      <a:lnTo>
                        <a:pt x="34459" y="2479"/>
                      </a:lnTo>
                      <a:lnTo>
                        <a:pt x="36485" y="5810"/>
                      </a:lnTo>
                      <a:lnTo>
                        <a:pt x="32761" y="11002"/>
                      </a:lnTo>
                      <a:lnTo>
                        <a:pt x="23814" y="16911"/>
                      </a:lnTo>
                      <a:lnTo>
                        <a:pt x="21695" y="20093"/>
                      </a:lnTo>
                      <a:lnTo>
                        <a:pt x="20345" y="31157"/>
                      </a:lnTo>
                      <a:lnTo>
                        <a:pt x="16714" y="29566"/>
                      </a:lnTo>
                      <a:lnTo>
                        <a:pt x="0" y="3737"/>
                      </a:lnTo>
                      <a:lnTo>
                        <a:pt x="2103" y="0"/>
                      </a:lnTo>
                      <a:lnTo>
                        <a:pt x="6804" y="432"/>
                      </a:lnTo>
                      <a:lnTo>
                        <a:pt x="15035" y="8684"/>
                      </a:lnTo>
                    </a:path>
                  </a:pathLst>
                </a:custGeom>
                <a:solidFill>
                  <a:srgbClr val="FFFFFF"/>
                </a:solidFill>
                <a:ln w="12331" cap="flat">
                  <a:solidFill>
                    <a:srgbClr val="000000"/>
                  </a:solidFill>
                  <a:prstDash val="solid"/>
                  <a:round/>
                </a:ln>
              </p:spPr>
              <p:txBody>
                <a:bodyPr rtlCol="0" anchor="ctr"/>
                <a:lstStyle/>
                <a:p>
                  <a:endParaRPr lang="LID4096"/>
                </a:p>
              </p:txBody>
            </p:sp>
            <p:sp>
              <p:nvSpPr>
                <p:cNvPr id="13" name="Freeform: Shape 12">
                  <a:extLst>
                    <a:ext uri="{FF2B5EF4-FFF2-40B4-BE49-F238E27FC236}">
                      <a16:creationId xmlns:a16="http://schemas.microsoft.com/office/drawing/2014/main" id="{85E876A9-B9E3-3AC1-1B55-55949F421FFE}"/>
                    </a:ext>
                  </a:extLst>
                </p:cNvPr>
                <p:cNvSpPr/>
                <p:nvPr/>
              </p:nvSpPr>
              <p:spPr>
                <a:xfrm>
                  <a:off x="6524706" y="5914840"/>
                  <a:ext cx="19846" cy="26260"/>
                </a:xfrm>
                <a:custGeom>
                  <a:avLst/>
                  <a:gdLst>
                    <a:gd name="connsiteX0" fmla="*/ 18935 w 19846"/>
                    <a:gd name="connsiteY0" fmla="*/ 18934 h 26260"/>
                    <a:gd name="connsiteX1" fmla="*/ 8636 w 19846"/>
                    <a:gd name="connsiteY1" fmla="*/ 26260 h 26260"/>
                    <a:gd name="connsiteX2" fmla="*/ 5233 w 19846"/>
                    <a:gd name="connsiteY2" fmla="*/ 22264 h 26260"/>
                    <a:gd name="connsiteX3" fmla="*/ 5825 w 19846"/>
                    <a:gd name="connsiteY3" fmla="*/ 17614 h 26260"/>
                    <a:gd name="connsiteX4" fmla="*/ 0 w 19846"/>
                    <a:gd name="connsiteY4" fmla="*/ 12618 h 26260"/>
                    <a:gd name="connsiteX5" fmla="*/ 4745 w 19846"/>
                    <a:gd name="connsiteY5" fmla="*/ 8387 h 26260"/>
                    <a:gd name="connsiteX6" fmla="*/ 3867 w 19846"/>
                    <a:gd name="connsiteY6" fmla="*/ 4810 h 26260"/>
                    <a:gd name="connsiteX7" fmla="*/ 5968 w 19846"/>
                    <a:gd name="connsiteY7" fmla="*/ 99 h 26260"/>
                    <a:gd name="connsiteX8" fmla="*/ 8729 w 19846"/>
                    <a:gd name="connsiteY8" fmla="*/ 0 h 26260"/>
                    <a:gd name="connsiteX9" fmla="*/ 11067 w 19846"/>
                    <a:gd name="connsiteY9" fmla="*/ 2233 h 26260"/>
                    <a:gd name="connsiteX10" fmla="*/ 12848 w 19846"/>
                    <a:gd name="connsiteY10" fmla="*/ 10151 h 26260"/>
                    <a:gd name="connsiteX11" fmla="*/ 19846 w 19846"/>
                    <a:gd name="connsiteY11" fmla="*/ 16072 h 26260"/>
                    <a:gd name="connsiteX12" fmla="*/ 18935 w 19846"/>
                    <a:gd name="connsiteY12" fmla="*/ 18934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46" h="26260">
                      <a:moveTo>
                        <a:pt x="18935" y="18934"/>
                      </a:moveTo>
                      <a:lnTo>
                        <a:pt x="8636" y="26260"/>
                      </a:lnTo>
                      <a:lnTo>
                        <a:pt x="5233" y="22264"/>
                      </a:lnTo>
                      <a:lnTo>
                        <a:pt x="5825" y="17614"/>
                      </a:lnTo>
                      <a:lnTo>
                        <a:pt x="0" y="12618"/>
                      </a:lnTo>
                      <a:lnTo>
                        <a:pt x="4745" y="8387"/>
                      </a:lnTo>
                      <a:lnTo>
                        <a:pt x="3867" y="4810"/>
                      </a:lnTo>
                      <a:lnTo>
                        <a:pt x="5968" y="99"/>
                      </a:lnTo>
                      <a:lnTo>
                        <a:pt x="8729" y="0"/>
                      </a:lnTo>
                      <a:lnTo>
                        <a:pt x="11067" y="2233"/>
                      </a:lnTo>
                      <a:lnTo>
                        <a:pt x="12848" y="10151"/>
                      </a:lnTo>
                      <a:lnTo>
                        <a:pt x="19846" y="16072"/>
                      </a:lnTo>
                      <a:lnTo>
                        <a:pt x="18935" y="18934"/>
                      </a:lnTo>
                    </a:path>
                  </a:pathLst>
                </a:custGeom>
                <a:solidFill>
                  <a:srgbClr val="FFFFFF"/>
                </a:solidFill>
                <a:ln w="12331" cap="flat">
                  <a:solidFill>
                    <a:srgbClr val="000000"/>
                  </a:solidFill>
                  <a:prstDash val="solid"/>
                  <a:round/>
                </a:ln>
              </p:spPr>
              <p:txBody>
                <a:bodyPr rtlCol="0" anchor="ctr"/>
                <a:lstStyle/>
                <a:p>
                  <a:endParaRPr lang="LID4096"/>
                </a:p>
              </p:txBody>
            </p:sp>
            <p:sp>
              <p:nvSpPr>
                <p:cNvPr id="14" name="Freeform: Shape 13">
                  <a:extLst>
                    <a:ext uri="{FF2B5EF4-FFF2-40B4-BE49-F238E27FC236}">
                      <a16:creationId xmlns:a16="http://schemas.microsoft.com/office/drawing/2014/main" id="{E2BD5D4D-93C8-C264-1D6F-13A40E4D23AC}"/>
                    </a:ext>
                  </a:extLst>
                </p:cNvPr>
                <p:cNvSpPr/>
                <p:nvPr/>
              </p:nvSpPr>
              <p:spPr>
                <a:xfrm>
                  <a:off x="6449393" y="5540820"/>
                  <a:ext cx="24362" cy="32809"/>
                </a:xfrm>
                <a:custGeom>
                  <a:avLst/>
                  <a:gdLst>
                    <a:gd name="connsiteX0" fmla="*/ 22977 w 24362"/>
                    <a:gd name="connsiteY0" fmla="*/ 32612 h 32809"/>
                    <a:gd name="connsiteX1" fmla="*/ 17440 w 24362"/>
                    <a:gd name="connsiteY1" fmla="*/ 32810 h 32809"/>
                    <a:gd name="connsiteX2" fmla="*/ 1654 w 24362"/>
                    <a:gd name="connsiteY2" fmla="*/ 28246 h 32809"/>
                    <a:gd name="connsiteX3" fmla="*/ 0 w 24362"/>
                    <a:gd name="connsiteY3" fmla="*/ 24188 h 32809"/>
                    <a:gd name="connsiteX4" fmla="*/ 625 w 24362"/>
                    <a:gd name="connsiteY4" fmla="*/ 20562 h 32809"/>
                    <a:gd name="connsiteX5" fmla="*/ 4525 w 24362"/>
                    <a:gd name="connsiteY5" fmla="*/ 16812 h 32809"/>
                    <a:gd name="connsiteX6" fmla="*/ 9969 w 24362"/>
                    <a:gd name="connsiteY6" fmla="*/ 6833 h 32809"/>
                    <a:gd name="connsiteX7" fmla="*/ 20563 w 24362"/>
                    <a:gd name="connsiteY7" fmla="*/ 0 h 32809"/>
                    <a:gd name="connsiteX8" fmla="*/ 22411 w 24362"/>
                    <a:gd name="connsiteY8" fmla="*/ 2504 h 32809"/>
                    <a:gd name="connsiteX9" fmla="*/ 20698 w 24362"/>
                    <a:gd name="connsiteY9" fmla="*/ 18021 h 32809"/>
                    <a:gd name="connsiteX10" fmla="*/ 24362 w 24362"/>
                    <a:gd name="connsiteY10" fmla="*/ 28949 h 32809"/>
                    <a:gd name="connsiteX11" fmla="*/ 22977 w 24362"/>
                    <a:gd name="connsiteY11" fmla="*/ 32612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62" h="32809">
                      <a:moveTo>
                        <a:pt x="22977" y="32612"/>
                      </a:moveTo>
                      <a:lnTo>
                        <a:pt x="17440" y="32810"/>
                      </a:lnTo>
                      <a:lnTo>
                        <a:pt x="1654" y="28246"/>
                      </a:lnTo>
                      <a:lnTo>
                        <a:pt x="0" y="24188"/>
                      </a:lnTo>
                      <a:lnTo>
                        <a:pt x="625" y="20562"/>
                      </a:lnTo>
                      <a:lnTo>
                        <a:pt x="4525" y="16812"/>
                      </a:lnTo>
                      <a:lnTo>
                        <a:pt x="9969" y="6833"/>
                      </a:lnTo>
                      <a:lnTo>
                        <a:pt x="20563" y="0"/>
                      </a:lnTo>
                      <a:lnTo>
                        <a:pt x="22411" y="2504"/>
                      </a:lnTo>
                      <a:lnTo>
                        <a:pt x="20698" y="18021"/>
                      </a:lnTo>
                      <a:lnTo>
                        <a:pt x="24362" y="28949"/>
                      </a:lnTo>
                      <a:lnTo>
                        <a:pt x="22977" y="32612"/>
                      </a:lnTo>
                    </a:path>
                  </a:pathLst>
                </a:custGeom>
                <a:solidFill>
                  <a:srgbClr val="FFFFFF"/>
                </a:solidFill>
                <a:ln w="12331" cap="flat">
                  <a:solidFill>
                    <a:srgbClr val="000000"/>
                  </a:solidFill>
                  <a:prstDash val="solid"/>
                  <a:round/>
                </a:ln>
              </p:spPr>
              <p:txBody>
                <a:bodyPr rtlCol="0" anchor="ctr"/>
                <a:lstStyle/>
                <a:p>
                  <a:endParaRPr lang="LID4096"/>
                </a:p>
              </p:txBody>
            </p:sp>
            <p:sp>
              <p:nvSpPr>
                <p:cNvPr id="15" name="Freeform: Shape 14">
                  <a:extLst>
                    <a:ext uri="{FF2B5EF4-FFF2-40B4-BE49-F238E27FC236}">
                      <a16:creationId xmlns:a16="http://schemas.microsoft.com/office/drawing/2014/main" id="{9A525924-AD74-57C8-8702-B8AD3AE7863F}"/>
                    </a:ext>
                  </a:extLst>
                </p:cNvPr>
                <p:cNvSpPr/>
                <p:nvPr/>
              </p:nvSpPr>
              <p:spPr>
                <a:xfrm>
                  <a:off x="6418017" y="5538081"/>
                  <a:ext cx="28775" cy="26272"/>
                </a:xfrm>
                <a:custGeom>
                  <a:avLst/>
                  <a:gdLst>
                    <a:gd name="connsiteX0" fmla="*/ 27704 w 28775"/>
                    <a:gd name="connsiteY0" fmla="*/ 15739 h 26272"/>
                    <a:gd name="connsiteX1" fmla="*/ 7411 w 28775"/>
                    <a:gd name="connsiteY1" fmla="*/ 26273 h 26272"/>
                    <a:gd name="connsiteX2" fmla="*/ 0 w 28775"/>
                    <a:gd name="connsiteY2" fmla="*/ 9288 h 26272"/>
                    <a:gd name="connsiteX3" fmla="*/ 1815 w 28775"/>
                    <a:gd name="connsiteY3" fmla="*/ 3565 h 26272"/>
                    <a:gd name="connsiteX4" fmla="*/ 7732 w 28775"/>
                    <a:gd name="connsiteY4" fmla="*/ 0 h 26272"/>
                    <a:gd name="connsiteX5" fmla="*/ 23947 w 28775"/>
                    <a:gd name="connsiteY5" fmla="*/ 2233 h 26272"/>
                    <a:gd name="connsiteX6" fmla="*/ 27062 w 28775"/>
                    <a:gd name="connsiteY6" fmla="*/ 4946 h 26272"/>
                    <a:gd name="connsiteX7" fmla="*/ 28776 w 28775"/>
                    <a:gd name="connsiteY7" fmla="*/ 10546 h 26272"/>
                    <a:gd name="connsiteX8" fmla="*/ 27704 w 28775"/>
                    <a:gd name="connsiteY8" fmla="*/ 15739 h 2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26272">
                      <a:moveTo>
                        <a:pt x="27704" y="15739"/>
                      </a:moveTo>
                      <a:lnTo>
                        <a:pt x="7411" y="26273"/>
                      </a:lnTo>
                      <a:lnTo>
                        <a:pt x="0" y="9288"/>
                      </a:lnTo>
                      <a:lnTo>
                        <a:pt x="1815" y="3565"/>
                      </a:lnTo>
                      <a:lnTo>
                        <a:pt x="7732" y="0"/>
                      </a:lnTo>
                      <a:lnTo>
                        <a:pt x="23947" y="2233"/>
                      </a:lnTo>
                      <a:lnTo>
                        <a:pt x="27062" y="4946"/>
                      </a:lnTo>
                      <a:lnTo>
                        <a:pt x="28776" y="10546"/>
                      </a:lnTo>
                      <a:lnTo>
                        <a:pt x="27704" y="15739"/>
                      </a:lnTo>
                    </a:path>
                  </a:pathLst>
                </a:custGeom>
                <a:solidFill>
                  <a:srgbClr val="FFFFFF"/>
                </a:solidFill>
                <a:ln w="12331" cap="flat">
                  <a:solidFill>
                    <a:srgbClr val="000000"/>
                  </a:solidFill>
                  <a:prstDash val="solid"/>
                  <a:round/>
                </a:ln>
              </p:spPr>
              <p:txBody>
                <a:bodyPr rtlCol="0" anchor="ctr"/>
                <a:lstStyle/>
                <a:p>
                  <a:endParaRPr lang="LID4096"/>
                </a:p>
              </p:txBody>
            </p:sp>
            <p:sp>
              <p:nvSpPr>
                <p:cNvPr id="16" name="Freeform: Shape 15">
                  <a:extLst>
                    <a:ext uri="{FF2B5EF4-FFF2-40B4-BE49-F238E27FC236}">
                      <a16:creationId xmlns:a16="http://schemas.microsoft.com/office/drawing/2014/main" id="{5A60AE9D-81BD-B80D-C856-7233030E6853}"/>
                    </a:ext>
                  </a:extLst>
                </p:cNvPr>
                <p:cNvSpPr/>
                <p:nvPr/>
              </p:nvSpPr>
              <p:spPr>
                <a:xfrm>
                  <a:off x="6487269" y="5477778"/>
                  <a:ext cx="26320" cy="16528"/>
                </a:xfrm>
                <a:custGeom>
                  <a:avLst/>
                  <a:gdLst>
                    <a:gd name="connsiteX0" fmla="*/ 16309 w 26320"/>
                    <a:gd name="connsiteY0" fmla="*/ 15985 h 16528"/>
                    <a:gd name="connsiteX1" fmla="*/ 8517 w 26320"/>
                    <a:gd name="connsiteY1" fmla="*/ 16528 h 16528"/>
                    <a:gd name="connsiteX2" fmla="*/ 3149 w 26320"/>
                    <a:gd name="connsiteY2" fmla="*/ 14407 h 16528"/>
                    <a:gd name="connsiteX3" fmla="*/ 0 w 26320"/>
                    <a:gd name="connsiteY3" fmla="*/ 10916 h 16528"/>
                    <a:gd name="connsiteX4" fmla="*/ 609 w 26320"/>
                    <a:gd name="connsiteY4" fmla="*/ 6771 h 16528"/>
                    <a:gd name="connsiteX5" fmla="*/ 6720 w 26320"/>
                    <a:gd name="connsiteY5" fmla="*/ 1406 h 16528"/>
                    <a:gd name="connsiteX6" fmla="*/ 16757 w 26320"/>
                    <a:gd name="connsiteY6" fmla="*/ 0 h 16528"/>
                    <a:gd name="connsiteX7" fmla="*/ 23653 w 26320"/>
                    <a:gd name="connsiteY7" fmla="*/ 2578 h 16528"/>
                    <a:gd name="connsiteX8" fmla="*/ 26320 w 26320"/>
                    <a:gd name="connsiteY8" fmla="*/ 6611 h 16528"/>
                    <a:gd name="connsiteX9" fmla="*/ 25662 w 26320"/>
                    <a:gd name="connsiteY9" fmla="*/ 9461 h 16528"/>
                    <a:gd name="connsiteX10" fmla="*/ 22269 w 26320"/>
                    <a:gd name="connsiteY10" fmla="*/ 13198 h 16528"/>
                    <a:gd name="connsiteX11" fmla="*/ 16309 w 26320"/>
                    <a:gd name="connsiteY11" fmla="*/ 15985 h 1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20" h="16528">
                      <a:moveTo>
                        <a:pt x="16309" y="15985"/>
                      </a:moveTo>
                      <a:lnTo>
                        <a:pt x="8517" y="16528"/>
                      </a:lnTo>
                      <a:lnTo>
                        <a:pt x="3149" y="14407"/>
                      </a:lnTo>
                      <a:lnTo>
                        <a:pt x="0" y="10916"/>
                      </a:lnTo>
                      <a:lnTo>
                        <a:pt x="609" y="6771"/>
                      </a:lnTo>
                      <a:lnTo>
                        <a:pt x="6720" y="1406"/>
                      </a:lnTo>
                      <a:lnTo>
                        <a:pt x="16757" y="0"/>
                      </a:lnTo>
                      <a:lnTo>
                        <a:pt x="23653" y="2578"/>
                      </a:lnTo>
                      <a:lnTo>
                        <a:pt x="26320" y="6611"/>
                      </a:lnTo>
                      <a:lnTo>
                        <a:pt x="25662" y="9461"/>
                      </a:lnTo>
                      <a:lnTo>
                        <a:pt x="22269" y="13198"/>
                      </a:lnTo>
                      <a:lnTo>
                        <a:pt x="16309" y="15985"/>
                      </a:lnTo>
                    </a:path>
                  </a:pathLst>
                </a:custGeom>
                <a:solidFill>
                  <a:srgbClr val="FFFFFF"/>
                </a:solidFill>
                <a:ln w="12331"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FD49C105-C4A7-B3EC-0E25-ADA3949985F5}"/>
                    </a:ext>
                  </a:extLst>
                </p:cNvPr>
                <p:cNvSpPr/>
                <p:nvPr/>
              </p:nvSpPr>
              <p:spPr>
                <a:xfrm>
                  <a:off x="6414302" y="5475533"/>
                  <a:ext cx="68291" cy="56936"/>
                </a:xfrm>
                <a:custGeom>
                  <a:avLst/>
                  <a:gdLst>
                    <a:gd name="connsiteX0" fmla="*/ 66265 w 68291"/>
                    <a:gd name="connsiteY0" fmla="*/ 9029 h 56936"/>
                    <a:gd name="connsiteX1" fmla="*/ 68291 w 68291"/>
                    <a:gd name="connsiteY1" fmla="*/ 16417 h 56936"/>
                    <a:gd name="connsiteX2" fmla="*/ 67092 w 68291"/>
                    <a:gd name="connsiteY2" fmla="*/ 25224 h 56936"/>
                    <a:gd name="connsiteX3" fmla="*/ 64011 w 68291"/>
                    <a:gd name="connsiteY3" fmla="*/ 30738 h 56936"/>
                    <a:gd name="connsiteX4" fmla="*/ 57764 w 68291"/>
                    <a:gd name="connsiteY4" fmla="*/ 32514 h 56936"/>
                    <a:gd name="connsiteX5" fmla="*/ 42857 w 68291"/>
                    <a:gd name="connsiteY5" fmla="*/ 24311 h 56936"/>
                    <a:gd name="connsiteX6" fmla="*/ 40130 w 68291"/>
                    <a:gd name="connsiteY6" fmla="*/ 25693 h 56936"/>
                    <a:gd name="connsiteX7" fmla="*/ 42528 w 68291"/>
                    <a:gd name="connsiteY7" fmla="*/ 29208 h 56936"/>
                    <a:gd name="connsiteX8" fmla="*/ 42662 w 68291"/>
                    <a:gd name="connsiteY8" fmla="*/ 33069 h 56936"/>
                    <a:gd name="connsiteX9" fmla="*/ 36838 w 68291"/>
                    <a:gd name="connsiteY9" fmla="*/ 39458 h 56936"/>
                    <a:gd name="connsiteX10" fmla="*/ 36289 w 68291"/>
                    <a:gd name="connsiteY10" fmla="*/ 45144 h 56936"/>
                    <a:gd name="connsiteX11" fmla="*/ 38333 w 68291"/>
                    <a:gd name="connsiteY11" fmla="*/ 53051 h 56936"/>
                    <a:gd name="connsiteX12" fmla="*/ 36931 w 68291"/>
                    <a:gd name="connsiteY12" fmla="*/ 56196 h 56936"/>
                    <a:gd name="connsiteX13" fmla="*/ 29140 w 68291"/>
                    <a:gd name="connsiteY13" fmla="*/ 56739 h 56936"/>
                    <a:gd name="connsiteX14" fmla="*/ 24261 w 68291"/>
                    <a:gd name="connsiteY14" fmla="*/ 54346 h 56936"/>
                    <a:gd name="connsiteX15" fmla="*/ 18199 w 68291"/>
                    <a:gd name="connsiteY15" fmla="*/ 54050 h 56936"/>
                    <a:gd name="connsiteX16" fmla="*/ 2930 w 68291"/>
                    <a:gd name="connsiteY16" fmla="*/ 56936 h 56936"/>
                    <a:gd name="connsiteX17" fmla="*/ 0 w 68291"/>
                    <a:gd name="connsiteY17" fmla="*/ 52409 h 56936"/>
                    <a:gd name="connsiteX18" fmla="*/ 4761 w 68291"/>
                    <a:gd name="connsiteY18" fmla="*/ 37558 h 56936"/>
                    <a:gd name="connsiteX19" fmla="*/ 5284 w 68291"/>
                    <a:gd name="connsiteY19" fmla="*/ 31108 h 56936"/>
                    <a:gd name="connsiteX20" fmla="*/ 3588 w 68291"/>
                    <a:gd name="connsiteY20" fmla="*/ 26026 h 56936"/>
                    <a:gd name="connsiteX21" fmla="*/ 11894 w 68291"/>
                    <a:gd name="connsiteY21" fmla="*/ 25717 h 56936"/>
                    <a:gd name="connsiteX22" fmla="*/ 18537 w 68291"/>
                    <a:gd name="connsiteY22" fmla="*/ 21092 h 56936"/>
                    <a:gd name="connsiteX23" fmla="*/ 30389 w 68291"/>
                    <a:gd name="connsiteY23" fmla="*/ 21166 h 56936"/>
                    <a:gd name="connsiteX24" fmla="*/ 38290 w 68291"/>
                    <a:gd name="connsiteY24" fmla="*/ 23448 h 56936"/>
                    <a:gd name="connsiteX25" fmla="*/ 33259 w 68291"/>
                    <a:gd name="connsiteY25" fmla="*/ 16676 h 56936"/>
                    <a:gd name="connsiteX26" fmla="*/ 25805 w 68291"/>
                    <a:gd name="connsiteY26" fmla="*/ 12840 h 56936"/>
                    <a:gd name="connsiteX27" fmla="*/ 18461 w 68291"/>
                    <a:gd name="connsiteY27" fmla="*/ 11817 h 56936"/>
                    <a:gd name="connsiteX28" fmla="*/ 10585 w 68291"/>
                    <a:gd name="connsiteY28" fmla="*/ 17268 h 56936"/>
                    <a:gd name="connsiteX29" fmla="*/ 5816 w 68291"/>
                    <a:gd name="connsiteY29" fmla="*/ 17700 h 56936"/>
                    <a:gd name="connsiteX30" fmla="*/ 1216 w 68291"/>
                    <a:gd name="connsiteY30" fmla="*/ 16060 h 56936"/>
                    <a:gd name="connsiteX31" fmla="*/ 2136 w 68291"/>
                    <a:gd name="connsiteY31" fmla="*/ 13716 h 56936"/>
                    <a:gd name="connsiteX32" fmla="*/ 5563 w 68291"/>
                    <a:gd name="connsiteY32" fmla="*/ 10755 h 56936"/>
                    <a:gd name="connsiteX33" fmla="*/ 16857 w 68291"/>
                    <a:gd name="connsiteY33" fmla="*/ 9300 h 56936"/>
                    <a:gd name="connsiteX34" fmla="*/ 33031 w 68291"/>
                    <a:gd name="connsiteY34" fmla="*/ 3306 h 56936"/>
                    <a:gd name="connsiteX35" fmla="*/ 44807 w 68291"/>
                    <a:gd name="connsiteY35" fmla="*/ 1061 h 56936"/>
                    <a:gd name="connsiteX36" fmla="*/ 52581 w 68291"/>
                    <a:gd name="connsiteY36" fmla="*/ 0 h 56936"/>
                    <a:gd name="connsiteX37" fmla="*/ 61268 w 68291"/>
                    <a:gd name="connsiteY37" fmla="*/ 3293 h 56936"/>
                    <a:gd name="connsiteX38" fmla="*/ 66265 w 68291"/>
                    <a:gd name="connsiteY38" fmla="*/ 9029 h 5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8291" h="56936">
                      <a:moveTo>
                        <a:pt x="66265" y="9029"/>
                      </a:moveTo>
                      <a:lnTo>
                        <a:pt x="68291" y="16417"/>
                      </a:lnTo>
                      <a:lnTo>
                        <a:pt x="67092" y="25224"/>
                      </a:lnTo>
                      <a:lnTo>
                        <a:pt x="64011" y="30738"/>
                      </a:lnTo>
                      <a:lnTo>
                        <a:pt x="57764" y="32514"/>
                      </a:lnTo>
                      <a:lnTo>
                        <a:pt x="42857" y="24311"/>
                      </a:lnTo>
                      <a:lnTo>
                        <a:pt x="40130" y="25693"/>
                      </a:lnTo>
                      <a:lnTo>
                        <a:pt x="42528" y="29208"/>
                      </a:lnTo>
                      <a:lnTo>
                        <a:pt x="42662" y="33069"/>
                      </a:lnTo>
                      <a:lnTo>
                        <a:pt x="36838" y="39458"/>
                      </a:lnTo>
                      <a:lnTo>
                        <a:pt x="36289" y="45144"/>
                      </a:lnTo>
                      <a:lnTo>
                        <a:pt x="38333" y="53051"/>
                      </a:lnTo>
                      <a:lnTo>
                        <a:pt x="36931" y="56196"/>
                      </a:lnTo>
                      <a:lnTo>
                        <a:pt x="29140" y="56739"/>
                      </a:lnTo>
                      <a:lnTo>
                        <a:pt x="24261" y="54346"/>
                      </a:lnTo>
                      <a:lnTo>
                        <a:pt x="18199" y="54050"/>
                      </a:lnTo>
                      <a:lnTo>
                        <a:pt x="2930" y="56936"/>
                      </a:lnTo>
                      <a:lnTo>
                        <a:pt x="0" y="52409"/>
                      </a:lnTo>
                      <a:lnTo>
                        <a:pt x="4761" y="37558"/>
                      </a:lnTo>
                      <a:lnTo>
                        <a:pt x="5284" y="31108"/>
                      </a:lnTo>
                      <a:lnTo>
                        <a:pt x="3588" y="26026"/>
                      </a:lnTo>
                      <a:lnTo>
                        <a:pt x="11894" y="25717"/>
                      </a:lnTo>
                      <a:lnTo>
                        <a:pt x="18537" y="21092"/>
                      </a:lnTo>
                      <a:lnTo>
                        <a:pt x="30389" y="21166"/>
                      </a:lnTo>
                      <a:lnTo>
                        <a:pt x="38290" y="23448"/>
                      </a:lnTo>
                      <a:lnTo>
                        <a:pt x="33259" y="16676"/>
                      </a:lnTo>
                      <a:lnTo>
                        <a:pt x="25805" y="12840"/>
                      </a:lnTo>
                      <a:lnTo>
                        <a:pt x="18461" y="11817"/>
                      </a:lnTo>
                      <a:lnTo>
                        <a:pt x="10585" y="17268"/>
                      </a:lnTo>
                      <a:lnTo>
                        <a:pt x="5816" y="17700"/>
                      </a:lnTo>
                      <a:lnTo>
                        <a:pt x="1216" y="16060"/>
                      </a:lnTo>
                      <a:lnTo>
                        <a:pt x="2136" y="13716"/>
                      </a:lnTo>
                      <a:lnTo>
                        <a:pt x="5563" y="10755"/>
                      </a:lnTo>
                      <a:lnTo>
                        <a:pt x="16857" y="9300"/>
                      </a:lnTo>
                      <a:lnTo>
                        <a:pt x="33031" y="3306"/>
                      </a:lnTo>
                      <a:lnTo>
                        <a:pt x="44807" y="1061"/>
                      </a:lnTo>
                      <a:lnTo>
                        <a:pt x="52581" y="0"/>
                      </a:lnTo>
                      <a:lnTo>
                        <a:pt x="61268" y="3293"/>
                      </a:lnTo>
                      <a:lnTo>
                        <a:pt x="66265" y="9029"/>
                      </a:lnTo>
                    </a:path>
                  </a:pathLst>
                </a:custGeom>
                <a:solidFill>
                  <a:srgbClr val="FFFFFF"/>
                </a:solidFill>
                <a:ln w="12331"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31F7E6AE-E066-7CCD-73BD-8D12316F38FF}"/>
                    </a:ext>
                  </a:extLst>
                </p:cNvPr>
                <p:cNvSpPr/>
                <p:nvPr/>
              </p:nvSpPr>
              <p:spPr>
                <a:xfrm>
                  <a:off x="6404636" y="5450185"/>
                  <a:ext cx="84237" cy="31132"/>
                </a:xfrm>
                <a:custGeom>
                  <a:avLst/>
                  <a:gdLst>
                    <a:gd name="connsiteX0" fmla="*/ 81881 w 84237"/>
                    <a:gd name="connsiteY0" fmla="*/ 3009 h 31132"/>
                    <a:gd name="connsiteX1" fmla="*/ 84237 w 84237"/>
                    <a:gd name="connsiteY1" fmla="*/ 5489 h 31132"/>
                    <a:gd name="connsiteX2" fmla="*/ 83098 w 84237"/>
                    <a:gd name="connsiteY2" fmla="*/ 8881 h 31132"/>
                    <a:gd name="connsiteX3" fmla="*/ 69591 w 84237"/>
                    <a:gd name="connsiteY3" fmla="*/ 19155 h 31132"/>
                    <a:gd name="connsiteX4" fmla="*/ 62086 w 84237"/>
                    <a:gd name="connsiteY4" fmla="*/ 20722 h 31132"/>
                    <a:gd name="connsiteX5" fmla="*/ 56684 w 84237"/>
                    <a:gd name="connsiteY5" fmla="*/ 17836 h 31132"/>
                    <a:gd name="connsiteX6" fmla="*/ 50961 w 84237"/>
                    <a:gd name="connsiteY6" fmla="*/ 19846 h 31132"/>
                    <a:gd name="connsiteX7" fmla="*/ 44883 w 84237"/>
                    <a:gd name="connsiteY7" fmla="*/ 19303 h 31132"/>
                    <a:gd name="connsiteX8" fmla="*/ 10266 w 84237"/>
                    <a:gd name="connsiteY8" fmla="*/ 31132 h 31132"/>
                    <a:gd name="connsiteX9" fmla="*/ 4870 w 84237"/>
                    <a:gd name="connsiteY9" fmla="*/ 28505 h 31132"/>
                    <a:gd name="connsiteX10" fmla="*/ 0 w 84237"/>
                    <a:gd name="connsiteY10" fmla="*/ 19155 h 31132"/>
                    <a:gd name="connsiteX11" fmla="*/ 5682 w 84237"/>
                    <a:gd name="connsiteY11" fmla="*/ 8905 h 31132"/>
                    <a:gd name="connsiteX12" fmla="*/ 13169 w 84237"/>
                    <a:gd name="connsiteY12" fmla="*/ 6833 h 31132"/>
                    <a:gd name="connsiteX13" fmla="*/ 17338 w 84237"/>
                    <a:gd name="connsiteY13" fmla="*/ 7573 h 31132"/>
                    <a:gd name="connsiteX14" fmla="*/ 21551 w 84237"/>
                    <a:gd name="connsiteY14" fmla="*/ 8313 h 31132"/>
                    <a:gd name="connsiteX15" fmla="*/ 43355 w 84237"/>
                    <a:gd name="connsiteY15" fmla="*/ 4675 h 31132"/>
                    <a:gd name="connsiteX16" fmla="*/ 54717 w 84237"/>
                    <a:gd name="connsiteY16" fmla="*/ 5032 h 31132"/>
                    <a:gd name="connsiteX17" fmla="*/ 59166 w 84237"/>
                    <a:gd name="connsiteY17" fmla="*/ 2553 h 31132"/>
                    <a:gd name="connsiteX18" fmla="*/ 72697 w 84237"/>
                    <a:gd name="connsiteY18" fmla="*/ 0 h 31132"/>
                    <a:gd name="connsiteX19" fmla="*/ 81881 w 84237"/>
                    <a:gd name="connsiteY19" fmla="*/ 3009 h 3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237" h="31132">
                      <a:moveTo>
                        <a:pt x="81881" y="3009"/>
                      </a:moveTo>
                      <a:lnTo>
                        <a:pt x="84237" y="5489"/>
                      </a:lnTo>
                      <a:lnTo>
                        <a:pt x="83098" y="8881"/>
                      </a:lnTo>
                      <a:lnTo>
                        <a:pt x="69591" y="19155"/>
                      </a:lnTo>
                      <a:lnTo>
                        <a:pt x="62086" y="20722"/>
                      </a:lnTo>
                      <a:lnTo>
                        <a:pt x="56684" y="17836"/>
                      </a:lnTo>
                      <a:lnTo>
                        <a:pt x="50961" y="19846"/>
                      </a:lnTo>
                      <a:lnTo>
                        <a:pt x="44883" y="19303"/>
                      </a:lnTo>
                      <a:lnTo>
                        <a:pt x="10266" y="31132"/>
                      </a:lnTo>
                      <a:lnTo>
                        <a:pt x="4870" y="28505"/>
                      </a:lnTo>
                      <a:lnTo>
                        <a:pt x="0" y="19155"/>
                      </a:lnTo>
                      <a:lnTo>
                        <a:pt x="5682" y="8905"/>
                      </a:lnTo>
                      <a:lnTo>
                        <a:pt x="13169" y="6833"/>
                      </a:lnTo>
                      <a:lnTo>
                        <a:pt x="17338" y="7573"/>
                      </a:lnTo>
                      <a:lnTo>
                        <a:pt x="21551" y="8313"/>
                      </a:lnTo>
                      <a:lnTo>
                        <a:pt x="43355" y="4675"/>
                      </a:lnTo>
                      <a:lnTo>
                        <a:pt x="54717" y="5032"/>
                      </a:lnTo>
                      <a:lnTo>
                        <a:pt x="59166" y="2553"/>
                      </a:lnTo>
                      <a:lnTo>
                        <a:pt x="72697" y="0"/>
                      </a:lnTo>
                      <a:lnTo>
                        <a:pt x="81881" y="3009"/>
                      </a:lnTo>
                    </a:path>
                  </a:pathLst>
                </a:custGeom>
                <a:solidFill>
                  <a:srgbClr val="FFFFFF"/>
                </a:solidFill>
                <a:ln w="12331"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309A2C70-19CA-61D3-2AB2-A24A7C96BA1F}"/>
                    </a:ext>
                  </a:extLst>
                </p:cNvPr>
                <p:cNvSpPr/>
                <p:nvPr/>
              </p:nvSpPr>
              <p:spPr>
                <a:xfrm>
                  <a:off x="6419071" y="5401291"/>
                  <a:ext cx="21416" cy="33772"/>
                </a:xfrm>
                <a:custGeom>
                  <a:avLst/>
                  <a:gdLst>
                    <a:gd name="connsiteX0" fmla="*/ 12569 w 21416"/>
                    <a:gd name="connsiteY0" fmla="*/ 33575 h 33772"/>
                    <a:gd name="connsiteX1" fmla="*/ 7285 w 21416"/>
                    <a:gd name="connsiteY1" fmla="*/ 33772 h 33772"/>
                    <a:gd name="connsiteX2" fmla="*/ 0 w 21416"/>
                    <a:gd name="connsiteY2" fmla="*/ 27605 h 33772"/>
                    <a:gd name="connsiteX3" fmla="*/ 389 w 21416"/>
                    <a:gd name="connsiteY3" fmla="*/ 17293 h 33772"/>
                    <a:gd name="connsiteX4" fmla="*/ 11159 w 21416"/>
                    <a:gd name="connsiteY4" fmla="*/ 1184 h 33772"/>
                    <a:gd name="connsiteX5" fmla="*/ 15405 w 21416"/>
                    <a:gd name="connsiteY5" fmla="*/ 0 h 33772"/>
                    <a:gd name="connsiteX6" fmla="*/ 21416 w 21416"/>
                    <a:gd name="connsiteY6" fmla="*/ 5699 h 33772"/>
                    <a:gd name="connsiteX7" fmla="*/ 15625 w 21416"/>
                    <a:gd name="connsiteY7" fmla="*/ 13124 h 33772"/>
                    <a:gd name="connsiteX8" fmla="*/ 14224 w 21416"/>
                    <a:gd name="connsiteY8" fmla="*/ 30429 h 33772"/>
                    <a:gd name="connsiteX9" fmla="*/ 12569 w 21416"/>
                    <a:gd name="connsiteY9" fmla="*/ 33575 h 3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16" h="33772">
                      <a:moveTo>
                        <a:pt x="12569" y="33575"/>
                      </a:moveTo>
                      <a:lnTo>
                        <a:pt x="7285" y="33772"/>
                      </a:lnTo>
                      <a:lnTo>
                        <a:pt x="0" y="27605"/>
                      </a:lnTo>
                      <a:lnTo>
                        <a:pt x="389" y="17293"/>
                      </a:lnTo>
                      <a:lnTo>
                        <a:pt x="11159" y="1184"/>
                      </a:lnTo>
                      <a:lnTo>
                        <a:pt x="15405" y="0"/>
                      </a:lnTo>
                      <a:lnTo>
                        <a:pt x="21416" y="5699"/>
                      </a:lnTo>
                      <a:lnTo>
                        <a:pt x="15625" y="13124"/>
                      </a:lnTo>
                      <a:lnTo>
                        <a:pt x="14224" y="30429"/>
                      </a:lnTo>
                      <a:lnTo>
                        <a:pt x="12569" y="33575"/>
                      </a:lnTo>
                    </a:path>
                  </a:pathLst>
                </a:custGeom>
                <a:solidFill>
                  <a:srgbClr val="FFFFFF"/>
                </a:solidFill>
                <a:ln w="12331"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3233E25B-252A-A546-5662-4ED0F55C7450}"/>
                    </a:ext>
                  </a:extLst>
                </p:cNvPr>
                <p:cNvSpPr/>
                <p:nvPr/>
              </p:nvSpPr>
              <p:spPr>
                <a:xfrm>
                  <a:off x="6422786" y="5373415"/>
                  <a:ext cx="38720" cy="36880"/>
                </a:xfrm>
                <a:custGeom>
                  <a:avLst/>
                  <a:gdLst>
                    <a:gd name="connsiteX0" fmla="*/ 30676 w 38720"/>
                    <a:gd name="connsiteY0" fmla="*/ 36707 h 36880"/>
                    <a:gd name="connsiteX1" fmla="*/ 25889 w 38720"/>
                    <a:gd name="connsiteY1" fmla="*/ 36880 h 36880"/>
                    <a:gd name="connsiteX2" fmla="*/ 24944 w 38720"/>
                    <a:gd name="connsiteY2" fmla="*/ 31502 h 36880"/>
                    <a:gd name="connsiteX3" fmla="*/ 1375 w 38720"/>
                    <a:gd name="connsiteY3" fmla="*/ 14357 h 36880"/>
                    <a:gd name="connsiteX4" fmla="*/ 0 w 38720"/>
                    <a:gd name="connsiteY4" fmla="*/ 11311 h 36880"/>
                    <a:gd name="connsiteX5" fmla="*/ 3486 w 38720"/>
                    <a:gd name="connsiteY5" fmla="*/ 2948 h 36880"/>
                    <a:gd name="connsiteX6" fmla="*/ 6659 w 38720"/>
                    <a:gd name="connsiteY6" fmla="*/ 0 h 36880"/>
                    <a:gd name="connsiteX7" fmla="*/ 14646 w 38720"/>
                    <a:gd name="connsiteY7" fmla="*/ 11545 h 36880"/>
                    <a:gd name="connsiteX8" fmla="*/ 24268 w 38720"/>
                    <a:gd name="connsiteY8" fmla="*/ 19686 h 36880"/>
                    <a:gd name="connsiteX9" fmla="*/ 37117 w 38720"/>
                    <a:gd name="connsiteY9" fmla="*/ 26161 h 36880"/>
                    <a:gd name="connsiteX10" fmla="*/ 38720 w 38720"/>
                    <a:gd name="connsiteY10" fmla="*/ 28678 h 36880"/>
                    <a:gd name="connsiteX11" fmla="*/ 37328 w 38720"/>
                    <a:gd name="connsiteY11" fmla="*/ 32082 h 36880"/>
                    <a:gd name="connsiteX12" fmla="*/ 35166 w 38720"/>
                    <a:gd name="connsiteY12" fmla="*/ 35252 h 36880"/>
                    <a:gd name="connsiteX13" fmla="*/ 30676 w 38720"/>
                    <a:gd name="connsiteY13" fmla="*/ 36707 h 3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20" h="36880">
                      <a:moveTo>
                        <a:pt x="30676" y="36707"/>
                      </a:moveTo>
                      <a:lnTo>
                        <a:pt x="25889" y="36880"/>
                      </a:lnTo>
                      <a:lnTo>
                        <a:pt x="24944" y="31502"/>
                      </a:lnTo>
                      <a:lnTo>
                        <a:pt x="1375" y="14357"/>
                      </a:lnTo>
                      <a:lnTo>
                        <a:pt x="0" y="11311"/>
                      </a:lnTo>
                      <a:lnTo>
                        <a:pt x="3486" y="2948"/>
                      </a:lnTo>
                      <a:lnTo>
                        <a:pt x="6659" y="0"/>
                      </a:lnTo>
                      <a:lnTo>
                        <a:pt x="14646" y="11545"/>
                      </a:lnTo>
                      <a:lnTo>
                        <a:pt x="24268" y="19686"/>
                      </a:lnTo>
                      <a:lnTo>
                        <a:pt x="37117" y="26161"/>
                      </a:lnTo>
                      <a:lnTo>
                        <a:pt x="38720" y="28678"/>
                      </a:lnTo>
                      <a:lnTo>
                        <a:pt x="37328" y="32082"/>
                      </a:lnTo>
                      <a:lnTo>
                        <a:pt x="35166" y="35252"/>
                      </a:lnTo>
                      <a:lnTo>
                        <a:pt x="30676" y="36707"/>
                      </a:lnTo>
                    </a:path>
                  </a:pathLst>
                </a:custGeom>
                <a:solidFill>
                  <a:srgbClr val="FFFFFF"/>
                </a:solidFill>
                <a:ln w="12331"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D1EA5AB2-81A0-A3C4-8342-7BEAC755894E}"/>
                    </a:ext>
                  </a:extLst>
                </p:cNvPr>
                <p:cNvSpPr/>
                <p:nvPr/>
              </p:nvSpPr>
              <p:spPr>
                <a:xfrm>
                  <a:off x="6356985" y="5365163"/>
                  <a:ext cx="65504" cy="72625"/>
                </a:xfrm>
                <a:custGeom>
                  <a:avLst/>
                  <a:gdLst>
                    <a:gd name="connsiteX0" fmla="*/ 43144 w 65504"/>
                    <a:gd name="connsiteY0" fmla="*/ 7018 h 72625"/>
                    <a:gd name="connsiteX1" fmla="*/ 58237 w 65504"/>
                    <a:gd name="connsiteY1" fmla="*/ 19587 h 72625"/>
                    <a:gd name="connsiteX2" fmla="*/ 65505 w 65504"/>
                    <a:gd name="connsiteY2" fmla="*/ 32452 h 72625"/>
                    <a:gd name="connsiteX3" fmla="*/ 62753 w 65504"/>
                    <a:gd name="connsiteY3" fmla="*/ 40025 h 72625"/>
                    <a:gd name="connsiteX4" fmla="*/ 57545 w 65504"/>
                    <a:gd name="connsiteY4" fmla="*/ 42529 h 72625"/>
                    <a:gd name="connsiteX5" fmla="*/ 55012 w 65504"/>
                    <a:gd name="connsiteY5" fmla="*/ 56270 h 72625"/>
                    <a:gd name="connsiteX6" fmla="*/ 56802 w 65504"/>
                    <a:gd name="connsiteY6" fmla="*/ 64189 h 72625"/>
                    <a:gd name="connsiteX7" fmla="*/ 54422 w 65504"/>
                    <a:gd name="connsiteY7" fmla="*/ 68136 h 72625"/>
                    <a:gd name="connsiteX8" fmla="*/ 23813 w 65504"/>
                    <a:gd name="connsiteY8" fmla="*/ 72626 h 72625"/>
                    <a:gd name="connsiteX9" fmla="*/ 20234 w 65504"/>
                    <a:gd name="connsiteY9" fmla="*/ 71219 h 72625"/>
                    <a:gd name="connsiteX10" fmla="*/ 15456 w 65504"/>
                    <a:gd name="connsiteY10" fmla="*/ 64707 h 72625"/>
                    <a:gd name="connsiteX11" fmla="*/ 7875 w 65504"/>
                    <a:gd name="connsiteY11" fmla="*/ 64213 h 72625"/>
                    <a:gd name="connsiteX12" fmla="*/ 3461 w 65504"/>
                    <a:gd name="connsiteY12" fmla="*/ 60772 h 72625"/>
                    <a:gd name="connsiteX13" fmla="*/ 0 w 65504"/>
                    <a:gd name="connsiteY13" fmla="*/ 48808 h 72625"/>
                    <a:gd name="connsiteX14" fmla="*/ 2870 w 65504"/>
                    <a:gd name="connsiteY14" fmla="*/ 44577 h 72625"/>
                    <a:gd name="connsiteX15" fmla="*/ 13911 w 65504"/>
                    <a:gd name="connsiteY15" fmla="*/ 42875 h 72625"/>
                    <a:gd name="connsiteX16" fmla="*/ 22116 w 65504"/>
                    <a:gd name="connsiteY16" fmla="*/ 39483 h 72625"/>
                    <a:gd name="connsiteX17" fmla="*/ 23290 w 65504"/>
                    <a:gd name="connsiteY17" fmla="*/ 37115 h 72625"/>
                    <a:gd name="connsiteX18" fmla="*/ 15372 w 65504"/>
                    <a:gd name="connsiteY18" fmla="*/ 34327 h 72625"/>
                    <a:gd name="connsiteX19" fmla="*/ 15431 w 65504"/>
                    <a:gd name="connsiteY19" fmla="*/ 20438 h 72625"/>
                    <a:gd name="connsiteX20" fmla="*/ 15473 w 65504"/>
                    <a:gd name="connsiteY20" fmla="*/ 9337 h 72625"/>
                    <a:gd name="connsiteX21" fmla="*/ 17448 w 65504"/>
                    <a:gd name="connsiteY21" fmla="*/ 7980 h 72625"/>
                    <a:gd name="connsiteX22" fmla="*/ 28625 w 65504"/>
                    <a:gd name="connsiteY22" fmla="*/ 10139 h 72625"/>
                    <a:gd name="connsiteX23" fmla="*/ 33377 w 65504"/>
                    <a:gd name="connsiteY23" fmla="*/ 1974 h 72625"/>
                    <a:gd name="connsiteX24" fmla="*/ 38104 w 65504"/>
                    <a:gd name="connsiteY24" fmla="*/ 0 h 72625"/>
                    <a:gd name="connsiteX25" fmla="*/ 43144 w 65504"/>
                    <a:gd name="connsiteY25" fmla="*/ 7018 h 7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504" h="72625">
                      <a:moveTo>
                        <a:pt x="43144" y="7018"/>
                      </a:moveTo>
                      <a:lnTo>
                        <a:pt x="58237" y="19587"/>
                      </a:lnTo>
                      <a:lnTo>
                        <a:pt x="65505" y="32452"/>
                      </a:lnTo>
                      <a:lnTo>
                        <a:pt x="62753" y="40025"/>
                      </a:lnTo>
                      <a:lnTo>
                        <a:pt x="57545" y="42529"/>
                      </a:lnTo>
                      <a:lnTo>
                        <a:pt x="55012" y="56270"/>
                      </a:lnTo>
                      <a:lnTo>
                        <a:pt x="56802" y="64189"/>
                      </a:lnTo>
                      <a:lnTo>
                        <a:pt x="54422" y="68136"/>
                      </a:lnTo>
                      <a:lnTo>
                        <a:pt x="23813" y="72626"/>
                      </a:lnTo>
                      <a:lnTo>
                        <a:pt x="20234" y="71219"/>
                      </a:lnTo>
                      <a:lnTo>
                        <a:pt x="15456" y="64707"/>
                      </a:lnTo>
                      <a:lnTo>
                        <a:pt x="7875" y="64213"/>
                      </a:lnTo>
                      <a:lnTo>
                        <a:pt x="3461" y="60772"/>
                      </a:lnTo>
                      <a:lnTo>
                        <a:pt x="0" y="48808"/>
                      </a:lnTo>
                      <a:lnTo>
                        <a:pt x="2870" y="44577"/>
                      </a:lnTo>
                      <a:lnTo>
                        <a:pt x="13911" y="42875"/>
                      </a:lnTo>
                      <a:lnTo>
                        <a:pt x="22116" y="39483"/>
                      </a:lnTo>
                      <a:lnTo>
                        <a:pt x="23290" y="37115"/>
                      </a:lnTo>
                      <a:lnTo>
                        <a:pt x="15372" y="34327"/>
                      </a:lnTo>
                      <a:lnTo>
                        <a:pt x="15431" y="20438"/>
                      </a:lnTo>
                      <a:lnTo>
                        <a:pt x="15473" y="9337"/>
                      </a:lnTo>
                      <a:lnTo>
                        <a:pt x="17448" y="7980"/>
                      </a:lnTo>
                      <a:lnTo>
                        <a:pt x="28625" y="10139"/>
                      </a:lnTo>
                      <a:lnTo>
                        <a:pt x="33377" y="1974"/>
                      </a:lnTo>
                      <a:lnTo>
                        <a:pt x="38104" y="0"/>
                      </a:lnTo>
                      <a:lnTo>
                        <a:pt x="43144" y="7018"/>
                      </a:lnTo>
                    </a:path>
                  </a:pathLst>
                </a:custGeom>
                <a:solidFill>
                  <a:srgbClr val="FFFFFF"/>
                </a:solidFill>
                <a:ln w="12331"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7EDB5A79-9063-181C-0B71-82FD1677C74F}"/>
                    </a:ext>
                  </a:extLst>
                </p:cNvPr>
                <p:cNvSpPr/>
                <p:nvPr/>
              </p:nvSpPr>
              <p:spPr>
                <a:xfrm>
                  <a:off x="6401007" y="5339902"/>
                  <a:ext cx="75735" cy="54629"/>
                </a:xfrm>
                <a:custGeom>
                  <a:avLst/>
                  <a:gdLst>
                    <a:gd name="connsiteX0" fmla="*/ 75736 w 75735"/>
                    <a:gd name="connsiteY0" fmla="*/ 22239 h 54629"/>
                    <a:gd name="connsiteX1" fmla="*/ 75390 w 75735"/>
                    <a:gd name="connsiteY1" fmla="*/ 26889 h 54629"/>
                    <a:gd name="connsiteX2" fmla="*/ 70401 w 75735"/>
                    <a:gd name="connsiteY2" fmla="*/ 35573 h 54629"/>
                    <a:gd name="connsiteX3" fmla="*/ 63252 w 75735"/>
                    <a:gd name="connsiteY3" fmla="*/ 54629 h 54629"/>
                    <a:gd name="connsiteX4" fmla="*/ 43760 w 75735"/>
                    <a:gd name="connsiteY4" fmla="*/ 45564 h 54629"/>
                    <a:gd name="connsiteX5" fmla="*/ 38036 w 75735"/>
                    <a:gd name="connsiteY5" fmla="*/ 40877 h 54629"/>
                    <a:gd name="connsiteX6" fmla="*/ 35454 w 75735"/>
                    <a:gd name="connsiteY6" fmla="*/ 31959 h 54629"/>
                    <a:gd name="connsiteX7" fmla="*/ 31461 w 75735"/>
                    <a:gd name="connsiteY7" fmla="*/ 26186 h 54629"/>
                    <a:gd name="connsiteX8" fmla="*/ 24336 w 75735"/>
                    <a:gd name="connsiteY8" fmla="*/ 24644 h 54629"/>
                    <a:gd name="connsiteX9" fmla="*/ 20640 w 75735"/>
                    <a:gd name="connsiteY9" fmla="*/ 27111 h 54629"/>
                    <a:gd name="connsiteX10" fmla="*/ 16208 w 75735"/>
                    <a:gd name="connsiteY10" fmla="*/ 34327 h 54629"/>
                    <a:gd name="connsiteX11" fmla="*/ 15634 w 75735"/>
                    <a:gd name="connsiteY11" fmla="*/ 35277 h 54629"/>
                    <a:gd name="connsiteX12" fmla="*/ 12122 w 75735"/>
                    <a:gd name="connsiteY12" fmla="*/ 35918 h 54629"/>
                    <a:gd name="connsiteX13" fmla="*/ 1166 w 75735"/>
                    <a:gd name="connsiteY13" fmla="*/ 25767 h 54629"/>
                    <a:gd name="connsiteX14" fmla="*/ 0 w 75735"/>
                    <a:gd name="connsiteY14" fmla="*/ 21437 h 54629"/>
                    <a:gd name="connsiteX15" fmla="*/ 3124 w 75735"/>
                    <a:gd name="connsiteY15" fmla="*/ 17194 h 54629"/>
                    <a:gd name="connsiteX16" fmla="*/ 11793 w 75735"/>
                    <a:gd name="connsiteY16" fmla="*/ 12495 h 54629"/>
                    <a:gd name="connsiteX17" fmla="*/ 16511 w 75735"/>
                    <a:gd name="connsiteY17" fmla="*/ 3306 h 54629"/>
                    <a:gd name="connsiteX18" fmla="*/ 20706 w 75735"/>
                    <a:gd name="connsiteY18" fmla="*/ 839 h 54629"/>
                    <a:gd name="connsiteX19" fmla="*/ 29512 w 75735"/>
                    <a:gd name="connsiteY19" fmla="*/ 0 h 54629"/>
                    <a:gd name="connsiteX20" fmla="*/ 44283 w 75735"/>
                    <a:gd name="connsiteY20" fmla="*/ 3565 h 54629"/>
                    <a:gd name="connsiteX21" fmla="*/ 59959 w 75735"/>
                    <a:gd name="connsiteY21" fmla="*/ 4539 h 54629"/>
                    <a:gd name="connsiteX22" fmla="*/ 73186 w 75735"/>
                    <a:gd name="connsiteY22" fmla="*/ 14604 h 54629"/>
                    <a:gd name="connsiteX23" fmla="*/ 75736 w 75735"/>
                    <a:gd name="connsiteY23" fmla="*/ 22239 h 5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35" h="54629">
                      <a:moveTo>
                        <a:pt x="75736" y="22239"/>
                      </a:moveTo>
                      <a:lnTo>
                        <a:pt x="75390" y="26889"/>
                      </a:lnTo>
                      <a:lnTo>
                        <a:pt x="70401" y="35573"/>
                      </a:lnTo>
                      <a:lnTo>
                        <a:pt x="63252" y="54629"/>
                      </a:lnTo>
                      <a:lnTo>
                        <a:pt x="43760" y="45564"/>
                      </a:lnTo>
                      <a:lnTo>
                        <a:pt x="38036" y="40877"/>
                      </a:lnTo>
                      <a:lnTo>
                        <a:pt x="35454" y="31959"/>
                      </a:lnTo>
                      <a:lnTo>
                        <a:pt x="31461" y="26186"/>
                      </a:lnTo>
                      <a:lnTo>
                        <a:pt x="24336" y="24644"/>
                      </a:lnTo>
                      <a:lnTo>
                        <a:pt x="20640" y="27111"/>
                      </a:lnTo>
                      <a:lnTo>
                        <a:pt x="16208" y="34327"/>
                      </a:lnTo>
                      <a:lnTo>
                        <a:pt x="15634" y="35277"/>
                      </a:lnTo>
                      <a:lnTo>
                        <a:pt x="12122" y="35918"/>
                      </a:lnTo>
                      <a:lnTo>
                        <a:pt x="1166" y="25767"/>
                      </a:lnTo>
                      <a:lnTo>
                        <a:pt x="0" y="21437"/>
                      </a:lnTo>
                      <a:lnTo>
                        <a:pt x="3124" y="17194"/>
                      </a:lnTo>
                      <a:lnTo>
                        <a:pt x="11793" y="12495"/>
                      </a:lnTo>
                      <a:lnTo>
                        <a:pt x="16511" y="3306"/>
                      </a:lnTo>
                      <a:lnTo>
                        <a:pt x="20706" y="839"/>
                      </a:lnTo>
                      <a:lnTo>
                        <a:pt x="29512" y="0"/>
                      </a:lnTo>
                      <a:lnTo>
                        <a:pt x="44283" y="3565"/>
                      </a:lnTo>
                      <a:lnTo>
                        <a:pt x="59959" y="4539"/>
                      </a:lnTo>
                      <a:lnTo>
                        <a:pt x="73186" y="14604"/>
                      </a:lnTo>
                      <a:lnTo>
                        <a:pt x="75736" y="22239"/>
                      </a:lnTo>
                    </a:path>
                  </a:pathLst>
                </a:custGeom>
                <a:solidFill>
                  <a:srgbClr val="FFFFFF"/>
                </a:solidFill>
                <a:ln w="12331"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F505BBDF-13F2-22F2-6C86-B9EE42E80B59}"/>
                    </a:ext>
                  </a:extLst>
                </p:cNvPr>
                <p:cNvSpPr/>
                <p:nvPr/>
              </p:nvSpPr>
              <p:spPr>
                <a:xfrm>
                  <a:off x="6315741" y="5297533"/>
                  <a:ext cx="99000" cy="69270"/>
                </a:xfrm>
                <a:custGeom>
                  <a:avLst/>
                  <a:gdLst>
                    <a:gd name="connsiteX0" fmla="*/ 76909 w 99000"/>
                    <a:gd name="connsiteY0" fmla="*/ 0 h 69270"/>
                    <a:gd name="connsiteX1" fmla="*/ 83325 w 99000"/>
                    <a:gd name="connsiteY1" fmla="*/ 2849 h 69270"/>
                    <a:gd name="connsiteX2" fmla="*/ 88035 w 99000"/>
                    <a:gd name="connsiteY2" fmla="*/ 7561 h 69270"/>
                    <a:gd name="connsiteX3" fmla="*/ 91875 w 99000"/>
                    <a:gd name="connsiteY3" fmla="*/ 15924 h 69270"/>
                    <a:gd name="connsiteX4" fmla="*/ 98122 w 99000"/>
                    <a:gd name="connsiteY4" fmla="*/ 21351 h 69270"/>
                    <a:gd name="connsiteX5" fmla="*/ 99000 w 99000"/>
                    <a:gd name="connsiteY5" fmla="*/ 24669 h 69270"/>
                    <a:gd name="connsiteX6" fmla="*/ 92263 w 99000"/>
                    <a:gd name="connsiteY6" fmla="*/ 26716 h 69270"/>
                    <a:gd name="connsiteX7" fmla="*/ 91453 w 99000"/>
                    <a:gd name="connsiteY7" fmla="*/ 32415 h 69270"/>
                    <a:gd name="connsiteX8" fmla="*/ 95800 w 99000"/>
                    <a:gd name="connsiteY8" fmla="*/ 41012 h 69270"/>
                    <a:gd name="connsiteX9" fmla="*/ 92720 w 99000"/>
                    <a:gd name="connsiteY9" fmla="*/ 46526 h 69270"/>
                    <a:gd name="connsiteX10" fmla="*/ 87806 w 99000"/>
                    <a:gd name="connsiteY10" fmla="*/ 50312 h 69270"/>
                    <a:gd name="connsiteX11" fmla="*/ 78310 w 99000"/>
                    <a:gd name="connsiteY11" fmla="*/ 52989 h 69270"/>
                    <a:gd name="connsiteX12" fmla="*/ 74764 w 99000"/>
                    <a:gd name="connsiteY12" fmla="*/ 59563 h 69270"/>
                    <a:gd name="connsiteX13" fmla="*/ 66585 w 99000"/>
                    <a:gd name="connsiteY13" fmla="*/ 63732 h 69270"/>
                    <a:gd name="connsiteX14" fmla="*/ 62997 w 99000"/>
                    <a:gd name="connsiteY14" fmla="*/ 69271 h 69270"/>
                    <a:gd name="connsiteX15" fmla="*/ 59966 w 99000"/>
                    <a:gd name="connsiteY15" fmla="*/ 69123 h 69270"/>
                    <a:gd name="connsiteX16" fmla="*/ 55771 w 99000"/>
                    <a:gd name="connsiteY16" fmla="*/ 64645 h 69270"/>
                    <a:gd name="connsiteX17" fmla="*/ 48664 w 99000"/>
                    <a:gd name="connsiteY17" fmla="*/ 63634 h 69270"/>
                    <a:gd name="connsiteX18" fmla="*/ 41008 w 99000"/>
                    <a:gd name="connsiteY18" fmla="*/ 54383 h 69270"/>
                    <a:gd name="connsiteX19" fmla="*/ 37167 w 99000"/>
                    <a:gd name="connsiteY19" fmla="*/ 52730 h 69270"/>
                    <a:gd name="connsiteX20" fmla="*/ 32136 w 99000"/>
                    <a:gd name="connsiteY20" fmla="*/ 53174 h 69270"/>
                    <a:gd name="connsiteX21" fmla="*/ 29519 w 99000"/>
                    <a:gd name="connsiteY21" fmla="*/ 64608 h 69270"/>
                    <a:gd name="connsiteX22" fmla="*/ 26758 w 99000"/>
                    <a:gd name="connsiteY22" fmla="*/ 64966 h 69270"/>
                    <a:gd name="connsiteX23" fmla="*/ 24716 w 99000"/>
                    <a:gd name="connsiteY23" fmla="*/ 50362 h 69270"/>
                    <a:gd name="connsiteX24" fmla="*/ 22335 w 99000"/>
                    <a:gd name="connsiteY24" fmla="*/ 47365 h 69270"/>
                    <a:gd name="connsiteX25" fmla="*/ 1705 w 99000"/>
                    <a:gd name="connsiteY25" fmla="*/ 35524 h 69270"/>
                    <a:gd name="connsiteX26" fmla="*/ 0 w 99000"/>
                    <a:gd name="connsiteY26" fmla="*/ 30182 h 69270"/>
                    <a:gd name="connsiteX27" fmla="*/ 1325 w 99000"/>
                    <a:gd name="connsiteY27" fmla="*/ 24977 h 69270"/>
                    <a:gd name="connsiteX28" fmla="*/ 7994 w 99000"/>
                    <a:gd name="connsiteY28" fmla="*/ 21129 h 69270"/>
                    <a:gd name="connsiteX29" fmla="*/ 9319 w 99000"/>
                    <a:gd name="connsiteY29" fmla="*/ 15924 h 69270"/>
                    <a:gd name="connsiteX30" fmla="*/ 6846 w 99000"/>
                    <a:gd name="connsiteY30" fmla="*/ 10349 h 69270"/>
                    <a:gd name="connsiteX31" fmla="*/ 8711 w 99000"/>
                    <a:gd name="connsiteY31" fmla="*/ 6167 h 69270"/>
                    <a:gd name="connsiteX32" fmla="*/ 12451 w 99000"/>
                    <a:gd name="connsiteY32" fmla="*/ 4736 h 69270"/>
                    <a:gd name="connsiteX33" fmla="*/ 18351 w 99000"/>
                    <a:gd name="connsiteY33" fmla="*/ 7339 h 69270"/>
                    <a:gd name="connsiteX34" fmla="*/ 24750 w 99000"/>
                    <a:gd name="connsiteY34" fmla="*/ 2726 h 69270"/>
                    <a:gd name="connsiteX35" fmla="*/ 31165 w 99000"/>
                    <a:gd name="connsiteY35" fmla="*/ 2800 h 69270"/>
                    <a:gd name="connsiteX36" fmla="*/ 40661 w 99000"/>
                    <a:gd name="connsiteY36" fmla="*/ 2898 h 69270"/>
                    <a:gd name="connsiteX37" fmla="*/ 46883 w 99000"/>
                    <a:gd name="connsiteY37" fmla="*/ 604 h 69270"/>
                    <a:gd name="connsiteX38" fmla="*/ 59326 w 99000"/>
                    <a:gd name="connsiteY38" fmla="*/ 2455 h 69270"/>
                    <a:gd name="connsiteX39" fmla="*/ 76909 w 99000"/>
                    <a:gd name="connsiteY39" fmla="*/ 0 h 6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9000" h="69270">
                      <a:moveTo>
                        <a:pt x="76909" y="0"/>
                      </a:moveTo>
                      <a:lnTo>
                        <a:pt x="83325" y="2849"/>
                      </a:lnTo>
                      <a:lnTo>
                        <a:pt x="88035" y="7561"/>
                      </a:lnTo>
                      <a:lnTo>
                        <a:pt x="91875" y="15924"/>
                      </a:lnTo>
                      <a:lnTo>
                        <a:pt x="98122" y="21351"/>
                      </a:lnTo>
                      <a:lnTo>
                        <a:pt x="99000" y="24669"/>
                      </a:lnTo>
                      <a:lnTo>
                        <a:pt x="92263" y="26716"/>
                      </a:lnTo>
                      <a:lnTo>
                        <a:pt x="91453" y="32415"/>
                      </a:lnTo>
                      <a:lnTo>
                        <a:pt x="95800" y="41012"/>
                      </a:lnTo>
                      <a:lnTo>
                        <a:pt x="92720" y="46526"/>
                      </a:lnTo>
                      <a:lnTo>
                        <a:pt x="87806" y="50312"/>
                      </a:lnTo>
                      <a:lnTo>
                        <a:pt x="78310" y="52989"/>
                      </a:lnTo>
                      <a:lnTo>
                        <a:pt x="74764" y="59563"/>
                      </a:lnTo>
                      <a:lnTo>
                        <a:pt x="66585" y="63732"/>
                      </a:lnTo>
                      <a:lnTo>
                        <a:pt x="62997" y="69271"/>
                      </a:lnTo>
                      <a:lnTo>
                        <a:pt x="59966" y="69123"/>
                      </a:lnTo>
                      <a:lnTo>
                        <a:pt x="55771" y="64645"/>
                      </a:lnTo>
                      <a:lnTo>
                        <a:pt x="48664" y="63634"/>
                      </a:lnTo>
                      <a:lnTo>
                        <a:pt x="41008" y="54383"/>
                      </a:lnTo>
                      <a:lnTo>
                        <a:pt x="37167" y="52730"/>
                      </a:lnTo>
                      <a:lnTo>
                        <a:pt x="32136" y="53174"/>
                      </a:lnTo>
                      <a:lnTo>
                        <a:pt x="29519" y="64608"/>
                      </a:lnTo>
                      <a:lnTo>
                        <a:pt x="26758" y="64966"/>
                      </a:lnTo>
                      <a:lnTo>
                        <a:pt x="24716" y="50362"/>
                      </a:lnTo>
                      <a:lnTo>
                        <a:pt x="22335" y="47365"/>
                      </a:lnTo>
                      <a:lnTo>
                        <a:pt x="1705" y="35524"/>
                      </a:lnTo>
                      <a:lnTo>
                        <a:pt x="0" y="30182"/>
                      </a:lnTo>
                      <a:lnTo>
                        <a:pt x="1325" y="24977"/>
                      </a:lnTo>
                      <a:lnTo>
                        <a:pt x="7994" y="21129"/>
                      </a:lnTo>
                      <a:lnTo>
                        <a:pt x="9319" y="15924"/>
                      </a:lnTo>
                      <a:lnTo>
                        <a:pt x="6846" y="10349"/>
                      </a:lnTo>
                      <a:lnTo>
                        <a:pt x="8711" y="6167"/>
                      </a:lnTo>
                      <a:lnTo>
                        <a:pt x="12451" y="4736"/>
                      </a:lnTo>
                      <a:lnTo>
                        <a:pt x="18351" y="7339"/>
                      </a:lnTo>
                      <a:lnTo>
                        <a:pt x="24750" y="2726"/>
                      </a:lnTo>
                      <a:lnTo>
                        <a:pt x="31165" y="2800"/>
                      </a:lnTo>
                      <a:lnTo>
                        <a:pt x="40661" y="2898"/>
                      </a:lnTo>
                      <a:lnTo>
                        <a:pt x="46883" y="604"/>
                      </a:lnTo>
                      <a:lnTo>
                        <a:pt x="59326" y="2455"/>
                      </a:lnTo>
                      <a:lnTo>
                        <a:pt x="76909" y="0"/>
                      </a:lnTo>
                    </a:path>
                  </a:pathLst>
                </a:custGeom>
                <a:solidFill>
                  <a:srgbClr val="FFFFFF"/>
                </a:solidFill>
                <a:ln w="12331"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F40DD840-4F51-4A50-CD5C-C475F73D3CE5}"/>
                    </a:ext>
                  </a:extLst>
                </p:cNvPr>
                <p:cNvSpPr/>
                <p:nvPr/>
              </p:nvSpPr>
              <p:spPr>
                <a:xfrm>
                  <a:off x="6409051" y="5269299"/>
                  <a:ext cx="9606" cy="20228"/>
                </a:xfrm>
                <a:custGeom>
                  <a:avLst/>
                  <a:gdLst>
                    <a:gd name="connsiteX0" fmla="*/ 8020 w 9606"/>
                    <a:gd name="connsiteY0" fmla="*/ 19340 h 20228"/>
                    <a:gd name="connsiteX1" fmla="*/ 4769 w 9606"/>
                    <a:gd name="connsiteY1" fmla="*/ 20228 h 20228"/>
                    <a:gd name="connsiteX2" fmla="*/ 0 w 9606"/>
                    <a:gd name="connsiteY2" fmla="*/ 13975 h 20228"/>
                    <a:gd name="connsiteX3" fmla="*/ 1216 w 9606"/>
                    <a:gd name="connsiteY3" fmla="*/ 5686 h 20228"/>
                    <a:gd name="connsiteX4" fmla="*/ 4837 w 9606"/>
                    <a:gd name="connsiteY4" fmla="*/ 913 h 20228"/>
                    <a:gd name="connsiteX5" fmla="*/ 8847 w 9606"/>
                    <a:gd name="connsiteY5" fmla="*/ 0 h 20228"/>
                    <a:gd name="connsiteX6" fmla="*/ 9606 w 9606"/>
                    <a:gd name="connsiteY6" fmla="*/ 14135 h 20228"/>
                    <a:gd name="connsiteX7" fmla="*/ 8020 w 9606"/>
                    <a:gd name="connsiteY7" fmla="*/ 19340 h 2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 h="20228">
                      <a:moveTo>
                        <a:pt x="8020" y="19340"/>
                      </a:moveTo>
                      <a:lnTo>
                        <a:pt x="4769" y="20228"/>
                      </a:lnTo>
                      <a:lnTo>
                        <a:pt x="0" y="13975"/>
                      </a:lnTo>
                      <a:lnTo>
                        <a:pt x="1216" y="5686"/>
                      </a:lnTo>
                      <a:lnTo>
                        <a:pt x="4837" y="913"/>
                      </a:lnTo>
                      <a:lnTo>
                        <a:pt x="8847" y="0"/>
                      </a:lnTo>
                      <a:lnTo>
                        <a:pt x="9606" y="14135"/>
                      </a:lnTo>
                      <a:lnTo>
                        <a:pt x="8020" y="19340"/>
                      </a:lnTo>
                    </a:path>
                  </a:pathLst>
                </a:custGeom>
                <a:solidFill>
                  <a:srgbClr val="FFFFFF"/>
                </a:solidFill>
                <a:ln w="12331"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EE231ED9-E0DD-E1E3-1E8F-1827D834D156}"/>
                    </a:ext>
                  </a:extLst>
                </p:cNvPr>
                <p:cNvSpPr/>
                <p:nvPr/>
              </p:nvSpPr>
              <p:spPr>
                <a:xfrm>
                  <a:off x="6452398" y="5247862"/>
                  <a:ext cx="10340" cy="14900"/>
                </a:xfrm>
                <a:custGeom>
                  <a:avLst/>
                  <a:gdLst>
                    <a:gd name="connsiteX0" fmla="*/ 7158 w 10340"/>
                    <a:gd name="connsiteY0" fmla="*/ 14234 h 14900"/>
                    <a:gd name="connsiteX1" fmla="*/ 2888 w 10340"/>
                    <a:gd name="connsiteY1" fmla="*/ 14900 h 14900"/>
                    <a:gd name="connsiteX2" fmla="*/ 0 w 10340"/>
                    <a:gd name="connsiteY2" fmla="*/ 4712 h 14900"/>
                    <a:gd name="connsiteX3" fmla="*/ 3891 w 10340"/>
                    <a:gd name="connsiteY3" fmla="*/ 444 h 14900"/>
                    <a:gd name="connsiteX4" fmla="*/ 8922 w 10340"/>
                    <a:gd name="connsiteY4" fmla="*/ 0 h 14900"/>
                    <a:gd name="connsiteX5" fmla="*/ 10341 w 10340"/>
                    <a:gd name="connsiteY5" fmla="*/ 4330 h 14900"/>
                    <a:gd name="connsiteX6" fmla="*/ 9032 w 10340"/>
                    <a:gd name="connsiteY6" fmla="*/ 10040 h 14900"/>
                    <a:gd name="connsiteX7" fmla="*/ 7158 w 10340"/>
                    <a:gd name="connsiteY7" fmla="*/ 14234 h 1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0" h="14900">
                      <a:moveTo>
                        <a:pt x="7158" y="14234"/>
                      </a:moveTo>
                      <a:lnTo>
                        <a:pt x="2888" y="14900"/>
                      </a:lnTo>
                      <a:lnTo>
                        <a:pt x="0" y="4712"/>
                      </a:lnTo>
                      <a:lnTo>
                        <a:pt x="3891" y="444"/>
                      </a:lnTo>
                      <a:lnTo>
                        <a:pt x="8922" y="0"/>
                      </a:lnTo>
                      <a:lnTo>
                        <a:pt x="10341" y="4330"/>
                      </a:lnTo>
                      <a:lnTo>
                        <a:pt x="9032" y="10040"/>
                      </a:lnTo>
                      <a:lnTo>
                        <a:pt x="7158" y="14234"/>
                      </a:lnTo>
                    </a:path>
                  </a:pathLst>
                </a:custGeom>
                <a:solidFill>
                  <a:srgbClr val="FFFFFF"/>
                </a:solidFill>
                <a:ln w="12331"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29C5685A-04EE-BD79-D93E-36CE98CDE58A}"/>
                    </a:ext>
                  </a:extLst>
                </p:cNvPr>
                <p:cNvSpPr/>
                <p:nvPr/>
              </p:nvSpPr>
              <p:spPr>
                <a:xfrm>
                  <a:off x="6397504" y="5231025"/>
                  <a:ext cx="49888" cy="64423"/>
                </a:xfrm>
                <a:custGeom>
                  <a:avLst/>
                  <a:gdLst>
                    <a:gd name="connsiteX0" fmla="*/ 49035 w 49888"/>
                    <a:gd name="connsiteY0" fmla="*/ 27161 h 64423"/>
                    <a:gd name="connsiteX1" fmla="*/ 49888 w 49888"/>
                    <a:gd name="connsiteY1" fmla="*/ 29960 h 64423"/>
                    <a:gd name="connsiteX2" fmla="*/ 46985 w 49888"/>
                    <a:gd name="connsiteY2" fmla="*/ 33426 h 64423"/>
                    <a:gd name="connsiteX3" fmla="*/ 49592 w 49888"/>
                    <a:gd name="connsiteY3" fmla="*/ 42850 h 64423"/>
                    <a:gd name="connsiteX4" fmla="*/ 48006 w 49888"/>
                    <a:gd name="connsiteY4" fmla="*/ 47808 h 64423"/>
                    <a:gd name="connsiteX5" fmla="*/ 35630 w 49888"/>
                    <a:gd name="connsiteY5" fmla="*/ 47747 h 64423"/>
                    <a:gd name="connsiteX6" fmla="*/ 32651 w 49888"/>
                    <a:gd name="connsiteY6" fmla="*/ 49141 h 64423"/>
                    <a:gd name="connsiteX7" fmla="*/ 30583 w 49888"/>
                    <a:gd name="connsiteY7" fmla="*/ 54888 h 64423"/>
                    <a:gd name="connsiteX8" fmla="*/ 30414 w 49888"/>
                    <a:gd name="connsiteY8" fmla="*/ 64423 h 64423"/>
                    <a:gd name="connsiteX9" fmla="*/ 27121 w 49888"/>
                    <a:gd name="connsiteY9" fmla="*/ 64028 h 64423"/>
                    <a:gd name="connsiteX10" fmla="*/ 25957 w 49888"/>
                    <a:gd name="connsiteY10" fmla="*/ 59699 h 64423"/>
                    <a:gd name="connsiteX11" fmla="*/ 29358 w 49888"/>
                    <a:gd name="connsiteY11" fmla="*/ 41801 h 64423"/>
                    <a:gd name="connsiteX12" fmla="*/ 27831 w 49888"/>
                    <a:gd name="connsiteY12" fmla="*/ 34389 h 64423"/>
                    <a:gd name="connsiteX13" fmla="*/ 26699 w 49888"/>
                    <a:gd name="connsiteY13" fmla="*/ 31083 h 64423"/>
                    <a:gd name="connsiteX14" fmla="*/ 19752 w 49888"/>
                    <a:gd name="connsiteY14" fmla="*/ 27481 h 64423"/>
                    <a:gd name="connsiteX15" fmla="*/ 15988 w 49888"/>
                    <a:gd name="connsiteY15" fmla="*/ 28135 h 64423"/>
                    <a:gd name="connsiteX16" fmla="*/ 9614 w 49888"/>
                    <a:gd name="connsiteY16" fmla="*/ 40470 h 64423"/>
                    <a:gd name="connsiteX17" fmla="*/ 3486 w 49888"/>
                    <a:gd name="connsiteY17" fmla="*/ 59761 h 64423"/>
                    <a:gd name="connsiteX18" fmla="*/ 1291 w 49888"/>
                    <a:gd name="connsiteY18" fmla="*/ 54950 h 64423"/>
                    <a:gd name="connsiteX19" fmla="*/ 0 w 49888"/>
                    <a:gd name="connsiteY19" fmla="*/ 25890 h 64423"/>
                    <a:gd name="connsiteX20" fmla="*/ 1967 w 49888"/>
                    <a:gd name="connsiteY20" fmla="*/ 17577 h 64423"/>
                    <a:gd name="connsiteX21" fmla="*/ 6508 w 49888"/>
                    <a:gd name="connsiteY21" fmla="*/ 10460 h 64423"/>
                    <a:gd name="connsiteX22" fmla="*/ 15625 w 49888"/>
                    <a:gd name="connsiteY22" fmla="*/ 3935 h 64423"/>
                    <a:gd name="connsiteX23" fmla="*/ 24572 w 49888"/>
                    <a:gd name="connsiteY23" fmla="*/ 0 h 64423"/>
                    <a:gd name="connsiteX24" fmla="*/ 29165 w 49888"/>
                    <a:gd name="connsiteY24" fmla="*/ 1122 h 64423"/>
                    <a:gd name="connsiteX25" fmla="*/ 33597 w 49888"/>
                    <a:gd name="connsiteY25" fmla="*/ 5069 h 64423"/>
                    <a:gd name="connsiteX26" fmla="*/ 40383 w 49888"/>
                    <a:gd name="connsiteY26" fmla="*/ 18218 h 64423"/>
                    <a:gd name="connsiteX27" fmla="*/ 49035 w 49888"/>
                    <a:gd name="connsiteY27" fmla="*/ 27161 h 6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888" h="64423">
                      <a:moveTo>
                        <a:pt x="49035" y="27161"/>
                      </a:moveTo>
                      <a:lnTo>
                        <a:pt x="49888" y="29960"/>
                      </a:lnTo>
                      <a:lnTo>
                        <a:pt x="46985" y="33426"/>
                      </a:lnTo>
                      <a:lnTo>
                        <a:pt x="49592" y="42850"/>
                      </a:lnTo>
                      <a:lnTo>
                        <a:pt x="48006" y="47808"/>
                      </a:lnTo>
                      <a:lnTo>
                        <a:pt x="35630" y="47747"/>
                      </a:lnTo>
                      <a:lnTo>
                        <a:pt x="32651" y="49141"/>
                      </a:lnTo>
                      <a:lnTo>
                        <a:pt x="30583" y="54888"/>
                      </a:lnTo>
                      <a:lnTo>
                        <a:pt x="30414" y="64423"/>
                      </a:lnTo>
                      <a:lnTo>
                        <a:pt x="27121" y="64028"/>
                      </a:lnTo>
                      <a:lnTo>
                        <a:pt x="25957" y="59699"/>
                      </a:lnTo>
                      <a:lnTo>
                        <a:pt x="29358" y="41801"/>
                      </a:lnTo>
                      <a:lnTo>
                        <a:pt x="27831" y="34389"/>
                      </a:lnTo>
                      <a:lnTo>
                        <a:pt x="26699" y="31083"/>
                      </a:lnTo>
                      <a:lnTo>
                        <a:pt x="19752" y="27481"/>
                      </a:lnTo>
                      <a:lnTo>
                        <a:pt x="15988" y="28135"/>
                      </a:lnTo>
                      <a:lnTo>
                        <a:pt x="9614" y="40470"/>
                      </a:lnTo>
                      <a:lnTo>
                        <a:pt x="3486" y="59761"/>
                      </a:lnTo>
                      <a:lnTo>
                        <a:pt x="1291" y="54950"/>
                      </a:lnTo>
                      <a:lnTo>
                        <a:pt x="0" y="25890"/>
                      </a:lnTo>
                      <a:lnTo>
                        <a:pt x="1967" y="17577"/>
                      </a:lnTo>
                      <a:lnTo>
                        <a:pt x="6508" y="10460"/>
                      </a:lnTo>
                      <a:lnTo>
                        <a:pt x="15625" y="3935"/>
                      </a:lnTo>
                      <a:lnTo>
                        <a:pt x="24572" y="0"/>
                      </a:lnTo>
                      <a:lnTo>
                        <a:pt x="29165" y="1122"/>
                      </a:lnTo>
                      <a:lnTo>
                        <a:pt x="33597" y="5069"/>
                      </a:lnTo>
                      <a:lnTo>
                        <a:pt x="40383" y="18218"/>
                      </a:lnTo>
                      <a:lnTo>
                        <a:pt x="49035" y="27161"/>
                      </a:lnTo>
                    </a:path>
                  </a:pathLst>
                </a:custGeom>
                <a:solidFill>
                  <a:srgbClr val="FFFFFF"/>
                </a:solidFill>
                <a:ln w="12331"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A3A6CD8F-A5FC-78E6-325F-754C96904D1D}"/>
                    </a:ext>
                  </a:extLst>
                </p:cNvPr>
                <p:cNvSpPr/>
                <p:nvPr/>
              </p:nvSpPr>
              <p:spPr>
                <a:xfrm>
                  <a:off x="6437954" y="5219221"/>
                  <a:ext cx="52294" cy="35782"/>
                </a:xfrm>
                <a:custGeom>
                  <a:avLst/>
                  <a:gdLst>
                    <a:gd name="connsiteX0" fmla="*/ 52295 w 52294"/>
                    <a:gd name="connsiteY0" fmla="*/ 18058 h 35782"/>
                    <a:gd name="connsiteX1" fmla="*/ 45981 w 52294"/>
                    <a:gd name="connsiteY1" fmla="*/ 32452 h 35782"/>
                    <a:gd name="connsiteX2" fmla="*/ 39278 w 52294"/>
                    <a:gd name="connsiteY2" fmla="*/ 35782 h 35782"/>
                    <a:gd name="connsiteX3" fmla="*/ 33581 w 52294"/>
                    <a:gd name="connsiteY3" fmla="*/ 31613 h 35782"/>
                    <a:gd name="connsiteX4" fmla="*/ 29224 w 52294"/>
                    <a:gd name="connsiteY4" fmla="*/ 22757 h 35782"/>
                    <a:gd name="connsiteX5" fmla="*/ 23020 w 52294"/>
                    <a:gd name="connsiteY5" fmla="*/ 18872 h 35782"/>
                    <a:gd name="connsiteX6" fmla="*/ 6027 w 52294"/>
                    <a:gd name="connsiteY6" fmla="*/ 23867 h 35782"/>
                    <a:gd name="connsiteX7" fmla="*/ 2432 w 52294"/>
                    <a:gd name="connsiteY7" fmla="*/ 22202 h 35782"/>
                    <a:gd name="connsiteX8" fmla="*/ 0 w 52294"/>
                    <a:gd name="connsiteY8" fmla="*/ 17910 h 35782"/>
                    <a:gd name="connsiteX9" fmla="*/ 1621 w 52294"/>
                    <a:gd name="connsiteY9" fmla="*/ 13728 h 35782"/>
                    <a:gd name="connsiteX10" fmla="*/ 7125 w 52294"/>
                    <a:gd name="connsiteY10" fmla="*/ 12248 h 35782"/>
                    <a:gd name="connsiteX11" fmla="*/ 14190 w 52294"/>
                    <a:gd name="connsiteY11" fmla="*/ 5032 h 35782"/>
                    <a:gd name="connsiteX12" fmla="*/ 23139 w 52294"/>
                    <a:gd name="connsiteY12" fmla="*/ 839 h 35782"/>
                    <a:gd name="connsiteX13" fmla="*/ 31951 w 52294"/>
                    <a:gd name="connsiteY13" fmla="*/ 0 h 35782"/>
                    <a:gd name="connsiteX14" fmla="*/ 50607 w 52294"/>
                    <a:gd name="connsiteY14" fmla="*/ 13223 h 35782"/>
                    <a:gd name="connsiteX15" fmla="*/ 52295 w 52294"/>
                    <a:gd name="connsiteY15" fmla="*/ 18058 h 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294" h="35782">
                      <a:moveTo>
                        <a:pt x="52295" y="18058"/>
                      </a:moveTo>
                      <a:lnTo>
                        <a:pt x="45981" y="32452"/>
                      </a:lnTo>
                      <a:lnTo>
                        <a:pt x="39278" y="35782"/>
                      </a:lnTo>
                      <a:lnTo>
                        <a:pt x="33581" y="31613"/>
                      </a:lnTo>
                      <a:lnTo>
                        <a:pt x="29224" y="22757"/>
                      </a:lnTo>
                      <a:lnTo>
                        <a:pt x="23020" y="18872"/>
                      </a:lnTo>
                      <a:lnTo>
                        <a:pt x="6027" y="23867"/>
                      </a:lnTo>
                      <a:lnTo>
                        <a:pt x="2432" y="22202"/>
                      </a:lnTo>
                      <a:lnTo>
                        <a:pt x="0" y="17910"/>
                      </a:lnTo>
                      <a:lnTo>
                        <a:pt x="1621" y="13728"/>
                      </a:lnTo>
                      <a:lnTo>
                        <a:pt x="7125" y="12248"/>
                      </a:lnTo>
                      <a:lnTo>
                        <a:pt x="14190" y="5032"/>
                      </a:lnTo>
                      <a:lnTo>
                        <a:pt x="23139" y="839"/>
                      </a:lnTo>
                      <a:lnTo>
                        <a:pt x="31951" y="0"/>
                      </a:lnTo>
                      <a:lnTo>
                        <a:pt x="50607" y="13223"/>
                      </a:lnTo>
                      <a:lnTo>
                        <a:pt x="52295" y="18058"/>
                      </a:lnTo>
                    </a:path>
                  </a:pathLst>
                </a:custGeom>
                <a:solidFill>
                  <a:srgbClr val="FFFFFF"/>
                </a:solidFill>
                <a:ln w="12331"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49B497CF-17E6-19B5-C21B-0D9D610C55ED}"/>
                    </a:ext>
                  </a:extLst>
                </p:cNvPr>
                <p:cNvSpPr/>
                <p:nvPr/>
              </p:nvSpPr>
              <p:spPr>
                <a:xfrm>
                  <a:off x="6385551" y="5192455"/>
                  <a:ext cx="30574" cy="38841"/>
                </a:xfrm>
                <a:custGeom>
                  <a:avLst/>
                  <a:gdLst>
                    <a:gd name="connsiteX0" fmla="*/ 21247 w 30574"/>
                    <a:gd name="connsiteY0" fmla="*/ 0 h 38841"/>
                    <a:gd name="connsiteX1" fmla="*/ 26481 w 30574"/>
                    <a:gd name="connsiteY1" fmla="*/ 4946 h 38841"/>
                    <a:gd name="connsiteX2" fmla="*/ 25746 w 30574"/>
                    <a:gd name="connsiteY2" fmla="*/ 12705 h 38841"/>
                    <a:gd name="connsiteX3" fmla="*/ 30575 w 30574"/>
                    <a:gd name="connsiteY3" fmla="*/ 27457 h 38841"/>
                    <a:gd name="connsiteX4" fmla="*/ 28742 w 30574"/>
                    <a:gd name="connsiteY4" fmla="*/ 32686 h 38841"/>
                    <a:gd name="connsiteX5" fmla="*/ 15321 w 30574"/>
                    <a:gd name="connsiteY5" fmla="*/ 38842 h 38841"/>
                    <a:gd name="connsiteX6" fmla="*/ 4954 w 30574"/>
                    <a:gd name="connsiteY6" fmla="*/ 38718 h 38841"/>
                    <a:gd name="connsiteX7" fmla="*/ 1291 w 30574"/>
                    <a:gd name="connsiteY7" fmla="*/ 34993 h 38841"/>
                    <a:gd name="connsiteX8" fmla="*/ 0 w 30574"/>
                    <a:gd name="connsiteY8" fmla="*/ 27309 h 38841"/>
                    <a:gd name="connsiteX9" fmla="*/ 4237 w 30574"/>
                    <a:gd name="connsiteY9" fmla="*/ 18650 h 38841"/>
                    <a:gd name="connsiteX10" fmla="*/ 886 w 30574"/>
                    <a:gd name="connsiteY10" fmla="*/ 9769 h 38841"/>
                    <a:gd name="connsiteX11" fmla="*/ 1756 w 30574"/>
                    <a:gd name="connsiteY11" fmla="*/ 5871 h 38841"/>
                    <a:gd name="connsiteX12" fmla="*/ 4448 w 30574"/>
                    <a:gd name="connsiteY12" fmla="*/ 3454 h 38841"/>
                    <a:gd name="connsiteX13" fmla="*/ 12578 w 30574"/>
                    <a:gd name="connsiteY13" fmla="*/ 4700 h 38841"/>
                    <a:gd name="connsiteX14" fmla="*/ 21247 w 30574"/>
                    <a:gd name="connsiteY14" fmla="*/ 0 h 3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74" h="38841">
                      <a:moveTo>
                        <a:pt x="21247" y="0"/>
                      </a:moveTo>
                      <a:lnTo>
                        <a:pt x="26481" y="4946"/>
                      </a:lnTo>
                      <a:lnTo>
                        <a:pt x="25746" y="12705"/>
                      </a:lnTo>
                      <a:lnTo>
                        <a:pt x="30575" y="27457"/>
                      </a:lnTo>
                      <a:lnTo>
                        <a:pt x="28742" y="32686"/>
                      </a:lnTo>
                      <a:lnTo>
                        <a:pt x="15321" y="38842"/>
                      </a:lnTo>
                      <a:lnTo>
                        <a:pt x="4954" y="38718"/>
                      </a:lnTo>
                      <a:lnTo>
                        <a:pt x="1291" y="34993"/>
                      </a:lnTo>
                      <a:lnTo>
                        <a:pt x="0" y="27309"/>
                      </a:lnTo>
                      <a:lnTo>
                        <a:pt x="4237" y="18650"/>
                      </a:lnTo>
                      <a:lnTo>
                        <a:pt x="886" y="9769"/>
                      </a:lnTo>
                      <a:lnTo>
                        <a:pt x="1756" y="5871"/>
                      </a:lnTo>
                      <a:lnTo>
                        <a:pt x="4448" y="3454"/>
                      </a:lnTo>
                      <a:lnTo>
                        <a:pt x="12578" y="4700"/>
                      </a:lnTo>
                      <a:lnTo>
                        <a:pt x="21247" y="0"/>
                      </a:lnTo>
                    </a:path>
                  </a:pathLst>
                </a:custGeom>
                <a:solidFill>
                  <a:srgbClr val="FFFFFF"/>
                </a:solidFill>
                <a:ln w="12331"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17BA79D4-3A0F-18D8-24E1-40FC32BCFAD6}"/>
                    </a:ext>
                  </a:extLst>
                </p:cNvPr>
                <p:cNvSpPr/>
                <p:nvPr/>
              </p:nvSpPr>
              <p:spPr>
                <a:xfrm>
                  <a:off x="6456324" y="5191456"/>
                  <a:ext cx="28151" cy="21252"/>
                </a:xfrm>
                <a:custGeom>
                  <a:avLst/>
                  <a:gdLst>
                    <a:gd name="connsiteX0" fmla="*/ 23855 w 28151"/>
                    <a:gd name="connsiteY0" fmla="*/ 18378 h 21252"/>
                    <a:gd name="connsiteX1" fmla="*/ 1477 w 28151"/>
                    <a:gd name="connsiteY1" fmla="*/ 21252 h 21252"/>
                    <a:gd name="connsiteX2" fmla="*/ 0 w 28151"/>
                    <a:gd name="connsiteY2" fmla="*/ 15134 h 21252"/>
                    <a:gd name="connsiteX3" fmla="*/ 3722 w 28151"/>
                    <a:gd name="connsiteY3" fmla="*/ 13445 h 21252"/>
                    <a:gd name="connsiteX4" fmla="*/ 9708 w 28151"/>
                    <a:gd name="connsiteY4" fmla="*/ 3960 h 21252"/>
                    <a:gd name="connsiteX5" fmla="*/ 16655 w 28151"/>
                    <a:gd name="connsiteY5" fmla="*/ 358 h 21252"/>
                    <a:gd name="connsiteX6" fmla="*/ 26244 w 28151"/>
                    <a:gd name="connsiteY6" fmla="*/ 0 h 21252"/>
                    <a:gd name="connsiteX7" fmla="*/ 28151 w 28151"/>
                    <a:gd name="connsiteY7" fmla="*/ 4058 h 21252"/>
                    <a:gd name="connsiteX8" fmla="*/ 23855 w 28151"/>
                    <a:gd name="connsiteY8" fmla="*/ 18378 h 2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51" h="21252">
                      <a:moveTo>
                        <a:pt x="23855" y="18378"/>
                      </a:moveTo>
                      <a:lnTo>
                        <a:pt x="1477" y="21252"/>
                      </a:lnTo>
                      <a:lnTo>
                        <a:pt x="0" y="15134"/>
                      </a:lnTo>
                      <a:lnTo>
                        <a:pt x="3722" y="13445"/>
                      </a:lnTo>
                      <a:lnTo>
                        <a:pt x="9708" y="3960"/>
                      </a:lnTo>
                      <a:lnTo>
                        <a:pt x="16655" y="358"/>
                      </a:lnTo>
                      <a:lnTo>
                        <a:pt x="26244" y="0"/>
                      </a:lnTo>
                      <a:lnTo>
                        <a:pt x="28151" y="4058"/>
                      </a:lnTo>
                      <a:lnTo>
                        <a:pt x="23855" y="18378"/>
                      </a:lnTo>
                    </a:path>
                  </a:pathLst>
                </a:custGeom>
                <a:solidFill>
                  <a:srgbClr val="FFFFFF"/>
                </a:solidFill>
                <a:ln w="12331"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F58B3104-1F0A-D920-0466-A82FD41C4735}"/>
                    </a:ext>
                  </a:extLst>
                </p:cNvPr>
                <p:cNvSpPr/>
                <p:nvPr/>
              </p:nvSpPr>
              <p:spPr>
                <a:xfrm>
                  <a:off x="6415686" y="5179664"/>
                  <a:ext cx="42325" cy="44441"/>
                </a:xfrm>
                <a:custGeom>
                  <a:avLst/>
                  <a:gdLst>
                    <a:gd name="connsiteX0" fmla="*/ 42325 w 42325"/>
                    <a:gd name="connsiteY0" fmla="*/ 17589 h 44441"/>
                    <a:gd name="connsiteX1" fmla="*/ 40207 w 42325"/>
                    <a:gd name="connsiteY1" fmla="*/ 26630 h 44441"/>
                    <a:gd name="connsiteX2" fmla="*/ 30466 w 42325"/>
                    <a:gd name="connsiteY2" fmla="*/ 32193 h 44441"/>
                    <a:gd name="connsiteX3" fmla="*/ 28920 w 42325"/>
                    <a:gd name="connsiteY3" fmla="*/ 38422 h 44441"/>
                    <a:gd name="connsiteX4" fmla="*/ 25055 w 42325"/>
                    <a:gd name="connsiteY4" fmla="*/ 43467 h 44441"/>
                    <a:gd name="connsiteX5" fmla="*/ 19534 w 42325"/>
                    <a:gd name="connsiteY5" fmla="*/ 44441 h 44441"/>
                    <a:gd name="connsiteX6" fmla="*/ 6619 w 42325"/>
                    <a:gd name="connsiteY6" fmla="*/ 36424 h 44441"/>
                    <a:gd name="connsiteX7" fmla="*/ 0 w 42325"/>
                    <a:gd name="connsiteY7" fmla="*/ 20956 h 44441"/>
                    <a:gd name="connsiteX8" fmla="*/ 2406 w 42325"/>
                    <a:gd name="connsiteY8" fmla="*/ 17774 h 44441"/>
                    <a:gd name="connsiteX9" fmla="*/ 5699 w 42325"/>
                    <a:gd name="connsiteY9" fmla="*/ 17910 h 44441"/>
                    <a:gd name="connsiteX10" fmla="*/ 10653 w 42325"/>
                    <a:gd name="connsiteY10" fmla="*/ 22103 h 44441"/>
                    <a:gd name="connsiteX11" fmla="*/ 14697 w 42325"/>
                    <a:gd name="connsiteY11" fmla="*/ 22214 h 44441"/>
                    <a:gd name="connsiteX12" fmla="*/ 20664 w 42325"/>
                    <a:gd name="connsiteY12" fmla="*/ 12470 h 44441"/>
                    <a:gd name="connsiteX13" fmla="*/ 27351 w 42325"/>
                    <a:gd name="connsiteY13" fmla="*/ 8609 h 44441"/>
                    <a:gd name="connsiteX14" fmla="*/ 30575 w 42325"/>
                    <a:gd name="connsiteY14" fmla="*/ 0 h 44441"/>
                    <a:gd name="connsiteX15" fmla="*/ 34610 w 42325"/>
                    <a:gd name="connsiteY15" fmla="*/ 6796 h 44441"/>
                    <a:gd name="connsiteX16" fmla="*/ 40072 w 42325"/>
                    <a:gd name="connsiteY16" fmla="*/ 11237 h 44441"/>
                    <a:gd name="connsiteX17" fmla="*/ 42325 w 42325"/>
                    <a:gd name="connsiteY17" fmla="*/ 17589 h 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25" h="44441">
                      <a:moveTo>
                        <a:pt x="42325" y="17589"/>
                      </a:moveTo>
                      <a:lnTo>
                        <a:pt x="40207" y="26630"/>
                      </a:lnTo>
                      <a:lnTo>
                        <a:pt x="30466" y="32193"/>
                      </a:lnTo>
                      <a:lnTo>
                        <a:pt x="28920" y="38422"/>
                      </a:lnTo>
                      <a:lnTo>
                        <a:pt x="25055" y="43467"/>
                      </a:lnTo>
                      <a:lnTo>
                        <a:pt x="19534" y="44441"/>
                      </a:lnTo>
                      <a:lnTo>
                        <a:pt x="6619" y="36424"/>
                      </a:lnTo>
                      <a:lnTo>
                        <a:pt x="0" y="20956"/>
                      </a:lnTo>
                      <a:lnTo>
                        <a:pt x="2406" y="17774"/>
                      </a:lnTo>
                      <a:lnTo>
                        <a:pt x="5699" y="17910"/>
                      </a:lnTo>
                      <a:lnTo>
                        <a:pt x="10653" y="22103"/>
                      </a:lnTo>
                      <a:lnTo>
                        <a:pt x="14697" y="22214"/>
                      </a:lnTo>
                      <a:lnTo>
                        <a:pt x="20664" y="12470"/>
                      </a:lnTo>
                      <a:lnTo>
                        <a:pt x="27351" y="8609"/>
                      </a:lnTo>
                      <a:lnTo>
                        <a:pt x="30575" y="0"/>
                      </a:lnTo>
                      <a:lnTo>
                        <a:pt x="34610" y="6796"/>
                      </a:lnTo>
                      <a:lnTo>
                        <a:pt x="40072" y="11237"/>
                      </a:lnTo>
                      <a:lnTo>
                        <a:pt x="42325" y="17589"/>
                      </a:lnTo>
                    </a:path>
                  </a:pathLst>
                </a:custGeom>
                <a:solidFill>
                  <a:srgbClr val="FFFFFF"/>
                </a:solidFill>
                <a:ln w="12331"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FE92890D-A675-D419-56CE-DFA3F9232C6F}"/>
                    </a:ext>
                  </a:extLst>
                </p:cNvPr>
                <p:cNvSpPr/>
                <p:nvPr/>
              </p:nvSpPr>
              <p:spPr>
                <a:xfrm>
                  <a:off x="6266190" y="5174225"/>
                  <a:ext cx="123404" cy="103412"/>
                </a:xfrm>
                <a:custGeom>
                  <a:avLst/>
                  <a:gdLst>
                    <a:gd name="connsiteX0" fmla="*/ 72520 w 123404"/>
                    <a:gd name="connsiteY0" fmla="*/ 21808 h 103412"/>
                    <a:gd name="connsiteX1" fmla="*/ 79172 w 123404"/>
                    <a:gd name="connsiteY1" fmla="*/ 24126 h 103412"/>
                    <a:gd name="connsiteX2" fmla="*/ 90753 w 123404"/>
                    <a:gd name="connsiteY2" fmla="*/ 22918 h 103412"/>
                    <a:gd name="connsiteX3" fmla="*/ 94097 w 123404"/>
                    <a:gd name="connsiteY3" fmla="*/ 24595 h 103412"/>
                    <a:gd name="connsiteX4" fmla="*/ 95971 w 123404"/>
                    <a:gd name="connsiteY4" fmla="*/ 34315 h 103412"/>
                    <a:gd name="connsiteX5" fmla="*/ 104411 w 123404"/>
                    <a:gd name="connsiteY5" fmla="*/ 37349 h 103412"/>
                    <a:gd name="connsiteX6" fmla="*/ 108362 w 123404"/>
                    <a:gd name="connsiteY6" fmla="*/ 41839 h 103412"/>
                    <a:gd name="connsiteX7" fmla="*/ 116838 w 123404"/>
                    <a:gd name="connsiteY7" fmla="*/ 59539 h 103412"/>
                    <a:gd name="connsiteX8" fmla="*/ 121994 w 123404"/>
                    <a:gd name="connsiteY8" fmla="*/ 62438 h 103412"/>
                    <a:gd name="connsiteX9" fmla="*/ 123404 w 123404"/>
                    <a:gd name="connsiteY9" fmla="*/ 66508 h 103412"/>
                    <a:gd name="connsiteX10" fmla="*/ 120712 w 123404"/>
                    <a:gd name="connsiteY10" fmla="*/ 82839 h 103412"/>
                    <a:gd name="connsiteX11" fmla="*/ 112093 w 123404"/>
                    <a:gd name="connsiteY11" fmla="*/ 96024 h 103412"/>
                    <a:gd name="connsiteX12" fmla="*/ 103972 w 123404"/>
                    <a:gd name="connsiteY12" fmla="*/ 101994 h 103412"/>
                    <a:gd name="connsiteX13" fmla="*/ 93674 w 123404"/>
                    <a:gd name="connsiteY13" fmla="*/ 103413 h 103412"/>
                    <a:gd name="connsiteX14" fmla="*/ 82590 w 123404"/>
                    <a:gd name="connsiteY14" fmla="*/ 97134 h 103412"/>
                    <a:gd name="connsiteX15" fmla="*/ 77999 w 123404"/>
                    <a:gd name="connsiteY15" fmla="*/ 89068 h 103412"/>
                    <a:gd name="connsiteX16" fmla="*/ 73592 w 123404"/>
                    <a:gd name="connsiteY16" fmla="*/ 85886 h 103412"/>
                    <a:gd name="connsiteX17" fmla="*/ 60001 w 123404"/>
                    <a:gd name="connsiteY17" fmla="*/ 80224 h 103412"/>
                    <a:gd name="connsiteX18" fmla="*/ 53214 w 123404"/>
                    <a:gd name="connsiteY18" fmla="*/ 74291 h 103412"/>
                    <a:gd name="connsiteX19" fmla="*/ 50463 w 123404"/>
                    <a:gd name="connsiteY19" fmla="*/ 67963 h 103412"/>
                    <a:gd name="connsiteX20" fmla="*/ 55528 w 123404"/>
                    <a:gd name="connsiteY20" fmla="*/ 54642 h 103412"/>
                    <a:gd name="connsiteX21" fmla="*/ 53661 w 123404"/>
                    <a:gd name="connsiteY21" fmla="*/ 51879 h 103412"/>
                    <a:gd name="connsiteX22" fmla="*/ 47618 w 123404"/>
                    <a:gd name="connsiteY22" fmla="*/ 52360 h 103412"/>
                    <a:gd name="connsiteX23" fmla="*/ 35108 w 123404"/>
                    <a:gd name="connsiteY23" fmla="*/ 69579 h 103412"/>
                    <a:gd name="connsiteX24" fmla="*/ 26573 w 123404"/>
                    <a:gd name="connsiteY24" fmla="*/ 63979 h 103412"/>
                    <a:gd name="connsiteX25" fmla="*/ 22640 w 123404"/>
                    <a:gd name="connsiteY25" fmla="*/ 66964 h 103412"/>
                    <a:gd name="connsiteX26" fmla="*/ 11632 w 123404"/>
                    <a:gd name="connsiteY26" fmla="*/ 69949 h 103412"/>
                    <a:gd name="connsiteX27" fmla="*/ 9733 w 123404"/>
                    <a:gd name="connsiteY27" fmla="*/ 66717 h 103412"/>
                    <a:gd name="connsiteX28" fmla="*/ 8669 w 123404"/>
                    <a:gd name="connsiteY28" fmla="*/ 64917 h 103412"/>
                    <a:gd name="connsiteX29" fmla="*/ 11573 w 123404"/>
                    <a:gd name="connsiteY29" fmla="*/ 54506 h 103412"/>
                    <a:gd name="connsiteX30" fmla="*/ 3977 w 123404"/>
                    <a:gd name="connsiteY30" fmla="*/ 40371 h 103412"/>
                    <a:gd name="connsiteX31" fmla="*/ 4466 w 123404"/>
                    <a:gd name="connsiteY31" fmla="*/ 33143 h 103412"/>
                    <a:gd name="connsiteX32" fmla="*/ 0 w 123404"/>
                    <a:gd name="connsiteY32" fmla="*/ 21721 h 103412"/>
                    <a:gd name="connsiteX33" fmla="*/ 625 w 123404"/>
                    <a:gd name="connsiteY33" fmla="*/ 18095 h 103412"/>
                    <a:gd name="connsiteX34" fmla="*/ 12798 w 123404"/>
                    <a:gd name="connsiteY34" fmla="*/ 5526 h 103412"/>
                    <a:gd name="connsiteX35" fmla="*/ 24235 w 123404"/>
                    <a:gd name="connsiteY35" fmla="*/ 457 h 103412"/>
                    <a:gd name="connsiteX36" fmla="*/ 29520 w 123404"/>
                    <a:gd name="connsiteY36" fmla="*/ 0 h 103412"/>
                    <a:gd name="connsiteX37" fmla="*/ 34905 w 123404"/>
                    <a:gd name="connsiteY37" fmla="*/ 2109 h 103412"/>
                    <a:gd name="connsiteX38" fmla="*/ 41194 w 123404"/>
                    <a:gd name="connsiteY38" fmla="*/ 8055 h 103412"/>
                    <a:gd name="connsiteX39" fmla="*/ 49272 w 123404"/>
                    <a:gd name="connsiteY39" fmla="*/ 21647 h 103412"/>
                    <a:gd name="connsiteX40" fmla="*/ 72520 w 123404"/>
                    <a:gd name="connsiteY40" fmla="*/ 21808 h 10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404" h="103412">
                      <a:moveTo>
                        <a:pt x="72520" y="21808"/>
                      </a:moveTo>
                      <a:lnTo>
                        <a:pt x="79172" y="24126"/>
                      </a:lnTo>
                      <a:lnTo>
                        <a:pt x="90753" y="22918"/>
                      </a:lnTo>
                      <a:lnTo>
                        <a:pt x="94097" y="24595"/>
                      </a:lnTo>
                      <a:lnTo>
                        <a:pt x="95971" y="34315"/>
                      </a:lnTo>
                      <a:lnTo>
                        <a:pt x="104411" y="37349"/>
                      </a:lnTo>
                      <a:lnTo>
                        <a:pt x="108362" y="41839"/>
                      </a:lnTo>
                      <a:lnTo>
                        <a:pt x="116838" y="59539"/>
                      </a:lnTo>
                      <a:lnTo>
                        <a:pt x="121994" y="62438"/>
                      </a:lnTo>
                      <a:lnTo>
                        <a:pt x="123404" y="66508"/>
                      </a:lnTo>
                      <a:lnTo>
                        <a:pt x="120712" y="82839"/>
                      </a:lnTo>
                      <a:lnTo>
                        <a:pt x="112093" y="96024"/>
                      </a:lnTo>
                      <a:lnTo>
                        <a:pt x="103972" y="101994"/>
                      </a:lnTo>
                      <a:lnTo>
                        <a:pt x="93674" y="103413"/>
                      </a:lnTo>
                      <a:lnTo>
                        <a:pt x="82590" y="97134"/>
                      </a:lnTo>
                      <a:lnTo>
                        <a:pt x="77999" y="89068"/>
                      </a:lnTo>
                      <a:lnTo>
                        <a:pt x="73592" y="85886"/>
                      </a:lnTo>
                      <a:lnTo>
                        <a:pt x="60001" y="80224"/>
                      </a:lnTo>
                      <a:lnTo>
                        <a:pt x="53214" y="74291"/>
                      </a:lnTo>
                      <a:lnTo>
                        <a:pt x="50463" y="67963"/>
                      </a:lnTo>
                      <a:lnTo>
                        <a:pt x="55528" y="54642"/>
                      </a:lnTo>
                      <a:lnTo>
                        <a:pt x="53661" y="51879"/>
                      </a:lnTo>
                      <a:lnTo>
                        <a:pt x="47618" y="52360"/>
                      </a:lnTo>
                      <a:lnTo>
                        <a:pt x="35108" y="69579"/>
                      </a:lnTo>
                      <a:lnTo>
                        <a:pt x="26573" y="63979"/>
                      </a:lnTo>
                      <a:lnTo>
                        <a:pt x="22640" y="66964"/>
                      </a:lnTo>
                      <a:lnTo>
                        <a:pt x="11632" y="69949"/>
                      </a:lnTo>
                      <a:lnTo>
                        <a:pt x="9733" y="66717"/>
                      </a:lnTo>
                      <a:lnTo>
                        <a:pt x="8669" y="64917"/>
                      </a:lnTo>
                      <a:lnTo>
                        <a:pt x="11573" y="54506"/>
                      </a:lnTo>
                      <a:lnTo>
                        <a:pt x="3977" y="40371"/>
                      </a:lnTo>
                      <a:lnTo>
                        <a:pt x="4466" y="33143"/>
                      </a:lnTo>
                      <a:lnTo>
                        <a:pt x="0" y="21721"/>
                      </a:lnTo>
                      <a:lnTo>
                        <a:pt x="625" y="18095"/>
                      </a:lnTo>
                      <a:lnTo>
                        <a:pt x="12798" y="5526"/>
                      </a:lnTo>
                      <a:lnTo>
                        <a:pt x="24235" y="457"/>
                      </a:lnTo>
                      <a:lnTo>
                        <a:pt x="29520" y="0"/>
                      </a:lnTo>
                      <a:lnTo>
                        <a:pt x="34905" y="2109"/>
                      </a:lnTo>
                      <a:lnTo>
                        <a:pt x="41194" y="8055"/>
                      </a:lnTo>
                      <a:lnTo>
                        <a:pt x="49272" y="21647"/>
                      </a:lnTo>
                      <a:lnTo>
                        <a:pt x="72520" y="21808"/>
                      </a:lnTo>
                    </a:path>
                  </a:pathLst>
                </a:custGeom>
                <a:solidFill>
                  <a:srgbClr val="FFFFFF"/>
                </a:solidFill>
                <a:ln w="12331"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E2207295-EDCA-C1F1-D75D-B180276F9B7E}"/>
                    </a:ext>
                  </a:extLst>
                </p:cNvPr>
                <p:cNvSpPr/>
                <p:nvPr/>
              </p:nvSpPr>
              <p:spPr>
                <a:xfrm>
                  <a:off x="6398525" y="5165517"/>
                  <a:ext cx="32879" cy="30342"/>
                </a:xfrm>
                <a:custGeom>
                  <a:avLst/>
                  <a:gdLst>
                    <a:gd name="connsiteX0" fmla="*/ 32880 w 32879"/>
                    <a:gd name="connsiteY0" fmla="*/ 22671 h 30342"/>
                    <a:gd name="connsiteX1" fmla="*/ 27594 w 32879"/>
                    <a:gd name="connsiteY1" fmla="*/ 30343 h 30342"/>
                    <a:gd name="connsiteX2" fmla="*/ 0 w 32879"/>
                    <a:gd name="connsiteY2" fmla="*/ 715 h 30342"/>
                    <a:gd name="connsiteX3" fmla="*/ 5537 w 32879"/>
                    <a:gd name="connsiteY3" fmla="*/ 0 h 30342"/>
                    <a:gd name="connsiteX4" fmla="*/ 10940 w 32879"/>
                    <a:gd name="connsiteY4" fmla="*/ 2627 h 30342"/>
                    <a:gd name="connsiteX5" fmla="*/ 18850 w 32879"/>
                    <a:gd name="connsiteY5" fmla="*/ 11866 h 30342"/>
                    <a:gd name="connsiteX6" fmla="*/ 32880 w 32879"/>
                    <a:gd name="connsiteY6" fmla="*/ 22671 h 3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9" h="30342">
                      <a:moveTo>
                        <a:pt x="32880" y="22671"/>
                      </a:moveTo>
                      <a:lnTo>
                        <a:pt x="27594" y="30343"/>
                      </a:lnTo>
                      <a:lnTo>
                        <a:pt x="0" y="715"/>
                      </a:lnTo>
                      <a:lnTo>
                        <a:pt x="5537" y="0"/>
                      </a:lnTo>
                      <a:lnTo>
                        <a:pt x="10940" y="2627"/>
                      </a:lnTo>
                      <a:lnTo>
                        <a:pt x="18850" y="11866"/>
                      </a:lnTo>
                      <a:lnTo>
                        <a:pt x="32880" y="22671"/>
                      </a:lnTo>
                    </a:path>
                  </a:pathLst>
                </a:custGeom>
                <a:solidFill>
                  <a:srgbClr val="FFFFFF"/>
                </a:solidFill>
                <a:ln w="12331"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CE770854-D733-1711-CD9B-18BDB3767A3D}"/>
                    </a:ext>
                  </a:extLst>
                </p:cNvPr>
                <p:cNvSpPr/>
                <p:nvPr/>
              </p:nvSpPr>
              <p:spPr>
                <a:xfrm>
                  <a:off x="6202011" y="5162519"/>
                  <a:ext cx="22200" cy="21227"/>
                </a:xfrm>
                <a:custGeom>
                  <a:avLst/>
                  <a:gdLst>
                    <a:gd name="connsiteX0" fmla="*/ 19744 w 22200"/>
                    <a:gd name="connsiteY0" fmla="*/ 20710 h 21227"/>
                    <a:gd name="connsiteX1" fmla="*/ 13193 w 22200"/>
                    <a:gd name="connsiteY1" fmla="*/ 21228 h 21227"/>
                    <a:gd name="connsiteX2" fmla="*/ 7867 w 22200"/>
                    <a:gd name="connsiteY2" fmla="*/ 20661 h 21227"/>
                    <a:gd name="connsiteX3" fmla="*/ 2658 w 22200"/>
                    <a:gd name="connsiteY3" fmla="*/ 16738 h 21227"/>
                    <a:gd name="connsiteX4" fmla="*/ 751 w 22200"/>
                    <a:gd name="connsiteY4" fmla="*/ 12951 h 21227"/>
                    <a:gd name="connsiteX5" fmla="*/ 0 w 22200"/>
                    <a:gd name="connsiteY5" fmla="*/ 6278 h 21227"/>
                    <a:gd name="connsiteX6" fmla="*/ 2541 w 22200"/>
                    <a:gd name="connsiteY6" fmla="*/ 0 h 21227"/>
                    <a:gd name="connsiteX7" fmla="*/ 8432 w 22200"/>
                    <a:gd name="connsiteY7" fmla="*/ 2097 h 21227"/>
                    <a:gd name="connsiteX8" fmla="*/ 13531 w 22200"/>
                    <a:gd name="connsiteY8" fmla="*/ 10139 h 21227"/>
                    <a:gd name="connsiteX9" fmla="*/ 22073 w 22200"/>
                    <a:gd name="connsiteY9" fmla="*/ 15467 h 21227"/>
                    <a:gd name="connsiteX10" fmla="*/ 22200 w 22200"/>
                    <a:gd name="connsiteY10" fmla="*/ 18810 h 21227"/>
                    <a:gd name="connsiteX11" fmla="*/ 19744 w 22200"/>
                    <a:gd name="connsiteY11" fmla="*/ 20710 h 2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0" h="21227">
                      <a:moveTo>
                        <a:pt x="19744" y="20710"/>
                      </a:moveTo>
                      <a:lnTo>
                        <a:pt x="13193" y="21228"/>
                      </a:lnTo>
                      <a:lnTo>
                        <a:pt x="7867" y="20661"/>
                      </a:lnTo>
                      <a:lnTo>
                        <a:pt x="2658" y="16738"/>
                      </a:lnTo>
                      <a:lnTo>
                        <a:pt x="751" y="12951"/>
                      </a:lnTo>
                      <a:lnTo>
                        <a:pt x="0" y="6278"/>
                      </a:lnTo>
                      <a:lnTo>
                        <a:pt x="2541" y="0"/>
                      </a:lnTo>
                      <a:lnTo>
                        <a:pt x="8432" y="2097"/>
                      </a:lnTo>
                      <a:lnTo>
                        <a:pt x="13531" y="10139"/>
                      </a:lnTo>
                      <a:lnTo>
                        <a:pt x="22073" y="15467"/>
                      </a:lnTo>
                      <a:lnTo>
                        <a:pt x="22200" y="18810"/>
                      </a:lnTo>
                      <a:lnTo>
                        <a:pt x="19744" y="20710"/>
                      </a:lnTo>
                    </a:path>
                  </a:pathLst>
                </a:custGeom>
                <a:solidFill>
                  <a:srgbClr val="FFFFFF"/>
                </a:solidFill>
                <a:ln w="12331"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7EEC7B19-FCE4-72C0-58CF-EF83070D6837}"/>
                    </a:ext>
                  </a:extLst>
                </p:cNvPr>
                <p:cNvSpPr/>
                <p:nvPr/>
              </p:nvSpPr>
              <p:spPr>
                <a:xfrm>
                  <a:off x="6451841" y="5152726"/>
                  <a:ext cx="108074" cy="65989"/>
                </a:xfrm>
                <a:custGeom>
                  <a:avLst/>
                  <a:gdLst>
                    <a:gd name="connsiteX0" fmla="*/ 83966 w 108074"/>
                    <a:gd name="connsiteY0" fmla="*/ 29591 h 65989"/>
                    <a:gd name="connsiteX1" fmla="*/ 84667 w 108074"/>
                    <a:gd name="connsiteY1" fmla="*/ 35228 h 65989"/>
                    <a:gd name="connsiteX2" fmla="*/ 96164 w 108074"/>
                    <a:gd name="connsiteY2" fmla="*/ 46144 h 65989"/>
                    <a:gd name="connsiteX3" fmla="*/ 108075 w 108074"/>
                    <a:gd name="connsiteY3" fmla="*/ 61673 h 65989"/>
                    <a:gd name="connsiteX4" fmla="*/ 106699 w 108074"/>
                    <a:gd name="connsiteY4" fmla="*/ 65595 h 65989"/>
                    <a:gd name="connsiteX5" fmla="*/ 102672 w 108074"/>
                    <a:gd name="connsiteY5" fmla="*/ 65990 h 65989"/>
                    <a:gd name="connsiteX6" fmla="*/ 89115 w 108074"/>
                    <a:gd name="connsiteY6" fmla="*/ 54494 h 65989"/>
                    <a:gd name="connsiteX7" fmla="*/ 85485 w 108074"/>
                    <a:gd name="connsiteY7" fmla="*/ 51423 h 65989"/>
                    <a:gd name="connsiteX8" fmla="*/ 80404 w 108074"/>
                    <a:gd name="connsiteY8" fmla="*/ 50572 h 65989"/>
                    <a:gd name="connsiteX9" fmla="*/ 78184 w 108074"/>
                    <a:gd name="connsiteY9" fmla="*/ 51941 h 65989"/>
                    <a:gd name="connsiteX10" fmla="*/ 74765 w 108074"/>
                    <a:gd name="connsiteY10" fmla="*/ 62623 h 65989"/>
                    <a:gd name="connsiteX11" fmla="*/ 69244 w 108074"/>
                    <a:gd name="connsiteY11" fmla="*/ 63597 h 65989"/>
                    <a:gd name="connsiteX12" fmla="*/ 65531 w 108074"/>
                    <a:gd name="connsiteY12" fmla="*/ 58577 h 65989"/>
                    <a:gd name="connsiteX13" fmla="*/ 61715 w 108074"/>
                    <a:gd name="connsiteY13" fmla="*/ 57948 h 65989"/>
                    <a:gd name="connsiteX14" fmla="*/ 56008 w 108074"/>
                    <a:gd name="connsiteY14" fmla="*/ 60723 h 65989"/>
                    <a:gd name="connsiteX15" fmla="*/ 52665 w 108074"/>
                    <a:gd name="connsiteY15" fmla="*/ 59046 h 65989"/>
                    <a:gd name="connsiteX16" fmla="*/ 41978 w 108074"/>
                    <a:gd name="connsiteY16" fmla="*/ 42702 h 65989"/>
                    <a:gd name="connsiteX17" fmla="*/ 33850 w 108074"/>
                    <a:gd name="connsiteY17" fmla="*/ 34241 h 65989"/>
                    <a:gd name="connsiteX18" fmla="*/ 30245 w 108074"/>
                    <a:gd name="connsiteY18" fmla="*/ 32317 h 65989"/>
                    <a:gd name="connsiteX19" fmla="*/ 9032 w 108074"/>
                    <a:gd name="connsiteY19" fmla="*/ 32835 h 65989"/>
                    <a:gd name="connsiteX20" fmla="*/ 2803 w 108074"/>
                    <a:gd name="connsiteY20" fmla="*/ 28172 h 65989"/>
                    <a:gd name="connsiteX21" fmla="*/ 0 w 108074"/>
                    <a:gd name="connsiteY21" fmla="*/ 20291 h 65989"/>
                    <a:gd name="connsiteX22" fmla="*/ 1351 w 108074"/>
                    <a:gd name="connsiteY22" fmla="*/ 15603 h 65989"/>
                    <a:gd name="connsiteX23" fmla="*/ 13843 w 108074"/>
                    <a:gd name="connsiteY23" fmla="*/ 11792 h 65989"/>
                    <a:gd name="connsiteX24" fmla="*/ 27341 w 108074"/>
                    <a:gd name="connsiteY24" fmla="*/ 11767 h 65989"/>
                    <a:gd name="connsiteX25" fmla="*/ 51248 w 108074"/>
                    <a:gd name="connsiteY25" fmla="*/ 11718 h 65989"/>
                    <a:gd name="connsiteX26" fmla="*/ 73415 w 108074"/>
                    <a:gd name="connsiteY26" fmla="*/ 2418 h 65989"/>
                    <a:gd name="connsiteX27" fmla="*/ 90254 w 108074"/>
                    <a:gd name="connsiteY27" fmla="*/ 0 h 65989"/>
                    <a:gd name="connsiteX28" fmla="*/ 95632 w 108074"/>
                    <a:gd name="connsiteY28" fmla="*/ 1863 h 65989"/>
                    <a:gd name="connsiteX29" fmla="*/ 99177 w 108074"/>
                    <a:gd name="connsiteY29" fmla="*/ 9461 h 65989"/>
                    <a:gd name="connsiteX30" fmla="*/ 91530 w 108074"/>
                    <a:gd name="connsiteY30" fmla="*/ 21845 h 65989"/>
                    <a:gd name="connsiteX31" fmla="*/ 83966 w 108074"/>
                    <a:gd name="connsiteY31" fmla="*/ 29591 h 6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8074" h="65989">
                      <a:moveTo>
                        <a:pt x="83966" y="29591"/>
                      </a:moveTo>
                      <a:lnTo>
                        <a:pt x="84667" y="35228"/>
                      </a:lnTo>
                      <a:lnTo>
                        <a:pt x="96164" y="46144"/>
                      </a:lnTo>
                      <a:lnTo>
                        <a:pt x="108075" y="61673"/>
                      </a:lnTo>
                      <a:lnTo>
                        <a:pt x="106699" y="65595"/>
                      </a:lnTo>
                      <a:lnTo>
                        <a:pt x="102672" y="65990"/>
                      </a:lnTo>
                      <a:lnTo>
                        <a:pt x="89115" y="54494"/>
                      </a:lnTo>
                      <a:lnTo>
                        <a:pt x="85485" y="51423"/>
                      </a:lnTo>
                      <a:lnTo>
                        <a:pt x="80404" y="50572"/>
                      </a:lnTo>
                      <a:lnTo>
                        <a:pt x="78184" y="51941"/>
                      </a:lnTo>
                      <a:lnTo>
                        <a:pt x="74765" y="62623"/>
                      </a:lnTo>
                      <a:lnTo>
                        <a:pt x="69244" y="63597"/>
                      </a:lnTo>
                      <a:lnTo>
                        <a:pt x="65531" y="58577"/>
                      </a:lnTo>
                      <a:lnTo>
                        <a:pt x="61715" y="57948"/>
                      </a:lnTo>
                      <a:lnTo>
                        <a:pt x="56008" y="60723"/>
                      </a:lnTo>
                      <a:lnTo>
                        <a:pt x="52665" y="59046"/>
                      </a:lnTo>
                      <a:lnTo>
                        <a:pt x="41978" y="42702"/>
                      </a:lnTo>
                      <a:lnTo>
                        <a:pt x="33850" y="34241"/>
                      </a:lnTo>
                      <a:lnTo>
                        <a:pt x="30245" y="32317"/>
                      </a:lnTo>
                      <a:lnTo>
                        <a:pt x="9032" y="32835"/>
                      </a:lnTo>
                      <a:lnTo>
                        <a:pt x="2803" y="28172"/>
                      </a:lnTo>
                      <a:lnTo>
                        <a:pt x="0" y="20291"/>
                      </a:lnTo>
                      <a:lnTo>
                        <a:pt x="1351" y="15603"/>
                      </a:lnTo>
                      <a:lnTo>
                        <a:pt x="13843" y="11792"/>
                      </a:lnTo>
                      <a:lnTo>
                        <a:pt x="27341" y="11767"/>
                      </a:lnTo>
                      <a:lnTo>
                        <a:pt x="51248" y="11718"/>
                      </a:lnTo>
                      <a:lnTo>
                        <a:pt x="73415" y="2418"/>
                      </a:lnTo>
                      <a:lnTo>
                        <a:pt x="90254" y="0"/>
                      </a:lnTo>
                      <a:lnTo>
                        <a:pt x="95632" y="1863"/>
                      </a:lnTo>
                      <a:lnTo>
                        <a:pt x="99177" y="9461"/>
                      </a:lnTo>
                      <a:lnTo>
                        <a:pt x="91530" y="21845"/>
                      </a:lnTo>
                      <a:lnTo>
                        <a:pt x="83966" y="29591"/>
                      </a:lnTo>
                    </a:path>
                  </a:pathLst>
                </a:custGeom>
                <a:solidFill>
                  <a:srgbClr val="FFFFFF"/>
                </a:solidFill>
                <a:ln w="12331"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0FF88A87-F838-0CE6-DE73-F6620B509AFA}"/>
                    </a:ext>
                  </a:extLst>
                </p:cNvPr>
                <p:cNvSpPr/>
                <p:nvPr/>
              </p:nvSpPr>
              <p:spPr>
                <a:xfrm>
                  <a:off x="6284230" y="5130104"/>
                  <a:ext cx="64019" cy="61623"/>
                </a:xfrm>
                <a:custGeom>
                  <a:avLst/>
                  <a:gdLst>
                    <a:gd name="connsiteX0" fmla="*/ 64019 w 64019"/>
                    <a:gd name="connsiteY0" fmla="*/ 57319 h 61623"/>
                    <a:gd name="connsiteX1" fmla="*/ 63133 w 64019"/>
                    <a:gd name="connsiteY1" fmla="*/ 60711 h 61623"/>
                    <a:gd name="connsiteX2" fmla="*/ 59123 w 64019"/>
                    <a:gd name="connsiteY2" fmla="*/ 61623 h 61623"/>
                    <a:gd name="connsiteX3" fmla="*/ 48445 w 64019"/>
                    <a:gd name="connsiteY3" fmla="*/ 59712 h 61623"/>
                    <a:gd name="connsiteX4" fmla="*/ 38104 w 64019"/>
                    <a:gd name="connsiteY4" fmla="*/ 60365 h 61623"/>
                    <a:gd name="connsiteX5" fmla="*/ 33698 w 64019"/>
                    <a:gd name="connsiteY5" fmla="*/ 57183 h 61623"/>
                    <a:gd name="connsiteX6" fmla="*/ 28683 w 64019"/>
                    <a:gd name="connsiteY6" fmla="*/ 44491 h 61623"/>
                    <a:gd name="connsiteX7" fmla="*/ 25560 w 64019"/>
                    <a:gd name="connsiteY7" fmla="*/ 43035 h 61623"/>
                    <a:gd name="connsiteX8" fmla="*/ 1164 w 64019"/>
                    <a:gd name="connsiteY8" fmla="*/ 31626 h 61623"/>
                    <a:gd name="connsiteX9" fmla="*/ 0 w 64019"/>
                    <a:gd name="connsiteY9" fmla="*/ 27296 h 61623"/>
                    <a:gd name="connsiteX10" fmla="*/ 1933 w 64019"/>
                    <a:gd name="connsiteY10" fmla="*/ 24904 h 61623"/>
                    <a:gd name="connsiteX11" fmla="*/ 8212 w 64019"/>
                    <a:gd name="connsiteY11" fmla="*/ 23892 h 61623"/>
                    <a:gd name="connsiteX12" fmla="*/ 13159 w 64019"/>
                    <a:gd name="connsiteY12" fmla="*/ 14172 h 61623"/>
                    <a:gd name="connsiteX13" fmla="*/ 16637 w 64019"/>
                    <a:gd name="connsiteY13" fmla="*/ 12495 h 61623"/>
                    <a:gd name="connsiteX14" fmla="*/ 24049 w 64019"/>
                    <a:gd name="connsiteY14" fmla="*/ 888 h 61623"/>
                    <a:gd name="connsiteX15" fmla="*/ 27046 w 64019"/>
                    <a:gd name="connsiteY15" fmla="*/ 0 h 61623"/>
                    <a:gd name="connsiteX16" fmla="*/ 35546 w 64019"/>
                    <a:gd name="connsiteY16" fmla="*/ 31872 h 61623"/>
                    <a:gd name="connsiteX17" fmla="*/ 37647 w 64019"/>
                    <a:gd name="connsiteY17" fmla="*/ 34117 h 61623"/>
                    <a:gd name="connsiteX18" fmla="*/ 48327 w 64019"/>
                    <a:gd name="connsiteY18" fmla="*/ 35770 h 61623"/>
                    <a:gd name="connsiteX19" fmla="*/ 56413 w 64019"/>
                    <a:gd name="connsiteY19" fmla="*/ 42677 h 61623"/>
                    <a:gd name="connsiteX20" fmla="*/ 61503 w 64019"/>
                    <a:gd name="connsiteY20" fmla="*/ 50720 h 61623"/>
                    <a:gd name="connsiteX21" fmla="*/ 64019 w 64019"/>
                    <a:gd name="connsiteY21" fmla="*/ 57319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9" h="61623">
                      <a:moveTo>
                        <a:pt x="64019" y="57319"/>
                      </a:moveTo>
                      <a:lnTo>
                        <a:pt x="63133" y="60711"/>
                      </a:lnTo>
                      <a:lnTo>
                        <a:pt x="59123" y="61623"/>
                      </a:lnTo>
                      <a:lnTo>
                        <a:pt x="48445" y="59712"/>
                      </a:lnTo>
                      <a:lnTo>
                        <a:pt x="38104" y="60365"/>
                      </a:lnTo>
                      <a:lnTo>
                        <a:pt x="33698" y="57183"/>
                      </a:lnTo>
                      <a:lnTo>
                        <a:pt x="28683" y="44491"/>
                      </a:lnTo>
                      <a:lnTo>
                        <a:pt x="25560" y="43035"/>
                      </a:lnTo>
                      <a:lnTo>
                        <a:pt x="1164" y="31626"/>
                      </a:lnTo>
                      <a:lnTo>
                        <a:pt x="0" y="27296"/>
                      </a:lnTo>
                      <a:lnTo>
                        <a:pt x="1933" y="24904"/>
                      </a:lnTo>
                      <a:lnTo>
                        <a:pt x="8212" y="23892"/>
                      </a:lnTo>
                      <a:lnTo>
                        <a:pt x="13159" y="14172"/>
                      </a:lnTo>
                      <a:lnTo>
                        <a:pt x="16637" y="12495"/>
                      </a:lnTo>
                      <a:lnTo>
                        <a:pt x="24049" y="888"/>
                      </a:lnTo>
                      <a:lnTo>
                        <a:pt x="27046" y="0"/>
                      </a:lnTo>
                      <a:lnTo>
                        <a:pt x="35546" y="31872"/>
                      </a:lnTo>
                      <a:lnTo>
                        <a:pt x="37647" y="34117"/>
                      </a:lnTo>
                      <a:lnTo>
                        <a:pt x="48327" y="35770"/>
                      </a:lnTo>
                      <a:lnTo>
                        <a:pt x="56413" y="42677"/>
                      </a:lnTo>
                      <a:lnTo>
                        <a:pt x="61503" y="50720"/>
                      </a:lnTo>
                      <a:lnTo>
                        <a:pt x="64019" y="57319"/>
                      </a:lnTo>
                    </a:path>
                  </a:pathLst>
                </a:custGeom>
                <a:solidFill>
                  <a:srgbClr val="FFFFFF"/>
                </a:solidFill>
                <a:ln w="12331"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59CD94F2-F791-6EBC-2613-B66753A87BDC}"/>
                    </a:ext>
                  </a:extLst>
                </p:cNvPr>
                <p:cNvSpPr/>
                <p:nvPr/>
              </p:nvSpPr>
              <p:spPr>
                <a:xfrm>
                  <a:off x="6316694" y="5104967"/>
                  <a:ext cx="192876" cy="103042"/>
                </a:xfrm>
                <a:custGeom>
                  <a:avLst/>
                  <a:gdLst>
                    <a:gd name="connsiteX0" fmla="*/ 119715 w 192876"/>
                    <a:gd name="connsiteY0" fmla="*/ 11187 h 103042"/>
                    <a:gd name="connsiteX1" fmla="*/ 124552 w 192876"/>
                    <a:gd name="connsiteY1" fmla="*/ 12038 h 103042"/>
                    <a:gd name="connsiteX2" fmla="*/ 127228 w 192876"/>
                    <a:gd name="connsiteY2" fmla="*/ 9103 h 103042"/>
                    <a:gd name="connsiteX3" fmla="*/ 133551 w 192876"/>
                    <a:gd name="connsiteY3" fmla="*/ 2183 h 103042"/>
                    <a:gd name="connsiteX4" fmla="*/ 143158 w 192876"/>
                    <a:gd name="connsiteY4" fmla="*/ 2085 h 103042"/>
                    <a:gd name="connsiteX5" fmla="*/ 150578 w 192876"/>
                    <a:gd name="connsiteY5" fmla="*/ 11594 h 103042"/>
                    <a:gd name="connsiteX6" fmla="*/ 159568 w 192876"/>
                    <a:gd name="connsiteY6" fmla="*/ 15640 h 103042"/>
                    <a:gd name="connsiteX7" fmla="*/ 167477 w 192876"/>
                    <a:gd name="connsiteY7" fmla="*/ 24879 h 103042"/>
                    <a:gd name="connsiteX8" fmla="*/ 174492 w 192876"/>
                    <a:gd name="connsiteY8" fmla="*/ 23078 h 103042"/>
                    <a:gd name="connsiteX9" fmla="*/ 181608 w 192876"/>
                    <a:gd name="connsiteY9" fmla="*/ 31317 h 103042"/>
                    <a:gd name="connsiteX10" fmla="*/ 185684 w 192876"/>
                    <a:gd name="connsiteY10" fmla="*/ 32205 h 103042"/>
                    <a:gd name="connsiteX11" fmla="*/ 186495 w 192876"/>
                    <a:gd name="connsiteY11" fmla="*/ 40926 h 103042"/>
                    <a:gd name="connsiteX12" fmla="*/ 192210 w 192876"/>
                    <a:gd name="connsiteY12" fmla="*/ 45354 h 103042"/>
                    <a:gd name="connsiteX13" fmla="*/ 192877 w 192876"/>
                    <a:gd name="connsiteY13" fmla="*/ 49967 h 103042"/>
                    <a:gd name="connsiteX14" fmla="*/ 183161 w 192876"/>
                    <a:gd name="connsiteY14" fmla="*/ 53926 h 103042"/>
                    <a:gd name="connsiteX15" fmla="*/ 171487 w 192876"/>
                    <a:gd name="connsiteY15" fmla="*/ 52545 h 103042"/>
                    <a:gd name="connsiteX16" fmla="*/ 146491 w 192876"/>
                    <a:gd name="connsiteY16" fmla="*/ 53211 h 103042"/>
                    <a:gd name="connsiteX17" fmla="*/ 136209 w 192876"/>
                    <a:gd name="connsiteY17" fmla="*/ 55394 h 103042"/>
                    <a:gd name="connsiteX18" fmla="*/ 128604 w 192876"/>
                    <a:gd name="connsiteY18" fmla="*/ 61857 h 103042"/>
                    <a:gd name="connsiteX19" fmla="*/ 124957 w 192876"/>
                    <a:gd name="connsiteY19" fmla="*/ 72799 h 103042"/>
                    <a:gd name="connsiteX20" fmla="*/ 121717 w 192876"/>
                    <a:gd name="connsiteY20" fmla="*/ 74204 h 103042"/>
                    <a:gd name="connsiteX21" fmla="*/ 116026 w 192876"/>
                    <a:gd name="connsiteY21" fmla="*/ 70554 h 103042"/>
                    <a:gd name="connsiteX22" fmla="*/ 110751 w 192876"/>
                    <a:gd name="connsiteY22" fmla="*/ 71269 h 103042"/>
                    <a:gd name="connsiteX23" fmla="*/ 105348 w 192876"/>
                    <a:gd name="connsiteY23" fmla="*/ 68629 h 103042"/>
                    <a:gd name="connsiteX24" fmla="*/ 96857 w 192876"/>
                    <a:gd name="connsiteY24" fmla="*/ 57356 h 103042"/>
                    <a:gd name="connsiteX25" fmla="*/ 83865 w 192876"/>
                    <a:gd name="connsiteY25" fmla="*/ 54494 h 103042"/>
                    <a:gd name="connsiteX26" fmla="*/ 80767 w 192876"/>
                    <a:gd name="connsiteY26" fmla="*/ 55246 h 103042"/>
                    <a:gd name="connsiteX27" fmla="*/ 77601 w 192876"/>
                    <a:gd name="connsiteY27" fmla="*/ 56011 h 103042"/>
                    <a:gd name="connsiteX28" fmla="*/ 76234 w 192876"/>
                    <a:gd name="connsiteY28" fmla="*/ 60193 h 103042"/>
                    <a:gd name="connsiteX29" fmla="*/ 77728 w 192876"/>
                    <a:gd name="connsiteY29" fmla="*/ 66570 h 103042"/>
                    <a:gd name="connsiteX30" fmla="*/ 86701 w 192876"/>
                    <a:gd name="connsiteY30" fmla="*/ 77054 h 103042"/>
                    <a:gd name="connsiteX31" fmla="*/ 86103 w 192876"/>
                    <a:gd name="connsiteY31" fmla="*/ 81457 h 103042"/>
                    <a:gd name="connsiteX32" fmla="*/ 83114 w 192876"/>
                    <a:gd name="connsiteY32" fmla="*/ 82851 h 103042"/>
                    <a:gd name="connsiteX33" fmla="*/ 64661 w 192876"/>
                    <a:gd name="connsiteY33" fmla="*/ 82506 h 103042"/>
                    <a:gd name="connsiteX34" fmla="*/ 61217 w 192876"/>
                    <a:gd name="connsiteY34" fmla="*/ 85207 h 103042"/>
                    <a:gd name="connsiteX35" fmla="*/ 60373 w 192876"/>
                    <a:gd name="connsiteY35" fmla="*/ 89882 h 103042"/>
                    <a:gd name="connsiteX36" fmla="*/ 63850 w 192876"/>
                    <a:gd name="connsiteY36" fmla="*/ 102117 h 103042"/>
                    <a:gd name="connsiteX37" fmla="*/ 59587 w 192876"/>
                    <a:gd name="connsiteY37" fmla="*/ 103043 h 103042"/>
                    <a:gd name="connsiteX38" fmla="*/ 53645 w 192876"/>
                    <a:gd name="connsiteY38" fmla="*/ 99404 h 103042"/>
                    <a:gd name="connsiteX39" fmla="*/ 50674 w 192876"/>
                    <a:gd name="connsiteY39" fmla="*/ 94100 h 103042"/>
                    <a:gd name="connsiteX40" fmla="*/ 53502 w 192876"/>
                    <a:gd name="connsiteY40" fmla="*/ 81383 h 103042"/>
                    <a:gd name="connsiteX41" fmla="*/ 62053 w 192876"/>
                    <a:gd name="connsiteY41" fmla="*/ 73341 h 103042"/>
                    <a:gd name="connsiteX42" fmla="*/ 60989 w 192876"/>
                    <a:gd name="connsiteY42" fmla="*/ 71824 h 103042"/>
                    <a:gd name="connsiteX43" fmla="*/ 57174 w 192876"/>
                    <a:gd name="connsiteY43" fmla="*/ 71195 h 103042"/>
                    <a:gd name="connsiteX44" fmla="*/ 53966 w 192876"/>
                    <a:gd name="connsiteY44" fmla="*/ 73378 h 103042"/>
                    <a:gd name="connsiteX45" fmla="*/ 47356 w 192876"/>
                    <a:gd name="connsiteY45" fmla="*/ 72342 h 103042"/>
                    <a:gd name="connsiteX46" fmla="*/ 39919 w 192876"/>
                    <a:gd name="connsiteY46" fmla="*/ 76227 h 103042"/>
                    <a:gd name="connsiteX47" fmla="*/ 34289 w 192876"/>
                    <a:gd name="connsiteY47" fmla="*/ 74118 h 103042"/>
                    <a:gd name="connsiteX48" fmla="*/ 31841 w 192876"/>
                    <a:gd name="connsiteY48" fmla="*/ 69579 h 103042"/>
                    <a:gd name="connsiteX49" fmla="*/ 24945 w 192876"/>
                    <a:gd name="connsiteY49" fmla="*/ 53606 h 103042"/>
                    <a:gd name="connsiteX50" fmla="*/ 21256 w 192876"/>
                    <a:gd name="connsiteY50" fmla="*/ 49375 h 103042"/>
                    <a:gd name="connsiteX51" fmla="*/ 11143 w 192876"/>
                    <a:gd name="connsiteY51" fmla="*/ 49240 h 103042"/>
                    <a:gd name="connsiteX52" fmla="*/ 7259 w 192876"/>
                    <a:gd name="connsiteY52" fmla="*/ 46809 h 103042"/>
                    <a:gd name="connsiteX53" fmla="*/ 178 w 192876"/>
                    <a:gd name="connsiteY53" fmla="*/ 25952 h 103042"/>
                    <a:gd name="connsiteX54" fmla="*/ 0 w 192876"/>
                    <a:gd name="connsiteY54" fmla="*/ 21067 h 103042"/>
                    <a:gd name="connsiteX55" fmla="*/ 3157 w 192876"/>
                    <a:gd name="connsiteY55" fmla="*/ 17601 h 103042"/>
                    <a:gd name="connsiteX56" fmla="*/ 9489 w 192876"/>
                    <a:gd name="connsiteY56" fmla="*/ 17873 h 103042"/>
                    <a:gd name="connsiteX57" fmla="*/ 28616 w 192876"/>
                    <a:gd name="connsiteY57" fmla="*/ 36473 h 103042"/>
                    <a:gd name="connsiteX58" fmla="*/ 34002 w 192876"/>
                    <a:gd name="connsiteY58" fmla="*/ 38595 h 103042"/>
                    <a:gd name="connsiteX59" fmla="*/ 41312 w 192876"/>
                    <a:gd name="connsiteY59" fmla="*/ 38052 h 103042"/>
                    <a:gd name="connsiteX60" fmla="*/ 48716 w 192876"/>
                    <a:gd name="connsiteY60" fmla="*/ 33143 h 103042"/>
                    <a:gd name="connsiteX61" fmla="*/ 63952 w 192876"/>
                    <a:gd name="connsiteY61" fmla="*/ 14037 h 103042"/>
                    <a:gd name="connsiteX62" fmla="*/ 68527 w 192876"/>
                    <a:gd name="connsiteY62" fmla="*/ 11212 h 103042"/>
                    <a:gd name="connsiteX63" fmla="*/ 75078 w 192876"/>
                    <a:gd name="connsiteY63" fmla="*/ 7179 h 103042"/>
                    <a:gd name="connsiteX64" fmla="*/ 85993 w 192876"/>
                    <a:gd name="connsiteY64" fmla="*/ 1357 h 103042"/>
                    <a:gd name="connsiteX65" fmla="*/ 95050 w 192876"/>
                    <a:gd name="connsiteY65" fmla="*/ 0 h 103042"/>
                    <a:gd name="connsiteX66" fmla="*/ 105788 w 192876"/>
                    <a:gd name="connsiteY66" fmla="*/ 3466 h 103042"/>
                    <a:gd name="connsiteX67" fmla="*/ 119715 w 192876"/>
                    <a:gd name="connsiteY67" fmla="*/ 11187 h 10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2876" h="103042">
                      <a:moveTo>
                        <a:pt x="119715" y="11187"/>
                      </a:moveTo>
                      <a:lnTo>
                        <a:pt x="124552" y="12038"/>
                      </a:lnTo>
                      <a:lnTo>
                        <a:pt x="127228" y="9103"/>
                      </a:lnTo>
                      <a:lnTo>
                        <a:pt x="133551" y="2183"/>
                      </a:lnTo>
                      <a:lnTo>
                        <a:pt x="143158" y="2085"/>
                      </a:lnTo>
                      <a:lnTo>
                        <a:pt x="150578" y="11594"/>
                      </a:lnTo>
                      <a:lnTo>
                        <a:pt x="159568" y="15640"/>
                      </a:lnTo>
                      <a:lnTo>
                        <a:pt x="167477" y="24879"/>
                      </a:lnTo>
                      <a:lnTo>
                        <a:pt x="174492" y="23078"/>
                      </a:lnTo>
                      <a:lnTo>
                        <a:pt x="181608" y="31317"/>
                      </a:lnTo>
                      <a:lnTo>
                        <a:pt x="185684" y="32205"/>
                      </a:lnTo>
                      <a:lnTo>
                        <a:pt x="186495" y="40926"/>
                      </a:lnTo>
                      <a:lnTo>
                        <a:pt x="192210" y="45354"/>
                      </a:lnTo>
                      <a:lnTo>
                        <a:pt x="192877" y="49967"/>
                      </a:lnTo>
                      <a:lnTo>
                        <a:pt x="183161" y="53926"/>
                      </a:lnTo>
                      <a:lnTo>
                        <a:pt x="171487" y="52545"/>
                      </a:lnTo>
                      <a:lnTo>
                        <a:pt x="146491" y="53211"/>
                      </a:lnTo>
                      <a:lnTo>
                        <a:pt x="136209" y="55394"/>
                      </a:lnTo>
                      <a:lnTo>
                        <a:pt x="128604" y="61857"/>
                      </a:lnTo>
                      <a:lnTo>
                        <a:pt x="124957" y="72799"/>
                      </a:lnTo>
                      <a:lnTo>
                        <a:pt x="121717" y="74204"/>
                      </a:lnTo>
                      <a:lnTo>
                        <a:pt x="116026" y="70554"/>
                      </a:lnTo>
                      <a:lnTo>
                        <a:pt x="110751" y="71269"/>
                      </a:lnTo>
                      <a:lnTo>
                        <a:pt x="105348" y="68629"/>
                      </a:lnTo>
                      <a:lnTo>
                        <a:pt x="96857" y="57356"/>
                      </a:lnTo>
                      <a:lnTo>
                        <a:pt x="83865" y="54494"/>
                      </a:lnTo>
                      <a:lnTo>
                        <a:pt x="80767" y="55246"/>
                      </a:lnTo>
                      <a:lnTo>
                        <a:pt x="77601" y="56011"/>
                      </a:lnTo>
                      <a:lnTo>
                        <a:pt x="76234" y="60193"/>
                      </a:lnTo>
                      <a:lnTo>
                        <a:pt x="77728" y="66570"/>
                      </a:lnTo>
                      <a:lnTo>
                        <a:pt x="86701" y="77054"/>
                      </a:lnTo>
                      <a:lnTo>
                        <a:pt x="86103" y="81457"/>
                      </a:lnTo>
                      <a:lnTo>
                        <a:pt x="83114" y="82851"/>
                      </a:lnTo>
                      <a:lnTo>
                        <a:pt x="64661" y="82506"/>
                      </a:lnTo>
                      <a:lnTo>
                        <a:pt x="61217" y="85207"/>
                      </a:lnTo>
                      <a:lnTo>
                        <a:pt x="60373" y="89882"/>
                      </a:lnTo>
                      <a:lnTo>
                        <a:pt x="63850" y="102117"/>
                      </a:lnTo>
                      <a:lnTo>
                        <a:pt x="59587" y="103043"/>
                      </a:lnTo>
                      <a:lnTo>
                        <a:pt x="53645" y="99404"/>
                      </a:lnTo>
                      <a:lnTo>
                        <a:pt x="50674" y="94100"/>
                      </a:lnTo>
                      <a:lnTo>
                        <a:pt x="53502" y="81383"/>
                      </a:lnTo>
                      <a:lnTo>
                        <a:pt x="62053" y="73341"/>
                      </a:lnTo>
                      <a:lnTo>
                        <a:pt x="60989" y="71824"/>
                      </a:lnTo>
                      <a:lnTo>
                        <a:pt x="57174" y="71195"/>
                      </a:lnTo>
                      <a:lnTo>
                        <a:pt x="53966" y="73378"/>
                      </a:lnTo>
                      <a:lnTo>
                        <a:pt x="47356" y="72342"/>
                      </a:lnTo>
                      <a:lnTo>
                        <a:pt x="39919" y="76227"/>
                      </a:lnTo>
                      <a:lnTo>
                        <a:pt x="34289" y="74118"/>
                      </a:lnTo>
                      <a:lnTo>
                        <a:pt x="31841" y="69579"/>
                      </a:lnTo>
                      <a:lnTo>
                        <a:pt x="24945" y="53606"/>
                      </a:lnTo>
                      <a:lnTo>
                        <a:pt x="21256" y="49375"/>
                      </a:lnTo>
                      <a:lnTo>
                        <a:pt x="11143" y="49240"/>
                      </a:lnTo>
                      <a:lnTo>
                        <a:pt x="7259" y="46809"/>
                      </a:lnTo>
                      <a:lnTo>
                        <a:pt x="178" y="25952"/>
                      </a:lnTo>
                      <a:lnTo>
                        <a:pt x="0" y="21067"/>
                      </a:lnTo>
                      <a:lnTo>
                        <a:pt x="3157" y="17601"/>
                      </a:lnTo>
                      <a:lnTo>
                        <a:pt x="9489" y="17873"/>
                      </a:lnTo>
                      <a:lnTo>
                        <a:pt x="28616" y="36473"/>
                      </a:lnTo>
                      <a:lnTo>
                        <a:pt x="34002" y="38595"/>
                      </a:lnTo>
                      <a:lnTo>
                        <a:pt x="41312" y="38052"/>
                      </a:lnTo>
                      <a:lnTo>
                        <a:pt x="48716" y="33143"/>
                      </a:lnTo>
                      <a:lnTo>
                        <a:pt x="63952" y="14037"/>
                      </a:lnTo>
                      <a:lnTo>
                        <a:pt x="68527" y="11212"/>
                      </a:lnTo>
                      <a:lnTo>
                        <a:pt x="75078" y="7179"/>
                      </a:lnTo>
                      <a:lnTo>
                        <a:pt x="85993" y="1357"/>
                      </a:lnTo>
                      <a:lnTo>
                        <a:pt x="95050" y="0"/>
                      </a:lnTo>
                      <a:lnTo>
                        <a:pt x="105788" y="3466"/>
                      </a:lnTo>
                      <a:lnTo>
                        <a:pt x="119715" y="11187"/>
                      </a:lnTo>
                    </a:path>
                  </a:pathLst>
                </a:custGeom>
                <a:solidFill>
                  <a:srgbClr val="FFFFFF"/>
                </a:solidFill>
                <a:ln w="12331"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7E902EF8-564E-32AA-92C2-F9223455BDAB}"/>
                    </a:ext>
                  </a:extLst>
                </p:cNvPr>
                <p:cNvSpPr/>
                <p:nvPr/>
              </p:nvSpPr>
              <p:spPr>
                <a:xfrm>
                  <a:off x="6201512" y="5082542"/>
                  <a:ext cx="43692" cy="80433"/>
                </a:xfrm>
                <a:custGeom>
                  <a:avLst/>
                  <a:gdLst>
                    <a:gd name="connsiteX0" fmla="*/ 26599 w 43692"/>
                    <a:gd name="connsiteY0" fmla="*/ 0 h 80433"/>
                    <a:gd name="connsiteX1" fmla="*/ 42502 w 43692"/>
                    <a:gd name="connsiteY1" fmla="*/ 19735 h 80433"/>
                    <a:gd name="connsiteX2" fmla="*/ 43692 w 43692"/>
                    <a:gd name="connsiteY2" fmla="*/ 24582 h 80433"/>
                    <a:gd name="connsiteX3" fmla="*/ 38467 w 43692"/>
                    <a:gd name="connsiteY3" fmla="*/ 53889 h 80433"/>
                    <a:gd name="connsiteX4" fmla="*/ 34255 w 43692"/>
                    <a:gd name="connsiteY4" fmla="*/ 76708 h 80433"/>
                    <a:gd name="connsiteX5" fmla="*/ 31360 w 43692"/>
                    <a:gd name="connsiteY5" fmla="*/ 80433 h 80433"/>
                    <a:gd name="connsiteX6" fmla="*/ 21940 w 43692"/>
                    <a:gd name="connsiteY6" fmla="*/ 78472 h 80433"/>
                    <a:gd name="connsiteX7" fmla="*/ 11287 w 43692"/>
                    <a:gd name="connsiteY7" fmla="*/ 63955 h 80433"/>
                    <a:gd name="connsiteX8" fmla="*/ 3301 w 43692"/>
                    <a:gd name="connsiteY8" fmla="*/ 39791 h 80433"/>
                    <a:gd name="connsiteX9" fmla="*/ 3014 w 43692"/>
                    <a:gd name="connsiteY9" fmla="*/ 37965 h 80433"/>
                    <a:gd name="connsiteX10" fmla="*/ 0 w 43692"/>
                    <a:gd name="connsiteY10" fmla="*/ 19057 h 80433"/>
                    <a:gd name="connsiteX11" fmla="*/ 431 w 43692"/>
                    <a:gd name="connsiteY11" fmla="*/ 10287 h 80433"/>
                    <a:gd name="connsiteX12" fmla="*/ 3668 w 43692"/>
                    <a:gd name="connsiteY12" fmla="*/ 4206 h 80433"/>
                    <a:gd name="connsiteX13" fmla="*/ 4212 w 43692"/>
                    <a:gd name="connsiteY13" fmla="*/ 3182 h 80433"/>
                    <a:gd name="connsiteX14" fmla="*/ 5382 w 43692"/>
                    <a:gd name="connsiteY14" fmla="*/ 3281 h 80433"/>
                    <a:gd name="connsiteX15" fmla="*/ 8517 w 43692"/>
                    <a:gd name="connsiteY15" fmla="*/ 3527 h 80433"/>
                    <a:gd name="connsiteX16" fmla="*/ 12510 w 43692"/>
                    <a:gd name="connsiteY16" fmla="*/ 8782 h 80433"/>
                    <a:gd name="connsiteX17" fmla="*/ 16782 w 43692"/>
                    <a:gd name="connsiteY17" fmla="*/ 8104 h 80433"/>
                    <a:gd name="connsiteX18" fmla="*/ 19516 w 43692"/>
                    <a:gd name="connsiteY18" fmla="*/ 12 h 80433"/>
                    <a:gd name="connsiteX19" fmla="*/ 26599 w 43692"/>
                    <a:gd name="connsiteY19" fmla="*/ 0 h 8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92" h="80433">
                      <a:moveTo>
                        <a:pt x="26599" y="0"/>
                      </a:moveTo>
                      <a:lnTo>
                        <a:pt x="42502" y="19735"/>
                      </a:lnTo>
                      <a:lnTo>
                        <a:pt x="43692" y="24582"/>
                      </a:lnTo>
                      <a:lnTo>
                        <a:pt x="38467" y="53889"/>
                      </a:lnTo>
                      <a:lnTo>
                        <a:pt x="34255" y="76708"/>
                      </a:lnTo>
                      <a:lnTo>
                        <a:pt x="31360" y="80433"/>
                      </a:lnTo>
                      <a:lnTo>
                        <a:pt x="21940" y="78472"/>
                      </a:lnTo>
                      <a:lnTo>
                        <a:pt x="11287" y="63955"/>
                      </a:lnTo>
                      <a:lnTo>
                        <a:pt x="3301" y="39791"/>
                      </a:lnTo>
                      <a:lnTo>
                        <a:pt x="3014" y="37965"/>
                      </a:lnTo>
                      <a:lnTo>
                        <a:pt x="0" y="19057"/>
                      </a:lnTo>
                      <a:lnTo>
                        <a:pt x="431" y="10287"/>
                      </a:lnTo>
                      <a:lnTo>
                        <a:pt x="3668" y="4206"/>
                      </a:lnTo>
                      <a:lnTo>
                        <a:pt x="4212" y="3182"/>
                      </a:lnTo>
                      <a:lnTo>
                        <a:pt x="5382" y="3281"/>
                      </a:lnTo>
                      <a:lnTo>
                        <a:pt x="8517" y="3527"/>
                      </a:lnTo>
                      <a:lnTo>
                        <a:pt x="12510" y="8782"/>
                      </a:lnTo>
                      <a:lnTo>
                        <a:pt x="16782" y="8104"/>
                      </a:lnTo>
                      <a:lnTo>
                        <a:pt x="19516" y="12"/>
                      </a:lnTo>
                      <a:lnTo>
                        <a:pt x="26599" y="0"/>
                      </a:lnTo>
                    </a:path>
                  </a:pathLst>
                </a:custGeom>
                <a:solidFill>
                  <a:srgbClr val="FFFFFF"/>
                </a:solidFill>
                <a:ln w="12331"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F9651D88-AF46-4455-1D77-E5B209D3B9F4}"/>
                    </a:ext>
                  </a:extLst>
                </p:cNvPr>
                <p:cNvSpPr/>
                <p:nvPr/>
              </p:nvSpPr>
              <p:spPr>
                <a:xfrm>
                  <a:off x="6268875" y="5076289"/>
                  <a:ext cx="83855" cy="69221"/>
                </a:xfrm>
                <a:custGeom>
                  <a:avLst/>
                  <a:gdLst>
                    <a:gd name="connsiteX0" fmla="*/ 20934 w 83855"/>
                    <a:gd name="connsiteY0" fmla="*/ 68025 h 69221"/>
                    <a:gd name="connsiteX1" fmla="*/ 16679 w 83855"/>
                    <a:gd name="connsiteY1" fmla="*/ 69221 h 69221"/>
                    <a:gd name="connsiteX2" fmla="*/ 5326 w 83855"/>
                    <a:gd name="connsiteY2" fmla="*/ 55999 h 69221"/>
                    <a:gd name="connsiteX3" fmla="*/ 0 w 83855"/>
                    <a:gd name="connsiteY3" fmla="*/ 41777 h 69221"/>
                    <a:gd name="connsiteX4" fmla="*/ 5394 w 83855"/>
                    <a:gd name="connsiteY4" fmla="*/ 30503 h 69221"/>
                    <a:gd name="connsiteX5" fmla="*/ 13505 w 83855"/>
                    <a:gd name="connsiteY5" fmla="*/ 24262 h 69221"/>
                    <a:gd name="connsiteX6" fmla="*/ 33005 w 83855"/>
                    <a:gd name="connsiteY6" fmla="*/ 18119 h 69221"/>
                    <a:gd name="connsiteX7" fmla="*/ 37141 w 83855"/>
                    <a:gd name="connsiteY7" fmla="*/ 15591 h 69221"/>
                    <a:gd name="connsiteX8" fmla="*/ 62685 w 83855"/>
                    <a:gd name="connsiteY8" fmla="*/ 0 h 69221"/>
                    <a:gd name="connsiteX9" fmla="*/ 71286 w 83855"/>
                    <a:gd name="connsiteY9" fmla="*/ 185 h 69221"/>
                    <a:gd name="connsiteX10" fmla="*/ 74697 w 83855"/>
                    <a:gd name="connsiteY10" fmla="*/ 3404 h 69221"/>
                    <a:gd name="connsiteX11" fmla="*/ 78048 w 83855"/>
                    <a:gd name="connsiteY11" fmla="*/ 12298 h 69221"/>
                    <a:gd name="connsiteX12" fmla="*/ 83856 w 83855"/>
                    <a:gd name="connsiteY12" fmla="*/ 19032 h 69221"/>
                    <a:gd name="connsiteX13" fmla="*/ 82201 w 83855"/>
                    <a:gd name="connsiteY13" fmla="*/ 22178 h 69221"/>
                    <a:gd name="connsiteX14" fmla="*/ 67016 w 83855"/>
                    <a:gd name="connsiteY14" fmla="*/ 28678 h 69221"/>
                    <a:gd name="connsiteX15" fmla="*/ 48765 w 83855"/>
                    <a:gd name="connsiteY15" fmla="*/ 41210 h 69221"/>
                    <a:gd name="connsiteX16" fmla="*/ 27907 w 83855"/>
                    <a:gd name="connsiteY16" fmla="*/ 44577 h 69221"/>
                    <a:gd name="connsiteX17" fmla="*/ 20934 w 83855"/>
                    <a:gd name="connsiteY17" fmla="*/ 68025 h 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55" h="69221">
                      <a:moveTo>
                        <a:pt x="20934" y="68025"/>
                      </a:moveTo>
                      <a:lnTo>
                        <a:pt x="16679" y="69221"/>
                      </a:lnTo>
                      <a:lnTo>
                        <a:pt x="5326" y="55999"/>
                      </a:lnTo>
                      <a:lnTo>
                        <a:pt x="0" y="41777"/>
                      </a:lnTo>
                      <a:lnTo>
                        <a:pt x="5394" y="30503"/>
                      </a:lnTo>
                      <a:lnTo>
                        <a:pt x="13505" y="24262"/>
                      </a:lnTo>
                      <a:lnTo>
                        <a:pt x="33005" y="18119"/>
                      </a:lnTo>
                      <a:lnTo>
                        <a:pt x="37141" y="15591"/>
                      </a:lnTo>
                      <a:lnTo>
                        <a:pt x="62685" y="0"/>
                      </a:lnTo>
                      <a:lnTo>
                        <a:pt x="71286" y="185"/>
                      </a:lnTo>
                      <a:lnTo>
                        <a:pt x="74697" y="3404"/>
                      </a:lnTo>
                      <a:lnTo>
                        <a:pt x="78048" y="12298"/>
                      </a:lnTo>
                      <a:lnTo>
                        <a:pt x="83856" y="19032"/>
                      </a:lnTo>
                      <a:lnTo>
                        <a:pt x="82201" y="22178"/>
                      </a:lnTo>
                      <a:lnTo>
                        <a:pt x="67016" y="28678"/>
                      </a:lnTo>
                      <a:lnTo>
                        <a:pt x="48765" y="41210"/>
                      </a:lnTo>
                      <a:lnTo>
                        <a:pt x="27907" y="44577"/>
                      </a:lnTo>
                      <a:lnTo>
                        <a:pt x="20934" y="68025"/>
                      </a:lnTo>
                    </a:path>
                  </a:pathLst>
                </a:custGeom>
                <a:solidFill>
                  <a:srgbClr val="FFFFFF"/>
                </a:solidFill>
                <a:ln w="12331"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EDD480A2-1A02-AB38-02FD-77CF490BB05E}"/>
                    </a:ext>
                  </a:extLst>
                </p:cNvPr>
                <p:cNvSpPr/>
                <p:nvPr/>
              </p:nvSpPr>
              <p:spPr>
                <a:xfrm>
                  <a:off x="6335029" y="5059649"/>
                  <a:ext cx="119638" cy="76844"/>
                </a:xfrm>
                <a:custGeom>
                  <a:avLst/>
                  <a:gdLst>
                    <a:gd name="connsiteX0" fmla="*/ 92601 w 119638"/>
                    <a:gd name="connsiteY0" fmla="*/ 8930 h 76844"/>
                    <a:gd name="connsiteX1" fmla="*/ 100081 w 119638"/>
                    <a:gd name="connsiteY1" fmla="*/ 13025 h 76844"/>
                    <a:gd name="connsiteX2" fmla="*/ 112430 w 119638"/>
                    <a:gd name="connsiteY2" fmla="*/ 11804 h 76844"/>
                    <a:gd name="connsiteX3" fmla="*/ 118939 w 119638"/>
                    <a:gd name="connsiteY3" fmla="*/ 16972 h 76844"/>
                    <a:gd name="connsiteX4" fmla="*/ 118754 w 119638"/>
                    <a:gd name="connsiteY4" fmla="*/ 19032 h 76844"/>
                    <a:gd name="connsiteX5" fmla="*/ 119639 w 119638"/>
                    <a:gd name="connsiteY5" fmla="*/ 22609 h 76844"/>
                    <a:gd name="connsiteX6" fmla="*/ 114752 w 119638"/>
                    <a:gd name="connsiteY6" fmla="*/ 34377 h 76844"/>
                    <a:gd name="connsiteX7" fmla="*/ 108978 w 119638"/>
                    <a:gd name="connsiteY7" fmla="*/ 42579 h 76844"/>
                    <a:gd name="connsiteX8" fmla="*/ 102082 w 119638"/>
                    <a:gd name="connsiteY8" fmla="*/ 47723 h 76844"/>
                    <a:gd name="connsiteX9" fmla="*/ 95978 w 119638"/>
                    <a:gd name="connsiteY9" fmla="*/ 46661 h 76844"/>
                    <a:gd name="connsiteX10" fmla="*/ 91580 w 119638"/>
                    <a:gd name="connsiteY10" fmla="*/ 36782 h 76844"/>
                    <a:gd name="connsiteX11" fmla="*/ 85140 w 119638"/>
                    <a:gd name="connsiteY11" fmla="*/ 33673 h 76844"/>
                    <a:gd name="connsiteX12" fmla="*/ 59824 w 119638"/>
                    <a:gd name="connsiteY12" fmla="*/ 39754 h 76844"/>
                    <a:gd name="connsiteX13" fmla="*/ 49695 w 119638"/>
                    <a:gd name="connsiteY13" fmla="*/ 46316 h 76844"/>
                    <a:gd name="connsiteX14" fmla="*/ 32196 w 119638"/>
                    <a:gd name="connsiteY14" fmla="*/ 65780 h 76844"/>
                    <a:gd name="connsiteX15" fmla="*/ 18403 w 119638"/>
                    <a:gd name="connsiteY15" fmla="*/ 75561 h 76844"/>
                    <a:gd name="connsiteX16" fmla="*/ 11624 w 119638"/>
                    <a:gd name="connsiteY16" fmla="*/ 76844 h 76844"/>
                    <a:gd name="connsiteX17" fmla="*/ 7277 w 119638"/>
                    <a:gd name="connsiteY17" fmla="*/ 71873 h 76844"/>
                    <a:gd name="connsiteX18" fmla="*/ 1595 w 119638"/>
                    <a:gd name="connsiteY18" fmla="*/ 65373 h 76844"/>
                    <a:gd name="connsiteX19" fmla="*/ 0 w 119638"/>
                    <a:gd name="connsiteY19" fmla="*/ 56159 h 76844"/>
                    <a:gd name="connsiteX20" fmla="*/ 4727 w 119638"/>
                    <a:gd name="connsiteY20" fmla="*/ 54186 h 76844"/>
                    <a:gd name="connsiteX21" fmla="*/ 10814 w 119638"/>
                    <a:gd name="connsiteY21" fmla="*/ 54728 h 76844"/>
                    <a:gd name="connsiteX22" fmla="*/ 17338 w 119638"/>
                    <a:gd name="connsiteY22" fmla="*/ 46501 h 76844"/>
                    <a:gd name="connsiteX23" fmla="*/ 37429 w 119638"/>
                    <a:gd name="connsiteY23" fmla="*/ 35696 h 76844"/>
                    <a:gd name="connsiteX24" fmla="*/ 42561 w 119638"/>
                    <a:gd name="connsiteY24" fmla="*/ 30873 h 76844"/>
                    <a:gd name="connsiteX25" fmla="*/ 46562 w 119638"/>
                    <a:gd name="connsiteY25" fmla="*/ 22486 h 76844"/>
                    <a:gd name="connsiteX26" fmla="*/ 57469 w 119638"/>
                    <a:gd name="connsiteY26" fmla="*/ 9461 h 76844"/>
                    <a:gd name="connsiteX27" fmla="*/ 69624 w 119638"/>
                    <a:gd name="connsiteY27" fmla="*/ 2825 h 76844"/>
                    <a:gd name="connsiteX28" fmla="*/ 76343 w 119638"/>
                    <a:gd name="connsiteY28" fmla="*/ 0 h 76844"/>
                    <a:gd name="connsiteX29" fmla="*/ 84954 w 119638"/>
                    <a:gd name="connsiteY29" fmla="*/ 197 h 76844"/>
                    <a:gd name="connsiteX30" fmla="*/ 92601 w 119638"/>
                    <a:gd name="connsiteY30" fmla="*/ 8930 h 7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638" h="76844">
                      <a:moveTo>
                        <a:pt x="92601" y="8930"/>
                      </a:moveTo>
                      <a:lnTo>
                        <a:pt x="100081" y="13025"/>
                      </a:lnTo>
                      <a:lnTo>
                        <a:pt x="112430" y="11804"/>
                      </a:lnTo>
                      <a:lnTo>
                        <a:pt x="118939" y="16972"/>
                      </a:lnTo>
                      <a:lnTo>
                        <a:pt x="118754" y="19032"/>
                      </a:lnTo>
                      <a:lnTo>
                        <a:pt x="119639" y="22609"/>
                      </a:lnTo>
                      <a:lnTo>
                        <a:pt x="114752" y="34377"/>
                      </a:lnTo>
                      <a:lnTo>
                        <a:pt x="108978" y="42579"/>
                      </a:lnTo>
                      <a:lnTo>
                        <a:pt x="102082" y="47723"/>
                      </a:lnTo>
                      <a:lnTo>
                        <a:pt x="95978" y="46661"/>
                      </a:lnTo>
                      <a:lnTo>
                        <a:pt x="91580" y="36782"/>
                      </a:lnTo>
                      <a:lnTo>
                        <a:pt x="85140" y="33673"/>
                      </a:lnTo>
                      <a:lnTo>
                        <a:pt x="59824" y="39754"/>
                      </a:lnTo>
                      <a:lnTo>
                        <a:pt x="49695" y="46316"/>
                      </a:lnTo>
                      <a:lnTo>
                        <a:pt x="32196" y="65780"/>
                      </a:lnTo>
                      <a:lnTo>
                        <a:pt x="18403" y="75561"/>
                      </a:lnTo>
                      <a:lnTo>
                        <a:pt x="11624" y="76844"/>
                      </a:lnTo>
                      <a:lnTo>
                        <a:pt x="7277" y="71873"/>
                      </a:lnTo>
                      <a:lnTo>
                        <a:pt x="1595" y="65373"/>
                      </a:lnTo>
                      <a:lnTo>
                        <a:pt x="0" y="56159"/>
                      </a:lnTo>
                      <a:lnTo>
                        <a:pt x="4727" y="54186"/>
                      </a:lnTo>
                      <a:lnTo>
                        <a:pt x="10814" y="54728"/>
                      </a:lnTo>
                      <a:lnTo>
                        <a:pt x="17338" y="46501"/>
                      </a:lnTo>
                      <a:lnTo>
                        <a:pt x="37429" y="35696"/>
                      </a:lnTo>
                      <a:lnTo>
                        <a:pt x="42561" y="30873"/>
                      </a:lnTo>
                      <a:lnTo>
                        <a:pt x="46562" y="22486"/>
                      </a:lnTo>
                      <a:lnTo>
                        <a:pt x="57469" y="9461"/>
                      </a:lnTo>
                      <a:lnTo>
                        <a:pt x="69624" y="2825"/>
                      </a:lnTo>
                      <a:lnTo>
                        <a:pt x="76343" y="0"/>
                      </a:lnTo>
                      <a:lnTo>
                        <a:pt x="84954" y="197"/>
                      </a:lnTo>
                      <a:lnTo>
                        <a:pt x="92601" y="8930"/>
                      </a:lnTo>
                    </a:path>
                  </a:pathLst>
                </a:custGeom>
                <a:solidFill>
                  <a:srgbClr val="FFFFFF"/>
                </a:solidFill>
                <a:ln w="12331"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697FA2B6-C797-33D7-1C1F-1C36D7104277}"/>
                    </a:ext>
                  </a:extLst>
                </p:cNvPr>
                <p:cNvSpPr/>
                <p:nvPr/>
              </p:nvSpPr>
              <p:spPr>
                <a:xfrm>
                  <a:off x="6338280" y="5044466"/>
                  <a:ext cx="57746" cy="43590"/>
                </a:xfrm>
                <a:custGeom>
                  <a:avLst/>
                  <a:gdLst>
                    <a:gd name="connsiteX0" fmla="*/ 54513 w 57746"/>
                    <a:gd name="connsiteY0" fmla="*/ 4798 h 43590"/>
                    <a:gd name="connsiteX1" fmla="*/ 57747 w 57746"/>
                    <a:gd name="connsiteY1" fmla="*/ 10349 h 43590"/>
                    <a:gd name="connsiteX2" fmla="*/ 54860 w 57746"/>
                    <a:gd name="connsiteY2" fmla="*/ 14320 h 43590"/>
                    <a:gd name="connsiteX3" fmla="*/ 47398 w 57746"/>
                    <a:gd name="connsiteY3" fmla="*/ 17947 h 43590"/>
                    <a:gd name="connsiteX4" fmla="*/ 39623 w 57746"/>
                    <a:gd name="connsiteY4" fmla="*/ 26729 h 43590"/>
                    <a:gd name="connsiteX5" fmla="*/ 34026 w 57746"/>
                    <a:gd name="connsiteY5" fmla="*/ 39816 h 43590"/>
                    <a:gd name="connsiteX6" fmla="*/ 30616 w 57746"/>
                    <a:gd name="connsiteY6" fmla="*/ 43294 h 43590"/>
                    <a:gd name="connsiteX7" fmla="*/ 22537 w 57746"/>
                    <a:gd name="connsiteY7" fmla="*/ 43590 h 43590"/>
                    <a:gd name="connsiteX8" fmla="*/ 15346 w 57746"/>
                    <a:gd name="connsiteY8" fmla="*/ 40519 h 43590"/>
                    <a:gd name="connsiteX9" fmla="*/ 13379 w 57746"/>
                    <a:gd name="connsiteY9" fmla="*/ 35178 h 43590"/>
                    <a:gd name="connsiteX10" fmla="*/ 14180 w 57746"/>
                    <a:gd name="connsiteY10" fmla="*/ 29492 h 43590"/>
                    <a:gd name="connsiteX11" fmla="*/ 16646 w 57746"/>
                    <a:gd name="connsiteY11" fmla="*/ 27592 h 43590"/>
                    <a:gd name="connsiteX12" fmla="*/ 3528 w 57746"/>
                    <a:gd name="connsiteY12" fmla="*/ 14690 h 43590"/>
                    <a:gd name="connsiteX13" fmla="*/ 0 w 57746"/>
                    <a:gd name="connsiteY13" fmla="*/ 8128 h 43590"/>
                    <a:gd name="connsiteX14" fmla="*/ 9066 w 57746"/>
                    <a:gd name="connsiteY14" fmla="*/ 7018 h 43590"/>
                    <a:gd name="connsiteX15" fmla="*/ 12931 w 57746"/>
                    <a:gd name="connsiteY15" fmla="*/ 8930 h 43590"/>
                    <a:gd name="connsiteX16" fmla="*/ 17059 w 57746"/>
                    <a:gd name="connsiteY16" fmla="*/ 4132 h 43590"/>
                    <a:gd name="connsiteX17" fmla="*/ 26547 w 57746"/>
                    <a:gd name="connsiteY17" fmla="*/ 950 h 43590"/>
                    <a:gd name="connsiteX18" fmla="*/ 38155 w 57746"/>
                    <a:gd name="connsiteY18" fmla="*/ 0 h 43590"/>
                    <a:gd name="connsiteX19" fmla="*/ 48327 w 57746"/>
                    <a:gd name="connsiteY19" fmla="*/ 1677 h 43590"/>
                    <a:gd name="connsiteX20" fmla="*/ 54513 w 57746"/>
                    <a:gd name="connsiteY20" fmla="*/ 4798 h 4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46" h="43590">
                      <a:moveTo>
                        <a:pt x="54513" y="4798"/>
                      </a:moveTo>
                      <a:lnTo>
                        <a:pt x="57747" y="10349"/>
                      </a:lnTo>
                      <a:lnTo>
                        <a:pt x="54860" y="14320"/>
                      </a:lnTo>
                      <a:lnTo>
                        <a:pt x="47398" y="17947"/>
                      </a:lnTo>
                      <a:lnTo>
                        <a:pt x="39623" y="26729"/>
                      </a:lnTo>
                      <a:lnTo>
                        <a:pt x="34026" y="39816"/>
                      </a:lnTo>
                      <a:lnTo>
                        <a:pt x="30616" y="43294"/>
                      </a:lnTo>
                      <a:lnTo>
                        <a:pt x="22537" y="43590"/>
                      </a:lnTo>
                      <a:lnTo>
                        <a:pt x="15346" y="40519"/>
                      </a:lnTo>
                      <a:lnTo>
                        <a:pt x="13379" y="35178"/>
                      </a:lnTo>
                      <a:lnTo>
                        <a:pt x="14180" y="29492"/>
                      </a:lnTo>
                      <a:lnTo>
                        <a:pt x="16646" y="27592"/>
                      </a:lnTo>
                      <a:lnTo>
                        <a:pt x="3528" y="14690"/>
                      </a:lnTo>
                      <a:lnTo>
                        <a:pt x="0" y="8128"/>
                      </a:lnTo>
                      <a:lnTo>
                        <a:pt x="9066" y="7018"/>
                      </a:lnTo>
                      <a:lnTo>
                        <a:pt x="12931" y="8930"/>
                      </a:lnTo>
                      <a:lnTo>
                        <a:pt x="17059" y="4132"/>
                      </a:lnTo>
                      <a:lnTo>
                        <a:pt x="26547" y="950"/>
                      </a:lnTo>
                      <a:lnTo>
                        <a:pt x="38155" y="0"/>
                      </a:lnTo>
                      <a:lnTo>
                        <a:pt x="48327" y="1677"/>
                      </a:lnTo>
                      <a:lnTo>
                        <a:pt x="54513" y="4798"/>
                      </a:lnTo>
                    </a:path>
                  </a:pathLst>
                </a:custGeom>
                <a:solidFill>
                  <a:srgbClr val="FFFFFF"/>
                </a:solidFill>
                <a:ln w="12331"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2CF1C27B-122E-DAE8-945C-165E36FCD6FA}"/>
                    </a:ext>
                  </a:extLst>
                </p:cNvPr>
                <p:cNvSpPr/>
                <p:nvPr/>
              </p:nvSpPr>
              <p:spPr>
                <a:xfrm>
                  <a:off x="6256119" y="5035720"/>
                  <a:ext cx="73955" cy="51854"/>
                </a:xfrm>
                <a:custGeom>
                  <a:avLst/>
                  <a:gdLst>
                    <a:gd name="connsiteX0" fmla="*/ 58271 w 73955"/>
                    <a:gd name="connsiteY0" fmla="*/ 0 h 51854"/>
                    <a:gd name="connsiteX1" fmla="*/ 72300 w 73955"/>
                    <a:gd name="connsiteY1" fmla="*/ 10028 h 51854"/>
                    <a:gd name="connsiteX2" fmla="*/ 73955 w 73955"/>
                    <a:gd name="connsiteY2" fmla="*/ 13839 h 51854"/>
                    <a:gd name="connsiteX3" fmla="*/ 71439 w 73955"/>
                    <a:gd name="connsiteY3" fmla="*/ 21142 h 51854"/>
                    <a:gd name="connsiteX4" fmla="*/ 38493 w 73955"/>
                    <a:gd name="connsiteY4" fmla="*/ 32946 h 51854"/>
                    <a:gd name="connsiteX5" fmla="*/ 31081 w 73955"/>
                    <a:gd name="connsiteY5" fmla="*/ 37867 h 51854"/>
                    <a:gd name="connsiteX6" fmla="*/ 28896 w 73955"/>
                    <a:gd name="connsiteY6" fmla="*/ 46958 h 51854"/>
                    <a:gd name="connsiteX7" fmla="*/ 22244 w 73955"/>
                    <a:gd name="connsiteY7" fmla="*/ 51854 h 51854"/>
                    <a:gd name="connsiteX8" fmla="*/ 7344 w 73955"/>
                    <a:gd name="connsiteY8" fmla="*/ 45465 h 51854"/>
                    <a:gd name="connsiteX9" fmla="*/ 2347 w 73955"/>
                    <a:gd name="connsiteY9" fmla="*/ 40248 h 51854"/>
                    <a:gd name="connsiteX10" fmla="*/ 0 w 73955"/>
                    <a:gd name="connsiteY10" fmla="*/ 24879 h 51854"/>
                    <a:gd name="connsiteX11" fmla="*/ 3141 w 73955"/>
                    <a:gd name="connsiteY11" fmla="*/ 20907 h 51854"/>
                    <a:gd name="connsiteX12" fmla="*/ 7386 w 73955"/>
                    <a:gd name="connsiteY12" fmla="*/ 19452 h 51854"/>
                    <a:gd name="connsiteX13" fmla="*/ 10198 w 73955"/>
                    <a:gd name="connsiteY13" fmla="*/ 21512 h 51854"/>
                    <a:gd name="connsiteX14" fmla="*/ 16748 w 73955"/>
                    <a:gd name="connsiteY14" fmla="*/ 26310 h 51854"/>
                    <a:gd name="connsiteX15" fmla="*/ 21441 w 73955"/>
                    <a:gd name="connsiteY15" fmla="*/ 23300 h 51854"/>
                    <a:gd name="connsiteX16" fmla="*/ 28084 w 73955"/>
                    <a:gd name="connsiteY16" fmla="*/ 25101 h 51854"/>
                    <a:gd name="connsiteX17" fmla="*/ 32297 w 73955"/>
                    <a:gd name="connsiteY17" fmla="*/ 22622 h 51854"/>
                    <a:gd name="connsiteX18" fmla="*/ 34804 w 73955"/>
                    <a:gd name="connsiteY18" fmla="*/ 15320 h 51854"/>
                    <a:gd name="connsiteX19" fmla="*/ 39751 w 73955"/>
                    <a:gd name="connsiteY19" fmla="*/ 12298 h 51854"/>
                    <a:gd name="connsiteX20" fmla="*/ 46285 w 73955"/>
                    <a:gd name="connsiteY20" fmla="*/ 4058 h 51854"/>
                    <a:gd name="connsiteX21" fmla="*/ 52125 w 73955"/>
                    <a:gd name="connsiteY21" fmla="*/ 4872 h 51854"/>
                    <a:gd name="connsiteX22" fmla="*/ 58271 w 73955"/>
                    <a:gd name="connsiteY22" fmla="*/ 0 h 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955" h="51854">
                      <a:moveTo>
                        <a:pt x="58271" y="0"/>
                      </a:moveTo>
                      <a:lnTo>
                        <a:pt x="72300" y="10028"/>
                      </a:lnTo>
                      <a:lnTo>
                        <a:pt x="73955" y="13839"/>
                      </a:lnTo>
                      <a:lnTo>
                        <a:pt x="71439" y="21142"/>
                      </a:lnTo>
                      <a:lnTo>
                        <a:pt x="38493" y="32946"/>
                      </a:lnTo>
                      <a:lnTo>
                        <a:pt x="31081" y="37867"/>
                      </a:lnTo>
                      <a:lnTo>
                        <a:pt x="28896" y="46958"/>
                      </a:lnTo>
                      <a:lnTo>
                        <a:pt x="22244" y="51854"/>
                      </a:lnTo>
                      <a:lnTo>
                        <a:pt x="7344" y="45465"/>
                      </a:lnTo>
                      <a:lnTo>
                        <a:pt x="2347" y="40248"/>
                      </a:lnTo>
                      <a:lnTo>
                        <a:pt x="0" y="24879"/>
                      </a:lnTo>
                      <a:lnTo>
                        <a:pt x="3141" y="20907"/>
                      </a:lnTo>
                      <a:lnTo>
                        <a:pt x="7386" y="19452"/>
                      </a:lnTo>
                      <a:lnTo>
                        <a:pt x="10198" y="21512"/>
                      </a:lnTo>
                      <a:lnTo>
                        <a:pt x="16748" y="26310"/>
                      </a:lnTo>
                      <a:lnTo>
                        <a:pt x="21441" y="23300"/>
                      </a:lnTo>
                      <a:lnTo>
                        <a:pt x="28084" y="25101"/>
                      </a:lnTo>
                      <a:lnTo>
                        <a:pt x="32297" y="22622"/>
                      </a:lnTo>
                      <a:lnTo>
                        <a:pt x="34804" y="15320"/>
                      </a:lnTo>
                      <a:lnTo>
                        <a:pt x="39751" y="12298"/>
                      </a:lnTo>
                      <a:lnTo>
                        <a:pt x="46285" y="4058"/>
                      </a:lnTo>
                      <a:lnTo>
                        <a:pt x="52125" y="4872"/>
                      </a:lnTo>
                      <a:lnTo>
                        <a:pt x="58271" y="0"/>
                      </a:lnTo>
                    </a:path>
                  </a:pathLst>
                </a:custGeom>
                <a:solidFill>
                  <a:srgbClr val="FFFFFF"/>
                </a:solidFill>
                <a:ln w="12331"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6603822C-1221-D519-180B-87C2F75D6058}"/>
                    </a:ext>
                  </a:extLst>
                </p:cNvPr>
                <p:cNvSpPr/>
                <p:nvPr/>
              </p:nvSpPr>
              <p:spPr>
                <a:xfrm>
                  <a:off x="6310693" y="5019722"/>
                  <a:ext cx="23441" cy="17872"/>
                </a:xfrm>
                <a:custGeom>
                  <a:avLst/>
                  <a:gdLst>
                    <a:gd name="connsiteX0" fmla="*/ 23441 w 23441"/>
                    <a:gd name="connsiteY0" fmla="*/ 16282 h 17872"/>
                    <a:gd name="connsiteX1" fmla="*/ 22235 w 23441"/>
                    <a:gd name="connsiteY1" fmla="*/ 17873 h 17872"/>
                    <a:gd name="connsiteX2" fmla="*/ 14789 w 23441"/>
                    <a:gd name="connsiteY2" fmla="*/ 14814 h 17872"/>
                    <a:gd name="connsiteX3" fmla="*/ 11227 w 23441"/>
                    <a:gd name="connsiteY3" fmla="*/ 7475 h 17872"/>
                    <a:gd name="connsiteX4" fmla="*/ 0 w 23441"/>
                    <a:gd name="connsiteY4" fmla="*/ 4811 h 17872"/>
                    <a:gd name="connsiteX5" fmla="*/ 119 w 23441"/>
                    <a:gd name="connsiteY5" fmla="*/ 1197 h 17872"/>
                    <a:gd name="connsiteX6" fmla="*/ 4382 w 23441"/>
                    <a:gd name="connsiteY6" fmla="*/ 0 h 17872"/>
                    <a:gd name="connsiteX7" fmla="*/ 16267 w 23441"/>
                    <a:gd name="connsiteY7" fmla="*/ 6772 h 17872"/>
                    <a:gd name="connsiteX8" fmla="*/ 23441 w 23441"/>
                    <a:gd name="connsiteY8" fmla="*/ 16282 h 1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41" h="17872">
                      <a:moveTo>
                        <a:pt x="23441" y="16282"/>
                      </a:moveTo>
                      <a:lnTo>
                        <a:pt x="22235" y="17873"/>
                      </a:lnTo>
                      <a:lnTo>
                        <a:pt x="14789" y="14814"/>
                      </a:lnTo>
                      <a:lnTo>
                        <a:pt x="11227" y="7475"/>
                      </a:lnTo>
                      <a:lnTo>
                        <a:pt x="0" y="4811"/>
                      </a:lnTo>
                      <a:lnTo>
                        <a:pt x="119" y="1197"/>
                      </a:lnTo>
                      <a:lnTo>
                        <a:pt x="4382" y="0"/>
                      </a:lnTo>
                      <a:lnTo>
                        <a:pt x="16267" y="6772"/>
                      </a:lnTo>
                      <a:lnTo>
                        <a:pt x="23441" y="16282"/>
                      </a:lnTo>
                    </a:path>
                  </a:pathLst>
                </a:custGeom>
                <a:solidFill>
                  <a:srgbClr val="FFFFFF"/>
                </a:solidFill>
                <a:ln w="12331"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4F064DCC-DAF5-BC75-564D-66A8F366FD60}"/>
                    </a:ext>
                  </a:extLst>
                </p:cNvPr>
                <p:cNvSpPr/>
                <p:nvPr/>
              </p:nvSpPr>
              <p:spPr>
                <a:xfrm>
                  <a:off x="5629602" y="4897265"/>
                  <a:ext cx="25096" cy="25236"/>
                </a:xfrm>
                <a:custGeom>
                  <a:avLst/>
                  <a:gdLst>
                    <a:gd name="connsiteX0" fmla="*/ 21729 w 25096"/>
                    <a:gd name="connsiteY0" fmla="*/ 22733 h 25236"/>
                    <a:gd name="connsiteX1" fmla="*/ 17525 w 25096"/>
                    <a:gd name="connsiteY1" fmla="*/ 25237 h 25236"/>
                    <a:gd name="connsiteX2" fmla="*/ 2398 w 25096"/>
                    <a:gd name="connsiteY2" fmla="*/ 20734 h 25236"/>
                    <a:gd name="connsiteX3" fmla="*/ 0 w 25096"/>
                    <a:gd name="connsiteY3" fmla="*/ 17996 h 25236"/>
                    <a:gd name="connsiteX4" fmla="*/ 389 w 25096"/>
                    <a:gd name="connsiteY4" fmla="*/ 15147 h 25236"/>
                    <a:gd name="connsiteX5" fmla="*/ 5319 w 25096"/>
                    <a:gd name="connsiteY5" fmla="*/ 11841 h 25236"/>
                    <a:gd name="connsiteX6" fmla="*/ 6221 w 25096"/>
                    <a:gd name="connsiteY6" fmla="*/ 3047 h 25236"/>
                    <a:gd name="connsiteX7" fmla="*/ 11159 w 25096"/>
                    <a:gd name="connsiteY7" fmla="*/ 0 h 25236"/>
                    <a:gd name="connsiteX8" fmla="*/ 18335 w 25096"/>
                    <a:gd name="connsiteY8" fmla="*/ 2011 h 25236"/>
                    <a:gd name="connsiteX9" fmla="*/ 23602 w 25096"/>
                    <a:gd name="connsiteY9" fmla="*/ 6945 h 25236"/>
                    <a:gd name="connsiteX10" fmla="*/ 25097 w 25096"/>
                    <a:gd name="connsiteY10" fmla="*/ 12544 h 25236"/>
                    <a:gd name="connsiteX11" fmla="*/ 24336 w 25096"/>
                    <a:gd name="connsiteY11" fmla="*/ 18502 h 25236"/>
                    <a:gd name="connsiteX12" fmla="*/ 21729 w 25096"/>
                    <a:gd name="connsiteY12" fmla="*/ 22733 h 2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96" h="25236">
                      <a:moveTo>
                        <a:pt x="21729" y="22733"/>
                      </a:moveTo>
                      <a:lnTo>
                        <a:pt x="17525" y="25237"/>
                      </a:lnTo>
                      <a:lnTo>
                        <a:pt x="2398" y="20734"/>
                      </a:lnTo>
                      <a:lnTo>
                        <a:pt x="0" y="17996"/>
                      </a:lnTo>
                      <a:lnTo>
                        <a:pt x="389" y="15147"/>
                      </a:lnTo>
                      <a:lnTo>
                        <a:pt x="5319" y="11841"/>
                      </a:lnTo>
                      <a:lnTo>
                        <a:pt x="6221" y="3047"/>
                      </a:lnTo>
                      <a:lnTo>
                        <a:pt x="11159" y="0"/>
                      </a:lnTo>
                      <a:lnTo>
                        <a:pt x="18335" y="2011"/>
                      </a:lnTo>
                      <a:lnTo>
                        <a:pt x="23602" y="6945"/>
                      </a:lnTo>
                      <a:lnTo>
                        <a:pt x="25097" y="12544"/>
                      </a:lnTo>
                      <a:lnTo>
                        <a:pt x="24336" y="18502"/>
                      </a:lnTo>
                      <a:lnTo>
                        <a:pt x="21729" y="22733"/>
                      </a:lnTo>
                    </a:path>
                  </a:pathLst>
                </a:custGeom>
                <a:solidFill>
                  <a:srgbClr val="FFFFFF"/>
                </a:solidFill>
                <a:ln w="12331"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47A4E8A3-2EB6-5D32-6EF0-E11FDBFB7649}"/>
                    </a:ext>
                  </a:extLst>
                </p:cNvPr>
                <p:cNvSpPr/>
                <p:nvPr/>
              </p:nvSpPr>
              <p:spPr>
                <a:xfrm>
                  <a:off x="5690727" y="481949"/>
                  <a:ext cx="4949052" cy="5795377"/>
                </a:xfrm>
                <a:custGeom>
                  <a:avLst/>
                  <a:gdLst>
                    <a:gd name="connsiteX0" fmla="*/ 3273484 w 4949052"/>
                    <a:gd name="connsiteY0" fmla="*/ 44551 h 5795377"/>
                    <a:gd name="connsiteX1" fmla="*/ 3268595 w 4949052"/>
                    <a:gd name="connsiteY1" fmla="*/ 50382 h 5795377"/>
                    <a:gd name="connsiteX2" fmla="*/ 3267768 w 4949052"/>
                    <a:gd name="connsiteY2" fmla="*/ 53037 h 5795377"/>
                    <a:gd name="connsiteX3" fmla="*/ 3267755 w 4949052"/>
                    <a:gd name="connsiteY3" fmla="*/ 54901 h 5795377"/>
                    <a:gd name="connsiteX4" fmla="*/ 3268990 w 4949052"/>
                    <a:gd name="connsiteY4" fmla="*/ 56017 h 5795377"/>
                    <a:gd name="connsiteX5" fmla="*/ 3269904 w 4949052"/>
                    <a:gd name="connsiteY5" fmla="*/ 56508 h 5795377"/>
                    <a:gd name="connsiteX6" fmla="*/ 3276928 w 4949052"/>
                    <a:gd name="connsiteY6" fmla="*/ 59739 h 5795377"/>
                    <a:gd name="connsiteX7" fmla="*/ 3284212 w 4949052"/>
                    <a:gd name="connsiteY7" fmla="*/ 62171 h 5795377"/>
                    <a:gd name="connsiteX8" fmla="*/ 3292299 w 4949052"/>
                    <a:gd name="connsiteY8" fmla="*/ 65140 h 5795377"/>
                    <a:gd name="connsiteX9" fmla="*/ 3305534 w 4949052"/>
                    <a:gd name="connsiteY9" fmla="*/ 68138 h 5795377"/>
                    <a:gd name="connsiteX10" fmla="*/ 3314447 w 4949052"/>
                    <a:gd name="connsiteY10" fmla="*/ 69785 h 5795377"/>
                    <a:gd name="connsiteX11" fmla="*/ 3325250 w 4949052"/>
                    <a:gd name="connsiteY11" fmla="*/ 70641 h 5795377"/>
                    <a:gd name="connsiteX12" fmla="*/ 3327929 w 4949052"/>
                    <a:gd name="connsiteY12" fmla="*/ 70541 h 5795377"/>
                    <a:gd name="connsiteX13" fmla="*/ 3337682 w 4949052"/>
                    <a:gd name="connsiteY13" fmla="*/ 70177 h 5795377"/>
                    <a:gd name="connsiteX14" fmla="*/ 3345325 w 4949052"/>
                    <a:gd name="connsiteY14" fmla="*/ 68470 h 5795377"/>
                    <a:gd name="connsiteX15" fmla="*/ 3345806 w 4949052"/>
                    <a:gd name="connsiteY15" fmla="*/ 68362 h 5795377"/>
                    <a:gd name="connsiteX16" fmla="*/ 3352571 w 4949052"/>
                    <a:gd name="connsiteY16" fmla="*/ 67602 h 5795377"/>
                    <a:gd name="connsiteX17" fmla="*/ 3357682 w 4949052"/>
                    <a:gd name="connsiteY17" fmla="*/ 67851 h 5795377"/>
                    <a:gd name="connsiteX18" fmla="*/ 3358781 w 4949052"/>
                    <a:gd name="connsiteY18" fmla="*/ 67905 h 5795377"/>
                    <a:gd name="connsiteX19" fmla="*/ 3367090 w 4949052"/>
                    <a:gd name="connsiteY19" fmla="*/ 69900 h 5795377"/>
                    <a:gd name="connsiteX20" fmla="*/ 3373559 w 4949052"/>
                    <a:gd name="connsiteY20" fmla="*/ 71801 h 5795377"/>
                    <a:gd name="connsiteX21" fmla="*/ 3385720 w 4949052"/>
                    <a:gd name="connsiteY21" fmla="*/ 73472 h 5795377"/>
                    <a:gd name="connsiteX22" fmla="*/ 3390844 w 4949052"/>
                    <a:gd name="connsiteY22" fmla="*/ 74831 h 5795377"/>
                    <a:gd name="connsiteX23" fmla="*/ 3401905 w 4949052"/>
                    <a:gd name="connsiteY23" fmla="*/ 78095 h 5795377"/>
                    <a:gd name="connsiteX24" fmla="*/ 3407288 w 4949052"/>
                    <a:gd name="connsiteY24" fmla="*/ 80522 h 5795377"/>
                    <a:gd name="connsiteX25" fmla="*/ 3408646 w 4949052"/>
                    <a:gd name="connsiteY25" fmla="*/ 81269 h 5795377"/>
                    <a:gd name="connsiteX26" fmla="*/ 3411807 w 4949052"/>
                    <a:gd name="connsiteY26" fmla="*/ 84647 h 5795377"/>
                    <a:gd name="connsiteX27" fmla="*/ 3419560 w 4949052"/>
                    <a:gd name="connsiteY27" fmla="*/ 92087 h 5795377"/>
                    <a:gd name="connsiteX28" fmla="*/ 3426733 w 4949052"/>
                    <a:gd name="connsiteY28" fmla="*/ 98502 h 5795377"/>
                    <a:gd name="connsiteX29" fmla="*/ 3428017 w 4949052"/>
                    <a:gd name="connsiteY29" fmla="*/ 99584 h 5795377"/>
                    <a:gd name="connsiteX30" fmla="*/ 3429918 w 4949052"/>
                    <a:gd name="connsiteY30" fmla="*/ 101179 h 5795377"/>
                    <a:gd name="connsiteX31" fmla="*/ 3430029 w 4949052"/>
                    <a:gd name="connsiteY31" fmla="*/ 102409 h 5795377"/>
                    <a:gd name="connsiteX32" fmla="*/ 3430511 w 4949052"/>
                    <a:gd name="connsiteY32" fmla="*/ 103457 h 5795377"/>
                    <a:gd name="connsiteX33" fmla="*/ 3431252 w 4949052"/>
                    <a:gd name="connsiteY33" fmla="*/ 104366 h 5795377"/>
                    <a:gd name="connsiteX34" fmla="*/ 3433067 w 4949052"/>
                    <a:gd name="connsiteY34" fmla="*/ 108071 h 5795377"/>
                    <a:gd name="connsiteX35" fmla="*/ 3436178 w 4949052"/>
                    <a:gd name="connsiteY35" fmla="*/ 112506 h 5795377"/>
                    <a:gd name="connsiteX36" fmla="*/ 3438634 w 4949052"/>
                    <a:gd name="connsiteY36" fmla="*/ 116012 h 5795377"/>
                    <a:gd name="connsiteX37" fmla="*/ 3440597 w 4949052"/>
                    <a:gd name="connsiteY37" fmla="*/ 121647 h 5795377"/>
                    <a:gd name="connsiteX38" fmla="*/ 3441548 w 4949052"/>
                    <a:gd name="connsiteY38" fmla="*/ 123659 h 5795377"/>
                    <a:gd name="connsiteX39" fmla="*/ 3442585 w 4949052"/>
                    <a:gd name="connsiteY39" fmla="*/ 123939 h 5795377"/>
                    <a:gd name="connsiteX40" fmla="*/ 3444289 w 4949052"/>
                    <a:gd name="connsiteY40" fmla="*/ 123892 h 5795377"/>
                    <a:gd name="connsiteX41" fmla="*/ 3448215 w 4949052"/>
                    <a:gd name="connsiteY41" fmla="*/ 124444 h 5795377"/>
                    <a:gd name="connsiteX42" fmla="*/ 3451597 w 4949052"/>
                    <a:gd name="connsiteY42" fmla="*/ 125715 h 5795377"/>
                    <a:gd name="connsiteX43" fmla="*/ 3461610 w 4949052"/>
                    <a:gd name="connsiteY43" fmla="*/ 127952 h 5795377"/>
                    <a:gd name="connsiteX44" fmla="*/ 3466190 w 4949052"/>
                    <a:gd name="connsiteY44" fmla="*/ 129418 h 5795377"/>
                    <a:gd name="connsiteX45" fmla="*/ 3466993 w 4949052"/>
                    <a:gd name="connsiteY45" fmla="*/ 129394 h 5795377"/>
                    <a:gd name="connsiteX46" fmla="*/ 3469314 w 4949052"/>
                    <a:gd name="connsiteY46" fmla="*/ 128531 h 5795377"/>
                    <a:gd name="connsiteX47" fmla="*/ 3475561 w 4949052"/>
                    <a:gd name="connsiteY47" fmla="*/ 128930 h 5795377"/>
                    <a:gd name="connsiteX48" fmla="*/ 3477401 w 4949052"/>
                    <a:gd name="connsiteY48" fmla="*/ 129611 h 5795377"/>
                    <a:gd name="connsiteX49" fmla="*/ 3476376 w 4949052"/>
                    <a:gd name="connsiteY49" fmla="*/ 132409 h 5795377"/>
                    <a:gd name="connsiteX50" fmla="*/ 3474240 w 4949052"/>
                    <a:gd name="connsiteY50" fmla="*/ 134714 h 5795377"/>
                    <a:gd name="connsiteX51" fmla="*/ 3472943 w 4949052"/>
                    <a:gd name="connsiteY51" fmla="*/ 136524 h 5795377"/>
                    <a:gd name="connsiteX52" fmla="*/ 3472549 w 4949052"/>
                    <a:gd name="connsiteY52" fmla="*/ 138352 h 5795377"/>
                    <a:gd name="connsiteX53" fmla="*/ 3472573 w 4949052"/>
                    <a:gd name="connsiteY53" fmla="*/ 139534 h 5795377"/>
                    <a:gd name="connsiteX54" fmla="*/ 3472981 w 4949052"/>
                    <a:gd name="connsiteY54" fmla="*/ 141163 h 5795377"/>
                    <a:gd name="connsiteX55" fmla="*/ 3474043 w 4949052"/>
                    <a:gd name="connsiteY55" fmla="*/ 143351 h 5795377"/>
                    <a:gd name="connsiteX56" fmla="*/ 3474734 w 4949052"/>
                    <a:gd name="connsiteY56" fmla="*/ 144393 h 5795377"/>
                    <a:gd name="connsiteX57" fmla="*/ 3475376 w 4949052"/>
                    <a:gd name="connsiteY57" fmla="*/ 144465 h 5795377"/>
                    <a:gd name="connsiteX58" fmla="*/ 3476240 w 4949052"/>
                    <a:gd name="connsiteY58" fmla="*/ 144167 h 5795377"/>
                    <a:gd name="connsiteX59" fmla="*/ 3476524 w 4949052"/>
                    <a:gd name="connsiteY59" fmla="*/ 140711 h 5795377"/>
                    <a:gd name="connsiteX60" fmla="*/ 3476759 w 4949052"/>
                    <a:gd name="connsiteY60" fmla="*/ 139772 h 5795377"/>
                    <a:gd name="connsiteX61" fmla="*/ 3477289 w 4949052"/>
                    <a:gd name="connsiteY61" fmla="*/ 139492 h 5795377"/>
                    <a:gd name="connsiteX62" fmla="*/ 3478549 w 4949052"/>
                    <a:gd name="connsiteY62" fmla="*/ 139589 h 5795377"/>
                    <a:gd name="connsiteX63" fmla="*/ 3479252 w 4949052"/>
                    <a:gd name="connsiteY63" fmla="*/ 140278 h 5795377"/>
                    <a:gd name="connsiteX64" fmla="*/ 3479758 w 4949052"/>
                    <a:gd name="connsiteY64" fmla="*/ 145713 h 5795377"/>
                    <a:gd name="connsiteX65" fmla="*/ 3480203 w 4949052"/>
                    <a:gd name="connsiteY65" fmla="*/ 147156 h 5795377"/>
                    <a:gd name="connsiteX66" fmla="*/ 3482672 w 4949052"/>
                    <a:gd name="connsiteY66" fmla="*/ 149544 h 5795377"/>
                    <a:gd name="connsiteX67" fmla="*/ 3485141 w 4949052"/>
                    <a:gd name="connsiteY67" fmla="*/ 150774 h 5795377"/>
                    <a:gd name="connsiteX68" fmla="*/ 3489524 w 4949052"/>
                    <a:gd name="connsiteY68" fmla="*/ 151712 h 5795377"/>
                    <a:gd name="connsiteX69" fmla="*/ 3494277 w 4949052"/>
                    <a:gd name="connsiteY69" fmla="*/ 150928 h 5795377"/>
                    <a:gd name="connsiteX70" fmla="*/ 3496870 w 4949052"/>
                    <a:gd name="connsiteY70" fmla="*/ 151219 h 5795377"/>
                    <a:gd name="connsiteX71" fmla="*/ 3498018 w 4949052"/>
                    <a:gd name="connsiteY71" fmla="*/ 151760 h 5795377"/>
                    <a:gd name="connsiteX72" fmla="*/ 3500376 w 4949052"/>
                    <a:gd name="connsiteY72" fmla="*/ 154821 h 5795377"/>
                    <a:gd name="connsiteX73" fmla="*/ 3501327 w 4949052"/>
                    <a:gd name="connsiteY73" fmla="*/ 156522 h 5795377"/>
                    <a:gd name="connsiteX74" fmla="*/ 3501944 w 4949052"/>
                    <a:gd name="connsiteY74" fmla="*/ 159635 h 5795377"/>
                    <a:gd name="connsiteX75" fmla="*/ 3501944 w 4949052"/>
                    <a:gd name="connsiteY75" fmla="*/ 161093 h 5795377"/>
                    <a:gd name="connsiteX76" fmla="*/ 3501104 w 4949052"/>
                    <a:gd name="connsiteY76" fmla="*/ 166034 h 5795377"/>
                    <a:gd name="connsiteX77" fmla="*/ 3501018 w 4949052"/>
                    <a:gd name="connsiteY77" fmla="*/ 167662 h 5795377"/>
                    <a:gd name="connsiteX78" fmla="*/ 3501425 w 4949052"/>
                    <a:gd name="connsiteY78" fmla="*/ 169690 h 5795377"/>
                    <a:gd name="connsiteX79" fmla="*/ 3502117 w 4949052"/>
                    <a:gd name="connsiteY79" fmla="*/ 171665 h 5795377"/>
                    <a:gd name="connsiteX80" fmla="*/ 3505475 w 4949052"/>
                    <a:gd name="connsiteY80" fmla="*/ 176029 h 5795377"/>
                    <a:gd name="connsiteX81" fmla="*/ 3506598 w 4949052"/>
                    <a:gd name="connsiteY81" fmla="*/ 179308 h 5795377"/>
                    <a:gd name="connsiteX82" fmla="*/ 3506673 w 4949052"/>
                    <a:gd name="connsiteY82" fmla="*/ 181917 h 5795377"/>
                    <a:gd name="connsiteX83" fmla="*/ 3505586 w 4949052"/>
                    <a:gd name="connsiteY83" fmla="*/ 187968 h 5795377"/>
                    <a:gd name="connsiteX84" fmla="*/ 3504376 w 4949052"/>
                    <a:gd name="connsiteY84" fmla="*/ 190926 h 5795377"/>
                    <a:gd name="connsiteX85" fmla="*/ 3502648 w 4949052"/>
                    <a:gd name="connsiteY85" fmla="*/ 194137 h 5795377"/>
                    <a:gd name="connsiteX86" fmla="*/ 3501672 w 4949052"/>
                    <a:gd name="connsiteY86" fmla="*/ 195860 h 5795377"/>
                    <a:gd name="connsiteX87" fmla="*/ 3500265 w 4949052"/>
                    <a:gd name="connsiteY87" fmla="*/ 197851 h 5795377"/>
                    <a:gd name="connsiteX88" fmla="*/ 3500290 w 4949052"/>
                    <a:gd name="connsiteY88" fmla="*/ 198691 h 5795377"/>
                    <a:gd name="connsiteX89" fmla="*/ 3501265 w 4949052"/>
                    <a:gd name="connsiteY89" fmla="*/ 200276 h 5795377"/>
                    <a:gd name="connsiteX90" fmla="*/ 3503154 w 4949052"/>
                    <a:gd name="connsiteY90" fmla="*/ 201774 h 5795377"/>
                    <a:gd name="connsiteX91" fmla="*/ 3503586 w 4949052"/>
                    <a:gd name="connsiteY91" fmla="*/ 202471 h 5795377"/>
                    <a:gd name="connsiteX92" fmla="*/ 3500919 w 4949052"/>
                    <a:gd name="connsiteY92" fmla="*/ 206708 h 5795377"/>
                    <a:gd name="connsiteX93" fmla="*/ 3500216 w 4949052"/>
                    <a:gd name="connsiteY93" fmla="*/ 208678 h 5795377"/>
                    <a:gd name="connsiteX94" fmla="*/ 3497771 w 4949052"/>
                    <a:gd name="connsiteY94" fmla="*/ 212365 h 5795377"/>
                    <a:gd name="connsiteX95" fmla="*/ 3497401 w 4949052"/>
                    <a:gd name="connsiteY95" fmla="*/ 213835 h 5795377"/>
                    <a:gd name="connsiteX96" fmla="*/ 3497796 w 4949052"/>
                    <a:gd name="connsiteY96" fmla="*/ 216350 h 5795377"/>
                    <a:gd name="connsiteX97" fmla="*/ 3497821 w 4949052"/>
                    <a:gd name="connsiteY97" fmla="*/ 217590 h 5795377"/>
                    <a:gd name="connsiteX98" fmla="*/ 3496006 w 4949052"/>
                    <a:gd name="connsiteY98" fmla="*/ 219679 h 5795377"/>
                    <a:gd name="connsiteX99" fmla="*/ 3495302 w 4949052"/>
                    <a:gd name="connsiteY99" fmla="*/ 220962 h 5795377"/>
                    <a:gd name="connsiteX100" fmla="*/ 3494968 w 4949052"/>
                    <a:gd name="connsiteY100" fmla="*/ 225046 h 5795377"/>
                    <a:gd name="connsiteX101" fmla="*/ 3496043 w 4949052"/>
                    <a:gd name="connsiteY101" fmla="*/ 230864 h 5795377"/>
                    <a:gd name="connsiteX102" fmla="*/ 3496932 w 4949052"/>
                    <a:gd name="connsiteY102" fmla="*/ 233065 h 5795377"/>
                    <a:gd name="connsiteX103" fmla="*/ 3497240 w 4949052"/>
                    <a:gd name="connsiteY103" fmla="*/ 233806 h 5795377"/>
                    <a:gd name="connsiteX104" fmla="*/ 3498709 w 4949052"/>
                    <a:gd name="connsiteY104" fmla="*/ 243897 h 5795377"/>
                    <a:gd name="connsiteX105" fmla="*/ 3499784 w 4949052"/>
                    <a:gd name="connsiteY105" fmla="*/ 248147 h 5795377"/>
                    <a:gd name="connsiteX106" fmla="*/ 3500179 w 4949052"/>
                    <a:gd name="connsiteY106" fmla="*/ 252295 h 5795377"/>
                    <a:gd name="connsiteX107" fmla="*/ 3500648 w 4949052"/>
                    <a:gd name="connsiteY107" fmla="*/ 254977 h 5795377"/>
                    <a:gd name="connsiteX108" fmla="*/ 3500820 w 4949052"/>
                    <a:gd name="connsiteY108" fmla="*/ 256293 h 5795377"/>
                    <a:gd name="connsiteX109" fmla="*/ 3501697 w 4949052"/>
                    <a:gd name="connsiteY109" fmla="*/ 258795 h 5795377"/>
                    <a:gd name="connsiteX110" fmla="*/ 3503932 w 4949052"/>
                    <a:gd name="connsiteY110" fmla="*/ 262116 h 5795377"/>
                    <a:gd name="connsiteX111" fmla="*/ 3505956 w 4949052"/>
                    <a:gd name="connsiteY111" fmla="*/ 263804 h 5795377"/>
                    <a:gd name="connsiteX112" fmla="*/ 3508388 w 4949052"/>
                    <a:gd name="connsiteY112" fmla="*/ 265051 h 5795377"/>
                    <a:gd name="connsiteX113" fmla="*/ 3512426 w 4949052"/>
                    <a:gd name="connsiteY113" fmla="*/ 266205 h 5795377"/>
                    <a:gd name="connsiteX114" fmla="*/ 3516241 w 4949052"/>
                    <a:gd name="connsiteY114" fmla="*/ 266732 h 5795377"/>
                    <a:gd name="connsiteX115" fmla="*/ 3519228 w 4949052"/>
                    <a:gd name="connsiteY115" fmla="*/ 266493 h 5795377"/>
                    <a:gd name="connsiteX116" fmla="*/ 3521722 w 4949052"/>
                    <a:gd name="connsiteY116" fmla="*/ 265683 h 5795377"/>
                    <a:gd name="connsiteX117" fmla="*/ 3522846 w 4949052"/>
                    <a:gd name="connsiteY117" fmla="*/ 265650 h 5795377"/>
                    <a:gd name="connsiteX118" fmla="*/ 3523981 w 4949052"/>
                    <a:gd name="connsiteY118" fmla="*/ 265937 h 5795377"/>
                    <a:gd name="connsiteX119" fmla="*/ 3524327 w 4949052"/>
                    <a:gd name="connsiteY119" fmla="*/ 266666 h 5795377"/>
                    <a:gd name="connsiteX120" fmla="*/ 3524006 w 4949052"/>
                    <a:gd name="connsiteY120" fmla="*/ 268422 h 5795377"/>
                    <a:gd name="connsiteX121" fmla="*/ 3522006 w 4949052"/>
                    <a:gd name="connsiteY121" fmla="*/ 271489 h 5795377"/>
                    <a:gd name="connsiteX122" fmla="*/ 3519475 w 4949052"/>
                    <a:gd name="connsiteY122" fmla="*/ 275019 h 5795377"/>
                    <a:gd name="connsiteX123" fmla="*/ 3518512 w 4949052"/>
                    <a:gd name="connsiteY123" fmla="*/ 276524 h 5795377"/>
                    <a:gd name="connsiteX124" fmla="*/ 3518167 w 4949052"/>
                    <a:gd name="connsiteY124" fmla="*/ 277488 h 5795377"/>
                    <a:gd name="connsiteX125" fmla="*/ 3518401 w 4949052"/>
                    <a:gd name="connsiteY125" fmla="*/ 278378 h 5795377"/>
                    <a:gd name="connsiteX126" fmla="*/ 3522130 w 4949052"/>
                    <a:gd name="connsiteY126" fmla="*/ 281764 h 5795377"/>
                    <a:gd name="connsiteX127" fmla="*/ 3523698 w 4949052"/>
                    <a:gd name="connsiteY127" fmla="*/ 284046 h 5795377"/>
                    <a:gd name="connsiteX128" fmla="*/ 3524105 w 4949052"/>
                    <a:gd name="connsiteY128" fmla="*/ 285305 h 5795377"/>
                    <a:gd name="connsiteX129" fmla="*/ 3523920 w 4949052"/>
                    <a:gd name="connsiteY129" fmla="*/ 286260 h 5795377"/>
                    <a:gd name="connsiteX130" fmla="*/ 3520278 w 4949052"/>
                    <a:gd name="connsiteY130" fmla="*/ 290304 h 5795377"/>
                    <a:gd name="connsiteX131" fmla="*/ 3519549 w 4949052"/>
                    <a:gd name="connsiteY131" fmla="*/ 292808 h 5795377"/>
                    <a:gd name="connsiteX132" fmla="*/ 3519870 w 4949052"/>
                    <a:gd name="connsiteY132" fmla="*/ 294597 h 5795377"/>
                    <a:gd name="connsiteX133" fmla="*/ 3519636 w 4949052"/>
                    <a:gd name="connsiteY133" fmla="*/ 295871 h 5795377"/>
                    <a:gd name="connsiteX134" fmla="*/ 3518969 w 4949052"/>
                    <a:gd name="connsiteY134" fmla="*/ 298538 h 5795377"/>
                    <a:gd name="connsiteX135" fmla="*/ 3518722 w 4949052"/>
                    <a:gd name="connsiteY135" fmla="*/ 300768 h 5795377"/>
                    <a:gd name="connsiteX136" fmla="*/ 3519339 w 4949052"/>
                    <a:gd name="connsiteY136" fmla="*/ 302645 h 5795377"/>
                    <a:gd name="connsiteX137" fmla="*/ 3519932 w 4949052"/>
                    <a:gd name="connsiteY137" fmla="*/ 305180 h 5795377"/>
                    <a:gd name="connsiteX138" fmla="*/ 3520512 w 4949052"/>
                    <a:gd name="connsiteY138" fmla="*/ 306395 h 5795377"/>
                    <a:gd name="connsiteX139" fmla="*/ 3522228 w 4949052"/>
                    <a:gd name="connsiteY139" fmla="*/ 309362 h 5795377"/>
                    <a:gd name="connsiteX140" fmla="*/ 3523685 w 4949052"/>
                    <a:gd name="connsiteY140" fmla="*/ 311885 h 5795377"/>
                    <a:gd name="connsiteX141" fmla="*/ 3525377 w 4949052"/>
                    <a:gd name="connsiteY141" fmla="*/ 313752 h 5795377"/>
                    <a:gd name="connsiteX142" fmla="*/ 3530265 w 4949052"/>
                    <a:gd name="connsiteY142" fmla="*/ 317807 h 5795377"/>
                    <a:gd name="connsiteX143" fmla="*/ 3530734 w 4949052"/>
                    <a:gd name="connsiteY143" fmla="*/ 319140 h 5795377"/>
                    <a:gd name="connsiteX144" fmla="*/ 3530648 w 4949052"/>
                    <a:gd name="connsiteY144" fmla="*/ 321665 h 5795377"/>
                    <a:gd name="connsiteX145" fmla="*/ 3530932 w 4949052"/>
                    <a:gd name="connsiteY145" fmla="*/ 324219 h 5795377"/>
                    <a:gd name="connsiteX146" fmla="*/ 3531994 w 4949052"/>
                    <a:gd name="connsiteY146" fmla="*/ 325674 h 5795377"/>
                    <a:gd name="connsiteX147" fmla="*/ 3531994 w 4949052"/>
                    <a:gd name="connsiteY147" fmla="*/ 327768 h 5795377"/>
                    <a:gd name="connsiteX148" fmla="*/ 3532784 w 4949052"/>
                    <a:gd name="connsiteY148" fmla="*/ 332824 h 5795377"/>
                    <a:gd name="connsiteX149" fmla="*/ 3533562 w 4949052"/>
                    <a:gd name="connsiteY149" fmla="*/ 334918 h 5795377"/>
                    <a:gd name="connsiteX150" fmla="*/ 3534550 w 4949052"/>
                    <a:gd name="connsiteY150" fmla="*/ 336104 h 5795377"/>
                    <a:gd name="connsiteX151" fmla="*/ 3540772 w 4949052"/>
                    <a:gd name="connsiteY151" fmla="*/ 343054 h 5795377"/>
                    <a:gd name="connsiteX152" fmla="*/ 3540846 w 4949052"/>
                    <a:gd name="connsiteY152" fmla="*/ 343797 h 5795377"/>
                    <a:gd name="connsiteX153" fmla="*/ 3541586 w 4949052"/>
                    <a:gd name="connsiteY153" fmla="*/ 347112 h 5795377"/>
                    <a:gd name="connsiteX154" fmla="*/ 3544883 w 4949052"/>
                    <a:gd name="connsiteY154" fmla="*/ 351017 h 5795377"/>
                    <a:gd name="connsiteX155" fmla="*/ 3546624 w 4949052"/>
                    <a:gd name="connsiteY155" fmla="*/ 354046 h 5795377"/>
                    <a:gd name="connsiteX156" fmla="*/ 3547476 w 4949052"/>
                    <a:gd name="connsiteY156" fmla="*/ 355140 h 5795377"/>
                    <a:gd name="connsiteX157" fmla="*/ 3546858 w 4949052"/>
                    <a:gd name="connsiteY157" fmla="*/ 358033 h 5795377"/>
                    <a:gd name="connsiteX158" fmla="*/ 3542982 w 4949052"/>
                    <a:gd name="connsiteY158" fmla="*/ 362349 h 5795377"/>
                    <a:gd name="connsiteX159" fmla="*/ 3539130 w 4949052"/>
                    <a:gd name="connsiteY159" fmla="*/ 368546 h 5795377"/>
                    <a:gd name="connsiteX160" fmla="*/ 3536253 w 4949052"/>
                    <a:gd name="connsiteY160" fmla="*/ 371501 h 5795377"/>
                    <a:gd name="connsiteX161" fmla="*/ 3535611 w 4949052"/>
                    <a:gd name="connsiteY161" fmla="*/ 373438 h 5795377"/>
                    <a:gd name="connsiteX162" fmla="*/ 3530574 w 4949052"/>
                    <a:gd name="connsiteY162" fmla="*/ 376239 h 5795377"/>
                    <a:gd name="connsiteX163" fmla="*/ 3526562 w 4949052"/>
                    <a:gd name="connsiteY163" fmla="*/ 384802 h 5795377"/>
                    <a:gd name="connsiteX164" fmla="*/ 3525413 w 4949052"/>
                    <a:gd name="connsiteY164" fmla="*/ 388881 h 5795377"/>
                    <a:gd name="connsiteX165" fmla="*/ 3525302 w 4949052"/>
                    <a:gd name="connsiteY165" fmla="*/ 391546 h 5795377"/>
                    <a:gd name="connsiteX166" fmla="*/ 3525364 w 4949052"/>
                    <a:gd name="connsiteY166" fmla="*/ 392638 h 5795377"/>
                    <a:gd name="connsiteX167" fmla="*/ 3525957 w 4949052"/>
                    <a:gd name="connsiteY167" fmla="*/ 393047 h 5795377"/>
                    <a:gd name="connsiteX168" fmla="*/ 3526426 w 4949052"/>
                    <a:gd name="connsiteY168" fmla="*/ 393140 h 5795377"/>
                    <a:gd name="connsiteX169" fmla="*/ 3527031 w 4949052"/>
                    <a:gd name="connsiteY169" fmla="*/ 392857 h 5795377"/>
                    <a:gd name="connsiteX170" fmla="*/ 3529389 w 4949052"/>
                    <a:gd name="connsiteY170" fmla="*/ 388479 h 5795377"/>
                    <a:gd name="connsiteX171" fmla="*/ 3529809 w 4949052"/>
                    <a:gd name="connsiteY171" fmla="*/ 388227 h 5795377"/>
                    <a:gd name="connsiteX172" fmla="*/ 3531747 w 4949052"/>
                    <a:gd name="connsiteY172" fmla="*/ 388385 h 5795377"/>
                    <a:gd name="connsiteX173" fmla="*/ 3532228 w 4949052"/>
                    <a:gd name="connsiteY173" fmla="*/ 388745 h 5795377"/>
                    <a:gd name="connsiteX174" fmla="*/ 3530932 w 4949052"/>
                    <a:gd name="connsiteY174" fmla="*/ 394055 h 5795377"/>
                    <a:gd name="connsiteX175" fmla="*/ 3531216 w 4949052"/>
                    <a:gd name="connsiteY175" fmla="*/ 396177 h 5795377"/>
                    <a:gd name="connsiteX176" fmla="*/ 3534525 w 4949052"/>
                    <a:gd name="connsiteY176" fmla="*/ 403247 h 5795377"/>
                    <a:gd name="connsiteX177" fmla="*/ 3535525 w 4949052"/>
                    <a:gd name="connsiteY177" fmla="*/ 406205 h 5795377"/>
                    <a:gd name="connsiteX178" fmla="*/ 3536451 w 4949052"/>
                    <a:gd name="connsiteY178" fmla="*/ 409959 h 5795377"/>
                    <a:gd name="connsiteX179" fmla="*/ 3536500 w 4949052"/>
                    <a:gd name="connsiteY179" fmla="*/ 413721 h 5795377"/>
                    <a:gd name="connsiteX180" fmla="*/ 3535142 w 4949052"/>
                    <a:gd name="connsiteY180" fmla="*/ 420912 h 5795377"/>
                    <a:gd name="connsiteX181" fmla="*/ 3534253 w 4949052"/>
                    <a:gd name="connsiteY181" fmla="*/ 425642 h 5795377"/>
                    <a:gd name="connsiteX182" fmla="*/ 3533093 w 4949052"/>
                    <a:gd name="connsiteY182" fmla="*/ 430716 h 5795377"/>
                    <a:gd name="connsiteX183" fmla="*/ 3533093 w 4949052"/>
                    <a:gd name="connsiteY183" fmla="*/ 432526 h 5795377"/>
                    <a:gd name="connsiteX184" fmla="*/ 3533624 w 4949052"/>
                    <a:gd name="connsiteY184" fmla="*/ 433845 h 5795377"/>
                    <a:gd name="connsiteX185" fmla="*/ 3536204 w 4949052"/>
                    <a:gd name="connsiteY185" fmla="*/ 435904 h 5795377"/>
                    <a:gd name="connsiteX186" fmla="*/ 3555797 w 4949052"/>
                    <a:gd name="connsiteY186" fmla="*/ 469212 h 5795377"/>
                    <a:gd name="connsiteX187" fmla="*/ 3560501 w 4949052"/>
                    <a:gd name="connsiteY187" fmla="*/ 475602 h 5795377"/>
                    <a:gd name="connsiteX188" fmla="*/ 3563031 w 4949052"/>
                    <a:gd name="connsiteY188" fmla="*/ 479705 h 5795377"/>
                    <a:gd name="connsiteX189" fmla="*/ 3564710 w 4949052"/>
                    <a:gd name="connsiteY189" fmla="*/ 482215 h 5795377"/>
                    <a:gd name="connsiteX190" fmla="*/ 3566661 w 4949052"/>
                    <a:gd name="connsiteY190" fmla="*/ 486763 h 5795377"/>
                    <a:gd name="connsiteX191" fmla="*/ 3568599 w 4949052"/>
                    <a:gd name="connsiteY191" fmla="*/ 494433 h 5795377"/>
                    <a:gd name="connsiteX192" fmla="*/ 3570883 w 4949052"/>
                    <a:gd name="connsiteY192" fmla="*/ 499280 h 5795377"/>
                    <a:gd name="connsiteX193" fmla="*/ 3576143 w 4949052"/>
                    <a:gd name="connsiteY193" fmla="*/ 504860 h 5795377"/>
                    <a:gd name="connsiteX194" fmla="*/ 3592242 w 4949052"/>
                    <a:gd name="connsiteY194" fmla="*/ 529197 h 5795377"/>
                    <a:gd name="connsiteX195" fmla="*/ 3602155 w 4949052"/>
                    <a:gd name="connsiteY195" fmla="*/ 542705 h 5795377"/>
                    <a:gd name="connsiteX196" fmla="*/ 3609366 w 4949052"/>
                    <a:gd name="connsiteY196" fmla="*/ 552518 h 5795377"/>
                    <a:gd name="connsiteX197" fmla="*/ 3612156 w 4949052"/>
                    <a:gd name="connsiteY197" fmla="*/ 556318 h 5795377"/>
                    <a:gd name="connsiteX198" fmla="*/ 3613687 w 4949052"/>
                    <a:gd name="connsiteY198" fmla="*/ 558514 h 5795377"/>
                    <a:gd name="connsiteX199" fmla="*/ 3619489 w 4949052"/>
                    <a:gd name="connsiteY199" fmla="*/ 566822 h 5795377"/>
                    <a:gd name="connsiteX200" fmla="*/ 3628045 w 4949052"/>
                    <a:gd name="connsiteY200" fmla="*/ 575785 h 5795377"/>
                    <a:gd name="connsiteX201" fmla="*/ 3637292 w 4949052"/>
                    <a:gd name="connsiteY201" fmla="*/ 585492 h 5795377"/>
                    <a:gd name="connsiteX202" fmla="*/ 3644452 w 4949052"/>
                    <a:gd name="connsiteY202" fmla="*/ 592275 h 5795377"/>
                    <a:gd name="connsiteX203" fmla="*/ 3646786 w 4949052"/>
                    <a:gd name="connsiteY203" fmla="*/ 594861 h 5795377"/>
                    <a:gd name="connsiteX204" fmla="*/ 3652230 w 4949052"/>
                    <a:gd name="connsiteY204" fmla="*/ 602236 h 5795377"/>
                    <a:gd name="connsiteX205" fmla="*/ 3659058 w 4949052"/>
                    <a:gd name="connsiteY205" fmla="*/ 610245 h 5795377"/>
                    <a:gd name="connsiteX206" fmla="*/ 3663947 w 4949052"/>
                    <a:gd name="connsiteY206" fmla="*/ 615779 h 5795377"/>
                    <a:gd name="connsiteX207" fmla="*/ 3664922 w 4949052"/>
                    <a:gd name="connsiteY207" fmla="*/ 616882 h 5795377"/>
                    <a:gd name="connsiteX208" fmla="*/ 3669428 w 4949052"/>
                    <a:gd name="connsiteY208" fmla="*/ 621991 h 5795377"/>
                    <a:gd name="connsiteX209" fmla="*/ 3671959 w 4949052"/>
                    <a:gd name="connsiteY209" fmla="*/ 626042 h 5795377"/>
                    <a:gd name="connsiteX210" fmla="*/ 3674317 w 4949052"/>
                    <a:gd name="connsiteY210" fmla="*/ 633936 h 5795377"/>
                    <a:gd name="connsiteX211" fmla="*/ 3676119 w 4949052"/>
                    <a:gd name="connsiteY211" fmla="*/ 639015 h 5795377"/>
                    <a:gd name="connsiteX212" fmla="*/ 3680502 w 4949052"/>
                    <a:gd name="connsiteY212" fmla="*/ 644410 h 5795377"/>
                    <a:gd name="connsiteX213" fmla="*/ 3684157 w 4949052"/>
                    <a:gd name="connsiteY213" fmla="*/ 649435 h 5795377"/>
                    <a:gd name="connsiteX214" fmla="*/ 3685169 w 4949052"/>
                    <a:gd name="connsiteY214" fmla="*/ 650814 h 5795377"/>
                    <a:gd name="connsiteX215" fmla="*/ 3691490 w 4949052"/>
                    <a:gd name="connsiteY215" fmla="*/ 661046 h 5795377"/>
                    <a:gd name="connsiteX216" fmla="*/ 3695762 w 4949052"/>
                    <a:gd name="connsiteY216" fmla="*/ 666759 h 5795377"/>
                    <a:gd name="connsiteX217" fmla="*/ 3698651 w 4949052"/>
                    <a:gd name="connsiteY217" fmla="*/ 669176 h 5795377"/>
                    <a:gd name="connsiteX218" fmla="*/ 3705898 w 4949052"/>
                    <a:gd name="connsiteY218" fmla="*/ 675383 h 5795377"/>
                    <a:gd name="connsiteX219" fmla="*/ 3726429 w 4949052"/>
                    <a:gd name="connsiteY219" fmla="*/ 682375 h 5795377"/>
                    <a:gd name="connsiteX220" fmla="*/ 3733874 w 4949052"/>
                    <a:gd name="connsiteY220" fmla="*/ 684405 h 5795377"/>
                    <a:gd name="connsiteX221" fmla="*/ 3743874 w 4949052"/>
                    <a:gd name="connsiteY221" fmla="*/ 688089 h 5795377"/>
                    <a:gd name="connsiteX222" fmla="*/ 3749899 w 4949052"/>
                    <a:gd name="connsiteY222" fmla="*/ 693853 h 5795377"/>
                    <a:gd name="connsiteX223" fmla="*/ 3752923 w 4949052"/>
                    <a:gd name="connsiteY223" fmla="*/ 697081 h 5795377"/>
                    <a:gd name="connsiteX224" fmla="*/ 3757923 w 4949052"/>
                    <a:gd name="connsiteY224" fmla="*/ 705380 h 5795377"/>
                    <a:gd name="connsiteX225" fmla="*/ 3778492 w 4949052"/>
                    <a:gd name="connsiteY225" fmla="*/ 724677 h 5795377"/>
                    <a:gd name="connsiteX226" fmla="*/ 3781504 w 4949052"/>
                    <a:gd name="connsiteY226" fmla="*/ 727244 h 5795377"/>
                    <a:gd name="connsiteX227" fmla="*/ 3789257 w 4949052"/>
                    <a:gd name="connsiteY227" fmla="*/ 728474 h 5795377"/>
                    <a:gd name="connsiteX228" fmla="*/ 3800097 w 4949052"/>
                    <a:gd name="connsiteY228" fmla="*/ 733970 h 5795377"/>
                    <a:gd name="connsiteX229" fmla="*/ 3805146 w 4949052"/>
                    <a:gd name="connsiteY229" fmla="*/ 735878 h 5795377"/>
                    <a:gd name="connsiteX230" fmla="*/ 3812751 w 4949052"/>
                    <a:gd name="connsiteY230" fmla="*/ 737669 h 5795377"/>
                    <a:gd name="connsiteX231" fmla="*/ 3821060 w 4949052"/>
                    <a:gd name="connsiteY231" fmla="*/ 739920 h 5795377"/>
                    <a:gd name="connsiteX232" fmla="*/ 3836147 w 4949052"/>
                    <a:gd name="connsiteY232" fmla="*/ 743342 h 5795377"/>
                    <a:gd name="connsiteX233" fmla="*/ 3841715 w 4949052"/>
                    <a:gd name="connsiteY233" fmla="*/ 743750 h 5795377"/>
                    <a:gd name="connsiteX234" fmla="*/ 3861332 w 4949052"/>
                    <a:gd name="connsiteY234" fmla="*/ 752984 h 5795377"/>
                    <a:gd name="connsiteX235" fmla="*/ 3904703 w 4949052"/>
                    <a:gd name="connsiteY235" fmla="*/ 777184 h 5795377"/>
                    <a:gd name="connsiteX236" fmla="*/ 3891296 w 4949052"/>
                    <a:gd name="connsiteY236" fmla="*/ 790419 h 5795377"/>
                    <a:gd name="connsiteX237" fmla="*/ 3878641 w 4949052"/>
                    <a:gd name="connsiteY237" fmla="*/ 802914 h 5795377"/>
                    <a:gd name="connsiteX238" fmla="*/ 3830591 w 4949052"/>
                    <a:gd name="connsiteY238" fmla="*/ 876144 h 5795377"/>
                    <a:gd name="connsiteX239" fmla="*/ 3824270 w 4949052"/>
                    <a:gd name="connsiteY239" fmla="*/ 885777 h 5795377"/>
                    <a:gd name="connsiteX240" fmla="*/ 3820233 w 4949052"/>
                    <a:gd name="connsiteY240" fmla="*/ 896447 h 5795377"/>
                    <a:gd name="connsiteX241" fmla="*/ 3796961 w 4949052"/>
                    <a:gd name="connsiteY241" fmla="*/ 957947 h 5795377"/>
                    <a:gd name="connsiteX242" fmla="*/ 3761874 w 4949052"/>
                    <a:gd name="connsiteY242" fmla="*/ 1048026 h 5795377"/>
                    <a:gd name="connsiteX243" fmla="*/ 3750911 w 4949052"/>
                    <a:gd name="connsiteY243" fmla="*/ 1077937 h 5795377"/>
                    <a:gd name="connsiteX244" fmla="*/ 3732170 w 4949052"/>
                    <a:gd name="connsiteY244" fmla="*/ 1129002 h 5795377"/>
                    <a:gd name="connsiteX245" fmla="*/ 3722985 w 4949052"/>
                    <a:gd name="connsiteY245" fmla="*/ 1145900 h 5795377"/>
                    <a:gd name="connsiteX246" fmla="*/ 3709207 w 4949052"/>
                    <a:gd name="connsiteY246" fmla="*/ 1156237 h 5795377"/>
                    <a:gd name="connsiteX247" fmla="*/ 3704984 w 4949052"/>
                    <a:gd name="connsiteY247" fmla="*/ 1159407 h 5795377"/>
                    <a:gd name="connsiteX248" fmla="*/ 3652465 w 4949052"/>
                    <a:gd name="connsiteY248" fmla="*/ 1198840 h 5795377"/>
                    <a:gd name="connsiteX249" fmla="*/ 3634452 w 4949052"/>
                    <a:gd name="connsiteY249" fmla="*/ 1212371 h 5795377"/>
                    <a:gd name="connsiteX250" fmla="*/ 3621872 w 4949052"/>
                    <a:gd name="connsiteY250" fmla="*/ 1233439 h 5795377"/>
                    <a:gd name="connsiteX251" fmla="*/ 3617724 w 4949052"/>
                    <a:gd name="connsiteY251" fmla="*/ 1240383 h 5795377"/>
                    <a:gd name="connsiteX252" fmla="*/ 3602773 w 4949052"/>
                    <a:gd name="connsiteY252" fmla="*/ 1264830 h 5795377"/>
                    <a:gd name="connsiteX253" fmla="*/ 3577933 w 4949052"/>
                    <a:gd name="connsiteY253" fmla="*/ 1299280 h 5795377"/>
                    <a:gd name="connsiteX254" fmla="*/ 3552266 w 4949052"/>
                    <a:gd name="connsiteY254" fmla="*/ 1334890 h 5795377"/>
                    <a:gd name="connsiteX255" fmla="*/ 3538525 w 4949052"/>
                    <a:gd name="connsiteY255" fmla="*/ 1346373 h 5795377"/>
                    <a:gd name="connsiteX256" fmla="*/ 3537587 w 4949052"/>
                    <a:gd name="connsiteY256" fmla="*/ 1347163 h 5795377"/>
                    <a:gd name="connsiteX257" fmla="*/ 3519698 w 4949052"/>
                    <a:gd name="connsiteY257" fmla="*/ 1364518 h 5795377"/>
                    <a:gd name="connsiteX258" fmla="*/ 3497586 w 4949052"/>
                    <a:gd name="connsiteY258" fmla="*/ 1388138 h 5795377"/>
                    <a:gd name="connsiteX259" fmla="*/ 3488697 w 4949052"/>
                    <a:gd name="connsiteY259" fmla="*/ 1395119 h 5795377"/>
                    <a:gd name="connsiteX260" fmla="*/ 3476931 w 4949052"/>
                    <a:gd name="connsiteY260" fmla="*/ 1404358 h 5795377"/>
                    <a:gd name="connsiteX261" fmla="*/ 3450931 w 4949052"/>
                    <a:gd name="connsiteY261" fmla="*/ 1426005 h 5795377"/>
                    <a:gd name="connsiteX262" fmla="*/ 3400362 w 4949052"/>
                    <a:gd name="connsiteY262" fmla="*/ 1468115 h 5795377"/>
                    <a:gd name="connsiteX263" fmla="*/ 3371633 w 4949052"/>
                    <a:gd name="connsiteY263" fmla="*/ 1489133 h 5795377"/>
                    <a:gd name="connsiteX264" fmla="*/ 3357164 w 4949052"/>
                    <a:gd name="connsiteY264" fmla="*/ 1502085 h 5795377"/>
                    <a:gd name="connsiteX265" fmla="*/ 3335386 w 4949052"/>
                    <a:gd name="connsiteY265" fmla="*/ 1521573 h 5795377"/>
                    <a:gd name="connsiteX266" fmla="*/ 3266434 w 4949052"/>
                    <a:gd name="connsiteY266" fmla="*/ 1593533 h 5795377"/>
                    <a:gd name="connsiteX267" fmla="*/ 3264360 w 4949052"/>
                    <a:gd name="connsiteY267" fmla="*/ 1596370 h 5795377"/>
                    <a:gd name="connsiteX268" fmla="*/ 3263089 w 4949052"/>
                    <a:gd name="connsiteY268" fmla="*/ 1598109 h 5795377"/>
                    <a:gd name="connsiteX269" fmla="*/ 3247656 w 4949052"/>
                    <a:gd name="connsiteY269" fmla="*/ 1612183 h 5795377"/>
                    <a:gd name="connsiteX270" fmla="*/ 3238211 w 4949052"/>
                    <a:gd name="connsiteY270" fmla="*/ 1627601 h 5795377"/>
                    <a:gd name="connsiteX271" fmla="*/ 3223903 w 4949052"/>
                    <a:gd name="connsiteY271" fmla="*/ 1660916 h 5795377"/>
                    <a:gd name="connsiteX272" fmla="*/ 3223508 w 4949052"/>
                    <a:gd name="connsiteY272" fmla="*/ 1662014 h 5795377"/>
                    <a:gd name="connsiteX273" fmla="*/ 3219804 w 4949052"/>
                    <a:gd name="connsiteY273" fmla="*/ 1672449 h 5795377"/>
                    <a:gd name="connsiteX274" fmla="*/ 3214606 w 4949052"/>
                    <a:gd name="connsiteY274" fmla="*/ 1687090 h 5795377"/>
                    <a:gd name="connsiteX275" fmla="*/ 3206359 w 4949052"/>
                    <a:gd name="connsiteY275" fmla="*/ 1709083 h 5795377"/>
                    <a:gd name="connsiteX276" fmla="*/ 3196260 w 4949052"/>
                    <a:gd name="connsiteY276" fmla="*/ 1736046 h 5795377"/>
                    <a:gd name="connsiteX277" fmla="*/ 3194310 w 4949052"/>
                    <a:gd name="connsiteY277" fmla="*/ 1742164 h 5795377"/>
                    <a:gd name="connsiteX278" fmla="*/ 3193001 w 4949052"/>
                    <a:gd name="connsiteY278" fmla="*/ 1746284 h 5795377"/>
                    <a:gd name="connsiteX279" fmla="*/ 3191137 w 4949052"/>
                    <a:gd name="connsiteY279" fmla="*/ 1750798 h 5795377"/>
                    <a:gd name="connsiteX280" fmla="*/ 3166383 w 4949052"/>
                    <a:gd name="connsiteY280" fmla="*/ 1810929 h 5795377"/>
                    <a:gd name="connsiteX281" fmla="*/ 3166186 w 4949052"/>
                    <a:gd name="connsiteY281" fmla="*/ 1812545 h 5795377"/>
                    <a:gd name="connsiteX282" fmla="*/ 3166025 w 4949052"/>
                    <a:gd name="connsiteY282" fmla="*/ 1813988 h 5795377"/>
                    <a:gd name="connsiteX283" fmla="*/ 3155754 w 4949052"/>
                    <a:gd name="connsiteY283" fmla="*/ 1901686 h 5795377"/>
                    <a:gd name="connsiteX284" fmla="*/ 3152815 w 4949052"/>
                    <a:gd name="connsiteY284" fmla="*/ 1954676 h 5795377"/>
                    <a:gd name="connsiteX285" fmla="*/ 3147062 w 4949052"/>
                    <a:gd name="connsiteY285" fmla="*/ 1989015 h 5795377"/>
                    <a:gd name="connsiteX286" fmla="*/ 3140568 w 4949052"/>
                    <a:gd name="connsiteY286" fmla="*/ 2023724 h 5795377"/>
                    <a:gd name="connsiteX287" fmla="*/ 3135741 w 4949052"/>
                    <a:gd name="connsiteY287" fmla="*/ 2049491 h 5795377"/>
                    <a:gd name="connsiteX288" fmla="*/ 3133778 w 4949052"/>
                    <a:gd name="connsiteY288" fmla="*/ 2070744 h 5795377"/>
                    <a:gd name="connsiteX289" fmla="*/ 3135951 w 4949052"/>
                    <a:gd name="connsiteY289" fmla="*/ 2078810 h 5795377"/>
                    <a:gd name="connsiteX290" fmla="*/ 3137951 w 4949052"/>
                    <a:gd name="connsiteY290" fmla="*/ 2086260 h 5795377"/>
                    <a:gd name="connsiteX291" fmla="*/ 3150506 w 4949052"/>
                    <a:gd name="connsiteY291" fmla="*/ 2117664 h 5795377"/>
                    <a:gd name="connsiteX292" fmla="*/ 3160235 w 4949052"/>
                    <a:gd name="connsiteY292" fmla="*/ 2142025 h 5795377"/>
                    <a:gd name="connsiteX293" fmla="*/ 3168865 w 4949052"/>
                    <a:gd name="connsiteY293" fmla="*/ 2152374 h 5795377"/>
                    <a:gd name="connsiteX294" fmla="*/ 3173248 w 4949052"/>
                    <a:gd name="connsiteY294" fmla="*/ 2155223 h 5795377"/>
                    <a:gd name="connsiteX295" fmla="*/ 3176569 w 4949052"/>
                    <a:gd name="connsiteY295" fmla="*/ 2157369 h 5795377"/>
                    <a:gd name="connsiteX296" fmla="*/ 3200013 w 4949052"/>
                    <a:gd name="connsiteY296" fmla="*/ 2167964 h 5795377"/>
                    <a:gd name="connsiteX297" fmla="*/ 3207582 w 4949052"/>
                    <a:gd name="connsiteY297" fmla="*/ 2171393 h 5795377"/>
                    <a:gd name="connsiteX298" fmla="*/ 3211680 w 4949052"/>
                    <a:gd name="connsiteY298" fmla="*/ 2173120 h 5795377"/>
                    <a:gd name="connsiteX299" fmla="*/ 3234322 w 4949052"/>
                    <a:gd name="connsiteY299" fmla="*/ 2182642 h 5795377"/>
                    <a:gd name="connsiteX300" fmla="*/ 3240878 w 4949052"/>
                    <a:gd name="connsiteY300" fmla="*/ 2187083 h 5795377"/>
                    <a:gd name="connsiteX301" fmla="*/ 3252089 w 4949052"/>
                    <a:gd name="connsiteY301" fmla="*/ 2192152 h 5795377"/>
                    <a:gd name="connsiteX302" fmla="*/ 3253681 w 4949052"/>
                    <a:gd name="connsiteY302" fmla="*/ 2192868 h 5795377"/>
                    <a:gd name="connsiteX303" fmla="*/ 3264459 w 4949052"/>
                    <a:gd name="connsiteY303" fmla="*/ 2195557 h 5795377"/>
                    <a:gd name="connsiteX304" fmla="*/ 3269027 w 4949052"/>
                    <a:gd name="connsiteY304" fmla="*/ 2199294 h 5795377"/>
                    <a:gd name="connsiteX305" fmla="*/ 3271607 w 4949052"/>
                    <a:gd name="connsiteY305" fmla="*/ 2201403 h 5795377"/>
                    <a:gd name="connsiteX306" fmla="*/ 3347238 w 4949052"/>
                    <a:gd name="connsiteY306" fmla="*/ 2235558 h 5795377"/>
                    <a:gd name="connsiteX307" fmla="*/ 3353645 w 4949052"/>
                    <a:gd name="connsiteY307" fmla="*/ 2238111 h 5795377"/>
                    <a:gd name="connsiteX308" fmla="*/ 3361720 w 4949052"/>
                    <a:gd name="connsiteY308" fmla="*/ 2241318 h 5795377"/>
                    <a:gd name="connsiteX309" fmla="*/ 3371930 w 4949052"/>
                    <a:gd name="connsiteY309" fmla="*/ 2244883 h 5795377"/>
                    <a:gd name="connsiteX310" fmla="*/ 3397251 w 4949052"/>
                    <a:gd name="connsiteY310" fmla="*/ 2258722 h 5795377"/>
                    <a:gd name="connsiteX311" fmla="*/ 3420931 w 4949052"/>
                    <a:gd name="connsiteY311" fmla="*/ 2277705 h 5795377"/>
                    <a:gd name="connsiteX312" fmla="*/ 3452660 w 4949052"/>
                    <a:gd name="connsiteY312" fmla="*/ 2308183 h 5795377"/>
                    <a:gd name="connsiteX313" fmla="*/ 3454116 w 4949052"/>
                    <a:gd name="connsiteY313" fmla="*/ 2309170 h 5795377"/>
                    <a:gd name="connsiteX314" fmla="*/ 3477993 w 4949052"/>
                    <a:gd name="connsiteY314" fmla="*/ 2325168 h 5795377"/>
                    <a:gd name="connsiteX315" fmla="*/ 3500697 w 4949052"/>
                    <a:gd name="connsiteY315" fmla="*/ 2334814 h 5795377"/>
                    <a:gd name="connsiteX316" fmla="*/ 3518833 w 4949052"/>
                    <a:gd name="connsiteY316" fmla="*/ 2340278 h 5795377"/>
                    <a:gd name="connsiteX317" fmla="*/ 3545167 w 4949052"/>
                    <a:gd name="connsiteY317" fmla="*/ 2346211 h 5795377"/>
                    <a:gd name="connsiteX318" fmla="*/ 3563797 w 4949052"/>
                    <a:gd name="connsiteY318" fmla="*/ 2347814 h 5795377"/>
                    <a:gd name="connsiteX319" fmla="*/ 3571451 w 4949052"/>
                    <a:gd name="connsiteY319" fmla="*/ 2348468 h 5795377"/>
                    <a:gd name="connsiteX320" fmla="*/ 3606452 w 4949052"/>
                    <a:gd name="connsiteY320" fmla="*/ 2346963 h 5795377"/>
                    <a:gd name="connsiteX321" fmla="*/ 3614637 w 4949052"/>
                    <a:gd name="connsiteY321" fmla="*/ 2346593 h 5795377"/>
                    <a:gd name="connsiteX322" fmla="*/ 3630761 w 4949052"/>
                    <a:gd name="connsiteY322" fmla="*/ 2344287 h 5795377"/>
                    <a:gd name="connsiteX323" fmla="*/ 3654959 w 4949052"/>
                    <a:gd name="connsiteY323" fmla="*/ 2340808 h 5795377"/>
                    <a:gd name="connsiteX324" fmla="*/ 3700910 w 4949052"/>
                    <a:gd name="connsiteY324" fmla="*/ 2332704 h 5795377"/>
                    <a:gd name="connsiteX325" fmla="*/ 3702799 w 4949052"/>
                    <a:gd name="connsiteY325" fmla="*/ 2332347 h 5795377"/>
                    <a:gd name="connsiteX326" fmla="*/ 3704984 w 4949052"/>
                    <a:gd name="connsiteY326" fmla="*/ 2331927 h 5795377"/>
                    <a:gd name="connsiteX327" fmla="*/ 3715466 w 4949052"/>
                    <a:gd name="connsiteY327" fmla="*/ 2329941 h 5795377"/>
                    <a:gd name="connsiteX328" fmla="*/ 3732478 w 4949052"/>
                    <a:gd name="connsiteY328" fmla="*/ 2326734 h 5795377"/>
                    <a:gd name="connsiteX329" fmla="*/ 3740491 w 4949052"/>
                    <a:gd name="connsiteY329" fmla="*/ 2326266 h 5795377"/>
                    <a:gd name="connsiteX330" fmla="*/ 3749701 w 4949052"/>
                    <a:gd name="connsiteY330" fmla="*/ 2325723 h 5795377"/>
                    <a:gd name="connsiteX331" fmla="*/ 3757899 w 4949052"/>
                    <a:gd name="connsiteY331" fmla="*/ 2326204 h 5795377"/>
                    <a:gd name="connsiteX332" fmla="*/ 3778220 w 4949052"/>
                    <a:gd name="connsiteY332" fmla="*/ 2326019 h 5795377"/>
                    <a:gd name="connsiteX333" fmla="*/ 3802838 w 4949052"/>
                    <a:gd name="connsiteY333" fmla="*/ 2330607 h 5795377"/>
                    <a:gd name="connsiteX334" fmla="*/ 3823245 w 4949052"/>
                    <a:gd name="connsiteY334" fmla="*/ 2338070 h 5795377"/>
                    <a:gd name="connsiteX335" fmla="*/ 3826406 w 4949052"/>
                    <a:gd name="connsiteY335" fmla="*/ 2339735 h 5795377"/>
                    <a:gd name="connsiteX336" fmla="*/ 3858703 w 4949052"/>
                    <a:gd name="connsiteY336" fmla="*/ 2356732 h 5795377"/>
                    <a:gd name="connsiteX337" fmla="*/ 3863616 w 4949052"/>
                    <a:gd name="connsiteY337" fmla="*/ 2359692 h 5795377"/>
                    <a:gd name="connsiteX338" fmla="*/ 3871196 w 4949052"/>
                    <a:gd name="connsiteY338" fmla="*/ 2364256 h 5795377"/>
                    <a:gd name="connsiteX339" fmla="*/ 3880036 w 4949052"/>
                    <a:gd name="connsiteY339" fmla="*/ 2373199 h 5795377"/>
                    <a:gd name="connsiteX340" fmla="*/ 3882580 w 4949052"/>
                    <a:gd name="connsiteY340" fmla="*/ 2375777 h 5795377"/>
                    <a:gd name="connsiteX341" fmla="*/ 3885616 w 4949052"/>
                    <a:gd name="connsiteY341" fmla="*/ 2379613 h 5795377"/>
                    <a:gd name="connsiteX342" fmla="*/ 3890580 w 4949052"/>
                    <a:gd name="connsiteY342" fmla="*/ 2385903 h 5795377"/>
                    <a:gd name="connsiteX343" fmla="*/ 3896110 w 4949052"/>
                    <a:gd name="connsiteY343" fmla="*/ 2405392 h 5795377"/>
                    <a:gd name="connsiteX344" fmla="*/ 3897777 w 4949052"/>
                    <a:gd name="connsiteY344" fmla="*/ 2412065 h 5795377"/>
                    <a:gd name="connsiteX345" fmla="*/ 3902531 w 4949052"/>
                    <a:gd name="connsiteY345" fmla="*/ 2431097 h 5795377"/>
                    <a:gd name="connsiteX346" fmla="*/ 3906641 w 4949052"/>
                    <a:gd name="connsiteY346" fmla="*/ 2450314 h 5795377"/>
                    <a:gd name="connsiteX347" fmla="*/ 3908456 w 4949052"/>
                    <a:gd name="connsiteY347" fmla="*/ 2464746 h 5795377"/>
                    <a:gd name="connsiteX348" fmla="*/ 3905247 w 4949052"/>
                    <a:gd name="connsiteY348" fmla="*/ 2485998 h 5795377"/>
                    <a:gd name="connsiteX349" fmla="*/ 3900432 w 4949052"/>
                    <a:gd name="connsiteY349" fmla="*/ 2524951 h 5795377"/>
                    <a:gd name="connsiteX350" fmla="*/ 3899716 w 4949052"/>
                    <a:gd name="connsiteY350" fmla="*/ 2530772 h 5795377"/>
                    <a:gd name="connsiteX351" fmla="*/ 3901987 w 4949052"/>
                    <a:gd name="connsiteY351" fmla="*/ 2566715 h 5795377"/>
                    <a:gd name="connsiteX352" fmla="*/ 3902469 w 4949052"/>
                    <a:gd name="connsiteY352" fmla="*/ 2591113 h 5795377"/>
                    <a:gd name="connsiteX353" fmla="*/ 3903407 w 4949052"/>
                    <a:gd name="connsiteY353" fmla="*/ 2602374 h 5795377"/>
                    <a:gd name="connsiteX354" fmla="*/ 3901827 w 4949052"/>
                    <a:gd name="connsiteY354" fmla="*/ 2613993 h 5795377"/>
                    <a:gd name="connsiteX355" fmla="*/ 3902234 w 4949052"/>
                    <a:gd name="connsiteY355" fmla="*/ 2632322 h 5795377"/>
                    <a:gd name="connsiteX356" fmla="*/ 3902271 w 4949052"/>
                    <a:gd name="connsiteY356" fmla="*/ 2633803 h 5795377"/>
                    <a:gd name="connsiteX357" fmla="*/ 3899555 w 4949052"/>
                    <a:gd name="connsiteY357" fmla="*/ 2644978 h 5795377"/>
                    <a:gd name="connsiteX358" fmla="*/ 3889468 w 4949052"/>
                    <a:gd name="connsiteY358" fmla="*/ 2686570 h 5795377"/>
                    <a:gd name="connsiteX359" fmla="*/ 3887333 w 4949052"/>
                    <a:gd name="connsiteY359" fmla="*/ 2704554 h 5795377"/>
                    <a:gd name="connsiteX360" fmla="*/ 3887110 w 4949052"/>
                    <a:gd name="connsiteY360" fmla="*/ 2706404 h 5795377"/>
                    <a:gd name="connsiteX361" fmla="*/ 3887283 w 4949052"/>
                    <a:gd name="connsiteY361" fmla="*/ 2710573 h 5795377"/>
                    <a:gd name="connsiteX362" fmla="*/ 3887814 w 4949052"/>
                    <a:gd name="connsiteY362" fmla="*/ 2723388 h 5795377"/>
                    <a:gd name="connsiteX363" fmla="*/ 3889555 w 4949052"/>
                    <a:gd name="connsiteY363" fmla="*/ 2729025 h 5795377"/>
                    <a:gd name="connsiteX364" fmla="*/ 3893925 w 4949052"/>
                    <a:gd name="connsiteY364" fmla="*/ 2745702 h 5795377"/>
                    <a:gd name="connsiteX365" fmla="*/ 3895913 w 4949052"/>
                    <a:gd name="connsiteY365" fmla="*/ 2761971 h 5795377"/>
                    <a:gd name="connsiteX366" fmla="*/ 3896024 w 4949052"/>
                    <a:gd name="connsiteY366" fmla="*/ 2762945 h 5795377"/>
                    <a:gd name="connsiteX367" fmla="*/ 3893592 w 4949052"/>
                    <a:gd name="connsiteY367" fmla="*/ 2773615 h 5795377"/>
                    <a:gd name="connsiteX368" fmla="*/ 3890049 w 4949052"/>
                    <a:gd name="connsiteY368" fmla="*/ 2789107 h 5795377"/>
                    <a:gd name="connsiteX369" fmla="*/ 3883826 w 4949052"/>
                    <a:gd name="connsiteY369" fmla="*/ 2816267 h 5795377"/>
                    <a:gd name="connsiteX370" fmla="*/ 3881370 w 4949052"/>
                    <a:gd name="connsiteY370" fmla="*/ 2825358 h 5795377"/>
                    <a:gd name="connsiteX371" fmla="*/ 3870444 w 4949052"/>
                    <a:gd name="connsiteY371" fmla="*/ 2849608 h 5795377"/>
                    <a:gd name="connsiteX372" fmla="*/ 3865629 w 4949052"/>
                    <a:gd name="connsiteY372" fmla="*/ 2860302 h 5795377"/>
                    <a:gd name="connsiteX373" fmla="*/ 3847739 w 4949052"/>
                    <a:gd name="connsiteY373" fmla="*/ 2888708 h 5795377"/>
                    <a:gd name="connsiteX374" fmla="*/ 3847172 w 4949052"/>
                    <a:gd name="connsiteY374" fmla="*/ 2889596 h 5795377"/>
                    <a:gd name="connsiteX375" fmla="*/ 3845665 w 4949052"/>
                    <a:gd name="connsiteY375" fmla="*/ 2891989 h 5795377"/>
                    <a:gd name="connsiteX376" fmla="*/ 3844826 w 4949052"/>
                    <a:gd name="connsiteY376" fmla="*/ 2893321 h 5795377"/>
                    <a:gd name="connsiteX377" fmla="*/ 3809295 w 4949052"/>
                    <a:gd name="connsiteY377" fmla="*/ 2945163 h 5795377"/>
                    <a:gd name="connsiteX378" fmla="*/ 3801405 w 4949052"/>
                    <a:gd name="connsiteY378" fmla="*/ 2961408 h 5795377"/>
                    <a:gd name="connsiteX379" fmla="*/ 3800183 w 4949052"/>
                    <a:gd name="connsiteY379" fmla="*/ 2963924 h 5795377"/>
                    <a:gd name="connsiteX380" fmla="*/ 3796344 w 4949052"/>
                    <a:gd name="connsiteY380" fmla="*/ 2974149 h 5795377"/>
                    <a:gd name="connsiteX381" fmla="*/ 3793998 w 4949052"/>
                    <a:gd name="connsiteY381" fmla="*/ 2993428 h 5795377"/>
                    <a:gd name="connsiteX382" fmla="*/ 3797924 w 4949052"/>
                    <a:gd name="connsiteY382" fmla="*/ 3012781 h 5795377"/>
                    <a:gd name="connsiteX383" fmla="*/ 3800763 w 4949052"/>
                    <a:gd name="connsiteY383" fmla="*/ 3026769 h 5795377"/>
                    <a:gd name="connsiteX384" fmla="*/ 3805652 w 4949052"/>
                    <a:gd name="connsiteY384" fmla="*/ 3069175 h 5795377"/>
                    <a:gd name="connsiteX385" fmla="*/ 3805998 w 4949052"/>
                    <a:gd name="connsiteY385" fmla="*/ 3108238 h 5795377"/>
                    <a:gd name="connsiteX386" fmla="*/ 3807591 w 4949052"/>
                    <a:gd name="connsiteY386" fmla="*/ 3115947 h 5795377"/>
                    <a:gd name="connsiteX387" fmla="*/ 3811282 w 4949052"/>
                    <a:gd name="connsiteY387" fmla="*/ 3133943 h 5795377"/>
                    <a:gd name="connsiteX388" fmla="*/ 3823023 w 4949052"/>
                    <a:gd name="connsiteY388" fmla="*/ 3158748 h 5795377"/>
                    <a:gd name="connsiteX389" fmla="*/ 3861727 w 4949052"/>
                    <a:gd name="connsiteY389" fmla="*/ 3218977 h 5795377"/>
                    <a:gd name="connsiteX390" fmla="*/ 3862456 w 4949052"/>
                    <a:gd name="connsiteY390" fmla="*/ 3220643 h 5795377"/>
                    <a:gd name="connsiteX391" fmla="*/ 3865444 w 4949052"/>
                    <a:gd name="connsiteY391" fmla="*/ 3227439 h 5795377"/>
                    <a:gd name="connsiteX392" fmla="*/ 3896024 w 4949052"/>
                    <a:gd name="connsiteY392" fmla="*/ 3259028 h 5795377"/>
                    <a:gd name="connsiteX393" fmla="*/ 3916913 w 4949052"/>
                    <a:gd name="connsiteY393" fmla="*/ 3280601 h 5795377"/>
                    <a:gd name="connsiteX394" fmla="*/ 3934766 w 4949052"/>
                    <a:gd name="connsiteY394" fmla="*/ 3299029 h 5795377"/>
                    <a:gd name="connsiteX395" fmla="*/ 3938728 w 4949052"/>
                    <a:gd name="connsiteY395" fmla="*/ 3305221 h 5795377"/>
                    <a:gd name="connsiteX396" fmla="*/ 3946679 w 4949052"/>
                    <a:gd name="connsiteY396" fmla="*/ 3313559 h 5795377"/>
                    <a:gd name="connsiteX397" fmla="*/ 3954000 w 4949052"/>
                    <a:gd name="connsiteY397" fmla="*/ 3321243 h 5795377"/>
                    <a:gd name="connsiteX398" fmla="*/ 3962383 w 4949052"/>
                    <a:gd name="connsiteY398" fmla="*/ 3333343 h 5795377"/>
                    <a:gd name="connsiteX399" fmla="*/ 3962383 w 4949052"/>
                    <a:gd name="connsiteY399" fmla="*/ 3333343 h 5795377"/>
                    <a:gd name="connsiteX400" fmla="*/ 3966371 w 4949052"/>
                    <a:gd name="connsiteY400" fmla="*/ 3339104 h 5795377"/>
                    <a:gd name="connsiteX401" fmla="*/ 3973297 w 4949052"/>
                    <a:gd name="connsiteY401" fmla="*/ 3349107 h 5795377"/>
                    <a:gd name="connsiteX402" fmla="*/ 3986371 w 4949052"/>
                    <a:gd name="connsiteY402" fmla="*/ 3373060 h 5795377"/>
                    <a:gd name="connsiteX403" fmla="*/ 3994483 w 4949052"/>
                    <a:gd name="connsiteY403" fmla="*/ 3395090 h 5795377"/>
                    <a:gd name="connsiteX404" fmla="*/ 3998458 w 4949052"/>
                    <a:gd name="connsiteY404" fmla="*/ 3405870 h 5795377"/>
                    <a:gd name="connsiteX405" fmla="*/ 4000902 w 4949052"/>
                    <a:gd name="connsiteY405" fmla="*/ 3412494 h 5795377"/>
                    <a:gd name="connsiteX406" fmla="*/ 4009680 w 4949052"/>
                    <a:gd name="connsiteY406" fmla="*/ 3421350 h 5795377"/>
                    <a:gd name="connsiteX407" fmla="*/ 4032409 w 4949052"/>
                    <a:gd name="connsiteY407" fmla="*/ 3427949 h 5795377"/>
                    <a:gd name="connsiteX408" fmla="*/ 4046496 w 4949052"/>
                    <a:gd name="connsiteY408" fmla="*/ 3432044 h 5795377"/>
                    <a:gd name="connsiteX409" fmla="*/ 4068138 w 4949052"/>
                    <a:gd name="connsiteY409" fmla="*/ 3440937 h 5795377"/>
                    <a:gd name="connsiteX410" fmla="*/ 4078188 w 4949052"/>
                    <a:gd name="connsiteY410" fmla="*/ 3444354 h 5795377"/>
                    <a:gd name="connsiteX411" fmla="*/ 4119509 w 4949052"/>
                    <a:gd name="connsiteY411" fmla="*/ 3458416 h 5795377"/>
                    <a:gd name="connsiteX412" fmla="*/ 4136139 w 4949052"/>
                    <a:gd name="connsiteY412" fmla="*/ 3458699 h 5795377"/>
                    <a:gd name="connsiteX413" fmla="*/ 4143324 w 4949052"/>
                    <a:gd name="connsiteY413" fmla="*/ 3458823 h 5795377"/>
                    <a:gd name="connsiteX414" fmla="*/ 4144843 w 4949052"/>
                    <a:gd name="connsiteY414" fmla="*/ 3458354 h 5795377"/>
                    <a:gd name="connsiteX415" fmla="*/ 4154769 w 4949052"/>
                    <a:gd name="connsiteY415" fmla="*/ 3455356 h 5795377"/>
                    <a:gd name="connsiteX416" fmla="*/ 4158436 w 4949052"/>
                    <a:gd name="connsiteY416" fmla="*/ 3458440 h 5795377"/>
                    <a:gd name="connsiteX417" fmla="*/ 4164040 w 4949052"/>
                    <a:gd name="connsiteY417" fmla="*/ 3457552 h 5795377"/>
                    <a:gd name="connsiteX418" fmla="*/ 4184189 w 4949052"/>
                    <a:gd name="connsiteY418" fmla="*/ 3455443 h 5795377"/>
                    <a:gd name="connsiteX419" fmla="*/ 4240721 w 4949052"/>
                    <a:gd name="connsiteY419" fmla="*/ 3448314 h 5795377"/>
                    <a:gd name="connsiteX420" fmla="*/ 4247734 w 4949052"/>
                    <a:gd name="connsiteY420" fmla="*/ 3448832 h 5795377"/>
                    <a:gd name="connsiteX421" fmla="*/ 4263338 w 4949052"/>
                    <a:gd name="connsiteY421" fmla="*/ 3449078 h 5795377"/>
                    <a:gd name="connsiteX422" fmla="*/ 4287512 w 4949052"/>
                    <a:gd name="connsiteY422" fmla="*/ 3449461 h 5795377"/>
                    <a:gd name="connsiteX423" fmla="*/ 4298821 w 4949052"/>
                    <a:gd name="connsiteY423" fmla="*/ 3445329 h 5795377"/>
                    <a:gd name="connsiteX424" fmla="*/ 4304833 w 4949052"/>
                    <a:gd name="connsiteY424" fmla="*/ 3443133 h 5795377"/>
                    <a:gd name="connsiteX425" fmla="*/ 4324673 w 4949052"/>
                    <a:gd name="connsiteY425" fmla="*/ 3434265 h 5795377"/>
                    <a:gd name="connsiteX426" fmla="*/ 4327265 w 4949052"/>
                    <a:gd name="connsiteY426" fmla="*/ 3433808 h 5795377"/>
                    <a:gd name="connsiteX427" fmla="*/ 4328031 w 4949052"/>
                    <a:gd name="connsiteY427" fmla="*/ 3433672 h 5795377"/>
                    <a:gd name="connsiteX428" fmla="*/ 4328562 w 4949052"/>
                    <a:gd name="connsiteY428" fmla="*/ 3433130 h 5795377"/>
                    <a:gd name="connsiteX429" fmla="*/ 4334167 w 4949052"/>
                    <a:gd name="connsiteY429" fmla="*/ 3427419 h 5795377"/>
                    <a:gd name="connsiteX430" fmla="*/ 4362118 w 4949052"/>
                    <a:gd name="connsiteY430" fmla="*/ 3415960 h 5795377"/>
                    <a:gd name="connsiteX431" fmla="*/ 4372711 w 4949052"/>
                    <a:gd name="connsiteY431" fmla="*/ 3412914 h 5795377"/>
                    <a:gd name="connsiteX432" fmla="*/ 4374143 w 4949052"/>
                    <a:gd name="connsiteY432" fmla="*/ 3412506 h 5795377"/>
                    <a:gd name="connsiteX433" fmla="*/ 4374945 w 4949052"/>
                    <a:gd name="connsiteY433" fmla="*/ 3412654 h 5795377"/>
                    <a:gd name="connsiteX434" fmla="*/ 4383118 w 4949052"/>
                    <a:gd name="connsiteY434" fmla="*/ 3414159 h 5795377"/>
                    <a:gd name="connsiteX435" fmla="*/ 4396575 w 4949052"/>
                    <a:gd name="connsiteY435" fmla="*/ 3414097 h 5795377"/>
                    <a:gd name="connsiteX436" fmla="*/ 4413119 w 4949052"/>
                    <a:gd name="connsiteY436" fmla="*/ 3416281 h 5795377"/>
                    <a:gd name="connsiteX437" fmla="*/ 4423502 w 4949052"/>
                    <a:gd name="connsiteY437" fmla="*/ 3421609 h 5795377"/>
                    <a:gd name="connsiteX438" fmla="*/ 4428452 w 4949052"/>
                    <a:gd name="connsiteY438" fmla="*/ 3426950 h 5795377"/>
                    <a:gd name="connsiteX439" fmla="*/ 4434477 w 4949052"/>
                    <a:gd name="connsiteY439" fmla="*/ 3433450 h 5795377"/>
                    <a:gd name="connsiteX440" fmla="*/ 4442057 w 4949052"/>
                    <a:gd name="connsiteY440" fmla="*/ 3447179 h 5795377"/>
                    <a:gd name="connsiteX441" fmla="*/ 4444934 w 4949052"/>
                    <a:gd name="connsiteY441" fmla="*/ 3452371 h 5795377"/>
                    <a:gd name="connsiteX442" fmla="*/ 4446823 w 4949052"/>
                    <a:gd name="connsiteY442" fmla="*/ 3460920 h 5795377"/>
                    <a:gd name="connsiteX443" fmla="*/ 4448934 w 4949052"/>
                    <a:gd name="connsiteY443" fmla="*/ 3470454 h 5795377"/>
                    <a:gd name="connsiteX444" fmla="*/ 4448983 w 4949052"/>
                    <a:gd name="connsiteY444" fmla="*/ 3482912 h 5795377"/>
                    <a:gd name="connsiteX445" fmla="*/ 4441169 w 4949052"/>
                    <a:gd name="connsiteY445" fmla="*/ 3550863 h 5795377"/>
                    <a:gd name="connsiteX446" fmla="*/ 4440983 w 4949052"/>
                    <a:gd name="connsiteY446" fmla="*/ 3559657 h 5795377"/>
                    <a:gd name="connsiteX447" fmla="*/ 4440477 w 4949052"/>
                    <a:gd name="connsiteY447" fmla="*/ 3585399 h 5795377"/>
                    <a:gd name="connsiteX448" fmla="*/ 4440341 w 4949052"/>
                    <a:gd name="connsiteY448" fmla="*/ 3596871 h 5795377"/>
                    <a:gd name="connsiteX449" fmla="*/ 4440070 w 4949052"/>
                    <a:gd name="connsiteY449" fmla="*/ 3619924 h 5795377"/>
                    <a:gd name="connsiteX450" fmla="*/ 4446773 w 4949052"/>
                    <a:gd name="connsiteY450" fmla="*/ 3680733 h 5795377"/>
                    <a:gd name="connsiteX451" fmla="*/ 4444527 w 4949052"/>
                    <a:gd name="connsiteY451" fmla="*/ 3715035 h 5795377"/>
                    <a:gd name="connsiteX452" fmla="*/ 4440749 w 4949052"/>
                    <a:gd name="connsiteY452" fmla="*/ 3772724 h 5795377"/>
                    <a:gd name="connsiteX453" fmla="*/ 4440662 w 4949052"/>
                    <a:gd name="connsiteY453" fmla="*/ 3774920 h 5795377"/>
                    <a:gd name="connsiteX454" fmla="*/ 4440070 w 4949052"/>
                    <a:gd name="connsiteY454" fmla="*/ 3790214 h 5795377"/>
                    <a:gd name="connsiteX455" fmla="*/ 4439736 w 4949052"/>
                    <a:gd name="connsiteY455" fmla="*/ 3798762 h 5795377"/>
                    <a:gd name="connsiteX456" fmla="*/ 4440625 w 4949052"/>
                    <a:gd name="connsiteY456" fmla="*/ 3803906 h 5795377"/>
                    <a:gd name="connsiteX457" fmla="*/ 4441749 w 4949052"/>
                    <a:gd name="connsiteY457" fmla="*/ 3810357 h 5795377"/>
                    <a:gd name="connsiteX458" fmla="*/ 4450477 w 4949052"/>
                    <a:gd name="connsiteY458" fmla="*/ 3819127 h 5795377"/>
                    <a:gd name="connsiteX459" fmla="*/ 4484107 w 4949052"/>
                    <a:gd name="connsiteY459" fmla="*/ 3852899 h 5795377"/>
                    <a:gd name="connsiteX460" fmla="*/ 4503922 w 4949052"/>
                    <a:gd name="connsiteY460" fmla="*/ 3876828 h 5795377"/>
                    <a:gd name="connsiteX461" fmla="*/ 4520627 w 4949052"/>
                    <a:gd name="connsiteY461" fmla="*/ 3896982 h 5795377"/>
                    <a:gd name="connsiteX462" fmla="*/ 4521404 w 4949052"/>
                    <a:gd name="connsiteY462" fmla="*/ 3900090 h 5795377"/>
                    <a:gd name="connsiteX463" fmla="*/ 4528515 w 4949052"/>
                    <a:gd name="connsiteY463" fmla="*/ 3928275 h 5795377"/>
                    <a:gd name="connsiteX464" fmla="*/ 4528948 w 4949052"/>
                    <a:gd name="connsiteY464" fmla="*/ 3932111 h 5795377"/>
                    <a:gd name="connsiteX465" fmla="*/ 4529084 w 4949052"/>
                    <a:gd name="connsiteY465" fmla="*/ 3933369 h 5795377"/>
                    <a:gd name="connsiteX466" fmla="*/ 4537577 w 4949052"/>
                    <a:gd name="connsiteY466" fmla="*/ 3963613 h 5795377"/>
                    <a:gd name="connsiteX467" fmla="*/ 4560096 w 4949052"/>
                    <a:gd name="connsiteY467" fmla="*/ 3987925 h 5795377"/>
                    <a:gd name="connsiteX468" fmla="*/ 4570047 w 4949052"/>
                    <a:gd name="connsiteY468" fmla="*/ 3998656 h 5795377"/>
                    <a:gd name="connsiteX469" fmla="*/ 4580418 w 4949052"/>
                    <a:gd name="connsiteY469" fmla="*/ 4009856 h 5795377"/>
                    <a:gd name="connsiteX470" fmla="*/ 4647715 w 4949052"/>
                    <a:gd name="connsiteY470" fmla="*/ 4080495 h 5795377"/>
                    <a:gd name="connsiteX471" fmla="*/ 4660777 w 4949052"/>
                    <a:gd name="connsiteY471" fmla="*/ 4095038 h 5795377"/>
                    <a:gd name="connsiteX472" fmla="*/ 4674974 w 4949052"/>
                    <a:gd name="connsiteY472" fmla="*/ 4110863 h 5795377"/>
                    <a:gd name="connsiteX473" fmla="*/ 4680024 w 4949052"/>
                    <a:gd name="connsiteY473" fmla="*/ 4118769 h 5795377"/>
                    <a:gd name="connsiteX474" fmla="*/ 4682061 w 4949052"/>
                    <a:gd name="connsiteY474" fmla="*/ 4127268 h 5795377"/>
                    <a:gd name="connsiteX475" fmla="*/ 4686567 w 4949052"/>
                    <a:gd name="connsiteY475" fmla="*/ 4145918 h 5795377"/>
                    <a:gd name="connsiteX476" fmla="*/ 4688752 w 4949052"/>
                    <a:gd name="connsiteY476" fmla="*/ 4154959 h 5795377"/>
                    <a:gd name="connsiteX477" fmla="*/ 4688493 w 4949052"/>
                    <a:gd name="connsiteY477" fmla="*/ 4164012 h 5795377"/>
                    <a:gd name="connsiteX478" fmla="*/ 4693864 w 4949052"/>
                    <a:gd name="connsiteY478" fmla="*/ 4193134 h 5795377"/>
                    <a:gd name="connsiteX479" fmla="*/ 4699024 w 4949052"/>
                    <a:gd name="connsiteY479" fmla="*/ 4219518 h 5795377"/>
                    <a:gd name="connsiteX480" fmla="*/ 4700246 w 4949052"/>
                    <a:gd name="connsiteY480" fmla="*/ 4225734 h 5795377"/>
                    <a:gd name="connsiteX481" fmla="*/ 4702605 w 4949052"/>
                    <a:gd name="connsiteY481" fmla="*/ 4237822 h 5795377"/>
                    <a:gd name="connsiteX482" fmla="*/ 4702629 w 4949052"/>
                    <a:gd name="connsiteY482" fmla="*/ 4247715 h 5795377"/>
                    <a:gd name="connsiteX483" fmla="*/ 4709358 w 4949052"/>
                    <a:gd name="connsiteY483" fmla="*/ 4273075 h 5795377"/>
                    <a:gd name="connsiteX484" fmla="*/ 4716160 w 4949052"/>
                    <a:gd name="connsiteY484" fmla="*/ 4298780 h 5795377"/>
                    <a:gd name="connsiteX485" fmla="*/ 4718617 w 4949052"/>
                    <a:gd name="connsiteY485" fmla="*/ 4308043 h 5795377"/>
                    <a:gd name="connsiteX486" fmla="*/ 4720617 w 4949052"/>
                    <a:gd name="connsiteY486" fmla="*/ 4315567 h 5795377"/>
                    <a:gd name="connsiteX487" fmla="*/ 4762334 w 4949052"/>
                    <a:gd name="connsiteY487" fmla="*/ 4420078 h 5795377"/>
                    <a:gd name="connsiteX488" fmla="*/ 4769927 w 4949052"/>
                    <a:gd name="connsiteY488" fmla="*/ 4437778 h 5795377"/>
                    <a:gd name="connsiteX489" fmla="*/ 4796124 w 4949052"/>
                    <a:gd name="connsiteY489" fmla="*/ 4475225 h 5795377"/>
                    <a:gd name="connsiteX490" fmla="*/ 4807199 w 4949052"/>
                    <a:gd name="connsiteY490" fmla="*/ 4491050 h 5795377"/>
                    <a:gd name="connsiteX491" fmla="*/ 4811384 w 4949052"/>
                    <a:gd name="connsiteY491" fmla="*/ 4498242 h 5795377"/>
                    <a:gd name="connsiteX492" fmla="*/ 4834508 w 4949052"/>
                    <a:gd name="connsiteY492" fmla="*/ 4537959 h 5795377"/>
                    <a:gd name="connsiteX493" fmla="*/ 4847878 w 4949052"/>
                    <a:gd name="connsiteY493" fmla="*/ 4562270 h 5795377"/>
                    <a:gd name="connsiteX494" fmla="*/ 4848866 w 4949052"/>
                    <a:gd name="connsiteY494" fmla="*/ 4566698 h 5795377"/>
                    <a:gd name="connsiteX495" fmla="*/ 4850397 w 4949052"/>
                    <a:gd name="connsiteY495" fmla="*/ 4573581 h 5795377"/>
                    <a:gd name="connsiteX496" fmla="*/ 4860002 w 4949052"/>
                    <a:gd name="connsiteY496" fmla="*/ 4599545 h 5795377"/>
                    <a:gd name="connsiteX497" fmla="*/ 4861274 w 4949052"/>
                    <a:gd name="connsiteY497" fmla="*/ 4602986 h 5795377"/>
                    <a:gd name="connsiteX498" fmla="*/ 4864866 w 4949052"/>
                    <a:gd name="connsiteY498" fmla="*/ 4610510 h 5795377"/>
                    <a:gd name="connsiteX499" fmla="*/ 4873187 w 4949052"/>
                    <a:gd name="connsiteY499" fmla="*/ 4627914 h 5795377"/>
                    <a:gd name="connsiteX500" fmla="*/ 4874644 w 4949052"/>
                    <a:gd name="connsiteY500" fmla="*/ 4630961 h 5795377"/>
                    <a:gd name="connsiteX501" fmla="*/ 4886040 w 4949052"/>
                    <a:gd name="connsiteY501" fmla="*/ 4647070 h 5795377"/>
                    <a:gd name="connsiteX502" fmla="*/ 4893546 w 4949052"/>
                    <a:gd name="connsiteY502" fmla="*/ 4652435 h 5795377"/>
                    <a:gd name="connsiteX503" fmla="*/ 4898842 w 4949052"/>
                    <a:gd name="connsiteY503" fmla="*/ 4664314 h 5795377"/>
                    <a:gd name="connsiteX504" fmla="*/ 4902472 w 4949052"/>
                    <a:gd name="connsiteY504" fmla="*/ 4670259 h 5795377"/>
                    <a:gd name="connsiteX505" fmla="*/ 4906620 w 4949052"/>
                    <a:gd name="connsiteY505" fmla="*/ 4677030 h 5795377"/>
                    <a:gd name="connsiteX506" fmla="*/ 4906348 w 4949052"/>
                    <a:gd name="connsiteY506" fmla="*/ 4684098 h 5795377"/>
                    <a:gd name="connsiteX507" fmla="*/ 4904077 w 4949052"/>
                    <a:gd name="connsiteY507" fmla="*/ 4689278 h 5795377"/>
                    <a:gd name="connsiteX508" fmla="*/ 4899151 w 4949052"/>
                    <a:gd name="connsiteY508" fmla="*/ 4700503 h 5795377"/>
                    <a:gd name="connsiteX509" fmla="*/ 4883348 w 4949052"/>
                    <a:gd name="connsiteY509" fmla="*/ 4714947 h 5795377"/>
                    <a:gd name="connsiteX510" fmla="*/ 4876138 w 4949052"/>
                    <a:gd name="connsiteY510" fmla="*/ 4719474 h 5795377"/>
                    <a:gd name="connsiteX511" fmla="*/ 4859496 w 4949052"/>
                    <a:gd name="connsiteY511" fmla="*/ 4725431 h 5795377"/>
                    <a:gd name="connsiteX512" fmla="*/ 4834533 w 4949052"/>
                    <a:gd name="connsiteY512" fmla="*/ 4736495 h 5795377"/>
                    <a:gd name="connsiteX513" fmla="*/ 4820409 w 4949052"/>
                    <a:gd name="connsiteY513" fmla="*/ 4748114 h 5795377"/>
                    <a:gd name="connsiteX514" fmla="*/ 4814940 w 4949052"/>
                    <a:gd name="connsiteY514" fmla="*/ 4756218 h 5795377"/>
                    <a:gd name="connsiteX515" fmla="*/ 4809335 w 4949052"/>
                    <a:gd name="connsiteY515" fmla="*/ 4764532 h 5795377"/>
                    <a:gd name="connsiteX516" fmla="*/ 4799668 w 4949052"/>
                    <a:gd name="connsiteY516" fmla="*/ 4788300 h 5795377"/>
                    <a:gd name="connsiteX517" fmla="*/ 4799655 w 4949052"/>
                    <a:gd name="connsiteY517" fmla="*/ 4788843 h 5795377"/>
                    <a:gd name="connsiteX518" fmla="*/ 4798668 w 4949052"/>
                    <a:gd name="connsiteY518" fmla="*/ 4853624 h 5795377"/>
                    <a:gd name="connsiteX519" fmla="*/ 4807878 w 4949052"/>
                    <a:gd name="connsiteY519" fmla="*/ 4882166 h 5795377"/>
                    <a:gd name="connsiteX520" fmla="*/ 4810125 w 4949052"/>
                    <a:gd name="connsiteY520" fmla="*/ 4902530 h 5795377"/>
                    <a:gd name="connsiteX521" fmla="*/ 4804631 w 4949052"/>
                    <a:gd name="connsiteY521" fmla="*/ 4931368 h 5795377"/>
                    <a:gd name="connsiteX522" fmla="*/ 4805211 w 4949052"/>
                    <a:gd name="connsiteY522" fmla="*/ 4948341 h 5795377"/>
                    <a:gd name="connsiteX523" fmla="*/ 4809125 w 4949052"/>
                    <a:gd name="connsiteY523" fmla="*/ 4965301 h 5795377"/>
                    <a:gd name="connsiteX524" fmla="*/ 4810224 w 4949052"/>
                    <a:gd name="connsiteY524" fmla="*/ 4965301 h 5795377"/>
                    <a:gd name="connsiteX525" fmla="*/ 4812199 w 4949052"/>
                    <a:gd name="connsiteY525" fmla="*/ 4978585 h 5795377"/>
                    <a:gd name="connsiteX526" fmla="*/ 4814211 w 4949052"/>
                    <a:gd name="connsiteY526" fmla="*/ 4982532 h 5795377"/>
                    <a:gd name="connsiteX527" fmla="*/ 4815804 w 4949052"/>
                    <a:gd name="connsiteY527" fmla="*/ 4985653 h 5795377"/>
                    <a:gd name="connsiteX528" fmla="*/ 4818384 w 4949052"/>
                    <a:gd name="connsiteY528" fmla="*/ 4986516 h 5795377"/>
                    <a:gd name="connsiteX529" fmla="*/ 4822458 w 4949052"/>
                    <a:gd name="connsiteY529" fmla="*/ 4987898 h 5795377"/>
                    <a:gd name="connsiteX530" fmla="*/ 4831656 w 4949052"/>
                    <a:gd name="connsiteY530" fmla="*/ 4995890 h 5795377"/>
                    <a:gd name="connsiteX531" fmla="*/ 4833829 w 4949052"/>
                    <a:gd name="connsiteY531" fmla="*/ 4997778 h 5795377"/>
                    <a:gd name="connsiteX532" fmla="*/ 4866434 w 4949052"/>
                    <a:gd name="connsiteY532" fmla="*/ 4997592 h 5795377"/>
                    <a:gd name="connsiteX533" fmla="*/ 4895027 w 4949052"/>
                    <a:gd name="connsiteY533" fmla="*/ 4997420 h 5795377"/>
                    <a:gd name="connsiteX534" fmla="*/ 4901237 w 4949052"/>
                    <a:gd name="connsiteY534" fmla="*/ 4996507 h 5795377"/>
                    <a:gd name="connsiteX535" fmla="*/ 4914410 w 4949052"/>
                    <a:gd name="connsiteY535" fmla="*/ 4994571 h 5795377"/>
                    <a:gd name="connsiteX536" fmla="*/ 4921867 w 4949052"/>
                    <a:gd name="connsiteY536" fmla="*/ 4996174 h 5795377"/>
                    <a:gd name="connsiteX537" fmla="*/ 4930201 w 4949052"/>
                    <a:gd name="connsiteY537" fmla="*/ 4997962 h 5795377"/>
                    <a:gd name="connsiteX538" fmla="*/ 4937596 w 4949052"/>
                    <a:gd name="connsiteY538" fmla="*/ 5002625 h 5795377"/>
                    <a:gd name="connsiteX539" fmla="*/ 4941843 w 4949052"/>
                    <a:gd name="connsiteY539" fmla="*/ 5005302 h 5795377"/>
                    <a:gd name="connsiteX540" fmla="*/ 4947942 w 4949052"/>
                    <a:gd name="connsiteY540" fmla="*/ 5013492 h 5795377"/>
                    <a:gd name="connsiteX541" fmla="*/ 4948534 w 4949052"/>
                    <a:gd name="connsiteY541" fmla="*/ 5020917 h 5795377"/>
                    <a:gd name="connsiteX542" fmla="*/ 4949053 w 4949052"/>
                    <a:gd name="connsiteY542" fmla="*/ 5027344 h 5795377"/>
                    <a:gd name="connsiteX543" fmla="*/ 4934892 w 4949052"/>
                    <a:gd name="connsiteY543" fmla="*/ 5040480 h 5795377"/>
                    <a:gd name="connsiteX544" fmla="*/ 4900657 w 4949052"/>
                    <a:gd name="connsiteY544" fmla="*/ 5049546 h 5795377"/>
                    <a:gd name="connsiteX545" fmla="*/ 4886361 w 4949052"/>
                    <a:gd name="connsiteY545" fmla="*/ 5064841 h 5795377"/>
                    <a:gd name="connsiteX546" fmla="*/ 4866891 w 4949052"/>
                    <a:gd name="connsiteY546" fmla="*/ 5085661 h 5795377"/>
                    <a:gd name="connsiteX547" fmla="*/ 4853632 w 4949052"/>
                    <a:gd name="connsiteY547" fmla="*/ 5093025 h 5795377"/>
                    <a:gd name="connsiteX548" fmla="*/ 4841718 w 4949052"/>
                    <a:gd name="connsiteY548" fmla="*/ 5096158 h 5795377"/>
                    <a:gd name="connsiteX549" fmla="*/ 4828792 w 4949052"/>
                    <a:gd name="connsiteY549" fmla="*/ 5097404 h 5795377"/>
                    <a:gd name="connsiteX550" fmla="*/ 4826779 w 4949052"/>
                    <a:gd name="connsiteY550" fmla="*/ 5097589 h 5795377"/>
                    <a:gd name="connsiteX551" fmla="*/ 4818076 w 4949052"/>
                    <a:gd name="connsiteY551" fmla="*/ 5093925 h 5795377"/>
                    <a:gd name="connsiteX552" fmla="*/ 4813927 w 4949052"/>
                    <a:gd name="connsiteY552" fmla="*/ 5092162 h 5795377"/>
                    <a:gd name="connsiteX553" fmla="*/ 4801853 w 4949052"/>
                    <a:gd name="connsiteY553" fmla="*/ 5084909 h 5795377"/>
                    <a:gd name="connsiteX554" fmla="*/ 4790236 w 4949052"/>
                    <a:gd name="connsiteY554" fmla="*/ 5084082 h 5795377"/>
                    <a:gd name="connsiteX555" fmla="*/ 4775507 w 4949052"/>
                    <a:gd name="connsiteY555" fmla="*/ 5096392 h 5795377"/>
                    <a:gd name="connsiteX556" fmla="*/ 4762618 w 4949052"/>
                    <a:gd name="connsiteY556" fmla="*/ 5107172 h 5795377"/>
                    <a:gd name="connsiteX557" fmla="*/ 4735494 w 4949052"/>
                    <a:gd name="connsiteY557" fmla="*/ 5115289 h 5795377"/>
                    <a:gd name="connsiteX558" fmla="*/ 4725247 w 4949052"/>
                    <a:gd name="connsiteY558" fmla="*/ 5125502 h 5795377"/>
                    <a:gd name="connsiteX559" fmla="*/ 4717000 w 4949052"/>
                    <a:gd name="connsiteY559" fmla="*/ 5133704 h 5795377"/>
                    <a:gd name="connsiteX560" fmla="*/ 4713160 w 4949052"/>
                    <a:gd name="connsiteY560" fmla="*/ 5135850 h 5795377"/>
                    <a:gd name="connsiteX561" fmla="*/ 4707333 w 4949052"/>
                    <a:gd name="connsiteY561" fmla="*/ 5139094 h 5795377"/>
                    <a:gd name="connsiteX562" fmla="*/ 4697666 w 4949052"/>
                    <a:gd name="connsiteY562" fmla="*/ 5144324 h 5795377"/>
                    <a:gd name="connsiteX563" fmla="*/ 4696839 w 4949052"/>
                    <a:gd name="connsiteY563" fmla="*/ 5144781 h 5795377"/>
                    <a:gd name="connsiteX564" fmla="*/ 4695802 w 4949052"/>
                    <a:gd name="connsiteY564" fmla="*/ 5145225 h 5795377"/>
                    <a:gd name="connsiteX565" fmla="*/ 4670580 w 4949052"/>
                    <a:gd name="connsiteY565" fmla="*/ 5156153 h 5795377"/>
                    <a:gd name="connsiteX566" fmla="*/ 4663690 w 4949052"/>
                    <a:gd name="connsiteY566" fmla="*/ 5163813 h 5795377"/>
                    <a:gd name="connsiteX567" fmla="*/ 4661505 w 4949052"/>
                    <a:gd name="connsiteY567" fmla="*/ 5172546 h 5795377"/>
                    <a:gd name="connsiteX568" fmla="*/ 4662913 w 4949052"/>
                    <a:gd name="connsiteY568" fmla="*/ 5181611 h 5795377"/>
                    <a:gd name="connsiteX569" fmla="*/ 4670394 w 4949052"/>
                    <a:gd name="connsiteY569" fmla="*/ 5189222 h 5795377"/>
                    <a:gd name="connsiteX570" fmla="*/ 4692814 w 4949052"/>
                    <a:gd name="connsiteY570" fmla="*/ 5194822 h 5795377"/>
                    <a:gd name="connsiteX571" fmla="*/ 4705284 w 4949052"/>
                    <a:gd name="connsiteY571" fmla="*/ 5205257 h 5795377"/>
                    <a:gd name="connsiteX572" fmla="*/ 4694246 w 4949052"/>
                    <a:gd name="connsiteY572" fmla="*/ 5215174 h 5795377"/>
                    <a:gd name="connsiteX573" fmla="*/ 4681814 w 4949052"/>
                    <a:gd name="connsiteY573" fmla="*/ 5219454 h 5795377"/>
                    <a:gd name="connsiteX574" fmla="*/ 4662752 w 4949052"/>
                    <a:gd name="connsiteY574" fmla="*/ 5222895 h 5795377"/>
                    <a:gd name="connsiteX575" fmla="*/ 4655258 w 4949052"/>
                    <a:gd name="connsiteY575" fmla="*/ 5225300 h 5795377"/>
                    <a:gd name="connsiteX576" fmla="*/ 4649493 w 4949052"/>
                    <a:gd name="connsiteY576" fmla="*/ 5227163 h 5795377"/>
                    <a:gd name="connsiteX577" fmla="*/ 4642530 w 4949052"/>
                    <a:gd name="connsiteY577" fmla="*/ 5231702 h 5795377"/>
                    <a:gd name="connsiteX578" fmla="*/ 4641209 w 4949052"/>
                    <a:gd name="connsiteY578" fmla="*/ 5232566 h 5795377"/>
                    <a:gd name="connsiteX579" fmla="*/ 4636295 w 4949052"/>
                    <a:gd name="connsiteY579" fmla="*/ 5238745 h 5795377"/>
                    <a:gd name="connsiteX580" fmla="*/ 4634974 w 4949052"/>
                    <a:gd name="connsiteY580" fmla="*/ 5239892 h 5795377"/>
                    <a:gd name="connsiteX581" fmla="*/ 4631270 w 4949052"/>
                    <a:gd name="connsiteY581" fmla="*/ 5243050 h 5795377"/>
                    <a:gd name="connsiteX582" fmla="*/ 4627418 w 4949052"/>
                    <a:gd name="connsiteY582" fmla="*/ 5245048 h 5795377"/>
                    <a:gd name="connsiteX583" fmla="*/ 4608665 w 4949052"/>
                    <a:gd name="connsiteY583" fmla="*/ 5254422 h 5795377"/>
                    <a:gd name="connsiteX584" fmla="*/ 4608097 w 4949052"/>
                    <a:gd name="connsiteY584" fmla="*/ 5254706 h 5795377"/>
                    <a:gd name="connsiteX585" fmla="*/ 4596504 w 4949052"/>
                    <a:gd name="connsiteY585" fmla="*/ 5257580 h 5795377"/>
                    <a:gd name="connsiteX586" fmla="*/ 4590800 w 4949052"/>
                    <a:gd name="connsiteY586" fmla="*/ 5257888 h 5795377"/>
                    <a:gd name="connsiteX587" fmla="*/ 4580195 w 4949052"/>
                    <a:gd name="connsiteY587" fmla="*/ 5258480 h 5795377"/>
                    <a:gd name="connsiteX588" fmla="*/ 4550071 w 4949052"/>
                    <a:gd name="connsiteY588" fmla="*/ 5259998 h 5795377"/>
                    <a:gd name="connsiteX589" fmla="*/ 4531590 w 4949052"/>
                    <a:gd name="connsiteY589" fmla="*/ 5259936 h 5795377"/>
                    <a:gd name="connsiteX590" fmla="*/ 4508058 w 4949052"/>
                    <a:gd name="connsiteY590" fmla="*/ 5259874 h 5795377"/>
                    <a:gd name="connsiteX591" fmla="*/ 4468231 w 4949052"/>
                    <a:gd name="connsiteY591" fmla="*/ 5256926 h 5795377"/>
                    <a:gd name="connsiteX592" fmla="*/ 4433909 w 4949052"/>
                    <a:gd name="connsiteY592" fmla="*/ 5254891 h 5795377"/>
                    <a:gd name="connsiteX593" fmla="*/ 4430033 w 4949052"/>
                    <a:gd name="connsiteY593" fmla="*/ 5254656 h 5795377"/>
                    <a:gd name="connsiteX594" fmla="*/ 4405983 w 4949052"/>
                    <a:gd name="connsiteY594" fmla="*/ 5245319 h 5795377"/>
                    <a:gd name="connsiteX595" fmla="*/ 4396600 w 4949052"/>
                    <a:gd name="connsiteY595" fmla="*/ 5241730 h 5795377"/>
                    <a:gd name="connsiteX596" fmla="*/ 4384106 w 4949052"/>
                    <a:gd name="connsiteY596" fmla="*/ 5236944 h 5795377"/>
                    <a:gd name="connsiteX597" fmla="*/ 4361711 w 4949052"/>
                    <a:gd name="connsiteY597" fmla="*/ 5235933 h 5795377"/>
                    <a:gd name="connsiteX598" fmla="*/ 4357216 w 4949052"/>
                    <a:gd name="connsiteY598" fmla="*/ 5233836 h 5795377"/>
                    <a:gd name="connsiteX599" fmla="*/ 4351451 w 4949052"/>
                    <a:gd name="connsiteY599" fmla="*/ 5231172 h 5795377"/>
                    <a:gd name="connsiteX600" fmla="*/ 4340352 w 4949052"/>
                    <a:gd name="connsiteY600" fmla="*/ 5221057 h 5795377"/>
                    <a:gd name="connsiteX601" fmla="*/ 4339661 w 4949052"/>
                    <a:gd name="connsiteY601" fmla="*/ 5218492 h 5795377"/>
                    <a:gd name="connsiteX602" fmla="*/ 4338081 w 4949052"/>
                    <a:gd name="connsiteY602" fmla="*/ 5212584 h 5795377"/>
                    <a:gd name="connsiteX603" fmla="*/ 4338278 w 4949052"/>
                    <a:gd name="connsiteY603" fmla="*/ 5207132 h 5795377"/>
                    <a:gd name="connsiteX604" fmla="*/ 4338327 w 4949052"/>
                    <a:gd name="connsiteY604" fmla="*/ 5205516 h 5795377"/>
                    <a:gd name="connsiteX605" fmla="*/ 4343797 w 4949052"/>
                    <a:gd name="connsiteY605" fmla="*/ 5194464 h 5795377"/>
                    <a:gd name="connsiteX606" fmla="*/ 4346105 w 4949052"/>
                    <a:gd name="connsiteY606" fmla="*/ 5192194 h 5795377"/>
                    <a:gd name="connsiteX607" fmla="*/ 4349994 w 4949052"/>
                    <a:gd name="connsiteY607" fmla="*/ 5188297 h 5795377"/>
                    <a:gd name="connsiteX608" fmla="*/ 4355352 w 4949052"/>
                    <a:gd name="connsiteY608" fmla="*/ 5180267 h 5795377"/>
                    <a:gd name="connsiteX609" fmla="*/ 4340278 w 4949052"/>
                    <a:gd name="connsiteY609" fmla="*/ 5175025 h 5795377"/>
                    <a:gd name="connsiteX610" fmla="*/ 4338142 w 4949052"/>
                    <a:gd name="connsiteY610" fmla="*/ 5170177 h 5795377"/>
                    <a:gd name="connsiteX611" fmla="*/ 4339500 w 4949052"/>
                    <a:gd name="connsiteY611" fmla="*/ 5164516 h 5795377"/>
                    <a:gd name="connsiteX612" fmla="*/ 4343982 w 4949052"/>
                    <a:gd name="connsiteY612" fmla="*/ 5160223 h 5795377"/>
                    <a:gd name="connsiteX613" fmla="*/ 4354920 w 4949052"/>
                    <a:gd name="connsiteY613" fmla="*/ 5149739 h 5795377"/>
                    <a:gd name="connsiteX614" fmla="*/ 4344068 w 4949052"/>
                    <a:gd name="connsiteY614" fmla="*/ 5138477 h 5795377"/>
                    <a:gd name="connsiteX615" fmla="*/ 4337364 w 4949052"/>
                    <a:gd name="connsiteY615" fmla="*/ 5123824 h 5795377"/>
                    <a:gd name="connsiteX616" fmla="*/ 4326710 w 4949052"/>
                    <a:gd name="connsiteY616" fmla="*/ 5097860 h 5795377"/>
                    <a:gd name="connsiteX617" fmla="*/ 4326117 w 4949052"/>
                    <a:gd name="connsiteY617" fmla="*/ 5090237 h 5795377"/>
                    <a:gd name="connsiteX618" fmla="*/ 4339920 w 4949052"/>
                    <a:gd name="connsiteY618" fmla="*/ 5084785 h 5795377"/>
                    <a:gd name="connsiteX619" fmla="*/ 4348463 w 4949052"/>
                    <a:gd name="connsiteY619" fmla="*/ 5077952 h 5795377"/>
                    <a:gd name="connsiteX620" fmla="*/ 4351142 w 4949052"/>
                    <a:gd name="connsiteY620" fmla="*/ 5073351 h 5795377"/>
                    <a:gd name="connsiteX621" fmla="*/ 4352587 w 4949052"/>
                    <a:gd name="connsiteY621" fmla="*/ 5070872 h 5795377"/>
                    <a:gd name="connsiteX622" fmla="*/ 4362995 w 4949052"/>
                    <a:gd name="connsiteY622" fmla="*/ 5048485 h 5795377"/>
                    <a:gd name="connsiteX623" fmla="*/ 4364266 w 4949052"/>
                    <a:gd name="connsiteY623" fmla="*/ 5039074 h 5795377"/>
                    <a:gd name="connsiteX624" fmla="*/ 4364538 w 4949052"/>
                    <a:gd name="connsiteY624" fmla="*/ 5038568 h 5795377"/>
                    <a:gd name="connsiteX625" fmla="*/ 4361315 w 4949052"/>
                    <a:gd name="connsiteY625" fmla="*/ 5024433 h 5795377"/>
                    <a:gd name="connsiteX626" fmla="*/ 4341031 w 4949052"/>
                    <a:gd name="connsiteY626" fmla="*/ 5013837 h 5795377"/>
                    <a:gd name="connsiteX627" fmla="*/ 4335315 w 4949052"/>
                    <a:gd name="connsiteY627" fmla="*/ 5014590 h 5795377"/>
                    <a:gd name="connsiteX628" fmla="*/ 4324722 w 4949052"/>
                    <a:gd name="connsiteY628" fmla="*/ 5015959 h 5795377"/>
                    <a:gd name="connsiteX629" fmla="*/ 4299710 w 4949052"/>
                    <a:gd name="connsiteY629" fmla="*/ 5024309 h 5795377"/>
                    <a:gd name="connsiteX630" fmla="*/ 4293104 w 4949052"/>
                    <a:gd name="connsiteY630" fmla="*/ 5026517 h 5795377"/>
                    <a:gd name="connsiteX631" fmla="*/ 4286339 w 4949052"/>
                    <a:gd name="connsiteY631" fmla="*/ 5029514 h 5795377"/>
                    <a:gd name="connsiteX632" fmla="*/ 4265104 w 4949052"/>
                    <a:gd name="connsiteY632" fmla="*/ 5038851 h 5795377"/>
                    <a:gd name="connsiteX633" fmla="*/ 4239536 w 4949052"/>
                    <a:gd name="connsiteY633" fmla="*/ 5050286 h 5795377"/>
                    <a:gd name="connsiteX634" fmla="*/ 4229955 w 4949052"/>
                    <a:gd name="connsiteY634" fmla="*/ 5052790 h 5795377"/>
                    <a:gd name="connsiteX635" fmla="*/ 4220733 w 4949052"/>
                    <a:gd name="connsiteY635" fmla="*/ 5055207 h 5795377"/>
                    <a:gd name="connsiteX636" fmla="*/ 4215363 w 4949052"/>
                    <a:gd name="connsiteY636" fmla="*/ 5055022 h 5795377"/>
                    <a:gd name="connsiteX637" fmla="*/ 4213535 w 4949052"/>
                    <a:gd name="connsiteY637" fmla="*/ 5054960 h 5795377"/>
                    <a:gd name="connsiteX638" fmla="*/ 4128867 w 4949052"/>
                    <a:gd name="connsiteY638" fmla="*/ 5090398 h 5795377"/>
                    <a:gd name="connsiteX639" fmla="*/ 4114707 w 4949052"/>
                    <a:gd name="connsiteY639" fmla="*/ 5096318 h 5795377"/>
                    <a:gd name="connsiteX640" fmla="*/ 4102200 w 4949052"/>
                    <a:gd name="connsiteY640" fmla="*/ 5097910 h 5795377"/>
                    <a:gd name="connsiteX641" fmla="*/ 4100607 w 4949052"/>
                    <a:gd name="connsiteY641" fmla="*/ 5098119 h 5795377"/>
                    <a:gd name="connsiteX642" fmla="*/ 4091941 w 4949052"/>
                    <a:gd name="connsiteY642" fmla="*/ 5099488 h 5795377"/>
                    <a:gd name="connsiteX643" fmla="*/ 4065224 w 4949052"/>
                    <a:gd name="connsiteY643" fmla="*/ 5103744 h 5795377"/>
                    <a:gd name="connsiteX644" fmla="*/ 4046570 w 4949052"/>
                    <a:gd name="connsiteY644" fmla="*/ 5109812 h 5795377"/>
                    <a:gd name="connsiteX645" fmla="*/ 4044569 w 4949052"/>
                    <a:gd name="connsiteY645" fmla="*/ 5110441 h 5795377"/>
                    <a:gd name="connsiteX646" fmla="*/ 4033471 w 4949052"/>
                    <a:gd name="connsiteY646" fmla="*/ 5113019 h 5795377"/>
                    <a:gd name="connsiteX647" fmla="*/ 4004507 w 4949052"/>
                    <a:gd name="connsiteY647" fmla="*/ 5125403 h 5795377"/>
                    <a:gd name="connsiteX648" fmla="*/ 3978852 w 4949052"/>
                    <a:gd name="connsiteY648" fmla="*/ 5136060 h 5795377"/>
                    <a:gd name="connsiteX649" fmla="*/ 3967272 w 4949052"/>
                    <a:gd name="connsiteY649" fmla="*/ 5140957 h 5795377"/>
                    <a:gd name="connsiteX650" fmla="*/ 3960359 w 4949052"/>
                    <a:gd name="connsiteY650" fmla="*/ 5141857 h 5795377"/>
                    <a:gd name="connsiteX651" fmla="*/ 3942309 w 4949052"/>
                    <a:gd name="connsiteY651" fmla="*/ 5146051 h 5795377"/>
                    <a:gd name="connsiteX652" fmla="*/ 3916185 w 4949052"/>
                    <a:gd name="connsiteY652" fmla="*/ 5152120 h 5795377"/>
                    <a:gd name="connsiteX653" fmla="*/ 3889814 w 4949052"/>
                    <a:gd name="connsiteY653" fmla="*/ 5157670 h 5795377"/>
                    <a:gd name="connsiteX654" fmla="*/ 3871456 w 4949052"/>
                    <a:gd name="connsiteY654" fmla="*/ 5161543 h 5795377"/>
                    <a:gd name="connsiteX655" fmla="*/ 3864283 w 4949052"/>
                    <a:gd name="connsiteY655" fmla="*/ 5164713 h 5795377"/>
                    <a:gd name="connsiteX656" fmla="*/ 3847233 w 4949052"/>
                    <a:gd name="connsiteY656" fmla="*/ 5170288 h 5795377"/>
                    <a:gd name="connsiteX657" fmla="*/ 3836690 w 4949052"/>
                    <a:gd name="connsiteY657" fmla="*/ 5173730 h 5795377"/>
                    <a:gd name="connsiteX658" fmla="*/ 3826801 w 4949052"/>
                    <a:gd name="connsiteY658" fmla="*/ 5180884 h 5795377"/>
                    <a:gd name="connsiteX659" fmla="*/ 3823690 w 4949052"/>
                    <a:gd name="connsiteY659" fmla="*/ 5189543 h 5795377"/>
                    <a:gd name="connsiteX660" fmla="*/ 3820060 w 4949052"/>
                    <a:gd name="connsiteY660" fmla="*/ 5199608 h 5795377"/>
                    <a:gd name="connsiteX661" fmla="*/ 3806813 w 4949052"/>
                    <a:gd name="connsiteY661" fmla="*/ 5232158 h 5795377"/>
                    <a:gd name="connsiteX662" fmla="*/ 3802739 w 4949052"/>
                    <a:gd name="connsiteY662" fmla="*/ 5242162 h 5795377"/>
                    <a:gd name="connsiteX663" fmla="*/ 3790517 w 4949052"/>
                    <a:gd name="connsiteY663" fmla="*/ 5266313 h 5795377"/>
                    <a:gd name="connsiteX664" fmla="*/ 3784677 w 4949052"/>
                    <a:gd name="connsiteY664" fmla="*/ 5274565 h 5795377"/>
                    <a:gd name="connsiteX665" fmla="*/ 3770603 w 4949052"/>
                    <a:gd name="connsiteY665" fmla="*/ 5294485 h 5795377"/>
                    <a:gd name="connsiteX666" fmla="*/ 3764652 w 4949052"/>
                    <a:gd name="connsiteY666" fmla="*/ 5300381 h 5795377"/>
                    <a:gd name="connsiteX667" fmla="*/ 3759096 w 4949052"/>
                    <a:gd name="connsiteY667" fmla="*/ 5305894 h 5795377"/>
                    <a:gd name="connsiteX668" fmla="*/ 3740429 w 4949052"/>
                    <a:gd name="connsiteY668" fmla="*/ 5318796 h 5795377"/>
                    <a:gd name="connsiteX669" fmla="*/ 3731639 w 4949052"/>
                    <a:gd name="connsiteY669" fmla="*/ 5323409 h 5795377"/>
                    <a:gd name="connsiteX670" fmla="*/ 3725552 w 4949052"/>
                    <a:gd name="connsiteY670" fmla="*/ 5322904 h 5795377"/>
                    <a:gd name="connsiteX671" fmla="*/ 3722997 w 4949052"/>
                    <a:gd name="connsiteY671" fmla="*/ 5323804 h 5795377"/>
                    <a:gd name="connsiteX672" fmla="*/ 3718108 w 4949052"/>
                    <a:gd name="connsiteY672" fmla="*/ 5325518 h 5795377"/>
                    <a:gd name="connsiteX673" fmla="*/ 3706515 w 4949052"/>
                    <a:gd name="connsiteY673" fmla="*/ 5326962 h 5795377"/>
                    <a:gd name="connsiteX674" fmla="*/ 3705688 w 4949052"/>
                    <a:gd name="connsiteY674" fmla="*/ 5327060 h 5795377"/>
                    <a:gd name="connsiteX675" fmla="*/ 3704984 w 4949052"/>
                    <a:gd name="connsiteY675" fmla="*/ 5327110 h 5795377"/>
                    <a:gd name="connsiteX676" fmla="*/ 3695873 w 4949052"/>
                    <a:gd name="connsiteY676" fmla="*/ 5327726 h 5795377"/>
                    <a:gd name="connsiteX677" fmla="*/ 3681404 w 4949052"/>
                    <a:gd name="connsiteY677" fmla="*/ 5328713 h 5795377"/>
                    <a:gd name="connsiteX678" fmla="*/ 3652144 w 4949052"/>
                    <a:gd name="connsiteY678" fmla="*/ 5329132 h 5795377"/>
                    <a:gd name="connsiteX679" fmla="*/ 3633859 w 4949052"/>
                    <a:gd name="connsiteY679" fmla="*/ 5329392 h 5795377"/>
                    <a:gd name="connsiteX680" fmla="*/ 3616650 w 4949052"/>
                    <a:gd name="connsiteY680" fmla="*/ 5329638 h 5795377"/>
                    <a:gd name="connsiteX681" fmla="*/ 3607909 w 4949052"/>
                    <a:gd name="connsiteY681" fmla="*/ 5329762 h 5795377"/>
                    <a:gd name="connsiteX682" fmla="*/ 3601748 w 4949052"/>
                    <a:gd name="connsiteY682" fmla="*/ 5327566 h 5795377"/>
                    <a:gd name="connsiteX683" fmla="*/ 3600983 w 4949052"/>
                    <a:gd name="connsiteY683" fmla="*/ 5327295 h 5795377"/>
                    <a:gd name="connsiteX684" fmla="*/ 3592983 w 4949052"/>
                    <a:gd name="connsiteY684" fmla="*/ 5328516 h 5795377"/>
                    <a:gd name="connsiteX685" fmla="*/ 3565340 w 4949052"/>
                    <a:gd name="connsiteY685" fmla="*/ 5327406 h 5795377"/>
                    <a:gd name="connsiteX686" fmla="*/ 3561488 w 4949052"/>
                    <a:gd name="connsiteY686" fmla="*/ 5329145 h 5795377"/>
                    <a:gd name="connsiteX687" fmla="*/ 3557797 w 4949052"/>
                    <a:gd name="connsiteY687" fmla="*/ 5328553 h 5795377"/>
                    <a:gd name="connsiteX688" fmla="*/ 3556513 w 4949052"/>
                    <a:gd name="connsiteY688" fmla="*/ 5328343 h 5795377"/>
                    <a:gd name="connsiteX689" fmla="*/ 3547932 w 4949052"/>
                    <a:gd name="connsiteY689" fmla="*/ 5327036 h 5795377"/>
                    <a:gd name="connsiteX690" fmla="*/ 3546883 w 4949052"/>
                    <a:gd name="connsiteY690" fmla="*/ 5326974 h 5795377"/>
                    <a:gd name="connsiteX691" fmla="*/ 3522216 w 4949052"/>
                    <a:gd name="connsiteY691" fmla="*/ 5325629 h 5795377"/>
                    <a:gd name="connsiteX692" fmla="*/ 3516808 w 4949052"/>
                    <a:gd name="connsiteY692" fmla="*/ 5325691 h 5795377"/>
                    <a:gd name="connsiteX693" fmla="*/ 3511722 w 4949052"/>
                    <a:gd name="connsiteY693" fmla="*/ 5325740 h 5795377"/>
                    <a:gd name="connsiteX694" fmla="*/ 3477857 w 4949052"/>
                    <a:gd name="connsiteY694" fmla="*/ 5323052 h 5795377"/>
                    <a:gd name="connsiteX695" fmla="*/ 3446733 w 4949052"/>
                    <a:gd name="connsiteY695" fmla="*/ 5320572 h 5795377"/>
                    <a:gd name="connsiteX696" fmla="*/ 3439634 w 4949052"/>
                    <a:gd name="connsiteY696" fmla="*/ 5319388 h 5795377"/>
                    <a:gd name="connsiteX697" fmla="*/ 3429276 w 4949052"/>
                    <a:gd name="connsiteY697" fmla="*/ 5317661 h 5795377"/>
                    <a:gd name="connsiteX698" fmla="*/ 3418782 w 4949052"/>
                    <a:gd name="connsiteY698" fmla="*/ 5317513 h 5795377"/>
                    <a:gd name="connsiteX699" fmla="*/ 3400251 w 4949052"/>
                    <a:gd name="connsiteY699" fmla="*/ 5316329 h 5795377"/>
                    <a:gd name="connsiteX700" fmla="*/ 3391350 w 4949052"/>
                    <a:gd name="connsiteY700" fmla="*/ 5310779 h 5795377"/>
                    <a:gd name="connsiteX701" fmla="*/ 3389251 w 4949052"/>
                    <a:gd name="connsiteY701" fmla="*/ 5308016 h 5795377"/>
                    <a:gd name="connsiteX702" fmla="*/ 3382646 w 4949052"/>
                    <a:gd name="connsiteY702" fmla="*/ 5299295 h 5795377"/>
                    <a:gd name="connsiteX703" fmla="*/ 3378461 w 4949052"/>
                    <a:gd name="connsiteY703" fmla="*/ 5298160 h 5795377"/>
                    <a:gd name="connsiteX704" fmla="*/ 3375720 w 4949052"/>
                    <a:gd name="connsiteY704" fmla="*/ 5297408 h 5795377"/>
                    <a:gd name="connsiteX705" fmla="*/ 3365374 w 4949052"/>
                    <a:gd name="connsiteY705" fmla="*/ 5288206 h 5795377"/>
                    <a:gd name="connsiteX706" fmla="*/ 3359090 w 4949052"/>
                    <a:gd name="connsiteY706" fmla="*/ 5283951 h 5795377"/>
                    <a:gd name="connsiteX707" fmla="*/ 3352275 w 4949052"/>
                    <a:gd name="connsiteY707" fmla="*/ 5279326 h 5795377"/>
                    <a:gd name="connsiteX708" fmla="*/ 3345522 w 4949052"/>
                    <a:gd name="connsiteY708" fmla="*/ 5270358 h 5795377"/>
                    <a:gd name="connsiteX709" fmla="*/ 3340040 w 4949052"/>
                    <a:gd name="connsiteY709" fmla="*/ 5265647 h 5795377"/>
                    <a:gd name="connsiteX710" fmla="*/ 3339386 w 4949052"/>
                    <a:gd name="connsiteY710" fmla="*/ 5265067 h 5795377"/>
                    <a:gd name="connsiteX711" fmla="*/ 3336324 w 4949052"/>
                    <a:gd name="connsiteY711" fmla="*/ 5262218 h 5795377"/>
                    <a:gd name="connsiteX712" fmla="*/ 3281755 w 4949052"/>
                    <a:gd name="connsiteY712" fmla="*/ 5211251 h 5795377"/>
                    <a:gd name="connsiteX713" fmla="*/ 3276669 w 4949052"/>
                    <a:gd name="connsiteY713" fmla="*/ 5202272 h 5795377"/>
                    <a:gd name="connsiteX714" fmla="*/ 3268681 w 4949052"/>
                    <a:gd name="connsiteY714" fmla="*/ 5194760 h 5795377"/>
                    <a:gd name="connsiteX715" fmla="*/ 3251471 w 4949052"/>
                    <a:gd name="connsiteY715" fmla="*/ 5178577 h 5795377"/>
                    <a:gd name="connsiteX716" fmla="*/ 3247706 w 4949052"/>
                    <a:gd name="connsiteY716" fmla="*/ 5178540 h 5795377"/>
                    <a:gd name="connsiteX717" fmla="*/ 3239298 w 4949052"/>
                    <a:gd name="connsiteY717" fmla="*/ 5178454 h 5795377"/>
                    <a:gd name="connsiteX718" fmla="*/ 3217866 w 4949052"/>
                    <a:gd name="connsiteY718" fmla="*/ 5190061 h 5795377"/>
                    <a:gd name="connsiteX719" fmla="*/ 3198841 w 4949052"/>
                    <a:gd name="connsiteY719" fmla="*/ 5194279 h 5795377"/>
                    <a:gd name="connsiteX720" fmla="*/ 3184532 w 4949052"/>
                    <a:gd name="connsiteY720" fmla="*/ 5198868 h 5795377"/>
                    <a:gd name="connsiteX721" fmla="*/ 3156433 w 4949052"/>
                    <a:gd name="connsiteY721" fmla="*/ 5207884 h 5795377"/>
                    <a:gd name="connsiteX722" fmla="*/ 3140395 w 4949052"/>
                    <a:gd name="connsiteY722" fmla="*/ 5208414 h 5795377"/>
                    <a:gd name="connsiteX723" fmla="*/ 3127136 w 4949052"/>
                    <a:gd name="connsiteY723" fmla="*/ 5208784 h 5795377"/>
                    <a:gd name="connsiteX724" fmla="*/ 3127111 w 4949052"/>
                    <a:gd name="connsiteY724" fmla="*/ 5207440 h 5795377"/>
                    <a:gd name="connsiteX725" fmla="*/ 3121518 w 4949052"/>
                    <a:gd name="connsiteY725" fmla="*/ 5206774 h 5795377"/>
                    <a:gd name="connsiteX726" fmla="*/ 3116593 w 4949052"/>
                    <a:gd name="connsiteY726" fmla="*/ 5206182 h 5795377"/>
                    <a:gd name="connsiteX727" fmla="*/ 3088543 w 4949052"/>
                    <a:gd name="connsiteY727" fmla="*/ 5198115 h 5795377"/>
                    <a:gd name="connsiteX728" fmla="*/ 3083530 w 4949052"/>
                    <a:gd name="connsiteY728" fmla="*/ 5195920 h 5795377"/>
                    <a:gd name="connsiteX729" fmla="*/ 3081567 w 4949052"/>
                    <a:gd name="connsiteY729" fmla="*/ 5195611 h 5795377"/>
                    <a:gd name="connsiteX730" fmla="*/ 3076073 w 4949052"/>
                    <a:gd name="connsiteY730" fmla="*/ 5194748 h 5795377"/>
                    <a:gd name="connsiteX731" fmla="*/ 3064567 w 4949052"/>
                    <a:gd name="connsiteY731" fmla="*/ 5194624 h 5795377"/>
                    <a:gd name="connsiteX732" fmla="*/ 3053999 w 4949052"/>
                    <a:gd name="connsiteY732" fmla="*/ 5194514 h 5795377"/>
                    <a:gd name="connsiteX733" fmla="*/ 3049814 w 4949052"/>
                    <a:gd name="connsiteY733" fmla="*/ 5195722 h 5795377"/>
                    <a:gd name="connsiteX734" fmla="*/ 3041542 w 4949052"/>
                    <a:gd name="connsiteY734" fmla="*/ 5198115 h 5795377"/>
                    <a:gd name="connsiteX735" fmla="*/ 3035752 w 4949052"/>
                    <a:gd name="connsiteY735" fmla="*/ 5200866 h 5795377"/>
                    <a:gd name="connsiteX736" fmla="*/ 3032147 w 4949052"/>
                    <a:gd name="connsiteY736" fmla="*/ 5200360 h 5795377"/>
                    <a:gd name="connsiteX737" fmla="*/ 3021418 w 4949052"/>
                    <a:gd name="connsiteY737" fmla="*/ 5204196 h 5795377"/>
                    <a:gd name="connsiteX738" fmla="*/ 3017764 w 4949052"/>
                    <a:gd name="connsiteY738" fmla="*/ 5204159 h 5795377"/>
                    <a:gd name="connsiteX739" fmla="*/ 3007554 w 4949052"/>
                    <a:gd name="connsiteY739" fmla="*/ 5204060 h 5795377"/>
                    <a:gd name="connsiteX740" fmla="*/ 2999023 w 4949052"/>
                    <a:gd name="connsiteY740" fmla="*/ 5203974 h 5795377"/>
                    <a:gd name="connsiteX741" fmla="*/ 2991689 w 4949052"/>
                    <a:gd name="connsiteY741" fmla="*/ 5201926 h 5795377"/>
                    <a:gd name="connsiteX742" fmla="*/ 2964578 w 4949052"/>
                    <a:gd name="connsiteY742" fmla="*/ 5194328 h 5795377"/>
                    <a:gd name="connsiteX743" fmla="*/ 2941849 w 4949052"/>
                    <a:gd name="connsiteY743" fmla="*/ 5191010 h 5795377"/>
                    <a:gd name="connsiteX744" fmla="*/ 2922256 w 4949052"/>
                    <a:gd name="connsiteY744" fmla="*/ 5194427 h 5795377"/>
                    <a:gd name="connsiteX745" fmla="*/ 2911355 w 4949052"/>
                    <a:gd name="connsiteY745" fmla="*/ 5197918 h 5795377"/>
                    <a:gd name="connsiteX746" fmla="*/ 2902725 w 4949052"/>
                    <a:gd name="connsiteY746" fmla="*/ 5200681 h 5795377"/>
                    <a:gd name="connsiteX747" fmla="*/ 2899639 w 4949052"/>
                    <a:gd name="connsiteY747" fmla="*/ 5202778 h 5795377"/>
                    <a:gd name="connsiteX748" fmla="*/ 2898898 w 4949052"/>
                    <a:gd name="connsiteY748" fmla="*/ 5203283 h 5795377"/>
                    <a:gd name="connsiteX749" fmla="*/ 2898676 w 4949052"/>
                    <a:gd name="connsiteY749" fmla="*/ 5204184 h 5795377"/>
                    <a:gd name="connsiteX750" fmla="*/ 2898107 w 4949052"/>
                    <a:gd name="connsiteY750" fmla="*/ 5206404 h 5795377"/>
                    <a:gd name="connsiteX751" fmla="*/ 2894799 w 4949052"/>
                    <a:gd name="connsiteY751" fmla="*/ 5207021 h 5795377"/>
                    <a:gd name="connsiteX752" fmla="*/ 2867860 w 4949052"/>
                    <a:gd name="connsiteY752" fmla="*/ 5217357 h 5795377"/>
                    <a:gd name="connsiteX753" fmla="*/ 2860144 w 4949052"/>
                    <a:gd name="connsiteY753" fmla="*/ 5221662 h 5795377"/>
                    <a:gd name="connsiteX754" fmla="*/ 2856379 w 4949052"/>
                    <a:gd name="connsiteY754" fmla="*/ 5222007 h 5795377"/>
                    <a:gd name="connsiteX755" fmla="*/ 2851897 w 4949052"/>
                    <a:gd name="connsiteY755" fmla="*/ 5222426 h 5795377"/>
                    <a:gd name="connsiteX756" fmla="*/ 2851169 w 4949052"/>
                    <a:gd name="connsiteY756" fmla="*/ 5222883 h 5795377"/>
                    <a:gd name="connsiteX757" fmla="*/ 2844514 w 4949052"/>
                    <a:gd name="connsiteY757" fmla="*/ 5227077 h 5795377"/>
                    <a:gd name="connsiteX758" fmla="*/ 2819588 w 4949052"/>
                    <a:gd name="connsiteY758" fmla="*/ 5242186 h 5795377"/>
                    <a:gd name="connsiteX759" fmla="*/ 2818477 w 4949052"/>
                    <a:gd name="connsiteY759" fmla="*/ 5242125 h 5795377"/>
                    <a:gd name="connsiteX760" fmla="*/ 2808798 w 4949052"/>
                    <a:gd name="connsiteY760" fmla="*/ 5241520 h 5795377"/>
                    <a:gd name="connsiteX761" fmla="*/ 2773476 w 4949052"/>
                    <a:gd name="connsiteY761" fmla="*/ 5228544 h 5795377"/>
                    <a:gd name="connsiteX762" fmla="*/ 2770587 w 4949052"/>
                    <a:gd name="connsiteY762" fmla="*/ 5225202 h 5795377"/>
                    <a:gd name="connsiteX763" fmla="*/ 2762624 w 4949052"/>
                    <a:gd name="connsiteY763" fmla="*/ 5224955 h 5795377"/>
                    <a:gd name="connsiteX764" fmla="*/ 2762612 w 4949052"/>
                    <a:gd name="connsiteY764" fmla="*/ 5223919 h 5795377"/>
                    <a:gd name="connsiteX765" fmla="*/ 2759402 w 4949052"/>
                    <a:gd name="connsiteY765" fmla="*/ 5222895 h 5795377"/>
                    <a:gd name="connsiteX766" fmla="*/ 2750105 w 4949052"/>
                    <a:gd name="connsiteY766" fmla="*/ 5219898 h 5795377"/>
                    <a:gd name="connsiteX767" fmla="*/ 2736957 w 4949052"/>
                    <a:gd name="connsiteY767" fmla="*/ 5212756 h 5795377"/>
                    <a:gd name="connsiteX768" fmla="*/ 2729438 w 4949052"/>
                    <a:gd name="connsiteY768" fmla="*/ 5208661 h 5795377"/>
                    <a:gd name="connsiteX769" fmla="*/ 2715265 w 4949052"/>
                    <a:gd name="connsiteY769" fmla="*/ 5204097 h 5795377"/>
                    <a:gd name="connsiteX770" fmla="*/ 2701376 w 4949052"/>
                    <a:gd name="connsiteY770" fmla="*/ 5200385 h 5795377"/>
                    <a:gd name="connsiteX771" fmla="*/ 2695944 w 4949052"/>
                    <a:gd name="connsiteY771" fmla="*/ 5201038 h 5795377"/>
                    <a:gd name="connsiteX772" fmla="*/ 2693092 w 4949052"/>
                    <a:gd name="connsiteY772" fmla="*/ 5201384 h 5795377"/>
                    <a:gd name="connsiteX773" fmla="*/ 2691944 w 4949052"/>
                    <a:gd name="connsiteY773" fmla="*/ 5202013 h 5795377"/>
                    <a:gd name="connsiteX774" fmla="*/ 2686277 w 4949052"/>
                    <a:gd name="connsiteY774" fmla="*/ 5205084 h 5795377"/>
                    <a:gd name="connsiteX775" fmla="*/ 2676055 w 4949052"/>
                    <a:gd name="connsiteY775" fmla="*/ 5211338 h 5795377"/>
                    <a:gd name="connsiteX776" fmla="*/ 2662697 w 4949052"/>
                    <a:gd name="connsiteY776" fmla="*/ 5220157 h 5795377"/>
                    <a:gd name="connsiteX777" fmla="*/ 2642215 w 4949052"/>
                    <a:gd name="connsiteY777" fmla="*/ 5233676 h 5795377"/>
                    <a:gd name="connsiteX778" fmla="*/ 2613733 w 4949052"/>
                    <a:gd name="connsiteY778" fmla="*/ 5249735 h 5795377"/>
                    <a:gd name="connsiteX779" fmla="*/ 2603152 w 4949052"/>
                    <a:gd name="connsiteY779" fmla="*/ 5252597 h 5795377"/>
                    <a:gd name="connsiteX780" fmla="*/ 2599152 w 4949052"/>
                    <a:gd name="connsiteY780" fmla="*/ 5253682 h 5795377"/>
                    <a:gd name="connsiteX781" fmla="*/ 2583387 w 4949052"/>
                    <a:gd name="connsiteY781" fmla="*/ 5253127 h 5795377"/>
                    <a:gd name="connsiteX782" fmla="*/ 2578078 w 4949052"/>
                    <a:gd name="connsiteY782" fmla="*/ 5250389 h 5795377"/>
                    <a:gd name="connsiteX783" fmla="*/ 2565991 w 4949052"/>
                    <a:gd name="connsiteY783" fmla="*/ 5239312 h 5795377"/>
                    <a:gd name="connsiteX784" fmla="*/ 2554300 w 4949052"/>
                    <a:gd name="connsiteY784" fmla="*/ 5219454 h 5795377"/>
                    <a:gd name="connsiteX785" fmla="*/ 2551362 w 4949052"/>
                    <a:gd name="connsiteY785" fmla="*/ 5209894 h 5795377"/>
                    <a:gd name="connsiteX786" fmla="*/ 2546658 w 4949052"/>
                    <a:gd name="connsiteY786" fmla="*/ 5202037 h 5795377"/>
                    <a:gd name="connsiteX787" fmla="*/ 2540818 w 4949052"/>
                    <a:gd name="connsiteY787" fmla="*/ 5192281 h 5795377"/>
                    <a:gd name="connsiteX788" fmla="*/ 2537090 w 4949052"/>
                    <a:gd name="connsiteY788" fmla="*/ 5185127 h 5795377"/>
                    <a:gd name="connsiteX789" fmla="*/ 2532213 w 4949052"/>
                    <a:gd name="connsiteY789" fmla="*/ 5175728 h 5795377"/>
                    <a:gd name="connsiteX790" fmla="*/ 2531065 w 4949052"/>
                    <a:gd name="connsiteY790" fmla="*/ 5173520 h 5795377"/>
                    <a:gd name="connsiteX791" fmla="*/ 2527337 w 4949052"/>
                    <a:gd name="connsiteY791" fmla="*/ 5171337 h 5795377"/>
                    <a:gd name="connsiteX792" fmla="*/ 2525472 w 4949052"/>
                    <a:gd name="connsiteY792" fmla="*/ 5170239 h 5795377"/>
                    <a:gd name="connsiteX793" fmla="*/ 2519349 w 4949052"/>
                    <a:gd name="connsiteY793" fmla="*/ 5169918 h 5795377"/>
                    <a:gd name="connsiteX794" fmla="*/ 2517435 w 4949052"/>
                    <a:gd name="connsiteY794" fmla="*/ 5169820 h 5795377"/>
                    <a:gd name="connsiteX795" fmla="*/ 2516188 w 4949052"/>
                    <a:gd name="connsiteY795" fmla="*/ 5170474 h 5795377"/>
                    <a:gd name="connsiteX796" fmla="*/ 2499361 w 4949052"/>
                    <a:gd name="connsiteY796" fmla="*/ 5179219 h 5795377"/>
                    <a:gd name="connsiteX797" fmla="*/ 2484904 w 4949052"/>
                    <a:gd name="connsiteY797" fmla="*/ 5190801 h 5795377"/>
                    <a:gd name="connsiteX798" fmla="*/ 2475768 w 4949052"/>
                    <a:gd name="connsiteY798" fmla="*/ 5204825 h 5795377"/>
                    <a:gd name="connsiteX799" fmla="*/ 2474582 w 4949052"/>
                    <a:gd name="connsiteY799" fmla="*/ 5209142 h 5795377"/>
                    <a:gd name="connsiteX800" fmla="*/ 2466953 w 4949052"/>
                    <a:gd name="connsiteY800" fmla="*/ 5236944 h 5795377"/>
                    <a:gd name="connsiteX801" fmla="*/ 2466891 w 4949052"/>
                    <a:gd name="connsiteY801" fmla="*/ 5244037 h 5795377"/>
                    <a:gd name="connsiteX802" fmla="*/ 2466866 w 4949052"/>
                    <a:gd name="connsiteY802" fmla="*/ 5246849 h 5795377"/>
                    <a:gd name="connsiteX803" fmla="*/ 2464805 w 4949052"/>
                    <a:gd name="connsiteY803" fmla="*/ 5254237 h 5795377"/>
                    <a:gd name="connsiteX804" fmla="*/ 2458694 w 4949052"/>
                    <a:gd name="connsiteY804" fmla="*/ 5267929 h 5795377"/>
                    <a:gd name="connsiteX805" fmla="*/ 2451965 w 4949052"/>
                    <a:gd name="connsiteY805" fmla="*/ 5277957 h 5795377"/>
                    <a:gd name="connsiteX806" fmla="*/ 2448125 w 4949052"/>
                    <a:gd name="connsiteY806" fmla="*/ 5279165 h 5795377"/>
                    <a:gd name="connsiteX807" fmla="*/ 2436631 w 4949052"/>
                    <a:gd name="connsiteY807" fmla="*/ 5278623 h 5795377"/>
                    <a:gd name="connsiteX808" fmla="*/ 2435397 w 4949052"/>
                    <a:gd name="connsiteY808" fmla="*/ 5278561 h 5795377"/>
                    <a:gd name="connsiteX809" fmla="*/ 2434471 w 4949052"/>
                    <a:gd name="connsiteY809" fmla="*/ 5277981 h 5795377"/>
                    <a:gd name="connsiteX810" fmla="*/ 2430076 w 4949052"/>
                    <a:gd name="connsiteY810" fmla="*/ 5275268 h 5795377"/>
                    <a:gd name="connsiteX811" fmla="*/ 2426804 w 4949052"/>
                    <a:gd name="connsiteY811" fmla="*/ 5265523 h 5795377"/>
                    <a:gd name="connsiteX812" fmla="*/ 2421878 w 4949052"/>
                    <a:gd name="connsiteY812" fmla="*/ 5250833 h 5795377"/>
                    <a:gd name="connsiteX813" fmla="*/ 2420878 w 4949052"/>
                    <a:gd name="connsiteY813" fmla="*/ 5245406 h 5795377"/>
                    <a:gd name="connsiteX814" fmla="*/ 2416940 w 4949052"/>
                    <a:gd name="connsiteY814" fmla="*/ 5224079 h 5795377"/>
                    <a:gd name="connsiteX815" fmla="*/ 2411631 w 4949052"/>
                    <a:gd name="connsiteY815" fmla="*/ 5177245 h 5795377"/>
                    <a:gd name="connsiteX816" fmla="*/ 2412174 w 4949052"/>
                    <a:gd name="connsiteY816" fmla="*/ 5170362 h 5795377"/>
                    <a:gd name="connsiteX817" fmla="*/ 2412742 w 4949052"/>
                    <a:gd name="connsiteY817" fmla="*/ 5163085 h 5795377"/>
                    <a:gd name="connsiteX818" fmla="*/ 2406433 w 4949052"/>
                    <a:gd name="connsiteY818" fmla="*/ 5151898 h 5795377"/>
                    <a:gd name="connsiteX819" fmla="*/ 2383038 w 4949052"/>
                    <a:gd name="connsiteY819" fmla="*/ 5158299 h 5795377"/>
                    <a:gd name="connsiteX820" fmla="*/ 2368741 w 4949052"/>
                    <a:gd name="connsiteY820" fmla="*/ 5162259 h 5795377"/>
                    <a:gd name="connsiteX821" fmla="*/ 2347013 w 4949052"/>
                    <a:gd name="connsiteY821" fmla="*/ 5169487 h 5795377"/>
                    <a:gd name="connsiteX822" fmla="*/ 2341321 w 4949052"/>
                    <a:gd name="connsiteY822" fmla="*/ 5174976 h 5795377"/>
                    <a:gd name="connsiteX823" fmla="*/ 2339939 w 4949052"/>
                    <a:gd name="connsiteY823" fmla="*/ 5177492 h 5795377"/>
                    <a:gd name="connsiteX824" fmla="*/ 2337679 w 4949052"/>
                    <a:gd name="connsiteY824" fmla="*/ 5181648 h 5795377"/>
                    <a:gd name="connsiteX825" fmla="*/ 2337593 w 4949052"/>
                    <a:gd name="connsiteY825" fmla="*/ 5190492 h 5795377"/>
                    <a:gd name="connsiteX826" fmla="*/ 2337642 w 4949052"/>
                    <a:gd name="connsiteY826" fmla="*/ 5241212 h 5795377"/>
                    <a:gd name="connsiteX827" fmla="*/ 2336408 w 4949052"/>
                    <a:gd name="connsiteY827" fmla="*/ 5277426 h 5795377"/>
                    <a:gd name="connsiteX828" fmla="*/ 2335408 w 4949052"/>
                    <a:gd name="connsiteY828" fmla="*/ 5296680 h 5795377"/>
                    <a:gd name="connsiteX829" fmla="*/ 2335198 w 4949052"/>
                    <a:gd name="connsiteY829" fmla="*/ 5316872 h 5795377"/>
                    <a:gd name="connsiteX830" fmla="*/ 2335025 w 4949052"/>
                    <a:gd name="connsiteY830" fmla="*/ 5333437 h 5795377"/>
                    <a:gd name="connsiteX831" fmla="*/ 2334790 w 4949052"/>
                    <a:gd name="connsiteY831" fmla="*/ 5370811 h 5795377"/>
                    <a:gd name="connsiteX832" fmla="*/ 2334593 w 4949052"/>
                    <a:gd name="connsiteY832" fmla="*/ 5405348 h 5795377"/>
                    <a:gd name="connsiteX833" fmla="*/ 2334568 w 4949052"/>
                    <a:gd name="connsiteY833" fmla="*/ 5408925 h 5795377"/>
                    <a:gd name="connsiteX834" fmla="*/ 2334235 w 4949052"/>
                    <a:gd name="connsiteY834" fmla="*/ 5421765 h 5795377"/>
                    <a:gd name="connsiteX835" fmla="*/ 2332531 w 4949052"/>
                    <a:gd name="connsiteY835" fmla="*/ 5488125 h 5795377"/>
                    <a:gd name="connsiteX836" fmla="*/ 2322975 w 4949052"/>
                    <a:gd name="connsiteY836" fmla="*/ 5532307 h 5795377"/>
                    <a:gd name="connsiteX837" fmla="*/ 2321852 w 4949052"/>
                    <a:gd name="connsiteY837" fmla="*/ 5560726 h 5795377"/>
                    <a:gd name="connsiteX838" fmla="*/ 2321123 w 4949052"/>
                    <a:gd name="connsiteY838" fmla="*/ 5579129 h 5795377"/>
                    <a:gd name="connsiteX839" fmla="*/ 2120552 w 4949052"/>
                    <a:gd name="connsiteY839" fmla="*/ 5577821 h 5795377"/>
                    <a:gd name="connsiteX840" fmla="*/ 1918018 w 4949052"/>
                    <a:gd name="connsiteY840" fmla="*/ 5576514 h 5795377"/>
                    <a:gd name="connsiteX841" fmla="*/ 1917710 w 4949052"/>
                    <a:gd name="connsiteY841" fmla="*/ 5576082 h 5795377"/>
                    <a:gd name="connsiteX842" fmla="*/ 1917179 w 4949052"/>
                    <a:gd name="connsiteY842" fmla="*/ 5575465 h 5795377"/>
                    <a:gd name="connsiteX843" fmla="*/ 1914895 w 4949052"/>
                    <a:gd name="connsiteY843" fmla="*/ 5572629 h 5795377"/>
                    <a:gd name="connsiteX844" fmla="*/ 1913302 w 4949052"/>
                    <a:gd name="connsiteY844" fmla="*/ 5568718 h 5795377"/>
                    <a:gd name="connsiteX845" fmla="*/ 1911673 w 4949052"/>
                    <a:gd name="connsiteY845" fmla="*/ 5560874 h 5795377"/>
                    <a:gd name="connsiteX846" fmla="*/ 1910413 w 4949052"/>
                    <a:gd name="connsiteY846" fmla="*/ 5558394 h 5795377"/>
                    <a:gd name="connsiteX847" fmla="*/ 1908512 w 4949052"/>
                    <a:gd name="connsiteY847" fmla="*/ 5554632 h 5795377"/>
                    <a:gd name="connsiteX848" fmla="*/ 1906191 w 4949052"/>
                    <a:gd name="connsiteY848" fmla="*/ 5553091 h 5795377"/>
                    <a:gd name="connsiteX849" fmla="*/ 1903450 w 4949052"/>
                    <a:gd name="connsiteY849" fmla="*/ 5554262 h 5795377"/>
                    <a:gd name="connsiteX850" fmla="*/ 1902376 w 4949052"/>
                    <a:gd name="connsiteY850" fmla="*/ 5554719 h 5795377"/>
                    <a:gd name="connsiteX851" fmla="*/ 1900882 w 4949052"/>
                    <a:gd name="connsiteY851" fmla="*/ 5555619 h 5795377"/>
                    <a:gd name="connsiteX852" fmla="*/ 1897043 w 4949052"/>
                    <a:gd name="connsiteY852" fmla="*/ 5557938 h 5795377"/>
                    <a:gd name="connsiteX853" fmla="*/ 1894672 w 4949052"/>
                    <a:gd name="connsiteY853" fmla="*/ 5559369 h 5795377"/>
                    <a:gd name="connsiteX854" fmla="*/ 1891722 w 4949052"/>
                    <a:gd name="connsiteY854" fmla="*/ 5561157 h 5795377"/>
                    <a:gd name="connsiteX855" fmla="*/ 1890228 w 4949052"/>
                    <a:gd name="connsiteY855" fmla="*/ 5565117 h 5795377"/>
                    <a:gd name="connsiteX856" fmla="*/ 1887240 w 4949052"/>
                    <a:gd name="connsiteY856" fmla="*/ 5566387 h 5795377"/>
                    <a:gd name="connsiteX857" fmla="*/ 1882598 w 4949052"/>
                    <a:gd name="connsiteY857" fmla="*/ 5568373 h 5795377"/>
                    <a:gd name="connsiteX858" fmla="*/ 1880512 w 4949052"/>
                    <a:gd name="connsiteY858" fmla="*/ 5569015 h 5795377"/>
                    <a:gd name="connsiteX859" fmla="*/ 1877252 w 4949052"/>
                    <a:gd name="connsiteY859" fmla="*/ 5570014 h 5795377"/>
                    <a:gd name="connsiteX860" fmla="*/ 1871869 w 4949052"/>
                    <a:gd name="connsiteY860" fmla="*/ 5570087 h 5795377"/>
                    <a:gd name="connsiteX861" fmla="*/ 1867302 w 4949052"/>
                    <a:gd name="connsiteY861" fmla="*/ 5572518 h 5795377"/>
                    <a:gd name="connsiteX862" fmla="*/ 1864228 w 4949052"/>
                    <a:gd name="connsiteY862" fmla="*/ 5574146 h 5795377"/>
                    <a:gd name="connsiteX863" fmla="*/ 1862721 w 4949052"/>
                    <a:gd name="connsiteY863" fmla="*/ 5574947 h 5795377"/>
                    <a:gd name="connsiteX864" fmla="*/ 1860758 w 4949052"/>
                    <a:gd name="connsiteY864" fmla="*/ 5579548 h 5795377"/>
                    <a:gd name="connsiteX865" fmla="*/ 1859005 w 4949052"/>
                    <a:gd name="connsiteY865" fmla="*/ 5583643 h 5795377"/>
                    <a:gd name="connsiteX866" fmla="*/ 1859141 w 4949052"/>
                    <a:gd name="connsiteY866" fmla="*/ 5593980 h 5795377"/>
                    <a:gd name="connsiteX867" fmla="*/ 1859153 w 4949052"/>
                    <a:gd name="connsiteY867" fmla="*/ 5594658 h 5795377"/>
                    <a:gd name="connsiteX868" fmla="*/ 1859264 w 4949052"/>
                    <a:gd name="connsiteY868" fmla="*/ 5603305 h 5795377"/>
                    <a:gd name="connsiteX869" fmla="*/ 1860240 w 4949052"/>
                    <a:gd name="connsiteY869" fmla="*/ 5607498 h 5795377"/>
                    <a:gd name="connsiteX870" fmla="*/ 1860894 w 4949052"/>
                    <a:gd name="connsiteY870" fmla="*/ 5610360 h 5795377"/>
                    <a:gd name="connsiteX871" fmla="*/ 1860092 w 4949052"/>
                    <a:gd name="connsiteY871" fmla="*/ 5615294 h 5795377"/>
                    <a:gd name="connsiteX872" fmla="*/ 1859474 w 4949052"/>
                    <a:gd name="connsiteY872" fmla="*/ 5619031 h 5795377"/>
                    <a:gd name="connsiteX873" fmla="*/ 1858635 w 4949052"/>
                    <a:gd name="connsiteY873" fmla="*/ 5621436 h 5795377"/>
                    <a:gd name="connsiteX874" fmla="*/ 1857264 w 4949052"/>
                    <a:gd name="connsiteY874" fmla="*/ 5625346 h 5795377"/>
                    <a:gd name="connsiteX875" fmla="*/ 1854832 w 4949052"/>
                    <a:gd name="connsiteY875" fmla="*/ 5627061 h 5795377"/>
                    <a:gd name="connsiteX876" fmla="*/ 1852696 w 4949052"/>
                    <a:gd name="connsiteY876" fmla="*/ 5628565 h 5795377"/>
                    <a:gd name="connsiteX877" fmla="*/ 1848277 w 4949052"/>
                    <a:gd name="connsiteY877" fmla="*/ 5630083 h 5795377"/>
                    <a:gd name="connsiteX878" fmla="*/ 1845721 w 4949052"/>
                    <a:gd name="connsiteY878" fmla="*/ 5630958 h 5795377"/>
                    <a:gd name="connsiteX879" fmla="*/ 1844832 w 4949052"/>
                    <a:gd name="connsiteY879" fmla="*/ 5626580 h 5795377"/>
                    <a:gd name="connsiteX880" fmla="*/ 1840919 w 4949052"/>
                    <a:gd name="connsiteY880" fmla="*/ 5628011 h 5795377"/>
                    <a:gd name="connsiteX881" fmla="*/ 1831770 w 4949052"/>
                    <a:gd name="connsiteY881" fmla="*/ 5626247 h 5795377"/>
                    <a:gd name="connsiteX882" fmla="*/ 1808757 w 4949052"/>
                    <a:gd name="connsiteY882" fmla="*/ 5608399 h 5795377"/>
                    <a:gd name="connsiteX883" fmla="*/ 1800745 w 4949052"/>
                    <a:gd name="connsiteY883" fmla="*/ 5608016 h 5795377"/>
                    <a:gd name="connsiteX884" fmla="*/ 1795819 w 4949052"/>
                    <a:gd name="connsiteY884" fmla="*/ 5609830 h 5795377"/>
                    <a:gd name="connsiteX885" fmla="*/ 1783918 w 4949052"/>
                    <a:gd name="connsiteY885" fmla="*/ 5620277 h 5795377"/>
                    <a:gd name="connsiteX886" fmla="*/ 1765769 w 4949052"/>
                    <a:gd name="connsiteY886" fmla="*/ 5647289 h 5795377"/>
                    <a:gd name="connsiteX887" fmla="*/ 1755201 w 4949052"/>
                    <a:gd name="connsiteY887" fmla="*/ 5655443 h 5795377"/>
                    <a:gd name="connsiteX888" fmla="*/ 1728201 w 4949052"/>
                    <a:gd name="connsiteY888" fmla="*/ 5669368 h 5795377"/>
                    <a:gd name="connsiteX889" fmla="*/ 1723435 w 4949052"/>
                    <a:gd name="connsiteY889" fmla="*/ 5670799 h 5795377"/>
                    <a:gd name="connsiteX890" fmla="*/ 1713867 w 4949052"/>
                    <a:gd name="connsiteY890" fmla="*/ 5673648 h 5795377"/>
                    <a:gd name="connsiteX891" fmla="*/ 1697509 w 4949052"/>
                    <a:gd name="connsiteY891" fmla="*/ 5672563 h 5795377"/>
                    <a:gd name="connsiteX892" fmla="*/ 1705534 w 4949052"/>
                    <a:gd name="connsiteY892" fmla="*/ 5690830 h 5795377"/>
                    <a:gd name="connsiteX893" fmla="*/ 1702780 w 4949052"/>
                    <a:gd name="connsiteY893" fmla="*/ 5714932 h 5795377"/>
                    <a:gd name="connsiteX894" fmla="*/ 1701176 w 4949052"/>
                    <a:gd name="connsiteY894" fmla="*/ 5717226 h 5795377"/>
                    <a:gd name="connsiteX895" fmla="*/ 1689212 w 4949052"/>
                    <a:gd name="connsiteY895" fmla="*/ 5712144 h 5795377"/>
                    <a:gd name="connsiteX896" fmla="*/ 1683780 w 4949052"/>
                    <a:gd name="connsiteY896" fmla="*/ 5715943 h 5795377"/>
                    <a:gd name="connsiteX897" fmla="*/ 1677842 w 4949052"/>
                    <a:gd name="connsiteY897" fmla="*/ 5709308 h 5795377"/>
                    <a:gd name="connsiteX898" fmla="*/ 1669052 w 4949052"/>
                    <a:gd name="connsiteY898" fmla="*/ 5711491 h 5795377"/>
                    <a:gd name="connsiteX899" fmla="*/ 1650903 w 4949052"/>
                    <a:gd name="connsiteY899" fmla="*/ 5693100 h 5795377"/>
                    <a:gd name="connsiteX900" fmla="*/ 1642656 w 4949052"/>
                    <a:gd name="connsiteY900" fmla="*/ 5693236 h 5795377"/>
                    <a:gd name="connsiteX901" fmla="*/ 1641162 w 4949052"/>
                    <a:gd name="connsiteY901" fmla="*/ 5697738 h 5795377"/>
                    <a:gd name="connsiteX902" fmla="*/ 1643644 w 4949052"/>
                    <a:gd name="connsiteY902" fmla="*/ 5709554 h 5795377"/>
                    <a:gd name="connsiteX903" fmla="*/ 1650693 w 4949052"/>
                    <a:gd name="connsiteY903" fmla="*/ 5727772 h 5795377"/>
                    <a:gd name="connsiteX904" fmla="*/ 1649360 w 4949052"/>
                    <a:gd name="connsiteY904" fmla="*/ 5730066 h 5795377"/>
                    <a:gd name="connsiteX905" fmla="*/ 1629446 w 4949052"/>
                    <a:gd name="connsiteY905" fmla="*/ 5726872 h 5795377"/>
                    <a:gd name="connsiteX906" fmla="*/ 1624397 w 4949052"/>
                    <a:gd name="connsiteY906" fmla="*/ 5723875 h 5795377"/>
                    <a:gd name="connsiteX907" fmla="*/ 1621446 w 4949052"/>
                    <a:gd name="connsiteY907" fmla="*/ 5715179 h 5795377"/>
                    <a:gd name="connsiteX908" fmla="*/ 1615680 w 4949052"/>
                    <a:gd name="connsiteY908" fmla="*/ 5712983 h 5795377"/>
                    <a:gd name="connsiteX909" fmla="*/ 1606680 w 4949052"/>
                    <a:gd name="connsiteY909" fmla="*/ 5710504 h 5795377"/>
                    <a:gd name="connsiteX910" fmla="*/ 1611137 w 4949052"/>
                    <a:gd name="connsiteY910" fmla="*/ 5722506 h 5795377"/>
                    <a:gd name="connsiteX911" fmla="*/ 1607631 w 4949052"/>
                    <a:gd name="connsiteY911" fmla="*/ 5725700 h 5795377"/>
                    <a:gd name="connsiteX912" fmla="*/ 1585001 w 4949052"/>
                    <a:gd name="connsiteY912" fmla="*/ 5736715 h 5795377"/>
                    <a:gd name="connsiteX913" fmla="*/ 1576211 w 4949052"/>
                    <a:gd name="connsiteY913" fmla="*/ 5738059 h 5795377"/>
                    <a:gd name="connsiteX914" fmla="*/ 1572865 w 4949052"/>
                    <a:gd name="connsiteY914" fmla="*/ 5736160 h 5795377"/>
                    <a:gd name="connsiteX915" fmla="*/ 1569643 w 4949052"/>
                    <a:gd name="connsiteY915" fmla="*/ 5728315 h 5795377"/>
                    <a:gd name="connsiteX916" fmla="*/ 1562272 w 4949052"/>
                    <a:gd name="connsiteY916" fmla="*/ 5719730 h 5795377"/>
                    <a:gd name="connsiteX917" fmla="*/ 1553643 w 4949052"/>
                    <a:gd name="connsiteY917" fmla="*/ 5716277 h 5795377"/>
                    <a:gd name="connsiteX918" fmla="*/ 1550803 w 4949052"/>
                    <a:gd name="connsiteY918" fmla="*/ 5712663 h 5795377"/>
                    <a:gd name="connsiteX919" fmla="*/ 1544198 w 4949052"/>
                    <a:gd name="connsiteY919" fmla="*/ 5678607 h 5795377"/>
                    <a:gd name="connsiteX920" fmla="*/ 1545050 w 4949052"/>
                    <a:gd name="connsiteY920" fmla="*/ 5668122 h 5795377"/>
                    <a:gd name="connsiteX921" fmla="*/ 1547877 w 4949052"/>
                    <a:gd name="connsiteY921" fmla="*/ 5659291 h 5795377"/>
                    <a:gd name="connsiteX922" fmla="*/ 1553358 w 4949052"/>
                    <a:gd name="connsiteY922" fmla="*/ 5651964 h 5795377"/>
                    <a:gd name="connsiteX923" fmla="*/ 1545766 w 4949052"/>
                    <a:gd name="connsiteY923" fmla="*/ 5649275 h 5795377"/>
                    <a:gd name="connsiteX924" fmla="*/ 1542630 w 4949052"/>
                    <a:gd name="connsiteY924" fmla="*/ 5642060 h 5795377"/>
                    <a:gd name="connsiteX925" fmla="*/ 1538568 w 4949052"/>
                    <a:gd name="connsiteY925" fmla="*/ 5641048 h 5795377"/>
                    <a:gd name="connsiteX926" fmla="*/ 1525136 w 4949052"/>
                    <a:gd name="connsiteY926" fmla="*/ 5651705 h 5795377"/>
                    <a:gd name="connsiteX927" fmla="*/ 1528370 w 4949052"/>
                    <a:gd name="connsiteY927" fmla="*/ 5662313 h 5795377"/>
                    <a:gd name="connsiteX928" fmla="*/ 1523296 w 4949052"/>
                    <a:gd name="connsiteY928" fmla="*/ 5680827 h 5795377"/>
                    <a:gd name="connsiteX929" fmla="*/ 1522765 w 4949052"/>
                    <a:gd name="connsiteY929" fmla="*/ 5693556 h 5795377"/>
                    <a:gd name="connsiteX930" fmla="*/ 1538803 w 4949052"/>
                    <a:gd name="connsiteY930" fmla="*/ 5741809 h 5795377"/>
                    <a:gd name="connsiteX931" fmla="*/ 1536580 w 4949052"/>
                    <a:gd name="connsiteY931" fmla="*/ 5752318 h 5795377"/>
                    <a:gd name="connsiteX932" fmla="*/ 1539383 w 4949052"/>
                    <a:gd name="connsiteY932" fmla="*/ 5765824 h 5795377"/>
                    <a:gd name="connsiteX933" fmla="*/ 1536580 w 4949052"/>
                    <a:gd name="connsiteY933" fmla="*/ 5775507 h 5795377"/>
                    <a:gd name="connsiteX934" fmla="*/ 1540506 w 4949052"/>
                    <a:gd name="connsiteY934" fmla="*/ 5778800 h 5795377"/>
                    <a:gd name="connsiteX935" fmla="*/ 1541494 w 4949052"/>
                    <a:gd name="connsiteY935" fmla="*/ 5785288 h 5795377"/>
                    <a:gd name="connsiteX936" fmla="*/ 1539420 w 4949052"/>
                    <a:gd name="connsiteY936" fmla="*/ 5790999 h 5795377"/>
                    <a:gd name="connsiteX937" fmla="*/ 1531111 w 4949052"/>
                    <a:gd name="connsiteY937" fmla="*/ 5793281 h 5795377"/>
                    <a:gd name="connsiteX938" fmla="*/ 1529296 w 4949052"/>
                    <a:gd name="connsiteY938" fmla="*/ 5793787 h 5795377"/>
                    <a:gd name="connsiteX939" fmla="*/ 1487987 w 4949052"/>
                    <a:gd name="connsiteY939" fmla="*/ 5795378 h 5795377"/>
                    <a:gd name="connsiteX940" fmla="*/ 1471172 w 4949052"/>
                    <a:gd name="connsiteY940" fmla="*/ 5783352 h 5795377"/>
                    <a:gd name="connsiteX941" fmla="*/ 1468481 w 4949052"/>
                    <a:gd name="connsiteY941" fmla="*/ 5774939 h 5795377"/>
                    <a:gd name="connsiteX942" fmla="*/ 1459147 w 4949052"/>
                    <a:gd name="connsiteY942" fmla="*/ 5764998 h 5795377"/>
                    <a:gd name="connsiteX943" fmla="*/ 1451308 w 4949052"/>
                    <a:gd name="connsiteY943" fmla="*/ 5760101 h 5795377"/>
                    <a:gd name="connsiteX944" fmla="*/ 1445777 w 4949052"/>
                    <a:gd name="connsiteY944" fmla="*/ 5759386 h 5795377"/>
                    <a:gd name="connsiteX945" fmla="*/ 1442604 w 4949052"/>
                    <a:gd name="connsiteY945" fmla="*/ 5765121 h 5795377"/>
                    <a:gd name="connsiteX946" fmla="*/ 1438999 w 4949052"/>
                    <a:gd name="connsiteY946" fmla="*/ 5764085 h 5795377"/>
                    <a:gd name="connsiteX947" fmla="*/ 1421690 w 4949052"/>
                    <a:gd name="connsiteY947" fmla="*/ 5732287 h 5795377"/>
                    <a:gd name="connsiteX948" fmla="*/ 1410739 w 4949052"/>
                    <a:gd name="connsiteY948" fmla="*/ 5724639 h 5795377"/>
                    <a:gd name="connsiteX949" fmla="*/ 1406196 w 4949052"/>
                    <a:gd name="connsiteY949" fmla="*/ 5718817 h 5795377"/>
                    <a:gd name="connsiteX950" fmla="*/ 1403899 w 4949052"/>
                    <a:gd name="connsiteY950" fmla="*/ 5715203 h 5795377"/>
                    <a:gd name="connsiteX951" fmla="*/ 1402899 w 4949052"/>
                    <a:gd name="connsiteY951" fmla="*/ 5719187 h 5795377"/>
                    <a:gd name="connsiteX952" fmla="*/ 1405875 w 4949052"/>
                    <a:gd name="connsiteY952" fmla="*/ 5728438 h 5795377"/>
                    <a:gd name="connsiteX953" fmla="*/ 1414505 w 4949052"/>
                    <a:gd name="connsiteY953" fmla="*/ 5743215 h 5795377"/>
                    <a:gd name="connsiteX954" fmla="*/ 1408418 w 4949052"/>
                    <a:gd name="connsiteY954" fmla="*/ 5742524 h 5795377"/>
                    <a:gd name="connsiteX955" fmla="*/ 1375047 w 4949052"/>
                    <a:gd name="connsiteY955" fmla="*/ 5719335 h 5795377"/>
                    <a:gd name="connsiteX956" fmla="*/ 1350467 w 4949052"/>
                    <a:gd name="connsiteY956" fmla="*/ 5706668 h 5795377"/>
                    <a:gd name="connsiteX957" fmla="*/ 1342824 w 4949052"/>
                    <a:gd name="connsiteY957" fmla="*/ 5665298 h 5795377"/>
                    <a:gd name="connsiteX958" fmla="*/ 1343084 w 4949052"/>
                    <a:gd name="connsiteY958" fmla="*/ 5653704 h 5795377"/>
                    <a:gd name="connsiteX959" fmla="*/ 1349306 w 4949052"/>
                    <a:gd name="connsiteY959" fmla="*/ 5626395 h 5795377"/>
                    <a:gd name="connsiteX960" fmla="*/ 1351615 w 4949052"/>
                    <a:gd name="connsiteY960" fmla="*/ 5619265 h 5795377"/>
                    <a:gd name="connsiteX961" fmla="*/ 1366245 w 4949052"/>
                    <a:gd name="connsiteY961" fmla="*/ 5597113 h 5795377"/>
                    <a:gd name="connsiteX962" fmla="*/ 1384467 w 4949052"/>
                    <a:gd name="connsiteY962" fmla="*/ 5575823 h 5795377"/>
                    <a:gd name="connsiteX963" fmla="*/ 1374788 w 4949052"/>
                    <a:gd name="connsiteY963" fmla="*/ 5563057 h 5795377"/>
                    <a:gd name="connsiteX964" fmla="*/ 1372664 w 4949052"/>
                    <a:gd name="connsiteY964" fmla="*/ 5566696 h 5795377"/>
                    <a:gd name="connsiteX965" fmla="*/ 1360133 w 4949052"/>
                    <a:gd name="connsiteY965" fmla="*/ 5572961 h 5795377"/>
                    <a:gd name="connsiteX966" fmla="*/ 1350565 w 4949052"/>
                    <a:gd name="connsiteY966" fmla="*/ 5587899 h 5795377"/>
                    <a:gd name="connsiteX967" fmla="*/ 1341170 w 4949052"/>
                    <a:gd name="connsiteY967" fmla="*/ 5598605 h 5795377"/>
                    <a:gd name="connsiteX968" fmla="*/ 1331170 w 4949052"/>
                    <a:gd name="connsiteY968" fmla="*/ 5629121 h 5795377"/>
                    <a:gd name="connsiteX969" fmla="*/ 1321343 w 4949052"/>
                    <a:gd name="connsiteY969" fmla="*/ 5644366 h 5795377"/>
                    <a:gd name="connsiteX970" fmla="*/ 1312725 w 4949052"/>
                    <a:gd name="connsiteY970" fmla="*/ 5685872 h 5795377"/>
                    <a:gd name="connsiteX971" fmla="*/ 1313910 w 4949052"/>
                    <a:gd name="connsiteY971" fmla="*/ 5688943 h 5795377"/>
                    <a:gd name="connsiteX972" fmla="*/ 1310935 w 4949052"/>
                    <a:gd name="connsiteY972" fmla="*/ 5713625 h 5795377"/>
                    <a:gd name="connsiteX973" fmla="*/ 1309540 w 4949052"/>
                    <a:gd name="connsiteY973" fmla="*/ 5724121 h 5795377"/>
                    <a:gd name="connsiteX974" fmla="*/ 1310700 w 4949052"/>
                    <a:gd name="connsiteY974" fmla="*/ 5748704 h 5795377"/>
                    <a:gd name="connsiteX975" fmla="*/ 1308663 w 4949052"/>
                    <a:gd name="connsiteY975" fmla="*/ 5754970 h 5795377"/>
                    <a:gd name="connsiteX976" fmla="*/ 1305231 w 4949052"/>
                    <a:gd name="connsiteY976" fmla="*/ 5758276 h 5795377"/>
                    <a:gd name="connsiteX977" fmla="*/ 1301120 w 4949052"/>
                    <a:gd name="connsiteY977" fmla="*/ 5762235 h 5795377"/>
                    <a:gd name="connsiteX978" fmla="*/ 1294021 w 4949052"/>
                    <a:gd name="connsiteY978" fmla="*/ 5764973 h 5795377"/>
                    <a:gd name="connsiteX979" fmla="*/ 1279317 w 4949052"/>
                    <a:gd name="connsiteY979" fmla="*/ 5760829 h 5795377"/>
                    <a:gd name="connsiteX980" fmla="*/ 1271626 w 4949052"/>
                    <a:gd name="connsiteY980" fmla="*/ 5762161 h 5795377"/>
                    <a:gd name="connsiteX981" fmla="*/ 1260515 w 4949052"/>
                    <a:gd name="connsiteY981" fmla="*/ 5758769 h 5795377"/>
                    <a:gd name="connsiteX982" fmla="*/ 1251243 w 4949052"/>
                    <a:gd name="connsiteY982" fmla="*/ 5751948 h 5795377"/>
                    <a:gd name="connsiteX983" fmla="*/ 1239514 w 4949052"/>
                    <a:gd name="connsiteY983" fmla="*/ 5746311 h 5795377"/>
                    <a:gd name="connsiteX984" fmla="*/ 1218995 w 4949052"/>
                    <a:gd name="connsiteY984" fmla="*/ 5741205 h 5795377"/>
                    <a:gd name="connsiteX985" fmla="*/ 1198921 w 4949052"/>
                    <a:gd name="connsiteY985" fmla="*/ 5732398 h 5795377"/>
                    <a:gd name="connsiteX986" fmla="*/ 1195378 w 4949052"/>
                    <a:gd name="connsiteY986" fmla="*/ 5729795 h 5795377"/>
                    <a:gd name="connsiteX987" fmla="*/ 1173353 w 4949052"/>
                    <a:gd name="connsiteY987" fmla="*/ 5713575 h 5795377"/>
                    <a:gd name="connsiteX988" fmla="*/ 1170204 w 4949052"/>
                    <a:gd name="connsiteY988" fmla="*/ 5709690 h 5795377"/>
                    <a:gd name="connsiteX989" fmla="*/ 1165809 w 4949052"/>
                    <a:gd name="connsiteY989" fmla="*/ 5710368 h 5795377"/>
                    <a:gd name="connsiteX990" fmla="*/ 1170414 w 4949052"/>
                    <a:gd name="connsiteY990" fmla="*/ 5718299 h 5795377"/>
                    <a:gd name="connsiteX991" fmla="*/ 1179377 w 4949052"/>
                    <a:gd name="connsiteY991" fmla="*/ 5733767 h 5795377"/>
                    <a:gd name="connsiteX992" fmla="*/ 1213872 w 4949052"/>
                    <a:gd name="connsiteY992" fmla="*/ 5767354 h 5795377"/>
                    <a:gd name="connsiteX993" fmla="*/ 1216773 w 4949052"/>
                    <a:gd name="connsiteY993" fmla="*/ 5773213 h 5795377"/>
                    <a:gd name="connsiteX994" fmla="*/ 1215773 w 4949052"/>
                    <a:gd name="connsiteY994" fmla="*/ 5777197 h 5795377"/>
                    <a:gd name="connsiteX995" fmla="*/ 1211699 w 4949052"/>
                    <a:gd name="connsiteY995" fmla="*/ 5779577 h 5795377"/>
                    <a:gd name="connsiteX996" fmla="*/ 1188550 w 4949052"/>
                    <a:gd name="connsiteY996" fmla="*/ 5779898 h 5795377"/>
                    <a:gd name="connsiteX997" fmla="*/ 1179624 w 4949052"/>
                    <a:gd name="connsiteY997" fmla="*/ 5775902 h 5795377"/>
                    <a:gd name="connsiteX998" fmla="*/ 1167908 w 4949052"/>
                    <a:gd name="connsiteY998" fmla="*/ 5781020 h 5795377"/>
                    <a:gd name="connsiteX999" fmla="*/ 1152291 w 4949052"/>
                    <a:gd name="connsiteY999" fmla="*/ 5774088 h 5795377"/>
                    <a:gd name="connsiteX1000" fmla="*/ 1143710 w 4949052"/>
                    <a:gd name="connsiteY1000" fmla="*/ 5772621 h 5795377"/>
                    <a:gd name="connsiteX1001" fmla="*/ 1134599 w 4949052"/>
                    <a:gd name="connsiteY1001" fmla="*/ 5782760 h 5795377"/>
                    <a:gd name="connsiteX1002" fmla="*/ 1128747 w 4949052"/>
                    <a:gd name="connsiteY1002" fmla="*/ 5780367 h 5795377"/>
                    <a:gd name="connsiteX1003" fmla="*/ 1119673 w 4949052"/>
                    <a:gd name="connsiteY1003" fmla="*/ 5781181 h 5795377"/>
                    <a:gd name="connsiteX1004" fmla="*/ 1111512 w 4949052"/>
                    <a:gd name="connsiteY1004" fmla="*/ 5785646 h 5795377"/>
                    <a:gd name="connsiteX1005" fmla="*/ 1107105 w 4949052"/>
                    <a:gd name="connsiteY1005" fmla="*/ 5785757 h 5795377"/>
                    <a:gd name="connsiteX1006" fmla="*/ 1091870 w 4949052"/>
                    <a:gd name="connsiteY1006" fmla="*/ 5772312 h 5795377"/>
                    <a:gd name="connsiteX1007" fmla="*/ 1079364 w 4949052"/>
                    <a:gd name="connsiteY1007" fmla="*/ 5768131 h 5795377"/>
                    <a:gd name="connsiteX1008" fmla="*/ 1078425 w 4949052"/>
                    <a:gd name="connsiteY1008" fmla="*/ 5763913 h 5795377"/>
                    <a:gd name="connsiteX1009" fmla="*/ 1085722 w 4949052"/>
                    <a:gd name="connsiteY1009" fmla="*/ 5737418 h 5795377"/>
                    <a:gd name="connsiteX1010" fmla="*/ 1084808 w 4949052"/>
                    <a:gd name="connsiteY1010" fmla="*/ 5733767 h 5795377"/>
                    <a:gd name="connsiteX1011" fmla="*/ 1079178 w 4949052"/>
                    <a:gd name="connsiteY1011" fmla="*/ 5727649 h 5795377"/>
                    <a:gd name="connsiteX1012" fmla="*/ 1077709 w 4949052"/>
                    <a:gd name="connsiteY1012" fmla="*/ 5726045 h 5795377"/>
                    <a:gd name="connsiteX1013" fmla="*/ 1068931 w 4949052"/>
                    <a:gd name="connsiteY1013" fmla="*/ 5727970 h 5795377"/>
                    <a:gd name="connsiteX1014" fmla="*/ 1050758 w 4949052"/>
                    <a:gd name="connsiteY1014" fmla="*/ 5718287 h 5795377"/>
                    <a:gd name="connsiteX1015" fmla="*/ 1049943 w 4949052"/>
                    <a:gd name="connsiteY1015" fmla="*/ 5729055 h 5795377"/>
                    <a:gd name="connsiteX1016" fmla="*/ 1047264 w 4949052"/>
                    <a:gd name="connsiteY1016" fmla="*/ 5731954 h 5795377"/>
                    <a:gd name="connsiteX1017" fmla="*/ 1032634 w 4949052"/>
                    <a:gd name="connsiteY1017" fmla="*/ 5731793 h 5795377"/>
                    <a:gd name="connsiteX1018" fmla="*/ 1031227 w 4949052"/>
                    <a:gd name="connsiteY1018" fmla="*/ 5730424 h 5795377"/>
                    <a:gd name="connsiteX1019" fmla="*/ 1026326 w 4949052"/>
                    <a:gd name="connsiteY1019" fmla="*/ 5711885 h 5795377"/>
                    <a:gd name="connsiteX1020" fmla="*/ 1028017 w 4949052"/>
                    <a:gd name="connsiteY1020" fmla="*/ 5692335 h 5795377"/>
                    <a:gd name="connsiteX1021" fmla="*/ 1026474 w 4949052"/>
                    <a:gd name="connsiteY1021" fmla="*/ 5675683 h 5795377"/>
                    <a:gd name="connsiteX1022" fmla="*/ 1023264 w 4949052"/>
                    <a:gd name="connsiteY1022" fmla="*/ 5669270 h 5795377"/>
                    <a:gd name="connsiteX1023" fmla="*/ 1018770 w 4949052"/>
                    <a:gd name="connsiteY1023" fmla="*/ 5676461 h 5795377"/>
                    <a:gd name="connsiteX1024" fmla="*/ 1020165 w 4949052"/>
                    <a:gd name="connsiteY1024" fmla="*/ 5687463 h 5795377"/>
                    <a:gd name="connsiteX1025" fmla="*/ 1019214 w 4949052"/>
                    <a:gd name="connsiteY1025" fmla="*/ 5693137 h 5795377"/>
                    <a:gd name="connsiteX1026" fmla="*/ 1016782 w 4949052"/>
                    <a:gd name="connsiteY1026" fmla="*/ 5694901 h 5795377"/>
                    <a:gd name="connsiteX1027" fmla="*/ 1010980 w 4949052"/>
                    <a:gd name="connsiteY1027" fmla="*/ 5694777 h 5795377"/>
                    <a:gd name="connsiteX1028" fmla="*/ 992893 w 4949052"/>
                    <a:gd name="connsiteY1028" fmla="*/ 5688487 h 5795377"/>
                    <a:gd name="connsiteX1029" fmla="*/ 993362 w 4949052"/>
                    <a:gd name="connsiteY1029" fmla="*/ 5685650 h 5795377"/>
                    <a:gd name="connsiteX1030" fmla="*/ 999387 w 4949052"/>
                    <a:gd name="connsiteY1030" fmla="*/ 5684071 h 5795377"/>
                    <a:gd name="connsiteX1031" fmla="*/ 989930 w 4949052"/>
                    <a:gd name="connsiteY1031" fmla="*/ 5670478 h 5795377"/>
                    <a:gd name="connsiteX1032" fmla="*/ 978177 w 4949052"/>
                    <a:gd name="connsiteY1032" fmla="*/ 5664299 h 5795377"/>
                    <a:gd name="connsiteX1033" fmla="*/ 972942 w 4949052"/>
                    <a:gd name="connsiteY1033" fmla="*/ 5664435 h 5795377"/>
                    <a:gd name="connsiteX1034" fmla="*/ 976572 w 4949052"/>
                    <a:gd name="connsiteY1034" fmla="*/ 5676498 h 5795377"/>
                    <a:gd name="connsiteX1035" fmla="*/ 977634 w 4949052"/>
                    <a:gd name="connsiteY1035" fmla="*/ 5685231 h 5795377"/>
                    <a:gd name="connsiteX1036" fmla="*/ 976029 w 4949052"/>
                    <a:gd name="connsiteY1036" fmla="*/ 5686982 h 5795377"/>
                    <a:gd name="connsiteX1037" fmla="*/ 960139 w 4949052"/>
                    <a:gd name="connsiteY1037" fmla="*/ 5680630 h 5795377"/>
                    <a:gd name="connsiteX1038" fmla="*/ 949473 w 4949052"/>
                    <a:gd name="connsiteY1038" fmla="*/ 5673858 h 5795377"/>
                    <a:gd name="connsiteX1039" fmla="*/ 935275 w 4949052"/>
                    <a:gd name="connsiteY1039" fmla="*/ 5658563 h 5795377"/>
                    <a:gd name="connsiteX1040" fmla="*/ 934127 w 4949052"/>
                    <a:gd name="connsiteY1040" fmla="*/ 5657318 h 5795377"/>
                    <a:gd name="connsiteX1041" fmla="*/ 931880 w 4949052"/>
                    <a:gd name="connsiteY1041" fmla="*/ 5655689 h 5795377"/>
                    <a:gd name="connsiteX1042" fmla="*/ 905293 w 4949052"/>
                    <a:gd name="connsiteY1042" fmla="*/ 5651631 h 5795377"/>
                    <a:gd name="connsiteX1043" fmla="*/ 900768 w 4949052"/>
                    <a:gd name="connsiteY1043" fmla="*/ 5647511 h 5795377"/>
                    <a:gd name="connsiteX1044" fmla="*/ 896564 w 4949052"/>
                    <a:gd name="connsiteY1044" fmla="*/ 5634905 h 5795377"/>
                    <a:gd name="connsiteX1045" fmla="*/ 897543 w 4949052"/>
                    <a:gd name="connsiteY1045" fmla="*/ 5630354 h 5795377"/>
                    <a:gd name="connsiteX1046" fmla="*/ 901367 w 4949052"/>
                    <a:gd name="connsiteY1046" fmla="*/ 5629121 h 5795377"/>
                    <a:gd name="connsiteX1047" fmla="*/ 903892 w 4949052"/>
                    <a:gd name="connsiteY1047" fmla="*/ 5630453 h 5795377"/>
                    <a:gd name="connsiteX1048" fmla="*/ 908829 w 4949052"/>
                    <a:gd name="connsiteY1048" fmla="*/ 5639654 h 5795377"/>
                    <a:gd name="connsiteX1049" fmla="*/ 916756 w 4949052"/>
                    <a:gd name="connsiteY1049" fmla="*/ 5647067 h 5795377"/>
                    <a:gd name="connsiteX1050" fmla="*/ 920630 w 4949052"/>
                    <a:gd name="connsiteY1050" fmla="*/ 5647524 h 5795377"/>
                    <a:gd name="connsiteX1051" fmla="*/ 926053 w 4949052"/>
                    <a:gd name="connsiteY1051" fmla="*/ 5643972 h 5795377"/>
                    <a:gd name="connsiteX1052" fmla="*/ 928941 w 4949052"/>
                    <a:gd name="connsiteY1052" fmla="*/ 5638519 h 5795377"/>
                    <a:gd name="connsiteX1053" fmla="*/ 924238 w 4949052"/>
                    <a:gd name="connsiteY1053" fmla="*/ 5628183 h 5795377"/>
                    <a:gd name="connsiteX1054" fmla="*/ 926176 w 4949052"/>
                    <a:gd name="connsiteY1054" fmla="*/ 5618242 h 5795377"/>
                    <a:gd name="connsiteX1055" fmla="*/ 922909 w 4949052"/>
                    <a:gd name="connsiteY1055" fmla="*/ 5609558 h 5795377"/>
                    <a:gd name="connsiteX1056" fmla="*/ 918123 w 4949052"/>
                    <a:gd name="connsiteY1056" fmla="*/ 5606018 h 5795377"/>
                    <a:gd name="connsiteX1057" fmla="*/ 905192 w 4949052"/>
                    <a:gd name="connsiteY1057" fmla="*/ 5607227 h 5795377"/>
                    <a:gd name="connsiteX1058" fmla="*/ 901283 w 4949052"/>
                    <a:gd name="connsiteY1058" fmla="*/ 5603699 h 5795377"/>
                    <a:gd name="connsiteX1059" fmla="*/ 901402 w 4949052"/>
                    <a:gd name="connsiteY1059" fmla="*/ 5599703 h 5795377"/>
                    <a:gd name="connsiteX1060" fmla="*/ 904651 w 4949052"/>
                    <a:gd name="connsiteY1060" fmla="*/ 5597630 h 5795377"/>
                    <a:gd name="connsiteX1061" fmla="*/ 915701 w 4949052"/>
                    <a:gd name="connsiteY1061" fmla="*/ 5597889 h 5795377"/>
                    <a:gd name="connsiteX1062" fmla="*/ 924423 w 4949052"/>
                    <a:gd name="connsiteY1062" fmla="*/ 5586357 h 5795377"/>
                    <a:gd name="connsiteX1063" fmla="*/ 926620 w 4949052"/>
                    <a:gd name="connsiteY1063" fmla="*/ 5583446 h 5795377"/>
                    <a:gd name="connsiteX1064" fmla="*/ 932596 w 4949052"/>
                    <a:gd name="connsiteY1064" fmla="*/ 5580165 h 5795377"/>
                    <a:gd name="connsiteX1065" fmla="*/ 940559 w 4949052"/>
                    <a:gd name="connsiteY1065" fmla="*/ 5578537 h 5795377"/>
                    <a:gd name="connsiteX1066" fmla="*/ 943756 w 4949052"/>
                    <a:gd name="connsiteY1066" fmla="*/ 5574207 h 5795377"/>
                    <a:gd name="connsiteX1067" fmla="*/ 939769 w 4949052"/>
                    <a:gd name="connsiteY1067" fmla="*/ 5569508 h 5795377"/>
                    <a:gd name="connsiteX1068" fmla="*/ 930818 w 4949052"/>
                    <a:gd name="connsiteY1068" fmla="*/ 5565228 h 5795377"/>
                    <a:gd name="connsiteX1069" fmla="*/ 923892 w 4949052"/>
                    <a:gd name="connsiteY1069" fmla="*/ 5564290 h 5795377"/>
                    <a:gd name="connsiteX1070" fmla="*/ 921827 w 4949052"/>
                    <a:gd name="connsiteY1070" fmla="*/ 5565129 h 5795377"/>
                    <a:gd name="connsiteX1071" fmla="*/ 920210 w 4949052"/>
                    <a:gd name="connsiteY1071" fmla="*/ 5565783 h 5795377"/>
                    <a:gd name="connsiteX1072" fmla="*/ 914071 w 4949052"/>
                    <a:gd name="connsiteY1072" fmla="*/ 5568250 h 5795377"/>
                    <a:gd name="connsiteX1073" fmla="*/ 859237 w 4949052"/>
                    <a:gd name="connsiteY1073" fmla="*/ 5601750 h 5795377"/>
                    <a:gd name="connsiteX1074" fmla="*/ 853124 w 4949052"/>
                    <a:gd name="connsiteY1074" fmla="*/ 5600221 h 5795377"/>
                    <a:gd name="connsiteX1075" fmla="*/ 850204 w 4949052"/>
                    <a:gd name="connsiteY1075" fmla="*/ 5594362 h 5795377"/>
                    <a:gd name="connsiteX1076" fmla="*/ 851758 w 4949052"/>
                    <a:gd name="connsiteY1076" fmla="*/ 5580473 h 5795377"/>
                    <a:gd name="connsiteX1077" fmla="*/ 858586 w 4949052"/>
                    <a:gd name="connsiteY1077" fmla="*/ 5567830 h 5795377"/>
                    <a:gd name="connsiteX1078" fmla="*/ 859523 w 4949052"/>
                    <a:gd name="connsiteY1078" fmla="*/ 5561589 h 5795377"/>
                    <a:gd name="connsiteX1079" fmla="*/ 866749 w 4949052"/>
                    <a:gd name="connsiteY1079" fmla="*/ 5553461 h 5795377"/>
                    <a:gd name="connsiteX1080" fmla="*/ 868691 w 4949052"/>
                    <a:gd name="connsiteY1080" fmla="*/ 5543790 h 5795377"/>
                    <a:gd name="connsiteX1081" fmla="*/ 867805 w 4949052"/>
                    <a:gd name="connsiteY1081" fmla="*/ 5541558 h 5795377"/>
                    <a:gd name="connsiteX1082" fmla="*/ 864681 w 4949052"/>
                    <a:gd name="connsiteY1082" fmla="*/ 5538252 h 5795377"/>
                    <a:gd name="connsiteX1083" fmla="*/ 845646 w 4949052"/>
                    <a:gd name="connsiteY1083" fmla="*/ 5538795 h 5795377"/>
                    <a:gd name="connsiteX1084" fmla="*/ 839483 w 4949052"/>
                    <a:gd name="connsiteY1084" fmla="*/ 5535292 h 5795377"/>
                    <a:gd name="connsiteX1085" fmla="*/ 837475 w 4949052"/>
                    <a:gd name="connsiteY1085" fmla="*/ 5532307 h 5795377"/>
                    <a:gd name="connsiteX1086" fmla="*/ 852348 w 4949052"/>
                    <a:gd name="connsiteY1086" fmla="*/ 5529309 h 5795377"/>
                    <a:gd name="connsiteX1087" fmla="*/ 838445 w 4949052"/>
                    <a:gd name="connsiteY1087" fmla="*/ 5490702 h 5795377"/>
                    <a:gd name="connsiteX1088" fmla="*/ 838462 w 4949052"/>
                    <a:gd name="connsiteY1088" fmla="*/ 5484005 h 5795377"/>
                    <a:gd name="connsiteX1089" fmla="*/ 839340 w 4949052"/>
                    <a:gd name="connsiteY1089" fmla="*/ 5480379 h 5795377"/>
                    <a:gd name="connsiteX1090" fmla="*/ 855209 w 4949052"/>
                    <a:gd name="connsiteY1090" fmla="*/ 5459977 h 5795377"/>
                    <a:gd name="connsiteX1091" fmla="*/ 867383 w 4949052"/>
                    <a:gd name="connsiteY1091" fmla="*/ 5456844 h 5795377"/>
                    <a:gd name="connsiteX1092" fmla="*/ 870354 w 4949052"/>
                    <a:gd name="connsiteY1092" fmla="*/ 5453822 h 5795377"/>
                    <a:gd name="connsiteX1093" fmla="*/ 861626 w 4949052"/>
                    <a:gd name="connsiteY1093" fmla="*/ 5434778 h 5795377"/>
                    <a:gd name="connsiteX1094" fmla="*/ 851395 w 4949052"/>
                    <a:gd name="connsiteY1094" fmla="*/ 5429745 h 5795377"/>
                    <a:gd name="connsiteX1095" fmla="*/ 848245 w 4949052"/>
                    <a:gd name="connsiteY1095" fmla="*/ 5425996 h 5795377"/>
                    <a:gd name="connsiteX1096" fmla="*/ 848660 w 4949052"/>
                    <a:gd name="connsiteY1096" fmla="*/ 5423418 h 5795377"/>
                    <a:gd name="connsiteX1097" fmla="*/ 859582 w 4949052"/>
                    <a:gd name="connsiteY1097" fmla="*/ 5419409 h 5795377"/>
                    <a:gd name="connsiteX1098" fmla="*/ 864908 w 4949052"/>
                    <a:gd name="connsiteY1098" fmla="*/ 5413562 h 5795377"/>
                    <a:gd name="connsiteX1099" fmla="*/ 867281 w 4949052"/>
                    <a:gd name="connsiteY1099" fmla="*/ 5402153 h 5795377"/>
                    <a:gd name="connsiteX1100" fmla="*/ 869906 w 4949052"/>
                    <a:gd name="connsiteY1100" fmla="*/ 5398193 h 5795377"/>
                    <a:gd name="connsiteX1101" fmla="*/ 879791 w 4949052"/>
                    <a:gd name="connsiteY1101" fmla="*/ 5393198 h 5795377"/>
                    <a:gd name="connsiteX1102" fmla="*/ 882383 w 4949052"/>
                    <a:gd name="connsiteY1102" fmla="*/ 5388215 h 5795377"/>
                    <a:gd name="connsiteX1103" fmla="*/ 879715 w 4949052"/>
                    <a:gd name="connsiteY1103" fmla="*/ 5383935 h 5795377"/>
                    <a:gd name="connsiteX1104" fmla="*/ 875951 w 4949052"/>
                    <a:gd name="connsiteY1104" fmla="*/ 5384070 h 5795377"/>
                    <a:gd name="connsiteX1105" fmla="*/ 865568 w 4949052"/>
                    <a:gd name="connsiteY1105" fmla="*/ 5396294 h 5795377"/>
                    <a:gd name="connsiteX1106" fmla="*/ 853893 w 4949052"/>
                    <a:gd name="connsiteY1106" fmla="*/ 5414734 h 5795377"/>
                    <a:gd name="connsiteX1107" fmla="*/ 838040 w 4949052"/>
                    <a:gd name="connsiteY1107" fmla="*/ 5428685 h 5795377"/>
                    <a:gd name="connsiteX1108" fmla="*/ 833845 w 4949052"/>
                    <a:gd name="connsiteY1108" fmla="*/ 5438108 h 5795377"/>
                    <a:gd name="connsiteX1109" fmla="*/ 833339 w 4949052"/>
                    <a:gd name="connsiteY1109" fmla="*/ 5445336 h 5795377"/>
                    <a:gd name="connsiteX1110" fmla="*/ 829852 w 4949052"/>
                    <a:gd name="connsiteY1110" fmla="*/ 5475062 h 5795377"/>
                    <a:gd name="connsiteX1111" fmla="*/ 824846 w 4949052"/>
                    <a:gd name="connsiteY1111" fmla="*/ 5475494 h 5795377"/>
                    <a:gd name="connsiteX1112" fmla="*/ 819494 w 4949052"/>
                    <a:gd name="connsiteY1112" fmla="*/ 5473372 h 5795377"/>
                    <a:gd name="connsiteX1113" fmla="*/ 807694 w 4949052"/>
                    <a:gd name="connsiteY1113" fmla="*/ 5459397 h 5795377"/>
                    <a:gd name="connsiteX1114" fmla="*/ 803895 w 4949052"/>
                    <a:gd name="connsiteY1114" fmla="*/ 5451294 h 5795377"/>
                    <a:gd name="connsiteX1115" fmla="*/ 804520 w 4949052"/>
                    <a:gd name="connsiteY1115" fmla="*/ 5447667 h 5795377"/>
                    <a:gd name="connsiteX1116" fmla="*/ 807787 w 4949052"/>
                    <a:gd name="connsiteY1116" fmla="*/ 5447556 h 5795377"/>
                    <a:gd name="connsiteX1117" fmla="*/ 816869 w 4949052"/>
                    <a:gd name="connsiteY1117" fmla="*/ 5455710 h 5795377"/>
                    <a:gd name="connsiteX1118" fmla="*/ 821410 w 4949052"/>
                    <a:gd name="connsiteY1118" fmla="*/ 5456314 h 5795377"/>
                    <a:gd name="connsiteX1119" fmla="*/ 823344 w 4949052"/>
                    <a:gd name="connsiteY1119" fmla="*/ 5454192 h 5795377"/>
                    <a:gd name="connsiteX1120" fmla="*/ 822719 w 4949052"/>
                    <a:gd name="connsiteY1120" fmla="*/ 5450603 h 5795377"/>
                    <a:gd name="connsiteX1121" fmla="*/ 814911 w 4949052"/>
                    <a:gd name="connsiteY1121" fmla="*/ 5442918 h 5795377"/>
                    <a:gd name="connsiteX1122" fmla="*/ 811551 w 4949052"/>
                    <a:gd name="connsiteY1122" fmla="*/ 5433261 h 5795377"/>
                    <a:gd name="connsiteX1123" fmla="*/ 805457 w 4949052"/>
                    <a:gd name="connsiteY1123" fmla="*/ 5431423 h 5795377"/>
                    <a:gd name="connsiteX1124" fmla="*/ 801641 w 4949052"/>
                    <a:gd name="connsiteY1124" fmla="*/ 5430017 h 5795377"/>
                    <a:gd name="connsiteX1125" fmla="*/ 796171 w 4949052"/>
                    <a:gd name="connsiteY1125" fmla="*/ 5424565 h 5795377"/>
                    <a:gd name="connsiteX1126" fmla="*/ 793934 w 4949052"/>
                    <a:gd name="connsiteY1126" fmla="*/ 5418213 h 5795377"/>
                    <a:gd name="connsiteX1127" fmla="*/ 794036 w 4949052"/>
                    <a:gd name="connsiteY1127" fmla="*/ 5406877 h 5795377"/>
                    <a:gd name="connsiteX1128" fmla="*/ 789274 w 4949052"/>
                    <a:gd name="connsiteY1128" fmla="*/ 5400106 h 5795377"/>
                    <a:gd name="connsiteX1129" fmla="*/ 789916 w 4949052"/>
                    <a:gd name="connsiteY1129" fmla="*/ 5396985 h 5795377"/>
                    <a:gd name="connsiteX1130" fmla="*/ 790608 w 4949052"/>
                    <a:gd name="connsiteY1130" fmla="*/ 5395159 h 5795377"/>
                    <a:gd name="connsiteX1131" fmla="*/ 786792 w 4949052"/>
                    <a:gd name="connsiteY1131" fmla="*/ 5386809 h 5795377"/>
                    <a:gd name="connsiteX1132" fmla="*/ 786920 w 4949052"/>
                    <a:gd name="connsiteY1132" fmla="*/ 5369047 h 5795377"/>
                    <a:gd name="connsiteX1133" fmla="*/ 797488 w 4949052"/>
                    <a:gd name="connsiteY1133" fmla="*/ 5369170 h 5795377"/>
                    <a:gd name="connsiteX1134" fmla="*/ 841375 w 4949052"/>
                    <a:gd name="connsiteY1134" fmla="*/ 5380185 h 5795377"/>
                    <a:gd name="connsiteX1135" fmla="*/ 851158 w 4949052"/>
                    <a:gd name="connsiteY1135" fmla="*/ 5379568 h 5795377"/>
                    <a:gd name="connsiteX1136" fmla="*/ 856003 w 4949052"/>
                    <a:gd name="connsiteY1136" fmla="*/ 5374240 h 5795377"/>
                    <a:gd name="connsiteX1137" fmla="*/ 855405 w 4949052"/>
                    <a:gd name="connsiteY1137" fmla="*/ 5371687 h 5795377"/>
                    <a:gd name="connsiteX1138" fmla="*/ 853572 w 4949052"/>
                    <a:gd name="connsiteY1138" fmla="*/ 5369442 h 5795377"/>
                    <a:gd name="connsiteX1139" fmla="*/ 844404 w 4949052"/>
                    <a:gd name="connsiteY1139" fmla="*/ 5373376 h 5795377"/>
                    <a:gd name="connsiteX1140" fmla="*/ 827277 w 4949052"/>
                    <a:gd name="connsiteY1140" fmla="*/ 5372710 h 5795377"/>
                    <a:gd name="connsiteX1141" fmla="*/ 809289 w 4949052"/>
                    <a:gd name="connsiteY1141" fmla="*/ 5368739 h 5795377"/>
                    <a:gd name="connsiteX1142" fmla="*/ 794500 w 4949052"/>
                    <a:gd name="connsiteY1142" fmla="*/ 5362843 h 5795377"/>
                    <a:gd name="connsiteX1143" fmla="*/ 784716 w 4949052"/>
                    <a:gd name="connsiteY1143" fmla="*/ 5356515 h 5795377"/>
                    <a:gd name="connsiteX1144" fmla="*/ 779989 w 4949052"/>
                    <a:gd name="connsiteY1144" fmla="*/ 5350767 h 5795377"/>
                    <a:gd name="connsiteX1145" fmla="*/ 778664 w 4949052"/>
                    <a:gd name="connsiteY1145" fmla="*/ 5341812 h 5795377"/>
                    <a:gd name="connsiteX1146" fmla="*/ 774856 w 4949052"/>
                    <a:gd name="connsiteY1146" fmla="*/ 5340665 h 5795377"/>
                    <a:gd name="connsiteX1147" fmla="*/ 767791 w 4949052"/>
                    <a:gd name="connsiteY1147" fmla="*/ 5340147 h 5795377"/>
                    <a:gd name="connsiteX1148" fmla="*/ 759865 w 4949052"/>
                    <a:gd name="connsiteY1148" fmla="*/ 5329379 h 5795377"/>
                    <a:gd name="connsiteX1149" fmla="*/ 755738 w 4949052"/>
                    <a:gd name="connsiteY1149" fmla="*/ 5319487 h 5795377"/>
                    <a:gd name="connsiteX1150" fmla="*/ 756075 w 4949052"/>
                    <a:gd name="connsiteY1150" fmla="*/ 5314837 h 5795377"/>
                    <a:gd name="connsiteX1151" fmla="*/ 758404 w 4949052"/>
                    <a:gd name="connsiteY1151" fmla="*/ 5309607 h 5795377"/>
                    <a:gd name="connsiteX1152" fmla="*/ 762119 w 4949052"/>
                    <a:gd name="connsiteY1152" fmla="*/ 5307929 h 5795377"/>
                    <a:gd name="connsiteX1153" fmla="*/ 774266 w 4949052"/>
                    <a:gd name="connsiteY1153" fmla="*/ 5309792 h 5795377"/>
                    <a:gd name="connsiteX1154" fmla="*/ 777929 w 4949052"/>
                    <a:gd name="connsiteY1154" fmla="*/ 5306832 h 5795377"/>
                    <a:gd name="connsiteX1155" fmla="*/ 773970 w 4949052"/>
                    <a:gd name="connsiteY1155" fmla="*/ 5301565 h 5795377"/>
                    <a:gd name="connsiteX1156" fmla="*/ 765791 w 4949052"/>
                    <a:gd name="connsiteY1156" fmla="*/ 5298013 h 5795377"/>
                    <a:gd name="connsiteX1157" fmla="*/ 761275 w 4949052"/>
                    <a:gd name="connsiteY1157" fmla="*/ 5291228 h 5795377"/>
                    <a:gd name="connsiteX1158" fmla="*/ 759165 w 4949052"/>
                    <a:gd name="connsiteY1158" fmla="*/ 5281262 h 5795377"/>
                    <a:gd name="connsiteX1159" fmla="*/ 755661 w 4949052"/>
                    <a:gd name="connsiteY1159" fmla="*/ 5274700 h 5795377"/>
                    <a:gd name="connsiteX1160" fmla="*/ 755931 w 4949052"/>
                    <a:gd name="connsiteY1160" fmla="*/ 5268261 h 5795377"/>
                    <a:gd name="connsiteX1161" fmla="*/ 757839 w 4949052"/>
                    <a:gd name="connsiteY1161" fmla="*/ 5265351 h 5795377"/>
                    <a:gd name="connsiteX1162" fmla="*/ 766499 w 4949052"/>
                    <a:gd name="connsiteY1162" fmla="*/ 5268126 h 5795377"/>
                    <a:gd name="connsiteX1163" fmla="*/ 768171 w 4949052"/>
                    <a:gd name="connsiteY1163" fmla="*/ 5265745 h 5795377"/>
                    <a:gd name="connsiteX1164" fmla="*/ 767546 w 4949052"/>
                    <a:gd name="connsiteY1164" fmla="*/ 5262168 h 5795377"/>
                    <a:gd name="connsiteX1165" fmla="*/ 760565 w 4949052"/>
                    <a:gd name="connsiteY1165" fmla="*/ 5257012 h 5795377"/>
                    <a:gd name="connsiteX1166" fmla="*/ 758657 w 4949052"/>
                    <a:gd name="connsiteY1166" fmla="*/ 5252967 h 5795377"/>
                    <a:gd name="connsiteX1167" fmla="*/ 760980 w 4949052"/>
                    <a:gd name="connsiteY1167" fmla="*/ 5248354 h 5795377"/>
                    <a:gd name="connsiteX1168" fmla="*/ 764069 w 4949052"/>
                    <a:gd name="connsiteY1168" fmla="*/ 5242211 h 5795377"/>
                    <a:gd name="connsiteX1169" fmla="*/ 773591 w 4949052"/>
                    <a:gd name="connsiteY1169" fmla="*/ 5241088 h 5795377"/>
                    <a:gd name="connsiteX1170" fmla="*/ 785375 w 4949052"/>
                    <a:gd name="connsiteY1170" fmla="*/ 5246836 h 5795377"/>
                    <a:gd name="connsiteX1171" fmla="*/ 783585 w 4949052"/>
                    <a:gd name="connsiteY1171" fmla="*/ 5238918 h 5795377"/>
                    <a:gd name="connsiteX1172" fmla="*/ 786827 w 4949052"/>
                    <a:gd name="connsiteY1172" fmla="*/ 5238030 h 5795377"/>
                    <a:gd name="connsiteX1173" fmla="*/ 815384 w 4949052"/>
                    <a:gd name="connsiteY1173" fmla="*/ 5241360 h 5795377"/>
                    <a:gd name="connsiteX1174" fmla="*/ 830088 w 4949052"/>
                    <a:gd name="connsiteY1174" fmla="*/ 5244419 h 5795377"/>
                    <a:gd name="connsiteX1175" fmla="*/ 836040 w 4949052"/>
                    <a:gd name="connsiteY1175" fmla="*/ 5249094 h 5795377"/>
                    <a:gd name="connsiteX1176" fmla="*/ 842083 w 4949052"/>
                    <a:gd name="connsiteY1176" fmla="*/ 5249143 h 5795377"/>
                    <a:gd name="connsiteX1177" fmla="*/ 845055 w 4949052"/>
                    <a:gd name="connsiteY1177" fmla="*/ 5254953 h 5795377"/>
                    <a:gd name="connsiteX1178" fmla="*/ 845057 w 4949052"/>
                    <a:gd name="connsiteY1178" fmla="*/ 5259850 h 5795377"/>
                    <a:gd name="connsiteX1179" fmla="*/ 845064 w 4949052"/>
                    <a:gd name="connsiteY1179" fmla="*/ 5269618 h 5795377"/>
                    <a:gd name="connsiteX1180" fmla="*/ 846912 w 4949052"/>
                    <a:gd name="connsiteY1180" fmla="*/ 5272122 h 5795377"/>
                    <a:gd name="connsiteX1181" fmla="*/ 851234 w 4949052"/>
                    <a:gd name="connsiteY1181" fmla="*/ 5273516 h 5795377"/>
                    <a:gd name="connsiteX1182" fmla="*/ 859422 w 4949052"/>
                    <a:gd name="connsiteY1182" fmla="*/ 5270136 h 5795377"/>
                    <a:gd name="connsiteX1183" fmla="*/ 862816 w 4949052"/>
                    <a:gd name="connsiteY1183" fmla="*/ 5259196 h 5795377"/>
                    <a:gd name="connsiteX1184" fmla="*/ 864732 w 4949052"/>
                    <a:gd name="connsiteY1184" fmla="*/ 5234675 h 5795377"/>
                    <a:gd name="connsiteX1185" fmla="*/ 864295 w 4949052"/>
                    <a:gd name="connsiteY1185" fmla="*/ 5232442 h 5795377"/>
                    <a:gd name="connsiteX1186" fmla="*/ 863305 w 4949052"/>
                    <a:gd name="connsiteY1186" fmla="*/ 5227397 h 5795377"/>
                    <a:gd name="connsiteX1187" fmla="*/ 858451 w 4949052"/>
                    <a:gd name="connsiteY1187" fmla="*/ 5227693 h 5795377"/>
                    <a:gd name="connsiteX1188" fmla="*/ 857539 w 4949052"/>
                    <a:gd name="connsiteY1188" fmla="*/ 5237758 h 5795377"/>
                    <a:gd name="connsiteX1189" fmla="*/ 858974 w 4949052"/>
                    <a:gd name="connsiteY1189" fmla="*/ 5248415 h 5795377"/>
                    <a:gd name="connsiteX1190" fmla="*/ 859574 w 4949052"/>
                    <a:gd name="connsiteY1190" fmla="*/ 5252881 h 5795377"/>
                    <a:gd name="connsiteX1191" fmla="*/ 855953 w 4949052"/>
                    <a:gd name="connsiteY1191" fmla="*/ 5264598 h 5795377"/>
                    <a:gd name="connsiteX1192" fmla="*/ 851690 w 4949052"/>
                    <a:gd name="connsiteY1192" fmla="*/ 5265005 h 5795377"/>
                    <a:gd name="connsiteX1193" fmla="*/ 850213 w 4949052"/>
                    <a:gd name="connsiteY1193" fmla="*/ 5263599 h 5795377"/>
                    <a:gd name="connsiteX1194" fmla="*/ 849470 w 4949052"/>
                    <a:gd name="connsiteY1194" fmla="*/ 5251696 h 5795377"/>
                    <a:gd name="connsiteX1195" fmla="*/ 844151 w 4949052"/>
                    <a:gd name="connsiteY1195" fmla="*/ 5243654 h 5795377"/>
                    <a:gd name="connsiteX1196" fmla="*/ 838352 w 4949052"/>
                    <a:gd name="connsiteY1196" fmla="*/ 5243346 h 5795377"/>
                    <a:gd name="connsiteX1197" fmla="*/ 825184 w 4949052"/>
                    <a:gd name="connsiteY1197" fmla="*/ 5233787 h 5795377"/>
                    <a:gd name="connsiteX1198" fmla="*/ 812336 w 4949052"/>
                    <a:gd name="connsiteY1198" fmla="*/ 5233490 h 5795377"/>
                    <a:gd name="connsiteX1199" fmla="*/ 799454 w 4949052"/>
                    <a:gd name="connsiteY1199" fmla="*/ 5232158 h 5795377"/>
                    <a:gd name="connsiteX1200" fmla="*/ 774048 w 4949052"/>
                    <a:gd name="connsiteY1200" fmla="*/ 5219220 h 5795377"/>
                    <a:gd name="connsiteX1201" fmla="*/ 773050 w 4949052"/>
                    <a:gd name="connsiteY1201" fmla="*/ 5218714 h 5795377"/>
                    <a:gd name="connsiteX1202" fmla="*/ 771784 w 4949052"/>
                    <a:gd name="connsiteY1202" fmla="*/ 5211301 h 5795377"/>
                    <a:gd name="connsiteX1203" fmla="*/ 774088 w 4949052"/>
                    <a:gd name="connsiteY1203" fmla="*/ 5205294 h 5795377"/>
                    <a:gd name="connsiteX1204" fmla="*/ 785459 w 4949052"/>
                    <a:gd name="connsiteY1204" fmla="*/ 5192256 h 5795377"/>
                    <a:gd name="connsiteX1205" fmla="*/ 790165 w 4949052"/>
                    <a:gd name="connsiteY1205" fmla="*/ 5191171 h 5795377"/>
                    <a:gd name="connsiteX1206" fmla="*/ 793453 w 4949052"/>
                    <a:gd name="connsiteY1206" fmla="*/ 5190419 h 5795377"/>
                    <a:gd name="connsiteX1207" fmla="*/ 801168 w 4949052"/>
                    <a:gd name="connsiteY1207" fmla="*/ 5195032 h 5795377"/>
                    <a:gd name="connsiteX1208" fmla="*/ 807719 w 4949052"/>
                    <a:gd name="connsiteY1208" fmla="*/ 5195303 h 5795377"/>
                    <a:gd name="connsiteX1209" fmla="*/ 826188 w 4949052"/>
                    <a:gd name="connsiteY1209" fmla="*/ 5183561 h 5795377"/>
                    <a:gd name="connsiteX1210" fmla="*/ 823504 w 4949052"/>
                    <a:gd name="connsiteY1210" fmla="*/ 5178762 h 5795377"/>
                    <a:gd name="connsiteX1211" fmla="*/ 820955 w 4949052"/>
                    <a:gd name="connsiteY1211" fmla="*/ 5177825 h 5795377"/>
                    <a:gd name="connsiteX1212" fmla="*/ 805009 w 4949052"/>
                    <a:gd name="connsiteY1212" fmla="*/ 5189740 h 5795377"/>
                    <a:gd name="connsiteX1213" fmla="*/ 800688 w 4949052"/>
                    <a:gd name="connsiteY1213" fmla="*/ 5188605 h 5795377"/>
                    <a:gd name="connsiteX1214" fmla="*/ 794227 w 4949052"/>
                    <a:gd name="connsiteY1214" fmla="*/ 5180588 h 5795377"/>
                    <a:gd name="connsiteX1215" fmla="*/ 787536 w 4949052"/>
                    <a:gd name="connsiteY1215" fmla="*/ 5179823 h 5795377"/>
                    <a:gd name="connsiteX1216" fmla="*/ 782336 w 4949052"/>
                    <a:gd name="connsiteY1216" fmla="*/ 5182327 h 5795377"/>
                    <a:gd name="connsiteX1217" fmla="*/ 775051 w 4949052"/>
                    <a:gd name="connsiteY1217" fmla="*/ 5189802 h 5795377"/>
                    <a:gd name="connsiteX1218" fmla="*/ 765655 w 4949052"/>
                    <a:gd name="connsiteY1218" fmla="*/ 5208945 h 5795377"/>
                    <a:gd name="connsiteX1219" fmla="*/ 759636 w 4949052"/>
                    <a:gd name="connsiteY1219" fmla="*/ 5216641 h 5795377"/>
                    <a:gd name="connsiteX1220" fmla="*/ 755382 w 4949052"/>
                    <a:gd name="connsiteY1220" fmla="*/ 5217308 h 5795377"/>
                    <a:gd name="connsiteX1221" fmla="*/ 750976 w 4949052"/>
                    <a:gd name="connsiteY1221" fmla="*/ 5220823 h 5795377"/>
                    <a:gd name="connsiteX1222" fmla="*/ 751381 w 4949052"/>
                    <a:gd name="connsiteY1222" fmla="*/ 5223228 h 5795377"/>
                    <a:gd name="connsiteX1223" fmla="*/ 751930 w 4949052"/>
                    <a:gd name="connsiteY1223" fmla="*/ 5226448 h 5795377"/>
                    <a:gd name="connsiteX1224" fmla="*/ 749566 w 4949052"/>
                    <a:gd name="connsiteY1224" fmla="*/ 5230913 h 5795377"/>
                    <a:gd name="connsiteX1225" fmla="*/ 746274 w 4949052"/>
                    <a:gd name="connsiteY1225" fmla="*/ 5230259 h 5795377"/>
                    <a:gd name="connsiteX1226" fmla="*/ 731822 w 4949052"/>
                    <a:gd name="connsiteY1226" fmla="*/ 5213286 h 5795377"/>
                    <a:gd name="connsiteX1227" fmla="*/ 726961 w 4949052"/>
                    <a:gd name="connsiteY1227" fmla="*/ 5203949 h 5795377"/>
                    <a:gd name="connsiteX1228" fmla="*/ 723399 w 4949052"/>
                    <a:gd name="connsiteY1228" fmla="*/ 5188889 h 5795377"/>
                    <a:gd name="connsiteX1229" fmla="*/ 717548 w 4949052"/>
                    <a:gd name="connsiteY1229" fmla="*/ 5180094 h 5795377"/>
                    <a:gd name="connsiteX1230" fmla="*/ 717414 w 4949052"/>
                    <a:gd name="connsiteY1230" fmla="*/ 5176492 h 5795377"/>
                    <a:gd name="connsiteX1231" fmla="*/ 721811 w 4949052"/>
                    <a:gd name="connsiteY1231" fmla="*/ 5172731 h 5795377"/>
                    <a:gd name="connsiteX1232" fmla="*/ 724631 w 4949052"/>
                    <a:gd name="connsiteY1232" fmla="*/ 5160014 h 5795377"/>
                    <a:gd name="connsiteX1233" fmla="*/ 722512 w 4949052"/>
                    <a:gd name="connsiteY1233" fmla="*/ 5157004 h 5795377"/>
                    <a:gd name="connsiteX1234" fmla="*/ 719726 w 4949052"/>
                    <a:gd name="connsiteY1234" fmla="*/ 5156585 h 5795377"/>
                    <a:gd name="connsiteX1235" fmla="*/ 714721 w 4949052"/>
                    <a:gd name="connsiteY1235" fmla="*/ 5164504 h 5795377"/>
                    <a:gd name="connsiteX1236" fmla="*/ 712576 w 4949052"/>
                    <a:gd name="connsiteY1236" fmla="*/ 5160976 h 5795377"/>
                    <a:gd name="connsiteX1237" fmla="*/ 714569 w 4949052"/>
                    <a:gd name="connsiteY1237" fmla="*/ 5153180 h 5795377"/>
                    <a:gd name="connsiteX1238" fmla="*/ 719642 w 4949052"/>
                    <a:gd name="connsiteY1238" fmla="*/ 5147321 h 5795377"/>
                    <a:gd name="connsiteX1239" fmla="*/ 725061 w 4949052"/>
                    <a:gd name="connsiteY1239" fmla="*/ 5143782 h 5795377"/>
                    <a:gd name="connsiteX1240" fmla="*/ 735630 w 4949052"/>
                    <a:gd name="connsiteY1240" fmla="*/ 5143634 h 5795377"/>
                    <a:gd name="connsiteX1241" fmla="*/ 741716 w 4949052"/>
                    <a:gd name="connsiteY1241" fmla="*/ 5137750 h 5795377"/>
                    <a:gd name="connsiteX1242" fmla="*/ 742627 w 4949052"/>
                    <a:gd name="connsiteY1242" fmla="*/ 5134888 h 5795377"/>
                    <a:gd name="connsiteX1243" fmla="*/ 740745 w 4949052"/>
                    <a:gd name="connsiteY1243" fmla="*/ 5131607 h 5795377"/>
                    <a:gd name="connsiteX1244" fmla="*/ 734676 w 4949052"/>
                    <a:gd name="connsiteY1244" fmla="*/ 5131065 h 5795377"/>
                    <a:gd name="connsiteX1245" fmla="*/ 733613 w 4949052"/>
                    <a:gd name="connsiteY1245" fmla="*/ 5129301 h 5795377"/>
                    <a:gd name="connsiteX1246" fmla="*/ 735748 w 4949052"/>
                    <a:gd name="connsiteY1246" fmla="*/ 5125613 h 5795377"/>
                    <a:gd name="connsiteX1247" fmla="*/ 745650 w 4949052"/>
                    <a:gd name="connsiteY1247" fmla="*/ 5120876 h 5795377"/>
                    <a:gd name="connsiteX1248" fmla="*/ 750672 w 4949052"/>
                    <a:gd name="connsiteY1248" fmla="*/ 5120432 h 5795377"/>
                    <a:gd name="connsiteX1249" fmla="*/ 755366 w 4949052"/>
                    <a:gd name="connsiteY1249" fmla="*/ 5124885 h 5795377"/>
                    <a:gd name="connsiteX1250" fmla="*/ 760236 w 4949052"/>
                    <a:gd name="connsiteY1250" fmla="*/ 5134234 h 5795377"/>
                    <a:gd name="connsiteX1251" fmla="*/ 762102 w 4949052"/>
                    <a:gd name="connsiteY1251" fmla="*/ 5151417 h 5795377"/>
                    <a:gd name="connsiteX1252" fmla="*/ 765335 w 4949052"/>
                    <a:gd name="connsiteY1252" fmla="*/ 5157214 h 5795377"/>
                    <a:gd name="connsiteX1253" fmla="*/ 778158 w 4949052"/>
                    <a:gd name="connsiteY1253" fmla="*/ 5170905 h 5795377"/>
                    <a:gd name="connsiteX1254" fmla="*/ 783543 w 4949052"/>
                    <a:gd name="connsiteY1254" fmla="*/ 5173791 h 5795377"/>
                    <a:gd name="connsiteX1255" fmla="*/ 786396 w 4949052"/>
                    <a:gd name="connsiteY1255" fmla="*/ 5169055 h 5795377"/>
                    <a:gd name="connsiteX1256" fmla="*/ 783332 w 4949052"/>
                    <a:gd name="connsiteY1256" fmla="*/ 5160667 h 5795377"/>
                    <a:gd name="connsiteX1257" fmla="*/ 763369 w 4949052"/>
                    <a:gd name="connsiteY1257" fmla="*/ 5127463 h 5795377"/>
                    <a:gd name="connsiteX1258" fmla="*/ 760312 w 4949052"/>
                    <a:gd name="connsiteY1258" fmla="*/ 5122381 h 5795377"/>
                    <a:gd name="connsiteX1259" fmla="*/ 760591 w 4949052"/>
                    <a:gd name="connsiteY1259" fmla="*/ 5115942 h 5795377"/>
                    <a:gd name="connsiteX1260" fmla="*/ 766238 w 4949052"/>
                    <a:gd name="connsiteY1260" fmla="*/ 5111872 h 5795377"/>
                    <a:gd name="connsiteX1261" fmla="*/ 769176 w 4949052"/>
                    <a:gd name="connsiteY1261" fmla="*/ 5109442 h 5795377"/>
                    <a:gd name="connsiteX1262" fmla="*/ 773954 w 4949052"/>
                    <a:gd name="connsiteY1262" fmla="*/ 5109270 h 5795377"/>
                    <a:gd name="connsiteX1263" fmla="*/ 799210 w 4949052"/>
                    <a:gd name="connsiteY1263" fmla="*/ 5118126 h 5795377"/>
                    <a:gd name="connsiteX1264" fmla="*/ 828805 w 4949052"/>
                    <a:gd name="connsiteY1264" fmla="*/ 5135838 h 5795377"/>
                    <a:gd name="connsiteX1265" fmla="*/ 835246 w 4949052"/>
                    <a:gd name="connsiteY1265" fmla="*/ 5147186 h 5795377"/>
                    <a:gd name="connsiteX1266" fmla="*/ 840319 w 4949052"/>
                    <a:gd name="connsiteY1266" fmla="*/ 5148296 h 5795377"/>
                    <a:gd name="connsiteX1267" fmla="*/ 844886 w 4949052"/>
                    <a:gd name="connsiteY1267" fmla="*/ 5141944 h 5795377"/>
                    <a:gd name="connsiteX1268" fmla="*/ 850550 w 4949052"/>
                    <a:gd name="connsiteY1268" fmla="*/ 5138391 h 5795377"/>
                    <a:gd name="connsiteX1269" fmla="*/ 859354 w 4949052"/>
                    <a:gd name="connsiteY1269" fmla="*/ 5138071 h 5795377"/>
                    <a:gd name="connsiteX1270" fmla="*/ 865127 w 4949052"/>
                    <a:gd name="connsiteY1270" fmla="*/ 5140870 h 5795377"/>
                    <a:gd name="connsiteX1271" fmla="*/ 866783 w 4949052"/>
                    <a:gd name="connsiteY1271" fmla="*/ 5141672 h 5795377"/>
                    <a:gd name="connsiteX1272" fmla="*/ 874870 w 4949052"/>
                    <a:gd name="connsiteY1272" fmla="*/ 5142412 h 5795377"/>
                    <a:gd name="connsiteX1273" fmla="*/ 879655 w 4949052"/>
                    <a:gd name="connsiteY1273" fmla="*/ 5135024 h 5795377"/>
                    <a:gd name="connsiteX1274" fmla="*/ 882493 w 4949052"/>
                    <a:gd name="connsiteY1274" fmla="*/ 5122566 h 5795377"/>
                    <a:gd name="connsiteX1275" fmla="*/ 886248 w 4949052"/>
                    <a:gd name="connsiteY1275" fmla="*/ 5121912 h 5795377"/>
                    <a:gd name="connsiteX1276" fmla="*/ 893263 w 4949052"/>
                    <a:gd name="connsiteY1276" fmla="*/ 5128104 h 5795377"/>
                    <a:gd name="connsiteX1277" fmla="*/ 901569 w 4949052"/>
                    <a:gd name="connsiteY1277" fmla="*/ 5127796 h 5795377"/>
                    <a:gd name="connsiteX1278" fmla="*/ 909893 w 4949052"/>
                    <a:gd name="connsiteY1278" fmla="*/ 5135480 h 5795377"/>
                    <a:gd name="connsiteX1279" fmla="*/ 919161 w 4949052"/>
                    <a:gd name="connsiteY1279" fmla="*/ 5134123 h 5795377"/>
                    <a:gd name="connsiteX1280" fmla="*/ 928522 w 4949052"/>
                    <a:gd name="connsiteY1280" fmla="*/ 5135332 h 5795377"/>
                    <a:gd name="connsiteX1281" fmla="*/ 934892 w 4949052"/>
                    <a:gd name="connsiteY1281" fmla="*/ 5122492 h 5795377"/>
                    <a:gd name="connsiteX1282" fmla="*/ 944559 w 4949052"/>
                    <a:gd name="connsiteY1282" fmla="*/ 5117768 h 5795377"/>
                    <a:gd name="connsiteX1283" fmla="*/ 955115 w 4949052"/>
                    <a:gd name="connsiteY1283" fmla="*/ 5109935 h 5795377"/>
                    <a:gd name="connsiteX1284" fmla="*/ 958942 w 4949052"/>
                    <a:gd name="connsiteY1284" fmla="*/ 5111342 h 5795377"/>
                    <a:gd name="connsiteX1285" fmla="*/ 966732 w 4949052"/>
                    <a:gd name="connsiteY1285" fmla="*/ 5125477 h 5795377"/>
                    <a:gd name="connsiteX1286" fmla="*/ 971066 w 4949052"/>
                    <a:gd name="connsiteY1286" fmla="*/ 5119667 h 5795377"/>
                    <a:gd name="connsiteX1287" fmla="*/ 967090 w 4949052"/>
                    <a:gd name="connsiteY1287" fmla="*/ 5113883 h 5795377"/>
                    <a:gd name="connsiteX1288" fmla="*/ 956991 w 4949052"/>
                    <a:gd name="connsiteY1288" fmla="*/ 5098280 h 5795377"/>
                    <a:gd name="connsiteX1289" fmla="*/ 952670 w 4949052"/>
                    <a:gd name="connsiteY1289" fmla="*/ 5097404 h 5795377"/>
                    <a:gd name="connsiteX1290" fmla="*/ 948411 w 4949052"/>
                    <a:gd name="connsiteY1290" fmla="*/ 5105532 h 5795377"/>
                    <a:gd name="connsiteX1291" fmla="*/ 945942 w 4949052"/>
                    <a:gd name="connsiteY1291" fmla="*/ 5106913 h 5795377"/>
                    <a:gd name="connsiteX1292" fmla="*/ 938892 w 4949052"/>
                    <a:gd name="connsiteY1292" fmla="*/ 5114623 h 5795377"/>
                    <a:gd name="connsiteX1293" fmla="*/ 932151 w 4949052"/>
                    <a:gd name="connsiteY1293" fmla="*/ 5116152 h 5795377"/>
                    <a:gd name="connsiteX1294" fmla="*/ 924806 w 4949052"/>
                    <a:gd name="connsiteY1294" fmla="*/ 5129807 h 5795377"/>
                    <a:gd name="connsiteX1295" fmla="*/ 911987 w 4949052"/>
                    <a:gd name="connsiteY1295" fmla="*/ 5130522 h 5795377"/>
                    <a:gd name="connsiteX1296" fmla="*/ 901823 w 4949052"/>
                    <a:gd name="connsiteY1296" fmla="*/ 5120580 h 5795377"/>
                    <a:gd name="connsiteX1297" fmla="*/ 895678 w 4949052"/>
                    <a:gd name="connsiteY1297" fmla="*/ 5117719 h 5795377"/>
                    <a:gd name="connsiteX1298" fmla="*/ 892436 w 4949052"/>
                    <a:gd name="connsiteY1298" fmla="*/ 5111391 h 5795377"/>
                    <a:gd name="connsiteX1299" fmla="*/ 890883 w 4949052"/>
                    <a:gd name="connsiteY1299" fmla="*/ 5110170 h 5795377"/>
                    <a:gd name="connsiteX1300" fmla="*/ 881901 w 4949052"/>
                    <a:gd name="connsiteY1300" fmla="*/ 5112809 h 5795377"/>
                    <a:gd name="connsiteX1301" fmla="*/ 870320 w 4949052"/>
                    <a:gd name="connsiteY1301" fmla="*/ 5134592 h 5795377"/>
                    <a:gd name="connsiteX1302" fmla="*/ 866375 w 4949052"/>
                    <a:gd name="connsiteY1302" fmla="*/ 5134234 h 5795377"/>
                    <a:gd name="connsiteX1303" fmla="*/ 863542 w 4949052"/>
                    <a:gd name="connsiteY1303" fmla="*/ 5128141 h 5795377"/>
                    <a:gd name="connsiteX1304" fmla="*/ 858570 w 4949052"/>
                    <a:gd name="connsiteY1304" fmla="*/ 5129868 h 5795377"/>
                    <a:gd name="connsiteX1305" fmla="*/ 855506 w 4949052"/>
                    <a:gd name="connsiteY1305" fmla="*/ 5128684 h 5795377"/>
                    <a:gd name="connsiteX1306" fmla="*/ 856966 w 4949052"/>
                    <a:gd name="connsiteY1306" fmla="*/ 5120136 h 5795377"/>
                    <a:gd name="connsiteX1307" fmla="*/ 851470 w 4949052"/>
                    <a:gd name="connsiteY1307" fmla="*/ 5121370 h 5795377"/>
                    <a:gd name="connsiteX1308" fmla="*/ 847351 w 4949052"/>
                    <a:gd name="connsiteY1308" fmla="*/ 5126155 h 5795377"/>
                    <a:gd name="connsiteX1309" fmla="*/ 840581 w 4949052"/>
                    <a:gd name="connsiteY1309" fmla="*/ 5126908 h 5795377"/>
                    <a:gd name="connsiteX1310" fmla="*/ 832004 w 4949052"/>
                    <a:gd name="connsiteY1310" fmla="*/ 5126711 h 5795377"/>
                    <a:gd name="connsiteX1311" fmla="*/ 824602 w 4949052"/>
                    <a:gd name="connsiteY1311" fmla="*/ 5123886 h 5795377"/>
                    <a:gd name="connsiteX1312" fmla="*/ 794660 w 4949052"/>
                    <a:gd name="connsiteY1312" fmla="*/ 5103361 h 5795377"/>
                    <a:gd name="connsiteX1313" fmla="*/ 791242 w 4949052"/>
                    <a:gd name="connsiteY1313" fmla="*/ 5099365 h 5795377"/>
                    <a:gd name="connsiteX1314" fmla="*/ 794001 w 4949052"/>
                    <a:gd name="connsiteY1314" fmla="*/ 5091804 h 5795377"/>
                    <a:gd name="connsiteX1315" fmla="*/ 789148 w 4949052"/>
                    <a:gd name="connsiteY1315" fmla="*/ 5082960 h 5795377"/>
                    <a:gd name="connsiteX1316" fmla="*/ 786262 w 4949052"/>
                    <a:gd name="connsiteY1316" fmla="*/ 5072512 h 5795377"/>
                    <a:gd name="connsiteX1317" fmla="*/ 788017 w 4949052"/>
                    <a:gd name="connsiteY1317" fmla="*/ 5065248 h 5795377"/>
                    <a:gd name="connsiteX1318" fmla="*/ 794010 w 4949052"/>
                    <a:gd name="connsiteY1318" fmla="*/ 5056527 h 5795377"/>
                    <a:gd name="connsiteX1319" fmla="*/ 802122 w 4949052"/>
                    <a:gd name="connsiteY1319" fmla="*/ 5050569 h 5795377"/>
                    <a:gd name="connsiteX1320" fmla="*/ 814371 w 4949052"/>
                    <a:gd name="connsiteY1320" fmla="*/ 5047807 h 5795377"/>
                    <a:gd name="connsiteX1321" fmla="*/ 825970 w 4949052"/>
                    <a:gd name="connsiteY1321" fmla="*/ 5047893 h 5795377"/>
                    <a:gd name="connsiteX1322" fmla="*/ 834318 w 4949052"/>
                    <a:gd name="connsiteY1322" fmla="*/ 5048880 h 5795377"/>
                    <a:gd name="connsiteX1323" fmla="*/ 847917 w 4949052"/>
                    <a:gd name="connsiteY1323" fmla="*/ 5055590 h 5795377"/>
                    <a:gd name="connsiteX1324" fmla="*/ 852864 w 4949052"/>
                    <a:gd name="connsiteY1324" fmla="*/ 5060301 h 5795377"/>
                    <a:gd name="connsiteX1325" fmla="*/ 853918 w 4949052"/>
                    <a:gd name="connsiteY1325" fmla="*/ 5068763 h 5795377"/>
                    <a:gd name="connsiteX1326" fmla="*/ 848355 w 4949052"/>
                    <a:gd name="connsiteY1326" fmla="*/ 5082614 h 5795377"/>
                    <a:gd name="connsiteX1327" fmla="*/ 849732 w 4949052"/>
                    <a:gd name="connsiteY1327" fmla="*/ 5085908 h 5795377"/>
                    <a:gd name="connsiteX1328" fmla="*/ 853572 w 4949052"/>
                    <a:gd name="connsiteY1328" fmla="*/ 5087820 h 5795377"/>
                    <a:gd name="connsiteX1329" fmla="*/ 859600 w 4949052"/>
                    <a:gd name="connsiteY1329" fmla="*/ 5087092 h 5795377"/>
                    <a:gd name="connsiteX1330" fmla="*/ 860975 w 4949052"/>
                    <a:gd name="connsiteY1330" fmla="*/ 5075979 h 5795377"/>
                    <a:gd name="connsiteX1331" fmla="*/ 860106 w 4949052"/>
                    <a:gd name="connsiteY1331" fmla="*/ 5065445 h 5795377"/>
                    <a:gd name="connsiteX1332" fmla="*/ 859026 w 4949052"/>
                    <a:gd name="connsiteY1332" fmla="*/ 5049015 h 5795377"/>
                    <a:gd name="connsiteX1333" fmla="*/ 850011 w 4949052"/>
                    <a:gd name="connsiteY1333" fmla="*/ 5050631 h 5795377"/>
                    <a:gd name="connsiteX1334" fmla="*/ 847697 w 4949052"/>
                    <a:gd name="connsiteY1334" fmla="*/ 5049422 h 5795377"/>
                    <a:gd name="connsiteX1335" fmla="*/ 849200 w 4949052"/>
                    <a:gd name="connsiteY1335" fmla="*/ 5041898 h 5795377"/>
                    <a:gd name="connsiteX1336" fmla="*/ 845755 w 4949052"/>
                    <a:gd name="connsiteY1336" fmla="*/ 5037137 h 5795377"/>
                    <a:gd name="connsiteX1337" fmla="*/ 838724 w 4949052"/>
                    <a:gd name="connsiteY1337" fmla="*/ 5045117 h 5795377"/>
                    <a:gd name="connsiteX1338" fmla="*/ 835220 w 4949052"/>
                    <a:gd name="connsiteY1338" fmla="*/ 5045759 h 5795377"/>
                    <a:gd name="connsiteX1339" fmla="*/ 829802 w 4949052"/>
                    <a:gd name="connsiteY1339" fmla="*/ 5042441 h 5795377"/>
                    <a:gd name="connsiteX1340" fmla="*/ 826467 w 4949052"/>
                    <a:gd name="connsiteY1340" fmla="*/ 5040406 h 5795377"/>
                    <a:gd name="connsiteX1341" fmla="*/ 814337 w 4949052"/>
                    <a:gd name="connsiteY1341" fmla="*/ 5039567 h 5795377"/>
                    <a:gd name="connsiteX1342" fmla="*/ 801304 w 4949052"/>
                    <a:gd name="connsiteY1342" fmla="*/ 5041590 h 5795377"/>
                    <a:gd name="connsiteX1343" fmla="*/ 786928 w 4949052"/>
                    <a:gd name="connsiteY1343" fmla="*/ 5048547 h 5795377"/>
                    <a:gd name="connsiteX1344" fmla="*/ 784599 w 4949052"/>
                    <a:gd name="connsiteY1344" fmla="*/ 5054036 h 5795377"/>
                    <a:gd name="connsiteX1345" fmla="*/ 773675 w 4949052"/>
                    <a:gd name="connsiteY1345" fmla="*/ 5051605 h 5795377"/>
                    <a:gd name="connsiteX1346" fmla="*/ 770501 w 4949052"/>
                    <a:gd name="connsiteY1346" fmla="*/ 5047350 h 5795377"/>
                    <a:gd name="connsiteX1347" fmla="*/ 769530 w 4949052"/>
                    <a:gd name="connsiteY1347" fmla="*/ 5041207 h 5795377"/>
                    <a:gd name="connsiteX1348" fmla="*/ 771944 w 4949052"/>
                    <a:gd name="connsiteY1348" fmla="*/ 5038284 h 5795377"/>
                    <a:gd name="connsiteX1349" fmla="*/ 780758 w 4949052"/>
                    <a:gd name="connsiteY1349" fmla="*/ 5037964 h 5795377"/>
                    <a:gd name="connsiteX1350" fmla="*/ 790321 w 4949052"/>
                    <a:gd name="connsiteY1350" fmla="*/ 5030402 h 5795377"/>
                    <a:gd name="connsiteX1351" fmla="*/ 798915 w 4949052"/>
                    <a:gd name="connsiteY1351" fmla="*/ 5031118 h 5795377"/>
                    <a:gd name="connsiteX1352" fmla="*/ 812690 w 4949052"/>
                    <a:gd name="connsiteY1352" fmla="*/ 5021596 h 5795377"/>
                    <a:gd name="connsiteX1353" fmla="*/ 817536 w 4949052"/>
                    <a:gd name="connsiteY1353" fmla="*/ 5016020 h 5795377"/>
                    <a:gd name="connsiteX1354" fmla="*/ 826484 w 4949052"/>
                    <a:gd name="connsiteY1354" fmla="*/ 5012345 h 5795377"/>
                    <a:gd name="connsiteX1355" fmla="*/ 828519 w 4949052"/>
                    <a:gd name="connsiteY1355" fmla="*/ 5005573 h 5795377"/>
                    <a:gd name="connsiteX1356" fmla="*/ 831659 w 4949052"/>
                    <a:gd name="connsiteY1356" fmla="*/ 5001601 h 5795377"/>
                    <a:gd name="connsiteX1357" fmla="*/ 835077 w 4949052"/>
                    <a:gd name="connsiteY1357" fmla="*/ 4998382 h 5795377"/>
                    <a:gd name="connsiteX1358" fmla="*/ 847004 w 4949052"/>
                    <a:gd name="connsiteY1358" fmla="*/ 4993572 h 5795377"/>
                    <a:gd name="connsiteX1359" fmla="*/ 855539 w 4949052"/>
                    <a:gd name="connsiteY1359" fmla="*/ 4992498 h 5795377"/>
                    <a:gd name="connsiteX1360" fmla="*/ 865154 w 4949052"/>
                    <a:gd name="connsiteY1360" fmla="*/ 4993436 h 5795377"/>
                    <a:gd name="connsiteX1361" fmla="*/ 877732 w 4949052"/>
                    <a:gd name="connsiteY1361" fmla="*/ 4999677 h 5795377"/>
                    <a:gd name="connsiteX1362" fmla="*/ 885777 w 4949052"/>
                    <a:gd name="connsiteY1362" fmla="*/ 5006338 h 5795377"/>
                    <a:gd name="connsiteX1363" fmla="*/ 890874 w 4949052"/>
                    <a:gd name="connsiteY1363" fmla="*/ 5007954 h 5795377"/>
                    <a:gd name="connsiteX1364" fmla="*/ 899763 w 4949052"/>
                    <a:gd name="connsiteY1364" fmla="*/ 5009952 h 5795377"/>
                    <a:gd name="connsiteX1365" fmla="*/ 906281 w 4949052"/>
                    <a:gd name="connsiteY1365" fmla="*/ 5008694 h 5795377"/>
                    <a:gd name="connsiteX1366" fmla="*/ 908694 w 4949052"/>
                    <a:gd name="connsiteY1366" fmla="*/ 5005771 h 5795377"/>
                    <a:gd name="connsiteX1367" fmla="*/ 908045 w 4949052"/>
                    <a:gd name="connsiteY1367" fmla="*/ 5001416 h 5795377"/>
                    <a:gd name="connsiteX1368" fmla="*/ 904921 w 4949052"/>
                    <a:gd name="connsiteY1368" fmla="*/ 4998703 h 5795377"/>
                    <a:gd name="connsiteX1369" fmla="*/ 894471 w 4949052"/>
                    <a:gd name="connsiteY1369" fmla="*/ 5002674 h 5795377"/>
                    <a:gd name="connsiteX1370" fmla="*/ 887414 w 4949052"/>
                    <a:gd name="connsiteY1370" fmla="*/ 5002674 h 5795377"/>
                    <a:gd name="connsiteX1371" fmla="*/ 878575 w 4949052"/>
                    <a:gd name="connsiteY1371" fmla="*/ 4995015 h 5795377"/>
                    <a:gd name="connsiteX1372" fmla="*/ 873005 w 4949052"/>
                    <a:gd name="connsiteY1372" fmla="*/ 4994435 h 5795377"/>
                    <a:gd name="connsiteX1373" fmla="*/ 866437 w 4949052"/>
                    <a:gd name="connsiteY1373" fmla="*/ 4986701 h 5795377"/>
                    <a:gd name="connsiteX1374" fmla="*/ 838049 w 4949052"/>
                    <a:gd name="connsiteY1374" fmla="*/ 4989785 h 5795377"/>
                    <a:gd name="connsiteX1375" fmla="*/ 826467 w 4949052"/>
                    <a:gd name="connsiteY1375" fmla="*/ 4990204 h 5795377"/>
                    <a:gd name="connsiteX1376" fmla="*/ 823640 w 4949052"/>
                    <a:gd name="connsiteY1376" fmla="*/ 4988761 h 5795377"/>
                    <a:gd name="connsiteX1377" fmla="*/ 822998 w 4949052"/>
                    <a:gd name="connsiteY1377" fmla="*/ 4984666 h 5795377"/>
                    <a:gd name="connsiteX1378" fmla="*/ 820727 w 4949052"/>
                    <a:gd name="connsiteY1378" fmla="*/ 4977537 h 5795377"/>
                    <a:gd name="connsiteX1379" fmla="*/ 817435 w 4949052"/>
                    <a:gd name="connsiteY1379" fmla="*/ 4977142 h 5795377"/>
                    <a:gd name="connsiteX1380" fmla="*/ 815738 w 4949052"/>
                    <a:gd name="connsiteY1380" fmla="*/ 4979004 h 5795377"/>
                    <a:gd name="connsiteX1381" fmla="*/ 815248 w 4949052"/>
                    <a:gd name="connsiteY1381" fmla="*/ 4986750 h 5795377"/>
                    <a:gd name="connsiteX1382" fmla="*/ 807558 w 4949052"/>
                    <a:gd name="connsiteY1382" fmla="*/ 4990377 h 5795377"/>
                    <a:gd name="connsiteX1383" fmla="*/ 800983 w 4949052"/>
                    <a:gd name="connsiteY1383" fmla="*/ 4996803 h 5795377"/>
                    <a:gd name="connsiteX1384" fmla="*/ 795825 w 4949052"/>
                    <a:gd name="connsiteY1384" fmla="*/ 4993646 h 5795377"/>
                    <a:gd name="connsiteX1385" fmla="*/ 796939 w 4949052"/>
                    <a:gd name="connsiteY1385" fmla="*/ 4989476 h 5795377"/>
                    <a:gd name="connsiteX1386" fmla="*/ 808209 w 4949052"/>
                    <a:gd name="connsiteY1386" fmla="*/ 4980053 h 5795377"/>
                    <a:gd name="connsiteX1387" fmla="*/ 810817 w 4949052"/>
                    <a:gd name="connsiteY1387" fmla="*/ 4975329 h 5795377"/>
                    <a:gd name="connsiteX1388" fmla="*/ 809931 w 4949052"/>
                    <a:gd name="connsiteY1388" fmla="*/ 4971752 h 5795377"/>
                    <a:gd name="connsiteX1389" fmla="*/ 801894 w 4949052"/>
                    <a:gd name="connsiteY1389" fmla="*/ 4965609 h 5795377"/>
                    <a:gd name="connsiteX1390" fmla="*/ 794533 w 4949052"/>
                    <a:gd name="connsiteY1390" fmla="*/ 4964080 h 5795377"/>
                    <a:gd name="connsiteX1391" fmla="*/ 785248 w 4949052"/>
                    <a:gd name="connsiteY1391" fmla="*/ 4965449 h 5795377"/>
                    <a:gd name="connsiteX1392" fmla="*/ 784438 w 4949052"/>
                    <a:gd name="connsiteY1392" fmla="*/ 4963932 h 5795377"/>
                    <a:gd name="connsiteX1393" fmla="*/ 806275 w 4949052"/>
                    <a:gd name="connsiteY1393" fmla="*/ 4953867 h 5795377"/>
                    <a:gd name="connsiteX1394" fmla="*/ 814379 w 4949052"/>
                    <a:gd name="connsiteY1394" fmla="*/ 4940434 h 5795377"/>
                    <a:gd name="connsiteX1395" fmla="*/ 822795 w 4949052"/>
                    <a:gd name="connsiteY1395" fmla="*/ 4936006 h 5795377"/>
                    <a:gd name="connsiteX1396" fmla="*/ 829312 w 4949052"/>
                    <a:gd name="connsiteY1396" fmla="*/ 4934748 h 5795377"/>
                    <a:gd name="connsiteX1397" fmla="*/ 836901 w 4949052"/>
                    <a:gd name="connsiteY1397" fmla="*/ 4935241 h 5795377"/>
                    <a:gd name="connsiteX1398" fmla="*/ 842877 w 4949052"/>
                    <a:gd name="connsiteY1398" fmla="*/ 4940434 h 5795377"/>
                    <a:gd name="connsiteX1399" fmla="*/ 848735 w 4949052"/>
                    <a:gd name="connsiteY1399" fmla="*/ 4956444 h 5795377"/>
                    <a:gd name="connsiteX1400" fmla="*/ 852374 w 4949052"/>
                    <a:gd name="connsiteY1400" fmla="*/ 4959393 h 5795377"/>
                    <a:gd name="connsiteX1401" fmla="*/ 858181 w 4949052"/>
                    <a:gd name="connsiteY1401" fmla="*/ 4959701 h 5795377"/>
                    <a:gd name="connsiteX1402" fmla="*/ 863111 w 4949052"/>
                    <a:gd name="connsiteY1402" fmla="*/ 4956432 h 5795377"/>
                    <a:gd name="connsiteX1403" fmla="*/ 867154 w 4949052"/>
                    <a:gd name="connsiteY1403" fmla="*/ 4956543 h 5795377"/>
                    <a:gd name="connsiteX1404" fmla="*/ 876254 w 4949052"/>
                    <a:gd name="connsiteY1404" fmla="*/ 4964462 h 5795377"/>
                    <a:gd name="connsiteX1405" fmla="*/ 884079 w 4949052"/>
                    <a:gd name="connsiteY1405" fmla="*/ 4964696 h 5795377"/>
                    <a:gd name="connsiteX1406" fmla="*/ 888030 w 4949052"/>
                    <a:gd name="connsiteY1406" fmla="*/ 4962230 h 5795377"/>
                    <a:gd name="connsiteX1407" fmla="*/ 889145 w 4949052"/>
                    <a:gd name="connsiteY1407" fmla="*/ 4958073 h 5795377"/>
                    <a:gd name="connsiteX1408" fmla="*/ 877622 w 4949052"/>
                    <a:gd name="connsiteY1408" fmla="*/ 4960293 h 5795377"/>
                    <a:gd name="connsiteX1409" fmla="*/ 873258 w 4949052"/>
                    <a:gd name="connsiteY1409" fmla="*/ 4958135 h 5795377"/>
                    <a:gd name="connsiteX1410" fmla="*/ 866960 w 4949052"/>
                    <a:gd name="connsiteY1410" fmla="*/ 4951141 h 5795377"/>
                    <a:gd name="connsiteX1411" fmla="*/ 867044 w 4949052"/>
                    <a:gd name="connsiteY1411" fmla="*/ 4946256 h 5795377"/>
                    <a:gd name="connsiteX1412" fmla="*/ 869450 w 4949052"/>
                    <a:gd name="connsiteY1412" fmla="*/ 4942815 h 5795377"/>
                    <a:gd name="connsiteX1413" fmla="*/ 868108 w 4949052"/>
                    <a:gd name="connsiteY1413" fmla="*/ 4940545 h 5795377"/>
                    <a:gd name="connsiteX1414" fmla="*/ 859296 w 4949052"/>
                    <a:gd name="connsiteY1414" fmla="*/ 4941125 h 5795377"/>
                    <a:gd name="connsiteX1415" fmla="*/ 857556 w 4949052"/>
                    <a:gd name="connsiteY1415" fmla="*/ 4948908 h 5795377"/>
                    <a:gd name="connsiteX1416" fmla="*/ 851850 w 4949052"/>
                    <a:gd name="connsiteY1416" fmla="*/ 4951696 h 5795377"/>
                    <a:gd name="connsiteX1417" fmla="*/ 847849 w 4949052"/>
                    <a:gd name="connsiteY1417" fmla="*/ 4945405 h 5795377"/>
                    <a:gd name="connsiteX1418" fmla="*/ 845392 w 4949052"/>
                    <a:gd name="connsiteY1418" fmla="*/ 4932873 h 5795377"/>
                    <a:gd name="connsiteX1419" fmla="*/ 837028 w 4949052"/>
                    <a:gd name="connsiteY1419" fmla="*/ 4924683 h 5795377"/>
                    <a:gd name="connsiteX1420" fmla="*/ 832646 w 4949052"/>
                    <a:gd name="connsiteY1420" fmla="*/ 4907587 h 5795377"/>
                    <a:gd name="connsiteX1421" fmla="*/ 834166 w 4949052"/>
                    <a:gd name="connsiteY1421" fmla="*/ 4900581 h 5795377"/>
                    <a:gd name="connsiteX1422" fmla="*/ 842793 w 4949052"/>
                    <a:gd name="connsiteY1422" fmla="*/ 4894599 h 5795377"/>
                    <a:gd name="connsiteX1423" fmla="*/ 841586 w 4949052"/>
                    <a:gd name="connsiteY1423" fmla="*/ 4888975 h 5795377"/>
                    <a:gd name="connsiteX1424" fmla="*/ 831051 w 4949052"/>
                    <a:gd name="connsiteY1424" fmla="*/ 4898114 h 5795377"/>
                    <a:gd name="connsiteX1425" fmla="*/ 826289 w 4949052"/>
                    <a:gd name="connsiteY1425" fmla="*/ 4899064 h 5795377"/>
                    <a:gd name="connsiteX1426" fmla="*/ 823640 w 4949052"/>
                    <a:gd name="connsiteY1426" fmla="*/ 4895302 h 5795377"/>
                    <a:gd name="connsiteX1427" fmla="*/ 819360 w 4949052"/>
                    <a:gd name="connsiteY1427" fmla="*/ 4895709 h 5795377"/>
                    <a:gd name="connsiteX1428" fmla="*/ 818440 w 4949052"/>
                    <a:gd name="connsiteY1428" fmla="*/ 4898065 h 5795377"/>
                    <a:gd name="connsiteX1429" fmla="*/ 822609 w 4949052"/>
                    <a:gd name="connsiteY1429" fmla="*/ 4908981 h 5795377"/>
                    <a:gd name="connsiteX1430" fmla="*/ 828214 w 4949052"/>
                    <a:gd name="connsiteY1430" fmla="*/ 4910585 h 5795377"/>
                    <a:gd name="connsiteX1431" fmla="*/ 830603 w 4949052"/>
                    <a:gd name="connsiteY1431" fmla="*/ 4914100 h 5795377"/>
                    <a:gd name="connsiteX1432" fmla="*/ 830704 w 4949052"/>
                    <a:gd name="connsiteY1432" fmla="*/ 4924140 h 5795377"/>
                    <a:gd name="connsiteX1433" fmla="*/ 827809 w 4949052"/>
                    <a:gd name="connsiteY1433" fmla="*/ 4927841 h 5795377"/>
                    <a:gd name="connsiteX1434" fmla="*/ 815730 w 4949052"/>
                    <a:gd name="connsiteY1434" fmla="*/ 4928803 h 5795377"/>
                    <a:gd name="connsiteX1435" fmla="*/ 808909 w 4949052"/>
                    <a:gd name="connsiteY1435" fmla="*/ 4935488 h 5795377"/>
                    <a:gd name="connsiteX1436" fmla="*/ 799835 w 4949052"/>
                    <a:gd name="connsiteY1436" fmla="*/ 4949981 h 5795377"/>
                    <a:gd name="connsiteX1437" fmla="*/ 782960 w 4949052"/>
                    <a:gd name="connsiteY1437" fmla="*/ 4957814 h 5795377"/>
                    <a:gd name="connsiteX1438" fmla="*/ 776435 w 4949052"/>
                    <a:gd name="connsiteY1438" fmla="*/ 4958825 h 5795377"/>
                    <a:gd name="connsiteX1439" fmla="*/ 773877 w 4949052"/>
                    <a:gd name="connsiteY1439" fmla="*/ 4960355 h 5795377"/>
                    <a:gd name="connsiteX1440" fmla="*/ 764583 w 4949052"/>
                    <a:gd name="connsiteY1440" fmla="*/ 4965954 h 5795377"/>
                    <a:gd name="connsiteX1441" fmla="*/ 749195 w 4949052"/>
                    <a:gd name="connsiteY1441" fmla="*/ 4965745 h 5795377"/>
                    <a:gd name="connsiteX1442" fmla="*/ 742755 w 4949052"/>
                    <a:gd name="connsiteY1442" fmla="*/ 4969075 h 5795377"/>
                    <a:gd name="connsiteX1443" fmla="*/ 736981 w 4949052"/>
                    <a:gd name="connsiteY1443" fmla="*/ 4969803 h 5795377"/>
                    <a:gd name="connsiteX1444" fmla="*/ 731138 w 4949052"/>
                    <a:gd name="connsiteY1444" fmla="*/ 4968730 h 5795377"/>
                    <a:gd name="connsiteX1445" fmla="*/ 728024 w 4949052"/>
                    <a:gd name="connsiteY1445" fmla="*/ 4966275 h 5795377"/>
                    <a:gd name="connsiteX1446" fmla="*/ 728640 w 4949052"/>
                    <a:gd name="connsiteY1446" fmla="*/ 4962131 h 5795377"/>
                    <a:gd name="connsiteX1447" fmla="*/ 732110 w 4949052"/>
                    <a:gd name="connsiteY1447" fmla="*/ 4960453 h 5795377"/>
                    <a:gd name="connsiteX1448" fmla="*/ 741446 w 4949052"/>
                    <a:gd name="connsiteY1448" fmla="*/ 4960626 h 5795377"/>
                    <a:gd name="connsiteX1449" fmla="*/ 746156 w 4949052"/>
                    <a:gd name="connsiteY1449" fmla="*/ 4958394 h 5795377"/>
                    <a:gd name="connsiteX1450" fmla="*/ 748925 w 4949052"/>
                    <a:gd name="connsiteY1450" fmla="*/ 4951079 h 5795377"/>
                    <a:gd name="connsiteX1451" fmla="*/ 746763 w 4949052"/>
                    <a:gd name="connsiteY1451" fmla="*/ 4940089 h 5795377"/>
                    <a:gd name="connsiteX1452" fmla="*/ 748815 w 4949052"/>
                    <a:gd name="connsiteY1452" fmla="*/ 4933836 h 5795377"/>
                    <a:gd name="connsiteX1453" fmla="*/ 751550 w 4949052"/>
                    <a:gd name="connsiteY1453" fmla="*/ 4932701 h 5795377"/>
                    <a:gd name="connsiteX1454" fmla="*/ 757205 w 4949052"/>
                    <a:gd name="connsiteY1454" fmla="*/ 4935846 h 5795377"/>
                    <a:gd name="connsiteX1455" fmla="*/ 761460 w 4949052"/>
                    <a:gd name="connsiteY1455" fmla="*/ 4949069 h 5795377"/>
                    <a:gd name="connsiteX1456" fmla="*/ 769471 w 4949052"/>
                    <a:gd name="connsiteY1456" fmla="*/ 4947231 h 5795377"/>
                    <a:gd name="connsiteX1457" fmla="*/ 775540 w 4949052"/>
                    <a:gd name="connsiteY1457" fmla="*/ 4940570 h 5795377"/>
                    <a:gd name="connsiteX1458" fmla="*/ 774493 w 4949052"/>
                    <a:gd name="connsiteY1458" fmla="*/ 4932368 h 5795377"/>
                    <a:gd name="connsiteX1459" fmla="*/ 779018 w 4949052"/>
                    <a:gd name="connsiteY1459" fmla="*/ 4926348 h 5795377"/>
                    <a:gd name="connsiteX1460" fmla="*/ 780268 w 4949052"/>
                    <a:gd name="connsiteY1460" fmla="*/ 4924696 h 5795377"/>
                    <a:gd name="connsiteX1461" fmla="*/ 778816 w 4949052"/>
                    <a:gd name="connsiteY1461" fmla="*/ 4912127 h 5795377"/>
                    <a:gd name="connsiteX1462" fmla="*/ 795276 w 4949052"/>
                    <a:gd name="connsiteY1462" fmla="*/ 4878046 h 5795377"/>
                    <a:gd name="connsiteX1463" fmla="*/ 801726 w 4949052"/>
                    <a:gd name="connsiteY1463" fmla="*/ 4874987 h 5795377"/>
                    <a:gd name="connsiteX1464" fmla="*/ 806317 w 4949052"/>
                    <a:gd name="connsiteY1464" fmla="*/ 4876357 h 5795377"/>
                    <a:gd name="connsiteX1465" fmla="*/ 818262 w 4949052"/>
                    <a:gd name="connsiteY1465" fmla="*/ 4885965 h 5795377"/>
                    <a:gd name="connsiteX1466" fmla="*/ 823108 w 4949052"/>
                    <a:gd name="connsiteY1466" fmla="*/ 4887334 h 5795377"/>
                    <a:gd name="connsiteX1467" fmla="*/ 825556 w 4949052"/>
                    <a:gd name="connsiteY1467" fmla="*/ 4885188 h 5795377"/>
                    <a:gd name="connsiteX1468" fmla="*/ 829760 w 4949052"/>
                    <a:gd name="connsiteY1468" fmla="*/ 4875505 h 5795377"/>
                    <a:gd name="connsiteX1469" fmla="*/ 830468 w 4949052"/>
                    <a:gd name="connsiteY1469" fmla="*/ 4866982 h 5795377"/>
                    <a:gd name="connsiteX1470" fmla="*/ 830013 w 4949052"/>
                    <a:gd name="connsiteY1470" fmla="*/ 4861333 h 5795377"/>
                    <a:gd name="connsiteX1471" fmla="*/ 826863 w 4949052"/>
                    <a:gd name="connsiteY1471" fmla="*/ 4857842 h 5795377"/>
                    <a:gd name="connsiteX1472" fmla="*/ 823057 w 4949052"/>
                    <a:gd name="connsiteY1472" fmla="*/ 4857213 h 5795377"/>
                    <a:gd name="connsiteX1473" fmla="*/ 818887 w 4949052"/>
                    <a:gd name="connsiteY1473" fmla="*/ 4860704 h 5795377"/>
                    <a:gd name="connsiteX1474" fmla="*/ 816253 w 4949052"/>
                    <a:gd name="connsiteY1474" fmla="*/ 4857460 h 5795377"/>
                    <a:gd name="connsiteX1475" fmla="*/ 810437 w 4949052"/>
                    <a:gd name="connsiteY1475" fmla="*/ 4864367 h 5795377"/>
                    <a:gd name="connsiteX1476" fmla="*/ 806165 w 4949052"/>
                    <a:gd name="connsiteY1476" fmla="*/ 4864775 h 5795377"/>
                    <a:gd name="connsiteX1477" fmla="*/ 802460 w 4949052"/>
                    <a:gd name="connsiteY1477" fmla="*/ 4860026 h 5795377"/>
                    <a:gd name="connsiteX1478" fmla="*/ 799438 w 4949052"/>
                    <a:gd name="connsiteY1478" fmla="*/ 4860137 h 5795377"/>
                    <a:gd name="connsiteX1479" fmla="*/ 798983 w 4949052"/>
                    <a:gd name="connsiteY1479" fmla="*/ 4860827 h 5795377"/>
                    <a:gd name="connsiteX1480" fmla="*/ 798239 w 4949052"/>
                    <a:gd name="connsiteY1480" fmla="*/ 4861974 h 5795377"/>
                    <a:gd name="connsiteX1481" fmla="*/ 800468 w 4949052"/>
                    <a:gd name="connsiteY1481" fmla="*/ 4867821 h 5795377"/>
                    <a:gd name="connsiteX1482" fmla="*/ 799058 w 4949052"/>
                    <a:gd name="connsiteY1482" fmla="*/ 4870966 h 5795377"/>
                    <a:gd name="connsiteX1483" fmla="*/ 793268 w 4949052"/>
                    <a:gd name="connsiteY1483" fmla="*/ 4871176 h 5795377"/>
                    <a:gd name="connsiteX1484" fmla="*/ 781652 w 4949052"/>
                    <a:gd name="connsiteY1484" fmla="*/ 4863874 h 5795377"/>
                    <a:gd name="connsiteX1485" fmla="*/ 778697 w 4949052"/>
                    <a:gd name="connsiteY1485" fmla="*/ 4858829 h 5795377"/>
                    <a:gd name="connsiteX1486" fmla="*/ 780774 w 4949052"/>
                    <a:gd name="connsiteY1486" fmla="*/ 4853352 h 5795377"/>
                    <a:gd name="connsiteX1487" fmla="*/ 806883 w 4949052"/>
                    <a:gd name="connsiteY1487" fmla="*/ 4827931 h 5795377"/>
                    <a:gd name="connsiteX1488" fmla="*/ 825926 w 4949052"/>
                    <a:gd name="connsiteY1488" fmla="*/ 4816682 h 5795377"/>
                    <a:gd name="connsiteX1489" fmla="*/ 838192 w 4949052"/>
                    <a:gd name="connsiteY1489" fmla="*/ 4813660 h 5795377"/>
                    <a:gd name="connsiteX1490" fmla="*/ 843359 w 4949052"/>
                    <a:gd name="connsiteY1490" fmla="*/ 4809861 h 5795377"/>
                    <a:gd name="connsiteX1491" fmla="*/ 848423 w 4949052"/>
                    <a:gd name="connsiteY1491" fmla="*/ 4810194 h 5795377"/>
                    <a:gd name="connsiteX1492" fmla="*/ 864081 w 4949052"/>
                    <a:gd name="connsiteY1492" fmla="*/ 4825082 h 5795377"/>
                    <a:gd name="connsiteX1493" fmla="*/ 870962 w 4949052"/>
                    <a:gd name="connsiteY1493" fmla="*/ 4826895 h 5795377"/>
                    <a:gd name="connsiteX1494" fmla="*/ 872110 w 4949052"/>
                    <a:gd name="connsiteY1494" fmla="*/ 4823503 h 5795377"/>
                    <a:gd name="connsiteX1495" fmla="*/ 869433 w 4949052"/>
                    <a:gd name="connsiteY1495" fmla="*/ 4819223 h 5795377"/>
                    <a:gd name="connsiteX1496" fmla="*/ 847207 w 4949052"/>
                    <a:gd name="connsiteY1496" fmla="*/ 4804323 h 5795377"/>
                    <a:gd name="connsiteX1497" fmla="*/ 836124 w 4949052"/>
                    <a:gd name="connsiteY1497" fmla="*/ 4805235 h 5795377"/>
                    <a:gd name="connsiteX1498" fmla="*/ 828772 w 4949052"/>
                    <a:gd name="connsiteY1498" fmla="*/ 4811428 h 5795377"/>
                    <a:gd name="connsiteX1499" fmla="*/ 809888 w 4949052"/>
                    <a:gd name="connsiteY1499" fmla="*/ 4820099 h 5795377"/>
                    <a:gd name="connsiteX1500" fmla="*/ 792305 w 4949052"/>
                    <a:gd name="connsiteY1500" fmla="*/ 4836960 h 5795377"/>
                    <a:gd name="connsiteX1501" fmla="*/ 785121 w 4949052"/>
                    <a:gd name="connsiteY1501" fmla="*/ 4840833 h 5795377"/>
                    <a:gd name="connsiteX1502" fmla="*/ 775270 w 4949052"/>
                    <a:gd name="connsiteY1502" fmla="*/ 4847629 h 5795377"/>
                    <a:gd name="connsiteX1503" fmla="*/ 757568 w 4949052"/>
                    <a:gd name="connsiteY1503" fmla="*/ 4853945 h 5795377"/>
                    <a:gd name="connsiteX1504" fmla="*/ 743472 w 4949052"/>
                    <a:gd name="connsiteY1504" fmla="*/ 4854981 h 5795377"/>
                    <a:gd name="connsiteX1505" fmla="*/ 734440 w 4949052"/>
                    <a:gd name="connsiteY1505" fmla="*/ 4849393 h 5795377"/>
                    <a:gd name="connsiteX1506" fmla="*/ 727720 w 4949052"/>
                    <a:gd name="connsiteY1506" fmla="*/ 4851959 h 5795377"/>
                    <a:gd name="connsiteX1507" fmla="*/ 723685 w 4949052"/>
                    <a:gd name="connsiteY1507" fmla="*/ 4852107 h 5795377"/>
                    <a:gd name="connsiteX1508" fmla="*/ 722090 w 4949052"/>
                    <a:gd name="connsiteY1508" fmla="*/ 4849849 h 5795377"/>
                    <a:gd name="connsiteX1509" fmla="*/ 723753 w 4949052"/>
                    <a:gd name="connsiteY1509" fmla="*/ 4846963 h 5795377"/>
                    <a:gd name="connsiteX1510" fmla="*/ 733789 w 4949052"/>
                    <a:gd name="connsiteY1510" fmla="*/ 4845298 h 5795377"/>
                    <a:gd name="connsiteX1511" fmla="*/ 734464 w 4949052"/>
                    <a:gd name="connsiteY1511" fmla="*/ 4842955 h 5795377"/>
                    <a:gd name="connsiteX1512" fmla="*/ 717244 w 4949052"/>
                    <a:gd name="connsiteY1512" fmla="*/ 4820419 h 5795377"/>
                    <a:gd name="connsiteX1513" fmla="*/ 716544 w 4949052"/>
                    <a:gd name="connsiteY1513" fmla="*/ 4815042 h 5795377"/>
                    <a:gd name="connsiteX1514" fmla="*/ 718249 w 4949052"/>
                    <a:gd name="connsiteY1514" fmla="*/ 4813167 h 5795377"/>
                    <a:gd name="connsiteX1515" fmla="*/ 723272 w 4949052"/>
                    <a:gd name="connsiteY1515" fmla="*/ 4812463 h 5795377"/>
                    <a:gd name="connsiteX1516" fmla="*/ 734743 w 4949052"/>
                    <a:gd name="connsiteY1516" fmla="*/ 4822603 h 5795377"/>
                    <a:gd name="connsiteX1517" fmla="*/ 740027 w 4949052"/>
                    <a:gd name="connsiteY1517" fmla="*/ 4822146 h 5795377"/>
                    <a:gd name="connsiteX1518" fmla="*/ 743430 w 4949052"/>
                    <a:gd name="connsiteY1518" fmla="*/ 4818421 h 5795377"/>
                    <a:gd name="connsiteX1519" fmla="*/ 743615 w 4949052"/>
                    <a:gd name="connsiteY1519" fmla="*/ 4817422 h 5795377"/>
                    <a:gd name="connsiteX1520" fmla="*/ 744071 w 4949052"/>
                    <a:gd name="connsiteY1520" fmla="*/ 4815042 h 5795377"/>
                    <a:gd name="connsiteX1521" fmla="*/ 741505 w 4949052"/>
                    <a:gd name="connsiteY1521" fmla="*/ 4806901 h 5795377"/>
                    <a:gd name="connsiteX1522" fmla="*/ 743160 w 4949052"/>
                    <a:gd name="connsiteY1522" fmla="*/ 4803755 h 5795377"/>
                    <a:gd name="connsiteX1523" fmla="*/ 754370 w 4949052"/>
                    <a:gd name="connsiteY1523" fmla="*/ 4806679 h 5795377"/>
                    <a:gd name="connsiteX1524" fmla="*/ 758387 w 4949052"/>
                    <a:gd name="connsiteY1524" fmla="*/ 4806025 h 5795377"/>
                    <a:gd name="connsiteX1525" fmla="*/ 759831 w 4949052"/>
                    <a:gd name="connsiteY1525" fmla="*/ 4803903 h 5795377"/>
                    <a:gd name="connsiteX1526" fmla="*/ 762988 w 4949052"/>
                    <a:gd name="connsiteY1526" fmla="*/ 4793493 h 5795377"/>
                    <a:gd name="connsiteX1527" fmla="*/ 772729 w 4949052"/>
                    <a:gd name="connsiteY1527" fmla="*/ 4783342 h 5795377"/>
                    <a:gd name="connsiteX1528" fmla="*/ 779474 w 4949052"/>
                    <a:gd name="connsiteY1528" fmla="*/ 4781294 h 5795377"/>
                    <a:gd name="connsiteX1529" fmla="*/ 790718 w 4949052"/>
                    <a:gd name="connsiteY1529" fmla="*/ 4785007 h 5795377"/>
                    <a:gd name="connsiteX1530" fmla="*/ 796179 w 4949052"/>
                    <a:gd name="connsiteY1530" fmla="*/ 4782232 h 5795377"/>
                    <a:gd name="connsiteX1531" fmla="*/ 802510 w 4949052"/>
                    <a:gd name="connsiteY1531" fmla="*/ 4775559 h 5795377"/>
                    <a:gd name="connsiteX1532" fmla="*/ 806040 w 4949052"/>
                    <a:gd name="connsiteY1532" fmla="*/ 4768220 h 5795377"/>
                    <a:gd name="connsiteX1533" fmla="*/ 807129 w 4949052"/>
                    <a:gd name="connsiteY1533" fmla="*/ 4749126 h 5795377"/>
                    <a:gd name="connsiteX1534" fmla="*/ 810294 w 4949052"/>
                    <a:gd name="connsiteY1534" fmla="*/ 4745660 h 5795377"/>
                    <a:gd name="connsiteX1535" fmla="*/ 817351 w 4949052"/>
                    <a:gd name="connsiteY1535" fmla="*/ 4745142 h 5795377"/>
                    <a:gd name="connsiteX1536" fmla="*/ 827050 w 4949052"/>
                    <a:gd name="connsiteY1536" fmla="*/ 4748139 h 5795377"/>
                    <a:gd name="connsiteX1537" fmla="*/ 835888 w 4949052"/>
                    <a:gd name="connsiteY1537" fmla="*/ 4748078 h 5795377"/>
                    <a:gd name="connsiteX1538" fmla="*/ 841755 w 4949052"/>
                    <a:gd name="connsiteY1538" fmla="*/ 4742453 h 5795377"/>
                    <a:gd name="connsiteX1539" fmla="*/ 844144 w 4949052"/>
                    <a:gd name="connsiteY1539" fmla="*/ 4731302 h 5795377"/>
                    <a:gd name="connsiteX1540" fmla="*/ 849732 w 4949052"/>
                    <a:gd name="connsiteY1540" fmla="*/ 4732129 h 5795377"/>
                    <a:gd name="connsiteX1541" fmla="*/ 865990 w 4949052"/>
                    <a:gd name="connsiteY1541" fmla="*/ 4742095 h 5795377"/>
                    <a:gd name="connsiteX1542" fmla="*/ 873072 w 4949052"/>
                    <a:gd name="connsiteY1542" fmla="*/ 4742354 h 5795377"/>
                    <a:gd name="connsiteX1543" fmla="*/ 879765 w 4949052"/>
                    <a:gd name="connsiteY1543" fmla="*/ 4738765 h 5795377"/>
                    <a:gd name="connsiteX1544" fmla="*/ 887152 w 4949052"/>
                    <a:gd name="connsiteY1544" fmla="*/ 4725888 h 5795377"/>
                    <a:gd name="connsiteX1545" fmla="*/ 886147 w 4949052"/>
                    <a:gd name="connsiteY1545" fmla="*/ 4718709 h 5795377"/>
                    <a:gd name="connsiteX1546" fmla="*/ 884046 w 4949052"/>
                    <a:gd name="connsiteY1546" fmla="*/ 4722027 h 5795377"/>
                    <a:gd name="connsiteX1547" fmla="*/ 876802 w 4949052"/>
                    <a:gd name="connsiteY1547" fmla="*/ 4733473 h 5795377"/>
                    <a:gd name="connsiteX1548" fmla="*/ 874262 w 4949052"/>
                    <a:gd name="connsiteY1548" fmla="*/ 4733041 h 5795377"/>
                    <a:gd name="connsiteX1549" fmla="*/ 870379 w 4949052"/>
                    <a:gd name="connsiteY1549" fmla="*/ 4723137 h 5795377"/>
                    <a:gd name="connsiteX1550" fmla="*/ 863128 w 4949052"/>
                    <a:gd name="connsiteY1550" fmla="*/ 4717993 h 5795377"/>
                    <a:gd name="connsiteX1551" fmla="*/ 850711 w 4949052"/>
                    <a:gd name="connsiteY1551" fmla="*/ 4702476 h 5795377"/>
                    <a:gd name="connsiteX1552" fmla="*/ 866327 w 4949052"/>
                    <a:gd name="connsiteY1552" fmla="*/ 4686466 h 5795377"/>
                    <a:gd name="connsiteX1553" fmla="*/ 868421 w 4949052"/>
                    <a:gd name="connsiteY1553" fmla="*/ 4681237 h 5795377"/>
                    <a:gd name="connsiteX1554" fmla="*/ 867973 w 4949052"/>
                    <a:gd name="connsiteY1554" fmla="*/ 4675846 h 5795377"/>
                    <a:gd name="connsiteX1555" fmla="*/ 864276 w 4949052"/>
                    <a:gd name="connsiteY1555" fmla="*/ 4671085 h 5795377"/>
                    <a:gd name="connsiteX1556" fmla="*/ 860174 w 4949052"/>
                    <a:gd name="connsiteY1556" fmla="*/ 4669432 h 5795377"/>
                    <a:gd name="connsiteX1557" fmla="*/ 845401 w 4949052"/>
                    <a:gd name="connsiteY1557" fmla="*/ 4666361 h 5795377"/>
                    <a:gd name="connsiteX1558" fmla="*/ 832831 w 4949052"/>
                    <a:gd name="connsiteY1558" fmla="*/ 4668100 h 5795377"/>
                    <a:gd name="connsiteX1559" fmla="*/ 820778 w 4949052"/>
                    <a:gd name="connsiteY1559" fmla="*/ 4663129 h 5795377"/>
                    <a:gd name="connsiteX1560" fmla="*/ 818836 w 4949052"/>
                    <a:gd name="connsiteY1560" fmla="*/ 4658307 h 5795377"/>
                    <a:gd name="connsiteX1561" fmla="*/ 820305 w 4949052"/>
                    <a:gd name="connsiteY1561" fmla="*/ 4649759 h 5795377"/>
                    <a:gd name="connsiteX1562" fmla="*/ 818718 w 4949052"/>
                    <a:gd name="connsiteY1562" fmla="*/ 4647748 h 5795377"/>
                    <a:gd name="connsiteX1563" fmla="*/ 814142 w 4949052"/>
                    <a:gd name="connsiteY1563" fmla="*/ 4647144 h 5795377"/>
                    <a:gd name="connsiteX1564" fmla="*/ 811872 w 4949052"/>
                    <a:gd name="connsiteY1564" fmla="*/ 4640014 h 5795377"/>
                    <a:gd name="connsiteX1565" fmla="*/ 808504 w 4949052"/>
                    <a:gd name="connsiteY1565" fmla="*/ 4637572 h 5795377"/>
                    <a:gd name="connsiteX1566" fmla="*/ 796669 w 4949052"/>
                    <a:gd name="connsiteY1566" fmla="*/ 4639028 h 5795377"/>
                    <a:gd name="connsiteX1567" fmla="*/ 793301 w 4949052"/>
                    <a:gd name="connsiteY1567" fmla="*/ 4636573 h 5795377"/>
                    <a:gd name="connsiteX1568" fmla="*/ 789747 w 4949052"/>
                    <a:gd name="connsiteY1568" fmla="*/ 4629234 h 5795377"/>
                    <a:gd name="connsiteX1569" fmla="*/ 781491 w 4949052"/>
                    <a:gd name="connsiteY1569" fmla="*/ 4624387 h 5795377"/>
                    <a:gd name="connsiteX1570" fmla="*/ 779516 w 4949052"/>
                    <a:gd name="connsiteY1570" fmla="*/ 4618799 h 5795377"/>
                    <a:gd name="connsiteX1571" fmla="*/ 774637 w 4949052"/>
                    <a:gd name="connsiteY1571" fmla="*/ 4616653 h 5795377"/>
                    <a:gd name="connsiteX1572" fmla="*/ 772467 w 4949052"/>
                    <a:gd name="connsiteY1572" fmla="*/ 4612360 h 5795377"/>
                    <a:gd name="connsiteX1573" fmla="*/ 773945 w 4949052"/>
                    <a:gd name="connsiteY1573" fmla="*/ 4604318 h 5795377"/>
                    <a:gd name="connsiteX1574" fmla="*/ 772223 w 4949052"/>
                    <a:gd name="connsiteY1574" fmla="*/ 4591244 h 5795377"/>
                    <a:gd name="connsiteX1575" fmla="*/ 778056 w 4949052"/>
                    <a:gd name="connsiteY1575" fmla="*/ 4584595 h 5795377"/>
                    <a:gd name="connsiteX1576" fmla="*/ 789368 w 4949052"/>
                    <a:gd name="connsiteY1576" fmla="*/ 4582634 h 5795377"/>
                    <a:gd name="connsiteX1577" fmla="*/ 799969 w 4949052"/>
                    <a:gd name="connsiteY1577" fmla="*/ 4575036 h 5795377"/>
                    <a:gd name="connsiteX1578" fmla="*/ 806782 w 4949052"/>
                    <a:gd name="connsiteY1578" fmla="*/ 4574531 h 5795377"/>
                    <a:gd name="connsiteX1579" fmla="*/ 820930 w 4949052"/>
                    <a:gd name="connsiteY1579" fmla="*/ 4581228 h 5795377"/>
                    <a:gd name="connsiteX1580" fmla="*/ 825986 w 4949052"/>
                    <a:gd name="connsiteY1580" fmla="*/ 4581302 h 5795377"/>
                    <a:gd name="connsiteX1581" fmla="*/ 839019 w 4949052"/>
                    <a:gd name="connsiteY1581" fmla="*/ 4577997 h 5795377"/>
                    <a:gd name="connsiteX1582" fmla="*/ 857684 w 4949052"/>
                    <a:gd name="connsiteY1582" fmla="*/ 4583757 h 5795377"/>
                    <a:gd name="connsiteX1583" fmla="*/ 865416 w 4949052"/>
                    <a:gd name="connsiteY1583" fmla="*/ 4580649 h 5795377"/>
                    <a:gd name="connsiteX1584" fmla="*/ 865374 w 4949052"/>
                    <a:gd name="connsiteY1584" fmla="*/ 4579366 h 5795377"/>
                    <a:gd name="connsiteX1585" fmla="*/ 875588 w 4949052"/>
                    <a:gd name="connsiteY1585" fmla="*/ 4575135 h 5795377"/>
                    <a:gd name="connsiteX1586" fmla="*/ 886712 w 4949052"/>
                    <a:gd name="connsiteY1586" fmla="*/ 4574987 h 5795377"/>
                    <a:gd name="connsiteX1587" fmla="*/ 890385 w 4949052"/>
                    <a:gd name="connsiteY1587" fmla="*/ 4578724 h 5795377"/>
                    <a:gd name="connsiteX1588" fmla="*/ 890520 w 4949052"/>
                    <a:gd name="connsiteY1588" fmla="*/ 4582585 h 5795377"/>
                    <a:gd name="connsiteX1589" fmla="*/ 895324 w 4949052"/>
                    <a:gd name="connsiteY1589" fmla="*/ 4589875 h 5795377"/>
                    <a:gd name="connsiteX1590" fmla="*/ 896885 w 4949052"/>
                    <a:gd name="connsiteY1590" fmla="*/ 4598583 h 5795377"/>
                    <a:gd name="connsiteX1591" fmla="*/ 901039 w 4949052"/>
                    <a:gd name="connsiteY1591" fmla="*/ 4601518 h 5795377"/>
                    <a:gd name="connsiteX1592" fmla="*/ 903595 w 4949052"/>
                    <a:gd name="connsiteY1592" fmla="*/ 4602456 h 5795377"/>
                    <a:gd name="connsiteX1593" fmla="*/ 906686 w 4949052"/>
                    <a:gd name="connsiteY1593" fmla="*/ 4596683 h 5795377"/>
                    <a:gd name="connsiteX1594" fmla="*/ 905031 w 4949052"/>
                    <a:gd name="connsiteY1594" fmla="*/ 4592625 h 5795377"/>
                    <a:gd name="connsiteX1595" fmla="*/ 894336 w 4949052"/>
                    <a:gd name="connsiteY1595" fmla="*/ 4583214 h 5795377"/>
                    <a:gd name="connsiteX1596" fmla="*/ 893947 w 4949052"/>
                    <a:gd name="connsiteY1596" fmla="*/ 4579366 h 5795377"/>
                    <a:gd name="connsiteX1597" fmla="*/ 898151 w 4949052"/>
                    <a:gd name="connsiteY1597" fmla="*/ 4576640 h 5795377"/>
                    <a:gd name="connsiteX1598" fmla="*/ 898793 w 4949052"/>
                    <a:gd name="connsiteY1598" fmla="*/ 4573272 h 5795377"/>
                    <a:gd name="connsiteX1599" fmla="*/ 895643 w 4949052"/>
                    <a:gd name="connsiteY1599" fmla="*/ 4570028 h 5795377"/>
                    <a:gd name="connsiteX1600" fmla="*/ 882653 w 4949052"/>
                    <a:gd name="connsiteY1600" fmla="*/ 4567414 h 5795377"/>
                    <a:gd name="connsiteX1601" fmla="*/ 876853 w 4949052"/>
                    <a:gd name="connsiteY1601" fmla="*/ 4567870 h 5795377"/>
                    <a:gd name="connsiteX1602" fmla="*/ 859507 w 4949052"/>
                    <a:gd name="connsiteY1602" fmla="*/ 4578034 h 5795377"/>
                    <a:gd name="connsiteX1603" fmla="*/ 854475 w 4949052"/>
                    <a:gd name="connsiteY1603" fmla="*/ 4578724 h 5795377"/>
                    <a:gd name="connsiteX1604" fmla="*/ 837770 w 4949052"/>
                    <a:gd name="connsiteY1604" fmla="*/ 4571089 h 5795377"/>
                    <a:gd name="connsiteX1605" fmla="*/ 828476 w 4949052"/>
                    <a:gd name="connsiteY1605" fmla="*/ 4572964 h 5795377"/>
                    <a:gd name="connsiteX1606" fmla="*/ 824509 w 4949052"/>
                    <a:gd name="connsiteY1606" fmla="*/ 4575172 h 5795377"/>
                    <a:gd name="connsiteX1607" fmla="*/ 817890 w 4949052"/>
                    <a:gd name="connsiteY1607" fmla="*/ 4574123 h 5795377"/>
                    <a:gd name="connsiteX1608" fmla="*/ 806748 w 4949052"/>
                    <a:gd name="connsiteY1608" fmla="*/ 4566550 h 5795377"/>
                    <a:gd name="connsiteX1609" fmla="*/ 801168 w 4949052"/>
                    <a:gd name="connsiteY1609" fmla="*/ 4565983 h 5795377"/>
                    <a:gd name="connsiteX1610" fmla="*/ 792817 w 4949052"/>
                    <a:gd name="connsiteY1610" fmla="*/ 4570892 h 5795377"/>
                    <a:gd name="connsiteX1611" fmla="*/ 789029 w 4949052"/>
                    <a:gd name="connsiteY1611" fmla="*/ 4573124 h 5795377"/>
                    <a:gd name="connsiteX1612" fmla="*/ 773244 w 4949052"/>
                    <a:gd name="connsiteY1612" fmla="*/ 4570349 h 5795377"/>
                    <a:gd name="connsiteX1613" fmla="*/ 767716 w 4949052"/>
                    <a:gd name="connsiteY1613" fmla="*/ 4571323 h 5795377"/>
                    <a:gd name="connsiteX1614" fmla="*/ 756919 w 4949052"/>
                    <a:gd name="connsiteY1614" fmla="*/ 4580476 h 5795377"/>
                    <a:gd name="connsiteX1615" fmla="*/ 750360 w 4949052"/>
                    <a:gd name="connsiteY1615" fmla="*/ 4580981 h 5795377"/>
                    <a:gd name="connsiteX1616" fmla="*/ 749844 w 4949052"/>
                    <a:gd name="connsiteY1616" fmla="*/ 4580735 h 5795377"/>
                    <a:gd name="connsiteX1617" fmla="*/ 745210 w 4949052"/>
                    <a:gd name="connsiteY1617" fmla="*/ 4578588 h 5795377"/>
                    <a:gd name="connsiteX1618" fmla="*/ 744847 w 4949052"/>
                    <a:gd name="connsiteY1618" fmla="*/ 4575517 h 5795377"/>
                    <a:gd name="connsiteX1619" fmla="*/ 716704 w 4949052"/>
                    <a:gd name="connsiteY1619" fmla="*/ 4566513 h 5795377"/>
                    <a:gd name="connsiteX1620" fmla="*/ 689574 w 4949052"/>
                    <a:gd name="connsiteY1620" fmla="*/ 4557484 h 5795377"/>
                    <a:gd name="connsiteX1621" fmla="*/ 675365 w 4949052"/>
                    <a:gd name="connsiteY1621" fmla="*/ 4558298 h 5795377"/>
                    <a:gd name="connsiteX1622" fmla="*/ 660755 w 4949052"/>
                    <a:gd name="connsiteY1622" fmla="*/ 4564996 h 5795377"/>
                    <a:gd name="connsiteX1623" fmla="*/ 657429 w 4949052"/>
                    <a:gd name="connsiteY1623" fmla="*/ 4564095 h 5795377"/>
                    <a:gd name="connsiteX1624" fmla="*/ 656737 w 4949052"/>
                    <a:gd name="connsiteY1624" fmla="*/ 4558964 h 5795377"/>
                    <a:gd name="connsiteX1625" fmla="*/ 658383 w 4949052"/>
                    <a:gd name="connsiteY1625" fmla="*/ 4555560 h 5795377"/>
                    <a:gd name="connsiteX1626" fmla="*/ 656771 w 4949052"/>
                    <a:gd name="connsiteY1626" fmla="*/ 4552785 h 5795377"/>
                    <a:gd name="connsiteX1627" fmla="*/ 650803 w 4949052"/>
                    <a:gd name="connsiteY1627" fmla="*/ 4548628 h 5795377"/>
                    <a:gd name="connsiteX1628" fmla="*/ 649089 w 4949052"/>
                    <a:gd name="connsiteY1628" fmla="*/ 4543287 h 5795377"/>
                    <a:gd name="connsiteX1629" fmla="*/ 646203 w 4949052"/>
                    <a:gd name="connsiteY1629" fmla="*/ 4540561 h 5795377"/>
                    <a:gd name="connsiteX1630" fmla="*/ 636291 w 4949052"/>
                    <a:gd name="connsiteY1630" fmla="*/ 4539389 h 5795377"/>
                    <a:gd name="connsiteX1631" fmla="*/ 633160 w 4949052"/>
                    <a:gd name="connsiteY1631" fmla="*/ 4536676 h 5795377"/>
                    <a:gd name="connsiteX1632" fmla="*/ 632995 w 4949052"/>
                    <a:gd name="connsiteY1632" fmla="*/ 4532223 h 5795377"/>
                    <a:gd name="connsiteX1633" fmla="*/ 632941 w 4949052"/>
                    <a:gd name="connsiteY1633" fmla="*/ 4530755 h 5795377"/>
                    <a:gd name="connsiteX1634" fmla="*/ 629049 w 4949052"/>
                    <a:gd name="connsiteY1634" fmla="*/ 4528066 h 5795377"/>
                    <a:gd name="connsiteX1635" fmla="*/ 622237 w 4949052"/>
                    <a:gd name="connsiteY1635" fmla="*/ 4528584 h 5795377"/>
                    <a:gd name="connsiteX1636" fmla="*/ 618033 w 4949052"/>
                    <a:gd name="connsiteY1636" fmla="*/ 4531322 h 5795377"/>
                    <a:gd name="connsiteX1637" fmla="*/ 617560 w 4949052"/>
                    <a:gd name="connsiteY1637" fmla="*/ 4532050 h 5795377"/>
                    <a:gd name="connsiteX1638" fmla="*/ 610132 w 4949052"/>
                    <a:gd name="connsiteY1638" fmla="*/ 4543472 h 5795377"/>
                    <a:gd name="connsiteX1639" fmla="*/ 601446 w 4949052"/>
                    <a:gd name="connsiteY1639" fmla="*/ 4547925 h 5795377"/>
                    <a:gd name="connsiteX1640" fmla="*/ 597698 w 4949052"/>
                    <a:gd name="connsiteY1640" fmla="*/ 4556041 h 5795377"/>
                    <a:gd name="connsiteX1641" fmla="*/ 594718 w 4949052"/>
                    <a:gd name="connsiteY1641" fmla="*/ 4557706 h 5795377"/>
                    <a:gd name="connsiteX1642" fmla="*/ 591173 w 4949052"/>
                    <a:gd name="connsiteY1642" fmla="*/ 4564281 h 5795377"/>
                    <a:gd name="connsiteX1643" fmla="*/ 588226 w 4949052"/>
                    <a:gd name="connsiteY1643" fmla="*/ 4566710 h 5795377"/>
                    <a:gd name="connsiteX1644" fmla="*/ 582149 w 4949052"/>
                    <a:gd name="connsiteY1644" fmla="*/ 4566686 h 5795377"/>
                    <a:gd name="connsiteX1645" fmla="*/ 580021 w 4949052"/>
                    <a:gd name="connsiteY1645" fmla="*/ 4567870 h 5795377"/>
                    <a:gd name="connsiteX1646" fmla="*/ 578190 w 4949052"/>
                    <a:gd name="connsiteY1646" fmla="*/ 4568894 h 5795377"/>
                    <a:gd name="connsiteX1647" fmla="*/ 572399 w 4949052"/>
                    <a:gd name="connsiteY1647" fmla="*/ 4569634 h 5795377"/>
                    <a:gd name="connsiteX1648" fmla="*/ 566627 w 4949052"/>
                    <a:gd name="connsiteY1648" fmla="*/ 4557817 h 5795377"/>
                    <a:gd name="connsiteX1649" fmla="*/ 566103 w 4949052"/>
                    <a:gd name="connsiteY1649" fmla="*/ 4556732 h 5795377"/>
                    <a:gd name="connsiteX1650" fmla="*/ 562700 w 4949052"/>
                    <a:gd name="connsiteY1650" fmla="*/ 4553771 h 5795377"/>
                    <a:gd name="connsiteX1651" fmla="*/ 556867 w 4949052"/>
                    <a:gd name="connsiteY1651" fmla="*/ 4553229 h 5795377"/>
                    <a:gd name="connsiteX1652" fmla="*/ 550637 w 4949052"/>
                    <a:gd name="connsiteY1652" fmla="*/ 4555782 h 5795377"/>
                    <a:gd name="connsiteX1653" fmla="*/ 538845 w 4949052"/>
                    <a:gd name="connsiteY1653" fmla="*/ 4565255 h 5795377"/>
                    <a:gd name="connsiteX1654" fmla="*/ 535313 w 4949052"/>
                    <a:gd name="connsiteY1654" fmla="*/ 4565563 h 5795377"/>
                    <a:gd name="connsiteX1655" fmla="*/ 533806 w 4949052"/>
                    <a:gd name="connsiteY1655" fmla="*/ 4565699 h 5795377"/>
                    <a:gd name="connsiteX1656" fmla="*/ 528674 w 4949052"/>
                    <a:gd name="connsiteY1656" fmla="*/ 4570534 h 5795377"/>
                    <a:gd name="connsiteX1657" fmla="*/ 521127 w 4949052"/>
                    <a:gd name="connsiteY1657" fmla="*/ 4571607 h 5795377"/>
                    <a:gd name="connsiteX1658" fmla="*/ 516188 w 4949052"/>
                    <a:gd name="connsiteY1658" fmla="*/ 4568191 h 5795377"/>
                    <a:gd name="connsiteX1659" fmla="*/ 506109 w 4949052"/>
                    <a:gd name="connsiteY1659" fmla="*/ 4548998 h 5795377"/>
                    <a:gd name="connsiteX1660" fmla="*/ 501787 w 4949052"/>
                    <a:gd name="connsiteY1660" fmla="*/ 4548393 h 5795377"/>
                    <a:gd name="connsiteX1661" fmla="*/ 499609 w 4949052"/>
                    <a:gd name="connsiteY1661" fmla="*/ 4551058 h 5795377"/>
                    <a:gd name="connsiteX1662" fmla="*/ 501264 w 4949052"/>
                    <a:gd name="connsiteY1662" fmla="*/ 4561296 h 5795377"/>
                    <a:gd name="connsiteX1663" fmla="*/ 498900 w 4949052"/>
                    <a:gd name="connsiteY1663" fmla="*/ 4572458 h 5795377"/>
                    <a:gd name="connsiteX1664" fmla="*/ 495279 w 4949052"/>
                    <a:gd name="connsiteY1664" fmla="*/ 4570288 h 5795377"/>
                    <a:gd name="connsiteX1665" fmla="*/ 488922 w 4949052"/>
                    <a:gd name="connsiteY1665" fmla="*/ 4556103 h 5795377"/>
                    <a:gd name="connsiteX1666" fmla="*/ 486104 w 4949052"/>
                    <a:gd name="connsiteY1666" fmla="*/ 4555190 h 5795377"/>
                    <a:gd name="connsiteX1667" fmla="*/ 486872 w 4949052"/>
                    <a:gd name="connsiteY1667" fmla="*/ 4562109 h 5795377"/>
                    <a:gd name="connsiteX1668" fmla="*/ 482888 w 4949052"/>
                    <a:gd name="connsiteY1668" fmla="*/ 4570509 h 5795377"/>
                    <a:gd name="connsiteX1669" fmla="*/ 485175 w 4949052"/>
                    <a:gd name="connsiteY1669" fmla="*/ 4577380 h 5795377"/>
                    <a:gd name="connsiteX1670" fmla="*/ 495262 w 4949052"/>
                    <a:gd name="connsiteY1670" fmla="*/ 4583423 h 5795377"/>
                    <a:gd name="connsiteX1671" fmla="*/ 497508 w 4949052"/>
                    <a:gd name="connsiteY1671" fmla="*/ 4589258 h 5795377"/>
                    <a:gd name="connsiteX1672" fmla="*/ 496216 w 4949052"/>
                    <a:gd name="connsiteY1672" fmla="*/ 4595228 h 5795377"/>
                    <a:gd name="connsiteX1673" fmla="*/ 492561 w 4949052"/>
                    <a:gd name="connsiteY1673" fmla="*/ 4598978 h 5795377"/>
                    <a:gd name="connsiteX1674" fmla="*/ 488754 w 4949052"/>
                    <a:gd name="connsiteY1674" fmla="*/ 4598608 h 5795377"/>
                    <a:gd name="connsiteX1675" fmla="*/ 482047 w 4949052"/>
                    <a:gd name="connsiteY1675" fmla="*/ 4594808 h 5795377"/>
                    <a:gd name="connsiteX1676" fmla="*/ 453545 w 4949052"/>
                    <a:gd name="connsiteY1676" fmla="*/ 4578613 h 5795377"/>
                    <a:gd name="connsiteX1677" fmla="*/ 448438 w 4949052"/>
                    <a:gd name="connsiteY1677" fmla="*/ 4575714 h 5795377"/>
                    <a:gd name="connsiteX1678" fmla="*/ 440604 w 4949052"/>
                    <a:gd name="connsiteY1678" fmla="*/ 4569325 h 5795377"/>
                    <a:gd name="connsiteX1679" fmla="*/ 416218 w 4949052"/>
                    <a:gd name="connsiteY1679" fmla="*/ 4540166 h 5795377"/>
                    <a:gd name="connsiteX1680" fmla="*/ 415162 w 4949052"/>
                    <a:gd name="connsiteY1680" fmla="*/ 4538896 h 5795377"/>
                    <a:gd name="connsiteX1681" fmla="*/ 409709 w 4949052"/>
                    <a:gd name="connsiteY1681" fmla="*/ 4535257 h 5795377"/>
                    <a:gd name="connsiteX1682" fmla="*/ 381333 w 4949052"/>
                    <a:gd name="connsiteY1682" fmla="*/ 4526031 h 5795377"/>
                    <a:gd name="connsiteX1683" fmla="*/ 380558 w 4949052"/>
                    <a:gd name="connsiteY1683" fmla="*/ 4525809 h 5795377"/>
                    <a:gd name="connsiteX1684" fmla="*/ 379728 w 4949052"/>
                    <a:gd name="connsiteY1684" fmla="*/ 4525636 h 5795377"/>
                    <a:gd name="connsiteX1685" fmla="*/ 378933 w 4949052"/>
                    <a:gd name="connsiteY1685" fmla="*/ 4525242 h 5795377"/>
                    <a:gd name="connsiteX1686" fmla="*/ 377176 w 4949052"/>
                    <a:gd name="connsiteY1686" fmla="*/ 4524946 h 5795377"/>
                    <a:gd name="connsiteX1687" fmla="*/ 370332 w 4949052"/>
                    <a:gd name="connsiteY1687" fmla="*/ 4524711 h 5795377"/>
                    <a:gd name="connsiteX1688" fmla="*/ 366143 w 4949052"/>
                    <a:gd name="connsiteY1688" fmla="*/ 4527449 h 5795377"/>
                    <a:gd name="connsiteX1689" fmla="*/ 363602 w 4949052"/>
                    <a:gd name="connsiteY1689" fmla="*/ 4533728 h 5795377"/>
                    <a:gd name="connsiteX1690" fmla="*/ 358985 w 4949052"/>
                    <a:gd name="connsiteY1690" fmla="*/ 4532112 h 5795377"/>
                    <a:gd name="connsiteX1691" fmla="*/ 354899 w 4949052"/>
                    <a:gd name="connsiteY1691" fmla="*/ 4524551 h 5795377"/>
                    <a:gd name="connsiteX1692" fmla="*/ 358023 w 4949052"/>
                    <a:gd name="connsiteY1692" fmla="*/ 4513857 h 5795377"/>
                    <a:gd name="connsiteX1693" fmla="*/ 356529 w 4949052"/>
                    <a:gd name="connsiteY1693" fmla="*/ 4507739 h 5795377"/>
                    <a:gd name="connsiteX1694" fmla="*/ 352063 w 4949052"/>
                    <a:gd name="connsiteY1694" fmla="*/ 4510230 h 5795377"/>
                    <a:gd name="connsiteX1695" fmla="*/ 350535 w 4949052"/>
                    <a:gd name="connsiteY1695" fmla="*/ 4512833 h 5795377"/>
                    <a:gd name="connsiteX1696" fmla="*/ 348500 w 4949052"/>
                    <a:gd name="connsiteY1696" fmla="*/ 4516299 h 5795377"/>
                    <a:gd name="connsiteX1697" fmla="*/ 345260 w 4949052"/>
                    <a:gd name="connsiteY1697" fmla="*/ 4517459 h 5795377"/>
                    <a:gd name="connsiteX1698" fmla="*/ 344391 w 4949052"/>
                    <a:gd name="connsiteY1698" fmla="*/ 4514659 h 5795377"/>
                    <a:gd name="connsiteX1699" fmla="*/ 347403 w 4949052"/>
                    <a:gd name="connsiteY1699" fmla="*/ 4494442 h 5795377"/>
                    <a:gd name="connsiteX1700" fmla="*/ 351034 w 4949052"/>
                    <a:gd name="connsiteY1700" fmla="*/ 4490187 h 5795377"/>
                    <a:gd name="connsiteX1701" fmla="*/ 362403 w 4949052"/>
                    <a:gd name="connsiteY1701" fmla="*/ 4483033 h 5795377"/>
                    <a:gd name="connsiteX1702" fmla="*/ 363130 w 4949052"/>
                    <a:gd name="connsiteY1702" fmla="*/ 4482231 h 5795377"/>
                    <a:gd name="connsiteX1703" fmla="*/ 367022 w 4949052"/>
                    <a:gd name="connsiteY1703" fmla="*/ 4477951 h 5795377"/>
                    <a:gd name="connsiteX1704" fmla="*/ 366362 w 4949052"/>
                    <a:gd name="connsiteY1704" fmla="*/ 4474115 h 5795377"/>
                    <a:gd name="connsiteX1705" fmla="*/ 362917 w 4949052"/>
                    <a:gd name="connsiteY1705" fmla="*/ 4473486 h 5795377"/>
                    <a:gd name="connsiteX1706" fmla="*/ 361771 w 4949052"/>
                    <a:gd name="connsiteY1706" fmla="*/ 4473264 h 5795377"/>
                    <a:gd name="connsiteX1707" fmla="*/ 358368 w 4949052"/>
                    <a:gd name="connsiteY1707" fmla="*/ 4476755 h 5795377"/>
                    <a:gd name="connsiteX1708" fmla="*/ 354089 w 4949052"/>
                    <a:gd name="connsiteY1708" fmla="*/ 4477445 h 5795377"/>
                    <a:gd name="connsiteX1709" fmla="*/ 351505 w 4949052"/>
                    <a:gd name="connsiteY1709" fmla="*/ 4482687 h 5795377"/>
                    <a:gd name="connsiteX1710" fmla="*/ 345884 w 4949052"/>
                    <a:gd name="connsiteY1710" fmla="*/ 4481368 h 5795377"/>
                    <a:gd name="connsiteX1711" fmla="*/ 342567 w 4949052"/>
                    <a:gd name="connsiteY1711" fmla="*/ 4474041 h 5795377"/>
                    <a:gd name="connsiteX1712" fmla="*/ 339147 w 4949052"/>
                    <a:gd name="connsiteY1712" fmla="*/ 4470822 h 5795377"/>
                    <a:gd name="connsiteX1713" fmla="*/ 334573 w 4949052"/>
                    <a:gd name="connsiteY1713" fmla="*/ 4470230 h 5795377"/>
                    <a:gd name="connsiteX1714" fmla="*/ 316795 w 4949052"/>
                    <a:gd name="connsiteY1714" fmla="*/ 4475324 h 5795377"/>
                    <a:gd name="connsiteX1715" fmla="*/ 296130 w 4949052"/>
                    <a:gd name="connsiteY1715" fmla="*/ 4477704 h 5795377"/>
                    <a:gd name="connsiteX1716" fmla="*/ 288939 w 4949052"/>
                    <a:gd name="connsiteY1716" fmla="*/ 4481343 h 5795377"/>
                    <a:gd name="connsiteX1717" fmla="*/ 288297 w 4949052"/>
                    <a:gd name="connsiteY1717" fmla="*/ 4484451 h 5795377"/>
                    <a:gd name="connsiteX1718" fmla="*/ 288525 w 4949052"/>
                    <a:gd name="connsiteY1718" fmla="*/ 4490372 h 5795377"/>
                    <a:gd name="connsiteX1719" fmla="*/ 295649 w 4949052"/>
                    <a:gd name="connsiteY1719" fmla="*/ 4497810 h 5795377"/>
                    <a:gd name="connsiteX1720" fmla="*/ 301052 w 4949052"/>
                    <a:gd name="connsiteY1720" fmla="*/ 4499919 h 5795377"/>
                    <a:gd name="connsiteX1721" fmla="*/ 312904 w 4949052"/>
                    <a:gd name="connsiteY1721" fmla="*/ 4498920 h 5795377"/>
                    <a:gd name="connsiteX1722" fmla="*/ 314896 w 4949052"/>
                    <a:gd name="connsiteY1722" fmla="*/ 4499598 h 5795377"/>
                    <a:gd name="connsiteX1723" fmla="*/ 318289 w 4949052"/>
                    <a:gd name="connsiteY1723" fmla="*/ 4500770 h 5795377"/>
                    <a:gd name="connsiteX1724" fmla="*/ 339039 w 4949052"/>
                    <a:gd name="connsiteY1724" fmla="*/ 4513586 h 5795377"/>
                    <a:gd name="connsiteX1725" fmla="*/ 350729 w 4949052"/>
                    <a:gd name="connsiteY1725" fmla="*/ 4534505 h 5795377"/>
                    <a:gd name="connsiteX1726" fmla="*/ 365265 w 4949052"/>
                    <a:gd name="connsiteY1726" fmla="*/ 4551884 h 5795377"/>
                    <a:gd name="connsiteX1727" fmla="*/ 362673 w 4949052"/>
                    <a:gd name="connsiteY1727" fmla="*/ 4555659 h 5795377"/>
                    <a:gd name="connsiteX1728" fmla="*/ 302369 w 4949052"/>
                    <a:gd name="connsiteY1728" fmla="*/ 4511439 h 5795377"/>
                    <a:gd name="connsiteX1729" fmla="*/ 297043 w 4949052"/>
                    <a:gd name="connsiteY1729" fmla="*/ 4507542 h 5795377"/>
                    <a:gd name="connsiteX1730" fmla="*/ 270992 w 4949052"/>
                    <a:gd name="connsiteY1730" fmla="*/ 4494948 h 5795377"/>
                    <a:gd name="connsiteX1731" fmla="*/ 242225 w 4949052"/>
                    <a:gd name="connsiteY1731" fmla="*/ 4477815 h 5795377"/>
                    <a:gd name="connsiteX1732" fmla="*/ 233015 w 4949052"/>
                    <a:gd name="connsiteY1732" fmla="*/ 4475361 h 5795377"/>
                    <a:gd name="connsiteX1733" fmla="*/ 221408 w 4949052"/>
                    <a:gd name="connsiteY1733" fmla="*/ 4476347 h 5795377"/>
                    <a:gd name="connsiteX1734" fmla="*/ 205011 w 4949052"/>
                    <a:gd name="connsiteY1734" fmla="*/ 4483366 h 5795377"/>
                    <a:gd name="connsiteX1735" fmla="*/ 202744 w 4949052"/>
                    <a:gd name="connsiteY1735" fmla="*/ 4484328 h 5795377"/>
                    <a:gd name="connsiteX1736" fmla="*/ 196388 w 4949052"/>
                    <a:gd name="connsiteY1736" fmla="*/ 4490002 h 5795377"/>
                    <a:gd name="connsiteX1737" fmla="*/ 189221 w 4949052"/>
                    <a:gd name="connsiteY1737" fmla="*/ 4500856 h 5795377"/>
                    <a:gd name="connsiteX1738" fmla="*/ 185515 w 4949052"/>
                    <a:gd name="connsiteY1738" fmla="*/ 4503064 h 5795377"/>
                    <a:gd name="connsiteX1739" fmla="*/ 176399 w 4949052"/>
                    <a:gd name="connsiteY1739" fmla="*/ 4502929 h 5795377"/>
                    <a:gd name="connsiteX1740" fmla="*/ 168557 w 4949052"/>
                    <a:gd name="connsiteY1740" fmla="*/ 4501128 h 5795377"/>
                    <a:gd name="connsiteX1741" fmla="*/ 152644 w 4949052"/>
                    <a:gd name="connsiteY1741" fmla="*/ 4497464 h 5795377"/>
                    <a:gd name="connsiteX1742" fmla="*/ 134547 w 4949052"/>
                    <a:gd name="connsiteY1742" fmla="*/ 4500536 h 5795377"/>
                    <a:gd name="connsiteX1743" fmla="*/ 128933 w 4949052"/>
                    <a:gd name="connsiteY1743" fmla="*/ 4499487 h 5795377"/>
                    <a:gd name="connsiteX1744" fmla="*/ 115959 w 4949052"/>
                    <a:gd name="connsiteY1744" fmla="*/ 4491519 h 5795377"/>
                    <a:gd name="connsiteX1745" fmla="*/ 110649 w 4949052"/>
                    <a:gd name="connsiteY1745" fmla="*/ 4491741 h 5795377"/>
                    <a:gd name="connsiteX1746" fmla="*/ 91656 w 4949052"/>
                    <a:gd name="connsiteY1746" fmla="*/ 4497686 h 5795377"/>
                    <a:gd name="connsiteX1747" fmla="*/ 85654 w 4949052"/>
                    <a:gd name="connsiteY1747" fmla="*/ 4505667 h 5795377"/>
                    <a:gd name="connsiteX1748" fmla="*/ 71726 w 4949052"/>
                    <a:gd name="connsiteY1748" fmla="*/ 4505482 h 5795377"/>
                    <a:gd name="connsiteX1749" fmla="*/ 45608 w 4949052"/>
                    <a:gd name="connsiteY1749" fmla="*/ 4516620 h 5795377"/>
                    <a:gd name="connsiteX1750" fmla="*/ 35335 w 4949052"/>
                    <a:gd name="connsiteY1750" fmla="*/ 4519124 h 5795377"/>
                    <a:gd name="connsiteX1751" fmla="*/ 25813 w 4949052"/>
                    <a:gd name="connsiteY1751" fmla="*/ 4519333 h 5795377"/>
                    <a:gd name="connsiteX1752" fmla="*/ 22436 w 4949052"/>
                    <a:gd name="connsiteY1752" fmla="*/ 4519408 h 5795377"/>
                    <a:gd name="connsiteX1753" fmla="*/ 6804 w 4949052"/>
                    <a:gd name="connsiteY1753" fmla="*/ 4514659 h 5795377"/>
                    <a:gd name="connsiteX1754" fmla="*/ 0 w 4949052"/>
                    <a:gd name="connsiteY1754" fmla="*/ 4509281 h 5795377"/>
                    <a:gd name="connsiteX1755" fmla="*/ 574 w 4949052"/>
                    <a:gd name="connsiteY1755" fmla="*/ 4504618 h 5795377"/>
                    <a:gd name="connsiteX1756" fmla="*/ 7554 w 4949052"/>
                    <a:gd name="connsiteY1756" fmla="*/ 4496083 h 5795377"/>
                    <a:gd name="connsiteX1757" fmla="*/ 9040 w 4949052"/>
                    <a:gd name="connsiteY1757" fmla="*/ 4482873 h 5795377"/>
                    <a:gd name="connsiteX1758" fmla="*/ 36382 w 4949052"/>
                    <a:gd name="connsiteY1758" fmla="*/ 4452098 h 5795377"/>
                    <a:gd name="connsiteX1759" fmla="*/ 38828 w 4949052"/>
                    <a:gd name="connsiteY1759" fmla="*/ 4451284 h 5795377"/>
                    <a:gd name="connsiteX1760" fmla="*/ 42628 w 4949052"/>
                    <a:gd name="connsiteY1760" fmla="*/ 4450026 h 5795377"/>
                    <a:gd name="connsiteX1761" fmla="*/ 47955 w 4949052"/>
                    <a:gd name="connsiteY1761" fmla="*/ 4444130 h 5795377"/>
                    <a:gd name="connsiteX1762" fmla="*/ 57223 w 4949052"/>
                    <a:gd name="connsiteY1762" fmla="*/ 4447867 h 5795377"/>
                    <a:gd name="connsiteX1763" fmla="*/ 66796 w 4949052"/>
                    <a:gd name="connsiteY1763" fmla="*/ 4446695 h 5795377"/>
                    <a:gd name="connsiteX1764" fmla="*/ 78116 w 4949052"/>
                    <a:gd name="connsiteY1764" fmla="*/ 4432301 h 5795377"/>
                    <a:gd name="connsiteX1765" fmla="*/ 77483 w 4949052"/>
                    <a:gd name="connsiteY1765" fmla="*/ 4429242 h 5795377"/>
                    <a:gd name="connsiteX1766" fmla="*/ 70983 w 4949052"/>
                    <a:gd name="connsiteY1766" fmla="*/ 4431314 h 5795377"/>
                    <a:gd name="connsiteX1767" fmla="*/ 67731 w 4949052"/>
                    <a:gd name="connsiteY1767" fmla="*/ 4428502 h 5795377"/>
                    <a:gd name="connsiteX1768" fmla="*/ 63250 w 4949052"/>
                    <a:gd name="connsiteY1768" fmla="*/ 4428033 h 5795377"/>
                    <a:gd name="connsiteX1769" fmla="*/ 57048 w 4949052"/>
                    <a:gd name="connsiteY1769" fmla="*/ 4431154 h 5795377"/>
                    <a:gd name="connsiteX1770" fmla="*/ 62474 w 4949052"/>
                    <a:gd name="connsiteY1770" fmla="*/ 4421866 h 5795377"/>
                    <a:gd name="connsiteX1771" fmla="*/ 70248 w 4949052"/>
                    <a:gd name="connsiteY1771" fmla="*/ 4413072 h 5795377"/>
                    <a:gd name="connsiteX1772" fmla="*/ 78394 w 4949052"/>
                    <a:gd name="connsiteY1772" fmla="*/ 4404968 h 5795377"/>
                    <a:gd name="connsiteX1773" fmla="*/ 89293 w 4949052"/>
                    <a:gd name="connsiteY1773" fmla="*/ 4395372 h 5795377"/>
                    <a:gd name="connsiteX1774" fmla="*/ 99557 w 4949052"/>
                    <a:gd name="connsiteY1774" fmla="*/ 4387563 h 5795377"/>
                    <a:gd name="connsiteX1775" fmla="*/ 111113 w 4949052"/>
                    <a:gd name="connsiteY1775" fmla="*/ 4376512 h 5795377"/>
                    <a:gd name="connsiteX1776" fmla="*/ 122290 w 4949052"/>
                    <a:gd name="connsiteY1776" fmla="*/ 4364412 h 5795377"/>
                    <a:gd name="connsiteX1777" fmla="*/ 134158 w 4949052"/>
                    <a:gd name="connsiteY1777" fmla="*/ 4351929 h 5795377"/>
                    <a:gd name="connsiteX1778" fmla="*/ 146795 w 4949052"/>
                    <a:gd name="connsiteY1778" fmla="*/ 4341556 h 5795377"/>
                    <a:gd name="connsiteX1779" fmla="*/ 153168 w 4949052"/>
                    <a:gd name="connsiteY1779" fmla="*/ 4337535 h 5795377"/>
                    <a:gd name="connsiteX1780" fmla="*/ 165990 w 4949052"/>
                    <a:gd name="connsiteY1780" fmla="*/ 4332860 h 5795377"/>
                    <a:gd name="connsiteX1781" fmla="*/ 177048 w 4949052"/>
                    <a:gd name="connsiteY1781" fmla="*/ 4327877 h 5795377"/>
                    <a:gd name="connsiteX1782" fmla="*/ 189128 w 4949052"/>
                    <a:gd name="connsiteY1782" fmla="*/ 4321796 h 5795377"/>
                    <a:gd name="connsiteX1783" fmla="*/ 198346 w 4949052"/>
                    <a:gd name="connsiteY1783" fmla="*/ 4314037 h 5795377"/>
                    <a:gd name="connsiteX1784" fmla="*/ 207227 w 4949052"/>
                    <a:gd name="connsiteY1784" fmla="*/ 4306637 h 5795377"/>
                    <a:gd name="connsiteX1785" fmla="*/ 215153 w 4949052"/>
                    <a:gd name="connsiteY1785" fmla="*/ 4302110 h 5795377"/>
                    <a:gd name="connsiteX1786" fmla="*/ 227924 w 4949052"/>
                    <a:gd name="connsiteY1786" fmla="*/ 4295659 h 5795377"/>
                    <a:gd name="connsiteX1787" fmla="*/ 244630 w 4949052"/>
                    <a:gd name="connsiteY1787" fmla="*/ 4291934 h 5795377"/>
                    <a:gd name="connsiteX1788" fmla="*/ 254309 w 4949052"/>
                    <a:gd name="connsiteY1788" fmla="*/ 4289689 h 5795377"/>
                    <a:gd name="connsiteX1789" fmla="*/ 262382 w 4949052"/>
                    <a:gd name="connsiteY1789" fmla="*/ 4287814 h 5795377"/>
                    <a:gd name="connsiteX1790" fmla="*/ 280877 w 4949052"/>
                    <a:gd name="connsiteY1790" fmla="*/ 4285101 h 5795377"/>
                    <a:gd name="connsiteX1791" fmla="*/ 292703 w 4949052"/>
                    <a:gd name="connsiteY1791" fmla="*/ 4281881 h 5795377"/>
                    <a:gd name="connsiteX1792" fmla="*/ 300622 w 4949052"/>
                    <a:gd name="connsiteY1792" fmla="*/ 4277009 h 5795377"/>
                    <a:gd name="connsiteX1793" fmla="*/ 317377 w 4949052"/>
                    <a:gd name="connsiteY1793" fmla="*/ 4262566 h 5795377"/>
                    <a:gd name="connsiteX1794" fmla="*/ 329212 w 4949052"/>
                    <a:gd name="connsiteY1794" fmla="*/ 4248381 h 5795377"/>
                    <a:gd name="connsiteX1795" fmla="*/ 343090 w 4949052"/>
                    <a:gd name="connsiteY1795" fmla="*/ 4233826 h 5795377"/>
                    <a:gd name="connsiteX1796" fmla="*/ 355651 w 4949052"/>
                    <a:gd name="connsiteY1796" fmla="*/ 4219925 h 5795377"/>
                    <a:gd name="connsiteX1797" fmla="*/ 364413 w 4949052"/>
                    <a:gd name="connsiteY1797" fmla="*/ 4207911 h 5795377"/>
                    <a:gd name="connsiteX1798" fmla="*/ 376332 w 4949052"/>
                    <a:gd name="connsiteY1798" fmla="*/ 4195811 h 5795377"/>
                    <a:gd name="connsiteX1799" fmla="*/ 385845 w 4949052"/>
                    <a:gd name="connsiteY1799" fmla="*/ 4185203 h 5795377"/>
                    <a:gd name="connsiteX1800" fmla="*/ 391316 w 4949052"/>
                    <a:gd name="connsiteY1800" fmla="*/ 4178136 h 5795377"/>
                    <a:gd name="connsiteX1801" fmla="*/ 394295 w 4949052"/>
                    <a:gd name="connsiteY1801" fmla="*/ 4174275 h 5795377"/>
                    <a:gd name="connsiteX1802" fmla="*/ 396253 w 4949052"/>
                    <a:gd name="connsiteY1802" fmla="*/ 4169242 h 5795377"/>
                    <a:gd name="connsiteX1803" fmla="*/ 395755 w 4949052"/>
                    <a:gd name="connsiteY1803" fmla="*/ 4164271 h 5795377"/>
                    <a:gd name="connsiteX1804" fmla="*/ 392581 w 4949052"/>
                    <a:gd name="connsiteY1804" fmla="*/ 4151912 h 5795377"/>
                    <a:gd name="connsiteX1805" fmla="*/ 389484 w 4949052"/>
                    <a:gd name="connsiteY1805" fmla="*/ 4142044 h 5795377"/>
                    <a:gd name="connsiteX1806" fmla="*/ 390252 w 4949052"/>
                    <a:gd name="connsiteY1806" fmla="*/ 4130364 h 5795377"/>
                    <a:gd name="connsiteX1807" fmla="*/ 392616 w 4949052"/>
                    <a:gd name="connsiteY1807" fmla="*/ 4115353 h 5795377"/>
                    <a:gd name="connsiteX1808" fmla="*/ 393443 w 4949052"/>
                    <a:gd name="connsiteY1808" fmla="*/ 4107496 h 5795377"/>
                    <a:gd name="connsiteX1809" fmla="*/ 394928 w 4949052"/>
                    <a:gd name="connsiteY1809" fmla="*/ 4098553 h 5795377"/>
                    <a:gd name="connsiteX1810" fmla="*/ 398938 w 4949052"/>
                    <a:gd name="connsiteY1810" fmla="*/ 4091670 h 5795377"/>
                    <a:gd name="connsiteX1811" fmla="*/ 405945 w 4949052"/>
                    <a:gd name="connsiteY1811" fmla="*/ 4079015 h 5795377"/>
                    <a:gd name="connsiteX1812" fmla="*/ 414310 w 4949052"/>
                    <a:gd name="connsiteY1812" fmla="*/ 4064880 h 5795377"/>
                    <a:gd name="connsiteX1813" fmla="*/ 415624 w 4949052"/>
                    <a:gd name="connsiteY1813" fmla="*/ 4062511 h 5795377"/>
                    <a:gd name="connsiteX1814" fmla="*/ 418311 w 4949052"/>
                    <a:gd name="connsiteY1814" fmla="*/ 4057639 h 5795377"/>
                    <a:gd name="connsiteX1815" fmla="*/ 420919 w 4949052"/>
                    <a:gd name="connsiteY1815" fmla="*/ 4050806 h 5795377"/>
                    <a:gd name="connsiteX1816" fmla="*/ 424979 w 4949052"/>
                    <a:gd name="connsiteY1816" fmla="*/ 4045342 h 5795377"/>
                    <a:gd name="connsiteX1817" fmla="*/ 431497 w 4949052"/>
                    <a:gd name="connsiteY1817" fmla="*/ 4040174 h 5795377"/>
                    <a:gd name="connsiteX1818" fmla="*/ 438908 w 4949052"/>
                    <a:gd name="connsiteY1818" fmla="*/ 4036054 h 5795377"/>
                    <a:gd name="connsiteX1819" fmla="*/ 451317 w 4949052"/>
                    <a:gd name="connsiteY1819" fmla="*/ 4027851 h 5795377"/>
                    <a:gd name="connsiteX1820" fmla="*/ 461244 w 4949052"/>
                    <a:gd name="connsiteY1820" fmla="*/ 4021228 h 5795377"/>
                    <a:gd name="connsiteX1821" fmla="*/ 463033 w 4949052"/>
                    <a:gd name="connsiteY1821" fmla="*/ 4020031 h 5795377"/>
                    <a:gd name="connsiteX1822" fmla="*/ 468858 w 4949052"/>
                    <a:gd name="connsiteY1822" fmla="*/ 4014875 h 5795377"/>
                    <a:gd name="connsiteX1823" fmla="*/ 477122 w 4949052"/>
                    <a:gd name="connsiteY1823" fmla="*/ 4008943 h 5795377"/>
                    <a:gd name="connsiteX1824" fmla="*/ 484980 w 4949052"/>
                    <a:gd name="connsiteY1824" fmla="*/ 4001246 h 5795377"/>
                    <a:gd name="connsiteX1825" fmla="*/ 490199 w 4949052"/>
                    <a:gd name="connsiteY1825" fmla="*/ 3994018 h 5795377"/>
                    <a:gd name="connsiteX1826" fmla="*/ 492079 w 4949052"/>
                    <a:gd name="connsiteY1826" fmla="*/ 3991428 h 5795377"/>
                    <a:gd name="connsiteX1827" fmla="*/ 494325 w 4949052"/>
                    <a:gd name="connsiteY1827" fmla="*/ 3983879 h 5795377"/>
                    <a:gd name="connsiteX1828" fmla="*/ 498056 w 4949052"/>
                    <a:gd name="connsiteY1828" fmla="*/ 3979142 h 5795377"/>
                    <a:gd name="connsiteX1829" fmla="*/ 503551 w 4949052"/>
                    <a:gd name="connsiteY1829" fmla="*/ 3974714 h 5795377"/>
                    <a:gd name="connsiteX1830" fmla="*/ 507612 w 4949052"/>
                    <a:gd name="connsiteY1830" fmla="*/ 3969262 h 5795377"/>
                    <a:gd name="connsiteX1831" fmla="*/ 508152 w 4949052"/>
                    <a:gd name="connsiteY1831" fmla="*/ 3963552 h 5795377"/>
                    <a:gd name="connsiteX1832" fmla="*/ 507671 w 4949052"/>
                    <a:gd name="connsiteY1832" fmla="*/ 3958938 h 5795377"/>
                    <a:gd name="connsiteX1833" fmla="*/ 508583 w 4949052"/>
                    <a:gd name="connsiteY1833" fmla="*/ 3953931 h 5795377"/>
                    <a:gd name="connsiteX1834" fmla="*/ 511494 w 4949052"/>
                    <a:gd name="connsiteY1834" fmla="*/ 3945297 h 5795377"/>
                    <a:gd name="connsiteX1835" fmla="*/ 519464 w 4949052"/>
                    <a:gd name="connsiteY1835" fmla="*/ 3928694 h 5795377"/>
                    <a:gd name="connsiteX1836" fmla="*/ 525220 w 4949052"/>
                    <a:gd name="connsiteY1836" fmla="*/ 3921059 h 5795377"/>
                    <a:gd name="connsiteX1837" fmla="*/ 532083 w 4949052"/>
                    <a:gd name="connsiteY1837" fmla="*/ 3914263 h 5795377"/>
                    <a:gd name="connsiteX1838" fmla="*/ 537249 w 4949052"/>
                    <a:gd name="connsiteY1838" fmla="*/ 3910550 h 5795377"/>
                    <a:gd name="connsiteX1839" fmla="*/ 538185 w 4949052"/>
                    <a:gd name="connsiteY1839" fmla="*/ 3909933 h 5795377"/>
                    <a:gd name="connsiteX1840" fmla="*/ 535971 w 4949052"/>
                    <a:gd name="connsiteY1840" fmla="*/ 3908552 h 5795377"/>
                    <a:gd name="connsiteX1841" fmla="*/ 534658 w 4949052"/>
                    <a:gd name="connsiteY1841" fmla="*/ 3907861 h 5795377"/>
                    <a:gd name="connsiteX1842" fmla="*/ 535966 w 4949052"/>
                    <a:gd name="connsiteY1842" fmla="*/ 3892912 h 5795377"/>
                    <a:gd name="connsiteX1843" fmla="*/ 535586 w 4949052"/>
                    <a:gd name="connsiteY1843" fmla="*/ 3883834 h 5795377"/>
                    <a:gd name="connsiteX1844" fmla="*/ 535755 w 4949052"/>
                    <a:gd name="connsiteY1844" fmla="*/ 3873768 h 5795377"/>
                    <a:gd name="connsiteX1845" fmla="*/ 538727 w 4949052"/>
                    <a:gd name="connsiteY1845" fmla="*/ 3865924 h 5795377"/>
                    <a:gd name="connsiteX1846" fmla="*/ 539571 w 4949052"/>
                    <a:gd name="connsiteY1846" fmla="*/ 3858030 h 5795377"/>
                    <a:gd name="connsiteX1847" fmla="*/ 543226 w 4949052"/>
                    <a:gd name="connsiteY1847" fmla="*/ 3851628 h 5795377"/>
                    <a:gd name="connsiteX1848" fmla="*/ 555559 w 4949052"/>
                    <a:gd name="connsiteY1848" fmla="*/ 3836025 h 5795377"/>
                    <a:gd name="connsiteX1849" fmla="*/ 561451 w 4949052"/>
                    <a:gd name="connsiteY1849" fmla="*/ 3823912 h 5795377"/>
                    <a:gd name="connsiteX1850" fmla="*/ 565216 w 4949052"/>
                    <a:gd name="connsiteY1850" fmla="*/ 3811035 h 5795377"/>
                    <a:gd name="connsiteX1851" fmla="*/ 563578 w 4949052"/>
                    <a:gd name="connsiteY1851" fmla="*/ 3782259 h 5795377"/>
                    <a:gd name="connsiteX1852" fmla="*/ 563131 w 4949052"/>
                    <a:gd name="connsiteY1852" fmla="*/ 3766446 h 5795377"/>
                    <a:gd name="connsiteX1853" fmla="*/ 563452 w 4949052"/>
                    <a:gd name="connsiteY1853" fmla="*/ 3747759 h 5795377"/>
                    <a:gd name="connsiteX1854" fmla="*/ 566415 w 4949052"/>
                    <a:gd name="connsiteY1854" fmla="*/ 3740630 h 5795377"/>
                    <a:gd name="connsiteX1855" fmla="*/ 577269 w 4949052"/>
                    <a:gd name="connsiteY1855" fmla="*/ 3729319 h 5795377"/>
                    <a:gd name="connsiteX1856" fmla="*/ 593891 w 4949052"/>
                    <a:gd name="connsiteY1856" fmla="*/ 3713074 h 5795377"/>
                    <a:gd name="connsiteX1857" fmla="*/ 599403 w 4949052"/>
                    <a:gd name="connsiteY1857" fmla="*/ 3698852 h 5795377"/>
                    <a:gd name="connsiteX1858" fmla="*/ 608216 w 4949052"/>
                    <a:gd name="connsiteY1858" fmla="*/ 3682485 h 5795377"/>
                    <a:gd name="connsiteX1859" fmla="*/ 617586 w 4949052"/>
                    <a:gd name="connsiteY1859" fmla="*/ 3675454 h 5795377"/>
                    <a:gd name="connsiteX1860" fmla="*/ 628323 w 4949052"/>
                    <a:gd name="connsiteY1860" fmla="*/ 3671334 h 5795377"/>
                    <a:gd name="connsiteX1861" fmla="*/ 641939 w 4949052"/>
                    <a:gd name="connsiteY1861" fmla="*/ 3665118 h 5795377"/>
                    <a:gd name="connsiteX1862" fmla="*/ 655664 w 4949052"/>
                    <a:gd name="connsiteY1862" fmla="*/ 3653141 h 5795377"/>
                    <a:gd name="connsiteX1863" fmla="*/ 662274 w 4949052"/>
                    <a:gd name="connsiteY1863" fmla="*/ 3641756 h 5795377"/>
                    <a:gd name="connsiteX1864" fmla="*/ 668216 w 4949052"/>
                    <a:gd name="connsiteY1864" fmla="*/ 3627485 h 5795377"/>
                    <a:gd name="connsiteX1865" fmla="*/ 668394 w 4949052"/>
                    <a:gd name="connsiteY1865" fmla="*/ 3617432 h 5795377"/>
                    <a:gd name="connsiteX1866" fmla="*/ 669289 w 4949052"/>
                    <a:gd name="connsiteY1866" fmla="*/ 3607380 h 5795377"/>
                    <a:gd name="connsiteX1867" fmla="*/ 670117 w 4949052"/>
                    <a:gd name="connsiteY1867" fmla="*/ 3600929 h 5795377"/>
                    <a:gd name="connsiteX1868" fmla="*/ 676608 w 4949052"/>
                    <a:gd name="connsiteY1868" fmla="*/ 3596007 h 5795377"/>
                    <a:gd name="connsiteX1869" fmla="*/ 695972 w 4949052"/>
                    <a:gd name="connsiteY1869" fmla="*/ 3587743 h 5795377"/>
                    <a:gd name="connsiteX1870" fmla="*/ 708921 w 4949052"/>
                    <a:gd name="connsiteY1870" fmla="*/ 3580071 h 5795377"/>
                    <a:gd name="connsiteX1871" fmla="*/ 717667 w 4949052"/>
                    <a:gd name="connsiteY1871" fmla="*/ 3568723 h 5795377"/>
                    <a:gd name="connsiteX1872" fmla="*/ 730201 w 4949052"/>
                    <a:gd name="connsiteY1872" fmla="*/ 3545238 h 5795377"/>
                    <a:gd name="connsiteX1873" fmla="*/ 735487 w 4949052"/>
                    <a:gd name="connsiteY1873" fmla="*/ 3528796 h 5795377"/>
                    <a:gd name="connsiteX1874" fmla="*/ 740839 w 4949052"/>
                    <a:gd name="connsiteY1874" fmla="*/ 3508765 h 5795377"/>
                    <a:gd name="connsiteX1875" fmla="*/ 741041 w 4949052"/>
                    <a:gd name="connsiteY1875" fmla="*/ 3497985 h 5795377"/>
                    <a:gd name="connsiteX1876" fmla="*/ 747161 w 4949052"/>
                    <a:gd name="connsiteY1876" fmla="*/ 3475092 h 5795377"/>
                    <a:gd name="connsiteX1877" fmla="*/ 754049 w 4949052"/>
                    <a:gd name="connsiteY1877" fmla="*/ 3449337 h 5795377"/>
                    <a:gd name="connsiteX1878" fmla="*/ 754960 w 4949052"/>
                    <a:gd name="connsiteY1878" fmla="*/ 3438569 h 5795377"/>
                    <a:gd name="connsiteX1879" fmla="*/ 758725 w 4949052"/>
                    <a:gd name="connsiteY1879" fmla="*/ 3427851 h 5795377"/>
                    <a:gd name="connsiteX1880" fmla="*/ 769286 w 4949052"/>
                    <a:gd name="connsiteY1880" fmla="*/ 3405846 h 5795377"/>
                    <a:gd name="connsiteX1881" fmla="*/ 781779 w 4949052"/>
                    <a:gd name="connsiteY1881" fmla="*/ 3385950 h 5795377"/>
                    <a:gd name="connsiteX1882" fmla="*/ 793504 w 4949052"/>
                    <a:gd name="connsiteY1882" fmla="*/ 3368916 h 5795377"/>
                    <a:gd name="connsiteX1883" fmla="*/ 805963 w 4949052"/>
                    <a:gd name="connsiteY1883" fmla="*/ 3351167 h 5795377"/>
                    <a:gd name="connsiteX1884" fmla="*/ 820524 w 4949052"/>
                    <a:gd name="connsiteY1884" fmla="*/ 3335638 h 5795377"/>
                    <a:gd name="connsiteX1885" fmla="*/ 830607 w 4949052"/>
                    <a:gd name="connsiteY1885" fmla="*/ 3322612 h 5795377"/>
                    <a:gd name="connsiteX1886" fmla="*/ 831498 w 4949052"/>
                    <a:gd name="connsiteY1886" fmla="*/ 3321465 h 5795377"/>
                    <a:gd name="connsiteX1887" fmla="*/ 840438 w 4949052"/>
                    <a:gd name="connsiteY1887" fmla="*/ 3301496 h 5795377"/>
                    <a:gd name="connsiteX1888" fmla="*/ 842818 w 4949052"/>
                    <a:gd name="connsiteY1888" fmla="*/ 3289321 h 5795377"/>
                    <a:gd name="connsiteX1889" fmla="*/ 844481 w 4949052"/>
                    <a:gd name="connsiteY1889" fmla="*/ 3277123 h 5795377"/>
                    <a:gd name="connsiteX1890" fmla="*/ 840488 w 4949052"/>
                    <a:gd name="connsiteY1890" fmla="*/ 3261939 h 5795377"/>
                    <a:gd name="connsiteX1891" fmla="*/ 833744 w 4949052"/>
                    <a:gd name="connsiteY1891" fmla="*/ 3241661 h 5795377"/>
                    <a:gd name="connsiteX1892" fmla="*/ 829725 w 4949052"/>
                    <a:gd name="connsiteY1892" fmla="*/ 3227920 h 5795377"/>
                    <a:gd name="connsiteX1893" fmla="*/ 827809 w 4949052"/>
                    <a:gd name="connsiteY1893" fmla="*/ 3216375 h 5795377"/>
                    <a:gd name="connsiteX1894" fmla="*/ 827219 w 4949052"/>
                    <a:gd name="connsiteY1894" fmla="*/ 3209887 h 5795377"/>
                    <a:gd name="connsiteX1895" fmla="*/ 830983 w 4949052"/>
                    <a:gd name="connsiteY1895" fmla="*/ 3199884 h 5795377"/>
                    <a:gd name="connsiteX1896" fmla="*/ 832824 w 4949052"/>
                    <a:gd name="connsiteY1896" fmla="*/ 3178348 h 5795377"/>
                    <a:gd name="connsiteX1897" fmla="*/ 832519 w 4949052"/>
                    <a:gd name="connsiteY1897" fmla="*/ 3156750 h 5795377"/>
                    <a:gd name="connsiteX1898" fmla="*/ 834461 w 4949052"/>
                    <a:gd name="connsiteY1898" fmla="*/ 3131662 h 5795377"/>
                    <a:gd name="connsiteX1899" fmla="*/ 834131 w 4949052"/>
                    <a:gd name="connsiteY1899" fmla="*/ 3111519 h 5795377"/>
                    <a:gd name="connsiteX1900" fmla="*/ 839087 w 4949052"/>
                    <a:gd name="connsiteY1900" fmla="*/ 3077081 h 5795377"/>
                    <a:gd name="connsiteX1901" fmla="*/ 843148 w 4949052"/>
                    <a:gd name="connsiteY1901" fmla="*/ 3051968 h 5795377"/>
                    <a:gd name="connsiteX1902" fmla="*/ 845502 w 4949052"/>
                    <a:gd name="connsiteY1902" fmla="*/ 3041225 h 5795377"/>
                    <a:gd name="connsiteX1903" fmla="*/ 847292 w 4949052"/>
                    <a:gd name="connsiteY1903" fmla="*/ 3022550 h 5795377"/>
                    <a:gd name="connsiteX1904" fmla="*/ 849630 w 4949052"/>
                    <a:gd name="connsiteY1904" fmla="*/ 3012522 h 5795377"/>
                    <a:gd name="connsiteX1905" fmla="*/ 857902 w 4949052"/>
                    <a:gd name="connsiteY1905" fmla="*/ 2991825 h 5795377"/>
                    <a:gd name="connsiteX1906" fmla="*/ 858772 w 4949052"/>
                    <a:gd name="connsiteY1906" fmla="*/ 2983919 h 5795377"/>
                    <a:gd name="connsiteX1907" fmla="*/ 857514 w 4949052"/>
                    <a:gd name="connsiteY1907" fmla="*/ 2975259 h 5795377"/>
                    <a:gd name="connsiteX1908" fmla="*/ 852669 w 4949052"/>
                    <a:gd name="connsiteY1908" fmla="*/ 2966527 h 5795377"/>
                    <a:gd name="connsiteX1909" fmla="*/ 842827 w 4949052"/>
                    <a:gd name="connsiteY1909" fmla="*/ 2957708 h 5795377"/>
                    <a:gd name="connsiteX1910" fmla="*/ 835305 w 4949052"/>
                    <a:gd name="connsiteY1910" fmla="*/ 2939563 h 5795377"/>
                    <a:gd name="connsiteX1911" fmla="*/ 826315 w 4949052"/>
                    <a:gd name="connsiteY1911" fmla="*/ 2923553 h 5795377"/>
                    <a:gd name="connsiteX1912" fmla="*/ 821555 w 4949052"/>
                    <a:gd name="connsiteY1912" fmla="*/ 2910503 h 5795377"/>
                    <a:gd name="connsiteX1913" fmla="*/ 818127 w 4949052"/>
                    <a:gd name="connsiteY1913" fmla="*/ 2902523 h 5795377"/>
                    <a:gd name="connsiteX1914" fmla="*/ 814650 w 4949052"/>
                    <a:gd name="connsiteY1914" fmla="*/ 2897416 h 5795377"/>
                    <a:gd name="connsiteX1915" fmla="*/ 804064 w 4949052"/>
                    <a:gd name="connsiteY1915" fmla="*/ 2889300 h 5795377"/>
                    <a:gd name="connsiteX1916" fmla="*/ 797690 w 4949052"/>
                    <a:gd name="connsiteY1916" fmla="*/ 2885575 h 5795377"/>
                    <a:gd name="connsiteX1917" fmla="*/ 789148 w 4949052"/>
                    <a:gd name="connsiteY1917" fmla="*/ 2883256 h 5795377"/>
                    <a:gd name="connsiteX1918" fmla="*/ 783475 w 4949052"/>
                    <a:gd name="connsiteY1918" fmla="*/ 2880271 h 5795377"/>
                    <a:gd name="connsiteX1919" fmla="*/ 777938 w 4949052"/>
                    <a:gd name="connsiteY1919" fmla="*/ 2870083 h 5795377"/>
                    <a:gd name="connsiteX1920" fmla="*/ 773809 w 4949052"/>
                    <a:gd name="connsiteY1920" fmla="*/ 2861375 h 5795377"/>
                    <a:gd name="connsiteX1921" fmla="*/ 768171 w 4949052"/>
                    <a:gd name="connsiteY1921" fmla="*/ 2844785 h 5795377"/>
                    <a:gd name="connsiteX1922" fmla="*/ 765588 w 4949052"/>
                    <a:gd name="connsiteY1922" fmla="*/ 2829626 h 5795377"/>
                    <a:gd name="connsiteX1923" fmla="*/ 759535 w 4949052"/>
                    <a:gd name="connsiteY1923" fmla="*/ 2808645 h 5795377"/>
                    <a:gd name="connsiteX1924" fmla="*/ 749102 w 4949052"/>
                    <a:gd name="connsiteY1924" fmla="*/ 2791894 h 5795377"/>
                    <a:gd name="connsiteX1925" fmla="*/ 741572 w 4949052"/>
                    <a:gd name="connsiteY1925" fmla="*/ 2773035 h 5795377"/>
                    <a:gd name="connsiteX1926" fmla="*/ 726470 w 4949052"/>
                    <a:gd name="connsiteY1926" fmla="*/ 2736759 h 5795377"/>
                    <a:gd name="connsiteX1927" fmla="*/ 713311 w 4949052"/>
                    <a:gd name="connsiteY1927" fmla="*/ 2712041 h 5795377"/>
                    <a:gd name="connsiteX1928" fmla="*/ 703612 w 4949052"/>
                    <a:gd name="connsiteY1928" fmla="*/ 2693144 h 5795377"/>
                    <a:gd name="connsiteX1929" fmla="*/ 696032 w 4949052"/>
                    <a:gd name="connsiteY1929" fmla="*/ 2676443 h 5795377"/>
                    <a:gd name="connsiteX1930" fmla="*/ 687792 w 4949052"/>
                    <a:gd name="connsiteY1930" fmla="*/ 2656140 h 5795377"/>
                    <a:gd name="connsiteX1931" fmla="*/ 679529 w 4949052"/>
                    <a:gd name="connsiteY1931" fmla="*/ 2637269 h 5795377"/>
                    <a:gd name="connsiteX1932" fmla="*/ 669771 w 4949052"/>
                    <a:gd name="connsiteY1932" fmla="*/ 2621259 h 5795377"/>
                    <a:gd name="connsiteX1933" fmla="*/ 657952 w 4949052"/>
                    <a:gd name="connsiteY1933" fmla="*/ 2600166 h 5795377"/>
                    <a:gd name="connsiteX1934" fmla="*/ 648253 w 4949052"/>
                    <a:gd name="connsiteY1934" fmla="*/ 2580555 h 5795377"/>
                    <a:gd name="connsiteX1935" fmla="*/ 634832 w 4949052"/>
                    <a:gd name="connsiteY1935" fmla="*/ 2553702 h 5795377"/>
                    <a:gd name="connsiteX1936" fmla="*/ 622203 w 4949052"/>
                    <a:gd name="connsiteY1936" fmla="*/ 2536915 h 5795377"/>
                    <a:gd name="connsiteX1937" fmla="*/ 615281 w 4949052"/>
                    <a:gd name="connsiteY1937" fmla="*/ 2522397 h 5795377"/>
                    <a:gd name="connsiteX1938" fmla="*/ 611095 w 4949052"/>
                    <a:gd name="connsiteY1938" fmla="*/ 2515120 h 5795377"/>
                    <a:gd name="connsiteX1939" fmla="*/ 604746 w 4949052"/>
                    <a:gd name="connsiteY1939" fmla="*/ 2508533 h 5795377"/>
                    <a:gd name="connsiteX1940" fmla="*/ 595538 w 4949052"/>
                    <a:gd name="connsiteY1940" fmla="*/ 2501169 h 5795377"/>
                    <a:gd name="connsiteX1941" fmla="*/ 587788 w 4949052"/>
                    <a:gd name="connsiteY1941" fmla="*/ 2492400 h 5795377"/>
                    <a:gd name="connsiteX1942" fmla="*/ 582192 w 4949052"/>
                    <a:gd name="connsiteY1942" fmla="*/ 2483654 h 5795377"/>
                    <a:gd name="connsiteX1943" fmla="*/ 577464 w 4949052"/>
                    <a:gd name="connsiteY1943" fmla="*/ 2466287 h 5795377"/>
                    <a:gd name="connsiteX1944" fmla="*/ 566549 w 4949052"/>
                    <a:gd name="connsiteY1944" fmla="*/ 2432257 h 5795377"/>
                    <a:gd name="connsiteX1945" fmla="*/ 560353 w 4949052"/>
                    <a:gd name="connsiteY1945" fmla="*/ 2416308 h 5795377"/>
                    <a:gd name="connsiteX1946" fmla="*/ 552867 w 4949052"/>
                    <a:gd name="connsiteY1946" fmla="*/ 2391700 h 5795377"/>
                    <a:gd name="connsiteX1947" fmla="*/ 544821 w 4949052"/>
                    <a:gd name="connsiteY1947" fmla="*/ 2357707 h 5795377"/>
                    <a:gd name="connsiteX1948" fmla="*/ 538887 w 4949052"/>
                    <a:gd name="connsiteY1948" fmla="*/ 2325920 h 5795377"/>
                    <a:gd name="connsiteX1949" fmla="*/ 530682 w 4949052"/>
                    <a:gd name="connsiteY1949" fmla="*/ 2300573 h 5795377"/>
                    <a:gd name="connsiteX1950" fmla="*/ 528133 w 4949052"/>
                    <a:gd name="connsiteY1950" fmla="*/ 2281084 h 5795377"/>
                    <a:gd name="connsiteX1951" fmla="*/ 522672 w 4949052"/>
                    <a:gd name="connsiteY1951" fmla="*/ 2259647 h 5795377"/>
                    <a:gd name="connsiteX1952" fmla="*/ 532953 w 4949052"/>
                    <a:gd name="connsiteY1952" fmla="*/ 2247127 h 5795377"/>
                    <a:gd name="connsiteX1953" fmla="*/ 532827 w 4949052"/>
                    <a:gd name="connsiteY1953" fmla="*/ 2236211 h 5795377"/>
                    <a:gd name="connsiteX1954" fmla="*/ 529796 w 4949052"/>
                    <a:gd name="connsiteY1954" fmla="*/ 2213639 h 5795377"/>
                    <a:gd name="connsiteX1955" fmla="*/ 525667 w 4949052"/>
                    <a:gd name="connsiteY1955" fmla="*/ 2177536 h 5795377"/>
                    <a:gd name="connsiteX1956" fmla="*/ 525643 w 4949052"/>
                    <a:gd name="connsiteY1956" fmla="*/ 2154544 h 5795377"/>
                    <a:gd name="connsiteX1957" fmla="*/ 529872 w 4949052"/>
                    <a:gd name="connsiteY1957" fmla="*/ 2147316 h 5795377"/>
                    <a:gd name="connsiteX1958" fmla="*/ 534092 w 4949052"/>
                    <a:gd name="connsiteY1958" fmla="*/ 2141124 h 5795377"/>
                    <a:gd name="connsiteX1959" fmla="*/ 540440 w 4949052"/>
                    <a:gd name="connsiteY1959" fmla="*/ 2130801 h 5795377"/>
                    <a:gd name="connsiteX1960" fmla="*/ 545700 w 4949052"/>
                    <a:gd name="connsiteY1960" fmla="*/ 2124633 h 5795377"/>
                    <a:gd name="connsiteX1961" fmla="*/ 547860 w 4949052"/>
                    <a:gd name="connsiteY1961" fmla="*/ 2117380 h 5795377"/>
                    <a:gd name="connsiteX1962" fmla="*/ 545911 w 4949052"/>
                    <a:gd name="connsiteY1962" fmla="*/ 2104898 h 5795377"/>
                    <a:gd name="connsiteX1963" fmla="*/ 540254 w 4949052"/>
                    <a:gd name="connsiteY1963" fmla="*/ 2050823 h 5795377"/>
                    <a:gd name="connsiteX1964" fmla="*/ 537427 w 4949052"/>
                    <a:gd name="connsiteY1964" fmla="*/ 2023774 h 5795377"/>
                    <a:gd name="connsiteX1965" fmla="*/ 533712 w 4949052"/>
                    <a:gd name="connsiteY1965" fmla="*/ 1982182 h 5795377"/>
                    <a:gd name="connsiteX1966" fmla="*/ 533502 w 4949052"/>
                    <a:gd name="connsiteY1966" fmla="*/ 1935952 h 5795377"/>
                    <a:gd name="connsiteX1967" fmla="*/ 533287 w 4949052"/>
                    <a:gd name="connsiteY1967" fmla="*/ 1905313 h 5795377"/>
                    <a:gd name="connsiteX1968" fmla="*/ 537587 w 4949052"/>
                    <a:gd name="connsiteY1968" fmla="*/ 1907607 h 5795377"/>
                    <a:gd name="connsiteX1969" fmla="*/ 539816 w 4949052"/>
                    <a:gd name="connsiteY1969" fmla="*/ 1898097 h 5795377"/>
                    <a:gd name="connsiteX1970" fmla="*/ 544070 w 4949052"/>
                    <a:gd name="connsiteY1970" fmla="*/ 1889821 h 5795377"/>
                    <a:gd name="connsiteX1971" fmla="*/ 547210 w 4949052"/>
                    <a:gd name="connsiteY1971" fmla="*/ 1885565 h 5795377"/>
                    <a:gd name="connsiteX1972" fmla="*/ 542011 w 4949052"/>
                    <a:gd name="connsiteY1972" fmla="*/ 1863042 h 5795377"/>
                    <a:gd name="connsiteX1973" fmla="*/ 539402 w 4949052"/>
                    <a:gd name="connsiteY1973" fmla="*/ 1851004 h 5795377"/>
                    <a:gd name="connsiteX1974" fmla="*/ 539393 w 4949052"/>
                    <a:gd name="connsiteY1974" fmla="*/ 1844121 h 5795377"/>
                    <a:gd name="connsiteX1975" fmla="*/ 539385 w 4949052"/>
                    <a:gd name="connsiteY1975" fmla="*/ 1836387 h 5795377"/>
                    <a:gd name="connsiteX1976" fmla="*/ 546248 w 4949052"/>
                    <a:gd name="connsiteY1976" fmla="*/ 1816603 h 5795377"/>
                    <a:gd name="connsiteX1977" fmla="*/ 555685 w 4949052"/>
                    <a:gd name="connsiteY1977" fmla="*/ 1780475 h 5795377"/>
                    <a:gd name="connsiteX1978" fmla="*/ 563409 w 4949052"/>
                    <a:gd name="connsiteY1978" fmla="*/ 1750366 h 5795377"/>
                    <a:gd name="connsiteX1979" fmla="*/ 560767 w 4949052"/>
                    <a:gd name="connsiteY1979" fmla="*/ 1715114 h 5795377"/>
                    <a:gd name="connsiteX1980" fmla="*/ 559002 w 4949052"/>
                    <a:gd name="connsiteY1980" fmla="*/ 1684155 h 5795377"/>
                    <a:gd name="connsiteX1981" fmla="*/ 553760 w 4949052"/>
                    <a:gd name="connsiteY1981" fmla="*/ 1639442 h 5795377"/>
                    <a:gd name="connsiteX1982" fmla="*/ 545227 w 4949052"/>
                    <a:gd name="connsiteY1982" fmla="*/ 1588069 h 5795377"/>
                    <a:gd name="connsiteX1983" fmla="*/ 533916 w 4949052"/>
                    <a:gd name="connsiteY1983" fmla="*/ 1534759 h 5795377"/>
                    <a:gd name="connsiteX1984" fmla="*/ 526074 w 4949052"/>
                    <a:gd name="connsiteY1984" fmla="*/ 1498643 h 5795377"/>
                    <a:gd name="connsiteX1985" fmla="*/ 525178 w 4949052"/>
                    <a:gd name="connsiteY1985" fmla="*/ 1478859 h 5795377"/>
                    <a:gd name="connsiteX1986" fmla="*/ 525161 w 4949052"/>
                    <a:gd name="connsiteY1986" fmla="*/ 1466820 h 5795377"/>
                    <a:gd name="connsiteX1987" fmla="*/ 529450 w 4949052"/>
                    <a:gd name="connsiteY1987" fmla="*/ 1444445 h 5795377"/>
                    <a:gd name="connsiteX1988" fmla="*/ 531067 w 4949052"/>
                    <a:gd name="connsiteY1988" fmla="*/ 1441029 h 5795377"/>
                    <a:gd name="connsiteX1989" fmla="*/ 537207 w 4949052"/>
                    <a:gd name="connsiteY1989" fmla="*/ 1428090 h 5795377"/>
                    <a:gd name="connsiteX1990" fmla="*/ 550157 w 4949052"/>
                    <a:gd name="connsiteY1990" fmla="*/ 1410871 h 5795377"/>
                    <a:gd name="connsiteX1991" fmla="*/ 563975 w 4949052"/>
                    <a:gd name="connsiteY1991" fmla="*/ 1394503 h 5795377"/>
                    <a:gd name="connsiteX1992" fmla="*/ 567511 w 4949052"/>
                    <a:gd name="connsiteY1992" fmla="*/ 1374755 h 5795377"/>
                    <a:gd name="connsiteX1993" fmla="*/ 570922 w 4949052"/>
                    <a:gd name="connsiteY1993" fmla="*/ 1334310 h 5795377"/>
                    <a:gd name="connsiteX1994" fmla="*/ 579515 w 4949052"/>
                    <a:gd name="connsiteY1994" fmla="*/ 1280100 h 5795377"/>
                    <a:gd name="connsiteX1995" fmla="*/ 582056 w 4949052"/>
                    <a:gd name="connsiteY1995" fmla="*/ 1231058 h 5795377"/>
                    <a:gd name="connsiteX1996" fmla="*/ 582604 w 4949052"/>
                    <a:gd name="connsiteY1996" fmla="*/ 1225951 h 5795377"/>
                    <a:gd name="connsiteX1997" fmla="*/ 588058 w 4949052"/>
                    <a:gd name="connsiteY1997" fmla="*/ 1175121 h 5795377"/>
                    <a:gd name="connsiteX1998" fmla="*/ 592380 w 4949052"/>
                    <a:gd name="connsiteY1998" fmla="*/ 1165648 h 5795377"/>
                    <a:gd name="connsiteX1999" fmla="*/ 601041 w 4949052"/>
                    <a:gd name="connsiteY1999" fmla="*/ 1157902 h 5795377"/>
                    <a:gd name="connsiteX2000" fmla="*/ 612309 w 4949052"/>
                    <a:gd name="connsiteY2000" fmla="*/ 1149280 h 5795377"/>
                    <a:gd name="connsiteX2001" fmla="*/ 629641 w 4949052"/>
                    <a:gd name="connsiteY2001" fmla="*/ 1137217 h 5795377"/>
                    <a:gd name="connsiteX2002" fmla="*/ 639170 w 4949052"/>
                    <a:gd name="connsiteY2002" fmla="*/ 1122588 h 5795377"/>
                    <a:gd name="connsiteX2003" fmla="*/ 646953 w 4949052"/>
                    <a:gd name="connsiteY2003" fmla="*/ 1098486 h 5795377"/>
                    <a:gd name="connsiteX2004" fmla="*/ 654855 w 4949052"/>
                    <a:gd name="connsiteY2004" fmla="*/ 1063395 h 5795377"/>
                    <a:gd name="connsiteX2005" fmla="*/ 660906 w 4949052"/>
                    <a:gd name="connsiteY2005" fmla="*/ 1032410 h 5795377"/>
                    <a:gd name="connsiteX2006" fmla="*/ 666976 w 4949052"/>
                    <a:gd name="connsiteY2006" fmla="*/ 1019496 h 5795377"/>
                    <a:gd name="connsiteX2007" fmla="*/ 684332 w 4949052"/>
                    <a:gd name="connsiteY2007" fmla="*/ 1003140 h 5795377"/>
                    <a:gd name="connsiteX2008" fmla="*/ 713657 w 4949052"/>
                    <a:gd name="connsiteY2008" fmla="*/ 980309 h 5795377"/>
                    <a:gd name="connsiteX2009" fmla="*/ 728615 w 4949052"/>
                    <a:gd name="connsiteY2009" fmla="*/ 969578 h 5795377"/>
                    <a:gd name="connsiteX2010" fmla="*/ 759012 w 4949052"/>
                    <a:gd name="connsiteY2010" fmla="*/ 936867 h 5795377"/>
                    <a:gd name="connsiteX2011" fmla="*/ 763135 w 4949052"/>
                    <a:gd name="connsiteY2011" fmla="*/ 929170 h 5795377"/>
                    <a:gd name="connsiteX2012" fmla="*/ 774663 w 4949052"/>
                    <a:gd name="connsiteY2012" fmla="*/ 907622 h 5795377"/>
                    <a:gd name="connsiteX2013" fmla="*/ 780758 w 4949052"/>
                    <a:gd name="connsiteY2013" fmla="*/ 884384 h 5795377"/>
                    <a:gd name="connsiteX2014" fmla="*/ 778165 w 4949052"/>
                    <a:gd name="connsiteY2014" fmla="*/ 849946 h 5795377"/>
                    <a:gd name="connsiteX2015" fmla="*/ 784522 w 4949052"/>
                    <a:gd name="connsiteY2015" fmla="*/ 825992 h 5795377"/>
                    <a:gd name="connsiteX2016" fmla="*/ 797589 w 4949052"/>
                    <a:gd name="connsiteY2016" fmla="*/ 793293 h 5795377"/>
                    <a:gd name="connsiteX2017" fmla="*/ 811526 w 4949052"/>
                    <a:gd name="connsiteY2017" fmla="*/ 764899 h 5795377"/>
                    <a:gd name="connsiteX2018" fmla="*/ 820255 w 4949052"/>
                    <a:gd name="connsiteY2018" fmla="*/ 733911 h 5795377"/>
                    <a:gd name="connsiteX2019" fmla="*/ 821909 w 4949052"/>
                    <a:gd name="connsiteY2019" fmla="*/ 709624 h 5795377"/>
                    <a:gd name="connsiteX2020" fmla="*/ 833018 w 4949052"/>
                    <a:gd name="connsiteY2020" fmla="*/ 709300 h 5795377"/>
                    <a:gd name="connsiteX2021" fmla="*/ 838394 w 4949052"/>
                    <a:gd name="connsiteY2021" fmla="*/ 711649 h 5795377"/>
                    <a:gd name="connsiteX2022" fmla="*/ 841392 w 4949052"/>
                    <a:gd name="connsiteY2022" fmla="*/ 715183 h 5795377"/>
                    <a:gd name="connsiteX2023" fmla="*/ 842590 w 4949052"/>
                    <a:gd name="connsiteY2023" fmla="*/ 719315 h 5795377"/>
                    <a:gd name="connsiteX2024" fmla="*/ 844388 w 4949052"/>
                    <a:gd name="connsiteY2024" fmla="*/ 723444 h 5795377"/>
                    <a:gd name="connsiteX2025" fmla="*/ 846186 w 4949052"/>
                    <a:gd name="connsiteY2025" fmla="*/ 727571 h 5795377"/>
                    <a:gd name="connsiteX2026" fmla="*/ 850372 w 4949052"/>
                    <a:gd name="connsiteY2026" fmla="*/ 730514 h 5795377"/>
                    <a:gd name="connsiteX2027" fmla="*/ 856932 w 4949052"/>
                    <a:gd name="connsiteY2027" fmla="*/ 730503 h 5795377"/>
                    <a:gd name="connsiteX2028" fmla="*/ 871248 w 4949052"/>
                    <a:gd name="connsiteY2028" fmla="*/ 728702 h 5795377"/>
                    <a:gd name="connsiteX2029" fmla="*/ 884375 w 4949052"/>
                    <a:gd name="connsiteY2029" fmla="*/ 726317 h 5795377"/>
                    <a:gd name="connsiteX2030" fmla="*/ 903469 w 4949052"/>
                    <a:gd name="connsiteY2030" fmla="*/ 723333 h 5795377"/>
                    <a:gd name="connsiteX2031" fmla="*/ 920175 w 4949052"/>
                    <a:gd name="connsiteY2031" fmla="*/ 720945 h 5795377"/>
                    <a:gd name="connsiteX2032" fmla="*/ 931509 w 4949052"/>
                    <a:gd name="connsiteY2032" fmla="*/ 719750 h 5795377"/>
                    <a:gd name="connsiteX2033" fmla="*/ 945831 w 4949052"/>
                    <a:gd name="connsiteY2033" fmla="*/ 717960 h 5795377"/>
                    <a:gd name="connsiteX2034" fmla="*/ 959559 w 4949052"/>
                    <a:gd name="connsiteY2034" fmla="*/ 715581 h 5795377"/>
                    <a:gd name="connsiteX2035" fmla="*/ 975658 w 4949052"/>
                    <a:gd name="connsiteY2035" fmla="*/ 713202 h 5795377"/>
                    <a:gd name="connsiteX2036" fmla="*/ 981634 w 4949052"/>
                    <a:gd name="connsiteY2036" fmla="*/ 714379 h 5795377"/>
                    <a:gd name="connsiteX2037" fmla="*/ 988189 w 4949052"/>
                    <a:gd name="connsiteY2037" fmla="*/ 717915 h 5795377"/>
                    <a:gd name="connsiteX2038" fmla="*/ 993572 w 4949052"/>
                    <a:gd name="connsiteY2038" fmla="*/ 719679 h 5795377"/>
                    <a:gd name="connsiteX2039" fmla="*/ 996547 w 4949052"/>
                    <a:gd name="connsiteY2039" fmla="*/ 719086 h 5795377"/>
                    <a:gd name="connsiteX2040" fmla="*/ 1000733 w 4949052"/>
                    <a:gd name="connsiteY2040" fmla="*/ 713181 h 5795377"/>
                    <a:gd name="connsiteX2041" fmla="*/ 1006091 w 4949052"/>
                    <a:gd name="connsiteY2041" fmla="*/ 708455 h 5795377"/>
                    <a:gd name="connsiteX2042" fmla="*/ 1014449 w 4949052"/>
                    <a:gd name="connsiteY2042" fmla="*/ 703726 h 5795377"/>
                    <a:gd name="connsiteX2043" fmla="*/ 1023894 w 4949052"/>
                    <a:gd name="connsiteY2043" fmla="*/ 699268 h 5795377"/>
                    <a:gd name="connsiteX2044" fmla="*/ 1026980 w 4949052"/>
                    <a:gd name="connsiteY2044" fmla="*/ 697813 h 5795377"/>
                    <a:gd name="connsiteX2045" fmla="*/ 1043684 w 4949052"/>
                    <a:gd name="connsiteY2045" fmla="*/ 694263 h 5795377"/>
                    <a:gd name="connsiteX2046" fmla="*/ 1064586 w 4949052"/>
                    <a:gd name="connsiteY2046" fmla="*/ 690125 h 5795377"/>
                    <a:gd name="connsiteX2047" fmla="*/ 1087858 w 4949052"/>
                    <a:gd name="connsiteY2047" fmla="*/ 685988 h 5795377"/>
                    <a:gd name="connsiteX2048" fmla="*/ 1102191 w 4949052"/>
                    <a:gd name="connsiteY2048" fmla="*/ 683036 h 5795377"/>
                    <a:gd name="connsiteX2049" fmla="*/ 1112339 w 4949052"/>
                    <a:gd name="connsiteY2049" fmla="*/ 681266 h 5795377"/>
                    <a:gd name="connsiteX2050" fmla="*/ 1118895 w 4949052"/>
                    <a:gd name="connsiteY2050" fmla="*/ 680675 h 5795377"/>
                    <a:gd name="connsiteX2051" fmla="*/ 1127772 w 4949052"/>
                    <a:gd name="connsiteY2051" fmla="*/ 679321 h 5795377"/>
                    <a:gd name="connsiteX2052" fmla="*/ 1139031 w 4949052"/>
                    <a:gd name="connsiteY2052" fmla="*/ 678183 h 5795377"/>
                    <a:gd name="connsiteX2053" fmla="*/ 1152426 w 4949052"/>
                    <a:gd name="connsiteY2053" fmla="*/ 676633 h 5795377"/>
                    <a:gd name="connsiteX2054" fmla="*/ 1165599 w 4949052"/>
                    <a:gd name="connsiteY2054" fmla="*/ 674859 h 5795377"/>
                    <a:gd name="connsiteX2055" fmla="*/ 1171439 w 4949052"/>
                    <a:gd name="connsiteY2055" fmla="*/ 674800 h 5795377"/>
                    <a:gd name="connsiteX2056" fmla="*/ 1184081 w 4949052"/>
                    <a:gd name="connsiteY2056" fmla="*/ 672331 h 5795377"/>
                    <a:gd name="connsiteX2057" fmla="*/ 1195637 w 4949052"/>
                    <a:gd name="connsiteY2057" fmla="*/ 671036 h 5795377"/>
                    <a:gd name="connsiteX2058" fmla="*/ 1208341 w 4949052"/>
                    <a:gd name="connsiteY2058" fmla="*/ 668585 h 5795377"/>
                    <a:gd name="connsiteX2059" fmla="*/ 1217576 w 4949052"/>
                    <a:gd name="connsiteY2059" fmla="*/ 666637 h 5795377"/>
                    <a:gd name="connsiteX2060" fmla="*/ 1227514 w 4949052"/>
                    <a:gd name="connsiteY2060" fmla="*/ 665137 h 5795377"/>
                    <a:gd name="connsiteX2061" fmla="*/ 1232144 w 4949052"/>
                    <a:gd name="connsiteY2061" fmla="*/ 665079 h 5795377"/>
                    <a:gd name="connsiteX2062" fmla="*/ 1236082 w 4949052"/>
                    <a:gd name="connsiteY2062" fmla="*/ 665717 h 5795377"/>
                    <a:gd name="connsiteX2063" fmla="*/ 1237489 w 4949052"/>
                    <a:gd name="connsiteY2063" fmla="*/ 667074 h 5795377"/>
                    <a:gd name="connsiteX2064" fmla="*/ 1238662 w 4949052"/>
                    <a:gd name="connsiteY2064" fmla="*/ 667747 h 5795377"/>
                    <a:gd name="connsiteX2065" fmla="*/ 1240527 w 4949052"/>
                    <a:gd name="connsiteY2065" fmla="*/ 668867 h 5795377"/>
                    <a:gd name="connsiteX2066" fmla="*/ 1243070 w 4949052"/>
                    <a:gd name="connsiteY2066" fmla="*/ 668149 h 5795377"/>
                    <a:gd name="connsiteX2067" fmla="*/ 1246057 w 4949052"/>
                    <a:gd name="connsiteY2067" fmla="*/ 666968 h 5795377"/>
                    <a:gd name="connsiteX2068" fmla="*/ 1248811 w 4949052"/>
                    <a:gd name="connsiteY2068" fmla="*/ 664872 h 5795377"/>
                    <a:gd name="connsiteX2069" fmla="*/ 1250860 w 4949052"/>
                    <a:gd name="connsiteY2069" fmla="*/ 662559 h 5795377"/>
                    <a:gd name="connsiteX2070" fmla="*/ 1254539 w 4949052"/>
                    <a:gd name="connsiteY2070" fmla="*/ 660453 h 5795377"/>
                    <a:gd name="connsiteX2071" fmla="*/ 1258206 w 4949052"/>
                    <a:gd name="connsiteY2071" fmla="*/ 657889 h 5795377"/>
                    <a:gd name="connsiteX2072" fmla="*/ 1258872 w 4949052"/>
                    <a:gd name="connsiteY2072" fmla="*/ 655590 h 5795377"/>
                    <a:gd name="connsiteX2073" fmla="*/ 1258823 w 4949052"/>
                    <a:gd name="connsiteY2073" fmla="*/ 651701 h 5795377"/>
                    <a:gd name="connsiteX2074" fmla="*/ 1259428 w 4949052"/>
                    <a:gd name="connsiteY2074" fmla="*/ 643680 h 5795377"/>
                    <a:gd name="connsiteX2075" fmla="*/ 1260268 w 4949052"/>
                    <a:gd name="connsiteY2075" fmla="*/ 637488 h 5795377"/>
                    <a:gd name="connsiteX2076" fmla="*/ 1262070 w 4949052"/>
                    <a:gd name="connsiteY2076" fmla="*/ 633576 h 5795377"/>
                    <a:gd name="connsiteX2077" fmla="*/ 1264626 w 4949052"/>
                    <a:gd name="connsiteY2077" fmla="*/ 627616 h 5795377"/>
                    <a:gd name="connsiteX2078" fmla="*/ 1267762 w 4949052"/>
                    <a:gd name="connsiteY2078" fmla="*/ 625492 h 5795377"/>
                    <a:gd name="connsiteX2079" fmla="*/ 1271663 w 4949052"/>
                    <a:gd name="connsiteY2079" fmla="*/ 622697 h 5795377"/>
                    <a:gd name="connsiteX2080" fmla="*/ 1278330 w 4949052"/>
                    <a:gd name="connsiteY2080" fmla="*/ 618725 h 5795377"/>
                    <a:gd name="connsiteX2081" fmla="*/ 1284552 w 4949052"/>
                    <a:gd name="connsiteY2081" fmla="*/ 616130 h 5795377"/>
                    <a:gd name="connsiteX2082" fmla="*/ 1290750 w 4949052"/>
                    <a:gd name="connsiteY2082" fmla="*/ 614561 h 5795377"/>
                    <a:gd name="connsiteX2083" fmla="*/ 1302083 w 4949052"/>
                    <a:gd name="connsiteY2083" fmla="*/ 613052 h 5795377"/>
                    <a:gd name="connsiteX2084" fmla="*/ 1314120 w 4949052"/>
                    <a:gd name="connsiteY2084" fmla="*/ 612681 h 5795377"/>
                    <a:gd name="connsiteX2085" fmla="*/ 1322898 w 4949052"/>
                    <a:gd name="connsiteY2085" fmla="*/ 610975 h 5795377"/>
                    <a:gd name="connsiteX2086" fmla="*/ 1331442 w 4949052"/>
                    <a:gd name="connsiteY2086" fmla="*/ 609043 h 5795377"/>
                    <a:gd name="connsiteX2087" fmla="*/ 1337874 w 4949052"/>
                    <a:gd name="connsiteY2087" fmla="*/ 604846 h 5795377"/>
                    <a:gd name="connsiteX2088" fmla="*/ 1341553 w 4949052"/>
                    <a:gd name="connsiteY2088" fmla="*/ 601828 h 5795377"/>
                    <a:gd name="connsiteX2089" fmla="*/ 1343565 w 4949052"/>
                    <a:gd name="connsiteY2089" fmla="*/ 600691 h 5795377"/>
                    <a:gd name="connsiteX2090" fmla="*/ 1344306 w 4949052"/>
                    <a:gd name="connsiteY2090" fmla="*/ 600192 h 5795377"/>
                    <a:gd name="connsiteX2091" fmla="*/ 1347071 w 4949052"/>
                    <a:gd name="connsiteY2091" fmla="*/ 599246 h 5795377"/>
                    <a:gd name="connsiteX2092" fmla="*/ 1356318 w 4949052"/>
                    <a:gd name="connsiteY2092" fmla="*/ 597994 h 5795377"/>
                    <a:gd name="connsiteX2093" fmla="*/ 1362121 w 4949052"/>
                    <a:gd name="connsiteY2093" fmla="*/ 598157 h 5795377"/>
                    <a:gd name="connsiteX2094" fmla="*/ 1370232 w 4949052"/>
                    <a:gd name="connsiteY2094" fmla="*/ 598753 h 5795377"/>
                    <a:gd name="connsiteX2095" fmla="*/ 1375343 w 4949052"/>
                    <a:gd name="connsiteY2095" fmla="*/ 600527 h 5795377"/>
                    <a:gd name="connsiteX2096" fmla="*/ 1395837 w 4949052"/>
                    <a:gd name="connsiteY2096" fmla="*/ 605243 h 5795377"/>
                    <a:gd name="connsiteX2097" fmla="*/ 1397393 w 4949052"/>
                    <a:gd name="connsiteY2097" fmla="*/ 602813 h 5795377"/>
                    <a:gd name="connsiteX2098" fmla="*/ 1399578 w 4949052"/>
                    <a:gd name="connsiteY2098" fmla="*/ 599905 h 5795377"/>
                    <a:gd name="connsiteX2099" fmla="*/ 1401134 w 4949052"/>
                    <a:gd name="connsiteY2099" fmla="*/ 596389 h 5795377"/>
                    <a:gd name="connsiteX2100" fmla="*/ 1402430 w 4949052"/>
                    <a:gd name="connsiteY2100" fmla="*/ 593007 h 5795377"/>
                    <a:gd name="connsiteX2101" fmla="*/ 1404356 w 4949052"/>
                    <a:gd name="connsiteY2101" fmla="*/ 589734 h 5795377"/>
                    <a:gd name="connsiteX2102" fmla="*/ 1406541 w 4949052"/>
                    <a:gd name="connsiteY2102" fmla="*/ 586576 h 5795377"/>
                    <a:gd name="connsiteX2103" fmla="*/ 1409924 w 4949052"/>
                    <a:gd name="connsiteY2103" fmla="*/ 581156 h 5795377"/>
                    <a:gd name="connsiteX2104" fmla="*/ 1414875 w 4949052"/>
                    <a:gd name="connsiteY2104" fmla="*/ 572969 h 5795377"/>
                    <a:gd name="connsiteX2105" fmla="*/ 1420986 w 4949052"/>
                    <a:gd name="connsiteY2105" fmla="*/ 560778 h 5795377"/>
                    <a:gd name="connsiteX2106" fmla="*/ 1425949 w 4949052"/>
                    <a:gd name="connsiteY2106" fmla="*/ 551111 h 5795377"/>
                    <a:gd name="connsiteX2107" fmla="*/ 1427850 w 4949052"/>
                    <a:gd name="connsiteY2107" fmla="*/ 547092 h 5795377"/>
                    <a:gd name="connsiteX2108" fmla="*/ 1428912 w 4949052"/>
                    <a:gd name="connsiteY2108" fmla="*/ 544211 h 5795377"/>
                    <a:gd name="connsiteX2109" fmla="*/ 1430381 w 4949052"/>
                    <a:gd name="connsiteY2109" fmla="*/ 542437 h 5795377"/>
                    <a:gd name="connsiteX2110" fmla="*/ 1434888 w 4949052"/>
                    <a:gd name="connsiteY2110" fmla="*/ 536618 h 5795377"/>
                    <a:gd name="connsiteX2111" fmla="*/ 1438258 w 4949052"/>
                    <a:gd name="connsiteY2111" fmla="*/ 530579 h 5795377"/>
                    <a:gd name="connsiteX2112" fmla="*/ 1443122 w 4949052"/>
                    <a:gd name="connsiteY2112" fmla="*/ 523511 h 5795377"/>
                    <a:gd name="connsiteX2113" fmla="*/ 1447628 w 4949052"/>
                    <a:gd name="connsiteY2113" fmla="*/ 517817 h 5795377"/>
                    <a:gd name="connsiteX2114" fmla="*/ 1452777 w 4949052"/>
                    <a:gd name="connsiteY2114" fmla="*/ 512357 h 5795377"/>
                    <a:gd name="connsiteX2115" fmla="*/ 1458592 w 4949052"/>
                    <a:gd name="connsiteY2115" fmla="*/ 508494 h 5795377"/>
                    <a:gd name="connsiteX2116" fmla="*/ 1464172 w 4949052"/>
                    <a:gd name="connsiteY2116" fmla="*/ 505383 h 5795377"/>
                    <a:gd name="connsiteX2117" fmla="*/ 1475617 w 4949052"/>
                    <a:gd name="connsiteY2117" fmla="*/ 500778 h 5795377"/>
                    <a:gd name="connsiteX2118" fmla="*/ 1478481 w 4949052"/>
                    <a:gd name="connsiteY2118" fmla="*/ 499593 h 5795377"/>
                    <a:gd name="connsiteX2119" fmla="*/ 1483765 w 4949052"/>
                    <a:gd name="connsiteY2119" fmla="*/ 497420 h 5795377"/>
                    <a:gd name="connsiteX2120" fmla="*/ 1491925 w 4949052"/>
                    <a:gd name="connsiteY2120" fmla="*/ 494066 h 5795377"/>
                    <a:gd name="connsiteX2121" fmla="*/ 1502506 w 4949052"/>
                    <a:gd name="connsiteY2121" fmla="*/ 489723 h 5795377"/>
                    <a:gd name="connsiteX2122" fmla="*/ 1507839 w 4949052"/>
                    <a:gd name="connsiteY2122" fmla="*/ 487115 h 5795377"/>
                    <a:gd name="connsiteX2123" fmla="*/ 1511815 w 4949052"/>
                    <a:gd name="connsiteY2123" fmla="*/ 484665 h 5795377"/>
                    <a:gd name="connsiteX2124" fmla="*/ 1512074 w 4949052"/>
                    <a:gd name="connsiteY2124" fmla="*/ 484382 h 5795377"/>
                    <a:gd name="connsiteX2125" fmla="*/ 1513901 w 4949052"/>
                    <a:gd name="connsiteY2125" fmla="*/ 482383 h 5795377"/>
                    <a:gd name="connsiteX2126" fmla="*/ 1517704 w 4949052"/>
                    <a:gd name="connsiteY2126" fmla="*/ 478816 h 5795377"/>
                    <a:gd name="connsiteX2127" fmla="*/ 1524975 w 4949052"/>
                    <a:gd name="connsiteY2127" fmla="*/ 472689 h 5795377"/>
                    <a:gd name="connsiteX2128" fmla="*/ 1537173 w 4949052"/>
                    <a:gd name="connsiteY2128" fmla="*/ 461979 h 5795377"/>
                    <a:gd name="connsiteX2129" fmla="*/ 1552038 w 4949052"/>
                    <a:gd name="connsiteY2129" fmla="*/ 449111 h 5795377"/>
                    <a:gd name="connsiteX2130" fmla="*/ 1564198 w 4949052"/>
                    <a:gd name="connsiteY2130" fmla="*/ 438174 h 5795377"/>
                    <a:gd name="connsiteX2131" fmla="*/ 1573779 w 4949052"/>
                    <a:gd name="connsiteY2131" fmla="*/ 429554 h 5795377"/>
                    <a:gd name="connsiteX2132" fmla="*/ 1584470 w 4949052"/>
                    <a:gd name="connsiteY2132" fmla="*/ 420688 h 5795377"/>
                    <a:gd name="connsiteX2133" fmla="*/ 1591816 w 4949052"/>
                    <a:gd name="connsiteY2133" fmla="*/ 414038 h 5795377"/>
                    <a:gd name="connsiteX2134" fmla="*/ 1599260 w 4949052"/>
                    <a:gd name="connsiteY2134" fmla="*/ 407317 h 5795377"/>
                    <a:gd name="connsiteX2135" fmla="*/ 1612421 w 4949052"/>
                    <a:gd name="connsiteY2135" fmla="*/ 395850 h 5795377"/>
                    <a:gd name="connsiteX2136" fmla="*/ 1622532 w 4949052"/>
                    <a:gd name="connsiteY2136" fmla="*/ 386933 h 5795377"/>
                    <a:gd name="connsiteX2137" fmla="*/ 1633508 w 4949052"/>
                    <a:gd name="connsiteY2137" fmla="*/ 377376 h 5795377"/>
                    <a:gd name="connsiteX2138" fmla="*/ 1647335 w 4949052"/>
                    <a:gd name="connsiteY2138" fmla="*/ 365523 h 5795377"/>
                    <a:gd name="connsiteX2139" fmla="*/ 1662953 w 4949052"/>
                    <a:gd name="connsiteY2139" fmla="*/ 351926 h 5795377"/>
                    <a:gd name="connsiteX2140" fmla="*/ 1669249 w 4949052"/>
                    <a:gd name="connsiteY2140" fmla="*/ 346200 h 5795377"/>
                    <a:gd name="connsiteX2141" fmla="*/ 1678990 w 4949052"/>
                    <a:gd name="connsiteY2141" fmla="*/ 337543 h 5795377"/>
                    <a:gd name="connsiteX2142" fmla="*/ 1685422 w 4949052"/>
                    <a:gd name="connsiteY2142" fmla="*/ 331942 h 5795377"/>
                    <a:gd name="connsiteX2143" fmla="*/ 1694645 w 4949052"/>
                    <a:gd name="connsiteY2143" fmla="*/ 323989 h 5795377"/>
                    <a:gd name="connsiteX2144" fmla="*/ 1697138 w 4949052"/>
                    <a:gd name="connsiteY2144" fmla="*/ 321505 h 5795377"/>
                    <a:gd name="connsiteX2145" fmla="*/ 1702460 w 4949052"/>
                    <a:gd name="connsiteY2145" fmla="*/ 316921 h 5795377"/>
                    <a:gd name="connsiteX2146" fmla="*/ 1709620 w 4949052"/>
                    <a:gd name="connsiteY2146" fmla="*/ 310436 h 5795377"/>
                    <a:gd name="connsiteX2147" fmla="*/ 1717151 w 4949052"/>
                    <a:gd name="connsiteY2147" fmla="*/ 304188 h 5795377"/>
                    <a:gd name="connsiteX2148" fmla="*/ 1719336 w 4949052"/>
                    <a:gd name="connsiteY2148" fmla="*/ 302396 h 5795377"/>
                    <a:gd name="connsiteX2149" fmla="*/ 1721941 w 4949052"/>
                    <a:gd name="connsiteY2149" fmla="*/ 300742 h 5795377"/>
                    <a:gd name="connsiteX2150" fmla="*/ 1723373 w 4949052"/>
                    <a:gd name="connsiteY2150" fmla="*/ 299054 h 5795377"/>
                    <a:gd name="connsiteX2151" fmla="*/ 1727077 w 4949052"/>
                    <a:gd name="connsiteY2151" fmla="*/ 297864 h 5795377"/>
                    <a:gd name="connsiteX2152" fmla="*/ 1741176 w 4949052"/>
                    <a:gd name="connsiteY2152" fmla="*/ 293260 h 5795377"/>
                    <a:gd name="connsiteX2153" fmla="*/ 1752399 w 4949052"/>
                    <a:gd name="connsiteY2153" fmla="*/ 289632 h 5795377"/>
                    <a:gd name="connsiteX2154" fmla="*/ 1766103 w 4949052"/>
                    <a:gd name="connsiteY2154" fmla="*/ 285313 h 5795377"/>
                    <a:gd name="connsiteX2155" fmla="*/ 1779399 w 4949052"/>
                    <a:gd name="connsiteY2155" fmla="*/ 281416 h 5795377"/>
                    <a:gd name="connsiteX2156" fmla="*/ 1792399 w 4949052"/>
                    <a:gd name="connsiteY2156" fmla="*/ 276847 h 5795377"/>
                    <a:gd name="connsiteX2157" fmla="*/ 1805128 w 4949052"/>
                    <a:gd name="connsiteY2157" fmla="*/ 272557 h 5795377"/>
                    <a:gd name="connsiteX2158" fmla="*/ 1811190 w 4949052"/>
                    <a:gd name="connsiteY2158" fmla="*/ 270618 h 5795377"/>
                    <a:gd name="connsiteX2159" fmla="*/ 1817190 w 4949052"/>
                    <a:gd name="connsiteY2159" fmla="*/ 268697 h 5795377"/>
                    <a:gd name="connsiteX2160" fmla="*/ 1829758 w 4949052"/>
                    <a:gd name="connsiteY2160" fmla="*/ 264946 h 5795377"/>
                    <a:gd name="connsiteX2161" fmla="*/ 1836486 w 4949052"/>
                    <a:gd name="connsiteY2161" fmla="*/ 262938 h 5795377"/>
                    <a:gd name="connsiteX2162" fmla="*/ 1848820 w 4949052"/>
                    <a:gd name="connsiteY2162" fmla="*/ 258935 h 5795377"/>
                    <a:gd name="connsiteX2163" fmla="*/ 1850067 w 4949052"/>
                    <a:gd name="connsiteY2163" fmla="*/ 258513 h 5795377"/>
                    <a:gd name="connsiteX2164" fmla="*/ 1865931 w 4949052"/>
                    <a:gd name="connsiteY2164" fmla="*/ 253179 h 5795377"/>
                    <a:gd name="connsiteX2165" fmla="*/ 1875672 w 4949052"/>
                    <a:gd name="connsiteY2165" fmla="*/ 250472 h 5795377"/>
                    <a:gd name="connsiteX2166" fmla="*/ 1879796 w 4949052"/>
                    <a:gd name="connsiteY2166" fmla="*/ 249277 h 5795377"/>
                    <a:gd name="connsiteX2167" fmla="*/ 1883191 w 4949052"/>
                    <a:gd name="connsiteY2167" fmla="*/ 246873 h 5795377"/>
                    <a:gd name="connsiteX2168" fmla="*/ 1886154 w 4949052"/>
                    <a:gd name="connsiteY2168" fmla="*/ 243934 h 5795377"/>
                    <a:gd name="connsiteX2169" fmla="*/ 1889475 w 4949052"/>
                    <a:gd name="connsiteY2169" fmla="*/ 239217 h 5795377"/>
                    <a:gd name="connsiteX2170" fmla="*/ 1894302 w 4949052"/>
                    <a:gd name="connsiteY2170" fmla="*/ 228191 h 5795377"/>
                    <a:gd name="connsiteX2171" fmla="*/ 1899401 w 4949052"/>
                    <a:gd name="connsiteY2171" fmla="*/ 215943 h 5795377"/>
                    <a:gd name="connsiteX2172" fmla="*/ 1901487 w 4949052"/>
                    <a:gd name="connsiteY2172" fmla="*/ 210711 h 5795377"/>
                    <a:gd name="connsiteX2173" fmla="*/ 1904537 w 4949052"/>
                    <a:gd name="connsiteY2173" fmla="*/ 203295 h 5795377"/>
                    <a:gd name="connsiteX2174" fmla="*/ 1906426 w 4949052"/>
                    <a:gd name="connsiteY2174" fmla="*/ 198730 h 5795377"/>
                    <a:gd name="connsiteX2175" fmla="*/ 1911179 w 4949052"/>
                    <a:gd name="connsiteY2175" fmla="*/ 187707 h 5795377"/>
                    <a:gd name="connsiteX2176" fmla="*/ 1915154 w 4949052"/>
                    <a:gd name="connsiteY2176" fmla="*/ 178476 h 5795377"/>
                    <a:gd name="connsiteX2177" fmla="*/ 1922216 w 4949052"/>
                    <a:gd name="connsiteY2177" fmla="*/ 162100 h 5795377"/>
                    <a:gd name="connsiteX2178" fmla="*/ 1922969 w 4949052"/>
                    <a:gd name="connsiteY2178" fmla="*/ 160317 h 5795377"/>
                    <a:gd name="connsiteX2179" fmla="*/ 1927698 w 4949052"/>
                    <a:gd name="connsiteY2179" fmla="*/ 149016 h 5795377"/>
                    <a:gd name="connsiteX2180" fmla="*/ 1933673 w 4949052"/>
                    <a:gd name="connsiteY2180" fmla="*/ 134691 h 5795377"/>
                    <a:gd name="connsiteX2181" fmla="*/ 1936661 w 4949052"/>
                    <a:gd name="connsiteY2181" fmla="*/ 126713 h 5795377"/>
                    <a:gd name="connsiteX2182" fmla="*/ 1938908 w 4949052"/>
                    <a:gd name="connsiteY2182" fmla="*/ 122812 h 5795377"/>
                    <a:gd name="connsiteX2183" fmla="*/ 1940488 w 4949052"/>
                    <a:gd name="connsiteY2183" fmla="*/ 120073 h 5795377"/>
                    <a:gd name="connsiteX2184" fmla="*/ 1944809 w 4949052"/>
                    <a:gd name="connsiteY2184" fmla="*/ 115605 h 5795377"/>
                    <a:gd name="connsiteX2185" fmla="*/ 1948945 w 4949052"/>
                    <a:gd name="connsiteY2185" fmla="*/ 111577 h 5795377"/>
                    <a:gd name="connsiteX2186" fmla="*/ 1960204 w 4949052"/>
                    <a:gd name="connsiteY2186" fmla="*/ 102980 h 5795377"/>
                    <a:gd name="connsiteX2187" fmla="*/ 1972562 w 4949052"/>
                    <a:gd name="connsiteY2187" fmla="*/ 93677 h 5795377"/>
                    <a:gd name="connsiteX2188" fmla="*/ 1988032 w 4949052"/>
                    <a:gd name="connsiteY2188" fmla="*/ 81845 h 5795377"/>
                    <a:gd name="connsiteX2189" fmla="*/ 1999439 w 4949052"/>
                    <a:gd name="connsiteY2189" fmla="*/ 73112 h 5795377"/>
                    <a:gd name="connsiteX2190" fmla="*/ 2006217 w 4949052"/>
                    <a:gd name="connsiteY2190" fmla="*/ 67630 h 5795377"/>
                    <a:gd name="connsiteX2191" fmla="*/ 2008946 w 4949052"/>
                    <a:gd name="connsiteY2191" fmla="*/ 66335 h 5795377"/>
                    <a:gd name="connsiteX2192" fmla="*/ 2012921 w 4949052"/>
                    <a:gd name="connsiteY2192" fmla="*/ 65974 h 5795377"/>
                    <a:gd name="connsiteX2193" fmla="*/ 2022316 w 4949052"/>
                    <a:gd name="connsiteY2193" fmla="*/ 65743 h 5795377"/>
                    <a:gd name="connsiteX2194" fmla="*/ 2035761 w 4949052"/>
                    <a:gd name="connsiteY2194" fmla="*/ 66096 h 5795377"/>
                    <a:gd name="connsiteX2195" fmla="*/ 2049452 w 4949052"/>
                    <a:gd name="connsiteY2195" fmla="*/ 65762 h 5795377"/>
                    <a:gd name="connsiteX2196" fmla="*/ 2050502 w 4949052"/>
                    <a:gd name="connsiteY2196" fmla="*/ 65781 h 5795377"/>
                    <a:gd name="connsiteX2197" fmla="*/ 2065095 w 4949052"/>
                    <a:gd name="connsiteY2197" fmla="*/ 66063 h 5795377"/>
                    <a:gd name="connsiteX2198" fmla="*/ 2070280 w 4949052"/>
                    <a:gd name="connsiteY2198" fmla="*/ 66192 h 5795377"/>
                    <a:gd name="connsiteX2199" fmla="*/ 2074934 w 4949052"/>
                    <a:gd name="connsiteY2199" fmla="*/ 66197 h 5795377"/>
                    <a:gd name="connsiteX2200" fmla="*/ 2086910 w 4949052"/>
                    <a:gd name="connsiteY2200" fmla="*/ 65901 h 5795377"/>
                    <a:gd name="connsiteX2201" fmla="*/ 2106256 w 4949052"/>
                    <a:gd name="connsiteY2201" fmla="*/ 66178 h 5795377"/>
                    <a:gd name="connsiteX2202" fmla="*/ 2128454 w 4949052"/>
                    <a:gd name="connsiteY2202" fmla="*/ 66801 h 5795377"/>
                    <a:gd name="connsiteX2203" fmla="*/ 2143442 w 4949052"/>
                    <a:gd name="connsiteY2203" fmla="*/ 66736 h 5795377"/>
                    <a:gd name="connsiteX2204" fmla="*/ 2166047 w 4949052"/>
                    <a:gd name="connsiteY2204" fmla="*/ 67145 h 5795377"/>
                    <a:gd name="connsiteX2205" fmla="*/ 2188912 w 4949052"/>
                    <a:gd name="connsiteY2205" fmla="*/ 67227 h 5795377"/>
                    <a:gd name="connsiteX2206" fmla="*/ 2198048 w 4949052"/>
                    <a:gd name="connsiteY2206" fmla="*/ 67122 h 5795377"/>
                    <a:gd name="connsiteX2207" fmla="*/ 2206010 w 4949052"/>
                    <a:gd name="connsiteY2207" fmla="*/ 66954 h 5795377"/>
                    <a:gd name="connsiteX2208" fmla="*/ 2228999 w 4949052"/>
                    <a:gd name="connsiteY2208" fmla="*/ 67268 h 5795377"/>
                    <a:gd name="connsiteX2209" fmla="*/ 2242011 w 4949052"/>
                    <a:gd name="connsiteY2209" fmla="*/ 67416 h 5795377"/>
                    <a:gd name="connsiteX2210" fmla="*/ 2261703 w 4949052"/>
                    <a:gd name="connsiteY2210" fmla="*/ 67833 h 5795377"/>
                    <a:gd name="connsiteX2211" fmla="*/ 2276098 w 4949052"/>
                    <a:gd name="connsiteY2211" fmla="*/ 67783 h 5795377"/>
                    <a:gd name="connsiteX2212" fmla="*/ 2291802 w 4949052"/>
                    <a:gd name="connsiteY2212" fmla="*/ 67548 h 5795377"/>
                    <a:gd name="connsiteX2213" fmla="*/ 2293419 w 4949052"/>
                    <a:gd name="connsiteY2213" fmla="*/ 67524 h 5795377"/>
                    <a:gd name="connsiteX2214" fmla="*/ 2300172 w 4949052"/>
                    <a:gd name="connsiteY2214" fmla="*/ 67615 h 5795377"/>
                    <a:gd name="connsiteX2215" fmla="*/ 2317753 w 4949052"/>
                    <a:gd name="connsiteY2215" fmla="*/ 67856 h 5795377"/>
                    <a:gd name="connsiteX2216" fmla="*/ 2329864 w 4949052"/>
                    <a:gd name="connsiteY2216" fmla="*/ 68022 h 5795377"/>
                    <a:gd name="connsiteX2217" fmla="*/ 2343679 w 4949052"/>
                    <a:gd name="connsiteY2217" fmla="*/ 67755 h 5795377"/>
                    <a:gd name="connsiteX2218" fmla="*/ 2359655 w 4949052"/>
                    <a:gd name="connsiteY2218" fmla="*/ 66943 h 5795377"/>
                    <a:gd name="connsiteX2219" fmla="*/ 2374668 w 4949052"/>
                    <a:gd name="connsiteY2219" fmla="*/ 66091 h 5795377"/>
                    <a:gd name="connsiteX2220" fmla="*/ 2392248 w 4949052"/>
                    <a:gd name="connsiteY2220" fmla="*/ 66441 h 5795377"/>
                    <a:gd name="connsiteX2221" fmla="*/ 2406409 w 4949052"/>
                    <a:gd name="connsiteY2221" fmla="*/ 66851 h 5795377"/>
                    <a:gd name="connsiteX2222" fmla="*/ 2411841 w 4949052"/>
                    <a:gd name="connsiteY2222" fmla="*/ 66880 h 5795377"/>
                    <a:gd name="connsiteX2223" fmla="*/ 2414779 w 4949052"/>
                    <a:gd name="connsiteY2223" fmla="*/ 66896 h 5795377"/>
                    <a:gd name="connsiteX2224" fmla="*/ 2416656 w 4949052"/>
                    <a:gd name="connsiteY2224" fmla="*/ 66907 h 5795377"/>
                    <a:gd name="connsiteX2225" fmla="*/ 2421014 w 4949052"/>
                    <a:gd name="connsiteY2225" fmla="*/ 66931 h 5795377"/>
                    <a:gd name="connsiteX2226" fmla="*/ 2431323 w 4949052"/>
                    <a:gd name="connsiteY2226" fmla="*/ 66988 h 5795377"/>
                    <a:gd name="connsiteX2227" fmla="*/ 2441965 w 4949052"/>
                    <a:gd name="connsiteY2227" fmla="*/ 66267 h 5795377"/>
                    <a:gd name="connsiteX2228" fmla="*/ 2454422 w 4949052"/>
                    <a:gd name="connsiteY2228" fmla="*/ 65559 h 5795377"/>
                    <a:gd name="connsiteX2229" fmla="*/ 2470718 w 4949052"/>
                    <a:gd name="connsiteY2229" fmla="*/ 65319 h 5795377"/>
                    <a:gd name="connsiteX2230" fmla="*/ 2478546 w 4949052"/>
                    <a:gd name="connsiteY2230" fmla="*/ 65367 h 5795377"/>
                    <a:gd name="connsiteX2231" fmla="*/ 2487361 w 4949052"/>
                    <a:gd name="connsiteY2231" fmla="*/ 65979 h 5795377"/>
                    <a:gd name="connsiteX2232" fmla="*/ 2495966 w 4949052"/>
                    <a:gd name="connsiteY2232" fmla="*/ 66588 h 5795377"/>
                    <a:gd name="connsiteX2233" fmla="*/ 2502460 w 4949052"/>
                    <a:gd name="connsiteY2233" fmla="*/ 67229 h 5795377"/>
                    <a:gd name="connsiteX2234" fmla="*/ 2510126 w 4949052"/>
                    <a:gd name="connsiteY2234" fmla="*/ 67518 h 5795377"/>
                    <a:gd name="connsiteX2235" fmla="*/ 2520546 w 4949052"/>
                    <a:gd name="connsiteY2235" fmla="*/ 68465 h 5795377"/>
                    <a:gd name="connsiteX2236" fmla="*/ 2538942 w 4949052"/>
                    <a:gd name="connsiteY2236" fmla="*/ 67783 h 5795377"/>
                    <a:gd name="connsiteX2237" fmla="*/ 2558757 w 4949052"/>
                    <a:gd name="connsiteY2237" fmla="*/ 67122 h 5795377"/>
                    <a:gd name="connsiteX2238" fmla="*/ 2583918 w 4949052"/>
                    <a:gd name="connsiteY2238" fmla="*/ 66308 h 5795377"/>
                    <a:gd name="connsiteX2239" fmla="*/ 2588844 w 4949052"/>
                    <a:gd name="connsiteY2239" fmla="*/ 66302 h 5795377"/>
                    <a:gd name="connsiteX2240" fmla="*/ 2599992 w 4949052"/>
                    <a:gd name="connsiteY2240" fmla="*/ 66291 h 5795377"/>
                    <a:gd name="connsiteX2241" fmla="*/ 2609313 w 4949052"/>
                    <a:gd name="connsiteY2241" fmla="*/ 65500 h 5795377"/>
                    <a:gd name="connsiteX2242" fmla="*/ 2618634 w 4949052"/>
                    <a:gd name="connsiteY2242" fmla="*/ 64938 h 5795377"/>
                    <a:gd name="connsiteX2243" fmla="*/ 2639610 w 4949052"/>
                    <a:gd name="connsiteY2243" fmla="*/ 63618 h 5795377"/>
                    <a:gd name="connsiteX2244" fmla="*/ 2659660 w 4949052"/>
                    <a:gd name="connsiteY2244" fmla="*/ 62289 h 5795377"/>
                    <a:gd name="connsiteX2245" fmla="*/ 2671758 w 4949052"/>
                    <a:gd name="connsiteY2245" fmla="*/ 61987 h 5795377"/>
                    <a:gd name="connsiteX2246" fmla="*/ 2675104 w 4949052"/>
                    <a:gd name="connsiteY2246" fmla="*/ 61527 h 5795377"/>
                    <a:gd name="connsiteX2247" fmla="*/ 2677820 w 4949052"/>
                    <a:gd name="connsiteY2247" fmla="*/ 61155 h 5795377"/>
                    <a:gd name="connsiteX2248" fmla="*/ 2688796 w 4949052"/>
                    <a:gd name="connsiteY2248" fmla="*/ 59703 h 5795377"/>
                    <a:gd name="connsiteX2249" fmla="*/ 2695327 w 4949052"/>
                    <a:gd name="connsiteY2249" fmla="*/ 58880 h 5795377"/>
                    <a:gd name="connsiteX2250" fmla="*/ 2703944 w 4949052"/>
                    <a:gd name="connsiteY2250" fmla="*/ 58543 h 5795377"/>
                    <a:gd name="connsiteX2251" fmla="*/ 2713969 w 4949052"/>
                    <a:gd name="connsiteY2251" fmla="*/ 57769 h 5795377"/>
                    <a:gd name="connsiteX2252" fmla="*/ 2727512 w 4949052"/>
                    <a:gd name="connsiteY2252" fmla="*/ 55671 h 5795377"/>
                    <a:gd name="connsiteX2253" fmla="*/ 2739636 w 4949052"/>
                    <a:gd name="connsiteY2253" fmla="*/ 54701 h 5795377"/>
                    <a:gd name="connsiteX2254" fmla="*/ 2740192 w 4949052"/>
                    <a:gd name="connsiteY2254" fmla="*/ 54689 h 5795377"/>
                    <a:gd name="connsiteX2255" fmla="*/ 2758044 w 4949052"/>
                    <a:gd name="connsiteY2255" fmla="*/ 54283 h 5795377"/>
                    <a:gd name="connsiteX2256" fmla="*/ 2778785 w 4949052"/>
                    <a:gd name="connsiteY2256" fmla="*/ 53443 h 5795377"/>
                    <a:gd name="connsiteX2257" fmla="*/ 2792081 w 4949052"/>
                    <a:gd name="connsiteY2257" fmla="*/ 52264 h 5795377"/>
                    <a:gd name="connsiteX2258" fmla="*/ 2806489 w 4949052"/>
                    <a:gd name="connsiteY2258" fmla="*/ 51130 h 5795377"/>
                    <a:gd name="connsiteX2259" fmla="*/ 2814650 w 4949052"/>
                    <a:gd name="connsiteY2259" fmla="*/ 50796 h 5795377"/>
                    <a:gd name="connsiteX2260" fmla="*/ 2825366 w 4949052"/>
                    <a:gd name="connsiteY2260" fmla="*/ 50271 h 5795377"/>
                    <a:gd name="connsiteX2261" fmla="*/ 2836563 w 4949052"/>
                    <a:gd name="connsiteY2261" fmla="*/ 49754 h 5795377"/>
                    <a:gd name="connsiteX2262" fmla="*/ 2838662 w 4949052"/>
                    <a:gd name="connsiteY2262" fmla="*/ 49786 h 5795377"/>
                    <a:gd name="connsiteX2263" fmla="*/ 2854033 w 4949052"/>
                    <a:gd name="connsiteY2263" fmla="*/ 49793 h 5795377"/>
                    <a:gd name="connsiteX2264" fmla="*/ 2870799 w 4949052"/>
                    <a:gd name="connsiteY2264" fmla="*/ 49827 h 5795377"/>
                    <a:gd name="connsiteX2265" fmla="*/ 2881984 w 4949052"/>
                    <a:gd name="connsiteY2265" fmla="*/ 49085 h 5795377"/>
                    <a:gd name="connsiteX2266" fmla="*/ 2890848 w 4949052"/>
                    <a:gd name="connsiteY2266" fmla="*/ 48528 h 5795377"/>
                    <a:gd name="connsiteX2267" fmla="*/ 2902910 w 4949052"/>
                    <a:gd name="connsiteY2267" fmla="*/ 47732 h 5795377"/>
                    <a:gd name="connsiteX2268" fmla="*/ 2913725 w 4949052"/>
                    <a:gd name="connsiteY2268" fmla="*/ 47890 h 5795377"/>
                    <a:gd name="connsiteX2269" fmla="*/ 2924256 w 4949052"/>
                    <a:gd name="connsiteY2269" fmla="*/ 48043 h 5795377"/>
                    <a:gd name="connsiteX2270" fmla="*/ 2948047 w 4949052"/>
                    <a:gd name="connsiteY2270" fmla="*/ 47831 h 5795377"/>
                    <a:gd name="connsiteX2271" fmla="*/ 2955429 w 4949052"/>
                    <a:gd name="connsiteY2271" fmla="*/ 47849 h 5795377"/>
                    <a:gd name="connsiteX2272" fmla="*/ 2979949 w 4949052"/>
                    <a:gd name="connsiteY2272" fmla="*/ 47911 h 5795377"/>
                    <a:gd name="connsiteX2273" fmla="*/ 3001035 w 4949052"/>
                    <a:gd name="connsiteY2273" fmla="*/ 48502 h 5795377"/>
                    <a:gd name="connsiteX2274" fmla="*/ 3016443 w 4949052"/>
                    <a:gd name="connsiteY2274" fmla="*/ 48546 h 5795377"/>
                    <a:gd name="connsiteX2275" fmla="*/ 3034554 w 4949052"/>
                    <a:gd name="connsiteY2275" fmla="*/ 47537 h 5795377"/>
                    <a:gd name="connsiteX2276" fmla="*/ 3045925 w 4949052"/>
                    <a:gd name="connsiteY2276" fmla="*/ 46415 h 5795377"/>
                    <a:gd name="connsiteX2277" fmla="*/ 3056172 w 4949052"/>
                    <a:gd name="connsiteY2277" fmla="*/ 45406 h 5795377"/>
                    <a:gd name="connsiteX2278" fmla="*/ 3059419 w 4949052"/>
                    <a:gd name="connsiteY2278" fmla="*/ 44086 h 5795377"/>
                    <a:gd name="connsiteX2279" fmla="*/ 3061221 w 4949052"/>
                    <a:gd name="connsiteY2279" fmla="*/ 41870 h 5795377"/>
                    <a:gd name="connsiteX2280" fmla="*/ 3061591 w 4949052"/>
                    <a:gd name="connsiteY2280" fmla="*/ 41432 h 5795377"/>
                    <a:gd name="connsiteX2281" fmla="*/ 3064579 w 4949052"/>
                    <a:gd name="connsiteY2281" fmla="*/ 36917 h 5795377"/>
                    <a:gd name="connsiteX2282" fmla="*/ 3068654 w 4949052"/>
                    <a:gd name="connsiteY2282" fmla="*/ 28945 h 5795377"/>
                    <a:gd name="connsiteX2283" fmla="*/ 3071110 w 4949052"/>
                    <a:gd name="connsiteY2283" fmla="*/ 22567 h 5795377"/>
                    <a:gd name="connsiteX2284" fmla="*/ 3073024 w 4949052"/>
                    <a:gd name="connsiteY2284" fmla="*/ 18313 h 5795377"/>
                    <a:gd name="connsiteX2285" fmla="*/ 3075469 w 4949052"/>
                    <a:gd name="connsiteY2285" fmla="*/ 15396 h 5795377"/>
                    <a:gd name="connsiteX2286" fmla="*/ 3078172 w 4949052"/>
                    <a:gd name="connsiteY2286" fmla="*/ 13807 h 5795377"/>
                    <a:gd name="connsiteX2287" fmla="*/ 3082246 w 4949052"/>
                    <a:gd name="connsiteY2287" fmla="*/ 11958 h 5795377"/>
                    <a:gd name="connsiteX2288" fmla="*/ 3092802 w 4949052"/>
                    <a:gd name="connsiteY2288" fmla="*/ 8801 h 5795377"/>
                    <a:gd name="connsiteX2289" fmla="*/ 3104012 w 4949052"/>
                    <a:gd name="connsiteY2289" fmla="*/ 7004 h 5795377"/>
                    <a:gd name="connsiteX2290" fmla="*/ 3110666 w 4949052"/>
                    <a:gd name="connsiteY2290" fmla="*/ 5409 h 5795377"/>
                    <a:gd name="connsiteX2291" fmla="*/ 3117975 w 4949052"/>
                    <a:gd name="connsiteY2291" fmla="*/ 2773 h 5795377"/>
                    <a:gd name="connsiteX2292" fmla="*/ 3124741 w 4949052"/>
                    <a:gd name="connsiteY2292" fmla="*/ 1470 h 5795377"/>
                    <a:gd name="connsiteX2293" fmla="*/ 3135013 w 4949052"/>
                    <a:gd name="connsiteY2293" fmla="*/ 976 h 5795377"/>
                    <a:gd name="connsiteX2294" fmla="*/ 3156655 w 4949052"/>
                    <a:gd name="connsiteY2294" fmla="*/ 0 h 5795377"/>
                    <a:gd name="connsiteX2295" fmla="*/ 3165037 w 4949052"/>
                    <a:gd name="connsiteY2295" fmla="*/ 35 h 5795377"/>
                    <a:gd name="connsiteX2296" fmla="*/ 3175322 w 4949052"/>
                    <a:gd name="connsiteY2296" fmla="*/ 609 h 5795377"/>
                    <a:gd name="connsiteX2297" fmla="*/ 3194236 w 4949052"/>
                    <a:gd name="connsiteY2297" fmla="*/ 4152 h 5795377"/>
                    <a:gd name="connsiteX2298" fmla="*/ 3223372 w 4949052"/>
                    <a:gd name="connsiteY2298" fmla="*/ 10239 h 5795377"/>
                    <a:gd name="connsiteX2299" fmla="*/ 3227359 w 4949052"/>
                    <a:gd name="connsiteY2299" fmla="*/ 10693 h 5795377"/>
                    <a:gd name="connsiteX2300" fmla="*/ 3238780 w 4949052"/>
                    <a:gd name="connsiteY2300" fmla="*/ 11644 h 5795377"/>
                    <a:gd name="connsiteX2301" fmla="*/ 3257681 w 4949052"/>
                    <a:gd name="connsiteY2301" fmla="*/ 14927 h 5795377"/>
                    <a:gd name="connsiteX2302" fmla="*/ 3279039 w 4949052"/>
                    <a:gd name="connsiteY2302" fmla="*/ 19028 h 5795377"/>
                    <a:gd name="connsiteX2303" fmla="*/ 3289570 w 4949052"/>
                    <a:gd name="connsiteY2303" fmla="*/ 21478 h 5795377"/>
                    <a:gd name="connsiteX2304" fmla="*/ 3291188 w 4949052"/>
                    <a:gd name="connsiteY2304" fmla="*/ 23085 h 5795377"/>
                    <a:gd name="connsiteX2305" fmla="*/ 3291175 w 4949052"/>
                    <a:gd name="connsiteY2305" fmla="*/ 24683 h 5795377"/>
                    <a:gd name="connsiteX2306" fmla="*/ 3290077 w 4949052"/>
                    <a:gd name="connsiteY2306" fmla="*/ 27071 h 5795377"/>
                    <a:gd name="connsiteX2307" fmla="*/ 3285188 w 4949052"/>
                    <a:gd name="connsiteY2307" fmla="*/ 31303 h 5795377"/>
                    <a:gd name="connsiteX2308" fmla="*/ 3279471 w 4949052"/>
                    <a:gd name="connsiteY2308" fmla="*/ 37662 h 5795377"/>
                    <a:gd name="connsiteX2309" fmla="*/ 3273484 w 4949052"/>
                    <a:gd name="connsiteY2309" fmla="*/ 44551 h 5795377"/>
                    <a:gd name="connsiteX2310" fmla="*/ 3257817 w 4949052"/>
                    <a:gd name="connsiteY2310" fmla="*/ 269466 h 5795377"/>
                    <a:gd name="connsiteX2311" fmla="*/ 3258224 w 4949052"/>
                    <a:gd name="connsiteY2311" fmla="*/ 280934 h 5795377"/>
                    <a:gd name="connsiteX2312" fmla="*/ 3259311 w 4949052"/>
                    <a:gd name="connsiteY2312" fmla="*/ 288510 h 5795377"/>
                    <a:gd name="connsiteX2313" fmla="*/ 3259373 w 4949052"/>
                    <a:gd name="connsiteY2313" fmla="*/ 295739 h 5795377"/>
                    <a:gd name="connsiteX2314" fmla="*/ 3259422 w 4949052"/>
                    <a:gd name="connsiteY2314" fmla="*/ 296375 h 5795377"/>
                    <a:gd name="connsiteX2315" fmla="*/ 3259977 w 4949052"/>
                    <a:gd name="connsiteY2315" fmla="*/ 296918 h 5795377"/>
                    <a:gd name="connsiteX2316" fmla="*/ 3261150 w 4949052"/>
                    <a:gd name="connsiteY2316" fmla="*/ 300612 h 5795377"/>
                    <a:gd name="connsiteX2317" fmla="*/ 3262916 w 4949052"/>
                    <a:gd name="connsiteY2317" fmla="*/ 308414 h 5795377"/>
                    <a:gd name="connsiteX2318" fmla="*/ 3264681 w 4949052"/>
                    <a:gd name="connsiteY2318" fmla="*/ 317550 h 5795377"/>
                    <a:gd name="connsiteX2319" fmla="*/ 3266224 w 4949052"/>
                    <a:gd name="connsiteY2319" fmla="*/ 323124 h 5795377"/>
                    <a:gd name="connsiteX2320" fmla="*/ 3267348 w 4949052"/>
                    <a:gd name="connsiteY2320" fmla="*/ 326246 h 5795377"/>
                    <a:gd name="connsiteX2321" fmla="*/ 3268694 w 4949052"/>
                    <a:gd name="connsiteY2321" fmla="*/ 326477 h 5795377"/>
                    <a:gd name="connsiteX2322" fmla="*/ 3270731 w 4949052"/>
                    <a:gd name="connsiteY2322" fmla="*/ 325818 h 5795377"/>
                    <a:gd name="connsiteX2323" fmla="*/ 3274805 w 4949052"/>
                    <a:gd name="connsiteY2323" fmla="*/ 322277 h 5795377"/>
                    <a:gd name="connsiteX2324" fmla="*/ 3280459 w 4949052"/>
                    <a:gd name="connsiteY2324" fmla="*/ 319635 h 5795377"/>
                    <a:gd name="connsiteX2325" fmla="*/ 3287916 w 4949052"/>
                    <a:gd name="connsiteY2325" fmla="*/ 318559 h 5795377"/>
                    <a:gd name="connsiteX2326" fmla="*/ 3294916 w 4949052"/>
                    <a:gd name="connsiteY2326" fmla="*/ 318821 h 5795377"/>
                    <a:gd name="connsiteX2327" fmla="*/ 3298595 w 4949052"/>
                    <a:gd name="connsiteY2327" fmla="*/ 319268 h 5795377"/>
                    <a:gd name="connsiteX2328" fmla="*/ 3306410 w 4949052"/>
                    <a:gd name="connsiteY2328" fmla="*/ 320218 h 5795377"/>
                    <a:gd name="connsiteX2329" fmla="*/ 3317237 w 4949052"/>
                    <a:gd name="connsiteY2329" fmla="*/ 322279 h 5795377"/>
                    <a:gd name="connsiteX2330" fmla="*/ 3324670 w 4949052"/>
                    <a:gd name="connsiteY2330" fmla="*/ 324323 h 5795377"/>
                    <a:gd name="connsiteX2331" fmla="*/ 3331657 w 4949052"/>
                    <a:gd name="connsiteY2331" fmla="*/ 326145 h 5795377"/>
                    <a:gd name="connsiteX2332" fmla="*/ 3332904 w 4949052"/>
                    <a:gd name="connsiteY2332" fmla="*/ 325940 h 5795377"/>
                    <a:gd name="connsiteX2333" fmla="*/ 3334139 w 4949052"/>
                    <a:gd name="connsiteY2333" fmla="*/ 325712 h 5795377"/>
                    <a:gd name="connsiteX2334" fmla="*/ 3338670 w 4949052"/>
                    <a:gd name="connsiteY2334" fmla="*/ 323735 h 5795377"/>
                    <a:gd name="connsiteX2335" fmla="*/ 3342287 w 4949052"/>
                    <a:gd name="connsiteY2335" fmla="*/ 321528 h 5795377"/>
                    <a:gd name="connsiteX2336" fmla="*/ 3343892 w 4949052"/>
                    <a:gd name="connsiteY2336" fmla="*/ 315526 h 5795377"/>
                    <a:gd name="connsiteX2337" fmla="*/ 3343929 w 4949052"/>
                    <a:gd name="connsiteY2337" fmla="*/ 310407 h 5795377"/>
                    <a:gd name="connsiteX2338" fmla="*/ 3340596 w 4949052"/>
                    <a:gd name="connsiteY2338" fmla="*/ 301483 h 5795377"/>
                    <a:gd name="connsiteX2339" fmla="*/ 3339954 w 4949052"/>
                    <a:gd name="connsiteY2339" fmla="*/ 294802 h 5795377"/>
                    <a:gd name="connsiteX2340" fmla="*/ 3342695 w 4949052"/>
                    <a:gd name="connsiteY2340" fmla="*/ 289695 h 5795377"/>
                    <a:gd name="connsiteX2341" fmla="*/ 3347905 w 4949052"/>
                    <a:gd name="connsiteY2341" fmla="*/ 286830 h 5795377"/>
                    <a:gd name="connsiteX2342" fmla="*/ 3355608 w 4949052"/>
                    <a:gd name="connsiteY2342" fmla="*/ 282868 h 5795377"/>
                    <a:gd name="connsiteX2343" fmla="*/ 3359226 w 4949052"/>
                    <a:gd name="connsiteY2343" fmla="*/ 280439 h 5795377"/>
                    <a:gd name="connsiteX2344" fmla="*/ 3366473 w 4949052"/>
                    <a:gd name="connsiteY2344" fmla="*/ 278478 h 5795377"/>
                    <a:gd name="connsiteX2345" fmla="*/ 3369843 w 4949052"/>
                    <a:gd name="connsiteY2345" fmla="*/ 279388 h 5795377"/>
                    <a:gd name="connsiteX2346" fmla="*/ 3375238 w 4949052"/>
                    <a:gd name="connsiteY2346" fmla="*/ 283428 h 5795377"/>
                    <a:gd name="connsiteX2347" fmla="*/ 3379288 w 4949052"/>
                    <a:gd name="connsiteY2347" fmla="*/ 286124 h 5795377"/>
                    <a:gd name="connsiteX2348" fmla="*/ 3381979 w 4949052"/>
                    <a:gd name="connsiteY2348" fmla="*/ 289258 h 5795377"/>
                    <a:gd name="connsiteX2349" fmla="*/ 3383992 w 4949052"/>
                    <a:gd name="connsiteY2349" fmla="*/ 293052 h 5795377"/>
                    <a:gd name="connsiteX2350" fmla="*/ 3386671 w 4949052"/>
                    <a:gd name="connsiteY2350" fmla="*/ 297299 h 5795377"/>
                    <a:gd name="connsiteX2351" fmla="*/ 3389127 w 4949052"/>
                    <a:gd name="connsiteY2351" fmla="*/ 301323 h 5795377"/>
                    <a:gd name="connsiteX2352" fmla="*/ 3393387 w 4949052"/>
                    <a:gd name="connsiteY2352" fmla="*/ 304911 h 5795377"/>
                    <a:gd name="connsiteX2353" fmla="*/ 3397893 w 4949052"/>
                    <a:gd name="connsiteY2353" fmla="*/ 307385 h 5795377"/>
                    <a:gd name="connsiteX2354" fmla="*/ 3404881 w 4949052"/>
                    <a:gd name="connsiteY2354" fmla="*/ 308987 h 5795377"/>
                    <a:gd name="connsiteX2355" fmla="*/ 3409313 w 4949052"/>
                    <a:gd name="connsiteY2355" fmla="*/ 308741 h 5795377"/>
                    <a:gd name="connsiteX2356" fmla="*/ 3415190 w 4949052"/>
                    <a:gd name="connsiteY2356" fmla="*/ 306329 h 5795377"/>
                    <a:gd name="connsiteX2357" fmla="*/ 3420869 w 4949052"/>
                    <a:gd name="connsiteY2357" fmla="*/ 300577 h 5795377"/>
                    <a:gd name="connsiteX2358" fmla="*/ 3425449 w 4949052"/>
                    <a:gd name="connsiteY2358" fmla="*/ 290803 h 5795377"/>
                    <a:gd name="connsiteX2359" fmla="*/ 3428054 w 4949052"/>
                    <a:gd name="connsiteY2359" fmla="*/ 272127 h 5795377"/>
                    <a:gd name="connsiteX2360" fmla="*/ 3428647 w 4949052"/>
                    <a:gd name="connsiteY2360" fmla="*/ 254605 h 5795377"/>
                    <a:gd name="connsiteX2361" fmla="*/ 3429165 w 4949052"/>
                    <a:gd name="connsiteY2361" fmla="*/ 251411 h 5795377"/>
                    <a:gd name="connsiteX2362" fmla="*/ 3431894 w 4949052"/>
                    <a:gd name="connsiteY2362" fmla="*/ 236975 h 5795377"/>
                    <a:gd name="connsiteX2363" fmla="*/ 3434461 w 4949052"/>
                    <a:gd name="connsiteY2363" fmla="*/ 229472 h 5795377"/>
                    <a:gd name="connsiteX2364" fmla="*/ 3437215 w 4949052"/>
                    <a:gd name="connsiteY2364" fmla="*/ 221698 h 5795377"/>
                    <a:gd name="connsiteX2365" fmla="*/ 3437252 w 4949052"/>
                    <a:gd name="connsiteY2365" fmla="*/ 216799 h 5795377"/>
                    <a:gd name="connsiteX2366" fmla="*/ 3437042 w 4949052"/>
                    <a:gd name="connsiteY2366" fmla="*/ 213903 h 5795377"/>
                    <a:gd name="connsiteX2367" fmla="*/ 3435252 w 4949052"/>
                    <a:gd name="connsiteY2367" fmla="*/ 212555 h 5795377"/>
                    <a:gd name="connsiteX2368" fmla="*/ 3430054 w 4949052"/>
                    <a:gd name="connsiteY2368" fmla="*/ 211409 h 5795377"/>
                    <a:gd name="connsiteX2369" fmla="*/ 3427795 w 4949052"/>
                    <a:gd name="connsiteY2369" fmla="*/ 211839 h 5795377"/>
                    <a:gd name="connsiteX2370" fmla="*/ 3423721 w 4949052"/>
                    <a:gd name="connsiteY2370" fmla="*/ 213151 h 5795377"/>
                    <a:gd name="connsiteX2371" fmla="*/ 3418288 w 4949052"/>
                    <a:gd name="connsiteY2371" fmla="*/ 216233 h 5795377"/>
                    <a:gd name="connsiteX2372" fmla="*/ 3410338 w 4949052"/>
                    <a:gd name="connsiteY2372" fmla="*/ 222418 h 5795377"/>
                    <a:gd name="connsiteX2373" fmla="*/ 3403066 w 4949052"/>
                    <a:gd name="connsiteY2373" fmla="*/ 229498 h 5795377"/>
                    <a:gd name="connsiteX2374" fmla="*/ 3399202 w 4949052"/>
                    <a:gd name="connsiteY2374" fmla="*/ 233926 h 5795377"/>
                    <a:gd name="connsiteX2375" fmla="*/ 3393979 w 4949052"/>
                    <a:gd name="connsiteY2375" fmla="*/ 236789 h 5795377"/>
                    <a:gd name="connsiteX2376" fmla="*/ 3389004 w 4949052"/>
                    <a:gd name="connsiteY2376" fmla="*/ 237871 h 5795377"/>
                    <a:gd name="connsiteX2377" fmla="*/ 3381782 w 4949052"/>
                    <a:gd name="connsiteY2377" fmla="*/ 237826 h 5795377"/>
                    <a:gd name="connsiteX2378" fmla="*/ 3375930 w 4949052"/>
                    <a:gd name="connsiteY2378" fmla="*/ 235789 h 5795377"/>
                    <a:gd name="connsiteX2379" fmla="*/ 3368954 w 4949052"/>
                    <a:gd name="connsiteY2379" fmla="*/ 229067 h 5795377"/>
                    <a:gd name="connsiteX2380" fmla="*/ 3364930 w 4949052"/>
                    <a:gd name="connsiteY2380" fmla="*/ 223924 h 5795377"/>
                    <a:gd name="connsiteX2381" fmla="*/ 3357152 w 4949052"/>
                    <a:gd name="connsiteY2381" fmla="*/ 212694 h 5795377"/>
                    <a:gd name="connsiteX2382" fmla="*/ 3349756 w 4949052"/>
                    <a:gd name="connsiteY2382" fmla="*/ 202632 h 5795377"/>
                    <a:gd name="connsiteX2383" fmla="*/ 3347485 w 4949052"/>
                    <a:gd name="connsiteY2383" fmla="*/ 200077 h 5795377"/>
                    <a:gd name="connsiteX2384" fmla="*/ 3344596 w 4949052"/>
                    <a:gd name="connsiteY2384" fmla="*/ 196813 h 5795377"/>
                    <a:gd name="connsiteX2385" fmla="*/ 3339892 w 4949052"/>
                    <a:gd name="connsiteY2385" fmla="*/ 190107 h 5795377"/>
                    <a:gd name="connsiteX2386" fmla="*/ 3339003 w 4949052"/>
                    <a:gd name="connsiteY2386" fmla="*/ 189349 h 5795377"/>
                    <a:gd name="connsiteX2387" fmla="*/ 3330448 w 4949052"/>
                    <a:gd name="connsiteY2387" fmla="*/ 182038 h 5795377"/>
                    <a:gd name="connsiteX2388" fmla="*/ 3318596 w 4949052"/>
                    <a:gd name="connsiteY2388" fmla="*/ 171883 h 5795377"/>
                    <a:gd name="connsiteX2389" fmla="*/ 3317633 w 4949052"/>
                    <a:gd name="connsiteY2389" fmla="*/ 171058 h 5795377"/>
                    <a:gd name="connsiteX2390" fmla="*/ 3305237 w 4949052"/>
                    <a:gd name="connsiteY2390" fmla="*/ 164089 h 5795377"/>
                    <a:gd name="connsiteX2391" fmla="*/ 3301632 w 4949052"/>
                    <a:gd name="connsiteY2391" fmla="*/ 162956 h 5795377"/>
                    <a:gd name="connsiteX2392" fmla="*/ 3297336 w 4949052"/>
                    <a:gd name="connsiteY2392" fmla="*/ 162710 h 5795377"/>
                    <a:gd name="connsiteX2393" fmla="*/ 3292361 w 4949052"/>
                    <a:gd name="connsiteY2393" fmla="*/ 163576 h 5795377"/>
                    <a:gd name="connsiteX2394" fmla="*/ 3283768 w 4949052"/>
                    <a:gd name="connsiteY2394" fmla="*/ 166869 h 5795377"/>
                    <a:gd name="connsiteX2395" fmla="*/ 3277422 w 4949052"/>
                    <a:gd name="connsiteY2395" fmla="*/ 168841 h 5795377"/>
                    <a:gd name="connsiteX2396" fmla="*/ 3267484 w 4949052"/>
                    <a:gd name="connsiteY2396" fmla="*/ 169457 h 5795377"/>
                    <a:gd name="connsiteX2397" fmla="*/ 3260249 w 4949052"/>
                    <a:gd name="connsiteY2397" fmla="*/ 168977 h 5795377"/>
                    <a:gd name="connsiteX2398" fmla="*/ 3249187 w 4949052"/>
                    <a:gd name="connsiteY2398" fmla="*/ 167364 h 5795377"/>
                    <a:gd name="connsiteX2399" fmla="*/ 3245891 w 4949052"/>
                    <a:gd name="connsiteY2399" fmla="*/ 165251 h 5795377"/>
                    <a:gd name="connsiteX2400" fmla="*/ 3244088 w 4949052"/>
                    <a:gd name="connsiteY2400" fmla="*/ 162570 h 5795377"/>
                    <a:gd name="connsiteX2401" fmla="*/ 3242767 w 4949052"/>
                    <a:gd name="connsiteY2401" fmla="*/ 157889 h 5795377"/>
                    <a:gd name="connsiteX2402" fmla="*/ 3241656 w 4949052"/>
                    <a:gd name="connsiteY2402" fmla="*/ 152093 h 5795377"/>
                    <a:gd name="connsiteX2403" fmla="*/ 3239434 w 4949052"/>
                    <a:gd name="connsiteY2403" fmla="*/ 145179 h 5795377"/>
                    <a:gd name="connsiteX2404" fmla="*/ 3236496 w 4949052"/>
                    <a:gd name="connsiteY2404" fmla="*/ 140524 h 5795377"/>
                    <a:gd name="connsiteX2405" fmla="*/ 3224631 w 4949052"/>
                    <a:gd name="connsiteY2405" fmla="*/ 121732 h 5795377"/>
                    <a:gd name="connsiteX2406" fmla="*/ 3217224 w 4949052"/>
                    <a:gd name="connsiteY2406" fmla="*/ 110786 h 5795377"/>
                    <a:gd name="connsiteX2407" fmla="*/ 3213384 w 4949052"/>
                    <a:gd name="connsiteY2407" fmla="*/ 108987 h 5795377"/>
                    <a:gd name="connsiteX2408" fmla="*/ 3209322 w 4949052"/>
                    <a:gd name="connsiteY2408" fmla="*/ 109412 h 5795377"/>
                    <a:gd name="connsiteX2409" fmla="*/ 3205471 w 4949052"/>
                    <a:gd name="connsiteY2409" fmla="*/ 109840 h 5795377"/>
                    <a:gd name="connsiteX2410" fmla="*/ 3195964 w 4949052"/>
                    <a:gd name="connsiteY2410" fmla="*/ 112915 h 5795377"/>
                    <a:gd name="connsiteX2411" fmla="*/ 3190520 w 4949052"/>
                    <a:gd name="connsiteY2411" fmla="*/ 116454 h 5795377"/>
                    <a:gd name="connsiteX2412" fmla="*/ 3188927 w 4949052"/>
                    <a:gd name="connsiteY2412" fmla="*/ 118673 h 5795377"/>
                    <a:gd name="connsiteX2413" fmla="*/ 3188692 w 4949052"/>
                    <a:gd name="connsiteY2413" fmla="*/ 119630 h 5795377"/>
                    <a:gd name="connsiteX2414" fmla="*/ 3187989 w 4949052"/>
                    <a:gd name="connsiteY2414" fmla="*/ 122694 h 5795377"/>
                    <a:gd name="connsiteX2415" fmla="*/ 3187766 w 4949052"/>
                    <a:gd name="connsiteY2415" fmla="*/ 125572 h 5795377"/>
                    <a:gd name="connsiteX2416" fmla="*/ 3188877 w 4949052"/>
                    <a:gd name="connsiteY2416" fmla="*/ 128470 h 5795377"/>
                    <a:gd name="connsiteX2417" fmla="*/ 3193149 w 4949052"/>
                    <a:gd name="connsiteY2417" fmla="*/ 136060 h 5795377"/>
                    <a:gd name="connsiteX2418" fmla="*/ 3195384 w 4949052"/>
                    <a:gd name="connsiteY2418" fmla="*/ 140299 h 5795377"/>
                    <a:gd name="connsiteX2419" fmla="*/ 3196730 w 4949052"/>
                    <a:gd name="connsiteY2419" fmla="*/ 142756 h 5795377"/>
                    <a:gd name="connsiteX2420" fmla="*/ 3199421 w 4949052"/>
                    <a:gd name="connsiteY2420" fmla="*/ 145661 h 5795377"/>
                    <a:gd name="connsiteX2421" fmla="*/ 3203026 w 4949052"/>
                    <a:gd name="connsiteY2421" fmla="*/ 149908 h 5795377"/>
                    <a:gd name="connsiteX2422" fmla="*/ 3207051 w 4949052"/>
                    <a:gd name="connsiteY2422" fmla="*/ 157051 h 5795377"/>
                    <a:gd name="connsiteX2423" fmla="*/ 3210865 w 4949052"/>
                    <a:gd name="connsiteY2423" fmla="*/ 163526 h 5795377"/>
                    <a:gd name="connsiteX2424" fmla="*/ 3214236 w 4949052"/>
                    <a:gd name="connsiteY2424" fmla="*/ 170221 h 5795377"/>
                    <a:gd name="connsiteX2425" fmla="*/ 3219754 w 4949052"/>
                    <a:gd name="connsiteY2425" fmla="*/ 181739 h 5795377"/>
                    <a:gd name="connsiteX2426" fmla="*/ 3221606 w 4949052"/>
                    <a:gd name="connsiteY2426" fmla="*/ 185619 h 5795377"/>
                    <a:gd name="connsiteX2427" fmla="*/ 3224742 w 4949052"/>
                    <a:gd name="connsiteY2427" fmla="*/ 192313 h 5795377"/>
                    <a:gd name="connsiteX2428" fmla="*/ 3233051 w 4949052"/>
                    <a:gd name="connsiteY2428" fmla="*/ 208803 h 5795377"/>
                    <a:gd name="connsiteX2429" fmla="*/ 3235520 w 4949052"/>
                    <a:gd name="connsiteY2429" fmla="*/ 214812 h 5795377"/>
                    <a:gd name="connsiteX2430" fmla="*/ 3239545 w 4949052"/>
                    <a:gd name="connsiteY2430" fmla="*/ 222178 h 5795377"/>
                    <a:gd name="connsiteX2431" fmla="*/ 3244483 w 4949052"/>
                    <a:gd name="connsiteY2431" fmla="*/ 228658 h 5795377"/>
                    <a:gd name="connsiteX2432" fmla="*/ 3249866 w 4949052"/>
                    <a:gd name="connsiteY2432" fmla="*/ 234919 h 5795377"/>
                    <a:gd name="connsiteX2433" fmla="*/ 3253224 w 4949052"/>
                    <a:gd name="connsiteY2433" fmla="*/ 242503 h 5795377"/>
                    <a:gd name="connsiteX2434" fmla="*/ 3256101 w 4949052"/>
                    <a:gd name="connsiteY2434" fmla="*/ 252759 h 5795377"/>
                    <a:gd name="connsiteX2435" fmla="*/ 3257187 w 4949052"/>
                    <a:gd name="connsiteY2435" fmla="*/ 261227 h 5795377"/>
                    <a:gd name="connsiteX2436" fmla="*/ 3257817 w 4949052"/>
                    <a:gd name="connsiteY2436" fmla="*/ 269466 h 5795377"/>
                    <a:gd name="connsiteX2437" fmla="*/ 3126543 w 4949052"/>
                    <a:gd name="connsiteY2437" fmla="*/ 272662 h 5795377"/>
                    <a:gd name="connsiteX2438" fmla="*/ 3124259 w 4949052"/>
                    <a:gd name="connsiteY2438" fmla="*/ 271527 h 5795377"/>
                    <a:gd name="connsiteX2439" fmla="*/ 3125111 w 4949052"/>
                    <a:gd name="connsiteY2439" fmla="*/ 276368 h 5795377"/>
                    <a:gd name="connsiteX2440" fmla="*/ 3126667 w 4949052"/>
                    <a:gd name="connsiteY2440" fmla="*/ 280157 h 5795377"/>
                    <a:gd name="connsiteX2441" fmla="*/ 3129123 w 4949052"/>
                    <a:gd name="connsiteY2441" fmla="*/ 287291 h 5795377"/>
                    <a:gd name="connsiteX2442" fmla="*/ 3130000 w 4949052"/>
                    <a:gd name="connsiteY2442" fmla="*/ 295215 h 5795377"/>
                    <a:gd name="connsiteX2443" fmla="*/ 3129975 w 4949052"/>
                    <a:gd name="connsiteY2443" fmla="*/ 298777 h 5795377"/>
                    <a:gd name="connsiteX2444" fmla="*/ 3128136 w 4949052"/>
                    <a:gd name="connsiteY2444" fmla="*/ 308123 h 5795377"/>
                    <a:gd name="connsiteX2445" fmla="*/ 3124716 w 4949052"/>
                    <a:gd name="connsiteY2445" fmla="*/ 316122 h 5795377"/>
                    <a:gd name="connsiteX2446" fmla="*/ 3120173 w 4949052"/>
                    <a:gd name="connsiteY2446" fmla="*/ 324118 h 5795377"/>
                    <a:gd name="connsiteX2447" fmla="*/ 3116321 w 4949052"/>
                    <a:gd name="connsiteY2447" fmla="*/ 329892 h 5795377"/>
                    <a:gd name="connsiteX2448" fmla="*/ 3115173 w 4949052"/>
                    <a:gd name="connsiteY2448" fmla="*/ 334341 h 5795377"/>
                    <a:gd name="connsiteX2449" fmla="*/ 3114938 w 4949052"/>
                    <a:gd name="connsiteY2449" fmla="*/ 337457 h 5795377"/>
                    <a:gd name="connsiteX2450" fmla="*/ 3117395 w 4949052"/>
                    <a:gd name="connsiteY2450" fmla="*/ 340804 h 5795377"/>
                    <a:gd name="connsiteX2451" fmla="*/ 3123481 w 4949052"/>
                    <a:gd name="connsiteY2451" fmla="*/ 344835 h 5795377"/>
                    <a:gd name="connsiteX2452" fmla="*/ 3128802 w 4949052"/>
                    <a:gd name="connsiteY2452" fmla="*/ 346926 h 5795377"/>
                    <a:gd name="connsiteX2453" fmla="*/ 3132716 w 4949052"/>
                    <a:gd name="connsiteY2453" fmla="*/ 348435 h 5795377"/>
                    <a:gd name="connsiteX2454" fmla="*/ 3141259 w 4949052"/>
                    <a:gd name="connsiteY2454" fmla="*/ 353587 h 5795377"/>
                    <a:gd name="connsiteX2455" fmla="*/ 3147803 w 4949052"/>
                    <a:gd name="connsiteY2455" fmla="*/ 356731 h 5795377"/>
                    <a:gd name="connsiteX2456" fmla="*/ 3156112 w 4949052"/>
                    <a:gd name="connsiteY2456" fmla="*/ 363219 h 5795377"/>
                    <a:gd name="connsiteX2457" fmla="*/ 3160902 w 4949052"/>
                    <a:gd name="connsiteY2457" fmla="*/ 367414 h 5795377"/>
                    <a:gd name="connsiteX2458" fmla="*/ 3163593 w 4949052"/>
                    <a:gd name="connsiteY2458" fmla="*/ 370320 h 5795377"/>
                    <a:gd name="connsiteX2459" fmla="*/ 3166285 w 4949052"/>
                    <a:gd name="connsiteY2459" fmla="*/ 373446 h 5795377"/>
                    <a:gd name="connsiteX2460" fmla="*/ 3167396 w 4949052"/>
                    <a:gd name="connsiteY2460" fmla="*/ 377460 h 5795377"/>
                    <a:gd name="connsiteX2461" fmla="*/ 3169618 w 4949052"/>
                    <a:gd name="connsiteY2461" fmla="*/ 384147 h 5795377"/>
                    <a:gd name="connsiteX2462" fmla="*/ 3172087 w 4949052"/>
                    <a:gd name="connsiteY2462" fmla="*/ 386829 h 5795377"/>
                    <a:gd name="connsiteX2463" fmla="*/ 3179075 w 4949052"/>
                    <a:gd name="connsiteY2463" fmla="*/ 389085 h 5795377"/>
                    <a:gd name="connsiteX2464" fmla="*/ 3180643 w 4949052"/>
                    <a:gd name="connsiteY2464" fmla="*/ 390874 h 5795377"/>
                    <a:gd name="connsiteX2465" fmla="*/ 3181976 w 4949052"/>
                    <a:gd name="connsiteY2465" fmla="*/ 396221 h 5795377"/>
                    <a:gd name="connsiteX2466" fmla="*/ 3182359 w 4949052"/>
                    <a:gd name="connsiteY2466" fmla="*/ 409578 h 5795377"/>
                    <a:gd name="connsiteX2467" fmla="*/ 3182964 w 4949052"/>
                    <a:gd name="connsiteY2467" fmla="*/ 427392 h 5795377"/>
                    <a:gd name="connsiteX2468" fmla="*/ 3184285 w 4949052"/>
                    <a:gd name="connsiteY2468" fmla="*/ 434965 h 5795377"/>
                    <a:gd name="connsiteX2469" fmla="*/ 3188532 w 4949052"/>
                    <a:gd name="connsiteY2469" fmla="*/ 441216 h 5795377"/>
                    <a:gd name="connsiteX2470" fmla="*/ 3193483 w 4949052"/>
                    <a:gd name="connsiteY2470" fmla="*/ 445023 h 5795377"/>
                    <a:gd name="connsiteX2471" fmla="*/ 3199100 w 4949052"/>
                    <a:gd name="connsiteY2471" fmla="*/ 447050 h 5795377"/>
                    <a:gd name="connsiteX2472" fmla="*/ 3206088 w 4949052"/>
                    <a:gd name="connsiteY2472" fmla="*/ 447081 h 5795377"/>
                    <a:gd name="connsiteX2473" fmla="*/ 3211730 w 4949052"/>
                    <a:gd name="connsiteY2473" fmla="*/ 445549 h 5795377"/>
                    <a:gd name="connsiteX2474" fmla="*/ 3216767 w 4949052"/>
                    <a:gd name="connsiteY2474" fmla="*/ 442205 h 5795377"/>
                    <a:gd name="connsiteX2475" fmla="*/ 3217347 w 4949052"/>
                    <a:gd name="connsiteY2475" fmla="*/ 441825 h 5795377"/>
                    <a:gd name="connsiteX2476" fmla="*/ 3220792 w 4949052"/>
                    <a:gd name="connsiteY2476" fmla="*/ 437799 h 5795377"/>
                    <a:gd name="connsiteX2477" fmla="*/ 3222915 w 4949052"/>
                    <a:gd name="connsiteY2477" fmla="*/ 432398 h 5795377"/>
                    <a:gd name="connsiteX2478" fmla="*/ 3223841 w 4949052"/>
                    <a:gd name="connsiteY2478" fmla="*/ 427727 h 5795377"/>
                    <a:gd name="connsiteX2479" fmla="*/ 3223866 w 4949052"/>
                    <a:gd name="connsiteY2479" fmla="*/ 422829 h 5795377"/>
                    <a:gd name="connsiteX2480" fmla="*/ 3222532 w 4949052"/>
                    <a:gd name="connsiteY2480" fmla="*/ 417704 h 5795377"/>
                    <a:gd name="connsiteX2481" fmla="*/ 3220767 w 4949052"/>
                    <a:gd name="connsiteY2481" fmla="*/ 411239 h 5795377"/>
                    <a:gd name="connsiteX2482" fmla="*/ 3220779 w 4949052"/>
                    <a:gd name="connsiteY2482" fmla="*/ 407901 h 5795377"/>
                    <a:gd name="connsiteX2483" fmla="*/ 3221693 w 4949052"/>
                    <a:gd name="connsiteY2483" fmla="*/ 405235 h 5795377"/>
                    <a:gd name="connsiteX2484" fmla="*/ 3223063 w 4949052"/>
                    <a:gd name="connsiteY2484" fmla="*/ 401012 h 5795377"/>
                    <a:gd name="connsiteX2485" fmla="*/ 3225569 w 4949052"/>
                    <a:gd name="connsiteY2485" fmla="*/ 396348 h 5795377"/>
                    <a:gd name="connsiteX2486" fmla="*/ 3225816 w 4949052"/>
                    <a:gd name="connsiteY2486" fmla="*/ 392565 h 5795377"/>
                    <a:gd name="connsiteX2487" fmla="*/ 3226989 w 4949052"/>
                    <a:gd name="connsiteY2487" fmla="*/ 384112 h 5795377"/>
                    <a:gd name="connsiteX2488" fmla="*/ 3229039 w 4949052"/>
                    <a:gd name="connsiteY2488" fmla="*/ 377888 h 5795377"/>
                    <a:gd name="connsiteX2489" fmla="*/ 3234718 w 4949052"/>
                    <a:gd name="connsiteY2489" fmla="*/ 369902 h 5795377"/>
                    <a:gd name="connsiteX2490" fmla="*/ 3240631 w 4949052"/>
                    <a:gd name="connsiteY2490" fmla="*/ 361248 h 5795377"/>
                    <a:gd name="connsiteX2491" fmla="*/ 3242236 w 4949052"/>
                    <a:gd name="connsiteY2491" fmla="*/ 356356 h 5795377"/>
                    <a:gd name="connsiteX2492" fmla="*/ 3242236 w 4949052"/>
                    <a:gd name="connsiteY2492" fmla="*/ 354575 h 5795377"/>
                    <a:gd name="connsiteX2493" fmla="*/ 3242249 w 4949052"/>
                    <a:gd name="connsiteY2493" fmla="*/ 353685 h 5795377"/>
                    <a:gd name="connsiteX2494" fmla="*/ 3240903 w 4949052"/>
                    <a:gd name="connsiteY2494" fmla="*/ 351453 h 5795377"/>
                    <a:gd name="connsiteX2495" fmla="*/ 3237656 w 4949052"/>
                    <a:gd name="connsiteY2495" fmla="*/ 349938 h 5795377"/>
                    <a:gd name="connsiteX2496" fmla="*/ 3232026 w 4949052"/>
                    <a:gd name="connsiteY2496" fmla="*/ 348352 h 5795377"/>
                    <a:gd name="connsiteX2497" fmla="*/ 3218952 w 4949052"/>
                    <a:gd name="connsiteY2497" fmla="*/ 344950 h 5795377"/>
                    <a:gd name="connsiteX2498" fmla="*/ 3208816 w 4949052"/>
                    <a:gd name="connsiteY2498" fmla="*/ 342233 h 5795377"/>
                    <a:gd name="connsiteX2499" fmla="*/ 3203408 w 4949052"/>
                    <a:gd name="connsiteY2499" fmla="*/ 341541 h 5795377"/>
                    <a:gd name="connsiteX2500" fmla="*/ 3195964 w 4949052"/>
                    <a:gd name="connsiteY2500" fmla="*/ 341284 h 5795377"/>
                    <a:gd name="connsiteX2501" fmla="*/ 3191902 w 4949052"/>
                    <a:gd name="connsiteY2501" fmla="*/ 339931 h 5795377"/>
                    <a:gd name="connsiteX2502" fmla="*/ 3188310 w 4949052"/>
                    <a:gd name="connsiteY2502" fmla="*/ 336576 h 5795377"/>
                    <a:gd name="connsiteX2503" fmla="*/ 3186075 w 4949052"/>
                    <a:gd name="connsiteY2503" fmla="*/ 333226 h 5795377"/>
                    <a:gd name="connsiteX2504" fmla="*/ 3184519 w 4949052"/>
                    <a:gd name="connsiteY2504" fmla="*/ 325427 h 5795377"/>
                    <a:gd name="connsiteX2505" fmla="*/ 3182519 w 4949052"/>
                    <a:gd name="connsiteY2505" fmla="*/ 320076 h 5795377"/>
                    <a:gd name="connsiteX2506" fmla="*/ 3179828 w 4949052"/>
                    <a:gd name="connsiteY2506" fmla="*/ 314722 h 5795377"/>
                    <a:gd name="connsiteX2507" fmla="*/ 3176013 w 4949052"/>
                    <a:gd name="connsiteY2507" fmla="*/ 310252 h 5795377"/>
                    <a:gd name="connsiteX2508" fmla="*/ 3172877 w 4949052"/>
                    <a:gd name="connsiteY2508" fmla="*/ 305565 h 5795377"/>
                    <a:gd name="connsiteX2509" fmla="*/ 3167939 w 4949052"/>
                    <a:gd name="connsiteY2509" fmla="*/ 301198 h 5795377"/>
                    <a:gd name="connsiteX2510" fmla="*/ 3166803 w 4949052"/>
                    <a:gd name="connsiteY2510" fmla="*/ 300195 h 5795377"/>
                    <a:gd name="connsiteX2511" fmla="*/ 3159593 w 4949052"/>
                    <a:gd name="connsiteY2511" fmla="*/ 296604 h 5795377"/>
                    <a:gd name="connsiteX2512" fmla="*/ 3153964 w 4949052"/>
                    <a:gd name="connsiteY2512" fmla="*/ 293462 h 5795377"/>
                    <a:gd name="connsiteX2513" fmla="*/ 3149247 w 4949052"/>
                    <a:gd name="connsiteY2513" fmla="*/ 288992 h 5795377"/>
                    <a:gd name="connsiteX2514" fmla="*/ 3142729 w 4949052"/>
                    <a:gd name="connsiteY2514" fmla="*/ 283399 h 5795377"/>
                    <a:gd name="connsiteX2515" fmla="*/ 3138457 w 4949052"/>
                    <a:gd name="connsiteY2515" fmla="*/ 279153 h 5795377"/>
                    <a:gd name="connsiteX2516" fmla="*/ 3131926 w 4949052"/>
                    <a:gd name="connsiteY2516" fmla="*/ 275341 h 5795377"/>
                    <a:gd name="connsiteX2517" fmla="*/ 3126543 w 4949052"/>
                    <a:gd name="connsiteY2517" fmla="*/ 272662 h 579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4949052" h="5795377">
                      <a:moveTo>
                        <a:pt x="3273484" y="44551"/>
                      </a:moveTo>
                      <a:lnTo>
                        <a:pt x="3268595" y="50382"/>
                      </a:lnTo>
                      <a:lnTo>
                        <a:pt x="3267768" y="53037"/>
                      </a:lnTo>
                      <a:lnTo>
                        <a:pt x="3267755" y="54901"/>
                      </a:lnTo>
                      <a:lnTo>
                        <a:pt x="3268990" y="56017"/>
                      </a:lnTo>
                      <a:lnTo>
                        <a:pt x="3269904" y="56508"/>
                      </a:lnTo>
                      <a:lnTo>
                        <a:pt x="3276928" y="59739"/>
                      </a:lnTo>
                      <a:lnTo>
                        <a:pt x="3284212" y="62171"/>
                      </a:lnTo>
                      <a:lnTo>
                        <a:pt x="3292299" y="65140"/>
                      </a:lnTo>
                      <a:lnTo>
                        <a:pt x="3305534" y="68138"/>
                      </a:lnTo>
                      <a:lnTo>
                        <a:pt x="3314447" y="69785"/>
                      </a:lnTo>
                      <a:lnTo>
                        <a:pt x="3325250" y="70641"/>
                      </a:lnTo>
                      <a:lnTo>
                        <a:pt x="3327929" y="70541"/>
                      </a:lnTo>
                      <a:lnTo>
                        <a:pt x="3337682" y="70177"/>
                      </a:lnTo>
                      <a:lnTo>
                        <a:pt x="3345325" y="68470"/>
                      </a:lnTo>
                      <a:lnTo>
                        <a:pt x="3345806" y="68362"/>
                      </a:lnTo>
                      <a:lnTo>
                        <a:pt x="3352571" y="67602"/>
                      </a:lnTo>
                      <a:lnTo>
                        <a:pt x="3357682" y="67851"/>
                      </a:lnTo>
                      <a:lnTo>
                        <a:pt x="3358781" y="67905"/>
                      </a:lnTo>
                      <a:lnTo>
                        <a:pt x="3367090" y="69900"/>
                      </a:lnTo>
                      <a:lnTo>
                        <a:pt x="3373559" y="71801"/>
                      </a:lnTo>
                      <a:lnTo>
                        <a:pt x="3385720" y="73472"/>
                      </a:lnTo>
                      <a:lnTo>
                        <a:pt x="3390844" y="74831"/>
                      </a:lnTo>
                      <a:lnTo>
                        <a:pt x="3401905" y="78095"/>
                      </a:lnTo>
                      <a:lnTo>
                        <a:pt x="3407288" y="80522"/>
                      </a:lnTo>
                      <a:lnTo>
                        <a:pt x="3408646" y="81269"/>
                      </a:lnTo>
                      <a:lnTo>
                        <a:pt x="3411807" y="84647"/>
                      </a:lnTo>
                      <a:lnTo>
                        <a:pt x="3419560" y="92087"/>
                      </a:lnTo>
                      <a:lnTo>
                        <a:pt x="3426733" y="98502"/>
                      </a:lnTo>
                      <a:lnTo>
                        <a:pt x="3428017" y="99584"/>
                      </a:lnTo>
                      <a:lnTo>
                        <a:pt x="3429918" y="101179"/>
                      </a:lnTo>
                      <a:lnTo>
                        <a:pt x="3430029" y="102409"/>
                      </a:lnTo>
                      <a:lnTo>
                        <a:pt x="3430511" y="103457"/>
                      </a:lnTo>
                      <a:lnTo>
                        <a:pt x="3431252" y="104366"/>
                      </a:lnTo>
                      <a:lnTo>
                        <a:pt x="3433067" y="108071"/>
                      </a:lnTo>
                      <a:lnTo>
                        <a:pt x="3436178" y="112506"/>
                      </a:lnTo>
                      <a:lnTo>
                        <a:pt x="3438634" y="116012"/>
                      </a:lnTo>
                      <a:lnTo>
                        <a:pt x="3440597" y="121647"/>
                      </a:lnTo>
                      <a:lnTo>
                        <a:pt x="3441548" y="123659"/>
                      </a:lnTo>
                      <a:lnTo>
                        <a:pt x="3442585" y="123939"/>
                      </a:lnTo>
                      <a:lnTo>
                        <a:pt x="3444289" y="123892"/>
                      </a:lnTo>
                      <a:lnTo>
                        <a:pt x="3448215" y="124444"/>
                      </a:lnTo>
                      <a:lnTo>
                        <a:pt x="3451597" y="125715"/>
                      </a:lnTo>
                      <a:lnTo>
                        <a:pt x="3461610" y="127952"/>
                      </a:lnTo>
                      <a:lnTo>
                        <a:pt x="3466190" y="129418"/>
                      </a:lnTo>
                      <a:lnTo>
                        <a:pt x="3466993" y="129394"/>
                      </a:lnTo>
                      <a:lnTo>
                        <a:pt x="3469314" y="128531"/>
                      </a:lnTo>
                      <a:lnTo>
                        <a:pt x="3475561" y="128930"/>
                      </a:lnTo>
                      <a:lnTo>
                        <a:pt x="3477401" y="129611"/>
                      </a:lnTo>
                      <a:lnTo>
                        <a:pt x="3476376" y="132409"/>
                      </a:lnTo>
                      <a:lnTo>
                        <a:pt x="3474240" y="134714"/>
                      </a:lnTo>
                      <a:lnTo>
                        <a:pt x="3472943" y="136524"/>
                      </a:lnTo>
                      <a:lnTo>
                        <a:pt x="3472549" y="138352"/>
                      </a:lnTo>
                      <a:lnTo>
                        <a:pt x="3472573" y="139534"/>
                      </a:lnTo>
                      <a:lnTo>
                        <a:pt x="3472981" y="141163"/>
                      </a:lnTo>
                      <a:lnTo>
                        <a:pt x="3474043" y="143351"/>
                      </a:lnTo>
                      <a:lnTo>
                        <a:pt x="3474734" y="144393"/>
                      </a:lnTo>
                      <a:lnTo>
                        <a:pt x="3475376" y="144465"/>
                      </a:lnTo>
                      <a:lnTo>
                        <a:pt x="3476240" y="144167"/>
                      </a:lnTo>
                      <a:lnTo>
                        <a:pt x="3476524" y="140711"/>
                      </a:lnTo>
                      <a:lnTo>
                        <a:pt x="3476759" y="139772"/>
                      </a:lnTo>
                      <a:lnTo>
                        <a:pt x="3477289" y="139492"/>
                      </a:lnTo>
                      <a:lnTo>
                        <a:pt x="3478549" y="139589"/>
                      </a:lnTo>
                      <a:lnTo>
                        <a:pt x="3479252" y="140278"/>
                      </a:lnTo>
                      <a:lnTo>
                        <a:pt x="3479758" y="145713"/>
                      </a:lnTo>
                      <a:lnTo>
                        <a:pt x="3480203" y="147156"/>
                      </a:lnTo>
                      <a:lnTo>
                        <a:pt x="3482672" y="149544"/>
                      </a:lnTo>
                      <a:lnTo>
                        <a:pt x="3485141" y="150774"/>
                      </a:lnTo>
                      <a:lnTo>
                        <a:pt x="3489524" y="151712"/>
                      </a:lnTo>
                      <a:lnTo>
                        <a:pt x="3494277" y="150928"/>
                      </a:lnTo>
                      <a:lnTo>
                        <a:pt x="3496870" y="151219"/>
                      </a:lnTo>
                      <a:lnTo>
                        <a:pt x="3498018" y="151760"/>
                      </a:lnTo>
                      <a:lnTo>
                        <a:pt x="3500376" y="154821"/>
                      </a:lnTo>
                      <a:lnTo>
                        <a:pt x="3501327" y="156522"/>
                      </a:lnTo>
                      <a:lnTo>
                        <a:pt x="3501944" y="159635"/>
                      </a:lnTo>
                      <a:lnTo>
                        <a:pt x="3501944" y="161093"/>
                      </a:lnTo>
                      <a:lnTo>
                        <a:pt x="3501104" y="166034"/>
                      </a:lnTo>
                      <a:lnTo>
                        <a:pt x="3501018" y="167662"/>
                      </a:lnTo>
                      <a:lnTo>
                        <a:pt x="3501425" y="169690"/>
                      </a:lnTo>
                      <a:lnTo>
                        <a:pt x="3502117" y="171665"/>
                      </a:lnTo>
                      <a:lnTo>
                        <a:pt x="3505475" y="176029"/>
                      </a:lnTo>
                      <a:lnTo>
                        <a:pt x="3506598" y="179308"/>
                      </a:lnTo>
                      <a:lnTo>
                        <a:pt x="3506673" y="181917"/>
                      </a:lnTo>
                      <a:lnTo>
                        <a:pt x="3505586" y="187968"/>
                      </a:lnTo>
                      <a:lnTo>
                        <a:pt x="3504376" y="190926"/>
                      </a:lnTo>
                      <a:lnTo>
                        <a:pt x="3502648" y="194137"/>
                      </a:lnTo>
                      <a:lnTo>
                        <a:pt x="3501672" y="195860"/>
                      </a:lnTo>
                      <a:lnTo>
                        <a:pt x="3500265" y="197851"/>
                      </a:lnTo>
                      <a:lnTo>
                        <a:pt x="3500290" y="198691"/>
                      </a:lnTo>
                      <a:lnTo>
                        <a:pt x="3501265" y="200276"/>
                      </a:lnTo>
                      <a:lnTo>
                        <a:pt x="3503154" y="201774"/>
                      </a:lnTo>
                      <a:lnTo>
                        <a:pt x="3503586" y="202471"/>
                      </a:lnTo>
                      <a:lnTo>
                        <a:pt x="3500919" y="206708"/>
                      </a:lnTo>
                      <a:lnTo>
                        <a:pt x="3500216" y="208678"/>
                      </a:lnTo>
                      <a:lnTo>
                        <a:pt x="3497771" y="212365"/>
                      </a:lnTo>
                      <a:lnTo>
                        <a:pt x="3497401" y="213835"/>
                      </a:lnTo>
                      <a:lnTo>
                        <a:pt x="3497796" y="216350"/>
                      </a:lnTo>
                      <a:lnTo>
                        <a:pt x="3497821" y="217590"/>
                      </a:lnTo>
                      <a:lnTo>
                        <a:pt x="3496006" y="219679"/>
                      </a:lnTo>
                      <a:lnTo>
                        <a:pt x="3495302" y="220962"/>
                      </a:lnTo>
                      <a:lnTo>
                        <a:pt x="3494968" y="225046"/>
                      </a:lnTo>
                      <a:lnTo>
                        <a:pt x="3496043" y="230864"/>
                      </a:lnTo>
                      <a:lnTo>
                        <a:pt x="3496932" y="233065"/>
                      </a:lnTo>
                      <a:lnTo>
                        <a:pt x="3497240" y="233806"/>
                      </a:lnTo>
                      <a:lnTo>
                        <a:pt x="3498709" y="243897"/>
                      </a:lnTo>
                      <a:lnTo>
                        <a:pt x="3499784" y="248147"/>
                      </a:lnTo>
                      <a:lnTo>
                        <a:pt x="3500179" y="252295"/>
                      </a:lnTo>
                      <a:lnTo>
                        <a:pt x="3500648" y="254977"/>
                      </a:lnTo>
                      <a:lnTo>
                        <a:pt x="3500820" y="256293"/>
                      </a:lnTo>
                      <a:lnTo>
                        <a:pt x="3501697" y="258795"/>
                      </a:lnTo>
                      <a:lnTo>
                        <a:pt x="3503932" y="262116"/>
                      </a:lnTo>
                      <a:lnTo>
                        <a:pt x="3505956" y="263804"/>
                      </a:lnTo>
                      <a:lnTo>
                        <a:pt x="3508388" y="265051"/>
                      </a:lnTo>
                      <a:lnTo>
                        <a:pt x="3512426" y="266205"/>
                      </a:lnTo>
                      <a:lnTo>
                        <a:pt x="3516241" y="266732"/>
                      </a:lnTo>
                      <a:lnTo>
                        <a:pt x="3519228" y="266493"/>
                      </a:lnTo>
                      <a:lnTo>
                        <a:pt x="3521722" y="265683"/>
                      </a:lnTo>
                      <a:lnTo>
                        <a:pt x="3522846" y="265650"/>
                      </a:lnTo>
                      <a:lnTo>
                        <a:pt x="3523981" y="265937"/>
                      </a:lnTo>
                      <a:lnTo>
                        <a:pt x="3524327" y="266666"/>
                      </a:lnTo>
                      <a:lnTo>
                        <a:pt x="3524006" y="268422"/>
                      </a:lnTo>
                      <a:lnTo>
                        <a:pt x="3522006" y="271489"/>
                      </a:lnTo>
                      <a:lnTo>
                        <a:pt x="3519475" y="275019"/>
                      </a:lnTo>
                      <a:lnTo>
                        <a:pt x="3518512" y="276524"/>
                      </a:lnTo>
                      <a:lnTo>
                        <a:pt x="3518167" y="277488"/>
                      </a:lnTo>
                      <a:lnTo>
                        <a:pt x="3518401" y="278378"/>
                      </a:lnTo>
                      <a:lnTo>
                        <a:pt x="3522130" y="281764"/>
                      </a:lnTo>
                      <a:lnTo>
                        <a:pt x="3523698" y="284046"/>
                      </a:lnTo>
                      <a:lnTo>
                        <a:pt x="3524105" y="285305"/>
                      </a:lnTo>
                      <a:lnTo>
                        <a:pt x="3523920" y="286260"/>
                      </a:lnTo>
                      <a:lnTo>
                        <a:pt x="3520278" y="290304"/>
                      </a:lnTo>
                      <a:lnTo>
                        <a:pt x="3519549" y="292808"/>
                      </a:lnTo>
                      <a:lnTo>
                        <a:pt x="3519870" y="294597"/>
                      </a:lnTo>
                      <a:lnTo>
                        <a:pt x="3519636" y="295871"/>
                      </a:lnTo>
                      <a:lnTo>
                        <a:pt x="3518969" y="298538"/>
                      </a:lnTo>
                      <a:lnTo>
                        <a:pt x="3518722" y="300768"/>
                      </a:lnTo>
                      <a:lnTo>
                        <a:pt x="3519339" y="302645"/>
                      </a:lnTo>
                      <a:lnTo>
                        <a:pt x="3519932" y="305180"/>
                      </a:lnTo>
                      <a:lnTo>
                        <a:pt x="3520512" y="306395"/>
                      </a:lnTo>
                      <a:lnTo>
                        <a:pt x="3522228" y="309362"/>
                      </a:lnTo>
                      <a:lnTo>
                        <a:pt x="3523685" y="311885"/>
                      </a:lnTo>
                      <a:lnTo>
                        <a:pt x="3525377" y="313752"/>
                      </a:lnTo>
                      <a:lnTo>
                        <a:pt x="3530265" y="317807"/>
                      </a:lnTo>
                      <a:lnTo>
                        <a:pt x="3530734" y="319140"/>
                      </a:lnTo>
                      <a:lnTo>
                        <a:pt x="3530648" y="321665"/>
                      </a:lnTo>
                      <a:lnTo>
                        <a:pt x="3530932" y="324219"/>
                      </a:lnTo>
                      <a:lnTo>
                        <a:pt x="3531994" y="325674"/>
                      </a:lnTo>
                      <a:lnTo>
                        <a:pt x="3531994" y="327768"/>
                      </a:lnTo>
                      <a:lnTo>
                        <a:pt x="3532784" y="332824"/>
                      </a:lnTo>
                      <a:lnTo>
                        <a:pt x="3533562" y="334918"/>
                      </a:lnTo>
                      <a:lnTo>
                        <a:pt x="3534550" y="336104"/>
                      </a:lnTo>
                      <a:lnTo>
                        <a:pt x="3540772" y="343054"/>
                      </a:lnTo>
                      <a:lnTo>
                        <a:pt x="3540846" y="343797"/>
                      </a:lnTo>
                      <a:lnTo>
                        <a:pt x="3541586" y="347112"/>
                      </a:lnTo>
                      <a:lnTo>
                        <a:pt x="3544883" y="351017"/>
                      </a:lnTo>
                      <a:lnTo>
                        <a:pt x="3546624" y="354046"/>
                      </a:lnTo>
                      <a:lnTo>
                        <a:pt x="3547476" y="355140"/>
                      </a:lnTo>
                      <a:lnTo>
                        <a:pt x="3546858" y="358033"/>
                      </a:lnTo>
                      <a:lnTo>
                        <a:pt x="3542982" y="362349"/>
                      </a:lnTo>
                      <a:lnTo>
                        <a:pt x="3539130" y="368546"/>
                      </a:lnTo>
                      <a:lnTo>
                        <a:pt x="3536253" y="371501"/>
                      </a:lnTo>
                      <a:lnTo>
                        <a:pt x="3535611" y="373438"/>
                      </a:lnTo>
                      <a:lnTo>
                        <a:pt x="3530574" y="376239"/>
                      </a:lnTo>
                      <a:lnTo>
                        <a:pt x="3526562" y="384802"/>
                      </a:lnTo>
                      <a:lnTo>
                        <a:pt x="3525413" y="388881"/>
                      </a:lnTo>
                      <a:lnTo>
                        <a:pt x="3525302" y="391546"/>
                      </a:lnTo>
                      <a:lnTo>
                        <a:pt x="3525364" y="392638"/>
                      </a:lnTo>
                      <a:lnTo>
                        <a:pt x="3525957" y="393047"/>
                      </a:lnTo>
                      <a:lnTo>
                        <a:pt x="3526426" y="393140"/>
                      </a:lnTo>
                      <a:lnTo>
                        <a:pt x="3527031" y="392857"/>
                      </a:lnTo>
                      <a:lnTo>
                        <a:pt x="3529389" y="388479"/>
                      </a:lnTo>
                      <a:lnTo>
                        <a:pt x="3529809" y="388227"/>
                      </a:lnTo>
                      <a:lnTo>
                        <a:pt x="3531747" y="388385"/>
                      </a:lnTo>
                      <a:lnTo>
                        <a:pt x="3532228" y="388745"/>
                      </a:lnTo>
                      <a:lnTo>
                        <a:pt x="3530932" y="394055"/>
                      </a:lnTo>
                      <a:lnTo>
                        <a:pt x="3531216" y="396177"/>
                      </a:lnTo>
                      <a:lnTo>
                        <a:pt x="3534525" y="403247"/>
                      </a:lnTo>
                      <a:lnTo>
                        <a:pt x="3535525" y="406205"/>
                      </a:lnTo>
                      <a:lnTo>
                        <a:pt x="3536451" y="409959"/>
                      </a:lnTo>
                      <a:lnTo>
                        <a:pt x="3536500" y="413721"/>
                      </a:lnTo>
                      <a:lnTo>
                        <a:pt x="3535142" y="420912"/>
                      </a:lnTo>
                      <a:lnTo>
                        <a:pt x="3534253" y="425642"/>
                      </a:lnTo>
                      <a:lnTo>
                        <a:pt x="3533093" y="430716"/>
                      </a:lnTo>
                      <a:lnTo>
                        <a:pt x="3533093" y="432526"/>
                      </a:lnTo>
                      <a:lnTo>
                        <a:pt x="3533624" y="433845"/>
                      </a:lnTo>
                      <a:lnTo>
                        <a:pt x="3536204" y="435904"/>
                      </a:lnTo>
                      <a:lnTo>
                        <a:pt x="3555797" y="469212"/>
                      </a:lnTo>
                      <a:lnTo>
                        <a:pt x="3560501" y="475602"/>
                      </a:lnTo>
                      <a:lnTo>
                        <a:pt x="3563031" y="479705"/>
                      </a:lnTo>
                      <a:lnTo>
                        <a:pt x="3564710" y="482215"/>
                      </a:lnTo>
                      <a:lnTo>
                        <a:pt x="3566661" y="486763"/>
                      </a:lnTo>
                      <a:lnTo>
                        <a:pt x="3568599" y="494433"/>
                      </a:lnTo>
                      <a:lnTo>
                        <a:pt x="3570883" y="499280"/>
                      </a:lnTo>
                      <a:lnTo>
                        <a:pt x="3576143" y="504860"/>
                      </a:lnTo>
                      <a:lnTo>
                        <a:pt x="3592242" y="529197"/>
                      </a:lnTo>
                      <a:lnTo>
                        <a:pt x="3602155" y="542705"/>
                      </a:lnTo>
                      <a:lnTo>
                        <a:pt x="3609366" y="552518"/>
                      </a:lnTo>
                      <a:lnTo>
                        <a:pt x="3612156" y="556318"/>
                      </a:lnTo>
                      <a:lnTo>
                        <a:pt x="3613687" y="558514"/>
                      </a:lnTo>
                      <a:lnTo>
                        <a:pt x="3619489" y="566822"/>
                      </a:lnTo>
                      <a:lnTo>
                        <a:pt x="3628045" y="575785"/>
                      </a:lnTo>
                      <a:lnTo>
                        <a:pt x="3637292" y="585492"/>
                      </a:lnTo>
                      <a:lnTo>
                        <a:pt x="3644452" y="592275"/>
                      </a:lnTo>
                      <a:lnTo>
                        <a:pt x="3646786" y="594861"/>
                      </a:lnTo>
                      <a:lnTo>
                        <a:pt x="3652230" y="602236"/>
                      </a:lnTo>
                      <a:lnTo>
                        <a:pt x="3659058" y="610245"/>
                      </a:lnTo>
                      <a:lnTo>
                        <a:pt x="3663947" y="615779"/>
                      </a:lnTo>
                      <a:lnTo>
                        <a:pt x="3664922" y="616882"/>
                      </a:lnTo>
                      <a:lnTo>
                        <a:pt x="3669428" y="621991"/>
                      </a:lnTo>
                      <a:lnTo>
                        <a:pt x="3671959" y="626042"/>
                      </a:lnTo>
                      <a:lnTo>
                        <a:pt x="3674317" y="633936"/>
                      </a:lnTo>
                      <a:lnTo>
                        <a:pt x="3676119" y="639015"/>
                      </a:lnTo>
                      <a:lnTo>
                        <a:pt x="3680502" y="644410"/>
                      </a:lnTo>
                      <a:lnTo>
                        <a:pt x="3684157" y="649435"/>
                      </a:lnTo>
                      <a:lnTo>
                        <a:pt x="3685169" y="650814"/>
                      </a:lnTo>
                      <a:lnTo>
                        <a:pt x="3691490" y="661046"/>
                      </a:lnTo>
                      <a:lnTo>
                        <a:pt x="3695762" y="666759"/>
                      </a:lnTo>
                      <a:lnTo>
                        <a:pt x="3698651" y="669176"/>
                      </a:lnTo>
                      <a:lnTo>
                        <a:pt x="3705898" y="675383"/>
                      </a:lnTo>
                      <a:lnTo>
                        <a:pt x="3726429" y="682375"/>
                      </a:lnTo>
                      <a:lnTo>
                        <a:pt x="3733874" y="684405"/>
                      </a:lnTo>
                      <a:lnTo>
                        <a:pt x="3743874" y="688089"/>
                      </a:lnTo>
                      <a:lnTo>
                        <a:pt x="3749899" y="693853"/>
                      </a:lnTo>
                      <a:lnTo>
                        <a:pt x="3752923" y="697081"/>
                      </a:lnTo>
                      <a:lnTo>
                        <a:pt x="3757923" y="705380"/>
                      </a:lnTo>
                      <a:lnTo>
                        <a:pt x="3778492" y="724677"/>
                      </a:lnTo>
                      <a:lnTo>
                        <a:pt x="3781504" y="727244"/>
                      </a:lnTo>
                      <a:lnTo>
                        <a:pt x="3789257" y="728474"/>
                      </a:lnTo>
                      <a:lnTo>
                        <a:pt x="3800097" y="733970"/>
                      </a:lnTo>
                      <a:lnTo>
                        <a:pt x="3805146" y="735878"/>
                      </a:lnTo>
                      <a:lnTo>
                        <a:pt x="3812751" y="737669"/>
                      </a:lnTo>
                      <a:lnTo>
                        <a:pt x="3821060" y="739920"/>
                      </a:lnTo>
                      <a:lnTo>
                        <a:pt x="3836147" y="743342"/>
                      </a:lnTo>
                      <a:lnTo>
                        <a:pt x="3841715" y="743750"/>
                      </a:lnTo>
                      <a:lnTo>
                        <a:pt x="3861332" y="752984"/>
                      </a:lnTo>
                      <a:lnTo>
                        <a:pt x="3904703" y="777184"/>
                      </a:lnTo>
                      <a:lnTo>
                        <a:pt x="3891296" y="790419"/>
                      </a:lnTo>
                      <a:lnTo>
                        <a:pt x="3878641" y="802914"/>
                      </a:lnTo>
                      <a:lnTo>
                        <a:pt x="3830591" y="876144"/>
                      </a:lnTo>
                      <a:lnTo>
                        <a:pt x="3824270" y="885777"/>
                      </a:lnTo>
                      <a:lnTo>
                        <a:pt x="3820233" y="896447"/>
                      </a:lnTo>
                      <a:lnTo>
                        <a:pt x="3796961" y="957947"/>
                      </a:lnTo>
                      <a:lnTo>
                        <a:pt x="3761874" y="1048026"/>
                      </a:lnTo>
                      <a:lnTo>
                        <a:pt x="3750911" y="1077937"/>
                      </a:lnTo>
                      <a:lnTo>
                        <a:pt x="3732170" y="1129002"/>
                      </a:lnTo>
                      <a:lnTo>
                        <a:pt x="3722985" y="1145900"/>
                      </a:lnTo>
                      <a:lnTo>
                        <a:pt x="3709207" y="1156237"/>
                      </a:lnTo>
                      <a:lnTo>
                        <a:pt x="3704984" y="1159407"/>
                      </a:lnTo>
                      <a:lnTo>
                        <a:pt x="3652465" y="1198840"/>
                      </a:lnTo>
                      <a:lnTo>
                        <a:pt x="3634452" y="1212371"/>
                      </a:lnTo>
                      <a:lnTo>
                        <a:pt x="3621872" y="1233439"/>
                      </a:lnTo>
                      <a:lnTo>
                        <a:pt x="3617724" y="1240383"/>
                      </a:lnTo>
                      <a:lnTo>
                        <a:pt x="3602773" y="1264830"/>
                      </a:lnTo>
                      <a:lnTo>
                        <a:pt x="3577933" y="1299280"/>
                      </a:lnTo>
                      <a:lnTo>
                        <a:pt x="3552266" y="1334890"/>
                      </a:lnTo>
                      <a:lnTo>
                        <a:pt x="3538525" y="1346373"/>
                      </a:lnTo>
                      <a:lnTo>
                        <a:pt x="3537587" y="1347163"/>
                      </a:lnTo>
                      <a:lnTo>
                        <a:pt x="3519698" y="1364518"/>
                      </a:lnTo>
                      <a:lnTo>
                        <a:pt x="3497586" y="1388138"/>
                      </a:lnTo>
                      <a:lnTo>
                        <a:pt x="3488697" y="1395119"/>
                      </a:lnTo>
                      <a:lnTo>
                        <a:pt x="3476931" y="1404358"/>
                      </a:lnTo>
                      <a:lnTo>
                        <a:pt x="3450931" y="1426005"/>
                      </a:lnTo>
                      <a:lnTo>
                        <a:pt x="3400362" y="1468115"/>
                      </a:lnTo>
                      <a:lnTo>
                        <a:pt x="3371633" y="1489133"/>
                      </a:lnTo>
                      <a:lnTo>
                        <a:pt x="3357164" y="1502085"/>
                      </a:lnTo>
                      <a:lnTo>
                        <a:pt x="3335386" y="1521573"/>
                      </a:lnTo>
                      <a:lnTo>
                        <a:pt x="3266434" y="1593533"/>
                      </a:lnTo>
                      <a:lnTo>
                        <a:pt x="3264360" y="1596370"/>
                      </a:lnTo>
                      <a:lnTo>
                        <a:pt x="3263089" y="1598109"/>
                      </a:lnTo>
                      <a:lnTo>
                        <a:pt x="3247656" y="1612183"/>
                      </a:lnTo>
                      <a:lnTo>
                        <a:pt x="3238211" y="1627601"/>
                      </a:lnTo>
                      <a:lnTo>
                        <a:pt x="3223903" y="1660916"/>
                      </a:lnTo>
                      <a:lnTo>
                        <a:pt x="3223508" y="1662014"/>
                      </a:lnTo>
                      <a:lnTo>
                        <a:pt x="3219804" y="1672449"/>
                      </a:lnTo>
                      <a:lnTo>
                        <a:pt x="3214606" y="1687090"/>
                      </a:lnTo>
                      <a:lnTo>
                        <a:pt x="3206359" y="1709083"/>
                      </a:lnTo>
                      <a:lnTo>
                        <a:pt x="3196260" y="1736046"/>
                      </a:lnTo>
                      <a:lnTo>
                        <a:pt x="3194310" y="1742164"/>
                      </a:lnTo>
                      <a:lnTo>
                        <a:pt x="3193001" y="1746284"/>
                      </a:lnTo>
                      <a:lnTo>
                        <a:pt x="3191137" y="1750798"/>
                      </a:lnTo>
                      <a:lnTo>
                        <a:pt x="3166383" y="1810929"/>
                      </a:lnTo>
                      <a:lnTo>
                        <a:pt x="3166186" y="1812545"/>
                      </a:lnTo>
                      <a:lnTo>
                        <a:pt x="3166025" y="1813988"/>
                      </a:lnTo>
                      <a:lnTo>
                        <a:pt x="3155754" y="1901686"/>
                      </a:lnTo>
                      <a:lnTo>
                        <a:pt x="3152815" y="1954676"/>
                      </a:lnTo>
                      <a:lnTo>
                        <a:pt x="3147062" y="1989015"/>
                      </a:lnTo>
                      <a:lnTo>
                        <a:pt x="3140568" y="2023724"/>
                      </a:lnTo>
                      <a:lnTo>
                        <a:pt x="3135741" y="2049491"/>
                      </a:lnTo>
                      <a:lnTo>
                        <a:pt x="3133778" y="2070744"/>
                      </a:lnTo>
                      <a:lnTo>
                        <a:pt x="3135951" y="2078810"/>
                      </a:lnTo>
                      <a:lnTo>
                        <a:pt x="3137951" y="2086260"/>
                      </a:lnTo>
                      <a:lnTo>
                        <a:pt x="3150506" y="2117664"/>
                      </a:lnTo>
                      <a:lnTo>
                        <a:pt x="3160235" y="2142025"/>
                      </a:lnTo>
                      <a:lnTo>
                        <a:pt x="3168865" y="2152374"/>
                      </a:lnTo>
                      <a:lnTo>
                        <a:pt x="3173248" y="2155223"/>
                      </a:lnTo>
                      <a:lnTo>
                        <a:pt x="3176569" y="2157369"/>
                      </a:lnTo>
                      <a:lnTo>
                        <a:pt x="3200013" y="2167964"/>
                      </a:lnTo>
                      <a:lnTo>
                        <a:pt x="3207582" y="2171393"/>
                      </a:lnTo>
                      <a:lnTo>
                        <a:pt x="3211680" y="2173120"/>
                      </a:lnTo>
                      <a:lnTo>
                        <a:pt x="3234322" y="2182642"/>
                      </a:lnTo>
                      <a:lnTo>
                        <a:pt x="3240878" y="2187083"/>
                      </a:lnTo>
                      <a:lnTo>
                        <a:pt x="3252089" y="2192152"/>
                      </a:lnTo>
                      <a:lnTo>
                        <a:pt x="3253681" y="2192868"/>
                      </a:lnTo>
                      <a:lnTo>
                        <a:pt x="3264459" y="2195557"/>
                      </a:lnTo>
                      <a:lnTo>
                        <a:pt x="3269027" y="2199294"/>
                      </a:lnTo>
                      <a:lnTo>
                        <a:pt x="3271607" y="2201403"/>
                      </a:lnTo>
                      <a:lnTo>
                        <a:pt x="3347238" y="2235558"/>
                      </a:lnTo>
                      <a:lnTo>
                        <a:pt x="3353645" y="2238111"/>
                      </a:lnTo>
                      <a:lnTo>
                        <a:pt x="3361720" y="2241318"/>
                      </a:lnTo>
                      <a:lnTo>
                        <a:pt x="3371930" y="2244883"/>
                      </a:lnTo>
                      <a:lnTo>
                        <a:pt x="3397251" y="2258722"/>
                      </a:lnTo>
                      <a:lnTo>
                        <a:pt x="3420931" y="2277705"/>
                      </a:lnTo>
                      <a:lnTo>
                        <a:pt x="3452660" y="2308183"/>
                      </a:lnTo>
                      <a:lnTo>
                        <a:pt x="3454116" y="2309170"/>
                      </a:lnTo>
                      <a:lnTo>
                        <a:pt x="3477993" y="2325168"/>
                      </a:lnTo>
                      <a:lnTo>
                        <a:pt x="3500697" y="2334814"/>
                      </a:lnTo>
                      <a:lnTo>
                        <a:pt x="3518833" y="2340278"/>
                      </a:lnTo>
                      <a:lnTo>
                        <a:pt x="3545167" y="2346211"/>
                      </a:lnTo>
                      <a:lnTo>
                        <a:pt x="3563797" y="2347814"/>
                      </a:lnTo>
                      <a:lnTo>
                        <a:pt x="3571451" y="2348468"/>
                      </a:lnTo>
                      <a:lnTo>
                        <a:pt x="3606452" y="2346963"/>
                      </a:lnTo>
                      <a:lnTo>
                        <a:pt x="3614637" y="2346593"/>
                      </a:lnTo>
                      <a:lnTo>
                        <a:pt x="3630761" y="2344287"/>
                      </a:lnTo>
                      <a:lnTo>
                        <a:pt x="3654959" y="2340808"/>
                      </a:lnTo>
                      <a:lnTo>
                        <a:pt x="3700910" y="2332704"/>
                      </a:lnTo>
                      <a:lnTo>
                        <a:pt x="3702799" y="2332347"/>
                      </a:lnTo>
                      <a:lnTo>
                        <a:pt x="3704984" y="2331927"/>
                      </a:lnTo>
                      <a:lnTo>
                        <a:pt x="3715466" y="2329941"/>
                      </a:lnTo>
                      <a:lnTo>
                        <a:pt x="3732478" y="2326734"/>
                      </a:lnTo>
                      <a:lnTo>
                        <a:pt x="3740491" y="2326266"/>
                      </a:lnTo>
                      <a:lnTo>
                        <a:pt x="3749701" y="2325723"/>
                      </a:lnTo>
                      <a:lnTo>
                        <a:pt x="3757899" y="2326204"/>
                      </a:lnTo>
                      <a:lnTo>
                        <a:pt x="3778220" y="2326019"/>
                      </a:lnTo>
                      <a:lnTo>
                        <a:pt x="3802838" y="2330607"/>
                      </a:lnTo>
                      <a:lnTo>
                        <a:pt x="3823245" y="2338070"/>
                      </a:lnTo>
                      <a:lnTo>
                        <a:pt x="3826406" y="2339735"/>
                      </a:lnTo>
                      <a:lnTo>
                        <a:pt x="3858703" y="2356732"/>
                      </a:lnTo>
                      <a:lnTo>
                        <a:pt x="3863616" y="2359692"/>
                      </a:lnTo>
                      <a:lnTo>
                        <a:pt x="3871196" y="2364256"/>
                      </a:lnTo>
                      <a:lnTo>
                        <a:pt x="3880036" y="2373199"/>
                      </a:lnTo>
                      <a:lnTo>
                        <a:pt x="3882580" y="2375777"/>
                      </a:lnTo>
                      <a:lnTo>
                        <a:pt x="3885616" y="2379613"/>
                      </a:lnTo>
                      <a:lnTo>
                        <a:pt x="3890580" y="2385903"/>
                      </a:lnTo>
                      <a:lnTo>
                        <a:pt x="3896110" y="2405392"/>
                      </a:lnTo>
                      <a:lnTo>
                        <a:pt x="3897777" y="2412065"/>
                      </a:lnTo>
                      <a:lnTo>
                        <a:pt x="3902531" y="2431097"/>
                      </a:lnTo>
                      <a:lnTo>
                        <a:pt x="3906641" y="2450314"/>
                      </a:lnTo>
                      <a:lnTo>
                        <a:pt x="3908456" y="2464746"/>
                      </a:lnTo>
                      <a:lnTo>
                        <a:pt x="3905247" y="2485998"/>
                      </a:lnTo>
                      <a:lnTo>
                        <a:pt x="3900432" y="2524951"/>
                      </a:lnTo>
                      <a:lnTo>
                        <a:pt x="3899716" y="2530772"/>
                      </a:lnTo>
                      <a:lnTo>
                        <a:pt x="3901987" y="2566715"/>
                      </a:lnTo>
                      <a:lnTo>
                        <a:pt x="3902469" y="2591113"/>
                      </a:lnTo>
                      <a:lnTo>
                        <a:pt x="3903407" y="2602374"/>
                      </a:lnTo>
                      <a:lnTo>
                        <a:pt x="3901827" y="2613993"/>
                      </a:lnTo>
                      <a:lnTo>
                        <a:pt x="3902234" y="2632322"/>
                      </a:lnTo>
                      <a:lnTo>
                        <a:pt x="3902271" y="2633803"/>
                      </a:lnTo>
                      <a:lnTo>
                        <a:pt x="3899555" y="2644978"/>
                      </a:lnTo>
                      <a:lnTo>
                        <a:pt x="3889468" y="2686570"/>
                      </a:lnTo>
                      <a:lnTo>
                        <a:pt x="3887333" y="2704554"/>
                      </a:lnTo>
                      <a:lnTo>
                        <a:pt x="3887110" y="2706404"/>
                      </a:lnTo>
                      <a:lnTo>
                        <a:pt x="3887283" y="2710573"/>
                      </a:lnTo>
                      <a:lnTo>
                        <a:pt x="3887814" y="2723388"/>
                      </a:lnTo>
                      <a:lnTo>
                        <a:pt x="3889555" y="2729025"/>
                      </a:lnTo>
                      <a:lnTo>
                        <a:pt x="3893925" y="2745702"/>
                      </a:lnTo>
                      <a:lnTo>
                        <a:pt x="3895913" y="2761971"/>
                      </a:lnTo>
                      <a:lnTo>
                        <a:pt x="3896024" y="2762945"/>
                      </a:lnTo>
                      <a:lnTo>
                        <a:pt x="3893592" y="2773615"/>
                      </a:lnTo>
                      <a:lnTo>
                        <a:pt x="3890049" y="2789107"/>
                      </a:lnTo>
                      <a:lnTo>
                        <a:pt x="3883826" y="2816267"/>
                      </a:lnTo>
                      <a:lnTo>
                        <a:pt x="3881370" y="2825358"/>
                      </a:lnTo>
                      <a:lnTo>
                        <a:pt x="3870444" y="2849608"/>
                      </a:lnTo>
                      <a:lnTo>
                        <a:pt x="3865629" y="2860302"/>
                      </a:lnTo>
                      <a:lnTo>
                        <a:pt x="3847739" y="2888708"/>
                      </a:lnTo>
                      <a:lnTo>
                        <a:pt x="3847172" y="2889596"/>
                      </a:lnTo>
                      <a:lnTo>
                        <a:pt x="3845665" y="2891989"/>
                      </a:lnTo>
                      <a:lnTo>
                        <a:pt x="3844826" y="2893321"/>
                      </a:lnTo>
                      <a:lnTo>
                        <a:pt x="3809295" y="2945163"/>
                      </a:lnTo>
                      <a:lnTo>
                        <a:pt x="3801405" y="2961408"/>
                      </a:lnTo>
                      <a:lnTo>
                        <a:pt x="3800183" y="2963924"/>
                      </a:lnTo>
                      <a:lnTo>
                        <a:pt x="3796344" y="2974149"/>
                      </a:lnTo>
                      <a:lnTo>
                        <a:pt x="3793998" y="2993428"/>
                      </a:lnTo>
                      <a:lnTo>
                        <a:pt x="3797924" y="3012781"/>
                      </a:lnTo>
                      <a:lnTo>
                        <a:pt x="3800763" y="3026769"/>
                      </a:lnTo>
                      <a:lnTo>
                        <a:pt x="3805652" y="3069175"/>
                      </a:lnTo>
                      <a:lnTo>
                        <a:pt x="3805998" y="3108238"/>
                      </a:lnTo>
                      <a:lnTo>
                        <a:pt x="3807591" y="3115947"/>
                      </a:lnTo>
                      <a:lnTo>
                        <a:pt x="3811282" y="3133943"/>
                      </a:lnTo>
                      <a:lnTo>
                        <a:pt x="3823023" y="3158748"/>
                      </a:lnTo>
                      <a:lnTo>
                        <a:pt x="3861727" y="3218977"/>
                      </a:lnTo>
                      <a:lnTo>
                        <a:pt x="3862456" y="3220643"/>
                      </a:lnTo>
                      <a:lnTo>
                        <a:pt x="3865444" y="3227439"/>
                      </a:lnTo>
                      <a:lnTo>
                        <a:pt x="3896024" y="3259028"/>
                      </a:lnTo>
                      <a:lnTo>
                        <a:pt x="3916913" y="3280601"/>
                      </a:lnTo>
                      <a:lnTo>
                        <a:pt x="3934766" y="3299029"/>
                      </a:lnTo>
                      <a:lnTo>
                        <a:pt x="3938728" y="3305221"/>
                      </a:lnTo>
                      <a:lnTo>
                        <a:pt x="3946679" y="3313559"/>
                      </a:lnTo>
                      <a:lnTo>
                        <a:pt x="3954000" y="3321243"/>
                      </a:lnTo>
                      <a:lnTo>
                        <a:pt x="3962383" y="3333343"/>
                      </a:lnTo>
                      <a:lnTo>
                        <a:pt x="3962383" y="3333343"/>
                      </a:lnTo>
                      <a:lnTo>
                        <a:pt x="3966371" y="3339104"/>
                      </a:lnTo>
                      <a:lnTo>
                        <a:pt x="3973297" y="3349107"/>
                      </a:lnTo>
                      <a:lnTo>
                        <a:pt x="3986371" y="3373060"/>
                      </a:lnTo>
                      <a:lnTo>
                        <a:pt x="3994483" y="3395090"/>
                      </a:lnTo>
                      <a:lnTo>
                        <a:pt x="3998458" y="3405870"/>
                      </a:lnTo>
                      <a:lnTo>
                        <a:pt x="4000902" y="3412494"/>
                      </a:lnTo>
                      <a:lnTo>
                        <a:pt x="4009680" y="3421350"/>
                      </a:lnTo>
                      <a:lnTo>
                        <a:pt x="4032409" y="3427949"/>
                      </a:lnTo>
                      <a:lnTo>
                        <a:pt x="4046496" y="3432044"/>
                      </a:lnTo>
                      <a:lnTo>
                        <a:pt x="4068138" y="3440937"/>
                      </a:lnTo>
                      <a:lnTo>
                        <a:pt x="4078188" y="3444354"/>
                      </a:lnTo>
                      <a:lnTo>
                        <a:pt x="4119509" y="3458416"/>
                      </a:lnTo>
                      <a:lnTo>
                        <a:pt x="4136139" y="3458699"/>
                      </a:lnTo>
                      <a:lnTo>
                        <a:pt x="4143324" y="3458823"/>
                      </a:lnTo>
                      <a:lnTo>
                        <a:pt x="4144843" y="3458354"/>
                      </a:lnTo>
                      <a:lnTo>
                        <a:pt x="4154769" y="3455356"/>
                      </a:lnTo>
                      <a:lnTo>
                        <a:pt x="4158436" y="3458440"/>
                      </a:lnTo>
                      <a:lnTo>
                        <a:pt x="4164040" y="3457552"/>
                      </a:lnTo>
                      <a:lnTo>
                        <a:pt x="4184189" y="3455443"/>
                      </a:lnTo>
                      <a:lnTo>
                        <a:pt x="4240721" y="3448314"/>
                      </a:lnTo>
                      <a:lnTo>
                        <a:pt x="4247734" y="3448832"/>
                      </a:lnTo>
                      <a:lnTo>
                        <a:pt x="4263338" y="3449078"/>
                      </a:lnTo>
                      <a:lnTo>
                        <a:pt x="4287512" y="3449461"/>
                      </a:lnTo>
                      <a:lnTo>
                        <a:pt x="4298821" y="3445329"/>
                      </a:lnTo>
                      <a:lnTo>
                        <a:pt x="4304833" y="3443133"/>
                      </a:lnTo>
                      <a:lnTo>
                        <a:pt x="4324673" y="3434265"/>
                      </a:lnTo>
                      <a:lnTo>
                        <a:pt x="4327265" y="3433808"/>
                      </a:lnTo>
                      <a:lnTo>
                        <a:pt x="4328031" y="3433672"/>
                      </a:lnTo>
                      <a:lnTo>
                        <a:pt x="4328562" y="3433130"/>
                      </a:lnTo>
                      <a:lnTo>
                        <a:pt x="4334167" y="3427419"/>
                      </a:lnTo>
                      <a:lnTo>
                        <a:pt x="4362118" y="3415960"/>
                      </a:lnTo>
                      <a:lnTo>
                        <a:pt x="4372711" y="3412914"/>
                      </a:lnTo>
                      <a:lnTo>
                        <a:pt x="4374143" y="3412506"/>
                      </a:lnTo>
                      <a:lnTo>
                        <a:pt x="4374945" y="3412654"/>
                      </a:lnTo>
                      <a:lnTo>
                        <a:pt x="4383118" y="3414159"/>
                      </a:lnTo>
                      <a:lnTo>
                        <a:pt x="4396575" y="3414097"/>
                      </a:lnTo>
                      <a:lnTo>
                        <a:pt x="4413119" y="3416281"/>
                      </a:lnTo>
                      <a:lnTo>
                        <a:pt x="4423502" y="3421609"/>
                      </a:lnTo>
                      <a:lnTo>
                        <a:pt x="4428452" y="3426950"/>
                      </a:lnTo>
                      <a:lnTo>
                        <a:pt x="4434477" y="3433450"/>
                      </a:lnTo>
                      <a:lnTo>
                        <a:pt x="4442057" y="3447179"/>
                      </a:lnTo>
                      <a:lnTo>
                        <a:pt x="4444934" y="3452371"/>
                      </a:lnTo>
                      <a:lnTo>
                        <a:pt x="4446823" y="3460920"/>
                      </a:lnTo>
                      <a:lnTo>
                        <a:pt x="4448934" y="3470454"/>
                      </a:lnTo>
                      <a:lnTo>
                        <a:pt x="4448983" y="3482912"/>
                      </a:lnTo>
                      <a:lnTo>
                        <a:pt x="4441169" y="3550863"/>
                      </a:lnTo>
                      <a:lnTo>
                        <a:pt x="4440983" y="3559657"/>
                      </a:lnTo>
                      <a:lnTo>
                        <a:pt x="4440477" y="3585399"/>
                      </a:lnTo>
                      <a:lnTo>
                        <a:pt x="4440341" y="3596871"/>
                      </a:lnTo>
                      <a:lnTo>
                        <a:pt x="4440070" y="3619924"/>
                      </a:lnTo>
                      <a:lnTo>
                        <a:pt x="4446773" y="3680733"/>
                      </a:lnTo>
                      <a:lnTo>
                        <a:pt x="4444527" y="3715035"/>
                      </a:lnTo>
                      <a:lnTo>
                        <a:pt x="4440749" y="3772724"/>
                      </a:lnTo>
                      <a:lnTo>
                        <a:pt x="4440662" y="3774920"/>
                      </a:lnTo>
                      <a:lnTo>
                        <a:pt x="4440070" y="3790214"/>
                      </a:lnTo>
                      <a:lnTo>
                        <a:pt x="4439736" y="3798762"/>
                      </a:lnTo>
                      <a:lnTo>
                        <a:pt x="4440625" y="3803906"/>
                      </a:lnTo>
                      <a:lnTo>
                        <a:pt x="4441749" y="3810357"/>
                      </a:lnTo>
                      <a:lnTo>
                        <a:pt x="4450477" y="3819127"/>
                      </a:lnTo>
                      <a:lnTo>
                        <a:pt x="4484107" y="3852899"/>
                      </a:lnTo>
                      <a:lnTo>
                        <a:pt x="4503922" y="3876828"/>
                      </a:lnTo>
                      <a:lnTo>
                        <a:pt x="4520627" y="3896982"/>
                      </a:lnTo>
                      <a:lnTo>
                        <a:pt x="4521404" y="3900090"/>
                      </a:lnTo>
                      <a:lnTo>
                        <a:pt x="4528515" y="3928275"/>
                      </a:lnTo>
                      <a:lnTo>
                        <a:pt x="4528948" y="3932111"/>
                      </a:lnTo>
                      <a:lnTo>
                        <a:pt x="4529084" y="3933369"/>
                      </a:lnTo>
                      <a:lnTo>
                        <a:pt x="4537577" y="3963613"/>
                      </a:lnTo>
                      <a:lnTo>
                        <a:pt x="4560096" y="3987925"/>
                      </a:lnTo>
                      <a:lnTo>
                        <a:pt x="4570047" y="3998656"/>
                      </a:lnTo>
                      <a:lnTo>
                        <a:pt x="4580418" y="4009856"/>
                      </a:lnTo>
                      <a:lnTo>
                        <a:pt x="4647715" y="4080495"/>
                      </a:lnTo>
                      <a:lnTo>
                        <a:pt x="4660777" y="4095038"/>
                      </a:lnTo>
                      <a:lnTo>
                        <a:pt x="4674974" y="4110863"/>
                      </a:lnTo>
                      <a:lnTo>
                        <a:pt x="4680024" y="4118769"/>
                      </a:lnTo>
                      <a:lnTo>
                        <a:pt x="4682061" y="4127268"/>
                      </a:lnTo>
                      <a:lnTo>
                        <a:pt x="4686567" y="4145918"/>
                      </a:lnTo>
                      <a:lnTo>
                        <a:pt x="4688752" y="4154959"/>
                      </a:lnTo>
                      <a:lnTo>
                        <a:pt x="4688493" y="4164012"/>
                      </a:lnTo>
                      <a:lnTo>
                        <a:pt x="4693864" y="4193134"/>
                      </a:lnTo>
                      <a:lnTo>
                        <a:pt x="4699024" y="4219518"/>
                      </a:lnTo>
                      <a:lnTo>
                        <a:pt x="4700246" y="4225734"/>
                      </a:lnTo>
                      <a:lnTo>
                        <a:pt x="4702605" y="4237822"/>
                      </a:lnTo>
                      <a:lnTo>
                        <a:pt x="4702629" y="4247715"/>
                      </a:lnTo>
                      <a:lnTo>
                        <a:pt x="4709358" y="4273075"/>
                      </a:lnTo>
                      <a:lnTo>
                        <a:pt x="4716160" y="4298780"/>
                      </a:lnTo>
                      <a:lnTo>
                        <a:pt x="4718617" y="4308043"/>
                      </a:lnTo>
                      <a:lnTo>
                        <a:pt x="4720617" y="4315567"/>
                      </a:lnTo>
                      <a:lnTo>
                        <a:pt x="4762334" y="4420078"/>
                      </a:lnTo>
                      <a:lnTo>
                        <a:pt x="4769927" y="4437778"/>
                      </a:lnTo>
                      <a:lnTo>
                        <a:pt x="4796124" y="4475225"/>
                      </a:lnTo>
                      <a:lnTo>
                        <a:pt x="4807199" y="4491050"/>
                      </a:lnTo>
                      <a:lnTo>
                        <a:pt x="4811384" y="4498242"/>
                      </a:lnTo>
                      <a:lnTo>
                        <a:pt x="4834508" y="4537959"/>
                      </a:lnTo>
                      <a:lnTo>
                        <a:pt x="4847878" y="4562270"/>
                      </a:lnTo>
                      <a:lnTo>
                        <a:pt x="4848866" y="4566698"/>
                      </a:lnTo>
                      <a:lnTo>
                        <a:pt x="4850397" y="4573581"/>
                      </a:lnTo>
                      <a:lnTo>
                        <a:pt x="4860002" y="4599545"/>
                      </a:lnTo>
                      <a:lnTo>
                        <a:pt x="4861274" y="4602986"/>
                      </a:lnTo>
                      <a:lnTo>
                        <a:pt x="4864866" y="4610510"/>
                      </a:lnTo>
                      <a:lnTo>
                        <a:pt x="4873187" y="4627914"/>
                      </a:lnTo>
                      <a:lnTo>
                        <a:pt x="4874644" y="4630961"/>
                      </a:lnTo>
                      <a:lnTo>
                        <a:pt x="4886040" y="4647070"/>
                      </a:lnTo>
                      <a:lnTo>
                        <a:pt x="4893546" y="4652435"/>
                      </a:lnTo>
                      <a:lnTo>
                        <a:pt x="4898842" y="4664314"/>
                      </a:lnTo>
                      <a:lnTo>
                        <a:pt x="4902472" y="4670259"/>
                      </a:lnTo>
                      <a:lnTo>
                        <a:pt x="4906620" y="4677030"/>
                      </a:lnTo>
                      <a:lnTo>
                        <a:pt x="4906348" y="4684098"/>
                      </a:lnTo>
                      <a:lnTo>
                        <a:pt x="4904077" y="4689278"/>
                      </a:lnTo>
                      <a:lnTo>
                        <a:pt x="4899151" y="4700503"/>
                      </a:lnTo>
                      <a:lnTo>
                        <a:pt x="4883348" y="4714947"/>
                      </a:lnTo>
                      <a:lnTo>
                        <a:pt x="4876138" y="4719474"/>
                      </a:lnTo>
                      <a:lnTo>
                        <a:pt x="4859496" y="4725431"/>
                      </a:lnTo>
                      <a:lnTo>
                        <a:pt x="4834533" y="4736495"/>
                      </a:lnTo>
                      <a:lnTo>
                        <a:pt x="4820409" y="4748114"/>
                      </a:lnTo>
                      <a:lnTo>
                        <a:pt x="4814940" y="4756218"/>
                      </a:lnTo>
                      <a:lnTo>
                        <a:pt x="4809335" y="4764532"/>
                      </a:lnTo>
                      <a:lnTo>
                        <a:pt x="4799668" y="4788300"/>
                      </a:lnTo>
                      <a:lnTo>
                        <a:pt x="4799655" y="4788843"/>
                      </a:lnTo>
                      <a:lnTo>
                        <a:pt x="4798668" y="4853624"/>
                      </a:lnTo>
                      <a:lnTo>
                        <a:pt x="4807878" y="4882166"/>
                      </a:lnTo>
                      <a:lnTo>
                        <a:pt x="4810125" y="4902530"/>
                      </a:lnTo>
                      <a:lnTo>
                        <a:pt x="4804631" y="4931368"/>
                      </a:lnTo>
                      <a:lnTo>
                        <a:pt x="4805211" y="4948341"/>
                      </a:lnTo>
                      <a:lnTo>
                        <a:pt x="4809125" y="4965301"/>
                      </a:lnTo>
                      <a:lnTo>
                        <a:pt x="4810224" y="4965301"/>
                      </a:lnTo>
                      <a:lnTo>
                        <a:pt x="4812199" y="4978585"/>
                      </a:lnTo>
                      <a:lnTo>
                        <a:pt x="4814211" y="4982532"/>
                      </a:lnTo>
                      <a:lnTo>
                        <a:pt x="4815804" y="4985653"/>
                      </a:lnTo>
                      <a:lnTo>
                        <a:pt x="4818384" y="4986516"/>
                      </a:lnTo>
                      <a:lnTo>
                        <a:pt x="4822458" y="4987898"/>
                      </a:lnTo>
                      <a:lnTo>
                        <a:pt x="4831656" y="4995890"/>
                      </a:lnTo>
                      <a:lnTo>
                        <a:pt x="4833829" y="4997778"/>
                      </a:lnTo>
                      <a:lnTo>
                        <a:pt x="4866434" y="4997592"/>
                      </a:lnTo>
                      <a:lnTo>
                        <a:pt x="4895027" y="4997420"/>
                      </a:lnTo>
                      <a:lnTo>
                        <a:pt x="4901237" y="4996507"/>
                      </a:lnTo>
                      <a:lnTo>
                        <a:pt x="4914410" y="4994571"/>
                      </a:lnTo>
                      <a:lnTo>
                        <a:pt x="4921867" y="4996174"/>
                      </a:lnTo>
                      <a:lnTo>
                        <a:pt x="4930201" y="4997962"/>
                      </a:lnTo>
                      <a:lnTo>
                        <a:pt x="4937596" y="5002625"/>
                      </a:lnTo>
                      <a:lnTo>
                        <a:pt x="4941843" y="5005302"/>
                      </a:lnTo>
                      <a:lnTo>
                        <a:pt x="4947942" y="5013492"/>
                      </a:lnTo>
                      <a:lnTo>
                        <a:pt x="4948534" y="5020917"/>
                      </a:lnTo>
                      <a:lnTo>
                        <a:pt x="4949053" y="5027344"/>
                      </a:lnTo>
                      <a:lnTo>
                        <a:pt x="4934892" y="5040480"/>
                      </a:lnTo>
                      <a:lnTo>
                        <a:pt x="4900657" y="5049546"/>
                      </a:lnTo>
                      <a:lnTo>
                        <a:pt x="4886361" y="5064841"/>
                      </a:lnTo>
                      <a:lnTo>
                        <a:pt x="4866891" y="5085661"/>
                      </a:lnTo>
                      <a:lnTo>
                        <a:pt x="4853632" y="5093025"/>
                      </a:lnTo>
                      <a:lnTo>
                        <a:pt x="4841718" y="5096158"/>
                      </a:lnTo>
                      <a:lnTo>
                        <a:pt x="4828792" y="5097404"/>
                      </a:lnTo>
                      <a:lnTo>
                        <a:pt x="4826779" y="5097589"/>
                      </a:lnTo>
                      <a:lnTo>
                        <a:pt x="4818076" y="5093925"/>
                      </a:lnTo>
                      <a:lnTo>
                        <a:pt x="4813927" y="5092162"/>
                      </a:lnTo>
                      <a:lnTo>
                        <a:pt x="4801853" y="5084909"/>
                      </a:lnTo>
                      <a:lnTo>
                        <a:pt x="4790236" y="5084082"/>
                      </a:lnTo>
                      <a:lnTo>
                        <a:pt x="4775507" y="5096392"/>
                      </a:lnTo>
                      <a:lnTo>
                        <a:pt x="4762618" y="5107172"/>
                      </a:lnTo>
                      <a:lnTo>
                        <a:pt x="4735494" y="5115289"/>
                      </a:lnTo>
                      <a:lnTo>
                        <a:pt x="4725247" y="5125502"/>
                      </a:lnTo>
                      <a:lnTo>
                        <a:pt x="4717000" y="5133704"/>
                      </a:lnTo>
                      <a:lnTo>
                        <a:pt x="4713160" y="5135850"/>
                      </a:lnTo>
                      <a:lnTo>
                        <a:pt x="4707333" y="5139094"/>
                      </a:lnTo>
                      <a:lnTo>
                        <a:pt x="4697666" y="5144324"/>
                      </a:lnTo>
                      <a:lnTo>
                        <a:pt x="4696839" y="5144781"/>
                      </a:lnTo>
                      <a:lnTo>
                        <a:pt x="4695802" y="5145225"/>
                      </a:lnTo>
                      <a:lnTo>
                        <a:pt x="4670580" y="5156153"/>
                      </a:lnTo>
                      <a:lnTo>
                        <a:pt x="4663690" y="5163813"/>
                      </a:lnTo>
                      <a:lnTo>
                        <a:pt x="4661505" y="5172546"/>
                      </a:lnTo>
                      <a:lnTo>
                        <a:pt x="4662913" y="5181611"/>
                      </a:lnTo>
                      <a:lnTo>
                        <a:pt x="4670394" y="5189222"/>
                      </a:lnTo>
                      <a:lnTo>
                        <a:pt x="4692814" y="5194822"/>
                      </a:lnTo>
                      <a:lnTo>
                        <a:pt x="4705284" y="5205257"/>
                      </a:lnTo>
                      <a:lnTo>
                        <a:pt x="4694246" y="5215174"/>
                      </a:lnTo>
                      <a:lnTo>
                        <a:pt x="4681814" y="5219454"/>
                      </a:lnTo>
                      <a:lnTo>
                        <a:pt x="4662752" y="5222895"/>
                      </a:lnTo>
                      <a:lnTo>
                        <a:pt x="4655258" y="5225300"/>
                      </a:lnTo>
                      <a:lnTo>
                        <a:pt x="4649493" y="5227163"/>
                      </a:lnTo>
                      <a:lnTo>
                        <a:pt x="4642530" y="5231702"/>
                      </a:lnTo>
                      <a:lnTo>
                        <a:pt x="4641209" y="5232566"/>
                      </a:lnTo>
                      <a:lnTo>
                        <a:pt x="4636295" y="5238745"/>
                      </a:lnTo>
                      <a:lnTo>
                        <a:pt x="4634974" y="5239892"/>
                      </a:lnTo>
                      <a:lnTo>
                        <a:pt x="4631270" y="5243050"/>
                      </a:lnTo>
                      <a:lnTo>
                        <a:pt x="4627418" y="5245048"/>
                      </a:lnTo>
                      <a:lnTo>
                        <a:pt x="4608665" y="5254422"/>
                      </a:lnTo>
                      <a:lnTo>
                        <a:pt x="4608097" y="5254706"/>
                      </a:lnTo>
                      <a:lnTo>
                        <a:pt x="4596504" y="5257580"/>
                      </a:lnTo>
                      <a:lnTo>
                        <a:pt x="4590800" y="5257888"/>
                      </a:lnTo>
                      <a:lnTo>
                        <a:pt x="4580195" y="5258480"/>
                      </a:lnTo>
                      <a:lnTo>
                        <a:pt x="4550071" y="5259998"/>
                      </a:lnTo>
                      <a:lnTo>
                        <a:pt x="4531590" y="5259936"/>
                      </a:lnTo>
                      <a:lnTo>
                        <a:pt x="4508058" y="5259874"/>
                      </a:lnTo>
                      <a:lnTo>
                        <a:pt x="4468231" y="5256926"/>
                      </a:lnTo>
                      <a:lnTo>
                        <a:pt x="4433909" y="5254891"/>
                      </a:lnTo>
                      <a:lnTo>
                        <a:pt x="4430033" y="5254656"/>
                      </a:lnTo>
                      <a:lnTo>
                        <a:pt x="4405983" y="5245319"/>
                      </a:lnTo>
                      <a:lnTo>
                        <a:pt x="4396600" y="5241730"/>
                      </a:lnTo>
                      <a:lnTo>
                        <a:pt x="4384106" y="5236944"/>
                      </a:lnTo>
                      <a:lnTo>
                        <a:pt x="4361711" y="5235933"/>
                      </a:lnTo>
                      <a:lnTo>
                        <a:pt x="4357216" y="5233836"/>
                      </a:lnTo>
                      <a:lnTo>
                        <a:pt x="4351451" y="5231172"/>
                      </a:lnTo>
                      <a:lnTo>
                        <a:pt x="4340352" y="5221057"/>
                      </a:lnTo>
                      <a:lnTo>
                        <a:pt x="4339661" y="5218492"/>
                      </a:lnTo>
                      <a:lnTo>
                        <a:pt x="4338081" y="5212584"/>
                      </a:lnTo>
                      <a:lnTo>
                        <a:pt x="4338278" y="5207132"/>
                      </a:lnTo>
                      <a:lnTo>
                        <a:pt x="4338327" y="5205516"/>
                      </a:lnTo>
                      <a:lnTo>
                        <a:pt x="4343797" y="5194464"/>
                      </a:lnTo>
                      <a:lnTo>
                        <a:pt x="4346105" y="5192194"/>
                      </a:lnTo>
                      <a:lnTo>
                        <a:pt x="4349994" y="5188297"/>
                      </a:lnTo>
                      <a:lnTo>
                        <a:pt x="4355352" y="5180267"/>
                      </a:lnTo>
                      <a:lnTo>
                        <a:pt x="4340278" y="5175025"/>
                      </a:lnTo>
                      <a:lnTo>
                        <a:pt x="4338142" y="5170177"/>
                      </a:lnTo>
                      <a:lnTo>
                        <a:pt x="4339500" y="5164516"/>
                      </a:lnTo>
                      <a:lnTo>
                        <a:pt x="4343982" y="5160223"/>
                      </a:lnTo>
                      <a:lnTo>
                        <a:pt x="4354920" y="5149739"/>
                      </a:lnTo>
                      <a:lnTo>
                        <a:pt x="4344068" y="5138477"/>
                      </a:lnTo>
                      <a:lnTo>
                        <a:pt x="4337364" y="5123824"/>
                      </a:lnTo>
                      <a:lnTo>
                        <a:pt x="4326710" y="5097860"/>
                      </a:lnTo>
                      <a:lnTo>
                        <a:pt x="4326117" y="5090237"/>
                      </a:lnTo>
                      <a:lnTo>
                        <a:pt x="4339920" y="5084785"/>
                      </a:lnTo>
                      <a:lnTo>
                        <a:pt x="4348463" y="5077952"/>
                      </a:lnTo>
                      <a:lnTo>
                        <a:pt x="4351142" y="5073351"/>
                      </a:lnTo>
                      <a:lnTo>
                        <a:pt x="4352587" y="5070872"/>
                      </a:lnTo>
                      <a:lnTo>
                        <a:pt x="4362995" y="5048485"/>
                      </a:lnTo>
                      <a:lnTo>
                        <a:pt x="4364266" y="5039074"/>
                      </a:lnTo>
                      <a:lnTo>
                        <a:pt x="4364538" y="5038568"/>
                      </a:lnTo>
                      <a:lnTo>
                        <a:pt x="4361315" y="5024433"/>
                      </a:lnTo>
                      <a:lnTo>
                        <a:pt x="4341031" y="5013837"/>
                      </a:lnTo>
                      <a:lnTo>
                        <a:pt x="4335315" y="5014590"/>
                      </a:lnTo>
                      <a:lnTo>
                        <a:pt x="4324722" y="5015959"/>
                      </a:lnTo>
                      <a:lnTo>
                        <a:pt x="4299710" y="5024309"/>
                      </a:lnTo>
                      <a:lnTo>
                        <a:pt x="4293104" y="5026517"/>
                      </a:lnTo>
                      <a:lnTo>
                        <a:pt x="4286339" y="5029514"/>
                      </a:lnTo>
                      <a:lnTo>
                        <a:pt x="4265104" y="5038851"/>
                      </a:lnTo>
                      <a:lnTo>
                        <a:pt x="4239536" y="5050286"/>
                      </a:lnTo>
                      <a:lnTo>
                        <a:pt x="4229955" y="5052790"/>
                      </a:lnTo>
                      <a:lnTo>
                        <a:pt x="4220733" y="5055207"/>
                      </a:lnTo>
                      <a:lnTo>
                        <a:pt x="4215363" y="5055022"/>
                      </a:lnTo>
                      <a:lnTo>
                        <a:pt x="4213535" y="5054960"/>
                      </a:lnTo>
                      <a:lnTo>
                        <a:pt x="4128867" y="5090398"/>
                      </a:lnTo>
                      <a:lnTo>
                        <a:pt x="4114707" y="5096318"/>
                      </a:lnTo>
                      <a:lnTo>
                        <a:pt x="4102200" y="5097910"/>
                      </a:lnTo>
                      <a:lnTo>
                        <a:pt x="4100607" y="5098119"/>
                      </a:lnTo>
                      <a:lnTo>
                        <a:pt x="4091941" y="5099488"/>
                      </a:lnTo>
                      <a:lnTo>
                        <a:pt x="4065224" y="5103744"/>
                      </a:lnTo>
                      <a:lnTo>
                        <a:pt x="4046570" y="5109812"/>
                      </a:lnTo>
                      <a:lnTo>
                        <a:pt x="4044569" y="5110441"/>
                      </a:lnTo>
                      <a:lnTo>
                        <a:pt x="4033471" y="5113019"/>
                      </a:lnTo>
                      <a:lnTo>
                        <a:pt x="4004507" y="5125403"/>
                      </a:lnTo>
                      <a:lnTo>
                        <a:pt x="3978852" y="5136060"/>
                      </a:lnTo>
                      <a:lnTo>
                        <a:pt x="3967272" y="5140957"/>
                      </a:lnTo>
                      <a:lnTo>
                        <a:pt x="3960359" y="5141857"/>
                      </a:lnTo>
                      <a:lnTo>
                        <a:pt x="3942309" y="5146051"/>
                      </a:lnTo>
                      <a:lnTo>
                        <a:pt x="3916185" y="5152120"/>
                      </a:lnTo>
                      <a:lnTo>
                        <a:pt x="3889814" y="5157670"/>
                      </a:lnTo>
                      <a:lnTo>
                        <a:pt x="3871456" y="5161543"/>
                      </a:lnTo>
                      <a:lnTo>
                        <a:pt x="3864283" y="5164713"/>
                      </a:lnTo>
                      <a:lnTo>
                        <a:pt x="3847233" y="5170288"/>
                      </a:lnTo>
                      <a:lnTo>
                        <a:pt x="3836690" y="5173730"/>
                      </a:lnTo>
                      <a:lnTo>
                        <a:pt x="3826801" y="5180884"/>
                      </a:lnTo>
                      <a:lnTo>
                        <a:pt x="3823690" y="5189543"/>
                      </a:lnTo>
                      <a:lnTo>
                        <a:pt x="3820060" y="5199608"/>
                      </a:lnTo>
                      <a:lnTo>
                        <a:pt x="3806813" y="5232158"/>
                      </a:lnTo>
                      <a:lnTo>
                        <a:pt x="3802739" y="5242162"/>
                      </a:lnTo>
                      <a:lnTo>
                        <a:pt x="3790517" y="5266313"/>
                      </a:lnTo>
                      <a:lnTo>
                        <a:pt x="3784677" y="5274565"/>
                      </a:lnTo>
                      <a:lnTo>
                        <a:pt x="3770603" y="5294485"/>
                      </a:lnTo>
                      <a:lnTo>
                        <a:pt x="3764652" y="5300381"/>
                      </a:lnTo>
                      <a:lnTo>
                        <a:pt x="3759096" y="5305894"/>
                      </a:lnTo>
                      <a:lnTo>
                        <a:pt x="3740429" y="5318796"/>
                      </a:lnTo>
                      <a:lnTo>
                        <a:pt x="3731639" y="5323409"/>
                      </a:lnTo>
                      <a:lnTo>
                        <a:pt x="3725552" y="5322904"/>
                      </a:lnTo>
                      <a:lnTo>
                        <a:pt x="3722997" y="5323804"/>
                      </a:lnTo>
                      <a:lnTo>
                        <a:pt x="3718108" y="5325518"/>
                      </a:lnTo>
                      <a:lnTo>
                        <a:pt x="3706515" y="5326962"/>
                      </a:lnTo>
                      <a:lnTo>
                        <a:pt x="3705688" y="5327060"/>
                      </a:lnTo>
                      <a:lnTo>
                        <a:pt x="3704984" y="5327110"/>
                      </a:lnTo>
                      <a:lnTo>
                        <a:pt x="3695873" y="5327726"/>
                      </a:lnTo>
                      <a:lnTo>
                        <a:pt x="3681404" y="5328713"/>
                      </a:lnTo>
                      <a:lnTo>
                        <a:pt x="3652144" y="5329132"/>
                      </a:lnTo>
                      <a:lnTo>
                        <a:pt x="3633859" y="5329392"/>
                      </a:lnTo>
                      <a:lnTo>
                        <a:pt x="3616650" y="5329638"/>
                      </a:lnTo>
                      <a:lnTo>
                        <a:pt x="3607909" y="5329762"/>
                      </a:lnTo>
                      <a:lnTo>
                        <a:pt x="3601748" y="5327566"/>
                      </a:lnTo>
                      <a:lnTo>
                        <a:pt x="3600983" y="5327295"/>
                      </a:lnTo>
                      <a:lnTo>
                        <a:pt x="3592983" y="5328516"/>
                      </a:lnTo>
                      <a:lnTo>
                        <a:pt x="3565340" y="5327406"/>
                      </a:lnTo>
                      <a:lnTo>
                        <a:pt x="3561488" y="5329145"/>
                      </a:lnTo>
                      <a:lnTo>
                        <a:pt x="3557797" y="5328553"/>
                      </a:lnTo>
                      <a:lnTo>
                        <a:pt x="3556513" y="5328343"/>
                      </a:lnTo>
                      <a:lnTo>
                        <a:pt x="3547932" y="5327036"/>
                      </a:lnTo>
                      <a:lnTo>
                        <a:pt x="3546883" y="5326974"/>
                      </a:lnTo>
                      <a:lnTo>
                        <a:pt x="3522216" y="5325629"/>
                      </a:lnTo>
                      <a:lnTo>
                        <a:pt x="3516808" y="5325691"/>
                      </a:lnTo>
                      <a:lnTo>
                        <a:pt x="3511722" y="5325740"/>
                      </a:lnTo>
                      <a:lnTo>
                        <a:pt x="3477857" y="5323052"/>
                      </a:lnTo>
                      <a:lnTo>
                        <a:pt x="3446733" y="5320572"/>
                      </a:lnTo>
                      <a:lnTo>
                        <a:pt x="3439634" y="5319388"/>
                      </a:lnTo>
                      <a:lnTo>
                        <a:pt x="3429276" y="5317661"/>
                      </a:lnTo>
                      <a:lnTo>
                        <a:pt x="3418782" y="5317513"/>
                      </a:lnTo>
                      <a:lnTo>
                        <a:pt x="3400251" y="5316329"/>
                      </a:lnTo>
                      <a:lnTo>
                        <a:pt x="3391350" y="5310779"/>
                      </a:lnTo>
                      <a:lnTo>
                        <a:pt x="3389251" y="5308016"/>
                      </a:lnTo>
                      <a:lnTo>
                        <a:pt x="3382646" y="5299295"/>
                      </a:lnTo>
                      <a:lnTo>
                        <a:pt x="3378461" y="5298160"/>
                      </a:lnTo>
                      <a:lnTo>
                        <a:pt x="3375720" y="5297408"/>
                      </a:lnTo>
                      <a:lnTo>
                        <a:pt x="3365374" y="5288206"/>
                      </a:lnTo>
                      <a:lnTo>
                        <a:pt x="3359090" y="5283951"/>
                      </a:lnTo>
                      <a:lnTo>
                        <a:pt x="3352275" y="5279326"/>
                      </a:lnTo>
                      <a:lnTo>
                        <a:pt x="3345522" y="5270358"/>
                      </a:lnTo>
                      <a:lnTo>
                        <a:pt x="3340040" y="5265647"/>
                      </a:lnTo>
                      <a:lnTo>
                        <a:pt x="3339386" y="5265067"/>
                      </a:lnTo>
                      <a:lnTo>
                        <a:pt x="3336324" y="5262218"/>
                      </a:lnTo>
                      <a:lnTo>
                        <a:pt x="3281755" y="5211251"/>
                      </a:lnTo>
                      <a:lnTo>
                        <a:pt x="3276669" y="5202272"/>
                      </a:lnTo>
                      <a:lnTo>
                        <a:pt x="3268681" y="5194760"/>
                      </a:lnTo>
                      <a:lnTo>
                        <a:pt x="3251471" y="5178577"/>
                      </a:lnTo>
                      <a:lnTo>
                        <a:pt x="3247706" y="5178540"/>
                      </a:lnTo>
                      <a:lnTo>
                        <a:pt x="3239298" y="5178454"/>
                      </a:lnTo>
                      <a:lnTo>
                        <a:pt x="3217866" y="5190061"/>
                      </a:lnTo>
                      <a:lnTo>
                        <a:pt x="3198841" y="5194279"/>
                      </a:lnTo>
                      <a:lnTo>
                        <a:pt x="3184532" y="5198868"/>
                      </a:lnTo>
                      <a:lnTo>
                        <a:pt x="3156433" y="5207884"/>
                      </a:lnTo>
                      <a:lnTo>
                        <a:pt x="3140395" y="5208414"/>
                      </a:lnTo>
                      <a:lnTo>
                        <a:pt x="3127136" y="5208784"/>
                      </a:lnTo>
                      <a:lnTo>
                        <a:pt x="3127111" y="5207440"/>
                      </a:lnTo>
                      <a:lnTo>
                        <a:pt x="3121518" y="5206774"/>
                      </a:lnTo>
                      <a:lnTo>
                        <a:pt x="3116593" y="5206182"/>
                      </a:lnTo>
                      <a:lnTo>
                        <a:pt x="3088543" y="5198115"/>
                      </a:lnTo>
                      <a:lnTo>
                        <a:pt x="3083530" y="5195920"/>
                      </a:lnTo>
                      <a:lnTo>
                        <a:pt x="3081567" y="5195611"/>
                      </a:lnTo>
                      <a:lnTo>
                        <a:pt x="3076073" y="5194748"/>
                      </a:lnTo>
                      <a:lnTo>
                        <a:pt x="3064567" y="5194624"/>
                      </a:lnTo>
                      <a:lnTo>
                        <a:pt x="3053999" y="5194514"/>
                      </a:lnTo>
                      <a:lnTo>
                        <a:pt x="3049814" y="5195722"/>
                      </a:lnTo>
                      <a:lnTo>
                        <a:pt x="3041542" y="5198115"/>
                      </a:lnTo>
                      <a:lnTo>
                        <a:pt x="3035752" y="5200866"/>
                      </a:lnTo>
                      <a:lnTo>
                        <a:pt x="3032147" y="5200360"/>
                      </a:lnTo>
                      <a:lnTo>
                        <a:pt x="3021418" y="5204196"/>
                      </a:lnTo>
                      <a:lnTo>
                        <a:pt x="3017764" y="5204159"/>
                      </a:lnTo>
                      <a:lnTo>
                        <a:pt x="3007554" y="5204060"/>
                      </a:lnTo>
                      <a:lnTo>
                        <a:pt x="2999023" y="5203974"/>
                      </a:lnTo>
                      <a:lnTo>
                        <a:pt x="2991689" y="5201926"/>
                      </a:lnTo>
                      <a:lnTo>
                        <a:pt x="2964578" y="5194328"/>
                      </a:lnTo>
                      <a:lnTo>
                        <a:pt x="2941849" y="5191010"/>
                      </a:lnTo>
                      <a:lnTo>
                        <a:pt x="2922256" y="5194427"/>
                      </a:lnTo>
                      <a:lnTo>
                        <a:pt x="2911355" y="5197918"/>
                      </a:lnTo>
                      <a:lnTo>
                        <a:pt x="2902725" y="5200681"/>
                      </a:lnTo>
                      <a:lnTo>
                        <a:pt x="2899639" y="5202778"/>
                      </a:lnTo>
                      <a:lnTo>
                        <a:pt x="2898898" y="5203283"/>
                      </a:lnTo>
                      <a:lnTo>
                        <a:pt x="2898676" y="5204184"/>
                      </a:lnTo>
                      <a:lnTo>
                        <a:pt x="2898107" y="5206404"/>
                      </a:lnTo>
                      <a:lnTo>
                        <a:pt x="2894799" y="5207021"/>
                      </a:lnTo>
                      <a:lnTo>
                        <a:pt x="2867860" y="5217357"/>
                      </a:lnTo>
                      <a:lnTo>
                        <a:pt x="2860144" y="5221662"/>
                      </a:lnTo>
                      <a:lnTo>
                        <a:pt x="2856379" y="5222007"/>
                      </a:lnTo>
                      <a:lnTo>
                        <a:pt x="2851897" y="5222426"/>
                      </a:lnTo>
                      <a:lnTo>
                        <a:pt x="2851169" y="5222883"/>
                      </a:lnTo>
                      <a:lnTo>
                        <a:pt x="2844514" y="5227077"/>
                      </a:lnTo>
                      <a:lnTo>
                        <a:pt x="2819588" y="5242186"/>
                      </a:lnTo>
                      <a:lnTo>
                        <a:pt x="2818477" y="5242125"/>
                      </a:lnTo>
                      <a:lnTo>
                        <a:pt x="2808798" y="5241520"/>
                      </a:lnTo>
                      <a:lnTo>
                        <a:pt x="2773476" y="5228544"/>
                      </a:lnTo>
                      <a:lnTo>
                        <a:pt x="2770587" y="5225202"/>
                      </a:lnTo>
                      <a:lnTo>
                        <a:pt x="2762624" y="5224955"/>
                      </a:lnTo>
                      <a:lnTo>
                        <a:pt x="2762612" y="5223919"/>
                      </a:lnTo>
                      <a:lnTo>
                        <a:pt x="2759402" y="5222895"/>
                      </a:lnTo>
                      <a:lnTo>
                        <a:pt x="2750105" y="5219898"/>
                      </a:lnTo>
                      <a:lnTo>
                        <a:pt x="2736957" y="5212756"/>
                      </a:lnTo>
                      <a:lnTo>
                        <a:pt x="2729438" y="5208661"/>
                      </a:lnTo>
                      <a:lnTo>
                        <a:pt x="2715265" y="5204097"/>
                      </a:lnTo>
                      <a:lnTo>
                        <a:pt x="2701376" y="5200385"/>
                      </a:lnTo>
                      <a:lnTo>
                        <a:pt x="2695944" y="5201038"/>
                      </a:lnTo>
                      <a:lnTo>
                        <a:pt x="2693092" y="5201384"/>
                      </a:lnTo>
                      <a:lnTo>
                        <a:pt x="2691944" y="5202013"/>
                      </a:lnTo>
                      <a:lnTo>
                        <a:pt x="2686277" y="5205084"/>
                      </a:lnTo>
                      <a:lnTo>
                        <a:pt x="2676055" y="5211338"/>
                      </a:lnTo>
                      <a:lnTo>
                        <a:pt x="2662697" y="5220157"/>
                      </a:lnTo>
                      <a:lnTo>
                        <a:pt x="2642215" y="5233676"/>
                      </a:lnTo>
                      <a:lnTo>
                        <a:pt x="2613733" y="5249735"/>
                      </a:lnTo>
                      <a:lnTo>
                        <a:pt x="2603152" y="5252597"/>
                      </a:lnTo>
                      <a:lnTo>
                        <a:pt x="2599152" y="5253682"/>
                      </a:lnTo>
                      <a:lnTo>
                        <a:pt x="2583387" y="5253127"/>
                      </a:lnTo>
                      <a:lnTo>
                        <a:pt x="2578078" y="5250389"/>
                      </a:lnTo>
                      <a:lnTo>
                        <a:pt x="2565991" y="5239312"/>
                      </a:lnTo>
                      <a:lnTo>
                        <a:pt x="2554300" y="5219454"/>
                      </a:lnTo>
                      <a:lnTo>
                        <a:pt x="2551362" y="5209894"/>
                      </a:lnTo>
                      <a:lnTo>
                        <a:pt x="2546658" y="5202037"/>
                      </a:lnTo>
                      <a:lnTo>
                        <a:pt x="2540818" y="5192281"/>
                      </a:lnTo>
                      <a:lnTo>
                        <a:pt x="2537090" y="5185127"/>
                      </a:lnTo>
                      <a:lnTo>
                        <a:pt x="2532213" y="5175728"/>
                      </a:lnTo>
                      <a:lnTo>
                        <a:pt x="2531065" y="5173520"/>
                      </a:lnTo>
                      <a:lnTo>
                        <a:pt x="2527337" y="5171337"/>
                      </a:lnTo>
                      <a:lnTo>
                        <a:pt x="2525472" y="5170239"/>
                      </a:lnTo>
                      <a:lnTo>
                        <a:pt x="2519349" y="5169918"/>
                      </a:lnTo>
                      <a:lnTo>
                        <a:pt x="2517435" y="5169820"/>
                      </a:lnTo>
                      <a:lnTo>
                        <a:pt x="2516188" y="5170474"/>
                      </a:lnTo>
                      <a:lnTo>
                        <a:pt x="2499361" y="5179219"/>
                      </a:lnTo>
                      <a:lnTo>
                        <a:pt x="2484904" y="5190801"/>
                      </a:lnTo>
                      <a:lnTo>
                        <a:pt x="2475768" y="5204825"/>
                      </a:lnTo>
                      <a:lnTo>
                        <a:pt x="2474582" y="5209142"/>
                      </a:lnTo>
                      <a:lnTo>
                        <a:pt x="2466953" y="5236944"/>
                      </a:lnTo>
                      <a:lnTo>
                        <a:pt x="2466891" y="5244037"/>
                      </a:lnTo>
                      <a:lnTo>
                        <a:pt x="2466866" y="5246849"/>
                      </a:lnTo>
                      <a:lnTo>
                        <a:pt x="2464805" y="5254237"/>
                      </a:lnTo>
                      <a:lnTo>
                        <a:pt x="2458694" y="5267929"/>
                      </a:lnTo>
                      <a:lnTo>
                        <a:pt x="2451965" y="5277957"/>
                      </a:lnTo>
                      <a:lnTo>
                        <a:pt x="2448125" y="5279165"/>
                      </a:lnTo>
                      <a:lnTo>
                        <a:pt x="2436631" y="5278623"/>
                      </a:lnTo>
                      <a:lnTo>
                        <a:pt x="2435397" y="5278561"/>
                      </a:lnTo>
                      <a:lnTo>
                        <a:pt x="2434471" y="5277981"/>
                      </a:lnTo>
                      <a:lnTo>
                        <a:pt x="2430076" y="5275268"/>
                      </a:lnTo>
                      <a:lnTo>
                        <a:pt x="2426804" y="5265523"/>
                      </a:lnTo>
                      <a:lnTo>
                        <a:pt x="2421878" y="5250833"/>
                      </a:lnTo>
                      <a:lnTo>
                        <a:pt x="2420878" y="5245406"/>
                      </a:lnTo>
                      <a:lnTo>
                        <a:pt x="2416940" y="5224079"/>
                      </a:lnTo>
                      <a:lnTo>
                        <a:pt x="2411631" y="5177245"/>
                      </a:lnTo>
                      <a:lnTo>
                        <a:pt x="2412174" y="5170362"/>
                      </a:lnTo>
                      <a:lnTo>
                        <a:pt x="2412742" y="5163085"/>
                      </a:lnTo>
                      <a:lnTo>
                        <a:pt x="2406433" y="5151898"/>
                      </a:lnTo>
                      <a:lnTo>
                        <a:pt x="2383038" y="5158299"/>
                      </a:lnTo>
                      <a:lnTo>
                        <a:pt x="2368741" y="5162259"/>
                      </a:lnTo>
                      <a:lnTo>
                        <a:pt x="2347013" y="5169487"/>
                      </a:lnTo>
                      <a:lnTo>
                        <a:pt x="2341321" y="5174976"/>
                      </a:lnTo>
                      <a:lnTo>
                        <a:pt x="2339939" y="5177492"/>
                      </a:lnTo>
                      <a:lnTo>
                        <a:pt x="2337679" y="5181648"/>
                      </a:lnTo>
                      <a:lnTo>
                        <a:pt x="2337593" y="5190492"/>
                      </a:lnTo>
                      <a:lnTo>
                        <a:pt x="2337642" y="5241212"/>
                      </a:lnTo>
                      <a:lnTo>
                        <a:pt x="2336408" y="5277426"/>
                      </a:lnTo>
                      <a:lnTo>
                        <a:pt x="2335408" y="5296680"/>
                      </a:lnTo>
                      <a:lnTo>
                        <a:pt x="2335198" y="5316872"/>
                      </a:lnTo>
                      <a:lnTo>
                        <a:pt x="2335025" y="5333437"/>
                      </a:lnTo>
                      <a:lnTo>
                        <a:pt x="2334790" y="5370811"/>
                      </a:lnTo>
                      <a:lnTo>
                        <a:pt x="2334593" y="5405348"/>
                      </a:lnTo>
                      <a:lnTo>
                        <a:pt x="2334568" y="5408925"/>
                      </a:lnTo>
                      <a:lnTo>
                        <a:pt x="2334235" y="5421765"/>
                      </a:lnTo>
                      <a:lnTo>
                        <a:pt x="2332531" y="5488125"/>
                      </a:lnTo>
                      <a:lnTo>
                        <a:pt x="2322975" y="5532307"/>
                      </a:lnTo>
                      <a:lnTo>
                        <a:pt x="2321852" y="5560726"/>
                      </a:lnTo>
                      <a:lnTo>
                        <a:pt x="2321123" y="5579129"/>
                      </a:lnTo>
                      <a:lnTo>
                        <a:pt x="2120552" y="5577821"/>
                      </a:lnTo>
                      <a:lnTo>
                        <a:pt x="1918018" y="5576514"/>
                      </a:lnTo>
                      <a:lnTo>
                        <a:pt x="1917710" y="5576082"/>
                      </a:lnTo>
                      <a:lnTo>
                        <a:pt x="1917179" y="5575465"/>
                      </a:lnTo>
                      <a:lnTo>
                        <a:pt x="1914895" y="5572629"/>
                      </a:lnTo>
                      <a:lnTo>
                        <a:pt x="1913302" y="5568718"/>
                      </a:lnTo>
                      <a:lnTo>
                        <a:pt x="1911673" y="5560874"/>
                      </a:lnTo>
                      <a:lnTo>
                        <a:pt x="1910413" y="5558394"/>
                      </a:lnTo>
                      <a:lnTo>
                        <a:pt x="1908512" y="5554632"/>
                      </a:lnTo>
                      <a:lnTo>
                        <a:pt x="1906191" y="5553091"/>
                      </a:lnTo>
                      <a:lnTo>
                        <a:pt x="1903450" y="5554262"/>
                      </a:lnTo>
                      <a:lnTo>
                        <a:pt x="1902376" y="5554719"/>
                      </a:lnTo>
                      <a:lnTo>
                        <a:pt x="1900882" y="5555619"/>
                      </a:lnTo>
                      <a:lnTo>
                        <a:pt x="1897043" y="5557938"/>
                      </a:lnTo>
                      <a:lnTo>
                        <a:pt x="1894672" y="5559369"/>
                      </a:lnTo>
                      <a:lnTo>
                        <a:pt x="1891722" y="5561157"/>
                      </a:lnTo>
                      <a:lnTo>
                        <a:pt x="1890228" y="5565117"/>
                      </a:lnTo>
                      <a:lnTo>
                        <a:pt x="1887240" y="5566387"/>
                      </a:lnTo>
                      <a:lnTo>
                        <a:pt x="1882598" y="5568373"/>
                      </a:lnTo>
                      <a:lnTo>
                        <a:pt x="1880512" y="5569015"/>
                      </a:lnTo>
                      <a:lnTo>
                        <a:pt x="1877252" y="5570014"/>
                      </a:lnTo>
                      <a:lnTo>
                        <a:pt x="1871869" y="5570087"/>
                      </a:lnTo>
                      <a:lnTo>
                        <a:pt x="1867302" y="5572518"/>
                      </a:lnTo>
                      <a:lnTo>
                        <a:pt x="1864228" y="5574146"/>
                      </a:lnTo>
                      <a:lnTo>
                        <a:pt x="1862721" y="5574947"/>
                      </a:lnTo>
                      <a:lnTo>
                        <a:pt x="1860758" y="5579548"/>
                      </a:lnTo>
                      <a:lnTo>
                        <a:pt x="1859005" y="5583643"/>
                      </a:lnTo>
                      <a:lnTo>
                        <a:pt x="1859141" y="5593980"/>
                      </a:lnTo>
                      <a:lnTo>
                        <a:pt x="1859153" y="5594658"/>
                      </a:lnTo>
                      <a:lnTo>
                        <a:pt x="1859264" y="5603305"/>
                      </a:lnTo>
                      <a:lnTo>
                        <a:pt x="1860240" y="5607498"/>
                      </a:lnTo>
                      <a:lnTo>
                        <a:pt x="1860894" y="5610360"/>
                      </a:lnTo>
                      <a:lnTo>
                        <a:pt x="1860092" y="5615294"/>
                      </a:lnTo>
                      <a:lnTo>
                        <a:pt x="1859474" y="5619031"/>
                      </a:lnTo>
                      <a:lnTo>
                        <a:pt x="1858635" y="5621436"/>
                      </a:lnTo>
                      <a:lnTo>
                        <a:pt x="1857264" y="5625346"/>
                      </a:lnTo>
                      <a:lnTo>
                        <a:pt x="1854832" y="5627061"/>
                      </a:lnTo>
                      <a:lnTo>
                        <a:pt x="1852696" y="5628565"/>
                      </a:lnTo>
                      <a:lnTo>
                        <a:pt x="1848277" y="5630083"/>
                      </a:lnTo>
                      <a:lnTo>
                        <a:pt x="1845721" y="5630958"/>
                      </a:lnTo>
                      <a:lnTo>
                        <a:pt x="1844832" y="5626580"/>
                      </a:lnTo>
                      <a:lnTo>
                        <a:pt x="1840919" y="5628011"/>
                      </a:lnTo>
                      <a:lnTo>
                        <a:pt x="1831770" y="5626247"/>
                      </a:lnTo>
                      <a:lnTo>
                        <a:pt x="1808757" y="5608399"/>
                      </a:lnTo>
                      <a:lnTo>
                        <a:pt x="1800745" y="5608016"/>
                      </a:lnTo>
                      <a:lnTo>
                        <a:pt x="1795819" y="5609830"/>
                      </a:lnTo>
                      <a:lnTo>
                        <a:pt x="1783918" y="5620277"/>
                      </a:lnTo>
                      <a:lnTo>
                        <a:pt x="1765769" y="5647289"/>
                      </a:lnTo>
                      <a:lnTo>
                        <a:pt x="1755201" y="5655443"/>
                      </a:lnTo>
                      <a:lnTo>
                        <a:pt x="1728201" y="5669368"/>
                      </a:lnTo>
                      <a:lnTo>
                        <a:pt x="1723435" y="5670799"/>
                      </a:lnTo>
                      <a:lnTo>
                        <a:pt x="1713867" y="5673648"/>
                      </a:lnTo>
                      <a:lnTo>
                        <a:pt x="1697509" y="5672563"/>
                      </a:lnTo>
                      <a:lnTo>
                        <a:pt x="1705534" y="5690830"/>
                      </a:lnTo>
                      <a:lnTo>
                        <a:pt x="1702780" y="5714932"/>
                      </a:lnTo>
                      <a:lnTo>
                        <a:pt x="1701176" y="5717226"/>
                      </a:lnTo>
                      <a:lnTo>
                        <a:pt x="1689212" y="5712144"/>
                      </a:lnTo>
                      <a:lnTo>
                        <a:pt x="1683780" y="5715943"/>
                      </a:lnTo>
                      <a:lnTo>
                        <a:pt x="1677842" y="5709308"/>
                      </a:lnTo>
                      <a:lnTo>
                        <a:pt x="1669052" y="5711491"/>
                      </a:lnTo>
                      <a:lnTo>
                        <a:pt x="1650903" y="5693100"/>
                      </a:lnTo>
                      <a:lnTo>
                        <a:pt x="1642656" y="5693236"/>
                      </a:lnTo>
                      <a:lnTo>
                        <a:pt x="1641162" y="5697738"/>
                      </a:lnTo>
                      <a:lnTo>
                        <a:pt x="1643644" y="5709554"/>
                      </a:lnTo>
                      <a:lnTo>
                        <a:pt x="1650693" y="5727772"/>
                      </a:lnTo>
                      <a:lnTo>
                        <a:pt x="1649360" y="5730066"/>
                      </a:lnTo>
                      <a:lnTo>
                        <a:pt x="1629446" y="5726872"/>
                      </a:lnTo>
                      <a:lnTo>
                        <a:pt x="1624397" y="5723875"/>
                      </a:lnTo>
                      <a:lnTo>
                        <a:pt x="1621446" y="5715179"/>
                      </a:lnTo>
                      <a:lnTo>
                        <a:pt x="1615680" y="5712983"/>
                      </a:lnTo>
                      <a:lnTo>
                        <a:pt x="1606680" y="5710504"/>
                      </a:lnTo>
                      <a:lnTo>
                        <a:pt x="1611137" y="5722506"/>
                      </a:lnTo>
                      <a:lnTo>
                        <a:pt x="1607631" y="5725700"/>
                      </a:lnTo>
                      <a:lnTo>
                        <a:pt x="1585001" y="5736715"/>
                      </a:lnTo>
                      <a:lnTo>
                        <a:pt x="1576211" y="5738059"/>
                      </a:lnTo>
                      <a:lnTo>
                        <a:pt x="1572865" y="5736160"/>
                      </a:lnTo>
                      <a:lnTo>
                        <a:pt x="1569643" y="5728315"/>
                      </a:lnTo>
                      <a:lnTo>
                        <a:pt x="1562272" y="5719730"/>
                      </a:lnTo>
                      <a:lnTo>
                        <a:pt x="1553643" y="5716277"/>
                      </a:lnTo>
                      <a:lnTo>
                        <a:pt x="1550803" y="5712663"/>
                      </a:lnTo>
                      <a:lnTo>
                        <a:pt x="1544198" y="5678607"/>
                      </a:lnTo>
                      <a:lnTo>
                        <a:pt x="1545050" y="5668122"/>
                      </a:lnTo>
                      <a:lnTo>
                        <a:pt x="1547877" y="5659291"/>
                      </a:lnTo>
                      <a:lnTo>
                        <a:pt x="1553358" y="5651964"/>
                      </a:lnTo>
                      <a:lnTo>
                        <a:pt x="1545766" y="5649275"/>
                      </a:lnTo>
                      <a:lnTo>
                        <a:pt x="1542630" y="5642060"/>
                      </a:lnTo>
                      <a:lnTo>
                        <a:pt x="1538568" y="5641048"/>
                      </a:lnTo>
                      <a:lnTo>
                        <a:pt x="1525136" y="5651705"/>
                      </a:lnTo>
                      <a:lnTo>
                        <a:pt x="1528370" y="5662313"/>
                      </a:lnTo>
                      <a:lnTo>
                        <a:pt x="1523296" y="5680827"/>
                      </a:lnTo>
                      <a:lnTo>
                        <a:pt x="1522765" y="5693556"/>
                      </a:lnTo>
                      <a:lnTo>
                        <a:pt x="1538803" y="5741809"/>
                      </a:lnTo>
                      <a:lnTo>
                        <a:pt x="1536580" y="5752318"/>
                      </a:lnTo>
                      <a:lnTo>
                        <a:pt x="1539383" y="5765824"/>
                      </a:lnTo>
                      <a:lnTo>
                        <a:pt x="1536580" y="5775507"/>
                      </a:lnTo>
                      <a:lnTo>
                        <a:pt x="1540506" y="5778800"/>
                      </a:lnTo>
                      <a:lnTo>
                        <a:pt x="1541494" y="5785288"/>
                      </a:lnTo>
                      <a:lnTo>
                        <a:pt x="1539420" y="5790999"/>
                      </a:lnTo>
                      <a:lnTo>
                        <a:pt x="1531111" y="5793281"/>
                      </a:lnTo>
                      <a:lnTo>
                        <a:pt x="1529296" y="5793787"/>
                      </a:lnTo>
                      <a:lnTo>
                        <a:pt x="1487987" y="5795378"/>
                      </a:lnTo>
                      <a:lnTo>
                        <a:pt x="1471172" y="5783352"/>
                      </a:lnTo>
                      <a:lnTo>
                        <a:pt x="1468481" y="5774939"/>
                      </a:lnTo>
                      <a:lnTo>
                        <a:pt x="1459147" y="5764998"/>
                      </a:lnTo>
                      <a:lnTo>
                        <a:pt x="1451308" y="5760101"/>
                      </a:lnTo>
                      <a:lnTo>
                        <a:pt x="1445777" y="5759386"/>
                      </a:lnTo>
                      <a:lnTo>
                        <a:pt x="1442604" y="5765121"/>
                      </a:lnTo>
                      <a:lnTo>
                        <a:pt x="1438999" y="5764085"/>
                      </a:lnTo>
                      <a:lnTo>
                        <a:pt x="1421690" y="5732287"/>
                      </a:lnTo>
                      <a:lnTo>
                        <a:pt x="1410739" y="5724639"/>
                      </a:lnTo>
                      <a:lnTo>
                        <a:pt x="1406196" y="5718817"/>
                      </a:lnTo>
                      <a:lnTo>
                        <a:pt x="1403899" y="5715203"/>
                      </a:lnTo>
                      <a:lnTo>
                        <a:pt x="1402899" y="5719187"/>
                      </a:lnTo>
                      <a:lnTo>
                        <a:pt x="1405875" y="5728438"/>
                      </a:lnTo>
                      <a:lnTo>
                        <a:pt x="1414505" y="5743215"/>
                      </a:lnTo>
                      <a:lnTo>
                        <a:pt x="1408418" y="5742524"/>
                      </a:lnTo>
                      <a:lnTo>
                        <a:pt x="1375047" y="5719335"/>
                      </a:lnTo>
                      <a:lnTo>
                        <a:pt x="1350467" y="5706668"/>
                      </a:lnTo>
                      <a:lnTo>
                        <a:pt x="1342824" y="5665298"/>
                      </a:lnTo>
                      <a:lnTo>
                        <a:pt x="1343084" y="5653704"/>
                      </a:lnTo>
                      <a:lnTo>
                        <a:pt x="1349306" y="5626395"/>
                      </a:lnTo>
                      <a:lnTo>
                        <a:pt x="1351615" y="5619265"/>
                      </a:lnTo>
                      <a:lnTo>
                        <a:pt x="1366245" y="5597113"/>
                      </a:lnTo>
                      <a:lnTo>
                        <a:pt x="1384467" y="5575823"/>
                      </a:lnTo>
                      <a:lnTo>
                        <a:pt x="1374788" y="5563057"/>
                      </a:lnTo>
                      <a:lnTo>
                        <a:pt x="1372664" y="5566696"/>
                      </a:lnTo>
                      <a:lnTo>
                        <a:pt x="1360133" y="5572961"/>
                      </a:lnTo>
                      <a:lnTo>
                        <a:pt x="1350565" y="5587899"/>
                      </a:lnTo>
                      <a:lnTo>
                        <a:pt x="1341170" y="5598605"/>
                      </a:lnTo>
                      <a:lnTo>
                        <a:pt x="1331170" y="5629121"/>
                      </a:lnTo>
                      <a:lnTo>
                        <a:pt x="1321343" y="5644366"/>
                      </a:lnTo>
                      <a:lnTo>
                        <a:pt x="1312725" y="5685872"/>
                      </a:lnTo>
                      <a:lnTo>
                        <a:pt x="1313910" y="5688943"/>
                      </a:lnTo>
                      <a:lnTo>
                        <a:pt x="1310935" y="5713625"/>
                      </a:lnTo>
                      <a:lnTo>
                        <a:pt x="1309540" y="5724121"/>
                      </a:lnTo>
                      <a:lnTo>
                        <a:pt x="1310700" y="5748704"/>
                      </a:lnTo>
                      <a:lnTo>
                        <a:pt x="1308663" y="5754970"/>
                      </a:lnTo>
                      <a:lnTo>
                        <a:pt x="1305231" y="5758276"/>
                      </a:lnTo>
                      <a:lnTo>
                        <a:pt x="1301120" y="5762235"/>
                      </a:lnTo>
                      <a:lnTo>
                        <a:pt x="1294021" y="5764973"/>
                      </a:lnTo>
                      <a:lnTo>
                        <a:pt x="1279317" y="5760829"/>
                      </a:lnTo>
                      <a:lnTo>
                        <a:pt x="1271626" y="5762161"/>
                      </a:lnTo>
                      <a:lnTo>
                        <a:pt x="1260515" y="5758769"/>
                      </a:lnTo>
                      <a:lnTo>
                        <a:pt x="1251243" y="5751948"/>
                      </a:lnTo>
                      <a:lnTo>
                        <a:pt x="1239514" y="5746311"/>
                      </a:lnTo>
                      <a:lnTo>
                        <a:pt x="1218995" y="5741205"/>
                      </a:lnTo>
                      <a:lnTo>
                        <a:pt x="1198921" y="5732398"/>
                      </a:lnTo>
                      <a:lnTo>
                        <a:pt x="1195378" y="5729795"/>
                      </a:lnTo>
                      <a:lnTo>
                        <a:pt x="1173353" y="5713575"/>
                      </a:lnTo>
                      <a:lnTo>
                        <a:pt x="1170204" y="5709690"/>
                      </a:lnTo>
                      <a:lnTo>
                        <a:pt x="1165809" y="5710368"/>
                      </a:lnTo>
                      <a:lnTo>
                        <a:pt x="1170414" y="5718299"/>
                      </a:lnTo>
                      <a:lnTo>
                        <a:pt x="1179377" y="5733767"/>
                      </a:lnTo>
                      <a:lnTo>
                        <a:pt x="1213872" y="5767354"/>
                      </a:lnTo>
                      <a:lnTo>
                        <a:pt x="1216773" y="5773213"/>
                      </a:lnTo>
                      <a:lnTo>
                        <a:pt x="1215773" y="5777197"/>
                      </a:lnTo>
                      <a:lnTo>
                        <a:pt x="1211699" y="5779577"/>
                      </a:lnTo>
                      <a:lnTo>
                        <a:pt x="1188550" y="5779898"/>
                      </a:lnTo>
                      <a:lnTo>
                        <a:pt x="1179624" y="5775902"/>
                      </a:lnTo>
                      <a:lnTo>
                        <a:pt x="1167908" y="5781020"/>
                      </a:lnTo>
                      <a:lnTo>
                        <a:pt x="1152291" y="5774088"/>
                      </a:lnTo>
                      <a:lnTo>
                        <a:pt x="1143710" y="5772621"/>
                      </a:lnTo>
                      <a:lnTo>
                        <a:pt x="1134599" y="5782760"/>
                      </a:lnTo>
                      <a:lnTo>
                        <a:pt x="1128747" y="5780367"/>
                      </a:lnTo>
                      <a:lnTo>
                        <a:pt x="1119673" y="5781181"/>
                      </a:lnTo>
                      <a:lnTo>
                        <a:pt x="1111512" y="5785646"/>
                      </a:lnTo>
                      <a:lnTo>
                        <a:pt x="1107105" y="5785757"/>
                      </a:lnTo>
                      <a:lnTo>
                        <a:pt x="1091870" y="5772312"/>
                      </a:lnTo>
                      <a:lnTo>
                        <a:pt x="1079364" y="5768131"/>
                      </a:lnTo>
                      <a:lnTo>
                        <a:pt x="1078425" y="5763913"/>
                      </a:lnTo>
                      <a:lnTo>
                        <a:pt x="1085722" y="5737418"/>
                      </a:lnTo>
                      <a:lnTo>
                        <a:pt x="1084808" y="5733767"/>
                      </a:lnTo>
                      <a:lnTo>
                        <a:pt x="1079178" y="5727649"/>
                      </a:lnTo>
                      <a:lnTo>
                        <a:pt x="1077709" y="5726045"/>
                      </a:lnTo>
                      <a:lnTo>
                        <a:pt x="1068931" y="5727970"/>
                      </a:lnTo>
                      <a:lnTo>
                        <a:pt x="1050758" y="5718287"/>
                      </a:lnTo>
                      <a:lnTo>
                        <a:pt x="1049943" y="5729055"/>
                      </a:lnTo>
                      <a:lnTo>
                        <a:pt x="1047264" y="5731954"/>
                      </a:lnTo>
                      <a:lnTo>
                        <a:pt x="1032634" y="5731793"/>
                      </a:lnTo>
                      <a:lnTo>
                        <a:pt x="1031227" y="5730424"/>
                      </a:lnTo>
                      <a:lnTo>
                        <a:pt x="1026326" y="5711885"/>
                      </a:lnTo>
                      <a:lnTo>
                        <a:pt x="1028017" y="5692335"/>
                      </a:lnTo>
                      <a:lnTo>
                        <a:pt x="1026474" y="5675683"/>
                      </a:lnTo>
                      <a:lnTo>
                        <a:pt x="1023264" y="5669270"/>
                      </a:lnTo>
                      <a:lnTo>
                        <a:pt x="1018770" y="5676461"/>
                      </a:lnTo>
                      <a:lnTo>
                        <a:pt x="1020165" y="5687463"/>
                      </a:lnTo>
                      <a:lnTo>
                        <a:pt x="1019214" y="5693137"/>
                      </a:lnTo>
                      <a:lnTo>
                        <a:pt x="1016782" y="5694901"/>
                      </a:lnTo>
                      <a:lnTo>
                        <a:pt x="1010980" y="5694777"/>
                      </a:lnTo>
                      <a:lnTo>
                        <a:pt x="992893" y="5688487"/>
                      </a:lnTo>
                      <a:lnTo>
                        <a:pt x="993362" y="5685650"/>
                      </a:lnTo>
                      <a:lnTo>
                        <a:pt x="999387" y="5684071"/>
                      </a:lnTo>
                      <a:lnTo>
                        <a:pt x="989930" y="5670478"/>
                      </a:lnTo>
                      <a:lnTo>
                        <a:pt x="978177" y="5664299"/>
                      </a:lnTo>
                      <a:lnTo>
                        <a:pt x="972942" y="5664435"/>
                      </a:lnTo>
                      <a:lnTo>
                        <a:pt x="976572" y="5676498"/>
                      </a:lnTo>
                      <a:lnTo>
                        <a:pt x="977634" y="5685231"/>
                      </a:lnTo>
                      <a:lnTo>
                        <a:pt x="976029" y="5686982"/>
                      </a:lnTo>
                      <a:lnTo>
                        <a:pt x="960139" y="5680630"/>
                      </a:lnTo>
                      <a:lnTo>
                        <a:pt x="949473" y="5673858"/>
                      </a:lnTo>
                      <a:lnTo>
                        <a:pt x="935275" y="5658563"/>
                      </a:lnTo>
                      <a:lnTo>
                        <a:pt x="934127" y="5657318"/>
                      </a:lnTo>
                      <a:lnTo>
                        <a:pt x="931880" y="5655689"/>
                      </a:lnTo>
                      <a:lnTo>
                        <a:pt x="905293" y="5651631"/>
                      </a:lnTo>
                      <a:lnTo>
                        <a:pt x="900768" y="5647511"/>
                      </a:lnTo>
                      <a:lnTo>
                        <a:pt x="896564" y="5634905"/>
                      </a:lnTo>
                      <a:lnTo>
                        <a:pt x="897543" y="5630354"/>
                      </a:lnTo>
                      <a:lnTo>
                        <a:pt x="901367" y="5629121"/>
                      </a:lnTo>
                      <a:lnTo>
                        <a:pt x="903892" y="5630453"/>
                      </a:lnTo>
                      <a:lnTo>
                        <a:pt x="908829" y="5639654"/>
                      </a:lnTo>
                      <a:lnTo>
                        <a:pt x="916756" y="5647067"/>
                      </a:lnTo>
                      <a:lnTo>
                        <a:pt x="920630" y="5647524"/>
                      </a:lnTo>
                      <a:lnTo>
                        <a:pt x="926053" y="5643972"/>
                      </a:lnTo>
                      <a:lnTo>
                        <a:pt x="928941" y="5638519"/>
                      </a:lnTo>
                      <a:lnTo>
                        <a:pt x="924238" y="5628183"/>
                      </a:lnTo>
                      <a:lnTo>
                        <a:pt x="926176" y="5618242"/>
                      </a:lnTo>
                      <a:lnTo>
                        <a:pt x="922909" y="5609558"/>
                      </a:lnTo>
                      <a:lnTo>
                        <a:pt x="918123" y="5606018"/>
                      </a:lnTo>
                      <a:lnTo>
                        <a:pt x="905192" y="5607227"/>
                      </a:lnTo>
                      <a:lnTo>
                        <a:pt x="901283" y="5603699"/>
                      </a:lnTo>
                      <a:lnTo>
                        <a:pt x="901402" y="5599703"/>
                      </a:lnTo>
                      <a:lnTo>
                        <a:pt x="904651" y="5597630"/>
                      </a:lnTo>
                      <a:lnTo>
                        <a:pt x="915701" y="5597889"/>
                      </a:lnTo>
                      <a:lnTo>
                        <a:pt x="924423" y="5586357"/>
                      </a:lnTo>
                      <a:lnTo>
                        <a:pt x="926620" y="5583446"/>
                      </a:lnTo>
                      <a:lnTo>
                        <a:pt x="932596" y="5580165"/>
                      </a:lnTo>
                      <a:lnTo>
                        <a:pt x="940559" y="5578537"/>
                      </a:lnTo>
                      <a:lnTo>
                        <a:pt x="943756" y="5574207"/>
                      </a:lnTo>
                      <a:lnTo>
                        <a:pt x="939769" y="5569508"/>
                      </a:lnTo>
                      <a:lnTo>
                        <a:pt x="930818" y="5565228"/>
                      </a:lnTo>
                      <a:lnTo>
                        <a:pt x="923892" y="5564290"/>
                      </a:lnTo>
                      <a:lnTo>
                        <a:pt x="921827" y="5565129"/>
                      </a:lnTo>
                      <a:lnTo>
                        <a:pt x="920210" y="5565783"/>
                      </a:lnTo>
                      <a:lnTo>
                        <a:pt x="914071" y="5568250"/>
                      </a:lnTo>
                      <a:lnTo>
                        <a:pt x="859237" y="5601750"/>
                      </a:lnTo>
                      <a:lnTo>
                        <a:pt x="853124" y="5600221"/>
                      </a:lnTo>
                      <a:lnTo>
                        <a:pt x="850204" y="5594362"/>
                      </a:lnTo>
                      <a:lnTo>
                        <a:pt x="851758" y="5580473"/>
                      </a:lnTo>
                      <a:lnTo>
                        <a:pt x="858586" y="5567830"/>
                      </a:lnTo>
                      <a:lnTo>
                        <a:pt x="859523" y="5561589"/>
                      </a:lnTo>
                      <a:lnTo>
                        <a:pt x="866749" y="5553461"/>
                      </a:lnTo>
                      <a:lnTo>
                        <a:pt x="868691" y="5543790"/>
                      </a:lnTo>
                      <a:lnTo>
                        <a:pt x="867805" y="5541558"/>
                      </a:lnTo>
                      <a:lnTo>
                        <a:pt x="864681" y="5538252"/>
                      </a:lnTo>
                      <a:lnTo>
                        <a:pt x="845646" y="5538795"/>
                      </a:lnTo>
                      <a:lnTo>
                        <a:pt x="839483" y="5535292"/>
                      </a:lnTo>
                      <a:lnTo>
                        <a:pt x="837475" y="5532307"/>
                      </a:lnTo>
                      <a:lnTo>
                        <a:pt x="852348" y="5529309"/>
                      </a:lnTo>
                      <a:lnTo>
                        <a:pt x="838445" y="5490702"/>
                      </a:lnTo>
                      <a:lnTo>
                        <a:pt x="838462" y="5484005"/>
                      </a:lnTo>
                      <a:lnTo>
                        <a:pt x="839340" y="5480379"/>
                      </a:lnTo>
                      <a:lnTo>
                        <a:pt x="855209" y="5459977"/>
                      </a:lnTo>
                      <a:lnTo>
                        <a:pt x="867383" y="5456844"/>
                      </a:lnTo>
                      <a:lnTo>
                        <a:pt x="870354" y="5453822"/>
                      </a:lnTo>
                      <a:lnTo>
                        <a:pt x="861626" y="5434778"/>
                      </a:lnTo>
                      <a:lnTo>
                        <a:pt x="851395" y="5429745"/>
                      </a:lnTo>
                      <a:lnTo>
                        <a:pt x="848245" y="5425996"/>
                      </a:lnTo>
                      <a:lnTo>
                        <a:pt x="848660" y="5423418"/>
                      </a:lnTo>
                      <a:lnTo>
                        <a:pt x="859582" y="5419409"/>
                      </a:lnTo>
                      <a:lnTo>
                        <a:pt x="864908" y="5413562"/>
                      </a:lnTo>
                      <a:lnTo>
                        <a:pt x="867281" y="5402153"/>
                      </a:lnTo>
                      <a:lnTo>
                        <a:pt x="869906" y="5398193"/>
                      </a:lnTo>
                      <a:lnTo>
                        <a:pt x="879791" y="5393198"/>
                      </a:lnTo>
                      <a:lnTo>
                        <a:pt x="882383" y="5388215"/>
                      </a:lnTo>
                      <a:lnTo>
                        <a:pt x="879715" y="5383935"/>
                      </a:lnTo>
                      <a:lnTo>
                        <a:pt x="875951" y="5384070"/>
                      </a:lnTo>
                      <a:lnTo>
                        <a:pt x="865568" y="5396294"/>
                      </a:lnTo>
                      <a:lnTo>
                        <a:pt x="853893" y="5414734"/>
                      </a:lnTo>
                      <a:lnTo>
                        <a:pt x="838040" y="5428685"/>
                      </a:lnTo>
                      <a:lnTo>
                        <a:pt x="833845" y="5438108"/>
                      </a:lnTo>
                      <a:lnTo>
                        <a:pt x="833339" y="5445336"/>
                      </a:lnTo>
                      <a:lnTo>
                        <a:pt x="829852" y="5475062"/>
                      </a:lnTo>
                      <a:lnTo>
                        <a:pt x="824846" y="5475494"/>
                      </a:lnTo>
                      <a:lnTo>
                        <a:pt x="819494" y="5473372"/>
                      </a:lnTo>
                      <a:lnTo>
                        <a:pt x="807694" y="5459397"/>
                      </a:lnTo>
                      <a:lnTo>
                        <a:pt x="803895" y="5451294"/>
                      </a:lnTo>
                      <a:lnTo>
                        <a:pt x="804520" y="5447667"/>
                      </a:lnTo>
                      <a:lnTo>
                        <a:pt x="807787" y="5447556"/>
                      </a:lnTo>
                      <a:lnTo>
                        <a:pt x="816869" y="5455710"/>
                      </a:lnTo>
                      <a:lnTo>
                        <a:pt x="821410" y="5456314"/>
                      </a:lnTo>
                      <a:lnTo>
                        <a:pt x="823344" y="5454192"/>
                      </a:lnTo>
                      <a:lnTo>
                        <a:pt x="822719" y="5450603"/>
                      </a:lnTo>
                      <a:lnTo>
                        <a:pt x="814911" y="5442918"/>
                      </a:lnTo>
                      <a:lnTo>
                        <a:pt x="811551" y="5433261"/>
                      </a:lnTo>
                      <a:lnTo>
                        <a:pt x="805457" y="5431423"/>
                      </a:lnTo>
                      <a:lnTo>
                        <a:pt x="801641" y="5430017"/>
                      </a:lnTo>
                      <a:lnTo>
                        <a:pt x="796171" y="5424565"/>
                      </a:lnTo>
                      <a:lnTo>
                        <a:pt x="793934" y="5418213"/>
                      </a:lnTo>
                      <a:lnTo>
                        <a:pt x="794036" y="5406877"/>
                      </a:lnTo>
                      <a:lnTo>
                        <a:pt x="789274" y="5400106"/>
                      </a:lnTo>
                      <a:lnTo>
                        <a:pt x="789916" y="5396985"/>
                      </a:lnTo>
                      <a:lnTo>
                        <a:pt x="790608" y="5395159"/>
                      </a:lnTo>
                      <a:lnTo>
                        <a:pt x="786792" y="5386809"/>
                      </a:lnTo>
                      <a:lnTo>
                        <a:pt x="786920" y="5369047"/>
                      </a:lnTo>
                      <a:lnTo>
                        <a:pt x="797488" y="5369170"/>
                      </a:lnTo>
                      <a:lnTo>
                        <a:pt x="841375" y="5380185"/>
                      </a:lnTo>
                      <a:lnTo>
                        <a:pt x="851158" y="5379568"/>
                      </a:lnTo>
                      <a:lnTo>
                        <a:pt x="856003" y="5374240"/>
                      </a:lnTo>
                      <a:lnTo>
                        <a:pt x="855405" y="5371687"/>
                      </a:lnTo>
                      <a:lnTo>
                        <a:pt x="853572" y="5369442"/>
                      </a:lnTo>
                      <a:lnTo>
                        <a:pt x="844404" y="5373376"/>
                      </a:lnTo>
                      <a:lnTo>
                        <a:pt x="827277" y="5372710"/>
                      </a:lnTo>
                      <a:lnTo>
                        <a:pt x="809289" y="5368739"/>
                      </a:lnTo>
                      <a:lnTo>
                        <a:pt x="794500" y="5362843"/>
                      </a:lnTo>
                      <a:lnTo>
                        <a:pt x="784716" y="5356515"/>
                      </a:lnTo>
                      <a:lnTo>
                        <a:pt x="779989" y="5350767"/>
                      </a:lnTo>
                      <a:lnTo>
                        <a:pt x="778664" y="5341812"/>
                      </a:lnTo>
                      <a:lnTo>
                        <a:pt x="774856" y="5340665"/>
                      </a:lnTo>
                      <a:lnTo>
                        <a:pt x="767791" y="5340147"/>
                      </a:lnTo>
                      <a:lnTo>
                        <a:pt x="759865" y="5329379"/>
                      </a:lnTo>
                      <a:lnTo>
                        <a:pt x="755738" y="5319487"/>
                      </a:lnTo>
                      <a:lnTo>
                        <a:pt x="756075" y="5314837"/>
                      </a:lnTo>
                      <a:lnTo>
                        <a:pt x="758404" y="5309607"/>
                      </a:lnTo>
                      <a:lnTo>
                        <a:pt x="762119" y="5307929"/>
                      </a:lnTo>
                      <a:lnTo>
                        <a:pt x="774266" y="5309792"/>
                      </a:lnTo>
                      <a:lnTo>
                        <a:pt x="777929" y="5306832"/>
                      </a:lnTo>
                      <a:lnTo>
                        <a:pt x="773970" y="5301565"/>
                      </a:lnTo>
                      <a:lnTo>
                        <a:pt x="765791" y="5298013"/>
                      </a:lnTo>
                      <a:lnTo>
                        <a:pt x="761275" y="5291228"/>
                      </a:lnTo>
                      <a:lnTo>
                        <a:pt x="759165" y="5281262"/>
                      </a:lnTo>
                      <a:lnTo>
                        <a:pt x="755661" y="5274700"/>
                      </a:lnTo>
                      <a:lnTo>
                        <a:pt x="755931" y="5268261"/>
                      </a:lnTo>
                      <a:lnTo>
                        <a:pt x="757839" y="5265351"/>
                      </a:lnTo>
                      <a:lnTo>
                        <a:pt x="766499" y="5268126"/>
                      </a:lnTo>
                      <a:lnTo>
                        <a:pt x="768171" y="5265745"/>
                      </a:lnTo>
                      <a:lnTo>
                        <a:pt x="767546" y="5262168"/>
                      </a:lnTo>
                      <a:lnTo>
                        <a:pt x="760565" y="5257012"/>
                      </a:lnTo>
                      <a:lnTo>
                        <a:pt x="758657" y="5252967"/>
                      </a:lnTo>
                      <a:lnTo>
                        <a:pt x="760980" y="5248354"/>
                      </a:lnTo>
                      <a:lnTo>
                        <a:pt x="764069" y="5242211"/>
                      </a:lnTo>
                      <a:lnTo>
                        <a:pt x="773591" y="5241088"/>
                      </a:lnTo>
                      <a:lnTo>
                        <a:pt x="785375" y="5246836"/>
                      </a:lnTo>
                      <a:lnTo>
                        <a:pt x="783585" y="5238918"/>
                      </a:lnTo>
                      <a:lnTo>
                        <a:pt x="786827" y="5238030"/>
                      </a:lnTo>
                      <a:lnTo>
                        <a:pt x="815384" y="5241360"/>
                      </a:lnTo>
                      <a:lnTo>
                        <a:pt x="830088" y="5244419"/>
                      </a:lnTo>
                      <a:lnTo>
                        <a:pt x="836040" y="5249094"/>
                      </a:lnTo>
                      <a:lnTo>
                        <a:pt x="842083" y="5249143"/>
                      </a:lnTo>
                      <a:lnTo>
                        <a:pt x="845055" y="5254953"/>
                      </a:lnTo>
                      <a:lnTo>
                        <a:pt x="845057" y="5259850"/>
                      </a:lnTo>
                      <a:lnTo>
                        <a:pt x="845064" y="5269618"/>
                      </a:lnTo>
                      <a:lnTo>
                        <a:pt x="846912" y="5272122"/>
                      </a:lnTo>
                      <a:lnTo>
                        <a:pt x="851234" y="5273516"/>
                      </a:lnTo>
                      <a:lnTo>
                        <a:pt x="859422" y="5270136"/>
                      </a:lnTo>
                      <a:lnTo>
                        <a:pt x="862816" y="5259196"/>
                      </a:lnTo>
                      <a:lnTo>
                        <a:pt x="864732" y="5234675"/>
                      </a:lnTo>
                      <a:lnTo>
                        <a:pt x="864295" y="5232442"/>
                      </a:lnTo>
                      <a:lnTo>
                        <a:pt x="863305" y="5227397"/>
                      </a:lnTo>
                      <a:lnTo>
                        <a:pt x="858451" y="5227693"/>
                      </a:lnTo>
                      <a:lnTo>
                        <a:pt x="857539" y="5237758"/>
                      </a:lnTo>
                      <a:lnTo>
                        <a:pt x="858974" y="5248415"/>
                      </a:lnTo>
                      <a:lnTo>
                        <a:pt x="859574" y="5252881"/>
                      </a:lnTo>
                      <a:lnTo>
                        <a:pt x="855953" y="5264598"/>
                      </a:lnTo>
                      <a:lnTo>
                        <a:pt x="851690" y="5265005"/>
                      </a:lnTo>
                      <a:lnTo>
                        <a:pt x="850213" y="5263599"/>
                      </a:lnTo>
                      <a:lnTo>
                        <a:pt x="849470" y="5251696"/>
                      </a:lnTo>
                      <a:lnTo>
                        <a:pt x="844151" y="5243654"/>
                      </a:lnTo>
                      <a:lnTo>
                        <a:pt x="838352" y="5243346"/>
                      </a:lnTo>
                      <a:lnTo>
                        <a:pt x="825184" y="5233787"/>
                      </a:lnTo>
                      <a:lnTo>
                        <a:pt x="812336" y="5233490"/>
                      </a:lnTo>
                      <a:lnTo>
                        <a:pt x="799454" y="5232158"/>
                      </a:lnTo>
                      <a:lnTo>
                        <a:pt x="774048" y="5219220"/>
                      </a:lnTo>
                      <a:lnTo>
                        <a:pt x="773050" y="5218714"/>
                      </a:lnTo>
                      <a:lnTo>
                        <a:pt x="771784" y="5211301"/>
                      </a:lnTo>
                      <a:lnTo>
                        <a:pt x="774088" y="5205294"/>
                      </a:lnTo>
                      <a:lnTo>
                        <a:pt x="785459" y="5192256"/>
                      </a:lnTo>
                      <a:lnTo>
                        <a:pt x="790165" y="5191171"/>
                      </a:lnTo>
                      <a:lnTo>
                        <a:pt x="793453" y="5190419"/>
                      </a:lnTo>
                      <a:lnTo>
                        <a:pt x="801168" y="5195032"/>
                      </a:lnTo>
                      <a:lnTo>
                        <a:pt x="807719" y="5195303"/>
                      </a:lnTo>
                      <a:lnTo>
                        <a:pt x="826188" y="5183561"/>
                      </a:lnTo>
                      <a:lnTo>
                        <a:pt x="823504" y="5178762"/>
                      </a:lnTo>
                      <a:lnTo>
                        <a:pt x="820955" y="5177825"/>
                      </a:lnTo>
                      <a:lnTo>
                        <a:pt x="805009" y="5189740"/>
                      </a:lnTo>
                      <a:lnTo>
                        <a:pt x="800688" y="5188605"/>
                      </a:lnTo>
                      <a:lnTo>
                        <a:pt x="794227" y="5180588"/>
                      </a:lnTo>
                      <a:lnTo>
                        <a:pt x="787536" y="5179823"/>
                      </a:lnTo>
                      <a:lnTo>
                        <a:pt x="782336" y="5182327"/>
                      </a:lnTo>
                      <a:lnTo>
                        <a:pt x="775051" y="5189802"/>
                      </a:lnTo>
                      <a:lnTo>
                        <a:pt x="765655" y="5208945"/>
                      </a:lnTo>
                      <a:lnTo>
                        <a:pt x="759636" y="5216641"/>
                      </a:lnTo>
                      <a:lnTo>
                        <a:pt x="755382" y="5217308"/>
                      </a:lnTo>
                      <a:lnTo>
                        <a:pt x="750976" y="5220823"/>
                      </a:lnTo>
                      <a:lnTo>
                        <a:pt x="751381" y="5223228"/>
                      </a:lnTo>
                      <a:lnTo>
                        <a:pt x="751930" y="5226448"/>
                      </a:lnTo>
                      <a:lnTo>
                        <a:pt x="749566" y="5230913"/>
                      </a:lnTo>
                      <a:lnTo>
                        <a:pt x="746274" y="5230259"/>
                      </a:lnTo>
                      <a:lnTo>
                        <a:pt x="731822" y="5213286"/>
                      </a:lnTo>
                      <a:lnTo>
                        <a:pt x="726961" y="5203949"/>
                      </a:lnTo>
                      <a:lnTo>
                        <a:pt x="723399" y="5188889"/>
                      </a:lnTo>
                      <a:lnTo>
                        <a:pt x="717548" y="5180094"/>
                      </a:lnTo>
                      <a:lnTo>
                        <a:pt x="717414" y="5176492"/>
                      </a:lnTo>
                      <a:lnTo>
                        <a:pt x="721811" y="5172731"/>
                      </a:lnTo>
                      <a:lnTo>
                        <a:pt x="724631" y="5160014"/>
                      </a:lnTo>
                      <a:lnTo>
                        <a:pt x="722512" y="5157004"/>
                      </a:lnTo>
                      <a:lnTo>
                        <a:pt x="719726" y="5156585"/>
                      </a:lnTo>
                      <a:lnTo>
                        <a:pt x="714721" y="5164504"/>
                      </a:lnTo>
                      <a:lnTo>
                        <a:pt x="712576" y="5160976"/>
                      </a:lnTo>
                      <a:lnTo>
                        <a:pt x="714569" y="5153180"/>
                      </a:lnTo>
                      <a:lnTo>
                        <a:pt x="719642" y="5147321"/>
                      </a:lnTo>
                      <a:lnTo>
                        <a:pt x="725061" y="5143782"/>
                      </a:lnTo>
                      <a:lnTo>
                        <a:pt x="735630" y="5143634"/>
                      </a:lnTo>
                      <a:lnTo>
                        <a:pt x="741716" y="5137750"/>
                      </a:lnTo>
                      <a:lnTo>
                        <a:pt x="742627" y="5134888"/>
                      </a:lnTo>
                      <a:lnTo>
                        <a:pt x="740745" y="5131607"/>
                      </a:lnTo>
                      <a:lnTo>
                        <a:pt x="734676" y="5131065"/>
                      </a:lnTo>
                      <a:lnTo>
                        <a:pt x="733613" y="5129301"/>
                      </a:lnTo>
                      <a:lnTo>
                        <a:pt x="735748" y="5125613"/>
                      </a:lnTo>
                      <a:lnTo>
                        <a:pt x="745650" y="5120876"/>
                      </a:lnTo>
                      <a:lnTo>
                        <a:pt x="750672" y="5120432"/>
                      </a:lnTo>
                      <a:lnTo>
                        <a:pt x="755366" y="5124885"/>
                      </a:lnTo>
                      <a:lnTo>
                        <a:pt x="760236" y="5134234"/>
                      </a:lnTo>
                      <a:lnTo>
                        <a:pt x="762102" y="5151417"/>
                      </a:lnTo>
                      <a:lnTo>
                        <a:pt x="765335" y="5157214"/>
                      </a:lnTo>
                      <a:lnTo>
                        <a:pt x="778158" y="5170905"/>
                      </a:lnTo>
                      <a:lnTo>
                        <a:pt x="783543" y="5173791"/>
                      </a:lnTo>
                      <a:lnTo>
                        <a:pt x="786396" y="5169055"/>
                      </a:lnTo>
                      <a:lnTo>
                        <a:pt x="783332" y="5160667"/>
                      </a:lnTo>
                      <a:lnTo>
                        <a:pt x="763369" y="5127463"/>
                      </a:lnTo>
                      <a:lnTo>
                        <a:pt x="760312" y="5122381"/>
                      </a:lnTo>
                      <a:lnTo>
                        <a:pt x="760591" y="5115942"/>
                      </a:lnTo>
                      <a:lnTo>
                        <a:pt x="766238" y="5111872"/>
                      </a:lnTo>
                      <a:lnTo>
                        <a:pt x="769176" y="5109442"/>
                      </a:lnTo>
                      <a:lnTo>
                        <a:pt x="773954" y="5109270"/>
                      </a:lnTo>
                      <a:lnTo>
                        <a:pt x="799210" y="5118126"/>
                      </a:lnTo>
                      <a:lnTo>
                        <a:pt x="828805" y="5135838"/>
                      </a:lnTo>
                      <a:lnTo>
                        <a:pt x="835246" y="5147186"/>
                      </a:lnTo>
                      <a:lnTo>
                        <a:pt x="840319" y="5148296"/>
                      </a:lnTo>
                      <a:lnTo>
                        <a:pt x="844886" y="5141944"/>
                      </a:lnTo>
                      <a:lnTo>
                        <a:pt x="850550" y="5138391"/>
                      </a:lnTo>
                      <a:lnTo>
                        <a:pt x="859354" y="5138071"/>
                      </a:lnTo>
                      <a:lnTo>
                        <a:pt x="865127" y="5140870"/>
                      </a:lnTo>
                      <a:lnTo>
                        <a:pt x="866783" y="5141672"/>
                      </a:lnTo>
                      <a:lnTo>
                        <a:pt x="874870" y="5142412"/>
                      </a:lnTo>
                      <a:lnTo>
                        <a:pt x="879655" y="5135024"/>
                      </a:lnTo>
                      <a:lnTo>
                        <a:pt x="882493" y="5122566"/>
                      </a:lnTo>
                      <a:lnTo>
                        <a:pt x="886248" y="5121912"/>
                      </a:lnTo>
                      <a:lnTo>
                        <a:pt x="893263" y="5128104"/>
                      </a:lnTo>
                      <a:lnTo>
                        <a:pt x="901569" y="5127796"/>
                      </a:lnTo>
                      <a:lnTo>
                        <a:pt x="909893" y="5135480"/>
                      </a:lnTo>
                      <a:lnTo>
                        <a:pt x="919161" y="5134123"/>
                      </a:lnTo>
                      <a:lnTo>
                        <a:pt x="928522" y="5135332"/>
                      </a:lnTo>
                      <a:lnTo>
                        <a:pt x="934892" y="5122492"/>
                      </a:lnTo>
                      <a:lnTo>
                        <a:pt x="944559" y="5117768"/>
                      </a:lnTo>
                      <a:lnTo>
                        <a:pt x="955115" y="5109935"/>
                      </a:lnTo>
                      <a:lnTo>
                        <a:pt x="958942" y="5111342"/>
                      </a:lnTo>
                      <a:lnTo>
                        <a:pt x="966732" y="5125477"/>
                      </a:lnTo>
                      <a:lnTo>
                        <a:pt x="971066" y="5119667"/>
                      </a:lnTo>
                      <a:lnTo>
                        <a:pt x="967090" y="5113883"/>
                      </a:lnTo>
                      <a:lnTo>
                        <a:pt x="956991" y="5098280"/>
                      </a:lnTo>
                      <a:lnTo>
                        <a:pt x="952670" y="5097404"/>
                      </a:lnTo>
                      <a:lnTo>
                        <a:pt x="948411" y="5105532"/>
                      </a:lnTo>
                      <a:lnTo>
                        <a:pt x="945942" y="5106913"/>
                      </a:lnTo>
                      <a:lnTo>
                        <a:pt x="938892" y="5114623"/>
                      </a:lnTo>
                      <a:lnTo>
                        <a:pt x="932151" y="5116152"/>
                      </a:lnTo>
                      <a:lnTo>
                        <a:pt x="924806" y="5129807"/>
                      </a:lnTo>
                      <a:lnTo>
                        <a:pt x="911987" y="5130522"/>
                      </a:lnTo>
                      <a:lnTo>
                        <a:pt x="901823" y="5120580"/>
                      </a:lnTo>
                      <a:lnTo>
                        <a:pt x="895678" y="5117719"/>
                      </a:lnTo>
                      <a:lnTo>
                        <a:pt x="892436" y="5111391"/>
                      </a:lnTo>
                      <a:lnTo>
                        <a:pt x="890883" y="5110170"/>
                      </a:lnTo>
                      <a:lnTo>
                        <a:pt x="881901" y="5112809"/>
                      </a:lnTo>
                      <a:lnTo>
                        <a:pt x="870320" y="5134592"/>
                      </a:lnTo>
                      <a:lnTo>
                        <a:pt x="866375" y="5134234"/>
                      </a:lnTo>
                      <a:lnTo>
                        <a:pt x="863542" y="5128141"/>
                      </a:lnTo>
                      <a:lnTo>
                        <a:pt x="858570" y="5129868"/>
                      </a:lnTo>
                      <a:lnTo>
                        <a:pt x="855506" y="5128684"/>
                      </a:lnTo>
                      <a:lnTo>
                        <a:pt x="856966" y="5120136"/>
                      </a:lnTo>
                      <a:lnTo>
                        <a:pt x="851470" y="5121370"/>
                      </a:lnTo>
                      <a:lnTo>
                        <a:pt x="847351" y="5126155"/>
                      </a:lnTo>
                      <a:lnTo>
                        <a:pt x="840581" y="5126908"/>
                      </a:lnTo>
                      <a:lnTo>
                        <a:pt x="832004" y="5126711"/>
                      </a:lnTo>
                      <a:lnTo>
                        <a:pt x="824602" y="5123886"/>
                      </a:lnTo>
                      <a:lnTo>
                        <a:pt x="794660" y="5103361"/>
                      </a:lnTo>
                      <a:lnTo>
                        <a:pt x="791242" y="5099365"/>
                      </a:lnTo>
                      <a:lnTo>
                        <a:pt x="794001" y="5091804"/>
                      </a:lnTo>
                      <a:lnTo>
                        <a:pt x="789148" y="5082960"/>
                      </a:lnTo>
                      <a:lnTo>
                        <a:pt x="786262" y="5072512"/>
                      </a:lnTo>
                      <a:lnTo>
                        <a:pt x="788017" y="5065248"/>
                      </a:lnTo>
                      <a:lnTo>
                        <a:pt x="794010" y="5056527"/>
                      </a:lnTo>
                      <a:lnTo>
                        <a:pt x="802122" y="5050569"/>
                      </a:lnTo>
                      <a:lnTo>
                        <a:pt x="814371" y="5047807"/>
                      </a:lnTo>
                      <a:lnTo>
                        <a:pt x="825970" y="5047893"/>
                      </a:lnTo>
                      <a:lnTo>
                        <a:pt x="834318" y="5048880"/>
                      </a:lnTo>
                      <a:lnTo>
                        <a:pt x="847917" y="5055590"/>
                      </a:lnTo>
                      <a:lnTo>
                        <a:pt x="852864" y="5060301"/>
                      </a:lnTo>
                      <a:lnTo>
                        <a:pt x="853918" y="5068763"/>
                      </a:lnTo>
                      <a:lnTo>
                        <a:pt x="848355" y="5082614"/>
                      </a:lnTo>
                      <a:lnTo>
                        <a:pt x="849732" y="5085908"/>
                      </a:lnTo>
                      <a:lnTo>
                        <a:pt x="853572" y="5087820"/>
                      </a:lnTo>
                      <a:lnTo>
                        <a:pt x="859600" y="5087092"/>
                      </a:lnTo>
                      <a:lnTo>
                        <a:pt x="860975" y="5075979"/>
                      </a:lnTo>
                      <a:lnTo>
                        <a:pt x="860106" y="5065445"/>
                      </a:lnTo>
                      <a:lnTo>
                        <a:pt x="859026" y="5049015"/>
                      </a:lnTo>
                      <a:lnTo>
                        <a:pt x="850011" y="5050631"/>
                      </a:lnTo>
                      <a:lnTo>
                        <a:pt x="847697" y="5049422"/>
                      </a:lnTo>
                      <a:lnTo>
                        <a:pt x="849200" y="5041898"/>
                      </a:lnTo>
                      <a:lnTo>
                        <a:pt x="845755" y="5037137"/>
                      </a:lnTo>
                      <a:lnTo>
                        <a:pt x="838724" y="5045117"/>
                      </a:lnTo>
                      <a:lnTo>
                        <a:pt x="835220" y="5045759"/>
                      </a:lnTo>
                      <a:lnTo>
                        <a:pt x="829802" y="5042441"/>
                      </a:lnTo>
                      <a:lnTo>
                        <a:pt x="826467" y="5040406"/>
                      </a:lnTo>
                      <a:lnTo>
                        <a:pt x="814337" y="5039567"/>
                      </a:lnTo>
                      <a:lnTo>
                        <a:pt x="801304" y="5041590"/>
                      </a:lnTo>
                      <a:lnTo>
                        <a:pt x="786928" y="5048547"/>
                      </a:lnTo>
                      <a:lnTo>
                        <a:pt x="784599" y="5054036"/>
                      </a:lnTo>
                      <a:lnTo>
                        <a:pt x="773675" y="5051605"/>
                      </a:lnTo>
                      <a:lnTo>
                        <a:pt x="770501" y="5047350"/>
                      </a:lnTo>
                      <a:lnTo>
                        <a:pt x="769530" y="5041207"/>
                      </a:lnTo>
                      <a:lnTo>
                        <a:pt x="771944" y="5038284"/>
                      </a:lnTo>
                      <a:lnTo>
                        <a:pt x="780758" y="5037964"/>
                      </a:lnTo>
                      <a:lnTo>
                        <a:pt x="790321" y="5030402"/>
                      </a:lnTo>
                      <a:lnTo>
                        <a:pt x="798915" y="5031118"/>
                      </a:lnTo>
                      <a:lnTo>
                        <a:pt x="812690" y="5021596"/>
                      </a:lnTo>
                      <a:lnTo>
                        <a:pt x="817536" y="5016020"/>
                      </a:lnTo>
                      <a:lnTo>
                        <a:pt x="826484" y="5012345"/>
                      </a:lnTo>
                      <a:lnTo>
                        <a:pt x="828519" y="5005573"/>
                      </a:lnTo>
                      <a:lnTo>
                        <a:pt x="831659" y="5001601"/>
                      </a:lnTo>
                      <a:lnTo>
                        <a:pt x="835077" y="4998382"/>
                      </a:lnTo>
                      <a:lnTo>
                        <a:pt x="847004" y="4993572"/>
                      </a:lnTo>
                      <a:lnTo>
                        <a:pt x="855539" y="4992498"/>
                      </a:lnTo>
                      <a:lnTo>
                        <a:pt x="865154" y="4993436"/>
                      </a:lnTo>
                      <a:lnTo>
                        <a:pt x="877732" y="4999677"/>
                      </a:lnTo>
                      <a:lnTo>
                        <a:pt x="885777" y="5006338"/>
                      </a:lnTo>
                      <a:lnTo>
                        <a:pt x="890874" y="5007954"/>
                      </a:lnTo>
                      <a:lnTo>
                        <a:pt x="899763" y="5009952"/>
                      </a:lnTo>
                      <a:lnTo>
                        <a:pt x="906281" y="5008694"/>
                      </a:lnTo>
                      <a:lnTo>
                        <a:pt x="908694" y="5005771"/>
                      </a:lnTo>
                      <a:lnTo>
                        <a:pt x="908045" y="5001416"/>
                      </a:lnTo>
                      <a:lnTo>
                        <a:pt x="904921" y="4998703"/>
                      </a:lnTo>
                      <a:lnTo>
                        <a:pt x="894471" y="5002674"/>
                      </a:lnTo>
                      <a:lnTo>
                        <a:pt x="887414" y="5002674"/>
                      </a:lnTo>
                      <a:lnTo>
                        <a:pt x="878575" y="4995015"/>
                      </a:lnTo>
                      <a:lnTo>
                        <a:pt x="873005" y="4994435"/>
                      </a:lnTo>
                      <a:lnTo>
                        <a:pt x="866437" y="4986701"/>
                      </a:lnTo>
                      <a:lnTo>
                        <a:pt x="838049" y="4989785"/>
                      </a:lnTo>
                      <a:lnTo>
                        <a:pt x="826467" y="4990204"/>
                      </a:lnTo>
                      <a:lnTo>
                        <a:pt x="823640" y="4988761"/>
                      </a:lnTo>
                      <a:lnTo>
                        <a:pt x="822998" y="4984666"/>
                      </a:lnTo>
                      <a:lnTo>
                        <a:pt x="820727" y="4977537"/>
                      </a:lnTo>
                      <a:lnTo>
                        <a:pt x="817435" y="4977142"/>
                      </a:lnTo>
                      <a:lnTo>
                        <a:pt x="815738" y="4979004"/>
                      </a:lnTo>
                      <a:lnTo>
                        <a:pt x="815248" y="4986750"/>
                      </a:lnTo>
                      <a:lnTo>
                        <a:pt x="807558" y="4990377"/>
                      </a:lnTo>
                      <a:lnTo>
                        <a:pt x="800983" y="4996803"/>
                      </a:lnTo>
                      <a:lnTo>
                        <a:pt x="795825" y="4993646"/>
                      </a:lnTo>
                      <a:lnTo>
                        <a:pt x="796939" y="4989476"/>
                      </a:lnTo>
                      <a:lnTo>
                        <a:pt x="808209" y="4980053"/>
                      </a:lnTo>
                      <a:lnTo>
                        <a:pt x="810817" y="4975329"/>
                      </a:lnTo>
                      <a:lnTo>
                        <a:pt x="809931" y="4971752"/>
                      </a:lnTo>
                      <a:lnTo>
                        <a:pt x="801894" y="4965609"/>
                      </a:lnTo>
                      <a:lnTo>
                        <a:pt x="794533" y="4964080"/>
                      </a:lnTo>
                      <a:lnTo>
                        <a:pt x="785248" y="4965449"/>
                      </a:lnTo>
                      <a:lnTo>
                        <a:pt x="784438" y="4963932"/>
                      </a:lnTo>
                      <a:lnTo>
                        <a:pt x="806275" y="4953867"/>
                      </a:lnTo>
                      <a:lnTo>
                        <a:pt x="814379" y="4940434"/>
                      </a:lnTo>
                      <a:lnTo>
                        <a:pt x="822795" y="4936006"/>
                      </a:lnTo>
                      <a:lnTo>
                        <a:pt x="829312" y="4934748"/>
                      </a:lnTo>
                      <a:lnTo>
                        <a:pt x="836901" y="4935241"/>
                      </a:lnTo>
                      <a:lnTo>
                        <a:pt x="842877" y="4940434"/>
                      </a:lnTo>
                      <a:lnTo>
                        <a:pt x="848735" y="4956444"/>
                      </a:lnTo>
                      <a:lnTo>
                        <a:pt x="852374" y="4959393"/>
                      </a:lnTo>
                      <a:lnTo>
                        <a:pt x="858181" y="4959701"/>
                      </a:lnTo>
                      <a:lnTo>
                        <a:pt x="863111" y="4956432"/>
                      </a:lnTo>
                      <a:lnTo>
                        <a:pt x="867154" y="4956543"/>
                      </a:lnTo>
                      <a:lnTo>
                        <a:pt x="876254" y="4964462"/>
                      </a:lnTo>
                      <a:lnTo>
                        <a:pt x="884079" y="4964696"/>
                      </a:lnTo>
                      <a:lnTo>
                        <a:pt x="888030" y="4962230"/>
                      </a:lnTo>
                      <a:lnTo>
                        <a:pt x="889145" y="4958073"/>
                      </a:lnTo>
                      <a:lnTo>
                        <a:pt x="877622" y="4960293"/>
                      </a:lnTo>
                      <a:lnTo>
                        <a:pt x="873258" y="4958135"/>
                      </a:lnTo>
                      <a:lnTo>
                        <a:pt x="866960" y="4951141"/>
                      </a:lnTo>
                      <a:lnTo>
                        <a:pt x="867044" y="4946256"/>
                      </a:lnTo>
                      <a:lnTo>
                        <a:pt x="869450" y="4942815"/>
                      </a:lnTo>
                      <a:lnTo>
                        <a:pt x="868108" y="4940545"/>
                      </a:lnTo>
                      <a:lnTo>
                        <a:pt x="859296" y="4941125"/>
                      </a:lnTo>
                      <a:lnTo>
                        <a:pt x="857556" y="4948908"/>
                      </a:lnTo>
                      <a:lnTo>
                        <a:pt x="851850" y="4951696"/>
                      </a:lnTo>
                      <a:lnTo>
                        <a:pt x="847849" y="4945405"/>
                      </a:lnTo>
                      <a:lnTo>
                        <a:pt x="845392" y="4932873"/>
                      </a:lnTo>
                      <a:lnTo>
                        <a:pt x="837028" y="4924683"/>
                      </a:lnTo>
                      <a:lnTo>
                        <a:pt x="832646" y="4907587"/>
                      </a:lnTo>
                      <a:lnTo>
                        <a:pt x="834166" y="4900581"/>
                      </a:lnTo>
                      <a:lnTo>
                        <a:pt x="842793" y="4894599"/>
                      </a:lnTo>
                      <a:lnTo>
                        <a:pt x="841586" y="4888975"/>
                      </a:lnTo>
                      <a:lnTo>
                        <a:pt x="831051" y="4898114"/>
                      </a:lnTo>
                      <a:lnTo>
                        <a:pt x="826289" y="4899064"/>
                      </a:lnTo>
                      <a:lnTo>
                        <a:pt x="823640" y="4895302"/>
                      </a:lnTo>
                      <a:lnTo>
                        <a:pt x="819360" y="4895709"/>
                      </a:lnTo>
                      <a:lnTo>
                        <a:pt x="818440" y="4898065"/>
                      </a:lnTo>
                      <a:lnTo>
                        <a:pt x="822609" y="4908981"/>
                      </a:lnTo>
                      <a:lnTo>
                        <a:pt x="828214" y="4910585"/>
                      </a:lnTo>
                      <a:lnTo>
                        <a:pt x="830603" y="4914100"/>
                      </a:lnTo>
                      <a:lnTo>
                        <a:pt x="830704" y="4924140"/>
                      </a:lnTo>
                      <a:lnTo>
                        <a:pt x="827809" y="4927841"/>
                      </a:lnTo>
                      <a:lnTo>
                        <a:pt x="815730" y="4928803"/>
                      </a:lnTo>
                      <a:lnTo>
                        <a:pt x="808909" y="4935488"/>
                      </a:lnTo>
                      <a:lnTo>
                        <a:pt x="799835" y="4949981"/>
                      </a:lnTo>
                      <a:lnTo>
                        <a:pt x="782960" y="4957814"/>
                      </a:lnTo>
                      <a:lnTo>
                        <a:pt x="776435" y="4958825"/>
                      </a:lnTo>
                      <a:lnTo>
                        <a:pt x="773877" y="4960355"/>
                      </a:lnTo>
                      <a:lnTo>
                        <a:pt x="764583" y="4965954"/>
                      </a:lnTo>
                      <a:lnTo>
                        <a:pt x="749195" y="4965745"/>
                      </a:lnTo>
                      <a:lnTo>
                        <a:pt x="742755" y="4969075"/>
                      </a:lnTo>
                      <a:lnTo>
                        <a:pt x="736981" y="4969803"/>
                      </a:lnTo>
                      <a:lnTo>
                        <a:pt x="731138" y="4968730"/>
                      </a:lnTo>
                      <a:lnTo>
                        <a:pt x="728024" y="4966275"/>
                      </a:lnTo>
                      <a:lnTo>
                        <a:pt x="728640" y="4962131"/>
                      </a:lnTo>
                      <a:lnTo>
                        <a:pt x="732110" y="4960453"/>
                      </a:lnTo>
                      <a:lnTo>
                        <a:pt x="741446" y="4960626"/>
                      </a:lnTo>
                      <a:lnTo>
                        <a:pt x="746156" y="4958394"/>
                      </a:lnTo>
                      <a:lnTo>
                        <a:pt x="748925" y="4951079"/>
                      </a:lnTo>
                      <a:lnTo>
                        <a:pt x="746763" y="4940089"/>
                      </a:lnTo>
                      <a:lnTo>
                        <a:pt x="748815" y="4933836"/>
                      </a:lnTo>
                      <a:lnTo>
                        <a:pt x="751550" y="4932701"/>
                      </a:lnTo>
                      <a:lnTo>
                        <a:pt x="757205" y="4935846"/>
                      </a:lnTo>
                      <a:lnTo>
                        <a:pt x="761460" y="4949069"/>
                      </a:lnTo>
                      <a:lnTo>
                        <a:pt x="769471" y="4947231"/>
                      </a:lnTo>
                      <a:lnTo>
                        <a:pt x="775540" y="4940570"/>
                      </a:lnTo>
                      <a:lnTo>
                        <a:pt x="774493" y="4932368"/>
                      </a:lnTo>
                      <a:lnTo>
                        <a:pt x="779018" y="4926348"/>
                      </a:lnTo>
                      <a:lnTo>
                        <a:pt x="780268" y="4924696"/>
                      </a:lnTo>
                      <a:lnTo>
                        <a:pt x="778816" y="4912127"/>
                      </a:lnTo>
                      <a:lnTo>
                        <a:pt x="795276" y="4878046"/>
                      </a:lnTo>
                      <a:lnTo>
                        <a:pt x="801726" y="4874987"/>
                      </a:lnTo>
                      <a:lnTo>
                        <a:pt x="806317" y="4876357"/>
                      </a:lnTo>
                      <a:lnTo>
                        <a:pt x="818262" y="4885965"/>
                      </a:lnTo>
                      <a:lnTo>
                        <a:pt x="823108" y="4887334"/>
                      </a:lnTo>
                      <a:lnTo>
                        <a:pt x="825556" y="4885188"/>
                      </a:lnTo>
                      <a:lnTo>
                        <a:pt x="829760" y="4875505"/>
                      </a:lnTo>
                      <a:lnTo>
                        <a:pt x="830468" y="4866982"/>
                      </a:lnTo>
                      <a:lnTo>
                        <a:pt x="830013" y="4861333"/>
                      </a:lnTo>
                      <a:lnTo>
                        <a:pt x="826863" y="4857842"/>
                      </a:lnTo>
                      <a:lnTo>
                        <a:pt x="823057" y="4857213"/>
                      </a:lnTo>
                      <a:lnTo>
                        <a:pt x="818887" y="4860704"/>
                      </a:lnTo>
                      <a:lnTo>
                        <a:pt x="816253" y="4857460"/>
                      </a:lnTo>
                      <a:lnTo>
                        <a:pt x="810437" y="4864367"/>
                      </a:lnTo>
                      <a:lnTo>
                        <a:pt x="806165" y="4864775"/>
                      </a:lnTo>
                      <a:lnTo>
                        <a:pt x="802460" y="4860026"/>
                      </a:lnTo>
                      <a:lnTo>
                        <a:pt x="799438" y="4860137"/>
                      </a:lnTo>
                      <a:lnTo>
                        <a:pt x="798983" y="4860827"/>
                      </a:lnTo>
                      <a:lnTo>
                        <a:pt x="798239" y="4861974"/>
                      </a:lnTo>
                      <a:lnTo>
                        <a:pt x="800468" y="4867821"/>
                      </a:lnTo>
                      <a:lnTo>
                        <a:pt x="799058" y="4870966"/>
                      </a:lnTo>
                      <a:lnTo>
                        <a:pt x="793268" y="4871176"/>
                      </a:lnTo>
                      <a:lnTo>
                        <a:pt x="781652" y="4863874"/>
                      </a:lnTo>
                      <a:lnTo>
                        <a:pt x="778697" y="4858829"/>
                      </a:lnTo>
                      <a:lnTo>
                        <a:pt x="780774" y="4853352"/>
                      </a:lnTo>
                      <a:lnTo>
                        <a:pt x="806883" y="4827931"/>
                      </a:lnTo>
                      <a:lnTo>
                        <a:pt x="825926" y="4816682"/>
                      </a:lnTo>
                      <a:lnTo>
                        <a:pt x="838192" y="4813660"/>
                      </a:lnTo>
                      <a:lnTo>
                        <a:pt x="843359" y="4809861"/>
                      </a:lnTo>
                      <a:lnTo>
                        <a:pt x="848423" y="4810194"/>
                      </a:lnTo>
                      <a:lnTo>
                        <a:pt x="864081" y="4825082"/>
                      </a:lnTo>
                      <a:lnTo>
                        <a:pt x="870962" y="4826895"/>
                      </a:lnTo>
                      <a:lnTo>
                        <a:pt x="872110" y="4823503"/>
                      </a:lnTo>
                      <a:lnTo>
                        <a:pt x="869433" y="4819223"/>
                      </a:lnTo>
                      <a:lnTo>
                        <a:pt x="847207" y="4804323"/>
                      </a:lnTo>
                      <a:lnTo>
                        <a:pt x="836124" y="4805235"/>
                      </a:lnTo>
                      <a:lnTo>
                        <a:pt x="828772" y="4811428"/>
                      </a:lnTo>
                      <a:lnTo>
                        <a:pt x="809888" y="4820099"/>
                      </a:lnTo>
                      <a:lnTo>
                        <a:pt x="792305" y="4836960"/>
                      </a:lnTo>
                      <a:lnTo>
                        <a:pt x="785121" y="4840833"/>
                      </a:lnTo>
                      <a:lnTo>
                        <a:pt x="775270" y="4847629"/>
                      </a:lnTo>
                      <a:lnTo>
                        <a:pt x="757568" y="4853945"/>
                      </a:lnTo>
                      <a:lnTo>
                        <a:pt x="743472" y="4854981"/>
                      </a:lnTo>
                      <a:lnTo>
                        <a:pt x="734440" y="4849393"/>
                      </a:lnTo>
                      <a:lnTo>
                        <a:pt x="727720" y="4851959"/>
                      </a:lnTo>
                      <a:lnTo>
                        <a:pt x="723685" y="4852107"/>
                      </a:lnTo>
                      <a:lnTo>
                        <a:pt x="722090" y="4849849"/>
                      </a:lnTo>
                      <a:lnTo>
                        <a:pt x="723753" y="4846963"/>
                      </a:lnTo>
                      <a:lnTo>
                        <a:pt x="733789" y="4845298"/>
                      </a:lnTo>
                      <a:lnTo>
                        <a:pt x="734464" y="4842955"/>
                      </a:lnTo>
                      <a:lnTo>
                        <a:pt x="717244" y="4820419"/>
                      </a:lnTo>
                      <a:lnTo>
                        <a:pt x="716544" y="4815042"/>
                      </a:lnTo>
                      <a:lnTo>
                        <a:pt x="718249" y="4813167"/>
                      </a:lnTo>
                      <a:lnTo>
                        <a:pt x="723272" y="4812463"/>
                      </a:lnTo>
                      <a:lnTo>
                        <a:pt x="734743" y="4822603"/>
                      </a:lnTo>
                      <a:lnTo>
                        <a:pt x="740027" y="4822146"/>
                      </a:lnTo>
                      <a:lnTo>
                        <a:pt x="743430" y="4818421"/>
                      </a:lnTo>
                      <a:lnTo>
                        <a:pt x="743615" y="4817422"/>
                      </a:lnTo>
                      <a:lnTo>
                        <a:pt x="744071" y="4815042"/>
                      </a:lnTo>
                      <a:lnTo>
                        <a:pt x="741505" y="4806901"/>
                      </a:lnTo>
                      <a:lnTo>
                        <a:pt x="743160" y="4803755"/>
                      </a:lnTo>
                      <a:lnTo>
                        <a:pt x="754370" y="4806679"/>
                      </a:lnTo>
                      <a:lnTo>
                        <a:pt x="758387" y="4806025"/>
                      </a:lnTo>
                      <a:lnTo>
                        <a:pt x="759831" y="4803903"/>
                      </a:lnTo>
                      <a:lnTo>
                        <a:pt x="762988" y="4793493"/>
                      </a:lnTo>
                      <a:lnTo>
                        <a:pt x="772729" y="4783342"/>
                      </a:lnTo>
                      <a:lnTo>
                        <a:pt x="779474" y="4781294"/>
                      </a:lnTo>
                      <a:lnTo>
                        <a:pt x="790718" y="4785007"/>
                      </a:lnTo>
                      <a:lnTo>
                        <a:pt x="796179" y="4782232"/>
                      </a:lnTo>
                      <a:lnTo>
                        <a:pt x="802510" y="4775559"/>
                      </a:lnTo>
                      <a:lnTo>
                        <a:pt x="806040" y="4768220"/>
                      </a:lnTo>
                      <a:lnTo>
                        <a:pt x="807129" y="4749126"/>
                      </a:lnTo>
                      <a:lnTo>
                        <a:pt x="810294" y="4745660"/>
                      </a:lnTo>
                      <a:lnTo>
                        <a:pt x="817351" y="4745142"/>
                      </a:lnTo>
                      <a:lnTo>
                        <a:pt x="827050" y="4748139"/>
                      </a:lnTo>
                      <a:lnTo>
                        <a:pt x="835888" y="4748078"/>
                      </a:lnTo>
                      <a:lnTo>
                        <a:pt x="841755" y="4742453"/>
                      </a:lnTo>
                      <a:lnTo>
                        <a:pt x="844144" y="4731302"/>
                      </a:lnTo>
                      <a:lnTo>
                        <a:pt x="849732" y="4732129"/>
                      </a:lnTo>
                      <a:lnTo>
                        <a:pt x="865990" y="4742095"/>
                      </a:lnTo>
                      <a:lnTo>
                        <a:pt x="873072" y="4742354"/>
                      </a:lnTo>
                      <a:lnTo>
                        <a:pt x="879765" y="4738765"/>
                      </a:lnTo>
                      <a:lnTo>
                        <a:pt x="887152" y="4725888"/>
                      </a:lnTo>
                      <a:lnTo>
                        <a:pt x="886147" y="4718709"/>
                      </a:lnTo>
                      <a:lnTo>
                        <a:pt x="884046" y="4722027"/>
                      </a:lnTo>
                      <a:lnTo>
                        <a:pt x="876802" y="4733473"/>
                      </a:lnTo>
                      <a:lnTo>
                        <a:pt x="874262" y="4733041"/>
                      </a:lnTo>
                      <a:lnTo>
                        <a:pt x="870379" y="4723137"/>
                      </a:lnTo>
                      <a:lnTo>
                        <a:pt x="863128" y="4717993"/>
                      </a:lnTo>
                      <a:lnTo>
                        <a:pt x="850711" y="4702476"/>
                      </a:lnTo>
                      <a:lnTo>
                        <a:pt x="866327" y="4686466"/>
                      </a:lnTo>
                      <a:lnTo>
                        <a:pt x="868421" y="4681237"/>
                      </a:lnTo>
                      <a:lnTo>
                        <a:pt x="867973" y="4675846"/>
                      </a:lnTo>
                      <a:lnTo>
                        <a:pt x="864276" y="4671085"/>
                      </a:lnTo>
                      <a:lnTo>
                        <a:pt x="860174" y="4669432"/>
                      </a:lnTo>
                      <a:lnTo>
                        <a:pt x="845401" y="4666361"/>
                      </a:lnTo>
                      <a:lnTo>
                        <a:pt x="832831" y="4668100"/>
                      </a:lnTo>
                      <a:lnTo>
                        <a:pt x="820778" y="4663129"/>
                      </a:lnTo>
                      <a:lnTo>
                        <a:pt x="818836" y="4658307"/>
                      </a:lnTo>
                      <a:lnTo>
                        <a:pt x="820305" y="4649759"/>
                      </a:lnTo>
                      <a:lnTo>
                        <a:pt x="818718" y="4647748"/>
                      </a:lnTo>
                      <a:lnTo>
                        <a:pt x="814142" y="4647144"/>
                      </a:lnTo>
                      <a:lnTo>
                        <a:pt x="811872" y="4640014"/>
                      </a:lnTo>
                      <a:lnTo>
                        <a:pt x="808504" y="4637572"/>
                      </a:lnTo>
                      <a:lnTo>
                        <a:pt x="796669" y="4639028"/>
                      </a:lnTo>
                      <a:lnTo>
                        <a:pt x="793301" y="4636573"/>
                      </a:lnTo>
                      <a:lnTo>
                        <a:pt x="789747" y="4629234"/>
                      </a:lnTo>
                      <a:lnTo>
                        <a:pt x="781491" y="4624387"/>
                      </a:lnTo>
                      <a:lnTo>
                        <a:pt x="779516" y="4618799"/>
                      </a:lnTo>
                      <a:lnTo>
                        <a:pt x="774637" y="4616653"/>
                      </a:lnTo>
                      <a:lnTo>
                        <a:pt x="772467" y="4612360"/>
                      </a:lnTo>
                      <a:lnTo>
                        <a:pt x="773945" y="4604318"/>
                      </a:lnTo>
                      <a:lnTo>
                        <a:pt x="772223" y="4591244"/>
                      </a:lnTo>
                      <a:lnTo>
                        <a:pt x="778056" y="4584595"/>
                      </a:lnTo>
                      <a:lnTo>
                        <a:pt x="789368" y="4582634"/>
                      </a:lnTo>
                      <a:lnTo>
                        <a:pt x="799969" y="4575036"/>
                      </a:lnTo>
                      <a:lnTo>
                        <a:pt x="806782" y="4574531"/>
                      </a:lnTo>
                      <a:lnTo>
                        <a:pt x="820930" y="4581228"/>
                      </a:lnTo>
                      <a:lnTo>
                        <a:pt x="825986" y="4581302"/>
                      </a:lnTo>
                      <a:lnTo>
                        <a:pt x="839019" y="4577997"/>
                      </a:lnTo>
                      <a:lnTo>
                        <a:pt x="857684" y="4583757"/>
                      </a:lnTo>
                      <a:lnTo>
                        <a:pt x="865416" y="4580649"/>
                      </a:lnTo>
                      <a:lnTo>
                        <a:pt x="865374" y="4579366"/>
                      </a:lnTo>
                      <a:lnTo>
                        <a:pt x="875588" y="4575135"/>
                      </a:lnTo>
                      <a:lnTo>
                        <a:pt x="886712" y="4574987"/>
                      </a:lnTo>
                      <a:lnTo>
                        <a:pt x="890385" y="4578724"/>
                      </a:lnTo>
                      <a:lnTo>
                        <a:pt x="890520" y="4582585"/>
                      </a:lnTo>
                      <a:lnTo>
                        <a:pt x="895324" y="4589875"/>
                      </a:lnTo>
                      <a:lnTo>
                        <a:pt x="896885" y="4598583"/>
                      </a:lnTo>
                      <a:lnTo>
                        <a:pt x="901039" y="4601518"/>
                      </a:lnTo>
                      <a:lnTo>
                        <a:pt x="903595" y="4602456"/>
                      </a:lnTo>
                      <a:lnTo>
                        <a:pt x="906686" y="4596683"/>
                      </a:lnTo>
                      <a:lnTo>
                        <a:pt x="905031" y="4592625"/>
                      </a:lnTo>
                      <a:lnTo>
                        <a:pt x="894336" y="4583214"/>
                      </a:lnTo>
                      <a:lnTo>
                        <a:pt x="893947" y="4579366"/>
                      </a:lnTo>
                      <a:lnTo>
                        <a:pt x="898151" y="4576640"/>
                      </a:lnTo>
                      <a:lnTo>
                        <a:pt x="898793" y="4573272"/>
                      </a:lnTo>
                      <a:lnTo>
                        <a:pt x="895643" y="4570028"/>
                      </a:lnTo>
                      <a:lnTo>
                        <a:pt x="882653" y="4567414"/>
                      </a:lnTo>
                      <a:lnTo>
                        <a:pt x="876853" y="4567870"/>
                      </a:lnTo>
                      <a:lnTo>
                        <a:pt x="859507" y="4578034"/>
                      </a:lnTo>
                      <a:lnTo>
                        <a:pt x="854475" y="4578724"/>
                      </a:lnTo>
                      <a:lnTo>
                        <a:pt x="837770" y="4571089"/>
                      </a:lnTo>
                      <a:lnTo>
                        <a:pt x="828476" y="4572964"/>
                      </a:lnTo>
                      <a:lnTo>
                        <a:pt x="824509" y="4575172"/>
                      </a:lnTo>
                      <a:lnTo>
                        <a:pt x="817890" y="4574123"/>
                      </a:lnTo>
                      <a:lnTo>
                        <a:pt x="806748" y="4566550"/>
                      </a:lnTo>
                      <a:lnTo>
                        <a:pt x="801168" y="4565983"/>
                      </a:lnTo>
                      <a:lnTo>
                        <a:pt x="792817" y="4570892"/>
                      </a:lnTo>
                      <a:lnTo>
                        <a:pt x="789029" y="4573124"/>
                      </a:lnTo>
                      <a:lnTo>
                        <a:pt x="773244" y="4570349"/>
                      </a:lnTo>
                      <a:lnTo>
                        <a:pt x="767716" y="4571323"/>
                      </a:lnTo>
                      <a:lnTo>
                        <a:pt x="756919" y="4580476"/>
                      </a:lnTo>
                      <a:lnTo>
                        <a:pt x="750360" y="4580981"/>
                      </a:lnTo>
                      <a:lnTo>
                        <a:pt x="749844" y="4580735"/>
                      </a:lnTo>
                      <a:lnTo>
                        <a:pt x="745210" y="4578588"/>
                      </a:lnTo>
                      <a:lnTo>
                        <a:pt x="744847" y="4575517"/>
                      </a:lnTo>
                      <a:lnTo>
                        <a:pt x="716704" y="4566513"/>
                      </a:lnTo>
                      <a:lnTo>
                        <a:pt x="689574" y="4557484"/>
                      </a:lnTo>
                      <a:lnTo>
                        <a:pt x="675365" y="4558298"/>
                      </a:lnTo>
                      <a:lnTo>
                        <a:pt x="660755" y="4564996"/>
                      </a:lnTo>
                      <a:lnTo>
                        <a:pt x="657429" y="4564095"/>
                      </a:lnTo>
                      <a:lnTo>
                        <a:pt x="656737" y="4558964"/>
                      </a:lnTo>
                      <a:lnTo>
                        <a:pt x="658383" y="4555560"/>
                      </a:lnTo>
                      <a:lnTo>
                        <a:pt x="656771" y="4552785"/>
                      </a:lnTo>
                      <a:lnTo>
                        <a:pt x="650803" y="4548628"/>
                      </a:lnTo>
                      <a:lnTo>
                        <a:pt x="649089" y="4543287"/>
                      </a:lnTo>
                      <a:lnTo>
                        <a:pt x="646203" y="4540561"/>
                      </a:lnTo>
                      <a:lnTo>
                        <a:pt x="636291" y="4539389"/>
                      </a:lnTo>
                      <a:lnTo>
                        <a:pt x="633160" y="4536676"/>
                      </a:lnTo>
                      <a:lnTo>
                        <a:pt x="632995" y="4532223"/>
                      </a:lnTo>
                      <a:lnTo>
                        <a:pt x="632941" y="4530755"/>
                      </a:lnTo>
                      <a:lnTo>
                        <a:pt x="629049" y="4528066"/>
                      </a:lnTo>
                      <a:lnTo>
                        <a:pt x="622237" y="4528584"/>
                      </a:lnTo>
                      <a:lnTo>
                        <a:pt x="618033" y="4531322"/>
                      </a:lnTo>
                      <a:lnTo>
                        <a:pt x="617560" y="4532050"/>
                      </a:lnTo>
                      <a:lnTo>
                        <a:pt x="610132" y="4543472"/>
                      </a:lnTo>
                      <a:lnTo>
                        <a:pt x="601446" y="4547925"/>
                      </a:lnTo>
                      <a:lnTo>
                        <a:pt x="597698" y="4556041"/>
                      </a:lnTo>
                      <a:lnTo>
                        <a:pt x="594718" y="4557706"/>
                      </a:lnTo>
                      <a:lnTo>
                        <a:pt x="591173" y="4564281"/>
                      </a:lnTo>
                      <a:lnTo>
                        <a:pt x="588226" y="4566710"/>
                      </a:lnTo>
                      <a:lnTo>
                        <a:pt x="582149" y="4566686"/>
                      </a:lnTo>
                      <a:lnTo>
                        <a:pt x="580021" y="4567870"/>
                      </a:lnTo>
                      <a:lnTo>
                        <a:pt x="578190" y="4568894"/>
                      </a:lnTo>
                      <a:lnTo>
                        <a:pt x="572399" y="4569634"/>
                      </a:lnTo>
                      <a:lnTo>
                        <a:pt x="566627" y="4557817"/>
                      </a:lnTo>
                      <a:lnTo>
                        <a:pt x="566103" y="4556732"/>
                      </a:lnTo>
                      <a:lnTo>
                        <a:pt x="562700" y="4553771"/>
                      </a:lnTo>
                      <a:lnTo>
                        <a:pt x="556867" y="4553229"/>
                      </a:lnTo>
                      <a:lnTo>
                        <a:pt x="550637" y="4555782"/>
                      </a:lnTo>
                      <a:lnTo>
                        <a:pt x="538845" y="4565255"/>
                      </a:lnTo>
                      <a:lnTo>
                        <a:pt x="535313" y="4565563"/>
                      </a:lnTo>
                      <a:lnTo>
                        <a:pt x="533806" y="4565699"/>
                      </a:lnTo>
                      <a:lnTo>
                        <a:pt x="528674" y="4570534"/>
                      </a:lnTo>
                      <a:lnTo>
                        <a:pt x="521127" y="4571607"/>
                      </a:lnTo>
                      <a:lnTo>
                        <a:pt x="516188" y="4568191"/>
                      </a:lnTo>
                      <a:lnTo>
                        <a:pt x="506109" y="4548998"/>
                      </a:lnTo>
                      <a:lnTo>
                        <a:pt x="501787" y="4548393"/>
                      </a:lnTo>
                      <a:lnTo>
                        <a:pt x="499609" y="4551058"/>
                      </a:lnTo>
                      <a:lnTo>
                        <a:pt x="501264" y="4561296"/>
                      </a:lnTo>
                      <a:lnTo>
                        <a:pt x="498900" y="4572458"/>
                      </a:lnTo>
                      <a:lnTo>
                        <a:pt x="495279" y="4570288"/>
                      </a:lnTo>
                      <a:lnTo>
                        <a:pt x="488922" y="4556103"/>
                      </a:lnTo>
                      <a:lnTo>
                        <a:pt x="486104" y="4555190"/>
                      </a:lnTo>
                      <a:lnTo>
                        <a:pt x="486872" y="4562109"/>
                      </a:lnTo>
                      <a:lnTo>
                        <a:pt x="482888" y="4570509"/>
                      </a:lnTo>
                      <a:lnTo>
                        <a:pt x="485175" y="4577380"/>
                      </a:lnTo>
                      <a:lnTo>
                        <a:pt x="495262" y="4583423"/>
                      </a:lnTo>
                      <a:lnTo>
                        <a:pt x="497508" y="4589258"/>
                      </a:lnTo>
                      <a:lnTo>
                        <a:pt x="496216" y="4595228"/>
                      </a:lnTo>
                      <a:lnTo>
                        <a:pt x="492561" y="4598978"/>
                      </a:lnTo>
                      <a:lnTo>
                        <a:pt x="488754" y="4598608"/>
                      </a:lnTo>
                      <a:lnTo>
                        <a:pt x="482047" y="4594808"/>
                      </a:lnTo>
                      <a:lnTo>
                        <a:pt x="453545" y="4578613"/>
                      </a:lnTo>
                      <a:lnTo>
                        <a:pt x="448438" y="4575714"/>
                      </a:lnTo>
                      <a:lnTo>
                        <a:pt x="440604" y="4569325"/>
                      </a:lnTo>
                      <a:lnTo>
                        <a:pt x="416218" y="4540166"/>
                      </a:lnTo>
                      <a:lnTo>
                        <a:pt x="415162" y="4538896"/>
                      </a:lnTo>
                      <a:lnTo>
                        <a:pt x="409709" y="4535257"/>
                      </a:lnTo>
                      <a:lnTo>
                        <a:pt x="381333" y="4526031"/>
                      </a:lnTo>
                      <a:lnTo>
                        <a:pt x="380558" y="4525809"/>
                      </a:lnTo>
                      <a:lnTo>
                        <a:pt x="379728" y="4525636"/>
                      </a:lnTo>
                      <a:lnTo>
                        <a:pt x="378933" y="4525242"/>
                      </a:lnTo>
                      <a:lnTo>
                        <a:pt x="377176" y="4524946"/>
                      </a:lnTo>
                      <a:lnTo>
                        <a:pt x="370332" y="4524711"/>
                      </a:lnTo>
                      <a:lnTo>
                        <a:pt x="366143" y="4527449"/>
                      </a:lnTo>
                      <a:lnTo>
                        <a:pt x="363602" y="4533728"/>
                      </a:lnTo>
                      <a:lnTo>
                        <a:pt x="358985" y="4532112"/>
                      </a:lnTo>
                      <a:lnTo>
                        <a:pt x="354899" y="4524551"/>
                      </a:lnTo>
                      <a:lnTo>
                        <a:pt x="358023" y="4513857"/>
                      </a:lnTo>
                      <a:lnTo>
                        <a:pt x="356529" y="4507739"/>
                      </a:lnTo>
                      <a:lnTo>
                        <a:pt x="352063" y="4510230"/>
                      </a:lnTo>
                      <a:lnTo>
                        <a:pt x="350535" y="4512833"/>
                      </a:lnTo>
                      <a:lnTo>
                        <a:pt x="348500" y="4516299"/>
                      </a:lnTo>
                      <a:lnTo>
                        <a:pt x="345260" y="4517459"/>
                      </a:lnTo>
                      <a:lnTo>
                        <a:pt x="344391" y="4514659"/>
                      </a:lnTo>
                      <a:lnTo>
                        <a:pt x="347403" y="4494442"/>
                      </a:lnTo>
                      <a:lnTo>
                        <a:pt x="351034" y="4490187"/>
                      </a:lnTo>
                      <a:lnTo>
                        <a:pt x="362403" y="4483033"/>
                      </a:lnTo>
                      <a:lnTo>
                        <a:pt x="363130" y="4482231"/>
                      </a:lnTo>
                      <a:lnTo>
                        <a:pt x="367022" y="4477951"/>
                      </a:lnTo>
                      <a:lnTo>
                        <a:pt x="366362" y="4474115"/>
                      </a:lnTo>
                      <a:lnTo>
                        <a:pt x="362917" y="4473486"/>
                      </a:lnTo>
                      <a:lnTo>
                        <a:pt x="361771" y="4473264"/>
                      </a:lnTo>
                      <a:lnTo>
                        <a:pt x="358368" y="4476755"/>
                      </a:lnTo>
                      <a:lnTo>
                        <a:pt x="354089" y="4477445"/>
                      </a:lnTo>
                      <a:lnTo>
                        <a:pt x="351505" y="4482687"/>
                      </a:lnTo>
                      <a:lnTo>
                        <a:pt x="345884" y="4481368"/>
                      </a:lnTo>
                      <a:lnTo>
                        <a:pt x="342567" y="4474041"/>
                      </a:lnTo>
                      <a:lnTo>
                        <a:pt x="339147" y="4470822"/>
                      </a:lnTo>
                      <a:lnTo>
                        <a:pt x="334573" y="4470230"/>
                      </a:lnTo>
                      <a:lnTo>
                        <a:pt x="316795" y="4475324"/>
                      </a:lnTo>
                      <a:lnTo>
                        <a:pt x="296130" y="4477704"/>
                      </a:lnTo>
                      <a:lnTo>
                        <a:pt x="288939" y="4481343"/>
                      </a:lnTo>
                      <a:lnTo>
                        <a:pt x="288297" y="4484451"/>
                      </a:lnTo>
                      <a:lnTo>
                        <a:pt x="288525" y="4490372"/>
                      </a:lnTo>
                      <a:lnTo>
                        <a:pt x="295649" y="4497810"/>
                      </a:lnTo>
                      <a:lnTo>
                        <a:pt x="301052" y="4499919"/>
                      </a:lnTo>
                      <a:lnTo>
                        <a:pt x="312904" y="4498920"/>
                      </a:lnTo>
                      <a:lnTo>
                        <a:pt x="314896" y="4499598"/>
                      </a:lnTo>
                      <a:lnTo>
                        <a:pt x="318289" y="4500770"/>
                      </a:lnTo>
                      <a:lnTo>
                        <a:pt x="339039" y="4513586"/>
                      </a:lnTo>
                      <a:lnTo>
                        <a:pt x="350729" y="4534505"/>
                      </a:lnTo>
                      <a:lnTo>
                        <a:pt x="365265" y="4551884"/>
                      </a:lnTo>
                      <a:lnTo>
                        <a:pt x="362673" y="4555659"/>
                      </a:lnTo>
                      <a:lnTo>
                        <a:pt x="302369" y="4511439"/>
                      </a:lnTo>
                      <a:lnTo>
                        <a:pt x="297043" y="4507542"/>
                      </a:lnTo>
                      <a:lnTo>
                        <a:pt x="270992" y="4494948"/>
                      </a:lnTo>
                      <a:lnTo>
                        <a:pt x="242225" y="4477815"/>
                      </a:lnTo>
                      <a:lnTo>
                        <a:pt x="233015" y="4475361"/>
                      </a:lnTo>
                      <a:lnTo>
                        <a:pt x="221408" y="4476347"/>
                      </a:lnTo>
                      <a:lnTo>
                        <a:pt x="205011" y="4483366"/>
                      </a:lnTo>
                      <a:lnTo>
                        <a:pt x="202744" y="4484328"/>
                      </a:lnTo>
                      <a:lnTo>
                        <a:pt x="196388" y="4490002"/>
                      </a:lnTo>
                      <a:lnTo>
                        <a:pt x="189221" y="4500856"/>
                      </a:lnTo>
                      <a:lnTo>
                        <a:pt x="185515" y="4503064"/>
                      </a:lnTo>
                      <a:lnTo>
                        <a:pt x="176399" y="4502929"/>
                      </a:lnTo>
                      <a:lnTo>
                        <a:pt x="168557" y="4501128"/>
                      </a:lnTo>
                      <a:lnTo>
                        <a:pt x="152644" y="4497464"/>
                      </a:lnTo>
                      <a:lnTo>
                        <a:pt x="134547" y="4500536"/>
                      </a:lnTo>
                      <a:lnTo>
                        <a:pt x="128933" y="4499487"/>
                      </a:lnTo>
                      <a:lnTo>
                        <a:pt x="115959" y="4491519"/>
                      </a:lnTo>
                      <a:lnTo>
                        <a:pt x="110649" y="4491741"/>
                      </a:lnTo>
                      <a:lnTo>
                        <a:pt x="91656" y="4497686"/>
                      </a:lnTo>
                      <a:lnTo>
                        <a:pt x="85654" y="4505667"/>
                      </a:lnTo>
                      <a:lnTo>
                        <a:pt x="71726" y="4505482"/>
                      </a:lnTo>
                      <a:lnTo>
                        <a:pt x="45608" y="4516620"/>
                      </a:lnTo>
                      <a:lnTo>
                        <a:pt x="35335" y="4519124"/>
                      </a:lnTo>
                      <a:lnTo>
                        <a:pt x="25813" y="4519333"/>
                      </a:lnTo>
                      <a:lnTo>
                        <a:pt x="22436" y="4519408"/>
                      </a:lnTo>
                      <a:lnTo>
                        <a:pt x="6804" y="4514659"/>
                      </a:lnTo>
                      <a:lnTo>
                        <a:pt x="0" y="4509281"/>
                      </a:lnTo>
                      <a:lnTo>
                        <a:pt x="574" y="4504618"/>
                      </a:lnTo>
                      <a:lnTo>
                        <a:pt x="7554" y="4496083"/>
                      </a:lnTo>
                      <a:lnTo>
                        <a:pt x="9040" y="4482873"/>
                      </a:lnTo>
                      <a:lnTo>
                        <a:pt x="36382" y="4452098"/>
                      </a:lnTo>
                      <a:lnTo>
                        <a:pt x="38828" y="4451284"/>
                      </a:lnTo>
                      <a:lnTo>
                        <a:pt x="42628" y="4450026"/>
                      </a:lnTo>
                      <a:lnTo>
                        <a:pt x="47955" y="4444130"/>
                      </a:lnTo>
                      <a:lnTo>
                        <a:pt x="57223" y="4447867"/>
                      </a:lnTo>
                      <a:lnTo>
                        <a:pt x="66796" y="4446695"/>
                      </a:lnTo>
                      <a:lnTo>
                        <a:pt x="78116" y="4432301"/>
                      </a:lnTo>
                      <a:lnTo>
                        <a:pt x="77483" y="4429242"/>
                      </a:lnTo>
                      <a:lnTo>
                        <a:pt x="70983" y="4431314"/>
                      </a:lnTo>
                      <a:lnTo>
                        <a:pt x="67731" y="4428502"/>
                      </a:lnTo>
                      <a:lnTo>
                        <a:pt x="63250" y="4428033"/>
                      </a:lnTo>
                      <a:lnTo>
                        <a:pt x="57048" y="4431154"/>
                      </a:lnTo>
                      <a:lnTo>
                        <a:pt x="62474" y="4421866"/>
                      </a:lnTo>
                      <a:lnTo>
                        <a:pt x="70248" y="4413072"/>
                      </a:lnTo>
                      <a:lnTo>
                        <a:pt x="78394" y="4404968"/>
                      </a:lnTo>
                      <a:lnTo>
                        <a:pt x="89293" y="4395372"/>
                      </a:lnTo>
                      <a:lnTo>
                        <a:pt x="99557" y="4387563"/>
                      </a:lnTo>
                      <a:lnTo>
                        <a:pt x="111113" y="4376512"/>
                      </a:lnTo>
                      <a:lnTo>
                        <a:pt x="122290" y="4364412"/>
                      </a:lnTo>
                      <a:lnTo>
                        <a:pt x="134158" y="4351929"/>
                      </a:lnTo>
                      <a:lnTo>
                        <a:pt x="146795" y="4341556"/>
                      </a:lnTo>
                      <a:lnTo>
                        <a:pt x="153168" y="4337535"/>
                      </a:lnTo>
                      <a:lnTo>
                        <a:pt x="165990" y="4332860"/>
                      </a:lnTo>
                      <a:lnTo>
                        <a:pt x="177048" y="4327877"/>
                      </a:lnTo>
                      <a:lnTo>
                        <a:pt x="189128" y="4321796"/>
                      </a:lnTo>
                      <a:lnTo>
                        <a:pt x="198346" y="4314037"/>
                      </a:lnTo>
                      <a:lnTo>
                        <a:pt x="207227" y="4306637"/>
                      </a:lnTo>
                      <a:lnTo>
                        <a:pt x="215153" y="4302110"/>
                      </a:lnTo>
                      <a:lnTo>
                        <a:pt x="227924" y="4295659"/>
                      </a:lnTo>
                      <a:lnTo>
                        <a:pt x="244630" y="4291934"/>
                      </a:lnTo>
                      <a:lnTo>
                        <a:pt x="254309" y="4289689"/>
                      </a:lnTo>
                      <a:lnTo>
                        <a:pt x="262382" y="4287814"/>
                      </a:lnTo>
                      <a:lnTo>
                        <a:pt x="280877" y="4285101"/>
                      </a:lnTo>
                      <a:lnTo>
                        <a:pt x="292703" y="4281881"/>
                      </a:lnTo>
                      <a:lnTo>
                        <a:pt x="300622" y="4277009"/>
                      </a:lnTo>
                      <a:lnTo>
                        <a:pt x="317377" y="4262566"/>
                      </a:lnTo>
                      <a:lnTo>
                        <a:pt x="329212" y="4248381"/>
                      </a:lnTo>
                      <a:lnTo>
                        <a:pt x="343090" y="4233826"/>
                      </a:lnTo>
                      <a:lnTo>
                        <a:pt x="355651" y="4219925"/>
                      </a:lnTo>
                      <a:lnTo>
                        <a:pt x="364413" y="4207911"/>
                      </a:lnTo>
                      <a:lnTo>
                        <a:pt x="376332" y="4195811"/>
                      </a:lnTo>
                      <a:lnTo>
                        <a:pt x="385845" y="4185203"/>
                      </a:lnTo>
                      <a:lnTo>
                        <a:pt x="391316" y="4178136"/>
                      </a:lnTo>
                      <a:lnTo>
                        <a:pt x="394295" y="4174275"/>
                      </a:lnTo>
                      <a:lnTo>
                        <a:pt x="396253" y="4169242"/>
                      </a:lnTo>
                      <a:lnTo>
                        <a:pt x="395755" y="4164271"/>
                      </a:lnTo>
                      <a:lnTo>
                        <a:pt x="392581" y="4151912"/>
                      </a:lnTo>
                      <a:lnTo>
                        <a:pt x="389484" y="4142044"/>
                      </a:lnTo>
                      <a:lnTo>
                        <a:pt x="390252" y="4130364"/>
                      </a:lnTo>
                      <a:lnTo>
                        <a:pt x="392616" y="4115353"/>
                      </a:lnTo>
                      <a:lnTo>
                        <a:pt x="393443" y="4107496"/>
                      </a:lnTo>
                      <a:lnTo>
                        <a:pt x="394928" y="4098553"/>
                      </a:lnTo>
                      <a:lnTo>
                        <a:pt x="398938" y="4091670"/>
                      </a:lnTo>
                      <a:lnTo>
                        <a:pt x="405945" y="4079015"/>
                      </a:lnTo>
                      <a:lnTo>
                        <a:pt x="414310" y="4064880"/>
                      </a:lnTo>
                      <a:lnTo>
                        <a:pt x="415624" y="4062511"/>
                      </a:lnTo>
                      <a:lnTo>
                        <a:pt x="418311" y="4057639"/>
                      </a:lnTo>
                      <a:lnTo>
                        <a:pt x="420919" y="4050806"/>
                      </a:lnTo>
                      <a:lnTo>
                        <a:pt x="424979" y="4045342"/>
                      </a:lnTo>
                      <a:lnTo>
                        <a:pt x="431497" y="4040174"/>
                      </a:lnTo>
                      <a:lnTo>
                        <a:pt x="438908" y="4036054"/>
                      </a:lnTo>
                      <a:lnTo>
                        <a:pt x="451317" y="4027851"/>
                      </a:lnTo>
                      <a:lnTo>
                        <a:pt x="461244" y="4021228"/>
                      </a:lnTo>
                      <a:lnTo>
                        <a:pt x="463033" y="4020031"/>
                      </a:lnTo>
                      <a:lnTo>
                        <a:pt x="468858" y="4014875"/>
                      </a:lnTo>
                      <a:lnTo>
                        <a:pt x="477122" y="4008943"/>
                      </a:lnTo>
                      <a:lnTo>
                        <a:pt x="484980" y="4001246"/>
                      </a:lnTo>
                      <a:lnTo>
                        <a:pt x="490199" y="3994018"/>
                      </a:lnTo>
                      <a:lnTo>
                        <a:pt x="492079" y="3991428"/>
                      </a:lnTo>
                      <a:lnTo>
                        <a:pt x="494325" y="3983879"/>
                      </a:lnTo>
                      <a:lnTo>
                        <a:pt x="498056" y="3979142"/>
                      </a:lnTo>
                      <a:lnTo>
                        <a:pt x="503551" y="3974714"/>
                      </a:lnTo>
                      <a:lnTo>
                        <a:pt x="507612" y="3969262"/>
                      </a:lnTo>
                      <a:lnTo>
                        <a:pt x="508152" y="3963552"/>
                      </a:lnTo>
                      <a:lnTo>
                        <a:pt x="507671" y="3958938"/>
                      </a:lnTo>
                      <a:lnTo>
                        <a:pt x="508583" y="3953931"/>
                      </a:lnTo>
                      <a:lnTo>
                        <a:pt x="511494" y="3945297"/>
                      </a:lnTo>
                      <a:lnTo>
                        <a:pt x="519464" y="3928694"/>
                      </a:lnTo>
                      <a:lnTo>
                        <a:pt x="525220" y="3921059"/>
                      </a:lnTo>
                      <a:lnTo>
                        <a:pt x="532083" y="3914263"/>
                      </a:lnTo>
                      <a:lnTo>
                        <a:pt x="537249" y="3910550"/>
                      </a:lnTo>
                      <a:lnTo>
                        <a:pt x="538185" y="3909933"/>
                      </a:lnTo>
                      <a:lnTo>
                        <a:pt x="535971" y="3908552"/>
                      </a:lnTo>
                      <a:lnTo>
                        <a:pt x="534658" y="3907861"/>
                      </a:lnTo>
                      <a:lnTo>
                        <a:pt x="535966" y="3892912"/>
                      </a:lnTo>
                      <a:lnTo>
                        <a:pt x="535586" y="3883834"/>
                      </a:lnTo>
                      <a:lnTo>
                        <a:pt x="535755" y="3873768"/>
                      </a:lnTo>
                      <a:lnTo>
                        <a:pt x="538727" y="3865924"/>
                      </a:lnTo>
                      <a:lnTo>
                        <a:pt x="539571" y="3858030"/>
                      </a:lnTo>
                      <a:lnTo>
                        <a:pt x="543226" y="3851628"/>
                      </a:lnTo>
                      <a:lnTo>
                        <a:pt x="555559" y="3836025"/>
                      </a:lnTo>
                      <a:lnTo>
                        <a:pt x="561451" y="3823912"/>
                      </a:lnTo>
                      <a:lnTo>
                        <a:pt x="565216" y="3811035"/>
                      </a:lnTo>
                      <a:lnTo>
                        <a:pt x="563578" y="3782259"/>
                      </a:lnTo>
                      <a:lnTo>
                        <a:pt x="563131" y="3766446"/>
                      </a:lnTo>
                      <a:lnTo>
                        <a:pt x="563452" y="3747759"/>
                      </a:lnTo>
                      <a:lnTo>
                        <a:pt x="566415" y="3740630"/>
                      </a:lnTo>
                      <a:lnTo>
                        <a:pt x="577269" y="3729319"/>
                      </a:lnTo>
                      <a:lnTo>
                        <a:pt x="593891" y="3713074"/>
                      </a:lnTo>
                      <a:lnTo>
                        <a:pt x="599403" y="3698852"/>
                      </a:lnTo>
                      <a:lnTo>
                        <a:pt x="608216" y="3682485"/>
                      </a:lnTo>
                      <a:lnTo>
                        <a:pt x="617586" y="3675454"/>
                      </a:lnTo>
                      <a:lnTo>
                        <a:pt x="628323" y="3671334"/>
                      </a:lnTo>
                      <a:lnTo>
                        <a:pt x="641939" y="3665118"/>
                      </a:lnTo>
                      <a:lnTo>
                        <a:pt x="655664" y="3653141"/>
                      </a:lnTo>
                      <a:lnTo>
                        <a:pt x="662274" y="3641756"/>
                      </a:lnTo>
                      <a:lnTo>
                        <a:pt x="668216" y="3627485"/>
                      </a:lnTo>
                      <a:lnTo>
                        <a:pt x="668394" y="3617432"/>
                      </a:lnTo>
                      <a:lnTo>
                        <a:pt x="669289" y="3607380"/>
                      </a:lnTo>
                      <a:lnTo>
                        <a:pt x="670117" y="3600929"/>
                      </a:lnTo>
                      <a:lnTo>
                        <a:pt x="676608" y="3596007"/>
                      </a:lnTo>
                      <a:lnTo>
                        <a:pt x="695972" y="3587743"/>
                      </a:lnTo>
                      <a:lnTo>
                        <a:pt x="708921" y="3580071"/>
                      </a:lnTo>
                      <a:lnTo>
                        <a:pt x="717667" y="3568723"/>
                      </a:lnTo>
                      <a:lnTo>
                        <a:pt x="730201" y="3545238"/>
                      </a:lnTo>
                      <a:lnTo>
                        <a:pt x="735487" y="3528796"/>
                      </a:lnTo>
                      <a:lnTo>
                        <a:pt x="740839" y="3508765"/>
                      </a:lnTo>
                      <a:lnTo>
                        <a:pt x="741041" y="3497985"/>
                      </a:lnTo>
                      <a:lnTo>
                        <a:pt x="747161" y="3475092"/>
                      </a:lnTo>
                      <a:lnTo>
                        <a:pt x="754049" y="3449337"/>
                      </a:lnTo>
                      <a:lnTo>
                        <a:pt x="754960" y="3438569"/>
                      </a:lnTo>
                      <a:lnTo>
                        <a:pt x="758725" y="3427851"/>
                      </a:lnTo>
                      <a:lnTo>
                        <a:pt x="769286" y="3405846"/>
                      </a:lnTo>
                      <a:lnTo>
                        <a:pt x="781779" y="3385950"/>
                      </a:lnTo>
                      <a:lnTo>
                        <a:pt x="793504" y="3368916"/>
                      </a:lnTo>
                      <a:lnTo>
                        <a:pt x="805963" y="3351167"/>
                      </a:lnTo>
                      <a:lnTo>
                        <a:pt x="820524" y="3335638"/>
                      </a:lnTo>
                      <a:lnTo>
                        <a:pt x="830607" y="3322612"/>
                      </a:lnTo>
                      <a:lnTo>
                        <a:pt x="831498" y="3321465"/>
                      </a:lnTo>
                      <a:lnTo>
                        <a:pt x="840438" y="3301496"/>
                      </a:lnTo>
                      <a:lnTo>
                        <a:pt x="842818" y="3289321"/>
                      </a:lnTo>
                      <a:lnTo>
                        <a:pt x="844481" y="3277123"/>
                      </a:lnTo>
                      <a:lnTo>
                        <a:pt x="840488" y="3261939"/>
                      </a:lnTo>
                      <a:lnTo>
                        <a:pt x="833744" y="3241661"/>
                      </a:lnTo>
                      <a:lnTo>
                        <a:pt x="829725" y="3227920"/>
                      </a:lnTo>
                      <a:lnTo>
                        <a:pt x="827809" y="3216375"/>
                      </a:lnTo>
                      <a:lnTo>
                        <a:pt x="827219" y="3209887"/>
                      </a:lnTo>
                      <a:lnTo>
                        <a:pt x="830983" y="3199884"/>
                      </a:lnTo>
                      <a:lnTo>
                        <a:pt x="832824" y="3178348"/>
                      </a:lnTo>
                      <a:lnTo>
                        <a:pt x="832519" y="3156750"/>
                      </a:lnTo>
                      <a:lnTo>
                        <a:pt x="834461" y="3131662"/>
                      </a:lnTo>
                      <a:lnTo>
                        <a:pt x="834131" y="3111519"/>
                      </a:lnTo>
                      <a:lnTo>
                        <a:pt x="839087" y="3077081"/>
                      </a:lnTo>
                      <a:lnTo>
                        <a:pt x="843148" y="3051968"/>
                      </a:lnTo>
                      <a:lnTo>
                        <a:pt x="845502" y="3041225"/>
                      </a:lnTo>
                      <a:lnTo>
                        <a:pt x="847292" y="3022550"/>
                      </a:lnTo>
                      <a:lnTo>
                        <a:pt x="849630" y="3012522"/>
                      </a:lnTo>
                      <a:lnTo>
                        <a:pt x="857902" y="2991825"/>
                      </a:lnTo>
                      <a:lnTo>
                        <a:pt x="858772" y="2983919"/>
                      </a:lnTo>
                      <a:lnTo>
                        <a:pt x="857514" y="2975259"/>
                      </a:lnTo>
                      <a:lnTo>
                        <a:pt x="852669" y="2966527"/>
                      </a:lnTo>
                      <a:lnTo>
                        <a:pt x="842827" y="2957708"/>
                      </a:lnTo>
                      <a:lnTo>
                        <a:pt x="835305" y="2939563"/>
                      </a:lnTo>
                      <a:lnTo>
                        <a:pt x="826315" y="2923553"/>
                      </a:lnTo>
                      <a:lnTo>
                        <a:pt x="821555" y="2910503"/>
                      </a:lnTo>
                      <a:lnTo>
                        <a:pt x="818127" y="2902523"/>
                      </a:lnTo>
                      <a:lnTo>
                        <a:pt x="814650" y="2897416"/>
                      </a:lnTo>
                      <a:lnTo>
                        <a:pt x="804064" y="2889300"/>
                      </a:lnTo>
                      <a:lnTo>
                        <a:pt x="797690" y="2885575"/>
                      </a:lnTo>
                      <a:lnTo>
                        <a:pt x="789148" y="2883256"/>
                      </a:lnTo>
                      <a:lnTo>
                        <a:pt x="783475" y="2880271"/>
                      </a:lnTo>
                      <a:lnTo>
                        <a:pt x="777938" y="2870083"/>
                      </a:lnTo>
                      <a:lnTo>
                        <a:pt x="773809" y="2861375"/>
                      </a:lnTo>
                      <a:lnTo>
                        <a:pt x="768171" y="2844785"/>
                      </a:lnTo>
                      <a:lnTo>
                        <a:pt x="765588" y="2829626"/>
                      </a:lnTo>
                      <a:lnTo>
                        <a:pt x="759535" y="2808645"/>
                      </a:lnTo>
                      <a:lnTo>
                        <a:pt x="749102" y="2791894"/>
                      </a:lnTo>
                      <a:lnTo>
                        <a:pt x="741572" y="2773035"/>
                      </a:lnTo>
                      <a:lnTo>
                        <a:pt x="726470" y="2736759"/>
                      </a:lnTo>
                      <a:lnTo>
                        <a:pt x="713311" y="2712041"/>
                      </a:lnTo>
                      <a:lnTo>
                        <a:pt x="703612" y="2693144"/>
                      </a:lnTo>
                      <a:lnTo>
                        <a:pt x="696032" y="2676443"/>
                      </a:lnTo>
                      <a:lnTo>
                        <a:pt x="687792" y="2656140"/>
                      </a:lnTo>
                      <a:lnTo>
                        <a:pt x="679529" y="2637269"/>
                      </a:lnTo>
                      <a:lnTo>
                        <a:pt x="669771" y="2621259"/>
                      </a:lnTo>
                      <a:lnTo>
                        <a:pt x="657952" y="2600166"/>
                      </a:lnTo>
                      <a:lnTo>
                        <a:pt x="648253" y="2580555"/>
                      </a:lnTo>
                      <a:lnTo>
                        <a:pt x="634832" y="2553702"/>
                      </a:lnTo>
                      <a:lnTo>
                        <a:pt x="622203" y="2536915"/>
                      </a:lnTo>
                      <a:lnTo>
                        <a:pt x="615281" y="2522397"/>
                      </a:lnTo>
                      <a:lnTo>
                        <a:pt x="611095" y="2515120"/>
                      </a:lnTo>
                      <a:lnTo>
                        <a:pt x="604746" y="2508533"/>
                      </a:lnTo>
                      <a:lnTo>
                        <a:pt x="595538" y="2501169"/>
                      </a:lnTo>
                      <a:lnTo>
                        <a:pt x="587788" y="2492400"/>
                      </a:lnTo>
                      <a:lnTo>
                        <a:pt x="582192" y="2483654"/>
                      </a:lnTo>
                      <a:lnTo>
                        <a:pt x="577464" y="2466287"/>
                      </a:lnTo>
                      <a:lnTo>
                        <a:pt x="566549" y="2432257"/>
                      </a:lnTo>
                      <a:lnTo>
                        <a:pt x="560353" y="2416308"/>
                      </a:lnTo>
                      <a:lnTo>
                        <a:pt x="552867" y="2391700"/>
                      </a:lnTo>
                      <a:lnTo>
                        <a:pt x="544821" y="2357707"/>
                      </a:lnTo>
                      <a:lnTo>
                        <a:pt x="538887" y="2325920"/>
                      </a:lnTo>
                      <a:lnTo>
                        <a:pt x="530682" y="2300573"/>
                      </a:lnTo>
                      <a:lnTo>
                        <a:pt x="528133" y="2281084"/>
                      </a:lnTo>
                      <a:lnTo>
                        <a:pt x="522672" y="2259647"/>
                      </a:lnTo>
                      <a:lnTo>
                        <a:pt x="532953" y="2247127"/>
                      </a:lnTo>
                      <a:lnTo>
                        <a:pt x="532827" y="2236211"/>
                      </a:lnTo>
                      <a:lnTo>
                        <a:pt x="529796" y="2213639"/>
                      </a:lnTo>
                      <a:lnTo>
                        <a:pt x="525667" y="2177536"/>
                      </a:lnTo>
                      <a:lnTo>
                        <a:pt x="525643" y="2154544"/>
                      </a:lnTo>
                      <a:lnTo>
                        <a:pt x="529872" y="2147316"/>
                      </a:lnTo>
                      <a:lnTo>
                        <a:pt x="534092" y="2141124"/>
                      </a:lnTo>
                      <a:lnTo>
                        <a:pt x="540440" y="2130801"/>
                      </a:lnTo>
                      <a:lnTo>
                        <a:pt x="545700" y="2124633"/>
                      </a:lnTo>
                      <a:lnTo>
                        <a:pt x="547860" y="2117380"/>
                      </a:lnTo>
                      <a:lnTo>
                        <a:pt x="545911" y="2104898"/>
                      </a:lnTo>
                      <a:lnTo>
                        <a:pt x="540254" y="2050823"/>
                      </a:lnTo>
                      <a:lnTo>
                        <a:pt x="537427" y="2023774"/>
                      </a:lnTo>
                      <a:lnTo>
                        <a:pt x="533712" y="1982182"/>
                      </a:lnTo>
                      <a:lnTo>
                        <a:pt x="533502" y="1935952"/>
                      </a:lnTo>
                      <a:lnTo>
                        <a:pt x="533287" y="1905313"/>
                      </a:lnTo>
                      <a:lnTo>
                        <a:pt x="537587" y="1907607"/>
                      </a:lnTo>
                      <a:lnTo>
                        <a:pt x="539816" y="1898097"/>
                      </a:lnTo>
                      <a:lnTo>
                        <a:pt x="544070" y="1889821"/>
                      </a:lnTo>
                      <a:lnTo>
                        <a:pt x="547210" y="1885565"/>
                      </a:lnTo>
                      <a:lnTo>
                        <a:pt x="542011" y="1863042"/>
                      </a:lnTo>
                      <a:lnTo>
                        <a:pt x="539402" y="1851004"/>
                      </a:lnTo>
                      <a:lnTo>
                        <a:pt x="539393" y="1844121"/>
                      </a:lnTo>
                      <a:lnTo>
                        <a:pt x="539385" y="1836387"/>
                      </a:lnTo>
                      <a:lnTo>
                        <a:pt x="546248" y="1816603"/>
                      </a:lnTo>
                      <a:lnTo>
                        <a:pt x="555685" y="1780475"/>
                      </a:lnTo>
                      <a:lnTo>
                        <a:pt x="563409" y="1750366"/>
                      </a:lnTo>
                      <a:lnTo>
                        <a:pt x="560767" y="1715114"/>
                      </a:lnTo>
                      <a:lnTo>
                        <a:pt x="559002" y="1684155"/>
                      </a:lnTo>
                      <a:lnTo>
                        <a:pt x="553760" y="1639442"/>
                      </a:lnTo>
                      <a:lnTo>
                        <a:pt x="545227" y="1588069"/>
                      </a:lnTo>
                      <a:lnTo>
                        <a:pt x="533916" y="1534759"/>
                      </a:lnTo>
                      <a:lnTo>
                        <a:pt x="526074" y="1498643"/>
                      </a:lnTo>
                      <a:lnTo>
                        <a:pt x="525178" y="1478859"/>
                      </a:lnTo>
                      <a:lnTo>
                        <a:pt x="525161" y="1466820"/>
                      </a:lnTo>
                      <a:lnTo>
                        <a:pt x="529450" y="1444445"/>
                      </a:lnTo>
                      <a:lnTo>
                        <a:pt x="531067" y="1441029"/>
                      </a:lnTo>
                      <a:lnTo>
                        <a:pt x="537207" y="1428090"/>
                      </a:lnTo>
                      <a:lnTo>
                        <a:pt x="550157" y="1410871"/>
                      </a:lnTo>
                      <a:lnTo>
                        <a:pt x="563975" y="1394503"/>
                      </a:lnTo>
                      <a:lnTo>
                        <a:pt x="567511" y="1374755"/>
                      </a:lnTo>
                      <a:lnTo>
                        <a:pt x="570922" y="1334310"/>
                      </a:lnTo>
                      <a:lnTo>
                        <a:pt x="579515" y="1280100"/>
                      </a:lnTo>
                      <a:lnTo>
                        <a:pt x="582056" y="1231058"/>
                      </a:lnTo>
                      <a:lnTo>
                        <a:pt x="582604" y="1225951"/>
                      </a:lnTo>
                      <a:lnTo>
                        <a:pt x="588058" y="1175121"/>
                      </a:lnTo>
                      <a:lnTo>
                        <a:pt x="592380" y="1165648"/>
                      </a:lnTo>
                      <a:lnTo>
                        <a:pt x="601041" y="1157902"/>
                      </a:lnTo>
                      <a:lnTo>
                        <a:pt x="612309" y="1149280"/>
                      </a:lnTo>
                      <a:lnTo>
                        <a:pt x="629641" y="1137217"/>
                      </a:lnTo>
                      <a:lnTo>
                        <a:pt x="639170" y="1122588"/>
                      </a:lnTo>
                      <a:lnTo>
                        <a:pt x="646953" y="1098486"/>
                      </a:lnTo>
                      <a:lnTo>
                        <a:pt x="654855" y="1063395"/>
                      </a:lnTo>
                      <a:lnTo>
                        <a:pt x="660906" y="1032410"/>
                      </a:lnTo>
                      <a:lnTo>
                        <a:pt x="666976" y="1019496"/>
                      </a:lnTo>
                      <a:lnTo>
                        <a:pt x="684332" y="1003140"/>
                      </a:lnTo>
                      <a:lnTo>
                        <a:pt x="713657" y="980309"/>
                      </a:lnTo>
                      <a:lnTo>
                        <a:pt x="728615" y="969578"/>
                      </a:lnTo>
                      <a:lnTo>
                        <a:pt x="759012" y="936867"/>
                      </a:lnTo>
                      <a:lnTo>
                        <a:pt x="763135" y="929170"/>
                      </a:lnTo>
                      <a:lnTo>
                        <a:pt x="774663" y="907622"/>
                      </a:lnTo>
                      <a:lnTo>
                        <a:pt x="780758" y="884384"/>
                      </a:lnTo>
                      <a:lnTo>
                        <a:pt x="778165" y="849946"/>
                      </a:lnTo>
                      <a:lnTo>
                        <a:pt x="784522" y="825992"/>
                      </a:lnTo>
                      <a:lnTo>
                        <a:pt x="797589" y="793293"/>
                      </a:lnTo>
                      <a:lnTo>
                        <a:pt x="811526" y="764899"/>
                      </a:lnTo>
                      <a:lnTo>
                        <a:pt x="820255" y="733911"/>
                      </a:lnTo>
                      <a:lnTo>
                        <a:pt x="821909" y="709624"/>
                      </a:lnTo>
                      <a:lnTo>
                        <a:pt x="833018" y="709300"/>
                      </a:lnTo>
                      <a:lnTo>
                        <a:pt x="838394" y="711649"/>
                      </a:lnTo>
                      <a:lnTo>
                        <a:pt x="841392" y="715183"/>
                      </a:lnTo>
                      <a:lnTo>
                        <a:pt x="842590" y="719315"/>
                      </a:lnTo>
                      <a:lnTo>
                        <a:pt x="844388" y="723444"/>
                      </a:lnTo>
                      <a:lnTo>
                        <a:pt x="846186" y="727571"/>
                      </a:lnTo>
                      <a:lnTo>
                        <a:pt x="850372" y="730514"/>
                      </a:lnTo>
                      <a:lnTo>
                        <a:pt x="856932" y="730503"/>
                      </a:lnTo>
                      <a:lnTo>
                        <a:pt x="871248" y="728702"/>
                      </a:lnTo>
                      <a:lnTo>
                        <a:pt x="884375" y="726317"/>
                      </a:lnTo>
                      <a:lnTo>
                        <a:pt x="903469" y="723333"/>
                      </a:lnTo>
                      <a:lnTo>
                        <a:pt x="920175" y="720945"/>
                      </a:lnTo>
                      <a:lnTo>
                        <a:pt x="931509" y="719750"/>
                      </a:lnTo>
                      <a:lnTo>
                        <a:pt x="945831" y="717960"/>
                      </a:lnTo>
                      <a:lnTo>
                        <a:pt x="959559" y="715581"/>
                      </a:lnTo>
                      <a:lnTo>
                        <a:pt x="975658" y="713202"/>
                      </a:lnTo>
                      <a:lnTo>
                        <a:pt x="981634" y="714379"/>
                      </a:lnTo>
                      <a:lnTo>
                        <a:pt x="988189" y="717915"/>
                      </a:lnTo>
                      <a:lnTo>
                        <a:pt x="993572" y="719679"/>
                      </a:lnTo>
                      <a:lnTo>
                        <a:pt x="996547" y="719086"/>
                      </a:lnTo>
                      <a:lnTo>
                        <a:pt x="1000733" y="713181"/>
                      </a:lnTo>
                      <a:lnTo>
                        <a:pt x="1006091" y="708455"/>
                      </a:lnTo>
                      <a:lnTo>
                        <a:pt x="1014449" y="703726"/>
                      </a:lnTo>
                      <a:lnTo>
                        <a:pt x="1023894" y="699268"/>
                      </a:lnTo>
                      <a:lnTo>
                        <a:pt x="1026980" y="697813"/>
                      </a:lnTo>
                      <a:lnTo>
                        <a:pt x="1043684" y="694263"/>
                      </a:lnTo>
                      <a:lnTo>
                        <a:pt x="1064586" y="690125"/>
                      </a:lnTo>
                      <a:lnTo>
                        <a:pt x="1087858" y="685988"/>
                      </a:lnTo>
                      <a:lnTo>
                        <a:pt x="1102191" y="683036"/>
                      </a:lnTo>
                      <a:lnTo>
                        <a:pt x="1112339" y="681266"/>
                      </a:lnTo>
                      <a:lnTo>
                        <a:pt x="1118895" y="680675"/>
                      </a:lnTo>
                      <a:lnTo>
                        <a:pt x="1127772" y="679321"/>
                      </a:lnTo>
                      <a:lnTo>
                        <a:pt x="1139031" y="678183"/>
                      </a:lnTo>
                      <a:lnTo>
                        <a:pt x="1152426" y="676633"/>
                      </a:lnTo>
                      <a:lnTo>
                        <a:pt x="1165599" y="674859"/>
                      </a:lnTo>
                      <a:lnTo>
                        <a:pt x="1171439" y="674800"/>
                      </a:lnTo>
                      <a:lnTo>
                        <a:pt x="1184081" y="672331"/>
                      </a:lnTo>
                      <a:lnTo>
                        <a:pt x="1195637" y="671036"/>
                      </a:lnTo>
                      <a:lnTo>
                        <a:pt x="1208341" y="668585"/>
                      </a:lnTo>
                      <a:lnTo>
                        <a:pt x="1217576" y="666637"/>
                      </a:lnTo>
                      <a:lnTo>
                        <a:pt x="1227514" y="665137"/>
                      </a:lnTo>
                      <a:lnTo>
                        <a:pt x="1232144" y="665079"/>
                      </a:lnTo>
                      <a:lnTo>
                        <a:pt x="1236082" y="665717"/>
                      </a:lnTo>
                      <a:lnTo>
                        <a:pt x="1237489" y="667074"/>
                      </a:lnTo>
                      <a:lnTo>
                        <a:pt x="1238662" y="667747"/>
                      </a:lnTo>
                      <a:lnTo>
                        <a:pt x="1240527" y="668867"/>
                      </a:lnTo>
                      <a:lnTo>
                        <a:pt x="1243070" y="668149"/>
                      </a:lnTo>
                      <a:lnTo>
                        <a:pt x="1246057" y="666968"/>
                      </a:lnTo>
                      <a:lnTo>
                        <a:pt x="1248811" y="664872"/>
                      </a:lnTo>
                      <a:lnTo>
                        <a:pt x="1250860" y="662559"/>
                      </a:lnTo>
                      <a:lnTo>
                        <a:pt x="1254539" y="660453"/>
                      </a:lnTo>
                      <a:lnTo>
                        <a:pt x="1258206" y="657889"/>
                      </a:lnTo>
                      <a:lnTo>
                        <a:pt x="1258872" y="655590"/>
                      </a:lnTo>
                      <a:lnTo>
                        <a:pt x="1258823" y="651701"/>
                      </a:lnTo>
                      <a:lnTo>
                        <a:pt x="1259428" y="643680"/>
                      </a:lnTo>
                      <a:lnTo>
                        <a:pt x="1260268" y="637488"/>
                      </a:lnTo>
                      <a:lnTo>
                        <a:pt x="1262070" y="633576"/>
                      </a:lnTo>
                      <a:lnTo>
                        <a:pt x="1264626" y="627616"/>
                      </a:lnTo>
                      <a:lnTo>
                        <a:pt x="1267762" y="625492"/>
                      </a:lnTo>
                      <a:lnTo>
                        <a:pt x="1271663" y="622697"/>
                      </a:lnTo>
                      <a:lnTo>
                        <a:pt x="1278330" y="618725"/>
                      </a:lnTo>
                      <a:lnTo>
                        <a:pt x="1284552" y="616130"/>
                      </a:lnTo>
                      <a:lnTo>
                        <a:pt x="1290750" y="614561"/>
                      </a:lnTo>
                      <a:lnTo>
                        <a:pt x="1302083" y="613052"/>
                      </a:lnTo>
                      <a:lnTo>
                        <a:pt x="1314120" y="612681"/>
                      </a:lnTo>
                      <a:lnTo>
                        <a:pt x="1322898" y="610975"/>
                      </a:lnTo>
                      <a:lnTo>
                        <a:pt x="1331442" y="609043"/>
                      </a:lnTo>
                      <a:lnTo>
                        <a:pt x="1337874" y="604846"/>
                      </a:lnTo>
                      <a:lnTo>
                        <a:pt x="1341553" y="601828"/>
                      </a:lnTo>
                      <a:lnTo>
                        <a:pt x="1343565" y="600691"/>
                      </a:lnTo>
                      <a:lnTo>
                        <a:pt x="1344306" y="600192"/>
                      </a:lnTo>
                      <a:lnTo>
                        <a:pt x="1347071" y="599246"/>
                      </a:lnTo>
                      <a:lnTo>
                        <a:pt x="1356318" y="597994"/>
                      </a:lnTo>
                      <a:lnTo>
                        <a:pt x="1362121" y="598157"/>
                      </a:lnTo>
                      <a:lnTo>
                        <a:pt x="1370232" y="598753"/>
                      </a:lnTo>
                      <a:lnTo>
                        <a:pt x="1375343" y="600527"/>
                      </a:lnTo>
                      <a:lnTo>
                        <a:pt x="1395837" y="605243"/>
                      </a:lnTo>
                      <a:lnTo>
                        <a:pt x="1397393" y="602813"/>
                      </a:lnTo>
                      <a:lnTo>
                        <a:pt x="1399578" y="599905"/>
                      </a:lnTo>
                      <a:lnTo>
                        <a:pt x="1401134" y="596389"/>
                      </a:lnTo>
                      <a:lnTo>
                        <a:pt x="1402430" y="593007"/>
                      </a:lnTo>
                      <a:lnTo>
                        <a:pt x="1404356" y="589734"/>
                      </a:lnTo>
                      <a:lnTo>
                        <a:pt x="1406541" y="586576"/>
                      </a:lnTo>
                      <a:lnTo>
                        <a:pt x="1409924" y="581156"/>
                      </a:lnTo>
                      <a:lnTo>
                        <a:pt x="1414875" y="572969"/>
                      </a:lnTo>
                      <a:lnTo>
                        <a:pt x="1420986" y="560778"/>
                      </a:lnTo>
                      <a:lnTo>
                        <a:pt x="1425949" y="551111"/>
                      </a:lnTo>
                      <a:lnTo>
                        <a:pt x="1427850" y="547092"/>
                      </a:lnTo>
                      <a:lnTo>
                        <a:pt x="1428912" y="544211"/>
                      </a:lnTo>
                      <a:lnTo>
                        <a:pt x="1430381" y="542437"/>
                      </a:lnTo>
                      <a:lnTo>
                        <a:pt x="1434888" y="536618"/>
                      </a:lnTo>
                      <a:lnTo>
                        <a:pt x="1438258" y="530579"/>
                      </a:lnTo>
                      <a:lnTo>
                        <a:pt x="1443122" y="523511"/>
                      </a:lnTo>
                      <a:lnTo>
                        <a:pt x="1447628" y="517817"/>
                      </a:lnTo>
                      <a:lnTo>
                        <a:pt x="1452777" y="512357"/>
                      </a:lnTo>
                      <a:lnTo>
                        <a:pt x="1458592" y="508494"/>
                      </a:lnTo>
                      <a:lnTo>
                        <a:pt x="1464172" y="505383"/>
                      </a:lnTo>
                      <a:lnTo>
                        <a:pt x="1475617" y="500778"/>
                      </a:lnTo>
                      <a:lnTo>
                        <a:pt x="1478481" y="499593"/>
                      </a:lnTo>
                      <a:lnTo>
                        <a:pt x="1483765" y="497420"/>
                      </a:lnTo>
                      <a:lnTo>
                        <a:pt x="1491925" y="494066"/>
                      </a:lnTo>
                      <a:lnTo>
                        <a:pt x="1502506" y="489723"/>
                      </a:lnTo>
                      <a:lnTo>
                        <a:pt x="1507839" y="487115"/>
                      </a:lnTo>
                      <a:lnTo>
                        <a:pt x="1511815" y="484665"/>
                      </a:lnTo>
                      <a:lnTo>
                        <a:pt x="1512074" y="484382"/>
                      </a:lnTo>
                      <a:lnTo>
                        <a:pt x="1513901" y="482383"/>
                      </a:lnTo>
                      <a:lnTo>
                        <a:pt x="1517704" y="478816"/>
                      </a:lnTo>
                      <a:lnTo>
                        <a:pt x="1524975" y="472689"/>
                      </a:lnTo>
                      <a:lnTo>
                        <a:pt x="1537173" y="461979"/>
                      </a:lnTo>
                      <a:lnTo>
                        <a:pt x="1552038" y="449111"/>
                      </a:lnTo>
                      <a:lnTo>
                        <a:pt x="1564198" y="438174"/>
                      </a:lnTo>
                      <a:lnTo>
                        <a:pt x="1573779" y="429554"/>
                      </a:lnTo>
                      <a:lnTo>
                        <a:pt x="1584470" y="420688"/>
                      </a:lnTo>
                      <a:lnTo>
                        <a:pt x="1591816" y="414038"/>
                      </a:lnTo>
                      <a:lnTo>
                        <a:pt x="1599260" y="407317"/>
                      </a:lnTo>
                      <a:lnTo>
                        <a:pt x="1612421" y="395850"/>
                      </a:lnTo>
                      <a:lnTo>
                        <a:pt x="1622532" y="386933"/>
                      </a:lnTo>
                      <a:lnTo>
                        <a:pt x="1633508" y="377376"/>
                      </a:lnTo>
                      <a:lnTo>
                        <a:pt x="1647335" y="365523"/>
                      </a:lnTo>
                      <a:lnTo>
                        <a:pt x="1662953" y="351926"/>
                      </a:lnTo>
                      <a:lnTo>
                        <a:pt x="1669249" y="346200"/>
                      </a:lnTo>
                      <a:lnTo>
                        <a:pt x="1678990" y="337543"/>
                      </a:lnTo>
                      <a:lnTo>
                        <a:pt x="1685422" y="331942"/>
                      </a:lnTo>
                      <a:lnTo>
                        <a:pt x="1694645" y="323989"/>
                      </a:lnTo>
                      <a:lnTo>
                        <a:pt x="1697138" y="321505"/>
                      </a:lnTo>
                      <a:lnTo>
                        <a:pt x="1702460" y="316921"/>
                      </a:lnTo>
                      <a:lnTo>
                        <a:pt x="1709620" y="310436"/>
                      </a:lnTo>
                      <a:lnTo>
                        <a:pt x="1717151" y="304188"/>
                      </a:lnTo>
                      <a:lnTo>
                        <a:pt x="1719336" y="302396"/>
                      </a:lnTo>
                      <a:lnTo>
                        <a:pt x="1721941" y="300742"/>
                      </a:lnTo>
                      <a:lnTo>
                        <a:pt x="1723373" y="299054"/>
                      </a:lnTo>
                      <a:lnTo>
                        <a:pt x="1727077" y="297864"/>
                      </a:lnTo>
                      <a:lnTo>
                        <a:pt x="1741176" y="293260"/>
                      </a:lnTo>
                      <a:lnTo>
                        <a:pt x="1752399" y="289632"/>
                      </a:lnTo>
                      <a:lnTo>
                        <a:pt x="1766103" y="285313"/>
                      </a:lnTo>
                      <a:lnTo>
                        <a:pt x="1779399" y="281416"/>
                      </a:lnTo>
                      <a:lnTo>
                        <a:pt x="1792399" y="276847"/>
                      </a:lnTo>
                      <a:lnTo>
                        <a:pt x="1805128" y="272557"/>
                      </a:lnTo>
                      <a:lnTo>
                        <a:pt x="1811190" y="270618"/>
                      </a:lnTo>
                      <a:lnTo>
                        <a:pt x="1817190" y="268697"/>
                      </a:lnTo>
                      <a:lnTo>
                        <a:pt x="1829758" y="264946"/>
                      </a:lnTo>
                      <a:lnTo>
                        <a:pt x="1836486" y="262938"/>
                      </a:lnTo>
                      <a:lnTo>
                        <a:pt x="1848820" y="258935"/>
                      </a:lnTo>
                      <a:lnTo>
                        <a:pt x="1850067" y="258513"/>
                      </a:lnTo>
                      <a:lnTo>
                        <a:pt x="1865931" y="253179"/>
                      </a:lnTo>
                      <a:lnTo>
                        <a:pt x="1875672" y="250472"/>
                      </a:lnTo>
                      <a:lnTo>
                        <a:pt x="1879796" y="249277"/>
                      </a:lnTo>
                      <a:lnTo>
                        <a:pt x="1883191" y="246873"/>
                      </a:lnTo>
                      <a:lnTo>
                        <a:pt x="1886154" y="243934"/>
                      </a:lnTo>
                      <a:lnTo>
                        <a:pt x="1889475" y="239217"/>
                      </a:lnTo>
                      <a:lnTo>
                        <a:pt x="1894302" y="228191"/>
                      </a:lnTo>
                      <a:lnTo>
                        <a:pt x="1899401" y="215943"/>
                      </a:lnTo>
                      <a:lnTo>
                        <a:pt x="1901487" y="210711"/>
                      </a:lnTo>
                      <a:lnTo>
                        <a:pt x="1904537" y="203295"/>
                      </a:lnTo>
                      <a:lnTo>
                        <a:pt x="1906426" y="198730"/>
                      </a:lnTo>
                      <a:lnTo>
                        <a:pt x="1911179" y="187707"/>
                      </a:lnTo>
                      <a:lnTo>
                        <a:pt x="1915154" y="178476"/>
                      </a:lnTo>
                      <a:lnTo>
                        <a:pt x="1922216" y="162100"/>
                      </a:lnTo>
                      <a:lnTo>
                        <a:pt x="1922969" y="160317"/>
                      </a:lnTo>
                      <a:lnTo>
                        <a:pt x="1927698" y="149016"/>
                      </a:lnTo>
                      <a:lnTo>
                        <a:pt x="1933673" y="134691"/>
                      </a:lnTo>
                      <a:lnTo>
                        <a:pt x="1936661" y="126713"/>
                      </a:lnTo>
                      <a:lnTo>
                        <a:pt x="1938908" y="122812"/>
                      </a:lnTo>
                      <a:lnTo>
                        <a:pt x="1940488" y="120073"/>
                      </a:lnTo>
                      <a:lnTo>
                        <a:pt x="1944809" y="115605"/>
                      </a:lnTo>
                      <a:lnTo>
                        <a:pt x="1948945" y="111577"/>
                      </a:lnTo>
                      <a:lnTo>
                        <a:pt x="1960204" y="102980"/>
                      </a:lnTo>
                      <a:lnTo>
                        <a:pt x="1972562" y="93677"/>
                      </a:lnTo>
                      <a:lnTo>
                        <a:pt x="1988032" y="81845"/>
                      </a:lnTo>
                      <a:lnTo>
                        <a:pt x="1999439" y="73112"/>
                      </a:lnTo>
                      <a:lnTo>
                        <a:pt x="2006217" y="67630"/>
                      </a:lnTo>
                      <a:lnTo>
                        <a:pt x="2008946" y="66335"/>
                      </a:lnTo>
                      <a:lnTo>
                        <a:pt x="2012921" y="65974"/>
                      </a:lnTo>
                      <a:lnTo>
                        <a:pt x="2022316" y="65743"/>
                      </a:lnTo>
                      <a:lnTo>
                        <a:pt x="2035761" y="66096"/>
                      </a:lnTo>
                      <a:lnTo>
                        <a:pt x="2049452" y="65762"/>
                      </a:lnTo>
                      <a:lnTo>
                        <a:pt x="2050502" y="65781"/>
                      </a:lnTo>
                      <a:lnTo>
                        <a:pt x="2065095" y="66063"/>
                      </a:lnTo>
                      <a:lnTo>
                        <a:pt x="2070280" y="66192"/>
                      </a:lnTo>
                      <a:lnTo>
                        <a:pt x="2074934" y="66197"/>
                      </a:lnTo>
                      <a:lnTo>
                        <a:pt x="2086910" y="65901"/>
                      </a:lnTo>
                      <a:lnTo>
                        <a:pt x="2106256" y="66178"/>
                      </a:lnTo>
                      <a:lnTo>
                        <a:pt x="2128454" y="66801"/>
                      </a:lnTo>
                      <a:lnTo>
                        <a:pt x="2143442" y="66736"/>
                      </a:lnTo>
                      <a:lnTo>
                        <a:pt x="2166047" y="67145"/>
                      </a:lnTo>
                      <a:lnTo>
                        <a:pt x="2188912" y="67227"/>
                      </a:lnTo>
                      <a:lnTo>
                        <a:pt x="2198048" y="67122"/>
                      </a:lnTo>
                      <a:lnTo>
                        <a:pt x="2206010" y="66954"/>
                      </a:lnTo>
                      <a:lnTo>
                        <a:pt x="2228999" y="67268"/>
                      </a:lnTo>
                      <a:lnTo>
                        <a:pt x="2242011" y="67416"/>
                      </a:lnTo>
                      <a:lnTo>
                        <a:pt x="2261703" y="67833"/>
                      </a:lnTo>
                      <a:lnTo>
                        <a:pt x="2276098" y="67783"/>
                      </a:lnTo>
                      <a:lnTo>
                        <a:pt x="2291802" y="67548"/>
                      </a:lnTo>
                      <a:lnTo>
                        <a:pt x="2293419" y="67524"/>
                      </a:lnTo>
                      <a:lnTo>
                        <a:pt x="2300172" y="67615"/>
                      </a:lnTo>
                      <a:lnTo>
                        <a:pt x="2317753" y="67856"/>
                      </a:lnTo>
                      <a:lnTo>
                        <a:pt x="2329864" y="68022"/>
                      </a:lnTo>
                      <a:lnTo>
                        <a:pt x="2343679" y="67755"/>
                      </a:lnTo>
                      <a:lnTo>
                        <a:pt x="2359655" y="66943"/>
                      </a:lnTo>
                      <a:lnTo>
                        <a:pt x="2374668" y="66091"/>
                      </a:lnTo>
                      <a:lnTo>
                        <a:pt x="2392248" y="66441"/>
                      </a:lnTo>
                      <a:lnTo>
                        <a:pt x="2406409" y="66851"/>
                      </a:lnTo>
                      <a:lnTo>
                        <a:pt x="2411841" y="66880"/>
                      </a:lnTo>
                      <a:lnTo>
                        <a:pt x="2414779" y="66896"/>
                      </a:lnTo>
                      <a:lnTo>
                        <a:pt x="2416656" y="66907"/>
                      </a:lnTo>
                      <a:lnTo>
                        <a:pt x="2421014" y="66931"/>
                      </a:lnTo>
                      <a:lnTo>
                        <a:pt x="2431323" y="66988"/>
                      </a:lnTo>
                      <a:lnTo>
                        <a:pt x="2441965" y="66267"/>
                      </a:lnTo>
                      <a:lnTo>
                        <a:pt x="2454422" y="65559"/>
                      </a:lnTo>
                      <a:lnTo>
                        <a:pt x="2470718" y="65319"/>
                      </a:lnTo>
                      <a:lnTo>
                        <a:pt x="2478546" y="65367"/>
                      </a:lnTo>
                      <a:lnTo>
                        <a:pt x="2487361" y="65979"/>
                      </a:lnTo>
                      <a:lnTo>
                        <a:pt x="2495966" y="66588"/>
                      </a:lnTo>
                      <a:lnTo>
                        <a:pt x="2502460" y="67229"/>
                      </a:lnTo>
                      <a:lnTo>
                        <a:pt x="2510126" y="67518"/>
                      </a:lnTo>
                      <a:lnTo>
                        <a:pt x="2520546" y="68465"/>
                      </a:lnTo>
                      <a:lnTo>
                        <a:pt x="2538942" y="67783"/>
                      </a:lnTo>
                      <a:lnTo>
                        <a:pt x="2558757" y="67122"/>
                      </a:lnTo>
                      <a:lnTo>
                        <a:pt x="2583918" y="66308"/>
                      </a:lnTo>
                      <a:lnTo>
                        <a:pt x="2588844" y="66302"/>
                      </a:lnTo>
                      <a:lnTo>
                        <a:pt x="2599992" y="66291"/>
                      </a:lnTo>
                      <a:lnTo>
                        <a:pt x="2609313" y="65500"/>
                      </a:lnTo>
                      <a:lnTo>
                        <a:pt x="2618634" y="64938"/>
                      </a:lnTo>
                      <a:lnTo>
                        <a:pt x="2639610" y="63618"/>
                      </a:lnTo>
                      <a:lnTo>
                        <a:pt x="2659660" y="62289"/>
                      </a:lnTo>
                      <a:lnTo>
                        <a:pt x="2671758" y="61987"/>
                      </a:lnTo>
                      <a:lnTo>
                        <a:pt x="2675104" y="61527"/>
                      </a:lnTo>
                      <a:lnTo>
                        <a:pt x="2677820" y="61155"/>
                      </a:lnTo>
                      <a:lnTo>
                        <a:pt x="2688796" y="59703"/>
                      </a:lnTo>
                      <a:lnTo>
                        <a:pt x="2695327" y="58880"/>
                      </a:lnTo>
                      <a:lnTo>
                        <a:pt x="2703944" y="58543"/>
                      </a:lnTo>
                      <a:lnTo>
                        <a:pt x="2713969" y="57769"/>
                      </a:lnTo>
                      <a:lnTo>
                        <a:pt x="2727512" y="55671"/>
                      </a:lnTo>
                      <a:lnTo>
                        <a:pt x="2739636" y="54701"/>
                      </a:lnTo>
                      <a:lnTo>
                        <a:pt x="2740192" y="54689"/>
                      </a:lnTo>
                      <a:lnTo>
                        <a:pt x="2758044" y="54283"/>
                      </a:lnTo>
                      <a:lnTo>
                        <a:pt x="2778785" y="53443"/>
                      </a:lnTo>
                      <a:lnTo>
                        <a:pt x="2792081" y="52264"/>
                      </a:lnTo>
                      <a:lnTo>
                        <a:pt x="2806489" y="51130"/>
                      </a:lnTo>
                      <a:lnTo>
                        <a:pt x="2814650" y="50796"/>
                      </a:lnTo>
                      <a:lnTo>
                        <a:pt x="2825366" y="50271"/>
                      </a:lnTo>
                      <a:lnTo>
                        <a:pt x="2836563" y="49754"/>
                      </a:lnTo>
                      <a:lnTo>
                        <a:pt x="2838662" y="49786"/>
                      </a:lnTo>
                      <a:lnTo>
                        <a:pt x="2854033" y="49793"/>
                      </a:lnTo>
                      <a:lnTo>
                        <a:pt x="2870799" y="49827"/>
                      </a:lnTo>
                      <a:lnTo>
                        <a:pt x="2881984" y="49085"/>
                      </a:lnTo>
                      <a:lnTo>
                        <a:pt x="2890848" y="48528"/>
                      </a:lnTo>
                      <a:lnTo>
                        <a:pt x="2902910" y="47732"/>
                      </a:lnTo>
                      <a:lnTo>
                        <a:pt x="2913725" y="47890"/>
                      </a:lnTo>
                      <a:lnTo>
                        <a:pt x="2924256" y="48043"/>
                      </a:lnTo>
                      <a:lnTo>
                        <a:pt x="2948047" y="47831"/>
                      </a:lnTo>
                      <a:lnTo>
                        <a:pt x="2955429" y="47849"/>
                      </a:lnTo>
                      <a:lnTo>
                        <a:pt x="2979949" y="47911"/>
                      </a:lnTo>
                      <a:lnTo>
                        <a:pt x="3001035" y="48502"/>
                      </a:lnTo>
                      <a:lnTo>
                        <a:pt x="3016443" y="48546"/>
                      </a:lnTo>
                      <a:lnTo>
                        <a:pt x="3034554" y="47537"/>
                      </a:lnTo>
                      <a:lnTo>
                        <a:pt x="3045925" y="46415"/>
                      </a:lnTo>
                      <a:lnTo>
                        <a:pt x="3056172" y="45406"/>
                      </a:lnTo>
                      <a:lnTo>
                        <a:pt x="3059419" y="44086"/>
                      </a:lnTo>
                      <a:lnTo>
                        <a:pt x="3061221" y="41870"/>
                      </a:lnTo>
                      <a:lnTo>
                        <a:pt x="3061591" y="41432"/>
                      </a:lnTo>
                      <a:lnTo>
                        <a:pt x="3064579" y="36917"/>
                      </a:lnTo>
                      <a:lnTo>
                        <a:pt x="3068654" y="28945"/>
                      </a:lnTo>
                      <a:lnTo>
                        <a:pt x="3071110" y="22567"/>
                      </a:lnTo>
                      <a:lnTo>
                        <a:pt x="3073024" y="18313"/>
                      </a:lnTo>
                      <a:lnTo>
                        <a:pt x="3075469" y="15396"/>
                      </a:lnTo>
                      <a:lnTo>
                        <a:pt x="3078172" y="13807"/>
                      </a:lnTo>
                      <a:lnTo>
                        <a:pt x="3082246" y="11958"/>
                      </a:lnTo>
                      <a:lnTo>
                        <a:pt x="3092802" y="8801"/>
                      </a:lnTo>
                      <a:lnTo>
                        <a:pt x="3104012" y="7004"/>
                      </a:lnTo>
                      <a:lnTo>
                        <a:pt x="3110666" y="5409"/>
                      </a:lnTo>
                      <a:lnTo>
                        <a:pt x="3117975" y="2773"/>
                      </a:lnTo>
                      <a:lnTo>
                        <a:pt x="3124741" y="1470"/>
                      </a:lnTo>
                      <a:lnTo>
                        <a:pt x="3135013" y="976"/>
                      </a:lnTo>
                      <a:lnTo>
                        <a:pt x="3156655" y="0"/>
                      </a:lnTo>
                      <a:lnTo>
                        <a:pt x="3165037" y="35"/>
                      </a:lnTo>
                      <a:lnTo>
                        <a:pt x="3175322" y="609"/>
                      </a:lnTo>
                      <a:lnTo>
                        <a:pt x="3194236" y="4152"/>
                      </a:lnTo>
                      <a:lnTo>
                        <a:pt x="3223372" y="10239"/>
                      </a:lnTo>
                      <a:lnTo>
                        <a:pt x="3227359" y="10693"/>
                      </a:lnTo>
                      <a:lnTo>
                        <a:pt x="3238780" y="11644"/>
                      </a:lnTo>
                      <a:lnTo>
                        <a:pt x="3257681" y="14927"/>
                      </a:lnTo>
                      <a:lnTo>
                        <a:pt x="3279039" y="19028"/>
                      </a:lnTo>
                      <a:lnTo>
                        <a:pt x="3289570" y="21478"/>
                      </a:lnTo>
                      <a:lnTo>
                        <a:pt x="3291188" y="23085"/>
                      </a:lnTo>
                      <a:lnTo>
                        <a:pt x="3291175" y="24683"/>
                      </a:lnTo>
                      <a:lnTo>
                        <a:pt x="3290077" y="27071"/>
                      </a:lnTo>
                      <a:lnTo>
                        <a:pt x="3285188" y="31303"/>
                      </a:lnTo>
                      <a:lnTo>
                        <a:pt x="3279471" y="37662"/>
                      </a:lnTo>
                      <a:lnTo>
                        <a:pt x="3273484" y="44551"/>
                      </a:lnTo>
                      <a:moveTo>
                        <a:pt x="3257817" y="269466"/>
                      </a:moveTo>
                      <a:lnTo>
                        <a:pt x="3258224" y="280934"/>
                      </a:lnTo>
                      <a:lnTo>
                        <a:pt x="3259311" y="288510"/>
                      </a:lnTo>
                      <a:lnTo>
                        <a:pt x="3259373" y="295739"/>
                      </a:lnTo>
                      <a:lnTo>
                        <a:pt x="3259422" y="296375"/>
                      </a:lnTo>
                      <a:lnTo>
                        <a:pt x="3259977" y="296918"/>
                      </a:lnTo>
                      <a:lnTo>
                        <a:pt x="3261150" y="300612"/>
                      </a:lnTo>
                      <a:lnTo>
                        <a:pt x="3262916" y="308414"/>
                      </a:lnTo>
                      <a:lnTo>
                        <a:pt x="3264681" y="317550"/>
                      </a:lnTo>
                      <a:lnTo>
                        <a:pt x="3266224" y="323124"/>
                      </a:lnTo>
                      <a:lnTo>
                        <a:pt x="3267348" y="326246"/>
                      </a:lnTo>
                      <a:lnTo>
                        <a:pt x="3268694" y="326477"/>
                      </a:lnTo>
                      <a:lnTo>
                        <a:pt x="3270731" y="325818"/>
                      </a:lnTo>
                      <a:lnTo>
                        <a:pt x="3274805" y="322277"/>
                      </a:lnTo>
                      <a:lnTo>
                        <a:pt x="3280459" y="319635"/>
                      </a:lnTo>
                      <a:lnTo>
                        <a:pt x="3287916" y="318559"/>
                      </a:lnTo>
                      <a:lnTo>
                        <a:pt x="3294916" y="318821"/>
                      </a:lnTo>
                      <a:lnTo>
                        <a:pt x="3298595" y="319268"/>
                      </a:lnTo>
                      <a:lnTo>
                        <a:pt x="3306410" y="320218"/>
                      </a:lnTo>
                      <a:lnTo>
                        <a:pt x="3317237" y="322279"/>
                      </a:lnTo>
                      <a:lnTo>
                        <a:pt x="3324670" y="324323"/>
                      </a:lnTo>
                      <a:lnTo>
                        <a:pt x="3331657" y="326145"/>
                      </a:lnTo>
                      <a:lnTo>
                        <a:pt x="3332904" y="325940"/>
                      </a:lnTo>
                      <a:lnTo>
                        <a:pt x="3334139" y="325712"/>
                      </a:lnTo>
                      <a:lnTo>
                        <a:pt x="3338670" y="323735"/>
                      </a:lnTo>
                      <a:lnTo>
                        <a:pt x="3342287" y="321528"/>
                      </a:lnTo>
                      <a:lnTo>
                        <a:pt x="3343892" y="315526"/>
                      </a:lnTo>
                      <a:lnTo>
                        <a:pt x="3343929" y="310407"/>
                      </a:lnTo>
                      <a:lnTo>
                        <a:pt x="3340596" y="301483"/>
                      </a:lnTo>
                      <a:lnTo>
                        <a:pt x="3339954" y="294802"/>
                      </a:lnTo>
                      <a:lnTo>
                        <a:pt x="3342695" y="289695"/>
                      </a:lnTo>
                      <a:lnTo>
                        <a:pt x="3347905" y="286830"/>
                      </a:lnTo>
                      <a:lnTo>
                        <a:pt x="3355608" y="282868"/>
                      </a:lnTo>
                      <a:lnTo>
                        <a:pt x="3359226" y="280439"/>
                      </a:lnTo>
                      <a:lnTo>
                        <a:pt x="3366473" y="278478"/>
                      </a:lnTo>
                      <a:lnTo>
                        <a:pt x="3369843" y="279388"/>
                      </a:lnTo>
                      <a:lnTo>
                        <a:pt x="3375238" y="283428"/>
                      </a:lnTo>
                      <a:lnTo>
                        <a:pt x="3379288" y="286124"/>
                      </a:lnTo>
                      <a:lnTo>
                        <a:pt x="3381979" y="289258"/>
                      </a:lnTo>
                      <a:lnTo>
                        <a:pt x="3383992" y="293052"/>
                      </a:lnTo>
                      <a:lnTo>
                        <a:pt x="3386671" y="297299"/>
                      </a:lnTo>
                      <a:lnTo>
                        <a:pt x="3389127" y="301323"/>
                      </a:lnTo>
                      <a:lnTo>
                        <a:pt x="3393387" y="304911"/>
                      </a:lnTo>
                      <a:lnTo>
                        <a:pt x="3397893" y="307385"/>
                      </a:lnTo>
                      <a:lnTo>
                        <a:pt x="3404881" y="308987"/>
                      </a:lnTo>
                      <a:lnTo>
                        <a:pt x="3409313" y="308741"/>
                      </a:lnTo>
                      <a:lnTo>
                        <a:pt x="3415190" y="306329"/>
                      </a:lnTo>
                      <a:lnTo>
                        <a:pt x="3420869" y="300577"/>
                      </a:lnTo>
                      <a:lnTo>
                        <a:pt x="3425449" y="290803"/>
                      </a:lnTo>
                      <a:lnTo>
                        <a:pt x="3428054" y="272127"/>
                      </a:lnTo>
                      <a:lnTo>
                        <a:pt x="3428647" y="254605"/>
                      </a:lnTo>
                      <a:lnTo>
                        <a:pt x="3429165" y="251411"/>
                      </a:lnTo>
                      <a:lnTo>
                        <a:pt x="3431894" y="236975"/>
                      </a:lnTo>
                      <a:lnTo>
                        <a:pt x="3434461" y="229472"/>
                      </a:lnTo>
                      <a:lnTo>
                        <a:pt x="3437215" y="221698"/>
                      </a:lnTo>
                      <a:lnTo>
                        <a:pt x="3437252" y="216799"/>
                      </a:lnTo>
                      <a:lnTo>
                        <a:pt x="3437042" y="213903"/>
                      </a:lnTo>
                      <a:lnTo>
                        <a:pt x="3435252" y="212555"/>
                      </a:lnTo>
                      <a:lnTo>
                        <a:pt x="3430054" y="211409"/>
                      </a:lnTo>
                      <a:lnTo>
                        <a:pt x="3427795" y="211839"/>
                      </a:lnTo>
                      <a:lnTo>
                        <a:pt x="3423721" y="213151"/>
                      </a:lnTo>
                      <a:lnTo>
                        <a:pt x="3418288" y="216233"/>
                      </a:lnTo>
                      <a:lnTo>
                        <a:pt x="3410338" y="222418"/>
                      </a:lnTo>
                      <a:lnTo>
                        <a:pt x="3403066" y="229498"/>
                      </a:lnTo>
                      <a:lnTo>
                        <a:pt x="3399202" y="233926"/>
                      </a:lnTo>
                      <a:lnTo>
                        <a:pt x="3393979" y="236789"/>
                      </a:lnTo>
                      <a:lnTo>
                        <a:pt x="3389004" y="237871"/>
                      </a:lnTo>
                      <a:lnTo>
                        <a:pt x="3381782" y="237826"/>
                      </a:lnTo>
                      <a:lnTo>
                        <a:pt x="3375930" y="235789"/>
                      </a:lnTo>
                      <a:lnTo>
                        <a:pt x="3368954" y="229067"/>
                      </a:lnTo>
                      <a:lnTo>
                        <a:pt x="3364930" y="223924"/>
                      </a:lnTo>
                      <a:lnTo>
                        <a:pt x="3357152" y="212694"/>
                      </a:lnTo>
                      <a:lnTo>
                        <a:pt x="3349756" y="202632"/>
                      </a:lnTo>
                      <a:lnTo>
                        <a:pt x="3347485" y="200077"/>
                      </a:lnTo>
                      <a:lnTo>
                        <a:pt x="3344596" y="196813"/>
                      </a:lnTo>
                      <a:lnTo>
                        <a:pt x="3339892" y="190107"/>
                      </a:lnTo>
                      <a:lnTo>
                        <a:pt x="3339003" y="189349"/>
                      </a:lnTo>
                      <a:lnTo>
                        <a:pt x="3330448" y="182038"/>
                      </a:lnTo>
                      <a:lnTo>
                        <a:pt x="3318596" y="171883"/>
                      </a:lnTo>
                      <a:lnTo>
                        <a:pt x="3317633" y="171058"/>
                      </a:lnTo>
                      <a:lnTo>
                        <a:pt x="3305237" y="164089"/>
                      </a:lnTo>
                      <a:lnTo>
                        <a:pt x="3301632" y="162956"/>
                      </a:lnTo>
                      <a:lnTo>
                        <a:pt x="3297336" y="162710"/>
                      </a:lnTo>
                      <a:lnTo>
                        <a:pt x="3292361" y="163576"/>
                      </a:lnTo>
                      <a:lnTo>
                        <a:pt x="3283768" y="166869"/>
                      </a:lnTo>
                      <a:lnTo>
                        <a:pt x="3277422" y="168841"/>
                      </a:lnTo>
                      <a:lnTo>
                        <a:pt x="3267484" y="169457"/>
                      </a:lnTo>
                      <a:lnTo>
                        <a:pt x="3260249" y="168977"/>
                      </a:lnTo>
                      <a:lnTo>
                        <a:pt x="3249187" y="167364"/>
                      </a:lnTo>
                      <a:lnTo>
                        <a:pt x="3245891" y="165251"/>
                      </a:lnTo>
                      <a:lnTo>
                        <a:pt x="3244088" y="162570"/>
                      </a:lnTo>
                      <a:lnTo>
                        <a:pt x="3242767" y="157889"/>
                      </a:lnTo>
                      <a:lnTo>
                        <a:pt x="3241656" y="152093"/>
                      </a:lnTo>
                      <a:lnTo>
                        <a:pt x="3239434" y="145179"/>
                      </a:lnTo>
                      <a:lnTo>
                        <a:pt x="3236496" y="140524"/>
                      </a:lnTo>
                      <a:lnTo>
                        <a:pt x="3224631" y="121732"/>
                      </a:lnTo>
                      <a:lnTo>
                        <a:pt x="3217224" y="110786"/>
                      </a:lnTo>
                      <a:lnTo>
                        <a:pt x="3213384" y="108987"/>
                      </a:lnTo>
                      <a:lnTo>
                        <a:pt x="3209322" y="109412"/>
                      </a:lnTo>
                      <a:lnTo>
                        <a:pt x="3205471" y="109840"/>
                      </a:lnTo>
                      <a:lnTo>
                        <a:pt x="3195964" y="112915"/>
                      </a:lnTo>
                      <a:lnTo>
                        <a:pt x="3190520" y="116454"/>
                      </a:lnTo>
                      <a:lnTo>
                        <a:pt x="3188927" y="118673"/>
                      </a:lnTo>
                      <a:lnTo>
                        <a:pt x="3188692" y="119630"/>
                      </a:lnTo>
                      <a:lnTo>
                        <a:pt x="3187989" y="122694"/>
                      </a:lnTo>
                      <a:lnTo>
                        <a:pt x="3187766" y="125572"/>
                      </a:lnTo>
                      <a:lnTo>
                        <a:pt x="3188877" y="128470"/>
                      </a:lnTo>
                      <a:lnTo>
                        <a:pt x="3193149" y="136060"/>
                      </a:lnTo>
                      <a:lnTo>
                        <a:pt x="3195384" y="140299"/>
                      </a:lnTo>
                      <a:lnTo>
                        <a:pt x="3196730" y="142756"/>
                      </a:lnTo>
                      <a:lnTo>
                        <a:pt x="3199421" y="145661"/>
                      </a:lnTo>
                      <a:lnTo>
                        <a:pt x="3203026" y="149908"/>
                      </a:lnTo>
                      <a:lnTo>
                        <a:pt x="3207051" y="157051"/>
                      </a:lnTo>
                      <a:lnTo>
                        <a:pt x="3210865" y="163526"/>
                      </a:lnTo>
                      <a:lnTo>
                        <a:pt x="3214236" y="170221"/>
                      </a:lnTo>
                      <a:lnTo>
                        <a:pt x="3219754" y="181739"/>
                      </a:lnTo>
                      <a:lnTo>
                        <a:pt x="3221606" y="185619"/>
                      </a:lnTo>
                      <a:lnTo>
                        <a:pt x="3224742" y="192313"/>
                      </a:lnTo>
                      <a:lnTo>
                        <a:pt x="3233051" y="208803"/>
                      </a:lnTo>
                      <a:lnTo>
                        <a:pt x="3235520" y="214812"/>
                      </a:lnTo>
                      <a:lnTo>
                        <a:pt x="3239545" y="222178"/>
                      </a:lnTo>
                      <a:lnTo>
                        <a:pt x="3244483" y="228658"/>
                      </a:lnTo>
                      <a:lnTo>
                        <a:pt x="3249866" y="234919"/>
                      </a:lnTo>
                      <a:lnTo>
                        <a:pt x="3253224" y="242503"/>
                      </a:lnTo>
                      <a:lnTo>
                        <a:pt x="3256101" y="252759"/>
                      </a:lnTo>
                      <a:lnTo>
                        <a:pt x="3257187" y="261227"/>
                      </a:lnTo>
                      <a:lnTo>
                        <a:pt x="3257817" y="269466"/>
                      </a:lnTo>
                      <a:moveTo>
                        <a:pt x="3126543" y="272662"/>
                      </a:moveTo>
                      <a:lnTo>
                        <a:pt x="3124259" y="271527"/>
                      </a:lnTo>
                      <a:lnTo>
                        <a:pt x="3125111" y="276368"/>
                      </a:lnTo>
                      <a:lnTo>
                        <a:pt x="3126667" y="280157"/>
                      </a:lnTo>
                      <a:lnTo>
                        <a:pt x="3129123" y="287291"/>
                      </a:lnTo>
                      <a:lnTo>
                        <a:pt x="3130000" y="295215"/>
                      </a:lnTo>
                      <a:lnTo>
                        <a:pt x="3129975" y="298777"/>
                      </a:lnTo>
                      <a:lnTo>
                        <a:pt x="3128136" y="308123"/>
                      </a:lnTo>
                      <a:lnTo>
                        <a:pt x="3124716" y="316122"/>
                      </a:lnTo>
                      <a:lnTo>
                        <a:pt x="3120173" y="324118"/>
                      </a:lnTo>
                      <a:lnTo>
                        <a:pt x="3116321" y="329892"/>
                      </a:lnTo>
                      <a:lnTo>
                        <a:pt x="3115173" y="334341"/>
                      </a:lnTo>
                      <a:lnTo>
                        <a:pt x="3114938" y="337457"/>
                      </a:lnTo>
                      <a:lnTo>
                        <a:pt x="3117395" y="340804"/>
                      </a:lnTo>
                      <a:lnTo>
                        <a:pt x="3123481" y="344835"/>
                      </a:lnTo>
                      <a:lnTo>
                        <a:pt x="3128802" y="346926"/>
                      </a:lnTo>
                      <a:lnTo>
                        <a:pt x="3132716" y="348435"/>
                      </a:lnTo>
                      <a:lnTo>
                        <a:pt x="3141259" y="353587"/>
                      </a:lnTo>
                      <a:lnTo>
                        <a:pt x="3147803" y="356731"/>
                      </a:lnTo>
                      <a:lnTo>
                        <a:pt x="3156112" y="363219"/>
                      </a:lnTo>
                      <a:lnTo>
                        <a:pt x="3160902" y="367414"/>
                      </a:lnTo>
                      <a:lnTo>
                        <a:pt x="3163593" y="370320"/>
                      </a:lnTo>
                      <a:lnTo>
                        <a:pt x="3166285" y="373446"/>
                      </a:lnTo>
                      <a:lnTo>
                        <a:pt x="3167396" y="377460"/>
                      </a:lnTo>
                      <a:lnTo>
                        <a:pt x="3169618" y="384147"/>
                      </a:lnTo>
                      <a:lnTo>
                        <a:pt x="3172087" y="386829"/>
                      </a:lnTo>
                      <a:lnTo>
                        <a:pt x="3179075" y="389085"/>
                      </a:lnTo>
                      <a:lnTo>
                        <a:pt x="3180643" y="390874"/>
                      </a:lnTo>
                      <a:lnTo>
                        <a:pt x="3181976" y="396221"/>
                      </a:lnTo>
                      <a:lnTo>
                        <a:pt x="3182359" y="409578"/>
                      </a:lnTo>
                      <a:lnTo>
                        <a:pt x="3182964" y="427392"/>
                      </a:lnTo>
                      <a:lnTo>
                        <a:pt x="3184285" y="434965"/>
                      </a:lnTo>
                      <a:lnTo>
                        <a:pt x="3188532" y="441216"/>
                      </a:lnTo>
                      <a:lnTo>
                        <a:pt x="3193483" y="445023"/>
                      </a:lnTo>
                      <a:lnTo>
                        <a:pt x="3199100" y="447050"/>
                      </a:lnTo>
                      <a:lnTo>
                        <a:pt x="3206088" y="447081"/>
                      </a:lnTo>
                      <a:lnTo>
                        <a:pt x="3211730" y="445549"/>
                      </a:lnTo>
                      <a:lnTo>
                        <a:pt x="3216767" y="442205"/>
                      </a:lnTo>
                      <a:lnTo>
                        <a:pt x="3217347" y="441825"/>
                      </a:lnTo>
                      <a:lnTo>
                        <a:pt x="3220792" y="437799"/>
                      </a:lnTo>
                      <a:lnTo>
                        <a:pt x="3222915" y="432398"/>
                      </a:lnTo>
                      <a:lnTo>
                        <a:pt x="3223841" y="427727"/>
                      </a:lnTo>
                      <a:lnTo>
                        <a:pt x="3223866" y="422829"/>
                      </a:lnTo>
                      <a:lnTo>
                        <a:pt x="3222532" y="417704"/>
                      </a:lnTo>
                      <a:lnTo>
                        <a:pt x="3220767" y="411239"/>
                      </a:lnTo>
                      <a:lnTo>
                        <a:pt x="3220779" y="407901"/>
                      </a:lnTo>
                      <a:lnTo>
                        <a:pt x="3221693" y="405235"/>
                      </a:lnTo>
                      <a:lnTo>
                        <a:pt x="3223063" y="401012"/>
                      </a:lnTo>
                      <a:lnTo>
                        <a:pt x="3225569" y="396348"/>
                      </a:lnTo>
                      <a:lnTo>
                        <a:pt x="3225816" y="392565"/>
                      </a:lnTo>
                      <a:lnTo>
                        <a:pt x="3226989" y="384112"/>
                      </a:lnTo>
                      <a:lnTo>
                        <a:pt x="3229039" y="377888"/>
                      </a:lnTo>
                      <a:lnTo>
                        <a:pt x="3234718" y="369902"/>
                      </a:lnTo>
                      <a:lnTo>
                        <a:pt x="3240631" y="361248"/>
                      </a:lnTo>
                      <a:lnTo>
                        <a:pt x="3242236" y="356356"/>
                      </a:lnTo>
                      <a:lnTo>
                        <a:pt x="3242236" y="354575"/>
                      </a:lnTo>
                      <a:lnTo>
                        <a:pt x="3242249" y="353685"/>
                      </a:lnTo>
                      <a:lnTo>
                        <a:pt x="3240903" y="351453"/>
                      </a:lnTo>
                      <a:lnTo>
                        <a:pt x="3237656" y="349938"/>
                      </a:lnTo>
                      <a:lnTo>
                        <a:pt x="3232026" y="348352"/>
                      </a:lnTo>
                      <a:lnTo>
                        <a:pt x="3218952" y="344950"/>
                      </a:lnTo>
                      <a:lnTo>
                        <a:pt x="3208816" y="342233"/>
                      </a:lnTo>
                      <a:lnTo>
                        <a:pt x="3203408" y="341541"/>
                      </a:lnTo>
                      <a:lnTo>
                        <a:pt x="3195964" y="341284"/>
                      </a:lnTo>
                      <a:lnTo>
                        <a:pt x="3191902" y="339931"/>
                      </a:lnTo>
                      <a:lnTo>
                        <a:pt x="3188310" y="336576"/>
                      </a:lnTo>
                      <a:lnTo>
                        <a:pt x="3186075" y="333226"/>
                      </a:lnTo>
                      <a:lnTo>
                        <a:pt x="3184519" y="325427"/>
                      </a:lnTo>
                      <a:lnTo>
                        <a:pt x="3182519" y="320076"/>
                      </a:lnTo>
                      <a:lnTo>
                        <a:pt x="3179828" y="314722"/>
                      </a:lnTo>
                      <a:lnTo>
                        <a:pt x="3176013" y="310252"/>
                      </a:lnTo>
                      <a:lnTo>
                        <a:pt x="3172877" y="305565"/>
                      </a:lnTo>
                      <a:lnTo>
                        <a:pt x="3167939" y="301198"/>
                      </a:lnTo>
                      <a:lnTo>
                        <a:pt x="3166803" y="300195"/>
                      </a:lnTo>
                      <a:lnTo>
                        <a:pt x="3159593" y="296604"/>
                      </a:lnTo>
                      <a:lnTo>
                        <a:pt x="3153964" y="293462"/>
                      </a:lnTo>
                      <a:lnTo>
                        <a:pt x="3149247" y="288992"/>
                      </a:lnTo>
                      <a:lnTo>
                        <a:pt x="3142729" y="283399"/>
                      </a:lnTo>
                      <a:lnTo>
                        <a:pt x="3138457" y="279153"/>
                      </a:lnTo>
                      <a:lnTo>
                        <a:pt x="3131926" y="275341"/>
                      </a:lnTo>
                      <a:lnTo>
                        <a:pt x="3126543" y="272662"/>
                      </a:lnTo>
                    </a:path>
                  </a:pathLst>
                </a:custGeom>
                <a:solidFill>
                  <a:srgbClr val="FFFFFF"/>
                </a:solidFill>
                <a:ln w="12331" cap="flat">
                  <a:solidFill>
                    <a:srgbClr val="000000"/>
                  </a:solidFill>
                  <a:prstDash val="solid"/>
                  <a:round/>
                </a:ln>
              </p:spPr>
              <p:txBody>
                <a:bodyPr rtlCol="0" anchor="ctr"/>
                <a:lstStyle/>
                <a:p>
                  <a:endParaRPr lang="LID4096"/>
                </a:p>
              </p:txBody>
            </p:sp>
          </p:grpSp>
          <p:grpSp>
            <p:nvGrpSpPr>
              <p:cNvPr id="45" name="Graphic 4">
                <a:extLst>
                  <a:ext uri="{FF2B5EF4-FFF2-40B4-BE49-F238E27FC236}">
                    <a16:creationId xmlns:a16="http://schemas.microsoft.com/office/drawing/2014/main" id="{369AFCEE-22D3-AB7D-8890-E6EB9B4B2F88}"/>
                  </a:ext>
                </a:extLst>
              </p:cNvPr>
              <p:cNvGrpSpPr/>
              <p:nvPr/>
            </p:nvGrpSpPr>
            <p:grpSpPr>
              <a:xfrm>
                <a:off x="6080210" y="481949"/>
                <a:ext cx="3686493" cy="5279164"/>
                <a:chOff x="6080210" y="481949"/>
                <a:chExt cx="3686493" cy="5279164"/>
              </a:xfrm>
            </p:grpSpPr>
            <p:sp>
              <p:nvSpPr>
                <p:cNvPr id="46" name="Freeform: Shape 45">
                  <a:extLst>
                    <a:ext uri="{FF2B5EF4-FFF2-40B4-BE49-F238E27FC236}">
                      <a16:creationId xmlns:a16="http://schemas.microsoft.com/office/drawing/2014/main" id="{2D33CBF4-6DF6-4B36-9EDC-620AE9B30753}"/>
                    </a:ext>
                  </a:extLst>
                </p:cNvPr>
                <p:cNvSpPr/>
                <p:nvPr/>
              </p:nvSpPr>
              <p:spPr>
                <a:xfrm>
                  <a:off x="7570399" y="4412383"/>
                  <a:ext cx="1080189" cy="1348731"/>
                </a:xfrm>
                <a:custGeom>
                  <a:avLst/>
                  <a:gdLst>
                    <a:gd name="connsiteX0" fmla="*/ 684072 w 1080189"/>
                    <a:gd name="connsiteY0" fmla="*/ 39779 h 1348731"/>
                    <a:gd name="connsiteX1" fmla="*/ 684628 w 1080189"/>
                    <a:gd name="connsiteY1" fmla="*/ 49252 h 1348731"/>
                    <a:gd name="connsiteX2" fmla="*/ 684825 w 1080189"/>
                    <a:gd name="connsiteY2" fmla="*/ 53396 h 1348731"/>
                    <a:gd name="connsiteX3" fmla="*/ 684887 w 1080189"/>
                    <a:gd name="connsiteY3" fmla="*/ 54987 h 1348731"/>
                    <a:gd name="connsiteX4" fmla="*/ 685196 w 1080189"/>
                    <a:gd name="connsiteY4" fmla="*/ 62400 h 1348731"/>
                    <a:gd name="connsiteX5" fmla="*/ 685727 w 1080189"/>
                    <a:gd name="connsiteY5" fmla="*/ 75105 h 1348731"/>
                    <a:gd name="connsiteX6" fmla="*/ 685776 w 1080189"/>
                    <a:gd name="connsiteY6" fmla="*/ 76215 h 1348731"/>
                    <a:gd name="connsiteX7" fmla="*/ 685788 w 1080189"/>
                    <a:gd name="connsiteY7" fmla="*/ 76758 h 1348731"/>
                    <a:gd name="connsiteX8" fmla="*/ 685826 w 1080189"/>
                    <a:gd name="connsiteY8" fmla="*/ 78373 h 1348731"/>
                    <a:gd name="connsiteX9" fmla="*/ 686072 w 1080189"/>
                    <a:gd name="connsiteY9" fmla="*/ 88611 h 1348731"/>
                    <a:gd name="connsiteX10" fmla="*/ 686122 w 1080189"/>
                    <a:gd name="connsiteY10" fmla="*/ 90770 h 1348731"/>
                    <a:gd name="connsiteX11" fmla="*/ 686245 w 1080189"/>
                    <a:gd name="connsiteY11" fmla="*/ 92373 h 1348731"/>
                    <a:gd name="connsiteX12" fmla="*/ 686381 w 1080189"/>
                    <a:gd name="connsiteY12" fmla="*/ 93964 h 1348731"/>
                    <a:gd name="connsiteX13" fmla="*/ 687035 w 1080189"/>
                    <a:gd name="connsiteY13" fmla="*/ 101932 h 1348731"/>
                    <a:gd name="connsiteX14" fmla="*/ 687258 w 1080189"/>
                    <a:gd name="connsiteY14" fmla="*/ 104584 h 1348731"/>
                    <a:gd name="connsiteX15" fmla="*/ 687319 w 1080189"/>
                    <a:gd name="connsiteY15" fmla="*/ 105214 h 1348731"/>
                    <a:gd name="connsiteX16" fmla="*/ 687677 w 1080189"/>
                    <a:gd name="connsiteY16" fmla="*/ 109062 h 1348731"/>
                    <a:gd name="connsiteX17" fmla="*/ 687788 w 1080189"/>
                    <a:gd name="connsiteY17" fmla="*/ 110160 h 1348731"/>
                    <a:gd name="connsiteX18" fmla="*/ 687998 w 1080189"/>
                    <a:gd name="connsiteY18" fmla="*/ 113477 h 1348731"/>
                    <a:gd name="connsiteX19" fmla="*/ 689023 w 1080189"/>
                    <a:gd name="connsiteY19" fmla="*/ 128945 h 1348731"/>
                    <a:gd name="connsiteX20" fmla="*/ 689369 w 1080189"/>
                    <a:gd name="connsiteY20" fmla="*/ 134372 h 1348731"/>
                    <a:gd name="connsiteX21" fmla="*/ 689418 w 1080189"/>
                    <a:gd name="connsiteY21" fmla="*/ 134915 h 1348731"/>
                    <a:gd name="connsiteX22" fmla="*/ 689616 w 1080189"/>
                    <a:gd name="connsiteY22" fmla="*/ 137579 h 1348731"/>
                    <a:gd name="connsiteX23" fmla="*/ 690282 w 1080189"/>
                    <a:gd name="connsiteY23" fmla="*/ 146065 h 1348731"/>
                    <a:gd name="connsiteX24" fmla="*/ 690751 w 1080189"/>
                    <a:gd name="connsiteY24" fmla="*/ 152023 h 1348731"/>
                    <a:gd name="connsiteX25" fmla="*/ 690887 w 1080189"/>
                    <a:gd name="connsiteY25" fmla="*/ 153996 h 1348731"/>
                    <a:gd name="connsiteX26" fmla="*/ 690838 w 1080189"/>
                    <a:gd name="connsiteY26" fmla="*/ 156241 h 1348731"/>
                    <a:gd name="connsiteX27" fmla="*/ 690801 w 1080189"/>
                    <a:gd name="connsiteY27" fmla="*/ 157882 h 1348731"/>
                    <a:gd name="connsiteX28" fmla="*/ 690640 w 1080189"/>
                    <a:gd name="connsiteY28" fmla="*/ 165480 h 1348731"/>
                    <a:gd name="connsiteX29" fmla="*/ 690579 w 1080189"/>
                    <a:gd name="connsiteY29" fmla="*/ 168206 h 1348731"/>
                    <a:gd name="connsiteX30" fmla="*/ 690665 w 1080189"/>
                    <a:gd name="connsiteY30" fmla="*/ 169809 h 1348731"/>
                    <a:gd name="connsiteX31" fmla="*/ 690764 w 1080189"/>
                    <a:gd name="connsiteY31" fmla="*/ 171425 h 1348731"/>
                    <a:gd name="connsiteX32" fmla="*/ 691245 w 1080189"/>
                    <a:gd name="connsiteY32" fmla="*/ 180010 h 1348731"/>
                    <a:gd name="connsiteX33" fmla="*/ 691344 w 1080189"/>
                    <a:gd name="connsiteY33" fmla="*/ 181762 h 1348731"/>
                    <a:gd name="connsiteX34" fmla="*/ 691813 w 1080189"/>
                    <a:gd name="connsiteY34" fmla="*/ 184636 h 1348731"/>
                    <a:gd name="connsiteX35" fmla="*/ 693554 w 1080189"/>
                    <a:gd name="connsiteY35" fmla="*/ 194960 h 1348731"/>
                    <a:gd name="connsiteX36" fmla="*/ 693850 w 1080189"/>
                    <a:gd name="connsiteY36" fmla="*/ 196736 h 1348731"/>
                    <a:gd name="connsiteX37" fmla="*/ 694566 w 1080189"/>
                    <a:gd name="connsiteY37" fmla="*/ 198746 h 1348731"/>
                    <a:gd name="connsiteX38" fmla="*/ 695949 w 1080189"/>
                    <a:gd name="connsiteY38" fmla="*/ 202520 h 1348731"/>
                    <a:gd name="connsiteX39" fmla="*/ 697332 w 1080189"/>
                    <a:gd name="connsiteY39" fmla="*/ 206295 h 1348731"/>
                    <a:gd name="connsiteX40" fmla="*/ 697949 w 1080189"/>
                    <a:gd name="connsiteY40" fmla="*/ 207948 h 1348731"/>
                    <a:gd name="connsiteX41" fmla="*/ 698764 w 1080189"/>
                    <a:gd name="connsiteY41" fmla="*/ 209218 h 1348731"/>
                    <a:gd name="connsiteX42" fmla="*/ 700134 w 1080189"/>
                    <a:gd name="connsiteY42" fmla="*/ 211327 h 1348731"/>
                    <a:gd name="connsiteX43" fmla="*/ 701245 w 1080189"/>
                    <a:gd name="connsiteY43" fmla="*/ 213030 h 1348731"/>
                    <a:gd name="connsiteX44" fmla="*/ 702048 w 1080189"/>
                    <a:gd name="connsiteY44" fmla="*/ 214275 h 1348731"/>
                    <a:gd name="connsiteX45" fmla="*/ 703122 w 1080189"/>
                    <a:gd name="connsiteY45" fmla="*/ 215447 h 1348731"/>
                    <a:gd name="connsiteX46" fmla="*/ 709122 w 1080189"/>
                    <a:gd name="connsiteY46" fmla="*/ 222022 h 1348731"/>
                    <a:gd name="connsiteX47" fmla="*/ 715468 w 1080189"/>
                    <a:gd name="connsiteY47" fmla="*/ 227078 h 1348731"/>
                    <a:gd name="connsiteX48" fmla="*/ 716468 w 1080189"/>
                    <a:gd name="connsiteY48" fmla="*/ 227880 h 1348731"/>
                    <a:gd name="connsiteX49" fmla="*/ 717468 w 1080189"/>
                    <a:gd name="connsiteY49" fmla="*/ 228682 h 1348731"/>
                    <a:gd name="connsiteX50" fmla="*/ 718554 w 1080189"/>
                    <a:gd name="connsiteY50" fmla="*/ 229459 h 1348731"/>
                    <a:gd name="connsiteX51" fmla="*/ 719628 w 1080189"/>
                    <a:gd name="connsiteY51" fmla="*/ 230224 h 1348731"/>
                    <a:gd name="connsiteX52" fmla="*/ 726814 w 1080189"/>
                    <a:gd name="connsiteY52" fmla="*/ 235392 h 1348731"/>
                    <a:gd name="connsiteX53" fmla="*/ 733555 w 1080189"/>
                    <a:gd name="connsiteY53" fmla="*/ 240869 h 1348731"/>
                    <a:gd name="connsiteX54" fmla="*/ 734567 w 1080189"/>
                    <a:gd name="connsiteY54" fmla="*/ 241683 h 1348731"/>
                    <a:gd name="connsiteX55" fmla="*/ 735542 w 1080189"/>
                    <a:gd name="connsiteY55" fmla="*/ 242398 h 1348731"/>
                    <a:gd name="connsiteX56" fmla="*/ 737913 w 1080189"/>
                    <a:gd name="connsiteY56" fmla="*/ 244088 h 1348731"/>
                    <a:gd name="connsiteX57" fmla="*/ 739888 w 1080189"/>
                    <a:gd name="connsiteY57" fmla="*/ 245494 h 1348731"/>
                    <a:gd name="connsiteX58" fmla="*/ 740444 w 1080189"/>
                    <a:gd name="connsiteY58" fmla="*/ 245729 h 1348731"/>
                    <a:gd name="connsiteX59" fmla="*/ 742135 w 1080189"/>
                    <a:gd name="connsiteY59" fmla="*/ 246431 h 1348731"/>
                    <a:gd name="connsiteX60" fmla="*/ 744518 w 1080189"/>
                    <a:gd name="connsiteY60" fmla="*/ 247418 h 1348731"/>
                    <a:gd name="connsiteX61" fmla="*/ 746555 w 1080189"/>
                    <a:gd name="connsiteY61" fmla="*/ 248861 h 1348731"/>
                    <a:gd name="connsiteX62" fmla="*/ 749394 w 1080189"/>
                    <a:gd name="connsiteY62" fmla="*/ 250872 h 1348731"/>
                    <a:gd name="connsiteX63" fmla="*/ 750567 w 1080189"/>
                    <a:gd name="connsiteY63" fmla="*/ 251698 h 1348731"/>
                    <a:gd name="connsiteX64" fmla="*/ 752296 w 1080189"/>
                    <a:gd name="connsiteY64" fmla="*/ 252611 h 1348731"/>
                    <a:gd name="connsiteX65" fmla="*/ 757888 w 1080189"/>
                    <a:gd name="connsiteY65" fmla="*/ 255572 h 1348731"/>
                    <a:gd name="connsiteX66" fmla="*/ 759617 w 1080189"/>
                    <a:gd name="connsiteY66" fmla="*/ 256484 h 1348731"/>
                    <a:gd name="connsiteX67" fmla="*/ 760962 w 1080189"/>
                    <a:gd name="connsiteY67" fmla="*/ 256977 h 1348731"/>
                    <a:gd name="connsiteX68" fmla="*/ 767728 w 1080189"/>
                    <a:gd name="connsiteY68" fmla="*/ 259457 h 1348731"/>
                    <a:gd name="connsiteX69" fmla="*/ 769086 w 1080189"/>
                    <a:gd name="connsiteY69" fmla="*/ 259950 h 1348731"/>
                    <a:gd name="connsiteX70" fmla="*/ 770963 w 1080189"/>
                    <a:gd name="connsiteY70" fmla="*/ 260345 h 1348731"/>
                    <a:gd name="connsiteX71" fmla="*/ 772358 w 1080189"/>
                    <a:gd name="connsiteY71" fmla="*/ 260641 h 1348731"/>
                    <a:gd name="connsiteX72" fmla="*/ 776568 w 1080189"/>
                    <a:gd name="connsiteY72" fmla="*/ 261529 h 1348731"/>
                    <a:gd name="connsiteX73" fmla="*/ 779370 w 1080189"/>
                    <a:gd name="connsiteY73" fmla="*/ 262121 h 1348731"/>
                    <a:gd name="connsiteX74" fmla="*/ 781666 w 1080189"/>
                    <a:gd name="connsiteY74" fmla="*/ 263034 h 1348731"/>
                    <a:gd name="connsiteX75" fmla="*/ 787642 w 1080189"/>
                    <a:gd name="connsiteY75" fmla="*/ 265427 h 1348731"/>
                    <a:gd name="connsiteX76" fmla="*/ 789025 w 1080189"/>
                    <a:gd name="connsiteY76" fmla="*/ 265982 h 1348731"/>
                    <a:gd name="connsiteX77" fmla="*/ 791247 w 1080189"/>
                    <a:gd name="connsiteY77" fmla="*/ 267079 h 1348731"/>
                    <a:gd name="connsiteX78" fmla="*/ 799272 w 1080189"/>
                    <a:gd name="connsiteY78" fmla="*/ 271027 h 1348731"/>
                    <a:gd name="connsiteX79" fmla="*/ 807099 w 1080189"/>
                    <a:gd name="connsiteY79" fmla="*/ 276811 h 1348731"/>
                    <a:gd name="connsiteX80" fmla="*/ 808333 w 1080189"/>
                    <a:gd name="connsiteY80" fmla="*/ 277724 h 1348731"/>
                    <a:gd name="connsiteX81" fmla="*/ 808815 w 1080189"/>
                    <a:gd name="connsiteY81" fmla="*/ 278452 h 1348731"/>
                    <a:gd name="connsiteX82" fmla="*/ 809222 w 1080189"/>
                    <a:gd name="connsiteY82" fmla="*/ 279056 h 1348731"/>
                    <a:gd name="connsiteX83" fmla="*/ 812296 w 1080189"/>
                    <a:gd name="connsiteY83" fmla="*/ 283706 h 1348731"/>
                    <a:gd name="connsiteX84" fmla="*/ 813297 w 1080189"/>
                    <a:gd name="connsiteY84" fmla="*/ 285211 h 1348731"/>
                    <a:gd name="connsiteX85" fmla="*/ 813445 w 1080189"/>
                    <a:gd name="connsiteY85" fmla="*/ 286235 h 1348731"/>
                    <a:gd name="connsiteX86" fmla="*/ 813593 w 1080189"/>
                    <a:gd name="connsiteY86" fmla="*/ 287308 h 1348731"/>
                    <a:gd name="connsiteX87" fmla="*/ 814383 w 1080189"/>
                    <a:gd name="connsiteY87" fmla="*/ 293031 h 1348731"/>
                    <a:gd name="connsiteX88" fmla="*/ 814482 w 1080189"/>
                    <a:gd name="connsiteY88" fmla="*/ 293784 h 1348731"/>
                    <a:gd name="connsiteX89" fmla="*/ 814581 w 1080189"/>
                    <a:gd name="connsiteY89" fmla="*/ 294832 h 1348731"/>
                    <a:gd name="connsiteX90" fmla="*/ 814716 w 1080189"/>
                    <a:gd name="connsiteY90" fmla="*/ 296399 h 1348731"/>
                    <a:gd name="connsiteX91" fmla="*/ 814901 w 1080189"/>
                    <a:gd name="connsiteY91" fmla="*/ 298483 h 1348731"/>
                    <a:gd name="connsiteX92" fmla="*/ 815222 w 1080189"/>
                    <a:gd name="connsiteY92" fmla="*/ 302134 h 1348731"/>
                    <a:gd name="connsiteX93" fmla="*/ 815161 w 1080189"/>
                    <a:gd name="connsiteY93" fmla="*/ 303861 h 1348731"/>
                    <a:gd name="connsiteX94" fmla="*/ 815074 w 1080189"/>
                    <a:gd name="connsiteY94" fmla="*/ 305761 h 1348731"/>
                    <a:gd name="connsiteX95" fmla="*/ 815988 w 1080189"/>
                    <a:gd name="connsiteY95" fmla="*/ 307574 h 1348731"/>
                    <a:gd name="connsiteX96" fmla="*/ 816247 w 1080189"/>
                    <a:gd name="connsiteY96" fmla="*/ 308104 h 1348731"/>
                    <a:gd name="connsiteX97" fmla="*/ 816889 w 1080189"/>
                    <a:gd name="connsiteY97" fmla="*/ 309387 h 1348731"/>
                    <a:gd name="connsiteX98" fmla="*/ 817334 w 1080189"/>
                    <a:gd name="connsiteY98" fmla="*/ 310263 h 1348731"/>
                    <a:gd name="connsiteX99" fmla="*/ 817988 w 1080189"/>
                    <a:gd name="connsiteY99" fmla="*/ 311052 h 1348731"/>
                    <a:gd name="connsiteX100" fmla="*/ 820433 w 1080189"/>
                    <a:gd name="connsiteY100" fmla="*/ 314000 h 1348731"/>
                    <a:gd name="connsiteX101" fmla="*/ 821284 w 1080189"/>
                    <a:gd name="connsiteY101" fmla="*/ 315024 h 1348731"/>
                    <a:gd name="connsiteX102" fmla="*/ 822667 w 1080189"/>
                    <a:gd name="connsiteY102" fmla="*/ 316084 h 1348731"/>
                    <a:gd name="connsiteX103" fmla="*/ 830149 w 1080189"/>
                    <a:gd name="connsiteY103" fmla="*/ 321795 h 1348731"/>
                    <a:gd name="connsiteX104" fmla="*/ 830556 w 1080189"/>
                    <a:gd name="connsiteY104" fmla="*/ 322104 h 1348731"/>
                    <a:gd name="connsiteX105" fmla="*/ 831297 w 1080189"/>
                    <a:gd name="connsiteY105" fmla="*/ 322647 h 1348731"/>
                    <a:gd name="connsiteX106" fmla="*/ 831692 w 1080189"/>
                    <a:gd name="connsiteY106" fmla="*/ 322930 h 1348731"/>
                    <a:gd name="connsiteX107" fmla="*/ 833667 w 1080189"/>
                    <a:gd name="connsiteY107" fmla="*/ 324349 h 1348731"/>
                    <a:gd name="connsiteX108" fmla="*/ 834507 w 1080189"/>
                    <a:gd name="connsiteY108" fmla="*/ 324892 h 1348731"/>
                    <a:gd name="connsiteX109" fmla="*/ 836606 w 1080189"/>
                    <a:gd name="connsiteY109" fmla="*/ 326236 h 1348731"/>
                    <a:gd name="connsiteX110" fmla="*/ 839544 w 1080189"/>
                    <a:gd name="connsiteY110" fmla="*/ 328111 h 1348731"/>
                    <a:gd name="connsiteX111" fmla="*/ 840803 w 1080189"/>
                    <a:gd name="connsiteY111" fmla="*/ 328912 h 1348731"/>
                    <a:gd name="connsiteX112" fmla="*/ 841371 w 1080189"/>
                    <a:gd name="connsiteY112" fmla="*/ 329282 h 1348731"/>
                    <a:gd name="connsiteX113" fmla="*/ 843124 w 1080189"/>
                    <a:gd name="connsiteY113" fmla="*/ 330195 h 1348731"/>
                    <a:gd name="connsiteX114" fmla="*/ 846618 w 1080189"/>
                    <a:gd name="connsiteY114" fmla="*/ 332045 h 1348731"/>
                    <a:gd name="connsiteX115" fmla="*/ 847927 w 1080189"/>
                    <a:gd name="connsiteY115" fmla="*/ 332736 h 1348731"/>
                    <a:gd name="connsiteX116" fmla="*/ 849667 w 1080189"/>
                    <a:gd name="connsiteY116" fmla="*/ 333661 h 1348731"/>
                    <a:gd name="connsiteX117" fmla="*/ 851235 w 1080189"/>
                    <a:gd name="connsiteY117" fmla="*/ 334784 h 1348731"/>
                    <a:gd name="connsiteX118" fmla="*/ 856618 w 1080189"/>
                    <a:gd name="connsiteY118" fmla="*/ 338644 h 1348731"/>
                    <a:gd name="connsiteX119" fmla="*/ 857902 w 1080189"/>
                    <a:gd name="connsiteY119" fmla="*/ 339570 h 1348731"/>
                    <a:gd name="connsiteX120" fmla="*/ 858593 w 1080189"/>
                    <a:gd name="connsiteY120" fmla="*/ 340297 h 1348731"/>
                    <a:gd name="connsiteX121" fmla="*/ 860643 w 1080189"/>
                    <a:gd name="connsiteY121" fmla="*/ 342481 h 1348731"/>
                    <a:gd name="connsiteX122" fmla="*/ 861458 w 1080189"/>
                    <a:gd name="connsiteY122" fmla="*/ 343344 h 1348731"/>
                    <a:gd name="connsiteX123" fmla="*/ 862594 w 1080189"/>
                    <a:gd name="connsiteY123" fmla="*/ 344553 h 1348731"/>
                    <a:gd name="connsiteX124" fmla="*/ 863198 w 1080189"/>
                    <a:gd name="connsiteY124" fmla="*/ 346131 h 1348731"/>
                    <a:gd name="connsiteX125" fmla="*/ 863433 w 1080189"/>
                    <a:gd name="connsiteY125" fmla="*/ 346724 h 1348731"/>
                    <a:gd name="connsiteX126" fmla="*/ 864594 w 1080189"/>
                    <a:gd name="connsiteY126" fmla="*/ 349745 h 1348731"/>
                    <a:gd name="connsiteX127" fmla="*/ 865692 w 1080189"/>
                    <a:gd name="connsiteY127" fmla="*/ 353890 h 1348731"/>
                    <a:gd name="connsiteX128" fmla="*/ 866075 w 1080189"/>
                    <a:gd name="connsiteY128" fmla="*/ 355506 h 1348731"/>
                    <a:gd name="connsiteX129" fmla="*/ 865902 w 1080189"/>
                    <a:gd name="connsiteY129" fmla="*/ 357319 h 1348731"/>
                    <a:gd name="connsiteX130" fmla="*/ 865841 w 1080189"/>
                    <a:gd name="connsiteY130" fmla="*/ 358059 h 1348731"/>
                    <a:gd name="connsiteX131" fmla="*/ 865742 w 1080189"/>
                    <a:gd name="connsiteY131" fmla="*/ 359046 h 1348731"/>
                    <a:gd name="connsiteX132" fmla="*/ 865495 w 1080189"/>
                    <a:gd name="connsiteY132" fmla="*/ 359958 h 1348731"/>
                    <a:gd name="connsiteX133" fmla="*/ 865038 w 1080189"/>
                    <a:gd name="connsiteY133" fmla="*/ 361562 h 1348731"/>
                    <a:gd name="connsiteX134" fmla="*/ 864594 w 1080189"/>
                    <a:gd name="connsiteY134" fmla="*/ 363079 h 1348731"/>
                    <a:gd name="connsiteX135" fmla="*/ 863557 w 1080189"/>
                    <a:gd name="connsiteY135" fmla="*/ 365016 h 1348731"/>
                    <a:gd name="connsiteX136" fmla="*/ 861668 w 1080189"/>
                    <a:gd name="connsiteY136" fmla="*/ 368531 h 1348731"/>
                    <a:gd name="connsiteX137" fmla="*/ 861742 w 1080189"/>
                    <a:gd name="connsiteY137" fmla="*/ 370517 h 1348731"/>
                    <a:gd name="connsiteX138" fmla="*/ 861890 w 1080189"/>
                    <a:gd name="connsiteY138" fmla="*/ 374661 h 1348731"/>
                    <a:gd name="connsiteX139" fmla="*/ 870693 w 1080189"/>
                    <a:gd name="connsiteY139" fmla="*/ 377338 h 1348731"/>
                    <a:gd name="connsiteX140" fmla="*/ 872544 w 1080189"/>
                    <a:gd name="connsiteY140" fmla="*/ 377893 h 1348731"/>
                    <a:gd name="connsiteX141" fmla="*/ 874310 w 1080189"/>
                    <a:gd name="connsiteY141" fmla="*/ 378843 h 1348731"/>
                    <a:gd name="connsiteX142" fmla="*/ 877952 w 1080189"/>
                    <a:gd name="connsiteY142" fmla="*/ 380791 h 1348731"/>
                    <a:gd name="connsiteX143" fmla="*/ 878717 w 1080189"/>
                    <a:gd name="connsiteY143" fmla="*/ 381199 h 1348731"/>
                    <a:gd name="connsiteX144" fmla="*/ 880433 w 1080189"/>
                    <a:gd name="connsiteY144" fmla="*/ 382210 h 1348731"/>
                    <a:gd name="connsiteX145" fmla="*/ 887298 w 1080189"/>
                    <a:gd name="connsiteY145" fmla="*/ 386268 h 1348731"/>
                    <a:gd name="connsiteX146" fmla="*/ 889014 w 1080189"/>
                    <a:gd name="connsiteY146" fmla="*/ 387279 h 1348731"/>
                    <a:gd name="connsiteX147" fmla="*/ 890248 w 1080189"/>
                    <a:gd name="connsiteY147" fmla="*/ 388747 h 1348731"/>
                    <a:gd name="connsiteX148" fmla="*/ 890742 w 1080189"/>
                    <a:gd name="connsiteY148" fmla="*/ 389327 h 1348731"/>
                    <a:gd name="connsiteX149" fmla="*/ 892989 w 1080189"/>
                    <a:gd name="connsiteY149" fmla="*/ 392016 h 1348731"/>
                    <a:gd name="connsiteX150" fmla="*/ 893446 w 1080189"/>
                    <a:gd name="connsiteY150" fmla="*/ 392620 h 1348731"/>
                    <a:gd name="connsiteX151" fmla="*/ 895829 w 1080189"/>
                    <a:gd name="connsiteY151" fmla="*/ 395951 h 1348731"/>
                    <a:gd name="connsiteX152" fmla="*/ 896804 w 1080189"/>
                    <a:gd name="connsiteY152" fmla="*/ 397320 h 1348731"/>
                    <a:gd name="connsiteX153" fmla="*/ 897755 w 1080189"/>
                    <a:gd name="connsiteY153" fmla="*/ 399207 h 1348731"/>
                    <a:gd name="connsiteX154" fmla="*/ 898693 w 1080189"/>
                    <a:gd name="connsiteY154" fmla="*/ 401082 h 1348731"/>
                    <a:gd name="connsiteX155" fmla="*/ 899767 w 1080189"/>
                    <a:gd name="connsiteY155" fmla="*/ 403240 h 1348731"/>
                    <a:gd name="connsiteX156" fmla="*/ 900631 w 1080189"/>
                    <a:gd name="connsiteY156" fmla="*/ 404955 h 1348731"/>
                    <a:gd name="connsiteX157" fmla="*/ 901347 w 1080189"/>
                    <a:gd name="connsiteY157" fmla="*/ 406817 h 1348731"/>
                    <a:gd name="connsiteX158" fmla="*/ 901977 w 1080189"/>
                    <a:gd name="connsiteY158" fmla="*/ 408433 h 1348731"/>
                    <a:gd name="connsiteX159" fmla="*/ 903977 w 1080189"/>
                    <a:gd name="connsiteY159" fmla="*/ 413589 h 1348731"/>
                    <a:gd name="connsiteX160" fmla="*/ 904162 w 1080189"/>
                    <a:gd name="connsiteY160" fmla="*/ 414082 h 1348731"/>
                    <a:gd name="connsiteX161" fmla="*/ 904397 w 1080189"/>
                    <a:gd name="connsiteY161" fmla="*/ 414675 h 1348731"/>
                    <a:gd name="connsiteX162" fmla="*/ 906495 w 1080189"/>
                    <a:gd name="connsiteY162" fmla="*/ 420163 h 1348731"/>
                    <a:gd name="connsiteX163" fmla="*/ 906681 w 1080189"/>
                    <a:gd name="connsiteY163" fmla="*/ 420657 h 1348731"/>
                    <a:gd name="connsiteX164" fmla="*/ 906915 w 1080189"/>
                    <a:gd name="connsiteY164" fmla="*/ 421138 h 1348731"/>
                    <a:gd name="connsiteX165" fmla="*/ 908063 w 1080189"/>
                    <a:gd name="connsiteY165" fmla="*/ 423481 h 1348731"/>
                    <a:gd name="connsiteX166" fmla="*/ 908755 w 1080189"/>
                    <a:gd name="connsiteY166" fmla="*/ 424888 h 1348731"/>
                    <a:gd name="connsiteX167" fmla="*/ 909668 w 1080189"/>
                    <a:gd name="connsiteY167" fmla="*/ 425763 h 1348731"/>
                    <a:gd name="connsiteX168" fmla="*/ 911471 w 1080189"/>
                    <a:gd name="connsiteY168" fmla="*/ 427478 h 1348731"/>
                    <a:gd name="connsiteX169" fmla="*/ 912471 w 1080189"/>
                    <a:gd name="connsiteY169" fmla="*/ 428427 h 1348731"/>
                    <a:gd name="connsiteX170" fmla="*/ 913743 w 1080189"/>
                    <a:gd name="connsiteY170" fmla="*/ 428748 h 1348731"/>
                    <a:gd name="connsiteX171" fmla="*/ 917632 w 1080189"/>
                    <a:gd name="connsiteY171" fmla="*/ 429723 h 1348731"/>
                    <a:gd name="connsiteX172" fmla="*/ 918817 w 1080189"/>
                    <a:gd name="connsiteY172" fmla="*/ 429760 h 1348731"/>
                    <a:gd name="connsiteX173" fmla="*/ 920965 w 1080189"/>
                    <a:gd name="connsiteY173" fmla="*/ 429821 h 1348731"/>
                    <a:gd name="connsiteX174" fmla="*/ 922422 w 1080189"/>
                    <a:gd name="connsiteY174" fmla="*/ 429661 h 1348731"/>
                    <a:gd name="connsiteX175" fmla="*/ 925817 w 1080189"/>
                    <a:gd name="connsiteY175" fmla="*/ 429266 h 1348731"/>
                    <a:gd name="connsiteX176" fmla="*/ 927274 w 1080189"/>
                    <a:gd name="connsiteY176" fmla="*/ 429106 h 1348731"/>
                    <a:gd name="connsiteX177" fmla="*/ 928681 w 1080189"/>
                    <a:gd name="connsiteY177" fmla="*/ 428649 h 1348731"/>
                    <a:gd name="connsiteX178" fmla="*/ 933298 w 1080189"/>
                    <a:gd name="connsiteY178" fmla="*/ 427145 h 1348731"/>
                    <a:gd name="connsiteX179" fmla="*/ 934311 w 1080189"/>
                    <a:gd name="connsiteY179" fmla="*/ 426812 h 1348731"/>
                    <a:gd name="connsiteX180" fmla="*/ 934780 w 1080189"/>
                    <a:gd name="connsiteY180" fmla="*/ 426639 h 1348731"/>
                    <a:gd name="connsiteX181" fmla="*/ 939940 w 1080189"/>
                    <a:gd name="connsiteY181" fmla="*/ 424789 h 1348731"/>
                    <a:gd name="connsiteX182" fmla="*/ 941348 w 1080189"/>
                    <a:gd name="connsiteY182" fmla="*/ 424283 h 1348731"/>
                    <a:gd name="connsiteX183" fmla="*/ 942298 w 1080189"/>
                    <a:gd name="connsiteY183" fmla="*/ 423975 h 1348731"/>
                    <a:gd name="connsiteX184" fmla="*/ 956015 w 1080189"/>
                    <a:gd name="connsiteY184" fmla="*/ 419485 h 1348731"/>
                    <a:gd name="connsiteX185" fmla="*/ 957916 w 1080189"/>
                    <a:gd name="connsiteY185" fmla="*/ 418868 h 1348731"/>
                    <a:gd name="connsiteX186" fmla="*/ 959793 w 1080189"/>
                    <a:gd name="connsiteY186" fmla="*/ 418584 h 1348731"/>
                    <a:gd name="connsiteX187" fmla="*/ 964509 w 1080189"/>
                    <a:gd name="connsiteY187" fmla="*/ 417882 h 1348731"/>
                    <a:gd name="connsiteX188" fmla="*/ 966249 w 1080189"/>
                    <a:gd name="connsiteY188" fmla="*/ 417623 h 1348731"/>
                    <a:gd name="connsiteX189" fmla="*/ 968064 w 1080189"/>
                    <a:gd name="connsiteY189" fmla="*/ 417351 h 1348731"/>
                    <a:gd name="connsiteX190" fmla="*/ 969533 w 1080189"/>
                    <a:gd name="connsiteY190" fmla="*/ 417401 h 1348731"/>
                    <a:gd name="connsiteX191" fmla="*/ 970509 w 1080189"/>
                    <a:gd name="connsiteY191" fmla="*/ 417425 h 1348731"/>
                    <a:gd name="connsiteX192" fmla="*/ 972953 w 1080189"/>
                    <a:gd name="connsiteY192" fmla="*/ 417499 h 1348731"/>
                    <a:gd name="connsiteX193" fmla="*/ 978126 w 1080189"/>
                    <a:gd name="connsiteY193" fmla="*/ 417660 h 1348731"/>
                    <a:gd name="connsiteX194" fmla="*/ 979064 w 1080189"/>
                    <a:gd name="connsiteY194" fmla="*/ 417696 h 1348731"/>
                    <a:gd name="connsiteX195" fmla="*/ 981472 w 1080189"/>
                    <a:gd name="connsiteY195" fmla="*/ 417882 h 1348731"/>
                    <a:gd name="connsiteX196" fmla="*/ 984361 w 1080189"/>
                    <a:gd name="connsiteY196" fmla="*/ 418103 h 1348731"/>
                    <a:gd name="connsiteX197" fmla="*/ 990534 w 1080189"/>
                    <a:gd name="connsiteY197" fmla="*/ 418572 h 1348731"/>
                    <a:gd name="connsiteX198" fmla="*/ 991966 w 1080189"/>
                    <a:gd name="connsiteY198" fmla="*/ 418683 h 1348731"/>
                    <a:gd name="connsiteX199" fmla="*/ 993867 w 1080189"/>
                    <a:gd name="connsiteY199" fmla="*/ 418831 h 1348731"/>
                    <a:gd name="connsiteX200" fmla="*/ 995312 w 1080189"/>
                    <a:gd name="connsiteY200" fmla="*/ 419090 h 1348731"/>
                    <a:gd name="connsiteX201" fmla="*/ 996744 w 1080189"/>
                    <a:gd name="connsiteY201" fmla="*/ 419337 h 1348731"/>
                    <a:gd name="connsiteX202" fmla="*/ 1000596 w 1080189"/>
                    <a:gd name="connsiteY202" fmla="*/ 420003 h 1348731"/>
                    <a:gd name="connsiteX203" fmla="*/ 1001546 w 1080189"/>
                    <a:gd name="connsiteY203" fmla="*/ 420163 h 1348731"/>
                    <a:gd name="connsiteX204" fmla="*/ 1003472 w 1080189"/>
                    <a:gd name="connsiteY204" fmla="*/ 420509 h 1348731"/>
                    <a:gd name="connsiteX205" fmla="*/ 1005596 w 1080189"/>
                    <a:gd name="connsiteY205" fmla="*/ 420484 h 1348731"/>
                    <a:gd name="connsiteX206" fmla="*/ 1013732 w 1080189"/>
                    <a:gd name="connsiteY206" fmla="*/ 420410 h 1348731"/>
                    <a:gd name="connsiteX207" fmla="*/ 1014707 w 1080189"/>
                    <a:gd name="connsiteY207" fmla="*/ 420398 h 1348731"/>
                    <a:gd name="connsiteX208" fmla="*/ 1015645 w 1080189"/>
                    <a:gd name="connsiteY208" fmla="*/ 420324 h 1348731"/>
                    <a:gd name="connsiteX209" fmla="*/ 1019077 w 1080189"/>
                    <a:gd name="connsiteY209" fmla="*/ 420065 h 1348731"/>
                    <a:gd name="connsiteX210" fmla="*/ 1021028 w 1080189"/>
                    <a:gd name="connsiteY210" fmla="*/ 419904 h 1348731"/>
                    <a:gd name="connsiteX211" fmla="*/ 1022460 w 1080189"/>
                    <a:gd name="connsiteY211" fmla="*/ 419386 h 1348731"/>
                    <a:gd name="connsiteX212" fmla="*/ 1028176 w 1080189"/>
                    <a:gd name="connsiteY212" fmla="*/ 417326 h 1348731"/>
                    <a:gd name="connsiteX213" fmla="*/ 1033102 w 1080189"/>
                    <a:gd name="connsiteY213" fmla="*/ 413898 h 1348731"/>
                    <a:gd name="connsiteX214" fmla="*/ 1033843 w 1080189"/>
                    <a:gd name="connsiteY214" fmla="*/ 413379 h 1348731"/>
                    <a:gd name="connsiteX215" fmla="*/ 1034880 w 1080189"/>
                    <a:gd name="connsiteY215" fmla="*/ 412639 h 1348731"/>
                    <a:gd name="connsiteX216" fmla="*/ 1035868 w 1080189"/>
                    <a:gd name="connsiteY216" fmla="*/ 411936 h 1348731"/>
                    <a:gd name="connsiteX217" fmla="*/ 1036497 w 1080189"/>
                    <a:gd name="connsiteY217" fmla="*/ 410197 h 1348731"/>
                    <a:gd name="connsiteX218" fmla="*/ 1036769 w 1080189"/>
                    <a:gd name="connsiteY218" fmla="*/ 409420 h 1348731"/>
                    <a:gd name="connsiteX219" fmla="*/ 1037584 w 1080189"/>
                    <a:gd name="connsiteY219" fmla="*/ 407200 h 1348731"/>
                    <a:gd name="connsiteX220" fmla="*/ 1040646 w 1080189"/>
                    <a:gd name="connsiteY220" fmla="*/ 406275 h 1348731"/>
                    <a:gd name="connsiteX221" fmla="*/ 1041313 w 1080189"/>
                    <a:gd name="connsiteY221" fmla="*/ 407891 h 1348731"/>
                    <a:gd name="connsiteX222" fmla="*/ 1041744 w 1080189"/>
                    <a:gd name="connsiteY222" fmla="*/ 408939 h 1348731"/>
                    <a:gd name="connsiteX223" fmla="*/ 1042214 w 1080189"/>
                    <a:gd name="connsiteY223" fmla="*/ 410086 h 1348731"/>
                    <a:gd name="connsiteX224" fmla="*/ 1041819 w 1080189"/>
                    <a:gd name="connsiteY224" fmla="*/ 411936 h 1348731"/>
                    <a:gd name="connsiteX225" fmla="*/ 1041621 w 1080189"/>
                    <a:gd name="connsiteY225" fmla="*/ 412898 h 1348731"/>
                    <a:gd name="connsiteX226" fmla="*/ 1041164 w 1080189"/>
                    <a:gd name="connsiteY226" fmla="*/ 415045 h 1348731"/>
                    <a:gd name="connsiteX227" fmla="*/ 1040633 w 1080189"/>
                    <a:gd name="connsiteY227" fmla="*/ 425097 h 1348731"/>
                    <a:gd name="connsiteX228" fmla="*/ 1040646 w 1080189"/>
                    <a:gd name="connsiteY228" fmla="*/ 429821 h 1348731"/>
                    <a:gd name="connsiteX229" fmla="*/ 1040646 w 1080189"/>
                    <a:gd name="connsiteY229" fmla="*/ 431930 h 1348731"/>
                    <a:gd name="connsiteX230" fmla="*/ 1041782 w 1080189"/>
                    <a:gd name="connsiteY230" fmla="*/ 433435 h 1348731"/>
                    <a:gd name="connsiteX231" fmla="*/ 1042917 w 1080189"/>
                    <a:gd name="connsiteY231" fmla="*/ 434940 h 1348731"/>
                    <a:gd name="connsiteX232" fmla="*/ 1045263 w 1080189"/>
                    <a:gd name="connsiteY232" fmla="*/ 438394 h 1348731"/>
                    <a:gd name="connsiteX233" fmla="*/ 1045930 w 1080189"/>
                    <a:gd name="connsiteY233" fmla="*/ 439356 h 1348731"/>
                    <a:gd name="connsiteX234" fmla="*/ 1046782 w 1080189"/>
                    <a:gd name="connsiteY234" fmla="*/ 440293 h 1348731"/>
                    <a:gd name="connsiteX235" fmla="*/ 1050535 w 1080189"/>
                    <a:gd name="connsiteY235" fmla="*/ 444425 h 1348731"/>
                    <a:gd name="connsiteX236" fmla="*/ 1051979 w 1080189"/>
                    <a:gd name="connsiteY236" fmla="*/ 445597 h 1348731"/>
                    <a:gd name="connsiteX237" fmla="*/ 1054399 w 1080189"/>
                    <a:gd name="connsiteY237" fmla="*/ 447571 h 1348731"/>
                    <a:gd name="connsiteX238" fmla="*/ 1057424 w 1080189"/>
                    <a:gd name="connsiteY238" fmla="*/ 450309 h 1348731"/>
                    <a:gd name="connsiteX239" fmla="*/ 1058559 w 1080189"/>
                    <a:gd name="connsiteY239" fmla="*/ 451345 h 1348731"/>
                    <a:gd name="connsiteX240" fmla="*/ 1059485 w 1080189"/>
                    <a:gd name="connsiteY240" fmla="*/ 452702 h 1348731"/>
                    <a:gd name="connsiteX241" fmla="*/ 1061016 w 1080189"/>
                    <a:gd name="connsiteY241" fmla="*/ 454971 h 1348731"/>
                    <a:gd name="connsiteX242" fmla="*/ 1061560 w 1080189"/>
                    <a:gd name="connsiteY242" fmla="*/ 455773 h 1348731"/>
                    <a:gd name="connsiteX243" fmla="*/ 1062029 w 1080189"/>
                    <a:gd name="connsiteY243" fmla="*/ 456674 h 1348731"/>
                    <a:gd name="connsiteX244" fmla="*/ 1064560 w 1080189"/>
                    <a:gd name="connsiteY244" fmla="*/ 461607 h 1348731"/>
                    <a:gd name="connsiteX245" fmla="*/ 1065387 w 1080189"/>
                    <a:gd name="connsiteY245" fmla="*/ 463198 h 1348731"/>
                    <a:gd name="connsiteX246" fmla="*/ 1065695 w 1080189"/>
                    <a:gd name="connsiteY246" fmla="*/ 464728 h 1348731"/>
                    <a:gd name="connsiteX247" fmla="*/ 1066436 w 1080189"/>
                    <a:gd name="connsiteY247" fmla="*/ 468305 h 1348731"/>
                    <a:gd name="connsiteX248" fmla="*/ 1066745 w 1080189"/>
                    <a:gd name="connsiteY248" fmla="*/ 469847 h 1348731"/>
                    <a:gd name="connsiteX249" fmla="*/ 1066745 w 1080189"/>
                    <a:gd name="connsiteY249" fmla="*/ 472462 h 1348731"/>
                    <a:gd name="connsiteX250" fmla="*/ 1066733 w 1080189"/>
                    <a:gd name="connsiteY250" fmla="*/ 474546 h 1348731"/>
                    <a:gd name="connsiteX251" fmla="*/ 1066733 w 1080189"/>
                    <a:gd name="connsiteY251" fmla="*/ 475558 h 1348731"/>
                    <a:gd name="connsiteX252" fmla="*/ 1066733 w 1080189"/>
                    <a:gd name="connsiteY252" fmla="*/ 476557 h 1348731"/>
                    <a:gd name="connsiteX253" fmla="*/ 1066720 w 1080189"/>
                    <a:gd name="connsiteY253" fmla="*/ 478062 h 1348731"/>
                    <a:gd name="connsiteX254" fmla="*/ 1066856 w 1080189"/>
                    <a:gd name="connsiteY254" fmla="*/ 479110 h 1348731"/>
                    <a:gd name="connsiteX255" fmla="*/ 1067189 w 1080189"/>
                    <a:gd name="connsiteY255" fmla="*/ 481700 h 1348731"/>
                    <a:gd name="connsiteX256" fmla="*/ 1067448 w 1080189"/>
                    <a:gd name="connsiteY256" fmla="*/ 483785 h 1348731"/>
                    <a:gd name="connsiteX257" fmla="*/ 1068597 w 1080189"/>
                    <a:gd name="connsiteY257" fmla="*/ 485499 h 1348731"/>
                    <a:gd name="connsiteX258" fmla="*/ 1068881 w 1080189"/>
                    <a:gd name="connsiteY258" fmla="*/ 485919 h 1348731"/>
                    <a:gd name="connsiteX259" fmla="*/ 1069807 w 1080189"/>
                    <a:gd name="connsiteY259" fmla="*/ 487288 h 1348731"/>
                    <a:gd name="connsiteX260" fmla="*/ 1072264 w 1080189"/>
                    <a:gd name="connsiteY260" fmla="*/ 490668 h 1348731"/>
                    <a:gd name="connsiteX261" fmla="*/ 1072720 w 1080189"/>
                    <a:gd name="connsiteY261" fmla="*/ 491309 h 1348731"/>
                    <a:gd name="connsiteX262" fmla="*/ 1073807 w 1080189"/>
                    <a:gd name="connsiteY262" fmla="*/ 492801 h 1348731"/>
                    <a:gd name="connsiteX263" fmla="*/ 1077461 w 1080189"/>
                    <a:gd name="connsiteY263" fmla="*/ 497304 h 1348731"/>
                    <a:gd name="connsiteX264" fmla="*/ 1078449 w 1080189"/>
                    <a:gd name="connsiteY264" fmla="*/ 498512 h 1348731"/>
                    <a:gd name="connsiteX265" fmla="*/ 1079029 w 1080189"/>
                    <a:gd name="connsiteY265" fmla="*/ 499881 h 1348731"/>
                    <a:gd name="connsiteX266" fmla="*/ 1079412 w 1080189"/>
                    <a:gd name="connsiteY266" fmla="*/ 500782 h 1348731"/>
                    <a:gd name="connsiteX267" fmla="*/ 1079807 w 1080189"/>
                    <a:gd name="connsiteY267" fmla="*/ 501695 h 1348731"/>
                    <a:gd name="connsiteX268" fmla="*/ 1080115 w 1080189"/>
                    <a:gd name="connsiteY268" fmla="*/ 502435 h 1348731"/>
                    <a:gd name="connsiteX269" fmla="*/ 1080153 w 1080189"/>
                    <a:gd name="connsiteY269" fmla="*/ 504186 h 1348731"/>
                    <a:gd name="connsiteX270" fmla="*/ 1080190 w 1080189"/>
                    <a:gd name="connsiteY270" fmla="*/ 507011 h 1348731"/>
                    <a:gd name="connsiteX271" fmla="*/ 1080140 w 1080189"/>
                    <a:gd name="connsiteY271" fmla="*/ 507726 h 1348731"/>
                    <a:gd name="connsiteX272" fmla="*/ 1080004 w 1080189"/>
                    <a:gd name="connsiteY272" fmla="*/ 509724 h 1348731"/>
                    <a:gd name="connsiteX273" fmla="*/ 1079251 w 1080189"/>
                    <a:gd name="connsiteY273" fmla="*/ 511279 h 1348731"/>
                    <a:gd name="connsiteX274" fmla="*/ 1078696 w 1080189"/>
                    <a:gd name="connsiteY274" fmla="*/ 512426 h 1348731"/>
                    <a:gd name="connsiteX275" fmla="*/ 1077708 w 1080189"/>
                    <a:gd name="connsiteY275" fmla="*/ 515337 h 1348731"/>
                    <a:gd name="connsiteX276" fmla="*/ 1077535 w 1080189"/>
                    <a:gd name="connsiteY276" fmla="*/ 516730 h 1348731"/>
                    <a:gd name="connsiteX277" fmla="*/ 1077461 w 1080189"/>
                    <a:gd name="connsiteY277" fmla="*/ 517347 h 1348731"/>
                    <a:gd name="connsiteX278" fmla="*/ 1077251 w 1080189"/>
                    <a:gd name="connsiteY278" fmla="*/ 518975 h 1348731"/>
                    <a:gd name="connsiteX279" fmla="*/ 1077116 w 1080189"/>
                    <a:gd name="connsiteY279" fmla="*/ 520098 h 1348731"/>
                    <a:gd name="connsiteX280" fmla="*/ 1077116 w 1080189"/>
                    <a:gd name="connsiteY280" fmla="*/ 521344 h 1348731"/>
                    <a:gd name="connsiteX281" fmla="*/ 1077128 w 1080189"/>
                    <a:gd name="connsiteY281" fmla="*/ 525513 h 1348731"/>
                    <a:gd name="connsiteX282" fmla="*/ 1076301 w 1080189"/>
                    <a:gd name="connsiteY282" fmla="*/ 530274 h 1348731"/>
                    <a:gd name="connsiteX283" fmla="*/ 1075955 w 1080189"/>
                    <a:gd name="connsiteY283" fmla="*/ 532272 h 1348731"/>
                    <a:gd name="connsiteX284" fmla="*/ 1073683 w 1080189"/>
                    <a:gd name="connsiteY284" fmla="*/ 535762 h 1348731"/>
                    <a:gd name="connsiteX285" fmla="*/ 1073128 w 1080189"/>
                    <a:gd name="connsiteY285" fmla="*/ 536626 h 1348731"/>
                    <a:gd name="connsiteX286" fmla="*/ 1071585 w 1080189"/>
                    <a:gd name="connsiteY286" fmla="*/ 539808 h 1348731"/>
                    <a:gd name="connsiteX287" fmla="*/ 1072152 w 1080189"/>
                    <a:gd name="connsiteY287" fmla="*/ 541720 h 1348731"/>
                    <a:gd name="connsiteX288" fmla="*/ 1072486 w 1080189"/>
                    <a:gd name="connsiteY288" fmla="*/ 542880 h 1348731"/>
                    <a:gd name="connsiteX289" fmla="*/ 1072264 w 1080189"/>
                    <a:gd name="connsiteY289" fmla="*/ 546753 h 1348731"/>
                    <a:gd name="connsiteX290" fmla="*/ 1070399 w 1080189"/>
                    <a:gd name="connsiteY290" fmla="*/ 548627 h 1348731"/>
                    <a:gd name="connsiteX291" fmla="*/ 1069733 w 1080189"/>
                    <a:gd name="connsiteY291" fmla="*/ 549084 h 1348731"/>
                    <a:gd name="connsiteX292" fmla="*/ 1067658 w 1080189"/>
                    <a:gd name="connsiteY292" fmla="*/ 550478 h 1348731"/>
                    <a:gd name="connsiteX293" fmla="*/ 1065992 w 1080189"/>
                    <a:gd name="connsiteY293" fmla="*/ 553031 h 1348731"/>
                    <a:gd name="connsiteX294" fmla="*/ 1064831 w 1080189"/>
                    <a:gd name="connsiteY294" fmla="*/ 554819 h 1348731"/>
                    <a:gd name="connsiteX295" fmla="*/ 1062017 w 1080189"/>
                    <a:gd name="connsiteY295" fmla="*/ 556608 h 1348731"/>
                    <a:gd name="connsiteX296" fmla="*/ 1060967 w 1080189"/>
                    <a:gd name="connsiteY296" fmla="*/ 557225 h 1348731"/>
                    <a:gd name="connsiteX297" fmla="*/ 1059115 w 1080189"/>
                    <a:gd name="connsiteY297" fmla="*/ 558298 h 1348731"/>
                    <a:gd name="connsiteX298" fmla="*/ 1058128 w 1080189"/>
                    <a:gd name="connsiteY298" fmla="*/ 561122 h 1348731"/>
                    <a:gd name="connsiteX299" fmla="*/ 1058263 w 1080189"/>
                    <a:gd name="connsiteY299" fmla="*/ 562763 h 1348731"/>
                    <a:gd name="connsiteX300" fmla="*/ 1058449 w 1080189"/>
                    <a:gd name="connsiteY300" fmla="*/ 565119 h 1348731"/>
                    <a:gd name="connsiteX301" fmla="*/ 1057202 w 1080189"/>
                    <a:gd name="connsiteY301" fmla="*/ 569300 h 1348731"/>
                    <a:gd name="connsiteX302" fmla="*/ 1055053 w 1080189"/>
                    <a:gd name="connsiteY302" fmla="*/ 571755 h 1348731"/>
                    <a:gd name="connsiteX303" fmla="*/ 1053597 w 1080189"/>
                    <a:gd name="connsiteY303" fmla="*/ 573407 h 1348731"/>
                    <a:gd name="connsiteX304" fmla="*/ 1053078 w 1080189"/>
                    <a:gd name="connsiteY304" fmla="*/ 574259 h 1348731"/>
                    <a:gd name="connsiteX305" fmla="*/ 1052337 w 1080189"/>
                    <a:gd name="connsiteY305" fmla="*/ 575480 h 1348731"/>
                    <a:gd name="connsiteX306" fmla="*/ 1051350 w 1080189"/>
                    <a:gd name="connsiteY306" fmla="*/ 577096 h 1348731"/>
                    <a:gd name="connsiteX307" fmla="*/ 1051559 w 1080189"/>
                    <a:gd name="connsiteY307" fmla="*/ 580192 h 1348731"/>
                    <a:gd name="connsiteX308" fmla="*/ 1052251 w 1080189"/>
                    <a:gd name="connsiteY308" fmla="*/ 582893 h 1348731"/>
                    <a:gd name="connsiteX309" fmla="*/ 1052522 w 1080189"/>
                    <a:gd name="connsiteY309" fmla="*/ 583929 h 1348731"/>
                    <a:gd name="connsiteX310" fmla="*/ 1053251 w 1080189"/>
                    <a:gd name="connsiteY310" fmla="*/ 584842 h 1348731"/>
                    <a:gd name="connsiteX311" fmla="*/ 1055782 w 1080189"/>
                    <a:gd name="connsiteY311" fmla="*/ 588049 h 1348731"/>
                    <a:gd name="connsiteX312" fmla="*/ 1056226 w 1080189"/>
                    <a:gd name="connsiteY312" fmla="*/ 588604 h 1348731"/>
                    <a:gd name="connsiteX313" fmla="*/ 1057658 w 1080189"/>
                    <a:gd name="connsiteY313" fmla="*/ 589862 h 1348731"/>
                    <a:gd name="connsiteX314" fmla="*/ 1058905 w 1080189"/>
                    <a:gd name="connsiteY314" fmla="*/ 590997 h 1348731"/>
                    <a:gd name="connsiteX315" fmla="*/ 1059498 w 1080189"/>
                    <a:gd name="connsiteY315" fmla="*/ 591490 h 1348731"/>
                    <a:gd name="connsiteX316" fmla="*/ 1059893 w 1080189"/>
                    <a:gd name="connsiteY316" fmla="*/ 591823 h 1348731"/>
                    <a:gd name="connsiteX317" fmla="*/ 1061226 w 1080189"/>
                    <a:gd name="connsiteY317" fmla="*/ 592995 h 1348731"/>
                    <a:gd name="connsiteX318" fmla="*/ 1062498 w 1080189"/>
                    <a:gd name="connsiteY318" fmla="*/ 593698 h 1348731"/>
                    <a:gd name="connsiteX319" fmla="*/ 1062992 w 1080189"/>
                    <a:gd name="connsiteY319" fmla="*/ 593969 h 1348731"/>
                    <a:gd name="connsiteX320" fmla="*/ 1063868 w 1080189"/>
                    <a:gd name="connsiteY320" fmla="*/ 594450 h 1348731"/>
                    <a:gd name="connsiteX321" fmla="*/ 1064313 w 1080189"/>
                    <a:gd name="connsiteY321" fmla="*/ 594697 h 1348731"/>
                    <a:gd name="connsiteX322" fmla="*/ 1065634 w 1080189"/>
                    <a:gd name="connsiteY322" fmla="*/ 595425 h 1348731"/>
                    <a:gd name="connsiteX323" fmla="*/ 1067412 w 1080189"/>
                    <a:gd name="connsiteY323" fmla="*/ 596042 h 1348731"/>
                    <a:gd name="connsiteX324" fmla="*/ 1069757 w 1080189"/>
                    <a:gd name="connsiteY324" fmla="*/ 596855 h 1348731"/>
                    <a:gd name="connsiteX325" fmla="*/ 1072264 w 1080189"/>
                    <a:gd name="connsiteY325" fmla="*/ 597595 h 1348731"/>
                    <a:gd name="connsiteX326" fmla="*/ 1074041 w 1080189"/>
                    <a:gd name="connsiteY326" fmla="*/ 598126 h 1348731"/>
                    <a:gd name="connsiteX327" fmla="*/ 1074844 w 1080189"/>
                    <a:gd name="connsiteY327" fmla="*/ 599816 h 1348731"/>
                    <a:gd name="connsiteX328" fmla="*/ 1075547 w 1080189"/>
                    <a:gd name="connsiteY328" fmla="*/ 601308 h 1348731"/>
                    <a:gd name="connsiteX329" fmla="*/ 1076004 w 1080189"/>
                    <a:gd name="connsiteY329" fmla="*/ 602258 h 1348731"/>
                    <a:gd name="connsiteX330" fmla="*/ 1076103 w 1080189"/>
                    <a:gd name="connsiteY330" fmla="*/ 603442 h 1348731"/>
                    <a:gd name="connsiteX331" fmla="*/ 1076486 w 1080189"/>
                    <a:gd name="connsiteY331" fmla="*/ 607500 h 1348731"/>
                    <a:gd name="connsiteX332" fmla="*/ 1077239 w 1080189"/>
                    <a:gd name="connsiteY332" fmla="*/ 614223 h 1348731"/>
                    <a:gd name="connsiteX333" fmla="*/ 1076572 w 1080189"/>
                    <a:gd name="connsiteY333" fmla="*/ 617676 h 1348731"/>
                    <a:gd name="connsiteX334" fmla="*/ 1076091 w 1080189"/>
                    <a:gd name="connsiteY334" fmla="*/ 620180 h 1348731"/>
                    <a:gd name="connsiteX335" fmla="*/ 1074584 w 1080189"/>
                    <a:gd name="connsiteY335" fmla="*/ 621907 h 1348731"/>
                    <a:gd name="connsiteX336" fmla="*/ 1073597 w 1080189"/>
                    <a:gd name="connsiteY336" fmla="*/ 623042 h 1348731"/>
                    <a:gd name="connsiteX337" fmla="*/ 1072041 w 1080189"/>
                    <a:gd name="connsiteY337" fmla="*/ 627199 h 1348731"/>
                    <a:gd name="connsiteX338" fmla="*/ 1071893 w 1080189"/>
                    <a:gd name="connsiteY338" fmla="*/ 628506 h 1348731"/>
                    <a:gd name="connsiteX339" fmla="*/ 1071782 w 1080189"/>
                    <a:gd name="connsiteY339" fmla="*/ 629567 h 1348731"/>
                    <a:gd name="connsiteX340" fmla="*/ 1071585 w 1080189"/>
                    <a:gd name="connsiteY340" fmla="*/ 631442 h 1348731"/>
                    <a:gd name="connsiteX341" fmla="*/ 1070955 w 1080189"/>
                    <a:gd name="connsiteY341" fmla="*/ 633317 h 1348731"/>
                    <a:gd name="connsiteX342" fmla="*/ 1070165 w 1080189"/>
                    <a:gd name="connsiteY342" fmla="*/ 635635 h 1348731"/>
                    <a:gd name="connsiteX343" fmla="*/ 1069189 w 1080189"/>
                    <a:gd name="connsiteY343" fmla="*/ 636844 h 1348731"/>
                    <a:gd name="connsiteX344" fmla="*/ 1068214 w 1080189"/>
                    <a:gd name="connsiteY344" fmla="*/ 638065 h 1348731"/>
                    <a:gd name="connsiteX345" fmla="*/ 1067399 w 1080189"/>
                    <a:gd name="connsiteY345" fmla="*/ 639077 h 1348731"/>
                    <a:gd name="connsiteX346" fmla="*/ 1066844 w 1080189"/>
                    <a:gd name="connsiteY346" fmla="*/ 639767 h 1348731"/>
                    <a:gd name="connsiteX347" fmla="*/ 1066127 w 1080189"/>
                    <a:gd name="connsiteY347" fmla="*/ 640446 h 1348731"/>
                    <a:gd name="connsiteX348" fmla="*/ 1062881 w 1080189"/>
                    <a:gd name="connsiteY348" fmla="*/ 643542 h 1348731"/>
                    <a:gd name="connsiteX349" fmla="*/ 1060374 w 1080189"/>
                    <a:gd name="connsiteY349" fmla="*/ 646539 h 1348731"/>
                    <a:gd name="connsiteX350" fmla="*/ 1058893 w 1080189"/>
                    <a:gd name="connsiteY350" fmla="*/ 648303 h 1348731"/>
                    <a:gd name="connsiteX351" fmla="*/ 1057053 w 1080189"/>
                    <a:gd name="connsiteY351" fmla="*/ 649376 h 1348731"/>
                    <a:gd name="connsiteX352" fmla="*/ 1054646 w 1080189"/>
                    <a:gd name="connsiteY352" fmla="*/ 650782 h 1348731"/>
                    <a:gd name="connsiteX353" fmla="*/ 1050448 w 1080189"/>
                    <a:gd name="connsiteY353" fmla="*/ 653163 h 1348731"/>
                    <a:gd name="connsiteX354" fmla="*/ 1048819 w 1080189"/>
                    <a:gd name="connsiteY354" fmla="*/ 654100 h 1348731"/>
                    <a:gd name="connsiteX355" fmla="*/ 1046769 w 1080189"/>
                    <a:gd name="connsiteY355" fmla="*/ 655272 h 1348731"/>
                    <a:gd name="connsiteX356" fmla="*/ 1044473 w 1080189"/>
                    <a:gd name="connsiteY356" fmla="*/ 656073 h 1348731"/>
                    <a:gd name="connsiteX357" fmla="*/ 1038053 w 1080189"/>
                    <a:gd name="connsiteY357" fmla="*/ 658343 h 1348731"/>
                    <a:gd name="connsiteX358" fmla="*/ 1036670 w 1080189"/>
                    <a:gd name="connsiteY358" fmla="*/ 658837 h 1348731"/>
                    <a:gd name="connsiteX359" fmla="*/ 1035757 w 1080189"/>
                    <a:gd name="connsiteY359" fmla="*/ 659157 h 1348731"/>
                    <a:gd name="connsiteX360" fmla="*/ 1034794 w 1080189"/>
                    <a:gd name="connsiteY360" fmla="*/ 659589 h 1348731"/>
                    <a:gd name="connsiteX361" fmla="*/ 1031263 w 1080189"/>
                    <a:gd name="connsiteY361" fmla="*/ 661156 h 1348731"/>
                    <a:gd name="connsiteX362" fmla="*/ 1028942 w 1080189"/>
                    <a:gd name="connsiteY362" fmla="*/ 662191 h 1348731"/>
                    <a:gd name="connsiteX363" fmla="*/ 1027756 w 1080189"/>
                    <a:gd name="connsiteY363" fmla="*/ 663647 h 1348731"/>
                    <a:gd name="connsiteX364" fmla="*/ 1026608 w 1080189"/>
                    <a:gd name="connsiteY364" fmla="*/ 665053 h 1348731"/>
                    <a:gd name="connsiteX365" fmla="*/ 1024398 w 1080189"/>
                    <a:gd name="connsiteY365" fmla="*/ 666151 h 1348731"/>
                    <a:gd name="connsiteX366" fmla="*/ 1021312 w 1080189"/>
                    <a:gd name="connsiteY366" fmla="*/ 667680 h 1348731"/>
                    <a:gd name="connsiteX367" fmla="*/ 1020436 w 1080189"/>
                    <a:gd name="connsiteY367" fmla="*/ 668112 h 1348731"/>
                    <a:gd name="connsiteX368" fmla="*/ 1019040 w 1080189"/>
                    <a:gd name="connsiteY368" fmla="*/ 668630 h 1348731"/>
                    <a:gd name="connsiteX369" fmla="*/ 1009386 w 1080189"/>
                    <a:gd name="connsiteY369" fmla="*/ 672220 h 1348731"/>
                    <a:gd name="connsiteX370" fmla="*/ 1007472 w 1080189"/>
                    <a:gd name="connsiteY370" fmla="*/ 672923 h 1348731"/>
                    <a:gd name="connsiteX371" fmla="*/ 1005991 w 1080189"/>
                    <a:gd name="connsiteY371" fmla="*/ 673108 h 1348731"/>
                    <a:gd name="connsiteX372" fmla="*/ 1003509 w 1080189"/>
                    <a:gd name="connsiteY372" fmla="*/ 673404 h 1348731"/>
                    <a:gd name="connsiteX373" fmla="*/ 1001052 w 1080189"/>
                    <a:gd name="connsiteY373" fmla="*/ 673700 h 1348731"/>
                    <a:gd name="connsiteX374" fmla="*/ 998126 w 1080189"/>
                    <a:gd name="connsiteY374" fmla="*/ 673441 h 1348731"/>
                    <a:gd name="connsiteX375" fmla="*/ 997534 w 1080189"/>
                    <a:gd name="connsiteY375" fmla="*/ 673379 h 1348731"/>
                    <a:gd name="connsiteX376" fmla="*/ 995620 w 1080189"/>
                    <a:gd name="connsiteY376" fmla="*/ 673206 h 1348731"/>
                    <a:gd name="connsiteX377" fmla="*/ 994312 w 1080189"/>
                    <a:gd name="connsiteY377" fmla="*/ 674316 h 1348731"/>
                    <a:gd name="connsiteX378" fmla="*/ 993670 w 1080189"/>
                    <a:gd name="connsiteY378" fmla="*/ 674859 h 1348731"/>
                    <a:gd name="connsiteX379" fmla="*/ 992657 w 1080189"/>
                    <a:gd name="connsiteY379" fmla="*/ 675723 h 1348731"/>
                    <a:gd name="connsiteX380" fmla="*/ 992324 w 1080189"/>
                    <a:gd name="connsiteY380" fmla="*/ 676919 h 1348731"/>
                    <a:gd name="connsiteX381" fmla="*/ 991917 w 1080189"/>
                    <a:gd name="connsiteY381" fmla="*/ 678374 h 1348731"/>
                    <a:gd name="connsiteX382" fmla="*/ 991583 w 1080189"/>
                    <a:gd name="connsiteY382" fmla="*/ 679596 h 1348731"/>
                    <a:gd name="connsiteX383" fmla="*/ 991941 w 1080189"/>
                    <a:gd name="connsiteY383" fmla="*/ 680743 h 1348731"/>
                    <a:gd name="connsiteX384" fmla="*/ 992386 w 1080189"/>
                    <a:gd name="connsiteY384" fmla="*/ 682161 h 1348731"/>
                    <a:gd name="connsiteX385" fmla="*/ 993571 w 1080189"/>
                    <a:gd name="connsiteY385" fmla="*/ 686034 h 1348731"/>
                    <a:gd name="connsiteX386" fmla="*/ 995299 w 1080189"/>
                    <a:gd name="connsiteY386" fmla="*/ 692781 h 1348731"/>
                    <a:gd name="connsiteX387" fmla="*/ 995608 w 1080189"/>
                    <a:gd name="connsiteY387" fmla="*/ 693965 h 1348731"/>
                    <a:gd name="connsiteX388" fmla="*/ 996485 w 1080189"/>
                    <a:gd name="connsiteY388" fmla="*/ 694977 h 1348731"/>
                    <a:gd name="connsiteX389" fmla="*/ 998756 w 1080189"/>
                    <a:gd name="connsiteY389" fmla="*/ 697431 h 1348731"/>
                    <a:gd name="connsiteX390" fmla="*/ 999818 w 1080189"/>
                    <a:gd name="connsiteY390" fmla="*/ 698578 h 1348731"/>
                    <a:gd name="connsiteX391" fmla="*/ 1001583 w 1080189"/>
                    <a:gd name="connsiteY391" fmla="*/ 698739 h 1348731"/>
                    <a:gd name="connsiteX392" fmla="*/ 1007806 w 1080189"/>
                    <a:gd name="connsiteY392" fmla="*/ 699294 h 1348731"/>
                    <a:gd name="connsiteX393" fmla="*/ 1008287 w 1080189"/>
                    <a:gd name="connsiteY393" fmla="*/ 699331 h 1348731"/>
                    <a:gd name="connsiteX394" fmla="*/ 1009263 w 1080189"/>
                    <a:gd name="connsiteY394" fmla="*/ 699343 h 1348731"/>
                    <a:gd name="connsiteX395" fmla="*/ 1010732 w 1080189"/>
                    <a:gd name="connsiteY395" fmla="*/ 699355 h 1348731"/>
                    <a:gd name="connsiteX396" fmla="*/ 1022497 w 1080189"/>
                    <a:gd name="connsiteY396" fmla="*/ 699479 h 1348731"/>
                    <a:gd name="connsiteX397" fmla="*/ 1023967 w 1080189"/>
                    <a:gd name="connsiteY397" fmla="*/ 699504 h 1348731"/>
                    <a:gd name="connsiteX398" fmla="*/ 1024942 w 1080189"/>
                    <a:gd name="connsiteY398" fmla="*/ 699701 h 1348731"/>
                    <a:gd name="connsiteX399" fmla="*/ 1030238 w 1080189"/>
                    <a:gd name="connsiteY399" fmla="*/ 700762 h 1348731"/>
                    <a:gd name="connsiteX400" fmla="*/ 1031609 w 1080189"/>
                    <a:gd name="connsiteY400" fmla="*/ 701045 h 1348731"/>
                    <a:gd name="connsiteX401" fmla="*/ 1034250 w 1080189"/>
                    <a:gd name="connsiteY401" fmla="*/ 703574 h 1348731"/>
                    <a:gd name="connsiteX402" fmla="*/ 1033646 w 1080189"/>
                    <a:gd name="connsiteY402" fmla="*/ 705190 h 1348731"/>
                    <a:gd name="connsiteX403" fmla="*/ 1032744 w 1080189"/>
                    <a:gd name="connsiteY403" fmla="*/ 707607 h 1348731"/>
                    <a:gd name="connsiteX404" fmla="*/ 1032337 w 1080189"/>
                    <a:gd name="connsiteY404" fmla="*/ 708717 h 1348731"/>
                    <a:gd name="connsiteX405" fmla="*/ 1031189 w 1080189"/>
                    <a:gd name="connsiteY405" fmla="*/ 709581 h 1348731"/>
                    <a:gd name="connsiteX406" fmla="*/ 1029436 w 1080189"/>
                    <a:gd name="connsiteY406" fmla="*/ 710913 h 1348731"/>
                    <a:gd name="connsiteX407" fmla="*/ 1028411 w 1080189"/>
                    <a:gd name="connsiteY407" fmla="*/ 711678 h 1348731"/>
                    <a:gd name="connsiteX408" fmla="*/ 1026806 w 1080189"/>
                    <a:gd name="connsiteY408" fmla="*/ 712023 h 1348731"/>
                    <a:gd name="connsiteX409" fmla="*/ 1022917 w 1080189"/>
                    <a:gd name="connsiteY409" fmla="*/ 712825 h 1348731"/>
                    <a:gd name="connsiteX410" fmla="*/ 1020016 w 1080189"/>
                    <a:gd name="connsiteY410" fmla="*/ 713540 h 1348731"/>
                    <a:gd name="connsiteX411" fmla="*/ 1019053 w 1080189"/>
                    <a:gd name="connsiteY411" fmla="*/ 713787 h 1348731"/>
                    <a:gd name="connsiteX412" fmla="*/ 1017114 w 1080189"/>
                    <a:gd name="connsiteY412" fmla="*/ 714268 h 1348731"/>
                    <a:gd name="connsiteX413" fmla="*/ 1015695 w 1080189"/>
                    <a:gd name="connsiteY413" fmla="*/ 714774 h 1348731"/>
                    <a:gd name="connsiteX414" fmla="*/ 1013337 w 1080189"/>
                    <a:gd name="connsiteY414" fmla="*/ 715613 h 1348731"/>
                    <a:gd name="connsiteX415" fmla="*/ 1009905 w 1080189"/>
                    <a:gd name="connsiteY415" fmla="*/ 716834 h 1348731"/>
                    <a:gd name="connsiteX416" fmla="*/ 1008707 w 1080189"/>
                    <a:gd name="connsiteY416" fmla="*/ 717265 h 1348731"/>
                    <a:gd name="connsiteX417" fmla="*/ 1008263 w 1080189"/>
                    <a:gd name="connsiteY417" fmla="*/ 717438 h 1348731"/>
                    <a:gd name="connsiteX418" fmla="*/ 1006053 w 1080189"/>
                    <a:gd name="connsiteY418" fmla="*/ 718338 h 1348731"/>
                    <a:gd name="connsiteX419" fmla="*/ 1004781 w 1080189"/>
                    <a:gd name="connsiteY419" fmla="*/ 718857 h 1348731"/>
                    <a:gd name="connsiteX420" fmla="*/ 1003509 w 1080189"/>
                    <a:gd name="connsiteY420" fmla="*/ 719375 h 1348731"/>
                    <a:gd name="connsiteX421" fmla="*/ 1002497 w 1080189"/>
                    <a:gd name="connsiteY421" fmla="*/ 719979 h 1348731"/>
                    <a:gd name="connsiteX422" fmla="*/ 998299 w 1080189"/>
                    <a:gd name="connsiteY422" fmla="*/ 722471 h 1348731"/>
                    <a:gd name="connsiteX423" fmla="*/ 997065 w 1080189"/>
                    <a:gd name="connsiteY423" fmla="*/ 723297 h 1348731"/>
                    <a:gd name="connsiteX424" fmla="*/ 995028 w 1080189"/>
                    <a:gd name="connsiteY424" fmla="*/ 724654 h 1348731"/>
                    <a:gd name="connsiteX425" fmla="*/ 993941 w 1080189"/>
                    <a:gd name="connsiteY425" fmla="*/ 726726 h 1348731"/>
                    <a:gd name="connsiteX426" fmla="*/ 992793 w 1080189"/>
                    <a:gd name="connsiteY426" fmla="*/ 728921 h 1348731"/>
                    <a:gd name="connsiteX427" fmla="*/ 990571 w 1080189"/>
                    <a:gd name="connsiteY427" fmla="*/ 730858 h 1348731"/>
                    <a:gd name="connsiteX428" fmla="*/ 987805 w 1080189"/>
                    <a:gd name="connsiteY428" fmla="*/ 733275 h 1348731"/>
                    <a:gd name="connsiteX429" fmla="*/ 983065 w 1080189"/>
                    <a:gd name="connsiteY429" fmla="*/ 737149 h 1348731"/>
                    <a:gd name="connsiteX430" fmla="*/ 981941 w 1080189"/>
                    <a:gd name="connsiteY430" fmla="*/ 738074 h 1348731"/>
                    <a:gd name="connsiteX431" fmla="*/ 981089 w 1080189"/>
                    <a:gd name="connsiteY431" fmla="*/ 738764 h 1348731"/>
                    <a:gd name="connsiteX432" fmla="*/ 977830 w 1080189"/>
                    <a:gd name="connsiteY432" fmla="*/ 740836 h 1348731"/>
                    <a:gd name="connsiteX433" fmla="*/ 976200 w 1080189"/>
                    <a:gd name="connsiteY433" fmla="*/ 741873 h 1348731"/>
                    <a:gd name="connsiteX434" fmla="*/ 974854 w 1080189"/>
                    <a:gd name="connsiteY434" fmla="*/ 743390 h 1348731"/>
                    <a:gd name="connsiteX435" fmla="*/ 973287 w 1080189"/>
                    <a:gd name="connsiteY435" fmla="*/ 745166 h 1348731"/>
                    <a:gd name="connsiteX436" fmla="*/ 972558 w 1080189"/>
                    <a:gd name="connsiteY436" fmla="*/ 745992 h 1348731"/>
                    <a:gd name="connsiteX437" fmla="*/ 971978 w 1080189"/>
                    <a:gd name="connsiteY437" fmla="*/ 746831 h 1348731"/>
                    <a:gd name="connsiteX438" fmla="*/ 968682 w 1080189"/>
                    <a:gd name="connsiteY438" fmla="*/ 751543 h 1348731"/>
                    <a:gd name="connsiteX439" fmla="*/ 967879 w 1080189"/>
                    <a:gd name="connsiteY439" fmla="*/ 752690 h 1348731"/>
                    <a:gd name="connsiteX440" fmla="*/ 967138 w 1080189"/>
                    <a:gd name="connsiteY440" fmla="*/ 753862 h 1348731"/>
                    <a:gd name="connsiteX441" fmla="*/ 963904 w 1080189"/>
                    <a:gd name="connsiteY441" fmla="*/ 758968 h 1348731"/>
                    <a:gd name="connsiteX442" fmla="*/ 962830 w 1080189"/>
                    <a:gd name="connsiteY442" fmla="*/ 760670 h 1348731"/>
                    <a:gd name="connsiteX443" fmla="*/ 960879 w 1080189"/>
                    <a:gd name="connsiteY443" fmla="*/ 763520 h 1348731"/>
                    <a:gd name="connsiteX444" fmla="*/ 957854 w 1080189"/>
                    <a:gd name="connsiteY444" fmla="*/ 767948 h 1348731"/>
                    <a:gd name="connsiteX445" fmla="*/ 957151 w 1080189"/>
                    <a:gd name="connsiteY445" fmla="*/ 768972 h 1348731"/>
                    <a:gd name="connsiteX446" fmla="*/ 957002 w 1080189"/>
                    <a:gd name="connsiteY446" fmla="*/ 770082 h 1348731"/>
                    <a:gd name="connsiteX447" fmla="*/ 956521 w 1080189"/>
                    <a:gd name="connsiteY447" fmla="*/ 773980 h 1348731"/>
                    <a:gd name="connsiteX448" fmla="*/ 956311 w 1080189"/>
                    <a:gd name="connsiteY448" fmla="*/ 775669 h 1348731"/>
                    <a:gd name="connsiteX449" fmla="*/ 957953 w 1080189"/>
                    <a:gd name="connsiteY449" fmla="*/ 776706 h 1348731"/>
                    <a:gd name="connsiteX450" fmla="*/ 959286 w 1080189"/>
                    <a:gd name="connsiteY450" fmla="*/ 777532 h 1348731"/>
                    <a:gd name="connsiteX451" fmla="*/ 959768 w 1080189"/>
                    <a:gd name="connsiteY451" fmla="*/ 777840 h 1348731"/>
                    <a:gd name="connsiteX452" fmla="*/ 960583 w 1080189"/>
                    <a:gd name="connsiteY452" fmla="*/ 778111 h 1348731"/>
                    <a:gd name="connsiteX453" fmla="*/ 964126 w 1080189"/>
                    <a:gd name="connsiteY453" fmla="*/ 779259 h 1348731"/>
                    <a:gd name="connsiteX454" fmla="*/ 966287 w 1080189"/>
                    <a:gd name="connsiteY454" fmla="*/ 779962 h 1348731"/>
                    <a:gd name="connsiteX455" fmla="*/ 968533 w 1080189"/>
                    <a:gd name="connsiteY455" fmla="*/ 781010 h 1348731"/>
                    <a:gd name="connsiteX456" fmla="*/ 971694 w 1080189"/>
                    <a:gd name="connsiteY456" fmla="*/ 782502 h 1348731"/>
                    <a:gd name="connsiteX457" fmla="*/ 973052 w 1080189"/>
                    <a:gd name="connsiteY457" fmla="*/ 783132 h 1348731"/>
                    <a:gd name="connsiteX458" fmla="*/ 974904 w 1080189"/>
                    <a:gd name="connsiteY458" fmla="*/ 783884 h 1348731"/>
                    <a:gd name="connsiteX459" fmla="*/ 980027 w 1080189"/>
                    <a:gd name="connsiteY459" fmla="*/ 785944 h 1348731"/>
                    <a:gd name="connsiteX460" fmla="*/ 980953 w 1080189"/>
                    <a:gd name="connsiteY460" fmla="*/ 786314 h 1348731"/>
                    <a:gd name="connsiteX461" fmla="*/ 981842 w 1080189"/>
                    <a:gd name="connsiteY461" fmla="*/ 786733 h 1348731"/>
                    <a:gd name="connsiteX462" fmla="*/ 985904 w 1080189"/>
                    <a:gd name="connsiteY462" fmla="*/ 788658 h 1348731"/>
                    <a:gd name="connsiteX463" fmla="*/ 987583 w 1080189"/>
                    <a:gd name="connsiteY463" fmla="*/ 789447 h 1348731"/>
                    <a:gd name="connsiteX464" fmla="*/ 988657 w 1080189"/>
                    <a:gd name="connsiteY464" fmla="*/ 790434 h 1348731"/>
                    <a:gd name="connsiteX465" fmla="*/ 992398 w 1080189"/>
                    <a:gd name="connsiteY465" fmla="*/ 793850 h 1348731"/>
                    <a:gd name="connsiteX466" fmla="*/ 993497 w 1080189"/>
                    <a:gd name="connsiteY466" fmla="*/ 794849 h 1348731"/>
                    <a:gd name="connsiteX467" fmla="*/ 993954 w 1080189"/>
                    <a:gd name="connsiteY467" fmla="*/ 795972 h 1348731"/>
                    <a:gd name="connsiteX468" fmla="*/ 994904 w 1080189"/>
                    <a:gd name="connsiteY468" fmla="*/ 798315 h 1348731"/>
                    <a:gd name="connsiteX469" fmla="*/ 995435 w 1080189"/>
                    <a:gd name="connsiteY469" fmla="*/ 799623 h 1348731"/>
                    <a:gd name="connsiteX470" fmla="*/ 994522 w 1080189"/>
                    <a:gd name="connsiteY470" fmla="*/ 803348 h 1348731"/>
                    <a:gd name="connsiteX471" fmla="*/ 992324 w 1080189"/>
                    <a:gd name="connsiteY471" fmla="*/ 804594 h 1348731"/>
                    <a:gd name="connsiteX472" fmla="*/ 991262 w 1080189"/>
                    <a:gd name="connsiteY472" fmla="*/ 805198 h 1348731"/>
                    <a:gd name="connsiteX473" fmla="*/ 989805 w 1080189"/>
                    <a:gd name="connsiteY473" fmla="*/ 805704 h 1348731"/>
                    <a:gd name="connsiteX474" fmla="*/ 988176 w 1080189"/>
                    <a:gd name="connsiteY474" fmla="*/ 806271 h 1348731"/>
                    <a:gd name="connsiteX475" fmla="*/ 986089 w 1080189"/>
                    <a:gd name="connsiteY475" fmla="*/ 806987 h 1348731"/>
                    <a:gd name="connsiteX476" fmla="*/ 984744 w 1080189"/>
                    <a:gd name="connsiteY476" fmla="*/ 808282 h 1348731"/>
                    <a:gd name="connsiteX477" fmla="*/ 982287 w 1080189"/>
                    <a:gd name="connsiteY477" fmla="*/ 810638 h 1348731"/>
                    <a:gd name="connsiteX478" fmla="*/ 981608 w 1080189"/>
                    <a:gd name="connsiteY478" fmla="*/ 811291 h 1348731"/>
                    <a:gd name="connsiteX479" fmla="*/ 981262 w 1080189"/>
                    <a:gd name="connsiteY479" fmla="*/ 811748 h 1348731"/>
                    <a:gd name="connsiteX480" fmla="*/ 980855 w 1080189"/>
                    <a:gd name="connsiteY480" fmla="*/ 812365 h 1348731"/>
                    <a:gd name="connsiteX481" fmla="*/ 979274 w 1080189"/>
                    <a:gd name="connsiteY481" fmla="*/ 814807 h 1348731"/>
                    <a:gd name="connsiteX482" fmla="*/ 978818 w 1080189"/>
                    <a:gd name="connsiteY482" fmla="*/ 815510 h 1348731"/>
                    <a:gd name="connsiteX483" fmla="*/ 978422 w 1080189"/>
                    <a:gd name="connsiteY483" fmla="*/ 816435 h 1348731"/>
                    <a:gd name="connsiteX484" fmla="*/ 978126 w 1080189"/>
                    <a:gd name="connsiteY484" fmla="*/ 817113 h 1348731"/>
                    <a:gd name="connsiteX485" fmla="*/ 977435 w 1080189"/>
                    <a:gd name="connsiteY485" fmla="*/ 818729 h 1348731"/>
                    <a:gd name="connsiteX486" fmla="*/ 977176 w 1080189"/>
                    <a:gd name="connsiteY486" fmla="*/ 820234 h 1348731"/>
                    <a:gd name="connsiteX487" fmla="*/ 976830 w 1080189"/>
                    <a:gd name="connsiteY487" fmla="*/ 822244 h 1348731"/>
                    <a:gd name="connsiteX488" fmla="*/ 976657 w 1080189"/>
                    <a:gd name="connsiteY488" fmla="*/ 823256 h 1348731"/>
                    <a:gd name="connsiteX489" fmla="*/ 976620 w 1080189"/>
                    <a:gd name="connsiteY489" fmla="*/ 824810 h 1348731"/>
                    <a:gd name="connsiteX490" fmla="*/ 976509 w 1080189"/>
                    <a:gd name="connsiteY490" fmla="*/ 828535 h 1348731"/>
                    <a:gd name="connsiteX491" fmla="*/ 976484 w 1080189"/>
                    <a:gd name="connsiteY491" fmla="*/ 829115 h 1348731"/>
                    <a:gd name="connsiteX492" fmla="*/ 976497 w 1080189"/>
                    <a:gd name="connsiteY492" fmla="*/ 830706 h 1348731"/>
                    <a:gd name="connsiteX493" fmla="*/ 976521 w 1080189"/>
                    <a:gd name="connsiteY493" fmla="*/ 834406 h 1348731"/>
                    <a:gd name="connsiteX494" fmla="*/ 976558 w 1080189"/>
                    <a:gd name="connsiteY494" fmla="*/ 837588 h 1348731"/>
                    <a:gd name="connsiteX495" fmla="*/ 976459 w 1080189"/>
                    <a:gd name="connsiteY495" fmla="*/ 839241 h 1348731"/>
                    <a:gd name="connsiteX496" fmla="*/ 976386 w 1080189"/>
                    <a:gd name="connsiteY496" fmla="*/ 840351 h 1348731"/>
                    <a:gd name="connsiteX497" fmla="*/ 976027 w 1080189"/>
                    <a:gd name="connsiteY497" fmla="*/ 846432 h 1348731"/>
                    <a:gd name="connsiteX498" fmla="*/ 975904 w 1080189"/>
                    <a:gd name="connsiteY498" fmla="*/ 848641 h 1348731"/>
                    <a:gd name="connsiteX499" fmla="*/ 975657 w 1080189"/>
                    <a:gd name="connsiteY499" fmla="*/ 856781 h 1348731"/>
                    <a:gd name="connsiteX500" fmla="*/ 975348 w 1080189"/>
                    <a:gd name="connsiteY500" fmla="*/ 860062 h 1348731"/>
                    <a:gd name="connsiteX501" fmla="*/ 975200 w 1080189"/>
                    <a:gd name="connsiteY501" fmla="*/ 861641 h 1348731"/>
                    <a:gd name="connsiteX502" fmla="*/ 974447 w 1080189"/>
                    <a:gd name="connsiteY502" fmla="*/ 862763 h 1348731"/>
                    <a:gd name="connsiteX503" fmla="*/ 973645 w 1080189"/>
                    <a:gd name="connsiteY503" fmla="*/ 863960 h 1348731"/>
                    <a:gd name="connsiteX504" fmla="*/ 972855 w 1080189"/>
                    <a:gd name="connsiteY504" fmla="*/ 865144 h 1348731"/>
                    <a:gd name="connsiteX505" fmla="*/ 970583 w 1080189"/>
                    <a:gd name="connsiteY505" fmla="*/ 866057 h 1348731"/>
                    <a:gd name="connsiteX506" fmla="*/ 967743 w 1080189"/>
                    <a:gd name="connsiteY506" fmla="*/ 864663 h 1348731"/>
                    <a:gd name="connsiteX507" fmla="*/ 967027 w 1080189"/>
                    <a:gd name="connsiteY507" fmla="*/ 863738 h 1348731"/>
                    <a:gd name="connsiteX508" fmla="*/ 964953 w 1080189"/>
                    <a:gd name="connsiteY508" fmla="*/ 861086 h 1348731"/>
                    <a:gd name="connsiteX509" fmla="*/ 964484 w 1080189"/>
                    <a:gd name="connsiteY509" fmla="*/ 860494 h 1348731"/>
                    <a:gd name="connsiteX510" fmla="*/ 964138 w 1080189"/>
                    <a:gd name="connsiteY510" fmla="*/ 859828 h 1348731"/>
                    <a:gd name="connsiteX511" fmla="*/ 963644 w 1080189"/>
                    <a:gd name="connsiteY511" fmla="*/ 858755 h 1348731"/>
                    <a:gd name="connsiteX512" fmla="*/ 961953 w 1080189"/>
                    <a:gd name="connsiteY512" fmla="*/ 855042 h 1348731"/>
                    <a:gd name="connsiteX513" fmla="*/ 961509 w 1080189"/>
                    <a:gd name="connsiteY513" fmla="*/ 854117 h 1348731"/>
                    <a:gd name="connsiteX514" fmla="*/ 960373 w 1080189"/>
                    <a:gd name="connsiteY514" fmla="*/ 851761 h 1348731"/>
                    <a:gd name="connsiteX515" fmla="*/ 959249 w 1080189"/>
                    <a:gd name="connsiteY515" fmla="*/ 849430 h 1348731"/>
                    <a:gd name="connsiteX516" fmla="*/ 957928 w 1080189"/>
                    <a:gd name="connsiteY516" fmla="*/ 847900 h 1348731"/>
                    <a:gd name="connsiteX517" fmla="*/ 954299 w 1080189"/>
                    <a:gd name="connsiteY517" fmla="*/ 843731 h 1348731"/>
                    <a:gd name="connsiteX518" fmla="*/ 950299 w 1080189"/>
                    <a:gd name="connsiteY518" fmla="*/ 839402 h 1348731"/>
                    <a:gd name="connsiteX519" fmla="*/ 949657 w 1080189"/>
                    <a:gd name="connsiteY519" fmla="*/ 838711 h 1348731"/>
                    <a:gd name="connsiteX520" fmla="*/ 948805 w 1080189"/>
                    <a:gd name="connsiteY520" fmla="*/ 838156 h 1348731"/>
                    <a:gd name="connsiteX521" fmla="*/ 947780 w 1080189"/>
                    <a:gd name="connsiteY521" fmla="*/ 837490 h 1348731"/>
                    <a:gd name="connsiteX522" fmla="*/ 946521 w 1080189"/>
                    <a:gd name="connsiteY522" fmla="*/ 836664 h 1348731"/>
                    <a:gd name="connsiteX523" fmla="*/ 943484 w 1080189"/>
                    <a:gd name="connsiteY523" fmla="*/ 836873 h 1348731"/>
                    <a:gd name="connsiteX524" fmla="*/ 942336 w 1080189"/>
                    <a:gd name="connsiteY524" fmla="*/ 837564 h 1348731"/>
                    <a:gd name="connsiteX525" fmla="*/ 939718 w 1080189"/>
                    <a:gd name="connsiteY525" fmla="*/ 839377 h 1348731"/>
                    <a:gd name="connsiteX526" fmla="*/ 937768 w 1080189"/>
                    <a:gd name="connsiteY526" fmla="*/ 841252 h 1348731"/>
                    <a:gd name="connsiteX527" fmla="*/ 936755 w 1080189"/>
                    <a:gd name="connsiteY527" fmla="*/ 842214 h 1348731"/>
                    <a:gd name="connsiteX528" fmla="*/ 936015 w 1080189"/>
                    <a:gd name="connsiteY528" fmla="*/ 845767 h 1348731"/>
                    <a:gd name="connsiteX529" fmla="*/ 936286 w 1080189"/>
                    <a:gd name="connsiteY529" fmla="*/ 847061 h 1348731"/>
                    <a:gd name="connsiteX530" fmla="*/ 936669 w 1080189"/>
                    <a:gd name="connsiteY530" fmla="*/ 848850 h 1348731"/>
                    <a:gd name="connsiteX531" fmla="*/ 936854 w 1080189"/>
                    <a:gd name="connsiteY531" fmla="*/ 849713 h 1348731"/>
                    <a:gd name="connsiteX532" fmla="*/ 937237 w 1080189"/>
                    <a:gd name="connsiteY532" fmla="*/ 850478 h 1348731"/>
                    <a:gd name="connsiteX533" fmla="*/ 939076 w 1080189"/>
                    <a:gd name="connsiteY533" fmla="*/ 854092 h 1348731"/>
                    <a:gd name="connsiteX534" fmla="*/ 939743 w 1080189"/>
                    <a:gd name="connsiteY534" fmla="*/ 855424 h 1348731"/>
                    <a:gd name="connsiteX535" fmla="*/ 941212 w 1080189"/>
                    <a:gd name="connsiteY535" fmla="*/ 856806 h 1348731"/>
                    <a:gd name="connsiteX536" fmla="*/ 943928 w 1080189"/>
                    <a:gd name="connsiteY536" fmla="*/ 859372 h 1348731"/>
                    <a:gd name="connsiteX537" fmla="*/ 946113 w 1080189"/>
                    <a:gd name="connsiteY537" fmla="*/ 861740 h 1348731"/>
                    <a:gd name="connsiteX538" fmla="*/ 946792 w 1080189"/>
                    <a:gd name="connsiteY538" fmla="*/ 862467 h 1348731"/>
                    <a:gd name="connsiteX539" fmla="*/ 949496 w 1080189"/>
                    <a:gd name="connsiteY539" fmla="*/ 865403 h 1348731"/>
                    <a:gd name="connsiteX540" fmla="*/ 953360 w 1080189"/>
                    <a:gd name="connsiteY540" fmla="*/ 869585 h 1348731"/>
                    <a:gd name="connsiteX541" fmla="*/ 954768 w 1080189"/>
                    <a:gd name="connsiteY541" fmla="*/ 871102 h 1348731"/>
                    <a:gd name="connsiteX542" fmla="*/ 955990 w 1080189"/>
                    <a:gd name="connsiteY542" fmla="*/ 873112 h 1348731"/>
                    <a:gd name="connsiteX543" fmla="*/ 957175 w 1080189"/>
                    <a:gd name="connsiteY543" fmla="*/ 875036 h 1348731"/>
                    <a:gd name="connsiteX544" fmla="*/ 958422 w 1080189"/>
                    <a:gd name="connsiteY544" fmla="*/ 877072 h 1348731"/>
                    <a:gd name="connsiteX545" fmla="*/ 964212 w 1080189"/>
                    <a:gd name="connsiteY545" fmla="*/ 882758 h 1348731"/>
                    <a:gd name="connsiteX546" fmla="*/ 965262 w 1080189"/>
                    <a:gd name="connsiteY546" fmla="*/ 883794 h 1348731"/>
                    <a:gd name="connsiteX547" fmla="*/ 965768 w 1080189"/>
                    <a:gd name="connsiteY547" fmla="*/ 884965 h 1348731"/>
                    <a:gd name="connsiteX548" fmla="*/ 966324 w 1080189"/>
                    <a:gd name="connsiteY548" fmla="*/ 886248 h 1348731"/>
                    <a:gd name="connsiteX549" fmla="*/ 967052 w 1080189"/>
                    <a:gd name="connsiteY549" fmla="*/ 887926 h 1348731"/>
                    <a:gd name="connsiteX550" fmla="*/ 966472 w 1080189"/>
                    <a:gd name="connsiteY550" fmla="*/ 889554 h 1348731"/>
                    <a:gd name="connsiteX551" fmla="*/ 965793 w 1080189"/>
                    <a:gd name="connsiteY551" fmla="*/ 891429 h 1348731"/>
                    <a:gd name="connsiteX552" fmla="*/ 965472 w 1080189"/>
                    <a:gd name="connsiteY552" fmla="*/ 892292 h 1348731"/>
                    <a:gd name="connsiteX553" fmla="*/ 964867 w 1080189"/>
                    <a:gd name="connsiteY553" fmla="*/ 893069 h 1348731"/>
                    <a:gd name="connsiteX554" fmla="*/ 963435 w 1080189"/>
                    <a:gd name="connsiteY554" fmla="*/ 894895 h 1348731"/>
                    <a:gd name="connsiteX555" fmla="*/ 963002 w 1080189"/>
                    <a:gd name="connsiteY555" fmla="*/ 895450 h 1348731"/>
                    <a:gd name="connsiteX556" fmla="*/ 962299 w 1080189"/>
                    <a:gd name="connsiteY556" fmla="*/ 896054 h 1348731"/>
                    <a:gd name="connsiteX557" fmla="*/ 960299 w 1080189"/>
                    <a:gd name="connsiteY557" fmla="*/ 897781 h 1348731"/>
                    <a:gd name="connsiteX558" fmla="*/ 959743 w 1080189"/>
                    <a:gd name="connsiteY558" fmla="*/ 898262 h 1348731"/>
                    <a:gd name="connsiteX559" fmla="*/ 958756 w 1080189"/>
                    <a:gd name="connsiteY559" fmla="*/ 898928 h 1348731"/>
                    <a:gd name="connsiteX560" fmla="*/ 954422 w 1080189"/>
                    <a:gd name="connsiteY560" fmla="*/ 901814 h 1348731"/>
                    <a:gd name="connsiteX561" fmla="*/ 953175 w 1080189"/>
                    <a:gd name="connsiteY561" fmla="*/ 902641 h 1348731"/>
                    <a:gd name="connsiteX562" fmla="*/ 949212 w 1080189"/>
                    <a:gd name="connsiteY562" fmla="*/ 904824 h 1348731"/>
                    <a:gd name="connsiteX563" fmla="*/ 947015 w 1080189"/>
                    <a:gd name="connsiteY563" fmla="*/ 906033 h 1348731"/>
                    <a:gd name="connsiteX564" fmla="*/ 944397 w 1080189"/>
                    <a:gd name="connsiteY564" fmla="*/ 908549 h 1348731"/>
                    <a:gd name="connsiteX565" fmla="*/ 943953 w 1080189"/>
                    <a:gd name="connsiteY565" fmla="*/ 910190 h 1348731"/>
                    <a:gd name="connsiteX566" fmla="*/ 943842 w 1080189"/>
                    <a:gd name="connsiteY566" fmla="*/ 910806 h 1348731"/>
                    <a:gd name="connsiteX567" fmla="*/ 947805 w 1080189"/>
                    <a:gd name="connsiteY567" fmla="*/ 912977 h 1348731"/>
                    <a:gd name="connsiteX568" fmla="*/ 949126 w 1080189"/>
                    <a:gd name="connsiteY568" fmla="*/ 913705 h 1348731"/>
                    <a:gd name="connsiteX569" fmla="*/ 950792 w 1080189"/>
                    <a:gd name="connsiteY569" fmla="*/ 915382 h 1348731"/>
                    <a:gd name="connsiteX570" fmla="*/ 953039 w 1080189"/>
                    <a:gd name="connsiteY570" fmla="*/ 917640 h 1348731"/>
                    <a:gd name="connsiteX571" fmla="*/ 954410 w 1080189"/>
                    <a:gd name="connsiteY571" fmla="*/ 918577 h 1348731"/>
                    <a:gd name="connsiteX572" fmla="*/ 954904 w 1080189"/>
                    <a:gd name="connsiteY572" fmla="*/ 918923 h 1348731"/>
                    <a:gd name="connsiteX573" fmla="*/ 956163 w 1080189"/>
                    <a:gd name="connsiteY573" fmla="*/ 919786 h 1348731"/>
                    <a:gd name="connsiteX574" fmla="*/ 956941 w 1080189"/>
                    <a:gd name="connsiteY574" fmla="*/ 920748 h 1348731"/>
                    <a:gd name="connsiteX575" fmla="*/ 959225 w 1080189"/>
                    <a:gd name="connsiteY575" fmla="*/ 923536 h 1348731"/>
                    <a:gd name="connsiteX576" fmla="*/ 959904 w 1080189"/>
                    <a:gd name="connsiteY576" fmla="*/ 924350 h 1348731"/>
                    <a:gd name="connsiteX577" fmla="*/ 960225 w 1080189"/>
                    <a:gd name="connsiteY577" fmla="*/ 925373 h 1348731"/>
                    <a:gd name="connsiteX578" fmla="*/ 960521 w 1080189"/>
                    <a:gd name="connsiteY578" fmla="*/ 926299 h 1348731"/>
                    <a:gd name="connsiteX579" fmla="*/ 961138 w 1080189"/>
                    <a:gd name="connsiteY579" fmla="*/ 928260 h 1348731"/>
                    <a:gd name="connsiteX580" fmla="*/ 959805 w 1080189"/>
                    <a:gd name="connsiteY580" fmla="*/ 929727 h 1348731"/>
                    <a:gd name="connsiteX581" fmla="*/ 955385 w 1080189"/>
                    <a:gd name="connsiteY581" fmla="*/ 934575 h 1348731"/>
                    <a:gd name="connsiteX582" fmla="*/ 953595 w 1080189"/>
                    <a:gd name="connsiteY582" fmla="*/ 936906 h 1348731"/>
                    <a:gd name="connsiteX583" fmla="*/ 951793 w 1080189"/>
                    <a:gd name="connsiteY583" fmla="*/ 939237 h 1348731"/>
                    <a:gd name="connsiteX584" fmla="*/ 950348 w 1080189"/>
                    <a:gd name="connsiteY584" fmla="*/ 941112 h 1348731"/>
                    <a:gd name="connsiteX585" fmla="*/ 948237 w 1080189"/>
                    <a:gd name="connsiteY585" fmla="*/ 943838 h 1348731"/>
                    <a:gd name="connsiteX586" fmla="*/ 947706 w 1080189"/>
                    <a:gd name="connsiteY586" fmla="*/ 944541 h 1348731"/>
                    <a:gd name="connsiteX587" fmla="*/ 947089 w 1080189"/>
                    <a:gd name="connsiteY587" fmla="*/ 945084 h 1348731"/>
                    <a:gd name="connsiteX588" fmla="*/ 945570 w 1080189"/>
                    <a:gd name="connsiteY588" fmla="*/ 946428 h 1348731"/>
                    <a:gd name="connsiteX589" fmla="*/ 943854 w 1080189"/>
                    <a:gd name="connsiteY589" fmla="*/ 947933 h 1348731"/>
                    <a:gd name="connsiteX590" fmla="*/ 943027 w 1080189"/>
                    <a:gd name="connsiteY590" fmla="*/ 948661 h 1348731"/>
                    <a:gd name="connsiteX591" fmla="*/ 942101 w 1080189"/>
                    <a:gd name="connsiteY591" fmla="*/ 948772 h 1348731"/>
                    <a:gd name="connsiteX592" fmla="*/ 939669 w 1080189"/>
                    <a:gd name="connsiteY592" fmla="*/ 949056 h 1348731"/>
                    <a:gd name="connsiteX593" fmla="*/ 938496 w 1080189"/>
                    <a:gd name="connsiteY593" fmla="*/ 949204 h 1348731"/>
                    <a:gd name="connsiteX594" fmla="*/ 937891 w 1080189"/>
                    <a:gd name="connsiteY594" fmla="*/ 948155 h 1348731"/>
                    <a:gd name="connsiteX595" fmla="*/ 935595 w 1080189"/>
                    <a:gd name="connsiteY595" fmla="*/ 944085 h 1348731"/>
                    <a:gd name="connsiteX596" fmla="*/ 934928 w 1080189"/>
                    <a:gd name="connsiteY596" fmla="*/ 940150 h 1348731"/>
                    <a:gd name="connsiteX597" fmla="*/ 934175 w 1080189"/>
                    <a:gd name="connsiteY597" fmla="*/ 936672 h 1348731"/>
                    <a:gd name="connsiteX598" fmla="*/ 933891 w 1080189"/>
                    <a:gd name="connsiteY598" fmla="*/ 935364 h 1348731"/>
                    <a:gd name="connsiteX599" fmla="*/ 931533 w 1080189"/>
                    <a:gd name="connsiteY599" fmla="*/ 933675 h 1348731"/>
                    <a:gd name="connsiteX600" fmla="*/ 930002 w 1080189"/>
                    <a:gd name="connsiteY600" fmla="*/ 934254 h 1348731"/>
                    <a:gd name="connsiteX601" fmla="*/ 928829 w 1080189"/>
                    <a:gd name="connsiteY601" fmla="*/ 934686 h 1348731"/>
                    <a:gd name="connsiteX602" fmla="*/ 927842 w 1080189"/>
                    <a:gd name="connsiteY602" fmla="*/ 935056 h 1348731"/>
                    <a:gd name="connsiteX603" fmla="*/ 926903 w 1080189"/>
                    <a:gd name="connsiteY603" fmla="*/ 935883 h 1348731"/>
                    <a:gd name="connsiteX604" fmla="*/ 922212 w 1080189"/>
                    <a:gd name="connsiteY604" fmla="*/ 940002 h 1348731"/>
                    <a:gd name="connsiteX605" fmla="*/ 920706 w 1080189"/>
                    <a:gd name="connsiteY605" fmla="*/ 941322 h 1348731"/>
                    <a:gd name="connsiteX606" fmla="*/ 918817 w 1080189"/>
                    <a:gd name="connsiteY606" fmla="*/ 942975 h 1348731"/>
                    <a:gd name="connsiteX607" fmla="*/ 916755 w 1080189"/>
                    <a:gd name="connsiteY607" fmla="*/ 944282 h 1348731"/>
                    <a:gd name="connsiteX608" fmla="*/ 911360 w 1080189"/>
                    <a:gd name="connsiteY608" fmla="*/ 947699 h 1348731"/>
                    <a:gd name="connsiteX609" fmla="*/ 910125 w 1080189"/>
                    <a:gd name="connsiteY609" fmla="*/ 948488 h 1348731"/>
                    <a:gd name="connsiteX610" fmla="*/ 909199 w 1080189"/>
                    <a:gd name="connsiteY610" fmla="*/ 949105 h 1348731"/>
                    <a:gd name="connsiteX611" fmla="*/ 906940 w 1080189"/>
                    <a:gd name="connsiteY611" fmla="*/ 950622 h 1348731"/>
                    <a:gd name="connsiteX612" fmla="*/ 899409 w 1080189"/>
                    <a:gd name="connsiteY612" fmla="*/ 955642 h 1348731"/>
                    <a:gd name="connsiteX613" fmla="*/ 897742 w 1080189"/>
                    <a:gd name="connsiteY613" fmla="*/ 956765 h 1348731"/>
                    <a:gd name="connsiteX614" fmla="*/ 895964 w 1080189"/>
                    <a:gd name="connsiteY614" fmla="*/ 958603 h 1348731"/>
                    <a:gd name="connsiteX615" fmla="*/ 892397 w 1080189"/>
                    <a:gd name="connsiteY615" fmla="*/ 962266 h 1348731"/>
                    <a:gd name="connsiteX616" fmla="*/ 890347 w 1080189"/>
                    <a:gd name="connsiteY616" fmla="*/ 963660 h 1348731"/>
                    <a:gd name="connsiteX617" fmla="*/ 889112 w 1080189"/>
                    <a:gd name="connsiteY617" fmla="*/ 964486 h 1348731"/>
                    <a:gd name="connsiteX618" fmla="*/ 882520 w 1080189"/>
                    <a:gd name="connsiteY618" fmla="*/ 968952 h 1348731"/>
                    <a:gd name="connsiteX619" fmla="*/ 881693 w 1080189"/>
                    <a:gd name="connsiteY619" fmla="*/ 969506 h 1348731"/>
                    <a:gd name="connsiteX620" fmla="*/ 880446 w 1080189"/>
                    <a:gd name="connsiteY620" fmla="*/ 970296 h 1348731"/>
                    <a:gd name="connsiteX621" fmla="*/ 875063 w 1080189"/>
                    <a:gd name="connsiteY621" fmla="*/ 973713 h 1348731"/>
                    <a:gd name="connsiteX622" fmla="*/ 872989 w 1080189"/>
                    <a:gd name="connsiteY622" fmla="*/ 975032 h 1348731"/>
                    <a:gd name="connsiteX623" fmla="*/ 871100 w 1080189"/>
                    <a:gd name="connsiteY623" fmla="*/ 976747 h 1348731"/>
                    <a:gd name="connsiteX624" fmla="*/ 867125 w 1080189"/>
                    <a:gd name="connsiteY624" fmla="*/ 980373 h 1348731"/>
                    <a:gd name="connsiteX625" fmla="*/ 865063 w 1080189"/>
                    <a:gd name="connsiteY625" fmla="*/ 982260 h 1348731"/>
                    <a:gd name="connsiteX626" fmla="*/ 864310 w 1080189"/>
                    <a:gd name="connsiteY626" fmla="*/ 982951 h 1348731"/>
                    <a:gd name="connsiteX627" fmla="*/ 863421 w 1080189"/>
                    <a:gd name="connsiteY627" fmla="*/ 983728 h 1348731"/>
                    <a:gd name="connsiteX628" fmla="*/ 861631 w 1080189"/>
                    <a:gd name="connsiteY628" fmla="*/ 985282 h 1348731"/>
                    <a:gd name="connsiteX629" fmla="*/ 859964 w 1080189"/>
                    <a:gd name="connsiteY629" fmla="*/ 986738 h 1348731"/>
                    <a:gd name="connsiteX630" fmla="*/ 857631 w 1080189"/>
                    <a:gd name="connsiteY630" fmla="*/ 987663 h 1348731"/>
                    <a:gd name="connsiteX631" fmla="*/ 852939 w 1080189"/>
                    <a:gd name="connsiteY631" fmla="*/ 989513 h 1348731"/>
                    <a:gd name="connsiteX632" fmla="*/ 851359 w 1080189"/>
                    <a:gd name="connsiteY632" fmla="*/ 990636 h 1348731"/>
                    <a:gd name="connsiteX633" fmla="*/ 849359 w 1080189"/>
                    <a:gd name="connsiteY633" fmla="*/ 992066 h 1348731"/>
                    <a:gd name="connsiteX634" fmla="*/ 848593 w 1080189"/>
                    <a:gd name="connsiteY634" fmla="*/ 992609 h 1348731"/>
                    <a:gd name="connsiteX635" fmla="*/ 847667 w 1080189"/>
                    <a:gd name="connsiteY635" fmla="*/ 993411 h 1348731"/>
                    <a:gd name="connsiteX636" fmla="*/ 843359 w 1080189"/>
                    <a:gd name="connsiteY636" fmla="*/ 997148 h 1348731"/>
                    <a:gd name="connsiteX637" fmla="*/ 842235 w 1080189"/>
                    <a:gd name="connsiteY637" fmla="*/ 998123 h 1348731"/>
                    <a:gd name="connsiteX638" fmla="*/ 840890 w 1080189"/>
                    <a:gd name="connsiteY638" fmla="*/ 999603 h 1348731"/>
                    <a:gd name="connsiteX639" fmla="*/ 837445 w 1080189"/>
                    <a:gd name="connsiteY639" fmla="*/ 1003229 h 1348731"/>
                    <a:gd name="connsiteX640" fmla="*/ 836568 w 1080189"/>
                    <a:gd name="connsiteY640" fmla="*/ 1004314 h 1348731"/>
                    <a:gd name="connsiteX641" fmla="*/ 835605 w 1080189"/>
                    <a:gd name="connsiteY641" fmla="*/ 1006720 h 1348731"/>
                    <a:gd name="connsiteX642" fmla="*/ 834963 w 1080189"/>
                    <a:gd name="connsiteY642" fmla="*/ 1008360 h 1348731"/>
                    <a:gd name="connsiteX643" fmla="*/ 834260 w 1080189"/>
                    <a:gd name="connsiteY643" fmla="*/ 1010136 h 1348731"/>
                    <a:gd name="connsiteX644" fmla="*/ 833334 w 1080189"/>
                    <a:gd name="connsiteY644" fmla="*/ 1014355 h 1348731"/>
                    <a:gd name="connsiteX645" fmla="*/ 832976 w 1080189"/>
                    <a:gd name="connsiteY645" fmla="*/ 1015934 h 1348731"/>
                    <a:gd name="connsiteX646" fmla="*/ 832754 w 1080189"/>
                    <a:gd name="connsiteY646" fmla="*/ 1016958 h 1348731"/>
                    <a:gd name="connsiteX647" fmla="*/ 832173 w 1080189"/>
                    <a:gd name="connsiteY647" fmla="*/ 1018413 h 1348731"/>
                    <a:gd name="connsiteX648" fmla="*/ 829914 w 1080189"/>
                    <a:gd name="connsiteY648" fmla="*/ 1024025 h 1348731"/>
                    <a:gd name="connsiteX649" fmla="*/ 829445 w 1080189"/>
                    <a:gd name="connsiteY649" fmla="*/ 1025185 h 1348731"/>
                    <a:gd name="connsiteX650" fmla="*/ 828963 w 1080189"/>
                    <a:gd name="connsiteY650" fmla="*/ 1025986 h 1348731"/>
                    <a:gd name="connsiteX651" fmla="*/ 826951 w 1080189"/>
                    <a:gd name="connsiteY651" fmla="*/ 1029317 h 1348731"/>
                    <a:gd name="connsiteX652" fmla="*/ 826124 w 1080189"/>
                    <a:gd name="connsiteY652" fmla="*/ 1030674 h 1348731"/>
                    <a:gd name="connsiteX653" fmla="*/ 824902 w 1080189"/>
                    <a:gd name="connsiteY653" fmla="*/ 1031414 h 1348731"/>
                    <a:gd name="connsiteX654" fmla="*/ 823124 w 1080189"/>
                    <a:gd name="connsiteY654" fmla="*/ 1032487 h 1348731"/>
                    <a:gd name="connsiteX655" fmla="*/ 822111 w 1080189"/>
                    <a:gd name="connsiteY655" fmla="*/ 1033091 h 1348731"/>
                    <a:gd name="connsiteX656" fmla="*/ 820852 w 1080189"/>
                    <a:gd name="connsiteY656" fmla="*/ 1033202 h 1348731"/>
                    <a:gd name="connsiteX657" fmla="*/ 819420 w 1080189"/>
                    <a:gd name="connsiteY657" fmla="*/ 1033325 h 1348731"/>
                    <a:gd name="connsiteX658" fmla="*/ 817753 w 1080189"/>
                    <a:gd name="connsiteY658" fmla="*/ 1033461 h 1348731"/>
                    <a:gd name="connsiteX659" fmla="*/ 813716 w 1080189"/>
                    <a:gd name="connsiteY659" fmla="*/ 1032117 h 1348731"/>
                    <a:gd name="connsiteX660" fmla="*/ 812074 w 1080189"/>
                    <a:gd name="connsiteY660" fmla="*/ 1031290 h 1348731"/>
                    <a:gd name="connsiteX661" fmla="*/ 810889 w 1080189"/>
                    <a:gd name="connsiteY661" fmla="*/ 1030698 h 1348731"/>
                    <a:gd name="connsiteX662" fmla="*/ 810346 w 1080189"/>
                    <a:gd name="connsiteY662" fmla="*/ 1030427 h 1348731"/>
                    <a:gd name="connsiteX663" fmla="*/ 807333 w 1080189"/>
                    <a:gd name="connsiteY663" fmla="*/ 1031820 h 1348731"/>
                    <a:gd name="connsiteX664" fmla="*/ 806654 w 1080189"/>
                    <a:gd name="connsiteY664" fmla="*/ 1033128 h 1348731"/>
                    <a:gd name="connsiteX665" fmla="*/ 805753 w 1080189"/>
                    <a:gd name="connsiteY665" fmla="*/ 1034830 h 1348731"/>
                    <a:gd name="connsiteX666" fmla="*/ 805346 w 1080189"/>
                    <a:gd name="connsiteY666" fmla="*/ 1035595 h 1348731"/>
                    <a:gd name="connsiteX667" fmla="*/ 805173 w 1080189"/>
                    <a:gd name="connsiteY667" fmla="*/ 1036458 h 1348731"/>
                    <a:gd name="connsiteX668" fmla="*/ 804889 w 1080189"/>
                    <a:gd name="connsiteY668" fmla="*/ 1037852 h 1348731"/>
                    <a:gd name="connsiteX669" fmla="*/ 804580 w 1080189"/>
                    <a:gd name="connsiteY669" fmla="*/ 1039345 h 1348731"/>
                    <a:gd name="connsiteX670" fmla="*/ 804370 w 1080189"/>
                    <a:gd name="connsiteY670" fmla="*/ 1040381 h 1348731"/>
                    <a:gd name="connsiteX671" fmla="*/ 804383 w 1080189"/>
                    <a:gd name="connsiteY671" fmla="*/ 1041910 h 1348731"/>
                    <a:gd name="connsiteX672" fmla="*/ 804383 w 1080189"/>
                    <a:gd name="connsiteY672" fmla="*/ 1042946 h 1348731"/>
                    <a:gd name="connsiteX673" fmla="*/ 804408 w 1080189"/>
                    <a:gd name="connsiteY673" fmla="*/ 1046548 h 1348731"/>
                    <a:gd name="connsiteX674" fmla="*/ 804346 w 1080189"/>
                    <a:gd name="connsiteY674" fmla="*/ 1047572 h 1348731"/>
                    <a:gd name="connsiteX675" fmla="*/ 804284 w 1080189"/>
                    <a:gd name="connsiteY675" fmla="*/ 1048596 h 1348731"/>
                    <a:gd name="connsiteX676" fmla="*/ 804222 w 1080189"/>
                    <a:gd name="connsiteY676" fmla="*/ 1049619 h 1348731"/>
                    <a:gd name="connsiteX677" fmla="*/ 804099 w 1080189"/>
                    <a:gd name="connsiteY677" fmla="*/ 1051679 h 1348731"/>
                    <a:gd name="connsiteX678" fmla="*/ 803716 w 1080189"/>
                    <a:gd name="connsiteY678" fmla="*/ 1053073 h 1348731"/>
                    <a:gd name="connsiteX679" fmla="*/ 803210 w 1080189"/>
                    <a:gd name="connsiteY679" fmla="*/ 1054935 h 1348731"/>
                    <a:gd name="connsiteX680" fmla="*/ 802531 w 1080189"/>
                    <a:gd name="connsiteY680" fmla="*/ 1057390 h 1348731"/>
                    <a:gd name="connsiteX681" fmla="*/ 802136 w 1080189"/>
                    <a:gd name="connsiteY681" fmla="*/ 1058870 h 1348731"/>
                    <a:gd name="connsiteX682" fmla="*/ 801494 w 1080189"/>
                    <a:gd name="connsiteY682" fmla="*/ 1060178 h 1348731"/>
                    <a:gd name="connsiteX683" fmla="*/ 801173 w 1080189"/>
                    <a:gd name="connsiteY683" fmla="*/ 1060856 h 1348731"/>
                    <a:gd name="connsiteX684" fmla="*/ 800716 w 1080189"/>
                    <a:gd name="connsiteY684" fmla="*/ 1061793 h 1348731"/>
                    <a:gd name="connsiteX685" fmla="*/ 799815 w 1080189"/>
                    <a:gd name="connsiteY685" fmla="*/ 1063668 h 1348731"/>
                    <a:gd name="connsiteX686" fmla="*/ 798173 w 1080189"/>
                    <a:gd name="connsiteY686" fmla="*/ 1065740 h 1348731"/>
                    <a:gd name="connsiteX687" fmla="*/ 796815 w 1080189"/>
                    <a:gd name="connsiteY687" fmla="*/ 1067455 h 1348731"/>
                    <a:gd name="connsiteX688" fmla="*/ 795852 w 1080189"/>
                    <a:gd name="connsiteY688" fmla="*/ 1069453 h 1348731"/>
                    <a:gd name="connsiteX689" fmla="*/ 795531 w 1080189"/>
                    <a:gd name="connsiteY689" fmla="*/ 1070119 h 1348731"/>
                    <a:gd name="connsiteX690" fmla="*/ 794827 w 1080189"/>
                    <a:gd name="connsiteY690" fmla="*/ 1071563 h 1348731"/>
                    <a:gd name="connsiteX691" fmla="*/ 794580 w 1080189"/>
                    <a:gd name="connsiteY691" fmla="*/ 1073166 h 1348731"/>
                    <a:gd name="connsiteX692" fmla="*/ 793691 w 1080189"/>
                    <a:gd name="connsiteY692" fmla="*/ 1079086 h 1348731"/>
                    <a:gd name="connsiteX693" fmla="*/ 793531 w 1080189"/>
                    <a:gd name="connsiteY693" fmla="*/ 1080123 h 1348731"/>
                    <a:gd name="connsiteX694" fmla="*/ 793432 w 1080189"/>
                    <a:gd name="connsiteY694" fmla="*/ 1081763 h 1348731"/>
                    <a:gd name="connsiteX695" fmla="*/ 793370 w 1080189"/>
                    <a:gd name="connsiteY695" fmla="*/ 1082861 h 1348731"/>
                    <a:gd name="connsiteX696" fmla="*/ 793025 w 1080189"/>
                    <a:gd name="connsiteY696" fmla="*/ 1088337 h 1348731"/>
                    <a:gd name="connsiteX697" fmla="*/ 792827 w 1080189"/>
                    <a:gd name="connsiteY697" fmla="*/ 1091581 h 1348731"/>
                    <a:gd name="connsiteX698" fmla="*/ 792617 w 1080189"/>
                    <a:gd name="connsiteY698" fmla="*/ 1094838 h 1348731"/>
                    <a:gd name="connsiteX699" fmla="*/ 792481 w 1080189"/>
                    <a:gd name="connsiteY699" fmla="*/ 1096392 h 1348731"/>
                    <a:gd name="connsiteX700" fmla="*/ 792160 w 1080189"/>
                    <a:gd name="connsiteY700" fmla="*/ 1100043 h 1348731"/>
                    <a:gd name="connsiteX701" fmla="*/ 792012 w 1080189"/>
                    <a:gd name="connsiteY701" fmla="*/ 1101658 h 1348731"/>
                    <a:gd name="connsiteX702" fmla="*/ 791827 w 1080189"/>
                    <a:gd name="connsiteY702" fmla="*/ 1103830 h 1348731"/>
                    <a:gd name="connsiteX703" fmla="*/ 791679 w 1080189"/>
                    <a:gd name="connsiteY703" fmla="*/ 1105445 h 1348731"/>
                    <a:gd name="connsiteX704" fmla="*/ 791481 w 1080189"/>
                    <a:gd name="connsiteY704" fmla="*/ 1106457 h 1348731"/>
                    <a:gd name="connsiteX705" fmla="*/ 790716 w 1080189"/>
                    <a:gd name="connsiteY705" fmla="*/ 1110490 h 1348731"/>
                    <a:gd name="connsiteX706" fmla="*/ 790383 w 1080189"/>
                    <a:gd name="connsiteY706" fmla="*/ 1112291 h 1348731"/>
                    <a:gd name="connsiteX707" fmla="*/ 789703 w 1080189"/>
                    <a:gd name="connsiteY707" fmla="*/ 1113537 h 1348731"/>
                    <a:gd name="connsiteX708" fmla="*/ 788728 w 1080189"/>
                    <a:gd name="connsiteY708" fmla="*/ 1115375 h 1348731"/>
                    <a:gd name="connsiteX709" fmla="*/ 787420 w 1080189"/>
                    <a:gd name="connsiteY709" fmla="*/ 1117176 h 1348731"/>
                    <a:gd name="connsiteX710" fmla="*/ 787086 w 1080189"/>
                    <a:gd name="connsiteY710" fmla="*/ 1117632 h 1348731"/>
                    <a:gd name="connsiteX711" fmla="*/ 785728 w 1080189"/>
                    <a:gd name="connsiteY711" fmla="*/ 1119507 h 1348731"/>
                    <a:gd name="connsiteX712" fmla="*/ 784407 w 1080189"/>
                    <a:gd name="connsiteY712" fmla="*/ 1123269 h 1348731"/>
                    <a:gd name="connsiteX713" fmla="*/ 784123 w 1080189"/>
                    <a:gd name="connsiteY713" fmla="*/ 1124823 h 1348731"/>
                    <a:gd name="connsiteX714" fmla="*/ 783086 w 1080189"/>
                    <a:gd name="connsiteY714" fmla="*/ 1130534 h 1348731"/>
                    <a:gd name="connsiteX715" fmla="*/ 782802 w 1080189"/>
                    <a:gd name="connsiteY715" fmla="*/ 1132088 h 1348731"/>
                    <a:gd name="connsiteX716" fmla="*/ 782432 w 1080189"/>
                    <a:gd name="connsiteY716" fmla="*/ 1134160 h 1348731"/>
                    <a:gd name="connsiteX717" fmla="*/ 782012 w 1080189"/>
                    <a:gd name="connsiteY717" fmla="*/ 1135727 h 1348731"/>
                    <a:gd name="connsiteX718" fmla="*/ 781605 w 1080189"/>
                    <a:gd name="connsiteY718" fmla="*/ 1137281 h 1348731"/>
                    <a:gd name="connsiteX719" fmla="*/ 779271 w 1080189"/>
                    <a:gd name="connsiteY719" fmla="*/ 1146161 h 1348731"/>
                    <a:gd name="connsiteX720" fmla="*/ 778987 w 1080189"/>
                    <a:gd name="connsiteY720" fmla="*/ 1147531 h 1348731"/>
                    <a:gd name="connsiteX721" fmla="*/ 778506 w 1080189"/>
                    <a:gd name="connsiteY721" fmla="*/ 1149924 h 1348731"/>
                    <a:gd name="connsiteX722" fmla="*/ 778605 w 1080189"/>
                    <a:gd name="connsiteY722" fmla="*/ 1150701 h 1348731"/>
                    <a:gd name="connsiteX723" fmla="*/ 778741 w 1080189"/>
                    <a:gd name="connsiteY723" fmla="*/ 1151749 h 1348731"/>
                    <a:gd name="connsiteX724" fmla="*/ 779000 w 1080189"/>
                    <a:gd name="connsiteY724" fmla="*/ 1153821 h 1348731"/>
                    <a:gd name="connsiteX725" fmla="*/ 779197 w 1080189"/>
                    <a:gd name="connsiteY725" fmla="*/ 1155388 h 1348731"/>
                    <a:gd name="connsiteX726" fmla="*/ 780123 w 1080189"/>
                    <a:gd name="connsiteY726" fmla="*/ 1158694 h 1348731"/>
                    <a:gd name="connsiteX727" fmla="*/ 780913 w 1080189"/>
                    <a:gd name="connsiteY727" fmla="*/ 1161530 h 1348731"/>
                    <a:gd name="connsiteX728" fmla="*/ 781111 w 1080189"/>
                    <a:gd name="connsiteY728" fmla="*/ 1163726 h 1348731"/>
                    <a:gd name="connsiteX729" fmla="*/ 781543 w 1080189"/>
                    <a:gd name="connsiteY729" fmla="*/ 1168327 h 1348731"/>
                    <a:gd name="connsiteX730" fmla="*/ 781629 w 1080189"/>
                    <a:gd name="connsiteY730" fmla="*/ 1169388 h 1348731"/>
                    <a:gd name="connsiteX731" fmla="*/ 781642 w 1080189"/>
                    <a:gd name="connsiteY731" fmla="*/ 1170288 h 1348731"/>
                    <a:gd name="connsiteX732" fmla="*/ 781666 w 1080189"/>
                    <a:gd name="connsiteY732" fmla="*/ 1174617 h 1348731"/>
                    <a:gd name="connsiteX733" fmla="*/ 781679 w 1080189"/>
                    <a:gd name="connsiteY733" fmla="*/ 1175308 h 1348731"/>
                    <a:gd name="connsiteX734" fmla="*/ 781531 w 1080189"/>
                    <a:gd name="connsiteY734" fmla="*/ 1176542 h 1348731"/>
                    <a:gd name="connsiteX735" fmla="*/ 781420 w 1080189"/>
                    <a:gd name="connsiteY735" fmla="*/ 1177269 h 1348731"/>
                    <a:gd name="connsiteX736" fmla="*/ 781024 w 1080189"/>
                    <a:gd name="connsiteY736" fmla="*/ 1180008 h 1348731"/>
                    <a:gd name="connsiteX737" fmla="*/ 779506 w 1080189"/>
                    <a:gd name="connsiteY737" fmla="*/ 1182043 h 1348731"/>
                    <a:gd name="connsiteX738" fmla="*/ 777703 w 1080189"/>
                    <a:gd name="connsiteY738" fmla="*/ 1184460 h 1348731"/>
                    <a:gd name="connsiteX739" fmla="*/ 777210 w 1080189"/>
                    <a:gd name="connsiteY739" fmla="*/ 1186607 h 1348731"/>
                    <a:gd name="connsiteX740" fmla="*/ 775555 w 1080189"/>
                    <a:gd name="connsiteY740" fmla="*/ 1193797 h 1348731"/>
                    <a:gd name="connsiteX741" fmla="*/ 775098 w 1080189"/>
                    <a:gd name="connsiteY741" fmla="*/ 1195734 h 1348731"/>
                    <a:gd name="connsiteX742" fmla="*/ 775494 w 1080189"/>
                    <a:gd name="connsiteY742" fmla="*/ 1197745 h 1348731"/>
                    <a:gd name="connsiteX743" fmla="*/ 776074 w 1080189"/>
                    <a:gd name="connsiteY743" fmla="*/ 1200717 h 1348731"/>
                    <a:gd name="connsiteX744" fmla="*/ 777778 w 1080189"/>
                    <a:gd name="connsiteY744" fmla="*/ 1209315 h 1348731"/>
                    <a:gd name="connsiteX745" fmla="*/ 778209 w 1080189"/>
                    <a:gd name="connsiteY745" fmla="*/ 1211461 h 1348731"/>
                    <a:gd name="connsiteX746" fmla="*/ 779136 w 1080189"/>
                    <a:gd name="connsiteY746" fmla="*/ 1213483 h 1348731"/>
                    <a:gd name="connsiteX747" fmla="*/ 782111 w 1080189"/>
                    <a:gd name="connsiteY747" fmla="*/ 1219996 h 1348731"/>
                    <a:gd name="connsiteX748" fmla="*/ 782555 w 1080189"/>
                    <a:gd name="connsiteY748" fmla="*/ 1220934 h 1348731"/>
                    <a:gd name="connsiteX749" fmla="*/ 784716 w 1080189"/>
                    <a:gd name="connsiteY749" fmla="*/ 1225670 h 1348731"/>
                    <a:gd name="connsiteX750" fmla="*/ 785370 w 1080189"/>
                    <a:gd name="connsiteY750" fmla="*/ 1227088 h 1348731"/>
                    <a:gd name="connsiteX751" fmla="*/ 786025 w 1080189"/>
                    <a:gd name="connsiteY751" fmla="*/ 1228507 h 1348731"/>
                    <a:gd name="connsiteX752" fmla="*/ 787296 w 1080189"/>
                    <a:gd name="connsiteY752" fmla="*/ 1230838 h 1348731"/>
                    <a:gd name="connsiteX753" fmla="*/ 790358 w 1080189"/>
                    <a:gd name="connsiteY753" fmla="*/ 1236401 h 1348731"/>
                    <a:gd name="connsiteX754" fmla="*/ 791975 w 1080189"/>
                    <a:gd name="connsiteY754" fmla="*/ 1239349 h 1348731"/>
                    <a:gd name="connsiteX755" fmla="*/ 793136 w 1080189"/>
                    <a:gd name="connsiteY755" fmla="*/ 1241458 h 1348731"/>
                    <a:gd name="connsiteX756" fmla="*/ 793679 w 1080189"/>
                    <a:gd name="connsiteY756" fmla="*/ 1242519 h 1348731"/>
                    <a:gd name="connsiteX757" fmla="*/ 797160 w 1080189"/>
                    <a:gd name="connsiteY757" fmla="*/ 1249291 h 1348731"/>
                    <a:gd name="connsiteX758" fmla="*/ 797876 w 1080189"/>
                    <a:gd name="connsiteY758" fmla="*/ 1250660 h 1348731"/>
                    <a:gd name="connsiteX759" fmla="*/ 798235 w 1080189"/>
                    <a:gd name="connsiteY759" fmla="*/ 1252091 h 1348731"/>
                    <a:gd name="connsiteX760" fmla="*/ 798407 w 1080189"/>
                    <a:gd name="connsiteY760" fmla="*/ 1252806 h 1348731"/>
                    <a:gd name="connsiteX761" fmla="*/ 798926 w 1080189"/>
                    <a:gd name="connsiteY761" fmla="*/ 1254952 h 1348731"/>
                    <a:gd name="connsiteX762" fmla="*/ 798765 w 1080189"/>
                    <a:gd name="connsiteY762" fmla="*/ 1256790 h 1348731"/>
                    <a:gd name="connsiteX763" fmla="*/ 798321 w 1080189"/>
                    <a:gd name="connsiteY763" fmla="*/ 1261576 h 1348731"/>
                    <a:gd name="connsiteX764" fmla="*/ 797914 w 1080189"/>
                    <a:gd name="connsiteY764" fmla="*/ 1266127 h 1348731"/>
                    <a:gd name="connsiteX765" fmla="*/ 796383 w 1080189"/>
                    <a:gd name="connsiteY765" fmla="*/ 1280904 h 1348731"/>
                    <a:gd name="connsiteX766" fmla="*/ 783025 w 1080189"/>
                    <a:gd name="connsiteY766" fmla="*/ 1289723 h 1348731"/>
                    <a:gd name="connsiteX767" fmla="*/ 762543 w 1080189"/>
                    <a:gd name="connsiteY767" fmla="*/ 1303242 h 1348731"/>
                    <a:gd name="connsiteX768" fmla="*/ 734061 w 1080189"/>
                    <a:gd name="connsiteY768" fmla="*/ 1319302 h 1348731"/>
                    <a:gd name="connsiteX769" fmla="*/ 723480 w 1080189"/>
                    <a:gd name="connsiteY769" fmla="*/ 1322163 h 1348731"/>
                    <a:gd name="connsiteX770" fmla="*/ 719480 w 1080189"/>
                    <a:gd name="connsiteY770" fmla="*/ 1323249 h 1348731"/>
                    <a:gd name="connsiteX771" fmla="*/ 703715 w 1080189"/>
                    <a:gd name="connsiteY771" fmla="*/ 1322693 h 1348731"/>
                    <a:gd name="connsiteX772" fmla="*/ 698406 w 1080189"/>
                    <a:gd name="connsiteY772" fmla="*/ 1319955 h 1348731"/>
                    <a:gd name="connsiteX773" fmla="*/ 686319 w 1080189"/>
                    <a:gd name="connsiteY773" fmla="*/ 1308879 h 1348731"/>
                    <a:gd name="connsiteX774" fmla="*/ 674628 w 1080189"/>
                    <a:gd name="connsiteY774" fmla="*/ 1289020 h 1348731"/>
                    <a:gd name="connsiteX775" fmla="*/ 671689 w 1080189"/>
                    <a:gd name="connsiteY775" fmla="*/ 1279461 h 1348731"/>
                    <a:gd name="connsiteX776" fmla="*/ 666986 w 1080189"/>
                    <a:gd name="connsiteY776" fmla="*/ 1271604 h 1348731"/>
                    <a:gd name="connsiteX777" fmla="*/ 661146 w 1080189"/>
                    <a:gd name="connsiteY777" fmla="*/ 1261847 h 1348731"/>
                    <a:gd name="connsiteX778" fmla="*/ 657418 w 1080189"/>
                    <a:gd name="connsiteY778" fmla="*/ 1254693 h 1348731"/>
                    <a:gd name="connsiteX779" fmla="*/ 652541 w 1080189"/>
                    <a:gd name="connsiteY779" fmla="*/ 1245294 h 1348731"/>
                    <a:gd name="connsiteX780" fmla="*/ 651393 w 1080189"/>
                    <a:gd name="connsiteY780" fmla="*/ 1243086 h 1348731"/>
                    <a:gd name="connsiteX781" fmla="*/ 647664 w 1080189"/>
                    <a:gd name="connsiteY781" fmla="*/ 1240903 h 1348731"/>
                    <a:gd name="connsiteX782" fmla="*/ 645800 w 1080189"/>
                    <a:gd name="connsiteY782" fmla="*/ 1239805 h 1348731"/>
                    <a:gd name="connsiteX783" fmla="*/ 639677 w 1080189"/>
                    <a:gd name="connsiteY783" fmla="*/ 1239485 h 1348731"/>
                    <a:gd name="connsiteX784" fmla="*/ 637763 w 1080189"/>
                    <a:gd name="connsiteY784" fmla="*/ 1239386 h 1348731"/>
                    <a:gd name="connsiteX785" fmla="*/ 636516 w 1080189"/>
                    <a:gd name="connsiteY785" fmla="*/ 1240040 h 1348731"/>
                    <a:gd name="connsiteX786" fmla="*/ 619689 w 1080189"/>
                    <a:gd name="connsiteY786" fmla="*/ 1248785 h 1348731"/>
                    <a:gd name="connsiteX787" fmla="*/ 605232 w 1080189"/>
                    <a:gd name="connsiteY787" fmla="*/ 1260367 h 1348731"/>
                    <a:gd name="connsiteX788" fmla="*/ 596096 w 1080189"/>
                    <a:gd name="connsiteY788" fmla="*/ 1274392 h 1348731"/>
                    <a:gd name="connsiteX789" fmla="*/ 594910 w 1080189"/>
                    <a:gd name="connsiteY789" fmla="*/ 1278708 h 1348731"/>
                    <a:gd name="connsiteX790" fmla="*/ 587281 w 1080189"/>
                    <a:gd name="connsiteY790" fmla="*/ 1306510 h 1348731"/>
                    <a:gd name="connsiteX791" fmla="*/ 587219 w 1080189"/>
                    <a:gd name="connsiteY791" fmla="*/ 1313603 h 1348731"/>
                    <a:gd name="connsiteX792" fmla="*/ 587194 w 1080189"/>
                    <a:gd name="connsiteY792" fmla="*/ 1316415 h 1348731"/>
                    <a:gd name="connsiteX793" fmla="*/ 585133 w 1080189"/>
                    <a:gd name="connsiteY793" fmla="*/ 1323804 h 1348731"/>
                    <a:gd name="connsiteX794" fmla="*/ 579021 w 1080189"/>
                    <a:gd name="connsiteY794" fmla="*/ 1337495 h 1348731"/>
                    <a:gd name="connsiteX795" fmla="*/ 572293 w 1080189"/>
                    <a:gd name="connsiteY795" fmla="*/ 1347523 h 1348731"/>
                    <a:gd name="connsiteX796" fmla="*/ 568453 w 1080189"/>
                    <a:gd name="connsiteY796" fmla="*/ 1348732 h 1348731"/>
                    <a:gd name="connsiteX797" fmla="*/ 556959 w 1080189"/>
                    <a:gd name="connsiteY797" fmla="*/ 1348189 h 1348731"/>
                    <a:gd name="connsiteX798" fmla="*/ 555725 w 1080189"/>
                    <a:gd name="connsiteY798" fmla="*/ 1348127 h 1348731"/>
                    <a:gd name="connsiteX799" fmla="*/ 554799 w 1080189"/>
                    <a:gd name="connsiteY799" fmla="*/ 1347548 h 1348731"/>
                    <a:gd name="connsiteX800" fmla="*/ 550404 w 1080189"/>
                    <a:gd name="connsiteY800" fmla="*/ 1344834 h 1348731"/>
                    <a:gd name="connsiteX801" fmla="*/ 547132 w 1080189"/>
                    <a:gd name="connsiteY801" fmla="*/ 1335090 h 1348731"/>
                    <a:gd name="connsiteX802" fmla="*/ 542206 w 1080189"/>
                    <a:gd name="connsiteY802" fmla="*/ 1320399 h 1348731"/>
                    <a:gd name="connsiteX803" fmla="*/ 541206 w 1080189"/>
                    <a:gd name="connsiteY803" fmla="*/ 1314972 h 1348731"/>
                    <a:gd name="connsiteX804" fmla="*/ 537268 w 1080189"/>
                    <a:gd name="connsiteY804" fmla="*/ 1293646 h 1348731"/>
                    <a:gd name="connsiteX805" fmla="*/ 531959 w 1080189"/>
                    <a:gd name="connsiteY805" fmla="*/ 1246811 h 1348731"/>
                    <a:gd name="connsiteX806" fmla="*/ 532502 w 1080189"/>
                    <a:gd name="connsiteY806" fmla="*/ 1239929 h 1348731"/>
                    <a:gd name="connsiteX807" fmla="*/ 533070 w 1080189"/>
                    <a:gd name="connsiteY807" fmla="*/ 1232652 h 1348731"/>
                    <a:gd name="connsiteX808" fmla="*/ 526761 w 1080189"/>
                    <a:gd name="connsiteY808" fmla="*/ 1221464 h 1348731"/>
                    <a:gd name="connsiteX809" fmla="*/ 503366 w 1080189"/>
                    <a:gd name="connsiteY809" fmla="*/ 1227866 h 1348731"/>
                    <a:gd name="connsiteX810" fmla="*/ 489069 w 1080189"/>
                    <a:gd name="connsiteY810" fmla="*/ 1231825 h 1348731"/>
                    <a:gd name="connsiteX811" fmla="*/ 467341 w 1080189"/>
                    <a:gd name="connsiteY811" fmla="*/ 1239053 h 1348731"/>
                    <a:gd name="connsiteX812" fmla="*/ 461649 w 1080189"/>
                    <a:gd name="connsiteY812" fmla="*/ 1244542 h 1348731"/>
                    <a:gd name="connsiteX813" fmla="*/ 460266 w 1080189"/>
                    <a:gd name="connsiteY813" fmla="*/ 1247058 h 1348731"/>
                    <a:gd name="connsiteX814" fmla="*/ 458007 w 1080189"/>
                    <a:gd name="connsiteY814" fmla="*/ 1251215 h 1348731"/>
                    <a:gd name="connsiteX815" fmla="*/ 455019 w 1080189"/>
                    <a:gd name="connsiteY815" fmla="*/ 1247687 h 1348731"/>
                    <a:gd name="connsiteX816" fmla="*/ 449661 w 1080189"/>
                    <a:gd name="connsiteY816" fmla="*/ 1241890 h 1348731"/>
                    <a:gd name="connsiteX817" fmla="*/ 447995 w 1080189"/>
                    <a:gd name="connsiteY817" fmla="*/ 1240102 h 1348731"/>
                    <a:gd name="connsiteX818" fmla="*/ 448278 w 1080189"/>
                    <a:gd name="connsiteY818" fmla="*/ 1238473 h 1348731"/>
                    <a:gd name="connsiteX819" fmla="*/ 448599 w 1080189"/>
                    <a:gd name="connsiteY819" fmla="*/ 1236697 h 1348731"/>
                    <a:gd name="connsiteX820" fmla="*/ 446637 w 1080189"/>
                    <a:gd name="connsiteY820" fmla="*/ 1234958 h 1348731"/>
                    <a:gd name="connsiteX821" fmla="*/ 445192 w 1080189"/>
                    <a:gd name="connsiteY821" fmla="*/ 1233675 h 1348731"/>
                    <a:gd name="connsiteX822" fmla="*/ 444636 w 1080189"/>
                    <a:gd name="connsiteY822" fmla="*/ 1231023 h 1348731"/>
                    <a:gd name="connsiteX823" fmla="*/ 442488 w 1080189"/>
                    <a:gd name="connsiteY823" fmla="*/ 1220638 h 1348731"/>
                    <a:gd name="connsiteX824" fmla="*/ 442229 w 1080189"/>
                    <a:gd name="connsiteY824" fmla="*/ 1219367 h 1348731"/>
                    <a:gd name="connsiteX825" fmla="*/ 442118 w 1080189"/>
                    <a:gd name="connsiteY825" fmla="*/ 1218837 h 1348731"/>
                    <a:gd name="connsiteX826" fmla="*/ 439809 w 1080189"/>
                    <a:gd name="connsiteY826" fmla="*/ 1207181 h 1348731"/>
                    <a:gd name="connsiteX827" fmla="*/ 439501 w 1080189"/>
                    <a:gd name="connsiteY827" fmla="*/ 1205590 h 1348731"/>
                    <a:gd name="connsiteX828" fmla="*/ 439291 w 1080189"/>
                    <a:gd name="connsiteY828" fmla="*/ 1204541 h 1348731"/>
                    <a:gd name="connsiteX829" fmla="*/ 438920 w 1080189"/>
                    <a:gd name="connsiteY829" fmla="*/ 1202962 h 1348731"/>
                    <a:gd name="connsiteX830" fmla="*/ 438550 w 1080189"/>
                    <a:gd name="connsiteY830" fmla="*/ 1201396 h 1348731"/>
                    <a:gd name="connsiteX831" fmla="*/ 437673 w 1080189"/>
                    <a:gd name="connsiteY831" fmla="*/ 1197745 h 1348731"/>
                    <a:gd name="connsiteX832" fmla="*/ 435994 w 1080189"/>
                    <a:gd name="connsiteY832" fmla="*/ 1190628 h 1348731"/>
                    <a:gd name="connsiteX833" fmla="*/ 435389 w 1080189"/>
                    <a:gd name="connsiteY833" fmla="*/ 1188087 h 1348731"/>
                    <a:gd name="connsiteX834" fmla="*/ 434982 w 1080189"/>
                    <a:gd name="connsiteY834" fmla="*/ 1185361 h 1348731"/>
                    <a:gd name="connsiteX835" fmla="*/ 433192 w 1080189"/>
                    <a:gd name="connsiteY835" fmla="*/ 1173396 h 1348731"/>
                    <a:gd name="connsiteX836" fmla="*/ 432945 w 1080189"/>
                    <a:gd name="connsiteY836" fmla="*/ 1171768 h 1348731"/>
                    <a:gd name="connsiteX837" fmla="*/ 432612 w 1080189"/>
                    <a:gd name="connsiteY837" fmla="*/ 1169585 h 1348731"/>
                    <a:gd name="connsiteX838" fmla="*/ 431859 w 1080189"/>
                    <a:gd name="connsiteY838" fmla="*/ 1167513 h 1348731"/>
                    <a:gd name="connsiteX839" fmla="*/ 431501 w 1080189"/>
                    <a:gd name="connsiteY839" fmla="*/ 1166551 h 1348731"/>
                    <a:gd name="connsiteX840" fmla="*/ 431266 w 1080189"/>
                    <a:gd name="connsiteY840" fmla="*/ 1165909 h 1348731"/>
                    <a:gd name="connsiteX841" fmla="*/ 425550 w 1080189"/>
                    <a:gd name="connsiteY841" fmla="*/ 1150257 h 1348731"/>
                    <a:gd name="connsiteX842" fmla="*/ 424821 w 1080189"/>
                    <a:gd name="connsiteY842" fmla="*/ 1148234 h 1348731"/>
                    <a:gd name="connsiteX843" fmla="*/ 423784 w 1080189"/>
                    <a:gd name="connsiteY843" fmla="*/ 1146421 h 1348731"/>
                    <a:gd name="connsiteX844" fmla="*/ 421723 w 1080189"/>
                    <a:gd name="connsiteY844" fmla="*/ 1142794 h 1348731"/>
                    <a:gd name="connsiteX845" fmla="*/ 420525 w 1080189"/>
                    <a:gd name="connsiteY845" fmla="*/ 1140697 h 1348731"/>
                    <a:gd name="connsiteX846" fmla="*/ 419611 w 1080189"/>
                    <a:gd name="connsiteY846" fmla="*/ 1139057 h 1348731"/>
                    <a:gd name="connsiteX847" fmla="*/ 418155 w 1080189"/>
                    <a:gd name="connsiteY847" fmla="*/ 1136430 h 1348731"/>
                    <a:gd name="connsiteX848" fmla="*/ 415241 w 1080189"/>
                    <a:gd name="connsiteY848" fmla="*/ 1136504 h 1348731"/>
                    <a:gd name="connsiteX849" fmla="*/ 412858 w 1080189"/>
                    <a:gd name="connsiteY849" fmla="*/ 1136565 h 1348731"/>
                    <a:gd name="connsiteX850" fmla="*/ 411438 w 1080189"/>
                    <a:gd name="connsiteY850" fmla="*/ 1136602 h 1348731"/>
                    <a:gd name="connsiteX851" fmla="*/ 409525 w 1080189"/>
                    <a:gd name="connsiteY851" fmla="*/ 1136417 h 1348731"/>
                    <a:gd name="connsiteX852" fmla="*/ 408080 w 1080189"/>
                    <a:gd name="connsiteY852" fmla="*/ 1136282 h 1348731"/>
                    <a:gd name="connsiteX853" fmla="*/ 398969 w 1080189"/>
                    <a:gd name="connsiteY853" fmla="*/ 1135443 h 1348731"/>
                    <a:gd name="connsiteX854" fmla="*/ 391302 w 1080189"/>
                    <a:gd name="connsiteY854" fmla="*/ 1134727 h 1348731"/>
                    <a:gd name="connsiteX855" fmla="*/ 388895 w 1080189"/>
                    <a:gd name="connsiteY855" fmla="*/ 1134506 h 1348731"/>
                    <a:gd name="connsiteX856" fmla="*/ 386944 w 1080189"/>
                    <a:gd name="connsiteY856" fmla="*/ 1134481 h 1348731"/>
                    <a:gd name="connsiteX857" fmla="*/ 384969 w 1080189"/>
                    <a:gd name="connsiteY857" fmla="*/ 1134456 h 1348731"/>
                    <a:gd name="connsiteX858" fmla="*/ 359450 w 1080189"/>
                    <a:gd name="connsiteY858" fmla="*/ 1134111 h 1348731"/>
                    <a:gd name="connsiteX859" fmla="*/ 357969 w 1080189"/>
                    <a:gd name="connsiteY859" fmla="*/ 1134098 h 1348731"/>
                    <a:gd name="connsiteX860" fmla="*/ 356499 w 1080189"/>
                    <a:gd name="connsiteY860" fmla="*/ 1134074 h 1348731"/>
                    <a:gd name="connsiteX861" fmla="*/ 355006 w 1080189"/>
                    <a:gd name="connsiteY861" fmla="*/ 1134123 h 1348731"/>
                    <a:gd name="connsiteX862" fmla="*/ 353524 w 1080189"/>
                    <a:gd name="connsiteY862" fmla="*/ 1134173 h 1348731"/>
                    <a:gd name="connsiteX863" fmla="*/ 332672 w 1080189"/>
                    <a:gd name="connsiteY863" fmla="*/ 1134814 h 1348731"/>
                    <a:gd name="connsiteX864" fmla="*/ 330684 w 1080189"/>
                    <a:gd name="connsiteY864" fmla="*/ 1134888 h 1348731"/>
                    <a:gd name="connsiteX865" fmla="*/ 329190 w 1080189"/>
                    <a:gd name="connsiteY865" fmla="*/ 1134925 h 1348731"/>
                    <a:gd name="connsiteX866" fmla="*/ 327709 w 1080189"/>
                    <a:gd name="connsiteY866" fmla="*/ 1135073 h 1348731"/>
                    <a:gd name="connsiteX867" fmla="*/ 325746 w 1080189"/>
                    <a:gd name="connsiteY867" fmla="*/ 1135270 h 1348731"/>
                    <a:gd name="connsiteX868" fmla="*/ 316869 w 1080189"/>
                    <a:gd name="connsiteY868" fmla="*/ 1136159 h 1348731"/>
                    <a:gd name="connsiteX869" fmla="*/ 303671 w 1080189"/>
                    <a:gd name="connsiteY869" fmla="*/ 1137478 h 1348731"/>
                    <a:gd name="connsiteX870" fmla="*/ 301708 w 1080189"/>
                    <a:gd name="connsiteY870" fmla="*/ 1137675 h 1348731"/>
                    <a:gd name="connsiteX871" fmla="*/ 300252 w 1080189"/>
                    <a:gd name="connsiteY871" fmla="*/ 1137811 h 1348731"/>
                    <a:gd name="connsiteX872" fmla="*/ 298350 w 1080189"/>
                    <a:gd name="connsiteY872" fmla="*/ 1138169 h 1348731"/>
                    <a:gd name="connsiteX873" fmla="*/ 296437 w 1080189"/>
                    <a:gd name="connsiteY873" fmla="*/ 1138527 h 1348731"/>
                    <a:gd name="connsiteX874" fmla="*/ 293573 w 1080189"/>
                    <a:gd name="connsiteY874" fmla="*/ 1139057 h 1348731"/>
                    <a:gd name="connsiteX875" fmla="*/ 286399 w 1080189"/>
                    <a:gd name="connsiteY875" fmla="*/ 1140389 h 1348731"/>
                    <a:gd name="connsiteX876" fmla="*/ 282103 w 1080189"/>
                    <a:gd name="connsiteY876" fmla="*/ 1141191 h 1348731"/>
                    <a:gd name="connsiteX877" fmla="*/ 277906 w 1080189"/>
                    <a:gd name="connsiteY877" fmla="*/ 1141660 h 1348731"/>
                    <a:gd name="connsiteX878" fmla="*/ 276510 w 1080189"/>
                    <a:gd name="connsiteY878" fmla="*/ 1141807 h 1348731"/>
                    <a:gd name="connsiteX879" fmla="*/ 273362 w 1080189"/>
                    <a:gd name="connsiteY879" fmla="*/ 1143238 h 1348731"/>
                    <a:gd name="connsiteX880" fmla="*/ 272054 w 1080189"/>
                    <a:gd name="connsiteY880" fmla="*/ 1144657 h 1348731"/>
                    <a:gd name="connsiteX881" fmla="*/ 270264 w 1080189"/>
                    <a:gd name="connsiteY881" fmla="*/ 1146606 h 1348731"/>
                    <a:gd name="connsiteX882" fmla="*/ 269424 w 1080189"/>
                    <a:gd name="connsiteY882" fmla="*/ 1147333 h 1348731"/>
                    <a:gd name="connsiteX883" fmla="*/ 268128 w 1080189"/>
                    <a:gd name="connsiteY883" fmla="*/ 1148394 h 1348731"/>
                    <a:gd name="connsiteX884" fmla="*/ 265856 w 1080189"/>
                    <a:gd name="connsiteY884" fmla="*/ 1150245 h 1348731"/>
                    <a:gd name="connsiteX885" fmla="*/ 264078 w 1080189"/>
                    <a:gd name="connsiteY885" fmla="*/ 1152193 h 1348731"/>
                    <a:gd name="connsiteX886" fmla="*/ 262621 w 1080189"/>
                    <a:gd name="connsiteY886" fmla="*/ 1153772 h 1348731"/>
                    <a:gd name="connsiteX887" fmla="*/ 260732 w 1080189"/>
                    <a:gd name="connsiteY887" fmla="*/ 1154093 h 1348731"/>
                    <a:gd name="connsiteX888" fmla="*/ 254288 w 1080189"/>
                    <a:gd name="connsiteY888" fmla="*/ 1155178 h 1348731"/>
                    <a:gd name="connsiteX889" fmla="*/ 252769 w 1080189"/>
                    <a:gd name="connsiteY889" fmla="*/ 1155437 h 1348731"/>
                    <a:gd name="connsiteX890" fmla="*/ 250868 w 1080189"/>
                    <a:gd name="connsiteY890" fmla="*/ 1155351 h 1348731"/>
                    <a:gd name="connsiteX891" fmla="*/ 246103 w 1080189"/>
                    <a:gd name="connsiteY891" fmla="*/ 1155129 h 1348731"/>
                    <a:gd name="connsiteX892" fmla="*/ 243140 w 1080189"/>
                    <a:gd name="connsiteY892" fmla="*/ 1155005 h 1348731"/>
                    <a:gd name="connsiteX893" fmla="*/ 235238 w 1080189"/>
                    <a:gd name="connsiteY893" fmla="*/ 1154648 h 1348731"/>
                    <a:gd name="connsiteX894" fmla="*/ 233263 w 1080189"/>
                    <a:gd name="connsiteY894" fmla="*/ 1154561 h 1348731"/>
                    <a:gd name="connsiteX895" fmla="*/ 231041 w 1080189"/>
                    <a:gd name="connsiteY895" fmla="*/ 1153636 h 1348731"/>
                    <a:gd name="connsiteX896" fmla="*/ 228362 w 1080189"/>
                    <a:gd name="connsiteY896" fmla="*/ 1152526 h 1348731"/>
                    <a:gd name="connsiteX897" fmla="*/ 226189 w 1080189"/>
                    <a:gd name="connsiteY897" fmla="*/ 1151626 h 1348731"/>
                    <a:gd name="connsiteX898" fmla="*/ 223744 w 1080189"/>
                    <a:gd name="connsiteY898" fmla="*/ 1151391 h 1348731"/>
                    <a:gd name="connsiteX899" fmla="*/ 218868 w 1080189"/>
                    <a:gd name="connsiteY899" fmla="*/ 1150923 h 1348731"/>
                    <a:gd name="connsiteX900" fmla="*/ 215942 w 1080189"/>
                    <a:gd name="connsiteY900" fmla="*/ 1150639 h 1348731"/>
                    <a:gd name="connsiteX901" fmla="*/ 214065 w 1080189"/>
                    <a:gd name="connsiteY901" fmla="*/ 1150059 h 1348731"/>
                    <a:gd name="connsiteX902" fmla="*/ 200509 w 1080189"/>
                    <a:gd name="connsiteY902" fmla="*/ 1145853 h 1348731"/>
                    <a:gd name="connsiteX903" fmla="*/ 198164 w 1080189"/>
                    <a:gd name="connsiteY903" fmla="*/ 1145126 h 1348731"/>
                    <a:gd name="connsiteX904" fmla="*/ 195793 w 1080189"/>
                    <a:gd name="connsiteY904" fmla="*/ 1144299 h 1348731"/>
                    <a:gd name="connsiteX905" fmla="*/ 186793 w 1080189"/>
                    <a:gd name="connsiteY905" fmla="*/ 1141178 h 1348731"/>
                    <a:gd name="connsiteX906" fmla="*/ 179731 w 1080189"/>
                    <a:gd name="connsiteY906" fmla="*/ 1138724 h 1348731"/>
                    <a:gd name="connsiteX907" fmla="*/ 177200 w 1080189"/>
                    <a:gd name="connsiteY907" fmla="*/ 1137799 h 1348731"/>
                    <a:gd name="connsiteX908" fmla="*/ 175274 w 1080189"/>
                    <a:gd name="connsiteY908" fmla="*/ 1136664 h 1348731"/>
                    <a:gd name="connsiteX909" fmla="*/ 174398 w 1080189"/>
                    <a:gd name="connsiteY909" fmla="*/ 1136146 h 1348731"/>
                    <a:gd name="connsiteX910" fmla="*/ 170904 w 1080189"/>
                    <a:gd name="connsiteY910" fmla="*/ 1134061 h 1348731"/>
                    <a:gd name="connsiteX911" fmla="*/ 169595 w 1080189"/>
                    <a:gd name="connsiteY911" fmla="*/ 1133285 h 1348731"/>
                    <a:gd name="connsiteX912" fmla="*/ 167842 w 1080189"/>
                    <a:gd name="connsiteY912" fmla="*/ 1132248 h 1348731"/>
                    <a:gd name="connsiteX913" fmla="*/ 166929 w 1080189"/>
                    <a:gd name="connsiteY913" fmla="*/ 1131891 h 1348731"/>
                    <a:gd name="connsiteX914" fmla="*/ 163286 w 1080189"/>
                    <a:gd name="connsiteY914" fmla="*/ 1130472 h 1348731"/>
                    <a:gd name="connsiteX915" fmla="*/ 162373 w 1080189"/>
                    <a:gd name="connsiteY915" fmla="*/ 1130114 h 1348731"/>
                    <a:gd name="connsiteX916" fmla="*/ 161780 w 1080189"/>
                    <a:gd name="connsiteY916" fmla="*/ 1129880 h 1348731"/>
                    <a:gd name="connsiteX917" fmla="*/ 160286 w 1080189"/>
                    <a:gd name="connsiteY917" fmla="*/ 1129892 h 1348731"/>
                    <a:gd name="connsiteX918" fmla="*/ 157805 w 1080189"/>
                    <a:gd name="connsiteY918" fmla="*/ 1129905 h 1348731"/>
                    <a:gd name="connsiteX919" fmla="*/ 151373 w 1080189"/>
                    <a:gd name="connsiteY919" fmla="*/ 1129917 h 1348731"/>
                    <a:gd name="connsiteX920" fmla="*/ 150570 w 1080189"/>
                    <a:gd name="connsiteY920" fmla="*/ 1129671 h 1348731"/>
                    <a:gd name="connsiteX921" fmla="*/ 144829 w 1080189"/>
                    <a:gd name="connsiteY921" fmla="*/ 1127944 h 1348731"/>
                    <a:gd name="connsiteX922" fmla="*/ 143348 w 1080189"/>
                    <a:gd name="connsiteY922" fmla="*/ 1127499 h 1348731"/>
                    <a:gd name="connsiteX923" fmla="*/ 141632 w 1080189"/>
                    <a:gd name="connsiteY923" fmla="*/ 1126513 h 1348731"/>
                    <a:gd name="connsiteX924" fmla="*/ 137323 w 1080189"/>
                    <a:gd name="connsiteY924" fmla="*/ 1124083 h 1348731"/>
                    <a:gd name="connsiteX925" fmla="*/ 134126 w 1080189"/>
                    <a:gd name="connsiteY925" fmla="*/ 1122270 h 1348731"/>
                    <a:gd name="connsiteX926" fmla="*/ 132274 w 1080189"/>
                    <a:gd name="connsiteY926" fmla="*/ 1121209 h 1348731"/>
                    <a:gd name="connsiteX927" fmla="*/ 130558 w 1080189"/>
                    <a:gd name="connsiteY927" fmla="*/ 1119149 h 1348731"/>
                    <a:gd name="connsiteX928" fmla="*/ 129879 w 1080189"/>
                    <a:gd name="connsiteY928" fmla="*/ 1118335 h 1348731"/>
                    <a:gd name="connsiteX929" fmla="*/ 127162 w 1080189"/>
                    <a:gd name="connsiteY929" fmla="*/ 1115066 h 1348731"/>
                    <a:gd name="connsiteX930" fmla="*/ 126175 w 1080189"/>
                    <a:gd name="connsiteY930" fmla="*/ 1113882 h 1348731"/>
                    <a:gd name="connsiteX931" fmla="*/ 125261 w 1080189"/>
                    <a:gd name="connsiteY931" fmla="*/ 1113401 h 1348731"/>
                    <a:gd name="connsiteX932" fmla="*/ 123632 w 1080189"/>
                    <a:gd name="connsiteY932" fmla="*/ 1112525 h 1348731"/>
                    <a:gd name="connsiteX933" fmla="*/ 121891 w 1080189"/>
                    <a:gd name="connsiteY933" fmla="*/ 1111600 h 1348731"/>
                    <a:gd name="connsiteX934" fmla="*/ 120434 w 1080189"/>
                    <a:gd name="connsiteY934" fmla="*/ 1114166 h 1348731"/>
                    <a:gd name="connsiteX935" fmla="*/ 119977 w 1080189"/>
                    <a:gd name="connsiteY935" fmla="*/ 1114980 h 1348731"/>
                    <a:gd name="connsiteX936" fmla="*/ 118841 w 1080189"/>
                    <a:gd name="connsiteY936" fmla="*/ 1116978 h 1348731"/>
                    <a:gd name="connsiteX937" fmla="*/ 115459 w 1080189"/>
                    <a:gd name="connsiteY937" fmla="*/ 1117878 h 1348731"/>
                    <a:gd name="connsiteX938" fmla="*/ 114693 w 1080189"/>
                    <a:gd name="connsiteY938" fmla="*/ 1117842 h 1348731"/>
                    <a:gd name="connsiteX939" fmla="*/ 112903 w 1080189"/>
                    <a:gd name="connsiteY939" fmla="*/ 1117767 h 1348731"/>
                    <a:gd name="connsiteX940" fmla="*/ 111866 w 1080189"/>
                    <a:gd name="connsiteY940" fmla="*/ 1117718 h 1348731"/>
                    <a:gd name="connsiteX941" fmla="*/ 110989 w 1080189"/>
                    <a:gd name="connsiteY941" fmla="*/ 1117225 h 1348731"/>
                    <a:gd name="connsiteX942" fmla="*/ 107125 w 1080189"/>
                    <a:gd name="connsiteY942" fmla="*/ 1115042 h 1348731"/>
                    <a:gd name="connsiteX943" fmla="*/ 105829 w 1080189"/>
                    <a:gd name="connsiteY943" fmla="*/ 1114314 h 1348731"/>
                    <a:gd name="connsiteX944" fmla="*/ 105421 w 1080189"/>
                    <a:gd name="connsiteY944" fmla="*/ 1112846 h 1348731"/>
                    <a:gd name="connsiteX945" fmla="*/ 104681 w 1080189"/>
                    <a:gd name="connsiteY945" fmla="*/ 1110219 h 1348731"/>
                    <a:gd name="connsiteX946" fmla="*/ 104483 w 1080189"/>
                    <a:gd name="connsiteY946" fmla="*/ 1109528 h 1348731"/>
                    <a:gd name="connsiteX947" fmla="*/ 104533 w 1080189"/>
                    <a:gd name="connsiteY947" fmla="*/ 1108245 h 1348731"/>
                    <a:gd name="connsiteX948" fmla="*/ 104644 w 1080189"/>
                    <a:gd name="connsiteY948" fmla="*/ 1105865 h 1348731"/>
                    <a:gd name="connsiteX949" fmla="*/ 105607 w 1080189"/>
                    <a:gd name="connsiteY949" fmla="*/ 1104409 h 1348731"/>
                    <a:gd name="connsiteX950" fmla="*/ 107384 w 1080189"/>
                    <a:gd name="connsiteY950" fmla="*/ 1101782 h 1348731"/>
                    <a:gd name="connsiteX951" fmla="*/ 111199 w 1080189"/>
                    <a:gd name="connsiteY951" fmla="*/ 1096700 h 1348731"/>
                    <a:gd name="connsiteX952" fmla="*/ 112051 w 1080189"/>
                    <a:gd name="connsiteY952" fmla="*/ 1095467 h 1348731"/>
                    <a:gd name="connsiteX953" fmla="*/ 113767 w 1080189"/>
                    <a:gd name="connsiteY953" fmla="*/ 1093000 h 1348731"/>
                    <a:gd name="connsiteX954" fmla="*/ 115989 w 1080189"/>
                    <a:gd name="connsiteY954" fmla="*/ 1089805 h 1348731"/>
                    <a:gd name="connsiteX955" fmla="*/ 117224 w 1080189"/>
                    <a:gd name="connsiteY955" fmla="*/ 1088041 h 1348731"/>
                    <a:gd name="connsiteX956" fmla="*/ 117903 w 1080189"/>
                    <a:gd name="connsiteY956" fmla="*/ 1086413 h 1348731"/>
                    <a:gd name="connsiteX957" fmla="*/ 118298 w 1080189"/>
                    <a:gd name="connsiteY957" fmla="*/ 1085463 h 1348731"/>
                    <a:gd name="connsiteX958" fmla="*/ 119915 w 1080189"/>
                    <a:gd name="connsiteY958" fmla="*/ 1081578 h 1348731"/>
                    <a:gd name="connsiteX959" fmla="*/ 120656 w 1080189"/>
                    <a:gd name="connsiteY959" fmla="*/ 1079790 h 1348731"/>
                    <a:gd name="connsiteX960" fmla="*/ 120916 w 1080189"/>
                    <a:gd name="connsiteY960" fmla="*/ 1078161 h 1348731"/>
                    <a:gd name="connsiteX961" fmla="*/ 122434 w 1080189"/>
                    <a:gd name="connsiteY961" fmla="*/ 1068689 h 1348731"/>
                    <a:gd name="connsiteX962" fmla="*/ 122743 w 1080189"/>
                    <a:gd name="connsiteY962" fmla="*/ 1066764 h 1348731"/>
                    <a:gd name="connsiteX963" fmla="*/ 121965 w 1080189"/>
                    <a:gd name="connsiteY963" fmla="*/ 1065457 h 1348731"/>
                    <a:gd name="connsiteX964" fmla="*/ 120644 w 1080189"/>
                    <a:gd name="connsiteY964" fmla="*/ 1063237 h 1348731"/>
                    <a:gd name="connsiteX965" fmla="*/ 119854 w 1080189"/>
                    <a:gd name="connsiteY965" fmla="*/ 1061917 h 1348731"/>
                    <a:gd name="connsiteX966" fmla="*/ 118298 w 1080189"/>
                    <a:gd name="connsiteY966" fmla="*/ 1061584 h 1348731"/>
                    <a:gd name="connsiteX967" fmla="*/ 115249 w 1080189"/>
                    <a:gd name="connsiteY967" fmla="*/ 1060942 h 1348731"/>
                    <a:gd name="connsiteX968" fmla="*/ 114397 w 1080189"/>
                    <a:gd name="connsiteY968" fmla="*/ 1060757 h 1348731"/>
                    <a:gd name="connsiteX969" fmla="*/ 113199 w 1080189"/>
                    <a:gd name="connsiteY969" fmla="*/ 1060881 h 1348731"/>
                    <a:gd name="connsiteX970" fmla="*/ 108545 w 1080189"/>
                    <a:gd name="connsiteY970" fmla="*/ 1061350 h 1348731"/>
                    <a:gd name="connsiteX971" fmla="*/ 108039 w 1080189"/>
                    <a:gd name="connsiteY971" fmla="*/ 1061399 h 1348731"/>
                    <a:gd name="connsiteX972" fmla="*/ 107446 w 1080189"/>
                    <a:gd name="connsiteY972" fmla="*/ 1061510 h 1348731"/>
                    <a:gd name="connsiteX973" fmla="*/ 102903 w 1080189"/>
                    <a:gd name="connsiteY973" fmla="*/ 1062373 h 1348731"/>
                    <a:gd name="connsiteX974" fmla="*/ 101397 w 1080189"/>
                    <a:gd name="connsiteY974" fmla="*/ 1062669 h 1348731"/>
                    <a:gd name="connsiteX975" fmla="*/ 99940 w 1080189"/>
                    <a:gd name="connsiteY975" fmla="*/ 1063298 h 1348731"/>
                    <a:gd name="connsiteX976" fmla="*/ 96347 w 1080189"/>
                    <a:gd name="connsiteY976" fmla="*/ 1064939 h 1348731"/>
                    <a:gd name="connsiteX977" fmla="*/ 95002 w 1080189"/>
                    <a:gd name="connsiteY977" fmla="*/ 1065556 h 1348731"/>
                    <a:gd name="connsiteX978" fmla="*/ 93804 w 1080189"/>
                    <a:gd name="connsiteY978" fmla="*/ 1066530 h 1348731"/>
                    <a:gd name="connsiteX979" fmla="*/ 90248 w 1080189"/>
                    <a:gd name="connsiteY979" fmla="*/ 1069441 h 1348731"/>
                    <a:gd name="connsiteX980" fmla="*/ 88359 w 1080189"/>
                    <a:gd name="connsiteY980" fmla="*/ 1070982 h 1348731"/>
                    <a:gd name="connsiteX981" fmla="*/ 86421 w 1080189"/>
                    <a:gd name="connsiteY981" fmla="*/ 1072611 h 1348731"/>
                    <a:gd name="connsiteX982" fmla="*/ 85075 w 1080189"/>
                    <a:gd name="connsiteY982" fmla="*/ 1074856 h 1348731"/>
                    <a:gd name="connsiteX983" fmla="*/ 83705 w 1080189"/>
                    <a:gd name="connsiteY983" fmla="*/ 1077138 h 1348731"/>
                    <a:gd name="connsiteX984" fmla="*/ 82261 w 1080189"/>
                    <a:gd name="connsiteY984" fmla="*/ 1078297 h 1348731"/>
                    <a:gd name="connsiteX985" fmla="*/ 81186 w 1080189"/>
                    <a:gd name="connsiteY985" fmla="*/ 1079161 h 1348731"/>
                    <a:gd name="connsiteX986" fmla="*/ 80446 w 1080189"/>
                    <a:gd name="connsiteY986" fmla="*/ 1079753 h 1348731"/>
                    <a:gd name="connsiteX987" fmla="*/ 79977 w 1080189"/>
                    <a:gd name="connsiteY987" fmla="*/ 1080123 h 1348731"/>
                    <a:gd name="connsiteX988" fmla="*/ 78507 w 1080189"/>
                    <a:gd name="connsiteY988" fmla="*/ 1080542 h 1348731"/>
                    <a:gd name="connsiteX989" fmla="*/ 75618 w 1080189"/>
                    <a:gd name="connsiteY989" fmla="*/ 1081344 h 1348731"/>
                    <a:gd name="connsiteX990" fmla="*/ 74051 w 1080189"/>
                    <a:gd name="connsiteY990" fmla="*/ 1079851 h 1348731"/>
                    <a:gd name="connsiteX991" fmla="*/ 72335 w 1080189"/>
                    <a:gd name="connsiteY991" fmla="*/ 1078223 h 1348731"/>
                    <a:gd name="connsiteX992" fmla="*/ 71372 w 1080189"/>
                    <a:gd name="connsiteY992" fmla="*/ 1076151 h 1348731"/>
                    <a:gd name="connsiteX993" fmla="*/ 68754 w 1080189"/>
                    <a:gd name="connsiteY993" fmla="*/ 1070551 h 1348731"/>
                    <a:gd name="connsiteX994" fmla="*/ 68087 w 1080189"/>
                    <a:gd name="connsiteY994" fmla="*/ 1069120 h 1348731"/>
                    <a:gd name="connsiteX995" fmla="*/ 67297 w 1080189"/>
                    <a:gd name="connsiteY995" fmla="*/ 1066604 h 1348731"/>
                    <a:gd name="connsiteX996" fmla="*/ 65408 w 1080189"/>
                    <a:gd name="connsiteY996" fmla="*/ 1060572 h 1348731"/>
                    <a:gd name="connsiteX997" fmla="*/ 63705 w 1080189"/>
                    <a:gd name="connsiteY997" fmla="*/ 1055133 h 1348731"/>
                    <a:gd name="connsiteX998" fmla="*/ 63075 w 1080189"/>
                    <a:gd name="connsiteY998" fmla="*/ 1053159 h 1348731"/>
                    <a:gd name="connsiteX999" fmla="*/ 62840 w 1080189"/>
                    <a:gd name="connsiteY999" fmla="*/ 1050902 h 1348731"/>
                    <a:gd name="connsiteX1000" fmla="*/ 62334 w 1080189"/>
                    <a:gd name="connsiteY1000" fmla="*/ 1046104 h 1348731"/>
                    <a:gd name="connsiteX1001" fmla="*/ 61655 w 1080189"/>
                    <a:gd name="connsiteY1001" fmla="*/ 1039739 h 1348731"/>
                    <a:gd name="connsiteX1002" fmla="*/ 61519 w 1080189"/>
                    <a:gd name="connsiteY1002" fmla="*/ 1038481 h 1348731"/>
                    <a:gd name="connsiteX1003" fmla="*/ 61347 w 1080189"/>
                    <a:gd name="connsiteY1003" fmla="*/ 1036841 h 1348731"/>
                    <a:gd name="connsiteX1004" fmla="*/ 61223 w 1080189"/>
                    <a:gd name="connsiteY1004" fmla="*/ 1035755 h 1348731"/>
                    <a:gd name="connsiteX1005" fmla="*/ 61075 w 1080189"/>
                    <a:gd name="connsiteY1005" fmla="*/ 1033091 h 1348731"/>
                    <a:gd name="connsiteX1006" fmla="*/ 60458 w 1080189"/>
                    <a:gd name="connsiteY1006" fmla="*/ 1022175 h 1348731"/>
                    <a:gd name="connsiteX1007" fmla="*/ 60334 w 1080189"/>
                    <a:gd name="connsiteY1007" fmla="*/ 1019967 h 1348731"/>
                    <a:gd name="connsiteX1008" fmla="*/ 60631 w 1080189"/>
                    <a:gd name="connsiteY1008" fmla="*/ 1017821 h 1348731"/>
                    <a:gd name="connsiteX1009" fmla="*/ 62260 w 1080189"/>
                    <a:gd name="connsiteY1009" fmla="*/ 1005955 h 1348731"/>
                    <a:gd name="connsiteX1010" fmla="*/ 62544 w 1080189"/>
                    <a:gd name="connsiteY1010" fmla="*/ 1003796 h 1348731"/>
                    <a:gd name="connsiteX1011" fmla="*/ 64063 w 1080189"/>
                    <a:gd name="connsiteY1011" fmla="*/ 999134 h 1348731"/>
                    <a:gd name="connsiteX1012" fmla="*/ 64915 w 1080189"/>
                    <a:gd name="connsiteY1012" fmla="*/ 996556 h 1348731"/>
                    <a:gd name="connsiteX1013" fmla="*/ 64816 w 1080189"/>
                    <a:gd name="connsiteY1013" fmla="*/ 994336 h 1348731"/>
                    <a:gd name="connsiteX1014" fmla="*/ 64791 w 1080189"/>
                    <a:gd name="connsiteY1014" fmla="*/ 993793 h 1348731"/>
                    <a:gd name="connsiteX1015" fmla="*/ 64359 w 1080189"/>
                    <a:gd name="connsiteY1015" fmla="*/ 984000 h 1348731"/>
                    <a:gd name="connsiteX1016" fmla="*/ 64285 w 1080189"/>
                    <a:gd name="connsiteY1016" fmla="*/ 982396 h 1348731"/>
                    <a:gd name="connsiteX1017" fmla="*/ 63717 w 1080189"/>
                    <a:gd name="connsiteY1017" fmla="*/ 981113 h 1348731"/>
                    <a:gd name="connsiteX1018" fmla="*/ 63161 w 1080189"/>
                    <a:gd name="connsiteY1018" fmla="*/ 979843 h 1348731"/>
                    <a:gd name="connsiteX1019" fmla="*/ 62396 w 1080189"/>
                    <a:gd name="connsiteY1019" fmla="*/ 978116 h 1348731"/>
                    <a:gd name="connsiteX1020" fmla="*/ 60655 w 1080189"/>
                    <a:gd name="connsiteY1020" fmla="*/ 977228 h 1348731"/>
                    <a:gd name="connsiteX1021" fmla="*/ 56766 w 1080189"/>
                    <a:gd name="connsiteY1021" fmla="*/ 975229 h 1348731"/>
                    <a:gd name="connsiteX1022" fmla="*/ 53927 w 1080189"/>
                    <a:gd name="connsiteY1022" fmla="*/ 973774 h 1348731"/>
                    <a:gd name="connsiteX1023" fmla="*/ 52309 w 1080189"/>
                    <a:gd name="connsiteY1023" fmla="*/ 972960 h 1348731"/>
                    <a:gd name="connsiteX1024" fmla="*/ 51421 w 1080189"/>
                    <a:gd name="connsiteY1024" fmla="*/ 971801 h 1348731"/>
                    <a:gd name="connsiteX1025" fmla="*/ 50260 w 1080189"/>
                    <a:gd name="connsiteY1025" fmla="*/ 970296 h 1348731"/>
                    <a:gd name="connsiteX1026" fmla="*/ 49383 w 1080189"/>
                    <a:gd name="connsiteY1026" fmla="*/ 969161 h 1348731"/>
                    <a:gd name="connsiteX1027" fmla="*/ 49260 w 1080189"/>
                    <a:gd name="connsiteY1027" fmla="*/ 968606 h 1348731"/>
                    <a:gd name="connsiteX1028" fmla="*/ 49062 w 1080189"/>
                    <a:gd name="connsiteY1028" fmla="*/ 967767 h 1348731"/>
                    <a:gd name="connsiteX1029" fmla="*/ 48310 w 1080189"/>
                    <a:gd name="connsiteY1029" fmla="*/ 964400 h 1348731"/>
                    <a:gd name="connsiteX1030" fmla="*/ 48075 w 1080189"/>
                    <a:gd name="connsiteY1030" fmla="*/ 963327 h 1348731"/>
                    <a:gd name="connsiteX1031" fmla="*/ 48137 w 1080189"/>
                    <a:gd name="connsiteY1031" fmla="*/ 961760 h 1348731"/>
                    <a:gd name="connsiteX1032" fmla="*/ 48186 w 1080189"/>
                    <a:gd name="connsiteY1032" fmla="*/ 960712 h 1348731"/>
                    <a:gd name="connsiteX1033" fmla="*/ 48198 w 1080189"/>
                    <a:gd name="connsiteY1033" fmla="*/ 960194 h 1348731"/>
                    <a:gd name="connsiteX1034" fmla="*/ 48235 w 1080189"/>
                    <a:gd name="connsiteY1034" fmla="*/ 959392 h 1348731"/>
                    <a:gd name="connsiteX1035" fmla="*/ 48618 w 1080189"/>
                    <a:gd name="connsiteY1035" fmla="*/ 957529 h 1348731"/>
                    <a:gd name="connsiteX1036" fmla="*/ 49890 w 1080189"/>
                    <a:gd name="connsiteY1036" fmla="*/ 952028 h 1348731"/>
                    <a:gd name="connsiteX1037" fmla="*/ 50729 w 1080189"/>
                    <a:gd name="connsiteY1037" fmla="*/ 948414 h 1348731"/>
                    <a:gd name="connsiteX1038" fmla="*/ 51359 w 1080189"/>
                    <a:gd name="connsiteY1038" fmla="*/ 945725 h 1348731"/>
                    <a:gd name="connsiteX1039" fmla="*/ 51322 w 1080189"/>
                    <a:gd name="connsiteY1039" fmla="*/ 943604 h 1348731"/>
                    <a:gd name="connsiteX1040" fmla="*/ 51310 w 1080189"/>
                    <a:gd name="connsiteY1040" fmla="*/ 942543 h 1348731"/>
                    <a:gd name="connsiteX1041" fmla="*/ 51272 w 1080189"/>
                    <a:gd name="connsiteY1041" fmla="*/ 939879 h 1348731"/>
                    <a:gd name="connsiteX1042" fmla="*/ 51235 w 1080189"/>
                    <a:gd name="connsiteY1042" fmla="*/ 936696 h 1348731"/>
                    <a:gd name="connsiteX1043" fmla="*/ 51581 w 1080189"/>
                    <a:gd name="connsiteY1043" fmla="*/ 934501 h 1348731"/>
                    <a:gd name="connsiteX1044" fmla="*/ 53149 w 1080189"/>
                    <a:gd name="connsiteY1044" fmla="*/ 924411 h 1348731"/>
                    <a:gd name="connsiteX1045" fmla="*/ 53346 w 1080189"/>
                    <a:gd name="connsiteY1045" fmla="*/ 923128 h 1348731"/>
                    <a:gd name="connsiteX1046" fmla="*/ 54223 w 1080189"/>
                    <a:gd name="connsiteY1046" fmla="*/ 921254 h 1348731"/>
                    <a:gd name="connsiteX1047" fmla="*/ 55038 w 1080189"/>
                    <a:gd name="connsiteY1047" fmla="*/ 919527 h 1348731"/>
                    <a:gd name="connsiteX1048" fmla="*/ 57347 w 1080189"/>
                    <a:gd name="connsiteY1048" fmla="*/ 918639 h 1348731"/>
                    <a:gd name="connsiteX1049" fmla="*/ 58705 w 1080189"/>
                    <a:gd name="connsiteY1049" fmla="*/ 918108 h 1348731"/>
                    <a:gd name="connsiteX1050" fmla="*/ 60470 w 1080189"/>
                    <a:gd name="connsiteY1050" fmla="*/ 917307 h 1348731"/>
                    <a:gd name="connsiteX1051" fmla="*/ 61853 w 1080189"/>
                    <a:gd name="connsiteY1051" fmla="*/ 916678 h 1348731"/>
                    <a:gd name="connsiteX1052" fmla="*/ 62322 w 1080189"/>
                    <a:gd name="connsiteY1052" fmla="*/ 914988 h 1348731"/>
                    <a:gd name="connsiteX1053" fmla="*/ 62692 w 1080189"/>
                    <a:gd name="connsiteY1053" fmla="*/ 913619 h 1348731"/>
                    <a:gd name="connsiteX1054" fmla="*/ 63063 w 1080189"/>
                    <a:gd name="connsiteY1054" fmla="*/ 912274 h 1348731"/>
                    <a:gd name="connsiteX1055" fmla="*/ 62248 w 1080189"/>
                    <a:gd name="connsiteY1055" fmla="*/ 910510 h 1348731"/>
                    <a:gd name="connsiteX1056" fmla="*/ 61186 w 1080189"/>
                    <a:gd name="connsiteY1056" fmla="*/ 908265 h 1348731"/>
                    <a:gd name="connsiteX1057" fmla="*/ 60692 w 1080189"/>
                    <a:gd name="connsiteY1057" fmla="*/ 907723 h 1348731"/>
                    <a:gd name="connsiteX1058" fmla="*/ 59198 w 1080189"/>
                    <a:gd name="connsiteY1058" fmla="*/ 906058 h 1348731"/>
                    <a:gd name="connsiteX1059" fmla="*/ 55606 w 1080189"/>
                    <a:gd name="connsiteY1059" fmla="*/ 905909 h 1348731"/>
                    <a:gd name="connsiteX1060" fmla="*/ 53297 w 1080189"/>
                    <a:gd name="connsiteY1060" fmla="*/ 906391 h 1348731"/>
                    <a:gd name="connsiteX1061" fmla="*/ 51952 w 1080189"/>
                    <a:gd name="connsiteY1061" fmla="*/ 906674 h 1348731"/>
                    <a:gd name="connsiteX1062" fmla="*/ 51445 w 1080189"/>
                    <a:gd name="connsiteY1062" fmla="*/ 906773 h 1348731"/>
                    <a:gd name="connsiteX1063" fmla="*/ 50470 w 1080189"/>
                    <a:gd name="connsiteY1063" fmla="*/ 906822 h 1348731"/>
                    <a:gd name="connsiteX1064" fmla="*/ 46161 w 1080189"/>
                    <a:gd name="connsiteY1064" fmla="*/ 906995 h 1348731"/>
                    <a:gd name="connsiteX1065" fmla="*/ 45248 w 1080189"/>
                    <a:gd name="connsiteY1065" fmla="*/ 907032 h 1348731"/>
                    <a:gd name="connsiteX1066" fmla="*/ 44346 w 1080189"/>
                    <a:gd name="connsiteY1066" fmla="*/ 906736 h 1348731"/>
                    <a:gd name="connsiteX1067" fmla="*/ 43285 w 1080189"/>
                    <a:gd name="connsiteY1067" fmla="*/ 906366 h 1348731"/>
                    <a:gd name="connsiteX1068" fmla="*/ 41692 w 1080189"/>
                    <a:gd name="connsiteY1068" fmla="*/ 905836 h 1348731"/>
                    <a:gd name="connsiteX1069" fmla="*/ 40853 w 1080189"/>
                    <a:gd name="connsiteY1069" fmla="*/ 904183 h 1348731"/>
                    <a:gd name="connsiteX1070" fmla="*/ 40223 w 1080189"/>
                    <a:gd name="connsiteY1070" fmla="*/ 902937 h 1348731"/>
                    <a:gd name="connsiteX1071" fmla="*/ 39778 w 1080189"/>
                    <a:gd name="connsiteY1071" fmla="*/ 902073 h 1348731"/>
                    <a:gd name="connsiteX1072" fmla="*/ 39556 w 1080189"/>
                    <a:gd name="connsiteY1072" fmla="*/ 900865 h 1348731"/>
                    <a:gd name="connsiteX1073" fmla="*/ 38087 w 1080189"/>
                    <a:gd name="connsiteY1073" fmla="*/ 893082 h 1348731"/>
                    <a:gd name="connsiteX1074" fmla="*/ 37149 w 1080189"/>
                    <a:gd name="connsiteY1074" fmla="*/ 890565 h 1348731"/>
                    <a:gd name="connsiteX1075" fmla="*/ 32260 w 1080189"/>
                    <a:gd name="connsiteY1075" fmla="*/ 877442 h 1348731"/>
                    <a:gd name="connsiteX1076" fmla="*/ 31692 w 1080189"/>
                    <a:gd name="connsiteY1076" fmla="*/ 875924 h 1348731"/>
                    <a:gd name="connsiteX1077" fmla="*/ 31124 w 1080189"/>
                    <a:gd name="connsiteY1077" fmla="*/ 874407 h 1348731"/>
                    <a:gd name="connsiteX1078" fmla="*/ 30223 w 1080189"/>
                    <a:gd name="connsiteY1078" fmla="*/ 872471 h 1348731"/>
                    <a:gd name="connsiteX1079" fmla="*/ 29544 w 1080189"/>
                    <a:gd name="connsiteY1079" fmla="*/ 871015 h 1348731"/>
                    <a:gd name="connsiteX1080" fmla="*/ 26828 w 1080189"/>
                    <a:gd name="connsiteY1080" fmla="*/ 865181 h 1348731"/>
                    <a:gd name="connsiteX1081" fmla="*/ 26395 w 1080189"/>
                    <a:gd name="connsiteY1081" fmla="*/ 864231 h 1348731"/>
                    <a:gd name="connsiteX1082" fmla="*/ 26136 w 1080189"/>
                    <a:gd name="connsiteY1082" fmla="*/ 863158 h 1348731"/>
                    <a:gd name="connsiteX1083" fmla="*/ 25519 w 1080189"/>
                    <a:gd name="connsiteY1083" fmla="*/ 860518 h 1348731"/>
                    <a:gd name="connsiteX1084" fmla="*/ 26359 w 1080189"/>
                    <a:gd name="connsiteY1084" fmla="*/ 859211 h 1348731"/>
                    <a:gd name="connsiteX1085" fmla="*/ 28766 w 1080189"/>
                    <a:gd name="connsiteY1085" fmla="*/ 855486 h 1348731"/>
                    <a:gd name="connsiteX1086" fmla="*/ 35161 w 1080189"/>
                    <a:gd name="connsiteY1086" fmla="*/ 847506 h 1348731"/>
                    <a:gd name="connsiteX1087" fmla="*/ 36161 w 1080189"/>
                    <a:gd name="connsiteY1087" fmla="*/ 846272 h 1348731"/>
                    <a:gd name="connsiteX1088" fmla="*/ 35964 w 1080189"/>
                    <a:gd name="connsiteY1088" fmla="*/ 844866 h 1348731"/>
                    <a:gd name="connsiteX1089" fmla="*/ 35359 w 1080189"/>
                    <a:gd name="connsiteY1089" fmla="*/ 840315 h 1348731"/>
                    <a:gd name="connsiteX1090" fmla="*/ 35173 w 1080189"/>
                    <a:gd name="connsiteY1090" fmla="*/ 838884 h 1348731"/>
                    <a:gd name="connsiteX1091" fmla="*/ 34445 w 1080189"/>
                    <a:gd name="connsiteY1091" fmla="*/ 838267 h 1348731"/>
                    <a:gd name="connsiteX1092" fmla="*/ 33852 w 1080189"/>
                    <a:gd name="connsiteY1092" fmla="*/ 837761 h 1348731"/>
                    <a:gd name="connsiteX1093" fmla="*/ 32321 w 1080189"/>
                    <a:gd name="connsiteY1093" fmla="*/ 836454 h 1348731"/>
                    <a:gd name="connsiteX1094" fmla="*/ 31729 w 1080189"/>
                    <a:gd name="connsiteY1094" fmla="*/ 833296 h 1348731"/>
                    <a:gd name="connsiteX1095" fmla="*/ 31556 w 1080189"/>
                    <a:gd name="connsiteY1095" fmla="*/ 832371 h 1348731"/>
                    <a:gd name="connsiteX1096" fmla="*/ 31025 w 1080189"/>
                    <a:gd name="connsiteY1096" fmla="*/ 829781 h 1348731"/>
                    <a:gd name="connsiteX1097" fmla="*/ 30803 w 1080189"/>
                    <a:gd name="connsiteY1097" fmla="*/ 828720 h 1348731"/>
                    <a:gd name="connsiteX1098" fmla="*/ 30482 w 1080189"/>
                    <a:gd name="connsiteY1098" fmla="*/ 827154 h 1348731"/>
                    <a:gd name="connsiteX1099" fmla="*/ 29927 w 1080189"/>
                    <a:gd name="connsiteY1099" fmla="*/ 825649 h 1348731"/>
                    <a:gd name="connsiteX1100" fmla="*/ 28704 w 1080189"/>
                    <a:gd name="connsiteY1100" fmla="*/ 822331 h 1348731"/>
                    <a:gd name="connsiteX1101" fmla="*/ 28173 w 1080189"/>
                    <a:gd name="connsiteY1101" fmla="*/ 820888 h 1348731"/>
                    <a:gd name="connsiteX1102" fmla="*/ 27396 w 1080189"/>
                    <a:gd name="connsiteY1102" fmla="*/ 819494 h 1348731"/>
                    <a:gd name="connsiteX1103" fmla="*/ 25087 w 1080189"/>
                    <a:gd name="connsiteY1103" fmla="*/ 815337 h 1348731"/>
                    <a:gd name="connsiteX1104" fmla="*/ 24025 w 1080189"/>
                    <a:gd name="connsiteY1104" fmla="*/ 813253 h 1348731"/>
                    <a:gd name="connsiteX1105" fmla="*/ 23383 w 1080189"/>
                    <a:gd name="connsiteY1105" fmla="*/ 812007 h 1348731"/>
                    <a:gd name="connsiteX1106" fmla="*/ 22544 w 1080189"/>
                    <a:gd name="connsiteY1106" fmla="*/ 810354 h 1348731"/>
                    <a:gd name="connsiteX1107" fmla="*/ 20988 w 1080189"/>
                    <a:gd name="connsiteY1107" fmla="*/ 808935 h 1348731"/>
                    <a:gd name="connsiteX1108" fmla="*/ 19679 w 1080189"/>
                    <a:gd name="connsiteY1108" fmla="*/ 807788 h 1348731"/>
                    <a:gd name="connsiteX1109" fmla="*/ 18741 w 1080189"/>
                    <a:gd name="connsiteY1109" fmla="*/ 807283 h 1348731"/>
                    <a:gd name="connsiteX1110" fmla="*/ 15309 w 1080189"/>
                    <a:gd name="connsiteY1110" fmla="*/ 805445 h 1348731"/>
                    <a:gd name="connsiteX1111" fmla="*/ 14445 w 1080189"/>
                    <a:gd name="connsiteY1111" fmla="*/ 804976 h 1348731"/>
                    <a:gd name="connsiteX1112" fmla="*/ 13037 w 1080189"/>
                    <a:gd name="connsiteY1112" fmla="*/ 804483 h 1348731"/>
                    <a:gd name="connsiteX1113" fmla="*/ 10222 w 1080189"/>
                    <a:gd name="connsiteY1113" fmla="*/ 803484 h 1348731"/>
                    <a:gd name="connsiteX1114" fmla="*/ 6975 w 1080189"/>
                    <a:gd name="connsiteY1114" fmla="*/ 802817 h 1348731"/>
                    <a:gd name="connsiteX1115" fmla="*/ 5161 w 1080189"/>
                    <a:gd name="connsiteY1115" fmla="*/ 802447 h 1348731"/>
                    <a:gd name="connsiteX1116" fmla="*/ 3803 w 1080189"/>
                    <a:gd name="connsiteY1116" fmla="*/ 800758 h 1348731"/>
                    <a:gd name="connsiteX1117" fmla="*/ 2790 w 1080189"/>
                    <a:gd name="connsiteY1117" fmla="*/ 799487 h 1348731"/>
                    <a:gd name="connsiteX1118" fmla="*/ 2531 w 1080189"/>
                    <a:gd name="connsiteY1118" fmla="*/ 798390 h 1348731"/>
                    <a:gd name="connsiteX1119" fmla="*/ 2148 w 1080189"/>
                    <a:gd name="connsiteY1119" fmla="*/ 796724 h 1348731"/>
                    <a:gd name="connsiteX1120" fmla="*/ 1914 w 1080189"/>
                    <a:gd name="connsiteY1120" fmla="*/ 795738 h 1348731"/>
                    <a:gd name="connsiteX1121" fmla="*/ 2087 w 1080189"/>
                    <a:gd name="connsiteY1121" fmla="*/ 794751 h 1348731"/>
                    <a:gd name="connsiteX1122" fmla="*/ 2284 w 1080189"/>
                    <a:gd name="connsiteY1122" fmla="*/ 793591 h 1348731"/>
                    <a:gd name="connsiteX1123" fmla="*/ 2605 w 1080189"/>
                    <a:gd name="connsiteY1123" fmla="*/ 791778 h 1348731"/>
                    <a:gd name="connsiteX1124" fmla="*/ 4000 w 1080189"/>
                    <a:gd name="connsiteY1124" fmla="*/ 790681 h 1348731"/>
                    <a:gd name="connsiteX1125" fmla="*/ 7494 w 1080189"/>
                    <a:gd name="connsiteY1125" fmla="*/ 787942 h 1348731"/>
                    <a:gd name="connsiteX1126" fmla="*/ 7988 w 1080189"/>
                    <a:gd name="connsiteY1126" fmla="*/ 787597 h 1348731"/>
                    <a:gd name="connsiteX1127" fmla="*/ 8852 w 1080189"/>
                    <a:gd name="connsiteY1127" fmla="*/ 787005 h 1348731"/>
                    <a:gd name="connsiteX1128" fmla="*/ 12556 w 1080189"/>
                    <a:gd name="connsiteY1128" fmla="*/ 784501 h 1348731"/>
                    <a:gd name="connsiteX1129" fmla="*/ 13778 w 1080189"/>
                    <a:gd name="connsiteY1129" fmla="*/ 783674 h 1348731"/>
                    <a:gd name="connsiteX1130" fmla="*/ 14753 w 1080189"/>
                    <a:gd name="connsiteY1130" fmla="*/ 782564 h 1348731"/>
                    <a:gd name="connsiteX1131" fmla="*/ 15210 w 1080189"/>
                    <a:gd name="connsiteY1131" fmla="*/ 782059 h 1348731"/>
                    <a:gd name="connsiteX1132" fmla="*/ 16469 w 1080189"/>
                    <a:gd name="connsiteY1132" fmla="*/ 780628 h 1348731"/>
                    <a:gd name="connsiteX1133" fmla="*/ 16963 w 1080189"/>
                    <a:gd name="connsiteY1133" fmla="*/ 779382 h 1348731"/>
                    <a:gd name="connsiteX1134" fmla="*/ 17284 w 1080189"/>
                    <a:gd name="connsiteY1134" fmla="*/ 778568 h 1348731"/>
                    <a:gd name="connsiteX1135" fmla="*/ 17877 w 1080189"/>
                    <a:gd name="connsiteY1135" fmla="*/ 777088 h 1348731"/>
                    <a:gd name="connsiteX1136" fmla="*/ 18272 w 1080189"/>
                    <a:gd name="connsiteY1136" fmla="*/ 776089 h 1348731"/>
                    <a:gd name="connsiteX1137" fmla="*/ 18371 w 1080189"/>
                    <a:gd name="connsiteY1137" fmla="*/ 775028 h 1348731"/>
                    <a:gd name="connsiteX1138" fmla="*/ 18692 w 1080189"/>
                    <a:gd name="connsiteY1138" fmla="*/ 771920 h 1348731"/>
                    <a:gd name="connsiteX1139" fmla="*/ 18852 w 1080189"/>
                    <a:gd name="connsiteY1139" fmla="*/ 770328 h 1348731"/>
                    <a:gd name="connsiteX1140" fmla="*/ 18136 w 1080189"/>
                    <a:gd name="connsiteY1140" fmla="*/ 768380 h 1348731"/>
                    <a:gd name="connsiteX1141" fmla="*/ 17074 w 1080189"/>
                    <a:gd name="connsiteY1141" fmla="*/ 765444 h 1348731"/>
                    <a:gd name="connsiteX1142" fmla="*/ 16889 w 1080189"/>
                    <a:gd name="connsiteY1142" fmla="*/ 764926 h 1348731"/>
                    <a:gd name="connsiteX1143" fmla="*/ 16309 w 1080189"/>
                    <a:gd name="connsiteY1143" fmla="*/ 763495 h 1348731"/>
                    <a:gd name="connsiteX1144" fmla="*/ 15543 w 1080189"/>
                    <a:gd name="connsiteY1144" fmla="*/ 761645 h 1348731"/>
                    <a:gd name="connsiteX1145" fmla="*/ 15334 w 1080189"/>
                    <a:gd name="connsiteY1145" fmla="*/ 761139 h 1348731"/>
                    <a:gd name="connsiteX1146" fmla="*/ 15247 w 1080189"/>
                    <a:gd name="connsiteY1146" fmla="*/ 759943 h 1348731"/>
                    <a:gd name="connsiteX1147" fmla="*/ 15173 w 1080189"/>
                    <a:gd name="connsiteY1147" fmla="*/ 758870 h 1348731"/>
                    <a:gd name="connsiteX1148" fmla="*/ 15136 w 1080189"/>
                    <a:gd name="connsiteY1148" fmla="*/ 758339 h 1348731"/>
                    <a:gd name="connsiteX1149" fmla="*/ 15025 w 1080189"/>
                    <a:gd name="connsiteY1149" fmla="*/ 756723 h 1348731"/>
                    <a:gd name="connsiteX1150" fmla="*/ 15124 w 1080189"/>
                    <a:gd name="connsiteY1150" fmla="*/ 755638 h 1348731"/>
                    <a:gd name="connsiteX1151" fmla="*/ 15272 w 1080189"/>
                    <a:gd name="connsiteY1151" fmla="*/ 753998 h 1348731"/>
                    <a:gd name="connsiteX1152" fmla="*/ 15729 w 1080189"/>
                    <a:gd name="connsiteY1152" fmla="*/ 748903 h 1348731"/>
                    <a:gd name="connsiteX1153" fmla="*/ 16395 w 1080189"/>
                    <a:gd name="connsiteY1153" fmla="*/ 742415 h 1348731"/>
                    <a:gd name="connsiteX1154" fmla="*/ 16618 w 1080189"/>
                    <a:gd name="connsiteY1154" fmla="*/ 740244 h 1348731"/>
                    <a:gd name="connsiteX1155" fmla="*/ 16679 w 1080189"/>
                    <a:gd name="connsiteY1155" fmla="*/ 739690 h 1348731"/>
                    <a:gd name="connsiteX1156" fmla="*/ 16828 w 1080189"/>
                    <a:gd name="connsiteY1156" fmla="*/ 738703 h 1348731"/>
                    <a:gd name="connsiteX1157" fmla="*/ 17346 w 1080189"/>
                    <a:gd name="connsiteY1157" fmla="*/ 735323 h 1348731"/>
                    <a:gd name="connsiteX1158" fmla="*/ 17692 w 1080189"/>
                    <a:gd name="connsiteY1158" fmla="*/ 733041 h 1348731"/>
                    <a:gd name="connsiteX1159" fmla="*/ 18655 w 1080189"/>
                    <a:gd name="connsiteY1159" fmla="*/ 730414 h 1348731"/>
                    <a:gd name="connsiteX1160" fmla="*/ 18852 w 1080189"/>
                    <a:gd name="connsiteY1160" fmla="*/ 729908 h 1348731"/>
                    <a:gd name="connsiteX1161" fmla="*/ 19963 w 1080189"/>
                    <a:gd name="connsiteY1161" fmla="*/ 726936 h 1348731"/>
                    <a:gd name="connsiteX1162" fmla="*/ 20753 w 1080189"/>
                    <a:gd name="connsiteY1162" fmla="*/ 724518 h 1348731"/>
                    <a:gd name="connsiteX1163" fmla="*/ 21235 w 1080189"/>
                    <a:gd name="connsiteY1163" fmla="*/ 723062 h 1348731"/>
                    <a:gd name="connsiteX1164" fmla="*/ 21544 w 1080189"/>
                    <a:gd name="connsiteY1164" fmla="*/ 722101 h 1348731"/>
                    <a:gd name="connsiteX1165" fmla="*/ 22704 w 1080189"/>
                    <a:gd name="connsiteY1165" fmla="*/ 718042 h 1348731"/>
                    <a:gd name="connsiteX1166" fmla="*/ 23025 w 1080189"/>
                    <a:gd name="connsiteY1166" fmla="*/ 716895 h 1348731"/>
                    <a:gd name="connsiteX1167" fmla="*/ 23087 w 1080189"/>
                    <a:gd name="connsiteY1167" fmla="*/ 716019 h 1348731"/>
                    <a:gd name="connsiteX1168" fmla="*/ 23321 w 1080189"/>
                    <a:gd name="connsiteY1168" fmla="*/ 713059 h 1348731"/>
                    <a:gd name="connsiteX1169" fmla="*/ 23383 w 1080189"/>
                    <a:gd name="connsiteY1169" fmla="*/ 712245 h 1348731"/>
                    <a:gd name="connsiteX1170" fmla="*/ 23210 w 1080189"/>
                    <a:gd name="connsiteY1170" fmla="*/ 711221 h 1348731"/>
                    <a:gd name="connsiteX1171" fmla="*/ 23062 w 1080189"/>
                    <a:gd name="connsiteY1171" fmla="*/ 710259 h 1348731"/>
                    <a:gd name="connsiteX1172" fmla="*/ 22729 w 1080189"/>
                    <a:gd name="connsiteY1172" fmla="*/ 708286 h 1348731"/>
                    <a:gd name="connsiteX1173" fmla="*/ 21445 w 1080189"/>
                    <a:gd name="connsiteY1173" fmla="*/ 707102 h 1348731"/>
                    <a:gd name="connsiteX1174" fmla="*/ 19679 w 1080189"/>
                    <a:gd name="connsiteY1174" fmla="*/ 705511 h 1348731"/>
                    <a:gd name="connsiteX1175" fmla="*/ 18519 w 1080189"/>
                    <a:gd name="connsiteY1175" fmla="*/ 704721 h 1348731"/>
                    <a:gd name="connsiteX1176" fmla="*/ 17395 w 1080189"/>
                    <a:gd name="connsiteY1176" fmla="*/ 703969 h 1348731"/>
                    <a:gd name="connsiteX1177" fmla="*/ 16519 w 1080189"/>
                    <a:gd name="connsiteY1177" fmla="*/ 703377 h 1348731"/>
                    <a:gd name="connsiteX1178" fmla="*/ 14901 w 1080189"/>
                    <a:gd name="connsiteY1178" fmla="*/ 702637 h 1348731"/>
                    <a:gd name="connsiteX1179" fmla="*/ 13260 w 1080189"/>
                    <a:gd name="connsiteY1179" fmla="*/ 701884 h 1348731"/>
                    <a:gd name="connsiteX1180" fmla="*/ 10741 w 1080189"/>
                    <a:gd name="connsiteY1180" fmla="*/ 700737 h 1348731"/>
                    <a:gd name="connsiteX1181" fmla="*/ 9161 w 1080189"/>
                    <a:gd name="connsiteY1181" fmla="*/ 699430 h 1348731"/>
                    <a:gd name="connsiteX1182" fmla="*/ 8457 w 1080189"/>
                    <a:gd name="connsiteY1182" fmla="*/ 698837 h 1348731"/>
                    <a:gd name="connsiteX1183" fmla="*/ 7284 w 1080189"/>
                    <a:gd name="connsiteY1183" fmla="*/ 697875 h 1348731"/>
                    <a:gd name="connsiteX1184" fmla="*/ 1704 w 1080189"/>
                    <a:gd name="connsiteY1184" fmla="*/ 693398 h 1348731"/>
                    <a:gd name="connsiteX1185" fmla="*/ 1420 w 1080189"/>
                    <a:gd name="connsiteY1185" fmla="*/ 692473 h 1348731"/>
                    <a:gd name="connsiteX1186" fmla="*/ 519 w 1080189"/>
                    <a:gd name="connsiteY1186" fmla="*/ 689550 h 1348731"/>
                    <a:gd name="connsiteX1187" fmla="*/ 0 w 1080189"/>
                    <a:gd name="connsiteY1187" fmla="*/ 687872 h 1348731"/>
                    <a:gd name="connsiteX1188" fmla="*/ 815 w 1080189"/>
                    <a:gd name="connsiteY1188" fmla="*/ 685467 h 1348731"/>
                    <a:gd name="connsiteX1189" fmla="*/ 1790 w 1080189"/>
                    <a:gd name="connsiteY1189" fmla="*/ 682568 h 1348731"/>
                    <a:gd name="connsiteX1190" fmla="*/ 1914 w 1080189"/>
                    <a:gd name="connsiteY1190" fmla="*/ 681952 h 1348731"/>
                    <a:gd name="connsiteX1191" fmla="*/ 2395 w 1080189"/>
                    <a:gd name="connsiteY1191" fmla="*/ 679423 h 1348731"/>
                    <a:gd name="connsiteX1192" fmla="*/ 2938 w 1080189"/>
                    <a:gd name="connsiteY1192" fmla="*/ 676685 h 1348731"/>
                    <a:gd name="connsiteX1193" fmla="*/ 3469 w 1080189"/>
                    <a:gd name="connsiteY1193" fmla="*/ 674501 h 1348731"/>
                    <a:gd name="connsiteX1194" fmla="*/ 4185 w 1080189"/>
                    <a:gd name="connsiteY1194" fmla="*/ 671591 h 1348731"/>
                    <a:gd name="connsiteX1195" fmla="*/ 4198 w 1080189"/>
                    <a:gd name="connsiteY1195" fmla="*/ 669457 h 1348731"/>
                    <a:gd name="connsiteX1196" fmla="*/ 4198 w 1080189"/>
                    <a:gd name="connsiteY1196" fmla="*/ 668495 h 1348731"/>
                    <a:gd name="connsiteX1197" fmla="*/ 4198 w 1080189"/>
                    <a:gd name="connsiteY1197" fmla="*/ 667853 h 1348731"/>
                    <a:gd name="connsiteX1198" fmla="*/ 11309 w 1080189"/>
                    <a:gd name="connsiteY1198" fmla="*/ 663499 h 1348731"/>
                    <a:gd name="connsiteX1199" fmla="*/ 12864 w 1080189"/>
                    <a:gd name="connsiteY1199" fmla="*/ 662537 h 1348731"/>
                    <a:gd name="connsiteX1200" fmla="*/ 14469 w 1080189"/>
                    <a:gd name="connsiteY1200" fmla="*/ 660551 h 1348731"/>
                    <a:gd name="connsiteX1201" fmla="*/ 16148 w 1080189"/>
                    <a:gd name="connsiteY1201" fmla="*/ 658466 h 1348731"/>
                    <a:gd name="connsiteX1202" fmla="*/ 18297 w 1080189"/>
                    <a:gd name="connsiteY1202" fmla="*/ 656209 h 1348731"/>
                    <a:gd name="connsiteX1203" fmla="*/ 19346 w 1080189"/>
                    <a:gd name="connsiteY1203" fmla="*/ 655136 h 1348731"/>
                    <a:gd name="connsiteX1204" fmla="*/ 20037 w 1080189"/>
                    <a:gd name="connsiteY1204" fmla="*/ 654421 h 1348731"/>
                    <a:gd name="connsiteX1205" fmla="*/ 21074 w 1080189"/>
                    <a:gd name="connsiteY1205" fmla="*/ 653335 h 1348731"/>
                    <a:gd name="connsiteX1206" fmla="*/ 22605 w 1080189"/>
                    <a:gd name="connsiteY1206" fmla="*/ 652028 h 1348731"/>
                    <a:gd name="connsiteX1207" fmla="*/ 26803 w 1080189"/>
                    <a:gd name="connsiteY1207" fmla="*/ 648439 h 1348731"/>
                    <a:gd name="connsiteX1208" fmla="*/ 28334 w 1080189"/>
                    <a:gd name="connsiteY1208" fmla="*/ 647131 h 1348731"/>
                    <a:gd name="connsiteX1209" fmla="*/ 32075 w 1080189"/>
                    <a:gd name="connsiteY1209" fmla="*/ 643653 h 1348731"/>
                    <a:gd name="connsiteX1210" fmla="*/ 33198 w 1080189"/>
                    <a:gd name="connsiteY1210" fmla="*/ 642617 h 1348731"/>
                    <a:gd name="connsiteX1211" fmla="*/ 34704 w 1080189"/>
                    <a:gd name="connsiteY1211" fmla="*/ 641223 h 1348731"/>
                    <a:gd name="connsiteX1212" fmla="*/ 36729 w 1080189"/>
                    <a:gd name="connsiteY1212" fmla="*/ 639817 h 1348731"/>
                    <a:gd name="connsiteX1213" fmla="*/ 37137 w 1080189"/>
                    <a:gd name="connsiteY1213" fmla="*/ 639545 h 1348731"/>
                    <a:gd name="connsiteX1214" fmla="*/ 43235 w 1080189"/>
                    <a:gd name="connsiteY1214" fmla="*/ 635327 h 1348731"/>
                    <a:gd name="connsiteX1215" fmla="*/ 44050 w 1080189"/>
                    <a:gd name="connsiteY1215" fmla="*/ 634772 h 1348731"/>
                    <a:gd name="connsiteX1216" fmla="*/ 48174 w 1080189"/>
                    <a:gd name="connsiteY1216" fmla="*/ 631873 h 1348731"/>
                    <a:gd name="connsiteX1217" fmla="*/ 49482 w 1080189"/>
                    <a:gd name="connsiteY1217" fmla="*/ 630948 h 1348731"/>
                    <a:gd name="connsiteX1218" fmla="*/ 50618 w 1080189"/>
                    <a:gd name="connsiteY1218" fmla="*/ 630430 h 1348731"/>
                    <a:gd name="connsiteX1219" fmla="*/ 51371 w 1080189"/>
                    <a:gd name="connsiteY1219" fmla="*/ 630085 h 1348731"/>
                    <a:gd name="connsiteX1220" fmla="*/ 52742 w 1080189"/>
                    <a:gd name="connsiteY1220" fmla="*/ 629468 h 1348731"/>
                    <a:gd name="connsiteX1221" fmla="*/ 54581 w 1080189"/>
                    <a:gd name="connsiteY1221" fmla="*/ 628641 h 1348731"/>
                    <a:gd name="connsiteX1222" fmla="*/ 56878 w 1080189"/>
                    <a:gd name="connsiteY1222" fmla="*/ 628617 h 1348731"/>
                    <a:gd name="connsiteX1223" fmla="*/ 59186 w 1080189"/>
                    <a:gd name="connsiteY1223" fmla="*/ 628580 h 1348731"/>
                    <a:gd name="connsiteX1224" fmla="*/ 63816 w 1080189"/>
                    <a:gd name="connsiteY1224" fmla="*/ 627926 h 1348731"/>
                    <a:gd name="connsiteX1225" fmla="*/ 66199 w 1080189"/>
                    <a:gd name="connsiteY1225" fmla="*/ 626088 h 1348731"/>
                    <a:gd name="connsiteX1226" fmla="*/ 68199 w 1080189"/>
                    <a:gd name="connsiteY1226" fmla="*/ 624546 h 1348731"/>
                    <a:gd name="connsiteX1227" fmla="*/ 71890 w 1080189"/>
                    <a:gd name="connsiteY1227" fmla="*/ 625373 h 1348731"/>
                    <a:gd name="connsiteX1228" fmla="*/ 73507 w 1080189"/>
                    <a:gd name="connsiteY1228" fmla="*/ 626113 h 1348731"/>
                    <a:gd name="connsiteX1229" fmla="*/ 75211 w 1080189"/>
                    <a:gd name="connsiteY1229" fmla="*/ 626902 h 1348731"/>
                    <a:gd name="connsiteX1230" fmla="*/ 76026 w 1080189"/>
                    <a:gd name="connsiteY1230" fmla="*/ 627272 h 1348731"/>
                    <a:gd name="connsiteX1231" fmla="*/ 79569 w 1080189"/>
                    <a:gd name="connsiteY1231" fmla="*/ 627951 h 1348731"/>
                    <a:gd name="connsiteX1232" fmla="*/ 80816 w 1080189"/>
                    <a:gd name="connsiteY1232" fmla="*/ 627741 h 1348731"/>
                    <a:gd name="connsiteX1233" fmla="*/ 81656 w 1080189"/>
                    <a:gd name="connsiteY1233" fmla="*/ 627606 h 1348731"/>
                    <a:gd name="connsiteX1234" fmla="*/ 83446 w 1080189"/>
                    <a:gd name="connsiteY1234" fmla="*/ 627297 h 1348731"/>
                    <a:gd name="connsiteX1235" fmla="*/ 84347 w 1080189"/>
                    <a:gd name="connsiteY1235" fmla="*/ 627149 h 1348731"/>
                    <a:gd name="connsiteX1236" fmla="*/ 85273 w 1080189"/>
                    <a:gd name="connsiteY1236" fmla="*/ 626767 h 1348731"/>
                    <a:gd name="connsiteX1237" fmla="*/ 88359 w 1080189"/>
                    <a:gd name="connsiteY1237" fmla="*/ 625496 h 1348731"/>
                    <a:gd name="connsiteX1238" fmla="*/ 90187 w 1080189"/>
                    <a:gd name="connsiteY1238" fmla="*/ 624707 h 1348731"/>
                    <a:gd name="connsiteX1239" fmla="*/ 91866 w 1080189"/>
                    <a:gd name="connsiteY1239" fmla="*/ 623967 h 1348731"/>
                    <a:gd name="connsiteX1240" fmla="*/ 93113 w 1080189"/>
                    <a:gd name="connsiteY1240" fmla="*/ 621919 h 1348731"/>
                    <a:gd name="connsiteX1241" fmla="*/ 93866 w 1080189"/>
                    <a:gd name="connsiteY1241" fmla="*/ 620575 h 1348731"/>
                    <a:gd name="connsiteX1242" fmla="*/ 94335 w 1080189"/>
                    <a:gd name="connsiteY1242" fmla="*/ 618601 h 1348731"/>
                    <a:gd name="connsiteX1243" fmla="*/ 93841 w 1080189"/>
                    <a:gd name="connsiteY1243" fmla="*/ 616097 h 1348731"/>
                    <a:gd name="connsiteX1244" fmla="*/ 93545 w 1080189"/>
                    <a:gd name="connsiteY1244" fmla="*/ 614555 h 1348731"/>
                    <a:gd name="connsiteX1245" fmla="*/ 93261 w 1080189"/>
                    <a:gd name="connsiteY1245" fmla="*/ 613125 h 1348731"/>
                    <a:gd name="connsiteX1246" fmla="*/ 93211 w 1080189"/>
                    <a:gd name="connsiteY1246" fmla="*/ 611546 h 1348731"/>
                    <a:gd name="connsiteX1247" fmla="*/ 93187 w 1080189"/>
                    <a:gd name="connsiteY1247" fmla="*/ 610510 h 1348731"/>
                    <a:gd name="connsiteX1248" fmla="*/ 93125 w 1080189"/>
                    <a:gd name="connsiteY1248" fmla="*/ 608709 h 1348731"/>
                    <a:gd name="connsiteX1249" fmla="*/ 93088 w 1080189"/>
                    <a:gd name="connsiteY1249" fmla="*/ 607377 h 1348731"/>
                    <a:gd name="connsiteX1250" fmla="*/ 93236 w 1080189"/>
                    <a:gd name="connsiteY1250" fmla="*/ 606230 h 1348731"/>
                    <a:gd name="connsiteX1251" fmla="*/ 93878 w 1080189"/>
                    <a:gd name="connsiteY1251" fmla="*/ 601432 h 1348731"/>
                    <a:gd name="connsiteX1252" fmla="*/ 94137 w 1080189"/>
                    <a:gd name="connsiteY1252" fmla="*/ 599545 h 1348731"/>
                    <a:gd name="connsiteX1253" fmla="*/ 95224 w 1080189"/>
                    <a:gd name="connsiteY1253" fmla="*/ 597793 h 1348731"/>
                    <a:gd name="connsiteX1254" fmla="*/ 97952 w 1080189"/>
                    <a:gd name="connsiteY1254" fmla="*/ 593390 h 1348731"/>
                    <a:gd name="connsiteX1255" fmla="*/ 100310 w 1080189"/>
                    <a:gd name="connsiteY1255" fmla="*/ 589578 h 1348731"/>
                    <a:gd name="connsiteX1256" fmla="*/ 101693 w 1080189"/>
                    <a:gd name="connsiteY1256" fmla="*/ 587346 h 1348731"/>
                    <a:gd name="connsiteX1257" fmla="*/ 102903 w 1080189"/>
                    <a:gd name="connsiteY1257" fmla="*/ 585606 h 1348731"/>
                    <a:gd name="connsiteX1258" fmla="*/ 104718 w 1080189"/>
                    <a:gd name="connsiteY1258" fmla="*/ 583016 h 1348731"/>
                    <a:gd name="connsiteX1259" fmla="*/ 107347 w 1080189"/>
                    <a:gd name="connsiteY1259" fmla="*/ 579230 h 1348731"/>
                    <a:gd name="connsiteX1260" fmla="*/ 108508 w 1080189"/>
                    <a:gd name="connsiteY1260" fmla="*/ 577552 h 1348731"/>
                    <a:gd name="connsiteX1261" fmla="*/ 108915 w 1080189"/>
                    <a:gd name="connsiteY1261" fmla="*/ 576146 h 1348731"/>
                    <a:gd name="connsiteX1262" fmla="*/ 110261 w 1080189"/>
                    <a:gd name="connsiteY1262" fmla="*/ 571446 h 1348731"/>
                    <a:gd name="connsiteX1263" fmla="*/ 110841 w 1080189"/>
                    <a:gd name="connsiteY1263" fmla="*/ 569399 h 1348731"/>
                    <a:gd name="connsiteX1264" fmla="*/ 109310 w 1080189"/>
                    <a:gd name="connsiteY1264" fmla="*/ 566562 h 1348731"/>
                    <a:gd name="connsiteX1265" fmla="*/ 107582 w 1080189"/>
                    <a:gd name="connsiteY1265" fmla="*/ 563343 h 1348731"/>
                    <a:gd name="connsiteX1266" fmla="*/ 107483 w 1080189"/>
                    <a:gd name="connsiteY1266" fmla="*/ 561690 h 1348731"/>
                    <a:gd name="connsiteX1267" fmla="*/ 107434 w 1080189"/>
                    <a:gd name="connsiteY1267" fmla="*/ 560234 h 1348731"/>
                    <a:gd name="connsiteX1268" fmla="*/ 107360 w 1080189"/>
                    <a:gd name="connsiteY1268" fmla="*/ 558286 h 1348731"/>
                    <a:gd name="connsiteX1269" fmla="*/ 109002 w 1080189"/>
                    <a:gd name="connsiteY1269" fmla="*/ 557348 h 1348731"/>
                    <a:gd name="connsiteX1270" fmla="*/ 110668 w 1080189"/>
                    <a:gd name="connsiteY1270" fmla="*/ 556398 h 1348731"/>
                    <a:gd name="connsiteX1271" fmla="*/ 112212 w 1080189"/>
                    <a:gd name="connsiteY1271" fmla="*/ 557546 h 1348731"/>
                    <a:gd name="connsiteX1272" fmla="*/ 113594 w 1080189"/>
                    <a:gd name="connsiteY1272" fmla="*/ 558569 h 1348731"/>
                    <a:gd name="connsiteX1273" fmla="*/ 117175 w 1080189"/>
                    <a:gd name="connsiteY1273" fmla="*/ 561357 h 1348731"/>
                    <a:gd name="connsiteX1274" fmla="*/ 118014 w 1080189"/>
                    <a:gd name="connsiteY1274" fmla="*/ 562023 h 1348731"/>
                    <a:gd name="connsiteX1275" fmla="*/ 118989 w 1080189"/>
                    <a:gd name="connsiteY1275" fmla="*/ 563194 h 1348731"/>
                    <a:gd name="connsiteX1276" fmla="*/ 122051 w 1080189"/>
                    <a:gd name="connsiteY1276" fmla="*/ 566920 h 1348731"/>
                    <a:gd name="connsiteX1277" fmla="*/ 123743 w 1080189"/>
                    <a:gd name="connsiteY1277" fmla="*/ 568289 h 1348731"/>
                    <a:gd name="connsiteX1278" fmla="*/ 124162 w 1080189"/>
                    <a:gd name="connsiteY1278" fmla="*/ 568634 h 1348731"/>
                    <a:gd name="connsiteX1279" fmla="*/ 124915 w 1080189"/>
                    <a:gd name="connsiteY1279" fmla="*/ 568486 h 1348731"/>
                    <a:gd name="connsiteX1280" fmla="*/ 126496 w 1080189"/>
                    <a:gd name="connsiteY1280" fmla="*/ 567919 h 1348731"/>
                    <a:gd name="connsiteX1281" fmla="*/ 129841 w 1080189"/>
                    <a:gd name="connsiteY1281" fmla="*/ 564218 h 1348731"/>
                    <a:gd name="connsiteX1282" fmla="*/ 131521 w 1080189"/>
                    <a:gd name="connsiteY1282" fmla="*/ 561455 h 1348731"/>
                    <a:gd name="connsiteX1283" fmla="*/ 132928 w 1080189"/>
                    <a:gd name="connsiteY1283" fmla="*/ 559137 h 1348731"/>
                    <a:gd name="connsiteX1284" fmla="*/ 135237 w 1080189"/>
                    <a:gd name="connsiteY1284" fmla="*/ 557989 h 1348731"/>
                    <a:gd name="connsiteX1285" fmla="*/ 135731 w 1080189"/>
                    <a:gd name="connsiteY1285" fmla="*/ 557743 h 1348731"/>
                    <a:gd name="connsiteX1286" fmla="*/ 137928 w 1080189"/>
                    <a:gd name="connsiteY1286" fmla="*/ 556645 h 1348731"/>
                    <a:gd name="connsiteX1287" fmla="*/ 139903 w 1080189"/>
                    <a:gd name="connsiteY1287" fmla="*/ 552797 h 1348731"/>
                    <a:gd name="connsiteX1288" fmla="*/ 139941 w 1080189"/>
                    <a:gd name="connsiteY1288" fmla="*/ 551020 h 1348731"/>
                    <a:gd name="connsiteX1289" fmla="*/ 139977 w 1080189"/>
                    <a:gd name="connsiteY1289" fmla="*/ 549158 h 1348731"/>
                    <a:gd name="connsiteX1290" fmla="*/ 141842 w 1080189"/>
                    <a:gd name="connsiteY1290" fmla="*/ 545877 h 1348731"/>
                    <a:gd name="connsiteX1291" fmla="*/ 144002 w 1080189"/>
                    <a:gd name="connsiteY1291" fmla="*/ 544952 h 1348731"/>
                    <a:gd name="connsiteX1292" fmla="*/ 144546 w 1080189"/>
                    <a:gd name="connsiteY1292" fmla="*/ 544730 h 1348731"/>
                    <a:gd name="connsiteX1293" fmla="*/ 147854 w 1080189"/>
                    <a:gd name="connsiteY1293" fmla="*/ 542682 h 1348731"/>
                    <a:gd name="connsiteX1294" fmla="*/ 148212 w 1080189"/>
                    <a:gd name="connsiteY1294" fmla="*/ 539673 h 1348731"/>
                    <a:gd name="connsiteX1295" fmla="*/ 147644 w 1080189"/>
                    <a:gd name="connsiteY1295" fmla="*/ 537798 h 1348731"/>
                    <a:gd name="connsiteX1296" fmla="*/ 146829 w 1080189"/>
                    <a:gd name="connsiteY1296" fmla="*/ 535097 h 1348731"/>
                    <a:gd name="connsiteX1297" fmla="*/ 146027 w 1080189"/>
                    <a:gd name="connsiteY1297" fmla="*/ 530854 h 1348731"/>
                    <a:gd name="connsiteX1298" fmla="*/ 146385 w 1080189"/>
                    <a:gd name="connsiteY1298" fmla="*/ 529262 h 1348731"/>
                    <a:gd name="connsiteX1299" fmla="*/ 147385 w 1080189"/>
                    <a:gd name="connsiteY1299" fmla="*/ 524871 h 1348731"/>
                    <a:gd name="connsiteX1300" fmla="*/ 147657 w 1080189"/>
                    <a:gd name="connsiteY1300" fmla="*/ 523626 h 1348731"/>
                    <a:gd name="connsiteX1301" fmla="*/ 148138 w 1080189"/>
                    <a:gd name="connsiteY1301" fmla="*/ 522984 h 1348731"/>
                    <a:gd name="connsiteX1302" fmla="*/ 149187 w 1080189"/>
                    <a:gd name="connsiteY1302" fmla="*/ 521541 h 1348731"/>
                    <a:gd name="connsiteX1303" fmla="*/ 151570 w 1080189"/>
                    <a:gd name="connsiteY1303" fmla="*/ 521442 h 1348731"/>
                    <a:gd name="connsiteX1304" fmla="*/ 153311 w 1080189"/>
                    <a:gd name="connsiteY1304" fmla="*/ 524057 h 1348731"/>
                    <a:gd name="connsiteX1305" fmla="*/ 153262 w 1080189"/>
                    <a:gd name="connsiteY1305" fmla="*/ 526203 h 1348731"/>
                    <a:gd name="connsiteX1306" fmla="*/ 153212 w 1080189"/>
                    <a:gd name="connsiteY1306" fmla="*/ 528892 h 1348731"/>
                    <a:gd name="connsiteX1307" fmla="*/ 153435 w 1080189"/>
                    <a:gd name="connsiteY1307" fmla="*/ 530927 h 1348731"/>
                    <a:gd name="connsiteX1308" fmla="*/ 153731 w 1080189"/>
                    <a:gd name="connsiteY1308" fmla="*/ 533505 h 1348731"/>
                    <a:gd name="connsiteX1309" fmla="*/ 153953 w 1080189"/>
                    <a:gd name="connsiteY1309" fmla="*/ 535565 h 1348731"/>
                    <a:gd name="connsiteX1310" fmla="*/ 154867 w 1080189"/>
                    <a:gd name="connsiteY1310" fmla="*/ 537058 h 1348731"/>
                    <a:gd name="connsiteX1311" fmla="*/ 156595 w 1080189"/>
                    <a:gd name="connsiteY1311" fmla="*/ 539895 h 1348731"/>
                    <a:gd name="connsiteX1312" fmla="*/ 157126 w 1080189"/>
                    <a:gd name="connsiteY1312" fmla="*/ 540770 h 1348731"/>
                    <a:gd name="connsiteX1313" fmla="*/ 158027 w 1080189"/>
                    <a:gd name="connsiteY1313" fmla="*/ 541671 h 1348731"/>
                    <a:gd name="connsiteX1314" fmla="*/ 161200 w 1080189"/>
                    <a:gd name="connsiteY1314" fmla="*/ 544853 h 1348731"/>
                    <a:gd name="connsiteX1315" fmla="*/ 162299 w 1080189"/>
                    <a:gd name="connsiteY1315" fmla="*/ 545939 h 1348731"/>
                    <a:gd name="connsiteX1316" fmla="*/ 165435 w 1080189"/>
                    <a:gd name="connsiteY1316" fmla="*/ 548332 h 1348731"/>
                    <a:gd name="connsiteX1317" fmla="*/ 166904 w 1080189"/>
                    <a:gd name="connsiteY1317" fmla="*/ 549454 h 1348731"/>
                    <a:gd name="connsiteX1318" fmla="*/ 169484 w 1080189"/>
                    <a:gd name="connsiteY1318" fmla="*/ 547234 h 1348731"/>
                    <a:gd name="connsiteX1319" fmla="*/ 169534 w 1080189"/>
                    <a:gd name="connsiteY1319" fmla="*/ 544878 h 1348731"/>
                    <a:gd name="connsiteX1320" fmla="*/ 169632 w 1080189"/>
                    <a:gd name="connsiteY1320" fmla="*/ 540450 h 1348731"/>
                    <a:gd name="connsiteX1321" fmla="*/ 170324 w 1080189"/>
                    <a:gd name="connsiteY1321" fmla="*/ 535923 h 1348731"/>
                    <a:gd name="connsiteX1322" fmla="*/ 171052 w 1080189"/>
                    <a:gd name="connsiteY1322" fmla="*/ 534492 h 1348731"/>
                    <a:gd name="connsiteX1323" fmla="*/ 172287 w 1080189"/>
                    <a:gd name="connsiteY1323" fmla="*/ 532136 h 1348731"/>
                    <a:gd name="connsiteX1324" fmla="*/ 173003 w 1080189"/>
                    <a:gd name="connsiteY1324" fmla="*/ 530755 h 1348731"/>
                    <a:gd name="connsiteX1325" fmla="*/ 173460 w 1080189"/>
                    <a:gd name="connsiteY1325" fmla="*/ 530027 h 1348731"/>
                    <a:gd name="connsiteX1326" fmla="*/ 174472 w 1080189"/>
                    <a:gd name="connsiteY1326" fmla="*/ 528559 h 1348731"/>
                    <a:gd name="connsiteX1327" fmla="*/ 175571 w 1080189"/>
                    <a:gd name="connsiteY1327" fmla="*/ 526956 h 1348731"/>
                    <a:gd name="connsiteX1328" fmla="*/ 177213 w 1080189"/>
                    <a:gd name="connsiteY1328" fmla="*/ 525747 h 1348731"/>
                    <a:gd name="connsiteX1329" fmla="*/ 178027 w 1080189"/>
                    <a:gd name="connsiteY1329" fmla="*/ 525130 h 1348731"/>
                    <a:gd name="connsiteX1330" fmla="*/ 180707 w 1080189"/>
                    <a:gd name="connsiteY1330" fmla="*/ 523144 h 1348731"/>
                    <a:gd name="connsiteX1331" fmla="*/ 182163 w 1080189"/>
                    <a:gd name="connsiteY1331" fmla="*/ 521960 h 1348731"/>
                    <a:gd name="connsiteX1332" fmla="*/ 183620 w 1080189"/>
                    <a:gd name="connsiteY1332" fmla="*/ 520788 h 1348731"/>
                    <a:gd name="connsiteX1333" fmla="*/ 184497 w 1080189"/>
                    <a:gd name="connsiteY1333" fmla="*/ 520061 h 1348731"/>
                    <a:gd name="connsiteX1334" fmla="*/ 186855 w 1080189"/>
                    <a:gd name="connsiteY1334" fmla="*/ 517951 h 1348731"/>
                    <a:gd name="connsiteX1335" fmla="*/ 187571 w 1080189"/>
                    <a:gd name="connsiteY1335" fmla="*/ 517310 h 1348731"/>
                    <a:gd name="connsiteX1336" fmla="*/ 188287 w 1080189"/>
                    <a:gd name="connsiteY1336" fmla="*/ 516656 h 1348731"/>
                    <a:gd name="connsiteX1337" fmla="*/ 188657 w 1080189"/>
                    <a:gd name="connsiteY1337" fmla="*/ 516015 h 1348731"/>
                    <a:gd name="connsiteX1338" fmla="*/ 190460 w 1080189"/>
                    <a:gd name="connsiteY1338" fmla="*/ 512759 h 1348731"/>
                    <a:gd name="connsiteX1339" fmla="*/ 191447 w 1080189"/>
                    <a:gd name="connsiteY1339" fmla="*/ 510650 h 1348731"/>
                    <a:gd name="connsiteX1340" fmla="*/ 192324 w 1080189"/>
                    <a:gd name="connsiteY1340" fmla="*/ 508738 h 1348731"/>
                    <a:gd name="connsiteX1341" fmla="*/ 193830 w 1080189"/>
                    <a:gd name="connsiteY1341" fmla="*/ 508071 h 1348731"/>
                    <a:gd name="connsiteX1342" fmla="*/ 194756 w 1080189"/>
                    <a:gd name="connsiteY1342" fmla="*/ 507665 h 1348731"/>
                    <a:gd name="connsiteX1343" fmla="*/ 196238 w 1080189"/>
                    <a:gd name="connsiteY1343" fmla="*/ 507011 h 1348731"/>
                    <a:gd name="connsiteX1344" fmla="*/ 197719 w 1080189"/>
                    <a:gd name="connsiteY1344" fmla="*/ 507689 h 1348731"/>
                    <a:gd name="connsiteX1345" fmla="*/ 200065 w 1080189"/>
                    <a:gd name="connsiteY1345" fmla="*/ 508750 h 1348731"/>
                    <a:gd name="connsiteX1346" fmla="*/ 204781 w 1080189"/>
                    <a:gd name="connsiteY1346" fmla="*/ 511279 h 1348731"/>
                    <a:gd name="connsiteX1347" fmla="*/ 207658 w 1080189"/>
                    <a:gd name="connsiteY1347" fmla="*/ 512820 h 1348731"/>
                    <a:gd name="connsiteX1348" fmla="*/ 209485 w 1080189"/>
                    <a:gd name="connsiteY1348" fmla="*/ 513807 h 1348731"/>
                    <a:gd name="connsiteX1349" fmla="*/ 211732 w 1080189"/>
                    <a:gd name="connsiteY1349" fmla="*/ 514350 h 1348731"/>
                    <a:gd name="connsiteX1350" fmla="*/ 213633 w 1080189"/>
                    <a:gd name="connsiteY1350" fmla="*/ 514806 h 1348731"/>
                    <a:gd name="connsiteX1351" fmla="*/ 215547 w 1080189"/>
                    <a:gd name="connsiteY1351" fmla="*/ 514683 h 1348731"/>
                    <a:gd name="connsiteX1352" fmla="*/ 220794 w 1080189"/>
                    <a:gd name="connsiteY1352" fmla="*/ 514362 h 1348731"/>
                    <a:gd name="connsiteX1353" fmla="*/ 221263 w 1080189"/>
                    <a:gd name="connsiteY1353" fmla="*/ 514325 h 1348731"/>
                    <a:gd name="connsiteX1354" fmla="*/ 227905 w 1080189"/>
                    <a:gd name="connsiteY1354" fmla="*/ 513881 h 1348731"/>
                    <a:gd name="connsiteX1355" fmla="*/ 229201 w 1080189"/>
                    <a:gd name="connsiteY1355" fmla="*/ 513795 h 1348731"/>
                    <a:gd name="connsiteX1356" fmla="*/ 230917 w 1080189"/>
                    <a:gd name="connsiteY1356" fmla="*/ 513671 h 1348731"/>
                    <a:gd name="connsiteX1357" fmla="*/ 231905 w 1080189"/>
                    <a:gd name="connsiteY1357" fmla="*/ 513758 h 1348731"/>
                    <a:gd name="connsiteX1358" fmla="*/ 236757 w 1080189"/>
                    <a:gd name="connsiteY1358" fmla="*/ 514177 h 1348731"/>
                    <a:gd name="connsiteX1359" fmla="*/ 238201 w 1080189"/>
                    <a:gd name="connsiteY1359" fmla="*/ 514288 h 1348731"/>
                    <a:gd name="connsiteX1360" fmla="*/ 239732 w 1080189"/>
                    <a:gd name="connsiteY1360" fmla="*/ 515608 h 1348731"/>
                    <a:gd name="connsiteX1361" fmla="*/ 241263 w 1080189"/>
                    <a:gd name="connsiteY1361" fmla="*/ 516928 h 1348731"/>
                    <a:gd name="connsiteX1362" fmla="*/ 241806 w 1080189"/>
                    <a:gd name="connsiteY1362" fmla="*/ 518815 h 1348731"/>
                    <a:gd name="connsiteX1363" fmla="*/ 242596 w 1080189"/>
                    <a:gd name="connsiteY1363" fmla="*/ 521627 h 1348731"/>
                    <a:gd name="connsiteX1364" fmla="*/ 243757 w 1080189"/>
                    <a:gd name="connsiteY1364" fmla="*/ 525759 h 1348731"/>
                    <a:gd name="connsiteX1365" fmla="*/ 244201 w 1080189"/>
                    <a:gd name="connsiteY1365" fmla="*/ 526721 h 1348731"/>
                    <a:gd name="connsiteX1366" fmla="*/ 244856 w 1080189"/>
                    <a:gd name="connsiteY1366" fmla="*/ 528128 h 1348731"/>
                    <a:gd name="connsiteX1367" fmla="*/ 245547 w 1080189"/>
                    <a:gd name="connsiteY1367" fmla="*/ 529620 h 1348731"/>
                    <a:gd name="connsiteX1368" fmla="*/ 246029 w 1080189"/>
                    <a:gd name="connsiteY1368" fmla="*/ 530644 h 1348731"/>
                    <a:gd name="connsiteX1369" fmla="*/ 246609 w 1080189"/>
                    <a:gd name="connsiteY1369" fmla="*/ 531260 h 1348731"/>
                    <a:gd name="connsiteX1370" fmla="*/ 248152 w 1080189"/>
                    <a:gd name="connsiteY1370" fmla="*/ 532901 h 1348731"/>
                    <a:gd name="connsiteX1371" fmla="*/ 249374 w 1080189"/>
                    <a:gd name="connsiteY1371" fmla="*/ 534196 h 1348731"/>
                    <a:gd name="connsiteX1372" fmla="*/ 251041 w 1080189"/>
                    <a:gd name="connsiteY1372" fmla="*/ 533641 h 1348731"/>
                    <a:gd name="connsiteX1373" fmla="*/ 253868 w 1080189"/>
                    <a:gd name="connsiteY1373" fmla="*/ 532691 h 1348731"/>
                    <a:gd name="connsiteX1374" fmla="*/ 254387 w 1080189"/>
                    <a:gd name="connsiteY1374" fmla="*/ 532432 h 1348731"/>
                    <a:gd name="connsiteX1375" fmla="*/ 257671 w 1080189"/>
                    <a:gd name="connsiteY1375" fmla="*/ 530595 h 1348731"/>
                    <a:gd name="connsiteX1376" fmla="*/ 261251 w 1080189"/>
                    <a:gd name="connsiteY1376" fmla="*/ 528572 h 1348731"/>
                    <a:gd name="connsiteX1377" fmla="*/ 263016 w 1080189"/>
                    <a:gd name="connsiteY1377" fmla="*/ 527671 h 1348731"/>
                    <a:gd name="connsiteX1378" fmla="*/ 265115 w 1080189"/>
                    <a:gd name="connsiteY1378" fmla="*/ 526598 h 1348731"/>
                    <a:gd name="connsiteX1379" fmla="*/ 278362 w 1080189"/>
                    <a:gd name="connsiteY1379" fmla="*/ 519580 h 1348731"/>
                    <a:gd name="connsiteX1380" fmla="*/ 278794 w 1080189"/>
                    <a:gd name="connsiteY1380" fmla="*/ 519345 h 1348731"/>
                    <a:gd name="connsiteX1381" fmla="*/ 280091 w 1080189"/>
                    <a:gd name="connsiteY1381" fmla="*/ 518655 h 1348731"/>
                    <a:gd name="connsiteX1382" fmla="*/ 281399 w 1080189"/>
                    <a:gd name="connsiteY1382" fmla="*/ 517964 h 1348731"/>
                    <a:gd name="connsiteX1383" fmla="*/ 283646 w 1080189"/>
                    <a:gd name="connsiteY1383" fmla="*/ 516965 h 1348731"/>
                    <a:gd name="connsiteX1384" fmla="*/ 285449 w 1080189"/>
                    <a:gd name="connsiteY1384" fmla="*/ 516163 h 1348731"/>
                    <a:gd name="connsiteX1385" fmla="*/ 292227 w 1080189"/>
                    <a:gd name="connsiteY1385" fmla="*/ 513141 h 1348731"/>
                    <a:gd name="connsiteX1386" fmla="*/ 294931 w 1080189"/>
                    <a:gd name="connsiteY1386" fmla="*/ 511932 h 1348731"/>
                    <a:gd name="connsiteX1387" fmla="*/ 297140 w 1080189"/>
                    <a:gd name="connsiteY1387" fmla="*/ 510909 h 1348731"/>
                    <a:gd name="connsiteX1388" fmla="*/ 302869 w 1080189"/>
                    <a:gd name="connsiteY1388" fmla="*/ 508232 h 1348731"/>
                    <a:gd name="connsiteX1389" fmla="*/ 303326 w 1080189"/>
                    <a:gd name="connsiteY1389" fmla="*/ 508022 h 1348731"/>
                    <a:gd name="connsiteX1390" fmla="*/ 304696 w 1080189"/>
                    <a:gd name="connsiteY1390" fmla="*/ 507381 h 1348731"/>
                    <a:gd name="connsiteX1391" fmla="*/ 306066 w 1080189"/>
                    <a:gd name="connsiteY1391" fmla="*/ 506739 h 1348731"/>
                    <a:gd name="connsiteX1392" fmla="*/ 307820 w 1080189"/>
                    <a:gd name="connsiteY1392" fmla="*/ 506160 h 1348731"/>
                    <a:gd name="connsiteX1393" fmla="*/ 308375 w 1080189"/>
                    <a:gd name="connsiteY1393" fmla="*/ 505975 h 1348731"/>
                    <a:gd name="connsiteX1394" fmla="*/ 310239 w 1080189"/>
                    <a:gd name="connsiteY1394" fmla="*/ 505358 h 1348731"/>
                    <a:gd name="connsiteX1395" fmla="*/ 311165 w 1080189"/>
                    <a:gd name="connsiteY1395" fmla="*/ 505050 h 1348731"/>
                    <a:gd name="connsiteX1396" fmla="*/ 313511 w 1080189"/>
                    <a:gd name="connsiteY1396" fmla="*/ 504457 h 1348731"/>
                    <a:gd name="connsiteX1397" fmla="*/ 316338 w 1080189"/>
                    <a:gd name="connsiteY1397" fmla="*/ 503742 h 1348731"/>
                    <a:gd name="connsiteX1398" fmla="*/ 317746 w 1080189"/>
                    <a:gd name="connsiteY1398" fmla="*/ 503384 h 1348731"/>
                    <a:gd name="connsiteX1399" fmla="*/ 318536 w 1080189"/>
                    <a:gd name="connsiteY1399" fmla="*/ 503199 h 1348731"/>
                    <a:gd name="connsiteX1400" fmla="*/ 322536 w 1080189"/>
                    <a:gd name="connsiteY1400" fmla="*/ 502287 h 1348731"/>
                    <a:gd name="connsiteX1401" fmla="*/ 323746 w 1080189"/>
                    <a:gd name="connsiteY1401" fmla="*/ 501978 h 1348731"/>
                    <a:gd name="connsiteX1402" fmla="*/ 324375 w 1080189"/>
                    <a:gd name="connsiteY1402" fmla="*/ 501818 h 1348731"/>
                    <a:gd name="connsiteX1403" fmla="*/ 325832 w 1080189"/>
                    <a:gd name="connsiteY1403" fmla="*/ 501460 h 1348731"/>
                    <a:gd name="connsiteX1404" fmla="*/ 326943 w 1080189"/>
                    <a:gd name="connsiteY1404" fmla="*/ 500486 h 1348731"/>
                    <a:gd name="connsiteX1405" fmla="*/ 327783 w 1080189"/>
                    <a:gd name="connsiteY1405" fmla="*/ 499758 h 1348731"/>
                    <a:gd name="connsiteX1406" fmla="*/ 328733 w 1080189"/>
                    <a:gd name="connsiteY1406" fmla="*/ 498907 h 1348731"/>
                    <a:gd name="connsiteX1407" fmla="*/ 329227 w 1080189"/>
                    <a:gd name="connsiteY1407" fmla="*/ 497797 h 1348731"/>
                    <a:gd name="connsiteX1408" fmla="*/ 329758 w 1080189"/>
                    <a:gd name="connsiteY1408" fmla="*/ 496576 h 1348731"/>
                    <a:gd name="connsiteX1409" fmla="*/ 330289 w 1080189"/>
                    <a:gd name="connsiteY1409" fmla="*/ 495367 h 1348731"/>
                    <a:gd name="connsiteX1410" fmla="*/ 330215 w 1080189"/>
                    <a:gd name="connsiteY1410" fmla="*/ 494294 h 1348731"/>
                    <a:gd name="connsiteX1411" fmla="*/ 330042 w 1080189"/>
                    <a:gd name="connsiteY1411" fmla="*/ 491679 h 1348731"/>
                    <a:gd name="connsiteX1412" fmla="*/ 329956 w 1080189"/>
                    <a:gd name="connsiteY1412" fmla="*/ 490359 h 1348731"/>
                    <a:gd name="connsiteX1413" fmla="*/ 328832 w 1080189"/>
                    <a:gd name="connsiteY1413" fmla="*/ 488830 h 1348731"/>
                    <a:gd name="connsiteX1414" fmla="*/ 327931 w 1080189"/>
                    <a:gd name="connsiteY1414" fmla="*/ 487596 h 1348731"/>
                    <a:gd name="connsiteX1415" fmla="*/ 325721 w 1080189"/>
                    <a:gd name="connsiteY1415" fmla="*/ 486684 h 1348731"/>
                    <a:gd name="connsiteX1416" fmla="*/ 321733 w 1080189"/>
                    <a:gd name="connsiteY1416" fmla="*/ 485031 h 1348731"/>
                    <a:gd name="connsiteX1417" fmla="*/ 319425 w 1080189"/>
                    <a:gd name="connsiteY1417" fmla="*/ 481799 h 1348731"/>
                    <a:gd name="connsiteX1418" fmla="*/ 319943 w 1080189"/>
                    <a:gd name="connsiteY1418" fmla="*/ 480282 h 1348731"/>
                    <a:gd name="connsiteX1419" fmla="*/ 320215 w 1080189"/>
                    <a:gd name="connsiteY1419" fmla="*/ 479468 h 1348731"/>
                    <a:gd name="connsiteX1420" fmla="*/ 320709 w 1080189"/>
                    <a:gd name="connsiteY1420" fmla="*/ 478062 h 1348731"/>
                    <a:gd name="connsiteX1421" fmla="*/ 322363 w 1080189"/>
                    <a:gd name="connsiteY1421" fmla="*/ 477568 h 1348731"/>
                    <a:gd name="connsiteX1422" fmla="*/ 325363 w 1080189"/>
                    <a:gd name="connsiteY1422" fmla="*/ 476705 h 1348731"/>
                    <a:gd name="connsiteX1423" fmla="*/ 331845 w 1080189"/>
                    <a:gd name="connsiteY1423" fmla="*/ 475681 h 1348731"/>
                    <a:gd name="connsiteX1424" fmla="*/ 332586 w 1080189"/>
                    <a:gd name="connsiteY1424" fmla="*/ 475545 h 1348731"/>
                    <a:gd name="connsiteX1425" fmla="*/ 335832 w 1080189"/>
                    <a:gd name="connsiteY1425" fmla="*/ 474657 h 1348731"/>
                    <a:gd name="connsiteX1426" fmla="*/ 337462 w 1080189"/>
                    <a:gd name="connsiteY1426" fmla="*/ 474213 h 1348731"/>
                    <a:gd name="connsiteX1427" fmla="*/ 339413 w 1080189"/>
                    <a:gd name="connsiteY1427" fmla="*/ 472597 h 1348731"/>
                    <a:gd name="connsiteX1428" fmla="*/ 340499 w 1080189"/>
                    <a:gd name="connsiteY1428" fmla="*/ 471709 h 1348731"/>
                    <a:gd name="connsiteX1429" fmla="*/ 341314 w 1080189"/>
                    <a:gd name="connsiteY1429" fmla="*/ 471105 h 1348731"/>
                    <a:gd name="connsiteX1430" fmla="*/ 343388 w 1080189"/>
                    <a:gd name="connsiteY1430" fmla="*/ 469563 h 1348731"/>
                    <a:gd name="connsiteX1431" fmla="*/ 345042 w 1080189"/>
                    <a:gd name="connsiteY1431" fmla="*/ 468342 h 1348731"/>
                    <a:gd name="connsiteX1432" fmla="*/ 346907 w 1080189"/>
                    <a:gd name="connsiteY1432" fmla="*/ 468022 h 1348731"/>
                    <a:gd name="connsiteX1433" fmla="*/ 351314 w 1080189"/>
                    <a:gd name="connsiteY1433" fmla="*/ 467281 h 1348731"/>
                    <a:gd name="connsiteX1434" fmla="*/ 352252 w 1080189"/>
                    <a:gd name="connsiteY1434" fmla="*/ 467170 h 1348731"/>
                    <a:gd name="connsiteX1435" fmla="*/ 358438 w 1080189"/>
                    <a:gd name="connsiteY1435" fmla="*/ 466480 h 1348731"/>
                    <a:gd name="connsiteX1436" fmla="*/ 360277 w 1080189"/>
                    <a:gd name="connsiteY1436" fmla="*/ 466282 h 1348731"/>
                    <a:gd name="connsiteX1437" fmla="*/ 361845 w 1080189"/>
                    <a:gd name="connsiteY1437" fmla="*/ 466319 h 1348731"/>
                    <a:gd name="connsiteX1438" fmla="*/ 367722 w 1080189"/>
                    <a:gd name="connsiteY1438" fmla="*/ 466455 h 1348731"/>
                    <a:gd name="connsiteX1439" fmla="*/ 369956 w 1080189"/>
                    <a:gd name="connsiteY1439" fmla="*/ 466504 h 1348731"/>
                    <a:gd name="connsiteX1440" fmla="*/ 371586 w 1080189"/>
                    <a:gd name="connsiteY1440" fmla="*/ 466541 h 1348731"/>
                    <a:gd name="connsiteX1441" fmla="*/ 372710 w 1080189"/>
                    <a:gd name="connsiteY1441" fmla="*/ 467540 h 1348731"/>
                    <a:gd name="connsiteX1442" fmla="*/ 373549 w 1080189"/>
                    <a:gd name="connsiteY1442" fmla="*/ 468293 h 1348731"/>
                    <a:gd name="connsiteX1443" fmla="*/ 374500 w 1080189"/>
                    <a:gd name="connsiteY1443" fmla="*/ 469144 h 1348731"/>
                    <a:gd name="connsiteX1444" fmla="*/ 375043 w 1080189"/>
                    <a:gd name="connsiteY1444" fmla="*/ 470575 h 1348731"/>
                    <a:gd name="connsiteX1445" fmla="*/ 375623 w 1080189"/>
                    <a:gd name="connsiteY1445" fmla="*/ 472079 h 1348731"/>
                    <a:gd name="connsiteX1446" fmla="*/ 375598 w 1080189"/>
                    <a:gd name="connsiteY1446" fmla="*/ 473584 h 1348731"/>
                    <a:gd name="connsiteX1447" fmla="*/ 375524 w 1080189"/>
                    <a:gd name="connsiteY1447" fmla="*/ 476606 h 1348731"/>
                    <a:gd name="connsiteX1448" fmla="*/ 374870 w 1080189"/>
                    <a:gd name="connsiteY1448" fmla="*/ 482823 h 1348731"/>
                    <a:gd name="connsiteX1449" fmla="*/ 374759 w 1080189"/>
                    <a:gd name="connsiteY1449" fmla="*/ 483859 h 1348731"/>
                    <a:gd name="connsiteX1450" fmla="*/ 374450 w 1080189"/>
                    <a:gd name="connsiteY1450" fmla="*/ 485968 h 1348731"/>
                    <a:gd name="connsiteX1451" fmla="*/ 373524 w 1080189"/>
                    <a:gd name="connsiteY1451" fmla="*/ 492321 h 1348731"/>
                    <a:gd name="connsiteX1452" fmla="*/ 373351 w 1080189"/>
                    <a:gd name="connsiteY1452" fmla="*/ 493504 h 1348731"/>
                    <a:gd name="connsiteX1453" fmla="*/ 373327 w 1080189"/>
                    <a:gd name="connsiteY1453" fmla="*/ 494614 h 1348731"/>
                    <a:gd name="connsiteX1454" fmla="*/ 373314 w 1080189"/>
                    <a:gd name="connsiteY1454" fmla="*/ 495157 h 1348731"/>
                    <a:gd name="connsiteX1455" fmla="*/ 373277 w 1080189"/>
                    <a:gd name="connsiteY1455" fmla="*/ 496823 h 1348731"/>
                    <a:gd name="connsiteX1456" fmla="*/ 373253 w 1080189"/>
                    <a:gd name="connsiteY1456" fmla="*/ 497735 h 1348731"/>
                    <a:gd name="connsiteX1457" fmla="*/ 374549 w 1080189"/>
                    <a:gd name="connsiteY1457" fmla="*/ 499462 h 1348731"/>
                    <a:gd name="connsiteX1458" fmla="*/ 375561 w 1080189"/>
                    <a:gd name="connsiteY1458" fmla="*/ 500807 h 1348731"/>
                    <a:gd name="connsiteX1459" fmla="*/ 379228 w 1080189"/>
                    <a:gd name="connsiteY1459" fmla="*/ 501337 h 1348731"/>
                    <a:gd name="connsiteX1460" fmla="*/ 379920 w 1080189"/>
                    <a:gd name="connsiteY1460" fmla="*/ 501436 h 1348731"/>
                    <a:gd name="connsiteX1461" fmla="*/ 380611 w 1080189"/>
                    <a:gd name="connsiteY1461" fmla="*/ 501534 h 1348731"/>
                    <a:gd name="connsiteX1462" fmla="*/ 381302 w 1080189"/>
                    <a:gd name="connsiteY1462" fmla="*/ 501522 h 1348731"/>
                    <a:gd name="connsiteX1463" fmla="*/ 381994 w 1080189"/>
                    <a:gd name="connsiteY1463" fmla="*/ 501497 h 1348731"/>
                    <a:gd name="connsiteX1464" fmla="*/ 385722 w 1080189"/>
                    <a:gd name="connsiteY1464" fmla="*/ 501411 h 1348731"/>
                    <a:gd name="connsiteX1465" fmla="*/ 387487 w 1080189"/>
                    <a:gd name="connsiteY1465" fmla="*/ 501386 h 1348731"/>
                    <a:gd name="connsiteX1466" fmla="*/ 385241 w 1080189"/>
                    <a:gd name="connsiteY1466" fmla="*/ 504544 h 1348731"/>
                    <a:gd name="connsiteX1467" fmla="*/ 384636 w 1080189"/>
                    <a:gd name="connsiteY1467" fmla="*/ 505395 h 1348731"/>
                    <a:gd name="connsiteX1468" fmla="*/ 384426 w 1080189"/>
                    <a:gd name="connsiteY1468" fmla="*/ 506135 h 1348731"/>
                    <a:gd name="connsiteX1469" fmla="*/ 383697 w 1080189"/>
                    <a:gd name="connsiteY1469" fmla="*/ 508590 h 1348731"/>
                    <a:gd name="connsiteX1470" fmla="*/ 383426 w 1080189"/>
                    <a:gd name="connsiteY1470" fmla="*/ 509515 h 1348731"/>
                    <a:gd name="connsiteX1471" fmla="*/ 383611 w 1080189"/>
                    <a:gd name="connsiteY1471" fmla="*/ 511069 h 1348731"/>
                    <a:gd name="connsiteX1472" fmla="*/ 383858 w 1080189"/>
                    <a:gd name="connsiteY1472" fmla="*/ 513129 h 1348731"/>
                    <a:gd name="connsiteX1473" fmla="*/ 385117 w 1080189"/>
                    <a:gd name="connsiteY1473" fmla="*/ 514486 h 1348731"/>
                    <a:gd name="connsiteX1474" fmla="*/ 386883 w 1080189"/>
                    <a:gd name="connsiteY1474" fmla="*/ 516385 h 1348731"/>
                    <a:gd name="connsiteX1475" fmla="*/ 387562 w 1080189"/>
                    <a:gd name="connsiteY1475" fmla="*/ 517125 h 1348731"/>
                    <a:gd name="connsiteX1476" fmla="*/ 389944 w 1080189"/>
                    <a:gd name="connsiteY1476" fmla="*/ 519185 h 1348731"/>
                    <a:gd name="connsiteX1477" fmla="*/ 391549 w 1080189"/>
                    <a:gd name="connsiteY1477" fmla="*/ 520566 h 1348731"/>
                    <a:gd name="connsiteX1478" fmla="*/ 392253 w 1080189"/>
                    <a:gd name="connsiteY1478" fmla="*/ 522774 h 1348731"/>
                    <a:gd name="connsiteX1479" fmla="*/ 392796 w 1080189"/>
                    <a:gd name="connsiteY1479" fmla="*/ 524489 h 1348731"/>
                    <a:gd name="connsiteX1480" fmla="*/ 392747 w 1080189"/>
                    <a:gd name="connsiteY1480" fmla="*/ 526265 h 1348731"/>
                    <a:gd name="connsiteX1481" fmla="*/ 392685 w 1080189"/>
                    <a:gd name="connsiteY1481" fmla="*/ 528078 h 1348731"/>
                    <a:gd name="connsiteX1482" fmla="*/ 392228 w 1080189"/>
                    <a:gd name="connsiteY1482" fmla="*/ 529349 h 1348731"/>
                    <a:gd name="connsiteX1483" fmla="*/ 390204 w 1080189"/>
                    <a:gd name="connsiteY1483" fmla="*/ 534961 h 1348731"/>
                    <a:gd name="connsiteX1484" fmla="*/ 389722 w 1080189"/>
                    <a:gd name="connsiteY1484" fmla="*/ 536293 h 1348731"/>
                    <a:gd name="connsiteX1485" fmla="*/ 388957 w 1080189"/>
                    <a:gd name="connsiteY1485" fmla="*/ 537687 h 1348731"/>
                    <a:gd name="connsiteX1486" fmla="*/ 388191 w 1080189"/>
                    <a:gd name="connsiteY1486" fmla="*/ 539081 h 1348731"/>
                    <a:gd name="connsiteX1487" fmla="*/ 385401 w 1080189"/>
                    <a:gd name="connsiteY1487" fmla="*/ 544200 h 1348731"/>
                    <a:gd name="connsiteX1488" fmla="*/ 384636 w 1080189"/>
                    <a:gd name="connsiteY1488" fmla="*/ 545914 h 1348731"/>
                    <a:gd name="connsiteX1489" fmla="*/ 383932 w 1080189"/>
                    <a:gd name="connsiteY1489" fmla="*/ 547480 h 1348731"/>
                    <a:gd name="connsiteX1490" fmla="*/ 381315 w 1080189"/>
                    <a:gd name="connsiteY1490" fmla="*/ 553278 h 1348731"/>
                    <a:gd name="connsiteX1491" fmla="*/ 380734 w 1080189"/>
                    <a:gd name="connsiteY1491" fmla="*/ 554585 h 1348731"/>
                    <a:gd name="connsiteX1492" fmla="*/ 380537 w 1080189"/>
                    <a:gd name="connsiteY1492" fmla="*/ 555646 h 1348731"/>
                    <a:gd name="connsiteX1493" fmla="*/ 380080 w 1080189"/>
                    <a:gd name="connsiteY1493" fmla="*/ 558063 h 1348731"/>
                    <a:gd name="connsiteX1494" fmla="*/ 379759 w 1080189"/>
                    <a:gd name="connsiteY1494" fmla="*/ 559815 h 1348731"/>
                    <a:gd name="connsiteX1495" fmla="*/ 380364 w 1080189"/>
                    <a:gd name="connsiteY1495" fmla="*/ 561418 h 1348731"/>
                    <a:gd name="connsiteX1496" fmla="*/ 381512 w 1080189"/>
                    <a:gd name="connsiteY1496" fmla="*/ 564440 h 1348731"/>
                    <a:gd name="connsiteX1497" fmla="*/ 381784 w 1080189"/>
                    <a:gd name="connsiteY1497" fmla="*/ 565144 h 1348731"/>
                    <a:gd name="connsiteX1498" fmla="*/ 382253 w 1080189"/>
                    <a:gd name="connsiteY1498" fmla="*/ 565884 h 1348731"/>
                    <a:gd name="connsiteX1499" fmla="*/ 384080 w 1080189"/>
                    <a:gd name="connsiteY1499" fmla="*/ 568770 h 1348731"/>
                    <a:gd name="connsiteX1500" fmla="*/ 384648 w 1080189"/>
                    <a:gd name="connsiteY1500" fmla="*/ 569658 h 1348731"/>
                    <a:gd name="connsiteX1501" fmla="*/ 385339 w 1080189"/>
                    <a:gd name="connsiteY1501" fmla="*/ 570410 h 1348731"/>
                    <a:gd name="connsiteX1502" fmla="*/ 388167 w 1080189"/>
                    <a:gd name="connsiteY1502" fmla="*/ 573457 h 1348731"/>
                    <a:gd name="connsiteX1503" fmla="*/ 388870 w 1080189"/>
                    <a:gd name="connsiteY1503" fmla="*/ 574222 h 1348731"/>
                    <a:gd name="connsiteX1504" fmla="*/ 389648 w 1080189"/>
                    <a:gd name="connsiteY1504" fmla="*/ 574740 h 1348731"/>
                    <a:gd name="connsiteX1505" fmla="*/ 391302 w 1080189"/>
                    <a:gd name="connsiteY1505" fmla="*/ 575850 h 1348731"/>
                    <a:gd name="connsiteX1506" fmla="*/ 392339 w 1080189"/>
                    <a:gd name="connsiteY1506" fmla="*/ 576540 h 1348731"/>
                    <a:gd name="connsiteX1507" fmla="*/ 393759 w 1080189"/>
                    <a:gd name="connsiteY1507" fmla="*/ 576898 h 1348731"/>
                    <a:gd name="connsiteX1508" fmla="*/ 394697 w 1080189"/>
                    <a:gd name="connsiteY1508" fmla="*/ 577133 h 1348731"/>
                    <a:gd name="connsiteX1509" fmla="*/ 396130 w 1080189"/>
                    <a:gd name="connsiteY1509" fmla="*/ 577491 h 1348731"/>
                    <a:gd name="connsiteX1510" fmla="*/ 397562 w 1080189"/>
                    <a:gd name="connsiteY1510" fmla="*/ 577330 h 1348731"/>
                    <a:gd name="connsiteX1511" fmla="*/ 403784 w 1080189"/>
                    <a:gd name="connsiteY1511" fmla="*/ 576615 h 1348731"/>
                    <a:gd name="connsiteX1512" fmla="*/ 406241 w 1080189"/>
                    <a:gd name="connsiteY1512" fmla="*/ 576689 h 1348731"/>
                    <a:gd name="connsiteX1513" fmla="*/ 411155 w 1080189"/>
                    <a:gd name="connsiteY1513" fmla="*/ 576837 h 1348731"/>
                    <a:gd name="connsiteX1514" fmla="*/ 412636 w 1080189"/>
                    <a:gd name="connsiteY1514" fmla="*/ 576886 h 1348731"/>
                    <a:gd name="connsiteX1515" fmla="*/ 414500 w 1080189"/>
                    <a:gd name="connsiteY1515" fmla="*/ 576874 h 1348731"/>
                    <a:gd name="connsiteX1516" fmla="*/ 416846 w 1080189"/>
                    <a:gd name="connsiteY1516" fmla="*/ 576861 h 1348731"/>
                    <a:gd name="connsiteX1517" fmla="*/ 418253 w 1080189"/>
                    <a:gd name="connsiteY1517" fmla="*/ 576849 h 1348731"/>
                    <a:gd name="connsiteX1518" fmla="*/ 420130 w 1080189"/>
                    <a:gd name="connsiteY1518" fmla="*/ 576837 h 1348731"/>
                    <a:gd name="connsiteX1519" fmla="*/ 421081 w 1080189"/>
                    <a:gd name="connsiteY1519" fmla="*/ 576775 h 1348731"/>
                    <a:gd name="connsiteX1520" fmla="*/ 422500 w 1080189"/>
                    <a:gd name="connsiteY1520" fmla="*/ 576676 h 1348731"/>
                    <a:gd name="connsiteX1521" fmla="*/ 429649 w 1080189"/>
                    <a:gd name="connsiteY1521" fmla="*/ 576158 h 1348731"/>
                    <a:gd name="connsiteX1522" fmla="*/ 429686 w 1080189"/>
                    <a:gd name="connsiteY1522" fmla="*/ 575048 h 1348731"/>
                    <a:gd name="connsiteX1523" fmla="*/ 429723 w 1080189"/>
                    <a:gd name="connsiteY1523" fmla="*/ 573790 h 1348731"/>
                    <a:gd name="connsiteX1524" fmla="*/ 429784 w 1080189"/>
                    <a:gd name="connsiteY1524" fmla="*/ 571545 h 1348731"/>
                    <a:gd name="connsiteX1525" fmla="*/ 428970 w 1080189"/>
                    <a:gd name="connsiteY1525" fmla="*/ 566587 h 1348731"/>
                    <a:gd name="connsiteX1526" fmla="*/ 428809 w 1080189"/>
                    <a:gd name="connsiteY1526" fmla="*/ 565575 h 1348731"/>
                    <a:gd name="connsiteX1527" fmla="*/ 428537 w 1080189"/>
                    <a:gd name="connsiteY1527" fmla="*/ 561233 h 1348731"/>
                    <a:gd name="connsiteX1528" fmla="*/ 428439 w 1080189"/>
                    <a:gd name="connsiteY1528" fmla="*/ 559667 h 1348731"/>
                    <a:gd name="connsiteX1529" fmla="*/ 429945 w 1080189"/>
                    <a:gd name="connsiteY1529" fmla="*/ 556830 h 1348731"/>
                    <a:gd name="connsiteX1530" fmla="*/ 431957 w 1080189"/>
                    <a:gd name="connsiteY1530" fmla="*/ 558236 h 1348731"/>
                    <a:gd name="connsiteX1531" fmla="*/ 433859 w 1080189"/>
                    <a:gd name="connsiteY1531" fmla="*/ 559556 h 1348731"/>
                    <a:gd name="connsiteX1532" fmla="*/ 436525 w 1080189"/>
                    <a:gd name="connsiteY1532" fmla="*/ 559926 h 1348731"/>
                    <a:gd name="connsiteX1533" fmla="*/ 438167 w 1080189"/>
                    <a:gd name="connsiteY1533" fmla="*/ 558816 h 1348731"/>
                    <a:gd name="connsiteX1534" fmla="*/ 439550 w 1080189"/>
                    <a:gd name="connsiteY1534" fmla="*/ 557878 h 1348731"/>
                    <a:gd name="connsiteX1535" fmla="*/ 442266 w 1080189"/>
                    <a:gd name="connsiteY1535" fmla="*/ 558100 h 1348731"/>
                    <a:gd name="connsiteX1536" fmla="*/ 445414 w 1080189"/>
                    <a:gd name="connsiteY1536" fmla="*/ 559938 h 1348731"/>
                    <a:gd name="connsiteX1537" fmla="*/ 446241 w 1080189"/>
                    <a:gd name="connsiteY1537" fmla="*/ 560703 h 1348731"/>
                    <a:gd name="connsiteX1538" fmla="*/ 447847 w 1080189"/>
                    <a:gd name="connsiteY1538" fmla="*/ 562208 h 1348731"/>
                    <a:gd name="connsiteX1539" fmla="*/ 450587 w 1080189"/>
                    <a:gd name="connsiteY1539" fmla="*/ 562911 h 1348731"/>
                    <a:gd name="connsiteX1540" fmla="*/ 451513 w 1080189"/>
                    <a:gd name="connsiteY1540" fmla="*/ 563145 h 1348731"/>
                    <a:gd name="connsiteX1541" fmla="*/ 452427 w 1080189"/>
                    <a:gd name="connsiteY1541" fmla="*/ 563380 h 1348731"/>
                    <a:gd name="connsiteX1542" fmla="*/ 453797 w 1080189"/>
                    <a:gd name="connsiteY1542" fmla="*/ 563725 h 1348731"/>
                    <a:gd name="connsiteX1543" fmla="*/ 455180 w 1080189"/>
                    <a:gd name="connsiteY1543" fmla="*/ 563984 h 1348731"/>
                    <a:gd name="connsiteX1544" fmla="*/ 457476 w 1080189"/>
                    <a:gd name="connsiteY1544" fmla="*/ 564416 h 1348731"/>
                    <a:gd name="connsiteX1545" fmla="*/ 459538 w 1080189"/>
                    <a:gd name="connsiteY1545" fmla="*/ 565896 h 1348731"/>
                    <a:gd name="connsiteX1546" fmla="*/ 462834 w 1080189"/>
                    <a:gd name="connsiteY1546" fmla="*/ 568276 h 1348731"/>
                    <a:gd name="connsiteX1547" fmla="*/ 463711 w 1080189"/>
                    <a:gd name="connsiteY1547" fmla="*/ 568721 h 1348731"/>
                    <a:gd name="connsiteX1548" fmla="*/ 466304 w 1080189"/>
                    <a:gd name="connsiteY1548" fmla="*/ 570052 h 1348731"/>
                    <a:gd name="connsiteX1549" fmla="*/ 468032 w 1080189"/>
                    <a:gd name="connsiteY1549" fmla="*/ 570928 h 1348731"/>
                    <a:gd name="connsiteX1550" fmla="*/ 470118 w 1080189"/>
                    <a:gd name="connsiteY1550" fmla="*/ 570817 h 1348731"/>
                    <a:gd name="connsiteX1551" fmla="*/ 470822 w 1080189"/>
                    <a:gd name="connsiteY1551" fmla="*/ 570780 h 1348731"/>
                    <a:gd name="connsiteX1552" fmla="*/ 472229 w 1080189"/>
                    <a:gd name="connsiteY1552" fmla="*/ 570706 h 1348731"/>
                    <a:gd name="connsiteX1553" fmla="*/ 473476 w 1080189"/>
                    <a:gd name="connsiteY1553" fmla="*/ 570484 h 1348731"/>
                    <a:gd name="connsiteX1554" fmla="*/ 476217 w 1080189"/>
                    <a:gd name="connsiteY1554" fmla="*/ 569991 h 1348731"/>
                    <a:gd name="connsiteX1555" fmla="*/ 479921 w 1080189"/>
                    <a:gd name="connsiteY1555" fmla="*/ 570213 h 1348731"/>
                    <a:gd name="connsiteX1556" fmla="*/ 481637 w 1080189"/>
                    <a:gd name="connsiteY1556" fmla="*/ 570595 h 1348731"/>
                    <a:gd name="connsiteX1557" fmla="*/ 484279 w 1080189"/>
                    <a:gd name="connsiteY1557" fmla="*/ 571175 h 1348731"/>
                    <a:gd name="connsiteX1558" fmla="*/ 487748 w 1080189"/>
                    <a:gd name="connsiteY1558" fmla="*/ 571126 h 1348731"/>
                    <a:gd name="connsiteX1559" fmla="*/ 490094 w 1080189"/>
                    <a:gd name="connsiteY1559" fmla="*/ 571039 h 1348731"/>
                    <a:gd name="connsiteX1560" fmla="*/ 493971 w 1080189"/>
                    <a:gd name="connsiteY1560" fmla="*/ 572211 h 1348731"/>
                    <a:gd name="connsiteX1561" fmla="*/ 495316 w 1080189"/>
                    <a:gd name="connsiteY1561" fmla="*/ 573050 h 1348731"/>
                    <a:gd name="connsiteX1562" fmla="*/ 496897 w 1080189"/>
                    <a:gd name="connsiteY1562" fmla="*/ 574037 h 1348731"/>
                    <a:gd name="connsiteX1563" fmla="*/ 498823 w 1080189"/>
                    <a:gd name="connsiteY1563" fmla="*/ 574530 h 1348731"/>
                    <a:gd name="connsiteX1564" fmla="*/ 499773 w 1080189"/>
                    <a:gd name="connsiteY1564" fmla="*/ 574777 h 1348731"/>
                    <a:gd name="connsiteX1565" fmla="*/ 501699 w 1080189"/>
                    <a:gd name="connsiteY1565" fmla="*/ 575270 h 1348731"/>
                    <a:gd name="connsiteX1566" fmla="*/ 503168 w 1080189"/>
                    <a:gd name="connsiteY1566" fmla="*/ 575357 h 1348731"/>
                    <a:gd name="connsiteX1567" fmla="*/ 508588 w 1080189"/>
                    <a:gd name="connsiteY1567" fmla="*/ 575665 h 1348731"/>
                    <a:gd name="connsiteX1568" fmla="*/ 509576 w 1080189"/>
                    <a:gd name="connsiteY1568" fmla="*/ 575727 h 1348731"/>
                    <a:gd name="connsiteX1569" fmla="*/ 510502 w 1080189"/>
                    <a:gd name="connsiteY1569" fmla="*/ 575702 h 1348731"/>
                    <a:gd name="connsiteX1570" fmla="*/ 514230 w 1080189"/>
                    <a:gd name="connsiteY1570" fmla="*/ 575603 h 1348731"/>
                    <a:gd name="connsiteX1571" fmla="*/ 515156 w 1080189"/>
                    <a:gd name="connsiteY1571" fmla="*/ 575579 h 1348731"/>
                    <a:gd name="connsiteX1572" fmla="*/ 516094 w 1080189"/>
                    <a:gd name="connsiteY1572" fmla="*/ 575443 h 1348731"/>
                    <a:gd name="connsiteX1573" fmla="*/ 519057 w 1080189"/>
                    <a:gd name="connsiteY1573" fmla="*/ 574999 h 1348731"/>
                    <a:gd name="connsiteX1574" fmla="*/ 520774 w 1080189"/>
                    <a:gd name="connsiteY1574" fmla="*/ 574728 h 1348731"/>
                    <a:gd name="connsiteX1575" fmla="*/ 522243 w 1080189"/>
                    <a:gd name="connsiteY1575" fmla="*/ 573950 h 1348731"/>
                    <a:gd name="connsiteX1576" fmla="*/ 524366 w 1080189"/>
                    <a:gd name="connsiteY1576" fmla="*/ 572815 h 1348731"/>
                    <a:gd name="connsiteX1577" fmla="*/ 527848 w 1080189"/>
                    <a:gd name="connsiteY1577" fmla="*/ 571138 h 1348731"/>
                    <a:gd name="connsiteX1578" fmla="*/ 529144 w 1080189"/>
                    <a:gd name="connsiteY1578" fmla="*/ 570509 h 1348731"/>
                    <a:gd name="connsiteX1579" fmla="*/ 530675 w 1080189"/>
                    <a:gd name="connsiteY1579" fmla="*/ 568869 h 1348731"/>
                    <a:gd name="connsiteX1580" fmla="*/ 531873 w 1080189"/>
                    <a:gd name="connsiteY1580" fmla="*/ 567598 h 1348731"/>
                    <a:gd name="connsiteX1581" fmla="*/ 532638 w 1080189"/>
                    <a:gd name="connsiteY1581" fmla="*/ 566229 h 1348731"/>
                    <a:gd name="connsiteX1582" fmla="*/ 533416 w 1080189"/>
                    <a:gd name="connsiteY1582" fmla="*/ 564860 h 1348731"/>
                    <a:gd name="connsiteX1583" fmla="*/ 533934 w 1080189"/>
                    <a:gd name="connsiteY1583" fmla="*/ 563935 h 1348731"/>
                    <a:gd name="connsiteX1584" fmla="*/ 534564 w 1080189"/>
                    <a:gd name="connsiteY1584" fmla="*/ 562467 h 1348731"/>
                    <a:gd name="connsiteX1585" fmla="*/ 536885 w 1080189"/>
                    <a:gd name="connsiteY1585" fmla="*/ 557027 h 1348731"/>
                    <a:gd name="connsiteX1586" fmla="*/ 539403 w 1080189"/>
                    <a:gd name="connsiteY1586" fmla="*/ 553882 h 1348731"/>
                    <a:gd name="connsiteX1587" fmla="*/ 540971 w 1080189"/>
                    <a:gd name="connsiteY1587" fmla="*/ 551921 h 1348731"/>
                    <a:gd name="connsiteX1588" fmla="*/ 541231 w 1080189"/>
                    <a:gd name="connsiteY1588" fmla="*/ 549824 h 1348731"/>
                    <a:gd name="connsiteX1589" fmla="*/ 541416 w 1080189"/>
                    <a:gd name="connsiteY1589" fmla="*/ 548257 h 1348731"/>
                    <a:gd name="connsiteX1590" fmla="*/ 542428 w 1080189"/>
                    <a:gd name="connsiteY1590" fmla="*/ 544730 h 1348731"/>
                    <a:gd name="connsiteX1591" fmla="*/ 543144 w 1080189"/>
                    <a:gd name="connsiteY1591" fmla="*/ 542226 h 1348731"/>
                    <a:gd name="connsiteX1592" fmla="*/ 543552 w 1080189"/>
                    <a:gd name="connsiteY1592" fmla="*/ 540561 h 1348731"/>
                    <a:gd name="connsiteX1593" fmla="*/ 544058 w 1080189"/>
                    <a:gd name="connsiteY1593" fmla="*/ 538501 h 1348731"/>
                    <a:gd name="connsiteX1594" fmla="*/ 544971 w 1080189"/>
                    <a:gd name="connsiteY1594" fmla="*/ 536725 h 1348731"/>
                    <a:gd name="connsiteX1595" fmla="*/ 546416 w 1080189"/>
                    <a:gd name="connsiteY1595" fmla="*/ 533912 h 1348731"/>
                    <a:gd name="connsiteX1596" fmla="*/ 549675 w 1080189"/>
                    <a:gd name="connsiteY1596" fmla="*/ 527819 h 1348731"/>
                    <a:gd name="connsiteX1597" fmla="*/ 549465 w 1080189"/>
                    <a:gd name="connsiteY1597" fmla="*/ 527178 h 1348731"/>
                    <a:gd name="connsiteX1598" fmla="*/ 549268 w 1080189"/>
                    <a:gd name="connsiteY1598" fmla="*/ 526573 h 1348731"/>
                    <a:gd name="connsiteX1599" fmla="*/ 548576 w 1080189"/>
                    <a:gd name="connsiteY1599" fmla="*/ 524464 h 1348731"/>
                    <a:gd name="connsiteX1600" fmla="*/ 547885 w 1080189"/>
                    <a:gd name="connsiteY1600" fmla="*/ 522355 h 1348731"/>
                    <a:gd name="connsiteX1601" fmla="*/ 547576 w 1080189"/>
                    <a:gd name="connsiteY1601" fmla="*/ 521405 h 1348731"/>
                    <a:gd name="connsiteX1602" fmla="*/ 546922 w 1080189"/>
                    <a:gd name="connsiteY1602" fmla="*/ 520702 h 1348731"/>
                    <a:gd name="connsiteX1603" fmla="*/ 545613 w 1080189"/>
                    <a:gd name="connsiteY1603" fmla="*/ 519308 h 1348731"/>
                    <a:gd name="connsiteX1604" fmla="*/ 544897 w 1080189"/>
                    <a:gd name="connsiteY1604" fmla="*/ 518543 h 1348731"/>
                    <a:gd name="connsiteX1605" fmla="*/ 543910 w 1080189"/>
                    <a:gd name="connsiteY1605" fmla="*/ 518186 h 1348731"/>
                    <a:gd name="connsiteX1606" fmla="*/ 540589 w 1080189"/>
                    <a:gd name="connsiteY1606" fmla="*/ 517027 h 1348731"/>
                    <a:gd name="connsiteX1607" fmla="*/ 536564 w 1080189"/>
                    <a:gd name="connsiteY1607" fmla="*/ 515928 h 1348731"/>
                    <a:gd name="connsiteX1608" fmla="*/ 533156 w 1080189"/>
                    <a:gd name="connsiteY1608" fmla="*/ 512167 h 1348731"/>
                    <a:gd name="connsiteX1609" fmla="*/ 531267 w 1080189"/>
                    <a:gd name="connsiteY1609" fmla="*/ 510427 h 1348731"/>
                    <a:gd name="connsiteX1610" fmla="*/ 530033 w 1080189"/>
                    <a:gd name="connsiteY1610" fmla="*/ 509293 h 1348731"/>
                    <a:gd name="connsiteX1611" fmla="*/ 527984 w 1080189"/>
                    <a:gd name="connsiteY1611" fmla="*/ 508713 h 1348731"/>
                    <a:gd name="connsiteX1612" fmla="*/ 526391 w 1080189"/>
                    <a:gd name="connsiteY1612" fmla="*/ 508257 h 1348731"/>
                    <a:gd name="connsiteX1613" fmla="*/ 524193 w 1080189"/>
                    <a:gd name="connsiteY1613" fmla="*/ 507554 h 1348731"/>
                    <a:gd name="connsiteX1614" fmla="*/ 523206 w 1080189"/>
                    <a:gd name="connsiteY1614" fmla="*/ 507245 h 1348731"/>
                    <a:gd name="connsiteX1615" fmla="*/ 522304 w 1080189"/>
                    <a:gd name="connsiteY1615" fmla="*/ 506949 h 1348731"/>
                    <a:gd name="connsiteX1616" fmla="*/ 520033 w 1080189"/>
                    <a:gd name="connsiteY1616" fmla="*/ 506234 h 1348731"/>
                    <a:gd name="connsiteX1617" fmla="*/ 518403 w 1080189"/>
                    <a:gd name="connsiteY1617" fmla="*/ 505062 h 1348731"/>
                    <a:gd name="connsiteX1618" fmla="*/ 515971 w 1080189"/>
                    <a:gd name="connsiteY1618" fmla="*/ 503323 h 1348731"/>
                    <a:gd name="connsiteX1619" fmla="*/ 511329 w 1080189"/>
                    <a:gd name="connsiteY1619" fmla="*/ 500498 h 1348731"/>
                    <a:gd name="connsiteX1620" fmla="*/ 510082 w 1080189"/>
                    <a:gd name="connsiteY1620" fmla="*/ 499733 h 1348731"/>
                    <a:gd name="connsiteX1621" fmla="*/ 509168 w 1080189"/>
                    <a:gd name="connsiteY1621" fmla="*/ 498623 h 1348731"/>
                    <a:gd name="connsiteX1622" fmla="*/ 507897 w 1080189"/>
                    <a:gd name="connsiteY1622" fmla="*/ 497057 h 1348731"/>
                    <a:gd name="connsiteX1623" fmla="*/ 507440 w 1080189"/>
                    <a:gd name="connsiteY1623" fmla="*/ 495935 h 1348731"/>
                    <a:gd name="connsiteX1624" fmla="*/ 506687 w 1080189"/>
                    <a:gd name="connsiteY1624" fmla="*/ 494097 h 1348731"/>
                    <a:gd name="connsiteX1625" fmla="*/ 506168 w 1080189"/>
                    <a:gd name="connsiteY1625" fmla="*/ 492826 h 1348731"/>
                    <a:gd name="connsiteX1626" fmla="*/ 506020 w 1080189"/>
                    <a:gd name="connsiteY1626" fmla="*/ 491247 h 1348731"/>
                    <a:gd name="connsiteX1627" fmla="*/ 505810 w 1080189"/>
                    <a:gd name="connsiteY1627" fmla="*/ 489126 h 1348731"/>
                    <a:gd name="connsiteX1628" fmla="*/ 505353 w 1080189"/>
                    <a:gd name="connsiteY1628" fmla="*/ 484414 h 1348731"/>
                    <a:gd name="connsiteX1629" fmla="*/ 505292 w 1080189"/>
                    <a:gd name="connsiteY1629" fmla="*/ 483772 h 1348731"/>
                    <a:gd name="connsiteX1630" fmla="*/ 505082 w 1080189"/>
                    <a:gd name="connsiteY1630" fmla="*/ 481626 h 1348731"/>
                    <a:gd name="connsiteX1631" fmla="*/ 505156 w 1080189"/>
                    <a:gd name="connsiteY1631" fmla="*/ 478950 h 1348731"/>
                    <a:gd name="connsiteX1632" fmla="*/ 505218 w 1080189"/>
                    <a:gd name="connsiteY1632" fmla="*/ 476508 h 1348731"/>
                    <a:gd name="connsiteX1633" fmla="*/ 504539 w 1080189"/>
                    <a:gd name="connsiteY1633" fmla="*/ 474620 h 1348731"/>
                    <a:gd name="connsiteX1634" fmla="*/ 503020 w 1080189"/>
                    <a:gd name="connsiteY1634" fmla="*/ 470476 h 1348731"/>
                    <a:gd name="connsiteX1635" fmla="*/ 502650 w 1080189"/>
                    <a:gd name="connsiteY1635" fmla="*/ 469464 h 1348731"/>
                    <a:gd name="connsiteX1636" fmla="*/ 501958 w 1080189"/>
                    <a:gd name="connsiteY1636" fmla="*/ 468342 h 1348731"/>
                    <a:gd name="connsiteX1637" fmla="*/ 500020 w 1080189"/>
                    <a:gd name="connsiteY1637" fmla="*/ 465197 h 1348731"/>
                    <a:gd name="connsiteX1638" fmla="*/ 499131 w 1080189"/>
                    <a:gd name="connsiteY1638" fmla="*/ 463778 h 1348731"/>
                    <a:gd name="connsiteX1639" fmla="*/ 497699 w 1080189"/>
                    <a:gd name="connsiteY1639" fmla="*/ 462434 h 1348731"/>
                    <a:gd name="connsiteX1640" fmla="*/ 495551 w 1080189"/>
                    <a:gd name="connsiteY1640" fmla="*/ 460423 h 1348731"/>
                    <a:gd name="connsiteX1641" fmla="*/ 493082 w 1080189"/>
                    <a:gd name="connsiteY1641" fmla="*/ 458067 h 1348731"/>
                    <a:gd name="connsiteX1642" fmla="*/ 491526 w 1080189"/>
                    <a:gd name="connsiteY1642" fmla="*/ 456599 h 1348731"/>
                    <a:gd name="connsiteX1643" fmla="*/ 489970 w 1080189"/>
                    <a:gd name="connsiteY1643" fmla="*/ 455292 h 1348731"/>
                    <a:gd name="connsiteX1644" fmla="*/ 488415 w 1080189"/>
                    <a:gd name="connsiteY1644" fmla="*/ 453997 h 1348731"/>
                    <a:gd name="connsiteX1645" fmla="*/ 484896 w 1080189"/>
                    <a:gd name="connsiteY1645" fmla="*/ 451062 h 1348731"/>
                    <a:gd name="connsiteX1646" fmla="*/ 483452 w 1080189"/>
                    <a:gd name="connsiteY1646" fmla="*/ 449865 h 1348731"/>
                    <a:gd name="connsiteX1647" fmla="*/ 482662 w 1080189"/>
                    <a:gd name="connsiteY1647" fmla="*/ 448631 h 1348731"/>
                    <a:gd name="connsiteX1648" fmla="*/ 481217 w 1080189"/>
                    <a:gd name="connsiteY1648" fmla="*/ 446424 h 1348731"/>
                    <a:gd name="connsiteX1649" fmla="*/ 480365 w 1080189"/>
                    <a:gd name="connsiteY1649" fmla="*/ 445128 h 1348731"/>
                    <a:gd name="connsiteX1650" fmla="*/ 480020 w 1080189"/>
                    <a:gd name="connsiteY1650" fmla="*/ 443513 h 1348731"/>
                    <a:gd name="connsiteX1651" fmla="*/ 479008 w 1080189"/>
                    <a:gd name="connsiteY1651" fmla="*/ 438924 h 1348731"/>
                    <a:gd name="connsiteX1652" fmla="*/ 478736 w 1080189"/>
                    <a:gd name="connsiteY1652" fmla="*/ 437629 h 1348731"/>
                    <a:gd name="connsiteX1653" fmla="*/ 478773 w 1080189"/>
                    <a:gd name="connsiteY1653" fmla="*/ 436013 h 1348731"/>
                    <a:gd name="connsiteX1654" fmla="*/ 478822 w 1080189"/>
                    <a:gd name="connsiteY1654" fmla="*/ 433842 h 1348731"/>
                    <a:gd name="connsiteX1655" fmla="*/ 478859 w 1080189"/>
                    <a:gd name="connsiteY1655" fmla="*/ 432522 h 1348731"/>
                    <a:gd name="connsiteX1656" fmla="*/ 479217 w 1080189"/>
                    <a:gd name="connsiteY1656" fmla="*/ 430463 h 1348731"/>
                    <a:gd name="connsiteX1657" fmla="*/ 479390 w 1080189"/>
                    <a:gd name="connsiteY1657" fmla="*/ 429426 h 1348731"/>
                    <a:gd name="connsiteX1658" fmla="*/ 480020 w 1080189"/>
                    <a:gd name="connsiteY1658" fmla="*/ 425825 h 1348731"/>
                    <a:gd name="connsiteX1659" fmla="*/ 480477 w 1080189"/>
                    <a:gd name="connsiteY1659" fmla="*/ 423247 h 1348731"/>
                    <a:gd name="connsiteX1660" fmla="*/ 480514 w 1080189"/>
                    <a:gd name="connsiteY1660" fmla="*/ 421619 h 1348731"/>
                    <a:gd name="connsiteX1661" fmla="*/ 480600 w 1080189"/>
                    <a:gd name="connsiteY1661" fmla="*/ 418375 h 1348731"/>
                    <a:gd name="connsiteX1662" fmla="*/ 480637 w 1080189"/>
                    <a:gd name="connsiteY1662" fmla="*/ 416734 h 1348731"/>
                    <a:gd name="connsiteX1663" fmla="*/ 480514 w 1080189"/>
                    <a:gd name="connsiteY1663" fmla="*/ 415920 h 1348731"/>
                    <a:gd name="connsiteX1664" fmla="*/ 480365 w 1080189"/>
                    <a:gd name="connsiteY1664" fmla="*/ 415020 h 1348731"/>
                    <a:gd name="connsiteX1665" fmla="*/ 478909 w 1080189"/>
                    <a:gd name="connsiteY1665" fmla="*/ 405917 h 1348731"/>
                    <a:gd name="connsiteX1666" fmla="*/ 474933 w 1080189"/>
                    <a:gd name="connsiteY1666" fmla="*/ 409556 h 1348731"/>
                    <a:gd name="connsiteX1667" fmla="*/ 474402 w 1080189"/>
                    <a:gd name="connsiteY1667" fmla="*/ 410049 h 1348731"/>
                    <a:gd name="connsiteX1668" fmla="*/ 474020 w 1080189"/>
                    <a:gd name="connsiteY1668" fmla="*/ 410407 h 1348731"/>
                    <a:gd name="connsiteX1669" fmla="*/ 473007 w 1080189"/>
                    <a:gd name="connsiteY1669" fmla="*/ 410777 h 1348731"/>
                    <a:gd name="connsiteX1670" fmla="*/ 470686 w 1080189"/>
                    <a:gd name="connsiteY1670" fmla="*/ 411653 h 1348731"/>
                    <a:gd name="connsiteX1671" fmla="*/ 469896 w 1080189"/>
                    <a:gd name="connsiteY1671" fmla="*/ 411948 h 1348731"/>
                    <a:gd name="connsiteX1672" fmla="*/ 469168 w 1080189"/>
                    <a:gd name="connsiteY1672" fmla="*/ 412232 h 1348731"/>
                    <a:gd name="connsiteX1673" fmla="*/ 468452 w 1080189"/>
                    <a:gd name="connsiteY1673" fmla="*/ 412343 h 1348731"/>
                    <a:gd name="connsiteX1674" fmla="*/ 466316 w 1080189"/>
                    <a:gd name="connsiteY1674" fmla="*/ 412713 h 1348731"/>
                    <a:gd name="connsiteX1675" fmla="*/ 465785 w 1080189"/>
                    <a:gd name="connsiteY1675" fmla="*/ 412775 h 1348731"/>
                    <a:gd name="connsiteX1676" fmla="*/ 465229 w 1080189"/>
                    <a:gd name="connsiteY1676" fmla="*/ 412800 h 1348731"/>
                    <a:gd name="connsiteX1677" fmla="*/ 464353 w 1080189"/>
                    <a:gd name="connsiteY1677" fmla="*/ 412837 h 1348731"/>
                    <a:gd name="connsiteX1678" fmla="*/ 462513 w 1080189"/>
                    <a:gd name="connsiteY1678" fmla="*/ 412898 h 1348731"/>
                    <a:gd name="connsiteX1679" fmla="*/ 461933 w 1080189"/>
                    <a:gd name="connsiteY1679" fmla="*/ 412800 h 1348731"/>
                    <a:gd name="connsiteX1680" fmla="*/ 459131 w 1080189"/>
                    <a:gd name="connsiteY1680" fmla="*/ 412318 h 1348731"/>
                    <a:gd name="connsiteX1681" fmla="*/ 457365 w 1080189"/>
                    <a:gd name="connsiteY1681" fmla="*/ 412023 h 1348731"/>
                    <a:gd name="connsiteX1682" fmla="*/ 455612 w 1080189"/>
                    <a:gd name="connsiteY1682" fmla="*/ 411406 h 1348731"/>
                    <a:gd name="connsiteX1683" fmla="*/ 454735 w 1080189"/>
                    <a:gd name="connsiteY1683" fmla="*/ 411110 h 1348731"/>
                    <a:gd name="connsiteX1684" fmla="*/ 451661 w 1080189"/>
                    <a:gd name="connsiteY1684" fmla="*/ 410037 h 1348731"/>
                    <a:gd name="connsiteX1685" fmla="*/ 449908 w 1080189"/>
                    <a:gd name="connsiteY1685" fmla="*/ 409432 h 1348731"/>
                    <a:gd name="connsiteX1686" fmla="*/ 447661 w 1080189"/>
                    <a:gd name="connsiteY1686" fmla="*/ 408298 h 1348731"/>
                    <a:gd name="connsiteX1687" fmla="*/ 434180 w 1080189"/>
                    <a:gd name="connsiteY1687" fmla="*/ 401637 h 1348731"/>
                    <a:gd name="connsiteX1688" fmla="*/ 433451 w 1080189"/>
                    <a:gd name="connsiteY1688" fmla="*/ 398159 h 1348731"/>
                    <a:gd name="connsiteX1689" fmla="*/ 433118 w 1080189"/>
                    <a:gd name="connsiteY1689" fmla="*/ 396678 h 1348731"/>
                    <a:gd name="connsiteX1690" fmla="*/ 432414 w 1080189"/>
                    <a:gd name="connsiteY1690" fmla="*/ 395655 h 1348731"/>
                    <a:gd name="connsiteX1691" fmla="*/ 430525 w 1080189"/>
                    <a:gd name="connsiteY1691" fmla="*/ 392966 h 1348731"/>
                    <a:gd name="connsiteX1692" fmla="*/ 429661 w 1080189"/>
                    <a:gd name="connsiteY1692" fmla="*/ 391732 h 1348731"/>
                    <a:gd name="connsiteX1693" fmla="*/ 428130 w 1080189"/>
                    <a:gd name="connsiteY1693" fmla="*/ 391017 h 1348731"/>
                    <a:gd name="connsiteX1694" fmla="*/ 423858 w 1080189"/>
                    <a:gd name="connsiteY1694" fmla="*/ 389006 h 1348731"/>
                    <a:gd name="connsiteX1695" fmla="*/ 422883 w 1080189"/>
                    <a:gd name="connsiteY1695" fmla="*/ 388550 h 1348731"/>
                    <a:gd name="connsiteX1696" fmla="*/ 421006 w 1080189"/>
                    <a:gd name="connsiteY1696" fmla="*/ 387995 h 1348731"/>
                    <a:gd name="connsiteX1697" fmla="*/ 411179 w 1080189"/>
                    <a:gd name="connsiteY1697" fmla="*/ 385096 h 1348731"/>
                    <a:gd name="connsiteX1698" fmla="*/ 408377 w 1080189"/>
                    <a:gd name="connsiteY1698" fmla="*/ 384270 h 1348731"/>
                    <a:gd name="connsiteX1699" fmla="*/ 403549 w 1080189"/>
                    <a:gd name="connsiteY1699" fmla="*/ 383394 h 1348731"/>
                    <a:gd name="connsiteX1700" fmla="*/ 402587 w 1080189"/>
                    <a:gd name="connsiteY1700" fmla="*/ 383222 h 1348731"/>
                    <a:gd name="connsiteX1701" fmla="*/ 400661 w 1080189"/>
                    <a:gd name="connsiteY1701" fmla="*/ 382876 h 1348731"/>
                    <a:gd name="connsiteX1702" fmla="*/ 399327 w 1080189"/>
                    <a:gd name="connsiteY1702" fmla="*/ 382235 h 1348731"/>
                    <a:gd name="connsiteX1703" fmla="*/ 396685 w 1080189"/>
                    <a:gd name="connsiteY1703" fmla="*/ 380952 h 1348731"/>
                    <a:gd name="connsiteX1704" fmla="*/ 392117 w 1080189"/>
                    <a:gd name="connsiteY1704" fmla="*/ 378732 h 1348731"/>
                    <a:gd name="connsiteX1705" fmla="*/ 389154 w 1080189"/>
                    <a:gd name="connsiteY1705" fmla="*/ 376795 h 1348731"/>
                    <a:gd name="connsiteX1706" fmla="*/ 385352 w 1080189"/>
                    <a:gd name="connsiteY1706" fmla="*/ 374291 h 1348731"/>
                    <a:gd name="connsiteX1707" fmla="*/ 384475 w 1080189"/>
                    <a:gd name="connsiteY1707" fmla="*/ 373711 h 1348731"/>
                    <a:gd name="connsiteX1708" fmla="*/ 383734 w 1080189"/>
                    <a:gd name="connsiteY1708" fmla="*/ 372922 h 1348731"/>
                    <a:gd name="connsiteX1709" fmla="*/ 380043 w 1080189"/>
                    <a:gd name="connsiteY1709" fmla="*/ 369000 h 1348731"/>
                    <a:gd name="connsiteX1710" fmla="*/ 377932 w 1080189"/>
                    <a:gd name="connsiteY1710" fmla="*/ 366755 h 1348731"/>
                    <a:gd name="connsiteX1711" fmla="*/ 375598 w 1080189"/>
                    <a:gd name="connsiteY1711" fmla="*/ 363733 h 1348731"/>
                    <a:gd name="connsiteX1712" fmla="*/ 374524 w 1080189"/>
                    <a:gd name="connsiteY1712" fmla="*/ 362351 h 1348731"/>
                    <a:gd name="connsiteX1713" fmla="*/ 373907 w 1080189"/>
                    <a:gd name="connsiteY1713" fmla="*/ 361550 h 1348731"/>
                    <a:gd name="connsiteX1714" fmla="*/ 373290 w 1080189"/>
                    <a:gd name="connsiteY1714" fmla="*/ 360748 h 1348731"/>
                    <a:gd name="connsiteX1715" fmla="*/ 372574 w 1080189"/>
                    <a:gd name="connsiteY1715" fmla="*/ 359823 h 1348731"/>
                    <a:gd name="connsiteX1716" fmla="*/ 371228 w 1080189"/>
                    <a:gd name="connsiteY1716" fmla="*/ 356912 h 1348731"/>
                    <a:gd name="connsiteX1717" fmla="*/ 370302 w 1080189"/>
                    <a:gd name="connsiteY1717" fmla="*/ 354926 h 1348731"/>
                    <a:gd name="connsiteX1718" fmla="*/ 368821 w 1080189"/>
                    <a:gd name="connsiteY1718" fmla="*/ 353532 h 1348731"/>
                    <a:gd name="connsiteX1719" fmla="*/ 368450 w 1080189"/>
                    <a:gd name="connsiteY1719" fmla="*/ 353187 h 1348731"/>
                    <a:gd name="connsiteX1720" fmla="*/ 366129 w 1080189"/>
                    <a:gd name="connsiteY1720" fmla="*/ 351004 h 1348731"/>
                    <a:gd name="connsiteX1721" fmla="*/ 365351 w 1080189"/>
                    <a:gd name="connsiteY1721" fmla="*/ 350276 h 1348731"/>
                    <a:gd name="connsiteX1722" fmla="*/ 364191 w 1080189"/>
                    <a:gd name="connsiteY1722" fmla="*/ 349523 h 1348731"/>
                    <a:gd name="connsiteX1723" fmla="*/ 361882 w 1080189"/>
                    <a:gd name="connsiteY1723" fmla="*/ 348031 h 1348731"/>
                    <a:gd name="connsiteX1724" fmla="*/ 359006 w 1080189"/>
                    <a:gd name="connsiteY1724" fmla="*/ 346156 h 1348731"/>
                    <a:gd name="connsiteX1725" fmla="*/ 358586 w 1080189"/>
                    <a:gd name="connsiteY1725" fmla="*/ 345885 h 1348731"/>
                    <a:gd name="connsiteX1726" fmla="*/ 357018 w 1080189"/>
                    <a:gd name="connsiteY1726" fmla="*/ 344898 h 1348731"/>
                    <a:gd name="connsiteX1727" fmla="*/ 354672 w 1080189"/>
                    <a:gd name="connsiteY1727" fmla="*/ 343430 h 1348731"/>
                    <a:gd name="connsiteX1728" fmla="*/ 352425 w 1080189"/>
                    <a:gd name="connsiteY1728" fmla="*/ 342024 h 1348731"/>
                    <a:gd name="connsiteX1729" fmla="*/ 350561 w 1080189"/>
                    <a:gd name="connsiteY1729" fmla="*/ 340852 h 1348731"/>
                    <a:gd name="connsiteX1730" fmla="*/ 350067 w 1080189"/>
                    <a:gd name="connsiteY1730" fmla="*/ 340544 h 1348731"/>
                    <a:gd name="connsiteX1731" fmla="*/ 349326 w 1080189"/>
                    <a:gd name="connsiteY1731" fmla="*/ 340100 h 1348731"/>
                    <a:gd name="connsiteX1732" fmla="*/ 347240 w 1080189"/>
                    <a:gd name="connsiteY1732" fmla="*/ 338854 h 1348731"/>
                    <a:gd name="connsiteX1733" fmla="*/ 346413 w 1080189"/>
                    <a:gd name="connsiteY1733" fmla="*/ 338373 h 1348731"/>
                    <a:gd name="connsiteX1734" fmla="*/ 344771 w 1080189"/>
                    <a:gd name="connsiteY1734" fmla="*/ 337386 h 1348731"/>
                    <a:gd name="connsiteX1735" fmla="*/ 339721 w 1080189"/>
                    <a:gd name="connsiteY1735" fmla="*/ 335154 h 1348731"/>
                    <a:gd name="connsiteX1736" fmla="*/ 339252 w 1080189"/>
                    <a:gd name="connsiteY1736" fmla="*/ 334956 h 1348731"/>
                    <a:gd name="connsiteX1737" fmla="*/ 338277 w 1080189"/>
                    <a:gd name="connsiteY1737" fmla="*/ 334512 h 1348731"/>
                    <a:gd name="connsiteX1738" fmla="*/ 336561 w 1080189"/>
                    <a:gd name="connsiteY1738" fmla="*/ 333600 h 1348731"/>
                    <a:gd name="connsiteX1739" fmla="*/ 335697 w 1080189"/>
                    <a:gd name="connsiteY1739" fmla="*/ 333131 h 1348731"/>
                    <a:gd name="connsiteX1740" fmla="*/ 333561 w 1080189"/>
                    <a:gd name="connsiteY1740" fmla="*/ 331984 h 1348731"/>
                    <a:gd name="connsiteX1741" fmla="*/ 330314 w 1080189"/>
                    <a:gd name="connsiteY1741" fmla="*/ 329369 h 1348731"/>
                    <a:gd name="connsiteX1742" fmla="*/ 329054 w 1080189"/>
                    <a:gd name="connsiteY1742" fmla="*/ 328357 h 1348731"/>
                    <a:gd name="connsiteX1743" fmla="*/ 325795 w 1080189"/>
                    <a:gd name="connsiteY1743" fmla="*/ 327778 h 1348731"/>
                    <a:gd name="connsiteX1744" fmla="*/ 324906 w 1080189"/>
                    <a:gd name="connsiteY1744" fmla="*/ 330220 h 1348731"/>
                    <a:gd name="connsiteX1745" fmla="*/ 324499 w 1080189"/>
                    <a:gd name="connsiteY1745" fmla="*/ 331380 h 1348731"/>
                    <a:gd name="connsiteX1746" fmla="*/ 323289 w 1080189"/>
                    <a:gd name="connsiteY1746" fmla="*/ 336165 h 1348731"/>
                    <a:gd name="connsiteX1747" fmla="*/ 319326 w 1080189"/>
                    <a:gd name="connsiteY1747" fmla="*/ 336905 h 1348731"/>
                    <a:gd name="connsiteX1748" fmla="*/ 318585 w 1080189"/>
                    <a:gd name="connsiteY1748" fmla="*/ 336622 h 1348731"/>
                    <a:gd name="connsiteX1749" fmla="*/ 316240 w 1080189"/>
                    <a:gd name="connsiteY1749" fmla="*/ 335709 h 1348731"/>
                    <a:gd name="connsiteX1750" fmla="*/ 315190 w 1080189"/>
                    <a:gd name="connsiteY1750" fmla="*/ 335289 h 1348731"/>
                    <a:gd name="connsiteX1751" fmla="*/ 314659 w 1080189"/>
                    <a:gd name="connsiteY1751" fmla="*/ 334882 h 1348731"/>
                    <a:gd name="connsiteX1752" fmla="*/ 312696 w 1080189"/>
                    <a:gd name="connsiteY1752" fmla="*/ 333365 h 1348731"/>
                    <a:gd name="connsiteX1753" fmla="*/ 311968 w 1080189"/>
                    <a:gd name="connsiteY1753" fmla="*/ 332798 h 1348731"/>
                    <a:gd name="connsiteX1754" fmla="*/ 311313 w 1080189"/>
                    <a:gd name="connsiteY1754" fmla="*/ 331478 h 1348731"/>
                    <a:gd name="connsiteX1755" fmla="*/ 310252 w 1080189"/>
                    <a:gd name="connsiteY1755" fmla="*/ 329332 h 1348731"/>
                    <a:gd name="connsiteX1756" fmla="*/ 311375 w 1080189"/>
                    <a:gd name="connsiteY1756" fmla="*/ 327062 h 1348731"/>
                    <a:gd name="connsiteX1757" fmla="*/ 312128 w 1080189"/>
                    <a:gd name="connsiteY1757" fmla="*/ 325545 h 1348731"/>
                    <a:gd name="connsiteX1758" fmla="*/ 312548 w 1080189"/>
                    <a:gd name="connsiteY1758" fmla="*/ 323670 h 1348731"/>
                    <a:gd name="connsiteX1759" fmla="*/ 313202 w 1080189"/>
                    <a:gd name="connsiteY1759" fmla="*/ 320809 h 1348731"/>
                    <a:gd name="connsiteX1760" fmla="*/ 311301 w 1080189"/>
                    <a:gd name="connsiteY1760" fmla="*/ 320019 h 1348731"/>
                    <a:gd name="connsiteX1761" fmla="*/ 306042 w 1080189"/>
                    <a:gd name="connsiteY1761" fmla="*/ 317848 h 1348731"/>
                    <a:gd name="connsiteX1762" fmla="*/ 304313 w 1080189"/>
                    <a:gd name="connsiteY1762" fmla="*/ 317047 h 1348731"/>
                    <a:gd name="connsiteX1763" fmla="*/ 303449 w 1080189"/>
                    <a:gd name="connsiteY1763" fmla="*/ 316652 h 1348731"/>
                    <a:gd name="connsiteX1764" fmla="*/ 302573 w 1080189"/>
                    <a:gd name="connsiteY1764" fmla="*/ 316245 h 1348731"/>
                    <a:gd name="connsiteX1765" fmla="*/ 301906 w 1080189"/>
                    <a:gd name="connsiteY1765" fmla="*/ 315937 h 1348731"/>
                    <a:gd name="connsiteX1766" fmla="*/ 300832 w 1080189"/>
                    <a:gd name="connsiteY1766" fmla="*/ 315147 h 1348731"/>
                    <a:gd name="connsiteX1767" fmla="*/ 298227 w 1080189"/>
                    <a:gd name="connsiteY1767" fmla="*/ 313248 h 1348731"/>
                    <a:gd name="connsiteX1768" fmla="*/ 297215 w 1080189"/>
                    <a:gd name="connsiteY1768" fmla="*/ 312495 h 1348731"/>
                    <a:gd name="connsiteX1769" fmla="*/ 296227 w 1080189"/>
                    <a:gd name="connsiteY1769" fmla="*/ 311336 h 1348731"/>
                    <a:gd name="connsiteX1770" fmla="*/ 295906 w 1080189"/>
                    <a:gd name="connsiteY1770" fmla="*/ 310953 h 1348731"/>
                    <a:gd name="connsiteX1771" fmla="*/ 295573 w 1080189"/>
                    <a:gd name="connsiteY1771" fmla="*/ 310571 h 1348731"/>
                    <a:gd name="connsiteX1772" fmla="*/ 294597 w 1080189"/>
                    <a:gd name="connsiteY1772" fmla="*/ 309412 h 1348731"/>
                    <a:gd name="connsiteX1773" fmla="*/ 293856 w 1080189"/>
                    <a:gd name="connsiteY1773" fmla="*/ 307968 h 1348731"/>
                    <a:gd name="connsiteX1774" fmla="*/ 291165 w 1080189"/>
                    <a:gd name="connsiteY1774" fmla="*/ 302677 h 1348731"/>
                    <a:gd name="connsiteX1775" fmla="*/ 289943 w 1080189"/>
                    <a:gd name="connsiteY1775" fmla="*/ 300272 h 1348731"/>
                    <a:gd name="connsiteX1776" fmla="*/ 287980 w 1080189"/>
                    <a:gd name="connsiteY1776" fmla="*/ 296423 h 1348731"/>
                    <a:gd name="connsiteX1777" fmla="*/ 287733 w 1080189"/>
                    <a:gd name="connsiteY1777" fmla="*/ 295942 h 1348731"/>
                    <a:gd name="connsiteX1778" fmla="*/ 286955 w 1080189"/>
                    <a:gd name="connsiteY1778" fmla="*/ 294475 h 1348731"/>
                    <a:gd name="connsiteX1779" fmla="*/ 284720 w 1080189"/>
                    <a:gd name="connsiteY1779" fmla="*/ 290293 h 1348731"/>
                    <a:gd name="connsiteX1780" fmla="*/ 284301 w 1080189"/>
                    <a:gd name="connsiteY1780" fmla="*/ 289528 h 1348731"/>
                    <a:gd name="connsiteX1781" fmla="*/ 283152 w 1080189"/>
                    <a:gd name="connsiteY1781" fmla="*/ 287370 h 1348731"/>
                    <a:gd name="connsiteX1782" fmla="*/ 281856 w 1080189"/>
                    <a:gd name="connsiteY1782" fmla="*/ 285927 h 1348731"/>
                    <a:gd name="connsiteX1783" fmla="*/ 279251 w 1080189"/>
                    <a:gd name="connsiteY1783" fmla="*/ 283040 h 1348731"/>
                    <a:gd name="connsiteX1784" fmla="*/ 277869 w 1080189"/>
                    <a:gd name="connsiteY1784" fmla="*/ 281499 h 1348731"/>
                    <a:gd name="connsiteX1785" fmla="*/ 276757 w 1080189"/>
                    <a:gd name="connsiteY1785" fmla="*/ 280265 h 1348731"/>
                    <a:gd name="connsiteX1786" fmla="*/ 275375 w 1080189"/>
                    <a:gd name="connsiteY1786" fmla="*/ 279365 h 1348731"/>
                    <a:gd name="connsiteX1787" fmla="*/ 272276 w 1080189"/>
                    <a:gd name="connsiteY1787" fmla="*/ 277354 h 1348731"/>
                    <a:gd name="connsiteX1788" fmla="*/ 271461 w 1080189"/>
                    <a:gd name="connsiteY1788" fmla="*/ 276824 h 1348731"/>
                    <a:gd name="connsiteX1789" fmla="*/ 270239 w 1080189"/>
                    <a:gd name="connsiteY1789" fmla="*/ 276281 h 1348731"/>
                    <a:gd name="connsiteX1790" fmla="*/ 266300 w 1080189"/>
                    <a:gd name="connsiteY1790" fmla="*/ 274542 h 1348731"/>
                    <a:gd name="connsiteX1791" fmla="*/ 264967 w 1080189"/>
                    <a:gd name="connsiteY1791" fmla="*/ 273950 h 1348731"/>
                    <a:gd name="connsiteX1792" fmla="*/ 263411 w 1080189"/>
                    <a:gd name="connsiteY1792" fmla="*/ 273518 h 1348731"/>
                    <a:gd name="connsiteX1793" fmla="*/ 262807 w 1080189"/>
                    <a:gd name="connsiteY1793" fmla="*/ 273358 h 1348731"/>
                    <a:gd name="connsiteX1794" fmla="*/ 260708 w 1080189"/>
                    <a:gd name="connsiteY1794" fmla="*/ 272766 h 1348731"/>
                    <a:gd name="connsiteX1795" fmla="*/ 259029 w 1080189"/>
                    <a:gd name="connsiteY1795" fmla="*/ 272297 h 1348731"/>
                    <a:gd name="connsiteX1796" fmla="*/ 254140 w 1080189"/>
                    <a:gd name="connsiteY1796" fmla="*/ 271545 h 1348731"/>
                    <a:gd name="connsiteX1797" fmla="*/ 252189 w 1080189"/>
                    <a:gd name="connsiteY1797" fmla="*/ 271236 h 1348731"/>
                    <a:gd name="connsiteX1798" fmla="*/ 250868 w 1080189"/>
                    <a:gd name="connsiteY1798" fmla="*/ 270730 h 1348731"/>
                    <a:gd name="connsiteX1799" fmla="*/ 249559 w 1080189"/>
                    <a:gd name="connsiteY1799" fmla="*/ 270225 h 1348731"/>
                    <a:gd name="connsiteX1800" fmla="*/ 248152 w 1080189"/>
                    <a:gd name="connsiteY1800" fmla="*/ 269670 h 1348731"/>
                    <a:gd name="connsiteX1801" fmla="*/ 246880 w 1080189"/>
                    <a:gd name="connsiteY1801" fmla="*/ 268547 h 1348731"/>
                    <a:gd name="connsiteX1802" fmla="*/ 244374 w 1080189"/>
                    <a:gd name="connsiteY1802" fmla="*/ 266241 h 1348731"/>
                    <a:gd name="connsiteX1803" fmla="*/ 243424 w 1080189"/>
                    <a:gd name="connsiteY1803" fmla="*/ 264872 h 1348731"/>
                    <a:gd name="connsiteX1804" fmla="*/ 242843 w 1080189"/>
                    <a:gd name="connsiteY1804" fmla="*/ 264033 h 1348731"/>
                    <a:gd name="connsiteX1805" fmla="*/ 242226 w 1080189"/>
                    <a:gd name="connsiteY1805" fmla="*/ 263145 h 1348731"/>
                    <a:gd name="connsiteX1806" fmla="*/ 241584 w 1080189"/>
                    <a:gd name="connsiteY1806" fmla="*/ 261887 h 1348731"/>
                    <a:gd name="connsiteX1807" fmla="*/ 239300 w 1080189"/>
                    <a:gd name="connsiteY1807" fmla="*/ 257397 h 1348731"/>
                    <a:gd name="connsiteX1808" fmla="*/ 238670 w 1080189"/>
                    <a:gd name="connsiteY1808" fmla="*/ 256151 h 1348731"/>
                    <a:gd name="connsiteX1809" fmla="*/ 239177 w 1080189"/>
                    <a:gd name="connsiteY1809" fmla="*/ 255263 h 1348731"/>
                    <a:gd name="connsiteX1810" fmla="*/ 239991 w 1080189"/>
                    <a:gd name="connsiteY1810" fmla="*/ 253808 h 1348731"/>
                    <a:gd name="connsiteX1811" fmla="*/ 245288 w 1080189"/>
                    <a:gd name="connsiteY1811" fmla="*/ 254930 h 1348731"/>
                    <a:gd name="connsiteX1812" fmla="*/ 246325 w 1080189"/>
                    <a:gd name="connsiteY1812" fmla="*/ 255152 h 1348731"/>
                    <a:gd name="connsiteX1813" fmla="*/ 247275 w 1080189"/>
                    <a:gd name="connsiteY1813" fmla="*/ 255226 h 1348731"/>
                    <a:gd name="connsiteX1814" fmla="*/ 250856 w 1080189"/>
                    <a:gd name="connsiteY1814" fmla="*/ 255485 h 1348731"/>
                    <a:gd name="connsiteX1815" fmla="*/ 252276 w 1080189"/>
                    <a:gd name="connsiteY1815" fmla="*/ 255596 h 1348731"/>
                    <a:gd name="connsiteX1816" fmla="*/ 253658 w 1080189"/>
                    <a:gd name="connsiteY1816" fmla="*/ 255349 h 1348731"/>
                    <a:gd name="connsiteX1817" fmla="*/ 256881 w 1080189"/>
                    <a:gd name="connsiteY1817" fmla="*/ 254770 h 1348731"/>
                    <a:gd name="connsiteX1818" fmla="*/ 258263 w 1080189"/>
                    <a:gd name="connsiteY1818" fmla="*/ 254523 h 1348731"/>
                    <a:gd name="connsiteX1819" fmla="*/ 259794 w 1080189"/>
                    <a:gd name="connsiteY1819" fmla="*/ 253869 h 1348731"/>
                    <a:gd name="connsiteX1820" fmla="*/ 262794 w 1080189"/>
                    <a:gd name="connsiteY1820" fmla="*/ 252587 h 1348731"/>
                    <a:gd name="connsiteX1821" fmla="*/ 265325 w 1080189"/>
                    <a:gd name="connsiteY1821" fmla="*/ 251501 h 1348731"/>
                    <a:gd name="connsiteX1822" fmla="*/ 267004 w 1080189"/>
                    <a:gd name="connsiteY1822" fmla="*/ 250786 h 1348731"/>
                    <a:gd name="connsiteX1823" fmla="*/ 268733 w 1080189"/>
                    <a:gd name="connsiteY1823" fmla="*/ 249725 h 1348731"/>
                    <a:gd name="connsiteX1824" fmla="*/ 274350 w 1080189"/>
                    <a:gd name="connsiteY1824" fmla="*/ 246296 h 1348731"/>
                    <a:gd name="connsiteX1825" fmla="*/ 276078 w 1080189"/>
                    <a:gd name="connsiteY1825" fmla="*/ 245247 h 1348731"/>
                    <a:gd name="connsiteX1826" fmla="*/ 277276 w 1080189"/>
                    <a:gd name="connsiteY1826" fmla="*/ 244260 h 1348731"/>
                    <a:gd name="connsiteX1827" fmla="*/ 285276 w 1080189"/>
                    <a:gd name="connsiteY1827" fmla="*/ 237711 h 1348731"/>
                    <a:gd name="connsiteX1828" fmla="*/ 287276 w 1080189"/>
                    <a:gd name="connsiteY1828" fmla="*/ 236070 h 1348731"/>
                    <a:gd name="connsiteX1829" fmla="*/ 288844 w 1080189"/>
                    <a:gd name="connsiteY1829" fmla="*/ 234701 h 1348731"/>
                    <a:gd name="connsiteX1830" fmla="*/ 293153 w 1080189"/>
                    <a:gd name="connsiteY1830" fmla="*/ 230952 h 1348731"/>
                    <a:gd name="connsiteX1831" fmla="*/ 293930 w 1080189"/>
                    <a:gd name="connsiteY1831" fmla="*/ 230273 h 1348731"/>
                    <a:gd name="connsiteX1832" fmla="*/ 294498 w 1080189"/>
                    <a:gd name="connsiteY1832" fmla="*/ 229792 h 1348731"/>
                    <a:gd name="connsiteX1833" fmla="*/ 295745 w 1080189"/>
                    <a:gd name="connsiteY1833" fmla="*/ 228793 h 1348731"/>
                    <a:gd name="connsiteX1834" fmla="*/ 297153 w 1080189"/>
                    <a:gd name="connsiteY1834" fmla="*/ 227671 h 1348731"/>
                    <a:gd name="connsiteX1835" fmla="*/ 297931 w 1080189"/>
                    <a:gd name="connsiteY1835" fmla="*/ 227054 h 1348731"/>
                    <a:gd name="connsiteX1836" fmla="*/ 299486 w 1080189"/>
                    <a:gd name="connsiteY1836" fmla="*/ 225808 h 1348731"/>
                    <a:gd name="connsiteX1837" fmla="*/ 302103 w 1080189"/>
                    <a:gd name="connsiteY1837" fmla="*/ 224303 h 1348731"/>
                    <a:gd name="connsiteX1838" fmla="*/ 302536 w 1080189"/>
                    <a:gd name="connsiteY1838" fmla="*/ 224044 h 1348731"/>
                    <a:gd name="connsiteX1839" fmla="*/ 304585 w 1080189"/>
                    <a:gd name="connsiteY1839" fmla="*/ 222873 h 1348731"/>
                    <a:gd name="connsiteX1840" fmla="*/ 307042 w 1080189"/>
                    <a:gd name="connsiteY1840" fmla="*/ 221454 h 1348731"/>
                    <a:gd name="connsiteX1841" fmla="*/ 308659 w 1080189"/>
                    <a:gd name="connsiteY1841" fmla="*/ 220307 h 1348731"/>
                    <a:gd name="connsiteX1842" fmla="*/ 309881 w 1080189"/>
                    <a:gd name="connsiteY1842" fmla="*/ 219456 h 1348731"/>
                    <a:gd name="connsiteX1843" fmla="*/ 314931 w 1080189"/>
                    <a:gd name="connsiteY1843" fmla="*/ 215904 h 1348731"/>
                    <a:gd name="connsiteX1844" fmla="*/ 317042 w 1080189"/>
                    <a:gd name="connsiteY1844" fmla="*/ 214423 h 1348731"/>
                    <a:gd name="connsiteX1845" fmla="*/ 319215 w 1080189"/>
                    <a:gd name="connsiteY1845" fmla="*/ 212450 h 1348731"/>
                    <a:gd name="connsiteX1846" fmla="*/ 321746 w 1080189"/>
                    <a:gd name="connsiteY1846" fmla="*/ 210156 h 1348731"/>
                    <a:gd name="connsiteX1847" fmla="*/ 324635 w 1080189"/>
                    <a:gd name="connsiteY1847" fmla="*/ 207541 h 1348731"/>
                    <a:gd name="connsiteX1848" fmla="*/ 326795 w 1080189"/>
                    <a:gd name="connsiteY1848" fmla="*/ 205567 h 1348731"/>
                    <a:gd name="connsiteX1849" fmla="*/ 328635 w 1080189"/>
                    <a:gd name="connsiteY1849" fmla="*/ 203964 h 1348731"/>
                    <a:gd name="connsiteX1850" fmla="*/ 333067 w 1080189"/>
                    <a:gd name="connsiteY1850" fmla="*/ 200091 h 1348731"/>
                    <a:gd name="connsiteX1851" fmla="*/ 334474 w 1080189"/>
                    <a:gd name="connsiteY1851" fmla="*/ 198857 h 1348731"/>
                    <a:gd name="connsiteX1852" fmla="*/ 336240 w 1080189"/>
                    <a:gd name="connsiteY1852" fmla="*/ 197315 h 1348731"/>
                    <a:gd name="connsiteX1853" fmla="*/ 338055 w 1080189"/>
                    <a:gd name="connsiteY1853" fmla="*/ 195564 h 1348731"/>
                    <a:gd name="connsiteX1854" fmla="*/ 342055 w 1080189"/>
                    <a:gd name="connsiteY1854" fmla="*/ 191678 h 1348731"/>
                    <a:gd name="connsiteX1855" fmla="*/ 343882 w 1080189"/>
                    <a:gd name="connsiteY1855" fmla="*/ 189927 h 1348731"/>
                    <a:gd name="connsiteX1856" fmla="*/ 345697 w 1080189"/>
                    <a:gd name="connsiteY1856" fmla="*/ 188163 h 1348731"/>
                    <a:gd name="connsiteX1857" fmla="*/ 347388 w 1080189"/>
                    <a:gd name="connsiteY1857" fmla="*/ 186165 h 1348731"/>
                    <a:gd name="connsiteX1858" fmla="*/ 348462 w 1080189"/>
                    <a:gd name="connsiteY1858" fmla="*/ 184895 h 1348731"/>
                    <a:gd name="connsiteX1859" fmla="*/ 348795 w 1080189"/>
                    <a:gd name="connsiteY1859" fmla="*/ 183094 h 1348731"/>
                    <a:gd name="connsiteX1860" fmla="*/ 349116 w 1080189"/>
                    <a:gd name="connsiteY1860" fmla="*/ 181404 h 1348731"/>
                    <a:gd name="connsiteX1861" fmla="*/ 348919 w 1080189"/>
                    <a:gd name="connsiteY1861" fmla="*/ 180368 h 1348731"/>
                    <a:gd name="connsiteX1862" fmla="*/ 348499 w 1080189"/>
                    <a:gd name="connsiteY1862" fmla="*/ 178160 h 1348731"/>
                    <a:gd name="connsiteX1863" fmla="*/ 348314 w 1080189"/>
                    <a:gd name="connsiteY1863" fmla="*/ 177149 h 1348731"/>
                    <a:gd name="connsiteX1864" fmla="*/ 347129 w 1080189"/>
                    <a:gd name="connsiteY1864" fmla="*/ 175890 h 1348731"/>
                    <a:gd name="connsiteX1865" fmla="*/ 345981 w 1080189"/>
                    <a:gd name="connsiteY1865" fmla="*/ 174681 h 1348731"/>
                    <a:gd name="connsiteX1866" fmla="*/ 343919 w 1080189"/>
                    <a:gd name="connsiteY1866" fmla="*/ 174435 h 1348731"/>
                    <a:gd name="connsiteX1867" fmla="*/ 342709 w 1080189"/>
                    <a:gd name="connsiteY1867" fmla="*/ 174299 h 1348731"/>
                    <a:gd name="connsiteX1868" fmla="*/ 341820 w 1080189"/>
                    <a:gd name="connsiteY1868" fmla="*/ 174509 h 1348731"/>
                    <a:gd name="connsiteX1869" fmla="*/ 336598 w 1080189"/>
                    <a:gd name="connsiteY1869" fmla="*/ 175767 h 1348731"/>
                    <a:gd name="connsiteX1870" fmla="*/ 335808 w 1080189"/>
                    <a:gd name="connsiteY1870" fmla="*/ 175952 h 1348731"/>
                    <a:gd name="connsiteX1871" fmla="*/ 334610 w 1080189"/>
                    <a:gd name="connsiteY1871" fmla="*/ 176396 h 1348731"/>
                    <a:gd name="connsiteX1872" fmla="*/ 330264 w 1080189"/>
                    <a:gd name="connsiteY1872" fmla="*/ 178000 h 1348731"/>
                    <a:gd name="connsiteX1873" fmla="*/ 328882 w 1080189"/>
                    <a:gd name="connsiteY1873" fmla="*/ 178518 h 1348731"/>
                    <a:gd name="connsiteX1874" fmla="*/ 327598 w 1080189"/>
                    <a:gd name="connsiteY1874" fmla="*/ 179183 h 1348731"/>
                    <a:gd name="connsiteX1875" fmla="*/ 325894 w 1080189"/>
                    <a:gd name="connsiteY1875" fmla="*/ 180059 h 1348731"/>
                    <a:gd name="connsiteX1876" fmla="*/ 321425 w 1080189"/>
                    <a:gd name="connsiteY1876" fmla="*/ 182378 h 1348731"/>
                    <a:gd name="connsiteX1877" fmla="*/ 318400 w 1080189"/>
                    <a:gd name="connsiteY1877" fmla="*/ 183896 h 1348731"/>
                    <a:gd name="connsiteX1878" fmla="*/ 315919 w 1080189"/>
                    <a:gd name="connsiteY1878" fmla="*/ 185141 h 1348731"/>
                    <a:gd name="connsiteX1879" fmla="*/ 314684 w 1080189"/>
                    <a:gd name="connsiteY1879" fmla="*/ 185746 h 1348731"/>
                    <a:gd name="connsiteX1880" fmla="*/ 313770 w 1080189"/>
                    <a:gd name="connsiteY1880" fmla="*/ 185980 h 1348731"/>
                    <a:gd name="connsiteX1881" fmla="*/ 311338 w 1080189"/>
                    <a:gd name="connsiteY1881" fmla="*/ 186572 h 1348731"/>
                    <a:gd name="connsiteX1882" fmla="*/ 310190 w 1080189"/>
                    <a:gd name="connsiteY1882" fmla="*/ 186856 h 1348731"/>
                    <a:gd name="connsiteX1883" fmla="*/ 308844 w 1080189"/>
                    <a:gd name="connsiteY1883" fmla="*/ 186597 h 1348731"/>
                    <a:gd name="connsiteX1884" fmla="*/ 306622 w 1080189"/>
                    <a:gd name="connsiteY1884" fmla="*/ 186165 h 1348731"/>
                    <a:gd name="connsiteX1885" fmla="*/ 305832 w 1080189"/>
                    <a:gd name="connsiteY1885" fmla="*/ 185339 h 1348731"/>
                    <a:gd name="connsiteX1886" fmla="*/ 305227 w 1080189"/>
                    <a:gd name="connsiteY1886" fmla="*/ 184685 h 1348731"/>
                    <a:gd name="connsiteX1887" fmla="*/ 304227 w 1080189"/>
                    <a:gd name="connsiteY1887" fmla="*/ 183624 h 1348731"/>
                    <a:gd name="connsiteX1888" fmla="*/ 302375 w 1080189"/>
                    <a:gd name="connsiteY1888" fmla="*/ 181737 h 1348731"/>
                    <a:gd name="connsiteX1889" fmla="*/ 300215 w 1080189"/>
                    <a:gd name="connsiteY1889" fmla="*/ 179529 h 1348731"/>
                    <a:gd name="connsiteX1890" fmla="*/ 296943 w 1080189"/>
                    <a:gd name="connsiteY1890" fmla="*/ 178073 h 1348731"/>
                    <a:gd name="connsiteX1891" fmla="*/ 294165 w 1080189"/>
                    <a:gd name="connsiteY1891" fmla="*/ 177802 h 1348731"/>
                    <a:gd name="connsiteX1892" fmla="*/ 291140 w 1080189"/>
                    <a:gd name="connsiteY1892" fmla="*/ 177494 h 1348731"/>
                    <a:gd name="connsiteX1893" fmla="*/ 289931 w 1080189"/>
                    <a:gd name="connsiteY1893" fmla="*/ 175903 h 1348731"/>
                    <a:gd name="connsiteX1894" fmla="*/ 288684 w 1080189"/>
                    <a:gd name="connsiteY1894" fmla="*/ 174262 h 1348731"/>
                    <a:gd name="connsiteX1895" fmla="*/ 289350 w 1080189"/>
                    <a:gd name="connsiteY1895" fmla="*/ 172128 h 1348731"/>
                    <a:gd name="connsiteX1896" fmla="*/ 289721 w 1080189"/>
                    <a:gd name="connsiteY1896" fmla="*/ 171018 h 1348731"/>
                    <a:gd name="connsiteX1897" fmla="*/ 290116 w 1080189"/>
                    <a:gd name="connsiteY1897" fmla="*/ 170537 h 1348731"/>
                    <a:gd name="connsiteX1898" fmla="*/ 291486 w 1080189"/>
                    <a:gd name="connsiteY1898" fmla="*/ 168872 h 1348731"/>
                    <a:gd name="connsiteX1899" fmla="*/ 293214 w 1080189"/>
                    <a:gd name="connsiteY1899" fmla="*/ 166578 h 1348731"/>
                    <a:gd name="connsiteX1900" fmla="*/ 293943 w 1080189"/>
                    <a:gd name="connsiteY1900" fmla="*/ 165603 h 1348731"/>
                    <a:gd name="connsiteX1901" fmla="*/ 294745 w 1080189"/>
                    <a:gd name="connsiteY1901" fmla="*/ 165258 h 1348731"/>
                    <a:gd name="connsiteX1902" fmla="*/ 297264 w 1080189"/>
                    <a:gd name="connsiteY1902" fmla="*/ 164173 h 1348731"/>
                    <a:gd name="connsiteX1903" fmla="*/ 299202 w 1080189"/>
                    <a:gd name="connsiteY1903" fmla="*/ 163692 h 1348731"/>
                    <a:gd name="connsiteX1904" fmla="*/ 301758 w 1080189"/>
                    <a:gd name="connsiteY1904" fmla="*/ 163063 h 1348731"/>
                    <a:gd name="connsiteX1905" fmla="*/ 303573 w 1080189"/>
                    <a:gd name="connsiteY1905" fmla="*/ 162261 h 1348731"/>
                    <a:gd name="connsiteX1906" fmla="*/ 304474 w 1080189"/>
                    <a:gd name="connsiteY1906" fmla="*/ 161853 h 1348731"/>
                    <a:gd name="connsiteX1907" fmla="*/ 306289 w 1080189"/>
                    <a:gd name="connsiteY1907" fmla="*/ 161052 h 1348731"/>
                    <a:gd name="connsiteX1908" fmla="*/ 308128 w 1080189"/>
                    <a:gd name="connsiteY1908" fmla="*/ 159436 h 1348731"/>
                    <a:gd name="connsiteX1909" fmla="*/ 309634 w 1080189"/>
                    <a:gd name="connsiteY1909" fmla="*/ 158104 h 1348731"/>
                    <a:gd name="connsiteX1910" fmla="*/ 310363 w 1080189"/>
                    <a:gd name="connsiteY1910" fmla="*/ 157598 h 1348731"/>
                    <a:gd name="connsiteX1911" fmla="*/ 312980 w 1080189"/>
                    <a:gd name="connsiteY1911" fmla="*/ 155760 h 1348731"/>
                    <a:gd name="connsiteX1912" fmla="*/ 314326 w 1080189"/>
                    <a:gd name="connsiteY1912" fmla="*/ 155242 h 1348731"/>
                    <a:gd name="connsiteX1913" fmla="*/ 317449 w 1080189"/>
                    <a:gd name="connsiteY1913" fmla="*/ 154058 h 1348731"/>
                    <a:gd name="connsiteX1914" fmla="*/ 317894 w 1080189"/>
                    <a:gd name="connsiteY1914" fmla="*/ 153898 h 1348731"/>
                    <a:gd name="connsiteX1915" fmla="*/ 318993 w 1080189"/>
                    <a:gd name="connsiteY1915" fmla="*/ 153479 h 1348731"/>
                    <a:gd name="connsiteX1916" fmla="*/ 319943 w 1080189"/>
                    <a:gd name="connsiteY1916" fmla="*/ 153343 h 1348731"/>
                    <a:gd name="connsiteX1917" fmla="*/ 322116 w 1080189"/>
                    <a:gd name="connsiteY1917" fmla="*/ 153022 h 1348731"/>
                    <a:gd name="connsiteX1918" fmla="*/ 324388 w 1080189"/>
                    <a:gd name="connsiteY1918" fmla="*/ 152689 h 1348731"/>
                    <a:gd name="connsiteX1919" fmla="*/ 325338 w 1080189"/>
                    <a:gd name="connsiteY1919" fmla="*/ 152368 h 1348731"/>
                    <a:gd name="connsiteX1920" fmla="*/ 327684 w 1080189"/>
                    <a:gd name="connsiteY1920" fmla="*/ 151591 h 1348731"/>
                    <a:gd name="connsiteX1921" fmla="*/ 328598 w 1080189"/>
                    <a:gd name="connsiteY1921" fmla="*/ 151283 h 1348731"/>
                    <a:gd name="connsiteX1922" fmla="*/ 329190 w 1080189"/>
                    <a:gd name="connsiteY1922" fmla="*/ 150888 h 1348731"/>
                    <a:gd name="connsiteX1923" fmla="*/ 331116 w 1080189"/>
                    <a:gd name="connsiteY1923" fmla="*/ 149593 h 1348731"/>
                    <a:gd name="connsiteX1924" fmla="*/ 332548 w 1080189"/>
                    <a:gd name="connsiteY1924" fmla="*/ 148643 h 1348731"/>
                    <a:gd name="connsiteX1925" fmla="*/ 333536 w 1080189"/>
                    <a:gd name="connsiteY1925" fmla="*/ 144437 h 1348731"/>
                    <a:gd name="connsiteX1926" fmla="*/ 333141 w 1080189"/>
                    <a:gd name="connsiteY1926" fmla="*/ 141724 h 1348731"/>
                    <a:gd name="connsiteX1927" fmla="*/ 332758 w 1080189"/>
                    <a:gd name="connsiteY1927" fmla="*/ 139121 h 1348731"/>
                    <a:gd name="connsiteX1928" fmla="*/ 334413 w 1080189"/>
                    <a:gd name="connsiteY1928" fmla="*/ 136765 h 1348731"/>
                    <a:gd name="connsiteX1929" fmla="*/ 336240 w 1080189"/>
                    <a:gd name="connsiteY1929" fmla="*/ 136617 h 1348731"/>
                    <a:gd name="connsiteX1930" fmla="*/ 339067 w 1080189"/>
                    <a:gd name="connsiteY1930" fmla="*/ 136395 h 1348731"/>
                    <a:gd name="connsiteX1931" fmla="*/ 343869 w 1080189"/>
                    <a:gd name="connsiteY1931" fmla="*/ 136198 h 1348731"/>
                    <a:gd name="connsiteX1932" fmla="*/ 345610 w 1080189"/>
                    <a:gd name="connsiteY1932" fmla="*/ 135273 h 1348731"/>
                    <a:gd name="connsiteX1933" fmla="*/ 347771 w 1080189"/>
                    <a:gd name="connsiteY1933" fmla="*/ 134101 h 1348731"/>
                    <a:gd name="connsiteX1934" fmla="*/ 348672 w 1080189"/>
                    <a:gd name="connsiteY1934" fmla="*/ 133608 h 1348731"/>
                    <a:gd name="connsiteX1935" fmla="*/ 350030 w 1080189"/>
                    <a:gd name="connsiteY1935" fmla="*/ 132670 h 1348731"/>
                    <a:gd name="connsiteX1936" fmla="*/ 352055 w 1080189"/>
                    <a:gd name="connsiteY1936" fmla="*/ 131252 h 1348731"/>
                    <a:gd name="connsiteX1937" fmla="*/ 353808 w 1080189"/>
                    <a:gd name="connsiteY1937" fmla="*/ 130413 h 1348731"/>
                    <a:gd name="connsiteX1938" fmla="*/ 355203 w 1080189"/>
                    <a:gd name="connsiteY1938" fmla="*/ 129747 h 1348731"/>
                    <a:gd name="connsiteX1939" fmla="*/ 356882 w 1080189"/>
                    <a:gd name="connsiteY1939" fmla="*/ 128945 h 1348731"/>
                    <a:gd name="connsiteX1940" fmla="*/ 358746 w 1080189"/>
                    <a:gd name="connsiteY1940" fmla="*/ 128587 h 1348731"/>
                    <a:gd name="connsiteX1941" fmla="*/ 361080 w 1080189"/>
                    <a:gd name="connsiteY1941" fmla="*/ 128131 h 1348731"/>
                    <a:gd name="connsiteX1942" fmla="*/ 366290 w 1080189"/>
                    <a:gd name="connsiteY1942" fmla="*/ 127095 h 1348731"/>
                    <a:gd name="connsiteX1943" fmla="*/ 372821 w 1080189"/>
                    <a:gd name="connsiteY1943" fmla="*/ 125726 h 1348731"/>
                    <a:gd name="connsiteX1944" fmla="*/ 374277 w 1080189"/>
                    <a:gd name="connsiteY1944" fmla="*/ 125418 h 1348731"/>
                    <a:gd name="connsiteX1945" fmla="*/ 375919 w 1080189"/>
                    <a:gd name="connsiteY1945" fmla="*/ 124825 h 1348731"/>
                    <a:gd name="connsiteX1946" fmla="*/ 377154 w 1080189"/>
                    <a:gd name="connsiteY1946" fmla="*/ 124369 h 1348731"/>
                    <a:gd name="connsiteX1947" fmla="*/ 382240 w 1080189"/>
                    <a:gd name="connsiteY1947" fmla="*/ 122506 h 1348731"/>
                    <a:gd name="connsiteX1948" fmla="*/ 383623 w 1080189"/>
                    <a:gd name="connsiteY1948" fmla="*/ 122013 h 1348731"/>
                    <a:gd name="connsiteX1949" fmla="*/ 384475 w 1080189"/>
                    <a:gd name="connsiteY1949" fmla="*/ 121507 h 1348731"/>
                    <a:gd name="connsiteX1950" fmla="*/ 386660 w 1080189"/>
                    <a:gd name="connsiteY1950" fmla="*/ 120237 h 1348731"/>
                    <a:gd name="connsiteX1951" fmla="*/ 389068 w 1080189"/>
                    <a:gd name="connsiteY1951" fmla="*/ 118819 h 1348731"/>
                    <a:gd name="connsiteX1952" fmla="*/ 390586 w 1080189"/>
                    <a:gd name="connsiteY1952" fmla="*/ 117943 h 1348731"/>
                    <a:gd name="connsiteX1953" fmla="*/ 391018 w 1080189"/>
                    <a:gd name="connsiteY1953" fmla="*/ 115858 h 1348731"/>
                    <a:gd name="connsiteX1954" fmla="*/ 391401 w 1080189"/>
                    <a:gd name="connsiteY1954" fmla="*/ 114082 h 1348731"/>
                    <a:gd name="connsiteX1955" fmla="*/ 390833 w 1080189"/>
                    <a:gd name="connsiteY1955" fmla="*/ 112848 h 1348731"/>
                    <a:gd name="connsiteX1956" fmla="*/ 390191 w 1080189"/>
                    <a:gd name="connsiteY1956" fmla="*/ 111405 h 1348731"/>
                    <a:gd name="connsiteX1957" fmla="*/ 389549 w 1080189"/>
                    <a:gd name="connsiteY1957" fmla="*/ 109962 h 1348731"/>
                    <a:gd name="connsiteX1958" fmla="*/ 387636 w 1080189"/>
                    <a:gd name="connsiteY1958" fmla="*/ 109259 h 1348731"/>
                    <a:gd name="connsiteX1959" fmla="*/ 385117 w 1080189"/>
                    <a:gd name="connsiteY1959" fmla="*/ 108346 h 1348731"/>
                    <a:gd name="connsiteX1960" fmla="*/ 383771 w 1080189"/>
                    <a:gd name="connsiteY1960" fmla="*/ 107853 h 1348731"/>
                    <a:gd name="connsiteX1961" fmla="*/ 382339 w 1080189"/>
                    <a:gd name="connsiteY1961" fmla="*/ 107421 h 1348731"/>
                    <a:gd name="connsiteX1962" fmla="*/ 380512 w 1080189"/>
                    <a:gd name="connsiteY1962" fmla="*/ 106866 h 1348731"/>
                    <a:gd name="connsiteX1963" fmla="*/ 379253 w 1080189"/>
                    <a:gd name="connsiteY1963" fmla="*/ 105300 h 1348731"/>
                    <a:gd name="connsiteX1964" fmla="*/ 378043 w 1080189"/>
                    <a:gd name="connsiteY1964" fmla="*/ 103783 h 1348731"/>
                    <a:gd name="connsiteX1965" fmla="*/ 378302 w 1080189"/>
                    <a:gd name="connsiteY1965" fmla="*/ 102364 h 1348731"/>
                    <a:gd name="connsiteX1966" fmla="*/ 378648 w 1080189"/>
                    <a:gd name="connsiteY1966" fmla="*/ 100526 h 1348731"/>
                    <a:gd name="connsiteX1967" fmla="*/ 378895 w 1080189"/>
                    <a:gd name="connsiteY1967" fmla="*/ 99268 h 1348731"/>
                    <a:gd name="connsiteX1968" fmla="*/ 379956 w 1080189"/>
                    <a:gd name="connsiteY1968" fmla="*/ 98516 h 1348731"/>
                    <a:gd name="connsiteX1969" fmla="*/ 381475 w 1080189"/>
                    <a:gd name="connsiteY1969" fmla="*/ 97455 h 1348731"/>
                    <a:gd name="connsiteX1970" fmla="*/ 382228 w 1080189"/>
                    <a:gd name="connsiteY1970" fmla="*/ 96925 h 1348731"/>
                    <a:gd name="connsiteX1971" fmla="*/ 383562 w 1080189"/>
                    <a:gd name="connsiteY1971" fmla="*/ 96542 h 1348731"/>
                    <a:gd name="connsiteX1972" fmla="*/ 385043 w 1080189"/>
                    <a:gd name="connsiteY1972" fmla="*/ 96135 h 1348731"/>
                    <a:gd name="connsiteX1973" fmla="*/ 387265 w 1080189"/>
                    <a:gd name="connsiteY1973" fmla="*/ 95506 h 1348731"/>
                    <a:gd name="connsiteX1974" fmla="*/ 389142 w 1080189"/>
                    <a:gd name="connsiteY1974" fmla="*/ 94976 h 1348731"/>
                    <a:gd name="connsiteX1975" fmla="*/ 390043 w 1080189"/>
                    <a:gd name="connsiteY1975" fmla="*/ 94655 h 1348731"/>
                    <a:gd name="connsiteX1976" fmla="*/ 395018 w 1080189"/>
                    <a:gd name="connsiteY1976" fmla="*/ 92903 h 1348731"/>
                    <a:gd name="connsiteX1977" fmla="*/ 396377 w 1080189"/>
                    <a:gd name="connsiteY1977" fmla="*/ 92422 h 1348731"/>
                    <a:gd name="connsiteX1978" fmla="*/ 398080 w 1080189"/>
                    <a:gd name="connsiteY1978" fmla="*/ 91325 h 1348731"/>
                    <a:gd name="connsiteX1979" fmla="*/ 401525 w 1080189"/>
                    <a:gd name="connsiteY1979" fmla="*/ 89117 h 1348731"/>
                    <a:gd name="connsiteX1980" fmla="*/ 402747 w 1080189"/>
                    <a:gd name="connsiteY1980" fmla="*/ 88340 h 1348731"/>
                    <a:gd name="connsiteX1981" fmla="*/ 403537 w 1080189"/>
                    <a:gd name="connsiteY1981" fmla="*/ 87723 h 1348731"/>
                    <a:gd name="connsiteX1982" fmla="*/ 409068 w 1080189"/>
                    <a:gd name="connsiteY1982" fmla="*/ 83406 h 1348731"/>
                    <a:gd name="connsiteX1983" fmla="*/ 410648 w 1080189"/>
                    <a:gd name="connsiteY1983" fmla="*/ 82173 h 1348731"/>
                    <a:gd name="connsiteX1984" fmla="*/ 411759 w 1080189"/>
                    <a:gd name="connsiteY1984" fmla="*/ 80458 h 1348731"/>
                    <a:gd name="connsiteX1985" fmla="*/ 412587 w 1080189"/>
                    <a:gd name="connsiteY1985" fmla="*/ 79163 h 1348731"/>
                    <a:gd name="connsiteX1986" fmla="*/ 414685 w 1080189"/>
                    <a:gd name="connsiteY1986" fmla="*/ 75907 h 1348731"/>
                    <a:gd name="connsiteX1987" fmla="*/ 417216 w 1080189"/>
                    <a:gd name="connsiteY1987" fmla="*/ 71873 h 1348731"/>
                    <a:gd name="connsiteX1988" fmla="*/ 418290 w 1080189"/>
                    <a:gd name="connsiteY1988" fmla="*/ 70134 h 1348731"/>
                    <a:gd name="connsiteX1989" fmla="*/ 419340 w 1080189"/>
                    <a:gd name="connsiteY1989" fmla="*/ 68457 h 1348731"/>
                    <a:gd name="connsiteX1990" fmla="*/ 419920 w 1080189"/>
                    <a:gd name="connsiteY1990" fmla="*/ 66841 h 1348731"/>
                    <a:gd name="connsiteX1991" fmla="*/ 421624 w 1080189"/>
                    <a:gd name="connsiteY1991" fmla="*/ 62030 h 1348731"/>
                    <a:gd name="connsiteX1992" fmla="*/ 422216 w 1080189"/>
                    <a:gd name="connsiteY1992" fmla="*/ 60353 h 1348731"/>
                    <a:gd name="connsiteX1993" fmla="*/ 422340 w 1080189"/>
                    <a:gd name="connsiteY1993" fmla="*/ 58712 h 1348731"/>
                    <a:gd name="connsiteX1994" fmla="*/ 422624 w 1080189"/>
                    <a:gd name="connsiteY1994" fmla="*/ 55024 h 1348731"/>
                    <a:gd name="connsiteX1995" fmla="*/ 422649 w 1080189"/>
                    <a:gd name="connsiteY1995" fmla="*/ 53889 h 1348731"/>
                    <a:gd name="connsiteX1996" fmla="*/ 422649 w 1080189"/>
                    <a:gd name="connsiteY1996" fmla="*/ 52459 h 1348731"/>
                    <a:gd name="connsiteX1997" fmla="*/ 422661 w 1080189"/>
                    <a:gd name="connsiteY1997" fmla="*/ 51127 h 1348731"/>
                    <a:gd name="connsiteX1998" fmla="*/ 423797 w 1080189"/>
                    <a:gd name="connsiteY1998" fmla="*/ 51015 h 1348731"/>
                    <a:gd name="connsiteX1999" fmla="*/ 425636 w 1080189"/>
                    <a:gd name="connsiteY1999" fmla="*/ 50843 h 1348731"/>
                    <a:gd name="connsiteX2000" fmla="*/ 427365 w 1080189"/>
                    <a:gd name="connsiteY2000" fmla="*/ 51422 h 1348731"/>
                    <a:gd name="connsiteX2001" fmla="*/ 429538 w 1080189"/>
                    <a:gd name="connsiteY2001" fmla="*/ 52162 h 1348731"/>
                    <a:gd name="connsiteX2002" fmla="*/ 430414 w 1080189"/>
                    <a:gd name="connsiteY2002" fmla="*/ 52459 h 1348731"/>
                    <a:gd name="connsiteX2003" fmla="*/ 431315 w 1080189"/>
                    <a:gd name="connsiteY2003" fmla="*/ 52903 h 1348731"/>
                    <a:gd name="connsiteX2004" fmla="*/ 433970 w 1080189"/>
                    <a:gd name="connsiteY2004" fmla="*/ 54223 h 1348731"/>
                    <a:gd name="connsiteX2005" fmla="*/ 435772 w 1080189"/>
                    <a:gd name="connsiteY2005" fmla="*/ 55123 h 1348731"/>
                    <a:gd name="connsiteX2006" fmla="*/ 437093 w 1080189"/>
                    <a:gd name="connsiteY2006" fmla="*/ 55789 h 1348731"/>
                    <a:gd name="connsiteX2007" fmla="*/ 438439 w 1080189"/>
                    <a:gd name="connsiteY2007" fmla="*/ 56615 h 1348731"/>
                    <a:gd name="connsiteX2008" fmla="*/ 440106 w 1080189"/>
                    <a:gd name="connsiteY2008" fmla="*/ 57627 h 1348731"/>
                    <a:gd name="connsiteX2009" fmla="*/ 443365 w 1080189"/>
                    <a:gd name="connsiteY2009" fmla="*/ 59218 h 1348731"/>
                    <a:gd name="connsiteX2010" fmla="*/ 445760 w 1080189"/>
                    <a:gd name="connsiteY2010" fmla="*/ 60390 h 1348731"/>
                    <a:gd name="connsiteX2011" fmla="*/ 447402 w 1080189"/>
                    <a:gd name="connsiteY2011" fmla="*/ 61401 h 1348731"/>
                    <a:gd name="connsiteX2012" fmla="*/ 449464 w 1080189"/>
                    <a:gd name="connsiteY2012" fmla="*/ 62684 h 1348731"/>
                    <a:gd name="connsiteX2013" fmla="*/ 453266 w 1080189"/>
                    <a:gd name="connsiteY2013" fmla="*/ 65311 h 1348731"/>
                    <a:gd name="connsiteX2014" fmla="*/ 454945 w 1080189"/>
                    <a:gd name="connsiteY2014" fmla="*/ 66471 h 1348731"/>
                    <a:gd name="connsiteX2015" fmla="*/ 456908 w 1080189"/>
                    <a:gd name="connsiteY2015" fmla="*/ 66791 h 1348731"/>
                    <a:gd name="connsiteX2016" fmla="*/ 459365 w 1080189"/>
                    <a:gd name="connsiteY2016" fmla="*/ 67199 h 1348731"/>
                    <a:gd name="connsiteX2017" fmla="*/ 460847 w 1080189"/>
                    <a:gd name="connsiteY2017" fmla="*/ 67445 h 1348731"/>
                    <a:gd name="connsiteX2018" fmla="*/ 463674 w 1080189"/>
                    <a:gd name="connsiteY2018" fmla="*/ 67569 h 1348731"/>
                    <a:gd name="connsiteX2019" fmla="*/ 465365 w 1080189"/>
                    <a:gd name="connsiteY2019" fmla="*/ 67642 h 1348731"/>
                    <a:gd name="connsiteX2020" fmla="*/ 466168 w 1080189"/>
                    <a:gd name="connsiteY2020" fmla="*/ 67939 h 1348731"/>
                    <a:gd name="connsiteX2021" fmla="*/ 468600 w 1080189"/>
                    <a:gd name="connsiteY2021" fmla="*/ 68827 h 1348731"/>
                    <a:gd name="connsiteX2022" fmla="*/ 470304 w 1080189"/>
                    <a:gd name="connsiteY2022" fmla="*/ 69456 h 1348731"/>
                    <a:gd name="connsiteX2023" fmla="*/ 470217 w 1080189"/>
                    <a:gd name="connsiteY2023" fmla="*/ 71380 h 1348731"/>
                    <a:gd name="connsiteX2024" fmla="*/ 470118 w 1080189"/>
                    <a:gd name="connsiteY2024" fmla="*/ 73526 h 1348731"/>
                    <a:gd name="connsiteX2025" fmla="*/ 470069 w 1080189"/>
                    <a:gd name="connsiteY2025" fmla="*/ 74649 h 1348731"/>
                    <a:gd name="connsiteX2026" fmla="*/ 469341 w 1080189"/>
                    <a:gd name="connsiteY2026" fmla="*/ 76141 h 1348731"/>
                    <a:gd name="connsiteX2027" fmla="*/ 467970 w 1080189"/>
                    <a:gd name="connsiteY2027" fmla="*/ 78965 h 1348731"/>
                    <a:gd name="connsiteX2028" fmla="*/ 466563 w 1080189"/>
                    <a:gd name="connsiteY2028" fmla="*/ 82049 h 1348731"/>
                    <a:gd name="connsiteX2029" fmla="*/ 465908 w 1080189"/>
                    <a:gd name="connsiteY2029" fmla="*/ 83480 h 1348731"/>
                    <a:gd name="connsiteX2030" fmla="*/ 464822 w 1080189"/>
                    <a:gd name="connsiteY2030" fmla="*/ 85873 h 1348731"/>
                    <a:gd name="connsiteX2031" fmla="*/ 464489 w 1080189"/>
                    <a:gd name="connsiteY2031" fmla="*/ 87390 h 1348731"/>
                    <a:gd name="connsiteX2032" fmla="*/ 463810 w 1080189"/>
                    <a:gd name="connsiteY2032" fmla="*/ 90449 h 1348731"/>
                    <a:gd name="connsiteX2033" fmla="*/ 463575 w 1080189"/>
                    <a:gd name="connsiteY2033" fmla="*/ 91460 h 1348731"/>
                    <a:gd name="connsiteX2034" fmla="*/ 463513 w 1080189"/>
                    <a:gd name="connsiteY2034" fmla="*/ 92447 h 1348731"/>
                    <a:gd name="connsiteX2035" fmla="*/ 463402 w 1080189"/>
                    <a:gd name="connsiteY2035" fmla="*/ 93915 h 1348731"/>
                    <a:gd name="connsiteX2036" fmla="*/ 463254 w 1080189"/>
                    <a:gd name="connsiteY2036" fmla="*/ 96036 h 1348731"/>
                    <a:gd name="connsiteX2037" fmla="*/ 463242 w 1080189"/>
                    <a:gd name="connsiteY2037" fmla="*/ 97122 h 1348731"/>
                    <a:gd name="connsiteX2038" fmla="*/ 463205 w 1080189"/>
                    <a:gd name="connsiteY2038" fmla="*/ 99330 h 1348731"/>
                    <a:gd name="connsiteX2039" fmla="*/ 463192 w 1080189"/>
                    <a:gd name="connsiteY2039" fmla="*/ 99860 h 1348731"/>
                    <a:gd name="connsiteX2040" fmla="*/ 463266 w 1080189"/>
                    <a:gd name="connsiteY2040" fmla="*/ 100428 h 1348731"/>
                    <a:gd name="connsiteX2041" fmla="*/ 463550 w 1080189"/>
                    <a:gd name="connsiteY2041" fmla="*/ 102845 h 1348731"/>
                    <a:gd name="connsiteX2042" fmla="*/ 463735 w 1080189"/>
                    <a:gd name="connsiteY2042" fmla="*/ 104449 h 1348731"/>
                    <a:gd name="connsiteX2043" fmla="*/ 464254 w 1080189"/>
                    <a:gd name="connsiteY2043" fmla="*/ 105546 h 1348731"/>
                    <a:gd name="connsiteX2044" fmla="*/ 465378 w 1080189"/>
                    <a:gd name="connsiteY2044" fmla="*/ 107915 h 1348731"/>
                    <a:gd name="connsiteX2045" fmla="*/ 465970 w 1080189"/>
                    <a:gd name="connsiteY2045" fmla="*/ 109185 h 1348731"/>
                    <a:gd name="connsiteX2046" fmla="*/ 466933 w 1080189"/>
                    <a:gd name="connsiteY2046" fmla="*/ 109925 h 1348731"/>
                    <a:gd name="connsiteX2047" fmla="*/ 471390 w 1080189"/>
                    <a:gd name="connsiteY2047" fmla="*/ 113391 h 1348731"/>
                    <a:gd name="connsiteX2048" fmla="*/ 473760 w 1080189"/>
                    <a:gd name="connsiteY2048" fmla="*/ 113995 h 1348731"/>
                    <a:gd name="connsiteX2049" fmla="*/ 475662 w 1080189"/>
                    <a:gd name="connsiteY2049" fmla="*/ 114427 h 1348731"/>
                    <a:gd name="connsiteX2050" fmla="*/ 477427 w 1080189"/>
                    <a:gd name="connsiteY2050" fmla="*/ 114267 h 1348731"/>
                    <a:gd name="connsiteX2051" fmla="*/ 479193 w 1080189"/>
                    <a:gd name="connsiteY2051" fmla="*/ 114094 h 1348731"/>
                    <a:gd name="connsiteX2052" fmla="*/ 482946 w 1080189"/>
                    <a:gd name="connsiteY2052" fmla="*/ 113761 h 1348731"/>
                    <a:gd name="connsiteX2053" fmla="*/ 484822 w 1080189"/>
                    <a:gd name="connsiteY2053" fmla="*/ 113589 h 1348731"/>
                    <a:gd name="connsiteX2054" fmla="*/ 486748 w 1080189"/>
                    <a:gd name="connsiteY2054" fmla="*/ 113083 h 1348731"/>
                    <a:gd name="connsiteX2055" fmla="*/ 491069 w 1080189"/>
                    <a:gd name="connsiteY2055" fmla="*/ 111936 h 1348731"/>
                    <a:gd name="connsiteX2056" fmla="*/ 491909 w 1080189"/>
                    <a:gd name="connsiteY2056" fmla="*/ 111714 h 1348731"/>
                    <a:gd name="connsiteX2057" fmla="*/ 493168 w 1080189"/>
                    <a:gd name="connsiteY2057" fmla="*/ 111381 h 1348731"/>
                    <a:gd name="connsiteX2058" fmla="*/ 494588 w 1080189"/>
                    <a:gd name="connsiteY2058" fmla="*/ 110862 h 1348731"/>
                    <a:gd name="connsiteX2059" fmla="*/ 496008 w 1080189"/>
                    <a:gd name="connsiteY2059" fmla="*/ 110357 h 1348731"/>
                    <a:gd name="connsiteX2060" fmla="*/ 501687 w 1080189"/>
                    <a:gd name="connsiteY2060" fmla="*/ 108297 h 1348731"/>
                    <a:gd name="connsiteX2061" fmla="*/ 502625 w 1080189"/>
                    <a:gd name="connsiteY2061" fmla="*/ 107952 h 1348731"/>
                    <a:gd name="connsiteX2062" fmla="*/ 503872 w 1080189"/>
                    <a:gd name="connsiteY2062" fmla="*/ 107458 h 1348731"/>
                    <a:gd name="connsiteX2063" fmla="*/ 506440 w 1080189"/>
                    <a:gd name="connsiteY2063" fmla="*/ 106459 h 1348731"/>
                    <a:gd name="connsiteX2064" fmla="*/ 507934 w 1080189"/>
                    <a:gd name="connsiteY2064" fmla="*/ 105867 h 1348731"/>
                    <a:gd name="connsiteX2065" fmla="*/ 509884 w 1080189"/>
                    <a:gd name="connsiteY2065" fmla="*/ 105090 h 1348731"/>
                    <a:gd name="connsiteX2066" fmla="*/ 511354 w 1080189"/>
                    <a:gd name="connsiteY2066" fmla="*/ 104523 h 1348731"/>
                    <a:gd name="connsiteX2067" fmla="*/ 512773 w 1080189"/>
                    <a:gd name="connsiteY2067" fmla="*/ 104042 h 1348731"/>
                    <a:gd name="connsiteX2068" fmla="*/ 514662 w 1080189"/>
                    <a:gd name="connsiteY2068" fmla="*/ 103425 h 1348731"/>
                    <a:gd name="connsiteX2069" fmla="*/ 518452 w 1080189"/>
                    <a:gd name="connsiteY2069" fmla="*/ 102167 h 1348731"/>
                    <a:gd name="connsiteX2070" fmla="*/ 520341 w 1080189"/>
                    <a:gd name="connsiteY2070" fmla="*/ 101538 h 1348731"/>
                    <a:gd name="connsiteX2071" fmla="*/ 521292 w 1080189"/>
                    <a:gd name="connsiteY2071" fmla="*/ 101230 h 1348731"/>
                    <a:gd name="connsiteX2072" fmla="*/ 522650 w 1080189"/>
                    <a:gd name="connsiteY2072" fmla="*/ 100835 h 1348731"/>
                    <a:gd name="connsiteX2073" fmla="*/ 529761 w 1080189"/>
                    <a:gd name="connsiteY2073" fmla="*/ 98775 h 1348731"/>
                    <a:gd name="connsiteX2074" fmla="*/ 534268 w 1080189"/>
                    <a:gd name="connsiteY2074" fmla="*/ 97405 h 1348731"/>
                    <a:gd name="connsiteX2075" fmla="*/ 535391 w 1080189"/>
                    <a:gd name="connsiteY2075" fmla="*/ 97085 h 1348731"/>
                    <a:gd name="connsiteX2076" fmla="*/ 538589 w 1080189"/>
                    <a:gd name="connsiteY2076" fmla="*/ 96370 h 1348731"/>
                    <a:gd name="connsiteX2077" fmla="*/ 539934 w 1080189"/>
                    <a:gd name="connsiteY2077" fmla="*/ 96074 h 1348731"/>
                    <a:gd name="connsiteX2078" fmla="*/ 541761 w 1080189"/>
                    <a:gd name="connsiteY2078" fmla="*/ 96135 h 1348731"/>
                    <a:gd name="connsiteX2079" fmla="*/ 544045 w 1080189"/>
                    <a:gd name="connsiteY2079" fmla="*/ 96209 h 1348731"/>
                    <a:gd name="connsiteX2080" fmla="*/ 547366 w 1080189"/>
                    <a:gd name="connsiteY2080" fmla="*/ 96320 h 1348731"/>
                    <a:gd name="connsiteX2081" fmla="*/ 547860 w 1080189"/>
                    <a:gd name="connsiteY2081" fmla="*/ 96333 h 1348731"/>
                    <a:gd name="connsiteX2082" fmla="*/ 551762 w 1080189"/>
                    <a:gd name="connsiteY2082" fmla="*/ 96406 h 1348731"/>
                    <a:gd name="connsiteX2083" fmla="*/ 552243 w 1080189"/>
                    <a:gd name="connsiteY2083" fmla="*/ 96406 h 1348731"/>
                    <a:gd name="connsiteX2084" fmla="*/ 555070 w 1080189"/>
                    <a:gd name="connsiteY2084" fmla="*/ 96209 h 1348731"/>
                    <a:gd name="connsiteX2085" fmla="*/ 556786 w 1080189"/>
                    <a:gd name="connsiteY2085" fmla="*/ 95457 h 1348731"/>
                    <a:gd name="connsiteX2086" fmla="*/ 559367 w 1080189"/>
                    <a:gd name="connsiteY2086" fmla="*/ 94310 h 1348731"/>
                    <a:gd name="connsiteX2087" fmla="*/ 562490 w 1080189"/>
                    <a:gd name="connsiteY2087" fmla="*/ 93286 h 1348731"/>
                    <a:gd name="connsiteX2088" fmla="*/ 563416 w 1080189"/>
                    <a:gd name="connsiteY2088" fmla="*/ 92978 h 1348731"/>
                    <a:gd name="connsiteX2089" fmla="*/ 565700 w 1080189"/>
                    <a:gd name="connsiteY2089" fmla="*/ 92238 h 1348731"/>
                    <a:gd name="connsiteX2090" fmla="*/ 567972 w 1080189"/>
                    <a:gd name="connsiteY2090" fmla="*/ 91498 h 1348731"/>
                    <a:gd name="connsiteX2091" fmla="*/ 569811 w 1080189"/>
                    <a:gd name="connsiteY2091" fmla="*/ 91115 h 1348731"/>
                    <a:gd name="connsiteX2092" fmla="*/ 571836 w 1080189"/>
                    <a:gd name="connsiteY2092" fmla="*/ 90696 h 1348731"/>
                    <a:gd name="connsiteX2093" fmla="*/ 573490 w 1080189"/>
                    <a:gd name="connsiteY2093" fmla="*/ 90350 h 1348731"/>
                    <a:gd name="connsiteX2094" fmla="*/ 575441 w 1080189"/>
                    <a:gd name="connsiteY2094" fmla="*/ 90153 h 1348731"/>
                    <a:gd name="connsiteX2095" fmla="*/ 578873 w 1080189"/>
                    <a:gd name="connsiteY2095" fmla="*/ 89807 h 1348731"/>
                    <a:gd name="connsiteX2096" fmla="*/ 580330 w 1080189"/>
                    <a:gd name="connsiteY2096" fmla="*/ 89659 h 1348731"/>
                    <a:gd name="connsiteX2097" fmla="*/ 581799 w 1080189"/>
                    <a:gd name="connsiteY2097" fmla="*/ 89512 h 1348731"/>
                    <a:gd name="connsiteX2098" fmla="*/ 582861 w 1080189"/>
                    <a:gd name="connsiteY2098" fmla="*/ 89253 h 1348731"/>
                    <a:gd name="connsiteX2099" fmla="*/ 585984 w 1080189"/>
                    <a:gd name="connsiteY2099" fmla="*/ 88513 h 1348731"/>
                    <a:gd name="connsiteX2100" fmla="*/ 587071 w 1080189"/>
                    <a:gd name="connsiteY2100" fmla="*/ 88241 h 1348731"/>
                    <a:gd name="connsiteX2101" fmla="*/ 587775 w 1080189"/>
                    <a:gd name="connsiteY2101" fmla="*/ 87933 h 1348731"/>
                    <a:gd name="connsiteX2102" fmla="*/ 588466 w 1080189"/>
                    <a:gd name="connsiteY2102" fmla="*/ 87624 h 1348731"/>
                    <a:gd name="connsiteX2103" fmla="*/ 590059 w 1080189"/>
                    <a:gd name="connsiteY2103" fmla="*/ 86921 h 1348731"/>
                    <a:gd name="connsiteX2104" fmla="*/ 591626 w 1080189"/>
                    <a:gd name="connsiteY2104" fmla="*/ 86218 h 1348731"/>
                    <a:gd name="connsiteX2105" fmla="*/ 592812 w 1080189"/>
                    <a:gd name="connsiteY2105" fmla="*/ 84701 h 1348731"/>
                    <a:gd name="connsiteX2106" fmla="*/ 594392 w 1080189"/>
                    <a:gd name="connsiteY2106" fmla="*/ 82777 h 1348731"/>
                    <a:gd name="connsiteX2107" fmla="*/ 595602 w 1080189"/>
                    <a:gd name="connsiteY2107" fmla="*/ 78706 h 1348731"/>
                    <a:gd name="connsiteX2108" fmla="*/ 596059 w 1080189"/>
                    <a:gd name="connsiteY2108" fmla="*/ 77152 h 1348731"/>
                    <a:gd name="connsiteX2109" fmla="*/ 595873 w 1080189"/>
                    <a:gd name="connsiteY2109" fmla="*/ 75537 h 1348731"/>
                    <a:gd name="connsiteX2110" fmla="*/ 595614 w 1080189"/>
                    <a:gd name="connsiteY2110" fmla="*/ 73427 h 1348731"/>
                    <a:gd name="connsiteX2111" fmla="*/ 595429 w 1080189"/>
                    <a:gd name="connsiteY2111" fmla="*/ 71824 h 1348731"/>
                    <a:gd name="connsiteX2112" fmla="*/ 593972 w 1080189"/>
                    <a:gd name="connsiteY2112" fmla="*/ 67704 h 1348731"/>
                    <a:gd name="connsiteX2113" fmla="*/ 593207 w 1080189"/>
                    <a:gd name="connsiteY2113" fmla="*/ 65496 h 1348731"/>
                    <a:gd name="connsiteX2114" fmla="*/ 592910 w 1080189"/>
                    <a:gd name="connsiteY2114" fmla="*/ 63769 h 1348731"/>
                    <a:gd name="connsiteX2115" fmla="*/ 592738 w 1080189"/>
                    <a:gd name="connsiteY2115" fmla="*/ 62721 h 1348731"/>
                    <a:gd name="connsiteX2116" fmla="*/ 592491 w 1080189"/>
                    <a:gd name="connsiteY2116" fmla="*/ 61142 h 1348731"/>
                    <a:gd name="connsiteX2117" fmla="*/ 592639 w 1080189"/>
                    <a:gd name="connsiteY2117" fmla="*/ 57935 h 1348731"/>
                    <a:gd name="connsiteX2118" fmla="*/ 593404 w 1080189"/>
                    <a:gd name="connsiteY2118" fmla="*/ 55764 h 1348731"/>
                    <a:gd name="connsiteX2119" fmla="*/ 594343 w 1080189"/>
                    <a:gd name="connsiteY2119" fmla="*/ 53125 h 1348731"/>
                    <a:gd name="connsiteX2120" fmla="*/ 594281 w 1080189"/>
                    <a:gd name="connsiteY2120" fmla="*/ 50917 h 1348731"/>
                    <a:gd name="connsiteX2121" fmla="*/ 594269 w 1080189"/>
                    <a:gd name="connsiteY2121" fmla="*/ 50374 h 1348731"/>
                    <a:gd name="connsiteX2122" fmla="*/ 594256 w 1080189"/>
                    <a:gd name="connsiteY2122" fmla="*/ 49831 h 1348731"/>
                    <a:gd name="connsiteX2123" fmla="*/ 594244 w 1080189"/>
                    <a:gd name="connsiteY2123" fmla="*/ 49288 h 1348731"/>
                    <a:gd name="connsiteX2124" fmla="*/ 594194 w 1080189"/>
                    <a:gd name="connsiteY2124" fmla="*/ 47636 h 1348731"/>
                    <a:gd name="connsiteX2125" fmla="*/ 593812 w 1080189"/>
                    <a:gd name="connsiteY2125" fmla="*/ 46316 h 1348731"/>
                    <a:gd name="connsiteX2126" fmla="*/ 593182 w 1080189"/>
                    <a:gd name="connsiteY2126" fmla="*/ 44170 h 1348731"/>
                    <a:gd name="connsiteX2127" fmla="*/ 593120 w 1080189"/>
                    <a:gd name="connsiteY2127" fmla="*/ 42801 h 1348731"/>
                    <a:gd name="connsiteX2128" fmla="*/ 593083 w 1080189"/>
                    <a:gd name="connsiteY2128" fmla="*/ 41617 h 1348731"/>
                    <a:gd name="connsiteX2129" fmla="*/ 594145 w 1080189"/>
                    <a:gd name="connsiteY2129" fmla="*/ 40112 h 1348731"/>
                    <a:gd name="connsiteX2130" fmla="*/ 594454 w 1080189"/>
                    <a:gd name="connsiteY2130" fmla="*/ 39680 h 1348731"/>
                    <a:gd name="connsiteX2131" fmla="*/ 595849 w 1080189"/>
                    <a:gd name="connsiteY2131" fmla="*/ 40457 h 1348731"/>
                    <a:gd name="connsiteX2132" fmla="*/ 598071 w 1080189"/>
                    <a:gd name="connsiteY2132" fmla="*/ 41690 h 1348731"/>
                    <a:gd name="connsiteX2133" fmla="*/ 600614 w 1080189"/>
                    <a:gd name="connsiteY2133" fmla="*/ 44762 h 1348731"/>
                    <a:gd name="connsiteX2134" fmla="*/ 601194 w 1080189"/>
                    <a:gd name="connsiteY2134" fmla="*/ 45465 h 1348731"/>
                    <a:gd name="connsiteX2135" fmla="*/ 601800 w 1080189"/>
                    <a:gd name="connsiteY2135" fmla="*/ 45958 h 1348731"/>
                    <a:gd name="connsiteX2136" fmla="*/ 604355 w 1080189"/>
                    <a:gd name="connsiteY2136" fmla="*/ 48055 h 1348731"/>
                    <a:gd name="connsiteX2137" fmla="*/ 605540 w 1080189"/>
                    <a:gd name="connsiteY2137" fmla="*/ 49005 h 1348731"/>
                    <a:gd name="connsiteX2138" fmla="*/ 606911 w 1080189"/>
                    <a:gd name="connsiteY2138" fmla="*/ 49067 h 1348731"/>
                    <a:gd name="connsiteX2139" fmla="*/ 608799 w 1080189"/>
                    <a:gd name="connsiteY2139" fmla="*/ 49153 h 1348731"/>
                    <a:gd name="connsiteX2140" fmla="*/ 610047 w 1080189"/>
                    <a:gd name="connsiteY2140" fmla="*/ 49215 h 1348731"/>
                    <a:gd name="connsiteX2141" fmla="*/ 611405 w 1080189"/>
                    <a:gd name="connsiteY2141" fmla="*/ 48536 h 1348731"/>
                    <a:gd name="connsiteX2142" fmla="*/ 612405 w 1080189"/>
                    <a:gd name="connsiteY2142" fmla="*/ 48030 h 1348731"/>
                    <a:gd name="connsiteX2143" fmla="*/ 613775 w 1080189"/>
                    <a:gd name="connsiteY2143" fmla="*/ 47327 h 1348731"/>
                    <a:gd name="connsiteX2144" fmla="*/ 618602 w 1080189"/>
                    <a:gd name="connsiteY2144" fmla="*/ 44232 h 1348731"/>
                    <a:gd name="connsiteX2145" fmla="*/ 619429 w 1080189"/>
                    <a:gd name="connsiteY2145" fmla="*/ 43689 h 1348731"/>
                    <a:gd name="connsiteX2146" fmla="*/ 621059 w 1080189"/>
                    <a:gd name="connsiteY2146" fmla="*/ 42541 h 1348731"/>
                    <a:gd name="connsiteX2147" fmla="*/ 622269 w 1080189"/>
                    <a:gd name="connsiteY2147" fmla="*/ 41678 h 1348731"/>
                    <a:gd name="connsiteX2148" fmla="*/ 625516 w 1080189"/>
                    <a:gd name="connsiteY2148" fmla="*/ 39372 h 1348731"/>
                    <a:gd name="connsiteX2149" fmla="*/ 626738 w 1080189"/>
                    <a:gd name="connsiteY2149" fmla="*/ 38508 h 1348731"/>
                    <a:gd name="connsiteX2150" fmla="*/ 628010 w 1080189"/>
                    <a:gd name="connsiteY2150" fmla="*/ 37855 h 1348731"/>
                    <a:gd name="connsiteX2151" fmla="*/ 630096 w 1080189"/>
                    <a:gd name="connsiteY2151" fmla="*/ 36794 h 1348731"/>
                    <a:gd name="connsiteX2152" fmla="*/ 631417 w 1080189"/>
                    <a:gd name="connsiteY2152" fmla="*/ 36115 h 1348731"/>
                    <a:gd name="connsiteX2153" fmla="*/ 634886 w 1080189"/>
                    <a:gd name="connsiteY2153" fmla="*/ 35215 h 1348731"/>
                    <a:gd name="connsiteX2154" fmla="*/ 639430 w 1080189"/>
                    <a:gd name="connsiteY2154" fmla="*/ 34808 h 1348731"/>
                    <a:gd name="connsiteX2155" fmla="*/ 641405 w 1080189"/>
                    <a:gd name="connsiteY2155" fmla="*/ 34635 h 1348731"/>
                    <a:gd name="connsiteX2156" fmla="*/ 642640 w 1080189"/>
                    <a:gd name="connsiteY2156" fmla="*/ 33772 h 1348731"/>
                    <a:gd name="connsiteX2157" fmla="*/ 644677 w 1080189"/>
                    <a:gd name="connsiteY2157" fmla="*/ 32366 h 1348731"/>
                    <a:gd name="connsiteX2158" fmla="*/ 645911 w 1080189"/>
                    <a:gd name="connsiteY2158" fmla="*/ 31502 h 1348731"/>
                    <a:gd name="connsiteX2159" fmla="*/ 647022 w 1080189"/>
                    <a:gd name="connsiteY2159" fmla="*/ 29640 h 1348731"/>
                    <a:gd name="connsiteX2160" fmla="*/ 650035 w 1080189"/>
                    <a:gd name="connsiteY2160" fmla="*/ 24595 h 1348731"/>
                    <a:gd name="connsiteX2161" fmla="*/ 651739 w 1080189"/>
                    <a:gd name="connsiteY2161" fmla="*/ 22486 h 1348731"/>
                    <a:gd name="connsiteX2162" fmla="*/ 652924 w 1080189"/>
                    <a:gd name="connsiteY2162" fmla="*/ 21043 h 1348731"/>
                    <a:gd name="connsiteX2163" fmla="*/ 654763 w 1080189"/>
                    <a:gd name="connsiteY2163" fmla="*/ 19452 h 1348731"/>
                    <a:gd name="connsiteX2164" fmla="*/ 656590 w 1080189"/>
                    <a:gd name="connsiteY2164" fmla="*/ 17872 h 1348731"/>
                    <a:gd name="connsiteX2165" fmla="*/ 658702 w 1080189"/>
                    <a:gd name="connsiteY2165" fmla="*/ 14567 h 1348731"/>
                    <a:gd name="connsiteX2166" fmla="*/ 659652 w 1080189"/>
                    <a:gd name="connsiteY2166" fmla="*/ 12063 h 1348731"/>
                    <a:gd name="connsiteX2167" fmla="*/ 660504 w 1080189"/>
                    <a:gd name="connsiteY2167" fmla="*/ 9756 h 1348731"/>
                    <a:gd name="connsiteX2168" fmla="*/ 661924 w 1080189"/>
                    <a:gd name="connsiteY2168" fmla="*/ 8437 h 1348731"/>
                    <a:gd name="connsiteX2169" fmla="*/ 662973 w 1080189"/>
                    <a:gd name="connsiteY2169" fmla="*/ 7450 h 1348731"/>
                    <a:gd name="connsiteX2170" fmla="*/ 664047 w 1080189"/>
                    <a:gd name="connsiteY2170" fmla="*/ 6451 h 1348731"/>
                    <a:gd name="connsiteX2171" fmla="*/ 665344 w 1080189"/>
                    <a:gd name="connsiteY2171" fmla="*/ 5883 h 1348731"/>
                    <a:gd name="connsiteX2172" fmla="*/ 669714 w 1080189"/>
                    <a:gd name="connsiteY2172" fmla="*/ 3947 h 1348731"/>
                    <a:gd name="connsiteX2173" fmla="*/ 671430 w 1080189"/>
                    <a:gd name="connsiteY2173" fmla="*/ 3182 h 1348731"/>
                    <a:gd name="connsiteX2174" fmla="*/ 672726 w 1080189"/>
                    <a:gd name="connsiteY2174" fmla="*/ 2603 h 1348731"/>
                    <a:gd name="connsiteX2175" fmla="*/ 674134 w 1080189"/>
                    <a:gd name="connsiteY2175" fmla="*/ 2171 h 1348731"/>
                    <a:gd name="connsiteX2176" fmla="*/ 681109 w 1080189"/>
                    <a:gd name="connsiteY2176" fmla="*/ 0 h 1348731"/>
                    <a:gd name="connsiteX2177" fmla="*/ 681171 w 1080189"/>
                    <a:gd name="connsiteY2177" fmla="*/ 14369 h 1348731"/>
                    <a:gd name="connsiteX2178" fmla="*/ 681196 w 1080189"/>
                    <a:gd name="connsiteY2178" fmla="*/ 17132 h 1348731"/>
                    <a:gd name="connsiteX2179" fmla="*/ 681369 w 1080189"/>
                    <a:gd name="connsiteY2179" fmla="*/ 18650 h 1348731"/>
                    <a:gd name="connsiteX2180" fmla="*/ 681455 w 1080189"/>
                    <a:gd name="connsiteY2180" fmla="*/ 19402 h 1348731"/>
                    <a:gd name="connsiteX2181" fmla="*/ 681776 w 1080189"/>
                    <a:gd name="connsiteY2181" fmla="*/ 22165 h 1348731"/>
                    <a:gd name="connsiteX2182" fmla="*/ 681961 w 1080189"/>
                    <a:gd name="connsiteY2182" fmla="*/ 23744 h 1348731"/>
                    <a:gd name="connsiteX2183" fmla="*/ 682258 w 1080189"/>
                    <a:gd name="connsiteY2183" fmla="*/ 26359 h 1348731"/>
                    <a:gd name="connsiteX2184" fmla="*/ 682319 w 1080189"/>
                    <a:gd name="connsiteY2184" fmla="*/ 26877 h 1348731"/>
                    <a:gd name="connsiteX2185" fmla="*/ 682615 w 1080189"/>
                    <a:gd name="connsiteY2185" fmla="*/ 28998 h 1348731"/>
                    <a:gd name="connsiteX2186" fmla="*/ 683443 w 1080189"/>
                    <a:gd name="connsiteY2186" fmla="*/ 34845 h 1348731"/>
                    <a:gd name="connsiteX2187" fmla="*/ 684035 w 1080189"/>
                    <a:gd name="connsiteY2187" fmla="*/ 39051 h 1348731"/>
                    <a:gd name="connsiteX2188" fmla="*/ 684072 w 1080189"/>
                    <a:gd name="connsiteY2188" fmla="*/ 39779 h 134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080189" h="1348731">
                      <a:moveTo>
                        <a:pt x="684072" y="39779"/>
                      </a:moveTo>
                      <a:lnTo>
                        <a:pt x="684628" y="49252"/>
                      </a:lnTo>
                      <a:lnTo>
                        <a:pt x="684825" y="53396"/>
                      </a:lnTo>
                      <a:lnTo>
                        <a:pt x="684887" y="54987"/>
                      </a:lnTo>
                      <a:lnTo>
                        <a:pt x="685196" y="62400"/>
                      </a:lnTo>
                      <a:lnTo>
                        <a:pt x="685727" y="75105"/>
                      </a:lnTo>
                      <a:lnTo>
                        <a:pt x="685776" y="76215"/>
                      </a:lnTo>
                      <a:lnTo>
                        <a:pt x="685788" y="76758"/>
                      </a:lnTo>
                      <a:lnTo>
                        <a:pt x="685826" y="78373"/>
                      </a:lnTo>
                      <a:lnTo>
                        <a:pt x="686072" y="88611"/>
                      </a:lnTo>
                      <a:lnTo>
                        <a:pt x="686122" y="90770"/>
                      </a:lnTo>
                      <a:lnTo>
                        <a:pt x="686245" y="92373"/>
                      </a:lnTo>
                      <a:lnTo>
                        <a:pt x="686381" y="93964"/>
                      </a:lnTo>
                      <a:lnTo>
                        <a:pt x="687035" y="101932"/>
                      </a:lnTo>
                      <a:lnTo>
                        <a:pt x="687258" y="104584"/>
                      </a:lnTo>
                      <a:lnTo>
                        <a:pt x="687319" y="105214"/>
                      </a:lnTo>
                      <a:lnTo>
                        <a:pt x="687677" y="109062"/>
                      </a:lnTo>
                      <a:lnTo>
                        <a:pt x="687788" y="110160"/>
                      </a:lnTo>
                      <a:lnTo>
                        <a:pt x="687998" y="113477"/>
                      </a:lnTo>
                      <a:lnTo>
                        <a:pt x="689023" y="128945"/>
                      </a:lnTo>
                      <a:lnTo>
                        <a:pt x="689369" y="134372"/>
                      </a:lnTo>
                      <a:lnTo>
                        <a:pt x="689418" y="134915"/>
                      </a:lnTo>
                      <a:lnTo>
                        <a:pt x="689616" y="137579"/>
                      </a:lnTo>
                      <a:lnTo>
                        <a:pt x="690282" y="146065"/>
                      </a:lnTo>
                      <a:lnTo>
                        <a:pt x="690751" y="152023"/>
                      </a:lnTo>
                      <a:lnTo>
                        <a:pt x="690887" y="153996"/>
                      </a:lnTo>
                      <a:lnTo>
                        <a:pt x="690838" y="156241"/>
                      </a:lnTo>
                      <a:lnTo>
                        <a:pt x="690801" y="157882"/>
                      </a:lnTo>
                      <a:lnTo>
                        <a:pt x="690640" y="165480"/>
                      </a:lnTo>
                      <a:lnTo>
                        <a:pt x="690579" y="168206"/>
                      </a:lnTo>
                      <a:lnTo>
                        <a:pt x="690665" y="169809"/>
                      </a:lnTo>
                      <a:lnTo>
                        <a:pt x="690764" y="171425"/>
                      </a:lnTo>
                      <a:lnTo>
                        <a:pt x="691245" y="180010"/>
                      </a:lnTo>
                      <a:lnTo>
                        <a:pt x="691344" y="181762"/>
                      </a:lnTo>
                      <a:lnTo>
                        <a:pt x="691813" y="184636"/>
                      </a:lnTo>
                      <a:lnTo>
                        <a:pt x="693554" y="194960"/>
                      </a:lnTo>
                      <a:lnTo>
                        <a:pt x="693850" y="196736"/>
                      </a:lnTo>
                      <a:lnTo>
                        <a:pt x="694566" y="198746"/>
                      </a:lnTo>
                      <a:lnTo>
                        <a:pt x="695949" y="202520"/>
                      </a:lnTo>
                      <a:lnTo>
                        <a:pt x="697332" y="206295"/>
                      </a:lnTo>
                      <a:lnTo>
                        <a:pt x="697949" y="207948"/>
                      </a:lnTo>
                      <a:lnTo>
                        <a:pt x="698764" y="209218"/>
                      </a:lnTo>
                      <a:lnTo>
                        <a:pt x="700134" y="211327"/>
                      </a:lnTo>
                      <a:lnTo>
                        <a:pt x="701245" y="213030"/>
                      </a:lnTo>
                      <a:lnTo>
                        <a:pt x="702048" y="214275"/>
                      </a:lnTo>
                      <a:lnTo>
                        <a:pt x="703122" y="215447"/>
                      </a:lnTo>
                      <a:lnTo>
                        <a:pt x="709122" y="222022"/>
                      </a:lnTo>
                      <a:lnTo>
                        <a:pt x="715468" y="227078"/>
                      </a:lnTo>
                      <a:lnTo>
                        <a:pt x="716468" y="227880"/>
                      </a:lnTo>
                      <a:lnTo>
                        <a:pt x="717468" y="228682"/>
                      </a:lnTo>
                      <a:lnTo>
                        <a:pt x="718554" y="229459"/>
                      </a:lnTo>
                      <a:lnTo>
                        <a:pt x="719628" y="230224"/>
                      </a:lnTo>
                      <a:lnTo>
                        <a:pt x="726814" y="235392"/>
                      </a:lnTo>
                      <a:lnTo>
                        <a:pt x="733555" y="240869"/>
                      </a:lnTo>
                      <a:lnTo>
                        <a:pt x="734567" y="241683"/>
                      </a:lnTo>
                      <a:lnTo>
                        <a:pt x="735542" y="242398"/>
                      </a:lnTo>
                      <a:lnTo>
                        <a:pt x="737913" y="244088"/>
                      </a:lnTo>
                      <a:lnTo>
                        <a:pt x="739888" y="245494"/>
                      </a:lnTo>
                      <a:lnTo>
                        <a:pt x="740444" y="245729"/>
                      </a:lnTo>
                      <a:lnTo>
                        <a:pt x="742135" y="246431"/>
                      </a:lnTo>
                      <a:lnTo>
                        <a:pt x="744518" y="247418"/>
                      </a:lnTo>
                      <a:lnTo>
                        <a:pt x="746555" y="248861"/>
                      </a:lnTo>
                      <a:lnTo>
                        <a:pt x="749394" y="250872"/>
                      </a:lnTo>
                      <a:lnTo>
                        <a:pt x="750567" y="251698"/>
                      </a:lnTo>
                      <a:lnTo>
                        <a:pt x="752296" y="252611"/>
                      </a:lnTo>
                      <a:lnTo>
                        <a:pt x="757888" y="255572"/>
                      </a:lnTo>
                      <a:lnTo>
                        <a:pt x="759617" y="256484"/>
                      </a:lnTo>
                      <a:lnTo>
                        <a:pt x="760962" y="256977"/>
                      </a:lnTo>
                      <a:lnTo>
                        <a:pt x="767728" y="259457"/>
                      </a:lnTo>
                      <a:lnTo>
                        <a:pt x="769086" y="259950"/>
                      </a:lnTo>
                      <a:lnTo>
                        <a:pt x="770963" y="260345"/>
                      </a:lnTo>
                      <a:lnTo>
                        <a:pt x="772358" y="260641"/>
                      </a:lnTo>
                      <a:lnTo>
                        <a:pt x="776568" y="261529"/>
                      </a:lnTo>
                      <a:lnTo>
                        <a:pt x="779370" y="262121"/>
                      </a:lnTo>
                      <a:lnTo>
                        <a:pt x="781666" y="263034"/>
                      </a:lnTo>
                      <a:lnTo>
                        <a:pt x="787642" y="265427"/>
                      </a:lnTo>
                      <a:lnTo>
                        <a:pt x="789025" y="265982"/>
                      </a:lnTo>
                      <a:lnTo>
                        <a:pt x="791247" y="267079"/>
                      </a:lnTo>
                      <a:lnTo>
                        <a:pt x="799272" y="271027"/>
                      </a:lnTo>
                      <a:lnTo>
                        <a:pt x="807099" y="276811"/>
                      </a:lnTo>
                      <a:lnTo>
                        <a:pt x="808333" y="277724"/>
                      </a:lnTo>
                      <a:lnTo>
                        <a:pt x="808815" y="278452"/>
                      </a:lnTo>
                      <a:lnTo>
                        <a:pt x="809222" y="279056"/>
                      </a:lnTo>
                      <a:lnTo>
                        <a:pt x="812296" y="283706"/>
                      </a:lnTo>
                      <a:lnTo>
                        <a:pt x="813297" y="285211"/>
                      </a:lnTo>
                      <a:lnTo>
                        <a:pt x="813445" y="286235"/>
                      </a:lnTo>
                      <a:lnTo>
                        <a:pt x="813593" y="287308"/>
                      </a:lnTo>
                      <a:lnTo>
                        <a:pt x="814383" y="293031"/>
                      </a:lnTo>
                      <a:lnTo>
                        <a:pt x="814482" y="293784"/>
                      </a:lnTo>
                      <a:lnTo>
                        <a:pt x="814581" y="294832"/>
                      </a:lnTo>
                      <a:lnTo>
                        <a:pt x="814716" y="296399"/>
                      </a:lnTo>
                      <a:lnTo>
                        <a:pt x="814901" y="298483"/>
                      </a:lnTo>
                      <a:lnTo>
                        <a:pt x="815222" y="302134"/>
                      </a:lnTo>
                      <a:lnTo>
                        <a:pt x="815161" y="303861"/>
                      </a:lnTo>
                      <a:lnTo>
                        <a:pt x="815074" y="305761"/>
                      </a:lnTo>
                      <a:lnTo>
                        <a:pt x="815988" y="307574"/>
                      </a:lnTo>
                      <a:lnTo>
                        <a:pt x="816247" y="308104"/>
                      </a:lnTo>
                      <a:lnTo>
                        <a:pt x="816889" y="309387"/>
                      </a:lnTo>
                      <a:lnTo>
                        <a:pt x="817334" y="310263"/>
                      </a:lnTo>
                      <a:lnTo>
                        <a:pt x="817988" y="311052"/>
                      </a:lnTo>
                      <a:lnTo>
                        <a:pt x="820433" y="314000"/>
                      </a:lnTo>
                      <a:lnTo>
                        <a:pt x="821284" y="315024"/>
                      </a:lnTo>
                      <a:lnTo>
                        <a:pt x="822667" y="316084"/>
                      </a:lnTo>
                      <a:lnTo>
                        <a:pt x="830149" y="321795"/>
                      </a:lnTo>
                      <a:lnTo>
                        <a:pt x="830556" y="322104"/>
                      </a:lnTo>
                      <a:lnTo>
                        <a:pt x="831297" y="322647"/>
                      </a:lnTo>
                      <a:lnTo>
                        <a:pt x="831692" y="322930"/>
                      </a:lnTo>
                      <a:lnTo>
                        <a:pt x="833667" y="324349"/>
                      </a:lnTo>
                      <a:lnTo>
                        <a:pt x="834507" y="324892"/>
                      </a:lnTo>
                      <a:lnTo>
                        <a:pt x="836606" y="326236"/>
                      </a:lnTo>
                      <a:lnTo>
                        <a:pt x="839544" y="328111"/>
                      </a:lnTo>
                      <a:lnTo>
                        <a:pt x="840803" y="328912"/>
                      </a:lnTo>
                      <a:lnTo>
                        <a:pt x="841371" y="329282"/>
                      </a:lnTo>
                      <a:lnTo>
                        <a:pt x="843124" y="330195"/>
                      </a:lnTo>
                      <a:lnTo>
                        <a:pt x="846618" y="332045"/>
                      </a:lnTo>
                      <a:lnTo>
                        <a:pt x="847927" y="332736"/>
                      </a:lnTo>
                      <a:lnTo>
                        <a:pt x="849667" y="333661"/>
                      </a:lnTo>
                      <a:lnTo>
                        <a:pt x="851235" y="334784"/>
                      </a:lnTo>
                      <a:lnTo>
                        <a:pt x="856618" y="338644"/>
                      </a:lnTo>
                      <a:lnTo>
                        <a:pt x="857902" y="339570"/>
                      </a:lnTo>
                      <a:lnTo>
                        <a:pt x="858593" y="340297"/>
                      </a:lnTo>
                      <a:lnTo>
                        <a:pt x="860643" y="342481"/>
                      </a:lnTo>
                      <a:lnTo>
                        <a:pt x="861458" y="343344"/>
                      </a:lnTo>
                      <a:lnTo>
                        <a:pt x="862594" y="344553"/>
                      </a:lnTo>
                      <a:lnTo>
                        <a:pt x="863198" y="346131"/>
                      </a:lnTo>
                      <a:lnTo>
                        <a:pt x="863433" y="346724"/>
                      </a:lnTo>
                      <a:lnTo>
                        <a:pt x="864594" y="349745"/>
                      </a:lnTo>
                      <a:lnTo>
                        <a:pt x="865692" y="353890"/>
                      </a:lnTo>
                      <a:lnTo>
                        <a:pt x="866075" y="355506"/>
                      </a:lnTo>
                      <a:lnTo>
                        <a:pt x="865902" y="357319"/>
                      </a:lnTo>
                      <a:lnTo>
                        <a:pt x="865841" y="358059"/>
                      </a:lnTo>
                      <a:lnTo>
                        <a:pt x="865742" y="359046"/>
                      </a:lnTo>
                      <a:lnTo>
                        <a:pt x="865495" y="359958"/>
                      </a:lnTo>
                      <a:lnTo>
                        <a:pt x="865038" y="361562"/>
                      </a:lnTo>
                      <a:lnTo>
                        <a:pt x="864594" y="363079"/>
                      </a:lnTo>
                      <a:lnTo>
                        <a:pt x="863557" y="365016"/>
                      </a:lnTo>
                      <a:lnTo>
                        <a:pt x="861668" y="368531"/>
                      </a:lnTo>
                      <a:lnTo>
                        <a:pt x="861742" y="370517"/>
                      </a:lnTo>
                      <a:lnTo>
                        <a:pt x="861890" y="374661"/>
                      </a:lnTo>
                      <a:lnTo>
                        <a:pt x="870693" y="377338"/>
                      </a:lnTo>
                      <a:lnTo>
                        <a:pt x="872544" y="377893"/>
                      </a:lnTo>
                      <a:lnTo>
                        <a:pt x="874310" y="378843"/>
                      </a:lnTo>
                      <a:lnTo>
                        <a:pt x="877952" y="380791"/>
                      </a:lnTo>
                      <a:lnTo>
                        <a:pt x="878717" y="381199"/>
                      </a:lnTo>
                      <a:lnTo>
                        <a:pt x="880433" y="382210"/>
                      </a:lnTo>
                      <a:lnTo>
                        <a:pt x="887298" y="386268"/>
                      </a:lnTo>
                      <a:lnTo>
                        <a:pt x="889014" y="387279"/>
                      </a:lnTo>
                      <a:lnTo>
                        <a:pt x="890248" y="388747"/>
                      </a:lnTo>
                      <a:lnTo>
                        <a:pt x="890742" y="389327"/>
                      </a:lnTo>
                      <a:lnTo>
                        <a:pt x="892989" y="392016"/>
                      </a:lnTo>
                      <a:lnTo>
                        <a:pt x="893446" y="392620"/>
                      </a:lnTo>
                      <a:lnTo>
                        <a:pt x="895829" y="395951"/>
                      </a:lnTo>
                      <a:lnTo>
                        <a:pt x="896804" y="397320"/>
                      </a:lnTo>
                      <a:lnTo>
                        <a:pt x="897755" y="399207"/>
                      </a:lnTo>
                      <a:lnTo>
                        <a:pt x="898693" y="401082"/>
                      </a:lnTo>
                      <a:lnTo>
                        <a:pt x="899767" y="403240"/>
                      </a:lnTo>
                      <a:lnTo>
                        <a:pt x="900631" y="404955"/>
                      </a:lnTo>
                      <a:lnTo>
                        <a:pt x="901347" y="406817"/>
                      </a:lnTo>
                      <a:lnTo>
                        <a:pt x="901977" y="408433"/>
                      </a:lnTo>
                      <a:lnTo>
                        <a:pt x="903977" y="413589"/>
                      </a:lnTo>
                      <a:lnTo>
                        <a:pt x="904162" y="414082"/>
                      </a:lnTo>
                      <a:lnTo>
                        <a:pt x="904397" y="414675"/>
                      </a:lnTo>
                      <a:lnTo>
                        <a:pt x="906495" y="420163"/>
                      </a:lnTo>
                      <a:lnTo>
                        <a:pt x="906681" y="420657"/>
                      </a:lnTo>
                      <a:lnTo>
                        <a:pt x="906915" y="421138"/>
                      </a:lnTo>
                      <a:lnTo>
                        <a:pt x="908063" y="423481"/>
                      </a:lnTo>
                      <a:lnTo>
                        <a:pt x="908755" y="424888"/>
                      </a:lnTo>
                      <a:lnTo>
                        <a:pt x="909668" y="425763"/>
                      </a:lnTo>
                      <a:lnTo>
                        <a:pt x="911471" y="427478"/>
                      </a:lnTo>
                      <a:lnTo>
                        <a:pt x="912471" y="428427"/>
                      </a:lnTo>
                      <a:lnTo>
                        <a:pt x="913743" y="428748"/>
                      </a:lnTo>
                      <a:lnTo>
                        <a:pt x="917632" y="429723"/>
                      </a:lnTo>
                      <a:lnTo>
                        <a:pt x="918817" y="429760"/>
                      </a:lnTo>
                      <a:lnTo>
                        <a:pt x="920965" y="429821"/>
                      </a:lnTo>
                      <a:lnTo>
                        <a:pt x="922422" y="429661"/>
                      </a:lnTo>
                      <a:lnTo>
                        <a:pt x="925817" y="429266"/>
                      </a:lnTo>
                      <a:lnTo>
                        <a:pt x="927274" y="429106"/>
                      </a:lnTo>
                      <a:lnTo>
                        <a:pt x="928681" y="428649"/>
                      </a:lnTo>
                      <a:lnTo>
                        <a:pt x="933298" y="427145"/>
                      </a:lnTo>
                      <a:lnTo>
                        <a:pt x="934311" y="426812"/>
                      </a:lnTo>
                      <a:lnTo>
                        <a:pt x="934780" y="426639"/>
                      </a:lnTo>
                      <a:lnTo>
                        <a:pt x="939940" y="424789"/>
                      </a:lnTo>
                      <a:lnTo>
                        <a:pt x="941348" y="424283"/>
                      </a:lnTo>
                      <a:lnTo>
                        <a:pt x="942298" y="423975"/>
                      </a:lnTo>
                      <a:lnTo>
                        <a:pt x="956015" y="419485"/>
                      </a:lnTo>
                      <a:lnTo>
                        <a:pt x="957916" y="418868"/>
                      </a:lnTo>
                      <a:lnTo>
                        <a:pt x="959793" y="418584"/>
                      </a:lnTo>
                      <a:lnTo>
                        <a:pt x="964509" y="417882"/>
                      </a:lnTo>
                      <a:lnTo>
                        <a:pt x="966249" y="417623"/>
                      </a:lnTo>
                      <a:lnTo>
                        <a:pt x="968064" y="417351"/>
                      </a:lnTo>
                      <a:lnTo>
                        <a:pt x="969533" y="417401"/>
                      </a:lnTo>
                      <a:lnTo>
                        <a:pt x="970509" y="417425"/>
                      </a:lnTo>
                      <a:lnTo>
                        <a:pt x="972953" y="417499"/>
                      </a:lnTo>
                      <a:lnTo>
                        <a:pt x="978126" y="417660"/>
                      </a:lnTo>
                      <a:lnTo>
                        <a:pt x="979064" y="417696"/>
                      </a:lnTo>
                      <a:lnTo>
                        <a:pt x="981472" y="417882"/>
                      </a:lnTo>
                      <a:lnTo>
                        <a:pt x="984361" y="418103"/>
                      </a:lnTo>
                      <a:lnTo>
                        <a:pt x="990534" y="418572"/>
                      </a:lnTo>
                      <a:lnTo>
                        <a:pt x="991966" y="418683"/>
                      </a:lnTo>
                      <a:lnTo>
                        <a:pt x="993867" y="418831"/>
                      </a:lnTo>
                      <a:lnTo>
                        <a:pt x="995312" y="419090"/>
                      </a:lnTo>
                      <a:lnTo>
                        <a:pt x="996744" y="419337"/>
                      </a:lnTo>
                      <a:lnTo>
                        <a:pt x="1000596" y="420003"/>
                      </a:lnTo>
                      <a:lnTo>
                        <a:pt x="1001546" y="420163"/>
                      </a:lnTo>
                      <a:lnTo>
                        <a:pt x="1003472" y="420509"/>
                      </a:lnTo>
                      <a:lnTo>
                        <a:pt x="1005596" y="420484"/>
                      </a:lnTo>
                      <a:lnTo>
                        <a:pt x="1013732" y="420410"/>
                      </a:lnTo>
                      <a:lnTo>
                        <a:pt x="1014707" y="420398"/>
                      </a:lnTo>
                      <a:lnTo>
                        <a:pt x="1015645" y="420324"/>
                      </a:lnTo>
                      <a:lnTo>
                        <a:pt x="1019077" y="420065"/>
                      </a:lnTo>
                      <a:lnTo>
                        <a:pt x="1021028" y="419904"/>
                      </a:lnTo>
                      <a:lnTo>
                        <a:pt x="1022460" y="419386"/>
                      </a:lnTo>
                      <a:lnTo>
                        <a:pt x="1028176" y="417326"/>
                      </a:lnTo>
                      <a:lnTo>
                        <a:pt x="1033102" y="413898"/>
                      </a:lnTo>
                      <a:lnTo>
                        <a:pt x="1033843" y="413379"/>
                      </a:lnTo>
                      <a:lnTo>
                        <a:pt x="1034880" y="412639"/>
                      </a:lnTo>
                      <a:lnTo>
                        <a:pt x="1035868" y="411936"/>
                      </a:lnTo>
                      <a:lnTo>
                        <a:pt x="1036497" y="410197"/>
                      </a:lnTo>
                      <a:lnTo>
                        <a:pt x="1036769" y="409420"/>
                      </a:lnTo>
                      <a:lnTo>
                        <a:pt x="1037584" y="407200"/>
                      </a:lnTo>
                      <a:lnTo>
                        <a:pt x="1040646" y="406275"/>
                      </a:lnTo>
                      <a:lnTo>
                        <a:pt x="1041313" y="407891"/>
                      </a:lnTo>
                      <a:lnTo>
                        <a:pt x="1041744" y="408939"/>
                      </a:lnTo>
                      <a:lnTo>
                        <a:pt x="1042214" y="410086"/>
                      </a:lnTo>
                      <a:lnTo>
                        <a:pt x="1041819" y="411936"/>
                      </a:lnTo>
                      <a:lnTo>
                        <a:pt x="1041621" y="412898"/>
                      </a:lnTo>
                      <a:lnTo>
                        <a:pt x="1041164" y="415045"/>
                      </a:lnTo>
                      <a:lnTo>
                        <a:pt x="1040633" y="425097"/>
                      </a:lnTo>
                      <a:lnTo>
                        <a:pt x="1040646" y="429821"/>
                      </a:lnTo>
                      <a:lnTo>
                        <a:pt x="1040646" y="431930"/>
                      </a:lnTo>
                      <a:lnTo>
                        <a:pt x="1041782" y="433435"/>
                      </a:lnTo>
                      <a:lnTo>
                        <a:pt x="1042917" y="434940"/>
                      </a:lnTo>
                      <a:lnTo>
                        <a:pt x="1045263" y="438394"/>
                      </a:lnTo>
                      <a:lnTo>
                        <a:pt x="1045930" y="439356"/>
                      </a:lnTo>
                      <a:lnTo>
                        <a:pt x="1046782" y="440293"/>
                      </a:lnTo>
                      <a:lnTo>
                        <a:pt x="1050535" y="444425"/>
                      </a:lnTo>
                      <a:lnTo>
                        <a:pt x="1051979" y="445597"/>
                      </a:lnTo>
                      <a:lnTo>
                        <a:pt x="1054399" y="447571"/>
                      </a:lnTo>
                      <a:lnTo>
                        <a:pt x="1057424" y="450309"/>
                      </a:lnTo>
                      <a:lnTo>
                        <a:pt x="1058559" y="451345"/>
                      </a:lnTo>
                      <a:lnTo>
                        <a:pt x="1059485" y="452702"/>
                      </a:lnTo>
                      <a:lnTo>
                        <a:pt x="1061016" y="454971"/>
                      </a:lnTo>
                      <a:lnTo>
                        <a:pt x="1061560" y="455773"/>
                      </a:lnTo>
                      <a:lnTo>
                        <a:pt x="1062029" y="456674"/>
                      </a:lnTo>
                      <a:lnTo>
                        <a:pt x="1064560" y="461607"/>
                      </a:lnTo>
                      <a:lnTo>
                        <a:pt x="1065387" y="463198"/>
                      </a:lnTo>
                      <a:lnTo>
                        <a:pt x="1065695" y="464728"/>
                      </a:lnTo>
                      <a:lnTo>
                        <a:pt x="1066436" y="468305"/>
                      </a:lnTo>
                      <a:lnTo>
                        <a:pt x="1066745" y="469847"/>
                      </a:lnTo>
                      <a:lnTo>
                        <a:pt x="1066745" y="472462"/>
                      </a:lnTo>
                      <a:lnTo>
                        <a:pt x="1066733" y="474546"/>
                      </a:lnTo>
                      <a:lnTo>
                        <a:pt x="1066733" y="475558"/>
                      </a:lnTo>
                      <a:lnTo>
                        <a:pt x="1066733" y="476557"/>
                      </a:lnTo>
                      <a:lnTo>
                        <a:pt x="1066720" y="478062"/>
                      </a:lnTo>
                      <a:lnTo>
                        <a:pt x="1066856" y="479110"/>
                      </a:lnTo>
                      <a:lnTo>
                        <a:pt x="1067189" y="481700"/>
                      </a:lnTo>
                      <a:lnTo>
                        <a:pt x="1067448" y="483785"/>
                      </a:lnTo>
                      <a:lnTo>
                        <a:pt x="1068597" y="485499"/>
                      </a:lnTo>
                      <a:lnTo>
                        <a:pt x="1068881" y="485919"/>
                      </a:lnTo>
                      <a:lnTo>
                        <a:pt x="1069807" y="487288"/>
                      </a:lnTo>
                      <a:lnTo>
                        <a:pt x="1072264" y="490668"/>
                      </a:lnTo>
                      <a:lnTo>
                        <a:pt x="1072720" y="491309"/>
                      </a:lnTo>
                      <a:lnTo>
                        <a:pt x="1073807" y="492801"/>
                      </a:lnTo>
                      <a:lnTo>
                        <a:pt x="1077461" y="497304"/>
                      </a:lnTo>
                      <a:lnTo>
                        <a:pt x="1078449" y="498512"/>
                      </a:lnTo>
                      <a:lnTo>
                        <a:pt x="1079029" y="499881"/>
                      </a:lnTo>
                      <a:lnTo>
                        <a:pt x="1079412" y="500782"/>
                      </a:lnTo>
                      <a:lnTo>
                        <a:pt x="1079807" y="501695"/>
                      </a:lnTo>
                      <a:lnTo>
                        <a:pt x="1080115" y="502435"/>
                      </a:lnTo>
                      <a:lnTo>
                        <a:pt x="1080153" y="504186"/>
                      </a:lnTo>
                      <a:lnTo>
                        <a:pt x="1080190" y="507011"/>
                      </a:lnTo>
                      <a:lnTo>
                        <a:pt x="1080140" y="507726"/>
                      </a:lnTo>
                      <a:lnTo>
                        <a:pt x="1080004" y="509724"/>
                      </a:lnTo>
                      <a:lnTo>
                        <a:pt x="1079251" y="511279"/>
                      </a:lnTo>
                      <a:lnTo>
                        <a:pt x="1078696" y="512426"/>
                      </a:lnTo>
                      <a:lnTo>
                        <a:pt x="1077708" y="515337"/>
                      </a:lnTo>
                      <a:lnTo>
                        <a:pt x="1077535" y="516730"/>
                      </a:lnTo>
                      <a:lnTo>
                        <a:pt x="1077461" y="517347"/>
                      </a:lnTo>
                      <a:lnTo>
                        <a:pt x="1077251" y="518975"/>
                      </a:lnTo>
                      <a:lnTo>
                        <a:pt x="1077116" y="520098"/>
                      </a:lnTo>
                      <a:lnTo>
                        <a:pt x="1077116" y="521344"/>
                      </a:lnTo>
                      <a:lnTo>
                        <a:pt x="1077128" y="525513"/>
                      </a:lnTo>
                      <a:lnTo>
                        <a:pt x="1076301" y="530274"/>
                      </a:lnTo>
                      <a:lnTo>
                        <a:pt x="1075955" y="532272"/>
                      </a:lnTo>
                      <a:lnTo>
                        <a:pt x="1073683" y="535762"/>
                      </a:lnTo>
                      <a:lnTo>
                        <a:pt x="1073128" y="536626"/>
                      </a:lnTo>
                      <a:lnTo>
                        <a:pt x="1071585" y="539808"/>
                      </a:lnTo>
                      <a:lnTo>
                        <a:pt x="1072152" y="541720"/>
                      </a:lnTo>
                      <a:lnTo>
                        <a:pt x="1072486" y="542880"/>
                      </a:lnTo>
                      <a:lnTo>
                        <a:pt x="1072264" y="546753"/>
                      </a:lnTo>
                      <a:lnTo>
                        <a:pt x="1070399" y="548627"/>
                      </a:lnTo>
                      <a:lnTo>
                        <a:pt x="1069733" y="549084"/>
                      </a:lnTo>
                      <a:lnTo>
                        <a:pt x="1067658" y="550478"/>
                      </a:lnTo>
                      <a:lnTo>
                        <a:pt x="1065992" y="553031"/>
                      </a:lnTo>
                      <a:lnTo>
                        <a:pt x="1064831" y="554819"/>
                      </a:lnTo>
                      <a:lnTo>
                        <a:pt x="1062017" y="556608"/>
                      </a:lnTo>
                      <a:lnTo>
                        <a:pt x="1060967" y="557225"/>
                      </a:lnTo>
                      <a:lnTo>
                        <a:pt x="1059115" y="558298"/>
                      </a:lnTo>
                      <a:lnTo>
                        <a:pt x="1058128" y="561122"/>
                      </a:lnTo>
                      <a:lnTo>
                        <a:pt x="1058263" y="562763"/>
                      </a:lnTo>
                      <a:lnTo>
                        <a:pt x="1058449" y="565119"/>
                      </a:lnTo>
                      <a:lnTo>
                        <a:pt x="1057202" y="569300"/>
                      </a:lnTo>
                      <a:lnTo>
                        <a:pt x="1055053" y="571755"/>
                      </a:lnTo>
                      <a:lnTo>
                        <a:pt x="1053597" y="573407"/>
                      </a:lnTo>
                      <a:lnTo>
                        <a:pt x="1053078" y="574259"/>
                      </a:lnTo>
                      <a:lnTo>
                        <a:pt x="1052337" y="575480"/>
                      </a:lnTo>
                      <a:lnTo>
                        <a:pt x="1051350" y="577096"/>
                      </a:lnTo>
                      <a:lnTo>
                        <a:pt x="1051559" y="580192"/>
                      </a:lnTo>
                      <a:lnTo>
                        <a:pt x="1052251" y="582893"/>
                      </a:lnTo>
                      <a:lnTo>
                        <a:pt x="1052522" y="583929"/>
                      </a:lnTo>
                      <a:lnTo>
                        <a:pt x="1053251" y="584842"/>
                      </a:lnTo>
                      <a:lnTo>
                        <a:pt x="1055782" y="588049"/>
                      </a:lnTo>
                      <a:lnTo>
                        <a:pt x="1056226" y="588604"/>
                      </a:lnTo>
                      <a:lnTo>
                        <a:pt x="1057658" y="589862"/>
                      </a:lnTo>
                      <a:lnTo>
                        <a:pt x="1058905" y="590997"/>
                      </a:lnTo>
                      <a:lnTo>
                        <a:pt x="1059498" y="591490"/>
                      </a:lnTo>
                      <a:lnTo>
                        <a:pt x="1059893" y="591823"/>
                      </a:lnTo>
                      <a:lnTo>
                        <a:pt x="1061226" y="592995"/>
                      </a:lnTo>
                      <a:lnTo>
                        <a:pt x="1062498" y="593698"/>
                      </a:lnTo>
                      <a:lnTo>
                        <a:pt x="1062992" y="593969"/>
                      </a:lnTo>
                      <a:lnTo>
                        <a:pt x="1063868" y="594450"/>
                      </a:lnTo>
                      <a:lnTo>
                        <a:pt x="1064313" y="594697"/>
                      </a:lnTo>
                      <a:lnTo>
                        <a:pt x="1065634" y="595425"/>
                      </a:lnTo>
                      <a:lnTo>
                        <a:pt x="1067412" y="596042"/>
                      </a:lnTo>
                      <a:lnTo>
                        <a:pt x="1069757" y="596855"/>
                      </a:lnTo>
                      <a:lnTo>
                        <a:pt x="1072264" y="597595"/>
                      </a:lnTo>
                      <a:lnTo>
                        <a:pt x="1074041" y="598126"/>
                      </a:lnTo>
                      <a:lnTo>
                        <a:pt x="1074844" y="599816"/>
                      </a:lnTo>
                      <a:lnTo>
                        <a:pt x="1075547" y="601308"/>
                      </a:lnTo>
                      <a:lnTo>
                        <a:pt x="1076004" y="602258"/>
                      </a:lnTo>
                      <a:lnTo>
                        <a:pt x="1076103" y="603442"/>
                      </a:lnTo>
                      <a:lnTo>
                        <a:pt x="1076486" y="607500"/>
                      </a:lnTo>
                      <a:lnTo>
                        <a:pt x="1077239" y="614223"/>
                      </a:lnTo>
                      <a:lnTo>
                        <a:pt x="1076572" y="617676"/>
                      </a:lnTo>
                      <a:lnTo>
                        <a:pt x="1076091" y="620180"/>
                      </a:lnTo>
                      <a:lnTo>
                        <a:pt x="1074584" y="621907"/>
                      </a:lnTo>
                      <a:lnTo>
                        <a:pt x="1073597" y="623042"/>
                      </a:lnTo>
                      <a:lnTo>
                        <a:pt x="1072041" y="627199"/>
                      </a:lnTo>
                      <a:lnTo>
                        <a:pt x="1071893" y="628506"/>
                      </a:lnTo>
                      <a:lnTo>
                        <a:pt x="1071782" y="629567"/>
                      </a:lnTo>
                      <a:lnTo>
                        <a:pt x="1071585" y="631442"/>
                      </a:lnTo>
                      <a:lnTo>
                        <a:pt x="1070955" y="633317"/>
                      </a:lnTo>
                      <a:lnTo>
                        <a:pt x="1070165" y="635635"/>
                      </a:lnTo>
                      <a:lnTo>
                        <a:pt x="1069189" y="636844"/>
                      </a:lnTo>
                      <a:lnTo>
                        <a:pt x="1068214" y="638065"/>
                      </a:lnTo>
                      <a:lnTo>
                        <a:pt x="1067399" y="639077"/>
                      </a:lnTo>
                      <a:lnTo>
                        <a:pt x="1066844" y="639767"/>
                      </a:lnTo>
                      <a:lnTo>
                        <a:pt x="1066127" y="640446"/>
                      </a:lnTo>
                      <a:lnTo>
                        <a:pt x="1062881" y="643542"/>
                      </a:lnTo>
                      <a:lnTo>
                        <a:pt x="1060374" y="646539"/>
                      </a:lnTo>
                      <a:lnTo>
                        <a:pt x="1058893" y="648303"/>
                      </a:lnTo>
                      <a:lnTo>
                        <a:pt x="1057053" y="649376"/>
                      </a:lnTo>
                      <a:lnTo>
                        <a:pt x="1054646" y="650782"/>
                      </a:lnTo>
                      <a:lnTo>
                        <a:pt x="1050448" y="653163"/>
                      </a:lnTo>
                      <a:lnTo>
                        <a:pt x="1048819" y="654100"/>
                      </a:lnTo>
                      <a:lnTo>
                        <a:pt x="1046769" y="655272"/>
                      </a:lnTo>
                      <a:lnTo>
                        <a:pt x="1044473" y="656073"/>
                      </a:lnTo>
                      <a:lnTo>
                        <a:pt x="1038053" y="658343"/>
                      </a:lnTo>
                      <a:lnTo>
                        <a:pt x="1036670" y="658837"/>
                      </a:lnTo>
                      <a:lnTo>
                        <a:pt x="1035757" y="659157"/>
                      </a:lnTo>
                      <a:lnTo>
                        <a:pt x="1034794" y="659589"/>
                      </a:lnTo>
                      <a:lnTo>
                        <a:pt x="1031263" y="661156"/>
                      </a:lnTo>
                      <a:lnTo>
                        <a:pt x="1028942" y="662191"/>
                      </a:lnTo>
                      <a:lnTo>
                        <a:pt x="1027756" y="663647"/>
                      </a:lnTo>
                      <a:lnTo>
                        <a:pt x="1026608" y="665053"/>
                      </a:lnTo>
                      <a:lnTo>
                        <a:pt x="1024398" y="666151"/>
                      </a:lnTo>
                      <a:lnTo>
                        <a:pt x="1021312" y="667680"/>
                      </a:lnTo>
                      <a:lnTo>
                        <a:pt x="1020436" y="668112"/>
                      </a:lnTo>
                      <a:lnTo>
                        <a:pt x="1019040" y="668630"/>
                      </a:lnTo>
                      <a:lnTo>
                        <a:pt x="1009386" y="672220"/>
                      </a:lnTo>
                      <a:lnTo>
                        <a:pt x="1007472" y="672923"/>
                      </a:lnTo>
                      <a:lnTo>
                        <a:pt x="1005991" y="673108"/>
                      </a:lnTo>
                      <a:lnTo>
                        <a:pt x="1003509" y="673404"/>
                      </a:lnTo>
                      <a:lnTo>
                        <a:pt x="1001052" y="673700"/>
                      </a:lnTo>
                      <a:lnTo>
                        <a:pt x="998126" y="673441"/>
                      </a:lnTo>
                      <a:lnTo>
                        <a:pt x="997534" y="673379"/>
                      </a:lnTo>
                      <a:lnTo>
                        <a:pt x="995620" y="673206"/>
                      </a:lnTo>
                      <a:lnTo>
                        <a:pt x="994312" y="674316"/>
                      </a:lnTo>
                      <a:lnTo>
                        <a:pt x="993670" y="674859"/>
                      </a:lnTo>
                      <a:lnTo>
                        <a:pt x="992657" y="675723"/>
                      </a:lnTo>
                      <a:lnTo>
                        <a:pt x="992324" y="676919"/>
                      </a:lnTo>
                      <a:lnTo>
                        <a:pt x="991917" y="678374"/>
                      </a:lnTo>
                      <a:lnTo>
                        <a:pt x="991583" y="679596"/>
                      </a:lnTo>
                      <a:lnTo>
                        <a:pt x="991941" y="680743"/>
                      </a:lnTo>
                      <a:lnTo>
                        <a:pt x="992386" y="682161"/>
                      </a:lnTo>
                      <a:lnTo>
                        <a:pt x="993571" y="686034"/>
                      </a:lnTo>
                      <a:lnTo>
                        <a:pt x="995299" y="692781"/>
                      </a:lnTo>
                      <a:lnTo>
                        <a:pt x="995608" y="693965"/>
                      </a:lnTo>
                      <a:lnTo>
                        <a:pt x="996485" y="694977"/>
                      </a:lnTo>
                      <a:lnTo>
                        <a:pt x="998756" y="697431"/>
                      </a:lnTo>
                      <a:lnTo>
                        <a:pt x="999818" y="698578"/>
                      </a:lnTo>
                      <a:lnTo>
                        <a:pt x="1001583" y="698739"/>
                      </a:lnTo>
                      <a:lnTo>
                        <a:pt x="1007806" y="699294"/>
                      </a:lnTo>
                      <a:lnTo>
                        <a:pt x="1008287" y="699331"/>
                      </a:lnTo>
                      <a:lnTo>
                        <a:pt x="1009263" y="699343"/>
                      </a:lnTo>
                      <a:lnTo>
                        <a:pt x="1010732" y="699355"/>
                      </a:lnTo>
                      <a:lnTo>
                        <a:pt x="1022497" y="699479"/>
                      </a:lnTo>
                      <a:lnTo>
                        <a:pt x="1023967" y="699504"/>
                      </a:lnTo>
                      <a:lnTo>
                        <a:pt x="1024942" y="699701"/>
                      </a:lnTo>
                      <a:lnTo>
                        <a:pt x="1030238" y="700762"/>
                      </a:lnTo>
                      <a:lnTo>
                        <a:pt x="1031609" y="701045"/>
                      </a:lnTo>
                      <a:lnTo>
                        <a:pt x="1034250" y="703574"/>
                      </a:lnTo>
                      <a:lnTo>
                        <a:pt x="1033646" y="705190"/>
                      </a:lnTo>
                      <a:lnTo>
                        <a:pt x="1032744" y="707607"/>
                      </a:lnTo>
                      <a:lnTo>
                        <a:pt x="1032337" y="708717"/>
                      </a:lnTo>
                      <a:lnTo>
                        <a:pt x="1031189" y="709581"/>
                      </a:lnTo>
                      <a:lnTo>
                        <a:pt x="1029436" y="710913"/>
                      </a:lnTo>
                      <a:lnTo>
                        <a:pt x="1028411" y="711678"/>
                      </a:lnTo>
                      <a:lnTo>
                        <a:pt x="1026806" y="712023"/>
                      </a:lnTo>
                      <a:lnTo>
                        <a:pt x="1022917" y="712825"/>
                      </a:lnTo>
                      <a:lnTo>
                        <a:pt x="1020016" y="713540"/>
                      </a:lnTo>
                      <a:lnTo>
                        <a:pt x="1019053" y="713787"/>
                      </a:lnTo>
                      <a:lnTo>
                        <a:pt x="1017114" y="714268"/>
                      </a:lnTo>
                      <a:lnTo>
                        <a:pt x="1015695" y="714774"/>
                      </a:lnTo>
                      <a:lnTo>
                        <a:pt x="1013337" y="715613"/>
                      </a:lnTo>
                      <a:lnTo>
                        <a:pt x="1009905" y="716834"/>
                      </a:lnTo>
                      <a:lnTo>
                        <a:pt x="1008707" y="717265"/>
                      </a:lnTo>
                      <a:lnTo>
                        <a:pt x="1008263" y="717438"/>
                      </a:lnTo>
                      <a:lnTo>
                        <a:pt x="1006053" y="718338"/>
                      </a:lnTo>
                      <a:lnTo>
                        <a:pt x="1004781" y="718857"/>
                      </a:lnTo>
                      <a:lnTo>
                        <a:pt x="1003509" y="719375"/>
                      </a:lnTo>
                      <a:lnTo>
                        <a:pt x="1002497" y="719979"/>
                      </a:lnTo>
                      <a:lnTo>
                        <a:pt x="998299" y="722471"/>
                      </a:lnTo>
                      <a:lnTo>
                        <a:pt x="997065" y="723297"/>
                      </a:lnTo>
                      <a:lnTo>
                        <a:pt x="995028" y="724654"/>
                      </a:lnTo>
                      <a:lnTo>
                        <a:pt x="993941" y="726726"/>
                      </a:lnTo>
                      <a:lnTo>
                        <a:pt x="992793" y="728921"/>
                      </a:lnTo>
                      <a:lnTo>
                        <a:pt x="990571" y="730858"/>
                      </a:lnTo>
                      <a:lnTo>
                        <a:pt x="987805" y="733275"/>
                      </a:lnTo>
                      <a:lnTo>
                        <a:pt x="983065" y="737149"/>
                      </a:lnTo>
                      <a:lnTo>
                        <a:pt x="981941" y="738074"/>
                      </a:lnTo>
                      <a:lnTo>
                        <a:pt x="981089" y="738764"/>
                      </a:lnTo>
                      <a:lnTo>
                        <a:pt x="977830" y="740836"/>
                      </a:lnTo>
                      <a:lnTo>
                        <a:pt x="976200" y="741873"/>
                      </a:lnTo>
                      <a:lnTo>
                        <a:pt x="974854" y="743390"/>
                      </a:lnTo>
                      <a:lnTo>
                        <a:pt x="973287" y="745166"/>
                      </a:lnTo>
                      <a:lnTo>
                        <a:pt x="972558" y="745992"/>
                      </a:lnTo>
                      <a:lnTo>
                        <a:pt x="971978" y="746831"/>
                      </a:lnTo>
                      <a:lnTo>
                        <a:pt x="968682" y="751543"/>
                      </a:lnTo>
                      <a:lnTo>
                        <a:pt x="967879" y="752690"/>
                      </a:lnTo>
                      <a:lnTo>
                        <a:pt x="967138" y="753862"/>
                      </a:lnTo>
                      <a:lnTo>
                        <a:pt x="963904" y="758968"/>
                      </a:lnTo>
                      <a:lnTo>
                        <a:pt x="962830" y="760670"/>
                      </a:lnTo>
                      <a:lnTo>
                        <a:pt x="960879" y="763520"/>
                      </a:lnTo>
                      <a:lnTo>
                        <a:pt x="957854" y="767948"/>
                      </a:lnTo>
                      <a:lnTo>
                        <a:pt x="957151" y="768972"/>
                      </a:lnTo>
                      <a:lnTo>
                        <a:pt x="957002" y="770082"/>
                      </a:lnTo>
                      <a:lnTo>
                        <a:pt x="956521" y="773980"/>
                      </a:lnTo>
                      <a:lnTo>
                        <a:pt x="956311" y="775669"/>
                      </a:lnTo>
                      <a:lnTo>
                        <a:pt x="957953" y="776706"/>
                      </a:lnTo>
                      <a:lnTo>
                        <a:pt x="959286" y="777532"/>
                      </a:lnTo>
                      <a:lnTo>
                        <a:pt x="959768" y="777840"/>
                      </a:lnTo>
                      <a:lnTo>
                        <a:pt x="960583" y="778111"/>
                      </a:lnTo>
                      <a:lnTo>
                        <a:pt x="964126" y="779259"/>
                      </a:lnTo>
                      <a:lnTo>
                        <a:pt x="966287" y="779962"/>
                      </a:lnTo>
                      <a:lnTo>
                        <a:pt x="968533" y="781010"/>
                      </a:lnTo>
                      <a:lnTo>
                        <a:pt x="971694" y="782502"/>
                      </a:lnTo>
                      <a:lnTo>
                        <a:pt x="973052" y="783132"/>
                      </a:lnTo>
                      <a:lnTo>
                        <a:pt x="974904" y="783884"/>
                      </a:lnTo>
                      <a:lnTo>
                        <a:pt x="980027" y="785944"/>
                      </a:lnTo>
                      <a:lnTo>
                        <a:pt x="980953" y="786314"/>
                      </a:lnTo>
                      <a:lnTo>
                        <a:pt x="981842" y="786733"/>
                      </a:lnTo>
                      <a:lnTo>
                        <a:pt x="985904" y="788658"/>
                      </a:lnTo>
                      <a:lnTo>
                        <a:pt x="987583" y="789447"/>
                      </a:lnTo>
                      <a:lnTo>
                        <a:pt x="988657" y="790434"/>
                      </a:lnTo>
                      <a:lnTo>
                        <a:pt x="992398" y="793850"/>
                      </a:lnTo>
                      <a:lnTo>
                        <a:pt x="993497" y="794849"/>
                      </a:lnTo>
                      <a:lnTo>
                        <a:pt x="993954" y="795972"/>
                      </a:lnTo>
                      <a:lnTo>
                        <a:pt x="994904" y="798315"/>
                      </a:lnTo>
                      <a:lnTo>
                        <a:pt x="995435" y="799623"/>
                      </a:lnTo>
                      <a:lnTo>
                        <a:pt x="994522" y="803348"/>
                      </a:lnTo>
                      <a:lnTo>
                        <a:pt x="992324" y="804594"/>
                      </a:lnTo>
                      <a:lnTo>
                        <a:pt x="991262" y="805198"/>
                      </a:lnTo>
                      <a:lnTo>
                        <a:pt x="989805" y="805704"/>
                      </a:lnTo>
                      <a:lnTo>
                        <a:pt x="988176" y="806271"/>
                      </a:lnTo>
                      <a:lnTo>
                        <a:pt x="986089" y="806987"/>
                      </a:lnTo>
                      <a:lnTo>
                        <a:pt x="984744" y="808282"/>
                      </a:lnTo>
                      <a:lnTo>
                        <a:pt x="982287" y="810638"/>
                      </a:lnTo>
                      <a:lnTo>
                        <a:pt x="981608" y="811291"/>
                      </a:lnTo>
                      <a:lnTo>
                        <a:pt x="981262" y="811748"/>
                      </a:lnTo>
                      <a:lnTo>
                        <a:pt x="980855" y="812365"/>
                      </a:lnTo>
                      <a:lnTo>
                        <a:pt x="979274" y="814807"/>
                      </a:lnTo>
                      <a:lnTo>
                        <a:pt x="978818" y="815510"/>
                      </a:lnTo>
                      <a:lnTo>
                        <a:pt x="978422" y="816435"/>
                      </a:lnTo>
                      <a:lnTo>
                        <a:pt x="978126" y="817113"/>
                      </a:lnTo>
                      <a:lnTo>
                        <a:pt x="977435" y="818729"/>
                      </a:lnTo>
                      <a:lnTo>
                        <a:pt x="977176" y="820234"/>
                      </a:lnTo>
                      <a:lnTo>
                        <a:pt x="976830" y="822244"/>
                      </a:lnTo>
                      <a:lnTo>
                        <a:pt x="976657" y="823256"/>
                      </a:lnTo>
                      <a:lnTo>
                        <a:pt x="976620" y="824810"/>
                      </a:lnTo>
                      <a:lnTo>
                        <a:pt x="976509" y="828535"/>
                      </a:lnTo>
                      <a:lnTo>
                        <a:pt x="976484" y="829115"/>
                      </a:lnTo>
                      <a:lnTo>
                        <a:pt x="976497" y="830706"/>
                      </a:lnTo>
                      <a:lnTo>
                        <a:pt x="976521" y="834406"/>
                      </a:lnTo>
                      <a:lnTo>
                        <a:pt x="976558" y="837588"/>
                      </a:lnTo>
                      <a:lnTo>
                        <a:pt x="976459" y="839241"/>
                      </a:lnTo>
                      <a:lnTo>
                        <a:pt x="976386" y="840351"/>
                      </a:lnTo>
                      <a:lnTo>
                        <a:pt x="976027" y="846432"/>
                      </a:lnTo>
                      <a:lnTo>
                        <a:pt x="975904" y="848641"/>
                      </a:lnTo>
                      <a:lnTo>
                        <a:pt x="975657" y="856781"/>
                      </a:lnTo>
                      <a:lnTo>
                        <a:pt x="975348" y="860062"/>
                      </a:lnTo>
                      <a:lnTo>
                        <a:pt x="975200" y="861641"/>
                      </a:lnTo>
                      <a:lnTo>
                        <a:pt x="974447" y="862763"/>
                      </a:lnTo>
                      <a:lnTo>
                        <a:pt x="973645" y="863960"/>
                      </a:lnTo>
                      <a:lnTo>
                        <a:pt x="972855" y="865144"/>
                      </a:lnTo>
                      <a:lnTo>
                        <a:pt x="970583" y="866057"/>
                      </a:lnTo>
                      <a:lnTo>
                        <a:pt x="967743" y="864663"/>
                      </a:lnTo>
                      <a:lnTo>
                        <a:pt x="967027" y="863738"/>
                      </a:lnTo>
                      <a:lnTo>
                        <a:pt x="964953" y="861086"/>
                      </a:lnTo>
                      <a:lnTo>
                        <a:pt x="964484" y="860494"/>
                      </a:lnTo>
                      <a:lnTo>
                        <a:pt x="964138" y="859828"/>
                      </a:lnTo>
                      <a:lnTo>
                        <a:pt x="963644" y="858755"/>
                      </a:lnTo>
                      <a:lnTo>
                        <a:pt x="961953" y="855042"/>
                      </a:lnTo>
                      <a:lnTo>
                        <a:pt x="961509" y="854117"/>
                      </a:lnTo>
                      <a:lnTo>
                        <a:pt x="960373" y="851761"/>
                      </a:lnTo>
                      <a:lnTo>
                        <a:pt x="959249" y="849430"/>
                      </a:lnTo>
                      <a:lnTo>
                        <a:pt x="957928" y="847900"/>
                      </a:lnTo>
                      <a:lnTo>
                        <a:pt x="954299" y="843731"/>
                      </a:lnTo>
                      <a:lnTo>
                        <a:pt x="950299" y="839402"/>
                      </a:lnTo>
                      <a:lnTo>
                        <a:pt x="949657" y="838711"/>
                      </a:lnTo>
                      <a:lnTo>
                        <a:pt x="948805" y="838156"/>
                      </a:lnTo>
                      <a:lnTo>
                        <a:pt x="947780" y="837490"/>
                      </a:lnTo>
                      <a:lnTo>
                        <a:pt x="946521" y="836664"/>
                      </a:lnTo>
                      <a:lnTo>
                        <a:pt x="943484" y="836873"/>
                      </a:lnTo>
                      <a:lnTo>
                        <a:pt x="942336" y="837564"/>
                      </a:lnTo>
                      <a:lnTo>
                        <a:pt x="939718" y="839377"/>
                      </a:lnTo>
                      <a:lnTo>
                        <a:pt x="937768" y="841252"/>
                      </a:lnTo>
                      <a:lnTo>
                        <a:pt x="936755" y="842214"/>
                      </a:lnTo>
                      <a:lnTo>
                        <a:pt x="936015" y="845767"/>
                      </a:lnTo>
                      <a:lnTo>
                        <a:pt x="936286" y="847061"/>
                      </a:lnTo>
                      <a:lnTo>
                        <a:pt x="936669" y="848850"/>
                      </a:lnTo>
                      <a:lnTo>
                        <a:pt x="936854" y="849713"/>
                      </a:lnTo>
                      <a:lnTo>
                        <a:pt x="937237" y="850478"/>
                      </a:lnTo>
                      <a:lnTo>
                        <a:pt x="939076" y="854092"/>
                      </a:lnTo>
                      <a:lnTo>
                        <a:pt x="939743" y="855424"/>
                      </a:lnTo>
                      <a:lnTo>
                        <a:pt x="941212" y="856806"/>
                      </a:lnTo>
                      <a:lnTo>
                        <a:pt x="943928" y="859372"/>
                      </a:lnTo>
                      <a:lnTo>
                        <a:pt x="946113" y="861740"/>
                      </a:lnTo>
                      <a:lnTo>
                        <a:pt x="946792" y="862467"/>
                      </a:lnTo>
                      <a:lnTo>
                        <a:pt x="949496" y="865403"/>
                      </a:lnTo>
                      <a:lnTo>
                        <a:pt x="953360" y="869585"/>
                      </a:lnTo>
                      <a:lnTo>
                        <a:pt x="954768" y="871102"/>
                      </a:lnTo>
                      <a:lnTo>
                        <a:pt x="955990" y="873112"/>
                      </a:lnTo>
                      <a:lnTo>
                        <a:pt x="957175" y="875036"/>
                      </a:lnTo>
                      <a:lnTo>
                        <a:pt x="958422" y="877072"/>
                      </a:lnTo>
                      <a:lnTo>
                        <a:pt x="964212" y="882758"/>
                      </a:lnTo>
                      <a:lnTo>
                        <a:pt x="965262" y="883794"/>
                      </a:lnTo>
                      <a:lnTo>
                        <a:pt x="965768" y="884965"/>
                      </a:lnTo>
                      <a:lnTo>
                        <a:pt x="966324" y="886248"/>
                      </a:lnTo>
                      <a:lnTo>
                        <a:pt x="967052" y="887926"/>
                      </a:lnTo>
                      <a:lnTo>
                        <a:pt x="966472" y="889554"/>
                      </a:lnTo>
                      <a:lnTo>
                        <a:pt x="965793" y="891429"/>
                      </a:lnTo>
                      <a:lnTo>
                        <a:pt x="965472" y="892292"/>
                      </a:lnTo>
                      <a:lnTo>
                        <a:pt x="964867" y="893069"/>
                      </a:lnTo>
                      <a:lnTo>
                        <a:pt x="963435" y="894895"/>
                      </a:lnTo>
                      <a:lnTo>
                        <a:pt x="963002" y="895450"/>
                      </a:lnTo>
                      <a:lnTo>
                        <a:pt x="962299" y="896054"/>
                      </a:lnTo>
                      <a:lnTo>
                        <a:pt x="960299" y="897781"/>
                      </a:lnTo>
                      <a:lnTo>
                        <a:pt x="959743" y="898262"/>
                      </a:lnTo>
                      <a:lnTo>
                        <a:pt x="958756" y="898928"/>
                      </a:lnTo>
                      <a:lnTo>
                        <a:pt x="954422" y="901814"/>
                      </a:lnTo>
                      <a:lnTo>
                        <a:pt x="953175" y="902641"/>
                      </a:lnTo>
                      <a:lnTo>
                        <a:pt x="949212" y="904824"/>
                      </a:lnTo>
                      <a:lnTo>
                        <a:pt x="947015" y="906033"/>
                      </a:lnTo>
                      <a:lnTo>
                        <a:pt x="944397" y="908549"/>
                      </a:lnTo>
                      <a:lnTo>
                        <a:pt x="943953" y="910190"/>
                      </a:lnTo>
                      <a:lnTo>
                        <a:pt x="943842" y="910806"/>
                      </a:lnTo>
                      <a:lnTo>
                        <a:pt x="947805" y="912977"/>
                      </a:lnTo>
                      <a:lnTo>
                        <a:pt x="949126" y="913705"/>
                      </a:lnTo>
                      <a:lnTo>
                        <a:pt x="950792" y="915382"/>
                      </a:lnTo>
                      <a:lnTo>
                        <a:pt x="953039" y="917640"/>
                      </a:lnTo>
                      <a:lnTo>
                        <a:pt x="954410" y="918577"/>
                      </a:lnTo>
                      <a:lnTo>
                        <a:pt x="954904" y="918923"/>
                      </a:lnTo>
                      <a:lnTo>
                        <a:pt x="956163" y="919786"/>
                      </a:lnTo>
                      <a:lnTo>
                        <a:pt x="956941" y="920748"/>
                      </a:lnTo>
                      <a:lnTo>
                        <a:pt x="959225" y="923536"/>
                      </a:lnTo>
                      <a:lnTo>
                        <a:pt x="959904" y="924350"/>
                      </a:lnTo>
                      <a:lnTo>
                        <a:pt x="960225" y="925373"/>
                      </a:lnTo>
                      <a:lnTo>
                        <a:pt x="960521" y="926299"/>
                      </a:lnTo>
                      <a:lnTo>
                        <a:pt x="961138" y="928260"/>
                      </a:lnTo>
                      <a:lnTo>
                        <a:pt x="959805" y="929727"/>
                      </a:lnTo>
                      <a:lnTo>
                        <a:pt x="955385" y="934575"/>
                      </a:lnTo>
                      <a:lnTo>
                        <a:pt x="953595" y="936906"/>
                      </a:lnTo>
                      <a:lnTo>
                        <a:pt x="951793" y="939237"/>
                      </a:lnTo>
                      <a:lnTo>
                        <a:pt x="950348" y="941112"/>
                      </a:lnTo>
                      <a:lnTo>
                        <a:pt x="948237" y="943838"/>
                      </a:lnTo>
                      <a:lnTo>
                        <a:pt x="947706" y="944541"/>
                      </a:lnTo>
                      <a:lnTo>
                        <a:pt x="947089" y="945084"/>
                      </a:lnTo>
                      <a:lnTo>
                        <a:pt x="945570" y="946428"/>
                      </a:lnTo>
                      <a:lnTo>
                        <a:pt x="943854" y="947933"/>
                      </a:lnTo>
                      <a:lnTo>
                        <a:pt x="943027" y="948661"/>
                      </a:lnTo>
                      <a:lnTo>
                        <a:pt x="942101" y="948772"/>
                      </a:lnTo>
                      <a:lnTo>
                        <a:pt x="939669" y="949056"/>
                      </a:lnTo>
                      <a:lnTo>
                        <a:pt x="938496" y="949204"/>
                      </a:lnTo>
                      <a:lnTo>
                        <a:pt x="937891" y="948155"/>
                      </a:lnTo>
                      <a:lnTo>
                        <a:pt x="935595" y="944085"/>
                      </a:lnTo>
                      <a:lnTo>
                        <a:pt x="934928" y="940150"/>
                      </a:lnTo>
                      <a:lnTo>
                        <a:pt x="934175" y="936672"/>
                      </a:lnTo>
                      <a:lnTo>
                        <a:pt x="933891" y="935364"/>
                      </a:lnTo>
                      <a:lnTo>
                        <a:pt x="931533" y="933675"/>
                      </a:lnTo>
                      <a:lnTo>
                        <a:pt x="930002" y="934254"/>
                      </a:lnTo>
                      <a:lnTo>
                        <a:pt x="928829" y="934686"/>
                      </a:lnTo>
                      <a:lnTo>
                        <a:pt x="927842" y="935056"/>
                      </a:lnTo>
                      <a:lnTo>
                        <a:pt x="926903" y="935883"/>
                      </a:lnTo>
                      <a:lnTo>
                        <a:pt x="922212" y="940002"/>
                      </a:lnTo>
                      <a:lnTo>
                        <a:pt x="920706" y="941322"/>
                      </a:lnTo>
                      <a:lnTo>
                        <a:pt x="918817" y="942975"/>
                      </a:lnTo>
                      <a:lnTo>
                        <a:pt x="916755" y="944282"/>
                      </a:lnTo>
                      <a:lnTo>
                        <a:pt x="911360" y="947699"/>
                      </a:lnTo>
                      <a:lnTo>
                        <a:pt x="910125" y="948488"/>
                      </a:lnTo>
                      <a:lnTo>
                        <a:pt x="909199" y="949105"/>
                      </a:lnTo>
                      <a:lnTo>
                        <a:pt x="906940" y="950622"/>
                      </a:lnTo>
                      <a:lnTo>
                        <a:pt x="899409" y="955642"/>
                      </a:lnTo>
                      <a:lnTo>
                        <a:pt x="897742" y="956765"/>
                      </a:lnTo>
                      <a:lnTo>
                        <a:pt x="895964" y="958603"/>
                      </a:lnTo>
                      <a:lnTo>
                        <a:pt x="892397" y="962266"/>
                      </a:lnTo>
                      <a:lnTo>
                        <a:pt x="890347" y="963660"/>
                      </a:lnTo>
                      <a:lnTo>
                        <a:pt x="889112" y="964486"/>
                      </a:lnTo>
                      <a:lnTo>
                        <a:pt x="882520" y="968952"/>
                      </a:lnTo>
                      <a:lnTo>
                        <a:pt x="881693" y="969506"/>
                      </a:lnTo>
                      <a:lnTo>
                        <a:pt x="880446" y="970296"/>
                      </a:lnTo>
                      <a:lnTo>
                        <a:pt x="875063" y="973713"/>
                      </a:lnTo>
                      <a:lnTo>
                        <a:pt x="872989" y="975032"/>
                      </a:lnTo>
                      <a:lnTo>
                        <a:pt x="871100" y="976747"/>
                      </a:lnTo>
                      <a:lnTo>
                        <a:pt x="867125" y="980373"/>
                      </a:lnTo>
                      <a:lnTo>
                        <a:pt x="865063" y="982260"/>
                      </a:lnTo>
                      <a:lnTo>
                        <a:pt x="864310" y="982951"/>
                      </a:lnTo>
                      <a:lnTo>
                        <a:pt x="863421" y="983728"/>
                      </a:lnTo>
                      <a:lnTo>
                        <a:pt x="861631" y="985282"/>
                      </a:lnTo>
                      <a:lnTo>
                        <a:pt x="859964" y="986738"/>
                      </a:lnTo>
                      <a:lnTo>
                        <a:pt x="857631" y="987663"/>
                      </a:lnTo>
                      <a:lnTo>
                        <a:pt x="852939" y="989513"/>
                      </a:lnTo>
                      <a:lnTo>
                        <a:pt x="851359" y="990636"/>
                      </a:lnTo>
                      <a:lnTo>
                        <a:pt x="849359" y="992066"/>
                      </a:lnTo>
                      <a:lnTo>
                        <a:pt x="848593" y="992609"/>
                      </a:lnTo>
                      <a:lnTo>
                        <a:pt x="847667" y="993411"/>
                      </a:lnTo>
                      <a:lnTo>
                        <a:pt x="843359" y="997148"/>
                      </a:lnTo>
                      <a:lnTo>
                        <a:pt x="842235" y="998123"/>
                      </a:lnTo>
                      <a:lnTo>
                        <a:pt x="840890" y="999603"/>
                      </a:lnTo>
                      <a:lnTo>
                        <a:pt x="837445" y="1003229"/>
                      </a:lnTo>
                      <a:lnTo>
                        <a:pt x="836568" y="1004314"/>
                      </a:lnTo>
                      <a:lnTo>
                        <a:pt x="835605" y="1006720"/>
                      </a:lnTo>
                      <a:lnTo>
                        <a:pt x="834963" y="1008360"/>
                      </a:lnTo>
                      <a:lnTo>
                        <a:pt x="834260" y="1010136"/>
                      </a:lnTo>
                      <a:lnTo>
                        <a:pt x="833334" y="1014355"/>
                      </a:lnTo>
                      <a:lnTo>
                        <a:pt x="832976" y="1015934"/>
                      </a:lnTo>
                      <a:lnTo>
                        <a:pt x="832754" y="1016958"/>
                      </a:lnTo>
                      <a:lnTo>
                        <a:pt x="832173" y="1018413"/>
                      </a:lnTo>
                      <a:lnTo>
                        <a:pt x="829914" y="1024025"/>
                      </a:lnTo>
                      <a:lnTo>
                        <a:pt x="829445" y="1025185"/>
                      </a:lnTo>
                      <a:lnTo>
                        <a:pt x="828963" y="1025986"/>
                      </a:lnTo>
                      <a:lnTo>
                        <a:pt x="826951" y="1029317"/>
                      </a:lnTo>
                      <a:lnTo>
                        <a:pt x="826124" y="1030674"/>
                      </a:lnTo>
                      <a:lnTo>
                        <a:pt x="824902" y="1031414"/>
                      </a:lnTo>
                      <a:lnTo>
                        <a:pt x="823124" y="1032487"/>
                      </a:lnTo>
                      <a:lnTo>
                        <a:pt x="822111" y="1033091"/>
                      </a:lnTo>
                      <a:lnTo>
                        <a:pt x="820852" y="1033202"/>
                      </a:lnTo>
                      <a:lnTo>
                        <a:pt x="819420" y="1033325"/>
                      </a:lnTo>
                      <a:lnTo>
                        <a:pt x="817753" y="1033461"/>
                      </a:lnTo>
                      <a:lnTo>
                        <a:pt x="813716" y="1032117"/>
                      </a:lnTo>
                      <a:lnTo>
                        <a:pt x="812074" y="1031290"/>
                      </a:lnTo>
                      <a:lnTo>
                        <a:pt x="810889" y="1030698"/>
                      </a:lnTo>
                      <a:lnTo>
                        <a:pt x="810346" y="1030427"/>
                      </a:lnTo>
                      <a:lnTo>
                        <a:pt x="807333" y="1031820"/>
                      </a:lnTo>
                      <a:lnTo>
                        <a:pt x="806654" y="1033128"/>
                      </a:lnTo>
                      <a:lnTo>
                        <a:pt x="805753" y="1034830"/>
                      </a:lnTo>
                      <a:lnTo>
                        <a:pt x="805346" y="1035595"/>
                      </a:lnTo>
                      <a:lnTo>
                        <a:pt x="805173" y="1036458"/>
                      </a:lnTo>
                      <a:lnTo>
                        <a:pt x="804889" y="1037852"/>
                      </a:lnTo>
                      <a:lnTo>
                        <a:pt x="804580" y="1039345"/>
                      </a:lnTo>
                      <a:lnTo>
                        <a:pt x="804370" y="1040381"/>
                      </a:lnTo>
                      <a:lnTo>
                        <a:pt x="804383" y="1041910"/>
                      </a:lnTo>
                      <a:lnTo>
                        <a:pt x="804383" y="1042946"/>
                      </a:lnTo>
                      <a:lnTo>
                        <a:pt x="804408" y="1046548"/>
                      </a:lnTo>
                      <a:lnTo>
                        <a:pt x="804346" y="1047572"/>
                      </a:lnTo>
                      <a:lnTo>
                        <a:pt x="804284" y="1048596"/>
                      </a:lnTo>
                      <a:lnTo>
                        <a:pt x="804222" y="1049619"/>
                      </a:lnTo>
                      <a:lnTo>
                        <a:pt x="804099" y="1051679"/>
                      </a:lnTo>
                      <a:lnTo>
                        <a:pt x="803716" y="1053073"/>
                      </a:lnTo>
                      <a:lnTo>
                        <a:pt x="803210" y="1054935"/>
                      </a:lnTo>
                      <a:lnTo>
                        <a:pt x="802531" y="1057390"/>
                      </a:lnTo>
                      <a:lnTo>
                        <a:pt x="802136" y="1058870"/>
                      </a:lnTo>
                      <a:lnTo>
                        <a:pt x="801494" y="1060178"/>
                      </a:lnTo>
                      <a:lnTo>
                        <a:pt x="801173" y="1060856"/>
                      </a:lnTo>
                      <a:lnTo>
                        <a:pt x="800716" y="1061793"/>
                      </a:lnTo>
                      <a:lnTo>
                        <a:pt x="799815" y="1063668"/>
                      </a:lnTo>
                      <a:lnTo>
                        <a:pt x="798173" y="1065740"/>
                      </a:lnTo>
                      <a:lnTo>
                        <a:pt x="796815" y="1067455"/>
                      </a:lnTo>
                      <a:lnTo>
                        <a:pt x="795852" y="1069453"/>
                      </a:lnTo>
                      <a:lnTo>
                        <a:pt x="795531" y="1070119"/>
                      </a:lnTo>
                      <a:lnTo>
                        <a:pt x="794827" y="1071563"/>
                      </a:lnTo>
                      <a:lnTo>
                        <a:pt x="794580" y="1073166"/>
                      </a:lnTo>
                      <a:lnTo>
                        <a:pt x="793691" y="1079086"/>
                      </a:lnTo>
                      <a:lnTo>
                        <a:pt x="793531" y="1080123"/>
                      </a:lnTo>
                      <a:lnTo>
                        <a:pt x="793432" y="1081763"/>
                      </a:lnTo>
                      <a:lnTo>
                        <a:pt x="793370" y="1082861"/>
                      </a:lnTo>
                      <a:lnTo>
                        <a:pt x="793025" y="1088337"/>
                      </a:lnTo>
                      <a:lnTo>
                        <a:pt x="792827" y="1091581"/>
                      </a:lnTo>
                      <a:lnTo>
                        <a:pt x="792617" y="1094838"/>
                      </a:lnTo>
                      <a:lnTo>
                        <a:pt x="792481" y="1096392"/>
                      </a:lnTo>
                      <a:lnTo>
                        <a:pt x="792160" y="1100043"/>
                      </a:lnTo>
                      <a:lnTo>
                        <a:pt x="792012" y="1101658"/>
                      </a:lnTo>
                      <a:lnTo>
                        <a:pt x="791827" y="1103830"/>
                      </a:lnTo>
                      <a:lnTo>
                        <a:pt x="791679" y="1105445"/>
                      </a:lnTo>
                      <a:lnTo>
                        <a:pt x="791481" y="1106457"/>
                      </a:lnTo>
                      <a:lnTo>
                        <a:pt x="790716" y="1110490"/>
                      </a:lnTo>
                      <a:lnTo>
                        <a:pt x="790383" y="1112291"/>
                      </a:lnTo>
                      <a:lnTo>
                        <a:pt x="789703" y="1113537"/>
                      </a:lnTo>
                      <a:lnTo>
                        <a:pt x="788728" y="1115375"/>
                      </a:lnTo>
                      <a:lnTo>
                        <a:pt x="787420" y="1117176"/>
                      </a:lnTo>
                      <a:lnTo>
                        <a:pt x="787086" y="1117632"/>
                      </a:lnTo>
                      <a:lnTo>
                        <a:pt x="785728" y="1119507"/>
                      </a:lnTo>
                      <a:lnTo>
                        <a:pt x="784407" y="1123269"/>
                      </a:lnTo>
                      <a:lnTo>
                        <a:pt x="784123" y="1124823"/>
                      </a:lnTo>
                      <a:lnTo>
                        <a:pt x="783086" y="1130534"/>
                      </a:lnTo>
                      <a:lnTo>
                        <a:pt x="782802" y="1132088"/>
                      </a:lnTo>
                      <a:lnTo>
                        <a:pt x="782432" y="1134160"/>
                      </a:lnTo>
                      <a:lnTo>
                        <a:pt x="782012" y="1135727"/>
                      </a:lnTo>
                      <a:lnTo>
                        <a:pt x="781605" y="1137281"/>
                      </a:lnTo>
                      <a:lnTo>
                        <a:pt x="779271" y="1146161"/>
                      </a:lnTo>
                      <a:lnTo>
                        <a:pt x="778987" y="1147531"/>
                      </a:lnTo>
                      <a:lnTo>
                        <a:pt x="778506" y="1149924"/>
                      </a:lnTo>
                      <a:lnTo>
                        <a:pt x="778605" y="1150701"/>
                      </a:lnTo>
                      <a:lnTo>
                        <a:pt x="778741" y="1151749"/>
                      </a:lnTo>
                      <a:lnTo>
                        <a:pt x="779000" y="1153821"/>
                      </a:lnTo>
                      <a:lnTo>
                        <a:pt x="779197" y="1155388"/>
                      </a:lnTo>
                      <a:lnTo>
                        <a:pt x="780123" y="1158694"/>
                      </a:lnTo>
                      <a:lnTo>
                        <a:pt x="780913" y="1161530"/>
                      </a:lnTo>
                      <a:lnTo>
                        <a:pt x="781111" y="1163726"/>
                      </a:lnTo>
                      <a:lnTo>
                        <a:pt x="781543" y="1168327"/>
                      </a:lnTo>
                      <a:lnTo>
                        <a:pt x="781629" y="1169388"/>
                      </a:lnTo>
                      <a:lnTo>
                        <a:pt x="781642" y="1170288"/>
                      </a:lnTo>
                      <a:lnTo>
                        <a:pt x="781666" y="1174617"/>
                      </a:lnTo>
                      <a:lnTo>
                        <a:pt x="781679" y="1175308"/>
                      </a:lnTo>
                      <a:lnTo>
                        <a:pt x="781531" y="1176542"/>
                      </a:lnTo>
                      <a:lnTo>
                        <a:pt x="781420" y="1177269"/>
                      </a:lnTo>
                      <a:lnTo>
                        <a:pt x="781024" y="1180008"/>
                      </a:lnTo>
                      <a:lnTo>
                        <a:pt x="779506" y="1182043"/>
                      </a:lnTo>
                      <a:lnTo>
                        <a:pt x="777703" y="1184460"/>
                      </a:lnTo>
                      <a:lnTo>
                        <a:pt x="777210" y="1186607"/>
                      </a:lnTo>
                      <a:lnTo>
                        <a:pt x="775555" y="1193797"/>
                      </a:lnTo>
                      <a:lnTo>
                        <a:pt x="775098" y="1195734"/>
                      </a:lnTo>
                      <a:lnTo>
                        <a:pt x="775494" y="1197745"/>
                      </a:lnTo>
                      <a:lnTo>
                        <a:pt x="776074" y="1200717"/>
                      </a:lnTo>
                      <a:lnTo>
                        <a:pt x="777778" y="1209315"/>
                      </a:lnTo>
                      <a:lnTo>
                        <a:pt x="778209" y="1211461"/>
                      </a:lnTo>
                      <a:lnTo>
                        <a:pt x="779136" y="1213483"/>
                      </a:lnTo>
                      <a:lnTo>
                        <a:pt x="782111" y="1219996"/>
                      </a:lnTo>
                      <a:lnTo>
                        <a:pt x="782555" y="1220934"/>
                      </a:lnTo>
                      <a:lnTo>
                        <a:pt x="784716" y="1225670"/>
                      </a:lnTo>
                      <a:lnTo>
                        <a:pt x="785370" y="1227088"/>
                      </a:lnTo>
                      <a:lnTo>
                        <a:pt x="786025" y="1228507"/>
                      </a:lnTo>
                      <a:lnTo>
                        <a:pt x="787296" y="1230838"/>
                      </a:lnTo>
                      <a:lnTo>
                        <a:pt x="790358" y="1236401"/>
                      </a:lnTo>
                      <a:lnTo>
                        <a:pt x="791975" y="1239349"/>
                      </a:lnTo>
                      <a:lnTo>
                        <a:pt x="793136" y="1241458"/>
                      </a:lnTo>
                      <a:lnTo>
                        <a:pt x="793679" y="1242519"/>
                      </a:lnTo>
                      <a:lnTo>
                        <a:pt x="797160" y="1249291"/>
                      </a:lnTo>
                      <a:lnTo>
                        <a:pt x="797876" y="1250660"/>
                      </a:lnTo>
                      <a:lnTo>
                        <a:pt x="798235" y="1252091"/>
                      </a:lnTo>
                      <a:lnTo>
                        <a:pt x="798407" y="1252806"/>
                      </a:lnTo>
                      <a:lnTo>
                        <a:pt x="798926" y="1254952"/>
                      </a:lnTo>
                      <a:lnTo>
                        <a:pt x="798765" y="1256790"/>
                      </a:lnTo>
                      <a:lnTo>
                        <a:pt x="798321" y="1261576"/>
                      </a:lnTo>
                      <a:lnTo>
                        <a:pt x="797914" y="1266127"/>
                      </a:lnTo>
                      <a:lnTo>
                        <a:pt x="796383" y="1280904"/>
                      </a:lnTo>
                      <a:lnTo>
                        <a:pt x="783025" y="1289723"/>
                      </a:lnTo>
                      <a:lnTo>
                        <a:pt x="762543" y="1303242"/>
                      </a:lnTo>
                      <a:lnTo>
                        <a:pt x="734061" y="1319302"/>
                      </a:lnTo>
                      <a:lnTo>
                        <a:pt x="723480" y="1322163"/>
                      </a:lnTo>
                      <a:lnTo>
                        <a:pt x="719480" y="1323249"/>
                      </a:lnTo>
                      <a:lnTo>
                        <a:pt x="703715" y="1322693"/>
                      </a:lnTo>
                      <a:lnTo>
                        <a:pt x="698406" y="1319955"/>
                      </a:lnTo>
                      <a:lnTo>
                        <a:pt x="686319" y="1308879"/>
                      </a:lnTo>
                      <a:lnTo>
                        <a:pt x="674628" y="1289020"/>
                      </a:lnTo>
                      <a:lnTo>
                        <a:pt x="671689" y="1279461"/>
                      </a:lnTo>
                      <a:lnTo>
                        <a:pt x="666986" y="1271604"/>
                      </a:lnTo>
                      <a:lnTo>
                        <a:pt x="661146" y="1261847"/>
                      </a:lnTo>
                      <a:lnTo>
                        <a:pt x="657418" y="1254693"/>
                      </a:lnTo>
                      <a:lnTo>
                        <a:pt x="652541" y="1245294"/>
                      </a:lnTo>
                      <a:lnTo>
                        <a:pt x="651393" y="1243086"/>
                      </a:lnTo>
                      <a:lnTo>
                        <a:pt x="647664" y="1240903"/>
                      </a:lnTo>
                      <a:lnTo>
                        <a:pt x="645800" y="1239805"/>
                      </a:lnTo>
                      <a:lnTo>
                        <a:pt x="639677" y="1239485"/>
                      </a:lnTo>
                      <a:lnTo>
                        <a:pt x="637763" y="1239386"/>
                      </a:lnTo>
                      <a:lnTo>
                        <a:pt x="636516" y="1240040"/>
                      </a:lnTo>
                      <a:lnTo>
                        <a:pt x="619689" y="1248785"/>
                      </a:lnTo>
                      <a:lnTo>
                        <a:pt x="605232" y="1260367"/>
                      </a:lnTo>
                      <a:lnTo>
                        <a:pt x="596096" y="1274392"/>
                      </a:lnTo>
                      <a:lnTo>
                        <a:pt x="594910" y="1278708"/>
                      </a:lnTo>
                      <a:lnTo>
                        <a:pt x="587281" y="1306510"/>
                      </a:lnTo>
                      <a:lnTo>
                        <a:pt x="587219" y="1313603"/>
                      </a:lnTo>
                      <a:lnTo>
                        <a:pt x="587194" y="1316415"/>
                      </a:lnTo>
                      <a:lnTo>
                        <a:pt x="585133" y="1323804"/>
                      </a:lnTo>
                      <a:lnTo>
                        <a:pt x="579021" y="1337495"/>
                      </a:lnTo>
                      <a:lnTo>
                        <a:pt x="572293" y="1347523"/>
                      </a:lnTo>
                      <a:lnTo>
                        <a:pt x="568453" y="1348732"/>
                      </a:lnTo>
                      <a:lnTo>
                        <a:pt x="556959" y="1348189"/>
                      </a:lnTo>
                      <a:lnTo>
                        <a:pt x="555725" y="1348127"/>
                      </a:lnTo>
                      <a:lnTo>
                        <a:pt x="554799" y="1347548"/>
                      </a:lnTo>
                      <a:lnTo>
                        <a:pt x="550404" y="1344834"/>
                      </a:lnTo>
                      <a:lnTo>
                        <a:pt x="547132" y="1335090"/>
                      </a:lnTo>
                      <a:lnTo>
                        <a:pt x="542206" y="1320399"/>
                      </a:lnTo>
                      <a:lnTo>
                        <a:pt x="541206" y="1314972"/>
                      </a:lnTo>
                      <a:lnTo>
                        <a:pt x="537268" y="1293646"/>
                      </a:lnTo>
                      <a:lnTo>
                        <a:pt x="531959" y="1246811"/>
                      </a:lnTo>
                      <a:lnTo>
                        <a:pt x="532502" y="1239929"/>
                      </a:lnTo>
                      <a:lnTo>
                        <a:pt x="533070" y="1232652"/>
                      </a:lnTo>
                      <a:lnTo>
                        <a:pt x="526761" y="1221464"/>
                      </a:lnTo>
                      <a:lnTo>
                        <a:pt x="503366" y="1227866"/>
                      </a:lnTo>
                      <a:lnTo>
                        <a:pt x="489069" y="1231825"/>
                      </a:lnTo>
                      <a:lnTo>
                        <a:pt x="467341" y="1239053"/>
                      </a:lnTo>
                      <a:lnTo>
                        <a:pt x="461649" y="1244542"/>
                      </a:lnTo>
                      <a:lnTo>
                        <a:pt x="460266" y="1247058"/>
                      </a:lnTo>
                      <a:lnTo>
                        <a:pt x="458007" y="1251215"/>
                      </a:lnTo>
                      <a:lnTo>
                        <a:pt x="455019" y="1247687"/>
                      </a:lnTo>
                      <a:lnTo>
                        <a:pt x="449661" y="1241890"/>
                      </a:lnTo>
                      <a:lnTo>
                        <a:pt x="447995" y="1240102"/>
                      </a:lnTo>
                      <a:lnTo>
                        <a:pt x="448278" y="1238473"/>
                      </a:lnTo>
                      <a:lnTo>
                        <a:pt x="448599" y="1236697"/>
                      </a:lnTo>
                      <a:lnTo>
                        <a:pt x="446637" y="1234958"/>
                      </a:lnTo>
                      <a:lnTo>
                        <a:pt x="445192" y="1233675"/>
                      </a:lnTo>
                      <a:lnTo>
                        <a:pt x="444636" y="1231023"/>
                      </a:lnTo>
                      <a:lnTo>
                        <a:pt x="442488" y="1220638"/>
                      </a:lnTo>
                      <a:lnTo>
                        <a:pt x="442229" y="1219367"/>
                      </a:lnTo>
                      <a:lnTo>
                        <a:pt x="442118" y="1218837"/>
                      </a:lnTo>
                      <a:lnTo>
                        <a:pt x="439809" y="1207181"/>
                      </a:lnTo>
                      <a:lnTo>
                        <a:pt x="439501" y="1205590"/>
                      </a:lnTo>
                      <a:lnTo>
                        <a:pt x="439291" y="1204541"/>
                      </a:lnTo>
                      <a:lnTo>
                        <a:pt x="438920" y="1202962"/>
                      </a:lnTo>
                      <a:lnTo>
                        <a:pt x="438550" y="1201396"/>
                      </a:lnTo>
                      <a:lnTo>
                        <a:pt x="437673" y="1197745"/>
                      </a:lnTo>
                      <a:lnTo>
                        <a:pt x="435994" y="1190628"/>
                      </a:lnTo>
                      <a:lnTo>
                        <a:pt x="435389" y="1188087"/>
                      </a:lnTo>
                      <a:lnTo>
                        <a:pt x="434982" y="1185361"/>
                      </a:lnTo>
                      <a:lnTo>
                        <a:pt x="433192" y="1173396"/>
                      </a:lnTo>
                      <a:lnTo>
                        <a:pt x="432945" y="1171768"/>
                      </a:lnTo>
                      <a:lnTo>
                        <a:pt x="432612" y="1169585"/>
                      </a:lnTo>
                      <a:lnTo>
                        <a:pt x="431859" y="1167513"/>
                      </a:lnTo>
                      <a:lnTo>
                        <a:pt x="431501" y="1166551"/>
                      </a:lnTo>
                      <a:lnTo>
                        <a:pt x="431266" y="1165909"/>
                      </a:lnTo>
                      <a:lnTo>
                        <a:pt x="425550" y="1150257"/>
                      </a:lnTo>
                      <a:lnTo>
                        <a:pt x="424821" y="1148234"/>
                      </a:lnTo>
                      <a:lnTo>
                        <a:pt x="423784" y="1146421"/>
                      </a:lnTo>
                      <a:lnTo>
                        <a:pt x="421723" y="1142794"/>
                      </a:lnTo>
                      <a:lnTo>
                        <a:pt x="420525" y="1140697"/>
                      </a:lnTo>
                      <a:lnTo>
                        <a:pt x="419611" y="1139057"/>
                      </a:lnTo>
                      <a:lnTo>
                        <a:pt x="418155" y="1136430"/>
                      </a:lnTo>
                      <a:lnTo>
                        <a:pt x="415241" y="1136504"/>
                      </a:lnTo>
                      <a:lnTo>
                        <a:pt x="412858" y="1136565"/>
                      </a:lnTo>
                      <a:lnTo>
                        <a:pt x="411438" y="1136602"/>
                      </a:lnTo>
                      <a:lnTo>
                        <a:pt x="409525" y="1136417"/>
                      </a:lnTo>
                      <a:lnTo>
                        <a:pt x="408080" y="1136282"/>
                      </a:lnTo>
                      <a:lnTo>
                        <a:pt x="398969" y="1135443"/>
                      </a:lnTo>
                      <a:lnTo>
                        <a:pt x="391302" y="1134727"/>
                      </a:lnTo>
                      <a:lnTo>
                        <a:pt x="388895" y="1134506"/>
                      </a:lnTo>
                      <a:lnTo>
                        <a:pt x="386944" y="1134481"/>
                      </a:lnTo>
                      <a:lnTo>
                        <a:pt x="384969" y="1134456"/>
                      </a:lnTo>
                      <a:lnTo>
                        <a:pt x="359450" y="1134111"/>
                      </a:lnTo>
                      <a:lnTo>
                        <a:pt x="357969" y="1134098"/>
                      </a:lnTo>
                      <a:lnTo>
                        <a:pt x="356499" y="1134074"/>
                      </a:lnTo>
                      <a:lnTo>
                        <a:pt x="355006" y="1134123"/>
                      </a:lnTo>
                      <a:lnTo>
                        <a:pt x="353524" y="1134173"/>
                      </a:lnTo>
                      <a:lnTo>
                        <a:pt x="332672" y="1134814"/>
                      </a:lnTo>
                      <a:lnTo>
                        <a:pt x="330684" y="1134888"/>
                      </a:lnTo>
                      <a:lnTo>
                        <a:pt x="329190" y="1134925"/>
                      </a:lnTo>
                      <a:lnTo>
                        <a:pt x="327709" y="1135073"/>
                      </a:lnTo>
                      <a:lnTo>
                        <a:pt x="325746" y="1135270"/>
                      </a:lnTo>
                      <a:lnTo>
                        <a:pt x="316869" y="1136159"/>
                      </a:lnTo>
                      <a:lnTo>
                        <a:pt x="303671" y="1137478"/>
                      </a:lnTo>
                      <a:lnTo>
                        <a:pt x="301708" y="1137675"/>
                      </a:lnTo>
                      <a:lnTo>
                        <a:pt x="300252" y="1137811"/>
                      </a:lnTo>
                      <a:lnTo>
                        <a:pt x="298350" y="1138169"/>
                      </a:lnTo>
                      <a:lnTo>
                        <a:pt x="296437" y="1138527"/>
                      </a:lnTo>
                      <a:lnTo>
                        <a:pt x="293573" y="1139057"/>
                      </a:lnTo>
                      <a:lnTo>
                        <a:pt x="286399" y="1140389"/>
                      </a:lnTo>
                      <a:lnTo>
                        <a:pt x="282103" y="1141191"/>
                      </a:lnTo>
                      <a:lnTo>
                        <a:pt x="277906" y="1141660"/>
                      </a:lnTo>
                      <a:lnTo>
                        <a:pt x="276510" y="1141807"/>
                      </a:lnTo>
                      <a:lnTo>
                        <a:pt x="273362" y="1143238"/>
                      </a:lnTo>
                      <a:lnTo>
                        <a:pt x="272054" y="1144657"/>
                      </a:lnTo>
                      <a:lnTo>
                        <a:pt x="270264" y="1146606"/>
                      </a:lnTo>
                      <a:lnTo>
                        <a:pt x="269424" y="1147333"/>
                      </a:lnTo>
                      <a:lnTo>
                        <a:pt x="268128" y="1148394"/>
                      </a:lnTo>
                      <a:lnTo>
                        <a:pt x="265856" y="1150245"/>
                      </a:lnTo>
                      <a:lnTo>
                        <a:pt x="264078" y="1152193"/>
                      </a:lnTo>
                      <a:lnTo>
                        <a:pt x="262621" y="1153772"/>
                      </a:lnTo>
                      <a:lnTo>
                        <a:pt x="260732" y="1154093"/>
                      </a:lnTo>
                      <a:lnTo>
                        <a:pt x="254288" y="1155178"/>
                      </a:lnTo>
                      <a:lnTo>
                        <a:pt x="252769" y="1155437"/>
                      </a:lnTo>
                      <a:lnTo>
                        <a:pt x="250868" y="1155351"/>
                      </a:lnTo>
                      <a:lnTo>
                        <a:pt x="246103" y="1155129"/>
                      </a:lnTo>
                      <a:lnTo>
                        <a:pt x="243140" y="1155005"/>
                      </a:lnTo>
                      <a:lnTo>
                        <a:pt x="235238" y="1154648"/>
                      </a:lnTo>
                      <a:lnTo>
                        <a:pt x="233263" y="1154561"/>
                      </a:lnTo>
                      <a:lnTo>
                        <a:pt x="231041" y="1153636"/>
                      </a:lnTo>
                      <a:lnTo>
                        <a:pt x="228362" y="1152526"/>
                      </a:lnTo>
                      <a:lnTo>
                        <a:pt x="226189" y="1151626"/>
                      </a:lnTo>
                      <a:lnTo>
                        <a:pt x="223744" y="1151391"/>
                      </a:lnTo>
                      <a:lnTo>
                        <a:pt x="218868" y="1150923"/>
                      </a:lnTo>
                      <a:lnTo>
                        <a:pt x="215942" y="1150639"/>
                      </a:lnTo>
                      <a:lnTo>
                        <a:pt x="214065" y="1150059"/>
                      </a:lnTo>
                      <a:lnTo>
                        <a:pt x="200509" y="1145853"/>
                      </a:lnTo>
                      <a:lnTo>
                        <a:pt x="198164" y="1145126"/>
                      </a:lnTo>
                      <a:lnTo>
                        <a:pt x="195793" y="1144299"/>
                      </a:lnTo>
                      <a:lnTo>
                        <a:pt x="186793" y="1141178"/>
                      </a:lnTo>
                      <a:lnTo>
                        <a:pt x="179731" y="1138724"/>
                      </a:lnTo>
                      <a:lnTo>
                        <a:pt x="177200" y="1137799"/>
                      </a:lnTo>
                      <a:lnTo>
                        <a:pt x="175274" y="1136664"/>
                      </a:lnTo>
                      <a:lnTo>
                        <a:pt x="174398" y="1136146"/>
                      </a:lnTo>
                      <a:lnTo>
                        <a:pt x="170904" y="1134061"/>
                      </a:lnTo>
                      <a:lnTo>
                        <a:pt x="169595" y="1133285"/>
                      </a:lnTo>
                      <a:lnTo>
                        <a:pt x="167842" y="1132248"/>
                      </a:lnTo>
                      <a:lnTo>
                        <a:pt x="166929" y="1131891"/>
                      </a:lnTo>
                      <a:lnTo>
                        <a:pt x="163286" y="1130472"/>
                      </a:lnTo>
                      <a:lnTo>
                        <a:pt x="162373" y="1130114"/>
                      </a:lnTo>
                      <a:lnTo>
                        <a:pt x="161780" y="1129880"/>
                      </a:lnTo>
                      <a:lnTo>
                        <a:pt x="160286" y="1129892"/>
                      </a:lnTo>
                      <a:lnTo>
                        <a:pt x="157805" y="1129905"/>
                      </a:lnTo>
                      <a:lnTo>
                        <a:pt x="151373" y="1129917"/>
                      </a:lnTo>
                      <a:lnTo>
                        <a:pt x="150570" y="1129671"/>
                      </a:lnTo>
                      <a:lnTo>
                        <a:pt x="144829" y="1127944"/>
                      </a:lnTo>
                      <a:lnTo>
                        <a:pt x="143348" y="1127499"/>
                      </a:lnTo>
                      <a:lnTo>
                        <a:pt x="141632" y="1126513"/>
                      </a:lnTo>
                      <a:lnTo>
                        <a:pt x="137323" y="1124083"/>
                      </a:lnTo>
                      <a:lnTo>
                        <a:pt x="134126" y="1122270"/>
                      </a:lnTo>
                      <a:lnTo>
                        <a:pt x="132274" y="1121209"/>
                      </a:lnTo>
                      <a:lnTo>
                        <a:pt x="130558" y="1119149"/>
                      </a:lnTo>
                      <a:lnTo>
                        <a:pt x="129879" y="1118335"/>
                      </a:lnTo>
                      <a:lnTo>
                        <a:pt x="127162" y="1115066"/>
                      </a:lnTo>
                      <a:lnTo>
                        <a:pt x="126175" y="1113882"/>
                      </a:lnTo>
                      <a:lnTo>
                        <a:pt x="125261" y="1113401"/>
                      </a:lnTo>
                      <a:lnTo>
                        <a:pt x="123632" y="1112525"/>
                      </a:lnTo>
                      <a:lnTo>
                        <a:pt x="121891" y="1111600"/>
                      </a:lnTo>
                      <a:lnTo>
                        <a:pt x="120434" y="1114166"/>
                      </a:lnTo>
                      <a:lnTo>
                        <a:pt x="119977" y="1114980"/>
                      </a:lnTo>
                      <a:lnTo>
                        <a:pt x="118841" y="1116978"/>
                      </a:lnTo>
                      <a:lnTo>
                        <a:pt x="115459" y="1117878"/>
                      </a:lnTo>
                      <a:lnTo>
                        <a:pt x="114693" y="1117842"/>
                      </a:lnTo>
                      <a:lnTo>
                        <a:pt x="112903" y="1117767"/>
                      </a:lnTo>
                      <a:lnTo>
                        <a:pt x="111866" y="1117718"/>
                      </a:lnTo>
                      <a:lnTo>
                        <a:pt x="110989" y="1117225"/>
                      </a:lnTo>
                      <a:lnTo>
                        <a:pt x="107125" y="1115042"/>
                      </a:lnTo>
                      <a:lnTo>
                        <a:pt x="105829" y="1114314"/>
                      </a:lnTo>
                      <a:lnTo>
                        <a:pt x="105421" y="1112846"/>
                      </a:lnTo>
                      <a:lnTo>
                        <a:pt x="104681" y="1110219"/>
                      </a:lnTo>
                      <a:lnTo>
                        <a:pt x="104483" y="1109528"/>
                      </a:lnTo>
                      <a:lnTo>
                        <a:pt x="104533" y="1108245"/>
                      </a:lnTo>
                      <a:lnTo>
                        <a:pt x="104644" y="1105865"/>
                      </a:lnTo>
                      <a:lnTo>
                        <a:pt x="105607" y="1104409"/>
                      </a:lnTo>
                      <a:lnTo>
                        <a:pt x="107384" y="1101782"/>
                      </a:lnTo>
                      <a:lnTo>
                        <a:pt x="111199" y="1096700"/>
                      </a:lnTo>
                      <a:lnTo>
                        <a:pt x="112051" y="1095467"/>
                      </a:lnTo>
                      <a:lnTo>
                        <a:pt x="113767" y="1093000"/>
                      </a:lnTo>
                      <a:lnTo>
                        <a:pt x="115989" y="1089805"/>
                      </a:lnTo>
                      <a:lnTo>
                        <a:pt x="117224" y="1088041"/>
                      </a:lnTo>
                      <a:lnTo>
                        <a:pt x="117903" y="1086413"/>
                      </a:lnTo>
                      <a:lnTo>
                        <a:pt x="118298" y="1085463"/>
                      </a:lnTo>
                      <a:lnTo>
                        <a:pt x="119915" y="1081578"/>
                      </a:lnTo>
                      <a:lnTo>
                        <a:pt x="120656" y="1079790"/>
                      </a:lnTo>
                      <a:lnTo>
                        <a:pt x="120916" y="1078161"/>
                      </a:lnTo>
                      <a:lnTo>
                        <a:pt x="122434" y="1068689"/>
                      </a:lnTo>
                      <a:lnTo>
                        <a:pt x="122743" y="1066764"/>
                      </a:lnTo>
                      <a:lnTo>
                        <a:pt x="121965" y="1065457"/>
                      </a:lnTo>
                      <a:lnTo>
                        <a:pt x="120644" y="1063237"/>
                      </a:lnTo>
                      <a:lnTo>
                        <a:pt x="119854" y="1061917"/>
                      </a:lnTo>
                      <a:lnTo>
                        <a:pt x="118298" y="1061584"/>
                      </a:lnTo>
                      <a:lnTo>
                        <a:pt x="115249" y="1060942"/>
                      </a:lnTo>
                      <a:lnTo>
                        <a:pt x="114397" y="1060757"/>
                      </a:lnTo>
                      <a:lnTo>
                        <a:pt x="113199" y="1060881"/>
                      </a:lnTo>
                      <a:lnTo>
                        <a:pt x="108545" y="1061350"/>
                      </a:lnTo>
                      <a:lnTo>
                        <a:pt x="108039" y="1061399"/>
                      </a:lnTo>
                      <a:lnTo>
                        <a:pt x="107446" y="1061510"/>
                      </a:lnTo>
                      <a:lnTo>
                        <a:pt x="102903" y="1062373"/>
                      </a:lnTo>
                      <a:lnTo>
                        <a:pt x="101397" y="1062669"/>
                      </a:lnTo>
                      <a:lnTo>
                        <a:pt x="99940" y="1063298"/>
                      </a:lnTo>
                      <a:lnTo>
                        <a:pt x="96347" y="1064939"/>
                      </a:lnTo>
                      <a:lnTo>
                        <a:pt x="95002" y="1065556"/>
                      </a:lnTo>
                      <a:lnTo>
                        <a:pt x="93804" y="1066530"/>
                      </a:lnTo>
                      <a:lnTo>
                        <a:pt x="90248" y="1069441"/>
                      </a:lnTo>
                      <a:lnTo>
                        <a:pt x="88359" y="1070982"/>
                      </a:lnTo>
                      <a:lnTo>
                        <a:pt x="86421" y="1072611"/>
                      </a:lnTo>
                      <a:lnTo>
                        <a:pt x="85075" y="1074856"/>
                      </a:lnTo>
                      <a:lnTo>
                        <a:pt x="83705" y="1077138"/>
                      </a:lnTo>
                      <a:lnTo>
                        <a:pt x="82261" y="1078297"/>
                      </a:lnTo>
                      <a:lnTo>
                        <a:pt x="81186" y="1079161"/>
                      </a:lnTo>
                      <a:lnTo>
                        <a:pt x="80446" y="1079753"/>
                      </a:lnTo>
                      <a:lnTo>
                        <a:pt x="79977" y="1080123"/>
                      </a:lnTo>
                      <a:lnTo>
                        <a:pt x="78507" y="1080542"/>
                      </a:lnTo>
                      <a:lnTo>
                        <a:pt x="75618" y="1081344"/>
                      </a:lnTo>
                      <a:lnTo>
                        <a:pt x="74051" y="1079851"/>
                      </a:lnTo>
                      <a:lnTo>
                        <a:pt x="72335" y="1078223"/>
                      </a:lnTo>
                      <a:lnTo>
                        <a:pt x="71372" y="1076151"/>
                      </a:lnTo>
                      <a:lnTo>
                        <a:pt x="68754" y="1070551"/>
                      </a:lnTo>
                      <a:lnTo>
                        <a:pt x="68087" y="1069120"/>
                      </a:lnTo>
                      <a:lnTo>
                        <a:pt x="67297" y="1066604"/>
                      </a:lnTo>
                      <a:lnTo>
                        <a:pt x="65408" y="1060572"/>
                      </a:lnTo>
                      <a:lnTo>
                        <a:pt x="63705" y="1055133"/>
                      </a:lnTo>
                      <a:lnTo>
                        <a:pt x="63075" y="1053159"/>
                      </a:lnTo>
                      <a:lnTo>
                        <a:pt x="62840" y="1050902"/>
                      </a:lnTo>
                      <a:lnTo>
                        <a:pt x="62334" y="1046104"/>
                      </a:lnTo>
                      <a:lnTo>
                        <a:pt x="61655" y="1039739"/>
                      </a:lnTo>
                      <a:lnTo>
                        <a:pt x="61519" y="1038481"/>
                      </a:lnTo>
                      <a:lnTo>
                        <a:pt x="61347" y="1036841"/>
                      </a:lnTo>
                      <a:lnTo>
                        <a:pt x="61223" y="1035755"/>
                      </a:lnTo>
                      <a:lnTo>
                        <a:pt x="61075" y="1033091"/>
                      </a:lnTo>
                      <a:lnTo>
                        <a:pt x="60458" y="1022175"/>
                      </a:lnTo>
                      <a:lnTo>
                        <a:pt x="60334" y="1019967"/>
                      </a:lnTo>
                      <a:lnTo>
                        <a:pt x="60631" y="1017821"/>
                      </a:lnTo>
                      <a:lnTo>
                        <a:pt x="62260" y="1005955"/>
                      </a:lnTo>
                      <a:lnTo>
                        <a:pt x="62544" y="1003796"/>
                      </a:lnTo>
                      <a:lnTo>
                        <a:pt x="64063" y="999134"/>
                      </a:lnTo>
                      <a:lnTo>
                        <a:pt x="64915" y="996556"/>
                      </a:lnTo>
                      <a:lnTo>
                        <a:pt x="64816" y="994336"/>
                      </a:lnTo>
                      <a:lnTo>
                        <a:pt x="64791" y="993793"/>
                      </a:lnTo>
                      <a:lnTo>
                        <a:pt x="64359" y="984000"/>
                      </a:lnTo>
                      <a:lnTo>
                        <a:pt x="64285" y="982396"/>
                      </a:lnTo>
                      <a:lnTo>
                        <a:pt x="63717" y="981113"/>
                      </a:lnTo>
                      <a:lnTo>
                        <a:pt x="63161" y="979843"/>
                      </a:lnTo>
                      <a:lnTo>
                        <a:pt x="62396" y="978116"/>
                      </a:lnTo>
                      <a:lnTo>
                        <a:pt x="60655" y="977228"/>
                      </a:lnTo>
                      <a:lnTo>
                        <a:pt x="56766" y="975229"/>
                      </a:lnTo>
                      <a:lnTo>
                        <a:pt x="53927" y="973774"/>
                      </a:lnTo>
                      <a:lnTo>
                        <a:pt x="52309" y="972960"/>
                      </a:lnTo>
                      <a:lnTo>
                        <a:pt x="51421" y="971801"/>
                      </a:lnTo>
                      <a:lnTo>
                        <a:pt x="50260" y="970296"/>
                      </a:lnTo>
                      <a:lnTo>
                        <a:pt x="49383" y="969161"/>
                      </a:lnTo>
                      <a:lnTo>
                        <a:pt x="49260" y="968606"/>
                      </a:lnTo>
                      <a:lnTo>
                        <a:pt x="49062" y="967767"/>
                      </a:lnTo>
                      <a:lnTo>
                        <a:pt x="48310" y="964400"/>
                      </a:lnTo>
                      <a:lnTo>
                        <a:pt x="48075" y="963327"/>
                      </a:lnTo>
                      <a:lnTo>
                        <a:pt x="48137" y="961760"/>
                      </a:lnTo>
                      <a:lnTo>
                        <a:pt x="48186" y="960712"/>
                      </a:lnTo>
                      <a:lnTo>
                        <a:pt x="48198" y="960194"/>
                      </a:lnTo>
                      <a:lnTo>
                        <a:pt x="48235" y="959392"/>
                      </a:lnTo>
                      <a:lnTo>
                        <a:pt x="48618" y="957529"/>
                      </a:lnTo>
                      <a:lnTo>
                        <a:pt x="49890" y="952028"/>
                      </a:lnTo>
                      <a:lnTo>
                        <a:pt x="50729" y="948414"/>
                      </a:lnTo>
                      <a:lnTo>
                        <a:pt x="51359" y="945725"/>
                      </a:lnTo>
                      <a:lnTo>
                        <a:pt x="51322" y="943604"/>
                      </a:lnTo>
                      <a:lnTo>
                        <a:pt x="51310" y="942543"/>
                      </a:lnTo>
                      <a:lnTo>
                        <a:pt x="51272" y="939879"/>
                      </a:lnTo>
                      <a:lnTo>
                        <a:pt x="51235" y="936696"/>
                      </a:lnTo>
                      <a:lnTo>
                        <a:pt x="51581" y="934501"/>
                      </a:lnTo>
                      <a:lnTo>
                        <a:pt x="53149" y="924411"/>
                      </a:lnTo>
                      <a:lnTo>
                        <a:pt x="53346" y="923128"/>
                      </a:lnTo>
                      <a:lnTo>
                        <a:pt x="54223" y="921254"/>
                      </a:lnTo>
                      <a:lnTo>
                        <a:pt x="55038" y="919527"/>
                      </a:lnTo>
                      <a:lnTo>
                        <a:pt x="57347" y="918639"/>
                      </a:lnTo>
                      <a:lnTo>
                        <a:pt x="58705" y="918108"/>
                      </a:lnTo>
                      <a:lnTo>
                        <a:pt x="60470" y="917307"/>
                      </a:lnTo>
                      <a:lnTo>
                        <a:pt x="61853" y="916678"/>
                      </a:lnTo>
                      <a:lnTo>
                        <a:pt x="62322" y="914988"/>
                      </a:lnTo>
                      <a:lnTo>
                        <a:pt x="62692" y="913619"/>
                      </a:lnTo>
                      <a:lnTo>
                        <a:pt x="63063" y="912274"/>
                      </a:lnTo>
                      <a:lnTo>
                        <a:pt x="62248" y="910510"/>
                      </a:lnTo>
                      <a:lnTo>
                        <a:pt x="61186" y="908265"/>
                      </a:lnTo>
                      <a:lnTo>
                        <a:pt x="60692" y="907723"/>
                      </a:lnTo>
                      <a:lnTo>
                        <a:pt x="59198" y="906058"/>
                      </a:lnTo>
                      <a:lnTo>
                        <a:pt x="55606" y="905909"/>
                      </a:lnTo>
                      <a:lnTo>
                        <a:pt x="53297" y="906391"/>
                      </a:lnTo>
                      <a:lnTo>
                        <a:pt x="51952" y="906674"/>
                      </a:lnTo>
                      <a:lnTo>
                        <a:pt x="51445" y="906773"/>
                      </a:lnTo>
                      <a:lnTo>
                        <a:pt x="50470" y="906822"/>
                      </a:lnTo>
                      <a:lnTo>
                        <a:pt x="46161" y="906995"/>
                      </a:lnTo>
                      <a:lnTo>
                        <a:pt x="45248" y="907032"/>
                      </a:lnTo>
                      <a:lnTo>
                        <a:pt x="44346" y="906736"/>
                      </a:lnTo>
                      <a:lnTo>
                        <a:pt x="43285" y="906366"/>
                      </a:lnTo>
                      <a:lnTo>
                        <a:pt x="41692" y="905836"/>
                      </a:lnTo>
                      <a:lnTo>
                        <a:pt x="40853" y="904183"/>
                      </a:lnTo>
                      <a:lnTo>
                        <a:pt x="40223" y="902937"/>
                      </a:lnTo>
                      <a:lnTo>
                        <a:pt x="39778" y="902073"/>
                      </a:lnTo>
                      <a:lnTo>
                        <a:pt x="39556" y="900865"/>
                      </a:lnTo>
                      <a:lnTo>
                        <a:pt x="38087" y="893082"/>
                      </a:lnTo>
                      <a:lnTo>
                        <a:pt x="37149" y="890565"/>
                      </a:lnTo>
                      <a:lnTo>
                        <a:pt x="32260" y="877442"/>
                      </a:lnTo>
                      <a:lnTo>
                        <a:pt x="31692" y="875924"/>
                      </a:lnTo>
                      <a:lnTo>
                        <a:pt x="31124" y="874407"/>
                      </a:lnTo>
                      <a:lnTo>
                        <a:pt x="30223" y="872471"/>
                      </a:lnTo>
                      <a:lnTo>
                        <a:pt x="29544" y="871015"/>
                      </a:lnTo>
                      <a:lnTo>
                        <a:pt x="26828" y="865181"/>
                      </a:lnTo>
                      <a:lnTo>
                        <a:pt x="26395" y="864231"/>
                      </a:lnTo>
                      <a:lnTo>
                        <a:pt x="26136" y="863158"/>
                      </a:lnTo>
                      <a:lnTo>
                        <a:pt x="25519" y="860518"/>
                      </a:lnTo>
                      <a:lnTo>
                        <a:pt x="26359" y="859211"/>
                      </a:lnTo>
                      <a:lnTo>
                        <a:pt x="28766" y="855486"/>
                      </a:lnTo>
                      <a:lnTo>
                        <a:pt x="35161" y="847506"/>
                      </a:lnTo>
                      <a:lnTo>
                        <a:pt x="36161" y="846272"/>
                      </a:lnTo>
                      <a:lnTo>
                        <a:pt x="35964" y="844866"/>
                      </a:lnTo>
                      <a:lnTo>
                        <a:pt x="35359" y="840315"/>
                      </a:lnTo>
                      <a:lnTo>
                        <a:pt x="35173" y="838884"/>
                      </a:lnTo>
                      <a:lnTo>
                        <a:pt x="34445" y="838267"/>
                      </a:lnTo>
                      <a:lnTo>
                        <a:pt x="33852" y="837761"/>
                      </a:lnTo>
                      <a:lnTo>
                        <a:pt x="32321" y="836454"/>
                      </a:lnTo>
                      <a:lnTo>
                        <a:pt x="31729" y="833296"/>
                      </a:lnTo>
                      <a:lnTo>
                        <a:pt x="31556" y="832371"/>
                      </a:lnTo>
                      <a:lnTo>
                        <a:pt x="31025" y="829781"/>
                      </a:lnTo>
                      <a:lnTo>
                        <a:pt x="30803" y="828720"/>
                      </a:lnTo>
                      <a:lnTo>
                        <a:pt x="30482" y="827154"/>
                      </a:lnTo>
                      <a:lnTo>
                        <a:pt x="29927" y="825649"/>
                      </a:lnTo>
                      <a:lnTo>
                        <a:pt x="28704" y="822331"/>
                      </a:lnTo>
                      <a:lnTo>
                        <a:pt x="28173" y="820888"/>
                      </a:lnTo>
                      <a:lnTo>
                        <a:pt x="27396" y="819494"/>
                      </a:lnTo>
                      <a:lnTo>
                        <a:pt x="25087" y="815337"/>
                      </a:lnTo>
                      <a:lnTo>
                        <a:pt x="24025" y="813253"/>
                      </a:lnTo>
                      <a:lnTo>
                        <a:pt x="23383" y="812007"/>
                      </a:lnTo>
                      <a:lnTo>
                        <a:pt x="22544" y="810354"/>
                      </a:lnTo>
                      <a:lnTo>
                        <a:pt x="20988" y="808935"/>
                      </a:lnTo>
                      <a:lnTo>
                        <a:pt x="19679" y="807788"/>
                      </a:lnTo>
                      <a:lnTo>
                        <a:pt x="18741" y="807283"/>
                      </a:lnTo>
                      <a:lnTo>
                        <a:pt x="15309" y="805445"/>
                      </a:lnTo>
                      <a:lnTo>
                        <a:pt x="14445" y="804976"/>
                      </a:lnTo>
                      <a:lnTo>
                        <a:pt x="13037" y="804483"/>
                      </a:lnTo>
                      <a:lnTo>
                        <a:pt x="10222" y="803484"/>
                      </a:lnTo>
                      <a:lnTo>
                        <a:pt x="6975" y="802817"/>
                      </a:lnTo>
                      <a:lnTo>
                        <a:pt x="5161" y="802447"/>
                      </a:lnTo>
                      <a:lnTo>
                        <a:pt x="3803" y="800758"/>
                      </a:lnTo>
                      <a:lnTo>
                        <a:pt x="2790" y="799487"/>
                      </a:lnTo>
                      <a:lnTo>
                        <a:pt x="2531" y="798390"/>
                      </a:lnTo>
                      <a:lnTo>
                        <a:pt x="2148" y="796724"/>
                      </a:lnTo>
                      <a:lnTo>
                        <a:pt x="1914" y="795738"/>
                      </a:lnTo>
                      <a:lnTo>
                        <a:pt x="2087" y="794751"/>
                      </a:lnTo>
                      <a:lnTo>
                        <a:pt x="2284" y="793591"/>
                      </a:lnTo>
                      <a:lnTo>
                        <a:pt x="2605" y="791778"/>
                      </a:lnTo>
                      <a:lnTo>
                        <a:pt x="4000" y="790681"/>
                      </a:lnTo>
                      <a:lnTo>
                        <a:pt x="7494" y="787942"/>
                      </a:lnTo>
                      <a:lnTo>
                        <a:pt x="7988" y="787597"/>
                      </a:lnTo>
                      <a:lnTo>
                        <a:pt x="8852" y="787005"/>
                      </a:lnTo>
                      <a:lnTo>
                        <a:pt x="12556" y="784501"/>
                      </a:lnTo>
                      <a:lnTo>
                        <a:pt x="13778" y="783674"/>
                      </a:lnTo>
                      <a:lnTo>
                        <a:pt x="14753" y="782564"/>
                      </a:lnTo>
                      <a:lnTo>
                        <a:pt x="15210" y="782059"/>
                      </a:lnTo>
                      <a:lnTo>
                        <a:pt x="16469" y="780628"/>
                      </a:lnTo>
                      <a:lnTo>
                        <a:pt x="16963" y="779382"/>
                      </a:lnTo>
                      <a:lnTo>
                        <a:pt x="17284" y="778568"/>
                      </a:lnTo>
                      <a:lnTo>
                        <a:pt x="17877" y="777088"/>
                      </a:lnTo>
                      <a:lnTo>
                        <a:pt x="18272" y="776089"/>
                      </a:lnTo>
                      <a:lnTo>
                        <a:pt x="18371" y="775028"/>
                      </a:lnTo>
                      <a:lnTo>
                        <a:pt x="18692" y="771920"/>
                      </a:lnTo>
                      <a:lnTo>
                        <a:pt x="18852" y="770328"/>
                      </a:lnTo>
                      <a:lnTo>
                        <a:pt x="18136" y="768380"/>
                      </a:lnTo>
                      <a:lnTo>
                        <a:pt x="17074" y="765444"/>
                      </a:lnTo>
                      <a:lnTo>
                        <a:pt x="16889" y="764926"/>
                      </a:lnTo>
                      <a:lnTo>
                        <a:pt x="16309" y="763495"/>
                      </a:lnTo>
                      <a:lnTo>
                        <a:pt x="15543" y="761645"/>
                      </a:lnTo>
                      <a:lnTo>
                        <a:pt x="15334" y="761139"/>
                      </a:lnTo>
                      <a:lnTo>
                        <a:pt x="15247" y="759943"/>
                      </a:lnTo>
                      <a:lnTo>
                        <a:pt x="15173" y="758870"/>
                      </a:lnTo>
                      <a:lnTo>
                        <a:pt x="15136" y="758339"/>
                      </a:lnTo>
                      <a:lnTo>
                        <a:pt x="15025" y="756723"/>
                      </a:lnTo>
                      <a:lnTo>
                        <a:pt x="15124" y="755638"/>
                      </a:lnTo>
                      <a:lnTo>
                        <a:pt x="15272" y="753998"/>
                      </a:lnTo>
                      <a:lnTo>
                        <a:pt x="15729" y="748903"/>
                      </a:lnTo>
                      <a:lnTo>
                        <a:pt x="16395" y="742415"/>
                      </a:lnTo>
                      <a:lnTo>
                        <a:pt x="16618" y="740244"/>
                      </a:lnTo>
                      <a:lnTo>
                        <a:pt x="16679" y="739690"/>
                      </a:lnTo>
                      <a:lnTo>
                        <a:pt x="16828" y="738703"/>
                      </a:lnTo>
                      <a:lnTo>
                        <a:pt x="17346" y="735323"/>
                      </a:lnTo>
                      <a:lnTo>
                        <a:pt x="17692" y="733041"/>
                      </a:lnTo>
                      <a:lnTo>
                        <a:pt x="18655" y="730414"/>
                      </a:lnTo>
                      <a:lnTo>
                        <a:pt x="18852" y="729908"/>
                      </a:lnTo>
                      <a:lnTo>
                        <a:pt x="19963" y="726936"/>
                      </a:lnTo>
                      <a:lnTo>
                        <a:pt x="20753" y="724518"/>
                      </a:lnTo>
                      <a:lnTo>
                        <a:pt x="21235" y="723062"/>
                      </a:lnTo>
                      <a:lnTo>
                        <a:pt x="21544" y="722101"/>
                      </a:lnTo>
                      <a:lnTo>
                        <a:pt x="22704" y="718042"/>
                      </a:lnTo>
                      <a:lnTo>
                        <a:pt x="23025" y="716895"/>
                      </a:lnTo>
                      <a:lnTo>
                        <a:pt x="23087" y="716019"/>
                      </a:lnTo>
                      <a:lnTo>
                        <a:pt x="23321" y="713059"/>
                      </a:lnTo>
                      <a:lnTo>
                        <a:pt x="23383" y="712245"/>
                      </a:lnTo>
                      <a:lnTo>
                        <a:pt x="23210" y="711221"/>
                      </a:lnTo>
                      <a:lnTo>
                        <a:pt x="23062" y="710259"/>
                      </a:lnTo>
                      <a:lnTo>
                        <a:pt x="22729" y="708286"/>
                      </a:lnTo>
                      <a:lnTo>
                        <a:pt x="21445" y="707102"/>
                      </a:lnTo>
                      <a:lnTo>
                        <a:pt x="19679" y="705511"/>
                      </a:lnTo>
                      <a:lnTo>
                        <a:pt x="18519" y="704721"/>
                      </a:lnTo>
                      <a:lnTo>
                        <a:pt x="17395" y="703969"/>
                      </a:lnTo>
                      <a:lnTo>
                        <a:pt x="16519" y="703377"/>
                      </a:lnTo>
                      <a:lnTo>
                        <a:pt x="14901" y="702637"/>
                      </a:lnTo>
                      <a:lnTo>
                        <a:pt x="13260" y="701884"/>
                      </a:lnTo>
                      <a:lnTo>
                        <a:pt x="10741" y="700737"/>
                      </a:lnTo>
                      <a:lnTo>
                        <a:pt x="9161" y="699430"/>
                      </a:lnTo>
                      <a:lnTo>
                        <a:pt x="8457" y="698837"/>
                      </a:lnTo>
                      <a:lnTo>
                        <a:pt x="7284" y="697875"/>
                      </a:lnTo>
                      <a:lnTo>
                        <a:pt x="1704" y="693398"/>
                      </a:lnTo>
                      <a:lnTo>
                        <a:pt x="1420" y="692473"/>
                      </a:lnTo>
                      <a:lnTo>
                        <a:pt x="519" y="689550"/>
                      </a:lnTo>
                      <a:lnTo>
                        <a:pt x="0" y="687872"/>
                      </a:lnTo>
                      <a:lnTo>
                        <a:pt x="815" y="685467"/>
                      </a:lnTo>
                      <a:lnTo>
                        <a:pt x="1790" y="682568"/>
                      </a:lnTo>
                      <a:lnTo>
                        <a:pt x="1914" y="681952"/>
                      </a:lnTo>
                      <a:lnTo>
                        <a:pt x="2395" y="679423"/>
                      </a:lnTo>
                      <a:lnTo>
                        <a:pt x="2938" y="676685"/>
                      </a:lnTo>
                      <a:lnTo>
                        <a:pt x="3469" y="674501"/>
                      </a:lnTo>
                      <a:lnTo>
                        <a:pt x="4185" y="671591"/>
                      </a:lnTo>
                      <a:lnTo>
                        <a:pt x="4198" y="669457"/>
                      </a:lnTo>
                      <a:lnTo>
                        <a:pt x="4198" y="668495"/>
                      </a:lnTo>
                      <a:lnTo>
                        <a:pt x="4198" y="667853"/>
                      </a:lnTo>
                      <a:lnTo>
                        <a:pt x="11309" y="663499"/>
                      </a:lnTo>
                      <a:lnTo>
                        <a:pt x="12864" y="662537"/>
                      </a:lnTo>
                      <a:lnTo>
                        <a:pt x="14469" y="660551"/>
                      </a:lnTo>
                      <a:lnTo>
                        <a:pt x="16148" y="658466"/>
                      </a:lnTo>
                      <a:lnTo>
                        <a:pt x="18297" y="656209"/>
                      </a:lnTo>
                      <a:lnTo>
                        <a:pt x="19346" y="655136"/>
                      </a:lnTo>
                      <a:lnTo>
                        <a:pt x="20037" y="654421"/>
                      </a:lnTo>
                      <a:lnTo>
                        <a:pt x="21074" y="653335"/>
                      </a:lnTo>
                      <a:lnTo>
                        <a:pt x="22605" y="652028"/>
                      </a:lnTo>
                      <a:lnTo>
                        <a:pt x="26803" y="648439"/>
                      </a:lnTo>
                      <a:lnTo>
                        <a:pt x="28334" y="647131"/>
                      </a:lnTo>
                      <a:lnTo>
                        <a:pt x="32075" y="643653"/>
                      </a:lnTo>
                      <a:lnTo>
                        <a:pt x="33198" y="642617"/>
                      </a:lnTo>
                      <a:lnTo>
                        <a:pt x="34704" y="641223"/>
                      </a:lnTo>
                      <a:lnTo>
                        <a:pt x="36729" y="639817"/>
                      </a:lnTo>
                      <a:lnTo>
                        <a:pt x="37137" y="639545"/>
                      </a:lnTo>
                      <a:lnTo>
                        <a:pt x="43235" y="635327"/>
                      </a:lnTo>
                      <a:lnTo>
                        <a:pt x="44050" y="634772"/>
                      </a:lnTo>
                      <a:lnTo>
                        <a:pt x="48174" y="631873"/>
                      </a:lnTo>
                      <a:lnTo>
                        <a:pt x="49482" y="630948"/>
                      </a:lnTo>
                      <a:lnTo>
                        <a:pt x="50618" y="630430"/>
                      </a:lnTo>
                      <a:lnTo>
                        <a:pt x="51371" y="630085"/>
                      </a:lnTo>
                      <a:lnTo>
                        <a:pt x="52742" y="629468"/>
                      </a:lnTo>
                      <a:lnTo>
                        <a:pt x="54581" y="628641"/>
                      </a:lnTo>
                      <a:lnTo>
                        <a:pt x="56878" y="628617"/>
                      </a:lnTo>
                      <a:lnTo>
                        <a:pt x="59186" y="628580"/>
                      </a:lnTo>
                      <a:lnTo>
                        <a:pt x="63816" y="627926"/>
                      </a:lnTo>
                      <a:lnTo>
                        <a:pt x="66199" y="626088"/>
                      </a:lnTo>
                      <a:lnTo>
                        <a:pt x="68199" y="624546"/>
                      </a:lnTo>
                      <a:lnTo>
                        <a:pt x="71890" y="625373"/>
                      </a:lnTo>
                      <a:lnTo>
                        <a:pt x="73507" y="626113"/>
                      </a:lnTo>
                      <a:lnTo>
                        <a:pt x="75211" y="626902"/>
                      </a:lnTo>
                      <a:lnTo>
                        <a:pt x="76026" y="627272"/>
                      </a:lnTo>
                      <a:lnTo>
                        <a:pt x="79569" y="627951"/>
                      </a:lnTo>
                      <a:lnTo>
                        <a:pt x="80816" y="627741"/>
                      </a:lnTo>
                      <a:lnTo>
                        <a:pt x="81656" y="627606"/>
                      </a:lnTo>
                      <a:lnTo>
                        <a:pt x="83446" y="627297"/>
                      </a:lnTo>
                      <a:lnTo>
                        <a:pt x="84347" y="627149"/>
                      </a:lnTo>
                      <a:lnTo>
                        <a:pt x="85273" y="626767"/>
                      </a:lnTo>
                      <a:lnTo>
                        <a:pt x="88359" y="625496"/>
                      </a:lnTo>
                      <a:lnTo>
                        <a:pt x="90187" y="624707"/>
                      </a:lnTo>
                      <a:lnTo>
                        <a:pt x="91866" y="623967"/>
                      </a:lnTo>
                      <a:lnTo>
                        <a:pt x="93113" y="621919"/>
                      </a:lnTo>
                      <a:lnTo>
                        <a:pt x="93866" y="620575"/>
                      </a:lnTo>
                      <a:lnTo>
                        <a:pt x="94335" y="618601"/>
                      </a:lnTo>
                      <a:lnTo>
                        <a:pt x="93841" y="616097"/>
                      </a:lnTo>
                      <a:lnTo>
                        <a:pt x="93545" y="614555"/>
                      </a:lnTo>
                      <a:lnTo>
                        <a:pt x="93261" y="613125"/>
                      </a:lnTo>
                      <a:lnTo>
                        <a:pt x="93211" y="611546"/>
                      </a:lnTo>
                      <a:lnTo>
                        <a:pt x="93187" y="610510"/>
                      </a:lnTo>
                      <a:lnTo>
                        <a:pt x="93125" y="608709"/>
                      </a:lnTo>
                      <a:lnTo>
                        <a:pt x="93088" y="607377"/>
                      </a:lnTo>
                      <a:lnTo>
                        <a:pt x="93236" y="606230"/>
                      </a:lnTo>
                      <a:lnTo>
                        <a:pt x="93878" y="601432"/>
                      </a:lnTo>
                      <a:lnTo>
                        <a:pt x="94137" y="599545"/>
                      </a:lnTo>
                      <a:lnTo>
                        <a:pt x="95224" y="597793"/>
                      </a:lnTo>
                      <a:lnTo>
                        <a:pt x="97952" y="593390"/>
                      </a:lnTo>
                      <a:lnTo>
                        <a:pt x="100310" y="589578"/>
                      </a:lnTo>
                      <a:lnTo>
                        <a:pt x="101693" y="587346"/>
                      </a:lnTo>
                      <a:lnTo>
                        <a:pt x="102903" y="585606"/>
                      </a:lnTo>
                      <a:lnTo>
                        <a:pt x="104718" y="583016"/>
                      </a:lnTo>
                      <a:lnTo>
                        <a:pt x="107347" y="579230"/>
                      </a:lnTo>
                      <a:lnTo>
                        <a:pt x="108508" y="577552"/>
                      </a:lnTo>
                      <a:lnTo>
                        <a:pt x="108915" y="576146"/>
                      </a:lnTo>
                      <a:lnTo>
                        <a:pt x="110261" y="571446"/>
                      </a:lnTo>
                      <a:lnTo>
                        <a:pt x="110841" y="569399"/>
                      </a:lnTo>
                      <a:lnTo>
                        <a:pt x="109310" y="566562"/>
                      </a:lnTo>
                      <a:lnTo>
                        <a:pt x="107582" y="563343"/>
                      </a:lnTo>
                      <a:lnTo>
                        <a:pt x="107483" y="561690"/>
                      </a:lnTo>
                      <a:lnTo>
                        <a:pt x="107434" y="560234"/>
                      </a:lnTo>
                      <a:lnTo>
                        <a:pt x="107360" y="558286"/>
                      </a:lnTo>
                      <a:lnTo>
                        <a:pt x="109002" y="557348"/>
                      </a:lnTo>
                      <a:lnTo>
                        <a:pt x="110668" y="556398"/>
                      </a:lnTo>
                      <a:lnTo>
                        <a:pt x="112212" y="557546"/>
                      </a:lnTo>
                      <a:lnTo>
                        <a:pt x="113594" y="558569"/>
                      </a:lnTo>
                      <a:lnTo>
                        <a:pt x="117175" y="561357"/>
                      </a:lnTo>
                      <a:lnTo>
                        <a:pt x="118014" y="562023"/>
                      </a:lnTo>
                      <a:lnTo>
                        <a:pt x="118989" y="563194"/>
                      </a:lnTo>
                      <a:lnTo>
                        <a:pt x="122051" y="566920"/>
                      </a:lnTo>
                      <a:lnTo>
                        <a:pt x="123743" y="568289"/>
                      </a:lnTo>
                      <a:lnTo>
                        <a:pt x="124162" y="568634"/>
                      </a:lnTo>
                      <a:lnTo>
                        <a:pt x="124915" y="568486"/>
                      </a:lnTo>
                      <a:lnTo>
                        <a:pt x="126496" y="567919"/>
                      </a:lnTo>
                      <a:lnTo>
                        <a:pt x="129841" y="564218"/>
                      </a:lnTo>
                      <a:lnTo>
                        <a:pt x="131521" y="561455"/>
                      </a:lnTo>
                      <a:lnTo>
                        <a:pt x="132928" y="559137"/>
                      </a:lnTo>
                      <a:lnTo>
                        <a:pt x="135237" y="557989"/>
                      </a:lnTo>
                      <a:lnTo>
                        <a:pt x="135731" y="557743"/>
                      </a:lnTo>
                      <a:lnTo>
                        <a:pt x="137928" y="556645"/>
                      </a:lnTo>
                      <a:lnTo>
                        <a:pt x="139903" y="552797"/>
                      </a:lnTo>
                      <a:lnTo>
                        <a:pt x="139941" y="551020"/>
                      </a:lnTo>
                      <a:lnTo>
                        <a:pt x="139977" y="549158"/>
                      </a:lnTo>
                      <a:lnTo>
                        <a:pt x="141842" y="545877"/>
                      </a:lnTo>
                      <a:lnTo>
                        <a:pt x="144002" y="544952"/>
                      </a:lnTo>
                      <a:lnTo>
                        <a:pt x="144546" y="544730"/>
                      </a:lnTo>
                      <a:lnTo>
                        <a:pt x="147854" y="542682"/>
                      </a:lnTo>
                      <a:lnTo>
                        <a:pt x="148212" y="539673"/>
                      </a:lnTo>
                      <a:lnTo>
                        <a:pt x="147644" y="537798"/>
                      </a:lnTo>
                      <a:lnTo>
                        <a:pt x="146829" y="535097"/>
                      </a:lnTo>
                      <a:lnTo>
                        <a:pt x="146027" y="530854"/>
                      </a:lnTo>
                      <a:lnTo>
                        <a:pt x="146385" y="529262"/>
                      </a:lnTo>
                      <a:lnTo>
                        <a:pt x="147385" y="524871"/>
                      </a:lnTo>
                      <a:lnTo>
                        <a:pt x="147657" y="523626"/>
                      </a:lnTo>
                      <a:lnTo>
                        <a:pt x="148138" y="522984"/>
                      </a:lnTo>
                      <a:lnTo>
                        <a:pt x="149187" y="521541"/>
                      </a:lnTo>
                      <a:lnTo>
                        <a:pt x="151570" y="521442"/>
                      </a:lnTo>
                      <a:lnTo>
                        <a:pt x="153311" y="524057"/>
                      </a:lnTo>
                      <a:lnTo>
                        <a:pt x="153262" y="526203"/>
                      </a:lnTo>
                      <a:lnTo>
                        <a:pt x="153212" y="528892"/>
                      </a:lnTo>
                      <a:lnTo>
                        <a:pt x="153435" y="530927"/>
                      </a:lnTo>
                      <a:lnTo>
                        <a:pt x="153731" y="533505"/>
                      </a:lnTo>
                      <a:lnTo>
                        <a:pt x="153953" y="535565"/>
                      </a:lnTo>
                      <a:lnTo>
                        <a:pt x="154867" y="537058"/>
                      </a:lnTo>
                      <a:lnTo>
                        <a:pt x="156595" y="539895"/>
                      </a:lnTo>
                      <a:lnTo>
                        <a:pt x="157126" y="540770"/>
                      </a:lnTo>
                      <a:lnTo>
                        <a:pt x="158027" y="541671"/>
                      </a:lnTo>
                      <a:lnTo>
                        <a:pt x="161200" y="544853"/>
                      </a:lnTo>
                      <a:lnTo>
                        <a:pt x="162299" y="545939"/>
                      </a:lnTo>
                      <a:lnTo>
                        <a:pt x="165435" y="548332"/>
                      </a:lnTo>
                      <a:lnTo>
                        <a:pt x="166904" y="549454"/>
                      </a:lnTo>
                      <a:lnTo>
                        <a:pt x="169484" y="547234"/>
                      </a:lnTo>
                      <a:lnTo>
                        <a:pt x="169534" y="544878"/>
                      </a:lnTo>
                      <a:lnTo>
                        <a:pt x="169632" y="540450"/>
                      </a:lnTo>
                      <a:lnTo>
                        <a:pt x="170324" y="535923"/>
                      </a:lnTo>
                      <a:lnTo>
                        <a:pt x="171052" y="534492"/>
                      </a:lnTo>
                      <a:lnTo>
                        <a:pt x="172287" y="532136"/>
                      </a:lnTo>
                      <a:lnTo>
                        <a:pt x="173003" y="530755"/>
                      </a:lnTo>
                      <a:lnTo>
                        <a:pt x="173460" y="530027"/>
                      </a:lnTo>
                      <a:lnTo>
                        <a:pt x="174472" y="528559"/>
                      </a:lnTo>
                      <a:lnTo>
                        <a:pt x="175571" y="526956"/>
                      </a:lnTo>
                      <a:lnTo>
                        <a:pt x="177213" y="525747"/>
                      </a:lnTo>
                      <a:lnTo>
                        <a:pt x="178027" y="525130"/>
                      </a:lnTo>
                      <a:lnTo>
                        <a:pt x="180707" y="523144"/>
                      </a:lnTo>
                      <a:lnTo>
                        <a:pt x="182163" y="521960"/>
                      </a:lnTo>
                      <a:lnTo>
                        <a:pt x="183620" y="520788"/>
                      </a:lnTo>
                      <a:lnTo>
                        <a:pt x="184497" y="520061"/>
                      </a:lnTo>
                      <a:lnTo>
                        <a:pt x="186855" y="517951"/>
                      </a:lnTo>
                      <a:lnTo>
                        <a:pt x="187571" y="517310"/>
                      </a:lnTo>
                      <a:lnTo>
                        <a:pt x="188287" y="516656"/>
                      </a:lnTo>
                      <a:lnTo>
                        <a:pt x="188657" y="516015"/>
                      </a:lnTo>
                      <a:lnTo>
                        <a:pt x="190460" y="512759"/>
                      </a:lnTo>
                      <a:lnTo>
                        <a:pt x="191447" y="510650"/>
                      </a:lnTo>
                      <a:lnTo>
                        <a:pt x="192324" y="508738"/>
                      </a:lnTo>
                      <a:lnTo>
                        <a:pt x="193830" y="508071"/>
                      </a:lnTo>
                      <a:lnTo>
                        <a:pt x="194756" y="507665"/>
                      </a:lnTo>
                      <a:lnTo>
                        <a:pt x="196238" y="507011"/>
                      </a:lnTo>
                      <a:lnTo>
                        <a:pt x="197719" y="507689"/>
                      </a:lnTo>
                      <a:lnTo>
                        <a:pt x="200065" y="508750"/>
                      </a:lnTo>
                      <a:lnTo>
                        <a:pt x="204781" y="511279"/>
                      </a:lnTo>
                      <a:lnTo>
                        <a:pt x="207658" y="512820"/>
                      </a:lnTo>
                      <a:lnTo>
                        <a:pt x="209485" y="513807"/>
                      </a:lnTo>
                      <a:lnTo>
                        <a:pt x="211732" y="514350"/>
                      </a:lnTo>
                      <a:lnTo>
                        <a:pt x="213633" y="514806"/>
                      </a:lnTo>
                      <a:lnTo>
                        <a:pt x="215547" y="514683"/>
                      </a:lnTo>
                      <a:lnTo>
                        <a:pt x="220794" y="514362"/>
                      </a:lnTo>
                      <a:lnTo>
                        <a:pt x="221263" y="514325"/>
                      </a:lnTo>
                      <a:lnTo>
                        <a:pt x="227905" y="513881"/>
                      </a:lnTo>
                      <a:lnTo>
                        <a:pt x="229201" y="513795"/>
                      </a:lnTo>
                      <a:lnTo>
                        <a:pt x="230917" y="513671"/>
                      </a:lnTo>
                      <a:lnTo>
                        <a:pt x="231905" y="513758"/>
                      </a:lnTo>
                      <a:lnTo>
                        <a:pt x="236757" y="514177"/>
                      </a:lnTo>
                      <a:lnTo>
                        <a:pt x="238201" y="514288"/>
                      </a:lnTo>
                      <a:lnTo>
                        <a:pt x="239732" y="515608"/>
                      </a:lnTo>
                      <a:lnTo>
                        <a:pt x="241263" y="516928"/>
                      </a:lnTo>
                      <a:lnTo>
                        <a:pt x="241806" y="518815"/>
                      </a:lnTo>
                      <a:lnTo>
                        <a:pt x="242596" y="521627"/>
                      </a:lnTo>
                      <a:lnTo>
                        <a:pt x="243757" y="525759"/>
                      </a:lnTo>
                      <a:lnTo>
                        <a:pt x="244201" y="526721"/>
                      </a:lnTo>
                      <a:lnTo>
                        <a:pt x="244856" y="528128"/>
                      </a:lnTo>
                      <a:lnTo>
                        <a:pt x="245547" y="529620"/>
                      </a:lnTo>
                      <a:lnTo>
                        <a:pt x="246029" y="530644"/>
                      </a:lnTo>
                      <a:lnTo>
                        <a:pt x="246609" y="531260"/>
                      </a:lnTo>
                      <a:lnTo>
                        <a:pt x="248152" y="532901"/>
                      </a:lnTo>
                      <a:lnTo>
                        <a:pt x="249374" y="534196"/>
                      </a:lnTo>
                      <a:lnTo>
                        <a:pt x="251041" y="533641"/>
                      </a:lnTo>
                      <a:lnTo>
                        <a:pt x="253868" y="532691"/>
                      </a:lnTo>
                      <a:lnTo>
                        <a:pt x="254387" y="532432"/>
                      </a:lnTo>
                      <a:lnTo>
                        <a:pt x="257671" y="530595"/>
                      </a:lnTo>
                      <a:lnTo>
                        <a:pt x="261251" y="528572"/>
                      </a:lnTo>
                      <a:lnTo>
                        <a:pt x="263016" y="527671"/>
                      </a:lnTo>
                      <a:lnTo>
                        <a:pt x="265115" y="526598"/>
                      </a:lnTo>
                      <a:lnTo>
                        <a:pt x="278362" y="519580"/>
                      </a:lnTo>
                      <a:lnTo>
                        <a:pt x="278794" y="519345"/>
                      </a:lnTo>
                      <a:lnTo>
                        <a:pt x="280091" y="518655"/>
                      </a:lnTo>
                      <a:lnTo>
                        <a:pt x="281399" y="517964"/>
                      </a:lnTo>
                      <a:lnTo>
                        <a:pt x="283646" y="516965"/>
                      </a:lnTo>
                      <a:lnTo>
                        <a:pt x="285449" y="516163"/>
                      </a:lnTo>
                      <a:lnTo>
                        <a:pt x="292227" y="513141"/>
                      </a:lnTo>
                      <a:lnTo>
                        <a:pt x="294931" y="511932"/>
                      </a:lnTo>
                      <a:lnTo>
                        <a:pt x="297140" y="510909"/>
                      </a:lnTo>
                      <a:lnTo>
                        <a:pt x="302869" y="508232"/>
                      </a:lnTo>
                      <a:lnTo>
                        <a:pt x="303326" y="508022"/>
                      </a:lnTo>
                      <a:lnTo>
                        <a:pt x="304696" y="507381"/>
                      </a:lnTo>
                      <a:lnTo>
                        <a:pt x="306066" y="506739"/>
                      </a:lnTo>
                      <a:lnTo>
                        <a:pt x="307820" y="506160"/>
                      </a:lnTo>
                      <a:lnTo>
                        <a:pt x="308375" y="505975"/>
                      </a:lnTo>
                      <a:lnTo>
                        <a:pt x="310239" y="505358"/>
                      </a:lnTo>
                      <a:lnTo>
                        <a:pt x="311165" y="505050"/>
                      </a:lnTo>
                      <a:lnTo>
                        <a:pt x="313511" y="504457"/>
                      </a:lnTo>
                      <a:lnTo>
                        <a:pt x="316338" y="503742"/>
                      </a:lnTo>
                      <a:lnTo>
                        <a:pt x="317746" y="503384"/>
                      </a:lnTo>
                      <a:lnTo>
                        <a:pt x="318536" y="503199"/>
                      </a:lnTo>
                      <a:lnTo>
                        <a:pt x="322536" y="502287"/>
                      </a:lnTo>
                      <a:lnTo>
                        <a:pt x="323746" y="501978"/>
                      </a:lnTo>
                      <a:lnTo>
                        <a:pt x="324375" y="501818"/>
                      </a:lnTo>
                      <a:lnTo>
                        <a:pt x="325832" y="501460"/>
                      </a:lnTo>
                      <a:lnTo>
                        <a:pt x="326943" y="500486"/>
                      </a:lnTo>
                      <a:lnTo>
                        <a:pt x="327783" y="499758"/>
                      </a:lnTo>
                      <a:lnTo>
                        <a:pt x="328733" y="498907"/>
                      </a:lnTo>
                      <a:lnTo>
                        <a:pt x="329227" y="497797"/>
                      </a:lnTo>
                      <a:lnTo>
                        <a:pt x="329758" y="496576"/>
                      </a:lnTo>
                      <a:lnTo>
                        <a:pt x="330289" y="495367"/>
                      </a:lnTo>
                      <a:lnTo>
                        <a:pt x="330215" y="494294"/>
                      </a:lnTo>
                      <a:lnTo>
                        <a:pt x="330042" y="491679"/>
                      </a:lnTo>
                      <a:lnTo>
                        <a:pt x="329956" y="490359"/>
                      </a:lnTo>
                      <a:lnTo>
                        <a:pt x="328832" y="488830"/>
                      </a:lnTo>
                      <a:lnTo>
                        <a:pt x="327931" y="487596"/>
                      </a:lnTo>
                      <a:lnTo>
                        <a:pt x="325721" y="486684"/>
                      </a:lnTo>
                      <a:lnTo>
                        <a:pt x="321733" y="485031"/>
                      </a:lnTo>
                      <a:lnTo>
                        <a:pt x="319425" y="481799"/>
                      </a:lnTo>
                      <a:lnTo>
                        <a:pt x="319943" y="480282"/>
                      </a:lnTo>
                      <a:lnTo>
                        <a:pt x="320215" y="479468"/>
                      </a:lnTo>
                      <a:lnTo>
                        <a:pt x="320709" y="478062"/>
                      </a:lnTo>
                      <a:lnTo>
                        <a:pt x="322363" y="477568"/>
                      </a:lnTo>
                      <a:lnTo>
                        <a:pt x="325363" y="476705"/>
                      </a:lnTo>
                      <a:lnTo>
                        <a:pt x="331845" y="475681"/>
                      </a:lnTo>
                      <a:lnTo>
                        <a:pt x="332586" y="475545"/>
                      </a:lnTo>
                      <a:lnTo>
                        <a:pt x="335832" y="474657"/>
                      </a:lnTo>
                      <a:lnTo>
                        <a:pt x="337462" y="474213"/>
                      </a:lnTo>
                      <a:lnTo>
                        <a:pt x="339413" y="472597"/>
                      </a:lnTo>
                      <a:lnTo>
                        <a:pt x="340499" y="471709"/>
                      </a:lnTo>
                      <a:lnTo>
                        <a:pt x="341314" y="471105"/>
                      </a:lnTo>
                      <a:lnTo>
                        <a:pt x="343388" y="469563"/>
                      </a:lnTo>
                      <a:lnTo>
                        <a:pt x="345042" y="468342"/>
                      </a:lnTo>
                      <a:lnTo>
                        <a:pt x="346907" y="468022"/>
                      </a:lnTo>
                      <a:lnTo>
                        <a:pt x="351314" y="467281"/>
                      </a:lnTo>
                      <a:lnTo>
                        <a:pt x="352252" y="467170"/>
                      </a:lnTo>
                      <a:lnTo>
                        <a:pt x="358438" y="466480"/>
                      </a:lnTo>
                      <a:lnTo>
                        <a:pt x="360277" y="466282"/>
                      </a:lnTo>
                      <a:lnTo>
                        <a:pt x="361845" y="466319"/>
                      </a:lnTo>
                      <a:lnTo>
                        <a:pt x="367722" y="466455"/>
                      </a:lnTo>
                      <a:lnTo>
                        <a:pt x="369956" y="466504"/>
                      </a:lnTo>
                      <a:lnTo>
                        <a:pt x="371586" y="466541"/>
                      </a:lnTo>
                      <a:lnTo>
                        <a:pt x="372710" y="467540"/>
                      </a:lnTo>
                      <a:lnTo>
                        <a:pt x="373549" y="468293"/>
                      </a:lnTo>
                      <a:lnTo>
                        <a:pt x="374500" y="469144"/>
                      </a:lnTo>
                      <a:lnTo>
                        <a:pt x="375043" y="470575"/>
                      </a:lnTo>
                      <a:lnTo>
                        <a:pt x="375623" y="472079"/>
                      </a:lnTo>
                      <a:lnTo>
                        <a:pt x="375598" y="473584"/>
                      </a:lnTo>
                      <a:lnTo>
                        <a:pt x="375524" y="476606"/>
                      </a:lnTo>
                      <a:lnTo>
                        <a:pt x="374870" y="482823"/>
                      </a:lnTo>
                      <a:lnTo>
                        <a:pt x="374759" y="483859"/>
                      </a:lnTo>
                      <a:lnTo>
                        <a:pt x="374450" y="485968"/>
                      </a:lnTo>
                      <a:lnTo>
                        <a:pt x="373524" y="492321"/>
                      </a:lnTo>
                      <a:lnTo>
                        <a:pt x="373351" y="493504"/>
                      </a:lnTo>
                      <a:lnTo>
                        <a:pt x="373327" y="494614"/>
                      </a:lnTo>
                      <a:lnTo>
                        <a:pt x="373314" y="495157"/>
                      </a:lnTo>
                      <a:lnTo>
                        <a:pt x="373277" y="496823"/>
                      </a:lnTo>
                      <a:lnTo>
                        <a:pt x="373253" y="497735"/>
                      </a:lnTo>
                      <a:lnTo>
                        <a:pt x="374549" y="499462"/>
                      </a:lnTo>
                      <a:lnTo>
                        <a:pt x="375561" y="500807"/>
                      </a:lnTo>
                      <a:lnTo>
                        <a:pt x="379228" y="501337"/>
                      </a:lnTo>
                      <a:lnTo>
                        <a:pt x="379920" y="501436"/>
                      </a:lnTo>
                      <a:lnTo>
                        <a:pt x="380611" y="501534"/>
                      </a:lnTo>
                      <a:lnTo>
                        <a:pt x="381302" y="501522"/>
                      </a:lnTo>
                      <a:lnTo>
                        <a:pt x="381994" y="501497"/>
                      </a:lnTo>
                      <a:lnTo>
                        <a:pt x="385722" y="501411"/>
                      </a:lnTo>
                      <a:lnTo>
                        <a:pt x="387487" y="501386"/>
                      </a:lnTo>
                      <a:lnTo>
                        <a:pt x="385241" y="504544"/>
                      </a:lnTo>
                      <a:lnTo>
                        <a:pt x="384636" y="505395"/>
                      </a:lnTo>
                      <a:lnTo>
                        <a:pt x="384426" y="506135"/>
                      </a:lnTo>
                      <a:lnTo>
                        <a:pt x="383697" y="508590"/>
                      </a:lnTo>
                      <a:lnTo>
                        <a:pt x="383426" y="509515"/>
                      </a:lnTo>
                      <a:lnTo>
                        <a:pt x="383611" y="511069"/>
                      </a:lnTo>
                      <a:lnTo>
                        <a:pt x="383858" y="513129"/>
                      </a:lnTo>
                      <a:lnTo>
                        <a:pt x="385117" y="514486"/>
                      </a:lnTo>
                      <a:lnTo>
                        <a:pt x="386883" y="516385"/>
                      </a:lnTo>
                      <a:lnTo>
                        <a:pt x="387562" y="517125"/>
                      </a:lnTo>
                      <a:lnTo>
                        <a:pt x="389944" y="519185"/>
                      </a:lnTo>
                      <a:lnTo>
                        <a:pt x="391549" y="520566"/>
                      </a:lnTo>
                      <a:lnTo>
                        <a:pt x="392253" y="522774"/>
                      </a:lnTo>
                      <a:lnTo>
                        <a:pt x="392796" y="524489"/>
                      </a:lnTo>
                      <a:lnTo>
                        <a:pt x="392747" y="526265"/>
                      </a:lnTo>
                      <a:lnTo>
                        <a:pt x="392685" y="528078"/>
                      </a:lnTo>
                      <a:lnTo>
                        <a:pt x="392228" y="529349"/>
                      </a:lnTo>
                      <a:lnTo>
                        <a:pt x="390204" y="534961"/>
                      </a:lnTo>
                      <a:lnTo>
                        <a:pt x="389722" y="536293"/>
                      </a:lnTo>
                      <a:lnTo>
                        <a:pt x="388957" y="537687"/>
                      </a:lnTo>
                      <a:lnTo>
                        <a:pt x="388191" y="539081"/>
                      </a:lnTo>
                      <a:lnTo>
                        <a:pt x="385401" y="544200"/>
                      </a:lnTo>
                      <a:lnTo>
                        <a:pt x="384636" y="545914"/>
                      </a:lnTo>
                      <a:lnTo>
                        <a:pt x="383932" y="547480"/>
                      </a:lnTo>
                      <a:lnTo>
                        <a:pt x="381315" y="553278"/>
                      </a:lnTo>
                      <a:lnTo>
                        <a:pt x="380734" y="554585"/>
                      </a:lnTo>
                      <a:lnTo>
                        <a:pt x="380537" y="555646"/>
                      </a:lnTo>
                      <a:lnTo>
                        <a:pt x="380080" y="558063"/>
                      </a:lnTo>
                      <a:lnTo>
                        <a:pt x="379759" y="559815"/>
                      </a:lnTo>
                      <a:lnTo>
                        <a:pt x="380364" y="561418"/>
                      </a:lnTo>
                      <a:lnTo>
                        <a:pt x="381512" y="564440"/>
                      </a:lnTo>
                      <a:lnTo>
                        <a:pt x="381784" y="565144"/>
                      </a:lnTo>
                      <a:lnTo>
                        <a:pt x="382253" y="565884"/>
                      </a:lnTo>
                      <a:lnTo>
                        <a:pt x="384080" y="568770"/>
                      </a:lnTo>
                      <a:lnTo>
                        <a:pt x="384648" y="569658"/>
                      </a:lnTo>
                      <a:lnTo>
                        <a:pt x="385339" y="570410"/>
                      </a:lnTo>
                      <a:lnTo>
                        <a:pt x="388167" y="573457"/>
                      </a:lnTo>
                      <a:lnTo>
                        <a:pt x="388870" y="574222"/>
                      </a:lnTo>
                      <a:lnTo>
                        <a:pt x="389648" y="574740"/>
                      </a:lnTo>
                      <a:lnTo>
                        <a:pt x="391302" y="575850"/>
                      </a:lnTo>
                      <a:lnTo>
                        <a:pt x="392339" y="576540"/>
                      </a:lnTo>
                      <a:lnTo>
                        <a:pt x="393759" y="576898"/>
                      </a:lnTo>
                      <a:lnTo>
                        <a:pt x="394697" y="577133"/>
                      </a:lnTo>
                      <a:lnTo>
                        <a:pt x="396130" y="577491"/>
                      </a:lnTo>
                      <a:lnTo>
                        <a:pt x="397562" y="577330"/>
                      </a:lnTo>
                      <a:lnTo>
                        <a:pt x="403784" y="576615"/>
                      </a:lnTo>
                      <a:lnTo>
                        <a:pt x="406241" y="576689"/>
                      </a:lnTo>
                      <a:lnTo>
                        <a:pt x="411155" y="576837"/>
                      </a:lnTo>
                      <a:lnTo>
                        <a:pt x="412636" y="576886"/>
                      </a:lnTo>
                      <a:lnTo>
                        <a:pt x="414500" y="576874"/>
                      </a:lnTo>
                      <a:lnTo>
                        <a:pt x="416846" y="576861"/>
                      </a:lnTo>
                      <a:lnTo>
                        <a:pt x="418253" y="576849"/>
                      </a:lnTo>
                      <a:lnTo>
                        <a:pt x="420130" y="576837"/>
                      </a:lnTo>
                      <a:lnTo>
                        <a:pt x="421081" y="576775"/>
                      </a:lnTo>
                      <a:lnTo>
                        <a:pt x="422500" y="576676"/>
                      </a:lnTo>
                      <a:lnTo>
                        <a:pt x="429649" y="576158"/>
                      </a:lnTo>
                      <a:lnTo>
                        <a:pt x="429686" y="575048"/>
                      </a:lnTo>
                      <a:lnTo>
                        <a:pt x="429723" y="573790"/>
                      </a:lnTo>
                      <a:lnTo>
                        <a:pt x="429784" y="571545"/>
                      </a:lnTo>
                      <a:lnTo>
                        <a:pt x="428970" y="566587"/>
                      </a:lnTo>
                      <a:lnTo>
                        <a:pt x="428809" y="565575"/>
                      </a:lnTo>
                      <a:lnTo>
                        <a:pt x="428537" y="561233"/>
                      </a:lnTo>
                      <a:lnTo>
                        <a:pt x="428439" y="559667"/>
                      </a:lnTo>
                      <a:lnTo>
                        <a:pt x="429945" y="556830"/>
                      </a:lnTo>
                      <a:lnTo>
                        <a:pt x="431957" y="558236"/>
                      </a:lnTo>
                      <a:lnTo>
                        <a:pt x="433859" y="559556"/>
                      </a:lnTo>
                      <a:lnTo>
                        <a:pt x="436525" y="559926"/>
                      </a:lnTo>
                      <a:lnTo>
                        <a:pt x="438167" y="558816"/>
                      </a:lnTo>
                      <a:lnTo>
                        <a:pt x="439550" y="557878"/>
                      </a:lnTo>
                      <a:lnTo>
                        <a:pt x="442266" y="558100"/>
                      </a:lnTo>
                      <a:lnTo>
                        <a:pt x="445414" y="559938"/>
                      </a:lnTo>
                      <a:lnTo>
                        <a:pt x="446241" y="560703"/>
                      </a:lnTo>
                      <a:lnTo>
                        <a:pt x="447847" y="562208"/>
                      </a:lnTo>
                      <a:lnTo>
                        <a:pt x="450587" y="562911"/>
                      </a:lnTo>
                      <a:lnTo>
                        <a:pt x="451513" y="563145"/>
                      </a:lnTo>
                      <a:lnTo>
                        <a:pt x="452427" y="563380"/>
                      </a:lnTo>
                      <a:lnTo>
                        <a:pt x="453797" y="563725"/>
                      </a:lnTo>
                      <a:lnTo>
                        <a:pt x="455180" y="563984"/>
                      </a:lnTo>
                      <a:lnTo>
                        <a:pt x="457476" y="564416"/>
                      </a:lnTo>
                      <a:lnTo>
                        <a:pt x="459538" y="565896"/>
                      </a:lnTo>
                      <a:lnTo>
                        <a:pt x="462834" y="568276"/>
                      </a:lnTo>
                      <a:lnTo>
                        <a:pt x="463711" y="568721"/>
                      </a:lnTo>
                      <a:lnTo>
                        <a:pt x="466304" y="570052"/>
                      </a:lnTo>
                      <a:lnTo>
                        <a:pt x="468032" y="570928"/>
                      </a:lnTo>
                      <a:lnTo>
                        <a:pt x="470118" y="570817"/>
                      </a:lnTo>
                      <a:lnTo>
                        <a:pt x="470822" y="570780"/>
                      </a:lnTo>
                      <a:lnTo>
                        <a:pt x="472229" y="570706"/>
                      </a:lnTo>
                      <a:lnTo>
                        <a:pt x="473476" y="570484"/>
                      </a:lnTo>
                      <a:lnTo>
                        <a:pt x="476217" y="569991"/>
                      </a:lnTo>
                      <a:lnTo>
                        <a:pt x="479921" y="570213"/>
                      </a:lnTo>
                      <a:lnTo>
                        <a:pt x="481637" y="570595"/>
                      </a:lnTo>
                      <a:lnTo>
                        <a:pt x="484279" y="571175"/>
                      </a:lnTo>
                      <a:lnTo>
                        <a:pt x="487748" y="571126"/>
                      </a:lnTo>
                      <a:lnTo>
                        <a:pt x="490094" y="571039"/>
                      </a:lnTo>
                      <a:lnTo>
                        <a:pt x="493971" y="572211"/>
                      </a:lnTo>
                      <a:lnTo>
                        <a:pt x="495316" y="573050"/>
                      </a:lnTo>
                      <a:lnTo>
                        <a:pt x="496897" y="574037"/>
                      </a:lnTo>
                      <a:lnTo>
                        <a:pt x="498823" y="574530"/>
                      </a:lnTo>
                      <a:lnTo>
                        <a:pt x="499773" y="574777"/>
                      </a:lnTo>
                      <a:lnTo>
                        <a:pt x="501699" y="575270"/>
                      </a:lnTo>
                      <a:lnTo>
                        <a:pt x="503168" y="575357"/>
                      </a:lnTo>
                      <a:lnTo>
                        <a:pt x="508588" y="575665"/>
                      </a:lnTo>
                      <a:lnTo>
                        <a:pt x="509576" y="575727"/>
                      </a:lnTo>
                      <a:lnTo>
                        <a:pt x="510502" y="575702"/>
                      </a:lnTo>
                      <a:lnTo>
                        <a:pt x="514230" y="575603"/>
                      </a:lnTo>
                      <a:lnTo>
                        <a:pt x="515156" y="575579"/>
                      </a:lnTo>
                      <a:lnTo>
                        <a:pt x="516094" y="575443"/>
                      </a:lnTo>
                      <a:lnTo>
                        <a:pt x="519057" y="574999"/>
                      </a:lnTo>
                      <a:lnTo>
                        <a:pt x="520774" y="574728"/>
                      </a:lnTo>
                      <a:lnTo>
                        <a:pt x="522243" y="573950"/>
                      </a:lnTo>
                      <a:lnTo>
                        <a:pt x="524366" y="572815"/>
                      </a:lnTo>
                      <a:lnTo>
                        <a:pt x="527848" y="571138"/>
                      </a:lnTo>
                      <a:lnTo>
                        <a:pt x="529144" y="570509"/>
                      </a:lnTo>
                      <a:lnTo>
                        <a:pt x="530675" y="568869"/>
                      </a:lnTo>
                      <a:lnTo>
                        <a:pt x="531873" y="567598"/>
                      </a:lnTo>
                      <a:lnTo>
                        <a:pt x="532638" y="566229"/>
                      </a:lnTo>
                      <a:lnTo>
                        <a:pt x="533416" y="564860"/>
                      </a:lnTo>
                      <a:lnTo>
                        <a:pt x="533934" y="563935"/>
                      </a:lnTo>
                      <a:lnTo>
                        <a:pt x="534564" y="562467"/>
                      </a:lnTo>
                      <a:lnTo>
                        <a:pt x="536885" y="557027"/>
                      </a:lnTo>
                      <a:lnTo>
                        <a:pt x="539403" y="553882"/>
                      </a:lnTo>
                      <a:lnTo>
                        <a:pt x="540971" y="551921"/>
                      </a:lnTo>
                      <a:lnTo>
                        <a:pt x="541231" y="549824"/>
                      </a:lnTo>
                      <a:lnTo>
                        <a:pt x="541416" y="548257"/>
                      </a:lnTo>
                      <a:lnTo>
                        <a:pt x="542428" y="544730"/>
                      </a:lnTo>
                      <a:lnTo>
                        <a:pt x="543144" y="542226"/>
                      </a:lnTo>
                      <a:lnTo>
                        <a:pt x="543552" y="540561"/>
                      </a:lnTo>
                      <a:lnTo>
                        <a:pt x="544058" y="538501"/>
                      </a:lnTo>
                      <a:lnTo>
                        <a:pt x="544971" y="536725"/>
                      </a:lnTo>
                      <a:lnTo>
                        <a:pt x="546416" y="533912"/>
                      </a:lnTo>
                      <a:lnTo>
                        <a:pt x="549675" y="527819"/>
                      </a:lnTo>
                      <a:lnTo>
                        <a:pt x="549465" y="527178"/>
                      </a:lnTo>
                      <a:lnTo>
                        <a:pt x="549268" y="526573"/>
                      </a:lnTo>
                      <a:lnTo>
                        <a:pt x="548576" y="524464"/>
                      </a:lnTo>
                      <a:lnTo>
                        <a:pt x="547885" y="522355"/>
                      </a:lnTo>
                      <a:lnTo>
                        <a:pt x="547576" y="521405"/>
                      </a:lnTo>
                      <a:lnTo>
                        <a:pt x="546922" y="520702"/>
                      </a:lnTo>
                      <a:lnTo>
                        <a:pt x="545613" y="519308"/>
                      </a:lnTo>
                      <a:lnTo>
                        <a:pt x="544897" y="518543"/>
                      </a:lnTo>
                      <a:lnTo>
                        <a:pt x="543910" y="518186"/>
                      </a:lnTo>
                      <a:lnTo>
                        <a:pt x="540589" y="517027"/>
                      </a:lnTo>
                      <a:lnTo>
                        <a:pt x="536564" y="515928"/>
                      </a:lnTo>
                      <a:lnTo>
                        <a:pt x="533156" y="512167"/>
                      </a:lnTo>
                      <a:lnTo>
                        <a:pt x="531267" y="510427"/>
                      </a:lnTo>
                      <a:lnTo>
                        <a:pt x="530033" y="509293"/>
                      </a:lnTo>
                      <a:lnTo>
                        <a:pt x="527984" y="508713"/>
                      </a:lnTo>
                      <a:lnTo>
                        <a:pt x="526391" y="508257"/>
                      </a:lnTo>
                      <a:lnTo>
                        <a:pt x="524193" y="507554"/>
                      </a:lnTo>
                      <a:lnTo>
                        <a:pt x="523206" y="507245"/>
                      </a:lnTo>
                      <a:lnTo>
                        <a:pt x="522304" y="506949"/>
                      </a:lnTo>
                      <a:lnTo>
                        <a:pt x="520033" y="506234"/>
                      </a:lnTo>
                      <a:lnTo>
                        <a:pt x="518403" y="505062"/>
                      </a:lnTo>
                      <a:lnTo>
                        <a:pt x="515971" y="503323"/>
                      </a:lnTo>
                      <a:lnTo>
                        <a:pt x="511329" y="500498"/>
                      </a:lnTo>
                      <a:lnTo>
                        <a:pt x="510082" y="499733"/>
                      </a:lnTo>
                      <a:lnTo>
                        <a:pt x="509168" y="498623"/>
                      </a:lnTo>
                      <a:lnTo>
                        <a:pt x="507897" y="497057"/>
                      </a:lnTo>
                      <a:lnTo>
                        <a:pt x="507440" y="495935"/>
                      </a:lnTo>
                      <a:lnTo>
                        <a:pt x="506687" y="494097"/>
                      </a:lnTo>
                      <a:lnTo>
                        <a:pt x="506168" y="492826"/>
                      </a:lnTo>
                      <a:lnTo>
                        <a:pt x="506020" y="491247"/>
                      </a:lnTo>
                      <a:lnTo>
                        <a:pt x="505810" y="489126"/>
                      </a:lnTo>
                      <a:lnTo>
                        <a:pt x="505353" y="484414"/>
                      </a:lnTo>
                      <a:lnTo>
                        <a:pt x="505292" y="483772"/>
                      </a:lnTo>
                      <a:lnTo>
                        <a:pt x="505082" y="481626"/>
                      </a:lnTo>
                      <a:lnTo>
                        <a:pt x="505156" y="478950"/>
                      </a:lnTo>
                      <a:lnTo>
                        <a:pt x="505218" y="476508"/>
                      </a:lnTo>
                      <a:lnTo>
                        <a:pt x="504539" y="474620"/>
                      </a:lnTo>
                      <a:lnTo>
                        <a:pt x="503020" y="470476"/>
                      </a:lnTo>
                      <a:lnTo>
                        <a:pt x="502650" y="469464"/>
                      </a:lnTo>
                      <a:lnTo>
                        <a:pt x="501958" y="468342"/>
                      </a:lnTo>
                      <a:lnTo>
                        <a:pt x="500020" y="465197"/>
                      </a:lnTo>
                      <a:lnTo>
                        <a:pt x="499131" y="463778"/>
                      </a:lnTo>
                      <a:lnTo>
                        <a:pt x="497699" y="462434"/>
                      </a:lnTo>
                      <a:lnTo>
                        <a:pt x="495551" y="460423"/>
                      </a:lnTo>
                      <a:lnTo>
                        <a:pt x="493082" y="458067"/>
                      </a:lnTo>
                      <a:lnTo>
                        <a:pt x="491526" y="456599"/>
                      </a:lnTo>
                      <a:lnTo>
                        <a:pt x="489970" y="455292"/>
                      </a:lnTo>
                      <a:lnTo>
                        <a:pt x="488415" y="453997"/>
                      </a:lnTo>
                      <a:lnTo>
                        <a:pt x="484896" y="451062"/>
                      </a:lnTo>
                      <a:lnTo>
                        <a:pt x="483452" y="449865"/>
                      </a:lnTo>
                      <a:lnTo>
                        <a:pt x="482662" y="448631"/>
                      </a:lnTo>
                      <a:lnTo>
                        <a:pt x="481217" y="446424"/>
                      </a:lnTo>
                      <a:lnTo>
                        <a:pt x="480365" y="445128"/>
                      </a:lnTo>
                      <a:lnTo>
                        <a:pt x="480020" y="443513"/>
                      </a:lnTo>
                      <a:lnTo>
                        <a:pt x="479008" y="438924"/>
                      </a:lnTo>
                      <a:lnTo>
                        <a:pt x="478736" y="437629"/>
                      </a:lnTo>
                      <a:lnTo>
                        <a:pt x="478773" y="436013"/>
                      </a:lnTo>
                      <a:lnTo>
                        <a:pt x="478822" y="433842"/>
                      </a:lnTo>
                      <a:lnTo>
                        <a:pt x="478859" y="432522"/>
                      </a:lnTo>
                      <a:lnTo>
                        <a:pt x="479217" y="430463"/>
                      </a:lnTo>
                      <a:lnTo>
                        <a:pt x="479390" y="429426"/>
                      </a:lnTo>
                      <a:lnTo>
                        <a:pt x="480020" y="425825"/>
                      </a:lnTo>
                      <a:lnTo>
                        <a:pt x="480477" y="423247"/>
                      </a:lnTo>
                      <a:lnTo>
                        <a:pt x="480514" y="421619"/>
                      </a:lnTo>
                      <a:lnTo>
                        <a:pt x="480600" y="418375"/>
                      </a:lnTo>
                      <a:lnTo>
                        <a:pt x="480637" y="416734"/>
                      </a:lnTo>
                      <a:lnTo>
                        <a:pt x="480514" y="415920"/>
                      </a:lnTo>
                      <a:lnTo>
                        <a:pt x="480365" y="415020"/>
                      </a:lnTo>
                      <a:lnTo>
                        <a:pt x="478909" y="405917"/>
                      </a:lnTo>
                      <a:lnTo>
                        <a:pt x="474933" y="409556"/>
                      </a:lnTo>
                      <a:lnTo>
                        <a:pt x="474402" y="410049"/>
                      </a:lnTo>
                      <a:lnTo>
                        <a:pt x="474020" y="410407"/>
                      </a:lnTo>
                      <a:lnTo>
                        <a:pt x="473007" y="410777"/>
                      </a:lnTo>
                      <a:lnTo>
                        <a:pt x="470686" y="411653"/>
                      </a:lnTo>
                      <a:lnTo>
                        <a:pt x="469896" y="411948"/>
                      </a:lnTo>
                      <a:lnTo>
                        <a:pt x="469168" y="412232"/>
                      </a:lnTo>
                      <a:lnTo>
                        <a:pt x="468452" y="412343"/>
                      </a:lnTo>
                      <a:lnTo>
                        <a:pt x="466316" y="412713"/>
                      </a:lnTo>
                      <a:lnTo>
                        <a:pt x="465785" y="412775"/>
                      </a:lnTo>
                      <a:lnTo>
                        <a:pt x="465229" y="412800"/>
                      </a:lnTo>
                      <a:lnTo>
                        <a:pt x="464353" y="412837"/>
                      </a:lnTo>
                      <a:lnTo>
                        <a:pt x="462513" y="412898"/>
                      </a:lnTo>
                      <a:lnTo>
                        <a:pt x="461933" y="412800"/>
                      </a:lnTo>
                      <a:lnTo>
                        <a:pt x="459131" y="412318"/>
                      </a:lnTo>
                      <a:lnTo>
                        <a:pt x="457365" y="412023"/>
                      </a:lnTo>
                      <a:lnTo>
                        <a:pt x="455612" y="411406"/>
                      </a:lnTo>
                      <a:lnTo>
                        <a:pt x="454735" y="411110"/>
                      </a:lnTo>
                      <a:lnTo>
                        <a:pt x="451661" y="410037"/>
                      </a:lnTo>
                      <a:lnTo>
                        <a:pt x="449908" y="409432"/>
                      </a:lnTo>
                      <a:lnTo>
                        <a:pt x="447661" y="408298"/>
                      </a:lnTo>
                      <a:lnTo>
                        <a:pt x="434180" y="401637"/>
                      </a:lnTo>
                      <a:lnTo>
                        <a:pt x="433451" y="398159"/>
                      </a:lnTo>
                      <a:lnTo>
                        <a:pt x="433118" y="396678"/>
                      </a:lnTo>
                      <a:lnTo>
                        <a:pt x="432414" y="395655"/>
                      </a:lnTo>
                      <a:lnTo>
                        <a:pt x="430525" y="392966"/>
                      </a:lnTo>
                      <a:lnTo>
                        <a:pt x="429661" y="391732"/>
                      </a:lnTo>
                      <a:lnTo>
                        <a:pt x="428130" y="391017"/>
                      </a:lnTo>
                      <a:lnTo>
                        <a:pt x="423858" y="389006"/>
                      </a:lnTo>
                      <a:lnTo>
                        <a:pt x="422883" y="388550"/>
                      </a:lnTo>
                      <a:lnTo>
                        <a:pt x="421006" y="387995"/>
                      </a:lnTo>
                      <a:lnTo>
                        <a:pt x="411179" y="385096"/>
                      </a:lnTo>
                      <a:lnTo>
                        <a:pt x="408377" y="384270"/>
                      </a:lnTo>
                      <a:lnTo>
                        <a:pt x="403549" y="383394"/>
                      </a:lnTo>
                      <a:lnTo>
                        <a:pt x="402587" y="383222"/>
                      </a:lnTo>
                      <a:lnTo>
                        <a:pt x="400661" y="382876"/>
                      </a:lnTo>
                      <a:lnTo>
                        <a:pt x="399327" y="382235"/>
                      </a:lnTo>
                      <a:lnTo>
                        <a:pt x="396685" y="380952"/>
                      </a:lnTo>
                      <a:lnTo>
                        <a:pt x="392117" y="378732"/>
                      </a:lnTo>
                      <a:lnTo>
                        <a:pt x="389154" y="376795"/>
                      </a:lnTo>
                      <a:lnTo>
                        <a:pt x="385352" y="374291"/>
                      </a:lnTo>
                      <a:lnTo>
                        <a:pt x="384475" y="373711"/>
                      </a:lnTo>
                      <a:lnTo>
                        <a:pt x="383734" y="372922"/>
                      </a:lnTo>
                      <a:lnTo>
                        <a:pt x="380043" y="369000"/>
                      </a:lnTo>
                      <a:lnTo>
                        <a:pt x="377932" y="366755"/>
                      </a:lnTo>
                      <a:lnTo>
                        <a:pt x="375598" y="363733"/>
                      </a:lnTo>
                      <a:lnTo>
                        <a:pt x="374524" y="362351"/>
                      </a:lnTo>
                      <a:lnTo>
                        <a:pt x="373907" y="361550"/>
                      </a:lnTo>
                      <a:lnTo>
                        <a:pt x="373290" y="360748"/>
                      </a:lnTo>
                      <a:lnTo>
                        <a:pt x="372574" y="359823"/>
                      </a:lnTo>
                      <a:lnTo>
                        <a:pt x="371228" y="356912"/>
                      </a:lnTo>
                      <a:lnTo>
                        <a:pt x="370302" y="354926"/>
                      </a:lnTo>
                      <a:lnTo>
                        <a:pt x="368821" y="353532"/>
                      </a:lnTo>
                      <a:lnTo>
                        <a:pt x="368450" y="353187"/>
                      </a:lnTo>
                      <a:lnTo>
                        <a:pt x="366129" y="351004"/>
                      </a:lnTo>
                      <a:lnTo>
                        <a:pt x="365351" y="350276"/>
                      </a:lnTo>
                      <a:lnTo>
                        <a:pt x="364191" y="349523"/>
                      </a:lnTo>
                      <a:lnTo>
                        <a:pt x="361882" y="348031"/>
                      </a:lnTo>
                      <a:lnTo>
                        <a:pt x="359006" y="346156"/>
                      </a:lnTo>
                      <a:lnTo>
                        <a:pt x="358586" y="345885"/>
                      </a:lnTo>
                      <a:lnTo>
                        <a:pt x="357018" y="344898"/>
                      </a:lnTo>
                      <a:lnTo>
                        <a:pt x="354672" y="343430"/>
                      </a:lnTo>
                      <a:lnTo>
                        <a:pt x="352425" y="342024"/>
                      </a:lnTo>
                      <a:lnTo>
                        <a:pt x="350561" y="340852"/>
                      </a:lnTo>
                      <a:lnTo>
                        <a:pt x="350067" y="340544"/>
                      </a:lnTo>
                      <a:lnTo>
                        <a:pt x="349326" y="340100"/>
                      </a:lnTo>
                      <a:lnTo>
                        <a:pt x="347240" y="338854"/>
                      </a:lnTo>
                      <a:lnTo>
                        <a:pt x="346413" y="338373"/>
                      </a:lnTo>
                      <a:lnTo>
                        <a:pt x="344771" y="337386"/>
                      </a:lnTo>
                      <a:lnTo>
                        <a:pt x="339721" y="335154"/>
                      </a:lnTo>
                      <a:lnTo>
                        <a:pt x="339252" y="334956"/>
                      </a:lnTo>
                      <a:lnTo>
                        <a:pt x="338277" y="334512"/>
                      </a:lnTo>
                      <a:lnTo>
                        <a:pt x="336561" y="333600"/>
                      </a:lnTo>
                      <a:lnTo>
                        <a:pt x="335697" y="333131"/>
                      </a:lnTo>
                      <a:lnTo>
                        <a:pt x="333561" y="331984"/>
                      </a:lnTo>
                      <a:lnTo>
                        <a:pt x="330314" y="329369"/>
                      </a:lnTo>
                      <a:lnTo>
                        <a:pt x="329054" y="328357"/>
                      </a:lnTo>
                      <a:lnTo>
                        <a:pt x="325795" y="327778"/>
                      </a:lnTo>
                      <a:lnTo>
                        <a:pt x="324906" y="330220"/>
                      </a:lnTo>
                      <a:lnTo>
                        <a:pt x="324499" y="331380"/>
                      </a:lnTo>
                      <a:lnTo>
                        <a:pt x="323289" y="336165"/>
                      </a:lnTo>
                      <a:lnTo>
                        <a:pt x="319326" y="336905"/>
                      </a:lnTo>
                      <a:lnTo>
                        <a:pt x="318585" y="336622"/>
                      </a:lnTo>
                      <a:lnTo>
                        <a:pt x="316240" y="335709"/>
                      </a:lnTo>
                      <a:lnTo>
                        <a:pt x="315190" y="335289"/>
                      </a:lnTo>
                      <a:lnTo>
                        <a:pt x="314659" y="334882"/>
                      </a:lnTo>
                      <a:lnTo>
                        <a:pt x="312696" y="333365"/>
                      </a:lnTo>
                      <a:lnTo>
                        <a:pt x="311968" y="332798"/>
                      </a:lnTo>
                      <a:lnTo>
                        <a:pt x="311313" y="331478"/>
                      </a:lnTo>
                      <a:lnTo>
                        <a:pt x="310252" y="329332"/>
                      </a:lnTo>
                      <a:lnTo>
                        <a:pt x="311375" y="327062"/>
                      </a:lnTo>
                      <a:lnTo>
                        <a:pt x="312128" y="325545"/>
                      </a:lnTo>
                      <a:lnTo>
                        <a:pt x="312548" y="323670"/>
                      </a:lnTo>
                      <a:lnTo>
                        <a:pt x="313202" y="320809"/>
                      </a:lnTo>
                      <a:lnTo>
                        <a:pt x="311301" y="320019"/>
                      </a:lnTo>
                      <a:lnTo>
                        <a:pt x="306042" y="317848"/>
                      </a:lnTo>
                      <a:lnTo>
                        <a:pt x="304313" y="317047"/>
                      </a:lnTo>
                      <a:lnTo>
                        <a:pt x="303449" y="316652"/>
                      </a:lnTo>
                      <a:lnTo>
                        <a:pt x="302573" y="316245"/>
                      </a:lnTo>
                      <a:lnTo>
                        <a:pt x="301906" y="315937"/>
                      </a:lnTo>
                      <a:lnTo>
                        <a:pt x="300832" y="315147"/>
                      </a:lnTo>
                      <a:lnTo>
                        <a:pt x="298227" y="313248"/>
                      </a:lnTo>
                      <a:lnTo>
                        <a:pt x="297215" y="312495"/>
                      </a:lnTo>
                      <a:lnTo>
                        <a:pt x="296227" y="311336"/>
                      </a:lnTo>
                      <a:lnTo>
                        <a:pt x="295906" y="310953"/>
                      </a:lnTo>
                      <a:lnTo>
                        <a:pt x="295573" y="310571"/>
                      </a:lnTo>
                      <a:lnTo>
                        <a:pt x="294597" y="309412"/>
                      </a:lnTo>
                      <a:lnTo>
                        <a:pt x="293856" y="307968"/>
                      </a:lnTo>
                      <a:lnTo>
                        <a:pt x="291165" y="302677"/>
                      </a:lnTo>
                      <a:lnTo>
                        <a:pt x="289943" y="300272"/>
                      </a:lnTo>
                      <a:lnTo>
                        <a:pt x="287980" y="296423"/>
                      </a:lnTo>
                      <a:lnTo>
                        <a:pt x="287733" y="295942"/>
                      </a:lnTo>
                      <a:lnTo>
                        <a:pt x="286955" y="294475"/>
                      </a:lnTo>
                      <a:lnTo>
                        <a:pt x="284720" y="290293"/>
                      </a:lnTo>
                      <a:lnTo>
                        <a:pt x="284301" y="289528"/>
                      </a:lnTo>
                      <a:lnTo>
                        <a:pt x="283152" y="287370"/>
                      </a:lnTo>
                      <a:lnTo>
                        <a:pt x="281856" y="285927"/>
                      </a:lnTo>
                      <a:lnTo>
                        <a:pt x="279251" y="283040"/>
                      </a:lnTo>
                      <a:lnTo>
                        <a:pt x="277869" y="281499"/>
                      </a:lnTo>
                      <a:lnTo>
                        <a:pt x="276757" y="280265"/>
                      </a:lnTo>
                      <a:lnTo>
                        <a:pt x="275375" y="279365"/>
                      </a:lnTo>
                      <a:lnTo>
                        <a:pt x="272276" y="277354"/>
                      </a:lnTo>
                      <a:lnTo>
                        <a:pt x="271461" y="276824"/>
                      </a:lnTo>
                      <a:lnTo>
                        <a:pt x="270239" y="276281"/>
                      </a:lnTo>
                      <a:lnTo>
                        <a:pt x="266300" y="274542"/>
                      </a:lnTo>
                      <a:lnTo>
                        <a:pt x="264967" y="273950"/>
                      </a:lnTo>
                      <a:lnTo>
                        <a:pt x="263411" y="273518"/>
                      </a:lnTo>
                      <a:lnTo>
                        <a:pt x="262807" y="273358"/>
                      </a:lnTo>
                      <a:lnTo>
                        <a:pt x="260708" y="272766"/>
                      </a:lnTo>
                      <a:lnTo>
                        <a:pt x="259029" y="272297"/>
                      </a:lnTo>
                      <a:lnTo>
                        <a:pt x="254140" y="271545"/>
                      </a:lnTo>
                      <a:lnTo>
                        <a:pt x="252189" y="271236"/>
                      </a:lnTo>
                      <a:lnTo>
                        <a:pt x="250868" y="270730"/>
                      </a:lnTo>
                      <a:lnTo>
                        <a:pt x="249559" y="270225"/>
                      </a:lnTo>
                      <a:lnTo>
                        <a:pt x="248152" y="269670"/>
                      </a:lnTo>
                      <a:lnTo>
                        <a:pt x="246880" y="268547"/>
                      </a:lnTo>
                      <a:lnTo>
                        <a:pt x="244374" y="266241"/>
                      </a:lnTo>
                      <a:lnTo>
                        <a:pt x="243424" y="264872"/>
                      </a:lnTo>
                      <a:lnTo>
                        <a:pt x="242843" y="264033"/>
                      </a:lnTo>
                      <a:lnTo>
                        <a:pt x="242226" y="263145"/>
                      </a:lnTo>
                      <a:lnTo>
                        <a:pt x="241584" y="261887"/>
                      </a:lnTo>
                      <a:lnTo>
                        <a:pt x="239300" y="257397"/>
                      </a:lnTo>
                      <a:lnTo>
                        <a:pt x="238670" y="256151"/>
                      </a:lnTo>
                      <a:lnTo>
                        <a:pt x="239177" y="255263"/>
                      </a:lnTo>
                      <a:lnTo>
                        <a:pt x="239991" y="253808"/>
                      </a:lnTo>
                      <a:lnTo>
                        <a:pt x="245288" y="254930"/>
                      </a:lnTo>
                      <a:lnTo>
                        <a:pt x="246325" y="255152"/>
                      </a:lnTo>
                      <a:lnTo>
                        <a:pt x="247275" y="255226"/>
                      </a:lnTo>
                      <a:lnTo>
                        <a:pt x="250856" y="255485"/>
                      </a:lnTo>
                      <a:lnTo>
                        <a:pt x="252276" y="255596"/>
                      </a:lnTo>
                      <a:lnTo>
                        <a:pt x="253658" y="255349"/>
                      </a:lnTo>
                      <a:lnTo>
                        <a:pt x="256881" y="254770"/>
                      </a:lnTo>
                      <a:lnTo>
                        <a:pt x="258263" y="254523"/>
                      </a:lnTo>
                      <a:lnTo>
                        <a:pt x="259794" y="253869"/>
                      </a:lnTo>
                      <a:lnTo>
                        <a:pt x="262794" y="252587"/>
                      </a:lnTo>
                      <a:lnTo>
                        <a:pt x="265325" y="251501"/>
                      </a:lnTo>
                      <a:lnTo>
                        <a:pt x="267004" y="250786"/>
                      </a:lnTo>
                      <a:lnTo>
                        <a:pt x="268733" y="249725"/>
                      </a:lnTo>
                      <a:lnTo>
                        <a:pt x="274350" y="246296"/>
                      </a:lnTo>
                      <a:lnTo>
                        <a:pt x="276078" y="245247"/>
                      </a:lnTo>
                      <a:lnTo>
                        <a:pt x="277276" y="244260"/>
                      </a:lnTo>
                      <a:lnTo>
                        <a:pt x="285276" y="237711"/>
                      </a:lnTo>
                      <a:lnTo>
                        <a:pt x="287276" y="236070"/>
                      </a:lnTo>
                      <a:lnTo>
                        <a:pt x="288844" y="234701"/>
                      </a:lnTo>
                      <a:lnTo>
                        <a:pt x="293153" y="230952"/>
                      </a:lnTo>
                      <a:lnTo>
                        <a:pt x="293930" y="230273"/>
                      </a:lnTo>
                      <a:lnTo>
                        <a:pt x="294498" y="229792"/>
                      </a:lnTo>
                      <a:lnTo>
                        <a:pt x="295745" y="228793"/>
                      </a:lnTo>
                      <a:lnTo>
                        <a:pt x="297153" y="227671"/>
                      </a:lnTo>
                      <a:lnTo>
                        <a:pt x="297931" y="227054"/>
                      </a:lnTo>
                      <a:lnTo>
                        <a:pt x="299486" y="225808"/>
                      </a:lnTo>
                      <a:lnTo>
                        <a:pt x="302103" y="224303"/>
                      </a:lnTo>
                      <a:lnTo>
                        <a:pt x="302536" y="224044"/>
                      </a:lnTo>
                      <a:lnTo>
                        <a:pt x="304585" y="222873"/>
                      </a:lnTo>
                      <a:lnTo>
                        <a:pt x="307042" y="221454"/>
                      </a:lnTo>
                      <a:lnTo>
                        <a:pt x="308659" y="220307"/>
                      </a:lnTo>
                      <a:lnTo>
                        <a:pt x="309881" y="219456"/>
                      </a:lnTo>
                      <a:lnTo>
                        <a:pt x="314931" y="215904"/>
                      </a:lnTo>
                      <a:lnTo>
                        <a:pt x="317042" y="214423"/>
                      </a:lnTo>
                      <a:lnTo>
                        <a:pt x="319215" y="212450"/>
                      </a:lnTo>
                      <a:lnTo>
                        <a:pt x="321746" y="210156"/>
                      </a:lnTo>
                      <a:lnTo>
                        <a:pt x="324635" y="207541"/>
                      </a:lnTo>
                      <a:lnTo>
                        <a:pt x="326795" y="205567"/>
                      </a:lnTo>
                      <a:lnTo>
                        <a:pt x="328635" y="203964"/>
                      </a:lnTo>
                      <a:lnTo>
                        <a:pt x="333067" y="200091"/>
                      </a:lnTo>
                      <a:lnTo>
                        <a:pt x="334474" y="198857"/>
                      </a:lnTo>
                      <a:lnTo>
                        <a:pt x="336240" y="197315"/>
                      </a:lnTo>
                      <a:lnTo>
                        <a:pt x="338055" y="195564"/>
                      </a:lnTo>
                      <a:lnTo>
                        <a:pt x="342055" y="191678"/>
                      </a:lnTo>
                      <a:lnTo>
                        <a:pt x="343882" y="189927"/>
                      </a:lnTo>
                      <a:lnTo>
                        <a:pt x="345697" y="188163"/>
                      </a:lnTo>
                      <a:lnTo>
                        <a:pt x="347388" y="186165"/>
                      </a:lnTo>
                      <a:lnTo>
                        <a:pt x="348462" y="184895"/>
                      </a:lnTo>
                      <a:lnTo>
                        <a:pt x="348795" y="183094"/>
                      </a:lnTo>
                      <a:lnTo>
                        <a:pt x="349116" y="181404"/>
                      </a:lnTo>
                      <a:lnTo>
                        <a:pt x="348919" y="180368"/>
                      </a:lnTo>
                      <a:lnTo>
                        <a:pt x="348499" y="178160"/>
                      </a:lnTo>
                      <a:lnTo>
                        <a:pt x="348314" y="177149"/>
                      </a:lnTo>
                      <a:lnTo>
                        <a:pt x="347129" y="175890"/>
                      </a:lnTo>
                      <a:lnTo>
                        <a:pt x="345981" y="174681"/>
                      </a:lnTo>
                      <a:lnTo>
                        <a:pt x="343919" y="174435"/>
                      </a:lnTo>
                      <a:lnTo>
                        <a:pt x="342709" y="174299"/>
                      </a:lnTo>
                      <a:lnTo>
                        <a:pt x="341820" y="174509"/>
                      </a:lnTo>
                      <a:lnTo>
                        <a:pt x="336598" y="175767"/>
                      </a:lnTo>
                      <a:lnTo>
                        <a:pt x="335808" y="175952"/>
                      </a:lnTo>
                      <a:lnTo>
                        <a:pt x="334610" y="176396"/>
                      </a:lnTo>
                      <a:lnTo>
                        <a:pt x="330264" y="178000"/>
                      </a:lnTo>
                      <a:lnTo>
                        <a:pt x="328882" y="178518"/>
                      </a:lnTo>
                      <a:lnTo>
                        <a:pt x="327598" y="179183"/>
                      </a:lnTo>
                      <a:lnTo>
                        <a:pt x="325894" y="180059"/>
                      </a:lnTo>
                      <a:lnTo>
                        <a:pt x="321425" y="182378"/>
                      </a:lnTo>
                      <a:lnTo>
                        <a:pt x="318400" y="183896"/>
                      </a:lnTo>
                      <a:lnTo>
                        <a:pt x="315919" y="185141"/>
                      </a:lnTo>
                      <a:lnTo>
                        <a:pt x="314684" y="185746"/>
                      </a:lnTo>
                      <a:lnTo>
                        <a:pt x="313770" y="185980"/>
                      </a:lnTo>
                      <a:lnTo>
                        <a:pt x="311338" y="186572"/>
                      </a:lnTo>
                      <a:lnTo>
                        <a:pt x="310190" y="186856"/>
                      </a:lnTo>
                      <a:lnTo>
                        <a:pt x="308844" y="186597"/>
                      </a:lnTo>
                      <a:lnTo>
                        <a:pt x="306622" y="186165"/>
                      </a:lnTo>
                      <a:lnTo>
                        <a:pt x="305832" y="185339"/>
                      </a:lnTo>
                      <a:lnTo>
                        <a:pt x="305227" y="184685"/>
                      </a:lnTo>
                      <a:lnTo>
                        <a:pt x="304227" y="183624"/>
                      </a:lnTo>
                      <a:lnTo>
                        <a:pt x="302375" y="181737"/>
                      </a:lnTo>
                      <a:lnTo>
                        <a:pt x="300215" y="179529"/>
                      </a:lnTo>
                      <a:lnTo>
                        <a:pt x="296943" y="178073"/>
                      </a:lnTo>
                      <a:lnTo>
                        <a:pt x="294165" y="177802"/>
                      </a:lnTo>
                      <a:lnTo>
                        <a:pt x="291140" y="177494"/>
                      </a:lnTo>
                      <a:lnTo>
                        <a:pt x="289931" y="175903"/>
                      </a:lnTo>
                      <a:lnTo>
                        <a:pt x="288684" y="174262"/>
                      </a:lnTo>
                      <a:lnTo>
                        <a:pt x="289350" y="172128"/>
                      </a:lnTo>
                      <a:lnTo>
                        <a:pt x="289721" y="171018"/>
                      </a:lnTo>
                      <a:lnTo>
                        <a:pt x="290116" y="170537"/>
                      </a:lnTo>
                      <a:lnTo>
                        <a:pt x="291486" y="168872"/>
                      </a:lnTo>
                      <a:lnTo>
                        <a:pt x="293214" y="166578"/>
                      </a:lnTo>
                      <a:lnTo>
                        <a:pt x="293943" y="165603"/>
                      </a:lnTo>
                      <a:lnTo>
                        <a:pt x="294745" y="165258"/>
                      </a:lnTo>
                      <a:lnTo>
                        <a:pt x="297264" y="164173"/>
                      </a:lnTo>
                      <a:lnTo>
                        <a:pt x="299202" y="163692"/>
                      </a:lnTo>
                      <a:lnTo>
                        <a:pt x="301758" y="163063"/>
                      </a:lnTo>
                      <a:lnTo>
                        <a:pt x="303573" y="162261"/>
                      </a:lnTo>
                      <a:lnTo>
                        <a:pt x="304474" y="161853"/>
                      </a:lnTo>
                      <a:lnTo>
                        <a:pt x="306289" y="161052"/>
                      </a:lnTo>
                      <a:lnTo>
                        <a:pt x="308128" y="159436"/>
                      </a:lnTo>
                      <a:lnTo>
                        <a:pt x="309634" y="158104"/>
                      </a:lnTo>
                      <a:lnTo>
                        <a:pt x="310363" y="157598"/>
                      </a:lnTo>
                      <a:lnTo>
                        <a:pt x="312980" y="155760"/>
                      </a:lnTo>
                      <a:lnTo>
                        <a:pt x="314326" y="155242"/>
                      </a:lnTo>
                      <a:lnTo>
                        <a:pt x="317449" y="154058"/>
                      </a:lnTo>
                      <a:lnTo>
                        <a:pt x="317894" y="153898"/>
                      </a:lnTo>
                      <a:lnTo>
                        <a:pt x="318993" y="153479"/>
                      </a:lnTo>
                      <a:lnTo>
                        <a:pt x="319943" y="153343"/>
                      </a:lnTo>
                      <a:lnTo>
                        <a:pt x="322116" y="153022"/>
                      </a:lnTo>
                      <a:lnTo>
                        <a:pt x="324388" y="152689"/>
                      </a:lnTo>
                      <a:lnTo>
                        <a:pt x="325338" y="152368"/>
                      </a:lnTo>
                      <a:lnTo>
                        <a:pt x="327684" y="151591"/>
                      </a:lnTo>
                      <a:lnTo>
                        <a:pt x="328598" y="151283"/>
                      </a:lnTo>
                      <a:lnTo>
                        <a:pt x="329190" y="150888"/>
                      </a:lnTo>
                      <a:lnTo>
                        <a:pt x="331116" y="149593"/>
                      </a:lnTo>
                      <a:lnTo>
                        <a:pt x="332548" y="148643"/>
                      </a:lnTo>
                      <a:lnTo>
                        <a:pt x="333536" y="144437"/>
                      </a:lnTo>
                      <a:lnTo>
                        <a:pt x="333141" y="141724"/>
                      </a:lnTo>
                      <a:lnTo>
                        <a:pt x="332758" y="139121"/>
                      </a:lnTo>
                      <a:lnTo>
                        <a:pt x="334413" y="136765"/>
                      </a:lnTo>
                      <a:lnTo>
                        <a:pt x="336240" y="136617"/>
                      </a:lnTo>
                      <a:lnTo>
                        <a:pt x="339067" y="136395"/>
                      </a:lnTo>
                      <a:lnTo>
                        <a:pt x="343869" y="136198"/>
                      </a:lnTo>
                      <a:lnTo>
                        <a:pt x="345610" y="135273"/>
                      </a:lnTo>
                      <a:lnTo>
                        <a:pt x="347771" y="134101"/>
                      </a:lnTo>
                      <a:lnTo>
                        <a:pt x="348672" y="133608"/>
                      </a:lnTo>
                      <a:lnTo>
                        <a:pt x="350030" y="132670"/>
                      </a:lnTo>
                      <a:lnTo>
                        <a:pt x="352055" y="131252"/>
                      </a:lnTo>
                      <a:lnTo>
                        <a:pt x="353808" y="130413"/>
                      </a:lnTo>
                      <a:lnTo>
                        <a:pt x="355203" y="129747"/>
                      </a:lnTo>
                      <a:lnTo>
                        <a:pt x="356882" y="128945"/>
                      </a:lnTo>
                      <a:lnTo>
                        <a:pt x="358746" y="128587"/>
                      </a:lnTo>
                      <a:lnTo>
                        <a:pt x="361080" y="128131"/>
                      </a:lnTo>
                      <a:lnTo>
                        <a:pt x="366290" y="127095"/>
                      </a:lnTo>
                      <a:lnTo>
                        <a:pt x="372821" y="125726"/>
                      </a:lnTo>
                      <a:lnTo>
                        <a:pt x="374277" y="125418"/>
                      </a:lnTo>
                      <a:lnTo>
                        <a:pt x="375919" y="124825"/>
                      </a:lnTo>
                      <a:lnTo>
                        <a:pt x="377154" y="124369"/>
                      </a:lnTo>
                      <a:lnTo>
                        <a:pt x="382240" y="122506"/>
                      </a:lnTo>
                      <a:lnTo>
                        <a:pt x="383623" y="122013"/>
                      </a:lnTo>
                      <a:lnTo>
                        <a:pt x="384475" y="121507"/>
                      </a:lnTo>
                      <a:lnTo>
                        <a:pt x="386660" y="120237"/>
                      </a:lnTo>
                      <a:lnTo>
                        <a:pt x="389068" y="118819"/>
                      </a:lnTo>
                      <a:lnTo>
                        <a:pt x="390586" y="117943"/>
                      </a:lnTo>
                      <a:lnTo>
                        <a:pt x="391018" y="115858"/>
                      </a:lnTo>
                      <a:lnTo>
                        <a:pt x="391401" y="114082"/>
                      </a:lnTo>
                      <a:lnTo>
                        <a:pt x="390833" y="112848"/>
                      </a:lnTo>
                      <a:lnTo>
                        <a:pt x="390191" y="111405"/>
                      </a:lnTo>
                      <a:lnTo>
                        <a:pt x="389549" y="109962"/>
                      </a:lnTo>
                      <a:lnTo>
                        <a:pt x="387636" y="109259"/>
                      </a:lnTo>
                      <a:lnTo>
                        <a:pt x="385117" y="108346"/>
                      </a:lnTo>
                      <a:lnTo>
                        <a:pt x="383771" y="107853"/>
                      </a:lnTo>
                      <a:lnTo>
                        <a:pt x="382339" y="107421"/>
                      </a:lnTo>
                      <a:lnTo>
                        <a:pt x="380512" y="106866"/>
                      </a:lnTo>
                      <a:lnTo>
                        <a:pt x="379253" y="105300"/>
                      </a:lnTo>
                      <a:lnTo>
                        <a:pt x="378043" y="103783"/>
                      </a:lnTo>
                      <a:lnTo>
                        <a:pt x="378302" y="102364"/>
                      </a:lnTo>
                      <a:lnTo>
                        <a:pt x="378648" y="100526"/>
                      </a:lnTo>
                      <a:lnTo>
                        <a:pt x="378895" y="99268"/>
                      </a:lnTo>
                      <a:lnTo>
                        <a:pt x="379956" y="98516"/>
                      </a:lnTo>
                      <a:lnTo>
                        <a:pt x="381475" y="97455"/>
                      </a:lnTo>
                      <a:lnTo>
                        <a:pt x="382228" y="96925"/>
                      </a:lnTo>
                      <a:lnTo>
                        <a:pt x="383562" y="96542"/>
                      </a:lnTo>
                      <a:lnTo>
                        <a:pt x="385043" y="96135"/>
                      </a:lnTo>
                      <a:lnTo>
                        <a:pt x="387265" y="95506"/>
                      </a:lnTo>
                      <a:lnTo>
                        <a:pt x="389142" y="94976"/>
                      </a:lnTo>
                      <a:lnTo>
                        <a:pt x="390043" y="94655"/>
                      </a:lnTo>
                      <a:lnTo>
                        <a:pt x="395018" y="92903"/>
                      </a:lnTo>
                      <a:lnTo>
                        <a:pt x="396377" y="92422"/>
                      </a:lnTo>
                      <a:lnTo>
                        <a:pt x="398080" y="91325"/>
                      </a:lnTo>
                      <a:lnTo>
                        <a:pt x="401525" y="89117"/>
                      </a:lnTo>
                      <a:lnTo>
                        <a:pt x="402747" y="88340"/>
                      </a:lnTo>
                      <a:lnTo>
                        <a:pt x="403537" y="87723"/>
                      </a:lnTo>
                      <a:lnTo>
                        <a:pt x="409068" y="83406"/>
                      </a:lnTo>
                      <a:lnTo>
                        <a:pt x="410648" y="82173"/>
                      </a:lnTo>
                      <a:lnTo>
                        <a:pt x="411759" y="80458"/>
                      </a:lnTo>
                      <a:lnTo>
                        <a:pt x="412587" y="79163"/>
                      </a:lnTo>
                      <a:lnTo>
                        <a:pt x="414685" y="75907"/>
                      </a:lnTo>
                      <a:lnTo>
                        <a:pt x="417216" y="71873"/>
                      </a:lnTo>
                      <a:lnTo>
                        <a:pt x="418290" y="70134"/>
                      </a:lnTo>
                      <a:lnTo>
                        <a:pt x="419340" y="68457"/>
                      </a:lnTo>
                      <a:lnTo>
                        <a:pt x="419920" y="66841"/>
                      </a:lnTo>
                      <a:lnTo>
                        <a:pt x="421624" y="62030"/>
                      </a:lnTo>
                      <a:lnTo>
                        <a:pt x="422216" y="60353"/>
                      </a:lnTo>
                      <a:lnTo>
                        <a:pt x="422340" y="58712"/>
                      </a:lnTo>
                      <a:lnTo>
                        <a:pt x="422624" y="55024"/>
                      </a:lnTo>
                      <a:lnTo>
                        <a:pt x="422649" y="53889"/>
                      </a:lnTo>
                      <a:lnTo>
                        <a:pt x="422649" y="52459"/>
                      </a:lnTo>
                      <a:lnTo>
                        <a:pt x="422661" y="51127"/>
                      </a:lnTo>
                      <a:lnTo>
                        <a:pt x="423797" y="51015"/>
                      </a:lnTo>
                      <a:lnTo>
                        <a:pt x="425636" y="50843"/>
                      </a:lnTo>
                      <a:lnTo>
                        <a:pt x="427365" y="51422"/>
                      </a:lnTo>
                      <a:lnTo>
                        <a:pt x="429538" y="52162"/>
                      </a:lnTo>
                      <a:lnTo>
                        <a:pt x="430414" y="52459"/>
                      </a:lnTo>
                      <a:lnTo>
                        <a:pt x="431315" y="52903"/>
                      </a:lnTo>
                      <a:lnTo>
                        <a:pt x="433970" y="54223"/>
                      </a:lnTo>
                      <a:lnTo>
                        <a:pt x="435772" y="55123"/>
                      </a:lnTo>
                      <a:lnTo>
                        <a:pt x="437093" y="55789"/>
                      </a:lnTo>
                      <a:lnTo>
                        <a:pt x="438439" y="56615"/>
                      </a:lnTo>
                      <a:lnTo>
                        <a:pt x="440106" y="57627"/>
                      </a:lnTo>
                      <a:lnTo>
                        <a:pt x="443365" y="59218"/>
                      </a:lnTo>
                      <a:lnTo>
                        <a:pt x="445760" y="60390"/>
                      </a:lnTo>
                      <a:lnTo>
                        <a:pt x="447402" y="61401"/>
                      </a:lnTo>
                      <a:lnTo>
                        <a:pt x="449464" y="62684"/>
                      </a:lnTo>
                      <a:lnTo>
                        <a:pt x="453266" y="65311"/>
                      </a:lnTo>
                      <a:lnTo>
                        <a:pt x="454945" y="66471"/>
                      </a:lnTo>
                      <a:lnTo>
                        <a:pt x="456908" y="66791"/>
                      </a:lnTo>
                      <a:lnTo>
                        <a:pt x="459365" y="67199"/>
                      </a:lnTo>
                      <a:lnTo>
                        <a:pt x="460847" y="67445"/>
                      </a:lnTo>
                      <a:lnTo>
                        <a:pt x="463674" y="67569"/>
                      </a:lnTo>
                      <a:lnTo>
                        <a:pt x="465365" y="67642"/>
                      </a:lnTo>
                      <a:lnTo>
                        <a:pt x="466168" y="67939"/>
                      </a:lnTo>
                      <a:lnTo>
                        <a:pt x="468600" y="68827"/>
                      </a:lnTo>
                      <a:lnTo>
                        <a:pt x="470304" y="69456"/>
                      </a:lnTo>
                      <a:lnTo>
                        <a:pt x="470217" y="71380"/>
                      </a:lnTo>
                      <a:lnTo>
                        <a:pt x="470118" y="73526"/>
                      </a:lnTo>
                      <a:lnTo>
                        <a:pt x="470069" y="74649"/>
                      </a:lnTo>
                      <a:lnTo>
                        <a:pt x="469341" y="76141"/>
                      </a:lnTo>
                      <a:lnTo>
                        <a:pt x="467970" y="78965"/>
                      </a:lnTo>
                      <a:lnTo>
                        <a:pt x="466563" y="82049"/>
                      </a:lnTo>
                      <a:lnTo>
                        <a:pt x="465908" y="83480"/>
                      </a:lnTo>
                      <a:lnTo>
                        <a:pt x="464822" y="85873"/>
                      </a:lnTo>
                      <a:lnTo>
                        <a:pt x="464489" y="87390"/>
                      </a:lnTo>
                      <a:lnTo>
                        <a:pt x="463810" y="90449"/>
                      </a:lnTo>
                      <a:lnTo>
                        <a:pt x="463575" y="91460"/>
                      </a:lnTo>
                      <a:lnTo>
                        <a:pt x="463513" y="92447"/>
                      </a:lnTo>
                      <a:lnTo>
                        <a:pt x="463402" y="93915"/>
                      </a:lnTo>
                      <a:lnTo>
                        <a:pt x="463254" y="96036"/>
                      </a:lnTo>
                      <a:lnTo>
                        <a:pt x="463242" y="97122"/>
                      </a:lnTo>
                      <a:lnTo>
                        <a:pt x="463205" y="99330"/>
                      </a:lnTo>
                      <a:lnTo>
                        <a:pt x="463192" y="99860"/>
                      </a:lnTo>
                      <a:lnTo>
                        <a:pt x="463266" y="100428"/>
                      </a:lnTo>
                      <a:lnTo>
                        <a:pt x="463550" y="102845"/>
                      </a:lnTo>
                      <a:lnTo>
                        <a:pt x="463735" y="104449"/>
                      </a:lnTo>
                      <a:lnTo>
                        <a:pt x="464254" y="105546"/>
                      </a:lnTo>
                      <a:lnTo>
                        <a:pt x="465378" y="107915"/>
                      </a:lnTo>
                      <a:lnTo>
                        <a:pt x="465970" y="109185"/>
                      </a:lnTo>
                      <a:lnTo>
                        <a:pt x="466933" y="109925"/>
                      </a:lnTo>
                      <a:lnTo>
                        <a:pt x="471390" y="113391"/>
                      </a:lnTo>
                      <a:lnTo>
                        <a:pt x="473760" y="113995"/>
                      </a:lnTo>
                      <a:lnTo>
                        <a:pt x="475662" y="114427"/>
                      </a:lnTo>
                      <a:lnTo>
                        <a:pt x="477427" y="114267"/>
                      </a:lnTo>
                      <a:lnTo>
                        <a:pt x="479193" y="114094"/>
                      </a:lnTo>
                      <a:lnTo>
                        <a:pt x="482946" y="113761"/>
                      </a:lnTo>
                      <a:lnTo>
                        <a:pt x="484822" y="113589"/>
                      </a:lnTo>
                      <a:lnTo>
                        <a:pt x="486748" y="113083"/>
                      </a:lnTo>
                      <a:lnTo>
                        <a:pt x="491069" y="111936"/>
                      </a:lnTo>
                      <a:lnTo>
                        <a:pt x="491909" y="111714"/>
                      </a:lnTo>
                      <a:lnTo>
                        <a:pt x="493168" y="111381"/>
                      </a:lnTo>
                      <a:lnTo>
                        <a:pt x="494588" y="110862"/>
                      </a:lnTo>
                      <a:lnTo>
                        <a:pt x="496008" y="110357"/>
                      </a:lnTo>
                      <a:lnTo>
                        <a:pt x="501687" y="108297"/>
                      </a:lnTo>
                      <a:lnTo>
                        <a:pt x="502625" y="107952"/>
                      </a:lnTo>
                      <a:lnTo>
                        <a:pt x="503872" y="107458"/>
                      </a:lnTo>
                      <a:lnTo>
                        <a:pt x="506440" y="106459"/>
                      </a:lnTo>
                      <a:lnTo>
                        <a:pt x="507934" y="105867"/>
                      </a:lnTo>
                      <a:lnTo>
                        <a:pt x="509884" y="105090"/>
                      </a:lnTo>
                      <a:lnTo>
                        <a:pt x="511354" y="104523"/>
                      </a:lnTo>
                      <a:lnTo>
                        <a:pt x="512773" y="104042"/>
                      </a:lnTo>
                      <a:lnTo>
                        <a:pt x="514662" y="103425"/>
                      </a:lnTo>
                      <a:lnTo>
                        <a:pt x="518452" y="102167"/>
                      </a:lnTo>
                      <a:lnTo>
                        <a:pt x="520341" y="101538"/>
                      </a:lnTo>
                      <a:lnTo>
                        <a:pt x="521292" y="101230"/>
                      </a:lnTo>
                      <a:lnTo>
                        <a:pt x="522650" y="100835"/>
                      </a:lnTo>
                      <a:lnTo>
                        <a:pt x="529761" y="98775"/>
                      </a:lnTo>
                      <a:lnTo>
                        <a:pt x="534268" y="97405"/>
                      </a:lnTo>
                      <a:lnTo>
                        <a:pt x="535391" y="97085"/>
                      </a:lnTo>
                      <a:lnTo>
                        <a:pt x="538589" y="96370"/>
                      </a:lnTo>
                      <a:lnTo>
                        <a:pt x="539934" y="96074"/>
                      </a:lnTo>
                      <a:lnTo>
                        <a:pt x="541761" y="96135"/>
                      </a:lnTo>
                      <a:lnTo>
                        <a:pt x="544045" y="96209"/>
                      </a:lnTo>
                      <a:lnTo>
                        <a:pt x="547366" y="96320"/>
                      </a:lnTo>
                      <a:lnTo>
                        <a:pt x="547860" y="96333"/>
                      </a:lnTo>
                      <a:lnTo>
                        <a:pt x="551762" y="96406"/>
                      </a:lnTo>
                      <a:lnTo>
                        <a:pt x="552243" y="96406"/>
                      </a:lnTo>
                      <a:lnTo>
                        <a:pt x="555070" y="96209"/>
                      </a:lnTo>
                      <a:lnTo>
                        <a:pt x="556786" y="95457"/>
                      </a:lnTo>
                      <a:lnTo>
                        <a:pt x="559367" y="94310"/>
                      </a:lnTo>
                      <a:lnTo>
                        <a:pt x="562490" y="93286"/>
                      </a:lnTo>
                      <a:lnTo>
                        <a:pt x="563416" y="92978"/>
                      </a:lnTo>
                      <a:lnTo>
                        <a:pt x="565700" y="92238"/>
                      </a:lnTo>
                      <a:lnTo>
                        <a:pt x="567972" y="91498"/>
                      </a:lnTo>
                      <a:lnTo>
                        <a:pt x="569811" y="91115"/>
                      </a:lnTo>
                      <a:lnTo>
                        <a:pt x="571836" y="90696"/>
                      </a:lnTo>
                      <a:lnTo>
                        <a:pt x="573490" y="90350"/>
                      </a:lnTo>
                      <a:lnTo>
                        <a:pt x="575441" y="90153"/>
                      </a:lnTo>
                      <a:lnTo>
                        <a:pt x="578873" y="89807"/>
                      </a:lnTo>
                      <a:lnTo>
                        <a:pt x="580330" y="89659"/>
                      </a:lnTo>
                      <a:lnTo>
                        <a:pt x="581799" y="89512"/>
                      </a:lnTo>
                      <a:lnTo>
                        <a:pt x="582861" y="89253"/>
                      </a:lnTo>
                      <a:lnTo>
                        <a:pt x="585984" y="88513"/>
                      </a:lnTo>
                      <a:lnTo>
                        <a:pt x="587071" y="88241"/>
                      </a:lnTo>
                      <a:lnTo>
                        <a:pt x="587775" y="87933"/>
                      </a:lnTo>
                      <a:lnTo>
                        <a:pt x="588466" y="87624"/>
                      </a:lnTo>
                      <a:lnTo>
                        <a:pt x="590059" y="86921"/>
                      </a:lnTo>
                      <a:lnTo>
                        <a:pt x="591626" y="86218"/>
                      </a:lnTo>
                      <a:lnTo>
                        <a:pt x="592812" y="84701"/>
                      </a:lnTo>
                      <a:lnTo>
                        <a:pt x="594392" y="82777"/>
                      </a:lnTo>
                      <a:lnTo>
                        <a:pt x="595602" y="78706"/>
                      </a:lnTo>
                      <a:lnTo>
                        <a:pt x="596059" y="77152"/>
                      </a:lnTo>
                      <a:lnTo>
                        <a:pt x="595873" y="75537"/>
                      </a:lnTo>
                      <a:lnTo>
                        <a:pt x="595614" y="73427"/>
                      </a:lnTo>
                      <a:lnTo>
                        <a:pt x="595429" y="71824"/>
                      </a:lnTo>
                      <a:lnTo>
                        <a:pt x="593972" y="67704"/>
                      </a:lnTo>
                      <a:lnTo>
                        <a:pt x="593207" y="65496"/>
                      </a:lnTo>
                      <a:lnTo>
                        <a:pt x="592910" y="63769"/>
                      </a:lnTo>
                      <a:lnTo>
                        <a:pt x="592738" y="62721"/>
                      </a:lnTo>
                      <a:lnTo>
                        <a:pt x="592491" y="61142"/>
                      </a:lnTo>
                      <a:lnTo>
                        <a:pt x="592639" y="57935"/>
                      </a:lnTo>
                      <a:lnTo>
                        <a:pt x="593404" y="55764"/>
                      </a:lnTo>
                      <a:lnTo>
                        <a:pt x="594343" y="53125"/>
                      </a:lnTo>
                      <a:lnTo>
                        <a:pt x="594281" y="50917"/>
                      </a:lnTo>
                      <a:lnTo>
                        <a:pt x="594269" y="50374"/>
                      </a:lnTo>
                      <a:lnTo>
                        <a:pt x="594256" y="49831"/>
                      </a:lnTo>
                      <a:lnTo>
                        <a:pt x="594244" y="49288"/>
                      </a:lnTo>
                      <a:lnTo>
                        <a:pt x="594194" y="47636"/>
                      </a:lnTo>
                      <a:lnTo>
                        <a:pt x="593812" y="46316"/>
                      </a:lnTo>
                      <a:lnTo>
                        <a:pt x="593182" y="44170"/>
                      </a:lnTo>
                      <a:lnTo>
                        <a:pt x="593120" y="42801"/>
                      </a:lnTo>
                      <a:lnTo>
                        <a:pt x="593083" y="41617"/>
                      </a:lnTo>
                      <a:lnTo>
                        <a:pt x="594145" y="40112"/>
                      </a:lnTo>
                      <a:lnTo>
                        <a:pt x="594454" y="39680"/>
                      </a:lnTo>
                      <a:lnTo>
                        <a:pt x="595849" y="40457"/>
                      </a:lnTo>
                      <a:lnTo>
                        <a:pt x="598071" y="41690"/>
                      </a:lnTo>
                      <a:lnTo>
                        <a:pt x="600614" y="44762"/>
                      </a:lnTo>
                      <a:lnTo>
                        <a:pt x="601194" y="45465"/>
                      </a:lnTo>
                      <a:lnTo>
                        <a:pt x="601800" y="45958"/>
                      </a:lnTo>
                      <a:lnTo>
                        <a:pt x="604355" y="48055"/>
                      </a:lnTo>
                      <a:lnTo>
                        <a:pt x="605540" y="49005"/>
                      </a:lnTo>
                      <a:lnTo>
                        <a:pt x="606911" y="49067"/>
                      </a:lnTo>
                      <a:lnTo>
                        <a:pt x="608799" y="49153"/>
                      </a:lnTo>
                      <a:lnTo>
                        <a:pt x="610047" y="49215"/>
                      </a:lnTo>
                      <a:lnTo>
                        <a:pt x="611405" y="48536"/>
                      </a:lnTo>
                      <a:lnTo>
                        <a:pt x="612405" y="48030"/>
                      </a:lnTo>
                      <a:lnTo>
                        <a:pt x="613775" y="47327"/>
                      </a:lnTo>
                      <a:lnTo>
                        <a:pt x="618602" y="44232"/>
                      </a:lnTo>
                      <a:lnTo>
                        <a:pt x="619429" y="43689"/>
                      </a:lnTo>
                      <a:lnTo>
                        <a:pt x="621059" y="42541"/>
                      </a:lnTo>
                      <a:lnTo>
                        <a:pt x="622269" y="41678"/>
                      </a:lnTo>
                      <a:lnTo>
                        <a:pt x="625516" y="39372"/>
                      </a:lnTo>
                      <a:lnTo>
                        <a:pt x="626738" y="38508"/>
                      </a:lnTo>
                      <a:lnTo>
                        <a:pt x="628010" y="37855"/>
                      </a:lnTo>
                      <a:lnTo>
                        <a:pt x="630096" y="36794"/>
                      </a:lnTo>
                      <a:lnTo>
                        <a:pt x="631417" y="36115"/>
                      </a:lnTo>
                      <a:lnTo>
                        <a:pt x="634886" y="35215"/>
                      </a:lnTo>
                      <a:lnTo>
                        <a:pt x="639430" y="34808"/>
                      </a:lnTo>
                      <a:lnTo>
                        <a:pt x="641405" y="34635"/>
                      </a:lnTo>
                      <a:lnTo>
                        <a:pt x="642640" y="33772"/>
                      </a:lnTo>
                      <a:lnTo>
                        <a:pt x="644677" y="32366"/>
                      </a:lnTo>
                      <a:lnTo>
                        <a:pt x="645911" y="31502"/>
                      </a:lnTo>
                      <a:lnTo>
                        <a:pt x="647022" y="29640"/>
                      </a:lnTo>
                      <a:lnTo>
                        <a:pt x="650035" y="24595"/>
                      </a:lnTo>
                      <a:lnTo>
                        <a:pt x="651739" y="22486"/>
                      </a:lnTo>
                      <a:lnTo>
                        <a:pt x="652924" y="21043"/>
                      </a:lnTo>
                      <a:lnTo>
                        <a:pt x="654763" y="19452"/>
                      </a:lnTo>
                      <a:lnTo>
                        <a:pt x="656590" y="17872"/>
                      </a:lnTo>
                      <a:lnTo>
                        <a:pt x="658702" y="14567"/>
                      </a:lnTo>
                      <a:lnTo>
                        <a:pt x="659652" y="12063"/>
                      </a:lnTo>
                      <a:lnTo>
                        <a:pt x="660504" y="9756"/>
                      </a:lnTo>
                      <a:lnTo>
                        <a:pt x="661924" y="8437"/>
                      </a:lnTo>
                      <a:lnTo>
                        <a:pt x="662973" y="7450"/>
                      </a:lnTo>
                      <a:lnTo>
                        <a:pt x="664047" y="6451"/>
                      </a:lnTo>
                      <a:lnTo>
                        <a:pt x="665344" y="5883"/>
                      </a:lnTo>
                      <a:lnTo>
                        <a:pt x="669714" y="3947"/>
                      </a:lnTo>
                      <a:lnTo>
                        <a:pt x="671430" y="3182"/>
                      </a:lnTo>
                      <a:lnTo>
                        <a:pt x="672726" y="2603"/>
                      </a:lnTo>
                      <a:lnTo>
                        <a:pt x="674134" y="2171"/>
                      </a:lnTo>
                      <a:lnTo>
                        <a:pt x="681109" y="0"/>
                      </a:lnTo>
                      <a:lnTo>
                        <a:pt x="681171" y="14369"/>
                      </a:lnTo>
                      <a:lnTo>
                        <a:pt x="681196" y="17132"/>
                      </a:lnTo>
                      <a:lnTo>
                        <a:pt x="681369" y="18650"/>
                      </a:lnTo>
                      <a:lnTo>
                        <a:pt x="681455" y="19402"/>
                      </a:lnTo>
                      <a:lnTo>
                        <a:pt x="681776" y="22165"/>
                      </a:lnTo>
                      <a:lnTo>
                        <a:pt x="681961" y="23744"/>
                      </a:lnTo>
                      <a:lnTo>
                        <a:pt x="682258" y="26359"/>
                      </a:lnTo>
                      <a:lnTo>
                        <a:pt x="682319" y="26877"/>
                      </a:lnTo>
                      <a:lnTo>
                        <a:pt x="682615" y="28998"/>
                      </a:lnTo>
                      <a:lnTo>
                        <a:pt x="683443" y="34845"/>
                      </a:lnTo>
                      <a:lnTo>
                        <a:pt x="684035" y="39051"/>
                      </a:lnTo>
                      <a:lnTo>
                        <a:pt x="684072" y="39779"/>
                      </a:lnTo>
                    </a:path>
                  </a:pathLst>
                </a:custGeom>
                <a:solidFill>
                  <a:srgbClr val="EDF8EA"/>
                </a:solidFill>
                <a:ln w="12331"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A858CEE4-3C61-E650-40BC-D2E1C3424FDD}"/>
                    </a:ext>
                  </a:extLst>
                </p:cNvPr>
                <p:cNvSpPr/>
                <p:nvPr/>
              </p:nvSpPr>
              <p:spPr>
                <a:xfrm>
                  <a:off x="6213399" y="1762049"/>
                  <a:ext cx="1022846" cy="1677607"/>
                </a:xfrm>
                <a:custGeom>
                  <a:avLst/>
                  <a:gdLst>
                    <a:gd name="connsiteX0" fmla="*/ 153790 w 1022846"/>
                    <a:gd name="connsiteY0" fmla="*/ 65373 h 1677607"/>
                    <a:gd name="connsiteX1" fmla="*/ 155473 w 1022846"/>
                    <a:gd name="connsiteY1" fmla="*/ 66952 h 1677607"/>
                    <a:gd name="connsiteX2" fmla="*/ 158904 w 1022846"/>
                    <a:gd name="connsiteY2" fmla="*/ 66594 h 1677607"/>
                    <a:gd name="connsiteX3" fmla="*/ 162848 w 1022846"/>
                    <a:gd name="connsiteY3" fmla="*/ 66175 h 1677607"/>
                    <a:gd name="connsiteX4" fmla="*/ 164799 w 1022846"/>
                    <a:gd name="connsiteY4" fmla="*/ 66409 h 1677607"/>
                    <a:gd name="connsiteX5" fmla="*/ 168073 w 1022846"/>
                    <a:gd name="connsiteY5" fmla="*/ 66804 h 1677607"/>
                    <a:gd name="connsiteX6" fmla="*/ 169001 w 1022846"/>
                    <a:gd name="connsiteY6" fmla="*/ 66927 h 1677607"/>
                    <a:gd name="connsiteX7" fmla="*/ 169961 w 1022846"/>
                    <a:gd name="connsiteY7" fmla="*/ 67137 h 1677607"/>
                    <a:gd name="connsiteX8" fmla="*/ 175230 w 1022846"/>
                    <a:gd name="connsiteY8" fmla="*/ 68321 h 1677607"/>
                    <a:gd name="connsiteX9" fmla="*/ 177625 w 1022846"/>
                    <a:gd name="connsiteY9" fmla="*/ 68864 h 1677607"/>
                    <a:gd name="connsiteX10" fmla="*/ 178105 w 1022846"/>
                    <a:gd name="connsiteY10" fmla="*/ 68962 h 1677607"/>
                    <a:gd name="connsiteX11" fmla="*/ 179073 w 1022846"/>
                    <a:gd name="connsiteY11" fmla="*/ 69209 h 1677607"/>
                    <a:gd name="connsiteX12" fmla="*/ 183434 w 1022846"/>
                    <a:gd name="connsiteY12" fmla="*/ 70319 h 1677607"/>
                    <a:gd name="connsiteX13" fmla="*/ 185372 w 1022846"/>
                    <a:gd name="connsiteY13" fmla="*/ 70800 h 1677607"/>
                    <a:gd name="connsiteX14" fmla="*/ 186755 w 1022846"/>
                    <a:gd name="connsiteY14" fmla="*/ 71405 h 1677607"/>
                    <a:gd name="connsiteX15" fmla="*/ 191821 w 1022846"/>
                    <a:gd name="connsiteY15" fmla="*/ 73588 h 1677607"/>
                    <a:gd name="connsiteX16" fmla="*/ 193205 w 1022846"/>
                    <a:gd name="connsiteY16" fmla="*/ 74192 h 1677607"/>
                    <a:gd name="connsiteX17" fmla="*/ 194401 w 1022846"/>
                    <a:gd name="connsiteY17" fmla="*/ 75154 h 1677607"/>
                    <a:gd name="connsiteX18" fmla="*/ 198066 w 1022846"/>
                    <a:gd name="connsiteY18" fmla="*/ 78090 h 1677607"/>
                    <a:gd name="connsiteX19" fmla="*/ 199172 w 1022846"/>
                    <a:gd name="connsiteY19" fmla="*/ 78978 h 1677607"/>
                    <a:gd name="connsiteX20" fmla="*/ 200124 w 1022846"/>
                    <a:gd name="connsiteY20" fmla="*/ 80138 h 1677607"/>
                    <a:gd name="connsiteX21" fmla="*/ 202035 w 1022846"/>
                    <a:gd name="connsiteY21" fmla="*/ 82469 h 1677607"/>
                    <a:gd name="connsiteX22" fmla="*/ 202657 w 1022846"/>
                    <a:gd name="connsiteY22" fmla="*/ 83221 h 1677607"/>
                    <a:gd name="connsiteX23" fmla="*/ 203303 w 1022846"/>
                    <a:gd name="connsiteY23" fmla="*/ 84307 h 1677607"/>
                    <a:gd name="connsiteX24" fmla="*/ 205133 w 1022846"/>
                    <a:gd name="connsiteY24" fmla="*/ 87353 h 1677607"/>
                    <a:gd name="connsiteX25" fmla="*/ 205604 w 1022846"/>
                    <a:gd name="connsiteY25" fmla="*/ 88130 h 1677607"/>
                    <a:gd name="connsiteX26" fmla="*/ 206191 w 1022846"/>
                    <a:gd name="connsiteY26" fmla="*/ 89240 h 1677607"/>
                    <a:gd name="connsiteX27" fmla="*/ 207624 w 1022846"/>
                    <a:gd name="connsiteY27" fmla="*/ 91929 h 1677607"/>
                    <a:gd name="connsiteX28" fmla="*/ 209156 w 1022846"/>
                    <a:gd name="connsiteY28" fmla="*/ 95901 h 1677607"/>
                    <a:gd name="connsiteX29" fmla="*/ 210730 w 1022846"/>
                    <a:gd name="connsiteY29" fmla="*/ 98763 h 1677607"/>
                    <a:gd name="connsiteX30" fmla="*/ 213169 w 1022846"/>
                    <a:gd name="connsiteY30" fmla="*/ 98898 h 1677607"/>
                    <a:gd name="connsiteX31" fmla="*/ 214359 w 1022846"/>
                    <a:gd name="connsiteY31" fmla="*/ 98294 h 1677607"/>
                    <a:gd name="connsiteX32" fmla="*/ 220638 w 1022846"/>
                    <a:gd name="connsiteY32" fmla="*/ 95099 h 1677607"/>
                    <a:gd name="connsiteX33" fmla="*/ 223384 w 1022846"/>
                    <a:gd name="connsiteY33" fmla="*/ 93841 h 1677607"/>
                    <a:gd name="connsiteX34" fmla="*/ 227943 w 1022846"/>
                    <a:gd name="connsiteY34" fmla="*/ 91732 h 1677607"/>
                    <a:gd name="connsiteX35" fmla="*/ 229680 w 1022846"/>
                    <a:gd name="connsiteY35" fmla="*/ 90930 h 1677607"/>
                    <a:gd name="connsiteX36" fmla="*/ 231380 w 1022846"/>
                    <a:gd name="connsiteY36" fmla="*/ 90215 h 1677607"/>
                    <a:gd name="connsiteX37" fmla="*/ 234127 w 1022846"/>
                    <a:gd name="connsiteY37" fmla="*/ 89055 h 1677607"/>
                    <a:gd name="connsiteX38" fmla="*/ 236036 w 1022846"/>
                    <a:gd name="connsiteY38" fmla="*/ 88389 h 1677607"/>
                    <a:gd name="connsiteX39" fmla="*/ 237436 w 1022846"/>
                    <a:gd name="connsiteY39" fmla="*/ 87908 h 1677607"/>
                    <a:gd name="connsiteX40" fmla="*/ 238798 w 1022846"/>
                    <a:gd name="connsiteY40" fmla="*/ 88130 h 1677607"/>
                    <a:gd name="connsiteX41" fmla="*/ 239453 w 1022846"/>
                    <a:gd name="connsiteY41" fmla="*/ 88241 h 1677607"/>
                    <a:gd name="connsiteX42" fmla="*/ 241073 w 1022846"/>
                    <a:gd name="connsiteY42" fmla="*/ 88513 h 1677607"/>
                    <a:gd name="connsiteX43" fmla="*/ 242062 w 1022846"/>
                    <a:gd name="connsiteY43" fmla="*/ 89351 h 1677607"/>
                    <a:gd name="connsiteX44" fmla="*/ 244888 w 1022846"/>
                    <a:gd name="connsiteY44" fmla="*/ 91892 h 1677607"/>
                    <a:gd name="connsiteX45" fmla="*/ 245935 w 1022846"/>
                    <a:gd name="connsiteY45" fmla="*/ 92830 h 1677607"/>
                    <a:gd name="connsiteX46" fmla="*/ 246443 w 1022846"/>
                    <a:gd name="connsiteY46" fmla="*/ 94557 h 1677607"/>
                    <a:gd name="connsiteX47" fmla="*/ 247072 w 1022846"/>
                    <a:gd name="connsiteY47" fmla="*/ 96703 h 1677607"/>
                    <a:gd name="connsiteX48" fmla="*/ 247363 w 1022846"/>
                    <a:gd name="connsiteY48" fmla="*/ 97702 h 1677607"/>
                    <a:gd name="connsiteX49" fmla="*/ 247516 w 1022846"/>
                    <a:gd name="connsiteY49" fmla="*/ 99145 h 1677607"/>
                    <a:gd name="connsiteX50" fmla="*/ 247798 w 1022846"/>
                    <a:gd name="connsiteY50" fmla="*/ 101785 h 1677607"/>
                    <a:gd name="connsiteX51" fmla="*/ 247932 w 1022846"/>
                    <a:gd name="connsiteY51" fmla="*/ 103055 h 1677607"/>
                    <a:gd name="connsiteX52" fmla="*/ 248198 w 1022846"/>
                    <a:gd name="connsiteY52" fmla="*/ 105534 h 1677607"/>
                    <a:gd name="connsiteX53" fmla="*/ 248404 w 1022846"/>
                    <a:gd name="connsiteY53" fmla="*/ 107446 h 1677607"/>
                    <a:gd name="connsiteX54" fmla="*/ 248673 w 1022846"/>
                    <a:gd name="connsiteY54" fmla="*/ 108865 h 1677607"/>
                    <a:gd name="connsiteX55" fmla="*/ 249090 w 1022846"/>
                    <a:gd name="connsiteY55" fmla="*/ 111060 h 1677607"/>
                    <a:gd name="connsiteX56" fmla="*/ 250894 w 1022846"/>
                    <a:gd name="connsiteY56" fmla="*/ 111430 h 1677607"/>
                    <a:gd name="connsiteX57" fmla="*/ 252195 w 1022846"/>
                    <a:gd name="connsiteY57" fmla="*/ 111689 h 1677607"/>
                    <a:gd name="connsiteX58" fmla="*/ 252903 w 1022846"/>
                    <a:gd name="connsiteY58" fmla="*/ 111776 h 1677607"/>
                    <a:gd name="connsiteX59" fmla="*/ 258072 w 1022846"/>
                    <a:gd name="connsiteY59" fmla="*/ 111405 h 1677607"/>
                    <a:gd name="connsiteX60" fmla="*/ 258710 w 1022846"/>
                    <a:gd name="connsiteY60" fmla="*/ 111356 h 1677607"/>
                    <a:gd name="connsiteX61" fmla="*/ 259508 w 1022846"/>
                    <a:gd name="connsiteY61" fmla="*/ 111122 h 1677607"/>
                    <a:gd name="connsiteX62" fmla="*/ 260929 w 1022846"/>
                    <a:gd name="connsiteY62" fmla="*/ 110703 h 1677607"/>
                    <a:gd name="connsiteX63" fmla="*/ 263030 w 1022846"/>
                    <a:gd name="connsiteY63" fmla="*/ 110074 h 1677607"/>
                    <a:gd name="connsiteX64" fmla="*/ 264223 w 1022846"/>
                    <a:gd name="connsiteY64" fmla="*/ 108236 h 1677607"/>
                    <a:gd name="connsiteX65" fmla="*/ 264635 w 1022846"/>
                    <a:gd name="connsiteY65" fmla="*/ 107791 h 1677607"/>
                    <a:gd name="connsiteX66" fmla="*/ 264855 w 1022846"/>
                    <a:gd name="connsiteY66" fmla="*/ 106842 h 1677607"/>
                    <a:gd name="connsiteX67" fmla="*/ 265799 w 1022846"/>
                    <a:gd name="connsiteY67" fmla="*/ 103980 h 1677607"/>
                    <a:gd name="connsiteX68" fmla="*/ 265833 w 1022846"/>
                    <a:gd name="connsiteY68" fmla="*/ 100588 h 1677607"/>
                    <a:gd name="connsiteX69" fmla="*/ 265860 w 1022846"/>
                    <a:gd name="connsiteY69" fmla="*/ 98726 h 1677607"/>
                    <a:gd name="connsiteX70" fmla="*/ 266415 w 1022846"/>
                    <a:gd name="connsiteY70" fmla="*/ 96653 h 1677607"/>
                    <a:gd name="connsiteX71" fmla="*/ 268187 w 1022846"/>
                    <a:gd name="connsiteY71" fmla="*/ 90055 h 1677607"/>
                    <a:gd name="connsiteX72" fmla="*/ 268600 w 1022846"/>
                    <a:gd name="connsiteY72" fmla="*/ 88525 h 1677607"/>
                    <a:gd name="connsiteX73" fmla="*/ 269407 w 1022846"/>
                    <a:gd name="connsiteY73" fmla="*/ 87316 h 1677607"/>
                    <a:gd name="connsiteX74" fmla="*/ 270963 w 1022846"/>
                    <a:gd name="connsiteY74" fmla="*/ 84997 h 1677607"/>
                    <a:gd name="connsiteX75" fmla="*/ 271740 w 1022846"/>
                    <a:gd name="connsiteY75" fmla="*/ 83961 h 1677607"/>
                    <a:gd name="connsiteX76" fmla="*/ 272515 w 1022846"/>
                    <a:gd name="connsiteY76" fmla="*/ 83332 h 1677607"/>
                    <a:gd name="connsiteX77" fmla="*/ 274683 w 1022846"/>
                    <a:gd name="connsiteY77" fmla="*/ 81605 h 1677607"/>
                    <a:gd name="connsiteX78" fmla="*/ 277443 w 1022846"/>
                    <a:gd name="connsiteY78" fmla="*/ 79940 h 1677607"/>
                    <a:gd name="connsiteX79" fmla="*/ 278802 w 1022846"/>
                    <a:gd name="connsiteY79" fmla="*/ 79126 h 1677607"/>
                    <a:gd name="connsiteX80" fmla="*/ 280460 w 1022846"/>
                    <a:gd name="connsiteY80" fmla="*/ 79040 h 1677607"/>
                    <a:gd name="connsiteX81" fmla="*/ 285229 w 1022846"/>
                    <a:gd name="connsiteY81" fmla="*/ 78805 h 1677607"/>
                    <a:gd name="connsiteX82" fmla="*/ 286122 w 1022846"/>
                    <a:gd name="connsiteY82" fmla="*/ 78756 h 1677607"/>
                    <a:gd name="connsiteX83" fmla="*/ 287104 w 1022846"/>
                    <a:gd name="connsiteY83" fmla="*/ 78842 h 1677607"/>
                    <a:gd name="connsiteX84" fmla="*/ 290976 w 1022846"/>
                    <a:gd name="connsiteY84" fmla="*/ 79175 h 1677607"/>
                    <a:gd name="connsiteX85" fmla="*/ 292450 w 1022846"/>
                    <a:gd name="connsiteY85" fmla="*/ 79299 h 1677607"/>
                    <a:gd name="connsiteX86" fmla="*/ 293870 w 1022846"/>
                    <a:gd name="connsiteY86" fmla="*/ 79632 h 1677607"/>
                    <a:gd name="connsiteX87" fmla="*/ 300500 w 1022846"/>
                    <a:gd name="connsiteY87" fmla="*/ 81211 h 1677607"/>
                    <a:gd name="connsiteX88" fmla="*/ 302394 w 1022846"/>
                    <a:gd name="connsiteY88" fmla="*/ 81667 h 1677607"/>
                    <a:gd name="connsiteX89" fmla="*/ 304238 w 1022846"/>
                    <a:gd name="connsiteY89" fmla="*/ 82234 h 1677607"/>
                    <a:gd name="connsiteX90" fmla="*/ 309771 w 1022846"/>
                    <a:gd name="connsiteY90" fmla="*/ 83924 h 1677607"/>
                    <a:gd name="connsiteX91" fmla="*/ 311158 w 1022846"/>
                    <a:gd name="connsiteY91" fmla="*/ 84356 h 1677607"/>
                    <a:gd name="connsiteX92" fmla="*/ 312855 w 1022846"/>
                    <a:gd name="connsiteY92" fmla="*/ 85158 h 1677607"/>
                    <a:gd name="connsiteX93" fmla="*/ 313705 w 1022846"/>
                    <a:gd name="connsiteY93" fmla="*/ 85565 h 1677607"/>
                    <a:gd name="connsiteX94" fmla="*/ 314979 w 1022846"/>
                    <a:gd name="connsiteY94" fmla="*/ 86169 h 1677607"/>
                    <a:gd name="connsiteX95" fmla="*/ 317960 w 1022846"/>
                    <a:gd name="connsiteY95" fmla="*/ 87575 h 1677607"/>
                    <a:gd name="connsiteX96" fmla="*/ 320516 w 1022846"/>
                    <a:gd name="connsiteY96" fmla="*/ 88796 h 1677607"/>
                    <a:gd name="connsiteX97" fmla="*/ 323069 w 1022846"/>
                    <a:gd name="connsiteY97" fmla="*/ 89906 h 1677607"/>
                    <a:gd name="connsiteX98" fmla="*/ 324958 w 1022846"/>
                    <a:gd name="connsiteY98" fmla="*/ 90733 h 1677607"/>
                    <a:gd name="connsiteX99" fmla="*/ 326261 w 1022846"/>
                    <a:gd name="connsiteY99" fmla="*/ 91485 h 1677607"/>
                    <a:gd name="connsiteX100" fmla="*/ 327562 w 1022846"/>
                    <a:gd name="connsiteY100" fmla="*/ 92238 h 1677607"/>
                    <a:gd name="connsiteX101" fmla="*/ 329731 w 1022846"/>
                    <a:gd name="connsiteY101" fmla="*/ 93484 h 1677607"/>
                    <a:gd name="connsiteX102" fmla="*/ 332156 w 1022846"/>
                    <a:gd name="connsiteY102" fmla="*/ 94877 h 1677607"/>
                    <a:gd name="connsiteX103" fmla="*/ 334173 w 1022846"/>
                    <a:gd name="connsiteY103" fmla="*/ 96049 h 1677607"/>
                    <a:gd name="connsiteX104" fmla="*/ 334610 w 1022846"/>
                    <a:gd name="connsiteY104" fmla="*/ 96283 h 1677607"/>
                    <a:gd name="connsiteX105" fmla="*/ 341851 w 1022846"/>
                    <a:gd name="connsiteY105" fmla="*/ 100231 h 1677607"/>
                    <a:gd name="connsiteX106" fmla="*/ 343749 w 1022846"/>
                    <a:gd name="connsiteY106" fmla="*/ 101267 h 1677607"/>
                    <a:gd name="connsiteX107" fmla="*/ 344463 w 1022846"/>
                    <a:gd name="connsiteY107" fmla="*/ 103832 h 1677607"/>
                    <a:gd name="connsiteX108" fmla="*/ 344734 w 1022846"/>
                    <a:gd name="connsiteY108" fmla="*/ 104807 h 1677607"/>
                    <a:gd name="connsiteX109" fmla="*/ 345341 w 1022846"/>
                    <a:gd name="connsiteY109" fmla="*/ 106607 h 1677607"/>
                    <a:gd name="connsiteX110" fmla="*/ 346078 w 1022846"/>
                    <a:gd name="connsiteY110" fmla="*/ 108778 h 1677607"/>
                    <a:gd name="connsiteX111" fmla="*/ 347858 w 1022846"/>
                    <a:gd name="connsiteY111" fmla="*/ 110961 h 1677607"/>
                    <a:gd name="connsiteX112" fmla="*/ 349297 w 1022846"/>
                    <a:gd name="connsiteY112" fmla="*/ 111307 h 1677607"/>
                    <a:gd name="connsiteX113" fmla="*/ 352342 w 1022846"/>
                    <a:gd name="connsiteY113" fmla="*/ 112010 h 1677607"/>
                    <a:gd name="connsiteX114" fmla="*/ 357346 w 1022846"/>
                    <a:gd name="connsiteY114" fmla="*/ 112466 h 1677607"/>
                    <a:gd name="connsiteX115" fmla="*/ 360044 w 1022846"/>
                    <a:gd name="connsiteY115" fmla="*/ 113342 h 1677607"/>
                    <a:gd name="connsiteX116" fmla="*/ 363822 w 1022846"/>
                    <a:gd name="connsiteY116" fmla="*/ 113441 h 1677607"/>
                    <a:gd name="connsiteX117" fmla="*/ 366474 w 1022846"/>
                    <a:gd name="connsiteY117" fmla="*/ 113749 h 1677607"/>
                    <a:gd name="connsiteX118" fmla="*/ 367780 w 1022846"/>
                    <a:gd name="connsiteY118" fmla="*/ 113909 h 1677607"/>
                    <a:gd name="connsiteX119" fmla="*/ 368898 w 1022846"/>
                    <a:gd name="connsiteY119" fmla="*/ 114909 h 1677607"/>
                    <a:gd name="connsiteX120" fmla="*/ 370713 w 1022846"/>
                    <a:gd name="connsiteY120" fmla="*/ 116549 h 1677607"/>
                    <a:gd name="connsiteX121" fmla="*/ 371833 w 1022846"/>
                    <a:gd name="connsiteY121" fmla="*/ 117548 h 1677607"/>
                    <a:gd name="connsiteX122" fmla="*/ 372265 w 1022846"/>
                    <a:gd name="connsiteY122" fmla="*/ 118609 h 1677607"/>
                    <a:gd name="connsiteX123" fmla="*/ 372660 w 1022846"/>
                    <a:gd name="connsiteY123" fmla="*/ 119583 h 1677607"/>
                    <a:gd name="connsiteX124" fmla="*/ 373655 w 1022846"/>
                    <a:gd name="connsiteY124" fmla="*/ 122013 h 1677607"/>
                    <a:gd name="connsiteX125" fmla="*/ 374307 w 1022846"/>
                    <a:gd name="connsiteY125" fmla="*/ 123259 h 1677607"/>
                    <a:gd name="connsiteX126" fmla="*/ 376000 w 1022846"/>
                    <a:gd name="connsiteY126" fmla="*/ 126466 h 1677607"/>
                    <a:gd name="connsiteX127" fmla="*/ 376466 w 1022846"/>
                    <a:gd name="connsiteY127" fmla="*/ 127342 h 1677607"/>
                    <a:gd name="connsiteX128" fmla="*/ 376933 w 1022846"/>
                    <a:gd name="connsiteY128" fmla="*/ 128230 h 1677607"/>
                    <a:gd name="connsiteX129" fmla="*/ 379682 w 1022846"/>
                    <a:gd name="connsiteY129" fmla="*/ 129414 h 1677607"/>
                    <a:gd name="connsiteX130" fmla="*/ 380516 w 1022846"/>
                    <a:gd name="connsiteY130" fmla="*/ 129574 h 1677607"/>
                    <a:gd name="connsiteX131" fmla="*/ 381812 w 1022846"/>
                    <a:gd name="connsiteY131" fmla="*/ 129821 h 1677607"/>
                    <a:gd name="connsiteX132" fmla="*/ 386478 w 1022846"/>
                    <a:gd name="connsiteY132" fmla="*/ 130709 h 1677607"/>
                    <a:gd name="connsiteX133" fmla="*/ 388183 w 1022846"/>
                    <a:gd name="connsiteY133" fmla="*/ 131548 h 1677607"/>
                    <a:gd name="connsiteX134" fmla="*/ 391909 w 1022846"/>
                    <a:gd name="connsiteY134" fmla="*/ 133386 h 1677607"/>
                    <a:gd name="connsiteX135" fmla="*/ 392867 w 1022846"/>
                    <a:gd name="connsiteY135" fmla="*/ 133854 h 1677607"/>
                    <a:gd name="connsiteX136" fmla="*/ 393965 w 1022846"/>
                    <a:gd name="connsiteY136" fmla="*/ 134558 h 1677607"/>
                    <a:gd name="connsiteX137" fmla="*/ 395063 w 1022846"/>
                    <a:gd name="connsiteY137" fmla="*/ 135261 h 1677607"/>
                    <a:gd name="connsiteX138" fmla="*/ 396738 w 1022846"/>
                    <a:gd name="connsiteY138" fmla="*/ 136334 h 1677607"/>
                    <a:gd name="connsiteX139" fmla="*/ 398272 w 1022846"/>
                    <a:gd name="connsiteY139" fmla="*/ 137308 h 1677607"/>
                    <a:gd name="connsiteX140" fmla="*/ 399683 w 1022846"/>
                    <a:gd name="connsiteY140" fmla="*/ 138640 h 1677607"/>
                    <a:gd name="connsiteX141" fmla="*/ 400553 w 1022846"/>
                    <a:gd name="connsiteY141" fmla="*/ 139454 h 1677607"/>
                    <a:gd name="connsiteX142" fmla="*/ 402306 w 1022846"/>
                    <a:gd name="connsiteY142" fmla="*/ 141107 h 1677607"/>
                    <a:gd name="connsiteX143" fmla="*/ 405047 w 1022846"/>
                    <a:gd name="connsiteY143" fmla="*/ 143093 h 1677607"/>
                    <a:gd name="connsiteX144" fmla="*/ 406393 w 1022846"/>
                    <a:gd name="connsiteY144" fmla="*/ 144067 h 1677607"/>
                    <a:gd name="connsiteX145" fmla="*/ 408022 w 1022846"/>
                    <a:gd name="connsiteY145" fmla="*/ 146041 h 1677607"/>
                    <a:gd name="connsiteX146" fmla="*/ 408887 w 1022846"/>
                    <a:gd name="connsiteY146" fmla="*/ 147151 h 1677607"/>
                    <a:gd name="connsiteX147" fmla="*/ 411467 w 1022846"/>
                    <a:gd name="connsiteY147" fmla="*/ 150469 h 1677607"/>
                    <a:gd name="connsiteX148" fmla="*/ 413084 w 1022846"/>
                    <a:gd name="connsiteY148" fmla="*/ 152541 h 1677607"/>
                    <a:gd name="connsiteX149" fmla="*/ 413899 w 1022846"/>
                    <a:gd name="connsiteY149" fmla="*/ 154108 h 1677607"/>
                    <a:gd name="connsiteX150" fmla="*/ 414862 w 1022846"/>
                    <a:gd name="connsiteY150" fmla="*/ 155970 h 1677607"/>
                    <a:gd name="connsiteX151" fmla="*/ 416763 w 1022846"/>
                    <a:gd name="connsiteY151" fmla="*/ 157845 h 1677607"/>
                    <a:gd name="connsiteX152" fmla="*/ 418615 w 1022846"/>
                    <a:gd name="connsiteY152" fmla="*/ 158252 h 1677607"/>
                    <a:gd name="connsiteX153" fmla="*/ 419442 w 1022846"/>
                    <a:gd name="connsiteY153" fmla="*/ 158437 h 1677607"/>
                    <a:gd name="connsiteX154" fmla="*/ 426158 w 1022846"/>
                    <a:gd name="connsiteY154" fmla="*/ 160250 h 1677607"/>
                    <a:gd name="connsiteX155" fmla="*/ 426726 w 1022846"/>
                    <a:gd name="connsiteY155" fmla="*/ 160398 h 1677607"/>
                    <a:gd name="connsiteX156" fmla="*/ 427949 w 1022846"/>
                    <a:gd name="connsiteY156" fmla="*/ 160731 h 1677607"/>
                    <a:gd name="connsiteX157" fmla="*/ 430615 w 1022846"/>
                    <a:gd name="connsiteY157" fmla="*/ 161262 h 1677607"/>
                    <a:gd name="connsiteX158" fmla="*/ 441233 w 1022846"/>
                    <a:gd name="connsiteY158" fmla="*/ 163359 h 1677607"/>
                    <a:gd name="connsiteX159" fmla="*/ 447443 w 1022846"/>
                    <a:gd name="connsiteY159" fmla="*/ 163618 h 1677607"/>
                    <a:gd name="connsiteX160" fmla="*/ 449035 w 1022846"/>
                    <a:gd name="connsiteY160" fmla="*/ 163692 h 1677607"/>
                    <a:gd name="connsiteX161" fmla="*/ 451406 w 1022846"/>
                    <a:gd name="connsiteY161" fmla="*/ 163322 h 1677607"/>
                    <a:gd name="connsiteX162" fmla="*/ 452825 w 1022846"/>
                    <a:gd name="connsiteY162" fmla="*/ 163100 h 1677607"/>
                    <a:gd name="connsiteX163" fmla="*/ 457072 w 1022846"/>
                    <a:gd name="connsiteY163" fmla="*/ 162434 h 1677607"/>
                    <a:gd name="connsiteX164" fmla="*/ 459443 w 1022846"/>
                    <a:gd name="connsiteY164" fmla="*/ 162064 h 1677607"/>
                    <a:gd name="connsiteX165" fmla="*/ 460961 w 1022846"/>
                    <a:gd name="connsiteY165" fmla="*/ 161915 h 1677607"/>
                    <a:gd name="connsiteX166" fmla="*/ 461431 w 1022846"/>
                    <a:gd name="connsiteY166" fmla="*/ 161879 h 1677607"/>
                    <a:gd name="connsiteX167" fmla="*/ 466665 w 1022846"/>
                    <a:gd name="connsiteY167" fmla="*/ 161385 h 1677607"/>
                    <a:gd name="connsiteX168" fmla="*/ 468566 w 1022846"/>
                    <a:gd name="connsiteY168" fmla="*/ 161212 h 1677607"/>
                    <a:gd name="connsiteX169" fmla="*/ 470999 w 1022846"/>
                    <a:gd name="connsiteY169" fmla="*/ 160867 h 1677607"/>
                    <a:gd name="connsiteX170" fmla="*/ 478332 w 1022846"/>
                    <a:gd name="connsiteY170" fmla="*/ 159856 h 1677607"/>
                    <a:gd name="connsiteX171" fmla="*/ 479307 w 1022846"/>
                    <a:gd name="connsiteY171" fmla="*/ 159720 h 1677607"/>
                    <a:gd name="connsiteX172" fmla="*/ 480332 w 1022846"/>
                    <a:gd name="connsiteY172" fmla="*/ 159720 h 1677607"/>
                    <a:gd name="connsiteX173" fmla="*/ 481851 w 1022846"/>
                    <a:gd name="connsiteY173" fmla="*/ 159720 h 1677607"/>
                    <a:gd name="connsiteX174" fmla="*/ 483320 w 1022846"/>
                    <a:gd name="connsiteY174" fmla="*/ 159720 h 1677607"/>
                    <a:gd name="connsiteX175" fmla="*/ 484419 w 1022846"/>
                    <a:gd name="connsiteY175" fmla="*/ 159732 h 1677607"/>
                    <a:gd name="connsiteX176" fmla="*/ 487517 w 1022846"/>
                    <a:gd name="connsiteY176" fmla="*/ 160361 h 1677607"/>
                    <a:gd name="connsiteX177" fmla="*/ 489196 w 1022846"/>
                    <a:gd name="connsiteY177" fmla="*/ 161262 h 1677607"/>
                    <a:gd name="connsiteX178" fmla="*/ 491715 w 1022846"/>
                    <a:gd name="connsiteY178" fmla="*/ 162606 h 1677607"/>
                    <a:gd name="connsiteX179" fmla="*/ 493555 w 1022846"/>
                    <a:gd name="connsiteY179" fmla="*/ 163581 h 1677607"/>
                    <a:gd name="connsiteX180" fmla="*/ 495036 w 1022846"/>
                    <a:gd name="connsiteY180" fmla="*/ 164062 h 1677607"/>
                    <a:gd name="connsiteX181" fmla="*/ 498468 w 1022846"/>
                    <a:gd name="connsiteY181" fmla="*/ 165159 h 1677607"/>
                    <a:gd name="connsiteX182" fmla="*/ 500073 w 1022846"/>
                    <a:gd name="connsiteY182" fmla="*/ 165665 h 1677607"/>
                    <a:gd name="connsiteX183" fmla="*/ 501987 w 1022846"/>
                    <a:gd name="connsiteY183" fmla="*/ 165825 h 1677607"/>
                    <a:gd name="connsiteX184" fmla="*/ 510629 w 1022846"/>
                    <a:gd name="connsiteY184" fmla="*/ 166504 h 1677607"/>
                    <a:gd name="connsiteX185" fmla="*/ 511123 w 1022846"/>
                    <a:gd name="connsiteY185" fmla="*/ 166541 h 1677607"/>
                    <a:gd name="connsiteX186" fmla="*/ 520814 w 1022846"/>
                    <a:gd name="connsiteY186" fmla="*/ 167318 h 1677607"/>
                    <a:gd name="connsiteX187" fmla="*/ 522752 w 1022846"/>
                    <a:gd name="connsiteY187" fmla="*/ 167466 h 1677607"/>
                    <a:gd name="connsiteX188" fmla="*/ 524197 w 1022846"/>
                    <a:gd name="connsiteY188" fmla="*/ 167343 h 1677607"/>
                    <a:gd name="connsiteX189" fmla="*/ 532333 w 1022846"/>
                    <a:gd name="connsiteY189" fmla="*/ 166603 h 1677607"/>
                    <a:gd name="connsiteX190" fmla="*/ 534247 w 1022846"/>
                    <a:gd name="connsiteY190" fmla="*/ 166430 h 1677607"/>
                    <a:gd name="connsiteX191" fmla="*/ 536037 w 1022846"/>
                    <a:gd name="connsiteY191" fmla="*/ 165714 h 1677607"/>
                    <a:gd name="connsiteX192" fmla="*/ 541913 w 1022846"/>
                    <a:gd name="connsiteY192" fmla="*/ 163359 h 1677607"/>
                    <a:gd name="connsiteX193" fmla="*/ 543160 w 1022846"/>
                    <a:gd name="connsiteY193" fmla="*/ 162853 h 1677607"/>
                    <a:gd name="connsiteX194" fmla="*/ 544827 w 1022846"/>
                    <a:gd name="connsiteY194" fmla="*/ 162187 h 1677607"/>
                    <a:gd name="connsiteX195" fmla="*/ 546469 w 1022846"/>
                    <a:gd name="connsiteY195" fmla="*/ 160978 h 1677607"/>
                    <a:gd name="connsiteX196" fmla="*/ 549308 w 1022846"/>
                    <a:gd name="connsiteY196" fmla="*/ 158906 h 1677607"/>
                    <a:gd name="connsiteX197" fmla="*/ 551099 w 1022846"/>
                    <a:gd name="connsiteY197" fmla="*/ 157586 h 1677607"/>
                    <a:gd name="connsiteX198" fmla="*/ 553247 w 1022846"/>
                    <a:gd name="connsiteY198" fmla="*/ 155612 h 1677607"/>
                    <a:gd name="connsiteX199" fmla="*/ 554728 w 1022846"/>
                    <a:gd name="connsiteY199" fmla="*/ 154256 h 1677607"/>
                    <a:gd name="connsiteX200" fmla="*/ 556235 w 1022846"/>
                    <a:gd name="connsiteY200" fmla="*/ 152899 h 1677607"/>
                    <a:gd name="connsiteX201" fmla="*/ 557679 w 1022846"/>
                    <a:gd name="connsiteY201" fmla="*/ 152591 h 1677607"/>
                    <a:gd name="connsiteX202" fmla="*/ 561815 w 1022846"/>
                    <a:gd name="connsiteY202" fmla="*/ 151678 h 1677607"/>
                    <a:gd name="connsiteX203" fmla="*/ 562741 w 1022846"/>
                    <a:gd name="connsiteY203" fmla="*/ 151468 h 1677607"/>
                    <a:gd name="connsiteX204" fmla="*/ 563840 w 1022846"/>
                    <a:gd name="connsiteY204" fmla="*/ 151616 h 1677607"/>
                    <a:gd name="connsiteX205" fmla="*/ 565370 w 1022846"/>
                    <a:gd name="connsiteY205" fmla="*/ 151813 h 1677607"/>
                    <a:gd name="connsiteX206" fmla="*/ 566704 w 1022846"/>
                    <a:gd name="connsiteY206" fmla="*/ 151986 h 1677607"/>
                    <a:gd name="connsiteX207" fmla="*/ 567679 w 1022846"/>
                    <a:gd name="connsiteY207" fmla="*/ 152591 h 1677607"/>
                    <a:gd name="connsiteX208" fmla="*/ 570975 w 1022846"/>
                    <a:gd name="connsiteY208" fmla="*/ 154638 h 1677607"/>
                    <a:gd name="connsiteX209" fmla="*/ 572136 w 1022846"/>
                    <a:gd name="connsiteY209" fmla="*/ 155353 h 1677607"/>
                    <a:gd name="connsiteX210" fmla="*/ 573309 w 1022846"/>
                    <a:gd name="connsiteY210" fmla="*/ 157179 h 1677607"/>
                    <a:gd name="connsiteX211" fmla="*/ 574222 w 1022846"/>
                    <a:gd name="connsiteY211" fmla="*/ 158573 h 1677607"/>
                    <a:gd name="connsiteX212" fmla="*/ 575556 w 1022846"/>
                    <a:gd name="connsiteY212" fmla="*/ 160633 h 1677607"/>
                    <a:gd name="connsiteX213" fmla="*/ 576284 w 1022846"/>
                    <a:gd name="connsiteY213" fmla="*/ 161755 h 1677607"/>
                    <a:gd name="connsiteX214" fmla="*/ 576827 w 1022846"/>
                    <a:gd name="connsiteY214" fmla="*/ 162581 h 1677607"/>
                    <a:gd name="connsiteX215" fmla="*/ 577568 w 1022846"/>
                    <a:gd name="connsiteY215" fmla="*/ 163630 h 1677607"/>
                    <a:gd name="connsiteX216" fmla="*/ 580815 w 1022846"/>
                    <a:gd name="connsiteY216" fmla="*/ 168206 h 1677607"/>
                    <a:gd name="connsiteX217" fmla="*/ 581988 w 1022846"/>
                    <a:gd name="connsiteY217" fmla="*/ 169847 h 1677607"/>
                    <a:gd name="connsiteX218" fmla="*/ 583371 w 1022846"/>
                    <a:gd name="connsiteY218" fmla="*/ 171240 h 1677607"/>
                    <a:gd name="connsiteX219" fmla="*/ 585445 w 1022846"/>
                    <a:gd name="connsiteY219" fmla="*/ 173313 h 1677607"/>
                    <a:gd name="connsiteX220" fmla="*/ 587074 w 1022846"/>
                    <a:gd name="connsiteY220" fmla="*/ 174953 h 1677607"/>
                    <a:gd name="connsiteX221" fmla="*/ 587445 w 1022846"/>
                    <a:gd name="connsiteY221" fmla="*/ 175298 h 1677607"/>
                    <a:gd name="connsiteX222" fmla="*/ 590988 w 1022846"/>
                    <a:gd name="connsiteY222" fmla="*/ 178690 h 1677607"/>
                    <a:gd name="connsiteX223" fmla="*/ 595766 w 1022846"/>
                    <a:gd name="connsiteY223" fmla="*/ 179443 h 1677607"/>
                    <a:gd name="connsiteX224" fmla="*/ 597272 w 1022846"/>
                    <a:gd name="connsiteY224" fmla="*/ 179677 h 1677607"/>
                    <a:gd name="connsiteX225" fmla="*/ 600766 w 1022846"/>
                    <a:gd name="connsiteY225" fmla="*/ 179911 h 1677607"/>
                    <a:gd name="connsiteX226" fmla="*/ 618038 w 1022846"/>
                    <a:gd name="connsiteY226" fmla="*/ 180985 h 1677607"/>
                    <a:gd name="connsiteX227" fmla="*/ 629050 w 1022846"/>
                    <a:gd name="connsiteY227" fmla="*/ 182181 h 1677607"/>
                    <a:gd name="connsiteX228" fmla="*/ 630483 w 1022846"/>
                    <a:gd name="connsiteY228" fmla="*/ 182341 h 1677607"/>
                    <a:gd name="connsiteX229" fmla="*/ 631112 w 1022846"/>
                    <a:gd name="connsiteY229" fmla="*/ 182329 h 1677607"/>
                    <a:gd name="connsiteX230" fmla="*/ 633063 w 1022846"/>
                    <a:gd name="connsiteY230" fmla="*/ 182292 h 1677607"/>
                    <a:gd name="connsiteX231" fmla="*/ 643310 w 1022846"/>
                    <a:gd name="connsiteY231" fmla="*/ 182132 h 1677607"/>
                    <a:gd name="connsiteX232" fmla="*/ 644767 w 1022846"/>
                    <a:gd name="connsiteY232" fmla="*/ 182107 h 1677607"/>
                    <a:gd name="connsiteX233" fmla="*/ 646236 w 1022846"/>
                    <a:gd name="connsiteY233" fmla="*/ 182082 h 1677607"/>
                    <a:gd name="connsiteX234" fmla="*/ 648125 w 1022846"/>
                    <a:gd name="connsiteY234" fmla="*/ 182230 h 1677607"/>
                    <a:gd name="connsiteX235" fmla="*/ 652853 w 1022846"/>
                    <a:gd name="connsiteY235" fmla="*/ 182613 h 1677607"/>
                    <a:gd name="connsiteX236" fmla="*/ 655224 w 1022846"/>
                    <a:gd name="connsiteY236" fmla="*/ 182810 h 1677607"/>
                    <a:gd name="connsiteX237" fmla="*/ 657199 w 1022846"/>
                    <a:gd name="connsiteY237" fmla="*/ 182785 h 1677607"/>
                    <a:gd name="connsiteX238" fmla="*/ 658693 w 1022846"/>
                    <a:gd name="connsiteY238" fmla="*/ 182785 h 1677607"/>
                    <a:gd name="connsiteX239" fmla="*/ 661162 w 1022846"/>
                    <a:gd name="connsiteY239" fmla="*/ 182761 h 1677607"/>
                    <a:gd name="connsiteX240" fmla="*/ 669508 w 1022846"/>
                    <a:gd name="connsiteY240" fmla="*/ 182699 h 1677607"/>
                    <a:gd name="connsiteX241" fmla="*/ 671471 w 1022846"/>
                    <a:gd name="connsiteY241" fmla="*/ 182687 h 1677607"/>
                    <a:gd name="connsiteX242" fmla="*/ 672940 w 1022846"/>
                    <a:gd name="connsiteY242" fmla="*/ 182674 h 1677607"/>
                    <a:gd name="connsiteX243" fmla="*/ 675422 w 1022846"/>
                    <a:gd name="connsiteY243" fmla="*/ 182465 h 1677607"/>
                    <a:gd name="connsiteX244" fmla="*/ 681854 w 1022846"/>
                    <a:gd name="connsiteY244" fmla="*/ 181922 h 1677607"/>
                    <a:gd name="connsiteX245" fmla="*/ 683175 w 1022846"/>
                    <a:gd name="connsiteY245" fmla="*/ 181836 h 1677607"/>
                    <a:gd name="connsiteX246" fmla="*/ 695027 w 1022846"/>
                    <a:gd name="connsiteY246" fmla="*/ 180861 h 1677607"/>
                    <a:gd name="connsiteX247" fmla="*/ 701249 w 1022846"/>
                    <a:gd name="connsiteY247" fmla="*/ 180652 h 1677607"/>
                    <a:gd name="connsiteX248" fmla="*/ 712422 w 1022846"/>
                    <a:gd name="connsiteY248" fmla="*/ 180269 h 1677607"/>
                    <a:gd name="connsiteX249" fmla="*/ 714854 w 1022846"/>
                    <a:gd name="connsiteY249" fmla="*/ 180195 h 1677607"/>
                    <a:gd name="connsiteX250" fmla="*/ 718743 w 1022846"/>
                    <a:gd name="connsiteY250" fmla="*/ 180319 h 1677607"/>
                    <a:gd name="connsiteX251" fmla="*/ 725064 w 1022846"/>
                    <a:gd name="connsiteY251" fmla="*/ 180516 h 1677607"/>
                    <a:gd name="connsiteX252" fmla="*/ 727348 w 1022846"/>
                    <a:gd name="connsiteY252" fmla="*/ 180590 h 1677607"/>
                    <a:gd name="connsiteX253" fmla="*/ 729645 w 1022846"/>
                    <a:gd name="connsiteY253" fmla="*/ 180664 h 1677607"/>
                    <a:gd name="connsiteX254" fmla="*/ 730558 w 1022846"/>
                    <a:gd name="connsiteY254" fmla="*/ 180689 h 1677607"/>
                    <a:gd name="connsiteX255" fmla="*/ 732052 w 1022846"/>
                    <a:gd name="connsiteY255" fmla="*/ 180812 h 1677607"/>
                    <a:gd name="connsiteX256" fmla="*/ 736139 w 1022846"/>
                    <a:gd name="connsiteY256" fmla="*/ 181145 h 1677607"/>
                    <a:gd name="connsiteX257" fmla="*/ 739497 w 1022846"/>
                    <a:gd name="connsiteY257" fmla="*/ 181416 h 1677607"/>
                    <a:gd name="connsiteX258" fmla="*/ 741114 w 1022846"/>
                    <a:gd name="connsiteY258" fmla="*/ 181540 h 1677607"/>
                    <a:gd name="connsiteX259" fmla="*/ 743521 w 1022846"/>
                    <a:gd name="connsiteY259" fmla="*/ 181268 h 1677607"/>
                    <a:gd name="connsiteX260" fmla="*/ 744484 w 1022846"/>
                    <a:gd name="connsiteY260" fmla="*/ 181157 h 1677607"/>
                    <a:gd name="connsiteX261" fmla="*/ 753633 w 1022846"/>
                    <a:gd name="connsiteY261" fmla="*/ 180096 h 1677607"/>
                    <a:gd name="connsiteX262" fmla="*/ 757003 w 1022846"/>
                    <a:gd name="connsiteY262" fmla="*/ 179702 h 1677607"/>
                    <a:gd name="connsiteX263" fmla="*/ 760410 w 1022846"/>
                    <a:gd name="connsiteY263" fmla="*/ 179369 h 1677607"/>
                    <a:gd name="connsiteX264" fmla="*/ 773534 w 1022846"/>
                    <a:gd name="connsiteY264" fmla="*/ 178061 h 1677607"/>
                    <a:gd name="connsiteX265" fmla="*/ 774991 w 1022846"/>
                    <a:gd name="connsiteY265" fmla="*/ 177913 h 1677607"/>
                    <a:gd name="connsiteX266" fmla="*/ 776448 w 1022846"/>
                    <a:gd name="connsiteY266" fmla="*/ 177778 h 1677607"/>
                    <a:gd name="connsiteX267" fmla="*/ 777880 w 1022846"/>
                    <a:gd name="connsiteY267" fmla="*/ 177445 h 1677607"/>
                    <a:gd name="connsiteX268" fmla="*/ 778831 w 1022846"/>
                    <a:gd name="connsiteY268" fmla="*/ 177235 h 1677607"/>
                    <a:gd name="connsiteX269" fmla="*/ 789312 w 1022846"/>
                    <a:gd name="connsiteY269" fmla="*/ 174854 h 1677607"/>
                    <a:gd name="connsiteX270" fmla="*/ 791683 w 1022846"/>
                    <a:gd name="connsiteY270" fmla="*/ 174324 h 1677607"/>
                    <a:gd name="connsiteX271" fmla="*/ 793090 w 1022846"/>
                    <a:gd name="connsiteY271" fmla="*/ 173843 h 1677607"/>
                    <a:gd name="connsiteX272" fmla="*/ 803411 w 1022846"/>
                    <a:gd name="connsiteY272" fmla="*/ 170328 h 1677607"/>
                    <a:gd name="connsiteX273" fmla="*/ 807522 w 1022846"/>
                    <a:gd name="connsiteY273" fmla="*/ 167602 h 1677607"/>
                    <a:gd name="connsiteX274" fmla="*/ 808843 w 1022846"/>
                    <a:gd name="connsiteY274" fmla="*/ 166738 h 1677607"/>
                    <a:gd name="connsiteX275" fmla="*/ 810349 w 1022846"/>
                    <a:gd name="connsiteY275" fmla="*/ 165739 h 1677607"/>
                    <a:gd name="connsiteX276" fmla="*/ 815066 w 1022846"/>
                    <a:gd name="connsiteY276" fmla="*/ 162310 h 1677607"/>
                    <a:gd name="connsiteX277" fmla="*/ 816634 w 1022846"/>
                    <a:gd name="connsiteY277" fmla="*/ 161163 h 1677607"/>
                    <a:gd name="connsiteX278" fmla="*/ 818041 w 1022846"/>
                    <a:gd name="connsiteY278" fmla="*/ 160892 h 1677607"/>
                    <a:gd name="connsiteX279" fmla="*/ 822226 w 1022846"/>
                    <a:gd name="connsiteY279" fmla="*/ 160053 h 1677607"/>
                    <a:gd name="connsiteX280" fmla="*/ 823634 w 1022846"/>
                    <a:gd name="connsiteY280" fmla="*/ 159782 h 1677607"/>
                    <a:gd name="connsiteX281" fmla="*/ 825054 w 1022846"/>
                    <a:gd name="connsiteY281" fmla="*/ 160041 h 1677607"/>
                    <a:gd name="connsiteX282" fmla="*/ 829770 w 1022846"/>
                    <a:gd name="connsiteY282" fmla="*/ 160916 h 1677607"/>
                    <a:gd name="connsiteX283" fmla="*/ 831189 w 1022846"/>
                    <a:gd name="connsiteY283" fmla="*/ 161188 h 1677607"/>
                    <a:gd name="connsiteX284" fmla="*/ 833029 w 1022846"/>
                    <a:gd name="connsiteY284" fmla="*/ 161854 h 1677607"/>
                    <a:gd name="connsiteX285" fmla="*/ 842659 w 1022846"/>
                    <a:gd name="connsiteY285" fmla="*/ 165394 h 1677607"/>
                    <a:gd name="connsiteX286" fmla="*/ 844943 w 1022846"/>
                    <a:gd name="connsiteY286" fmla="*/ 166233 h 1677607"/>
                    <a:gd name="connsiteX287" fmla="*/ 846276 w 1022846"/>
                    <a:gd name="connsiteY287" fmla="*/ 166960 h 1677607"/>
                    <a:gd name="connsiteX288" fmla="*/ 856461 w 1022846"/>
                    <a:gd name="connsiteY288" fmla="*/ 172498 h 1677607"/>
                    <a:gd name="connsiteX289" fmla="*/ 857782 w 1022846"/>
                    <a:gd name="connsiteY289" fmla="*/ 173226 h 1677607"/>
                    <a:gd name="connsiteX290" fmla="*/ 858363 w 1022846"/>
                    <a:gd name="connsiteY290" fmla="*/ 173535 h 1677607"/>
                    <a:gd name="connsiteX291" fmla="*/ 861116 w 1022846"/>
                    <a:gd name="connsiteY291" fmla="*/ 175150 h 1677607"/>
                    <a:gd name="connsiteX292" fmla="*/ 866338 w 1022846"/>
                    <a:gd name="connsiteY292" fmla="*/ 178209 h 1677607"/>
                    <a:gd name="connsiteX293" fmla="*/ 867647 w 1022846"/>
                    <a:gd name="connsiteY293" fmla="*/ 178974 h 1677607"/>
                    <a:gd name="connsiteX294" fmla="*/ 869387 w 1022846"/>
                    <a:gd name="connsiteY294" fmla="*/ 179998 h 1677607"/>
                    <a:gd name="connsiteX295" fmla="*/ 873252 w 1022846"/>
                    <a:gd name="connsiteY295" fmla="*/ 182662 h 1677607"/>
                    <a:gd name="connsiteX296" fmla="*/ 874634 w 1022846"/>
                    <a:gd name="connsiteY296" fmla="*/ 183624 h 1677607"/>
                    <a:gd name="connsiteX297" fmla="*/ 875881 w 1022846"/>
                    <a:gd name="connsiteY297" fmla="*/ 184488 h 1677607"/>
                    <a:gd name="connsiteX298" fmla="*/ 876462 w 1022846"/>
                    <a:gd name="connsiteY298" fmla="*/ 184882 h 1677607"/>
                    <a:gd name="connsiteX299" fmla="*/ 877425 w 1022846"/>
                    <a:gd name="connsiteY299" fmla="*/ 185166 h 1677607"/>
                    <a:gd name="connsiteX300" fmla="*/ 878388 w 1022846"/>
                    <a:gd name="connsiteY300" fmla="*/ 185438 h 1677607"/>
                    <a:gd name="connsiteX301" fmla="*/ 886067 w 1022846"/>
                    <a:gd name="connsiteY301" fmla="*/ 187633 h 1677607"/>
                    <a:gd name="connsiteX302" fmla="*/ 890721 w 1022846"/>
                    <a:gd name="connsiteY302" fmla="*/ 189138 h 1677607"/>
                    <a:gd name="connsiteX303" fmla="*/ 892585 w 1022846"/>
                    <a:gd name="connsiteY303" fmla="*/ 189742 h 1677607"/>
                    <a:gd name="connsiteX304" fmla="*/ 894511 w 1022846"/>
                    <a:gd name="connsiteY304" fmla="*/ 189779 h 1677607"/>
                    <a:gd name="connsiteX305" fmla="*/ 897882 w 1022846"/>
                    <a:gd name="connsiteY305" fmla="*/ 189828 h 1677607"/>
                    <a:gd name="connsiteX306" fmla="*/ 902511 w 1022846"/>
                    <a:gd name="connsiteY306" fmla="*/ 189903 h 1677607"/>
                    <a:gd name="connsiteX307" fmla="*/ 904376 w 1022846"/>
                    <a:gd name="connsiteY307" fmla="*/ 189939 h 1677607"/>
                    <a:gd name="connsiteX308" fmla="*/ 921660 w 1022846"/>
                    <a:gd name="connsiteY308" fmla="*/ 190198 h 1677607"/>
                    <a:gd name="connsiteX309" fmla="*/ 930833 w 1022846"/>
                    <a:gd name="connsiteY309" fmla="*/ 190285 h 1677607"/>
                    <a:gd name="connsiteX310" fmla="*/ 932277 w 1022846"/>
                    <a:gd name="connsiteY310" fmla="*/ 190297 h 1677607"/>
                    <a:gd name="connsiteX311" fmla="*/ 935882 w 1022846"/>
                    <a:gd name="connsiteY311" fmla="*/ 189878 h 1677607"/>
                    <a:gd name="connsiteX312" fmla="*/ 938240 w 1022846"/>
                    <a:gd name="connsiteY312" fmla="*/ 189619 h 1677607"/>
                    <a:gd name="connsiteX313" fmla="*/ 939376 w 1022846"/>
                    <a:gd name="connsiteY313" fmla="*/ 189569 h 1677607"/>
                    <a:gd name="connsiteX314" fmla="*/ 942611 w 1022846"/>
                    <a:gd name="connsiteY314" fmla="*/ 189434 h 1677607"/>
                    <a:gd name="connsiteX315" fmla="*/ 944561 w 1022846"/>
                    <a:gd name="connsiteY315" fmla="*/ 189360 h 1677607"/>
                    <a:gd name="connsiteX316" fmla="*/ 946957 w 1022846"/>
                    <a:gd name="connsiteY316" fmla="*/ 189952 h 1677607"/>
                    <a:gd name="connsiteX317" fmla="*/ 950796 w 1022846"/>
                    <a:gd name="connsiteY317" fmla="*/ 190914 h 1677607"/>
                    <a:gd name="connsiteX318" fmla="*/ 952883 w 1022846"/>
                    <a:gd name="connsiteY318" fmla="*/ 191074 h 1677607"/>
                    <a:gd name="connsiteX319" fmla="*/ 954537 w 1022846"/>
                    <a:gd name="connsiteY319" fmla="*/ 191198 h 1677607"/>
                    <a:gd name="connsiteX320" fmla="*/ 955944 w 1022846"/>
                    <a:gd name="connsiteY320" fmla="*/ 191296 h 1677607"/>
                    <a:gd name="connsiteX321" fmla="*/ 956883 w 1022846"/>
                    <a:gd name="connsiteY321" fmla="*/ 191259 h 1677607"/>
                    <a:gd name="connsiteX322" fmla="*/ 964401 w 1022846"/>
                    <a:gd name="connsiteY322" fmla="*/ 190963 h 1677607"/>
                    <a:gd name="connsiteX323" fmla="*/ 963080 w 1022846"/>
                    <a:gd name="connsiteY323" fmla="*/ 193541 h 1677607"/>
                    <a:gd name="connsiteX324" fmla="*/ 962414 w 1022846"/>
                    <a:gd name="connsiteY324" fmla="*/ 194824 h 1677607"/>
                    <a:gd name="connsiteX325" fmla="*/ 961945 w 1022846"/>
                    <a:gd name="connsiteY325" fmla="*/ 195749 h 1677607"/>
                    <a:gd name="connsiteX326" fmla="*/ 960957 w 1022846"/>
                    <a:gd name="connsiteY326" fmla="*/ 197809 h 1677607"/>
                    <a:gd name="connsiteX327" fmla="*/ 959833 w 1022846"/>
                    <a:gd name="connsiteY327" fmla="*/ 200140 h 1677607"/>
                    <a:gd name="connsiteX328" fmla="*/ 958932 w 1022846"/>
                    <a:gd name="connsiteY328" fmla="*/ 202015 h 1677607"/>
                    <a:gd name="connsiteX329" fmla="*/ 958142 w 1022846"/>
                    <a:gd name="connsiteY329" fmla="*/ 203310 h 1677607"/>
                    <a:gd name="connsiteX330" fmla="*/ 956142 w 1022846"/>
                    <a:gd name="connsiteY330" fmla="*/ 206554 h 1677607"/>
                    <a:gd name="connsiteX331" fmla="*/ 955451 w 1022846"/>
                    <a:gd name="connsiteY331" fmla="*/ 207603 h 1677607"/>
                    <a:gd name="connsiteX332" fmla="*/ 954265 w 1022846"/>
                    <a:gd name="connsiteY332" fmla="*/ 209354 h 1677607"/>
                    <a:gd name="connsiteX333" fmla="*/ 953747 w 1022846"/>
                    <a:gd name="connsiteY333" fmla="*/ 210119 h 1677607"/>
                    <a:gd name="connsiteX334" fmla="*/ 953167 w 1022846"/>
                    <a:gd name="connsiteY334" fmla="*/ 210945 h 1677607"/>
                    <a:gd name="connsiteX335" fmla="*/ 952438 w 1022846"/>
                    <a:gd name="connsiteY335" fmla="*/ 211784 h 1677607"/>
                    <a:gd name="connsiteX336" fmla="*/ 948129 w 1022846"/>
                    <a:gd name="connsiteY336" fmla="*/ 216730 h 1677607"/>
                    <a:gd name="connsiteX337" fmla="*/ 945031 w 1022846"/>
                    <a:gd name="connsiteY337" fmla="*/ 220098 h 1677607"/>
                    <a:gd name="connsiteX338" fmla="*/ 943870 w 1022846"/>
                    <a:gd name="connsiteY338" fmla="*/ 221356 h 1677607"/>
                    <a:gd name="connsiteX339" fmla="*/ 942796 w 1022846"/>
                    <a:gd name="connsiteY339" fmla="*/ 222342 h 1677607"/>
                    <a:gd name="connsiteX340" fmla="*/ 942080 w 1022846"/>
                    <a:gd name="connsiteY340" fmla="*/ 222996 h 1677607"/>
                    <a:gd name="connsiteX341" fmla="*/ 940648 w 1022846"/>
                    <a:gd name="connsiteY341" fmla="*/ 224303 h 1677607"/>
                    <a:gd name="connsiteX342" fmla="*/ 938068 w 1022846"/>
                    <a:gd name="connsiteY342" fmla="*/ 226647 h 1677607"/>
                    <a:gd name="connsiteX343" fmla="*/ 935561 w 1022846"/>
                    <a:gd name="connsiteY343" fmla="*/ 228991 h 1677607"/>
                    <a:gd name="connsiteX344" fmla="*/ 933771 w 1022846"/>
                    <a:gd name="connsiteY344" fmla="*/ 230681 h 1677607"/>
                    <a:gd name="connsiteX345" fmla="*/ 931438 w 1022846"/>
                    <a:gd name="connsiteY345" fmla="*/ 232395 h 1677607"/>
                    <a:gd name="connsiteX346" fmla="*/ 927932 w 1022846"/>
                    <a:gd name="connsiteY346" fmla="*/ 234973 h 1677607"/>
                    <a:gd name="connsiteX347" fmla="*/ 926537 w 1022846"/>
                    <a:gd name="connsiteY347" fmla="*/ 235997 h 1677607"/>
                    <a:gd name="connsiteX348" fmla="*/ 925808 w 1022846"/>
                    <a:gd name="connsiteY348" fmla="*/ 236613 h 1677607"/>
                    <a:gd name="connsiteX349" fmla="*/ 925092 w 1022846"/>
                    <a:gd name="connsiteY349" fmla="*/ 237218 h 1677607"/>
                    <a:gd name="connsiteX350" fmla="*/ 924364 w 1022846"/>
                    <a:gd name="connsiteY350" fmla="*/ 237822 h 1677607"/>
                    <a:gd name="connsiteX351" fmla="*/ 923277 w 1022846"/>
                    <a:gd name="connsiteY351" fmla="*/ 238735 h 1677607"/>
                    <a:gd name="connsiteX352" fmla="*/ 922672 w 1022846"/>
                    <a:gd name="connsiteY352" fmla="*/ 239401 h 1677607"/>
                    <a:gd name="connsiteX353" fmla="*/ 920302 w 1022846"/>
                    <a:gd name="connsiteY353" fmla="*/ 241991 h 1677607"/>
                    <a:gd name="connsiteX354" fmla="*/ 919178 w 1022846"/>
                    <a:gd name="connsiteY354" fmla="*/ 243027 h 1677607"/>
                    <a:gd name="connsiteX355" fmla="*/ 918080 w 1022846"/>
                    <a:gd name="connsiteY355" fmla="*/ 244027 h 1677607"/>
                    <a:gd name="connsiteX356" fmla="*/ 917833 w 1022846"/>
                    <a:gd name="connsiteY356" fmla="*/ 244828 h 1677607"/>
                    <a:gd name="connsiteX357" fmla="*/ 917573 w 1022846"/>
                    <a:gd name="connsiteY357" fmla="*/ 245642 h 1677607"/>
                    <a:gd name="connsiteX358" fmla="*/ 917018 w 1022846"/>
                    <a:gd name="connsiteY358" fmla="*/ 247468 h 1677607"/>
                    <a:gd name="connsiteX359" fmla="*/ 917240 w 1022846"/>
                    <a:gd name="connsiteY359" fmla="*/ 250810 h 1677607"/>
                    <a:gd name="connsiteX360" fmla="*/ 917833 w 1022846"/>
                    <a:gd name="connsiteY360" fmla="*/ 252266 h 1677607"/>
                    <a:gd name="connsiteX361" fmla="*/ 919240 w 1022846"/>
                    <a:gd name="connsiteY361" fmla="*/ 255670 h 1677607"/>
                    <a:gd name="connsiteX362" fmla="*/ 919759 w 1022846"/>
                    <a:gd name="connsiteY362" fmla="*/ 257138 h 1677607"/>
                    <a:gd name="connsiteX363" fmla="*/ 920450 w 1022846"/>
                    <a:gd name="connsiteY363" fmla="*/ 259099 h 1677607"/>
                    <a:gd name="connsiteX364" fmla="*/ 921141 w 1022846"/>
                    <a:gd name="connsiteY364" fmla="*/ 261048 h 1677607"/>
                    <a:gd name="connsiteX365" fmla="*/ 921104 w 1022846"/>
                    <a:gd name="connsiteY365" fmla="*/ 262504 h 1677607"/>
                    <a:gd name="connsiteX366" fmla="*/ 921018 w 1022846"/>
                    <a:gd name="connsiteY366" fmla="*/ 266475 h 1677607"/>
                    <a:gd name="connsiteX367" fmla="*/ 921005 w 1022846"/>
                    <a:gd name="connsiteY367" fmla="*/ 267302 h 1677607"/>
                    <a:gd name="connsiteX368" fmla="*/ 920709 w 1022846"/>
                    <a:gd name="connsiteY368" fmla="*/ 268572 h 1677607"/>
                    <a:gd name="connsiteX369" fmla="*/ 919475 w 1022846"/>
                    <a:gd name="connsiteY369" fmla="*/ 270965 h 1677607"/>
                    <a:gd name="connsiteX370" fmla="*/ 918438 w 1022846"/>
                    <a:gd name="connsiteY370" fmla="*/ 271964 h 1677607"/>
                    <a:gd name="connsiteX371" fmla="*/ 917401 w 1022846"/>
                    <a:gd name="connsiteY371" fmla="*/ 272963 h 1677607"/>
                    <a:gd name="connsiteX372" fmla="*/ 916314 w 1022846"/>
                    <a:gd name="connsiteY372" fmla="*/ 273432 h 1677607"/>
                    <a:gd name="connsiteX373" fmla="*/ 914154 w 1022846"/>
                    <a:gd name="connsiteY373" fmla="*/ 274382 h 1677607"/>
                    <a:gd name="connsiteX374" fmla="*/ 913586 w 1022846"/>
                    <a:gd name="connsiteY374" fmla="*/ 274628 h 1677607"/>
                    <a:gd name="connsiteX375" fmla="*/ 912623 w 1022846"/>
                    <a:gd name="connsiteY375" fmla="*/ 274888 h 1677607"/>
                    <a:gd name="connsiteX376" fmla="*/ 911647 w 1022846"/>
                    <a:gd name="connsiteY376" fmla="*/ 275134 h 1677607"/>
                    <a:gd name="connsiteX377" fmla="*/ 910684 w 1022846"/>
                    <a:gd name="connsiteY377" fmla="*/ 275393 h 1677607"/>
                    <a:gd name="connsiteX378" fmla="*/ 906363 w 1022846"/>
                    <a:gd name="connsiteY378" fmla="*/ 276516 h 1677607"/>
                    <a:gd name="connsiteX379" fmla="*/ 905660 w 1022846"/>
                    <a:gd name="connsiteY379" fmla="*/ 276725 h 1677607"/>
                    <a:gd name="connsiteX380" fmla="*/ 904092 w 1022846"/>
                    <a:gd name="connsiteY380" fmla="*/ 277219 h 1677607"/>
                    <a:gd name="connsiteX381" fmla="*/ 903302 w 1022846"/>
                    <a:gd name="connsiteY381" fmla="*/ 277909 h 1677607"/>
                    <a:gd name="connsiteX382" fmla="*/ 902734 w 1022846"/>
                    <a:gd name="connsiteY382" fmla="*/ 278859 h 1677607"/>
                    <a:gd name="connsiteX383" fmla="*/ 902820 w 1022846"/>
                    <a:gd name="connsiteY383" fmla="*/ 280586 h 1677607"/>
                    <a:gd name="connsiteX384" fmla="*/ 902931 w 1022846"/>
                    <a:gd name="connsiteY384" fmla="*/ 282288 h 1677607"/>
                    <a:gd name="connsiteX385" fmla="*/ 903203 w 1022846"/>
                    <a:gd name="connsiteY385" fmla="*/ 287765 h 1677607"/>
                    <a:gd name="connsiteX386" fmla="*/ 903474 w 1022846"/>
                    <a:gd name="connsiteY386" fmla="*/ 293241 h 1677607"/>
                    <a:gd name="connsiteX387" fmla="*/ 903474 w 1022846"/>
                    <a:gd name="connsiteY387" fmla="*/ 295005 h 1677607"/>
                    <a:gd name="connsiteX388" fmla="*/ 903474 w 1022846"/>
                    <a:gd name="connsiteY388" fmla="*/ 295819 h 1677607"/>
                    <a:gd name="connsiteX389" fmla="*/ 903462 w 1022846"/>
                    <a:gd name="connsiteY389" fmla="*/ 297460 h 1677607"/>
                    <a:gd name="connsiteX390" fmla="*/ 903462 w 1022846"/>
                    <a:gd name="connsiteY390" fmla="*/ 298779 h 1677607"/>
                    <a:gd name="connsiteX391" fmla="*/ 904289 w 1022846"/>
                    <a:gd name="connsiteY391" fmla="*/ 302184 h 1677607"/>
                    <a:gd name="connsiteX392" fmla="*/ 905833 w 1022846"/>
                    <a:gd name="connsiteY392" fmla="*/ 303343 h 1677607"/>
                    <a:gd name="connsiteX393" fmla="*/ 907771 w 1022846"/>
                    <a:gd name="connsiteY393" fmla="*/ 304786 h 1677607"/>
                    <a:gd name="connsiteX394" fmla="*/ 909610 w 1022846"/>
                    <a:gd name="connsiteY394" fmla="*/ 305983 h 1677607"/>
                    <a:gd name="connsiteX395" fmla="*/ 912907 w 1022846"/>
                    <a:gd name="connsiteY395" fmla="*/ 308104 h 1677607"/>
                    <a:gd name="connsiteX396" fmla="*/ 914549 w 1022846"/>
                    <a:gd name="connsiteY396" fmla="*/ 309165 h 1677607"/>
                    <a:gd name="connsiteX397" fmla="*/ 915055 w 1022846"/>
                    <a:gd name="connsiteY397" fmla="*/ 309523 h 1677607"/>
                    <a:gd name="connsiteX398" fmla="*/ 916178 w 1022846"/>
                    <a:gd name="connsiteY398" fmla="*/ 310312 h 1677607"/>
                    <a:gd name="connsiteX399" fmla="*/ 921462 w 1022846"/>
                    <a:gd name="connsiteY399" fmla="*/ 314062 h 1677607"/>
                    <a:gd name="connsiteX400" fmla="*/ 923080 w 1022846"/>
                    <a:gd name="connsiteY400" fmla="*/ 315209 h 1677607"/>
                    <a:gd name="connsiteX401" fmla="*/ 924746 w 1022846"/>
                    <a:gd name="connsiteY401" fmla="*/ 316307 h 1677607"/>
                    <a:gd name="connsiteX402" fmla="*/ 928895 w 1022846"/>
                    <a:gd name="connsiteY402" fmla="*/ 319045 h 1677607"/>
                    <a:gd name="connsiteX403" fmla="*/ 929364 w 1022846"/>
                    <a:gd name="connsiteY403" fmla="*/ 319353 h 1677607"/>
                    <a:gd name="connsiteX404" fmla="*/ 930240 w 1022846"/>
                    <a:gd name="connsiteY404" fmla="*/ 319933 h 1677607"/>
                    <a:gd name="connsiteX405" fmla="*/ 931191 w 1022846"/>
                    <a:gd name="connsiteY405" fmla="*/ 320599 h 1677607"/>
                    <a:gd name="connsiteX406" fmla="*/ 932623 w 1022846"/>
                    <a:gd name="connsiteY406" fmla="*/ 321611 h 1677607"/>
                    <a:gd name="connsiteX407" fmla="*/ 934166 w 1022846"/>
                    <a:gd name="connsiteY407" fmla="*/ 322684 h 1677607"/>
                    <a:gd name="connsiteX408" fmla="*/ 935240 w 1022846"/>
                    <a:gd name="connsiteY408" fmla="*/ 323449 h 1677607"/>
                    <a:gd name="connsiteX409" fmla="*/ 936771 w 1022846"/>
                    <a:gd name="connsiteY409" fmla="*/ 324522 h 1677607"/>
                    <a:gd name="connsiteX410" fmla="*/ 939154 w 1022846"/>
                    <a:gd name="connsiteY410" fmla="*/ 325792 h 1677607"/>
                    <a:gd name="connsiteX411" fmla="*/ 940055 w 1022846"/>
                    <a:gd name="connsiteY411" fmla="*/ 326273 h 1677607"/>
                    <a:gd name="connsiteX412" fmla="*/ 940487 w 1022846"/>
                    <a:gd name="connsiteY412" fmla="*/ 326532 h 1677607"/>
                    <a:gd name="connsiteX413" fmla="*/ 943993 w 1022846"/>
                    <a:gd name="connsiteY413" fmla="*/ 328592 h 1677607"/>
                    <a:gd name="connsiteX414" fmla="*/ 945315 w 1022846"/>
                    <a:gd name="connsiteY414" fmla="*/ 329357 h 1677607"/>
                    <a:gd name="connsiteX415" fmla="*/ 947018 w 1022846"/>
                    <a:gd name="connsiteY415" fmla="*/ 330726 h 1677607"/>
                    <a:gd name="connsiteX416" fmla="*/ 948475 w 1022846"/>
                    <a:gd name="connsiteY416" fmla="*/ 331898 h 1677607"/>
                    <a:gd name="connsiteX417" fmla="*/ 949771 w 1022846"/>
                    <a:gd name="connsiteY417" fmla="*/ 333106 h 1677607"/>
                    <a:gd name="connsiteX418" fmla="*/ 952031 w 1022846"/>
                    <a:gd name="connsiteY418" fmla="*/ 335216 h 1677607"/>
                    <a:gd name="connsiteX419" fmla="*/ 953981 w 1022846"/>
                    <a:gd name="connsiteY419" fmla="*/ 336215 h 1677607"/>
                    <a:gd name="connsiteX420" fmla="*/ 955130 w 1022846"/>
                    <a:gd name="connsiteY420" fmla="*/ 336795 h 1677607"/>
                    <a:gd name="connsiteX421" fmla="*/ 956747 w 1022846"/>
                    <a:gd name="connsiteY421" fmla="*/ 337979 h 1677607"/>
                    <a:gd name="connsiteX422" fmla="*/ 957154 w 1022846"/>
                    <a:gd name="connsiteY422" fmla="*/ 338262 h 1677607"/>
                    <a:gd name="connsiteX423" fmla="*/ 958772 w 1022846"/>
                    <a:gd name="connsiteY423" fmla="*/ 339446 h 1677607"/>
                    <a:gd name="connsiteX424" fmla="*/ 959846 w 1022846"/>
                    <a:gd name="connsiteY424" fmla="*/ 340766 h 1677607"/>
                    <a:gd name="connsiteX425" fmla="*/ 961994 w 1022846"/>
                    <a:gd name="connsiteY425" fmla="*/ 343406 h 1677607"/>
                    <a:gd name="connsiteX426" fmla="*/ 963981 w 1022846"/>
                    <a:gd name="connsiteY426" fmla="*/ 345910 h 1677607"/>
                    <a:gd name="connsiteX427" fmla="*/ 965142 w 1022846"/>
                    <a:gd name="connsiteY427" fmla="*/ 347402 h 1677607"/>
                    <a:gd name="connsiteX428" fmla="*/ 966772 w 1022846"/>
                    <a:gd name="connsiteY428" fmla="*/ 349511 h 1677607"/>
                    <a:gd name="connsiteX429" fmla="*/ 967599 w 1022846"/>
                    <a:gd name="connsiteY429" fmla="*/ 350498 h 1677607"/>
                    <a:gd name="connsiteX430" fmla="*/ 968068 w 1022846"/>
                    <a:gd name="connsiteY430" fmla="*/ 351053 h 1677607"/>
                    <a:gd name="connsiteX431" fmla="*/ 968426 w 1022846"/>
                    <a:gd name="connsiteY431" fmla="*/ 351510 h 1677607"/>
                    <a:gd name="connsiteX432" fmla="*/ 970068 w 1022846"/>
                    <a:gd name="connsiteY432" fmla="*/ 353816 h 1677607"/>
                    <a:gd name="connsiteX433" fmla="*/ 971340 w 1022846"/>
                    <a:gd name="connsiteY433" fmla="*/ 354951 h 1677607"/>
                    <a:gd name="connsiteX434" fmla="*/ 972117 w 1022846"/>
                    <a:gd name="connsiteY434" fmla="*/ 355642 h 1677607"/>
                    <a:gd name="connsiteX435" fmla="*/ 973525 w 1022846"/>
                    <a:gd name="connsiteY435" fmla="*/ 357184 h 1677607"/>
                    <a:gd name="connsiteX436" fmla="*/ 974414 w 1022846"/>
                    <a:gd name="connsiteY436" fmla="*/ 358170 h 1677607"/>
                    <a:gd name="connsiteX437" fmla="*/ 975513 w 1022846"/>
                    <a:gd name="connsiteY437" fmla="*/ 359145 h 1677607"/>
                    <a:gd name="connsiteX438" fmla="*/ 976241 w 1022846"/>
                    <a:gd name="connsiteY438" fmla="*/ 359798 h 1677607"/>
                    <a:gd name="connsiteX439" fmla="*/ 977377 w 1022846"/>
                    <a:gd name="connsiteY439" fmla="*/ 360810 h 1677607"/>
                    <a:gd name="connsiteX440" fmla="*/ 978216 w 1022846"/>
                    <a:gd name="connsiteY440" fmla="*/ 361550 h 1677607"/>
                    <a:gd name="connsiteX441" fmla="*/ 979192 w 1022846"/>
                    <a:gd name="connsiteY441" fmla="*/ 362364 h 1677607"/>
                    <a:gd name="connsiteX442" fmla="*/ 981142 w 1022846"/>
                    <a:gd name="connsiteY442" fmla="*/ 363992 h 1677607"/>
                    <a:gd name="connsiteX443" fmla="*/ 981945 w 1022846"/>
                    <a:gd name="connsiteY443" fmla="*/ 364658 h 1677607"/>
                    <a:gd name="connsiteX444" fmla="*/ 983710 w 1022846"/>
                    <a:gd name="connsiteY444" fmla="*/ 366138 h 1677607"/>
                    <a:gd name="connsiteX445" fmla="*/ 985402 w 1022846"/>
                    <a:gd name="connsiteY445" fmla="*/ 367335 h 1677607"/>
                    <a:gd name="connsiteX446" fmla="*/ 987575 w 1022846"/>
                    <a:gd name="connsiteY446" fmla="*/ 368877 h 1677607"/>
                    <a:gd name="connsiteX447" fmla="*/ 989130 w 1022846"/>
                    <a:gd name="connsiteY447" fmla="*/ 370233 h 1677607"/>
                    <a:gd name="connsiteX448" fmla="*/ 990871 w 1022846"/>
                    <a:gd name="connsiteY448" fmla="*/ 371751 h 1677607"/>
                    <a:gd name="connsiteX449" fmla="*/ 992278 w 1022846"/>
                    <a:gd name="connsiteY449" fmla="*/ 372614 h 1677607"/>
                    <a:gd name="connsiteX450" fmla="*/ 993636 w 1022846"/>
                    <a:gd name="connsiteY450" fmla="*/ 373465 h 1677607"/>
                    <a:gd name="connsiteX451" fmla="*/ 995587 w 1022846"/>
                    <a:gd name="connsiteY451" fmla="*/ 374970 h 1677607"/>
                    <a:gd name="connsiteX452" fmla="*/ 997340 w 1022846"/>
                    <a:gd name="connsiteY452" fmla="*/ 376327 h 1677607"/>
                    <a:gd name="connsiteX453" fmla="*/ 1000439 w 1022846"/>
                    <a:gd name="connsiteY453" fmla="*/ 378633 h 1677607"/>
                    <a:gd name="connsiteX454" fmla="*/ 1001007 w 1022846"/>
                    <a:gd name="connsiteY454" fmla="*/ 379040 h 1677607"/>
                    <a:gd name="connsiteX455" fmla="*/ 1002167 w 1022846"/>
                    <a:gd name="connsiteY455" fmla="*/ 379953 h 1677607"/>
                    <a:gd name="connsiteX456" fmla="*/ 1004896 w 1022846"/>
                    <a:gd name="connsiteY456" fmla="*/ 382087 h 1677607"/>
                    <a:gd name="connsiteX457" fmla="*/ 1007390 w 1022846"/>
                    <a:gd name="connsiteY457" fmla="*/ 384270 h 1677607"/>
                    <a:gd name="connsiteX458" fmla="*/ 1008871 w 1022846"/>
                    <a:gd name="connsiteY458" fmla="*/ 385565 h 1677607"/>
                    <a:gd name="connsiteX459" fmla="*/ 1010229 w 1022846"/>
                    <a:gd name="connsiteY459" fmla="*/ 386244 h 1677607"/>
                    <a:gd name="connsiteX460" fmla="*/ 1012476 w 1022846"/>
                    <a:gd name="connsiteY460" fmla="*/ 387354 h 1677607"/>
                    <a:gd name="connsiteX461" fmla="*/ 1013402 w 1022846"/>
                    <a:gd name="connsiteY461" fmla="*/ 387822 h 1677607"/>
                    <a:gd name="connsiteX462" fmla="*/ 1014279 w 1022846"/>
                    <a:gd name="connsiteY462" fmla="*/ 388143 h 1677607"/>
                    <a:gd name="connsiteX463" fmla="*/ 1015563 w 1022846"/>
                    <a:gd name="connsiteY463" fmla="*/ 388624 h 1677607"/>
                    <a:gd name="connsiteX464" fmla="*/ 1016637 w 1022846"/>
                    <a:gd name="connsiteY464" fmla="*/ 389019 h 1677607"/>
                    <a:gd name="connsiteX465" fmla="*/ 1017377 w 1022846"/>
                    <a:gd name="connsiteY465" fmla="*/ 389266 h 1677607"/>
                    <a:gd name="connsiteX466" fmla="*/ 1020081 w 1022846"/>
                    <a:gd name="connsiteY466" fmla="*/ 390117 h 1677607"/>
                    <a:gd name="connsiteX467" fmla="*/ 1021773 w 1022846"/>
                    <a:gd name="connsiteY467" fmla="*/ 391634 h 1677607"/>
                    <a:gd name="connsiteX468" fmla="*/ 1022847 w 1022846"/>
                    <a:gd name="connsiteY468" fmla="*/ 392473 h 1677607"/>
                    <a:gd name="connsiteX469" fmla="*/ 1019587 w 1022846"/>
                    <a:gd name="connsiteY469" fmla="*/ 396555 h 1677607"/>
                    <a:gd name="connsiteX470" fmla="*/ 1017353 w 1022846"/>
                    <a:gd name="connsiteY470" fmla="*/ 399355 h 1677607"/>
                    <a:gd name="connsiteX471" fmla="*/ 1016563 w 1022846"/>
                    <a:gd name="connsiteY471" fmla="*/ 400342 h 1677607"/>
                    <a:gd name="connsiteX472" fmla="*/ 1016044 w 1022846"/>
                    <a:gd name="connsiteY472" fmla="*/ 401230 h 1677607"/>
                    <a:gd name="connsiteX473" fmla="*/ 1014995 w 1022846"/>
                    <a:gd name="connsiteY473" fmla="*/ 402969 h 1677607"/>
                    <a:gd name="connsiteX474" fmla="*/ 1014217 w 1022846"/>
                    <a:gd name="connsiteY474" fmla="*/ 404277 h 1677607"/>
                    <a:gd name="connsiteX475" fmla="*/ 1013797 w 1022846"/>
                    <a:gd name="connsiteY475" fmla="*/ 405412 h 1677607"/>
                    <a:gd name="connsiteX476" fmla="*/ 1012637 w 1022846"/>
                    <a:gd name="connsiteY476" fmla="*/ 408643 h 1677607"/>
                    <a:gd name="connsiteX477" fmla="*/ 1012192 w 1022846"/>
                    <a:gd name="connsiteY477" fmla="*/ 409852 h 1677607"/>
                    <a:gd name="connsiteX478" fmla="*/ 1011908 w 1022846"/>
                    <a:gd name="connsiteY478" fmla="*/ 411320 h 1677607"/>
                    <a:gd name="connsiteX479" fmla="*/ 1011464 w 1022846"/>
                    <a:gd name="connsiteY479" fmla="*/ 413676 h 1677607"/>
                    <a:gd name="connsiteX480" fmla="*/ 1011254 w 1022846"/>
                    <a:gd name="connsiteY480" fmla="*/ 414749 h 1677607"/>
                    <a:gd name="connsiteX481" fmla="*/ 1011106 w 1022846"/>
                    <a:gd name="connsiteY481" fmla="*/ 416303 h 1677607"/>
                    <a:gd name="connsiteX482" fmla="*/ 1011007 w 1022846"/>
                    <a:gd name="connsiteY482" fmla="*/ 417339 h 1677607"/>
                    <a:gd name="connsiteX483" fmla="*/ 1010908 w 1022846"/>
                    <a:gd name="connsiteY483" fmla="*/ 418363 h 1677607"/>
                    <a:gd name="connsiteX484" fmla="*/ 1010711 w 1022846"/>
                    <a:gd name="connsiteY484" fmla="*/ 420435 h 1677607"/>
                    <a:gd name="connsiteX485" fmla="*/ 1010698 w 1022846"/>
                    <a:gd name="connsiteY485" fmla="*/ 422112 h 1677607"/>
                    <a:gd name="connsiteX486" fmla="*/ 1010686 w 1022846"/>
                    <a:gd name="connsiteY486" fmla="*/ 424900 h 1677607"/>
                    <a:gd name="connsiteX487" fmla="*/ 1010674 w 1022846"/>
                    <a:gd name="connsiteY487" fmla="*/ 425998 h 1677607"/>
                    <a:gd name="connsiteX488" fmla="*/ 1009921 w 1022846"/>
                    <a:gd name="connsiteY488" fmla="*/ 429636 h 1677607"/>
                    <a:gd name="connsiteX489" fmla="*/ 1008550 w 1022846"/>
                    <a:gd name="connsiteY489" fmla="*/ 430673 h 1677607"/>
                    <a:gd name="connsiteX490" fmla="*/ 1006908 w 1022846"/>
                    <a:gd name="connsiteY490" fmla="*/ 431906 h 1677607"/>
                    <a:gd name="connsiteX491" fmla="*/ 1006229 w 1022846"/>
                    <a:gd name="connsiteY491" fmla="*/ 432412 h 1677607"/>
                    <a:gd name="connsiteX492" fmla="*/ 1004933 w 1022846"/>
                    <a:gd name="connsiteY492" fmla="*/ 432918 h 1677607"/>
                    <a:gd name="connsiteX493" fmla="*/ 1003599 w 1022846"/>
                    <a:gd name="connsiteY493" fmla="*/ 433448 h 1677607"/>
                    <a:gd name="connsiteX494" fmla="*/ 1003155 w 1022846"/>
                    <a:gd name="connsiteY494" fmla="*/ 433620 h 1677607"/>
                    <a:gd name="connsiteX495" fmla="*/ 1002340 w 1022846"/>
                    <a:gd name="connsiteY495" fmla="*/ 433941 h 1677607"/>
                    <a:gd name="connsiteX496" fmla="*/ 1001809 w 1022846"/>
                    <a:gd name="connsiteY496" fmla="*/ 434065 h 1677607"/>
                    <a:gd name="connsiteX497" fmla="*/ 1000476 w 1022846"/>
                    <a:gd name="connsiteY497" fmla="*/ 434398 h 1677607"/>
                    <a:gd name="connsiteX498" fmla="*/ 998698 w 1022846"/>
                    <a:gd name="connsiteY498" fmla="*/ 434817 h 1677607"/>
                    <a:gd name="connsiteX499" fmla="*/ 996229 w 1022846"/>
                    <a:gd name="connsiteY499" fmla="*/ 436297 h 1677607"/>
                    <a:gd name="connsiteX500" fmla="*/ 995513 w 1022846"/>
                    <a:gd name="connsiteY500" fmla="*/ 437000 h 1677607"/>
                    <a:gd name="connsiteX501" fmla="*/ 992661 w 1022846"/>
                    <a:gd name="connsiteY501" fmla="*/ 439776 h 1677607"/>
                    <a:gd name="connsiteX502" fmla="*/ 991575 w 1022846"/>
                    <a:gd name="connsiteY502" fmla="*/ 440849 h 1677607"/>
                    <a:gd name="connsiteX503" fmla="*/ 990698 w 1022846"/>
                    <a:gd name="connsiteY503" fmla="*/ 442625 h 1677607"/>
                    <a:gd name="connsiteX504" fmla="*/ 988636 w 1022846"/>
                    <a:gd name="connsiteY504" fmla="*/ 446868 h 1677607"/>
                    <a:gd name="connsiteX505" fmla="*/ 986908 w 1022846"/>
                    <a:gd name="connsiteY505" fmla="*/ 450729 h 1677607"/>
                    <a:gd name="connsiteX506" fmla="*/ 986266 w 1022846"/>
                    <a:gd name="connsiteY506" fmla="*/ 452172 h 1677607"/>
                    <a:gd name="connsiteX507" fmla="*/ 985809 w 1022846"/>
                    <a:gd name="connsiteY507" fmla="*/ 453048 h 1677607"/>
                    <a:gd name="connsiteX508" fmla="*/ 984920 w 1022846"/>
                    <a:gd name="connsiteY508" fmla="*/ 454811 h 1677607"/>
                    <a:gd name="connsiteX509" fmla="*/ 984463 w 1022846"/>
                    <a:gd name="connsiteY509" fmla="*/ 455712 h 1677607"/>
                    <a:gd name="connsiteX510" fmla="*/ 984031 w 1022846"/>
                    <a:gd name="connsiteY510" fmla="*/ 456550 h 1677607"/>
                    <a:gd name="connsiteX511" fmla="*/ 983488 w 1022846"/>
                    <a:gd name="connsiteY511" fmla="*/ 457414 h 1677607"/>
                    <a:gd name="connsiteX512" fmla="*/ 982414 w 1022846"/>
                    <a:gd name="connsiteY512" fmla="*/ 459091 h 1677607"/>
                    <a:gd name="connsiteX513" fmla="*/ 981612 w 1022846"/>
                    <a:gd name="connsiteY513" fmla="*/ 460350 h 1677607"/>
                    <a:gd name="connsiteX514" fmla="*/ 980883 w 1022846"/>
                    <a:gd name="connsiteY514" fmla="*/ 461077 h 1677607"/>
                    <a:gd name="connsiteX515" fmla="*/ 978587 w 1022846"/>
                    <a:gd name="connsiteY515" fmla="*/ 463371 h 1677607"/>
                    <a:gd name="connsiteX516" fmla="*/ 977636 w 1022846"/>
                    <a:gd name="connsiteY516" fmla="*/ 464321 h 1677607"/>
                    <a:gd name="connsiteX517" fmla="*/ 976253 w 1022846"/>
                    <a:gd name="connsiteY517" fmla="*/ 464901 h 1677607"/>
                    <a:gd name="connsiteX518" fmla="*/ 975340 w 1022846"/>
                    <a:gd name="connsiteY518" fmla="*/ 465271 h 1677607"/>
                    <a:gd name="connsiteX519" fmla="*/ 974389 w 1022846"/>
                    <a:gd name="connsiteY519" fmla="*/ 465666 h 1677607"/>
                    <a:gd name="connsiteX520" fmla="*/ 973426 w 1022846"/>
                    <a:gd name="connsiteY520" fmla="*/ 465740 h 1677607"/>
                    <a:gd name="connsiteX521" fmla="*/ 969796 w 1022846"/>
                    <a:gd name="connsiteY521" fmla="*/ 466023 h 1677607"/>
                    <a:gd name="connsiteX522" fmla="*/ 968130 w 1022846"/>
                    <a:gd name="connsiteY522" fmla="*/ 465789 h 1677607"/>
                    <a:gd name="connsiteX523" fmla="*/ 966093 w 1022846"/>
                    <a:gd name="connsiteY523" fmla="*/ 465493 h 1677607"/>
                    <a:gd name="connsiteX524" fmla="*/ 964179 w 1022846"/>
                    <a:gd name="connsiteY524" fmla="*/ 465419 h 1677607"/>
                    <a:gd name="connsiteX525" fmla="*/ 960599 w 1022846"/>
                    <a:gd name="connsiteY525" fmla="*/ 465296 h 1677607"/>
                    <a:gd name="connsiteX526" fmla="*/ 959376 w 1022846"/>
                    <a:gd name="connsiteY526" fmla="*/ 465259 h 1677607"/>
                    <a:gd name="connsiteX527" fmla="*/ 958512 w 1022846"/>
                    <a:gd name="connsiteY527" fmla="*/ 465271 h 1677607"/>
                    <a:gd name="connsiteX528" fmla="*/ 953895 w 1022846"/>
                    <a:gd name="connsiteY528" fmla="*/ 465333 h 1677607"/>
                    <a:gd name="connsiteX529" fmla="*/ 951932 w 1022846"/>
                    <a:gd name="connsiteY529" fmla="*/ 465345 h 1677607"/>
                    <a:gd name="connsiteX530" fmla="*/ 949327 w 1022846"/>
                    <a:gd name="connsiteY530" fmla="*/ 466073 h 1677607"/>
                    <a:gd name="connsiteX531" fmla="*/ 948315 w 1022846"/>
                    <a:gd name="connsiteY531" fmla="*/ 466344 h 1677607"/>
                    <a:gd name="connsiteX532" fmla="*/ 946413 w 1022846"/>
                    <a:gd name="connsiteY532" fmla="*/ 466874 h 1677607"/>
                    <a:gd name="connsiteX533" fmla="*/ 943166 w 1022846"/>
                    <a:gd name="connsiteY533" fmla="*/ 467368 h 1677607"/>
                    <a:gd name="connsiteX534" fmla="*/ 941401 w 1022846"/>
                    <a:gd name="connsiteY534" fmla="*/ 467121 h 1677607"/>
                    <a:gd name="connsiteX535" fmla="*/ 938574 w 1022846"/>
                    <a:gd name="connsiteY535" fmla="*/ 466702 h 1677607"/>
                    <a:gd name="connsiteX536" fmla="*/ 932932 w 1022846"/>
                    <a:gd name="connsiteY536" fmla="*/ 466295 h 1677607"/>
                    <a:gd name="connsiteX537" fmla="*/ 930981 w 1022846"/>
                    <a:gd name="connsiteY537" fmla="*/ 466171 h 1677607"/>
                    <a:gd name="connsiteX538" fmla="*/ 928265 w 1022846"/>
                    <a:gd name="connsiteY538" fmla="*/ 466011 h 1677607"/>
                    <a:gd name="connsiteX539" fmla="*/ 925820 w 1022846"/>
                    <a:gd name="connsiteY539" fmla="*/ 465851 h 1677607"/>
                    <a:gd name="connsiteX540" fmla="*/ 923857 w 1022846"/>
                    <a:gd name="connsiteY540" fmla="*/ 465727 h 1677607"/>
                    <a:gd name="connsiteX541" fmla="*/ 920944 w 1022846"/>
                    <a:gd name="connsiteY541" fmla="*/ 465037 h 1677607"/>
                    <a:gd name="connsiteX542" fmla="*/ 919981 w 1022846"/>
                    <a:gd name="connsiteY542" fmla="*/ 464802 h 1677607"/>
                    <a:gd name="connsiteX543" fmla="*/ 914956 w 1022846"/>
                    <a:gd name="connsiteY543" fmla="*/ 463667 h 1677607"/>
                    <a:gd name="connsiteX544" fmla="*/ 914252 w 1022846"/>
                    <a:gd name="connsiteY544" fmla="*/ 463593 h 1677607"/>
                    <a:gd name="connsiteX545" fmla="*/ 913561 w 1022846"/>
                    <a:gd name="connsiteY545" fmla="*/ 463544 h 1677607"/>
                    <a:gd name="connsiteX546" fmla="*/ 910993 w 1022846"/>
                    <a:gd name="connsiteY546" fmla="*/ 463384 h 1677607"/>
                    <a:gd name="connsiteX547" fmla="*/ 909697 w 1022846"/>
                    <a:gd name="connsiteY547" fmla="*/ 464519 h 1677607"/>
                    <a:gd name="connsiteX548" fmla="*/ 907660 w 1022846"/>
                    <a:gd name="connsiteY548" fmla="*/ 466295 h 1677607"/>
                    <a:gd name="connsiteX549" fmla="*/ 906487 w 1022846"/>
                    <a:gd name="connsiteY549" fmla="*/ 466517 h 1677607"/>
                    <a:gd name="connsiteX550" fmla="*/ 905289 w 1022846"/>
                    <a:gd name="connsiteY550" fmla="*/ 466751 h 1677607"/>
                    <a:gd name="connsiteX551" fmla="*/ 904116 w 1022846"/>
                    <a:gd name="connsiteY551" fmla="*/ 468478 h 1677607"/>
                    <a:gd name="connsiteX552" fmla="*/ 903684 w 1022846"/>
                    <a:gd name="connsiteY552" fmla="*/ 469107 h 1677607"/>
                    <a:gd name="connsiteX553" fmla="*/ 903400 w 1022846"/>
                    <a:gd name="connsiteY553" fmla="*/ 469526 h 1677607"/>
                    <a:gd name="connsiteX554" fmla="*/ 900166 w 1022846"/>
                    <a:gd name="connsiteY554" fmla="*/ 472499 h 1677607"/>
                    <a:gd name="connsiteX555" fmla="*/ 899623 w 1022846"/>
                    <a:gd name="connsiteY555" fmla="*/ 472931 h 1677607"/>
                    <a:gd name="connsiteX556" fmla="*/ 897450 w 1022846"/>
                    <a:gd name="connsiteY556" fmla="*/ 474608 h 1677607"/>
                    <a:gd name="connsiteX557" fmla="*/ 896129 w 1022846"/>
                    <a:gd name="connsiteY557" fmla="*/ 475632 h 1677607"/>
                    <a:gd name="connsiteX558" fmla="*/ 894857 w 1022846"/>
                    <a:gd name="connsiteY558" fmla="*/ 476138 h 1677607"/>
                    <a:gd name="connsiteX559" fmla="*/ 892511 w 1022846"/>
                    <a:gd name="connsiteY559" fmla="*/ 477075 h 1677607"/>
                    <a:gd name="connsiteX560" fmla="*/ 891227 w 1022846"/>
                    <a:gd name="connsiteY560" fmla="*/ 477457 h 1677607"/>
                    <a:gd name="connsiteX561" fmla="*/ 888845 w 1022846"/>
                    <a:gd name="connsiteY561" fmla="*/ 478124 h 1677607"/>
                    <a:gd name="connsiteX562" fmla="*/ 887450 w 1022846"/>
                    <a:gd name="connsiteY562" fmla="*/ 478025 h 1677607"/>
                    <a:gd name="connsiteX563" fmla="*/ 885548 w 1022846"/>
                    <a:gd name="connsiteY563" fmla="*/ 477889 h 1677607"/>
                    <a:gd name="connsiteX564" fmla="*/ 883499 w 1022846"/>
                    <a:gd name="connsiteY564" fmla="*/ 478999 h 1677607"/>
                    <a:gd name="connsiteX565" fmla="*/ 881844 w 1022846"/>
                    <a:gd name="connsiteY565" fmla="*/ 480023 h 1677607"/>
                    <a:gd name="connsiteX566" fmla="*/ 876375 w 1022846"/>
                    <a:gd name="connsiteY566" fmla="*/ 479986 h 1677607"/>
                    <a:gd name="connsiteX567" fmla="*/ 874425 w 1022846"/>
                    <a:gd name="connsiteY567" fmla="*/ 479974 h 1677607"/>
                    <a:gd name="connsiteX568" fmla="*/ 872770 w 1022846"/>
                    <a:gd name="connsiteY568" fmla="*/ 480948 h 1677607"/>
                    <a:gd name="connsiteX569" fmla="*/ 871141 w 1022846"/>
                    <a:gd name="connsiteY569" fmla="*/ 481910 h 1677607"/>
                    <a:gd name="connsiteX570" fmla="*/ 870721 w 1022846"/>
                    <a:gd name="connsiteY570" fmla="*/ 483489 h 1677607"/>
                    <a:gd name="connsiteX571" fmla="*/ 869844 w 1022846"/>
                    <a:gd name="connsiteY571" fmla="*/ 486782 h 1677607"/>
                    <a:gd name="connsiteX572" fmla="*/ 869585 w 1022846"/>
                    <a:gd name="connsiteY572" fmla="*/ 487757 h 1677607"/>
                    <a:gd name="connsiteX573" fmla="*/ 869622 w 1022846"/>
                    <a:gd name="connsiteY573" fmla="*/ 489151 h 1677607"/>
                    <a:gd name="connsiteX574" fmla="*/ 869795 w 1022846"/>
                    <a:gd name="connsiteY574" fmla="*/ 494430 h 1677607"/>
                    <a:gd name="connsiteX575" fmla="*/ 869881 w 1022846"/>
                    <a:gd name="connsiteY575" fmla="*/ 496897 h 1677607"/>
                    <a:gd name="connsiteX576" fmla="*/ 869955 w 1022846"/>
                    <a:gd name="connsiteY576" fmla="*/ 499092 h 1677607"/>
                    <a:gd name="connsiteX577" fmla="*/ 870733 w 1022846"/>
                    <a:gd name="connsiteY577" fmla="*/ 500412 h 1677607"/>
                    <a:gd name="connsiteX578" fmla="*/ 871141 w 1022846"/>
                    <a:gd name="connsiteY578" fmla="*/ 501090 h 1677607"/>
                    <a:gd name="connsiteX579" fmla="*/ 871474 w 1022846"/>
                    <a:gd name="connsiteY579" fmla="*/ 501658 h 1677607"/>
                    <a:gd name="connsiteX580" fmla="*/ 871746 w 1022846"/>
                    <a:gd name="connsiteY580" fmla="*/ 502102 h 1677607"/>
                    <a:gd name="connsiteX581" fmla="*/ 877338 w 1022846"/>
                    <a:gd name="connsiteY581" fmla="*/ 505704 h 1677607"/>
                    <a:gd name="connsiteX582" fmla="*/ 878635 w 1022846"/>
                    <a:gd name="connsiteY582" fmla="*/ 506530 h 1677607"/>
                    <a:gd name="connsiteX583" fmla="*/ 880770 w 1022846"/>
                    <a:gd name="connsiteY583" fmla="*/ 507467 h 1677607"/>
                    <a:gd name="connsiteX584" fmla="*/ 884499 w 1022846"/>
                    <a:gd name="connsiteY584" fmla="*/ 509083 h 1677607"/>
                    <a:gd name="connsiteX585" fmla="*/ 890203 w 1022846"/>
                    <a:gd name="connsiteY585" fmla="*/ 511526 h 1677607"/>
                    <a:gd name="connsiteX586" fmla="*/ 890709 w 1022846"/>
                    <a:gd name="connsiteY586" fmla="*/ 511735 h 1677607"/>
                    <a:gd name="connsiteX587" fmla="*/ 892981 w 1022846"/>
                    <a:gd name="connsiteY587" fmla="*/ 512710 h 1677607"/>
                    <a:gd name="connsiteX588" fmla="*/ 893894 w 1022846"/>
                    <a:gd name="connsiteY588" fmla="*/ 513055 h 1677607"/>
                    <a:gd name="connsiteX589" fmla="*/ 895252 w 1022846"/>
                    <a:gd name="connsiteY589" fmla="*/ 513573 h 1677607"/>
                    <a:gd name="connsiteX590" fmla="*/ 901610 w 1022846"/>
                    <a:gd name="connsiteY590" fmla="*/ 516003 h 1677607"/>
                    <a:gd name="connsiteX591" fmla="*/ 903425 w 1022846"/>
                    <a:gd name="connsiteY591" fmla="*/ 516694 h 1677607"/>
                    <a:gd name="connsiteX592" fmla="*/ 904968 w 1022846"/>
                    <a:gd name="connsiteY592" fmla="*/ 517064 h 1677607"/>
                    <a:gd name="connsiteX593" fmla="*/ 909808 w 1022846"/>
                    <a:gd name="connsiteY593" fmla="*/ 518248 h 1677607"/>
                    <a:gd name="connsiteX594" fmla="*/ 912573 w 1022846"/>
                    <a:gd name="connsiteY594" fmla="*/ 518926 h 1677607"/>
                    <a:gd name="connsiteX595" fmla="*/ 917870 w 1022846"/>
                    <a:gd name="connsiteY595" fmla="*/ 519271 h 1677607"/>
                    <a:gd name="connsiteX596" fmla="*/ 919981 w 1022846"/>
                    <a:gd name="connsiteY596" fmla="*/ 519407 h 1677607"/>
                    <a:gd name="connsiteX597" fmla="*/ 921018 w 1022846"/>
                    <a:gd name="connsiteY597" fmla="*/ 521294 h 1677607"/>
                    <a:gd name="connsiteX598" fmla="*/ 922141 w 1022846"/>
                    <a:gd name="connsiteY598" fmla="*/ 523330 h 1677607"/>
                    <a:gd name="connsiteX599" fmla="*/ 922870 w 1022846"/>
                    <a:gd name="connsiteY599" fmla="*/ 524526 h 1677607"/>
                    <a:gd name="connsiteX600" fmla="*/ 924290 w 1022846"/>
                    <a:gd name="connsiteY600" fmla="*/ 526833 h 1677607"/>
                    <a:gd name="connsiteX601" fmla="*/ 927771 w 1022846"/>
                    <a:gd name="connsiteY601" fmla="*/ 529028 h 1677607"/>
                    <a:gd name="connsiteX602" fmla="*/ 929030 w 1022846"/>
                    <a:gd name="connsiteY602" fmla="*/ 529028 h 1677607"/>
                    <a:gd name="connsiteX603" fmla="*/ 930388 w 1022846"/>
                    <a:gd name="connsiteY603" fmla="*/ 529041 h 1677607"/>
                    <a:gd name="connsiteX604" fmla="*/ 932549 w 1022846"/>
                    <a:gd name="connsiteY604" fmla="*/ 527980 h 1677607"/>
                    <a:gd name="connsiteX605" fmla="*/ 933018 w 1022846"/>
                    <a:gd name="connsiteY605" fmla="*/ 527758 h 1677607"/>
                    <a:gd name="connsiteX606" fmla="*/ 934179 w 1022846"/>
                    <a:gd name="connsiteY606" fmla="*/ 527758 h 1677607"/>
                    <a:gd name="connsiteX607" fmla="*/ 935636 w 1022846"/>
                    <a:gd name="connsiteY607" fmla="*/ 527770 h 1677607"/>
                    <a:gd name="connsiteX608" fmla="*/ 937796 w 1022846"/>
                    <a:gd name="connsiteY608" fmla="*/ 529090 h 1677607"/>
                    <a:gd name="connsiteX609" fmla="*/ 938068 w 1022846"/>
                    <a:gd name="connsiteY609" fmla="*/ 529731 h 1677607"/>
                    <a:gd name="connsiteX610" fmla="*/ 938426 w 1022846"/>
                    <a:gd name="connsiteY610" fmla="*/ 530632 h 1677607"/>
                    <a:gd name="connsiteX611" fmla="*/ 939858 w 1022846"/>
                    <a:gd name="connsiteY611" fmla="*/ 534085 h 1677607"/>
                    <a:gd name="connsiteX612" fmla="*/ 940080 w 1022846"/>
                    <a:gd name="connsiteY612" fmla="*/ 534825 h 1677607"/>
                    <a:gd name="connsiteX613" fmla="*/ 943500 w 1022846"/>
                    <a:gd name="connsiteY613" fmla="*/ 547394 h 1677607"/>
                    <a:gd name="connsiteX614" fmla="*/ 944204 w 1022846"/>
                    <a:gd name="connsiteY614" fmla="*/ 550009 h 1677607"/>
                    <a:gd name="connsiteX615" fmla="*/ 944660 w 1022846"/>
                    <a:gd name="connsiteY615" fmla="*/ 552661 h 1677607"/>
                    <a:gd name="connsiteX616" fmla="*/ 946302 w 1022846"/>
                    <a:gd name="connsiteY616" fmla="*/ 562208 h 1677607"/>
                    <a:gd name="connsiteX617" fmla="*/ 946660 w 1022846"/>
                    <a:gd name="connsiteY617" fmla="*/ 564835 h 1677607"/>
                    <a:gd name="connsiteX618" fmla="*/ 946870 w 1022846"/>
                    <a:gd name="connsiteY618" fmla="*/ 566340 h 1677607"/>
                    <a:gd name="connsiteX619" fmla="*/ 947142 w 1022846"/>
                    <a:gd name="connsiteY619" fmla="*/ 568301 h 1677607"/>
                    <a:gd name="connsiteX620" fmla="*/ 946524 w 1022846"/>
                    <a:gd name="connsiteY620" fmla="*/ 569745 h 1677607"/>
                    <a:gd name="connsiteX621" fmla="*/ 945463 w 1022846"/>
                    <a:gd name="connsiteY621" fmla="*/ 572224 h 1677607"/>
                    <a:gd name="connsiteX622" fmla="*/ 944920 w 1022846"/>
                    <a:gd name="connsiteY622" fmla="*/ 573506 h 1677607"/>
                    <a:gd name="connsiteX623" fmla="*/ 943734 w 1022846"/>
                    <a:gd name="connsiteY623" fmla="*/ 574444 h 1677607"/>
                    <a:gd name="connsiteX624" fmla="*/ 941253 w 1022846"/>
                    <a:gd name="connsiteY624" fmla="*/ 576405 h 1677607"/>
                    <a:gd name="connsiteX625" fmla="*/ 940549 w 1022846"/>
                    <a:gd name="connsiteY625" fmla="*/ 576960 h 1677607"/>
                    <a:gd name="connsiteX626" fmla="*/ 939290 w 1022846"/>
                    <a:gd name="connsiteY626" fmla="*/ 577491 h 1677607"/>
                    <a:gd name="connsiteX627" fmla="*/ 936586 w 1022846"/>
                    <a:gd name="connsiteY627" fmla="*/ 578638 h 1677607"/>
                    <a:gd name="connsiteX628" fmla="*/ 935746 w 1022846"/>
                    <a:gd name="connsiteY628" fmla="*/ 579008 h 1677607"/>
                    <a:gd name="connsiteX629" fmla="*/ 934364 w 1022846"/>
                    <a:gd name="connsiteY629" fmla="*/ 579279 h 1677607"/>
                    <a:gd name="connsiteX630" fmla="*/ 928993 w 1022846"/>
                    <a:gd name="connsiteY630" fmla="*/ 580377 h 1677607"/>
                    <a:gd name="connsiteX631" fmla="*/ 927450 w 1022846"/>
                    <a:gd name="connsiteY631" fmla="*/ 580685 h 1677607"/>
                    <a:gd name="connsiteX632" fmla="*/ 925969 w 1022846"/>
                    <a:gd name="connsiteY632" fmla="*/ 580808 h 1677607"/>
                    <a:gd name="connsiteX633" fmla="*/ 924487 w 1022846"/>
                    <a:gd name="connsiteY633" fmla="*/ 580932 h 1677607"/>
                    <a:gd name="connsiteX634" fmla="*/ 916080 w 1022846"/>
                    <a:gd name="connsiteY634" fmla="*/ 581623 h 1677607"/>
                    <a:gd name="connsiteX635" fmla="*/ 912623 w 1022846"/>
                    <a:gd name="connsiteY635" fmla="*/ 581906 h 1677607"/>
                    <a:gd name="connsiteX636" fmla="*/ 909228 w 1022846"/>
                    <a:gd name="connsiteY636" fmla="*/ 582215 h 1677607"/>
                    <a:gd name="connsiteX637" fmla="*/ 907771 w 1022846"/>
                    <a:gd name="connsiteY637" fmla="*/ 582350 h 1677607"/>
                    <a:gd name="connsiteX638" fmla="*/ 905833 w 1022846"/>
                    <a:gd name="connsiteY638" fmla="*/ 582535 h 1677607"/>
                    <a:gd name="connsiteX639" fmla="*/ 903894 w 1022846"/>
                    <a:gd name="connsiteY639" fmla="*/ 582720 h 1677607"/>
                    <a:gd name="connsiteX640" fmla="*/ 902919 w 1022846"/>
                    <a:gd name="connsiteY640" fmla="*/ 582868 h 1677607"/>
                    <a:gd name="connsiteX641" fmla="*/ 897067 w 1022846"/>
                    <a:gd name="connsiteY641" fmla="*/ 583744 h 1677607"/>
                    <a:gd name="connsiteX642" fmla="*/ 895610 w 1022846"/>
                    <a:gd name="connsiteY642" fmla="*/ 583966 h 1677607"/>
                    <a:gd name="connsiteX643" fmla="*/ 894820 w 1022846"/>
                    <a:gd name="connsiteY643" fmla="*/ 584237 h 1677607"/>
                    <a:gd name="connsiteX644" fmla="*/ 894351 w 1022846"/>
                    <a:gd name="connsiteY644" fmla="*/ 584410 h 1677607"/>
                    <a:gd name="connsiteX645" fmla="*/ 889610 w 1022846"/>
                    <a:gd name="connsiteY645" fmla="*/ 586051 h 1677607"/>
                    <a:gd name="connsiteX646" fmla="*/ 888178 w 1022846"/>
                    <a:gd name="connsiteY646" fmla="*/ 586532 h 1677607"/>
                    <a:gd name="connsiteX647" fmla="*/ 886993 w 1022846"/>
                    <a:gd name="connsiteY647" fmla="*/ 587198 h 1677607"/>
                    <a:gd name="connsiteX648" fmla="*/ 881808 w 1022846"/>
                    <a:gd name="connsiteY648" fmla="*/ 590059 h 1677607"/>
                    <a:gd name="connsiteX649" fmla="*/ 881190 w 1022846"/>
                    <a:gd name="connsiteY649" fmla="*/ 590405 h 1677607"/>
                    <a:gd name="connsiteX650" fmla="*/ 880770 w 1022846"/>
                    <a:gd name="connsiteY650" fmla="*/ 590763 h 1677607"/>
                    <a:gd name="connsiteX651" fmla="*/ 879079 w 1022846"/>
                    <a:gd name="connsiteY651" fmla="*/ 592230 h 1677607"/>
                    <a:gd name="connsiteX652" fmla="*/ 877684 w 1022846"/>
                    <a:gd name="connsiteY652" fmla="*/ 593439 h 1677607"/>
                    <a:gd name="connsiteX653" fmla="*/ 877573 w 1022846"/>
                    <a:gd name="connsiteY653" fmla="*/ 595117 h 1677607"/>
                    <a:gd name="connsiteX654" fmla="*/ 877017 w 1022846"/>
                    <a:gd name="connsiteY654" fmla="*/ 604059 h 1677607"/>
                    <a:gd name="connsiteX655" fmla="*/ 876968 w 1022846"/>
                    <a:gd name="connsiteY655" fmla="*/ 604886 h 1677607"/>
                    <a:gd name="connsiteX656" fmla="*/ 881659 w 1022846"/>
                    <a:gd name="connsiteY656" fmla="*/ 615481 h 1677607"/>
                    <a:gd name="connsiteX657" fmla="*/ 882363 w 1022846"/>
                    <a:gd name="connsiteY657" fmla="*/ 617072 h 1677607"/>
                    <a:gd name="connsiteX658" fmla="*/ 883993 w 1022846"/>
                    <a:gd name="connsiteY658" fmla="*/ 618552 h 1677607"/>
                    <a:gd name="connsiteX659" fmla="*/ 886758 w 1022846"/>
                    <a:gd name="connsiteY659" fmla="*/ 620908 h 1677607"/>
                    <a:gd name="connsiteX660" fmla="*/ 887919 w 1022846"/>
                    <a:gd name="connsiteY660" fmla="*/ 621969 h 1677607"/>
                    <a:gd name="connsiteX661" fmla="*/ 888672 w 1022846"/>
                    <a:gd name="connsiteY661" fmla="*/ 622672 h 1677607"/>
                    <a:gd name="connsiteX662" fmla="*/ 889375 w 1022846"/>
                    <a:gd name="connsiteY662" fmla="*/ 623313 h 1677607"/>
                    <a:gd name="connsiteX663" fmla="*/ 891116 w 1022846"/>
                    <a:gd name="connsiteY663" fmla="*/ 624929 h 1677607"/>
                    <a:gd name="connsiteX664" fmla="*/ 891882 w 1022846"/>
                    <a:gd name="connsiteY664" fmla="*/ 626557 h 1677607"/>
                    <a:gd name="connsiteX665" fmla="*/ 893536 w 1022846"/>
                    <a:gd name="connsiteY665" fmla="*/ 630073 h 1677607"/>
                    <a:gd name="connsiteX666" fmla="*/ 893598 w 1022846"/>
                    <a:gd name="connsiteY666" fmla="*/ 630998 h 1677607"/>
                    <a:gd name="connsiteX667" fmla="*/ 893758 w 1022846"/>
                    <a:gd name="connsiteY667" fmla="*/ 633033 h 1677607"/>
                    <a:gd name="connsiteX668" fmla="*/ 893450 w 1022846"/>
                    <a:gd name="connsiteY668" fmla="*/ 634501 h 1677607"/>
                    <a:gd name="connsiteX669" fmla="*/ 892684 w 1022846"/>
                    <a:gd name="connsiteY669" fmla="*/ 638102 h 1677607"/>
                    <a:gd name="connsiteX670" fmla="*/ 892413 w 1022846"/>
                    <a:gd name="connsiteY670" fmla="*/ 639373 h 1677607"/>
                    <a:gd name="connsiteX671" fmla="*/ 891734 w 1022846"/>
                    <a:gd name="connsiteY671" fmla="*/ 640409 h 1677607"/>
                    <a:gd name="connsiteX672" fmla="*/ 889882 w 1022846"/>
                    <a:gd name="connsiteY672" fmla="*/ 643283 h 1677607"/>
                    <a:gd name="connsiteX673" fmla="*/ 889215 w 1022846"/>
                    <a:gd name="connsiteY673" fmla="*/ 644331 h 1677607"/>
                    <a:gd name="connsiteX674" fmla="*/ 888153 w 1022846"/>
                    <a:gd name="connsiteY674" fmla="*/ 645059 h 1677607"/>
                    <a:gd name="connsiteX675" fmla="*/ 886487 w 1022846"/>
                    <a:gd name="connsiteY675" fmla="*/ 646219 h 1677607"/>
                    <a:gd name="connsiteX676" fmla="*/ 885684 w 1022846"/>
                    <a:gd name="connsiteY676" fmla="*/ 646761 h 1677607"/>
                    <a:gd name="connsiteX677" fmla="*/ 884808 w 1022846"/>
                    <a:gd name="connsiteY677" fmla="*/ 647070 h 1677607"/>
                    <a:gd name="connsiteX678" fmla="*/ 883487 w 1022846"/>
                    <a:gd name="connsiteY678" fmla="*/ 647526 h 1677607"/>
                    <a:gd name="connsiteX679" fmla="*/ 882165 w 1022846"/>
                    <a:gd name="connsiteY679" fmla="*/ 647983 h 1677607"/>
                    <a:gd name="connsiteX680" fmla="*/ 880363 w 1022846"/>
                    <a:gd name="connsiteY680" fmla="*/ 648044 h 1677607"/>
                    <a:gd name="connsiteX681" fmla="*/ 877462 w 1022846"/>
                    <a:gd name="connsiteY681" fmla="*/ 648155 h 1677607"/>
                    <a:gd name="connsiteX682" fmla="*/ 876499 w 1022846"/>
                    <a:gd name="connsiteY682" fmla="*/ 648204 h 1677607"/>
                    <a:gd name="connsiteX683" fmla="*/ 872375 w 1022846"/>
                    <a:gd name="connsiteY683" fmla="*/ 648451 h 1677607"/>
                    <a:gd name="connsiteX684" fmla="*/ 870597 w 1022846"/>
                    <a:gd name="connsiteY684" fmla="*/ 648562 h 1677607"/>
                    <a:gd name="connsiteX685" fmla="*/ 868252 w 1022846"/>
                    <a:gd name="connsiteY685" fmla="*/ 650042 h 1677607"/>
                    <a:gd name="connsiteX686" fmla="*/ 867227 w 1022846"/>
                    <a:gd name="connsiteY686" fmla="*/ 651066 h 1677607"/>
                    <a:gd name="connsiteX687" fmla="*/ 863721 w 1022846"/>
                    <a:gd name="connsiteY687" fmla="*/ 654544 h 1677607"/>
                    <a:gd name="connsiteX688" fmla="*/ 862931 w 1022846"/>
                    <a:gd name="connsiteY688" fmla="*/ 655198 h 1677607"/>
                    <a:gd name="connsiteX689" fmla="*/ 860585 w 1022846"/>
                    <a:gd name="connsiteY689" fmla="*/ 657147 h 1677607"/>
                    <a:gd name="connsiteX690" fmla="*/ 859807 w 1022846"/>
                    <a:gd name="connsiteY690" fmla="*/ 657788 h 1677607"/>
                    <a:gd name="connsiteX691" fmla="*/ 857869 w 1022846"/>
                    <a:gd name="connsiteY691" fmla="*/ 658898 h 1677607"/>
                    <a:gd name="connsiteX692" fmla="*/ 856103 w 1022846"/>
                    <a:gd name="connsiteY692" fmla="*/ 658985 h 1677607"/>
                    <a:gd name="connsiteX693" fmla="*/ 852560 w 1022846"/>
                    <a:gd name="connsiteY693" fmla="*/ 659157 h 1677607"/>
                    <a:gd name="connsiteX694" fmla="*/ 851103 w 1022846"/>
                    <a:gd name="connsiteY694" fmla="*/ 659269 h 1677607"/>
                    <a:gd name="connsiteX695" fmla="*/ 846362 w 1022846"/>
                    <a:gd name="connsiteY695" fmla="*/ 659589 h 1677607"/>
                    <a:gd name="connsiteX696" fmla="*/ 845757 w 1022846"/>
                    <a:gd name="connsiteY696" fmla="*/ 659639 h 1677607"/>
                    <a:gd name="connsiteX697" fmla="*/ 845276 w 1022846"/>
                    <a:gd name="connsiteY697" fmla="*/ 659725 h 1677607"/>
                    <a:gd name="connsiteX698" fmla="*/ 843412 w 1022846"/>
                    <a:gd name="connsiteY698" fmla="*/ 660070 h 1677607"/>
                    <a:gd name="connsiteX699" fmla="*/ 841523 w 1022846"/>
                    <a:gd name="connsiteY699" fmla="*/ 660416 h 1677607"/>
                    <a:gd name="connsiteX700" fmla="*/ 840078 w 1022846"/>
                    <a:gd name="connsiteY700" fmla="*/ 661772 h 1677607"/>
                    <a:gd name="connsiteX701" fmla="*/ 836819 w 1022846"/>
                    <a:gd name="connsiteY701" fmla="*/ 664831 h 1677607"/>
                    <a:gd name="connsiteX702" fmla="*/ 836227 w 1022846"/>
                    <a:gd name="connsiteY702" fmla="*/ 665275 h 1677607"/>
                    <a:gd name="connsiteX703" fmla="*/ 834696 w 1022846"/>
                    <a:gd name="connsiteY703" fmla="*/ 666435 h 1677607"/>
                    <a:gd name="connsiteX704" fmla="*/ 833338 w 1022846"/>
                    <a:gd name="connsiteY704" fmla="*/ 667459 h 1677607"/>
                    <a:gd name="connsiteX705" fmla="*/ 832288 w 1022846"/>
                    <a:gd name="connsiteY705" fmla="*/ 668396 h 1677607"/>
                    <a:gd name="connsiteX706" fmla="*/ 830671 w 1022846"/>
                    <a:gd name="connsiteY706" fmla="*/ 669864 h 1677607"/>
                    <a:gd name="connsiteX707" fmla="*/ 827918 w 1022846"/>
                    <a:gd name="connsiteY707" fmla="*/ 672627 h 1677607"/>
                    <a:gd name="connsiteX708" fmla="*/ 824856 w 1022846"/>
                    <a:gd name="connsiteY708" fmla="*/ 674884 h 1677607"/>
                    <a:gd name="connsiteX709" fmla="*/ 823535 w 1022846"/>
                    <a:gd name="connsiteY709" fmla="*/ 675970 h 1677607"/>
                    <a:gd name="connsiteX710" fmla="*/ 822041 w 1022846"/>
                    <a:gd name="connsiteY710" fmla="*/ 678375 h 1677607"/>
                    <a:gd name="connsiteX711" fmla="*/ 821621 w 1022846"/>
                    <a:gd name="connsiteY711" fmla="*/ 679041 h 1677607"/>
                    <a:gd name="connsiteX712" fmla="*/ 820251 w 1022846"/>
                    <a:gd name="connsiteY712" fmla="*/ 681236 h 1677607"/>
                    <a:gd name="connsiteX713" fmla="*/ 819436 w 1022846"/>
                    <a:gd name="connsiteY713" fmla="*/ 682556 h 1677607"/>
                    <a:gd name="connsiteX714" fmla="*/ 818572 w 1022846"/>
                    <a:gd name="connsiteY714" fmla="*/ 683839 h 1677607"/>
                    <a:gd name="connsiteX715" fmla="*/ 816720 w 1022846"/>
                    <a:gd name="connsiteY715" fmla="*/ 686614 h 1677607"/>
                    <a:gd name="connsiteX716" fmla="*/ 815276 w 1022846"/>
                    <a:gd name="connsiteY716" fmla="*/ 688773 h 1677607"/>
                    <a:gd name="connsiteX717" fmla="*/ 813510 w 1022846"/>
                    <a:gd name="connsiteY717" fmla="*/ 690512 h 1677607"/>
                    <a:gd name="connsiteX718" fmla="*/ 809276 w 1022846"/>
                    <a:gd name="connsiteY718" fmla="*/ 694706 h 1677607"/>
                    <a:gd name="connsiteX719" fmla="*/ 807399 w 1022846"/>
                    <a:gd name="connsiteY719" fmla="*/ 696556 h 1677607"/>
                    <a:gd name="connsiteX720" fmla="*/ 806374 w 1022846"/>
                    <a:gd name="connsiteY720" fmla="*/ 697765 h 1677607"/>
                    <a:gd name="connsiteX721" fmla="*/ 805016 w 1022846"/>
                    <a:gd name="connsiteY721" fmla="*/ 699368 h 1677607"/>
                    <a:gd name="connsiteX722" fmla="*/ 800238 w 1022846"/>
                    <a:gd name="connsiteY722" fmla="*/ 704980 h 1677607"/>
                    <a:gd name="connsiteX723" fmla="*/ 799214 w 1022846"/>
                    <a:gd name="connsiteY723" fmla="*/ 706177 h 1677607"/>
                    <a:gd name="connsiteX724" fmla="*/ 798201 w 1022846"/>
                    <a:gd name="connsiteY724" fmla="*/ 707386 h 1677607"/>
                    <a:gd name="connsiteX725" fmla="*/ 797140 w 1022846"/>
                    <a:gd name="connsiteY725" fmla="*/ 708730 h 1677607"/>
                    <a:gd name="connsiteX726" fmla="*/ 796584 w 1022846"/>
                    <a:gd name="connsiteY726" fmla="*/ 709433 h 1677607"/>
                    <a:gd name="connsiteX727" fmla="*/ 793028 w 1022846"/>
                    <a:gd name="connsiteY727" fmla="*/ 713947 h 1677607"/>
                    <a:gd name="connsiteX728" fmla="*/ 792053 w 1022846"/>
                    <a:gd name="connsiteY728" fmla="*/ 715181 h 1677607"/>
                    <a:gd name="connsiteX729" fmla="*/ 791090 w 1022846"/>
                    <a:gd name="connsiteY729" fmla="*/ 717006 h 1677607"/>
                    <a:gd name="connsiteX730" fmla="*/ 787942 w 1022846"/>
                    <a:gd name="connsiteY730" fmla="*/ 722927 h 1677607"/>
                    <a:gd name="connsiteX731" fmla="*/ 787226 w 1022846"/>
                    <a:gd name="connsiteY731" fmla="*/ 724284 h 1677607"/>
                    <a:gd name="connsiteX732" fmla="*/ 786880 w 1022846"/>
                    <a:gd name="connsiteY732" fmla="*/ 725604 h 1677607"/>
                    <a:gd name="connsiteX733" fmla="*/ 786288 w 1022846"/>
                    <a:gd name="connsiteY733" fmla="*/ 727922 h 1677607"/>
                    <a:gd name="connsiteX734" fmla="*/ 785892 w 1022846"/>
                    <a:gd name="connsiteY734" fmla="*/ 729501 h 1677607"/>
                    <a:gd name="connsiteX735" fmla="*/ 786263 w 1022846"/>
                    <a:gd name="connsiteY735" fmla="*/ 731685 h 1677607"/>
                    <a:gd name="connsiteX736" fmla="*/ 786473 w 1022846"/>
                    <a:gd name="connsiteY736" fmla="*/ 733411 h 1677607"/>
                    <a:gd name="connsiteX737" fmla="*/ 788139 w 1022846"/>
                    <a:gd name="connsiteY737" fmla="*/ 741318 h 1677607"/>
                    <a:gd name="connsiteX738" fmla="*/ 789633 w 1022846"/>
                    <a:gd name="connsiteY738" fmla="*/ 748213 h 1677607"/>
                    <a:gd name="connsiteX739" fmla="*/ 790090 w 1022846"/>
                    <a:gd name="connsiteY739" fmla="*/ 750334 h 1677607"/>
                    <a:gd name="connsiteX740" fmla="*/ 790732 w 1022846"/>
                    <a:gd name="connsiteY740" fmla="*/ 752407 h 1677607"/>
                    <a:gd name="connsiteX741" fmla="*/ 791213 w 1022846"/>
                    <a:gd name="connsiteY741" fmla="*/ 753961 h 1677607"/>
                    <a:gd name="connsiteX742" fmla="*/ 794769 w 1022846"/>
                    <a:gd name="connsiteY742" fmla="*/ 765469 h 1677607"/>
                    <a:gd name="connsiteX743" fmla="*/ 795053 w 1022846"/>
                    <a:gd name="connsiteY743" fmla="*/ 766369 h 1677607"/>
                    <a:gd name="connsiteX744" fmla="*/ 798423 w 1022846"/>
                    <a:gd name="connsiteY744" fmla="*/ 777014 h 1677607"/>
                    <a:gd name="connsiteX745" fmla="*/ 799078 w 1022846"/>
                    <a:gd name="connsiteY745" fmla="*/ 779086 h 1677607"/>
                    <a:gd name="connsiteX746" fmla="*/ 801275 w 1022846"/>
                    <a:gd name="connsiteY746" fmla="*/ 781787 h 1677607"/>
                    <a:gd name="connsiteX747" fmla="*/ 802979 w 1022846"/>
                    <a:gd name="connsiteY747" fmla="*/ 783884 h 1677607"/>
                    <a:gd name="connsiteX748" fmla="*/ 803621 w 1022846"/>
                    <a:gd name="connsiteY748" fmla="*/ 785327 h 1677607"/>
                    <a:gd name="connsiteX749" fmla="*/ 804559 w 1022846"/>
                    <a:gd name="connsiteY749" fmla="*/ 787387 h 1677607"/>
                    <a:gd name="connsiteX750" fmla="*/ 805337 w 1022846"/>
                    <a:gd name="connsiteY750" fmla="*/ 789114 h 1677607"/>
                    <a:gd name="connsiteX751" fmla="*/ 805177 w 1022846"/>
                    <a:gd name="connsiteY751" fmla="*/ 791273 h 1677607"/>
                    <a:gd name="connsiteX752" fmla="*/ 804683 w 1022846"/>
                    <a:gd name="connsiteY752" fmla="*/ 797872 h 1677607"/>
                    <a:gd name="connsiteX753" fmla="*/ 804325 w 1022846"/>
                    <a:gd name="connsiteY753" fmla="*/ 802608 h 1677607"/>
                    <a:gd name="connsiteX754" fmla="*/ 804288 w 1022846"/>
                    <a:gd name="connsiteY754" fmla="*/ 803151 h 1677607"/>
                    <a:gd name="connsiteX755" fmla="*/ 804177 w 1022846"/>
                    <a:gd name="connsiteY755" fmla="*/ 804767 h 1677607"/>
                    <a:gd name="connsiteX756" fmla="*/ 804448 w 1022846"/>
                    <a:gd name="connsiteY756" fmla="*/ 806370 h 1677607"/>
                    <a:gd name="connsiteX757" fmla="*/ 804757 w 1022846"/>
                    <a:gd name="connsiteY757" fmla="*/ 808085 h 1677607"/>
                    <a:gd name="connsiteX758" fmla="*/ 805016 w 1022846"/>
                    <a:gd name="connsiteY758" fmla="*/ 809553 h 1677607"/>
                    <a:gd name="connsiteX759" fmla="*/ 805572 w 1022846"/>
                    <a:gd name="connsiteY759" fmla="*/ 810786 h 1677607"/>
                    <a:gd name="connsiteX760" fmla="*/ 806374 w 1022846"/>
                    <a:gd name="connsiteY760" fmla="*/ 812599 h 1677607"/>
                    <a:gd name="connsiteX761" fmla="*/ 806671 w 1022846"/>
                    <a:gd name="connsiteY761" fmla="*/ 813253 h 1677607"/>
                    <a:gd name="connsiteX762" fmla="*/ 807164 w 1022846"/>
                    <a:gd name="connsiteY762" fmla="*/ 814351 h 1677607"/>
                    <a:gd name="connsiteX763" fmla="*/ 807967 w 1022846"/>
                    <a:gd name="connsiteY763" fmla="*/ 815461 h 1677607"/>
                    <a:gd name="connsiteX764" fmla="*/ 809745 w 1022846"/>
                    <a:gd name="connsiteY764" fmla="*/ 817952 h 1677607"/>
                    <a:gd name="connsiteX765" fmla="*/ 810621 w 1022846"/>
                    <a:gd name="connsiteY765" fmla="*/ 819149 h 1677607"/>
                    <a:gd name="connsiteX766" fmla="*/ 813881 w 1022846"/>
                    <a:gd name="connsiteY766" fmla="*/ 822442 h 1677607"/>
                    <a:gd name="connsiteX767" fmla="*/ 814559 w 1022846"/>
                    <a:gd name="connsiteY767" fmla="*/ 823133 h 1677607"/>
                    <a:gd name="connsiteX768" fmla="*/ 816239 w 1022846"/>
                    <a:gd name="connsiteY768" fmla="*/ 824835 h 1677607"/>
                    <a:gd name="connsiteX769" fmla="*/ 816819 w 1022846"/>
                    <a:gd name="connsiteY769" fmla="*/ 826698 h 1677607"/>
                    <a:gd name="connsiteX770" fmla="*/ 818066 w 1022846"/>
                    <a:gd name="connsiteY770" fmla="*/ 830805 h 1677607"/>
                    <a:gd name="connsiteX771" fmla="*/ 818374 w 1022846"/>
                    <a:gd name="connsiteY771" fmla="*/ 831804 h 1677607"/>
                    <a:gd name="connsiteX772" fmla="*/ 818510 w 1022846"/>
                    <a:gd name="connsiteY772" fmla="*/ 832840 h 1677607"/>
                    <a:gd name="connsiteX773" fmla="*/ 818856 w 1022846"/>
                    <a:gd name="connsiteY773" fmla="*/ 835418 h 1677607"/>
                    <a:gd name="connsiteX774" fmla="*/ 819374 w 1022846"/>
                    <a:gd name="connsiteY774" fmla="*/ 839451 h 1677607"/>
                    <a:gd name="connsiteX775" fmla="*/ 819634 w 1022846"/>
                    <a:gd name="connsiteY775" fmla="*/ 841375 h 1677607"/>
                    <a:gd name="connsiteX776" fmla="*/ 819202 w 1022846"/>
                    <a:gd name="connsiteY776" fmla="*/ 843448 h 1677607"/>
                    <a:gd name="connsiteX777" fmla="*/ 818732 w 1022846"/>
                    <a:gd name="connsiteY777" fmla="*/ 845730 h 1677607"/>
                    <a:gd name="connsiteX778" fmla="*/ 817609 w 1022846"/>
                    <a:gd name="connsiteY778" fmla="*/ 851231 h 1677607"/>
                    <a:gd name="connsiteX779" fmla="*/ 817399 w 1022846"/>
                    <a:gd name="connsiteY779" fmla="*/ 852242 h 1677607"/>
                    <a:gd name="connsiteX780" fmla="*/ 817090 w 1022846"/>
                    <a:gd name="connsiteY780" fmla="*/ 853266 h 1677607"/>
                    <a:gd name="connsiteX781" fmla="*/ 815424 w 1022846"/>
                    <a:gd name="connsiteY781" fmla="*/ 858903 h 1677607"/>
                    <a:gd name="connsiteX782" fmla="*/ 814498 w 1022846"/>
                    <a:gd name="connsiteY782" fmla="*/ 862036 h 1677607"/>
                    <a:gd name="connsiteX783" fmla="*/ 814016 w 1022846"/>
                    <a:gd name="connsiteY783" fmla="*/ 863652 h 1677607"/>
                    <a:gd name="connsiteX784" fmla="*/ 813411 w 1022846"/>
                    <a:gd name="connsiteY784" fmla="*/ 865699 h 1677607"/>
                    <a:gd name="connsiteX785" fmla="*/ 812485 w 1022846"/>
                    <a:gd name="connsiteY785" fmla="*/ 868092 h 1677607"/>
                    <a:gd name="connsiteX786" fmla="*/ 810621 w 1022846"/>
                    <a:gd name="connsiteY786" fmla="*/ 872890 h 1677607"/>
                    <a:gd name="connsiteX787" fmla="*/ 809880 w 1022846"/>
                    <a:gd name="connsiteY787" fmla="*/ 874815 h 1677607"/>
                    <a:gd name="connsiteX788" fmla="*/ 809448 w 1022846"/>
                    <a:gd name="connsiteY788" fmla="*/ 876282 h 1677607"/>
                    <a:gd name="connsiteX789" fmla="*/ 808880 w 1022846"/>
                    <a:gd name="connsiteY789" fmla="*/ 878231 h 1677607"/>
                    <a:gd name="connsiteX790" fmla="*/ 808115 w 1022846"/>
                    <a:gd name="connsiteY790" fmla="*/ 880883 h 1677607"/>
                    <a:gd name="connsiteX791" fmla="*/ 807275 w 1022846"/>
                    <a:gd name="connsiteY791" fmla="*/ 882955 h 1677607"/>
                    <a:gd name="connsiteX792" fmla="*/ 806769 w 1022846"/>
                    <a:gd name="connsiteY792" fmla="*/ 884213 h 1677607"/>
                    <a:gd name="connsiteX793" fmla="*/ 805806 w 1022846"/>
                    <a:gd name="connsiteY793" fmla="*/ 886606 h 1677607"/>
                    <a:gd name="connsiteX794" fmla="*/ 804436 w 1022846"/>
                    <a:gd name="connsiteY794" fmla="*/ 887679 h 1677607"/>
                    <a:gd name="connsiteX795" fmla="*/ 802744 w 1022846"/>
                    <a:gd name="connsiteY795" fmla="*/ 889024 h 1677607"/>
                    <a:gd name="connsiteX796" fmla="*/ 800979 w 1022846"/>
                    <a:gd name="connsiteY796" fmla="*/ 889702 h 1677607"/>
                    <a:gd name="connsiteX797" fmla="*/ 797695 w 1022846"/>
                    <a:gd name="connsiteY797" fmla="*/ 890960 h 1677607"/>
                    <a:gd name="connsiteX798" fmla="*/ 794892 w 1022846"/>
                    <a:gd name="connsiteY798" fmla="*/ 892034 h 1677607"/>
                    <a:gd name="connsiteX799" fmla="*/ 789621 w 1022846"/>
                    <a:gd name="connsiteY799" fmla="*/ 892959 h 1677607"/>
                    <a:gd name="connsiteX800" fmla="*/ 787707 w 1022846"/>
                    <a:gd name="connsiteY800" fmla="*/ 893291 h 1677607"/>
                    <a:gd name="connsiteX801" fmla="*/ 787633 w 1022846"/>
                    <a:gd name="connsiteY801" fmla="*/ 895364 h 1677607"/>
                    <a:gd name="connsiteX802" fmla="*/ 787460 w 1022846"/>
                    <a:gd name="connsiteY802" fmla="*/ 899681 h 1677607"/>
                    <a:gd name="connsiteX803" fmla="*/ 787497 w 1022846"/>
                    <a:gd name="connsiteY803" fmla="*/ 900310 h 1677607"/>
                    <a:gd name="connsiteX804" fmla="*/ 788127 w 1022846"/>
                    <a:gd name="connsiteY804" fmla="*/ 907550 h 1677607"/>
                    <a:gd name="connsiteX805" fmla="*/ 788275 w 1022846"/>
                    <a:gd name="connsiteY805" fmla="*/ 909388 h 1677607"/>
                    <a:gd name="connsiteX806" fmla="*/ 788732 w 1022846"/>
                    <a:gd name="connsiteY806" fmla="*/ 910942 h 1677607"/>
                    <a:gd name="connsiteX807" fmla="*/ 790349 w 1022846"/>
                    <a:gd name="connsiteY807" fmla="*/ 916407 h 1677607"/>
                    <a:gd name="connsiteX808" fmla="*/ 790695 w 1022846"/>
                    <a:gd name="connsiteY808" fmla="*/ 917603 h 1677607"/>
                    <a:gd name="connsiteX809" fmla="*/ 791670 w 1022846"/>
                    <a:gd name="connsiteY809" fmla="*/ 920921 h 1677607"/>
                    <a:gd name="connsiteX810" fmla="*/ 792127 w 1022846"/>
                    <a:gd name="connsiteY810" fmla="*/ 922451 h 1677607"/>
                    <a:gd name="connsiteX811" fmla="*/ 792806 w 1022846"/>
                    <a:gd name="connsiteY811" fmla="*/ 923881 h 1677607"/>
                    <a:gd name="connsiteX812" fmla="*/ 796423 w 1022846"/>
                    <a:gd name="connsiteY812" fmla="*/ 931529 h 1677607"/>
                    <a:gd name="connsiteX813" fmla="*/ 797288 w 1022846"/>
                    <a:gd name="connsiteY813" fmla="*/ 933354 h 1677607"/>
                    <a:gd name="connsiteX814" fmla="*/ 798695 w 1022846"/>
                    <a:gd name="connsiteY814" fmla="*/ 934427 h 1677607"/>
                    <a:gd name="connsiteX815" fmla="*/ 801584 w 1022846"/>
                    <a:gd name="connsiteY815" fmla="*/ 936610 h 1677607"/>
                    <a:gd name="connsiteX816" fmla="*/ 802473 w 1022846"/>
                    <a:gd name="connsiteY816" fmla="*/ 937289 h 1677607"/>
                    <a:gd name="connsiteX817" fmla="*/ 803757 w 1022846"/>
                    <a:gd name="connsiteY817" fmla="*/ 937893 h 1677607"/>
                    <a:gd name="connsiteX818" fmla="*/ 804510 w 1022846"/>
                    <a:gd name="connsiteY818" fmla="*/ 938239 h 1677607"/>
                    <a:gd name="connsiteX819" fmla="*/ 807214 w 1022846"/>
                    <a:gd name="connsiteY819" fmla="*/ 939509 h 1677607"/>
                    <a:gd name="connsiteX820" fmla="*/ 808115 w 1022846"/>
                    <a:gd name="connsiteY820" fmla="*/ 939928 h 1677607"/>
                    <a:gd name="connsiteX821" fmla="*/ 809942 w 1022846"/>
                    <a:gd name="connsiteY821" fmla="*/ 940607 h 1677607"/>
                    <a:gd name="connsiteX822" fmla="*/ 815436 w 1022846"/>
                    <a:gd name="connsiteY822" fmla="*/ 942642 h 1677607"/>
                    <a:gd name="connsiteX823" fmla="*/ 816325 w 1022846"/>
                    <a:gd name="connsiteY823" fmla="*/ 942963 h 1677607"/>
                    <a:gd name="connsiteX824" fmla="*/ 817658 w 1022846"/>
                    <a:gd name="connsiteY824" fmla="*/ 943456 h 1677607"/>
                    <a:gd name="connsiteX825" fmla="*/ 818634 w 1022846"/>
                    <a:gd name="connsiteY825" fmla="*/ 944258 h 1677607"/>
                    <a:gd name="connsiteX826" fmla="*/ 820794 w 1022846"/>
                    <a:gd name="connsiteY826" fmla="*/ 945997 h 1677607"/>
                    <a:gd name="connsiteX827" fmla="*/ 821979 w 1022846"/>
                    <a:gd name="connsiteY827" fmla="*/ 946959 h 1677607"/>
                    <a:gd name="connsiteX828" fmla="*/ 822621 w 1022846"/>
                    <a:gd name="connsiteY828" fmla="*/ 948365 h 1677607"/>
                    <a:gd name="connsiteX829" fmla="*/ 823486 w 1022846"/>
                    <a:gd name="connsiteY829" fmla="*/ 950240 h 1677607"/>
                    <a:gd name="connsiteX830" fmla="*/ 824448 w 1022846"/>
                    <a:gd name="connsiteY830" fmla="*/ 952337 h 1677607"/>
                    <a:gd name="connsiteX831" fmla="*/ 824992 w 1022846"/>
                    <a:gd name="connsiteY831" fmla="*/ 953496 h 1677607"/>
                    <a:gd name="connsiteX832" fmla="*/ 825189 w 1022846"/>
                    <a:gd name="connsiteY832" fmla="*/ 954866 h 1677607"/>
                    <a:gd name="connsiteX833" fmla="*/ 826214 w 1022846"/>
                    <a:gd name="connsiteY833" fmla="*/ 962353 h 1677607"/>
                    <a:gd name="connsiteX834" fmla="*/ 825387 w 1022846"/>
                    <a:gd name="connsiteY834" fmla="*/ 967139 h 1677607"/>
                    <a:gd name="connsiteX835" fmla="*/ 825140 w 1022846"/>
                    <a:gd name="connsiteY835" fmla="*/ 968582 h 1677607"/>
                    <a:gd name="connsiteX836" fmla="*/ 824893 w 1022846"/>
                    <a:gd name="connsiteY836" fmla="*/ 970025 h 1677607"/>
                    <a:gd name="connsiteX837" fmla="*/ 823806 w 1022846"/>
                    <a:gd name="connsiteY837" fmla="*/ 971628 h 1677607"/>
                    <a:gd name="connsiteX838" fmla="*/ 821683 w 1022846"/>
                    <a:gd name="connsiteY838" fmla="*/ 974786 h 1677607"/>
                    <a:gd name="connsiteX839" fmla="*/ 821387 w 1022846"/>
                    <a:gd name="connsiteY839" fmla="*/ 975218 h 1677607"/>
                    <a:gd name="connsiteX840" fmla="*/ 821029 w 1022846"/>
                    <a:gd name="connsiteY840" fmla="*/ 975674 h 1677607"/>
                    <a:gd name="connsiteX841" fmla="*/ 819387 w 1022846"/>
                    <a:gd name="connsiteY841" fmla="*/ 977697 h 1677607"/>
                    <a:gd name="connsiteX842" fmla="*/ 818794 w 1022846"/>
                    <a:gd name="connsiteY842" fmla="*/ 978437 h 1677607"/>
                    <a:gd name="connsiteX843" fmla="*/ 817893 w 1022846"/>
                    <a:gd name="connsiteY843" fmla="*/ 979547 h 1677607"/>
                    <a:gd name="connsiteX844" fmla="*/ 816066 w 1022846"/>
                    <a:gd name="connsiteY844" fmla="*/ 981225 h 1677607"/>
                    <a:gd name="connsiteX845" fmla="*/ 813522 w 1022846"/>
                    <a:gd name="connsiteY845" fmla="*/ 983580 h 1677607"/>
                    <a:gd name="connsiteX846" fmla="*/ 811337 w 1022846"/>
                    <a:gd name="connsiteY846" fmla="*/ 985603 h 1677607"/>
                    <a:gd name="connsiteX847" fmla="*/ 809732 w 1022846"/>
                    <a:gd name="connsiteY847" fmla="*/ 987898 h 1677607"/>
                    <a:gd name="connsiteX848" fmla="*/ 808942 w 1022846"/>
                    <a:gd name="connsiteY848" fmla="*/ 989020 h 1677607"/>
                    <a:gd name="connsiteX849" fmla="*/ 808411 w 1022846"/>
                    <a:gd name="connsiteY849" fmla="*/ 989785 h 1677607"/>
                    <a:gd name="connsiteX850" fmla="*/ 807399 w 1022846"/>
                    <a:gd name="connsiteY850" fmla="*/ 991228 h 1677607"/>
                    <a:gd name="connsiteX851" fmla="*/ 806856 w 1022846"/>
                    <a:gd name="connsiteY851" fmla="*/ 992548 h 1677607"/>
                    <a:gd name="connsiteX852" fmla="*/ 806584 w 1022846"/>
                    <a:gd name="connsiteY852" fmla="*/ 993201 h 1677607"/>
                    <a:gd name="connsiteX853" fmla="*/ 804263 w 1022846"/>
                    <a:gd name="connsiteY853" fmla="*/ 998801 h 1677607"/>
                    <a:gd name="connsiteX854" fmla="*/ 803448 w 1022846"/>
                    <a:gd name="connsiteY854" fmla="*/ 1000775 h 1677607"/>
                    <a:gd name="connsiteX855" fmla="*/ 802794 w 1022846"/>
                    <a:gd name="connsiteY855" fmla="*/ 1002058 h 1677607"/>
                    <a:gd name="connsiteX856" fmla="*/ 801164 w 1022846"/>
                    <a:gd name="connsiteY856" fmla="*/ 1005264 h 1677607"/>
                    <a:gd name="connsiteX857" fmla="*/ 799806 w 1022846"/>
                    <a:gd name="connsiteY857" fmla="*/ 1006424 h 1677607"/>
                    <a:gd name="connsiteX858" fmla="*/ 797769 w 1022846"/>
                    <a:gd name="connsiteY858" fmla="*/ 1008126 h 1677607"/>
                    <a:gd name="connsiteX859" fmla="*/ 795164 w 1022846"/>
                    <a:gd name="connsiteY859" fmla="*/ 1009582 h 1677607"/>
                    <a:gd name="connsiteX860" fmla="*/ 791658 w 1022846"/>
                    <a:gd name="connsiteY860" fmla="*/ 1011530 h 1677607"/>
                    <a:gd name="connsiteX861" fmla="*/ 790794 w 1022846"/>
                    <a:gd name="connsiteY861" fmla="*/ 1012011 h 1677607"/>
                    <a:gd name="connsiteX862" fmla="*/ 790102 w 1022846"/>
                    <a:gd name="connsiteY862" fmla="*/ 1012530 h 1677607"/>
                    <a:gd name="connsiteX863" fmla="*/ 788547 w 1022846"/>
                    <a:gd name="connsiteY863" fmla="*/ 1013677 h 1677607"/>
                    <a:gd name="connsiteX864" fmla="*/ 787300 w 1022846"/>
                    <a:gd name="connsiteY864" fmla="*/ 1014602 h 1677607"/>
                    <a:gd name="connsiteX865" fmla="*/ 786324 w 1022846"/>
                    <a:gd name="connsiteY865" fmla="*/ 1015724 h 1677607"/>
                    <a:gd name="connsiteX866" fmla="*/ 785831 w 1022846"/>
                    <a:gd name="connsiteY866" fmla="*/ 1016291 h 1677607"/>
                    <a:gd name="connsiteX867" fmla="*/ 784683 w 1022846"/>
                    <a:gd name="connsiteY867" fmla="*/ 1017636 h 1677607"/>
                    <a:gd name="connsiteX868" fmla="*/ 783868 w 1022846"/>
                    <a:gd name="connsiteY868" fmla="*/ 1019523 h 1677607"/>
                    <a:gd name="connsiteX869" fmla="*/ 783263 w 1022846"/>
                    <a:gd name="connsiteY869" fmla="*/ 1020954 h 1677607"/>
                    <a:gd name="connsiteX870" fmla="*/ 781164 w 1022846"/>
                    <a:gd name="connsiteY870" fmla="*/ 1025875 h 1677607"/>
                    <a:gd name="connsiteX871" fmla="*/ 779991 w 1022846"/>
                    <a:gd name="connsiteY871" fmla="*/ 1027208 h 1677607"/>
                    <a:gd name="connsiteX872" fmla="*/ 775189 w 1022846"/>
                    <a:gd name="connsiteY872" fmla="*/ 1032647 h 1677607"/>
                    <a:gd name="connsiteX873" fmla="*/ 769546 w 1022846"/>
                    <a:gd name="connsiteY873" fmla="*/ 1039345 h 1677607"/>
                    <a:gd name="connsiteX874" fmla="*/ 768497 w 1022846"/>
                    <a:gd name="connsiteY874" fmla="*/ 1040591 h 1677607"/>
                    <a:gd name="connsiteX875" fmla="*/ 767349 w 1022846"/>
                    <a:gd name="connsiteY875" fmla="*/ 1041479 h 1677607"/>
                    <a:gd name="connsiteX876" fmla="*/ 763534 w 1022846"/>
                    <a:gd name="connsiteY876" fmla="*/ 1044451 h 1677607"/>
                    <a:gd name="connsiteX877" fmla="*/ 762398 w 1022846"/>
                    <a:gd name="connsiteY877" fmla="*/ 1045339 h 1677607"/>
                    <a:gd name="connsiteX878" fmla="*/ 761139 w 1022846"/>
                    <a:gd name="connsiteY878" fmla="*/ 1046005 h 1677607"/>
                    <a:gd name="connsiteX879" fmla="*/ 760596 w 1022846"/>
                    <a:gd name="connsiteY879" fmla="*/ 1046302 h 1677607"/>
                    <a:gd name="connsiteX880" fmla="*/ 756583 w 1022846"/>
                    <a:gd name="connsiteY880" fmla="*/ 1048448 h 1677607"/>
                    <a:gd name="connsiteX881" fmla="*/ 751929 w 1022846"/>
                    <a:gd name="connsiteY881" fmla="*/ 1048324 h 1677607"/>
                    <a:gd name="connsiteX882" fmla="*/ 749842 w 1022846"/>
                    <a:gd name="connsiteY882" fmla="*/ 1047856 h 1677607"/>
                    <a:gd name="connsiteX883" fmla="*/ 748052 w 1022846"/>
                    <a:gd name="connsiteY883" fmla="*/ 1047436 h 1677607"/>
                    <a:gd name="connsiteX884" fmla="*/ 747793 w 1022846"/>
                    <a:gd name="connsiteY884" fmla="*/ 1044908 h 1677607"/>
                    <a:gd name="connsiteX885" fmla="*/ 747546 w 1022846"/>
                    <a:gd name="connsiteY885" fmla="*/ 1042663 h 1677607"/>
                    <a:gd name="connsiteX886" fmla="*/ 745632 w 1022846"/>
                    <a:gd name="connsiteY886" fmla="*/ 1041096 h 1677607"/>
                    <a:gd name="connsiteX887" fmla="*/ 744089 w 1022846"/>
                    <a:gd name="connsiteY887" fmla="*/ 1039826 h 1677607"/>
                    <a:gd name="connsiteX888" fmla="*/ 742707 w 1022846"/>
                    <a:gd name="connsiteY888" fmla="*/ 1039703 h 1677607"/>
                    <a:gd name="connsiteX889" fmla="*/ 739287 w 1022846"/>
                    <a:gd name="connsiteY889" fmla="*/ 1039382 h 1677607"/>
                    <a:gd name="connsiteX890" fmla="*/ 738595 w 1022846"/>
                    <a:gd name="connsiteY890" fmla="*/ 1039419 h 1677607"/>
                    <a:gd name="connsiteX891" fmla="*/ 734842 w 1022846"/>
                    <a:gd name="connsiteY891" fmla="*/ 1039764 h 1677607"/>
                    <a:gd name="connsiteX892" fmla="*/ 732447 w 1022846"/>
                    <a:gd name="connsiteY892" fmla="*/ 1039974 h 1677607"/>
                    <a:gd name="connsiteX893" fmla="*/ 731176 w 1022846"/>
                    <a:gd name="connsiteY893" fmla="*/ 1040085 h 1677607"/>
                    <a:gd name="connsiteX894" fmla="*/ 730027 w 1022846"/>
                    <a:gd name="connsiteY894" fmla="*/ 1040196 h 1677607"/>
                    <a:gd name="connsiteX895" fmla="*/ 726768 w 1022846"/>
                    <a:gd name="connsiteY895" fmla="*/ 1040788 h 1677607"/>
                    <a:gd name="connsiteX896" fmla="*/ 725830 w 1022846"/>
                    <a:gd name="connsiteY896" fmla="*/ 1040948 h 1677607"/>
                    <a:gd name="connsiteX897" fmla="*/ 720644 w 1022846"/>
                    <a:gd name="connsiteY897" fmla="*/ 1041886 h 1677607"/>
                    <a:gd name="connsiteX898" fmla="*/ 718286 w 1022846"/>
                    <a:gd name="connsiteY898" fmla="*/ 1042317 h 1677607"/>
                    <a:gd name="connsiteX899" fmla="*/ 717336 w 1022846"/>
                    <a:gd name="connsiteY899" fmla="*/ 1042552 h 1677607"/>
                    <a:gd name="connsiteX900" fmla="*/ 715447 w 1022846"/>
                    <a:gd name="connsiteY900" fmla="*/ 1043008 h 1677607"/>
                    <a:gd name="connsiteX901" fmla="*/ 707854 w 1022846"/>
                    <a:gd name="connsiteY901" fmla="*/ 1044871 h 1677607"/>
                    <a:gd name="connsiteX902" fmla="*/ 702743 w 1022846"/>
                    <a:gd name="connsiteY902" fmla="*/ 1046129 h 1677607"/>
                    <a:gd name="connsiteX903" fmla="*/ 700903 w 1022846"/>
                    <a:gd name="connsiteY903" fmla="*/ 1046585 h 1677607"/>
                    <a:gd name="connsiteX904" fmla="*/ 699879 w 1022846"/>
                    <a:gd name="connsiteY904" fmla="*/ 1047806 h 1677607"/>
                    <a:gd name="connsiteX905" fmla="*/ 697360 w 1022846"/>
                    <a:gd name="connsiteY905" fmla="*/ 1050804 h 1677607"/>
                    <a:gd name="connsiteX906" fmla="*/ 696533 w 1022846"/>
                    <a:gd name="connsiteY906" fmla="*/ 1051778 h 1677607"/>
                    <a:gd name="connsiteX907" fmla="*/ 696249 w 1022846"/>
                    <a:gd name="connsiteY907" fmla="*/ 1053036 h 1677607"/>
                    <a:gd name="connsiteX908" fmla="*/ 695545 w 1022846"/>
                    <a:gd name="connsiteY908" fmla="*/ 1056021 h 1677607"/>
                    <a:gd name="connsiteX909" fmla="*/ 695212 w 1022846"/>
                    <a:gd name="connsiteY909" fmla="*/ 1057427 h 1677607"/>
                    <a:gd name="connsiteX910" fmla="*/ 695681 w 1022846"/>
                    <a:gd name="connsiteY910" fmla="*/ 1058858 h 1677607"/>
                    <a:gd name="connsiteX911" fmla="*/ 696496 w 1022846"/>
                    <a:gd name="connsiteY911" fmla="*/ 1061350 h 1677607"/>
                    <a:gd name="connsiteX912" fmla="*/ 696928 w 1022846"/>
                    <a:gd name="connsiteY912" fmla="*/ 1062645 h 1677607"/>
                    <a:gd name="connsiteX913" fmla="*/ 698212 w 1022846"/>
                    <a:gd name="connsiteY913" fmla="*/ 1063952 h 1677607"/>
                    <a:gd name="connsiteX914" fmla="*/ 699076 w 1022846"/>
                    <a:gd name="connsiteY914" fmla="*/ 1064816 h 1677607"/>
                    <a:gd name="connsiteX915" fmla="*/ 699521 w 1022846"/>
                    <a:gd name="connsiteY915" fmla="*/ 1065272 h 1677607"/>
                    <a:gd name="connsiteX916" fmla="*/ 700027 w 1022846"/>
                    <a:gd name="connsiteY916" fmla="*/ 1065691 h 1677607"/>
                    <a:gd name="connsiteX917" fmla="*/ 703200 w 1022846"/>
                    <a:gd name="connsiteY917" fmla="*/ 1068331 h 1677607"/>
                    <a:gd name="connsiteX918" fmla="*/ 702829 w 1022846"/>
                    <a:gd name="connsiteY918" fmla="*/ 1070761 h 1677607"/>
                    <a:gd name="connsiteX919" fmla="*/ 702558 w 1022846"/>
                    <a:gd name="connsiteY919" fmla="*/ 1072488 h 1677607"/>
                    <a:gd name="connsiteX920" fmla="*/ 698570 w 1022846"/>
                    <a:gd name="connsiteY920" fmla="*/ 1075288 h 1677607"/>
                    <a:gd name="connsiteX921" fmla="*/ 692385 w 1022846"/>
                    <a:gd name="connsiteY921" fmla="*/ 1075238 h 1677607"/>
                    <a:gd name="connsiteX922" fmla="*/ 691224 w 1022846"/>
                    <a:gd name="connsiteY922" fmla="*/ 1075238 h 1677607"/>
                    <a:gd name="connsiteX923" fmla="*/ 690163 w 1022846"/>
                    <a:gd name="connsiteY923" fmla="*/ 1074819 h 1677607"/>
                    <a:gd name="connsiteX924" fmla="*/ 686656 w 1022846"/>
                    <a:gd name="connsiteY924" fmla="*/ 1073450 h 1677607"/>
                    <a:gd name="connsiteX925" fmla="*/ 685595 w 1022846"/>
                    <a:gd name="connsiteY925" fmla="*/ 1073030 h 1677607"/>
                    <a:gd name="connsiteX926" fmla="*/ 684792 w 1022846"/>
                    <a:gd name="connsiteY926" fmla="*/ 1072142 h 1677607"/>
                    <a:gd name="connsiteX927" fmla="*/ 681274 w 1022846"/>
                    <a:gd name="connsiteY927" fmla="*/ 1068232 h 1677607"/>
                    <a:gd name="connsiteX928" fmla="*/ 680496 w 1022846"/>
                    <a:gd name="connsiteY928" fmla="*/ 1068380 h 1677607"/>
                    <a:gd name="connsiteX929" fmla="*/ 677804 w 1022846"/>
                    <a:gd name="connsiteY929" fmla="*/ 1068874 h 1677607"/>
                    <a:gd name="connsiteX930" fmla="*/ 676162 w 1022846"/>
                    <a:gd name="connsiteY930" fmla="*/ 1070638 h 1677607"/>
                    <a:gd name="connsiteX931" fmla="*/ 675187 w 1022846"/>
                    <a:gd name="connsiteY931" fmla="*/ 1071686 h 1677607"/>
                    <a:gd name="connsiteX932" fmla="*/ 673273 w 1022846"/>
                    <a:gd name="connsiteY932" fmla="*/ 1071674 h 1677607"/>
                    <a:gd name="connsiteX933" fmla="*/ 672668 w 1022846"/>
                    <a:gd name="connsiteY933" fmla="*/ 1071674 h 1677607"/>
                    <a:gd name="connsiteX934" fmla="*/ 671409 w 1022846"/>
                    <a:gd name="connsiteY934" fmla="*/ 1071674 h 1677607"/>
                    <a:gd name="connsiteX935" fmla="*/ 670212 w 1022846"/>
                    <a:gd name="connsiteY935" fmla="*/ 1071612 h 1677607"/>
                    <a:gd name="connsiteX936" fmla="*/ 669138 w 1022846"/>
                    <a:gd name="connsiteY936" fmla="*/ 1071291 h 1677607"/>
                    <a:gd name="connsiteX937" fmla="*/ 667372 w 1022846"/>
                    <a:gd name="connsiteY937" fmla="*/ 1070786 h 1677607"/>
                    <a:gd name="connsiteX938" fmla="*/ 665965 w 1022846"/>
                    <a:gd name="connsiteY938" fmla="*/ 1070403 h 1677607"/>
                    <a:gd name="connsiteX939" fmla="*/ 664273 w 1022846"/>
                    <a:gd name="connsiteY939" fmla="*/ 1069935 h 1677607"/>
                    <a:gd name="connsiteX940" fmla="*/ 662557 w 1022846"/>
                    <a:gd name="connsiteY940" fmla="*/ 1069478 h 1677607"/>
                    <a:gd name="connsiteX941" fmla="*/ 660866 w 1022846"/>
                    <a:gd name="connsiteY941" fmla="*/ 1069022 h 1677607"/>
                    <a:gd name="connsiteX942" fmla="*/ 659755 w 1022846"/>
                    <a:gd name="connsiteY942" fmla="*/ 1069120 h 1677607"/>
                    <a:gd name="connsiteX943" fmla="*/ 657520 w 1022846"/>
                    <a:gd name="connsiteY943" fmla="*/ 1069305 h 1677607"/>
                    <a:gd name="connsiteX944" fmla="*/ 656088 w 1022846"/>
                    <a:gd name="connsiteY944" fmla="*/ 1069429 h 1677607"/>
                    <a:gd name="connsiteX945" fmla="*/ 654360 w 1022846"/>
                    <a:gd name="connsiteY945" fmla="*/ 1070724 h 1677607"/>
                    <a:gd name="connsiteX946" fmla="*/ 652606 w 1022846"/>
                    <a:gd name="connsiteY946" fmla="*/ 1072031 h 1677607"/>
                    <a:gd name="connsiteX947" fmla="*/ 650718 w 1022846"/>
                    <a:gd name="connsiteY947" fmla="*/ 1075781 h 1677607"/>
                    <a:gd name="connsiteX948" fmla="*/ 649545 w 1022846"/>
                    <a:gd name="connsiteY948" fmla="*/ 1078100 h 1677607"/>
                    <a:gd name="connsiteX949" fmla="*/ 647569 w 1022846"/>
                    <a:gd name="connsiteY949" fmla="*/ 1078939 h 1677607"/>
                    <a:gd name="connsiteX950" fmla="*/ 646508 w 1022846"/>
                    <a:gd name="connsiteY950" fmla="*/ 1079395 h 1677607"/>
                    <a:gd name="connsiteX951" fmla="*/ 645372 w 1022846"/>
                    <a:gd name="connsiteY951" fmla="*/ 1079321 h 1677607"/>
                    <a:gd name="connsiteX952" fmla="*/ 641063 w 1022846"/>
                    <a:gd name="connsiteY952" fmla="*/ 1079037 h 1677607"/>
                    <a:gd name="connsiteX953" fmla="*/ 639557 w 1022846"/>
                    <a:gd name="connsiteY953" fmla="*/ 1078926 h 1677607"/>
                    <a:gd name="connsiteX954" fmla="*/ 637470 w 1022846"/>
                    <a:gd name="connsiteY954" fmla="*/ 1077754 h 1677607"/>
                    <a:gd name="connsiteX955" fmla="*/ 635668 w 1022846"/>
                    <a:gd name="connsiteY955" fmla="*/ 1076743 h 1677607"/>
                    <a:gd name="connsiteX956" fmla="*/ 634372 w 1022846"/>
                    <a:gd name="connsiteY956" fmla="*/ 1076311 h 1677607"/>
                    <a:gd name="connsiteX957" fmla="*/ 631458 w 1022846"/>
                    <a:gd name="connsiteY957" fmla="*/ 1075325 h 1677607"/>
                    <a:gd name="connsiteX958" fmla="*/ 629816 w 1022846"/>
                    <a:gd name="connsiteY958" fmla="*/ 1074757 h 1677607"/>
                    <a:gd name="connsiteX959" fmla="*/ 628532 w 1022846"/>
                    <a:gd name="connsiteY959" fmla="*/ 1075312 h 1677607"/>
                    <a:gd name="connsiteX960" fmla="*/ 626211 w 1022846"/>
                    <a:gd name="connsiteY960" fmla="*/ 1076287 h 1677607"/>
                    <a:gd name="connsiteX961" fmla="*/ 625248 w 1022846"/>
                    <a:gd name="connsiteY961" fmla="*/ 1076706 h 1677607"/>
                    <a:gd name="connsiteX962" fmla="*/ 624359 w 1022846"/>
                    <a:gd name="connsiteY962" fmla="*/ 1077989 h 1677607"/>
                    <a:gd name="connsiteX963" fmla="*/ 622495 w 1022846"/>
                    <a:gd name="connsiteY963" fmla="*/ 1080715 h 1677607"/>
                    <a:gd name="connsiteX964" fmla="*/ 620063 w 1022846"/>
                    <a:gd name="connsiteY964" fmla="*/ 1084255 h 1677607"/>
                    <a:gd name="connsiteX965" fmla="*/ 619519 w 1022846"/>
                    <a:gd name="connsiteY965" fmla="*/ 1085044 h 1677607"/>
                    <a:gd name="connsiteX966" fmla="*/ 618705 w 1022846"/>
                    <a:gd name="connsiteY966" fmla="*/ 1086241 h 1677607"/>
                    <a:gd name="connsiteX967" fmla="*/ 617495 w 1022846"/>
                    <a:gd name="connsiteY967" fmla="*/ 1087166 h 1677607"/>
                    <a:gd name="connsiteX968" fmla="*/ 615902 w 1022846"/>
                    <a:gd name="connsiteY968" fmla="*/ 1088387 h 1677607"/>
                    <a:gd name="connsiteX969" fmla="*/ 613445 w 1022846"/>
                    <a:gd name="connsiteY969" fmla="*/ 1090262 h 1677607"/>
                    <a:gd name="connsiteX970" fmla="*/ 613038 w 1022846"/>
                    <a:gd name="connsiteY970" fmla="*/ 1090570 h 1677607"/>
                    <a:gd name="connsiteX971" fmla="*/ 612507 w 1022846"/>
                    <a:gd name="connsiteY971" fmla="*/ 1090879 h 1677607"/>
                    <a:gd name="connsiteX972" fmla="*/ 611803 w 1022846"/>
                    <a:gd name="connsiteY972" fmla="*/ 1091285 h 1677607"/>
                    <a:gd name="connsiteX973" fmla="*/ 609421 w 1022846"/>
                    <a:gd name="connsiteY973" fmla="*/ 1092667 h 1677607"/>
                    <a:gd name="connsiteX974" fmla="*/ 607816 w 1022846"/>
                    <a:gd name="connsiteY974" fmla="*/ 1093592 h 1677607"/>
                    <a:gd name="connsiteX975" fmla="*/ 605890 w 1022846"/>
                    <a:gd name="connsiteY975" fmla="*/ 1093580 h 1677607"/>
                    <a:gd name="connsiteX976" fmla="*/ 603445 w 1022846"/>
                    <a:gd name="connsiteY976" fmla="*/ 1093580 h 1677607"/>
                    <a:gd name="connsiteX977" fmla="*/ 597791 w 1022846"/>
                    <a:gd name="connsiteY977" fmla="*/ 1094493 h 1677607"/>
                    <a:gd name="connsiteX978" fmla="*/ 596260 w 1022846"/>
                    <a:gd name="connsiteY978" fmla="*/ 1094863 h 1677607"/>
                    <a:gd name="connsiteX979" fmla="*/ 594729 w 1022846"/>
                    <a:gd name="connsiteY979" fmla="*/ 1095233 h 1677607"/>
                    <a:gd name="connsiteX980" fmla="*/ 593075 w 1022846"/>
                    <a:gd name="connsiteY980" fmla="*/ 1095060 h 1677607"/>
                    <a:gd name="connsiteX981" fmla="*/ 591914 w 1022846"/>
                    <a:gd name="connsiteY981" fmla="*/ 1094924 h 1677607"/>
                    <a:gd name="connsiteX982" fmla="*/ 590507 w 1022846"/>
                    <a:gd name="connsiteY982" fmla="*/ 1094764 h 1677607"/>
                    <a:gd name="connsiteX983" fmla="*/ 589198 w 1022846"/>
                    <a:gd name="connsiteY983" fmla="*/ 1094135 h 1677607"/>
                    <a:gd name="connsiteX984" fmla="*/ 585272 w 1022846"/>
                    <a:gd name="connsiteY984" fmla="*/ 1092260 h 1677607"/>
                    <a:gd name="connsiteX985" fmla="*/ 584803 w 1022846"/>
                    <a:gd name="connsiteY985" fmla="*/ 1092038 h 1677607"/>
                    <a:gd name="connsiteX986" fmla="*/ 584025 w 1022846"/>
                    <a:gd name="connsiteY986" fmla="*/ 1091557 h 1677607"/>
                    <a:gd name="connsiteX987" fmla="*/ 582482 w 1022846"/>
                    <a:gd name="connsiteY987" fmla="*/ 1090619 h 1677607"/>
                    <a:gd name="connsiteX988" fmla="*/ 581235 w 1022846"/>
                    <a:gd name="connsiteY988" fmla="*/ 1089855 h 1677607"/>
                    <a:gd name="connsiteX989" fmla="*/ 579568 w 1022846"/>
                    <a:gd name="connsiteY989" fmla="*/ 1088449 h 1677607"/>
                    <a:gd name="connsiteX990" fmla="*/ 579074 w 1022846"/>
                    <a:gd name="connsiteY990" fmla="*/ 1088017 h 1677607"/>
                    <a:gd name="connsiteX991" fmla="*/ 574136 w 1022846"/>
                    <a:gd name="connsiteY991" fmla="*/ 1090570 h 1677607"/>
                    <a:gd name="connsiteX992" fmla="*/ 570395 w 1022846"/>
                    <a:gd name="connsiteY992" fmla="*/ 1092482 h 1677607"/>
                    <a:gd name="connsiteX993" fmla="*/ 567938 w 1022846"/>
                    <a:gd name="connsiteY993" fmla="*/ 1093321 h 1677607"/>
                    <a:gd name="connsiteX994" fmla="*/ 566358 w 1022846"/>
                    <a:gd name="connsiteY994" fmla="*/ 1093851 h 1677607"/>
                    <a:gd name="connsiteX995" fmla="*/ 564889 w 1022846"/>
                    <a:gd name="connsiteY995" fmla="*/ 1095393 h 1677607"/>
                    <a:gd name="connsiteX996" fmla="*/ 564407 w 1022846"/>
                    <a:gd name="connsiteY996" fmla="*/ 1095886 h 1677607"/>
                    <a:gd name="connsiteX997" fmla="*/ 563765 w 1022846"/>
                    <a:gd name="connsiteY997" fmla="*/ 1096577 h 1677607"/>
                    <a:gd name="connsiteX998" fmla="*/ 563272 w 1022846"/>
                    <a:gd name="connsiteY998" fmla="*/ 1097428 h 1677607"/>
                    <a:gd name="connsiteX999" fmla="*/ 562642 w 1022846"/>
                    <a:gd name="connsiteY999" fmla="*/ 1098538 h 1677607"/>
                    <a:gd name="connsiteX1000" fmla="*/ 561963 w 1022846"/>
                    <a:gd name="connsiteY1000" fmla="*/ 1099735 h 1677607"/>
                    <a:gd name="connsiteX1001" fmla="*/ 561642 w 1022846"/>
                    <a:gd name="connsiteY1001" fmla="*/ 1100956 h 1677607"/>
                    <a:gd name="connsiteX1002" fmla="*/ 560531 w 1022846"/>
                    <a:gd name="connsiteY1002" fmla="*/ 1105137 h 1677607"/>
                    <a:gd name="connsiteX1003" fmla="*/ 559395 w 1022846"/>
                    <a:gd name="connsiteY1003" fmla="*/ 1109393 h 1677607"/>
                    <a:gd name="connsiteX1004" fmla="*/ 558469 w 1022846"/>
                    <a:gd name="connsiteY1004" fmla="*/ 1112415 h 1677607"/>
                    <a:gd name="connsiteX1005" fmla="*/ 557556 w 1022846"/>
                    <a:gd name="connsiteY1005" fmla="*/ 1117373 h 1677607"/>
                    <a:gd name="connsiteX1006" fmla="*/ 557247 w 1022846"/>
                    <a:gd name="connsiteY1006" fmla="*/ 1119075 h 1677607"/>
                    <a:gd name="connsiteX1007" fmla="*/ 558593 w 1022846"/>
                    <a:gd name="connsiteY1007" fmla="*/ 1121949 h 1677607"/>
                    <a:gd name="connsiteX1008" fmla="*/ 559802 w 1022846"/>
                    <a:gd name="connsiteY1008" fmla="*/ 1124527 h 1677607"/>
                    <a:gd name="connsiteX1009" fmla="*/ 560222 w 1022846"/>
                    <a:gd name="connsiteY1009" fmla="*/ 1125810 h 1677607"/>
                    <a:gd name="connsiteX1010" fmla="*/ 560716 w 1022846"/>
                    <a:gd name="connsiteY1010" fmla="*/ 1127339 h 1677607"/>
                    <a:gd name="connsiteX1011" fmla="*/ 560877 w 1022846"/>
                    <a:gd name="connsiteY1011" fmla="*/ 1127857 h 1677607"/>
                    <a:gd name="connsiteX1012" fmla="*/ 561556 w 1022846"/>
                    <a:gd name="connsiteY1012" fmla="*/ 1129917 h 1677607"/>
                    <a:gd name="connsiteX1013" fmla="*/ 561444 w 1022846"/>
                    <a:gd name="connsiteY1013" fmla="*/ 1131854 h 1677607"/>
                    <a:gd name="connsiteX1014" fmla="*/ 561395 w 1022846"/>
                    <a:gd name="connsiteY1014" fmla="*/ 1132767 h 1677607"/>
                    <a:gd name="connsiteX1015" fmla="*/ 561247 w 1022846"/>
                    <a:gd name="connsiteY1015" fmla="*/ 1135517 h 1677607"/>
                    <a:gd name="connsiteX1016" fmla="*/ 561148 w 1022846"/>
                    <a:gd name="connsiteY1016" fmla="*/ 1137256 h 1677607"/>
                    <a:gd name="connsiteX1017" fmla="*/ 560358 w 1022846"/>
                    <a:gd name="connsiteY1017" fmla="*/ 1140328 h 1677607"/>
                    <a:gd name="connsiteX1018" fmla="*/ 559605 w 1022846"/>
                    <a:gd name="connsiteY1018" fmla="*/ 1143288 h 1677607"/>
                    <a:gd name="connsiteX1019" fmla="*/ 559778 w 1022846"/>
                    <a:gd name="connsiteY1019" fmla="*/ 1145422 h 1677607"/>
                    <a:gd name="connsiteX1020" fmla="*/ 560210 w 1022846"/>
                    <a:gd name="connsiteY1020" fmla="*/ 1150713 h 1677607"/>
                    <a:gd name="connsiteX1021" fmla="*/ 560333 w 1022846"/>
                    <a:gd name="connsiteY1021" fmla="*/ 1152304 h 1677607"/>
                    <a:gd name="connsiteX1022" fmla="*/ 561074 w 1022846"/>
                    <a:gd name="connsiteY1022" fmla="*/ 1154340 h 1677607"/>
                    <a:gd name="connsiteX1023" fmla="*/ 565161 w 1022846"/>
                    <a:gd name="connsiteY1023" fmla="*/ 1165564 h 1677607"/>
                    <a:gd name="connsiteX1024" fmla="*/ 565506 w 1022846"/>
                    <a:gd name="connsiteY1024" fmla="*/ 1166514 h 1677607"/>
                    <a:gd name="connsiteX1025" fmla="*/ 566371 w 1022846"/>
                    <a:gd name="connsiteY1025" fmla="*/ 1168882 h 1677607"/>
                    <a:gd name="connsiteX1026" fmla="*/ 566766 w 1022846"/>
                    <a:gd name="connsiteY1026" fmla="*/ 1169869 h 1677607"/>
                    <a:gd name="connsiteX1027" fmla="*/ 567346 w 1022846"/>
                    <a:gd name="connsiteY1027" fmla="*/ 1171349 h 1677607"/>
                    <a:gd name="connsiteX1028" fmla="*/ 571432 w 1022846"/>
                    <a:gd name="connsiteY1028" fmla="*/ 1181710 h 1677607"/>
                    <a:gd name="connsiteX1029" fmla="*/ 573630 w 1022846"/>
                    <a:gd name="connsiteY1029" fmla="*/ 1187261 h 1677607"/>
                    <a:gd name="connsiteX1030" fmla="*/ 574605 w 1022846"/>
                    <a:gd name="connsiteY1030" fmla="*/ 1189740 h 1677607"/>
                    <a:gd name="connsiteX1031" fmla="*/ 575025 w 1022846"/>
                    <a:gd name="connsiteY1031" fmla="*/ 1190924 h 1677607"/>
                    <a:gd name="connsiteX1032" fmla="*/ 575371 w 1022846"/>
                    <a:gd name="connsiteY1032" fmla="*/ 1191935 h 1677607"/>
                    <a:gd name="connsiteX1033" fmla="*/ 577432 w 1022846"/>
                    <a:gd name="connsiteY1033" fmla="*/ 1197918 h 1677607"/>
                    <a:gd name="connsiteX1034" fmla="*/ 577803 w 1022846"/>
                    <a:gd name="connsiteY1034" fmla="*/ 1199102 h 1677607"/>
                    <a:gd name="connsiteX1035" fmla="*/ 577865 w 1022846"/>
                    <a:gd name="connsiteY1035" fmla="*/ 1199854 h 1677607"/>
                    <a:gd name="connsiteX1036" fmla="*/ 578272 w 1022846"/>
                    <a:gd name="connsiteY1036" fmla="*/ 1204208 h 1677607"/>
                    <a:gd name="connsiteX1037" fmla="*/ 578173 w 1022846"/>
                    <a:gd name="connsiteY1037" fmla="*/ 1206675 h 1677607"/>
                    <a:gd name="connsiteX1038" fmla="*/ 577507 w 1022846"/>
                    <a:gd name="connsiteY1038" fmla="*/ 1208094 h 1677607"/>
                    <a:gd name="connsiteX1039" fmla="*/ 577284 w 1022846"/>
                    <a:gd name="connsiteY1039" fmla="*/ 1208575 h 1677607"/>
                    <a:gd name="connsiteX1040" fmla="*/ 576914 w 1022846"/>
                    <a:gd name="connsiteY1040" fmla="*/ 1209389 h 1677607"/>
                    <a:gd name="connsiteX1041" fmla="*/ 576321 w 1022846"/>
                    <a:gd name="connsiteY1041" fmla="*/ 1210659 h 1677607"/>
                    <a:gd name="connsiteX1042" fmla="*/ 575334 w 1022846"/>
                    <a:gd name="connsiteY1042" fmla="*/ 1211819 h 1677607"/>
                    <a:gd name="connsiteX1043" fmla="*/ 571975 w 1022846"/>
                    <a:gd name="connsiteY1043" fmla="*/ 1215716 h 1677607"/>
                    <a:gd name="connsiteX1044" fmla="*/ 569901 w 1022846"/>
                    <a:gd name="connsiteY1044" fmla="*/ 1218331 h 1677607"/>
                    <a:gd name="connsiteX1045" fmla="*/ 569309 w 1022846"/>
                    <a:gd name="connsiteY1045" fmla="*/ 1219071 h 1677607"/>
                    <a:gd name="connsiteX1046" fmla="*/ 566716 w 1022846"/>
                    <a:gd name="connsiteY1046" fmla="*/ 1222315 h 1677607"/>
                    <a:gd name="connsiteX1047" fmla="*/ 565420 w 1022846"/>
                    <a:gd name="connsiteY1047" fmla="*/ 1223931 h 1677607"/>
                    <a:gd name="connsiteX1048" fmla="*/ 564543 w 1022846"/>
                    <a:gd name="connsiteY1048" fmla="*/ 1225831 h 1677607"/>
                    <a:gd name="connsiteX1049" fmla="*/ 561691 w 1022846"/>
                    <a:gd name="connsiteY1049" fmla="*/ 1231985 h 1677607"/>
                    <a:gd name="connsiteX1050" fmla="*/ 561037 w 1022846"/>
                    <a:gd name="connsiteY1050" fmla="*/ 1233404 h 1677607"/>
                    <a:gd name="connsiteX1051" fmla="*/ 560815 w 1022846"/>
                    <a:gd name="connsiteY1051" fmla="*/ 1233885 h 1677607"/>
                    <a:gd name="connsiteX1052" fmla="*/ 560420 w 1022846"/>
                    <a:gd name="connsiteY1052" fmla="*/ 1234810 h 1677607"/>
                    <a:gd name="connsiteX1053" fmla="*/ 559321 w 1022846"/>
                    <a:gd name="connsiteY1053" fmla="*/ 1237339 h 1677607"/>
                    <a:gd name="connsiteX1054" fmla="*/ 558605 w 1022846"/>
                    <a:gd name="connsiteY1054" fmla="*/ 1239029 h 1677607"/>
                    <a:gd name="connsiteX1055" fmla="*/ 558383 w 1022846"/>
                    <a:gd name="connsiteY1055" fmla="*/ 1239522 h 1677607"/>
                    <a:gd name="connsiteX1056" fmla="*/ 557556 w 1022846"/>
                    <a:gd name="connsiteY1056" fmla="*/ 1241458 h 1677607"/>
                    <a:gd name="connsiteX1057" fmla="*/ 557123 w 1022846"/>
                    <a:gd name="connsiteY1057" fmla="*/ 1243272 h 1677607"/>
                    <a:gd name="connsiteX1058" fmla="*/ 557000 w 1022846"/>
                    <a:gd name="connsiteY1058" fmla="*/ 1243777 h 1677607"/>
                    <a:gd name="connsiteX1059" fmla="*/ 556827 w 1022846"/>
                    <a:gd name="connsiteY1059" fmla="*/ 1244542 h 1677607"/>
                    <a:gd name="connsiteX1060" fmla="*/ 556432 w 1022846"/>
                    <a:gd name="connsiteY1060" fmla="*/ 1246158 h 1677607"/>
                    <a:gd name="connsiteX1061" fmla="*/ 555864 w 1022846"/>
                    <a:gd name="connsiteY1061" fmla="*/ 1248575 h 1677607"/>
                    <a:gd name="connsiteX1062" fmla="*/ 555444 w 1022846"/>
                    <a:gd name="connsiteY1062" fmla="*/ 1250327 h 1677607"/>
                    <a:gd name="connsiteX1063" fmla="*/ 555210 w 1022846"/>
                    <a:gd name="connsiteY1063" fmla="*/ 1253053 h 1677607"/>
                    <a:gd name="connsiteX1064" fmla="*/ 554753 w 1022846"/>
                    <a:gd name="connsiteY1064" fmla="*/ 1258505 h 1677607"/>
                    <a:gd name="connsiteX1065" fmla="*/ 554568 w 1022846"/>
                    <a:gd name="connsiteY1065" fmla="*/ 1260651 h 1677607"/>
                    <a:gd name="connsiteX1066" fmla="*/ 554432 w 1022846"/>
                    <a:gd name="connsiteY1066" fmla="*/ 1262230 h 1677607"/>
                    <a:gd name="connsiteX1067" fmla="*/ 554383 w 1022846"/>
                    <a:gd name="connsiteY1067" fmla="*/ 1262797 h 1677607"/>
                    <a:gd name="connsiteX1068" fmla="*/ 554420 w 1022846"/>
                    <a:gd name="connsiteY1068" fmla="*/ 1265548 h 1677607"/>
                    <a:gd name="connsiteX1069" fmla="*/ 554518 w 1022846"/>
                    <a:gd name="connsiteY1069" fmla="*/ 1272159 h 1677607"/>
                    <a:gd name="connsiteX1070" fmla="*/ 554556 w 1022846"/>
                    <a:gd name="connsiteY1070" fmla="*/ 1274355 h 1677607"/>
                    <a:gd name="connsiteX1071" fmla="*/ 554173 w 1022846"/>
                    <a:gd name="connsiteY1071" fmla="*/ 1276378 h 1677607"/>
                    <a:gd name="connsiteX1072" fmla="*/ 553284 w 1022846"/>
                    <a:gd name="connsiteY1072" fmla="*/ 1281052 h 1677607"/>
                    <a:gd name="connsiteX1073" fmla="*/ 553185 w 1022846"/>
                    <a:gd name="connsiteY1073" fmla="*/ 1281570 h 1677607"/>
                    <a:gd name="connsiteX1074" fmla="*/ 552963 w 1022846"/>
                    <a:gd name="connsiteY1074" fmla="*/ 1282458 h 1677607"/>
                    <a:gd name="connsiteX1075" fmla="*/ 551506 w 1022846"/>
                    <a:gd name="connsiteY1075" fmla="*/ 1288379 h 1677607"/>
                    <a:gd name="connsiteX1076" fmla="*/ 551099 w 1022846"/>
                    <a:gd name="connsiteY1076" fmla="*/ 1290019 h 1677607"/>
                    <a:gd name="connsiteX1077" fmla="*/ 550148 w 1022846"/>
                    <a:gd name="connsiteY1077" fmla="*/ 1291882 h 1677607"/>
                    <a:gd name="connsiteX1078" fmla="*/ 549271 w 1022846"/>
                    <a:gd name="connsiteY1078" fmla="*/ 1293597 h 1677607"/>
                    <a:gd name="connsiteX1079" fmla="*/ 548333 w 1022846"/>
                    <a:gd name="connsiteY1079" fmla="*/ 1294768 h 1677607"/>
                    <a:gd name="connsiteX1080" fmla="*/ 545790 w 1022846"/>
                    <a:gd name="connsiteY1080" fmla="*/ 1297901 h 1677607"/>
                    <a:gd name="connsiteX1081" fmla="*/ 545457 w 1022846"/>
                    <a:gd name="connsiteY1081" fmla="*/ 1298284 h 1677607"/>
                    <a:gd name="connsiteX1082" fmla="*/ 542457 w 1022846"/>
                    <a:gd name="connsiteY1082" fmla="*/ 1301787 h 1677607"/>
                    <a:gd name="connsiteX1083" fmla="*/ 542123 w 1022846"/>
                    <a:gd name="connsiteY1083" fmla="*/ 1302181 h 1677607"/>
                    <a:gd name="connsiteX1084" fmla="*/ 541444 w 1022846"/>
                    <a:gd name="connsiteY1084" fmla="*/ 1302971 h 1677607"/>
                    <a:gd name="connsiteX1085" fmla="*/ 540370 w 1022846"/>
                    <a:gd name="connsiteY1085" fmla="*/ 1304155 h 1677607"/>
                    <a:gd name="connsiteX1086" fmla="*/ 536691 w 1022846"/>
                    <a:gd name="connsiteY1086" fmla="*/ 1308238 h 1677607"/>
                    <a:gd name="connsiteX1087" fmla="*/ 535827 w 1022846"/>
                    <a:gd name="connsiteY1087" fmla="*/ 1309187 h 1677607"/>
                    <a:gd name="connsiteX1088" fmla="*/ 535247 w 1022846"/>
                    <a:gd name="connsiteY1088" fmla="*/ 1309927 h 1677607"/>
                    <a:gd name="connsiteX1089" fmla="*/ 533802 w 1022846"/>
                    <a:gd name="connsiteY1089" fmla="*/ 1311765 h 1677607"/>
                    <a:gd name="connsiteX1090" fmla="*/ 532753 w 1022846"/>
                    <a:gd name="connsiteY1090" fmla="*/ 1313097 h 1677607"/>
                    <a:gd name="connsiteX1091" fmla="*/ 531345 w 1022846"/>
                    <a:gd name="connsiteY1091" fmla="*/ 1316378 h 1677607"/>
                    <a:gd name="connsiteX1092" fmla="*/ 530777 w 1022846"/>
                    <a:gd name="connsiteY1092" fmla="*/ 1318142 h 1677607"/>
                    <a:gd name="connsiteX1093" fmla="*/ 529913 w 1022846"/>
                    <a:gd name="connsiteY1093" fmla="*/ 1320868 h 1677607"/>
                    <a:gd name="connsiteX1094" fmla="*/ 529012 w 1022846"/>
                    <a:gd name="connsiteY1094" fmla="*/ 1322188 h 1677607"/>
                    <a:gd name="connsiteX1095" fmla="*/ 527259 w 1022846"/>
                    <a:gd name="connsiteY1095" fmla="*/ 1324729 h 1677607"/>
                    <a:gd name="connsiteX1096" fmla="*/ 526370 w 1022846"/>
                    <a:gd name="connsiteY1096" fmla="*/ 1326024 h 1677607"/>
                    <a:gd name="connsiteX1097" fmla="*/ 524481 w 1022846"/>
                    <a:gd name="connsiteY1097" fmla="*/ 1326961 h 1677607"/>
                    <a:gd name="connsiteX1098" fmla="*/ 522950 w 1022846"/>
                    <a:gd name="connsiteY1098" fmla="*/ 1327763 h 1677607"/>
                    <a:gd name="connsiteX1099" fmla="*/ 521036 w 1022846"/>
                    <a:gd name="connsiteY1099" fmla="*/ 1328676 h 1677607"/>
                    <a:gd name="connsiteX1100" fmla="*/ 520111 w 1022846"/>
                    <a:gd name="connsiteY1100" fmla="*/ 1329145 h 1677607"/>
                    <a:gd name="connsiteX1101" fmla="*/ 519469 w 1022846"/>
                    <a:gd name="connsiteY1101" fmla="*/ 1329626 h 1677607"/>
                    <a:gd name="connsiteX1102" fmla="*/ 518234 w 1022846"/>
                    <a:gd name="connsiteY1102" fmla="*/ 1330576 h 1677607"/>
                    <a:gd name="connsiteX1103" fmla="*/ 517123 w 1022846"/>
                    <a:gd name="connsiteY1103" fmla="*/ 1331439 h 1677607"/>
                    <a:gd name="connsiteX1104" fmla="*/ 516222 w 1022846"/>
                    <a:gd name="connsiteY1104" fmla="*/ 1333178 h 1677607"/>
                    <a:gd name="connsiteX1105" fmla="*/ 514851 w 1022846"/>
                    <a:gd name="connsiteY1105" fmla="*/ 1335805 h 1677607"/>
                    <a:gd name="connsiteX1106" fmla="*/ 511975 w 1022846"/>
                    <a:gd name="connsiteY1106" fmla="*/ 1341750 h 1677607"/>
                    <a:gd name="connsiteX1107" fmla="*/ 511197 w 1022846"/>
                    <a:gd name="connsiteY1107" fmla="*/ 1343354 h 1677607"/>
                    <a:gd name="connsiteX1108" fmla="*/ 510530 w 1022846"/>
                    <a:gd name="connsiteY1108" fmla="*/ 1345241 h 1677607"/>
                    <a:gd name="connsiteX1109" fmla="*/ 509530 w 1022846"/>
                    <a:gd name="connsiteY1109" fmla="*/ 1348078 h 1677607"/>
                    <a:gd name="connsiteX1110" fmla="*/ 505333 w 1022846"/>
                    <a:gd name="connsiteY1110" fmla="*/ 1359944 h 1677607"/>
                    <a:gd name="connsiteX1111" fmla="*/ 504962 w 1022846"/>
                    <a:gd name="connsiteY1111" fmla="*/ 1360968 h 1677607"/>
                    <a:gd name="connsiteX1112" fmla="*/ 502900 w 1022846"/>
                    <a:gd name="connsiteY1112" fmla="*/ 1366679 h 1677607"/>
                    <a:gd name="connsiteX1113" fmla="*/ 502283 w 1022846"/>
                    <a:gd name="connsiteY1113" fmla="*/ 1368368 h 1677607"/>
                    <a:gd name="connsiteX1114" fmla="*/ 501629 w 1022846"/>
                    <a:gd name="connsiteY1114" fmla="*/ 1370182 h 1677607"/>
                    <a:gd name="connsiteX1115" fmla="*/ 500629 w 1022846"/>
                    <a:gd name="connsiteY1115" fmla="*/ 1371304 h 1677607"/>
                    <a:gd name="connsiteX1116" fmla="*/ 497505 w 1022846"/>
                    <a:gd name="connsiteY1116" fmla="*/ 1374881 h 1677607"/>
                    <a:gd name="connsiteX1117" fmla="*/ 496616 w 1022846"/>
                    <a:gd name="connsiteY1117" fmla="*/ 1375621 h 1677607"/>
                    <a:gd name="connsiteX1118" fmla="*/ 495172 w 1022846"/>
                    <a:gd name="connsiteY1118" fmla="*/ 1376768 h 1677607"/>
                    <a:gd name="connsiteX1119" fmla="*/ 493530 w 1022846"/>
                    <a:gd name="connsiteY1119" fmla="*/ 1376522 h 1677607"/>
                    <a:gd name="connsiteX1120" fmla="*/ 491345 w 1022846"/>
                    <a:gd name="connsiteY1120" fmla="*/ 1376201 h 1677607"/>
                    <a:gd name="connsiteX1121" fmla="*/ 490727 w 1022846"/>
                    <a:gd name="connsiteY1121" fmla="*/ 1376115 h 1677607"/>
                    <a:gd name="connsiteX1122" fmla="*/ 489900 w 1022846"/>
                    <a:gd name="connsiteY1122" fmla="*/ 1375794 h 1677607"/>
                    <a:gd name="connsiteX1123" fmla="*/ 484715 w 1022846"/>
                    <a:gd name="connsiteY1123" fmla="*/ 1373734 h 1677607"/>
                    <a:gd name="connsiteX1124" fmla="*/ 483567 w 1022846"/>
                    <a:gd name="connsiteY1124" fmla="*/ 1373278 h 1677607"/>
                    <a:gd name="connsiteX1125" fmla="*/ 482209 w 1022846"/>
                    <a:gd name="connsiteY1125" fmla="*/ 1372575 h 1677607"/>
                    <a:gd name="connsiteX1126" fmla="*/ 480863 w 1022846"/>
                    <a:gd name="connsiteY1126" fmla="*/ 1371871 h 1677607"/>
                    <a:gd name="connsiteX1127" fmla="*/ 474554 w 1022846"/>
                    <a:gd name="connsiteY1127" fmla="*/ 1368578 h 1677607"/>
                    <a:gd name="connsiteX1128" fmla="*/ 472752 w 1022846"/>
                    <a:gd name="connsiteY1128" fmla="*/ 1367628 h 1677607"/>
                    <a:gd name="connsiteX1129" fmla="*/ 470505 w 1022846"/>
                    <a:gd name="connsiteY1129" fmla="*/ 1366457 h 1677607"/>
                    <a:gd name="connsiteX1130" fmla="*/ 469110 w 1022846"/>
                    <a:gd name="connsiteY1130" fmla="*/ 1365963 h 1677607"/>
                    <a:gd name="connsiteX1131" fmla="*/ 459789 w 1022846"/>
                    <a:gd name="connsiteY1131" fmla="*/ 1362694 h 1677607"/>
                    <a:gd name="connsiteX1132" fmla="*/ 458850 w 1022846"/>
                    <a:gd name="connsiteY1132" fmla="*/ 1362374 h 1677607"/>
                    <a:gd name="connsiteX1133" fmla="*/ 458134 w 1022846"/>
                    <a:gd name="connsiteY1133" fmla="*/ 1362115 h 1677607"/>
                    <a:gd name="connsiteX1134" fmla="*/ 456714 w 1022846"/>
                    <a:gd name="connsiteY1134" fmla="*/ 1362139 h 1677607"/>
                    <a:gd name="connsiteX1135" fmla="*/ 453282 w 1022846"/>
                    <a:gd name="connsiteY1135" fmla="*/ 1362189 h 1677607"/>
                    <a:gd name="connsiteX1136" fmla="*/ 452023 w 1022846"/>
                    <a:gd name="connsiteY1136" fmla="*/ 1362201 h 1677607"/>
                    <a:gd name="connsiteX1137" fmla="*/ 450628 w 1022846"/>
                    <a:gd name="connsiteY1137" fmla="*/ 1362534 h 1677607"/>
                    <a:gd name="connsiteX1138" fmla="*/ 444554 w 1022846"/>
                    <a:gd name="connsiteY1138" fmla="*/ 1363953 h 1677607"/>
                    <a:gd name="connsiteX1139" fmla="*/ 444072 w 1022846"/>
                    <a:gd name="connsiteY1139" fmla="*/ 1364076 h 1677607"/>
                    <a:gd name="connsiteX1140" fmla="*/ 442134 w 1022846"/>
                    <a:gd name="connsiteY1140" fmla="*/ 1364532 h 1677607"/>
                    <a:gd name="connsiteX1141" fmla="*/ 438961 w 1022846"/>
                    <a:gd name="connsiteY1141" fmla="*/ 1365914 h 1677607"/>
                    <a:gd name="connsiteX1142" fmla="*/ 437146 w 1022846"/>
                    <a:gd name="connsiteY1142" fmla="*/ 1366703 h 1677607"/>
                    <a:gd name="connsiteX1143" fmla="*/ 434875 w 1022846"/>
                    <a:gd name="connsiteY1143" fmla="*/ 1366814 h 1677607"/>
                    <a:gd name="connsiteX1144" fmla="*/ 433973 w 1022846"/>
                    <a:gd name="connsiteY1144" fmla="*/ 1366851 h 1677607"/>
                    <a:gd name="connsiteX1145" fmla="*/ 432973 w 1022846"/>
                    <a:gd name="connsiteY1145" fmla="*/ 1366888 h 1677607"/>
                    <a:gd name="connsiteX1146" fmla="*/ 431973 w 1022846"/>
                    <a:gd name="connsiteY1146" fmla="*/ 1366839 h 1677607"/>
                    <a:gd name="connsiteX1147" fmla="*/ 431455 w 1022846"/>
                    <a:gd name="connsiteY1147" fmla="*/ 1366814 h 1677607"/>
                    <a:gd name="connsiteX1148" fmla="*/ 428121 w 1022846"/>
                    <a:gd name="connsiteY1148" fmla="*/ 1366654 h 1677607"/>
                    <a:gd name="connsiteX1149" fmla="*/ 426689 w 1022846"/>
                    <a:gd name="connsiteY1149" fmla="*/ 1366580 h 1677607"/>
                    <a:gd name="connsiteX1150" fmla="*/ 424788 w 1022846"/>
                    <a:gd name="connsiteY1150" fmla="*/ 1366481 h 1677607"/>
                    <a:gd name="connsiteX1151" fmla="*/ 423319 w 1022846"/>
                    <a:gd name="connsiteY1151" fmla="*/ 1366666 h 1677607"/>
                    <a:gd name="connsiteX1152" fmla="*/ 417121 w 1022846"/>
                    <a:gd name="connsiteY1152" fmla="*/ 1367406 h 1677607"/>
                    <a:gd name="connsiteX1153" fmla="*/ 415541 w 1022846"/>
                    <a:gd name="connsiteY1153" fmla="*/ 1367591 h 1677607"/>
                    <a:gd name="connsiteX1154" fmla="*/ 414183 w 1022846"/>
                    <a:gd name="connsiteY1154" fmla="*/ 1368825 h 1677607"/>
                    <a:gd name="connsiteX1155" fmla="*/ 413578 w 1022846"/>
                    <a:gd name="connsiteY1155" fmla="*/ 1369367 h 1677607"/>
                    <a:gd name="connsiteX1156" fmla="*/ 412701 w 1022846"/>
                    <a:gd name="connsiteY1156" fmla="*/ 1370157 h 1677607"/>
                    <a:gd name="connsiteX1157" fmla="*/ 412220 w 1022846"/>
                    <a:gd name="connsiteY1157" fmla="*/ 1371070 h 1677607"/>
                    <a:gd name="connsiteX1158" fmla="*/ 411393 w 1022846"/>
                    <a:gd name="connsiteY1158" fmla="*/ 1372624 h 1677607"/>
                    <a:gd name="connsiteX1159" fmla="*/ 410751 w 1022846"/>
                    <a:gd name="connsiteY1159" fmla="*/ 1373845 h 1677607"/>
                    <a:gd name="connsiteX1160" fmla="*/ 410516 w 1022846"/>
                    <a:gd name="connsiteY1160" fmla="*/ 1375473 h 1677607"/>
                    <a:gd name="connsiteX1161" fmla="*/ 409109 w 1022846"/>
                    <a:gd name="connsiteY1161" fmla="*/ 1385748 h 1677607"/>
                    <a:gd name="connsiteX1162" fmla="*/ 408899 w 1022846"/>
                    <a:gd name="connsiteY1162" fmla="*/ 1387364 h 1677607"/>
                    <a:gd name="connsiteX1163" fmla="*/ 408751 w 1022846"/>
                    <a:gd name="connsiteY1163" fmla="*/ 1388449 h 1677607"/>
                    <a:gd name="connsiteX1164" fmla="*/ 408442 w 1022846"/>
                    <a:gd name="connsiteY1164" fmla="*/ 1392260 h 1677607"/>
                    <a:gd name="connsiteX1165" fmla="*/ 407541 w 1022846"/>
                    <a:gd name="connsiteY1165" fmla="*/ 1403682 h 1677607"/>
                    <a:gd name="connsiteX1166" fmla="*/ 407368 w 1022846"/>
                    <a:gd name="connsiteY1166" fmla="*/ 1405853 h 1677607"/>
                    <a:gd name="connsiteX1167" fmla="*/ 407232 w 1022846"/>
                    <a:gd name="connsiteY1167" fmla="*/ 1407494 h 1677607"/>
                    <a:gd name="connsiteX1168" fmla="*/ 407146 w 1022846"/>
                    <a:gd name="connsiteY1168" fmla="*/ 1410207 h 1677607"/>
                    <a:gd name="connsiteX1169" fmla="*/ 406726 w 1022846"/>
                    <a:gd name="connsiteY1169" fmla="*/ 1423232 h 1677607"/>
                    <a:gd name="connsiteX1170" fmla="*/ 406677 w 1022846"/>
                    <a:gd name="connsiteY1170" fmla="*/ 1424860 h 1677607"/>
                    <a:gd name="connsiteX1171" fmla="*/ 406603 w 1022846"/>
                    <a:gd name="connsiteY1171" fmla="*/ 1427032 h 1677607"/>
                    <a:gd name="connsiteX1172" fmla="*/ 406726 w 1022846"/>
                    <a:gd name="connsiteY1172" fmla="*/ 1428672 h 1677607"/>
                    <a:gd name="connsiteX1173" fmla="*/ 407158 w 1022846"/>
                    <a:gd name="connsiteY1173" fmla="*/ 1434679 h 1677607"/>
                    <a:gd name="connsiteX1174" fmla="*/ 407195 w 1022846"/>
                    <a:gd name="connsiteY1174" fmla="*/ 1435296 h 1677607"/>
                    <a:gd name="connsiteX1175" fmla="*/ 407306 w 1022846"/>
                    <a:gd name="connsiteY1175" fmla="*/ 1436862 h 1677607"/>
                    <a:gd name="connsiteX1176" fmla="*/ 407504 w 1022846"/>
                    <a:gd name="connsiteY1176" fmla="*/ 1437886 h 1677607"/>
                    <a:gd name="connsiteX1177" fmla="*/ 408220 w 1022846"/>
                    <a:gd name="connsiteY1177" fmla="*/ 1441586 h 1677607"/>
                    <a:gd name="connsiteX1178" fmla="*/ 408590 w 1022846"/>
                    <a:gd name="connsiteY1178" fmla="*/ 1443461 h 1677607"/>
                    <a:gd name="connsiteX1179" fmla="*/ 409479 w 1022846"/>
                    <a:gd name="connsiteY1179" fmla="*/ 1445410 h 1677607"/>
                    <a:gd name="connsiteX1180" fmla="*/ 411479 w 1022846"/>
                    <a:gd name="connsiteY1180" fmla="*/ 1449801 h 1677607"/>
                    <a:gd name="connsiteX1181" fmla="*/ 412590 w 1022846"/>
                    <a:gd name="connsiteY1181" fmla="*/ 1452243 h 1677607"/>
                    <a:gd name="connsiteX1182" fmla="*/ 412985 w 1022846"/>
                    <a:gd name="connsiteY1182" fmla="*/ 1453243 h 1677607"/>
                    <a:gd name="connsiteX1183" fmla="*/ 413973 w 1022846"/>
                    <a:gd name="connsiteY1183" fmla="*/ 1455746 h 1677607"/>
                    <a:gd name="connsiteX1184" fmla="*/ 415553 w 1022846"/>
                    <a:gd name="connsiteY1184" fmla="*/ 1459743 h 1677607"/>
                    <a:gd name="connsiteX1185" fmla="*/ 416541 w 1022846"/>
                    <a:gd name="connsiteY1185" fmla="*/ 1462246 h 1677607"/>
                    <a:gd name="connsiteX1186" fmla="*/ 416973 w 1022846"/>
                    <a:gd name="connsiteY1186" fmla="*/ 1463751 h 1677607"/>
                    <a:gd name="connsiteX1187" fmla="*/ 418269 w 1022846"/>
                    <a:gd name="connsiteY1187" fmla="*/ 1468253 h 1677607"/>
                    <a:gd name="connsiteX1188" fmla="*/ 418850 w 1022846"/>
                    <a:gd name="connsiteY1188" fmla="*/ 1470264 h 1677607"/>
                    <a:gd name="connsiteX1189" fmla="*/ 419282 w 1022846"/>
                    <a:gd name="connsiteY1189" fmla="*/ 1471794 h 1677607"/>
                    <a:gd name="connsiteX1190" fmla="*/ 419393 w 1022846"/>
                    <a:gd name="connsiteY1190" fmla="*/ 1472830 h 1677607"/>
                    <a:gd name="connsiteX1191" fmla="*/ 419665 w 1022846"/>
                    <a:gd name="connsiteY1191" fmla="*/ 1475358 h 1677607"/>
                    <a:gd name="connsiteX1192" fmla="*/ 419825 w 1022846"/>
                    <a:gd name="connsiteY1192" fmla="*/ 1476900 h 1677607"/>
                    <a:gd name="connsiteX1193" fmla="*/ 419504 w 1022846"/>
                    <a:gd name="connsiteY1193" fmla="*/ 1478553 h 1677607"/>
                    <a:gd name="connsiteX1194" fmla="*/ 418356 w 1022846"/>
                    <a:gd name="connsiteY1194" fmla="*/ 1484498 h 1677607"/>
                    <a:gd name="connsiteX1195" fmla="*/ 418146 w 1022846"/>
                    <a:gd name="connsiteY1195" fmla="*/ 1485583 h 1677607"/>
                    <a:gd name="connsiteX1196" fmla="*/ 417541 w 1022846"/>
                    <a:gd name="connsiteY1196" fmla="*/ 1487483 h 1677607"/>
                    <a:gd name="connsiteX1197" fmla="*/ 416097 w 1022846"/>
                    <a:gd name="connsiteY1197" fmla="*/ 1491923 h 1677607"/>
                    <a:gd name="connsiteX1198" fmla="*/ 414924 w 1022846"/>
                    <a:gd name="connsiteY1198" fmla="*/ 1495550 h 1677607"/>
                    <a:gd name="connsiteX1199" fmla="*/ 414257 w 1022846"/>
                    <a:gd name="connsiteY1199" fmla="*/ 1497610 h 1677607"/>
                    <a:gd name="connsiteX1200" fmla="*/ 413640 w 1022846"/>
                    <a:gd name="connsiteY1200" fmla="*/ 1499078 h 1677607"/>
                    <a:gd name="connsiteX1201" fmla="*/ 413022 w 1022846"/>
                    <a:gd name="connsiteY1201" fmla="*/ 1500545 h 1677607"/>
                    <a:gd name="connsiteX1202" fmla="*/ 411171 w 1022846"/>
                    <a:gd name="connsiteY1202" fmla="*/ 1504924 h 1677607"/>
                    <a:gd name="connsiteX1203" fmla="*/ 410541 w 1022846"/>
                    <a:gd name="connsiteY1203" fmla="*/ 1506392 h 1677607"/>
                    <a:gd name="connsiteX1204" fmla="*/ 407726 w 1022846"/>
                    <a:gd name="connsiteY1204" fmla="*/ 1512794 h 1677607"/>
                    <a:gd name="connsiteX1205" fmla="*/ 406862 w 1022846"/>
                    <a:gd name="connsiteY1205" fmla="*/ 1514767 h 1677607"/>
                    <a:gd name="connsiteX1206" fmla="*/ 406331 w 1022846"/>
                    <a:gd name="connsiteY1206" fmla="*/ 1517037 h 1677607"/>
                    <a:gd name="connsiteX1207" fmla="*/ 404590 w 1022846"/>
                    <a:gd name="connsiteY1207" fmla="*/ 1524511 h 1677607"/>
                    <a:gd name="connsiteX1208" fmla="*/ 404232 w 1022846"/>
                    <a:gd name="connsiteY1208" fmla="*/ 1526041 h 1677607"/>
                    <a:gd name="connsiteX1209" fmla="*/ 403862 w 1022846"/>
                    <a:gd name="connsiteY1209" fmla="*/ 1528199 h 1677607"/>
                    <a:gd name="connsiteX1210" fmla="*/ 402936 w 1022846"/>
                    <a:gd name="connsiteY1210" fmla="*/ 1533589 h 1677607"/>
                    <a:gd name="connsiteX1211" fmla="*/ 402689 w 1022846"/>
                    <a:gd name="connsiteY1211" fmla="*/ 1535020 h 1677607"/>
                    <a:gd name="connsiteX1212" fmla="*/ 402356 w 1022846"/>
                    <a:gd name="connsiteY1212" fmla="*/ 1536920 h 1677607"/>
                    <a:gd name="connsiteX1213" fmla="*/ 402220 w 1022846"/>
                    <a:gd name="connsiteY1213" fmla="*/ 1538930 h 1677607"/>
                    <a:gd name="connsiteX1214" fmla="*/ 402096 w 1022846"/>
                    <a:gd name="connsiteY1214" fmla="*/ 1540694 h 1677607"/>
                    <a:gd name="connsiteX1215" fmla="*/ 400751 w 1022846"/>
                    <a:gd name="connsiteY1215" fmla="*/ 1560713 h 1677607"/>
                    <a:gd name="connsiteX1216" fmla="*/ 400603 w 1022846"/>
                    <a:gd name="connsiteY1216" fmla="*/ 1562921 h 1677607"/>
                    <a:gd name="connsiteX1217" fmla="*/ 400491 w 1022846"/>
                    <a:gd name="connsiteY1217" fmla="*/ 1564562 h 1677607"/>
                    <a:gd name="connsiteX1218" fmla="*/ 400268 w 1022846"/>
                    <a:gd name="connsiteY1218" fmla="*/ 1566128 h 1677607"/>
                    <a:gd name="connsiteX1219" fmla="*/ 399746 w 1022846"/>
                    <a:gd name="connsiteY1219" fmla="*/ 1569767 h 1677607"/>
                    <a:gd name="connsiteX1220" fmla="*/ 399519 w 1022846"/>
                    <a:gd name="connsiteY1220" fmla="*/ 1571358 h 1677607"/>
                    <a:gd name="connsiteX1221" fmla="*/ 399215 w 1022846"/>
                    <a:gd name="connsiteY1221" fmla="*/ 1573467 h 1677607"/>
                    <a:gd name="connsiteX1222" fmla="*/ 398668 w 1022846"/>
                    <a:gd name="connsiteY1222" fmla="*/ 1575441 h 1677607"/>
                    <a:gd name="connsiteX1223" fmla="*/ 398121 w 1022846"/>
                    <a:gd name="connsiteY1223" fmla="*/ 1577414 h 1677607"/>
                    <a:gd name="connsiteX1224" fmla="*/ 396825 w 1022846"/>
                    <a:gd name="connsiteY1224" fmla="*/ 1582089 h 1677607"/>
                    <a:gd name="connsiteX1225" fmla="*/ 396205 w 1022846"/>
                    <a:gd name="connsiteY1225" fmla="*/ 1584321 h 1677607"/>
                    <a:gd name="connsiteX1226" fmla="*/ 395316 w 1022846"/>
                    <a:gd name="connsiteY1226" fmla="*/ 1586159 h 1677607"/>
                    <a:gd name="connsiteX1227" fmla="*/ 392873 w 1022846"/>
                    <a:gd name="connsiteY1227" fmla="*/ 1591192 h 1677607"/>
                    <a:gd name="connsiteX1228" fmla="*/ 389836 w 1022846"/>
                    <a:gd name="connsiteY1228" fmla="*/ 1597445 h 1677607"/>
                    <a:gd name="connsiteX1229" fmla="*/ 389597 w 1022846"/>
                    <a:gd name="connsiteY1229" fmla="*/ 1597926 h 1677607"/>
                    <a:gd name="connsiteX1230" fmla="*/ 386729 w 1022846"/>
                    <a:gd name="connsiteY1230" fmla="*/ 1603699 h 1677607"/>
                    <a:gd name="connsiteX1231" fmla="*/ 386012 w 1022846"/>
                    <a:gd name="connsiteY1231" fmla="*/ 1605142 h 1677607"/>
                    <a:gd name="connsiteX1232" fmla="*/ 385295 w 1022846"/>
                    <a:gd name="connsiteY1232" fmla="*/ 1606585 h 1677607"/>
                    <a:gd name="connsiteX1233" fmla="*/ 384454 w 1022846"/>
                    <a:gd name="connsiteY1233" fmla="*/ 1607955 h 1677607"/>
                    <a:gd name="connsiteX1234" fmla="*/ 380811 w 1022846"/>
                    <a:gd name="connsiteY1234" fmla="*/ 1613900 h 1677607"/>
                    <a:gd name="connsiteX1235" fmla="*/ 379969 w 1022846"/>
                    <a:gd name="connsiteY1235" fmla="*/ 1615269 h 1677607"/>
                    <a:gd name="connsiteX1236" fmla="*/ 378423 w 1022846"/>
                    <a:gd name="connsiteY1236" fmla="*/ 1617131 h 1677607"/>
                    <a:gd name="connsiteX1237" fmla="*/ 376568 w 1022846"/>
                    <a:gd name="connsiteY1237" fmla="*/ 1619364 h 1677607"/>
                    <a:gd name="connsiteX1238" fmla="*/ 373861 w 1022846"/>
                    <a:gd name="connsiteY1238" fmla="*/ 1622620 h 1677607"/>
                    <a:gd name="connsiteX1239" fmla="*/ 372171 w 1022846"/>
                    <a:gd name="connsiteY1239" fmla="*/ 1624643 h 1677607"/>
                    <a:gd name="connsiteX1240" fmla="*/ 371049 w 1022846"/>
                    <a:gd name="connsiteY1240" fmla="*/ 1625716 h 1677607"/>
                    <a:gd name="connsiteX1241" fmla="*/ 369929 w 1022846"/>
                    <a:gd name="connsiteY1241" fmla="*/ 1626777 h 1677607"/>
                    <a:gd name="connsiteX1242" fmla="*/ 364327 w 1022846"/>
                    <a:gd name="connsiteY1242" fmla="*/ 1632081 h 1677607"/>
                    <a:gd name="connsiteX1243" fmla="*/ 363206 w 1022846"/>
                    <a:gd name="connsiteY1243" fmla="*/ 1633142 h 1677607"/>
                    <a:gd name="connsiteX1244" fmla="*/ 361997 w 1022846"/>
                    <a:gd name="connsiteY1244" fmla="*/ 1634079 h 1677607"/>
                    <a:gd name="connsiteX1245" fmla="*/ 355956 w 1022846"/>
                    <a:gd name="connsiteY1245" fmla="*/ 1638704 h 1677607"/>
                    <a:gd name="connsiteX1246" fmla="*/ 354749 w 1022846"/>
                    <a:gd name="connsiteY1246" fmla="*/ 1639630 h 1677607"/>
                    <a:gd name="connsiteX1247" fmla="*/ 353572 w 1022846"/>
                    <a:gd name="connsiteY1247" fmla="*/ 1640468 h 1677607"/>
                    <a:gd name="connsiteX1248" fmla="*/ 352004 w 1022846"/>
                    <a:gd name="connsiteY1248" fmla="*/ 1641591 h 1677607"/>
                    <a:gd name="connsiteX1249" fmla="*/ 348363 w 1022846"/>
                    <a:gd name="connsiteY1249" fmla="*/ 1644193 h 1677607"/>
                    <a:gd name="connsiteX1250" fmla="*/ 346597 w 1022846"/>
                    <a:gd name="connsiteY1250" fmla="*/ 1645451 h 1677607"/>
                    <a:gd name="connsiteX1251" fmla="*/ 346114 w 1022846"/>
                    <a:gd name="connsiteY1251" fmla="*/ 1645797 h 1677607"/>
                    <a:gd name="connsiteX1252" fmla="*/ 344635 w 1022846"/>
                    <a:gd name="connsiteY1252" fmla="*/ 1646845 h 1677607"/>
                    <a:gd name="connsiteX1253" fmla="*/ 343504 w 1022846"/>
                    <a:gd name="connsiteY1253" fmla="*/ 1647844 h 1677607"/>
                    <a:gd name="connsiteX1254" fmla="*/ 341998 w 1022846"/>
                    <a:gd name="connsiteY1254" fmla="*/ 1649176 h 1677607"/>
                    <a:gd name="connsiteX1255" fmla="*/ 338231 w 1022846"/>
                    <a:gd name="connsiteY1255" fmla="*/ 1652494 h 1677607"/>
                    <a:gd name="connsiteX1256" fmla="*/ 337851 w 1022846"/>
                    <a:gd name="connsiteY1256" fmla="*/ 1652828 h 1677607"/>
                    <a:gd name="connsiteX1257" fmla="*/ 332530 w 1022846"/>
                    <a:gd name="connsiteY1257" fmla="*/ 1657514 h 1677607"/>
                    <a:gd name="connsiteX1258" fmla="*/ 331009 w 1022846"/>
                    <a:gd name="connsiteY1258" fmla="*/ 1658859 h 1677607"/>
                    <a:gd name="connsiteX1259" fmla="*/ 329942 w 1022846"/>
                    <a:gd name="connsiteY1259" fmla="*/ 1660697 h 1677607"/>
                    <a:gd name="connsiteX1260" fmla="*/ 325145 w 1022846"/>
                    <a:gd name="connsiteY1260" fmla="*/ 1668986 h 1677607"/>
                    <a:gd name="connsiteX1261" fmla="*/ 324078 w 1022846"/>
                    <a:gd name="connsiteY1261" fmla="*/ 1670823 h 1677607"/>
                    <a:gd name="connsiteX1262" fmla="*/ 320154 w 1022846"/>
                    <a:gd name="connsiteY1262" fmla="*/ 1677608 h 1677607"/>
                    <a:gd name="connsiteX1263" fmla="*/ 312633 w 1022846"/>
                    <a:gd name="connsiteY1263" fmla="*/ 1659463 h 1677607"/>
                    <a:gd name="connsiteX1264" fmla="*/ 303643 w 1022846"/>
                    <a:gd name="connsiteY1264" fmla="*/ 1643453 h 1677607"/>
                    <a:gd name="connsiteX1265" fmla="*/ 298882 w 1022846"/>
                    <a:gd name="connsiteY1265" fmla="*/ 1630403 h 1677607"/>
                    <a:gd name="connsiteX1266" fmla="*/ 295455 w 1022846"/>
                    <a:gd name="connsiteY1266" fmla="*/ 1622423 h 1677607"/>
                    <a:gd name="connsiteX1267" fmla="*/ 291977 w 1022846"/>
                    <a:gd name="connsiteY1267" fmla="*/ 1617316 h 1677607"/>
                    <a:gd name="connsiteX1268" fmla="*/ 281392 w 1022846"/>
                    <a:gd name="connsiteY1268" fmla="*/ 1609200 h 1677607"/>
                    <a:gd name="connsiteX1269" fmla="*/ 275018 w 1022846"/>
                    <a:gd name="connsiteY1269" fmla="*/ 1605475 h 1677607"/>
                    <a:gd name="connsiteX1270" fmla="*/ 266476 w 1022846"/>
                    <a:gd name="connsiteY1270" fmla="*/ 1603156 h 1677607"/>
                    <a:gd name="connsiteX1271" fmla="*/ 260803 w 1022846"/>
                    <a:gd name="connsiteY1271" fmla="*/ 1600171 h 1677607"/>
                    <a:gd name="connsiteX1272" fmla="*/ 255266 w 1022846"/>
                    <a:gd name="connsiteY1272" fmla="*/ 1589983 h 1677607"/>
                    <a:gd name="connsiteX1273" fmla="*/ 251137 w 1022846"/>
                    <a:gd name="connsiteY1273" fmla="*/ 1581275 h 1677607"/>
                    <a:gd name="connsiteX1274" fmla="*/ 245499 w 1022846"/>
                    <a:gd name="connsiteY1274" fmla="*/ 1564685 h 1677607"/>
                    <a:gd name="connsiteX1275" fmla="*/ 242916 w 1022846"/>
                    <a:gd name="connsiteY1275" fmla="*/ 1549526 h 1677607"/>
                    <a:gd name="connsiteX1276" fmla="*/ 236863 w 1022846"/>
                    <a:gd name="connsiteY1276" fmla="*/ 1528545 h 1677607"/>
                    <a:gd name="connsiteX1277" fmla="*/ 226429 w 1022846"/>
                    <a:gd name="connsiteY1277" fmla="*/ 1511794 h 1677607"/>
                    <a:gd name="connsiteX1278" fmla="*/ 218900 w 1022846"/>
                    <a:gd name="connsiteY1278" fmla="*/ 1492935 h 1677607"/>
                    <a:gd name="connsiteX1279" fmla="*/ 203798 w 1022846"/>
                    <a:gd name="connsiteY1279" fmla="*/ 1456659 h 1677607"/>
                    <a:gd name="connsiteX1280" fmla="*/ 190639 w 1022846"/>
                    <a:gd name="connsiteY1280" fmla="*/ 1431941 h 1677607"/>
                    <a:gd name="connsiteX1281" fmla="*/ 180940 w 1022846"/>
                    <a:gd name="connsiteY1281" fmla="*/ 1413044 h 1677607"/>
                    <a:gd name="connsiteX1282" fmla="*/ 173359 w 1022846"/>
                    <a:gd name="connsiteY1282" fmla="*/ 1396343 h 1677607"/>
                    <a:gd name="connsiteX1283" fmla="*/ 165120 w 1022846"/>
                    <a:gd name="connsiteY1283" fmla="*/ 1376040 h 1677607"/>
                    <a:gd name="connsiteX1284" fmla="*/ 156857 w 1022846"/>
                    <a:gd name="connsiteY1284" fmla="*/ 1357169 h 1677607"/>
                    <a:gd name="connsiteX1285" fmla="*/ 147099 w 1022846"/>
                    <a:gd name="connsiteY1285" fmla="*/ 1341159 h 1677607"/>
                    <a:gd name="connsiteX1286" fmla="*/ 135280 w 1022846"/>
                    <a:gd name="connsiteY1286" fmla="*/ 1320066 h 1677607"/>
                    <a:gd name="connsiteX1287" fmla="*/ 125581 w 1022846"/>
                    <a:gd name="connsiteY1287" fmla="*/ 1300455 h 1677607"/>
                    <a:gd name="connsiteX1288" fmla="*/ 112160 w 1022846"/>
                    <a:gd name="connsiteY1288" fmla="*/ 1273602 h 1677607"/>
                    <a:gd name="connsiteX1289" fmla="*/ 99531 w 1022846"/>
                    <a:gd name="connsiteY1289" fmla="*/ 1256815 h 1677607"/>
                    <a:gd name="connsiteX1290" fmla="*/ 92609 w 1022846"/>
                    <a:gd name="connsiteY1290" fmla="*/ 1242297 h 1677607"/>
                    <a:gd name="connsiteX1291" fmla="*/ 88422 w 1022846"/>
                    <a:gd name="connsiteY1291" fmla="*/ 1235020 h 1677607"/>
                    <a:gd name="connsiteX1292" fmla="*/ 82074 w 1022846"/>
                    <a:gd name="connsiteY1292" fmla="*/ 1228433 h 1677607"/>
                    <a:gd name="connsiteX1293" fmla="*/ 72865 w 1022846"/>
                    <a:gd name="connsiteY1293" fmla="*/ 1221069 h 1677607"/>
                    <a:gd name="connsiteX1294" fmla="*/ 65116 w 1022846"/>
                    <a:gd name="connsiteY1294" fmla="*/ 1212300 h 1677607"/>
                    <a:gd name="connsiteX1295" fmla="*/ 59519 w 1022846"/>
                    <a:gd name="connsiteY1295" fmla="*/ 1203554 h 1677607"/>
                    <a:gd name="connsiteX1296" fmla="*/ 54792 w 1022846"/>
                    <a:gd name="connsiteY1296" fmla="*/ 1186187 h 1677607"/>
                    <a:gd name="connsiteX1297" fmla="*/ 43877 w 1022846"/>
                    <a:gd name="connsiteY1297" fmla="*/ 1152157 h 1677607"/>
                    <a:gd name="connsiteX1298" fmla="*/ 37681 w 1022846"/>
                    <a:gd name="connsiteY1298" fmla="*/ 1136208 h 1677607"/>
                    <a:gd name="connsiteX1299" fmla="*/ 30194 w 1022846"/>
                    <a:gd name="connsiteY1299" fmla="*/ 1111600 h 1677607"/>
                    <a:gd name="connsiteX1300" fmla="*/ 22148 w 1022846"/>
                    <a:gd name="connsiteY1300" fmla="*/ 1077607 h 1677607"/>
                    <a:gd name="connsiteX1301" fmla="*/ 16215 w 1022846"/>
                    <a:gd name="connsiteY1301" fmla="*/ 1045820 h 1677607"/>
                    <a:gd name="connsiteX1302" fmla="*/ 8010 w 1022846"/>
                    <a:gd name="connsiteY1302" fmla="*/ 1020473 h 1677607"/>
                    <a:gd name="connsiteX1303" fmla="*/ 5461 w 1022846"/>
                    <a:gd name="connsiteY1303" fmla="*/ 1000984 h 1677607"/>
                    <a:gd name="connsiteX1304" fmla="*/ 0 w 1022846"/>
                    <a:gd name="connsiteY1304" fmla="*/ 979547 h 1677607"/>
                    <a:gd name="connsiteX1305" fmla="*/ 10280 w 1022846"/>
                    <a:gd name="connsiteY1305" fmla="*/ 967027 h 1677607"/>
                    <a:gd name="connsiteX1306" fmla="*/ 10155 w 1022846"/>
                    <a:gd name="connsiteY1306" fmla="*/ 956111 h 1677607"/>
                    <a:gd name="connsiteX1307" fmla="*/ 7124 w 1022846"/>
                    <a:gd name="connsiteY1307" fmla="*/ 933539 h 1677607"/>
                    <a:gd name="connsiteX1308" fmla="*/ 2995 w 1022846"/>
                    <a:gd name="connsiteY1308" fmla="*/ 897436 h 1677607"/>
                    <a:gd name="connsiteX1309" fmla="*/ 2970 w 1022846"/>
                    <a:gd name="connsiteY1309" fmla="*/ 874444 h 1677607"/>
                    <a:gd name="connsiteX1310" fmla="*/ 7200 w 1022846"/>
                    <a:gd name="connsiteY1310" fmla="*/ 867216 h 1677607"/>
                    <a:gd name="connsiteX1311" fmla="*/ 11420 w 1022846"/>
                    <a:gd name="connsiteY1311" fmla="*/ 861024 h 1677607"/>
                    <a:gd name="connsiteX1312" fmla="*/ 17768 w 1022846"/>
                    <a:gd name="connsiteY1312" fmla="*/ 850701 h 1677607"/>
                    <a:gd name="connsiteX1313" fmla="*/ 23028 w 1022846"/>
                    <a:gd name="connsiteY1313" fmla="*/ 844533 h 1677607"/>
                    <a:gd name="connsiteX1314" fmla="*/ 25188 w 1022846"/>
                    <a:gd name="connsiteY1314" fmla="*/ 837280 h 1677607"/>
                    <a:gd name="connsiteX1315" fmla="*/ 23239 w 1022846"/>
                    <a:gd name="connsiteY1315" fmla="*/ 824798 h 1677607"/>
                    <a:gd name="connsiteX1316" fmla="*/ 17582 w 1022846"/>
                    <a:gd name="connsiteY1316" fmla="*/ 770723 h 1677607"/>
                    <a:gd name="connsiteX1317" fmla="*/ 14755 w 1022846"/>
                    <a:gd name="connsiteY1317" fmla="*/ 743674 h 1677607"/>
                    <a:gd name="connsiteX1318" fmla="*/ 11040 w 1022846"/>
                    <a:gd name="connsiteY1318" fmla="*/ 702082 h 1677607"/>
                    <a:gd name="connsiteX1319" fmla="*/ 10830 w 1022846"/>
                    <a:gd name="connsiteY1319" fmla="*/ 655852 h 1677607"/>
                    <a:gd name="connsiteX1320" fmla="*/ 10615 w 1022846"/>
                    <a:gd name="connsiteY1320" fmla="*/ 625213 h 1677607"/>
                    <a:gd name="connsiteX1321" fmla="*/ 14915 w 1022846"/>
                    <a:gd name="connsiteY1321" fmla="*/ 627507 h 1677607"/>
                    <a:gd name="connsiteX1322" fmla="*/ 17144 w 1022846"/>
                    <a:gd name="connsiteY1322" fmla="*/ 617997 h 1677607"/>
                    <a:gd name="connsiteX1323" fmla="*/ 21398 w 1022846"/>
                    <a:gd name="connsiteY1323" fmla="*/ 609721 h 1677607"/>
                    <a:gd name="connsiteX1324" fmla="*/ 24537 w 1022846"/>
                    <a:gd name="connsiteY1324" fmla="*/ 605465 h 1677607"/>
                    <a:gd name="connsiteX1325" fmla="*/ 19339 w 1022846"/>
                    <a:gd name="connsiteY1325" fmla="*/ 582942 h 1677607"/>
                    <a:gd name="connsiteX1326" fmla="*/ 16730 w 1022846"/>
                    <a:gd name="connsiteY1326" fmla="*/ 570904 h 1677607"/>
                    <a:gd name="connsiteX1327" fmla="*/ 16721 w 1022846"/>
                    <a:gd name="connsiteY1327" fmla="*/ 564021 h 1677607"/>
                    <a:gd name="connsiteX1328" fmla="*/ 16713 w 1022846"/>
                    <a:gd name="connsiteY1328" fmla="*/ 556288 h 1677607"/>
                    <a:gd name="connsiteX1329" fmla="*/ 23576 w 1022846"/>
                    <a:gd name="connsiteY1329" fmla="*/ 536503 h 1677607"/>
                    <a:gd name="connsiteX1330" fmla="*/ 33013 w 1022846"/>
                    <a:gd name="connsiteY1330" fmla="*/ 500375 h 1677607"/>
                    <a:gd name="connsiteX1331" fmla="*/ 40736 w 1022846"/>
                    <a:gd name="connsiteY1331" fmla="*/ 470266 h 1677607"/>
                    <a:gd name="connsiteX1332" fmla="*/ 38094 w 1022846"/>
                    <a:gd name="connsiteY1332" fmla="*/ 435014 h 1677607"/>
                    <a:gd name="connsiteX1333" fmla="*/ 36330 w 1022846"/>
                    <a:gd name="connsiteY1333" fmla="*/ 404055 h 1677607"/>
                    <a:gd name="connsiteX1334" fmla="*/ 31088 w 1022846"/>
                    <a:gd name="connsiteY1334" fmla="*/ 359342 h 1677607"/>
                    <a:gd name="connsiteX1335" fmla="*/ 22555 w 1022846"/>
                    <a:gd name="connsiteY1335" fmla="*/ 307969 h 1677607"/>
                    <a:gd name="connsiteX1336" fmla="*/ 11243 w 1022846"/>
                    <a:gd name="connsiteY1336" fmla="*/ 254659 h 1677607"/>
                    <a:gd name="connsiteX1337" fmla="*/ 3401 w 1022846"/>
                    <a:gd name="connsiteY1337" fmla="*/ 218543 h 1677607"/>
                    <a:gd name="connsiteX1338" fmla="*/ 2506 w 1022846"/>
                    <a:gd name="connsiteY1338" fmla="*/ 198759 h 1677607"/>
                    <a:gd name="connsiteX1339" fmla="*/ 2489 w 1022846"/>
                    <a:gd name="connsiteY1339" fmla="*/ 186720 h 1677607"/>
                    <a:gd name="connsiteX1340" fmla="*/ 6778 w 1022846"/>
                    <a:gd name="connsiteY1340" fmla="*/ 164345 h 1677607"/>
                    <a:gd name="connsiteX1341" fmla="*/ 8395 w 1022846"/>
                    <a:gd name="connsiteY1341" fmla="*/ 160929 h 1677607"/>
                    <a:gd name="connsiteX1342" fmla="*/ 14535 w 1022846"/>
                    <a:gd name="connsiteY1342" fmla="*/ 147990 h 1677607"/>
                    <a:gd name="connsiteX1343" fmla="*/ 27484 w 1022846"/>
                    <a:gd name="connsiteY1343" fmla="*/ 130771 h 1677607"/>
                    <a:gd name="connsiteX1344" fmla="*/ 41303 w 1022846"/>
                    <a:gd name="connsiteY1344" fmla="*/ 114403 h 1677607"/>
                    <a:gd name="connsiteX1345" fmla="*/ 44839 w 1022846"/>
                    <a:gd name="connsiteY1345" fmla="*/ 94655 h 1677607"/>
                    <a:gd name="connsiteX1346" fmla="*/ 48250 w 1022846"/>
                    <a:gd name="connsiteY1346" fmla="*/ 54210 h 1677607"/>
                    <a:gd name="connsiteX1347" fmla="*/ 56843 w 1022846"/>
                    <a:gd name="connsiteY1347" fmla="*/ 0 h 1677607"/>
                    <a:gd name="connsiteX1348" fmla="*/ 66142 w 1022846"/>
                    <a:gd name="connsiteY1348" fmla="*/ 6340 h 1677607"/>
                    <a:gd name="connsiteX1349" fmla="*/ 73325 w 1022846"/>
                    <a:gd name="connsiteY1349" fmla="*/ 11237 h 1677607"/>
                    <a:gd name="connsiteX1350" fmla="*/ 73748 w 1022846"/>
                    <a:gd name="connsiteY1350" fmla="*/ 11521 h 1677607"/>
                    <a:gd name="connsiteX1351" fmla="*/ 75016 w 1022846"/>
                    <a:gd name="connsiteY1351" fmla="*/ 12384 h 1677607"/>
                    <a:gd name="connsiteX1352" fmla="*/ 76109 w 1022846"/>
                    <a:gd name="connsiteY1352" fmla="*/ 13482 h 1677607"/>
                    <a:gd name="connsiteX1353" fmla="*/ 76469 w 1022846"/>
                    <a:gd name="connsiteY1353" fmla="*/ 13852 h 1677607"/>
                    <a:gd name="connsiteX1354" fmla="*/ 78389 w 1022846"/>
                    <a:gd name="connsiteY1354" fmla="*/ 15776 h 1677607"/>
                    <a:gd name="connsiteX1355" fmla="*/ 79380 w 1022846"/>
                    <a:gd name="connsiteY1355" fmla="*/ 16775 h 1677607"/>
                    <a:gd name="connsiteX1356" fmla="*/ 82426 w 1022846"/>
                    <a:gd name="connsiteY1356" fmla="*/ 20167 h 1677607"/>
                    <a:gd name="connsiteX1357" fmla="*/ 83772 w 1022846"/>
                    <a:gd name="connsiteY1357" fmla="*/ 21672 h 1677607"/>
                    <a:gd name="connsiteX1358" fmla="*/ 84827 w 1022846"/>
                    <a:gd name="connsiteY1358" fmla="*/ 22510 h 1677607"/>
                    <a:gd name="connsiteX1359" fmla="*/ 87836 w 1022846"/>
                    <a:gd name="connsiteY1359" fmla="*/ 24866 h 1677607"/>
                    <a:gd name="connsiteX1360" fmla="*/ 88749 w 1022846"/>
                    <a:gd name="connsiteY1360" fmla="*/ 25594 h 1677607"/>
                    <a:gd name="connsiteX1361" fmla="*/ 90229 w 1022846"/>
                    <a:gd name="connsiteY1361" fmla="*/ 26754 h 1677607"/>
                    <a:gd name="connsiteX1362" fmla="*/ 92164 w 1022846"/>
                    <a:gd name="connsiteY1362" fmla="*/ 26976 h 1677607"/>
                    <a:gd name="connsiteX1363" fmla="*/ 99187 w 1022846"/>
                    <a:gd name="connsiteY1363" fmla="*/ 27777 h 1677607"/>
                    <a:gd name="connsiteX1364" fmla="*/ 102804 w 1022846"/>
                    <a:gd name="connsiteY1364" fmla="*/ 28184 h 1677607"/>
                    <a:gd name="connsiteX1365" fmla="*/ 104755 w 1022846"/>
                    <a:gd name="connsiteY1365" fmla="*/ 28419 h 1677607"/>
                    <a:gd name="connsiteX1366" fmla="*/ 106116 w 1022846"/>
                    <a:gd name="connsiteY1366" fmla="*/ 28875 h 1677607"/>
                    <a:gd name="connsiteX1367" fmla="*/ 110189 w 1022846"/>
                    <a:gd name="connsiteY1367" fmla="*/ 30269 h 1677607"/>
                    <a:gd name="connsiteX1368" fmla="*/ 111544 w 1022846"/>
                    <a:gd name="connsiteY1368" fmla="*/ 30750 h 1677607"/>
                    <a:gd name="connsiteX1369" fmla="*/ 112980 w 1022846"/>
                    <a:gd name="connsiteY1369" fmla="*/ 31638 h 1677607"/>
                    <a:gd name="connsiteX1370" fmla="*/ 116222 w 1022846"/>
                    <a:gd name="connsiteY1370" fmla="*/ 33612 h 1677607"/>
                    <a:gd name="connsiteX1371" fmla="*/ 120913 w 1022846"/>
                    <a:gd name="connsiteY1371" fmla="*/ 36597 h 1677607"/>
                    <a:gd name="connsiteX1372" fmla="*/ 121328 w 1022846"/>
                    <a:gd name="connsiteY1372" fmla="*/ 36856 h 1677607"/>
                    <a:gd name="connsiteX1373" fmla="*/ 121957 w 1022846"/>
                    <a:gd name="connsiteY1373" fmla="*/ 37361 h 1677607"/>
                    <a:gd name="connsiteX1374" fmla="*/ 122451 w 1022846"/>
                    <a:gd name="connsiteY1374" fmla="*/ 37756 h 1677607"/>
                    <a:gd name="connsiteX1375" fmla="*/ 123188 w 1022846"/>
                    <a:gd name="connsiteY1375" fmla="*/ 38348 h 1677607"/>
                    <a:gd name="connsiteX1376" fmla="*/ 123985 w 1022846"/>
                    <a:gd name="connsiteY1376" fmla="*/ 38990 h 1677607"/>
                    <a:gd name="connsiteX1377" fmla="*/ 124776 w 1022846"/>
                    <a:gd name="connsiteY1377" fmla="*/ 40383 h 1677607"/>
                    <a:gd name="connsiteX1378" fmla="*/ 125558 w 1022846"/>
                    <a:gd name="connsiteY1378" fmla="*/ 41753 h 1677607"/>
                    <a:gd name="connsiteX1379" fmla="*/ 126350 w 1022846"/>
                    <a:gd name="connsiteY1379" fmla="*/ 43159 h 1677607"/>
                    <a:gd name="connsiteX1380" fmla="*/ 126769 w 1022846"/>
                    <a:gd name="connsiteY1380" fmla="*/ 45626 h 1677607"/>
                    <a:gd name="connsiteX1381" fmla="*/ 126937 w 1022846"/>
                    <a:gd name="connsiteY1381" fmla="*/ 46612 h 1677607"/>
                    <a:gd name="connsiteX1382" fmla="*/ 127185 w 1022846"/>
                    <a:gd name="connsiteY1382" fmla="*/ 48080 h 1677607"/>
                    <a:gd name="connsiteX1383" fmla="*/ 127627 w 1022846"/>
                    <a:gd name="connsiteY1383" fmla="*/ 50621 h 1677607"/>
                    <a:gd name="connsiteX1384" fmla="*/ 127975 w 1022846"/>
                    <a:gd name="connsiteY1384" fmla="*/ 52619 h 1677607"/>
                    <a:gd name="connsiteX1385" fmla="*/ 130550 w 1022846"/>
                    <a:gd name="connsiteY1385" fmla="*/ 54950 h 1677607"/>
                    <a:gd name="connsiteX1386" fmla="*/ 131897 w 1022846"/>
                    <a:gd name="connsiteY1386" fmla="*/ 55296 h 1677607"/>
                    <a:gd name="connsiteX1387" fmla="*/ 133293 w 1022846"/>
                    <a:gd name="connsiteY1387" fmla="*/ 55654 h 1677607"/>
                    <a:gd name="connsiteX1388" fmla="*/ 135534 w 1022846"/>
                    <a:gd name="connsiteY1388" fmla="*/ 56233 h 1677607"/>
                    <a:gd name="connsiteX1389" fmla="*/ 137923 w 1022846"/>
                    <a:gd name="connsiteY1389" fmla="*/ 56862 h 1677607"/>
                    <a:gd name="connsiteX1390" fmla="*/ 138887 w 1022846"/>
                    <a:gd name="connsiteY1390" fmla="*/ 57121 h 1677607"/>
                    <a:gd name="connsiteX1391" fmla="*/ 140943 w 1022846"/>
                    <a:gd name="connsiteY1391" fmla="*/ 57664 h 1677607"/>
                    <a:gd name="connsiteX1392" fmla="*/ 142387 w 1022846"/>
                    <a:gd name="connsiteY1392" fmla="*/ 58318 h 1677607"/>
                    <a:gd name="connsiteX1393" fmla="*/ 145350 w 1022846"/>
                    <a:gd name="connsiteY1393" fmla="*/ 59662 h 1677607"/>
                    <a:gd name="connsiteX1394" fmla="*/ 146675 w 1022846"/>
                    <a:gd name="connsiteY1394" fmla="*/ 60267 h 1677607"/>
                    <a:gd name="connsiteX1395" fmla="*/ 147889 w 1022846"/>
                    <a:gd name="connsiteY1395" fmla="*/ 61093 h 1677607"/>
                    <a:gd name="connsiteX1396" fmla="*/ 152341 w 1022846"/>
                    <a:gd name="connsiteY1396" fmla="*/ 64127 h 1677607"/>
                    <a:gd name="connsiteX1397" fmla="*/ 152778 w 1022846"/>
                    <a:gd name="connsiteY1397" fmla="*/ 64436 h 1677607"/>
                    <a:gd name="connsiteX1398" fmla="*/ 153790 w 1022846"/>
                    <a:gd name="connsiteY1398" fmla="*/ 65373 h 167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Lst>
                  <a:rect l="l" t="t" r="r" b="b"/>
                  <a:pathLst>
                    <a:path w="1022846" h="1677607">
                      <a:moveTo>
                        <a:pt x="153790" y="65373"/>
                      </a:moveTo>
                      <a:lnTo>
                        <a:pt x="155473" y="66952"/>
                      </a:lnTo>
                      <a:lnTo>
                        <a:pt x="158904" y="66594"/>
                      </a:lnTo>
                      <a:lnTo>
                        <a:pt x="162848" y="66175"/>
                      </a:lnTo>
                      <a:lnTo>
                        <a:pt x="164799" y="66409"/>
                      </a:lnTo>
                      <a:lnTo>
                        <a:pt x="168073" y="66804"/>
                      </a:lnTo>
                      <a:lnTo>
                        <a:pt x="169001" y="66927"/>
                      </a:lnTo>
                      <a:lnTo>
                        <a:pt x="169961" y="67137"/>
                      </a:lnTo>
                      <a:lnTo>
                        <a:pt x="175230" y="68321"/>
                      </a:lnTo>
                      <a:lnTo>
                        <a:pt x="177625" y="68864"/>
                      </a:lnTo>
                      <a:lnTo>
                        <a:pt x="178105" y="68962"/>
                      </a:lnTo>
                      <a:lnTo>
                        <a:pt x="179073" y="69209"/>
                      </a:lnTo>
                      <a:lnTo>
                        <a:pt x="183434" y="70319"/>
                      </a:lnTo>
                      <a:lnTo>
                        <a:pt x="185372" y="70800"/>
                      </a:lnTo>
                      <a:lnTo>
                        <a:pt x="186755" y="71405"/>
                      </a:lnTo>
                      <a:lnTo>
                        <a:pt x="191821" y="73588"/>
                      </a:lnTo>
                      <a:lnTo>
                        <a:pt x="193205" y="74192"/>
                      </a:lnTo>
                      <a:lnTo>
                        <a:pt x="194401" y="75154"/>
                      </a:lnTo>
                      <a:lnTo>
                        <a:pt x="198066" y="78090"/>
                      </a:lnTo>
                      <a:lnTo>
                        <a:pt x="199172" y="78978"/>
                      </a:lnTo>
                      <a:lnTo>
                        <a:pt x="200124" y="80138"/>
                      </a:lnTo>
                      <a:lnTo>
                        <a:pt x="202035" y="82469"/>
                      </a:lnTo>
                      <a:lnTo>
                        <a:pt x="202657" y="83221"/>
                      </a:lnTo>
                      <a:lnTo>
                        <a:pt x="203303" y="84307"/>
                      </a:lnTo>
                      <a:lnTo>
                        <a:pt x="205133" y="87353"/>
                      </a:lnTo>
                      <a:lnTo>
                        <a:pt x="205604" y="88130"/>
                      </a:lnTo>
                      <a:lnTo>
                        <a:pt x="206191" y="89240"/>
                      </a:lnTo>
                      <a:lnTo>
                        <a:pt x="207624" y="91929"/>
                      </a:lnTo>
                      <a:lnTo>
                        <a:pt x="209156" y="95901"/>
                      </a:lnTo>
                      <a:lnTo>
                        <a:pt x="210730" y="98763"/>
                      </a:lnTo>
                      <a:lnTo>
                        <a:pt x="213169" y="98898"/>
                      </a:lnTo>
                      <a:lnTo>
                        <a:pt x="214359" y="98294"/>
                      </a:lnTo>
                      <a:lnTo>
                        <a:pt x="220638" y="95099"/>
                      </a:lnTo>
                      <a:lnTo>
                        <a:pt x="223384" y="93841"/>
                      </a:lnTo>
                      <a:lnTo>
                        <a:pt x="227943" y="91732"/>
                      </a:lnTo>
                      <a:lnTo>
                        <a:pt x="229680" y="90930"/>
                      </a:lnTo>
                      <a:lnTo>
                        <a:pt x="231380" y="90215"/>
                      </a:lnTo>
                      <a:lnTo>
                        <a:pt x="234127" y="89055"/>
                      </a:lnTo>
                      <a:lnTo>
                        <a:pt x="236036" y="88389"/>
                      </a:lnTo>
                      <a:lnTo>
                        <a:pt x="237436" y="87908"/>
                      </a:lnTo>
                      <a:lnTo>
                        <a:pt x="238798" y="88130"/>
                      </a:lnTo>
                      <a:lnTo>
                        <a:pt x="239453" y="88241"/>
                      </a:lnTo>
                      <a:lnTo>
                        <a:pt x="241073" y="88513"/>
                      </a:lnTo>
                      <a:lnTo>
                        <a:pt x="242062" y="89351"/>
                      </a:lnTo>
                      <a:lnTo>
                        <a:pt x="244888" y="91892"/>
                      </a:lnTo>
                      <a:lnTo>
                        <a:pt x="245935" y="92830"/>
                      </a:lnTo>
                      <a:lnTo>
                        <a:pt x="246443" y="94557"/>
                      </a:lnTo>
                      <a:lnTo>
                        <a:pt x="247072" y="96703"/>
                      </a:lnTo>
                      <a:lnTo>
                        <a:pt x="247363" y="97702"/>
                      </a:lnTo>
                      <a:lnTo>
                        <a:pt x="247516" y="99145"/>
                      </a:lnTo>
                      <a:lnTo>
                        <a:pt x="247798" y="101785"/>
                      </a:lnTo>
                      <a:lnTo>
                        <a:pt x="247932" y="103055"/>
                      </a:lnTo>
                      <a:lnTo>
                        <a:pt x="248198" y="105534"/>
                      </a:lnTo>
                      <a:lnTo>
                        <a:pt x="248404" y="107446"/>
                      </a:lnTo>
                      <a:lnTo>
                        <a:pt x="248673" y="108865"/>
                      </a:lnTo>
                      <a:lnTo>
                        <a:pt x="249090" y="111060"/>
                      </a:lnTo>
                      <a:lnTo>
                        <a:pt x="250894" y="111430"/>
                      </a:lnTo>
                      <a:lnTo>
                        <a:pt x="252195" y="111689"/>
                      </a:lnTo>
                      <a:lnTo>
                        <a:pt x="252903" y="111776"/>
                      </a:lnTo>
                      <a:lnTo>
                        <a:pt x="258072" y="111405"/>
                      </a:lnTo>
                      <a:lnTo>
                        <a:pt x="258710" y="111356"/>
                      </a:lnTo>
                      <a:lnTo>
                        <a:pt x="259508" y="111122"/>
                      </a:lnTo>
                      <a:lnTo>
                        <a:pt x="260929" y="110703"/>
                      </a:lnTo>
                      <a:lnTo>
                        <a:pt x="263030" y="110074"/>
                      </a:lnTo>
                      <a:lnTo>
                        <a:pt x="264223" y="108236"/>
                      </a:lnTo>
                      <a:lnTo>
                        <a:pt x="264635" y="107791"/>
                      </a:lnTo>
                      <a:lnTo>
                        <a:pt x="264855" y="106842"/>
                      </a:lnTo>
                      <a:lnTo>
                        <a:pt x="265799" y="103980"/>
                      </a:lnTo>
                      <a:lnTo>
                        <a:pt x="265833" y="100588"/>
                      </a:lnTo>
                      <a:lnTo>
                        <a:pt x="265860" y="98726"/>
                      </a:lnTo>
                      <a:lnTo>
                        <a:pt x="266415" y="96653"/>
                      </a:lnTo>
                      <a:lnTo>
                        <a:pt x="268187" y="90055"/>
                      </a:lnTo>
                      <a:lnTo>
                        <a:pt x="268600" y="88525"/>
                      </a:lnTo>
                      <a:lnTo>
                        <a:pt x="269407" y="87316"/>
                      </a:lnTo>
                      <a:lnTo>
                        <a:pt x="270963" y="84997"/>
                      </a:lnTo>
                      <a:lnTo>
                        <a:pt x="271740" y="83961"/>
                      </a:lnTo>
                      <a:lnTo>
                        <a:pt x="272515" y="83332"/>
                      </a:lnTo>
                      <a:lnTo>
                        <a:pt x="274683" y="81605"/>
                      </a:lnTo>
                      <a:lnTo>
                        <a:pt x="277443" y="79940"/>
                      </a:lnTo>
                      <a:lnTo>
                        <a:pt x="278802" y="79126"/>
                      </a:lnTo>
                      <a:lnTo>
                        <a:pt x="280460" y="79040"/>
                      </a:lnTo>
                      <a:lnTo>
                        <a:pt x="285229" y="78805"/>
                      </a:lnTo>
                      <a:lnTo>
                        <a:pt x="286122" y="78756"/>
                      </a:lnTo>
                      <a:lnTo>
                        <a:pt x="287104" y="78842"/>
                      </a:lnTo>
                      <a:lnTo>
                        <a:pt x="290976" y="79175"/>
                      </a:lnTo>
                      <a:lnTo>
                        <a:pt x="292450" y="79299"/>
                      </a:lnTo>
                      <a:lnTo>
                        <a:pt x="293870" y="79632"/>
                      </a:lnTo>
                      <a:lnTo>
                        <a:pt x="300500" y="81211"/>
                      </a:lnTo>
                      <a:lnTo>
                        <a:pt x="302394" y="81667"/>
                      </a:lnTo>
                      <a:lnTo>
                        <a:pt x="304238" y="82234"/>
                      </a:lnTo>
                      <a:lnTo>
                        <a:pt x="309771" y="83924"/>
                      </a:lnTo>
                      <a:lnTo>
                        <a:pt x="311158" y="84356"/>
                      </a:lnTo>
                      <a:lnTo>
                        <a:pt x="312855" y="85158"/>
                      </a:lnTo>
                      <a:lnTo>
                        <a:pt x="313705" y="85565"/>
                      </a:lnTo>
                      <a:lnTo>
                        <a:pt x="314979" y="86169"/>
                      </a:lnTo>
                      <a:lnTo>
                        <a:pt x="317960" y="87575"/>
                      </a:lnTo>
                      <a:lnTo>
                        <a:pt x="320516" y="88796"/>
                      </a:lnTo>
                      <a:lnTo>
                        <a:pt x="323069" y="89906"/>
                      </a:lnTo>
                      <a:lnTo>
                        <a:pt x="324958" y="90733"/>
                      </a:lnTo>
                      <a:lnTo>
                        <a:pt x="326261" y="91485"/>
                      </a:lnTo>
                      <a:lnTo>
                        <a:pt x="327562" y="92238"/>
                      </a:lnTo>
                      <a:lnTo>
                        <a:pt x="329731" y="93484"/>
                      </a:lnTo>
                      <a:lnTo>
                        <a:pt x="332156" y="94877"/>
                      </a:lnTo>
                      <a:lnTo>
                        <a:pt x="334173" y="96049"/>
                      </a:lnTo>
                      <a:lnTo>
                        <a:pt x="334610" y="96283"/>
                      </a:lnTo>
                      <a:lnTo>
                        <a:pt x="341851" y="100231"/>
                      </a:lnTo>
                      <a:lnTo>
                        <a:pt x="343749" y="101267"/>
                      </a:lnTo>
                      <a:lnTo>
                        <a:pt x="344463" y="103832"/>
                      </a:lnTo>
                      <a:lnTo>
                        <a:pt x="344734" y="104807"/>
                      </a:lnTo>
                      <a:lnTo>
                        <a:pt x="345341" y="106607"/>
                      </a:lnTo>
                      <a:lnTo>
                        <a:pt x="346078" y="108778"/>
                      </a:lnTo>
                      <a:lnTo>
                        <a:pt x="347858" y="110961"/>
                      </a:lnTo>
                      <a:lnTo>
                        <a:pt x="349297" y="111307"/>
                      </a:lnTo>
                      <a:lnTo>
                        <a:pt x="352342" y="112010"/>
                      </a:lnTo>
                      <a:lnTo>
                        <a:pt x="357346" y="112466"/>
                      </a:lnTo>
                      <a:lnTo>
                        <a:pt x="360044" y="113342"/>
                      </a:lnTo>
                      <a:lnTo>
                        <a:pt x="363822" y="113441"/>
                      </a:lnTo>
                      <a:lnTo>
                        <a:pt x="366474" y="113749"/>
                      </a:lnTo>
                      <a:lnTo>
                        <a:pt x="367780" y="113909"/>
                      </a:lnTo>
                      <a:lnTo>
                        <a:pt x="368898" y="114909"/>
                      </a:lnTo>
                      <a:lnTo>
                        <a:pt x="370713" y="116549"/>
                      </a:lnTo>
                      <a:lnTo>
                        <a:pt x="371833" y="117548"/>
                      </a:lnTo>
                      <a:lnTo>
                        <a:pt x="372265" y="118609"/>
                      </a:lnTo>
                      <a:lnTo>
                        <a:pt x="372660" y="119583"/>
                      </a:lnTo>
                      <a:lnTo>
                        <a:pt x="373655" y="122013"/>
                      </a:lnTo>
                      <a:lnTo>
                        <a:pt x="374307" y="123259"/>
                      </a:lnTo>
                      <a:lnTo>
                        <a:pt x="376000" y="126466"/>
                      </a:lnTo>
                      <a:lnTo>
                        <a:pt x="376466" y="127342"/>
                      </a:lnTo>
                      <a:lnTo>
                        <a:pt x="376933" y="128230"/>
                      </a:lnTo>
                      <a:lnTo>
                        <a:pt x="379682" y="129414"/>
                      </a:lnTo>
                      <a:lnTo>
                        <a:pt x="380516" y="129574"/>
                      </a:lnTo>
                      <a:lnTo>
                        <a:pt x="381812" y="129821"/>
                      </a:lnTo>
                      <a:lnTo>
                        <a:pt x="386478" y="130709"/>
                      </a:lnTo>
                      <a:lnTo>
                        <a:pt x="388183" y="131548"/>
                      </a:lnTo>
                      <a:lnTo>
                        <a:pt x="391909" y="133386"/>
                      </a:lnTo>
                      <a:lnTo>
                        <a:pt x="392867" y="133854"/>
                      </a:lnTo>
                      <a:lnTo>
                        <a:pt x="393965" y="134558"/>
                      </a:lnTo>
                      <a:lnTo>
                        <a:pt x="395063" y="135261"/>
                      </a:lnTo>
                      <a:lnTo>
                        <a:pt x="396738" y="136334"/>
                      </a:lnTo>
                      <a:lnTo>
                        <a:pt x="398272" y="137308"/>
                      </a:lnTo>
                      <a:lnTo>
                        <a:pt x="399683" y="138640"/>
                      </a:lnTo>
                      <a:lnTo>
                        <a:pt x="400553" y="139454"/>
                      </a:lnTo>
                      <a:lnTo>
                        <a:pt x="402306" y="141107"/>
                      </a:lnTo>
                      <a:lnTo>
                        <a:pt x="405047" y="143093"/>
                      </a:lnTo>
                      <a:lnTo>
                        <a:pt x="406393" y="144067"/>
                      </a:lnTo>
                      <a:lnTo>
                        <a:pt x="408022" y="146041"/>
                      </a:lnTo>
                      <a:lnTo>
                        <a:pt x="408887" y="147151"/>
                      </a:lnTo>
                      <a:lnTo>
                        <a:pt x="411467" y="150469"/>
                      </a:lnTo>
                      <a:lnTo>
                        <a:pt x="413084" y="152541"/>
                      </a:lnTo>
                      <a:lnTo>
                        <a:pt x="413899" y="154108"/>
                      </a:lnTo>
                      <a:lnTo>
                        <a:pt x="414862" y="155970"/>
                      </a:lnTo>
                      <a:lnTo>
                        <a:pt x="416763" y="157845"/>
                      </a:lnTo>
                      <a:lnTo>
                        <a:pt x="418615" y="158252"/>
                      </a:lnTo>
                      <a:lnTo>
                        <a:pt x="419442" y="158437"/>
                      </a:lnTo>
                      <a:lnTo>
                        <a:pt x="426158" y="160250"/>
                      </a:lnTo>
                      <a:lnTo>
                        <a:pt x="426726" y="160398"/>
                      </a:lnTo>
                      <a:lnTo>
                        <a:pt x="427949" y="160731"/>
                      </a:lnTo>
                      <a:lnTo>
                        <a:pt x="430615" y="161262"/>
                      </a:lnTo>
                      <a:lnTo>
                        <a:pt x="441233" y="163359"/>
                      </a:lnTo>
                      <a:lnTo>
                        <a:pt x="447443" y="163618"/>
                      </a:lnTo>
                      <a:lnTo>
                        <a:pt x="449035" y="163692"/>
                      </a:lnTo>
                      <a:lnTo>
                        <a:pt x="451406" y="163322"/>
                      </a:lnTo>
                      <a:lnTo>
                        <a:pt x="452825" y="163100"/>
                      </a:lnTo>
                      <a:lnTo>
                        <a:pt x="457072" y="162434"/>
                      </a:lnTo>
                      <a:lnTo>
                        <a:pt x="459443" y="162064"/>
                      </a:lnTo>
                      <a:lnTo>
                        <a:pt x="460961" y="161915"/>
                      </a:lnTo>
                      <a:lnTo>
                        <a:pt x="461431" y="161879"/>
                      </a:lnTo>
                      <a:lnTo>
                        <a:pt x="466665" y="161385"/>
                      </a:lnTo>
                      <a:lnTo>
                        <a:pt x="468566" y="161212"/>
                      </a:lnTo>
                      <a:lnTo>
                        <a:pt x="470999" y="160867"/>
                      </a:lnTo>
                      <a:lnTo>
                        <a:pt x="478332" y="159856"/>
                      </a:lnTo>
                      <a:lnTo>
                        <a:pt x="479307" y="159720"/>
                      </a:lnTo>
                      <a:lnTo>
                        <a:pt x="480332" y="159720"/>
                      </a:lnTo>
                      <a:lnTo>
                        <a:pt x="481851" y="159720"/>
                      </a:lnTo>
                      <a:lnTo>
                        <a:pt x="483320" y="159720"/>
                      </a:lnTo>
                      <a:lnTo>
                        <a:pt x="484419" y="159732"/>
                      </a:lnTo>
                      <a:lnTo>
                        <a:pt x="487517" y="160361"/>
                      </a:lnTo>
                      <a:lnTo>
                        <a:pt x="489196" y="161262"/>
                      </a:lnTo>
                      <a:lnTo>
                        <a:pt x="491715" y="162606"/>
                      </a:lnTo>
                      <a:lnTo>
                        <a:pt x="493555" y="163581"/>
                      </a:lnTo>
                      <a:lnTo>
                        <a:pt x="495036" y="164062"/>
                      </a:lnTo>
                      <a:lnTo>
                        <a:pt x="498468" y="165159"/>
                      </a:lnTo>
                      <a:lnTo>
                        <a:pt x="500073" y="165665"/>
                      </a:lnTo>
                      <a:lnTo>
                        <a:pt x="501987" y="165825"/>
                      </a:lnTo>
                      <a:lnTo>
                        <a:pt x="510629" y="166504"/>
                      </a:lnTo>
                      <a:lnTo>
                        <a:pt x="511123" y="166541"/>
                      </a:lnTo>
                      <a:lnTo>
                        <a:pt x="520814" y="167318"/>
                      </a:lnTo>
                      <a:lnTo>
                        <a:pt x="522752" y="167466"/>
                      </a:lnTo>
                      <a:lnTo>
                        <a:pt x="524197" y="167343"/>
                      </a:lnTo>
                      <a:lnTo>
                        <a:pt x="532333" y="166603"/>
                      </a:lnTo>
                      <a:lnTo>
                        <a:pt x="534247" y="166430"/>
                      </a:lnTo>
                      <a:lnTo>
                        <a:pt x="536037" y="165714"/>
                      </a:lnTo>
                      <a:lnTo>
                        <a:pt x="541913" y="163359"/>
                      </a:lnTo>
                      <a:lnTo>
                        <a:pt x="543160" y="162853"/>
                      </a:lnTo>
                      <a:lnTo>
                        <a:pt x="544827" y="162187"/>
                      </a:lnTo>
                      <a:lnTo>
                        <a:pt x="546469" y="160978"/>
                      </a:lnTo>
                      <a:lnTo>
                        <a:pt x="549308" y="158906"/>
                      </a:lnTo>
                      <a:lnTo>
                        <a:pt x="551099" y="157586"/>
                      </a:lnTo>
                      <a:lnTo>
                        <a:pt x="553247" y="155612"/>
                      </a:lnTo>
                      <a:lnTo>
                        <a:pt x="554728" y="154256"/>
                      </a:lnTo>
                      <a:lnTo>
                        <a:pt x="556235" y="152899"/>
                      </a:lnTo>
                      <a:lnTo>
                        <a:pt x="557679" y="152591"/>
                      </a:lnTo>
                      <a:lnTo>
                        <a:pt x="561815" y="151678"/>
                      </a:lnTo>
                      <a:lnTo>
                        <a:pt x="562741" y="151468"/>
                      </a:lnTo>
                      <a:lnTo>
                        <a:pt x="563840" y="151616"/>
                      </a:lnTo>
                      <a:lnTo>
                        <a:pt x="565370" y="151813"/>
                      </a:lnTo>
                      <a:lnTo>
                        <a:pt x="566704" y="151986"/>
                      </a:lnTo>
                      <a:lnTo>
                        <a:pt x="567679" y="152591"/>
                      </a:lnTo>
                      <a:lnTo>
                        <a:pt x="570975" y="154638"/>
                      </a:lnTo>
                      <a:lnTo>
                        <a:pt x="572136" y="155353"/>
                      </a:lnTo>
                      <a:lnTo>
                        <a:pt x="573309" y="157179"/>
                      </a:lnTo>
                      <a:lnTo>
                        <a:pt x="574222" y="158573"/>
                      </a:lnTo>
                      <a:lnTo>
                        <a:pt x="575556" y="160633"/>
                      </a:lnTo>
                      <a:lnTo>
                        <a:pt x="576284" y="161755"/>
                      </a:lnTo>
                      <a:lnTo>
                        <a:pt x="576827" y="162581"/>
                      </a:lnTo>
                      <a:lnTo>
                        <a:pt x="577568" y="163630"/>
                      </a:lnTo>
                      <a:lnTo>
                        <a:pt x="580815" y="168206"/>
                      </a:lnTo>
                      <a:lnTo>
                        <a:pt x="581988" y="169847"/>
                      </a:lnTo>
                      <a:lnTo>
                        <a:pt x="583371" y="171240"/>
                      </a:lnTo>
                      <a:lnTo>
                        <a:pt x="585445" y="173313"/>
                      </a:lnTo>
                      <a:lnTo>
                        <a:pt x="587074" y="174953"/>
                      </a:lnTo>
                      <a:lnTo>
                        <a:pt x="587445" y="175298"/>
                      </a:lnTo>
                      <a:lnTo>
                        <a:pt x="590988" y="178690"/>
                      </a:lnTo>
                      <a:lnTo>
                        <a:pt x="595766" y="179443"/>
                      </a:lnTo>
                      <a:lnTo>
                        <a:pt x="597272" y="179677"/>
                      </a:lnTo>
                      <a:lnTo>
                        <a:pt x="600766" y="179911"/>
                      </a:lnTo>
                      <a:lnTo>
                        <a:pt x="618038" y="180985"/>
                      </a:lnTo>
                      <a:lnTo>
                        <a:pt x="629050" y="182181"/>
                      </a:lnTo>
                      <a:lnTo>
                        <a:pt x="630483" y="182341"/>
                      </a:lnTo>
                      <a:lnTo>
                        <a:pt x="631112" y="182329"/>
                      </a:lnTo>
                      <a:lnTo>
                        <a:pt x="633063" y="182292"/>
                      </a:lnTo>
                      <a:lnTo>
                        <a:pt x="643310" y="182132"/>
                      </a:lnTo>
                      <a:lnTo>
                        <a:pt x="644767" y="182107"/>
                      </a:lnTo>
                      <a:lnTo>
                        <a:pt x="646236" y="182082"/>
                      </a:lnTo>
                      <a:lnTo>
                        <a:pt x="648125" y="182230"/>
                      </a:lnTo>
                      <a:lnTo>
                        <a:pt x="652853" y="182613"/>
                      </a:lnTo>
                      <a:lnTo>
                        <a:pt x="655224" y="182810"/>
                      </a:lnTo>
                      <a:lnTo>
                        <a:pt x="657199" y="182785"/>
                      </a:lnTo>
                      <a:lnTo>
                        <a:pt x="658693" y="182785"/>
                      </a:lnTo>
                      <a:lnTo>
                        <a:pt x="661162" y="182761"/>
                      </a:lnTo>
                      <a:lnTo>
                        <a:pt x="669508" y="182699"/>
                      </a:lnTo>
                      <a:lnTo>
                        <a:pt x="671471" y="182687"/>
                      </a:lnTo>
                      <a:lnTo>
                        <a:pt x="672940" y="182674"/>
                      </a:lnTo>
                      <a:lnTo>
                        <a:pt x="675422" y="182465"/>
                      </a:lnTo>
                      <a:lnTo>
                        <a:pt x="681854" y="181922"/>
                      </a:lnTo>
                      <a:lnTo>
                        <a:pt x="683175" y="181836"/>
                      </a:lnTo>
                      <a:lnTo>
                        <a:pt x="695027" y="180861"/>
                      </a:lnTo>
                      <a:lnTo>
                        <a:pt x="701249" y="180652"/>
                      </a:lnTo>
                      <a:lnTo>
                        <a:pt x="712422" y="180269"/>
                      </a:lnTo>
                      <a:lnTo>
                        <a:pt x="714854" y="180195"/>
                      </a:lnTo>
                      <a:lnTo>
                        <a:pt x="718743" y="180319"/>
                      </a:lnTo>
                      <a:lnTo>
                        <a:pt x="725064" y="180516"/>
                      </a:lnTo>
                      <a:lnTo>
                        <a:pt x="727348" y="180590"/>
                      </a:lnTo>
                      <a:lnTo>
                        <a:pt x="729645" y="180664"/>
                      </a:lnTo>
                      <a:lnTo>
                        <a:pt x="730558" y="180689"/>
                      </a:lnTo>
                      <a:lnTo>
                        <a:pt x="732052" y="180812"/>
                      </a:lnTo>
                      <a:lnTo>
                        <a:pt x="736139" y="181145"/>
                      </a:lnTo>
                      <a:lnTo>
                        <a:pt x="739497" y="181416"/>
                      </a:lnTo>
                      <a:lnTo>
                        <a:pt x="741114" y="181540"/>
                      </a:lnTo>
                      <a:lnTo>
                        <a:pt x="743521" y="181268"/>
                      </a:lnTo>
                      <a:lnTo>
                        <a:pt x="744484" y="181157"/>
                      </a:lnTo>
                      <a:lnTo>
                        <a:pt x="753633" y="180096"/>
                      </a:lnTo>
                      <a:lnTo>
                        <a:pt x="757003" y="179702"/>
                      </a:lnTo>
                      <a:lnTo>
                        <a:pt x="760410" y="179369"/>
                      </a:lnTo>
                      <a:lnTo>
                        <a:pt x="773534" y="178061"/>
                      </a:lnTo>
                      <a:lnTo>
                        <a:pt x="774991" y="177913"/>
                      </a:lnTo>
                      <a:lnTo>
                        <a:pt x="776448" y="177778"/>
                      </a:lnTo>
                      <a:lnTo>
                        <a:pt x="777880" y="177445"/>
                      </a:lnTo>
                      <a:lnTo>
                        <a:pt x="778831" y="177235"/>
                      </a:lnTo>
                      <a:lnTo>
                        <a:pt x="789312" y="174854"/>
                      </a:lnTo>
                      <a:lnTo>
                        <a:pt x="791683" y="174324"/>
                      </a:lnTo>
                      <a:lnTo>
                        <a:pt x="793090" y="173843"/>
                      </a:lnTo>
                      <a:lnTo>
                        <a:pt x="803411" y="170328"/>
                      </a:lnTo>
                      <a:lnTo>
                        <a:pt x="807522" y="167602"/>
                      </a:lnTo>
                      <a:lnTo>
                        <a:pt x="808843" y="166738"/>
                      </a:lnTo>
                      <a:lnTo>
                        <a:pt x="810349" y="165739"/>
                      </a:lnTo>
                      <a:lnTo>
                        <a:pt x="815066" y="162310"/>
                      </a:lnTo>
                      <a:lnTo>
                        <a:pt x="816634" y="161163"/>
                      </a:lnTo>
                      <a:lnTo>
                        <a:pt x="818041" y="160892"/>
                      </a:lnTo>
                      <a:lnTo>
                        <a:pt x="822226" y="160053"/>
                      </a:lnTo>
                      <a:lnTo>
                        <a:pt x="823634" y="159782"/>
                      </a:lnTo>
                      <a:lnTo>
                        <a:pt x="825054" y="160041"/>
                      </a:lnTo>
                      <a:lnTo>
                        <a:pt x="829770" y="160916"/>
                      </a:lnTo>
                      <a:lnTo>
                        <a:pt x="831189" y="161188"/>
                      </a:lnTo>
                      <a:lnTo>
                        <a:pt x="833029" y="161854"/>
                      </a:lnTo>
                      <a:lnTo>
                        <a:pt x="842659" y="165394"/>
                      </a:lnTo>
                      <a:lnTo>
                        <a:pt x="844943" y="166233"/>
                      </a:lnTo>
                      <a:lnTo>
                        <a:pt x="846276" y="166960"/>
                      </a:lnTo>
                      <a:lnTo>
                        <a:pt x="856461" y="172498"/>
                      </a:lnTo>
                      <a:lnTo>
                        <a:pt x="857782" y="173226"/>
                      </a:lnTo>
                      <a:lnTo>
                        <a:pt x="858363" y="173535"/>
                      </a:lnTo>
                      <a:lnTo>
                        <a:pt x="861116" y="175150"/>
                      </a:lnTo>
                      <a:lnTo>
                        <a:pt x="866338" y="178209"/>
                      </a:lnTo>
                      <a:lnTo>
                        <a:pt x="867647" y="178974"/>
                      </a:lnTo>
                      <a:lnTo>
                        <a:pt x="869387" y="179998"/>
                      </a:lnTo>
                      <a:lnTo>
                        <a:pt x="873252" y="182662"/>
                      </a:lnTo>
                      <a:lnTo>
                        <a:pt x="874634" y="183624"/>
                      </a:lnTo>
                      <a:lnTo>
                        <a:pt x="875881" y="184488"/>
                      </a:lnTo>
                      <a:lnTo>
                        <a:pt x="876462" y="184882"/>
                      </a:lnTo>
                      <a:lnTo>
                        <a:pt x="877425" y="185166"/>
                      </a:lnTo>
                      <a:lnTo>
                        <a:pt x="878388" y="185438"/>
                      </a:lnTo>
                      <a:lnTo>
                        <a:pt x="886067" y="187633"/>
                      </a:lnTo>
                      <a:lnTo>
                        <a:pt x="890721" y="189138"/>
                      </a:lnTo>
                      <a:lnTo>
                        <a:pt x="892585" y="189742"/>
                      </a:lnTo>
                      <a:lnTo>
                        <a:pt x="894511" y="189779"/>
                      </a:lnTo>
                      <a:lnTo>
                        <a:pt x="897882" y="189828"/>
                      </a:lnTo>
                      <a:lnTo>
                        <a:pt x="902511" y="189903"/>
                      </a:lnTo>
                      <a:lnTo>
                        <a:pt x="904376" y="189939"/>
                      </a:lnTo>
                      <a:lnTo>
                        <a:pt x="921660" y="190198"/>
                      </a:lnTo>
                      <a:lnTo>
                        <a:pt x="930833" y="190285"/>
                      </a:lnTo>
                      <a:lnTo>
                        <a:pt x="932277" y="190297"/>
                      </a:lnTo>
                      <a:lnTo>
                        <a:pt x="935882" y="189878"/>
                      </a:lnTo>
                      <a:lnTo>
                        <a:pt x="938240" y="189619"/>
                      </a:lnTo>
                      <a:lnTo>
                        <a:pt x="939376" y="189569"/>
                      </a:lnTo>
                      <a:lnTo>
                        <a:pt x="942611" y="189434"/>
                      </a:lnTo>
                      <a:lnTo>
                        <a:pt x="944561" y="189360"/>
                      </a:lnTo>
                      <a:lnTo>
                        <a:pt x="946957" y="189952"/>
                      </a:lnTo>
                      <a:lnTo>
                        <a:pt x="950796" y="190914"/>
                      </a:lnTo>
                      <a:lnTo>
                        <a:pt x="952883" y="191074"/>
                      </a:lnTo>
                      <a:lnTo>
                        <a:pt x="954537" y="191198"/>
                      </a:lnTo>
                      <a:lnTo>
                        <a:pt x="955944" y="191296"/>
                      </a:lnTo>
                      <a:lnTo>
                        <a:pt x="956883" y="191259"/>
                      </a:lnTo>
                      <a:lnTo>
                        <a:pt x="964401" y="190963"/>
                      </a:lnTo>
                      <a:lnTo>
                        <a:pt x="963080" y="193541"/>
                      </a:lnTo>
                      <a:lnTo>
                        <a:pt x="962414" y="194824"/>
                      </a:lnTo>
                      <a:lnTo>
                        <a:pt x="961945" y="195749"/>
                      </a:lnTo>
                      <a:lnTo>
                        <a:pt x="960957" y="197809"/>
                      </a:lnTo>
                      <a:lnTo>
                        <a:pt x="959833" y="200140"/>
                      </a:lnTo>
                      <a:lnTo>
                        <a:pt x="958932" y="202015"/>
                      </a:lnTo>
                      <a:lnTo>
                        <a:pt x="958142" y="203310"/>
                      </a:lnTo>
                      <a:lnTo>
                        <a:pt x="956142" y="206554"/>
                      </a:lnTo>
                      <a:lnTo>
                        <a:pt x="955451" y="207603"/>
                      </a:lnTo>
                      <a:lnTo>
                        <a:pt x="954265" y="209354"/>
                      </a:lnTo>
                      <a:lnTo>
                        <a:pt x="953747" y="210119"/>
                      </a:lnTo>
                      <a:lnTo>
                        <a:pt x="953167" y="210945"/>
                      </a:lnTo>
                      <a:lnTo>
                        <a:pt x="952438" y="211784"/>
                      </a:lnTo>
                      <a:lnTo>
                        <a:pt x="948129" y="216730"/>
                      </a:lnTo>
                      <a:lnTo>
                        <a:pt x="945031" y="220098"/>
                      </a:lnTo>
                      <a:lnTo>
                        <a:pt x="943870" y="221356"/>
                      </a:lnTo>
                      <a:lnTo>
                        <a:pt x="942796" y="222342"/>
                      </a:lnTo>
                      <a:lnTo>
                        <a:pt x="942080" y="222996"/>
                      </a:lnTo>
                      <a:lnTo>
                        <a:pt x="940648" y="224303"/>
                      </a:lnTo>
                      <a:lnTo>
                        <a:pt x="938068" y="226647"/>
                      </a:lnTo>
                      <a:lnTo>
                        <a:pt x="935561" y="228991"/>
                      </a:lnTo>
                      <a:lnTo>
                        <a:pt x="933771" y="230681"/>
                      </a:lnTo>
                      <a:lnTo>
                        <a:pt x="931438" y="232395"/>
                      </a:lnTo>
                      <a:lnTo>
                        <a:pt x="927932" y="234973"/>
                      </a:lnTo>
                      <a:lnTo>
                        <a:pt x="926537" y="235997"/>
                      </a:lnTo>
                      <a:lnTo>
                        <a:pt x="925808" y="236613"/>
                      </a:lnTo>
                      <a:lnTo>
                        <a:pt x="925092" y="237218"/>
                      </a:lnTo>
                      <a:lnTo>
                        <a:pt x="924364" y="237822"/>
                      </a:lnTo>
                      <a:lnTo>
                        <a:pt x="923277" y="238735"/>
                      </a:lnTo>
                      <a:lnTo>
                        <a:pt x="922672" y="239401"/>
                      </a:lnTo>
                      <a:lnTo>
                        <a:pt x="920302" y="241991"/>
                      </a:lnTo>
                      <a:lnTo>
                        <a:pt x="919178" y="243027"/>
                      </a:lnTo>
                      <a:lnTo>
                        <a:pt x="918080" y="244027"/>
                      </a:lnTo>
                      <a:lnTo>
                        <a:pt x="917833" y="244828"/>
                      </a:lnTo>
                      <a:lnTo>
                        <a:pt x="917573" y="245642"/>
                      </a:lnTo>
                      <a:lnTo>
                        <a:pt x="917018" y="247468"/>
                      </a:lnTo>
                      <a:lnTo>
                        <a:pt x="917240" y="250810"/>
                      </a:lnTo>
                      <a:lnTo>
                        <a:pt x="917833" y="252266"/>
                      </a:lnTo>
                      <a:lnTo>
                        <a:pt x="919240" y="255670"/>
                      </a:lnTo>
                      <a:lnTo>
                        <a:pt x="919759" y="257138"/>
                      </a:lnTo>
                      <a:lnTo>
                        <a:pt x="920450" y="259099"/>
                      </a:lnTo>
                      <a:lnTo>
                        <a:pt x="921141" y="261048"/>
                      </a:lnTo>
                      <a:lnTo>
                        <a:pt x="921104" y="262504"/>
                      </a:lnTo>
                      <a:lnTo>
                        <a:pt x="921018" y="266475"/>
                      </a:lnTo>
                      <a:lnTo>
                        <a:pt x="921005" y="267302"/>
                      </a:lnTo>
                      <a:lnTo>
                        <a:pt x="920709" y="268572"/>
                      </a:lnTo>
                      <a:lnTo>
                        <a:pt x="919475" y="270965"/>
                      </a:lnTo>
                      <a:lnTo>
                        <a:pt x="918438" y="271964"/>
                      </a:lnTo>
                      <a:lnTo>
                        <a:pt x="917401" y="272963"/>
                      </a:lnTo>
                      <a:lnTo>
                        <a:pt x="916314" y="273432"/>
                      </a:lnTo>
                      <a:lnTo>
                        <a:pt x="914154" y="274382"/>
                      </a:lnTo>
                      <a:lnTo>
                        <a:pt x="913586" y="274628"/>
                      </a:lnTo>
                      <a:lnTo>
                        <a:pt x="912623" y="274888"/>
                      </a:lnTo>
                      <a:lnTo>
                        <a:pt x="911647" y="275134"/>
                      </a:lnTo>
                      <a:lnTo>
                        <a:pt x="910684" y="275393"/>
                      </a:lnTo>
                      <a:lnTo>
                        <a:pt x="906363" y="276516"/>
                      </a:lnTo>
                      <a:lnTo>
                        <a:pt x="905660" y="276725"/>
                      </a:lnTo>
                      <a:lnTo>
                        <a:pt x="904092" y="277219"/>
                      </a:lnTo>
                      <a:lnTo>
                        <a:pt x="903302" y="277909"/>
                      </a:lnTo>
                      <a:lnTo>
                        <a:pt x="902734" y="278859"/>
                      </a:lnTo>
                      <a:lnTo>
                        <a:pt x="902820" y="280586"/>
                      </a:lnTo>
                      <a:lnTo>
                        <a:pt x="902931" y="282288"/>
                      </a:lnTo>
                      <a:lnTo>
                        <a:pt x="903203" y="287765"/>
                      </a:lnTo>
                      <a:lnTo>
                        <a:pt x="903474" y="293241"/>
                      </a:lnTo>
                      <a:lnTo>
                        <a:pt x="903474" y="295005"/>
                      </a:lnTo>
                      <a:lnTo>
                        <a:pt x="903474" y="295819"/>
                      </a:lnTo>
                      <a:lnTo>
                        <a:pt x="903462" y="297460"/>
                      </a:lnTo>
                      <a:lnTo>
                        <a:pt x="903462" y="298779"/>
                      </a:lnTo>
                      <a:lnTo>
                        <a:pt x="904289" y="302184"/>
                      </a:lnTo>
                      <a:lnTo>
                        <a:pt x="905833" y="303343"/>
                      </a:lnTo>
                      <a:lnTo>
                        <a:pt x="907771" y="304786"/>
                      </a:lnTo>
                      <a:lnTo>
                        <a:pt x="909610" y="305983"/>
                      </a:lnTo>
                      <a:lnTo>
                        <a:pt x="912907" y="308104"/>
                      </a:lnTo>
                      <a:lnTo>
                        <a:pt x="914549" y="309165"/>
                      </a:lnTo>
                      <a:lnTo>
                        <a:pt x="915055" y="309523"/>
                      </a:lnTo>
                      <a:lnTo>
                        <a:pt x="916178" y="310312"/>
                      </a:lnTo>
                      <a:lnTo>
                        <a:pt x="921462" y="314062"/>
                      </a:lnTo>
                      <a:lnTo>
                        <a:pt x="923080" y="315209"/>
                      </a:lnTo>
                      <a:lnTo>
                        <a:pt x="924746" y="316307"/>
                      </a:lnTo>
                      <a:lnTo>
                        <a:pt x="928895" y="319045"/>
                      </a:lnTo>
                      <a:lnTo>
                        <a:pt x="929364" y="319353"/>
                      </a:lnTo>
                      <a:lnTo>
                        <a:pt x="930240" y="319933"/>
                      </a:lnTo>
                      <a:lnTo>
                        <a:pt x="931191" y="320599"/>
                      </a:lnTo>
                      <a:lnTo>
                        <a:pt x="932623" y="321611"/>
                      </a:lnTo>
                      <a:lnTo>
                        <a:pt x="934166" y="322684"/>
                      </a:lnTo>
                      <a:lnTo>
                        <a:pt x="935240" y="323449"/>
                      </a:lnTo>
                      <a:lnTo>
                        <a:pt x="936771" y="324522"/>
                      </a:lnTo>
                      <a:lnTo>
                        <a:pt x="939154" y="325792"/>
                      </a:lnTo>
                      <a:lnTo>
                        <a:pt x="940055" y="326273"/>
                      </a:lnTo>
                      <a:lnTo>
                        <a:pt x="940487" y="326532"/>
                      </a:lnTo>
                      <a:lnTo>
                        <a:pt x="943993" y="328592"/>
                      </a:lnTo>
                      <a:lnTo>
                        <a:pt x="945315" y="329357"/>
                      </a:lnTo>
                      <a:lnTo>
                        <a:pt x="947018" y="330726"/>
                      </a:lnTo>
                      <a:lnTo>
                        <a:pt x="948475" y="331898"/>
                      </a:lnTo>
                      <a:lnTo>
                        <a:pt x="949771" y="333106"/>
                      </a:lnTo>
                      <a:lnTo>
                        <a:pt x="952031" y="335216"/>
                      </a:lnTo>
                      <a:lnTo>
                        <a:pt x="953981" y="336215"/>
                      </a:lnTo>
                      <a:lnTo>
                        <a:pt x="955130" y="336795"/>
                      </a:lnTo>
                      <a:lnTo>
                        <a:pt x="956747" y="337979"/>
                      </a:lnTo>
                      <a:lnTo>
                        <a:pt x="957154" y="338262"/>
                      </a:lnTo>
                      <a:lnTo>
                        <a:pt x="958772" y="339446"/>
                      </a:lnTo>
                      <a:lnTo>
                        <a:pt x="959846" y="340766"/>
                      </a:lnTo>
                      <a:lnTo>
                        <a:pt x="961994" y="343406"/>
                      </a:lnTo>
                      <a:lnTo>
                        <a:pt x="963981" y="345910"/>
                      </a:lnTo>
                      <a:lnTo>
                        <a:pt x="965142" y="347402"/>
                      </a:lnTo>
                      <a:lnTo>
                        <a:pt x="966772" y="349511"/>
                      </a:lnTo>
                      <a:lnTo>
                        <a:pt x="967599" y="350498"/>
                      </a:lnTo>
                      <a:lnTo>
                        <a:pt x="968068" y="351053"/>
                      </a:lnTo>
                      <a:lnTo>
                        <a:pt x="968426" y="351510"/>
                      </a:lnTo>
                      <a:lnTo>
                        <a:pt x="970068" y="353816"/>
                      </a:lnTo>
                      <a:lnTo>
                        <a:pt x="971340" y="354951"/>
                      </a:lnTo>
                      <a:lnTo>
                        <a:pt x="972117" y="355642"/>
                      </a:lnTo>
                      <a:lnTo>
                        <a:pt x="973525" y="357184"/>
                      </a:lnTo>
                      <a:lnTo>
                        <a:pt x="974414" y="358170"/>
                      </a:lnTo>
                      <a:lnTo>
                        <a:pt x="975513" y="359145"/>
                      </a:lnTo>
                      <a:lnTo>
                        <a:pt x="976241" y="359798"/>
                      </a:lnTo>
                      <a:lnTo>
                        <a:pt x="977377" y="360810"/>
                      </a:lnTo>
                      <a:lnTo>
                        <a:pt x="978216" y="361550"/>
                      </a:lnTo>
                      <a:lnTo>
                        <a:pt x="979192" y="362364"/>
                      </a:lnTo>
                      <a:lnTo>
                        <a:pt x="981142" y="363992"/>
                      </a:lnTo>
                      <a:lnTo>
                        <a:pt x="981945" y="364658"/>
                      </a:lnTo>
                      <a:lnTo>
                        <a:pt x="983710" y="366138"/>
                      </a:lnTo>
                      <a:lnTo>
                        <a:pt x="985402" y="367335"/>
                      </a:lnTo>
                      <a:lnTo>
                        <a:pt x="987575" y="368877"/>
                      </a:lnTo>
                      <a:lnTo>
                        <a:pt x="989130" y="370233"/>
                      </a:lnTo>
                      <a:lnTo>
                        <a:pt x="990871" y="371751"/>
                      </a:lnTo>
                      <a:lnTo>
                        <a:pt x="992278" y="372614"/>
                      </a:lnTo>
                      <a:lnTo>
                        <a:pt x="993636" y="373465"/>
                      </a:lnTo>
                      <a:lnTo>
                        <a:pt x="995587" y="374970"/>
                      </a:lnTo>
                      <a:lnTo>
                        <a:pt x="997340" y="376327"/>
                      </a:lnTo>
                      <a:lnTo>
                        <a:pt x="1000439" y="378633"/>
                      </a:lnTo>
                      <a:lnTo>
                        <a:pt x="1001007" y="379040"/>
                      </a:lnTo>
                      <a:lnTo>
                        <a:pt x="1002167" y="379953"/>
                      </a:lnTo>
                      <a:lnTo>
                        <a:pt x="1004896" y="382087"/>
                      </a:lnTo>
                      <a:lnTo>
                        <a:pt x="1007390" y="384270"/>
                      </a:lnTo>
                      <a:lnTo>
                        <a:pt x="1008871" y="385565"/>
                      </a:lnTo>
                      <a:lnTo>
                        <a:pt x="1010229" y="386244"/>
                      </a:lnTo>
                      <a:lnTo>
                        <a:pt x="1012476" y="387354"/>
                      </a:lnTo>
                      <a:lnTo>
                        <a:pt x="1013402" y="387822"/>
                      </a:lnTo>
                      <a:lnTo>
                        <a:pt x="1014279" y="388143"/>
                      </a:lnTo>
                      <a:lnTo>
                        <a:pt x="1015563" y="388624"/>
                      </a:lnTo>
                      <a:lnTo>
                        <a:pt x="1016637" y="389019"/>
                      </a:lnTo>
                      <a:lnTo>
                        <a:pt x="1017377" y="389266"/>
                      </a:lnTo>
                      <a:lnTo>
                        <a:pt x="1020081" y="390117"/>
                      </a:lnTo>
                      <a:lnTo>
                        <a:pt x="1021773" y="391634"/>
                      </a:lnTo>
                      <a:lnTo>
                        <a:pt x="1022847" y="392473"/>
                      </a:lnTo>
                      <a:lnTo>
                        <a:pt x="1019587" y="396555"/>
                      </a:lnTo>
                      <a:lnTo>
                        <a:pt x="1017353" y="399355"/>
                      </a:lnTo>
                      <a:lnTo>
                        <a:pt x="1016563" y="400342"/>
                      </a:lnTo>
                      <a:lnTo>
                        <a:pt x="1016044" y="401230"/>
                      </a:lnTo>
                      <a:lnTo>
                        <a:pt x="1014995" y="402969"/>
                      </a:lnTo>
                      <a:lnTo>
                        <a:pt x="1014217" y="404277"/>
                      </a:lnTo>
                      <a:lnTo>
                        <a:pt x="1013797" y="405412"/>
                      </a:lnTo>
                      <a:lnTo>
                        <a:pt x="1012637" y="408643"/>
                      </a:lnTo>
                      <a:lnTo>
                        <a:pt x="1012192" y="409852"/>
                      </a:lnTo>
                      <a:lnTo>
                        <a:pt x="1011908" y="411320"/>
                      </a:lnTo>
                      <a:lnTo>
                        <a:pt x="1011464" y="413676"/>
                      </a:lnTo>
                      <a:lnTo>
                        <a:pt x="1011254" y="414749"/>
                      </a:lnTo>
                      <a:lnTo>
                        <a:pt x="1011106" y="416303"/>
                      </a:lnTo>
                      <a:lnTo>
                        <a:pt x="1011007" y="417339"/>
                      </a:lnTo>
                      <a:lnTo>
                        <a:pt x="1010908" y="418363"/>
                      </a:lnTo>
                      <a:lnTo>
                        <a:pt x="1010711" y="420435"/>
                      </a:lnTo>
                      <a:lnTo>
                        <a:pt x="1010698" y="422112"/>
                      </a:lnTo>
                      <a:lnTo>
                        <a:pt x="1010686" y="424900"/>
                      </a:lnTo>
                      <a:lnTo>
                        <a:pt x="1010674" y="425998"/>
                      </a:lnTo>
                      <a:lnTo>
                        <a:pt x="1009921" y="429636"/>
                      </a:lnTo>
                      <a:lnTo>
                        <a:pt x="1008550" y="430673"/>
                      </a:lnTo>
                      <a:lnTo>
                        <a:pt x="1006908" y="431906"/>
                      </a:lnTo>
                      <a:lnTo>
                        <a:pt x="1006229" y="432412"/>
                      </a:lnTo>
                      <a:lnTo>
                        <a:pt x="1004933" y="432918"/>
                      </a:lnTo>
                      <a:lnTo>
                        <a:pt x="1003599" y="433448"/>
                      </a:lnTo>
                      <a:lnTo>
                        <a:pt x="1003155" y="433620"/>
                      </a:lnTo>
                      <a:lnTo>
                        <a:pt x="1002340" y="433941"/>
                      </a:lnTo>
                      <a:lnTo>
                        <a:pt x="1001809" y="434065"/>
                      </a:lnTo>
                      <a:lnTo>
                        <a:pt x="1000476" y="434398"/>
                      </a:lnTo>
                      <a:lnTo>
                        <a:pt x="998698" y="434817"/>
                      </a:lnTo>
                      <a:lnTo>
                        <a:pt x="996229" y="436297"/>
                      </a:lnTo>
                      <a:lnTo>
                        <a:pt x="995513" y="437000"/>
                      </a:lnTo>
                      <a:lnTo>
                        <a:pt x="992661" y="439776"/>
                      </a:lnTo>
                      <a:lnTo>
                        <a:pt x="991575" y="440849"/>
                      </a:lnTo>
                      <a:lnTo>
                        <a:pt x="990698" y="442625"/>
                      </a:lnTo>
                      <a:lnTo>
                        <a:pt x="988636" y="446868"/>
                      </a:lnTo>
                      <a:lnTo>
                        <a:pt x="986908" y="450729"/>
                      </a:lnTo>
                      <a:lnTo>
                        <a:pt x="986266" y="452172"/>
                      </a:lnTo>
                      <a:lnTo>
                        <a:pt x="985809" y="453048"/>
                      </a:lnTo>
                      <a:lnTo>
                        <a:pt x="984920" y="454811"/>
                      </a:lnTo>
                      <a:lnTo>
                        <a:pt x="984463" y="455712"/>
                      </a:lnTo>
                      <a:lnTo>
                        <a:pt x="984031" y="456550"/>
                      </a:lnTo>
                      <a:lnTo>
                        <a:pt x="983488" y="457414"/>
                      </a:lnTo>
                      <a:lnTo>
                        <a:pt x="982414" y="459091"/>
                      </a:lnTo>
                      <a:lnTo>
                        <a:pt x="981612" y="460350"/>
                      </a:lnTo>
                      <a:lnTo>
                        <a:pt x="980883" y="461077"/>
                      </a:lnTo>
                      <a:lnTo>
                        <a:pt x="978587" y="463371"/>
                      </a:lnTo>
                      <a:lnTo>
                        <a:pt x="977636" y="464321"/>
                      </a:lnTo>
                      <a:lnTo>
                        <a:pt x="976253" y="464901"/>
                      </a:lnTo>
                      <a:lnTo>
                        <a:pt x="975340" y="465271"/>
                      </a:lnTo>
                      <a:lnTo>
                        <a:pt x="974389" y="465666"/>
                      </a:lnTo>
                      <a:lnTo>
                        <a:pt x="973426" y="465740"/>
                      </a:lnTo>
                      <a:lnTo>
                        <a:pt x="969796" y="466023"/>
                      </a:lnTo>
                      <a:lnTo>
                        <a:pt x="968130" y="465789"/>
                      </a:lnTo>
                      <a:lnTo>
                        <a:pt x="966093" y="465493"/>
                      </a:lnTo>
                      <a:lnTo>
                        <a:pt x="964179" y="465419"/>
                      </a:lnTo>
                      <a:lnTo>
                        <a:pt x="960599" y="465296"/>
                      </a:lnTo>
                      <a:lnTo>
                        <a:pt x="959376" y="465259"/>
                      </a:lnTo>
                      <a:lnTo>
                        <a:pt x="958512" y="465271"/>
                      </a:lnTo>
                      <a:lnTo>
                        <a:pt x="953895" y="465333"/>
                      </a:lnTo>
                      <a:lnTo>
                        <a:pt x="951932" y="465345"/>
                      </a:lnTo>
                      <a:lnTo>
                        <a:pt x="949327" y="466073"/>
                      </a:lnTo>
                      <a:lnTo>
                        <a:pt x="948315" y="466344"/>
                      </a:lnTo>
                      <a:lnTo>
                        <a:pt x="946413" y="466874"/>
                      </a:lnTo>
                      <a:lnTo>
                        <a:pt x="943166" y="467368"/>
                      </a:lnTo>
                      <a:lnTo>
                        <a:pt x="941401" y="467121"/>
                      </a:lnTo>
                      <a:lnTo>
                        <a:pt x="938574" y="466702"/>
                      </a:lnTo>
                      <a:lnTo>
                        <a:pt x="932932" y="466295"/>
                      </a:lnTo>
                      <a:lnTo>
                        <a:pt x="930981" y="466171"/>
                      </a:lnTo>
                      <a:lnTo>
                        <a:pt x="928265" y="466011"/>
                      </a:lnTo>
                      <a:lnTo>
                        <a:pt x="925820" y="465851"/>
                      </a:lnTo>
                      <a:lnTo>
                        <a:pt x="923857" y="465727"/>
                      </a:lnTo>
                      <a:lnTo>
                        <a:pt x="920944" y="465037"/>
                      </a:lnTo>
                      <a:lnTo>
                        <a:pt x="919981" y="464802"/>
                      </a:lnTo>
                      <a:lnTo>
                        <a:pt x="914956" y="463667"/>
                      </a:lnTo>
                      <a:lnTo>
                        <a:pt x="914252" y="463593"/>
                      </a:lnTo>
                      <a:lnTo>
                        <a:pt x="913561" y="463544"/>
                      </a:lnTo>
                      <a:lnTo>
                        <a:pt x="910993" y="463384"/>
                      </a:lnTo>
                      <a:lnTo>
                        <a:pt x="909697" y="464519"/>
                      </a:lnTo>
                      <a:lnTo>
                        <a:pt x="907660" y="466295"/>
                      </a:lnTo>
                      <a:lnTo>
                        <a:pt x="906487" y="466517"/>
                      </a:lnTo>
                      <a:lnTo>
                        <a:pt x="905289" y="466751"/>
                      </a:lnTo>
                      <a:lnTo>
                        <a:pt x="904116" y="468478"/>
                      </a:lnTo>
                      <a:lnTo>
                        <a:pt x="903684" y="469107"/>
                      </a:lnTo>
                      <a:lnTo>
                        <a:pt x="903400" y="469526"/>
                      </a:lnTo>
                      <a:lnTo>
                        <a:pt x="900166" y="472499"/>
                      </a:lnTo>
                      <a:lnTo>
                        <a:pt x="899623" y="472931"/>
                      </a:lnTo>
                      <a:lnTo>
                        <a:pt x="897450" y="474608"/>
                      </a:lnTo>
                      <a:lnTo>
                        <a:pt x="896129" y="475632"/>
                      </a:lnTo>
                      <a:lnTo>
                        <a:pt x="894857" y="476138"/>
                      </a:lnTo>
                      <a:lnTo>
                        <a:pt x="892511" y="477075"/>
                      </a:lnTo>
                      <a:lnTo>
                        <a:pt x="891227" y="477457"/>
                      </a:lnTo>
                      <a:lnTo>
                        <a:pt x="888845" y="478124"/>
                      </a:lnTo>
                      <a:lnTo>
                        <a:pt x="887450" y="478025"/>
                      </a:lnTo>
                      <a:lnTo>
                        <a:pt x="885548" y="477889"/>
                      </a:lnTo>
                      <a:lnTo>
                        <a:pt x="883499" y="478999"/>
                      </a:lnTo>
                      <a:lnTo>
                        <a:pt x="881844" y="480023"/>
                      </a:lnTo>
                      <a:lnTo>
                        <a:pt x="876375" y="479986"/>
                      </a:lnTo>
                      <a:lnTo>
                        <a:pt x="874425" y="479974"/>
                      </a:lnTo>
                      <a:lnTo>
                        <a:pt x="872770" y="480948"/>
                      </a:lnTo>
                      <a:lnTo>
                        <a:pt x="871141" y="481910"/>
                      </a:lnTo>
                      <a:lnTo>
                        <a:pt x="870721" y="483489"/>
                      </a:lnTo>
                      <a:lnTo>
                        <a:pt x="869844" y="486782"/>
                      </a:lnTo>
                      <a:lnTo>
                        <a:pt x="869585" y="487757"/>
                      </a:lnTo>
                      <a:lnTo>
                        <a:pt x="869622" y="489151"/>
                      </a:lnTo>
                      <a:lnTo>
                        <a:pt x="869795" y="494430"/>
                      </a:lnTo>
                      <a:lnTo>
                        <a:pt x="869881" y="496897"/>
                      </a:lnTo>
                      <a:lnTo>
                        <a:pt x="869955" y="499092"/>
                      </a:lnTo>
                      <a:lnTo>
                        <a:pt x="870733" y="500412"/>
                      </a:lnTo>
                      <a:lnTo>
                        <a:pt x="871141" y="501090"/>
                      </a:lnTo>
                      <a:lnTo>
                        <a:pt x="871474" y="501658"/>
                      </a:lnTo>
                      <a:lnTo>
                        <a:pt x="871746" y="502102"/>
                      </a:lnTo>
                      <a:lnTo>
                        <a:pt x="877338" y="505704"/>
                      </a:lnTo>
                      <a:lnTo>
                        <a:pt x="878635" y="506530"/>
                      </a:lnTo>
                      <a:lnTo>
                        <a:pt x="880770" y="507467"/>
                      </a:lnTo>
                      <a:lnTo>
                        <a:pt x="884499" y="509083"/>
                      </a:lnTo>
                      <a:lnTo>
                        <a:pt x="890203" y="511526"/>
                      </a:lnTo>
                      <a:lnTo>
                        <a:pt x="890709" y="511735"/>
                      </a:lnTo>
                      <a:lnTo>
                        <a:pt x="892981" y="512710"/>
                      </a:lnTo>
                      <a:lnTo>
                        <a:pt x="893894" y="513055"/>
                      </a:lnTo>
                      <a:lnTo>
                        <a:pt x="895252" y="513573"/>
                      </a:lnTo>
                      <a:lnTo>
                        <a:pt x="901610" y="516003"/>
                      </a:lnTo>
                      <a:lnTo>
                        <a:pt x="903425" y="516694"/>
                      </a:lnTo>
                      <a:lnTo>
                        <a:pt x="904968" y="517064"/>
                      </a:lnTo>
                      <a:lnTo>
                        <a:pt x="909808" y="518248"/>
                      </a:lnTo>
                      <a:lnTo>
                        <a:pt x="912573" y="518926"/>
                      </a:lnTo>
                      <a:lnTo>
                        <a:pt x="917870" y="519271"/>
                      </a:lnTo>
                      <a:lnTo>
                        <a:pt x="919981" y="519407"/>
                      </a:lnTo>
                      <a:lnTo>
                        <a:pt x="921018" y="521294"/>
                      </a:lnTo>
                      <a:lnTo>
                        <a:pt x="922141" y="523330"/>
                      </a:lnTo>
                      <a:lnTo>
                        <a:pt x="922870" y="524526"/>
                      </a:lnTo>
                      <a:lnTo>
                        <a:pt x="924290" y="526833"/>
                      </a:lnTo>
                      <a:lnTo>
                        <a:pt x="927771" y="529028"/>
                      </a:lnTo>
                      <a:lnTo>
                        <a:pt x="929030" y="529028"/>
                      </a:lnTo>
                      <a:lnTo>
                        <a:pt x="930388" y="529041"/>
                      </a:lnTo>
                      <a:lnTo>
                        <a:pt x="932549" y="527980"/>
                      </a:lnTo>
                      <a:lnTo>
                        <a:pt x="933018" y="527758"/>
                      </a:lnTo>
                      <a:lnTo>
                        <a:pt x="934179" y="527758"/>
                      </a:lnTo>
                      <a:lnTo>
                        <a:pt x="935636" y="527770"/>
                      </a:lnTo>
                      <a:lnTo>
                        <a:pt x="937796" y="529090"/>
                      </a:lnTo>
                      <a:lnTo>
                        <a:pt x="938068" y="529731"/>
                      </a:lnTo>
                      <a:lnTo>
                        <a:pt x="938426" y="530632"/>
                      </a:lnTo>
                      <a:lnTo>
                        <a:pt x="939858" y="534085"/>
                      </a:lnTo>
                      <a:lnTo>
                        <a:pt x="940080" y="534825"/>
                      </a:lnTo>
                      <a:lnTo>
                        <a:pt x="943500" y="547394"/>
                      </a:lnTo>
                      <a:lnTo>
                        <a:pt x="944204" y="550009"/>
                      </a:lnTo>
                      <a:lnTo>
                        <a:pt x="944660" y="552661"/>
                      </a:lnTo>
                      <a:lnTo>
                        <a:pt x="946302" y="562208"/>
                      </a:lnTo>
                      <a:lnTo>
                        <a:pt x="946660" y="564835"/>
                      </a:lnTo>
                      <a:lnTo>
                        <a:pt x="946870" y="566340"/>
                      </a:lnTo>
                      <a:lnTo>
                        <a:pt x="947142" y="568301"/>
                      </a:lnTo>
                      <a:lnTo>
                        <a:pt x="946524" y="569745"/>
                      </a:lnTo>
                      <a:lnTo>
                        <a:pt x="945463" y="572224"/>
                      </a:lnTo>
                      <a:lnTo>
                        <a:pt x="944920" y="573506"/>
                      </a:lnTo>
                      <a:lnTo>
                        <a:pt x="943734" y="574444"/>
                      </a:lnTo>
                      <a:lnTo>
                        <a:pt x="941253" y="576405"/>
                      </a:lnTo>
                      <a:lnTo>
                        <a:pt x="940549" y="576960"/>
                      </a:lnTo>
                      <a:lnTo>
                        <a:pt x="939290" y="577491"/>
                      </a:lnTo>
                      <a:lnTo>
                        <a:pt x="936586" y="578638"/>
                      </a:lnTo>
                      <a:lnTo>
                        <a:pt x="935746" y="579008"/>
                      </a:lnTo>
                      <a:lnTo>
                        <a:pt x="934364" y="579279"/>
                      </a:lnTo>
                      <a:lnTo>
                        <a:pt x="928993" y="580377"/>
                      </a:lnTo>
                      <a:lnTo>
                        <a:pt x="927450" y="580685"/>
                      </a:lnTo>
                      <a:lnTo>
                        <a:pt x="925969" y="580808"/>
                      </a:lnTo>
                      <a:lnTo>
                        <a:pt x="924487" y="580932"/>
                      </a:lnTo>
                      <a:lnTo>
                        <a:pt x="916080" y="581623"/>
                      </a:lnTo>
                      <a:lnTo>
                        <a:pt x="912623" y="581906"/>
                      </a:lnTo>
                      <a:lnTo>
                        <a:pt x="909228" y="582215"/>
                      </a:lnTo>
                      <a:lnTo>
                        <a:pt x="907771" y="582350"/>
                      </a:lnTo>
                      <a:lnTo>
                        <a:pt x="905833" y="582535"/>
                      </a:lnTo>
                      <a:lnTo>
                        <a:pt x="903894" y="582720"/>
                      </a:lnTo>
                      <a:lnTo>
                        <a:pt x="902919" y="582868"/>
                      </a:lnTo>
                      <a:lnTo>
                        <a:pt x="897067" y="583744"/>
                      </a:lnTo>
                      <a:lnTo>
                        <a:pt x="895610" y="583966"/>
                      </a:lnTo>
                      <a:lnTo>
                        <a:pt x="894820" y="584237"/>
                      </a:lnTo>
                      <a:lnTo>
                        <a:pt x="894351" y="584410"/>
                      </a:lnTo>
                      <a:lnTo>
                        <a:pt x="889610" y="586051"/>
                      </a:lnTo>
                      <a:lnTo>
                        <a:pt x="888178" y="586532"/>
                      </a:lnTo>
                      <a:lnTo>
                        <a:pt x="886993" y="587198"/>
                      </a:lnTo>
                      <a:lnTo>
                        <a:pt x="881808" y="590059"/>
                      </a:lnTo>
                      <a:lnTo>
                        <a:pt x="881190" y="590405"/>
                      </a:lnTo>
                      <a:lnTo>
                        <a:pt x="880770" y="590763"/>
                      </a:lnTo>
                      <a:lnTo>
                        <a:pt x="879079" y="592230"/>
                      </a:lnTo>
                      <a:lnTo>
                        <a:pt x="877684" y="593439"/>
                      </a:lnTo>
                      <a:lnTo>
                        <a:pt x="877573" y="595117"/>
                      </a:lnTo>
                      <a:lnTo>
                        <a:pt x="877017" y="604059"/>
                      </a:lnTo>
                      <a:lnTo>
                        <a:pt x="876968" y="604886"/>
                      </a:lnTo>
                      <a:lnTo>
                        <a:pt x="881659" y="615481"/>
                      </a:lnTo>
                      <a:lnTo>
                        <a:pt x="882363" y="617072"/>
                      </a:lnTo>
                      <a:lnTo>
                        <a:pt x="883993" y="618552"/>
                      </a:lnTo>
                      <a:lnTo>
                        <a:pt x="886758" y="620908"/>
                      </a:lnTo>
                      <a:lnTo>
                        <a:pt x="887919" y="621969"/>
                      </a:lnTo>
                      <a:lnTo>
                        <a:pt x="888672" y="622672"/>
                      </a:lnTo>
                      <a:lnTo>
                        <a:pt x="889375" y="623313"/>
                      </a:lnTo>
                      <a:lnTo>
                        <a:pt x="891116" y="624929"/>
                      </a:lnTo>
                      <a:lnTo>
                        <a:pt x="891882" y="626557"/>
                      </a:lnTo>
                      <a:lnTo>
                        <a:pt x="893536" y="630073"/>
                      </a:lnTo>
                      <a:lnTo>
                        <a:pt x="893598" y="630998"/>
                      </a:lnTo>
                      <a:lnTo>
                        <a:pt x="893758" y="633033"/>
                      </a:lnTo>
                      <a:lnTo>
                        <a:pt x="893450" y="634501"/>
                      </a:lnTo>
                      <a:lnTo>
                        <a:pt x="892684" y="638102"/>
                      </a:lnTo>
                      <a:lnTo>
                        <a:pt x="892413" y="639373"/>
                      </a:lnTo>
                      <a:lnTo>
                        <a:pt x="891734" y="640409"/>
                      </a:lnTo>
                      <a:lnTo>
                        <a:pt x="889882" y="643283"/>
                      </a:lnTo>
                      <a:lnTo>
                        <a:pt x="889215" y="644331"/>
                      </a:lnTo>
                      <a:lnTo>
                        <a:pt x="888153" y="645059"/>
                      </a:lnTo>
                      <a:lnTo>
                        <a:pt x="886487" y="646219"/>
                      </a:lnTo>
                      <a:lnTo>
                        <a:pt x="885684" y="646761"/>
                      </a:lnTo>
                      <a:lnTo>
                        <a:pt x="884808" y="647070"/>
                      </a:lnTo>
                      <a:lnTo>
                        <a:pt x="883487" y="647526"/>
                      </a:lnTo>
                      <a:lnTo>
                        <a:pt x="882165" y="647983"/>
                      </a:lnTo>
                      <a:lnTo>
                        <a:pt x="880363" y="648044"/>
                      </a:lnTo>
                      <a:lnTo>
                        <a:pt x="877462" y="648155"/>
                      </a:lnTo>
                      <a:lnTo>
                        <a:pt x="876499" y="648204"/>
                      </a:lnTo>
                      <a:lnTo>
                        <a:pt x="872375" y="648451"/>
                      </a:lnTo>
                      <a:lnTo>
                        <a:pt x="870597" y="648562"/>
                      </a:lnTo>
                      <a:lnTo>
                        <a:pt x="868252" y="650042"/>
                      </a:lnTo>
                      <a:lnTo>
                        <a:pt x="867227" y="651066"/>
                      </a:lnTo>
                      <a:lnTo>
                        <a:pt x="863721" y="654544"/>
                      </a:lnTo>
                      <a:lnTo>
                        <a:pt x="862931" y="655198"/>
                      </a:lnTo>
                      <a:lnTo>
                        <a:pt x="860585" y="657147"/>
                      </a:lnTo>
                      <a:lnTo>
                        <a:pt x="859807" y="657788"/>
                      </a:lnTo>
                      <a:lnTo>
                        <a:pt x="857869" y="658898"/>
                      </a:lnTo>
                      <a:lnTo>
                        <a:pt x="856103" y="658985"/>
                      </a:lnTo>
                      <a:lnTo>
                        <a:pt x="852560" y="659157"/>
                      </a:lnTo>
                      <a:lnTo>
                        <a:pt x="851103" y="659269"/>
                      </a:lnTo>
                      <a:lnTo>
                        <a:pt x="846362" y="659589"/>
                      </a:lnTo>
                      <a:lnTo>
                        <a:pt x="845757" y="659639"/>
                      </a:lnTo>
                      <a:lnTo>
                        <a:pt x="845276" y="659725"/>
                      </a:lnTo>
                      <a:lnTo>
                        <a:pt x="843412" y="660070"/>
                      </a:lnTo>
                      <a:lnTo>
                        <a:pt x="841523" y="660416"/>
                      </a:lnTo>
                      <a:lnTo>
                        <a:pt x="840078" y="661772"/>
                      </a:lnTo>
                      <a:lnTo>
                        <a:pt x="836819" y="664831"/>
                      </a:lnTo>
                      <a:lnTo>
                        <a:pt x="836227" y="665275"/>
                      </a:lnTo>
                      <a:lnTo>
                        <a:pt x="834696" y="666435"/>
                      </a:lnTo>
                      <a:lnTo>
                        <a:pt x="833338" y="667459"/>
                      </a:lnTo>
                      <a:lnTo>
                        <a:pt x="832288" y="668396"/>
                      </a:lnTo>
                      <a:lnTo>
                        <a:pt x="830671" y="669864"/>
                      </a:lnTo>
                      <a:lnTo>
                        <a:pt x="827918" y="672627"/>
                      </a:lnTo>
                      <a:lnTo>
                        <a:pt x="824856" y="674884"/>
                      </a:lnTo>
                      <a:lnTo>
                        <a:pt x="823535" y="675970"/>
                      </a:lnTo>
                      <a:lnTo>
                        <a:pt x="822041" y="678375"/>
                      </a:lnTo>
                      <a:lnTo>
                        <a:pt x="821621" y="679041"/>
                      </a:lnTo>
                      <a:lnTo>
                        <a:pt x="820251" y="681236"/>
                      </a:lnTo>
                      <a:lnTo>
                        <a:pt x="819436" y="682556"/>
                      </a:lnTo>
                      <a:lnTo>
                        <a:pt x="818572" y="683839"/>
                      </a:lnTo>
                      <a:lnTo>
                        <a:pt x="816720" y="686614"/>
                      </a:lnTo>
                      <a:lnTo>
                        <a:pt x="815276" y="688773"/>
                      </a:lnTo>
                      <a:lnTo>
                        <a:pt x="813510" y="690512"/>
                      </a:lnTo>
                      <a:lnTo>
                        <a:pt x="809276" y="694706"/>
                      </a:lnTo>
                      <a:lnTo>
                        <a:pt x="807399" y="696556"/>
                      </a:lnTo>
                      <a:lnTo>
                        <a:pt x="806374" y="697765"/>
                      </a:lnTo>
                      <a:lnTo>
                        <a:pt x="805016" y="699368"/>
                      </a:lnTo>
                      <a:lnTo>
                        <a:pt x="800238" y="704980"/>
                      </a:lnTo>
                      <a:lnTo>
                        <a:pt x="799214" y="706177"/>
                      </a:lnTo>
                      <a:lnTo>
                        <a:pt x="798201" y="707386"/>
                      </a:lnTo>
                      <a:lnTo>
                        <a:pt x="797140" y="708730"/>
                      </a:lnTo>
                      <a:lnTo>
                        <a:pt x="796584" y="709433"/>
                      </a:lnTo>
                      <a:lnTo>
                        <a:pt x="793028" y="713947"/>
                      </a:lnTo>
                      <a:lnTo>
                        <a:pt x="792053" y="715181"/>
                      </a:lnTo>
                      <a:lnTo>
                        <a:pt x="791090" y="717006"/>
                      </a:lnTo>
                      <a:lnTo>
                        <a:pt x="787942" y="722927"/>
                      </a:lnTo>
                      <a:lnTo>
                        <a:pt x="787226" y="724284"/>
                      </a:lnTo>
                      <a:lnTo>
                        <a:pt x="786880" y="725604"/>
                      </a:lnTo>
                      <a:lnTo>
                        <a:pt x="786288" y="727922"/>
                      </a:lnTo>
                      <a:lnTo>
                        <a:pt x="785892" y="729501"/>
                      </a:lnTo>
                      <a:lnTo>
                        <a:pt x="786263" y="731685"/>
                      </a:lnTo>
                      <a:lnTo>
                        <a:pt x="786473" y="733411"/>
                      </a:lnTo>
                      <a:lnTo>
                        <a:pt x="788139" y="741318"/>
                      </a:lnTo>
                      <a:lnTo>
                        <a:pt x="789633" y="748213"/>
                      </a:lnTo>
                      <a:lnTo>
                        <a:pt x="790090" y="750334"/>
                      </a:lnTo>
                      <a:lnTo>
                        <a:pt x="790732" y="752407"/>
                      </a:lnTo>
                      <a:lnTo>
                        <a:pt x="791213" y="753961"/>
                      </a:lnTo>
                      <a:lnTo>
                        <a:pt x="794769" y="765469"/>
                      </a:lnTo>
                      <a:lnTo>
                        <a:pt x="795053" y="766369"/>
                      </a:lnTo>
                      <a:lnTo>
                        <a:pt x="798423" y="777014"/>
                      </a:lnTo>
                      <a:lnTo>
                        <a:pt x="799078" y="779086"/>
                      </a:lnTo>
                      <a:lnTo>
                        <a:pt x="801275" y="781787"/>
                      </a:lnTo>
                      <a:lnTo>
                        <a:pt x="802979" y="783884"/>
                      </a:lnTo>
                      <a:lnTo>
                        <a:pt x="803621" y="785327"/>
                      </a:lnTo>
                      <a:lnTo>
                        <a:pt x="804559" y="787387"/>
                      </a:lnTo>
                      <a:lnTo>
                        <a:pt x="805337" y="789114"/>
                      </a:lnTo>
                      <a:lnTo>
                        <a:pt x="805177" y="791273"/>
                      </a:lnTo>
                      <a:lnTo>
                        <a:pt x="804683" y="797872"/>
                      </a:lnTo>
                      <a:lnTo>
                        <a:pt x="804325" y="802608"/>
                      </a:lnTo>
                      <a:lnTo>
                        <a:pt x="804288" y="803151"/>
                      </a:lnTo>
                      <a:lnTo>
                        <a:pt x="804177" y="804767"/>
                      </a:lnTo>
                      <a:lnTo>
                        <a:pt x="804448" y="806370"/>
                      </a:lnTo>
                      <a:lnTo>
                        <a:pt x="804757" y="808085"/>
                      </a:lnTo>
                      <a:lnTo>
                        <a:pt x="805016" y="809553"/>
                      </a:lnTo>
                      <a:lnTo>
                        <a:pt x="805572" y="810786"/>
                      </a:lnTo>
                      <a:lnTo>
                        <a:pt x="806374" y="812599"/>
                      </a:lnTo>
                      <a:lnTo>
                        <a:pt x="806671" y="813253"/>
                      </a:lnTo>
                      <a:lnTo>
                        <a:pt x="807164" y="814351"/>
                      </a:lnTo>
                      <a:lnTo>
                        <a:pt x="807967" y="815461"/>
                      </a:lnTo>
                      <a:lnTo>
                        <a:pt x="809745" y="817952"/>
                      </a:lnTo>
                      <a:lnTo>
                        <a:pt x="810621" y="819149"/>
                      </a:lnTo>
                      <a:lnTo>
                        <a:pt x="813881" y="822442"/>
                      </a:lnTo>
                      <a:lnTo>
                        <a:pt x="814559" y="823133"/>
                      </a:lnTo>
                      <a:lnTo>
                        <a:pt x="816239" y="824835"/>
                      </a:lnTo>
                      <a:lnTo>
                        <a:pt x="816819" y="826698"/>
                      </a:lnTo>
                      <a:lnTo>
                        <a:pt x="818066" y="830805"/>
                      </a:lnTo>
                      <a:lnTo>
                        <a:pt x="818374" y="831804"/>
                      </a:lnTo>
                      <a:lnTo>
                        <a:pt x="818510" y="832840"/>
                      </a:lnTo>
                      <a:lnTo>
                        <a:pt x="818856" y="835418"/>
                      </a:lnTo>
                      <a:lnTo>
                        <a:pt x="819374" y="839451"/>
                      </a:lnTo>
                      <a:lnTo>
                        <a:pt x="819634" y="841375"/>
                      </a:lnTo>
                      <a:lnTo>
                        <a:pt x="819202" y="843448"/>
                      </a:lnTo>
                      <a:lnTo>
                        <a:pt x="818732" y="845730"/>
                      </a:lnTo>
                      <a:lnTo>
                        <a:pt x="817609" y="851231"/>
                      </a:lnTo>
                      <a:lnTo>
                        <a:pt x="817399" y="852242"/>
                      </a:lnTo>
                      <a:lnTo>
                        <a:pt x="817090" y="853266"/>
                      </a:lnTo>
                      <a:lnTo>
                        <a:pt x="815424" y="858903"/>
                      </a:lnTo>
                      <a:lnTo>
                        <a:pt x="814498" y="862036"/>
                      </a:lnTo>
                      <a:lnTo>
                        <a:pt x="814016" y="863652"/>
                      </a:lnTo>
                      <a:lnTo>
                        <a:pt x="813411" y="865699"/>
                      </a:lnTo>
                      <a:lnTo>
                        <a:pt x="812485" y="868092"/>
                      </a:lnTo>
                      <a:lnTo>
                        <a:pt x="810621" y="872890"/>
                      </a:lnTo>
                      <a:lnTo>
                        <a:pt x="809880" y="874815"/>
                      </a:lnTo>
                      <a:lnTo>
                        <a:pt x="809448" y="876282"/>
                      </a:lnTo>
                      <a:lnTo>
                        <a:pt x="808880" y="878231"/>
                      </a:lnTo>
                      <a:lnTo>
                        <a:pt x="808115" y="880883"/>
                      </a:lnTo>
                      <a:lnTo>
                        <a:pt x="807275" y="882955"/>
                      </a:lnTo>
                      <a:lnTo>
                        <a:pt x="806769" y="884213"/>
                      </a:lnTo>
                      <a:lnTo>
                        <a:pt x="805806" y="886606"/>
                      </a:lnTo>
                      <a:lnTo>
                        <a:pt x="804436" y="887679"/>
                      </a:lnTo>
                      <a:lnTo>
                        <a:pt x="802744" y="889024"/>
                      </a:lnTo>
                      <a:lnTo>
                        <a:pt x="800979" y="889702"/>
                      </a:lnTo>
                      <a:lnTo>
                        <a:pt x="797695" y="890960"/>
                      </a:lnTo>
                      <a:lnTo>
                        <a:pt x="794892" y="892034"/>
                      </a:lnTo>
                      <a:lnTo>
                        <a:pt x="789621" y="892959"/>
                      </a:lnTo>
                      <a:lnTo>
                        <a:pt x="787707" y="893291"/>
                      </a:lnTo>
                      <a:lnTo>
                        <a:pt x="787633" y="895364"/>
                      </a:lnTo>
                      <a:lnTo>
                        <a:pt x="787460" y="899681"/>
                      </a:lnTo>
                      <a:lnTo>
                        <a:pt x="787497" y="900310"/>
                      </a:lnTo>
                      <a:lnTo>
                        <a:pt x="788127" y="907550"/>
                      </a:lnTo>
                      <a:lnTo>
                        <a:pt x="788275" y="909388"/>
                      </a:lnTo>
                      <a:lnTo>
                        <a:pt x="788732" y="910942"/>
                      </a:lnTo>
                      <a:lnTo>
                        <a:pt x="790349" y="916407"/>
                      </a:lnTo>
                      <a:lnTo>
                        <a:pt x="790695" y="917603"/>
                      </a:lnTo>
                      <a:lnTo>
                        <a:pt x="791670" y="920921"/>
                      </a:lnTo>
                      <a:lnTo>
                        <a:pt x="792127" y="922451"/>
                      </a:lnTo>
                      <a:lnTo>
                        <a:pt x="792806" y="923881"/>
                      </a:lnTo>
                      <a:lnTo>
                        <a:pt x="796423" y="931529"/>
                      </a:lnTo>
                      <a:lnTo>
                        <a:pt x="797288" y="933354"/>
                      </a:lnTo>
                      <a:lnTo>
                        <a:pt x="798695" y="934427"/>
                      </a:lnTo>
                      <a:lnTo>
                        <a:pt x="801584" y="936610"/>
                      </a:lnTo>
                      <a:lnTo>
                        <a:pt x="802473" y="937289"/>
                      </a:lnTo>
                      <a:lnTo>
                        <a:pt x="803757" y="937893"/>
                      </a:lnTo>
                      <a:lnTo>
                        <a:pt x="804510" y="938239"/>
                      </a:lnTo>
                      <a:lnTo>
                        <a:pt x="807214" y="939509"/>
                      </a:lnTo>
                      <a:lnTo>
                        <a:pt x="808115" y="939928"/>
                      </a:lnTo>
                      <a:lnTo>
                        <a:pt x="809942" y="940607"/>
                      </a:lnTo>
                      <a:lnTo>
                        <a:pt x="815436" y="942642"/>
                      </a:lnTo>
                      <a:lnTo>
                        <a:pt x="816325" y="942963"/>
                      </a:lnTo>
                      <a:lnTo>
                        <a:pt x="817658" y="943456"/>
                      </a:lnTo>
                      <a:lnTo>
                        <a:pt x="818634" y="944258"/>
                      </a:lnTo>
                      <a:lnTo>
                        <a:pt x="820794" y="945997"/>
                      </a:lnTo>
                      <a:lnTo>
                        <a:pt x="821979" y="946959"/>
                      </a:lnTo>
                      <a:lnTo>
                        <a:pt x="822621" y="948365"/>
                      </a:lnTo>
                      <a:lnTo>
                        <a:pt x="823486" y="950240"/>
                      </a:lnTo>
                      <a:lnTo>
                        <a:pt x="824448" y="952337"/>
                      </a:lnTo>
                      <a:lnTo>
                        <a:pt x="824992" y="953496"/>
                      </a:lnTo>
                      <a:lnTo>
                        <a:pt x="825189" y="954866"/>
                      </a:lnTo>
                      <a:lnTo>
                        <a:pt x="826214" y="962353"/>
                      </a:lnTo>
                      <a:lnTo>
                        <a:pt x="825387" y="967139"/>
                      </a:lnTo>
                      <a:lnTo>
                        <a:pt x="825140" y="968582"/>
                      </a:lnTo>
                      <a:lnTo>
                        <a:pt x="824893" y="970025"/>
                      </a:lnTo>
                      <a:lnTo>
                        <a:pt x="823806" y="971628"/>
                      </a:lnTo>
                      <a:lnTo>
                        <a:pt x="821683" y="974786"/>
                      </a:lnTo>
                      <a:lnTo>
                        <a:pt x="821387" y="975218"/>
                      </a:lnTo>
                      <a:lnTo>
                        <a:pt x="821029" y="975674"/>
                      </a:lnTo>
                      <a:lnTo>
                        <a:pt x="819387" y="977697"/>
                      </a:lnTo>
                      <a:lnTo>
                        <a:pt x="818794" y="978437"/>
                      </a:lnTo>
                      <a:lnTo>
                        <a:pt x="817893" y="979547"/>
                      </a:lnTo>
                      <a:lnTo>
                        <a:pt x="816066" y="981225"/>
                      </a:lnTo>
                      <a:lnTo>
                        <a:pt x="813522" y="983580"/>
                      </a:lnTo>
                      <a:lnTo>
                        <a:pt x="811337" y="985603"/>
                      </a:lnTo>
                      <a:lnTo>
                        <a:pt x="809732" y="987898"/>
                      </a:lnTo>
                      <a:lnTo>
                        <a:pt x="808942" y="989020"/>
                      </a:lnTo>
                      <a:lnTo>
                        <a:pt x="808411" y="989785"/>
                      </a:lnTo>
                      <a:lnTo>
                        <a:pt x="807399" y="991228"/>
                      </a:lnTo>
                      <a:lnTo>
                        <a:pt x="806856" y="992548"/>
                      </a:lnTo>
                      <a:lnTo>
                        <a:pt x="806584" y="993201"/>
                      </a:lnTo>
                      <a:lnTo>
                        <a:pt x="804263" y="998801"/>
                      </a:lnTo>
                      <a:lnTo>
                        <a:pt x="803448" y="1000775"/>
                      </a:lnTo>
                      <a:lnTo>
                        <a:pt x="802794" y="1002058"/>
                      </a:lnTo>
                      <a:lnTo>
                        <a:pt x="801164" y="1005264"/>
                      </a:lnTo>
                      <a:lnTo>
                        <a:pt x="799806" y="1006424"/>
                      </a:lnTo>
                      <a:lnTo>
                        <a:pt x="797769" y="1008126"/>
                      </a:lnTo>
                      <a:lnTo>
                        <a:pt x="795164" y="1009582"/>
                      </a:lnTo>
                      <a:lnTo>
                        <a:pt x="791658" y="1011530"/>
                      </a:lnTo>
                      <a:lnTo>
                        <a:pt x="790794" y="1012011"/>
                      </a:lnTo>
                      <a:lnTo>
                        <a:pt x="790102" y="1012530"/>
                      </a:lnTo>
                      <a:lnTo>
                        <a:pt x="788547" y="1013677"/>
                      </a:lnTo>
                      <a:lnTo>
                        <a:pt x="787300" y="1014602"/>
                      </a:lnTo>
                      <a:lnTo>
                        <a:pt x="786324" y="1015724"/>
                      </a:lnTo>
                      <a:lnTo>
                        <a:pt x="785831" y="1016291"/>
                      </a:lnTo>
                      <a:lnTo>
                        <a:pt x="784683" y="1017636"/>
                      </a:lnTo>
                      <a:lnTo>
                        <a:pt x="783868" y="1019523"/>
                      </a:lnTo>
                      <a:lnTo>
                        <a:pt x="783263" y="1020954"/>
                      </a:lnTo>
                      <a:lnTo>
                        <a:pt x="781164" y="1025875"/>
                      </a:lnTo>
                      <a:lnTo>
                        <a:pt x="779991" y="1027208"/>
                      </a:lnTo>
                      <a:lnTo>
                        <a:pt x="775189" y="1032647"/>
                      </a:lnTo>
                      <a:lnTo>
                        <a:pt x="769546" y="1039345"/>
                      </a:lnTo>
                      <a:lnTo>
                        <a:pt x="768497" y="1040591"/>
                      </a:lnTo>
                      <a:lnTo>
                        <a:pt x="767349" y="1041479"/>
                      </a:lnTo>
                      <a:lnTo>
                        <a:pt x="763534" y="1044451"/>
                      </a:lnTo>
                      <a:lnTo>
                        <a:pt x="762398" y="1045339"/>
                      </a:lnTo>
                      <a:lnTo>
                        <a:pt x="761139" y="1046005"/>
                      </a:lnTo>
                      <a:lnTo>
                        <a:pt x="760596" y="1046302"/>
                      </a:lnTo>
                      <a:lnTo>
                        <a:pt x="756583" y="1048448"/>
                      </a:lnTo>
                      <a:lnTo>
                        <a:pt x="751929" y="1048324"/>
                      </a:lnTo>
                      <a:lnTo>
                        <a:pt x="749842" y="1047856"/>
                      </a:lnTo>
                      <a:lnTo>
                        <a:pt x="748052" y="1047436"/>
                      </a:lnTo>
                      <a:lnTo>
                        <a:pt x="747793" y="1044908"/>
                      </a:lnTo>
                      <a:lnTo>
                        <a:pt x="747546" y="1042663"/>
                      </a:lnTo>
                      <a:lnTo>
                        <a:pt x="745632" y="1041096"/>
                      </a:lnTo>
                      <a:lnTo>
                        <a:pt x="744089" y="1039826"/>
                      </a:lnTo>
                      <a:lnTo>
                        <a:pt x="742707" y="1039703"/>
                      </a:lnTo>
                      <a:lnTo>
                        <a:pt x="739287" y="1039382"/>
                      </a:lnTo>
                      <a:lnTo>
                        <a:pt x="738595" y="1039419"/>
                      </a:lnTo>
                      <a:lnTo>
                        <a:pt x="734842" y="1039764"/>
                      </a:lnTo>
                      <a:lnTo>
                        <a:pt x="732447" y="1039974"/>
                      </a:lnTo>
                      <a:lnTo>
                        <a:pt x="731176" y="1040085"/>
                      </a:lnTo>
                      <a:lnTo>
                        <a:pt x="730027" y="1040196"/>
                      </a:lnTo>
                      <a:lnTo>
                        <a:pt x="726768" y="1040788"/>
                      </a:lnTo>
                      <a:lnTo>
                        <a:pt x="725830" y="1040948"/>
                      </a:lnTo>
                      <a:lnTo>
                        <a:pt x="720644" y="1041886"/>
                      </a:lnTo>
                      <a:lnTo>
                        <a:pt x="718286" y="1042317"/>
                      </a:lnTo>
                      <a:lnTo>
                        <a:pt x="717336" y="1042552"/>
                      </a:lnTo>
                      <a:lnTo>
                        <a:pt x="715447" y="1043008"/>
                      </a:lnTo>
                      <a:lnTo>
                        <a:pt x="707854" y="1044871"/>
                      </a:lnTo>
                      <a:lnTo>
                        <a:pt x="702743" y="1046129"/>
                      </a:lnTo>
                      <a:lnTo>
                        <a:pt x="700903" y="1046585"/>
                      </a:lnTo>
                      <a:lnTo>
                        <a:pt x="699879" y="1047806"/>
                      </a:lnTo>
                      <a:lnTo>
                        <a:pt x="697360" y="1050804"/>
                      </a:lnTo>
                      <a:lnTo>
                        <a:pt x="696533" y="1051778"/>
                      </a:lnTo>
                      <a:lnTo>
                        <a:pt x="696249" y="1053036"/>
                      </a:lnTo>
                      <a:lnTo>
                        <a:pt x="695545" y="1056021"/>
                      </a:lnTo>
                      <a:lnTo>
                        <a:pt x="695212" y="1057427"/>
                      </a:lnTo>
                      <a:lnTo>
                        <a:pt x="695681" y="1058858"/>
                      </a:lnTo>
                      <a:lnTo>
                        <a:pt x="696496" y="1061350"/>
                      </a:lnTo>
                      <a:lnTo>
                        <a:pt x="696928" y="1062645"/>
                      </a:lnTo>
                      <a:lnTo>
                        <a:pt x="698212" y="1063952"/>
                      </a:lnTo>
                      <a:lnTo>
                        <a:pt x="699076" y="1064816"/>
                      </a:lnTo>
                      <a:lnTo>
                        <a:pt x="699521" y="1065272"/>
                      </a:lnTo>
                      <a:lnTo>
                        <a:pt x="700027" y="1065691"/>
                      </a:lnTo>
                      <a:lnTo>
                        <a:pt x="703200" y="1068331"/>
                      </a:lnTo>
                      <a:lnTo>
                        <a:pt x="702829" y="1070761"/>
                      </a:lnTo>
                      <a:lnTo>
                        <a:pt x="702558" y="1072488"/>
                      </a:lnTo>
                      <a:lnTo>
                        <a:pt x="698570" y="1075288"/>
                      </a:lnTo>
                      <a:lnTo>
                        <a:pt x="692385" y="1075238"/>
                      </a:lnTo>
                      <a:lnTo>
                        <a:pt x="691224" y="1075238"/>
                      </a:lnTo>
                      <a:lnTo>
                        <a:pt x="690163" y="1074819"/>
                      </a:lnTo>
                      <a:lnTo>
                        <a:pt x="686656" y="1073450"/>
                      </a:lnTo>
                      <a:lnTo>
                        <a:pt x="685595" y="1073030"/>
                      </a:lnTo>
                      <a:lnTo>
                        <a:pt x="684792" y="1072142"/>
                      </a:lnTo>
                      <a:lnTo>
                        <a:pt x="681274" y="1068232"/>
                      </a:lnTo>
                      <a:lnTo>
                        <a:pt x="680496" y="1068380"/>
                      </a:lnTo>
                      <a:lnTo>
                        <a:pt x="677804" y="1068874"/>
                      </a:lnTo>
                      <a:lnTo>
                        <a:pt x="676162" y="1070638"/>
                      </a:lnTo>
                      <a:lnTo>
                        <a:pt x="675187" y="1071686"/>
                      </a:lnTo>
                      <a:lnTo>
                        <a:pt x="673273" y="1071674"/>
                      </a:lnTo>
                      <a:lnTo>
                        <a:pt x="672668" y="1071674"/>
                      </a:lnTo>
                      <a:lnTo>
                        <a:pt x="671409" y="1071674"/>
                      </a:lnTo>
                      <a:lnTo>
                        <a:pt x="670212" y="1071612"/>
                      </a:lnTo>
                      <a:lnTo>
                        <a:pt x="669138" y="1071291"/>
                      </a:lnTo>
                      <a:lnTo>
                        <a:pt x="667372" y="1070786"/>
                      </a:lnTo>
                      <a:lnTo>
                        <a:pt x="665965" y="1070403"/>
                      </a:lnTo>
                      <a:lnTo>
                        <a:pt x="664273" y="1069935"/>
                      </a:lnTo>
                      <a:lnTo>
                        <a:pt x="662557" y="1069478"/>
                      </a:lnTo>
                      <a:lnTo>
                        <a:pt x="660866" y="1069022"/>
                      </a:lnTo>
                      <a:lnTo>
                        <a:pt x="659755" y="1069120"/>
                      </a:lnTo>
                      <a:lnTo>
                        <a:pt x="657520" y="1069305"/>
                      </a:lnTo>
                      <a:lnTo>
                        <a:pt x="656088" y="1069429"/>
                      </a:lnTo>
                      <a:lnTo>
                        <a:pt x="654360" y="1070724"/>
                      </a:lnTo>
                      <a:lnTo>
                        <a:pt x="652606" y="1072031"/>
                      </a:lnTo>
                      <a:lnTo>
                        <a:pt x="650718" y="1075781"/>
                      </a:lnTo>
                      <a:lnTo>
                        <a:pt x="649545" y="1078100"/>
                      </a:lnTo>
                      <a:lnTo>
                        <a:pt x="647569" y="1078939"/>
                      </a:lnTo>
                      <a:lnTo>
                        <a:pt x="646508" y="1079395"/>
                      </a:lnTo>
                      <a:lnTo>
                        <a:pt x="645372" y="1079321"/>
                      </a:lnTo>
                      <a:lnTo>
                        <a:pt x="641063" y="1079037"/>
                      </a:lnTo>
                      <a:lnTo>
                        <a:pt x="639557" y="1078926"/>
                      </a:lnTo>
                      <a:lnTo>
                        <a:pt x="637470" y="1077754"/>
                      </a:lnTo>
                      <a:lnTo>
                        <a:pt x="635668" y="1076743"/>
                      </a:lnTo>
                      <a:lnTo>
                        <a:pt x="634372" y="1076311"/>
                      </a:lnTo>
                      <a:lnTo>
                        <a:pt x="631458" y="1075325"/>
                      </a:lnTo>
                      <a:lnTo>
                        <a:pt x="629816" y="1074757"/>
                      </a:lnTo>
                      <a:lnTo>
                        <a:pt x="628532" y="1075312"/>
                      </a:lnTo>
                      <a:lnTo>
                        <a:pt x="626211" y="1076287"/>
                      </a:lnTo>
                      <a:lnTo>
                        <a:pt x="625248" y="1076706"/>
                      </a:lnTo>
                      <a:lnTo>
                        <a:pt x="624359" y="1077989"/>
                      </a:lnTo>
                      <a:lnTo>
                        <a:pt x="622495" y="1080715"/>
                      </a:lnTo>
                      <a:lnTo>
                        <a:pt x="620063" y="1084255"/>
                      </a:lnTo>
                      <a:lnTo>
                        <a:pt x="619519" y="1085044"/>
                      </a:lnTo>
                      <a:lnTo>
                        <a:pt x="618705" y="1086241"/>
                      </a:lnTo>
                      <a:lnTo>
                        <a:pt x="617495" y="1087166"/>
                      </a:lnTo>
                      <a:lnTo>
                        <a:pt x="615902" y="1088387"/>
                      </a:lnTo>
                      <a:lnTo>
                        <a:pt x="613445" y="1090262"/>
                      </a:lnTo>
                      <a:lnTo>
                        <a:pt x="613038" y="1090570"/>
                      </a:lnTo>
                      <a:lnTo>
                        <a:pt x="612507" y="1090879"/>
                      </a:lnTo>
                      <a:lnTo>
                        <a:pt x="611803" y="1091285"/>
                      </a:lnTo>
                      <a:lnTo>
                        <a:pt x="609421" y="1092667"/>
                      </a:lnTo>
                      <a:lnTo>
                        <a:pt x="607816" y="1093592"/>
                      </a:lnTo>
                      <a:lnTo>
                        <a:pt x="605890" y="1093580"/>
                      </a:lnTo>
                      <a:lnTo>
                        <a:pt x="603445" y="1093580"/>
                      </a:lnTo>
                      <a:lnTo>
                        <a:pt x="597791" y="1094493"/>
                      </a:lnTo>
                      <a:lnTo>
                        <a:pt x="596260" y="1094863"/>
                      </a:lnTo>
                      <a:lnTo>
                        <a:pt x="594729" y="1095233"/>
                      </a:lnTo>
                      <a:lnTo>
                        <a:pt x="593075" y="1095060"/>
                      </a:lnTo>
                      <a:lnTo>
                        <a:pt x="591914" y="1094924"/>
                      </a:lnTo>
                      <a:lnTo>
                        <a:pt x="590507" y="1094764"/>
                      </a:lnTo>
                      <a:lnTo>
                        <a:pt x="589198" y="1094135"/>
                      </a:lnTo>
                      <a:lnTo>
                        <a:pt x="585272" y="1092260"/>
                      </a:lnTo>
                      <a:lnTo>
                        <a:pt x="584803" y="1092038"/>
                      </a:lnTo>
                      <a:lnTo>
                        <a:pt x="584025" y="1091557"/>
                      </a:lnTo>
                      <a:lnTo>
                        <a:pt x="582482" y="1090619"/>
                      </a:lnTo>
                      <a:lnTo>
                        <a:pt x="581235" y="1089855"/>
                      </a:lnTo>
                      <a:lnTo>
                        <a:pt x="579568" y="1088449"/>
                      </a:lnTo>
                      <a:lnTo>
                        <a:pt x="579074" y="1088017"/>
                      </a:lnTo>
                      <a:lnTo>
                        <a:pt x="574136" y="1090570"/>
                      </a:lnTo>
                      <a:lnTo>
                        <a:pt x="570395" y="1092482"/>
                      </a:lnTo>
                      <a:lnTo>
                        <a:pt x="567938" y="1093321"/>
                      </a:lnTo>
                      <a:lnTo>
                        <a:pt x="566358" y="1093851"/>
                      </a:lnTo>
                      <a:lnTo>
                        <a:pt x="564889" y="1095393"/>
                      </a:lnTo>
                      <a:lnTo>
                        <a:pt x="564407" y="1095886"/>
                      </a:lnTo>
                      <a:lnTo>
                        <a:pt x="563765" y="1096577"/>
                      </a:lnTo>
                      <a:lnTo>
                        <a:pt x="563272" y="1097428"/>
                      </a:lnTo>
                      <a:lnTo>
                        <a:pt x="562642" y="1098538"/>
                      </a:lnTo>
                      <a:lnTo>
                        <a:pt x="561963" y="1099735"/>
                      </a:lnTo>
                      <a:lnTo>
                        <a:pt x="561642" y="1100956"/>
                      </a:lnTo>
                      <a:lnTo>
                        <a:pt x="560531" y="1105137"/>
                      </a:lnTo>
                      <a:lnTo>
                        <a:pt x="559395" y="1109393"/>
                      </a:lnTo>
                      <a:lnTo>
                        <a:pt x="558469" y="1112415"/>
                      </a:lnTo>
                      <a:lnTo>
                        <a:pt x="557556" y="1117373"/>
                      </a:lnTo>
                      <a:lnTo>
                        <a:pt x="557247" y="1119075"/>
                      </a:lnTo>
                      <a:lnTo>
                        <a:pt x="558593" y="1121949"/>
                      </a:lnTo>
                      <a:lnTo>
                        <a:pt x="559802" y="1124527"/>
                      </a:lnTo>
                      <a:lnTo>
                        <a:pt x="560222" y="1125810"/>
                      </a:lnTo>
                      <a:lnTo>
                        <a:pt x="560716" y="1127339"/>
                      </a:lnTo>
                      <a:lnTo>
                        <a:pt x="560877" y="1127857"/>
                      </a:lnTo>
                      <a:lnTo>
                        <a:pt x="561556" y="1129917"/>
                      </a:lnTo>
                      <a:lnTo>
                        <a:pt x="561444" y="1131854"/>
                      </a:lnTo>
                      <a:lnTo>
                        <a:pt x="561395" y="1132767"/>
                      </a:lnTo>
                      <a:lnTo>
                        <a:pt x="561247" y="1135517"/>
                      </a:lnTo>
                      <a:lnTo>
                        <a:pt x="561148" y="1137256"/>
                      </a:lnTo>
                      <a:lnTo>
                        <a:pt x="560358" y="1140328"/>
                      </a:lnTo>
                      <a:lnTo>
                        <a:pt x="559605" y="1143288"/>
                      </a:lnTo>
                      <a:lnTo>
                        <a:pt x="559778" y="1145422"/>
                      </a:lnTo>
                      <a:lnTo>
                        <a:pt x="560210" y="1150713"/>
                      </a:lnTo>
                      <a:lnTo>
                        <a:pt x="560333" y="1152304"/>
                      </a:lnTo>
                      <a:lnTo>
                        <a:pt x="561074" y="1154340"/>
                      </a:lnTo>
                      <a:lnTo>
                        <a:pt x="565161" y="1165564"/>
                      </a:lnTo>
                      <a:lnTo>
                        <a:pt x="565506" y="1166514"/>
                      </a:lnTo>
                      <a:lnTo>
                        <a:pt x="566371" y="1168882"/>
                      </a:lnTo>
                      <a:lnTo>
                        <a:pt x="566766" y="1169869"/>
                      </a:lnTo>
                      <a:lnTo>
                        <a:pt x="567346" y="1171349"/>
                      </a:lnTo>
                      <a:lnTo>
                        <a:pt x="571432" y="1181710"/>
                      </a:lnTo>
                      <a:lnTo>
                        <a:pt x="573630" y="1187261"/>
                      </a:lnTo>
                      <a:lnTo>
                        <a:pt x="574605" y="1189740"/>
                      </a:lnTo>
                      <a:lnTo>
                        <a:pt x="575025" y="1190924"/>
                      </a:lnTo>
                      <a:lnTo>
                        <a:pt x="575371" y="1191935"/>
                      </a:lnTo>
                      <a:lnTo>
                        <a:pt x="577432" y="1197918"/>
                      </a:lnTo>
                      <a:lnTo>
                        <a:pt x="577803" y="1199102"/>
                      </a:lnTo>
                      <a:lnTo>
                        <a:pt x="577865" y="1199854"/>
                      </a:lnTo>
                      <a:lnTo>
                        <a:pt x="578272" y="1204208"/>
                      </a:lnTo>
                      <a:lnTo>
                        <a:pt x="578173" y="1206675"/>
                      </a:lnTo>
                      <a:lnTo>
                        <a:pt x="577507" y="1208094"/>
                      </a:lnTo>
                      <a:lnTo>
                        <a:pt x="577284" y="1208575"/>
                      </a:lnTo>
                      <a:lnTo>
                        <a:pt x="576914" y="1209389"/>
                      </a:lnTo>
                      <a:lnTo>
                        <a:pt x="576321" y="1210659"/>
                      </a:lnTo>
                      <a:lnTo>
                        <a:pt x="575334" y="1211819"/>
                      </a:lnTo>
                      <a:lnTo>
                        <a:pt x="571975" y="1215716"/>
                      </a:lnTo>
                      <a:lnTo>
                        <a:pt x="569901" y="1218331"/>
                      </a:lnTo>
                      <a:lnTo>
                        <a:pt x="569309" y="1219071"/>
                      </a:lnTo>
                      <a:lnTo>
                        <a:pt x="566716" y="1222315"/>
                      </a:lnTo>
                      <a:lnTo>
                        <a:pt x="565420" y="1223931"/>
                      </a:lnTo>
                      <a:lnTo>
                        <a:pt x="564543" y="1225831"/>
                      </a:lnTo>
                      <a:lnTo>
                        <a:pt x="561691" y="1231985"/>
                      </a:lnTo>
                      <a:lnTo>
                        <a:pt x="561037" y="1233404"/>
                      </a:lnTo>
                      <a:lnTo>
                        <a:pt x="560815" y="1233885"/>
                      </a:lnTo>
                      <a:lnTo>
                        <a:pt x="560420" y="1234810"/>
                      </a:lnTo>
                      <a:lnTo>
                        <a:pt x="559321" y="1237339"/>
                      </a:lnTo>
                      <a:lnTo>
                        <a:pt x="558605" y="1239029"/>
                      </a:lnTo>
                      <a:lnTo>
                        <a:pt x="558383" y="1239522"/>
                      </a:lnTo>
                      <a:lnTo>
                        <a:pt x="557556" y="1241458"/>
                      </a:lnTo>
                      <a:lnTo>
                        <a:pt x="557123" y="1243272"/>
                      </a:lnTo>
                      <a:lnTo>
                        <a:pt x="557000" y="1243777"/>
                      </a:lnTo>
                      <a:lnTo>
                        <a:pt x="556827" y="1244542"/>
                      </a:lnTo>
                      <a:lnTo>
                        <a:pt x="556432" y="1246158"/>
                      </a:lnTo>
                      <a:lnTo>
                        <a:pt x="555864" y="1248575"/>
                      </a:lnTo>
                      <a:lnTo>
                        <a:pt x="555444" y="1250327"/>
                      </a:lnTo>
                      <a:lnTo>
                        <a:pt x="555210" y="1253053"/>
                      </a:lnTo>
                      <a:lnTo>
                        <a:pt x="554753" y="1258505"/>
                      </a:lnTo>
                      <a:lnTo>
                        <a:pt x="554568" y="1260651"/>
                      </a:lnTo>
                      <a:lnTo>
                        <a:pt x="554432" y="1262230"/>
                      </a:lnTo>
                      <a:lnTo>
                        <a:pt x="554383" y="1262797"/>
                      </a:lnTo>
                      <a:lnTo>
                        <a:pt x="554420" y="1265548"/>
                      </a:lnTo>
                      <a:lnTo>
                        <a:pt x="554518" y="1272159"/>
                      </a:lnTo>
                      <a:lnTo>
                        <a:pt x="554556" y="1274355"/>
                      </a:lnTo>
                      <a:lnTo>
                        <a:pt x="554173" y="1276378"/>
                      </a:lnTo>
                      <a:lnTo>
                        <a:pt x="553284" y="1281052"/>
                      </a:lnTo>
                      <a:lnTo>
                        <a:pt x="553185" y="1281570"/>
                      </a:lnTo>
                      <a:lnTo>
                        <a:pt x="552963" y="1282458"/>
                      </a:lnTo>
                      <a:lnTo>
                        <a:pt x="551506" y="1288379"/>
                      </a:lnTo>
                      <a:lnTo>
                        <a:pt x="551099" y="1290019"/>
                      </a:lnTo>
                      <a:lnTo>
                        <a:pt x="550148" y="1291882"/>
                      </a:lnTo>
                      <a:lnTo>
                        <a:pt x="549271" y="1293597"/>
                      </a:lnTo>
                      <a:lnTo>
                        <a:pt x="548333" y="1294768"/>
                      </a:lnTo>
                      <a:lnTo>
                        <a:pt x="545790" y="1297901"/>
                      </a:lnTo>
                      <a:lnTo>
                        <a:pt x="545457" y="1298284"/>
                      </a:lnTo>
                      <a:lnTo>
                        <a:pt x="542457" y="1301787"/>
                      </a:lnTo>
                      <a:lnTo>
                        <a:pt x="542123" y="1302181"/>
                      </a:lnTo>
                      <a:lnTo>
                        <a:pt x="541444" y="1302971"/>
                      </a:lnTo>
                      <a:lnTo>
                        <a:pt x="540370" y="1304155"/>
                      </a:lnTo>
                      <a:lnTo>
                        <a:pt x="536691" y="1308238"/>
                      </a:lnTo>
                      <a:lnTo>
                        <a:pt x="535827" y="1309187"/>
                      </a:lnTo>
                      <a:lnTo>
                        <a:pt x="535247" y="1309927"/>
                      </a:lnTo>
                      <a:lnTo>
                        <a:pt x="533802" y="1311765"/>
                      </a:lnTo>
                      <a:lnTo>
                        <a:pt x="532753" y="1313097"/>
                      </a:lnTo>
                      <a:lnTo>
                        <a:pt x="531345" y="1316378"/>
                      </a:lnTo>
                      <a:lnTo>
                        <a:pt x="530777" y="1318142"/>
                      </a:lnTo>
                      <a:lnTo>
                        <a:pt x="529913" y="1320868"/>
                      </a:lnTo>
                      <a:lnTo>
                        <a:pt x="529012" y="1322188"/>
                      </a:lnTo>
                      <a:lnTo>
                        <a:pt x="527259" y="1324729"/>
                      </a:lnTo>
                      <a:lnTo>
                        <a:pt x="526370" y="1326024"/>
                      </a:lnTo>
                      <a:lnTo>
                        <a:pt x="524481" y="1326961"/>
                      </a:lnTo>
                      <a:lnTo>
                        <a:pt x="522950" y="1327763"/>
                      </a:lnTo>
                      <a:lnTo>
                        <a:pt x="521036" y="1328676"/>
                      </a:lnTo>
                      <a:lnTo>
                        <a:pt x="520111" y="1329145"/>
                      </a:lnTo>
                      <a:lnTo>
                        <a:pt x="519469" y="1329626"/>
                      </a:lnTo>
                      <a:lnTo>
                        <a:pt x="518234" y="1330576"/>
                      </a:lnTo>
                      <a:lnTo>
                        <a:pt x="517123" y="1331439"/>
                      </a:lnTo>
                      <a:lnTo>
                        <a:pt x="516222" y="1333178"/>
                      </a:lnTo>
                      <a:lnTo>
                        <a:pt x="514851" y="1335805"/>
                      </a:lnTo>
                      <a:lnTo>
                        <a:pt x="511975" y="1341750"/>
                      </a:lnTo>
                      <a:lnTo>
                        <a:pt x="511197" y="1343354"/>
                      </a:lnTo>
                      <a:lnTo>
                        <a:pt x="510530" y="1345241"/>
                      </a:lnTo>
                      <a:lnTo>
                        <a:pt x="509530" y="1348078"/>
                      </a:lnTo>
                      <a:lnTo>
                        <a:pt x="505333" y="1359944"/>
                      </a:lnTo>
                      <a:lnTo>
                        <a:pt x="504962" y="1360968"/>
                      </a:lnTo>
                      <a:lnTo>
                        <a:pt x="502900" y="1366679"/>
                      </a:lnTo>
                      <a:lnTo>
                        <a:pt x="502283" y="1368368"/>
                      </a:lnTo>
                      <a:lnTo>
                        <a:pt x="501629" y="1370182"/>
                      </a:lnTo>
                      <a:lnTo>
                        <a:pt x="500629" y="1371304"/>
                      </a:lnTo>
                      <a:lnTo>
                        <a:pt x="497505" y="1374881"/>
                      </a:lnTo>
                      <a:lnTo>
                        <a:pt x="496616" y="1375621"/>
                      </a:lnTo>
                      <a:lnTo>
                        <a:pt x="495172" y="1376768"/>
                      </a:lnTo>
                      <a:lnTo>
                        <a:pt x="493530" y="1376522"/>
                      </a:lnTo>
                      <a:lnTo>
                        <a:pt x="491345" y="1376201"/>
                      </a:lnTo>
                      <a:lnTo>
                        <a:pt x="490727" y="1376115"/>
                      </a:lnTo>
                      <a:lnTo>
                        <a:pt x="489900" y="1375794"/>
                      </a:lnTo>
                      <a:lnTo>
                        <a:pt x="484715" y="1373734"/>
                      </a:lnTo>
                      <a:lnTo>
                        <a:pt x="483567" y="1373278"/>
                      </a:lnTo>
                      <a:lnTo>
                        <a:pt x="482209" y="1372575"/>
                      </a:lnTo>
                      <a:lnTo>
                        <a:pt x="480863" y="1371871"/>
                      </a:lnTo>
                      <a:lnTo>
                        <a:pt x="474554" y="1368578"/>
                      </a:lnTo>
                      <a:lnTo>
                        <a:pt x="472752" y="1367628"/>
                      </a:lnTo>
                      <a:lnTo>
                        <a:pt x="470505" y="1366457"/>
                      </a:lnTo>
                      <a:lnTo>
                        <a:pt x="469110" y="1365963"/>
                      </a:lnTo>
                      <a:lnTo>
                        <a:pt x="459789" y="1362694"/>
                      </a:lnTo>
                      <a:lnTo>
                        <a:pt x="458850" y="1362374"/>
                      </a:lnTo>
                      <a:lnTo>
                        <a:pt x="458134" y="1362115"/>
                      </a:lnTo>
                      <a:lnTo>
                        <a:pt x="456714" y="1362139"/>
                      </a:lnTo>
                      <a:lnTo>
                        <a:pt x="453282" y="1362189"/>
                      </a:lnTo>
                      <a:lnTo>
                        <a:pt x="452023" y="1362201"/>
                      </a:lnTo>
                      <a:lnTo>
                        <a:pt x="450628" y="1362534"/>
                      </a:lnTo>
                      <a:lnTo>
                        <a:pt x="444554" y="1363953"/>
                      </a:lnTo>
                      <a:lnTo>
                        <a:pt x="444072" y="1364076"/>
                      </a:lnTo>
                      <a:lnTo>
                        <a:pt x="442134" y="1364532"/>
                      </a:lnTo>
                      <a:lnTo>
                        <a:pt x="438961" y="1365914"/>
                      </a:lnTo>
                      <a:lnTo>
                        <a:pt x="437146" y="1366703"/>
                      </a:lnTo>
                      <a:lnTo>
                        <a:pt x="434875" y="1366814"/>
                      </a:lnTo>
                      <a:lnTo>
                        <a:pt x="433973" y="1366851"/>
                      </a:lnTo>
                      <a:lnTo>
                        <a:pt x="432973" y="1366888"/>
                      </a:lnTo>
                      <a:lnTo>
                        <a:pt x="431973" y="1366839"/>
                      </a:lnTo>
                      <a:lnTo>
                        <a:pt x="431455" y="1366814"/>
                      </a:lnTo>
                      <a:lnTo>
                        <a:pt x="428121" y="1366654"/>
                      </a:lnTo>
                      <a:lnTo>
                        <a:pt x="426689" y="1366580"/>
                      </a:lnTo>
                      <a:lnTo>
                        <a:pt x="424788" y="1366481"/>
                      </a:lnTo>
                      <a:lnTo>
                        <a:pt x="423319" y="1366666"/>
                      </a:lnTo>
                      <a:lnTo>
                        <a:pt x="417121" y="1367406"/>
                      </a:lnTo>
                      <a:lnTo>
                        <a:pt x="415541" y="1367591"/>
                      </a:lnTo>
                      <a:lnTo>
                        <a:pt x="414183" y="1368825"/>
                      </a:lnTo>
                      <a:lnTo>
                        <a:pt x="413578" y="1369367"/>
                      </a:lnTo>
                      <a:lnTo>
                        <a:pt x="412701" y="1370157"/>
                      </a:lnTo>
                      <a:lnTo>
                        <a:pt x="412220" y="1371070"/>
                      </a:lnTo>
                      <a:lnTo>
                        <a:pt x="411393" y="1372624"/>
                      </a:lnTo>
                      <a:lnTo>
                        <a:pt x="410751" y="1373845"/>
                      </a:lnTo>
                      <a:lnTo>
                        <a:pt x="410516" y="1375473"/>
                      </a:lnTo>
                      <a:lnTo>
                        <a:pt x="409109" y="1385748"/>
                      </a:lnTo>
                      <a:lnTo>
                        <a:pt x="408899" y="1387364"/>
                      </a:lnTo>
                      <a:lnTo>
                        <a:pt x="408751" y="1388449"/>
                      </a:lnTo>
                      <a:lnTo>
                        <a:pt x="408442" y="1392260"/>
                      </a:lnTo>
                      <a:lnTo>
                        <a:pt x="407541" y="1403682"/>
                      </a:lnTo>
                      <a:lnTo>
                        <a:pt x="407368" y="1405853"/>
                      </a:lnTo>
                      <a:lnTo>
                        <a:pt x="407232" y="1407494"/>
                      </a:lnTo>
                      <a:lnTo>
                        <a:pt x="407146" y="1410207"/>
                      </a:lnTo>
                      <a:lnTo>
                        <a:pt x="406726" y="1423232"/>
                      </a:lnTo>
                      <a:lnTo>
                        <a:pt x="406677" y="1424860"/>
                      </a:lnTo>
                      <a:lnTo>
                        <a:pt x="406603" y="1427032"/>
                      </a:lnTo>
                      <a:lnTo>
                        <a:pt x="406726" y="1428672"/>
                      </a:lnTo>
                      <a:lnTo>
                        <a:pt x="407158" y="1434679"/>
                      </a:lnTo>
                      <a:lnTo>
                        <a:pt x="407195" y="1435296"/>
                      </a:lnTo>
                      <a:lnTo>
                        <a:pt x="407306" y="1436862"/>
                      </a:lnTo>
                      <a:lnTo>
                        <a:pt x="407504" y="1437886"/>
                      </a:lnTo>
                      <a:lnTo>
                        <a:pt x="408220" y="1441586"/>
                      </a:lnTo>
                      <a:lnTo>
                        <a:pt x="408590" y="1443461"/>
                      </a:lnTo>
                      <a:lnTo>
                        <a:pt x="409479" y="1445410"/>
                      </a:lnTo>
                      <a:lnTo>
                        <a:pt x="411479" y="1449801"/>
                      </a:lnTo>
                      <a:lnTo>
                        <a:pt x="412590" y="1452243"/>
                      </a:lnTo>
                      <a:lnTo>
                        <a:pt x="412985" y="1453243"/>
                      </a:lnTo>
                      <a:lnTo>
                        <a:pt x="413973" y="1455746"/>
                      </a:lnTo>
                      <a:lnTo>
                        <a:pt x="415553" y="1459743"/>
                      </a:lnTo>
                      <a:lnTo>
                        <a:pt x="416541" y="1462246"/>
                      </a:lnTo>
                      <a:lnTo>
                        <a:pt x="416973" y="1463751"/>
                      </a:lnTo>
                      <a:lnTo>
                        <a:pt x="418269" y="1468253"/>
                      </a:lnTo>
                      <a:lnTo>
                        <a:pt x="418850" y="1470264"/>
                      </a:lnTo>
                      <a:lnTo>
                        <a:pt x="419282" y="1471794"/>
                      </a:lnTo>
                      <a:lnTo>
                        <a:pt x="419393" y="1472830"/>
                      </a:lnTo>
                      <a:lnTo>
                        <a:pt x="419665" y="1475358"/>
                      </a:lnTo>
                      <a:lnTo>
                        <a:pt x="419825" y="1476900"/>
                      </a:lnTo>
                      <a:lnTo>
                        <a:pt x="419504" y="1478553"/>
                      </a:lnTo>
                      <a:lnTo>
                        <a:pt x="418356" y="1484498"/>
                      </a:lnTo>
                      <a:lnTo>
                        <a:pt x="418146" y="1485583"/>
                      </a:lnTo>
                      <a:lnTo>
                        <a:pt x="417541" y="1487483"/>
                      </a:lnTo>
                      <a:lnTo>
                        <a:pt x="416097" y="1491923"/>
                      </a:lnTo>
                      <a:lnTo>
                        <a:pt x="414924" y="1495550"/>
                      </a:lnTo>
                      <a:lnTo>
                        <a:pt x="414257" y="1497610"/>
                      </a:lnTo>
                      <a:lnTo>
                        <a:pt x="413640" y="1499078"/>
                      </a:lnTo>
                      <a:lnTo>
                        <a:pt x="413022" y="1500545"/>
                      </a:lnTo>
                      <a:lnTo>
                        <a:pt x="411171" y="1504924"/>
                      </a:lnTo>
                      <a:lnTo>
                        <a:pt x="410541" y="1506392"/>
                      </a:lnTo>
                      <a:lnTo>
                        <a:pt x="407726" y="1512794"/>
                      </a:lnTo>
                      <a:lnTo>
                        <a:pt x="406862" y="1514767"/>
                      </a:lnTo>
                      <a:lnTo>
                        <a:pt x="406331" y="1517037"/>
                      </a:lnTo>
                      <a:lnTo>
                        <a:pt x="404590" y="1524511"/>
                      </a:lnTo>
                      <a:lnTo>
                        <a:pt x="404232" y="1526041"/>
                      </a:lnTo>
                      <a:lnTo>
                        <a:pt x="403862" y="1528199"/>
                      </a:lnTo>
                      <a:lnTo>
                        <a:pt x="402936" y="1533589"/>
                      </a:lnTo>
                      <a:lnTo>
                        <a:pt x="402689" y="1535020"/>
                      </a:lnTo>
                      <a:lnTo>
                        <a:pt x="402356" y="1536920"/>
                      </a:lnTo>
                      <a:lnTo>
                        <a:pt x="402220" y="1538930"/>
                      </a:lnTo>
                      <a:lnTo>
                        <a:pt x="402096" y="1540694"/>
                      </a:lnTo>
                      <a:lnTo>
                        <a:pt x="400751" y="1560713"/>
                      </a:lnTo>
                      <a:lnTo>
                        <a:pt x="400603" y="1562921"/>
                      </a:lnTo>
                      <a:lnTo>
                        <a:pt x="400491" y="1564562"/>
                      </a:lnTo>
                      <a:lnTo>
                        <a:pt x="400268" y="1566128"/>
                      </a:lnTo>
                      <a:lnTo>
                        <a:pt x="399746" y="1569767"/>
                      </a:lnTo>
                      <a:lnTo>
                        <a:pt x="399519" y="1571358"/>
                      </a:lnTo>
                      <a:lnTo>
                        <a:pt x="399215" y="1573467"/>
                      </a:lnTo>
                      <a:lnTo>
                        <a:pt x="398668" y="1575441"/>
                      </a:lnTo>
                      <a:lnTo>
                        <a:pt x="398121" y="1577414"/>
                      </a:lnTo>
                      <a:lnTo>
                        <a:pt x="396825" y="1582089"/>
                      </a:lnTo>
                      <a:lnTo>
                        <a:pt x="396205" y="1584321"/>
                      </a:lnTo>
                      <a:lnTo>
                        <a:pt x="395316" y="1586159"/>
                      </a:lnTo>
                      <a:lnTo>
                        <a:pt x="392873" y="1591192"/>
                      </a:lnTo>
                      <a:lnTo>
                        <a:pt x="389836" y="1597445"/>
                      </a:lnTo>
                      <a:lnTo>
                        <a:pt x="389597" y="1597926"/>
                      </a:lnTo>
                      <a:lnTo>
                        <a:pt x="386729" y="1603699"/>
                      </a:lnTo>
                      <a:lnTo>
                        <a:pt x="386012" y="1605142"/>
                      </a:lnTo>
                      <a:lnTo>
                        <a:pt x="385295" y="1606585"/>
                      </a:lnTo>
                      <a:lnTo>
                        <a:pt x="384454" y="1607955"/>
                      </a:lnTo>
                      <a:lnTo>
                        <a:pt x="380811" y="1613900"/>
                      </a:lnTo>
                      <a:lnTo>
                        <a:pt x="379969" y="1615269"/>
                      </a:lnTo>
                      <a:lnTo>
                        <a:pt x="378423" y="1617131"/>
                      </a:lnTo>
                      <a:lnTo>
                        <a:pt x="376568" y="1619364"/>
                      </a:lnTo>
                      <a:lnTo>
                        <a:pt x="373861" y="1622620"/>
                      </a:lnTo>
                      <a:lnTo>
                        <a:pt x="372171" y="1624643"/>
                      </a:lnTo>
                      <a:lnTo>
                        <a:pt x="371049" y="1625716"/>
                      </a:lnTo>
                      <a:lnTo>
                        <a:pt x="369929" y="1626777"/>
                      </a:lnTo>
                      <a:lnTo>
                        <a:pt x="364327" y="1632081"/>
                      </a:lnTo>
                      <a:lnTo>
                        <a:pt x="363206" y="1633142"/>
                      </a:lnTo>
                      <a:lnTo>
                        <a:pt x="361997" y="1634079"/>
                      </a:lnTo>
                      <a:lnTo>
                        <a:pt x="355956" y="1638704"/>
                      </a:lnTo>
                      <a:lnTo>
                        <a:pt x="354749" y="1639630"/>
                      </a:lnTo>
                      <a:lnTo>
                        <a:pt x="353572" y="1640468"/>
                      </a:lnTo>
                      <a:lnTo>
                        <a:pt x="352004" y="1641591"/>
                      </a:lnTo>
                      <a:lnTo>
                        <a:pt x="348363" y="1644193"/>
                      </a:lnTo>
                      <a:lnTo>
                        <a:pt x="346597" y="1645451"/>
                      </a:lnTo>
                      <a:lnTo>
                        <a:pt x="346114" y="1645797"/>
                      </a:lnTo>
                      <a:lnTo>
                        <a:pt x="344635" y="1646845"/>
                      </a:lnTo>
                      <a:lnTo>
                        <a:pt x="343504" y="1647844"/>
                      </a:lnTo>
                      <a:lnTo>
                        <a:pt x="341998" y="1649176"/>
                      </a:lnTo>
                      <a:lnTo>
                        <a:pt x="338231" y="1652494"/>
                      </a:lnTo>
                      <a:lnTo>
                        <a:pt x="337851" y="1652828"/>
                      </a:lnTo>
                      <a:lnTo>
                        <a:pt x="332530" y="1657514"/>
                      </a:lnTo>
                      <a:lnTo>
                        <a:pt x="331009" y="1658859"/>
                      </a:lnTo>
                      <a:lnTo>
                        <a:pt x="329942" y="1660697"/>
                      </a:lnTo>
                      <a:lnTo>
                        <a:pt x="325145" y="1668986"/>
                      </a:lnTo>
                      <a:lnTo>
                        <a:pt x="324078" y="1670823"/>
                      </a:lnTo>
                      <a:lnTo>
                        <a:pt x="320154" y="1677608"/>
                      </a:lnTo>
                      <a:lnTo>
                        <a:pt x="312633" y="1659463"/>
                      </a:lnTo>
                      <a:lnTo>
                        <a:pt x="303643" y="1643453"/>
                      </a:lnTo>
                      <a:lnTo>
                        <a:pt x="298882" y="1630403"/>
                      </a:lnTo>
                      <a:lnTo>
                        <a:pt x="295455" y="1622423"/>
                      </a:lnTo>
                      <a:lnTo>
                        <a:pt x="291977" y="1617316"/>
                      </a:lnTo>
                      <a:lnTo>
                        <a:pt x="281392" y="1609200"/>
                      </a:lnTo>
                      <a:lnTo>
                        <a:pt x="275018" y="1605475"/>
                      </a:lnTo>
                      <a:lnTo>
                        <a:pt x="266476" y="1603156"/>
                      </a:lnTo>
                      <a:lnTo>
                        <a:pt x="260803" y="1600171"/>
                      </a:lnTo>
                      <a:lnTo>
                        <a:pt x="255266" y="1589983"/>
                      </a:lnTo>
                      <a:lnTo>
                        <a:pt x="251137" y="1581275"/>
                      </a:lnTo>
                      <a:lnTo>
                        <a:pt x="245499" y="1564685"/>
                      </a:lnTo>
                      <a:lnTo>
                        <a:pt x="242916" y="1549526"/>
                      </a:lnTo>
                      <a:lnTo>
                        <a:pt x="236863" y="1528545"/>
                      </a:lnTo>
                      <a:lnTo>
                        <a:pt x="226429" y="1511794"/>
                      </a:lnTo>
                      <a:lnTo>
                        <a:pt x="218900" y="1492935"/>
                      </a:lnTo>
                      <a:lnTo>
                        <a:pt x="203798" y="1456659"/>
                      </a:lnTo>
                      <a:lnTo>
                        <a:pt x="190639" y="1431941"/>
                      </a:lnTo>
                      <a:lnTo>
                        <a:pt x="180940" y="1413044"/>
                      </a:lnTo>
                      <a:lnTo>
                        <a:pt x="173359" y="1396343"/>
                      </a:lnTo>
                      <a:lnTo>
                        <a:pt x="165120" y="1376040"/>
                      </a:lnTo>
                      <a:lnTo>
                        <a:pt x="156857" y="1357169"/>
                      </a:lnTo>
                      <a:lnTo>
                        <a:pt x="147099" y="1341159"/>
                      </a:lnTo>
                      <a:lnTo>
                        <a:pt x="135280" y="1320066"/>
                      </a:lnTo>
                      <a:lnTo>
                        <a:pt x="125581" y="1300455"/>
                      </a:lnTo>
                      <a:lnTo>
                        <a:pt x="112160" y="1273602"/>
                      </a:lnTo>
                      <a:lnTo>
                        <a:pt x="99531" y="1256815"/>
                      </a:lnTo>
                      <a:lnTo>
                        <a:pt x="92609" y="1242297"/>
                      </a:lnTo>
                      <a:lnTo>
                        <a:pt x="88422" y="1235020"/>
                      </a:lnTo>
                      <a:lnTo>
                        <a:pt x="82074" y="1228433"/>
                      </a:lnTo>
                      <a:lnTo>
                        <a:pt x="72865" y="1221069"/>
                      </a:lnTo>
                      <a:lnTo>
                        <a:pt x="65116" y="1212300"/>
                      </a:lnTo>
                      <a:lnTo>
                        <a:pt x="59519" y="1203554"/>
                      </a:lnTo>
                      <a:lnTo>
                        <a:pt x="54792" y="1186187"/>
                      </a:lnTo>
                      <a:lnTo>
                        <a:pt x="43877" y="1152157"/>
                      </a:lnTo>
                      <a:lnTo>
                        <a:pt x="37681" y="1136208"/>
                      </a:lnTo>
                      <a:lnTo>
                        <a:pt x="30194" y="1111600"/>
                      </a:lnTo>
                      <a:lnTo>
                        <a:pt x="22148" y="1077607"/>
                      </a:lnTo>
                      <a:lnTo>
                        <a:pt x="16215" y="1045820"/>
                      </a:lnTo>
                      <a:lnTo>
                        <a:pt x="8010" y="1020473"/>
                      </a:lnTo>
                      <a:lnTo>
                        <a:pt x="5461" y="1000984"/>
                      </a:lnTo>
                      <a:lnTo>
                        <a:pt x="0" y="979547"/>
                      </a:lnTo>
                      <a:lnTo>
                        <a:pt x="10280" y="967027"/>
                      </a:lnTo>
                      <a:lnTo>
                        <a:pt x="10155" y="956111"/>
                      </a:lnTo>
                      <a:lnTo>
                        <a:pt x="7124" y="933539"/>
                      </a:lnTo>
                      <a:lnTo>
                        <a:pt x="2995" y="897436"/>
                      </a:lnTo>
                      <a:lnTo>
                        <a:pt x="2970" y="874444"/>
                      </a:lnTo>
                      <a:lnTo>
                        <a:pt x="7200" y="867216"/>
                      </a:lnTo>
                      <a:lnTo>
                        <a:pt x="11420" y="861024"/>
                      </a:lnTo>
                      <a:lnTo>
                        <a:pt x="17768" y="850701"/>
                      </a:lnTo>
                      <a:lnTo>
                        <a:pt x="23028" y="844533"/>
                      </a:lnTo>
                      <a:lnTo>
                        <a:pt x="25188" y="837280"/>
                      </a:lnTo>
                      <a:lnTo>
                        <a:pt x="23239" y="824798"/>
                      </a:lnTo>
                      <a:lnTo>
                        <a:pt x="17582" y="770723"/>
                      </a:lnTo>
                      <a:lnTo>
                        <a:pt x="14755" y="743674"/>
                      </a:lnTo>
                      <a:lnTo>
                        <a:pt x="11040" y="702082"/>
                      </a:lnTo>
                      <a:lnTo>
                        <a:pt x="10830" y="655852"/>
                      </a:lnTo>
                      <a:lnTo>
                        <a:pt x="10615" y="625213"/>
                      </a:lnTo>
                      <a:lnTo>
                        <a:pt x="14915" y="627507"/>
                      </a:lnTo>
                      <a:lnTo>
                        <a:pt x="17144" y="617997"/>
                      </a:lnTo>
                      <a:lnTo>
                        <a:pt x="21398" y="609721"/>
                      </a:lnTo>
                      <a:lnTo>
                        <a:pt x="24537" y="605465"/>
                      </a:lnTo>
                      <a:lnTo>
                        <a:pt x="19339" y="582942"/>
                      </a:lnTo>
                      <a:lnTo>
                        <a:pt x="16730" y="570904"/>
                      </a:lnTo>
                      <a:lnTo>
                        <a:pt x="16721" y="564021"/>
                      </a:lnTo>
                      <a:lnTo>
                        <a:pt x="16713" y="556288"/>
                      </a:lnTo>
                      <a:lnTo>
                        <a:pt x="23576" y="536503"/>
                      </a:lnTo>
                      <a:lnTo>
                        <a:pt x="33013" y="500375"/>
                      </a:lnTo>
                      <a:lnTo>
                        <a:pt x="40736" y="470266"/>
                      </a:lnTo>
                      <a:lnTo>
                        <a:pt x="38094" y="435014"/>
                      </a:lnTo>
                      <a:lnTo>
                        <a:pt x="36330" y="404055"/>
                      </a:lnTo>
                      <a:lnTo>
                        <a:pt x="31088" y="359342"/>
                      </a:lnTo>
                      <a:lnTo>
                        <a:pt x="22555" y="307969"/>
                      </a:lnTo>
                      <a:lnTo>
                        <a:pt x="11243" y="254659"/>
                      </a:lnTo>
                      <a:lnTo>
                        <a:pt x="3401" y="218543"/>
                      </a:lnTo>
                      <a:lnTo>
                        <a:pt x="2506" y="198759"/>
                      </a:lnTo>
                      <a:lnTo>
                        <a:pt x="2489" y="186720"/>
                      </a:lnTo>
                      <a:lnTo>
                        <a:pt x="6778" y="164345"/>
                      </a:lnTo>
                      <a:lnTo>
                        <a:pt x="8395" y="160929"/>
                      </a:lnTo>
                      <a:lnTo>
                        <a:pt x="14535" y="147990"/>
                      </a:lnTo>
                      <a:lnTo>
                        <a:pt x="27484" y="130771"/>
                      </a:lnTo>
                      <a:lnTo>
                        <a:pt x="41303" y="114403"/>
                      </a:lnTo>
                      <a:lnTo>
                        <a:pt x="44839" y="94655"/>
                      </a:lnTo>
                      <a:lnTo>
                        <a:pt x="48250" y="54210"/>
                      </a:lnTo>
                      <a:lnTo>
                        <a:pt x="56843" y="0"/>
                      </a:lnTo>
                      <a:lnTo>
                        <a:pt x="66142" y="6340"/>
                      </a:lnTo>
                      <a:lnTo>
                        <a:pt x="73325" y="11237"/>
                      </a:lnTo>
                      <a:lnTo>
                        <a:pt x="73748" y="11521"/>
                      </a:lnTo>
                      <a:lnTo>
                        <a:pt x="75016" y="12384"/>
                      </a:lnTo>
                      <a:lnTo>
                        <a:pt x="76109" y="13482"/>
                      </a:lnTo>
                      <a:lnTo>
                        <a:pt x="76469" y="13852"/>
                      </a:lnTo>
                      <a:lnTo>
                        <a:pt x="78389" y="15776"/>
                      </a:lnTo>
                      <a:lnTo>
                        <a:pt x="79380" y="16775"/>
                      </a:lnTo>
                      <a:lnTo>
                        <a:pt x="82426" y="20167"/>
                      </a:lnTo>
                      <a:lnTo>
                        <a:pt x="83772" y="21672"/>
                      </a:lnTo>
                      <a:lnTo>
                        <a:pt x="84827" y="22510"/>
                      </a:lnTo>
                      <a:lnTo>
                        <a:pt x="87836" y="24866"/>
                      </a:lnTo>
                      <a:lnTo>
                        <a:pt x="88749" y="25594"/>
                      </a:lnTo>
                      <a:lnTo>
                        <a:pt x="90229" y="26754"/>
                      </a:lnTo>
                      <a:lnTo>
                        <a:pt x="92164" y="26976"/>
                      </a:lnTo>
                      <a:lnTo>
                        <a:pt x="99187" y="27777"/>
                      </a:lnTo>
                      <a:lnTo>
                        <a:pt x="102804" y="28184"/>
                      </a:lnTo>
                      <a:lnTo>
                        <a:pt x="104755" y="28419"/>
                      </a:lnTo>
                      <a:lnTo>
                        <a:pt x="106116" y="28875"/>
                      </a:lnTo>
                      <a:lnTo>
                        <a:pt x="110189" y="30269"/>
                      </a:lnTo>
                      <a:lnTo>
                        <a:pt x="111544" y="30750"/>
                      </a:lnTo>
                      <a:lnTo>
                        <a:pt x="112980" y="31638"/>
                      </a:lnTo>
                      <a:lnTo>
                        <a:pt x="116222" y="33612"/>
                      </a:lnTo>
                      <a:lnTo>
                        <a:pt x="120913" y="36597"/>
                      </a:lnTo>
                      <a:lnTo>
                        <a:pt x="121328" y="36856"/>
                      </a:lnTo>
                      <a:lnTo>
                        <a:pt x="121957" y="37361"/>
                      </a:lnTo>
                      <a:lnTo>
                        <a:pt x="122451" y="37756"/>
                      </a:lnTo>
                      <a:lnTo>
                        <a:pt x="123188" y="38348"/>
                      </a:lnTo>
                      <a:lnTo>
                        <a:pt x="123985" y="38990"/>
                      </a:lnTo>
                      <a:lnTo>
                        <a:pt x="124776" y="40383"/>
                      </a:lnTo>
                      <a:lnTo>
                        <a:pt x="125558" y="41753"/>
                      </a:lnTo>
                      <a:lnTo>
                        <a:pt x="126350" y="43159"/>
                      </a:lnTo>
                      <a:lnTo>
                        <a:pt x="126769" y="45626"/>
                      </a:lnTo>
                      <a:lnTo>
                        <a:pt x="126937" y="46612"/>
                      </a:lnTo>
                      <a:lnTo>
                        <a:pt x="127185" y="48080"/>
                      </a:lnTo>
                      <a:lnTo>
                        <a:pt x="127627" y="50621"/>
                      </a:lnTo>
                      <a:lnTo>
                        <a:pt x="127975" y="52619"/>
                      </a:lnTo>
                      <a:lnTo>
                        <a:pt x="130550" y="54950"/>
                      </a:lnTo>
                      <a:lnTo>
                        <a:pt x="131897" y="55296"/>
                      </a:lnTo>
                      <a:lnTo>
                        <a:pt x="133293" y="55654"/>
                      </a:lnTo>
                      <a:lnTo>
                        <a:pt x="135534" y="56233"/>
                      </a:lnTo>
                      <a:lnTo>
                        <a:pt x="137923" y="56862"/>
                      </a:lnTo>
                      <a:lnTo>
                        <a:pt x="138887" y="57121"/>
                      </a:lnTo>
                      <a:lnTo>
                        <a:pt x="140943" y="57664"/>
                      </a:lnTo>
                      <a:lnTo>
                        <a:pt x="142387" y="58318"/>
                      </a:lnTo>
                      <a:lnTo>
                        <a:pt x="145350" y="59662"/>
                      </a:lnTo>
                      <a:lnTo>
                        <a:pt x="146675" y="60267"/>
                      </a:lnTo>
                      <a:lnTo>
                        <a:pt x="147889" y="61093"/>
                      </a:lnTo>
                      <a:lnTo>
                        <a:pt x="152341" y="64127"/>
                      </a:lnTo>
                      <a:lnTo>
                        <a:pt x="152778" y="64436"/>
                      </a:lnTo>
                      <a:lnTo>
                        <a:pt x="153790" y="65373"/>
                      </a:lnTo>
                    </a:path>
                  </a:pathLst>
                </a:custGeom>
                <a:solidFill>
                  <a:srgbClr val="00441B"/>
                </a:solidFill>
                <a:ln w="12331"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00A561B6-E6EB-2FDF-A6B8-F1804565F62A}"/>
                    </a:ext>
                  </a:extLst>
                </p:cNvPr>
                <p:cNvSpPr/>
                <p:nvPr/>
              </p:nvSpPr>
              <p:spPr>
                <a:xfrm>
                  <a:off x="8471166" y="581533"/>
                  <a:ext cx="1124264" cy="1326421"/>
                </a:xfrm>
                <a:custGeom>
                  <a:avLst/>
                  <a:gdLst>
                    <a:gd name="connsiteX0" fmla="*/ 661109 w 1124264"/>
                    <a:gd name="connsiteY0" fmla="*/ 24075 h 1326421"/>
                    <a:gd name="connsiteX1" fmla="*/ 662146 w 1124264"/>
                    <a:gd name="connsiteY1" fmla="*/ 24355 h 1326421"/>
                    <a:gd name="connsiteX2" fmla="*/ 663850 w 1124264"/>
                    <a:gd name="connsiteY2" fmla="*/ 24308 h 1326421"/>
                    <a:gd name="connsiteX3" fmla="*/ 667776 w 1124264"/>
                    <a:gd name="connsiteY3" fmla="*/ 24860 h 1326421"/>
                    <a:gd name="connsiteX4" fmla="*/ 671158 w 1124264"/>
                    <a:gd name="connsiteY4" fmla="*/ 26131 h 1326421"/>
                    <a:gd name="connsiteX5" fmla="*/ 681171 w 1124264"/>
                    <a:gd name="connsiteY5" fmla="*/ 28368 h 1326421"/>
                    <a:gd name="connsiteX6" fmla="*/ 685751 w 1124264"/>
                    <a:gd name="connsiteY6" fmla="*/ 29834 h 1326421"/>
                    <a:gd name="connsiteX7" fmla="*/ 686554 w 1124264"/>
                    <a:gd name="connsiteY7" fmla="*/ 29810 h 1326421"/>
                    <a:gd name="connsiteX8" fmla="*/ 688875 w 1124264"/>
                    <a:gd name="connsiteY8" fmla="*/ 28947 h 1326421"/>
                    <a:gd name="connsiteX9" fmla="*/ 695122 w 1124264"/>
                    <a:gd name="connsiteY9" fmla="*/ 29346 h 1326421"/>
                    <a:gd name="connsiteX10" fmla="*/ 696962 w 1124264"/>
                    <a:gd name="connsiteY10" fmla="*/ 30027 h 1326421"/>
                    <a:gd name="connsiteX11" fmla="*/ 695937 w 1124264"/>
                    <a:gd name="connsiteY11" fmla="*/ 32825 h 1326421"/>
                    <a:gd name="connsiteX12" fmla="*/ 693801 w 1124264"/>
                    <a:gd name="connsiteY12" fmla="*/ 35130 h 1326421"/>
                    <a:gd name="connsiteX13" fmla="*/ 692504 w 1124264"/>
                    <a:gd name="connsiteY13" fmla="*/ 36939 h 1326421"/>
                    <a:gd name="connsiteX14" fmla="*/ 692110 w 1124264"/>
                    <a:gd name="connsiteY14" fmla="*/ 38767 h 1326421"/>
                    <a:gd name="connsiteX15" fmla="*/ 692134 w 1124264"/>
                    <a:gd name="connsiteY15" fmla="*/ 39950 h 1326421"/>
                    <a:gd name="connsiteX16" fmla="*/ 692542 w 1124264"/>
                    <a:gd name="connsiteY16" fmla="*/ 41578 h 1326421"/>
                    <a:gd name="connsiteX17" fmla="*/ 693603 w 1124264"/>
                    <a:gd name="connsiteY17" fmla="*/ 43767 h 1326421"/>
                    <a:gd name="connsiteX18" fmla="*/ 694295 w 1124264"/>
                    <a:gd name="connsiteY18" fmla="*/ 44809 h 1326421"/>
                    <a:gd name="connsiteX19" fmla="*/ 694937 w 1124264"/>
                    <a:gd name="connsiteY19" fmla="*/ 44880 h 1326421"/>
                    <a:gd name="connsiteX20" fmla="*/ 695801 w 1124264"/>
                    <a:gd name="connsiteY20" fmla="*/ 44583 h 1326421"/>
                    <a:gd name="connsiteX21" fmla="*/ 696085 w 1124264"/>
                    <a:gd name="connsiteY21" fmla="*/ 41127 h 1326421"/>
                    <a:gd name="connsiteX22" fmla="*/ 696320 w 1124264"/>
                    <a:gd name="connsiteY22" fmla="*/ 40188 h 1326421"/>
                    <a:gd name="connsiteX23" fmla="*/ 696850 w 1124264"/>
                    <a:gd name="connsiteY23" fmla="*/ 39908 h 1326421"/>
                    <a:gd name="connsiteX24" fmla="*/ 698110 w 1124264"/>
                    <a:gd name="connsiteY24" fmla="*/ 40005 h 1326421"/>
                    <a:gd name="connsiteX25" fmla="*/ 698813 w 1124264"/>
                    <a:gd name="connsiteY25" fmla="*/ 40694 h 1326421"/>
                    <a:gd name="connsiteX26" fmla="*/ 699319 w 1124264"/>
                    <a:gd name="connsiteY26" fmla="*/ 46129 h 1326421"/>
                    <a:gd name="connsiteX27" fmla="*/ 699764 w 1124264"/>
                    <a:gd name="connsiteY27" fmla="*/ 47572 h 1326421"/>
                    <a:gd name="connsiteX28" fmla="*/ 702233 w 1124264"/>
                    <a:gd name="connsiteY28" fmla="*/ 49960 h 1326421"/>
                    <a:gd name="connsiteX29" fmla="*/ 704702 w 1124264"/>
                    <a:gd name="connsiteY29" fmla="*/ 51190 h 1326421"/>
                    <a:gd name="connsiteX30" fmla="*/ 709085 w 1124264"/>
                    <a:gd name="connsiteY30" fmla="*/ 52128 h 1326421"/>
                    <a:gd name="connsiteX31" fmla="*/ 713838 w 1124264"/>
                    <a:gd name="connsiteY31" fmla="*/ 51344 h 1326421"/>
                    <a:gd name="connsiteX32" fmla="*/ 716431 w 1124264"/>
                    <a:gd name="connsiteY32" fmla="*/ 51635 h 1326421"/>
                    <a:gd name="connsiteX33" fmla="*/ 717579 w 1124264"/>
                    <a:gd name="connsiteY33" fmla="*/ 52176 h 1326421"/>
                    <a:gd name="connsiteX34" fmla="*/ 719937 w 1124264"/>
                    <a:gd name="connsiteY34" fmla="*/ 55236 h 1326421"/>
                    <a:gd name="connsiteX35" fmla="*/ 720888 w 1124264"/>
                    <a:gd name="connsiteY35" fmla="*/ 56937 h 1326421"/>
                    <a:gd name="connsiteX36" fmla="*/ 721505 w 1124264"/>
                    <a:gd name="connsiteY36" fmla="*/ 60051 h 1326421"/>
                    <a:gd name="connsiteX37" fmla="*/ 721505 w 1124264"/>
                    <a:gd name="connsiteY37" fmla="*/ 61509 h 1326421"/>
                    <a:gd name="connsiteX38" fmla="*/ 720665 w 1124264"/>
                    <a:gd name="connsiteY38" fmla="*/ 66450 h 1326421"/>
                    <a:gd name="connsiteX39" fmla="*/ 720579 w 1124264"/>
                    <a:gd name="connsiteY39" fmla="*/ 68078 h 1326421"/>
                    <a:gd name="connsiteX40" fmla="*/ 720986 w 1124264"/>
                    <a:gd name="connsiteY40" fmla="*/ 70106 h 1326421"/>
                    <a:gd name="connsiteX41" fmla="*/ 721678 w 1124264"/>
                    <a:gd name="connsiteY41" fmla="*/ 72081 h 1326421"/>
                    <a:gd name="connsiteX42" fmla="*/ 725036 w 1124264"/>
                    <a:gd name="connsiteY42" fmla="*/ 76444 h 1326421"/>
                    <a:gd name="connsiteX43" fmla="*/ 726159 w 1124264"/>
                    <a:gd name="connsiteY43" fmla="*/ 79724 h 1326421"/>
                    <a:gd name="connsiteX44" fmla="*/ 726234 w 1124264"/>
                    <a:gd name="connsiteY44" fmla="*/ 82333 h 1326421"/>
                    <a:gd name="connsiteX45" fmla="*/ 725147 w 1124264"/>
                    <a:gd name="connsiteY45" fmla="*/ 88384 h 1326421"/>
                    <a:gd name="connsiteX46" fmla="*/ 723937 w 1124264"/>
                    <a:gd name="connsiteY46" fmla="*/ 91342 h 1326421"/>
                    <a:gd name="connsiteX47" fmla="*/ 722209 w 1124264"/>
                    <a:gd name="connsiteY47" fmla="*/ 94553 h 1326421"/>
                    <a:gd name="connsiteX48" fmla="*/ 721233 w 1124264"/>
                    <a:gd name="connsiteY48" fmla="*/ 96276 h 1326421"/>
                    <a:gd name="connsiteX49" fmla="*/ 719826 w 1124264"/>
                    <a:gd name="connsiteY49" fmla="*/ 98267 h 1326421"/>
                    <a:gd name="connsiteX50" fmla="*/ 719850 w 1124264"/>
                    <a:gd name="connsiteY50" fmla="*/ 99107 h 1326421"/>
                    <a:gd name="connsiteX51" fmla="*/ 720826 w 1124264"/>
                    <a:gd name="connsiteY51" fmla="*/ 100692 h 1326421"/>
                    <a:gd name="connsiteX52" fmla="*/ 722715 w 1124264"/>
                    <a:gd name="connsiteY52" fmla="*/ 102190 h 1326421"/>
                    <a:gd name="connsiteX53" fmla="*/ 723147 w 1124264"/>
                    <a:gd name="connsiteY53" fmla="*/ 102887 h 1326421"/>
                    <a:gd name="connsiteX54" fmla="*/ 720480 w 1124264"/>
                    <a:gd name="connsiteY54" fmla="*/ 107124 h 1326421"/>
                    <a:gd name="connsiteX55" fmla="*/ 719777 w 1124264"/>
                    <a:gd name="connsiteY55" fmla="*/ 109094 h 1326421"/>
                    <a:gd name="connsiteX56" fmla="*/ 717332 w 1124264"/>
                    <a:gd name="connsiteY56" fmla="*/ 112781 h 1326421"/>
                    <a:gd name="connsiteX57" fmla="*/ 716962 w 1124264"/>
                    <a:gd name="connsiteY57" fmla="*/ 114251 h 1326421"/>
                    <a:gd name="connsiteX58" fmla="*/ 717357 w 1124264"/>
                    <a:gd name="connsiteY58" fmla="*/ 116766 h 1326421"/>
                    <a:gd name="connsiteX59" fmla="*/ 717382 w 1124264"/>
                    <a:gd name="connsiteY59" fmla="*/ 118006 h 1326421"/>
                    <a:gd name="connsiteX60" fmla="*/ 715567 w 1124264"/>
                    <a:gd name="connsiteY60" fmla="*/ 120095 h 1326421"/>
                    <a:gd name="connsiteX61" fmla="*/ 714863 w 1124264"/>
                    <a:gd name="connsiteY61" fmla="*/ 121378 h 1326421"/>
                    <a:gd name="connsiteX62" fmla="*/ 714529 w 1124264"/>
                    <a:gd name="connsiteY62" fmla="*/ 125462 h 1326421"/>
                    <a:gd name="connsiteX63" fmla="*/ 715604 w 1124264"/>
                    <a:gd name="connsiteY63" fmla="*/ 131280 h 1326421"/>
                    <a:gd name="connsiteX64" fmla="*/ 716493 w 1124264"/>
                    <a:gd name="connsiteY64" fmla="*/ 133481 h 1326421"/>
                    <a:gd name="connsiteX65" fmla="*/ 716801 w 1124264"/>
                    <a:gd name="connsiteY65" fmla="*/ 134222 h 1326421"/>
                    <a:gd name="connsiteX66" fmla="*/ 718270 w 1124264"/>
                    <a:gd name="connsiteY66" fmla="*/ 144313 h 1326421"/>
                    <a:gd name="connsiteX67" fmla="*/ 719344 w 1124264"/>
                    <a:gd name="connsiteY67" fmla="*/ 148563 h 1326421"/>
                    <a:gd name="connsiteX68" fmla="*/ 719740 w 1124264"/>
                    <a:gd name="connsiteY68" fmla="*/ 152711 h 1326421"/>
                    <a:gd name="connsiteX69" fmla="*/ 720209 w 1124264"/>
                    <a:gd name="connsiteY69" fmla="*/ 155393 h 1326421"/>
                    <a:gd name="connsiteX70" fmla="*/ 720381 w 1124264"/>
                    <a:gd name="connsiteY70" fmla="*/ 156709 h 1326421"/>
                    <a:gd name="connsiteX71" fmla="*/ 721258 w 1124264"/>
                    <a:gd name="connsiteY71" fmla="*/ 159210 h 1326421"/>
                    <a:gd name="connsiteX72" fmla="*/ 723493 w 1124264"/>
                    <a:gd name="connsiteY72" fmla="*/ 162532 h 1326421"/>
                    <a:gd name="connsiteX73" fmla="*/ 725517 w 1124264"/>
                    <a:gd name="connsiteY73" fmla="*/ 164220 h 1326421"/>
                    <a:gd name="connsiteX74" fmla="*/ 727949 w 1124264"/>
                    <a:gd name="connsiteY74" fmla="*/ 165467 h 1326421"/>
                    <a:gd name="connsiteX75" fmla="*/ 731987 w 1124264"/>
                    <a:gd name="connsiteY75" fmla="*/ 166621 h 1326421"/>
                    <a:gd name="connsiteX76" fmla="*/ 735802 w 1124264"/>
                    <a:gd name="connsiteY76" fmla="*/ 167148 h 1326421"/>
                    <a:gd name="connsiteX77" fmla="*/ 738789 w 1124264"/>
                    <a:gd name="connsiteY77" fmla="*/ 166908 h 1326421"/>
                    <a:gd name="connsiteX78" fmla="*/ 741283 w 1124264"/>
                    <a:gd name="connsiteY78" fmla="*/ 166099 h 1326421"/>
                    <a:gd name="connsiteX79" fmla="*/ 742407 w 1124264"/>
                    <a:gd name="connsiteY79" fmla="*/ 166066 h 1326421"/>
                    <a:gd name="connsiteX80" fmla="*/ 743542 w 1124264"/>
                    <a:gd name="connsiteY80" fmla="*/ 166353 h 1326421"/>
                    <a:gd name="connsiteX81" fmla="*/ 743888 w 1124264"/>
                    <a:gd name="connsiteY81" fmla="*/ 167082 h 1326421"/>
                    <a:gd name="connsiteX82" fmla="*/ 743567 w 1124264"/>
                    <a:gd name="connsiteY82" fmla="*/ 168838 h 1326421"/>
                    <a:gd name="connsiteX83" fmla="*/ 741567 w 1124264"/>
                    <a:gd name="connsiteY83" fmla="*/ 171905 h 1326421"/>
                    <a:gd name="connsiteX84" fmla="*/ 739036 w 1124264"/>
                    <a:gd name="connsiteY84" fmla="*/ 175435 h 1326421"/>
                    <a:gd name="connsiteX85" fmla="*/ 738073 w 1124264"/>
                    <a:gd name="connsiteY85" fmla="*/ 176940 h 1326421"/>
                    <a:gd name="connsiteX86" fmla="*/ 737728 w 1124264"/>
                    <a:gd name="connsiteY86" fmla="*/ 177903 h 1326421"/>
                    <a:gd name="connsiteX87" fmla="*/ 737962 w 1124264"/>
                    <a:gd name="connsiteY87" fmla="*/ 178794 h 1326421"/>
                    <a:gd name="connsiteX88" fmla="*/ 741690 w 1124264"/>
                    <a:gd name="connsiteY88" fmla="*/ 182180 h 1326421"/>
                    <a:gd name="connsiteX89" fmla="*/ 743259 w 1124264"/>
                    <a:gd name="connsiteY89" fmla="*/ 184462 h 1326421"/>
                    <a:gd name="connsiteX90" fmla="*/ 743666 w 1124264"/>
                    <a:gd name="connsiteY90" fmla="*/ 185721 h 1326421"/>
                    <a:gd name="connsiteX91" fmla="*/ 743481 w 1124264"/>
                    <a:gd name="connsiteY91" fmla="*/ 186676 h 1326421"/>
                    <a:gd name="connsiteX92" fmla="*/ 739839 w 1124264"/>
                    <a:gd name="connsiteY92" fmla="*/ 190720 h 1326421"/>
                    <a:gd name="connsiteX93" fmla="*/ 739110 w 1124264"/>
                    <a:gd name="connsiteY93" fmla="*/ 193224 h 1326421"/>
                    <a:gd name="connsiteX94" fmla="*/ 739431 w 1124264"/>
                    <a:gd name="connsiteY94" fmla="*/ 195013 h 1326421"/>
                    <a:gd name="connsiteX95" fmla="*/ 739197 w 1124264"/>
                    <a:gd name="connsiteY95" fmla="*/ 196287 h 1326421"/>
                    <a:gd name="connsiteX96" fmla="*/ 738530 w 1124264"/>
                    <a:gd name="connsiteY96" fmla="*/ 198954 h 1326421"/>
                    <a:gd name="connsiteX97" fmla="*/ 738283 w 1124264"/>
                    <a:gd name="connsiteY97" fmla="*/ 201184 h 1326421"/>
                    <a:gd name="connsiteX98" fmla="*/ 738900 w 1124264"/>
                    <a:gd name="connsiteY98" fmla="*/ 203061 h 1326421"/>
                    <a:gd name="connsiteX99" fmla="*/ 739493 w 1124264"/>
                    <a:gd name="connsiteY99" fmla="*/ 205596 h 1326421"/>
                    <a:gd name="connsiteX100" fmla="*/ 740073 w 1124264"/>
                    <a:gd name="connsiteY100" fmla="*/ 206811 h 1326421"/>
                    <a:gd name="connsiteX101" fmla="*/ 741789 w 1124264"/>
                    <a:gd name="connsiteY101" fmla="*/ 209778 h 1326421"/>
                    <a:gd name="connsiteX102" fmla="*/ 743246 w 1124264"/>
                    <a:gd name="connsiteY102" fmla="*/ 212301 h 1326421"/>
                    <a:gd name="connsiteX103" fmla="*/ 744937 w 1124264"/>
                    <a:gd name="connsiteY103" fmla="*/ 214168 h 1326421"/>
                    <a:gd name="connsiteX104" fmla="*/ 749826 w 1124264"/>
                    <a:gd name="connsiteY104" fmla="*/ 218223 h 1326421"/>
                    <a:gd name="connsiteX105" fmla="*/ 750295 w 1124264"/>
                    <a:gd name="connsiteY105" fmla="*/ 219556 h 1326421"/>
                    <a:gd name="connsiteX106" fmla="*/ 750209 w 1124264"/>
                    <a:gd name="connsiteY106" fmla="*/ 222081 h 1326421"/>
                    <a:gd name="connsiteX107" fmla="*/ 750493 w 1124264"/>
                    <a:gd name="connsiteY107" fmla="*/ 224635 h 1326421"/>
                    <a:gd name="connsiteX108" fmla="*/ 751555 w 1124264"/>
                    <a:gd name="connsiteY108" fmla="*/ 226090 h 1326421"/>
                    <a:gd name="connsiteX109" fmla="*/ 751555 w 1124264"/>
                    <a:gd name="connsiteY109" fmla="*/ 228184 h 1326421"/>
                    <a:gd name="connsiteX110" fmla="*/ 752345 w 1124264"/>
                    <a:gd name="connsiteY110" fmla="*/ 233240 h 1326421"/>
                    <a:gd name="connsiteX111" fmla="*/ 753123 w 1124264"/>
                    <a:gd name="connsiteY111" fmla="*/ 235334 h 1326421"/>
                    <a:gd name="connsiteX112" fmla="*/ 754111 w 1124264"/>
                    <a:gd name="connsiteY112" fmla="*/ 236520 h 1326421"/>
                    <a:gd name="connsiteX113" fmla="*/ 760333 w 1124264"/>
                    <a:gd name="connsiteY113" fmla="*/ 243470 h 1326421"/>
                    <a:gd name="connsiteX114" fmla="*/ 760407 w 1124264"/>
                    <a:gd name="connsiteY114" fmla="*/ 244213 h 1326421"/>
                    <a:gd name="connsiteX115" fmla="*/ 761147 w 1124264"/>
                    <a:gd name="connsiteY115" fmla="*/ 247528 h 1326421"/>
                    <a:gd name="connsiteX116" fmla="*/ 764444 w 1124264"/>
                    <a:gd name="connsiteY116" fmla="*/ 251433 h 1326421"/>
                    <a:gd name="connsiteX117" fmla="*/ 766185 w 1124264"/>
                    <a:gd name="connsiteY117" fmla="*/ 254461 h 1326421"/>
                    <a:gd name="connsiteX118" fmla="*/ 767037 w 1124264"/>
                    <a:gd name="connsiteY118" fmla="*/ 255555 h 1326421"/>
                    <a:gd name="connsiteX119" fmla="*/ 766419 w 1124264"/>
                    <a:gd name="connsiteY119" fmla="*/ 258449 h 1326421"/>
                    <a:gd name="connsiteX120" fmla="*/ 762543 w 1124264"/>
                    <a:gd name="connsiteY120" fmla="*/ 262765 h 1326421"/>
                    <a:gd name="connsiteX121" fmla="*/ 758691 w 1124264"/>
                    <a:gd name="connsiteY121" fmla="*/ 268962 h 1326421"/>
                    <a:gd name="connsiteX122" fmla="*/ 755814 w 1124264"/>
                    <a:gd name="connsiteY122" fmla="*/ 271917 h 1326421"/>
                    <a:gd name="connsiteX123" fmla="*/ 755172 w 1124264"/>
                    <a:gd name="connsiteY123" fmla="*/ 273854 h 1326421"/>
                    <a:gd name="connsiteX124" fmla="*/ 750135 w 1124264"/>
                    <a:gd name="connsiteY124" fmla="*/ 276655 h 1326421"/>
                    <a:gd name="connsiteX125" fmla="*/ 746123 w 1124264"/>
                    <a:gd name="connsiteY125" fmla="*/ 285218 h 1326421"/>
                    <a:gd name="connsiteX126" fmla="*/ 744974 w 1124264"/>
                    <a:gd name="connsiteY126" fmla="*/ 289297 h 1326421"/>
                    <a:gd name="connsiteX127" fmla="*/ 744863 w 1124264"/>
                    <a:gd name="connsiteY127" fmla="*/ 291962 h 1326421"/>
                    <a:gd name="connsiteX128" fmla="*/ 744925 w 1124264"/>
                    <a:gd name="connsiteY128" fmla="*/ 293054 h 1326421"/>
                    <a:gd name="connsiteX129" fmla="*/ 745518 w 1124264"/>
                    <a:gd name="connsiteY129" fmla="*/ 293463 h 1326421"/>
                    <a:gd name="connsiteX130" fmla="*/ 745987 w 1124264"/>
                    <a:gd name="connsiteY130" fmla="*/ 293556 h 1326421"/>
                    <a:gd name="connsiteX131" fmla="*/ 746592 w 1124264"/>
                    <a:gd name="connsiteY131" fmla="*/ 293273 h 1326421"/>
                    <a:gd name="connsiteX132" fmla="*/ 748950 w 1124264"/>
                    <a:gd name="connsiteY132" fmla="*/ 288894 h 1326421"/>
                    <a:gd name="connsiteX133" fmla="*/ 749370 w 1124264"/>
                    <a:gd name="connsiteY133" fmla="*/ 288643 h 1326421"/>
                    <a:gd name="connsiteX134" fmla="*/ 751308 w 1124264"/>
                    <a:gd name="connsiteY134" fmla="*/ 288801 h 1326421"/>
                    <a:gd name="connsiteX135" fmla="*/ 751789 w 1124264"/>
                    <a:gd name="connsiteY135" fmla="*/ 289161 h 1326421"/>
                    <a:gd name="connsiteX136" fmla="*/ 750493 w 1124264"/>
                    <a:gd name="connsiteY136" fmla="*/ 294471 h 1326421"/>
                    <a:gd name="connsiteX137" fmla="*/ 750777 w 1124264"/>
                    <a:gd name="connsiteY137" fmla="*/ 296592 h 1326421"/>
                    <a:gd name="connsiteX138" fmla="*/ 754086 w 1124264"/>
                    <a:gd name="connsiteY138" fmla="*/ 303663 h 1326421"/>
                    <a:gd name="connsiteX139" fmla="*/ 755086 w 1124264"/>
                    <a:gd name="connsiteY139" fmla="*/ 306620 h 1326421"/>
                    <a:gd name="connsiteX140" fmla="*/ 756012 w 1124264"/>
                    <a:gd name="connsiteY140" fmla="*/ 310375 h 1326421"/>
                    <a:gd name="connsiteX141" fmla="*/ 756061 w 1124264"/>
                    <a:gd name="connsiteY141" fmla="*/ 314137 h 1326421"/>
                    <a:gd name="connsiteX142" fmla="*/ 754703 w 1124264"/>
                    <a:gd name="connsiteY142" fmla="*/ 321328 h 1326421"/>
                    <a:gd name="connsiteX143" fmla="*/ 753814 w 1124264"/>
                    <a:gd name="connsiteY143" fmla="*/ 326058 h 1326421"/>
                    <a:gd name="connsiteX144" fmla="*/ 752654 w 1124264"/>
                    <a:gd name="connsiteY144" fmla="*/ 331132 h 1326421"/>
                    <a:gd name="connsiteX145" fmla="*/ 752654 w 1124264"/>
                    <a:gd name="connsiteY145" fmla="*/ 332942 h 1326421"/>
                    <a:gd name="connsiteX146" fmla="*/ 753184 w 1124264"/>
                    <a:gd name="connsiteY146" fmla="*/ 334261 h 1326421"/>
                    <a:gd name="connsiteX147" fmla="*/ 755765 w 1124264"/>
                    <a:gd name="connsiteY147" fmla="*/ 336320 h 1326421"/>
                    <a:gd name="connsiteX148" fmla="*/ 775358 w 1124264"/>
                    <a:gd name="connsiteY148" fmla="*/ 369628 h 1326421"/>
                    <a:gd name="connsiteX149" fmla="*/ 780061 w 1124264"/>
                    <a:gd name="connsiteY149" fmla="*/ 376018 h 1326421"/>
                    <a:gd name="connsiteX150" fmla="*/ 782592 w 1124264"/>
                    <a:gd name="connsiteY150" fmla="*/ 380121 h 1326421"/>
                    <a:gd name="connsiteX151" fmla="*/ 784271 w 1124264"/>
                    <a:gd name="connsiteY151" fmla="*/ 382631 h 1326421"/>
                    <a:gd name="connsiteX152" fmla="*/ 786222 w 1124264"/>
                    <a:gd name="connsiteY152" fmla="*/ 387178 h 1326421"/>
                    <a:gd name="connsiteX153" fmla="*/ 788160 w 1124264"/>
                    <a:gd name="connsiteY153" fmla="*/ 394849 h 1326421"/>
                    <a:gd name="connsiteX154" fmla="*/ 790444 w 1124264"/>
                    <a:gd name="connsiteY154" fmla="*/ 399696 h 1326421"/>
                    <a:gd name="connsiteX155" fmla="*/ 795704 w 1124264"/>
                    <a:gd name="connsiteY155" fmla="*/ 405276 h 1326421"/>
                    <a:gd name="connsiteX156" fmla="*/ 811803 w 1124264"/>
                    <a:gd name="connsiteY156" fmla="*/ 429613 h 1326421"/>
                    <a:gd name="connsiteX157" fmla="*/ 821716 w 1124264"/>
                    <a:gd name="connsiteY157" fmla="*/ 443121 h 1326421"/>
                    <a:gd name="connsiteX158" fmla="*/ 828927 w 1124264"/>
                    <a:gd name="connsiteY158" fmla="*/ 452934 h 1326421"/>
                    <a:gd name="connsiteX159" fmla="*/ 831716 w 1124264"/>
                    <a:gd name="connsiteY159" fmla="*/ 456734 h 1326421"/>
                    <a:gd name="connsiteX160" fmla="*/ 833248 w 1124264"/>
                    <a:gd name="connsiteY160" fmla="*/ 458930 h 1326421"/>
                    <a:gd name="connsiteX161" fmla="*/ 839050 w 1124264"/>
                    <a:gd name="connsiteY161" fmla="*/ 467238 h 1326421"/>
                    <a:gd name="connsiteX162" fmla="*/ 847606 w 1124264"/>
                    <a:gd name="connsiteY162" fmla="*/ 476201 h 1326421"/>
                    <a:gd name="connsiteX163" fmla="*/ 856853 w 1124264"/>
                    <a:gd name="connsiteY163" fmla="*/ 485908 h 1326421"/>
                    <a:gd name="connsiteX164" fmla="*/ 864013 w 1124264"/>
                    <a:gd name="connsiteY164" fmla="*/ 492691 h 1326421"/>
                    <a:gd name="connsiteX165" fmla="*/ 866347 w 1124264"/>
                    <a:gd name="connsiteY165" fmla="*/ 495277 h 1326421"/>
                    <a:gd name="connsiteX166" fmla="*/ 871791 w 1124264"/>
                    <a:gd name="connsiteY166" fmla="*/ 502652 h 1326421"/>
                    <a:gd name="connsiteX167" fmla="*/ 878619 w 1124264"/>
                    <a:gd name="connsiteY167" fmla="*/ 510661 h 1326421"/>
                    <a:gd name="connsiteX168" fmla="*/ 883507 w 1124264"/>
                    <a:gd name="connsiteY168" fmla="*/ 516195 h 1326421"/>
                    <a:gd name="connsiteX169" fmla="*/ 884483 w 1124264"/>
                    <a:gd name="connsiteY169" fmla="*/ 517298 h 1326421"/>
                    <a:gd name="connsiteX170" fmla="*/ 888989 w 1124264"/>
                    <a:gd name="connsiteY170" fmla="*/ 522407 h 1326421"/>
                    <a:gd name="connsiteX171" fmla="*/ 891520 w 1124264"/>
                    <a:gd name="connsiteY171" fmla="*/ 526458 h 1326421"/>
                    <a:gd name="connsiteX172" fmla="*/ 893878 w 1124264"/>
                    <a:gd name="connsiteY172" fmla="*/ 534352 h 1326421"/>
                    <a:gd name="connsiteX173" fmla="*/ 895680 w 1124264"/>
                    <a:gd name="connsiteY173" fmla="*/ 539431 h 1326421"/>
                    <a:gd name="connsiteX174" fmla="*/ 900063 w 1124264"/>
                    <a:gd name="connsiteY174" fmla="*/ 544826 h 1326421"/>
                    <a:gd name="connsiteX175" fmla="*/ 903718 w 1124264"/>
                    <a:gd name="connsiteY175" fmla="*/ 549851 h 1326421"/>
                    <a:gd name="connsiteX176" fmla="*/ 904730 w 1124264"/>
                    <a:gd name="connsiteY176" fmla="*/ 551230 h 1326421"/>
                    <a:gd name="connsiteX177" fmla="*/ 911051 w 1124264"/>
                    <a:gd name="connsiteY177" fmla="*/ 561462 h 1326421"/>
                    <a:gd name="connsiteX178" fmla="*/ 915323 w 1124264"/>
                    <a:gd name="connsiteY178" fmla="*/ 567175 h 1326421"/>
                    <a:gd name="connsiteX179" fmla="*/ 918212 w 1124264"/>
                    <a:gd name="connsiteY179" fmla="*/ 569591 h 1326421"/>
                    <a:gd name="connsiteX180" fmla="*/ 925459 w 1124264"/>
                    <a:gd name="connsiteY180" fmla="*/ 575799 h 1326421"/>
                    <a:gd name="connsiteX181" fmla="*/ 945990 w 1124264"/>
                    <a:gd name="connsiteY181" fmla="*/ 582791 h 1326421"/>
                    <a:gd name="connsiteX182" fmla="*/ 953434 w 1124264"/>
                    <a:gd name="connsiteY182" fmla="*/ 584821 h 1326421"/>
                    <a:gd name="connsiteX183" fmla="*/ 963435 w 1124264"/>
                    <a:gd name="connsiteY183" fmla="*/ 588505 h 1326421"/>
                    <a:gd name="connsiteX184" fmla="*/ 969459 w 1124264"/>
                    <a:gd name="connsiteY184" fmla="*/ 594269 h 1326421"/>
                    <a:gd name="connsiteX185" fmla="*/ 972484 w 1124264"/>
                    <a:gd name="connsiteY185" fmla="*/ 597497 h 1326421"/>
                    <a:gd name="connsiteX186" fmla="*/ 977484 w 1124264"/>
                    <a:gd name="connsiteY186" fmla="*/ 605796 h 1326421"/>
                    <a:gd name="connsiteX187" fmla="*/ 998053 w 1124264"/>
                    <a:gd name="connsiteY187" fmla="*/ 625093 h 1326421"/>
                    <a:gd name="connsiteX188" fmla="*/ 1001065 w 1124264"/>
                    <a:gd name="connsiteY188" fmla="*/ 627660 h 1326421"/>
                    <a:gd name="connsiteX189" fmla="*/ 1008818 w 1124264"/>
                    <a:gd name="connsiteY189" fmla="*/ 628890 h 1326421"/>
                    <a:gd name="connsiteX190" fmla="*/ 1019658 w 1124264"/>
                    <a:gd name="connsiteY190" fmla="*/ 634386 h 1326421"/>
                    <a:gd name="connsiteX191" fmla="*/ 1024707 w 1124264"/>
                    <a:gd name="connsiteY191" fmla="*/ 636294 h 1326421"/>
                    <a:gd name="connsiteX192" fmla="*/ 1032312 w 1124264"/>
                    <a:gd name="connsiteY192" fmla="*/ 638085 h 1326421"/>
                    <a:gd name="connsiteX193" fmla="*/ 1040621 w 1124264"/>
                    <a:gd name="connsiteY193" fmla="*/ 640336 h 1326421"/>
                    <a:gd name="connsiteX194" fmla="*/ 1055708 w 1124264"/>
                    <a:gd name="connsiteY194" fmla="*/ 643758 h 1326421"/>
                    <a:gd name="connsiteX195" fmla="*/ 1061276 w 1124264"/>
                    <a:gd name="connsiteY195" fmla="*/ 644166 h 1326421"/>
                    <a:gd name="connsiteX196" fmla="*/ 1080893 w 1124264"/>
                    <a:gd name="connsiteY196" fmla="*/ 653400 h 1326421"/>
                    <a:gd name="connsiteX197" fmla="*/ 1124264 w 1124264"/>
                    <a:gd name="connsiteY197" fmla="*/ 677600 h 1326421"/>
                    <a:gd name="connsiteX198" fmla="*/ 1110857 w 1124264"/>
                    <a:gd name="connsiteY198" fmla="*/ 690835 h 1326421"/>
                    <a:gd name="connsiteX199" fmla="*/ 1098202 w 1124264"/>
                    <a:gd name="connsiteY199" fmla="*/ 703330 h 1326421"/>
                    <a:gd name="connsiteX200" fmla="*/ 1050152 w 1124264"/>
                    <a:gd name="connsiteY200" fmla="*/ 776560 h 1326421"/>
                    <a:gd name="connsiteX201" fmla="*/ 1043831 w 1124264"/>
                    <a:gd name="connsiteY201" fmla="*/ 786193 h 1326421"/>
                    <a:gd name="connsiteX202" fmla="*/ 1039794 w 1124264"/>
                    <a:gd name="connsiteY202" fmla="*/ 796863 h 1326421"/>
                    <a:gd name="connsiteX203" fmla="*/ 1016522 w 1124264"/>
                    <a:gd name="connsiteY203" fmla="*/ 858363 h 1326421"/>
                    <a:gd name="connsiteX204" fmla="*/ 981435 w 1124264"/>
                    <a:gd name="connsiteY204" fmla="*/ 948442 h 1326421"/>
                    <a:gd name="connsiteX205" fmla="*/ 970472 w 1124264"/>
                    <a:gd name="connsiteY205" fmla="*/ 978353 h 1326421"/>
                    <a:gd name="connsiteX206" fmla="*/ 951731 w 1124264"/>
                    <a:gd name="connsiteY206" fmla="*/ 1029418 h 1326421"/>
                    <a:gd name="connsiteX207" fmla="*/ 942546 w 1124264"/>
                    <a:gd name="connsiteY207" fmla="*/ 1046316 h 1326421"/>
                    <a:gd name="connsiteX208" fmla="*/ 928768 w 1124264"/>
                    <a:gd name="connsiteY208" fmla="*/ 1056653 h 1326421"/>
                    <a:gd name="connsiteX209" fmla="*/ 924545 w 1124264"/>
                    <a:gd name="connsiteY209" fmla="*/ 1059823 h 1326421"/>
                    <a:gd name="connsiteX210" fmla="*/ 872026 w 1124264"/>
                    <a:gd name="connsiteY210" fmla="*/ 1099256 h 1326421"/>
                    <a:gd name="connsiteX211" fmla="*/ 854013 w 1124264"/>
                    <a:gd name="connsiteY211" fmla="*/ 1112787 h 1326421"/>
                    <a:gd name="connsiteX212" fmla="*/ 841433 w 1124264"/>
                    <a:gd name="connsiteY212" fmla="*/ 1133854 h 1326421"/>
                    <a:gd name="connsiteX213" fmla="*/ 837285 w 1124264"/>
                    <a:gd name="connsiteY213" fmla="*/ 1140799 h 1326421"/>
                    <a:gd name="connsiteX214" fmla="*/ 822334 w 1124264"/>
                    <a:gd name="connsiteY214" fmla="*/ 1165246 h 1326421"/>
                    <a:gd name="connsiteX215" fmla="*/ 797494 w 1124264"/>
                    <a:gd name="connsiteY215" fmla="*/ 1199696 h 1326421"/>
                    <a:gd name="connsiteX216" fmla="*/ 771827 w 1124264"/>
                    <a:gd name="connsiteY216" fmla="*/ 1235306 h 1326421"/>
                    <a:gd name="connsiteX217" fmla="*/ 758086 w 1124264"/>
                    <a:gd name="connsiteY217" fmla="*/ 1246789 h 1326421"/>
                    <a:gd name="connsiteX218" fmla="*/ 757148 w 1124264"/>
                    <a:gd name="connsiteY218" fmla="*/ 1247579 h 1326421"/>
                    <a:gd name="connsiteX219" fmla="*/ 739258 w 1124264"/>
                    <a:gd name="connsiteY219" fmla="*/ 1264934 h 1326421"/>
                    <a:gd name="connsiteX220" fmla="*/ 717147 w 1124264"/>
                    <a:gd name="connsiteY220" fmla="*/ 1288554 h 1326421"/>
                    <a:gd name="connsiteX221" fmla="*/ 708258 w 1124264"/>
                    <a:gd name="connsiteY221" fmla="*/ 1295535 h 1326421"/>
                    <a:gd name="connsiteX222" fmla="*/ 696492 w 1124264"/>
                    <a:gd name="connsiteY222" fmla="*/ 1304774 h 1326421"/>
                    <a:gd name="connsiteX223" fmla="*/ 670492 w 1124264"/>
                    <a:gd name="connsiteY223" fmla="*/ 1326421 h 1326421"/>
                    <a:gd name="connsiteX224" fmla="*/ 666467 w 1124264"/>
                    <a:gd name="connsiteY224" fmla="*/ 1323263 h 1326421"/>
                    <a:gd name="connsiteX225" fmla="*/ 624257 w 1124264"/>
                    <a:gd name="connsiteY225" fmla="*/ 1290096 h 1326421"/>
                    <a:gd name="connsiteX226" fmla="*/ 622639 w 1124264"/>
                    <a:gd name="connsiteY226" fmla="*/ 1288813 h 1326421"/>
                    <a:gd name="connsiteX227" fmla="*/ 620614 w 1124264"/>
                    <a:gd name="connsiteY227" fmla="*/ 1287222 h 1326421"/>
                    <a:gd name="connsiteX228" fmla="*/ 618578 w 1124264"/>
                    <a:gd name="connsiteY228" fmla="*/ 1285483 h 1326421"/>
                    <a:gd name="connsiteX229" fmla="*/ 617022 w 1124264"/>
                    <a:gd name="connsiteY229" fmla="*/ 1284151 h 1326421"/>
                    <a:gd name="connsiteX230" fmla="*/ 615145 w 1124264"/>
                    <a:gd name="connsiteY230" fmla="*/ 1283287 h 1326421"/>
                    <a:gd name="connsiteX231" fmla="*/ 610862 w 1124264"/>
                    <a:gd name="connsiteY231" fmla="*/ 1281289 h 1326421"/>
                    <a:gd name="connsiteX232" fmla="*/ 609528 w 1124264"/>
                    <a:gd name="connsiteY232" fmla="*/ 1280685 h 1326421"/>
                    <a:gd name="connsiteX233" fmla="*/ 609084 w 1124264"/>
                    <a:gd name="connsiteY233" fmla="*/ 1280500 h 1326421"/>
                    <a:gd name="connsiteX234" fmla="*/ 606861 w 1124264"/>
                    <a:gd name="connsiteY234" fmla="*/ 1279575 h 1326421"/>
                    <a:gd name="connsiteX235" fmla="*/ 595688 w 1124264"/>
                    <a:gd name="connsiteY235" fmla="*/ 1274912 h 1326421"/>
                    <a:gd name="connsiteX236" fmla="*/ 593367 w 1124264"/>
                    <a:gd name="connsiteY236" fmla="*/ 1273950 h 1326421"/>
                    <a:gd name="connsiteX237" fmla="*/ 592466 w 1124264"/>
                    <a:gd name="connsiteY237" fmla="*/ 1273506 h 1326421"/>
                    <a:gd name="connsiteX238" fmla="*/ 589750 w 1124264"/>
                    <a:gd name="connsiteY238" fmla="*/ 1272186 h 1326421"/>
                    <a:gd name="connsiteX239" fmla="*/ 578885 w 1124264"/>
                    <a:gd name="connsiteY239" fmla="*/ 1266895 h 1326421"/>
                    <a:gd name="connsiteX240" fmla="*/ 576626 w 1124264"/>
                    <a:gd name="connsiteY240" fmla="*/ 1265797 h 1326421"/>
                    <a:gd name="connsiteX241" fmla="*/ 573947 w 1124264"/>
                    <a:gd name="connsiteY241" fmla="*/ 1264440 h 1326421"/>
                    <a:gd name="connsiteX242" fmla="*/ 563046 w 1124264"/>
                    <a:gd name="connsiteY242" fmla="*/ 1258951 h 1326421"/>
                    <a:gd name="connsiteX243" fmla="*/ 560441 w 1124264"/>
                    <a:gd name="connsiteY243" fmla="*/ 1257631 h 1326421"/>
                    <a:gd name="connsiteX244" fmla="*/ 558379 w 1124264"/>
                    <a:gd name="connsiteY244" fmla="*/ 1256694 h 1326421"/>
                    <a:gd name="connsiteX245" fmla="*/ 552762 w 1124264"/>
                    <a:gd name="connsiteY245" fmla="*/ 1254104 h 1326421"/>
                    <a:gd name="connsiteX246" fmla="*/ 551404 w 1124264"/>
                    <a:gd name="connsiteY246" fmla="*/ 1253487 h 1326421"/>
                    <a:gd name="connsiteX247" fmla="*/ 550058 w 1124264"/>
                    <a:gd name="connsiteY247" fmla="*/ 1252870 h 1326421"/>
                    <a:gd name="connsiteX248" fmla="*/ 548317 w 1124264"/>
                    <a:gd name="connsiteY248" fmla="*/ 1252291 h 1326421"/>
                    <a:gd name="connsiteX249" fmla="*/ 546132 w 1124264"/>
                    <a:gd name="connsiteY249" fmla="*/ 1251563 h 1326421"/>
                    <a:gd name="connsiteX250" fmla="*/ 543033 w 1124264"/>
                    <a:gd name="connsiteY250" fmla="*/ 1250539 h 1326421"/>
                    <a:gd name="connsiteX251" fmla="*/ 542144 w 1124264"/>
                    <a:gd name="connsiteY251" fmla="*/ 1250243 h 1326421"/>
                    <a:gd name="connsiteX252" fmla="*/ 540823 w 1124264"/>
                    <a:gd name="connsiteY252" fmla="*/ 1249799 h 1326421"/>
                    <a:gd name="connsiteX253" fmla="*/ 538453 w 1124264"/>
                    <a:gd name="connsiteY253" fmla="*/ 1249392 h 1326421"/>
                    <a:gd name="connsiteX254" fmla="*/ 535625 w 1124264"/>
                    <a:gd name="connsiteY254" fmla="*/ 1248911 h 1326421"/>
                    <a:gd name="connsiteX255" fmla="*/ 532749 w 1124264"/>
                    <a:gd name="connsiteY255" fmla="*/ 1248405 h 1326421"/>
                    <a:gd name="connsiteX256" fmla="*/ 531317 w 1124264"/>
                    <a:gd name="connsiteY256" fmla="*/ 1248159 h 1326421"/>
                    <a:gd name="connsiteX257" fmla="*/ 528872 w 1124264"/>
                    <a:gd name="connsiteY257" fmla="*/ 1247665 h 1326421"/>
                    <a:gd name="connsiteX258" fmla="*/ 525453 w 1124264"/>
                    <a:gd name="connsiteY258" fmla="*/ 1246950 h 1326421"/>
                    <a:gd name="connsiteX259" fmla="*/ 522514 w 1124264"/>
                    <a:gd name="connsiteY259" fmla="*/ 1246345 h 1326421"/>
                    <a:gd name="connsiteX260" fmla="*/ 521045 w 1124264"/>
                    <a:gd name="connsiteY260" fmla="*/ 1246049 h 1326421"/>
                    <a:gd name="connsiteX261" fmla="*/ 519280 w 1124264"/>
                    <a:gd name="connsiteY261" fmla="*/ 1245494 h 1326421"/>
                    <a:gd name="connsiteX262" fmla="*/ 515983 w 1124264"/>
                    <a:gd name="connsiteY262" fmla="*/ 1244470 h 1326421"/>
                    <a:gd name="connsiteX263" fmla="*/ 513835 w 1124264"/>
                    <a:gd name="connsiteY263" fmla="*/ 1243804 h 1326421"/>
                    <a:gd name="connsiteX264" fmla="*/ 512107 w 1124264"/>
                    <a:gd name="connsiteY264" fmla="*/ 1243262 h 1326421"/>
                    <a:gd name="connsiteX265" fmla="*/ 510761 w 1124264"/>
                    <a:gd name="connsiteY265" fmla="*/ 1242571 h 1326421"/>
                    <a:gd name="connsiteX266" fmla="*/ 504057 w 1124264"/>
                    <a:gd name="connsiteY266" fmla="*/ 1239130 h 1326421"/>
                    <a:gd name="connsiteX267" fmla="*/ 502279 w 1124264"/>
                    <a:gd name="connsiteY267" fmla="*/ 1238205 h 1326421"/>
                    <a:gd name="connsiteX268" fmla="*/ 500761 w 1124264"/>
                    <a:gd name="connsiteY268" fmla="*/ 1237242 h 1326421"/>
                    <a:gd name="connsiteX269" fmla="*/ 496131 w 1124264"/>
                    <a:gd name="connsiteY269" fmla="*/ 1234282 h 1326421"/>
                    <a:gd name="connsiteX270" fmla="*/ 495428 w 1124264"/>
                    <a:gd name="connsiteY270" fmla="*/ 1233838 h 1326421"/>
                    <a:gd name="connsiteX271" fmla="*/ 493884 w 1124264"/>
                    <a:gd name="connsiteY271" fmla="*/ 1232851 h 1326421"/>
                    <a:gd name="connsiteX272" fmla="*/ 492687 w 1124264"/>
                    <a:gd name="connsiteY272" fmla="*/ 1231791 h 1326421"/>
                    <a:gd name="connsiteX273" fmla="*/ 491933 w 1124264"/>
                    <a:gd name="connsiteY273" fmla="*/ 1231137 h 1326421"/>
                    <a:gd name="connsiteX274" fmla="*/ 485180 w 1124264"/>
                    <a:gd name="connsiteY274" fmla="*/ 1225204 h 1326421"/>
                    <a:gd name="connsiteX275" fmla="*/ 473365 w 1124264"/>
                    <a:gd name="connsiteY275" fmla="*/ 1214683 h 1326421"/>
                    <a:gd name="connsiteX276" fmla="*/ 471834 w 1124264"/>
                    <a:gd name="connsiteY276" fmla="*/ 1213326 h 1326421"/>
                    <a:gd name="connsiteX277" fmla="*/ 470847 w 1124264"/>
                    <a:gd name="connsiteY277" fmla="*/ 1212413 h 1326421"/>
                    <a:gd name="connsiteX278" fmla="*/ 464415 w 1124264"/>
                    <a:gd name="connsiteY278" fmla="*/ 1206530 h 1326421"/>
                    <a:gd name="connsiteX279" fmla="*/ 462551 w 1124264"/>
                    <a:gd name="connsiteY279" fmla="*/ 1204827 h 1326421"/>
                    <a:gd name="connsiteX280" fmla="*/ 460168 w 1124264"/>
                    <a:gd name="connsiteY280" fmla="*/ 1202916 h 1326421"/>
                    <a:gd name="connsiteX281" fmla="*/ 458970 w 1124264"/>
                    <a:gd name="connsiteY281" fmla="*/ 1201966 h 1326421"/>
                    <a:gd name="connsiteX282" fmla="*/ 456217 w 1124264"/>
                    <a:gd name="connsiteY282" fmla="*/ 1199745 h 1326421"/>
                    <a:gd name="connsiteX283" fmla="*/ 454439 w 1124264"/>
                    <a:gd name="connsiteY283" fmla="*/ 1198327 h 1326421"/>
                    <a:gd name="connsiteX284" fmla="*/ 453155 w 1124264"/>
                    <a:gd name="connsiteY284" fmla="*/ 1197513 h 1326421"/>
                    <a:gd name="connsiteX285" fmla="*/ 452291 w 1124264"/>
                    <a:gd name="connsiteY285" fmla="*/ 1196970 h 1326421"/>
                    <a:gd name="connsiteX286" fmla="*/ 441982 w 1124264"/>
                    <a:gd name="connsiteY286" fmla="*/ 1190433 h 1326421"/>
                    <a:gd name="connsiteX287" fmla="*/ 441562 w 1124264"/>
                    <a:gd name="connsiteY287" fmla="*/ 1190174 h 1326421"/>
                    <a:gd name="connsiteX288" fmla="*/ 436081 w 1124264"/>
                    <a:gd name="connsiteY288" fmla="*/ 1186658 h 1326421"/>
                    <a:gd name="connsiteX289" fmla="*/ 432241 w 1124264"/>
                    <a:gd name="connsiteY289" fmla="*/ 1184192 h 1326421"/>
                    <a:gd name="connsiteX290" fmla="*/ 430957 w 1124264"/>
                    <a:gd name="connsiteY290" fmla="*/ 1183365 h 1326421"/>
                    <a:gd name="connsiteX291" fmla="*/ 429241 w 1124264"/>
                    <a:gd name="connsiteY291" fmla="*/ 1182267 h 1326421"/>
                    <a:gd name="connsiteX292" fmla="*/ 428044 w 1124264"/>
                    <a:gd name="connsiteY292" fmla="*/ 1181318 h 1326421"/>
                    <a:gd name="connsiteX293" fmla="*/ 426451 w 1124264"/>
                    <a:gd name="connsiteY293" fmla="*/ 1180035 h 1326421"/>
                    <a:gd name="connsiteX294" fmla="*/ 422858 w 1124264"/>
                    <a:gd name="connsiteY294" fmla="*/ 1177173 h 1326421"/>
                    <a:gd name="connsiteX295" fmla="*/ 421661 w 1124264"/>
                    <a:gd name="connsiteY295" fmla="*/ 1176224 h 1326421"/>
                    <a:gd name="connsiteX296" fmla="*/ 419661 w 1124264"/>
                    <a:gd name="connsiteY296" fmla="*/ 1174632 h 1326421"/>
                    <a:gd name="connsiteX297" fmla="*/ 418365 w 1124264"/>
                    <a:gd name="connsiteY297" fmla="*/ 1173929 h 1326421"/>
                    <a:gd name="connsiteX298" fmla="*/ 413068 w 1124264"/>
                    <a:gd name="connsiteY298" fmla="*/ 1171018 h 1326421"/>
                    <a:gd name="connsiteX299" fmla="*/ 411278 w 1124264"/>
                    <a:gd name="connsiteY299" fmla="*/ 1169575 h 1326421"/>
                    <a:gd name="connsiteX300" fmla="*/ 405463 w 1124264"/>
                    <a:gd name="connsiteY300" fmla="*/ 1166455 h 1326421"/>
                    <a:gd name="connsiteX301" fmla="*/ 404080 w 1124264"/>
                    <a:gd name="connsiteY301" fmla="*/ 1165295 h 1326421"/>
                    <a:gd name="connsiteX302" fmla="*/ 402685 w 1124264"/>
                    <a:gd name="connsiteY302" fmla="*/ 1164123 h 1326421"/>
                    <a:gd name="connsiteX303" fmla="*/ 403821 w 1124264"/>
                    <a:gd name="connsiteY303" fmla="*/ 1162421 h 1326421"/>
                    <a:gd name="connsiteX304" fmla="*/ 404118 w 1124264"/>
                    <a:gd name="connsiteY304" fmla="*/ 1161977 h 1326421"/>
                    <a:gd name="connsiteX305" fmla="*/ 406611 w 1124264"/>
                    <a:gd name="connsiteY305" fmla="*/ 1158326 h 1326421"/>
                    <a:gd name="connsiteX306" fmla="*/ 409142 w 1124264"/>
                    <a:gd name="connsiteY306" fmla="*/ 1154897 h 1326421"/>
                    <a:gd name="connsiteX307" fmla="*/ 410932 w 1124264"/>
                    <a:gd name="connsiteY307" fmla="*/ 1152480 h 1326421"/>
                    <a:gd name="connsiteX308" fmla="*/ 412599 w 1124264"/>
                    <a:gd name="connsiteY308" fmla="*/ 1149963 h 1326421"/>
                    <a:gd name="connsiteX309" fmla="*/ 412907 w 1124264"/>
                    <a:gd name="connsiteY309" fmla="*/ 1149507 h 1326421"/>
                    <a:gd name="connsiteX310" fmla="*/ 418019 w 1124264"/>
                    <a:gd name="connsiteY310" fmla="*/ 1141810 h 1326421"/>
                    <a:gd name="connsiteX311" fmla="*/ 418871 w 1124264"/>
                    <a:gd name="connsiteY311" fmla="*/ 1140527 h 1326421"/>
                    <a:gd name="connsiteX312" fmla="*/ 419722 w 1124264"/>
                    <a:gd name="connsiteY312" fmla="*/ 1139232 h 1326421"/>
                    <a:gd name="connsiteX313" fmla="*/ 420871 w 1124264"/>
                    <a:gd name="connsiteY313" fmla="*/ 1137111 h 1326421"/>
                    <a:gd name="connsiteX314" fmla="*/ 423859 w 1124264"/>
                    <a:gd name="connsiteY314" fmla="*/ 1131548 h 1326421"/>
                    <a:gd name="connsiteX315" fmla="*/ 424822 w 1124264"/>
                    <a:gd name="connsiteY315" fmla="*/ 1129747 h 1326421"/>
                    <a:gd name="connsiteX316" fmla="*/ 426229 w 1124264"/>
                    <a:gd name="connsiteY316" fmla="*/ 1126873 h 1326421"/>
                    <a:gd name="connsiteX317" fmla="*/ 429439 w 1124264"/>
                    <a:gd name="connsiteY317" fmla="*/ 1120348 h 1326421"/>
                    <a:gd name="connsiteX318" fmla="*/ 430464 w 1124264"/>
                    <a:gd name="connsiteY318" fmla="*/ 1118264 h 1326421"/>
                    <a:gd name="connsiteX319" fmla="*/ 431118 w 1124264"/>
                    <a:gd name="connsiteY319" fmla="*/ 1116019 h 1326421"/>
                    <a:gd name="connsiteX320" fmla="*/ 431735 w 1124264"/>
                    <a:gd name="connsiteY320" fmla="*/ 1113860 h 1326421"/>
                    <a:gd name="connsiteX321" fmla="*/ 432439 w 1124264"/>
                    <a:gd name="connsiteY321" fmla="*/ 1111418 h 1326421"/>
                    <a:gd name="connsiteX322" fmla="*/ 433636 w 1124264"/>
                    <a:gd name="connsiteY322" fmla="*/ 1107212 h 1326421"/>
                    <a:gd name="connsiteX323" fmla="*/ 434093 w 1124264"/>
                    <a:gd name="connsiteY323" fmla="*/ 1105645 h 1326421"/>
                    <a:gd name="connsiteX324" fmla="*/ 434266 w 1124264"/>
                    <a:gd name="connsiteY324" fmla="*/ 1104387 h 1326421"/>
                    <a:gd name="connsiteX325" fmla="*/ 435229 w 1124264"/>
                    <a:gd name="connsiteY325" fmla="*/ 1097196 h 1326421"/>
                    <a:gd name="connsiteX326" fmla="*/ 435439 w 1124264"/>
                    <a:gd name="connsiteY326" fmla="*/ 1095630 h 1326421"/>
                    <a:gd name="connsiteX327" fmla="*/ 434957 w 1124264"/>
                    <a:gd name="connsiteY327" fmla="*/ 1094310 h 1326421"/>
                    <a:gd name="connsiteX328" fmla="*/ 434167 w 1124264"/>
                    <a:gd name="connsiteY328" fmla="*/ 1092151 h 1326421"/>
                    <a:gd name="connsiteX329" fmla="*/ 433661 w 1124264"/>
                    <a:gd name="connsiteY329" fmla="*/ 1090782 h 1326421"/>
                    <a:gd name="connsiteX330" fmla="*/ 432278 w 1124264"/>
                    <a:gd name="connsiteY330" fmla="*/ 1089882 h 1326421"/>
                    <a:gd name="connsiteX331" fmla="*/ 431254 w 1124264"/>
                    <a:gd name="connsiteY331" fmla="*/ 1089216 h 1326421"/>
                    <a:gd name="connsiteX332" fmla="*/ 430180 w 1124264"/>
                    <a:gd name="connsiteY332" fmla="*/ 1088525 h 1326421"/>
                    <a:gd name="connsiteX333" fmla="*/ 428821 w 1124264"/>
                    <a:gd name="connsiteY333" fmla="*/ 1088414 h 1326421"/>
                    <a:gd name="connsiteX334" fmla="*/ 425574 w 1124264"/>
                    <a:gd name="connsiteY334" fmla="*/ 1088155 h 1326421"/>
                    <a:gd name="connsiteX335" fmla="*/ 424019 w 1124264"/>
                    <a:gd name="connsiteY335" fmla="*/ 1088032 h 1326421"/>
                    <a:gd name="connsiteX336" fmla="*/ 423377 w 1124264"/>
                    <a:gd name="connsiteY336" fmla="*/ 1088032 h 1326421"/>
                    <a:gd name="connsiteX337" fmla="*/ 419180 w 1124264"/>
                    <a:gd name="connsiteY337" fmla="*/ 1088278 h 1326421"/>
                    <a:gd name="connsiteX338" fmla="*/ 417797 w 1124264"/>
                    <a:gd name="connsiteY338" fmla="*/ 1088352 h 1326421"/>
                    <a:gd name="connsiteX339" fmla="*/ 414932 w 1124264"/>
                    <a:gd name="connsiteY339" fmla="*/ 1089808 h 1326421"/>
                    <a:gd name="connsiteX340" fmla="*/ 413105 w 1124264"/>
                    <a:gd name="connsiteY340" fmla="*/ 1092238 h 1326421"/>
                    <a:gd name="connsiteX341" fmla="*/ 412192 w 1124264"/>
                    <a:gd name="connsiteY341" fmla="*/ 1093447 h 1326421"/>
                    <a:gd name="connsiteX342" fmla="*/ 410377 w 1124264"/>
                    <a:gd name="connsiteY342" fmla="*/ 1095864 h 1326421"/>
                    <a:gd name="connsiteX343" fmla="*/ 408562 w 1124264"/>
                    <a:gd name="connsiteY343" fmla="*/ 1096333 h 1326421"/>
                    <a:gd name="connsiteX344" fmla="*/ 406525 w 1124264"/>
                    <a:gd name="connsiteY344" fmla="*/ 1096851 h 1326421"/>
                    <a:gd name="connsiteX345" fmla="*/ 405599 w 1124264"/>
                    <a:gd name="connsiteY345" fmla="*/ 1097097 h 1326421"/>
                    <a:gd name="connsiteX346" fmla="*/ 404636 w 1124264"/>
                    <a:gd name="connsiteY346" fmla="*/ 1097344 h 1326421"/>
                    <a:gd name="connsiteX347" fmla="*/ 403155 w 1124264"/>
                    <a:gd name="connsiteY347" fmla="*/ 1097381 h 1326421"/>
                    <a:gd name="connsiteX348" fmla="*/ 395191 w 1124264"/>
                    <a:gd name="connsiteY348" fmla="*/ 1097579 h 1326421"/>
                    <a:gd name="connsiteX349" fmla="*/ 387253 w 1124264"/>
                    <a:gd name="connsiteY349" fmla="*/ 1097764 h 1326421"/>
                    <a:gd name="connsiteX350" fmla="*/ 384759 w 1124264"/>
                    <a:gd name="connsiteY350" fmla="*/ 1097825 h 1326421"/>
                    <a:gd name="connsiteX351" fmla="*/ 382821 w 1124264"/>
                    <a:gd name="connsiteY351" fmla="*/ 1097813 h 1326421"/>
                    <a:gd name="connsiteX352" fmla="*/ 373080 w 1124264"/>
                    <a:gd name="connsiteY352" fmla="*/ 1097702 h 1326421"/>
                    <a:gd name="connsiteX353" fmla="*/ 370648 w 1124264"/>
                    <a:gd name="connsiteY353" fmla="*/ 1097690 h 1326421"/>
                    <a:gd name="connsiteX354" fmla="*/ 370178 w 1124264"/>
                    <a:gd name="connsiteY354" fmla="*/ 1097690 h 1326421"/>
                    <a:gd name="connsiteX355" fmla="*/ 367808 w 1124264"/>
                    <a:gd name="connsiteY355" fmla="*/ 1097714 h 1326421"/>
                    <a:gd name="connsiteX356" fmla="*/ 362117 w 1124264"/>
                    <a:gd name="connsiteY356" fmla="*/ 1097764 h 1326421"/>
                    <a:gd name="connsiteX357" fmla="*/ 355178 w 1124264"/>
                    <a:gd name="connsiteY357" fmla="*/ 1097837 h 1326421"/>
                    <a:gd name="connsiteX358" fmla="*/ 353166 w 1124264"/>
                    <a:gd name="connsiteY358" fmla="*/ 1097862 h 1326421"/>
                    <a:gd name="connsiteX359" fmla="*/ 352215 w 1124264"/>
                    <a:gd name="connsiteY359" fmla="*/ 1097862 h 1326421"/>
                    <a:gd name="connsiteX360" fmla="*/ 351721 w 1124264"/>
                    <a:gd name="connsiteY360" fmla="*/ 1097887 h 1326421"/>
                    <a:gd name="connsiteX361" fmla="*/ 349253 w 1124264"/>
                    <a:gd name="connsiteY361" fmla="*/ 1097986 h 1326421"/>
                    <a:gd name="connsiteX362" fmla="*/ 336388 w 1124264"/>
                    <a:gd name="connsiteY362" fmla="*/ 1098504 h 1326421"/>
                    <a:gd name="connsiteX363" fmla="*/ 334388 w 1124264"/>
                    <a:gd name="connsiteY363" fmla="*/ 1098578 h 1326421"/>
                    <a:gd name="connsiteX364" fmla="*/ 332931 w 1124264"/>
                    <a:gd name="connsiteY364" fmla="*/ 1098639 h 1326421"/>
                    <a:gd name="connsiteX365" fmla="*/ 330561 w 1124264"/>
                    <a:gd name="connsiteY365" fmla="*/ 1098935 h 1326421"/>
                    <a:gd name="connsiteX366" fmla="*/ 326783 w 1124264"/>
                    <a:gd name="connsiteY366" fmla="*/ 1099404 h 1326421"/>
                    <a:gd name="connsiteX367" fmla="*/ 320413 w 1124264"/>
                    <a:gd name="connsiteY367" fmla="*/ 1100206 h 1326421"/>
                    <a:gd name="connsiteX368" fmla="*/ 317968 w 1124264"/>
                    <a:gd name="connsiteY368" fmla="*/ 1100502 h 1326421"/>
                    <a:gd name="connsiteX369" fmla="*/ 316474 w 1124264"/>
                    <a:gd name="connsiteY369" fmla="*/ 1100366 h 1326421"/>
                    <a:gd name="connsiteX370" fmla="*/ 312487 w 1124264"/>
                    <a:gd name="connsiteY370" fmla="*/ 1099996 h 1326421"/>
                    <a:gd name="connsiteX371" fmla="*/ 310523 w 1124264"/>
                    <a:gd name="connsiteY371" fmla="*/ 1098763 h 1326421"/>
                    <a:gd name="connsiteX372" fmla="*/ 308425 w 1124264"/>
                    <a:gd name="connsiteY372" fmla="*/ 1097467 h 1326421"/>
                    <a:gd name="connsiteX373" fmla="*/ 307227 w 1124264"/>
                    <a:gd name="connsiteY373" fmla="*/ 1096555 h 1326421"/>
                    <a:gd name="connsiteX374" fmla="*/ 304412 w 1124264"/>
                    <a:gd name="connsiteY374" fmla="*/ 1094421 h 1326421"/>
                    <a:gd name="connsiteX375" fmla="*/ 303202 w 1124264"/>
                    <a:gd name="connsiteY375" fmla="*/ 1093508 h 1326421"/>
                    <a:gd name="connsiteX376" fmla="*/ 302597 w 1124264"/>
                    <a:gd name="connsiteY376" fmla="*/ 1092953 h 1326421"/>
                    <a:gd name="connsiteX377" fmla="*/ 299388 w 1124264"/>
                    <a:gd name="connsiteY377" fmla="*/ 1090018 h 1326421"/>
                    <a:gd name="connsiteX378" fmla="*/ 297967 w 1124264"/>
                    <a:gd name="connsiteY378" fmla="*/ 1088710 h 1326421"/>
                    <a:gd name="connsiteX379" fmla="*/ 295832 w 1124264"/>
                    <a:gd name="connsiteY379" fmla="*/ 1085589 h 1326421"/>
                    <a:gd name="connsiteX380" fmla="*/ 294461 w 1124264"/>
                    <a:gd name="connsiteY380" fmla="*/ 1083591 h 1326421"/>
                    <a:gd name="connsiteX381" fmla="*/ 293424 w 1124264"/>
                    <a:gd name="connsiteY381" fmla="*/ 1082592 h 1326421"/>
                    <a:gd name="connsiteX382" fmla="*/ 292017 w 1124264"/>
                    <a:gd name="connsiteY382" fmla="*/ 1081223 h 1326421"/>
                    <a:gd name="connsiteX383" fmla="*/ 290968 w 1124264"/>
                    <a:gd name="connsiteY383" fmla="*/ 1080199 h 1326421"/>
                    <a:gd name="connsiteX384" fmla="*/ 289597 w 1124264"/>
                    <a:gd name="connsiteY384" fmla="*/ 1079595 h 1326421"/>
                    <a:gd name="connsiteX385" fmla="*/ 289140 w 1124264"/>
                    <a:gd name="connsiteY385" fmla="*/ 1079385 h 1326421"/>
                    <a:gd name="connsiteX386" fmla="*/ 287288 w 1124264"/>
                    <a:gd name="connsiteY386" fmla="*/ 1078571 h 1326421"/>
                    <a:gd name="connsiteX387" fmla="*/ 286079 w 1124264"/>
                    <a:gd name="connsiteY387" fmla="*/ 1078028 h 1326421"/>
                    <a:gd name="connsiteX388" fmla="*/ 284634 w 1124264"/>
                    <a:gd name="connsiteY388" fmla="*/ 1077843 h 1326421"/>
                    <a:gd name="connsiteX389" fmla="*/ 281733 w 1124264"/>
                    <a:gd name="connsiteY389" fmla="*/ 1077461 h 1326421"/>
                    <a:gd name="connsiteX390" fmla="*/ 278943 w 1124264"/>
                    <a:gd name="connsiteY390" fmla="*/ 1077091 h 1326421"/>
                    <a:gd name="connsiteX391" fmla="*/ 278004 w 1124264"/>
                    <a:gd name="connsiteY391" fmla="*/ 1076968 h 1326421"/>
                    <a:gd name="connsiteX392" fmla="*/ 277523 w 1124264"/>
                    <a:gd name="connsiteY392" fmla="*/ 1076918 h 1326421"/>
                    <a:gd name="connsiteX393" fmla="*/ 275597 w 1124264"/>
                    <a:gd name="connsiteY393" fmla="*/ 1076721 h 1326421"/>
                    <a:gd name="connsiteX394" fmla="*/ 269337 w 1124264"/>
                    <a:gd name="connsiteY394" fmla="*/ 1076055 h 1326421"/>
                    <a:gd name="connsiteX395" fmla="*/ 266547 w 1124264"/>
                    <a:gd name="connsiteY395" fmla="*/ 1075759 h 1326421"/>
                    <a:gd name="connsiteX396" fmla="*/ 263288 w 1124264"/>
                    <a:gd name="connsiteY396" fmla="*/ 1075413 h 1326421"/>
                    <a:gd name="connsiteX397" fmla="*/ 260967 w 1124264"/>
                    <a:gd name="connsiteY397" fmla="*/ 1075352 h 1326421"/>
                    <a:gd name="connsiteX398" fmla="*/ 246251 w 1124264"/>
                    <a:gd name="connsiteY398" fmla="*/ 1074920 h 1326421"/>
                    <a:gd name="connsiteX399" fmla="*/ 244880 w 1124264"/>
                    <a:gd name="connsiteY399" fmla="*/ 1074883 h 1326421"/>
                    <a:gd name="connsiteX400" fmla="*/ 243053 w 1124264"/>
                    <a:gd name="connsiteY400" fmla="*/ 1074834 h 1326421"/>
                    <a:gd name="connsiteX401" fmla="*/ 241683 w 1124264"/>
                    <a:gd name="connsiteY401" fmla="*/ 1074797 h 1326421"/>
                    <a:gd name="connsiteX402" fmla="*/ 240288 w 1124264"/>
                    <a:gd name="connsiteY402" fmla="*/ 1074649 h 1326421"/>
                    <a:gd name="connsiteX403" fmla="*/ 238905 w 1124264"/>
                    <a:gd name="connsiteY403" fmla="*/ 1074501 h 1326421"/>
                    <a:gd name="connsiteX404" fmla="*/ 234732 w 1124264"/>
                    <a:gd name="connsiteY404" fmla="*/ 1074057 h 1326421"/>
                    <a:gd name="connsiteX405" fmla="*/ 225473 w 1124264"/>
                    <a:gd name="connsiteY405" fmla="*/ 1073082 h 1326421"/>
                    <a:gd name="connsiteX406" fmla="*/ 223522 w 1124264"/>
                    <a:gd name="connsiteY406" fmla="*/ 1072885 h 1326421"/>
                    <a:gd name="connsiteX407" fmla="*/ 222065 w 1124264"/>
                    <a:gd name="connsiteY407" fmla="*/ 1072724 h 1326421"/>
                    <a:gd name="connsiteX408" fmla="*/ 219769 w 1124264"/>
                    <a:gd name="connsiteY408" fmla="*/ 1072206 h 1326421"/>
                    <a:gd name="connsiteX409" fmla="*/ 217917 w 1124264"/>
                    <a:gd name="connsiteY409" fmla="*/ 1071799 h 1326421"/>
                    <a:gd name="connsiteX410" fmla="*/ 212460 w 1124264"/>
                    <a:gd name="connsiteY410" fmla="*/ 1070578 h 1326421"/>
                    <a:gd name="connsiteX411" fmla="*/ 211090 w 1124264"/>
                    <a:gd name="connsiteY411" fmla="*/ 1070270 h 1326421"/>
                    <a:gd name="connsiteX412" fmla="*/ 210139 w 1124264"/>
                    <a:gd name="connsiteY412" fmla="*/ 1070073 h 1326421"/>
                    <a:gd name="connsiteX413" fmla="*/ 203472 w 1124264"/>
                    <a:gd name="connsiteY413" fmla="*/ 1068629 h 1326421"/>
                    <a:gd name="connsiteX414" fmla="*/ 195373 w 1124264"/>
                    <a:gd name="connsiteY414" fmla="*/ 1066878 h 1326421"/>
                    <a:gd name="connsiteX415" fmla="*/ 193472 w 1124264"/>
                    <a:gd name="connsiteY415" fmla="*/ 1066471 h 1326421"/>
                    <a:gd name="connsiteX416" fmla="*/ 191694 w 1124264"/>
                    <a:gd name="connsiteY416" fmla="*/ 1065645 h 1326421"/>
                    <a:gd name="connsiteX417" fmla="*/ 184546 w 1124264"/>
                    <a:gd name="connsiteY417" fmla="*/ 1062290 h 1326421"/>
                    <a:gd name="connsiteX418" fmla="*/ 182756 w 1124264"/>
                    <a:gd name="connsiteY418" fmla="*/ 1061451 h 1326421"/>
                    <a:gd name="connsiteX419" fmla="*/ 180966 w 1124264"/>
                    <a:gd name="connsiteY419" fmla="*/ 1060106 h 1326421"/>
                    <a:gd name="connsiteX420" fmla="*/ 175052 w 1124264"/>
                    <a:gd name="connsiteY420" fmla="*/ 1055678 h 1326421"/>
                    <a:gd name="connsiteX421" fmla="*/ 169373 w 1124264"/>
                    <a:gd name="connsiteY421" fmla="*/ 1051423 h 1326421"/>
                    <a:gd name="connsiteX422" fmla="*/ 167348 w 1124264"/>
                    <a:gd name="connsiteY422" fmla="*/ 1049906 h 1326421"/>
                    <a:gd name="connsiteX423" fmla="*/ 165966 w 1124264"/>
                    <a:gd name="connsiteY423" fmla="*/ 1048364 h 1326421"/>
                    <a:gd name="connsiteX424" fmla="*/ 160126 w 1124264"/>
                    <a:gd name="connsiteY424" fmla="*/ 1041851 h 1326421"/>
                    <a:gd name="connsiteX425" fmla="*/ 153583 w 1124264"/>
                    <a:gd name="connsiteY425" fmla="*/ 1034561 h 1326421"/>
                    <a:gd name="connsiteX426" fmla="*/ 151867 w 1124264"/>
                    <a:gd name="connsiteY426" fmla="*/ 1032637 h 1326421"/>
                    <a:gd name="connsiteX427" fmla="*/ 150187 w 1124264"/>
                    <a:gd name="connsiteY427" fmla="*/ 1030651 h 1326421"/>
                    <a:gd name="connsiteX428" fmla="*/ 141113 w 1124264"/>
                    <a:gd name="connsiteY428" fmla="*/ 1019957 h 1326421"/>
                    <a:gd name="connsiteX429" fmla="*/ 139768 w 1124264"/>
                    <a:gd name="connsiteY429" fmla="*/ 1018366 h 1326421"/>
                    <a:gd name="connsiteX430" fmla="*/ 138422 w 1124264"/>
                    <a:gd name="connsiteY430" fmla="*/ 1016787 h 1326421"/>
                    <a:gd name="connsiteX431" fmla="*/ 137274 w 1124264"/>
                    <a:gd name="connsiteY431" fmla="*/ 1014986 h 1326421"/>
                    <a:gd name="connsiteX432" fmla="*/ 136138 w 1124264"/>
                    <a:gd name="connsiteY432" fmla="*/ 1013173 h 1326421"/>
                    <a:gd name="connsiteX433" fmla="*/ 130150 w 1124264"/>
                    <a:gd name="connsiteY433" fmla="*/ 1003713 h 1326421"/>
                    <a:gd name="connsiteX434" fmla="*/ 128718 w 1124264"/>
                    <a:gd name="connsiteY434" fmla="*/ 1001455 h 1326421"/>
                    <a:gd name="connsiteX435" fmla="*/ 128175 w 1124264"/>
                    <a:gd name="connsiteY435" fmla="*/ 1000654 h 1326421"/>
                    <a:gd name="connsiteX436" fmla="*/ 126669 w 1124264"/>
                    <a:gd name="connsiteY436" fmla="*/ 998470 h 1326421"/>
                    <a:gd name="connsiteX437" fmla="*/ 126385 w 1124264"/>
                    <a:gd name="connsiteY437" fmla="*/ 998039 h 1326421"/>
                    <a:gd name="connsiteX438" fmla="*/ 122866 w 1124264"/>
                    <a:gd name="connsiteY438" fmla="*/ 992920 h 1326421"/>
                    <a:gd name="connsiteX439" fmla="*/ 119953 w 1124264"/>
                    <a:gd name="connsiteY439" fmla="*/ 988652 h 1326421"/>
                    <a:gd name="connsiteX440" fmla="*/ 117385 w 1124264"/>
                    <a:gd name="connsiteY440" fmla="*/ 984964 h 1326421"/>
                    <a:gd name="connsiteX441" fmla="*/ 111916 w 1124264"/>
                    <a:gd name="connsiteY441" fmla="*/ 977132 h 1326421"/>
                    <a:gd name="connsiteX442" fmla="*/ 110705 w 1124264"/>
                    <a:gd name="connsiteY442" fmla="*/ 975393 h 1326421"/>
                    <a:gd name="connsiteX443" fmla="*/ 110088 w 1124264"/>
                    <a:gd name="connsiteY443" fmla="*/ 973913 h 1326421"/>
                    <a:gd name="connsiteX444" fmla="*/ 108434 w 1124264"/>
                    <a:gd name="connsiteY444" fmla="*/ 969978 h 1326421"/>
                    <a:gd name="connsiteX445" fmla="*/ 107100 w 1124264"/>
                    <a:gd name="connsiteY445" fmla="*/ 966943 h 1326421"/>
                    <a:gd name="connsiteX446" fmla="*/ 105656 w 1124264"/>
                    <a:gd name="connsiteY446" fmla="*/ 965254 h 1326421"/>
                    <a:gd name="connsiteX447" fmla="*/ 104940 w 1124264"/>
                    <a:gd name="connsiteY447" fmla="*/ 964415 h 1326421"/>
                    <a:gd name="connsiteX448" fmla="*/ 104409 w 1124264"/>
                    <a:gd name="connsiteY448" fmla="*/ 963724 h 1326421"/>
                    <a:gd name="connsiteX449" fmla="*/ 103434 w 1124264"/>
                    <a:gd name="connsiteY449" fmla="*/ 962429 h 1326421"/>
                    <a:gd name="connsiteX450" fmla="*/ 103014 w 1124264"/>
                    <a:gd name="connsiteY450" fmla="*/ 961899 h 1326421"/>
                    <a:gd name="connsiteX451" fmla="*/ 102088 w 1124264"/>
                    <a:gd name="connsiteY451" fmla="*/ 960690 h 1326421"/>
                    <a:gd name="connsiteX452" fmla="*/ 100977 w 1124264"/>
                    <a:gd name="connsiteY452" fmla="*/ 958827 h 1326421"/>
                    <a:gd name="connsiteX453" fmla="*/ 100261 w 1124264"/>
                    <a:gd name="connsiteY453" fmla="*/ 957569 h 1326421"/>
                    <a:gd name="connsiteX454" fmla="*/ 98866 w 1124264"/>
                    <a:gd name="connsiteY454" fmla="*/ 955497 h 1326421"/>
                    <a:gd name="connsiteX455" fmla="*/ 97755 w 1124264"/>
                    <a:gd name="connsiteY455" fmla="*/ 953856 h 1326421"/>
                    <a:gd name="connsiteX456" fmla="*/ 97162 w 1124264"/>
                    <a:gd name="connsiteY456" fmla="*/ 952981 h 1326421"/>
                    <a:gd name="connsiteX457" fmla="*/ 89495 w 1124264"/>
                    <a:gd name="connsiteY457" fmla="*/ 941633 h 1326421"/>
                    <a:gd name="connsiteX458" fmla="*/ 88322 w 1124264"/>
                    <a:gd name="connsiteY458" fmla="*/ 939894 h 1326421"/>
                    <a:gd name="connsiteX459" fmla="*/ 87730 w 1124264"/>
                    <a:gd name="connsiteY459" fmla="*/ 939117 h 1326421"/>
                    <a:gd name="connsiteX460" fmla="*/ 86557 w 1124264"/>
                    <a:gd name="connsiteY460" fmla="*/ 937575 h 1326421"/>
                    <a:gd name="connsiteX461" fmla="*/ 84668 w 1124264"/>
                    <a:gd name="connsiteY461" fmla="*/ 935120 h 1326421"/>
                    <a:gd name="connsiteX462" fmla="*/ 89273 w 1124264"/>
                    <a:gd name="connsiteY462" fmla="*/ 921898 h 1326421"/>
                    <a:gd name="connsiteX463" fmla="*/ 90162 w 1124264"/>
                    <a:gd name="connsiteY463" fmla="*/ 919345 h 1326421"/>
                    <a:gd name="connsiteX464" fmla="*/ 90594 w 1124264"/>
                    <a:gd name="connsiteY464" fmla="*/ 918222 h 1326421"/>
                    <a:gd name="connsiteX465" fmla="*/ 92273 w 1124264"/>
                    <a:gd name="connsiteY465" fmla="*/ 913917 h 1326421"/>
                    <a:gd name="connsiteX466" fmla="*/ 93125 w 1124264"/>
                    <a:gd name="connsiteY466" fmla="*/ 911709 h 1326421"/>
                    <a:gd name="connsiteX467" fmla="*/ 94545 w 1124264"/>
                    <a:gd name="connsiteY467" fmla="*/ 909551 h 1326421"/>
                    <a:gd name="connsiteX468" fmla="*/ 96248 w 1124264"/>
                    <a:gd name="connsiteY468" fmla="*/ 906948 h 1326421"/>
                    <a:gd name="connsiteX469" fmla="*/ 97940 w 1124264"/>
                    <a:gd name="connsiteY469" fmla="*/ 904358 h 1326421"/>
                    <a:gd name="connsiteX470" fmla="*/ 99063 w 1124264"/>
                    <a:gd name="connsiteY470" fmla="*/ 901496 h 1326421"/>
                    <a:gd name="connsiteX471" fmla="*/ 99989 w 1124264"/>
                    <a:gd name="connsiteY471" fmla="*/ 899104 h 1326421"/>
                    <a:gd name="connsiteX472" fmla="*/ 100915 w 1124264"/>
                    <a:gd name="connsiteY472" fmla="*/ 896723 h 1326421"/>
                    <a:gd name="connsiteX473" fmla="*/ 102409 w 1124264"/>
                    <a:gd name="connsiteY473" fmla="*/ 894441 h 1326421"/>
                    <a:gd name="connsiteX474" fmla="*/ 103928 w 1124264"/>
                    <a:gd name="connsiteY474" fmla="*/ 892122 h 1326421"/>
                    <a:gd name="connsiteX475" fmla="*/ 105730 w 1124264"/>
                    <a:gd name="connsiteY475" fmla="*/ 889063 h 1326421"/>
                    <a:gd name="connsiteX476" fmla="*/ 107014 w 1124264"/>
                    <a:gd name="connsiteY476" fmla="*/ 886868 h 1326421"/>
                    <a:gd name="connsiteX477" fmla="*/ 107533 w 1124264"/>
                    <a:gd name="connsiteY477" fmla="*/ 885992 h 1326421"/>
                    <a:gd name="connsiteX478" fmla="*/ 108273 w 1124264"/>
                    <a:gd name="connsiteY478" fmla="*/ 884623 h 1326421"/>
                    <a:gd name="connsiteX479" fmla="*/ 111866 w 1124264"/>
                    <a:gd name="connsiteY479" fmla="*/ 877888 h 1326421"/>
                    <a:gd name="connsiteX480" fmla="*/ 112928 w 1124264"/>
                    <a:gd name="connsiteY480" fmla="*/ 875902 h 1326421"/>
                    <a:gd name="connsiteX481" fmla="*/ 113557 w 1124264"/>
                    <a:gd name="connsiteY481" fmla="*/ 874435 h 1326421"/>
                    <a:gd name="connsiteX482" fmla="*/ 116274 w 1124264"/>
                    <a:gd name="connsiteY482" fmla="*/ 868070 h 1326421"/>
                    <a:gd name="connsiteX483" fmla="*/ 117101 w 1124264"/>
                    <a:gd name="connsiteY483" fmla="*/ 866121 h 1326421"/>
                    <a:gd name="connsiteX484" fmla="*/ 117274 w 1124264"/>
                    <a:gd name="connsiteY484" fmla="*/ 863383 h 1326421"/>
                    <a:gd name="connsiteX485" fmla="*/ 117348 w 1124264"/>
                    <a:gd name="connsiteY485" fmla="*/ 862285 h 1326421"/>
                    <a:gd name="connsiteX486" fmla="*/ 117619 w 1124264"/>
                    <a:gd name="connsiteY486" fmla="*/ 857993 h 1326421"/>
                    <a:gd name="connsiteX487" fmla="*/ 117360 w 1124264"/>
                    <a:gd name="connsiteY487" fmla="*/ 856241 h 1326421"/>
                    <a:gd name="connsiteX488" fmla="*/ 117051 w 1124264"/>
                    <a:gd name="connsiteY488" fmla="*/ 854132 h 1326421"/>
                    <a:gd name="connsiteX489" fmla="*/ 119483 w 1124264"/>
                    <a:gd name="connsiteY489" fmla="*/ 855254 h 1326421"/>
                    <a:gd name="connsiteX490" fmla="*/ 122360 w 1124264"/>
                    <a:gd name="connsiteY490" fmla="*/ 856574 h 1326421"/>
                    <a:gd name="connsiteX491" fmla="*/ 124570 w 1124264"/>
                    <a:gd name="connsiteY491" fmla="*/ 855415 h 1326421"/>
                    <a:gd name="connsiteX492" fmla="*/ 128064 w 1124264"/>
                    <a:gd name="connsiteY492" fmla="*/ 853589 h 1326421"/>
                    <a:gd name="connsiteX493" fmla="*/ 128607 w 1124264"/>
                    <a:gd name="connsiteY493" fmla="*/ 853305 h 1326421"/>
                    <a:gd name="connsiteX494" fmla="*/ 129101 w 1124264"/>
                    <a:gd name="connsiteY494" fmla="*/ 852935 h 1326421"/>
                    <a:gd name="connsiteX495" fmla="*/ 132508 w 1124264"/>
                    <a:gd name="connsiteY495" fmla="*/ 850432 h 1326421"/>
                    <a:gd name="connsiteX496" fmla="*/ 134076 w 1124264"/>
                    <a:gd name="connsiteY496" fmla="*/ 849284 h 1326421"/>
                    <a:gd name="connsiteX497" fmla="*/ 135052 w 1124264"/>
                    <a:gd name="connsiteY497" fmla="*/ 846966 h 1326421"/>
                    <a:gd name="connsiteX498" fmla="*/ 136768 w 1124264"/>
                    <a:gd name="connsiteY498" fmla="*/ 842870 h 1326421"/>
                    <a:gd name="connsiteX499" fmla="*/ 137360 w 1124264"/>
                    <a:gd name="connsiteY499" fmla="*/ 841822 h 1326421"/>
                    <a:gd name="connsiteX500" fmla="*/ 139126 w 1124264"/>
                    <a:gd name="connsiteY500" fmla="*/ 838714 h 1326421"/>
                    <a:gd name="connsiteX501" fmla="*/ 140064 w 1124264"/>
                    <a:gd name="connsiteY501" fmla="*/ 837049 h 1326421"/>
                    <a:gd name="connsiteX502" fmla="*/ 141694 w 1124264"/>
                    <a:gd name="connsiteY502" fmla="*/ 836222 h 1326421"/>
                    <a:gd name="connsiteX503" fmla="*/ 143311 w 1124264"/>
                    <a:gd name="connsiteY503" fmla="*/ 835396 h 1326421"/>
                    <a:gd name="connsiteX504" fmla="*/ 143941 w 1124264"/>
                    <a:gd name="connsiteY504" fmla="*/ 835112 h 1326421"/>
                    <a:gd name="connsiteX505" fmla="*/ 147385 w 1124264"/>
                    <a:gd name="connsiteY505" fmla="*/ 833928 h 1326421"/>
                    <a:gd name="connsiteX506" fmla="*/ 148311 w 1124264"/>
                    <a:gd name="connsiteY506" fmla="*/ 833607 h 1326421"/>
                    <a:gd name="connsiteX507" fmla="*/ 149274 w 1124264"/>
                    <a:gd name="connsiteY507" fmla="*/ 833410 h 1326421"/>
                    <a:gd name="connsiteX508" fmla="*/ 155558 w 1124264"/>
                    <a:gd name="connsiteY508" fmla="*/ 832078 h 1326421"/>
                    <a:gd name="connsiteX509" fmla="*/ 157496 w 1124264"/>
                    <a:gd name="connsiteY509" fmla="*/ 831671 h 1326421"/>
                    <a:gd name="connsiteX510" fmla="*/ 158928 w 1124264"/>
                    <a:gd name="connsiteY510" fmla="*/ 831301 h 1326421"/>
                    <a:gd name="connsiteX511" fmla="*/ 161237 w 1124264"/>
                    <a:gd name="connsiteY511" fmla="*/ 830696 h 1326421"/>
                    <a:gd name="connsiteX512" fmla="*/ 162385 w 1124264"/>
                    <a:gd name="connsiteY512" fmla="*/ 830400 h 1326421"/>
                    <a:gd name="connsiteX513" fmla="*/ 164200 w 1124264"/>
                    <a:gd name="connsiteY513" fmla="*/ 829931 h 1326421"/>
                    <a:gd name="connsiteX514" fmla="*/ 165953 w 1124264"/>
                    <a:gd name="connsiteY514" fmla="*/ 829475 h 1326421"/>
                    <a:gd name="connsiteX515" fmla="*/ 164780 w 1124264"/>
                    <a:gd name="connsiteY515" fmla="*/ 827761 h 1326421"/>
                    <a:gd name="connsiteX516" fmla="*/ 162052 w 1124264"/>
                    <a:gd name="connsiteY516" fmla="*/ 823752 h 1326421"/>
                    <a:gd name="connsiteX517" fmla="*/ 161336 w 1124264"/>
                    <a:gd name="connsiteY517" fmla="*/ 822716 h 1326421"/>
                    <a:gd name="connsiteX518" fmla="*/ 159928 w 1124264"/>
                    <a:gd name="connsiteY518" fmla="*/ 821347 h 1326421"/>
                    <a:gd name="connsiteX519" fmla="*/ 154928 w 1124264"/>
                    <a:gd name="connsiteY519" fmla="*/ 816512 h 1326421"/>
                    <a:gd name="connsiteX520" fmla="*/ 149286 w 1124264"/>
                    <a:gd name="connsiteY520" fmla="*/ 810912 h 1326421"/>
                    <a:gd name="connsiteX521" fmla="*/ 147842 w 1124264"/>
                    <a:gd name="connsiteY521" fmla="*/ 809481 h 1326421"/>
                    <a:gd name="connsiteX522" fmla="*/ 146965 w 1124264"/>
                    <a:gd name="connsiteY522" fmla="*/ 808223 h 1326421"/>
                    <a:gd name="connsiteX523" fmla="*/ 144644 w 1124264"/>
                    <a:gd name="connsiteY523" fmla="*/ 804855 h 1326421"/>
                    <a:gd name="connsiteX524" fmla="*/ 143768 w 1124264"/>
                    <a:gd name="connsiteY524" fmla="*/ 803585 h 1326421"/>
                    <a:gd name="connsiteX525" fmla="*/ 142792 w 1124264"/>
                    <a:gd name="connsiteY525" fmla="*/ 801636 h 1326421"/>
                    <a:gd name="connsiteX526" fmla="*/ 142064 w 1124264"/>
                    <a:gd name="connsiteY526" fmla="*/ 800168 h 1326421"/>
                    <a:gd name="connsiteX527" fmla="*/ 137360 w 1124264"/>
                    <a:gd name="connsiteY527" fmla="*/ 800612 h 1326421"/>
                    <a:gd name="connsiteX528" fmla="*/ 136730 w 1124264"/>
                    <a:gd name="connsiteY528" fmla="*/ 800674 h 1326421"/>
                    <a:gd name="connsiteX529" fmla="*/ 135792 w 1124264"/>
                    <a:gd name="connsiteY529" fmla="*/ 800896 h 1326421"/>
                    <a:gd name="connsiteX530" fmla="*/ 133175 w 1124264"/>
                    <a:gd name="connsiteY530" fmla="*/ 801513 h 1326421"/>
                    <a:gd name="connsiteX531" fmla="*/ 131990 w 1124264"/>
                    <a:gd name="connsiteY531" fmla="*/ 801784 h 1326421"/>
                    <a:gd name="connsiteX532" fmla="*/ 131027 w 1124264"/>
                    <a:gd name="connsiteY532" fmla="*/ 802302 h 1326421"/>
                    <a:gd name="connsiteX533" fmla="*/ 126199 w 1124264"/>
                    <a:gd name="connsiteY533" fmla="*/ 804905 h 1326421"/>
                    <a:gd name="connsiteX534" fmla="*/ 120298 w 1124264"/>
                    <a:gd name="connsiteY534" fmla="*/ 805855 h 1326421"/>
                    <a:gd name="connsiteX535" fmla="*/ 115101 w 1124264"/>
                    <a:gd name="connsiteY535" fmla="*/ 800131 h 1326421"/>
                    <a:gd name="connsiteX536" fmla="*/ 114051 w 1124264"/>
                    <a:gd name="connsiteY536" fmla="*/ 798972 h 1326421"/>
                    <a:gd name="connsiteX537" fmla="*/ 112088 w 1124264"/>
                    <a:gd name="connsiteY537" fmla="*/ 797455 h 1326421"/>
                    <a:gd name="connsiteX538" fmla="*/ 109755 w 1124264"/>
                    <a:gd name="connsiteY538" fmla="*/ 795654 h 1326421"/>
                    <a:gd name="connsiteX539" fmla="*/ 108199 w 1124264"/>
                    <a:gd name="connsiteY539" fmla="*/ 794445 h 1326421"/>
                    <a:gd name="connsiteX540" fmla="*/ 107064 w 1124264"/>
                    <a:gd name="connsiteY540" fmla="*/ 793347 h 1326421"/>
                    <a:gd name="connsiteX541" fmla="*/ 103903 w 1124264"/>
                    <a:gd name="connsiteY541" fmla="*/ 790288 h 1326421"/>
                    <a:gd name="connsiteX542" fmla="*/ 103545 w 1124264"/>
                    <a:gd name="connsiteY542" fmla="*/ 789943 h 1326421"/>
                    <a:gd name="connsiteX543" fmla="*/ 102940 w 1124264"/>
                    <a:gd name="connsiteY543" fmla="*/ 789363 h 1326421"/>
                    <a:gd name="connsiteX544" fmla="*/ 102607 w 1124264"/>
                    <a:gd name="connsiteY544" fmla="*/ 788944 h 1326421"/>
                    <a:gd name="connsiteX545" fmla="*/ 101323 w 1124264"/>
                    <a:gd name="connsiteY545" fmla="*/ 787328 h 1326421"/>
                    <a:gd name="connsiteX546" fmla="*/ 100360 w 1124264"/>
                    <a:gd name="connsiteY546" fmla="*/ 786119 h 1326421"/>
                    <a:gd name="connsiteX547" fmla="*/ 99915 w 1124264"/>
                    <a:gd name="connsiteY547" fmla="*/ 784997 h 1326421"/>
                    <a:gd name="connsiteX548" fmla="*/ 98989 w 1124264"/>
                    <a:gd name="connsiteY548" fmla="*/ 782616 h 1326421"/>
                    <a:gd name="connsiteX549" fmla="*/ 98508 w 1124264"/>
                    <a:gd name="connsiteY549" fmla="*/ 781407 h 1326421"/>
                    <a:gd name="connsiteX550" fmla="*/ 98495 w 1124264"/>
                    <a:gd name="connsiteY550" fmla="*/ 779915 h 1326421"/>
                    <a:gd name="connsiteX551" fmla="*/ 98483 w 1124264"/>
                    <a:gd name="connsiteY551" fmla="*/ 779323 h 1326421"/>
                    <a:gd name="connsiteX552" fmla="*/ 98471 w 1124264"/>
                    <a:gd name="connsiteY552" fmla="*/ 777978 h 1326421"/>
                    <a:gd name="connsiteX553" fmla="*/ 98656 w 1124264"/>
                    <a:gd name="connsiteY553" fmla="*/ 776757 h 1326421"/>
                    <a:gd name="connsiteX554" fmla="*/ 98940 w 1124264"/>
                    <a:gd name="connsiteY554" fmla="*/ 774919 h 1326421"/>
                    <a:gd name="connsiteX555" fmla="*/ 100409 w 1124264"/>
                    <a:gd name="connsiteY555" fmla="*/ 772687 h 1326421"/>
                    <a:gd name="connsiteX556" fmla="*/ 101273 w 1124264"/>
                    <a:gd name="connsiteY556" fmla="*/ 771355 h 1326421"/>
                    <a:gd name="connsiteX557" fmla="*/ 102508 w 1124264"/>
                    <a:gd name="connsiteY557" fmla="*/ 769579 h 1326421"/>
                    <a:gd name="connsiteX558" fmla="*/ 103261 w 1124264"/>
                    <a:gd name="connsiteY558" fmla="*/ 768481 h 1326421"/>
                    <a:gd name="connsiteX559" fmla="*/ 105261 w 1124264"/>
                    <a:gd name="connsiteY559" fmla="*/ 765681 h 1326421"/>
                    <a:gd name="connsiteX560" fmla="*/ 105631 w 1124264"/>
                    <a:gd name="connsiteY560" fmla="*/ 765138 h 1326421"/>
                    <a:gd name="connsiteX561" fmla="*/ 107668 w 1124264"/>
                    <a:gd name="connsiteY561" fmla="*/ 761598 h 1326421"/>
                    <a:gd name="connsiteX562" fmla="*/ 108360 w 1124264"/>
                    <a:gd name="connsiteY562" fmla="*/ 760414 h 1326421"/>
                    <a:gd name="connsiteX563" fmla="*/ 108483 w 1124264"/>
                    <a:gd name="connsiteY563" fmla="*/ 759304 h 1326421"/>
                    <a:gd name="connsiteX564" fmla="*/ 108755 w 1124264"/>
                    <a:gd name="connsiteY564" fmla="*/ 757059 h 1326421"/>
                    <a:gd name="connsiteX565" fmla="*/ 108965 w 1124264"/>
                    <a:gd name="connsiteY565" fmla="*/ 755246 h 1326421"/>
                    <a:gd name="connsiteX566" fmla="*/ 107533 w 1124264"/>
                    <a:gd name="connsiteY566" fmla="*/ 754012 h 1326421"/>
                    <a:gd name="connsiteX567" fmla="*/ 105952 w 1124264"/>
                    <a:gd name="connsiteY567" fmla="*/ 752643 h 1326421"/>
                    <a:gd name="connsiteX568" fmla="*/ 105372 w 1124264"/>
                    <a:gd name="connsiteY568" fmla="*/ 752138 h 1326421"/>
                    <a:gd name="connsiteX569" fmla="*/ 104261 w 1124264"/>
                    <a:gd name="connsiteY569" fmla="*/ 751607 h 1326421"/>
                    <a:gd name="connsiteX570" fmla="*/ 103459 w 1124264"/>
                    <a:gd name="connsiteY570" fmla="*/ 751225 h 1326421"/>
                    <a:gd name="connsiteX571" fmla="*/ 100137 w 1124264"/>
                    <a:gd name="connsiteY571" fmla="*/ 749634 h 1326421"/>
                    <a:gd name="connsiteX572" fmla="*/ 98458 w 1124264"/>
                    <a:gd name="connsiteY572" fmla="*/ 748573 h 1326421"/>
                    <a:gd name="connsiteX573" fmla="*/ 94249 w 1124264"/>
                    <a:gd name="connsiteY573" fmla="*/ 745921 h 1326421"/>
                    <a:gd name="connsiteX574" fmla="*/ 92569 w 1124264"/>
                    <a:gd name="connsiteY574" fmla="*/ 744860 h 1326421"/>
                    <a:gd name="connsiteX575" fmla="*/ 91421 w 1124264"/>
                    <a:gd name="connsiteY575" fmla="*/ 743627 h 1326421"/>
                    <a:gd name="connsiteX576" fmla="*/ 90656 w 1124264"/>
                    <a:gd name="connsiteY576" fmla="*/ 742800 h 1326421"/>
                    <a:gd name="connsiteX577" fmla="*/ 88273 w 1124264"/>
                    <a:gd name="connsiteY577" fmla="*/ 740222 h 1326421"/>
                    <a:gd name="connsiteX578" fmla="*/ 87582 w 1124264"/>
                    <a:gd name="connsiteY578" fmla="*/ 739482 h 1326421"/>
                    <a:gd name="connsiteX579" fmla="*/ 86952 w 1124264"/>
                    <a:gd name="connsiteY579" fmla="*/ 738520 h 1326421"/>
                    <a:gd name="connsiteX580" fmla="*/ 85014 w 1124264"/>
                    <a:gd name="connsiteY580" fmla="*/ 735572 h 1326421"/>
                    <a:gd name="connsiteX581" fmla="*/ 84051 w 1124264"/>
                    <a:gd name="connsiteY581" fmla="*/ 734092 h 1326421"/>
                    <a:gd name="connsiteX582" fmla="*/ 83446 w 1124264"/>
                    <a:gd name="connsiteY582" fmla="*/ 732032 h 1326421"/>
                    <a:gd name="connsiteX583" fmla="*/ 81631 w 1124264"/>
                    <a:gd name="connsiteY583" fmla="*/ 725828 h 1326421"/>
                    <a:gd name="connsiteX584" fmla="*/ 81409 w 1124264"/>
                    <a:gd name="connsiteY584" fmla="*/ 725261 h 1326421"/>
                    <a:gd name="connsiteX585" fmla="*/ 80989 w 1124264"/>
                    <a:gd name="connsiteY585" fmla="*/ 724212 h 1326421"/>
                    <a:gd name="connsiteX586" fmla="*/ 80088 w 1124264"/>
                    <a:gd name="connsiteY586" fmla="*/ 721980 h 1326421"/>
                    <a:gd name="connsiteX587" fmla="*/ 79495 w 1124264"/>
                    <a:gd name="connsiteY587" fmla="*/ 720475 h 1326421"/>
                    <a:gd name="connsiteX588" fmla="*/ 78816 w 1124264"/>
                    <a:gd name="connsiteY588" fmla="*/ 719303 h 1326421"/>
                    <a:gd name="connsiteX589" fmla="*/ 77075 w 1124264"/>
                    <a:gd name="connsiteY589" fmla="*/ 716293 h 1326421"/>
                    <a:gd name="connsiteX590" fmla="*/ 76532 w 1124264"/>
                    <a:gd name="connsiteY590" fmla="*/ 715356 h 1326421"/>
                    <a:gd name="connsiteX591" fmla="*/ 75680 w 1124264"/>
                    <a:gd name="connsiteY591" fmla="*/ 714320 h 1326421"/>
                    <a:gd name="connsiteX592" fmla="*/ 74532 w 1124264"/>
                    <a:gd name="connsiteY592" fmla="*/ 712926 h 1326421"/>
                    <a:gd name="connsiteX593" fmla="*/ 73433 w 1124264"/>
                    <a:gd name="connsiteY593" fmla="*/ 711594 h 1326421"/>
                    <a:gd name="connsiteX594" fmla="*/ 72495 w 1124264"/>
                    <a:gd name="connsiteY594" fmla="*/ 710435 h 1326421"/>
                    <a:gd name="connsiteX595" fmla="*/ 71754 w 1124264"/>
                    <a:gd name="connsiteY595" fmla="*/ 709534 h 1326421"/>
                    <a:gd name="connsiteX596" fmla="*/ 70952 w 1124264"/>
                    <a:gd name="connsiteY596" fmla="*/ 708572 h 1326421"/>
                    <a:gd name="connsiteX597" fmla="*/ 70050 w 1124264"/>
                    <a:gd name="connsiteY597" fmla="*/ 707746 h 1326421"/>
                    <a:gd name="connsiteX598" fmla="*/ 67680 w 1124264"/>
                    <a:gd name="connsiteY598" fmla="*/ 705612 h 1326421"/>
                    <a:gd name="connsiteX599" fmla="*/ 66569 w 1124264"/>
                    <a:gd name="connsiteY599" fmla="*/ 704613 h 1326421"/>
                    <a:gd name="connsiteX600" fmla="*/ 65507 w 1124264"/>
                    <a:gd name="connsiteY600" fmla="*/ 703429 h 1326421"/>
                    <a:gd name="connsiteX601" fmla="*/ 62816 w 1124264"/>
                    <a:gd name="connsiteY601" fmla="*/ 700419 h 1326421"/>
                    <a:gd name="connsiteX602" fmla="*/ 59483 w 1124264"/>
                    <a:gd name="connsiteY602" fmla="*/ 696546 h 1326421"/>
                    <a:gd name="connsiteX603" fmla="*/ 58594 w 1124264"/>
                    <a:gd name="connsiteY603" fmla="*/ 695510 h 1326421"/>
                    <a:gd name="connsiteX604" fmla="*/ 57717 w 1124264"/>
                    <a:gd name="connsiteY604" fmla="*/ 694498 h 1326421"/>
                    <a:gd name="connsiteX605" fmla="*/ 57235 w 1124264"/>
                    <a:gd name="connsiteY605" fmla="*/ 693549 h 1326421"/>
                    <a:gd name="connsiteX606" fmla="*/ 55544 w 1124264"/>
                    <a:gd name="connsiteY606" fmla="*/ 690243 h 1326421"/>
                    <a:gd name="connsiteX607" fmla="*/ 54803 w 1124264"/>
                    <a:gd name="connsiteY607" fmla="*/ 688824 h 1326421"/>
                    <a:gd name="connsiteX608" fmla="*/ 54458 w 1124264"/>
                    <a:gd name="connsiteY608" fmla="*/ 686839 h 1326421"/>
                    <a:gd name="connsiteX609" fmla="*/ 53248 w 1124264"/>
                    <a:gd name="connsiteY609" fmla="*/ 679981 h 1326421"/>
                    <a:gd name="connsiteX610" fmla="*/ 52630 w 1124264"/>
                    <a:gd name="connsiteY610" fmla="*/ 676601 h 1326421"/>
                    <a:gd name="connsiteX611" fmla="*/ 52161 w 1124264"/>
                    <a:gd name="connsiteY611" fmla="*/ 673986 h 1326421"/>
                    <a:gd name="connsiteX612" fmla="*/ 51939 w 1124264"/>
                    <a:gd name="connsiteY612" fmla="*/ 671174 h 1326421"/>
                    <a:gd name="connsiteX613" fmla="*/ 51803 w 1124264"/>
                    <a:gd name="connsiteY613" fmla="*/ 669496 h 1326421"/>
                    <a:gd name="connsiteX614" fmla="*/ 50038 w 1124264"/>
                    <a:gd name="connsiteY614" fmla="*/ 665870 h 1326421"/>
                    <a:gd name="connsiteX615" fmla="*/ 49729 w 1124264"/>
                    <a:gd name="connsiteY615" fmla="*/ 665204 h 1326421"/>
                    <a:gd name="connsiteX616" fmla="*/ 48717 w 1124264"/>
                    <a:gd name="connsiteY616" fmla="*/ 663082 h 1326421"/>
                    <a:gd name="connsiteX617" fmla="*/ 48124 w 1124264"/>
                    <a:gd name="connsiteY617" fmla="*/ 662133 h 1326421"/>
                    <a:gd name="connsiteX618" fmla="*/ 44902 w 1124264"/>
                    <a:gd name="connsiteY618" fmla="*/ 657014 h 1326421"/>
                    <a:gd name="connsiteX619" fmla="*/ 44149 w 1124264"/>
                    <a:gd name="connsiteY619" fmla="*/ 655817 h 1326421"/>
                    <a:gd name="connsiteX620" fmla="*/ 43754 w 1124264"/>
                    <a:gd name="connsiteY620" fmla="*/ 654830 h 1326421"/>
                    <a:gd name="connsiteX621" fmla="*/ 42803 w 1124264"/>
                    <a:gd name="connsiteY621" fmla="*/ 652413 h 1326421"/>
                    <a:gd name="connsiteX622" fmla="*/ 42025 w 1124264"/>
                    <a:gd name="connsiteY622" fmla="*/ 650442 h 1326421"/>
                    <a:gd name="connsiteX623" fmla="*/ 41939 w 1124264"/>
                    <a:gd name="connsiteY623" fmla="*/ 647996 h 1326421"/>
                    <a:gd name="connsiteX624" fmla="*/ 41865 w 1124264"/>
                    <a:gd name="connsiteY624" fmla="*/ 645873 h 1326421"/>
                    <a:gd name="connsiteX625" fmla="*/ 41593 w 1124264"/>
                    <a:gd name="connsiteY625" fmla="*/ 643993 h 1326421"/>
                    <a:gd name="connsiteX626" fmla="*/ 41297 w 1124264"/>
                    <a:gd name="connsiteY626" fmla="*/ 641969 h 1326421"/>
                    <a:gd name="connsiteX627" fmla="*/ 40680 w 1124264"/>
                    <a:gd name="connsiteY627" fmla="*/ 640601 h 1326421"/>
                    <a:gd name="connsiteX628" fmla="*/ 39272 w 1124264"/>
                    <a:gd name="connsiteY628" fmla="*/ 637518 h 1326421"/>
                    <a:gd name="connsiteX629" fmla="*/ 38618 w 1124264"/>
                    <a:gd name="connsiteY629" fmla="*/ 636351 h 1326421"/>
                    <a:gd name="connsiteX630" fmla="*/ 37211 w 1124264"/>
                    <a:gd name="connsiteY630" fmla="*/ 634187 h 1326421"/>
                    <a:gd name="connsiteX631" fmla="*/ 34803 w 1124264"/>
                    <a:gd name="connsiteY631" fmla="*/ 629679 h 1326421"/>
                    <a:gd name="connsiteX632" fmla="*/ 33766 w 1124264"/>
                    <a:gd name="connsiteY632" fmla="*/ 627793 h 1326421"/>
                    <a:gd name="connsiteX633" fmla="*/ 33013 w 1124264"/>
                    <a:gd name="connsiteY633" fmla="*/ 626433 h 1326421"/>
                    <a:gd name="connsiteX634" fmla="*/ 32680 w 1124264"/>
                    <a:gd name="connsiteY634" fmla="*/ 625788 h 1326421"/>
                    <a:gd name="connsiteX635" fmla="*/ 32297 w 1124264"/>
                    <a:gd name="connsiteY635" fmla="*/ 625006 h 1326421"/>
                    <a:gd name="connsiteX636" fmla="*/ 30223 w 1124264"/>
                    <a:gd name="connsiteY636" fmla="*/ 620780 h 1326421"/>
                    <a:gd name="connsiteX637" fmla="*/ 29581 w 1124264"/>
                    <a:gd name="connsiteY637" fmla="*/ 615213 h 1326421"/>
                    <a:gd name="connsiteX638" fmla="*/ 29482 w 1124264"/>
                    <a:gd name="connsiteY638" fmla="*/ 614400 h 1326421"/>
                    <a:gd name="connsiteX639" fmla="*/ 29161 w 1124264"/>
                    <a:gd name="connsiteY639" fmla="*/ 613537 h 1326421"/>
                    <a:gd name="connsiteX640" fmla="*/ 28494 w 1124264"/>
                    <a:gd name="connsiteY640" fmla="*/ 611818 h 1326421"/>
                    <a:gd name="connsiteX641" fmla="*/ 27840 w 1124264"/>
                    <a:gd name="connsiteY641" fmla="*/ 610087 h 1326421"/>
                    <a:gd name="connsiteX642" fmla="*/ 26470 w 1124264"/>
                    <a:gd name="connsiteY642" fmla="*/ 608989 h 1326421"/>
                    <a:gd name="connsiteX643" fmla="*/ 23334 w 1124264"/>
                    <a:gd name="connsiteY643" fmla="*/ 606456 h 1326421"/>
                    <a:gd name="connsiteX644" fmla="*/ 21371 w 1124264"/>
                    <a:gd name="connsiteY644" fmla="*/ 604874 h 1326421"/>
                    <a:gd name="connsiteX645" fmla="*/ 20963 w 1124264"/>
                    <a:gd name="connsiteY645" fmla="*/ 602853 h 1326421"/>
                    <a:gd name="connsiteX646" fmla="*/ 20099 w 1124264"/>
                    <a:gd name="connsiteY646" fmla="*/ 598566 h 1326421"/>
                    <a:gd name="connsiteX647" fmla="*/ 19506 w 1124264"/>
                    <a:gd name="connsiteY647" fmla="*/ 594597 h 1326421"/>
                    <a:gd name="connsiteX648" fmla="*/ 19161 w 1124264"/>
                    <a:gd name="connsiteY648" fmla="*/ 592322 h 1326421"/>
                    <a:gd name="connsiteX649" fmla="*/ 18235 w 1124264"/>
                    <a:gd name="connsiteY649" fmla="*/ 588374 h 1326421"/>
                    <a:gd name="connsiteX650" fmla="*/ 16618 w 1124264"/>
                    <a:gd name="connsiteY650" fmla="*/ 584055 h 1326421"/>
                    <a:gd name="connsiteX651" fmla="*/ 15889 w 1124264"/>
                    <a:gd name="connsiteY651" fmla="*/ 582079 h 1326421"/>
                    <a:gd name="connsiteX652" fmla="*/ 15741 w 1124264"/>
                    <a:gd name="connsiteY652" fmla="*/ 580970 h 1326421"/>
                    <a:gd name="connsiteX653" fmla="*/ 15346 w 1124264"/>
                    <a:gd name="connsiteY653" fmla="*/ 577919 h 1326421"/>
                    <a:gd name="connsiteX654" fmla="*/ 15148 w 1124264"/>
                    <a:gd name="connsiteY654" fmla="*/ 576387 h 1326421"/>
                    <a:gd name="connsiteX655" fmla="*/ 15581 w 1124264"/>
                    <a:gd name="connsiteY655" fmla="*/ 575127 h 1326421"/>
                    <a:gd name="connsiteX656" fmla="*/ 16309 w 1124264"/>
                    <a:gd name="connsiteY656" fmla="*/ 572948 h 1326421"/>
                    <a:gd name="connsiteX657" fmla="*/ 16753 w 1124264"/>
                    <a:gd name="connsiteY657" fmla="*/ 571623 h 1326421"/>
                    <a:gd name="connsiteX658" fmla="*/ 18087 w 1124264"/>
                    <a:gd name="connsiteY658" fmla="*/ 570634 h 1326421"/>
                    <a:gd name="connsiteX659" fmla="*/ 20445 w 1124264"/>
                    <a:gd name="connsiteY659" fmla="*/ 568879 h 1326421"/>
                    <a:gd name="connsiteX660" fmla="*/ 21050 w 1124264"/>
                    <a:gd name="connsiteY660" fmla="*/ 565103 h 1326421"/>
                    <a:gd name="connsiteX661" fmla="*/ 21149 w 1124264"/>
                    <a:gd name="connsiteY661" fmla="*/ 564437 h 1326421"/>
                    <a:gd name="connsiteX662" fmla="*/ 21099 w 1124264"/>
                    <a:gd name="connsiteY662" fmla="*/ 563692 h 1326421"/>
                    <a:gd name="connsiteX663" fmla="*/ 20914 w 1124264"/>
                    <a:gd name="connsiteY663" fmla="*/ 561298 h 1326421"/>
                    <a:gd name="connsiteX664" fmla="*/ 20395 w 1124264"/>
                    <a:gd name="connsiteY664" fmla="*/ 557161 h 1326421"/>
                    <a:gd name="connsiteX665" fmla="*/ 20223 w 1124264"/>
                    <a:gd name="connsiteY665" fmla="*/ 555867 h 1326421"/>
                    <a:gd name="connsiteX666" fmla="*/ 19840 w 1124264"/>
                    <a:gd name="connsiteY666" fmla="*/ 554337 h 1326421"/>
                    <a:gd name="connsiteX667" fmla="*/ 19050 w 1124264"/>
                    <a:gd name="connsiteY667" fmla="*/ 551261 h 1326421"/>
                    <a:gd name="connsiteX668" fmla="*/ 18297 w 1124264"/>
                    <a:gd name="connsiteY668" fmla="*/ 548326 h 1326421"/>
                    <a:gd name="connsiteX669" fmla="*/ 17926 w 1124264"/>
                    <a:gd name="connsiteY669" fmla="*/ 546861 h 1326421"/>
                    <a:gd name="connsiteX670" fmla="*/ 17309 w 1124264"/>
                    <a:gd name="connsiteY670" fmla="*/ 545577 h 1326421"/>
                    <a:gd name="connsiteX671" fmla="*/ 16074 w 1124264"/>
                    <a:gd name="connsiteY671" fmla="*/ 543031 h 1326421"/>
                    <a:gd name="connsiteX672" fmla="*/ 14926 w 1124264"/>
                    <a:gd name="connsiteY672" fmla="*/ 540653 h 1326421"/>
                    <a:gd name="connsiteX673" fmla="*/ 14235 w 1124264"/>
                    <a:gd name="connsiteY673" fmla="*/ 539231 h 1326421"/>
                    <a:gd name="connsiteX674" fmla="*/ 13111 w 1124264"/>
                    <a:gd name="connsiteY674" fmla="*/ 538280 h 1326421"/>
                    <a:gd name="connsiteX675" fmla="*/ 11259 w 1124264"/>
                    <a:gd name="connsiteY675" fmla="*/ 536721 h 1326421"/>
                    <a:gd name="connsiteX676" fmla="*/ 10506 w 1124264"/>
                    <a:gd name="connsiteY676" fmla="*/ 536085 h 1326421"/>
                    <a:gd name="connsiteX677" fmla="*/ 9050 w 1124264"/>
                    <a:gd name="connsiteY677" fmla="*/ 535498 h 1326421"/>
                    <a:gd name="connsiteX678" fmla="*/ 8432 w 1124264"/>
                    <a:gd name="connsiteY678" fmla="*/ 535245 h 1326421"/>
                    <a:gd name="connsiteX679" fmla="*/ 7568 w 1124264"/>
                    <a:gd name="connsiteY679" fmla="*/ 534898 h 1326421"/>
                    <a:gd name="connsiteX680" fmla="*/ 6901 w 1124264"/>
                    <a:gd name="connsiteY680" fmla="*/ 534760 h 1326421"/>
                    <a:gd name="connsiteX681" fmla="*/ 2716 w 1124264"/>
                    <a:gd name="connsiteY681" fmla="*/ 533900 h 1326421"/>
                    <a:gd name="connsiteX682" fmla="*/ 445 w 1124264"/>
                    <a:gd name="connsiteY682" fmla="*/ 532724 h 1326421"/>
                    <a:gd name="connsiteX683" fmla="*/ 0 w 1124264"/>
                    <a:gd name="connsiteY683" fmla="*/ 532506 h 1326421"/>
                    <a:gd name="connsiteX684" fmla="*/ 272 w 1124264"/>
                    <a:gd name="connsiteY684" fmla="*/ 531130 h 1326421"/>
                    <a:gd name="connsiteX685" fmla="*/ 901 w 1124264"/>
                    <a:gd name="connsiteY685" fmla="*/ 528805 h 1326421"/>
                    <a:gd name="connsiteX686" fmla="*/ 3111 w 1124264"/>
                    <a:gd name="connsiteY686" fmla="*/ 527553 h 1326421"/>
                    <a:gd name="connsiteX687" fmla="*/ 3556 w 1124264"/>
                    <a:gd name="connsiteY687" fmla="*/ 527306 h 1326421"/>
                    <a:gd name="connsiteX688" fmla="*/ 4000 w 1124264"/>
                    <a:gd name="connsiteY688" fmla="*/ 527057 h 1326421"/>
                    <a:gd name="connsiteX689" fmla="*/ 4556 w 1124264"/>
                    <a:gd name="connsiteY689" fmla="*/ 526743 h 1326421"/>
                    <a:gd name="connsiteX690" fmla="*/ 6037 w 1124264"/>
                    <a:gd name="connsiteY690" fmla="*/ 526138 h 1326421"/>
                    <a:gd name="connsiteX691" fmla="*/ 6963 w 1124264"/>
                    <a:gd name="connsiteY691" fmla="*/ 525773 h 1326421"/>
                    <a:gd name="connsiteX692" fmla="*/ 12383 w 1124264"/>
                    <a:gd name="connsiteY692" fmla="*/ 523628 h 1326421"/>
                    <a:gd name="connsiteX693" fmla="*/ 14346 w 1124264"/>
                    <a:gd name="connsiteY693" fmla="*/ 522850 h 1326421"/>
                    <a:gd name="connsiteX694" fmla="*/ 15840 w 1124264"/>
                    <a:gd name="connsiteY694" fmla="*/ 521544 h 1326421"/>
                    <a:gd name="connsiteX695" fmla="*/ 19556 w 1124264"/>
                    <a:gd name="connsiteY695" fmla="*/ 518280 h 1326421"/>
                    <a:gd name="connsiteX696" fmla="*/ 20309 w 1124264"/>
                    <a:gd name="connsiteY696" fmla="*/ 517627 h 1326421"/>
                    <a:gd name="connsiteX697" fmla="*/ 20852 w 1124264"/>
                    <a:gd name="connsiteY697" fmla="*/ 517044 h 1326421"/>
                    <a:gd name="connsiteX698" fmla="*/ 22260 w 1124264"/>
                    <a:gd name="connsiteY698" fmla="*/ 515538 h 1326421"/>
                    <a:gd name="connsiteX699" fmla="*/ 24408 w 1124264"/>
                    <a:gd name="connsiteY699" fmla="*/ 513250 h 1326421"/>
                    <a:gd name="connsiteX700" fmla="*/ 25099 w 1124264"/>
                    <a:gd name="connsiteY700" fmla="*/ 512507 h 1326421"/>
                    <a:gd name="connsiteX701" fmla="*/ 26593 w 1124264"/>
                    <a:gd name="connsiteY701" fmla="*/ 509857 h 1326421"/>
                    <a:gd name="connsiteX702" fmla="*/ 25297 w 1124264"/>
                    <a:gd name="connsiteY702" fmla="*/ 508074 h 1326421"/>
                    <a:gd name="connsiteX703" fmla="*/ 24420 w 1124264"/>
                    <a:gd name="connsiteY703" fmla="*/ 506858 h 1326421"/>
                    <a:gd name="connsiteX704" fmla="*/ 33605 w 1124264"/>
                    <a:gd name="connsiteY704" fmla="*/ 503143 h 1326421"/>
                    <a:gd name="connsiteX705" fmla="*/ 34593 w 1124264"/>
                    <a:gd name="connsiteY705" fmla="*/ 502761 h 1326421"/>
                    <a:gd name="connsiteX706" fmla="*/ 35359 w 1124264"/>
                    <a:gd name="connsiteY706" fmla="*/ 502080 h 1326421"/>
                    <a:gd name="connsiteX707" fmla="*/ 36791 w 1124264"/>
                    <a:gd name="connsiteY707" fmla="*/ 500803 h 1326421"/>
                    <a:gd name="connsiteX708" fmla="*/ 37877 w 1124264"/>
                    <a:gd name="connsiteY708" fmla="*/ 499831 h 1326421"/>
                    <a:gd name="connsiteX709" fmla="*/ 38383 w 1124264"/>
                    <a:gd name="connsiteY709" fmla="*/ 498537 h 1326421"/>
                    <a:gd name="connsiteX710" fmla="*/ 38791 w 1124264"/>
                    <a:gd name="connsiteY710" fmla="*/ 497500 h 1326421"/>
                    <a:gd name="connsiteX711" fmla="*/ 39112 w 1124264"/>
                    <a:gd name="connsiteY711" fmla="*/ 496668 h 1326421"/>
                    <a:gd name="connsiteX712" fmla="*/ 39569 w 1124264"/>
                    <a:gd name="connsiteY712" fmla="*/ 495503 h 1326421"/>
                    <a:gd name="connsiteX713" fmla="*/ 39593 w 1124264"/>
                    <a:gd name="connsiteY713" fmla="*/ 494153 h 1326421"/>
                    <a:gd name="connsiteX714" fmla="*/ 39618 w 1124264"/>
                    <a:gd name="connsiteY714" fmla="*/ 492255 h 1326421"/>
                    <a:gd name="connsiteX715" fmla="*/ 39643 w 1124264"/>
                    <a:gd name="connsiteY715" fmla="*/ 490785 h 1326421"/>
                    <a:gd name="connsiteX716" fmla="*/ 39655 w 1124264"/>
                    <a:gd name="connsiteY716" fmla="*/ 489773 h 1326421"/>
                    <a:gd name="connsiteX717" fmla="*/ 39322 w 1124264"/>
                    <a:gd name="connsiteY717" fmla="*/ 488165 h 1326421"/>
                    <a:gd name="connsiteX718" fmla="*/ 36865 w 1124264"/>
                    <a:gd name="connsiteY718" fmla="*/ 476295 h 1326421"/>
                    <a:gd name="connsiteX719" fmla="*/ 36420 w 1124264"/>
                    <a:gd name="connsiteY719" fmla="*/ 474139 h 1326421"/>
                    <a:gd name="connsiteX720" fmla="*/ 33618 w 1124264"/>
                    <a:gd name="connsiteY720" fmla="*/ 465756 h 1326421"/>
                    <a:gd name="connsiteX721" fmla="*/ 32988 w 1124264"/>
                    <a:gd name="connsiteY721" fmla="*/ 463888 h 1326421"/>
                    <a:gd name="connsiteX722" fmla="*/ 33248 w 1124264"/>
                    <a:gd name="connsiteY722" fmla="*/ 462033 h 1326421"/>
                    <a:gd name="connsiteX723" fmla="*/ 33482 w 1124264"/>
                    <a:gd name="connsiteY723" fmla="*/ 460372 h 1326421"/>
                    <a:gd name="connsiteX724" fmla="*/ 33643 w 1124264"/>
                    <a:gd name="connsiteY724" fmla="*/ 459211 h 1326421"/>
                    <a:gd name="connsiteX725" fmla="*/ 34149 w 1124264"/>
                    <a:gd name="connsiteY725" fmla="*/ 458038 h 1326421"/>
                    <a:gd name="connsiteX726" fmla="*/ 34988 w 1124264"/>
                    <a:gd name="connsiteY726" fmla="*/ 456112 h 1326421"/>
                    <a:gd name="connsiteX727" fmla="*/ 36087 w 1124264"/>
                    <a:gd name="connsiteY727" fmla="*/ 453611 h 1326421"/>
                    <a:gd name="connsiteX728" fmla="*/ 36531 w 1124264"/>
                    <a:gd name="connsiteY728" fmla="*/ 452596 h 1326421"/>
                    <a:gd name="connsiteX729" fmla="*/ 37383 w 1124264"/>
                    <a:gd name="connsiteY729" fmla="*/ 451307 h 1326421"/>
                    <a:gd name="connsiteX730" fmla="*/ 39420 w 1124264"/>
                    <a:gd name="connsiteY730" fmla="*/ 448201 h 1326421"/>
                    <a:gd name="connsiteX731" fmla="*/ 41112 w 1124264"/>
                    <a:gd name="connsiteY731" fmla="*/ 445095 h 1326421"/>
                    <a:gd name="connsiteX732" fmla="*/ 41754 w 1124264"/>
                    <a:gd name="connsiteY732" fmla="*/ 443915 h 1326421"/>
                    <a:gd name="connsiteX733" fmla="*/ 43025 w 1124264"/>
                    <a:gd name="connsiteY733" fmla="*/ 438092 h 1326421"/>
                    <a:gd name="connsiteX734" fmla="*/ 43260 w 1124264"/>
                    <a:gd name="connsiteY734" fmla="*/ 436999 h 1326421"/>
                    <a:gd name="connsiteX735" fmla="*/ 42988 w 1124264"/>
                    <a:gd name="connsiteY735" fmla="*/ 435525 h 1326421"/>
                    <a:gd name="connsiteX736" fmla="*/ 41001 w 1124264"/>
                    <a:gd name="connsiteY736" fmla="*/ 425199 h 1326421"/>
                    <a:gd name="connsiteX737" fmla="*/ 40519 w 1124264"/>
                    <a:gd name="connsiteY737" fmla="*/ 424013 h 1326421"/>
                    <a:gd name="connsiteX738" fmla="*/ 40161 w 1124264"/>
                    <a:gd name="connsiteY738" fmla="*/ 423100 h 1326421"/>
                    <a:gd name="connsiteX739" fmla="*/ 39778 w 1124264"/>
                    <a:gd name="connsiteY739" fmla="*/ 422162 h 1326421"/>
                    <a:gd name="connsiteX740" fmla="*/ 39692 w 1124264"/>
                    <a:gd name="connsiteY740" fmla="*/ 421259 h 1326421"/>
                    <a:gd name="connsiteX741" fmla="*/ 39470 w 1124264"/>
                    <a:gd name="connsiteY741" fmla="*/ 419179 h 1326421"/>
                    <a:gd name="connsiteX742" fmla="*/ 39346 w 1124264"/>
                    <a:gd name="connsiteY742" fmla="*/ 417892 h 1326421"/>
                    <a:gd name="connsiteX743" fmla="*/ 39235 w 1124264"/>
                    <a:gd name="connsiteY743" fmla="*/ 416927 h 1326421"/>
                    <a:gd name="connsiteX744" fmla="*/ 39606 w 1124264"/>
                    <a:gd name="connsiteY744" fmla="*/ 416068 h 1326421"/>
                    <a:gd name="connsiteX745" fmla="*/ 40433 w 1124264"/>
                    <a:gd name="connsiteY745" fmla="*/ 414095 h 1326421"/>
                    <a:gd name="connsiteX746" fmla="*/ 40680 w 1124264"/>
                    <a:gd name="connsiteY746" fmla="*/ 413512 h 1326421"/>
                    <a:gd name="connsiteX747" fmla="*/ 41186 w 1124264"/>
                    <a:gd name="connsiteY747" fmla="*/ 412990 h 1326421"/>
                    <a:gd name="connsiteX748" fmla="*/ 42297 w 1124264"/>
                    <a:gd name="connsiteY748" fmla="*/ 411854 h 1326421"/>
                    <a:gd name="connsiteX749" fmla="*/ 43593 w 1124264"/>
                    <a:gd name="connsiteY749" fmla="*/ 410507 h 1326421"/>
                    <a:gd name="connsiteX750" fmla="*/ 44902 w 1124264"/>
                    <a:gd name="connsiteY750" fmla="*/ 409284 h 1326421"/>
                    <a:gd name="connsiteX751" fmla="*/ 45272 w 1124264"/>
                    <a:gd name="connsiteY751" fmla="*/ 408945 h 1326421"/>
                    <a:gd name="connsiteX752" fmla="*/ 46816 w 1124264"/>
                    <a:gd name="connsiteY752" fmla="*/ 407530 h 1326421"/>
                    <a:gd name="connsiteX753" fmla="*/ 48272 w 1124264"/>
                    <a:gd name="connsiteY753" fmla="*/ 405674 h 1326421"/>
                    <a:gd name="connsiteX754" fmla="*/ 48865 w 1124264"/>
                    <a:gd name="connsiteY754" fmla="*/ 404911 h 1326421"/>
                    <a:gd name="connsiteX755" fmla="*/ 50371 w 1124264"/>
                    <a:gd name="connsiteY755" fmla="*/ 402998 h 1326421"/>
                    <a:gd name="connsiteX756" fmla="*/ 52705 w 1124264"/>
                    <a:gd name="connsiteY756" fmla="*/ 401352 h 1326421"/>
                    <a:gd name="connsiteX757" fmla="*/ 54347 w 1124264"/>
                    <a:gd name="connsiteY757" fmla="*/ 400203 h 1326421"/>
                    <a:gd name="connsiteX758" fmla="*/ 56161 w 1124264"/>
                    <a:gd name="connsiteY758" fmla="*/ 398335 h 1326421"/>
                    <a:gd name="connsiteX759" fmla="*/ 57655 w 1124264"/>
                    <a:gd name="connsiteY759" fmla="*/ 396811 h 1326421"/>
                    <a:gd name="connsiteX760" fmla="*/ 59347 w 1124264"/>
                    <a:gd name="connsiteY760" fmla="*/ 393817 h 1326421"/>
                    <a:gd name="connsiteX761" fmla="*/ 61001 w 1124264"/>
                    <a:gd name="connsiteY761" fmla="*/ 390902 h 1326421"/>
                    <a:gd name="connsiteX762" fmla="*/ 62124 w 1124264"/>
                    <a:gd name="connsiteY762" fmla="*/ 389695 h 1326421"/>
                    <a:gd name="connsiteX763" fmla="*/ 64445 w 1124264"/>
                    <a:gd name="connsiteY763" fmla="*/ 387234 h 1326421"/>
                    <a:gd name="connsiteX764" fmla="*/ 65248 w 1124264"/>
                    <a:gd name="connsiteY764" fmla="*/ 386384 h 1326421"/>
                    <a:gd name="connsiteX765" fmla="*/ 65705 w 1124264"/>
                    <a:gd name="connsiteY765" fmla="*/ 386101 h 1326421"/>
                    <a:gd name="connsiteX766" fmla="*/ 66705 w 1124264"/>
                    <a:gd name="connsiteY766" fmla="*/ 385484 h 1326421"/>
                    <a:gd name="connsiteX767" fmla="*/ 67310 w 1124264"/>
                    <a:gd name="connsiteY767" fmla="*/ 385115 h 1326421"/>
                    <a:gd name="connsiteX768" fmla="*/ 68520 w 1124264"/>
                    <a:gd name="connsiteY768" fmla="*/ 384371 h 1326421"/>
                    <a:gd name="connsiteX769" fmla="*/ 69890 w 1124264"/>
                    <a:gd name="connsiteY769" fmla="*/ 383901 h 1326421"/>
                    <a:gd name="connsiteX770" fmla="*/ 73088 w 1124264"/>
                    <a:gd name="connsiteY770" fmla="*/ 382800 h 1326421"/>
                    <a:gd name="connsiteX771" fmla="*/ 75520 w 1124264"/>
                    <a:gd name="connsiteY771" fmla="*/ 381959 h 1326421"/>
                    <a:gd name="connsiteX772" fmla="*/ 77088 w 1124264"/>
                    <a:gd name="connsiteY772" fmla="*/ 381490 h 1326421"/>
                    <a:gd name="connsiteX773" fmla="*/ 79458 w 1124264"/>
                    <a:gd name="connsiteY773" fmla="*/ 380782 h 1326421"/>
                    <a:gd name="connsiteX774" fmla="*/ 81359 w 1124264"/>
                    <a:gd name="connsiteY774" fmla="*/ 380217 h 1326421"/>
                    <a:gd name="connsiteX775" fmla="*/ 83631 w 1124264"/>
                    <a:gd name="connsiteY775" fmla="*/ 379989 h 1326421"/>
                    <a:gd name="connsiteX776" fmla="*/ 84322 w 1124264"/>
                    <a:gd name="connsiteY776" fmla="*/ 379920 h 1326421"/>
                    <a:gd name="connsiteX777" fmla="*/ 89261 w 1124264"/>
                    <a:gd name="connsiteY777" fmla="*/ 379424 h 1326421"/>
                    <a:gd name="connsiteX778" fmla="*/ 91273 w 1124264"/>
                    <a:gd name="connsiteY778" fmla="*/ 379091 h 1326421"/>
                    <a:gd name="connsiteX779" fmla="*/ 92248 w 1124264"/>
                    <a:gd name="connsiteY779" fmla="*/ 378929 h 1326421"/>
                    <a:gd name="connsiteX780" fmla="*/ 98100 w 1124264"/>
                    <a:gd name="connsiteY780" fmla="*/ 377963 h 1326421"/>
                    <a:gd name="connsiteX781" fmla="*/ 99335 w 1124264"/>
                    <a:gd name="connsiteY781" fmla="*/ 377760 h 1326421"/>
                    <a:gd name="connsiteX782" fmla="*/ 99804 w 1124264"/>
                    <a:gd name="connsiteY782" fmla="*/ 377685 h 1326421"/>
                    <a:gd name="connsiteX783" fmla="*/ 102866 w 1124264"/>
                    <a:gd name="connsiteY783" fmla="*/ 377194 h 1326421"/>
                    <a:gd name="connsiteX784" fmla="*/ 103755 w 1124264"/>
                    <a:gd name="connsiteY784" fmla="*/ 377051 h 1326421"/>
                    <a:gd name="connsiteX785" fmla="*/ 104607 w 1124264"/>
                    <a:gd name="connsiteY785" fmla="*/ 376914 h 1326421"/>
                    <a:gd name="connsiteX786" fmla="*/ 105545 w 1124264"/>
                    <a:gd name="connsiteY786" fmla="*/ 376699 h 1326421"/>
                    <a:gd name="connsiteX787" fmla="*/ 111607 w 1124264"/>
                    <a:gd name="connsiteY787" fmla="*/ 375304 h 1326421"/>
                    <a:gd name="connsiteX788" fmla="*/ 112273 w 1124264"/>
                    <a:gd name="connsiteY788" fmla="*/ 375126 h 1326421"/>
                    <a:gd name="connsiteX789" fmla="*/ 115323 w 1124264"/>
                    <a:gd name="connsiteY789" fmla="*/ 374075 h 1326421"/>
                    <a:gd name="connsiteX790" fmla="*/ 117187 w 1124264"/>
                    <a:gd name="connsiteY790" fmla="*/ 373432 h 1326421"/>
                    <a:gd name="connsiteX791" fmla="*/ 118817 w 1124264"/>
                    <a:gd name="connsiteY791" fmla="*/ 371442 h 1326421"/>
                    <a:gd name="connsiteX792" fmla="*/ 121780 w 1124264"/>
                    <a:gd name="connsiteY792" fmla="*/ 367853 h 1326421"/>
                    <a:gd name="connsiteX793" fmla="*/ 123323 w 1124264"/>
                    <a:gd name="connsiteY793" fmla="*/ 366841 h 1326421"/>
                    <a:gd name="connsiteX794" fmla="*/ 126236 w 1124264"/>
                    <a:gd name="connsiteY794" fmla="*/ 364930 h 1326421"/>
                    <a:gd name="connsiteX795" fmla="*/ 127434 w 1124264"/>
                    <a:gd name="connsiteY795" fmla="*/ 364140 h 1326421"/>
                    <a:gd name="connsiteX796" fmla="*/ 129545 w 1124264"/>
                    <a:gd name="connsiteY796" fmla="*/ 363467 h 1326421"/>
                    <a:gd name="connsiteX797" fmla="*/ 130607 w 1124264"/>
                    <a:gd name="connsiteY797" fmla="*/ 363148 h 1326421"/>
                    <a:gd name="connsiteX798" fmla="*/ 135484 w 1124264"/>
                    <a:gd name="connsiteY798" fmla="*/ 362072 h 1326421"/>
                    <a:gd name="connsiteX799" fmla="*/ 136879 w 1124264"/>
                    <a:gd name="connsiteY799" fmla="*/ 361764 h 1326421"/>
                    <a:gd name="connsiteX800" fmla="*/ 138348 w 1124264"/>
                    <a:gd name="connsiteY800" fmla="*/ 361734 h 1326421"/>
                    <a:gd name="connsiteX801" fmla="*/ 139335 w 1124264"/>
                    <a:gd name="connsiteY801" fmla="*/ 361713 h 1326421"/>
                    <a:gd name="connsiteX802" fmla="*/ 142941 w 1124264"/>
                    <a:gd name="connsiteY802" fmla="*/ 361636 h 1326421"/>
                    <a:gd name="connsiteX803" fmla="*/ 144249 w 1124264"/>
                    <a:gd name="connsiteY803" fmla="*/ 361608 h 1326421"/>
                    <a:gd name="connsiteX804" fmla="*/ 147200 w 1124264"/>
                    <a:gd name="connsiteY804" fmla="*/ 361545 h 1326421"/>
                    <a:gd name="connsiteX805" fmla="*/ 148188 w 1124264"/>
                    <a:gd name="connsiteY805" fmla="*/ 361524 h 1326421"/>
                    <a:gd name="connsiteX806" fmla="*/ 148805 w 1124264"/>
                    <a:gd name="connsiteY806" fmla="*/ 361434 h 1326421"/>
                    <a:gd name="connsiteX807" fmla="*/ 152620 w 1124264"/>
                    <a:gd name="connsiteY807" fmla="*/ 360879 h 1326421"/>
                    <a:gd name="connsiteX808" fmla="*/ 153583 w 1124264"/>
                    <a:gd name="connsiteY808" fmla="*/ 360738 h 1326421"/>
                    <a:gd name="connsiteX809" fmla="*/ 154472 w 1124264"/>
                    <a:gd name="connsiteY809" fmla="*/ 360335 h 1326421"/>
                    <a:gd name="connsiteX810" fmla="*/ 155336 w 1124264"/>
                    <a:gd name="connsiteY810" fmla="*/ 359944 h 1326421"/>
                    <a:gd name="connsiteX811" fmla="*/ 157089 w 1124264"/>
                    <a:gd name="connsiteY811" fmla="*/ 359149 h 1326421"/>
                    <a:gd name="connsiteX812" fmla="*/ 157472 w 1124264"/>
                    <a:gd name="connsiteY812" fmla="*/ 358519 h 1326421"/>
                    <a:gd name="connsiteX813" fmla="*/ 158237 w 1124264"/>
                    <a:gd name="connsiteY813" fmla="*/ 357270 h 1326421"/>
                    <a:gd name="connsiteX814" fmla="*/ 158953 w 1124264"/>
                    <a:gd name="connsiteY814" fmla="*/ 356092 h 1326421"/>
                    <a:gd name="connsiteX815" fmla="*/ 159521 w 1124264"/>
                    <a:gd name="connsiteY815" fmla="*/ 355164 h 1326421"/>
                    <a:gd name="connsiteX816" fmla="*/ 160521 w 1124264"/>
                    <a:gd name="connsiteY816" fmla="*/ 352942 h 1326421"/>
                    <a:gd name="connsiteX817" fmla="*/ 161422 w 1124264"/>
                    <a:gd name="connsiteY817" fmla="*/ 350970 h 1326421"/>
                    <a:gd name="connsiteX818" fmla="*/ 161681 w 1124264"/>
                    <a:gd name="connsiteY818" fmla="*/ 350381 h 1326421"/>
                    <a:gd name="connsiteX819" fmla="*/ 162657 w 1124264"/>
                    <a:gd name="connsiteY819" fmla="*/ 349357 h 1326421"/>
                    <a:gd name="connsiteX820" fmla="*/ 164509 w 1124264"/>
                    <a:gd name="connsiteY820" fmla="*/ 347413 h 1326421"/>
                    <a:gd name="connsiteX821" fmla="*/ 165472 w 1124264"/>
                    <a:gd name="connsiteY821" fmla="*/ 346398 h 1326421"/>
                    <a:gd name="connsiteX822" fmla="*/ 168435 w 1124264"/>
                    <a:gd name="connsiteY822" fmla="*/ 345342 h 1326421"/>
                    <a:gd name="connsiteX823" fmla="*/ 169941 w 1124264"/>
                    <a:gd name="connsiteY823" fmla="*/ 345346 h 1326421"/>
                    <a:gd name="connsiteX824" fmla="*/ 170645 w 1124264"/>
                    <a:gd name="connsiteY824" fmla="*/ 345347 h 1326421"/>
                    <a:gd name="connsiteX825" fmla="*/ 171497 w 1124264"/>
                    <a:gd name="connsiteY825" fmla="*/ 345350 h 1326421"/>
                    <a:gd name="connsiteX826" fmla="*/ 172460 w 1124264"/>
                    <a:gd name="connsiteY826" fmla="*/ 345511 h 1326421"/>
                    <a:gd name="connsiteX827" fmla="*/ 176731 w 1124264"/>
                    <a:gd name="connsiteY827" fmla="*/ 346233 h 1326421"/>
                    <a:gd name="connsiteX828" fmla="*/ 181250 w 1124264"/>
                    <a:gd name="connsiteY828" fmla="*/ 346995 h 1326421"/>
                    <a:gd name="connsiteX829" fmla="*/ 182706 w 1124264"/>
                    <a:gd name="connsiteY829" fmla="*/ 347239 h 1326421"/>
                    <a:gd name="connsiteX830" fmla="*/ 183781 w 1124264"/>
                    <a:gd name="connsiteY830" fmla="*/ 347070 h 1326421"/>
                    <a:gd name="connsiteX831" fmla="*/ 186040 w 1124264"/>
                    <a:gd name="connsiteY831" fmla="*/ 346714 h 1326421"/>
                    <a:gd name="connsiteX832" fmla="*/ 187694 w 1124264"/>
                    <a:gd name="connsiteY832" fmla="*/ 346454 h 1326421"/>
                    <a:gd name="connsiteX833" fmla="*/ 189015 w 1124264"/>
                    <a:gd name="connsiteY833" fmla="*/ 345089 h 1326421"/>
                    <a:gd name="connsiteX834" fmla="*/ 194596 w 1124264"/>
                    <a:gd name="connsiteY834" fmla="*/ 339334 h 1326421"/>
                    <a:gd name="connsiteX835" fmla="*/ 195645 w 1124264"/>
                    <a:gd name="connsiteY835" fmla="*/ 338244 h 1326421"/>
                    <a:gd name="connsiteX836" fmla="*/ 196978 w 1124264"/>
                    <a:gd name="connsiteY836" fmla="*/ 336616 h 1326421"/>
                    <a:gd name="connsiteX837" fmla="*/ 202929 w 1124264"/>
                    <a:gd name="connsiteY837" fmla="*/ 329359 h 1326421"/>
                    <a:gd name="connsiteX838" fmla="*/ 203917 w 1124264"/>
                    <a:gd name="connsiteY838" fmla="*/ 328150 h 1326421"/>
                    <a:gd name="connsiteX839" fmla="*/ 204583 w 1124264"/>
                    <a:gd name="connsiteY839" fmla="*/ 327342 h 1326421"/>
                    <a:gd name="connsiteX840" fmla="*/ 206324 w 1124264"/>
                    <a:gd name="connsiteY840" fmla="*/ 325410 h 1326421"/>
                    <a:gd name="connsiteX841" fmla="*/ 208065 w 1124264"/>
                    <a:gd name="connsiteY841" fmla="*/ 323476 h 1326421"/>
                    <a:gd name="connsiteX842" fmla="*/ 211374 w 1124264"/>
                    <a:gd name="connsiteY842" fmla="*/ 319791 h 1326421"/>
                    <a:gd name="connsiteX843" fmla="*/ 212695 w 1124264"/>
                    <a:gd name="connsiteY843" fmla="*/ 318319 h 1326421"/>
                    <a:gd name="connsiteX844" fmla="*/ 213929 w 1124264"/>
                    <a:gd name="connsiteY844" fmla="*/ 316324 h 1326421"/>
                    <a:gd name="connsiteX845" fmla="*/ 217991 w 1124264"/>
                    <a:gd name="connsiteY845" fmla="*/ 309735 h 1326421"/>
                    <a:gd name="connsiteX846" fmla="*/ 218905 w 1124264"/>
                    <a:gd name="connsiteY846" fmla="*/ 308181 h 1326421"/>
                    <a:gd name="connsiteX847" fmla="*/ 220250 w 1124264"/>
                    <a:gd name="connsiteY847" fmla="*/ 305874 h 1326421"/>
                    <a:gd name="connsiteX848" fmla="*/ 221806 w 1124264"/>
                    <a:gd name="connsiteY848" fmla="*/ 303204 h 1326421"/>
                    <a:gd name="connsiteX849" fmla="*/ 222448 w 1124264"/>
                    <a:gd name="connsiteY849" fmla="*/ 302117 h 1326421"/>
                    <a:gd name="connsiteX850" fmla="*/ 223127 w 1124264"/>
                    <a:gd name="connsiteY850" fmla="*/ 301446 h 1326421"/>
                    <a:gd name="connsiteX851" fmla="*/ 224127 w 1124264"/>
                    <a:gd name="connsiteY851" fmla="*/ 300469 h 1326421"/>
                    <a:gd name="connsiteX852" fmla="*/ 224793 w 1124264"/>
                    <a:gd name="connsiteY852" fmla="*/ 299814 h 1326421"/>
                    <a:gd name="connsiteX853" fmla="*/ 225152 w 1124264"/>
                    <a:gd name="connsiteY853" fmla="*/ 299464 h 1326421"/>
                    <a:gd name="connsiteX854" fmla="*/ 226485 w 1124264"/>
                    <a:gd name="connsiteY854" fmla="*/ 298914 h 1326421"/>
                    <a:gd name="connsiteX855" fmla="*/ 229954 w 1124264"/>
                    <a:gd name="connsiteY855" fmla="*/ 297497 h 1326421"/>
                    <a:gd name="connsiteX856" fmla="*/ 231843 w 1124264"/>
                    <a:gd name="connsiteY856" fmla="*/ 296721 h 1326421"/>
                    <a:gd name="connsiteX857" fmla="*/ 233411 w 1124264"/>
                    <a:gd name="connsiteY857" fmla="*/ 296770 h 1326421"/>
                    <a:gd name="connsiteX858" fmla="*/ 234115 w 1124264"/>
                    <a:gd name="connsiteY858" fmla="*/ 296791 h 1326421"/>
                    <a:gd name="connsiteX859" fmla="*/ 236559 w 1124264"/>
                    <a:gd name="connsiteY859" fmla="*/ 296868 h 1326421"/>
                    <a:gd name="connsiteX860" fmla="*/ 238016 w 1124264"/>
                    <a:gd name="connsiteY860" fmla="*/ 295516 h 1326421"/>
                    <a:gd name="connsiteX861" fmla="*/ 241288 w 1124264"/>
                    <a:gd name="connsiteY861" fmla="*/ 292491 h 1326421"/>
                    <a:gd name="connsiteX862" fmla="*/ 243423 w 1124264"/>
                    <a:gd name="connsiteY862" fmla="*/ 292698 h 1326421"/>
                    <a:gd name="connsiteX863" fmla="*/ 244115 w 1124264"/>
                    <a:gd name="connsiteY863" fmla="*/ 292766 h 1326421"/>
                    <a:gd name="connsiteX864" fmla="*/ 249127 w 1124264"/>
                    <a:gd name="connsiteY864" fmla="*/ 297213 h 1326421"/>
                    <a:gd name="connsiteX865" fmla="*/ 249782 w 1124264"/>
                    <a:gd name="connsiteY865" fmla="*/ 297793 h 1326421"/>
                    <a:gd name="connsiteX866" fmla="*/ 250448 w 1124264"/>
                    <a:gd name="connsiteY866" fmla="*/ 298379 h 1326421"/>
                    <a:gd name="connsiteX867" fmla="*/ 251362 w 1124264"/>
                    <a:gd name="connsiteY867" fmla="*/ 298922 h 1326421"/>
                    <a:gd name="connsiteX868" fmla="*/ 255695 w 1124264"/>
                    <a:gd name="connsiteY868" fmla="*/ 301472 h 1326421"/>
                    <a:gd name="connsiteX869" fmla="*/ 259596 w 1124264"/>
                    <a:gd name="connsiteY869" fmla="*/ 303948 h 1326421"/>
                    <a:gd name="connsiteX870" fmla="*/ 260930 w 1124264"/>
                    <a:gd name="connsiteY870" fmla="*/ 304791 h 1326421"/>
                    <a:gd name="connsiteX871" fmla="*/ 263362 w 1124264"/>
                    <a:gd name="connsiteY871" fmla="*/ 305360 h 1326421"/>
                    <a:gd name="connsiteX872" fmla="*/ 265313 w 1124264"/>
                    <a:gd name="connsiteY872" fmla="*/ 305815 h 1326421"/>
                    <a:gd name="connsiteX873" fmla="*/ 269004 w 1124264"/>
                    <a:gd name="connsiteY873" fmla="*/ 306680 h 1326421"/>
                    <a:gd name="connsiteX874" fmla="*/ 274535 w 1124264"/>
                    <a:gd name="connsiteY874" fmla="*/ 308518 h 1326421"/>
                    <a:gd name="connsiteX875" fmla="*/ 276276 w 1124264"/>
                    <a:gd name="connsiteY875" fmla="*/ 309097 h 1326421"/>
                    <a:gd name="connsiteX876" fmla="*/ 277363 w 1124264"/>
                    <a:gd name="connsiteY876" fmla="*/ 309360 h 1326421"/>
                    <a:gd name="connsiteX877" fmla="*/ 279399 w 1124264"/>
                    <a:gd name="connsiteY877" fmla="*/ 309850 h 1326421"/>
                    <a:gd name="connsiteX878" fmla="*/ 283005 w 1124264"/>
                    <a:gd name="connsiteY878" fmla="*/ 310717 h 1326421"/>
                    <a:gd name="connsiteX879" fmla="*/ 288140 w 1124264"/>
                    <a:gd name="connsiteY879" fmla="*/ 312490 h 1326421"/>
                    <a:gd name="connsiteX880" fmla="*/ 290005 w 1124264"/>
                    <a:gd name="connsiteY880" fmla="*/ 313134 h 1326421"/>
                    <a:gd name="connsiteX881" fmla="*/ 291943 w 1124264"/>
                    <a:gd name="connsiteY881" fmla="*/ 313450 h 1326421"/>
                    <a:gd name="connsiteX882" fmla="*/ 303153 w 1124264"/>
                    <a:gd name="connsiteY882" fmla="*/ 315287 h 1326421"/>
                    <a:gd name="connsiteX883" fmla="*/ 304955 w 1124264"/>
                    <a:gd name="connsiteY883" fmla="*/ 315580 h 1326421"/>
                    <a:gd name="connsiteX884" fmla="*/ 306252 w 1124264"/>
                    <a:gd name="connsiteY884" fmla="*/ 314257 h 1326421"/>
                    <a:gd name="connsiteX885" fmla="*/ 307141 w 1124264"/>
                    <a:gd name="connsiteY885" fmla="*/ 313339 h 1326421"/>
                    <a:gd name="connsiteX886" fmla="*/ 308067 w 1124264"/>
                    <a:gd name="connsiteY886" fmla="*/ 312399 h 1326421"/>
                    <a:gd name="connsiteX887" fmla="*/ 308585 w 1124264"/>
                    <a:gd name="connsiteY887" fmla="*/ 310891 h 1326421"/>
                    <a:gd name="connsiteX888" fmla="*/ 311104 w 1124264"/>
                    <a:gd name="connsiteY888" fmla="*/ 303680 h 1326421"/>
                    <a:gd name="connsiteX889" fmla="*/ 312166 w 1124264"/>
                    <a:gd name="connsiteY889" fmla="*/ 300597 h 1326421"/>
                    <a:gd name="connsiteX890" fmla="*/ 312708 w 1124264"/>
                    <a:gd name="connsiteY890" fmla="*/ 299058 h 1326421"/>
                    <a:gd name="connsiteX891" fmla="*/ 313239 w 1124264"/>
                    <a:gd name="connsiteY891" fmla="*/ 297518 h 1326421"/>
                    <a:gd name="connsiteX892" fmla="*/ 313857 w 1124264"/>
                    <a:gd name="connsiteY892" fmla="*/ 296126 h 1326421"/>
                    <a:gd name="connsiteX893" fmla="*/ 314474 w 1124264"/>
                    <a:gd name="connsiteY893" fmla="*/ 294706 h 1326421"/>
                    <a:gd name="connsiteX894" fmla="*/ 315709 w 1124264"/>
                    <a:gd name="connsiteY894" fmla="*/ 291894 h 1326421"/>
                    <a:gd name="connsiteX895" fmla="*/ 317326 w 1124264"/>
                    <a:gd name="connsiteY895" fmla="*/ 288205 h 1326421"/>
                    <a:gd name="connsiteX896" fmla="*/ 318141 w 1124264"/>
                    <a:gd name="connsiteY896" fmla="*/ 286361 h 1326421"/>
                    <a:gd name="connsiteX897" fmla="*/ 319215 w 1124264"/>
                    <a:gd name="connsiteY897" fmla="*/ 284555 h 1326421"/>
                    <a:gd name="connsiteX898" fmla="*/ 324919 w 1124264"/>
                    <a:gd name="connsiteY898" fmla="*/ 275079 h 1326421"/>
                    <a:gd name="connsiteX899" fmla="*/ 326277 w 1124264"/>
                    <a:gd name="connsiteY899" fmla="*/ 272823 h 1326421"/>
                    <a:gd name="connsiteX900" fmla="*/ 327610 w 1124264"/>
                    <a:gd name="connsiteY900" fmla="*/ 271230 h 1326421"/>
                    <a:gd name="connsiteX901" fmla="*/ 333277 w 1124264"/>
                    <a:gd name="connsiteY901" fmla="*/ 264465 h 1326421"/>
                    <a:gd name="connsiteX902" fmla="*/ 334944 w 1124264"/>
                    <a:gd name="connsiteY902" fmla="*/ 262478 h 1326421"/>
                    <a:gd name="connsiteX903" fmla="*/ 337104 w 1124264"/>
                    <a:gd name="connsiteY903" fmla="*/ 261339 h 1326421"/>
                    <a:gd name="connsiteX904" fmla="*/ 338450 w 1124264"/>
                    <a:gd name="connsiteY904" fmla="*/ 260629 h 1326421"/>
                    <a:gd name="connsiteX905" fmla="*/ 340623 w 1124264"/>
                    <a:gd name="connsiteY905" fmla="*/ 258420 h 1326421"/>
                    <a:gd name="connsiteX906" fmla="*/ 340771 w 1124264"/>
                    <a:gd name="connsiteY906" fmla="*/ 256276 h 1326421"/>
                    <a:gd name="connsiteX907" fmla="*/ 340906 w 1124264"/>
                    <a:gd name="connsiteY907" fmla="*/ 254262 h 1326421"/>
                    <a:gd name="connsiteX908" fmla="*/ 341993 w 1124264"/>
                    <a:gd name="connsiteY908" fmla="*/ 251796 h 1326421"/>
                    <a:gd name="connsiteX909" fmla="*/ 343080 w 1124264"/>
                    <a:gd name="connsiteY909" fmla="*/ 249339 h 1326421"/>
                    <a:gd name="connsiteX910" fmla="*/ 344487 w 1124264"/>
                    <a:gd name="connsiteY910" fmla="*/ 248806 h 1326421"/>
                    <a:gd name="connsiteX911" fmla="*/ 348363 w 1124264"/>
                    <a:gd name="connsiteY911" fmla="*/ 247342 h 1326421"/>
                    <a:gd name="connsiteX912" fmla="*/ 352277 w 1124264"/>
                    <a:gd name="connsiteY912" fmla="*/ 248850 h 1326421"/>
                    <a:gd name="connsiteX913" fmla="*/ 360820 w 1124264"/>
                    <a:gd name="connsiteY913" fmla="*/ 254003 h 1326421"/>
                    <a:gd name="connsiteX914" fmla="*/ 367364 w 1124264"/>
                    <a:gd name="connsiteY914" fmla="*/ 257147 h 1326421"/>
                    <a:gd name="connsiteX915" fmla="*/ 375672 w 1124264"/>
                    <a:gd name="connsiteY915" fmla="*/ 263635 h 1326421"/>
                    <a:gd name="connsiteX916" fmla="*/ 380463 w 1124264"/>
                    <a:gd name="connsiteY916" fmla="*/ 267830 h 1326421"/>
                    <a:gd name="connsiteX917" fmla="*/ 383154 w 1124264"/>
                    <a:gd name="connsiteY917" fmla="*/ 270736 h 1326421"/>
                    <a:gd name="connsiteX918" fmla="*/ 385846 w 1124264"/>
                    <a:gd name="connsiteY918" fmla="*/ 273862 h 1326421"/>
                    <a:gd name="connsiteX919" fmla="*/ 386957 w 1124264"/>
                    <a:gd name="connsiteY919" fmla="*/ 277876 h 1326421"/>
                    <a:gd name="connsiteX920" fmla="*/ 389179 w 1124264"/>
                    <a:gd name="connsiteY920" fmla="*/ 284563 h 1326421"/>
                    <a:gd name="connsiteX921" fmla="*/ 391648 w 1124264"/>
                    <a:gd name="connsiteY921" fmla="*/ 287245 h 1326421"/>
                    <a:gd name="connsiteX922" fmla="*/ 398636 w 1124264"/>
                    <a:gd name="connsiteY922" fmla="*/ 289501 h 1326421"/>
                    <a:gd name="connsiteX923" fmla="*/ 400204 w 1124264"/>
                    <a:gd name="connsiteY923" fmla="*/ 291290 h 1326421"/>
                    <a:gd name="connsiteX924" fmla="*/ 401537 w 1124264"/>
                    <a:gd name="connsiteY924" fmla="*/ 296637 h 1326421"/>
                    <a:gd name="connsiteX925" fmla="*/ 401920 w 1124264"/>
                    <a:gd name="connsiteY925" fmla="*/ 309994 h 1326421"/>
                    <a:gd name="connsiteX926" fmla="*/ 402525 w 1124264"/>
                    <a:gd name="connsiteY926" fmla="*/ 327807 h 1326421"/>
                    <a:gd name="connsiteX927" fmla="*/ 403846 w 1124264"/>
                    <a:gd name="connsiteY927" fmla="*/ 335381 h 1326421"/>
                    <a:gd name="connsiteX928" fmla="*/ 408093 w 1124264"/>
                    <a:gd name="connsiteY928" fmla="*/ 341632 h 1326421"/>
                    <a:gd name="connsiteX929" fmla="*/ 413044 w 1124264"/>
                    <a:gd name="connsiteY929" fmla="*/ 345438 h 1326421"/>
                    <a:gd name="connsiteX930" fmla="*/ 418661 w 1124264"/>
                    <a:gd name="connsiteY930" fmla="*/ 347466 h 1326421"/>
                    <a:gd name="connsiteX931" fmla="*/ 425649 w 1124264"/>
                    <a:gd name="connsiteY931" fmla="*/ 347497 h 1326421"/>
                    <a:gd name="connsiteX932" fmla="*/ 431291 w 1124264"/>
                    <a:gd name="connsiteY932" fmla="*/ 345965 h 1326421"/>
                    <a:gd name="connsiteX933" fmla="*/ 436328 w 1124264"/>
                    <a:gd name="connsiteY933" fmla="*/ 342621 h 1326421"/>
                    <a:gd name="connsiteX934" fmla="*/ 436908 w 1124264"/>
                    <a:gd name="connsiteY934" fmla="*/ 342241 h 1326421"/>
                    <a:gd name="connsiteX935" fmla="*/ 440353 w 1124264"/>
                    <a:gd name="connsiteY935" fmla="*/ 338215 h 1326421"/>
                    <a:gd name="connsiteX936" fmla="*/ 442476 w 1124264"/>
                    <a:gd name="connsiteY936" fmla="*/ 332814 h 1326421"/>
                    <a:gd name="connsiteX937" fmla="*/ 443402 w 1124264"/>
                    <a:gd name="connsiteY937" fmla="*/ 328143 h 1326421"/>
                    <a:gd name="connsiteX938" fmla="*/ 443427 w 1124264"/>
                    <a:gd name="connsiteY938" fmla="*/ 323245 h 1326421"/>
                    <a:gd name="connsiteX939" fmla="*/ 442093 w 1124264"/>
                    <a:gd name="connsiteY939" fmla="*/ 318120 h 1326421"/>
                    <a:gd name="connsiteX940" fmla="*/ 440328 w 1124264"/>
                    <a:gd name="connsiteY940" fmla="*/ 311655 h 1326421"/>
                    <a:gd name="connsiteX941" fmla="*/ 440340 w 1124264"/>
                    <a:gd name="connsiteY941" fmla="*/ 308316 h 1326421"/>
                    <a:gd name="connsiteX942" fmla="*/ 441254 w 1124264"/>
                    <a:gd name="connsiteY942" fmla="*/ 305651 h 1326421"/>
                    <a:gd name="connsiteX943" fmla="*/ 442624 w 1124264"/>
                    <a:gd name="connsiteY943" fmla="*/ 301428 h 1326421"/>
                    <a:gd name="connsiteX944" fmla="*/ 445130 w 1124264"/>
                    <a:gd name="connsiteY944" fmla="*/ 296764 h 1326421"/>
                    <a:gd name="connsiteX945" fmla="*/ 445377 w 1124264"/>
                    <a:gd name="connsiteY945" fmla="*/ 292981 h 1326421"/>
                    <a:gd name="connsiteX946" fmla="*/ 446550 w 1124264"/>
                    <a:gd name="connsiteY946" fmla="*/ 284528 h 1326421"/>
                    <a:gd name="connsiteX947" fmla="*/ 448600 w 1124264"/>
                    <a:gd name="connsiteY947" fmla="*/ 278304 h 1326421"/>
                    <a:gd name="connsiteX948" fmla="*/ 454279 w 1124264"/>
                    <a:gd name="connsiteY948" fmla="*/ 270317 h 1326421"/>
                    <a:gd name="connsiteX949" fmla="*/ 460192 w 1124264"/>
                    <a:gd name="connsiteY949" fmla="*/ 261664 h 1326421"/>
                    <a:gd name="connsiteX950" fmla="*/ 461797 w 1124264"/>
                    <a:gd name="connsiteY950" fmla="*/ 256772 h 1326421"/>
                    <a:gd name="connsiteX951" fmla="*/ 461797 w 1124264"/>
                    <a:gd name="connsiteY951" fmla="*/ 254991 h 1326421"/>
                    <a:gd name="connsiteX952" fmla="*/ 461809 w 1124264"/>
                    <a:gd name="connsiteY952" fmla="*/ 254101 h 1326421"/>
                    <a:gd name="connsiteX953" fmla="*/ 460464 w 1124264"/>
                    <a:gd name="connsiteY953" fmla="*/ 251869 h 1326421"/>
                    <a:gd name="connsiteX954" fmla="*/ 457217 w 1124264"/>
                    <a:gd name="connsiteY954" fmla="*/ 250354 h 1326421"/>
                    <a:gd name="connsiteX955" fmla="*/ 451587 w 1124264"/>
                    <a:gd name="connsiteY955" fmla="*/ 248768 h 1326421"/>
                    <a:gd name="connsiteX956" fmla="*/ 438513 w 1124264"/>
                    <a:gd name="connsiteY956" fmla="*/ 245366 h 1326421"/>
                    <a:gd name="connsiteX957" fmla="*/ 428377 w 1124264"/>
                    <a:gd name="connsiteY957" fmla="*/ 242649 h 1326421"/>
                    <a:gd name="connsiteX958" fmla="*/ 422969 w 1124264"/>
                    <a:gd name="connsiteY958" fmla="*/ 241957 h 1326421"/>
                    <a:gd name="connsiteX959" fmla="*/ 415525 w 1124264"/>
                    <a:gd name="connsiteY959" fmla="*/ 241700 h 1326421"/>
                    <a:gd name="connsiteX960" fmla="*/ 411463 w 1124264"/>
                    <a:gd name="connsiteY960" fmla="*/ 240347 h 1326421"/>
                    <a:gd name="connsiteX961" fmla="*/ 407871 w 1124264"/>
                    <a:gd name="connsiteY961" fmla="*/ 236992 h 1326421"/>
                    <a:gd name="connsiteX962" fmla="*/ 405636 w 1124264"/>
                    <a:gd name="connsiteY962" fmla="*/ 233642 h 1326421"/>
                    <a:gd name="connsiteX963" fmla="*/ 404080 w 1124264"/>
                    <a:gd name="connsiteY963" fmla="*/ 225843 h 1326421"/>
                    <a:gd name="connsiteX964" fmla="*/ 402080 w 1124264"/>
                    <a:gd name="connsiteY964" fmla="*/ 220492 h 1326421"/>
                    <a:gd name="connsiteX965" fmla="*/ 399389 w 1124264"/>
                    <a:gd name="connsiteY965" fmla="*/ 215138 h 1326421"/>
                    <a:gd name="connsiteX966" fmla="*/ 395574 w 1124264"/>
                    <a:gd name="connsiteY966" fmla="*/ 210668 h 1326421"/>
                    <a:gd name="connsiteX967" fmla="*/ 392438 w 1124264"/>
                    <a:gd name="connsiteY967" fmla="*/ 205980 h 1326421"/>
                    <a:gd name="connsiteX968" fmla="*/ 387500 w 1124264"/>
                    <a:gd name="connsiteY968" fmla="*/ 201614 h 1326421"/>
                    <a:gd name="connsiteX969" fmla="*/ 391092 w 1124264"/>
                    <a:gd name="connsiteY969" fmla="*/ 194337 h 1326421"/>
                    <a:gd name="connsiteX970" fmla="*/ 394352 w 1124264"/>
                    <a:gd name="connsiteY970" fmla="*/ 185185 h 1326421"/>
                    <a:gd name="connsiteX971" fmla="*/ 394981 w 1124264"/>
                    <a:gd name="connsiteY971" fmla="*/ 183444 h 1326421"/>
                    <a:gd name="connsiteX972" fmla="*/ 395043 w 1124264"/>
                    <a:gd name="connsiteY972" fmla="*/ 181640 h 1326421"/>
                    <a:gd name="connsiteX973" fmla="*/ 395117 w 1124264"/>
                    <a:gd name="connsiteY973" fmla="*/ 179555 h 1326421"/>
                    <a:gd name="connsiteX974" fmla="*/ 395229 w 1124264"/>
                    <a:gd name="connsiteY974" fmla="*/ 176543 h 1326421"/>
                    <a:gd name="connsiteX975" fmla="*/ 395426 w 1124264"/>
                    <a:gd name="connsiteY975" fmla="*/ 173890 h 1326421"/>
                    <a:gd name="connsiteX976" fmla="*/ 395623 w 1124264"/>
                    <a:gd name="connsiteY976" fmla="*/ 171022 h 1326421"/>
                    <a:gd name="connsiteX977" fmla="*/ 396549 w 1124264"/>
                    <a:gd name="connsiteY977" fmla="*/ 170128 h 1326421"/>
                    <a:gd name="connsiteX978" fmla="*/ 398204 w 1124264"/>
                    <a:gd name="connsiteY978" fmla="*/ 168542 h 1326421"/>
                    <a:gd name="connsiteX979" fmla="*/ 398858 w 1124264"/>
                    <a:gd name="connsiteY979" fmla="*/ 168521 h 1326421"/>
                    <a:gd name="connsiteX980" fmla="*/ 400167 w 1124264"/>
                    <a:gd name="connsiteY980" fmla="*/ 168477 h 1326421"/>
                    <a:gd name="connsiteX981" fmla="*/ 403303 w 1124264"/>
                    <a:gd name="connsiteY981" fmla="*/ 168377 h 1326421"/>
                    <a:gd name="connsiteX982" fmla="*/ 404303 w 1124264"/>
                    <a:gd name="connsiteY982" fmla="*/ 168345 h 1326421"/>
                    <a:gd name="connsiteX983" fmla="*/ 405463 w 1124264"/>
                    <a:gd name="connsiteY983" fmla="*/ 168523 h 1326421"/>
                    <a:gd name="connsiteX984" fmla="*/ 410760 w 1124264"/>
                    <a:gd name="connsiteY984" fmla="*/ 169331 h 1326421"/>
                    <a:gd name="connsiteX985" fmla="*/ 411834 w 1124264"/>
                    <a:gd name="connsiteY985" fmla="*/ 169495 h 1326421"/>
                    <a:gd name="connsiteX986" fmla="*/ 413328 w 1124264"/>
                    <a:gd name="connsiteY986" fmla="*/ 169721 h 1326421"/>
                    <a:gd name="connsiteX987" fmla="*/ 414451 w 1124264"/>
                    <a:gd name="connsiteY987" fmla="*/ 170347 h 1326421"/>
                    <a:gd name="connsiteX988" fmla="*/ 416661 w 1124264"/>
                    <a:gd name="connsiteY988" fmla="*/ 171578 h 1326421"/>
                    <a:gd name="connsiteX989" fmla="*/ 418167 w 1124264"/>
                    <a:gd name="connsiteY989" fmla="*/ 172416 h 1326421"/>
                    <a:gd name="connsiteX990" fmla="*/ 419426 w 1124264"/>
                    <a:gd name="connsiteY990" fmla="*/ 174432 h 1326421"/>
                    <a:gd name="connsiteX991" fmla="*/ 420945 w 1124264"/>
                    <a:gd name="connsiteY991" fmla="*/ 176850 h 1326421"/>
                    <a:gd name="connsiteX992" fmla="*/ 422686 w 1124264"/>
                    <a:gd name="connsiteY992" fmla="*/ 178841 h 1326421"/>
                    <a:gd name="connsiteX993" fmla="*/ 423031 w 1124264"/>
                    <a:gd name="connsiteY993" fmla="*/ 179234 h 1326421"/>
                    <a:gd name="connsiteX994" fmla="*/ 424105 w 1124264"/>
                    <a:gd name="connsiteY994" fmla="*/ 180455 h 1326421"/>
                    <a:gd name="connsiteX995" fmla="*/ 426710 w 1124264"/>
                    <a:gd name="connsiteY995" fmla="*/ 182399 h 1326421"/>
                    <a:gd name="connsiteX996" fmla="*/ 428093 w 1124264"/>
                    <a:gd name="connsiteY996" fmla="*/ 183234 h 1326421"/>
                    <a:gd name="connsiteX997" fmla="*/ 431957 w 1124264"/>
                    <a:gd name="connsiteY997" fmla="*/ 185530 h 1326421"/>
                    <a:gd name="connsiteX998" fmla="*/ 433784 w 1124264"/>
                    <a:gd name="connsiteY998" fmla="*/ 187127 h 1326421"/>
                    <a:gd name="connsiteX999" fmla="*/ 435785 w 1124264"/>
                    <a:gd name="connsiteY999" fmla="*/ 188887 h 1326421"/>
                    <a:gd name="connsiteX1000" fmla="*/ 437402 w 1124264"/>
                    <a:gd name="connsiteY1000" fmla="*/ 190044 h 1326421"/>
                    <a:gd name="connsiteX1001" fmla="*/ 438365 w 1124264"/>
                    <a:gd name="connsiteY1001" fmla="*/ 190740 h 1326421"/>
                    <a:gd name="connsiteX1002" fmla="*/ 441402 w 1124264"/>
                    <a:gd name="connsiteY1002" fmla="*/ 192921 h 1326421"/>
                    <a:gd name="connsiteX1003" fmla="*/ 443007 w 1124264"/>
                    <a:gd name="connsiteY1003" fmla="*/ 193224 h 1326421"/>
                    <a:gd name="connsiteX1004" fmla="*/ 445019 w 1124264"/>
                    <a:gd name="connsiteY1004" fmla="*/ 193605 h 1326421"/>
                    <a:gd name="connsiteX1005" fmla="*/ 446958 w 1124264"/>
                    <a:gd name="connsiteY1005" fmla="*/ 193233 h 1326421"/>
                    <a:gd name="connsiteX1006" fmla="*/ 449859 w 1124264"/>
                    <a:gd name="connsiteY1006" fmla="*/ 192674 h 1326421"/>
                    <a:gd name="connsiteX1007" fmla="*/ 451797 w 1124264"/>
                    <a:gd name="connsiteY1007" fmla="*/ 192302 h 1326421"/>
                    <a:gd name="connsiteX1008" fmla="*/ 453637 w 1124264"/>
                    <a:gd name="connsiteY1008" fmla="*/ 191404 h 1326421"/>
                    <a:gd name="connsiteX1009" fmla="*/ 455415 w 1124264"/>
                    <a:gd name="connsiteY1009" fmla="*/ 190539 h 1326421"/>
                    <a:gd name="connsiteX1010" fmla="*/ 457785 w 1124264"/>
                    <a:gd name="connsiteY1010" fmla="*/ 190550 h 1326421"/>
                    <a:gd name="connsiteX1011" fmla="*/ 459254 w 1124264"/>
                    <a:gd name="connsiteY1011" fmla="*/ 190556 h 1326421"/>
                    <a:gd name="connsiteX1012" fmla="*/ 463995 w 1124264"/>
                    <a:gd name="connsiteY1012" fmla="*/ 190580 h 1326421"/>
                    <a:gd name="connsiteX1013" fmla="*/ 465798 w 1124264"/>
                    <a:gd name="connsiteY1013" fmla="*/ 190588 h 1326421"/>
                    <a:gd name="connsiteX1014" fmla="*/ 467415 w 1124264"/>
                    <a:gd name="connsiteY1014" fmla="*/ 191130 h 1326421"/>
                    <a:gd name="connsiteX1015" fmla="*/ 472501 w 1124264"/>
                    <a:gd name="connsiteY1015" fmla="*/ 192827 h 1326421"/>
                    <a:gd name="connsiteX1016" fmla="*/ 473909 w 1124264"/>
                    <a:gd name="connsiteY1016" fmla="*/ 193299 h 1326421"/>
                    <a:gd name="connsiteX1017" fmla="*/ 475254 w 1124264"/>
                    <a:gd name="connsiteY1017" fmla="*/ 194074 h 1326421"/>
                    <a:gd name="connsiteX1018" fmla="*/ 477637 w 1124264"/>
                    <a:gd name="connsiteY1018" fmla="*/ 195454 h 1326421"/>
                    <a:gd name="connsiteX1019" fmla="*/ 478933 w 1124264"/>
                    <a:gd name="connsiteY1019" fmla="*/ 196155 h 1326421"/>
                    <a:gd name="connsiteX1020" fmla="*/ 478983 w 1124264"/>
                    <a:gd name="connsiteY1020" fmla="*/ 196791 h 1326421"/>
                    <a:gd name="connsiteX1021" fmla="*/ 479538 w 1124264"/>
                    <a:gd name="connsiteY1021" fmla="*/ 197334 h 1326421"/>
                    <a:gd name="connsiteX1022" fmla="*/ 480711 w 1124264"/>
                    <a:gd name="connsiteY1022" fmla="*/ 201028 h 1326421"/>
                    <a:gd name="connsiteX1023" fmla="*/ 482477 w 1124264"/>
                    <a:gd name="connsiteY1023" fmla="*/ 208830 h 1326421"/>
                    <a:gd name="connsiteX1024" fmla="*/ 484242 w 1124264"/>
                    <a:gd name="connsiteY1024" fmla="*/ 217966 h 1326421"/>
                    <a:gd name="connsiteX1025" fmla="*/ 485785 w 1124264"/>
                    <a:gd name="connsiteY1025" fmla="*/ 223540 h 1326421"/>
                    <a:gd name="connsiteX1026" fmla="*/ 486909 w 1124264"/>
                    <a:gd name="connsiteY1026" fmla="*/ 226662 h 1326421"/>
                    <a:gd name="connsiteX1027" fmla="*/ 488255 w 1124264"/>
                    <a:gd name="connsiteY1027" fmla="*/ 226893 h 1326421"/>
                    <a:gd name="connsiteX1028" fmla="*/ 490291 w 1124264"/>
                    <a:gd name="connsiteY1028" fmla="*/ 226234 h 1326421"/>
                    <a:gd name="connsiteX1029" fmla="*/ 494366 w 1124264"/>
                    <a:gd name="connsiteY1029" fmla="*/ 222693 h 1326421"/>
                    <a:gd name="connsiteX1030" fmla="*/ 500020 w 1124264"/>
                    <a:gd name="connsiteY1030" fmla="*/ 220051 h 1326421"/>
                    <a:gd name="connsiteX1031" fmla="*/ 507477 w 1124264"/>
                    <a:gd name="connsiteY1031" fmla="*/ 218975 h 1326421"/>
                    <a:gd name="connsiteX1032" fmla="*/ 514477 w 1124264"/>
                    <a:gd name="connsiteY1032" fmla="*/ 219236 h 1326421"/>
                    <a:gd name="connsiteX1033" fmla="*/ 518156 w 1124264"/>
                    <a:gd name="connsiteY1033" fmla="*/ 219684 h 1326421"/>
                    <a:gd name="connsiteX1034" fmla="*/ 525971 w 1124264"/>
                    <a:gd name="connsiteY1034" fmla="*/ 220634 h 1326421"/>
                    <a:gd name="connsiteX1035" fmla="*/ 536798 w 1124264"/>
                    <a:gd name="connsiteY1035" fmla="*/ 222695 h 1326421"/>
                    <a:gd name="connsiteX1036" fmla="*/ 544231 w 1124264"/>
                    <a:gd name="connsiteY1036" fmla="*/ 224739 h 1326421"/>
                    <a:gd name="connsiteX1037" fmla="*/ 551218 w 1124264"/>
                    <a:gd name="connsiteY1037" fmla="*/ 226561 h 1326421"/>
                    <a:gd name="connsiteX1038" fmla="*/ 552465 w 1124264"/>
                    <a:gd name="connsiteY1038" fmla="*/ 226356 h 1326421"/>
                    <a:gd name="connsiteX1039" fmla="*/ 553700 w 1124264"/>
                    <a:gd name="connsiteY1039" fmla="*/ 226128 h 1326421"/>
                    <a:gd name="connsiteX1040" fmla="*/ 558231 w 1124264"/>
                    <a:gd name="connsiteY1040" fmla="*/ 224150 h 1326421"/>
                    <a:gd name="connsiteX1041" fmla="*/ 561848 w 1124264"/>
                    <a:gd name="connsiteY1041" fmla="*/ 221944 h 1326421"/>
                    <a:gd name="connsiteX1042" fmla="*/ 563453 w 1124264"/>
                    <a:gd name="connsiteY1042" fmla="*/ 215942 h 1326421"/>
                    <a:gd name="connsiteX1043" fmla="*/ 563490 w 1124264"/>
                    <a:gd name="connsiteY1043" fmla="*/ 210823 h 1326421"/>
                    <a:gd name="connsiteX1044" fmla="*/ 560157 w 1124264"/>
                    <a:gd name="connsiteY1044" fmla="*/ 201899 h 1326421"/>
                    <a:gd name="connsiteX1045" fmla="*/ 559515 w 1124264"/>
                    <a:gd name="connsiteY1045" fmla="*/ 195217 h 1326421"/>
                    <a:gd name="connsiteX1046" fmla="*/ 562256 w 1124264"/>
                    <a:gd name="connsiteY1046" fmla="*/ 190111 h 1326421"/>
                    <a:gd name="connsiteX1047" fmla="*/ 567466 w 1124264"/>
                    <a:gd name="connsiteY1047" fmla="*/ 187246 h 1326421"/>
                    <a:gd name="connsiteX1048" fmla="*/ 575169 w 1124264"/>
                    <a:gd name="connsiteY1048" fmla="*/ 183284 h 1326421"/>
                    <a:gd name="connsiteX1049" fmla="*/ 578787 w 1124264"/>
                    <a:gd name="connsiteY1049" fmla="*/ 180855 h 1326421"/>
                    <a:gd name="connsiteX1050" fmla="*/ 586034 w 1124264"/>
                    <a:gd name="connsiteY1050" fmla="*/ 178894 h 1326421"/>
                    <a:gd name="connsiteX1051" fmla="*/ 589404 w 1124264"/>
                    <a:gd name="connsiteY1051" fmla="*/ 179804 h 1326421"/>
                    <a:gd name="connsiteX1052" fmla="*/ 594799 w 1124264"/>
                    <a:gd name="connsiteY1052" fmla="*/ 183844 h 1326421"/>
                    <a:gd name="connsiteX1053" fmla="*/ 598849 w 1124264"/>
                    <a:gd name="connsiteY1053" fmla="*/ 186540 h 1326421"/>
                    <a:gd name="connsiteX1054" fmla="*/ 601540 w 1124264"/>
                    <a:gd name="connsiteY1054" fmla="*/ 189674 h 1326421"/>
                    <a:gd name="connsiteX1055" fmla="*/ 603553 w 1124264"/>
                    <a:gd name="connsiteY1055" fmla="*/ 193468 h 1326421"/>
                    <a:gd name="connsiteX1056" fmla="*/ 606232 w 1124264"/>
                    <a:gd name="connsiteY1056" fmla="*/ 197715 h 1326421"/>
                    <a:gd name="connsiteX1057" fmla="*/ 608688 w 1124264"/>
                    <a:gd name="connsiteY1057" fmla="*/ 201739 h 1326421"/>
                    <a:gd name="connsiteX1058" fmla="*/ 612948 w 1124264"/>
                    <a:gd name="connsiteY1058" fmla="*/ 205327 h 1326421"/>
                    <a:gd name="connsiteX1059" fmla="*/ 617454 w 1124264"/>
                    <a:gd name="connsiteY1059" fmla="*/ 207801 h 1326421"/>
                    <a:gd name="connsiteX1060" fmla="*/ 624442 w 1124264"/>
                    <a:gd name="connsiteY1060" fmla="*/ 209403 h 1326421"/>
                    <a:gd name="connsiteX1061" fmla="*/ 628874 w 1124264"/>
                    <a:gd name="connsiteY1061" fmla="*/ 209157 h 1326421"/>
                    <a:gd name="connsiteX1062" fmla="*/ 634751 w 1124264"/>
                    <a:gd name="connsiteY1062" fmla="*/ 206745 h 1326421"/>
                    <a:gd name="connsiteX1063" fmla="*/ 640430 w 1124264"/>
                    <a:gd name="connsiteY1063" fmla="*/ 200992 h 1326421"/>
                    <a:gd name="connsiteX1064" fmla="*/ 645010 w 1124264"/>
                    <a:gd name="connsiteY1064" fmla="*/ 191219 h 1326421"/>
                    <a:gd name="connsiteX1065" fmla="*/ 647615 w 1124264"/>
                    <a:gd name="connsiteY1065" fmla="*/ 172543 h 1326421"/>
                    <a:gd name="connsiteX1066" fmla="*/ 648208 w 1124264"/>
                    <a:gd name="connsiteY1066" fmla="*/ 155020 h 1326421"/>
                    <a:gd name="connsiteX1067" fmla="*/ 648726 w 1124264"/>
                    <a:gd name="connsiteY1067" fmla="*/ 151827 h 1326421"/>
                    <a:gd name="connsiteX1068" fmla="*/ 651455 w 1124264"/>
                    <a:gd name="connsiteY1068" fmla="*/ 137391 h 1326421"/>
                    <a:gd name="connsiteX1069" fmla="*/ 654022 w 1124264"/>
                    <a:gd name="connsiteY1069" fmla="*/ 129888 h 1326421"/>
                    <a:gd name="connsiteX1070" fmla="*/ 656776 w 1124264"/>
                    <a:gd name="connsiteY1070" fmla="*/ 122114 h 1326421"/>
                    <a:gd name="connsiteX1071" fmla="*/ 656813 w 1124264"/>
                    <a:gd name="connsiteY1071" fmla="*/ 117215 h 1326421"/>
                    <a:gd name="connsiteX1072" fmla="*/ 656603 w 1124264"/>
                    <a:gd name="connsiteY1072" fmla="*/ 114319 h 1326421"/>
                    <a:gd name="connsiteX1073" fmla="*/ 654813 w 1124264"/>
                    <a:gd name="connsiteY1073" fmla="*/ 112971 h 1326421"/>
                    <a:gd name="connsiteX1074" fmla="*/ 649615 w 1124264"/>
                    <a:gd name="connsiteY1074" fmla="*/ 111825 h 1326421"/>
                    <a:gd name="connsiteX1075" fmla="*/ 647356 w 1124264"/>
                    <a:gd name="connsiteY1075" fmla="*/ 112255 h 1326421"/>
                    <a:gd name="connsiteX1076" fmla="*/ 643281 w 1124264"/>
                    <a:gd name="connsiteY1076" fmla="*/ 113566 h 1326421"/>
                    <a:gd name="connsiteX1077" fmla="*/ 637849 w 1124264"/>
                    <a:gd name="connsiteY1077" fmla="*/ 116649 h 1326421"/>
                    <a:gd name="connsiteX1078" fmla="*/ 629899 w 1124264"/>
                    <a:gd name="connsiteY1078" fmla="*/ 122833 h 1326421"/>
                    <a:gd name="connsiteX1079" fmla="*/ 622627 w 1124264"/>
                    <a:gd name="connsiteY1079" fmla="*/ 129913 h 1326421"/>
                    <a:gd name="connsiteX1080" fmla="*/ 618763 w 1124264"/>
                    <a:gd name="connsiteY1080" fmla="*/ 134342 h 1326421"/>
                    <a:gd name="connsiteX1081" fmla="*/ 613540 w 1124264"/>
                    <a:gd name="connsiteY1081" fmla="*/ 137204 h 1326421"/>
                    <a:gd name="connsiteX1082" fmla="*/ 608565 w 1124264"/>
                    <a:gd name="connsiteY1082" fmla="*/ 138287 h 1326421"/>
                    <a:gd name="connsiteX1083" fmla="*/ 601343 w 1124264"/>
                    <a:gd name="connsiteY1083" fmla="*/ 138242 h 1326421"/>
                    <a:gd name="connsiteX1084" fmla="*/ 595491 w 1124264"/>
                    <a:gd name="connsiteY1084" fmla="*/ 136205 h 1326421"/>
                    <a:gd name="connsiteX1085" fmla="*/ 588515 w 1124264"/>
                    <a:gd name="connsiteY1085" fmla="*/ 129483 h 1326421"/>
                    <a:gd name="connsiteX1086" fmla="*/ 584491 w 1124264"/>
                    <a:gd name="connsiteY1086" fmla="*/ 124340 h 1326421"/>
                    <a:gd name="connsiteX1087" fmla="*/ 576713 w 1124264"/>
                    <a:gd name="connsiteY1087" fmla="*/ 113110 h 1326421"/>
                    <a:gd name="connsiteX1088" fmla="*/ 569317 w 1124264"/>
                    <a:gd name="connsiteY1088" fmla="*/ 103048 h 1326421"/>
                    <a:gd name="connsiteX1089" fmla="*/ 567046 w 1124264"/>
                    <a:gd name="connsiteY1089" fmla="*/ 100493 h 1326421"/>
                    <a:gd name="connsiteX1090" fmla="*/ 564157 w 1124264"/>
                    <a:gd name="connsiteY1090" fmla="*/ 97229 h 1326421"/>
                    <a:gd name="connsiteX1091" fmla="*/ 559453 w 1124264"/>
                    <a:gd name="connsiteY1091" fmla="*/ 90523 h 1326421"/>
                    <a:gd name="connsiteX1092" fmla="*/ 558564 w 1124264"/>
                    <a:gd name="connsiteY1092" fmla="*/ 89765 h 1326421"/>
                    <a:gd name="connsiteX1093" fmla="*/ 550009 w 1124264"/>
                    <a:gd name="connsiteY1093" fmla="*/ 82454 h 1326421"/>
                    <a:gd name="connsiteX1094" fmla="*/ 538157 w 1124264"/>
                    <a:gd name="connsiteY1094" fmla="*/ 72299 h 1326421"/>
                    <a:gd name="connsiteX1095" fmla="*/ 545416 w 1124264"/>
                    <a:gd name="connsiteY1095" fmla="*/ 69986 h 1326421"/>
                    <a:gd name="connsiteX1096" fmla="*/ 554490 w 1124264"/>
                    <a:gd name="connsiteY1096" fmla="*/ 69105 h 1326421"/>
                    <a:gd name="connsiteX1097" fmla="*/ 563182 w 1124264"/>
                    <a:gd name="connsiteY1097" fmla="*/ 63823 h 1326421"/>
                    <a:gd name="connsiteX1098" fmla="*/ 572663 w 1124264"/>
                    <a:gd name="connsiteY1098" fmla="*/ 46213 h 1326421"/>
                    <a:gd name="connsiteX1099" fmla="*/ 580169 w 1124264"/>
                    <a:gd name="connsiteY1099" fmla="*/ 36526 h 1326421"/>
                    <a:gd name="connsiteX1100" fmla="*/ 586873 w 1124264"/>
                    <a:gd name="connsiteY1100" fmla="*/ 25519 h 1326421"/>
                    <a:gd name="connsiteX1101" fmla="*/ 596750 w 1124264"/>
                    <a:gd name="connsiteY1101" fmla="*/ 18034 h 1326421"/>
                    <a:gd name="connsiteX1102" fmla="*/ 605441 w 1124264"/>
                    <a:gd name="connsiteY1102" fmla="*/ 14513 h 1326421"/>
                    <a:gd name="connsiteX1103" fmla="*/ 614701 w 1124264"/>
                    <a:gd name="connsiteY1103" fmla="*/ 14074 h 1326421"/>
                    <a:gd name="connsiteX1104" fmla="*/ 623997 w 1124264"/>
                    <a:gd name="connsiteY1104" fmla="*/ 13632 h 1326421"/>
                    <a:gd name="connsiteX1105" fmla="*/ 637825 w 1124264"/>
                    <a:gd name="connsiteY1105" fmla="*/ 7028 h 1326421"/>
                    <a:gd name="connsiteX1106" fmla="*/ 647578 w 1124264"/>
                    <a:gd name="connsiteY1106" fmla="*/ 0 h 1326421"/>
                    <a:gd name="connsiteX1107" fmla="*/ 649479 w 1124264"/>
                    <a:gd name="connsiteY1107" fmla="*/ 1595 h 1326421"/>
                    <a:gd name="connsiteX1108" fmla="*/ 649590 w 1124264"/>
                    <a:gd name="connsiteY1108" fmla="*/ 2825 h 1326421"/>
                    <a:gd name="connsiteX1109" fmla="*/ 650072 w 1124264"/>
                    <a:gd name="connsiteY1109" fmla="*/ 3873 h 1326421"/>
                    <a:gd name="connsiteX1110" fmla="*/ 650813 w 1124264"/>
                    <a:gd name="connsiteY1110" fmla="*/ 4782 h 1326421"/>
                    <a:gd name="connsiteX1111" fmla="*/ 652628 w 1124264"/>
                    <a:gd name="connsiteY1111" fmla="*/ 8487 h 1326421"/>
                    <a:gd name="connsiteX1112" fmla="*/ 655738 w 1124264"/>
                    <a:gd name="connsiteY1112" fmla="*/ 12922 h 1326421"/>
                    <a:gd name="connsiteX1113" fmla="*/ 658195 w 1124264"/>
                    <a:gd name="connsiteY1113" fmla="*/ 16428 h 1326421"/>
                    <a:gd name="connsiteX1114" fmla="*/ 660158 w 1124264"/>
                    <a:gd name="connsiteY1114" fmla="*/ 22063 h 1326421"/>
                    <a:gd name="connsiteX1115" fmla="*/ 661109 w 1124264"/>
                    <a:gd name="connsiteY1115" fmla="*/ 24075 h 13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1124264" h="1326421">
                      <a:moveTo>
                        <a:pt x="661109" y="24075"/>
                      </a:moveTo>
                      <a:lnTo>
                        <a:pt x="662146" y="24355"/>
                      </a:lnTo>
                      <a:lnTo>
                        <a:pt x="663850" y="24308"/>
                      </a:lnTo>
                      <a:lnTo>
                        <a:pt x="667776" y="24860"/>
                      </a:lnTo>
                      <a:lnTo>
                        <a:pt x="671158" y="26131"/>
                      </a:lnTo>
                      <a:lnTo>
                        <a:pt x="681171" y="28368"/>
                      </a:lnTo>
                      <a:lnTo>
                        <a:pt x="685751" y="29834"/>
                      </a:lnTo>
                      <a:lnTo>
                        <a:pt x="686554" y="29810"/>
                      </a:lnTo>
                      <a:lnTo>
                        <a:pt x="688875" y="28947"/>
                      </a:lnTo>
                      <a:lnTo>
                        <a:pt x="695122" y="29346"/>
                      </a:lnTo>
                      <a:lnTo>
                        <a:pt x="696962" y="30027"/>
                      </a:lnTo>
                      <a:lnTo>
                        <a:pt x="695937" y="32825"/>
                      </a:lnTo>
                      <a:lnTo>
                        <a:pt x="693801" y="35130"/>
                      </a:lnTo>
                      <a:lnTo>
                        <a:pt x="692504" y="36939"/>
                      </a:lnTo>
                      <a:lnTo>
                        <a:pt x="692110" y="38767"/>
                      </a:lnTo>
                      <a:lnTo>
                        <a:pt x="692134" y="39950"/>
                      </a:lnTo>
                      <a:lnTo>
                        <a:pt x="692542" y="41578"/>
                      </a:lnTo>
                      <a:lnTo>
                        <a:pt x="693603" y="43767"/>
                      </a:lnTo>
                      <a:lnTo>
                        <a:pt x="694295" y="44809"/>
                      </a:lnTo>
                      <a:lnTo>
                        <a:pt x="694937" y="44880"/>
                      </a:lnTo>
                      <a:lnTo>
                        <a:pt x="695801" y="44583"/>
                      </a:lnTo>
                      <a:lnTo>
                        <a:pt x="696085" y="41127"/>
                      </a:lnTo>
                      <a:lnTo>
                        <a:pt x="696320" y="40188"/>
                      </a:lnTo>
                      <a:lnTo>
                        <a:pt x="696850" y="39908"/>
                      </a:lnTo>
                      <a:lnTo>
                        <a:pt x="698110" y="40005"/>
                      </a:lnTo>
                      <a:lnTo>
                        <a:pt x="698813" y="40694"/>
                      </a:lnTo>
                      <a:lnTo>
                        <a:pt x="699319" y="46129"/>
                      </a:lnTo>
                      <a:lnTo>
                        <a:pt x="699764" y="47572"/>
                      </a:lnTo>
                      <a:lnTo>
                        <a:pt x="702233" y="49960"/>
                      </a:lnTo>
                      <a:lnTo>
                        <a:pt x="704702" y="51190"/>
                      </a:lnTo>
                      <a:lnTo>
                        <a:pt x="709085" y="52128"/>
                      </a:lnTo>
                      <a:lnTo>
                        <a:pt x="713838" y="51344"/>
                      </a:lnTo>
                      <a:lnTo>
                        <a:pt x="716431" y="51635"/>
                      </a:lnTo>
                      <a:lnTo>
                        <a:pt x="717579" y="52176"/>
                      </a:lnTo>
                      <a:lnTo>
                        <a:pt x="719937" y="55236"/>
                      </a:lnTo>
                      <a:lnTo>
                        <a:pt x="720888" y="56937"/>
                      </a:lnTo>
                      <a:lnTo>
                        <a:pt x="721505" y="60051"/>
                      </a:lnTo>
                      <a:lnTo>
                        <a:pt x="721505" y="61509"/>
                      </a:lnTo>
                      <a:lnTo>
                        <a:pt x="720665" y="66450"/>
                      </a:lnTo>
                      <a:lnTo>
                        <a:pt x="720579" y="68078"/>
                      </a:lnTo>
                      <a:lnTo>
                        <a:pt x="720986" y="70106"/>
                      </a:lnTo>
                      <a:lnTo>
                        <a:pt x="721678" y="72081"/>
                      </a:lnTo>
                      <a:lnTo>
                        <a:pt x="725036" y="76444"/>
                      </a:lnTo>
                      <a:lnTo>
                        <a:pt x="726159" y="79724"/>
                      </a:lnTo>
                      <a:lnTo>
                        <a:pt x="726234" y="82333"/>
                      </a:lnTo>
                      <a:lnTo>
                        <a:pt x="725147" y="88384"/>
                      </a:lnTo>
                      <a:lnTo>
                        <a:pt x="723937" y="91342"/>
                      </a:lnTo>
                      <a:lnTo>
                        <a:pt x="722209" y="94553"/>
                      </a:lnTo>
                      <a:lnTo>
                        <a:pt x="721233" y="96276"/>
                      </a:lnTo>
                      <a:lnTo>
                        <a:pt x="719826" y="98267"/>
                      </a:lnTo>
                      <a:lnTo>
                        <a:pt x="719850" y="99107"/>
                      </a:lnTo>
                      <a:lnTo>
                        <a:pt x="720826" y="100692"/>
                      </a:lnTo>
                      <a:lnTo>
                        <a:pt x="722715" y="102190"/>
                      </a:lnTo>
                      <a:lnTo>
                        <a:pt x="723147" y="102887"/>
                      </a:lnTo>
                      <a:lnTo>
                        <a:pt x="720480" y="107124"/>
                      </a:lnTo>
                      <a:lnTo>
                        <a:pt x="719777" y="109094"/>
                      </a:lnTo>
                      <a:lnTo>
                        <a:pt x="717332" y="112781"/>
                      </a:lnTo>
                      <a:lnTo>
                        <a:pt x="716962" y="114251"/>
                      </a:lnTo>
                      <a:lnTo>
                        <a:pt x="717357" y="116766"/>
                      </a:lnTo>
                      <a:lnTo>
                        <a:pt x="717382" y="118006"/>
                      </a:lnTo>
                      <a:lnTo>
                        <a:pt x="715567" y="120095"/>
                      </a:lnTo>
                      <a:lnTo>
                        <a:pt x="714863" y="121378"/>
                      </a:lnTo>
                      <a:lnTo>
                        <a:pt x="714529" y="125462"/>
                      </a:lnTo>
                      <a:lnTo>
                        <a:pt x="715604" y="131280"/>
                      </a:lnTo>
                      <a:lnTo>
                        <a:pt x="716493" y="133481"/>
                      </a:lnTo>
                      <a:lnTo>
                        <a:pt x="716801" y="134222"/>
                      </a:lnTo>
                      <a:lnTo>
                        <a:pt x="718270" y="144313"/>
                      </a:lnTo>
                      <a:lnTo>
                        <a:pt x="719344" y="148563"/>
                      </a:lnTo>
                      <a:lnTo>
                        <a:pt x="719740" y="152711"/>
                      </a:lnTo>
                      <a:lnTo>
                        <a:pt x="720209" y="155393"/>
                      </a:lnTo>
                      <a:lnTo>
                        <a:pt x="720381" y="156709"/>
                      </a:lnTo>
                      <a:lnTo>
                        <a:pt x="721258" y="159210"/>
                      </a:lnTo>
                      <a:lnTo>
                        <a:pt x="723493" y="162532"/>
                      </a:lnTo>
                      <a:lnTo>
                        <a:pt x="725517" y="164220"/>
                      </a:lnTo>
                      <a:lnTo>
                        <a:pt x="727949" y="165467"/>
                      </a:lnTo>
                      <a:lnTo>
                        <a:pt x="731987" y="166621"/>
                      </a:lnTo>
                      <a:lnTo>
                        <a:pt x="735802" y="167148"/>
                      </a:lnTo>
                      <a:lnTo>
                        <a:pt x="738789" y="166908"/>
                      </a:lnTo>
                      <a:lnTo>
                        <a:pt x="741283" y="166099"/>
                      </a:lnTo>
                      <a:lnTo>
                        <a:pt x="742407" y="166066"/>
                      </a:lnTo>
                      <a:lnTo>
                        <a:pt x="743542" y="166353"/>
                      </a:lnTo>
                      <a:lnTo>
                        <a:pt x="743888" y="167082"/>
                      </a:lnTo>
                      <a:lnTo>
                        <a:pt x="743567" y="168838"/>
                      </a:lnTo>
                      <a:lnTo>
                        <a:pt x="741567" y="171905"/>
                      </a:lnTo>
                      <a:lnTo>
                        <a:pt x="739036" y="175435"/>
                      </a:lnTo>
                      <a:lnTo>
                        <a:pt x="738073" y="176940"/>
                      </a:lnTo>
                      <a:lnTo>
                        <a:pt x="737728" y="177903"/>
                      </a:lnTo>
                      <a:lnTo>
                        <a:pt x="737962" y="178794"/>
                      </a:lnTo>
                      <a:lnTo>
                        <a:pt x="741690" y="182180"/>
                      </a:lnTo>
                      <a:lnTo>
                        <a:pt x="743259" y="184462"/>
                      </a:lnTo>
                      <a:lnTo>
                        <a:pt x="743666" y="185721"/>
                      </a:lnTo>
                      <a:lnTo>
                        <a:pt x="743481" y="186676"/>
                      </a:lnTo>
                      <a:lnTo>
                        <a:pt x="739839" y="190720"/>
                      </a:lnTo>
                      <a:lnTo>
                        <a:pt x="739110" y="193224"/>
                      </a:lnTo>
                      <a:lnTo>
                        <a:pt x="739431" y="195013"/>
                      </a:lnTo>
                      <a:lnTo>
                        <a:pt x="739197" y="196287"/>
                      </a:lnTo>
                      <a:lnTo>
                        <a:pt x="738530" y="198954"/>
                      </a:lnTo>
                      <a:lnTo>
                        <a:pt x="738283" y="201184"/>
                      </a:lnTo>
                      <a:lnTo>
                        <a:pt x="738900" y="203061"/>
                      </a:lnTo>
                      <a:lnTo>
                        <a:pt x="739493" y="205596"/>
                      </a:lnTo>
                      <a:lnTo>
                        <a:pt x="740073" y="206811"/>
                      </a:lnTo>
                      <a:lnTo>
                        <a:pt x="741789" y="209778"/>
                      </a:lnTo>
                      <a:lnTo>
                        <a:pt x="743246" y="212301"/>
                      </a:lnTo>
                      <a:lnTo>
                        <a:pt x="744937" y="214168"/>
                      </a:lnTo>
                      <a:lnTo>
                        <a:pt x="749826" y="218223"/>
                      </a:lnTo>
                      <a:lnTo>
                        <a:pt x="750295" y="219556"/>
                      </a:lnTo>
                      <a:lnTo>
                        <a:pt x="750209" y="222081"/>
                      </a:lnTo>
                      <a:lnTo>
                        <a:pt x="750493" y="224635"/>
                      </a:lnTo>
                      <a:lnTo>
                        <a:pt x="751555" y="226090"/>
                      </a:lnTo>
                      <a:lnTo>
                        <a:pt x="751555" y="228184"/>
                      </a:lnTo>
                      <a:lnTo>
                        <a:pt x="752345" y="233240"/>
                      </a:lnTo>
                      <a:lnTo>
                        <a:pt x="753123" y="235334"/>
                      </a:lnTo>
                      <a:lnTo>
                        <a:pt x="754111" y="236520"/>
                      </a:lnTo>
                      <a:lnTo>
                        <a:pt x="760333" y="243470"/>
                      </a:lnTo>
                      <a:lnTo>
                        <a:pt x="760407" y="244213"/>
                      </a:lnTo>
                      <a:lnTo>
                        <a:pt x="761147" y="247528"/>
                      </a:lnTo>
                      <a:lnTo>
                        <a:pt x="764444" y="251433"/>
                      </a:lnTo>
                      <a:lnTo>
                        <a:pt x="766185" y="254461"/>
                      </a:lnTo>
                      <a:lnTo>
                        <a:pt x="767037" y="255555"/>
                      </a:lnTo>
                      <a:lnTo>
                        <a:pt x="766419" y="258449"/>
                      </a:lnTo>
                      <a:lnTo>
                        <a:pt x="762543" y="262765"/>
                      </a:lnTo>
                      <a:lnTo>
                        <a:pt x="758691" y="268962"/>
                      </a:lnTo>
                      <a:lnTo>
                        <a:pt x="755814" y="271917"/>
                      </a:lnTo>
                      <a:lnTo>
                        <a:pt x="755172" y="273854"/>
                      </a:lnTo>
                      <a:lnTo>
                        <a:pt x="750135" y="276655"/>
                      </a:lnTo>
                      <a:lnTo>
                        <a:pt x="746123" y="285218"/>
                      </a:lnTo>
                      <a:lnTo>
                        <a:pt x="744974" y="289297"/>
                      </a:lnTo>
                      <a:lnTo>
                        <a:pt x="744863" y="291962"/>
                      </a:lnTo>
                      <a:lnTo>
                        <a:pt x="744925" y="293054"/>
                      </a:lnTo>
                      <a:lnTo>
                        <a:pt x="745518" y="293463"/>
                      </a:lnTo>
                      <a:lnTo>
                        <a:pt x="745987" y="293556"/>
                      </a:lnTo>
                      <a:lnTo>
                        <a:pt x="746592" y="293273"/>
                      </a:lnTo>
                      <a:lnTo>
                        <a:pt x="748950" y="288894"/>
                      </a:lnTo>
                      <a:lnTo>
                        <a:pt x="749370" y="288643"/>
                      </a:lnTo>
                      <a:lnTo>
                        <a:pt x="751308" y="288801"/>
                      </a:lnTo>
                      <a:lnTo>
                        <a:pt x="751789" y="289161"/>
                      </a:lnTo>
                      <a:lnTo>
                        <a:pt x="750493" y="294471"/>
                      </a:lnTo>
                      <a:lnTo>
                        <a:pt x="750777" y="296592"/>
                      </a:lnTo>
                      <a:lnTo>
                        <a:pt x="754086" y="303663"/>
                      </a:lnTo>
                      <a:lnTo>
                        <a:pt x="755086" y="306620"/>
                      </a:lnTo>
                      <a:lnTo>
                        <a:pt x="756012" y="310375"/>
                      </a:lnTo>
                      <a:lnTo>
                        <a:pt x="756061" y="314137"/>
                      </a:lnTo>
                      <a:lnTo>
                        <a:pt x="754703" y="321328"/>
                      </a:lnTo>
                      <a:lnTo>
                        <a:pt x="753814" y="326058"/>
                      </a:lnTo>
                      <a:lnTo>
                        <a:pt x="752654" y="331132"/>
                      </a:lnTo>
                      <a:lnTo>
                        <a:pt x="752654" y="332942"/>
                      </a:lnTo>
                      <a:lnTo>
                        <a:pt x="753184" y="334261"/>
                      </a:lnTo>
                      <a:lnTo>
                        <a:pt x="755765" y="336320"/>
                      </a:lnTo>
                      <a:lnTo>
                        <a:pt x="775358" y="369628"/>
                      </a:lnTo>
                      <a:lnTo>
                        <a:pt x="780061" y="376018"/>
                      </a:lnTo>
                      <a:lnTo>
                        <a:pt x="782592" y="380121"/>
                      </a:lnTo>
                      <a:lnTo>
                        <a:pt x="784271" y="382631"/>
                      </a:lnTo>
                      <a:lnTo>
                        <a:pt x="786222" y="387178"/>
                      </a:lnTo>
                      <a:lnTo>
                        <a:pt x="788160" y="394849"/>
                      </a:lnTo>
                      <a:lnTo>
                        <a:pt x="790444" y="399696"/>
                      </a:lnTo>
                      <a:lnTo>
                        <a:pt x="795704" y="405276"/>
                      </a:lnTo>
                      <a:lnTo>
                        <a:pt x="811803" y="429613"/>
                      </a:lnTo>
                      <a:lnTo>
                        <a:pt x="821716" y="443121"/>
                      </a:lnTo>
                      <a:lnTo>
                        <a:pt x="828927" y="452934"/>
                      </a:lnTo>
                      <a:lnTo>
                        <a:pt x="831716" y="456734"/>
                      </a:lnTo>
                      <a:lnTo>
                        <a:pt x="833248" y="458930"/>
                      </a:lnTo>
                      <a:lnTo>
                        <a:pt x="839050" y="467238"/>
                      </a:lnTo>
                      <a:lnTo>
                        <a:pt x="847606" y="476201"/>
                      </a:lnTo>
                      <a:lnTo>
                        <a:pt x="856853" y="485908"/>
                      </a:lnTo>
                      <a:lnTo>
                        <a:pt x="864013" y="492691"/>
                      </a:lnTo>
                      <a:lnTo>
                        <a:pt x="866347" y="495277"/>
                      </a:lnTo>
                      <a:lnTo>
                        <a:pt x="871791" y="502652"/>
                      </a:lnTo>
                      <a:lnTo>
                        <a:pt x="878619" y="510661"/>
                      </a:lnTo>
                      <a:lnTo>
                        <a:pt x="883507" y="516195"/>
                      </a:lnTo>
                      <a:lnTo>
                        <a:pt x="884483" y="517298"/>
                      </a:lnTo>
                      <a:lnTo>
                        <a:pt x="888989" y="522407"/>
                      </a:lnTo>
                      <a:lnTo>
                        <a:pt x="891520" y="526458"/>
                      </a:lnTo>
                      <a:lnTo>
                        <a:pt x="893878" y="534352"/>
                      </a:lnTo>
                      <a:lnTo>
                        <a:pt x="895680" y="539431"/>
                      </a:lnTo>
                      <a:lnTo>
                        <a:pt x="900063" y="544826"/>
                      </a:lnTo>
                      <a:lnTo>
                        <a:pt x="903718" y="549851"/>
                      </a:lnTo>
                      <a:lnTo>
                        <a:pt x="904730" y="551230"/>
                      </a:lnTo>
                      <a:lnTo>
                        <a:pt x="911051" y="561462"/>
                      </a:lnTo>
                      <a:lnTo>
                        <a:pt x="915323" y="567175"/>
                      </a:lnTo>
                      <a:lnTo>
                        <a:pt x="918212" y="569591"/>
                      </a:lnTo>
                      <a:lnTo>
                        <a:pt x="925459" y="575799"/>
                      </a:lnTo>
                      <a:lnTo>
                        <a:pt x="945990" y="582791"/>
                      </a:lnTo>
                      <a:lnTo>
                        <a:pt x="953434" y="584821"/>
                      </a:lnTo>
                      <a:lnTo>
                        <a:pt x="963435" y="588505"/>
                      </a:lnTo>
                      <a:lnTo>
                        <a:pt x="969459" y="594269"/>
                      </a:lnTo>
                      <a:lnTo>
                        <a:pt x="972484" y="597497"/>
                      </a:lnTo>
                      <a:lnTo>
                        <a:pt x="977484" y="605796"/>
                      </a:lnTo>
                      <a:lnTo>
                        <a:pt x="998053" y="625093"/>
                      </a:lnTo>
                      <a:lnTo>
                        <a:pt x="1001065" y="627660"/>
                      </a:lnTo>
                      <a:lnTo>
                        <a:pt x="1008818" y="628890"/>
                      </a:lnTo>
                      <a:lnTo>
                        <a:pt x="1019658" y="634386"/>
                      </a:lnTo>
                      <a:lnTo>
                        <a:pt x="1024707" y="636294"/>
                      </a:lnTo>
                      <a:lnTo>
                        <a:pt x="1032312" y="638085"/>
                      </a:lnTo>
                      <a:lnTo>
                        <a:pt x="1040621" y="640336"/>
                      </a:lnTo>
                      <a:lnTo>
                        <a:pt x="1055708" y="643758"/>
                      </a:lnTo>
                      <a:lnTo>
                        <a:pt x="1061276" y="644166"/>
                      </a:lnTo>
                      <a:lnTo>
                        <a:pt x="1080893" y="653400"/>
                      </a:lnTo>
                      <a:lnTo>
                        <a:pt x="1124264" y="677600"/>
                      </a:lnTo>
                      <a:lnTo>
                        <a:pt x="1110857" y="690835"/>
                      </a:lnTo>
                      <a:lnTo>
                        <a:pt x="1098202" y="703330"/>
                      </a:lnTo>
                      <a:lnTo>
                        <a:pt x="1050152" y="776560"/>
                      </a:lnTo>
                      <a:lnTo>
                        <a:pt x="1043831" y="786193"/>
                      </a:lnTo>
                      <a:lnTo>
                        <a:pt x="1039794" y="796863"/>
                      </a:lnTo>
                      <a:lnTo>
                        <a:pt x="1016522" y="858363"/>
                      </a:lnTo>
                      <a:lnTo>
                        <a:pt x="981435" y="948442"/>
                      </a:lnTo>
                      <a:lnTo>
                        <a:pt x="970472" y="978353"/>
                      </a:lnTo>
                      <a:lnTo>
                        <a:pt x="951731" y="1029418"/>
                      </a:lnTo>
                      <a:lnTo>
                        <a:pt x="942546" y="1046316"/>
                      </a:lnTo>
                      <a:lnTo>
                        <a:pt x="928768" y="1056653"/>
                      </a:lnTo>
                      <a:lnTo>
                        <a:pt x="924545" y="1059823"/>
                      </a:lnTo>
                      <a:lnTo>
                        <a:pt x="872026" y="1099256"/>
                      </a:lnTo>
                      <a:lnTo>
                        <a:pt x="854013" y="1112787"/>
                      </a:lnTo>
                      <a:lnTo>
                        <a:pt x="841433" y="1133854"/>
                      </a:lnTo>
                      <a:lnTo>
                        <a:pt x="837285" y="1140799"/>
                      </a:lnTo>
                      <a:lnTo>
                        <a:pt x="822334" y="1165246"/>
                      </a:lnTo>
                      <a:lnTo>
                        <a:pt x="797494" y="1199696"/>
                      </a:lnTo>
                      <a:lnTo>
                        <a:pt x="771827" y="1235306"/>
                      </a:lnTo>
                      <a:lnTo>
                        <a:pt x="758086" y="1246789"/>
                      </a:lnTo>
                      <a:lnTo>
                        <a:pt x="757148" y="1247579"/>
                      </a:lnTo>
                      <a:lnTo>
                        <a:pt x="739258" y="1264934"/>
                      </a:lnTo>
                      <a:lnTo>
                        <a:pt x="717147" y="1288554"/>
                      </a:lnTo>
                      <a:lnTo>
                        <a:pt x="708258" y="1295535"/>
                      </a:lnTo>
                      <a:lnTo>
                        <a:pt x="696492" y="1304774"/>
                      </a:lnTo>
                      <a:lnTo>
                        <a:pt x="670492" y="1326421"/>
                      </a:lnTo>
                      <a:lnTo>
                        <a:pt x="666467" y="1323263"/>
                      </a:lnTo>
                      <a:lnTo>
                        <a:pt x="624257" y="1290096"/>
                      </a:lnTo>
                      <a:lnTo>
                        <a:pt x="622639" y="1288813"/>
                      </a:lnTo>
                      <a:lnTo>
                        <a:pt x="620614" y="1287222"/>
                      </a:lnTo>
                      <a:lnTo>
                        <a:pt x="618578" y="1285483"/>
                      </a:lnTo>
                      <a:lnTo>
                        <a:pt x="617022" y="1284151"/>
                      </a:lnTo>
                      <a:lnTo>
                        <a:pt x="615145" y="1283287"/>
                      </a:lnTo>
                      <a:lnTo>
                        <a:pt x="610862" y="1281289"/>
                      </a:lnTo>
                      <a:lnTo>
                        <a:pt x="609528" y="1280685"/>
                      </a:lnTo>
                      <a:lnTo>
                        <a:pt x="609084" y="1280500"/>
                      </a:lnTo>
                      <a:lnTo>
                        <a:pt x="606861" y="1279575"/>
                      </a:lnTo>
                      <a:lnTo>
                        <a:pt x="595688" y="1274912"/>
                      </a:lnTo>
                      <a:lnTo>
                        <a:pt x="593367" y="1273950"/>
                      </a:lnTo>
                      <a:lnTo>
                        <a:pt x="592466" y="1273506"/>
                      </a:lnTo>
                      <a:lnTo>
                        <a:pt x="589750" y="1272186"/>
                      </a:lnTo>
                      <a:lnTo>
                        <a:pt x="578885" y="1266895"/>
                      </a:lnTo>
                      <a:lnTo>
                        <a:pt x="576626" y="1265797"/>
                      </a:lnTo>
                      <a:lnTo>
                        <a:pt x="573947" y="1264440"/>
                      </a:lnTo>
                      <a:lnTo>
                        <a:pt x="563046" y="1258951"/>
                      </a:lnTo>
                      <a:lnTo>
                        <a:pt x="560441" y="1257631"/>
                      </a:lnTo>
                      <a:lnTo>
                        <a:pt x="558379" y="1256694"/>
                      </a:lnTo>
                      <a:lnTo>
                        <a:pt x="552762" y="1254104"/>
                      </a:lnTo>
                      <a:lnTo>
                        <a:pt x="551404" y="1253487"/>
                      </a:lnTo>
                      <a:lnTo>
                        <a:pt x="550058" y="1252870"/>
                      </a:lnTo>
                      <a:lnTo>
                        <a:pt x="548317" y="1252291"/>
                      </a:lnTo>
                      <a:lnTo>
                        <a:pt x="546132" y="1251563"/>
                      </a:lnTo>
                      <a:lnTo>
                        <a:pt x="543033" y="1250539"/>
                      </a:lnTo>
                      <a:lnTo>
                        <a:pt x="542144" y="1250243"/>
                      </a:lnTo>
                      <a:lnTo>
                        <a:pt x="540823" y="1249799"/>
                      </a:lnTo>
                      <a:lnTo>
                        <a:pt x="538453" y="1249392"/>
                      </a:lnTo>
                      <a:lnTo>
                        <a:pt x="535625" y="1248911"/>
                      </a:lnTo>
                      <a:lnTo>
                        <a:pt x="532749" y="1248405"/>
                      </a:lnTo>
                      <a:lnTo>
                        <a:pt x="531317" y="1248159"/>
                      </a:lnTo>
                      <a:lnTo>
                        <a:pt x="528872" y="1247665"/>
                      </a:lnTo>
                      <a:lnTo>
                        <a:pt x="525453" y="1246950"/>
                      </a:lnTo>
                      <a:lnTo>
                        <a:pt x="522514" y="1246345"/>
                      </a:lnTo>
                      <a:lnTo>
                        <a:pt x="521045" y="1246049"/>
                      </a:lnTo>
                      <a:lnTo>
                        <a:pt x="519280" y="1245494"/>
                      </a:lnTo>
                      <a:lnTo>
                        <a:pt x="515983" y="1244470"/>
                      </a:lnTo>
                      <a:lnTo>
                        <a:pt x="513835" y="1243804"/>
                      </a:lnTo>
                      <a:lnTo>
                        <a:pt x="512107" y="1243262"/>
                      </a:lnTo>
                      <a:lnTo>
                        <a:pt x="510761" y="1242571"/>
                      </a:lnTo>
                      <a:lnTo>
                        <a:pt x="504057" y="1239130"/>
                      </a:lnTo>
                      <a:lnTo>
                        <a:pt x="502279" y="1238205"/>
                      </a:lnTo>
                      <a:lnTo>
                        <a:pt x="500761" y="1237242"/>
                      </a:lnTo>
                      <a:lnTo>
                        <a:pt x="496131" y="1234282"/>
                      </a:lnTo>
                      <a:lnTo>
                        <a:pt x="495428" y="1233838"/>
                      </a:lnTo>
                      <a:lnTo>
                        <a:pt x="493884" y="1232851"/>
                      </a:lnTo>
                      <a:lnTo>
                        <a:pt x="492687" y="1231791"/>
                      </a:lnTo>
                      <a:lnTo>
                        <a:pt x="491933" y="1231137"/>
                      </a:lnTo>
                      <a:lnTo>
                        <a:pt x="485180" y="1225204"/>
                      </a:lnTo>
                      <a:lnTo>
                        <a:pt x="473365" y="1214683"/>
                      </a:lnTo>
                      <a:lnTo>
                        <a:pt x="471834" y="1213326"/>
                      </a:lnTo>
                      <a:lnTo>
                        <a:pt x="470847" y="1212413"/>
                      </a:lnTo>
                      <a:lnTo>
                        <a:pt x="464415" y="1206530"/>
                      </a:lnTo>
                      <a:lnTo>
                        <a:pt x="462551" y="1204827"/>
                      </a:lnTo>
                      <a:lnTo>
                        <a:pt x="460168" y="1202916"/>
                      </a:lnTo>
                      <a:lnTo>
                        <a:pt x="458970" y="1201966"/>
                      </a:lnTo>
                      <a:lnTo>
                        <a:pt x="456217" y="1199745"/>
                      </a:lnTo>
                      <a:lnTo>
                        <a:pt x="454439" y="1198327"/>
                      </a:lnTo>
                      <a:lnTo>
                        <a:pt x="453155" y="1197513"/>
                      </a:lnTo>
                      <a:lnTo>
                        <a:pt x="452291" y="1196970"/>
                      </a:lnTo>
                      <a:lnTo>
                        <a:pt x="441982" y="1190433"/>
                      </a:lnTo>
                      <a:lnTo>
                        <a:pt x="441562" y="1190174"/>
                      </a:lnTo>
                      <a:lnTo>
                        <a:pt x="436081" y="1186658"/>
                      </a:lnTo>
                      <a:lnTo>
                        <a:pt x="432241" y="1184192"/>
                      </a:lnTo>
                      <a:lnTo>
                        <a:pt x="430957" y="1183365"/>
                      </a:lnTo>
                      <a:lnTo>
                        <a:pt x="429241" y="1182267"/>
                      </a:lnTo>
                      <a:lnTo>
                        <a:pt x="428044" y="1181318"/>
                      </a:lnTo>
                      <a:lnTo>
                        <a:pt x="426451" y="1180035"/>
                      </a:lnTo>
                      <a:lnTo>
                        <a:pt x="422858" y="1177173"/>
                      </a:lnTo>
                      <a:lnTo>
                        <a:pt x="421661" y="1176224"/>
                      </a:lnTo>
                      <a:lnTo>
                        <a:pt x="419661" y="1174632"/>
                      </a:lnTo>
                      <a:lnTo>
                        <a:pt x="418365" y="1173929"/>
                      </a:lnTo>
                      <a:lnTo>
                        <a:pt x="413068" y="1171018"/>
                      </a:lnTo>
                      <a:lnTo>
                        <a:pt x="411278" y="1169575"/>
                      </a:lnTo>
                      <a:lnTo>
                        <a:pt x="405463" y="1166455"/>
                      </a:lnTo>
                      <a:lnTo>
                        <a:pt x="404080" y="1165295"/>
                      </a:lnTo>
                      <a:lnTo>
                        <a:pt x="402685" y="1164123"/>
                      </a:lnTo>
                      <a:lnTo>
                        <a:pt x="403821" y="1162421"/>
                      </a:lnTo>
                      <a:lnTo>
                        <a:pt x="404118" y="1161977"/>
                      </a:lnTo>
                      <a:lnTo>
                        <a:pt x="406611" y="1158326"/>
                      </a:lnTo>
                      <a:lnTo>
                        <a:pt x="409142" y="1154897"/>
                      </a:lnTo>
                      <a:lnTo>
                        <a:pt x="410932" y="1152480"/>
                      </a:lnTo>
                      <a:lnTo>
                        <a:pt x="412599" y="1149963"/>
                      </a:lnTo>
                      <a:lnTo>
                        <a:pt x="412907" y="1149507"/>
                      </a:lnTo>
                      <a:lnTo>
                        <a:pt x="418019" y="1141810"/>
                      </a:lnTo>
                      <a:lnTo>
                        <a:pt x="418871" y="1140527"/>
                      </a:lnTo>
                      <a:lnTo>
                        <a:pt x="419722" y="1139232"/>
                      </a:lnTo>
                      <a:lnTo>
                        <a:pt x="420871" y="1137111"/>
                      </a:lnTo>
                      <a:lnTo>
                        <a:pt x="423859" y="1131548"/>
                      </a:lnTo>
                      <a:lnTo>
                        <a:pt x="424822" y="1129747"/>
                      </a:lnTo>
                      <a:lnTo>
                        <a:pt x="426229" y="1126873"/>
                      </a:lnTo>
                      <a:lnTo>
                        <a:pt x="429439" y="1120348"/>
                      </a:lnTo>
                      <a:lnTo>
                        <a:pt x="430464" y="1118264"/>
                      </a:lnTo>
                      <a:lnTo>
                        <a:pt x="431118" y="1116019"/>
                      </a:lnTo>
                      <a:lnTo>
                        <a:pt x="431735" y="1113860"/>
                      </a:lnTo>
                      <a:lnTo>
                        <a:pt x="432439" y="1111418"/>
                      </a:lnTo>
                      <a:lnTo>
                        <a:pt x="433636" y="1107212"/>
                      </a:lnTo>
                      <a:lnTo>
                        <a:pt x="434093" y="1105645"/>
                      </a:lnTo>
                      <a:lnTo>
                        <a:pt x="434266" y="1104387"/>
                      </a:lnTo>
                      <a:lnTo>
                        <a:pt x="435229" y="1097196"/>
                      </a:lnTo>
                      <a:lnTo>
                        <a:pt x="435439" y="1095630"/>
                      </a:lnTo>
                      <a:lnTo>
                        <a:pt x="434957" y="1094310"/>
                      </a:lnTo>
                      <a:lnTo>
                        <a:pt x="434167" y="1092151"/>
                      </a:lnTo>
                      <a:lnTo>
                        <a:pt x="433661" y="1090782"/>
                      </a:lnTo>
                      <a:lnTo>
                        <a:pt x="432278" y="1089882"/>
                      </a:lnTo>
                      <a:lnTo>
                        <a:pt x="431254" y="1089216"/>
                      </a:lnTo>
                      <a:lnTo>
                        <a:pt x="430180" y="1088525"/>
                      </a:lnTo>
                      <a:lnTo>
                        <a:pt x="428821" y="1088414"/>
                      </a:lnTo>
                      <a:lnTo>
                        <a:pt x="425574" y="1088155"/>
                      </a:lnTo>
                      <a:lnTo>
                        <a:pt x="424019" y="1088032"/>
                      </a:lnTo>
                      <a:lnTo>
                        <a:pt x="423377" y="1088032"/>
                      </a:lnTo>
                      <a:lnTo>
                        <a:pt x="419180" y="1088278"/>
                      </a:lnTo>
                      <a:lnTo>
                        <a:pt x="417797" y="1088352"/>
                      </a:lnTo>
                      <a:lnTo>
                        <a:pt x="414932" y="1089808"/>
                      </a:lnTo>
                      <a:lnTo>
                        <a:pt x="413105" y="1092238"/>
                      </a:lnTo>
                      <a:lnTo>
                        <a:pt x="412192" y="1093447"/>
                      </a:lnTo>
                      <a:lnTo>
                        <a:pt x="410377" y="1095864"/>
                      </a:lnTo>
                      <a:lnTo>
                        <a:pt x="408562" y="1096333"/>
                      </a:lnTo>
                      <a:lnTo>
                        <a:pt x="406525" y="1096851"/>
                      </a:lnTo>
                      <a:lnTo>
                        <a:pt x="405599" y="1097097"/>
                      </a:lnTo>
                      <a:lnTo>
                        <a:pt x="404636" y="1097344"/>
                      </a:lnTo>
                      <a:lnTo>
                        <a:pt x="403155" y="1097381"/>
                      </a:lnTo>
                      <a:lnTo>
                        <a:pt x="395191" y="1097579"/>
                      </a:lnTo>
                      <a:lnTo>
                        <a:pt x="387253" y="1097764"/>
                      </a:lnTo>
                      <a:lnTo>
                        <a:pt x="384759" y="1097825"/>
                      </a:lnTo>
                      <a:lnTo>
                        <a:pt x="382821" y="1097813"/>
                      </a:lnTo>
                      <a:lnTo>
                        <a:pt x="373080" y="1097702"/>
                      </a:lnTo>
                      <a:lnTo>
                        <a:pt x="370648" y="1097690"/>
                      </a:lnTo>
                      <a:lnTo>
                        <a:pt x="370178" y="1097690"/>
                      </a:lnTo>
                      <a:lnTo>
                        <a:pt x="367808" y="1097714"/>
                      </a:lnTo>
                      <a:lnTo>
                        <a:pt x="362117" y="1097764"/>
                      </a:lnTo>
                      <a:lnTo>
                        <a:pt x="355178" y="1097837"/>
                      </a:lnTo>
                      <a:lnTo>
                        <a:pt x="353166" y="1097862"/>
                      </a:lnTo>
                      <a:lnTo>
                        <a:pt x="352215" y="1097862"/>
                      </a:lnTo>
                      <a:lnTo>
                        <a:pt x="351721" y="1097887"/>
                      </a:lnTo>
                      <a:lnTo>
                        <a:pt x="349253" y="1097986"/>
                      </a:lnTo>
                      <a:lnTo>
                        <a:pt x="336388" y="1098504"/>
                      </a:lnTo>
                      <a:lnTo>
                        <a:pt x="334388" y="1098578"/>
                      </a:lnTo>
                      <a:lnTo>
                        <a:pt x="332931" y="1098639"/>
                      </a:lnTo>
                      <a:lnTo>
                        <a:pt x="330561" y="1098935"/>
                      </a:lnTo>
                      <a:lnTo>
                        <a:pt x="326783" y="1099404"/>
                      </a:lnTo>
                      <a:lnTo>
                        <a:pt x="320413" y="1100206"/>
                      </a:lnTo>
                      <a:lnTo>
                        <a:pt x="317968" y="1100502"/>
                      </a:lnTo>
                      <a:lnTo>
                        <a:pt x="316474" y="1100366"/>
                      </a:lnTo>
                      <a:lnTo>
                        <a:pt x="312487" y="1099996"/>
                      </a:lnTo>
                      <a:lnTo>
                        <a:pt x="310523" y="1098763"/>
                      </a:lnTo>
                      <a:lnTo>
                        <a:pt x="308425" y="1097467"/>
                      </a:lnTo>
                      <a:lnTo>
                        <a:pt x="307227" y="1096555"/>
                      </a:lnTo>
                      <a:lnTo>
                        <a:pt x="304412" y="1094421"/>
                      </a:lnTo>
                      <a:lnTo>
                        <a:pt x="303202" y="1093508"/>
                      </a:lnTo>
                      <a:lnTo>
                        <a:pt x="302597" y="1092953"/>
                      </a:lnTo>
                      <a:lnTo>
                        <a:pt x="299388" y="1090018"/>
                      </a:lnTo>
                      <a:lnTo>
                        <a:pt x="297967" y="1088710"/>
                      </a:lnTo>
                      <a:lnTo>
                        <a:pt x="295832" y="1085589"/>
                      </a:lnTo>
                      <a:lnTo>
                        <a:pt x="294461" y="1083591"/>
                      </a:lnTo>
                      <a:lnTo>
                        <a:pt x="293424" y="1082592"/>
                      </a:lnTo>
                      <a:lnTo>
                        <a:pt x="292017" y="1081223"/>
                      </a:lnTo>
                      <a:lnTo>
                        <a:pt x="290968" y="1080199"/>
                      </a:lnTo>
                      <a:lnTo>
                        <a:pt x="289597" y="1079595"/>
                      </a:lnTo>
                      <a:lnTo>
                        <a:pt x="289140" y="1079385"/>
                      </a:lnTo>
                      <a:lnTo>
                        <a:pt x="287288" y="1078571"/>
                      </a:lnTo>
                      <a:lnTo>
                        <a:pt x="286079" y="1078028"/>
                      </a:lnTo>
                      <a:lnTo>
                        <a:pt x="284634" y="1077843"/>
                      </a:lnTo>
                      <a:lnTo>
                        <a:pt x="281733" y="1077461"/>
                      </a:lnTo>
                      <a:lnTo>
                        <a:pt x="278943" y="1077091"/>
                      </a:lnTo>
                      <a:lnTo>
                        <a:pt x="278004" y="1076968"/>
                      </a:lnTo>
                      <a:lnTo>
                        <a:pt x="277523" y="1076918"/>
                      </a:lnTo>
                      <a:lnTo>
                        <a:pt x="275597" y="1076721"/>
                      </a:lnTo>
                      <a:lnTo>
                        <a:pt x="269337" y="1076055"/>
                      </a:lnTo>
                      <a:lnTo>
                        <a:pt x="266547" y="1075759"/>
                      </a:lnTo>
                      <a:lnTo>
                        <a:pt x="263288" y="1075413"/>
                      </a:lnTo>
                      <a:lnTo>
                        <a:pt x="260967" y="1075352"/>
                      </a:lnTo>
                      <a:lnTo>
                        <a:pt x="246251" y="1074920"/>
                      </a:lnTo>
                      <a:lnTo>
                        <a:pt x="244880" y="1074883"/>
                      </a:lnTo>
                      <a:lnTo>
                        <a:pt x="243053" y="1074834"/>
                      </a:lnTo>
                      <a:lnTo>
                        <a:pt x="241683" y="1074797"/>
                      </a:lnTo>
                      <a:lnTo>
                        <a:pt x="240288" y="1074649"/>
                      </a:lnTo>
                      <a:lnTo>
                        <a:pt x="238905" y="1074501"/>
                      </a:lnTo>
                      <a:lnTo>
                        <a:pt x="234732" y="1074057"/>
                      </a:lnTo>
                      <a:lnTo>
                        <a:pt x="225473" y="1073082"/>
                      </a:lnTo>
                      <a:lnTo>
                        <a:pt x="223522" y="1072885"/>
                      </a:lnTo>
                      <a:lnTo>
                        <a:pt x="222065" y="1072724"/>
                      </a:lnTo>
                      <a:lnTo>
                        <a:pt x="219769" y="1072206"/>
                      </a:lnTo>
                      <a:lnTo>
                        <a:pt x="217917" y="1071799"/>
                      </a:lnTo>
                      <a:lnTo>
                        <a:pt x="212460" y="1070578"/>
                      </a:lnTo>
                      <a:lnTo>
                        <a:pt x="211090" y="1070270"/>
                      </a:lnTo>
                      <a:lnTo>
                        <a:pt x="210139" y="1070073"/>
                      </a:lnTo>
                      <a:lnTo>
                        <a:pt x="203472" y="1068629"/>
                      </a:lnTo>
                      <a:lnTo>
                        <a:pt x="195373" y="1066878"/>
                      </a:lnTo>
                      <a:lnTo>
                        <a:pt x="193472" y="1066471"/>
                      </a:lnTo>
                      <a:lnTo>
                        <a:pt x="191694" y="1065645"/>
                      </a:lnTo>
                      <a:lnTo>
                        <a:pt x="184546" y="1062290"/>
                      </a:lnTo>
                      <a:lnTo>
                        <a:pt x="182756" y="1061451"/>
                      </a:lnTo>
                      <a:lnTo>
                        <a:pt x="180966" y="1060106"/>
                      </a:lnTo>
                      <a:lnTo>
                        <a:pt x="175052" y="1055678"/>
                      </a:lnTo>
                      <a:lnTo>
                        <a:pt x="169373" y="1051423"/>
                      </a:lnTo>
                      <a:lnTo>
                        <a:pt x="167348" y="1049906"/>
                      </a:lnTo>
                      <a:lnTo>
                        <a:pt x="165966" y="1048364"/>
                      </a:lnTo>
                      <a:lnTo>
                        <a:pt x="160126" y="1041851"/>
                      </a:lnTo>
                      <a:lnTo>
                        <a:pt x="153583" y="1034561"/>
                      </a:lnTo>
                      <a:lnTo>
                        <a:pt x="151867" y="1032637"/>
                      </a:lnTo>
                      <a:lnTo>
                        <a:pt x="150187" y="1030651"/>
                      </a:lnTo>
                      <a:lnTo>
                        <a:pt x="141113" y="1019957"/>
                      </a:lnTo>
                      <a:lnTo>
                        <a:pt x="139768" y="1018366"/>
                      </a:lnTo>
                      <a:lnTo>
                        <a:pt x="138422" y="1016787"/>
                      </a:lnTo>
                      <a:lnTo>
                        <a:pt x="137274" y="1014986"/>
                      </a:lnTo>
                      <a:lnTo>
                        <a:pt x="136138" y="1013173"/>
                      </a:lnTo>
                      <a:lnTo>
                        <a:pt x="130150" y="1003713"/>
                      </a:lnTo>
                      <a:lnTo>
                        <a:pt x="128718" y="1001455"/>
                      </a:lnTo>
                      <a:lnTo>
                        <a:pt x="128175" y="1000654"/>
                      </a:lnTo>
                      <a:lnTo>
                        <a:pt x="126669" y="998470"/>
                      </a:lnTo>
                      <a:lnTo>
                        <a:pt x="126385" y="998039"/>
                      </a:lnTo>
                      <a:lnTo>
                        <a:pt x="122866" y="992920"/>
                      </a:lnTo>
                      <a:lnTo>
                        <a:pt x="119953" y="988652"/>
                      </a:lnTo>
                      <a:lnTo>
                        <a:pt x="117385" y="984964"/>
                      </a:lnTo>
                      <a:lnTo>
                        <a:pt x="111916" y="977132"/>
                      </a:lnTo>
                      <a:lnTo>
                        <a:pt x="110705" y="975393"/>
                      </a:lnTo>
                      <a:lnTo>
                        <a:pt x="110088" y="973913"/>
                      </a:lnTo>
                      <a:lnTo>
                        <a:pt x="108434" y="969978"/>
                      </a:lnTo>
                      <a:lnTo>
                        <a:pt x="107100" y="966943"/>
                      </a:lnTo>
                      <a:lnTo>
                        <a:pt x="105656" y="965254"/>
                      </a:lnTo>
                      <a:lnTo>
                        <a:pt x="104940" y="964415"/>
                      </a:lnTo>
                      <a:lnTo>
                        <a:pt x="104409" y="963724"/>
                      </a:lnTo>
                      <a:lnTo>
                        <a:pt x="103434" y="962429"/>
                      </a:lnTo>
                      <a:lnTo>
                        <a:pt x="103014" y="961899"/>
                      </a:lnTo>
                      <a:lnTo>
                        <a:pt x="102088" y="960690"/>
                      </a:lnTo>
                      <a:lnTo>
                        <a:pt x="100977" y="958827"/>
                      </a:lnTo>
                      <a:lnTo>
                        <a:pt x="100261" y="957569"/>
                      </a:lnTo>
                      <a:lnTo>
                        <a:pt x="98866" y="955497"/>
                      </a:lnTo>
                      <a:lnTo>
                        <a:pt x="97755" y="953856"/>
                      </a:lnTo>
                      <a:lnTo>
                        <a:pt x="97162" y="952981"/>
                      </a:lnTo>
                      <a:lnTo>
                        <a:pt x="89495" y="941633"/>
                      </a:lnTo>
                      <a:lnTo>
                        <a:pt x="88322" y="939894"/>
                      </a:lnTo>
                      <a:lnTo>
                        <a:pt x="87730" y="939117"/>
                      </a:lnTo>
                      <a:lnTo>
                        <a:pt x="86557" y="937575"/>
                      </a:lnTo>
                      <a:lnTo>
                        <a:pt x="84668" y="935120"/>
                      </a:lnTo>
                      <a:lnTo>
                        <a:pt x="89273" y="921898"/>
                      </a:lnTo>
                      <a:lnTo>
                        <a:pt x="90162" y="919345"/>
                      </a:lnTo>
                      <a:lnTo>
                        <a:pt x="90594" y="918222"/>
                      </a:lnTo>
                      <a:lnTo>
                        <a:pt x="92273" y="913917"/>
                      </a:lnTo>
                      <a:lnTo>
                        <a:pt x="93125" y="911709"/>
                      </a:lnTo>
                      <a:lnTo>
                        <a:pt x="94545" y="909551"/>
                      </a:lnTo>
                      <a:lnTo>
                        <a:pt x="96248" y="906948"/>
                      </a:lnTo>
                      <a:lnTo>
                        <a:pt x="97940" y="904358"/>
                      </a:lnTo>
                      <a:lnTo>
                        <a:pt x="99063" y="901496"/>
                      </a:lnTo>
                      <a:lnTo>
                        <a:pt x="99989" y="899104"/>
                      </a:lnTo>
                      <a:lnTo>
                        <a:pt x="100915" y="896723"/>
                      </a:lnTo>
                      <a:lnTo>
                        <a:pt x="102409" y="894441"/>
                      </a:lnTo>
                      <a:lnTo>
                        <a:pt x="103928" y="892122"/>
                      </a:lnTo>
                      <a:lnTo>
                        <a:pt x="105730" y="889063"/>
                      </a:lnTo>
                      <a:lnTo>
                        <a:pt x="107014" y="886868"/>
                      </a:lnTo>
                      <a:lnTo>
                        <a:pt x="107533" y="885992"/>
                      </a:lnTo>
                      <a:lnTo>
                        <a:pt x="108273" y="884623"/>
                      </a:lnTo>
                      <a:lnTo>
                        <a:pt x="111866" y="877888"/>
                      </a:lnTo>
                      <a:lnTo>
                        <a:pt x="112928" y="875902"/>
                      </a:lnTo>
                      <a:lnTo>
                        <a:pt x="113557" y="874435"/>
                      </a:lnTo>
                      <a:lnTo>
                        <a:pt x="116274" y="868070"/>
                      </a:lnTo>
                      <a:lnTo>
                        <a:pt x="117101" y="866121"/>
                      </a:lnTo>
                      <a:lnTo>
                        <a:pt x="117274" y="863383"/>
                      </a:lnTo>
                      <a:lnTo>
                        <a:pt x="117348" y="862285"/>
                      </a:lnTo>
                      <a:lnTo>
                        <a:pt x="117619" y="857993"/>
                      </a:lnTo>
                      <a:lnTo>
                        <a:pt x="117360" y="856241"/>
                      </a:lnTo>
                      <a:lnTo>
                        <a:pt x="117051" y="854132"/>
                      </a:lnTo>
                      <a:lnTo>
                        <a:pt x="119483" y="855254"/>
                      </a:lnTo>
                      <a:lnTo>
                        <a:pt x="122360" y="856574"/>
                      </a:lnTo>
                      <a:lnTo>
                        <a:pt x="124570" y="855415"/>
                      </a:lnTo>
                      <a:lnTo>
                        <a:pt x="128064" y="853589"/>
                      </a:lnTo>
                      <a:lnTo>
                        <a:pt x="128607" y="853305"/>
                      </a:lnTo>
                      <a:lnTo>
                        <a:pt x="129101" y="852935"/>
                      </a:lnTo>
                      <a:lnTo>
                        <a:pt x="132508" y="850432"/>
                      </a:lnTo>
                      <a:lnTo>
                        <a:pt x="134076" y="849284"/>
                      </a:lnTo>
                      <a:lnTo>
                        <a:pt x="135052" y="846966"/>
                      </a:lnTo>
                      <a:lnTo>
                        <a:pt x="136768" y="842870"/>
                      </a:lnTo>
                      <a:lnTo>
                        <a:pt x="137360" y="841822"/>
                      </a:lnTo>
                      <a:lnTo>
                        <a:pt x="139126" y="838714"/>
                      </a:lnTo>
                      <a:lnTo>
                        <a:pt x="140064" y="837049"/>
                      </a:lnTo>
                      <a:lnTo>
                        <a:pt x="141694" y="836222"/>
                      </a:lnTo>
                      <a:lnTo>
                        <a:pt x="143311" y="835396"/>
                      </a:lnTo>
                      <a:lnTo>
                        <a:pt x="143941" y="835112"/>
                      </a:lnTo>
                      <a:lnTo>
                        <a:pt x="147385" y="833928"/>
                      </a:lnTo>
                      <a:lnTo>
                        <a:pt x="148311" y="833607"/>
                      </a:lnTo>
                      <a:lnTo>
                        <a:pt x="149274" y="833410"/>
                      </a:lnTo>
                      <a:lnTo>
                        <a:pt x="155558" y="832078"/>
                      </a:lnTo>
                      <a:lnTo>
                        <a:pt x="157496" y="831671"/>
                      </a:lnTo>
                      <a:lnTo>
                        <a:pt x="158928" y="831301"/>
                      </a:lnTo>
                      <a:lnTo>
                        <a:pt x="161237" y="830696"/>
                      </a:lnTo>
                      <a:lnTo>
                        <a:pt x="162385" y="830400"/>
                      </a:lnTo>
                      <a:lnTo>
                        <a:pt x="164200" y="829931"/>
                      </a:lnTo>
                      <a:lnTo>
                        <a:pt x="165953" y="829475"/>
                      </a:lnTo>
                      <a:lnTo>
                        <a:pt x="164780" y="827761"/>
                      </a:lnTo>
                      <a:lnTo>
                        <a:pt x="162052" y="823752"/>
                      </a:lnTo>
                      <a:lnTo>
                        <a:pt x="161336" y="822716"/>
                      </a:lnTo>
                      <a:lnTo>
                        <a:pt x="159928" y="821347"/>
                      </a:lnTo>
                      <a:lnTo>
                        <a:pt x="154928" y="816512"/>
                      </a:lnTo>
                      <a:lnTo>
                        <a:pt x="149286" y="810912"/>
                      </a:lnTo>
                      <a:lnTo>
                        <a:pt x="147842" y="809481"/>
                      </a:lnTo>
                      <a:lnTo>
                        <a:pt x="146965" y="808223"/>
                      </a:lnTo>
                      <a:lnTo>
                        <a:pt x="144644" y="804855"/>
                      </a:lnTo>
                      <a:lnTo>
                        <a:pt x="143768" y="803585"/>
                      </a:lnTo>
                      <a:lnTo>
                        <a:pt x="142792" y="801636"/>
                      </a:lnTo>
                      <a:lnTo>
                        <a:pt x="142064" y="800168"/>
                      </a:lnTo>
                      <a:lnTo>
                        <a:pt x="137360" y="800612"/>
                      </a:lnTo>
                      <a:lnTo>
                        <a:pt x="136730" y="800674"/>
                      </a:lnTo>
                      <a:lnTo>
                        <a:pt x="135792" y="800896"/>
                      </a:lnTo>
                      <a:lnTo>
                        <a:pt x="133175" y="801513"/>
                      </a:lnTo>
                      <a:lnTo>
                        <a:pt x="131990" y="801784"/>
                      </a:lnTo>
                      <a:lnTo>
                        <a:pt x="131027" y="802302"/>
                      </a:lnTo>
                      <a:lnTo>
                        <a:pt x="126199" y="804905"/>
                      </a:lnTo>
                      <a:lnTo>
                        <a:pt x="120298" y="805855"/>
                      </a:lnTo>
                      <a:lnTo>
                        <a:pt x="115101" y="800131"/>
                      </a:lnTo>
                      <a:lnTo>
                        <a:pt x="114051" y="798972"/>
                      </a:lnTo>
                      <a:lnTo>
                        <a:pt x="112088" y="797455"/>
                      </a:lnTo>
                      <a:lnTo>
                        <a:pt x="109755" y="795654"/>
                      </a:lnTo>
                      <a:lnTo>
                        <a:pt x="108199" y="794445"/>
                      </a:lnTo>
                      <a:lnTo>
                        <a:pt x="107064" y="793347"/>
                      </a:lnTo>
                      <a:lnTo>
                        <a:pt x="103903" y="790288"/>
                      </a:lnTo>
                      <a:lnTo>
                        <a:pt x="103545" y="789943"/>
                      </a:lnTo>
                      <a:lnTo>
                        <a:pt x="102940" y="789363"/>
                      </a:lnTo>
                      <a:lnTo>
                        <a:pt x="102607" y="788944"/>
                      </a:lnTo>
                      <a:lnTo>
                        <a:pt x="101323" y="787328"/>
                      </a:lnTo>
                      <a:lnTo>
                        <a:pt x="100360" y="786119"/>
                      </a:lnTo>
                      <a:lnTo>
                        <a:pt x="99915" y="784997"/>
                      </a:lnTo>
                      <a:lnTo>
                        <a:pt x="98989" y="782616"/>
                      </a:lnTo>
                      <a:lnTo>
                        <a:pt x="98508" y="781407"/>
                      </a:lnTo>
                      <a:lnTo>
                        <a:pt x="98495" y="779915"/>
                      </a:lnTo>
                      <a:lnTo>
                        <a:pt x="98483" y="779323"/>
                      </a:lnTo>
                      <a:lnTo>
                        <a:pt x="98471" y="777978"/>
                      </a:lnTo>
                      <a:lnTo>
                        <a:pt x="98656" y="776757"/>
                      </a:lnTo>
                      <a:lnTo>
                        <a:pt x="98940" y="774919"/>
                      </a:lnTo>
                      <a:lnTo>
                        <a:pt x="100409" y="772687"/>
                      </a:lnTo>
                      <a:lnTo>
                        <a:pt x="101273" y="771355"/>
                      </a:lnTo>
                      <a:lnTo>
                        <a:pt x="102508" y="769579"/>
                      </a:lnTo>
                      <a:lnTo>
                        <a:pt x="103261" y="768481"/>
                      </a:lnTo>
                      <a:lnTo>
                        <a:pt x="105261" y="765681"/>
                      </a:lnTo>
                      <a:lnTo>
                        <a:pt x="105631" y="765138"/>
                      </a:lnTo>
                      <a:lnTo>
                        <a:pt x="107668" y="761598"/>
                      </a:lnTo>
                      <a:lnTo>
                        <a:pt x="108360" y="760414"/>
                      </a:lnTo>
                      <a:lnTo>
                        <a:pt x="108483" y="759304"/>
                      </a:lnTo>
                      <a:lnTo>
                        <a:pt x="108755" y="757059"/>
                      </a:lnTo>
                      <a:lnTo>
                        <a:pt x="108965" y="755246"/>
                      </a:lnTo>
                      <a:lnTo>
                        <a:pt x="107533" y="754012"/>
                      </a:lnTo>
                      <a:lnTo>
                        <a:pt x="105952" y="752643"/>
                      </a:lnTo>
                      <a:lnTo>
                        <a:pt x="105372" y="752138"/>
                      </a:lnTo>
                      <a:lnTo>
                        <a:pt x="104261" y="751607"/>
                      </a:lnTo>
                      <a:lnTo>
                        <a:pt x="103459" y="751225"/>
                      </a:lnTo>
                      <a:lnTo>
                        <a:pt x="100137" y="749634"/>
                      </a:lnTo>
                      <a:lnTo>
                        <a:pt x="98458" y="748573"/>
                      </a:lnTo>
                      <a:lnTo>
                        <a:pt x="94249" y="745921"/>
                      </a:lnTo>
                      <a:lnTo>
                        <a:pt x="92569" y="744860"/>
                      </a:lnTo>
                      <a:lnTo>
                        <a:pt x="91421" y="743627"/>
                      </a:lnTo>
                      <a:lnTo>
                        <a:pt x="90656" y="742800"/>
                      </a:lnTo>
                      <a:lnTo>
                        <a:pt x="88273" y="740222"/>
                      </a:lnTo>
                      <a:lnTo>
                        <a:pt x="87582" y="739482"/>
                      </a:lnTo>
                      <a:lnTo>
                        <a:pt x="86952" y="738520"/>
                      </a:lnTo>
                      <a:lnTo>
                        <a:pt x="85014" y="735572"/>
                      </a:lnTo>
                      <a:lnTo>
                        <a:pt x="84051" y="734092"/>
                      </a:lnTo>
                      <a:lnTo>
                        <a:pt x="83446" y="732032"/>
                      </a:lnTo>
                      <a:lnTo>
                        <a:pt x="81631" y="725828"/>
                      </a:lnTo>
                      <a:lnTo>
                        <a:pt x="81409" y="725261"/>
                      </a:lnTo>
                      <a:lnTo>
                        <a:pt x="80989" y="724212"/>
                      </a:lnTo>
                      <a:lnTo>
                        <a:pt x="80088" y="721980"/>
                      </a:lnTo>
                      <a:lnTo>
                        <a:pt x="79495" y="720475"/>
                      </a:lnTo>
                      <a:lnTo>
                        <a:pt x="78816" y="719303"/>
                      </a:lnTo>
                      <a:lnTo>
                        <a:pt x="77075" y="716293"/>
                      </a:lnTo>
                      <a:lnTo>
                        <a:pt x="76532" y="715356"/>
                      </a:lnTo>
                      <a:lnTo>
                        <a:pt x="75680" y="714320"/>
                      </a:lnTo>
                      <a:lnTo>
                        <a:pt x="74532" y="712926"/>
                      </a:lnTo>
                      <a:lnTo>
                        <a:pt x="73433" y="711594"/>
                      </a:lnTo>
                      <a:lnTo>
                        <a:pt x="72495" y="710435"/>
                      </a:lnTo>
                      <a:lnTo>
                        <a:pt x="71754" y="709534"/>
                      </a:lnTo>
                      <a:lnTo>
                        <a:pt x="70952" y="708572"/>
                      </a:lnTo>
                      <a:lnTo>
                        <a:pt x="70050" y="707746"/>
                      </a:lnTo>
                      <a:lnTo>
                        <a:pt x="67680" y="705612"/>
                      </a:lnTo>
                      <a:lnTo>
                        <a:pt x="66569" y="704613"/>
                      </a:lnTo>
                      <a:lnTo>
                        <a:pt x="65507" y="703429"/>
                      </a:lnTo>
                      <a:lnTo>
                        <a:pt x="62816" y="700419"/>
                      </a:lnTo>
                      <a:lnTo>
                        <a:pt x="59483" y="696546"/>
                      </a:lnTo>
                      <a:lnTo>
                        <a:pt x="58594" y="695510"/>
                      </a:lnTo>
                      <a:lnTo>
                        <a:pt x="57717" y="694498"/>
                      </a:lnTo>
                      <a:lnTo>
                        <a:pt x="57235" y="693549"/>
                      </a:lnTo>
                      <a:lnTo>
                        <a:pt x="55544" y="690243"/>
                      </a:lnTo>
                      <a:lnTo>
                        <a:pt x="54803" y="688824"/>
                      </a:lnTo>
                      <a:lnTo>
                        <a:pt x="54458" y="686839"/>
                      </a:lnTo>
                      <a:lnTo>
                        <a:pt x="53248" y="679981"/>
                      </a:lnTo>
                      <a:lnTo>
                        <a:pt x="52630" y="676601"/>
                      </a:lnTo>
                      <a:lnTo>
                        <a:pt x="52161" y="673986"/>
                      </a:lnTo>
                      <a:lnTo>
                        <a:pt x="51939" y="671174"/>
                      </a:lnTo>
                      <a:lnTo>
                        <a:pt x="51803" y="669496"/>
                      </a:lnTo>
                      <a:lnTo>
                        <a:pt x="50038" y="665870"/>
                      </a:lnTo>
                      <a:lnTo>
                        <a:pt x="49729" y="665204"/>
                      </a:lnTo>
                      <a:lnTo>
                        <a:pt x="48717" y="663082"/>
                      </a:lnTo>
                      <a:lnTo>
                        <a:pt x="48124" y="662133"/>
                      </a:lnTo>
                      <a:lnTo>
                        <a:pt x="44902" y="657014"/>
                      </a:lnTo>
                      <a:lnTo>
                        <a:pt x="44149" y="655817"/>
                      </a:lnTo>
                      <a:lnTo>
                        <a:pt x="43754" y="654830"/>
                      </a:lnTo>
                      <a:lnTo>
                        <a:pt x="42803" y="652413"/>
                      </a:lnTo>
                      <a:lnTo>
                        <a:pt x="42025" y="650442"/>
                      </a:lnTo>
                      <a:lnTo>
                        <a:pt x="41939" y="647996"/>
                      </a:lnTo>
                      <a:lnTo>
                        <a:pt x="41865" y="645873"/>
                      </a:lnTo>
                      <a:lnTo>
                        <a:pt x="41593" y="643993"/>
                      </a:lnTo>
                      <a:lnTo>
                        <a:pt x="41297" y="641969"/>
                      </a:lnTo>
                      <a:lnTo>
                        <a:pt x="40680" y="640601"/>
                      </a:lnTo>
                      <a:lnTo>
                        <a:pt x="39272" y="637518"/>
                      </a:lnTo>
                      <a:lnTo>
                        <a:pt x="38618" y="636351"/>
                      </a:lnTo>
                      <a:lnTo>
                        <a:pt x="37211" y="634187"/>
                      </a:lnTo>
                      <a:lnTo>
                        <a:pt x="34803" y="629679"/>
                      </a:lnTo>
                      <a:lnTo>
                        <a:pt x="33766" y="627793"/>
                      </a:lnTo>
                      <a:lnTo>
                        <a:pt x="33013" y="626433"/>
                      </a:lnTo>
                      <a:lnTo>
                        <a:pt x="32680" y="625788"/>
                      </a:lnTo>
                      <a:lnTo>
                        <a:pt x="32297" y="625006"/>
                      </a:lnTo>
                      <a:lnTo>
                        <a:pt x="30223" y="620780"/>
                      </a:lnTo>
                      <a:lnTo>
                        <a:pt x="29581" y="615213"/>
                      </a:lnTo>
                      <a:lnTo>
                        <a:pt x="29482" y="614400"/>
                      </a:lnTo>
                      <a:lnTo>
                        <a:pt x="29161" y="613537"/>
                      </a:lnTo>
                      <a:lnTo>
                        <a:pt x="28494" y="611818"/>
                      </a:lnTo>
                      <a:lnTo>
                        <a:pt x="27840" y="610087"/>
                      </a:lnTo>
                      <a:lnTo>
                        <a:pt x="26470" y="608989"/>
                      </a:lnTo>
                      <a:lnTo>
                        <a:pt x="23334" y="606456"/>
                      </a:lnTo>
                      <a:lnTo>
                        <a:pt x="21371" y="604874"/>
                      </a:lnTo>
                      <a:lnTo>
                        <a:pt x="20963" y="602853"/>
                      </a:lnTo>
                      <a:lnTo>
                        <a:pt x="20099" y="598566"/>
                      </a:lnTo>
                      <a:lnTo>
                        <a:pt x="19506" y="594597"/>
                      </a:lnTo>
                      <a:lnTo>
                        <a:pt x="19161" y="592322"/>
                      </a:lnTo>
                      <a:lnTo>
                        <a:pt x="18235" y="588374"/>
                      </a:lnTo>
                      <a:lnTo>
                        <a:pt x="16618" y="584055"/>
                      </a:lnTo>
                      <a:lnTo>
                        <a:pt x="15889" y="582079"/>
                      </a:lnTo>
                      <a:lnTo>
                        <a:pt x="15741" y="580970"/>
                      </a:lnTo>
                      <a:lnTo>
                        <a:pt x="15346" y="577919"/>
                      </a:lnTo>
                      <a:lnTo>
                        <a:pt x="15148" y="576387"/>
                      </a:lnTo>
                      <a:lnTo>
                        <a:pt x="15581" y="575127"/>
                      </a:lnTo>
                      <a:lnTo>
                        <a:pt x="16309" y="572948"/>
                      </a:lnTo>
                      <a:lnTo>
                        <a:pt x="16753" y="571623"/>
                      </a:lnTo>
                      <a:lnTo>
                        <a:pt x="18087" y="570634"/>
                      </a:lnTo>
                      <a:lnTo>
                        <a:pt x="20445" y="568879"/>
                      </a:lnTo>
                      <a:lnTo>
                        <a:pt x="21050" y="565103"/>
                      </a:lnTo>
                      <a:lnTo>
                        <a:pt x="21149" y="564437"/>
                      </a:lnTo>
                      <a:lnTo>
                        <a:pt x="21099" y="563692"/>
                      </a:lnTo>
                      <a:lnTo>
                        <a:pt x="20914" y="561298"/>
                      </a:lnTo>
                      <a:lnTo>
                        <a:pt x="20395" y="557161"/>
                      </a:lnTo>
                      <a:lnTo>
                        <a:pt x="20223" y="555867"/>
                      </a:lnTo>
                      <a:lnTo>
                        <a:pt x="19840" y="554337"/>
                      </a:lnTo>
                      <a:lnTo>
                        <a:pt x="19050" y="551261"/>
                      </a:lnTo>
                      <a:lnTo>
                        <a:pt x="18297" y="548326"/>
                      </a:lnTo>
                      <a:lnTo>
                        <a:pt x="17926" y="546861"/>
                      </a:lnTo>
                      <a:lnTo>
                        <a:pt x="17309" y="545577"/>
                      </a:lnTo>
                      <a:lnTo>
                        <a:pt x="16074" y="543031"/>
                      </a:lnTo>
                      <a:lnTo>
                        <a:pt x="14926" y="540653"/>
                      </a:lnTo>
                      <a:lnTo>
                        <a:pt x="14235" y="539231"/>
                      </a:lnTo>
                      <a:lnTo>
                        <a:pt x="13111" y="538280"/>
                      </a:lnTo>
                      <a:lnTo>
                        <a:pt x="11259" y="536721"/>
                      </a:lnTo>
                      <a:lnTo>
                        <a:pt x="10506" y="536085"/>
                      </a:lnTo>
                      <a:lnTo>
                        <a:pt x="9050" y="535498"/>
                      </a:lnTo>
                      <a:lnTo>
                        <a:pt x="8432" y="535245"/>
                      </a:lnTo>
                      <a:lnTo>
                        <a:pt x="7568" y="534898"/>
                      </a:lnTo>
                      <a:lnTo>
                        <a:pt x="6901" y="534760"/>
                      </a:lnTo>
                      <a:lnTo>
                        <a:pt x="2716" y="533900"/>
                      </a:lnTo>
                      <a:lnTo>
                        <a:pt x="445" y="532724"/>
                      </a:lnTo>
                      <a:lnTo>
                        <a:pt x="0" y="532506"/>
                      </a:lnTo>
                      <a:lnTo>
                        <a:pt x="272" y="531130"/>
                      </a:lnTo>
                      <a:lnTo>
                        <a:pt x="901" y="528805"/>
                      </a:lnTo>
                      <a:lnTo>
                        <a:pt x="3111" y="527553"/>
                      </a:lnTo>
                      <a:lnTo>
                        <a:pt x="3556" y="527306"/>
                      </a:lnTo>
                      <a:lnTo>
                        <a:pt x="4000" y="527057"/>
                      </a:lnTo>
                      <a:lnTo>
                        <a:pt x="4556" y="526743"/>
                      </a:lnTo>
                      <a:lnTo>
                        <a:pt x="6037" y="526138"/>
                      </a:lnTo>
                      <a:lnTo>
                        <a:pt x="6963" y="525773"/>
                      </a:lnTo>
                      <a:lnTo>
                        <a:pt x="12383" y="523628"/>
                      </a:lnTo>
                      <a:lnTo>
                        <a:pt x="14346" y="522850"/>
                      </a:lnTo>
                      <a:lnTo>
                        <a:pt x="15840" y="521544"/>
                      </a:lnTo>
                      <a:lnTo>
                        <a:pt x="19556" y="518280"/>
                      </a:lnTo>
                      <a:lnTo>
                        <a:pt x="20309" y="517627"/>
                      </a:lnTo>
                      <a:lnTo>
                        <a:pt x="20852" y="517044"/>
                      </a:lnTo>
                      <a:lnTo>
                        <a:pt x="22260" y="515538"/>
                      </a:lnTo>
                      <a:lnTo>
                        <a:pt x="24408" y="513250"/>
                      </a:lnTo>
                      <a:lnTo>
                        <a:pt x="25099" y="512507"/>
                      </a:lnTo>
                      <a:lnTo>
                        <a:pt x="26593" y="509857"/>
                      </a:lnTo>
                      <a:lnTo>
                        <a:pt x="25297" y="508074"/>
                      </a:lnTo>
                      <a:lnTo>
                        <a:pt x="24420" y="506858"/>
                      </a:lnTo>
                      <a:lnTo>
                        <a:pt x="33605" y="503143"/>
                      </a:lnTo>
                      <a:lnTo>
                        <a:pt x="34593" y="502761"/>
                      </a:lnTo>
                      <a:lnTo>
                        <a:pt x="35359" y="502080"/>
                      </a:lnTo>
                      <a:lnTo>
                        <a:pt x="36791" y="500803"/>
                      </a:lnTo>
                      <a:lnTo>
                        <a:pt x="37877" y="499831"/>
                      </a:lnTo>
                      <a:lnTo>
                        <a:pt x="38383" y="498537"/>
                      </a:lnTo>
                      <a:lnTo>
                        <a:pt x="38791" y="497500"/>
                      </a:lnTo>
                      <a:lnTo>
                        <a:pt x="39112" y="496668"/>
                      </a:lnTo>
                      <a:lnTo>
                        <a:pt x="39569" y="495503"/>
                      </a:lnTo>
                      <a:lnTo>
                        <a:pt x="39593" y="494153"/>
                      </a:lnTo>
                      <a:lnTo>
                        <a:pt x="39618" y="492255"/>
                      </a:lnTo>
                      <a:lnTo>
                        <a:pt x="39643" y="490785"/>
                      </a:lnTo>
                      <a:lnTo>
                        <a:pt x="39655" y="489773"/>
                      </a:lnTo>
                      <a:lnTo>
                        <a:pt x="39322" y="488165"/>
                      </a:lnTo>
                      <a:lnTo>
                        <a:pt x="36865" y="476295"/>
                      </a:lnTo>
                      <a:lnTo>
                        <a:pt x="36420" y="474139"/>
                      </a:lnTo>
                      <a:lnTo>
                        <a:pt x="33618" y="465756"/>
                      </a:lnTo>
                      <a:lnTo>
                        <a:pt x="32988" y="463888"/>
                      </a:lnTo>
                      <a:lnTo>
                        <a:pt x="33248" y="462033"/>
                      </a:lnTo>
                      <a:lnTo>
                        <a:pt x="33482" y="460372"/>
                      </a:lnTo>
                      <a:lnTo>
                        <a:pt x="33643" y="459211"/>
                      </a:lnTo>
                      <a:lnTo>
                        <a:pt x="34149" y="458038"/>
                      </a:lnTo>
                      <a:lnTo>
                        <a:pt x="34988" y="456112"/>
                      </a:lnTo>
                      <a:lnTo>
                        <a:pt x="36087" y="453611"/>
                      </a:lnTo>
                      <a:lnTo>
                        <a:pt x="36531" y="452596"/>
                      </a:lnTo>
                      <a:lnTo>
                        <a:pt x="37383" y="451307"/>
                      </a:lnTo>
                      <a:lnTo>
                        <a:pt x="39420" y="448201"/>
                      </a:lnTo>
                      <a:lnTo>
                        <a:pt x="41112" y="445095"/>
                      </a:lnTo>
                      <a:lnTo>
                        <a:pt x="41754" y="443915"/>
                      </a:lnTo>
                      <a:lnTo>
                        <a:pt x="43025" y="438092"/>
                      </a:lnTo>
                      <a:lnTo>
                        <a:pt x="43260" y="436999"/>
                      </a:lnTo>
                      <a:lnTo>
                        <a:pt x="42988" y="435525"/>
                      </a:lnTo>
                      <a:lnTo>
                        <a:pt x="41001" y="425199"/>
                      </a:lnTo>
                      <a:lnTo>
                        <a:pt x="40519" y="424013"/>
                      </a:lnTo>
                      <a:lnTo>
                        <a:pt x="40161" y="423100"/>
                      </a:lnTo>
                      <a:lnTo>
                        <a:pt x="39778" y="422162"/>
                      </a:lnTo>
                      <a:lnTo>
                        <a:pt x="39692" y="421259"/>
                      </a:lnTo>
                      <a:lnTo>
                        <a:pt x="39470" y="419179"/>
                      </a:lnTo>
                      <a:lnTo>
                        <a:pt x="39346" y="417892"/>
                      </a:lnTo>
                      <a:lnTo>
                        <a:pt x="39235" y="416927"/>
                      </a:lnTo>
                      <a:lnTo>
                        <a:pt x="39606" y="416068"/>
                      </a:lnTo>
                      <a:lnTo>
                        <a:pt x="40433" y="414095"/>
                      </a:lnTo>
                      <a:lnTo>
                        <a:pt x="40680" y="413512"/>
                      </a:lnTo>
                      <a:lnTo>
                        <a:pt x="41186" y="412990"/>
                      </a:lnTo>
                      <a:lnTo>
                        <a:pt x="42297" y="411854"/>
                      </a:lnTo>
                      <a:lnTo>
                        <a:pt x="43593" y="410507"/>
                      </a:lnTo>
                      <a:lnTo>
                        <a:pt x="44902" y="409284"/>
                      </a:lnTo>
                      <a:lnTo>
                        <a:pt x="45272" y="408945"/>
                      </a:lnTo>
                      <a:lnTo>
                        <a:pt x="46816" y="407530"/>
                      </a:lnTo>
                      <a:lnTo>
                        <a:pt x="48272" y="405674"/>
                      </a:lnTo>
                      <a:lnTo>
                        <a:pt x="48865" y="404911"/>
                      </a:lnTo>
                      <a:lnTo>
                        <a:pt x="50371" y="402998"/>
                      </a:lnTo>
                      <a:lnTo>
                        <a:pt x="52705" y="401352"/>
                      </a:lnTo>
                      <a:lnTo>
                        <a:pt x="54347" y="400203"/>
                      </a:lnTo>
                      <a:lnTo>
                        <a:pt x="56161" y="398335"/>
                      </a:lnTo>
                      <a:lnTo>
                        <a:pt x="57655" y="396811"/>
                      </a:lnTo>
                      <a:lnTo>
                        <a:pt x="59347" y="393817"/>
                      </a:lnTo>
                      <a:lnTo>
                        <a:pt x="61001" y="390902"/>
                      </a:lnTo>
                      <a:lnTo>
                        <a:pt x="62124" y="389695"/>
                      </a:lnTo>
                      <a:lnTo>
                        <a:pt x="64445" y="387234"/>
                      </a:lnTo>
                      <a:lnTo>
                        <a:pt x="65248" y="386384"/>
                      </a:lnTo>
                      <a:lnTo>
                        <a:pt x="65705" y="386101"/>
                      </a:lnTo>
                      <a:lnTo>
                        <a:pt x="66705" y="385484"/>
                      </a:lnTo>
                      <a:lnTo>
                        <a:pt x="67310" y="385115"/>
                      </a:lnTo>
                      <a:lnTo>
                        <a:pt x="68520" y="384371"/>
                      </a:lnTo>
                      <a:lnTo>
                        <a:pt x="69890" y="383901"/>
                      </a:lnTo>
                      <a:lnTo>
                        <a:pt x="73088" y="382800"/>
                      </a:lnTo>
                      <a:lnTo>
                        <a:pt x="75520" y="381959"/>
                      </a:lnTo>
                      <a:lnTo>
                        <a:pt x="77088" y="381490"/>
                      </a:lnTo>
                      <a:lnTo>
                        <a:pt x="79458" y="380782"/>
                      </a:lnTo>
                      <a:lnTo>
                        <a:pt x="81359" y="380217"/>
                      </a:lnTo>
                      <a:lnTo>
                        <a:pt x="83631" y="379989"/>
                      </a:lnTo>
                      <a:lnTo>
                        <a:pt x="84322" y="379920"/>
                      </a:lnTo>
                      <a:lnTo>
                        <a:pt x="89261" y="379424"/>
                      </a:lnTo>
                      <a:lnTo>
                        <a:pt x="91273" y="379091"/>
                      </a:lnTo>
                      <a:lnTo>
                        <a:pt x="92248" y="378929"/>
                      </a:lnTo>
                      <a:lnTo>
                        <a:pt x="98100" y="377963"/>
                      </a:lnTo>
                      <a:lnTo>
                        <a:pt x="99335" y="377760"/>
                      </a:lnTo>
                      <a:lnTo>
                        <a:pt x="99804" y="377685"/>
                      </a:lnTo>
                      <a:lnTo>
                        <a:pt x="102866" y="377194"/>
                      </a:lnTo>
                      <a:lnTo>
                        <a:pt x="103755" y="377051"/>
                      </a:lnTo>
                      <a:lnTo>
                        <a:pt x="104607" y="376914"/>
                      </a:lnTo>
                      <a:lnTo>
                        <a:pt x="105545" y="376699"/>
                      </a:lnTo>
                      <a:lnTo>
                        <a:pt x="111607" y="375304"/>
                      </a:lnTo>
                      <a:lnTo>
                        <a:pt x="112273" y="375126"/>
                      </a:lnTo>
                      <a:lnTo>
                        <a:pt x="115323" y="374075"/>
                      </a:lnTo>
                      <a:lnTo>
                        <a:pt x="117187" y="373432"/>
                      </a:lnTo>
                      <a:lnTo>
                        <a:pt x="118817" y="371442"/>
                      </a:lnTo>
                      <a:lnTo>
                        <a:pt x="121780" y="367853"/>
                      </a:lnTo>
                      <a:lnTo>
                        <a:pt x="123323" y="366841"/>
                      </a:lnTo>
                      <a:lnTo>
                        <a:pt x="126236" y="364930"/>
                      </a:lnTo>
                      <a:lnTo>
                        <a:pt x="127434" y="364140"/>
                      </a:lnTo>
                      <a:lnTo>
                        <a:pt x="129545" y="363467"/>
                      </a:lnTo>
                      <a:lnTo>
                        <a:pt x="130607" y="363148"/>
                      </a:lnTo>
                      <a:lnTo>
                        <a:pt x="135484" y="362072"/>
                      </a:lnTo>
                      <a:lnTo>
                        <a:pt x="136879" y="361764"/>
                      </a:lnTo>
                      <a:lnTo>
                        <a:pt x="138348" y="361734"/>
                      </a:lnTo>
                      <a:lnTo>
                        <a:pt x="139335" y="361713"/>
                      </a:lnTo>
                      <a:lnTo>
                        <a:pt x="142941" y="361636"/>
                      </a:lnTo>
                      <a:lnTo>
                        <a:pt x="144249" y="361608"/>
                      </a:lnTo>
                      <a:lnTo>
                        <a:pt x="147200" y="361545"/>
                      </a:lnTo>
                      <a:lnTo>
                        <a:pt x="148188" y="361524"/>
                      </a:lnTo>
                      <a:lnTo>
                        <a:pt x="148805" y="361434"/>
                      </a:lnTo>
                      <a:lnTo>
                        <a:pt x="152620" y="360879"/>
                      </a:lnTo>
                      <a:lnTo>
                        <a:pt x="153583" y="360738"/>
                      </a:lnTo>
                      <a:lnTo>
                        <a:pt x="154472" y="360335"/>
                      </a:lnTo>
                      <a:lnTo>
                        <a:pt x="155336" y="359944"/>
                      </a:lnTo>
                      <a:lnTo>
                        <a:pt x="157089" y="359149"/>
                      </a:lnTo>
                      <a:lnTo>
                        <a:pt x="157472" y="358519"/>
                      </a:lnTo>
                      <a:lnTo>
                        <a:pt x="158237" y="357270"/>
                      </a:lnTo>
                      <a:lnTo>
                        <a:pt x="158953" y="356092"/>
                      </a:lnTo>
                      <a:lnTo>
                        <a:pt x="159521" y="355164"/>
                      </a:lnTo>
                      <a:lnTo>
                        <a:pt x="160521" y="352942"/>
                      </a:lnTo>
                      <a:lnTo>
                        <a:pt x="161422" y="350970"/>
                      </a:lnTo>
                      <a:lnTo>
                        <a:pt x="161681" y="350381"/>
                      </a:lnTo>
                      <a:lnTo>
                        <a:pt x="162657" y="349357"/>
                      </a:lnTo>
                      <a:lnTo>
                        <a:pt x="164509" y="347413"/>
                      </a:lnTo>
                      <a:lnTo>
                        <a:pt x="165472" y="346398"/>
                      </a:lnTo>
                      <a:lnTo>
                        <a:pt x="168435" y="345342"/>
                      </a:lnTo>
                      <a:lnTo>
                        <a:pt x="169941" y="345346"/>
                      </a:lnTo>
                      <a:lnTo>
                        <a:pt x="170645" y="345347"/>
                      </a:lnTo>
                      <a:lnTo>
                        <a:pt x="171497" y="345350"/>
                      </a:lnTo>
                      <a:lnTo>
                        <a:pt x="172460" y="345511"/>
                      </a:lnTo>
                      <a:lnTo>
                        <a:pt x="176731" y="346233"/>
                      </a:lnTo>
                      <a:lnTo>
                        <a:pt x="181250" y="346995"/>
                      </a:lnTo>
                      <a:lnTo>
                        <a:pt x="182706" y="347239"/>
                      </a:lnTo>
                      <a:lnTo>
                        <a:pt x="183781" y="347070"/>
                      </a:lnTo>
                      <a:lnTo>
                        <a:pt x="186040" y="346714"/>
                      </a:lnTo>
                      <a:lnTo>
                        <a:pt x="187694" y="346454"/>
                      </a:lnTo>
                      <a:lnTo>
                        <a:pt x="189015" y="345089"/>
                      </a:lnTo>
                      <a:lnTo>
                        <a:pt x="194596" y="339334"/>
                      </a:lnTo>
                      <a:lnTo>
                        <a:pt x="195645" y="338244"/>
                      </a:lnTo>
                      <a:lnTo>
                        <a:pt x="196978" y="336616"/>
                      </a:lnTo>
                      <a:lnTo>
                        <a:pt x="202929" y="329359"/>
                      </a:lnTo>
                      <a:lnTo>
                        <a:pt x="203917" y="328150"/>
                      </a:lnTo>
                      <a:lnTo>
                        <a:pt x="204583" y="327342"/>
                      </a:lnTo>
                      <a:lnTo>
                        <a:pt x="206324" y="325410"/>
                      </a:lnTo>
                      <a:lnTo>
                        <a:pt x="208065" y="323476"/>
                      </a:lnTo>
                      <a:lnTo>
                        <a:pt x="211374" y="319791"/>
                      </a:lnTo>
                      <a:lnTo>
                        <a:pt x="212695" y="318319"/>
                      </a:lnTo>
                      <a:lnTo>
                        <a:pt x="213929" y="316324"/>
                      </a:lnTo>
                      <a:lnTo>
                        <a:pt x="217991" y="309735"/>
                      </a:lnTo>
                      <a:lnTo>
                        <a:pt x="218905" y="308181"/>
                      </a:lnTo>
                      <a:lnTo>
                        <a:pt x="220250" y="305874"/>
                      </a:lnTo>
                      <a:lnTo>
                        <a:pt x="221806" y="303204"/>
                      </a:lnTo>
                      <a:lnTo>
                        <a:pt x="222448" y="302117"/>
                      </a:lnTo>
                      <a:lnTo>
                        <a:pt x="223127" y="301446"/>
                      </a:lnTo>
                      <a:lnTo>
                        <a:pt x="224127" y="300469"/>
                      </a:lnTo>
                      <a:lnTo>
                        <a:pt x="224793" y="299814"/>
                      </a:lnTo>
                      <a:lnTo>
                        <a:pt x="225152" y="299464"/>
                      </a:lnTo>
                      <a:lnTo>
                        <a:pt x="226485" y="298914"/>
                      </a:lnTo>
                      <a:lnTo>
                        <a:pt x="229954" y="297497"/>
                      </a:lnTo>
                      <a:lnTo>
                        <a:pt x="231843" y="296721"/>
                      </a:lnTo>
                      <a:lnTo>
                        <a:pt x="233411" y="296770"/>
                      </a:lnTo>
                      <a:lnTo>
                        <a:pt x="234115" y="296791"/>
                      </a:lnTo>
                      <a:lnTo>
                        <a:pt x="236559" y="296868"/>
                      </a:lnTo>
                      <a:lnTo>
                        <a:pt x="238016" y="295516"/>
                      </a:lnTo>
                      <a:lnTo>
                        <a:pt x="241288" y="292491"/>
                      </a:lnTo>
                      <a:lnTo>
                        <a:pt x="243423" y="292698"/>
                      </a:lnTo>
                      <a:lnTo>
                        <a:pt x="244115" y="292766"/>
                      </a:lnTo>
                      <a:lnTo>
                        <a:pt x="249127" y="297213"/>
                      </a:lnTo>
                      <a:lnTo>
                        <a:pt x="249782" y="297793"/>
                      </a:lnTo>
                      <a:lnTo>
                        <a:pt x="250448" y="298379"/>
                      </a:lnTo>
                      <a:lnTo>
                        <a:pt x="251362" y="298922"/>
                      </a:lnTo>
                      <a:lnTo>
                        <a:pt x="255695" y="301472"/>
                      </a:lnTo>
                      <a:lnTo>
                        <a:pt x="259596" y="303948"/>
                      </a:lnTo>
                      <a:lnTo>
                        <a:pt x="260930" y="304791"/>
                      </a:lnTo>
                      <a:lnTo>
                        <a:pt x="263362" y="305360"/>
                      </a:lnTo>
                      <a:lnTo>
                        <a:pt x="265313" y="305815"/>
                      </a:lnTo>
                      <a:lnTo>
                        <a:pt x="269004" y="306680"/>
                      </a:lnTo>
                      <a:lnTo>
                        <a:pt x="274535" y="308518"/>
                      </a:lnTo>
                      <a:lnTo>
                        <a:pt x="276276" y="309097"/>
                      </a:lnTo>
                      <a:lnTo>
                        <a:pt x="277363" y="309360"/>
                      </a:lnTo>
                      <a:lnTo>
                        <a:pt x="279399" y="309850"/>
                      </a:lnTo>
                      <a:lnTo>
                        <a:pt x="283005" y="310717"/>
                      </a:lnTo>
                      <a:lnTo>
                        <a:pt x="288140" y="312490"/>
                      </a:lnTo>
                      <a:lnTo>
                        <a:pt x="290005" y="313134"/>
                      </a:lnTo>
                      <a:lnTo>
                        <a:pt x="291943" y="313450"/>
                      </a:lnTo>
                      <a:lnTo>
                        <a:pt x="303153" y="315287"/>
                      </a:lnTo>
                      <a:lnTo>
                        <a:pt x="304955" y="315580"/>
                      </a:lnTo>
                      <a:lnTo>
                        <a:pt x="306252" y="314257"/>
                      </a:lnTo>
                      <a:lnTo>
                        <a:pt x="307141" y="313339"/>
                      </a:lnTo>
                      <a:lnTo>
                        <a:pt x="308067" y="312399"/>
                      </a:lnTo>
                      <a:lnTo>
                        <a:pt x="308585" y="310891"/>
                      </a:lnTo>
                      <a:lnTo>
                        <a:pt x="311104" y="303680"/>
                      </a:lnTo>
                      <a:lnTo>
                        <a:pt x="312166" y="300597"/>
                      </a:lnTo>
                      <a:lnTo>
                        <a:pt x="312708" y="299058"/>
                      </a:lnTo>
                      <a:lnTo>
                        <a:pt x="313239" y="297518"/>
                      </a:lnTo>
                      <a:lnTo>
                        <a:pt x="313857" y="296126"/>
                      </a:lnTo>
                      <a:lnTo>
                        <a:pt x="314474" y="294706"/>
                      </a:lnTo>
                      <a:lnTo>
                        <a:pt x="315709" y="291894"/>
                      </a:lnTo>
                      <a:lnTo>
                        <a:pt x="317326" y="288205"/>
                      </a:lnTo>
                      <a:lnTo>
                        <a:pt x="318141" y="286361"/>
                      </a:lnTo>
                      <a:lnTo>
                        <a:pt x="319215" y="284555"/>
                      </a:lnTo>
                      <a:lnTo>
                        <a:pt x="324919" y="275079"/>
                      </a:lnTo>
                      <a:lnTo>
                        <a:pt x="326277" y="272823"/>
                      </a:lnTo>
                      <a:lnTo>
                        <a:pt x="327610" y="271230"/>
                      </a:lnTo>
                      <a:lnTo>
                        <a:pt x="333277" y="264465"/>
                      </a:lnTo>
                      <a:lnTo>
                        <a:pt x="334944" y="262478"/>
                      </a:lnTo>
                      <a:lnTo>
                        <a:pt x="337104" y="261339"/>
                      </a:lnTo>
                      <a:lnTo>
                        <a:pt x="338450" y="260629"/>
                      </a:lnTo>
                      <a:lnTo>
                        <a:pt x="340623" y="258420"/>
                      </a:lnTo>
                      <a:lnTo>
                        <a:pt x="340771" y="256276"/>
                      </a:lnTo>
                      <a:lnTo>
                        <a:pt x="340906" y="254262"/>
                      </a:lnTo>
                      <a:lnTo>
                        <a:pt x="341993" y="251796"/>
                      </a:lnTo>
                      <a:lnTo>
                        <a:pt x="343080" y="249339"/>
                      </a:lnTo>
                      <a:lnTo>
                        <a:pt x="344487" y="248806"/>
                      </a:lnTo>
                      <a:lnTo>
                        <a:pt x="348363" y="247342"/>
                      </a:lnTo>
                      <a:lnTo>
                        <a:pt x="352277" y="248850"/>
                      </a:lnTo>
                      <a:lnTo>
                        <a:pt x="360820" y="254003"/>
                      </a:lnTo>
                      <a:lnTo>
                        <a:pt x="367364" y="257147"/>
                      </a:lnTo>
                      <a:lnTo>
                        <a:pt x="375672" y="263635"/>
                      </a:lnTo>
                      <a:lnTo>
                        <a:pt x="380463" y="267830"/>
                      </a:lnTo>
                      <a:lnTo>
                        <a:pt x="383154" y="270736"/>
                      </a:lnTo>
                      <a:lnTo>
                        <a:pt x="385846" y="273862"/>
                      </a:lnTo>
                      <a:lnTo>
                        <a:pt x="386957" y="277876"/>
                      </a:lnTo>
                      <a:lnTo>
                        <a:pt x="389179" y="284563"/>
                      </a:lnTo>
                      <a:lnTo>
                        <a:pt x="391648" y="287245"/>
                      </a:lnTo>
                      <a:lnTo>
                        <a:pt x="398636" y="289501"/>
                      </a:lnTo>
                      <a:lnTo>
                        <a:pt x="400204" y="291290"/>
                      </a:lnTo>
                      <a:lnTo>
                        <a:pt x="401537" y="296637"/>
                      </a:lnTo>
                      <a:lnTo>
                        <a:pt x="401920" y="309994"/>
                      </a:lnTo>
                      <a:lnTo>
                        <a:pt x="402525" y="327807"/>
                      </a:lnTo>
                      <a:lnTo>
                        <a:pt x="403846" y="335381"/>
                      </a:lnTo>
                      <a:lnTo>
                        <a:pt x="408093" y="341632"/>
                      </a:lnTo>
                      <a:lnTo>
                        <a:pt x="413044" y="345438"/>
                      </a:lnTo>
                      <a:lnTo>
                        <a:pt x="418661" y="347466"/>
                      </a:lnTo>
                      <a:lnTo>
                        <a:pt x="425649" y="347497"/>
                      </a:lnTo>
                      <a:lnTo>
                        <a:pt x="431291" y="345965"/>
                      </a:lnTo>
                      <a:lnTo>
                        <a:pt x="436328" y="342621"/>
                      </a:lnTo>
                      <a:lnTo>
                        <a:pt x="436908" y="342241"/>
                      </a:lnTo>
                      <a:lnTo>
                        <a:pt x="440353" y="338215"/>
                      </a:lnTo>
                      <a:lnTo>
                        <a:pt x="442476" y="332814"/>
                      </a:lnTo>
                      <a:lnTo>
                        <a:pt x="443402" y="328143"/>
                      </a:lnTo>
                      <a:lnTo>
                        <a:pt x="443427" y="323245"/>
                      </a:lnTo>
                      <a:lnTo>
                        <a:pt x="442093" y="318120"/>
                      </a:lnTo>
                      <a:lnTo>
                        <a:pt x="440328" y="311655"/>
                      </a:lnTo>
                      <a:lnTo>
                        <a:pt x="440340" y="308316"/>
                      </a:lnTo>
                      <a:lnTo>
                        <a:pt x="441254" y="305651"/>
                      </a:lnTo>
                      <a:lnTo>
                        <a:pt x="442624" y="301428"/>
                      </a:lnTo>
                      <a:lnTo>
                        <a:pt x="445130" y="296764"/>
                      </a:lnTo>
                      <a:lnTo>
                        <a:pt x="445377" y="292981"/>
                      </a:lnTo>
                      <a:lnTo>
                        <a:pt x="446550" y="284528"/>
                      </a:lnTo>
                      <a:lnTo>
                        <a:pt x="448600" y="278304"/>
                      </a:lnTo>
                      <a:lnTo>
                        <a:pt x="454279" y="270317"/>
                      </a:lnTo>
                      <a:lnTo>
                        <a:pt x="460192" y="261664"/>
                      </a:lnTo>
                      <a:lnTo>
                        <a:pt x="461797" y="256772"/>
                      </a:lnTo>
                      <a:lnTo>
                        <a:pt x="461797" y="254991"/>
                      </a:lnTo>
                      <a:lnTo>
                        <a:pt x="461809" y="254101"/>
                      </a:lnTo>
                      <a:lnTo>
                        <a:pt x="460464" y="251869"/>
                      </a:lnTo>
                      <a:lnTo>
                        <a:pt x="457217" y="250354"/>
                      </a:lnTo>
                      <a:lnTo>
                        <a:pt x="451587" y="248768"/>
                      </a:lnTo>
                      <a:lnTo>
                        <a:pt x="438513" y="245366"/>
                      </a:lnTo>
                      <a:lnTo>
                        <a:pt x="428377" y="242649"/>
                      </a:lnTo>
                      <a:lnTo>
                        <a:pt x="422969" y="241957"/>
                      </a:lnTo>
                      <a:lnTo>
                        <a:pt x="415525" y="241700"/>
                      </a:lnTo>
                      <a:lnTo>
                        <a:pt x="411463" y="240347"/>
                      </a:lnTo>
                      <a:lnTo>
                        <a:pt x="407871" y="236992"/>
                      </a:lnTo>
                      <a:lnTo>
                        <a:pt x="405636" y="233642"/>
                      </a:lnTo>
                      <a:lnTo>
                        <a:pt x="404080" y="225843"/>
                      </a:lnTo>
                      <a:lnTo>
                        <a:pt x="402080" y="220492"/>
                      </a:lnTo>
                      <a:lnTo>
                        <a:pt x="399389" y="215138"/>
                      </a:lnTo>
                      <a:lnTo>
                        <a:pt x="395574" y="210668"/>
                      </a:lnTo>
                      <a:lnTo>
                        <a:pt x="392438" y="205980"/>
                      </a:lnTo>
                      <a:lnTo>
                        <a:pt x="387500" y="201614"/>
                      </a:lnTo>
                      <a:lnTo>
                        <a:pt x="391092" y="194337"/>
                      </a:lnTo>
                      <a:lnTo>
                        <a:pt x="394352" y="185185"/>
                      </a:lnTo>
                      <a:lnTo>
                        <a:pt x="394981" y="183444"/>
                      </a:lnTo>
                      <a:lnTo>
                        <a:pt x="395043" y="181640"/>
                      </a:lnTo>
                      <a:lnTo>
                        <a:pt x="395117" y="179555"/>
                      </a:lnTo>
                      <a:lnTo>
                        <a:pt x="395229" y="176543"/>
                      </a:lnTo>
                      <a:lnTo>
                        <a:pt x="395426" y="173890"/>
                      </a:lnTo>
                      <a:lnTo>
                        <a:pt x="395623" y="171022"/>
                      </a:lnTo>
                      <a:lnTo>
                        <a:pt x="396549" y="170128"/>
                      </a:lnTo>
                      <a:lnTo>
                        <a:pt x="398204" y="168542"/>
                      </a:lnTo>
                      <a:lnTo>
                        <a:pt x="398858" y="168521"/>
                      </a:lnTo>
                      <a:lnTo>
                        <a:pt x="400167" y="168477"/>
                      </a:lnTo>
                      <a:lnTo>
                        <a:pt x="403303" y="168377"/>
                      </a:lnTo>
                      <a:lnTo>
                        <a:pt x="404303" y="168345"/>
                      </a:lnTo>
                      <a:lnTo>
                        <a:pt x="405463" y="168523"/>
                      </a:lnTo>
                      <a:lnTo>
                        <a:pt x="410760" y="169331"/>
                      </a:lnTo>
                      <a:lnTo>
                        <a:pt x="411834" y="169495"/>
                      </a:lnTo>
                      <a:lnTo>
                        <a:pt x="413328" y="169721"/>
                      </a:lnTo>
                      <a:lnTo>
                        <a:pt x="414451" y="170347"/>
                      </a:lnTo>
                      <a:lnTo>
                        <a:pt x="416661" y="171578"/>
                      </a:lnTo>
                      <a:lnTo>
                        <a:pt x="418167" y="172416"/>
                      </a:lnTo>
                      <a:lnTo>
                        <a:pt x="419426" y="174432"/>
                      </a:lnTo>
                      <a:lnTo>
                        <a:pt x="420945" y="176850"/>
                      </a:lnTo>
                      <a:lnTo>
                        <a:pt x="422686" y="178841"/>
                      </a:lnTo>
                      <a:lnTo>
                        <a:pt x="423031" y="179234"/>
                      </a:lnTo>
                      <a:lnTo>
                        <a:pt x="424105" y="180455"/>
                      </a:lnTo>
                      <a:lnTo>
                        <a:pt x="426710" y="182399"/>
                      </a:lnTo>
                      <a:lnTo>
                        <a:pt x="428093" y="183234"/>
                      </a:lnTo>
                      <a:lnTo>
                        <a:pt x="431957" y="185530"/>
                      </a:lnTo>
                      <a:lnTo>
                        <a:pt x="433784" y="187127"/>
                      </a:lnTo>
                      <a:lnTo>
                        <a:pt x="435785" y="188887"/>
                      </a:lnTo>
                      <a:lnTo>
                        <a:pt x="437402" y="190044"/>
                      </a:lnTo>
                      <a:lnTo>
                        <a:pt x="438365" y="190740"/>
                      </a:lnTo>
                      <a:lnTo>
                        <a:pt x="441402" y="192921"/>
                      </a:lnTo>
                      <a:lnTo>
                        <a:pt x="443007" y="193224"/>
                      </a:lnTo>
                      <a:lnTo>
                        <a:pt x="445019" y="193605"/>
                      </a:lnTo>
                      <a:lnTo>
                        <a:pt x="446958" y="193233"/>
                      </a:lnTo>
                      <a:lnTo>
                        <a:pt x="449859" y="192674"/>
                      </a:lnTo>
                      <a:lnTo>
                        <a:pt x="451797" y="192302"/>
                      </a:lnTo>
                      <a:lnTo>
                        <a:pt x="453637" y="191404"/>
                      </a:lnTo>
                      <a:lnTo>
                        <a:pt x="455415" y="190539"/>
                      </a:lnTo>
                      <a:lnTo>
                        <a:pt x="457785" y="190550"/>
                      </a:lnTo>
                      <a:lnTo>
                        <a:pt x="459254" y="190556"/>
                      </a:lnTo>
                      <a:lnTo>
                        <a:pt x="463995" y="190580"/>
                      </a:lnTo>
                      <a:lnTo>
                        <a:pt x="465798" y="190588"/>
                      </a:lnTo>
                      <a:lnTo>
                        <a:pt x="467415" y="191130"/>
                      </a:lnTo>
                      <a:lnTo>
                        <a:pt x="472501" y="192827"/>
                      </a:lnTo>
                      <a:lnTo>
                        <a:pt x="473909" y="193299"/>
                      </a:lnTo>
                      <a:lnTo>
                        <a:pt x="475254" y="194074"/>
                      </a:lnTo>
                      <a:lnTo>
                        <a:pt x="477637" y="195454"/>
                      </a:lnTo>
                      <a:lnTo>
                        <a:pt x="478933" y="196155"/>
                      </a:lnTo>
                      <a:lnTo>
                        <a:pt x="478983" y="196791"/>
                      </a:lnTo>
                      <a:lnTo>
                        <a:pt x="479538" y="197334"/>
                      </a:lnTo>
                      <a:lnTo>
                        <a:pt x="480711" y="201028"/>
                      </a:lnTo>
                      <a:lnTo>
                        <a:pt x="482477" y="208830"/>
                      </a:lnTo>
                      <a:lnTo>
                        <a:pt x="484242" y="217966"/>
                      </a:lnTo>
                      <a:lnTo>
                        <a:pt x="485785" y="223540"/>
                      </a:lnTo>
                      <a:lnTo>
                        <a:pt x="486909" y="226662"/>
                      </a:lnTo>
                      <a:lnTo>
                        <a:pt x="488255" y="226893"/>
                      </a:lnTo>
                      <a:lnTo>
                        <a:pt x="490291" y="226234"/>
                      </a:lnTo>
                      <a:lnTo>
                        <a:pt x="494366" y="222693"/>
                      </a:lnTo>
                      <a:lnTo>
                        <a:pt x="500020" y="220051"/>
                      </a:lnTo>
                      <a:lnTo>
                        <a:pt x="507477" y="218975"/>
                      </a:lnTo>
                      <a:lnTo>
                        <a:pt x="514477" y="219236"/>
                      </a:lnTo>
                      <a:lnTo>
                        <a:pt x="518156" y="219684"/>
                      </a:lnTo>
                      <a:lnTo>
                        <a:pt x="525971" y="220634"/>
                      </a:lnTo>
                      <a:lnTo>
                        <a:pt x="536798" y="222695"/>
                      </a:lnTo>
                      <a:lnTo>
                        <a:pt x="544231" y="224739"/>
                      </a:lnTo>
                      <a:lnTo>
                        <a:pt x="551218" y="226561"/>
                      </a:lnTo>
                      <a:lnTo>
                        <a:pt x="552465" y="226356"/>
                      </a:lnTo>
                      <a:lnTo>
                        <a:pt x="553700" y="226128"/>
                      </a:lnTo>
                      <a:lnTo>
                        <a:pt x="558231" y="224150"/>
                      </a:lnTo>
                      <a:lnTo>
                        <a:pt x="561848" y="221944"/>
                      </a:lnTo>
                      <a:lnTo>
                        <a:pt x="563453" y="215942"/>
                      </a:lnTo>
                      <a:lnTo>
                        <a:pt x="563490" y="210823"/>
                      </a:lnTo>
                      <a:lnTo>
                        <a:pt x="560157" y="201899"/>
                      </a:lnTo>
                      <a:lnTo>
                        <a:pt x="559515" y="195217"/>
                      </a:lnTo>
                      <a:lnTo>
                        <a:pt x="562256" y="190111"/>
                      </a:lnTo>
                      <a:lnTo>
                        <a:pt x="567466" y="187246"/>
                      </a:lnTo>
                      <a:lnTo>
                        <a:pt x="575169" y="183284"/>
                      </a:lnTo>
                      <a:lnTo>
                        <a:pt x="578787" y="180855"/>
                      </a:lnTo>
                      <a:lnTo>
                        <a:pt x="586034" y="178894"/>
                      </a:lnTo>
                      <a:lnTo>
                        <a:pt x="589404" y="179804"/>
                      </a:lnTo>
                      <a:lnTo>
                        <a:pt x="594799" y="183844"/>
                      </a:lnTo>
                      <a:lnTo>
                        <a:pt x="598849" y="186540"/>
                      </a:lnTo>
                      <a:lnTo>
                        <a:pt x="601540" y="189674"/>
                      </a:lnTo>
                      <a:lnTo>
                        <a:pt x="603553" y="193468"/>
                      </a:lnTo>
                      <a:lnTo>
                        <a:pt x="606232" y="197715"/>
                      </a:lnTo>
                      <a:lnTo>
                        <a:pt x="608688" y="201739"/>
                      </a:lnTo>
                      <a:lnTo>
                        <a:pt x="612948" y="205327"/>
                      </a:lnTo>
                      <a:lnTo>
                        <a:pt x="617454" y="207801"/>
                      </a:lnTo>
                      <a:lnTo>
                        <a:pt x="624442" y="209403"/>
                      </a:lnTo>
                      <a:lnTo>
                        <a:pt x="628874" y="209157"/>
                      </a:lnTo>
                      <a:lnTo>
                        <a:pt x="634751" y="206745"/>
                      </a:lnTo>
                      <a:lnTo>
                        <a:pt x="640430" y="200992"/>
                      </a:lnTo>
                      <a:lnTo>
                        <a:pt x="645010" y="191219"/>
                      </a:lnTo>
                      <a:lnTo>
                        <a:pt x="647615" y="172543"/>
                      </a:lnTo>
                      <a:lnTo>
                        <a:pt x="648208" y="155020"/>
                      </a:lnTo>
                      <a:lnTo>
                        <a:pt x="648726" y="151827"/>
                      </a:lnTo>
                      <a:lnTo>
                        <a:pt x="651455" y="137391"/>
                      </a:lnTo>
                      <a:lnTo>
                        <a:pt x="654022" y="129888"/>
                      </a:lnTo>
                      <a:lnTo>
                        <a:pt x="656776" y="122114"/>
                      </a:lnTo>
                      <a:lnTo>
                        <a:pt x="656813" y="117215"/>
                      </a:lnTo>
                      <a:lnTo>
                        <a:pt x="656603" y="114319"/>
                      </a:lnTo>
                      <a:lnTo>
                        <a:pt x="654813" y="112971"/>
                      </a:lnTo>
                      <a:lnTo>
                        <a:pt x="649615" y="111825"/>
                      </a:lnTo>
                      <a:lnTo>
                        <a:pt x="647356" y="112255"/>
                      </a:lnTo>
                      <a:lnTo>
                        <a:pt x="643281" y="113566"/>
                      </a:lnTo>
                      <a:lnTo>
                        <a:pt x="637849" y="116649"/>
                      </a:lnTo>
                      <a:lnTo>
                        <a:pt x="629899" y="122833"/>
                      </a:lnTo>
                      <a:lnTo>
                        <a:pt x="622627" y="129913"/>
                      </a:lnTo>
                      <a:lnTo>
                        <a:pt x="618763" y="134342"/>
                      </a:lnTo>
                      <a:lnTo>
                        <a:pt x="613540" y="137204"/>
                      </a:lnTo>
                      <a:lnTo>
                        <a:pt x="608565" y="138287"/>
                      </a:lnTo>
                      <a:lnTo>
                        <a:pt x="601343" y="138242"/>
                      </a:lnTo>
                      <a:lnTo>
                        <a:pt x="595491" y="136205"/>
                      </a:lnTo>
                      <a:lnTo>
                        <a:pt x="588515" y="129483"/>
                      </a:lnTo>
                      <a:lnTo>
                        <a:pt x="584491" y="124340"/>
                      </a:lnTo>
                      <a:lnTo>
                        <a:pt x="576713" y="113110"/>
                      </a:lnTo>
                      <a:lnTo>
                        <a:pt x="569317" y="103048"/>
                      </a:lnTo>
                      <a:lnTo>
                        <a:pt x="567046" y="100493"/>
                      </a:lnTo>
                      <a:lnTo>
                        <a:pt x="564157" y="97229"/>
                      </a:lnTo>
                      <a:lnTo>
                        <a:pt x="559453" y="90523"/>
                      </a:lnTo>
                      <a:lnTo>
                        <a:pt x="558564" y="89765"/>
                      </a:lnTo>
                      <a:lnTo>
                        <a:pt x="550009" y="82454"/>
                      </a:lnTo>
                      <a:lnTo>
                        <a:pt x="538157" y="72299"/>
                      </a:lnTo>
                      <a:lnTo>
                        <a:pt x="545416" y="69986"/>
                      </a:lnTo>
                      <a:lnTo>
                        <a:pt x="554490" y="69105"/>
                      </a:lnTo>
                      <a:lnTo>
                        <a:pt x="563182" y="63823"/>
                      </a:lnTo>
                      <a:lnTo>
                        <a:pt x="572663" y="46213"/>
                      </a:lnTo>
                      <a:lnTo>
                        <a:pt x="580169" y="36526"/>
                      </a:lnTo>
                      <a:lnTo>
                        <a:pt x="586873" y="25519"/>
                      </a:lnTo>
                      <a:lnTo>
                        <a:pt x="596750" y="18034"/>
                      </a:lnTo>
                      <a:lnTo>
                        <a:pt x="605441" y="14513"/>
                      </a:lnTo>
                      <a:lnTo>
                        <a:pt x="614701" y="14074"/>
                      </a:lnTo>
                      <a:lnTo>
                        <a:pt x="623997" y="13632"/>
                      </a:lnTo>
                      <a:lnTo>
                        <a:pt x="637825" y="7028"/>
                      </a:lnTo>
                      <a:lnTo>
                        <a:pt x="647578" y="0"/>
                      </a:lnTo>
                      <a:lnTo>
                        <a:pt x="649479" y="1595"/>
                      </a:lnTo>
                      <a:lnTo>
                        <a:pt x="649590" y="2825"/>
                      </a:lnTo>
                      <a:lnTo>
                        <a:pt x="650072" y="3873"/>
                      </a:lnTo>
                      <a:lnTo>
                        <a:pt x="650813" y="4782"/>
                      </a:lnTo>
                      <a:lnTo>
                        <a:pt x="652628" y="8487"/>
                      </a:lnTo>
                      <a:lnTo>
                        <a:pt x="655738" y="12922"/>
                      </a:lnTo>
                      <a:lnTo>
                        <a:pt x="658195" y="16428"/>
                      </a:lnTo>
                      <a:lnTo>
                        <a:pt x="660158" y="22063"/>
                      </a:lnTo>
                      <a:lnTo>
                        <a:pt x="661109" y="24075"/>
                      </a:lnTo>
                    </a:path>
                  </a:pathLst>
                </a:custGeom>
                <a:solidFill>
                  <a:srgbClr val="F7FCF5"/>
                </a:solidFill>
                <a:ln w="12331" cap="flat">
                  <a:solidFill>
                    <a:srgbClr val="000000"/>
                  </a:solidFill>
                  <a:prstDash val="solid"/>
                  <a:round/>
                </a:ln>
              </p:spPr>
              <p:txBody>
                <a:bodyPr rtlCol="0" anchor="ctr"/>
                <a:lstStyle/>
                <a:p>
                  <a:endParaRPr lang="LID4096"/>
                </a:p>
              </p:txBody>
            </p:sp>
            <p:sp>
              <p:nvSpPr>
                <p:cNvPr id="49" name="Freeform: Shape 48">
                  <a:extLst>
                    <a:ext uri="{FF2B5EF4-FFF2-40B4-BE49-F238E27FC236}">
                      <a16:creationId xmlns:a16="http://schemas.microsoft.com/office/drawing/2014/main" id="{8352FA97-991F-1F8D-912A-1A7FF559D1C2}"/>
                    </a:ext>
                  </a:extLst>
                </p:cNvPr>
                <p:cNvSpPr/>
                <p:nvPr/>
              </p:nvSpPr>
              <p:spPr>
                <a:xfrm>
                  <a:off x="7506176" y="4098999"/>
                  <a:ext cx="388438" cy="487806"/>
                </a:xfrm>
                <a:custGeom>
                  <a:avLst/>
                  <a:gdLst>
                    <a:gd name="connsiteX0" fmla="*/ 357672 w 388438"/>
                    <a:gd name="connsiteY0" fmla="*/ 225882 h 487806"/>
                    <a:gd name="connsiteX1" fmla="*/ 362438 w 388438"/>
                    <a:gd name="connsiteY1" fmla="*/ 231976 h 487806"/>
                    <a:gd name="connsiteX2" fmla="*/ 363055 w 388438"/>
                    <a:gd name="connsiteY2" fmla="*/ 232765 h 487806"/>
                    <a:gd name="connsiteX3" fmla="*/ 363783 w 388438"/>
                    <a:gd name="connsiteY3" fmla="*/ 233863 h 487806"/>
                    <a:gd name="connsiteX4" fmla="*/ 367364 w 388438"/>
                    <a:gd name="connsiteY4" fmla="*/ 239327 h 487806"/>
                    <a:gd name="connsiteX5" fmla="*/ 368216 w 388438"/>
                    <a:gd name="connsiteY5" fmla="*/ 240622 h 487806"/>
                    <a:gd name="connsiteX6" fmla="*/ 368537 w 388438"/>
                    <a:gd name="connsiteY6" fmla="*/ 241843 h 487806"/>
                    <a:gd name="connsiteX7" fmla="*/ 369030 w 388438"/>
                    <a:gd name="connsiteY7" fmla="*/ 243656 h 487806"/>
                    <a:gd name="connsiteX8" fmla="*/ 369438 w 388438"/>
                    <a:gd name="connsiteY8" fmla="*/ 245161 h 487806"/>
                    <a:gd name="connsiteX9" fmla="*/ 369117 w 388438"/>
                    <a:gd name="connsiteY9" fmla="*/ 246876 h 487806"/>
                    <a:gd name="connsiteX10" fmla="*/ 368870 w 388438"/>
                    <a:gd name="connsiteY10" fmla="*/ 248245 h 487806"/>
                    <a:gd name="connsiteX11" fmla="*/ 368746 w 388438"/>
                    <a:gd name="connsiteY11" fmla="*/ 248973 h 487806"/>
                    <a:gd name="connsiteX12" fmla="*/ 368462 w 388438"/>
                    <a:gd name="connsiteY12" fmla="*/ 249577 h 487806"/>
                    <a:gd name="connsiteX13" fmla="*/ 367561 w 388438"/>
                    <a:gd name="connsiteY13" fmla="*/ 251501 h 487806"/>
                    <a:gd name="connsiteX14" fmla="*/ 367166 w 388438"/>
                    <a:gd name="connsiteY14" fmla="*/ 252352 h 487806"/>
                    <a:gd name="connsiteX15" fmla="*/ 365006 w 388438"/>
                    <a:gd name="connsiteY15" fmla="*/ 254498 h 487806"/>
                    <a:gd name="connsiteX16" fmla="*/ 364141 w 388438"/>
                    <a:gd name="connsiteY16" fmla="*/ 254881 h 487806"/>
                    <a:gd name="connsiteX17" fmla="*/ 362968 w 388438"/>
                    <a:gd name="connsiteY17" fmla="*/ 255411 h 487806"/>
                    <a:gd name="connsiteX18" fmla="*/ 361746 w 388438"/>
                    <a:gd name="connsiteY18" fmla="*/ 255954 h 487806"/>
                    <a:gd name="connsiteX19" fmla="*/ 360944 w 388438"/>
                    <a:gd name="connsiteY19" fmla="*/ 256176 h 487806"/>
                    <a:gd name="connsiteX20" fmla="*/ 358820 w 388438"/>
                    <a:gd name="connsiteY20" fmla="*/ 256645 h 487806"/>
                    <a:gd name="connsiteX21" fmla="*/ 357882 w 388438"/>
                    <a:gd name="connsiteY21" fmla="*/ 256842 h 487806"/>
                    <a:gd name="connsiteX22" fmla="*/ 356931 w 388438"/>
                    <a:gd name="connsiteY22" fmla="*/ 256830 h 487806"/>
                    <a:gd name="connsiteX23" fmla="*/ 352363 w 388438"/>
                    <a:gd name="connsiteY23" fmla="*/ 256743 h 487806"/>
                    <a:gd name="connsiteX24" fmla="*/ 351178 w 388438"/>
                    <a:gd name="connsiteY24" fmla="*/ 256718 h 487806"/>
                    <a:gd name="connsiteX25" fmla="*/ 349215 w 388438"/>
                    <a:gd name="connsiteY25" fmla="*/ 256410 h 487806"/>
                    <a:gd name="connsiteX26" fmla="*/ 348228 w 388438"/>
                    <a:gd name="connsiteY26" fmla="*/ 256262 h 487806"/>
                    <a:gd name="connsiteX27" fmla="*/ 341783 w 388438"/>
                    <a:gd name="connsiteY27" fmla="*/ 255263 h 487806"/>
                    <a:gd name="connsiteX28" fmla="*/ 337079 w 388438"/>
                    <a:gd name="connsiteY28" fmla="*/ 254622 h 487806"/>
                    <a:gd name="connsiteX29" fmla="*/ 334116 w 388438"/>
                    <a:gd name="connsiteY29" fmla="*/ 254178 h 487806"/>
                    <a:gd name="connsiteX30" fmla="*/ 332289 w 388438"/>
                    <a:gd name="connsiteY30" fmla="*/ 253906 h 487806"/>
                    <a:gd name="connsiteX31" fmla="*/ 330993 w 388438"/>
                    <a:gd name="connsiteY31" fmla="*/ 253129 h 487806"/>
                    <a:gd name="connsiteX32" fmla="*/ 328807 w 388438"/>
                    <a:gd name="connsiteY32" fmla="*/ 251846 h 487806"/>
                    <a:gd name="connsiteX33" fmla="*/ 327548 w 388438"/>
                    <a:gd name="connsiteY33" fmla="*/ 251106 h 487806"/>
                    <a:gd name="connsiteX34" fmla="*/ 326486 w 388438"/>
                    <a:gd name="connsiteY34" fmla="*/ 250046 h 487806"/>
                    <a:gd name="connsiteX35" fmla="*/ 324363 w 388438"/>
                    <a:gd name="connsiteY35" fmla="*/ 247924 h 487806"/>
                    <a:gd name="connsiteX36" fmla="*/ 321227 w 388438"/>
                    <a:gd name="connsiteY36" fmla="*/ 245359 h 487806"/>
                    <a:gd name="connsiteX37" fmla="*/ 319659 w 388438"/>
                    <a:gd name="connsiteY37" fmla="*/ 244088 h 487806"/>
                    <a:gd name="connsiteX38" fmla="*/ 318696 w 388438"/>
                    <a:gd name="connsiteY38" fmla="*/ 242929 h 487806"/>
                    <a:gd name="connsiteX39" fmla="*/ 316894 w 388438"/>
                    <a:gd name="connsiteY39" fmla="*/ 240745 h 487806"/>
                    <a:gd name="connsiteX40" fmla="*/ 315820 w 388438"/>
                    <a:gd name="connsiteY40" fmla="*/ 239438 h 487806"/>
                    <a:gd name="connsiteX41" fmla="*/ 313894 w 388438"/>
                    <a:gd name="connsiteY41" fmla="*/ 235417 h 487806"/>
                    <a:gd name="connsiteX42" fmla="*/ 313301 w 388438"/>
                    <a:gd name="connsiteY42" fmla="*/ 233629 h 487806"/>
                    <a:gd name="connsiteX43" fmla="*/ 312499 w 388438"/>
                    <a:gd name="connsiteY43" fmla="*/ 231174 h 487806"/>
                    <a:gd name="connsiteX44" fmla="*/ 309276 w 388438"/>
                    <a:gd name="connsiteY44" fmla="*/ 228843 h 487806"/>
                    <a:gd name="connsiteX45" fmla="*/ 307486 w 388438"/>
                    <a:gd name="connsiteY45" fmla="*/ 229681 h 487806"/>
                    <a:gd name="connsiteX46" fmla="*/ 306782 w 388438"/>
                    <a:gd name="connsiteY46" fmla="*/ 229953 h 487806"/>
                    <a:gd name="connsiteX47" fmla="*/ 308968 w 388438"/>
                    <a:gd name="connsiteY47" fmla="*/ 237304 h 487806"/>
                    <a:gd name="connsiteX48" fmla="*/ 309634 w 388438"/>
                    <a:gd name="connsiteY48" fmla="*/ 239524 h 487806"/>
                    <a:gd name="connsiteX49" fmla="*/ 310350 w 388438"/>
                    <a:gd name="connsiteY49" fmla="*/ 241140 h 487806"/>
                    <a:gd name="connsiteX50" fmla="*/ 310783 w 388438"/>
                    <a:gd name="connsiteY50" fmla="*/ 242139 h 487806"/>
                    <a:gd name="connsiteX51" fmla="*/ 312968 w 388438"/>
                    <a:gd name="connsiteY51" fmla="*/ 247110 h 487806"/>
                    <a:gd name="connsiteX52" fmla="*/ 313622 w 388438"/>
                    <a:gd name="connsiteY52" fmla="*/ 248602 h 487806"/>
                    <a:gd name="connsiteX53" fmla="*/ 314264 w 388438"/>
                    <a:gd name="connsiteY53" fmla="*/ 250095 h 487806"/>
                    <a:gd name="connsiteX54" fmla="*/ 314832 w 388438"/>
                    <a:gd name="connsiteY54" fmla="*/ 251612 h 487806"/>
                    <a:gd name="connsiteX55" fmla="*/ 315400 w 388438"/>
                    <a:gd name="connsiteY55" fmla="*/ 253142 h 487806"/>
                    <a:gd name="connsiteX56" fmla="*/ 316709 w 388438"/>
                    <a:gd name="connsiteY56" fmla="*/ 256706 h 487806"/>
                    <a:gd name="connsiteX57" fmla="*/ 319153 w 388438"/>
                    <a:gd name="connsiteY57" fmla="*/ 263330 h 487806"/>
                    <a:gd name="connsiteX58" fmla="*/ 319894 w 388438"/>
                    <a:gd name="connsiteY58" fmla="*/ 265365 h 487806"/>
                    <a:gd name="connsiteX59" fmla="*/ 320672 w 388438"/>
                    <a:gd name="connsiteY59" fmla="*/ 267092 h 487806"/>
                    <a:gd name="connsiteX60" fmla="*/ 321054 w 388438"/>
                    <a:gd name="connsiteY60" fmla="*/ 267955 h 487806"/>
                    <a:gd name="connsiteX61" fmla="*/ 323548 w 388438"/>
                    <a:gd name="connsiteY61" fmla="*/ 273555 h 487806"/>
                    <a:gd name="connsiteX62" fmla="*/ 323807 w 388438"/>
                    <a:gd name="connsiteY62" fmla="*/ 274147 h 487806"/>
                    <a:gd name="connsiteX63" fmla="*/ 324437 w 388438"/>
                    <a:gd name="connsiteY63" fmla="*/ 275233 h 487806"/>
                    <a:gd name="connsiteX64" fmla="*/ 325536 w 388438"/>
                    <a:gd name="connsiteY64" fmla="*/ 277194 h 487806"/>
                    <a:gd name="connsiteX65" fmla="*/ 326659 w 388438"/>
                    <a:gd name="connsiteY65" fmla="*/ 278119 h 487806"/>
                    <a:gd name="connsiteX66" fmla="*/ 328129 w 388438"/>
                    <a:gd name="connsiteY66" fmla="*/ 279353 h 487806"/>
                    <a:gd name="connsiteX67" fmla="*/ 328882 w 388438"/>
                    <a:gd name="connsiteY67" fmla="*/ 279982 h 487806"/>
                    <a:gd name="connsiteX68" fmla="*/ 330054 w 388438"/>
                    <a:gd name="connsiteY68" fmla="*/ 280586 h 487806"/>
                    <a:gd name="connsiteX69" fmla="*/ 334721 w 388438"/>
                    <a:gd name="connsiteY69" fmla="*/ 282967 h 487806"/>
                    <a:gd name="connsiteX70" fmla="*/ 335425 w 388438"/>
                    <a:gd name="connsiteY70" fmla="*/ 283324 h 487806"/>
                    <a:gd name="connsiteX71" fmla="*/ 336289 w 388438"/>
                    <a:gd name="connsiteY71" fmla="*/ 283731 h 487806"/>
                    <a:gd name="connsiteX72" fmla="*/ 339326 w 388438"/>
                    <a:gd name="connsiteY72" fmla="*/ 285150 h 487806"/>
                    <a:gd name="connsiteX73" fmla="*/ 341919 w 388438"/>
                    <a:gd name="connsiteY73" fmla="*/ 286359 h 487806"/>
                    <a:gd name="connsiteX74" fmla="*/ 344635 w 388438"/>
                    <a:gd name="connsiteY74" fmla="*/ 287629 h 487806"/>
                    <a:gd name="connsiteX75" fmla="*/ 347425 w 388438"/>
                    <a:gd name="connsiteY75" fmla="*/ 288813 h 487806"/>
                    <a:gd name="connsiteX76" fmla="*/ 348845 w 388438"/>
                    <a:gd name="connsiteY76" fmla="*/ 289417 h 487806"/>
                    <a:gd name="connsiteX77" fmla="*/ 349635 w 388438"/>
                    <a:gd name="connsiteY77" fmla="*/ 289960 h 487806"/>
                    <a:gd name="connsiteX78" fmla="*/ 351956 w 388438"/>
                    <a:gd name="connsiteY78" fmla="*/ 291551 h 487806"/>
                    <a:gd name="connsiteX79" fmla="*/ 353129 w 388438"/>
                    <a:gd name="connsiteY79" fmla="*/ 292341 h 487806"/>
                    <a:gd name="connsiteX80" fmla="*/ 353931 w 388438"/>
                    <a:gd name="connsiteY80" fmla="*/ 293401 h 487806"/>
                    <a:gd name="connsiteX81" fmla="*/ 355549 w 388438"/>
                    <a:gd name="connsiteY81" fmla="*/ 295498 h 487806"/>
                    <a:gd name="connsiteX82" fmla="*/ 356166 w 388438"/>
                    <a:gd name="connsiteY82" fmla="*/ 296288 h 487806"/>
                    <a:gd name="connsiteX83" fmla="*/ 356598 w 388438"/>
                    <a:gd name="connsiteY83" fmla="*/ 297275 h 487806"/>
                    <a:gd name="connsiteX84" fmla="*/ 357907 w 388438"/>
                    <a:gd name="connsiteY84" fmla="*/ 300235 h 487806"/>
                    <a:gd name="connsiteX85" fmla="*/ 358339 w 388438"/>
                    <a:gd name="connsiteY85" fmla="*/ 301234 h 487806"/>
                    <a:gd name="connsiteX86" fmla="*/ 358524 w 388438"/>
                    <a:gd name="connsiteY86" fmla="*/ 302369 h 487806"/>
                    <a:gd name="connsiteX87" fmla="*/ 359302 w 388438"/>
                    <a:gd name="connsiteY87" fmla="*/ 307019 h 487806"/>
                    <a:gd name="connsiteX88" fmla="*/ 359154 w 388438"/>
                    <a:gd name="connsiteY88" fmla="*/ 313754 h 487806"/>
                    <a:gd name="connsiteX89" fmla="*/ 359178 w 388438"/>
                    <a:gd name="connsiteY89" fmla="*/ 314901 h 487806"/>
                    <a:gd name="connsiteX90" fmla="*/ 359302 w 388438"/>
                    <a:gd name="connsiteY90" fmla="*/ 318613 h 487806"/>
                    <a:gd name="connsiteX91" fmla="*/ 359376 w 388438"/>
                    <a:gd name="connsiteY91" fmla="*/ 321339 h 487806"/>
                    <a:gd name="connsiteX92" fmla="*/ 359450 w 388438"/>
                    <a:gd name="connsiteY92" fmla="*/ 323596 h 487806"/>
                    <a:gd name="connsiteX93" fmla="*/ 359512 w 388438"/>
                    <a:gd name="connsiteY93" fmla="*/ 325656 h 487806"/>
                    <a:gd name="connsiteX94" fmla="*/ 360030 w 388438"/>
                    <a:gd name="connsiteY94" fmla="*/ 327186 h 487806"/>
                    <a:gd name="connsiteX95" fmla="*/ 360364 w 388438"/>
                    <a:gd name="connsiteY95" fmla="*/ 328185 h 487806"/>
                    <a:gd name="connsiteX96" fmla="*/ 360697 w 388438"/>
                    <a:gd name="connsiteY96" fmla="*/ 329159 h 487806"/>
                    <a:gd name="connsiteX97" fmla="*/ 361129 w 388438"/>
                    <a:gd name="connsiteY97" fmla="*/ 330442 h 487806"/>
                    <a:gd name="connsiteX98" fmla="*/ 361882 w 388438"/>
                    <a:gd name="connsiteY98" fmla="*/ 331861 h 487806"/>
                    <a:gd name="connsiteX99" fmla="*/ 364166 w 388438"/>
                    <a:gd name="connsiteY99" fmla="*/ 336128 h 487806"/>
                    <a:gd name="connsiteX100" fmla="*/ 364932 w 388438"/>
                    <a:gd name="connsiteY100" fmla="*/ 337547 h 487806"/>
                    <a:gd name="connsiteX101" fmla="*/ 365808 w 388438"/>
                    <a:gd name="connsiteY101" fmla="*/ 338805 h 487806"/>
                    <a:gd name="connsiteX102" fmla="*/ 369623 w 388438"/>
                    <a:gd name="connsiteY102" fmla="*/ 344257 h 487806"/>
                    <a:gd name="connsiteX103" fmla="*/ 370820 w 388438"/>
                    <a:gd name="connsiteY103" fmla="*/ 345971 h 487806"/>
                    <a:gd name="connsiteX104" fmla="*/ 372611 w 388438"/>
                    <a:gd name="connsiteY104" fmla="*/ 347809 h 487806"/>
                    <a:gd name="connsiteX105" fmla="*/ 375821 w 388438"/>
                    <a:gd name="connsiteY105" fmla="*/ 351090 h 487806"/>
                    <a:gd name="connsiteX106" fmla="*/ 377463 w 388438"/>
                    <a:gd name="connsiteY106" fmla="*/ 352780 h 487806"/>
                    <a:gd name="connsiteX107" fmla="*/ 378784 w 388438"/>
                    <a:gd name="connsiteY107" fmla="*/ 354124 h 487806"/>
                    <a:gd name="connsiteX108" fmla="*/ 382105 w 388438"/>
                    <a:gd name="connsiteY108" fmla="*/ 357677 h 487806"/>
                    <a:gd name="connsiteX109" fmla="*/ 382771 w 388438"/>
                    <a:gd name="connsiteY109" fmla="*/ 358392 h 487806"/>
                    <a:gd name="connsiteX110" fmla="*/ 383327 w 388438"/>
                    <a:gd name="connsiteY110" fmla="*/ 359120 h 487806"/>
                    <a:gd name="connsiteX111" fmla="*/ 384401 w 388438"/>
                    <a:gd name="connsiteY111" fmla="*/ 360551 h 487806"/>
                    <a:gd name="connsiteX112" fmla="*/ 385932 w 388438"/>
                    <a:gd name="connsiteY112" fmla="*/ 362573 h 487806"/>
                    <a:gd name="connsiteX113" fmla="*/ 386895 w 388438"/>
                    <a:gd name="connsiteY113" fmla="*/ 363955 h 487806"/>
                    <a:gd name="connsiteX114" fmla="*/ 387228 w 388438"/>
                    <a:gd name="connsiteY114" fmla="*/ 364966 h 487806"/>
                    <a:gd name="connsiteX115" fmla="*/ 388105 w 388438"/>
                    <a:gd name="connsiteY115" fmla="*/ 367594 h 487806"/>
                    <a:gd name="connsiteX116" fmla="*/ 388438 w 388438"/>
                    <a:gd name="connsiteY116" fmla="*/ 368580 h 487806"/>
                    <a:gd name="connsiteX117" fmla="*/ 388413 w 388438"/>
                    <a:gd name="connsiteY117" fmla="*/ 369703 h 487806"/>
                    <a:gd name="connsiteX118" fmla="*/ 388376 w 388438"/>
                    <a:gd name="connsiteY118" fmla="*/ 371467 h 487806"/>
                    <a:gd name="connsiteX119" fmla="*/ 388352 w 388438"/>
                    <a:gd name="connsiteY119" fmla="*/ 372996 h 487806"/>
                    <a:gd name="connsiteX120" fmla="*/ 387710 w 388438"/>
                    <a:gd name="connsiteY120" fmla="*/ 374156 h 487806"/>
                    <a:gd name="connsiteX121" fmla="*/ 385920 w 388438"/>
                    <a:gd name="connsiteY121" fmla="*/ 377437 h 487806"/>
                    <a:gd name="connsiteX122" fmla="*/ 385512 w 388438"/>
                    <a:gd name="connsiteY122" fmla="*/ 378177 h 487806"/>
                    <a:gd name="connsiteX123" fmla="*/ 383710 w 388438"/>
                    <a:gd name="connsiteY123" fmla="*/ 379941 h 487806"/>
                    <a:gd name="connsiteX124" fmla="*/ 382747 w 388438"/>
                    <a:gd name="connsiteY124" fmla="*/ 380249 h 487806"/>
                    <a:gd name="connsiteX125" fmla="*/ 382302 w 388438"/>
                    <a:gd name="connsiteY125" fmla="*/ 380397 h 487806"/>
                    <a:gd name="connsiteX126" fmla="*/ 375771 w 388438"/>
                    <a:gd name="connsiteY126" fmla="*/ 382518 h 487806"/>
                    <a:gd name="connsiteX127" fmla="*/ 374833 w 388438"/>
                    <a:gd name="connsiteY127" fmla="*/ 382827 h 487806"/>
                    <a:gd name="connsiteX128" fmla="*/ 373450 w 388438"/>
                    <a:gd name="connsiteY128" fmla="*/ 383111 h 487806"/>
                    <a:gd name="connsiteX129" fmla="*/ 367895 w 388438"/>
                    <a:gd name="connsiteY129" fmla="*/ 384233 h 487806"/>
                    <a:gd name="connsiteX130" fmla="*/ 364487 w 388438"/>
                    <a:gd name="connsiteY130" fmla="*/ 384924 h 487806"/>
                    <a:gd name="connsiteX131" fmla="*/ 362537 w 388438"/>
                    <a:gd name="connsiteY131" fmla="*/ 385331 h 487806"/>
                    <a:gd name="connsiteX132" fmla="*/ 359845 w 388438"/>
                    <a:gd name="connsiteY132" fmla="*/ 385503 h 487806"/>
                    <a:gd name="connsiteX133" fmla="*/ 357166 w 388438"/>
                    <a:gd name="connsiteY133" fmla="*/ 385676 h 487806"/>
                    <a:gd name="connsiteX134" fmla="*/ 354783 w 388438"/>
                    <a:gd name="connsiteY134" fmla="*/ 385972 h 487806"/>
                    <a:gd name="connsiteX135" fmla="*/ 348598 w 388438"/>
                    <a:gd name="connsiteY135" fmla="*/ 386749 h 487806"/>
                    <a:gd name="connsiteX136" fmla="*/ 347882 w 388438"/>
                    <a:gd name="connsiteY136" fmla="*/ 386848 h 487806"/>
                    <a:gd name="connsiteX137" fmla="*/ 344055 w 388438"/>
                    <a:gd name="connsiteY137" fmla="*/ 387761 h 487806"/>
                    <a:gd name="connsiteX138" fmla="*/ 342450 w 388438"/>
                    <a:gd name="connsiteY138" fmla="*/ 388143 h 487806"/>
                    <a:gd name="connsiteX139" fmla="*/ 341573 w 388438"/>
                    <a:gd name="connsiteY139" fmla="*/ 389648 h 487806"/>
                    <a:gd name="connsiteX140" fmla="*/ 341240 w 388438"/>
                    <a:gd name="connsiteY140" fmla="*/ 390203 h 487806"/>
                    <a:gd name="connsiteX141" fmla="*/ 340265 w 388438"/>
                    <a:gd name="connsiteY141" fmla="*/ 391868 h 487806"/>
                    <a:gd name="connsiteX142" fmla="*/ 340919 w 388438"/>
                    <a:gd name="connsiteY142" fmla="*/ 393768 h 487806"/>
                    <a:gd name="connsiteX143" fmla="*/ 343610 w 388438"/>
                    <a:gd name="connsiteY143" fmla="*/ 401600 h 487806"/>
                    <a:gd name="connsiteX144" fmla="*/ 344487 w 388438"/>
                    <a:gd name="connsiteY144" fmla="*/ 404166 h 487806"/>
                    <a:gd name="connsiteX145" fmla="*/ 344857 w 388438"/>
                    <a:gd name="connsiteY145" fmla="*/ 405782 h 487806"/>
                    <a:gd name="connsiteX146" fmla="*/ 345228 w 388438"/>
                    <a:gd name="connsiteY146" fmla="*/ 407385 h 487806"/>
                    <a:gd name="connsiteX147" fmla="*/ 346326 w 388438"/>
                    <a:gd name="connsiteY147" fmla="*/ 412220 h 487806"/>
                    <a:gd name="connsiteX148" fmla="*/ 346573 w 388438"/>
                    <a:gd name="connsiteY148" fmla="*/ 413293 h 487806"/>
                    <a:gd name="connsiteX149" fmla="*/ 346808 w 388438"/>
                    <a:gd name="connsiteY149" fmla="*/ 414379 h 487806"/>
                    <a:gd name="connsiteX150" fmla="*/ 347067 w 388438"/>
                    <a:gd name="connsiteY150" fmla="*/ 415920 h 487806"/>
                    <a:gd name="connsiteX151" fmla="*/ 347413 w 388438"/>
                    <a:gd name="connsiteY151" fmla="*/ 417968 h 487806"/>
                    <a:gd name="connsiteX152" fmla="*/ 347931 w 388438"/>
                    <a:gd name="connsiteY152" fmla="*/ 421064 h 487806"/>
                    <a:gd name="connsiteX153" fmla="*/ 348104 w 388438"/>
                    <a:gd name="connsiteY153" fmla="*/ 422088 h 487806"/>
                    <a:gd name="connsiteX154" fmla="*/ 348314 w 388438"/>
                    <a:gd name="connsiteY154" fmla="*/ 423321 h 487806"/>
                    <a:gd name="connsiteX155" fmla="*/ 348376 w 388438"/>
                    <a:gd name="connsiteY155" fmla="*/ 423839 h 487806"/>
                    <a:gd name="connsiteX156" fmla="*/ 348462 w 388438"/>
                    <a:gd name="connsiteY156" fmla="*/ 424505 h 487806"/>
                    <a:gd name="connsiteX157" fmla="*/ 349314 w 388438"/>
                    <a:gd name="connsiteY157" fmla="*/ 431672 h 487806"/>
                    <a:gd name="connsiteX158" fmla="*/ 349499 w 388438"/>
                    <a:gd name="connsiteY158" fmla="*/ 433226 h 487806"/>
                    <a:gd name="connsiteX159" fmla="*/ 349400 w 388438"/>
                    <a:gd name="connsiteY159" fmla="*/ 434249 h 487806"/>
                    <a:gd name="connsiteX160" fmla="*/ 349215 w 388438"/>
                    <a:gd name="connsiteY160" fmla="*/ 436260 h 487806"/>
                    <a:gd name="connsiteX161" fmla="*/ 349055 w 388438"/>
                    <a:gd name="connsiteY161" fmla="*/ 437962 h 487806"/>
                    <a:gd name="connsiteX162" fmla="*/ 348277 w 388438"/>
                    <a:gd name="connsiteY162" fmla="*/ 439319 h 487806"/>
                    <a:gd name="connsiteX163" fmla="*/ 346734 w 388438"/>
                    <a:gd name="connsiteY163" fmla="*/ 442045 h 487806"/>
                    <a:gd name="connsiteX164" fmla="*/ 345771 w 388438"/>
                    <a:gd name="connsiteY164" fmla="*/ 443722 h 487806"/>
                    <a:gd name="connsiteX165" fmla="*/ 345042 w 388438"/>
                    <a:gd name="connsiteY165" fmla="*/ 445005 h 487806"/>
                    <a:gd name="connsiteX166" fmla="*/ 343993 w 388438"/>
                    <a:gd name="connsiteY166" fmla="*/ 446177 h 487806"/>
                    <a:gd name="connsiteX167" fmla="*/ 334264 w 388438"/>
                    <a:gd name="connsiteY167" fmla="*/ 457266 h 487806"/>
                    <a:gd name="connsiteX168" fmla="*/ 330264 w 388438"/>
                    <a:gd name="connsiteY168" fmla="*/ 460843 h 487806"/>
                    <a:gd name="connsiteX169" fmla="*/ 326425 w 388438"/>
                    <a:gd name="connsiteY169" fmla="*/ 461521 h 487806"/>
                    <a:gd name="connsiteX170" fmla="*/ 325943 w 388438"/>
                    <a:gd name="connsiteY170" fmla="*/ 461608 h 487806"/>
                    <a:gd name="connsiteX171" fmla="*/ 325301 w 388438"/>
                    <a:gd name="connsiteY171" fmla="*/ 461422 h 487806"/>
                    <a:gd name="connsiteX172" fmla="*/ 322054 w 388438"/>
                    <a:gd name="connsiteY172" fmla="*/ 460448 h 487806"/>
                    <a:gd name="connsiteX173" fmla="*/ 320647 w 388438"/>
                    <a:gd name="connsiteY173" fmla="*/ 458055 h 487806"/>
                    <a:gd name="connsiteX174" fmla="*/ 319449 w 388438"/>
                    <a:gd name="connsiteY174" fmla="*/ 456008 h 487806"/>
                    <a:gd name="connsiteX175" fmla="*/ 319425 w 388438"/>
                    <a:gd name="connsiteY175" fmla="*/ 452135 h 487806"/>
                    <a:gd name="connsiteX176" fmla="*/ 319412 w 388438"/>
                    <a:gd name="connsiteY176" fmla="*/ 451037 h 487806"/>
                    <a:gd name="connsiteX177" fmla="*/ 319054 w 388438"/>
                    <a:gd name="connsiteY177" fmla="*/ 448891 h 487806"/>
                    <a:gd name="connsiteX178" fmla="*/ 318807 w 388438"/>
                    <a:gd name="connsiteY178" fmla="*/ 447472 h 487806"/>
                    <a:gd name="connsiteX179" fmla="*/ 317931 w 388438"/>
                    <a:gd name="connsiteY179" fmla="*/ 446078 h 487806"/>
                    <a:gd name="connsiteX180" fmla="*/ 317005 w 388438"/>
                    <a:gd name="connsiteY180" fmla="*/ 444635 h 487806"/>
                    <a:gd name="connsiteX181" fmla="*/ 316610 w 388438"/>
                    <a:gd name="connsiteY181" fmla="*/ 444056 h 487806"/>
                    <a:gd name="connsiteX182" fmla="*/ 315239 w 388438"/>
                    <a:gd name="connsiteY182" fmla="*/ 442452 h 487806"/>
                    <a:gd name="connsiteX183" fmla="*/ 314326 w 388438"/>
                    <a:gd name="connsiteY183" fmla="*/ 441366 h 487806"/>
                    <a:gd name="connsiteX184" fmla="*/ 312721 w 388438"/>
                    <a:gd name="connsiteY184" fmla="*/ 440256 h 487806"/>
                    <a:gd name="connsiteX185" fmla="*/ 310301 w 388438"/>
                    <a:gd name="connsiteY185" fmla="*/ 438591 h 487806"/>
                    <a:gd name="connsiteX186" fmla="*/ 309091 w 388438"/>
                    <a:gd name="connsiteY186" fmla="*/ 437752 h 487806"/>
                    <a:gd name="connsiteX187" fmla="*/ 307943 w 388438"/>
                    <a:gd name="connsiteY187" fmla="*/ 436828 h 487806"/>
                    <a:gd name="connsiteX188" fmla="*/ 303659 w 388438"/>
                    <a:gd name="connsiteY188" fmla="*/ 433349 h 487806"/>
                    <a:gd name="connsiteX189" fmla="*/ 302215 w 388438"/>
                    <a:gd name="connsiteY189" fmla="*/ 432165 h 487806"/>
                    <a:gd name="connsiteX190" fmla="*/ 301313 w 388438"/>
                    <a:gd name="connsiteY190" fmla="*/ 430845 h 487806"/>
                    <a:gd name="connsiteX191" fmla="*/ 299486 w 388438"/>
                    <a:gd name="connsiteY191" fmla="*/ 428181 h 487806"/>
                    <a:gd name="connsiteX192" fmla="*/ 298523 w 388438"/>
                    <a:gd name="connsiteY192" fmla="*/ 426738 h 487806"/>
                    <a:gd name="connsiteX193" fmla="*/ 297967 w 388438"/>
                    <a:gd name="connsiteY193" fmla="*/ 424863 h 487806"/>
                    <a:gd name="connsiteX194" fmla="*/ 297140 w 388438"/>
                    <a:gd name="connsiteY194" fmla="*/ 422063 h 487806"/>
                    <a:gd name="connsiteX195" fmla="*/ 296486 w 388438"/>
                    <a:gd name="connsiteY195" fmla="*/ 420719 h 487806"/>
                    <a:gd name="connsiteX196" fmla="*/ 295400 w 388438"/>
                    <a:gd name="connsiteY196" fmla="*/ 418498 h 487806"/>
                    <a:gd name="connsiteX197" fmla="*/ 294437 w 388438"/>
                    <a:gd name="connsiteY197" fmla="*/ 417401 h 487806"/>
                    <a:gd name="connsiteX198" fmla="*/ 293548 w 388438"/>
                    <a:gd name="connsiteY198" fmla="*/ 416365 h 487806"/>
                    <a:gd name="connsiteX199" fmla="*/ 292202 w 388438"/>
                    <a:gd name="connsiteY199" fmla="*/ 414872 h 487806"/>
                    <a:gd name="connsiteX200" fmla="*/ 290992 w 388438"/>
                    <a:gd name="connsiteY200" fmla="*/ 413515 h 487806"/>
                    <a:gd name="connsiteX201" fmla="*/ 289622 w 388438"/>
                    <a:gd name="connsiteY201" fmla="*/ 412713 h 487806"/>
                    <a:gd name="connsiteX202" fmla="*/ 286473 w 388438"/>
                    <a:gd name="connsiteY202" fmla="*/ 410876 h 487806"/>
                    <a:gd name="connsiteX203" fmla="*/ 285770 w 388438"/>
                    <a:gd name="connsiteY203" fmla="*/ 410468 h 487806"/>
                    <a:gd name="connsiteX204" fmla="*/ 285165 w 388438"/>
                    <a:gd name="connsiteY204" fmla="*/ 410185 h 487806"/>
                    <a:gd name="connsiteX205" fmla="*/ 283251 w 388438"/>
                    <a:gd name="connsiteY205" fmla="*/ 409285 h 487806"/>
                    <a:gd name="connsiteX206" fmla="*/ 282572 w 388438"/>
                    <a:gd name="connsiteY206" fmla="*/ 408964 h 487806"/>
                    <a:gd name="connsiteX207" fmla="*/ 281560 w 388438"/>
                    <a:gd name="connsiteY207" fmla="*/ 408495 h 487806"/>
                    <a:gd name="connsiteX208" fmla="*/ 280375 w 388438"/>
                    <a:gd name="connsiteY208" fmla="*/ 408298 h 487806"/>
                    <a:gd name="connsiteX209" fmla="*/ 278671 w 388438"/>
                    <a:gd name="connsiteY209" fmla="*/ 408026 h 487806"/>
                    <a:gd name="connsiteX210" fmla="*/ 277424 w 388438"/>
                    <a:gd name="connsiteY210" fmla="*/ 407817 h 487806"/>
                    <a:gd name="connsiteX211" fmla="*/ 276115 w 388438"/>
                    <a:gd name="connsiteY211" fmla="*/ 407903 h 487806"/>
                    <a:gd name="connsiteX212" fmla="*/ 275251 w 388438"/>
                    <a:gd name="connsiteY212" fmla="*/ 407965 h 487806"/>
                    <a:gd name="connsiteX213" fmla="*/ 274683 w 388438"/>
                    <a:gd name="connsiteY213" fmla="*/ 408211 h 487806"/>
                    <a:gd name="connsiteX214" fmla="*/ 273214 w 388438"/>
                    <a:gd name="connsiteY214" fmla="*/ 408853 h 487806"/>
                    <a:gd name="connsiteX215" fmla="*/ 272338 w 388438"/>
                    <a:gd name="connsiteY215" fmla="*/ 410333 h 487806"/>
                    <a:gd name="connsiteX216" fmla="*/ 271054 w 388438"/>
                    <a:gd name="connsiteY216" fmla="*/ 412479 h 487806"/>
                    <a:gd name="connsiteX217" fmla="*/ 270362 w 388438"/>
                    <a:gd name="connsiteY217" fmla="*/ 413651 h 487806"/>
                    <a:gd name="connsiteX218" fmla="*/ 270708 w 388438"/>
                    <a:gd name="connsiteY218" fmla="*/ 415045 h 487806"/>
                    <a:gd name="connsiteX219" fmla="*/ 271251 w 388438"/>
                    <a:gd name="connsiteY219" fmla="*/ 417277 h 487806"/>
                    <a:gd name="connsiteX220" fmla="*/ 271622 w 388438"/>
                    <a:gd name="connsiteY220" fmla="*/ 418758 h 487806"/>
                    <a:gd name="connsiteX221" fmla="*/ 273264 w 388438"/>
                    <a:gd name="connsiteY221" fmla="*/ 419806 h 487806"/>
                    <a:gd name="connsiteX222" fmla="*/ 277461 w 388438"/>
                    <a:gd name="connsiteY222" fmla="*/ 422483 h 487806"/>
                    <a:gd name="connsiteX223" fmla="*/ 279375 w 388438"/>
                    <a:gd name="connsiteY223" fmla="*/ 423704 h 487806"/>
                    <a:gd name="connsiteX224" fmla="*/ 280757 w 388438"/>
                    <a:gd name="connsiteY224" fmla="*/ 424838 h 487806"/>
                    <a:gd name="connsiteX225" fmla="*/ 283498 w 388438"/>
                    <a:gd name="connsiteY225" fmla="*/ 427108 h 487806"/>
                    <a:gd name="connsiteX226" fmla="*/ 284671 w 388438"/>
                    <a:gd name="connsiteY226" fmla="*/ 428058 h 487806"/>
                    <a:gd name="connsiteX227" fmla="*/ 285560 w 388438"/>
                    <a:gd name="connsiteY227" fmla="*/ 429106 h 487806"/>
                    <a:gd name="connsiteX228" fmla="*/ 287486 w 388438"/>
                    <a:gd name="connsiteY228" fmla="*/ 431351 h 487806"/>
                    <a:gd name="connsiteX229" fmla="*/ 288486 w 388438"/>
                    <a:gd name="connsiteY229" fmla="*/ 432523 h 487806"/>
                    <a:gd name="connsiteX230" fmla="*/ 289251 w 388438"/>
                    <a:gd name="connsiteY230" fmla="*/ 433904 h 487806"/>
                    <a:gd name="connsiteX231" fmla="*/ 289696 w 388438"/>
                    <a:gd name="connsiteY231" fmla="*/ 434718 h 487806"/>
                    <a:gd name="connsiteX232" fmla="*/ 292042 w 388438"/>
                    <a:gd name="connsiteY232" fmla="*/ 438974 h 487806"/>
                    <a:gd name="connsiteX233" fmla="*/ 292486 w 388438"/>
                    <a:gd name="connsiteY233" fmla="*/ 439788 h 487806"/>
                    <a:gd name="connsiteX234" fmla="*/ 292881 w 388438"/>
                    <a:gd name="connsiteY234" fmla="*/ 440799 h 487806"/>
                    <a:gd name="connsiteX235" fmla="*/ 293066 w 388438"/>
                    <a:gd name="connsiteY235" fmla="*/ 441305 h 487806"/>
                    <a:gd name="connsiteX236" fmla="*/ 293264 w 388438"/>
                    <a:gd name="connsiteY236" fmla="*/ 441811 h 487806"/>
                    <a:gd name="connsiteX237" fmla="*/ 294042 w 388438"/>
                    <a:gd name="connsiteY237" fmla="*/ 443834 h 487806"/>
                    <a:gd name="connsiteX238" fmla="*/ 294165 w 388438"/>
                    <a:gd name="connsiteY238" fmla="*/ 445733 h 487806"/>
                    <a:gd name="connsiteX239" fmla="*/ 294770 w 388438"/>
                    <a:gd name="connsiteY239" fmla="*/ 455120 h 487806"/>
                    <a:gd name="connsiteX240" fmla="*/ 294893 w 388438"/>
                    <a:gd name="connsiteY240" fmla="*/ 457155 h 487806"/>
                    <a:gd name="connsiteX241" fmla="*/ 294424 w 388438"/>
                    <a:gd name="connsiteY241" fmla="*/ 458647 h 487806"/>
                    <a:gd name="connsiteX242" fmla="*/ 292856 w 388438"/>
                    <a:gd name="connsiteY242" fmla="*/ 463692 h 487806"/>
                    <a:gd name="connsiteX243" fmla="*/ 292659 w 388438"/>
                    <a:gd name="connsiteY243" fmla="*/ 464235 h 487806"/>
                    <a:gd name="connsiteX244" fmla="*/ 291721 w 388438"/>
                    <a:gd name="connsiteY244" fmla="*/ 466048 h 487806"/>
                    <a:gd name="connsiteX245" fmla="*/ 291029 w 388438"/>
                    <a:gd name="connsiteY245" fmla="*/ 467380 h 487806"/>
                    <a:gd name="connsiteX246" fmla="*/ 287943 w 388438"/>
                    <a:gd name="connsiteY246" fmla="*/ 468527 h 487806"/>
                    <a:gd name="connsiteX247" fmla="*/ 286424 w 388438"/>
                    <a:gd name="connsiteY247" fmla="*/ 467022 h 487806"/>
                    <a:gd name="connsiteX248" fmla="*/ 284832 w 388438"/>
                    <a:gd name="connsiteY248" fmla="*/ 465431 h 487806"/>
                    <a:gd name="connsiteX249" fmla="*/ 284041 w 388438"/>
                    <a:gd name="connsiteY249" fmla="*/ 464642 h 487806"/>
                    <a:gd name="connsiteX250" fmla="*/ 282276 w 388438"/>
                    <a:gd name="connsiteY250" fmla="*/ 462508 h 487806"/>
                    <a:gd name="connsiteX251" fmla="*/ 280622 w 388438"/>
                    <a:gd name="connsiteY251" fmla="*/ 460473 h 487806"/>
                    <a:gd name="connsiteX252" fmla="*/ 277844 w 388438"/>
                    <a:gd name="connsiteY252" fmla="*/ 462138 h 487806"/>
                    <a:gd name="connsiteX253" fmla="*/ 277844 w 388438"/>
                    <a:gd name="connsiteY253" fmla="*/ 465172 h 487806"/>
                    <a:gd name="connsiteX254" fmla="*/ 277844 w 388438"/>
                    <a:gd name="connsiteY254" fmla="*/ 467799 h 487806"/>
                    <a:gd name="connsiteX255" fmla="*/ 277844 w 388438"/>
                    <a:gd name="connsiteY255" fmla="*/ 469477 h 487806"/>
                    <a:gd name="connsiteX256" fmla="*/ 277844 w 388438"/>
                    <a:gd name="connsiteY256" fmla="*/ 470895 h 487806"/>
                    <a:gd name="connsiteX257" fmla="*/ 277103 w 388438"/>
                    <a:gd name="connsiteY257" fmla="*/ 472598 h 487806"/>
                    <a:gd name="connsiteX258" fmla="*/ 276140 w 388438"/>
                    <a:gd name="connsiteY258" fmla="*/ 474768 h 487806"/>
                    <a:gd name="connsiteX259" fmla="*/ 272782 w 388438"/>
                    <a:gd name="connsiteY259" fmla="*/ 475940 h 487806"/>
                    <a:gd name="connsiteX260" fmla="*/ 270881 w 388438"/>
                    <a:gd name="connsiteY260" fmla="*/ 475965 h 487806"/>
                    <a:gd name="connsiteX261" fmla="*/ 267498 w 388438"/>
                    <a:gd name="connsiteY261" fmla="*/ 476014 h 487806"/>
                    <a:gd name="connsiteX262" fmla="*/ 265634 w 388438"/>
                    <a:gd name="connsiteY262" fmla="*/ 476039 h 487806"/>
                    <a:gd name="connsiteX263" fmla="*/ 263115 w 388438"/>
                    <a:gd name="connsiteY263" fmla="*/ 477334 h 487806"/>
                    <a:gd name="connsiteX264" fmla="*/ 263115 w 388438"/>
                    <a:gd name="connsiteY264" fmla="*/ 480282 h 487806"/>
                    <a:gd name="connsiteX265" fmla="*/ 263103 w 388438"/>
                    <a:gd name="connsiteY265" fmla="*/ 482983 h 487806"/>
                    <a:gd name="connsiteX266" fmla="*/ 262807 w 388438"/>
                    <a:gd name="connsiteY266" fmla="*/ 486955 h 487806"/>
                    <a:gd name="connsiteX267" fmla="*/ 259547 w 388438"/>
                    <a:gd name="connsiteY267" fmla="*/ 487806 h 487806"/>
                    <a:gd name="connsiteX268" fmla="*/ 256288 w 388438"/>
                    <a:gd name="connsiteY268" fmla="*/ 486647 h 487806"/>
                    <a:gd name="connsiteX269" fmla="*/ 254979 w 388438"/>
                    <a:gd name="connsiteY269" fmla="*/ 485364 h 487806"/>
                    <a:gd name="connsiteX270" fmla="*/ 253473 w 388438"/>
                    <a:gd name="connsiteY270" fmla="*/ 483884 h 487806"/>
                    <a:gd name="connsiteX271" fmla="*/ 251658 w 388438"/>
                    <a:gd name="connsiteY271" fmla="*/ 483057 h 487806"/>
                    <a:gd name="connsiteX272" fmla="*/ 251214 w 388438"/>
                    <a:gd name="connsiteY272" fmla="*/ 482848 h 487806"/>
                    <a:gd name="connsiteX273" fmla="*/ 250757 w 388438"/>
                    <a:gd name="connsiteY273" fmla="*/ 482650 h 487806"/>
                    <a:gd name="connsiteX274" fmla="*/ 249399 w 388438"/>
                    <a:gd name="connsiteY274" fmla="*/ 482021 h 487806"/>
                    <a:gd name="connsiteX275" fmla="*/ 246757 w 388438"/>
                    <a:gd name="connsiteY275" fmla="*/ 481935 h 487806"/>
                    <a:gd name="connsiteX276" fmla="*/ 245856 w 388438"/>
                    <a:gd name="connsiteY276" fmla="*/ 482120 h 487806"/>
                    <a:gd name="connsiteX277" fmla="*/ 243584 w 388438"/>
                    <a:gd name="connsiteY277" fmla="*/ 482601 h 487806"/>
                    <a:gd name="connsiteX278" fmla="*/ 242942 w 388438"/>
                    <a:gd name="connsiteY278" fmla="*/ 482774 h 487806"/>
                    <a:gd name="connsiteX279" fmla="*/ 242275 w 388438"/>
                    <a:gd name="connsiteY279" fmla="*/ 483008 h 487806"/>
                    <a:gd name="connsiteX280" fmla="*/ 239510 w 388438"/>
                    <a:gd name="connsiteY280" fmla="*/ 484019 h 487806"/>
                    <a:gd name="connsiteX281" fmla="*/ 236016 w 388438"/>
                    <a:gd name="connsiteY281" fmla="*/ 485043 h 487806"/>
                    <a:gd name="connsiteX282" fmla="*/ 234016 w 388438"/>
                    <a:gd name="connsiteY282" fmla="*/ 484858 h 487806"/>
                    <a:gd name="connsiteX283" fmla="*/ 233436 w 388438"/>
                    <a:gd name="connsiteY283" fmla="*/ 484796 h 487806"/>
                    <a:gd name="connsiteX284" fmla="*/ 232510 w 388438"/>
                    <a:gd name="connsiteY284" fmla="*/ 484747 h 487806"/>
                    <a:gd name="connsiteX285" fmla="*/ 230436 w 388438"/>
                    <a:gd name="connsiteY285" fmla="*/ 484883 h 487806"/>
                    <a:gd name="connsiteX286" fmla="*/ 229559 w 388438"/>
                    <a:gd name="connsiteY286" fmla="*/ 484945 h 487806"/>
                    <a:gd name="connsiteX287" fmla="*/ 228843 w 388438"/>
                    <a:gd name="connsiteY287" fmla="*/ 485080 h 487806"/>
                    <a:gd name="connsiteX288" fmla="*/ 228139 w 388438"/>
                    <a:gd name="connsiteY288" fmla="*/ 485228 h 487806"/>
                    <a:gd name="connsiteX289" fmla="*/ 224806 w 388438"/>
                    <a:gd name="connsiteY289" fmla="*/ 485894 h 487806"/>
                    <a:gd name="connsiteX290" fmla="*/ 223707 w 388438"/>
                    <a:gd name="connsiteY290" fmla="*/ 486116 h 487806"/>
                    <a:gd name="connsiteX291" fmla="*/ 222571 w 388438"/>
                    <a:gd name="connsiteY291" fmla="*/ 486128 h 487806"/>
                    <a:gd name="connsiteX292" fmla="*/ 220386 w 388438"/>
                    <a:gd name="connsiteY292" fmla="*/ 486079 h 487806"/>
                    <a:gd name="connsiteX293" fmla="*/ 219645 w 388438"/>
                    <a:gd name="connsiteY293" fmla="*/ 485894 h 487806"/>
                    <a:gd name="connsiteX294" fmla="*/ 218571 w 388438"/>
                    <a:gd name="connsiteY294" fmla="*/ 485635 h 487806"/>
                    <a:gd name="connsiteX295" fmla="*/ 216522 w 388438"/>
                    <a:gd name="connsiteY295" fmla="*/ 485142 h 487806"/>
                    <a:gd name="connsiteX296" fmla="*/ 214411 w 388438"/>
                    <a:gd name="connsiteY296" fmla="*/ 483958 h 487806"/>
                    <a:gd name="connsiteX297" fmla="*/ 213744 w 388438"/>
                    <a:gd name="connsiteY297" fmla="*/ 483588 h 487806"/>
                    <a:gd name="connsiteX298" fmla="*/ 211188 w 388438"/>
                    <a:gd name="connsiteY298" fmla="*/ 482157 h 487806"/>
                    <a:gd name="connsiteX299" fmla="*/ 208263 w 388438"/>
                    <a:gd name="connsiteY299" fmla="*/ 481491 h 487806"/>
                    <a:gd name="connsiteX300" fmla="*/ 206657 w 388438"/>
                    <a:gd name="connsiteY300" fmla="*/ 481133 h 487806"/>
                    <a:gd name="connsiteX301" fmla="*/ 205472 w 388438"/>
                    <a:gd name="connsiteY301" fmla="*/ 480085 h 487806"/>
                    <a:gd name="connsiteX302" fmla="*/ 205102 w 388438"/>
                    <a:gd name="connsiteY302" fmla="*/ 479752 h 487806"/>
                    <a:gd name="connsiteX303" fmla="*/ 204719 w 388438"/>
                    <a:gd name="connsiteY303" fmla="*/ 479419 h 487806"/>
                    <a:gd name="connsiteX304" fmla="*/ 203571 w 388438"/>
                    <a:gd name="connsiteY304" fmla="*/ 478395 h 487806"/>
                    <a:gd name="connsiteX305" fmla="*/ 203003 w 388438"/>
                    <a:gd name="connsiteY305" fmla="*/ 476952 h 487806"/>
                    <a:gd name="connsiteX306" fmla="*/ 202151 w 388438"/>
                    <a:gd name="connsiteY306" fmla="*/ 474781 h 487806"/>
                    <a:gd name="connsiteX307" fmla="*/ 201670 w 388438"/>
                    <a:gd name="connsiteY307" fmla="*/ 473572 h 487806"/>
                    <a:gd name="connsiteX308" fmla="*/ 201435 w 388438"/>
                    <a:gd name="connsiteY308" fmla="*/ 471537 h 487806"/>
                    <a:gd name="connsiteX309" fmla="*/ 200818 w 388438"/>
                    <a:gd name="connsiteY309" fmla="*/ 466418 h 487806"/>
                    <a:gd name="connsiteX310" fmla="*/ 199188 w 388438"/>
                    <a:gd name="connsiteY310" fmla="*/ 463729 h 487806"/>
                    <a:gd name="connsiteX311" fmla="*/ 198312 w 388438"/>
                    <a:gd name="connsiteY311" fmla="*/ 462977 h 487806"/>
                    <a:gd name="connsiteX312" fmla="*/ 195559 w 388438"/>
                    <a:gd name="connsiteY312" fmla="*/ 460646 h 487806"/>
                    <a:gd name="connsiteX313" fmla="*/ 192707 w 388438"/>
                    <a:gd name="connsiteY313" fmla="*/ 460041 h 487806"/>
                    <a:gd name="connsiteX314" fmla="*/ 191114 w 388438"/>
                    <a:gd name="connsiteY314" fmla="*/ 459782 h 487806"/>
                    <a:gd name="connsiteX315" fmla="*/ 189521 w 388438"/>
                    <a:gd name="connsiteY315" fmla="*/ 460300 h 487806"/>
                    <a:gd name="connsiteX316" fmla="*/ 187028 w 388438"/>
                    <a:gd name="connsiteY316" fmla="*/ 461089 h 487806"/>
                    <a:gd name="connsiteX317" fmla="*/ 184139 w 388438"/>
                    <a:gd name="connsiteY317" fmla="*/ 460978 h 487806"/>
                    <a:gd name="connsiteX318" fmla="*/ 182941 w 388438"/>
                    <a:gd name="connsiteY318" fmla="*/ 460929 h 487806"/>
                    <a:gd name="connsiteX319" fmla="*/ 181978 w 388438"/>
                    <a:gd name="connsiteY319" fmla="*/ 461040 h 487806"/>
                    <a:gd name="connsiteX320" fmla="*/ 181497 w 388438"/>
                    <a:gd name="connsiteY320" fmla="*/ 461102 h 487806"/>
                    <a:gd name="connsiteX321" fmla="*/ 180213 w 388438"/>
                    <a:gd name="connsiteY321" fmla="*/ 461250 h 487806"/>
                    <a:gd name="connsiteX322" fmla="*/ 178620 w 388438"/>
                    <a:gd name="connsiteY322" fmla="*/ 461435 h 487806"/>
                    <a:gd name="connsiteX323" fmla="*/ 177299 w 388438"/>
                    <a:gd name="connsiteY323" fmla="*/ 461953 h 487806"/>
                    <a:gd name="connsiteX324" fmla="*/ 175743 w 388438"/>
                    <a:gd name="connsiteY324" fmla="*/ 462570 h 487806"/>
                    <a:gd name="connsiteX325" fmla="*/ 174225 w 388438"/>
                    <a:gd name="connsiteY325" fmla="*/ 463162 h 487806"/>
                    <a:gd name="connsiteX326" fmla="*/ 170978 w 388438"/>
                    <a:gd name="connsiteY326" fmla="*/ 465246 h 487806"/>
                    <a:gd name="connsiteX327" fmla="*/ 169299 w 388438"/>
                    <a:gd name="connsiteY327" fmla="*/ 466319 h 487806"/>
                    <a:gd name="connsiteX328" fmla="*/ 168274 w 388438"/>
                    <a:gd name="connsiteY328" fmla="*/ 466875 h 487806"/>
                    <a:gd name="connsiteX329" fmla="*/ 166768 w 388438"/>
                    <a:gd name="connsiteY329" fmla="*/ 467134 h 487806"/>
                    <a:gd name="connsiteX330" fmla="*/ 165163 w 388438"/>
                    <a:gd name="connsiteY330" fmla="*/ 467405 h 487806"/>
                    <a:gd name="connsiteX331" fmla="*/ 164311 w 388438"/>
                    <a:gd name="connsiteY331" fmla="*/ 467479 h 487806"/>
                    <a:gd name="connsiteX332" fmla="*/ 163657 w 388438"/>
                    <a:gd name="connsiteY332" fmla="*/ 467787 h 487806"/>
                    <a:gd name="connsiteX333" fmla="*/ 163138 w 388438"/>
                    <a:gd name="connsiteY333" fmla="*/ 468034 h 487806"/>
                    <a:gd name="connsiteX334" fmla="*/ 162237 w 388438"/>
                    <a:gd name="connsiteY334" fmla="*/ 468453 h 487806"/>
                    <a:gd name="connsiteX335" fmla="*/ 161472 w 388438"/>
                    <a:gd name="connsiteY335" fmla="*/ 468515 h 487806"/>
                    <a:gd name="connsiteX336" fmla="*/ 160805 w 388438"/>
                    <a:gd name="connsiteY336" fmla="*/ 468527 h 487806"/>
                    <a:gd name="connsiteX337" fmla="*/ 160212 w 388438"/>
                    <a:gd name="connsiteY337" fmla="*/ 468355 h 487806"/>
                    <a:gd name="connsiteX338" fmla="*/ 158904 w 388438"/>
                    <a:gd name="connsiteY338" fmla="*/ 467750 h 487806"/>
                    <a:gd name="connsiteX339" fmla="*/ 157151 w 388438"/>
                    <a:gd name="connsiteY339" fmla="*/ 466936 h 487806"/>
                    <a:gd name="connsiteX340" fmla="*/ 156681 w 388438"/>
                    <a:gd name="connsiteY340" fmla="*/ 466739 h 487806"/>
                    <a:gd name="connsiteX341" fmla="*/ 155916 w 388438"/>
                    <a:gd name="connsiteY341" fmla="*/ 466381 h 487806"/>
                    <a:gd name="connsiteX342" fmla="*/ 155299 w 388438"/>
                    <a:gd name="connsiteY342" fmla="*/ 466171 h 487806"/>
                    <a:gd name="connsiteX343" fmla="*/ 154323 w 388438"/>
                    <a:gd name="connsiteY343" fmla="*/ 466356 h 487806"/>
                    <a:gd name="connsiteX344" fmla="*/ 153076 w 388438"/>
                    <a:gd name="connsiteY344" fmla="*/ 466591 h 487806"/>
                    <a:gd name="connsiteX345" fmla="*/ 152570 w 388438"/>
                    <a:gd name="connsiteY345" fmla="*/ 466677 h 487806"/>
                    <a:gd name="connsiteX346" fmla="*/ 152101 w 388438"/>
                    <a:gd name="connsiteY346" fmla="*/ 466875 h 487806"/>
                    <a:gd name="connsiteX347" fmla="*/ 151138 w 388438"/>
                    <a:gd name="connsiteY347" fmla="*/ 467245 h 487806"/>
                    <a:gd name="connsiteX348" fmla="*/ 150397 w 388438"/>
                    <a:gd name="connsiteY348" fmla="*/ 467540 h 487806"/>
                    <a:gd name="connsiteX349" fmla="*/ 149731 w 388438"/>
                    <a:gd name="connsiteY349" fmla="*/ 467812 h 487806"/>
                    <a:gd name="connsiteX350" fmla="*/ 149249 w 388438"/>
                    <a:gd name="connsiteY350" fmla="*/ 468133 h 487806"/>
                    <a:gd name="connsiteX351" fmla="*/ 146940 w 388438"/>
                    <a:gd name="connsiteY351" fmla="*/ 469724 h 487806"/>
                    <a:gd name="connsiteX352" fmla="*/ 146348 w 388438"/>
                    <a:gd name="connsiteY352" fmla="*/ 470205 h 487806"/>
                    <a:gd name="connsiteX353" fmla="*/ 144138 w 388438"/>
                    <a:gd name="connsiteY353" fmla="*/ 472129 h 487806"/>
                    <a:gd name="connsiteX354" fmla="*/ 142903 w 388438"/>
                    <a:gd name="connsiteY354" fmla="*/ 473967 h 487806"/>
                    <a:gd name="connsiteX355" fmla="*/ 142385 w 388438"/>
                    <a:gd name="connsiteY355" fmla="*/ 474756 h 487806"/>
                    <a:gd name="connsiteX356" fmla="*/ 141718 w 388438"/>
                    <a:gd name="connsiteY356" fmla="*/ 475348 h 487806"/>
                    <a:gd name="connsiteX357" fmla="*/ 141274 w 388438"/>
                    <a:gd name="connsiteY357" fmla="*/ 475755 h 487806"/>
                    <a:gd name="connsiteX358" fmla="*/ 140163 w 388438"/>
                    <a:gd name="connsiteY358" fmla="*/ 476767 h 487806"/>
                    <a:gd name="connsiteX359" fmla="*/ 137792 w 388438"/>
                    <a:gd name="connsiteY359" fmla="*/ 476927 h 487806"/>
                    <a:gd name="connsiteX360" fmla="*/ 136570 w 388438"/>
                    <a:gd name="connsiteY360" fmla="*/ 476471 h 487806"/>
                    <a:gd name="connsiteX361" fmla="*/ 135755 w 388438"/>
                    <a:gd name="connsiteY361" fmla="*/ 476162 h 487806"/>
                    <a:gd name="connsiteX362" fmla="*/ 134484 w 388438"/>
                    <a:gd name="connsiteY362" fmla="*/ 475681 h 487806"/>
                    <a:gd name="connsiteX363" fmla="*/ 131483 w 388438"/>
                    <a:gd name="connsiteY363" fmla="*/ 472931 h 487806"/>
                    <a:gd name="connsiteX364" fmla="*/ 130014 w 388438"/>
                    <a:gd name="connsiteY364" fmla="*/ 471537 h 487806"/>
                    <a:gd name="connsiteX365" fmla="*/ 128940 w 388438"/>
                    <a:gd name="connsiteY365" fmla="*/ 470525 h 487806"/>
                    <a:gd name="connsiteX366" fmla="*/ 128150 w 388438"/>
                    <a:gd name="connsiteY366" fmla="*/ 470168 h 487806"/>
                    <a:gd name="connsiteX367" fmla="*/ 127323 w 388438"/>
                    <a:gd name="connsiteY367" fmla="*/ 469785 h 487806"/>
                    <a:gd name="connsiteX368" fmla="*/ 125780 w 388438"/>
                    <a:gd name="connsiteY368" fmla="*/ 469921 h 487806"/>
                    <a:gd name="connsiteX369" fmla="*/ 124323 w 388438"/>
                    <a:gd name="connsiteY369" fmla="*/ 471056 h 487806"/>
                    <a:gd name="connsiteX370" fmla="*/ 122619 w 388438"/>
                    <a:gd name="connsiteY370" fmla="*/ 472400 h 487806"/>
                    <a:gd name="connsiteX371" fmla="*/ 120619 w 388438"/>
                    <a:gd name="connsiteY371" fmla="*/ 472573 h 487806"/>
                    <a:gd name="connsiteX372" fmla="*/ 120138 w 388438"/>
                    <a:gd name="connsiteY372" fmla="*/ 472610 h 487806"/>
                    <a:gd name="connsiteX373" fmla="*/ 119644 w 388438"/>
                    <a:gd name="connsiteY373" fmla="*/ 472659 h 487806"/>
                    <a:gd name="connsiteX374" fmla="*/ 118150 w 388438"/>
                    <a:gd name="connsiteY374" fmla="*/ 472795 h 487806"/>
                    <a:gd name="connsiteX375" fmla="*/ 116804 w 388438"/>
                    <a:gd name="connsiteY375" fmla="*/ 472203 h 487806"/>
                    <a:gd name="connsiteX376" fmla="*/ 116347 w 388438"/>
                    <a:gd name="connsiteY376" fmla="*/ 472006 h 487806"/>
                    <a:gd name="connsiteX377" fmla="*/ 115903 w 388438"/>
                    <a:gd name="connsiteY377" fmla="*/ 471808 h 487806"/>
                    <a:gd name="connsiteX378" fmla="*/ 114903 w 388438"/>
                    <a:gd name="connsiteY378" fmla="*/ 471364 h 487806"/>
                    <a:gd name="connsiteX379" fmla="*/ 114113 w 388438"/>
                    <a:gd name="connsiteY379" fmla="*/ 470710 h 487806"/>
                    <a:gd name="connsiteX380" fmla="*/ 111928 w 388438"/>
                    <a:gd name="connsiteY380" fmla="*/ 468786 h 487806"/>
                    <a:gd name="connsiteX381" fmla="*/ 108915 w 388438"/>
                    <a:gd name="connsiteY381" fmla="*/ 465752 h 487806"/>
                    <a:gd name="connsiteX382" fmla="*/ 108113 w 388438"/>
                    <a:gd name="connsiteY382" fmla="*/ 465086 h 487806"/>
                    <a:gd name="connsiteX383" fmla="*/ 106224 w 388438"/>
                    <a:gd name="connsiteY383" fmla="*/ 463532 h 487806"/>
                    <a:gd name="connsiteX384" fmla="*/ 105347 w 388438"/>
                    <a:gd name="connsiteY384" fmla="*/ 462964 h 487806"/>
                    <a:gd name="connsiteX385" fmla="*/ 104644 w 388438"/>
                    <a:gd name="connsiteY385" fmla="*/ 462508 h 487806"/>
                    <a:gd name="connsiteX386" fmla="*/ 104236 w 388438"/>
                    <a:gd name="connsiteY386" fmla="*/ 462237 h 487806"/>
                    <a:gd name="connsiteX387" fmla="*/ 103372 w 388438"/>
                    <a:gd name="connsiteY387" fmla="*/ 461681 h 487806"/>
                    <a:gd name="connsiteX388" fmla="*/ 102409 w 388438"/>
                    <a:gd name="connsiteY388" fmla="*/ 461570 h 487806"/>
                    <a:gd name="connsiteX389" fmla="*/ 99866 w 388438"/>
                    <a:gd name="connsiteY389" fmla="*/ 461299 h 487806"/>
                    <a:gd name="connsiteX390" fmla="*/ 98903 w 388438"/>
                    <a:gd name="connsiteY390" fmla="*/ 461200 h 487806"/>
                    <a:gd name="connsiteX391" fmla="*/ 96915 w 388438"/>
                    <a:gd name="connsiteY391" fmla="*/ 462076 h 487806"/>
                    <a:gd name="connsiteX392" fmla="*/ 94927 w 388438"/>
                    <a:gd name="connsiteY392" fmla="*/ 462952 h 487806"/>
                    <a:gd name="connsiteX393" fmla="*/ 93693 w 388438"/>
                    <a:gd name="connsiteY393" fmla="*/ 462853 h 487806"/>
                    <a:gd name="connsiteX394" fmla="*/ 89656 w 388438"/>
                    <a:gd name="connsiteY394" fmla="*/ 462508 h 487806"/>
                    <a:gd name="connsiteX395" fmla="*/ 84137 w 388438"/>
                    <a:gd name="connsiteY395" fmla="*/ 459560 h 487806"/>
                    <a:gd name="connsiteX396" fmla="*/ 83483 w 388438"/>
                    <a:gd name="connsiteY396" fmla="*/ 459116 h 487806"/>
                    <a:gd name="connsiteX397" fmla="*/ 81977 w 388438"/>
                    <a:gd name="connsiteY397" fmla="*/ 458067 h 487806"/>
                    <a:gd name="connsiteX398" fmla="*/ 80804 w 388438"/>
                    <a:gd name="connsiteY398" fmla="*/ 457192 h 487806"/>
                    <a:gd name="connsiteX399" fmla="*/ 79865 w 388438"/>
                    <a:gd name="connsiteY399" fmla="*/ 455798 h 487806"/>
                    <a:gd name="connsiteX400" fmla="*/ 78927 w 388438"/>
                    <a:gd name="connsiteY400" fmla="*/ 454392 h 487806"/>
                    <a:gd name="connsiteX401" fmla="*/ 78372 w 388438"/>
                    <a:gd name="connsiteY401" fmla="*/ 453565 h 487806"/>
                    <a:gd name="connsiteX402" fmla="*/ 77890 w 388438"/>
                    <a:gd name="connsiteY402" fmla="*/ 452603 h 487806"/>
                    <a:gd name="connsiteX403" fmla="*/ 75779 w 388438"/>
                    <a:gd name="connsiteY403" fmla="*/ 448410 h 487806"/>
                    <a:gd name="connsiteX404" fmla="*/ 74421 w 388438"/>
                    <a:gd name="connsiteY404" fmla="*/ 445943 h 487806"/>
                    <a:gd name="connsiteX405" fmla="*/ 73359 w 388438"/>
                    <a:gd name="connsiteY405" fmla="*/ 444006 h 487806"/>
                    <a:gd name="connsiteX406" fmla="*/ 72816 w 388438"/>
                    <a:gd name="connsiteY406" fmla="*/ 443019 h 487806"/>
                    <a:gd name="connsiteX407" fmla="*/ 71581 w 388438"/>
                    <a:gd name="connsiteY407" fmla="*/ 440737 h 487806"/>
                    <a:gd name="connsiteX408" fmla="*/ 70841 w 388438"/>
                    <a:gd name="connsiteY408" fmla="*/ 439368 h 487806"/>
                    <a:gd name="connsiteX409" fmla="*/ 70347 w 388438"/>
                    <a:gd name="connsiteY409" fmla="*/ 438456 h 487806"/>
                    <a:gd name="connsiteX410" fmla="*/ 69717 w 388438"/>
                    <a:gd name="connsiteY410" fmla="*/ 437025 h 487806"/>
                    <a:gd name="connsiteX411" fmla="*/ 69297 w 388438"/>
                    <a:gd name="connsiteY411" fmla="*/ 436063 h 487806"/>
                    <a:gd name="connsiteX412" fmla="*/ 68655 w 388438"/>
                    <a:gd name="connsiteY412" fmla="*/ 434620 h 487806"/>
                    <a:gd name="connsiteX413" fmla="*/ 68297 w 388438"/>
                    <a:gd name="connsiteY413" fmla="*/ 433436 h 487806"/>
                    <a:gd name="connsiteX414" fmla="*/ 67445 w 388438"/>
                    <a:gd name="connsiteY414" fmla="*/ 430611 h 487806"/>
                    <a:gd name="connsiteX415" fmla="*/ 66655 w 388438"/>
                    <a:gd name="connsiteY415" fmla="*/ 428502 h 487806"/>
                    <a:gd name="connsiteX416" fmla="*/ 66260 w 388438"/>
                    <a:gd name="connsiteY416" fmla="*/ 427453 h 487806"/>
                    <a:gd name="connsiteX417" fmla="*/ 65840 w 388438"/>
                    <a:gd name="connsiteY417" fmla="*/ 426343 h 487806"/>
                    <a:gd name="connsiteX418" fmla="*/ 65297 w 388438"/>
                    <a:gd name="connsiteY418" fmla="*/ 424900 h 487806"/>
                    <a:gd name="connsiteX419" fmla="*/ 64976 w 388438"/>
                    <a:gd name="connsiteY419" fmla="*/ 424234 h 487806"/>
                    <a:gd name="connsiteX420" fmla="*/ 63013 w 388438"/>
                    <a:gd name="connsiteY420" fmla="*/ 420238 h 487806"/>
                    <a:gd name="connsiteX421" fmla="*/ 62371 w 388438"/>
                    <a:gd name="connsiteY421" fmla="*/ 418918 h 487806"/>
                    <a:gd name="connsiteX422" fmla="*/ 61273 w 388438"/>
                    <a:gd name="connsiteY422" fmla="*/ 417647 h 487806"/>
                    <a:gd name="connsiteX423" fmla="*/ 60408 w 388438"/>
                    <a:gd name="connsiteY423" fmla="*/ 416624 h 487806"/>
                    <a:gd name="connsiteX424" fmla="*/ 59186 w 388438"/>
                    <a:gd name="connsiteY424" fmla="*/ 415205 h 487806"/>
                    <a:gd name="connsiteX425" fmla="*/ 58482 w 388438"/>
                    <a:gd name="connsiteY425" fmla="*/ 413712 h 487806"/>
                    <a:gd name="connsiteX426" fmla="*/ 57507 w 388438"/>
                    <a:gd name="connsiteY426" fmla="*/ 411665 h 487806"/>
                    <a:gd name="connsiteX427" fmla="*/ 55865 w 388438"/>
                    <a:gd name="connsiteY427" fmla="*/ 409001 h 487806"/>
                    <a:gd name="connsiteX428" fmla="*/ 55458 w 388438"/>
                    <a:gd name="connsiteY428" fmla="*/ 408433 h 487806"/>
                    <a:gd name="connsiteX429" fmla="*/ 54927 w 388438"/>
                    <a:gd name="connsiteY429" fmla="*/ 407619 h 487806"/>
                    <a:gd name="connsiteX430" fmla="*/ 54198 w 388438"/>
                    <a:gd name="connsiteY430" fmla="*/ 406830 h 487806"/>
                    <a:gd name="connsiteX431" fmla="*/ 53643 w 388438"/>
                    <a:gd name="connsiteY431" fmla="*/ 406225 h 487806"/>
                    <a:gd name="connsiteX432" fmla="*/ 50865 w 388438"/>
                    <a:gd name="connsiteY432" fmla="*/ 403253 h 487806"/>
                    <a:gd name="connsiteX433" fmla="*/ 49951 w 388438"/>
                    <a:gd name="connsiteY433" fmla="*/ 402279 h 487806"/>
                    <a:gd name="connsiteX434" fmla="*/ 49309 w 388438"/>
                    <a:gd name="connsiteY434" fmla="*/ 401341 h 487806"/>
                    <a:gd name="connsiteX435" fmla="*/ 47544 w 388438"/>
                    <a:gd name="connsiteY435" fmla="*/ 398751 h 487806"/>
                    <a:gd name="connsiteX436" fmla="*/ 46877 w 388438"/>
                    <a:gd name="connsiteY436" fmla="*/ 397924 h 487806"/>
                    <a:gd name="connsiteX437" fmla="*/ 44877 w 388438"/>
                    <a:gd name="connsiteY437" fmla="*/ 395494 h 487806"/>
                    <a:gd name="connsiteX438" fmla="*/ 43815 w 388438"/>
                    <a:gd name="connsiteY438" fmla="*/ 394162 h 487806"/>
                    <a:gd name="connsiteX439" fmla="*/ 42494 w 388438"/>
                    <a:gd name="connsiteY439" fmla="*/ 392509 h 487806"/>
                    <a:gd name="connsiteX440" fmla="*/ 40655 w 388438"/>
                    <a:gd name="connsiteY440" fmla="*/ 390820 h 487806"/>
                    <a:gd name="connsiteX441" fmla="*/ 40038 w 388438"/>
                    <a:gd name="connsiteY441" fmla="*/ 390265 h 487806"/>
                    <a:gd name="connsiteX442" fmla="*/ 39396 w 388438"/>
                    <a:gd name="connsiteY442" fmla="*/ 389623 h 487806"/>
                    <a:gd name="connsiteX443" fmla="*/ 35630 w 388438"/>
                    <a:gd name="connsiteY443" fmla="*/ 385812 h 487806"/>
                    <a:gd name="connsiteX444" fmla="*/ 34544 w 388438"/>
                    <a:gd name="connsiteY444" fmla="*/ 384714 h 487806"/>
                    <a:gd name="connsiteX445" fmla="*/ 34062 w 388438"/>
                    <a:gd name="connsiteY445" fmla="*/ 383456 h 487806"/>
                    <a:gd name="connsiteX446" fmla="*/ 32716 w 388438"/>
                    <a:gd name="connsiteY446" fmla="*/ 379953 h 487806"/>
                    <a:gd name="connsiteX447" fmla="*/ 32161 w 388438"/>
                    <a:gd name="connsiteY447" fmla="*/ 378510 h 487806"/>
                    <a:gd name="connsiteX448" fmla="*/ 32655 w 388438"/>
                    <a:gd name="connsiteY448" fmla="*/ 376734 h 487806"/>
                    <a:gd name="connsiteX449" fmla="*/ 33136 w 388438"/>
                    <a:gd name="connsiteY449" fmla="*/ 374995 h 487806"/>
                    <a:gd name="connsiteX450" fmla="*/ 33433 w 388438"/>
                    <a:gd name="connsiteY450" fmla="*/ 373946 h 487806"/>
                    <a:gd name="connsiteX451" fmla="*/ 34062 w 388438"/>
                    <a:gd name="connsiteY451" fmla="*/ 372922 h 487806"/>
                    <a:gd name="connsiteX452" fmla="*/ 35778 w 388438"/>
                    <a:gd name="connsiteY452" fmla="*/ 370147 h 487806"/>
                    <a:gd name="connsiteX453" fmla="*/ 36914 w 388438"/>
                    <a:gd name="connsiteY453" fmla="*/ 368272 h 487806"/>
                    <a:gd name="connsiteX454" fmla="*/ 37902 w 388438"/>
                    <a:gd name="connsiteY454" fmla="*/ 366619 h 487806"/>
                    <a:gd name="connsiteX455" fmla="*/ 38346 w 388438"/>
                    <a:gd name="connsiteY455" fmla="*/ 366126 h 487806"/>
                    <a:gd name="connsiteX456" fmla="*/ 39112 w 388438"/>
                    <a:gd name="connsiteY456" fmla="*/ 365250 h 487806"/>
                    <a:gd name="connsiteX457" fmla="*/ 40346 w 388438"/>
                    <a:gd name="connsiteY457" fmla="*/ 363856 h 487806"/>
                    <a:gd name="connsiteX458" fmla="*/ 41433 w 388438"/>
                    <a:gd name="connsiteY458" fmla="*/ 362167 h 487806"/>
                    <a:gd name="connsiteX459" fmla="*/ 42248 w 388438"/>
                    <a:gd name="connsiteY459" fmla="*/ 360896 h 487806"/>
                    <a:gd name="connsiteX460" fmla="*/ 42791 w 388438"/>
                    <a:gd name="connsiteY460" fmla="*/ 360045 h 487806"/>
                    <a:gd name="connsiteX461" fmla="*/ 43309 w 388438"/>
                    <a:gd name="connsiteY461" fmla="*/ 359108 h 487806"/>
                    <a:gd name="connsiteX462" fmla="*/ 44976 w 388438"/>
                    <a:gd name="connsiteY462" fmla="*/ 356073 h 487806"/>
                    <a:gd name="connsiteX463" fmla="*/ 45408 w 388438"/>
                    <a:gd name="connsiteY463" fmla="*/ 355259 h 487806"/>
                    <a:gd name="connsiteX464" fmla="*/ 45828 w 388438"/>
                    <a:gd name="connsiteY464" fmla="*/ 354383 h 487806"/>
                    <a:gd name="connsiteX465" fmla="*/ 46458 w 388438"/>
                    <a:gd name="connsiteY465" fmla="*/ 353027 h 487806"/>
                    <a:gd name="connsiteX466" fmla="*/ 47519 w 388438"/>
                    <a:gd name="connsiteY466" fmla="*/ 350769 h 487806"/>
                    <a:gd name="connsiteX467" fmla="*/ 47976 w 388438"/>
                    <a:gd name="connsiteY467" fmla="*/ 349129 h 487806"/>
                    <a:gd name="connsiteX468" fmla="*/ 48593 w 388438"/>
                    <a:gd name="connsiteY468" fmla="*/ 346921 h 487806"/>
                    <a:gd name="connsiteX469" fmla="*/ 49334 w 388438"/>
                    <a:gd name="connsiteY469" fmla="*/ 344824 h 487806"/>
                    <a:gd name="connsiteX470" fmla="*/ 50001 w 388438"/>
                    <a:gd name="connsiteY470" fmla="*/ 342937 h 487806"/>
                    <a:gd name="connsiteX471" fmla="*/ 50680 w 388438"/>
                    <a:gd name="connsiteY471" fmla="*/ 341037 h 487806"/>
                    <a:gd name="connsiteX472" fmla="*/ 52260 w 388438"/>
                    <a:gd name="connsiteY472" fmla="*/ 336610 h 487806"/>
                    <a:gd name="connsiteX473" fmla="*/ 52791 w 388438"/>
                    <a:gd name="connsiteY473" fmla="*/ 335141 h 487806"/>
                    <a:gd name="connsiteX474" fmla="*/ 52976 w 388438"/>
                    <a:gd name="connsiteY474" fmla="*/ 334611 h 487806"/>
                    <a:gd name="connsiteX475" fmla="*/ 53285 w 388438"/>
                    <a:gd name="connsiteY475" fmla="*/ 333563 h 487806"/>
                    <a:gd name="connsiteX476" fmla="*/ 53556 w 388438"/>
                    <a:gd name="connsiteY476" fmla="*/ 332662 h 487806"/>
                    <a:gd name="connsiteX477" fmla="*/ 54458 w 388438"/>
                    <a:gd name="connsiteY477" fmla="*/ 329653 h 487806"/>
                    <a:gd name="connsiteX478" fmla="*/ 55026 w 388438"/>
                    <a:gd name="connsiteY478" fmla="*/ 326347 h 487806"/>
                    <a:gd name="connsiteX479" fmla="*/ 55581 w 388438"/>
                    <a:gd name="connsiteY479" fmla="*/ 323202 h 487806"/>
                    <a:gd name="connsiteX480" fmla="*/ 55692 w 388438"/>
                    <a:gd name="connsiteY480" fmla="*/ 322560 h 487806"/>
                    <a:gd name="connsiteX481" fmla="*/ 55754 w 388438"/>
                    <a:gd name="connsiteY481" fmla="*/ 321697 h 487806"/>
                    <a:gd name="connsiteX482" fmla="*/ 55840 w 388438"/>
                    <a:gd name="connsiteY482" fmla="*/ 318934 h 487806"/>
                    <a:gd name="connsiteX483" fmla="*/ 55458 w 388438"/>
                    <a:gd name="connsiteY483" fmla="*/ 315715 h 487806"/>
                    <a:gd name="connsiteX484" fmla="*/ 55285 w 388438"/>
                    <a:gd name="connsiteY484" fmla="*/ 314309 h 487806"/>
                    <a:gd name="connsiteX485" fmla="*/ 55038 w 388438"/>
                    <a:gd name="connsiteY485" fmla="*/ 313235 h 487806"/>
                    <a:gd name="connsiteX486" fmla="*/ 54865 w 388438"/>
                    <a:gd name="connsiteY486" fmla="*/ 312545 h 487806"/>
                    <a:gd name="connsiteX487" fmla="*/ 53692 w 388438"/>
                    <a:gd name="connsiteY487" fmla="*/ 307709 h 487806"/>
                    <a:gd name="connsiteX488" fmla="*/ 53272 w 388438"/>
                    <a:gd name="connsiteY488" fmla="*/ 305995 h 487806"/>
                    <a:gd name="connsiteX489" fmla="*/ 53001 w 388438"/>
                    <a:gd name="connsiteY489" fmla="*/ 304651 h 487806"/>
                    <a:gd name="connsiteX490" fmla="*/ 52334 w 388438"/>
                    <a:gd name="connsiteY490" fmla="*/ 301345 h 487806"/>
                    <a:gd name="connsiteX491" fmla="*/ 51828 w 388438"/>
                    <a:gd name="connsiteY491" fmla="*/ 300111 h 487806"/>
                    <a:gd name="connsiteX492" fmla="*/ 51470 w 388438"/>
                    <a:gd name="connsiteY492" fmla="*/ 299236 h 487806"/>
                    <a:gd name="connsiteX493" fmla="*/ 51137 w 388438"/>
                    <a:gd name="connsiteY493" fmla="*/ 298076 h 487806"/>
                    <a:gd name="connsiteX494" fmla="*/ 50396 w 388438"/>
                    <a:gd name="connsiteY494" fmla="*/ 295511 h 487806"/>
                    <a:gd name="connsiteX495" fmla="*/ 50124 w 388438"/>
                    <a:gd name="connsiteY495" fmla="*/ 294586 h 487806"/>
                    <a:gd name="connsiteX496" fmla="*/ 49865 w 388438"/>
                    <a:gd name="connsiteY496" fmla="*/ 293673 h 487806"/>
                    <a:gd name="connsiteX497" fmla="*/ 49334 w 388438"/>
                    <a:gd name="connsiteY497" fmla="*/ 292637 h 487806"/>
                    <a:gd name="connsiteX498" fmla="*/ 48408 w 388438"/>
                    <a:gd name="connsiteY498" fmla="*/ 290824 h 487806"/>
                    <a:gd name="connsiteX499" fmla="*/ 47988 w 388438"/>
                    <a:gd name="connsiteY499" fmla="*/ 289973 h 487806"/>
                    <a:gd name="connsiteX500" fmla="*/ 47692 w 388438"/>
                    <a:gd name="connsiteY500" fmla="*/ 289516 h 487806"/>
                    <a:gd name="connsiteX501" fmla="*/ 47272 w 388438"/>
                    <a:gd name="connsiteY501" fmla="*/ 288863 h 487806"/>
                    <a:gd name="connsiteX502" fmla="*/ 46075 w 388438"/>
                    <a:gd name="connsiteY502" fmla="*/ 286951 h 487806"/>
                    <a:gd name="connsiteX503" fmla="*/ 44223 w 388438"/>
                    <a:gd name="connsiteY503" fmla="*/ 284348 h 487806"/>
                    <a:gd name="connsiteX504" fmla="*/ 43865 w 388438"/>
                    <a:gd name="connsiteY504" fmla="*/ 283842 h 487806"/>
                    <a:gd name="connsiteX505" fmla="*/ 43359 w 388438"/>
                    <a:gd name="connsiteY505" fmla="*/ 283115 h 487806"/>
                    <a:gd name="connsiteX506" fmla="*/ 43025 w 388438"/>
                    <a:gd name="connsiteY506" fmla="*/ 282609 h 487806"/>
                    <a:gd name="connsiteX507" fmla="*/ 42470 w 388438"/>
                    <a:gd name="connsiteY507" fmla="*/ 281782 h 487806"/>
                    <a:gd name="connsiteX508" fmla="*/ 41322 w 388438"/>
                    <a:gd name="connsiteY508" fmla="*/ 280068 h 487806"/>
                    <a:gd name="connsiteX509" fmla="*/ 40457 w 388438"/>
                    <a:gd name="connsiteY509" fmla="*/ 278761 h 487806"/>
                    <a:gd name="connsiteX510" fmla="*/ 39902 w 388438"/>
                    <a:gd name="connsiteY510" fmla="*/ 277860 h 487806"/>
                    <a:gd name="connsiteX511" fmla="*/ 37828 w 388438"/>
                    <a:gd name="connsiteY511" fmla="*/ 274542 h 487806"/>
                    <a:gd name="connsiteX512" fmla="*/ 37457 w 388438"/>
                    <a:gd name="connsiteY512" fmla="*/ 273925 h 487806"/>
                    <a:gd name="connsiteX513" fmla="*/ 36914 w 388438"/>
                    <a:gd name="connsiteY513" fmla="*/ 273049 h 487806"/>
                    <a:gd name="connsiteX514" fmla="*/ 36309 w 388438"/>
                    <a:gd name="connsiteY514" fmla="*/ 272087 h 487806"/>
                    <a:gd name="connsiteX515" fmla="*/ 35828 w 388438"/>
                    <a:gd name="connsiteY515" fmla="*/ 271199 h 487806"/>
                    <a:gd name="connsiteX516" fmla="*/ 34593 w 388438"/>
                    <a:gd name="connsiteY516" fmla="*/ 268954 h 487806"/>
                    <a:gd name="connsiteX517" fmla="*/ 33643 w 388438"/>
                    <a:gd name="connsiteY517" fmla="*/ 267190 h 487806"/>
                    <a:gd name="connsiteX518" fmla="*/ 32963 w 388438"/>
                    <a:gd name="connsiteY518" fmla="*/ 265168 h 487806"/>
                    <a:gd name="connsiteX519" fmla="*/ 31951 w 388438"/>
                    <a:gd name="connsiteY519" fmla="*/ 262146 h 487806"/>
                    <a:gd name="connsiteX520" fmla="*/ 30544 w 388438"/>
                    <a:gd name="connsiteY520" fmla="*/ 258359 h 487806"/>
                    <a:gd name="connsiteX521" fmla="*/ 30013 w 388438"/>
                    <a:gd name="connsiteY521" fmla="*/ 256941 h 487806"/>
                    <a:gd name="connsiteX522" fmla="*/ 29149 w 388438"/>
                    <a:gd name="connsiteY522" fmla="*/ 254190 h 487806"/>
                    <a:gd name="connsiteX523" fmla="*/ 28309 w 388438"/>
                    <a:gd name="connsiteY523" fmla="*/ 251575 h 487806"/>
                    <a:gd name="connsiteX524" fmla="*/ 27914 w 388438"/>
                    <a:gd name="connsiteY524" fmla="*/ 250527 h 487806"/>
                    <a:gd name="connsiteX525" fmla="*/ 26840 w 388438"/>
                    <a:gd name="connsiteY525" fmla="*/ 247690 h 487806"/>
                    <a:gd name="connsiteX526" fmla="*/ 26568 w 388438"/>
                    <a:gd name="connsiteY526" fmla="*/ 246937 h 487806"/>
                    <a:gd name="connsiteX527" fmla="*/ 25791 w 388438"/>
                    <a:gd name="connsiteY527" fmla="*/ 244841 h 487806"/>
                    <a:gd name="connsiteX528" fmla="*/ 24482 w 388438"/>
                    <a:gd name="connsiteY528" fmla="*/ 242855 h 487806"/>
                    <a:gd name="connsiteX529" fmla="*/ 23260 w 388438"/>
                    <a:gd name="connsiteY529" fmla="*/ 241189 h 487806"/>
                    <a:gd name="connsiteX530" fmla="*/ 21395 w 388438"/>
                    <a:gd name="connsiteY530" fmla="*/ 239981 h 487806"/>
                    <a:gd name="connsiteX531" fmla="*/ 20284 w 388438"/>
                    <a:gd name="connsiteY531" fmla="*/ 237686 h 487806"/>
                    <a:gd name="connsiteX532" fmla="*/ 19618 w 388438"/>
                    <a:gd name="connsiteY532" fmla="*/ 236305 h 487806"/>
                    <a:gd name="connsiteX533" fmla="*/ 16420 w 388438"/>
                    <a:gd name="connsiteY533" fmla="*/ 231322 h 487806"/>
                    <a:gd name="connsiteX534" fmla="*/ 15334 w 388438"/>
                    <a:gd name="connsiteY534" fmla="*/ 229620 h 487806"/>
                    <a:gd name="connsiteX535" fmla="*/ 14753 w 388438"/>
                    <a:gd name="connsiteY535" fmla="*/ 228103 h 487806"/>
                    <a:gd name="connsiteX536" fmla="*/ 11753 w 388438"/>
                    <a:gd name="connsiteY536" fmla="*/ 220221 h 487806"/>
                    <a:gd name="connsiteX537" fmla="*/ 11087 w 388438"/>
                    <a:gd name="connsiteY537" fmla="*/ 218482 h 487806"/>
                    <a:gd name="connsiteX538" fmla="*/ 9062 w 388438"/>
                    <a:gd name="connsiteY538" fmla="*/ 213166 h 487806"/>
                    <a:gd name="connsiteX539" fmla="*/ 8111 w 388438"/>
                    <a:gd name="connsiteY539" fmla="*/ 210674 h 487806"/>
                    <a:gd name="connsiteX540" fmla="*/ 7543 w 388438"/>
                    <a:gd name="connsiteY540" fmla="*/ 209169 h 487806"/>
                    <a:gd name="connsiteX541" fmla="*/ 7074 w 388438"/>
                    <a:gd name="connsiteY541" fmla="*/ 207948 h 487806"/>
                    <a:gd name="connsiteX542" fmla="*/ 6519 w 388438"/>
                    <a:gd name="connsiteY542" fmla="*/ 206764 h 487806"/>
                    <a:gd name="connsiteX543" fmla="*/ 5951 w 388438"/>
                    <a:gd name="connsiteY543" fmla="*/ 205580 h 487806"/>
                    <a:gd name="connsiteX544" fmla="*/ 4074 w 388438"/>
                    <a:gd name="connsiteY544" fmla="*/ 201632 h 487806"/>
                    <a:gd name="connsiteX545" fmla="*/ 2222 w 388438"/>
                    <a:gd name="connsiteY545" fmla="*/ 197735 h 487806"/>
                    <a:gd name="connsiteX546" fmla="*/ 1481 w 388438"/>
                    <a:gd name="connsiteY546" fmla="*/ 196168 h 487806"/>
                    <a:gd name="connsiteX547" fmla="*/ 1185 w 388438"/>
                    <a:gd name="connsiteY547" fmla="*/ 194417 h 487806"/>
                    <a:gd name="connsiteX548" fmla="*/ 877 w 388438"/>
                    <a:gd name="connsiteY548" fmla="*/ 192258 h 487806"/>
                    <a:gd name="connsiteX549" fmla="*/ 198 w 388438"/>
                    <a:gd name="connsiteY549" fmla="*/ 188780 h 487806"/>
                    <a:gd name="connsiteX550" fmla="*/ 0 w 388438"/>
                    <a:gd name="connsiteY550" fmla="*/ 187584 h 487806"/>
                    <a:gd name="connsiteX551" fmla="*/ 37 w 388438"/>
                    <a:gd name="connsiteY551" fmla="*/ 186399 h 487806"/>
                    <a:gd name="connsiteX552" fmla="*/ 74 w 388438"/>
                    <a:gd name="connsiteY552" fmla="*/ 185598 h 487806"/>
                    <a:gd name="connsiteX553" fmla="*/ 111 w 388438"/>
                    <a:gd name="connsiteY553" fmla="*/ 184401 h 487806"/>
                    <a:gd name="connsiteX554" fmla="*/ 185 w 388438"/>
                    <a:gd name="connsiteY554" fmla="*/ 182452 h 487806"/>
                    <a:gd name="connsiteX555" fmla="*/ 235 w 388438"/>
                    <a:gd name="connsiteY555" fmla="*/ 180898 h 487806"/>
                    <a:gd name="connsiteX556" fmla="*/ 370 w 388438"/>
                    <a:gd name="connsiteY556" fmla="*/ 179689 h 487806"/>
                    <a:gd name="connsiteX557" fmla="*/ 506 w 388438"/>
                    <a:gd name="connsiteY557" fmla="*/ 178493 h 487806"/>
                    <a:gd name="connsiteX558" fmla="*/ 1284 w 388438"/>
                    <a:gd name="connsiteY558" fmla="*/ 171672 h 487806"/>
                    <a:gd name="connsiteX559" fmla="*/ 4136 w 388438"/>
                    <a:gd name="connsiteY559" fmla="*/ 168255 h 487806"/>
                    <a:gd name="connsiteX560" fmla="*/ 7445 w 388438"/>
                    <a:gd name="connsiteY560" fmla="*/ 164321 h 487806"/>
                    <a:gd name="connsiteX561" fmla="*/ 8099 w 388438"/>
                    <a:gd name="connsiteY561" fmla="*/ 163531 h 487806"/>
                    <a:gd name="connsiteX562" fmla="*/ 8704 w 388438"/>
                    <a:gd name="connsiteY562" fmla="*/ 162680 h 487806"/>
                    <a:gd name="connsiteX563" fmla="*/ 13235 w 388438"/>
                    <a:gd name="connsiteY563" fmla="*/ 156328 h 487806"/>
                    <a:gd name="connsiteX564" fmla="*/ 14445 w 388438"/>
                    <a:gd name="connsiteY564" fmla="*/ 154626 h 487806"/>
                    <a:gd name="connsiteX565" fmla="*/ 14815 w 388438"/>
                    <a:gd name="connsiteY565" fmla="*/ 153010 h 487806"/>
                    <a:gd name="connsiteX566" fmla="*/ 16148 w 388438"/>
                    <a:gd name="connsiteY566" fmla="*/ 147052 h 487806"/>
                    <a:gd name="connsiteX567" fmla="*/ 16605 w 388438"/>
                    <a:gd name="connsiteY567" fmla="*/ 144968 h 487806"/>
                    <a:gd name="connsiteX568" fmla="*/ 16346 w 388438"/>
                    <a:gd name="connsiteY568" fmla="*/ 143043 h 487806"/>
                    <a:gd name="connsiteX569" fmla="*/ 16247 w 388438"/>
                    <a:gd name="connsiteY569" fmla="*/ 142341 h 487806"/>
                    <a:gd name="connsiteX570" fmla="*/ 15790 w 388438"/>
                    <a:gd name="connsiteY570" fmla="*/ 139022 h 487806"/>
                    <a:gd name="connsiteX571" fmla="*/ 15457 w 388438"/>
                    <a:gd name="connsiteY571" fmla="*/ 136543 h 487806"/>
                    <a:gd name="connsiteX572" fmla="*/ 15185 w 388438"/>
                    <a:gd name="connsiteY572" fmla="*/ 134557 h 487806"/>
                    <a:gd name="connsiteX573" fmla="*/ 15099 w 388438"/>
                    <a:gd name="connsiteY573" fmla="*/ 134015 h 487806"/>
                    <a:gd name="connsiteX574" fmla="*/ 14235 w 388438"/>
                    <a:gd name="connsiteY574" fmla="*/ 128255 h 487806"/>
                    <a:gd name="connsiteX575" fmla="*/ 14210 w 388438"/>
                    <a:gd name="connsiteY575" fmla="*/ 128069 h 487806"/>
                    <a:gd name="connsiteX576" fmla="*/ 13889 w 388438"/>
                    <a:gd name="connsiteY576" fmla="*/ 125948 h 487806"/>
                    <a:gd name="connsiteX577" fmla="*/ 13408 w 388438"/>
                    <a:gd name="connsiteY577" fmla="*/ 122753 h 487806"/>
                    <a:gd name="connsiteX578" fmla="*/ 13247 w 388438"/>
                    <a:gd name="connsiteY578" fmla="*/ 121692 h 487806"/>
                    <a:gd name="connsiteX579" fmla="*/ 12864 w 388438"/>
                    <a:gd name="connsiteY579" fmla="*/ 119596 h 487806"/>
                    <a:gd name="connsiteX580" fmla="*/ 12210 w 388438"/>
                    <a:gd name="connsiteY580" fmla="*/ 115932 h 487806"/>
                    <a:gd name="connsiteX581" fmla="*/ 11395 w 388438"/>
                    <a:gd name="connsiteY581" fmla="*/ 111368 h 487806"/>
                    <a:gd name="connsiteX582" fmla="*/ 11124 w 388438"/>
                    <a:gd name="connsiteY582" fmla="*/ 109839 h 487806"/>
                    <a:gd name="connsiteX583" fmla="*/ 10852 w 388438"/>
                    <a:gd name="connsiteY583" fmla="*/ 108322 h 487806"/>
                    <a:gd name="connsiteX584" fmla="*/ 10753 w 388438"/>
                    <a:gd name="connsiteY584" fmla="*/ 106755 h 487806"/>
                    <a:gd name="connsiteX585" fmla="*/ 10506 w 388438"/>
                    <a:gd name="connsiteY585" fmla="*/ 103104 h 487806"/>
                    <a:gd name="connsiteX586" fmla="*/ 10210 w 388438"/>
                    <a:gd name="connsiteY586" fmla="*/ 98849 h 487806"/>
                    <a:gd name="connsiteX587" fmla="*/ 10074 w 388438"/>
                    <a:gd name="connsiteY587" fmla="*/ 96715 h 487806"/>
                    <a:gd name="connsiteX588" fmla="*/ 10210 w 388438"/>
                    <a:gd name="connsiteY588" fmla="*/ 95062 h 487806"/>
                    <a:gd name="connsiteX589" fmla="*/ 10926 w 388438"/>
                    <a:gd name="connsiteY589" fmla="*/ 86773 h 487806"/>
                    <a:gd name="connsiteX590" fmla="*/ 11111 w 388438"/>
                    <a:gd name="connsiteY590" fmla="*/ 84565 h 487806"/>
                    <a:gd name="connsiteX591" fmla="*/ 12087 w 388438"/>
                    <a:gd name="connsiteY591" fmla="*/ 82678 h 487806"/>
                    <a:gd name="connsiteX592" fmla="*/ 16099 w 388438"/>
                    <a:gd name="connsiteY592" fmla="*/ 74895 h 487806"/>
                    <a:gd name="connsiteX593" fmla="*/ 16963 w 388438"/>
                    <a:gd name="connsiteY593" fmla="*/ 73218 h 487806"/>
                    <a:gd name="connsiteX594" fmla="*/ 17901 w 388438"/>
                    <a:gd name="connsiteY594" fmla="*/ 71898 h 487806"/>
                    <a:gd name="connsiteX595" fmla="*/ 20939 w 388438"/>
                    <a:gd name="connsiteY595" fmla="*/ 67630 h 487806"/>
                    <a:gd name="connsiteX596" fmla="*/ 22037 w 388438"/>
                    <a:gd name="connsiteY596" fmla="*/ 66101 h 487806"/>
                    <a:gd name="connsiteX597" fmla="*/ 23753 w 388438"/>
                    <a:gd name="connsiteY597" fmla="*/ 64756 h 487806"/>
                    <a:gd name="connsiteX598" fmla="*/ 28297 w 388438"/>
                    <a:gd name="connsiteY598" fmla="*/ 61216 h 487806"/>
                    <a:gd name="connsiteX599" fmla="*/ 29482 w 388438"/>
                    <a:gd name="connsiteY599" fmla="*/ 60279 h 487806"/>
                    <a:gd name="connsiteX600" fmla="*/ 31284 w 388438"/>
                    <a:gd name="connsiteY600" fmla="*/ 59489 h 487806"/>
                    <a:gd name="connsiteX601" fmla="*/ 42556 w 388438"/>
                    <a:gd name="connsiteY601" fmla="*/ 54543 h 487806"/>
                    <a:gd name="connsiteX602" fmla="*/ 43902 w 388438"/>
                    <a:gd name="connsiteY602" fmla="*/ 53951 h 487806"/>
                    <a:gd name="connsiteX603" fmla="*/ 44803 w 388438"/>
                    <a:gd name="connsiteY603" fmla="*/ 53544 h 487806"/>
                    <a:gd name="connsiteX604" fmla="*/ 46186 w 388438"/>
                    <a:gd name="connsiteY604" fmla="*/ 53014 h 487806"/>
                    <a:gd name="connsiteX605" fmla="*/ 47581 w 388438"/>
                    <a:gd name="connsiteY605" fmla="*/ 52471 h 487806"/>
                    <a:gd name="connsiteX606" fmla="*/ 58680 w 388438"/>
                    <a:gd name="connsiteY606" fmla="*/ 48154 h 487806"/>
                    <a:gd name="connsiteX607" fmla="*/ 60532 w 388438"/>
                    <a:gd name="connsiteY607" fmla="*/ 47426 h 487806"/>
                    <a:gd name="connsiteX608" fmla="*/ 61927 w 388438"/>
                    <a:gd name="connsiteY608" fmla="*/ 46883 h 487806"/>
                    <a:gd name="connsiteX609" fmla="*/ 63841 w 388438"/>
                    <a:gd name="connsiteY609" fmla="*/ 46366 h 487806"/>
                    <a:gd name="connsiteX610" fmla="*/ 65766 w 388438"/>
                    <a:gd name="connsiteY610" fmla="*/ 45835 h 487806"/>
                    <a:gd name="connsiteX611" fmla="*/ 75865 w 388438"/>
                    <a:gd name="connsiteY611" fmla="*/ 43060 h 487806"/>
                    <a:gd name="connsiteX612" fmla="*/ 79952 w 388438"/>
                    <a:gd name="connsiteY612" fmla="*/ 41937 h 487806"/>
                    <a:gd name="connsiteX613" fmla="*/ 81421 w 388438"/>
                    <a:gd name="connsiteY613" fmla="*/ 41530 h 487806"/>
                    <a:gd name="connsiteX614" fmla="*/ 82866 w 388438"/>
                    <a:gd name="connsiteY614" fmla="*/ 41296 h 487806"/>
                    <a:gd name="connsiteX615" fmla="*/ 84816 w 388438"/>
                    <a:gd name="connsiteY615" fmla="*/ 40988 h 487806"/>
                    <a:gd name="connsiteX616" fmla="*/ 91162 w 388438"/>
                    <a:gd name="connsiteY616" fmla="*/ 39952 h 487806"/>
                    <a:gd name="connsiteX617" fmla="*/ 93545 w 388438"/>
                    <a:gd name="connsiteY617" fmla="*/ 39557 h 487806"/>
                    <a:gd name="connsiteX618" fmla="*/ 95964 w 388438"/>
                    <a:gd name="connsiteY618" fmla="*/ 39508 h 487806"/>
                    <a:gd name="connsiteX619" fmla="*/ 101779 w 388438"/>
                    <a:gd name="connsiteY619" fmla="*/ 39360 h 487806"/>
                    <a:gd name="connsiteX620" fmla="*/ 103199 w 388438"/>
                    <a:gd name="connsiteY620" fmla="*/ 39322 h 487806"/>
                    <a:gd name="connsiteX621" fmla="*/ 104162 w 388438"/>
                    <a:gd name="connsiteY621" fmla="*/ 38928 h 487806"/>
                    <a:gd name="connsiteX622" fmla="*/ 107360 w 388438"/>
                    <a:gd name="connsiteY622" fmla="*/ 37645 h 487806"/>
                    <a:gd name="connsiteX623" fmla="*/ 108705 w 388438"/>
                    <a:gd name="connsiteY623" fmla="*/ 37090 h 487806"/>
                    <a:gd name="connsiteX624" fmla="*/ 109631 w 388438"/>
                    <a:gd name="connsiteY624" fmla="*/ 34611 h 487806"/>
                    <a:gd name="connsiteX625" fmla="*/ 110051 w 388438"/>
                    <a:gd name="connsiteY625" fmla="*/ 33488 h 487806"/>
                    <a:gd name="connsiteX626" fmla="*/ 109088 w 388438"/>
                    <a:gd name="connsiteY626" fmla="*/ 31762 h 487806"/>
                    <a:gd name="connsiteX627" fmla="*/ 105397 w 388438"/>
                    <a:gd name="connsiteY627" fmla="*/ 25101 h 487806"/>
                    <a:gd name="connsiteX628" fmla="*/ 103841 w 388438"/>
                    <a:gd name="connsiteY628" fmla="*/ 22289 h 487806"/>
                    <a:gd name="connsiteX629" fmla="*/ 103014 w 388438"/>
                    <a:gd name="connsiteY629" fmla="*/ 19896 h 487806"/>
                    <a:gd name="connsiteX630" fmla="*/ 99088 w 388438"/>
                    <a:gd name="connsiteY630" fmla="*/ 8560 h 487806"/>
                    <a:gd name="connsiteX631" fmla="*/ 98384 w 388438"/>
                    <a:gd name="connsiteY631" fmla="*/ 6525 h 487806"/>
                    <a:gd name="connsiteX632" fmla="*/ 97853 w 388438"/>
                    <a:gd name="connsiteY632" fmla="*/ 4995 h 487806"/>
                    <a:gd name="connsiteX633" fmla="*/ 97619 w 388438"/>
                    <a:gd name="connsiteY633" fmla="*/ 4428 h 487806"/>
                    <a:gd name="connsiteX634" fmla="*/ 97347 w 388438"/>
                    <a:gd name="connsiteY634" fmla="*/ 3750 h 487806"/>
                    <a:gd name="connsiteX635" fmla="*/ 96816 w 388438"/>
                    <a:gd name="connsiteY635" fmla="*/ 2442 h 487806"/>
                    <a:gd name="connsiteX636" fmla="*/ 95853 w 388438"/>
                    <a:gd name="connsiteY636" fmla="*/ 0 h 487806"/>
                    <a:gd name="connsiteX637" fmla="*/ 102755 w 388438"/>
                    <a:gd name="connsiteY637" fmla="*/ 2282 h 487806"/>
                    <a:gd name="connsiteX638" fmla="*/ 104335 w 388438"/>
                    <a:gd name="connsiteY638" fmla="*/ 2812 h 487806"/>
                    <a:gd name="connsiteX639" fmla="*/ 106310 w 388438"/>
                    <a:gd name="connsiteY639" fmla="*/ 2849 h 487806"/>
                    <a:gd name="connsiteX640" fmla="*/ 112743 w 388438"/>
                    <a:gd name="connsiteY640" fmla="*/ 2997 h 487806"/>
                    <a:gd name="connsiteX641" fmla="*/ 119878 w 388438"/>
                    <a:gd name="connsiteY641" fmla="*/ 3158 h 487806"/>
                    <a:gd name="connsiteX642" fmla="*/ 121780 w 388438"/>
                    <a:gd name="connsiteY642" fmla="*/ 3207 h 487806"/>
                    <a:gd name="connsiteX643" fmla="*/ 123199 w 388438"/>
                    <a:gd name="connsiteY643" fmla="*/ 3232 h 487806"/>
                    <a:gd name="connsiteX644" fmla="*/ 124187 w 388438"/>
                    <a:gd name="connsiteY644" fmla="*/ 3330 h 487806"/>
                    <a:gd name="connsiteX645" fmla="*/ 129471 w 388438"/>
                    <a:gd name="connsiteY645" fmla="*/ 3861 h 487806"/>
                    <a:gd name="connsiteX646" fmla="*/ 131088 w 388438"/>
                    <a:gd name="connsiteY646" fmla="*/ 4021 h 487806"/>
                    <a:gd name="connsiteX647" fmla="*/ 132410 w 388438"/>
                    <a:gd name="connsiteY647" fmla="*/ 4453 h 487806"/>
                    <a:gd name="connsiteX648" fmla="*/ 134163 w 388438"/>
                    <a:gd name="connsiteY648" fmla="*/ 5008 h 487806"/>
                    <a:gd name="connsiteX649" fmla="*/ 135471 w 388438"/>
                    <a:gd name="connsiteY649" fmla="*/ 5427 h 487806"/>
                    <a:gd name="connsiteX650" fmla="*/ 137237 w 388438"/>
                    <a:gd name="connsiteY650" fmla="*/ 6315 h 487806"/>
                    <a:gd name="connsiteX651" fmla="*/ 139879 w 388438"/>
                    <a:gd name="connsiteY651" fmla="*/ 7647 h 487806"/>
                    <a:gd name="connsiteX652" fmla="*/ 142471 w 388438"/>
                    <a:gd name="connsiteY652" fmla="*/ 8955 h 487806"/>
                    <a:gd name="connsiteX653" fmla="*/ 144731 w 388438"/>
                    <a:gd name="connsiteY653" fmla="*/ 10090 h 487806"/>
                    <a:gd name="connsiteX654" fmla="*/ 146854 w 388438"/>
                    <a:gd name="connsiteY654" fmla="*/ 11163 h 487806"/>
                    <a:gd name="connsiteX655" fmla="*/ 148978 w 388438"/>
                    <a:gd name="connsiteY655" fmla="*/ 12248 h 487806"/>
                    <a:gd name="connsiteX656" fmla="*/ 151274 w 388438"/>
                    <a:gd name="connsiteY656" fmla="*/ 12988 h 487806"/>
                    <a:gd name="connsiteX657" fmla="*/ 154039 w 388438"/>
                    <a:gd name="connsiteY657" fmla="*/ 13889 h 487806"/>
                    <a:gd name="connsiteX658" fmla="*/ 155274 w 388438"/>
                    <a:gd name="connsiteY658" fmla="*/ 14283 h 487806"/>
                    <a:gd name="connsiteX659" fmla="*/ 156644 w 388438"/>
                    <a:gd name="connsiteY659" fmla="*/ 14888 h 487806"/>
                    <a:gd name="connsiteX660" fmla="*/ 162163 w 388438"/>
                    <a:gd name="connsiteY660" fmla="*/ 17281 h 487806"/>
                    <a:gd name="connsiteX661" fmla="*/ 163521 w 388438"/>
                    <a:gd name="connsiteY661" fmla="*/ 17873 h 487806"/>
                    <a:gd name="connsiteX662" fmla="*/ 164496 w 388438"/>
                    <a:gd name="connsiteY662" fmla="*/ 18761 h 487806"/>
                    <a:gd name="connsiteX663" fmla="*/ 166793 w 388438"/>
                    <a:gd name="connsiteY663" fmla="*/ 20870 h 487806"/>
                    <a:gd name="connsiteX664" fmla="*/ 168719 w 388438"/>
                    <a:gd name="connsiteY664" fmla="*/ 23189 h 487806"/>
                    <a:gd name="connsiteX665" fmla="*/ 169163 w 388438"/>
                    <a:gd name="connsiteY665" fmla="*/ 24928 h 487806"/>
                    <a:gd name="connsiteX666" fmla="*/ 170682 w 388438"/>
                    <a:gd name="connsiteY666" fmla="*/ 31034 h 487806"/>
                    <a:gd name="connsiteX667" fmla="*/ 170990 w 388438"/>
                    <a:gd name="connsiteY667" fmla="*/ 32267 h 487806"/>
                    <a:gd name="connsiteX668" fmla="*/ 171348 w 388438"/>
                    <a:gd name="connsiteY668" fmla="*/ 34870 h 487806"/>
                    <a:gd name="connsiteX669" fmla="*/ 172064 w 388438"/>
                    <a:gd name="connsiteY669" fmla="*/ 40050 h 487806"/>
                    <a:gd name="connsiteX670" fmla="*/ 172287 w 388438"/>
                    <a:gd name="connsiteY670" fmla="*/ 41678 h 487806"/>
                    <a:gd name="connsiteX671" fmla="*/ 172583 w 388438"/>
                    <a:gd name="connsiteY671" fmla="*/ 43837 h 487806"/>
                    <a:gd name="connsiteX672" fmla="*/ 172805 w 388438"/>
                    <a:gd name="connsiteY672" fmla="*/ 45120 h 487806"/>
                    <a:gd name="connsiteX673" fmla="*/ 173175 w 388438"/>
                    <a:gd name="connsiteY673" fmla="*/ 47254 h 487806"/>
                    <a:gd name="connsiteX674" fmla="*/ 173484 w 388438"/>
                    <a:gd name="connsiteY674" fmla="*/ 49054 h 487806"/>
                    <a:gd name="connsiteX675" fmla="*/ 173966 w 388438"/>
                    <a:gd name="connsiteY675" fmla="*/ 50386 h 487806"/>
                    <a:gd name="connsiteX676" fmla="*/ 175015 w 388438"/>
                    <a:gd name="connsiteY676" fmla="*/ 53335 h 487806"/>
                    <a:gd name="connsiteX677" fmla="*/ 175534 w 388438"/>
                    <a:gd name="connsiteY677" fmla="*/ 54765 h 487806"/>
                    <a:gd name="connsiteX678" fmla="*/ 176657 w 388438"/>
                    <a:gd name="connsiteY678" fmla="*/ 56270 h 487806"/>
                    <a:gd name="connsiteX679" fmla="*/ 177892 w 388438"/>
                    <a:gd name="connsiteY679" fmla="*/ 57935 h 487806"/>
                    <a:gd name="connsiteX680" fmla="*/ 180213 w 388438"/>
                    <a:gd name="connsiteY680" fmla="*/ 61081 h 487806"/>
                    <a:gd name="connsiteX681" fmla="*/ 180842 w 388438"/>
                    <a:gd name="connsiteY681" fmla="*/ 61944 h 487806"/>
                    <a:gd name="connsiteX682" fmla="*/ 181879 w 388438"/>
                    <a:gd name="connsiteY682" fmla="*/ 63054 h 487806"/>
                    <a:gd name="connsiteX683" fmla="*/ 185645 w 388438"/>
                    <a:gd name="connsiteY683" fmla="*/ 67137 h 487806"/>
                    <a:gd name="connsiteX684" fmla="*/ 190620 w 388438"/>
                    <a:gd name="connsiteY684" fmla="*/ 72515 h 487806"/>
                    <a:gd name="connsiteX685" fmla="*/ 191682 w 388438"/>
                    <a:gd name="connsiteY685" fmla="*/ 73662 h 487806"/>
                    <a:gd name="connsiteX686" fmla="*/ 192842 w 388438"/>
                    <a:gd name="connsiteY686" fmla="*/ 74723 h 487806"/>
                    <a:gd name="connsiteX687" fmla="*/ 193991 w 388438"/>
                    <a:gd name="connsiteY687" fmla="*/ 75771 h 487806"/>
                    <a:gd name="connsiteX688" fmla="*/ 196682 w 388438"/>
                    <a:gd name="connsiteY688" fmla="*/ 78238 h 487806"/>
                    <a:gd name="connsiteX689" fmla="*/ 198225 w 388438"/>
                    <a:gd name="connsiteY689" fmla="*/ 79632 h 487806"/>
                    <a:gd name="connsiteX690" fmla="*/ 200262 w 388438"/>
                    <a:gd name="connsiteY690" fmla="*/ 81211 h 487806"/>
                    <a:gd name="connsiteX691" fmla="*/ 203127 w 388438"/>
                    <a:gd name="connsiteY691" fmla="*/ 83418 h 487806"/>
                    <a:gd name="connsiteX692" fmla="*/ 205880 w 388438"/>
                    <a:gd name="connsiteY692" fmla="*/ 85540 h 487806"/>
                    <a:gd name="connsiteX693" fmla="*/ 207448 w 388438"/>
                    <a:gd name="connsiteY693" fmla="*/ 86749 h 487806"/>
                    <a:gd name="connsiteX694" fmla="*/ 209164 w 388438"/>
                    <a:gd name="connsiteY694" fmla="*/ 87661 h 487806"/>
                    <a:gd name="connsiteX695" fmla="*/ 213016 w 388438"/>
                    <a:gd name="connsiteY695" fmla="*/ 89697 h 487806"/>
                    <a:gd name="connsiteX696" fmla="*/ 218386 w 388438"/>
                    <a:gd name="connsiteY696" fmla="*/ 92546 h 487806"/>
                    <a:gd name="connsiteX697" fmla="*/ 218843 w 388438"/>
                    <a:gd name="connsiteY697" fmla="*/ 92780 h 487806"/>
                    <a:gd name="connsiteX698" fmla="*/ 223670 w 388438"/>
                    <a:gd name="connsiteY698" fmla="*/ 95297 h 487806"/>
                    <a:gd name="connsiteX699" fmla="*/ 229720 w 388438"/>
                    <a:gd name="connsiteY699" fmla="*/ 98442 h 487806"/>
                    <a:gd name="connsiteX700" fmla="*/ 233238 w 388438"/>
                    <a:gd name="connsiteY700" fmla="*/ 100267 h 487806"/>
                    <a:gd name="connsiteX701" fmla="*/ 234275 w 388438"/>
                    <a:gd name="connsiteY701" fmla="*/ 100798 h 487806"/>
                    <a:gd name="connsiteX702" fmla="*/ 235547 w 388438"/>
                    <a:gd name="connsiteY702" fmla="*/ 101377 h 487806"/>
                    <a:gd name="connsiteX703" fmla="*/ 240423 w 388438"/>
                    <a:gd name="connsiteY703" fmla="*/ 103598 h 487806"/>
                    <a:gd name="connsiteX704" fmla="*/ 247880 w 388438"/>
                    <a:gd name="connsiteY704" fmla="*/ 106977 h 487806"/>
                    <a:gd name="connsiteX705" fmla="*/ 248313 w 388438"/>
                    <a:gd name="connsiteY705" fmla="*/ 107175 h 487806"/>
                    <a:gd name="connsiteX706" fmla="*/ 250214 w 388438"/>
                    <a:gd name="connsiteY706" fmla="*/ 108038 h 487806"/>
                    <a:gd name="connsiteX707" fmla="*/ 252880 w 388438"/>
                    <a:gd name="connsiteY707" fmla="*/ 109346 h 487806"/>
                    <a:gd name="connsiteX708" fmla="*/ 263560 w 388438"/>
                    <a:gd name="connsiteY708" fmla="*/ 114575 h 487806"/>
                    <a:gd name="connsiteX709" fmla="*/ 264905 w 388438"/>
                    <a:gd name="connsiteY709" fmla="*/ 115241 h 487806"/>
                    <a:gd name="connsiteX710" fmla="*/ 265782 w 388438"/>
                    <a:gd name="connsiteY710" fmla="*/ 115661 h 487806"/>
                    <a:gd name="connsiteX711" fmla="*/ 268054 w 388438"/>
                    <a:gd name="connsiteY711" fmla="*/ 116673 h 487806"/>
                    <a:gd name="connsiteX712" fmla="*/ 273942 w 388438"/>
                    <a:gd name="connsiteY712" fmla="*/ 119287 h 487806"/>
                    <a:gd name="connsiteX713" fmla="*/ 275757 w 388438"/>
                    <a:gd name="connsiteY713" fmla="*/ 120101 h 487806"/>
                    <a:gd name="connsiteX714" fmla="*/ 276214 w 388438"/>
                    <a:gd name="connsiteY714" fmla="*/ 120299 h 487806"/>
                    <a:gd name="connsiteX715" fmla="*/ 279856 w 388438"/>
                    <a:gd name="connsiteY715" fmla="*/ 121964 h 487806"/>
                    <a:gd name="connsiteX716" fmla="*/ 285733 w 388438"/>
                    <a:gd name="connsiteY716" fmla="*/ 124653 h 487806"/>
                    <a:gd name="connsiteX717" fmla="*/ 295931 w 388438"/>
                    <a:gd name="connsiteY717" fmla="*/ 129327 h 487806"/>
                    <a:gd name="connsiteX718" fmla="*/ 298647 w 388438"/>
                    <a:gd name="connsiteY718" fmla="*/ 130524 h 487806"/>
                    <a:gd name="connsiteX719" fmla="*/ 302721 w 388438"/>
                    <a:gd name="connsiteY719" fmla="*/ 132337 h 487806"/>
                    <a:gd name="connsiteX720" fmla="*/ 307066 w 388438"/>
                    <a:gd name="connsiteY720" fmla="*/ 134249 h 487806"/>
                    <a:gd name="connsiteX721" fmla="*/ 320474 w 388438"/>
                    <a:gd name="connsiteY721" fmla="*/ 139615 h 487806"/>
                    <a:gd name="connsiteX722" fmla="*/ 322548 w 388438"/>
                    <a:gd name="connsiteY722" fmla="*/ 140527 h 487806"/>
                    <a:gd name="connsiteX723" fmla="*/ 323277 w 388438"/>
                    <a:gd name="connsiteY723" fmla="*/ 141391 h 487806"/>
                    <a:gd name="connsiteX724" fmla="*/ 324882 w 388438"/>
                    <a:gd name="connsiteY724" fmla="*/ 143327 h 487806"/>
                    <a:gd name="connsiteX725" fmla="*/ 325573 w 388438"/>
                    <a:gd name="connsiteY725" fmla="*/ 144154 h 487806"/>
                    <a:gd name="connsiteX726" fmla="*/ 326783 w 388438"/>
                    <a:gd name="connsiteY726" fmla="*/ 147669 h 487806"/>
                    <a:gd name="connsiteX727" fmla="*/ 326993 w 388438"/>
                    <a:gd name="connsiteY727" fmla="*/ 148261 h 487806"/>
                    <a:gd name="connsiteX728" fmla="*/ 327252 w 388438"/>
                    <a:gd name="connsiteY728" fmla="*/ 149001 h 487806"/>
                    <a:gd name="connsiteX729" fmla="*/ 327770 w 388438"/>
                    <a:gd name="connsiteY729" fmla="*/ 149741 h 487806"/>
                    <a:gd name="connsiteX730" fmla="*/ 332536 w 388438"/>
                    <a:gd name="connsiteY730" fmla="*/ 156118 h 487806"/>
                    <a:gd name="connsiteX731" fmla="*/ 333079 w 388438"/>
                    <a:gd name="connsiteY731" fmla="*/ 156747 h 487806"/>
                    <a:gd name="connsiteX732" fmla="*/ 340684 w 388438"/>
                    <a:gd name="connsiteY732" fmla="*/ 165394 h 487806"/>
                    <a:gd name="connsiteX733" fmla="*/ 342351 w 388438"/>
                    <a:gd name="connsiteY733" fmla="*/ 167306 h 487806"/>
                    <a:gd name="connsiteX734" fmla="*/ 343758 w 388438"/>
                    <a:gd name="connsiteY734" fmla="*/ 168995 h 487806"/>
                    <a:gd name="connsiteX735" fmla="*/ 351697 w 388438"/>
                    <a:gd name="connsiteY735" fmla="*/ 178542 h 487806"/>
                    <a:gd name="connsiteX736" fmla="*/ 353018 w 388438"/>
                    <a:gd name="connsiteY736" fmla="*/ 180134 h 487806"/>
                    <a:gd name="connsiteX737" fmla="*/ 353722 w 388438"/>
                    <a:gd name="connsiteY737" fmla="*/ 181305 h 487806"/>
                    <a:gd name="connsiteX738" fmla="*/ 357277 w 388438"/>
                    <a:gd name="connsiteY738" fmla="*/ 187189 h 487806"/>
                    <a:gd name="connsiteX739" fmla="*/ 358215 w 388438"/>
                    <a:gd name="connsiteY739" fmla="*/ 188743 h 487806"/>
                    <a:gd name="connsiteX740" fmla="*/ 358055 w 388438"/>
                    <a:gd name="connsiteY740" fmla="*/ 190729 h 487806"/>
                    <a:gd name="connsiteX741" fmla="*/ 357981 w 388438"/>
                    <a:gd name="connsiteY741" fmla="*/ 191691 h 487806"/>
                    <a:gd name="connsiteX742" fmla="*/ 357907 w 388438"/>
                    <a:gd name="connsiteY742" fmla="*/ 192616 h 487806"/>
                    <a:gd name="connsiteX743" fmla="*/ 357623 w 388438"/>
                    <a:gd name="connsiteY743" fmla="*/ 193455 h 487806"/>
                    <a:gd name="connsiteX744" fmla="*/ 357104 w 388438"/>
                    <a:gd name="connsiteY744" fmla="*/ 194972 h 487806"/>
                    <a:gd name="connsiteX745" fmla="*/ 356647 w 388438"/>
                    <a:gd name="connsiteY745" fmla="*/ 196292 h 487806"/>
                    <a:gd name="connsiteX746" fmla="*/ 355734 w 388438"/>
                    <a:gd name="connsiteY746" fmla="*/ 197464 h 487806"/>
                    <a:gd name="connsiteX747" fmla="*/ 354339 w 388438"/>
                    <a:gd name="connsiteY747" fmla="*/ 199227 h 487806"/>
                    <a:gd name="connsiteX748" fmla="*/ 353376 w 388438"/>
                    <a:gd name="connsiteY748" fmla="*/ 200461 h 487806"/>
                    <a:gd name="connsiteX749" fmla="*/ 350832 w 388438"/>
                    <a:gd name="connsiteY749" fmla="*/ 202928 h 487806"/>
                    <a:gd name="connsiteX750" fmla="*/ 350450 w 388438"/>
                    <a:gd name="connsiteY750" fmla="*/ 203285 h 487806"/>
                    <a:gd name="connsiteX751" fmla="*/ 348993 w 388438"/>
                    <a:gd name="connsiteY751" fmla="*/ 204704 h 487806"/>
                    <a:gd name="connsiteX752" fmla="*/ 348573 w 388438"/>
                    <a:gd name="connsiteY752" fmla="*/ 206172 h 487806"/>
                    <a:gd name="connsiteX753" fmla="*/ 347845 w 388438"/>
                    <a:gd name="connsiteY753" fmla="*/ 208774 h 487806"/>
                    <a:gd name="connsiteX754" fmla="*/ 347635 w 388438"/>
                    <a:gd name="connsiteY754" fmla="*/ 209502 h 487806"/>
                    <a:gd name="connsiteX755" fmla="*/ 347635 w 388438"/>
                    <a:gd name="connsiteY755" fmla="*/ 210773 h 487806"/>
                    <a:gd name="connsiteX756" fmla="*/ 347635 w 388438"/>
                    <a:gd name="connsiteY756" fmla="*/ 212660 h 487806"/>
                    <a:gd name="connsiteX757" fmla="*/ 348388 w 388438"/>
                    <a:gd name="connsiteY757" fmla="*/ 214078 h 487806"/>
                    <a:gd name="connsiteX758" fmla="*/ 349931 w 388438"/>
                    <a:gd name="connsiteY758" fmla="*/ 216915 h 487806"/>
                    <a:gd name="connsiteX759" fmla="*/ 354005 w 388438"/>
                    <a:gd name="connsiteY759" fmla="*/ 221479 h 487806"/>
                    <a:gd name="connsiteX760" fmla="*/ 355018 w 388438"/>
                    <a:gd name="connsiteY760" fmla="*/ 222614 h 487806"/>
                    <a:gd name="connsiteX761" fmla="*/ 355734 w 388438"/>
                    <a:gd name="connsiteY761" fmla="*/ 223403 h 487806"/>
                    <a:gd name="connsiteX762" fmla="*/ 356401 w 388438"/>
                    <a:gd name="connsiteY762" fmla="*/ 224254 h 487806"/>
                    <a:gd name="connsiteX763" fmla="*/ 357672 w 388438"/>
                    <a:gd name="connsiteY763" fmla="*/ 225882 h 48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388438" h="487806">
                      <a:moveTo>
                        <a:pt x="357672" y="225882"/>
                      </a:moveTo>
                      <a:lnTo>
                        <a:pt x="362438" y="231976"/>
                      </a:lnTo>
                      <a:lnTo>
                        <a:pt x="363055" y="232765"/>
                      </a:lnTo>
                      <a:lnTo>
                        <a:pt x="363783" y="233863"/>
                      </a:lnTo>
                      <a:lnTo>
                        <a:pt x="367364" y="239327"/>
                      </a:lnTo>
                      <a:lnTo>
                        <a:pt x="368216" y="240622"/>
                      </a:lnTo>
                      <a:lnTo>
                        <a:pt x="368537" y="241843"/>
                      </a:lnTo>
                      <a:lnTo>
                        <a:pt x="369030" y="243656"/>
                      </a:lnTo>
                      <a:lnTo>
                        <a:pt x="369438" y="245161"/>
                      </a:lnTo>
                      <a:lnTo>
                        <a:pt x="369117" y="246876"/>
                      </a:lnTo>
                      <a:lnTo>
                        <a:pt x="368870" y="248245"/>
                      </a:lnTo>
                      <a:lnTo>
                        <a:pt x="368746" y="248973"/>
                      </a:lnTo>
                      <a:lnTo>
                        <a:pt x="368462" y="249577"/>
                      </a:lnTo>
                      <a:lnTo>
                        <a:pt x="367561" y="251501"/>
                      </a:lnTo>
                      <a:lnTo>
                        <a:pt x="367166" y="252352"/>
                      </a:lnTo>
                      <a:lnTo>
                        <a:pt x="365006" y="254498"/>
                      </a:lnTo>
                      <a:lnTo>
                        <a:pt x="364141" y="254881"/>
                      </a:lnTo>
                      <a:lnTo>
                        <a:pt x="362968" y="255411"/>
                      </a:lnTo>
                      <a:lnTo>
                        <a:pt x="361746" y="255954"/>
                      </a:lnTo>
                      <a:lnTo>
                        <a:pt x="360944" y="256176"/>
                      </a:lnTo>
                      <a:lnTo>
                        <a:pt x="358820" y="256645"/>
                      </a:lnTo>
                      <a:lnTo>
                        <a:pt x="357882" y="256842"/>
                      </a:lnTo>
                      <a:lnTo>
                        <a:pt x="356931" y="256830"/>
                      </a:lnTo>
                      <a:lnTo>
                        <a:pt x="352363" y="256743"/>
                      </a:lnTo>
                      <a:lnTo>
                        <a:pt x="351178" y="256718"/>
                      </a:lnTo>
                      <a:lnTo>
                        <a:pt x="349215" y="256410"/>
                      </a:lnTo>
                      <a:lnTo>
                        <a:pt x="348228" y="256262"/>
                      </a:lnTo>
                      <a:lnTo>
                        <a:pt x="341783" y="255263"/>
                      </a:lnTo>
                      <a:lnTo>
                        <a:pt x="337079" y="254622"/>
                      </a:lnTo>
                      <a:lnTo>
                        <a:pt x="334116" y="254178"/>
                      </a:lnTo>
                      <a:lnTo>
                        <a:pt x="332289" y="253906"/>
                      </a:lnTo>
                      <a:lnTo>
                        <a:pt x="330993" y="253129"/>
                      </a:lnTo>
                      <a:lnTo>
                        <a:pt x="328807" y="251846"/>
                      </a:lnTo>
                      <a:lnTo>
                        <a:pt x="327548" y="251106"/>
                      </a:lnTo>
                      <a:lnTo>
                        <a:pt x="326486" y="250046"/>
                      </a:lnTo>
                      <a:lnTo>
                        <a:pt x="324363" y="247924"/>
                      </a:lnTo>
                      <a:lnTo>
                        <a:pt x="321227" y="245359"/>
                      </a:lnTo>
                      <a:lnTo>
                        <a:pt x="319659" y="244088"/>
                      </a:lnTo>
                      <a:lnTo>
                        <a:pt x="318696" y="242929"/>
                      </a:lnTo>
                      <a:lnTo>
                        <a:pt x="316894" y="240745"/>
                      </a:lnTo>
                      <a:lnTo>
                        <a:pt x="315820" y="239438"/>
                      </a:lnTo>
                      <a:lnTo>
                        <a:pt x="313894" y="235417"/>
                      </a:lnTo>
                      <a:lnTo>
                        <a:pt x="313301" y="233629"/>
                      </a:lnTo>
                      <a:lnTo>
                        <a:pt x="312499" y="231174"/>
                      </a:lnTo>
                      <a:lnTo>
                        <a:pt x="309276" y="228843"/>
                      </a:lnTo>
                      <a:lnTo>
                        <a:pt x="307486" y="229681"/>
                      </a:lnTo>
                      <a:lnTo>
                        <a:pt x="306782" y="229953"/>
                      </a:lnTo>
                      <a:lnTo>
                        <a:pt x="308968" y="237304"/>
                      </a:lnTo>
                      <a:lnTo>
                        <a:pt x="309634" y="239524"/>
                      </a:lnTo>
                      <a:lnTo>
                        <a:pt x="310350" y="241140"/>
                      </a:lnTo>
                      <a:lnTo>
                        <a:pt x="310783" y="242139"/>
                      </a:lnTo>
                      <a:lnTo>
                        <a:pt x="312968" y="247110"/>
                      </a:lnTo>
                      <a:lnTo>
                        <a:pt x="313622" y="248602"/>
                      </a:lnTo>
                      <a:lnTo>
                        <a:pt x="314264" y="250095"/>
                      </a:lnTo>
                      <a:lnTo>
                        <a:pt x="314832" y="251612"/>
                      </a:lnTo>
                      <a:lnTo>
                        <a:pt x="315400" y="253142"/>
                      </a:lnTo>
                      <a:lnTo>
                        <a:pt x="316709" y="256706"/>
                      </a:lnTo>
                      <a:lnTo>
                        <a:pt x="319153" y="263330"/>
                      </a:lnTo>
                      <a:lnTo>
                        <a:pt x="319894" y="265365"/>
                      </a:lnTo>
                      <a:lnTo>
                        <a:pt x="320672" y="267092"/>
                      </a:lnTo>
                      <a:lnTo>
                        <a:pt x="321054" y="267955"/>
                      </a:lnTo>
                      <a:lnTo>
                        <a:pt x="323548" y="273555"/>
                      </a:lnTo>
                      <a:lnTo>
                        <a:pt x="323807" y="274147"/>
                      </a:lnTo>
                      <a:lnTo>
                        <a:pt x="324437" y="275233"/>
                      </a:lnTo>
                      <a:lnTo>
                        <a:pt x="325536" y="277194"/>
                      </a:lnTo>
                      <a:lnTo>
                        <a:pt x="326659" y="278119"/>
                      </a:lnTo>
                      <a:lnTo>
                        <a:pt x="328129" y="279353"/>
                      </a:lnTo>
                      <a:lnTo>
                        <a:pt x="328882" y="279982"/>
                      </a:lnTo>
                      <a:lnTo>
                        <a:pt x="330054" y="280586"/>
                      </a:lnTo>
                      <a:lnTo>
                        <a:pt x="334721" y="282967"/>
                      </a:lnTo>
                      <a:lnTo>
                        <a:pt x="335425" y="283324"/>
                      </a:lnTo>
                      <a:lnTo>
                        <a:pt x="336289" y="283731"/>
                      </a:lnTo>
                      <a:lnTo>
                        <a:pt x="339326" y="285150"/>
                      </a:lnTo>
                      <a:lnTo>
                        <a:pt x="341919" y="286359"/>
                      </a:lnTo>
                      <a:lnTo>
                        <a:pt x="344635" y="287629"/>
                      </a:lnTo>
                      <a:lnTo>
                        <a:pt x="347425" y="288813"/>
                      </a:lnTo>
                      <a:lnTo>
                        <a:pt x="348845" y="289417"/>
                      </a:lnTo>
                      <a:lnTo>
                        <a:pt x="349635" y="289960"/>
                      </a:lnTo>
                      <a:lnTo>
                        <a:pt x="351956" y="291551"/>
                      </a:lnTo>
                      <a:lnTo>
                        <a:pt x="353129" y="292341"/>
                      </a:lnTo>
                      <a:lnTo>
                        <a:pt x="353931" y="293401"/>
                      </a:lnTo>
                      <a:lnTo>
                        <a:pt x="355549" y="295498"/>
                      </a:lnTo>
                      <a:lnTo>
                        <a:pt x="356166" y="296288"/>
                      </a:lnTo>
                      <a:lnTo>
                        <a:pt x="356598" y="297275"/>
                      </a:lnTo>
                      <a:lnTo>
                        <a:pt x="357907" y="300235"/>
                      </a:lnTo>
                      <a:lnTo>
                        <a:pt x="358339" y="301234"/>
                      </a:lnTo>
                      <a:lnTo>
                        <a:pt x="358524" y="302369"/>
                      </a:lnTo>
                      <a:lnTo>
                        <a:pt x="359302" y="307019"/>
                      </a:lnTo>
                      <a:lnTo>
                        <a:pt x="359154" y="313754"/>
                      </a:lnTo>
                      <a:lnTo>
                        <a:pt x="359178" y="314901"/>
                      </a:lnTo>
                      <a:lnTo>
                        <a:pt x="359302" y="318613"/>
                      </a:lnTo>
                      <a:lnTo>
                        <a:pt x="359376" y="321339"/>
                      </a:lnTo>
                      <a:lnTo>
                        <a:pt x="359450" y="323596"/>
                      </a:lnTo>
                      <a:lnTo>
                        <a:pt x="359512" y="325656"/>
                      </a:lnTo>
                      <a:lnTo>
                        <a:pt x="360030" y="327186"/>
                      </a:lnTo>
                      <a:lnTo>
                        <a:pt x="360364" y="328185"/>
                      </a:lnTo>
                      <a:lnTo>
                        <a:pt x="360697" y="329159"/>
                      </a:lnTo>
                      <a:lnTo>
                        <a:pt x="361129" y="330442"/>
                      </a:lnTo>
                      <a:lnTo>
                        <a:pt x="361882" y="331861"/>
                      </a:lnTo>
                      <a:lnTo>
                        <a:pt x="364166" y="336128"/>
                      </a:lnTo>
                      <a:lnTo>
                        <a:pt x="364932" y="337547"/>
                      </a:lnTo>
                      <a:lnTo>
                        <a:pt x="365808" y="338805"/>
                      </a:lnTo>
                      <a:lnTo>
                        <a:pt x="369623" y="344257"/>
                      </a:lnTo>
                      <a:lnTo>
                        <a:pt x="370820" y="345971"/>
                      </a:lnTo>
                      <a:lnTo>
                        <a:pt x="372611" y="347809"/>
                      </a:lnTo>
                      <a:lnTo>
                        <a:pt x="375821" y="351090"/>
                      </a:lnTo>
                      <a:lnTo>
                        <a:pt x="377463" y="352780"/>
                      </a:lnTo>
                      <a:lnTo>
                        <a:pt x="378784" y="354124"/>
                      </a:lnTo>
                      <a:lnTo>
                        <a:pt x="382105" y="357677"/>
                      </a:lnTo>
                      <a:lnTo>
                        <a:pt x="382771" y="358392"/>
                      </a:lnTo>
                      <a:lnTo>
                        <a:pt x="383327" y="359120"/>
                      </a:lnTo>
                      <a:lnTo>
                        <a:pt x="384401" y="360551"/>
                      </a:lnTo>
                      <a:lnTo>
                        <a:pt x="385932" y="362573"/>
                      </a:lnTo>
                      <a:lnTo>
                        <a:pt x="386895" y="363955"/>
                      </a:lnTo>
                      <a:lnTo>
                        <a:pt x="387228" y="364966"/>
                      </a:lnTo>
                      <a:lnTo>
                        <a:pt x="388105" y="367594"/>
                      </a:lnTo>
                      <a:lnTo>
                        <a:pt x="388438" y="368580"/>
                      </a:lnTo>
                      <a:lnTo>
                        <a:pt x="388413" y="369703"/>
                      </a:lnTo>
                      <a:lnTo>
                        <a:pt x="388376" y="371467"/>
                      </a:lnTo>
                      <a:lnTo>
                        <a:pt x="388352" y="372996"/>
                      </a:lnTo>
                      <a:lnTo>
                        <a:pt x="387710" y="374156"/>
                      </a:lnTo>
                      <a:lnTo>
                        <a:pt x="385920" y="377437"/>
                      </a:lnTo>
                      <a:lnTo>
                        <a:pt x="385512" y="378177"/>
                      </a:lnTo>
                      <a:lnTo>
                        <a:pt x="383710" y="379941"/>
                      </a:lnTo>
                      <a:lnTo>
                        <a:pt x="382747" y="380249"/>
                      </a:lnTo>
                      <a:lnTo>
                        <a:pt x="382302" y="380397"/>
                      </a:lnTo>
                      <a:lnTo>
                        <a:pt x="375771" y="382518"/>
                      </a:lnTo>
                      <a:lnTo>
                        <a:pt x="374833" y="382827"/>
                      </a:lnTo>
                      <a:lnTo>
                        <a:pt x="373450" y="383111"/>
                      </a:lnTo>
                      <a:lnTo>
                        <a:pt x="367895" y="384233"/>
                      </a:lnTo>
                      <a:lnTo>
                        <a:pt x="364487" y="384924"/>
                      </a:lnTo>
                      <a:lnTo>
                        <a:pt x="362537" y="385331"/>
                      </a:lnTo>
                      <a:lnTo>
                        <a:pt x="359845" y="385503"/>
                      </a:lnTo>
                      <a:lnTo>
                        <a:pt x="357166" y="385676"/>
                      </a:lnTo>
                      <a:lnTo>
                        <a:pt x="354783" y="385972"/>
                      </a:lnTo>
                      <a:lnTo>
                        <a:pt x="348598" y="386749"/>
                      </a:lnTo>
                      <a:lnTo>
                        <a:pt x="347882" y="386848"/>
                      </a:lnTo>
                      <a:lnTo>
                        <a:pt x="344055" y="387761"/>
                      </a:lnTo>
                      <a:lnTo>
                        <a:pt x="342450" y="388143"/>
                      </a:lnTo>
                      <a:lnTo>
                        <a:pt x="341573" y="389648"/>
                      </a:lnTo>
                      <a:lnTo>
                        <a:pt x="341240" y="390203"/>
                      </a:lnTo>
                      <a:lnTo>
                        <a:pt x="340265" y="391868"/>
                      </a:lnTo>
                      <a:lnTo>
                        <a:pt x="340919" y="393768"/>
                      </a:lnTo>
                      <a:lnTo>
                        <a:pt x="343610" y="401600"/>
                      </a:lnTo>
                      <a:lnTo>
                        <a:pt x="344487" y="404166"/>
                      </a:lnTo>
                      <a:lnTo>
                        <a:pt x="344857" y="405782"/>
                      </a:lnTo>
                      <a:lnTo>
                        <a:pt x="345228" y="407385"/>
                      </a:lnTo>
                      <a:lnTo>
                        <a:pt x="346326" y="412220"/>
                      </a:lnTo>
                      <a:lnTo>
                        <a:pt x="346573" y="413293"/>
                      </a:lnTo>
                      <a:lnTo>
                        <a:pt x="346808" y="414379"/>
                      </a:lnTo>
                      <a:lnTo>
                        <a:pt x="347067" y="415920"/>
                      </a:lnTo>
                      <a:lnTo>
                        <a:pt x="347413" y="417968"/>
                      </a:lnTo>
                      <a:lnTo>
                        <a:pt x="347931" y="421064"/>
                      </a:lnTo>
                      <a:lnTo>
                        <a:pt x="348104" y="422088"/>
                      </a:lnTo>
                      <a:lnTo>
                        <a:pt x="348314" y="423321"/>
                      </a:lnTo>
                      <a:lnTo>
                        <a:pt x="348376" y="423839"/>
                      </a:lnTo>
                      <a:lnTo>
                        <a:pt x="348462" y="424505"/>
                      </a:lnTo>
                      <a:lnTo>
                        <a:pt x="349314" y="431672"/>
                      </a:lnTo>
                      <a:lnTo>
                        <a:pt x="349499" y="433226"/>
                      </a:lnTo>
                      <a:lnTo>
                        <a:pt x="349400" y="434249"/>
                      </a:lnTo>
                      <a:lnTo>
                        <a:pt x="349215" y="436260"/>
                      </a:lnTo>
                      <a:lnTo>
                        <a:pt x="349055" y="437962"/>
                      </a:lnTo>
                      <a:lnTo>
                        <a:pt x="348277" y="439319"/>
                      </a:lnTo>
                      <a:lnTo>
                        <a:pt x="346734" y="442045"/>
                      </a:lnTo>
                      <a:lnTo>
                        <a:pt x="345771" y="443722"/>
                      </a:lnTo>
                      <a:lnTo>
                        <a:pt x="345042" y="445005"/>
                      </a:lnTo>
                      <a:lnTo>
                        <a:pt x="343993" y="446177"/>
                      </a:lnTo>
                      <a:lnTo>
                        <a:pt x="334264" y="457266"/>
                      </a:lnTo>
                      <a:lnTo>
                        <a:pt x="330264" y="460843"/>
                      </a:lnTo>
                      <a:lnTo>
                        <a:pt x="326425" y="461521"/>
                      </a:lnTo>
                      <a:lnTo>
                        <a:pt x="325943" y="461608"/>
                      </a:lnTo>
                      <a:lnTo>
                        <a:pt x="325301" y="461422"/>
                      </a:lnTo>
                      <a:lnTo>
                        <a:pt x="322054" y="460448"/>
                      </a:lnTo>
                      <a:lnTo>
                        <a:pt x="320647" y="458055"/>
                      </a:lnTo>
                      <a:lnTo>
                        <a:pt x="319449" y="456008"/>
                      </a:lnTo>
                      <a:lnTo>
                        <a:pt x="319425" y="452135"/>
                      </a:lnTo>
                      <a:lnTo>
                        <a:pt x="319412" y="451037"/>
                      </a:lnTo>
                      <a:lnTo>
                        <a:pt x="319054" y="448891"/>
                      </a:lnTo>
                      <a:lnTo>
                        <a:pt x="318807" y="447472"/>
                      </a:lnTo>
                      <a:lnTo>
                        <a:pt x="317931" y="446078"/>
                      </a:lnTo>
                      <a:lnTo>
                        <a:pt x="317005" y="444635"/>
                      </a:lnTo>
                      <a:lnTo>
                        <a:pt x="316610" y="444056"/>
                      </a:lnTo>
                      <a:lnTo>
                        <a:pt x="315239" y="442452"/>
                      </a:lnTo>
                      <a:lnTo>
                        <a:pt x="314326" y="441366"/>
                      </a:lnTo>
                      <a:lnTo>
                        <a:pt x="312721" y="440256"/>
                      </a:lnTo>
                      <a:lnTo>
                        <a:pt x="310301" y="438591"/>
                      </a:lnTo>
                      <a:lnTo>
                        <a:pt x="309091" y="437752"/>
                      </a:lnTo>
                      <a:lnTo>
                        <a:pt x="307943" y="436828"/>
                      </a:lnTo>
                      <a:lnTo>
                        <a:pt x="303659" y="433349"/>
                      </a:lnTo>
                      <a:lnTo>
                        <a:pt x="302215" y="432165"/>
                      </a:lnTo>
                      <a:lnTo>
                        <a:pt x="301313" y="430845"/>
                      </a:lnTo>
                      <a:lnTo>
                        <a:pt x="299486" y="428181"/>
                      </a:lnTo>
                      <a:lnTo>
                        <a:pt x="298523" y="426738"/>
                      </a:lnTo>
                      <a:lnTo>
                        <a:pt x="297967" y="424863"/>
                      </a:lnTo>
                      <a:lnTo>
                        <a:pt x="297140" y="422063"/>
                      </a:lnTo>
                      <a:lnTo>
                        <a:pt x="296486" y="420719"/>
                      </a:lnTo>
                      <a:lnTo>
                        <a:pt x="295400" y="418498"/>
                      </a:lnTo>
                      <a:lnTo>
                        <a:pt x="294437" y="417401"/>
                      </a:lnTo>
                      <a:lnTo>
                        <a:pt x="293548" y="416365"/>
                      </a:lnTo>
                      <a:lnTo>
                        <a:pt x="292202" y="414872"/>
                      </a:lnTo>
                      <a:lnTo>
                        <a:pt x="290992" y="413515"/>
                      </a:lnTo>
                      <a:lnTo>
                        <a:pt x="289622" y="412713"/>
                      </a:lnTo>
                      <a:lnTo>
                        <a:pt x="286473" y="410876"/>
                      </a:lnTo>
                      <a:lnTo>
                        <a:pt x="285770" y="410468"/>
                      </a:lnTo>
                      <a:lnTo>
                        <a:pt x="285165" y="410185"/>
                      </a:lnTo>
                      <a:lnTo>
                        <a:pt x="283251" y="409285"/>
                      </a:lnTo>
                      <a:lnTo>
                        <a:pt x="282572" y="408964"/>
                      </a:lnTo>
                      <a:lnTo>
                        <a:pt x="281560" y="408495"/>
                      </a:lnTo>
                      <a:lnTo>
                        <a:pt x="280375" y="408298"/>
                      </a:lnTo>
                      <a:lnTo>
                        <a:pt x="278671" y="408026"/>
                      </a:lnTo>
                      <a:lnTo>
                        <a:pt x="277424" y="407817"/>
                      </a:lnTo>
                      <a:lnTo>
                        <a:pt x="276115" y="407903"/>
                      </a:lnTo>
                      <a:lnTo>
                        <a:pt x="275251" y="407965"/>
                      </a:lnTo>
                      <a:lnTo>
                        <a:pt x="274683" y="408211"/>
                      </a:lnTo>
                      <a:lnTo>
                        <a:pt x="273214" y="408853"/>
                      </a:lnTo>
                      <a:lnTo>
                        <a:pt x="272338" y="410333"/>
                      </a:lnTo>
                      <a:lnTo>
                        <a:pt x="271054" y="412479"/>
                      </a:lnTo>
                      <a:lnTo>
                        <a:pt x="270362" y="413651"/>
                      </a:lnTo>
                      <a:lnTo>
                        <a:pt x="270708" y="415045"/>
                      </a:lnTo>
                      <a:lnTo>
                        <a:pt x="271251" y="417277"/>
                      </a:lnTo>
                      <a:lnTo>
                        <a:pt x="271622" y="418758"/>
                      </a:lnTo>
                      <a:lnTo>
                        <a:pt x="273264" y="419806"/>
                      </a:lnTo>
                      <a:lnTo>
                        <a:pt x="277461" y="422483"/>
                      </a:lnTo>
                      <a:lnTo>
                        <a:pt x="279375" y="423704"/>
                      </a:lnTo>
                      <a:lnTo>
                        <a:pt x="280757" y="424838"/>
                      </a:lnTo>
                      <a:lnTo>
                        <a:pt x="283498" y="427108"/>
                      </a:lnTo>
                      <a:lnTo>
                        <a:pt x="284671" y="428058"/>
                      </a:lnTo>
                      <a:lnTo>
                        <a:pt x="285560" y="429106"/>
                      </a:lnTo>
                      <a:lnTo>
                        <a:pt x="287486" y="431351"/>
                      </a:lnTo>
                      <a:lnTo>
                        <a:pt x="288486" y="432523"/>
                      </a:lnTo>
                      <a:lnTo>
                        <a:pt x="289251" y="433904"/>
                      </a:lnTo>
                      <a:lnTo>
                        <a:pt x="289696" y="434718"/>
                      </a:lnTo>
                      <a:lnTo>
                        <a:pt x="292042" y="438974"/>
                      </a:lnTo>
                      <a:lnTo>
                        <a:pt x="292486" y="439788"/>
                      </a:lnTo>
                      <a:lnTo>
                        <a:pt x="292881" y="440799"/>
                      </a:lnTo>
                      <a:lnTo>
                        <a:pt x="293066" y="441305"/>
                      </a:lnTo>
                      <a:lnTo>
                        <a:pt x="293264" y="441811"/>
                      </a:lnTo>
                      <a:lnTo>
                        <a:pt x="294042" y="443834"/>
                      </a:lnTo>
                      <a:lnTo>
                        <a:pt x="294165" y="445733"/>
                      </a:lnTo>
                      <a:lnTo>
                        <a:pt x="294770" y="455120"/>
                      </a:lnTo>
                      <a:lnTo>
                        <a:pt x="294893" y="457155"/>
                      </a:lnTo>
                      <a:lnTo>
                        <a:pt x="294424" y="458647"/>
                      </a:lnTo>
                      <a:lnTo>
                        <a:pt x="292856" y="463692"/>
                      </a:lnTo>
                      <a:lnTo>
                        <a:pt x="292659" y="464235"/>
                      </a:lnTo>
                      <a:lnTo>
                        <a:pt x="291721" y="466048"/>
                      </a:lnTo>
                      <a:lnTo>
                        <a:pt x="291029" y="467380"/>
                      </a:lnTo>
                      <a:lnTo>
                        <a:pt x="287943" y="468527"/>
                      </a:lnTo>
                      <a:lnTo>
                        <a:pt x="286424" y="467022"/>
                      </a:lnTo>
                      <a:lnTo>
                        <a:pt x="284832" y="465431"/>
                      </a:lnTo>
                      <a:lnTo>
                        <a:pt x="284041" y="464642"/>
                      </a:lnTo>
                      <a:lnTo>
                        <a:pt x="282276" y="462508"/>
                      </a:lnTo>
                      <a:lnTo>
                        <a:pt x="280622" y="460473"/>
                      </a:lnTo>
                      <a:lnTo>
                        <a:pt x="277844" y="462138"/>
                      </a:lnTo>
                      <a:lnTo>
                        <a:pt x="277844" y="465172"/>
                      </a:lnTo>
                      <a:lnTo>
                        <a:pt x="277844" y="467799"/>
                      </a:lnTo>
                      <a:lnTo>
                        <a:pt x="277844" y="469477"/>
                      </a:lnTo>
                      <a:lnTo>
                        <a:pt x="277844" y="470895"/>
                      </a:lnTo>
                      <a:lnTo>
                        <a:pt x="277103" y="472598"/>
                      </a:lnTo>
                      <a:lnTo>
                        <a:pt x="276140" y="474768"/>
                      </a:lnTo>
                      <a:lnTo>
                        <a:pt x="272782" y="475940"/>
                      </a:lnTo>
                      <a:lnTo>
                        <a:pt x="270881" y="475965"/>
                      </a:lnTo>
                      <a:lnTo>
                        <a:pt x="267498" y="476014"/>
                      </a:lnTo>
                      <a:lnTo>
                        <a:pt x="265634" y="476039"/>
                      </a:lnTo>
                      <a:lnTo>
                        <a:pt x="263115" y="477334"/>
                      </a:lnTo>
                      <a:lnTo>
                        <a:pt x="263115" y="480282"/>
                      </a:lnTo>
                      <a:lnTo>
                        <a:pt x="263103" y="482983"/>
                      </a:lnTo>
                      <a:lnTo>
                        <a:pt x="262807" y="486955"/>
                      </a:lnTo>
                      <a:lnTo>
                        <a:pt x="259547" y="487806"/>
                      </a:lnTo>
                      <a:lnTo>
                        <a:pt x="256288" y="486647"/>
                      </a:lnTo>
                      <a:lnTo>
                        <a:pt x="254979" y="485364"/>
                      </a:lnTo>
                      <a:lnTo>
                        <a:pt x="253473" y="483884"/>
                      </a:lnTo>
                      <a:lnTo>
                        <a:pt x="251658" y="483057"/>
                      </a:lnTo>
                      <a:lnTo>
                        <a:pt x="251214" y="482848"/>
                      </a:lnTo>
                      <a:lnTo>
                        <a:pt x="250757" y="482650"/>
                      </a:lnTo>
                      <a:lnTo>
                        <a:pt x="249399" y="482021"/>
                      </a:lnTo>
                      <a:lnTo>
                        <a:pt x="246757" y="481935"/>
                      </a:lnTo>
                      <a:lnTo>
                        <a:pt x="245856" y="482120"/>
                      </a:lnTo>
                      <a:lnTo>
                        <a:pt x="243584" y="482601"/>
                      </a:lnTo>
                      <a:lnTo>
                        <a:pt x="242942" y="482774"/>
                      </a:lnTo>
                      <a:lnTo>
                        <a:pt x="242275" y="483008"/>
                      </a:lnTo>
                      <a:lnTo>
                        <a:pt x="239510" y="484019"/>
                      </a:lnTo>
                      <a:lnTo>
                        <a:pt x="236016" y="485043"/>
                      </a:lnTo>
                      <a:lnTo>
                        <a:pt x="234016" y="484858"/>
                      </a:lnTo>
                      <a:lnTo>
                        <a:pt x="233436" y="484796"/>
                      </a:lnTo>
                      <a:lnTo>
                        <a:pt x="232510" y="484747"/>
                      </a:lnTo>
                      <a:lnTo>
                        <a:pt x="230436" y="484883"/>
                      </a:lnTo>
                      <a:lnTo>
                        <a:pt x="229559" y="484945"/>
                      </a:lnTo>
                      <a:lnTo>
                        <a:pt x="228843" y="485080"/>
                      </a:lnTo>
                      <a:lnTo>
                        <a:pt x="228139" y="485228"/>
                      </a:lnTo>
                      <a:lnTo>
                        <a:pt x="224806" y="485894"/>
                      </a:lnTo>
                      <a:lnTo>
                        <a:pt x="223707" y="486116"/>
                      </a:lnTo>
                      <a:lnTo>
                        <a:pt x="222571" y="486128"/>
                      </a:lnTo>
                      <a:lnTo>
                        <a:pt x="220386" y="486079"/>
                      </a:lnTo>
                      <a:lnTo>
                        <a:pt x="219645" y="485894"/>
                      </a:lnTo>
                      <a:lnTo>
                        <a:pt x="218571" y="485635"/>
                      </a:lnTo>
                      <a:lnTo>
                        <a:pt x="216522" y="485142"/>
                      </a:lnTo>
                      <a:lnTo>
                        <a:pt x="214411" y="483958"/>
                      </a:lnTo>
                      <a:lnTo>
                        <a:pt x="213744" y="483588"/>
                      </a:lnTo>
                      <a:lnTo>
                        <a:pt x="211188" y="482157"/>
                      </a:lnTo>
                      <a:lnTo>
                        <a:pt x="208263" y="481491"/>
                      </a:lnTo>
                      <a:lnTo>
                        <a:pt x="206657" y="481133"/>
                      </a:lnTo>
                      <a:lnTo>
                        <a:pt x="205472" y="480085"/>
                      </a:lnTo>
                      <a:lnTo>
                        <a:pt x="205102" y="479752"/>
                      </a:lnTo>
                      <a:lnTo>
                        <a:pt x="204719" y="479419"/>
                      </a:lnTo>
                      <a:lnTo>
                        <a:pt x="203571" y="478395"/>
                      </a:lnTo>
                      <a:lnTo>
                        <a:pt x="203003" y="476952"/>
                      </a:lnTo>
                      <a:lnTo>
                        <a:pt x="202151" y="474781"/>
                      </a:lnTo>
                      <a:lnTo>
                        <a:pt x="201670" y="473572"/>
                      </a:lnTo>
                      <a:lnTo>
                        <a:pt x="201435" y="471537"/>
                      </a:lnTo>
                      <a:lnTo>
                        <a:pt x="200818" y="466418"/>
                      </a:lnTo>
                      <a:lnTo>
                        <a:pt x="199188" y="463729"/>
                      </a:lnTo>
                      <a:lnTo>
                        <a:pt x="198312" y="462977"/>
                      </a:lnTo>
                      <a:lnTo>
                        <a:pt x="195559" y="460646"/>
                      </a:lnTo>
                      <a:lnTo>
                        <a:pt x="192707" y="460041"/>
                      </a:lnTo>
                      <a:lnTo>
                        <a:pt x="191114" y="459782"/>
                      </a:lnTo>
                      <a:lnTo>
                        <a:pt x="189521" y="460300"/>
                      </a:lnTo>
                      <a:lnTo>
                        <a:pt x="187028" y="461089"/>
                      </a:lnTo>
                      <a:lnTo>
                        <a:pt x="184139" y="460978"/>
                      </a:lnTo>
                      <a:lnTo>
                        <a:pt x="182941" y="460929"/>
                      </a:lnTo>
                      <a:lnTo>
                        <a:pt x="181978" y="461040"/>
                      </a:lnTo>
                      <a:lnTo>
                        <a:pt x="181497" y="461102"/>
                      </a:lnTo>
                      <a:lnTo>
                        <a:pt x="180213" y="461250"/>
                      </a:lnTo>
                      <a:lnTo>
                        <a:pt x="178620" y="461435"/>
                      </a:lnTo>
                      <a:lnTo>
                        <a:pt x="177299" y="461953"/>
                      </a:lnTo>
                      <a:lnTo>
                        <a:pt x="175743" y="462570"/>
                      </a:lnTo>
                      <a:lnTo>
                        <a:pt x="174225" y="463162"/>
                      </a:lnTo>
                      <a:lnTo>
                        <a:pt x="170978" y="465246"/>
                      </a:lnTo>
                      <a:lnTo>
                        <a:pt x="169299" y="466319"/>
                      </a:lnTo>
                      <a:lnTo>
                        <a:pt x="168274" y="466875"/>
                      </a:lnTo>
                      <a:lnTo>
                        <a:pt x="166768" y="467134"/>
                      </a:lnTo>
                      <a:lnTo>
                        <a:pt x="165163" y="467405"/>
                      </a:lnTo>
                      <a:lnTo>
                        <a:pt x="164311" y="467479"/>
                      </a:lnTo>
                      <a:lnTo>
                        <a:pt x="163657" y="467787"/>
                      </a:lnTo>
                      <a:lnTo>
                        <a:pt x="163138" y="468034"/>
                      </a:lnTo>
                      <a:lnTo>
                        <a:pt x="162237" y="468453"/>
                      </a:lnTo>
                      <a:lnTo>
                        <a:pt x="161472" y="468515"/>
                      </a:lnTo>
                      <a:lnTo>
                        <a:pt x="160805" y="468527"/>
                      </a:lnTo>
                      <a:lnTo>
                        <a:pt x="160212" y="468355"/>
                      </a:lnTo>
                      <a:lnTo>
                        <a:pt x="158904" y="467750"/>
                      </a:lnTo>
                      <a:lnTo>
                        <a:pt x="157151" y="466936"/>
                      </a:lnTo>
                      <a:lnTo>
                        <a:pt x="156681" y="466739"/>
                      </a:lnTo>
                      <a:lnTo>
                        <a:pt x="155916" y="466381"/>
                      </a:lnTo>
                      <a:lnTo>
                        <a:pt x="155299" y="466171"/>
                      </a:lnTo>
                      <a:lnTo>
                        <a:pt x="154323" y="466356"/>
                      </a:lnTo>
                      <a:lnTo>
                        <a:pt x="153076" y="466591"/>
                      </a:lnTo>
                      <a:lnTo>
                        <a:pt x="152570" y="466677"/>
                      </a:lnTo>
                      <a:lnTo>
                        <a:pt x="152101" y="466875"/>
                      </a:lnTo>
                      <a:lnTo>
                        <a:pt x="151138" y="467245"/>
                      </a:lnTo>
                      <a:lnTo>
                        <a:pt x="150397" y="467540"/>
                      </a:lnTo>
                      <a:lnTo>
                        <a:pt x="149731" y="467812"/>
                      </a:lnTo>
                      <a:lnTo>
                        <a:pt x="149249" y="468133"/>
                      </a:lnTo>
                      <a:lnTo>
                        <a:pt x="146940" y="469724"/>
                      </a:lnTo>
                      <a:lnTo>
                        <a:pt x="146348" y="470205"/>
                      </a:lnTo>
                      <a:lnTo>
                        <a:pt x="144138" y="472129"/>
                      </a:lnTo>
                      <a:lnTo>
                        <a:pt x="142903" y="473967"/>
                      </a:lnTo>
                      <a:lnTo>
                        <a:pt x="142385" y="474756"/>
                      </a:lnTo>
                      <a:lnTo>
                        <a:pt x="141718" y="475348"/>
                      </a:lnTo>
                      <a:lnTo>
                        <a:pt x="141274" y="475755"/>
                      </a:lnTo>
                      <a:lnTo>
                        <a:pt x="140163" y="476767"/>
                      </a:lnTo>
                      <a:lnTo>
                        <a:pt x="137792" y="476927"/>
                      </a:lnTo>
                      <a:lnTo>
                        <a:pt x="136570" y="476471"/>
                      </a:lnTo>
                      <a:lnTo>
                        <a:pt x="135755" y="476162"/>
                      </a:lnTo>
                      <a:lnTo>
                        <a:pt x="134484" y="475681"/>
                      </a:lnTo>
                      <a:lnTo>
                        <a:pt x="131483" y="472931"/>
                      </a:lnTo>
                      <a:lnTo>
                        <a:pt x="130014" y="471537"/>
                      </a:lnTo>
                      <a:lnTo>
                        <a:pt x="128940" y="470525"/>
                      </a:lnTo>
                      <a:lnTo>
                        <a:pt x="128150" y="470168"/>
                      </a:lnTo>
                      <a:lnTo>
                        <a:pt x="127323" y="469785"/>
                      </a:lnTo>
                      <a:lnTo>
                        <a:pt x="125780" y="469921"/>
                      </a:lnTo>
                      <a:lnTo>
                        <a:pt x="124323" y="471056"/>
                      </a:lnTo>
                      <a:lnTo>
                        <a:pt x="122619" y="472400"/>
                      </a:lnTo>
                      <a:lnTo>
                        <a:pt x="120619" y="472573"/>
                      </a:lnTo>
                      <a:lnTo>
                        <a:pt x="120138" y="472610"/>
                      </a:lnTo>
                      <a:lnTo>
                        <a:pt x="119644" y="472659"/>
                      </a:lnTo>
                      <a:lnTo>
                        <a:pt x="118150" y="472795"/>
                      </a:lnTo>
                      <a:lnTo>
                        <a:pt x="116804" y="472203"/>
                      </a:lnTo>
                      <a:lnTo>
                        <a:pt x="116347" y="472006"/>
                      </a:lnTo>
                      <a:lnTo>
                        <a:pt x="115903" y="471808"/>
                      </a:lnTo>
                      <a:lnTo>
                        <a:pt x="114903" y="471364"/>
                      </a:lnTo>
                      <a:lnTo>
                        <a:pt x="114113" y="470710"/>
                      </a:lnTo>
                      <a:lnTo>
                        <a:pt x="111928" y="468786"/>
                      </a:lnTo>
                      <a:lnTo>
                        <a:pt x="108915" y="465752"/>
                      </a:lnTo>
                      <a:lnTo>
                        <a:pt x="108113" y="465086"/>
                      </a:lnTo>
                      <a:lnTo>
                        <a:pt x="106224" y="463532"/>
                      </a:lnTo>
                      <a:lnTo>
                        <a:pt x="105347" y="462964"/>
                      </a:lnTo>
                      <a:lnTo>
                        <a:pt x="104644" y="462508"/>
                      </a:lnTo>
                      <a:lnTo>
                        <a:pt x="104236" y="462237"/>
                      </a:lnTo>
                      <a:lnTo>
                        <a:pt x="103372" y="461681"/>
                      </a:lnTo>
                      <a:lnTo>
                        <a:pt x="102409" y="461570"/>
                      </a:lnTo>
                      <a:lnTo>
                        <a:pt x="99866" y="461299"/>
                      </a:lnTo>
                      <a:lnTo>
                        <a:pt x="98903" y="461200"/>
                      </a:lnTo>
                      <a:lnTo>
                        <a:pt x="96915" y="462076"/>
                      </a:lnTo>
                      <a:lnTo>
                        <a:pt x="94927" y="462952"/>
                      </a:lnTo>
                      <a:lnTo>
                        <a:pt x="93693" y="462853"/>
                      </a:lnTo>
                      <a:lnTo>
                        <a:pt x="89656" y="462508"/>
                      </a:lnTo>
                      <a:lnTo>
                        <a:pt x="84137" y="459560"/>
                      </a:lnTo>
                      <a:lnTo>
                        <a:pt x="83483" y="459116"/>
                      </a:lnTo>
                      <a:lnTo>
                        <a:pt x="81977" y="458067"/>
                      </a:lnTo>
                      <a:lnTo>
                        <a:pt x="80804" y="457192"/>
                      </a:lnTo>
                      <a:lnTo>
                        <a:pt x="79865" y="455798"/>
                      </a:lnTo>
                      <a:lnTo>
                        <a:pt x="78927" y="454392"/>
                      </a:lnTo>
                      <a:lnTo>
                        <a:pt x="78372" y="453565"/>
                      </a:lnTo>
                      <a:lnTo>
                        <a:pt x="77890" y="452603"/>
                      </a:lnTo>
                      <a:lnTo>
                        <a:pt x="75779" y="448410"/>
                      </a:lnTo>
                      <a:lnTo>
                        <a:pt x="74421" y="445943"/>
                      </a:lnTo>
                      <a:lnTo>
                        <a:pt x="73359" y="444006"/>
                      </a:lnTo>
                      <a:lnTo>
                        <a:pt x="72816" y="443019"/>
                      </a:lnTo>
                      <a:lnTo>
                        <a:pt x="71581" y="440737"/>
                      </a:lnTo>
                      <a:lnTo>
                        <a:pt x="70841" y="439368"/>
                      </a:lnTo>
                      <a:lnTo>
                        <a:pt x="70347" y="438456"/>
                      </a:lnTo>
                      <a:lnTo>
                        <a:pt x="69717" y="437025"/>
                      </a:lnTo>
                      <a:lnTo>
                        <a:pt x="69297" y="436063"/>
                      </a:lnTo>
                      <a:lnTo>
                        <a:pt x="68655" y="434620"/>
                      </a:lnTo>
                      <a:lnTo>
                        <a:pt x="68297" y="433436"/>
                      </a:lnTo>
                      <a:lnTo>
                        <a:pt x="67445" y="430611"/>
                      </a:lnTo>
                      <a:lnTo>
                        <a:pt x="66655" y="428502"/>
                      </a:lnTo>
                      <a:lnTo>
                        <a:pt x="66260" y="427453"/>
                      </a:lnTo>
                      <a:lnTo>
                        <a:pt x="65840" y="426343"/>
                      </a:lnTo>
                      <a:lnTo>
                        <a:pt x="65297" y="424900"/>
                      </a:lnTo>
                      <a:lnTo>
                        <a:pt x="64976" y="424234"/>
                      </a:lnTo>
                      <a:lnTo>
                        <a:pt x="63013" y="420238"/>
                      </a:lnTo>
                      <a:lnTo>
                        <a:pt x="62371" y="418918"/>
                      </a:lnTo>
                      <a:lnTo>
                        <a:pt x="61273" y="417647"/>
                      </a:lnTo>
                      <a:lnTo>
                        <a:pt x="60408" y="416624"/>
                      </a:lnTo>
                      <a:lnTo>
                        <a:pt x="59186" y="415205"/>
                      </a:lnTo>
                      <a:lnTo>
                        <a:pt x="58482" y="413712"/>
                      </a:lnTo>
                      <a:lnTo>
                        <a:pt x="57507" y="411665"/>
                      </a:lnTo>
                      <a:lnTo>
                        <a:pt x="55865" y="409001"/>
                      </a:lnTo>
                      <a:lnTo>
                        <a:pt x="55458" y="408433"/>
                      </a:lnTo>
                      <a:lnTo>
                        <a:pt x="54927" y="407619"/>
                      </a:lnTo>
                      <a:lnTo>
                        <a:pt x="54198" y="406830"/>
                      </a:lnTo>
                      <a:lnTo>
                        <a:pt x="53643" y="406225"/>
                      </a:lnTo>
                      <a:lnTo>
                        <a:pt x="50865" y="403253"/>
                      </a:lnTo>
                      <a:lnTo>
                        <a:pt x="49951" y="402279"/>
                      </a:lnTo>
                      <a:lnTo>
                        <a:pt x="49309" y="401341"/>
                      </a:lnTo>
                      <a:lnTo>
                        <a:pt x="47544" y="398751"/>
                      </a:lnTo>
                      <a:lnTo>
                        <a:pt x="46877" y="397924"/>
                      </a:lnTo>
                      <a:lnTo>
                        <a:pt x="44877" y="395494"/>
                      </a:lnTo>
                      <a:lnTo>
                        <a:pt x="43815" y="394162"/>
                      </a:lnTo>
                      <a:lnTo>
                        <a:pt x="42494" y="392509"/>
                      </a:lnTo>
                      <a:lnTo>
                        <a:pt x="40655" y="390820"/>
                      </a:lnTo>
                      <a:lnTo>
                        <a:pt x="40038" y="390265"/>
                      </a:lnTo>
                      <a:lnTo>
                        <a:pt x="39396" y="389623"/>
                      </a:lnTo>
                      <a:lnTo>
                        <a:pt x="35630" y="385812"/>
                      </a:lnTo>
                      <a:lnTo>
                        <a:pt x="34544" y="384714"/>
                      </a:lnTo>
                      <a:lnTo>
                        <a:pt x="34062" y="383456"/>
                      </a:lnTo>
                      <a:lnTo>
                        <a:pt x="32716" y="379953"/>
                      </a:lnTo>
                      <a:lnTo>
                        <a:pt x="32161" y="378510"/>
                      </a:lnTo>
                      <a:lnTo>
                        <a:pt x="32655" y="376734"/>
                      </a:lnTo>
                      <a:lnTo>
                        <a:pt x="33136" y="374995"/>
                      </a:lnTo>
                      <a:lnTo>
                        <a:pt x="33433" y="373946"/>
                      </a:lnTo>
                      <a:lnTo>
                        <a:pt x="34062" y="372922"/>
                      </a:lnTo>
                      <a:lnTo>
                        <a:pt x="35778" y="370147"/>
                      </a:lnTo>
                      <a:lnTo>
                        <a:pt x="36914" y="368272"/>
                      </a:lnTo>
                      <a:lnTo>
                        <a:pt x="37902" y="366619"/>
                      </a:lnTo>
                      <a:lnTo>
                        <a:pt x="38346" y="366126"/>
                      </a:lnTo>
                      <a:lnTo>
                        <a:pt x="39112" y="365250"/>
                      </a:lnTo>
                      <a:lnTo>
                        <a:pt x="40346" y="363856"/>
                      </a:lnTo>
                      <a:lnTo>
                        <a:pt x="41433" y="362167"/>
                      </a:lnTo>
                      <a:lnTo>
                        <a:pt x="42248" y="360896"/>
                      </a:lnTo>
                      <a:lnTo>
                        <a:pt x="42791" y="360045"/>
                      </a:lnTo>
                      <a:lnTo>
                        <a:pt x="43309" y="359108"/>
                      </a:lnTo>
                      <a:lnTo>
                        <a:pt x="44976" y="356073"/>
                      </a:lnTo>
                      <a:lnTo>
                        <a:pt x="45408" y="355259"/>
                      </a:lnTo>
                      <a:lnTo>
                        <a:pt x="45828" y="354383"/>
                      </a:lnTo>
                      <a:lnTo>
                        <a:pt x="46458" y="353027"/>
                      </a:lnTo>
                      <a:lnTo>
                        <a:pt x="47519" y="350769"/>
                      </a:lnTo>
                      <a:lnTo>
                        <a:pt x="47976" y="349129"/>
                      </a:lnTo>
                      <a:lnTo>
                        <a:pt x="48593" y="346921"/>
                      </a:lnTo>
                      <a:lnTo>
                        <a:pt x="49334" y="344824"/>
                      </a:lnTo>
                      <a:lnTo>
                        <a:pt x="50001" y="342937"/>
                      </a:lnTo>
                      <a:lnTo>
                        <a:pt x="50680" y="341037"/>
                      </a:lnTo>
                      <a:lnTo>
                        <a:pt x="52260" y="336610"/>
                      </a:lnTo>
                      <a:lnTo>
                        <a:pt x="52791" y="335141"/>
                      </a:lnTo>
                      <a:lnTo>
                        <a:pt x="52976" y="334611"/>
                      </a:lnTo>
                      <a:lnTo>
                        <a:pt x="53285" y="333563"/>
                      </a:lnTo>
                      <a:lnTo>
                        <a:pt x="53556" y="332662"/>
                      </a:lnTo>
                      <a:lnTo>
                        <a:pt x="54458" y="329653"/>
                      </a:lnTo>
                      <a:lnTo>
                        <a:pt x="55026" y="326347"/>
                      </a:lnTo>
                      <a:lnTo>
                        <a:pt x="55581" y="323202"/>
                      </a:lnTo>
                      <a:lnTo>
                        <a:pt x="55692" y="322560"/>
                      </a:lnTo>
                      <a:lnTo>
                        <a:pt x="55754" y="321697"/>
                      </a:lnTo>
                      <a:lnTo>
                        <a:pt x="55840" y="318934"/>
                      </a:lnTo>
                      <a:lnTo>
                        <a:pt x="55458" y="315715"/>
                      </a:lnTo>
                      <a:lnTo>
                        <a:pt x="55285" y="314309"/>
                      </a:lnTo>
                      <a:lnTo>
                        <a:pt x="55038" y="313235"/>
                      </a:lnTo>
                      <a:lnTo>
                        <a:pt x="54865" y="312545"/>
                      </a:lnTo>
                      <a:lnTo>
                        <a:pt x="53692" y="307709"/>
                      </a:lnTo>
                      <a:lnTo>
                        <a:pt x="53272" y="305995"/>
                      </a:lnTo>
                      <a:lnTo>
                        <a:pt x="53001" y="304651"/>
                      </a:lnTo>
                      <a:lnTo>
                        <a:pt x="52334" y="301345"/>
                      </a:lnTo>
                      <a:lnTo>
                        <a:pt x="51828" y="300111"/>
                      </a:lnTo>
                      <a:lnTo>
                        <a:pt x="51470" y="299236"/>
                      </a:lnTo>
                      <a:lnTo>
                        <a:pt x="51137" y="298076"/>
                      </a:lnTo>
                      <a:lnTo>
                        <a:pt x="50396" y="295511"/>
                      </a:lnTo>
                      <a:lnTo>
                        <a:pt x="50124" y="294586"/>
                      </a:lnTo>
                      <a:lnTo>
                        <a:pt x="49865" y="293673"/>
                      </a:lnTo>
                      <a:lnTo>
                        <a:pt x="49334" y="292637"/>
                      </a:lnTo>
                      <a:lnTo>
                        <a:pt x="48408" y="290824"/>
                      </a:lnTo>
                      <a:lnTo>
                        <a:pt x="47988" y="289973"/>
                      </a:lnTo>
                      <a:lnTo>
                        <a:pt x="47692" y="289516"/>
                      </a:lnTo>
                      <a:lnTo>
                        <a:pt x="47272" y="288863"/>
                      </a:lnTo>
                      <a:lnTo>
                        <a:pt x="46075" y="286951"/>
                      </a:lnTo>
                      <a:lnTo>
                        <a:pt x="44223" y="284348"/>
                      </a:lnTo>
                      <a:lnTo>
                        <a:pt x="43865" y="283842"/>
                      </a:lnTo>
                      <a:lnTo>
                        <a:pt x="43359" y="283115"/>
                      </a:lnTo>
                      <a:lnTo>
                        <a:pt x="43025" y="282609"/>
                      </a:lnTo>
                      <a:lnTo>
                        <a:pt x="42470" y="281782"/>
                      </a:lnTo>
                      <a:lnTo>
                        <a:pt x="41322" y="280068"/>
                      </a:lnTo>
                      <a:lnTo>
                        <a:pt x="40457" y="278761"/>
                      </a:lnTo>
                      <a:lnTo>
                        <a:pt x="39902" y="277860"/>
                      </a:lnTo>
                      <a:lnTo>
                        <a:pt x="37828" y="274542"/>
                      </a:lnTo>
                      <a:lnTo>
                        <a:pt x="37457" y="273925"/>
                      </a:lnTo>
                      <a:lnTo>
                        <a:pt x="36914" y="273049"/>
                      </a:lnTo>
                      <a:lnTo>
                        <a:pt x="36309" y="272087"/>
                      </a:lnTo>
                      <a:lnTo>
                        <a:pt x="35828" y="271199"/>
                      </a:lnTo>
                      <a:lnTo>
                        <a:pt x="34593" y="268954"/>
                      </a:lnTo>
                      <a:lnTo>
                        <a:pt x="33643" y="267190"/>
                      </a:lnTo>
                      <a:lnTo>
                        <a:pt x="32963" y="265168"/>
                      </a:lnTo>
                      <a:lnTo>
                        <a:pt x="31951" y="262146"/>
                      </a:lnTo>
                      <a:lnTo>
                        <a:pt x="30544" y="258359"/>
                      </a:lnTo>
                      <a:lnTo>
                        <a:pt x="30013" y="256941"/>
                      </a:lnTo>
                      <a:lnTo>
                        <a:pt x="29149" y="254190"/>
                      </a:lnTo>
                      <a:lnTo>
                        <a:pt x="28309" y="251575"/>
                      </a:lnTo>
                      <a:lnTo>
                        <a:pt x="27914" y="250527"/>
                      </a:lnTo>
                      <a:lnTo>
                        <a:pt x="26840" y="247690"/>
                      </a:lnTo>
                      <a:lnTo>
                        <a:pt x="26568" y="246937"/>
                      </a:lnTo>
                      <a:lnTo>
                        <a:pt x="25791" y="244841"/>
                      </a:lnTo>
                      <a:lnTo>
                        <a:pt x="24482" y="242855"/>
                      </a:lnTo>
                      <a:lnTo>
                        <a:pt x="23260" y="241189"/>
                      </a:lnTo>
                      <a:lnTo>
                        <a:pt x="21395" y="239981"/>
                      </a:lnTo>
                      <a:lnTo>
                        <a:pt x="20284" y="237686"/>
                      </a:lnTo>
                      <a:lnTo>
                        <a:pt x="19618" y="236305"/>
                      </a:lnTo>
                      <a:lnTo>
                        <a:pt x="16420" y="231322"/>
                      </a:lnTo>
                      <a:lnTo>
                        <a:pt x="15334" y="229620"/>
                      </a:lnTo>
                      <a:lnTo>
                        <a:pt x="14753" y="228103"/>
                      </a:lnTo>
                      <a:lnTo>
                        <a:pt x="11753" y="220221"/>
                      </a:lnTo>
                      <a:lnTo>
                        <a:pt x="11087" y="218482"/>
                      </a:lnTo>
                      <a:lnTo>
                        <a:pt x="9062" y="213166"/>
                      </a:lnTo>
                      <a:lnTo>
                        <a:pt x="8111" y="210674"/>
                      </a:lnTo>
                      <a:lnTo>
                        <a:pt x="7543" y="209169"/>
                      </a:lnTo>
                      <a:lnTo>
                        <a:pt x="7074" y="207948"/>
                      </a:lnTo>
                      <a:lnTo>
                        <a:pt x="6519" y="206764"/>
                      </a:lnTo>
                      <a:lnTo>
                        <a:pt x="5951" y="205580"/>
                      </a:lnTo>
                      <a:lnTo>
                        <a:pt x="4074" y="201632"/>
                      </a:lnTo>
                      <a:lnTo>
                        <a:pt x="2222" y="197735"/>
                      </a:lnTo>
                      <a:lnTo>
                        <a:pt x="1481" y="196168"/>
                      </a:lnTo>
                      <a:lnTo>
                        <a:pt x="1185" y="194417"/>
                      </a:lnTo>
                      <a:lnTo>
                        <a:pt x="877" y="192258"/>
                      </a:lnTo>
                      <a:lnTo>
                        <a:pt x="198" y="188780"/>
                      </a:lnTo>
                      <a:lnTo>
                        <a:pt x="0" y="187584"/>
                      </a:lnTo>
                      <a:lnTo>
                        <a:pt x="37" y="186399"/>
                      </a:lnTo>
                      <a:lnTo>
                        <a:pt x="74" y="185598"/>
                      </a:lnTo>
                      <a:lnTo>
                        <a:pt x="111" y="184401"/>
                      </a:lnTo>
                      <a:lnTo>
                        <a:pt x="185" y="182452"/>
                      </a:lnTo>
                      <a:lnTo>
                        <a:pt x="235" y="180898"/>
                      </a:lnTo>
                      <a:lnTo>
                        <a:pt x="370" y="179689"/>
                      </a:lnTo>
                      <a:lnTo>
                        <a:pt x="506" y="178493"/>
                      </a:lnTo>
                      <a:lnTo>
                        <a:pt x="1284" y="171672"/>
                      </a:lnTo>
                      <a:lnTo>
                        <a:pt x="4136" y="168255"/>
                      </a:lnTo>
                      <a:lnTo>
                        <a:pt x="7445" y="164321"/>
                      </a:lnTo>
                      <a:lnTo>
                        <a:pt x="8099" y="163531"/>
                      </a:lnTo>
                      <a:lnTo>
                        <a:pt x="8704" y="162680"/>
                      </a:lnTo>
                      <a:lnTo>
                        <a:pt x="13235" y="156328"/>
                      </a:lnTo>
                      <a:lnTo>
                        <a:pt x="14445" y="154626"/>
                      </a:lnTo>
                      <a:lnTo>
                        <a:pt x="14815" y="153010"/>
                      </a:lnTo>
                      <a:lnTo>
                        <a:pt x="16148" y="147052"/>
                      </a:lnTo>
                      <a:lnTo>
                        <a:pt x="16605" y="144968"/>
                      </a:lnTo>
                      <a:lnTo>
                        <a:pt x="16346" y="143043"/>
                      </a:lnTo>
                      <a:lnTo>
                        <a:pt x="16247" y="142341"/>
                      </a:lnTo>
                      <a:lnTo>
                        <a:pt x="15790" y="139022"/>
                      </a:lnTo>
                      <a:lnTo>
                        <a:pt x="15457" y="136543"/>
                      </a:lnTo>
                      <a:lnTo>
                        <a:pt x="15185" y="134557"/>
                      </a:lnTo>
                      <a:lnTo>
                        <a:pt x="15099" y="134015"/>
                      </a:lnTo>
                      <a:lnTo>
                        <a:pt x="14235" y="128255"/>
                      </a:lnTo>
                      <a:lnTo>
                        <a:pt x="14210" y="128069"/>
                      </a:lnTo>
                      <a:lnTo>
                        <a:pt x="13889" y="125948"/>
                      </a:lnTo>
                      <a:lnTo>
                        <a:pt x="13408" y="122753"/>
                      </a:lnTo>
                      <a:lnTo>
                        <a:pt x="13247" y="121692"/>
                      </a:lnTo>
                      <a:lnTo>
                        <a:pt x="12864" y="119596"/>
                      </a:lnTo>
                      <a:lnTo>
                        <a:pt x="12210" y="115932"/>
                      </a:lnTo>
                      <a:lnTo>
                        <a:pt x="11395" y="111368"/>
                      </a:lnTo>
                      <a:lnTo>
                        <a:pt x="11124" y="109839"/>
                      </a:lnTo>
                      <a:lnTo>
                        <a:pt x="10852" y="108322"/>
                      </a:lnTo>
                      <a:lnTo>
                        <a:pt x="10753" y="106755"/>
                      </a:lnTo>
                      <a:lnTo>
                        <a:pt x="10506" y="103104"/>
                      </a:lnTo>
                      <a:lnTo>
                        <a:pt x="10210" y="98849"/>
                      </a:lnTo>
                      <a:lnTo>
                        <a:pt x="10074" y="96715"/>
                      </a:lnTo>
                      <a:lnTo>
                        <a:pt x="10210" y="95062"/>
                      </a:lnTo>
                      <a:lnTo>
                        <a:pt x="10926" y="86773"/>
                      </a:lnTo>
                      <a:lnTo>
                        <a:pt x="11111" y="84565"/>
                      </a:lnTo>
                      <a:lnTo>
                        <a:pt x="12087" y="82678"/>
                      </a:lnTo>
                      <a:lnTo>
                        <a:pt x="16099" y="74895"/>
                      </a:lnTo>
                      <a:lnTo>
                        <a:pt x="16963" y="73218"/>
                      </a:lnTo>
                      <a:lnTo>
                        <a:pt x="17901" y="71898"/>
                      </a:lnTo>
                      <a:lnTo>
                        <a:pt x="20939" y="67630"/>
                      </a:lnTo>
                      <a:lnTo>
                        <a:pt x="22037" y="66101"/>
                      </a:lnTo>
                      <a:lnTo>
                        <a:pt x="23753" y="64756"/>
                      </a:lnTo>
                      <a:lnTo>
                        <a:pt x="28297" y="61216"/>
                      </a:lnTo>
                      <a:lnTo>
                        <a:pt x="29482" y="60279"/>
                      </a:lnTo>
                      <a:lnTo>
                        <a:pt x="31284" y="59489"/>
                      </a:lnTo>
                      <a:lnTo>
                        <a:pt x="42556" y="54543"/>
                      </a:lnTo>
                      <a:lnTo>
                        <a:pt x="43902" y="53951"/>
                      </a:lnTo>
                      <a:lnTo>
                        <a:pt x="44803" y="53544"/>
                      </a:lnTo>
                      <a:lnTo>
                        <a:pt x="46186" y="53014"/>
                      </a:lnTo>
                      <a:lnTo>
                        <a:pt x="47581" y="52471"/>
                      </a:lnTo>
                      <a:lnTo>
                        <a:pt x="58680" y="48154"/>
                      </a:lnTo>
                      <a:lnTo>
                        <a:pt x="60532" y="47426"/>
                      </a:lnTo>
                      <a:lnTo>
                        <a:pt x="61927" y="46883"/>
                      </a:lnTo>
                      <a:lnTo>
                        <a:pt x="63841" y="46366"/>
                      </a:lnTo>
                      <a:lnTo>
                        <a:pt x="65766" y="45835"/>
                      </a:lnTo>
                      <a:lnTo>
                        <a:pt x="75865" y="43060"/>
                      </a:lnTo>
                      <a:lnTo>
                        <a:pt x="79952" y="41937"/>
                      </a:lnTo>
                      <a:lnTo>
                        <a:pt x="81421" y="41530"/>
                      </a:lnTo>
                      <a:lnTo>
                        <a:pt x="82866" y="41296"/>
                      </a:lnTo>
                      <a:lnTo>
                        <a:pt x="84816" y="40988"/>
                      </a:lnTo>
                      <a:lnTo>
                        <a:pt x="91162" y="39952"/>
                      </a:lnTo>
                      <a:lnTo>
                        <a:pt x="93545" y="39557"/>
                      </a:lnTo>
                      <a:lnTo>
                        <a:pt x="95964" y="39508"/>
                      </a:lnTo>
                      <a:lnTo>
                        <a:pt x="101779" y="39360"/>
                      </a:lnTo>
                      <a:lnTo>
                        <a:pt x="103199" y="39322"/>
                      </a:lnTo>
                      <a:lnTo>
                        <a:pt x="104162" y="38928"/>
                      </a:lnTo>
                      <a:lnTo>
                        <a:pt x="107360" y="37645"/>
                      </a:lnTo>
                      <a:lnTo>
                        <a:pt x="108705" y="37090"/>
                      </a:lnTo>
                      <a:lnTo>
                        <a:pt x="109631" y="34611"/>
                      </a:lnTo>
                      <a:lnTo>
                        <a:pt x="110051" y="33488"/>
                      </a:lnTo>
                      <a:lnTo>
                        <a:pt x="109088" y="31762"/>
                      </a:lnTo>
                      <a:lnTo>
                        <a:pt x="105397" y="25101"/>
                      </a:lnTo>
                      <a:lnTo>
                        <a:pt x="103841" y="22289"/>
                      </a:lnTo>
                      <a:lnTo>
                        <a:pt x="103014" y="19896"/>
                      </a:lnTo>
                      <a:lnTo>
                        <a:pt x="99088" y="8560"/>
                      </a:lnTo>
                      <a:lnTo>
                        <a:pt x="98384" y="6525"/>
                      </a:lnTo>
                      <a:lnTo>
                        <a:pt x="97853" y="4995"/>
                      </a:lnTo>
                      <a:lnTo>
                        <a:pt x="97619" y="4428"/>
                      </a:lnTo>
                      <a:lnTo>
                        <a:pt x="97347" y="3750"/>
                      </a:lnTo>
                      <a:lnTo>
                        <a:pt x="96816" y="2442"/>
                      </a:lnTo>
                      <a:lnTo>
                        <a:pt x="95853" y="0"/>
                      </a:lnTo>
                      <a:lnTo>
                        <a:pt x="102755" y="2282"/>
                      </a:lnTo>
                      <a:lnTo>
                        <a:pt x="104335" y="2812"/>
                      </a:lnTo>
                      <a:lnTo>
                        <a:pt x="106310" y="2849"/>
                      </a:lnTo>
                      <a:lnTo>
                        <a:pt x="112743" y="2997"/>
                      </a:lnTo>
                      <a:lnTo>
                        <a:pt x="119878" y="3158"/>
                      </a:lnTo>
                      <a:lnTo>
                        <a:pt x="121780" y="3207"/>
                      </a:lnTo>
                      <a:lnTo>
                        <a:pt x="123199" y="3232"/>
                      </a:lnTo>
                      <a:lnTo>
                        <a:pt x="124187" y="3330"/>
                      </a:lnTo>
                      <a:lnTo>
                        <a:pt x="129471" y="3861"/>
                      </a:lnTo>
                      <a:lnTo>
                        <a:pt x="131088" y="4021"/>
                      </a:lnTo>
                      <a:lnTo>
                        <a:pt x="132410" y="4453"/>
                      </a:lnTo>
                      <a:lnTo>
                        <a:pt x="134163" y="5008"/>
                      </a:lnTo>
                      <a:lnTo>
                        <a:pt x="135471" y="5427"/>
                      </a:lnTo>
                      <a:lnTo>
                        <a:pt x="137237" y="6315"/>
                      </a:lnTo>
                      <a:lnTo>
                        <a:pt x="139879" y="7647"/>
                      </a:lnTo>
                      <a:lnTo>
                        <a:pt x="142471" y="8955"/>
                      </a:lnTo>
                      <a:lnTo>
                        <a:pt x="144731" y="10090"/>
                      </a:lnTo>
                      <a:lnTo>
                        <a:pt x="146854" y="11163"/>
                      </a:lnTo>
                      <a:lnTo>
                        <a:pt x="148978" y="12248"/>
                      </a:lnTo>
                      <a:lnTo>
                        <a:pt x="151274" y="12988"/>
                      </a:lnTo>
                      <a:lnTo>
                        <a:pt x="154039" y="13889"/>
                      </a:lnTo>
                      <a:lnTo>
                        <a:pt x="155274" y="14283"/>
                      </a:lnTo>
                      <a:lnTo>
                        <a:pt x="156644" y="14888"/>
                      </a:lnTo>
                      <a:lnTo>
                        <a:pt x="162163" y="17281"/>
                      </a:lnTo>
                      <a:lnTo>
                        <a:pt x="163521" y="17873"/>
                      </a:lnTo>
                      <a:lnTo>
                        <a:pt x="164496" y="18761"/>
                      </a:lnTo>
                      <a:lnTo>
                        <a:pt x="166793" y="20870"/>
                      </a:lnTo>
                      <a:lnTo>
                        <a:pt x="168719" y="23189"/>
                      </a:lnTo>
                      <a:lnTo>
                        <a:pt x="169163" y="24928"/>
                      </a:lnTo>
                      <a:lnTo>
                        <a:pt x="170682" y="31034"/>
                      </a:lnTo>
                      <a:lnTo>
                        <a:pt x="170990" y="32267"/>
                      </a:lnTo>
                      <a:lnTo>
                        <a:pt x="171348" y="34870"/>
                      </a:lnTo>
                      <a:lnTo>
                        <a:pt x="172064" y="40050"/>
                      </a:lnTo>
                      <a:lnTo>
                        <a:pt x="172287" y="41678"/>
                      </a:lnTo>
                      <a:lnTo>
                        <a:pt x="172583" y="43837"/>
                      </a:lnTo>
                      <a:lnTo>
                        <a:pt x="172805" y="45120"/>
                      </a:lnTo>
                      <a:lnTo>
                        <a:pt x="173175" y="47254"/>
                      </a:lnTo>
                      <a:lnTo>
                        <a:pt x="173484" y="49054"/>
                      </a:lnTo>
                      <a:lnTo>
                        <a:pt x="173966" y="50386"/>
                      </a:lnTo>
                      <a:lnTo>
                        <a:pt x="175015" y="53335"/>
                      </a:lnTo>
                      <a:lnTo>
                        <a:pt x="175534" y="54765"/>
                      </a:lnTo>
                      <a:lnTo>
                        <a:pt x="176657" y="56270"/>
                      </a:lnTo>
                      <a:lnTo>
                        <a:pt x="177892" y="57935"/>
                      </a:lnTo>
                      <a:lnTo>
                        <a:pt x="180213" y="61081"/>
                      </a:lnTo>
                      <a:lnTo>
                        <a:pt x="180842" y="61944"/>
                      </a:lnTo>
                      <a:lnTo>
                        <a:pt x="181879" y="63054"/>
                      </a:lnTo>
                      <a:lnTo>
                        <a:pt x="185645" y="67137"/>
                      </a:lnTo>
                      <a:lnTo>
                        <a:pt x="190620" y="72515"/>
                      </a:lnTo>
                      <a:lnTo>
                        <a:pt x="191682" y="73662"/>
                      </a:lnTo>
                      <a:lnTo>
                        <a:pt x="192842" y="74723"/>
                      </a:lnTo>
                      <a:lnTo>
                        <a:pt x="193991" y="75771"/>
                      </a:lnTo>
                      <a:lnTo>
                        <a:pt x="196682" y="78238"/>
                      </a:lnTo>
                      <a:lnTo>
                        <a:pt x="198225" y="79632"/>
                      </a:lnTo>
                      <a:lnTo>
                        <a:pt x="200262" y="81211"/>
                      </a:lnTo>
                      <a:lnTo>
                        <a:pt x="203127" y="83418"/>
                      </a:lnTo>
                      <a:lnTo>
                        <a:pt x="205880" y="85540"/>
                      </a:lnTo>
                      <a:lnTo>
                        <a:pt x="207448" y="86749"/>
                      </a:lnTo>
                      <a:lnTo>
                        <a:pt x="209164" y="87661"/>
                      </a:lnTo>
                      <a:lnTo>
                        <a:pt x="213016" y="89697"/>
                      </a:lnTo>
                      <a:lnTo>
                        <a:pt x="218386" y="92546"/>
                      </a:lnTo>
                      <a:lnTo>
                        <a:pt x="218843" y="92780"/>
                      </a:lnTo>
                      <a:lnTo>
                        <a:pt x="223670" y="95297"/>
                      </a:lnTo>
                      <a:lnTo>
                        <a:pt x="229720" y="98442"/>
                      </a:lnTo>
                      <a:lnTo>
                        <a:pt x="233238" y="100267"/>
                      </a:lnTo>
                      <a:lnTo>
                        <a:pt x="234275" y="100798"/>
                      </a:lnTo>
                      <a:lnTo>
                        <a:pt x="235547" y="101377"/>
                      </a:lnTo>
                      <a:lnTo>
                        <a:pt x="240423" y="103598"/>
                      </a:lnTo>
                      <a:lnTo>
                        <a:pt x="247880" y="106977"/>
                      </a:lnTo>
                      <a:lnTo>
                        <a:pt x="248313" y="107175"/>
                      </a:lnTo>
                      <a:lnTo>
                        <a:pt x="250214" y="108038"/>
                      </a:lnTo>
                      <a:lnTo>
                        <a:pt x="252880" y="109346"/>
                      </a:lnTo>
                      <a:lnTo>
                        <a:pt x="263560" y="114575"/>
                      </a:lnTo>
                      <a:lnTo>
                        <a:pt x="264905" y="115241"/>
                      </a:lnTo>
                      <a:lnTo>
                        <a:pt x="265782" y="115661"/>
                      </a:lnTo>
                      <a:lnTo>
                        <a:pt x="268054" y="116673"/>
                      </a:lnTo>
                      <a:lnTo>
                        <a:pt x="273942" y="119287"/>
                      </a:lnTo>
                      <a:lnTo>
                        <a:pt x="275757" y="120101"/>
                      </a:lnTo>
                      <a:lnTo>
                        <a:pt x="276214" y="120299"/>
                      </a:lnTo>
                      <a:lnTo>
                        <a:pt x="279856" y="121964"/>
                      </a:lnTo>
                      <a:lnTo>
                        <a:pt x="285733" y="124653"/>
                      </a:lnTo>
                      <a:lnTo>
                        <a:pt x="295931" y="129327"/>
                      </a:lnTo>
                      <a:lnTo>
                        <a:pt x="298647" y="130524"/>
                      </a:lnTo>
                      <a:lnTo>
                        <a:pt x="302721" y="132337"/>
                      </a:lnTo>
                      <a:lnTo>
                        <a:pt x="307066" y="134249"/>
                      </a:lnTo>
                      <a:lnTo>
                        <a:pt x="320474" y="139615"/>
                      </a:lnTo>
                      <a:lnTo>
                        <a:pt x="322548" y="140527"/>
                      </a:lnTo>
                      <a:lnTo>
                        <a:pt x="323277" y="141391"/>
                      </a:lnTo>
                      <a:lnTo>
                        <a:pt x="324882" y="143327"/>
                      </a:lnTo>
                      <a:lnTo>
                        <a:pt x="325573" y="144154"/>
                      </a:lnTo>
                      <a:lnTo>
                        <a:pt x="326783" y="147669"/>
                      </a:lnTo>
                      <a:lnTo>
                        <a:pt x="326993" y="148261"/>
                      </a:lnTo>
                      <a:lnTo>
                        <a:pt x="327252" y="149001"/>
                      </a:lnTo>
                      <a:lnTo>
                        <a:pt x="327770" y="149741"/>
                      </a:lnTo>
                      <a:lnTo>
                        <a:pt x="332536" y="156118"/>
                      </a:lnTo>
                      <a:lnTo>
                        <a:pt x="333079" y="156747"/>
                      </a:lnTo>
                      <a:lnTo>
                        <a:pt x="340684" y="165394"/>
                      </a:lnTo>
                      <a:lnTo>
                        <a:pt x="342351" y="167306"/>
                      </a:lnTo>
                      <a:lnTo>
                        <a:pt x="343758" y="168995"/>
                      </a:lnTo>
                      <a:lnTo>
                        <a:pt x="351697" y="178542"/>
                      </a:lnTo>
                      <a:lnTo>
                        <a:pt x="353018" y="180134"/>
                      </a:lnTo>
                      <a:lnTo>
                        <a:pt x="353722" y="181305"/>
                      </a:lnTo>
                      <a:lnTo>
                        <a:pt x="357277" y="187189"/>
                      </a:lnTo>
                      <a:lnTo>
                        <a:pt x="358215" y="188743"/>
                      </a:lnTo>
                      <a:lnTo>
                        <a:pt x="358055" y="190729"/>
                      </a:lnTo>
                      <a:lnTo>
                        <a:pt x="357981" y="191691"/>
                      </a:lnTo>
                      <a:lnTo>
                        <a:pt x="357907" y="192616"/>
                      </a:lnTo>
                      <a:lnTo>
                        <a:pt x="357623" y="193455"/>
                      </a:lnTo>
                      <a:lnTo>
                        <a:pt x="357104" y="194972"/>
                      </a:lnTo>
                      <a:lnTo>
                        <a:pt x="356647" y="196292"/>
                      </a:lnTo>
                      <a:lnTo>
                        <a:pt x="355734" y="197464"/>
                      </a:lnTo>
                      <a:lnTo>
                        <a:pt x="354339" y="199227"/>
                      </a:lnTo>
                      <a:lnTo>
                        <a:pt x="353376" y="200461"/>
                      </a:lnTo>
                      <a:lnTo>
                        <a:pt x="350832" y="202928"/>
                      </a:lnTo>
                      <a:lnTo>
                        <a:pt x="350450" y="203285"/>
                      </a:lnTo>
                      <a:lnTo>
                        <a:pt x="348993" y="204704"/>
                      </a:lnTo>
                      <a:lnTo>
                        <a:pt x="348573" y="206172"/>
                      </a:lnTo>
                      <a:lnTo>
                        <a:pt x="347845" y="208774"/>
                      </a:lnTo>
                      <a:lnTo>
                        <a:pt x="347635" y="209502"/>
                      </a:lnTo>
                      <a:lnTo>
                        <a:pt x="347635" y="210773"/>
                      </a:lnTo>
                      <a:lnTo>
                        <a:pt x="347635" y="212660"/>
                      </a:lnTo>
                      <a:lnTo>
                        <a:pt x="348388" y="214078"/>
                      </a:lnTo>
                      <a:lnTo>
                        <a:pt x="349931" y="216915"/>
                      </a:lnTo>
                      <a:lnTo>
                        <a:pt x="354005" y="221479"/>
                      </a:lnTo>
                      <a:lnTo>
                        <a:pt x="355018" y="222614"/>
                      </a:lnTo>
                      <a:lnTo>
                        <a:pt x="355734" y="223403"/>
                      </a:lnTo>
                      <a:lnTo>
                        <a:pt x="356401" y="224254"/>
                      </a:lnTo>
                      <a:lnTo>
                        <a:pt x="357672" y="225882"/>
                      </a:lnTo>
                    </a:path>
                  </a:pathLst>
                </a:custGeom>
                <a:solidFill>
                  <a:srgbClr val="E9F7E5"/>
                </a:solidFill>
                <a:ln w="12331" cap="flat">
                  <a:solidFill>
                    <a:srgbClr val="000000"/>
                  </a:solidFill>
                  <a:prstDash val="solid"/>
                  <a:round/>
                </a:ln>
              </p:spPr>
              <p:txBody>
                <a:bodyPr rtlCol="0" anchor="ctr"/>
                <a:lstStyle/>
                <a:p>
                  <a:endParaRPr lang="LID4096"/>
                </a:p>
              </p:txBody>
            </p:sp>
            <p:sp>
              <p:nvSpPr>
                <p:cNvPr id="50" name="Freeform: Shape 49">
                  <a:extLst>
                    <a:ext uri="{FF2B5EF4-FFF2-40B4-BE49-F238E27FC236}">
                      <a16:creationId xmlns:a16="http://schemas.microsoft.com/office/drawing/2014/main" id="{28D77B4C-A0C9-A161-23E3-174E86929882}"/>
                    </a:ext>
                  </a:extLst>
                </p:cNvPr>
                <p:cNvSpPr/>
                <p:nvPr/>
              </p:nvSpPr>
              <p:spPr>
                <a:xfrm>
                  <a:off x="7086564" y="547268"/>
                  <a:ext cx="1124276" cy="629436"/>
                </a:xfrm>
                <a:custGeom>
                  <a:avLst/>
                  <a:gdLst>
                    <a:gd name="connsiteX0" fmla="*/ 1100128 w 1124276"/>
                    <a:gd name="connsiteY0" fmla="*/ 1269 h 629436"/>
                    <a:gd name="connsiteX1" fmla="*/ 1106622 w 1124276"/>
                    <a:gd name="connsiteY1" fmla="*/ 1911 h 629436"/>
                    <a:gd name="connsiteX2" fmla="*/ 1114289 w 1124276"/>
                    <a:gd name="connsiteY2" fmla="*/ 2199 h 629436"/>
                    <a:gd name="connsiteX3" fmla="*/ 1114276 w 1124276"/>
                    <a:gd name="connsiteY3" fmla="*/ 2969 h 629436"/>
                    <a:gd name="connsiteX4" fmla="*/ 1114276 w 1124276"/>
                    <a:gd name="connsiteY4" fmla="*/ 3785 h 629436"/>
                    <a:gd name="connsiteX5" fmla="*/ 1114264 w 1124276"/>
                    <a:gd name="connsiteY5" fmla="*/ 4701 h 629436"/>
                    <a:gd name="connsiteX6" fmla="*/ 1114474 w 1124276"/>
                    <a:gd name="connsiteY6" fmla="*/ 6473 h 629436"/>
                    <a:gd name="connsiteX7" fmla="*/ 1114684 w 1124276"/>
                    <a:gd name="connsiteY7" fmla="*/ 8272 h 629436"/>
                    <a:gd name="connsiteX8" fmla="*/ 1114943 w 1124276"/>
                    <a:gd name="connsiteY8" fmla="*/ 9931 h 629436"/>
                    <a:gd name="connsiteX9" fmla="*/ 1115240 w 1124276"/>
                    <a:gd name="connsiteY9" fmla="*/ 11763 h 629436"/>
                    <a:gd name="connsiteX10" fmla="*/ 1115351 w 1124276"/>
                    <a:gd name="connsiteY10" fmla="*/ 12476 h 629436"/>
                    <a:gd name="connsiteX11" fmla="*/ 1115264 w 1124276"/>
                    <a:gd name="connsiteY11" fmla="*/ 15079 h 629436"/>
                    <a:gd name="connsiteX12" fmla="*/ 1115202 w 1124276"/>
                    <a:gd name="connsiteY12" fmla="*/ 17381 h 629436"/>
                    <a:gd name="connsiteX13" fmla="*/ 1115807 w 1124276"/>
                    <a:gd name="connsiteY13" fmla="*/ 20336 h 629436"/>
                    <a:gd name="connsiteX14" fmla="*/ 1116301 w 1124276"/>
                    <a:gd name="connsiteY14" fmla="*/ 22739 h 629436"/>
                    <a:gd name="connsiteX15" fmla="*/ 1116733 w 1124276"/>
                    <a:gd name="connsiteY15" fmla="*/ 25296 h 629436"/>
                    <a:gd name="connsiteX16" fmla="*/ 1116993 w 1124276"/>
                    <a:gd name="connsiteY16" fmla="*/ 26831 h 629436"/>
                    <a:gd name="connsiteX17" fmla="*/ 1117412 w 1124276"/>
                    <a:gd name="connsiteY17" fmla="*/ 29385 h 629436"/>
                    <a:gd name="connsiteX18" fmla="*/ 1117931 w 1124276"/>
                    <a:gd name="connsiteY18" fmla="*/ 32447 h 629436"/>
                    <a:gd name="connsiteX19" fmla="*/ 1117993 w 1124276"/>
                    <a:gd name="connsiteY19" fmla="*/ 32969 h 629436"/>
                    <a:gd name="connsiteX20" fmla="*/ 1118128 w 1124276"/>
                    <a:gd name="connsiteY20" fmla="*/ 34010 h 629436"/>
                    <a:gd name="connsiteX21" fmla="*/ 1118647 w 1124276"/>
                    <a:gd name="connsiteY21" fmla="*/ 38175 h 629436"/>
                    <a:gd name="connsiteX22" fmla="*/ 1118906 w 1124276"/>
                    <a:gd name="connsiteY22" fmla="*/ 40259 h 629436"/>
                    <a:gd name="connsiteX23" fmla="*/ 1118758 w 1124276"/>
                    <a:gd name="connsiteY23" fmla="*/ 43130 h 629436"/>
                    <a:gd name="connsiteX24" fmla="*/ 1118511 w 1124276"/>
                    <a:gd name="connsiteY24" fmla="*/ 48171 h 629436"/>
                    <a:gd name="connsiteX25" fmla="*/ 1118684 w 1124276"/>
                    <a:gd name="connsiteY25" fmla="*/ 51542 h 629436"/>
                    <a:gd name="connsiteX26" fmla="*/ 1118906 w 1124276"/>
                    <a:gd name="connsiteY26" fmla="*/ 55682 h 629436"/>
                    <a:gd name="connsiteX27" fmla="*/ 1119017 w 1124276"/>
                    <a:gd name="connsiteY27" fmla="*/ 57751 h 629436"/>
                    <a:gd name="connsiteX28" fmla="*/ 1118980 w 1124276"/>
                    <a:gd name="connsiteY28" fmla="*/ 59931 h 629436"/>
                    <a:gd name="connsiteX29" fmla="*/ 1118869 w 1124276"/>
                    <a:gd name="connsiteY29" fmla="*/ 65926 h 629436"/>
                    <a:gd name="connsiteX30" fmla="*/ 1118844 w 1124276"/>
                    <a:gd name="connsiteY30" fmla="*/ 67560 h 629436"/>
                    <a:gd name="connsiteX31" fmla="*/ 1118956 w 1124276"/>
                    <a:gd name="connsiteY31" fmla="*/ 69759 h 629436"/>
                    <a:gd name="connsiteX32" fmla="*/ 1119042 w 1124276"/>
                    <a:gd name="connsiteY32" fmla="*/ 71408 h 629436"/>
                    <a:gd name="connsiteX33" fmla="*/ 1120017 w 1124276"/>
                    <a:gd name="connsiteY33" fmla="*/ 90651 h 629436"/>
                    <a:gd name="connsiteX34" fmla="*/ 1120054 w 1124276"/>
                    <a:gd name="connsiteY34" fmla="*/ 91200 h 629436"/>
                    <a:gd name="connsiteX35" fmla="*/ 1120227 w 1124276"/>
                    <a:gd name="connsiteY35" fmla="*/ 93855 h 629436"/>
                    <a:gd name="connsiteX36" fmla="*/ 1120721 w 1124276"/>
                    <a:gd name="connsiteY36" fmla="*/ 101323 h 629436"/>
                    <a:gd name="connsiteX37" fmla="*/ 1121227 w 1124276"/>
                    <a:gd name="connsiteY37" fmla="*/ 113273 h 629436"/>
                    <a:gd name="connsiteX38" fmla="*/ 1121277 w 1124276"/>
                    <a:gd name="connsiteY38" fmla="*/ 114548 h 629436"/>
                    <a:gd name="connsiteX39" fmla="*/ 1121301 w 1124276"/>
                    <a:gd name="connsiteY39" fmla="*/ 114888 h 629436"/>
                    <a:gd name="connsiteX40" fmla="*/ 1121363 w 1124276"/>
                    <a:gd name="connsiteY40" fmla="*/ 116502 h 629436"/>
                    <a:gd name="connsiteX41" fmla="*/ 1121635 w 1124276"/>
                    <a:gd name="connsiteY41" fmla="*/ 119212 h 629436"/>
                    <a:gd name="connsiteX42" fmla="*/ 1122536 w 1124276"/>
                    <a:gd name="connsiteY42" fmla="*/ 128422 h 629436"/>
                    <a:gd name="connsiteX43" fmla="*/ 1122795 w 1124276"/>
                    <a:gd name="connsiteY43" fmla="*/ 131131 h 629436"/>
                    <a:gd name="connsiteX44" fmla="*/ 1122845 w 1124276"/>
                    <a:gd name="connsiteY44" fmla="*/ 131672 h 629436"/>
                    <a:gd name="connsiteX45" fmla="*/ 1122980 w 1124276"/>
                    <a:gd name="connsiteY45" fmla="*/ 133323 h 629436"/>
                    <a:gd name="connsiteX46" fmla="*/ 1123585 w 1124276"/>
                    <a:gd name="connsiteY46" fmla="*/ 141018 h 629436"/>
                    <a:gd name="connsiteX47" fmla="*/ 1123844 w 1124276"/>
                    <a:gd name="connsiteY47" fmla="*/ 143528 h 629436"/>
                    <a:gd name="connsiteX48" fmla="*/ 1124116 w 1124276"/>
                    <a:gd name="connsiteY48" fmla="*/ 146037 h 629436"/>
                    <a:gd name="connsiteX49" fmla="*/ 1123993 w 1124276"/>
                    <a:gd name="connsiteY49" fmla="*/ 147093 h 629436"/>
                    <a:gd name="connsiteX50" fmla="*/ 1123820 w 1124276"/>
                    <a:gd name="connsiteY50" fmla="*/ 148666 h 629436"/>
                    <a:gd name="connsiteX51" fmla="*/ 1123277 w 1124276"/>
                    <a:gd name="connsiteY51" fmla="*/ 153390 h 629436"/>
                    <a:gd name="connsiteX52" fmla="*/ 1123289 w 1124276"/>
                    <a:gd name="connsiteY52" fmla="*/ 155007 h 629436"/>
                    <a:gd name="connsiteX53" fmla="*/ 1123301 w 1124276"/>
                    <a:gd name="connsiteY53" fmla="*/ 155657 h 629436"/>
                    <a:gd name="connsiteX54" fmla="*/ 1123351 w 1124276"/>
                    <a:gd name="connsiteY54" fmla="*/ 160376 h 629436"/>
                    <a:gd name="connsiteX55" fmla="*/ 1123400 w 1124276"/>
                    <a:gd name="connsiteY55" fmla="*/ 164874 h 629436"/>
                    <a:gd name="connsiteX56" fmla="*/ 1123413 w 1124276"/>
                    <a:gd name="connsiteY56" fmla="*/ 166543 h 629436"/>
                    <a:gd name="connsiteX57" fmla="*/ 1123252 w 1124276"/>
                    <a:gd name="connsiteY57" fmla="*/ 168164 h 629436"/>
                    <a:gd name="connsiteX58" fmla="*/ 1122721 w 1124276"/>
                    <a:gd name="connsiteY58" fmla="*/ 173311 h 629436"/>
                    <a:gd name="connsiteX59" fmla="*/ 1122610 w 1124276"/>
                    <a:gd name="connsiteY59" fmla="*/ 174074 h 629436"/>
                    <a:gd name="connsiteX60" fmla="*/ 1121931 w 1124276"/>
                    <a:gd name="connsiteY60" fmla="*/ 178653 h 629436"/>
                    <a:gd name="connsiteX61" fmla="*/ 1121622 w 1124276"/>
                    <a:gd name="connsiteY61" fmla="*/ 180690 h 629436"/>
                    <a:gd name="connsiteX62" fmla="*/ 1120894 w 1124276"/>
                    <a:gd name="connsiteY62" fmla="*/ 182380 h 629436"/>
                    <a:gd name="connsiteX63" fmla="*/ 1119647 w 1124276"/>
                    <a:gd name="connsiteY63" fmla="*/ 185241 h 629436"/>
                    <a:gd name="connsiteX64" fmla="*/ 1116906 w 1124276"/>
                    <a:gd name="connsiteY64" fmla="*/ 191475 h 629436"/>
                    <a:gd name="connsiteX65" fmla="*/ 1116289 w 1124276"/>
                    <a:gd name="connsiteY65" fmla="*/ 190871 h 629436"/>
                    <a:gd name="connsiteX66" fmla="*/ 1114573 w 1124276"/>
                    <a:gd name="connsiteY66" fmla="*/ 189208 h 629436"/>
                    <a:gd name="connsiteX67" fmla="*/ 1112005 w 1124276"/>
                    <a:gd name="connsiteY67" fmla="*/ 188026 h 629436"/>
                    <a:gd name="connsiteX68" fmla="*/ 1110351 w 1124276"/>
                    <a:gd name="connsiteY68" fmla="*/ 187268 h 629436"/>
                    <a:gd name="connsiteX69" fmla="*/ 1107746 w 1124276"/>
                    <a:gd name="connsiteY69" fmla="*/ 185664 h 629436"/>
                    <a:gd name="connsiteX70" fmla="*/ 1103387 w 1124276"/>
                    <a:gd name="connsiteY70" fmla="*/ 182990 h 629436"/>
                    <a:gd name="connsiteX71" fmla="*/ 1100338 w 1124276"/>
                    <a:gd name="connsiteY71" fmla="*/ 181119 h 629436"/>
                    <a:gd name="connsiteX72" fmla="*/ 1097437 w 1124276"/>
                    <a:gd name="connsiteY72" fmla="*/ 179109 h 629436"/>
                    <a:gd name="connsiteX73" fmla="*/ 1095770 w 1124276"/>
                    <a:gd name="connsiteY73" fmla="*/ 177960 h 629436"/>
                    <a:gd name="connsiteX74" fmla="*/ 1093153 w 1124276"/>
                    <a:gd name="connsiteY74" fmla="*/ 176592 h 629436"/>
                    <a:gd name="connsiteX75" fmla="*/ 1086609 w 1124276"/>
                    <a:gd name="connsiteY75" fmla="*/ 173171 h 629436"/>
                    <a:gd name="connsiteX76" fmla="*/ 1083992 w 1124276"/>
                    <a:gd name="connsiteY76" fmla="*/ 171802 h 629436"/>
                    <a:gd name="connsiteX77" fmla="*/ 1081498 w 1124276"/>
                    <a:gd name="connsiteY77" fmla="*/ 170552 h 629436"/>
                    <a:gd name="connsiteX78" fmla="*/ 1080103 w 1124276"/>
                    <a:gd name="connsiteY78" fmla="*/ 169851 h 629436"/>
                    <a:gd name="connsiteX79" fmla="*/ 1078362 w 1124276"/>
                    <a:gd name="connsiteY79" fmla="*/ 168986 h 629436"/>
                    <a:gd name="connsiteX80" fmla="*/ 1076659 w 1124276"/>
                    <a:gd name="connsiteY80" fmla="*/ 171377 h 629436"/>
                    <a:gd name="connsiteX81" fmla="*/ 1075227 w 1124276"/>
                    <a:gd name="connsiteY81" fmla="*/ 174592 h 629436"/>
                    <a:gd name="connsiteX82" fmla="*/ 1073436 w 1124276"/>
                    <a:gd name="connsiteY82" fmla="*/ 178651 h 629436"/>
                    <a:gd name="connsiteX83" fmla="*/ 1071831 w 1124276"/>
                    <a:gd name="connsiteY83" fmla="*/ 182293 h 629436"/>
                    <a:gd name="connsiteX84" fmla="*/ 1069844 w 1124276"/>
                    <a:gd name="connsiteY84" fmla="*/ 186772 h 629436"/>
                    <a:gd name="connsiteX85" fmla="*/ 1068165 w 1124276"/>
                    <a:gd name="connsiteY85" fmla="*/ 190556 h 629436"/>
                    <a:gd name="connsiteX86" fmla="*/ 1067325 w 1124276"/>
                    <a:gd name="connsiteY86" fmla="*/ 192115 h 629436"/>
                    <a:gd name="connsiteX87" fmla="*/ 1065424 w 1124276"/>
                    <a:gd name="connsiteY87" fmla="*/ 195615 h 629436"/>
                    <a:gd name="connsiteX88" fmla="*/ 1063498 w 1124276"/>
                    <a:gd name="connsiteY88" fmla="*/ 199174 h 629436"/>
                    <a:gd name="connsiteX89" fmla="*/ 1061695 w 1124276"/>
                    <a:gd name="connsiteY89" fmla="*/ 202487 h 629436"/>
                    <a:gd name="connsiteX90" fmla="*/ 1059535 w 1124276"/>
                    <a:gd name="connsiteY90" fmla="*/ 206483 h 629436"/>
                    <a:gd name="connsiteX91" fmla="*/ 1057263 w 1124276"/>
                    <a:gd name="connsiteY91" fmla="*/ 210661 h 629436"/>
                    <a:gd name="connsiteX92" fmla="*/ 1055387 w 1124276"/>
                    <a:gd name="connsiteY92" fmla="*/ 214258 h 629436"/>
                    <a:gd name="connsiteX93" fmla="*/ 1053473 w 1124276"/>
                    <a:gd name="connsiteY93" fmla="*/ 218158 h 629436"/>
                    <a:gd name="connsiteX94" fmla="*/ 1051942 w 1124276"/>
                    <a:gd name="connsiteY94" fmla="*/ 221290 h 629436"/>
                    <a:gd name="connsiteX95" fmla="*/ 1050856 w 1124276"/>
                    <a:gd name="connsiteY95" fmla="*/ 223505 h 629436"/>
                    <a:gd name="connsiteX96" fmla="*/ 1049461 w 1124276"/>
                    <a:gd name="connsiteY96" fmla="*/ 226342 h 629436"/>
                    <a:gd name="connsiteX97" fmla="*/ 1048053 w 1124276"/>
                    <a:gd name="connsiteY97" fmla="*/ 229222 h 629436"/>
                    <a:gd name="connsiteX98" fmla="*/ 1046263 w 1124276"/>
                    <a:gd name="connsiteY98" fmla="*/ 232872 h 629436"/>
                    <a:gd name="connsiteX99" fmla="*/ 1044720 w 1124276"/>
                    <a:gd name="connsiteY99" fmla="*/ 236005 h 629436"/>
                    <a:gd name="connsiteX100" fmla="*/ 1043633 w 1124276"/>
                    <a:gd name="connsiteY100" fmla="*/ 239653 h 629436"/>
                    <a:gd name="connsiteX101" fmla="*/ 1042522 w 1124276"/>
                    <a:gd name="connsiteY101" fmla="*/ 243386 h 629436"/>
                    <a:gd name="connsiteX102" fmla="*/ 1041140 w 1124276"/>
                    <a:gd name="connsiteY102" fmla="*/ 248007 h 629436"/>
                    <a:gd name="connsiteX103" fmla="*/ 1040004 w 1124276"/>
                    <a:gd name="connsiteY103" fmla="*/ 251805 h 629436"/>
                    <a:gd name="connsiteX104" fmla="*/ 1038732 w 1124276"/>
                    <a:gd name="connsiteY104" fmla="*/ 256045 h 629436"/>
                    <a:gd name="connsiteX105" fmla="*/ 1037905 w 1124276"/>
                    <a:gd name="connsiteY105" fmla="*/ 259193 h 629436"/>
                    <a:gd name="connsiteX106" fmla="*/ 1037485 w 1124276"/>
                    <a:gd name="connsiteY106" fmla="*/ 260948 h 629436"/>
                    <a:gd name="connsiteX107" fmla="*/ 1034251 w 1124276"/>
                    <a:gd name="connsiteY107" fmla="*/ 261752 h 629436"/>
                    <a:gd name="connsiteX108" fmla="*/ 1028769 w 1124276"/>
                    <a:gd name="connsiteY108" fmla="*/ 263118 h 629436"/>
                    <a:gd name="connsiteX109" fmla="*/ 1021016 w 1124276"/>
                    <a:gd name="connsiteY109" fmla="*/ 265046 h 629436"/>
                    <a:gd name="connsiteX110" fmla="*/ 1016917 w 1124276"/>
                    <a:gd name="connsiteY110" fmla="*/ 266066 h 629436"/>
                    <a:gd name="connsiteX111" fmla="*/ 1011756 w 1124276"/>
                    <a:gd name="connsiteY111" fmla="*/ 267344 h 629436"/>
                    <a:gd name="connsiteX112" fmla="*/ 1007546 w 1124276"/>
                    <a:gd name="connsiteY112" fmla="*/ 268386 h 629436"/>
                    <a:gd name="connsiteX113" fmla="*/ 1003929 w 1124276"/>
                    <a:gd name="connsiteY113" fmla="*/ 269285 h 629436"/>
                    <a:gd name="connsiteX114" fmla="*/ 1003423 w 1124276"/>
                    <a:gd name="connsiteY114" fmla="*/ 269408 h 629436"/>
                    <a:gd name="connsiteX115" fmla="*/ 1000867 w 1124276"/>
                    <a:gd name="connsiteY115" fmla="*/ 276712 h 629436"/>
                    <a:gd name="connsiteX116" fmla="*/ 1008287 w 1124276"/>
                    <a:gd name="connsiteY116" fmla="*/ 285431 h 629436"/>
                    <a:gd name="connsiteX117" fmla="*/ 1015855 w 1124276"/>
                    <a:gd name="connsiteY117" fmla="*/ 298272 h 629436"/>
                    <a:gd name="connsiteX118" fmla="*/ 1019102 w 1124276"/>
                    <a:gd name="connsiteY118" fmla="*/ 306280 h 629436"/>
                    <a:gd name="connsiteX119" fmla="*/ 1019732 w 1124276"/>
                    <a:gd name="connsiteY119" fmla="*/ 306440 h 629436"/>
                    <a:gd name="connsiteX120" fmla="*/ 1021040 w 1124276"/>
                    <a:gd name="connsiteY120" fmla="*/ 306535 h 629436"/>
                    <a:gd name="connsiteX121" fmla="*/ 1023954 w 1124276"/>
                    <a:gd name="connsiteY121" fmla="*/ 306745 h 629436"/>
                    <a:gd name="connsiteX122" fmla="*/ 1025041 w 1124276"/>
                    <a:gd name="connsiteY122" fmla="*/ 307152 h 629436"/>
                    <a:gd name="connsiteX123" fmla="*/ 1036917 w 1124276"/>
                    <a:gd name="connsiteY123" fmla="*/ 305978 h 629436"/>
                    <a:gd name="connsiteX124" fmla="*/ 1046461 w 1124276"/>
                    <a:gd name="connsiteY124" fmla="*/ 299374 h 629436"/>
                    <a:gd name="connsiteX125" fmla="*/ 1055337 w 1124276"/>
                    <a:gd name="connsiteY125" fmla="*/ 296438 h 629436"/>
                    <a:gd name="connsiteX126" fmla="*/ 1066856 w 1124276"/>
                    <a:gd name="connsiteY126" fmla="*/ 296805 h 629436"/>
                    <a:gd name="connsiteX127" fmla="*/ 1078708 w 1124276"/>
                    <a:gd name="connsiteY127" fmla="*/ 297906 h 629436"/>
                    <a:gd name="connsiteX128" fmla="*/ 1095856 w 1124276"/>
                    <a:gd name="connsiteY128" fmla="*/ 300436 h 629436"/>
                    <a:gd name="connsiteX129" fmla="*/ 1095782 w 1124276"/>
                    <a:gd name="connsiteY129" fmla="*/ 301161 h 629436"/>
                    <a:gd name="connsiteX130" fmla="*/ 1095597 w 1124276"/>
                    <a:gd name="connsiteY130" fmla="*/ 302948 h 629436"/>
                    <a:gd name="connsiteX131" fmla="*/ 1095498 w 1124276"/>
                    <a:gd name="connsiteY131" fmla="*/ 303874 h 629436"/>
                    <a:gd name="connsiteX132" fmla="*/ 1095535 w 1124276"/>
                    <a:gd name="connsiteY132" fmla="*/ 304815 h 629436"/>
                    <a:gd name="connsiteX133" fmla="*/ 1095745 w 1124276"/>
                    <a:gd name="connsiteY133" fmla="*/ 309712 h 629436"/>
                    <a:gd name="connsiteX134" fmla="*/ 1095795 w 1124276"/>
                    <a:gd name="connsiteY134" fmla="*/ 310777 h 629436"/>
                    <a:gd name="connsiteX135" fmla="*/ 1095980 w 1124276"/>
                    <a:gd name="connsiteY135" fmla="*/ 311773 h 629436"/>
                    <a:gd name="connsiteX136" fmla="*/ 1096498 w 1124276"/>
                    <a:gd name="connsiteY136" fmla="*/ 314519 h 629436"/>
                    <a:gd name="connsiteX137" fmla="*/ 1096782 w 1124276"/>
                    <a:gd name="connsiteY137" fmla="*/ 316022 h 629436"/>
                    <a:gd name="connsiteX138" fmla="*/ 1097289 w 1124276"/>
                    <a:gd name="connsiteY138" fmla="*/ 317571 h 629436"/>
                    <a:gd name="connsiteX139" fmla="*/ 1098807 w 1124276"/>
                    <a:gd name="connsiteY139" fmla="*/ 322227 h 629436"/>
                    <a:gd name="connsiteX140" fmla="*/ 1099313 w 1124276"/>
                    <a:gd name="connsiteY140" fmla="*/ 323780 h 629436"/>
                    <a:gd name="connsiteX141" fmla="*/ 1099992 w 1124276"/>
                    <a:gd name="connsiteY141" fmla="*/ 325849 h 629436"/>
                    <a:gd name="connsiteX142" fmla="*/ 1100461 w 1124276"/>
                    <a:gd name="connsiteY142" fmla="*/ 328006 h 629436"/>
                    <a:gd name="connsiteX143" fmla="*/ 1101498 w 1124276"/>
                    <a:gd name="connsiteY143" fmla="*/ 332849 h 629436"/>
                    <a:gd name="connsiteX144" fmla="*/ 1101968 w 1124276"/>
                    <a:gd name="connsiteY144" fmla="*/ 335001 h 629436"/>
                    <a:gd name="connsiteX145" fmla="*/ 1102165 w 1124276"/>
                    <a:gd name="connsiteY145" fmla="*/ 336755 h 629436"/>
                    <a:gd name="connsiteX146" fmla="*/ 1102647 w 1124276"/>
                    <a:gd name="connsiteY146" fmla="*/ 341146 h 629436"/>
                    <a:gd name="connsiteX147" fmla="*/ 1102820 w 1124276"/>
                    <a:gd name="connsiteY147" fmla="*/ 342696 h 629436"/>
                    <a:gd name="connsiteX148" fmla="*/ 1102918 w 1124276"/>
                    <a:gd name="connsiteY148" fmla="*/ 345149 h 629436"/>
                    <a:gd name="connsiteX149" fmla="*/ 1102980 w 1124276"/>
                    <a:gd name="connsiteY149" fmla="*/ 346552 h 629436"/>
                    <a:gd name="connsiteX150" fmla="*/ 1103116 w 1124276"/>
                    <a:gd name="connsiteY150" fmla="*/ 349948 h 629436"/>
                    <a:gd name="connsiteX151" fmla="*/ 1103227 w 1124276"/>
                    <a:gd name="connsiteY151" fmla="*/ 352489 h 629436"/>
                    <a:gd name="connsiteX152" fmla="*/ 1103400 w 1124276"/>
                    <a:gd name="connsiteY152" fmla="*/ 355806 h 629436"/>
                    <a:gd name="connsiteX153" fmla="*/ 1103622 w 1124276"/>
                    <a:gd name="connsiteY153" fmla="*/ 360047 h 629436"/>
                    <a:gd name="connsiteX154" fmla="*/ 1103733 w 1124276"/>
                    <a:gd name="connsiteY154" fmla="*/ 362187 h 629436"/>
                    <a:gd name="connsiteX155" fmla="*/ 1103338 w 1124276"/>
                    <a:gd name="connsiteY155" fmla="*/ 364573 h 629436"/>
                    <a:gd name="connsiteX156" fmla="*/ 1102437 w 1124276"/>
                    <a:gd name="connsiteY156" fmla="*/ 370093 h 629436"/>
                    <a:gd name="connsiteX157" fmla="*/ 1101573 w 1124276"/>
                    <a:gd name="connsiteY157" fmla="*/ 375363 h 629436"/>
                    <a:gd name="connsiteX158" fmla="*/ 1101141 w 1124276"/>
                    <a:gd name="connsiteY158" fmla="*/ 377998 h 629436"/>
                    <a:gd name="connsiteX159" fmla="*/ 1100536 w 1124276"/>
                    <a:gd name="connsiteY159" fmla="*/ 381956 h 629436"/>
                    <a:gd name="connsiteX160" fmla="*/ 1100437 w 1124276"/>
                    <a:gd name="connsiteY160" fmla="*/ 382563 h 629436"/>
                    <a:gd name="connsiteX161" fmla="*/ 1100153 w 1124276"/>
                    <a:gd name="connsiteY161" fmla="*/ 384166 h 629436"/>
                    <a:gd name="connsiteX162" fmla="*/ 1099980 w 1124276"/>
                    <a:gd name="connsiteY162" fmla="*/ 385099 h 629436"/>
                    <a:gd name="connsiteX163" fmla="*/ 1099733 w 1124276"/>
                    <a:gd name="connsiteY163" fmla="*/ 386463 h 629436"/>
                    <a:gd name="connsiteX164" fmla="*/ 1099881 w 1124276"/>
                    <a:gd name="connsiteY164" fmla="*/ 389748 h 629436"/>
                    <a:gd name="connsiteX165" fmla="*/ 1100326 w 1124276"/>
                    <a:gd name="connsiteY165" fmla="*/ 390941 h 629436"/>
                    <a:gd name="connsiteX166" fmla="*/ 1101190 w 1124276"/>
                    <a:gd name="connsiteY166" fmla="*/ 393305 h 629436"/>
                    <a:gd name="connsiteX167" fmla="*/ 1101388 w 1124276"/>
                    <a:gd name="connsiteY167" fmla="*/ 393822 h 629436"/>
                    <a:gd name="connsiteX168" fmla="*/ 1101634 w 1124276"/>
                    <a:gd name="connsiteY168" fmla="*/ 394275 h 629436"/>
                    <a:gd name="connsiteX169" fmla="*/ 1102400 w 1124276"/>
                    <a:gd name="connsiteY169" fmla="*/ 395604 h 629436"/>
                    <a:gd name="connsiteX170" fmla="*/ 1103165 w 1124276"/>
                    <a:gd name="connsiteY170" fmla="*/ 396956 h 629436"/>
                    <a:gd name="connsiteX171" fmla="*/ 1104610 w 1124276"/>
                    <a:gd name="connsiteY171" fmla="*/ 398215 h 629436"/>
                    <a:gd name="connsiteX172" fmla="*/ 1105992 w 1124276"/>
                    <a:gd name="connsiteY172" fmla="*/ 399416 h 629436"/>
                    <a:gd name="connsiteX173" fmla="*/ 1108807 w 1124276"/>
                    <a:gd name="connsiteY173" fmla="*/ 401780 h 629436"/>
                    <a:gd name="connsiteX174" fmla="*/ 1109474 w 1124276"/>
                    <a:gd name="connsiteY174" fmla="*/ 402335 h 629436"/>
                    <a:gd name="connsiteX175" fmla="*/ 1111289 w 1124276"/>
                    <a:gd name="connsiteY175" fmla="*/ 403765 h 629436"/>
                    <a:gd name="connsiteX176" fmla="*/ 1112437 w 1124276"/>
                    <a:gd name="connsiteY176" fmla="*/ 404675 h 629436"/>
                    <a:gd name="connsiteX177" fmla="*/ 1113215 w 1124276"/>
                    <a:gd name="connsiteY177" fmla="*/ 405281 h 629436"/>
                    <a:gd name="connsiteX178" fmla="*/ 1114746 w 1124276"/>
                    <a:gd name="connsiteY178" fmla="*/ 406492 h 629436"/>
                    <a:gd name="connsiteX179" fmla="*/ 1115721 w 1124276"/>
                    <a:gd name="connsiteY179" fmla="*/ 407581 h 629436"/>
                    <a:gd name="connsiteX180" fmla="*/ 1119165 w 1124276"/>
                    <a:gd name="connsiteY180" fmla="*/ 411437 h 629436"/>
                    <a:gd name="connsiteX181" fmla="*/ 1120351 w 1124276"/>
                    <a:gd name="connsiteY181" fmla="*/ 412768 h 629436"/>
                    <a:gd name="connsiteX182" fmla="*/ 1120943 w 1124276"/>
                    <a:gd name="connsiteY182" fmla="*/ 414265 h 629436"/>
                    <a:gd name="connsiteX183" fmla="*/ 1122128 w 1124276"/>
                    <a:gd name="connsiteY183" fmla="*/ 417255 h 629436"/>
                    <a:gd name="connsiteX184" fmla="*/ 1122684 w 1124276"/>
                    <a:gd name="connsiteY184" fmla="*/ 418657 h 629436"/>
                    <a:gd name="connsiteX185" fmla="*/ 1123017 w 1124276"/>
                    <a:gd name="connsiteY185" fmla="*/ 419495 h 629436"/>
                    <a:gd name="connsiteX186" fmla="*/ 1123413 w 1124276"/>
                    <a:gd name="connsiteY186" fmla="*/ 421011 h 629436"/>
                    <a:gd name="connsiteX187" fmla="*/ 1124277 w 1124276"/>
                    <a:gd name="connsiteY187" fmla="*/ 424085 h 629436"/>
                    <a:gd name="connsiteX188" fmla="*/ 1122524 w 1124276"/>
                    <a:gd name="connsiteY188" fmla="*/ 423216 h 629436"/>
                    <a:gd name="connsiteX189" fmla="*/ 1120166 w 1124276"/>
                    <a:gd name="connsiteY189" fmla="*/ 422015 h 629436"/>
                    <a:gd name="connsiteX190" fmla="*/ 1117783 w 1124276"/>
                    <a:gd name="connsiteY190" fmla="*/ 419832 h 629436"/>
                    <a:gd name="connsiteX191" fmla="*/ 1115449 w 1124276"/>
                    <a:gd name="connsiteY191" fmla="*/ 417799 h 629436"/>
                    <a:gd name="connsiteX192" fmla="*/ 1114400 w 1124276"/>
                    <a:gd name="connsiteY192" fmla="*/ 416883 h 629436"/>
                    <a:gd name="connsiteX193" fmla="*/ 1111054 w 1124276"/>
                    <a:gd name="connsiteY193" fmla="*/ 415811 h 629436"/>
                    <a:gd name="connsiteX194" fmla="*/ 1109388 w 1124276"/>
                    <a:gd name="connsiteY194" fmla="*/ 416364 h 629436"/>
                    <a:gd name="connsiteX195" fmla="*/ 1106968 w 1124276"/>
                    <a:gd name="connsiteY195" fmla="*/ 417169 h 629436"/>
                    <a:gd name="connsiteX196" fmla="*/ 1101548 w 1124276"/>
                    <a:gd name="connsiteY196" fmla="*/ 418675 h 629436"/>
                    <a:gd name="connsiteX197" fmla="*/ 1099696 w 1124276"/>
                    <a:gd name="connsiteY197" fmla="*/ 418898 h 629436"/>
                    <a:gd name="connsiteX198" fmla="*/ 1098029 w 1124276"/>
                    <a:gd name="connsiteY198" fmla="*/ 419098 h 629436"/>
                    <a:gd name="connsiteX199" fmla="*/ 1096190 w 1124276"/>
                    <a:gd name="connsiteY199" fmla="*/ 419715 h 629436"/>
                    <a:gd name="connsiteX200" fmla="*/ 1092980 w 1124276"/>
                    <a:gd name="connsiteY200" fmla="*/ 420793 h 629436"/>
                    <a:gd name="connsiteX201" fmla="*/ 1092288 w 1124276"/>
                    <a:gd name="connsiteY201" fmla="*/ 421024 h 629436"/>
                    <a:gd name="connsiteX202" fmla="*/ 1091387 w 1124276"/>
                    <a:gd name="connsiteY202" fmla="*/ 421327 h 629436"/>
                    <a:gd name="connsiteX203" fmla="*/ 1090684 w 1124276"/>
                    <a:gd name="connsiteY203" fmla="*/ 421636 h 629436"/>
                    <a:gd name="connsiteX204" fmla="*/ 1089980 w 1124276"/>
                    <a:gd name="connsiteY204" fmla="*/ 421946 h 629436"/>
                    <a:gd name="connsiteX205" fmla="*/ 1088597 w 1124276"/>
                    <a:gd name="connsiteY205" fmla="*/ 422549 h 629436"/>
                    <a:gd name="connsiteX206" fmla="*/ 1087214 w 1124276"/>
                    <a:gd name="connsiteY206" fmla="*/ 423155 h 629436"/>
                    <a:gd name="connsiteX207" fmla="*/ 1085239 w 1124276"/>
                    <a:gd name="connsiteY207" fmla="*/ 424500 h 629436"/>
                    <a:gd name="connsiteX208" fmla="*/ 1082091 w 1124276"/>
                    <a:gd name="connsiteY208" fmla="*/ 426655 h 629436"/>
                    <a:gd name="connsiteX209" fmla="*/ 1081165 w 1124276"/>
                    <a:gd name="connsiteY209" fmla="*/ 427173 h 629436"/>
                    <a:gd name="connsiteX210" fmla="*/ 1078708 w 1124276"/>
                    <a:gd name="connsiteY210" fmla="*/ 428550 h 629436"/>
                    <a:gd name="connsiteX211" fmla="*/ 1078239 w 1124276"/>
                    <a:gd name="connsiteY211" fmla="*/ 428810 h 629436"/>
                    <a:gd name="connsiteX212" fmla="*/ 1077572 w 1124276"/>
                    <a:gd name="connsiteY212" fmla="*/ 429186 h 629436"/>
                    <a:gd name="connsiteX213" fmla="*/ 1077091 w 1124276"/>
                    <a:gd name="connsiteY213" fmla="*/ 429359 h 629436"/>
                    <a:gd name="connsiteX214" fmla="*/ 1074473 w 1124276"/>
                    <a:gd name="connsiteY214" fmla="*/ 430301 h 629436"/>
                    <a:gd name="connsiteX215" fmla="*/ 1072943 w 1124276"/>
                    <a:gd name="connsiteY215" fmla="*/ 430850 h 629436"/>
                    <a:gd name="connsiteX216" fmla="*/ 1071091 w 1124276"/>
                    <a:gd name="connsiteY216" fmla="*/ 430241 h 629436"/>
                    <a:gd name="connsiteX217" fmla="*/ 1070177 w 1124276"/>
                    <a:gd name="connsiteY217" fmla="*/ 429940 h 629436"/>
                    <a:gd name="connsiteX218" fmla="*/ 1069226 w 1124276"/>
                    <a:gd name="connsiteY218" fmla="*/ 429628 h 629436"/>
                    <a:gd name="connsiteX219" fmla="*/ 1068115 w 1124276"/>
                    <a:gd name="connsiteY219" fmla="*/ 428843 h 629436"/>
                    <a:gd name="connsiteX220" fmla="*/ 1066362 w 1124276"/>
                    <a:gd name="connsiteY220" fmla="*/ 427604 h 629436"/>
                    <a:gd name="connsiteX221" fmla="*/ 1061115 w 1124276"/>
                    <a:gd name="connsiteY221" fmla="*/ 424028 h 629436"/>
                    <a:gd name="connsiteX222" fmla="*/ 1059226 w 1124276"/>
                    <a:gd name="connsiteY222" fmla="*/ 422986 h 629436"/>
                    <a:gd name="connsiteX223" fmla="*/ 1057510 w 1124276"/>
                    <a:gd name="connsiteY223" fmla="*/ 422037 h 629436"/>
                    <a:gd name="connsiteX224" fmla="*/ 1055288 w 1124276"/>
                    <a:gd name="connsiteY224" fmla="*/ 420807 h 629436"/>
                    <a:gd name="connsiteX225" fmla="*/ 1051930 w 1124276"/>
                    <a:gd name="connsiteY225" fmla="*/ 419299 h 629436"/>
                    <a:gd name="connsiteX226" fmla="*/ 1049090 w 1124276"/>
                    <a:gd name="connsiteY226" fmla="*/ 418016 h 629436"/>
                    <a:gd name="connsiteX227" fmla="*/ 1044251 w 1124276"/>
                    <a:gd name="connsiteY227" fmla="*/ 415446 h 629436"/>
                    <a:gd name="connsiteX228" fmla="*/ 1042498 w 1124276"/>
                    <a:gd name="connsiteY228" fmla="*/ 414511 h 629436"/>
                    <a:gd name="connsiteX229" fmla="*/ 1040609 w 1124276"/>
                    <a:gd name="connsiteY229" fmla="*/ 414243 h 629436"/>
                    <a:gd name="connsiteX230" fmla="*/ 1039670 w 1124276"/>
                    <a:gd name="connsiteY230" fmla="*/ 414110 h 629436"/>
                    <a:gd name="connsiteX231" fmla="*/ 1038732 w 1124276"/>
                    <a:gd name="connsiteY231" fmla="*/ 413976 h 629436"/>
                    <a:gd name="connsiteX232" fmla="*/ 1038263 w 1124276"/>
                    <a:gd name="connsiteY232" fmla="*/ 413909 h 629436"/>
                    <a:gd name="connsiteX233" fmla="*/ 1037436 w 1124276"/>
                    <a:gd name="connsiteY233" fmla="*/ 413856 h 629436"/>
                    <a:gd name="connsiteX234" fmla="*/ 1036152 w 1124276"/>
                    <a:gd name="connsiteY234" fmla="*/ 413775 h 629436"/>
                    <a:gd name="connsiteX235" fmla="*/ 1034201 w 1124276"/>
                    <a:gd name="connsiteY235" fmla="*/ 413651 h 629436"/>
                    <a:gd name="connsiteX236" fmla="*/ 1031905 w 1124276"/>
                    <a:gd name="connsiteY236" fmla="*/ 413213 h 629436"/>
                    <a:gd name="connsiteX237" fmla="*/ 1030065 w 1124276"/>
                    <a:gd name="connsiteY237" fmla="*/ 412861 h 629436"/>
                    <a:gd name="connsiteX238" fmla="*/ 1029201 w 1124276"/>
                    <a:gd name="connsiteY238" fmla="*/ 412699 h 629436"/>
                    <a:gd name="connsiteX239" fmla="*/ 1027633 w 1124276"/>
                    <a:gd name="connsiteY239" fmla="*/ 412394 h 629436"/>
                    <a:gd name="connsiteX240" fmla="*/ 1026213 w 1124276"/>
                    <a:gd name="connsiteY240" fmla="*/ 411898 h 629436"/>
                    <a:gd name="connsiteX241" fmla="*/ 1025288 w 1124276"/>
                    <a:gd name="connsiteY241" fmla="*/ 411574 h 629436"/>
                    <a:gd name="connsiteX242" fmla="*/ 1015991 w 1124276"/>
                    <a:gd name="connsiteY242" fmla="*/ 408324 h 629436"/>
                    <a:gd name="connsiteX243" fmla="*/ 1010695 w 1124276"/>
                    <a:gd name="connsiteY243" fmla="*/ 405654 h 629436"/>
                    <a:gd name="connsiteX244" fmla="*/ 1009361 w 1124276"/>
                    <a:gd name="connsiteY244" fmla="*/ 404987 h 629436"/>
                    <a:gd name="connsiteX245" fmla="*/ 1006966 w 1124276"/>
                    <a:gd name="connsiteY245" fmla="*/ 404358 h 629436"/>
                    <a:gd name="connsiteX246" fmla="*/ 1002633 w 1124276"/>
                    <a:gd name="connsiteY246" fmla="*/ 403225 h 629436"/>
                    <a:gd name="connsiteX247" fmla="*/ 1000731 w 1124276"/>
                    <a:gd name="connsiteY247" fmla="*/ 402468 h 629436"/>
                    <a:gd name="connsiteX248" fmla="*/ 999744 w 1124276"/>
                    <a:gd name="connsiteY248" fmla="*/ 402079 h 629436"/>
                    <a:gd name="connsiteX249" fmla="*/ 998904 w 1124276"/>
                    <a:gd name="connsiteY249" fmla="*/ 401744 h 629436"/>
                    <a:gd name="connsiteX250" fmla="*/ 997040 w 1124276"/>
                    <a:gd name="connsiteY250" fmla="*/ 401541 h 629436"/>
                    <a:gd name="connsiteX251" fmla="*/ 992361 w 1124276"/>
                    <a:gd name="connsiteY251" fmla="*/ 401031 h 629436"/>
                    <a:gd name="connsiteX252" fmla="*/ 990966 w 1124276"/>
                    <a:gd name="connsiteY252" fmla="*/ 400878 h 629436"/>
                    <a:gd name="connsiteX253" fmla="*/ 986262 w 1124276"/>
                    <a:gd name="connsiteY253" fmla="*/ 400405 h 629436"/>
                    <a:gd name="connsiteX254" fmla="*/ 983904 w 1124276"/>
                    <a:gd name="connsiteY254" fmla="*/ 400168 h 629436"/>
                    <a:gd name="connsiteX255" fmla="*/ 982484 w 1124276"/>
                    <a:gd name="connsiteY255" fmla="*/ 399874 h 629436"/>
                    <a:gd name="connsiteX256" fmla="*/ 973497 w 1124276"/>
                    <a:gd name="connsiteY256" fmla="*/ 398023 h 629436"/>
                    <a:gd name="connsiteX257" fmla="*/ 968521 w 1124276"/>
                    <a:gd name="connsiteY257" fmla="*/ 396470 h 629436"/>
                    <a:gd name="connsiteX258" fmla="*/ 967620 w 1124276"/>
                    <a:gd name="connsiteY258" fmla="*/ 396188 h 629436"/>
                    <a:gd name="connsiteX259" fmla="*/ 966817 w 1124276"/>
                    <a:gd name="connsiteY259" fmla="*/ 395858 h 629436"/>
                    <a:gd name="connsiteX260" fmla="*/ 963348 w 1124276"/>
                    <a:gd name="connsiteY260" fmla="*/ 394439 h 629436"/>
                    <a:gd name="connsiteX261" fmla="*/ 961583 w 1124276"/>
                    <a:gd name="connsiteY261" fmla="*/ 393717 h 629436"/>
                    <a:gd name="connsiteX262" fmla="*/ 960027 w 1124276"/>
                    <a:gd name="connsiteY262" fmla="*/ 392535 h 629436"/>
                    <a:gd name="connsiteX263" fmla="*/ 956916 w 1124276"/>
                    <a:gd name="connsiteY263" fmla="*/ 390172 h 629436"/>
                    <a:gd name="connsiteX264" fmla="*/ 955657 w 1124276"/>
                    <a:gd name="connsiteY264" fmla="*/ 389344 h 629436"/>
                    <a:gd name="connsiteX265" fmla="*/ 954385 w 1124276"/>
                    <a:gd name="connsiteY265" fmla="*/ 388517 h 629436"/>
                    <a:gd name="connsiteX266" fmla="*/ 953126 w 1124276"/>
                    <a:gd name="connsiteY266" fmla="*/ 387688 h 629436"/>
                    <a:gd name="connsiteX267" fmla="*/ 951867 w 1124276"/>
                    <a:gd name="connsiteY267" fmla="*/ 386860 h 629436"/>
                    <a:gd name="connsiteX268" fmla="*/ 951015 w 1124276"/>
                    <a:gd name="connsiteY268" fmla="*/ 386308 h 629436"/>
                    <a:gd name="connsiteX269" fmla="*/ 949718 w 1124276"/>
                    <a:gd name="connsiteY269" fmla="*/ 385596 h 629436"/>
                    <a:gd name="connsiteX270" fmla="*/ 944978 w 1124276"/>
                    <a:gd name="connsiteY270" fmla="*/ 382987 h 629436"/>
                    <a:gd name="connsiteX271" fmla="*/ 944113 w 1124276"/>
                    <a:gd name="connsiteY271" fmla="*/ 382512 h 629436"/>
                    <a:gd name="connsiteX272" fmla="*/ 942817 w 1124276"/>
                    <a:gd name="connsiteY272" fmla="*/ 381801 h 629436"/>
                    <a:gd name="connsiteX273" fmla="*/ 941101 w 1124276"/>
                    <a:gd name="connsiteY273" fmla="*/ 381063 h 629436"/>
                    <a:gd name="connsiteX274" fmla="*/ 937348 w 1124276"/>
                    <a:gd name="connsiteY274" fmla="*/ 379448 h 629436"/>
                    <a:gd name="connsiteX275" fmla="*/ 935521 w 1124276"/>
                    <a:gd name="connsiteY275" fmla="*/ 378664 h 629436"/>
                    <a:gd name="connsiteX276" fmla="*/ 933940 w 1124276"/>
                    <a:gd name="connsiteY276" fmla="*/ 378176 h 629436"/>
                    <a:gd name="connsiteX277" fmla="*/ 933113 w 1124276"/>
                    <a:gd name="connsiteY277" fmla="*/ 377921 h 629436"/>
                    <a:gd name="connsiteX278" fmla="*/ 932323 w 1124276"/>
                    <a:gd name="connsiteY278" fmla="*/ 377677 h 629436"/>
                    <a:gd name="connsiteX279" fmla="*/ 930286 w 1124276"/>
                    <a:gd name="connsiteY279" fmla="*/ 377052 h 629436"/>
                    <a:gd name="connsiteX280" fmla="*/ 928446 w 1124276"/>
                    <a:gd name="connsiteY280" fmla="*/ 376486 h 629436"/>
                    <a:gd name="connsiteX281" fmla="*/ 926558 w 1124276"/>
                    <a:gd name="connsiteY281" fmla="*/ 376124 h 629436"/>
                    <a:gd name="connsiteX282" fmla="*/ 925582 w 1124276"/>
                    <a:gd name="connsiteY282" fmla="*/ 375936 h 629436"/>
                    <a:gd name="connsiteX283" fmla="*/ 920681 w 1124276"/>
                    <a:gd name="connsiteY283" fmla="*/ 374998 h 629436"/>
                    <a:gd name="connsiteX284" fmla="*/ 919212 w 1124276"/>
                    <a:gd name="connsiteY284" fmla="*/ 374716 h 629436"/>
                    <a:gd name="connsiteX285" fmla="*/ 918508 w 1124276"/>
                    <a:gd name="connsiteY285" fmla="*/ 374594 h 629436"/>
                    <a:gd name="connsiteX286" fmla="*/ 916483 w 1124276"/>
                    <a:gd name="connsiteY286" fmla="*/ 374319 h 629436"/>
                    <a:gd name="connsiteX287" fmla="*/ 915088 w 1124276"/>
                    <a:gd name="connsiteY287" fmla="*/ 374131 h 629436"/>
                    <a:gd name="connsiteX288" fmla="*/ 913249 w 1124276"/>
                    <a:gd name="connsiteY288" fmla="*/ 373881 h 629436"/>
                    <a:gd name="connsiteX289" fmla="*/ 911829 w 1124276"/>
                    <a:gd name="connsiteY289" fmla="*/ 373913 h 629436"/>
                    <a:gd name="connsiteX290" fmla="*/ 907508 w 1124276"/>
                    <a:gd name="connsiteY290" fmla="*/ 374013 h 629436"/>
                    <a:gd name="connsiteX291" fmla="*/ 905681 w 1124276"/>
                    <a:gd name="connsiteY291" fmla="*/ 374055 h 629436"/>
                    <a:gd name="connsiteX292" fmla="*/ 903891 w 1124276"/>
                    <a:gd name="connsiteY292" fmla="*/ 374411 h 629436"/>
                    <a:gd name="connsiteX293" fmla="*/ 900767 w 1124276"/>
                    <a:gd name="connsiteY293" fmla="*/ 375036 h 629436"/>
                    <a:gd name="connsiteX294" fmla="*/ 898816 w 1124276"/>
                    <a:gd name="connsiteY294" fmla="*/ 375181 h 629436"/>
                    <a:gd name="connsiteX295" fmla="*/ 896360 w 1124276"/>
                    <a:gd name="connsiteY295" fmla="*/ 375362 h 629436"/>
                    <a:gd name="connsiteX296" fmla="*/ 893915 w 1124276"/>
                    <a:gd name="connsiteY296" fmla="*/ 375542 h 629436"/>
                    <a:gd name="connsiteX297" fmla="*/ 891779 w 1124276"/>
                    <a:gd name="connsiteY297" fmla="*/ 375321 h 629436"/>
                    <a:gd name="connsiteX298" fmla="*/ 890372 w 1124276"/>
                    <a:gd name="connsiteY298" fmla="*/ 375175 h 629436"/>
                    <a:gd name="connsiteX299" fmla="*/ 889211 w 1124276"/>
                    <a:gd name="connsiteY299" fmla="*/ 375055 h 629436"/>
                    <a:gd name="connsiteX300" fmla="*/ 888347 w 1124276"/>
                    <a:gd name="connsiteY300" fmla="*/ 374957 h 629436"/>
                    <a:gd name="connsiteX301" fmla="*/ 887051 w 1124276"/>
                    <a:gd name="connsiteY301" fmla="*/ 374740 h 629436"/>
                    <a:gd name="connsiteX302" fmla="*/ 882075 w 1124276"/>
                    <a:gd name="connsiteY302" fmla="*/ 373904 h 629436"/>
                    <a:gd name="connsiteX303" fmla="*/ 881532 w 1124276"/>
                    <a:gd name="connsiteY303" fmla="*/ 373812 h 629436"/>
                    <a:gd name="connsiteX304" fmla="*/ 877384 w 1124276"/>
                    <a:gd name="connsiteY304" fmla="*/ 373092 h 629436"/>
                    <a:gd name="connsiteX305" fmla="*/ 875890 w 1124276"/>
                    <a:gd name="connsiteY305" fmla="*/ 372833 h 629436"/>
                    <a:gd name="connsiteX306" fmla="*/ 874038 w 1124276"/>
                    <a:gd name="connsiteY306" fmla="*/ 372088 h 629436"/>
                    <a:gd name="connsiteX307" fmla="*/ 868964 w 1124276"/>
                    <a:gd name="connsiteY307" fmla="*/ 370041 h 629436"/>
                    <a:gd name="connsiteX308" fmla="*/ 868495 w 1124276"/>
                    <a:gd name="connsiteY308" fmla="*/ 369856 h 629436"/>
                    <a:gd name="connsiteX309" fmla="*/ 862421 w 1124276"/>
                    <a:gd name="connsiteY309" fmla="*/ 367454 h 629436"/>
                    <a:gd name="connsiteX310" fmla="*/ 861495 w 1124276"/>
                    <a:gd name="connsiteY310" fmla="*/ 367086 h 629436"/>
                    <a:gd name="connsiteX311" fmla="*/ 860421 w 1124276"/>
                    <a:gd name="connsiteY311" fmla="*/ 366608 h 629436"/>
                    <a:gd name="connsiteX312" fmla="*/ 859050 w 1124276"/>
                    <a:gd name="connsiteY312" fmla="*/ 365991 h 629436"/>
                    <a:gd name="connsiteX313" fmla="*/ 857322 w 1124276"/>
                    <a:gd name="connsiteY313" fmla="*/ 365219 h 629436"/>
                    <a:gd name="connsiteX314" fmla="*/ 854297 w 1124276"/>
                    <a:gd name="connsiteY314" fmla="*/ 363269 h 629436"/>
                    <a:gd name="connsiteX315" fmla="*/ 853297 w 1124276"/>
                    <a:gd name="connsiteY315" fmla="*/ 362629 h 629436"/>
                    <a:gd name="connsiteX316" fmla="*/ 851668 w 1124276"/>
                    <a:gd name="connsiteY316" fmla="*/ 361581 h 629436"/>
                    <a:gd name="connsiteX317" fmla="*/ 850235 w 1124276"/>
                    <a:gd name="connsiteY317" fmla="*/ 360404 h 629436"/>
                    <a:gd name="connsiteX318" fmla="*/ 849087 w 1124276"/>
                    <a:gd name="connsiteY318" fmla="*/ 359459 h 629436"/>
                    <a:gd name="connsiteX319" fmla="*/ 847544 w 1124276"/>
                    <a:gd name="connsiteY319" fmla="*/ 358200 h 629436"/>
                    <a:gd name="connsiteX320" fmla="*/ 845890 w 1124276"/>
                    <a:gd name="connsiteY320" fmla="*/ 357378 h 629436"/>
                    <a:gd name="connsiteX321" fmla="*/ 844655 w 1124276"/>
                    <a:gd name="connsiteY321" fmla="*/ 356762 h 629436"/>
                    <a:gd name="connsiteX322" fmla="*/ 843260 w 1124276"/>
                    <a:gd name="connsiteY322" fmla="*/ 356065 h 629436"/>
                    <a:gd name="connsiteX323" fmla="*/ 842482 w 1124276"/>
                    <a:gd name="connsiteY323" fmla="*/ 355680 h 629436"/>
                    <a:gd name="connsiteX324" fmla="*/ 841606 w 1124276"/>
                    <a:gd name="connsiteY324" fmla="*/ 355300 h 629436"/>
                    <a:gd name="connsiteX325" fmla="*/ 840136 w 1124276"/>
                    <a:gd name="connsiteY325" fmla="*/ 354665 h 629436"/>
                    <a:gd name="connsiteX326" fmla="*/ 837235 w 1124276"/>
                    <a:gd name="connsiteY326" fmla="*/ 353416 h 629436"/>
                    <a:gd name="connsiteX327" fmla="*/ 835593 w 1124276"/>
                    <a:gd name="connsiteY327" fmla="*/ 352710 h 629436"/>
                    <a:gd name="connsiteX328" fmla="*/ 834223 w 1124276"/>
                    <a:gd name="connsiteY328" fmla="*/ 352121 h 629436"/>
                    <a:gd name="connsiteX329" fmla="*/ 833309 w 1124276"/>
                    <a:gd name="connsiteY329" fmla="*/ 351775 h 629436"/>
                    <a:gd name="connsiteX330" fmla="*/ 831470 w 1124276"/>
                    <a:gd name="connsiteY330" fmla="*/ 351078 h 629436"/>
                    <a:gd name="connsiteX331" fmla="*/ 829988 w 1124276"/>
                    <a:gd name="connsiteY331" fmla="*/ 350518 h 629436"/>
                    <a:gd name="connsiteX332" fmla="*/ 828247 w 1124276"/>
                    <a:gd name="connsiteY332" fmla="*/ 349859 h 629436"/>
                    <a:gd name="connsiteX333" fmla="*/ 826865 w 1124276"/>
                    <a:gd name="connsiteY333" fmla="*/ 349336 h 629436"/>
                    <a:gd name="connsiteX334" fmla="*/ 825482 w 1124276"/>
                    <a:gd name="connsiteY334" fmla="*/ 348814 h 629436"/>
                    <a:gd name="connsiteX335" fmla="*/ 824075 w 1124276"/>
                    <a:gd name="connsiteY335" fmla="*/ 348395 h 629436"/>
                    <a:gd name="connsiteX336" fmla="*/ 822667 w 1124276"/>
                    <a:gd name="connsiteY336" fmla="*/ 347977 h 629436"/>
                    <a:gd name="connsiteX337" fmla="*/ 821260 w 1124276"/>
                    <a:gd name="connsiteY337" fmla="*/ 347558 h 629436"/>
                    <a:gd name="connsiteX338" fmla="*/ 819902 w 1124276"/>
                    <a:gd name="connsiteY338" fmla="*/ 347154 h 629436"/>
                    <a:gd name="connsiteX339" fmla="*/ 818753 w 1124276"/>
                    <a:gd name="connsiteY339" fmla="*/ 346848 h 629436"/>
                    <a:gd name="connsiteX340" fmla="*/ 816371 w 1124276"/>
                    <a:gd name="connsiteY340" fmla="*/ 346225 h 629436"/>
                    <a:gd name="connsiteX341" fmla="*/ 805852 w 1124276"/>
                    <a:gd name="connsiteY341" fmla="*/ 343485 h 629436"/>
                    <a:gd name="connsiteX342" fmla="*/ 802235 w 1124276"/>
                    <a:gd name="connsiteY342" fmla="*/ 342650 h 629436"/>
                    <a:gd name="connsiteX343" fmla="*/ 801642 w 1124276"/>
                    <a:gd name="connsiteY343" fmla="*/ 342513 h 629436"/>
                    <a:gd name="connsiteX344" fmla="*/ 801037 w 1124276"/>
                    <a:gd name="connsiteY344" fmla="*/ 342375 h 629436"/>
                    <a:gd name="connsiteX345" fmla="*/ 800432 w 1124276"/>
                    <a:gd name="connsiteY345" fmla="*/ 342336 h 629436"/>
                    <a:gd name="connsiteX346" fmla="*/ 799827 w 1124276"/>
                    <a:gd name="connsiteY346" fmla="*/ 342299 h 629436"/>
                    <a:gd name="connsiteX347" fmla="*/ 795753 w 1124276"/>
                    <a:gd name="connsiteY347" fmla="*/ 342048 h 629436"/>
                    <a:gd name="connsiteX348" fmla="*/ 792926 w 1124276"/>
                    <a:gd name="connsiteY348" fmla="*/ 341874 h 629436"/>
                    <a:gd name="connsiteX349" fmla="*/ 787136 w 1124276"/>
                    <a:gd name="connsiteY349" fmla="*/ 341456 h 629436"/>
                    <a:gd name="connsiteX350" fmla="*/ 785691 w 1124276"/>
                    <a:gd name="connsiteY350" fmla="*/ 341352 h 629436"/>
                    <a:gd name="connsiteX351" fmla="*/ 784222 w 1124276"/>
                    <a:gd name="connsiteY351" fmla="*/ 341432 h 629436"/>
                    <a:gd name="connsiteX352" fmla="*/ 781543 w 1124276"/>
                    <a:gd name="connsiteY352" fmla="*/ 341580 h 629436"/>
                    <a:gd name="connsiteX353" fmla="*/ 780061 w 1124276"/>
                    <a:gd name="connsiteY353" fmla="*/ 341662 h 629436"/>
                    <a:gd name="connsiteX354" fmla="*/ 778099 w 1124276"/>
                    <a:gd name="connsiteY354" fmla="*/ 341987 h 629436"/>
                    <a:gd name="connsiteX355" fmla="*/ 776629 w 1124276"/>
                    <a:gd name="connsiteY355" fmla="*/ 342231 h 629436"/>
                    <a:gd name="connsiteX356" fmla="*/ 775148 w 1124276"/>
                    <a:gd name="connsiteY356" fmla="*/ 342476 h 629436"/>
                    <a:gd name="connsiteX357" fmla="*/ 770382 w 1124276"/>
                    <a:gd name="connsiteY357" fmla="*/ 343335 h 629436"/>
                    <a:gd name="connsiteX358" fmla="*/ 768481 w 1124276"/>
                    <a:gd name="connsiteY358" fmla="*/ 343680 h 629436"/>
                    <a:gd name="connsiteX359" fmla="*/ 766555 w 1124276"/>
                    <a:gd name="connsiteY359" fmla="*/ 343842 h 629436"/>
                    <a:gd name="connsiteX360" fmla="*/ 764148 w 1124276"/>
                    <a:gd name="connsiteY360" fmla="*/ 344045 h 629436"/>
                    <a:gd name="connsiteX361" fmla="*/ 762691 w 1124276"/>
                    <a:gd name="connsiteY361" fmla="*/ 344168 h 629436"/>
                    <a:gd name="connsiteX362" fmla="*/ 758073 w 1124276"/>
                    <a:gd name="connsiteY362" fmla="*/ 344682 h 629436"/>
                    <a:gd name="connsiteX363" fmla="*/ 755666 w 1124276"/>
                    <a:gd name="connsiteY363" fmla="*/ 344999 h 629436"/>
                    <a:gd name="connsiteX364" fmla="*/ 753728 w 1124276"/>
                    <a:gd name="connsiteY364" fmla="*/ 345255 h 629436"/>
                    <a:gd name="connsiteX365" fmla="*/ 751024 w 1124276"/>
                    <a:gd name="connsiteY365" fmla="*/ 344920 h 629436"/>
                    <a:gd name="connsiteX366" fmla="*/ 750197 w 1124276"/>
                    <a:gd name="connsiteY366" fmla="*/ 344819 h 629436"/>
                    <a:gd name="connsiteX367" fmla="*/ 747419 w 1124276"/>
                    <a:gd name="connsiteY367" fmla="*/ 344162 h 629436"/>
                    <a:gd name="connsiteX368" fmla="*/ 744876 w 1124276"/>
                    <a:gd name="connsiteY368" fmla="*/ 343559 h 629436"/>
                    <a:gd name="connsiteX369" fmla="*/ 743481 w 1124276"/>
                    <a:gd name="connsiteY369" fmla="*/ 343450 h 629436"/>
                    <a:gd name="connsiteX370" fmla="*/ 742086 w 1124276"/>
                    <a:gd name="connsiteY370" fmla="*/ 343343 h 629436"/>
                    <a:gd name="connsiteX371" fmla="*/ 739765 w 1124276"/>
                    <a:gd name="connsiteY371" fmla="*/ 343163 h 629436"/>
                    <a:gd name="connsiteX372" fmla="*/ 737925 w 1124276"/>
                    <a:gd name="connsiteY372" fmla="*/ 343258 h 629436"/>
                    <a:gd name="connsiteX373" fmla="*/ 735172 w 1124276"/>
                    <a:gd name="connsiteY373" fmla="*/ 343400 h 629436"/>
                    <a:gd name="connsiteX374" fmla="*/ 733308 w 1124276"/>
                    <a:gd name="connsiteY374" fmla="*/ 343483 h 629436"/>
                    <a:gd name="connsiteX375" fmla="*/ 731703 w 1124276"/>
                    <a:gd name="connsiteY375" fmla="*/ 343400 h 629436"/>
                    <a:gd name="connsiteX376" fmla="*/ 730221 w 1124276"/>
                    <a:gd name="connsiteY376" fmla="*/ 343322 h 629436"/>
                    <a:gd name="connsiteX377" fmla="*/ 721369 w 1124276"/>
                    <a:gd name="connsiteY377" fmla="*/ 342848 h 629436"/>
                    <a:gd name="connsiteX378" fmla="*/ 717505 w 1124276"/>
                    <a:gd name="connsiteY378" fmla="*/ 341678 h 629436"/>
                    <a:gd name="connsiteX379" fmla="*/ 716147 w 1124276"/>
                    <a:gd name="connsiteY379" fmla="*/ 341266 h 629436"/>
                    <a:gd name="connsiteX380" fmla="*/ 714801 w 1124276"/>
                    <a:gd name="connsiteY380" fmla="*/ 341066 h 629436"/>
                    <a:gd name="connsiteX381" fmla="*/ 713468 w 1124276"/>
                    <a:gd name="connsiteY381" fmla="*/ 340866 h 629436"/>
                    <a:gd name="connsiteX382" fmla="*/ 705850 w 1124276"/>
                    <a:gd name="connsiteY382" fmla="*/ 339734 h 629436"/>
                    <a:gd name="connsiteX383" fmla="*/ 703171 w 1124276"/>
                    <a:gd name="connsiteY383" fmla="*/ 339334 h 629436"/>
                    <a:gd name="connsiteX384" fmla="*/ 701566 w 1124276"/>
                    <a:gd name="connsiteY384" fmla="*/ 338989 h 629436"/>
                    <a:gd name="connsiteX385" fmla="*/ 698924 w 1124276"/>
                    <a:gd name="connsiteY385" fmla="*/ 338425 h 629436"/>
                    <a:gd name="connsiteX386" fmla="*/ 696628 w 1124276"/>
                    <a:gd name="connsiteY386" fmla="*/ 337933 h 629436"/>
                    <a:gd name="connsiteX387" fmla="*/ 695184 w 1124276"/>
                    <a:gd name="connsiteY387" fmla="*/ 337624 h 629436"/>
                    <a:gd name="connsiteX388" fmla="*/ 693319 w 1124276"/>
                    <a:gd name="connsiteY388" fmla="*/ 337150 h 629436"/>
                    <a:gd name="connsiteX389" fmla="*/ 688628 w 1124276"/>
                    <a:gd name="connsiteY389" fmla="*/ 335954 h 629436"/>
                    <a:gd name="connsiteX390" fmla="*/ 686813 w 1124276"/>
                    <a:gd name="connsiteY390" fmla="*/ 335493 h 629436"/>
                    <a:gd name="connsiteX391" fmla="*/ 684825 w 1124276"/>
                    <a:gd name="connsiteY391" fmla="*/ 335285 h 629436"/>
                    <a:gd name="connsiteX392" fmla="*/ 681072 w 1124276"/>
                    <a:gd name="connsiteY392" fmla="*/ 334891 h 629436"/>
                    <a:gd name="connsiteX393" fmla="*/ 679307 w 1124276"/>
                    <a:gd name="connsiteY393" fmla="*/ 334705 h 629436"/>
                    <a:gd name="connsiteX394" fmla="*/ 677850 w 1124276"/>
                    <a:gd name="connsiteY394" fmla="*/ 334800 h 629436"/>
                    <a:gd name="connsiteX395" fmla="*/ 672060 w 1124276"/>
                    <a:gd name="connsiteY395" fmla="*/ 335177 h 629436"/>
                    <a:gd name="connsiteX396" fmla="*/ 670603 w 1124276"/>
                    <a:gd name="connsiteY396" fmla="*/ 335272 h 629436"/>
                    <a:gd name="connsiteX397" fmla="*/ 668689 w 1124276"/>
                    <a:gd name="connsiteY397" fmla="*/ 335610 h 629436"/>
                    <a:gd name="connsiteX398" fmla="*/ 660529 w 1124276"/>
                    <a:gd name="connsiteY398" fmla="*/ 337047 h 629436"/>
                    <a:gd name="connsiteX399" fmla="*/ 658615 w 1124276"/>
                    <a:gd name="connsiteY399" fmla="*/ 337386 h 629436"/>
                    <a:gd name="connsiteX400" fmla="*/ 657652 w 1124276"/>
                    <a:gd name="connsiteY400" fmla="*/ 337554 h 629436"/>
                    <a:gd name="connsiteX401" fmla="*/ 655615 w 1124276"/>
                    <a:gd name="connsiteY401" fmla="*/ 338044 h 629436"/>
                    <a:gd name="connsiteX402" fmla="*/ 653887 w 1124276"/>
                    <a:gd name="connsiteY402" fmla="*/ 338458 h 629436"/>
                    <a:gd name="connsiteX403" fmla="*/ 649492 w 1124276"/>
                    <a:gd name="connsiteY403" fmla="*/ 339513 h 629436"/>
                    <a:gd name="connsiteX404" fmla="*/ 647368 w 1124276"/>
                    <a:gd name="connsiteY404" fmla="*/ 340025 h 629436"/>
                    <a:gd name="connsiteX405" fmla="*/ 646084 w 1124276"/>
                    <a:gd name="connsiteY405" fmla="*/ 340333 h 629436"/>
                    <a:gd name="connsiteX406" fmla="*/ 644664 w 1124276"/>
                    <a:gd name="connsiteY406" fmla="*/ 340827 h 629436"/>
                    <a:gd name="connsiteX407" fmla="*/ 643245 w 1124276"/>
                    <a:gd name="connsiteY407" fmla="*/ 341320 h 629436"/>
                    <a:gd name="connsiteX408" fmla="*/ 639924 w 1124276"/>
                    <a:gd name="connsiteY408" fmla="*/ 342472 h 629436"/>
                    <a:gd name="connsiteX409" fmla="*/ 636615 w 1124276"/>
                    <a:gd name="connsiteY409" fmla="*/ 343624 h 629436"/>
                    <a:gd name="connsiteX410" fmla="*/ 635195 w 1124276"/>
                    <a:gd name="connsiteY410" fmla="*/ 344119 h 629436"/>
                    <a:gd name="connsiteX411" fmla="*/ 633849 w 1124276"/>
                    <a:gd name="connsiteY411" fmla="*/ 344717 h 629436"/>
                    <a:gd name="connsiteX412" fmla="*/ 632516 w 1124276"/>
                    <a:gd name="connsiteY412" fmla="*/ 345316 h 629436"/>
                    <a:gd name="connsiteX413" fmla="*/ 626713 w 1124276"/>
                    <a:gd name="connsiteY413" fmla="*/ 347914 h 629436"/>
                    <a:gd name="connsiteX414" fmla="*/ 625825 w 1124276"/>
                    <a:gd name="connsiteY414" fmla="*/ 348314 h 629436"/>
                    <a:gd name="connsiteX415" fmla="*/ 624479 w 1124276"/>
                    <a:gd name="connsiteY415" fmla="*/ 348913 h 629436"/>
                    <a:gd name="connsiteX416" fmla="*/ 622825 w 1124276"/>
                    <a:gd name="connsiteY416" fmla="*/ 349969 h 629436"/>
                    <a:gd name="connsiteX417" fmla="*/ 617824 w 1124276"/>
                    <a:gd name="connsiteY417" fmla="*/ 353138 h 629436"/>
                    <a:gd name="connsiteX418" fmla="*/ 616170 w 1124276"/>
                    <a:gd name="connsiteY418" fmla="*/ 354195 h 629436"/>
                    <a:gd name="connsiteX419" fmla="*/ 615343 w 1124276"/>
                    <a:gd name="connsiteY419" fmla="*/ 354814 h 629436"/>
                    <a:gd name="connsiteX420" fmla="*/ 613861 w 1124276"/>
                    <a:gd name="connsiteY420" fmla="*/ 355935 h 629436"/>
                    <a:gd name="connsiteX421" fmla="*/ 612071 w 1124276"/>
                    <a:gd name="connsiteY421" fmla="*/ 357293 h 629436"/>
                    <a:gd name="connsiteX422" fmla="*/ 611219 w 1124276"/>
                    <a:gd name="connsiteY422" fmla="*/ 357939 h 629436"/>
                    <a:gd name="connsiteX423" fmla="*/ 609911 w 1124276"/>
                    <a:gd name="connsiteY423" fmla="*/ 358935 h 629436"/>
                    <a:gd name="connsiteX424" fmla="*/ 607849 w 1124276"/>
                    <a:gd name="connsiteY424" fmla="*/ 360489 h 629436"/>
                    <a:gd name="connsiteX425" fmla="*/ 605121 w 1124276"/>
                    <a:gd name="connsiteY425" fmla="*/ 362391 h 629436"/>
                    <a:gd name="connsiteX426" fmla="*/ 603441 w 1124276"/>
                    <a:gd name="connsiteY426" fmla="*/ 363554 h 629436"/>
                    <a:gd name="connsiteX427" fmla="*/ 601639 w 1124276"/>
                    <a:gd name="connsiteY427" fmla="*/ 365420 h 629436"/>
                    <a:gd name="connsiteX428" fmla="*/ 599478 w 1124276"/>
                    <a:gd name="connsiteY428" fmla="*/ 367658 h 629436"/>
                    <a:gd name="connsiteX429" fmla="*/ 598034 w 1124276"/>
                    <a:gd name="connsiteY429" fmla="*/ 369152 h 629436"/>
                    <a:gd name="connsiteX430" fmla="*/ 596836 w 1124276"/>
                    <a:gd name="connsiteY430" fmla="*/ 370013 h 629436"/>
                    <a:gd name="connsiteX431" fmla="*/ 594429 w 1124276"/>
                    <a:gd name="connsiteY431" fmla="*/ 371732 h 629436"/>
                    <a:gd name="connsiteX432" fmla="*/ 593478 w 1124276"/>
                    <a:gd name="connsiteY432" fmla="*/ 372420 h 629436"/>
                    <a:gd name="connsiteX433" fmla="*/ 592873 w 1124276"/>
                    <a:gd name="connsiteY433" fmla="*/ 372809 h 629436"/>
                    <a:gd name="connsiteX434" fmla="*/ 587120 w 1124276"/>
                    <a:gd name="connsiteY434" fmla="*/ 376312 h 629436"/>
                    <a:gd name="connsiteX435" fmla="*/ 585750 w 1124276"/>
                    <a:gd name="connsiteY435" fmla="*/ 376866 h 629436"/>
                    <a:gd name="connsiteX436" fmla="*/ 584688 w 1124276"/>
                    <a:gd name="connsiteY436" fmla="*/ 377292 h 629436"/>
                    <a:gd name="connsiteX437" fmla="*/ 583453 w 1124276"/>
                    <a:gd name="connsiteY437" fmla="*/ 377792 h 629436"/>
                    <a:gd name="connsiteX438" fmla="*/ 581663 w 1124276"/>
                    <a:gd name="connsiteY438" fmla="*/ 378295 h 629436"/>
                    <a:gd name="connsiteX439" fmla="*/ 580861 w 1124276"/>
                    <a:gd name="connsiteY439" fmla="*/ 378521 h 629436"/>
                    <a:gd name="connsiteX440" fmla="*/ 578515 w 1124276"/>
                    <a:gd name="connsiteY440" fmla="*/ 379177 h 629436"/>
                    <a:gd name="connsiteX441" fmla="*/ 575268 w 1124276"/>
                    <a:gd name="connsiteY441" fmla="*/ 380168 h 629436"/>
                    <a:gd name="connsiteX442" fmla="*/ 573416 w 1124276"/>
                    <a:gd name="connsiteY442" fmla="*/ 380734 h 629436"/>
                    <a:gd name="connsiteX443" fmla="*/ 571330 w 1124276"/>
                    <a:gd name="connsiteY443" fmla="*/ 381252 h 629436"/>
                    <a:gd name="connsiteX444" fmla="*/ 570009 w 1124276"/>
                    <a:gd name="connsiteY444" fmla="*/ 381579 h 629436"/>
                    <a:gd name="connsiteX445" fmla="*/ 567799 w 1124276"/>
                    <a:gd name="connsiteY445" fmla="*/ 382125 h 629436"/>
                    <a:gd name="connsiteX446" fmla="*/ 565552 w 1124276"/>
                    <a:gd name="connsiteY446" fmla="*/ 382986 h 629436"/>
                    <a:gd name="connsiteX447" fmla="*/ 564206 w 1124276"/>
                    <a:gd name="connsiteY447" fmla="*/ 383502 h 629436"/>
                    <a:gd name="connsiteX448" fmla="*/ 561959 w 1124276"/>
                    <a:gd name="connsiteY448" fmla="*/ 384362 h 629436"/>
                    <a:gd name="connsiteX449" fmla="*/ 561515 w 1124276"/>
                    <a:gd name="connsiteY449" fmla="*/ 384535 h 629436"/>
                    <a:gd name="connsiteX450" fmla="*/ 560391 w 1124276"/>
                    <a:gd name="connsiteY450" fmla="*/ 384987 h 629436"/>
                    <a:gd name="connsiteX451" fmla="*/ 559478 w 1124276"/>
                    <a:gd name="connsiteY451" fmla="*/ 385354 h 629436"/>
                    <a:gd name="connsiteX452" fmla="*/ 558120 w 1124276"/>
                    <a:gd name="connsiteY452" fmla="*/ 385908 h 629436"/>
                    <a:gd name="connsiteX453" fmla="*/ 556107 w 1124276"/>
                    <a:gd name="connsiteY453" fmla="*/ 386554 h 629436"/>
                    <a:gd name="connsiteX454" fmla="*/ 554367 w 1124276"/>
                    <a:gd name="connsiteY454" fmla="*/ 387117 h 629436"/>
                    <a:gd name="connsiteX455" fmla="*/ 553070 w 1124276"/>
                    <a:gd name="connsiteY455" fmla="*/ 387521 h 629436"/>
                    <a:gd name="connsiteX456" fmla="*/ 550465 w 1124276"/>
                    <a:gd name="connsiteY456" fmla="*/ 388327 h 629436"/>
                    <a:gd name="connsiteX457" fmla="*/ 546910 w 1124276"/>
                    <a:gd name="connsiteY457" fmla="*/ 390326 h 629436"/>
                    <a:gd name="connsiteX458" fmla="*/ 544687 w 1124276"/>
                    <a:gd name="connsiteY458" fmla="*/ 391573 h 629436"/>
                    <a:gd name="connsiteX459" fmla="*/ 542774 w 1124276"/>
                    <a:gd name="connsiteY459" fmla="*/ 392063 h 629436"/>
                    <a:gd name="connsiteX460" fmla="*/ 541823 w 1124276"/>
                    <a:gd name="connsiteY460" fmla="*/ 392306 h 629436"/>
                    <a:gd name="connsiteX461" fmla="*/ 541354 w 1124276"/>
                    <a:gd name="connsiteY461" fmla="*/ 392427 h 629436"/>
                    <a:gd name="connsiteX462" fmla="*/ 539922 w 1124276"/>
                    <a:gd name="connsiteY462" fmla="*/ 392792 h 629436"/>
                    <a:gd name="connsiteX463" fmla="*/ 538366 w 1124276"/>
                    <a:gd name="connsiteY463" fmla="*/ 392966 h 629436"/>
                    <a:gd name="connsiteX464" fmla="*/ 536749 w 1124276"/>
                    <a:gd name="connsiteY464" fmla="*/ 393145 h 629436"/>
                    <a:gd name="connsiteX465" fmla="*/ 531971 w 1124276"/>
                    <a:gd name="connsiteY465" fmla="*/ 393676 h 629436"/>
                    <a:gd name="connsiteX466" fmla="*/ 526477 w 1124276"/>
                    <a:gd name="connsiteY466" fmla="*/ 394324 h 629436"/>
                    <a:gd name="connsiteX467" fmla="*/ 524082 w 1124276"/>
                    <a:gd name="connsiteY467" fmla="*/ 394606 h 629436"/>
                    <a:gd name="connsiteX468" fmla="*/ 523132 w 1124276"/>
                    <a:gd name="connsiteY468" fmla="*/ 394652 h 629436"/>
                    <a:gd name="connsiteX469" fmla="*/ 522181 w 1124276"/>
                    <a:gd name="connsiteY469" fmla="*/ 394698 h 629436"/>
                    <a:gd name="connsiteX470" fmla="*/ 519823 w 1124276"/>
                    <a:gd name="connsiteY470" fmla="*/ 394811 h 629436"/>
                    <a:gd name="connsiteX471" fmla="*/ 519329 w 1124276"/>
                    <a:gd name="connsiteY471" fmla="*/ 394816 h 629436"/>
                    <a:gd name="connsiteX472" fmla="*/ 518366 w 1124276"/>
                    <a:gd name="connsiteY472" fmla="*/ 394823 h 629436"/>
                    <a:gd name="connsiteX473" fmla="*/ 517872 w 1124276"/>
                    <a:gd name="connsiteY473" fmla="*/ 394828 h 629436"/>
                    <a:gd name="connsiteX474" fmla="*/ 516415 w 1124276"/>
                    <a:gd name="connsiteY474" fmla="*/ 394841 h 629436"/>
                    <a:gd name="connsiteX475" fmla="*/ 515502 w 1124276"/>
                    <a:gd name="connsiteY475" fmla="*/ 394715 h 629436"/>
                    <a:gd name="connsiteX476" fmla="*/ 513675 w 1124276"/>
                    <a:gd name="connsiteY476" fmla="*/ 394463 h 629436"/>
                    <a:gd name="connsiteX477" fmla="*/ 512292 w 1124276"/>
                    <a:gd name="connsiteY477" fmla="*/ 394275 h 629436"/>
                    <a:gd name="connsiteX478" fmla="*/ 511415 w 1124276"/>
                    <a:gd name="connsiteY478" fmla="*/ 394030 h 629436"/>
                    <a:gd name="connsiteX479" fmla="*/ 507897 w 1124276"/>
                    <a:gd name="connsiteY479" fmla="*/ 393057 h 629436"/>
                    <a:gd name="connsiteX480" fmla="*/ 505959 w 1124276"/>
                    <a:gd name="connsiteY480" fmla="*/ 392522 h 629436"/>
                    <a:gd name="connsiteX481" fmla="*/ 502576 w 1124276"/>
                    <a:gd name="connsiteY481" fmla="*/ 391611 h 629436"/>
                    <a:gd name="connsiteX482" fmla="*/ 500687 w 1124276"/>
                    <a:gd name="connsiteY482" fmla="*/ 391102 h 629436"/>
                    <a:gd name="connsiteX483" fmla="*/ 499242 w 1124276"/>
                    <a:gd name="connsiteY483" fmla="*/ 390907 h 629436"/>
                    <a:gd name="connsiteX484" fmla="*/ 497798 w 1124276"/>
                    <a:gd name="connsiteY484" fmla="*/ 390711 h 629436"/>
                    <a:gd name="connsiteX485" fmla="*/ 494427 w 1124276"/>
                    <a:gd name="connsiteY485" fmla="*/ 390255 h 629436"/>
                    <a:gd name="connsiteX486" fmla="*/ 492489 w 1124276"/>
                    <a:gd name="connsiteY486" fmla="*/ 389994 h 629436"/>
                    <a:gd name="connsiteX487" fmla="*/ 489316 w 1124276"/>
                    <a:gd name="connsiteY487" fmla="*/ 389775 h 629436"/>
                    <a:gd name="connsiteX488" fmla="*/ 486106 w 1124276"/>
                    <a:gd name="connsiteY488" fmla="*/ 389552 h 629436"/>
                    <a:gd name="connsiteX489" fmla="*/ 484538 w 1124276"/>
                    <a:gd name="connsiteY489" fmla="*/ 389306 h 629436"/>
                    <a:gd name="connsiteX490" fmla="*/ 483069 w 1124276"/>
                    <a:gd name="connsiteY490" fmla="*/ 389066 h 629436"/>
                    <a:gd name="connsiteX491" fmla="*/ 481106 w 1124276"/>
                    <a:gd name="connsiteY491" fmla="*/ 388746 h 629436"/>
                    <a:gd name="connsiteX492" fmla="*/ 479143 w 1124276"/>
                    <a:gd name="connsiteY492" fmla="*/ 388427 h 629436"/>
                    <a:gd name="connsiteX493" fmla="*/ 478156 w 1124276"/>
                    <a:gd name="connsiteY493" fmla="*/ 388268 h 629436"/>
                    <a:gd name="connsiteX494" fmla="*/ 476711 w 1124276"/>
                    <a:gd name="connsiteY494" fmla="*/ 387965 h 629436"/>
                    <a:gd name="connsiteX495" fmla="*/ 472835 w 1124276"/>
                    <a:gd name="connsiteY495" fmla="*/ 387160 h 629436"/>
                    <a:gd name="connsiteX496" fmla="*/ 471390 w 1124276"/>
                    <a:gd name="connsiteY496" fmla="*/ 386858 h 629436"/>
                    <a:gd name="connsiteX497" fmla="*/ 467748 w 1124276"/>
                    <a:gd name="connsiteY497" fmla="*/ 385992 h 629436"/>
                    <a:gd name="connsiteX498" fmla="*/ 465921 w 1124276"/>
                    <a:gd name="connsiteY498" fmla="*/ 385560 h 629436"/>
                    <a:gd name="connsiteX499" fmla="*/ 464958 w 1124276"/>
                    <a:gd name="connsiteY499" fmla="*/ 385413 h 629436"/>
                    <a:gd name="connsiteX500" fmla="*/ 462550 w 1124276"/>
                    <a:gd name="connsiteY500" fmla="*/ 385050 h 629436"/>
                    <a:gd name="connsiteX501" fmla="*/ 461587 w 1124276"/>
                    <a:gd name="connsiteY501" fmla="*/ 384903 h 629436"/>
                    <a:gd name="connsiteX502" fmla="*/ 460612 w 1124276"/>
                    <a:gd name="connsiteY502" fmla="*/ 384757 h 629436"/>
                    <a:gd name="connsiteX503" fmla="*/ 459168 w 1124276"/>
                    <a:gd name="connsiteY503" fmla="*/ 384693 h 629436"/>
                    <a:gd name="connsiteX504" fmla="*/ 454847 w 1124276"/>
                    <a:gd name="connsiteY504" fmla="*/ 384504 h 629436"/>
                    <a:gd name="connsiteX505" fmla="*/ 454266 w 1124276"/>
                    <a:gd name="connsiteY505" fmla="*/ 384575 h 629436"/>
                    <a:gd name="connsiteX506" fmla="*/ 452773 w 1124276"/>
                    <a:gd name="connsiteY506" fmla="*/ 386929 h 629436"/>
                    <a:gd name="connsiteX507" fmla="*/ 451970 w 1124276"/>
                    <a:gd name="connsiteY507" fmla="*/ 388208 h 629436"/>
                    <a:gd name="connsiteX508" fmla="*/ 451748 w 1124276"/>
                    <a:gd name="connsiteY508" fmla="*/ 389550 h 629436"/>
                    <a:gd name="connsiteX509" fmla="*/ 451464 w 1124276"/>
                    <a:gd name="connsiteY509" fmla="*/ 391348 h 629436"/>
                    <a:gd name="connsiteX510" fmla="*/ 451316 w 1124276"/>
                    <a:gd name="connsiteY510" fmla="*/ 392257 h 629436"/>
                    <a:gd name="connsiteX511" fmla="*/ 451328 w 1124276"/>
                    <a:gd name="connsiteY511" fmla="*/ 393528 h 629436"/>
                    <a:gd name="connsiteX512" fmla="*/ 451340 w 1124276"/>
                    <a:gd name="connsiteY512" fmla="*/ 395223 h 629436"/>
                    <a:gd name="connsiteX513" fmla="*/ 451377 w 1124276"/>
                    <a:gd name="connsiteY513" fmla="*/ 397980 h 629436"/>
                    <a:gd name="connsiteX514" fmla="*/ 451414 w 1124276"/>
                    <a:gd name="connsiteY514" fmla="*/ 402550 h 629436"/>
                    <a:gd name="connsiteX515" fmla="*/ 451451 w 1124276"/>
                    <a:gd name="connsiteY515" fmla="*/ 406170 h 629436"/>
                    <a:gd name="connsiteX516" fmla="*/ 451451 w 1124276"/>
                    <a:gd name="connsiteY516" fmla="*/ 406724 h 629436"/>
                    <a:gd name="connsiteX517" fmla="*/ 451377 w 1124276"/>
                    <a:gd name="connsiteY517" fmla="*/ 412940 h 629436"/>
                    <a:gd name="connsiteX518" fmla="*/ 451353 w 1124276"/>
                    <a:gd name="connsiteY518" fmla="*/ 414649 h 629436"/>
                    <a:gd name="connsiteX519" fmla="*/ 451130 w 1124276"/>
                    <a:gd name="connsiteY519" fmla="*/ 416262 h 629436"/>
                    <a:gd name="connsiteX520" fmla="*/ 450908 w 1124276"/>
                    <a:gd name="connsiteY520" fmla="*/ 417874 h 629436"/>
                    <a:gd name="connsiteX521" fmla="*/ 450612 w 1124276"/>
                    <a:gd name="connsiteY521" fmla="*/ 420024 h 629436"/>
                    <a:gd name="connsiteX522" fmla="*/ 450044 w 1124276"/>
                    <a:gd name="connsiteY522" fmla="*/ 424194 h 629436"/>
                    <a:gd name="connsiteX523" fmla="*/ 449760 w 1124276"/>
                    <a:gd name="connsiteY523" fmla="*/ 426279 h 629436"/>
                    <a:gd name="connsiteX524" fmla="*/ 449056 w 1124276"/>
                    <a:gd name="connsiteY524" fmla="*/ 430431 h 629436"/>
                    <a:gd name="connsiteX525" fmla="*/ 448624 w 1124276"/>
                    <a:gd name="connsiteY525" fmla="*/ 433025 h 629436"/>
                    <a:gd name="connsiteX526" fmla="*/ 448402 w 1124276"/>
                    <a:gd name="connsiteY526" fmla="*/ 435197 h 629436"/>
                    <a:gd name="connsiteX527" fmla="*/ 447242 w 1124276"/>
                    <a:gd name="connsiteY527" fmla="*/ 446596 h 629436"/>
                    <a:gd name="connsiteX528" fmla="*/ 447167 w 1124276"/>
                    <a:gd name="connsiteY528" fmla="*/ 447214 h 629436"/>
                    <a:gd name="connsiteX529" fmla="*/ 446896 w 1124276"/>
                    <a:gd name="connsiteY529" fmla="*/ 449854 h 629436"/>
                    <a:gd name="connsiteX530" fmla="*/ 446649 w 1124276"/>
                    <a:gd name="connsiteY530" fmla="*/ 452955 h 629436"/>
                    <a:gd name="connsiteX531" fmla="*/ 446340 w 1124276"/>
                    <a:gd name="connsiteY531" fmla="*/ 456574 h 629436"/>
                    <a:gd name="connsiteX532" fmla="*/ 445797 w 1124276"/>
                    <a:gd name="connsiteY532" fmla="*/ 463101 h 629436"/>
                    <a:gd name="connsiteX533" fmla="*/ 445661 w 1124276"/>
                    <a:gd name="connsiteY533" fmla="*/ 464733 h 629436"/>
                    <a:gd name="connsiteX534" fmla="*/ 445525 w 1124276"/>
                    <a:gd name="connsiteY534" fmla="*/ 466366 h 629436"/>
                    <a:gd name="connsiteX535" fmla="*/ 445155 w 1124276"/>
                    <a:gd name="connsiteY535" fmla="*/ 468948 h 629436"/>
                    <a:gd name="connsiteX536" fmla="*/ 444414 w 1124276"/>
                    <a:gd name="connsiteY536" fmla="*/ 474114 h 629436"/>
                    <a:gd name="connsiteX537" fmla="*/ 444118 w 1124276"/>
                    <a:gd name="connsiteY537" fmla="*/ 476201 h 629436"/>
                    <a:gd name="connsiteX538" fmla="*/ 443822 w 1124276"/>
                    <a:gd name="connsiteY538" fmla="*/ 478286 h 629436"/>
                    <a:gd name="connsiteX539" fmla="*/ 443599 w 1124276"/>
                    <a:gd name="connsiteY539" fmla="*/ 479852 h 629436"/>
                    <a:gd name="connsiteX540" fmla="*/ 443501 w 1124276"/>
                    <a:gd name="connsiteY540" fmla="*/ 480909 h 629436"/>
                    <a:gd name="connsiteX541" fmla="*/ 443254 w 1124276"/>
                    <a:gd name="connsiteY541" fmla="*/ 483552 h 629436"/>
                    <a:gd name="connsiteX542" fmla="*/ 442612 w 1124276"/>
                    <a:gd name="connsiteY542" fmla="*/ 490423 h 629436"/>
                    <a:gd name="connsiteX543" fmla="*/ 442254 w 1124276"/>
                    <a:gd name="connsiteY543" fmla="*/ 494147 h 629436"/>
                    <a:gd name="connsiteX544" fmla="*/ 442204 w 1124276"/>
                    <a:gd name="connsiteY544" fmla="*/ 494771 h 629436"/>
                    <a:gd name="connsiteX545" fmla="*/ 441389 w 1124276"/>
                    <a:gd name="connsiteY545" fmla="*/ 503566 h 629436"/>
                    <a:gd name="connsiteX546" fmla="*/ 441044 w 1124276"/>
                    <a:gd name="connsiteY546" fmla="*/ 507392 h 629436"/>
                    <a:gd name="connsiteX547" fmla="*/ 440698 w 1124276"/>
                    <a:gd name="connsiteY547" fmla="*/ 511187 h 629436"/>
                    <a:gd name="connsiteX548" fmla="*/ 440562 w 1124276"/>
                    <a:gd name="connsiteY548" fmla="*/ 512517 h 629436"/>
                    <a:gd name="connsiteX549" fmla="*/ 440402 w 1124276"/>
                    <a:gd name="connsiteY549" fmla="*/ 513927 h 629436"/>
                    <a:gd name="connsiteX550" fmla="*/ 440118 w 1124276"/>
                    <a:gd name="connsiteY550" fmla="*/ 516353 h 629436"/>
                    <a:gd name="connsiteX551" fmla="*/ 439896 w 1124276"/>
                    <a:gd name="connsiteY551" fmla="*/ 518346 h 629436"/>
                    <a:gd name="connsiteX552" fmla="*/ 439402 w 1124276"/>
                    <a:gd name="connsiteY552" fmla="*/ 521932 h 629436"/>
                    <a:gd name="connsiteX553" fmla="*/ 439204 w 1124276"/>
                    <a:gd name="connsiteY553" fmla="*/ 523428 h 629436"/>
                    <a:gd name="connsiteX554" fmla="*/ 438920 w 1124276"/>
                    <a:gd name="connsiteY554" fmla="*/ 525483 h 629436"/>
                    <a:gd name="connsiteX555" fmla="*/ 438834 w 1124276"/>
                    <a:gd name="connsiteY555" fmla="*/ 527099 h 629436"/>
                    <a:gd name="connsiteX556" fmla="*/ 438538 w 1124276"/>
                    <a:gd name="connsiteY556" fmla="*/ 532021 h 629436"/>
                    <a:gd name="connsiteX557" fmla="*/ 438488 w 1124276"/>
                    <a:gd name="connsiteY557" fmla="*/ 533018 h 629436"/>
                    <a:gd name="connsiteX558" fmla="*/ 438476 w 1124276"/>
                    <a:gd name="connsiteY558" fmla="*/ 533549 h 629436"/>
                    <a:gd name="connsiteX559" fmla="*/ 438476 w 1124276"/>
                    <a:gd name="connsiteY559" fmla="*/ 534607 h 629436"/>
                    <a:gd name="connsiteX560" fmla="*/ 438476 w 1124276"/>
                    <a:gd name="connsiteY560" fmla="*/ 535663 h 629436"/>
                    <a:gd name="connsiteX561" fmla="*/ 438464 w 1124276"/>
                    <a:gd name="connsiteY561" fmla="*/ 537779 h 629436"/>
                    <a:gd name="connsiteX562" fmla="*/ 438711 w 1124276"/>
                    <a:gd name="connsiteY562" fmla="*/ 539899 h 629436"/>
                    <a:gd name="connsiteX563" fmla="*/ 438772 w 1124276"/>
                    <a:gd name="connsiteY563" fmla="*/ 540439 h 629436"/>
                    <a:gd name="connsiteX564" fmla="*/ 439488 w 1124276"/>
                    <a:gd name="connsiteY564" fmla="*/ 546380 h 629436"/>
                    <a:gd name="connsiteX565" fmla="*/ 439464 w 1124276"/>
                    <a:gd name="connsiteY565" fmla="*/ 548475 h 629436"/>
                    <a:gd name="connsiteX566" fmla="*/ 439464 w 1124276"/>
                    <a:gd name="connsiteY566" fmla="*/ 549521 h 629436"/>
                    <a:gd name="connsiteX567" fmla="*/ 439439 w 1124276"/>
                    <a:gd name="connsiteY567" fmla="*/ 553183 h 629436"/>
                    <a:gd name="connsiteX568" fmla="*/ 439414 w 1124276"/>
                    <a:gd name="connsiteY568" fmla="*/ 555276 h 629436"/>
                    <a:gd name="connsiteX569" fmla="*/ 439525 w 1124276"/>
                    <a:gd name="connsiteY569" fmla="*/ 556878 h 629436"/>
                    <a:gd name="connsiteX570" fmla="*/ 439698 w 1124276"/>
                    <a:gd name="connsiteY570" fmla="*/ 559547 h 629436"/>
                    <a:gd name="connsiteX571" fmla="*/ 439957 w 1124276"/>
                    <a:gd name="connsiteY571" fmla="*/ 563475 h 629436"/>
                    <a:gd name="connsiteX572" fmla="*/ 440044 w 1124276"/>
                    <a:gd name="connsiteY572" fmla="*/ 564888 h 629436"/>
                    <a:gd name="connsiteX573" fmla="*/ 440093 w 1124276"/>
                    <a:gd name="connsiteY573" fmla="*/ 565409 h 629436"/>
                    <a:gd name="connsiteX574" fmla="*/ 440291 w 1124276"/>
                    <a:gd name="connsiteY574" fmla="*/ 567493 h 629436"/>
                    <a:gd name="connsiteX575" fmla="*/ 440673 w 1124276"/>
                    <a:gd name="connsiteY575" fmla="*/ 571662 h 629436"/>
                    <a:gd name="connsiteX576" fmla="*/ 440958 w 1124276"/>
                    <a:gd name="connsiteY576" fmla="*/ 574679 h 629436"/>
                    <a:gd name="connsiteX577" fmla="*/ 441192 w 1124276"/>
                    <a:gd name="connsiteY577" fmla="*/ 577192 h 629436"/>
                    <a:gd name="connsiteX578" fmla="*/ 441279 w 1124276"/>
                    <a:gd name="connsiteY578" fmla="*/ 579933 h 629436"/>
                    <a:gd name="connsiteX579" fmla="*/ 441636 w 1124276"/>
                    <a:gd name="connsiteY579" fmla="*/ 591987 h 629436"/>
                    <a:gd name="connsiteX580" fmla="*/ 441649 w 1124276"/>
                    <a:gd name="connsiteY580" fmla="*/ 592535 h 629436"/>
                    <a:gd name="connsiteX581" fmla="*/ 441822 w 1124276"/>
                    <a:gd name="connsiteY581" fmla="*/ 597533 h 629436"/>
                    <a:gd name="connsiteX582" fmla="*/ 441945 w 1124276"/>
                    <a:gd name="connsiteY582" fmla="*/ 600726 h 629436"/>
                    <a:gd name="connsiteX583" fmla="*/ 441995 w 1124276"/>
                    <a:gd name="connsiteY583" fmla="*/ 602322 h 629436"/>
                    <a:gd name="connsiteX584" fmla="*/ 441982 w 1124276"/>
                    <a:gd name="connsiteY584" fmla="*/ 604515 h 629436"/>
                    <a:gd name="connsiteX585" fmla="*/ 441970 w 1124276"/>
                    <a:gd name="connsiteY585" fmla="*/ 606710 h 629436"/>
                    <a:gd name="connsiteX586" fmla="*/ 441933 w 1124276"/>
                    <a:gd name="connsiteY586" fmla="*/ 610548 h 629436"/>
                    <a:gd name="connsiteX587" fmla="*/ 441921 w 1124276"/>
                    <a:gd name="connsiteY587" fmla="*/ 612241 h 629436"/>
                    <a:gd name="connsiteX588" fmla="*/ 441636 w 1124276"/>
                    <a:gd name="connsiteY588" fmla="*/ 615967 h 629436"/>
                    <a:gd name="connsiteX589" fmla="*/ 441069 w 1124276"/>
                    <a:gd name="connsiteY589" fmla="*/ 617935 h 629436"/>
                    <a:gd name="connsiteX590" fmla="*/ 440661 w 1124276"/>
                    <a:gd name="connsiteY590" fmla="*/ 618800 h 629436"/>
                    <a:gd name="connsiteX591" fmla="*/ 438427 w 1124276"/>
                    <a:gd name="connsiteY591" fmla="*/ 618357 h 629436"/>
                    <a:gd name="connsiteX592" fmla="*/ 437797 w 1124276"/>
                    <a:gd name="connsiteY592" fmla="*/ 617982 h 629436"/>
                    <a:gd name="connsiteX593" fmla="*/ 436353 w 1124276"/>
                    <a:gd name="connsiteY593" fmla="*/ 617135 h 629436"/>
                    <a:gd name="connsiteX594" fmla="*/ 435476 w 1124276"/>
                    <a:gd name="connsiteY594" fmla="*/ 616617 h 629436"/>
                    <a:gd name="connsiteX595" fmla="*/ 433612 w 1124276"/>
                    <a:gd name="connsiteY595" fmla="*/ 615860 h 629436"/>
                    <a:gd name="connsiteX596" fmla="*/ 431760 w 1124276"/>
                    <a:gd name="connsiteY596" fmla="*/ 615101 h 629436"/>
                    <a:gd name="connsiteX597" fmla="*/ 426303 w 1124276"/>
                    <a:gd name="connsiteY597" fmla="*/ 612881 h 629436"/>
                    <a:gd name="connsiteX598" fmla="*/ 425402 w 1124276"/>
                    <a:gd name="connsiteY598" fmla="*/ 612516 h 629436"/>
                    <a:gd name="connsiteX599" fmla="*/ 424599 w 1124276"/>
                    <a:gd name="connsiteY599" fmla="*/ 612289 h 629436"/>
                    <a:gd name="connsiteX600" fmla="*/ 419105 w 1124276"/>
                    <a:gd name="connsiteY600" fmla="*/ 610722 h 629436"/>
                    <a:gd name="connsiteX601" fmla="*/ 418167 w 1124276"/>
                    <a:gd name="connsiteY601" fmla="*/ 610455 h 629436"/>
                    <a:gd name="connsiteX602" fmla="*/ 415488 w 1124276"/>
                    <a:gd name="connsiteY602" fmla="*/ 610667 h 629436"/>
                    <a:gd name="connsiteX603" fmla="*/ 415834 w 1124276"/>
                    <a:gd name="connsiteY603" fmla="*/ 613821 h 629436"/>
                    <a:gd name="connsiteX604" fmla="*/ 416500 w 1124276"/>
                    <a:gd name="connsiteY604" fmla="*/ 615661 h 629436"/>
                    <a:gd name="connsiteX605" fmla="*/ 417920 w 1124276"/>
                    <a:gd name="connsiteY605" fmla="*/ 619557 h 629436"/>
                    <a:gd name="connsiteX606" fmla="*/ 418093 w 1124276"/>
                    <a:gd name="connsiteY606" fmla="*/ 621202 h 629436"/>
                    <a:gd name="connsiteX607" fmla="*/ 418377 w 1124276"/>
                    <a:gd name="connsiteY607" fmla="*/ 623828 h 629436"/>
                    <a:gd name="connsiteX608" fmla="*/ 415772 w 1124276"/>
                    <a:gd name="connsiteY608" fmla="*/ 625908 h 629436"/>
                    <a:gd name="connsiteX609" fmla="*/ 414574 w 1124276"/>
                    <a:gd name="connsiteY609" fmla="*/ 626145 h 629436"/>
                    <a:gd name="connsiteX610" fmla="*/ 408019 w 1124276"/>
                    <a:gd name="connsiteY610" fmla="*/ 627437 h 629436"/>
                    <a:gd name="connsiteX611" fmla="*/ 406759 w 1124276"/>
                    <a:gd name="connsiteY611" fmla="*/ 627686 h 629436"/>
                    <a:gd name="connsiteX612" fmla="*/ 404920 w 1124276"/>
                    <a:gd name="connsiteY612" fmla="*/ 627736 h 629436"/>
                    <a:gd name="connsiteX613" fmla="*/ 399833 w 1124276"/>
                    <a:gd name="connsiteY613" fmla="*/ 627873 h 629436"/>
                    <a:gd name="connsiteX614" fmla="*/ 398142 w 1124276"/>
                    <a:gd name="connsiteY614" fmla="*/ 627918 h 629436"/>
                    <a:gd name="connsiteX615" fmla="*/ 397191 w 1124276"/>
                    <a:gd name="connsiteY615" fmla="*/ 627888 h 629436"/>
                    <a:gd name="connsiteX616" fmla="*/ 395303 w 1124276"/>
                    <a:gd name="connsiteY616" fmla="*/ 627828 h 629436"/>
                    <a:gd name="connsiteX617" fmla="*/ 390080 w 1124276"/>
                    <a:gd name="connsiteY617" fmla="*/ 627662 h 629436"/>
                    <a:gd name="connsiteX618" fmla="*/ 388179 w 1124276"/>
                    <a:gd name="connsiteY618" fmla="*/ 627602 h 629436"/>
                    <a:gd name="connsiteX619" fmla="*/ 387685 w 1124276"/>
                    <a:gd name="connsiteY619" fmla="*/ 627572 h 629436"/>
                    <a:gd name="connsiteX620" fmla="*/ 384710 w 1124276"/>
                    <a:gd name="connsiteY620" fmla="*/ 627387 h 629436"/>
                    <a:gd name="connsiteX621" fmla="*/ 382228 w 1124276"/>
                    <a:gd name="connsiteY621" fmla="*/ 627233 h 629436"/>
                    <a:gd name="connsiteX622" fmla="*/ 377401 w 1124276"/>
                    <a:gd name="connsiteY622" fmla="*/ 626933 h 629436"/>
                    <a:gd name="connsiteX623" fmla="*/ 376438 w 1124276"/>
                    <a:gd name="connsiteY623" fmla="*/ 626874 h 629436"/>
                    <a:gd name="connsiteX624" fmla="*/ 375598 w 1124276"/>
                    <a:gd name="connsiteY624" fmla="*/ 626798 h 629436"/>
                    <a:gd name="connsiteX625" fmla="*/ 374352 w 1124276"/>
                    <a:gd name="connsiteY625" fmla="*/ 626684 h 629436"/>
                    <a:gd name="connsiteX626" fmla="*/ 370166 w 1124276"/>
                    <a:gd name="connsiteY626" fmla="*/ 626306 h 629436"/>
                    <a:gd name="connsiteX627" fmla="*/ 367969 w 1124276"/>
                    <a:gd name="connsiteY627" fmla="*/ 626397 h 629436"/>
                    <a:gd name="connsiteX628" fmla="*/ 367228 w 1124276"/>
                    <a:gd name="connsiteY628" fmla="*/ 626429 h 629436"/>
                    <a:gd name="connsiteX629" fmla="*/ 364697 w 1124276"/>
                    <a:gd name="connsiteY629" fmla="*/ 623297 h 629436"/>
                    <a:gd name="connsiteX630" fmla="*/ 363351 w 1124276"/>
                    <a:gd name="connsiteY630" fmla="*/ 621732 h 629436"/>
                    <a:gd name="connsiteX631" fmla="*/ 362339 w 1124276"/>
                    <a:gd name="connsiteY631" fmla="*/ 620561 h 629436"/>
                    <a:gd name="connsiteX632" fmla="*/ 361018 w 1124276"/>
                    <a:gd name="connsiteY632" fmla="*/ 619826 h 629436"/>
                    <a:gd name="connsiteX633" fmla="*/ 356857 w 1124276"/>
                    <a:gd name="connsiteY633" fmla="*/ 617517 h 629436"/>
                    <a:gd name="connsiteX634" fmla="*/ 355746 w 1124276"/>
                    <a:gd name="connsiteY634" fmla="*/ 616898 h 629436"/>
                    <a:gd name="connsiteX635" fmla="*/ 354376 w 1124276"/>
                    <a:gd name="connsiteY635" fmla="*/ 616558 h 629436"/>
                    <a:gd name="connsiteX636" fmla="*/ 351499 w 1124276"/>
                    <a:gd name="connsiteY636" fmla="*/ 615839 h 629436"/>
                    <a:gd name="connsiteX637" fmla="*/ 350289 w 1124276"/>
                    <a:gd name="connsiteY637" fmla="*/ 615538 h 629436"/>
                    <a:gd name="connsiteX638" fmla="*/ 348968 w 1124276"/>
                    <a:gd name="connsiteY638" fmla="*/ 615529 h 629436"/>
                    <a:gd name="connsiteX639" fmla="*/ 342870 w 1124276"/>
                    <a:gd name="connsiteY639" fmla="*/ 615492 h 629436"/>
                    <a:gd name="connsiteX640" fmla="*/ 341709 w 1124276"/>
                    <a:gd name="connsiteY640" fmla="*/ 615485 h 629436"/>
                    <a:gd name="connsiteX641" fmla="*/ 338721 w 1124276"/>
                    <a:gd name="connsiteY641" fmla="*/ 616790 h 629436"/>
                    <a:gd name="connsiteX642" fmla="*/ 337092 w 1124276"/>
                    <a:gd name="connsiteY642" fmla="*/ 620071 h 629436"/>
                    <a:gd name="connsiteX643" fmla="*/ 335734 w 1124276"/>
                    <a:gd name="connsiteY643" fmla="*/ 623593 h 629436"/>
                    <a:gd name="connsiteX644" fmla="*/ 334783 w 1124276"/>
                    <a:gd name="connsiteY644" fmla="*/ 626060 h 629436"/>
                    <a:gd name="connsiteX645" fmla="*/ 332092 w 1124276"/>
                    <a:gd name="connsiteY645" fmla="*/ 626614 h 629436"/>
                    <a:gd name="connsiteX646" fmla="*/ 330585 w 1124276"/>
                    <a:gd name="connsiteY646" fmla="*/ 626045 h 629436"/>
                    <a:gd name="connsiteX647" fmla="*/ 328487 w 1124276"/>
                    <a:gd name="connsiteY647" fmla="*/ 625263 h 629436"/>
                    <a:gd name="connsiteX648" fmla="*/ 325067 w 1124276"/>
                    <a:gd name="connsiteY648" fmla="*/ 626639 h 629436"/>
                    <a:gd name="connsiteX649" fmla="*/ 323289 w 1124276"/>
                    <a:gd name="connsiteY649" fmla="*/ 628090 h 629436"/>
                    <a:gd name="connsiteX650" fmla="*/ 321622 w 1124276"/>
                    <a:gd name="connsiteY650" fmla="*/ 629436 h 629436"/>
                    <a:gd name="connsiteX651" fmla="*/ 318659 w 1124276"/>
                    <a:gd name="connsiteY651" fmla="*/ 629135 h 629436"/>
                    <a:gd name="connsiteX652" fmla="*/ 317770 w 1124276"/>
                    <a:gd name="connsiteY652" fmla="*/ 628079 h 629436"/>
                    <a:gd name="connsiteX653" fmla="*/ 316783 w 1124276"/>
                    <a:gd name="connsiteY653" fmla="*/ 626904 h 629436"/>
                    <a:gd name="connsiteX654" fmla="*/ 316412 w 1124276"/>
                    <a:gd name="connsiteY654" fmla="*/ 626452 h 629436"/>
                    <a:gd name="connsiteX655" fmla="*/ 316190 w 1124276"/>
                    <a:gd name="connsiteY655" fmla="*/ 625881 h 629436"/>
                    <a:gd name="connsiteX656" fmla="*/ 314153 w 1124276"/>
                    <a:gd name="connsiteY656" fmla="*/ 620577 h 629436"/>
                    <a:gd name="connsiteX657" fmla="*/ 312684 w 1124276"/>
                    <a:gd name="connsiteY657" fmla="*/ 616806 h 629436"/>
                    <a:gd name="connsiteX658" fmla="*/ 312412 w 1124276"/>
                    <a:gd name="connsiteY658" fmla="*/ 616110 h 629436"/>
                    <a:gd name="connsiteX659" fmla="*/ 311906 w 1124276"/>
                    <a:gd name="connsiteY659" fmla="*/ 615681 h 629436"/>
                    <a:gd name="connsiteX660" fmla="*/ 310795 w 1124276"/>
                    <a:gd name="connsiteY660" fmla="*/ 614756 h 629436"/>
                    <a:gd name="connsiteX661" fmla="*/ 310252 w 1124276"/>
                    <a:gd name="connsiteY661" fmla="*/ 614297 h 629436"/>
                    <a:gd name="connsiteX662" fmla="*/ 309573 w 1124276"/>
                    <a:gd name="connsiteY662" fmla="*/ 614224 h 629436"/>
                    <a:gd name="connsiteX663" fmla="*/ 305449 w 1124276"/>
                    <a:gd name="connsiteY663" fmla="*/ 613785 h 629436"/>
                    <a:gd name="connsiteX664" fmla="*/ 298820 w 1124276"/>
                    <a:gd name="connsiteY664" fmla="*/ 613193 h 629436"/>
                    <a:gd name="connsiteX665" fmla="*/ 296313 w 1124276"/>
                    <a:gd name="connsiteY665" fmla="*/ 612971 h 629436"/>
                    <a:gd name="connsiteX666" fmla="*/ 285424 w 1124276"/>
                    <a:gd name="connsiteY666" fmla="*/ 612141 h 629436"/>
                    <a:gd name="connsiteX667" fmla="*/ 283967 w 1124276"/>
                    <a:gd name="connsiteY667" fmla="*/ 612030 h 629436"/>
                    <a:gd name="connsiteX668" fmla="*/ 283474 w 1124276"/>
                    <a:gd name="connsiteY668" fmla="*/ 611990 h 629436"/>
                    <a:gd name="connsiteX669" fmla="*/ 282486 w 1124276"/>
                    <a:gd name="connsiteY669" fmla="*/ 611894 h 629436"/>
                    <a:gd name="connsiteX670" fmla="*/ 273091 w 1124276"/>
                    <a:gd name="connsiteY670" fmla="*/ 610959 h 629436"/>
                    <a:gd name="connsiteX671" fmla="*/ 269634 w 1124276"/>
                    <a:gd name="connsiteY671" fmla="*/ 610615 h 629436"/>
                    <a:gd name="connsiteX672" fmla="*/ 269140 w 1124276"/>
                    <a:gd name="connsiteY672" fmla="*/ 610564 h 629436"/>
                    <a:gd name="connsiteX673" fmla="*/ 267177 w 1124276"/>
                    <a:gd name="connsiteY673" fmla="*/ 610337 h 629436"/>
                    <a:gd name="connsiteX674" fmla="*/ 261807 w 1124276"/>
                    <a:gd name="connsiteY674" fmla="*/ 609707 h 629436"/>
                    <a:gd name="connsiteX675" fmla="*/ 260992 w 1124276"/>
                    <a:gd name="connsiteY675" fmla="*/ 609612 h 629436"/>
                    <a:gd name="connsiteX676" fmla="*/ 259979 w 1124276"/>
                    <a:gd name="connsiteY676" fmla="*/ 609524 h 629436"/>
                    <a:gd name="connsiteX677" fmla="*/ 258905 w 1124276"/>
                    <a:gd name="connsiteY677" fmla="*/ 609548 h 629436"/>
                    <a:gd name="connsiteX678" fmla="*/ 256646 w 1124276"/>
                    <a:gd name="connsiteY678" fmla="*/ 609599 h 629436"/>
                    <a:gd name="connsiteX679" fmla="*/ 255942 w 1124276"/>
                    <a:gd name="connsiteY679" fmla="*/ 609615 h 629436"/>
                    <a:gd name="connsiteX680" fmla="*/ 253251 w 1124276"/>
                    <a:gd name="connsiteY680" fmla="*/ 610355 h 629436"/>
                    <a:gd name="connsiteX681" fmla="*/ 252238 w 1124276"/>
                    <a:gd name="connsiteY681" fmla="*/ 612131 h 629436"/>
                    <a:gd name="connsiteX682" fmla="*/ 250535 w 1124276"/>
                    <a:gd name="connsiteY682" fmla="*/ 615089 h 629436"/>
                    <a:gd name="connsiteX683" fmla="*/ 250177 w 1124276"/>
                    <a:gd name="connsiteY683" fmla="*/ 615698 h 629436"/>
                    <a:gd name="connsiteX684" fmla="*/ 248856 w 1124276"/>
                    <a:gd name="connsiteY684" fmla="*/ 618027 h 629436"/>
                    <a:gd name="connsiteX685" fmla="*/ 247757 w 1124276"/>
                    <a:gd name="connsiteY685" fmla="*/ 619973 h 629436"/>
                    <a:gd name="connsiteX686" fmla="*/ 246337 w 1124276"/>
                    <a:gd name="connsiteY686" fmla="*/ 620385 h 629436"/>
                    <a:gd name="connsiteX687" fmla="*/ 245436 w 1124276"/>
                    <a:gd name="connsiteY687" fmla="*/ 620647 h 629436"/>
                    <a:gd name="connsiteX688" fmla="*/ 244522 w 1124276"/>
                    <a:gd name="connsiteY688" fmla="*/ 620913 h 629436"/>
                    <a:gd name="connsiteX689" fmla="*/ 243856 w 1124276"/>
                    <a:gd name="connsiteY689" fmla="*/ 620914 h 629436"/>
                    <a:gd name="connsiteX690" fmla="*/ 239695 w 1124276"/>
                    <a:gd name="connsiteY690" fmla="*/ 620915 h 629436"/>
                    <a:gd name="connsiteX691" fmla="*/ 238745 w 1124276"/>
                    <a:gd name="connsiteY691" fmla="*/ 620917 h 629436"/>
                    <a:gd name="connsiteX692" fmla="*/ 237806 w 1124276"/>
                    <a:gd name="connsiteY692" fmla="*/ 620633 h 629436"/>
                    <a:gd name="connsiteX693" fmla="*/ 233819 w 1124276"/>
                    <a:gd name="connsiteY693" fmla="*/ 619441 h 629436"/>
                    <a:gd name="connsiteX694" fmla="*/ 232176 w 1124276"/>
                    <a:gd name="connsiteY694" fmla="*/ 618952 h 629436"/>
                    <a:gd name="connsiteX695" fmla="*/ 231448 w 1124276"/>
                    <a:gd name="connsiteY695" fmla="*/ 617637 h 629436"/>
                    <a:gd name="connsiteX696" fmla="*/ 230300 w 1124276"/>
                    <a:gd name="connsiteY696" fmla="*/ 615570 h 629436"/>
                    <a:gd name="connsiteX697" fmla="*/ 229139 w 1124276"/>
                    <a:gd name="connsiteY697" fmla="*/ 613486 h 629436"/>
                    <a:gd name="connsiteX698" fmla="*/ 228670 w 1124276"/>
                    <a:gd name="connsiteY698" fmla="*/ 612271 h 629436"/>
                    <a:gd name="connsiteX699" fmla="*/ 228226 w 1124276"/>
                    <a:gd name="connsiteY699" fmla="*/ 611119 h 629436"/>
                    <a:gd name="connsiteX700" fmla="*/ 227843 w 1124276"/>
                    <a:gd name="connsiteY700" fmla="*/ 610108 h 629436"/>
                    <a:gd name="connsiteX701" fmla="*/ 227226 w 1124276"/>
                    <a:gd name="connsiteY701" fmla="*/ 608736 h 629436"/>
                    <a:gd name="connsiteX702" fmla="*/ 225967 w 1124276"/>
                    <a:gd name="connsiteY702" fmla="*/ 605950 h 629436"/>
                    <a:gd name="connsiteX703" fmla="*/ 225510 w 1124276"/>
                    <a:gd name="connsiteY703" fmla="*/ 604925 h 629436"/>
                    <a:gd name="connsiteX704" fmla="*/ 224658 w 1124276"/>
                    <a:gd name="connsiteY704" fmla="*/ 603445 h 629436"/>
                    <a:gd name="connsiteX705" fmla="*/ 224115 w 1124276"/>
                    <a:gd name="connsiteY705" fmla="*/ 602527 h 629436"/>
                    <a:gd name="connsiteX706" fmla="*/ 223041 w 1124276"/>
                    <a:gd name="connsiteY706" fmla="*/ 600689 h 629436"/>
                    <a:gd name="connsiteX707" fmla="*/ 221979 w 1124276"/>
                    <a:gd name="connsiteY707" fmla="*/ 598851 h 629436"/>
                    <a:gd name="connsiteX708" fmla="*/ 219004 w 1124276"/>
                    <a:gd name="connsiteY708" fmla="*/ 593910 h 629436"/>
                    <a:gd name="connsiteX709" fmla="*/ 218201 w 1124276"/>
                    <a:gd name="connsiteY709" fmla="*/ 592563 h 629436"/>
                    <a:gd name="connsiteX710" fmla="*/ 217929 w 1124276"/>
                    <a:gd name="connsiteY710" fmla="*/ 592113 h 629436"/>
                    <a:gd name="connsiteX711" fmla="*/ 217361 w 1124276"/>
                    <a:gd name="connsiteY711" fmla="*/ 591220 h 629436"/>
                    <a:gd name="connsiteX712" fmla="*/ 213114 w 1124276"/>
                    <a:gd name="connsiteY712" fmla="*/ 584524 h 629436"/>
                    <a:gd name="connsiteX713" fmla="*/ 210151 w 1124276"/>
                    <a:gd name="connsiteY713" fmla="*/ 579809 h 629436"/>
                    <a:gd name="connsiteX714" fmla="*/ 208818 w 1124276"/>
                    <a:gd name="connsiteY714" fmla="*/ 577667 h 629436"/>
                    <a:gd name="connsiteX715" fmla="*/ 208226 w 1124276"/>
                    <a:gd name="connsiteY715" fmla="*/ 576778 h 629436"/>
                    <a:gd name="connsiteX716" fmla="*/ 205867 w 1124276"/>
                    <a:gd name="connsiteY716" fmla="*/ 573217 h 629436"/>
                    <a:gd name="connsiteX717" fmla="*/ 205571 w 1124276"/>
                    <a:gd name="connsiteY717" fmla="*/ 572773 h 629436"/>
                    <a:gd name="connsiteX718" fmla="*/ 204522 w 1124276"/>
                    <a:gd name="connsiteY718" fmla="*/ 571183 h 629436"/>
                    <a:gd name="connsiteX719" fmla="*/ 203657 w 1124276"/>
                    <a:gd name="connsiteY719" fmla="*/ 569690 h 629436"/>
                    <a:gd name="connsiteX720" fmla="*/ 202139 w 1124276"/>
                    <a:gd name="connsiteY720" fmla="*/ 567054 h 629436"/>
                    <a:gd name="connsiteX721" fmla="*/ 201127 w 1124276"/>
                    <a:gd name="connsiteY721" fmla="*/ 565299 h 629436"/>
                    <a:gd name="connsiteX722" fmla="*/ 200077 w 1124276"/>
                    <a:gd name="connsiteY722" fmla="*/ 564164 h 629436"/>
                    <a:gd name="connsiteX723" fmla="*/ 197645 w 1124276"/>
                    <a:gd name="connsiteY723" fmla="*/ 561528 h 629436"/>
                    <a:gd name="connsiteX724" fmla="*/ 195904 w 1124276"/>
                    <a:gd name="connsiteY724" fmla="*/ 559703 h 629436"/>
                    <a:gd name="connsiteX725" fmla="*/ 195201 w 1124276"/>
                    <a:gd name="connsiteY725" fmla="*/ 558976 h 629436"/>
                    <a:gd name="connsiteX726" fmla="*/ 194423 w 1124276"/>
                    <a:gd name="connsiteY726" fmla="*/ 558466 h 629436"/>
                    <a:gd name="connsiteX727" fmla="*/ 193645 w 1124276"/>
                    <a:gd name="connsiteY727" fmla="*/ 557962 h 629436"/>
                    <a:gd name="connsiteX728" fmla="*/ 192793 w 1124276"/>
                    <a:gd name="connsiteY728" fmla="*/ 557409 h 629436"/>
                    <a:gd name="connsiteX729" fmla="*/ 191509 w 1124276"/>
                    <a:gd name="connsiteY729" fmla="*/ 556576 h 629436"/>
                    <a:gd name="connsiteX730" fmla="*/ 190126 w 1124276"/>
                    <a:gd name="connsiteY730" fmla="*/ 556297 h 629436"/>
                    <a:gd name="connsiteX731" fmla="*/ 186892 w 1124276"/>
                    <a:gd name="connsiteY731" fmla="*/ 555647 h 629436"/>
                    <a:gd name="connsiteX732" fmla="*/ 185954 w 1124276"/>
                    <a:gd name="connsiteY732" fmla="*/ 555460 h 629436"/>
                    <a:gd name="connsiteX733" fmla="*/ 184571 w 1124276"/>
                    <a:gd name="connsiteY733" fmla="*/ 555491 h 629436"/>
                    <a:gd name="connsiteX734" fmla="*/ 179373 w 1124276"/>
                    <a:gd name="connsiteY734" fmla="*/ 555608 h 629436"/>
                    <a:gd name="connsiteX735" fmla="*/ 178435 w 1124276"/>
                    <a:gd name="connsiteY735" fmla="*/ 555629 h 629436"/>
                    <a:gd name="connsiteX736" fmla="*/ 176966 w 1124276"/>
                    <a:gd name="connsiteY736" fmla="*/ 555814 h 629436"/>
                    <a:gd name="connsiteX737" fmla="*/ 175497 w 1124276"/>
                    <a:gd name="connsiteY737" fmla="*/ 555999 h 629436"/>
                    <a:gd name="connsiteX738" fmla="*/ 170114 w 1124276"/>
                    <a:gd name="connsiteY738" fmla="*/ 556677 h 629436"/>
                    <a:gd name="connsiteX739" fmla="*/ 168719 w 1124276"/>
                    <a:gd name="connsiteY739" fmla="*/ 556851 h 629436"/>
                    <a:gd name="connsiteX740" fmla="*/ 166398 w 1124276"/>
                    <a:gd name="connsiteY740" fmla="*/ 557143 h 629436"/>
                    <a:gd name="connsiteX741" fmla="*/ 162595 w 1124276"/>
                    <a:gd name="connsiteY741" fmla="*/ 557497 h 629436"/>
                    <a:gd name="connsiteX742" fmla="*/ 160225 w 1124276"/>
                    <a:gd name="connsiteY742" fmla="*/ 557718 h 629436"/>
                    <a:gd name="connsiteX743" fmla="*/ 158348 w 1124276"/>
                    <a:gd name="connsiteY743" fmla="*/ 557286 h 629436"/>
                    <a:gd name="connsiteX744" fmla="*/ 156311 w 1124276"/>
                    <a:gd name="connsiteY744" fmla="*/ 556814 h 629436"/>
                    <a:gd name="connsiteX745" fmla="*/ 155039 w 1124276"/>
                    <a:gd name="connsiteY745" fmla="*/ 554183 h 629436"/>
                    <a:gd name="connsiteX746" fmla="*/ 154521 w 1124276"/>
                    <a:gd name="connsiteY746" fmla="*/ 553130 h 629436"/>
                    <a:gd name="connsiteX747" fmla="*/ 153916 w 1124276"/>
                    <a:gd name="connsiteY747" fmla="*/ 551798 h 629436"/>
                    <a:gd name="connsiteX748" fmla="*/ 152101 w 1124276"/>
                    <a:gd name="connsiteY748" fmla="*/ 547802 h 629436"/>
                    <a:gd name="connsiteX749" fmla="*/ 151607 w 1124276"/>
                    <a:gd name="connsiteY749" fmla="*/ 546738 h 629436"/>
                    <a:gd name="connsiteX750" fmla="*/ 150928 w 1124276"/>
                    <a:gd name="connsiteY750" fmla="*/ 546257 h 629436"/>
                    <a:gd name="connsiteX751" fmla="*/ 148694 w 1124276"/>
                    <a:gd name="connsiteY751" fmla="*/ 544520 h 629436"/>
                    <a:gd name="connsiteX752" fmla="*/ 137323 w 1124276"/>
                    <a:gd name="connsiteY752" fmla="*/ 544211 h 629436"/>
                    <a:gd name="connsiteX753" fmla="*/ 135360 w 1124276"/>
                    <a:gd name="connsiteY753" fmla="*/ 544132 h 629436"/>
                    <a:gd name="connsiteX754" fmla="*/ 134372 w 1124276"/>
                    <a:gd name="connsiteY754" fmla="*/ 544185 h 629436"/>
                    <a:gd name="connsiteX755" fmla="*/ 128496 w 1124276"/>
                    <a:gd name="connsiteY755" fmla="*/ 544506 h 629436"/>
                    <a:gd name="connsiteX756" fmla="*/ 127459 w 1124276"/>
                    <a:gd name="connsiteY756" fmla="*/ 544562 h 629436"/>
                    <a:gd name="connsiteX757" fmla="*/ 126656 w 1124276"/>
                    <a:gd name="connsiteY757" fmla="*/ 544725 h 629436"/>
                    <a:gd name="connsiteX758" fmla="*/ 125496 w 1124276"/>
                    <a:gd name="connsiteY758" fmla="*/ 544967 h 629436"/>
                    <a:gd name="connsiteX759" fmla="*/ 124101 w 1124276"/>
                    <a:gd name="connsiteY759" fmla="*/ 545253 h 629436"/>
                    <a:gd name="connsiteX760" fmla="*/ 122706 w 1124276"/>
                    <a:gd name="connsiteY760" fmla="*/ 545540 h 629436"/>
                    <a:gd name="connsiteX761" fmla="*/ 121113 w 1124276"/>
                    <a:gd name="connsiteY761" fmla="*/ 546532 h 629436"/>
                    <a:gd name="connsiteX762" fmla="*/ 119854 w 1124276"/>
                    <a:gd name="connsiteY762" fmla="*/ 547325 h 629436"/>
                    <a:gd name="connsiteX763" fmla="*/ 118989 w 1124276"/>
                    <a:gd name="connsiteY763" fmla="*/ 547860 h 629436"/>
                    <a:gd name="connsiteX764" fmla="*/ 117483 w 1124276"/>
                    <a:gd name="connsiteY764" fmla="*/ 549216 h 629436"/>
                    <a:gd name="connsiteX765" fmla="*/ 114446 w 1124276"/>
                    <a:gd name="connsiteY765" fmla="*/ 551938 h 629436"/>
                    <a:gd name="connsiteX766" fmla="*/ 112804 w 1124276"/>
                    <a:gd name="connsiteY766" fmla="*/ 553025 h 629436"/>
                    <a:gd name="connsiteX767" fmla="*/ 109520 w 1124276"/>
                    <a:gd name="connsiteY767" fmla="*/ 555198 h 629436"/>
                    <a:gd name="connsiteX768" fmla="*/ 107644 w 1124276"/>
                    <a:gd name="connsiteY768" fmla="*/ 556443 h 629436"/>
                    <a:gd name="connsiteX769" fmla="*/ 104792 w 1124276"/>
                    <a:gd name="connsiteY769" fmla="*/ 558023 h 629436"/>
                    <a:gd name="connsiteX770" fmla="*/ 103681 w 1124276"/>
                    <a:gd name="connsiteY770" fmla="*/ 558643 h 629436"/>
                    <a:gd name="connsiteX771" fmla="*/ 102446 w 1124276"/>
                    <a:gd name="connsiteY771" fmla="*/ 558876 h 629436"/>
                    <a:gd name="connsiteX772" fmla="*/ 101434 w 1124276"/>
                    <a:gd name="connsiteY772" fmla="*/ 559069 h 629436"/>
                    <a:gd name="connsiteX773" fmla="*/ 100718 w 1124276"/>
                    <a:gd name="connsiteY773" fmla="*/ 558867 h 629436"/>
                    <a:gd name="connsiteX774" fmla="*/ 100051 w 1124276"/>
                    <a:gd name="connsiteY774" fmla="*/ 558673 h 629436"/>
                    <a:gd name="connsiteX775" fmla="*/ 99026 w 1124276"/>
                    <a:gd name="connsiteY775" fmla="*/ 558379 h 629436"/>
                    <a:gd name="connsiteX776" fmla="*/ 97150 w 1124276"/>
                    <a:gd name="connsiteY776" fmla="*/ 557979 h 629436"/>
                    <a:gd name="connsiteX777" fmla="*/ 92211 w 1124276"/>
                    <a:gd name="connsiteY777" fmla="*/ 556924 h 629436"/>
                    <a:gd name="connsiteX778" fmla="*/ 90792 w 1124276"/>
                    <a:gd name="connsiteY778" fmla="*/ 556644 h 629436"/>
                    <a:gd name="connsiteX779" fmla="*/ 84384 w 1124276"/>
                    <a:gd name="connsiteY779" fmla="*/ 555387 h 629436"/>
                    <a:gd name="connsiteX780" fmla="*/ 82594 w 1124276"/>
                    <a:gd name="connsiteY780" fmla="*/ 555034 h 629436"/>
                    <a:gd name="connsiteX781" fmla="*/ 81693 w 1124276"/>
                    <a:gd name="connsiteY781" fmla="*/ 554858 h 629436"/>
                    <a:gd name="connsiteX782" fmla="*/ 80347 w 1124276"/>
                    <a:gd name="connsiteY782" fmla="*/ 554594 h 629436"/>
                    <a:gd name="connsiteX783" fmla="*/ 78779 w 1124276"/>
                    <a:gd name="connsiteY783" fmla="*/ 554463 h 629436"/>
                    <a:gd name="connsiteX784" fmla="*/ 75890 w 1124276"/>
                    <a:gd name="connsiteY784" fmla="*/ 554224 h 629436"/>
                    <a:gd name="connsiteX785" fmla="*/ 74446 w 1124276"/>
                    <a:gd name="connsiteY785" fmla="*/ 554103 h 629436"/>
                    <a:gd name="connsiteX786" fmla="*/ 72952 w 1124276"/>
                    <a:gd name="connsiteY786" fmla="*/ 554038 h 629436"/>
                    <a:gd name="connsiteX787" fmla="*/ 71976 w 1124276"/>
                    <a:gd name="connsiteY787" fmla="*/ 553996 h 629436"/>
                    <a:gd name="connsiteX788" fmla="*/ 68520 w 1124276"/>
                    <a:gd name="connsiteY788" fmla="*/ 553845 h 629436"/>
                    <a:gd name="connsiteX789" fmla="*/ 67038 w 1124276"/>
                    <a:gd name="connsiteY789" fmla="*/ 553781 h 629436"/>
                    <a:gd name="connsiteX790" fmla="*/ 65581 w 1124276"/>
                    <a:gd name="connsiteY790" fmla="*/ 553797 h 629436"/>
                    <a:gd name="connsiteX791" fmla="*/ 58668 w 1124276"/>
                    <a:gd name="connsiteY791" fmla="*/ 553876 h 629436"/>
                    <a:gd name="connsiteX792" fmla="*/ 56865 w 1124276"/>
                    <a:gd name="connsiteY792" fmla="*/ 553896 h 629436"/>
                    <a:gd name="connsiteX793" fmla="*/ 55655 w 1124276"/>
                    <a:gd name="connsiteY793" fmla="*/ 554120 h 629436"/>
                    <a:gd name="connsiteX794" fmla="*/ 52877 w 1124276"/>
                    <a:gd name="connsiteY794" fmla="*/ 554635 h 629436"/>
                    <a:gd name="connsiteX795" fmla="*/ 51495 w 1124276"/>
                    <a:gd name="connsiteY795" fmla="*/ 554892 h 629436"/>
                    <a:gd name="connsiteX796" fmla="*/ 49532 w 1124276"/>
                    <a:gd name="connsiteY796" fmla="*/ 555496 h 629436"/>
                    <a:gd name="connsiteX797" fmla="*/ 48655 w 1124276"/>
                    <a:gd name="connsiteY797" fmla="*/ 555764 h 629436"/>
                    <a:gd name="connsiteX798" fmla="*/ 42494 w 1124276"/>
                    <a:gd name="connsiteY798" fmla="*/ 557654 h 629436"/>
                    <a:gd name="connsiteX799" fmla="*/ 40593 w 1124276"/>
                    <a:gd name="connsiteY799" fmla="*/ 558235 h 629436"/>
                    <a:gd name="connsiteX800" fmla="*/ 39420 w 1124276"/>
                    <a:gd name="connsiteY800" fmla="*/ 558578 h 629436"/>
                    <a:gd name="connsiteX801" fmla="*/ 34494 w 1124276"/>
                    <a:gd name="connsiteY801" fmla="*/ 559720 h 629436"/>
                    <a:gd name="connsiteX802" fmla="*/ 33778 w 1124276"/>
                    <a:gd name="connsiteY802" fmla="*/ 559818 h 629436"/>
                    <a:gd name="connsiteX803" fmla="*/ 31643 w 1124276"/>
                    <a:gd name="connsiteY803" fmla="*/ 560020 h 629436"/>
                    <a:gd name="connsiteX804" fmla="*/ 29889 w 1124276"/>
                    <a:gd name="connsiteY804" fmla="*/ 560185 h 629436"/>
                    <a:gd name="connsiteX805" fmla="*/ 28568 w 1124276"/>
                    <a:gd name="connsiteY805" fmla="*/ 559419 h 629436"/>
                    <a:gd name="connsiteX806" fmla="*/ 25507 w 1124276"/>
                    <a:gd name="connsiteY806" fmla="*/ 557644 h 629436"/>
                    <a:gd name="connsiteX807" fmla="*/ 24877 w 1124276"/>
                    <a:gd name="connsiteY807" fmla="*/ 557236 h 629436"/>
                    <a:gd name="connsiteX808" fmla="*/ 21321 w 1124276"/>
                    <a:gd name="connsiteY808" fmla="*/ 554374 h 629436"/>
                    <a:gd name="connsiteX809" fmla="*/ 18840 w 1124276"/>
                    <a:gd name="connsiteY809" fmla="*/ 552365 h 629436"/>
                    <a:gd name="connsiteX810" fmla="*/ 18087 w 1124276"/>
                    <a:gd name="connsiteY810" fmla="*/ 551764 h 629436"/>
                    <a:gd name="connsiteX811" fmla="*/ 13803 w 1124276"/>
                    <a:gd name="connsiteY811" fmla="*/ 548316 h 629436"/>
                    <a:gd name="connsiteX812" fmla="*/ 13222 w 1124276"/>
                    <a:gd name="connsiteY812" fmla="*/ 547846 h 629436"/>
                    <a:gd name="connsiteX813" fmla="*/ 12630 w 1124276"/>
                    <a:gd name="connsiteY813" fmla="*/ 547375 h 629436"/>
                    <a:gd name="connsiteX814" fmla="*/ 12198 w 1124276"/>
                    <a:gd name="connsiteY814" fmla="*/ 547120 h 629436"/>
                    <a:gd name="connsiteX815" fmla="*/ 11544 w 1124276"/>
                    <a:gd name="connsiteY815" fmla="*/ 546741 h 629436"/>
                    <a:gd name="connsiteX816" fmla="*/ 7593 w 1124276"/>
                    <a:gd name="connsiteY816" fmla="*/ 544456 h 629436"/>
                    <a:gd name="connsiteX817" fmla="*/ 5482 w 1124276"/>
                    <a:gd name="connsiteY817" fmla="*/ 543230 h 629436"/>
                    <a:gd name="connsiteX818" fmla="*/ 0 w 1124276"/>
                    <a:gd name="connsiteY818" fmla="*/ 539924 h 629436"/>
                    <a:gd name="connsiteX819" fmla="*/ 1556 w 1124276"/>
                    <a:gd name="connsiteY819" fmla="*/ 537495 h 629436"/>
                    <a:gd name="connsiteX820" fmla="*/ 3741 w 1124276"/>
                    <a:gd name="connsiteY820" fmla="*/ 534586 h 629436"/>
                    <a:gd name="connsiteX821" fmla="*/ 5296 w 1124276"/>
                    <a:gd name="connsiteY821" fmla="*/ 531071 h 629436"/>
                    <a:gd name="connsiteX822" fmla="*/ 6593 w 1124276"/>
                    <a:gd name="connsiteY822" fmla="*/ 527689 h 629436"/>
                    <a:gd name="connsiteX823" fmla="*/ 8519 w 1124276"/>
                    <a:gd name="connsiteY823" fmla="*/ 524415 h 629436"/>
                    <a:gd name="connsiteX824" fmla="*/ 10704 w 1124276"/>
                    <a:gd name="connsiteY824" fmla="*/ 521257 h 629436"/>
                    <a:gd name="connsiteX825" fmla="*/ 14087 w 1124276"/>
                    <a:gd name="connsiteY825" fmla="*/ 515838 h 629436"/>
                    <a:gd name="connsiteX826" fmla="*/ 19037 w 1124276"/>
                    <a:gd name="connsiteY826" fmla="*/ 507650 h 629436"/>
                    <a:gd name="connsiteX827" fmla="*/ 25149 w 1124276"/>
                    <a:gd name="connsiteY827" fmla="*/ 495460 h 629436"/>
                    <a:gd name="connsiteX828" fmla="*/ 30112 w 1124276"/>
                    <a:gd name="connsiteY828" fmla="*/ 485792 h 629436"/>
                    <a:gd name="connsiteX829" fmla="*/ 32013 w 1124276"/>
                    <a:gd name="connsiteY829" fmla="*/ 481773 h 629436"/>
                    <a:gd name="connsiteX830" fmla="*/ 33075 w 1124276"/>
                    <a:gd name="connsiteY830" fmla="*/ 478892 h 629436"/>
                    <a:gd name="connsiteX831" fmla="*/ 34544 w 1124276"/>
                    <a:gd name="connsiteY831" fmla="*/ 477118 h 629436"/>
                    <a:gd name="connsiteX832" fmla="*/ 39050 w 1124276"/>
                    <a:gd name="connsiteY832" fmla="*/ 471299 h 629436"/>
                    <a:gd name="connsiteX833" fmla="*/ 42420 w 1124276"/>
                    <a:gd name="connsiteY833" fmla="*/ 465260 h 629436"/>
                    <a:gd name="connsiteX834" fmla="*/ 47285 w 1124276"/>
                    <a:gd name="connsiteY834" fmla="*/ 458192 h 629436"/>
                    <a:gd name="connsiteX835" fmla="*/ 51791 w 1124276"/>
                    <a:gd name="connsiteY835" fmla="*/ 452498 h 629436"/>
                    <a:gd name="connsiteX836" fmla="*/ 56939 w 1124276"/>
                    <a:gd name="connsiteY836" fmla="*/ 447038 h 629436"/>
                    <a:gd name="connsiteX837" fmla="*/ 62754 w 1124276"/>
                    <a:gd name="connsiteY837" fmla="*/ 443175 h 629436"/>
                    <a:gd name="connsiteX838" fmla="*/ 68334 w 1124276"/>
                    <a:gd name="connsiteY838" fmla="*/ 440064 h 629436"/>
                    <a:gd name="connsiteX839" fmla="*/ 79779 w 1124276"/>
                    <a:gd name="connsiteY839" fmla="*/ 435460 h 629436"/>
                    <a:gd name="connsiteX840" fmla="*/ 82643 w 1124276"/>
                    <a:gd name="connsiteY840" fmla="*/ 434274 h 629436"/>
                    <a:gd name="connsiteX841" fmla="*/ 87927 w 1124276"/>
                    <a:gd name="connsiteY841" fmla="*/ 432101 h 629436"/>
                    <a:gd name="connsiteX842" fmla="*/ 96088 w 1124276"/>
                    <a:gd name="connsiteY842" fmla="*/ 428747 h 629436"/>
                    <a:gd name="connsiteX843" fmla="*/ 106668 w 1124276"/>
                    <a:gd name="connsiteY843" fmla="*/ 424404 h 629436"/>
                    <a:gd name="connsiteX844" fmla="*/ 112002 w 1124276"/>
                    <a:gd name="connsiteY844" fmla="*/ 421797 h 629436"/>
                    <a:gd name="connsiteX845" fmla="*/ 115977 w 1124276"/>
                    <a:gd name="connsiteY845" fmla="*/ 419346 h 629436"/>
                    <a:gd name="connsiteX846" fmla="*/ 116236 w 1124276"/>
                    <a:gd name="connsiteY846" fmla="*/ 419063 h 629436"/>
                    <a:gd name="connsiteX847" fmla="*/ 118064 w 1124276"/>
                    <a:gd name="connsiteY847" fmla="*/ 417064 h 629436"/>
                    <a:gd name="connsiteX848" fmla="*/ 121866 w 1124276"/>
                    <a:gd name="connsiteY848" fmla="*/ 413497 h 629436"/>
                    <a:gd name="connsiteX849" fmla="*/ 129138 w 1124276"/>
                    <a:gd name="connsiteY849" fmla="*/ 407370 h 629436"/>
                    <a:gd name="connsiteX850" fmla="*/ 141336 w 1124276"/>
                    <a:gd name="connsiteY850" fmla="*/ 396660 h 629436"/>
                    <a:gd name="connsiteX851" fmla="*/ 156200 w 1124276"/>
                    <a:gd name="connsiteY851" fmla="*/ 383793 h 629436"/>
                    <a:gd name="connsiteX852" fmla="*/ 168361 w 1124276"/>
                    <a:gd name="connsiteY852" fmla="*/ 372856 h 629436"/>
                    <a:gd name="connsiteX853" fmla="*/ 177941 w 1124276"/>
                    <a:gd name="connsiteY853" fmla="*/ 364235 h 629436"/>
                    <a:gd name="connsiteX854" fmla="*/ 188633 w 1124276"/>
                    <a:gd name="connsiteY854" fmla="*/ 355369 h 629436"/>
                    <a:gd name="connsiteX855" fmla="*/ 195978 w 1124276"/>
                    <a:gd name="connsiteY855" fmla="*/ 348719 h 629436"/>
                    <a:gd name="connsiteX856" fmla="*/ 203423 w 1124276"/>
                    <a:gd name="connsiteY856" fmla="*/ 341998 h 629436"/>
                    <a:gd name="connsiteX857" fmla="*/ 216584 w 1124276"/>
                    <a:gd name="connsiteY857" fmla="*/ 330531 h 629436"/>
                    <a:gd name="connsiteX858" fmla="*/ 226695 w 1124276"/>
                    <a:gd name="connsiteY858" fmla="*/ 321614 h 629436"/>
                    <a:gd name="connsiteX859" fmla="*/ 237670 w 1124276"/>
                    <a:gd name="connsiteY859" fmla="*/ 312057 h 629436"/>
                    <a:gd name="connsiteX860" fmla="*/ 251498 w 1124276"/>
                    <a:gd name="connsiteY860" fmla="*/ 300204 h 629436"/>
                    <a:gd name="connsiteX861" fmla="*/ 267115 w 1124276"/>
                    <a:gd name="connsiteY861" fmla="*/ 286608 h 629436"/>
                    <a:gd name="connsiteX862" fmla="*/ 273412 w 1124276"/>
                    <a:gd name="connsiteY862" fmla="*/ 280881 h 629436"/>
                    <a:gd name="connsiteX863" fmla="*/ 283153 w 1124276"/>
                    <a:gd name="connsiteY863" fmla="*/ 272224 h 629436"/>
                    <a:gd name="connsiteX864" fmla="*/ 289585 w 1124276"/>
                    <a:gd name="connsiteY864" fmla="*/ 266623 h 629436"/>
                    <a:gd name="connsiteX865" fmla="*/ 298807 w 1124276"/>
                    <a:gd name="connsiteY865" fmla="*/ 258670 h 629436"/>
                    <a:gd name="connsiteX866" fmla="*/ 301301 w 1124276"/>
                    <a:gd name="connsiteY866" fmla="*/ 256186 h 629436"/>
                    <a:gd name="connsiteX867" fmla="*/ 306622 w 1124276"/>
                    <a:gd name="connsiteY867" fmla="*/ 251602 h 629436"/>
                    <a:gd name="connsiteX868" fmla="*/ 313783 w 1124276"/>
                    <a:gd name="connsiteY868" fmla="*/ 245117 h 629436"/>
                    <a:gd name="connsiteX869" fmla="*/ 321314 w 1124276"/>
                    <a:gd name="connsiteY869" fmla="*/ 238869 h 629436"/>
                    <a:gd name="connsiteX870" fmla="*/ 323499 w 1124276"/>
                    <a:gd name="connsiteY870" fmla="*/ 237077 h 629436"/>
                    <a:gd name="connsiteX871" fmla="*/ 326104 w 1124276"/>
                    <a:gd name="connsiteY871" fmla="*/ 235423 h 629436"/>
                    <a:gd name="connsiteX872" fmla="*/ 327536 w 1124276"/>
                    <a:gd name="connsiteY872" fmla="*/ 233736 h 629436"/>
                    <a:gd name="connsiteX873" fmla="*/ 331240 w 1124276"/>
                    <a:gd name="connsiteY873" fmla="*/ 232545 h 629436"/>
                    <a:gd name="connsiteX874" fmla="*/ 345339 w 1124276"/>
                    <a:gd name="connsiteY874" fmla="*/ 227941 h 629436"/>
                    <a:gd name="connsiteX875" fmla="*/ 356561 w 1124276"/>
                    <a:gd name="connsiteY875" fmla="*/ 224313 h 629436"/>
                    <a:gd name="connsiteX876" fmla="*/ 370265 w 1124276"/>
                    <a:gd name="connsiteY876" fmla="*/ 219994 h 629436"/>
                    <a:gd name="connsiteX877" fmla="*/ 383562 w 1124276"/>
                    <a:gd name="connsiteY877" fmla="*/ 216097 h 629436"/>
                    <a:gd name="connsiteX878" fmla="*/ 396562 w 1124276"/>
                    <a:gd name="connsiteY878" fmla="*/ 211529 h 629436"/>
                    <a:gd name="connsiteX879" fmla="*/ 409290 w 1124276"/>
                    <a:gd name="connsiteY879" fmla="*/ 207239 h 629436"/>
                    <a:gd name="connsiteX880" fmla="*/ 415352 w 1124276"/>
                    <a:gd name="connsiteY880" fmla="*/ 205300 h 629436"/>
                    <a:gd name="connsiteX881" fmla="*/ 421352 w 1124276"/>
                    <a:gd name="connsiteY881" fmla="*/ 203378 h 629436"/>
                    <a:gd name="connsiteX882" fmla="*/ 433920 w 1124276"/>
                    <a:gd name="connsiteY882" fmla="*/ 199627 h 629436"/>
                    <a:gd name="connsiteX883" fmla="*/ 440649 w 1124276"/>
                    <a:gd name="connsiteY883" fmla="*/ 197619 h 629436"/>
                    <a:gd name="connsiteX884" fmla="*/ 452982 w 1124276"/>
                    <a:gd name="connsiteY884" fmla="*/ 193616 h 629436"/>
                    <a:gd name="connsiteX885" fmla="*/ 454229 w 1124276"/>
                    <a:gd name="connsiteY885" fmla="*/ 193195 h 629436"/>
                    <a:gd name="connsiteX886" fmla="*/ 470094 w 1124276"/>
                    <a:gd name="connsiteY886" fmla="*/ 187860 h 629436"/>
                    <a:gd name="connsiteX887" fmla="*/ 479835 w 1124276"/>
                    <a:gd name="connsiteY887" fmla="*/ 185154 h 629436"/>
                    <a:gd name="connsiteX888" fmla="*/ 483958 w 1124276"/>
                    <a:gd name="connsiteY888" fmla="*/ 183958 h 629436"/>
                    <a:gd name="connsiteX889" fmla="*/ 487353 w 1124276"/>
                    <a:gd name="connsiteY889" fmla="*/ 181554 h 629436"/>
                    <a:gd name="connsiteX890" fmla="*/ 490316 w 1124276"/>
                    <a:gd name="connsiteY890" fmla="*/ 178615 h 629436"/>
                    <a:gd name="connsiteX891" fmla="*/ 493637 w 1124276"/>
                    <a:gd name="connsiteY891" fmla="*/ 173898 h 629436"/>
                    <a:gd name="connsiteX892" fmla="*/ 498464 w 1124276"/>
                    <a:gd name="connsiteY892" fmla="*/ 162873 h 629436"/>
                    <a:gd name="connsiteX893" fmla="*/ 503563 w 1124276"/>
                    <a:gd name="connsiteY893" fmla="*/ 150624 h 629436"/>
                    <a:gd name="connsiteX894" fmla="*/ 505650 w 1124276"/>
                    <a:gd name="connsiteY894" fmla="*/ 145392 h 629436"/>
                    <a:gd name="connsiteX895" fmla="*/ 508699 w 1124276"/>
                    <a:gd name="connsiteY895" fmla="*/ 137977 h 629436"/>
                    <a:gd name="connsiteX896" fmla="*/ 510588 w 1124276"/>
                    <a:gd name="connsiteY896" fmla="*/ 133412 h 629436"/>
                    <a:gd name="connsiteX897" fmla="*/ 515341 w 1124276"/>
                    <a:gd name="connsiteY897" fmla="*/ 122388 h 629436"/>
                    <a:gd name="connsiteX898" fmla="*/ 519317 w 1124276"/>
                    <a:gd name="connsiteY898" fmla="*/ 113157 h 629436"/>
                    <a:gd name="connsiteX899" fmla="*/ 526379 w 1124276"/>
                    <a:gd name="connsiteY899" fmla="*/ 96782 h 629436"/>
                    <a:gd name="connsiteX900" fmla="*/ 527132 w 1124276"/>
                    <a:gd name="connsiteY900" fmla="*/ 94998 h 629436"/>
                    <a:gd name="connsiteX901" fmla="*/ 531860 w 1124276"/>
                    <a:gd name="connsiteY901" fmla="*/ 83697 h 629436"/>
                    <a:gd name="connsiteX902" fmla="*/ 537836 w 1124276"/>
                    <a:gd name="connsiteY902" fmla="*/ 69372 h 629436"/>
                    <a:gd name="connsiteX903" fmla="*/ 540823 w 1124276"/>
                    <a:gd name="connsiteY903" fmla="*/ 61394 h 629436"/>
                    <a:gd name="connsiteX904" fmla="*/ 543070 w 1124276"/>
                    <a:gd name="connsiteY904" fmla="*/ 57494 h 629436"/>
                    <a:gd name="connsiteX905" fmla="*/ 544651 w 1124276"/>
                    <a:gd name="connsiteY905" fmla="*/ 54754 h 629436"/>
                    <a:gd name="connsiteX906" fmla="*/ 548971 w 1124276"/>
                    <a:gd name="connsiteY906" fmla="*/ 50287 h 629436"/>
                    <a:gd name="connsiteX907" fmla="*/ 553107 w 1124276"/>
                    <a:gd name="connsiteY907" fmla="*/ 46258 h 629436"/>
                    <a:gd name="connsiteX908" fmla="*/ 564367 w 1124276"/>
                    <a:gd name="connsiteY908" fmla="*/ 37661 h 629436"/>
                    <a:gd name="connsiteX909" fmla="*/ 576725 w 1124276"/>
                    <a:gd name="connsiteY909" fmla="*/ 28358 h 629436"/>
                    <a:gd name="connsiteX910" fmla="*/ 592194 w 1124276"/>
                    <a:gd name="connsiteY910" fmla="*/ 16526 h 629436"/>
                    <a:gd name="connsiteX911" fmla="*/ 603602 w 1124276"/>
                    <a:gd name="connsiteY911" fmla="*/ 7793 h 629436"/>
                    <a:gd name="connsiteX912" fmla="*/ 610380 w 1124276"/>
                    <a:gd name="connsiteY912" fmla="*/ 2311 h 629436"/>
                    <a:gd name="connsiteX913" fmla="*/ 613108 w 1124276"/>
                    <a:gd name="connsiteY913" fmla="*/ 1016 h 629436"/>
                    <a:gd name="connsiteX914" fmla="*/ 617084 w 1124276"/>
                    <a:gd name="connsiteY914" fmla="*/ 655 h 629436"/>
                    <a:gd name="connsiteX915" fmla="*/ 626479 w 1124276"/>
                    <a:gd name="connsiteY915" fmla="*/ 424 h 629436"/>
                    <a:gd name="connsiteX916" fmla="*/ 639924 w 1124276"/>
                    <a:gd name="connsiteY916" fmla="*/ 777 h 629436"/>
                    <a:gd name="connsiteX917" fmla="*/ 653615 w 1124276"/>
                    <a:gd name="connsiteY917" fmla="*/ 443 h 629436"/>
                    <a:gd name="connsiteX918" fmla="*/ 654665 w 1124276"/>
                    <a:gd name="connsiteY918" fmla="*/ 463 h 629436"/>
                    <a:gd name="connsiteX919" fmla="*/ 669257 w 1124276"/>
                    <a:gd name="connsiteY919" fmla="*/ 744 h 629436"/>
                    <a:gd name="connsiteX920" fmla="*/ 674443 w 1124276"/>
                    <a:gd name="connsiteY920" fmla="*/ 873 h 629436"/>
                    <a:gd name="connsiteX921" fmla="*/ 679097 w 1124276"/>
                    <a:gd name="connsiteY921" fmla="*/ 878 h 629436"/>
                    <a:gd name="connsiteX922" fmla="*/ 691073 w 1124276"/>
                    <a:gd name="connsiteY922" fmla="*/ 582 h 629436"/>
                    <a:gd name="connsiteX923" fmla="*/ 710418 w 1124276"/>
                    <a:gd name="connsiteY923" fmla="*/ 860 h 629436"/>
                    <a:gd name="connsiteX924" fmla="*/ 732616 w 1124276"/>
                    <a:gd name="connsiteY924" fmla="*/ 1483 h 629436"/>
                    <a:gd name="connsiteX925" fmla="*/ 747604 w 1124276"/>
                    <a:gd name="connsiteY925" fmla="*/ 1417 h 629436"/>
                    <a:gd name="connsiteX926" fmla="*/ 770209 w 1124276"/>
                    <a:gd name="connsiteY926" fmla="*/ 1827 h 629436"/>
                    <a:gd name="connsiteX927" fmla="*/ 793074 w 1124276"/>
                    <a:gd name="connsiteY927" fmla="*/ 1908 h 629436"/>
                    <a:gd name="connsiteX928" fmla="*/ 802210 w 1124276"/>
                    <a:gd name="connsiteY928" fmla="*/ 1803 h 629436"/>
                    <a:gd name="connsiteX929" fmla="*/ 810173 w 1124276"/>
                    <a:gd name="connsiteY929" fmla="*/ 1636 h 629436"/>
                    <a:gd name="connsiteX930" fmla="*/ 833161 w 1124276"/>
                    <a:gd name="connsiteY930" fmla="*/ 1949 h 629436"/>
                    <a:gd name="connsiteX931" fmla="*/ 846174 w 1124276"/>
                    <a:gd name="connsiteY931" fmla="*/ 2097 h 629436"/>
                    <a:gd name="connsiteX932" fmla="*/ 865865 w 1124276"/>
                    <a:gd name="connsiteY932" fmla="*/ 2514 h 629436"/>
                    <a:gd name="connsiteX933" fmla="*/ 880261 w 1124276"/>
                    <a:gd name="connsiteY933" fmla="*/ 2464 h 629436"/>
                    <a:gd name="connsiteX934" fmla="*/ 895964 w 1124276"/>
                    <a:gd name="connsiteY934" fmla="*/ 2229 h 629436"/>
                    <a:gd name="connsiteX935" fmla="*/ 897582 w 1124276"/>
                    <a:gd name="connsiteY935" fmla="*/ 2205 h 629436"/>
                    <a:gd name="connsiteX936" fmla="*/ 904335 w 1124276"/>
                    <a:gd name="connsiteY936" fmla="*/ 2297 h 629436"/>
                    <a:gd name="connsiteX937" fmla="*/ 921916 w 1124276"/>
                    <a:gd name="connsiteY937" fmla="*/ 2537 h 629436"/>
                    <a:gd name="connsiteX938" fmla="*/ 934027 w 1124276"/>
                    <a:gd name="connsiteY938" fmla="*/ 2704 h 629436"/>
                    <a:gd name="connsiteX939" fmla="*/ 947842 w 1124276"/>
                    <a:gd name="connsiteY939" fmla="*/ 2436 h 629436"/>
                    <a:gd name="connsiteX940" fmla="*/ 963817 w 1124276"/>
                    <a:gd name="connsiteY940" fmla="*/ 1624 h 629436"/>
                    <a:gd name="connsiteX941" fmla="*/ 978830 w 1124276"/>
                    <a:gd name="connsiteY941" fmla="*/ 772 h 629436"/>
                    <a:gd name="connsiteX942" fmla="*/ 996410 w 1124276"/>
                    <a:gd name="connsiteY942" fmla="*/ 1122 h 629436"/>
                    <a:gd name="connsiteX943" fmla="*/ 1010571 w 1124276"/>
                    <a:gd name="connsiteY943" fmla="*/ 1532 h 629436"/>
                    <a:gd name="connsiteX944" fmla="*/ 1016003 w 1124276"/>
                    <a:gd name="connsiteY944" fmla="*/ 1562 h 629436"/>
                    <a:gd name="connsiteX945" fmla="*/ 1018942 w 1124276"/>
                    <a:gd name="connsiteY945" fmla="*/ 1578 h 629436"/>
                    <a:gd name="connsiteX946" fmla="*/ 1020818 w 1124276"/>
                    <a:gd name="connsiteY946" fmla="*/ 1589 h 629436"/>
                    <a:gd name="connsiteX947" fmla="*/ 1025176 w 1124276"/>
                    <a:gd name="connsiteY947" fmla="*/ 1612 h 629436"/>
                    <a:gd name="connsiteX948" fmla="*/ 1035485 w 1124276"/>
                    <a:gd name="connsiteY948" fmla="*/ 1669 h 629436"/>
                    <a:gd name="connsiteX949" fmla="*/ 1046127 w 1124276"/>
                    <a:gd name="connsiteY949" fmla="*/ 949 h 629436"/>
                    <a:gd name="connsiteX950" fmla="*/ 1058584 w 1124276"/>
                    <a:gd name="connsiteY950" fmla="*/ 241 h 629436"/>
                    <a:gd name="connsiteX951" fmla="*/ 1074881 w 1124276"/>
                    <a:gd name="connsiteY951" fmla="*/ 0 h 629436"/>
                    <a:gd name="connsiteX952" fmla="*/ 1082708 w 1124276"/>
                    <a:gd name="connsiteY952" fmla="*/ 48 h 629436"/>
                    <a:gd name="connsiteX953" fmla="*/ 1091523 w 1124276"/>
                    <a:gd name="connsiteY953" fmla="*/ 660 h 629436"/>
                    <a:gd name="connsiteX954" fmla="*/ 1100128 w 1124276"/>
                    <a:gd name="connsiteY954" fmla="*/ 1269 h 62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Lst>
                  <a:rect l="l" t="t" r="r" b="b"/>
                  <a:pathLst>
                    <a:path w="1124276" h="629436">
                      <a:moveTo>
                        <a:pt x="1100128" y="1269"/>
                      </a:moveTo>
                      <a:lnTo>
                        <a:pt x="1106622" y="1911"/>
                      </a:lnTo>
                      <a:lnTo>
                        <a:pt x="1114289" y="2199"/>
                      </a:lnTo>
                      <a:lnTo>
                        <a:pt x="1114276" y="2969"/>
                      </a:lnTo>
                      <a:lnTo>
                        <a:pt x="1114276" y="3785"/>
                      </a:lnTo>
                      <a:lnTo>
                        <a:pt x="1114264" y="4701"/>
                      </a:lnTo>
                      <a:lnTo>
                        <a:pt x="1114474" y="6473"/>
                      </a:lnTo>
                      <a:lnTo>
                        <a:pt x="1114684" y="8272"/>
                      </a:lnTo>
                      <a:lnTo>
                        <a:pt x="1114943" y="9931"/>
                      </a:lnTo>
                      <a:lnTo>
                        <a:pt x="1115240" y="11763"/>
                      </a:lnTo>
                      <a:lnTo>
                        <a:pt x="1115351" y="12476"/>
                      </a:lnTo>
                      <a:lnTo>
                        <a:pt x="1115264" y="15079"/>
                      </a:lnTo>
                      <a:lnTo>
                        <a:pt x="1115202" y="17381"/>
                      </a:lnTo>
                      <a:lnTo>
                        <a:pt x="1115807" y="20336"/>
                      </a:lnTo>
                      <a:lnTo>
                        <a:pt x="1116301" y="22739"/>
                      </a:lnTo>
                      <a:lnTo>
                        <a:pt x="1116733" y="25296"/>
                      </a:lnTo>
                      <a:lnTo>
                        <a:pt x="1116993" y="26831"/>
                      </a:lnTo>
                      <a:lnTo>
                        <a:pt x="1117412" y="29385"/>
                      </a:lnTo>
                      <a:lnTo>
                        <a:pt x="1117931" y="32447"/>
                      </a:lnTo>
                      <a:lnTo>
                        <a:pt x="1117993" y="32969"/>
                      </a:lnTo>
                      <a:lnTo>
                        <a:pt x="1118128" y="34010"/>
                      </a:lnTo>
                      <a:lnTo>
                        <a:pt x="1118647" y="38175"/>
                      </a:lnTo>
                      <a:lnTo>
                        <a:pt x="1118906" y="40259"/>
                      </a:lnTo>
                      <a:lnTo>
                        <a:pt x="1118758" y="43130"/>
                      </a:lnTo>
                      <a:lnTo>
                        <a:pt x="1118511" y="48171"/>
                      </a:lnTo>
                      <a:lnTo>
                        <a:pt x="1118684" y="51542"/>
                      </a:lnTo>
                      <a:lnTo>
                        <a:pt x="1118906" y="55682"/>
                      </a:lnTo>
                      <a:lnTo>
                        <a:pt x="1119017" y="57751"/>
                      </a:lnTo>
                      <a:lnTo>
                        <a:pt x="1118980" y="59931"/>
                      </a:lnTo>
                      <a:lnTo>
                        <a:pt x="1118869" y="65926"/>
                      </a:lnTo>
                      <a:lnTo>
                        <a:pt x="1118844" y="67560"/>
                      </a:lnTo>
                      <a:lnTo>
                        <a:pt x="1118956" y="69759"/>
                      </a:lnTo>
                      <a:lnTo>
                        <a:pt x="1119042" y="71408"/>
                      </a:lnTo>
                      <a:lnTo>
                        <a:pt x="1120017" y="90651"/>
                      </a:lnTo>
                      <a:lnTo>
                        <a:pt x="1120054" y="91200"/>
                      </a:lnTo>
                      <a:lnTo>
                        <a:pt x="1120227" y="93855"/>
                      </a:lnTo>
                      <a:lnTo>
                        <a:pt x="1120721" y="101323"/>
                      </a:lnTo>
                      <a:lnTo>
                        <a:pt x="1121227" y="113273"/>
                      </a:lnTo>
                      <a:lnTo>
                        <a:pt x="1121277" y="114548"/>
                      </a:lnTo>
                      <a:lnTo>
                        <a:pt x="1121301" y="114888"/>
                      </a:lnTo>
                      <a:lnTo>
                        <a:pt x="1121363" y="116502"/>
                      </a:lnTo>
                      <a:lnTo>
                        <a:pt x="1121635" y="119212"/>
                      </a:lnTo>
                      <a:lnTo>
                        <a:pt x="1122536" y="128422"/>
                      </a:lnTo>
                      <a:lnTo>
                        <a:pt x="1122795" y="131131"/>
                      </a:lnTo>
                      <a:lnTo>
                        <a:pt x="1122845" y="131672"/>
                      </a:lnTo>
                      <a:lnTo>
                        <a:pt x="1122980" y="133323"/>
                      </a:lnTo>
                      <a:lnTo>
                        <a:pt x="1123585" y="141018"/>
                      </a:lnTo>
                      <a:lnTo>
                        <a:pt x="1123844" y="143528"/>
                      </a:lnTo>
                      <a:lnTo>
                        <a:pt x="1124116" y="146037"/>
                      </a:lnTo>
                      <a:lnTo>
                        <a:pt x="1123993" y="147093"/>
                      </a:lnTo>
                      <a:lnTo>
                        <a:pt x="1123820" y="148666"/>
                      </a:lnTo>
                      <a:lnTo>
                        <a:pt x="1123277" y="153390"/>
                      </a:lnTo>
                      <a:lnTo>
                        <a:pt x="1123289" y="155007"/>
                      </a:lnTo>
                      <a:lnTo>
                        <a:pt x="1123301" y="155657"/>
                      </a:lnTo>
                      <a:lnTo>
                        <a:pt x="1123351" y="160376"/>
                      </a:lnTo>
                      <a:lnTo>
                        <a:pt x="1123400" y="164874"/>
                      </a:lnTo>
                      <a:lnTo>
                        <a:pt x="1123413" y="166543"/>
                      </a:lnTo>
                      <a:lnTo>
                        <a:pt x="1123252" y="168164"/>
                      </a:lnTo>
                      <a:lnTo>
                        <a:pt x="1122721" y="173311"/>
                      </a:lnTo>
                      <a:lnTo>
                        <a:pt x="1122610" y="174074"/>
                      </a:lnTo>
                      <a:lnTo>
                        <a:pt x="1121931" y="178653"/>
                      </a:lnTo>
                      <a:lnTo>
                        <a:pt x="1121622" y="180690"/>
                      </a:lnTo>
                      <a:lnTo>
                        <a:pt x="1120894" y="182380"/>
                      </a:lnTo>
                      <a:lnTo>
                        <a:pt x="1119647" y="185241"/>
                      </a:lnTo>
                      <a:lnTo>
                        <a:pt x="1116906" y="191475"/>
                      </a:lnTo>
                      <a:lnTo>
                        <a:pt x="1116289" y="190871"/>
                      </a:lnTo>
                      <a:lnTo>
                        <a:pt x="1114573" y="189208"/>
                      </a:lnTo>
                      <a:lnTo>
                        <a:pt x="1112005" y="188026"/>
                      </a:lnTo>
                      <a:lnTo>
                        <a:pt x="1110351" y="187268"/>
                      </a:lnTo>
                      <a:lnTo>
                        <a:pt x="1107746" y="185664"/>
                      </a:lnTo>
                      <a:lnTo>
                        <a:pt x="1103387" y="182990"/>
                      </a:lnTo>
                      <a:lnTo>
                        <a:pt x="1100338" y="181119"/>
                      </a:lnTo>
                      <a:lnTo>
                        <a:pt x="1097437" y="179109"/>
                      </a:lnTo>
                      <a:lnTo>
                        <a:pt x="1095770" y="177960"/>
                      </a:lnTo>
                      <a:lnTo>
                        <a:pt x="1093153" y="176592"/>
                      </a:lnTo>
                      <a:lnTo>
                        <a:pt x="1086609" y="173171"/>
                      </a:lnTo>
                      <a:lnTo>
                        <a:pt x="1083992" y="171802"/>
                      </a:lnTo>
                      <a:lnTo>
                        <a:pt x="1081498" y="170552"/>
                      </a:lnTo>
                      <a:lnTo>
                        <a:pt x="1080103" y="169851"/>
                      </a:lnTo>
                      <a:lnTo>
                        <a:pt x="1078362" y="168986"/>
                      </a:lnTo>
                      <a:lnTo>
                        <a:pt x="1076659" y="171377"/>
                      </a:lnTo>
                      <a:lnTo>
                        <a:pt x="1075227" y="174592"/>
                      </a:lnTo>
                      <a:lnTo>
                        <a:pt x="1073436" y="178651"/>
                      </a:lnTo>
                      <a:lnTo>
                        <a:pt x="1071831" y="182293"/>
                      </a:lnTo>
                      <a:lnTo>
                        <a:pt x="1069844" y="186772"/>
                      </a:lnTo>
                      <a:lnTo>
                        <a:pt x="1068165" y="190556"/>
                      </a:lnTo>
                      <a:lnTo>
                        <a:pt x="1067325" y="192115"/>
                      </a:lnTo>
                      <a:lnTo>
                        <a:pt x="1065424" y="195615"/>
                      </a:lnTo>
                      <a:lnTo>
                        <a:pt x="1063498" y="199174"/>
                      </a:lnTo>
                      <a:lnTo>
                        <a:pt x="1061695" y="202487"/>
                      </a:lnTo>
                      <a:lnTo>
                        <a:pt x="1059535" y="206483"/>
                      </a:lnTo>
                      <a:lnTo>
                        <a:pt x="1057263" y="210661"/>
                      </a:lnTo>
                      <a:lnTo>
                        <a:pt x="1055387" y="214258"/>
                      </a:lnTo>
                      <a:lnTo>
                        <a:pt x="1053473" y="218158"/>
                      </a:lnTo>
                      <a:lnTo>
                        <a:pt x="1051942" y="221290"/>
                      </a:lnTo>
                      <a:lnTo>
                        <a:pt x="1050856" y="223505"/>
                      </a:lnTo>
                      <a:lnTo>
                        <a:pt x="1049461" y="226342"/>
                      </a:lnTo>
                      <a:lnTo>
                        <a:pt x="1048053" y="229222"/>
                      </a:lnTo>
                      <a:lnTo>
                        <a:pt x="1046263" y="232872"/>
                      </a:lnTo>
                      <a:lnTo>
                        <a:pt x="1044720" y="236005"/>
                      </a:lnTo>
                      <a:lnTo>
                        <a:pt x="1043633" y="239653"/>
                      </a:lnTo>
                      <a:lnTo>
                        <a:pt x="1042522" y="243386"/>
                      </a:lnTo>
                      <a:lnTo>
                        <a:pt x="1041140" y="248007"/>
                      </a:lnTo>
                      <a:lnTo>
                        <a:pt x="1040004" y="251805"/>
                      </a:lnTo>
                      <a:lnTo>
                        <a:pt x="1038732" y="256045"/>
                      </a:lnTo>
                      <a:lnTo>
                        <a:pt x="1037905" y="259193"/>
                      </a:lnTo>
                      <a:lnTo>
                        <a:pt x="1037485" y="260948"/>
                      </a:lnTo>
                      <a:lnTo>
                        <a:pt x="1034251" y="261752"/>
                      </a:lnTo>
                      <a:lnTo>
                        <a:pt x="1028769" y="263118"/>
                      </a:lnTo>
                      <a:lnTo>
                        <a:pt x="1021016" y="265046"/>
                      </a:lnTo>
                      <a:lnTo>
                        <a:pt x="1016917" y="266066"/>
                      </a:lnTo>
                      <a:lnTo>
                        <a:pt x="1011756" y="267344"/>
                      </a:lnTo>
                      <a:lnTo>
                        <a:pt x="1007546" y="268386"/>
                      </a:lnTo>
                      <a:lnTo>
                        <a:pt x="1003929" y="269285"/>
                      </a:lnTo>
                      <a:lnTo>
                        <a:pt x="1003423" y="269408"/>
                      </a:lnTo>
                      <a:lnTo>
                        <a:pt x="1000867" y="276712"/>
                      </a:lnTo>
                      <a:lnTo>
                        <a:pt x="1008287" y="285431"/>
                      </a:lnTo>
                      <a:lnTo>
                        <a:pt x="1015855" y="298272"/>
                      </a:lnTo>
                      <a:lnTo>
                        <a:pt x="1019102" y="306280"/>
                      </a:lnTo>
                      <a:lnTo>
                        <a:pt x="1019732" y="306440"/>
                      </a:lnTo>
                      <a:lnTo>
                        <a:pt x="1021040" y="306535"/>
                      </a:lnTo>
                      <a:lnTo>
                        <a:pt x="1023954" y="306745"/>
                      </a:lnTo>
                      <a:lnTo>
                        <a:pt x="1025041" y="307152"/>
                      </a:lnTo>
                      <a:lnTo>
                        <a:pt x="1036917" y="305978"/>
                      </a:lnTo>
                      <a:lnTo>
                        <a:pt x="1046461" y="299374"/>
                      </a:lnTo>
                      <a:lnTo>
                        <a:pt x="1055337" y="296438"/>
                      </a:lnTo>
                      <a:lnTo>
                        <a:pt x="1066856" y="296805"/>
                      </a:lnTo>
                      <a:lnTo>
                        <a:pt x="1078708" y="297906"/>
                      </a:lnTo>
                      <a:lnTo>
                        <a:pt x="1095856" y="300436"/>
                      </a:lnTo>
                      <a:lnTo>
                        <a:pt x="1095782" y="301161"/>
                      </a:lnTo>
                      <a:lnTo>
                        <a:pt x="1095597" y="302948"/>
                      </a:lnTo>
                      <a:lnTo>
                        <a:pt x="1095498" y="303874"/>
                      </a:lnTo>
                      <a:lnTo>
                        <a:pt x="1095535" y="304815"/>
                      </a:lnTo>
                      <a:lnTo>
                        <a:pt x="1095745" y="309712"/>
                      </a:lnTo>
                      <a:lnTo>
                        <a:pt x="1095795" y="310777"/>
                      </a:lnTo>
                      <a:lnTo>
                        <a:pt x="1095980" y="311773"/>
                      </a:lnTo>
                      <a:lnTo>
                        <a:pt x="1096498" y="314519"/>
                      </a:lnTo>
                      <a:lnTo>
                        <a:pt x="1096782" y="316022"/>
                      </a:lnTo>
                      <a:lnTo>
                        <a:pt x="1097289" y="317571"/>
                      </a:lnTo>
                      <a:lnTo>
                        <a:pt x="1098807" y="322227"/>
                      </a:lnTo>
                      <a:lnTo>
                        <a:pt x="1099313" y="323780"/>
                      </a:lnTo>
                      <a:lnTo>
                        <a:pt x="1099992" y="325849"/>
                      </a:lnTo>
                      <a:lnTo>
                        <a:pt x="1100461" y="328006"/>
                      </a:lnTo>
                      <a:lnTo>
                        <a:pt x="1101498" y="332849"/>
                      </a:lnTo>
                      <a:lnTo>
                        <a:pt x="1101968" y="335001"/>
                      </a:lnTo>
                      <a:lnTo>
                        <a:pt x="1102165" y="336755"/>
                      </a:lnTo>
                      <a:lnTo>
                        <a:pt x="1102647" y="341146"/>
                      </a:lnTo>
                      <a:lnTo>
                        <a:pt x="1102820" y="342696"/>
                      </a:lnTo>
                      <a:lnTo>
                        <a:pt x="1102918" y="345149"/>
                      </a:lnTo>
                      <a:lnTo>
                        <a:pt x="1102980" y="346552"/>
                      </a:lnTo>
                      <a:lnTo>
                        <a:pt x="1103116" y="349948"/>
                      </a:lnTo>
                      <a:lnTo>
                        <a:pt x="1103227" y="352489"/>
                      </a:lnTo>
                      <a:lnTo>
                        <a:pt x="1103400" y="355806"/>
                      </a:lnTo>
                      <a:lnTo>
                        <a:pt x="1103622" y="360047"/>
                      </a:lnTo>
                      <a:lnTo>
                        <a:pt x="1103733" y="362187"/>
                      </a:lnTo>
                      <a:lnTo>
                        <a:pt x="1103338" y="364573"/>
                      </a:lnTo>
                      <a:lnTo>
                        <a:pt x="1102437" y="370093"/>
                      </a:lnTo>
                      <a:lnTo>
                        <a:pt x="1101573" y="375363"/>
                      </a:lnTo>
                      <a:lnTo>
                        <a:pt x="1101141" y="377998"/>
                      </a:lnTo>
                      <a:lnTo>
                        <a:pt x="1100536" y="381956"/>
                      </a:lnTo>
                      <a:lnTo>
                        <a:pt x="1100437" y="382563"/>
                      </a:lnTo>
                      <a:lnTo>
                        <a:pt x="1100153" y="384166"/>
                      </a:lnTo>
                      <a:lnTo>
                        <a:pt x="1099980" y="385099"/>
                      </a:lnTo>
                      <a:lnTo>
                        <a:pt x="1099733" y="386463"/>
                      </a:lnTo>
                      <a:lnTo>
                        <a:pt x="1099881" y="389748"/>
                      </a:lnTo>
                      <a:lnTo>
                        <a:pt x="1100326" y="390941"/>
                      </a:lnTo>
                      <a:lnTo>
                        <a:pt x="1101190" y="393305"/>
                      </a:lnTo>
                      <a:lnTo>
                        <a:pt x="1101388" y="393822"/>
                      </a:lnTo>
                      <a:lnTo>
                        <a:pt x="1101634" y="394275"/>
                      </a:lnTo>
                      <a:lnTo>
                        <a:pt x="1102400" y="395604"/>
                      </a:lnTo>
                      <a:lnTo>
                        <a:pt x="1103165" y="396956"/>
                      </a:lnTo>
                      <a:lnTo>
                        <a:pt x="1104610" y="398215"/>
                      </a:lnTo>
                      <a:lnTo>
                        <a:pt x="1105992" y="399416"/>
                      </a:lnTo>
                      <a:lnTo>
                        <a:pt x="1108807" y="401780"/>
                      </a:lnTo>
                      <a:lnTo>
                        <a:pt x="1109474" y="402335"/>
                      </a:lnTo>
                      <a:lnTo>
                        <a:pt x="1111289" y="403765"/>
                      </a:lnTo>
                      <a:lnTo>
                        <a:pt x="1112437" y="404675"/>
                      </a:lnTo>
                      <a:lnTo>
                        <a:pt x="1113215" y="405281"/>
                      </a:lnTo>
                      <a:lnTo>
                        <a:pt x="1114746" y="406492"/>
                      </a:lnTo>
                      <a:lnTo>
                        <a:pt x="1115721" y="407581"/>
                      </a:lnTo>
                      <a:lnTo>
                        <a:pt x="1119165" y="411437"/>
                      </a:lnTo>
                      <a:lnTo>
                        <a:pt x="1120351" y="412768"/>
                      </a:lnTo>
                      <a:lnTo>
                        <a:pt x="1120943" y="414265"/>
                      </a:lnTo>
                      <a:lnTo>
                        <a:pt x="1122128" y="417255"/>
                      </a:lnTo>
                      <a:lnTo>
                        <a:pt x="1122684" y="418657"/>
                      </a:lnTo>
                      <a:lnTo>
                        <a:pt x="1123017" y="419495"/>
                      </a:lnTo>
                      <a:lnTo>
                        <a:pt x="1123413" y="421011"/>
                      </a:lnTo>
                      <a:lnTo>
                        <a:pt x="1124277" y="424085"/>
                      </a:lnTo>
                      <a:lnTo>
                        <a:pt x="1122524" y="423216"/>
                      </a:lnTo>
                      <a:lnTo>
                        <a:pt x="1120166" y="422015"/>
                      </a:lnTo>
                      <a:lnTo>
                        <a:pt x="1117783" y="419832"/>
                      </a:lnTo>
                      <a:lnTo>
                        <a:pt x="1115449" y="417799"/>
                      </a:lnTo>
                      <a:lnTo>
                        <a:pt x="1114400" y="416883"/>
                      </a:lnTo>
                      <a:lnTo>
                        <a:pt x="1111054" y="415811"/>
                      </a:lnTo>
                      <a:lnTo>
                        <a:pt x="1109388" y="416364"/>
                      </a:lnTo>
                      <a:lnTo>
                        <a:pt x="1106968" y="417169"/>
                      </a:lnTo>
                      <a:lnTo>
                        <a:pt x="1101548" y="418675"/>
                      </a:lnTo>
                      <a:lnTo>
                        <a:pt x="1099696" y="418898"/>
                      </a:lnTo>
                      <a:lnTo>
                        <a:pt x="1098029" y="419098"/>
                      </a:lnTo>
                      <a:lnTo>
                        <a:pt x="1096190" y="419715"/>
                      </a:lnTo>
                      <a:lnTo>
                        <a:pt x="1092980" y="420793"/>
                      </a:lnTo>
                      <a:lnTo>
                        <a:pt x="1092288" y="421024"/>
                      </a:lnTo>
                      <a:lnTo>
                        <a:pt x="1091387" y="421327"/>
                      </a:lnTo>
                      <a:lnTo>
                        <a:pt x="1090684" y="421636"/>
                      </a:lnTo>
                      <a:lnTo>
                        <a:pt x="1089980" y="421946"/>
                      </a:lnTo>
                      <a:lnTo>
                        <a:pt x="1088597" y="422549"/>
                      </a:lnTo>
                      <a:lnTo>
                        <a:pt x="1087214" y="423155"/>
                      </a:lnTo>
                      <a:lnTo>
                        <a:pt x="1085239" y="424500"/>
                      </a:lnTo>
                      <a:lnTo>
                        <a:pt x="1082091" y="426655"/>
                      </a:lnTo>
                      <a:lnTo>
                        <a:pt x="1081165" y="427173"/>
                      </a:lnTo>
                      <a:lnTo>
                        <a:pt x="1078708" y="428550"/>
                      </a:lnTo>
                      <a:lnTo>
                        <a:pt x="1078239" y="428810"/>
                      </a:lnTo>
                      <a:lnTo>
                        <a:pt x="1077572" y="429186"/>
                      </a:lnTo>
                      <a:lnTo>
                        <a:pt x="1077091" y="429359"/>
                      </a:lnTo>
                      <a:lnTo>
                        <a:pt x="1074473" y="430301"/>
                      </a:lnTo>
                      <a:lnTo>
                        <a:pt x="1072943" y="430850"/>
                      </a:lnTo>
                      <a:lnTo>
                        <a:pt x="1071091" y="430241"/>
                      </a:lnTo>
                      <a:lnTo>
                        <a:pt x="1070177" y="429940"/>
                      </a:lnTo>
                      <a:lnTo>
                        <a:pt x="1069226" y="429628"/>
                      </a:lnTo>
                      <a:lnTo>
                        <a:pt x="1068115" y="428843"/>
                      </a:lnTo>
                      <a:lnTo>
                        <a:pt x="1066362" y="427604"/>
                      </a:lnTo>
                      <a:lnTo>
                        <a:pt x="1061115" y="424028"/>
                      </a:lnTo>
                      <a:lnTo>
                        <a:pt x="1059226" y="422986"/>
                      </a:lnTo>
                      <a:lnTo>
                        <a:pt x="1057510" y="422037"/>
                      </a:lnTo>
                      <a:lnTo>
                        <a:pt x="1055288" y="420807"/>
                      </a:lnTo>
                      <a:lnTo>
                        <a:pt x="1051930" y="419299"/>
                      </a:lnTo>
                      <a:lnTo>
                        <a:pt x="1049090" y="418016"/>
                      </a:lnTo>
                      <a:lnTo>
                        <a:pt x="1044251" y="415446"/>
                      </a:lnTo>
                      <a:lnTo>
                        <a:pt x="1042498" y="414511"/>
                      </a:lnTo>
                      <a:lnTo>
                        <a:pt x="1040609" y="414243"/>
                      </a:lnTo>
                      <a:lnTo>
                        <a:pt x="1039670" y="414110"/>
                      </a:lnTo>
                      <a:lnTo>
                        <a:pt x="1038732" y="413976"/>
                      </a:lnTo>
                      <a:lnTo>
                        <a:pt x="1038263" y="413909"/>
                      </a:lnTo>
                      <a:lnTo>
                        <a:pt x="1037436" y="413856"/>
                      </a:lnTo>
                      <a:lnTo>
                        <a:pt x="1036152" y="413775"/>
                      </a:lnTo>
                      <a:lnTo>
                        <a:pt x="1034201" y="413651"/>
                      </a:lnTo>
                      <a:lnTo>
                        <a:pt x="1031905" y="413213"/>
                      </a:lnTo>
                      <a:lnTo>
                        <a:pt x="1030065" y="412861"/>
                      </a:lnTo>
                      <a:lnTo>
                        <a:pt x="1029201" y="412699"/>
                      </a:lnTo>
                      <a:lnTo>
                        <a:pt x="1027633" y="412394"/>
                      </a:lnTo>
                      <a:lnTo>
                        <a:pt x="1026213" y="411898"/>
                      </a:lnTo>
                      <a:lnTo>
                        <a:pt x="1025288" y="411574"/>
                      </a:lnTo>
                      <a:lnTo>
                        <a:pt x="1015991" y="408324"/>
                      </a:lnTo>
                      <a:lnTo>
                        <a:pt x="1010695" y="405654"/>
                      </a:lnTo>
                      <a:lnTo>
                        <a:pt x="1009361" y="404987"/>
                      </a:lnTo>
                      <a:lnTo>
                        <a:pt x="1006966" y="404358"/>
                      </a:lnTo>
                      <a:lnTo>
                        <a:pt x="1002633" y="403225"/>
                      </a:lnTo>
                      <a:lnTo>
                        <a:pt x="1000731" y="402468"/>
                      </a:lnTo>
                      <a:lnTo>
                        <a:pt x="999744" y="402079"/>
                      </a:lnTo>
                      <a:lnTo>
                        <a:pt x="998904" y="401744"/>
                      </a:lnTo>
                      <a:lnTo>
                        <a:pt x="997040" y="401541"/>
                      </a:lnTo>
                      <a:lnTo>
                        <a:pt x="992361" y="401031"/>
                      </a:lnTo>
                      <a:lnTo>
                        <a:pt x="990966" y="400878"/>
                      </a:lnTo>
                      <a:lnTo>
                        <a:pt x="986262" y="400405"/>
                      </a:lnTo>
                      <a:lnTo>
                        <a:pt x="983904" y="400168"/>
                      </a:lnTo>
                      <a:lnTo>
                        <a:pt x="982484" y="399874"/>
                      </a:lnTo>
                      <a:lnTo>
                        <a:pt x="973497" y="398023"/>
                      </a:lnTo>
                      <a:lnTo>
                        <a:pt x="968521" y="396470"/>
                      </a:lnTo>
                      <a:lnTo>
                        <a:pt x="967620" y="396188"/>
                      </a:lnTo>
                      <a:lnTo>
                        <a:pt x="966817" y="395858"/>
                      </a:lnTo>
                      <a:lnTo>
                        <a:pt x="963348" y="394439"/>
                      </a:lnTo>
                      <a:lnTo>
                        <a:pt x="961583" y="393717"/>
                      </a:lnTo>
                      <a:lnTo>
                        <a:pt x="960027" y="392535"/>
                      </a:lnTo>
                      <a:lnTo>
                        <a:pt x="956916" y="390172"/>
                      </a:lnTo>
                      <a:lnTo>
                        <a:pt x="955657" y="389344"/>
                      </a:lnTo>
                      <a:lnTo>
                        <a:pt x="954385" y="388517"/>
                      </a:lnTo>
                      <a:lnTo>
                        <a:pt x="953126" y="387688"/>
                      </a:lnTo>
                      <a:lnTo>
                        <a:pt x="951867" y="386860"/>
                      </a:lnTo>
                      <a:lnTo>
                        <a:pt x="951015" y="386308"/>
                      </a:lnTo>
                      <a:lnTo>
                        <a:pt x="949718" y="385596"/>
                      </a:lnTo>
                      <a:lnTo>
                        <a:pt x="944978" y="382987"/>
                      </a:lnTo>
                      <a:lnTo>
                        <a:pt x="944113" y="382512"/>
                      </a:lnTo>
                      <a:lnTo>
                        <a:pt x="942817" y="381801"/>
                      </a:lnTo>
                      <a:lnTo>
                        <a:pt x="941101" y="381063"/>
                      </a:lnTo>
                      <a:lnTo>
                        <a:pt x="937348" y="379448"/>
                      </a:lnTo>
                      <a:lnTo>
                        <a:pt x="935521" y="378664"/>
                      </a:lnTo>
                      <a:lnTo>
                        <a:pt x="933940" y="378176"/>
                      </a:lnTo>
                      <a:lnTo>
                        <a:pt x="933113" y="377921"/>
                      </a:lnTo>
                      <a:lnTo>
                        <a:pt x="932323" y="377677"/>
                      </a:lnTo>
                      <a:lnTo>
                        <a:pt x="930286" y="377052"/>
                      </a:lnTo>
                      <a:lnTo>
                        <a:pt x="928446" y="376486"/>
                      </a:lnTo>
                      <a:lnTo>
                        <a:pt x="926558" y="376124"/>
                      </a:lnTo>
                      <a:lnTo>
                        <a:pt x="925582" y="375936"/>
                      </a:lnTo>
                      <a:lnTo>
                        <a:pt x="920681" y="374998"/>
                      </a:lnTo>
                      <a:lnTo>
                        <a:pt x="919212" y="374716"/>
                      </a:lnTo>
                      <a:lnTo>
                        <a:pt x="918508" y="374594"/>
                      </a:lnTo>
                      <a:lnTo>
                        <a:pt x="916483" y="374319"/>
                      </a:lnTo>
                      <a:lnTo>
                        <a:pt x="915088" y="374131"/>
                      </a:lnTo>
                      <a:lnTo>
                        <a:pt x="913249" y="373881"/>
                      </a:lnTo>
                      <a:lnTo>
                        <a:pt x="911829" y="373913"/>
                      </a:lnTo>
                      <a:lnTo>
                        <a:pt x="907508" y="374013"/>
                      </a:lnTo>
                      <a:lnTo>
                        <a:pt x="905681" y="374055"/>
                      </a:lnTo>
                      <a:lnTo>
                        <a:pt x="903891" y="374411"/>
                      </a:lnTo>
                      <a:lnTo>
                        <a:pt x="900767" y="375036"/>
                      </a:lnTo>
                      <a:lnTo>
                        <a:pt x="898816" y="375181"/>
                      </a:lnTo>
                      <a:lnTo>
                        <a:pt x="896360" y="375362"/>
                      </a:lnTo>
                      <a:lnTo>
                        <a:pt x="893915" y="375542"/>
                      </a:lnTo>
                      <a:lnTo>
                        <a:pt x="891779" y="375321"/>
                      </a:lnTo>
                      <a:lnTo>
                        <a:pt x="890372" y="375175"/>
                      </a:lnTo>
                      <a:lnTo>
                        <a:pt x="889211" y="375055"/>
                      </a:lnTo>
                      <a:lnTo>
                        <a:pt x="888347" y="374957"/>
                      </a:lnTo>
                      <a:lnTo>
                        <a:pt x="887051" y="374740"/>
                      </a:lnTo>
                      <a:lnTo>
                        <a:pt x="882075" y="373904"/>
                      </a:lnTo>
                      <a:lnTo>
                        <a:pt x="881532" y="373812"/>
                      </a:lnTo>
                      <a:lnTo>
                        <a:pt x="877384" y="373092"/>
                      </a:lnTo>
                      <a:lnTo>
                        <a:pt x="875890" y="372833"/>
                      </a:lnTo>
                      <a:lnTo>
                        <a:pt x="874038" y="372088"/>
                      </a:lnTo>
                      <a:lnTo>
                        <a:pt x="868964" y="370041"/>
                      </a:lnTo>
                      <a:lnTo>
                        <a:pt x="868495" y="369856"/>
                      </a:lnTo>
                      <a:lnTo>
                        <a:pt x="862421" y="367454"/>
                      </a:lnTo>
                      <a:lnTo>
                        <a:pt x="861495" y="367086"/>
                      </a:lnTo>
                      <a:lnTo>
                        <a:pt x="860421" y="366608"/>
                      </a:lnTo>
                      <a:lnTo>
                        <a:pt x="859050" y="365991"/>
                      </a:lnTo>
                      <a:lnTo>
                        <a:pt x="857322" y="365219"/>
                      </a:lnTo>
                      <a:lnTo>
                        <a:pt x="854297" y="363269"/>
                      </a:lnTo>
                      <a:lnTo>
                        <a:pt x="853297" y="362629"/>
                      </a:lnTo>
                      <a:lnTo>
                        <a:pt x="851668" y="361581"/>
                      </a:lnTo>
                      <a:lnTo>
                        <a:pt x="850235" y="360404"/>
                      </a:lnTo>
                      <a:lnTo>
                        <a:pt x="849087" y="359459"/>
                      </a:lnTo>
                      <a:lnTo>
                        <a:pt x="847544" y="358200"/>
                      </a:lnTo>
                      <a:lnTo>
                        <a:pt x="845890" y="357378"/>
                      </a:lnTo>
                      <a:lnTo>
                        <a:pt x="844655" y="356762"/>
                      </a:lnTo>
                      <a:lnTo>
                        <a:pt x="843260" y="356065"/>
                      </a:lnTo>
                      <a:lnTo>
                        <a:pt x="842482" y="355680"/>
                      </a:lnTo>
                      <a:lnTo>
                        <a:pt x="841606" y="355300"/>
                      </a:lnTo>
                      <a:lnTo>
                        <a:pt x="840136" y="354665"/>
                      </a:lnTo>
                      <a:lnTo>
                        <a:pt x="837235" y="353416"/>
                      </a:lnTo>
                      <a:lnTo>
                        <a:pt x="835593" y="352710"/>
                      </a:lnTo>
                      <a:lnTo>
                        <a:pt x="834223" y="352121"/>
                      </a:lnTo>
                      <a:lnTo>
                        <a:pt x="833309" y="351775"/>
                      </a:lnTo>
                      <a:lnTo>
                        <a:pt x="831470" y="351078"/>
                      </a:lnTo>
                      <a:lnTo>
                        <a:pt x="829988" y="350518"/>
                      </a:lnTo>
                      <a:lnTo>
                        <a:pt x="828247" y="349859"/>
                      </a:lnTo>
                      <a:lnTo>
                        <a:pt x="826865" y="349336"/>
                      </a:lnTo>
                      <a:lnTo>
                        <a:pt x="825482" y="348814"/>
                      </a:lnTo>
                      <a:lnTo>
                        <a:pt x="824075" y="348395"/>
                      </a:lnTo>
                      <a:lnTo>
                        <a:pt x="822667" y="347977"/>
                      </a:lnTo>
                      <a:lnTo>
                        <a:pt x="821260" y="347558"/>
                      </a:lnTo>
                      <a:lnTo>
                        <a:pt x="819902" y="347154"/>
                      </a:lnTo>
                      <a:lnTo>
                        <a:pt x="818753" y="346848"/>
                      </a:lnTo>
                      <a:lnTo>
                        <a:pt x="816371" y="346225"/>
                      </a:lnTo>
                      <a:lnTo>
                        <a:pt x="805852" y="343485"/>
                      </a:lnTo>
                      <a:lnTo>
                        <a:pt x="802235" y="342650"/>
                      </a:lnTo>
                      <a:lnTo>
                        <a:pt x="801642" y="342513"/>
                      </a:lnTo>
                      <a:lnTo>
                        <a:pt x="801037" y="342375"/>
                      </a:lnTo>
                      <a:lnTo>
                        <a:pt x="800432" y="342336"/>
                      </a:lnTo>
                      <a:lnTo>
                        <a:pt x="799827" y="342299"/>
                      </a:lnTo>
                      <a:lnTo>
                        <a:pt x="795753" y="342048"/>
                      </a:lnTo>
                      <a:lnTo>
                        <a:pt x="792926" y="341874"/>
                      </a:lnTo>
                      <a:lnTo>
                        <a:pt x="787136" y="341456"/>
                      </a:lnTo>
                      <a:lnTo>
                        <a:pt x="785691" y="341352"/>
                      </a:lnTo>
                      <a:lnTo>
                        <a:pt x="784222" y="341432"/>
                      </a:lnTo>
                      <a:lnTo>
                        <a:pt x="781543" y="341580"/>
                      </a:lnTo>
                      <a:lnTo>
                        <a:pt x="780061" y="341662"/>
                      </a:lnTo>
                      <a:lnTo>
                        <a:pt x="778099" y="341987"/>
                      </a:lnTo>
                      <a:lnTo>
                        <a:pt x="776629" y="342231"/>
                      </a:lnTo>
                      <a:lnTo>
                        <a:pt x="775148" y="342476"/>
                      </a:lnTo>
                      <a:lnTo>
                        <a:pt x="770382" y="343335"/>
                      </a:lnTo>
                      <a:lnTo>
                        <a:pt x="768481" y="343680"/>
                      </a:lnTo>
                      <a:lnTo>
                        <a:pt x="766555" y="343842"/>
                      </a:lnTo>
                      <a:lnTo>
                        <a:pt x="764148" y="344045"/>
                      </a:lnTo>
                      <a:lnTo>
                        <a:pt x="762691" y="344168"/>
                      </a:lnTo>
                      <a:lnTo>
                        <a:pt x="758073" y="344682"/>
                      </a:lnTo>
                      <a:lnTo>
                        <a:pt x="755666" y="344999"/>
                      </a:lnTo>
                      <a:lnTo>
                        <a:pt x="753728" y="345255"/>
                      </a:lnTo>
                      <a:lnTo>
                        <a:pt x="751024" y="344920"/>
                      </a:lnTo>
                      <a:lnTo>
                        <a:pt x="750197" y="344819"/>
                      </a:lnTo>
                      <a:lnTo>
                        <a:pt x="747419" y="344162"/>
                      </a:lnTo>
                      <a:lnTo>
                        <a:pt x="744876" y="343559"/>
                      </a:lnTo>
                      <a:lnTo>
                        <a:pt x="743481" y="343450"/>
                      </a:lnTo>
                      <a:lnTo>
                        <a:pt x="742086" y="343343"/>
                      </a:lnTo>
                      <a:lnTo>
                        <a:pt x="739765" y="343163"/>
                      </a:lnTo>
                      <a:lnTo>
                        <a:pt x="737925" y="343258"/>
                      </a:lnTo>
                      <a:lnTo>
                        <a:pt x="735172" y="343400"/>
                      </a:lnTo>
                      <a:lnTo>
                        <a:pt x="733308" y="343483"/>
                      </a:lnTo>
                      <a:lnTo>
                        <a:pt x="731703" y="343400"/>
                      </a:lnTo>
                      <a:lnTo>
                        <a:pt x="730221" y="343322"/>
                      </a:lnTo>
                      <a:lnTo>
                        <a:pt x="721369" y="342848"/>
                      </a:lnTo>
                      <a:lnTo>
                        <a:pt x="717505" y="341678"/>
                      </a:lnTo>
                      <a:lnTo>
                        <a:pt x="716147" y="341266"/>
                      </a:lnTo>
                      <a:lnTo>
                        <a:pt x="714801" y="341066"/>
                      </a:lnTo>
                      <a:lnTo>
                        <a:pt x="713468" y="340866"/>
                      </a:lnTo>
                      <a:lnTo>
                        <a:pt x="705850" y="339734"/>
                      </a:lnTo>
                      <a:lnTo>
                        <a:pt x="703171" y="339334"/>
                      </a:lnTo>
                      <a:lnTo>
                        <a:pt x="701566" y="338989"/>
                      </a:lnTo>
                      <a:lnTo>
                        <a:pt x="698924" y="338425"/>
                      </a:lnTo>
                      <a:lnTo>
                        <a:pt x="696628" y="337933"/>
                      </a:lnTo>
                      <a:lnTo>
                        <a:pt x="695184" y="337624"/>
                      </a:lnTo>
                      <a:lnTo>
                        <a:pt x="693319" y="337150"/>
                      </a:lnTo>
                      <a:lnTo>
                        <a:pt x="688628" y="335954"/>
                      </a:lnTo>
                      <a:lnTo>
                        <a:pt x="686813" y="335493"/>
                      </a:lnTo>
                      <a:lnTo>
                        <a:pt x="684825" y="335285"/>
                      </a:lnTo>
                      <a:lnTo>
                        <a:pt x="681072" y="334891"/>
                      </a:lnTo>
                      <a:lnTo>
                        <a:pt x="679307" y="334705"/>
                      </a:lnTo>
                      <a:lnTo>
                        <a:pt x="677850" y="334800"/>
                      </a:lnTo>
                      <a:lnTo>
                        <a:pt x="672060" y="335177"/>
                      </a:lnTo>
                      <a:lnTo>
                        <a:pt x="670603" y="335272"/>
                      </a:lnTo>
                      <a:lnTo>
                        <a:pt x="668689" y="335610"/>
                      </a:lnTo>
                      <a:lnTo>
                        <a:pt x="660529" y="337047"/>
                      </a:lnTo>
                      <a:lnTo>
                        <a:pt x="658615" y="337386"/>
                      </a:lnTo>
                      <a:lnTo>
                        <a:pt x="657652" y="337554"/>
                      </a:lnTo>
                      <a:lnTo>
                        <a:pt x="655615" y="338044"/>
                      </a:lnTo>
                      <a:lnTo>
                        <a:pt x="653887" y="338458"/>
                      </a:lnTo>
                      <a:lnTo>
                        <a:pt x="649492" y="339513"/>
                      </a:lnTo>
                      <a:lnTo>
                        <a:pt x="647368" y="340025"/>
                      </a:lnTo>
                      <a:lnTo>
                        <a:pt x="646084" y="340333"/>
                      </a:lnTo>
                      <a:lnTo>
                        <a:pt x="644664" y="340827"/>
                      </a:lnTo>
                      <a:lnTo>
                        <a:pt x="643245" y="341320"/>
                      </a:lnTo>
                      <a:lnTo>
                        <a:pt x="639924" y="342472"/>
                      </a:lnTo>
                      <a:lnTo>
                        <a:pt x="636615" y="343624"/>
                      </a:lnTo>
                      <a:lnTo>
                        <a:pt x="635195" y="344119"/>
                      </a:lnTo>
                      <a:lnTo>
                        <a:pt x="633849" y="344717"/>
                      </a:lnTo>
                      <a:lnTo>
                        <a:pt x="632516" y="345316"/>
                      </a:lnTo>
                      <a:lnTo>
                        <a:pt x="626713" y="347914"/>
                      </a:lnTo>
                      <a:lnTo>
                        <a:pt x="625825" y="348314"/>
                      </a:lnTo>
                      <a:lnTo>
                        <a:pt x="624479" y="348913"/>
                      </a:lnTo>
                      <a:lnTo>
                        <a:pt x="622825" y="349969"/>
                      </a:lnTo>
                      <a:lnTo>
                        <a:pt x="617824" y="353138"/>
                      </a:lnTo>
                      <a:lnTo>
                        <a:pt x="616170" y="354195"/>
                      </a:lnTo>
                      <a:lnTo>
                        <a:pt x="615343" y="354814"/>
                      </a:lnTo>
                      <a:lnTo>
                        <a:pt x="613861" y="355935"/>
                      </a:lnTo>
                      <a:lnTo>
                        <a:pt x="612071" y="357293"/>
                      </a:lnTo>
                      <a:lnTo>
                        <a:pt x="611219" y="357939"/>
                      </a:lnTo>
                      <a:lnTo>
                        <a:pt x="609911" y="358935"/>
                      </a:lnTo>
                      <a:lnTo>
                        <a:pt x="607849" y="360489"/>
                      </a:lnTo>
                      <a:lnTo>
                        <a:pt x="605121" y="362391"/>
                      </a:lnTo>
                      <a:lnTo>
                        <a:pt x="603441" y="363554"/>
                      </a:lnTo>
                      <a:lnTo>
                        <a:pt x="601639" y="365420"/>
                      </a:lnTo>
                      <a:lnTo>
                        <a:pt x="599478" y="367658"/>
                      </a:lnTo>
                      <a:lnTo>
                        <a:pt x="598034" y="369152"/>
                      </a:lnTo>
                      <a:lnTo>
                        <a:pt x="596836" y="370013"/>
                      </a:lnTo>
                      <a:lnTo>
                        <a:pt x="594429" y="371732"/>
                      </a:lnTo>
                      <a:lnTo>
                        <a:pt x="593478" y="372420"/>
                      </a:lnTo>
                      <a:lnTo>
                        <a:pt x="592873" y="372809"/>
                      </a:lnTo>
                      <a:lnTo>
                        <a:pt x="587120" y="376312"/>
                      </a:lnTo>
                      <a:lnTo>
                        <a:pt x="585750" y="376866"/>
                      </a:lnTo>
                      <a:lnTo>
                        <a:pt x="584688" y="377292"/>
                      </a:lnTo>
                      <a:lnTo>
                        <a:pt x="583453" y="377792"/>
                      </a:lnTo>
                      <a:lnTo>
                        <a:pt x="581663" y="378295"/>
                      </a:lnTo>
                      <a:lnTo>
                        <a:pt x="580861" y="378521"/>
                      </a:lnTo>
                      <a:lnTo>
                        <a:pt x="578515" y="379177"/>
                      </a:lnTo>
                      <a:lnTo>
                        <a:pt x="575268" y="380168"/>
                      </a:lnTo>
                      <a:lnTo>
                        <a:pt x="573416" y="380734"/>
                      </a:lnTo>
                      <a:lnTo>
                        <a:pt x="571330" y="381252"/>
                      </a:lnTo>
                      <a:lnTo>
                        <a:pt x="570009" y="381579"/>
                      </a:lnTo>
                      <a:lnTo>
                        <a:pt x="567799" y="382125"/>
                      </a:lnTo>
                      <a:lnTo>
                        <a:pt x="565552" y="382986"/>
                      </a:lnTo>
                      <a:lnTo>
                        <a:pt x="564206" y="383502"/>
                      </a:lnTo>
                      <a:lnTo>
                        <a:pt x="561959" y="384362"/>
                      </a:lnTo>
                      <a:lnTo>
                        <a:pt x="561515" y="384535"/>
                      </a:lnTo>
                      <a:lnTo>
                        <a:pt x="560391" y="384987"/>
                      </a:lnTo>
                      <a:lnTo>
                        <a:pt x="559478" y="385354"/>
                      </a:lnTo>
                      <a:lnTo>
                        <a:pt x="558120" y="385908"/>
                      </a:lnTo>
                      <a:lnTo>
                        <a:pt x="556107" y="386554"/>
                      </a:lnTo>
                      <a:lnTo>
                        <a:pt x="554367" y="387117"/>
                      </a:lnTo>
                      <a:lnTo>
                        <a:pt x="553070" y="387521"/>
                      </a:lnTo>
                      <a:lnTo>
                        <a:pt x="550465" y="388327"/>
                      </a:lnTo>
                      <a:lnTo>
                        <a:pt x="546910" y="390326"/>
                      </a:lnTo>
                      <a:lnTo>
                        <a:pt x="544687" y="391573"/>
                      </a:lnTo>
                      <a:lnTo>
                        <a:pt x="542774" y="392063"/>
                      </a:lnTo>
                      <a:lnTo>
                        <a:pt x="541823" y="392306"/>
                      </a:lnTo>
                      <a:lnTo>
                        <a:pt x="541354" y="392427"/>
                      </a:lnTo>
                      <a:lnTo>
                        <a:pt x="539922" y="392792"/>
                      </a:lnTo>
                      <a:lnTo>
                        <a:pt x="538366" y="392966"/>
                      </a:lnTo>
                      <a:lnTo>
                        <a:pt x="536749" y="393145"/>
                      </a:lnTo>
                      <a:lnTo>
                        <a:pt x="531971" y="393676"/>
                      </a:lnTo>
                      <a:lnTo>
                        <a:pt x="526477" y="394324"/>
                      </a:lnTo>
                      <a:lnTo>
                        <a:pt x="524082" y="394606"/>
                      </a:lnTo>
                      <a:lnTo>
                        <a:pt x="523132" y="394652"/>
                      </a:lnTo>
                      <a:lnTo>
                        <a:pt x="522181" y="394698"/>
                      </a:lnTo>
                      <a:lnTo>
                        <a:pt x="519823" y="394811"/>
                      </a:lnTo>
                      <a:lnTo>
                        <a:pt x="519329" y="394816"/>
                      </a:lnTo>
                      <a:lnTo>
                        <a:pt x="518366" y="394823"/>
                      </a:lnTo>
                      <a:lnTo>
                        <a:pt x="517872" y="394828"/>
                      </a:lnTo>
                      <a:lnTo>
                        <a:pt x="516415" y="394841"/>
                      </a:lnTo>
                      <a:lnTo>
                        <a:pt x="515502" y="394715"/>
                      </a:lnTo>
                      <a:lnTo>
                        <a:pt x="513675" y="394463"/>
                      </a:lnTo>
                      <a:lnTo>
                        <a:pt x="512292" y="394275"/>
                      </a:lnTo>
                      <a:lnTo>
                        <a:pt x="511415" y="394030"/>
                      </a:lnTo>
                      <a:lnTo>
                        <a:pt x="507897" y="393057"/>
                      </a:lnTo>
                      <a:lnTo>
                        <a:pt x="505959" y="392522"/>
                      </a:lnTo>
                      <a:lnTo>
                        <a:pt x="502576" y="391611"/>
                      </a:lnTo>
                      <a:lnTo>
                        <a:pt x="500687" y="391102"/>
                      </a:lnTo>
                      <a:lnTo>
                        <a:pt x="499242" y="390907"/>
                      </a:lnTo>
                      <a:lnTo>
                        <a:pt x="497798" y="390711"/>
                      </a:lnTo>
                      <a:lnTo>
                        <a:pt x="494427" y="390255"/>
                      </a:lnTo>
                      <a:lnTo>
                        <a:pt x="492489" y="389994"/>
                      </a:lnTo>
                      <a:lnTo>
                        <a:pt x="489316" y="389775"/>
                      </a:lnTo>
                      <a:lnTo>
                        <a:pt x="486106" y="389552"/>
                      </a:lnTo>
                      <a:lnTo>
                        <a:pt x="484538" y="389306"/>
                      </a:lnTo>
                      <a:lnTo>
                        <a:pt x="483069" y="389066"/>
                      </a:lnTo>
                      <a:lnTo>
                        <a:pt x="481106" y="388746"/>
                      </a:lnTo>
                      <a:lnTo>
                        <a:pt x="479143" y="388427"/>
                      </a:lnTo>
                      <a:lnTo>
                        <a:pt x="478156" y="388268"/>
                      </a:lnTo>
                      <a:lnTo>
                        <a:pt x="476711" y="387965"/>
                      </a:lnTo>
                      <a:lnTo>
                        <a:pt x="472835" y="387160"/>
                      </a:lnTo>
                      <a:lnTo>
                        <a:pt x="471390" y="386858"/>
                      </a:lnTo>
                      <a:lnTo>
                        <a:pt x="467748" y="385992"/>
                      </a:lnTo>
                      <a:lnTo>
                        <a:pt x="465921" y="385560"/>
                      </a:lnTo>
                      <a:lnTo>
                        <a:pt x="464958" y="385413"/>
                      </a:lnTo>
                      <a:lnTo>
                        <a:pt x="462550" y="385050"/>
                      </a:lnTo>
                      <a:lnTo>
                        <a:pt x="461587" y="384903"/>
                      </a:lnTo>
                      <a:lnTo>
                        <a:pt x="460612" y="384757"/>
                      </a:lnTo>
                      <a:lnTo>
                        <a:pt x="459168" y="384693"/>
                      </a:lnTo>
                      <a:lnTo>
                        <a:pt x="454847" y="384504"/>
                      </a:lnTo>
                      <a:lnTo>
                        <a:pt x="454266" y="384575"/>
                      </a:lnTo>
                      <a:lnTo>
                        <a:pt x="452773" y="386929"/>
                      </a:lnTo>
                      <a:lnTo>
                        <a:pt x="451970" y="388208"/>
                      </a:lnTo>
                      <a:lnTo>
                        <a:pt x="451748" y="389550"/>
                      </a:lnTo>
                      <a:lnTo>
                        <a:pt x="451464" y="391348"/>
                      </a:lnTo>
                      <a:lnTo>
                        <a:pt x="451316" y="392257"/>
                      </a:lnTo>
                      <a:lnTo>
                        <a:pt x="451328" y="393528"/>
                      </a:lnTo>
                      <a:lnTo>
                        <a:pt x="451340" y="395223"/>
                      </a:lnTo>
                      <a:lnTo>
                        <a:pt x="451377" y="397980"/>
                      </a:lnTo>
                      <a:lnTo>
                        <a:pt x="451414" y="402550"/>
                      </a:lnTo>
                      <a:lnTo>
                        <a:pt x="451451" y="406170"/>
                      </a:lnTo>
                      <a:lnTo>
                        <a:pt x="451451" y="406724"/>
                      </a:lnTo>
                      <a:lnTo>
                        <a:pt x="451377" y="412940"/>
                      </a:lnTo>
                      <a:lnTo>
                        <a:pt x="451353" y="414649"/>
                      </a:lnTo>
                      <a:lnTo>
                        <a:pt x="451130" y="416262"/>
                      </a:lnTo>
                      <a:lnTo>
                        <a:pt x="450908" y="417874"/>
                      </a:lnTo>
                      <a:lnTo>
                        <a:pt x="450612" y="420024"/>
                      </a:lnTo>
                      <a:lnTo>
                        <a:pt x="450044" y="424194"/>
                      </a:lnTo>
                      <a:lnTo>
                        <a:pt x="449760" y="426279"/>
                      </a:lnTo>
                      <a:lnTo>
                        <a:pt x="449056" y="430431"/>
                      </a:lnTo>
                      <a:lnTo>
                        <a:pt x="448624" y="433025"/>
                      </a:lnTo>
                      <a:lnTo>
                        <a:pt x="448402" y="435197"/>
                      </a:lnTo>
                      <a:lnTo>
                        <a:pt x="447242" y="446596"/>
                      </a:lnTo>
                      <a:lnTo>
                        <a:pt x="447167" y="447214"/>
                      </a:lnTo>
                      <a:lnTo>
                        <a:pt x="446896" y="449854"/>
                      </a:lnTo>
                      <a:lnTo>
                        <a:pt x="446649" y="452955"/>
                      </a:lnTo>
                      <a:lnTo>
                        <a:pt x="446340" y="456574"/>
                      </a:lnTo>
                      <a:lnTo>
                        <a:pt x="445797" y="463101"/>
                      </a:lnTo>
                      <a:lnTo>
                        <a:pt x="445661" y="464733"/>
                      </a:lnTo>
                      <a:lnTo>
                        <a:pt x="445525" y="466366"/>
                      </a:lnTo>
                      <a:lnTo>
                        <a:pt x="445155" y="468948"/>
                      </a:lnTo>
                      <a:lnTo>
                        <a:pt x="444414" y="474114"/>
                      </a:lnTo>
                      <a:lnTo>
                        <a:pt x="444118" y="476201"/>
                      </a:lnTo>
                      <a:lnTo>
                        <a:pt x="443822" y="478286"/>
                      </a:lnTo>
                      <a:lnTo>
                        <a:pt x="443599" y="479852"/>
                      </a:lnTo>
                      <a:lnTo>
                        <a:pt x="443501" y="480909"/>
                      </a:lnTo>
                      <a:lnTo>
                        <a:pt x="443254" y="483552"/>
                      </a:lnTo>
                      <a:lnTo>
                        <a:pt x="442612" y="490423"/>
                      </a:lnTo>
                      <a:lnTo>
                        <a:pt x="442254" y="494147"/>
                      </a:lnTo>
                      <a:lnTo>
                        <a:pt x="442204" y="494771"/>
                      </a:lnTo>
                      <a:lnTo>
                        <a:pt x="441389" y="503566"/>
                      </a:lnTo>
                      <a:lnTo>
                        <a:pt x="441044" y="507392"/>
                      </a:lnTo>
                      <a:lnTo>
                        <a:pt x="440698" y="511187"/>
                      </a:lnTo>
                      <a:lnTo>
                        <a:pt x="440562" y="512517"/>
                      </a:lnTo>
                      <a:lnTo>
                        <a:pt x="440402" y="513927"/>
                      </a:lnTo>
                      <a:lnTo>
                        <a:pt x="440118" y="516353"/>
                      </a:lnTo>
                      <a:lnTo>
                        <a:pt x="439896" y="518346"/>
                      </a:lnTo>
                      <a:lnTo>
                        <a:pt x="439402" y="521932"/>
                      </a:lnTo>
                      <a:lnTo>
                        <a:pt x="439204" y="523428"/>
                      </a:lnTo>
                      <a:lnTo>
                        <a:pt x="438920" y="525483"/>
                      </a:lnTo>
                      <a:lnTo>
                        <a:pt x="438834" y="527099"/>
                      </a:lnTo>
                      <a:lnTo>
                        <a:pt x="438538" y="532021"/>
                      </a:lnTo>
                      <a:lnTo>
                        <a:pt x="438488" y="533018"/>
                      </a:lnTo>
                      <a:lnTo>
                        <a:pt x="438476" y="533549"/>
                      </a:lnTo>
                      <a:lnTo>
                        <a:pt x="438476" y="534607"/>
                      </a:lnTo>
                      <a:lnTo>
                        <a:pt x="438476" y="535663"/>
                      </a:lnTo>
                      <a:lnTo>
                        <a:pt x="438464" y="537779"/>
                      </a:lnTo>
                      <a:lnTo>
                        <a:pt x="438711" y="539899"/>
                      </a:lnTo>
                      <a:lnTo>
                        <a:pt x="438772" y="540439"/>
                      </a:lnTo>
                      <a:lnTo>
                        <a:pt x="439488" y="546380"/>
                      </a:lnTo>
                      <a:lnTo>
                        <a:pt x="439464" y="548475"/>
                      </a:lnTo>
                      <a:lnTo>
                        <a:pt x="439464" y="549521"/>
                      </a:lnTo>
                      <a:lnTo>
                        <a:pt x="439439" y="553183"/>
                      </a:lnTo>
                      <a:lnTo>
                        <a:pt x="439414" y="555276"/>
                      </a:lnTo>
                      <a:lnTo>
                        <a:pt x="439525" y="556878"/>
                      </a:lnTo>
                      <a:lnTo>
                        <a:pt x="439698" y="559547"/>
                      </a:lnTo>
                      <a:lnTo>
                        <a:pt x="439957" y="563475"/>
                      </a:lnTo>
                      <a:lnTo>
                        <a:pt x="440044" y="564888"/>
                      </a:lnTo>
                      <a:lnTo>
                        <a:pt x="440093" y="565409"/>
                      </a:lnTo>
                      <a:lnTo>
                        <a:pt x="440291" y="567493"/>
                      </a:lnTo>
                      <a:lnTo>
                        <a:pt x="440673" y="571662"/>
                      </a:lnTo>
                      <a:lnTo>
                        <a:pt x="440958" y="574679"/>
                      </a:lnTo>
                      <a:lnTo>
                        <a:pt x="441192" y="577192"/>
                      </a:lnTo>
                      <a:lnTo>
                        <a:pt x="441279" y="579933"/>
                      </a:lnTo>
                      <a:lnTo>
                        <a:pt x="441636" y="591987"/>
                      </a:lnTo>
                      <a:lnTo>
                        <a:pt x="441649" y="592535"/>
                      </a:lnTo>
                      <a:lnTo>
                        <a:pt x="441822" y="597533"/>
                      </a:lnTo>
                      <a:lnTo>
                        <a:pt x="441945" y="600726"/>
                      </a:lnTo>
                      <a:lnTo>
                        <a:pt x="441995" y="602322"/>
                      </a:lnTo>
                      <a:lnTo>
                        <a:pt x="441982" y="604515"/>
                      </a:lnTo>
                      <a:lnTo>
                        <a:pt x="441970" y="606710"/>
                      </a:lnTo>
                      <a:lnTo>
                        <a:pt x="441933" y="610548"/>
                      </a:lnTo>
                      <a:lnTo>
                        <a:pt x="441921" y="612241"/>
                      </a:lnTo>
                      <a:lnTo>
                        <a:pt x="441636" y="615967"/>
                      </a:lnTo>
                      <a:lnTo>
                        <a:pt x="441069" y="617935"/>
                      </a:lnTo>
                      <a:lnTo>
                        <a:pt x="440661" y="618800"/>
                      </a:lnTo>
                      <a:lnTo>
                        <a:pt x="438427" y="618357"/>
                      </a:lnTo>
                      <a:lnTo>
                        <a:pt x="437797" y="617982"/>
                      </a:lnTo>
                      <a:lnTo>
                        <a:pt x="436353" y="617135"/>
                      </a:lnTo>
                      <a:lnTo>
                        <a:pt x="435476" y="616617"/>
                      </a:lnTo>
                      <a:lnTo>
                        <a:pt x="433612" y="615860"/>
                      </a:lnTo>
                      <a:lnTo>
                        <a:pt x="431760" y="615101"/>
                      </a:lnTo>
                      <a:lnTo>
                        <a:pt x="426303" y="612881"/>
                      </a:lnTo>
                      <a:lnTo>
                        <a:pt x="425402" y="612516"/>
                      </a:lnTo>
                      <a:lnTo>
                        <a:pt x="424599" y="612289"/>
                      </a:lnTo>
                      <a:lnTo>
                        <a:pt x="419105" y="610722"/>
                      </a:lnTo>
                      <a:lnTo>
                        <a:pt x="418167" y="610455"/>
                      </a:lnTo>
                      <a:lnTo>
                        <a:pt x="415488" y="610667"/>
                      </a:lnTo>
                      <a:lnTo>
                        <a:pt x="415834" y="613821"/>
                      </a:lnTo>
                      <a:lnTo>
                        <a:pt x="416500" y="615661"/>
                      </a:lnTo>
                      <a:lnTo>
                        <a:pt x="417920" y="619557"/>
                      </a:lnTo>
                      <a:lnTo>
                        <a:pt x="418093" y="621202"/>
                      </a:lnTo>
                      <a:lnTo>
                        <a:pt x="418377" y="623828"/>
                      </a:lnTo>
                      <a:lnTo>
                        <a:pt x="415772" y="625908"/>
                      </a:lnTo>
                      <a:lnTo>
                        <a:pt x="414574" y="626145"/>
                      </a:lnTo>
                      <a:lnTo>
                        <a:pt x="408019" y="627437"/>
                      </a:lnTo>
                      <a:lnTo>
                        <a:pt x="406759" y="627686"/>
                      </a:lnTo>
                      <a:lnTo>
                        <a:pt x="404920" y="627736"/>
                      </a:lnTo>
                      <a:lnTo>
                        <a:pt x="399833" y="627873"/>
                      </a:lnTo>
                      <a:lnTo>
                        <a:pt x="398142" y="627918"/>
                      </a:lnTo>
                      <a:lnTo>
                        <a:pt x="397191" y="627888"/>
                      </a:lnTo>
                      <a:lnTo>
                        <a:pt x="395303" y="627828"/>
                      </a:lnTo>
                      <a:lnTo>
                        <a:pt x="390080" y="627662"/>
                      </a:lnTo>
                      <a:lnTo>
                        <a:pt x="388179" y="627602"/>
                      </a:lnTo>
                      <a:lnTo>
                        <a:pt x="387685" y="627572"/>
                      </a:lnTo>
                      <a:lnTo>
                        <a:pt x="384710" y="627387"/>
                      </a:lnTo>
                      <a:lnTo>
                        <a:pt x="382228" y="627233"/>
                      </a:lnTo>
                      <a:lnTo>
                        <a:pt x="377401" y="626933"/>
                      </a:lnTo>
                      <a:lnTo>
                        <a:pt x="376438" y="626874"/>
                      </a:lnTo>
                      <a:lnTo>
                        <a:pt x="375598" y="626798"/>
                      </a:lnTo>
                      <a:lnTo>
                        <a:pt x="374352" y="626684"/>
                      </a:lnTo>
                      <a:lnTo>
                        <a:pt x="370166" y="626306"/>
                      </a:lnTo>
                      <a:lnTo>
                        <a:pt x="367969" y="626397"/>
                      </a:lnTo>
                      <a:lnTo>
                        <a:pt x="367228" y="626429"/>
                      </a:lnTo>
                      <a:lnTo>
                        <a:pt x="364697" y="623297"/>
                      </a:lnTo>
                      <a:lnTo>
                        <a:pt x="363351" y="621732"/>
                      </a:lnTo>
                      <a:lnTo>
                        <a:pt x="362339" y="620561"/>
                      </a:lnTo>
                      <a:lnTo>
                        <a:pt x="361018" y="619826"/>
                      </a:lnTo>
                      <a:lnTo>
                        <a:pt x="356857" y="617517"/>
                      </a:lnTo>
                      <a:lnTo>
                        <a:pt x="355746" y="616898"/>
                      </a:lnTo>
                      <a:lnTo>
                        <a:pt x="354376" y="616558"/>
                      </a:lnTo>
                      <a:lnTo>
                        <a:pt x="351499" y="615839"/>
                      </a:lnTo>
                      <a:lnTo>
                        <a:pt x="350289" y="615538"/>
                      </a:lnTo>
                      <a:lnTo>
                        <a:pt x="348968" y="615529"/>
                      </a:lnTo>
                      <a:lnTo>
                        <a:pt x="342870" y="615492"/>
                      </a:lnTo>
                      <a:lnTo>
                        <a:pt x="341709" y="615485"/>
                      </a:lnTo>
                      <a:lnTo>
                        <a:pt x="338721" y="616790"/>
                      </a:lnTo>
                      <a:lnTo>
                        <a:pt x="337092" y="620071"/>
                      </a:lnTo>
                      <a:lnTo>
                        <a:pt x="335734" y="623593"/>
                      </a:lnTo>
                      <a:lnTo>
                        <a:pt x="334783" y="626060"/>
                      </a:lnTo>
                      <a:lnTo>
                        <a:pt x="332092" y="626614"/>
                      </a:lnTo>
                      <a:lnTo>
                        <a:pt x="330585" y="626045"/>
                      </a:lnTo>
                      <a:lnTo>
                        <a:pt x="328487" y="625263"/>
                      </a:lnTo>
                      <a:lnTo>
                        <a:pt x="325067" y="626639"/>
                      </a:lnTo>
                      <a:lnTo>
                        <a:pt x="323289" y="628090"/>
                      </a:lnTo>
                      <a:lnTo>
                        <a:pt x="321622" y="629436"/>
                      </a:lnTo>
                      <a:lnTo>
                        <a:pt x="318659" y="629135"/>
                      </a:lnTo>
                      <a:lnTo>
                        <a:pt x="317770" y="628079"/>
                      </a:lnTo>
                      <a:lnTo>
                        <a:pt x="316783" y="626904"/>
                      </a:lnTo>
                      <a:lnTo>
                        <a:pt x="316412" y="626452"/>
                      </a:lnTo>
                      <a:lnTo>
                        <a:pt x="316190" y="625881"/>
                      </a:lnTo>
                      <a:lnTo>
                        <a:pt x="314153" y="620577"/>
                      </a:lnTo>
                      <a:lnTo>
                        <a:pt x="312684" y="616806"/>
                      </a:lnTo>
                      <a:lnTo>
                        <a:pt x="312412" y="616110"/>
                      </a:lnTo>
                      <a:lnTo>
                        <a:pt x="311906" y="615681"/>
                      </a:lnTo>
                      <a:lnTo>
                        <a:pt x="310795" y="614756"/>
                      </a:lnTo>
                      <a:lnTo>
                        <a:pt x="310252" y="614297"/>
                      </a:lnTo>
                      <a:lnTo>
                        <a:pt x="309573" y="614224"/>
                      </a:lnTo>
                      <a:lnTo>
                        <a:pt x="305449" y="613785"/>
                      </a:lnTo>
                      <a:lnTo>
                        <a:pt x="298820" y="613193"/>
                      </a:lnTo>
                      <a:lnTo>
                        <a:pt x="296313" y="612971"/>
                      </a:lnTo>
                      <a:lnTo>
                        <a:pt x="285424" y="612141"/>
                      </a:lnTo>
                      <a:lnTo>
                        <a:pt x="283967" y="612030"/>
                      </a:lnTo>
                      <a:lnTo>
                        <a:pt x="283474" y="611990"/>
                      </a:lnTo>
                      <a:lnTo>
                        <a:pt x="282486" y="611894"/>
                      </a:lnTo>
                      <a:lnTo>
                        <a:pt x="273091" y="610959"/>
                      </a:lnTo>
                      <a:lnTo>
                        <a:pt x="269634" y="610615"/>
                      </a:lnTo>
                      <a:lnTo>
                        <a:pt x="269140" y="610564"/>
                      </a:lnTo>
                      <a:lnTo>
                        <a:pt x="267177" y="610337"/>
                      </a:lnTo>
                      <a:lnTo>
                        <a:pt x="261807" y="609707"/>
                      </a:lnTo>
                      <a:lnTo>
                        <a:pt x="260992" y="609612"/>
                      </a:lnTo>
                      <a:lnTo>
                        <a:pt x="259979" y="609524"/>
                      </a:lnTo>
                      <a:lnTo>
                        <a:pt x="258905" y="609548"/>
                      </a:lnTo>
                      <a:lnTo>
                        <a:pt x="256646" y="609599"/>
                      </a:lnTo>
                      <a:lnTo>
                        <a:pt x="255942" y="609615"/>
                      </a:lnTo>
                      <a:lnTo>
                        <a:pt x="253251" y="610355"/>
                      </a:lnTo>
                      <a:lnTo>
                        <a:pt x="252238" y="612131"/>
                      </a:lnTo>
                      <a:lnTo>
                        <a:pt x="250535" y="615089"/>
                      </a:lnTo>
                      <a:lnTo>
                        <a:pt x="250177" y="615698"/>
                      </a:lnTo>
                      <a:lnTo>
                        <a:pt x="248856" y="618027"/>
                      </a:lnTo>
                      <a:lnTo>
                        <a:pt x="247757" y="619973"/>
                      </a:lnTo>
                      <a:lnTo>
                        <a:pt x="246337" y="620385"/>
                      </a:lnTo>
                      <a:lnTo>
                        <a:pt x="245436" y="620647"/>
                      </a:lnTo>
                      <a:lnTo>
                        <a:pt x="244522" y="620913"/>
                      </a:lnTo>
                      <a:lnTo>
                        <a:pt x="243856" y="620914"/>
                      </a:lnTo>
                      <a:lnTo>
                        <a:pt x="239695" y="620915"/>
                      </a:lnTo>
                      <a:lnTo>
                        <a:pt x="238745" y="620917"/>
                      </a:lnTo>
                      <a:lnTo>
                        <a:pt x="237806" y="620633"/>
                      </a:lnTo>
                      <a:lnTo>
                        <a:pt x="233819" y="619441"/>
                      </a:lnTo>
                      <a:lnTo>
                        <a:pt x="232176" y="618952"/>
                      </a:lnTo>
                      <a:lnTo>
                        <a:pt x="231448" y="617637"/>
                      </a:lnTo>
                      <a:lnTo>
                        <a:pt x="230300" y="615570"/>
                      </a:lnTo>
                      <a:lnTo>
                        <a:pt x="229139" y="613486"/>
                      </a:lnTo>
                      <a:lnTo>
                        <a:pt x="228670" y="612271"/>
                      </a:lnTo>
                      <a:lnTo>
                        <a:pt x="228226" y="611119"/>
                      </a:lnTo>
                      <a:lnTo>
                        <a:pt x="227843" y="610108"/>
                      </a:lnTo>
                      <a:lnTo>
                        <a:pt x="227226" y="608736"/>
                      </a:lnTo>
                      <a:lnTo>
                        <a:pt x="225967" y="605950"/>
                      </a:lnTo>
                      <a:lnTo>
                        <a:pt x="225510" y="604925"/>
                      </a:lnTo>
                      <a:lnTo>
                        <a:pt x="224658" y="603445"/>
                      </a:lnTo>
                      <a:lnTo>
                        <a:pt x="224115" y="602527"/>
                      </a:lnTo>
                      <a:lnTo>
                        <a:pt x="223041" y="600689"/>
                      </a:lnTo>
                      <a:lnTo>
                        <a:pt x="221979" y="598851"/>
                      </a:lnTo>
                      <a:lnTo>
                        <a:pt x="219004" y="593910"/>
                      </a:lnTo>
                      <a:lnTo>
                        <a:pt x="218201" y="592563"/>
                      </a:lnTo>
                      <a:lnTo>
                        <a:pt x="217929" y="592113"/>
                      </a:lnTo>
                      <a:lnTo>
                        <a:pt x="217361" y="591220"/>
                      </a:lnTo>
                      <a:lnTo>
                        <a:pt x="213114" y="584524"/>
                      </a:lnTo>
                      <a:lnTo>
                        <a:pt x="210151" y="579809"/>
                      </a:lnTo>
                      <a:lnTo>
                        <a:pt x="208818" y="577667"/>
                      </a:lnTo>
                      <a:lnTo>
                        <a:pt x="208226" y="576778"/>
                      </a:lnTo>
                      <a:lnTo>
                        <a:pt x="205867" y="573217"/>
                      </a:lnTo>
                      <a:lnTo>
                        <a:pt x="205571" y="572773"/>
                      </a:lnTo>
                      <a:lnTo>
                        <a:pt x="204522" y="571183"/>
                      </a:lnTo>
                      <a:lnTo>
                        <a:pt x="203657" y="569690"/>
                      </a:lnTo>
                      <a:lnTo>
                        <a:pt x="202139" y="567054"/>
                      </a:lnTo>
                      <a:lnTo>
                        <a:pt x="201127" y="565299"/>
                      </a:lnTo>
                      <a:lnTo>
                        <a:pt x="200077" y="564164"/>
                      </a:lnTo>
                      <a:lnTo>
                        <a:pt x="197645" y="561528"/>
                      </a:lnTo>
                      <a:lnTo>
                        <a:pt x="195904" y="559703"/>
                      </a:lnTo>
                      <a:lnTo>
                        <a:pt x="195201" y="558976"/>
                      </a:lnTo>
                      <a:lnTo>
                        <a:pt x="194423" y="558466"/>
                      </a:lnTo>
                      <a:lnTo>
                        <a:pt x="193645" y="557962"/>
                      </a:lnTo>
                      <a:lnTo>
                        <a:pt x="192793" y="557409"/>
                      </a:lnTo>
                      <a:lnTo>
                        <a:pt x="191509" y="556576"/>
                      </a:lnTo>
                      <a:lnTo>
                        <a:pt x="190126" y="556297"/>
                      </a:lnTo>
                      <a:lnTo>
                        <a:pt x="186892" y="555647"/>
                      </a:lnTo>
                      <a:lnTo>
                        <a:pt x="185954" y="555460"/>
                      </a:lnTo>
                      <a:lnTo>
                        <a:pt x="184571" y="555491"/>
                      </a:lnTo>
                      <a:lnTo>
                        <a:pt x="179373" y="555608"/>
                      </a:lnTo>
                      <a:lnTo>
                        <a:pt x="178435" y="555629"/>
                      </a:lnTo>
                      <a:lnTo>
                        <a:pt x="176966" y="555814"/>
                      </a:lnTo>
                      <a:lnTo>
                        <a:pt x="175497" y="555999"/>
                      </a:lnTo>
                      <a:lnTo>
                        <a:pt x="170114" y="556677"/>
                      </a:lnTo>
                      <a:lnTo>
                        <a:pt x="168719" y="556851"/>
                      </a:lnTo>
                      <a:lnTo>
                        <a:pt x="166398" y="557143"/>
                      </a:lnTo>
                      <a:lnTo>
                        <a:pt x="162595" y="557497"/>
                      </a:lnTo>
                      <a:lnTo>
                        <a:pt x="160225" y="557718"/>
                      </a:lnTo>
                      <a:lnTo>
                        <a:pt x="158348" y="557286"/>
                      </a:lnTo>
                      <a:lnTo>
                        <a:pt x="156311" y="556814"/>
                      </a:lnTo>
                      <a:lnTo>
                        <a:pt x="155039" y="554183"/>
                      </a:lnTo>
                      <a:lnTo>
                        <a:pt x="154521" y="553130"/>
                      </a:lnTo>
                      <a:lnTo>
                        <a:pt x="153916" y="551798"/>
                      </a:lnTo>
                      <a:lnTo>
                        <a:pt x="152101" y="547802"/>
                      </a:lnTo>
                      <a:lnTo>
                        <a:pt x="151607" y="546738"/>
                      </a:lnTo>
                      <a:lnTo>
                        <a:pt x="150928" y="546257"/>
                      </a:lnTo>
                      <a:lnTo>
                        <a:pt x="148694" y="544520"/>
                      </a:lnTo>
                      <a:lnTo>
                        <a:pt x="137323" y="544211"/>
                      </a:lnTo>
                      <a:lnTo>
                        <a:pt x="135360" y="544132"/>
                      </a:lnTo>
                      <a:lnTo>
                        <a:pt x="134372" y="544185"/>
                      </a:lnTo>
                      <a:lnTo>
                        <a:pt x="128496" y="544506"/>
                      </a:lnTo>
                      <a:lnTo>
                        <a:pt x="127459" y="544562"/>
                      </a:lnTo>
                      <a:lnTo>
                        <a:pt x="126656" y="544725"/>
                      </a:lnTo>
                      <a:lnTo>
                        <a:pt x="125496" y="544967"/>
                      </a:lnTo>
                      <a:lnTo>
                        <a:pt x="124101" y="545253"/>
                      </a:lnTo>
                      <a:lnTo>
                        <a:pt x="122706" y="545540"/>
                      </a:lnTo>
                      <a:lnTo>
                        <a:pt x="121113" y="546532"/>
                      </a:lnTo>
                      <a:lnTo>
                        <a:pt x="119854" y="547325"/>
                      </a:lnTo>
                      <a:lnTo>
                        <a:pt x="118989" y="547860"/>
                      </a:lnTo>
                      <a:lnTo>
                        <a:pt x="117483" y="549216"/>
                      </a:lnTo>
                      <a:lnTo>
                        <a:pt x="114446" y="551938"/>
                      </a:lnTo>
                      <a:lnTo>
                        <a:pt x="112804" y="553025"/>
                      </a:lnTo>
                      <a:lnTo>
                        <a:pt x="109520" y="555198"/>
                      </a:lnTo>
                      <a:lnTo>
                        <a:pt x="107644" y="556443"/>
                      </a:lnTo>
                      <a:lnTo>
                        <a:pt x="104792" y="558023"/>
                      </a:lnTo>
                      <a:lnTo>
                        <a:pt x="103681" y="558643"/>
                      </a:lnTo>
                      <a:lnTo>
                        <a:pt x="102446" y="558876"/>
                      </a:lnTo>
                      <a:lnTo>
                        <a:pt x="101434" y="559069"/>
                      </a:lnTo>
                      <a:lnTo>
                        <a:pt x="100718" y="558867"/>
                      </a:lnTo>
                      <a:lnTo>
                        <a:pt x="100051" y="558673"/>
                      </a:lnTo>
                      <a:lnTo>
                        <a:pt x="99026" y="558379"/>
                      </a:lnTo>
                      <a:lnTo>
                        <a:pt x="97150" y="557979"/>
                      </a:lnTo>
                      <a:lnTo>
                        <a:pt x="92211" y="556924"/>
                      </a:lnTo>
                      <a:lnTo>
                        <a:pt x="90792" y="556644"/>
                      </a:lnTo>
                      <a:lnTo>
                        <a:pt x="84384" y="555387"/>
                      </a:lnTo>
                      <a:lnTo>
                        <a:pt x="82594" y="555034"/>
                      </a:lnTo>
                      <a:lnTo>
                        <a:pt x="81693" y="554858"/>
                      </a:lnTo>
                      <a:lnTo>
                        <a:pt x="80347" y="554594"/>
                      </a:lnTo>
                      <a:lnTo>
                        <a:pt x="78779" y="554463"/>
                      </a:lnTo>
                      <a:lnTo>
                        <a:pt x="75890" y="554224"/>
                      </a:lnTo>
                      <a:lnTo>
                        <a:pt x="74446" y="554103"/>
                      </a:lnTo>
                      <a:lnTo>
                        <a:pt x="72952" y="554038"/>
                      </a:lnTo>
                      <a:lnTo>
                        <a:pt x="71976" y="553996"/>
                      </a:lnTo>
                      <a:lnTo>
                        <a:pt x="68520" y="553845"/>
                      </a:lnTo>
                      <a:lnTo>
                        <a:pt x="67038" y="553781"/>
                      </a:lnTo>
                      <a:lnTo>
                        <a:pt x="65581" y="553797"/>
                      </a:lnTo>
                      <a:lnTo>
                        <a:pt x="58668" y="553876"/>
                      </a:lnTo>
                      <a:lnTo>
                        <a:pt x="56865" y="553896"/>
                      </a:lnTo>
                      <a:lnTo>
                        <a:pt x="55655" y="554120"/>
                      </a:lnTo>
                      <a:lnTo>
                        <a:pt x="52877" y="554635"/>
                      </a:lnTo>
                      <a:lnTo>
                        <a:pt x="51495" y="554892"/>
                      </a:lnTo>
                      <a:lnTo>
                        <a:pt x="49532" y="555496"/>
                      </a:lnTo>
                      <a:lnTo>
                        <a:pt x="48655" y="555764"/>
                      </a:lnTo>
                      <a:lnTo>
                        <a:pt x="42494" y="557654"/>
                      </a:lnTo>
                      <a:lnTo>
                        <a:pt x="40593" y="558235"/>
                      </a:lnTo>
                      <a:lnTo>
                        <a:pt x="39420" y="558578"/>
                      </a:lnTo>
                      <a:lnTo>
                        <a:pt x="34494" y="559720"/>
                      </a:lnTo>
                      <a:lnTo>
                        <a:pt x="33778" y="559818"/>
                      </a:lnTo>
                      <a:lnTo>
                        <a:pt x="31643" y="560020"/>
                      </a:lnTo>
                      <a:lnTo>
                        <a:pt x="29889" y="560185"/>
                      </a:lnTo>
                      <a:lnTo>
                        <a:pt x="28568" y="559419"/>
                      </a:lnTo>
                      <a:lnTo>
                        <a:pt x="25507" y="557644"/>
                      </a:lnTo>
                      <a:lnTo>
                        <a:pt x="24877" y="557236"/>
                      </a:lnTo>
                      <a:lnTo>
                        <a:pt x="21321" y="554374"/>
                      </a:lnTo>
                      <a:lnTo>
                        <a:pt x="18840" y="552365"/>
                      </a:lnTo>
                      <a:lnTo>
                        <a:pt x="18087" y="551764"/>
                      </a:lnTo>
                      <a:lnTo>
                        <a:pt x="13803" y="548316"/>
                      </a:lnTo>
                      <a:lnTo>
                        <a:pt x="13222" y="547846"/>
                      </a:lnTo>
                      <a:lnTo>
                        <a:pt x="12630" y="547375"/>
                      </a:lnTo>
                      <a:lnTo>
                        <a:pt x="12198" y="547120"/>
                      </a:lnTo>
                      <a:lnTo>
                        <a:pt x="11544" y="546741"/>
                      </a:lnTo>
                      <a:lnTo>
                        <a:pt x="7593" y="544456"/>
                      </a:lnTo>
                      <a:lnTo>
                        <a:pt x="5482" y="543230"/>
                      </a:lnTo>
                      <a:lnTo>
                        <a:pt x="0" y="539924"/>
                      </a:lnTo>
                      <a:lnTo>
                        <a:pt x="1556" y="537495"/>
                      </a:lnTo>
                      <a:lnTo>
                        <a:pt x="3741" y="534586"/>
                      </a:lnTo>
                      <a:lnTo>
                        <a:pt x="5296" y="531071"/>
                      </a:lnTo>
                      <a:lnTo>
                        <a:pt x="6593" y="527689"/>
                      </a:lnTo>
                      <a:lnTo>
                        <a:pt x="8519" y="524415"/>
                      </a:lnTo>
                      <a:lnTo>
                        <a:pt x="10704" y="521257"/>
                      </a:lnTo>
                      <a:lnTo>
                        <a:pt x="14087" y="515838"/>
                      </a:lnTo>
                      <a:lnTo>
                        <a:pt x="19037" y="507650"/>
                      </a:lnTo>
                      <a:lnTo>
                        <a:pt x="25149" y="495460"/>
                      </a:lnTo>
                      <a:lnTo>
                        <a:pt x="30112" y="485792"/>
                      </a:lnTo>
                      <a:lnTo>
                        <a:pt x="32013" y="481773"/>
                      </a:lnTo>
                      <a:lnTo>
                        <a:pt x="33075" y="478892"/>
                      </a:lnTo>
                      <a:lnTo>
                        <a:pt x="34544" y="477118"/>
                      </a:lnTo>
                      <a:lnTo>
                        <a:pt x="39050" y="471299"/>
                      </a:lnTo>
                      <a:lnTo>
                        <a:pt x="42420" y="465260"/>
                      </a:lnTo>
                      <a:lnTo>
                        <a:pt x="47285" y="458192"/>
                      </a:lnTo>
                      <a:lnTo>
                        <a:pt x="51791" y="452498"/>
                      </a:lnTo>
                      <a:lnTo>
                        <a:pt x="56939" y="447038"/>
                      </a:lnTo>
                      <a:lnTo>
                        <a:pt x="62754" y="443175"/>
                      </a:lnTo>
                      <a:lnTo>
                        <a:pt x="68334" y="440064"/>
                      </a:lnTo>
                      <a:lnTo>
                        <a:pt x="79779" y="435460"/>
                      </a:lnTo>
                      <a:lnTo>
                        <a:pt x="82643" y="434274"/>
                      </a:lnTo>
                      <a:lnTo>
                        <a:pt x="87927" y="432101"/>
                      </a:lnTo>
                      <a:lnTo>
                        <a:pt x="96088" y="428747"/>
                      </a:lnTo>
                      <a:lnTo>
                        <a:pt x="106668" y="424404"/>
                      </a:lnTo>
                      <a:lnTo>
                        <a:pt x="112002" y="421797"/>
                      </a:lnTo>
                      <a:lnTo>
                        <a:pt x="115977" y="419346"/>
                      </a:lnTo>
                      <a:lnTo>
                        <a:pt x="116236" y="419063"/>
                      </a:lnTo>
                      <a:lnTo>
                        <a:pt x="118064" y="417064"/>
                      </a:lnTo>
                      <a:lnTo>
                        <a:pt x="121866" y="413497"/>
                      </a:lnTo>
                      <a:lnTo>
                        <a:pt x="129138" y="407370"/>
                      </a:lnTo>
                      <a:lnTo>
                        <a:pt x="141336" y="396660"/>
                      </a:lnTo>
                      <a:lnTo>
                        <a:pt x="156200" y="383793"/>
                      </a:lnTo>
                      <a:lnTo>
                        <a:pt x="168361" y="372856"/>
                      </a:lnTo>
                      <a:lnTo>
                        <a:pt x="177941" y="364235"/>
                      </a:lnTo>
                      <a:lnTo>
                        <a:pt x="188633" y="355369"/>
                      </a:lnTo>
                      <a:lnTo>
                        <a:pt x="195978" y="348719"/>
                      </a:lnTo>
                      <a:lnTo>
                        <a:pt x="203423" y="341998"/>
                      </a:lnTo>
                      <a:lnTo>
                        <a:pt x="216584" y="330531"/>
                      </a:lnTo>
                      <a:lnTo>
                        <a:pt x="226695" y="321614"/>
                      </a:lnTo>
                      <a:lnTo>
                        <a:pt x="237670" y="312057"/>
                      </a:lnTo>
                      <a:lnTo>
                        <a:pt x="251498" y="300204"/>
                      </a:lnTo>
                      <a:lnTo>
                        <a:pt x="267115" y="286608"/>
                      </a:lnTo>
                      <a:lnTo>
                        <a:pt x="273412" y="280881"/>
                      </a:lnTo>
                      <a:lnTo>
                        <a:pt x="283153" y="272224"/>
                      </a:lnTo>
                      <a:lnTo>
                        <a:pt x="289585" y="266623"/>
                      </a:lnTo>
                      <a:lnTo>
                        <a:pt x="298807" y="258670"/>
                      </a:lnTo>
                      <a:lnTo>
                        <a:pt x="301301" y="256186"/>
                      </a:lnTo>
                      <a:lnTo>
                        <a:pt x="306622" y="251602"/>
                      </a:lnTo>
                      <a:lnTo>
                        <a:pt x="313783" y="245117"/>
                      </a:lnTo>
                      <a:lnTo>
                        <a:pt x="321314" y="238869"/>
                      </a:lnTo>
                      <a:lnTo>
                        <a:pt x="323499" y="237077"/>
                      </a:lnTo>
                      <a:lnTo>
                        <a:pt x="326104" y="235423"/>
                      </a:lnTo>
                      <a:lnTo>
                        <a:pt x="327536" y="233736"/>
                      </a:lnTo>
                      <a:lnTo>
                        <a:pt x="331240" y="232545"/>
                      </a:lnTo>
                      <a:lnTo>
                        <a:pt x="345339" y="227941"/>
                      </a:lnTo>
                      <a:lnTo>
                        <a:pt x="356561" y="224313"/>
                      </a:lnTo>
                      <a:lnTo>
                        <a:pt x="370265" y="219994"/>
                      </a:lnTo>
                      <a:lnTo>
                        <a:pt x="383562" y="216097"/>
                      </a:lnTo>
                      <a:lnTo>
                        <a:pt x="396562" y="211529"/>
                      </a:lnTo>
                      <a:lnTo>
                        <a:pt x="409290" y="207239"/>
                      </a:lnTo>
                      <a:lnTo>
                        <a:pt x="415352" y="205300"/>
                      </a:lnTo>
                      <a:lnTo>
                        <a:pt x="421352" y="203378"/>
                      </a:lnTo>
                      <a:lnTo>
                        <a:pt x="433920" y="199627"/>
                      </a:lnTo>
                      <a:lnTo>
                        <a:pt x="440649" y="197619"/>
                      </a:lnTo>
                      <a:lnTo>
                        <a:pt x="452982" y="193616"/>
                      </a:lnTo>
                      <a:lnTo>
                        <a:pt x="454229" y="193195"/>
                      </a:lnTo>
                      <a:lnTo>
                        <a:pt x="470094" y="187860"/>
                      </a:lnTo>
                      <a:lnTo>
                        <a:pt x="479835" y="185154"/>
                      </a:lnTo>
                      <a:lnTo>
                        <a:pt x="483958" y="183958"/>
                      </a:lnTo>
                      <a:lnTo>
                        <a:pt x="487353" y="181554"/>
                      </a:lnTo>
                      <a:lnTo>
                        <a:pt x="490316" y="178615"/>
                      </a:lnTo>
                      <a:lnTo>
                        <a:pt x="493637" y="173898"/>
                      </a:lnTo>
                      <a:lnTo>
                        <a:pt x="498464" y="162873"/>
                      </a:lnTo>
                      <a:lnTo>
                        <a:pt x="503563" y="150624"/>
                      </a:lnTo>
                      <a:lnTo>
                        <a:pt x="505650" y="145392"/>
                      </a:lnTo>
                      <a:lnTo>
                        <a:pt x="508699" y="137977"/>
                      </a:lnTo>
                      <a:lnTo>
                        <a:pt x="510588" y="133412"/>
                      </a:lnTo>
                      <a:lnTo>
                        <a:pt x="515341" y="122388"/>
                      </a:lnTo>
                      <a:lnTo>
                        <a:pt x="519317" y="113157"/>
                      </a:lnTo>
                      <a:lnTo>
                        <a:pt x="526379" y="96782"/>
                      </a:lnTo>
                      <a:lnTo>
                        <a:pt x="527132" y="94998"/>
                      </a:lnTo>
                      <a:lnTo>
                        <a:pt x="531860" y="83697"/>
                      </a:lnTo>
                      <a:lnTo>
                        <a:pt x="537836" y="69372"/>
                      </a:lnTo>
                      <a:lnTo>
                        <a:pt x="540823" y="61394"/>
                      </a:lnTo>
                      <a:lnTo>
                        <a:pt x="543070" y="57494"/>
                      </a:lnTo>
                      <a:lnTo>
                        <a:pt x="544651" y="54754"/>
                      </a:lnTo>
                      <a:lnTo>
                        <a:pt x="548971" y="50287"/>
                      </a:lnTo>
                      <a:lnTo>
                        <a:pt x="553107" y="46258"/>
                      </a:lnTo>
                      <a:lnTo>
                        <a:pt x="564367" y="37661"/>
                      </a:lnTo>
                      <a:lnTo>
                        <a:pt x="576725" y="28358"/>
                      </a:lnTo>
                      <a:lnTo>
                        <a:pt x="592194" y="16526"/>
                      </a:lnTo>
                      <a:lnTo>
                        <a:pt x="603602" y="7793"/>
                      </a:lnTo>
                      <a:lnTo>
                        <a:pt x="610380" y="2311"/>
                      </a:lnTo>
                      <a:lnTo>
                        <a:pt x="613108" y="1016"/>
                      </a:lnTo>
                      <a:lnTo>
                        <a:pt x="617084" y="655"/>
                      </a:lnTo>
                      <a:lnTo>
                        <a:pt x="626479" y="424"/>
                      </a:lnTo>
                      <a:lnTo>
                        <a:pt x="639924" y="777"/>
                      </a:lnTo>
                      <a:lnTo>
                        <a:pt x="653615" y="443"/>
                      </a:lnTo>
                      <a:lnTo>
                        <a:pt x="654665" y="463"/>
                      </a:lnTo>
                      <a:lnTo>
                        <a:pt x="669257" y="744"/>
                      </a:lnTo>
                      <a:lnTo>
                        <a:pt x="674443" y="873"/>
                      </a:lnTo>
                      <a:lnTo>
                        <a:pt x="679097" y="878"/>
                      </a:lnTo>
                      <a:lnTo>
                        <a:pt x="691073" y="582"/>
                      </a:lnTo>
                      <a:lnTo>
                        <a:pt x="710418" y="860"/>
                      </a:lnTo>
                      <a:lnTo>
                        <a:pt x="732616" y="1483"/>
                      </a:lnTo>
                      <a:lnTo>
                        <a:pt x="747604" y="1417"/>
                      </a:lnTo>
                      <a:lnTo>
                        <a:pt x="770209" y="1827"/>
                      </a:lnTo>
                      <a:lnTo>
                        <a:pt x="793074" y="1908"/>
                      </a:lnTo>
                      <a:lnTo>
                        <a:pt x="802210" y="1803"/>
                      </a:lnTo>
                      <a:lnTo>
                        <a:pt x="810173" y="1636"/>
                      </a:lnTo>
                      <a:lnTo>
                        <a:pt x="833161" y="1949"/>
                      </a:lnTo>
                      <a:lnTo>
                        <a:pt x="846174" y="2097"/>
                      </a:lnTo>
                      <a:lnTo>
                        <a:pt x="865865" y="2514"/>
                      </a:lnTo>
                      <a:lnTo>
                        <a:pt x="880261" y="2464"/>
                      </a:lnTo>
                      <a:lnTo>
                        <a:pt x="895964" y="2229"/>
                      </a:lnTo>
                      <a:lnTo>
                        <a:pt x="897582" y="2205"/>
                      </a:lnTo>
                      <a:lnTo>
                        <a:pt x="904335" y="2297"/>
                      </a:lnTo>
                      <a:lnTo>
                        <a:pt x="921916" y="2537"/>
                      </a:lnTo>
                      <a:lnTo>
                        <a:pt x="934027" y="2704"/>
                      </a:lnTo>
                      <a:lnTo>
                        <a:pt x="947842" y="2436"/>
                      </a:lnTo>
                      <a:lnTo>
                        <a:pt x="963817" y="1624"/>
                      </a:lnTo>
                      <a:lnTo>
                        <a:pt x="978830" y="772"/>
                      </a:lnTo>
                      <a:lnTo>
                        <a:pt x="996410" y="1122"/>
                      </a:lnTo>
                      <a:lnTo>
                        <a:pt x="1010571" y="1532"/>
                      </a:lnTo>
                      <a:lnTo>
                        <a:pt x="1016003" y="1562"/>
                      </a:lnTo>
                      <a:lnTo>
                        <a:pt x="1018942" y="1578"/>
                      </a:lnTo>
                      <a:lnTo>
                        <a:pt x="1020818" y="1589"/>
                      </a:lnTo>
                      <a:lnTo>
                        <a:pt x="1025176" y="1612"/>
                      </a:lnTo>
                      <a:lnTo>
                        <a:pt x="1035485" y="1669"/>
                      </a:lnTo>
                      <a:lnTo>
                        <a:pt x="1046127" y="949"/>
                      </a:lnTo>
                      <a:lnTo>
                        <a:pt x="1058584" y="241"/>
                      </a:lnTo>
                      <a:lnTo>
                        <a:pt x="1074881" y="0"/>
                      </a:lnTo>
                      <a:lnTo>
                        <a:pt x="1082708" y="48"/>
                      </a:lnTo>
                      <a:lnTo>
                        <a:pt x="1091523" y="660"/>
                      </a:lnTo>
                      <a:lnTo>
                        <a:pt x="1100128" y="1269"/>
                      </a:lnTo>
                    </a:path>
                  </a:pathLst>
                </a:custGeom>
                <a:solidFill>
                  <a:srgbClr val="6EC173"/>
                </a:solidFill>
                <a:ln w="12331" cap="flat">
                  <a:solidFill>
                    <a:srgbClr val="000000"/>
                  </a:solidFill>
                  <a:prstDash val="solid"/>
                  <a:round/>
                </a:ln>
              </p:spPr>
              <p:txBody>
                <a:bodyPr rtlCol="0" anchor="ctr"/>
                <a:lstStyle/>
                <a:p>
                  <a:endParaRPr lang="LID4096"/>
                </a:p>
              </p:txBody>
            </p:sp>
            <p:sp>
              <p:nvSpPr>
                <p:cNvPr id="51" name="Freeform: Shape 50">
                  <a:extLst>
                    <a:ext uri="{FF2B5EF4-FFF2-40B4-BE49-F238E27FC236}">
                      <a16:creationId xmlns:a16="http://schemas.microsoft.com/office/drawing/2014/main" id="{AAE24C1F-6148-5DF6-801C-C8DCA083084A}"/>
                    </a:ext>
                  </a:extLst>
                </p:cNvPr>
                <p:cNvSpPr/>
                <p:nvPr/>
              </p:nvSpPr>
              <p:spPr>
                <a:xfrm>
                  <a:off x="6379695" y="2801431"/>
                  <a:ext cx="1313804" cy="2019471"/>
                </a:xfrm>
                <a:custGeom>
                  <a:avLst/>
                  <a:gdLst>
                    <a:gd name="connsiteX0" fmla="*/ 586534 w 1313804"/>
                    <a:gd name="connsiteY0" fmla="*/ 33636 h 2019471"/>
                    <a:gd name="connsiteX1" fmla="*/ 588954 w 1313804"/>
                    <a:gd name="connsiteY1" fmla="*/ 39483 h 2019471"/>
                    <a:gd name="connsiteX2" fmla="*/ 589682 w 1313804"/>
                    <a:gd name="connsiteY2" fmla="*/ 41271 h 2019471"/>
                    <a:gd name="connsiteX3" fmla="*/ 591114 w 1313804"/>
                    <a:gd name="connsiteY3" fmla="*/ 42258 h 2019471"/>
                    <a:gd name="connsiteX4" fmla="*/ 593299 w 1313804"/>
                    <a:gd name="connsiteY4" fmla="*/ 43763 h 2019471"/>
                    <a:gd name="connsiteX5" fmla="*/ 593719 w 1313804"/>
                    <a:gd name="connsiteY5" fmla="*/ 44047 h 2019471"/>
                    <a:gd name="connsiteX6" fmla="*/ 594509 w 1313804"/>
                    <a:gd name="connsiteY6" fmla="*/ 44404 h 2019471"/>
                    <a:gd name="connsiteX7" fmla="*/ 595151 w 1313804"/>
                    <a:gd name="connsiteY7" fmla="*/ 44688 h 2019471"/>
                    <a:gd name="connsiteX8" fmla="*/ 595978 w 1313804"/>
                    <a:gd name="connsiteY8" fmla="*/ 45058 h 2019471"/>
                    <a:gd name="connsiteX9" fmla="*/ 597225 w 1313804"/>
                    <a:gd name="connsiteY9" fmla="*/ 45613 h 2019471"/>
                    <a:gd name="connsiteX10" fmla="*/ 598707 w 1313804"/>
                    <a:gd name="connsiteY10" fmla="*/ 45971 h 2019471"/>
                    <a:gd name="connsiteX11" fmla="*/ 600559 w 1313804"/>
                    <a:gd name="connsiteY11" fmla="*/ 46415 h 2019471"/>
                    <a:gd name="connsiteX12" fmla="*/ 601756 w 1313804"/>
                    <a:gd name="connsiteY12" fmla="*/ 46698 h 2019471"/>
                    <a:gd name="connsiteX13" fmla="*/ 604818 w 1313804"/>
                    <a:gd name="connsiteY13" fmla="*/ 47944 h 2019471"/>
                    <a:gd name="connsiteX14" fmla="*/ 607608 w 1313804"/>
                    <a:gd name="connsiteY14" fmla="*/ 49079 h 2019471"/>
                    <a:gd name="connsiteX15" fmla="*/ 611892 w 1313804"/>
                    <a:gd name="connsiteY15" fmla="*/ 50201 h 2019471"/>
                    <a:gd name="connsiteX16" fmla="*/ 614275 w 1313804"/>
                    <a:gd name="connsiteY16" fmla="*/ 50818 h 2019471"/>
                    <a:gd name="connsiteX17" fmla="*/ 615942 w 1313804"/>
                    <a:gd name="connsiteY17" fmla="*/ 51706 h 2019471"/>
                    <a:gd name="connsiteX18" fmla="*/ 617658 w 1313804"/>
                    <a:gd name="connsiteY18" fmla="*/ 52619 h 2019471"/>
                    <a:gd name="connsiteX19" fmla="*/ 620608 w 1313804"/>
                    <a:gd name="connsiteY19" fmla="*/ 54087 h 2019471"/>
                    <a:gd name="connsiteX20" fmla="*/ 622287 w 1313804"/>
                    <a:gd name="connsiteY20" fmla="*/ 54926 h 2019471"/>
                    <a:gd name="connsiteX21" fmla="*/ 624201 w 1313804"/>
                    <a:gd name="connsiteY21" fmla="*/ 56640 h 2019471"/>
                    <a:gd name="connsiteX22" fmla="*/ 626349 w 1313804"/>
                    <a:gd name="connsiteY22" fmla="*/ 58564 h 2019471"/>
                    <a:gd name="connsiteX23" fmla="*/ 628596 w 1313804"/>
                    <a:gd name="connsiteY23" fmla="*/ 60526 h 2019471"/>
                    <a:gd name="connsiteX24" fmla="*/ 630436 w 1313804"/>
                    <a:gd name="connsiteY24" fmla="*/ 62129 h 2019471"/>
                    <a:gd name="connsiteX25" fmla="*/ 631732 w 1313804"/>
                    <a:gd name="connsiteY25" fmla="*/ 63264 h 2019471"/>
                    <a:gd name="connsiteX26" fmla="*/ 636176 w 1313804"/>
                    <a:gd name="connsiteY26" fmla="*/ 67026 h 2019471"/>
                    <a:gd name="connsiteX27" fmla="*/ 637102 w 1313804"/>
                    <a:gd name="connsiteY27" fmla="*/ 67840 h 2019471"/>
                    <a:gd name="connsiteX28" fmla="*/ 638214 w 1313804"/>
                    <a:gd name="connsiteY28" fmla="*/ 68839 h 2019471"/>
                    <a:gd name="connsiteX29" fmla="*/ 639312 w 1313804"/>
                    <a:gd name="connsiteY29" fmla="*/ 69838 h 2019471"/>
                    <a:gd name="connsiteX30" fmla="*/ 640794 w 1313804"/>
                    <a:gd name="connsiteY30" fmla="*/ 71158 h 2019471"/>
                    <a:gd name="connsiteX31" fmla="*/ 641744 w 1313804"/>
                    <a:gd name="connsiteY31" fmla="*/ 72293 h 2019471"/>
                    <a:gd name="connsiteX32" fmla="*/ 642214 w 1313804"/>
                    <a:gd name="connsiteY32" fmla="*/ 72848 h 2019471"/>
                    <a:gd name="connsiteX33" fmla="*/ 643535 w 1313804"/>
                    <a:gd name="connsiteY33" fmla="*/ 74414 h 2019471"/>
                    <a:gd name="connsiteX34" fmla="*/ 646522 w 1313804"/>
                    <a:gd name="connsiteY34" fmla="*/ 77029 h 2019471"/>
                    <a:gd name="connsiteX35" fmla="*/ 648090 w 1313804"/>
                    <a:gd name="connsiteY35" fmla="*/ 77757 h 2019471"/>
                    <a:gd name="connsiteX36" fmla="*/ 650510 w 1313804"/>
                    <a:gd name="connsiteY36" fmla="*/ 78892 h 2019471"/>
                    <a:gd name="connsiteX37" fmla="*/ 656300 w 1313804"/>
                    <a:gd name="connsiteY37" fmla="*/ 78929 h 2019471"/>
                    <a:gd name="connsiteX38" fmla="*/ 657263 w 1313804"/>
                    <a:gd name="connsiteY38" fmla="*/ 78929 h 2019471"/>
                    <a:gd name="connsiteX39" fmla="*/ 658609 w 1313804"/>
                    <a:gd name="connsiteY39" fmla="*/ 78805 h 2019471"/>
                    <a:gd name="connsiteX40" fmla="*/ 661498 w 1313804"/>
                    <a:gd name="connsiteY40" fmla="*/ 78522 h 2019471"/>
                    <a:gd name="connsiteX41" fmla="*/ 662905 w 1313804"/>
                    <a:gd name="connsiteY41" fmla="*/ 78374 h 2019471"/>
                    <a:gd name="connsiteX42" fmla="*/ 664362 w 1313804"/>
                    <a:gd name="connsiteY42" fmla="*/ 78065 h 2019471"/>
                    <a:gd name="connsiteX43" fmla="*/ 666807 w 1313804"/>
                    <a:gd name="connsiteY43" fmla="*/ 77547 h 2019471"/>
                    <a:gd name="connsiteX44" fmla="*/ 668263 w 1313804"/>
                    <a:gd name="connsiteY44" fmla="*/ 77239 h 2019471"/>
                    <a:gd name="connsiteX45" fmla="*/ 669177 w 1313804"/>
                    <a:gd name="connsiteY45" fmla="*/ 76955 h 2019471"/>
                    <a:gd name="connsiteX46" fmla="*/ 676461 w 1313804"/>
                    <a:gd name="connsiteY46" fmla="*/ 74710 h 2019471"/>
                    <a:gd name="connsiteX47" fmla="*/ 676992 w 1313804"/>
                    <a:gd name="connsiteY47" fmla="*/ 74550 h 2019471"/>
                    <a:gd name="connsiteX48" fmla="*/ 677782 w 1313804"/>
                    <a:gd name="connsiteY48" fmla="*/ 74291 h 2019471"/>
                    <a:gd name="connsiteX49" fmla="*/ 678510 w 1313804"/>
                    <a:gd name="connsiteY49" fmla="*/ 74069 h 2019471"/>
                    <a:gd name="connsiteX50" fmla="*/ 679646 w 1313804"/>
                    <a:gd name="connsiteY50" fmla="*/ 73699 h 2019471"/>
                    <a:gd name="connsiteX51" fmla="*/ 681424 w 1313804"/>
                    <a:gd name="connsiteY51" fmla="*/ 73033 h 2019471"/>
                    <a:gd name="connsiteX52" fmla="*/ 683288 w 1313804"/>
                    <a:gd name="connsiteY52" fmla="*/ 72330 h 2019471"/>
                    <a:gd name="connsiteX53" fmla="*/ 688856 w 1313804"/>
                    <a:gd name="connsiteY53" fmla="*/ 70282 h 2019471"/>
                    <a:gd name="connsiteX54" fmla="*/ 690251 w 1313804"/>
                    <a:gd name="connsiteY54" fmla="*/ 69776 h 2019471"/>
                    <a:gd name="connsiteX55" fmla="*/ 693906 w 1313804"/>
                    <a:gd name="connsiteY55" fmla="*/ 68383 h 2019471"/>
                    <a:gd name="connsiteX56" fmla="*/ 695264 w 1313804"/>
                    <a:gd name="connsiteY56" fmla="*/ 67865 h 2019471"/>
                    <a:gd name="connsiteX57" fmla="*/ 696190 w 1313804"/>
                    <a:gd name="connsiteY57" fmla="*/ 67704 h 2019471"/>
                    <a:gd name="connsiteX58" fmla="*/ 698684 w 1313804"/>
                    <a:gd name="connsiteY58" fmla="*/ 67272 h 2019471"/>
                    <a:gd name="connsiteX59" fmla="*/ 700350 w 1313804"/>
                    <a:gd name="connsiteY59" fmla="*/ 66976 h 2019471"/>
                    <a:gd name="connsiteX60" fmla="*/ 701943 w 1313804"/>
                    <a:gd name="connsiteY60" fmla="*/ 67396 h 2019471"/>
                    <a:gd name="connsiteX61" fmla="*/ 705091 w 1313804"/>
                    <a:gd name="connsiteY61" fmla="*/ 68383 h 2019471"/>
                    <a:gd name="connsiteX62" fmla="*/ 703276 w 1313804"/>
                    <a:gd name="connsiteY62" fmla="*/ 71109 h 2019471"/>
                    <a:gd name="connsiteX63" fmla="*/ 702560 w 1313804"/>
                    <a:gd name="connsiteY63" fmla="*/ 72379 h 2019471"/>
                    <a:gd name="connsiteX64" fmla="*/ 702548 w 1313804"/>
                    <a:gd name="connsiteY64" fmla="*/ 74180 h 2019471"/>
                    <a:gd name="connsiteX65" fmla="*/ 702523 w 1313804"/>
                    <a:gd name="connsiteY65" fmla="*/ 76449 h 2019471"/>
                    <a:gd name="connsiteX66" fmla="*/ 703363 w 1313804"/>
                    <a:gd name="connsiteY66" fmla="*/ 78176 h 2019471"/>
                    <a:gd name="connsiteX67" fmla="*/ 703708 w 1313804"/>
                    <a:gd name="connsiteY67" fmla="*/ 78892 h 2019471"/>
                    <a:gd name="connsiteX68" fmla="*/ 704412 w 1313804"/>
                    <a:gd name="connsiteY68" fmla="*/ 80397 h 2019471"/>
                    <a:gd name="connsiteX69" fmla="*/ 706202 w 1313804"/>
                    <a:gd name="connsiteY69" fmla="*/ 85071 h 2019471"/>
                    <a:gd name="connsiteX70" fmla="*/ 706783 w 1313804"/>
                    <a:gd name="connsiteY70" fmla="*/ 86576 h 2019471"/>
                    <a:gd name="connsiteX71" fmla="*/ 707548 w 1313804"/>
                    <a:gd name="connsiteY71" fmla="*/ 88574 h 2019471"/>
                    <a:gd name="connsiteX72" fmla="*/ 707881 w 1313804"/>
                    <a:gd name="connsiteY72" fmla="*/ 89573 h 2019471"/>
                    <a:gd name="connsiteX73" fmla="*/ 708536 w 1313804"/>
                    <a:gd name="connsiteY73" fmla="*/ 91547 h 2019471"/>
                    <a:gd name="connsiteX74" fmla="*/ 710030 w 1313804"/>
                    <a:gd name="connsiteY74" fmla="*/ 96012 h 2019471"/>
                    <a:gd name="connsiteX75" fmla="*/ 711029 w 1313804"/>
                    <a:gd name="connsiteY75" fmla="*/ 98985 h 2019471"/>
                    <a:gd name="connsiteX76" fmla="*/ 711560 w 1313804"/>
                    <a:gd name="connsiteY76" fmla="*/ 101069 h 2019471"/>
                    <a:gd name="connsiteX77" fmla="*/ 715165 w 1313804"/>
                    <a:gd name="connsiteY77" fmla="*/ 115131 h 2019471"/>
                    <a:gd name="connsiteX78" fmla="*/ 715696 w 1313804"/>
                    <a:gd name="connsiteY78" fmla="*/ 117215 h 2019471"/>
                    <a:gd name="connsiteX79" fmla="*/ 715894 w 1313804"/>
                    <a:gd name="connsiteY79" fmla="*/ 119571 h 2019471"/>
                    <a:gd name="connsiteX80" fmla="*/ 716721 w 1313804"/>
                    <a:gd name="connsiteY80" fmla="*/ 129796 h 2019471"/>
                    <a:gd name="connsiteX81" fmla="*/ 716894 w 1313804"/>
                    <a:gd name="connsiteY81" fmla="*/ 131979 h 2019471"/>
                    <a:gd name="connsiteX82" fmla="*/ 716807 w 1313804"/>
                    <a:gd name="connsiteY82" fmla="*/ 133546 h 2019471"/>
                    <a:gd name="connsiteX83" fmla="*/ 716511 w 1313804"/>
                    <a:gd name="connsiteY83" fmla="*/ 138788 h 2019471"/>
                    <a:gd name="connsiteX84" fmla="*/ 716425 w 1313804"/>
                    <a:gd name="connsiteY84" fmla="*/ 140392 h 2019471"/>
                    <a:gd name="connsiteX85" fmla="*/ 716388 w 1313804"/>
                    <a:gd name="connsiteY85" fmla="*/ 140934 h 2019471"/>
                    <a:gd name="connsiteX86" fmla="*/ 716289 w 1313804"/>
                    <a:gd name="connsiteY86" fmla="*/ 141847 h 2019471"/>
                    <a:gd name="connsiteX87" fmla="*/ 716178 w 1313804"/>
                    <a:gd name="connsiteY87" fmla="*/ 142760 h 2019471"/>
                    <a:gd name="connsiteX88" fmla="*/ 715832 w 1313804"/>
                    <a:gd name="connsiteY88" fmla="*/ 145769 h 2019471"/>
                    <a:gd name="connsiteX89" fmla="*/ 715585 w 1313804"/>
                    <a:gd name="connsiteY89" fmla="*/ 147829 h 2019471"/>
                    <a:gd name="connsiteX90" fmla="*/ 714807 w 1313804"/>
                    <a:gd name="connsiteY90" fmla="*/ 149778 h 2019471"/>
                    <a:gd name="connsiteX91" fmla="*/ 712091 w 1313804"/>
                    <a:gd name="connsiteY91" fmla="*/ 156636 h 2019471"/>
                    <a:gd name="connsiteX92" fmla="*/ 711313 w 1313804"/>
                    <a:gd name="connsiteY92" fmla="*/ 158597 h 2019471"/>
                    <a:gd name="connsiteX93" fmla="*/ 710363 w 1313804"/>
                    <a:gd name="connsiteY93" fmla="*/ 160460 h 2019471"/>
                    <a:gd name="connsiteX94" fmla="*/ 708462 w 1313804"/>
                    <a:gd name="connsiteY94" fmla="*/ 164197 h 2019471"/>
                    <a:gd name="connsiteX95" fmla="*/ 707116 w 1313804"/>
                    <a:gd name="connsiteY95" fmla="*/ 166862 h 2019471"/>
                    <a:gd name="connsiteX96" fmla="*/ 706264 w 1313804"/>
                    <a:gd name="connsiteY96" fmla="*/ 168514 h 2019471"/>
                    <a:gd name="connsiteX97" fmla="*/ 704869 w 1313804"/>
                    <a:gd name="connsiteY97" fmla="*/ 170340 h 2019471"/>
                    <a:gd name="connsiteX98" fmla="*/ 697745 w 1313804"/>
                    <a:gd name="connsiteY98" fmla="*/ 179566 h 2019471"/>
                    <a:gd name="connsiteX99" fmla="*/ 696795 w 1313804"/>
                    <a:gd name="connsiteY99" fmla="*/ 180800 h 2019471"/>
                    <a:gd name="connsiteX100" fmla="*/ 696165 w 1313804"/>
                    <a:gd name="connsiteY100" fmla="*/ 181614 h 2019471"/>
                    <a:gd name="connsiteX101" fmla="*/ 695165 w 1313804"/>
                    <a:gd name="connsiteY101" fmla="*/ 182798 h 2019471"/>
                    <a:gd name="connsiteX102" fmla="*/ 694165 w 1313804"/>
                    <a:gd name="connsiteY102" fmla="*/ 183982 h 2019471"/>
                    <a:gd name="connsiteX103" fmla="*/ 684807 w 1313804"/>
                    <a:gd name="connsiteY103" fmla="*/ 195009 h 2019471"/>
                    <a:gd name="connsiteX104" fmla="*/ 681757 w 1313804"/>
                    <a:gd name="connsiteY104" fmla="*/ 198734 h 2019471"/>
                    <a:gd name="connsiteX105" fmla="*/ 677868 w 1313804"/>
                    <a:gd name="connsiteY105" fmla="*/ 203495 h 2019471"/>
                    <a:gd name="connsiteX106" fmla="*/ 672658 w 1313804"/>
                    <a:gd name="connsiteY106" fmla="*/ 210600 h 2019471"/>
                    <a:gd name="connsiteX107" fmla="*/ 671535 w 1313804"/>
                    <a:gd name="connsiteY107" fmla="*/ 212129 h 2019471"/>
                    <a:gd name="connsiteX108" fmla="*/ 671189 w 1313804"/>
                    <a:gd name="connsiteY108" fmla="*/ 212598 h 2019471"/>
                    <a:gd name="connsiteX109" fmla="*/ 670696 w 1313804"/>
                    <a:gd name="connsiteY109" fmla="*/ 213363 h 2019471"/>
                    <a:gd name="connsiteX110" fmla="*/ 669226 w 1313804"/>
                    <a:gd name="connsiteY110" fmla="*/ 215645 h 2019471"/>
                    <a:gd name="connsiteX111" fmla="*/ 665930 w 1313804"/>
                    <a:gd name="connsiteY111" fmla="*/ 220800 h 2019471"/>
                    <a:gd name="connsiteX112" fmla="*/ 665374 w 1313804"/>
                    <a:gd name="connsiteY112" fmla="*/ 221652 h 2019471"/>
                    <a:gd name="connsiteX113" fmla="*/ 665127 w 1313804"/>
                    <a:gd name="connsiteY113" fmla="*/ 222688 h 2019471"/>
                    <a:gd name="connsiteX114" fmla="*/ 664313 w 1313804"/>
                    <a:gd name="connsiteY114" fmla="*/ 226154 h 2019471"/>
                    <a:gd name="connsiteX115" fmla="*/ 664263 w 1313804"/>
                    <a:gd name="connsiteY115" fmla="*/ 227029 h 2019471"/>
                    <a:gd name="connsiteX116" fmla="*/ 664214 w 1313804"/>
                    <a:gd name="connsiteY116" fmla="*/ 227930 h 2019471"/>
                    <a:gd name="connsiteX117" fmla="*/ 664103 w 1313804"/>
                    <a:gd name="connsiteY117" fmla="*/ 229743 h 2019471"/>
                    <a:gd name="connsiteX118" fmla="*/ 665066 w 1313804"/>
                    <a:gd name="connsiteY118" fmla="*/ 230939 h 2019471"/>
                    <a:gd name="connsiteX119" fmla="*/ 667041 w 1313804"/>
                    <a:gd name="connsiteY119" fmla="*/ 233369 h 2019471"/>
                    <a:gd name="connsiteX120" fmla="*/ 667918 w 1313804"/>
                    <a:gd name="connsiteY120" fmla="*/ 234455 h 2019471"/>
                    <a:gd name="connsiteX121" fmla="*/ 669523 w 1313804"/>
                    <a:gd name="connsiteY121" fmla="*/ 234911 h 2019471"/>
                    <a:gd name="connsiteX122" fmla="*/ 672189 w 1313804"/>
                    <a:gd name="connsiteY122" fmla="*/ 235664 h 2019471"/>
                    <a:gd name="connsiteX123" fmla="*/ 676992 w 1313804"/>
                    <a:gd name="connsiteY123" fmla="*/ 237020 h 2019471"/>
                    <a:gd name="connsiteX124" fmla="*/ 678733 w 1313804"/>
                    <a:gd name="connsiteY124" fmla="*/ 237514 h 2019471"/>
                    <a:gd name="connsiteX125" fmla="*/ 680696 w 1313804"/>
                    <a:gd name="connsiteY125" fmla="*/ 237452 h 2019471"/>
                    <a:gd name="connsiteX126" fmla="*/ 684634 w 1313804"/>
                    <a:gd name="connsiteY126" fmla="*/ 237316 h 2019471"/>
                    <a:gd name="connsiteX127" fmla="*/ 685819 w 1313804"/>
                    <a:gd name="connsiteY127" fmla="*/ 237279 h 2019471"/>
                    <a:gd name="connsiteX128" fmla="*/ 687708 w 1313804"/>
                    <a:gd name="connsiteY128" fmla="*/ 237218 h 2019471"/>
                    <a:gd name="connsiteX129" fmla="*/ 688906 w 1313804"/>
                    <a:gd name="connsiteY129" fmla="*/ 237366 h 2019471"/>
                    <a:gd name="connsiteX130" fmla="*/ 693375 w 1313804"/>
                    <a:gd name="connsiteY130" fmla="*/ 237945 h 2019471"/>
                    <a:gd name="connsiteX131" fmla="*/ 696029 w 1313804"/>
                    <a:gd name="connsiteY131" fmla="*/ 238587 h 2019471"/>
                    <a:gd name="connsiteX132" fmla="*/ 697782 w 1313804"/>
                    <a:gd name="connsiteY132" fmla="*/ 239006 h 2019471"/>
                    <a:gd name="connsiteX133" fmla="*/ 698140 w 1313804"/>
                    <a:gd name="connsiteY133" fmla="*/ 240893 h 2019471"/>
                    <a:gd name="connsiteX134" fmla="*/ 698622 w 1313804"/>
                    <a:gd name="connsiteY134" fmla="*/ 243410 h 2019471"/>
                    <a:gd name="connsiteX135" fmla="*/ 698721 w 1313804"/>
                    <a:gd name="connsiteY135" fmla="*/ 243965 h 2019471"/>
                    <a:gd name="connsiteX136" fmla="*/ 698671 w 1313804"/>
                    <a:gd name="connsiteY136" fmla="*/ 244754 h 2019471"/>
                    <a:gd name="connsiteX137" fmla="*/ 698523 w 1313804"/>
                    <a:gd name="connsiteY137" fmla="*/ 247406 h 2019471"/>
                    <a:gd name="connsiteX138" fmla="*/ 698474 w 1313804"/>
                    <a:gd name="connsiteY138" fmla="*/ 248442 h 2019471"/>
                    <a:gd name="connsiteX139" fmla="*/ 698091 w 1313804"/>
                    <a:gd name="connsiteY139" fmla="*/ 249811 h 2019471"/>
                    <a:gd name="connsiteX140" fmla="*/ 696301 w 1313804"/>
                    <a:gd name="connsiteY140" fmla="*/ 256262 h 2019471"/>
                    <a:gd name="connsiteX141" fmla="*/ 695893 w 1313804"/>
                    <a:gd name="connsiteY141" fmla="*/ 257705 h 2019471"/>
                    <a:gd name="connsiteX142" fmla="*/ 695140 w 1313804"/>
                    <a:gd name="connsiteY142" fmla="*/ 259728 h 2019471"/>
                    <a:gd name="connsiteX143" fmla="*/ 694585 w 1313804"/>
                    <a:gd name="connsiteY143" fmla="*/ 261221 h 2019471"/>
                    <a:gd name="connsiteX144" fmla="*/ 693844 w 1313804"/>
                    <a:gd name="connsiteY144" fmla="*/ 263219 h 2019471"/>
                    <a:gd name="connsiteX145" fmla="*/ 691844 w 1313804"/>
                    <a:gd name="connsiteY145" fmla="*/ 267598 h 2019471"/>
                    <a:gd name="connsiteX146" fmla="*/ 690733 w 1313804"/>
                    <a:gd name="connsiteY146" fmla="*/ 270040 h 2019471"/>
                    <a:gd name="connsiteX147" fmla="*/ 690288 w 1313804"/>
                    <a:gd name="connsiteY147" fmla="*/ 271520 h 2019471"/>
                    <a:gd name="connsiteX148" fmla="*/ 690091 w 1313804"/>
                    <a:gd name="connsiteY148" fmla="*/ 272186 h 2019471"/>
                    <a:gd name="connsiteX149" fmla="*/ 688807 w 1313804"/>
                    <a:gd name="connsiteY149" fmla="*/ 276478 h 2019471"/>
                    <a:gd name="connsiteX150" fmla="*/ 688511 w 1313804"/>
                    <a:gd name="connsiteY150" fmla="*/ 277465 h 2019471"/>
                    <a:gd name="connsiteX151" fmla="*/ 688214 w 1313804"/>
                    <a:gd name="connsiteY151" fmla="*/ 278464 h 2019471"/>
                    <a:gd name="connsiteX152" fmla="*/ 687980 w 1313804"/>
                    <a:gd name="connsiteY152" fmla="*/ 279513 h 2019471"/>
                    <a:gd name="connsiteX153" fmla="*/ 687622 w 1313804"/>
                    <a:gd name="connsiteY153" fmla="*/ 281092 h 2019471"/>
                    <a:gd name="connsiteX154" fmla="*/ 686535 w 1313804"/>
                    <a:gd name="connsiteY154" fmla="*/ 285816 h 2019471"/>
                    <a:gd name="connsiteX155" fmla="*/ 685461 w 1313804"/>
                    <a:gd name="connsiteY155" fmla="*/ 290491 h 2019471"/>
                    <a:gd name="connsiteX156" fmla="*/ 684980 w 1313804"/>
                    <a:gd name="connsiteY156" fmla="*/ 292563 h 2019471"/>
                    <a:gd name="connsiteX157" fmla="*/ 684696 w 1313804"/>
                    <a:gd name="connsiteY157" fmla="*/ 294734 h 2019471"/>
                    <a:gd name="connsiteX158" fmla="*/ 684498 w 1313804"/>
                    <a:gd name="connsiteY158" fmla="*/ 296362 h 2019471"/>
                    <a:gd name="connsiteX159" fmla="*/ 683807 w 1313804"/>
                    <a:gd name="connsiteY159" fmla="*/ 301752 h 2019471"/>
                    <a:gd name="connsiteX160" fmla="*/ 683659 w 1313804"/>
                    <a:gd name="connsiteY160" fmla="*/ 302837 h 2019471"/>
                    <a:gd name="connsiteX161" fmla="*/ 683523 w 1313804"/>
                    <a:gd name="connsiteY161" fmla="*/ 303910 h 2019471"/>
                    <a:gd name="connsiteX162" fmla="*/ 683350 w 1313804"/>
                    <a:gd name="connsiteY162" fmla="*/ 304712 h 2019471"/>
                    <a:gd name="connsiteX163" fmla="*/ 682313 w 1313804"/>
                    <a:gd name="connsiteY163" fmla="*/ 309301 h 2019471"/>
                    <a:gd name="connsiteX164" fmla="*/ 681893 w 1313804"/>
                    <a:gd name="connsiteY164" fmla="*/ 311163 h 2019471"/>
                    <a:gd name="connsiteX165" fmla="*/ 680881 w 1313804"/>
                    <a:gd name="connsiteY165" fmla="*/ 312335 h 2019471"/>
                    <a:gd name="connsiteX166" fmla="*/ 678486 w 1313804"/>
                    <a:gd name="connsiteY166" fmla="*/ 315123 h 2019471"/>
                    <a:gd name="connsiteX167" fmla="*/ 677547 w 1313804"/>
                    <a:gd name="connsiteY167" fmla="*/ 316220 h 2019471"/>
                    <a:gd name="connsiteX168" fmla="*/ 675770 w 1313804"/>
                    <a:gd name="connsiteY168" fmla="*/ 317158 h 2019471"/>
                    <a:gd name="connsiteX169" fmla="*/ 671239 w 1313804"/>
                    <a:gd name="connsiteY169" fmla="*/ 319551 h 2019471"/>
                    <a:gd name="connsiteX170" fmla="*/ 669609 w 1313804"/>
                    <a:gd name="connsiteY170" fmla="*/ 320920 h 2019471"/>
                    <a:gd name="connsiteX171" fmla="*/ 664979 w 1313804"/>
                    <a:gd name="connsiteY171" fmla="*/ 324818 h 2019471"/>
                    <a:gd name="connsiteX172" fmla="*/ 663720 w 1313804"/>
                    <a:gd name="connsiteY172" fmla="*/ 326680 h 2019471"/>
                    <a:gd name="connsiteX173" fmla="*/ 662584 w 1313804"/>
                    <a:gd name="connsiteY173" fmla="*/ 328382 h 2019471"/>
                    <a:gd name="connsiteX174" fmla="*/ 662387 w 1313804"/>
                    <a:gd name="connsiteY174" fmla="*/ 329949 h 2019471"/>
                    <a:gd name="connsiteX175" fmla="*/ 662041 w 1313804"/>
                    <a:gd name="connsiteY175" fmla="*/ 332625 h 2019471"/>
                    <a:gd name="connsiteX176" fmla="*/ 661856 w 1313804"/>
                    <a:gd name="connsiteY176" fmla="*/ 334056 h 2019471"/>
                    <a:gd name="connsiteX177" fmla="*/ 662214 w 1313804"/>
                    <a:gd name="connsiteY177" fmla="*/ 336005 h 2019471"/>
                    <a:gd name="connsiteX178" fmla="*/ 662844 w 1313804"/>
                    <a:gd name="connsiteY178" fmla="*/ 339422 h 2019471"/>
                    <a:gd name="connsiteX179" fmla="*/ 663498 w 1313804"/>
                    <a:gd name="connsiteY179" fmla="*/ 343023 h 2019471"/>
                    <a:gd name="connsiteX180" fmla="*/ 663881 w 1313804"/>
                    <a:gd name="connsiteY180" fmla="*/ 345083 h 2019471"/>
                    <a:gd name="connsiteX181" fmla="*/ 664350 w 1313804"/>
                    <a:gd name="connsiteY181" fmla="*/ 347661 h 2019471"/>
                    <a:gd name="connsiteX182" fmla="*/ 664584 w 1313804"/>
                    <a:gd name="connsiteY182" fmla="*/ 349844 h 2019471"/>
                    <a:gd name="connsiteX183" fmla="*/ 665177 w 1313804"/>
                    <a:gd name="connsiteY183" fmla="*/ 355321 h 2019471"/>
                    <a:gd name="connsiteX184" fmla="*/ 665424 w 1313804"/>
                    <a:gd name="connsiteY184" fmla="*/ 357516 h 2019471"/>
                    <a:gd name="connsiteX185" fmla="*/ 665868 w 1313804"/>
                    <a:gd name="connsiteY185" fmla="*/ 360181 h 2019471"/>
                    <a:gd name="connsiteX186" fmla="*/ 667189 w 1313804"/>
                    <a:gd name="connsiteY186" fmla="*/ 368161 h 2019471"/>
                    <a:gd name="connsiteX187" fmla="*/ 667547 w 1313804"/>
                    <a:gd name="connsiteY187" fmla="*/ 370283 h 2019471"/>
                    <a:gd name="connsiteX188" fmla="*/ 666992 w 1313804"/>
                    <a:gd name="connsiteY188" fmla="*/ 371738 h 2019471"/>
                    <a:gd name="connsiteX189" fmla="*/ 665955 w 1313804"/>
                    <a:gd name="connsiteY189" fmla="*/ 374439 h 2019471"/>
                    <a:gd name="connsiteX190" fmla="*/ 665671 w 1313804"/>
                    <a:gd name="connsiteY190" fmla="*/ 375192 h 2019471"/>
                    <a:gd name="connsiteX191" fmla="*/ 665004 w 1313804"/>
                    <a:gd name="connsiteY191" fmla="*/ 376030 h 2019471"/>
                    <a:gd name="connsiteX192" fmla="*/ 662288 w 1313804"/>
                    <a:gd name="connsiteY192" fmla="*/ 379447 h 2019471"/>
                    <a:gd name="connsiteX193" fmla="*/ 664214 w 1313804"/>
                    <a:gd name="connsiteY193" fmla="*/ 382112 h 2019471"/>
                    <a:gd name="connsiteX194" fmla="*/ 664732 w 1313804"/>
                    <a:gd name="connsiteY194" fmla="*/ 382827 h 2019471"/>
                    <a:gd name="connsiteX195" fmla="*/ 667905 w 1313804"/>
                    <a:gd name="connsiteY195" fmla="*/ 387477 h 2019471"/>
                    <a:gd name="connsiteX196" fmla="*/ 670029 w 1313804"/>
                    <a:gd name="connsiteY196" fmla="*/ 391165 h 2019471"/>
                    <a:gd name="connsiteX197" fmla="*/ 670794 w 1313804"/>
                    <a:gd name="connsiteY197" fmla="*/ 392485 h 2019471"/>
                    <a:gd name="connsiteX198" fmla="*/ 670930 w 1313804"/>
                    <a:gd name="connsiteY198" fmla="*/ 394520 h 2019471"/>
                    <a:gd name="connsiteX199" fmla="*/ 671202 w 1313804"/>
                    <a:gd name="connsiteY199" fmla="*/ 398603 h 2019471"/>
                    <a:gd name="connsiteX200" fmla="*/ 671300 w 1313804"/>
                    <a:gd name="connsiteY200" fmla="*/ 399824 h 2019471"/>
                    <a:gd name="connsiteX201" fmla="*/ 672115 w 1313804"/>
                    <a:gd name="connsiteY201" fmla="*/ 409013 h 2019471"/>
                    <a:gd name="connsiteX202" fmla="*/ 675054 w 1313804"/>
                    <a:gd name="connsiteY202" fmla="*/ 410518 h 2019471"/>
                    <a:gd name="connsiteX203" fmla="*/ 676560 w 1313804"/>
                    <a:gd name="connsiteY203" fmla="*/ 411283 h 2019471"/>
                    <a:gd name="connsiteX204" fmla="*/ 677819 w 1313804"/>
                    <a:gd name="connsiteY204" fmla="*/ 410518 h 2019471"/>
                    <a:gd name="connsiteX205" fmla="*/ 680696 w 1313804"/>
                    <a:gd name="connsiteY205" fmla="*/ 408779 h 2019471"/>
                    <a:gd name="connsiteX206" fmla="*/ 681819 w 1313804"/>
                    <a:gd name="connsiteY206" fmla="*/ 408100 h 2019471"/>
                    <a:gd name="connsiteX207" fmla="*/ 682375 w 1313804"/>
                    <a:gd name="connsiteY207" fmla="*/ 406620 h 2019471"/>
                    <a:gd name="connsiteX208" fmla="*/ 683325 w 1313804"/>
                    <a:gd name="connsiteY208" fmla="*/ 404018 h 2019471"/>
                    <a:gd name="connsiteX209" fmla="*/ 683819 w 1313804"/>
                    <a:gd name="connsiteY209" fmla="*/ 402686 h 2019471"/>
                    <a:gd name="connsiteX210" fmla="*/ 683906 w 1313804"/>
                    <a:gd name="connsiteY210" fmla="*/ 400095 h 2019471"/>
                    <a:gd name="connsiteX211" fmla="*/ 684029 w 1313804"/>
                    <a:gd name="connsiteY211" fmla="*/ 396592 h 2019471"/>
                    <a:gd name="connsiteX212" fmla="*/ 684844 w 1313804"/>
                    <a:gd name="connsiteY212" fmla="*/ 394495 h 2019471"/>
                    <a:gd name="connsiteX213" fmla="*/ 686980 w 1313804"/>
                    <a:gd name="connsiteY213" fmla="*/ 389081 h 2019471"/>
                    <a:gd name="connsiteX214" fmla="*/ 687449 w 1313804"/>
                    <a:gd name="connsiteY214" fmla="*/ 387995 h 2019471"/>
                    <a:gd name="connsiteX215" fmla="*/ 687844 w 1313804"/>
                    <a:gd name="connsiteY215" fmla="*/ 387378 h 2019471"/>
                    <a:gd name="connsiteX216" fmla="*/ 690214 w 1313804"/>
                    <a:gd name="connsiteY216" fmla="*/ 383703 h 2019471"/>
                    <a:gd name="connsiteX217" fmla="*/ 691190 w 1313804"/>
                    <a:gd name="connsiteY217" fmla="*/ 382185 h 2019471"/>
                    <a:gd name="connsiteX218" fmla="*/ 692708 w 1313804"/>
                    <a:gd name="connsiteY218" fmla="*/ 381988 h 2019471"/>
                    <a:gd name="connsiteX219" fmla="*/ 694437 w 1313804"/>
                    <a:gd name="connsiteY219" fmla="*/ 381754 h 2019471"/>
                    <a:gd name="connsiteX220" fmla="*/ 695017 w 1313804"/>
                    <a:gd name="connsiteY220" fmla="*/ 381729 h 2019471"/>
                    <a:gd name="connsiteX221" fmla="*/ 696968 w 1313804"/>
                    <a:gd name="connsiteY221" fmla="*/ 382124 h 2019471"/>
                    <a:gd name="connsiteX222" fmla="*/ 698548 w 1313804"/>
                    <a:gd name="connsiteY222" fmla="*/ 382593 h 2019471"/>
                    <a:gd name="connsiteX223" fmla="*/ 699375 w 1313804"/>
                    <a:gd name="connsiteY223" fmla="*/ 384430 h 2019471"/>
                    <a:gd name="connsiteX224" fmla="*/ 700165 w 1313804"/>
                    <a:gd name="connsiteY224" fmla="*/ 386145 h 2019471"/>
                    <a:gd name="connsiteX225" fmla="*/ 700116 w 1313804"/>
                    <a:gd name="connsiteY225" fmla="*/ 387711 h 2019471"/>
                    <a:gd name="connsiteX226" fmla="*/ 700066 w 1313804"/>
                    <a:gd name="connsiteY226" fmla="*/ 389376 h 2019471"/>
                    <a:gd name="connsiteX227" fmla="*/ 699992 w 1313804"/>
                    <a:gd name="connsiteY227" fmla="*/ 391634 h 2019471"/>
                    <a:gd name="connsiteX228" fmla="*/ 699844 w 1313804"/>
                    <a:gd name="connsiteY228" fmla="*/ 396012 h 2019471"/>
                    <a:gd name="connsiteX229" fmla="*/ 699733 w 1313804"/>
                    <a:gd name="connsiteY229" fmla="*/ 399306 h 2019471"/>
                    <a:gd name="connsiteX230" fmla="*/ 699684 w 1313804"/>
                    <a:gd name="connsiteY230" fmla="*/ 400946 h 2019471"/>
                    <a:gd name="connsiteX231" fmla="*/ 699622 w 1313804"/>
                    <a:gd name="connsiteY231" fmla="*/ 402599 h 2019471"/>
                    <a:gd name="connsiteX232" fmla="*/ 699708 w 1313804"/>
                    <a:gd name="connsiteY232" fmla="*/ 404190 h 2019471"/>
                    <a:gd name="connsiteX233" fmla="*/ 699807 w 1313804"/>
                    <a:gd name="connsiteY233" fmla="*/ 405769 h 2019471"/>
                    <a:gd name="connsiteX234" fmla="*/ 700289 w 1313804"/>
                    <a:gd name="connsiteY234" fmla="*/ 414255 h 2019471"/>
                    <a:gd name="connsiteX235" fmla="*/ 700597 w 1313804"/>
                    <a:gd name="connsiteY235" fmla="*/ 419633 h 2019471"/>
                    <a:gd name="connsiteX236" fmla="*/ 700684 w 1313804"/>
                    <a:gd name="connsiteY236" fmla="*/ 421200 h 2019471"/>
                    <a:gd name="connsiteX237" fmla="*/ 700770 w 1313804"/>
                    <a:gd name="connsiteY237" fmla="*/ 422766 h 2019471"/>
                    <a:gd name="connsiteX238" fmla="*/ 701511 w 1313804"/>
                    <a:gd name="connsiteY238" fmla="*/ 424826 h 2019471"/>
                    <a:gd name="connsiteX239" fmla="*/ 704486 w 1313804"/>
                    <a:gd name="connsiteY239" fmla="*/ 433053 h 2019471"/>
                    <a:gd name="connsiteX240" fmla="*/ 705227 w 1313804"/>
                    <a:gd name="connsiteY240" fmla="*/ 435113 h 2019471"/>
                    <a:gd name="connsiteX241" fmla="*/ 706449 w 1313804"/>
                    <a:gd name="connsiteY241" fmla="*/ 436655 h 2019471"/>
                    <a:gd name="connsiteX242" fmla="*/ 710992 w 1313804"/>
                    <a:gd name="connsiteY242" fmla="*/ 442353 h 2019471"/>
                    <a:gd name="connsiteX243" fmla="*/ 711955 w 1313804"/>
                    <a:gd name="connsiteY243" fmla="*/ 443562 h 2019471"/>
                    <a:gd name="connsiteX244" fmla="*/ 713560 w 1313804"/>
                    <a:gd name="connsiteY244" fmla="*/ 444721 h 2019471"/>
                    <a:gd name="connsiteX245" fmla="*/ 715351 w 1313804"/>
                    <a:gd name="connsiteY245" fmla="*/ 446004 h 2019471"/>
                    <a:gd name="connsiteX246" fmla="*/ 715918 w 1313804"/>
                    <a:gd name="connsiteY246" fmla="*/ 446374 h 2019471"/>
                    <a:gd name="connsiteX247" fmla="*/ 721820 w 1313804"/>
                    <a:gd name="connsiteY247" fmla="*/ 450136 h 2019471"/>
                    <a:gd name="connsiteX248" fmla="*/ 723869 w 1313804"/>
                    <a:gd name="connsiteY248" fmla="*/ 451444 h 2019471"/>
                    <a:gd name="connsiteX249" fmla="*/ 725622 w 1313804"/>
                    <a:gd name="connsiteY249" fmla="*/ 452554 h 2019471"/>
                    <a:gd name="connsiteX250" fmla="*/ 727499 w 1313804"/>
                    <a:gd name="connsiteY250" fmla="*/ 452899 h 2019471"/>
                    <a:gd name="connsiteX251" fmla="*/ 732659 w 1313804"/>
                    <a:gd name="connsiteY251" fmla="*/ 453812 h 2019471"/>
                    <a:gd name="connsiteX252" fmla="*/ 734067 w 1313804"/>
                    <a:gd name="connsiteY252" fmla="*/ 454059 h 2019471"/>
                    <a:gd name="connsiteX253" fmla="*/ 737709 w 1313804"/>
                    <a:gd name="connsiteY253" fmla="*/ 454589 h 2019471"/>
                    <a:gd name="connsiteX254" fmla="*/ 739511 w 1313804"/>
                    <a:gd name="connsiteY254" fmla="*/ 454860 h 2019471"/>
                    <a:gd name="connsiteX255" fmla="*/ 741005 w 1313804"/>
                    <a:gd name="connsiteY255" fmla="*/ 456008 h 2019471"/>
                    <a:gd name="connsiteX256" fmla="*/ 741746 w 1313804"/>
                    <a:gd name="connsiteY256" fmla="*/ 456587 h 2019471"/>
                    <a:gd name="connsiteX257" fmla="*/ 743265 w 1313804"/>
                    <a:gd name="connsiteY257" fmla="*/ 457747 h 2019471"/>
                    <a:gd name="connsiteX258" fmla="*/ 743647 w 1313804"/>
                    <a:gd name="connsiteY258" fmla="*/ 458043 h 2019471"/>
                    <a:gd name="connsiteX259" fmla="*/ 744548 w 1313804"/>
                    <a:gd name="connsiteY259" fmla="*/ 458931 h 2019471"/>
                    <a:gd name="connsiteX260" fmla="*/ 747956 w 1313804"/>
                    <a:gd name="connsiteY260" fmla="*/ 462261 h 2019471"/>
                    <a:gd name="connsiteX261" fmla="*/ 749030 w 1313804"/>
                    <a:gd name="connsiteY261" fmla="*/ 463310 h 2019471"/>
                    <a:gd name="connsiteX262" fmla="*/ 750116 w 1313804"/>
                    <a:gd name="connsiteY262" fmla="*/ 464371 h 2019471"/>
                    <a:gd name="connsiteX263" fmla="*/ 751265 w 1313804"/>
                    <a:gd name="connsiteY263" fmla="*/ 465295 h 2019471"/>
                    <a:gd name="connsiteX264" fmla="*/ 755462 w 1313804"/>
                    <a:gd name="connsiteY264" fmla="*/ 468687 h 2019471"/>
                    <a:gd name="connsiteX265" fmla="*/ 756610 w 1313804"/>
                    <a:gd name="connsiteY265" fmla="*/ 469613 h 2019471"/>
                    <a:gd name="connsiteX266" fmla="*/ 757215 w 1313804"/>
                    <a:gd name="connsiteY266" fmla="*/ 470094 h 2019471"/>
                    <a:gd name="connsiteX267" fmla="*/ 762265 w 1313804"/>
                    <a:gd name="connsiteY267" fmla="*/ 472857 h 2019471"/>
                    <a:gd name="connsiteX268" fmla="*/ 764364 w 1313804"/>
                    <a:gd name="connsiteY268" fmla="*/ 474004 h 2019471"/>
                    <a:gd name="connsiteX269" fmla="*/ 765956 w 1313804"/>
                    <a:gd name="connsiteY269" fmla="*/ 475891 h 2019471"/>
                    <a:gd name="connsiteX270" fmla="*/ 768845 w 1313804"/>
                    <a:gd name="connsiteY270" fmla="*/ 479295 h 2019471"/>
                    <a:gd name="connsiteX271" fmla="*/ 770203 w 1313804"/>
                    <a:gd name="connsiteY271" fmla="*/ 480911 h 2019471"/>
                    <a:gd name="connsiteX272" fmla="*/ 772141 w 1313804"/>
                    <a:gd name="connsiteY272" fmla="*/ 482576 h 2019471"/>
                    <a:gd name="connsiteX273" fmla="*/ 777574 w 1313804"/>
                    <a:gd name="connsiteY273" fmla="*/ 487263 h 2019471"/>
                    <a:gd name="connsiteX274" fmla="*/ 783401 w 1313804"/>
                    <a:gd name="connsiteY274" fmla="*/ 492271 h 2019471"/>
                    <a:gd name="connsiteX275" fmla="*/ 784944 w 1313804"/>
                    <a:gd name="connsiteY275" fmla="*/ 493616 h 2019471"/>
                    <a:gd name="connsiteX276" fmla="*/ 786500 w 1313804"/>
                    <a:gd name="connsiteY276" fmla="*/ 494343 h 2019471"/>
                    <a:gd name="connsiteX277" fmla="*/ 791636 w 1313804"/>
                    <a:gd name="connsiteY277" fmla="*/ 496761 h 2019471"/>
                    <a:gd name="connsiteX278" fmla="*/ 793315 w 1313804"/>
                    <a:gd name="connsiteY278" fmla="*/ 497563 h 2019471"/>
                    <a:gd name="connsiteX279" fmla="*/ 795191 w 1313804"/>
                    <a:gd name="connsiteY279" fmla="*/ 497711 h 2019471"/>
                    <a:gd name="connsiteX280" fmla="*/ 799426 w 1313804"/>
                    <a:gd name="connsiteY280" fmla="*/ 498031 h 2019471"/>
                    <a:gd name="connsiteX281" fmla="*/ 801562 w 1313804"/>
                    <a:gd name="connsiteY281" fmla="*/ 498204 h 2019471"/>
                    <a:gd name="connsiteX282" fmla="*/ 802981 w 1313804"/>
                    <a:gd name="connsiteY282" fmla="*/ 498315 h 2019471"/>
                    <a:gd name="connsiteX283" fmla="*/ 806290 w 1313804"/>
                    <a:gd name="connsiteY283" fmla="*/ 498574 h 2019471"/>
                    <a:gd name="connsiteX284" fmla="*/ 807241 w 1313804"/>
                    <a:gd name="connsiteY284" fmla="*/ 498648 h 2019471"/>
                    <a:gd name="connsiteX285" fmla="*/ 808167 w 1313804"/>
                    <a:gd name="connsiteY285" fmla="*/ 498734 h 2019471"/>
                    <a:gd name="connsiteX286" fmla="*/ 812364 w 1313804"/>
                    <a:gd name="connsiteY286" fmla="*/ 499154 h 2019471"/>
                    <a:gd name="connsiteX287" fmla="*/ 815105 w 1313804"/>
                    <a:gd name="connsiteY287" fmla="*/ 499413 h 2019471"/>
                    <a:gd name="connsiteX288" fmla="*/ 816920 w 1313804"/>
                    <a:gd name="connsiteY288" fmla="*/ 499598 h 2019471"/>
                    <a:gd name="connsiteX289" fmla="*/ 818142 w 1313804"/>
                    <a:gd name="connsiteY289" fmla="*/ 500720 h 2019471"/>
                    <a:gd name="connsiteX290" fmla="*/ 820130 w 1313804"/>
                    <a:gd name="connsiteY290" fmla="*/ 502558 h 2019471"/>
                    <a:gd name="connsiteX291" fmla="*/ 821031 w 1313804"/>
                    <a:gd name="connsiteY291" fmla="*/ 503397 h 2019471"/>
                    <a:gd name="connsiteX292" fmla="*/ 821759 w 1313804"/>
                    <a:gd name="connsiteY292" fmla="*/ 504803 h 2019471"/>
                    <a:gd name="connsiteX293" fmla="*/ 825241 w 1313804"/>
                    <a:gd name="connsiteY293" fmla="*/ 511550 h 2019471"/>
                    <a:gd name="connsiteX294" fmla="*/ 826155 w 1313804"/>
                    <a:gd name="connsiteY294" fmla="*/ 513326 h 2019471"/>
                    <a:gd name="connsiteX295" fmla="*/ 826365 w 1313804"/>
                    <a:gd name="connsiteY295" fmla="*/ 515546 h 2019471"/>
                    <a:gd name="connsiteX296" fmla="*/ 826747 w 1313804"/>
                    <a:gd name="connsiteY296" fmla="*/ 519654 h 2019471"/>
                    <a:gd name="connsiteX297" fmla="*/ 827735 w 1313804"/>
                    <a:gd name="connsiteY297" fmla="*/ 530101 h 2019471"/>
                    <a:gd name="connsiteX298" fmla="*/ 827932 w 1313804"/>
                    <a:gd name="connsiteY298" fmla="*/ 532297 h 2019471"/>
                    <a:gd name="connsiteX299" fmla="*/ 827562 w 1313804"/>
                    <a:gd name="connsiteY299" fmla="*/ 534418 h 2019471"/>
                    <a:gd name="connsiteX300" fmla="*/ 826846 w 1313804"/>
                    <a:gd name="connsiteY300" fmla="*/ 538464 h 2019471"/>
                    <a:gd name="connsiteX301" fmla="*/ 826093 w 1313804"/>
                    <a:gd name="connsiteY301" fmla="*/ 542719 h 2019471"/>
                    <a:gd name="connsiteX302" fmla="*/ 825686 w 1313804"/>
                    <a:gd name="connsiteY302" fmla="*/ 545026 h 2019471"/>
                    <a:gd name="connsiteX303" fmla="*/ 825809 w 1313804"/>
                    <a:gd name="connsiteY303" fmla="*/ 546654 h 2019471"/>
                    <a:gd name="connsiteX304" fmla="*/ 826081 w 1313804"/>
                    <a:gd name="connsiteY304" fmla="*/ 549886 h 2019471"/>
                    <a:gd name="connsiteX305" fmla="*/ 826377 w 1313804"/>
                    <a:gd name="connsiteY305" fmla="*/ 553414 h 2019471"/>
                    <a:gd name="connsiteX306" fmla="*/ 826537 w 1313804"/>
                    <a:gd name="connsiteY306" fmla="*/ 555424 h 2019471"/>
                    <a:gd name="connsiteX307" fmla="*/ 827389 w 1313804"/>
                    <a:gd name="connsiteY307" fmla="*/ 557139 h 2019471"/>
                    <a:gd name="connsiteX308" fmla="*/ 828031 w 1313804"/>
                    <a:gd name="connsiteY308" fmla="*/ 558421 h 2019471"/>
                    <a:gd name="connsiteX309" fmla="*/ 829340 w 1313804"/>
                    <a:gd name="connsiteY309" fmla="*/ 561036 h 2019471"/>
                    <a:gd name="connsiteX310" fmla="*/ 829945 w 1313804"/>
                    <a:gd name="connsiteY310" fmla="*/ 562257 h 2019471"/>
                    <a:gd name="connsiteX311" fmla="*/ 830895 w 1313804"/>
                    <a:gd name="connsiteY311" fmla="*/ 563516 h 2019471"/>
                    <a:gd name="connsiteX312" fmla="*/ 835970 w 1313804"/>
                    <a:gd name="connsiteY312" fmla="*/ 570250 h 2019471"/>
                    <a:gd name="connsiteX313" fmla="*/ 836599 w 1313804"/>
                    <a:gd name="connsiteY313" fmla="*/ 571089 h 2019471"/>
                    <a:gd name="connsiteX314" fmla="*/ 837488 w 1313804"/>
                    <a:gd name="connsiteY314" fmla="*/ 572273 h 2019471"/>
                    <a:gd name="connsiteX315" fmla="*/ 838538 w 1313804"/>
                    <a:gd name="connsiteY315" fmla="*/ 573395 h 2019471"/>
                    <a:gd name="connsiteX316" fmla="*/ 848982 w 1313804"/>
                    <a:gd name="connsiteY316" fmla="*/ 584657 h 2019471"/>
                    <a:gd name="connsiteX317" fmla="*/ 851957 w 1313804"/>
                    <a:gd name="connsiteY317" fmla="*/ 587864 h 2019471"/>
                    <a:gd name="connsiteX318" fmla="*/ 852698 w 1313804"/>
                    <a:gd name="connsiteY318" fmla="*/ 588666 h 2019471"/>
                    <a:gd name="connsiteX319" fmla="*/ 853414 w 1313804"/>
                    <a:gd name="connsiteY319" fmla="*/ 589381 h 2019471"/>
                    <a:gd name="connsiteX320" fmla="*/ 855217 w 1313804"/>
                    <a:gd name="connsiteY320" fmla="*/ 591194 h 2019471"/>
                    <a:gd name="connsiteX321" fmla="*/ 858797 w 1313804"/>
                    <a:gd name="connsiteY321" fmla="*/ 594808 h 2019471"/>
                    <a:gd name="connsiteX322" fmla="*/ 868069 w 1313804"/>
                    <a:gd name="connsiteY322" fmla="*/ 604146 h 2019471"/>
                    <a:gd name="connsiteX323" fmla="*/ 877847 w 1313804"/>
                    <a:gd name="connsiteY323" fmla="*/ 614001 h 2019471"/>
                    <a:gd name="connsiteX324" fmla="*/ 879291 w 1313804"/>
                    <a:gd name="connsiteY324" fmla="*/ 615469 h 2019471"/>
                    <a:gd name="connsiteX325" fmla="*/ 879649 w 1313804"/>
                    <a:gd name="connsiteY325" fmla="*/ 615826 h 2019471"/>
                    <a:gd name="connsiteX326" fmla="*/ 880378 w 1313804"/>
                    <a:gd name="connsiteY326" fmla="*/ 616579 h 2019471"/>
                    <a:gd name="connsiteX327" fmla="*/ 919502 w 1313804"/>
                    <a:gd name="connsiteY327" fmla="*/ 657739 h 2019471"/>
                    <a:gd name="connsiteX328" fmla="*/ 924094 w 1313804"/>
                    <a:gd name="connsiteY328" fmla="*/ 662562 h 2019471"/>
                    <a:gd name="connsiteX329" fmla="*/ 925860 w 1313804"/>
                    <a:gd name="connsiteY329" fmla="*/ 664412 h 2019471"/>
                    <a:gd name="connsiteX330" fmla="*/ 926255 w 1313804"/>
                    <a:gd name="connsiteY330" fmla="*/ 664819 h 2019471"/>
                    <a:gd name="connsiteX331" fmla="*/ 927835 w 1313804"/>
                    <a:gd name="connsiteY331" fmla="*/ 666460 h 2019471"/>
                    <a:gd name="connsiteX332" fmla="*/ 933564 w 1313804"/>
                    <a:gd name="connsiteY332" fmla="*/ 672356 h 2019471"/>
                    <a:gd name="connsiteX333" fmla="*/ 948626 w 1313804"/>
                    <a:gd name="connsiteY333" fmla="*/ 687897 h 2019471"/>
                    <a:gd name="connsiteX334" fmla="*/ 950774 w 1313804"/>
                    <a:gd name="connsiteY334" fmla="*/ 690117 h 2019471"/>
                    <a:gd name="connsiteX335" fmla="*/ 952070 w 1313804"/>
                    <a:gd name="connsiteY335" fmla="*/ 691720 h 2019471"/>
                    <a:gd name="connsiteX336" fmla="*/ 953045 w 1313804"/>
                    <a:gd name="connsiteY336" fmla="*/ 692930 h 2019471"/>
                    <a:gd name="connsiteX337" fmla="*/ 954342 w 1313804"/>
                    <a:gd name="connsiteY337" fmla="*/ 694533 h 2019471"/>
                    <a:gd name="connsiteX338" fmla="*/ 962972 w 1313804"/>
                    <a:gd name="connsiteY338" fmla="*/ 705190 h 2019471"/>
                    <a:gd name="connsiteX339" fmla="*/ 974713 w 1313804"/>
                    <a:gd name="connsiteY339" fmla="*/ 719967 h 2019471"/>
                    <a:gd name="connsiteX340" fmla="*/ 982490 w 1313804"/>
                    <a:gd name="connsiteY340" fmla="*/ 729735 h 2019471"/>
                    <a:gd name="connsiteX341" fmla="*/ 984108 w 1313804"/>
                    <a:gd name="connsiteY341" fmla="*/ 731771 h 2019471"/>
                    <a:gd name="connsiteX342" fmla="*/ 984429 w 1313804"/>
                    <a:gd name="connsiteY342" fmla="*/ 732178 h 2019471"/>
                    <a:gd name="connsiteX343" fmla="*/ 985108 w 1313804"/>
                    <a:gd name="connsiteY343" fmla="*/ 732967 h 2019471"/>
                    <a:gd name="connsiteX344" fmla="*/ 990824 w 1313804"/>
                    <a:gd name="connsiteY344" fmla="*/ 739726 h 2019471"/>
                    <a:gd name="connsiteX345" fmla="*/ 991305 w 1313804"/>
                    <a:gd name="connsiteY345" fmla="*/ 740245 h 2019471"/>
                    <a:gd name="connsiteX346" fmla="*/ 993700 w 1313804"/>
                    <a:gd name="connsiteY346" fmla="*/ 742835 h 2019471"/>
                    <a:gd name="connsiteX347" fmla="*/ 995071 w 1313804"/>
                    <a:gd name="connsiteY347" fmla="*/ 744315 h 2019471"/>
                    <a:gd name="connsiteX348" fmla="*/ 996972 w 1313804"/>
                    <a:gd name="connsiteY348" fmla="*/ 744784 h 2019471"/>
                    <a:gd name="connsiteX349" fmla="*/ 1009812 w 1313804"/>
                    <a:gd name="connsiteY349" fmla="*/ 747941 h 2019471"/>
                    <a:gd name="connsiteX350" fmla="*/ 1011713 w 1313804"/>
                    <a:gd name="connsiteY350" fmla="*/ 748410 h 2019471"/>
                    <a:gd name="connsiteX351" fmla="*/ 1013676 w 1313804"/>
                    <a:gd name="connsiteY351" fmla="*/ 748472 h 2019471"/>
                    <a:gd name="connsiteX352" fmla="*/ 1023491 w 1313804"/>
                    <a:gd name="connsiteY352" fmla="*/ 748805 h 2019471"/>
                    <a:gd name="connsiteX353" fmla="*/ 1029380 w 1313804"/>
                    <a:gd name="connsiteY353" fmla="*/ 748990 h 2019471"/>
                    <a:gd name="connsiteX354" fmla="*/ 1034232 w 1313804"/>
                    <a:gd name="connsiteY354" fmla="*/ 749163 h 2019471"/>
                    <a:gd name="connsiteX355" fmla="*/ 1035689 w 1313804"/>
                    <a:gd name="connsiteY355" fmla="*/ 749212 h 2019471"/>
                    <a:gd name="connsiteX356" fmla="*/ 1037627 w 1313804"/>
                    <a:gd name="connsiteY356" fmla="*/ 749274 h 2019471"/>
                    <a:gd name="connsiteX357" fmla="*/ 1039590 w 1313804"/>
                    <a:gd name="connsiteY357" fmla="*/ 749150 h 2019471"/>
                    <a:gd name="connsiteX358" fmla="*/ 1041553 w 1313804"/>
                    <a:gd name="connsiteY358" fmla="*/ 749027 h 2019471"/>
                    <a:gd name="connsiteX359" fmla="*/ 1055775 w 1313804"/>
                    <a:gd name="connsiteY359" fmla="*/ 748139 h 2019471"/>
                    <a:gd name="connsiteX360" fmla="*/ 1058714 w 1313804"/>
                    <a:gd name="connsiteY360" fmla="*/ 747954 h 2019471"/>
                    <a:gd name="connsiteX361" fmla="*/ 1059208 w 1313804"/>
                    <a:gd name="connsiteY361" fmla="*/ 747905 h 2019471"/>
                    <a:gd name="connsiteX362" fmla="*/ 1060689 w 1313804"/>
                    <a:gd name="connsiteY362" fmla="*/ 747769 h 2019471"/>
                    <a:gd name="connsiteX363" fmla="*/ 1067628 w 1313804"/>
                    <a:gd name="connsiteY363" fmla="*/ 747103 h 2019471"/>
                    <a:gd name="connsiteX364" fmla="*/ 1069109 w 1313804"/>
                    <a:gd name="connsiteY364" fmla="*/ 746954 h 2019471"/>
                    <a:gd name="connsiteX365" fmla="*/ 1070554 w 1313804"/>
                    <a:gd name="connsiteY365" fmla="*/ 746622 h 2019471"/>
                    <a:gd name="connsiteX366" fmla="*/ 1080591 w 1313804"/>
                    <a:gd name="connsiteY366" fmla="*/ 744352 h 2019471"/>
                    <a:gd name="connsiteX367" fmla="*/ 1082023 w 1313804"/>
                    <a:gd name="connsiteY367" fmla="*/ 744019 h 2019471"/>
                    <a:gd name="connsiteX368" fmla="*/ 1083554 w 1313804"/>
                    <a:gd name="connsiteY368" fmla="*/ 743402 h 2019471"/>
                    <a:gd name="connsiteX369" fmla="*/ 1090270 w 1313804"/>
                    <a:gd name="connsiteY369" fmla="*/ 740664 h 2019471"/>
                    <a:gd name="connsiteX370" fmla="*/ 1090974 w 1313804"/>
                    <a:gd name="connsiteY370" fmla="*/ 741688 h 2019471"/>
                    <a:gd name="connsiteX371" fmla="*/ 1093628 w 1313804"/>
                    <a:gd name="connsiteY371" fmla="*/ 745462 h 2019471"/>
                    <a:gd name="connsiteX372" fmla="*/ 1095838 w 1313804"/>
                    <a:gd name="connsiteY372" fmla="*/ 748435 h 2019471"/>
                    <a:gd name="connsiteX373" fmla="*/ 1096270 w 1313804"/>
                    <a:gd name="connsiteY373" fmla="*/ 749027 h 2019471"/>
                    <a:gd name="connsiteX374" fmla="*/ 1096640 w 1313804"/>
                    <a:gd name="connsiteY374" fmla="*/ 749397 h 2019471"/>
                    <a:gd name="connsiteX375" fmla="*/ 1098591 w 1313804"/>
                    <a:gd name="connsiteY375" fmla="*/ 751383 h 2019471"/>
                    <a:gd name="connsiteX376" fmla="*/ 1099468 w 1313804"/>
                    <a:gd name="connsiteY376" fmla="*/ 752271 h 2019471"/>
                    <a:gd name="connsiteX377" fmla="*/ 1100863 w 1313804"/>
                    <a:gd name="connsiteY377" fmla="*/ 753023 h 2019471"/>
                    <a:gd name="connsiteX378" fmla="*/ 1101455 w 1313804"/>
                    <a:gd name="connsiteY378" fmla="*/ 753332 h 2019471"/>
                    <a:gd name="connsiteX379" fmla="*/ 1102665 w 1313804"/>
                    <a:gd name="connsiteY379" fmla="*/ 753985 h 2019471"/>
                    <a:gd name="connsiteX380" fmla="*/ 1103640 w 1313804"/>
                    <a:gd name="connsiteY380" fmla="*/ 754133 h 2019471"/>
                    <a:gd name="connsiteX381" fmla="*/ 1106628 w 1313804"/>
                    <a:gd name="connsiteY381" fmla="*/ 754577 h 2019471"/>
                    <a:gd name="connsiteX382" fmla="*/ 1107196 w 1313804"/>
                    <a:gd name="connsiteY382" fmla="*/ 754787 h 2019471"/>
                    <a:gd name="connsiteX383" fmla="*/ 1108492 w 1313804"/>
                    <a:gd name="connsiteY383" fmla="*/ 755379 h 2019471"/>
                    <a:gd name="connsiteX384" fmla="*/ 1110159 w 1313804"/>
                    <a:gd name="connsiteY384" fmla="*/ 754824 h 2019471"/>
                    <a:gd name="connsiteX385" fmla="*/ 1107443 w 1313804"/>
                    <a:gd name="connsiteY385" fmla="*/ 768700 h 2019471"/>
                    <a:gd name="connsiteX386" fmla="*/ 1105604 w 1313804"/>
                    <a:gd name="connsiteY386" fmla="*/ 778346 h 2019471"/>
                    <a:gd name="connsiteX387" fmla="*/ 1105319 w 1313804"/>
                    <a:gd name="connsiteY387" fmla="*/ 780097 h 2019471"/>
                    <a:gd name="connsiteX388" fmla="*/ 1104221 w 1313804"/>
                    <a:gd name="connsiteY388" fmla="*/ 781923 h 2019471"/>
                    <a:gd name="connsiteX389" fmla="*/ 1098628 w 1313804"/>
                    <a:gd name="connsiteY389" fmla="*/ 790816 h 2019471"/>
                    <a:gd name="connsiteX390" fmla="*/ 1096418 w 1313804"/>
                    <a:gd name="connsiteY390" fmla="*/ 794331 h 2019471"/>
                    <a:gd name="connsiteX391" fmla="*/ 1095443 w 1313804"/>
                    <a:gd name="connsiteY391" fmla="*/ 795652 h 2019471"/>
                    <a:gd name="connsiteX392" fmla="*/ 1094159 w 1313804"/>
                    <a:gd name="connsiteY392" fmla="*/ 797403 h 2019471"/>
                    <a:gd name="connsiteX393" fmla="*/ 1093171 w 1313804"/>
                    <a:gd name="connsiteY393" fmla="*/ 798624 h 2019471"/>
                    <a:gd name="connsiteX394" fmla="*/ 1091220 w 1313804"/>
                    <a:gd name="connsiteY394" fmla="*/ 801041 h 2019471"/>
                    <a:gd name="connsiteX395" fmla="*/ 1085714 w 1313804"/>
                    <a:gd name="connsiteY395" fmla="*/ 807863 h 2019471"/>
                    <a:gd name="connsiteX396" fmla="*/ 1074887 w 1313804"/>
                    <a:gd name="connsiteY396" fmla="*/ 821233 h 2019471"/>
                    <a:gd name="connsiteX397" fmla="*/ 1073899 w 1313804"/>
                    <a:gd name="connsiteY397" fmla="*/ 822454 h 2019471"/>
                    <a:gd name="connsiteX398" fmla="*/ 1072591 w 1313804"/>
                    <a:gd name="connsiteY398" fmla="*/ 824070 h 2019471"/>
                    <a:gd name="connsiteX399" fmla="*/ 1071986 w 1313804"/>
                    <a:gd name="connsiteY399" fmla="*/ 824921 h 2019471"/>
                    <a:gd name="connsiteX400" fmla="*/ 1071084 w 1313804"/>
                    <a:gd name="connsiteY400" fmla="*/ 826179 h 2019471"/>
                    <a:gd name="connsiteX401" fmla="*/ 1063553 w 1313804"/>
                    <a:gd name="connsiteY401" fmla="*/ 836725 h 2019471"/>
                    <a:gd name="connsiteX402" fmla="*/ 1063368 w 1313804"/>
                    <a:gd name="connsiteY402" fmla="*/ 838415 h 2019471"/>
                    <a:gd name="connsiteX403" fmla="*/ 1063023 w 1313804"/>
                    <a:gd name="connsiteY403" fmla="*/ 841486 h 2019471"/>
                    <a:gd name="connsiteX404" fmla="*/ 1062887 w 1313804"/>
                    <a:gd name="connsiteY404" fmla="*/ 842584 h 2019471"/>
                    <a:gd name="connsiteX405" fmla="*/ 1063023 w 1313804"/>
                    <a:gd name="connsiteY405" fmla="*/ 843670 h 2019471"/>
                    <a:gd name="connsiteX406" fmla="*/ 1063578 w 1313804"/>
                    <a:gd name="connsiteY406" fmla="*/ 848196 h 2019471"/>
                    <a:gd name="connsiteX407" fmla="*/ 1063788 w 1313804"/>
                    <a:gd name="connsiteY407" fmla="*/ 849960 h 2019471"/>
                    <a:gd name="connsiteX408" fmla="*/ 1065121 w 1313804"/>
                    <a:gd name="connsiteY408" fmla="*/ 851564 h 2019471"/>
                    <a:gd name="connsiteX409" fmla="*/ 1070801 w 1313804"/>
                    <a:gd name="connsiteY409" fmla="*/ 858409 h 2019471"/>
                    <a:gd name="connsiteX410" fmla="*/ 1072973 w 1313804"/>
                    <a:gd name="connsiteY410" fmla="*/ 861037 h 2019471"/>
                    <a:gd name="connsiteX411" fmla="*/ 1074233 w 1313804"/>
                    <a:gd name="connsiteY411" fmla="*/ 862541 h 2019471"/>
                    <a:gd name="connsiteX412" fmla="*/ 1075381 w 1313804"/>
                    <a:gd name="connsiteY412" fmla="*/ 863528 h 2019471"/>
                    <a:gd name="connsiteX413" fmla="*/ 1079196 w 1313804"/>
                    <a:gd name="connsiteY413" fmla="*/ 866785 h 2019471"/>
                    <a:gd name="connsiteX414" fmla="*/ 1090863 w 1313804"/>
                    <a:gd name="connsiteY414" fmla="*/ 876776 h 2019471"/>
                    <a:gd name="connsiteX415" fmla="*/ 1092035 w 1313804"/>
                    <a:gd name="connsiteY415" fmla="*/ 877775 h 2019471"/>
                    <a:gd name="connsiteX416" fmla="*/ 1093591 w 1313804"/>
                    <a:gd name="connsiteY416" fmla="*/ 879107 h 2019471"/>
                    <a:gd name="connsiteX417" fmla="*/ 1095332 w 1313804"/>
                    <a:gd name="connsiteY417" fmla="*/ 880994 h 2019471"/>
                    <a:gd name="connsiteX418" fmla="*/ 1096727 w 1313804"/>
                    <a:gd name="connsiteY418" fmla="*/ 882499 h 2019471"/>
                    <a:gd name="connsiteX419" fmla="*/ 1098109 w 1313804"/>
                    <a:gd name="connsiteY419" fmla="*/ 884004 h 2019471"/>
                    <a:gd name="connsiteX420" fmla="*/ 1102147 w 1313804"/>
                    <a:gd name="connsiteY420" fmla="*/ 888382 h 2019471"/>
                    <a:gd name="connsiteX421" fmla="*/ 1103492 w 1313804"/>
                    <a:gd name="connsiteY421" fmla="*/ 889838 h 2019471"/>
                    <a:gd name="connsiteX422" fmla="*/ 1105184 w 1313804"/>
                    <a:gd name="connsiteY422" fmla="*/ 890960 h 2019471"/>
                    <a:gd name="connsiteX423" fmla="*/ 1112357 w 1313804"/>
                    <a:gd name="connsiteY423" fmla="*/ 895721 h 2019471"/>
                    <a:gd name="connsiteX424" fmla="*/ 1116591 w 1313804"/>
                    <a:gd name="connsiteY424" fmla="*/ 898521 h 2019471"/>
                    <a:gd name="connsiteX425" fmla="*/ 1122986 w 1313804"/>
                    <a:gd name="connsiteY425" fmla="*/ 902752 h 2019471"/>
                    <a:gd name="connsiteX426" fmla="*/ 1123406 w 1313804"/>
                    <a:gd name="connsiteY426" fmla="*/ 903036 h 2019471"/>
                    <a:gd name="connsiteX427" fmla="*/ 1144925 w 1313804"/>
                    <a:gd name="connsiteY427" fmla="*/ 917159 h 2019471"/>
                    <a:gd name="connsiteX428" fmla="*/ 1146616 w 1313804"/>
                    <a:gd name="connsiteY428" fmla="*/ 918269 h 2019471"/>
                    <a:gd name="connsiteX429" fmla="*/ 1151937 w 1313804"/>
                    <a:gd name="connsiteY429" fmla="*/ 921772 h 2019471"/>
                    <a:gd name="connsiteX430" fmla="*/ 1153900 w 1313804"/>
                    <a:gd name="connsiteY430" fmla="*/ 923055 h 2019471"/>
                    <a:gd name="connsiteX431" fmla="*/ 1155469 w 1313804"/>
                    <a:gd name="connsiteY431" fmla="*/ 924091 h 2019471"/>
                    <a:gd name="connsiteX432" fmla="*/ 1156296 w 1313804"/>
                    <a:gd name="connsiteY432" fmla="*/ 926077 h 2019471"/>
                    <a:gd name="connsiteX433" fmla="*/ 1156703 w 1313804"/>
                    <a:gd name="connsiteY433" fmla="*/ 927064 h 2019471"/>
                    <a:gd name="connsiteX434" fmla="*/ 1158802 w 1313804"/>
                    <a:gd name="connsiteY434" fmla="*/ 932133 h 2019471"/>
                    <a:gd name="connsiteX435" fmla="*/ 1158987 w 1313804"/>
                    <a:gd name="connsiteY435" fmla="*/ 932614 h 2019471"/>
                    <a:gd name="connsiteX436" fmla="*/ 1161259 w 1313804"/>
                    <a:gd name="connsiteY436" fmla="*/ 938448 h 2019471"/>
                    <a:gd name="connsiteX437" fmla="*/ 1162197 w 1313804"/>
                    <a:gd name="connsiteY437" fmla="*/ 940878 h 2019471"/>
                    <a:gd name="connsiteX438" fmla="*/ 1162765 w 1313804"/>
                    <a:gd name="connsiteY438" fmla="*/ 942334 h 2019471"/>
                    <a:gd name="connsiteX439" fmla="*/ 1163444 w 1313804"/>
                    <a:gd name="connsiteY439" fmla="*/ 944357 h 2019471"/>
                    <a:gd name="connsiteX440" fmla="*/ 1166321 w 1313804"/>
                    <a:gd name="connsiteY440" fmla="*/ 952904 h 2019471"/>
                    <a:gd name="connsiteX441" fmla="*/ 1167037 w 1313804"/>
                    <a:gd name="connsiteY441" fmla="*/ 955001 h 2019471"/>
                    <a:gd name="connsiteX442" fmla="*/ 1167333 w 1313804"/>
                    <a:gd name="connsiteY442" fmla="*/ 957197 h 2019471"/>
                    <a:gd name="connsiteX443" fmla="*/ 1168703 w 1313804"/>
                    <a:gd name="connsiteY443" fmla="*/ 967101 h 2019471"/>
                    <a:gd name="connsiteX444" fmla="*/ 1169049 w 1313804"/>
                    <a:gd name="connsiteY444" fmla="*/ 969593 h 2019471"/>
                    <a:gd name="connsiteX445" fmla="*/ 1169024 w 1313804"/>
                    <a:gd name="connsiteY445" fmla="*/ 971998 h 2019471"/>
                    <a:gd name="connsiteX446" fmla="*/ 1169024 w 1313804"/>
                    <a:gd name="connsiteY446" fmla="*/ 972874 h 2019471"/>
                    <a:gd name="connsiteX447" fmla="*/ 1168962 w 1313804"/>
                    <a:gd name="connsiteY447" fmla="*/ 979991 h 2019471"/>
                    <a:gd name="connsiteX448" fmla="*/ 1168888 w 1313804"/>
                    <a:gd name="connsiteY448" fmla="*/ 988736 h 2019471"/>
                    <a:gd name="connsiteX449" fmla="*/ 1168864 w 1313804"/>
                    <a:gd name="connsiteY449" fmla="*/ 990919 h 2019471"/>
                    <a:gd name="connsiteX450" fmla="*/ 1168197 w 1313804"/>
                    <a:gd name="connsiteY450" fmla="*/ 992634 h 2019471"/>
                    <a:gd name="connsiteX451" fmla="*/ 1165567 w 1313804"/>
                    <a:gd name="connsiteY451" fmla="*/ 999332 h 2019471"/>
                    <a:gd name="connsiteX452" fmla="*/ 1164864 w 1313804"/>
                    <a:gd name="connsiteY452" fmla="*/ 1001132 h 2019471"/>
                    <a:gd name="connsiteX453" fmla="*/ 1163530 w 1313804"/>
                    <a:gd name="connsiteY453" fmla="*/ 1002033 h 2019471"/>
                    <a:gd name="connsiteX454" fmla="*/ 1159259 w 1313804"/>
                    <a:gd name="connsiteY454" fmla="*/ 1004931 h 2019471"/>
                    <a:gd name="connsiteX455" fmla="*/ 1158036 w 1313804"/>
                    <a:gd name="connsiteY455" fmla="*/ 1005758 h 2019471"/>
                    <a:gd name="connsiteX456" fmla="*/ 1156160 w 1313804"/>
                    <a:gd name="connsiteY456" fmla="*/ 1006239 h 2019471"/>
                    <a:gd name="connsiteX457" fmla="*/ 1150394 w 1313804"/>
                    <a:gd name="connsiteY457" fmla="*/ 1007694 h 2019471"/>
                    <a:gd name="connsiteX458" fmla="*/ 1145283 w 1313804"/>
                    <a:gd name="connsiteY458" fmla="*/ 1008989 h 2019471"/>
                    <a:gd name="connsiteX459" fmla="*/ 1143394 w 1313804"/>
                    <a:gd name="connsiteY459" fmla="*/ 1009471 h 2019471"/>
                    <a:gd name="connsiteX460" fmla="*/ 1142147 w 1313804"/>
                    <a:gd name="connsiteY460" fmla="*/ 1010346 h 2019471"/>
                    <a:gd name="connsiteX461" fmla="*/ 1140036 w 1313804"/>
                    <a:gd name="connsiteY461" fmla="*/ 1011827 h 2019471"/>
                    <a:gd name="connsiteX462" fmla="*/ 1138431 w 1313804"/>
                    <a:gd name="connsiteY462" fmla="*/ 1012949 h 2019471"/>
                    <a:gd name="connsiteX463" fmla="*/ 1137641 w 1313804"/>
                    <a:gd name="connsiteY463" fmla="*/ 1014676 h 2019471"/>
                    <a:gd name="connsiteX464" fmla="*/ 1137369 w 1313804"/>
                    <a:gd name="connsiteY464" fmla="*/ 1015268 h 2019471"/>
                    <a:gd name="connsiteX465" fmla="*/ 1135764 w 1313804"/>
                    <a:gd name="connsiteY465" fmla="*/ 1018783 h 2019471"/>
                    <a:gd name="connsiteX466" fmla="*/ 1135715 w 1313804"/>
                    <a:gd name="connsiteY466" fmla="*/ 1028095 h 2019471"/>
                    <a:gd name="connsiteX467" fmla="*/ 1135678 w 1313804"/>
                    <a:gd name="connsiteY467" fmla="*/ 1036853 h 2019471"/>
                    <a:gd name="connsiteX468" fmla="*/ 1135666 w 1313804"/>
                    <a:gd name="connsiteY468" fmla="*/ 1039048 h 2019471"/>
                    <a:gd name="connsiteX469" fmla="*/ 1136505 w 1313804"/>
                    <a:gd name="connsiteY469" fmla="*/ 1041047 h 2019471"/>
                    <a:gd name="connsiteX470" fmla="*/ 1139900 w 1313804"/>
                    <a:gd name="connsiteY470" fmla="*/ 1049077 h 2019471"/>
                    <a:gd name="connsiteX471" fmla="*/ 1143505 w 1313804"/>
                    <a:gd name="connsiteY471" fmla="*/ 1057600 h 2019471"/>
                    <a:gd name="connsiteX472" fmla="*/ 1144555 w 1313804"/>
                    <a:gd name="connsiteY472" fmla="*/ 1060104 h 2019471"/>
                    <a:gd name="connsiteX473" fmla="*/ 1145752 w 1313804"/>
                    <a:gd name="connsiteY473" fmla="*/ 1062015 h 2019471"/>
                    <a:gd name="connsiteX474" fmla="*/ 1148283 w 1313804"/>
                    <a:gd name="connsiteY474" fmla="*/ 1066086 h 2019471"/>
                    <a:gd name="connsiteX475" fmla="*/ 1152036 w 1313804"/>
                    <a:gd name="connsiteY475" fmla="*/ 1072117 h 2019471"/>
                    <a:gd name="connsiteX476" fmla="*/ 1153110 w 1313804"/>
                    <a:gd name="connsiteY476" fmla="*/ 1073832 h 2019471"/>
                    <a:gd name="connsiteX477" fmla="*/ 1154789 w 1313804"/>
                    <a:gd name="connsiteY477" fmla="*/ 1074930 h 2019471"/>
                    <a:gd name="connsiteX478" fmla="*/ 1166111 w 1313804"/>
                    <a:gd name="connsiteY478" fmla="*/ 1082281 h 2019471"/>
                    <a:gd name="connsiteX479" fmla="*/ 1167370 w 1313804"/>
                    <a:gd name="connsiteY479" fmla="*/ 1083095 h 2019471"/>
                    <a:gd name="connsiteX480" fmla="*/ 1169037 w 1313804"/>
                    <a:gd name="connsiteY480" fmla="*/ 1084193 h 2019471"/>
                    <a:gd name="connsiteX481" fmla="*/ 1170839 w 1313804"/>
                    <a:gd name="connsiteY481" fmla="*/ 1085093 h 2019471"/>
                    <a:gd name="connsiteX482" fmla="*/ 1172185 w 1313804"/>
                    <a:gd name="connsiteY482" fmla="*/ 1085772 h 2019471"/>
                    <a:gd name="connsiteX483" fmla="*/ 1192432 w 1313804"/>
                    <a:gd name="connsiteY483" fmla="*/ 1095997 h 2019471"/>
                    <a:gd name="connsiteX484" fmla="*/ 1194235 w 1313804"/>
                    <a:gd name="connsiteY484" fmla="*/ 1096910 h 2019471"/>
                    <a:gd name="connsiteX485" fmla="*/ 1195136 w 1313804"/>
                    <a:gd name="connsiteY485" fmla="*/ 1097367 h 2019471"/>
                    <a:gd name="connsiteX486" fmla="*/ 1195580 w 1313804"/>
                    <a:gd name="connsiteY486" fmla="*/ 1097601 h 2019471"/>
                    <a:gd name="connsiteX487" fmla="*/ 1198259 w 1313804"/>
                    <a:gd name="connsiteY487" fmla="*/ 1099044 h 2019471"/>
                    <a:gd name="connsiteX488" fmla="*/ 1227754 w 1313804"/>
                    <a:gd name="connsiteY488" fmla="*/ 1114832 h 2019471"/>
                    <a:gd name="connsiteX489" fmla="*/ 1228198 w 1313804"/>
                    <a:gd name="connsiteY489" fmla="*/ 1115079 h 2019471"/>
                    <a:gd name="connsiteX490" fmla="*/ 1229025 w 1313804"/>
                    <a:gd name="connsiteY490" fmla="*/ 1115510 h 2019471"/>
                    <a:gd name="connsiteX491" fmla="*/ 1230667 w 1313804"/>
                    <a:gd name="connsiteY491" fmla="*/ 1116386 h 2019471"/>
                    <a:gd name="connsiteX492" fmla="*/ 1233062 w 1313804"/>
                    <a:gd name="connsiteY492" fmla="*/ 1117521 h 2019471"/>
                    <a:gd name="connsiteX493" fmla="*/ 1233519 w 1313804"/>
                    <a:gd name="connsiteY493" fmla="*/ 1117743 h 2019471"/>
                    <a:gd name="connsiteX494" fmla="*/ 1251729 w 1313804"/>
                    <a:gd name="connsiteY494" fmla="*/ 1126328 h 2019471"/>
                    <a:gd name="connsiteX495" fmla="*/ 1256050 w 1313804"/>
                    <a:gd name="connsiteY495" fmla="*/ 1128375 h 2019471"/>
                    <a:gd name="connsiteX496" fmla="*/ 1257359 w 1313804"/>
                    <a:gd name="connsiteY496" fmla="*/ 1128992 h 2019471"/>
                    <a:gd name="connsiteX497" fmla="*/ 1259236 w 1313804"/>
                    <a:gd name="connsiteY497" fmla="*/ 1129646 h 2019471"/>
                    <a:gd name="connsiteX498" fmla="*/ 1260643 w 1313804"/>
                    <a:gd name="connsiteY498" fmla="*/ 1130139 h 2019471"/>
                    <a:gd name="connsiteX499" fmla="*/ 1274693 w 1313804"/>
                    <a:gd name="connsiteY499" fmla="*/ 1135036 h 2019471"/>
                    <a:gd name="connsiteX500" fmla="*/ 1276100 w 1313804"/>
                    <a:gd name="connsiteY500" fmla="*/ 1135517 h 2019471"/>
                    <a:gd name="connsiteX501" fmla="*/ 1277026 w 1313804"/>
                    <a:gd name="connsiteY501" fmla="*/ 1135850 h 2019471"/>
                    <a:gd name="connsiteX502" fmla="*/ 1277976 w 1313804"/>
                    <a:gd name="connsiteY502" fmla="*/ 1136109 h 2019471"/>
                    <a:gd name="connsiteX503" fmla="*/ 1278927 w 1313804"/>
                    <a:gd name="connsiteY503" fmla="*/ 1136381 h 2019471"/>
                    <a:gd name="connsiteX504" fmla="*/ 1298816 w 1313804"/>
                    <a:gd name="connsiteY504" fmla="*/ 1141980 h 2019471"/>
                    <a:gd name="connsiteX505" fmla="*/ 1300705 w 1313804"/>
                    <a:gd name="connsiteY505" fmla="*/ 1142511 h 2019471"/>
                    <a:gd name="connsiteX506" fmla="*/ 1302125 w 1313804"/>
                    <a:gd name="connsiteY506" fmla="*/ 1142918 h 2019471"/>
                    <a:gd name="connsiteX507" fmla="*/ 1303928 w 1313804"/>
                    <a:gd name="connsiteY507" fmla="*/ 1143658 h 2019471"/>
                    <a:gd name="connsiteX508" fmla="*/ 1308668 w 1313804"/>
                    <a:gd name="connsiteY508" fmla="*/ 1145607 h 2019471"/>
                    <a:gd name="connsiteX509" fmla="*/ 1313804 w 1313804"/>
                    <a:gd name="connsiteY509" fmla="*/ 1147716 h 2019471"/>
                    <a:gd name="connsiteX510" fmla="*/ 1312520 w 1313804"/>
                    <a:gd name="connsiteY510" fmla="*/ 1155487 h 2019471"/>
                    <a:gd name="connsiteX511" fmla="*/ 1311014 w 1313804"/>
                    <a:gd name="connsiteY511" fmla="*/ 1159952 h 2019471"/>
                    <a:gd name="connsiteX512" fmla="*/ 1310471 w 1313804"/>
                    <a:gd name="connsiteY512" fmla="*/ 1161518 h 2019471"/>
                    <a:gd name="connsiteX513" fmla="*/ 1309471 w 1313804"/>
                    <a:gd name="connsiteY513" fmla="*/ 1162739 h 2019471"/>
                    <a:gd name="connsiteX514" fmla="*/ 1305335 w 1313804"/>
                    <a:gd name="connsiteY514" fmla="*/ 1167760 h 2019471"/>
                    <a:gd name="connsiteX515" fmla="*/ 1304150 w 1313804"/>
                    <a:gd name="connsiteY515" fmla="*/ 1169203 h 2019471"/>
                    <a:gd name="connsiteX516" fmla="*/ 1302347 w 1313804"/>
                    <a:gd name="connsiteY516" fmla="*/ 1170054 h 2019471"/>
                    <a:gd name="connsiteX517" fmla="*/ 1295619 w 1313804"/>
                    <a:gd name="connsiteY517" fmla="*/ 1173248 h 2019471"/>
                    <a:gd name="connsiteX518" fmla="*/ 1289791 w 1313804"/>
                    <a:gd name="connsiteY518" fmla="*/ 1176024 h 2019471"/>
                    <a:gd name="connsiteX519" fmla="*/ 1287545 w 1313804"/>
                    <a:gd name="connsiteY519" fmla="*/ 1177084 h 2019471"/>
                    <a:gd name="connsiteX520" fmla="*/ 1286656 w 1313804"/>
                    <a:gd name="connsiteY520" fmla="*/ 1177467 h 2019471"/>
                    <a:gd name="connsiteX521" fmla="*/ 1285298 w 1313804"/>
                    <a:gd name="connsiteY521" fmla="*/ 1178022 h 2019471"/>
                    <a:gd name="connsiteX522" fmla="*/ 1275865 w 1313804"/>
                    <a:gd name="connsiteY522" fmla="*/ 1181969 h 2019471"/>
                    <a:gd name="connsiteX523" fmla="*/ 1269199 w 1313804"/>
                    <a:gd name="connsiteY523" fmla="*/ 1184757 h 2019471"/>
                    <a:gd name="connsiteX524" fmla="*/ 1268334 w 1313804"/>
                    <a:gd name="connsiteY524" fmla="*/ 1185114 h 2019471"/>
                    <a:gd name="connsiteX525" fmla="*/ 1266149 w 1313804"/>
                    <a:gd name="connsiteY525" fmla="*/ 1186027 h 2019471"/>
                    <a:gd name="connsiteX526" fmla="*/ 1264853 w 1313804"/>
                    <a:gd name="connsiteY526" fmla="*/ 1186570 h 2019471"/>
                    <a:gd name="connsiteX527" fmla="*/ 1262964 w 1313804"/>
                    <a:gd name="connsiteY527" fmla="*/ 1187186 h 2019471"/>
                    <a:gd name="connsiteX528" fmla="*/ 1253100 w 1313804"/>
                    <a:gd name="connsiteY528" fmla="*/ 1190443 h 2019471"/>
                    <a:gd name="connsiteX529" fmla="*/ 1244383 w 1313804"/>
                    <a:gd name="connsiteY529" fmla="*/ 1193304 h 2019471"/>
                    <a:gd name="connsiteX530" fmla="*/ 1243001 w 1313804"/>
                    <a:gd name="connsiteY530" fmla="*/ 1193761 h 2019471"/>
                    <a:gd name="connsiteX531" fmla="*/ 1241630 w 1313804"/>
                    <a:gd name="connsiteY531" fmla="*/ 1194217 h 2019471"/>
                    <a:gd name="connsiteX532" fmla="*/ 1240198 w 1313804"/>
                    <a:gd name="connsiteY532" fmla="*/ 1194612 h 2019471"/>
                    <a:gd name="connsiteX533" fmla="*/ 1238309 w 1313804"/>
                    <a:gd name="connsiteY533" fmla="*/ 1195154 h 2019471"/>
                    <a:gd name="connsiteX534" fmla="*/ 1236544 w 1313804"/>
                    <a:gd name="connsiteY534" fmla="*/ 1195660 h 2019471"/>
                    <a:gd name="connsiteX535" fmla="*/ 1229284 w 1313804"/>
                    <a:gd name="connsiteY535" fmla="*/ 1197720 h 2019471"/>
                    <a:gd name="connsiteX536" fmla="*/ 1224704 w 1313804"/>
                    <a:gd name="connsiteY536" fmla="*/ 1199015 h 2019471"/>
                    <a:gd name="connsiteX537" fmla="*/ 1222716 w 1313804"/>
                    <a:gd name="connsiteY537" fmla="*/ 1199583 h 2019471"/>
                    <a:gd name="connsiteX538" fmla="*/ 1220976 w 1313804"/>
                    <a:gd name="connsiteY538" fmla="*/ 1200582 h 2019471"/>
                    <a:gd name="connsiteX539" fmla="*/ 1209679 w 1313804"/>
                    <a:gd name="connsiteY539" fmla="*/ 1207107 h 2019471"/>
                    <a:gd name="connsiteX540" fmla="*/ 1207951 w 1313804"/>
                    <a:gd name="connsiteY540" fmla="*/ 1208106 h 2019471"/>
                    <a:gd name="connsiteX541" fmla="*/ 1206728 w 1313804"/>
                    <a:gd name="connsiteY541" fmla="*/ 1209389 h 2019471"/>
                    <a:gd name="connsiteX542" fmla="*/ 1204000 w 1313804"/>
                    <a:gd name="connsiteY542" fmla="*/ 1212263 h 2019471"/>
                    <a:gd name="connsiteX543" fmla="*/ 1202926 w 1313804"/>
                    <a:gd name="connsiteY543" fmla="*/ 1213397 h 2019471"/>
                    <a:gd name="connsiteX544" fmla="*/ 1201778 w 1313804"/>
                    <a:gd name="connsiteY544" fmla="*/ 1215198 h 2019471"/>
                    <a:gd name="connsiteX545" fmla="*/ 1195654 w 1313804"/>
                    <a:gd name="connsiteY545" fmla="*/ 1224819 h 2019471"/>
                    <a:gd name="connsiteX546" fmla="*/ 1194592 w 1313804"/>
                    <a:gd name="connsiteY546" fmla="*/ 1226484 h 2019471"/>
                    <a:gd name="connsiteX547" fmla="*/ 1194345 w 1313804"/>
                    <a:gd name="connsiteY547" fmla="*/ 1228310 h 2019471"/>
                    <a:gd name="connsiteX548" fmla="*/ 1193889 w 1313804"/>
                    <a:gd name="connsiteY548" fmla="*/ 1231615 h 2019471"/>
                    <a:gd name="connsiteX549" fmla="*/ 1193765 w 1313804"/>
                    <a:gd name="connsiteY549" fmla="*/ 1232553 h 2019471"/>
                    <a:gd name="connsiteX550" fmla="*/ 1193802 w 1313804"/>
                    <a:gd name="connsiteY550" fmla="*/ 1233527 h 2019471"/>
                    <a:gd name="connsiteX551" fmla="*/ 1193876 w 1313804"/>
                    <a:gd name="connsiteY551" fmla="*/ 1235994 h 2019471"/>
                    <a:gd name="connsiteX552" fmla="*/ 1193988 w 1313804"/>
                    <a:gd name="connsiteY552" fmla="*/ 1239053 h 2019471"/>
                    <a:gd name="connsiteX553" fmla="*/ 1194062 w 1313804"/>
                    <a:gd name="connsiteY553" fmla="*/ 1241113 h 2019471"/>
                    <a:gd name="connsiteX554" fmla="*/ 1195123 w 1313804"/>
                    <a:gd name="connsiteY554" fmla="*/ 1242963 h 2019471"/>
                    <a:gd name="connsiteX555" fmla="*/ 1199802 w 1313804"/>
                    <a:gd name="connsiteY555" fmla="*/ 1251203 h 2019471"/>
                    <a:gd name="connsiteX556" fmla="*/ 1200321 w 1313804"/>
                    <a:gd name="connsiteY556" fmla="*/ 1252115 h 2019471"/>
                    <a:gd name="connsiteX557" fmla="*/ 1201111 w 1313804"/>
                    <a:gd name="connsiteY557" fmla="*/ 1253497 h 2019471"/>
                    <a:gd name="connsiteX558" fmla="*/ 1202605 w 1313804"/>
                    <a:gd name="connsiteY558" fmla="*/ 1255643 h 2019471"/>
                    <a:gd name="connsiteX559" fmla="*/ 1203790 w 1313804"/>
                    <a:gd name="connsiteY559" fmla="*/ 1257345 h 2019471"/>
                    <a:gd name="connsiteX560" fmla="*/ 1208062 w 1313804"/>
                    <a:gd name="connsiteY560" fmla="*/ 1263475 h 2019471"/>
                    <a:gd name="connsiteX561" fmla="*/ 1209432 w 1313804"/>
                    <a:gd name="connsiteY561" fmla="*/ 1265437 h 2019471"/>
                    <a:gd name="connsiteX562" fmla="*/ 1210185 w 1313804"/>
                    <a:gd name="connsiteY562" fmla="*/ 1267324 h 2019471"/>
                    <a:gd name="connsiteX563" fmla="*/ 1211136 w 1313804"/>
                    <a:gd name="connsiteY563" fmla="*/ 1269692 h 2019471"/>
                    <a:gd name="connsiteX564" fmla="*/ 1213482 w 1313804"/>
                    <a:gd name="connsiteY564" fmla="*/ 1275551 h 2019471"/>
                    <a:gd name="connsiteX565" fmla="*/ 1216408 w 1313804"/>
                    <a:gd name="connsiteY565" fmla="*/ 1282890 h 2019471"/>
                    <a:gd name="connsiteX566" fmla="*/ 1216605 w 1313804"/>
                    <a:gd name="connsiteY566" fmla="*/ 1283384 h 2019471"/>
                    <a:gd name="connsiteX567" fmla="*/ 1222334 w 1313804"/>
                    <a:gd name="connsiteY567" fmla="*/ 1297568 h 2019471"/>
                    <a:gd name="connsiteX568" fmla="*/ 1223297 w 1313804"/>
                    <a:gd name="connsiteY568" fmla="*/ 1300010 h 2019471"/>
                    <a:gd name="connsiteX569" fmla="*/ 1223827 w 1313804"/>
                    <a:gd name="connsiteY569" fmla="*/ 1301318 h 2019471"/>
                    <a:gd name="connsiteX570" fmla="*/ 1224099 w 1313804"/>
                    <a:gd name="connsiteY570" fmla="*/ 1301996 h 2019471"/>
                    <a:gd name="connsiteX571" fmla="*/ 1224334 w 1313804"/>
                    <a:gd name="connsiteY571" fmla="*/ 1302564 h 2019471"/>
                    <a:gd name="connsiteX572" fmla="*/ 1224864 w 1313804"/>
                    <a:gd name="connsiteY572" fmla="*/ 1304093 h 2019471"/>
                    <a:gd name="connsiteX573" fmla="*/ 1225568 w 1313804"/>
                    <a:gd name="connsiteY573" fmla="*/ 1306128 h 2019471"/>
                    <a:gd name="connsiteX574" fmla="*/ 1229494 w 1313804"/>
                    <a:gd name="connsiteY574" fmla="*/ 1317464 h 2019471"/>
                    <a:gd name="connsiteX575" fmla="*/ 1230321 w 1313804"/>
                    <a:gd name="connsiteY575" fmla="*/ 1319857 h 2019471"/>
                    <a:gd name="connsiteX576" fmla="*/ 1231877 w 1313804"/>
                    <a:gd name="connsiteY576" fmla="*/ 1322669 h 2019471"/>
                    <a:gd name="connsiteX577" fmla="*/ 1235568 w 1313804"/>
                    <a:gd name="connsiteY577" fmla="*/ 1329330 h 2019471"/>
                    <a:gd name="connsiteX578" fmla="*/ 1236531 w 1313804"/>
                    <a:gd name="connsiteY578" fmla="*/ 1331056 h 2019471"/>
                    <a:gd name="connsiteX579" fmla="*/ 1236112 w 1313804"/>
                    <a:gd name="connsiteY579" fmla="*/ 1332179 h 2019471"/>
                    <a:gd name="connsiteX580" fmla="*/ 1235186 w 1313804"/>
                    <a:gd name="connsiteY580" fmla="*/ 1334658 h 2019471"/>
                    <a:gd name="connsiteX581" fmla="*/ 1233840 w 1313804"/>
                    <a:gd name="connsiteY581" fmla="*/ 1335213 h 2019471"/>
                    <a:gd name="connsiteX582" fmla="*/ 1230642 w 1313804"/>
                    <a:gd name="connsiteY582" fmla="*/ 1336496 h 2019471"/>
                    <a:gd name="connsiteX583" fmla="*/ 1229679 w 1313804"/>
                    <a:gd name="connsiteY583" fmla="*/ 1336891 h 2019471"/>
                    <a:gd name="connsiteX584" fmla="*/ 1228260 w 1313804"/>
                    <a:gd name="connsiteY584" fmla="*/ 1336928 h 2019471"/>
                    <a:gd name="connsiteX585" fmla="*/ 1222445 w 1313804"/>
                    <a:gd name="connsiteY585" fmla="*/ 1337076 h 2019471"/>
                    <a:gd name="connsiteX586" fmla="*/ 1220025 w 1313804"/>
                    <a:gd name="connsiteY586" fmla="*/ 1337125 h 2019471"/>
                    <a:gd name="connsiteX587" fmla="*/ 1217642 w 1313804"/>
                    <a:gd name="connsiteY587" fmla="*/ 1337520 h 2019471"/>
                    <a:gd name="connsiteX588" fmla="*/ 1211296 w 1313804"/>
                    <a:gd name="connsiteY588" fmla="*/ 1338556 h 2019471"/>
                    <a:gd name="connsiteX589" fmla="*/ 1209346 w 1313804"/>
                    <a:gd name="connsiteY589" fmla="*/ 1338864 h 2019471"/>
                    <a:gd name="connsiteX590" fmla="*/ 1207901 w 1313804"/>
                    <a:gd name="connsiteY590" fmla="*/ 1339099 h 2019471"/>
                    <a:gd name="connsiteX591" fmla="*/ 1206432 w 1313804"/>
                    <a:gd name="connsiteY591" fmla="*/ 1339506 h 2019471"/>
                    <a:gd name="connsiteX592" fmla="*/ 1202346 w 1313804"/>
                    <a:gd name="connsiteY592" fmla="*/ 1340628 h 2019471"/>
                    <a:gd name="connsiteX593" fmla="*/ 1192247 w 1313804"/>
                    <a:gd name="connsiteY593" fmla="*/ 1343403 h 2019471"/>
                    <a:gd name="connsiteX594" fmla="*/ 1190321 w 1313804"/>
                    <a:gd name="connsiteY594" fmla="*/ 1343934 h 2019471"/>
                    <a:gd name="connsiteX595" fmla="*/ 1188407 w 1313804"/>
                    <a:gd name="connsiteY595" fmla="*/ 1344452 h 2019471"/>
                    <a:gd name="connsiteX596" fmla="*/ 1187012 w 1313804"/>
                    <a:gd name="connsiteY596" fmla="*/ 1344994 h 2019471"/>
                    <a:gd name="connsiteX597" fmla="*/ 1185160 w 1313804"/>
                    <a:gd name="connsiteY597" fmla="*/ 1345722 h 2019471"/>
                    <a:gd name="connsiteX598" fmla="*/ 1174061 w 1313804"/>
                    <a:gd name="connsiteY598" fmla="*/ 1350039 h 2019471"/>
                    <a:gd name="connsiteX599" fmla="*/ 1172666 w 1313804"/>
                    <a:gd name="connsiteY599" fmla="*/ 1350582 h 2019471"/>
                    <a:gd name="connsiteX600" fmla="*/ 1171283 w 1313804"/>
                    <a:gd name="connsiteY600" fmla="*/ 1351112 h 2019471"/>
                    <a:gd name="connsiteX601" fmla="*/ 1170382 w 1313804"/>
                    <a:gd name="connsiteY601" fmla="*/ 1351519 h 2019471"/>
                    <a:gd name="connsiteX602" fmla="*/ 1169037 w 1313804"/>
                    <a:gd name="connsiteY602" fmla="*/ 1352111 h 2019471"/>
                    <a:gd name="connsiteX603" fmla="*/ 1157765 w 1313804"/>
                    <a:gd name="connsiteY603" fmla="*/ 1357058 h 2019471"/>
                    <a:gd name="connsiteX604" fmla="*/ 1155962 w 1313804"/>
                    <a:gd name="connsiteY604" fmla="*/ 1357847 h 2019471"/>
                    <a:gd name="connsiteX605" fmla="*/ 1154777 w 1313804"/>
                    <a:gd name="connsiteY605" fmla="*/ 1358785 h 2019471"/>
                    <a:gd name="connsiteX606" fmla="*/ 1150234 w 1313804"/>
                    <a:gd name="connsiteY606" fmla="*/ 1362324 h 2019471"/>
                    <a:gd name="connsiteX607" fmla="*/ 1148518 w 1313804"/>
                    <a:gd name="connsiteY607" fmla="*/ 1363669 h 2019471"/>
                    <a:gd name="connsiteX608" fmla="*/ 1147419 w 1313804"/>
                    <a:gd name="connsiteY608" fmla="*/ 1365198 h 2019471"/>
                    <a:gd name="connsiteX609" fmla="*/ 1144382 w 1313804"/>
                    <a:gd name="connsiteY609" fmla="*/ 1369466 h 2019471"/>
                    <a:gd name="connsiteX610" fmla="*/ 1143443 w 1313804"/>
                    <a:gd name="connsiteY610" fmla="*/ 1370786 h 2019471"/>
                    <a:gd name="connsiteX611" fmla="*/ 1142579 w 1313804"/>
                    <a:gd name="connsiteY611" fmla="*/ 1372463 h 2019471"/>
                    <a:gd name="connsiteX612" fmla="*/ 1138567 w 1313804"/>
                    <a:gd name="connsiteY612" fmla="*/ 1380247 h 2019471"/>
                    <a:gd name="connsiteX613" fmla="*/ 1137592 w 1313804"/>
                    <a:gd name="connsiteY613" fmla="*/ 1382134 h 2019471"/>
                    <a:gd name="connsiteX614" fmla="*/ 1137406 w 1313804"/>
                    <a:gd name="connsiteY614" fmla="*/ 1384342 h 2019471"/>
                    <a:gd name="connsiteX615" fmla="*/ 1136690 w 1313804"/>
                    <a:gd name="connsiteY615" fmla="*/ 1392630 h 2019471"/>
                    <a:gd name="connsiteX616" fmla="*/ 1136554 w 1313804"/>
                    <a:gd name="connsiteY616" fmla="*/ 1394283 h 2019471"/>
                    <a:gd name="connsiteX617" fmla="*/ 1136690 w 1313804"/>
                    <a:gd name="connsiteY617" fmla="*/ 1396417 h 2019471"/>
                    <a:gd name="connsiteX618" fmla="*/ 1136987 w 1313804"/>
                    <a:gd name="connsiteY618" fmla="*/ 1400673 h 2019471"/>
                    <a:gd name="connsiteX619" fmla="*/ 1137234 w 1313804"/>
                    <a:gd name="connsiteY619" fmla="*/ 1404324 h 2019471"/>
                    <a:gd name="connsiteX620" fmla="*/ 1137332 w 1313804"/>
                    <a:gd name="connsiteY620" fmla="*/ 1405890 h 2019471"/>
                    <a:gd name="connsiteX621" fmla="*/ 1137604 w 1313804"/>
                    <a:gd name="connsiteY621" fmla="*/ 1407407 h 2019471"/>
                    <a:gd name="connsiteX622" fmla="*/ 1137876 w 1313804"/>
                    <a:gd name="connsiteY622" fmla="*/ 1408937 h 2019471"/>
                    <a:gd name="connsiteX623" fmla="*/ 1138690 w 1313804"/>
                    <a:gd name="connsiteY623" fmla="*/ 1413500 h 2019471"/>
                    <a:gd name="connsiteX624" fmla="*/ 1139345 w 1313804"/>
                    <a:gd name="connsiteY624" fmla="*/ 1417164 h 2019471"/>
                    <a:gd name="connsiteX625" fmla="*/ 1139727 w 1313804"/>
                    <a:gd name="connsiteY625" fmla="*/ 1419261 h 2019471"/>
                    <a:gd name="connsiteX626" fmla="*/ 1139888 w 1313804"/>
                    <a:gd name="connsiteY626" fmla="*/ 1420321 h 2019471"/>
                    <a:gd name="connsiteX627" fmla="*/ 1140369 w 1313804"/>
                    <a:gd name="connsiteY627" fmla="*/ 1423516 h 2019471"/>
                    <a:gd name="connsiteX628" fmla="*/ 1140690 w 1313804"/>
                    <a:gd name="connsiteY628" fmla="*/ 1425638 h 2019471"/>
                    <a:gd name="connsiteX629" fmla="*/ 1140715 w 1313804"/>
                    <a:gd name="connsiteY629" fmla="*/ 1425823 h 2019471"/>
                    <a:gd name="connsiteX630" fmla="*/ 1141579 w 1313804"/>
                    <a:gd name="connsiteY630" fmla="*/ 1431583 h 2019471"/>
                    <a:gd name="connsiteX631" fmla="*/ 1141666 w 1313804"/>
                    <a:gd name="connsiteY631" fmla="*/ 1432126 h 2019471"/>
                    <a:gd name="connsiteX632" fmla="*/ 1141937 w 1313804"/>
                    <a:gd name="connsiteY632" fmla="*/ 1434112 h 2019471"/>
                    <a:gd name="connsiteX633" fmla="*/ 1142271 w 1313804"/>
                    <a:gd name="connsiteY633" fmla="*/ 1436591 h 2019471"/>
                    <a:gd name="connsiteX634" fmla="*/ 1142727 w 1313804"/>
                    <a:gd name="connsiteY634" fmla="*/ 1439909 h 2019471"/>
                    <a:gd name="connsiteX635" fmla="*/ 1142826 w 1313804"/>
                    <a:gd name="connsiteY635" fmla="*/ 1440612 h 2019471"/>
                    <a:gd name="connsiteX636" fmla="*/ 1143086 w 1313804"/>
                    <a:gd name="connsiteY636" fmla="*/ 1442536 h 2019471"/>
                    <a:gd name="connsiteX637" fmla="*/ 1142629 w 1313804"/>
                    <a:gd name="connsiteY637" fmla="*/ 1444620 h 2019471"/>
                    <a:gd name="connsiteX638" fmla="*/ 1141295 w 1313804"/>
                    <a:gd name="connsiteY638" fmla="*/ 1450578 h 2019471"/>
                    <a:gd name="connsiteX639" fmla="*/ 1140925 w 1313804"/>
                    <a:gd name="connsiteY639" fmla="*/ 1452194 h 2019471"/>
                    <a:gd name="connsiteX640" fmla="*/ 1139715 w 1313804"/>
                    <a:gd name="connsiteY640" fmla="*/ 1453896 h 2019471"/>
                    <a:gd name="connsiteX641" fmla="*/ 1135184 w 1313804"/>
                    <a:gd name="connsiteY641" fmla="*/ 1460248 h 2019471"/>
                    <a:gd name="connsiteX642" fmla="*/ 1134579 w 1313804"/>
                    <a:gd name="connsiteY642" fmla="*/ 1461099 h 2019471"/>
                    <a:gd name="connsiteX643" fmla="*/ 1133925 w 1313804"/>
                    <a:gd name="connsiteY643" fmla="*/ 1461889 h 2019471"/>
                    <a:gd name="connsiteX644" fmla="*/ 1130616 w 1313804"/>
                    <a:gd name="connsiteY644" fmla="*/ 1465823 h 2019471"/>
                    <a:gd name="connsiteX645" fmla="*/ 1127764 w 1313804"/>
                    <a:gd name="connsiteY645" fmla="*/ 1469240 h 2019471"/>
                    <a:gd name="connsiteX646" fmla="*/ 1126987 w 1313804"/>
                    <a:gd name="connsiteY646" fmla="*/ 1476061 h 2019471"/>
                    <a:gd name="connsiteX647" fmla="*/ 1126851 w 1313804"/>
                    <a:gd name="connsiteY647" fmla="*/ 1477258 h 2019471"/>
                    <a:gd name="connsiteX648" fmla="*/ 1126715 w 1313804"/>
                    <a:gd name="connsiteY648" fmla="*/ 1478466 h 2019471"/>
                    <a:gd name="connsiteX649" fmla="*/ 1126666 w 1313804"/>
                    <a:gd name="connsiteY649" fmla="*/ 1480020 h 2019471"/>
                    <a:gd name="connsiteX650" fmla="*/ 1126591 w 1313804"/>
                    <a:gd name="connsiteY650" fmla="*/ 1481970 h 2019471"/>
                    <a:gd name="connsiteX651" fmla="*/ 1126554 w 1313804"/>
                    <a:gd name="connsiteY651" fmla="*/ 1483166 h 2019471"/>
                    <a:gd name="connsiteX652" fmla="*/ 1126517 w 1313804"/>
                    <a:gd name="connsiteY652" fmla="*/ 1483968 h 2019471"/>
                    <a:gd name="connsiteX653" fmla="*/ 1126480 w 1313804"/>
                    <a:gd name="connsiteY653" fmla="*/ 1485152 h 2019471"/>
                    <a:gd name="connsiteX654" fmla="*/ 1126678 w 1313804"/>
                    <a:gd name="connsiteY654" fmla="*/ 1486348 h 2019471"/>
                    <a:gd name="connsiteX655" fmla="*/ 1127357 w 1313804"/>
                    <a:gd name="connsiteY655" fmla="*/ 1489827 h 2019471"/>
                    <a:gd name="connsiteX656" fmla="*/ 1127665 w 1313804"/>
                    <a:gd name="connsiteY656" fmla="*/ 1491985 h 2019471"/>
                    <a:gd name="connsiteX657" fmla="*/ 1127962 w 1313804"/>
                    <a:gd name="connsiteY657" fmla="*/ 1493736 h 2019471"/>
                    <a:gd name="connsiteX658" fmla="*/ 1128702 w 1313804"/>
                    <a:gd name="connsiteY658" fmla="*/ 1495303 h 2019471"/>
                    <a:gd name="connsiteX659" fmla="*/ 1130554 w 1313804"/>
                    <a:gd name="connsiteY659" fmla="*/ 1499201 h 2019471"/>
                    <a:gd name="connsiteX660" fmla="*/ 1132431 w 1313804"/>
                    <a:gd name="connsiteY660" fmla="*/ 1503148 h 2019471"/>
                    <a:gd name="connsiteX661" fmla="*/ 1132999 w 1313804"/>
                    <a:gd name="connsiteY661" fmla="*/ 1504332 h 2019471"/>
                    <a:gd name="connsiteX662" fmla="*/ 1133554 w 1313804"/>
                    <a:gd name="connsiteY662" fmla="*/ 1505516 h 2019471"/>
                    <a:gd name="connsiteX663" fmla="*/ 1134024 w 1313804"/>
                    <a:gd name="connsiteY663" fmla="*/ 1506737 h 2019471"/>
                    <a:gd name="connsiteX664" fmla="*/ 1134592 w 1313804"/>
                    <a:gd name="connsiteY664" fmla="*/ 1508242 h 2019471"/>
                    <a:gd name="connsiteX665" fmla="*/ 1135542 w 1313804"/>
                    <a:gd name="connsiteY665" fmla="*/ 1510734 h 2019471"/>
                    <a:gd name="connsiteX666" fmla="*/ 1137567 w 1313804"/>
                    <a:gd name="connsiteY666" fmla="*/ 1516050 h 2019471"/>
                    <a:gd name="connsiteX667" fmla="*/ 1138234 w 1313804"/>
                    <a:gd name="connsiteY667" fmla="*/ 1517789 h 2019471"/>
                    <a:gd name="connsiteX668" fmla="*/ 1141234 w 1313804"/>
                    <a:gd name="connsiteY668" fmla="*/ 1525671 h 2019471"/>
                    <a:gd name="connsiteX669" fmla="*/ 1141814 w 1313804"/>
                    <a:gd name="connsiteY669" fmla="*/ 1527188 h 2019471"/>
                    <a:gd name="connsiteX670" fmla="*/ 1142900 w 1313804"/>
                    <a:gd name="connsiteY670" fmla="*/ 1528890 h 2019471"/>
                    <a:gd name="connsiteX671" fmla="*/ 1146098 w 1313804"/>
                    <a:gd name="connsiteY671" fmla="*/ 1533873 h 2019471"/>
                    <a:gd name="connsiteX672" fmla="*/ 1146765 w 1313804"/>
                    <a:gd name="connsiteY672" fmla="*/ 1535254 h 2019471"/>
                    <a:gd name="connsiteX673" fmla="*/ 1147876 w 1313804"/>
                    <a:gd name="connsiteY673" fmla="*/ 1537549 h 2019471"/>
                    <a:gd name="connsiteX674" fmla="*/ 1149740 w 1313804"/>
                    <a:gd name="connsiteY674" fmla="*/ 1538757 h 2019471"/>
                    <a:gd name="connsiteX675" fmla="*/ 1150962 w 1313804"/>
                    <a:gd name="connsiteY675" fmla="*/ 1540423 h 2019471"/>
                    <a:gd name="connsiteX676" fmla="*/ 1152271 w 1313804"/>
                    <a:gd name="connsiteY676" fmla="*/ 1542409 h 2019471"/>
                    <a:gd name="connsiteX677" fmla="*/ 1153049 w 1313804"/>
                    <a:gd name="connsiteY677" fmla="*/ 1544505 h 2019471"/>
                    <a:gd name="connsiteX678" fmla="*/ 1153320 w 1313804"/>
                    <a:gd name="connsiteY678" fmla="*/ 1545258 h 2019471"/>
                    <a:gd name="connsiteX679" fmla="*/ 1154394 w 1313804"/>
                    <a:gd name="connsiteY679" fmla="*/ 1548095 h 2019471"/>
                    <a:gd name="connsiteX680" fmla="*/ 1154789 w 1313804"/>
                    <a:gd name="connsiteY680" fmla="*/ 1549143 h 2019471"/>
                    <a:gd name="connsiteX681" fmla="*/ 1155629 w 1313804"/>
                    <a:gd name="connsiteY681" fmla="*/ 1551758 h 2019471"/>
                    <a:gd name="connsiteX682" fmla="*/ 1156493 w 1313804"/>
                    <a:gd name="connsiteY682" fmla="*/ 1554509 h 2019471"/>
                    <a:gd name="connsiteX683" fmla="*/ 1157024 w 1313804"/>
                    <a:gd name="connsiteY683" fmla="*/ 1555927 h 2019471"/>
                    <a:gd name="connsiteX684" fmla="*/ 1158431 w 1313804"/>
                    <a:gd name="connsiteY684" fmla="*/ 1559714 h 2019471"/>
                    <a:gd name="connsiteX685" fmla="*/ 1159444 w 1313804"/>
                    <a:gd name="connsiteY685" fmla="*/ 1562736 h 2019471"/>
                    <a:gd name="connsiteX686" fmla="*/ 1160123 w 1313804"/>
                    <a:gd name="connsiteY686" fmla="*/ 1564759 h 2019471"/>
                    <a:gd name="connsiteX687" fmla="*/ 1161073 w 1313804"/>
                    <a:gd name="connsiteY687" fmla="*/ 1566523 h 2019471"/>
                    <a:gd name="connsiteX688" fmla="*/ 1162308 w 1313804"/>
                    <a:gd name="connsiteY688" fmla="*/ 1568768 h 2019471"/>
                    <a:gd name="connsiteX689" fmla="*/ 1162789 w 1313804"/>
                    <a:gd name="connsiteY689" fmla="*/ 1569656 h 2019471"/>
                    <a:gd name="connsiteX690" fmla="*/ 1163395 w 1313804"/>
                    <a:gd name="connsiteY690" fmla="*/ 1570618 h 2019471"/>
                    <a:gd name="connsiteX691" fmla="*/ 1163938 w 1313804"/>
                    <a:gd name="connsiteY691" fmla="*/ 1571494 h 2019471"/>
                    <a:gd name="connsiteX692" fmla="*/ 1164308 w 1313804"/>
                    <a:gd name="connsiteY692" fmla="*/ 1572110 h 2019471"/>
                    <a:gd name="connsiteX693" fmla="*/ 1166382 w 1313804"/>
                    <a:gd name="connsiteY693" fmla="*/ 1575428 h 2019471"/>
                    <a:gd name="connsiteX694" fmla="*/ 1166938 w 1313804"/>
                    <a:gd name="connsiteY694" fmla="*/ 1576329 h 2019471"/>
                    <a:gd name="connsiteX695" fmla="*/ 1167802 w 1313804"/>
                    <a:gd name="connsiteY695" fmla="*/ 1577636 h 2019471"/>
                    <a:gd name="connsiteX696" fmla="*/ 1168950 w 1313804"/>
                    <a:gd name="connsiteY696" fmla="*/ 1579351 h 2019471"/>
                    <a:gd name="connsiteX697" fmla="*/ 1169506 w 1313804"/>
                    <a:gd name="connsiteY697" fmla="*/ 1580177 h 2019471"/>
                    <a:gd name="connsiteX698" fmla="*/ 1169839 w 1313804"/>
                    <a:gd name="connsiteY698" fmla="*/ 1580683 h 2019471"/>
                    <a:gd name="connsiteX699" fmla="*/ 1170345 w 1313804"/>
                    <a:gd name="connsiteY699" fmla="*/ 1581410 h 2019471"/>
                    <a:gd name="connsiteX700" fmla="*/ 1170703 w 1313804"/>
                    <a:gd name="connsiteY700" fmla="*/ 1581916 h 2019471"/>
                    <a:gd name="connsiteX701" fmla="*/ 1172555 w 1313804"/>
                    <a:gd name="connsiteY701" fmla="*/ 1584519 h 2019471"/>
                    <a:gd name="connsiteX702" fmla="*/ 1173753 w 1313804"/>
                    <a:gd name="connsiteY702" fmla="*/ 1586431 h 2019471"/>
                    <a:gd name="connsiteX703" fmla="*/ 1174172 w 1313804"/>
                    <a:gd name="connsiteY703" fmla="*/ 1587084 h 2019471"/>
                    <a:gd name="connsiteX704" fmla="*/ 1174469 w 1313804"/>
                    <a:gd name="connsiteY704" fmla="*/ 1587541 h 2019471"/>
                    <a:gd name="connsiteX705" fmla="*/ 1174889 w 1313804"/>
                    <a:gd name="connsiteY705" fmla="*/ 1588392 h 2019471"/>
                    <a:gd name="connsiteX706" fmla="*/ 1175814 w 1313804"/>
                    <a:gd name="connsiteY706" fmla="*/ 1590205 h 2019471"/>
                    <a:gd name="connsiteX707" fmla="*/ 1176345 w 1313804"/>
                    <a:gd name="connsiteY707" fmla="*/ 1591241 h 2019471"/>
                    <a:gd name="connsiteX708" fmla="*/ 1176605 w 1313804"/>
                    <a:gd name="connsiteY708" fmla="*/ 1592154 h 2019471"/>
                    <a:gd name="connsiteX709" fmla="*/ 1176876 w 1313804"/>
                    <a:gd name="connsiteY709" fmla="*/ 1593079 h 2019471"/>
                    <a:gd name="connsiteX710" fmla="*/ 1177617 w 1313804"/>
                    <a:gd name="connsiteY710" fmla="*/ 1595644 h 2019471"/>
                    <a:gd name="connsiteX711" fmla="*/ 1177950 w 1313804"/>
                    <a:gd name="connsiteY711" fmla="*/ 1596804 h 2019471"/>
                    <a:gd name="connsiteX712" fmla="*/ 1178308 w 1313804"/>
                    <a:gd name="connsiteY712" fmla="*/ 1597680 h 2019471"/>
                    <a:gd name="connsiteX713" fmla="*/ 1178814 w 1313804"/>
                    <a:gd name="connsiteY713" fmla="*/ 1598913 h 2019471"/>
                    <a:gd name="connsiteX714" fmla="*/ 1179481 w 1313804"/>
                    <a:gd name="connsiteY714" fmla="*/ 1602219 h 2019471"/>
                    <a:gd name="connsiteX715" fmla="*/ 1179753 w 1313804"/>
                    <a:gd name="connsiteY715" fmla="*/ 1603563 h 2019471"/>
                    <a:gd name="connsiteX716" fmla="*/ 1180172 w 1313804"/>
                    <a:gd name="connsiteY716" fmla="*/ 1605278 h 2019471"/>
                    <a:gd name="connsiteX717" fmla="*/ 1181345 w 1313804"/>
                    <a:gd name="connsiteY717" fmla="*/ 1610113 h 2019471"/>
                    <a:gd name="connsiteX718" fmla="*/ 1181518 w 1313804"/>
                    <a:gd name="connsiteY718" fmla="*/ 1610803 h 2019471"/>
                    <a:gd name="connsiteX719" fmla="*/ 1181765 w 1313804"/>
                    <a:gd name="connsiteY719" fmla="*/ 1611877 h 2019471"/>
                    <a:gd name="connsiteX720" fmla="*/ 1181938 w 1313804"/>
                    <a:gd name="connsiteY720" fmla="*/ 1613283 h 2019471"/>
                    <a:gd name="connsiteX721" fmla="*/ 1182321 w 1313804"/>
                    <a:gd name="connsiteY721" fmla="*/ 1616502 h 2019471"/>
                    <a:gd name="connsiteX722" fmla="*/ 1170098 w 1313804"/>
                    <a:gd name="connsiteY722" fmla="*/ 1621177 h 2019471"/>
                    <a:gd name="connsiteX723" fmla="*/ 1168691 w 1313804"/>
                    <a:gd name="connsiteY723" fmla="*/ 1621707 h 2019471"/>
                    <a:gd name="connsiteX724" fmla="*/ 1167753 w 1313804"/>
                    <a:gd name="connsiteY724" fmla="*/ 1622053 h 2019471"/>
                    <a:gd name="connsiteX725" fmla="*/ 1167283 w 1313804"/>
                    <a:gd name="connsiteY725" fmla="*/ 1622213 h 2019471"/>
                    <a:gd name="connsiteX726" fmla="*/ 1160135 w 1313804"/>
                    <a:gd name="connsiteY726" fmla="*/ 1624618 h 2019471"/>
                    <a:gd name="connsiteX727" fmla="*/ 1158012 w 1313804"/>
                    <a:gd name="connsiteY727" fmla="*/ 1625334 h 2019471"/>
                    <a:gd name="connsiteX728" fmla="*/ 1156135 w 1313804"/>
                    <a:gd name="connsiteY728" fmla="*/ 1625531 h 2019471"/>
                    <a:gd name="connsiteX729" fmla="*/ 1149579 w 1313804"/>
                    <a:gd name="connsiteY729" fmla="*/ 1626197 h 2019471"/>
                    <a:gd name="connsiteX730" fmla="*/ 1142888 w 1313804"/>
                    <a:gd name="connsiteY730" fmla="*/ 1626875 h 2019471"/>
                    <a:gd name="connsiteX731" fmla="*/ 1140505 w 1313804"/>
                    <a:gd name="connsiteY731" fmla="*/ 1627110 h 2019471"/>
                    <a:gd name="connsiteX732" fmla="*/ 1139024 w 1313804"/>
                    <a:gd name="connsiteY732" fmla="*/ 1627147 h 2019471"/>
                    <a:gd name="connsiteX733" fmla="*/ 1137530 w 1313804"/>
                    <a:gd name="connsiteY733" fmla="*/ 1627184 h 2019471"/>
                    <a:gd name="connsiteX734" fmla="*/ 1123135 w 1313804"/>
                    <a:gd name="connsiteY734" fmla="*/ 1627529 h 2019471"/>
                    <a:gd name="connsiteX735" fmla="*/ 1120641 w 1313804"/>
                    <a:gd name="connsiteY735" fmla="*/ 1627591 h 2019471"/>
                    <a:gd name="connsiteX736" fmla="*/ 1118678 w 1313804"/>
                    <a:gd name="connsiteY736" fmla="*/ 1627517 h 2019471"/>
                    <a:gd name="connsiteX737" fmla="*/ 1108851 w 1313804"/>
                    <a:gd name="connsiteY737" fmla="*/ 1627147 h 2019471"/>
                    <a:gd name="connsiteX738" fmla="*/ 1100505 w 1313804"/>
                    <a:gd name="connsiteY738" fmla="*/ 1626839 h 2019471"/>
                    <a:gd name="connsiteX739" fmla="*/ 1099023 w 1313804"/>
                    <a:gd name="connsiteY739" fmla="*/ 1626777 h 2019471"/>
                    <a:gd name="connsiteX740" fmla="*/ 1097628 w 1313804"/>
                    <a:gd name="connsiteY740" fmla="*/ 1626419 h 2019471"/>
                    <a:gd name="connsiteX741" fmla="*/ 1092480 w 1313804"/>
                    <a:gd name="connsiteY741" fmla="*/ 1625099 h 2019471"/>
                    <a:gd name="connsiteX742" fmla="*/ 1090690 w 1313804"/>
                    <a:gd name="connsiteY742" fmla="*/ 1624643 h 2019471"/>
                    <a:gd name="connsiteX743" fmla="*/ 1089579 w 1313804"/>
                    <a:gd name="connsiteY743" fmla="*/ 1623582 h 2019471"/>
                    <a:gd name="connsiteX744" fmla="*/ 1084480 w 1313804"/>
                    <a:gd name="connsiteY744" fmla="*/ 1618722 h 2019471"/>
                    <a:gd name="connsiteX745" fmla="*/ 1083776 w 1313804"/>
                    <a:gd name="connsiteY745" fmla="*/ 1618229 h 2019471"/>
                    <a:gd name="connsiteX746" fmla="*/ 1081936 w 1313804"/>
                    <a:gd name="connsiteY746" fmla="*/ 1617008 h 2019471"/>
                    <a:gd name="connsiteX747" fmla="*/ 1079566 w 1313804"/>
                    <a:gd name="connsiteY747" fmla="*/ 1617329 h 2019471"/>
                    <a:gd name="connsiteX748" fmla="*/ 1079097 w 1313804"/>
                    <a:gd name="connsiteY748" fmla="*/ 1617390 h 2019471"/>
                    <a:gd name="connsiteX749" fmla="*/ 1076726 w 1313804"/>
                    <a:gd name="connsiteY749" fmla="*/ 1617699 h 2019471"/>
                    <a:gd name="connsiteX750" fmla="*/ 1076245 w 1313804"/>
                    <a:gd name="connsiteY750" fmla="*/ 1617760 h 2019471"/>
                    <a:gd name="connsiteX751" fmla="*/ 1074689 w 1313804"/>
                    <a:gd name="connsiteY751" fmla="*/ 1617958 h 2019471"/>
                    <a:gd name="connsiteX752" fmla="*/ 1071628 w 1313804"/>
                    <a:gd name="connsiteY752" fmla="*/ 1618562 h 2019471"/>
                    <a:gd name="connsiteX753" fmla="*/ 1068739 w 1313804"/>
                    <a:gd name="connsiteY753" fmla="*/ 1619117 h 2019471"/>
                    <a:gd name="connsiteX754" fmla="*/ 1066813 w 1313804"/>
                    <a:gd name="connsiteY754" fmla="*/ 1619500 h 2019471"/>
                    <a:gd name="connsiteX755" fmla="*/ 1064998 w 1313804"/>
                    <a:gd name="connsiteY755" fmla="*/ 1618685 h 2019471"/>
                    <a:gd name="connsiteX756" fmla="*/ 1061356 w 1313804"/>
                    <a:gd name="connsiteY756" fmla="*/ 1617045 h 2019471"/>
                    <a:gd name="connsiteX757" fmla="*/ 1060899 w 1313804"/>
                    <a:gd name="connsiteY757" fmla="*/ 1616848 h 2019471"/>
                    <a:gd name="connsiteX758" fmla="*/ 1060294 w 1313804"/>
                    <a:gd name="connsiteY758" fmla="*/ 1616515 h 2019471"/>
                    <a:gd name="connsiteX759" fmla="*/ 1056060 w 1313804"/>
                    <a:gd name="connsiteY759" fmla="*/ 1614159 h 2019471"/>
                    <a:gd name="connsiteX760" fmla="*/ 1051788 w 1313804"/>
                    <a:gd name="connsiteY760" fmla="*/ 1611803 h 2019471"/>
                    <a:gd name="connsiteX761" fmla="*/ 1050282 w 1313804"/>
                    <a:gd name="connsiteY761" fmla="*/ 1610976 h 2019471"/>
                    <a:gd name="connsiteX762" fmla="*/ 1049356 w 1313804"/>
                    <a:gd name="connsiteY762" fmla="*/ 1610656 h 2019471"/>
                    <a:gd name="connsiteX763" fmla="*/ 1045985 w 1313804"/>
                    <a:gd name="connsiteY763" fmla="*/ 1609496 h 2019471"/>
                    <a:gd name="connsiteX764" fmla="*/ 1044343 w 1313804"/>
                    <a:gd name="connsiteY764" fmla="*/ 1608929 h 2019471"/>
                    <a:gd name="connsiteX765" fmla="*/ 1042479 w 1313804"/>
                    <a:gd name="connsiteY765" fmla="*/ 1609237 h 2019471"/>
                    <a:gd name="connsiteX766" fmla="*/ 1038034 w 1313804"/>
                    <a:gd name="connsiteY766" fmla="*/ 1609965 h 2019471"/>
                    <a:gd name="connsiteX767" fmla="*/ 1036726 w 1313804"/>
                    <a:gd name="connsiteY767" fmla="*/ 1610174 h 2019471"/>
                    <a:gd name="connsiteX768" fmla="*/ 1035269 w 1313804"/>
                    <a:gd name="connsiteY768" fmla="*/ 1610421 h 2019471"/>
                    <a:gd name="connsiteX769" fmla="*/ 1033429 w 1313804"/>
                    <a:gd name="connsiteY769" fmla="*/ 1610976 h 2019471"/>
                    <a:gd name="connsiteX770" fmla="*/ 1032059 w 1313804"/>
                    <a:gd name="connsiteY770" fmla="*/ 1611383 h 2019471"/>
                    <a:gd name="connsiteX771" fmla="*/ 1027195 w 1313804"/>
                    <a:gd name="connsiteY771" fmla="*/ 1612851 h 2019471"/>
                    <a:gd name="connsiteX772" fmla="*/ 1025170 w 1313804"/>
                    <a:gd name="connsiteY772" fmla="*/ 1613455 h 2019471"/>
                    <a:gd name="connsiteX773" fmla="*/ 1023207 w 1313804"/>
                    <a:gd name="connsiteY773" fmla="*/ 1613209 h 2019471"/>
                    <a:gd name="connsiteX774" fmla="*/ 1011404 w 1313804"/>
                    <a:gd name="connsiteY774" fmla="*/ 1611729 h 2019471"/>
                    <a:gd name="connsiteX775" fmla="*/ 1001799 w 1313804"/>
                    <a:gd name="connsiteY775" fmla="*/ 1609607 h 2019471"/>
                    <a:gd name="connsiteX776" fmla="*/ 993676 w 1313804"/>
                    <a:gd name="connsiteY776" fmla="*/ 1607794 h 2019471"/>
                    <a:gd name="connsiteX777" fmla="*/ 991713 w 1313804"/>
                    <a:gd name="connsiteY777" fmla="*/ 1607362 h 2019471"/>
                    <a:gd name="connsiteX778" fmla="*/ 990355 w 1313804"/>
                    <a:gd name="connsiteY778" fmla="*/ 1606252 h 2019471"/>
                    <a:gd name="connsiteX779" fmla="*/ 985774 w 1313804"/>
                    <a:gd name="connsiteY779" fmla="*/ 1602515 h 2019471"/>
                    <a:gd name="connsiteX780" fmla="*/ 984700 w 1313804"/>
                    <a:gd name="connsiteY780" fmla="*/ 1601627 h 2019471"/>
                    <a:gd name="connsiteX781" fmla="*/ 983157 w 1313804"/>
                    <a:gd name="connsiteY781" fmla="*/ 1600085 h 2019471"/>
                    <a:gd name="connsiteX782" fmla="*/ 982688 w 1313804"/>
                    <a:gd name="connsiteY782" fmla="*/ 1599616 h 2019471"/>
                    <a:gd name="connsiteX783" fmla="*/ 981885 w 1313804"/>
                    <a:gd name="connsiteY783" fmla="*/ 1598815 h 2019471"/>
                    <a:gd name="connsiteX784" fmla="*/ 978317 w 1313804"/>
                    <a:gd name="connsiteY784" fmla="*/ 1595225 h 2019471"/>
                    <a:gd name="connsiteX785" fmla="*/ 977145 w 1313804"/>
                    <a:gd name="connsiteY785" fmla="*/ 1594053 h 2019471"/>
                    <a:gd name="connsiteX786" fmla="*/ 976033 w 1313804"/>
                    <a:gd name="connsiteY786" fmla="*/ 1592252 h 2019471"/>
                    <a:gd name="connsiteX787" fmla="*/ 968268 w 1313804"/>
                    <a:gd name="connsiteY787" fmla="*/ 1579733 h 2019471"/>
                    <a:gd name="connsiteX788" fmla="*/ 967441 w 1313804"/>
                    <a:gd name="connsiteY788" fmla="*/ 1578401 h 2019471"/>
                    <a:gd name="connsiteX789" fmla="*/ 966330 w 1313804"/>
                    <a:gd name="connsiteY789" fmla="*/ 1576600 h 2019471"/>
                    <a:gd name="connsiteX790" fmla="*/ 965737 w 1313804"/>
                    <a:gd name="connsiteY790" fmla="*/ 1575749 h 2019471"/>
                    <a:gd name="connsiteX791" fmla="*/ 964848 w 1313804"/>
                    <a:gd name="connsiteY791" fmla="*/ 1574454 h 2019471"/>
                    <a:gd name="connsiteX792" fmla="*/ 959231 w 1313804"/>
                    <a:gd name="connsiteY792" fmla="*/ 1566264 h 2019471"/>
                    <a:gd name="connsiteX793" fmla="*/ 957749 w 1313804"/>
                    <a:gd name="connsiteY793" fmla="*/ 1564117 h 2019471"/>
                    <a:gd name="connsiteX794" fmla="*/ 956984 w 1313804"/>
                    <a:gd name="connsiteY794" fmla="*/ 1562736 h 2019471"/>
                    <a:gd name="connsiteX795" fmla="*/ 956231 w 1313804"/>
                    <a:gd name="connsiteY795" fmla="*/ 1561354 h 2019471"/>
                    <a:gd name="connsiteX796" fmla="*/ 948934 w 1313804"/>
                    <a:gd name="connsiteY796" fmla="*/ 1547984 h 2019471"/>
                    <a:gd name="connsiteX797" fmla="*/ 945428 w 1313804"/>
                    <a:gd name="connsiteY797" fmla="*/ 1541558 h 2019471"/>
                    <a:gd name="connsiteX798" fmla="*/ 944675 w 1313804"/>
                    <a:gd name="connsiteY798" fmla="*/ 1540189 h 2019471"/>
                    <a:gd name="connsiteX799" fmla="*/ 944169 w 1313804"/>
                    <a:gd name="connsiteY799" fmla="*/ 1539263 h 2019471"/>
                    <a:gd name="connsiteX800" fmla="*/ 943502 w 1313804"/>
                    <a:gd name="connsiteY800" fmla="*/ 1537783 h 2019471"/>
                    <a:gd name="connsiteX801" fmla="*/ 942613 w 1313804"/>
                    <a:gd name="connsiteY801" fmla="*/ 1535797 h 2019471"/>
                    <a:gd name="connsiteX802" fmla="*/ 938589 w 1313804"/>
                    <a:gd name="connsiteY802" fmla="*/ 1526892 h 2019471"/>
                    <a:gd name="connsiteX803" fmla="*/ 936354 w 1313804"/>
                    <a:gd name="connsiteY803" fmla="*/ 1521933 h 2019471"/>
                    <a:gd name="connsiteX804" fmla="*/ 935243 w 1313804"/>
                    <a:gd name="connsiteY804" fmla="*/ 1519454 h 2019471"/>
                    <a:gd name="connsiteX805" fmla="*/ 933465 w 1313804"/>
                    <a:gd name="connsiteY805" fmla="*/ 1516136 h 2019471"/>
                    <a:gd name="connsiteX806" fmla="*/ 925885 w 1313804"/>
                    <a:gd name="connsiteY806" fmla="*/ 1501927 h 2019471"/>
                    <a:gd name="connsiteX807" fmla="*/ 925638 w 1313804"/>
                    <a:gd name="connsiteY807" fmla="*/ 1501458 h 2019471"/>
                    <a:gd name="connsiteX808" fmla="*/ 924922 w 1313804"/>
                    <a:gd name="connsiteY808" fmla="*/ 1500175 h 2019471"/>
                    <a:gd name="connsiteX809" fmla="*/ 920477 w 1313804"/>
                    <a:gd name="connsiteY809" fmla="*/ 1492195 h 2019471"/>
                    <a:gd name="connsiteX810" fmla="*/ 919403 w 1313804"/>
                    <a:gd name="connsiteY810" fmla="*/ 1490270 h 2019471"/>
                    <a:gd name="connsiteX811" fmla="*/ 917835 w 1313804"/>
                    <a:gd name="connsiteY811" fmla="*/ 1488852 h 2019471"/>
                    <a:gd name="connsiteX812" fmla="*/ 912403 w 1313804"/>
                    <a:gd name="connsiteY812" fmla="*/ 1483931 h 2019471"/>
                    <a:gd name="connsiteX813" fmla="*/ 903057 w 1313804"/>
                    <a:gd name="connsiteY813" fmla="*/ 1475679 h 2019471"/>
                    <a:gd name="connsiteX814" fmla="*/ 898934 w 1313804"/>
                    <a:gd name="connsiteY814" fmla="*/ 1472978 h 2019471"/>
                    <a:gd name="connsiteX815" fmla="*/ 887921 w 1313804"/>
                    <a:gd name="connsiteY815" fmla="*/ 1465750 h 2019471"/>
                    <a:gd name="connsiteX816" fmla="*/ 885390 w 1313804"/>
                    <a:gd name="connsiteY816" fmla="*/ 1464084 h 2019471"/>
                    <a:gd name="connsiteX817" fmla="*/ 882921 w 1313804"/>
                    <a:gd name="connsiteY817" fmla="*/ 1462357 h 2019471"/>
                    <a:gd name="connsiteX818" fmla="*/ 870982 w 1313804"/>
                    <a:gd name="connsiteY818" fmla="*/ 1453982 h 2019471"/>
                    <a:gd name="connsiteX819" fmla="*/ 868921 w 1313804"/>
                    <a:gd name="connsiteY819" fmla="*/ 1452539 h 2019471"/>
                    <a:gd name="connsiteX820" fmla="*/ 868094 w 1313804"/>
                    <a:gd name="connsiteY820" fmla="*/ 1452009 h 2019471"/>
                    <a:gd name="connsiteX821" fmla="*/ 866020 w 1313804"/>
                    <a:gd name="connsiteY821" fmla="*/ 1450689 h 2019471"/>
                    <a:gd name="connsiteX822" fmla="*/ 859365 w 1313804"/>
                    <a:gd name="connsiteY822" fmla="*/ 1446446 h 2019471"/>
                    <a:gd name="connsiteX823" fmla="*/ 857698 w 1313804"/>
                    <a:gd name="connsiteY823" fmla="*/ 1445385 h 2019471"/>
                    <a:gd name="connsiteX824" fmla="*/ 854785 w 1313804"/>
                    <a:gd name="connsiteY824" fmla="*/ 1443523 h 2019471"/>
                    <a:gd name="connsiteX825" fmla="*/ 853822 w 1313804"/>
                    <a:gd name="connsiteY825" fmla="*/ 1442968 h 2019471"/>
                    <a:gd name="connsiteX826" fmla="*/ 852945 w 1313804"/>
                    <a:gd name="connsiteY826" fmla="*/ 1442462 h 2019471"/>
                    <a:gd name="connsiteX827" fmla="*/ 847673 w 1313804"/>
                    <a:gd name="connsiteY827" fmla="*/ 1439452 h 2019471"/>
                    <a:gd name="connsiteX828" fmla="*/ 841451 w 1313804"/>
                    <a:gd name="connsiteY828" fmla="*/ 1435900 h 2019471"/>
                    <a:gd name="connsiteX829" fmla="*/ 840019 w 1313804"/>
                    <a:gd name="connsiteY829" fmla="*/ 1435086 h 2019471"/>
                    <a:gd name="connsiteX830" fmla="*/ 838044 w 1313804"/>
                    <a:gd name="connsiteY830" fmla="*/ 1434568 h 2019471"/>
                    <a:gd name="connsiteX831" fmla="*/ 825858 w 1313804"/>
                    <a:gd name="connsiteY831" fmla="*/ 1431386 h 2019471"/>
                    <a:gd name="connsiteX832" fmla="*/ 823895 w 1313804"/>
                    <a:gd name="connsiteY832" fmla="*/ 1430868 h 2019471"/>
                    <a:gd name="connsiteX833" fmla="*/ 821932 w 1313804"/>
                    <a:gd name="connsiteY833" fmla="*/ 1430880 h 2019471"/>
                    <a:gd name="connsiteX834" fmla="*/ 811093 w 1313804"/>
                    <a:gd name="connsiteY834" fmla="*/ 1430966 h 2019471"/>
                    <a:gd name="connsiteX835" fmla="*/ 809858 w 1313804"/>
                    <a:gd name="connsiteY835" fmla="*/ 1430966 h 2019471"/>
                    <a:gd name="connsiteX836" fmla="*/ 800710 w 1313804"/>
                    <a:gd name="connsiteY836" fmla="*/ 1431706 h 2019471"/>
                    <a:gd name="connsiteX837" fmla="*/ 799352 w 1313804"/>
                    <a:gd name="connsiteY837" fmla="*/ 1431817 h 2019471"/>
                    <a:gd name="connsiteX838" fmla="*/ 797883 w 1313804"/>
                    <a:gd name="connsiteY838" fmla="*/ 1432644 h 2019471"/>
                    <a:gd name="connsiteX839" fmla="*/ 794870 w 1313804"/>
                    <a:gd name="connsiteY839" fmla="*/ 1434531 h 2019471"/>
                    <a:gd name="connsiteX840" fmla="*/ 793636 w 1313804"/>
                    <a:gd name="connsiteY840" fmla="*/ 1435295 h 2019471"/>
                    <a:gd name="connsiteX841" fmla="*/ 792648 w 1313804"/>
                    <a:gd name="connsiteY841" fmla="*/ 1436529 h 2019471"/>
                    <a:gd name="connsiteX842" fmla="*/ 787080 w 1313804"/>
                    <a:gd name="connsiteY842" fmla="*/ 1443547 h 2019471"/>
                    <a:gd name="connsiteX843" fmla="*/ 786092 w 1313804"/>
                    <a:gd name="connsiteY843" fmla="*/ 1444781 h 2019471"/>
                    <a:gd name="connsiteX844" fmla="*/ 785413 w 1313804"/>
                    <a:gd name="connsiteY844" fmla="*/ 1445965 h 2019471"/>
                    <a:gd name="connsiteX845" fmla="*/ 784932 w 1313804"/>
                    <a:gd name="connsiteY845" fmla="*/ 1446829 h 2019471"/>
                    <a:gd name="connsiteX846" fmla="*/ 781092 w 1313804"/>
                    <a:gd name="connsiteY846" fmla="*/ 1453588 h 2019471"/>
                    <a:gd name="connsiteX847" fmla="*/ 780327 w 1313804"/>
                    <a:gd name="connsiteY847" fmla="*/ 1454945 h 2019471"/>
                    <a:gd name="connsiteX848" fmla="*/ 779784 w 1313804"/>
                    <a:gd name="connsiteY848" fmla="*/ 1455845 h 2019471"/>
                    <a:gd name="connsiteX849" fmla="*/ 777314 w 1313804"/>
                    <a:gd name="connsiteY849" fmla="*/ 1459940 h 2019471"/>
                    <a:gd name="connsiteX850" fmla="*/ 775956 w 1313804"/>
                    <a:gd name="connsiteY850" fmla="*/ 1462209 h 2019471"/>
                    <a:gd name="connsiteX851" fmla="*/ 774586 w 1313804"/>
                    <a:gd name="connsiteY851" fmla="*/ 1464491 h 2019471"/>
                    <a:gd name="connsiteX852" fmla="*/ 773598 w 1313804"/>
                    <a:gd name="connsiteY852" fmla="*/ 1465762 h 2019471"/>
                    <a:gd name="connsiteX853" fmla="*/ 770413 w 1313804"/>
                    <a:gd name="connsiteY853" fmla="*/ 1469857 h 2019471"/>
                    <a:gd name="connsiteX854" fmla="*/ 768882 w 1313804"/>
                    <a:gd name="connsiteY854" fmla="*/ 1471818 h 2019471"/>
                    <a:gd name="connsiteX855" fmla="*/ 767672 w 1313804"/>
                    <a:gd name="connsiteY855" fmla="*/ 1473385 h 2019471"/>
                    <a:gd name="connsiteX856" fmla="*/ 765623 w 1313804"/>
                    <a:gd name="connsiteY856" fmla="*/ 1473866 h 2019471"/>
                    <a:gd name="connsiteX857" fmla="*/ 758796 w 1313804"/>
                    <a:gd name="connsiteY857" fmla="*/ 1475457 h 2019471"/>
                    <a:gd name="connsiteX858" fmla="*/ 758092 w 1313804"/>
                    <a:gd name="connsiteY858" fmla="*/ 1475593 h 2019471"/>
                    <a:gd name="connsiteX859" fmla="*/ 756191 w 1313804"/>
                    <a:gd name="connsiteY859" fmla="*/ 1475901 h 2019471"/>
                    <a:gd name="connsiteX860" fmla="*/ 751401 w 1313804"/>
                    <a:gd name="connsiteY860" fmla="*/ 1476703 h 2019471"/>
                    <a:gd name="connsiteX861" fmla="*/ 749487 w 1313804"/>
                    <a:gd name="connsiteY861" fmla="*/ 1477023 h 2019471"/>
                    <a:gd name="connsiteX862" fmla="*/ 747055 w 1313804"/>
                    <a:gd name="connsiteY862" fmla="*/ 1476567 h 2019471"/>
                    <a:gd name="connsiteX863" fmla="*/ 741709 w 1313804"/>
                    <a:gd name="connsiteY863" fmla="*/ 1475543 h 2019471"/>
                    <a:gd name="connsiteX864" fmla="*/ 740215 w 1313804"/>
                    <a:gd name="connsiteY864" fmla="*/ 1475901 h 2019471"/>
                    <a:gd name="connsiteX865" fmla="*/ 735993 w 1313804"/>
                    <a:gd name="connsiteY865" fmla="*/ 1476924 h 2019471"/>
                    <a:gd name="connsiteX866" fmla="*/ 735585 w 1313804"/>
                    <a:gd name="connsiteY866" fmla="*/ 1489123 h 2019471"/>
                    <a:gd name="connsiteX867" fmla="*/ 735511 w 1313804"/>
                    <a:gd name="connsiteY867" fmla="*/ 1491245 h 2019471"/>
                    <a:gd name="connsiteX868" fmla="*/ 734166 w 1313804"/>
                    <a:gd name="connsiteY868" fmla="*/ 1493490 h 2019471"/>
                    <a:gd name="connsiteX869" fmla="*/ 732289 w 1313804"/>
                    <a:gd name="connsiteY869" fmla="*/ 1496648 h 2019471"/>
                    <a:gd name="connsiteX870" fmla="*/ 731536 w 1313804"/>
                    <a:gd name="connsiteY870" fmla="*/ 1497967 h 2019471"/>
                    <a:gd name="connsiteX871" fmla="*/ 730857 w 1313804"/>
                    <a:gd name="connsiteY871" fmla="*/ 1500077 h 2019471"/>
                    <a:gd name="connsiteX872" fmla="*/ 729277 w 1313804"/>
                    <a:gd name="connsiteY872" fmla="*/ 1504998 h 2019471"/>
                    <a:gd name="connsiteX873" fmla="*/ 728956 w 1313804"/>
                    <a:gd name="connsiteY873" fmla="*/ 1506009 h 2019471"/>
                    <a:gd name="connsiteX874" fmla="*/ 726450 w 1313804"/>
                    <a:gd name="connsiteY874" fmla="*/ 1514027 h 2019471"/>
                    <a:gd name="connsiteX875" fmla="*/ 725820 w 1313804"/>
                    <a:gd name="connsiteY875" fmla="*/ 1516025 h 2019471"/>
                    <a:gd name="connsiteX876" fmla="*/ 724585 w 1313804"/>
                    <a:gd name="connsiteY876" fmla="*/ 1517370 h 2019471"/>
                    <a:gd name="connsiteX877" fmla="*/ 723968 w 1313804"/>
                    <a:gd name="connsiteY877" fmla="*/ 1518036 h 2019471"/>
                    <a:gd name="connsiteX878" fmla="*/ 721783 w 1313804"/>
                    <a:gd name="connsiteY878" fmla="*/ 1520428 h 2019471"/>
                    <a:gd name="connsiteX879" fmla="*/ 720807 w 1313804"/>
                    <a:gd name="connsiteY879" fmla="*/ 1521489 h 2019471"/>
                    <a:gd name="connsiteX880" fmla="*/ 719486 w 1313804"/>
                    <a:gd name="connsiteY880" fmla="*/ 1522316 h 2019471"/>
                    <a:gd name="connsiteX881" fmla="*/ 716832 w 1313804"/>
                    <a:gd name="connsiteY881" fmla="*/ 1523956 h 2019471"/>
                    <a:gd name="connsiteX882" fmla="*/ 715573 w 1313804"/>
                    <a:gd name="connsiteY882" fmla="*/ 1524746 h 2019471"/>
                    <a:gd name="connsiteX883" fmla="*/ 714733 w 1313804"/>
                    <a:gd name="connsiteY883" fmla="*/ 1525264 h 2019471"/>
                    <a:gd name="connsiteX884" fmla="*/ 713437 w 1313804"/>
                    <a:gd name="connsiteY884" fmla="*/ 1525992 h 2019471"/>
                    <a:gd name="connsiteX885" fmla="*/ 710005 w 1313804"/>
                    <a:gd name="connsiteY885" fmla="*/ 1527903 h 2019471"/>
                    <a:gd name="connsiteX886" fmla="*/ 708708 w 1313804"/>
                    <a:gd name="connsiteY886" fmla="*/ 1528631 h 2019471"/>
                    <a:gd name="connsiteX887" fmla="*/ 706992 w 1313804"/>
                    <a:gd name="connsiteY887" fmla="*/ 1529581 h 2019471"/>
                    <a:gd name="connsiteX888" fmla="*/ 706042 w 1313804"/>
                    <a:gd name="connsiteY888" fmla="*/ 1530308 h 2019471"/>
                    <a:gd name="connsiteX889" fmla="*/ 701289 w 1313804"/>
                    <a:gd name="connsiteY889" fmla="*/ 1533885 h 2019471"/>
                    <a:gd name="connsiteX890" fmla="*/ 699795 w 1313804"/>
                    <a:gd name="connsiteY890" fmla="*/ 1535008 h 2019471"/>
                    <a:gd name="connsiteX891" fmla="*/ 699276 w 1313804"/>
                    <a:gd name="connsiteY891" fmla="*/ 1536735 h 2019471"/>
                    <a:gd name="connsiteX892" fmla="*/ 697807 w 1313804"/>
                    <a:gd name="connsiteY892" fmla="*/ 1541619 h 2019471"/>
                    <a:gd name="connsiteX893" fmla="*/ 697350 w 1313804"/>
                    <a:gd name="connsiteY893" fmla="*/ 1543161 h 2019471"/>
                    <a:gd name="connsiteX894" fmla="*/ 697486 w 1313804"/>
                    <a:gd name="connsiteY894" fmla="*/ 1543963 h 2019471"/>
                    <a:gd name="connsiteX895" fmla="*/ 697647 w 1313804"/>
                    <a:gd name="connsiteY895" fmla="*/ 1544900 h 2019471"/>
                    <a:gd name="connsiteX896" fmla="*/ 698585 w 1313804"/>
                    <a:gd name="connsiteY896" fmla="*/ 1550426 h 2019471"/>
                    <a:gd name="connsiteX897" fmla="*/ 698857 w 1313804"/>
                    <a:gd name="connsiteY897" fmla="*/ 1552054 h 2019471"/>
                    <a:gd name="connsiteX898" fmla="*/ 699819 w 1313804"/>
                    <a:gd name="connsiteY898" fmla="*/ 1553744 h 2019471"/>
                    <a:gd name="connsiteX899" fmla="*/ 701276 w 1313804"/>
                    <a:gd name="connsiteY899" fmla="*/ 1556285 h 2019471"/>
                    <a:gd name="connsiteX900" fmla="*/ 703659 w 1313804"/>
                    <a:gd name="connsiteY900" fmla="*/ 1560429 h 2019471"/>
                    <a:gd name="connsiteX901" fmla="*/ 704239 w 1313804"/>
                    <a:gd name="connsiteY901" fmla="*/ 1561749 h 2019471"/>
                    <a:gd name="connsiteX902" fmla="*/ 706708 w 1313804"/>
                    <a:gd name="connsiteY902" fmla="*/ 1567337 h 2019471"/>
                    <a:gd name="connsiteX903" fmla="*/ 707363 w 1313804"/>
                    <a:gd name="connsiteY903" fmla="*/ 1568804 h 2019471"/>
                    <a:gd name="connsiteX904" fmla="*/ 707486 w 1313804"/>
                    <a:gd name="connsiteY904" fmla="*/ 1570124 h 2019471"/>
                    <a:gd name="connsiteX905" fmla="*/ 707659 w 1313804"/>
                    <a:gd name="connsiteY905" fmla="*/ 1572012 h 2019471"/>
                    <a:gd name="connsiteX906" fmla="*/ 707832 w 1313804"/>
                    <a:gd name="connsiteY906" fmla="*/ 1573800 h 2019471"/>
                    <a:gd name="connsiteX907" fmla="*/ 707091 w 1313804"/>
                    <a:gd name="connsiteY907" fmla="*/ 1575416 h 2019471"/>
                    <a:gd name="connsiteX908" fmla="*/ 705634 w 1313804"/>
                    <a:gd name="connsiteY908" fmla="*/ 1578611 h 2019471"/>
                    <a:gd name="connsiteX909" fmla="*/ 705313 w 1313804"/>
                    <a:gd name="connsiteY909" fmla="*/ 1579203 h 2019471"/>
                    <a:gd name="connsiteX910" fmla="*/ 703227 w 1313804"/>
                    <a:gd name="connsiteY910" fmla="*/ 1582928 h 2019471"/>
                    <a:gd name="connsiteX911" fmla="*/ 702684 w 1313804"/>
                    <a:gd name="connsiteY911" fmla="*/ 1583902 h 2019471"/>
                    <a:gd name="connsiteX912" fmla="*/ 702091 w 1313804"/>
                    <a:gd name="connsiteY912" fmla="*/ 1585000 h 2019471"/>
                    <a:gd name="connsiteX913" fmla="*/ 700622 w 1313804"/>
                    <a:gd name="connsiteY913" fmla="*/ 1588219 h 2019471"/>
                    <a:gd name="connsiteX914" fmla="*/ 699930 w 1313804"/>
                    <a:gd name="connsiteY914" fmla="*/ 1589736 h 2019471"/>
                    <a:gd name="connsiteX915" fmla="*/ 699856 w 1313804"/>
                    <a:gd name="connsiteY915" fmla="*/ 1594164 h 2019471"/>
                    <a:gd name="connsiteX916" fmla="*/ 700350 w 1313804"/>
                    <a:gd name="connsiteY916" fmla="*/ 1594978 h 2019471"/>
                    <a:gd name="connsiteX917" fmla="*/ 701227 w 1313804"/>
                    <a:gd name="connsiteY917" fmla="*/ 1596458 h 2019471"/>
                    <a:gd name="connsiteX918" fmla="*/ 702523 w 1313804"/>
                    <a:gd name="connsiteY918" fmla="*/ 1598642 h 2019471"/>
                    <a:gd name="connsiteX919" fmla="*/ 701918 w 1313804"/>
                    <a:gd name="connsiteY919" fmla="*/ 1602502 h 2019471"/>
                    <a:gd name="connsiteX920" fmla="*/ 701412 w 1313804"/>
                    <a:gd name="connsiteY920" fmla="*/ 1603403 h 2019471"/>
                    <a:gd name="connsiteX921" fmla="*/ 699894 w 1313804"/>
                    <a:gd name="connsiteY921" fmla="*/ 1606067 h 2019471"/>
                    <a:gd name="connsiteX922" fmla="*/ 699116 w 1313804"/>
                    <a:gd name="connsiteY922" fmla="*/ 1607448 h 2019471"/>
                    <a:gd name="connsiteX923" fmla="*/ 697350 w 1313804"/>
                    <a:gd name="connsiteY923" fmla="*/ 1608300 h 2019471"/>
                    <a:gd name="connsiteX924" fmla="*/ 693807 w 1313804"/>
                    <a:gd name="connsiteY924" fmla="*/ 1610039 h 2019471"/>
                    <a:gd name="connsiteX925" fmla="*/ 690301 w 1313804"/>
                    <a:gd name="connsiteY925" fmla="*/ 1611741 h 2019471"/>
                    <a:gd name="connsiteX926" fmla="*/ 688190 w 1313804"/>
                    <a:gd name="connsiteY926" fmla="*/ 1613024 h 2019471"/>
                    <a:gd name="connsiteX927" fmla="*/ 682720 w 1313804"/>
                    <a:gd name="connsiteY927" fmla="*/ 1616379 h 2019471"/>
                    <a:gd name="connsiteX928" fmla="*/ 681461 w 1313804"/>
                    <a:gd name="connsiteY928" fmla="*/ 1617144 h 2019471"/>
                    <a:gd name="connsiteX929" fmla="*/ 680708 w 1313804"/>
                    <a:gd name="connsiteY929" fmla="*/ 1617785 h 2019471"/>
                    <a:gd name="connsiteX930" fmla="*/ 678510 w 1313804"/>
                    <a:gd name="connsiteY930" fmla="*/ 1619684 h 2019471"/>
                    <a:gd name="connsiteX931" fmla="*/ 677029 w 1313804"/>
                    <a:gd name="connsiteY931" fmla="*/ 1620955 h 2019471"/>
                    <a:gd name="connsiteX932" fmla="*/ 676264 w 1313804"/>
                    <a:gd name="connsiteY932" fmla="*/ 1622978 h 2019471"/>
                    <a:gd name="connsiteX933" fmla="*/ 674745 w 1313804"/>
                    <a:gd name="connsiteY933" fmla="*/ 1627011 h 2019471"/>
                    <a:gd name="connsiteX934" fmla="*/ 673449 w 1313804"/>
                    <a:gd name="connsiteY934" fmla="*/ 1629330 h 2019471"/>
                    <a:gd name="connsiteX935" fmla="*/ 672671 w 1313804"/>
                    <a:gd name="connsiteY935" fmla="*/ 1630724 h 2019471"/>
                    <a:gd name="connsiteX936" fmla="*/ 668782 w 1313804"/>
                    <a:gd name="connsiteY936" fmla="*/ 1637705 h 2019471"/>
                    <a:gd name="connsiteX937" fmla="*/ 668004 w 1313804"/>
                    <a:gd name="connsiteY937" fmla="*/ 1639099 h 2019471"/>
                    <a:gd name="connsiteX938" fmla="*/ 667720 w 1313804"/>
                    <a:gd name="connsiteY938" fmla="*/ 1639543 h 2019471"/>
                    <a:gd name="connsiteX939" fmla="*/ 665202 w 1313804"/>
                    <a:gd name="connsiteY939" fmla="*/ 1643404 h 2019471"/>
                    <a:gd name="connsiteX940" fmla="*/ 664090 w 1313804"/>
                    <a:gd name="connsiteY940" fmla="*/ 1645131 h 2019471"/>
                    <a:gd name="connsiteX941" fmla="*/ 662510 w 1313804"/>
                    <a:gd name="connsiteY941" fmla="*/ 1645957 h 2019471"/>
                    <a:gd name="connsiteX942" fmla="*/ 658276 w 1313804"/>
                    <a:gd name="connsiteY942" fmla="*/ 1648190 h 2019471"/>
                    <a:gd name="connsiteX943" fmla="*/ 656918 w 1313804"/>
                    <a:gd name="connsiteY943" fmla="*/ 1648893 h 2019471"/>
                    <a:gd name="connsiteX944" fmla="*/ 653238 w 1313804"/>
                    <a:gd name="connsiteY944" fmla="*/ 1649694 h 2019471"/>
                    <a:gd name="connsiteX945" fmla="*/ 652127 w 1313804"/>
                    <a:gd name="connsiteY945" fmla="*/ 1649941 h 2019471"/>
                    <a:gd name="connsiteX946" fmla="*/ 649782 w 1313804"/>
                    <a:gd name="connsiteY946" fmla="*/ 1650447 h 2019471"/>
                    <a:gd name="connsiteX947" fmla="*/ 648436 w 1313804"/>
                    <a:gd name="connsiteY947" fmla="*/ 1651779 h 2019471"/>
                    <a:gd name="connsiteX948" fmla="*/ 647424 w 1313804"/>
                    <a:gd name="connsiteY948" fmla="*/ 1652766 h 2019471"/>
                    <a:gd name="connsiteX949" fmla="*/ 644744 w 1313804"/>
                    <a:gd name="connsiteY949" fmla="*/ 1655405 h 2019471"/>
                    <a:gd name="connsiteX950" fmla="*/ 644238 w 1313804"/>
                    <a:gd name="connsiteY950" fmla="*/ 1655911 h 2019471"/>
                    <a:gd name="connsiteX951" fmla="*/ 643917 w 1313804"/>
                    <a:gd name="connsiteY951" fmla="*/ 1656330 h 2019471"/>
                    <a:gd name="connsiteX952" fmla="*/ 641843 w 1313804"/>
                    <a:gd name="connsiteY952" fmla="*/ 1659044 h 2019471"/>
                    <a:gd name="connsiteX953" fmla="*/ 640893 w 1313804"/>
                    <a:gd name="connsiteY953" fmla="*/ 1660290 h 2019471"/>
                    <a:gd name="connsiteX954" fmla="*/ 640238 w 1313804"/>
                    <a:gd name="connsiteY954" fmla="*/ 1662325 h 2019471"/>
                    <a:gd name="connsiteX955" fmla="*/ 638164 w 1313804"/>
                    <a:gd name="connsiteY955" fmla="*/ 1668911 h 2019471"/>
                    <a:gd name="connsiteX956" fmla="*/ 637522 w 1313804"/>
                    <a:gd name="connsiteY956" fmla="*/ 1670934 h 2019471"/>
                    <a:gd name="connsiteX957" fmla="*/ 636880 w 1313804"/>
                    <a:gd name="connsiteY957" fmla="*/ 1672970 h 2019471"/>
                    <a:gd name="connsiteX958" fmla="*/ 636214 w 1313804"/>
                    <a:gd name="connsiteY958" fmla="*/ 1674437 h 2019471"/>
                    <a:gd name="connsiteX959" fmla="*/ 631794 w 1313804"/>
                    <a:gd name="connsiteY959" fmla="*/ 1684231 h 2019471"/>
                    <a:gd name="connsiteX960" fmla="*/ 630917 w 1313804"/>
                    <a:gd name="connsiteY960" fmla="*/ 1686192 h 2019471"/>
                    <a:gd name="connsiteX961" fmla="*/ 629646 w 1313804"/>
                    <a:gd name="connsiteY961" fmla="*/ 1687956 h 2019471"/>
                    <a:gd name="connsiteX962" fmla="*/ 621596 w 1313804"/>
                    <a:gd name="connsiteY962" fmla="*/ 1699205 h 2019471"/>
                    <a:gd name="connsiteX963" fmla="*/ 620238 w 1313804"/>
                    <a:gd name="connsiteY963" fmla="*/ 1701092 h 2019471"/>
                    <a:gd name="connsiteX964" fmla="*/ 618670 w 1313804"/>
                    <a:gd name="connsiteY964" fmla="*/ 1702536 h 2019471"/>
                    <a:gd name="connsiteX965" fmla="*/ 611522 w 1313804"/>
                    <a:gd name="connsiteY965" fmla="*/ 1709048 h 2019471"/>
                    <a:gd name="connsiteX966" fmla="*/ 610386 w 1313804"/>
                    <a:gd name="connsiteY966" fmla="*/ 1710084 h 2019471"/>
                    <a:gd name="connsiteX967" fmla="*/ 609250 w 1313804"/>
                    <a:gd name="connsiteY967" fmla="*/ 1711120 h 2019471"/>
                    <a:gd name="connsiteX968" fmla="*/ 606620 w 1313804"/>
                    <a:gd name="connsiteY968" fmla="*/ 1713267 h 2019471"/>
                    <a:gd name="connsiteX969" fmla="*/ 604361 w 1313804"/>
                    <a:gd name="connsiteY969" fmla="*/ 1715117 h 2019471"/>
                    <a:gd name="connsiteX970" fmla="*/ 603559 w 1313804"/>
                    <a:gd name="connsiteY970" fmla="*/ 1716942 h 2019471"/>
                    <a:gd name="connsiteX971" fmla="*/ 603349 w 1313804"/>
                    <a:gd name="connsiteY971" fmla="*/ 1717423 h 2019471"/>
                    <a:gd name="connsiteX972" fmla="*/ 604374 w 1313804"/>
                    <a:gd name="connsiteY972" fmla="*/ 1724121 h 2019471"/>
                    <a:gd name="connsiteX973" fmla="*/ 604608 w 1313804"/>
                    <a:gd name="connsiteY973" fmla="*/ 1725688 h 2019471"/>
                    <a:gd name="connsiteX974" fmla="*/ 605571 w 1313804"/>
                    <a:gd name="connsiteY974" fmla="*/ 1727587 h 2019471"/>
                    <a:gd name="connsiteX975" fmla="*/ 607806 w 1313804"/>
                    <a:gd name="connsiteY975" fmla="*/ 1732015 h 2019471"/>
                    <a:gd name="connsiteX976" fmla="*/ 610312 w 1313804"/>
                    <a:gd name="connsiteY976" fmla="*/ 1736961 h 2019471"/>
                    <a:gd name="connsiteX977" fmla="*/ 611263 w 1313804"/>
                    <a:gd name="connsiteY977" fmla="*/ 1738836 h 2019471"/>
                    <a:gd name="connsiteX978" fmla="*/ 611559 w 1313804"/>
                    <a:gd name="connsiteY978" fmla="*/ 1740464 h 2019471"/>
                    <a:gd name="connsiteX979" fmla="*/ 612077 w 1313804"/>
                    <a:gd name="connsiteY979" fmla="*/ 1743326 h 2019471"/>
                    <a:gd name="connsiteX980" fmla="*/ 612374 w 1313804"/>
                    <a:gd name="connsiteY980" fmla="*/ 1744954 h 2019471"/>
                    <a:gd name="connsiteX981" fmla="*/ 612127 w 1313804"/>
                    <a:gd name="connsiteY981" fmla="*/ 1747002 h 2019471"/>
                    <a:gd name="connsiteX982" fmla="*/ 610818 w 1313804"/>
                    <a:gd name="connsiteY982" fmla="*/ 1757461 h 2019471"/>
                    <a:gd name="connsiteX983" fmla="*/ 608670 w 1313804"/>
                    <a:gd name="connsiteY983" fmla="*/ 1774865 h 2019471"/>
                    <a:gd name="connsiteX984" fmla="*/ 608299 w 1313804"/>
                    <a:gd name="connsiteY984" fmla="*/ 1777764 h 2019471"/>
                    <a:gd name="connsiteX985" fmla="*/ 608090 w 1313804"/>
                    <a:gd name="connsiteY985" fmla="*/ 1779120 h 2019471"/>
                    <a:gd name="connsiteX986" fmla="*/ 607645 w 1313804"/>
                    <a:gd name="connsiteY986" fmla="*/ 1781847 h 2019471"/>
                    <a:gd name="connsiteX987" fmla="*/ 603077 w 1313804"/>
                    <a:gd name="connsiteY987" fmla="*/ 1810154 h 2019471"/>
                    <a:gd name="connsiteX988" fmla="*/ 602460 w 1313804"/>
                    <a:gd name="connsiteY988" fmla="*/ 1813966 h 2019471"/>
                    <a:gd name="connsiteX989" fmla="*/ 602250 w 1313804"/>
                    <a:gd name="connsiteY989" fmla="*/ 1815014 h 2019471"/>
                    <a:gd name="connsiteX990" fmla="*/ 601954 w 1313804"/>
                    <a:gd name="connsiteY990" fmla="*/ 1816568 h 2019471"/>
                    <a:gd name="connsiteX991" fmla="*/ 600114 w 1313804"/>
                    <a:gd name="connsiteY991" fmla="*/ 1825930 h 2019471"/>
                    <a:gd name="connsiteX992" fmla="*/ 599028 w 1313804"/>
                    <a:gd name="connsiteY992" fmla="*/ 1831481 h 2019471"/>
                    <a:gd name="connsiteX993" fmla="*/ 598880 w 1313804"/>
                    <a:gd name="connsiteY993" fmla="*/ 1832270 h 2019471"/>
                    <a:gd name="connsiteX994" fmla="*/ 598559 w 1313804"/>
                    <a:gd name="connsiteY994" fmla="*/ 1833861 h 2019471"/>
                    <a:gd name="connsiteX995" fmla="*/ 598040 w 1313804"/>
                    <a:gd name="connsiteY995" fmla="*/ 1835403 h 2019471"/>
                    <a:gd name="connsiteX996" fmla="*/ 597731 w 1313804"/>
                    <a:gd name="connsiteY996" fmla="*/ 1836328 h 2019471"/>
                    <a:gd name="connsiteX997" fmla="*/ 594583 w 1313804"/>
                    <a:gd name="connsiteY997" fmla="*/ 1845678 h 2019471"/>
                    <a:gd name="connsiteX998" fmla="*/ 594213 w 1313804"/>
                    <a:gd name="connsiteY998" fmla="*/ 1846800 h 2019471"/>
                    <a:gd name="connsiteX999" fmla="*/ 593089 w 1313804"/>
                    <a:gd name="connsiteY999" fmla="*/ 1850118 h 2019471"/>
                    <a:gd name="connsiteX1000" fmla="*/ 592262 w 1313804"/>
                    <a:gd name="connsiteY1000" fmla="*/ 1852721 h 2019471"/>
                    <a:gd name="connsiteX1001" fmla="*/ 589176 w 1313804"/>
                    <a:gd name="connsiteY1001" fmla="*/ 1862403 h 2019471"/>
                    <a:gd name="connsiteX1002" fmla="*/ 589003 w 1313804"/>
                    <a:gd name="connsiteY1002" fmla="*/ 1862959 h 2019471"/>
                    <a:gd name="connsiteX1003" fmla="*/ 585398 w 1313804"/>
                    <a:gd name="connsiteY1003" fmla="*/ 1866819 h 2019471"/>
                    <a:gd name="connsiteX1004" fmla="*/ 584460 w 1313804"/>
                    <a:gd name="connsiteY1004" fmla="*/ 1867818 h 2019471"/>
                    <a:gd name="connsiteX1005" fmla="*/ 583003 w 1313804"/>
                    <a:gd name="connsiteY1005" fmla="*/ 1868632 h 2019471"/>
                    <a:gd name="connsiteX1006" fmla="*/ 578435 w 1313804"/>
                    <a:gd name="connsiteY1006" fmla="*/ 1871112 h 2019471"/>
                    <a:gd name="connsiteX1007" fmla="*/ 577151 w 1313804"/>
                    <a:gd name="connsiteY1007" fmla="*/ 1871815 h 2019471"/>
                    <a:gd name="connsiteX1008" fmla="*/ 575200 w 1313804"/>
                    <a:gd name="connsiteY1008" fmla="*/ 1872111 h 2019471"/>
                    <a:gd name="connsiteX1009" fmla="*/ 571299 w 1313804"/>
                    <a:gd name="connsiteY1009" fmla="*/ 1872715 h 2019471"/>
                    <a:gd name="connsiteX1010" fmla="*/ 569027 w 1313804"/>
                    <a:gd name="connsiteY1010" fmla="*/ 1873073 h 2019471"/>
                    <a:gd name="connsiteX1011" fmla="*/ 567496 w 1313804"/>
                    <a:gd name="connsiteY1011" fmla="*/ 1873307 h 2019471"/>
                    <a:gd name="connsiteX1012" fmla="*/ 565188 w 1313804"/>
                    <a:gd name="connsiteY1012" fmla="*/ 1873418 h 2019471"/>
                    <a:gd name="connsiteX1013" fmla="*/ 562410 w 1313804"/>
                    <a:gd name="connsiteY1013" fmla="*/ 1873566 h 2019471"/>
                    <a:gd name="connsiteX1014" fmla="*/ 557496 w 1313804"/>
                    <a:gd name="connsiteY1014" fmla="*/ 1873813 h 2019471"/>
                    <a:gd name="connsiteX1015" fmla="*/ 555039 w 1313804"/>
                    <a:gd name="connsiteY1015" fmla="*/ 1873936 h 2019471"/>
                    <a:gd name="connsiteX1016" fmla="*/ 553595 w 1313804"/>
                    <a:gd name="connsiteY1016" fmla="*/ 1874331 h 2019471"/>
                    <a:gd name="connsiteX1017" fmla="*/ 546891 w 1313804"/>
                    <a:gd name="connsiteY1017" fmla="*/ 1876132 h 2019471"/>
                    <a:gd name="connsiteX1018" fmla="*/ 544965 w 1313804"/>
                    <a:gd name="connsiteY1018" fmla="*/ 1876650 h 2019471"/>
                    <a:gd name="connsiteX1019" fmla="*/ 543274 w 1313804"/>
                    <a:gd name="connsiteY1019" fmla="*/ 1877735 h 2019471"/>
                    <a:gd name="connsiteX1020" fmla="*/ 537743 w 1313804"/>
                    <a:gd name="connsiteY1020" fmla="*/ 1881300 h 2019471"/>
                    <a:gd name="connsiteX1021" fmla="*/ 536089 w 1313804"/>
                    <a:gd name="connsiteY1021" fmla="*/ 1882361 h 2019471"/>
                    <a:gd name="connsiteX1022" fmla="*/ 534434 w 1313804"/>
                    <a:gd name="connsiteY1022" fmla="*/ 1883422 h 2019471"/>
                    <a:gd name="connsiteX1023" fmla="*/ 532582 w 1313804"/>
                    <a:gd name="connsiteY1023" fmla="*/ 1884988 h 2019471"/>
                    <a:gd name="connsiteX1024" fmla="*/ 529261 w 1313804"/>
                    <a:gd name="connsiteY1024" fmla="*/ 1887800 h 2019471"/>
                    <a:gd name="connsiteX1025" fmla="*/ 525335 w 1313804"/>
                    <a:gd name="connsiteY1025" fmla="*/ 1891118 h 2019471"/>
                    <a:gd name="connsiteX1026" fmla="*/ 520224 w 1313804"/>
                    <a:gd name="connsiteY1026" fmla="*/ 1895435 h 2019471"/>
                    <a:gd name="connsiteX1027" fmla="*/ 512854 w 1313804"/>
                    <a:gd name="connsiteY1027" fmla="*/ 1901714 h 2019471"/>
                    <a:gd name="connsiteX1028" fmla="*/ 511298 w 1313804"/>
                    <a:gd name="connsiteY1028" fmla="*/ 1903046 h 2019471"/>
                    <a:gd name="connsiteX1029" fmla="*/ 510421 w 1313804"/>
                    <a:gd name="connsiteY1029" fmla="*/ 1904982 h 2019471"/>
                    <a:gd name="connsiteX1030" fmla="*/ 507125 w 1313804"/>
                    <a:gd name="connsiteY1030" fmla="*/ 1912284 h 2019471"/>
                    <a:gd name="connsiteX1031" fmla="*/ 505372 w 1313804"/>
                    <a:gd name="connsiteY1031" fmla="*/ 1916182 h 2019471"/>
                    <a:gd name="connsiteX1032" fmla="*/ 504335 w 1313804"/>
                    <a:gd name="connsiteY1032" fmla="*/ 1918488 h 2019471"/>
                    <a:gd name="connsiteX1033" fmla="*/ 503520 w 1313804"/>
                    <a:gd name="connsiteY1033" fmla="*/ 1920314 h 2019471"/>
                    <a:gd name="connsiteX1034" fmla="*/ 502508 w 1313804"/>
                    <a:gd name="connsiteY1034" fmla="*/ 1922769 h 2019471"/>
                    <a:gd name="connsiteX1035" fmla="*/ 502100 w 1313804"/>
                    <a:gd name="connsiteY1035" fmla="*/ 1923755 h 2019471"/>
                    <a:gd name="connsiteX1036" fmla="*/ 500545 w 1313804"/>
                    <a:gd name="connsiteY1036" fmla="*/ 1927567 h 2019471"/>
                    <a:gd name="connsiteX1037" fmla="*/ 499755 w 1313804"/>
                    <a:gd name="connsiteY1037" fmla="*/ 1929478 h 2019471"/>
                    <a:gd name="connsiteX1038" fmla="*/ 499372 w 1313804"/>
                    <a:gd name="connsiteY1038" fmla="*/ 1930429 h 2019471"/>
                    <a:gd name="connsiteX1039" fmla="*/ 498273 w 1313804"/>
                    <a:gd name="connsiteY1039" fmla="*/ 1933512 h 2019471"/>
                    <a:gd name="connsiteX1040" fmla="*/ 493150 w 1313804"/>
                    <a:gd name="connsiteY1040" fmla="*/ 1947894 h 2019471"/>
                    <a:gd name="connsiteX1041" fmla="*/ 492421 w 1313804"/>
                    <a:gd name="connsiteY1041" fmla="*/ 1949954 h 2019471"/>
                    <a:gd name="connsiteX1042" fmla="*/ 491866 w 1313804"/>
                    <a:gd name="connsiteY1042" fmla="*/ 1951496 h 2019471"/>
                    <a:gd name="connsiteX1043" fmla="*/ 491421 w 1313804"/>
                    <a:gd name="connsiteY1043" fmla="*/ 1953050 h 2019471"/>
                    <a:gd name="connsiteX1044" fmla="*/ 490816 w 1313804"/>
                    <a:gd name="connsiteY1044" fmla="*/ 1955134 h 2019471"/>
                    <a:gd name="connsiteX1045" fmla="*/ 488409 w 1313804"/>
                    <a:gd name="connsiteY1045" fmla="*/ 1963485 h 2019471"/>
                    <a:gd name="connsiteX1046" fmla="*/ 485940 w 1313804"/>
                    <a:gd name="connsiteY1046" fmla="*/ 1972082 h 2019471"/>
                    <a:gd name="connsiteX1047" fmla="*/ 485557 w 1313804"/>
                    <a:gd name="connsiteY1047" fmla="*/ 1973389 h 2019471"/>
                    <a:gd name="connsiteX1048" fmla="*/ 485088 w 1313804"/>
                    <a:gd name="connsiteY1048" fmla="*/ 1974179 h 2019471"/>
                    <a:gd name="connsiteX1049" fmla="*/ 484273 w 1313804"/>
                    <a:gd name="connsiteY1049" fmla="*/ 1975561 h 2019471"/>
                    <a:gd name="connsiteX1050" fmla="*/ 483594 w 1313804"/>
                    <a:gd name="connsiteY1050" fmla="*/ 1976707 h 2019471"/>
                    <a:gd name="connsiteX1051" fmla="*/ 482680 w 1313804"/>
                    <a:gd name="connsiteY1051" fmla="*/ 1978225 h 2019471"/>
                    <a:gd name="connsiteX1052" fmla="*/ 481038 w 1313804"/>
                    <a:gd name="connsiteY1052" fmla="*/ 1978508 h 2019471"/>
                    <a:gd name="connsiteX1053" fmla="*/ 479162 w 1313804"/>
                    <a:gd name="connsiteY1053" fmla="*/ 1978829 h 2019471"/>
                    <a:gd name="connsiteX1054" fmla="*/ 478260 w 1313804"/>
                    <a:gd name="connsiteY1054" fmla="*/ 1978989 h 2019471"/>
                    <a:gd name="connsiteX1055" fmla="*/ 477322 w 1313804"/>
                    <a:gd name="connsiteY1055" fmla="*/ 1978805 h 2019471"/>
                    <a:gd name="connsiteX1056" fmla="*/ 472446 w 1313804"/>
                    <a:gd name="connsiteY1056" fmla="*/ 1977854 h 2019471"/>
                    <a:gd name="connsiteX1057" fmla="*/ 471458 w 1313804"/>
                    <a:gd name="connsiteY1057" fmla="*/ 1977670 h 2019471"/>
                    <a:gd name="connsiteX1058" fmla="*/ 470087 w 1313804"/>
                    <a:gd name="connsiteY1058" fmla="*/ 1977139 h 2019471"/>
                    <a:gd name="connsiteX1059" fmla="*/ 458606 w 1313804"/>
                    <a:gd name="connsiteY1059" fmla="*/ 1972662 h 2019471"/>
                    <a:gd name="connsiteX1060" fmla="*/ 456766 w 1313804"/>
                    <a:gd name="connsiteY1060" fmla="*/ 1971947 h 2019471"/>
                    <a:gd name="connsiteX1061" fmla="*/ 456297 w 1313804"/>
                    <a:gd name="connsiteY1061" fmla="*/ 1971774 h 2019471"/>
                    <a:gd name="connsiteX1062" fmla="*/ 455359 w 1313804"/>
                    <a:gd name="connsiteY1062" fmla="*/ 1971428 h 2019471"/>
                    <a:gd name="connsiteX1063" fmla="*/ 426235 w 1313804"/>
                    <a:gd name="connsiteY1063" fmla="*/ 1961018 h 2019471"/>
                    <a:gd name="connsiteX1064" fmla="*/ 424358 w 1313804"/>
                    <a:gd name="connsiteY1064" fmla="*/ 1960352 h 2019471"/>
                    <a:gd name="connsiteX1065" fmla="*/ 422902 w 1313804"/>
                    <a:gd name="connsiteY1065" fmla="*/ 1960068 h 2019471"/>
                    <a:gd name="connsiteX1066" fmla="*/ 415099 w 1313804"/>
                    <a:gd name="connsiteY1066" fmla="*/ 1958526 h 2019471"/>
                    <a:gd name="connsiteX1067" fmla="*/ 413630 w 1313804"/>
                    <a:gd name="connsiteY1067" fmla="*/ 1958243 h 2019471"/>
                    <a:gd name="connsiteX1068" fmla="*/ 412247 w 1313804"/>
                    <a:gd name="connsiteY1068" fmla="*/ 1958304 h 2019471"/>
                    <a:gd name="connsiteX1069" fmla="*/ 408494 w 1313804"/>
                    <a:gd name="connsiteY1069" fmla="*/ 1958465 h 2019471"/>
                    <a:gd name="connsiteX1070" fmla="*/ 407531 w 1313804"/>
                    <a:gd name="connsiteY1070" fmla="*/ 1958502 h 2019471"/>
                    <a:gd name="connsiteX1071" fmla="*/ 406630 w 1313804"/>
                    <a:gd name="connsiteY1071" fmla="*/ 1958736 h 2019471"/>
                    <a:gd name="connsiteX1072" fmla="*/ 404877 w 1313804"/>
                    <a:gd name="connsiteY1072" fmla="*/ 1959205 h 2019471"/>
                    <a:gd name="connsiteX1073" fmla="*/ 403111 w 1313804"/>
                    <a:gd name="connsiteY1073" fmla="*/ 1959661 h 2019471"/>
                    <a:gd name="connsiteX1074" fmla="*/ 401691 w 1313804"/>
                    <a:gd name="connsiteY1074" fmla="*/ 1960870 h 2019471"/>
                    <a:gd name="connsiteX1075" fmla="*/ 394543 w 1313804"/>
                    <a:gd name="connsiteY1075" fmla="*/ 1966926 h 2019471"/>
                    <a:gd name="connsiteX1076" fmla="*/ 385580 w 1313804"/>
                    <a:gd name="connsiteY1076" fmla="*/ 1974524 h 2019471"/>
                    <a:gd name="connsiteX1077" fmla="*/ 384407 w 1313804"/>
                    <a:gd name="connsiteY1077" fmla="*/ 1975511 h 2019471"/>
                    <a:gd name="connsiteX1078" fmla="*/ 383247 w 1313804"/>
                    <a:gd name="connsiteY1078" fmla="*/ 1976510 h 2019471"/>
                    <a:gd name="connsiteX1079" fmla="*/ 382271 w 1313804"/>
                    <a:gd name="connsiteY1079" fmla="*/ 1977497 h 2019471"/>
                    <a:gd name="connsiteX1080" fmla="*/ 380642 w 1313804"/>
                    <a:gd name="connsiteY1080" fmla="*/ 1979162 h 2019471"/>
                    <a:gd name="connsiteX1081" fmla="*/ 357123 w 1313804"/>
                    <a:gd name="connsiteY1081" fmla="*/ 2003140 h 2019471"/>
                    <a:gd name="connsiteX1082" fmla="*/ 356036 w 1313804"/>
                    <a:gd name="connsiteY1082" fmla="*/ 2004251 h 2019471"/>
                    <a:gd name="connsiteX1083" fmla="*/ 354641 w 1313804"/>
                    <a:gd name="connsiteY1083" fmla="*/ 2005743 h 2019471"/>
                    <a:gd name="connsiteX1084" fmla="*/ 352555 w 1313804"/>
                    <a:gd name="connsiteY1084" fmla="*/ 2007976 h 2019471"/>
                    <a:gd name="connsiteX1085" fmla="*/ 347678 w 1313804"/>
                    <a:gd name="connsiteY1085" fmla="*/ 2013206 h 2019471"/>
                    <a:gd name="connsiteX1086" fmla="*/ 346283 w 1313804"/>
                    <a:gd name="connsiteY1086" fmla="*/ 2014710 h 2019471"/>
                    <a:gd name="connsiteX1087" fmla="*/ 344863 w 1313804"/>
                    <a:gd name="connsiteY1087" fmla="*/ 2015463 h 2019471"/>
                    <a:gd name="connsiteX1088" fmla="*/ 339024 w 1313804"/>
                    <a:gd name="connsiteY1088" fmla="*/ 2018608 h 2019471"/>
                    <a:gd name="connsiteX1089" fmla="*/ 337406 w 1313804"/>
                    <a:gd name="connsiteY1089" fmla="*/ 2019471 h 2019471"/>
                    <a:gd name="connsiteX1090" fmla="*/ 335505 w 1313804"/>
                    <a:gd name="connsiteY1090" fmla="*/ 2019459 h 2019471"/>
                    <a:gd name="connsiteX1091" fmla="*/ 333592 w 1313804"/>
                    <a:gd name="connsiteY1091" fmla="*/ 2019434 h 2019471"/>
                    <a:gd name="connsiteX1092" fmla="*/ 328826 w 1313804"/>
                    <a:gd name="connsiteY1092" fmla="*/ 2019373 h 2019471"/>
                    <a:gd name="connsiteX1093" fmla="*/ 327382 w 1313804"/>
                    <a:gd name="connsiteY1093" fmla="*/ 2019348 h 2019471"/>
                    <a:gd name="connsiteX1094" fmla="*/ 325949 w 1313804"/>
                    <a:gd name="connsiteY1094" fmla="*/ 2019101 h 2019471"/>
                    <a:gd name="connsiteX1095" fmla="*/ 316888 w 1313804"/>
                    <a:gd name="connsiteY1095" fmla="*/ 2017498 h 2019471"/>
                    <a:gd name="connsiteX1096" fmla="*/ 314974 w 1313804"/>
                    <a:gd name="connsiteY1096" fmla="*/ 2017165 h 2019471"/>
                    <a:gd name="connsiteX1097" fmla="*/ 312641 w 1313804"/>
                    <a:gd name="connsiteY1097" fmla="*/ 2016240 h 2019471"/>
                    <a:gd name="connsiteX1098" fmla="*/ 300023 w 1313804"/>
                    <a:gd name="connsiteY1098" fmla="*/ 2011256 h 2019471"/>
                    <a:gd name="connsiteX1099" fmla="*/ 296332 w 1313804"/>
                    <a:gd name="connsiteY1099" fmla="*/ 2009801 h 2019471"/>
                    <a:gd name="connsiteX1100" fmla="*/ 294023 w 1313804"/>
                    <a:gd name="connsiteY1100" fmla="*/ 2008901 h 2019471"/>
                    <a:gd name="connsiteX1101" fmla="*/ 292628 w 1313804"/>
                    <a:gd name="connsiteY1101" fmla="*/ 2008346 h 2019471"/>
                    <a:gd name="connsiteX1102" fmla="*/ 291221 w 1313804"/>
                    <a:gd name="connsiteY1102" fmla="*/ 2007840 h 2019471"/>
                    <a:gd name="connsiteX1103" fmla="*/ 289344 w 1313804"/>
                    <a:gd name="connsiteY1103" fmla="*/ 2007174 h 2019471"/>
                    <a:gd name="connsiteX1104" fmla="*/ 287937 w 1313804"/>
                    <a:gd name="connsiteY1104" fmla="*/ 2006668 h 2019471"/>
                    <a:gd name="connsiteX1105" fmla="*/ 276899 w 1313804"/>
                    <a:gd name="connsiteY1105" fmla="*/ 2002696 h 2019471"/>
                    <a:gd name="connsiteX1106" fmla="*/ 275060 w 1313804"/>
                    <a:gd name="connsiteY1106" fmla="*/ 2002030 h 2019471"/>
                    <a:gd name="connsiteX1107" fmla="*/ 273850 w 1313804"/>
                    <a:gd name="connsiteY1107" fmla="*/ 2001118 h 2019471"/>
                    <a:gd name="connsiteX1108" fmla="*/ 269837 w 1313804"/>
                    <a:gd name="connsiteY1108" fmla="*/ 1998108 h 2019471"/>
                    <a:gd name="connsiteX1109" fmla="*/ 268270 w 1313804"/>
                    <a:gd name="connsiteY1109" fmla="*/ 1989178 h 2019471"/>
                    <a:gd name="connsiteX1110" fmla="*/ 266751 w 1313804"/>
                    <a:gd name="connsiteY1110" fmla="*/ 1980630 h 2019471"/>
                    <a:gd name="connsiteX1111" fmla="*/ 266553 w 1313804"/>
                    <a:gd name="connsiteY1111" fmla="*/ 1970701 h 2019471"/>
                    <a:gd name="connsiteX1112" fmla="*/ 266504 w 1313804"/>
                    <a:gd name="connsiteY1112" fmla="*/ 1967950 h 2019471"/>
                    <a:gd name="connsiteX1113" fmla="*/ 266504 w 1313804"/>
                    <a:gd name="connsiteY1113" fmla="*/ 1964719 h 2019471"/>
                    <a:gd name="connsiteX1114" fmla="*/ 266504 w 1313804"/>
                    <a:gd name="connsiteY1114" fmla="*/ 1960882 h 2019471"/>
                    <a:gd name="connsiteX1115" fmla="*/ 266504 w 1313804"/>
                    <a:gd name="connsiteY1115" fmla="*/ 1952322 h 2019471"/>
                    <a:gd name="connsiteX1116" fmla="*/ 266504 w 1313804"/>
                    <a:gd name="connsiteY1116" fmla="*/ 1950719 h 2019471"/>
                    <a:gd name="connsiteX1117" fmla="*/ 266504 w 1313804"/>
                    <a:gd name="connsiteY1117" fmla="*/ 1949658 h 2019471"/>
                    <a:gd name="connsiteX1118" fmla="*/ 266442 w 1313804"/>
                    <a:gd name="connsiteY1118" fmla="*/ 1948548 h 2019471"/>
                    <a:gd name="connsiteX1119" fmla="*/ 266010 w 1313804"/>
                    <a:gd name="connsiteY1119" fmla="*/ 1940296 h 2019471"/>
                    <a:gd name="connsiteX1120" fmla="*/ 265899 w 1313804"/>
                    <a:gd name="connsiteY1120" fmla="*/ 1938100 h 2019471"/>
                    <a:gd name="connsiteX1121" fmla="*/ 265282 w 1313804"/>
                    <a:gd name="connsiteY1121" fmla="*/ 1936028 h 2019471"/>
                    <a:gd name="connsiteX1122" fmla="*/ 264813 w 1313804"/>
                    <a:gd name="connsiteY1122" fmla="*/ 1934486 h 2019471"/>
                    <a:gd name="connsiteX1123" fmla="*/ 263232 w 1313804"/>
                    <a:gd name="connsiteY1123" fmla="*/ 1929183 h 2019471"/>
                    <a:gd name="connsiteX1124" fmla="*/ 262344 w 1313804"/>
                    <a:gd name="connsiteY1124" fmla="*/ 1926222 h 2019471"/>
                    <a:gd name="connsiteX1125" fmla="*/ 262652 w 1313804"/>
                    <a:gd name="connsiteY1125" fmla="*/ 1924656 h 2019471"/>
                    <a:gd name="connsiteX1126" fmla="*/ 262751 w 1313804"/>
                    <a:gd name="connsiteY1126" fmla="*/ 1924088 h 2019471"/>
                    <a:gd name="connsiteX1127" fmla="*/ 262825 w 1313804"/>
                    <a:gd name="connsiteY1127" fmla="*/ 1920388 h 2019471"/>
                    <a:gd name="connsiteX1128" fmla="*/ 262393 w 1313804"/>
                    <a:gd name="connsiteY1128" fmla="*/ 1918291 h 2019471"/>
                    <a:gd name="connsiteX1129" fmla="*/ 261763 w 1313804"/>
                    <a:gd name="connsiteY1129" fmla="*/ 1915133 h 2019471"/>
                    <a:gd name="connsiteX1130" fmla="*/ 260652 w 1313804"/>
                    <a:gd name="connsiteY1130" fmla="*/ 1911051 h 2019471"/>
                    <a:gd name="connsiteX1131" fmla="*/ 260232 w 1313804"/>
                    <a:gd name="connsiteY1131" fmla="*/ 1909521 h 2019471"/>
                    <a:gd name="connsiteX1132" fmla="*/ 259344 w 1313804"/>
                    <a:gd name="connsiteY1132" fmla="*/ 1907881 h 2019471"/>
                    <a:gd name="connsiteX1133" fmla="*/ 257961 w 1313804"/>
                    <a:gd name="connsiteY1133" fmla="*/ 1905389 h 2019471"/>
                    <a:gd name="connsiteX1134" fmla="*/ 257590 w 1313804"/>
                    <a:gd name="connsiteY1134" fmla="*/ 1904736 h 2019471"/>
                    <a:gd name="connsiteX1135" fmla="*/ 254627 w 1313804"/>
                    <a:gd name="connsiteY1135" fmla="*/ 1899987 h 2019471"/>
                    <a:gd name="connsiteX1136" fmla="*/ 254059 w 1313804"/>
                    <a:gd name="connsiteY1136" fmla="*/ 1899086 h 2019471"/>
                    <a:gd name="connsiteX1137" fmla="*/ 253109 w 1313804"/>
                    <a:gd name="connsiteY1137" fmla="*/ 1897853 h 2019471"/>
                    <a:gd name="connsiteX1138" fmla="*/ 252158 w 1313804"/>
                    <a:gd name="connsiteY1138" fmla="*/ 1896619 h 2019471"/>
                    <a:gd name="connsiteX1139" fmla="*/ 251208 w 1313804"/>
                    <a:gd name="connsiteY1139" fmla="*/ 1895386 h 2019471"/>
                    <a:gd name="connsiteX1140" fmla="*/ 249689 w 1313804"/>
                    <a:gd name="connsiteY1140" fmla="*/ 1893758 h 2019471"/>
                    <a:gd name="connsiteX1141" fmla="*/ 248689 w 1313804"/>
                    <a:gd name="connsiteY1141" fmla="*/ 1892722 h 2019471"/>
                    <a:gd name="connsiteX1142" fmla="*/ 247689 w 1313804"/>
                    <a:gd name="connsiteY1142" fmla="*/ 1891685 h 2019471"/>
                    <a:gd name="connsiteX1143" fmla="*/ 246430 w 1313804"/>
                    <a:gd name="connsiteY1143" fmla="*/ 1890440 h 2019471"/>
                    <a:gd name="connsiteX1144" fmla="*/ 244714 w 1313804"/>
                    <a:gd name="connsiteY1144" fmla="*/ 1888725 h 2019471"/>
                    <a:gd name="connsiteX1145" fmla="*/ 242788 w 1313804"/>
                    <a:gd name="connsiteY1145" fmla="*/ 1886357 h 2019471"/>
                    <a:gd name="connsiteX1146" fmla="*/ 242405 w 1313804"/>
                    <a:gd name="connsiteY1146" fmla="*/ 1885321 h 2019471"/>
                    <a:gd name="connsiteX1147" fmla="*/ 242183 w 1313804"/>
                    <a:gd name="connsiteY1147" fmla="*/ 1884729 h 2019471"/>
                    <a:gd name="connsiteX1148" fmla="*/ 240998 w 1313804"/>
                    <a:gd name="connsiteY1148" fmla="*/ 1882879 h 2019471"/>
                    <a:gd name="connsiteX1149" fmla="*/ 238874 w 1313804"/>
                    <a:gd name="connsiteY1149" fmla="*/ 1881177 h 2019471"/>
                    <a:gd name="connsiteX1150" fmla="*/ 238047 w 1313804"/>
                    <a:gd name="connsiteY1150" fmla="*/ 1880659 h 2019471"/>
                    <a:gd name="connsiteX1151" fmla="*/ 233030 w 1313804"/>
                    <a:gd name="connsiteY1151" fmla="*/ 1877488 h 2019471"/>
                    <a:gd name="connsiteX1152" fmla="*/ 231385 w 1313804"/>
                    <a:gd name="connsiteY1152" fmla="*/ 1876403 h 2019471"/>
                    <a:gd name="connsiteX1153" fmla="*/ 227270 w 1313804"/>
                    <a:gd name="connsiteY1153" fmla="*/ 1873690 h 2019471"/>
                    <a:gd name="connsiteX1154" fmla="*/ 226859 w 1313804"/>
                    <a:gd name="connsiteY1154" fmla="*/ 1873418 h 2019471"/>
                    <a:gd name="connsiteX1155" fmla="*/ 222545 w 1313804"/>
                    <a:gd name="connsiteY1155" fmla="*/ 1870532 h 2019471"/>
                    <a:gd name="connsiteX1156" fmla="*/ 220106 w 1313804"/>
                    <a:gd name="connsiteY1156" fmla="*/ 1868916 h 2019471"/>
                    <a:gd name="connsiteX1157" fmla="*/ 219295 w 1313804"/>
                    <a:gd name="connsiteY1157" fmla="*/ 1868385 h 2019471"/>
                    <a:gd name="connsiteX1158" fmla="*/ 217037 w 1313804"/>
                    <a:gd name="connsiteY1158" fmla="*/ 1866757 h 2019471"/>
                    <a:gd name="connsiteX1159" fmla="*/ 215909 w 1313804"/>
                    <a:gd name="connsiteY1159" fmla="*/ 1865943 h 2019471"/>
                    <a:gd name="connsiteX1160" fmla="*/ 213919 w 1313804"/>
                    <a:gd name="connsiteY1160" fmla="*/ 1864093 h 2019471"/>
                    <a:gd name="connsiteX1161" fmla="*/ 212195 w 1313804"/>
                    <a:gd name="connsiteY1161" fmla="*/ 1862169 h 2019471"/>
                    <a:gd name="connsiteX1162" fmla="*/ 210270 w 1313804"/>
                    <a:gd name="connsiteY1162" fmla="*/ 1859431 h 2019471"/>
                    <a:gd name="connsiteX1163" fmla="*/ 208943 w 1313804"/>
                    <a:gd name="connsiteY1163" fmla="*/ 1857581 h 2019471"/>
                    <a:gd name="connsiteX1164" fmla="*/ 207019 w 1313804"/>
                    <a:gd name="connsiteY1164" fmla="*/ 1856174 h 2019471"/>
                    <a:gd name="connsiteX1165" fmla="*/ 205829 w 1313804"/>
                    <a:gd name="connsiteY1165" fmla="*/ 1855607 h 2019471"/>
                    <a:gd name="connsiteX1166" fmla="*/ 204231 w 1313804"/>
                    <a:gd name="connsiteY1166" fmla="*/ 1854842 h 2019471"/>
                    <a:gd name="connsiteX1167" fmla="*/ 200246 w 1313804"/>
                    <a:gd name="connsiteY1167" fmla="*/ 1852733 h 2019471"/>
                    <a:gd name="connsiteX1168" fmla="*/ 189615 w 1313804"/>
                    <a:gd name="connsiteY1168" fmla="*/ 1847096 h 2019471"/>
                    <a:gd name="connsiteX1169" fmla="*/ 186515 w 1313804"/>
                    <a:gd name="connsiteY1169" fmla="*/ 1845456 h 2019471"/>
                    <a:gd name="connsiteX1170" fmla="*/ 184781 w 1313804"/>
                    <a:gd name="connsiteY1170" fmla="*/ 1844469 h 2019471"/>
                    <a:gd name="connsiteX1171" fmla="*/ 180013 w 1313804"/>
                    <a:gd name="connsiteY1171" fmla="*/ 1841755 h 2019471"/>
                    <a:gd name="connsiteX1172" fmla="*/ 176562 w 1313804"/>
                    <a:gd name="connsiteY1172" fmla="*/ 1839807 h 2019471"/>
                    <a:gd name="connsiteX1173" fmla="*/ 174837 w 1313804"/>
                    <a:gd name="connsiteY1173" fmla="*/ 1838832 h 2019471"/>
                    <a:gd name="connsiteX1174" fmla="*/ 173974 w 1313804"/>
                    <a:gd name="connsiteY1174" fmla="*/ 1838351 h 2019471"/>
                    <a:gd name="connsiteX1175" fmla="*/ 170905 w 1313804"/>
                    <a:gd name="connsiteY1175" fmla="*/ 1836797 h 2019471"/>
                    <a:gd name="connsiteX1176" fmla="*/ 162575 w 1313804"/>
                    <a:gd name="connsiteY1176" fmla="*/ 1832579 h 2019471"/>
                    <a:gd name="connsiteX1177" fmla="*/ 161698 w 1313804"/>
                    <a:gd name="connsiteY1177" fmla="*/ 1832134 h 2019471"/>
                    <a:gd name="connsiteX1178" fmla="*/ 160749 w 1313804"/>
                    <a:gd name="connsiteY1178" fmla="*/ 1831678 h 2019471"/>
                    <a:gd name="connsiteX1179" fmla="*/ 157028 w 1313804"/>
                    <a:gd name="connsiteY1179" fmla="*/ 1829865 h 2019471"/>
                    <a:gd name="connsiteX1180" fmla="*/ 153512 w 1313804"/>
                    <a:gd name="connsiteY1180" fmla="*/ 1828052 h 2019471"/>
                    <a:gd name="connsiteX1181" fmla="*/ 148303 w 1313804"/>
                    <a:gd name="connsiteY1181" fmla="*/ 1825350 h 2019471"/>
                    <a:gd name="connsiteX1182" fmla="*/ 145700 w 1313804"/>
                    <a:gd name="connsiteY1182" fmla="*/ 1824006 h 2019471"/>
                    <a:gd name="connsiteX1183" fmla="*/ 144379 w 1313804"/>
                    <a:gd name="connsiteY1183" fmla="*/ 1823389 h 2019471"/>
                    <a:gd name="connsiteX1184" fmla="*/ 138656 w 1313804"/>
                    <a:gd name="connsiteY1184" fmla="*/ 1820737 h 2019471"/>
                    <a:gd name="connsiteX1185" fmla="*/ 137776 w 1313804"/>
                    <a:gd name="connsiteY1185" fmla="*/ 1820330 h 2019471"/>
                    <a:gd name="connsiteX1186" fmla="*/ 136463 w 1313804"/>
                    <a:gd name="connsiteY1186" fmla="*/ 1819652 h 2019471"/>
                    <a:gd name="connsiteX1187" fmla="*/ 127267 w 1313804"/>
                    <a:gd name="connsiteY1187" fmla="*/ 1814928 h 2019471"/>
                    <a:gd name="connsiteX1188" fmla="*/ 119662 w 1313804"/>
                    <a:gd name="connsiteY1188" fmla="*/ 1811030 h 2019471"/>
                    <a:gd name="connsiteX1189" fmla="*/ 117873 w 1313804"/>
                    <a:gd name="connsiteY1189" fmla="*/ 1810105 h 2019471"/>
                    <a:gd name="connsiteX1190" fmla="*/ 116978 w 1313804"/>
                    <a:gd name="connsiteY1190" fmla="*/ 1809649 h 2019471"/>
                    <a:gd name="connsiteX1191" fmla="*/ 114884 w 1313804"/>
                    <a:gd name="connsiteY1191" fmla="*/ 1808440 h 2019471"/>
                    <a:gd name="connsiteX1192" fmla="*/ 110697 w 1313804"/>
                    <a:gd name="connsiteY1192" fmla="*/ 1806022 h 2019471"/>
                    <a:gd name="connsiteX1193" fmla="*/ 109440 w 1313804"/>
                    <a:gd name="connsiteY1193" fmla="*/ 1805294 h 2019471"/>
                    <a:gd name="connsiteX1194" fmla="*/ 106799 w 1313804"/>
                    <a:gd name="connsiteY1194" fmla="*/ 1803950 h 2019471"/>
                    <a:gd name="connsiteX1195" fmla="*/ 102392 w 1313804"/>
                    <a:gd name="connsiteY1195" fmla="*/ 1801705 h 2019471"/>
                    <a:gd name="connsiteX1196" fmla="*/ 99316 w 1313804"/>
                    <a:gd name="connsiteY1196" fmla="*/ 1800139 h 2019471"/>
                    <a:gd name="connsiteX1197" fmla="*/ 98022 w 1313804"/>
                    <a:gd name="connsiteY1197" fmla="*/ 1799534 h 2019471"/>
                    <a:gd name="connsiteX1198" fmla="*/ 93201 w 1313804"/>
                    <a:gd name="connsiteY1198" fmla="*/ 1797240 h 2019471"/>
                    <a:gd name="connsiteX1199" fmla="*/ 92329 w 1313804"/>
                    <a:gd name="connsiteY1199" fmla="*/ 1796833 h 2019471"/>
                    <a:gd name="connsiteX1200" fmla="*/ 89687 w 1313804"/>
                    <a:gd name="connsiteY1200" fmla="*/ 1796216 h 2019471"/>
                    <a:gd name="connsiteX1201" fmla="*/ 88303 w 1313804"/>
                    <a:gd name="connsiteY1201" fmla="*/ 1796105 h 2019471"/>
                    <a:gd name="connsiteX1202" fmla="*/ 85065 w 1313804"/>
                    <a:gd name="connsiteY1202" fmla="*/ 1795846 h 2019471"/>
                    <a:gd name="connsiteX1203" fmla="*/ 83173 w 1313804"/>
                    <a:gd name="connsiteY1203" fmla="*/ 1795748 h 2019471"/>
                    <a:gd name="connsiteX1204" fmla="*/ 77494 w 1313804"/>
                    <a:gd name="connsiteY1204" fmla="*/ 1795451 h 2019471"/>
                    <a:gd name="connsiteX1205" fmla="*/ 75601 w 1313804"/>
                    <a:gd name="connsiteY1205" fmla="*/ 1795353 h 2019471"/>
                    <a:gd name="connsiteX1206" fmla="*/ 74621 w 1313804"/>
                    <a:gd name="connsiteY1206" fmla="*/ 1795279 h 2019471"/>
                    <a:gd name="connsiteX1207" fmla="*/ 72172 w 1313804"/>
                    <a:gd name="connsiteY1207" fmla="*/ 1795069 h 2019471"/>
                    <a:gd name="connsiteX1208" fmla="*/ 66292 w 1313804"/>
                    <a:gd name="connsiteY1208" fmla="*/ 1794576 h 2019471"/>
                    <a:gd name="connsiteX1209" fmla="*/ 65312 w 1313804"/>
                    <a:gd name="connsiteY1209" fmla="*/ 1794502 h 2019471"/>
                    <a:gd name="connsiteX1210" fmla="*/ 58416 w 1313804"/>
                    <a:gd name="connsiteY1210" fmla="*/ 1793898 h 2019471"/>
                    <a:gd name="connsiteX1211" fmla="*/ 55463 w 1313804"/>
                    <a:gd name="connsiteY1211" fmla="*/ 1793638 h 2019471"/>
                    <a:gd name="connsiteX1212" fmla="*/ 51270 w 1313804"/>
                    <a:gd name="connsiteY1212" fmla="*/ 1793638 h 2019471"/>
                    <a:gd name="connsiteX1213" fmla="*/ 48702 w 1313804"/>
                    <a:gd name="connsiteY1213" fmla="*/ 1793478 h 2019471"/>
                    <a:gd name="connsiteX1214" fmla="*/ 47485 w 1313804"/>
                    <a:gd name="connsiteY1214" fmla="*/ 1793392 h 2019471"/>
                    <a:gd name="connsiteX1215" fmla="*/ 45890 w 1313804"/>
                    <a:gd name="connsiteY1215" fmla="*/ 1793083 h 2019471"/>
                    <a:gd name="connsiteX1216" fmla="*/ 45598 w 1313804"/>
                    <a:gd name="connsiteY1216" fmla="*/ 1792220 h 2019471"/>
                    <a:gd name="connsiteX1217" fmla="*/ 45339 w 1313804"/>
                    <a:gd name="connsiteY1217" fmla="*/ 1791369 h 2019471"/>
                    <a:gd name="connsiteX1218" fmla="*/ 44788 w 1313804"/>
                    <a:gd name="connsiteY1218" fmla="*/ 1790999 h 2019471"/>
                    <a:gd name="connsiteX1219" fmla="*/ 44018 w 1313804"/>
                    <a:gd name="connsiteY1219" fmla="*/ 1790999 h 2019471"/>
                    <a:gd name="connsiteX1220" fmla="*/ 43386 w 1313804"/>
                    <a:gd name="connsiteY1220" fmla="*/ 1790999 h 2019471"/>
                    <a:gd name="connsiteX1221" fmla="*/ 42477 w 1313804"/>
                    <a:gd name="connsiteY1221" fmla="*/ 1790937 h 2019471"/>
                    <a:gd name="connsiteX1222" fmla="*/ 41762 w 1313804"/>
                    <a:gd name="connsiteY1222" fmla="*/ 1790086 h 2019471"/>
                    <a:gd name="connsiteX1223" fmla="*/ 41707 w 1313804"/>
                    <a:gd name="connsiteY1223" fmla="*/ 1788914 h 2019471"/>
                    <a:gd name="connsiteX1224" fmla="*/ 42183 w 1313804"/>
                    <a:gd name="connsiteY1224" fmla="*/ 1787853 h 2019471"/>
                    <a:gd name="connsiteX1225" fmla="*/ 42643 w 1313804"/>
                    <a:gd name="connsiteY1225" fmla="*/ 1786336 h 2019471"/>
                    <a:gd name="connsiteX1226" fmla="*/ 42423 w 1313804"/>
                    <a:gd name="connsiteY1226" fmla="*/ 1784622 h 2019471"/>
                    <a:gd name="connsiteX1227" fmla="*/ 42257 w 1313804"/>
                    <a:gd name="connsiteY1227" fmla="*/ 1782846 h 2019471"/>
                    <a:gd name="connsiteX1228" fmla="*/ 41487 w 1313804"/>
                    <a:gd name="connsiteY1228" fmla="*/ 1781304 h 2019471"/>
                    <a:gd name="connsiteX1229" fmla="*/ 41093 w 1313804"/>
                    <a:gd name="connsiteY1229" fmla="*/ 1780934 h 2019471"/>
                    <a:gd name="connsiteX1230" fmla="*/ 40331 w 1313804"/>
                    <a:gd name="connsiteY1230" fmla="*/ 1780206 h 2019471"/>
                    <a:gd name="connsiteX1231" fmla="*/ 39726 w 1313804"/>
                    <a:gd name="connsiteY1231" fmla="*/ 1779034 h 2019471"/>
                    <a:gd name="connsiteX1232" fmla="*/ 39577 w 1313804"/>
                    <a:gd name="connsiteY1232" fmla="*/ 1777715 h 2019471"/>
                    <a:gd name="connsiteX1233" fmla="*/ 39507 w 1313804"/>
                    <a:gd name="connsiteY1233" fmla="*/ 1776654 h 2019471"/>
                    <a:gd name="connsiteX1234" fmla="*/ 38681 w 1313804"/>
                    <a:gd name="connsiteY1234" fmla="*/ 1775790 h 2019471"/>
                    <a:gd name="connsiteX1235" fmla="*/ 37634 w 1313804"/>
                    <a:gd name="connsiteY1235" fmla="*/ 1775470 h 2019471"/>
                    <a:gd name="connsiteX1236" fmla="*/ 36425 w 1313804"/>
                    <a:gd name="connsiteY1236" fmla="*/ 1775112 h 2019471"/>
                    <a:gd name="connsiteX1237" fmla="*/ 35655 w 1313804"/>
                    <a:gd name="connsiteY1237" fmla="*/ 1774618 h 2019471"/>
                    <a:gd name="connsiteX1238" fmla="*/ 35266 w 1313804"/>
                    <a:gd name="connsiteY1238" fmla="*/ 1773583 h 2019471"/>
                    <a:gd name="connsiteX1239" fmla="*/ 34994 w 1313804"/>
                    <a:gd name="connsiteY1239" fmla="*/ 1772781 h 2019471"/>
                    <a:gd name="connsiteX1240" fmla="*/ 34279 w 1313804"/>
                    <a:gd name="connsiteY1240" fmla="*/ 1771991 h 2019471"/>
                    <a:gd name="connsiteX1241" fmla="*/ 33399 w 1313804"/>
                    <a:gd name="connsiteY1241" fmla="*/ 1771683 h 2019471"/>
                    <a:gd name="connsiteX1242" fmla="*/ 32362 w 1313804"/>
                    <a:gd name="connsiteY1242" fmla="*/ 1771683 h 2019471"/>
                    <a:gd name="connsiteX1243" fmla="*/ 31473 w 1313804"/>
                    <a:gd name="connsiteY1243" fmla="*/ 1771683 h 2019471"/>
                    <a:gd name="connsiteX1244" fmla="*/ 30538 w 1313804"/>
                    <a:gd name="connsiteY1244" fmla="*/ 1771560 h 2019471"/>
                    <a:gd name="connsiteX1245" fmla="*/ 29492 w 1313804"/>
                    <a:gd name="connsiteY1245" fmla="*/ 1770881 h 2019471"/>
                    <a:gd name="connsiteX1246" fmla="*/ 27988 w 1313804"/>
                    <a:gd name="connsiteY1246" fmla="*/ 1769907 h 2019471"/>
                    <a:gd name="connsiteX1247" fmla="*/ 26851 w 1313804"/>
                    <a:gd name="connsiteY1247" fmla="*/ 1769167 h 2019471"/>
                    <a:gd name="connsiteX1248" fmla="*/ 23452 w 1313804"/>
                    <a:gd name="connsiteY1248" fmla="*/ 1767020 h 2019471"/>
                    <a:gd name="connsiteX1249" fmla="*/ 22174 w 1313804"/>
                    <a:gd name="connsiteY1249" fmla="*/ 1766219 h 2019471"/>
                    <a:gd name="connsiteX1250" fmla="*/ 21765 w 1313804"/>
                    <a:gd name="connsiteY1250" fmla="*/ 1765947 h 2019471"/>
                    <a:gd name="connsiteX1251" fmla="*/ 18073 w 1313804"/>
                    <a:gd name="connsiteY1251" fmla="*/ 1763542 h 2019471"/>
                    <a:gd name="connsiteX1252" fmla="*/ 17661 w 1313804"/>
                    <a:gd name="connsiteY1252" fmla="*/ 1763283 h 2019471"/>
                    <a:gd name="connsiteX1253" fmla="*/ 16483 w 1313804"/>
                    <a:gd name="connsiteY1253" fmla="*/ 1762543 h 2019471"/>
                    <a:gd name="connsiteX1254" fmla="*/ 14911 w 1313804"/>
                    <a:gd name="connsiteY1254" fmla="*/ 1761556 h 2019471"/>
                    <a:gd name="connsiteX1255" fmla="*/ 11885 w 1313804"/>
                    <a:gd name="connsiteY1255" fmla="*/ 1759842 h 2019471"/>
                    <a:gd name="connsiteX1256" fmla="*/ 11111 w 1313804"/>
                    <a:gd name="connsiteY1256" fmla="*/ 1759435 h 2019471"/>
                    <a:gd name="connsiteX1257" fmla="*/ 9574 w 1313804"/>
                    <a:gd name="connsiteY1257" fmla="*/ 1758608 h 2019471"/>
                    <a:gd name="connsiteX1258" fmla="*/ 8385 w 1313804"/>
                    <a:gd name="connsiteY1258" fmla="*/ 1757683 h 2019471"/>
                    <a:gd name="connsiteX1259" fmla="*/ 7028 w 1313804"/>
                    <a:gd name="connsiteY1259" fmla="*/ 1756635 h 2019471"/>
                    <a:gd name="connsiteX1260" fmla="*/ 5447 w 1313804"/>
                    <a:gd name="connsiteY1260" fmla="*/ 1755364 h 2019471"/>
                    <a:gd name="connsiteX1261" fmla="*/ 4799 w 1313804"/>
                    <a:gd name="connsiteY1261" fmla="*/ 1754513 h 2019471"/>
                    <a:gd name="connsiteX1262" fmla="*/ 4182 w 1313804"/>
                    <a:gd name="connsiteY1262" fmla="*/ 1753699 h 2019471"/>
                    <a:gd name="connsiteX1263" fmla="*/ 3301 w 1313804"/>
                    <a:gd name="connsiteY1263" fmla="*/ 1752540 h 2019471"/>
                    <a:gd name="connsiteX1264" fmla="*/ 1872 w 1313804"/>
                    <a:gd name="connsiteY1264" fmla="*/ 1751072 h 2019471"/>
                    <a:gd name="connsiteX1265" fmla="*/ 1325 w 1313804"/>
                    <a:gd name="connsiteY1265" fmla="*/ 1750640 h 2019471"/>
                    <a:gd name="connsiteX1266" fmla="*/ 551 w 1313804"/>
                    <a:gd name="connsiteY1266" fmla="*/ 1750024 h 2019471"/>
                    <a:gd name="connsiteX1267" fmla="*/ 0 w 1313804"/>
                    <a:gd name="connsiteY1267" fmla="*/ 1749284 h 2019471"/>
                    <a:gd name="connsiteX1268" fmla="*/ 0 w 1313804"/>
                    <a:gd name="connsiteY1268" fmla="*/ 1748371 h 2019471"/>
                    <a:gd name="connsiteX1269" fmla="*/ 731 w 1313804"/>
                    <a:gd name="connsiteY1269" fmla="*/ 1747063 h 2019471"/>
                    <a:gd name="connsiteX1270" fmla="*/ 1926 w 1313804"/>
                    <a:gd name="connsiteY1270" fmla="*/ 1745114 h 2019471"/>
                    <a:gd name="connsiteX1271" fmla="*/ 2862 w 1313804"/>
                    <a:gd name="connsiteY1271" fmla="*/ 1743523 h 2019471"/>
                    <a:gd name="connsiteX1272" fmla="*/ 3178 w 1313804"/>
                    <a:gd name="connsiteY1272" fmla="*/ 1742697 h 2019471"/>
                    <a:gd name="connsiteX1273" fmla="*/ 3521 w 1313804"/>
                    <a:gd name="connsiteY1273" fmla="*/ 1741809 h 2019471"/>
                    <a:gd name="connsiteX1274" fmla="*/ 4512 w 1313804"/>
                    <a:gd name="connsiteY1274" fmla="*/ 1740637 h 2019471"/>
                    <a:gd name="connsiteX1275" fmla="*/ 6107 w 1313804"/>
                    <a:gd name="connsiteY1275" fmla="*/ 1739847 h 2019471"/>
                    <a:gd name="connsiteX1276" fmla="*/ 6564 w 1313804"/>
                    <a:gd name="connsiteY1276" fmla="*/ 1739700 h 2019471"/>
                    <a:gd name="connsiteX1277" fmla="*/ 7538 w 1313804"/>
                    <a:gd name="connsiteY1277" fmla="*/ 1739416 h 2019471"/>
                    <a:gd name="connsiteX1278" fmla="*/ 8363 w 1313804"/>
                    <a:gd name="connsiteY1278" fmla="*/ 1738923 h 2019471"/>
                    <a:gd name="connsiteX1279" fmla="*/ 9201 w 1313804"/>
                    <a:gd name="connsiteY1279" fmla="*/ 1737282 h 2019471"/>
                    <a:gd name="connsiteX1280" fmla="*/ 10312 w 1313804"/>
                    <a:gd name="connsiteY1280" fmla="*/ 1735234 h 2019471"/>
                    <a:gd name="connsiteX1281" fmla="*/ 11115 w 1313804"/>
                    <a:gd name="connsiteY1281" fmla="*/ 1733335 h 2019471"/>
                    <a:gd name="connsiteX1282" fmla="*/ 11280 w 1313804"/>
                    <a:gd name="connsiteY1282" fmla="*/ 1731805 h 2019471"/>
                    <a:gd name="connsiteX1283" fmla="*/ 10895 w 1313804"/>
                    <a:gd name="connsiteY1283" fmla="*/ 1730819 h 2019471"/>
                    <a:gd name="connsiteX1284" fmla="*/ 10330 w 1313804"/>
                    <a:gd name="connsiteY1284" fmla="*/ 1729684 h 2019471"/>
                    <a:gd name="connsiteX1285" fmla="*/ 9740 w 1313804"/>
                    <a:gd name="connsiteY1285" fmla="*/ 1728549 h 2019471"/>
                    <a:gd name="connsiteX1286" fmla="*/ 9409 w 1313804"/>
                    <a:gd name="connsiteY1286" fmla="*/ 1727328 h 2019471"/>
                    <a:gd name="connsiteX1287" fmla="*/ 9299 w 1313804"/>
                    <a:gd name="connsiteY1287" fmla="*/ 1725737 h 2019471"/>
                    <a:gd name="connsiteX1288" fmla="*/ 9850 w 1313804"/>
                    <a:gd name="connsiteY1288" fmla="*/ 1723221 h 2019471"/>
                    <a:gd name="connsiteX1289" fmla="*/ 10399 w 1313804"/>
                    <a:gd name="connsiteY1289" fmla="*/ 1721074 h 2019471"/>
                    <a:gd name="connsiteX1290" fmla="*/ 10620 w 1313804"/>
                    <a:gd name="connsiteY1290" fmla="*/ 1717695 h 2019471"/>
                    <a:gd name="connsiteX1291" fmla="*/ 10620 w 1313804"/>
                    <a:gd name="connsiteY1291" fmla="*/ 1716856 h 2019471"/>
                    <a:gd name="connsiteX1292" fmla="*/ 10620 w 1313804"/>
                    <a:gd name="connsiteY1292" fmla="*/ 1715302 h 2019471"/>
                    <a:gd name="connsiteX1293" fmla="*/ 10759 w 1313804"/>
                    <a:gd name="connsiteY1293" fmla="*/ 1714315 h 2019471"/>
                    <a:gd name="connsiteX1294" fmla="*/ 10950 w 1313804"/>
                    <a:gd name="connsiteY1294" fmla="*/ 1712971 h 2019471"/>
                    <a:gd name="connsiteX1295" fmla="*/ 10950 w 1313804"/>
                    <a:gd name="connsiteY1295" fmla="*/ 1711071 h 2019471"/>
                    <a:gd name="connsiteX1296" fmla="*/ 10837 w 1313804"/>
                    <a:gd name="connsiteY1296" fmla="*/ 1709616 h 2019471"/>
                    <a:gd name="connsiteX1297" fmla="*/ 10784 w 1313804"/>
                    <a:gd name="connsiteY1297" fmla="*/ 1708925 h 2019471"/>
                    <a:gd name="connsiteX1298" fmla="*/ 10895 w 1313804"/>
                    <a:gd name="connsiteY1298" fmla="*/ 1706779 h 2019471"/>
                    <a:gd name="connsiteX1299" fmla="*/ 11500 w 1313804"/>
                    <a:gd name="connsiteY1299" fmla="*/ 1704756 h 2019471"/>
                    <a:gd name="connsiteX1300" fmla="*/ 12325 w 1313804"/>
                    <a:gd name="connsiteY1300" fmla="*/ 1703584 h 2019471"/>
                    <a:gd name="connsiteX1301" fmla="*/ 13261 w 1313804"/>
                    <a:gd name="connsiteY1301" fmla="*/ 1702363 h 2019471"/>
                    <a:gd name="connsiteX1302" fmla="*/ 13689 w 1313804"/>
                    <a:gd name="connsiteY1302" fmla="*/ 1701980 h 2019471"/>
                    <a:gd name="connsiteX1303" fmla="*/ 14087 w 1313804"/>
                    <a:gd name="connsiteY1303" fmla="*/ 1701623 h 2019471"/>
                    <a:gd name="connsiteX1304" fmla="*/ 15131 w 1313804"/>
                    <a:gd name="connsiteY1304" fmla="*/ 1700525 h 2019471"/>
                    <a:gd name="connsiteX1305" fmla="*/ 16122 w 1313804"/>
                    <a:gd name="connsiteY1305" fmla="*/ 1698798 h 2019471"/>
                    <a:gd name="connsiteX1306" fmla="*/ 16782 w 1313804"/>
                    <a:gd name="connsiteY1306" fmla="*/ 1697700 h 2019471"/>
                    <a:gd name="connsiteX1307" fmla="*/ 17277 w 1313804"/>
                    <a:gd name="connsiteY1307" fmla="*/ 1695924 h 2019471"/>
                    <a:gd name="connsiteX1308" fmla="*/ 17413 w 1313804"/>
                    <a:gd name="connsiteY1308" fmla="*/ 1695344 h 2019471"/>
                    <a:gd name="connsiteX1309" fmla="*/ 17827 w 1313804"/>
                    <a:gd name="connsiteY1309" fmla="*/ 1693593 h 2019471"/>
                    <a:gd name="connsiteX1310" fmla="*/ 18432 w 1313804"/>
                    <a:gd name="connsiteY1310" fmla="*/ 1692545 h 2019471"/>
                    <a:gd name="connsiteX1311" fmla="*/ 19973 w 1313804"/>
                    <a:gd name="connsiteY1311" fmla="*/ 1691570 h 2019471"/>
                    <a:gd name="connsiteX1312" fmla="*/ 20478 w 1313804"/>
                    <a:gd name="connsiteY1312" fmla="*/ 1691287 h 2019471"/>
                    <a:gd name="connsiteX1313" fmla="*/ 22065 w 1313804"/>
                    <a:gd name="connsiteY1313" fmla="*/ 1690398 h 2019471"/>
                    <a:gd name="connsiteX1314" fmla="*/ 23384 w 1313804"/>
                    <a:gd name="connsiteY1314" fmla="*/ 1688931 h 2019471"/>
                    <a:gd name="connsiteX1315" fmla="*/ 24374 w 1313804"/>
                    <a:gd name="connsiteY1315" fmla="*/ 1687167 h 2019471"/>
                    <a:gd name="connsiteX1316" fmla="*/ 25420 w 1313804"/>
                    <a:gd name="connsiteY1316" fmla="*/ 1685428 h 2019471"/>
                    <a:gd name="connsiteX1317" fmla="*/ 25915 w 1313804"/>
                    <a:gd name="connsiteY1317" fmla="*/ 1684774 h 2019471"/>
                    <a:gd name="connsiteX1318" fmla="*/ 26567 w 1313804"/>
                    <a:gd name="connsiteY1318" fmla="*/ 1683898 h 2019471"/>
                    <a:gd name="connsiteX1319" fmla="*/ 26910 w 1313804"/>
                    <a:gd name="connsiteY1319" fmla="*/ 1683232 h 2019471"/>
                    <a:gd name="connsiteX1320" fmla="*/ 27493 w 1313804"/>
                    <a:gd name="connsiteY1320" fmla="*/ 1682085 h 2019471"/>
                    <a:gd name="connsiteX1321" fmla="*/ 28651 w 1313804"/>
                    <a:gd name="connsiteY1321" fmla="*/ 1680629 h 2019471"/>
                    <a:gd name="connsiteX1322" fmla="*/ 29240 w 1313804"/>
                    <a:gd name="connsiteY1322" fmla="*/ 1680334 h 2019471"/>
                    <a:gd name="connsiteX1323" fmla="*/ 30039 w 1313804"/>
                    <a:gd name="connsiteY1323" fmla="*/ 1679939 h 2019471"/>
                    <a:gd name="connsiteX1324" fmla="*/ 30745 w 1313804"/>
                    <a:gd name="connsiteY1324" fmla="*/ 1678643 h 2019471"/>
                    <a:gd name="connsiteX1325" fmla="*/ 31351 w 1313804"/>
                    <a:gd name="connsiteY1325" fmla="*/ 1677533 h 2019471"/>
                    <a:gd name="connsiteX1326" fmla="*/ 32586 w 1313804"/>
                    <a:gd name="connsiteY1326" fmla="*/ 1676238 h 2019471"/>
                    <a:gd name="connsiteX1327" fmla="*/ 33159 w 1313804"/>
                    <a:gd name="connsiteY1327" fmla="*/ 1675856 h 2019471"/>
                    <a:gd name="connsiteX1328" fmla="*/ 34128 w 1313804"/>
                    <a:gd name="connsiteY1328" fmla="*/ 1675202 h 2019471"/>
                    <a:gd name="connsiteX1329" fmla="*/ 34668 w 1313804"/>
                    <a:gd name="connsiteY1329" fmla="*/ 1673833 h 2019471"/>
                    <a:gd name="connsiteX1330" fmla="*/ 34668 w 1313804"/>
                    <a:gd name="connsiteY1330" fmla="*/ 1672020 h 2019471"/>
                    <a:gd name="connsiteX1331" fmla="*/ 34514 w 1313804"/>
                    <a:gd name="connsiteY1331" fmla="*/ 1670046 h 2019471"/>
                    <a:gd name="connsiteX1332" fmla="*/ 33819 w 1313804"/>
                    <a:gd name="connsiteY1332" fmla="*/ 1667296 h 2019471"/>
                    <a:gd name="connsiteX1333" fmla="*/ 33633 w 1313804"/>
                    <a:gd name="connsiteY1333" fmla="*/ 1666580 h 2019471"/>
                    <a:gd name="connsiteX1334" fmla="*/ 32956 w 1313804"/>
                    <a:gd name="connsiteY1334" fmla="*/ 1664015 h 2019471"/>
                    <a:gd name="connsiteX1335" fmla="*/ 34555 w 1313804"/>
                    <a:gd name="connsiteY1335" fmla="*/ 1661819 h 2019471"/>
                    <a:gd name="connsiteX1336" fmla="*/ 35114 w 1313804"/>
                    <a:gd name="connsiteY1336" fmla="*/ 1661313 h 2019471"/>
                    <a:gd name="connsiteX1337" fmla="*/ 37955 w 1313804"/>
                    <a:gd name="connsiteY1337" fmla="*/ 1658711 h 2019471"/>
                    <a:gd name="connsiteX1338" fmla="*/ 43170 w 1313804"/>
                    <a:gd name="connsiteY1338" fmla="*/ 1653950 h 2019471"/>
                    <a:gd name="connsiteX1339" fmla="*/ 45034 w 1313804"/>
                    <a:gd name="connsiteY1339" fmla="*/ 1652248 h 2019471"/>
                    <a:gd name="connsiteX1340" fmla="*/ 50464 w 1313804"/>
                    <a:gd name="connsiteY1340" fmla="*/ 1648498 h 2019471"/>
                    <a:gd name="connsiteX1341" fmla="*/ 52301 w 1313804"/>
                    <a:gd name="connsiteY1341" fmla="*/ 1647227 h 2019471"/>
                    <a:gd name="connsiteX1342" fmla="*/ 53230 w 1313804"/>
                    <a:gd name="connsiteY1342" fmla="*/ 1645106 h 2019471"/>
                    <a:gd name="connsiteX1343" fmla="*/ 55255 w 1313804"/>
                    <a:gd name="connsiteY1343" fmla="*/ 1640505 h 2019471"/>
                    <a:gd name="connsiteX1344" fmla="*/ 56789 w 1313804"/>
                    <a:gd name="connsiteY1344" fmla="*/ 1637779 h 2019471"/>
                    <a:gd name="connsiteX1345" fmla="*/ 57812 w 1313804"/>
                    <a:gd name="connsiteY1345" fmla="*/ 1635954 h 2019471"/>
                    <a:gd name="connsiteX1346" fmla="*/ 60605 w 1313804"/>
                    <a:gd name="connsiteY1346" fmla="*/ 1630995 h 2019471"/>
                    <a:gd name="connsiteX1347" fmla="*/ 61645 w 1313804"/>
                    <a:gd name="connsiteY1347" fmla="*/ 1629145 h 2019471"/>
                    <a:gd name="connsiteX1348" fmla="*/ 61981 w 1313804"/>
                    <a:gd name="connsiteY1348" fmla="*/ 1627344 h 2019471"/>
                    <a:gd name="connsiteX1349" fmla="*/ 62108 w 1313804"/>
                    <a:gd name="connsiteY1349" fmla="*/ 1626653 h 2019471"/>
                    <a:gd name="connsiteX1350" fmla="*/ 62647 w 1313804"/>
                    <a:gd name="connsiteY1350" fmla="*/ 1623755 h 2019471"/>
                    <a:gd name="connsiteX1351" fmla="*/ 62968 w 1313804"/>
                    <a:gd name="connsiteY1351" fmla="*/ 1622028 h 2019471"/>
                    <a:gd name="connsiteX1352" fmla="*/ 62829 w 1313804"/>
                    <a:gd name="connsiteY1352" fmla="*/ 1615824 h 2019471"/>
                    <a:gd name="connsiteX1353" fmla="*/ 62785 w 1313804"/>
                    <a:gd name="connsiteY1353" fmla="*/ 1613813 h 2019471"/>
                    <a:gd name="connsiteX1354" fmla="*/ 63366 w 1313804"/>
                    <a:gd name="connsiteY1354" fmla="*/ 1612456 h 2019471"/>
                    <a:gd name="connsiteX1355" fmla="*/ 64192 w 1313804"/>
                    <a:gd name="connsiteY1355" fmla="*/ 1610532 h 2019471"/>
                    <a:gd name="connsiteX1356" fmla="*/ 64892 w 1313804"/>
                    <a:gd name="connsiteY1356" fmla="*/ 1608904 h 2019471"/>
                    <a:gd name="connsiteX1357" fmla="*/ 66608 w 1313804"/>
                    <a:gd name="connsiteY1357" fmla="*/ 1608053 h 2019471"/>
                    <a:gd name="connsiteX1358" fmla="*/ 69637 w 1313804"/>
                    <a:gd name="connsiteY1358" fmla="*/ 1606560 h 2019471"/>
                    <a:gd name="connsiteX1359" fmla="*/ 75870 w 1313804"/>
                    <a:gd name="connsiteY1359" fmla="*/ 1602897 h 2019471"/>
                    <a:gd name="connsiteX1360" fmla="*/ 76923 w 1313804"/>
                    <a:gd name="connsiteY1360" fmla="*/ 1602281 h 2019471"/>
                    <a:gd name="connsiteX1361" fmla="*/ 80607 w 1313804"/>
                    <a:gd name="connsiteY1361" fmla="*/ 1601836 h 2019471"/>
                    <a:gd name="connsiteX1362" fmla="*/ 81689 w 1313804"/>
                    <a:gd name="connsiteY1362" fmla="*/ 1604118 h 2019471"/>
                    <a:gd name="connsiteX1363" fmla="*/ 82540 w 1313804"/>
                    <a:gd name="connsiteY1363" fmla="*/ 1605895 h 2019471"/>
                    <a:gd name="connsiteX1364" fmla="*/ 84820 w 1313804"/>
                    <a:gd name="connsiteY1364" fmla="*/ 1609200 h 2019471"/>
                    <a:gd name="connsiteX1365" fmla="*/ 88124 w 1313804"/>
                    <a:gd name="connsiteY1365" fmla="*/ 1608386 h 2019471"/>
                    <a:gd name="connsiteX1366" fmla="*/ 89061 w 1313804"/>
                    <a:gd name="connsiteY1366" fmla="*/ 1606857 h 2019471"/>
                    <a:gd name="connsiteX1367" fmla="*/ 90927 w 1313804"/>
                    <a:gd name="connsiteY1367" fmla="*/ 1603822 h 2019471"/>
                    <a:gd name="connsiteX1368" fmla="*/ 93361 w 1313804"/>
                    <a:gd name="connsiteY1368" fmla="*/ 1599863 h 2019471"/>
                    <a:gd name="connsiteX1369" fmla="*/ 94179 w 1313804"/>
                    <a:gd name="connsiteY1369" fmla="*/ 1598531 h 2019471"/>
                    <a:gd name="connsiteX1370" fmla="*/ 94842 w 1313804"/>
                    <a:gd name="connsiteY1370" fmla="*/ 1596458 h 2019471"/>
                    <a:gd name="connsiteX1371" fmla="*/ 97835 w 1313804"/>
                    <a:gd name="connsiteY1371" fmla="*/ 1587097 h 2019471"/>
                    <a:gd name="connsiteX1372" fmla="*/ 100162 w 1313804"/>
                    <a:gd name="connsiteY1372" fmla="*/ 1579807 h 2019471"/>
                    <a:gd name="connsiteX1373" fmla="*/ 101979 w 1313804"/>
                    <a:gd name="connsiteY1373" fmla="*/ 1574121 h 2019471"/>
                    <a:gd name="connsiteX1374" fmla="*/ 102474 w 1313804"/>
                    <a:gd name="connsiteY1374" fmla="*/ 1572579 h 2019471"/>
                    <a:gd name="connsiteX1375" fmla="*/ 103557 w 1313804"/>
                    <a:gd name="connsiteY1375" fmla="*/ 1569520 h 2019471"/>
                    <a:gd name="connsiteX1376" fmla="*/ 110954 w 1313804"/>
                    <a:gd name="connsiteY1376" fmla="*/ 1548650 h 2019471"/>
                    <a:gd name="connsiteX1377" fmla="*/ 111494 w 1313804"/>
                    <a:gd name="connsiteY1377" fmla="*/ 1547120 h 2019471"/>
                    <a:gd name="connsiteX1378" fmla="*/ 112215 w 1313804"/>
                    <a:gd name="connsiteY1378" fmla="*/ 1545085 h 2019471"/>
                    <a:gd name="connsiteX1379" fmla="*/ 115817 w 1313804"/>
                    <a:gd name="connsiteY1379" fmla="*/ 1537055 h 2019471"/>
                    <a:gd name="connsiteX1380" fmla="*/ 116444 w 1313804"/>
                    <a:gd name="connsiteY1380" fmla="*/ 1535662 h 2019471"/>
                    <a:gd name="connsiteX1381" fmla="*/ 116693 w 1313804"/>
                    <a:gd name="connsiteY1381" fmla="*/ 1534058 h 2019471"/>
                    <a:gd name="connsiteX1382" fmla="*/ 116775 w 1313804"/>
                    <a:gd name="connsiteY1382" fmla="*/ 1533540 h 2019471"/>
                    <a:gd name="connsiteX1383" fmla="*/ 117089 w 1313804"/>
                    <a:gd name="connsiteY1383" fmla="*/ 1531529 h 2019471"/>
                    <a:gd name="connsiteX1384" fmla="*/ 116403 w 1313804"/>
                    <a:gd name="connsiteY1384" fmla="*/ 1529593 h 2019471"/>
                    <a:gd name="connsiteX1385" fmla="*/ 116057 w 1313804"/>
                    <a:gd name="connsiteY1385" fmla="*/ 1528606 h 2019471"/>
                    <a:gd name="connsiteX1386" fmla="*/ 115129 w 1313804"/>
                    <a:gd name="connsiteY1386" fmla="*/ 1525979 h 2019471"/>
                    <a:gd name="connsiteX1387" fmla="*/ 114780 w 1313804"/>
                    <a:gd name="connsiteY1387" fmla="*/ 1524992 h 2019471"/>
                    <a:gd name="connsiteX1388" fmla="*/ 114260 w 1313804"/>
                    <a:gd name="connsiteY1388" fmla="*/ 1523524 h 2019471"/>
                    <a:gd name="connsiteX1389" fmla="*/ 113551 w 1313804"/>
                    <a:gd name="connsiteY1389" fmla="*/ 1521526 h 2019471"/>
                    <a:gd name="connsiteX1390" fmla="*/ 113518 w 1313804"/>
                    <a:gd name="connsiteY1390" fmla="*/ 1519947 h 2019471"/>
                    <a:gd name="connsiteX1391" fmla="*/ 113486 w 1313804"/>
                    <a:gd name="connsiteY1391" fmla="*/ 1518418 h 2019471"/>
                    <a:gd name="connsiteX1392" fmla="*/ 113463 w 1313804"/>
                    <a:gd name="connsiteY1392" fmla="*/ 1517370 h 2019471"/>
                    <a:gd name="connsiteX1393" fmla="*/ 113449 w 1313804"/>
                    <a:gd name="connsiteY1393" fmla="*/ 1516666 h 2019471"/>
                    <a:gd name="connsiteX1394" fmla="*/ 114084 w 1313804"/>
                    <a:gd name="connsiteY1394" fmla="*/ 1515075 h 2019471"/>
                    <a:gd name="connsiteX1395" fmla="*/ 115471 w 1313804"/>
                    <a:gd name="connsiteY1395" fmla="*/ 1511597 h 2019471"/>
                    <a:gd name="connsiteX1396" fmla="*/ 115940 w 1313804"/>
                    <a:gd name="connsiteY1396" fmla="*/ 1510598 h 2019471"/>
                    <a:gd name="connsiteX1397" fmla="*/ 118086 w 1313804"/>
                    <a:gd name="connsiteY1397" fmla="*/ 1506256 h 2019471"/>
                    <a:gd name="connsiteX1398" fmla="*/ 120487 w 1313804"/>
                    <a:gd name="connsiteY1398" fmla="*/ 1501396 h 2019471"/>
                    <a:gd name="connsiteX1399" fmla="*/ 121662 w 1313804"/>
                    <a:gd name="connsiteY1399" fmla="*/ 1499016 h 2019471"/>
                    <a:gd name="connsiteX1400" fmla="*/ 121835 w 1313804"/>
                    <a:gd name="connsiteY1400" fmla="*/ 1498325 h 2019471"/>
                    <a:gd name="connsiteX1401" fmla="*/ 122245 w 1313804"/>
                    <a:gd name="connsiteY1401" fmla="*/ 1496697 h 2019471"/>
                    <a:gd name="connsiteX1402" fmla="*/ 125636 w 1313804"/>
                    <a:gd name="connsiteY1402" fmla="*/ 1483215 h 2019471"/>
                    <a:gd name="connsiteX1403" fmla="*/ 128070 w 1313804"/>
                    <a:gd name="connsiteY1403" fmla="*/ 1473545 h 2019471"/>
                    <a:gd name="connsiteX1404" fmla="*/ 128467 w 1313804"/>
                    <a:gd name="connsiteY1404" fmla="*/ 1471966 h 2019471"/>
                    <a:gd name="connsiteX1405" fmla="*/ 129037 w 1313804"/>
                    <a:gd name="connsiteY1405" fmla="*/ 1470461 h 2019471"/>
                    <a:gd name="connsiteX1406" fmla="*/ 133783 w 1313804"/>
                    <a:gd name="connsiteY1406" fmla="*/ 1457966 h 2019471"/>
                    <a:gd name="connsiteX1407" fmla="*/ 133972 w 1313804"/>
                    <a:gd name="connsiteY1407" fmla="*/ 1457473 h 2019471"/>
                    <a:gd name="connsiteX1408" fmla="*/ 134763 w 1313804"/>
                    <a:gd name="connsiteY1408" fmla="*/ 1455389 h 2019471"/>
                    <a:gd name="connsiteX1409" fmla="*/ 135376 w 1313804"/>
                    <a:gd name="connsiteY1409" fmla="*/ 1454044 h 2019471"/>
                    <a:gd name="connsiteX1410" fmla="*/ 136038 w 1313804"/>
                    <a:gd name="connsiteY1410" fmla="*/ 1452588 h 2019471"/>
                    <a:gd name="connsiteX1411" fmla="*/ 140231 w 1313804"/>
                    <a:gd name="connsiteY1411" fmla="*/ 1443362 h 2019471"/>
                    <a:gd name="connsiteX1412" fmla="*/ 141113 w 1313804"/>
                    <a:gd name="connsiteY1412" fmla="*/ 1441426 h 2019471"/>
                    <a:gd name="connsiteX1413" fmla="*/ 142465 w 1313804"/>
                    <a:gd name="connsiteY1413" fmla="*/ 1439896 h 2019471"/>
                    <a:gd name="connsiteX1414" fmla="*/ 146524 w 1313804"/>
                    <a:gd name="connsiteY1414" fmla="*/ 1435333 h 2019471"/>
                    <a:gd name="connsiteX1415" fmla="*/ 147450 w 1313804"/>
                    <a:gd name="connsiteY1415" fmla="*/ 1434099 h 2019471"/>
                    <a:gd name="connsiteX1416" fmla="*/ 149539 w 1313804"/>
                    <a:gd name="connsiteY1416" fmla="*/ 1431349 h 2019471"/>
                    <a:gd name="connsiteX1417" fmla="*/ 151297 w 1313804"/>
                    <a:gd name="connsiteY1417" fmla="*/ 1429029 h 2019471"/>
                    <a:gd name="connsiteX1418" fmla="*/ 152278 w 1313804"/>
                    <a:gd name="connsiteY1418" fmla="*/ 1427735 h 2019471"/>
                    <a:gd name="connsiteX1419" fmla="*/ 152707 w 1313804"/>
                    <a:gd name="connsiteY1419" fmla="*/ 1426205 h 2019471"/>
                    <a:gd name="connsiteX1420" fmla="*/ 152988 w 1313804"/>
                    <a:gd name="connsiteY1420" fmla="*/ 1425206 h 2019471"/>
                    <a:gd name="connsiteX1421" fmla="*/ 153321 w 1313804"/>
                    <a:gd name="connsiteY1421" fmla="*/ 1424010 h 2019471"/>
                    <a:gd name="connsiteX1422" fmla="*/ 153648 w 1313804"/>
                    <a:gd name="connsiteY1422" fmla="*/ 1422838 h 2019471"/>
                    <a:gd name="connsiteX1423" fmla="*/ 153616 w 1313804"/>
                    <a:gd name="connsiteY1423" fmla="*/ 1421308 h 2019471"/>
                    <a:gd name="connsiteX1424" fmla="*/ 153595 w 1313804"/>
                    <a:gd name="connsiteY1424" fmla="*/ 1420285 h 2019471"/>
                    <a:gd name="connsiteX1425" fmla="*/ 153563 w 1313804"/>
                    <a:gd name="connsiteY1425" fmla="*/ 1418730 h 2019471"/>
                    <a:gd name="connsiteX1426" fmla="*/ 153238 w 1313804"/>
                    <a:gd name="connsiteY1426" fmla="*/ 1417423 h 2019471"/>
                    <a:gd name="connsiteX1427" fmla="*/ 151912 w 1313804"/>
                    <a:gd name="connsiteY1427" fmla="*/ 1412045 h 2019471"/>
                    <a:gd name="connsiteX1428" fmla="*/ 151543 w 1313804"/>
                    <a:gd name="connsiteY1428" fmla="*/ 1410553 h 2019471"/>
                    <a:gd name="connsiteX1429" fmla="*/ 150720 w 1313804"/>
                    <a:gd name="connsiteY1429" fmla="*/ 1408604 h 2019471"/>
                    <a:gd name="connsiteX1430" fmla="*/ 146597 w 1313804"/>
                    <a:gd name="connsiteY1430" fmla="*/ 1398798 h 2019471"/>
                    <a:gd name="connsiteX1431" fmla="*/ 145568 w 1313804"/>
                    <a:gd name="connsiteY1431" fmla="*/ 1396343 h 2019471"/>
                    <a:gd name="connsiteX1432" fmla="*/ 144537 w 1313804"/>
                    <a:gd name="connsiteY1432" fmla="*/ 1393901 h 2019471"/>
                    <a:gd name="connsiteX1433" fmla="*/ 143922 w 1313804"/>
                    <a:gd name="connsiteY1433" fmla="*/ 1391853 h 2019471"/>
                    <a:gd name="connsiteX1434" fmla="*/ 143461 w 1313804"/>
                    <a:gd name="connsiteY1434" fmla="*/ 1390312 h 2019471"/>
                    <a:gd name="connsiteX1435" fmla="*/ 141616 w 1313804"/>
                    <a:gd name="connsiteY1435" fmla="*/ 1384169 h 2019471"/>
                    <a:gd name="connsiteX1436" fmla="*/ 140059 w 1313804"/>
                    <a:gd name="connsiteY1436" fmla="*/ 1378989 h 2019471"/>
                    <a:gd name="connsiteX1437" fmla="*/ 139435 w 1313804"/>
                    <a:gd name="connsiteY1437" fmla="*/ 1376916 h 2019471"/>
                    <a:gd name="connsiteX1438" fmla="*/ 138969 w 1313804"/>
                    <a:gd name="connsiteY1438" fmla="*/ 1375362 h 2019471"/>
                    <a:gd name="connsiteX1439" fmla="*/ 138537 w 1313804"/>
                    <a:gd name="connsiteY1439" fmla="*/ 1373327 h 2019471"/>
                    <a:gd name="connsiteX1440" fmla="*/ 137565 w 1313804"/>
                    <a:gd name="connsiteY1440" fmla="*/ 1368751 h 2019471"/>
                    <a:gd name="connsiteX1441" fmla="*/ 137375 w 1313804"/>
                    <a:gd name="connsiteY1441" fmla="*/ 1367863 h 2019471"/>
                    <a:gd name="connsiteX1442" fmla="*/ 136916 w 1313804"/>
                    <a:gd name="connsiteY1442" fmla="*/ 1365692 h 2019471"/>
                    <a:gd name="connsiteX1443" fmla="*/ 136869 w 1313804"/>
                    <a:gd name="connsiteY1443" fmla="*/ 1363484 h 2019471"/>
                    <a:gd name="connsiteX1444" fmla="*/ 136669 w 1313804"/>
                    <a:gd name="connsiteY1444" fmla="*/ 1354110 h 2019471"/>
                    <a:gd name="connsiteX1445" fmla="*/ 136503 w 1313804"/>
                    <a:gd name="connsiteY1445" fmla="*/ 1346401 h 2019471"/>
                    <a:gd name="connsiteX1446" fmla="*/ 136451 w 1313804"/>
                    <a:gd name="connsiteY1446" fmla="*/ 1344020 h 2019471"/>
                    <a:gd name="connsiteX1447" fmla="*/ 132051 w 1313804"/>
                    <a:gd name="connsiteY1447" fmla="*/ 1311173 h 2019471"/>
                    <a:gd name="connsiteX1448" fmla="*/ 131834 w 1313804"/>
                    <a:gd name="connsiteY1448" fmla="*/ 1309520 h 2019471"/>
                    <a:gd name="connsiteX1449" fmla="*/ 131613 w 1313804"/>
                    <a:gd name="connsiteY1449" fmla="*/ 1307880 h 2019471"/>
                    <a:gd name="connsiteX1450" fmla="*/ 131566 w 1313804"/>
                    <a:gd name="connsiteY1450" fmla="*/ 1305721 h 2019471"/>
                    <a:gd name="connsiteX1451" fmla="*/ 131532 w 1313804"/>
                    <a:gd name="connsiteY1451" fmla="*/ 1304105 h 2019471"/>
                    <a:gd name="connsiteX1452" fmla="*/ 131426 w 1313804"/>
                    <a:gd name="connsiteY1452" fmla="*/ 1299233 h 2019471"/>
                    <a:gd name="connsiteX1453" fmla="*/ 131371 w 1313804"/>
                    <a:gd name="connsiteY1453" fmla="*/ 1296680 h 2019471"/>
                    <a:gd name="connsiteX1454" fmla="*/ 131135 w 1313804"/>
                    <a:gd name="connsiteY1454" fmla="*/ 1285739 h 2019471"/>
                    <a:gd name="connsiteX1455" fmla="*/ 131065 w 1313804"/>
                    <a:gd name="connsiteY1455" fmla="*/ 1282458 h 2019471"/>
                    <a:gd name="connsiteX1456" fmla="*/ 131041 w 1313804"/>
                    <a:gd name="connsiteY1456" fmla="*/ 1281361 h 2019471"/>
                    <a:gd name="connsiteX1457" fmla="*/ 130954 w 1313804"/>
                    <a:gd name="connsiteY1457" fmla="*/ 1279708 h 2019471"/>
                    <a:gd name="connsiteX1458" fmla="*/ 130543 w 1313804"/>
                    <a:gd name="connsiteY1458" fmla="*/ 1271999 h 2019471"/>
                    <a:gd name="connsiteX1459" fmla="*/ 130424 w 1313804"/>
                    <a:gd name="connsiteY1459" fmla="*/ 1269791 h 2019471"/>
                    <a:gd name="connsiteX1460" fmla="*/ 130532 w 1313804"/>
                    <a:gd name="connsiteY1460" fmla="*/ 1268163 h 2019471"/>
                    <a:gd name="connsiteX1461" fmla="*/ 130598 w 1313804"/>
                    <a:gd name="connsiteY1461" fmla="*/ 1267151 h 2019471"/>
                    <a:gd name="connsiteX1462" fmla="*/ 131422 w 1313804"/>
                    <a:gd name="connsiteY1462" fmla="*/ 1254632 h 2019471"/>
                    <a:gd name="connsiteX1463" fmla="*/ 131964 w 1313804"/>
                    <a:gd name="connsiteY1463" fmla="*/ 1246380 h 2019471"/>
                    <a:gd name="connsiteX1464" fmla="*/ 132098 w 1313804"/>
                    <a:gd name="connsiteY1464" fmla="*/ 1244332 h 2019471"/>
                    <a:gd name="connsiteX1465" fmla="*/ 131581 w 1313804"/>
                    <a:gd name="connsiteY1465" fmla="*/ 1241779 h 2019471"/>
                    <a:gd name="connsiteX1466" fmla="*/ 131375 w 1313804"/>
                    <a:gd name="connsiteY1466" fmla="*/ 1240755 h 2019471"/>
                    <a:gd name="connsiteX1467" fmla="*/ 131198 w 1313804"/>
                    <a:gd name="connsiteY1467" fmla="*/ 1240003 h 2019471"/>
                    <a:gd name="connsiteX1468" fmla="*/ 130032 w 1313804"/>
                    <a:gd name="connsiteY1468" fmla="*/ 1236191 h 2019471"/>
                    <a:gd name="connsiteX1469" fmla="*/ 129681 w 1313804"/>
                    <a:gd name="connsiteY1469" fmla="*/ 1235044 h 2019471"/>
                    <a:gd name="connsiteX1470" fmla="*/ 129287 w 1313804"/>
                    <a:gd name="connsiteY1470" fmla="*/ 1234058 h 2019471"/>
                    <a:gd name="connsiteX1471" fmla="*/ 126397 w 1313804"/>
                    <a:gd name="connsiteY1471" fmla="*/ 1226805 h 2019471"/>
                    <a:gd name="connsiteX1472" fmla="*/ 125729 w 1313804"/>
                    <a:gd name="connsiteY1472" fmla="*/ 1225140 h 2019471"/>
                    <a:gd name="connsiteX1473" fmla="*/ 123659 w 1313804"/>
                    <a:gd name="connsiteY1473" fmla="*/ 1219910 h 2019471"/>
                    <a:gd name="connsiteX1474" fmla="*/ 123057 w 1313804"/>
                    <a:gd name="connsiteY1474" fmla="*/ 1218405 h 2019471"/>
                    <a:gd name="connsiteX1475" fmla="*/ 122204 w 1313804"/>
                    <a:gd name="connsiteY1475" fmla="*/ 1216247 h 2019471"/>
                    <a:gd name="connsiteX1476" fmla="*/ 121881 w 1313804"/>
                    <a:gd name="connsiteY1476" fmla="*/ 1214187 h 2019471"/>
                    <a:gd name="connsiteX1477" fmla="*/ 121286 w 1313804"/>
                    <a:gd name="connsiteY1477" fmla="*/ 1210388 h 2019471"/>
                    <a:gd name="connsiteX1478" fmla="*/ 121141 w 1313804"/>
                    <a:gd name="connsiteY1478" fmla="*/ 1209475 h 2019471"/>
                    <a:gd name="connsiteX1479" fmla="*/ 120919 w 1313804"/>
                    <a:gd name="connsiteY1479" fmla="*/ 1208057 h 2019471"/>
                    <a:gd name="connsiteX1480" fmla="*/ 120730 w 1313804"/>
                    <a:gd name="connsiteY1480" fmla="*/ 1205849 h 2019471"/>
                    <a:gd name="connsiteX1481" fmla="*/ 120071 w 1313804"/>
                    <a:gd name="connsiteY1481" fmla="*/ 1198127 h 2019471"/>
                    <a:gd name="connsiteX1482" fmla="*/ 119930 w 1313804"/>
                    <a:gd name="connsiteY1482" fmla="*/ 1196487 h 2019471"/>
                    <a:gd name="connsiteX1483" fmla="*/ 119639 w 1313804"/>
                    <a:gd name="connsiteY1483" fmla="*/ 1195475 h 2019471"/>
                    <a:gd name="connsiteX1484" fmla="*/ 118777 w 1313804"/>
                    <a:gd name="connsiteY1484" fmla="*/ 1192478 h 2019471"/>
                    <a:gd name="connsiteX1485" fmla="*/ 118335 w 1313804"/>
                    <a:gd name="connsiteY1485" fmla="*/ 1190936 h 2019471"/>
                    <a:gd name="connsiteX1486" fmla="*/ 117412 w 1313804"/>
                    <a:gd name="connsiteY1486" fmla="*/ 1189876 h 2019471"/>
                    <a:gd name="connsiteX1487" fmla="*/ 113994 w 1313804"/>
                    <a:gd name="connsiteY1487" fmla="*/ 1186002 h 2019471"/>
                    <a:gd name="connsiteX1488" fmla="*/ 109466 w 1313804"/>
                    <a:gd name="connsiteY1488" fmla="*/ 1185928 h 2019471"/>
                    <a:gd name="connsiteX1489" fmla="*/ 107854 w 1313804"/>
                    <a:gd name="connsiteY1489" fmla="*/ 1185916 h 2019471"/>
                    <a:gd name="connsiteX1490" fmla="*/ 105560 w 1313804"/>
                    <a:gd name="connsiteY1490" fmla="*/ 1186891 h 2019471"/>
                    <a:gd name="connsiteX1491" fmla="*/ 102351 w 1313804"/>
                    <a:gd name="connsiteY1491" fmla="*/ 1188272 h 2019471"/>
                    <a:gd name="connsiteX1492" fmla="*/ 100477 w 1313804"/>
                    <a:gd name="connsiteY1492" fmla="*/ 1188716 h 2019471"/>
                    <a:gd name="connsiteX1493" fmla="*/ 93461 w 1313804"/>
                    <a:gd name="connsiteY1493" fmla="*/ 1190344 h 2019471"/>
                    <a:gd name="connsiteX1494" fmla="*/ 91863 w 1313804"/>
                    <a:gd name="connsiteY1494" fmla="*/ 1190714 h 2019471"/>
                    <a:gd name="connsiteX1495" fmla="*/ 89946 w 1313804"/>
                    <a:gd name="connsiteY1495" fmla="*/ 1190566 h 2019471"/>
                    <a:gd name="connsiteX1496" fmla="*/ 89459 w 1313804"/>
                    <a:gd name="connsiteY1496" fmla="*/ 1190505 h 2019471"/>
                    <a:gd name="connsiteX1497" fmla="*/ 86101 w 1313804"/>
                    <a:gd name="connsiteY1497" fmla="*/ 1190135 h 2019471"/>
                    <a:gd name="connsiteX1498" fmla="*/ 84561 w 1313804"/>
                    <a:gd name="connsiteY1498" fmla="*/ 1190085 h 2019471"/>
                    <a:gd name="connsiteX1499" fmla="*/ 83633 w 1313804"/>
                    <a:gd name="connsiteY1499" fmla="*/ 1190048 h 2019471"/>
                    <a:gd name="connsiteX1500" fmla="*/ 81763 w 1313804"/>
                    <a:gd name="connsiteY1500" fmla="*/ 1189986 h 2019471"/>
                    <a:gd name="connsiteX1501" fmla="*/ 80363 w 1313804"/>
                    <a:gd name="connsiteY1501" fmla="*/ 1189937 h 2019471"/>
                    <a:gd name="connsiteX1502" fmla="*/ 79432 w 1313804"/>
                    <a:gd name="connsiteY1502" fmla="*/ 1189912 h 2019471"/>
                    <a:gd name="connsiteX1503" fmla="*/ 77622 w 1313804"/>
                    <a:gd name="connsiteY1503" fmla="*/ 1189949 h 2019471"/>
                    <a:gd name="connsiteX1504" fmla="*/ 75363 w 1313804"/>
                    <a:gd name="connsiteY1504" fmla="*/ 1189999 h 2019471"/>
                    <a:gd name="connsiteX1505" fmla="*/ 73039 w 1313804"/>
                    <a:gd name="connsiteY1505" fmla="*/ 1190110 h 2019471"/>
                    <a:gd name="connsiteX1506" fmla="*/ 64821 w 1313804"/>
                    <a:gd name="connsiteY1506" fmla="*/ 1190480 h 2019471"/>
                    <a:gd name="connsiteX1507" fmla="*/ 62403 w 1313804"/>
                    <a:gd name="connsiteY1507" fmla="*/ 1190591 h 2019471"/>
                    <a:gd name="connsiteX1508" fmla="*/ 60968 w 1313804"/>
                    <a:gd name="connsiteY1508" fmla="*/ 1190406 h 2019471"/>
                    <a:gd name="connsiteX1509" fmla="*/ 51870 w 1313804"/>
                    <a:gd name="connsiteY1509" fmla="*/ 1189283 h 2019471"/>
                    <a:gd name="connsiteX1510" fmla="*/ 52072 w 1313804"/>
                    <a:gd name="connsiteY1510" fmla="*/ 1178503 h 2019471"/>
                    <a:gd name="connsiteX1511" fmla="*/ 58192 w 1313804"/>
                    <a:gd name="connsiteY1511" fmla="*/ 1155610 h 2019471"/>
                    <a:gd name="connsiteX1512" fmla="*/ 65080 w 1313804"/>
                    <a:gd name="connsiteY1512" fmla="*/ 1129855 h 2019471"/>
                    <a:gd name="connsiteX1513" fmla="*/ 65991 w 1313804"/>
                    <a:gd name="connsiteY1513" fmla="*/ 1119087 h 2019471"/>
                    <a:gd name="connsiteX1514" fmla="*/ 69757 w 1313804"/>
                    <a:gd name="connsiteY1514" fmla="*/ 1108369 h 2019471"/>
                    <a:gd name="connsiteX1515" fmla="*/ 80317 w 1313804"/>
                    <a:gd name="connsiteY1515" fmla="*/ 1086364 h 2019471"/>
                    <a:gd name="connsiteX1516" fmla="*/ 92810 w 1313804"/>
                    <a:gd name="connsiteY1516" fmla="*/ 1066468 h 2019471"/>
                    <a:gd name="connsiteX1517" fmla="*/ 104535 w 1313804"/>
                    <a:gd name="connsiteY1517" fmla="*/ 1049434 h 2019471"/>
                    <a:gd name="connsiteX1518" fmla="*/ 116994 w 1313804"/>
                    <a:gd name="connsiteY1518" fmla="*/ 1031685 h 2019471"/>
                    <a:gd name="connsiteX1519" fmla="*/ 131555 w 1313804"/>
                    <a:gd name="connsiteY1519" fmla="*/ 1016156 h 2019471"/>
                    <a:gd name="connsiteX1520" fmla="*/ 141638 w 1313804"/>
                    <a:gd name="connsiteY1520" fmla="*/ 1003130 h 2019471"/>
                    <a:gd name="connsiteX1521" fmla="*/ 142529 w 1313804"/>
                    <a:gd name="connsiteY1521" fmla="*/ 1001984 h 2019471"/>
                    <a:gd name="connsiteX1522" fmla="*/ 151469 w 1313804"/>
                    <a:gd name="connsiteY1522" fmla="*/ 982014 h 2019471"/>
                    <a:gd name="connsiteX1523" fmla="*/ 153849 w 1313804"/>
                    <a:gd name="connsiteY1523" fmla="*/ 969840 h 2019471"/>
                    <a:gd name="connsiteX1524" fmla="*/ 155512 w 1313804"/>
                    <a:gd name="connsiteY1524" fmla="*/ 957641 h 2019471"/>
                    <a:gd name="connsiteX1525" fmla="*/ 151520 w 1313804"/>
                    <a:gd name="connsiteY1525" fmla="*/ 942457 h 2019471"/>
                    <a:gd name="connsiteX1526" fmla="*/ 144775 w 1313804"/>
                    <a:gd name="connsiteY1526" fmla="*/ 922179 h 2019471"/>
                    <a:gd name="connsiteX1527" fmla="*/ 140756 w 1313804"/>
                    <a:gd name="connsiteY1527" fmla="*/ 908438 h 2019471"/>
                    <a:gd name="connsiteX1528" fmla="*/ 138840 w 1313804"/>
                    <a:gd name="connsiteY1528" fmla="*/ 896893 h 2019471"/>
                    <a:gd name="connsiteX1529" fmla="*/ 138250 w 1313804"/>
                    <a:gd name="connsiteY1529" fmla="*/ 890405 h 2019471"/>
                    <a:gd name="connsiteX1530" fmla="*/ 142015 w 1313804"/>
                    <a:gd name="connsiteY1530" fmla="*/ 880402 h 2019471"/>
                    <a:gd name="connsiteX1531" fmla="*/ 143855 w 1313804"/>
                    <a:gd name="connsiteY1531" fmla="*/ 858866 h 2019471"/>
                    <a:gd name="connsiteX1532" fmla="*/ 143550 w 1313804"/>
                    <a:gd name="connsiteY1532" fmla="*/ 837268 h 2019471"/>
                    <a:gd name="connsiteX1533" fmla="*/ 145492 w 1313804"/>
                    <a:gd name="connsiteY1533" fmla="*/ 812180 h 2019471"/>
                    <a:gd name="connsiteX1534" fmla="*/ 145163 w 1313804"/>
                    <a:gd name="connsiteY1534" fmla="*/ 792038 h 2019471"/>
                    <a:gd name="connsiteX1535" fmla="*/ 150118 w 1313804"/>
                    <a:gd name="connsiteY1535" fmla="*/ 757599 h 2019471"/>
                    <a:gd name="connsiteX1536" fmla="*/ 154179 w 1313804"/>
                    <a:gd name="connsiteY1536" fmla="*/ 732486 h 2019471"/>
                    <a:gd name="connsiteX1537" fmla="*/ 156533 w 1313804"/>
                    <a:gd name="connsiteY1537" fmla="*/ 721743 h 2019471"/>
                    <a:gd name="connsiteX1538" fmla="*/ 158323 w 1313804"/>
                    <a:gd name="connsiteY1538" fmla="*/ 703068 h 2019471"/>
                    <a:gd name="connsiteX1539" fmla="*/ 160662 w 1313804"/>
                    <a:gd name="connsiteY1539" fmla="*/ 693041 h 2019471"/>
                    <a:gd name="connsiteX1540" fmla="*/ 168934 w 1313804"/>
                    <a:gd name="connsiteY1540" fmla="*/ 672343 h 2019471"/>
                    <a:gd name="connsiteX1541" fmla="*/ 169804 w 1313804"/>
                    <a:gd name="connsiteY1541" fmla="*/ 664437 h 2019471"/>
                    <a:gd name="connsiteX1542" fmla="*/ 168546 w 1313804"/>
                    <a:gd name="connsiteY1542" fmla="*/ 655778 h 2019471"/>
                    <a:gd name="connsiteX1543" fmla="*/ 163700 w 1313804"/>
                    <a:gd name="connsiteY1543" fmla="*/ 647045 h 2019471"/>
                    <a:gd name="connsiteX1544" fmla="*/ 153858 w 1313804"/>
                    <a:gd name="connsiteY1544" fmla="*/ 638226 h 2019471"/>
                    <a:gd name="connsiteX1545" fmla="*/ 157781 w 1313804"/>
                    <a:gd name="connsiteY1545" fmla="*/ 631442 h 2019471"/>
                    <a:gd name="connsiteX1546" fmla="*/ 158848 w 1313804"/>
                    <a:gd name="connsiteY1546" fmla="*/ 629604 h 2019471"/>
                    <a:gd name="connsiteX1547" fmla="*/ 163646 w 1313804"/>
                    <a:gd name="connsiteY1547" fmla="*/ 621315 h 2019471"/>
                    <a:gd name="connsiteX1548" fmla="*/ 164712 w 1313804"/>
                    <a:gd name="connsiteY1548" fmla="*/ 619477 h 2019471"/>
                    <a:gd name="connsiteX1549" fmla="*/ 166233 w 1313804"/>
                    <a:gd name="connsiteY1549" fmla="*/ 618133 h 2019471"/>
                    <a:gd name="connsiteX1550" fmla="*/ 171554 w 1313804"/>
                    <a:gd name="connsiteY1550" fmla="*/ 613446 h 2019471"/>
                    <a:gd name="connsiteX1551" fmla="*/ 171935 w 1313804"/>
                    <a:gd name="connsiteY1551" fmla="*/ 613113 h 2019471"/>
                    <a:gd name="connsiteX1552" fmla="*/ 175701 w 1313804"/>
                    <a:gd name="connsiteY1552" fmla="*/ 609794 h 2019471"/>
                    <a:gd name="connsiteX1553" fmla="*/ 177208 w 1313804"/>
                    <a:gd name="connsiteY1553" fmla="*/ 608462 h 2019471"/>
                    <a:gd name="connsiteX1554" fmla="*/ 178339 w 1313804"/>
                    <a:gd name="connsiteY1554" fmla="*/ 607463 h 2019471"/>
                    <a:gd name="connsiteX1555" fmla="*/ 179818 w 1313804"/>
                    <a:gd name="connsiteY1555" fmla="*/ 606415 h 2019471"/>
                    <a:gd name="connsiteX1556" fmla="*/ 180300 w 1313804"/>
                    <a:gd name="connsiteY1556" fmla="*/ 606069 h 2019471"/>
                    <a:gd name="connsiteX1557" fmla="*/ 182067 w 1313804"/>
                    <a:gd name="connsiteY1557" fmla="*/ 604811 h 2019471"/>
                    <a:gd name="connsiteX1558" fmla="*/ 185708 w 1313804"/>
                    <a:gd name="connsiteY1558" fmla="*/ 602209 h 2019471"/>
                    <a:gd name="connsiteX1559" fmla="*/ 187276 w 1313804"/>
                    <a:gd name="connsiteY1559" fmla="*/ 601086 h 2019471"/>
                    <a:gd name="connsiteX1560" fmla="*/ 188452 w 1313804"/>
                    <a:gd name="connsiteY1560" fmla="*/ 600248 h 2019471"/>
                    <a:gd name="connsiteX1561" fmla="*/ 189660 w 1313804"/>
                    <a:gd name="connsiteY1561" fmla="*/ 599322 h 2019471"/>
                    <a:gd name="connsiteX1562" fmla="*/ 195701 w 1313804"/>
                    <a:gd name="connsiteY1562" fmla="*/ 594697 h 2019471"/>
                    <a:gd name="connsiteX1563" fmla="*/ 196909 w 1313804"/>
                    <a:gd name="connsiteY1563" fmla="*/ 593760 h 2019471"/>
                    <a:gd name="connsiteX1564" fmla="*/ 198030 w 1313804"/>
                    <a:gd name="connsiteY1564" fmla="*/ 592699 h 2019471"/>
                    <a:gd name="connsiteX1565" fmla="*/ 203633 w 1313804"/>
                    <a:gd name="connsiteY1565" fmla="*/ 587395 h 2019471"/>
                    <a:gd name="connsiteX1566" fmla="*/ 204753 w 1313804"/>
                    <a:gd name="connsiteY1566" fmla="*/ 586334 h 2019471"/>
                    <a:gd name="connsiteX1567" fmla="*/ 205875 w 1313804"/>
                    <a:gd name="connsiteY1567" fmla="*/ 585261 h 2019471"/>
                    <a:gd name="connsiteX1568" fmla="*/ 207565 w 1313804"/>
                    <a:gd name="connsiteY1568" fmla="*/ 583238 h 2019471"/>
                    <a:gd name="connsiteX1569" fmla="*/ 210271 w 1313804"/>
                    <a:gd name="connsiteY1569" fmla="*/ 579982 h 2019471"/>
                    <a:gd name="connsiteX1570" fmla="*/ 212127 w 1313804"/>
                    <a:gd name="connsiteY1570" fmla="*/ 577749 h 2019471"/>
                    <a:gd name="connsiteX1571" fmla="*/ 213672 w 1313804"/>
                    <a:gd name="connsiteY1571" fmla="*/ 575887 h 2019471"/>
                    <a:gd name="connsiteX1572" fmla="*/ 214514 w 1313804"/>
                    <a:gd name="connsiteY1572" fmla="*/ 574518 h 2019471"/>
                    <a:gd name="connsiteX1573" fmla="*/ 218158 w 1313804"/>
                    <a:gd name="connsiteY1573" fmla="*/ 568573 h 2019471"/>
                    <a:gd name="connsiteX1574" fmla="*/ 218998 w 1313804"/>
                    <a:gd name="connsiteY1574" fmla="*/ 567203 h 2019471"/>
                    <a:gd name="connsiteX1575" fmla="*/ 219716 w 1313804"/>
                    <a:gd name="connsiteY1575" fmla="*/ 565761 h 2019471"/>
                    <a:gd name="connsiteX1576" fmla="*/ 220433 w 1313804"/>
                    <a:gd name="connsiteY1576" fmla="*/ 564317 h 2019471"/>
                    <a:gd name="connsiteX1577" fmla="*/ 223301 w 1313804"/>
                    <a:gd name="connsiteY1577" fmla="*/ 558545 h 2019471"/>
                    <a:gd name="connsiteX1578" fmla="*/ 223539 w 1313804"/>
                    <a:gd name="connsiteY1578" fmla="*/ 558063 h 2019471"/>
                    <a:gd name="connsiteX1579" fmla="*/ 226576 w 1313804"/>
                    <a:gd name="connsiteY1579" fmla="*/ 551810 h 2019471"/>
                    <a:gd name="connsiteX1580" fmla="*/ 229020 w 1313804"/>
                    <a:gd name="connsiteY1580" fmla="*/ 546778 h 2019471"/>
                    <a:gd name="connsiteX1581" fmla="*/ 229908 w 1313804"/>
                    <a:gd name="connsiteY1581" fmla="*/ 544940 h 2019471"/>
                    <a:gd name="connsiteX1582" fmla="*/ 230528 w 1313804"/>
                    <a:gd name="connsiteY1582" fmla="*/ 542707 h 2019471"/>
                    <a:gd name="connsiteX1583" fmla="*/ 231825 w 1313804"/>
                    <a:gd name="connsiteY1583" fmla="*/ 538032 h 2019471"/>
                    <a:gd name="connsiteX1584" fmla="*/ 232371 w 1313804"/>
                    <a:gd name="connsiteY1584" fmla="*/ 536059 h 2019471"/>
                    <a:gd name="connsiteX1585" fmla="*/ 232918 w 1313804"/>
                    <a:gd name="connsiteY1585" fmla="*/ 534085 h 2019471"/>
                    <a:gd name="connsiteX1586" fmla="*/ 233222 w 1313804"/>
                    <a:gd name="connsiteY1586" fmla="*/ 531976 h 2019471"/>
                    <a:gd name="connsiteX1587" fmla="*/ 233449 w 1313804"/>
                    <a:gd name="connsiteY1587" fmla="*/ 530385 h 2019471"/>
                    <a:gd name="connsiteX1588" fmla="*/ 233972 w 1313804"/>
                    <a:gd name="connsiteY1588" fmla="*/ 526746 h 2019471"/>
                    <a:gd name="connsiteX1589" fmla="*/ 234195 w 1313804"/>
                    <a:gd name="connsiteY1589" fmla="*/ 525180 h 2019471"/>
                    <a:gd name="connsiteX1590" fmla="*/ 234306 w 1313804"/>
                    <a:gd name="connsiteY1590" fmla="*/ 523539 h 2019471"/>
                    <a:gd name="connsiteX1591" fmla="*/ 234454 w 1313804"/>
                    <a:gd name="connsiteY1591" fmla="*/ 521331 h 2019471"/>
                    <a:gd name="connsiteX1592" fmla="*/ 235800 w 1313804"/>
                    <a:gd name="connsiteY1592" fmla="*/ 501312 h 2019471"/>
                    <a:gd name="connsiteX1593" fmla="*/ 235923 w 1313804"/>
                    <a:gd name="connsiteY1593" fmla="*/ 499549 h 2019471"/>
                    <a:gd name="connsiteX1594" fmla="*/ 236059 w 1313804"/>
                    <a:gd name="connsiteY1594" fmla="*/ 497538 h 2019471"/>
                    <a:gd name="connsiteX1595" fmla="*/ 236393 w 1313804"/>
                    <a:gd name="connsiteY1595" fmla="*/ 495638 h 2019471"/>
                    <a:gd name="connsiteX1596" fmla="*/ 236639 w 1313804"/>
                    <a:gd name="connsiteY1596" fmla="*/ 494208 h 2019471"/>
                    <a:gd name="connsiteX1597" fmla="*/ 237565 w 1313804"/>
                    <a:gd name="connsiteY1597" fmla="*/ 488818 h 2019471"/>
                    <a:gd name="connsiteX1598" fmla="*/ 237936 w 1313804"/>
                    <a:gd name="connsiteY1598" fmla="*/ 486659 h 2019471"/>
                    <a:gd name="connsiteX1599" fmla="*/ 238294 w 1313804"/>
                    <a:gd name="connsiteY1599" fmla="*/ 485129 h 2019471"/>
                    <a:gd name="connsiteX1600" fmla="*/ 240035 w 1313804"/>
                    <a:gd name="connsiteY1600" fmla="*/ 477655 h 2019471"/>
                    <a:gd name="connsiteX1601" fmla="*/ 240565 w 1313804"/>
                    <a:gd name="connsiteY1601" fmla="*/ 475385 h 2019471"/>
                    <a:gd name="connsiteX1602" fmla="*/ 241430 w 1313804"/>
                    <a:gd name="connsiteY1602" fmla="*/ 473412 h 2019471"/>
                    <a:gd name="connsiteX1603" fmla="*/ 244245 w 1313804"/>
                    <a:gd name="connsiteY1603" fmla="*/ 467010 h 2019471"/>
                    <a:gd name="connsiteX1604" fmla="*/ 244874 w 1313804"/>
                    <a:gd name="connsiteY1604" fmla="*/ 465542 h 2019471"/>
                    <a:gd name="connsiteX1605" fmla="*/ 246726 w 1313804"/>
                    <a:gd name="connsiteY1605" fmla="*/ 461164 h 2019471"/>
                    <a:gd name="connsiteX1606" fmla="*/ 247343 w 1313804"/>
                    <a:gd name="connsiteY1606" fmla="*/ 459696 h 2019471"/>
                    <a:gd name="connsiteX1607" fmla="*/ 247961 w 1313804"/>
                    <a:gd name="connsiteY1607" fmla="*/ 458228 h 2019471"/>
                    <a:gd name="connsiteX1608" fmla="*/ 248627 w 1313804"/>
                    <a:gd name="connsiteY1608" fmla="*/ 456168 h 2019471"/>
                    <a:gd name="connsiteX1609" fmla="*/ 249800 w 1313804"/>
                    <a:gd name="connsiteY1609" fmla="*/ 452542 h 2019471"/>
                    <a:gd name="connsiteX1610" fmla="*/ 251245 w 1313804"/>
                    <a:gd name="connsiteY1610" fmla="*/ 448101 h 2019471"/>
                    <a:gd name="connsiteX1611" fmla="*/ 251850 w 1313804"/>
                    <a:gd name="connsiteY1611" fmla="*/ 446202 h 2019471"/>
                    <a:gd name="connsiteX1612" fmla="*/ 252059 w 1313804"/>
                    <a:gd name="connsiteY1612" fmla="*/ 445116 h 2019471"/>
                    <a:gd name="connsiteX1613" fmla="*/ 253208 w 1313804"/>
                    <a:gd name="connsiteY1613" fmla="*/ 439171 h 2019471"/>
                    <a:gd name="connsiteX1614" fmla="*/ 253529 w 1313804"/>
                    <a:gd name="connsiteY1614" fmla="*/ 437518 h 2019471"/>
                    <a:gd name="connsiteX1615" fmla="*/ 253368 w 1313804"/>
                    <a:gd name="connsiteY1615" fmla="*/ 435976 h 2019471"/>
                    <a:gd name="connsiteX1616" fmla="*/ 253096 w 1313804"/>
                    <a:gd name="connsiteY1616" fmla="*/ 433448 h 2019471"/>
                    <a:gd name="connsiteX1617" fmla="*/ 252985 w 1313804"/>
                    <a:gd name="connsiteY1617" fmla="*/ 432412 h 2019471"/>
                    <a:gd name="connsiteX1618" fmla="*/ 252553 w 1313804"/>
                    <a:gd name="connsiteY1618" fmla="*/ 430882 h 2019471"/>
                    <a:gd name="connsiteX1619" fmla="*/ 251973 w 1313804"/>
                    <a:gd name="connsiteY1619" fmla="*/ 428872 h 2019471"/>
                    <a:gd name="connsiteX1620" fmla="*/ 250677 w 1313804"/>
                    <a:gd name="connsiteY1620" fmla="*/ 424370 h 2019471"/>
                    <a:gd name="connsiteX1621" fmla="*/ 250245 w 1313804"/>
                    <a:gd name="connsiteY1621" fmla="*/ 422865 h 2019471"/>
                    <a:gd name="connsiteX1622" fmla="*/ 249257 w 1313804"/>
                    <a:gd name="connsiteY1622" fmla="*/ 420361 h 2019471"/>
                    <a:gd name="connsiteX1623" fmla="*/ 247677 w 1313804"/>
                    <a:gd name="connsiteY1623" fmla="*/ 416365 h 2019471"/>
                    <a:gd name="connsiteX1624" fmla="*/ 246689 w 1313804"/>
                    <a:gd name="connsiteY1624" fmla="*/ 413861 h 2019471"/>
                    <a:gd name="connsiteX1625" fmla="*/ 246294 w 1313804"/>
                    <a:gd name="connsiteY1625" fmla="*/ 412861 h 2019471"/>
                    <a:gd name="connsiteX1626" fmla="*/ 245183 w 1313804"/>
                    <a:gd name="connsiteY1626" fmla="*/ 410419 h 2019471"/>
                    <a:gd name="connsiteX1627" fmla="*/ 243183 w 1313804"/>
                    <a:gd name="connsiteY1627" fmla="*/ 406028 h 2019471"/>
                    <a:gd name="connsiteX1628" fmla="*/ 242294 w 1313804"/>
                    <a:gd name="connsiteY1628" fmla="*/ 404079 h 2019471"/>
                    <a:gd name="connsiteX1629" fmla="*/ 241923 w 1313804"/>
                    <a:gd name="connsiteY1629" fmla="*/ 402204 h 2019471"/>
                    <a:gd name="connsiteX1630" fmla="*/ 241207 w 1313804"/>
                    <a:gd name="connsiteY1630" fmla="*/ 398504 h 2019471"/>
                    <a:gd name="connsiteX1631" fmla="*/ 241010 w 1313804"/>
                    <a:gd name="connsiteY1631" fmla="*/ 397480 h 2019471"/>
                    <a:gd name="connsiteX1632" fmla="*/ 240899 w 1313804"/>
                    <a:gd name="connsiteY1632" fmla="*/ 395914 h 2019471"/>
                    <a:gd name="connsiteX1633" fmla="*/ 240862 w 1313804"/>
                    <a:gd name="connsiteY1633" fmla="*/ 395297 h 2019471"/>
                    <a:gd name="connsiteX1634" fmla="*/ 240430 w 1313804"/>
                    <a:gd name="connsiteY1634" fmla="*/ 389290 h 2019471"/>
                    <a:gd name="connsiteX1635" fmla="*/ 240306 w 1313804"/>
                    <a:gd name="connsiteY1635" fmla="*/ 387650 h 2019471"/>
                    <a:gd name="connsiteX1636" fmla="*/ 240380 w 1313804"/>
                    <a:gd name="connsiteY1636" fmla="*/ 385479 h 2019471"/>
                    <a:gd name="connsiteX1637" fmla="*/ 240430 w 1313804"/>
                    <a:gd name="connsiteY1637" fmla="*/ 383851 h 2019471"/>
                    <a:gd name="connsiteX1638" fmla="*/ 240849 w 1313804"/>
                    <a:gd name="connsiteY1638" fmla="*/ 370825 h 2019471"/>
                    <a:gd name="connsiteX1639" fmla="*/ 240936 w 1313804"/>
                    <a:gd name="connsiteY1639" fmla="*/ 368112 h 2019471"/>
                    <a:gd name="connsiteX1640" fmla="*/ 241072 w 1313804"/>
                    <a:gd name="connsiteY1640" fmla="*/ 366471 h 2019471"/>
                    <a:gd name="connsiteX1641" fmla="*/ 241244 w 1313804"/>
                    <a:gd name="connsiteY1641" fmla="*/ 364300 h 2019471"/>
                    <a:gd name="connsiteX1642" fmla="*/ 242146 w 1313804"/>
                    <a:gd name="connsiteY1642" fmla="*/ 352879 h 2019471"/>
                    <a:gd name="connsiteX1643" fmla="*/ 242454 w 1313804"/>
                    <a:gd name="connsiteY1643" fmla="*/ 349067 h 2019471"/>
                    <a:gd name="connsiteX1644" fmla="*/ 242602 w 1313804"/>
                    <a:gd name="connsiteY1644" fmla="*/ 347982 h 2019471"/>
                    <a:gd name="connsiteX1645" fmla="*/ 242812 w 1313804"/>
                    <a:gd name="connsiteY1645" fmla="*/ 346366 h 2019471"/>
                    <a:gd name="connsiteX1646" fmla="*/ 244220 w 1313804"/>
                    <a:gd name="connsiteY1646" fmla="*/ 336091 h 2019471"/>
                    <a:gd name="connsiteX1647" fmla="*/ 244454 w 1313804"/>
                    <a:gd name="connsiteY1647" fmla="*/ 334463 h 2019471"/>
                    <a:gd name="connsiteX1648" fmla="*/ 245096 w 1313804"/>
                    <a:gd name="connsiteY1648" fmla="*/ 333242 h 2019471"/>
                    <a:gd name="connsiteX1649" fmla="*/ 245924 w 1313804"/>
                    <a:gd name="connsiteY1649" fmla="*/ 331688 h 2019471"/>
                    <a:gd name="connsiteX1650" fmla="*/ 246405 w 1313804"/>
                    <a:gd name="connsiteY1650" fmla="*/ 330775 h 2019471"/>
                    <a:gd name="connsiteX1651" fmla="*/ 247282 w 1313804"/>
                    <a:gd name="connsiteY1651" fmla="*/ 329986 h 2019471"/>
                    <a:gd name="connsiteX1652" fmla="*/ 247887 w 1313804"/>
                    <a:gd name="connsiteY1652" fmla="*/ 329443 h 2019471"/>
                    <a:gd name="connsiteX1653" fmla="*/ 249245 w 1313804"/>
                    <a:gd name="connsiteY1653" fmla="*/ 328210 h 2019471"/>
                    <a:gd name="connsiteX1654" fmla="*/ 250825 w 1313804"/>
                    <a:gd name="connsiteY1654" fmla="*/ 328024 h 2019471"/>
                    <a:gd name="connsiteX1655" fmla="*/ 257022 w 1313804"/>
                    <a:gd name="connsiteY1655" fmla="*/ 327284 h 2019471"/>
                    <a:gd name="connsiteX1656" fmla="*/ 258492 w 1313804"/>
                    <a:gd name="connsiteY1656" fmla="*/ 327099 h 2019471"/>
                    <a:gd name="connsiteX1657" fmla="*/ 260393 w 1313804"/>
                    <a:gd name="connsiteY1657" fmla="*/ 327198 h 2019471"/>
                    <a:gd name="connsiteX1658" fmla="*/ 261825 w 1313804"/>
                    <a:gd name="connsiteY1658" fmla="*/ 327272 h 2019471"/>
                    <a:gd name="connsiteX1659" fmla="*/ 265158 w 1313804"/>
                    <a:gd name="connsiteY1659" fmla="*/ 327433 h 2019471"/>
                    <a:gd name="connsiteX1660" fmla="*/ 265677 w 1313804"/>
                    <a:gd name="connsiteY1660" fmla="*/ 327457 h 2019471"/>
                    <a:gd name="connsiteX1661" fmla="*/ 266677 w 1313804"/>
                    <a:gd name="connsiteY1661" fmla="*/ 327507 h 2019471"/>
                    <a:gd name="connsiteX1662" fmla="*/ 267677 w 1313804"/>
                    <a:gd name="connsiteY1662" fmla="*/ 327469 h 2019471"/>
                    <a:gd name="connsiteX1663" fmla="*/ 268578 w 1313804"/>
                    <a:gd name="connsiteY1663" fmla="*/ 327433 h 2019471"/>
                    <a:gd name="connsiteX1664" fmla="*/ 270850 w 1313804"/>
                    <a:gd name="connsiteY1664" fmla="*/ 327322 h 2019471"/>
                    <a:gd name="connsiteX1665" fmla="*/ 272665 w 1313804"/>
                    <a:gd name="connsiteY1665" fmla="*/ 326532 h 2019471"/>
                    <a:gd name="connsiteX1666" fmla="*/ 275838 w 1313804"/>
                    <a:gd name="connsiteY1666" fmla="*/ 325151 h 2019471"/>
                    <a:gd name="connsiteX1667" fmla="*/ 277776 w 1313804"/>
                    <a:gd name="connsiteY1667" fmla="*/ 324694 h 2019471"/>
                    <a:gd name="connsiteX1668" fmla="*/ 278257 w 1313804"/>
                    <a:gd name="connsiteY1668" fmla="*/ 324571 h 2019471"/>
                    <a:gd name="connsiteX1669" fmla="*/ 284332 w 1313804"/>
                    <a:gd name="connsiteY1669" fmla="*/ 323152 h 2019471"/>
                    <a:gd name="connsiteX1670" fmla="*/ 285727 w 1313804"/>
                    <a:gd name="connsiteY1670" fmla="*/ 322819 h 2019471"/>
                    <a:gd name="connsiteX1671" fmla="*/ 286986 w 1313804"/>
                    <a:gd name="connsiteY1671" fmla="*/ 322807 h 2019471"/>
                    <a:gd name="connsiteX1672" fmla="*/ 290418 w 1313804"/>
                    <a:gd name="connsiteY1672" fmla="*/ 322758 h 2019471"/>
                    <a:gd name="connsiteX1673" fmla="*/ 291838 w 1313804"/>
                    <a:gd name="connsiteY1673" fmla="*/ 322733 h 2019471"/>
                    <a:gd name="connsiteX1674" fmla="*/ 292554 w 1313804"/>
                    <a:gd name="connsiteY1674" fmla="*/ 322992 h 2019471"/>
                    <a:gd name="connsiteX1675" fmla="*/ 293492 w 1313804"/>
                    <a:gd name="connsiteY1675" fmla="*/ 323313 h 2019471"/>
                    <a:gd name="connsiteX1676" fmla="*/ 302813 w 1313804"/>
                    <a:gd name="connsiteY1676" fmla="*/ 326581 h 2019471"/>
                    <a:gd name="connsiteX1677" fmla="*/ 304208 w 1313804"/>
                    <a:gd name="connsiteY1677" fmla="*/ 327075 h 2019471"/>
                    <a:gd name="connsiteX1678" fmla="*/ 306455 w 1313804"/>
                    <a:gd name="connsiteY1678" fmla="*/ 328247 h 2019471"/>
                    <a:gd name="connsiteX1679" fmla="*/ 308258 w 1313804"/>
                    <a:gd name="connsiteY1679" fmla="*/ 329196 h 2019471"/>
                    <a:gd name="connsiteX1680" fmla="*/ 314567 w 1313804"/>
                    <a:gd name="connsiteY1680" fmla="*/ 332490 h 2019471"/>
                    <a:gd name="connsiteX1681" fmla="*/ 315912 w 1313804"/>
                    <a:gd name="connsiteY1681" fmla="*/ 333193 h 2019471"/>
                    <a:gd name="connsiteX1682" fmla="*/ 317270 w 1313804"/>
                    <a:gd name="connsiteY1682" fmla="*/ 333896 h 2019471"/>
                    <a:gd name="connsiteX1683" fmla="*/ 318418 w 1313804"/>
                    <a:gd name="connsiteY1683" fmla="*/ 334352 h 2019471"/>
                    <a:gd name="connsiteX1684" fmla="*/ 323604 w 1313804"/>
                    <a:gd name="connsiteY1684" fmla="*/ 336412 h 2019471"/>
                    <a:gd name="connsiteX1685" fmla="*/ 324431 w 1313804"/>
                    <a:gd name="connsiteY1685" fmla="*/ 336733 h 2019471"/>
                    <a:gd name="connsiteX1686" fmla="*/ 325048 w 1313804"/>
                    <a:gd name="connsiteY1686" fmla="*/ 336819 h 2019471"/>
                    <a:gd name="connsiteX1687" fmla="*/ 327233 w 1313804"/>
                    <a:gd name="connsiteY1687" fmla="*/ 337140 h 2019471"/>
                    <a:gd name="connsiteX1688" fmla="*/ 328875 w 1313804"/>
                    <a:gd name="connsiteY1688" fmla="*/ 337386 h 2019471"/>
                    <a:gd name="connsiteX1689" fmla="*/ 330320 w 1313804"/>
                    <a:gd name="connsiteY1689" fmla="*/ 336239 h 2019471"/>
                    <a:gd name="connsiteX1690" fmla="*/ 331209 w 1313804"/>
                    <a:gd name="connsiteY1690" fmla="*/ 335499 h 2019471"/>
                    <a:gd name="connsiteX1691" fmla="*/ 334332 w 1313804"/>
                    <a:gd name="connsiteY1691" fmla="*/ 331922 h 2019471"/>
                    <a:gd name="connsiteX1692" fmla="*/ 335332 w 1313804"/>
                    <a:gd name="connsiteY1692" fmla="*/ 330800 h 2019471"/>
                    <a:gd name="connsiteX1693" fmla="*/ 335987 w 1313804"/>
                    <a:gd name="connsiteY1693" fmla="*/ 328987 h 2019471"/>
                    <a:gd name="connsiteX1694" fmla="*/ 336604 w 1313804"/>
                    <a:gd name="connsiteY1694" fmla="*/ 327297 h 2019471"/>
                    <a:gd name="connsiteX1695" fmla="*/ 338666 w 1313804"/>
                    <a:gd name="connsiteY1695" fmla="*/ 321586 h 2019471"/>
                    <a:gd name="connsiteX1696" fmla="*/ 339036 w 1313804"/>
                    <a:gd name="connsiteY1696" fmla="*/ 320562 h 2019471"/>
                    <a:gd name="connsiteX1697" fmla="*/ 343234 w 1313804"/>
                    <a:gd name="connsiteY1697" fmla="*/ 308696 h 2019471"/>
                    <a:gd name="connsiteX1698" fmla="*/ 344234 w 1313804"/>
                    <a:gd name="connsiteY1698" fmla="*/ 305859 h 2019471"/>
                    <a:gd name="connsiteX1699" fmla="*/ 344900 w 1313804"/>
                    <a:gd name="connsiteY1699" fmla="*/ 303972 h 2019471"/>
                    <a:gd name="connsiteX1700" fmla="*/ 345678 w 1313804"/>
                    <a:gd name="connsiteY1700" fmla="*/ 302369 h 2019471"/>
                    <a:gd name="connsiteX1701" fmla="*/ 348555 w 1313804"/>
                    <a:gd name="connsiteY1701" fmla="*/ 296423 h 2019471"/>
                    <a:gd name="connsiteX1702" fmla="*/ 349925 w 1313804"/>
                    <a:gd name="connsiteY1702" fmla="*/ 293796 h 2019471"/>
                    <a:gd name="connsiteX1703" fmla="*/ 350826 w 1313804"/>
                    <a:gd name="connsiteY1703" fmla="*/ 292057 h 2019471"/>
                    <a:gd name="connsiteX1704" fmla="*/ 351938 w 1313804"/>
                    <a:gd name="connsiteY1704" fmla="*/ 291194 h 2019471"/>
                    <a:gd name="connsiteX1705" fmla="*/ 353172 w 1313804"/>
                    <a:gd name="connsiteY1705" fmla="*/ 290244 h 2019471"/>
                    <a:gd name="connsiteX1706" fmla="*/ 353814 w 1313804"/>
                    <a:gd name="connsiteY1706" fmla="*/ 289763 h 2019471"/>
                    <a:gd name="connsiteX1707" fmla="*/ 354740 w 1313804"/>
                    <a:gd name="connsiteY1707" fmla="*/ 289294 h 2019471"/>
                    <a:gd name="connsiteX1708" fmla="*/ 356654 w 1313804"/>
                    <a:gd name="connsiteY1708" fmla="*/ 288381 h 2019471"/>
                    <a:gd name="connsiteX1709" fmla="*/ 358184 w 1313804"/>
                    <a:gd name="connsiteY1709" fmla="*/ 287580 h 2019471"/>
                    <a:gd name="connsiteX1710" fmla="*/ 360073 w 1313804"/>
                    <a:gd name="connsiteY1710" fmla="*/ 286642 h 2019471"/>
                    <a:gd name="connsiteX1711" fmla="*/ 360962 w 1313804"/>
                    <a:gd name="connsiteY1711" fmla="*/ 285347 h 2019471"/>
                    <a:gd name="connsiteX1712" fmla="*/ 362715 w 1313804"/>
                    <a:gd name="connsiteY1712" fmla="*/ 282806 h 2019471"/>
                    <a:gd name="connsiteX1713" fmla="*/ 363617 w 1313804"/>
                    <a:gd name="connsiteY1713" fmla="*/ 281486 h 2019471"/>
                    <a:gd name="connsiteX1714" fmla="*/ 364481 w 1313804"/>
                    <a:gd name="connsiteY1714" fmla="*/ 278760 h 2019471"/>
                    <a:gd name="connsiteX1715" fmla="*/ 365049 w 1313804"/>
                    <a:gd name="connsiteY1715" fmla="*/ 276997 h 2019471"/>
                    <a:gd name="connsiteX1716" fmla="*/ 366456 w 1313804"/>
                    <a:gd name="connsiteY1716" fmla="*/ 273716 h 2019471"/>
                    <a:gd name="connsiteX1717" fmla="*/ 367506 w 1313804"/>
                    <a:gd name="connsiteY1717" fmla="*/ 272383 h 2019471"/>
                    <a:gd name="connsiteX1718" fmla="*/ 368950 w 1313804"/>
                    <a:gd name="connsiteY1718" fmla="*/ 270546 h 2019471"/>
                    <a:gd name="connsiteX1719" fmla="*/ 369530 w 1313804"/>
                    <a:gd name="connsiteY1719" fmla="*/ 269805 h 2019471"/>
                    <a:gd name="connsiteX1720" fmla="*/ 370395 w 1313804"/>
                    <a:gd name="connsiteY1720" fmla="*/ 268856 h 2019471"/>
                    <a:gd name="connsiteX1721" fmla="*/ 374074 w 1313804"/>
                    <a:gd name="connsiteY1721" fmla="*/ 264773 h 2019471"/>
                    <a:gd name="connsiteX1722" fmla="*/ 375148 w 1313804"/>
                    <a:gd name="connsiteY1722" fmla="*/ 263589 h 2019471"/>
                    <a:gd name="connsiteX1723" fmla="*/ 375827 w 1313804"/>
                    <a:gd name="connsiteY1723" fmla="*/ 262800 h 2019471"/>
                    <a:gd name="connsiteX1724" fmla="*/ 376160 w 1313804"/>
                    <a:gd name="connsiteY1724" fmla="*/ 262405 h 2019471"/>
                    <a:gd name="connsiteX1725" fmla="*/ 379160 w 1313804"/>
                    <a:gd name="connsiteY1725" fmla="*/ 258902 h 2019471"/>
                    <a:gd name="connsiteX1726" fmla="*/ 379494 w 1313804"/>
                    <a:gd name="connsiteY1726" fmla="*/ 258519 h 2019471"/>
                    <a:gd name="connsiteX1727" fmla="*/ 382037 w 1313804"/>
                    <a:gd name="connsiteY1727" fmla="*/ 255387 h 2019471"/>
                    <a:gd name="connsiteX1728" fmla="*/ 382975 w 1313804"/>
                    <a:gd name="connsiteY1728" fmla="*/ 254215 h 2019471"/>
                    <a:gd name="connsiteX1729" fmla="*/ 383852 w 1313804"/>
                    <a:gd name="connsiteY1729" fmla="*/ 252500 h 2019471"/>
                    <a:gd name="connsiteX1730" fmla="*/ 384802 w 1313804"/>
                    <a:gd name="connsiteY1730" fmla="*/ 250638 h 2019471"/>
                    <a:gd name="connsiteX1731" fmla="*/ 385210 w 1313804"/>
                    <a:gd name="connsiteY1731" fmla="*/ 248997 h 2019471"/>
                    <a:gd name="connsiteX1732" fmla="*/ 386666 w 1313804"/>
                    <a:gd name="connsiteY1732" fmla="*/ 243077 h 2019471"/>
                    <a:gd name="connsiteX1733" fmla="*/ 386889 w 1313804"/>
                    <a:gd name="connsiteY1733" fmla="*/ 242188 h 2019471"/>
                    <a:gd name="connsiteX1734" fmla="*/ 386987 w 1313804"/>
                    <a:gd name="connsiteY1734" fmla="*/ 241671 h 2019471"/>
                    <a:gd name="connsiteX1735" fmla="*/ 387876 w 1313804"/>
                    <a:gd name="connsiteY1735" fmla="*/ 236996 h 2019471"/>
                    <a:gd name="connsiteX1736" fmla="*/ 388259 w 1313804"/>
                    <a:gd name="connsiteY1736" fmla="*/ 234973 h 2019471"/>
                    <a:gd name="connsiteX1737" fmla="*/ 388222 w 1313804"/>
                    <a:gd name="connsiteY1737" fmla="*/ 232777 h 2019471"/>
                    <a:gd name="connsiteX1738" fmla="*/ 388123 w 1313804"/>
                    <a:gd name="connsiteY1738" fmla="*/ 226166 h 2019471"/>
                    <a:gd name="connsiteX1739" fmla="*/ 388086 w 1313804"/>
                    <a:gd name="connsiteY1739" fmla="*/ 223415 h 2019471"/>
                    <a:gd name="connsiteX1740" fmla="*/ 388136 w 1313804"/>
                    <a:gd name="connsiteY1740" fmla="*/ 222848 h 2019471"/>
                    <a:gd name="connsiteX1741" fmla="*/ 388271 w 1313804"/>
                    <a:gd name="connsiteY1741" fmla="*/ 221269 h 2019471"/>
                    <a:gd name="connsiteX1742" fmla="*/ 388457 w 1313804"/>
                    <a:gd name="connsiteY1742" fmla="*/ 219123 h 2019471"/>
                    <a:gd name="connsiteX1743" fmla="*/ 388913 w 1313804"/>
                    <a:gd name="connsiteY1743" fmla="*/ 213671 h 2019471"/>
                    <a:gd name="connsiteX1744" fmla="*/ 389148 w 1313804"/>
                    <a:gd name="connsiteY1744" fmla="*/ 210945 h 2019471"/>
                    <a:gd name="connsiteX1745" fmla="*/ 389568 w 1313804"/>
                    <a:gd name="connsiteY1745" fmla="*/ 209194 h 2019471"/>
                    <a:gd name="connsiteX1746" fmla="*/ 390136 w 1313804"/>
                    <a:gd name="connsiteY1746" fmla="*/ 206776 h 2019471"/>
                    <a:gd name="connsiteX1747" fmla="*/ 390531 w 1313804"/>
                    <a:gd name="connsiteY1747" fmla="*/ 205160 h 2019471"/>
                    <a:gd name="connsiteX1748" fmla="*/ 390704 w 1313804"/>
                    <a:gd name="connsiteY1748" fmla="*/ 204396 h 2019471"/>
                    <a:gd name="connsiteX1749" fmla="*/ 390827 w 1313804"/>
                    <a:gd name="connsiteY1749" fmla="*/ 203890 h 2019471"/>
                    <a:gd name="connsiteX1750" fmla="*/ 391259 w 1313804"/>
                    <a:gd name="connsiteY1750" fmla="*/ 202077 h 2019471"/>
                    <a:gd name="connsiteX1751" fmla="*/ 392086 w 1313804"/>
                    <a:gd name="connsiteY1751" fmla="*/ 200140 h 2019471"/>
                    <a:gd name="connsiteX1752" fmla="*/ 392308 w 1313804"/>
                    <a:gd name="connsiteY1752" fmla="*/ 199647 h 2019471"/>
                    <a:gd name="connsiteX1753" fmla="*/ 393025 w 1313804"/>
                    <a:gd name="connsiteY1753" fmla="*/ 197957 h 2019471"/>
                    <a:gd name="connsiteX1754" fmla="*/ 394123 w 1313804"/>
                    <a:gd name="connsiteY1754" fmla="*/ 195428 h 2019471"/>
                    <a:gd name="connsiteX1755" fmla="*/ 394518 w 1313804"/>
                    <a:gd name="connsiteY1755" fmla="*/ 194503 h 2019471"/>
                    <a:gd name="connsiteX1756" fmla="*/ 394741 w 1313804"/>
                    <a:gd name="connsiteY1756" fmla="*/ 194022 h 2019471"/>
                    <a:gd name="connsiteX1757" fmla="*/ 395395 w 1313804"/>
                    <a:gd name="connsiteY1757" fmla="*/ 192604 h 2019471"/>
                    <a:gd name="connsiteX1758" fmla="*/ 398247 w 1313804"/>
                    <a:gd name="connsiteY1758" fmla="*/ 186449 h 2019471"/>
                    <a:gd name="connsiteX1759" fmla="*/ 399123 w 1313804"/>
                    <a:gd name="connsiteY1759" fmla="*/ 184549 h 2019471"/>
                    <a:gd name="connsiteX1760" fmla="*/ 400420 w 1313804"/>
                    <a:gd name="connsiteY1760" fmla="*/ 182933 h 2019471"/>
                    <a:gd name="connsiteX1761" fmla="*/ 403012 w 1313804"/>
                    <a:gd name="connsiteY1761" fmla="*/ 179689 h 2019471"/>
                    <a:gd name="connsiteX1762" fmla="*/ 403605 w 1313804"/>
                    <a:gd name="connsiteY1762" fmla="*/ 178949 h 2019471"/>
                    <a:gd name="connsiteX1763" fmla="*/ 405679 w 1313804"/>
                    <a:gd name="connsiteY1763" fmla="*/ 176335 h 2019471"/>
                    <a:gd name="connsiteX1764" fmla="*/ 409037 w 1313804"/>
                    <a:gd name="connsiteY1764" fmla="*/ 172437 h 2019471"/>
                    <a:gd name="connsiteX1765" fmla="*/ 410025 w 1313804"/>
                    <a:gd name="connsiteY1765" fmla="*/ 171277 h 2019471"/>
                    <a:gd name="connsiteX1766" fmla="*/ 410617 w 1313804"/>
                    <a:gd name="connsiteY1766" fmla="*/ 170007 h 2019471"/>
                    <a:gd name="connsiteX1767" fmla="*/ 410988 w 1313804"/>
                    <a:gd name="connsiteY1767" fmla="*/ 169193 h 2019471"/>
                    <a:gd name="connsiteX1768" fmla="*/ 411210 w 1313804"/>
                    <a:gd name="connsiteY1768" fmla="*/ 168712 h 2019471"/>
                    <a:gd name="connsiteX1769" fmla="*/ 411877 w 1313804"/>
                    <a:gd name="connsiteY1769" fmla="*/ 167293 h 2019471"/>
                    <a:gd name="connsiteX1770" fmla="*/ 411975 w 1313804"/>
                    <a:gd name="connsiteY1770" fmla="*/ 164826 h 2019471"/>
                    <a:gd name="connsiteX1771" fmla="*/ 411568 w 1313804"/>
                    <a:gd name="connsiteY1771" fmla="*/ 160472 h 2019471"/>
                    <a:gd name="connsiteX1772" fmla="*/ 411506 w 1313804"/>
                    <a:gd name="connsiteY1772" fmla="*/ 159720 h 2019471"/>
                    <a:gd name="connsiteX1773" fmla="*/ 411136 w 1313804"/>
                    <a:gd name="connsiteY1773" fmla="*/ 158536 h 2019471"/>
                    <a:gd name="connsiteX1774" fmla="*/ 409074 w 1313804"/>
                    <a:gd name="connsiteY1774" fmla="*/ 152553 h 2019471"/>
                    <a:gd name="connsiteX1775" fmla="*/ 408729 w 1313804"/>
                    <a:gd name="connsiteY1775" fmla="*/ 151542 h 2019471"/>
                    <a:gd name="connsiteX1776" fmla="*/ 408309 w 1313804"/>
                    <a:gd name="connsiteY1776" fmla="*/ 150358 h 2019471"/>
                    <a:gd name="connsiteX1777" fmla="*/ 407333 w 1313804"/>
                    <a:gd name="connsiteY1777" fmla="*/ 147879 h 2019471"/>
                    <a:gd name="connsiteX1778" fmla="*/ 405136 w 1313804"/>
                    <a:gd name="connsiteY1778" fmla="*/ 142328 h 2019471"/>
                    <a:gd name="connsiteX1779" fmla="*/ 401049 w 1313804"/>
                    <a:gd name="connsiteY1779" fmla="*/ 131967 h 2019471"/>
                    <a:gd name="connsiteX1780" fmla="*/ 400469 w 1313804"/>
                    <a:gd name="connsiteY1780" fmla="*/ 130487 h 2019471"/>
                    <a:gd name="connsiteX1781" fmla="*/ 400074 w 1313804"/>
                    <a:gd name="connsiteY1781" fmla="*/ 129500 h 2019471"/>
                    <a:gd name="connsiteX1782" fmla="*/ 399210 w 1313804"/>
                    <a:gd name="connsiteY1782" fmla="*/ 127132 h 2019471"/>
                    <a:gd name="connsiteX1783" fmla="*/ 398864 w 1313804"/>
                    <a:gd name="connsiteY1783" fmla="*/ 126182 h 2019471"/>
                    <a:gd name="connsiteX1784" fmla="*/ 394778 w 1313804"/>
                    <a:gd name="connsiteY1784" fmla="*/ 114958 h 2019471"/>
                    <a:gd name="connsiteX1785" fmla="*/ 394037 w 1313804"/>
                    <a:gd name="connsiteY1785" fmla="*/ 112923 h 2019471"/>
                    <a:gd name="connsiteX1786" fmla="*/ 393913 w 1313804"/>
                    <a:gd name="connsiteY1786" fmla="*/ 111332 h 2019471"/>
                    <a:gd name="connsiteX1787" fmla="*/ 393481 w 1313804"/>
                    <a:gd name="connsiteY1787" fmla="*/ 106040 h 2019471"/>
                    <a:gd name="connsiteX1788" fmla="*/ 393309 w 1313804"/>
                    <a:gd name="connsiteY1788" fmla="*/ 103906 h 2019471"/>
                    <a:gd name="connsiteX1789" fmla="*/ 394062 w 1313804"/>
                    <a:gd name="connsiteY1789" fmla="*/ 100946 h 2019471"/>
                    <a:gd name="connsiteX1790" fmla="*/ 394852 w 1313804"/>
                    <a:gd name="connsiteY1790" fmla="*/ 97874 h 2019471"/>
                    <a:gd name="connsiteX1791" fmla="*/ 394951 w 1313804"/>
                    <a:gd name="connsiteY1791" fmla="*/ 96135 h 2019471"/>
                    <a:gd name="connsiteX1792" fmla="*/ 395099 w 1313804"/>
                    <a:gd name="connsiteY1792" fmla="*/ 93385 h 2019471"/>
                    <a:gd name="connsiteX1793" fmla="*/ 395148 w 1313804"/>
                    <a:gd name="connsiteY1793" fmla="*/ 92472 h 2019471"/>
                    <a:gd name="connsiteX1794" fmla="*/ 395259 w 1313804"/>
                    <a:gd name="connsiteY1794" fmla="*/ 90535 h 2019471"/>
                    <a:gd name="connsiteX1795" fmla="*/ 394580 w 1313804"/>
                    <a:gd name="connsiteY1795" fmla="*/ 88476 h 2019471"/>
                    <a:gd name="connsiteX1796" fmla="*/ 394420 w 1313804"/>
                    <a:gd name="connsiteY1796" fmla="*/ 87958 h 2019471"/>
                    <a:gd name="connsiteX1797" fmla="*/ 393926 w 1313804"/>
                    <a:gd name="connsiteY1797" fmla="*/ 86428 h 2019471"/>
                    <a:gd name="connsiteX1798" fmla="*/ 393506 w 1313804"/>
                    <a:gd name="connsiteY1798" fmla="*/ 85145 h 2019471"/>
                    <a:gd name="connsiteX1799" fmla="*/ 392296 w 1313804"/>
                    <a:gd name="connsiteY1799" fmla="*/ 82567 h 2019471"/>
                    <a:gd name="connsiteX1800" fmla="*/ 390950 w 1313804"/>
                    <a:gd name="connsiteY1800" fmla="*/ 79693 h 2019471"/>
                    <a:gd name="connsiteX1801" fmla="*/ 391259 w 1313804"/>
                    <a:gd name="connsiteY1801" fmla="*/ 77991 h 2019471"/>
                    <a:gd name="connsiteX1802" fmla="*/ 392173 w 1313804"/>
                    <a:gd name="connsiteY1802" fmla="*/ 73033 h 2019471"/>
                    <a:gd name="connsiteX1803" fmla="*/ 393099 w 1313804"/>
                    <a:gd name="connsiteY1803" fmla="*/ 70011 h 2019471"/>
                    <a:gd name="connsiteX1804" fmla="*/ 394235 w 1313804"/>
                    <a:gd name="connsiteY1804" fmla="*/ 65755 h 2019471"/>
                    <a:gd name="connsiteX1805" fmla="*/ 395346 w 1313804"/>
                    <a:gd name="connsiteY1805" fmla="*/ 61574 h 2019471"/>
                    <a:gd name="connsiteX1806" fmla="*/ 395667 w 1313804"/>
                    <a:gd name="connsiteY1806" fmla="*/ 60353 h 2019471"/>
                    <a:gd name="connsiteX1807" fmla="*/ 396346 w 1313804"/>
                    <a:gd name="connsiteY1807" fmla="*/ 59156 h 2019471"/>
                    <a:gd name="connsiteX1808" fmla="*/ 396975 w 1313804"/>
                    <a:gd name="connsiteY1808" fmla="*/ 58046 h 2019471"/>
                    <a:gd name="connsiteX1809" fmla="*/ 397469 w 1313804"/>
                    <a:gd name="connsiteY1809" fmla="*/ 57195 h 2019471"/>
                    <a:gd name="connsiteX1810" fmla="*/ 398111 w 1313804"/>
                    <a:gd name="connsiteY1810" fmla="*/ 56504 h 2019471"/>
                    <a:gd name="connsiteX1811" fmla="*/ 398593 w 1313804"/>
                    <a:gd name="connsiteY1811" fmla="*/ 56011 h 2019471"/>
                    <a:gd name="connsiteX1812" fmla="*/ 400062 w 1313804"/>
                    <a:gd name="connsiteY1812" fmla="*/ 54469 h 2019471"/>
                    <a:gd name="connsiteX1813" fmla="*/ 401642 w 1313804"/>
                    <a:gd name="connsiteY1813" fmla="*/ 53939 h 2019471"/>
                    <a:gd name="connsiteX1814" fmla="*/ 404099 w 1313804"/>
                    <a:gd name="connsiteY1814" fmla="*/ 53100 h 2019471"/>
                    <a:gd name="connsiteX1815" fmla="*/ 407840 w 1313804"/>
                    <a:gd name="connsiteY1815" fmla="*/ 51188 h 2019471"/>
                    <a:gd name="connsiteX1816" fmla="*/ 412778 w 1313804"/>
                    <a:gd name="connsiteY1816" fmla="*/ 48635 h 2019471"/>
                    <a:gd name="connsiteX1817" fmla="*/ 413272 w 1313804"/>
                    <a:gd name="connsiteY1817" fmla="*/ 49067 h 2019471"/>
                    <a:gd name="connsiteX1818" fmla="*/ 414938 w 1313804"/>
                    <a:gd name="connsiteY1818" fmla="*/ 50473 h 2019471"/>
                    <a:gd name="connsiteX1819" fmla="*/ 416185 w 1313804"/>
                    <a:gd name="connsiteY1819" fmla="*/ 51238 h 2019471"/>
                    <a:gd name="connsiteX1820" fmla="*/ 417729 w 1313804"/>
                    <a:gd name="connsiteY1820" fmla="*/ 52175 h 2019471"/>
                    <a:gd name="connsiteX1821" fmla="*/ 418506 w 1313804"/>
                    <a:gd name="connsiteY1821" fmla="*/ 52656 h 2019471"/>
                    <a:gd name="connsiteX1822" fmla="*/ 418976 w 1313804"/>
                    <a:gd name="connsiteY1822" fmla="*/ 52878 h 2019471"/>
                    <a:gd name="connsiteX1823" fmla="*/ 422902 w 1313804"/>
                    <a:gd name="connsiteY1823" fmla="*/ 54753 h 2019471"/>
                    <a:gd name="connsiteX1824" fmla="*/ 424210 w 1313804"/>
                    <a:gd name="connsiteY1824" fmla="*/ 55382 h 2019471"/>
                    <a:gd name="connsiteX1825" fmla="*/ 425618 w 1313804"/>
                    <a:gd name="connsiteY1825" fmla="*/ 55542 h 2019471"/>
                    <a:gd name="connsiteX1826" fmla="*/ 426778 w 1313804"/>
                    <a:gd name="connsiteY1826" fmla="*/ 55678 h 2019471"/>
                    <a:gd name="connsiteX1827" fmla="*/ 428433 w 1313804"/>
                    <a:gd name="connsiteY1827" fmla="*/ 55851 h 2019471"/>
                    <a:gd name="connsiteX1828" fmla="*/ 429963 w 1313804"/>
                    <a:gd name="connsiteY1828" fmla="*/ 55481 h 2019471"/>
                    <a:gd name="connsiteX1829" fmla="*/ 431494 w 1313804"/>
                    <a:gd name="connsiteY1829" fmla="*/ 55111 h 2019471"/>
                    <a:gd name="connsiteX1830" fmla="*/ 437149 w 1313804"/>
                    <a:gd name="connsiteY1830" fmla="*/ 54198 h 2019471"/>
                    <a:gd name="connsiteX1831" fmla="*/ 439593 w 1313804"/>
                    <a:gd name="connsiteY1831" fmla="*/ 54198 h 2019471"/>
                    <a:gd name="connsiteX1832" fmla="*/ 441519 w 1313804"/>
                    <a:gd name="connsiteY1832" fmla="*/ 54210 h 2019471"/>
                    <a:gd name="connsiteX1833" fmla="*/ 443124 w 1313804"/>
                    <a:gd name="connsiteY1833" fmla="*/ 53285 h 2019471"/>
                    <a:gd name="connsiteX1834" fmla="*/ 445507 w 1313804"/>
                    <a:gd name="connsiteY1834" fmla="*/ 51904 h 2019471"/>
                    <a:gd name="connsiteX1835" fmla="*/ 446211 w 1313804"/>
                    <a:gd name="connsiteY1835" fmla="*/ 51497 h 2019471"/>
                    <a:gd name="connsiteX1836" fmla="*/ 446741 w 1313804"/>
                    <a:gd name="connsiteY1836" fmla="*/ 51188 h 2019471"/>
                    <a:gd name="connsiteX1837" fmla="*/ 447149 w 1313804"/>
                    <a:gd name="connsiteY1837" fmla="*/ 50880 h 2019471"/>
                    <a:gd name="connsiteX1838" fmla="*/ 449606 w 1313804"/>
                    <a:gd name="connsiteY1838" fmla="*/ 49005 h 2019471"/>
                    <a:gd name="connsiteX1839" fmla="*/ 451198 w 1313804"/>
                    <a:gd name="connsiteY1839" fmla="*/ 47784 h 2019471"/>
                    <a:gd name="connsiteX1840" fmla="*/ 452408 w 1313804"/>
                    <a:gd name="connsiteY1840" fmla="*/ 46859 h 2019471"/>
                    <a:gd name="connsiteX1841" fmla="*/ 453223 w 1313804"/>
                    <a:gd name="connsiteY1841" fmla="*/ 45662 h 2019471"/>
                    <a:gd name="connsiteX1842" fmla="*/ 453766 w 1313804"/>
                    <a:gd name="connsiteY1842" fmla="*/ 44873 h 2019471"/>
                    <a:gd name="connsiteX1843" fmla="*/ 456198 w 1313804"/>
                    <a:gd name="connsiteY1843" fmla="*/ 41333 h 2019471"/>
                    <a:gd name="connsiteX1844" fmla="*/ 458063 w 1313804"/>
                    <a:gd name="connsiteY1844" fmla="*/ 38607 h 2019471"/>
                    <a:gd name="connsiteX1845" fmla="*/ 458952 w 1313804"/>
                    <a:gd name="connsiteY1845" fmla="*/ 37324 h 2019471"/>
                    <a:gd name="connsiteX1846" fmla="*/ 459915 w 1313804"/>
                    <a:gd name="connsiteY1846" fmla="*/ 36905 h 2019471"/>
                    <a:gd name="connsiteX1847" fmla="*/ 462235 w 1313804"/>
                    <a:gd name="connsiteY1847" fmla="*/ 35930 h 2019471"/>
                    <a:gd name="connsiteX1848" fmla="*/ 463520 w 1313804"/>
                    <a:gd name="connsiteY1848" fmla="*/ 35375 h 2019471"/>
                    <a:gd name="connsiteX1849" fmla="*/ 465161 w 1313804"/>
                    <a:gd name="connsiteY1849" fmla="*/ 35943 h 2019471"/>
                    <a:gd name="connsiteX1850" fmla="*/ 468075 w 1313804"/>
                    <a:gd name="connsiteY1850" fmla="*/ 36930 h 2019471"/>
                    <a:gd name="connsiteX1851" fmla="*/ 469371 w 1313804"/>
                    <a:gd name="connsiteY1851" fmla="*/ 37361 h 2019471"/>
                    <a:gd name="connsiteX1852" fmla="*/ 471174 w 1313804"/>
                    <a:gd name="connsiteY1852" fmla="*/ 38373 h 2019471"/>
                    <a:gd name="connsiteX1853" fmla="*/ 473260 w 1313804"/>
                    <a:gd name="connsiteY1853" fmla="*/ 39544 h 2019471"/>
                    <a:gd name="connsiteX1854" fmla="*/ 474767 w 1313804"/>
                    <a:gd name="connsiteY1854" fmla="*/ 39655 h 2019471"/>
                    <a:gd name="connsiteX1855" fmla="*/ 479075 w 1313804"/>
                    <a:gd name="connsiteY1855" fmla="*/ 39939 h 2019471"/>
                    <a:gd name="connsiteX1856" fmla="*/ 480211 w 1313804"/>
                    <a:gd name="connsiteY1856" fmla="*/ 40013 h 2019471"/>
                    <a:gd name="connsiteX1857" fmla="*/ 481273 w 1313804"/>
                    <a:gd name="connsiteY1857" fmla="*/ 39557 h 2019471"/>
                    <a:gd name="connsiteX1858" fmla="*/ 483248 w 1313804"/>
                    <a:gd name="connsiteY1858" fmla="*/ 38718 h 2019471"/>
                    <a:gd name="connsiteX1859" fmla="*/ 484421 w 1313804"/>
                    <a:gd name="connsiteY1859" fmla="*/ 36399 h 2019471"/>
                    <a:gd name="connsiteX1860" fmla="*/ 486310 w 1313804"/>
                    <a:gd name="connsiteY1860" fmla="*/ 32650 h 2019471"/>
                    <a:gd name="connsiteX1861" fmla="*/ 488063 w 1313804"/>
                    <a:gd name="connsiteY1861" fmla="*/ 31342 h 2019471"/>
                    <a:gd name="connsiteX1862" fmla="*/ 489791 w 1313804"/>
                    <a:gd name="connsiteY1862" fmla="*/ 30047 h 2019471"/>
                    <a:gd name="connsiteX1863" fmla="*/ 491224 w 1313804"/>
                    <a:gd name="connsiteY1863" fmla="*/ 29924 h 2019471"/>
                    <a:gd name="connsiteX1864" fmla="*/ 493458 w 1313804"/>
                    <a:gd name="connsiteY1864" fmla="*/ 29739 h 2019471"/>
                    <a:gd name="connsiteX1865" fmla="*/ 494569 w 1313804"/>
                    <a:gd name="connsiteY1865" fmla="*/ 29640 h 2019471"/>
                    <a:gd name="connsiteX1866" fmla="*/ 496261 w 1313804"/>
                    <a:gd name="connsiteY1866" fmla="*/ 30096 h 2019471"/>
                    <a:gd name="connsiteX1867" fmla="*/ 497977 w 1313804"/>
                    <a:gd name="connsiteY1867" fmla="*/ 30553 h 2019471"/>
                    <a:gd name="connsiteX1868" fmla="*/ 499668 w 1313804"/>
                    <a:gd name="connsiteY1868" fmla="*/ 31021 h 2019471"/>
                    <a:gd name="connsiteX1869" fmla="*/ 501076 w 1313804"/>
                    <a:gd name="connsiteY1869" fmla="*/ 31404 h 2019471"/>
                    <a:gd name="connsiteX1870" fmla="*/ 502841 w 1313804"/>
                    <a:gd name="connsiteY1870" fmla="*/ 31909 h 2019471"/>
                    <a:gd name="connsiteX1871" fmla="*/ 503915 w 1313804"/>
                    <a:gd name="connsiteY1871" fmla="*/ 32230 h 2019471"/>
                    <a:gd name="connsiteX1872" fmla="*/ 505113 w 1313804"/>
                    <a:gd name="connsiteY1872" fmla="*/ 32292 h 2019471"/>
                    <a:gd name="connsiteX1873" fmla="*/ 506372 w 1313804"/>
                    <a:gd name="connsiteY1873" fmla="*/ 32292 h 2019471"/>
                    <a:gd name="connsiteX1874" fmla="*/ 506977 w 1313804"/>
                    <a:gd name="connsiteY1874" fmla="*/ 32292 h 2019471"/>
                    <a:gd name="connsiteX1875" fmla="*/ 508891 w 1313804"/>
                    <a:gd name="connsiteY1875" fmla="*/ 32304 h 2019471"/>
                    <a:gd name="connsiteX1876" fmla="*/ 509866 w 1313804"/>
                    <a:gd name="connsiteY1876" fmla="*/ 31256 h 2019471"/>
                    <a:gd name="connsiteX1877" fmla="*/ 511508 w 1313804"/>
                    <a:gd name="connsiteY1877" fmla="*/ 29492 h 2019471"/>
                    <a:gd name="connsiteX1878" fmla="*/ 514199 w 1313804"/>
                    <a:gd name="connsiteY1878" fmla="*/ 28998 h 2019471"/>
                    <a:gd name="connsiteX1879" fmla="*/ 514977 w 1313804"/>
                    <a:gd name="connsiteY1879" fmla="*/ 28851 h 2019471"/>
                    <a:gd name="connsiteX1880" fmla="*/ 518496 w 1313804"/>
                    <a:gd name="connsiteY1880" fmla="*/ 32760 h 2019471"/>
                    <a:gd name="connsiteX1881" fmla="*/ 519298 w 1313804"/>
                    <a:gd name="connsiteY1881" fmla="*/ 33649 h 2019471"/>
                    <a:gd name="connsiteX1882" fmla="*/ 520360 w 1313804"/>
                    <a:gd name="connsiteY1882" fmla="*/ 34068 h 2019471"/>
                    <a:gd name="connsiteX1883" fmla="*/ 523866 w 1313804"/>
                    <a:gd name="connsiteY1883" fmla="*/ 35437 h 2019471"/>
                    <a:gd name="connsiteX1884" fmla="*/ 524928 w 1313804"/>
                    <a:gd name="connsiteY1884" fmla="*/ 35856 h 2019471"/>
                    <a:gd name="connsiteX1885" fmla="*/ 526088 w 1313804"/>
                    <a:gd name="connsiteY1885" fmla="*/ 35856 h 2019471"/>
                    <a:gd name="connsiteX1886" fmla="*/ 532274 w 1313804"/>
                    <a:gd name="connsiteY1886" fmla="*/ 35906 h 2019471"/>
                    <a:gd name="connsiteX1887" fmla="*/ 536261 w 1313804"/>
                    <a:gd name="connsiteY1887" fmla="*/ 33106 h 2019471"/>
                    <a:gd name="connsiteX1888" fmla="*/ 536533 w 1313804"/>
                    <a:gd name="connsiteY1888" fmla="*/ 31379 h 2019471"/>
                    <a:gd name="connsiteX1889" fmla="*/ 536903 w 1313804"/>
                    <a:gd name="connsiteY1889" fmla="*/ 28949 h 2019471"/>
                    <a:gd name="connsiteX1890" fmla="*/ 533730 w 1313804"/>
                    <a:gd name="connsiteY1890" fmla="*/ 26310 h 2019471"/>
                    <a:gd name="connsiteX1891" fmla="*/ 533224 w 1313804"/>
                    <a:gd name="connsiteY1891" fmla="*/ 25890 h 2019471"/>
                    <a:gd name="connsiteX1892" fmla="*/ 532780 w 1313804"/>
                    <a:gd name="connsiteY1892" fmla="*/ 25434 h 2019471"/>
                    <a:gd name="connsiteX1893" fmla="*/ 531916 w 1313804"/>
                    <a:gd name="connsiteY1893" fmla="*/ 24570 h 2019471"/>
                    <a:gd name="connsiteX1894" fmla="*/ 530632 w 1313804"/>
                    <a:gd name="connsiteY1894" fmla="*/ 23263 h 2019471"/>
                    <a:gd name="connsiteX1895" fmla="*/ 530199 w 1313804"/>
                    <a:gd name="connsiteY1895" fmla="*/ 21968 h 2019471"/>
                    <a:gd name="connsiteX1896" fmla="*/ 529385 w 1313804"/>
                    <a:gd name="connsiteY1896" fmla="*/ 19476 h 2019471"/>
                    <a:gd name="connsiteX1897" fmla="*/ 528916 w 1313804"/>
                    <a:gd name="connsiteY1897" fmla="*/ 18045 h 2019471"/>
                    <a:gd name="connsiteX1898" fmla="*/ 529249 w 1313804"/>
                    <a:gd name="connsiteY1898" fmla="*/ 16639 h 2019471"/>
                    <a:gd name="connsiteX1899" fmla="*/ 529953 w 1313804"/>
                    <a:gd name="connsiteY1899" fmla="*/ 13654 h 2019471"/>
                    <a:gd name="connsiteX1900" fmla="*/ 530237 w 1313804"/>
                    <a:gd name="connsiteY1900" fmla="*/ 12396 h 2019471"/>
                    <a:gd name="connsiteX1901" fmla="*/ 531064 w 1313804"/>
                    <a:gd name="connsiteY1901" fmla="*/ 11422 h 2019471"/>
                    <a:gd name="connsiteX1902" fmla="*/ 533582 w 1313804"/>
                    <a:gd name="connsiteY1902" fmla="*/ 8424 h 2019471"/>
                    <a:gd name="connsiteX1903" fmla="*/ 534607 w 1313804"/>
                    <a:gd name="connsiteY1903" fmla="*/ 7203 h 2019471"/>
                    <a:gd name="connsiteX1904" fmla="*/ 536447 w 1313804"/>
                    <a:gd name="connsiteY1904" fmla="*/ 6747 h 2019471"/>
                    <a:gd name="connsiteX1905" fmla="*/ 541558 w 1313804"/>
                    <a:gd name="connsiteY1905" fmla="*/ 5489 h 2019471"/>
                    <a:gd name="connsiteX1906" fmla="*/ 549150 w 1313804"/>
                    <a:gd name="connsiteY1906" fmla="*/ 3626 h 2019471"/>
                    <a:gd name="connsiteX1907" fmla="*/ 551039 w 1313804"/>
                    <a:gd name="connsiteY1907" fmla="*/ 3170 h 2019471"/>
                    <a:gd name="connsiteX1908" fmla="*/ 551990 w 1313804"/>
                    <a:gd name="connsiteY1908" fmla="*/ 2936 h 2019471"/>
                    <a:gd name="connsiteX1909" fmla="*/ 554348 w 1313804"/>
                    <a:gd name="connsiteY1909" fmla="*/ 2504 h 2019471"/>
                    <a:gd name="connsiteX1910" fmla="*/ 559533 w 1313804"/>
                    <a:gd name="connsiteY1910" fmla="*/ 1566 h 2019471"/>
                    <a:gd name="connsiteX1911" fmla="*/ 560472 w 1313804"/>
                    <a:gd name="connsiteY1911" fmla="*/ 1406 h 2019471"/>
                    <a:gd name="connsiteX1912" fmla="*/ 563731 w 1313804"/>
                    <a:gd name="connsiteY1912" fmla="*/ 814 h 2019471"/>
                    <a:gd name="connsiteX1913" fmla="*/ 564879 w 1313804"/>
                    <a:gd name="connsiteY1913" fmla="*/ 703 h 2019471"/>
                    <a:gd name="connsiteX1914" fmla="*/ 566151 w 1313804"/>
                    <a:gd name="connsiteY1914" fmla="*/ 592 h 2019471"/>
                    <a:gd name="connsiteX1915" fmla="*/ 568546 w 1313804"/>
                    <a:gd name="connsiteY1915" fmla="*/ 382 h 2019471"/>
                    <a:gd name="connsiteX1916" fmla="*/ 572299 w 1313804"/>
                    <a:gd name="connsiteY1916" fmla="*/ 37 h 2019471"/>
                    <a:gd name="connsiteX1917" fmla="*/ 572990 w 1313804"/>
                    <a:gd name="connsiteY1917" fmla="*/ 0 h 2019471"/>
                    <a:gd name="connsiteX1918" fmla="*/ 576410 w 1313804"/>
                    <a:gd name="connsiteY1918" fmla="*/ 321 h 2019471"/>
                    <a:gd name="connsiteX1919" fmla="*/ 577793 w 1313804"/>
                    <a:gd name="connsiteY1919" fmla="*/ 444 h 2019471"/>
                    <a:gd name="connsiteX1920" fmla="*/ 579336 w 1313804"/>
                    <a:gd name="connsiteY1920" fmla="*/ 1714 h 2019471"/>
                    <a:gd name="connsiteX1921" fmla="*/ 581250 w 1313804"/>
                    <a:gd name="connsiteY1921" fmla="*/ 3281 h 2019471"/>
                    <a:gd name="connsiteX1922" fmla="*/ 581497 w 1313804"/>
                    <a:gd name="connsiteY1922" fmla="*/ 5526 h 2019471"/>
                    <a:gd name="connsiteX1923" fmla="*/ 581756 w 1313804"/>
                    <a:gd name="connsiteY1923" fmla="*/ 8054 h 2019471"/>
                    <a:gd name="connsiteX1924" fmla="*/ 583546 w 1313804"/>
                    <a:gd name="connsiteY1924" fmla="*/ 8474 h 2019471"/>
                    <a:gd name="connsiteX1925" fmla="*/ 585632 w 1313804"/>
                    <a:gd name="connsiteY1925" fmla="*/ 8942 h 2019471"/>
                    <a:gd name="connsiteX1926" fmla="*/ 590287 w 1313804"/>
                    <a:gd name="connsiteY1926" fmla="*/ 9066 h 2019471"/>
                    <a:gd name="connsiteX1927" fmla="*/ 586188 w 1313804"/>
                    <a:gd name="connsiteY1927" fmla="*/ 13704 h 2019471"/>
                    <a:gd name="connsiteX1928" fmla="*/ 585756 w 1313804"/>
                    <a:gd name="connsiteY1928" fmla="*/ 14370 h 2019471"/>
                    <a:gd name="connsiteX1929" fmla="*/ 584361 w 1313804"/>
                    <a:gd name="connsiteY1929" fmla="*/ 16824 h 2019471"/>
                    <a:gd name="connsiteX1930" fmla="*/ 583670 w 1313804"/>
                    <a:gd name="connsiteY1930" fmla="*/ 18058 h 2019471"/>
                    <a:gd name="connsiteX1931" fmla="*/ 583534 w 1313804"/>
                    <a:gd name="connsiteY1931" fmla="*/ 21018 h 2019471"/>
                    <a:gd name="connsiteX1932" fmla="*/ 583670 w 1313804"/>
                    <a:gd name="connsiteY1932" fmla="*/ 21881 h 2019471"/>
                    <a:gd name="connsiteX1933" fmla="*/ 584348 w 1313804"/>
                    <a:gd name="connsiteY1933" fmla="*/ 26149 h 2019471"/>
                    <a:gd name="connsiteX1934" fmla="*/ 584472 w 1313804"/>
                    <a:gd name="connsiteY1934" fmla="*/ 27013 h 2019471"/>
                    <a:gd name="connsiteX1935" fmla="*/ 584768 w 1313804"/>
                    <a:gd name="connsiteY1935" fmla="*/ 27999 h 2019471"/>
                    <a:gd name="connsiteX1936" fmla="*/ 585966 w 1313804"/>
                    <a:gd name="connsiteY1936" fmla="*/ 31959 h 2019471"/>
                    <a:gd name="connsiteX1937" fmla="*/ 586262 w 1313804"/>
                    <a:gd name="connsiteY1937" fmla="*/ 32946 h 2019471"/>
                    <a:gd name="connsiteX1938" fmla="*/ 586534 w 1313804"/>
                    <a:gd name="connsiteY1938" fmla="*/ 33636 h 201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Lst>
                  <a:rect l="l" t="t" r="r" b="b"/>
                  <a:pathLst>
                    <a:path w="1313804" h="2019471">
                      <a:moveTo>
                        <a:pt x="586534" y="33636"/>
                      </a:moveTo>
                      <a:lnTo>
                        <a:pt x="588954" y="39483"/>
                      </a:lnTo>
                      <a:lnTo>
                        <a:pt x="589682" y="41271"/>
                      </a:lnTo>
                      <a:lnTo>
                        <a:pt x="591114" y="42258"/>
                      </a:lnTo>
                      <a:lnTo>
                        <a:pt x="593299" y="43763"/>
                      </a:lnTo>
                      <a:lnTo>
                        <a:pt x="593719" y="44047"/>
                      </a:lnTo>
                      <a:lnTo>
                        <a:pt x="594509" y="44404"/>
                      </a:lnTo>
                      <a:lnTo>
                        <a:pt x="595151" y="44688"/>
                      </a:lnTo>
                      <a:lnTo>
                        <a:pt x="595978" y="45058"/>
                      </a:lnTo>
                      <a:lnTo>
                        <a:pt x="597225" y="45613"/>
                      </a:lnTo>
                      <a:lnTo>
                        <a:pt x="598707" y="45971"/>
                      </a:lnTo>
                      <a:lnTo>
                        <a:pt x="600559" y="46415"/>
                      </a:lnTo>
                      <a:lnTo>
                        <a:pt x="601756" y="46698"/>
                      </a:lnTo>
                      <a:lnTo>
                        <a:pt x="604818" y="47944"/>
                      </a:lnTo>
                      <a:lnTo>
                        <a:pt x="607608" y="49079"/>
                      </a:lnTo>
                      <a:lnTo>
                        <a:pt x="611892" y="50201"/>
                      </a:lnTo>
                      <a:lnTo>
                        <a:pt x="614275" y="50818"/>
                      </a:lnTo>
                      <a:lnTo>
                        <a:pt x="615942" y="51706"/>
                      </a:lnTo>
                      <a:lnTo>
                        <a:pt x="617658" y="52619"/>
                      </a:lnTo>
                      <a:lnTo>
                        <a:pt x="620608" y="54087"/>
                      </a:lnTo>
                      <a:lnTo>
                        <a:pt x="622287" y="54926"/>
                      </a:lnTo>
                      <a:lnTo>
                        <a:pt x="624201" y="56640"/>
                      </a:lnTo>
                      <a:lnTo>
                        <a:pt x="626349" y="58564"/>
                      </a:lnTo>
                      <a:lnTo>
                        <a:pt x="628596" y="60526"/>
                      </a:lnTo>
                      <a:lnTo>
                        <a:pt x="630436" y="62129"/>
                      </a:lnTo>
                      <a:lnTo>
                        <a:pt x="631732" y="63264"/>
                      </a:lnTo>
                      <a:lnTo>
                        <a:pt x="636176" y="67026"/>
                      </a:lnTo>
                      <a:lnTo>
                        <a:pt x="637102" y="67840"/>
                      </a:lnTo>
                      <a:lnTo>
                        <a:pt x="638214" y="68839"/>
                      </a:lnTo>
                      <a:lnTo>
                        <a:pt x="639312" y="69838"/>
                      </a:lnTo>
                      <a:lnTo>
                        <a:pt x="640794" y="71158"/>
                      </a:lnTo>
                      <a:lnTo>
                        <a:pt x="641744" y="72293"/>
                      </a:lnTo>
                      <a:lnTo>
                        <a:pt x="642214" y="72848"/>
                      </a:lnTo>
                      <a:lnTo>
                        <a:pt x="643535" y="74414"/>
                      </a:lnTo>
                      <a:lnTo>
                        <a:pt x="646522" y="77029"/>
                      </a:lnTo>
                      <a:lnTo>
                        <a:pt x="648090" y="77757"/>
                      </a:lnTo>
                      <a:lnTo>
                        <a:pt x="650510" y="78892"/>
                      </a:lnTo>
                      <a:lnTo>
                        <a:pt x="656300" y="78929"/>
                      </a:lnTo>
                      <a:lnTo>
                        <a:pt x="657263" y="78929"/>
                      </a:lnTo>
                      <a:lnTo>
                        <a:pt x="658609" y="78805"/>
                      </a:lnTo>
                      <a:lnTo>
                        <a:pt x="661498" y="78522"/>
                      </a:lnTo>
                      <a:lnTo>
                        <a:pt x="662905" y="78374"/>
                      </a:lnTo>
                      <a:lnTo>
                        <a:pt x="664362" y="78065"/>
                      </a:lnTo>
                      <a:lnTo>
                        <a:pt x="666807" y="77547"/>
                      </a:lnTo>
                      <a:lnTo>
                        <a:pt x="668263" y="77239"/>
                      </a:lnTo>
                      <a:lnTo>
                        <a:pt x="669177" y="76955"/>
                      </a:lnTo>
                      <a:lnTo>
                        <a:pt x="676461" y="74710"/>
                      </a:lnTo>
                      <a:lnTo>
                        <a:pt x="676992" y="74550"/>
                      </a:lnTo>
                      <a:lnTo>
                        <a:pt x="677782" y="74291"/>
                      </a:lnTo>
                      <a:lnTo>
                        <a:pt x="678510" y="74069"/>
                      </a:lnTo>
                      <a:lnTo>
                        <a:pt x="679646" y="73699"/>
                      </a:lnTo>
                      <a:lnTo>
                        <a:pt x="681424" y="73033"/>
                      </a:lnTo>
                      <a:lnTo>
                        <a:pt x="683288" y="72330"/>
                      </a:lnTo>
                      <a:lnTo>
                        <a:pt x="688856" y="70282"/>
                      </a:lnTo>
                      <a:lnTo>
                        <a:pt x="690251" y="69776"/>
                      </a:lnTo>
                      <a:lnTo>
                        <a:pt x="693906" y="68383"/>
                      </a:lnTo>
                      <a:lnTo>
                        <a:pt x="695264" y="67865"/>
                      </a:lnTo>
                      <a:lnTo>
                        <a:pt x="696190" y="67704"/>
                      </a:lnTo>
                      <a:lnTo>
                        <a:pt x="698684" y="67272"/>
                      </a:lnTo>
                      <a:lnTo>
                        <a:pt x="700350" y="66976"/>
                      </a:lnTo>
                      <a:lnTo>
                        <a:pt x="701943" y="67396"/>
                      </a:lnTo>
                      <a:lnTo>
                        <a:pt x="705091" y="68383"/>
                      </a:lnTo>
                      <a:lnTo>
                        <a:pt x="703276" y="71109"/>
                      </a:lnTo>
                      <a:lnTo>
                        <a:pt x="702560" y="72379"/>
                      </a:lnTo>
                      <a:lnTo>
                        <a:pt x="702548" y="74180"/>
                      </a:lnTo>
                      <a:lnTo>
                        <a:pt x="702523" y="76449"/>
                      </a:lnTo>
                      <a:lnTo>
                        <a:pt x="703363" y="78176"/>
                      </a:lnTo>
                      <a:lnTo>
                        <a:pt x="703708" y="78892"/>
                      </a:lnTo>
                      <a:lnTo>
                        <a:pt x="704412" y="80397"/>
                      </a:lnTo>
                      <a:lnTo>
                        <a:pt x="706202" y="85071"/>
                      </a:lnTo>
                      <a:lnTo>
                        <a:pt x="706783" y="86576"/>
                      </a:lnTo>
                      <a:lnTo>
                        <a:pt x="707548" y="88574"/>
                      </a:lnTo>
                      <a:lnTo>
                        <a:pt x="707881" y="89573"/>
                      </a:lnTo>
                      <a:lnTo>
                        <a:pt x="708536" y="91547"/>
                      </a:lnTo>
                      <a:lnTo>
                        <a:pt x="710030" y="96012"/>
                      </a:lnTo>
                      <a:lnTo>
                        <a:pt x="711029" y="98985"/>
                      </a:lnTo>
                      <a:lnTo>
                        <a:pt x="711560" y="101069"/>
                      </a:lnTo>
                      <a:lnTo>
                        <a:pt x="715165" y="115131"/>
                      </a:lnTo>
                      <a:lnTo>
                        <a:pt x="715696" y="117215"/>
                      </a:lnTo>
                      <a:lnTo>
                        <a:pt x="715894" y="119571"/>
                      </a:lnTo>
                      <a:lnTo>
                        <a:pt x="716721" y="129796"/>
                      </a:lnTo>
                      <a:lnTo>
                        <a:pt x="716894" y="131979"/>
                      </a:lnTo>
                      <a:lnTo>
                        <a:pt x="716807" y="133546"/>
                      </a:lnTo>
                      <a:lnTo>
                        <a:pt x="716511" y="138788"/>
                      </a:lnTo>
                      <a:lnTo>
                        <a:pt x="716425" y="140392"/>
                      </a:lnTo>
                      <a:lnTo>
                        <a:pt x="716388" y="140934"/>
                      </a:lnTo>
                      <a:lnTo>
                        <a:pt x="716289" y="141847"/>
                      </a:lnTo>
                      <a:lnTo>
                        <a:pt x="716178" y="142760"/>
                      </a:lnTo>
                      <a:lnTo>
                        <a:pt x="715832" y="145769"/>
                      </a:lnTo>
                      <a:lnTo>
                        <a:pt x="715585" y="147829"/>
                      </a:lnTo>
                      <a:lnTo>
                        <a:pt x="714807" y="149778"/>
                      </a:lnTo>
                      <a:lnTo>
                        <a:pt x="712091" y="156636"/>
                      </a:lnTo>
                      <a:lnTo>
                        <a:pt x="711313" y="158597"/>
                      </a:lnTo>
                      <a:lnTo>
                        <a:pt x="710363" y="160460"/>
                      </a:lnTo>
                      <a:lnTo>
                        <a:pt x="708462" y="164197"/>
                      </a:lnTo>
                      <a:lnTo>
                        <a:pt x="707116" y="166862"/>
                      </a:lnTo>
                      <a:lnTo>
                        <a:pt x="706264" y="168514"/>
                      </a:lnTo>
                      <a:lnTo>
                        <a:pt x="704869" y="170340"/>
                      </a:lnTo>
                      <a:lnTo>
                        <a:pt x="697745" y="179566"/>
                      </a:lnTo>
                      <a:lnTo>
                        <a:pt x="696795" y="180800"/>
                      </a:lnTo>
                      <a:lnTo>
                        <a:pt x="696165" y="181614"/>
                      </a:lnTo>
                      <a:lnTo>
                        <a:pt x="695165" y="182798"/>
                      </a:lnTo>
                      <a:lnTo>
                        <a:pt x="694165" y="183982"/>
                      </a:lnTo>
                      <a:lnTo>
                        <a:pt x="684807" y="195009"/>
                      </a:lnTo>
                      <a:lnTo>
                        <a:pt x="681757" y="198734"/>
                      </a:lnTo>
                      <a:lnTo>
                        <a:pt x="677868" y="203495"/>
                      </a:lnTo>
                      <a:lnTo>
                        <a:pt x="672658" y="210600"/>
                      </a:lnTo>
                      <a:lnTo>
                        <a:pt x="671535" y="212129"/>
                      </a:lnTo>
                      <a:lnTo>
                        <a:pt x="671189" y="212598"/>
                      </a:lnTo>
                      <a:lnTo>
                        <a:pt x="670696" y="213363"/>
                      </a:lnTo>
                      <a:lnTo>
                        <a:pt x="669226" y="215645"/>
                      </a:lnTo>
                      <a:lnTo>
                        <a:pt x="665930" y="220800"/>
                      </a:lnTo>
                      <a:lnTo>
                        <a:pt x="665374" y="221652"/>
                      </a:lnTo>
                      <a:lnTo>
                        <a:pt x="665127" y="222688"/>
                      </a:lnTo>
                      <a:lnTo>
                        <a:pt x="664313" y="226154"/>
                      </a:lnTo>
                      <a:lnTo>
                        <a:pt x="664263" y="227029"/>
                      </a:lnTo>
                      <a:lnTo>
                        <a:pt x="664214" y="227930"/>
                      </a:lnTo>
                      <a:lnTo>
                        <a:pt x="664103" y="229743"/>
                      </a:lnTo>
                      <a:lnTo>
                        <a:pt x="665066" y="230939"/>
                      </a:lnTo>
                      <a:lnTo>
                        <a:pt x="667041" y="233369"/>
                      </a:lnTo>
                      <a:lnTo>
                        <a:pt x="667918" y="234455"/>
                      </a:lnTo>
                      <a:lnTo>
                        <a:pt x="669523" y="234911"/>
                      </a:lnTo>
                      <a:lnTo>
                        <a:pt x="672189" y="235664"/>
                      </a:lnTo>
                      <a:lnTo>
                        <a:pt x="676992" y="237020"/>
                      </a:lnTo>
                      <a:lnTo>
                        <a:pt x="678733" y="237514"/>
                      </a:lnTo>
                      <a:lnTo>
                        <a:pt x="680696" y="237452"/>
                      </a:lnTo>
                      <a:lnTo>
                        <a:pt x="684634" y="237316"/>
                      </a:lnTo>
                      <a:lnTo>
                        <a:pt x="685819" y="237279"/>
                      </a:lnTo>
                      <a:lnTo>
                        <a:pt x="687708" y="237218"/>
                      </a:lnTo>
                      <a:lnTo>
                        <a:pt x="688906" y="237366"/>
                      </a:lnTo>
                      <a:lnTo>
                        <a:pt x="693375" y="237945"/>
                      </a:lnTo>
                      <a:lnTo>
                        <a:pt x="696029" y="238587"/>
                      </a:lnTo>
                      <a:lnTo>
                        <a:pt x="697782" y="239006"/>
                      </a:lnTo>
                      <a:lnTo>
                        <a:pt x="698140" y="240893"/>
                      </a:lnTo>
                      <a:lnTo>
                        <a:pt x="698622" y="243410"/>
                      </a:lnTo>
                      <a:lnTo>
                        <a:pt x="698721" y="243965"/>
                      </a:lnTo>
                      <a:lnTo>
                        <a:pt x="698671" y="244754"/>
                      </a:lnTo>
                      <a:lnTo>
                        <a:pt x="698523" y="247406"/>
                      </a:lnTo>
                      <a:lnTo>
                        <a:pt x="698474" y="248442"/>
                      </a:lnTo>
                      <a:lnTo>
                        <a:pt x="698091" y="249811"/>
                      </a:lnTo>
                      <a:lnTo>
                        <a:pt x="696301" y="256262"/>
                      </a:lnTo>
                      <a:lnTo>
                        <a:pt x="695893" y="257705"/>
                      </a:lnTo>
                      <a:lnTo>
                        <a:pt x="695140" y="259728"/>
                      </a:lnTo>
                      <a:lnTo>
                        <a:pt x="694585" y="261221"/>
                      </a:lnTo>
                      <a:lnTo>
                        <a:pt x="693844" y="263219"/>
                      </a:lnTo>
                      <a:lnTo>
                        <a:pt x="691844" y="267598"/>
                      </a:lnTo>
                      <a:lnTo>
                        <a:pt x="690733" y="270040"/>
                      </a:lnTo>
                      <a:lnTo>
                        <a:pt x="690288" y="271520"/>
                      </a:lnTo>
                      <a:lnTo>
                        <a:pt x="690091" y="272186"/>
                      </a:lnTo>
                      <a:lnTo>
                        <a:pt x="688807" y="276478"/>
                      </a:lnTo>
                      <a:lnTo>
                        <a:pt x="688511" y="277465"/>
                      </a:lnTo>
                      <a:lnTo>
                        <a:pt x="688214" y="278464"/>
                      </a:lnTo>
                      <a:lnTo>
                        <a:pt x="687980" y="279513"/>
                      </a:lnTo>
                      <a:lnTo>
                        <a:pt x="687622" y="281092"/>
                      </a:lnTo>
                      <a:lnTo>
                        <a:pt x="686535" y="285816"/>
                      </a:lnTo>
                      <a:lnTo>
                        <a:pt x="685461" y="290491"/>
                      </a:lnTo>
                      <a:lnTo>
                        <a:pt x="684980" y="292563"/>
                      </a:lnTo>
                      <a:lnTo>
                        <a:pt x="684696" y="294734"/>
                      </a:lnTo>
                      <a:lnTo>
                        <a:pt x="684498" y="296362"/>
                      </a:lnTo>
                      <a:lnTo>
                        <a:pt x="683807" y="301752"/>
                      </a:lnTo>
                      <a:lnTo>
                        <a:pt x="683659" y="302837"/>
                      </a:lnTo>
                      <a:lnTo>
                        <a:pt x="683523" y="303910"/>
                      </a:lnTo>
                      <a:lnTo>
                        <a:pt x="683350" y="304712"/>
                      </a:lnTo>
                      <a:lnTo>
                        <a:pt x="682313" y="309301"/>
                      </a:lnTo>
                      <a:lnTo>
                        <a:pt x="681893" y="311163"/>
                      </a:lnTo>
                      <a:lnTo>
                        <a:pt x="680881" y="312335"/>
                      </a:lnTo>
                      <a:lnTo>
                        <a:pt x="678486" y="315123"/>
                      </a:lnTo>
                      <a:lnTo>
                        <a:pt x="677547" y="316220"/>
                      </a:lnTo>
                      <a:lnTo>
                        <a:pt x="675770" y="317158"/>
                      </a:lnTo>
                      <a:lnTo>
                        <a:pt x="671239" y="319551"/>
                      </a:lnTo>
                      <a:lnTo>
                        <a:pt x="669609" y="320920"/>
                      </a:lnTo>
                      <a:lnTo>
                        <a:pt x="664979" y="324818"/>
                      </a:lnTo>
                      <a:lnTo>
                        <a:pt x="663720" y="326680"/>
                      </a:lnTo>
                      <a:lnTo>
                        <a:pt x="662584" y="328382"/>
                      </a:lnTo>
                      <a:lnTo>
                        <a:pt x="662387" y="329949"/>
                      </a:lnTo>
                      <a:lnTo>
                        <a:pt x="662041" y="332625"/>
                      </a:lnTo>
                      <a:lnTo>
                        <a:pt x="661856" y="334056"/>
                      </a:lnTo>
                      <a:lnTo>
                        <a:pt x="662214" y="336005"/>
                      </a:lnTo>
                      <a:lnTo>
                        <a:pt x="662844" y="339422"/>
                      </a:lnTo>
                      <a:lnTo>
                        <a:pt x="663498" y="343023"/>
                      </a:lnTo>
                      <a:lnTo>
                        <a:pt x="663881" y="345083"/>
                      </a:lnTo>
                      <a:lnTo>
                        <a:pt x="664350" y="347661"/>
                      </a:lnTo>
                      <a:lnTo>
                        <a:pt x="664584" y="349844"/>
                      </a:lnTo>
                      <a:lnTo>
                        <a:pt x="665177" y="355321"/>
                      </a:lnTo>
                      <a:lnTo>
                        <a:pt x="665424" y="357516"/>
                      </a:lnTo>
                      <a:lnTo>
                        <a:pt x="665868" y="360181"/>
                      </a:lnTo>
                      <a:lnTo>
                        <a:pt x="667189" y="368161"/>
                      </a:lnTo>
                      <a:lnTo>
                        <a:pt x="667547" y="370283"/>
                      </a:lnTo>
                      <a:lnTo>
                        <a:pt x="666992" y="371738"/>
                      </a:lnTo>
                      <a:lnTo>
                        <a:pt x="665955" y="374439"/>
                      </a:lnTo>
                      <a:lnTo>
                        <a:pt x="665671" y="375192"/>
                      </a:lnTo>
                      <a:lnTo>
                        <a:pt x="665004" y="376030"/>
                      </a:lnTo>
                      <a:lnTo>
                        <a:pt x="662288" y="379447"/>
                      </a:lnTo>
                      <a:lnTo>
                        <a:pt x="664214" y="382112"/>
                      </a:lnTo>
                      <a:lnTo>
                        <a:pt x="664732" y="382827"/>
                      </a:lnTo>
                      <a:lnTo>
                        <a:pt x="667905" y="387477"/>
                      </a:lnTo>
                      <a:lnTo>
                        <a:pt x="670029" y="391165"/>
                      </a:lnTo>
                      <a:lnTo>
                        <a:pt x="670794" y="392485"/>
                      </a:lnTo>
                      <a:lnTo>
                        <a:pt x="670930" y="394520"/>
                      </a:lnTo>
                      <a:lnTo>
                        <a:pt x="671202" y="398603"/>
                      </a:lnTo>
                      <a:lnTo>
                        <a:pt x="671300" y="399824"/>
                      </a:lnTo>
                      <a:lnTo>
                        <a:pt x="672115" y="409013"/>
                      </a:lnTo>
                      <a:lnTo>
                        <a:pt x="675054" y="410518"/>
                      </a:lnTo>
                      <a:lnTo>
                        <a:pt x="676560" y="411283"/>
                      </a:lnTo>
                      <a:lnTo>
                        <a:pt x="677819" y="410518"/>
                      </a:lnTo>
                      <a:lnTo>
                        <a:pt x="680696" y="408779"/>
                      </a:lnTo>
                      <a:lnTo>
                        <a:pt x="681819" y="408100"/>
                      </a:lnTo>
                      <a:lnTo>
                        <a:pt x="682375" y="406620"/>
                      </a:lnTo>
                      <a:lnTo>
                        <a:pt x="683325" y="404018"/>
                      </a:lnTo>
                      <a:lnTo>
                        <a:pt x="683819" y="402686"/>
                      </a:lnTo>
                      <a:lnTo>
                        <a:pt x="683906" y="400095"/>
                      </a:lnTo>
                      <a:lnTo>
                        <a:pt x="684029" y="396592"/>
                      </a:lnTo>
                      <a:lnTo>
                        <a:pt x="684844" y="394495"/>
                      </a:lnTo>
                      <a:lnTo>
                        <a:pt x="686980" y="389081"/>
                      </a:lnTo>
                      <a:lnTo>
                        <a:pt x="687449" y="387995"/>
                      </a:lnTo>
                      <a:lnTo>
                        <a:pt x="687844" y="387378"/>
                      </a:lnTo>
                      <a:lnTo>
                        <a:pt x="690214" y="383703"/>
                      </a:lnTo>
                      <a:lnTo>
                        <a:pt x="691190" y="382185"/>
                      </a:lnTo>
                      <a:lnTo>
                        <a:pt x="692708" y="381988"/>
                      </a:lnTo>
                      <a:lnTo>
                        <a:pt x="694437" y="381754"/>
                      </a:lnTo>
                      <a:lnTo>
                        <a:pt x="695017" y="381729"/>
                      </a:lnTo>
                      <a:lnTo>
                        <a:pt x="696968" y="382124"/>
                      </a:lnTo>
                      <a:lnTo>
                        <a:pt x="698548" y="382593"/>
                      </a:lnTo>
                      <a:lnTo>
                        <a:pt x="699375" y="384430"/>
                      </a:lnTo>
                      <a:lnTo>
                        <a:pt x="700165" y="386145"/>
                      </a:lnTo>
                      <a:lnTo>
                        <a:pt x="700116" y="387711"/>
                      </a:lnTo>
                      <a:lnTo>
                        <a:pt x="700066" y="389376"/>
                      </a:lnTo>
                      <a:lnTo>
                        <a:pt x="699992" y="391634"/>
                      </a:lnTo>
                      <a:lnTo>
                        <a:pt x="699844" y="396012"/>
                      </a:lnTo>
                      <a:lnTo>
                        <a:pt x="699733" y="399306"/>
                      </a:lnTo>
                      <a:lnTo>
                        <a:pt x="699684" y="400946"/>
                      </a:lnTo>
                      <a:lnTo>
                        <a:pt x="699622" y="402599"/>
                      </a:lnTo>
                      <a:lnTo>
                        <a:pt x="699708" y="404190"/>
                      </a:lnTo>
                      <a:lnTo>
                        <a:pt x="699807" y="405769"/>
                      </a:lnTo>
                      <a:lnTo>
                        <a:pt x="700289" y="414255"/>
                      </a:lnTo>
                      <a:lnTo>
                        <a:pt x="700597" y="419633"/>
                      </a:lnTo>
                      <a:lnTo>
                        <a:pt x="700684" y="421200"/>
                      </a:lnTo>
                      <a:lnTo>
                        <a:pt x="700770" y="422766"/>
                      </a:lnTo>
                      <a:lnTo>
                        <a:pt x="701511" y="424826"/>
                      </a:lnTo>
                      <a:lnTo>
                        <a:pt x="704486" y="433053"/>
                      </a:lnTo>
                      <a:lnTo>
                        <a:pt x="705227" y="435113"/>
                      </a:lnTo>
                      <a:lnTo>
                        <a:pt x="706449" y="436655"/>
                      </a:lnTo>
                      <a:lnTo>
                        <a:pt x="710992" y="442353"/>
                      </a:lnTo>
                      <a:lnTo>
                        <a:pt x="711955" y="443562"/>
                      </a:lnTo>
                      <a:lnTo>
                        <a:pt x="713560" y="444721"/>
                      </a:lnTo>
                      <a:lnTo>
                        <a:pt x="715351" y="446004"/>
                      </a:lnTo>
                      <a:lnTo>
                        <a:pt x="715918" y="446374"/>
                      </a:lnTo>
                      <a:lnTo>
                        <a:pt x="721820" y="450136"/>
                      </a:lnTo>
                      <a:lnTo>
                        <a:pt x="723869" y="451444"/>
                      </a:lnTo>
                      <a:lnTo>
                        <a:pt x="725622" y="452554"/>
                      </a:lnTo>
                      <a:lnTo>
                        <a:pt x="727499" y="452899"/>
                      </a:lnTo>
                      <a:lnTo>
                        <a:pt x="732659" y="453812"/>
                      </a:lnTo>
                      <a:lnTo>
                        <a:pt x="734067" y="454059"/>
                      </a:lnTo>
                      <a:lnTo>
                        <a:pt x="737709" y="454589"/>
                      </a:lnTo>
                      <a:lnTo>
                        <a:pt x="739511" y="454860"/>
                      </a:lnTo>
                      <a:lnTo>
                        <a:pt x="741005" y="456008"/>
                      </a:lnTo>
                      <a:lnTo>
                        <a:pt x="741746" y="456587"/>
                      </a:lnTo>
                      <a:lnTo>
                        <a:pt x="743265" y="457747"/>
                      </a:lnTo>
                      <a:lnTo>
                        <a:pt x="743647" y="458043"/>
                      </a:lnTo>
                      <a:lnTo>
                        <a:pt x="744548" y="458931"/>
                      </a:lnTo>
                      <a:lnTo>
                        <a:pt x="747956" y="462261"/>
                      </a:lnTo>
                      <a:lnTo>
                        <a:pt x="749030" y="463310"/>
                      </a:lnTo>
                      <a:lnTo>
                        <a:pt x="750116" y="464371"/>
                      </a:lnTo>
                      <a:lnTo>
                        <a:pt x="751265" y="465295"/>
                      </a:lnTo>
                      <a:lnTo>
                        <a:pt x="755462" y="468687"/>
                      </a:lnTo>
                      <a:lnTo>
                        <a:pt x="756610" y="469613"/>
                      </a:lnTo>
                      <a:lnTo>
                        <a:pt x="757215" y="470094"/>
                      </a:lnTo>
                      <a:lnTo>
                        <a:pt x="762265" y="472857"/>
                      </a:lnTo>
                      <a:lnTo>
                        <a:pt x="764364" y="474004"/>
                      </a:lnTo>
                      <a:lnTo>
                        <a:pt x="765956" y="475891"/>
                      </a:lnTo>
                      <a:lnTo>
                        <a:pt x="768845" y="479295"/>
                      </a:lnTo>
                      <a:lnTo>
                        <a:pt x="770203" y="480911"/>
                      </a:lnTo>
                      <a:lnTo>
                        <a:pt x="772141" y="482576"/>
                      </a:lnTo>
                      <a:lnTo>
                        <a:pt x="777574" y="487263"/>
                      </a:lnTo>
                      <a:lnTo>
                        <a:pt x="783401" y="492271"/>
                      </a:lnTo>
                      <a:lnTo>
                        <a:pt x="784944" y="493616"/>
                      </a:lnTo>
                      <a:lnTo>
                        <a:pt x="786500" y="494343"/>
                      </a:lnTo>
                      <a:lnTo>
                        <a:pt x="791636" y="496761"/>
                      </a:lnTo>
                      <a:lnTo>
                        <a:pt x="793315" y="497563"/>
                      </a:lnTo>
                      <a:lnTo>
                        <a:pt x="795191" y="497711"/>
                      </a:lnTo>
                      <a:lnTo>
                        <a:pt x="799426" y="498031"/>
                      </a:lnTo>
                      <a:lnTo>
                        <a:pt x="801562" y="498204"/>
                      </a:lnTo>
                      <a:lnTo>
                        <a:pt x="802981" y="498315"/>
                      </a:lnTo>
                      <a:lnTo>
                        <a:pt x="806290" y="498574"/>
                      </a:lnTo>
                      <a:lnTo>
                        <a:pt x="807241" y="498648"/>
                      </a:lnTo>
                      <a:lnTo>
                        <a:pt x="808167" y="498734"/>
                      </a:lnTo>
                      <a:lnTo>
                        <a:pt x="812364" y="499154"/>
                      </a:lnTo>
                      <a:lnTo>
                        <a:pt x="815105" y="499413"/>
                      </a:lnTo>
                      <a:lnTo>
                        <a:pt x="816920" y="499598"/>
                      </a:lnTo>
                      <a:lnTo>
                        <a:pt x="818142" y="500720"/>
                      </a:lnTo>
                      <a:lnTo>
                        <a:pt x="820130" y="502558"/>
                      </a:lnTo>
                      <a:lnTo>
                        <a:pt x="821031" y="503397"/>
                      </a:lnTo>
                      <a:lnTo>
                        <a:pt x="821759" y="504803"/>
                      </a:lnTo>
                      <a:lnTo>
                        <a:pt x="825241" y="511550"/>
                      </a:lnTo>
                      <a:lnTo>
                        <a:pt x="826155" y="513326"/>
                      </a:lnTo>
                      <a:lnTo>
                        <a:pt x="826365" y="515546"/>
                      </a:lnTo>
                      <a:lnTo>
                        <a:pt x="826747" y="519654"/>
                      </a:lnTo>
                      <a:lnTo>
                        <a:pt x="827735" y="530101"/>
                      </a:lnTo>
                      <a:lnTo>
                        <a:pt x="827932" y="532297"/>
                      </a:lnTo>
                      <a:lnTo>
                        <a:pt x="827562" y="534418"/>
                      </a:lnTo>
                      <a:lnTo>
                        <a:pt x="826846" y="538464"/>
                      </a:lnTo>
                      <a:lnTo>
                        <a:pt x="826093" y="542719"/>
                      </a:lnTo>
                      <a:lnTo>
                        <a:pt x="825686" y="545026"/>
                      </a:lnTo>
                      <a:lnTo>
                        <a:pt x="825809" y="546654"/>
                      </a:lnTo>
                      <a:lnTo>
                        <a:pt x="826081" y="549886"/>
                      </a:lnTo>
                      <a:lnTo>
                        <a:pt x="826377" y="553414"/>
                      </a:lnTo>
                      <a:lnTo>
                        <a:pt x="826537" y="555424"/>
                      </a:lnTo>
                      <a:lnTo>
                        <a:pt x="827389" y="557139"/>
                      </a:lnTo>
                      <a:lnTo>
                        <a:pt x="828031" y="558421"/>
                      </a:lnTo>
                      <a:lnTo>
                        <a:pt x="829340" y="561036"/>
                      </a:lnTo>
                      <a:lnTo>
                        <a:pt x="829945" y="562257"/>
                      </a:lnTo>
                      <a:lnTo>
                        <a:pt x="830895" y="563516"/>
                      </a:lnTo>
                      <a:lnTo>
                        <a:pt x="835970" y="570250"/>
                      </a:lnTo>
                      <a:lnTo>
                        <a:pt x="836599" y="571089"/>
                      </a:lnTo>
                      <a:lnTo>
                        <a:pt x="837488" y="572273"/>
                      </a:lnTo>
                      <a:lnTo>
                        <a:pt x="838538" y="573395"/>
                      </a:lnTo>
                      <a:lnTo>
                        <a:pt x="848982" y="584657"/>
                      </a:lnTo>
                      <a:lnTo>
                        <a:pt x="851957" y="587864"/>
                      </a:lnTo>
                      <a:lnTo>
                        <a:pt x="852698" y="588666"/>
                      </a:lnTo>
                      <a:lnTo>
                        <a:pt x="853414" y="589381"/>
                      </a:lnTo>
                      <a:lnTo>
                        <a:pt x="855217" y="591194"/>
                      </a:lnTo>
                      <a:lnTo>
                        <a:pt x="858797" y="594808"/>
                      </a:lnTo>
                      <a:lnTo>
                        <a:pt x="868069" y="604146"/>
                      </a:lnTo>
                      <a:lnTo>
                        <a:pt x="877847" y="614001"/>
                      </a:lnTo>
                      <a:lnTo>
                        <a:pt x="879291" y="615469"/>
                      </a:lnTo>
                      <a:lnTo>
                        <a:pt x="879649" y="615826"/>
                      </a:lnTo>
                      <a:lnTo>
                        <a:pt x="880378" y="616579"/>
                      </a:lnTo>
                      <a:lnTo>
                        <a:pt x="919502" y="657739"/>
                      </a:lnTo>
                      <a:lnTo>
                        <a:pt x="924094" y="662562"/>
                      </a:lnTo>
                      <a:lnTo>
                        <a:pt x="925860" y="664412"/>
                      </a:lnTo>
                      <a:lnTo>
                        <a:pt x="926255" y="664819"/>
                      </a:lnTo>
                      <a:lnTo>
                        <a:pt x="927835" y="666460"/>
                      </a:lnTo>
                      <a:lnTo>
                        <a:pt x="933564" y="672356"/>
                      </a:lnTo>
                      <a:lnTo>
                        <a:pt x="948626" y="687897"/>
                      </a:lnTo>
                      <a:lnTo>
                        <a:pt x="950774" y="690117"/>
                      </a:lnTo>
                      <a:lnTo>
                        <a:pt x="952070" y="691720"/>
                      </a:lnTo>
                      <a:lnTo>
                        <a:pt x="953045" y="692930"/>
                      </a:lnTo>
                      <a:lnTo>
                        <a:pt x="954342" y="694533"/>
                      </a:lnTo>
                      <a:lnTo>
                        <a:pt x="962972" y="705190"/>
                      </a:lnTo>
                      <a:lnTo>
                        <a:pt x="974713" y="719967"/>
                      </a:lnTo>
                      <a:lnTo>
                        <a:pt x="982490" y="729735"/>
                      </a:lnTo>
                      <a:lnTo>
                        <a:pt x="984108" y="731771"/>
                      </a:lnTo>
                      <a:lnTo>
                        <a:pt x="984429" y="732178"/>
                      </a:lnTo>
                      <a:lnTo>
                        <a:pt x="985108" y="732967"/>
                      </a:lnTo>
                      <a:lnTo>
                        <a:pt x="990824" y="739726"/>
                      </a:lnTo>
                      <a:lnTo>
                        <a:pt x="991305" y="740245"/>
                      </a:lnTo>
                      <a:lnTo>
                        <a:pt x="993700" y="742835"/>
                      </a:lnTo>
                      <a:lnTo>
                        <a:pt x="995071" y="744315"/>
                      </a:lnTo>
                      <a:lnTo>
                        <a:pt x="996972" y="744784"/>
                      </a:lnTo>
                      <a:lnTo>
                        <a:pt x="1009812" y="747941"/>
                      </a:lnTo>
                      <a:lnTo>
                        <a:pt x="1011713" y="748410"/>
                      </a:lnTo>
                      <a:lnTo>
                        <a:pt x="1013676" y="748472"/>
                      </a:lnTo>
                      <a:lnTo>
                        <a:pt x="1023491" y="748805"/>
                      </a:lnTo>
                      <a:lnTo>
                        <a:pt x="1029380" y="748990"/>
                      </a:lnTo>
                      <a:lnTo>
                        <a:pt x="1034232" y="749163"/>
                      </a:lnTo>
                      <a:lnTo>
                        <a:pt x="1035689" y="749212"/>
                      </a:lnTo>
                      <a:lnTo>
                        <a:pt x="1037627" y="749274"/>
                      </a:lnTo>
                      <a:lnTo>
                        <a:pt x="1039590" y="749150"/>
                      </a:lnTo>
                      <a:lnTo>
                        <a:pt x="1041553" y="749027"/>
                      </a:lnTo>
                      <a:lnTo>
                        <a:pt x="1055775" y="748139"/>
                      </a:lnTo>
                      <a:lnTo>
                        <a:pt x="1058714" y="747954"/>
                      </a:lnTo>
                      <a:lnTo>
                        <a:pt x="1059208" y="747905"/>
                      </a:lnTo>
                      <a:lnTo>
                        <a:pt x="1060689" y="747769"/>
                      </a:lnTo>
                      <a:lnTo>
                        <a:pt x="1067628" y="747103"/>
                      </a:lnTo>
                      <a:lnTo>
                        <a:pt x="1069109" y="746954"/>
                      </a:lnTo>
                      <a:lnTo>
                        <a:pt x="1070554" y="746622"/>
                      </a:lnTo>
                      <a:lnTo>
                        <a:pt x="1080591" y="744352"/>
                      </a:lnTo>
                      <a:lnTo>
                        <a:pt x="1082023" y="744019"/>
                      </a:lnTo>
                      <a:lnTo>
                        <a:pt x="1083554" y="743402"/>
                      </a:lnTo>
                      <a:lnTo>
                        <a:pt x="1090270" y="740664"/>
                      </a:lnTo>
                      <a:lnTo>
                        <a:pt x="1090974" y="741688"/>
                      </a:lnTo>
                      <a:lnTo>
                        <a:pt x="1093628" y="745462"/>
                      </a:lnTo>
                      <a:lnTo>
                        <a:pt x="1095838" y="748435"/>
                      </a:lnTo>
                      <a:lnTo>
                        <a:pt x="1096270" y="749027"/>
                      </a:lnTo>
                      <a:lnTo>
                        <a:pt x="1096640" y="749397"/>
                      </a:lnTo>
                      <a:lnTo>
                        <a:pt x="1098591" y="751383"/>
                      </a:lnTo>
                      <a:lnTo>
                        <a:pt x="1099468" y="752271"/>
                      </a:lnTo>
                      <a:lnTo>
                        <a:pt x="1100863" y="753023"/>
                      </a:lnTo>
                      <a:lnTo>
                        <a:pt x="1101455" y="753332"/>
                      </a:lnTo>
                      <a:lnTo>
                        <a:pt x="1102665" y="753985"/>
                      </a:lnTo>
                      <a:lnTo>
                        <a:pt x="1103640" y="754133"/>
                      </a:lnTo>
                      <a:lnTo>
                        <a:pt x="1106628" y="754577"/>
                      </a:lnTo>
                      <a:lnTo>
                        <a:pt x="1107196" y="754787"/>
                      </a:lnTo>
                      <a:lnTo>
                        <a:pt x="1108492" y="755379"/>
                      </a:lnTo>
                      <a:lnTo>
                        <a:pt x="1110159" y="754824"/>
                      </a:lnTo>
                      <a:lnTo>
                        <a:pt x="1107443" y="768700"/>
                      </a:lnTo>
                      <a:lnTo>
                        <a:pt x="1105604" y="778346"/>
                      </a:lnTo>
                      <a:lnTo>
                        <a:pt x="1105319" y="780097"/>
                      </a:lnTo>
                      <a:lnTo>
                        <a:pt x="1104221" y="781923"/>
                      </a:lnTo>
                      <a:lnTo>
                        <a:pt x="1098628" y="790816"/>
                      </a:lnTo>
                      <a:lnTo>
                        <a:pt x="1096418" y="794331"/>
                      </a:lnTo>
                      <a:lnTo>
                        <a:pt x="1095443" y="795652"/>
                      </a:lnTo>
                      <a:lnTo>
                        <a:pt x="1094159" y="797403"/>
                      </a:lnTo>
                      <a:lnTo>
                        <a:pt x="1093171" y="798624"/>
                      </a:lnTo>
                      <a:lnTo>
                        <a:pt x="1091220" y="801041"/>
                      </a:lnTo>
                      <a:lnTo>
                        <a:pt x="1085714" y="807863"/>
                      </a:lnTo>
                      <a:lnTo>
                        <a:pt x="1074887" y="821233"/>
                      </a:lnTo>
                      <a:lnTo>
                        <a:pt x="1073899" y="822454"/>
                      </a:lnTo>
                      <a:lnTo>
                        <a:pt x="1072591" y="824070"/>
                      </a:lnTo>
                      <a:lnTo>
                        <a:pt x="1071986" y="824921"/>
                      </a:lnTo>
                      <a:lnTo>
                        <a:pt x="1071084" y="826179"/>
                      </a:lnTo>
                      <a:lnTo>
                        <a:pt x="1063553" y="836725"/>
                      </a:lnTo>
                      <a:lnTo>
                        <a:pt x="1063368" y="838415"/>
                      </a:lnTo>
                      <a:lnTo>
                        <a:pt x="1063023" y="841486"/>
                      </a:lnTo>
                      <a:lnTo>
                        <a:pt x="1062887" y="842584"/>
                      </a:lnTo>
                      <a:lnTo>
                        <a:pt x="1063023" y="843670"/>
                      </a:lnTo>
                      <a:lnTo>
                        <a:pt x="1063578" y="848196"/>
                      </a:lnTo>
                      <a:lnTo>
                        <a:pt x="1063788" y="849960"/>
                      </a:lnTo>
                      <a:lnTo>
                        <a:pt x="1065121" y="851564"/>
                      </a:lnTo>
                      <a:lnTo>
                        <a:pt x="1070801" y="858409"/>
                      </a:lnTo>
                      <a:lnTo>
                        <a:pt x="1072973" y="861037"/>
                      </a:lnTo>
                      <a:lnTo>
                        <a:pt x="1074233" y="862541"/>
                      </a:lnTo>
                      <a:lnTo>
                        <a:pt x="1075381" y="863528"/>
                      </a:lnTo>
                      <a:lnTo>
                        <a:pt x="1079196" y="866785"/>
                      </a:lnTo>
                      <a:lnTo>
                        <a:pt x="1090863" y="876776"/>
                      </a:lnTo>
                      <a:lnTo>
                        <a:pt x="1092035" y="877775"/>
                      </a:lnTo>
                      <a:lnTo>
                        <a:pt x="1093591" y="879107"/>
                      </a:lnTo>
                      <a:lnTo>
                        <a:pt x="1095332" y="880994"/>
                      </a:lnTo>
                      <a:lnTo>
                        <a:pt x="1096727" y="882499"/>
                      </a:lnTo>
                      <a:lnTo>
                        <a:pt x="1098109" y="884004"/>
                      </a:lnTo>
                      <a:lnTo>
                        <a:pt x="1102147" y="888382"/>
                      </a:lnTo>
                      <a:lnTo>
                        <a:pt x="1103492" y="889838"/>
                      </a:lnTo>
                      <a:lnTo>
                        <a:pt x="1105184" y="890960"/>
                      </a:lnTo>
                      <a:lnTo>
                        <a:pt x="1112357" y="895721"/>
                      </a:lnTo>
                      <a:lnTo>
                        <a:pt x="1116591" y="898521"/>
                      </a:lnTo>
                      <a:lnTo>
                        <a:pt x="1122986" y="902752"/>
                      </a:lnTo>
                      <a:lnTo>
                        <a:pt x="1123406" y="903036"/>
                      </a:lnTo>
                      <a:lnTo>
                        <a:pt x="1144925" y="917159"/>
                      </a:lnTo>
                      <a:lnTo>
                        <a:pt x="1146616" y="918269"/>
                      </a:lnTo>
                      <a:lnTo>
                        <a:pt x="1151937" y="921772"/>
                      </a:lnTo>
                      <a:lnTo>
                        <a:pt x="1153900" y="923055"/>
                      </a:lnTo>
                      <a:lnTo>
                        <a:pt x="1155469" y="924091"/>
                      </a:lnTo>
                      <a:lnTo>
                        <a:pt x="1156296" y="926077"/>
                      </a:lnTo>
                      <a:lnTo>
                        <a:pt x="1156703" y="927064"/>
                      </a:lnTo>
                      <a:lnTo>
                        <a:pt x="1158802" y="932133"/>
                      </a:lnTo>
                      <a:lnTo>
                        <a:pt x="1158987" y="932614"/>
                      </a:lnTo>
                      <a:lnTo>
                        <a:pt x="1161259" y="938448"/>
                      </a:lnTo>
                      <a:lnTo>
                        <a:pt x="1162197" y="940878"/>
                      </a:lnTo>
                      <a:lnTo>
                        <a:pt x="1162765" y="942334"/>
                      </a:lnTo>
                      <a:lnTo>
                        <a:pt x="1163444" y="944357"/>
                      </a:lnTo>
                      <a:lnTo>
                        <a:pt x="1166321" y="952904"/>
                      </a:lnTo>
                      <a:lnTo>
                        <a:pt x="1167037" y="955001"/>
                      </a:lnTo>
                      <a:lnTo>
                        <a:pt x="1167333" y="957197"/>
                      </a:lnTo>
                      <a:lnTo>
                        <a:pt x="1168703" y="967101"/>
                      </a:lnTo>
                      <a:lnTo>
                        <a:pt x="1169049" y="969593"/>
                      </a:lnTo>
                      <a:lnTo>
                        <a:pt x="1169024" y="971998"/>
                      </a:lnTo>
                      <a:lnTo>
                        <a:pt x="1169024" y="972874"/>
                      </a:lnTo>
                      <a:lnTo>
                        <a:pt x="1168962" y="979991"/>
                      </a:lnTo>
                      <a:lnTo>
                        <a:pt x="1168888" y="988736"/>
                      </a:lnTo>
                      <a:lnTo>
                        <a:pt x="1168864" y="990919"/>
                      </a:lnTo>
                      <a:lnTo>
                        <a:pt x="1168197" y="992634"/>
                      </a:lnTo>
                      <a:lnTo>
                        <a:pt x="1165567" y="999332"/>
                      </a:lnTo>
                      <a:lnTo>
                        <a:pt x="1164864" y="1001132"/>
                      </a:lnTo>
                      <a:lnTo>
                        <a:pt x="1163530" y="1002033"/>
                      </a:lnTo>
                      <a:lnTo>
                        <a:pt x="1159259" y="1004931"/>
                      </a:lnTo>
                      <a:lnTo>
                        <a:pt x="1158036" y="1005758"/>
                      </a:lnTo>
                      <a:lnTo>
                        <a:pt x="1156160" y="1006239"/>
                      </a:lnTo>
                      <a:lnTo>
                        <a:pt x="1150394" y="1007694"/>
                      </a:lnTo>
                      <a:lnTo>
                        <a:pt x="1145283" y="1008989"/>
                      </a:lnTo>
                      <a:lnTo>
                        <a:pt x="1143394" y="1009471"/>
                      </a:lnTo>
                      <a:lnTo>
                        <a:pt x="1142147" y="1010346"/>
                      </a:lnTo>
                      <a:lnTo>
                        <a:pt x="1140036" y="1011827"/>
                      </a:lnTo>
                      <a:lnTo>
                        <a:pt x="1138431" y="1012949"/>
                      </a:lnTo>
                      <a:lnTo>
                        <a:pt x="1137641" y="1014676"/>
                      </a:lnTo>
                      <a:lnTo>
                        <a:pt x="1137369" y="1015268"/>
                      </a:lnTo>
                      <a:lnTo>
                        <a:pt x="1135764" y="1018783"/>
                      </a:lnTo>
                      <a:lnTo>
                        <a:pt x="1135715" y="1028095"/>
                      </a:lnTo>
                      <a:lnTo>
                        <a:pt x="1135678" y="1036853"/>
                      </a:lnTo>
                      <a:lnTo>
                        <a:pt x="1135666" y="1039048"/>
                      </a:lnTo>
                      <a:lnTo>
                        <a:pt x="1136505" y="1041047"/>
                      </a:lnTo>
                      <a:lnTo>
                        <a:pt x="1139900" y="1049077"/>
                      </a:lnTo>
                      <a:lnTo>
                        <a:pt x="1143505" y="1057600"/>
                      </a:lnTo>
                      <a:lnTo>
                        <a:pt x="1144555" y="1060104"/>
                      </a:lnTo>
                      <a:lnTo>
                        <a:pt x="1145752" y="1062015"/>
                      </a:lnTo>
                      <a:lnTo>
                        <a:pt x="1148283" y="1066086"/>
                      </a:lnTo>
                      <a:lnTo>
                        <a:pt x="1152036" y="1072117"/>
                      </a:lnTo>
                      <a:lnTo>
                        <a:pt x="1153110" y="1073832"/>
                      </a:lnTo>
                      <a:lnTo>
                        <a:pt x="1154789" y="1074930"/>
                      </a:lnTo>
                      <a:lnTo>
                        <a:pt x="1166111" y="1082281"/>
                      </a:lnTo>
                      <a:lnTo>
                        <a:pt x="1167370" y="1083095"/>
                      </a:lnTo>
                      <a:lnTo>
                        <a:pt x="1169037" y="1084193"/>
                      </a:lnTo>
                      <a:lnTo>
                        <a:pt x="1170839" y="1085093"/>
                      </a:lnTo>
                      <a:lnTo>
                        <a:pt x="1172185" y="1085772"/>
                      </a:lnTo>
                      <a:lnTo>
                        <a:pt x="1192432" y="1095997"/>
                      </a:lnTo>
                      <a:lnTo>
                        <a:pt x="1194235" y="1096910"/>
                      </a:lnTo>
                      <a:lnTo>
                        <a:pt x="1195136" y="1097367"/>
                      </a:lnTo>
                      <a:lnTo>
                        <a:pt x="1195580" y="1097601"/>
                      </a:lnTo>
                      <a:lnTo>
                        <a:pt x="1198259" y="1099044"/>
                      </a:lnTo>
                      <a:lnTo>
                        <a:pt x="1227754" y="1114832"/>
                      </a:lnTo>
                      <a:lnTo>
                        <a:pt x="1228198" y="1115079"/>
                      </a:lnTo>
                      <a:lnTo>
                        <a:pt x="1229025" y="1115510"/>
                      </a:lnTo>
                      <a:lnTo>
                        <a:pt x="1230667" y="1116386"/>
                      </a:lnTo>
                      <a:lnTo>
                        <a:pt x="1233062" y="1117521"/>
                      </a:lnTo>
                      <a:lnTo>
                        <a:pt x="1233519" y="1117743"/>
                      </a:lnTo>
                      <a:lnTo>
                        <a:pt x="1251729" y="1126328"/>
                      </a:lnTo>
                      <a:lnTo>
                        <a:pt x="1256050" y="1128375"/>
                      </a:lnTo>
                      <a:lnTo>
                        <a:pt x="1257359" y="1128992"/>
                      </a:lnTo>
                      <a:lnTo>
                        <a:pt x="1259236" y="1129646"/>
                      </a:lnTo>
                      <a:lnTo>
                        <a:pt x="1260643" y="1130139"/>
                      </a:lnTo>
                      <a:lnTo>
                        <a:pt x="1274693" y="1135036"/>
                      </a:lnTo>
                      <a:lnTo>
                        <a:pt x="1276100" y="1135517"/>
                      </a:lnTo>
                      <a:lnTo>
                        <a:pt x="1277026" y="1135850"/>
                      </a:lnTo>
                      <a:lnTo>
                        <a:pt x="1277976" y="1136109"/>
                      </a:lnTo>
                      <a:lnTo>
                        <a:pt x="1278927" y="1136381"/>
                      </a:lnTo>
                      <a:lnTo>
                        <a:pt x="1298816" y="1141980"/>
                      </a:lnTo>
                      <a:lnTo>
                        <a:pt x="1300705" y="1142511"/>
                      </a:lnTo>
                      <a:lnTo>
                        <a:pt x="1302125" y="1142918"/>
                      </a:lnTo>
                      <a:lnTo>
                        <a:pt x="1303928" y="1143658"/>
                      </a:lnTo>
                      <a:lnTo>
                        <a:pt x="1308668" y="1145607"/>
                      </a:lnTo>
                      <a:lnTo>
                        <a:pt x="1313804" y="1147716"/>
                      </a:lnTo>
                      <a:lnTo>
                        <a:pt x="1312520" y="1155487"/>
                      </a:lnTo>
                      <a:lnTo>
                        <a:pt x="1311014" y="1159952"/>
                      </a:lnTo>
                      <a:lnTo>
                        <a:pt x="1310471" y="1161518"/>
                      </a:lnTo>
                      <a:lnTo>
                        <a:pt x="1309471" y="1162739"/>
                      </a:lnTo>
                      <a:lnTo>
                        <a:pt x="1305335" y="1167760"/>
                      </a:lnTo>
                      <a:lnTo>
                        <a:pt x="1304150" y="1169203"/>
                      </a:lnTo>
                      <a:lnTo>
                        <a:pt x="1302347" y="1170054"/>
                      </a:lnTo>
                      <a:lnTo>
                        <a:pt x="1295619" y="1173248"/>
                      </a:lnTo>
                      <a:lnTo>
                        <a:pt x="1289791" y="1176024"/>
                      </a:lnTo>
                      <a:lnTo>
                        <a:pt x="1287545" y="1177084"/>
                      </a:lnTo>
                      <a:lnTo>
                        <a:pt x="1286656" y="1177467"/>
                      </a:lnTo>
                      <a:lnTo>
                        <a:pt x="1285298" y="1178022"/>
                      </a:lnTo>
                      <a:lnTo>
                        <a:pt x="1275865" y="1181969"/>
                      </a:lnTo>
                      <a:lnTo>
                        <a:pt x="1269199" y="1184757"/>
                      </a:lnTo>
                      <a:lnTo>
                        <a:pt x="1268334" y="1185114"/>
                      </a:lnTo>
                      <a:lnTo>
                        <a:pt x="1266149" y="1186027"/>
                      </a:lnTo>
                      <a:lnTo>
                        <a:pt x="1264853" y="1186570"/>
                      </a:lnTo>
                      <a:lnTo>
                        <a:pt x="1262964" y="1187186"/>
                      </a:lnTo>
                      <a:lnTo>
                        <a:pt x="1253100" y="1190443"/>
                      </a:lnTo>
                      <a:lnTo>
                        <a:pt x="1244383" y="1193304"/>
                      </a:lnTo>
                      <a:lnTo>
                        <a:pt x="1243001" y="1193761"/>
                      </a:lnTo>
                      <a:lnTo>
                        <a:pt x="1241630" y="1194217"/>
                      </a:lnTo>
                      <a:lnTo>
                        <a:pt x="1240198" y="1194612"/>
                      </a:lnTo>
                      <a:lnTo>
                        <a:pt x="1238309" y="1195154"/>
                      </a:lnTo>
                      <a:lnTo>
                        <a:pt x="1236544" y="1195660"/>
                      </a:lnTo>
                      <a:lnTo>
                        <a:pt x="1229284" y="1197720"/>
                      </a:lnTo>
                      <a:lnTo>
                        <a:pt x="1224704" y="1199015"/>
                      </a:lnTo>
                      <a:lnTo>
                        <a:pt x="1222716" y="1199583"/>
                      </a:lnTo>
                      <a:lnTo>
                        <a:pt x="1220976" y="1200582"/>
                      </a:lnTo>
                      <a:lnTo>
                        <a:pt x="1209679" y="1207107"/>
                      </a:lnTo>
                      <a:lnTo>
                        <a:pt x="1207951" y="1208106"/>
                      </a:lnTo>
                      <a:lnTo>
                        <a:pt x="1206728" y="1209389"/>
                      </a:lnTo>
                      <a:lnTo>
                        <a:pt x="1204000" y="1212263"/>
                      </a:lnTo>
                      <a:lnTo>
                        <a:pt x="1202926" y="1213397"/>
                      </a:lnTo>
                      <a:lnTo>
                        <a:pt x="1201778" y="1215198"/>
                      </a:lnTo>
                      <a:lnTo>
                        <a:pt x="1195654" y="1224819"/>
                      </a:lnTo>
                      <a:lnTo>
                        <a:pt x="1194592" y="1226484"/>
                      </a:lnTo>
                      <a:lnTo>
                        <a:pt x="1194345" y="1228310"/>
                      </a:lnTo>
                      <a:lnTo>
                        <a:pt x="1193889" y="1231615"/>
                      </a:lnTo>
                      <a:lnTo>
                        <a:pt x="1193765" y="1232553"/>
                      </a:lnTo>
                      <a:lnTo>
                        <a:pt x="1193802" y="1233527"/>
                      </a:lnTo>
                      <a:lnTo>
                        <a:pt x="1193876" y="1235994"/>
                      </a:lnTo>
                      <a:lnTo>
                        <a:pt x="1193988" y="1239053"/>
                      </a:lnTo>
                      <a:lnTo>
                        <a:pt x="1194062" y="1241113"/>
                      </a:lnTo>
                      <a:lnTo>
                        <a:pt x="1195123" y="1242963"/>
                      </a:lnTo>
                      <a:lnTo>
                        <a:pt x="1199802" y="1251203"/>
                      </a:lnTo>
                      <a:lnTo>
                        <a:pt x="1200321" y="1252115"/>
                      </a:lnTo>
                      <a:lnTo>
                        <a:pt x="1201111" y="1253497"/>
                      </a:lnTo>
                      <a:lnTo>
                        <a:pt x="1202605" y="1255643"/>
                      </a:lnTo>
                      <a:lnTo>
                        <a:pt x="1203790" y="1257345"/>
                      </a:lnTo>
                      <a:lnTo>
                        <a:pt x="1208062" y="1263475"/>
                      </a:lnTo>
                      <a:lnTo>
                        <a:pt x="1209432" y="1265437"/>
                      </a:lnTo>
                      <a:lnTo>
                        <a:pt x="1210185" y="1267324"/>
                      </a:lnTo>
                      <a:lnTo>
                        <a:pt x="1211136" y="1269692"/>
                      </a:lnTo>
                      <a:lnTo>
                        <a:pt x="1213482" y="1275551"/>
                      </a:lnTo>
                      <a:lnTo>
                        <a:pt x="1216408" y="1282890"/>
                      </a:lnTo>
                      <a:lnTo>
                        <a:pt x="1216605" y="1283384"/>
                      </a:lnTo>
                      <a:lnTo>
                        <a:pt x="1222334" y="1297568"/>
                      </a:lnTo>
                      <a:lnTo>
                        <a:pt x="1223297" y="1300010"/>
                      </a:lnTo>
                      <a:lnTo>
                        <a:pt x="1223827" y="1301318"/>
                      </a:lnTo>
                      <a:lnTo>
                        <a:pt x="1224099" y="1301996"/>
                      </a:lnTo>
                      <a:lnTo>
                        <a:pt x="1224334" y="1302564"/>
                      </a:lnTo>
                      <a:lnTo>
                        <a:pt x="1224864" y="1304093"/>
                      </a:lnTo>
                      <a:lnTo>
                        <a:pt x="1225568" y="1306128"/>
                      </a:lnTo>
                      <a:lnTo>
                        <a:pt x="1229494" y="1317464"/>
                      </a:lnTo>
                      <a:lnTo>
                        <a:pt x="1230321" y="1319857"/>
                      </a:lnTo>
                      <a:lnTo>
                        <a:pt x="1231877" y="1322669"/>
                      </a:lnTo>
                      <a:lnTo>
                        <a:pt x="1235568" y="1329330"/>
                      </a:lnTo>
                      <a:lnTo>
                        <a:pt x="1236531" y="1331056"/>
                      </a:lnTo>
                      <a:lnTo>
                        <a:pt x="1236112" y="1332179"/>
                      </a:lnTo>
                      <a:lnTo>
                        <a:pt x="1235186" y="1334658"/>
                      </a:lnTo>
                      <a:lnTo>
                        <a:pt x="1233840" y="1335213"/>
                      </a:lnTo>
                      <a:lnTo>
                        <a:pt x="1230642" y="1336496"/>
                      </a:lnTo>
                      <a:lnTo>
                        <a:pt x="1229679" y="1336891"/>
                      </a:lnTo>
                      <a:lnTo>
                        <a:pt x="1228260" y="1336928"/>
                      </a:lnTo>
                      <a:lnTo>
                        <a:pt x="1222445" y="1337076"/>
                      </a:lnTo>
                      <a:lnTo>
                        <a:pt x="1220025" y="1337125"/>
                      </a:lnTo>
                      <a:lnTo>
                        <a:pt x="1217642" y="1337520"/>
                      </a:lnTo>
                      <a:lnTo>
                        <a:pt x="1211296" y="1338556"/>
                      </a:lnTo>
                      <a:lnTo>
                        <a:pt x="1209346" y="1338864"/>
                      </a:lnTo>
                      <a:lnTo>
                        <a:pt x="1207901" y="1339099"/>
                      </a:lnTo>
                      <a:lnTo>
                        <a:pt x="1206432" y="1339506"/>
                      </a:lnTo>
                      <a:lnTo>
                        <a:pt x="1202346" y="1340628"/>
                      </a:lnTo>
                      <a:lnTo>
                        <a:pt x="1192247" y="1343403"/>
                      </a:lnTo>
                      <a:lnTo>
                        <a:pt x="1190321" y="1343934"/>
                      </a:lnTo>
                      <a:lnTo>
                        <a:pt x="1188407" y="1344452"/>
                      </a:lnTo>
                      <a:lnTo>
                        <a:pt x="1187012" y="1344994"/>
                      </a:lnTo>
                      <a:lnTo>
                        <a:pt x="1185160" y="1345722"/>
                      </a:lnTo>
                      <a:lnTo>
                        <a:pt x="1174061" y="1350039"/>
                      </a:lnTo>
                      <a:lnTo>
                        <a:pt x="1172666" y="1350582"/>
                      </a:lnTo>
                      <a:lnTo>
                        <a:pt x="1171283" y="1351112"/>
                      </a:lnTo>
                      <a:lnTo>
                        <a:pt x="1170382" y="1351519"/>
                      </a:lnTo>
                      <a:lnTo>
                        <a:pt x="1169037" y="1352111"/>
                      </a:lnTo>
                      <a:lnTo>
                        <a:pt x="1157765" y="1357058"/>
                      </a:lnTo>
                      <a:lnTo>
                        <a:pt x="1155962" y="1357847"/>
                      </a:lnTo>
                      <a:lnTo>
                        <a:pt x="1154777" y="1358785"/>
                      </a:lnTo>
                      <a:lnTo>
                        <a:pt x="1150234" y="1362324"/>
                      </a:lnTo>
                      <a:lnTo>
                        <a:pt x="1148518" y="1363669"/>
                      </a:lnTo>
                      <a:lnTo>
                        <a:pt x="1147419" y="1365198"/>
                      </a:lnTo>
                      <a:lnTo>
                        <a:pt x="1144382" y="1369466"/>
                      </a:lnTo>
                      <a:lnTo>
                        <a:pt x="1143443" y="1370786"/>
                      </a:lnTo>
                      <a:lnTo>
                        <a:pt x="1142579" y="1372463"/>
                      </a:lnTo>
                      <a:lnTo>
                        <a:pt x="1138567" y="1380247"/>
                      </a:lnTo>
                      <a:lnTo>
                        <a:pt x="1137592" y="1382134"/>
                      </a:lnTo>
                      <a:lnTo>
                        <a:pt x="1137406" y="1384342"/>
                      </a:lnTo>
                      <a:lnTo>
                        <a:pt x="1136690" y="1392630"/>
                      </a:lnTo>
                      <a:lnTo>
                        <a:pt x="1136554" y="1394283"/>
                      </a:lnTo>
                      <a:lnTo>
                        <a:pt x="1136690" y="1396417"/>
                      </a:lnTo>
                      <a:lnTo>
                        <a:pt x="1136987" y="1400673"/>
                      </a:lnTo>
                      <a:lnTo>
                        <a:pt x="1137234" y="1404324"/>
                      </a:lnTo>
                      <a:lnTo>
                        <a:pt x="1137332" y="1405890"/>
                      </a:lnTo>
                      <a:lnTo>
                        <a:pt x="1137604" y="1407407"/>
                      </a:lnTo>
                      <a:lnTo>
                        <a:pt x="1137876" y="1408937"/>
                      </a:lnTo>
                      <a:lnTo>
                        <a:pt x="1138690" y="1413500"/>
                      </a:lnTo>
                      <a:lnTo>
                        <a:pt x="1139345" y="1417164"/>
                      </a:lnTo>
                      <a:lnTo>
                        <a:pt x="1139727" y="1419261"/>
                      </a:lnTo>
                      <a:lnTo>
                        <a:pt x="1139888" y="1420321"/>
                      </a:lnTo>
                      <a:lnTo>
                        <a:pt x="1140369" y="1423516"/>
                      </a:lnTo>
                      <a:lnTo>
                        <a:pt x="1140690" y="1425638"/>
                      </a:lnTo>
                      <a:lnTo>
                        <a:pt x="1140715" y="1425823"/>
                      </a:lnTo>
                      <a:lnTo>
                        <a:pt x="1141579" y="1431583"/>
                      </a:lnTo>
                      <a:lnTo>
                        <a:pt x="1141666" y="1432126"/>
                      </a:lnTo>
                      <a:lnTo>
                        <a:pt x="1141937" y="1434112"/>
                      </a:lnTo>
                      <a:lnTo>
                        <a:pt x="1142271" y="1436591"/>
                      </a:lnTo>
                      <a:lnTo>
                        <a:pt x="1142727" y="1439909"/>
                      </a:lnTo>
                      <a:lnTo>
                        <a:pt x="1142826" y="1440612"/>
                      </a:lnTo>
                      <a:lnTo>
                        <a:pt x="1143086" y="1442536"/>
                      </a:lnTo>
                      <a:lnTo>
                        <a:pt x="1142629" y="1444620"/>
                      </a:lnTo>
                      <a:lnTo>
                        <a:pt x="1141295" y="1450578"/>
                      </a:lnTo>
                      <a:lnTo>
                        <a:pt x="1140925" y="1452194"/>
                      </a:lnTo>
                      <a:lnTo>
                        <a:pt x="1139715" y="1453896"/>
                      </a:lnTo>
                      <a:lnTo>
                        <a:pt x="1135184" y="1460248"/>
                      </a:lnTo>
                      <a:lnTo>
                        <a:pt x="1134579" y="1461099"/>
                      </a:lnTo>
                      <a:lnTo>
                        <a:pt x="1133925" y="1461889"/>
                      </a:lnTo>
                      <a:lnTo>
                        <a:pt x="1130616" y="1465823"/>
                      </a:lnTo>
                      <a:lnTo>
                        <a:pt x="1127764" y="1469240"/>
                      </a:lnTo>
                      <a:lnTo>
                        <a:pt x="1126987" y="1476061"/>
                      </a:lnTo>
                      <a:lnTo>
                        <a:pt x="1126851" y="1477258"/>
                      </a:lnTo>
                      <a:lnTo>
                        <a:pt x="1126715" y="1478466"/>
                      </a:lnTo>
                      <a:lnTo>
                        <a:pt x="1126666" y="1480020"/>
                      </a:lnTo>
                      <a:lnTo>
                        <a:pt x="1126591" y="1481970"/>
                      </a:lnTo>
                      <a:lnTo>
                        <a:pt x="1126554" y="1483166"/>
                      </a:lnTo>
                      <a:lnTo>
                        <a:pt x="1126517" y="1483968"/>
                      </a:lnTo>
                      <a:lnTo>
                        <a:pt x="1126480" y="1485152"/>
                      </a:lnTo>
                      <a:lnTo>
                        <a:pt x="1126678" y="1486348"/>
                      </a:lnTo>
                      <a:lnTo>
                        <a:pt x="1127357" y="1489827"/>
                      </a:lnTo>
                      <a:lnTo>
                        <a:pt x="1127665" y="1491985"/>
                      </a:lnTo>
                      <a:lnTo>
                        <a:pt x="1127962" y="1493736"/>
                      </a:lnTo>
                      <a:lnTo>
                        <a:pt x="1128702" y="1495303"/>
                      </a:lnTo>
                      <a:lnTo>
                        <a:pt x="1130554" y="1499201"/>
                      </a:lnTo>
                      <a:lnTo>
                        <a:pt x="1132431" y="1503148"/>
                      </a:lnTo>
                      <a:lnTo>
                        <a:pt x="1132999" y="1504332"/>
                      </a:lnTo>
                      <a:lnTo>
                        <a:pt x="1133554" y="1505516"/>
                      </a:lnTo>
                      <a:lnTo>
                        <a:pt x="1134024" y="1506737"/>
                      </a:lnTo>
                      <a:lnTo>
                        <a:pt x="1134592" y="1508242"/>
                      </a:lnTo>
                      <a:lnTo>
                        <a:pt x="1135542" y="1510734"/>
                      </a:lnTo>
                      <a:lnTo>
                        <a:pt x="1137567" y="1516050"/>
                      </a:lnTo>
                      <a:lnTo>
                        <a:pt x="1138234" y="1517789"/>
                      </a:lnTo>
                      <a:lnTo>
                        <a:pt x="1141234" y="1525671"/>
                      </a:lnTo>
                      <a:lnTo>
                        <a:pt x="1141814" y="1527188"/>
                      </a:lnTo>
                      <a:lnTo>
                        <a:pt x="1142900" y="1528890"/>
                      </a:lnTo>
                      <a:lnTo>
                        <a:pt x="1146098" y="1533873"/>
                      </a:lnTo>
                      <a:lnTo>
                        <a:pt x="1146765" y="1535254"/>
                      </a:lnTo>
                      <a:lnTo>
                        <a:pt x="1147876" y="1537549"/>
                      </a:lnTo>
                      <a:lnTo>
                        <a:pt x="1149740" y="1538757"/>
                      </a:lnTo>
                      <a:lnTo>
                        <a:pt x="1150962" y="1540423"/>
                      </a:lnTo>
                      <a:lnTo>
                        <a:pt x="1152271" y="1542409"/>
                      </a:lnTo>
                      <a:lnTo>
                        <a:pt x="1153049" y="1544505"/>
                      </a:lnTo>
                      <a:lnTo>
                        <a:pt x="1153320" y="1545258"/>
                      </a:lnTo>
                      <a:lnTo>
                        <a:pt x="1154394" y="1548095"/>
                      </a:lnTo>
                      <a:lnTo>
                        <a:pt x="1154789" y="1549143"/>
                      </a:lnTo>
                      <a:lnTo>
                        <a:pt x="1155629" y="1551758"/>
                      </a:lnTo>
                      <a:lnTo>
                        <a:pt x="1156493" y="1554509"/>
                      </a:lnTo>
                      <a:lnTo>
                        <a:pt x="1157024" y="1555927"/>
                      </a:lnTo>
                      <a:lnTo>
                        <a:pt x="1158431" y="1559714"/>
                      </a:lnTo>
                      <a:lnTo>
                        <a:pt x="1159444" y="1562736"/>
                      </a:lnTo>
                      <a:lnTo>
                        <a:pt x="1160123" y="1564759"/>
                      </a:lnTo>
                      <a:lnTo>
                        <a:pt x="1161073" y="1566523"/>
                      </a:lnTo>
                      <a:lnTo>
                        <a:pt x="1162308" y="1568768"/>
                      </a:lnTo>
                      <a:lnTo>
                        <a:pt x="1162789" y="1569656"/>
                      </a:lnTo>
                      <a:lnTo>
                        <a:pt x="1163395" y="1570618"/>
                      </a:lnTo>
                      <a:lnTo>
                        <a:pt x="1163938" y="1571494"/>
                      </a:lnTo>
                      <a:lnTo>
                        <a:pt x="1164308" y="1572110"/>
                      </a:lnTo>
                      <a:lnTo>
                        <a:pt x="1166382" y="1575428"/>
                      </a:lnTo>
                      <a:lnTo>
                        <a:pt x="1166938" y="1576329"/>
                      </a:lnTo>
                      <a:lnTo>
                        <a:pt x="1167802" y="1577636"/>
                      </a:lnTo>
                      <a:lnTo>
                        <a:pt x="1168950" y="1579351"/>
                      </a:lnTo>
                      <a:lnTo>
                        <a:pt x="1169506" y="1580177"/>
                      </a:lnTo>
                      <a:lnTo>
                        <a:pt x="1169839" y="1580683"/>
                      </a:lnTo>
                      <a:lnTo>
                        <a:pt x="1170345" y="1581410"/>
                      </a:lnTo>
                      <a:lnTo>
                        <a:pt x="1170703" y="1581916"/>
                      </a:lnTo>
                      <a:lnTo>
                        <a:pt x="1172555" y="1584519"/>
                      </a:lnTo>
                      <a:lnTo>
                        <a:pt x="1173753" y="1586431"/>
                      </a:lnTo>
                      <a:lnTo>
                        <a:pt x="1174172" y="1587084"/>
                      </a:lnTo>
                      <a:lnTo>
                        <a:pt x="1174469" y="1587541"/>
                      </a:lnTo>
                      <a:lnTo>
                        <a:pt x="1174889" y="1588392"/>
                      </a:lnTo>
                      <a:lnTo>
                        <a:pt x="1175814" y="1590205"/>
                      </a:lnTo>
                      <a:lnTo>
                        <a:pt x="1176345" y="1591241"/>
                      </a:lnTo>
                      <a:lnTo>
                        <a:pt x="1176605" y="1592154"/>
                      </a:lnTo>
                      <a:lnTo>
                        <a:pt x="1176876" y="1593079"/>
                      </a:lnTo>
                      <a:lnTo>
                        <a:pt x="1177617" y="1595644"/>
                      </a:lnTo>
                      <a:lnTo>
                        <a:pt x="1177950" y="1596804"/>
                      </a:lnTo>
                      <a:lnTo>
                        <a:pt x="1178308" y="1597680"/>
                      </a:lnTo>
                      <a:lnTo>
                        <a:pt x="1178814" y="1598913"/>
                      </a:lnTo>
                      <a:lnTo>
                        <a:pt x="1179481" y="1602219"/>
                      </a:lnTo>
                      <a:lnTo>
                        <a:pt x="1179753" y="1603563"/>
                      </a:lnTo>
                      <a:lnTo>
                        <a:pt x="1180172" y="1605278"/>
                      </a:lnTo>
                      <a:lnTo>
                        <a:pt x="1181345" y="1610113"/>
                      </a:lnTo>
                      <a:lnTo>
                        <a:pt x="1181518" y="1610803"/>
                      </a:lnTo>
                      <a:lnTo>
                        <a:pt x="1181765" y="1611877"/>
                      </a:lnTo>
                      <a:lnTo>
                        <a:pt x="1181938" y="1613283"/>
                      </a:lnTo>
                      <a:lnTo>
                        <a:pt x="1182321" y="1616502"/>
                      </a:lnTo>
                      <a:lnTo>
                        <a:pt x="1170098" y="1621177"/>
                      </a:lnTo>
                      <a:lnTo>
                        <a:pt x="1168691" y="1621707"/>
                      </a:lnTo>
                      <a:lnTo>
                        <a:pt x="1167753" y="1622053"/>
                      </a:lnTo>
                      <a:lnTo>
                        <a:pt x="1167283" y="1622213"/>
                      </a:lnTo>
                      <a:lnTo>
                        <a:pt x="1160135" y="1624618"/>
                      </a:lnTo>
                      <a:lnTo>
                        <a:pt x="1158012" y="1625334"/>
                      </a:lnTo>
                      <a:lnTo>
                        <a:pt x="1156135" y="1625531"/>
                      </a:lnTo>
                      <a:lnTo>
                        <a:pt x="1149579" y="1626197"/>
                      </a:lnTo>
                      <a:lnTo>
                        <a:pt x="1142888" y="1626875"/>
                      </a:lnTo>
                      <a:lnTo>
                        <a:pt x="1140505" y="1627110"/>
                      </a:lnTo>
                      <a:lnTo>
                        <a:pt x="1139024" y="1627147"/>
                      </a:lnTo>
                      <a:lnTo>
                        <a:pt x="1137530" y="1627184"/>
                      </a:lnTo>
                      <a:lnTo>
                        <a:pt x="1123135" y="1627529"/>
                      </a:lnTo>
                      <a:lnTo>
                        <a:pt x="1120641" y="1627591"/>
                      </a:lnTo>
                      <a:lnTo>
                        <a:pt x="1118678" y="1627517"/>
                      </a:lnTo>
                      <a:lnTo>
                        <a:pt x="1108851" y="1627147"/>
                      </a:lnTo>
                      <a:lnTo>
                        <a:pt x="1100505" y="1626839"/>
                      </a:lnTo>
                      <a:lnTo>
                        <a:pt x="1099023" y="1626777"/>
                      </a:lnTo>
                      <a:lnTo>
                        <a:pt x="1097628" y="1626419"/>
                      </a:lnTo>
                      <a:lnTo>
                        <a:pt x="1092480" y="1625099"/>
                      </a:lnTo>
                      <a:lnTo>
                        <a:pt x="1090690" y="1624643"/>
                      </a:lnTo>
                      <a:lnTo>
                        <a:pt x="1089579" y="1623582"/>
                      </a:lnTo>
                      <a:lnTo>
                        <a:pt x="1084480" y="1618722"/>
                      </a:lnTo>
                      <a:lnTo>
                        <a:pt x="1083776" y="1618229"/>
                      </a:lnTo>
                      <a:lnTo>
                        <a:pt x="1081936" y="1617008"/>
                      </a:lnTo>
                      <a:lnTo>
                        <a:pt x="1079566" y="1617329"/>
                      </a:lnTo>
                      <a:lnTo>
                        <a:pt x="1079097" y="1617390"/>
                      </a:lnTo>
                      <a:lnTo>
                        <a:pt x="1076726" y="1617699"/>
                      </a:lnTo>
                      <a:lnTo>
                        <a:pt x="1076245" y="1617760"/>
                      </a:lnTo>
                      <a:lnTo>
                        <a:pt x="1074689" y="1617958"/>
                      </a:lnTo>
                      <a:lnTo>
                        <a:pt x="1071628" y="1618562"/>
                      </a:lnTo>
                      <a:lnTo>
                        <a:pt x="1068739" y="1619117"/>
                      </a:lnTo>
                      <a:lnTo>
                        <a:pt x="1066813" y="1619500"/>
                      </a:lnTo>
                      <a:lnTo>
                        <a:pt x="1064998" y="1618685"/>
                      </a:lnTo>
                      <a:lnTo>
                        <a:pt x="1061356" y="1617045"/>
                      </a:lnTo>
                      <a:lnTo>
                        <a:pt x="1060899" y="1616848"/>
                      </a:lnTo>
                      <a:lnTo>
                        <a:pt x="1060294" y="1616515"/>
                      </a:lnTo>
                      <a:lnTo>
                        <a:pt x="1056060" y="1614159"/>
                      </a:lnTo>
                      <a:lnTo>
                        <a:pt x="1051788" y="1611803"/>
                      </a:lnTo>
                      <a:lnTo>
                        <a:pt x="1050282" y="1610976"/>
                      </a:lnTo>
                      <a:lnTo>
                        <a:pt x="1049356" y="1610656"/>
                      </a:lnTo>
                      <a:lnTo>
                        <a:pt x="1045985" y="1609496"/>
                      </a:lnTo>
                      <a:lnTo>
                        <a:pt x="1044343" y="1608929"/>
                      </a:lnTo>
                      <a:lnTo>
                        <a:pt x="1042479" y="1609237"/>
                      </a:lnTo>
                      <a:lnTo>
                        <a:pt x="1038034" y="1609965"/>
                      </a:lnTo>
                      <a:lnTo>
                        <a:pt x="1036726" y="1610174"/>
                      </a:lnTo>
                      <a:lnTo>
                        <a:pt x="1035269" y="1610421"/>
                      </a:lnTo>
                      <a:lnTo>
                        <a:pt x="1033429" y="1610976"/>
                      </a:lnTo>
                      <a:lnTo>
                        <a:pt x="1032059" y="1611383"/>
                      </a:lnTo>
                      <a:lnTo>
                        <a:pt x="1027195" y="1612851"/>
                      </a:lnTo>
                      <a:lnTo>
                        <a:pt x="1025170" y="1613455"/>
                      </a:lnTo>
                      <a:lnTo>
                        <a:pt x="1023207" y="1613209"/>
                      </a:lnTo>
                      <a:lnTo>
                        <a:pt x="1011404" y="1611729"/>
                      </a:lnTo>
                      <a:lnTo>
                        <a:pt x="1001799" y="1609607"/>
                      </a:lnTo>
                      <a:lnTo>
                        <a:pt x="993676" y="1607794"/>
                      </a:lnTo>
                      <a:lnTo>
                        <a:pt x="991713" y="1607362"/>
                      </a:lnTo>
                      <a:lnTo>
                        <a:pt x="990355" y="1606252"/>
                      </a:lnTo>
                      <a:lnTo>
                        <a:pt x="985774" y="1602515"/>
                      </a:lnTo>
                      <a:lnTo>
                        <a:pt x="984700" y="1601627"/>
                      </a:lnTo>
                      <a:lnTo>
                        <a:pt x="983157" y="1600085"/>
                      </a:lnTo>
                      <a:lnTo>
                        <a:pt x="982688" y="1599616"/>
                      </a:lnTo>
                      <a:lnTo>
                        <a:pt x="981885" y="1598815"/>
                      </a:lnTo>
                      <a:lnTo>
                        <a:pt x="978317" y="1595225"/>
                      </a:lnTo>
                      <a:lnTo>
                        <a:pt x="977145" y="1594053"/>
                      </a:lnTo>
                      <a:lnTo>
                        <a:pt x="976033" y="1592252"/>
                      </a:lnTo>
                      <a:lnTo>
                        <a:pt x="968268" y="1579733"/>
                      </a:lnTo>
                      <a:lnTo>
                        <a:pt x="967441" y="1578401"/>
                      </a:lnTo>
                      <a:lnTo>
                        <a:pt x="966330" y="1576600"/>
                      </a:lnTo>
                      <a:lnTo>
                        <a:pt x="965737" y="1575749"/>
                      </a:lnTo>
                      <a:lnTo>
                        <a:pt x="964848" y="1574454"/>
                      </a:lnTo>
                      <a:lnTo>
                        <a:pt x="959231" y="1566264"/>
                      </a:lnTo>
                      <a:lnTo>
                        <a:pt x="957749" y="1564117"/>
                      </a:lnTo>
                      <a:lnTo>
                        <a:pt x="956984" y="1562736"/>
                      </a:lnTo>
                      <a:lnTo>
                        <a:pt x="956231" y="1561354"/>
                      </a:lnTo>
                      <a:lnTo>
                        <a:pt x="948934" y="1547984"/>
                      </a:lnTo>
                      <a:lnTo>
                        <a:pt x="945428" y="1541558"/>
                      </a:lnTo>
                      <a:lnTo>
                        <a:pt x="944675" y="1540189"/>
                      </a:lnTo>
                      <a:lnTo>
                        <a:pt x="944169" y="1539263"/>
                      </a:lnTo>
                      <a:lnTo>
                        <a:pt x="943502" y="1537783"/>
                      </a:lnTo>
                      <a:lnTo>
                        <a:pt x="942613" y="1535797"/>
                      </a:lnTo>
                      <a:lnTo>
                        <a:pt x="938589" y="1526892"/>
                      </a:lnTo>
                      <a:lnTo>
                        <a:pt x="936354" y="1521933"/>
                      </a:lnTo>
                      <a:lnTo>
                        <a:pt x="935243" y="1519454"/>
                      </a:lnTo>
                      <a:lnTo>
                        <a:pt x="933465" y="1516136"/>
                      </a:lnTo>
                      <a:lnTo>
                        <a:pt x="925885" y="1501927"/>
                      </a:lnTo>
                      <a:lnTo>
                        <a:pt x="925638" y="1501458"/>
                      </a:lnTo>
                      <a:lnTo>
                        <a:pt x="924922" y="1500175"/>
                      </a:lnTo>
                      <a:lnTo>
                        <a:pt x="920477" y="1492195"/>
                      </a:lnTo>
                      <a:lnTo>
                        <a:pt x="919403" y="1490270"/>
                      </a:lnTo>
                      <a:lnTo>
                        <a:pt x="917835" y="1488852"/>
                      </a:lnTo>
                      <a:lnTo>
                        <a:pt x="912403" y="1483931"/>
                      </a:lnTo>
                      <a:lnTo>
                        <a:pt x="903057" y="1475679"/>
                      </a:lnTo>
                      <a:lnTo>
                        <a:pt x="898934" y="1472978"/>
                      </a:lnTo>
                      <a:lnTo>
                        <a:pt x="887921" y="1465750"/>
                      </a:lnTo>
                      <a:lnTo>
                        <a:pt x="885390" y="1464084"/>
                      </a:lnTo>
                      <a:lnTo>
                        <a:pt x="882921" y="1462357"/>
                      </a:lnTo>
                      <a:lnTo>
                        <a:pt x="870982" y="1453982"/>
                      </a:lnTo>
                      <a:lnTo>
                        <a:pt x="868921" y="1452539"/>
                      </a:lnTo>
                      <a:lnTo>
                        <a:pt x="868094" y="1452009"/>
                      </a:lnTo>
                      <a:lnTo>
                        <a:pt x="866020" y="1450689"/>
                      </a:lnTo>
                      <a:lnTo>
                        <a:pt x="859365" y="1446446"/>
                      </a:lnTo>
                      <a:lnTo>
                        <a:pt x="857698" y="1445385"/>
                      </a:lnTo>
                      <a:lnTo>
                        <a:pt x="854785" y="1443523"/>
                      </a:lnTo>
                      <a:lnTo>
                        <a:pt x="853822" y="1442968"/>
                      </a:lnTo>
                      <a:lnTo>
                        <a:pt x="852945" y="1442462"/>
                      </a:lnTo>
                      <a:lnTo>
                        <a:pt x="847673" y="1439452"/>
                      </a:lnTo>
                      <a:lnTo>
                        <a:pt x="841451" y="1435900"/>
                      </a:lnTo>
                      <a:lnTo>
                        <a:pt x="840019" y="1435086"/>
                      </a:lnTo>
                      <a:lnTo>
                        <a:pt x="838044" y="1434568"/>
                      </a:lnTo>
                      <a:lnTo>
                        <a:pt x="825858" y="1431386"/>
                      </a:lnTo>
                      <a:lnTo>
                        <a:pt x="823895" y="1430868"/>
                      </a:lnTo>
                      <a:lnTo>
                        <a:pt x="821932" y="1430880"/>
                      </a:lnTo>
                      <a:lnTo>
                        <a:pt x="811093" y="1430966"/>
                      </a:lnTo>
                      <a:lnTo>
                        <a:pt x="809858" y="1430966"/>
                      </a:lnTo>
                      <a:lnTo>
                        <a:pt x="800710" y="1431706"/>
                      </a:lnTo>
                      <a:lnTo>
                        <a:pt x="799352" y="1431817"/>
                      </a:lnTo>
                      <a:lnTo>
                        <a:pt x="797883" y="1432644"/>
                      </a:lnTo>
                      <a:lnTo>
                        <a:pt x="794870" y="1434531"/>
                      </a:lnTo>
                      <a:lnTo>
                        <a:pt x="793636" y="1435295"/>
                      </a:lnTo>
                      <a:lnTo>
                        <a:pt x="792648" y="1436529"/>
                      </a:lnTo>
                      <a:lnTo>
                        <a:pt x="787080" y="1443547"/>
                      </a:lnTo>
                      <a:lnTo>
                        <a:pt x="786092" y="1444781"/>
                      </a:lnTo>
                      <a:lnTo>
                        <a:pt x="785413" y="1445965"/>
                      </a:lnTo>
                      <a:lnTo>
                        <a:pt x="784932" y="1446829"/>
                      </a:lnTo>
                      <a:lnTo>
                        <a:pt x="781092" y="1453588"/>
                      </a:lnTo>
                      <a:lnTo>
                        <a:pt x="780327" y="1454945"/>
                      </a:lnTo>
                      <a:lnTo>
                        <a:pt x="779784" y="1455845"/>
                      </a:lnTo>
                      <a:lnTo>
                        <a:pt x="777314" y="1459940"/>
                      </a:lnTo>
                      <a:lnTo>
                        <a:pt x="775956" y="1462209"/>
                      </a:lnTo>
                      <a:lnTo>
                        <a:pt x="774586" y="1464491"/>
                      </a:lnTo>
                      <a:lnTo>
                        <a:pt x="773598" y="1465762"/>
                      </a:lnTo>
                      <a:lnTo>
                        <a:pt x="770413" y="1469857"/>
                      </a:lnTo>
                      <a:lnTo>
                        <a:pt x="768882" y="1471818"/>
                      </a:lnTo>
                      <a:lnTo>
                        <a:pt x="767672" y="1473385"/>
                      </a:lnTo>
                      <a:lnTo>
                        <a:pt x="765623" y="1473866"/>
                      </a:lnTo>
                      <a:lnTo>
                        <a:pt x="758796" y="1475457"/>
                      </a:lnTo>
                      <a:lnTo>
                        <a:pt x="758092" y="1475593"/>
                      </a:lnTo>
                      <a:lnTo>
                        <a:pt x="756191" y="1475901"/>
                      </a:lnTo>
                      <a:lnTo>
                        <a:pt x="751401" y="1476703"/>
                      </a:lnTo>
                      <a:lnTo>
                        <a:pt x="749487" y="1477023"/>
                      </a:lnTo>
                      <a:lnTo>
                        <a:pt x="747055" y="1476567"/>
                      </a:lnTo>
                      <a:lnTo>
                        <a:pt x="741709" y="1475543"/>
                      </a:lnTo>
                      <a:lnTo>
                        <a:pt x="740215" y="1475901"/>
                      </a:lnTo>
                      <a:lnTo>
                        <a:pt x="735993" y="1476924"/>
                      </a:lnTo>
                      <a:lnTo>
                        <a:pt x="735585" y="1489123"/>
                      </a:lnTo>
                      <a:lnTo>
                        <a:pt x="735511" y="1491245"/>
                      </a:lnTo>
                      <a:lnTo>
                        <a:pt x="734166" y="1493490"/>
                      </a:lnTo>
                      <a:lnTo>
                        <a:pt x="732289" y="1496648"/>
                      </a:lnTo>
                      <a:lnTo>
                        <a:pt x="731536" y="1497967"/>
                      </a:lnTo>
                      <a:lnTo>
                        <a:pt x="730857" y="1500077"/>
                      </a:lnTo>
                      <a:lnTo>
                        <a:pt x="729277" y="1504998"/>
                      </a:lnTo>
                      <a:lnTo>
                        <a:pt x="728956" y="1506009"/>
                      </a:lnTo>
                      <a:lnTo>
                        <a:pt x="726450" y="1514027"/>
                      </a:lnTo>
                      <a:lnTo>
                        <a:pt x="725820" y="1516025"/>
                      </a:lnTo>
                      <a:lnTo>
                        <a:pt x="724585" y="1517370"/>
                      </a:lnTo>
                      <a:lnTo>
                        <a:pt x="723968" y="1518036"/>
                      </a:lnTo>
                      <a:lnTo>
                        <a:pt x="721783" y="1520428"/>
                      </a:lnTo>
                      <a:lnTo>
                        <a:pt x="720807" y="1521489"/>
                      </a:lnTo>
                      <a:lnTo>
                        <a:pt x="719486" y="1522316"/>
                      </a:lnTo>
                      <a:lnTo>
                        <a:pt x="716832" y="1523956"/>
                      </a:lnTo>
                      <a:lnTo>
                        <a:pt x="715573" y="1524746"/>
                      </a:lnTo>
                      <a:lnTo>
                        <a:pt x="714733" y="1525264"/>
                      </a:lnTo>
                      <a:lnTo>
                        <a:pt x="713437" y="1525992"/>
                      </a:lnTo>
                      <a:lnTo>
                        <a:pt x="710005" y="1527903"/>
                      </a:lnTo>
                      <a:lnTo>
                        <a:pt x="708708" y="1528631"/>
                      </a:lnTo>
                      <a:lnTo>
                        <a:pt x="706992" y="1529581"/>
                      </a:lnTo>
                      <a:lnTo>
                        <a:pt x="706042" y="1530308"/>
                      </a:lnTo>
                      <a:lnTo>
                        <a:pt x="701289" y="1533885"/>
                      </a:lnTo>
                      <a:lnTo>
                        <a:pt x="699795" y="1535008"/>
                      </a:lnTo>
                      <a:lnTo>
                        <a:pt x="699276" y="1536735"/>
                      </a:lnTo>
                      <a:lnTo>
                        <a:pt x="697807" y="1541619"/>
                      </a:lnTo>
                      <a:lnTo>
                        <a:pt x="697350" y="1543161"/>
                      </a:lnTo>
                      <a:lnTo>
                        <a:pt x="697486" y="1543963"/>
                      </a:lnTo>
                      <a:lnTo>
                        <a:pt x="697647" y="1544900"/>
                      </a:lnTo>
                      <a:lnTo>
                        <a:pt x="698585" y="1550426"/>
                      </a:lnTo>
                      <a:lnTo>
                        <a:pt x="698857" y="1552054"/>
                      </a:lnTo>
                      <a:lnTo>
                        <a:pt x="699819" y="1553744"/>
                      </a:lnTo>
                      <a:lnTo>
                        <a:pt x="701276" y="1556285"/>
                      </a:lnTo>
                      <a:lnTo>
                        <a:pt x="703659" y="1560429"/>
                      </a:lnTo>
                      <a:lnTo>
                        <a:pt x="704239" y="1561749"/>
                      </a:lnTo>
                      <a:lnTo>
                        <a:pt x="706708" y="1567337"/>
                      </a:lnTo>
                      <a:lnTo>
                        <a:pt x="707363" y="1568804"/>
                      </a:lnTo>
                      <a:lnTo>
                        <a:pt x="707486" y="1570124"/>
                      </a:lnTo>
                      <a:lnTo>
                        <a:pt x="707659" y="1572012"/>
                      </a:lnTo>
                      <a:lnTo>
                        <a:pt x="707832" y="1573800"/>
                      </a:lnTo>
                      <a:lnTo>
                        <a:pt x="707091" y="1575416"/>
                      </a:lnTo>
                      <a:lnTo>
                        <a:pt x="705634" y="1578611"/>
                      </a:lnTo>
                      <a:lnTo>
                        <a:pt x="705313" y="1579203"/>
                      </a:lnTo>
                      <a:lnTo>
                        <a:pt x="703227" y="1582928"/>
                      </a:lnTo>
                      <a:lnTo>
                        <a:pt x="702684" y="1583902"/>
                      </a:lnTo>
                      <a:lnTo>
                        <a:pt x="702091" y="1585000"/>
                      </a:lnTo>
                      <a:lnTo>
                        <a:pt x="700622" y="1588219"/>
                      </a:lnTo>
                      <a:lnTo>
                        <a:pt x="699930" y="1589736"/>
                      </a:lnTo>
                      <a:lnTo>
                        <a:pt x="699856" y="1594164"/>
                      </a:lnTo>
                      <a:lnTo>
                        <a:pt x="700350" y="1594978"/>
                      </a:lnTo>
                      <a:lnTo>
                        <a:pt x="701227" y="1596458"/>
                      </a:lnTo>
                      <a:lnTo>
                        <a:pt x="702523" y="1598642"/>
                      </a:lnTo>
                      <a:lnTo>
                        <a:pt x="701918" y="1602502"/>
                      </a:lnTo>
                      <a:lnTo>
                        <a:pt x="701412" y="1603403"/>
                      </a:lnTo>
                      <a:lnTo>
                        <a:pt x="699894" y="1606067"/>
                      </a:lnTo>
                      <a:lnTo>
                        <a:pt x="699116" y="1607448"/>
                      </a:lnTo>
                      <a:lnTo>
                        <a:pt x="697350" y="1608300"/>
                      </a:lnTo>
                      <a:lnTo>
                        <a:pt x="693807" y="1610039"/>
                      </a:lnTo>
                      <a:lnTo>
                        <a:pt x="690301" y="1611741"/>
                      </a:lnTo>
                      <a:lnTo>
                        <a:pt x="688190" y="1613024"/>
                      </a:lnTo>
                      <a:lnTo>
                        <a:pt x="682720" y="1616379"/>
                      </a:lnTo>
                      <a:lnTo>
                        <a:pt x="681461" y="1617144"/>
                      </a:lnTo>
                      <a:lnTo>
                        <a:pt x="680708" y="1617785"/>
                      </a:lnTo>
                      <a:lnTo>
                        <a:pt x="678510" y="1619684"/>
                      </a:lnTo>
                      <a:lnTo>
                        <a:pt x="677029" y="1620955"/>
                      </a:lnTo>
                      <a:lnTo>
                        <a:pt x="676264" y="1622978"/>
                      </a:lnTo>
                      <a:lnTo>
                        <a:pt x="674745" y="1627011"/>
                      </a:lnTo>
                      <a:lnTo>
                        <a:pt x="673449" y="1629330"/>
                      </a:lnTo>
                      <a:lnTo>
                        <a:pt x="672671" y="1630724"/>
                      </a:lnTo>
                      <a:lnTo>
                        <a:pt x="668782" y="1637705"/>
                      </a:lnTo>
                      <a:lnTo>
                        <a:pt x="668004" y="1639099"/>
                      </a:lnTo>
                      <a:lnTo>
                        <a:pt x="667720" y="1639543"/>
                      </a:lnTo>
                      <a:lnTo>
                        <a:pt x="665202" y="1643404"/>
                      </a:lnTo>
                      <a:lnTo>
                        <a:pt x="664090" y="1645131"/>
                      </a:lnTo>
                      <a:lnTo>
                        <a:pt x="662510" y="1645957"/>
                      </a:lnTo>
                      <a:lnTo>
                        <a:pt x="658276" y="1648190"/>
                      </a:lnTo>
                      <a:lnTo>
                        <a:pt x="656918" y="1648893"/>
                      </a:lnTo>
                      <a:lnTo>
                        <a:pt x="653238" y="1649694"/>
                      </a:lnTo>
                      <a:lnTo>
                        <a:pt x="652127" y="1649941"/>
                      </a:lnTo>
                      <a:lnTo>
                        <a:pt x="649782" y="1650447"/>
                      </a:lnTo>
                      <a:lnTo>
                        <a:pt x="648436" y="1651779"/>
                      </a:lnTo>
                      <a:lnTo>
                        <a:pt x="647424" y="1652766"/>
                      </a:lnTo>
                      <a:lnTo>
                        <a:pt x="644744" y="1655405"/>
                      </a:lnTo>
                      <a:lnTo>
                        <a:pt x="644238" y="1655911"/>
                      </a:lnTo>
                      <a:lnTo>
                        <a:pt x="643917" y="1656330"/>
                      </a:lnTo>
                      <a:lnTo>
                        <a:pt x="641843" y="1659044"/>
                      </a:lnTo>
                      <a:lnTo>
                        <a:pt x="640893" y="1660290"/>
                      </a:lnTo>
                      <a:lnTo>
                        <a:pt x="640238" y="1662325"/>
                      </a:lnTo>
                      <a:lnTo>
                        <a:pt x="638164" y="1668911"/>
                      </a:lnTo>
                      <a:lnTo>
                        <a:pt x="637522" y="1670934"/>
                      </a:lnTo>
                      <a:lnTo>
                        <a:pt x="636880" y="1672970"/>
                      </a:lnTo>
                      <a:lnTo>
                        <a:pt x="636214" y="1674437"/>
                      </a:lnTo>
                      <a:lnTo>
                        <a:pt x="631794" y="1684231"/>
                      </a:lnTo>
                      <a:lnTo>
                        <a:pt x="630917" y="1686192"/>
                      </a:lnTo>
                      <a:lnTo>
                        <a:pt x="629646" y="1687956"/>
                      </a:lnTo>
                      <a:lnTo>
                        <a:pt x="621596" y="1699205"/>
                      </a:lnTo>
                      <a:lnTo>
                        <a:pt x="620238" y="1701092"/>
                      </a:lnTo>
                      <a:lnTo>
                        <a:pt x="618670" y="1702536"/>
                      </a:lnTo>
                      <a:lnTo>
                        <a:pt x="611522" y="1709048"/>
                      </a:lnTo>
                      <a:lnTo>
                        <a:pt x="610386" y="1710084"/>
                      </a:lnTo>
                      <a:lnTo>
                        <a:pt x="609250" y="1711120"/>
                      </a:lnTo>
                      <a:lnTo>
                        <a:pt x="606620" y="1713267"/>
                      </a:lnTo>
                      <a:lnTo>
                        <a:pt x="604361" y="1715117"/>
                      </a:lnTo>
                      <a:lnTo>
                        <a:pt x="603559" y="1716942"/>
                      </a:lnTo>
                      <a:lnTo>
                        <a:pt x="603349" y="1717423"/>
                      </a:lnTo>
                      <a:lnTo>
                        <a:pt x="604374" y="1724121"/>
                      </a:lnTo>
                      <a:lnTo>
                        <a:pt x="604608" y="1725688"/>
                      </a:lnTo>
                      <a:lnTo>
                        <a:pt x="605571" y="1727587"/>
                      </a:lnTo>
                      <a:lnTo>
                        <a:pt x="607806" y="1732015"/>
                      </a:lnTo>
                      <a:lnTo>
                        <a:pt x="610312" y="1736961"/>
                      </a:lnTo>
                      <a:lnTo>
                        <a:pt x="611263" y="1738836"/>
                      </a:lnTo>
                      <a:lnTo>
                        <a:pt x="611559" y="1740464"/>
                      </a:lnTo>
                      <a:lnTo>
                        <a:pt x="612077" y="1743326"/>
                      </a:lnTo>
                      <a:lnTo>
                        <a:pt x="612374" y="1744954"/>
                      </a:lnTo>
                      <a:lnTo>
                        <a:pt x="612127" y="1747002"/>
                      </a:lnTo>
                      <a:lnTo>
                        <a:pt x="610818" y="1757461"/>
                      </a:lnTo>
                      <a:lnTo>
                        <a:pt x="608670" y="1774865"/>
                      </a:lnTo>
                      <a:lnTo>
                        <a:pt x="608299" y="1777764"/>
                      </a:lnTo>
                      <a:lnTo>
                        <a:pt x="608090" y="1779120"/>
                      </a:lnTo>
                      <a:lnTo>
                        <a:pt x="607645" y="1781847"/>
                      </a:lnTo>
                      <a:lnTo>
                        <a:pt x="603077" y="1810154"/>
                      </a:lnTo>
                      <a:lnTo>
                        <a:pt x="602460" y="1813966"/>
                      </a:lnTo>
                      <a:lnTo>
                        <a:pt x="602250" y="1815014"/>
                      </a:lnTo>
                      <a:lnTo>
                        <a:pt x="601954" y="1816568"/>
                      </a:lnTo>
                      <a:lnTo>
                        <a:pt x="600114" y="1825930"/>
                      </a:lnTo>
                      <a:lnTo>
                        <a:pt x="599028" y="1831481"/>
                      </a:lnTo>
                      <a:lnTo>
                        <a:pt x="598880" y="1832270"/>
                      </a:lnTo>
                      <a:lnTo>
                        <a:pt x="598559" y="1833861"/>
                      </a:lnTo>
                      <a:lnTo>
                        <a:pt x="598040" y="1835403"/>
                      </a:lnTo>
                      <a:lnTo>
                        <a:pt x="597731" y="1836328"/>
                      </a:lnTo>
                      <a:lnTo>
                        <a:pt x="594583" y="1845678"/>
                      </a:lnTo>
                      <a:lnTo>
                        <a:pt x="594213" y="1846800"/>
                      </a:lnTo>
                      <a:lnTo>
                        <a:pt x="593089" y="1850118"/>
                      </a:lnTo>
                      <a:lnTo>
                        <a:pt x="592262" y="1852721"/>
                      </a:lnTo>
                      <a:lnTo>
                        <a:pt x="589176" y="1862403"/>
                      </a:lnTo>
                      <a:lnTo>
                        <a:pt x="589003" y="1862959"/>
                      </a:lnTo>
                      <a:lnTo>
                        <a:pt x="585398" y="1866819"/>
                      </a:lnTo>
                      <a:lnTo>
                        <a:pt x="584460" y="1867818"/>
                      </a:lnTo>
                      <a:lnTo>
                        <a:pt x="583003" y="1868632"/>
                      </a:lnTo>
                      <a:lnTo>
                        <a:pt x="578435" y="1871112"/>
                      </a:lnTo>
                      <a:lnTo>
                        <a:pt x="577151" y="1871815"/>
                      </a:lnTo>
                      <a:lnTo>
                        <a:pt x="575200" y="1872111"/>
                      </a:lnTo>
                      <a:lnTo>
                        <a:pt x="571299" y="1872715"/>
                      </a:lnTo>
                      <a:lnTo>
                        <a:pt x="569027" y="1873073"/>
                      </a:lnTo>
                      <a:lnTo>
                        <a:pt x="567496" y="1873307"/>
                      </a:lnTo>
                      <a:lnTo>
                        <a:pt x="565188" y="1873418"/>
                      </a:lnTo>
                      <a:lnTo>
                        <a:pt x="562410" y="1873566"/>
                      </a:lnTo>
                      <a:lnTo>
                        <a:pt x="557496" y="1873813"/>
                      </a:lnTo>
                      <a:lnTo>
                        <a:pt x="555039" y="1873936"/>
                      </a:lnTo>
                      <a:lnTo>
                        <a:pt x="553595" y="1874331"/>
                      </a:lnTo>
                      <a:lnTo>
                        <a:pt x="546891" y="1876132"/>
                      </a:lnTo>
                      <a:lnTo>
                        <a:pt x="544965" y="1876650"/>
                      </a:lnTo>
                      <a:lnTo>
                        <a:pt x="543274" y="1877735"/>
                      </a:lnTo>
                      <a:lnTo>
                        <a:pt x="537743" y="1881300"/>
                      </a:lnTo>
                      <a:lnTo>
                        <a:pt x="536089" y="1882361"/>
                      </a:lnTo>
                      <a:lnTo>
                        <a:pt x="534434" y="1883422"/>
                      </a:lnTo>
                      <a:lnTo>
                        <a:pt x="532582" y="1884988"/>
                      </a:lnTo>
                      <a:lnTo>
                        <a:pt x="529261" y="1887800"/>
                      </a:lnTo>
                      <a:lnTo>
                        <a:pt x="525335" y="1891118"/>
                      </a:lnTo>
                      <a:lnTo>
                        <a:pt x="520224" y="1895435"/>
                      </a:lnTo>
                      <a:lnTo>
                        <a:pt x="512854" y="1901714"/>
                      </a:lnTo>
                      <a:lnTo>
                        <a:pt x="511298" y="1903046"/>
                      </a:lnTo>
                      <a:lnTo>
                        <a:pt x="510421" y="1904982"/>
                      </a:lnTo>
                      <a:lnTo>
                        <a:pt x="507125" y="1912284"/>
                      </a:lnTo>
                      <a:lnTo>
                        <a:pt x="505372" y="1916182"/>
                      </a:lnTo>
                      <a:lnTo>
                        <a:pt x="504335" y="1918488"/>
                      </a:lnTo>
                      <a:lnTo>
                        <a:pt x="503520" y="1920314"/>
                      </a:lnTo>
                      <a:lnTo>
                        <a:pt x="502508" y="1922769"/>
                      </a:lnTo>
                      <a:lnTo>
                        <a:pt x="502100" y="1923755"/>
                      </a:lnTo>
                      <a:lnTo>
                        <a:pt x="500545" y="1927567"/>
                      </a:lnTo>
                      <a:lnTo>
                        <a:pt x="499755" y="1929478"/>
                      </a:lnTo>
                      <a:lnTo>
                        <a:pt x="499372" y="1930429"/>
                      </a:lnTo>
                      <a:lnTo>
                        <a:pt x="498273" y="1933512"/>
                      </a:lnTo>
                      <a:lnTo>
                        <a:pt x="493150" y="1947894"/>
                      </a:lnTo>
                      <a:lnTo>
                        <a:pt x="492421" y="1949954"/>
                      </a:lnTo>
                      <a:lnTo>
                        <a:pt x="491866" y="1951496"/>
                      </a:lnTo>
                      <a:lnTo>
                        <a:pt x="491421" y="1953050"/>
                      </a:lnTo>
                      <a:lnTo>
                        <a:pt x="490816" y="1955134"/>
                      </a:lnTo>
                      <a:lnTo>
                        <a:pt x="488409" y="1963485"/>
                      </a:lnTo>
                      <a:lnTo>
                        <a:pt x="485940" y="1972082"/>
                      </a:lnTo>
                      <a:lnTo>
                        <a:pt x="485557" y="1973389"/>
                      </a:lnTo>
                      <a:lnTo>
                        <a:pt x="485088" y="1974179"/>
                      </a:lnTo>
                      <a:lnTo>
                        <a:pt x="484273" y="1975561"/>
                      </a:lnTo>
                      <a:lnTo>
                        <a:pt x="483594" y="1976707"/>
                      </a:lnTo>
                      <a:lnTo>
                        <a:pt x="482680" y="1978225"/>
                      </a:lnTo>
                      <a:lnTo>
                        <a:pt x="481038" y="1978508"/>
                      </a:lnTo>
                      <a:lnTo>
                        <a:pt x="479162" y="1978829"/>
                      </a:lnTo>
                      <a:lnTo>
                        <a:pt x="478260" y="1978989"/>
                      </a:lnTo>
                      <a:lnTo>
                        <a:pt x="477322" y="1978805"/>
                      </a:lnTo>
                      <a:lnTo>
                        <a:pt x="472446" y="1977854"/>
                      </a:lnTo>
                      <a:lnTo>
                        <a:pt x="471458" y="1977670"/>
                      </a:lnTo>
                      <a:lnTo>
                        <a:pt x="470087" y="1977139"/>
                      </a:lnTo>
                      <a:lnTo>
                        <a:pt x="458606" y="1972662"/>
                      </a:lnTo>
                      <a:lnTo>
                        <a:pt x="456766" y="1971947"/>
                      </a:lnTo>
                      <a:lnTo>
                        <a:pt x="456297" y="1971774"/>
                      </a:lnTo>
                      <a:lnTo>
                        <a:pt x="455359" y="1971428"/>
                      </a:lnTo>
                      <a:lnTo>
                        <a:pt x="426235" y="1961018"/>
                      </a:lnTo>
                      <a:lnTo>
                        <a:pt x="424358" y="1960352"/>
                      </a:lnTo>
                      <a:lnTo>
                        <a:pt x="422902" y="1960068"/>
                      </a:lnTo>
                      <a:lnTo>
                        <a:pt x="415099" y="1958526"/>
                      </a:lnTo>
                      <a:lnTo>
                        <a:pt x="413630" y="1958243"/>
                      </a:lnTo>
                      <a:lnTo>
                        <a:pt x="412247" y="1958304"/>
                      </a:lnTo>
                      <a:lnTo>
                        <a:pt x="408494" y="1958465"/>
                      </a:lnTo>
                      <a:lnTo>
                        <a:pt x="407531" y="1958502"/>
                      </a:lnTo>
                      <a:lnTo>
                        <a:pt x="406630" y="1958736"/>
                      </a:lnTo>
                      <a:lnTo>
                        <a:pt x="404877" y="1959205"/>
                      </a:lnTo>
                      <a:lnTo>
                        <a:pt x="403111" y="1959661"/>
                      </a:lnTo>
                      <a:lnTo>
                        <a:pt x="401691" y="1960870"/>
                      </a:lnTo>
                      <a:lnTo>
                        <a:pt x="394543" y="1966926"/>
                      </a:lnTo>
                      <a:lnTo>
                        <a:pt x="385580" y="1974524"/>
                      </a:lnTo>
                      <a:lnTo>
                        <a:pt x="384407" y="1975511"/>
                      </a:lnTo>
                      <a:lnTo>
                        <a:pt x="383247" y="1976510"/>
                      </a:lnTo>
                      <a:lnTo>
                        <a:pt x="382271" y="1977497"/>
                      </a:lnTo>
                      <a:lnTo>
                        <a:pt x="380642" y="1979162"/>
                      </a:lnTo>
                      <a:lnTo>
                        <a:pt x="357123" y="2003140"/>
                      </a:lnTo>
                      <a:lnTo>
                        <a:pt x="356036" y="2004251"/>
                      </a:lnTo>
                      <a:lnTo>
                        <a:pt x="354641" y="2005743"/>
                      </a:lnTo>
                      <a:lnTo>
                        <a:pt x="352555" y="2007976"/>
                      </a:lnTo>
                      <a:lnTo>
                        <a:pt x="347678" y="2013206"/>
                      </a:lnTo>
                      <a:lnTo>
                        <a:pt x="346283" y="2014710"/>
                      </a:lnTo>
                      <a:lnTo>
                        <a:pt x="344863" y="2015463"/>
                      </a:lnTo>
                      <a:lnTo>
                        <a:pt x="339024" y="2018608"/>
                      </a:lnTo>
                      <a:lnTo>
                        <a:pt x="337406" y="2019471"/>
                      </a:lnTo>
                      <a:lnTo>
                        <a:pt x="335505" y="2019459"/>
                      </a:lnTo>
                      <a:lnTo>
                        <a:pt x="333592" y="2019434"/>
                      </a:lnTo>
                      <a:lnTo>
                        <a:pt x="328826" y="2019373"/>
                      </a:lnTo>
                      <a:lnTo>
                        <a:pt x="327382" y="2019348"/>
                      </a:lnTo>
                      <a:lnTo>
                        <a:pt x="325949" y="2019101"/>
                      </a:lnTo>
                      <a:lnTo>
                        <a:pt x="316888" y="2017498"/>
                      </a:lnTo>
                      <a:lnTo>
                        <a:pt x="314974" y="2017165"/>
                      </a:lnTo>
                      <a:lnTo>
                        <a:pt x="312641" y="2016240"/>
                      </a:lnTo>
                      <a:lnTo>
                        <a:pt x="300023" y="2011256"/>
                      </a:lnTo>
                      <a:lnTo>
                        <a:pt x="296332" y="2009801"/>
                      </a:lnTo>
                      <a:lnTo>
                        <a:pt x="294023" y="2008901"/>
                      </a:lnTo>
                      <a:lnTo>
                        <a:pt x="292628" y="2008346"/>
                      </a:lnTo>
                      <a:lnTo>
                        <a:pt x="291221" y="2007840"/>
                      </a:lnTo>
                      <a:lnTo>
                        <a:pt x="289344" y="2007174"/>
                      </a:lnTo>
                      <a:lnTo>
                        <a:pt x="287937" y="2006668"/>
                      </a:lnTo>
                      <a:lnTo>
                        <a:pt x="276899" y="2002696"/>
                      </a:lnTo>
                      <a:lnTo>
                        <a:pt x="275060" y="2002030"/>
                      </a:lnTo>
                      <a:lnTo>
                        <a:pt x="273850" y="2001118"/>
                      </a:lnTo>
                      <a:lnTo>
                        <a:pt x="269837" y="1998108"/>
                      </a:lnTo>
                      <a:lnTo>
                        <a:pt x="268270" y="1989178"/>
                      </a:lnTo>
                      <a:lnTo>
                        <a:pt x="266751" y="1980630"/>
                      </a:lnTo>
                      <a:lnTo>
                        <a:pt x="266553" y="1970701"/>
                      </a:lnTo>
                      <a:lnTo>
                        <a:pt x="266504" y="1967950"/>
                      </a:lnTo>
                      <a:lnTo>
                        <a:pt x="266504" y="1964719"/>
                      </a:lnTo>
                      <a:lnTo>
                        <a:pt x="266504" y="1960882"/>
                      </a:lnTo>
                      <a:lnTo>
                        <a:pt x="266504" y="1952322"/>
                      </a:lnTo>
                      <a:lnTo>
                        <a:pt x="266504" y="1950719"/>
                      </a:lnTo>
                      <a:lnTo>
                        <a:pt x="266504" y="1949658"/>
                      </a:lnTo>
                      <a:lnTo>
                        <a:pt x="266442" y="1948548"/>
                      </a:lnTo>
                      <a:lnTo>
                        <a:pt x="266010" y="1940296"/>
                      </a:lnTo>
                      <a:lnTo>
                        <a:pt x="265899" y="1938100"/>
                      </a:lnTo>
                      <a:lnTo>
                        <a:pt x="265282" y="1936028"/>
                      </a:lnTo>
                      <a:lnTo>
                        <a:pt x="264813" y="1934486"/>
                      </a:lnTo>
                      <a:lnTo>
                        <a:pt x="263232" y="1929183"/>
                      </a:lnTo>
                      <a:lnTo>
                        <a:pt x="262344" y="1926222"/>
                      </a:lnTo>
                      <a:lnTo>
                        <a:pt x="262652" y="1924656"/>
                      </a:lnTo>
                      <a:lnTo>
                        <a:pt x="262751" y="1924088"/>
                      </a:lnTo>
                      <a:lnTo>
                        <a:pt x="262825" y="1920388"/>
                      </a:lnTo>
                      <a:lnTo>
                        <a:pt x="262393" y="1918291"/>
                      </a:lnTo>
                      <a:lnTo>
                        <a:pt x="261763" y="1915133"/>
                      </a:lnTo>
                      <a:lnTo>
                        <a:pt x="260652" y="1911051"/>
                      </a:lnTo>
                      <a:lnTo>
                        <a:pt x="260232" y="1909521"/>
                      </a:lnTo>
                      <a:lnTo>
                        <a:pt x="259344" y="1907881"/>
                      </a:lnTo>
                      <a:lnTo>
                        <a:pt x="257961" y="1905389"/>
                      </a:lnTo>
                      <a:lnTo>
                        <a:pt x="257590" y="1904736"/>
                      </a:lnTo>
                      <a:lnTo>
                        <a:pt x="254627" y="1899987"/>
                      </a:lnTo>
                      <a:lnTo>
                        <a:pt x="254059" y="1899086"/>
                      </a:lnTo>
                      <a:lnTo>
                        <a:pt x="253109" y="1897853"/>
                      </a:lnTo>
                      <a:lnTo>
                        <a:pt x="252158" y="1896619"/>
                      </a:lnTo>
                      <a:lnTo>
                        <a:pt x="251208" y="1895386"/>
                      </a:lnTo>
                      <a:lnTo>
                        <a:pt x="249689" y="1893758"/>
                      </a:lnTo>
                      <a:lnTo>
                        <a:pt x="248689" y="1892722"/>
                      </a:lnTo>
                      <a:lnTo>
                        <a:pt x="247689" y="1891685"/>
                      </a:lnTo>
                      <a:lnTo>
                        <a:pt x="246430" y="1890440"/>
                      </a:lnTo>
                      <a:lnTo>
                        <a:pt x="244714" y="1888725"/>
                      </a:lnTo>
                      <a:lnTo>
                        <a:pt x="242788" y="1886357"/>
                      </a:lnTo>
                      <a:lnTo>
                        <a:pt x="242405" y="1885321"/>
                      </a:lnTo>
                      <a:lnTo>
                        <a:pt x="242183" y="1884729"/>
                      </a:lnTo>
                      <a:lnTo>
                        <a:pt x="240998" y="1882879"/>
                      </a:lnTo>
                      <a:lnTo>
                        <a:pt x="238874" y="1881177"/>
                      </a:lnTo>
                      <a:lnTo>
                        <a:pt x="238047" y="1880659"/>
                      </a:lnTo>
                      <a:lnTo>
                        <a:pt x="233030" y="1877488"/>
                      </a:lnTo>
                      <a:lnTo>
                        <a:pt x="231385" y="1876403"/>
                      </a:lnTo>
                      <a:lnTo>
                        <a:pt x="227270" y="1873690"/>
                      </a:lnTo>
                      <a:lnTo>
                        <a:pt x="226859" y="1873418"/>
                      </a:lnTo>
                      <a:lnTo>
                        <a:pt x="222545" y="1870532"/>
                      </a:lnTo>
                      <a:lnTo>
                        <a:pt x="220106" y="1868916"/>
                      </a:lnTo>
                      <a:lnTo>
                        <a:pt x="219295" y="1868385"/>
                      </a:lnTo>
                      <a:lnTo>
                        <a:pt x="217037" y="1866757"/>
                      </a:lnTo>
                      <a:lnTo>
                        <a:pt x="215909" y="1865943"/>
                      </a:lnTo>
                      <a:lnTo>
                        <a:pt x="213919" y="1864093"/>
                      </a:lnTo>
                      <a:lnTo>
                        <a:pt x="212195" y="1862169"/>
                      </a:lnTo>
                      <a:lnTo>
                        <a:pt x="210270" y="1859431"/>
                      </a:lnTo>
                      <a:lnTo>
                        <a:pt x="208943" y="1857581"/>
                      </a:lnTo>
                      <a:lnTo>
                        <a:pt x="207019" y="1856174"/>
                      </a:lnTo>
                      <a:lnTo>
                        <a:pt x="205829" y="1855607"/>
                      </a:lnTo>
                      <a:lnTo>
                        <a:pt x="204231" y="1854842"/>
                      </a:lnTo>
                      <a:lnTo>
                        <a:pt x="200246" y="1852733"/>
                      </a:lnTo>
                      <a:lnTo>
                        <a:pt x="189615" y="1847096"/>
                      </a:lnTo>
                      <a:lnTo>
                        <a:pt x="186515" y="1845456"/>
                      </a:lnTo>
                      <a:lnTo>
                        <a:pt x="184781" y="1844469"/>
                      </a:lnTo>
                      <a:lnTo>
                        <a:pt x="180013" y="1841755"/>
                      </a:lnTo>
                      <a:lnTo>
                        <a:pt x="176562" y="1839807"/>
                      </a:lnTo>
                      <a:lnTo>
                        <a:pt x="174837" y="1838832"/>
                      </a:lnTo>
                      <a:lnTo>
                        <a:pt x="173974" y="1838351"/>
                      </a:lnTo>
                      <a:lnTo>
                        <a:pt x="170905" y="1836797"/>
                      </a:lnTo>
                      <a:lnTo>
                        <a:pt x="162575" y="1832579"/>
                      </a:lnTo>
                      <a:lnTo>
                        <a:pt x="161698" y="1832134"/>
                      </a:lnTo>
                      <a:lnTo>
                        <a:pt x="160749" y="1831678"/>
                      </a:lnTo>
                      <a:lnTo>
                        <a:pt x="157028" y="1829865"/>
                      </a:lnTo>
                      <a:lnTo>
                        <a:pt x="153512" y="1828052"/>
                      </a:lnTo>
                      <a:lnTo>
                        <a:pt x="148303" y="1825350"/>
                      </a:lnTo>
                      <a:lnTo>
                        <a:pt x="145700" y="1824006"/>
                      </a:lnTo>
                      <a:lnTo>
                        <a:pt x="144379" y="1823389"/>
                      </a:lnTo>
                      <a:lnTo>
                        <a:pt x="138656" y="1820737"/>
                      </a:lnTo>
                      <a:lnTo>
                        <a:pt x="137776" y="1820330"/>
                      </a:lnTo>
                      <a:lnTo>
                        <a:pt x="136463" y="1819652"/>
                      </a:lnTo>
                      <a:lnTo>
                        <a:pt x="127267" y="1814928"/>
                      </a:lnTo>
                      <a:lnTo>
                        <a:pt x="119662" y="1811030"/>
                      </a:lnTo>
                      <a:lnTo>
                        <a:pt x="117873" y="1810105"/>
                      </a:lnTo>
                      <a:lnTo>
                        <a:pt x="116978" y="1809649"/>
                      </a:lnTo>
                      <a:lnTo>
                        <a:pt x="114884" y="1808440"/>
                      </a:lnTo>
                      <a:lnTo>
                        <a:pt x="110697" y="1806022"/>
                      </a:lnTo>
                      <a:lnTo>
                        <a:pt x="109440" y="1805294"/>
                      </a:lnTo>
                      <a:lnTo>
                        <a:pt x="106799" y="1803950"/>
                      </a:lnTo>
                      <a:lnTo>
                        <a:pt x="102392" y="1801705"/>
                      </a:lnTo>
                      <a:lnTo>
                        <a:pt x="99316" y="1800139"/>
                      </a:lnTo>
                      <a:lnTo>
                        <a:pt x="98022" y="1799534"/>
                      </a:lnTo>
                      <a:lnTo>
                        <a:pt x="93201" y="1797240"/>
                      </a:lnTo>
                      <a:lnTo>
                        <a:pt x="92329" y="1796833"/>
                      </a:lnTo>
                      <a:lnTo>
                        <a:pt x="89687" y="1796216"/>
                      </a:lnTo>
                      <a:lnTo>
                        <a:pt x="88303" y="1796105"/>
                      </a:lnTo>
                      <a:lnTo>
                        <a:pt x="85065" y="1795846"/>
                      </a:lnTo>
                      <a:lnTo>
                        <a:pt x="83173" y="1795748"/>
                      </a:lnTo>
                      <a:lnTo>
                        <a:pt x="77494" y="1795451"/>
                      </a:lnTo>
                      <a:lnTo>
                        <a:pt x="75601" y="1795353"/>
                      </a:lnTo>
                      <a:lnTo>
                        <a:pt x="74621" y="1795279"/>
                      </a:lnTo>
                      <a:lnTo>
                        <a:pt x="72172" y="1795069"/>
                      </a:lnTo>
                      <a:lnTo>
                        <a:pt x="66292" y="1794576"/>
                      </a:lnTo>
                      <a:lnTo>
                        <a:pt x="65312" y="1794502"/>
                      </a:lnTo>
                      <a:lnTo>
                        <a:pt x="58416" y="1793898"/>
                      </a:lnTo>
                      <a:lnTo>
                        <a:pt x="55463" y="1793638"/>
                      </a:lnTo>
                      <a:lnTo>
                        <a:pt x="51270" y="1793638"/>
                      </a:lnTo>
                      <a:lnTo>
                        <a:pt x="48702" y="1793478"/>
                      </a:lnTo>
                      <a:lnTo>
                        <a:pt x="47485" y="1793392"/>
                      </a:lnTo>
                      <a:lnTo>
                        <a:pt x="45890" y="1793083"/>
                      </a:lnTo>
                      <a:lnTo>
                        <a:pt x="45598" y="1792220"/>
                      </a:lnTo>
                      <a:lnTo>
                        <a:pt x="45339" y="1791369"/>
                      </a:lnTo>
                      <a:lnTo>
                        <a:pt x="44788" y="1790999"/>
                      </a:lnTo>
                      <a:lnTo>
                        <a:pt x="44018" y="1790999"/>
                      </a:lnTo>
                      <a:lnTo>
                        <a:pt x="43386" y="1790999"/>
                      </a:lnTo>
                      <a:lnTo>
                        <a:pt x="42477" y="1790937"/>
                      </a:lnTo>
                      <a:lnTo>
                        <a:pt x="41762" y="1790086"/>
                      </a:lnTo>
                      <a:lnTo>
                        <a:pt x="41707" y="1788914"/>
                      </a:lnTo>
                      <a:lnTo>
                        <a:pt x="42183" y="1787853"/>
                      </a:lnTo>
                      <a:lnTo>
                        <a:pt x="42643" y="1786336"/>
                      </a:lnTo>
                      <a:lnTo>
                        <a:pt x="42423" y="1784622"/>
                      </a:lnTo>
                      <a:lnTo>
                        <a:pt x="42257" y="1782846"/>
                      </a:lnTo>
                      <a:lnTo>
                        <a:pt x="41487" y="1781304"/>
                      </a:lnTo>
                      <a:lnTo>
                        <a:pt x="41093" y="1780934"/>
                      </a:lnTo>
                      <a:lnTo>
                        <a:pt x="40331" y="1780206"/>
                      </a:lnTo>
                      <a:lnTo>
                        <a:pt x="39726" y="1779034"/>
                      </a:lnTo>
                      <a:lnTo>
                        <a:pt x="39577" y="1777715"/>
                      </a:lnTo>
                      <a:lnTo>
                        <a:pt x="39507" y="1776654"/>
                      </a:lnTo>
                      <a:lnTo>
                        <a:pt x="38681" y="1775790"/>
                      </a:lnTo>
                      <a:lnTo>
                        <a:pt x="37634" y="1775470"/>
                      </a:lnTo>
                      <a:lnTo>
                        <a:pt x="36425" y="1775112"/>
                      </a:lnTo>
                      <a:lnTo>
                        <a:pt x="35655" y="1774618"/>
                      </a:lnTo>
                      <a:lnTo>
                        <a:pt x="35266" y="1773583"/>
                      </a:lnTo>
                      <a:lnTo>
                        <a:pt x="34994" y="1772781"/>
                      </a:lnTo>
                      <a:lnTo>
                        <a:pt x="34279" y="1771991"/>
                      </a:lnTo>
                      <a:lnTo>
                        <a:pt x="33399" y="1771683"/>
                      </a:lnTo>
                      <a:lnTo>
                        <a:pt x="32362" y="1771683"/>
                      </a:lnTo>
                      <a:lnTo>
                        <a:pt x="31473" y="1771683"/>
                      </a:lnTo>
                      <a:lnTo>
                        <a:pt x="30538" y="1771560"/>
                      </a:lnTo>
                      <a:lnTo>
                        <a:pt x="29492" y="1770881"/>
                      </a:lnTo>
                      <a:lnTo>
                        <a:pt x="27988" y="1769907"/>
                      </a:lnTo>
                      <a:lnTo>
                        <a:pt x="26851" y="1769167"/>
                      </a:lnTo>
                      <a:lnTo>
                        <a:pt x="23452" y="1767020"/>
                      </a:lnTo>
                      <a:lnTo>
                        <a:pt x="22174" y="1766219"/>
                      </a:lnTo>
                      <a:lnTo>
                        <a:pt x="21765" y="1765947"/>
                      </a:lnTo>
                      <a:lnTo>
                        <a:pt x="18073" y="1763542"/>
                      </a:lnTo>
                      <a:lnTo>
                        <a:pt x="17661" y="1763283"/>
                      </a:lnTo>
                      <a:lnTo>
                        <a:pt x="16483" y="1762543"/>
                      </a:lnTo>
                      <a:lnTo>
                        <a:pt x="14911" y="1761556"/>
                      </a:lnTo>
                      <a:lnTo>
                        <a:pt x="11885" y="1759842"/>
                      </a:lnTo>
                      <a:lnTo>
                        <a:pt x="11111" y="1759435"/>
                      </a:lnTo>
                      <a:lnTo>
                        <a:pt x="9574" y="1758608"/>
                      </a:lnTo>
                      <a:lnTo>
                        <a:pt x="8385" y="1757683"/>
                      </a:lnTo>
                      <a:lnTo>
                        <a:pt x="7028" y="1756635"/>
                      </a:lnTo>
                      <a:lnTo>
                        <a:pt x="5447" y="1755364"/>
                      </a:lnTo>
                      <a:lnTo>
                        <a:pt x="4799" y="1754513"/>
                      </a:lnTo>
                      <a:lnTo>
                        <a:pt x="4182" y="1753699"/>
                      </a:lnTo>
                      <a:lnTo>
                        <a:pt x="3301" y="1752540"/>
                      </a:lnTo>
                      <a:lnTo>
                        <a:pt x="1872" y="1751072"/>
                      </a:lnTo>
                      <a:lnTo>
                        <a:pt x="1325" y="1750640"/>
                      </a:lnTo>
                      <a:lnTo>
                        <a:pt x="551" y="1750024"/>
                      </a:lnTo>
                      <a:lnTo>
                        <a:pt x="0" y="1749284"/>
                      </a:lnTo>
                      <a:lnTo>
                        <a:pt x="0" y="1748371"/>
                      </a:lnTo>
                      <a:lnTo>
                        <a:pt x="731" y="1747063"/>
                      </a:lnTo>
                      <a:lnTo>
                        <a:pt x="1926" y="1745114"/>
                      </a:lnTo>
                      <a:lnTo>
                        <a:pt x="2862" y="1743523"/>
                      </a:lnTo>
                      <a:lnTo>
                        <a:pt x="3178" y="1742697"/>
                      </a:lnTo>
                      <a:lnTo>
                        <a:pt x="3521" y="1741809"/>
                      </a:lnTo>
                      <a:lnTo>
                        <a:pt x="4512" y="1740637"/>
                      </a:lnTo>
                      <a:lnTo>
                        <a:pt x="6107" y="1739847"/>
                      </a:lnTo>
                      <a:lnTo>
                        <a:pt x="6564" y="1739700"/>
                      </a:lnTo>
                      <a:lnTo>
                        <a:pt x="7538" y="1739416"/>
                      </a:lnTo>
                      <a:lnTo>
                        <a:pt x="8363" y="1738923"/>
                      </a:lnTo>
                      <a:lnTo>
                        <a:pt x="9201" y="1737282"/>
                      </a:lnTo>
                      <a:lnTo>
                        <a:pt x="10312" y="1735234"/>
                      </a:lnTo>
                      <a:lnTo>
                        <a:pt x="11115" y="1733335"/>
                      </a:lnTo>
                      <a:lnTo>
                        <a:pt x="11280" y="1731805"/>
                      </a:lnTo>
                      <a:lnTo>
                        <a:pt x="10895" y="1730819"/>
                      </a:lnTo>
                      <a:lnTo>
                        <a:pt x="10330" y="1729684"/>
                      </a:lnTo>
                      <a:lnTo>
                        <a:pt x="9740" y="1728549"/>
                      </a:lnTo>
                      <a:lnTo>
                        <a:pt x="9409" y="1727328"/>
                      </a:lnTo>
                      <a:lnTo>
                        <a:pt x="9299" y="1725737"/>
                      </a:lnTo>
                      <a:lnTo>
                        <a:pt x="9850" y="1723221"/>
                      </a:lnTo>
                      <a:lnTo>
                        <a:pt x="10399" y="1721074"/>
                      </a:lnTo>
                      <a:lnTo>
                        <a:pt x="10620" y="1717695"/>
                      </a:lnTo>
                      <a:lnTo>
                        <a:pt x="10620" y="1716856"/>
                      </a:lnTo>
                      <a:lnTo>
                        <a:pt x="10620" y="1715302"/>
                      </a:lnTo>
                      <a:lnTo>
                        <a:pt x="10759" y="1714315"/>
                      </a:lnTo>
                      <a:lnTo>
                        <a:pt x="10950" y="1712971"/>
                      </a:lnTo>
                      <a:lnTo>
                        <a:pt x="10950" y="1711071"/>
                      </a:lnTo>
                      <a:lnTo>
                        <a:pt x="10837" y="1709616"/>
                      </a:lnTo>
                      <a:lnTo>
                        <a:pt x="10784" y="1708925"/>
                      </a:lnTo>
                      <a:lnTo>
                        <a:pt x="10895" y="1706779"/>
                      </a:lnTo>
                      <a:lnTo>
                        <a:pt x="11500" y="1704756"/>
                      </a:lnTo>
                      <a:lnTo>
                        <a:pt x="12325" y="1703584"/>
                      </a:lnTo>
                      <a:lnTo>
                        <a:pt x="13261" y="1702363"/>
                      </a:lnTo>
                      <a:lnTo>
                        <a:pt x="13689" y="1701980"/>
                      </a:lnTo>
                      <a:lnTo>
                        <a:pt x="14087" y="1701623"/>
                      </a:lnTo>
                      <a:lnTo>
                        <a:pt x="15131" y="1700525"/>
                      </a:lnTo>
                      <a:lnTo>
                        <a:pt x="16122" y="1698798"/>
                      </a:lnTo>
                      <a:lnTo>
                        <a:pt x="16782" y="1697700"/>
                      </a:lnTo>
                      <a:lnTo>
                        <a:pt x="17277" y="1695924"/>
                      </a:lnTo>
                      <a:lnTo>
                        <a:pt x="17413" y="1695344"/>
                      </a:lnTo>
                      <a:lnTo>
                        <a:pt x="17827" y="1693593"/>
                      </a:lnTo>
                      <a:lnTo>
                        <a:pt x="18432" y="1692545"/>
                      </a:lnTo>
                      <a:lnTo>
                        <a:pt x="19973" y="1691570"/>
                      </a:lnTo>
                      <a:lnTo>
                        <a:pt x="20478" y="1691287"/>
                      </a:lnTo>
                      <a:lnTo>
                        <a:pt x="22065" y="1690398"/>
                      </a:lnTo>
                      <a:lnTo>
                        <a:pt x="23384" y="1688931"/>
                      </a:lnTo>
                      <a:lnTo>
                        <a:pt x="24374" y="1687167"/>
                      </a:lnTo>
                      <a:lnTo>
                        <a:pt x="25420" y="1685428"/>
                      </a:lnTo>
                      <a:lnTo>
                        <a:pt x="25915" y="1684774"/>
                      </a:lnTo>
                      <a:lnTo>
                        <a:pt x="26567" y="1683898"/>
                      </a:lnTo>
                      <a:lnTo>
                        <a:pt x="26910" y="1683232"/>
                      </a:lnTo>
                      <a:lnTo>
                        <a:pt x="27493" y="1682085"/>
                      </a:lnTo>
                      <a:lnTo>
                        <a:pt x="28651" y="1680629"/>
                      </a:lnTo>
                      <a:lnTo>
                        <a:pt x="29240" y="1680334"/>
                      </a:lnTo>
                      <a:lnTo>
                        <a:pt x="30039" y="1679939"/>
                      </a:lnTo>
                      <a:lnTo>
                        <a:pt x="30745" y="1678643"/>
                      </a:lnTo>
                      <a:lnTo>
                        <a:pt x="31351" y="1677533"/>
                      </a:lnTo>
                      <a:lnTo>
                        <a:pt x="32586" y="1676238"/>
                      </a:lnTo>
                      <a:lnTo>
                        <a:pt x="33159" y="1675856"/>
                      </a:lnTo>
                      <a:lnTo>
                        <a:pt x="34128" y="1675202"/>
                      </a:lnTo>
                      <a:lnTo>
                        <a:pt x="34668" y="1673833"/>
                      </a:lnTo>
                      <a:lnTo>
                        <a:pt x="34668" y="1672020"/>
                      </a:lnTo>
                      <a:lnTo>
                        <a:pt x="34514" y="1670046"/>
                      </a:lnTo>
                      <a:lnTo>
                        <a:pt x="33819" y="1667296"/>
                      </a:lnTo>
                      <a:lnTo>
                        <a:pt x="33633" y="1666580"/>
                      </a:lnTo>
                      <a:lnTo>
                        <a:pt x="32956" y="1664015"/>
                      </a:lnTo>
                      <a:lnTo>
                        <a:pt x="34555" y="1661819"/>
                      </a:lnTo>
                      <a:lnTo>
                        <a:pt x="35114" y="1661313"/>
                      </a:lnTo>
                      <a:lnTo>
                        <a:pt x="37955" y="1658711"/>
                      </a:lnTo>
                      <a:lnTo>
                        <a:pt x="43170" y="1653950"/>
                      </a:lnTo>
                      <a:lnTo>
                        <a:pt x="45034" y="1652248"/>
                      </a:lnTo>
                      <a:lnTo>
                        <a:pt x="50464" y="1648498"/>
                      </a:lnTo>
                      <a:lnTo>
                        <a:pt x="52301" y="1647227"/>
                      </a:lnTo>
                      <a:lnTo>
                        <a:pt x="53230" y="1645106"/>
                      </a:lnTo>
                      <a:lnTo>
                        <a:pt x="55255" y="1640505"/>
                      </a:lnTo>
                      <a:lnTo>
                        <a:pt x="56789" y="1637779"/>
                      </a:lnTo>
                      <a:lnTo>
                        <a:pt x="57812" y="1635954"/>
                      </a:lnTo>
                      <a:lnTo>
                        <a:pt x="60605" y="1630995"/>
                      </a:lnTo>
                      <a:lnTo>
                        <a:pt x="61645" y="1629145"/>
                      </a:lnTo>
                      <a:lnTo>
                        <a:pt x="61981" y="1627344"/>
                      </a:lnTo>
                      <a:lnTo>
                        <a:pt x="62108" y="1626653"/>
                      </a:lnTo>
                      <a:lnTo>
                        <a:pt x="62647" y="1623755"/>
                      </a:lnTo>
                      <a:lnTo>
                        <a:pt x="62968" y="1622028"/>
                      </a:lnTo>
                      <a:lnTo>
                        <a:pt x="62829" y="1615824"/>
                      </a:lnTo>
                      <a:lnTo>
                        <a:pt x="62785" y="1613813"/>
                      </a:lnTo>
                      <a:lnTo>
                        <a:pt x="63366" y="1612456"/>
                      </a:lnTo>
                      <a:lnTo>
                        <a:pt x="64192" y="1610532"/>
                      </a:lnTo>
                      <a:lnTo>
                        <a:pt x="64892" y="1608904"/>
                      </a:lnTo>
                      <a:lnTo>
                        <a:pt x="66608" y="1608053"/>
                      </a:lnTo>
                      <a:lnTo>
                        <a:pt x="69637" y="1606560"/>
                      </a:lnTo>
                      <a:lnTo>
                        <a:pt x="75870" y="1602897"/>
                      </a:lnTo>
                      <a:lnTo>
                        <a:pt x="76923" y="1602281"/>
                      </a:lnTo>
                      <a:lnTo>
                        <a:pt x="80607" y="1601836"/>
                      </a:lnTo>
                      <a:lnTo>
                        <a:pt x="81689" y="1604118"/>
                      </a:lnTo>
                      <a:lnTo>
                        <a:pt x="82540" y="1605895"/>
                      </a:lnTo>
                      <a:lnTo>
                        <a:pt x="84820" y="1609200"/>
                      </a:lnTo>
                      <a:lnTo>
                        <a:pt x="88124" y="1608386"/>
                      </a:lnTo>
                      <a:lnTo>
                        <a:pt x="89061" y="1606857"/>
                      </a:lnTo>
                      <a:lnTo>
                        <a:pt x="90927" y="1603822"/>
                      </a:lnTo>
                      <a:lnTo>
                        <a:pt x="93361" y="1599863"/>
                      </a:lnTo>
                      <a:lnTo>
                        <a:pt x="94179" y="1598531"/>
                      </a:lnTo>
                      <a:lnTo>
                        <a:pt x="94842" y="1596458"/>
                      </a:lnTo>
                      <a:lnTo>
                        <a:pt x="97835" y="1587097"/>
                      </a:lnTo>
                      <a:lnTo>
                        <a:pt x="100162" y="1579807"/>
                      </a:lnTo>
                      <a:lnTo>
                        <a:pt x="101979" y="1574121"/>
                      </a:lnTo>
                      <a:lnTo>
                        <a:pt x="102474" y="1572579"/>
                      </a:lnTo>
                      <a:lnTo>
                        <a:pt x="103557" y="1569520"/>
                      </a:lnTo>
                      <a:lnTo>
                        <a:pt x="110954" y="1548650"/>
                      </a:lnTo>
                      <a:lnTo>
                        <a:pt x="111494" y="1547120"/>
                      </a:lnTo>
                      <a:lnTo>
                        <a:pt x="112215" y="1545085"/>
                      </a:lnTo>
                      <a:lnTo>
                        <a:pt x="115817" y="1537055"/>
                      </a:lnTo>
                      <a:lnTo>
                        <a:pt x="116444" y="1535662"/>
                      </a:lnTo>
                      <a:lnTo>
                        <a:pt x="116693" y="1534058"/>
                      </a:lnTo>
                      <a:lnTo>
                        <a:pt x="116775" y="1533540"/>
                      </a:lnTo>
                      <a:lnTo>
                        <a:pt x="117089" y="1531529"/>
                      </a:lnTo>
                      <a:lnTo>
                        <a:pt x="116403" y="1529593"/>
                      </a:lnTo>
                      <a:lnTo>
                        <a:pt x="116057" y="1528606"/>
                      </a:lnTo>
                      <a:lnTo>
                        <a:pt x="115129" y="1525979"/>
                      </a:lnTo>
                      <a:lnTo>
                        <a:pt x="114780" y="1524992"/>
                      </a:lnTo>
                      <a:lnTo>
                        <a:pt x="114260" y="1523524"/>
                      </a:lnTo>
                      <a:lnTo>
                        <a:pt x="113551" y="1521526"/>
                      </a:lnTo>
                      <a:lnTo>
                        <a:pt x="113518" y="1519947"/>
                      </a:lnTo>
                      <a:lnTo>
                        <a:pt x="113486" y="1518418"/>
                      </a:lnTo>
                      <a:lnTo>
                        <a:pt x="113463" y="1517370"/>
                      </a:lnTo>
                      <a:lnTo>
                        <a:pt x="113449" y="1516666"/>
                      </a:lnTo>
                      <a:lnTo>
                        <a:pt x="114084" y="1515075"/>
                      </a:lnTo>
                      <a:lnTo>
                        <a:pt x="115471" y="1511597"/>
                      </a:lnTo>
                      <a:lnTo>
                        <a:pt x="115940" y="1510598"/>
                      </a:lnTo>
                      <a:lnTo>
                        <a:pt x="118086" y="1506256"/>
                      </a:lnTo>
                      <a:lnTo>
                        <a:pt x="120487" y="1501396"/>
                      </a:lnTo>
                      <a:lnTo>
                        <a:pt x="121662" y="1499016"/>
                      </a:lnTo>
                      <a:lnTo>
                        <a:pt x="121835" y="1498325"/>
                      </a:lnTo>
                      <a:lnTo>
                        <a:pt x="122245" y="1496697"/>
                      </a:lnTo>
                      <a:lnTo>
                        <a:pt x="125636" y="1483215"/>
                      </a:lnTo>
                      <a:lnTo>
                        <a:pt x="128070" y="1473545"/>
                      </a:lnTo>
                      <a:lnTo>
                        <a:pt x="128467" y="1471966"/>
                      </a:lnTo>
                      <a:lnTo>
                        <a:pt x="129037" y="1470461"/>
                      </a:lnTo>
                      <a:lnTo>
                        <a:pt x="133783" y="1457966"/>
                      </a:lnTo>
                      <a:lnTo>
                        <a:pt x="133972" y="1457473"/>
                      </a:lnTo>
                      <a:lnTo>
                        <a:pt x="134763" y="1455389"/>
                      </a:lnTo>
                      <a:lnTo>
                        <a:pt x="135376" y="1454044"/>
                      </a:lnTo>
                      <a:lnTo>
                        <a:pt x="136038" y="1452588"/>
                      </a:lnTo>
                      <a:lnTo>
                        <a:pt x="140231" y="1443362"/>
                      </a:lnTo>
                      <a:lnTo>
                        <a:pt x="141113" y="1441426"/>
                      </a:lnTo>
                      <a:lnTo>
                        <a:pt x="142465" y="1439896"/>
                      </a:lnTo>
                      <a:lnTo>
                        <a:pt x="146524" y="1435333"/>
                      </a:lnTo>
                      <a:lnTo>
                        <a:pt x="147450" y="1434099"/>
                      </a:lnTo>
                      <a:lnTo>
                        <a:pt x="149539" y="1431349"/>
                      </a:lnTo>
                      <a:lnTo>
                        <a:pt x="151297" y="1429029"/>
                      </a:lnTo>
                      <a:lnTo>
                        <a:pt x="152278" y="1427735"/>
                      </a:lnTo>
                      <a:lnTo>
                        <a:pt x="152707" y="1426205"/>
                      </a:lnTo>
                      <a:lnTo>
                        <a:pt x="152988" y="1425206"/>
                      </a:lnTo>
                      <a:lnTo>
                        <a:pt x="153321" y="1424010"/>
                      </a:lnTo>
                      <a:lnTo>
                        <a:pt x="153648" y="1422838"/>
                      </a:lnTo>
                      <a:lnTo>
                        <a:pt x="153616" y="1421308"/>
                      </a:lnTo>
                      <a:lnTo>
                        <a:pt x="153595" y="1420285"/>
                      </a:lnTo>
                      <a:lnTo>
                        <a:pt x="153563" y="1418730"/>
                      </a:lnTo>
                      <a:lnTo>
                        <a:pt x="153238" y="1417423"/>
                      </a:lnTo>
                      <a:lnTo>
                        <a:pt x="151912" y="1412045"/>
                      </a:lnTo>
                      <a:lnTo>
                        <a:pt x="151543" y="1410553"/>
                      </a:lnTo>
                      <a:lnTo>
                        <a:pt x="150720" y="1408604"/>
                      </a:lnTo>
                      <a:lnTo>
                        <a:pt x="146597" y="1398798"/>
                      </a:lnTo>
                      <a:lnTo>
                        <a:pt x="145568" y="1396343"/>
                      </a:lnTo>
                      <a:lnTo>
                        <a:pt x="144537" y="1393901"/>
                      </a:lnTo>
                      <a:lnTo>
                        <a:pt x="143922" y="1391853"/>
                      </a:lnTo>
                      <a:lnTo>
                        <a:pt x="143461" y="1390312"/>
                      </a:lnTo>
                      <a:lnTo>
                        <a:pt x="141616" y="1384169"/>
                      </a:lnTo>
                      <a:lnTo>
                        <a:pt x="140059" y="1378989"/>
                      </a:lnTo>
                      <a:lnTo>
                        <a:pt x="139435" y="1376916"/>
                      </a:lnTo>
                      <a:lnTo>
                        <a:pt x="138969" y="1375362"/>
                      </a:lnTo>
                      <a:lnTo>
                        <a:pt x="138537" y="1373327"/>
                      </a:lnTo>
                      <a:lnTo>
                        <a:pt x="137565" y="1368751"/>
                      </a:lnTo>
                      <a:lnTo>
                        <a:pt x="137375" y="1367863"/>
                      </a:lnTo>
                      <a:lnTo>
                        <a:pt x="136916" y="1365692"/>
                      </a:lnTo>
                      <a:lnTo>
                        <a:pt x="136869" y="1363484"/>
                      </a:lnTo>
                      <a:lnTo>
                        <a:pt x="136669" y="1354110"/>
                      </a:lnTo>
                      <a:lnTo>
                        <a:pt x="136503" y="1346401"/>
                      </a:lnTo>
                      <a:lnTo>
                        <a:pt x="136451" y="1344020"/>
                      </a:lnTo>
                      <a:lnTo>
                        <a:pt x="132051" y="1311173"/>
                      </a:lnTo>
                      <a:lnTo>
                        <a:pt x="131834" y="1309520"/>
                      </a:lnTo>
                      <a:lnTo>
                        <a:pt x="131613" y="1307880"/>
                      </a:lnTo>
                      <a:lnTo>
                        <a:pt x="131566" y="1305721"/>
                      </a:lnTo>
                      <a:lnTo>
                        <a:pt x="131532" y="1304105"/>
                      </a:lnTo>
                      <a:lnTo>
                        <a:pt x="131426" y="1299233"/>
                      </a:lnTo>
                      <a:lnTo>
                        <a:pt x="131371" y="1296680"/>
                      </a:lnTo>
                      <a:lnTo>
                        <a:pt x="131135" y="1285739"/>
                      </a:lnTo>
                      <a:lnTo>
                        <a:pt x="131065" y="1282458"/>
                      </a:lnTo>
                      <a:lnTo>
                        <a:pt x="131041" y="1281361"/>
                      </a:lnTo>
                      <a:lnTo>
                        <a:pt x="130954" y="1279708"/>
                      </a:lnTo>
                      <a:lnTo>
                        <a:pt x="130543" y="1271999"/>
                      </a:lnTo>
                      <a:lnTo>
                        <a:pt x="130424" y="1269791"/>
                      </a:lnTo>
                      <a:lnTo>
                        <a:pt x="130532" y="1268163"/>
                      </a:lnTo>
                      <a:lnTo>
                        <a:pt x="130598" y="1267151"/>
                      </a:lnTo>
                      <a:lnTo>
                        <a:pt x="131422" y="1254632"/>
                      </a:lnTo>
                      <a:lnTo>
                        <a:pt x="131964" y="1246380"/>
                      </a:lnTo>
                      <a:lnTo>
                        <a:pt x="132098" y="1244332"/>
                      </a:lnTo>
                      <a:lnTo>
                        <a:pt x="131581" y="1241779"/>
                      </a:lnTo>
                      <a:lnTo>
                        <a:pt x="131375" y="1240755"/>
                      </a:lnTo>
                      <a:lnTo>
                        <a:pt x="131198" y="1240003"/>
                      </a:lnTo>
                      <a:lnTo>
                        <a:pt x="130032" y="1236191"/>
                      </a:lnTo>
                      <a:lnTo>
                        <a:pt x="129681" y="1235044"/>
                      </a:lnTo>
                      <a:lnTo>
                        <a:pt x="129287" y="1234058"/>
                      </a:lnTo>
                      <a:lnTo>
                        <a:pt x="126397" y="1226805"/>
                      </a:lnTo>
                      <a:lnTo>
                        <a:pt x="125729" y="1225140"/>
                      </a:lnTo>
                      <a:lnTo>
                        <a:pt x="123659" y="1219910"/>
                      </a:lnTo>
                      <a:lnTo>
                        <a:pt x="123057" y="1218405"/>
                      </a:lnTo>
                      <a:lnTo>
                        <a:pt x="122204" y="1216247"/>
                      </a:lnTo>
                      <a:lnTo>
                        <a:pt x="121881" y="1214187"/>
                      </a:lnTo>
                      <a:lnTo>
                        <a:pt x="121286" y="1210388"/>
                      </a:lnTo>
                      <a:lnTo>
                        <a:pt x="121141" y="1209475"/>
                      </a:lnTo>
                      <a:lnTo>
                        <a:pt x="120919" y="1208057"/>
                      </a:lnTo>
                      <a:lnTo>
                        <a:pt x="120730" y="1205849"/>
                      </a:lnTo>
                      <a:lnTo>
                        <a:pt x="120071" y="1198127"/>
                      </a:lnTo>
                      <a:lnTo>
                        <a:pt x="119930" y="1196487"/>
                      </a:lnTo>
                      <a:lnTo>
                        <a:pt x="119639" y="1195475"/>
                      </a:lnTo>
                      <a:lnTo>
                        <a:pt x="118777" y="1192478"/>
                      </a:lnTo>
                      <a:lnTo>
                        <a:pt x="118335" y="1190936"/>
                      </a:lnTo>
                      <a:lnTo>
                        <a:pt x="117412" y="1189876"/>
                      </a:lnTo>
                      <a:lnTo>
                        <a:pt x="113994" y="1186002"/>
                      </a:lnTo>
                      <a:lnTo>
                        <a:pt x="109466" y="1185928"/>
                      </a:lnTo>
                      <a:lnTo>
                        <a:pt x="107854" y="1185916"/>
                      </a:lnTo>
                      <a:lnTo>
                        <a:pt x="105560" y="1186891"/>
                      </a:lnTo>
                      <a:lnTo>
                        <a:pt x="102351" y="1188272"/>
                      </a:lnTo>
                      <a:lnTo>
                        <a:pt x="100477" y="1188716"/>
                      </a:lnTo>
                      <a:lnTo>
                        <a:pt x="93461" y="1190344"/>
                      </a:lnTo>
                      <a:lnTo>
                        <a:pt x="91863" y="1190714"/>
                      </a:lnTo>
                      <a:lnTo>
                        <a:pt x="89946" y="1190566"/>
                      </a:lnTo>
                      <a:lnTo>
                        <a:pt x="89459" y="1190505"/>
                      </a:lnTo>
                      <a:lnTo>
                        <a:pt x="86101" y="1190135"/>
                      </a:lnTo>
                      <a:lnTo>
                        <a:pt x="84561" y="1190085"/>
                      </a:lnTo>
                      <a:lnTo>
                        <a:pt x="83633" y="1190048"/>
                      </a:lnTo>
                      <a:lnTo>
                        <a:pt x="81763" y="1189986"/>
                      </a:lnTo>
                      <a:lnTo>
                        <a:pt x="80363" y="1189937"/>
                      </a:lnTo>
                      <a:lnTo>
                        <a:pt x="79432" y="1189912"/>
                      </a:lnTo>
                      <a:lnTo>
                        <a:pt x="77622" y="1189949"/>
                      </a:lnTo>
                      <a:lnTo>
                        <a:pt x="75363" y="1189999"/>
                      </a:lnTo>
                      <a:lnTo>
                        <a:pt x="73039" y="1190110"/>
                      </a:lnTo>
                      <a:lnTo>
                        <a:pt x="64821" y="1190480"/>
                      </a:lnTo>
                      <a:lnTo>
                        <a:pt x="62403" y="1190591"/>
                      </a:lnTo>
                      <a:lnTo>
                        <a:pt x="60968" y="1190406"/>
                      </a:lnTo>
                      <a:lnTo>
                        <a:pt x="51870" y="1189283"/>
                      </a:lnTo>
                      <a:lnTo>
                        <a:pt x="52072" y="1178503"/>
                      </a:lnTo>
                      <a:lnTo>
                        <a:pt x="58192" y="1155610"/>
                      </a:lnTo>
                      <a:lnTo>
                        <a:pt x="65080" y="1129855"/>
                      </a:lnTo>
                      <a:lnTo>
                        <a:pt x="65991" y="1119087"/>
                      </a:lnTo>
                      <a:lnTo>
                        <a:pt x="69757" y="1108369"/>
                      </a:lnTo>
                      <a:lnTo>
                        <a:pt x="80317" y="1086364"/>
                      </a:lnTo>
                      <a:lnTo>
                        <a:pt x="92810" y="1066468"/>
                      </a:lnTo>
                      <a:lnTo>
                        <a:pt x="104535" y="1049434"/>
                      </a:lnTo>
                      <a:lnTo>
                        <a:pt x="116994" y="1031685"/>
                      </a:lnTo>
                      <a:lnTo>
                        <a:pt x="131555" y="1016156"/>
                      </a:lnTo>
                      <a:lnTo>
                        <a:pt x="141638" y="1003130"/>
                      </a:lnTo>
                      <a:lnTo>
                        <a:pt x="142529" y="1001984"/>
                      </a:lnTo>
                      <a:lnTo>
                        <a:pt x="151469" y="982014"/>
                      </a:lnTo>
                      <a:lnTo>
                        <a:pt x="153849" y="969840"/>
                      </a:lnTo>
                      <a:lnTo>
                        <a:pt x="155512" y="957641"/>
                      </a:lnTo>
                      <a:lnTo>
                        <a:pt x="151520" y="942457"/>
                      </a:lnTo>
                      <a:lnTo>
                        <a:pt x="144775" y="922179"/>
                      </a:lnTo>
                      <a:lnTo>
                        <a:pt x="140756" y="908438"/>
                      </a:lnTo>
                      <a:lnTo>
                        <a:pt x="138840" y="896893"/>
                      </a:lnTo>
                      <a:lnTo>
                        <a:pt x="138250" y="890405"/>
                      </a:lnTo>
                      <a:lnTo>
                        <a:pt x="142015" y="880402"/>
                      </a:lnTo>
                      <a:lnTo>
                        <a:pt x="143855" y="858866"/>
                      </a:lnTo>
                      <a:lnTo>
                        <a:pt x="143550" y="837268"/>
                      </a:lnTo>
                      <a:lnTo>
                        <a:pt x="145492" y="812180"/>
                      </a:lnTo>
                      <a:lnTo>
                        <a:pt x="145163" y="792038"/>
                      </a:lnTo>
                      <a:lnTo>
                        <a:pt x="150118" y="757599"/>
                      </a:lnTo>
                      <a:lnTo>
                        <a:pt x="154179" y="732486"/>
                      </a:lnTo>
                      <a:lnTo>
                        <a:pt x="156533" y="721743"/>
                      </a:lnTo>
                      <a:lnTo>
                        <a:pt x="158323" y="703068"/>
                      </a:lnTo>
                      <a:lnTo>
                        <a:pt x="160662" y="693041"/>
                      </a:lnTo>
                      <a:lnTo>
                        <a:pt x="168934" y="672343"/>
                      </a:lnTo>
                      <a:lnTo>
                        <a:pt x="169804" y="664437"/>
                      </a:lnTo>
                      <a:lnTo>
                        <a:pt x="168546" y="655778"/>
                      </a:lnTo>
                      <a:lnTo>
                        <a:pt x="163700" y="647045"/>
                      </a:lnTo>
                      <a:lnTo>
                        <a:pt x="153858" y="638226"/>
                      </a:lnTo>
                      <a:lnTo>
                        <a:pt x="157781" y="631442"/>
                      </a:lnTo>
                      <a:lnTo>
                        <a:pt x="158848" y="629604"/>
                      </a:lnTo>
                      <a:lnTo>
                        <a:pt x="163646" y="621315"/>
                      </a:lnTo>
                      <a:lnTo>
                        <a:pt x="164712" y="619477"/>
                      </a:lnTo>
                      <a:lnTo>
                        <a:pt x="166233" y="618133"/>
                      </a:lnTo>
                      <a:lnTo>
                        <a:pt x="171554" y="613446"/>
                      </a:lnTo>
                      <a:lnTo>
                        <a:pt x="171935" y="613113"/>
                      </a:lnTo>
                      <a:lnTo>
                        <a:pt x="175701" y="609794"/>
                      </a:lnTo>
                      <a:lnTo>
                        <a:pt x="177208" y="608462"/>
                      </a:lnTo>
                      <a:lnTo>
                        <a:pt x="178339" y="607463"/>
                      </a:lnTo>
                      <a:lnTo>
                        <a:pt x="179818" y="606415"/>
                      </a:lnTo>
                      <a:lnTo>
                        <a:pt x="180300" y="606069"/>
                      </a:lnTo>
                      <a:lnTo>
                        <a:pt x="182067" y="604811"/>
                      </a:lnTo>
                      <a:lnTo>
                        <a:pt x="185708" y="602209"/>
                      </a:lnTo>
                      <a:lnTo>
                        <a:pt x="187276" y="601086"/>
                      </a:lnTo>
                      <a:lnTo>
                        <a:pt x="188452" y="600248"/>
                      </a:lnTo>
                      <a:lnTo>
                        <a:pt x="189660" y="599322"/>
                      </a:lnTo>
                      <a:lnTo>
                        <a:pt x="195701" y="594697"/>
                      </a:lnTo>
                      <a:lnTo>
                        <a:pt x="196909" y="593760"/>
                      </a:lnTo>
                      <a:lnTo>
                        <a:pt x="198030" y="592699"/>
                      </a:lnTo>
                      <a:lnTo>
                        <a:pt x="203633" y="587395"/>
                      </a:lnTo>
                      <a:lnTo>
                        <a:pt x="204753" y="586334"/>
                      </a:lnTo>
                      <a:lnTo>
                        <a:pt x="205875" y="585261"/>
                      </a:lnTo>
                      <a:lnTo>
                        <a:pt x="207565" y="583238"/>
                      </a:lnTo>
                      <a:lnTo>
                        <a:pt x="210271" y="579982"/>
                      </a:lnTo>
                      <a:lnTo>
                        <a:pt x="212127" y="577749"/>
                      </a:lnTo>
                      <a:lnTo>
                        <a:pt x="213672" y="575887"/>
                      </a:lnTo>
                      <a:lnTo>
                        <a:pt x="214514" y="574518"/>
                      </a:lnTo>
                      <a:lnTo>
                        <a:pt x="218158" y="568573"/>
                      </a:lnTo>
                      <a:lnTo>
                        <a:pt x="218998" y="567203"/>
                      </a:lnTo>
                      <a:lnTo>
                        <a:pt x="219716" y="565761"/>
                      </a:lnTo>
                      <a:lnTo>
                        <a:pt x="220433" y="564317"/>
                      </a:lnTo>
                      <a:lnTo>
                        <a:pt x="223301" y="558545"/>
                      </a:lnTo>
                      <a:lnTo>
                        <a:pt x="223539" y="558063"/>
                      </a:lnTo>
                      <a:lnTo>
                        <a:pt x="226576" y="551810"/>
                      </a:lnTo>
                      <a:lnTo>
                        <a:pt x="229020" y="546778"/>
                      </a:lnTo>
                      <a:lnTo>
                        <a:pt x="229908" y="544940"/>
                      </a:lnTo>
                      <a:lnTo>
                        <a:pt x="230528" y="542707"/>
                      </a:lnTo>
                      <a:lnTo>
                        <a:pt x="231825" y="538032"/>
                      </a:lnTo>
                      <a:lnTo>
                        <a:pt x="232371" y="536059"/>
                      </a:lnTo>
                      <a:lnTo>
                        <a:pt x="232918" y="534085"/>
                      </a:lnTo>
                      <a:lnTo>
                        <a:pt x="233222" y="531976"/>
                      </a:lnTo>
                      <a:lnTo>
                        <a:pt x="233449" y="530385"/>
                      </a:lnTo>
                      <a:lnTo>
                        <a:pt x="233972" y="526746"/>
                      </a:lnTo>
                      <a:lnTo>
                        <a:pt x="234195" y="525180"/>
                      </a:lnTo>
                      <a:lnTo>
                        <a:pt x="234306" y="523539"/>
                      </a:lnTo>
                      <a:lnTo>
                        <a:pt x="234454" y="521331"/>
                      </a:lnTo>
                      <a:lnTo>
                        <a:pt x="235800" y="501312"/>
                      </a:lnTo>
                      <a:lnTo>
                        <a:pt x="235923" y="499549"/>
                      </a:lnTo>
                      <a:lnTo>
                        <a:pt x="236059" y="497538"/>
                      </a:lnTo>
                      <a:lnTo>
                        <a:pt x="236393" y="495638"/>
                      </a:lnTo>
                      <a:lnTo>
                        <a:pt x="236639" y="494208"/>
                      </a:lnTo>
                      <a:lnTo>
                        <a:pt x="237565" y="488818"/>
                      </a:lnTo>
                      <a:lnTo>
                        <a:pt x="237936" y="486659"/>
                      </a:lnTo>
                      <a:lnTo>
                        <a:pt x="238294" y="485129"/>
                      </a:lnTo>
                      <a:lnTo>
                        <a:pt x="240035" y="477655"/>
                      </a:lnTo>
                      <a:lnTo>
                        <a:pt x="240565" y="475385"/>
                      </a:lnTo>
                      <a:lnTo>
                        <a:pt x="241430" y="473412"/>
                      </a:lnTo>
                      <a:lnTo>
                        <a:pt x="244245" y="467010"/>
                      </a:lnTo>
                      <a:lnTo>
                        <a:pt x="244874" y="465542"/>
                      </a:lnTo>
                      <a:lnTo>
                        <a:pt x="246726" y="461164"/>
                      </a:lnTo>
                      <a:lnTo>
                        <a:pt x="247343" y="459696"/>
                      </a:lnTo>
                      <a:lnTo>
                        <a:pt x="247961" y="458228"/>
                      </a:lnTo>
                      <a:lnTo>
                        <a:pt x="248627" y="456168"/>
                      </a:lnTo>
                      <a:lnTo>
                        <a:pt x="249800" y="452542"/>
                      </a:lnTo>
                      <a:lnTo>
                        <a:pt x="251245" y="448101"/>
                      </a:lnTo>
                      <a:lnTo>
                        <a:pt x="251850" y="446202"/>
                      </a:lnTo>
                      <a:lnTo>
                        <a:pt x="252059" y="445116"/>
                      </a:lnTo>
                      <a:lnTo>
                        <a:pt x="253208" y="439171"/>
                      </a:lnTo>
                      <a:lnTo>
                        <a:pt x="253529" y="437518"/>
                      </a:lnTo>
                      <a:lnTo>
                        <a:pt x="253368" y="435976"/>
                      </a:lnTo>
                      <a:lnTo>
                        <a:pt x="253096" y="433448"/>
                      </a:lnTo>
                      <a:lnTo>
                        <a:pt x="252985" y="432412"/>
                      </a:lnTo>
                      <a:lnTo>
                        <a:pt x="252553" y="430882"/>
                      </a:lnTo>
                      <a:lnTo>
                        <a:pt x="251973" y="428872"/>
                      </a:lnTo>
                      <a:lnTo>
                        <a:pt x="250677" y="424370"/>
                      </a:lnTo>
                      <a:lnTo>
                        <a:pt x="250245" y="422865"/>
                      </a:lnTo>
                      <a:lnTo>
                        <a:pt x="249257" y="420361"/>
                      </a:lnTo>
                      <a:lnTo>
                        <a:pt x="247677" y="416365"/>
                      </a:lnTo>
                      <a:lnTo>
                        <a:pt x="246689" y="413861"/>
                      </a:lnTo>
                      <a:lnTo>
                        <a:pt x="246294" y="412861"/>
                      </a:lnTo>
                      <a:lnTo>
                        <a:pt x="245183" y="410419"/>
                      </a:lnTo>
                      <a:lnTo>
                        <a:pt x="243183" y="406028"/>
                      </a:lnTo>
                      <a:lnTo>
                        <a:pt x="242294" y="404079"/>
                      </a:lnTo>
                      <a:lnTo>
                        <a:pt x="241923" y="402204"/>
                      </a:lnTo>
                      <a:lnTo>
                        <a:pt x="241207" y="398504"/>
                      </a:lnTo>
                      <a:lnTo>
                        <a:pt x="241010" y="397480"/>
                      </a:lnTo>
                      <a:lnTo>
                        <a:pt x="240899" y="395914"/>
                      </a:lnTo>
                      <a:lnTo>
                        <a:pt x="240862" y="395297"/>
                      </a:lnTo>
                      <a:lnTo>
                        <a:pt x="240430" y="389290"/>
                      </a:lnTo>
                      <a:lnTo>
                        <a:pt x="240306" y="387650"/>
                      </a:lnTo>
                      <a:lnTo>
                        <a:pt x="240380" y="385479"/>
                      </a:lnTo>
                      <a:lnTo>
                        <a:pt x="240430" y="383851"/>
                      </a:lnTo>
                      <a:lnTo>
                        <a:pt x="240849" y="370825"/>
                      </a:lnTo>
                      <a:lnTo>
                        <a:pt x="240936" y="368112"/>
                      </a:lnTo>
                      <a:lnTo>
                        <a:pt x="241072" y="366471"/>
                      </a:lnTo>
                      <a:lnTo>
                        <a:pt x="241244" y="364300"/>
                      </a:lnTo>
                      <a:lnTo>
                        <a:pt x="242146" y="352879"/>
                      </a:lnTo>
                      <a:lnTo>
                        <a:pt x="242454" y="349067"/>
                      </a:lnTo>
                      <a:lnTo>
                        <a:pt x="242602" y="347982"/>
                      </a:lnTo>
                      <a:lnTo>
                        <a:pt x="242812" y="346366"/>
                      </a:lnTo>
                      <a:lnTo>
                        <a:pt x="244220" y="336091"/>
                      </a:lnTo>
                      <a:lnTo>
                        <a:pt x="244454" y="334463"/>
                      </a:lnTo>
                      <a:lnTo>
                        <a:pt x="245096" y="333242"/>
                      </a:lnTo>
                      <a:lnTo>
                        <a:pt x="245924" y="331688"/>
                      </a:lnTo>
                      <a:lnTo>
                        <a:pt x="246405" y="330775"/>
                      </a:lnTo>
                      <a:lnTo>
                        <a:pt x="247282" y="329986"/>
                      </a:lnTo>
                      <a:lnTo>
                        <a:pt x="247887" y="329443"/>
                      </a:lnTo>
                      <a:lnTo>
                        <a:pt x="249245" y="328210"/>
                      </a:lnTo>
                      <a:lnTo>
                        <a:pt x="250825" y="328024"/>
                      </a:lnTo>
                      <a:lnTo>
                        <a:pt x="257022" y="327284"/>
                      </a:lnTo>
                      <a:lnTo>
                        <a:pt x="258492" y="327099"/>
                      </a:lnTo>
                      <a:lnTo>
                        <a:pt x="260393" y="327198"/>
                      </a:lnTo>
                      <a:lnTo>
                        <a:pt x="261825" y="327272"/>
                      </a:lnTo>
                      <a:lnTo>
                        <a:pt x="265158" y="327433"/>
                      </a:lnTo>
                      <a:lnTo>
                        <a:pt x="265677" y="327457"/>
                      </a:lnTo>
                      <a:lnTo>
                        <a:pt x="266677" y="327507"/>
                      </a:lnTo>
                      <a:lnTo>
                        <a:pt x="267677" y="327469"/>
                      </a:lnTo>
                      <a:lnTo>
                        <a:pt x="268578" y="327433"/>
                      </a:lnTo>
                      <a:lnTo>
                        <a:pt x="270850" y="327322"/>
                      </a:lnTo>
                      <a:lnTo>
                        <a:pt x="272665" y="326532"/>
                      </a:lnTo>
                      <a:lnTo>
                        <a:pt x="275838" y="325151"/>
                      </a:lnTo>
                      <a:lnTo>
                        <a:pt x="277776" y="324694"/>
                      </a:lnTo>
                      <a:lnTo>
                        <a:pt x="278257" y="324571"/>
                      </a:lnTo>
                      <a:lnTo>
                        <a:pt x="284332" y="323152"/>
                      </a:lnTo>
                      <a:lnTo>
                        <a:pt x="285727" y="322819"/>
                      </a:lnTo>
                      <a:lnTo>
                        <a:pt x="286986" y="322807"/>
                      </a:lnTo>
                      <a:lnTo>
                        <a:pt x="290418" y="322758"/>
                      </a:lnTo>
                      <a:lnTo>
                        <a:pt x="291838" y="322733"/>
                      </a:lnTo>
                      <a:lnTo>
                        <a:pt x="292554" y="322992"/>
                      </a:lnTo>
                      <a:lnTo>
                        <a:pt x="293492" y="323313"/>
                      </a:lnTo>
                      <a:lnTo>
                        <a:pt x="302813" y="326581"/>
                      </a:lnTo>
                      <a:lnTo>
                        <a:pt x="304208" y="327075"/>
                      </a:lnTo>
                      <a:lnTo>
                        <a:pt x="306455" y="328247"/>
                      </a:lnTo>
                      <a:lnTo>
                        <a:pt x="308258" y="329196"/>
                      </a:lnTo>
                      <a:lnTo>
                        <a:pt x="314567" y="332490"/>
                      </a:lnTo>
                      <a:lnTo>
                        <a:pt x="315912" y="333193"/>
                      </a:lnTo>
                      <a:lnTo>
                        <a:pt x="317270" y="333896"/>
                      </a:lnTo>
                      <a:lnTo>
                        <a:pt x="318418" y="334352"/>
                      </a:lnTo>
                      <a:lnTo>
                        <a:pt x="323604" y="336412"/>
                      </a:lnTo>
                      <a:lnTo>
                        <a:pt x="324431" y="336733"/>
                      </a:lnTo>
                      <a:lnTo>
                        <a:pt x="325048" y="336819"/>
                      </a:lnTo>
                      <a:lnTo>
                        <a:pt x="327233" y="337140"/>
                      </a:lnTo>
                      <a:lnTo>
                        <a:pt x="328875" y="337386"/>
                      </a:lnTo>
                      <a:lnTo>
                        <a:pt x="330320" y="336239"/>
                      </a:lnTo>
                      <a:lnTo>
                        <a:pt x="331209" y="335499"/>
                      </a:lnTo>
                      <a:lnTo>
                        <a:pt x="334332" y="331922"/>
                      </a:lnTo>
                      <a:lnTo>
                        <a:pt x="335332" y="330800"/>
                      </a:lnTo>
                      <a:lnTo>
                        <a:pt x="335987" y="328987"/>
                      </a:lnTo>
                      <a:lnTo>
                        <a:pt x="336604" y="327297"/>
                      </a:lnTo>
                      <a:lnTo>
                        <a:pt x="338666" y="321586"/>
                      </a:lnTo>
                      <a:lnTo>
                        <a:pt x="339036" y="320562"/>
                      </a:lnTo>
                      <a:lnTo>
                        <a:pt x="343234" y="308696"/>
                      </a:lnTo>
                      <a:lnTo>
                        <a:pt x="344234" y="305859"/>
                      </a:lnTo>
                      <a:lnTo>
                        <a:pt x="344900" y="303972"/>
                      </a:lnTo>
                      <a:lnTo>
                        <a:pt x="345678" y="302369"/>
                      </a:lnTo>
                      <a:lnTo>
                        <a:pt x="348555" y="296423"/>
                      </a:lnTo>
                      <a:lnTo>
                        <a:pt x="349925" y="293796"/>
                      </a:lnTo>
                      <a:lnTo>
                        <a:pt x="350826" y="292057"/>
                      </a:lnTo>
                      <a:lnTo>
                        <a:pt x="351938" y="291194"/>
                      </a:lnTo>
                      <a:lnTo>
                        <a:pt x="353172" y="290244"/>
                      </a:lnTo>
                      <a:lnTo>
                        <a:pt x="353814" y="289763"/>
                      </a:lnTo>
                      <a:lnTo>
                        <a:pt x="354740" y="289294"/>
                      </a:lnTo>
                      <a:lnTo>
                        <a:pt x="356654" y="288381"/>
                      </a:lnTo>
                      <a:lnTo>
                        <a:pt x="358184" y="287580"/>
                      </a:lnTo>
                      <a:lnTo>
                        <a:pt x="360073" y="286642"/>
                      </a:lnTo>
                      <a:lnTo>
                        <a:pt x="360962" y="285347"/>
                      </a:lnTo>
                      <a:lnTo>
                        <a:pt x="362715" y="282806"/>
                      </a:lnTo>
                      <a:lnTo>
                        <a:pt x="363617" y="281486"/>
                      </a:lnTo>
                      <a:lnTo>
                        <a:pt x="364481" y="278760"/>
                      </a:lnTo>
                      <a:lnTo>
                        <a:pt x="365049" y="276997"/>
                      </a:lnTo>
                      <a:lnTo>
                        <a:pt x="366456" y="273716"/>
                      </a:lnTo>
                      <a:lnTo>
                        <a:pt x="367506" y="272383"/>
                      </a:lnTo>
                      <a:lnTo>
                        <a:pt x="368950" y="270546"/>
                      </a:lnTo>
                      <a:lnTo>
                        <a:pt x="369530" y="269805"/>
                      </a:lnTo>
                      <a:lnTo>
                        <a:pt x="370395" y="268856"/>
                      </a:lnTo>
                      <a:lnTo>
                        <a:pt x="374074" y="264773"/>
                      </a:lnTo>
                      <a:lnTo>
                        <a:pt x="375148" y="263589"/>
                      </a:lnTo>
                      <a:lnTo>
                        <a:pt x="375827" y="262800"/>
                      </a:lnTo>
                      <a:lnTo>
                        <a:pt x="376160" y="262405"/>
                      </a:lnTo>
                      <a:lnTo>
                        <a:pt x="379160" y="258902"/>
                      </a:lnTo>
                      <a:lnTo>
                        <a:pt x="379494" y="258519"/>
                      </a:lnTo>
                      <a:lnTo>
                        <a:pt x="382037" y="255387"/>
                      </a:lnTo>
                      <a:lnTo>
                        <a:pt x="382975" y="254215"/>
                      </a:lnTo>
                      <a:lnTo>
                        <a:pt x="383852" y="252500"/>
                      </a:lnTo>
                      <a:lnTo>
                        <a:pt x="384802" y="250638"/>
                      </a:lnTo>
                      <a:lnTo>
                        <a:pt x="385210" y="248997"/>
                      </a:lnTo>
                      <a:lnTo>
                        <a:pt x="386666" y="243077"/>
                      </a:lnTo>
                      <a:lnTo>
                        <a:pt x="386889" y="242188"/>
                      </a:lnTo>
                      <a:lnTo>
                        <a:pt x="386987" y="241671"/>
                      </a:lnTo>
                      <a:lnTo>
                        <a:pt x="387876" y="236996"/>
                      </a:lnTo>
                      <a:lnTo>
                        <a:pt x="388259" y="234973"/>
                      </a:lnTo>
                      <a:lnTo>
                        <a:pt x="388222" y="232777"/>
                      </a:lnTo>
                      <a:lnTo>
                        <a:pt x="388123" y="226166"/>
                      </a:lnTo>
                      <a:lnTo>
                        <a:pt x="388086" y="223415"/>
                      </a:lnTo>
                      <a:lnTo>
                        <a:pt x="388136" y="222848"/>
                      </a:lnTo>
                      <a:lnTo>
                        <a:pt x="388271" y="221269"/>
                      </a:lnTo>
                      <a:lnTo>
                        <a:pt x="388457" y="219123"/>
                      </a:lnTo>
                      <a:lnTo>
                        <a:pt x="388913" y="213671"/>
                      </a:lnTo>
                      <a:lnTo>
                        <a:pt x="389148" y="210945"/>
                      </a:lnTo>
                      <a:lnTo>
                        <a:pt x="389568" y="209194"/>
                      </a:lnTo>
                      <a:lnTo>
                        <a:pt x="390136" y="206776"/>
                      </a:lnTo>
                      <a:lnTo>
                        <a:pt x="390531" y="205160"/>
                      </a:lnTo>
                      <a:lnTo>
                        <a:pt x="390704" y="204396"/>
                      </a:lnTo>
                      <a:lnTo>
                        <a:pt x="390827" y="203890"/>
                      </a:lnTo>
                      <a:lnTo>
                        <a:pt x="391259" y="202077"/>
                      </a:lnTo>
                      <a:lnTo>
                        <a:pt x="392086" y="200140"/>
                      </a:lnTo>
                      <a:lnTo>
                        <a:pt x="392308" y="199647"/>
                      </a:lnTo>
                      <a:lnTo>
                        <a:pt x="393025" y="197957"/>
                      </a:lnTo>
                      <a:lnTo>
                        <a:pt x="394123" y="195428"/>
                      </a:lnTo>
                      <a:lnTo>
                        <a:pt x="394518" y="194503"/>
                      </a:lnTo>
                      <a:lnTo>
                        <a:pt x="394741" y="194022"/>
                      </a:lnTo>
                      <a:lnTo>
                        <a:pt x="395395" y="192604"/>
                      </a:lnTo>
                      <a:lnTo>
                        <a:pt x="398247" y="186449"/>
                      </a:lnTo>
                      <a:lnTo>
                        <a:pt x="399123" y="184549"/>
                      </a:lnTo>
                      <a:lnTo>
                        <a:pt x="400420" y="182933"/>
                      </a:lnTo>
                      <a:lnTo>
                        <a:pt x="403012" y="179689"/>
                      </a:lnTo>
                      <a:lnTo>
                        <a:pt x="403605" y="178949"/>
                      </a:lnTo>
                      <a:lnTo>
                        <a:pt x="405679" y="176335"/>
                      </a:lnTo>
                      <a:lnTo>
                        <a:pt x="409037" y="172437"/>
                      </a:lnTo>
                      <a:lnTo>
                        <a:pt x="410025" y="171277"/>
                      </a:lnTo>
                      <a:lnTo>
                        <a:pt x="410617" y="170007"/>
                      </a:lnTo>
                      <a:lnTo>
                        <a:pt x="410988" y="169193"/>
                      </a:lnTo>
                      <a:lnTo>
                        <a:pt x="411210" y="168712"/>
                      </a:lnTo>
                      <a:lnTo>
                        <a:pt x="411877" y="167293"/>
                      </a:lnTo>
                      <a:lnTo>
                        <a:pt x="411975" y="164826"/>
                      </a:lnTo>
                      <a:lnTo>
                        <a:pt x="411568" y="160472"/>
                      </a:lnTo>
                      <a:lnTo>
                        <a:pt x="411506" y="159720"/>
                      </a:lnTo>
                      <a:lnTo>
                        <a:pt x="411136" y="158536"/>
                      </a:lnTo>
                      <a:lnTo>
                        <a:pt x="409074" y="152553"/>
                      </a:lnTo>
                      <a:lnTo>
                        <a:pt x="408729" y="151542"/>
                      </a:lnTo>
                      <a:lnTo>
                        <a:pt x="408309" y="150358"/>
                      </a:lnTo>
                      <a:lnTo>
                        <a:pt x="407333" y="147879"/>
                      </a:lnTo>
                      <a:lnTo>
                        <a:pt x="405136" y="142328"/>
                      </a:lnTo>
                      <a:lnTo>
                        <a:pt x="401049" y="131967"/>
                      </a:lnTo>
                      <a:lnTo>
                        <a:pt x="400469" y="130487"/>
                      </a:lnTo>
                      <a:lnTo>
                        <a:pt x="400074" y="129500"/>
                      </a:lnTo>
                      <a:lnTo>
                        <a:pt x="399210" y="127132"/>
                      </a:lnTo>
                      <a:lnTo>
                        <a:pt x="398864" y="126182"/>
                      </a:lnTo>
                      <a:lnTo>
                        <a:pt x="394778" y="114958"/>
                      </a:lnTo>
                      <a:lnTo>
                        <a:pt x="394037" y="112923"/>
                      </a:lnTo>
                      <a:lnTo>
                        <a:pt x="393913" y="111332"/>
                      </a:lnTo>
                      <a:lnTo>
                        <a:pt x="393481" y="106040"/>
                      </a:lnTo>
                      <a:lnTo>
                        <a:pt x="393309" y="103906"/>
                      </a:lnTo>
                      <a:lnTo>
                        <a:pt x="394062" y="100946"/>
                      </a:lnTo>
                      <a:lnTo>
                        <a:pt x="394852" y="97874"/>
                      </a:lnTo>
                      <a:lnTo>
                        <a:pt x="394951" y="96135"/>
                      </a:lnTo>
                      <a:lnTo>
                        <a:pt x="395099" y="93385"/>
                      </a:lnTo>
                      <a:lnTo>
                        <a:pt x="395148" y="92472"/>
                      </a:lnTo>
                      <a:lnTo>
                        <a:pt x="395259" y="90535"/>
                      </a:lnTo>
                      <a:lnTo>
                        <a:pt x="394580" y="88476"/>
                      </a:lnTo>
                      <a:lnTo>
                        <a:pt x="394420" y="87958"/>
                      </a:lnTo>
                      <a:lnTo>
                        <a:pt x="393926" y="86428"/>
                      </a:lnTo>
                      <a:lnTo>
                        <a:pt x="393506" y="85145"/>
                      </a:lnTo>
                      <a:lnTo>
                        <a:pt x="392296" y="82567"/>
                      </a:lnTo>
                      <a:lnTo>
                        <a:pt x="390950" y="79693"/>
                      </a:lnTo>
                      <a:lnTo>
                        <a:pt x="391259" y="77991"/>
                      </a:lnTo>
                      <a:lnTo>
                        <a:pt x="392173" y="73033"/>
                      </a:lnTo>
                      <a:lnTo>
                        <a:pt x="393099" y="70011"/>
                      </a:lnTo>
                      <a:lnTo>
                        <a:pt x="394235" y="65755"/>
                      </a:lnTo>
                      <a:lnTo>
                        <a:pt x="395346" y="61574"/>
                      </a:lnTo>
                      <a:lnTo>
                        <a:pt x="395667" y="60353"/>
                      </a:lnTo>
                      <a:lnTo>
                        <a:pt x="396346" y="59156"/>
                      </a:lnTo>
                      <a:lnTo>
                        <a:pt x="396975" y="58046"/>
                      </a:lnTo>
                      <a:lnTo>
                        <a:pt x="397469" y="57195"/>
                      </a:lnTo>
                      <a:lnTo>
                        <a:pt x="398111" y="56504"/>
                      </a:lnTo>
                      <a:lnTo>
                        <a:pt x="398593" y="56011"/>
                      </a:lnTo>
                      <a:lnTo>
                        <a:pt x="400062" y="54469"/>
                      </a:lnTo>
                      <a:lnTo>
                        <a:pt x="401642" y="53939"/>
                      </a:lnTo>
                      <a:lnTo>
                        <a:pt x="404099" y="53100"/>
                      </a:lnTo>
                      <a:lnTo>
                        <a:pt x="407840" y="51188"/>
                      </a:lnTo>
                      <a:lnTo>
                        <a:pt x="412778" y="48635"/>
                      </a:lnTo>
                      <a:lnTo>
                        <a:pt x="413272" y="49067"/>
                      </a:lnTo>
                      <a:lnTo>
                        <a:pt x="414938" y="50473"/>
                      </a:lnTo>
                      <a:lnTo>
                        <a:pt x="416185" y="51238"/>
                      </a:lnTo>
                      <a:lnTo>
                        <a:pt x="417729" y="52175"/>
                      </a:lnTo>
                      <a:lnTo>
                        <a:pt x="418506" y="52656"/>
                      </a:lnTo>
                      <a:lnTo>
                        <a:pt x="418976" y="52878"/>
                      </a:lnTo>
                      <a:lnTo>
                        <a:pt x="422902" y="54753"/>
                      </a:lnTo>
                      <a:lnTo>
                        <a:pt x="424210" y="55382"/>
                      </a:lnTo>
                      <a:lnTo>
                        <a:pt x="425618" y="55542"/>
                      </a:lnTo>
                      <a:lnTo>
                        <a:pt x="426778" y="55678"/>
                      </a:lnTo>
                      <a:lnTo>
                        <a:pt x="428433" y="55851"/>
                      </a:lnTo>
                      <a:lnTo>
                        <a:pt x="429963" y="55481"/>
                      </a:lnTo>
                      <a:lnTo>
                        <a:pt x="431494" y="55111"/>
                      </a:lnTo>
                      <a:lnTo>
                        <a:pt x="437149" y="54198"/>
                      </a:lnTo>
                      <a:lnTo>
                        <a:pt x="439593" y="54198"/>
                      </a:lnTo>
                      <a:lnTo>
                        <a:pt x="441519" y="54210"/>
                      </a:lnTo>
                      <a:lnTo>
                        <a:pt x="443124" y="53285"/>
                      </a:lnTo>
                      <a:lnTo>
                        <a:pt x="445507" y="51904"/>
                      </a:lnTo>
                      <a:lnTo>
                        <a:pt x="446211" y="51497"/>
                      </a:lnTo>
                      <a:lnTo>
                        <a:pt x="446741" y="51188"/>
                      </a:lnTo>
                      <a:lnTo>
                        <a:pt x="447149" y="50880"/>
                      </a:lnTo>
                      <a:lnTo>
                        <a:pt x="449606" y="49005"/>
                      </a:lnTo>
                      <a:lnTo>
                        <a:pt x="451198" y="47784"/>
                      </a:lnTo>
                      <a:lnTo>
                        <a:pt x="452408" y="46859"/>
                      </a:lnTo>
                      <a:lnTo>
                        <a:pt x="453223" y="45662"/>
                      </a:lnTo>
                      <a:lnTo>
                        <a:pt x="453766" y="44873"/>
                      </a:lnTo>
                      <a:lnTo>
                        <a:pt x="456198" y="41333"/>
                      </a:lnTo>
                      <a:lnTo>
                        <a:pt x="458063" y="38607"/>
                      </a:lnTo>
                      <a:lnTo>
                        <a:pt x="458952" y="37324"/>
                      </a:lnTo>
                      <a:lnTo>
                        <a:pt x="459915" y="36905"/>
                      </a:lnTo>
                      <a:lnTo>
                        <a:pt x="462235" y="35930"/>
                      </a:lnTo>
                      <a:lnTo>
                        <a:pt x="463520" y="35375"/>
                      </a:lnTo>
                      <a:lnTo>
                        <a:pt x="465161" y="35943"/>
                      </a:lnTo>
                      <a:lnTo>
                        <a:pt x="468075" y="36930"/>
                      </a:lnTo>
                      <a:lnTo>
                        <a:pt x="469371" y="37361"/>
                      </a:lnTo>
                      <a:lnTo>
                        <a:pt x="471174" y="38373"/>
                      </a:lnTo>
                      <a:lnTo>
                        <a:pt x="473260" y="39544"/>
                      </a:lnTo>
                      <a:lnTo>
                        <a:pt x="474767" y="39655"/>
                      </a:lnTo>
                      <a:lnTo>
                        <a:pt x="479075" y="39939"/>
                      </a:lnTo>
                      <a:lnTo>
                        <a:pt x="480211" y="40013"/>
                      </a:lnTo>
                      <a:lnTo>
                        <a:pt x="481273" y="39557"/>
                      </a:lnTo>
                      <a:lnTo>
                        <a:pt x="483248" y="38718"/>
                      </a:lnTo>
                      <a:lnTo>
                        <a:pt x="484421" y="36399"/>
                      </a:lnTo>
                      <a:lnTo>
                        <a:pt x="486310" y="32650"/>
                      </a:lnTo>
                      <a:lnTo>
                        <a:pt x="488063" y="31342"/>
                      </a:lnTo>
                      <a:lnTo>
                        <a:pt x="489791" y="30047"/>
                      </a:lnTo>
                      <a:lnTo>
                        <a:pt x="491224" y="29924"/>
                      </a:lnTo>
                      <a:lnTo>
                        <a:pt x="493458" y="29739"/>
                      </a:lnTo>
                      <a:lnTo>
                        <a:pt x="494569" y="29640"/>
                      </a:lnTo>
                      <a:lnTo>
                        <a:pt x="496261" y="30096"/>
                      </a:lnTo>
                      <a:lnTo>
                        <a:pt x="497977" y="30553"/>
                      </a:lnTo>
                      <a:lnTo>
                        <a:pt x="499668" y="31021"/>
                      </a:lnTo>
                      <a:lnTo>
                        <a:pt x="501076" y="31404"/>
                      </a:lnTo>
                      <a:lnTo>
                        <a:pt x="502841" y="31909"/>
                      </a:lnTo>
                      <a:lnTo>
                        <a:pt x="503915" y="32230"/>
                      </a:lnTo>
                      <a:lnTo>
                        <a:pt x="505113" y="32292"/>
                      </a:lnTo>
                      <a:lnTo>
                        <a:pt x="506372" y="32292"/>
                      </a:lnTo>
                      <a:lnTo>
                        <a:pt x="506977" y="32292"/>
                      </a:lnTo>
                      <a:lnTo>
                        <a:pt x="508891" y="32304"/>
                      </a:lnTo>
                      <a:lnTo>
                        <a:pt x="509866" y="31256"/>
                      </a:lnTo>
                      <a:lnTo>
                        <a:pt x="511508" y="29492"/>
                      </a:lnTo>
                      <a:lnTo>
                        <a:pt x="514199" y="28998"/>
                      </a:lnTo>
                      <a:lnTo>
                        <a:pt x="514977" y="28851"/>
                      </a:lnTo>
                      <a:lnTo>
                        <a:pt x="518496" y="32760"/>
                      </a:lnTo>
                      <a:lnTo>
                        <a:pt x="519298" y="33649"/>
                      </a:lnTo>
                      <a:lnTo>
                        <a:pt x="520360" y="34068"/>
                      </a:lnTo>
                      <a:lnTo>
                        <a:pt x="523866" y="35437"/>
                      </a:lnTo>
                      <a:lnTo>
                        <a:pt x="524928" y="35856"/>
                      </a:lnTo>
                      <a:lnTo>
                        <a:pt x="526088" y="35856"/>
                      </a:lnTo>
                      <a:lnTo>
                        <a:pt x="532274" y="35906"/>
                      </a:lnTo>
                      <a:lnTo>
                        <a:pt x="536261" y="33106"/>
                      </a:lnTo>
                      <a:lnTo>
                        <a:pt x="536533" y="31379"/>
                      </a:lnTo>
                      <a:lnTo>
                        <a:pt x="536903" y="28949"/>
                      </a:lnTo>
                      <a:lnTo>
                        <a:pt x="533730" y="26310"/>
                      </a:lnTo>
                      <a:lnTo>
                        <a:pt x="533224" y="25890"/>
                      </a:lnTo>
                      <a:lnTo>
                        <a:pt x="532780" y="25434"/>
                      </a:lnTo>
                      <a:lnTo>
                        <a:pt x="531916" y="24570"/>
                      </a:lnTo>
                      <a:lnTo>
                        <a:pt x="530632" y="23263"/>
                      </a:lnTo>
                      <a:lnTo>
                        <a:pt x="530199" y="21968"/>
                      </a:lnTo>
                      <a:lnTo>
                        <a:pt x="529385" y="19476"/>
                      </a:lnTo>
                      <a:lnTo>
                        <a:pt x="528916" y="18045"/>
                      </a:lnTo>
                      <a:lnTo>
                        <a:pt x="529249" y="16639"/>
                      </a:lnTo>
                      <a:lnTo>
                        <a:pt x="529953" y="13654"/>
                      </a:lnTo>
                      <a:lnTo>
                        <a:pt x="530237" y="12396"/>
                      </a:lnTo>
                      <a:lnTo>
                        <a:pt x="531064" y="11422"/>
                      </a:lnTo>
                      <a:lnTo>
                        <a:pt x="533582" y="8424"/>
                      </a:lnTo>
                      <a:lnTo>
                        <a:pt x="534607" y="7203"/>
                      </a:lnTo>
                      <a:lnTo>
                        <a:pt x="536447" y="6747"/>
                      </a:lnTo>
                      <a:lnTo>
                        <a:pt x="541558" y="5489"/>
                      </a:lnTo>
                      <a:lnTo>
                        <a:pt x="549150" y="3626"/>
                      </a:lnTo>
                      <a:lnTo>
                        <a:pt x="551039" y="3170"/>
                      </a:lnTo>
                      <a:lnTo>
                        <a:pt x="551990" y="2936"/>
                      </a:lnTo>
                      <a:lnTo>
                        <a:pt x="554348" y="2504"/>
                      </a:lnTo>
                      <a:lnTo>
                        <a:pt x="559533" y="1566"/>
                      </a:lnTo>
                      <a:lnTo>
                        <a:pt x="560472" y="1406"/>
                      </a:lnTo>
                      <a:lnTo>
                        <a:pt x="563731" y="814"/>
                      </a:lnTo>
                      <a:lnTo>
                        <a:pt x="564879" y="703"/>
                      </a:lnTo>
                      <a:lnTo>
                        <a:pt x="566151" y="592"/>
                      </a:lnTo>
                      <a:lnTo>
                        <a:pt x="568546" y="382"/>
                      </a:lnTo>
                      <a:lnTo>
                        <a:pt x="572299" y="37"/>
                      </a:lnTo>
                      <a:lnTo>
                        <a:pt x="572990" y="0"/>
                      </a:lnTo>
                      <a:lnTo>
                        <a:pt x="576410" y="321"/>
                      </a:lnTo>
                      <a:lnTo>
                        <a:pt x="577793" y="444"/>
                      </a:lnTo>
                      <a:lnTo>
                        <a:pt x="579336" y="1714"/>
                      </a:lnTo>
                      <a:lnTo>
                        <a:pt x="581250" y="3281"/>
                      </a:lnTo>
                      <a:lnTo>
                        <a:pt x="581497" y="5526"/>
                      </a:lnTo>
                      <a:lnTo>
                        <a:pt x="581756" y="8054"/>
                      </a:lnTo>
                      <a:lnTo>
                        <a:pt x="583546" y="8474"/>
                      </a:lnTo>
                      <a:lnTo>
                        <a:pt x="585632" y="8942"/>
                      </a:lnTo>
                      <a:lnTo>
                        <a:pt x="590287" y="9066"/>
                      </a:lnTo>
                      <a:lnTo>
                        <a:pt x="586188" y="13704"/>
                      </a:lnTo>
                      <a:lnTo>
                        <a:pt x="585756" y="14370"/>
                      </a:lnTo>
                      <a:lnTo>
                        <a:pt x="584361" y="16824"/>
                      </a:lnTo>
                      <a:lnTo>
                        <a:pt x="583670" y="18058"/>
                      </a:lnTo>
                      <a:lnTo>
                        <a:pt x="583534" y="21018"/>
                      </a:lnTo>
                      <a:lnTo>
                        <a:pt x="583670" y="21881"/>
                      </a:lnTo>
                      <a:lnTo>
                        <a:pt x="584348" y="26149"/>
                      </a:lnTo>
                      <a:lnTo>
                        <a:pt x="584472" y="27013"/>
                      </a:lnTo>
                      <a:lnTo>
                        <a:pt x="584768" y="27999"/>
                      </a:lnTo>
                      <a:lnTo>
                        <a:pt x="585966" y="31959"/>
                      </a:lnTo>
                      <a:lnTo>
                        <a:pt x="586262" y="32946"/>
                      </a:lnTo>
                      <a:lnTo>
                        <a:pt x="586534" y="33636"/>
                      </a:lnTo>
                    </a:path>
                  </a:pathLst>
                </a:custGeom>
                <a:solidFill>
                  <a:srgbClr val="E0F3DB"/>
                </a:solidFill>
                <a:ln w="12331"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B0073152-D9ED-A582-8619-70C9EDF30953}"/>
                    </a:ext>
                  </a:extLst>
                </p:cNvPr>
                <p:cNvSpPr/>
                <p:nvPr/>
              </p:nvSpPr>
              <p:spPr>
                <a:xfrm>
                  <a:off x="6270242" y="1079943"/>
                  <a:ext cx="1129981" cy="873402"/>
                </a:xfrm>
                <a:custGeom>
                  <a:avLst/>
                  <a:gdLst>
                    <a:gd name="connsiteX0" fmla="*/ 844891 w 1129981"/>
                    <a:gd name="connsiteY0" fmla="*/ 26744 h 873402"/>
                    <a:gd name="connsiteX1" fmla="*/ 846212 w 1129981"/>
                    <a:gd name="connsiteY1" fmla="*/ 27510 h 873402"/>
                    <a:gd name="connsiteX2" fmla="*/ 847965 w 1129981"/>
                    <a:gd name="connsiteY2" fmla="*/ 27344 h 873402"/>
                    <a:gd name="connsiteX3" fmla="*/ 850101 w 1129981"/>
                    <a:gd name="connsiteY3" fmla="*/ 27142 h 873402"/>
                    <a:gd name="connsiteX4" fmla="*/ 850817 w 1129981"/>
                    <a:gd name="connsiteY4" fmla="*/ 27045 h 873402"/>
                    <a:gd name="connsiteX5" fmla="*/ 855743 w 1129981"/>
                    <a:gd name="connsiteY5" fmla="*/ 25903 h 873402"/>
                    <a:gd name="connsiteX6" fmla="*/ 856916 w 1129981"/>
                    <a:gd name="connsiteY6" fmla="*/ 25560 h 873402"/>
                    <a:gd name="connsiteX7" fmla="*/ 858817 w 1129981"/>
                    <a:gd name="connsiteY7" fmla="*/ 24979 h 873402"/>
                    <a:gd name="connsiteX8" fmla="*/ 864978 w 1129981"/>
                    <a:gd name="connsiteY8" fmla="*/ 23089 h 873402"/>
                    <a:gd name="connsiteX9" fmla="*/ 865854 w 1129981"/>
                    <a:gd name="connsiteY9" fmla="*/ 22820 h 873402"/>
                    <a:gd name="connsiteX10" fmla="*/ 867817 w 1129981"/>
                    <a:gd name="connsiteY10" fmla="*/ 22217 h 873402"/>
                    <a:gd name="connsiteX11" fmla="*/ 869200 w 1129981"/>
                    <a:gd name="connsiteY11" fmla="*/ 21959 h 873402"/>
                    <a:gd name="connsiteX12" fmla="*/ 871978 w 1129981"/>
                    <a:gd name="connsiteY12" fmla="*/ 21445 h 873402"/>
                    <a:gd name="connsiteX13" fmla="*/ 873187 w 1129981"/>
                    <a:gd name="connsiteY13" fmla="*/ 21220 h 873402"/>
                    <a:gd name="connsiteX14" fmla="*/ 874990 w 1129981"/>
                    <a:gd name="connsiteY14" fmla="*/ 21201 h 873402"/>
                    <a:gd name="connsiteX15" fmla="*/ 881904 w 1129981"/>
                    <a:gd name="connsiteY15" fmla="*/ 21122 h 873402"/>
                    <a:gd name="connsiteX16" fmla="*/ 883361 w 1129981"/>
                    <a:gd name="connsiteY16" fmla="*/ 21106 h 873402"/>
                    <a:gd name="connsiteX17" fmla="*/ 884842 w 1129981"/>
                    <a:gd name="connsiteY17" fmla="*/ 21170 h 873402"/>
                    <a:gd name="connsiteX18" fmla="*/ 888299 w 1129981"/>
                    <a:gd name="connsiteY18" fmla="*/ 21320 h 873402"/>
                    <a:gd name="connsiteX19" fmla="*/ 889274 w 1129981"/>
                    <a:gd name="connsiteY19" fmla="*/ 21362 h 873402"/>
                    <a:gd name="connsiteX20" fmla="*/ 890768 w 1129981"/>
                    <a:gd name="connsiteY20" fmla="*/ 21428 h 873402"/>
                    <a:gd name="connsiteX21" fmla="*/ 892212 w 1129981"/>
                    <a:gd name="connsiteY21" fmla="*/ 21548 h 873402"/>
                    <a:gd name="connsiteX22" fmla="*/ 895102 w 1129981"/>
                    <a:gd name="connsiteY22" fmla="*/ 21788 h 873402"/>
                    <a:gd name="connsiteX23" fmla="*/ 896669 w 1129981"/>
                    <a:gd name="connsiteY23" fmla="*/ 21918 h 873402"/>
                    <a:gd name="connsiteX24" fmla="*/ 898015 w 1129981"/>
                    <a:gd name="connsiteY24" fmla="*/ 22182 h 873402"/>
                    <a:gd name="connsiteX25" fmla="*/ 898916 w 1129981"/>
                    <a:gd name="connsiteY25" fmla="*/ 22359 h 873402"/>
                    <a:gd name="connsiteX26" fmla="*/ 900706 w 1129981"/>
                    <a:gd name="connsiteY26" fmla="*/ 22712 h 873402"/>
                    <a:gd name="connsiteX27" fmla="*/ 907114 w 1129981"/>
                    <a:gd name="connsiteY27" fmla="*/ 23969 h 873402"/>
                    <a:gd name="connsiteX28" fmla="*/ 908534 w 1129981"/>
                    <a:gd name="connsiteY28" fmla="*/ 24249 h 873402"/>
                    <a:gd name="connsiteX29" fmla="*/ 913472 w 1129981"/>
                    <a:gd name="connsiteY29" fmla="*/ 25303 h 873402"/>
                    <a:gd name="connsiteX30" fmla="*/ 915349 w 1129981"/>
                    <a:gd name="connsiteY30" fmla="*/ 25704 h 873402"/>
                    <a:gd name="connsiteX31" fmla="*/ 916373 w 1129981"/>
                    <a:gd name="connsiteY31" fmla="*/ 25998 h 873402"/>
                    <a:gd name="connsiteX32" fmla="*/ 917040 w 1129981"/>
                    <a:gd name="connsiteY32" fmla="*/ 26191 h 873402"/>
                    <a:gd name="connsiteX33" fmla="*/ 917756 w 1129981"/>
                    <a:gd name="connsiteY33" fmla="*/ 26393 h 873402"/>
                    <a:gd name="connsiteX34" fmla="*/ 918768 w 1129981"/>
                    <a:gd name="connsiteY34" fmla="*/ 26201 h 873402"/>
                    <a:gd name="connsiteX35" fmla="*/ 920003 w 1129981"/>
                    <a:gd name="connsiteY35" fmla="*/ 25968 h 873402"/>
                    <a:gd name="connsiteX36" fmla="*/ 921114 w 1129981"/>
                    <a:gd name="connsiteY36" fmla="*/ 25347 h 873402"/>
                    <a:gd name="connsiteX37" fmla="*/ 923966 w 1129981"/>
                    <a:gd name="connsiteY37" fmla="*/ 23767 h 873402"/>
                    <a:gd name="connsiteX38" fmla="*/ 925843 w 1129981"/>
                    <a:gd name="connsiteY38" fmla="*/ 22523 h 873402"/>
                    <a:gd name="connsiteX39" fmla="*/ 929127 w 1129981"/>
                    <a:gd name="connsiteY39" fmla="*/ 20350 h 873402"/>
                    <a:gd name="connsiteX40" fmla="*/ 930769 w 1129981"/>
                    <a:gd name="connsiteY40" fmla="*/ 19263 h 873402"/>
                    <a:gd name="connsiteX41" fmla="*/ 933806 w 1129981"/>
                    <a:gd name="connsiteY41" fmla="*/ 16541 h 873402"/>
                    <a:gd name="connsiteX42" fmla="*/ 935312 w 1129981"/>
                    <a:gd name="connsiteY42" fmla="*/ 15185 h 873402"/>
                    <a:gd name="connsiteX43" fmla="*/ 936176 w 1129981"/>
                    <a:gd name="connsiteY43" fmla="*/ 14650 h 873402"/>
                    <a:gd name="connsiteX44" fmla="*/ 937436 w 1129981"/>
                    <a:gd name="connsiteY44" fmla="*/ 13857 h 873402"/>
                    <a:gd name="connsiteX45" fmla="*/ 939028 w 1129981"/>
                    <a:gd name="connsiteY45" fmla="*/ 12865 h 873402"/>
                    <a:gd name="connsiteX46" fmla="*/ 940423 w 1129981"/>
                    <a:gd name="connsiteY46" fmla="*/ 12578 h 873402"/>
                    <a:gd name="connsiteX47" fmla="*/ 941818 w 1129981"/>
                    <a:gd name="connsiteY47" fmla="*/ 12291 h 873402"/>
                    <a:gd name="connsiteX48" fmla="*/ 942979 w 1129981"/>
                    <a:gd name="connsiteY48" fmla="*/ 12050 h 873402"/>
                    <a:gd name="connsiteX49" fmla="*/ 943781 w 1129981"/>
                    <a:gd name="connsiteY49" fmla="*/ 11887 h 873402"/>
                    <a:gd name="connsiteX50" fmla="*/ 944818 w 1129981"/>
                    <a:gd name="connsiteY50" fmla="*/ 11830 h 873402"/>
                    <a:gd name="connsiteX51" fmla="*/ 950695 w 1129981"/>
                    <a:gd name="connsiteY51" fmla="*/ 11509 h 873402"/>
                    <a:gd name="connsiteX52" fmla="*/ 951683 w 1129981"/>
                    <a:gd name="connsiteY52" fmla="*/ 11456 h 873402"/>
                    <a:gd name="connsiteX53" fmla="*/ 953645 w 1129981"/>
                    <a:gd name="connsiteY53" fmla="*/ 11535 h 873402"/>
                    <a:gd name="connsiteX54" fmla="*/ 965016 w 1129981"/>
                    <a:gd name="connsiteY54" fmla="*/ 11845 h 873402"/>
                    <a:gd name="connsiteX55" fmla="*/ 967251 w 1129981"/>
                    <a:gd name="connsiteY55" fmla="*/ 13582 h 873402"/>
                    <a:gd name="connsiteX56" fmla="*/ 967930 w 1129981"/>
                    <a:gd name="connsiteY56" fmla="*/ 14063 h 873402"/>
                    <a:gd name="connsiteX57" fmla="*/ 968424 w 1129981"/>
                    <a:gd name="connsiteY57" fmla="*/ 15127 h 873402"/>
                    <a:gd name="connsiteX58" fmla="*/ 970238 w 1129981"/>
                    <a:gd name="connsiteY58" fmla="*/ 19122 h 873402"/>
                    <a:gd name="connsiteX59" fmla="*/ 970843 w 1129981"/>
                    <a:gd name="connsiteY59" fmla="*/ 20454 h 873402"/>
                    <a:gd name="connsiteX60" fmla="*/ 971362 w 1129981"/>
                    <a:gd name="connsiteY60" fmla="*/ 21508 h 873402"/>
                    <a:gd name="connsiteX61" fmla="*/ 972634 w 1129981"/>
                    <a:gd name="connsiteY61" fmla="*/ 24139 h 873402"/>
                    <a:gd name="connsiteX62" fmla="*/ 974671 w 1129981"/>
                    <a:gd name="connsiteY62" fmla="*/ 24611 h 873402"/>
                    <a:gd name="connsiteX63" fmla="*/ 976547 w 1129981"/>
                    <a:gd name="connsiteY63" fmla="*/ 25043 h 873402"/>
                    <a:gd name="connsiteX64" fmla="*/ 978918 w 1129981"/>
                    <a:gd name="connsiteY64" fmla="*/ 24822 h 873402"/>
                    <a:gd name="connsiteX65" fmla="*/ 982720 w 1129981"/>
                    <a:gd name="connsiteY65" fmla="*/ 24468 h 873402"/>
                    <a:gd name="connsiteX66" fmla="*/ 985041 w 1129981"/>
                    <a:gd name="connsiteY66" fmla="*/ 24176 h 873402"/>
                    <a:gd name="connsiteX67" fmla="*/ 986436 w 1129981"/>
                    <a:gd name="connsiteY67" fmla="*/ 24002 h 873402"/>
                    <a:gd name="connsiteX68" fmla="*/ 991819 w 1129981"/>
                    <a:gd name="connsiteY68" fmla="*/ 23323 h 873402"/>
                    <a:gd name="connsiteX69" fmla="*/ 993288 w 1129981"/>
                    <a:gd name="connsiteY69" fmla="*/ 23138 h 873402"/>
                    <a:gd name="connsiteX70" fmla="*/ 994757 w 1129981"/>
                    <a:gd name="connsiteY70" fmla="*/ 22953 h 873402"/>
                    <a:gd name="connsiteX71" fmla="*/ 995696 w 1129981"/>
                    <a:gd name="connsiteY71" fmla="*/ 22932 h 873402"/>
                    <a:gd name="connsiteX72" fmla="*/ 1000893 w 1129981"/>
                    <a:gd name="connsiteY72" fmla="*/ 22815 h 873402"/>
                    <a:gd name="connsiteX73" fmla="*/ 1002276 w 1129981"/>
                    <a:gd name="connsiteY73" fmla="*/ 22784 h 873402"/>
                    <a:gd name="connsiteX74" fmla="*/ 1003214 w 1129981"/>
                    <a:gd name="connsiteY74" fmla="*/ 22972 h 873402"/>
                    <a:gd name="connsiteX75" fmla="*/ 1006449 w 1129981"/>
                    <a:gd name="connsiteY75" fmla="*/ 23622 h 873402"/>
                    <a:gd name="connsiteX76" fmla="*/ 1007832 w 1129981"/>
                    <a:gd name="connsiteY76" fmla="*/ 23901 h 873402"/>
                    <a:gd name="connsiteX77" fmla="*/ 1009116 w 1129981"/>
                    <a:gd name="connsiteY77" fmla="*/ 24733 h 873402"/>
                    <a:gd name="connsiteX78" fmla="*/ 1009967 w 1129981"/>
                    <a:gd name="connsiteY78" fmla="*/ 25287 h 873402"/>
                    <a:gd name="connsiteX79" fmla="*/ 1010745 w 1129981"/>
                    <a:gd name="connsiteY79" fmla="*/ 25790 h 873402"/>
                    <a:gd name="connsiteX80" fmla="*/ 1011523 w 1129981"/>
                    <a:gd name="connsiteY80" fmla="*/ 26301 h 873402"/>
                    <a:gd name="connsiteX81" fmla="*/ 1012227 w 1129981"/>
                    <a:gd name="connsiteY81" fmla="*/ 27027 h 873402"/>
                    <a:gd name="connsiteX82" fmla="*/ 1013967 w 1129981"/>
                    <a:gd name="connsiteY82" fmla="*/ 28853 h 873402"/>
                    <a:gd name="connsiteX83" fmla="*/ 1016400 w 1129981"/>
                    <a:gd name="connsiteY83" fmla="*/ 31489 h 873402"/>
                    <a:gd name="connsiteX84" fmla="*/ 1017449 w 1129981"/>
                    <a:gd name="connsiteY84" fmla="*/ 32624 h 873402"/>
                    <a:gd name="connsiteX85" fmla="*/ 1018461 w 1129981"/>
                    <a:gd name="connsiteY85" fmla="*/ 34379 h 873402"/>
                    <a:gd name="connsiteX86" fmla="*/ 1019980 w 1129981"/>
                    <a:gd name="connsiteY86" fmla="*/ 37015 h 873402"/>
                    <a:gd name="connsiteX87" fmla="*/ 1020844 w 1129981"/>
                    <a:gd name="connsiteY87" fmla="*/ 38507 h 873402"/>
                    <a:gd name="connsiteX88" fmla="*/ 1021893 w 1129981"/>
                    <a:gd name="connsiteY88" fmla="*/ 40097 h 873402"/>
                    <a:gd name="connsiteX89" fmla="*/ 1022190 w 1129981"/>
                    <a:gd name="connsiteY89" fmla="*/ 40541 h 873402"/>
                    <a:gd name="connsiteX90" fmla="*/ 1024548 w 1129981"/>
                    <a:gd name="connsiteY90" fmla="*/ 44102 h 873402"/>
                    <a:gd name="connsiteX91" fmla="*/ 1025140 w 1129981"/>
                    <a:gd name="connsiteY91" fmla="*/ 44992 h 873402"/>
                    <a:gd name="connsiteX92" fmla="*/ 1026474 w 1129981"/>
                    <a:gd name="connsiteY92" fmla="*/ 47134 h 873402"/>
                    <a:gd name="connsiteX93" fmla="*/ 1029437 w 1129981"/>
                    <a:gd name="connsiteY93" fmla="*/ 51848 h 873402"/>
                    <a:gd name="connsiteX94" fmla="*/ 1033684 w 1129981"/>
                    <a:gd name="connsiteY94" fmla="*/ 58545 h 873402"/>
                    <a:gd name="connsiteX95" fmla="*/ 1034252 w 1129981"/>
                    <a:gd name="connsiteY95" fmla="*/ 59438 h 873402"/>
                    <a:gd name="connsiteX96" fmla="*/ 1034523 w 1129981"/>
                    <a:gd name="connsiteY96" fmla="*/ 59888 h 873402"/>
                    <a:gd name="connsiteX97" fmla="*/ 1035326 w 1129981"/>
                    <a:gd name="connsiteY97" fmla="*/ 61235 h 873402"/>
                    <a:gd name="connsiteX98" fmla="*/ 1038301 w 1129981"/>
                    <a:gd name="connsiteY98" fmla="*/ 66176 h 873402"/>
                    <a:gd name="connsiteX99" fmla="*/ 1039363 w 1129981"/>
                    <a:gd name="connsiteY99" fmla="*/ 68014 h 873402"/>
                    <a:gd name="connsiteX100" fmla="*/ 1040437 w 1129981"/>
                    <a:gd name="connsiteY100" fmla="*/ 69852 h 873402"/>
                    <a:gd name="connsiteX101" fmla="*/ 1040980 w 1129981"/>
                    <a:gd name="connsiteY101" fmla="*/ 70769 h 873402"/>
                    <a:gd name="connsiteX102" fmla="*/ 1041832 w 1129981"/>
                    <a:gd name="connsiteY102" fmla="*/ 72250 h 873402"/>
                    <a:gd name="connsiteX103" fmla="*/ 1042289 w 1129981"/>
                    <a:gd name="connsiteY103" fmla="*/ 73275 h 873402"/>
                    <a:gd name="connsiteX104" fmla="*/ 1043548 w 1129981"/>
                    <a:gd name="connsiteY104" fmla="*/ 76061 h 873402"/>
                    <a:gd name="connsiteX105" fmla="*/ 1044165 w 1129981"/>
                    <a:gd name="connsiteY105" fmla="*/ 77433 h 873402"/>
                    <a:gd name="connsiteX106" fmla="*/ 1044548 w 1129981"/>
                    <a:gd name="connsiteY106" fmla="*/ 78444 h 873402"/>
                    <a:gd name="connsiteX107" fmla="*/ 1044993 w 1129981"/>
                    <a:gd name="connsiteY107" fmla="*/ 79596 h 873402"/>
                    <a:gd name="connsiteX108" fmla="*/ 1045462 w 1129981"/>
                    <a:gd name="connsiteY108" fmla="*/ 80811 h 873402"/>
                    <a:gd name="connsiteX109" fmla="*/ 1043153 w 1129981"/>
                    <a:gd name="connsiteY109" fmla="*/ 83324 h 873402"/>
                    <a:gd name="connsiteX110" fmla="*/ 1042746 w 1129981"/>
                    <a:gd name="connsiteY110" fmla="*/ 83769 h 873402"/>
                    <a:gd name="connsiteX111" fmla="*/ 1042758 w 1129981"/>
                    <a:gd name="connsiteY111" fmla="*/ 84588 h 873402"/>
                    <a:gd name="connsiteX112" fmla="*/ 1042894 w 1129981"/>
                    <a:gd name="connsiteY112" fmla="*/ 90132 h 873402"/>
                    <a:gd name="connsiteX113" fmla="*/ 1043931 w 1129981"/>
                    <a:gd name="connsiteY113" fmla="*/ 95105 h 873402"/>
                    <a:gd name="connsiteX114" fmla="*/ 1044240 w 1129981"/>
                    <a:gd name="connsiteY114" fmla="*/ 96566 h 873402"/>
                    <a:gd name="connsiteX115" fmla="*/ 1046153 w 1129981"/>
                    <a:gd name="connsiteY115" fmla="*/ 99721 h 873402"/>
                    <a:gd name="connsiteX116" fmla="*/ 1047203 w 1129981"/>
                    <a:gd name="connsiteY116" fmla="*/ 101436 h 873402"/>
                    <a:gd name="connsiteX117" fmla="*/ 1048054 w 1129981"/>
                    <a:gd name="connsiteY117" fmla="*/ 102842 h 873402"/>
                    <a:gd name="connsiteX118" fmla="*/ 1049647 w 1129981"/>
                    <a:gd name="connsiteY118" fmla="*/ 104884 h 873402"/>
                    <a:gd name="connsiteX119" fmla="*/ 1054400 w 1129981"/>
                    <a:gd name="connsiteY119" fmla="*/ 111013 h 873402"/>
                    <a:gd name="connsiteX120" fmla="*/ 1055672 w 1129981"/>
                    <a:gd name="connsiteY120" fmla="*/ 112649 h 873402"/>
                    <a:gd name="connsiteX121" fmla="*/ 1057129 w 1129981"/>
                    <a:gd name="connsiteY121" fmla="*/ 114103 h 873402"/>
                    <a:gd name="connsiteX122" fmla="*/ 1057487 w 1129981"/>
                    <a:gd name="connsiteY122" fmla="*/ 114466 h 873402"/>
                    <a:gd name="connsiteX123" fmla="*/ 1059894 w 1129981"/>
                    <a:gd name="connsiteY123" fmla="*/ 116880 h 873402"/>
                    <a:gd name="connsiteX124" fmla="*/ 1060585 w 1129981"/>
                    <a:gd name="connsiteY124" fmla="*/ 117568 h 873402"/>
                    <a:gd name="connsiteX125" fmla="*/ 1061968 w 1129981"/>
                    <a:gd name="connsiteY125" fmla="*/ 118947 h 873402"/>
                    <a:gd name="connsiteX126" fmla="*/ 1062869 w 1129981"/>
                    <a:gd name="connsiteY126" fmla="*/ 120203 h 873402"/>
                    <a:gd name="connsiteX127" fmla="*/ 1066511 w 1129981"/>
                    <a:gd name="connsiteY127" fmla="*/ 125215 h 873402"/>
                    <a:gd name="connsiteX128" fmla="*/ 1067117 w 1129981"/>
                    <a:gd name="connsiteY128" fmla="*/ 126050 h 873402"/>
                    <a:gd name="connsiteX129" fmla="*/ 1067474 w 1129981"/>
                    <a:gd name="connsiteY129" fmla="*/ 126556 h 873402"/>
                    <a:gd name="connsiteX130" fmla="*/ 1068228 w 1129981"/>
                    <a:gd name="connsiteY130" fmla="*/ 128193 h 873402"/>
                    <a:gd name="connsiteX131" fmla="*/ 1070067 w 1129981"/>
                    <a:gd name="connsiteY131" fmla="*/ 131897 h 873402"/>
                    <a:gd name="connsiteX132" fmla="*/ 1071573 w 1129981"/>
                    <a:gd name="connsiteY132" fmla="*/ 136984 h 873402"/>
                    <a:gd name="connsiteX133" fmla="*/ 1072079 w 1129981"/>
                    <a:gd name="connsiteY133" fmla="*/ 138498 h 873402"/>
                    <a:gd name="connsiteX134" fmla="*/ 1073413 w 1129981"/>
                    <a:gd name="connsiteY134" fmla="*/ 139928 h 873402"/>
                    <a:gd name="connsiteX135" fmla="*/ 1075364 w 1129981"/>
                    <a:gd name="connsiteY135" fmla="*/ 142005 h 873402"/>
                    <a:gd name="connsiteX136" fmla="*/ 1075956 w 1129981"/>
                    <a:gd name="connsiteY136" fmla="*/ 142632 h 873402"/>
                    <a:gd name="connsiteX137" fmla="*/ 1077092 w 1129981"/>
                    <a:gd name="connsiteY137" fmla="*/ 143595 h 873402"/>
                    <a:gd name="connsiteX138" fmla="*/ 1081660 w 1129981"/>
                    <a:gd name="connsiteY138" fmla="*/ 147454 h 873402"/>
                    <a:gd name="connsiteX139" fmla="*/ 1084783 w 1129981"/>
                    <a:gd name="connsiteY139" fmla="*/ 150094 h 873402"/>
                    <a:gd name="connsiteX140" fmla="*/ 1085178 w 1129981"/>
                    <a:gd name="connsiteY140" fmla="*/ 150425 h 873402"/>
                    <a:gd name="connsiteX141" fmla="*/ 1086129 w 1129981"/>
                    <a:gd name="connsiteY141" fmla="*/ 151260 h 873402"/>
                    <a:gd name="connsiteX142" fmla="*/ 1090203 w 1129981"/>
                    <a:gd name="connsiteY142" fmla="*/ 154805 h 873402"/>
                    <a:gd name="connsiteX143" fmla="*/ 1091364 w 1129981"/>
                    <a:gd name="connsiteY143" fmla="*/ 155816 h 873402"/>
                    <a:gd name="connsiteX144" fmla="*/ 1092314 w 1129981"/>
                    <a:gd name="connsiteY144" fmla="*/ 156951 h 873402"/>
                    <a:gd name="connsiteX145" fmla="*/ 1095487 w 1129981"/>
                    <a:gd name="connsiteY145" fmla="*/ 160725 h 873402"/>
                    <a:gd name="connsiteX146" fmla="*/ 1097154 w 1129981"/>
                    <a:gd name="connsiteY146" fmla="*/ 162699 h 873402"/>
                    <a:gd name="connsiteX147" fmla="*/ 1098154 w 1129981"/>
                    <a:gd name="connsiteY147" fmla="*/ 163895 h 873402"/>
                    <a:gd name="connsiteX148" fmla="*/ 1098994 w 1129981"/>
                    <a:gd name="connsiteY148" fmla="*/ 165326 h 873402"/>
                    <a:gd name="connsiteX149" fmla="*/ 1101586 w 1129981"/>
                    <a:gd name="connsiteY149" fmla="*/ 169692 h 873402"/>
                    <a:gd name="connsiteX150" fmla="*/ 1102376 w 1129981"/>
                    <a:gd name="connsiteY150" fmla="*/ 171037 h 873402"/>
                    <a:gd name="connsiteX151" fmla="*/ 1102907 w 1129981"/>
                    <a:gd name="connsiteY151" fmla="*/ 172591 h 873402"/>
                    <a:gd name="connsiteX152" fmla="*/ 1105216 w 1129981"/>
                    <a:gd name="connsiteY152" fmla="*/ 179313 h 873402"/>
                    <a:gd name="connsiteX153" fmla="*/ 1106105 w 1129981"/>
                    <a:gd name="connsiteY153" fmla="*/ 181904 h 873402"/>
                    <a:gd name="connsiteX154" fmla="*/ 1106759 w 1129981"/>
                    <a:gd name="connsiteY154" fmla="*/ 184778 h 873402"/>
                    <a:gd name="connsiteX155" fmla="*/ 1107018 w 1129981"/>
                    <a:gd name="connsiteY155" fmla="*/ 185949 h 873402"/>
                    <a:gd name="connsiteX156" fmla="*/ 1107376 w 1129981"/>
                    <a:gd name="connsiteY156" fmla="*/ 187553 h 873402"/>
                    <a:gd name="connsiteX157" fmla="*/ 1108228 w 1129981"/>
                    <a:gd name="connsiteY157" fmla="*/ 189563 h 873402"/>
                    <a:gd name="connsiteX158" fmla="*/ 1110562 w 1129981"/>
                    <a:gd name="connsiteY158" fmla="*/ 195077 h 873402"/>
                    <a:gd name="connsiteX159" fmla="*/ 1111204 w 1129981"/>
                    <a:gd name="connsiteY159" fmla="*/ 196582 h 873402"/>
                    <a:gd name="connsiteX160" fmla="*/ 1112241 w 1129981"/>
                    <a:gd name="connsiteY160" fmla="*/ 198296 h 873402"/>
                    <a:gd name="connsiteX161" fmla="*/ 1112747 w 1129981"/>
                    <a:gd name="connsiteY161" fmla="*/ 199160 h 873402"/>
                    <a:gd name="connsiteX162" fmla="*/ 1113018 w 1129981"/>
                    <a:gd name="connsiteY162" fmla="*/ 199604 h 873402"/>
                    <a:gd name="connsiteX163" fmla="*/ 1114327 w 1129981"/>
                    <a:gd name="connsiteY163" fmla="*/ 201787 h 873402"/>
                    <a:gd name="connsiteX164" fmla="*/ 1115117 w 1129981"/>
                    <a:gd name="connsiteY164" fmla="*/ 203107 h 873402"/>
                    <a:gd name="connsiteX165" fmla="*/ 1116167 w 1129981"/>
                    <a:gd name="connsiteY165" fmla="*/ 204858 h 873402"/>
                    <a:gd name="connsiteX166" fmla="*/ 1116846 w 1129981"/>
                    <a:gd name="connsiteY166" fmla="*/ 206782 h 873402"/>
                    <a:gd name="connsiteX167" fmla="*/ 1117698 w 1129981"/>
                    <a:gd name="connsiteY167" fmla="*/ 209225 h 873402"/>
                    <a:gd name="connsiteX168" fmla="*/ 1117969 w 1129981"/>
                    <a:gd name="connsiteY168" fmla="*/ 210002 h 873402"/>
                    <a:gd name="connsiteX169" fmla="*/ 1118302 w 1129981"/>
                    <a:gd name="connsiteY169" fmla="*/ 211161 h 873402"/>
                    <a:gd name="connsiteX170" fmla="*/ 1120130 w 1129981"/>
                    <a:gd name="connsiteY170" fmla="*/ 217846 h 873402"/>
                    <a:gd name="connsiteX171" fmla="*/ 1120685 w 1129981"/>
                    <a:gd name="connsiteY171" fmla="*/ 219906 h 873402"/>
                    <a:gd name="connsiteX172" fmla="*/ 1120920 w 1129981"/>
                    <a:gd name="connsiteY172" fmla="*/ 221917 h 873402"/>
                    <a:gd name="connsiteX173" fmla="*/ 1121216 w 1129981"/>
                    <a:gd name="connsiteY173" fmla="*/ 224433 h 873402"/>
                    <a:gd name="connsiteX174" fmla="*/ 1122142 w 1129981"/>
                    <a:gd name="connsiteY174" fmla="*/ 232450 h 873402"/>
                    <a:gd name="connsiteX175" fmla="*/ 1122327 w 1129981"/>
                    <a:gd name="connsiteY175" fmla="*/ 234116 h 873402"/>
                    <a:gd name="connsiteX176" fmla="*/ 1122278 w 1129981"/>
                    <a:gd name="connsiteY176" fmla="*/ 235793 h 873402"/>
                    <a:gd name="connsiteX177" fmla="*/ 1121932 w 1129981"/>
                    <a:gd name="connsiteY177" fmla="*/ 248288 h 873402"/>
                    <a:gd name="connsiteX178" fmla="*/ 1118068 w 1129981"/>
                    <a:gd name="connsiteY178" fmla="*/ 253789 h 873402"/>
                    <a:gd name="connsiteX179" fmla="*/ 1117179 w 1129981"/>
                    <a:gd name="connsiteY179" fmla="*/ 255060 h 873402"/>
                    <a:gd name="connsiteX180" fmla="*/ 1116290 w 1129981"/>
                    <a:gd name="connsiteY180" fmla="*/ 256342 h 873402"/>
                    <a:gd name="connsiteX181" fmla="*/ 1112413 w 1129981"/>
                    <a:gd name="connsiteY181" fmla="*/ 261178 h 873402"/>
                    <a:gd name="connsiteX182" fmla="*/ 1111450 w 1129981"/>
                    <a:gd name="connsiteY182" fmla="*/ 262386 h 873402"/>
                    <a:gd name="connsiteX183" fmla="*/ 1110907 w 1129981"/>
                    <a:gd name="connsiteY183" fmla="*/ 263250 h 873402"/>
                    <a:gd name="connsiteX184" fmla="*/ 1109438 w 1129981"/>
                    <a:gd name="connsiteY184" fmla="*/ 265630 h 873402"/>
                    <a:gd name="connsiteX185" fmla="*/ 1108599 w 1129981"/>
                    <a:gd name="connsiteY185" fmla="*/ 266975 h 873402"/>
                    <a:gd name="connsiteX186" fmla="*/ 1108166 w 1129981"/>
                    <a:gd name="connsiteY186" fmla="*/ 268554 h 873402"/>
                    <a:gd name="connsiteX187" fmla="*/ 1107586 w 1129981"/>
                    <a:gd name="connsiteY187" fmla="*/ 270651 h 873402"/>
                    <a:gd name="connsiteX188" fmla="*/ 1107302 w 1129981"/>
                    <a:gd name="connsiteY188" fmla="*/ 271699 h 873402"/>
                    <a:gd name="connsiteX189" fmla="*/ 1107129 w 1129981"/>
                    <a:gd name="connsiteY189" fmla="*/ 272760 h 873402"/>
                    <a:gd name="connsiteX190" fmla="*/ 1105883 w 1129981"/>
                    <a:gd name="connsiteY190" fmla="*/ 280716 h 873402"/>
                    <a:gd name="connsiteX191" fmla="*/ 1105376 w 1129981"/>
                    <a:gd name="connsiteY191" fmla="*/ 283922 h 873402"/>
                    <a:gd name="connsiteX192" fmla="*/ 1104278 w 1129981"/>
                    <a:gd name="connsiteY192" fmla="*/ 290855 h 873402"/>
                    <a:gd name="connsiteX193" fmla="*/ 1103586 w 1129981"/>
                    <a:gd name="connsiteY193" fmla="*/ 295221 h 873402"/>
                    <a:gd name="connsiteX194" fmla="*/ 1102845 w 1129981"/>
                    <a:gd name="connsiteY194" fmla="*/ 300044 h 873402"/>
                    <a:gd name="connsiteX195" fmla="*/ 1102524 w 1129981"/>
                    <a:gd name="connsiteY195" fmla="*/ 302153 h 873402"/>
                    <a:gd name="connsiteX196" fmla="*/ 1102759 w 1129981"/>
                    <a:gd name="connsiteY196" fmla="*/ 303756 h 873402"/>
                    <a:gd name="connsiteX197" fmla="*/ 1103660 w 1129981"/>
                    <a:gd name="connsiteY197" fmla="*/ 309825 h 873402"/>
                    <a:gd name="connsiteX198" fmla="*/ 1103944 w 1129981"/>
                    <a:gd name="connsiteY198" fmla="*/ 311749 h 873402"/>
                    <a:gd name="connsiteX199" fmla="*/ 1105179 w 1129981"/>
                    <a:gd name="connsiteY199" fmla="*/ 313377 h 873402"/>
                    <a:gd name="connsiteX200" fmla="*/ 1109265 w 1129981"/>
                    <a:gd name="connsiteY200" fmla="*/ 318768 h 873402"/>
                    <a:gd name="connsiteX201" fmla="*/ 1110117 w 1129981"/>
                    <a:gd name="connsiteY201" fmla="*/ 319890 h 873402"/>
                    <a:gd name="connsiteX202" fmla="*/ 1110611 w 1129981"/>
                    <a:gd name="connsiteY202" fmla="*/ 320396 h 873402"/>
                    <a:gd name="connsiteX203" fmla="*/ 1111685 w 1129981"/>
                    <a:gd name="connsiteY203" fmla="*/ 321530 h 873402"/>
                    <a:gd name="connsiteX204" fmla="*/ 1112772 w 1129981"/>
                    <a:gd name="connsiteY204" fmla="*/ 322653 h 873402"/>
                    <a:gd name="connsiteX205" fmla="*/ 1116376 w 1129981"/>
                    <a:gd name="connsiteY205" fmla="*/ 326427 h 873402"/>
                    <a:gd name="connsiteX206" fmla="*/ 1117092 w 1129981"/>
                    <a:gd name="connsiteY206" fmla="*/ 327180 h 873402"/>
                    <a:gd name="connsiteX207" fmla="*/ 1118537 w 1129981"/>
                    <a:gd name="connsiteY207" fmla="*/ 328685 h 873402"/>
                    <a:gd name="connsiteX208" fmla="*/ 1119475 w 1129981"/>
                    <a:gd name="connsiteY208" fmla="*/ 329943 h 873402"/>
                    <a:gd name="connsiteX209" fmla="*/ 1121932 w 1129981"/>
                    <a:gd name="connsiteY209" fmla="*/ 333199 h 873402"/>
                    <a:gd name="connsiteX210" fmla="*/ 1122932 w 1129981"/>
                    <a:gd name="connsiteY210" fmla="*/ 334531 h 873402"/>
                    <a:gd name="connsiteX211" fmla="*/ 1123710 w 1129981"/>
                    <a:gd name="connsiteY211" fmla="*/ 335888 h 873402"/>
                    <a:gd name="connsiteX212" fmla="*/ 1126401 w 1129981"/>
                    <a:gd name="connsiteY212" fmla="*/ 340600 h 873402"/>
                    <a:gd name="connsiteX213" fmla="*/ 1127179 w 1129981"/>
                    <a:gd name="connsiteY213" fmla="*/ 341969 h 873402"/>
                    <a:gd name="connsiteX214" fmla="*/ 1127648 w 1129981"/>
                    <a:gd name="connsiteY214" fmla="*/ 343548 h 873402"/>
                    <a:gd name="connsiteX215" fmla="*/ 1129130 w 1129981"/>
                    <a:gd name="connsiteY215" fmla="*/ 348518 h 873402"/>
                    <a:gd name="connsiteX216" fmla="*/ 1129364 w 1129981"/>
                    <a:gd name="connsiteY216" fmla="*/ 349653 h 873402"/>
                    <a:gd name="connsiteX217" fmla="*/ 1129611 w 1129981"/>
                    <a:gd name="connsiteY217" fmla="*/ 350985 h 873402"/>
                    <a:gd name="connsiteX218" fmla="*/ 1129982 w 1129981"/>
                    <a:gd name="connsiteY218" fmla="*/ 352934 h 873402"/>
                    <a:gd name="connsiteX219" fmla="*/ 1129710 w 1129981"/>
                    <a:gd name="connsiteY219" fmla="*/ 354525 h 873402"/>
                    <a:gd name="connsiteX220" fmla="*/ 1129241 w 1129981"/>
                    <a:gd name="connsiteY220" fmla="*/ 357177 h 873402"/>
                    <a:gd name="connsiteX221" fmla="*/ 1129006 w 1129981"/>
                    <a:gd name="connsiteY221" fmla="*/ 358892 h 873402"/>
                    <a:gd name="connsiteX222" fmla="*/ 1123586 w 1129981"/>
                    <a:gd name="connsiteY222" fmla="*/ 359336 h 873402"/>
                    <a:gd name="connsiteX223" fmla="*/ 1122784 w 1129981"/>
                    <a:gd name="connsiteY223" fmla="*/ 359422 h 873402"/>
                    <a:gd name="connsiteX224" fmla="*/ 1122303 w 1129981"/>
                    <a:gd name="connsiteY224" fmla="*/ 359484 h 873402"/>
                    <a:gd name="connsiteX225" fmla="*/ 1119870 w 1129981"/>
                    <a:gd name="connsiteY225" fmla="*/ 360014 h 873402"/>
                    <a:gd name="connsiteX226" fmla="*/ 1118697 w 1129981"/>
                    <a:gd name="connsiteY226" fmla="*/ 360273 h 873402"/>
                    <a:gd name="connsiteX227" fmla="*/ 1117586 w 1129981"/>
                    <a:gd name="connsiteY227" fmla="*/ 360865 h 873402"/>
                    <a:gd name="connsiteX228" fmla="*/ 1115957 w 1129981"/>
                    <a:gd name="connsiteY228" fmla="*/ 361729 h 873402"/>
                    <a:gd name="connsiteX229" fmla="*/ 1114907 w 1129981"/>
                    <a:gd name="connsiteY229" fmla="*/ 362296 h 873402"/>
                    <a:gd name="connsiteX230" fmla="*/ 1114142 w 1129981"/>
                    <a:gd name="connsiteY230" fmla="*/ 362975 h 873402"/>
                    <a:gd name="connsiteX231" fmla="*/ 1113376 w 1129981"/>
                    <a:gd name="connsiteY231" fmla="*/ 363665 h 873402"/>
                    <a:gd name="connsiteX232" fmla="*/ 1111487 w 1129981"/>
                    <a:gd name="connsiteY232" fmla="*/ 365380 h 873402"/>
                    <a:gd name="connsiteX233" fmla="*/ 1110994 w 1129981"/>
                    <a:gd name="connsiteY233" fmla="*/ 365873 h 873402"/>
                    <a:gd name="connsiteX234" fmla="*/ 1109685 w 1129981"/>
                    <a:gd name="connsiteY234" fmla="*/ 367304 h 873402"/>
                    <a:gd name="connsiteX235" fmla="*/ 1108389 w 1129981"/>
                    <a:gd name="connsiteY235" fmla="*/ 368735 h 873402"/>
                    <a:gd name="connsiteX236" fmla="*/ 1107562 w 1129981"/>
                    <a:gd name="connsiteY236" fmla="*/ 370042 h 873402"/>
                    <a:gd name="connsiteX237" fmla="*/ 1107228 w 1129981"/>
                    <a:gd name="connsiteY237" fmla="*/ 370597 h 873402"/>
                    <a:gd name="connsiteX238" fmla="*/ 1106438 w 1129981"/>
                    <a:gd name="connsiteY238" fmla="*/ 371843 h 873402"/>
                    <a:gd name="connsiteX239" fmla="*/ 1105055 w 1129981"/>
                    <a:gd name="connsiteY239" fmla="*/ 373829 h 873402"/>
                    <a:gd name="connsiteX240" fmla="*/ 1104228 w 1129981"/>
                    <a:gd name="connsiteY240" fmla="*/ 375025 h 873402"/>
                    <a:gd name="connsiteX241" fmla="*/ 1103771 w 1129981"/>
                    <a:gd name="connsiteY241" fmla="*/ 375716 h 873402"/>
                    <a:gd name="connsiteX242" fmla="*/ 1102389 w 1129981"/>
                    <a:gd name="connsiteY242" fmla="*/ 377073 h 873402"/>
                    <a:gd name="connsiteX243" fmla="*/ 1101747 w 1129981"/>
                    <a:gd name="connsiteY243" fmla="*/ 377690 h 873402"/>
                    <a:gd name="connsiteX244" fmla="*/ 1098117 w 1129981"/>
                    <a:gd name="connsiteY244" fmla="*/ 381415 h 873402"/>
                    <a:gd name="connsiteX245" fmla="*/ 1096228 w 1129981"/>
                    <a:gd name="connsiteY245" fmla="*/ 383536 h 873402"/>
                    <a:gd name="connsiteX246" fmla="*/ 1095487 w 1129981"/>
                    <a:gd name="connsiteY246" fmla="*/ 384276 h 873402"/>
                    <a:gd name="connsiteX247" fmla="*/ 1094389 w 1129981"/>
                    <a:gd name="connsiteY247" fmla="*/ 385399 h 873402"/>
                    <a:gd name="connsiteX248" fmla="*/ 1092845 w 1129981"/>
                    <a:gd name="connsiteY248" fmla="*/ 386435 h 873402"/>
                    <a:gd name="connsiteX249" fmla="*/ 1092105 w 1129981"/>
                    <a:gd name="connsiteY249" fmla="*/ 386829 h 873402"/>
                    <a:gd name="connsiteX250" fmla="*/ 1090500 w 1129981"/>
                    <a:gd name="connsiteY250" fmla="*/ 387656 h 873402"/>
                    <a:gd name="connsiteX251" fmla="*/ 1088833 w 1129981"/>
                    <a:gd name="connsiteY251" fmla="*/ 388371 h 873402"/>
                    <a:gd name="connsiteX252" fmla="*/ 1087993 w 1129981"/>
                    <a:gd name="connsiteY252" fmla="*/ 388729 h 873402"/>
                    <a:gd name="connsiteX253" fmla="*/ 1087080 w 1129981"/>
                    <a:gd name="connsiteY253" fmla="*/ 388963 h 873402"/>
                    <a:gd name="connsiteX254" fmla="*/ 1085228 w 1129981"/>
                    <a:gd name="connsiteY254" fmla="*/ 389444 h 873402"/>
                    <a:gd name="connsiteX255" fmla="*/ 1084030 w 1129981"/>
                    <a:gd name="connsiteY255" fmla="*/ 389531 h 873402"/>
                    <a:gd name="connsiteX256" fmla="*/ 1080722 w 1129981"/>
                    <a:gd name="connsiteY256" fmla="*/ 389753 h 873402"/>
                    <a:gd name="connsiteX257" fmla="*/ 1080067 w 1129981"/>
                    <a:gd name="connsiteY257" fmla="*/ 389777 h 873402"/>
                    <a:gd name="connsiteX258" fmla="*/ 1073018 w 1129981"/>
                    <a:gd name="connsiteY258" fmla="*/ 389876 h 873402"/>
                    <a:gd name="connsiteX259" fmla="*/ 1069833 w 1129981"/>
                    <a:gd name="connsiteY259" fmla="*/ 389925 h 873402"/>
                    <a:gd name="connsiteX260" fmla="*/ 1066610 w 1129981"/>
                    <a:gd name="connsiteY260" fmla="*/ 389975 h 873402"/>
                    <a:gd name="connsiteX261" fmla="*/ 1064548 w 1129981"/>
                    <a:gd name="connsiteY261" fmla="*/ 390024 h 873402"/>
                    <a:gd name="connsiteX262" fmla="*/ 1056943 w 1129981"/>
                    <a:gd name="connsiteY262" fmla="*/ 390197 h 873402"/>
                    <a:gd name="connsiteX263" fmla="*/ 1055338 w 1129981"/>
                    <a:gd name="connsiteY263" fmla="*/ 390234 h 873402"/>
                    <a:gd name="connsiteX264" fmla="*/ 1055487 w 1129981"/>
                    <a:gd name="connsiteY264" fmla="*/ 388976 h 873402"/>
                    <a:gd name="connsiteX265" fmla="*/ 1056067 w 1129981"/>
                    <a:gd name="connsiteY265" fmla="*/ 384153 h 873402"/>
                    <a:gd name="connsiteX266" fmla="*/ 1056277 w 1129981"/>
                    <a:gd name="connsiteY266" fmla="*/ 382710 h 873402"/>
                    <a:gd name="connsiteX267" fmla="*/ 1056635 w 1129981"/>
                    <a:gd name="connsiteY267" fmla="*/ 380342 h 873402"/>
                    <a:gd name="connsiteX268" fmla="*/ 1054376 w 1129981"/>
                    <a:gd name="connsiteY268" fmla="*/ 379256 h 873402"/>
                    <a:gd name="connsiteX269" fmla="*/ 1047598 w 1129981"/>
                    <a:gd name="connsiteY269" fmla="*/ 376012 h 873402"/>
                    <a:gd name="connsiteX270" fmla="*/ 1044993 w 1129981"/>
                    <a:gd name="connsiteY270" fmla="*/ 374631 h 873402"/>
                    <a:gd name="connsiteX271" fmla="*/ 1040239 w 1129981"/>
                    <a:gd name="connsiteY271" fmla="*/ 372102 h 873402"/>
                    <a:gd name="connsiteX272" fmla="*/ 1035918 w 1129981"/>
                    <a:gd name="connsiteY272" fmla="*/ 369981 h 873402"/>
                    <a:gd name="connsiteX273" fmla="*/ 1034190 w 1129981"/>
                    <a:gd name="connsiteY273" fmla="*/ 369129 h 873402"/>
                    <a:gd name="connsiteX274" fmla="*/ 1033832 w 1129981"/>
                    <a:gd name="connsiteY274" fmla="*/ 371572 h 873402"/>
                    <a:gd name="connsiteX275" fmla="*/ 1033746 w 1129981"/>
                    <a:gd name="connsiteY275" fmla="*/ 372139 h 873402"/>
                    <a:gd name="connsiteX276" fmla="*/ 1033622 w 1129981"/>
                    <a:gd name="connsiteY276" fmla="*/ 375469 h 873402"/>
                    <a:gd name="connsiteX277" fmla="*/ 1033425 w 1129981"/>
                    <a:gd name="connsiteY277" fmla="*/ 377801 h 873402"/>
                    <a:gd name="connsiteX278" fmla="*/ 1033141 w 1129981"/>
                    <a:gd name="connsiteY278" fmla="*/ 379083 h 873402"/>
                    <a:gd name="connsiteX279" fmla="*/ 1032844 w 1129981"/>
                    <a:gd name="connsiteY279" fmla="*/ 379885 h 873402"/>
                    <a:gd name="connsiteX280" fmla="*/ 1032165 w 1129981"/>
                    <a:gd name="connsiteY280" fmla="*/ 381711 h 873402"/>
                    <a:gd name="connsiteX281" fmla="*/ 1032042 w 1129981"/>
                    <a:gd name="connsiteY281" fmla="*/ 383277 h 873402"/>
                    <a:gd name="connsiteX282" fmla="*/ 1032153 w 1129981"/>
                    <a:gd name="connsiteY282" fmla="*/ 384215 h 873402"/>
                    <a:gd name="connsiteX283" fmla="*/ 1032486 w 1129981"/>
                    <a:gd name="connsiteY283" fmla="*/ 385892 h 873402"/>
                    <a:gd name="connsiteX284" fmla="*/ 1033264 w 1129981"/>
                    <a:gd name="connsiteY284" fmla="*/ 387730 h 873402"/>
                    <a:gd name="connsiteX285" fmla="*/ 1033906 w 1129981"/>
                    <a:gd name="connsiteY285" fmla="*/ 388951 h 873402"/>
                    <a:gd name="connsiteX286" fmla="*/ 1034424 w 1129981"/>
                    <a:gd name="connsiteY286" fmla="*/ 389950 h 873402"/>
                    <a:gd name="connsiteX287" fmla="*/ 1035709 w 1129981"/>
                    <a:gd name="connsiteY287" fmla="*/ 393354 h 873402"/>
                    <a:gd name="connsiteX288" fmla="*/ 1035844 w 1129981"/>
                    <a:gd name="connsiteY288" fmla="*/ 393934 h 873402"/>
                    <a:gd name="connsiteX289" fmla="*/ 1035338 w 1129981"/>
                    <a:gd name="connsiteY289" fmla="*/ 393700 h 873402"/>
                    <a:gd name="connsiteX290" fmla="*/ 1036622 w 1129981"/>
                    <a:gd name="connsiteY290" fmla="*/ 395945 h 873402"/>
                    <a:gd name="connsiteX291" fmla="*/ 1037462 w 1129981"/>
                    <a:gd name="connsiteY291" fmla="*/ 397413 h 873402"/>
                    <a:gd name="connsiteX292" fmla="*/ 1038079 w 1129981"/>
                    <a:gd name="connsiteY292" fmla="*/ 399472 h 873402"/>
                    <a:gd name="connsiteX293" fmla="*/ 1039017 w 1129981"/>
                    <a:gd name="connsiteY293" fmla="*/ 402593 h 873402"/>
                    <a:gd name="connsiteX294" fmla="*/ 1039659 w 1129981"/>
                    <a:gd name="connsiteY294" fmla="*/ 404283 h 873402"/>
                    <a:gd name="connsiteX295" fmla="*/ 1040239 w 1129981"/>
                    <a:gd name="connsiteY295" fmla="*/ 405812 h 873402"/>
                    <a:gd name="connsiteX296" fmla="*/ 1040795 w 1129981"/>
                    <a:gd name="connsiteY296" fmla="*/ 409759 h 873402"/>
                    <a:gd name="connsiteX297" fmla="*/ 1040832 w 1129981"/>
                    <a:gd name="connsiteY297" fmla="*/ 412078 h 873402"/>
                    <a:gd name="connsiteX298" fmla="*/ 1040906 w 1129981"/>
                    <a:gd name="connsiteY298" fmla="*/ 415446 h 873402"/>
                    <a:gd name="connsiteX299" fmla="*/ 1041239 w 1129981"/>
                    <a:gd name="connsiteY299" fmla="*/ 418036 h 873402"/>
                    <a:gd name="connsiteX300" fmla="*/ 1041634 w 1129981"/>
                    <a:gd name="connsiteY300" fmla="*/ 419528 h 873402"/>
                    <a:gd name="connsiteX301" fmla="*/ 1042005 w 1129981"/>
                    <a:gd name="connsiteY301" fmla="*/ 420885 h 873402"/>
                    <a:gd name="connsiteX302" fmla="*/ 1042412 w 1129981"/>
                    <a:gd name="connsiteY302" fmla="*/ 423833 h 873402"/>
                    <a:gd name="connsiteX303" fmla="*/ 1042486 w 1129981"/>
                    <a:gd name="connsiteY303" fmla="*/ 425474 h 873402"/>
                    <a:gd name="connsiteX304" fmla="*/ 1042536 w 1129981"/>
                    <a:gd name="connsiteY304" fmla="*/ 426559 h 873402"/>
                    <a:gd name="connsiteX305" fmla="*/ 1042635 w 1129981"/>
                    <a:gd name="connsiteY305" fmla="*/ 428730 h 873402"/>
                    <a:gd name="connsiteX306" fmla="*/ 1042869 w 1129981"/>
                    <a:gd name="connsiteY306" fmla="*/ 430925 h 873402"/>
                    <a:gd name="connsiteX307" fmla="*/ 1042622 w 1129981"/>
                    <a:gd name="connsiteY307" fmla="*/ 432443 h 873402"/>
                    <a:gd name="connsiteX308" fmla="*/ 1042486 w 1129981"/>
                    <a:gd name="connsiteY308" fmla="*/ 433281 h 873402"/>
                    <a:gd name="connsiteX309" fmla="*/ 1042412 w 1129981"/>
                    <a:gd name="connsiteY309" fmla="*/ 435144 h 873402"/>
                    <a:gd name="connsiteX310" fmla="*/ 1043696 w 1129981"/>
                    <a:gd name="connsiteY310" fmla="*/ 437105 h 873402"/>
                    <a:gd name="connsiteX311" fmla="*/ 1045141 w 1129981"/>
                    <a:gd name="connsiteY311" fmla="*/ 439523 h 873402"/>
                    <a:gd name="connsiteX312" fmla="*/ 1045672 w 1129981"/>
                    <a:gd name="connsiteY312" fmla="*/ 442051 h 873402"/>
                    <a:gd name="connsiteX313" fmla="*/ 1045672 w 1129981"/>
                    <a:gd name="connsiteY313" fmla="*/ 444333 h 873402"/>
                    <a:gd name="connsiteX314" fmla="*/ 1045499 w 1129981"/>
                    <a:gd name="connsiteY314" fmla="*/ 445345 h 873402"/>
                    <a:gd name="connsiteX315" fmla="*/ 1045363 w 1129981"/>
                    <a:gd name="connsiteY315" fmla="*/ 446097 h 873402"/>
                    <a:gd name="connsiteX316" fmla="*/ 1045215 w 1129981"/>
                    <a:gd name="connsiteY316" fmla="*/ 448046 h 873402"/>
                    <a:gd name="connsiteX317" fmla="*/ 1045351 w 1129981"/>
                    <a:gd name="connsiteY317" fmla="*/ 450759 h 873402"/>
                    <a:gd name="connsiteX318" fmla="*/ 1045437 w 1129981"/>
                    <a:gd name="connsiteY318" fmla="*/ 453103 h 873402"/>
                    <a:gd name="connsiteX319" fmla="*/ 1046190 w 1129981"/>
                    <a:gd name="connsiteY319" fmla="*/ 455545 h 873402"/>
                    <a:gd name="connsiteX320" fmla="*/ 1046770 w 1129981"/>
                    <a:gd name="connsiteY320" fmla="*/ 456853 h 873402"/>
                    <a:gd name="connsiteX321" fmla="*/ 1047400 w 1129981"/>
                    <a:gd name="connsiteY321" fmla="*/ 458333 h 873402"/>
                    <a:gd name="connsiteX322" fmla="*/ 1048462 w 1129981"/>
                    <a:gd name="connsiteY322" fmla="*/ 462033 h 873402"/>
                    <a:gd name="connsiteX323" fmla="*/ 1048536 w 1129981"/>
                    <a:gd name="connsiteY323" fmla="*/ 464192 h 873402"/>
                    <a:gd name="connsiteX324" fmla="*/ 1048561 w 1129981"/>
                    <a:gd name="connsiteY324" fmla="*/ 464722 h 873402"/>
                    <a:gd name="connsiteX325" fmla="*/ 1048610 w 1129981"/>
                    <a:gd name="connsiteY325" fmla="*/ 466338 h 873402"/>
                    <a:gd name="connsiteX326" fmla="*/ 1048375 w 1129981"/>
                    <a:gd name="connsiteY326" fmla="*/ 468398 h 873402"/>
                    <a:gd name="connsiteX327" fmla="*/ 1048091 w 1129981"/>
                    <a:gd name="connsiteY327" fmla="*/ 470976 h 873402"/>
                    <a:gd name="connsiteX328" fmla="*/ 1048005 w 1129981"/>
                    <a:gd name="connsiteY328" fmla="*/ 473110 h 873402"/>
                    <a:gd name="connsiteX329" fmla="*/ 1047931 w 1129981"/>
                    <a:gd name="connsiteY329" fmla="*/ 474688 h 873402"/>
                    <a:gd name="connsiteX330" fmla="*/ 1048005 w 1129981"/>
                    <a:gd name="connsiteY330" fmla="*/ 477636 h 873402"/>
                    <a:gd name="connsiteX331" fmla="*/ 1048968 w 1129981"/>
                    <a:gd name="connsiteY331" fmla="*/ 479573 h 873402"/>
                    <a:gd name="connsiteX332" fmla="*/ 1049215 w 1129981"/>
                    <a:gd name="connsiteY332" fmla="*/ 480079 h 873402"/>
                    <a:gd name="connsiteX333" fmla="*/ 1049980 w 1129981"/>
                    <a:gd name="connsiteY333" fmla="*/ 482188 h 873402"/>
                    <a:gd name="connsiteX334" fmla="*/ 1049746 w 1129981"/>
                    <a:gd name="connsiteY334" fmla="*/ 484050 h 873402"/>
                    <a:gd name="connsiteX335" fmla="*/ 1048919 w 1129981"/>
                    <a:gd name="connsiteY335" fmla="*/ 486579 h 873402"/>
                    <a:gd name="connsiteX336" fmla="*/ 1047635 w 1129981"/>
                    <a:gd name="connsiteY336" fmla="*/ 487677 h 873402"/>
                    <a:gd name="connsiteX337" fmla="*/ 1045820 w 1129981"/>
                    <a:gd name="connsiteY337" fmla="*/ 487282 h 873402"/>
                    <a:gd name="connsiteX338" fmla="*/ 1045289 w 1129981"/>
                    <a:gd name="connsiteY338" fmla="*/ 487171 h 873402"/>
                    <a:gd name="connsiteX339" fmla="*/ 1043437 w 1129981"/>
                    <a:gd name="connsiteY339" fmla="*/ 486727 h 873402"/>
                    <a:gd name="connsiteX340" fmla="*/ 1041709 w 1129981"/>
                    <a:gd name="connsiteY340" fmla="*/ 486332 h 873402"/>
                    <a:gd name="connsiteX341" fmla="*/ 1040252 w 1129981"/>
                    <a:gd name="connsiteY341" fmla="*/ 486098 h 873402"/>
                    <a:gd name="connsiteX342" fmla="*/ 1038289 w 1129981"/>
                    <a:gd name="connsiteY342" fmla="*/ 485789 h 873402"/>
                    <a:gd name="connsiteX343" fmla="*/ 1036906 w 1129981"/>
                    <a:gd name="connsiteY343" fmla="*/ 485530 h 873402"/>
                    <a:gd name="connsiteX344" fmla="*/ 1035758 w 1129981"/>
                    <a:gd name="connsiteY344" fmla="*/ 485592 h 873402"/>
                    <a:gd name="connsiteX345" fmla="*/ 1034807 w 1129981"/>
                    <a:gd name="connsiteY345" fmla="*/ 486196 h 873402"/>
                    <a:gd name="connsiteX346" fmla="*/ 1034017 w 1129981"/>
                    <a:gd name="connsiteY346" fmla="*/ 487331 h 873402"/>
                    <a:gd name="connsiteX347" fmla="*/ 1033708 w 1129981"/>
                    <a:gd name="connsiteY347" fmla="*/ 488195 h 873402"/>
                    <a:gd name="connsiteX348" fmla="*/ 1033066 w 1129981"/>
                    <a:gd name="connsiteY348" fmla="*/ 489514 h 873402"/>
                    <a:gd name="connsiteX349" fmla="*/ 1032610 w 1129981"/>
                    <a:gd name="connsiteY349" fmla="*/ 490847 h 873402"/>
                    <a:gd name="connsiteX350" fmla="*/ 1031733 w 1129981"/>
                    <a:gd name="connsiteY350" fmla="*/ 493301 h 873402"/>
                    <a:gd name="connsiteX351" fmla="*/ 1031029 w 1129981"/>
                    <a:gd name="connsiteY351" fmla="*/ 495830 h 873402"/>
                    <a:gd name="connsiteX352" fmla="*/ 1030585 w 1129981"/>
                    <a:gd name="connsiteY352" fmla="*/ 497359 h 873402"/>
                    <a:gd name="connsiteX353" fmla="*/ 1029968 w 1129981"/>
                    <a:gd name="connsiteY353" fmla="*/ 498753 h 873402"/>
                    <a:gd name="connsiteX354" fmla="*/ 1029276 w 1129981"/>
                    <a:gd name="connsiteY354" fmla="*/ 499839 h 873402"/>
                    <a:gd name="connsiteX355" fmla="*/ 1028622 w 1129981"/>
                    <a:gd name="connsiteY355" fmla="*/ 500887 h 873402"/>
                    <a:gd name="connsiteX356" fmla="*/ 1027523 w 1129981"/>
                    <a:gd name="connsiteY356" fmla="*/ 502971 h 873402"/>
                    <a:gd name="connsiteX357" fmla="*/ 1026610 w 1129981"/>
                    <a:gd name="connsiteY357" fmla="*/ 504686 h 873402"/>
                    <a:gd name="connsiteX358" fmla="*/ 1025585 w 1129981"/>
                    <a:gd name="connsiteY358" fmla="*/ 506228 h 873402"/>
                    <a:gd name="connsiteX359" fmla="*/ 1024264 w 1129981"/>
                    <a:gd name="connsiteY359" fmla="*/ 508214 h 873402"/>
                    <a:gd name="connsiteX360" fmla="*/ 1022671 w 1129981"/>
                    <a:gd name="connsiteY360" fmla="*/ 512062 h 873402"/>
                    <a:gd name="connsiteX361" fmla="*/ 1022091 w 1129981"/>
                    <a:gd name="connsiteY361" fmla="*/ 513887 h 873402"/>
                    <a:gd name="connsiteX362" fmla="*/ 1021671 w 1129981"/>
                    <a:gd name="connsiteY362" fmla="*/ 515220 h 873402"/>
                    <a:gd name="connsiteX363" fmla="*/ 1020708 w 1129981"/>
                    <a:gd name="connsiteY363" fmla="*/ 516552 h 873402"/>
                    <a:gd name="connsiteX364" fmla="*/ 1019894 w 1129981"/>
                    <a:gd name="connsiteY364" fmla="*/ 516984 h 873402"/>
                    <a:gd name="connsiteX365" fmla="*/ 1019029 w 1129981"/>
                    <a:gd name="connsiteY365" fmla="*/ 517082 h 873402"/>
                    <a:gd name="connsiteX366" fmla="*/ 1017770 w 1129981"/>
                    <a:gd name="connsiteY366" fmla="*/ 517008 h 873402"/>
                    <a:gd name="connsiteX367" fmla="*/ 1017165 w 1129981"/>
                    <a:gd name="connsiteY367" fmla="*/ 516984 h 873402"/>
                    <a:gd name="connsiteX368" fmla="*/ 1015671 w 1129981"/>
                    <a:gd name="connsiteY368" fmla="*/ 516872 h 873402"/>
                    <a:gd name="connsiteX369" fmla="*/ 1014239 w 1129981"/>
                    <a:gd name="connsiteY369" fmla="*/ 517403 h 873402"/>
                    <a:gd name="connsiteX370" fmla="*/ 1012585 w 1129981"/>
                    <a:gd name="connsiteY370" fmla="*/ 518377 h 873402"/>
                    <a:gd name="connsiteX371" fmla="*/ 1009251 w 1129981"/>
                    <a:gd name="connsiteY371" fmla="*/ 520351 h 873402"/>
                    <a:gd name="connsiteX372" fmla="*/ 1006869 w 1129981"/>
                    <a:gd name="connsiteY372" fmla="*/ 521671 h 873402"/>
                    <a:gd name="connsiteX373" fmla="*/ 1005609 w 1129981"/>
                    <a:gd name="connsiteY373" fmla="*/ 522374 h 873402"/>
                    <a:gd name="connsiteX374" fmla="*/ 1004325 w 1129981"/>
                    <a:gd name="connsiteY374" fmla="*/ 523632 h 873402"/>
                    <a:gd name="connsiteX375" fmla="*/ 1003683 w 1129981"/>
                    <a:gd name="connsiteY375" fmla="*/ 524249 h 873402"/>
                    <a:gd name="connsiteX376" fmla="*/ 1003375 w 1129981"/>
                    <a:gd name="connsiteY376" fmla="*/ 524643 h 873402"/>
                    <a:gd name="connsiteX377" fmla="*/ 1002115 w 1129981"/>
                    <a:gd name="connsiteY377" fmla="*/ 526197 h 873402"/>
                    <a:gd name="connsiteX378" fmla="*/ 1001486 w 1129981"/>
                    <a:gd name="connsiteY378" fmla="*/ 526974 h 873402"/>
                    <a:gd name="connsiteX379" fmla="*/ 1001017 w 1129981"/>
                    <a:gd name="connsiteY379" fmla="*/ 527900 h 873402"/>
                    <a:gd name="connsiteX380" fmla="*/ 999720 w 1129981"/>
                    <a:gd name="connsiteY380" fmla="*/ 530490 h 873402"/>
                    <a:gd name="connsiteX381" fmla="*/ 999473 w 1129981"/>
                    <a:gd name="connsiteY381" fmla="*/ 531131 h 873402"/>
                    <a:gd name="connsiteX382" fmla="*/ 999115 w 1129981"/>
                    <a:gd name="connsiteY382" fmla="*/ 532118 h 873402"/>
                    <a:gd name="connsiteX383" fmla="*/ 998412 w 1129981"/>
                    <a:gd name="connsiteY383" fmla="*/ 534079 h 873402"/>
                    <a:gd name="connsiteX384" fmla="*/ 998227 w 1129981"/>
                    <a:gd name="connsiteY384" fmla="*/ 535424 h 873402"/>
                    <a:gd name="connsiteX385" fmla="*/ 998844 w 1129981"/>
                    <a:gd name="connsiteY385" fmla="*/ 536645 h 873402"/>
                    <a:gd name="connsiteX386" fmla="*/ 999424 w 1129981"/>
                    <a:gd name="connsiteY386" fmla="*/ 537582 h 873402"/>
                    <a:gd name="connsiteX387" fmla="*/ 999856 w 1129981"/>
                    <a:gd name="connsiteY387" fmla="*/ 538248 h 873402"/>
                    <a:gd name="connsiteX388" fmla="*/ 1000375 w 1129981"/>
                    <a:gd name="connsiteY388" fmla="*/ 538791 h 873402"/>
                    <a:gd name="connsiteX389" fmla="*/ 1000622 w 1129981"/>
                    <a:gd name="connsiteY389" fmla="*/ 539371 h 873402"/>
                    <a:gd name="connsiteX390" fmla="*/ 1000375 w 1129981"/>
                    <a:gd name="connsiteY390" fmla="*/ 539913 h 873402"/>
                    <a:gd name="connsiteX391" fmla="*/ 999659 w 1129981"/>
                    <a:gd name="connsiteY391" fmla="*/ 540173 h 873402"/>
                    <a:gd name="connsiteX392" fmla="*/ 998029 w 1129981"/>
                    <a:gd name="connsiteY392" fmla="*/ 540555 h 873402"/>
                    <a:gd name="connsiteX393" fmla="*/ 996967 w 1129981"/>
                    <a:gd name="connsiteY393" fmla="*/ 540555 h 873402"/>
                    <a:gd name="connsiteX394" fmla="*/ 996017 w 1129981"/>
                    <a:gd name="connsiteY394" fmla="*/ 540555 h 873402"/>
                    <a:gd name="connsiteX395" fmla="*/ 994770 w 1129981"/>
                    <a:gd name="connsiteY395" fmla="*/ 540444 h 873402"/>
                    <a:gd name="connsiteX396" fmla="*/ 994103 w 1129981"/>
                    <a:gd name="connsiteY396" fmla="*/ 540715 h 873402"/>
                    <a:gd name="connsiteX397" fmla="*/ 993807 w 1129981"/>
                    <a:gd name="connsiteY397" fmla="*/ 541357 h 873402"/>
                    <a:gd name="connsiteX398" fmla="*/ 993807 w 1129981"/>
                    <a:gd name="connsiteY398" fmla="*/ 542368 h 873402"/>
                    <a:gd name="connsiteX399" fmla="*/ 994004 w 1129981"/>
                    <a:gd name="connsiteY399" fmla="*/ 543441 h 873402"/>
                    <a:gd name="connsiteX400" fmla="*/ 995103 w 1129981"/>
                    <a:gd name="connsiteY400" fmla="*/ 544243 h 873402"/>
                    <a:gd name="connsiteX401" fmla="*/ 996115 w 1129981"/>
                    <a:gd name="connsiteY401" fmla="*/ 544453 h 873402"/>
                    <a:gd name="connsiteX402" fmla="*/ 997115 w 1129981"/>
                    <a:gd name="connsiteY402" fmla="*/ 544650 h 873402"/>
                    <a:gd name="connsiteX403" fmla="*/ 998708 w 1129981"/>
                    <a:gd name="connsiteY403" fmla="*/ 544971 h 873402"/>
                    <a:gd name="connsiteX404" fmla="*/ 1000004 w 1129981"/>
                    <a:gd name="connsiteY404" fmla="*/ 545267 h 873402"/>
                    <a:gd name="connsiteX405" fmla="*/ 1000930 w 1129981"/>
                    <a:gd name="connsiteY405" fmla="*/ 545452 h 873402"/>
                    <a:gd name="connsiteX406" fmla="*/ 1001498 w 1129981"/>
                    <a:gd name="connsiteY406" fmla="*/ 545563 h 873402"/>
                    <a:gd name="connsiteX407" fmla="*/ 1002152 w 1129981"/>
                    <a:gd name="connsiteY407" fmla="*/ 545698 h 873402"/>
                    <a:gd name="connsiteX408" fmla="*/ 1003189 w 1129981"/>
                    <a:gd name="connsiteY408" fmla="*/ 545760 h 873402"/>
                    <a:gd name="connsiteX409" fmla="*/ 1003844 w 1129981"/>
                    <a:gd name="connsiteY409" fmla="*/ 547820 h 873402"/>
                    <a:gd name="connsiteX410" fmla="*/ 1002646 w 1129981"/>
                    <a:gd name="connsiteY410" fmla="*/ 548313 h 873402"/>
                    <a:gd name="connsiteX411" fmla="*/ 1001449 w 1129981"/>
                    <a:gd name="connsiteY411" fmla="*/ 549103 h 873402"/>
                    <a:gd name="connsiteX412" fmla="*/ 999844 w 1129981"/>
                    <a:gd name="connsiteY412" fmla="*/ 549460 h 873402"/>
                    <a:gd name="connsiteX413" fmla="*/ 998992 w 1129981"/>
                    <a:gd name="connsiteY413" fmla="*/ 549645 h 873402"/>
                    <a:gd name="connsiteX414" fmla="*/ 998189 w 1129981"/>
                    <a:gd name="connsiteY414" fmla="*/ 549855 h 873402"/>
                    <a:gd name="connsiteX415" fmla="*/ 997757 w 1129981"/>
                    <a:gd name="connsiteY415" fmla="*/ 551064 h 873402"/>
                    <a:gd name="connsiteX416" fmla="*/ 997868 w 1129981"/>
                    <a:gd name="connsiteY416" fmla="*/ 552088 h 873402"/>
                    <a:gd name="connsiteX417" fmla="*/ 997844 w 1129981"/>
                    <a:gd name="connsiteY417" fmla="*/ 553617 h 873402"/>
                    <a:gd name="connsiteX418" fmla="*/ 997473 w 1129981"/>
                    <a:gd name="connsiteY418" fmla="*/ 555307 h 873402"/>
                    <a:gd name="connsiteX419" fmla="*/ 997165 w 1129981"/>
                    <a:gd name="connsiteY419" fmla="*/ 556207 h 873402"/>
                    <a:gd name="connsiteX420" fmla="*/ 996905 w 1129981"/>
                    <a:gd name="connsiteY420" fmla="*/ 556812 h 873402"/>
                    <a:gd name="connsiteX421" fmla="*/ 996609 w 1129981"/>
                    <a:gd name="connsiteY421" fmla="*/ 557280 h 873402"/>
                    <a:gd name="connsiteX422" fmla="*/ 995918 w 1129981"/>
                    <a:gd name="connsiteY422" fmla="*/ 558181 h 873402"/>
                    <a:gd name="connsiteX423" fmla="*/ 995979 w 1129981"/>
                    <a:gd name="connsiteY423" fmla="*/ 560204 h 873402"/>
                    <a:gd name="connsiteX424" fmla="*/ 995943 w 1129981"/>
                    <a:gd name="connsiteY424" fmla="*/ 561696 h 873402"/>
                    <a:gd name="connsiteX425" fmla="*/ 995918 w 1129981"/>
                    <a:gd name="connsiteY425" fmla="*/ 562634 h 873402"/>
                    <a:gd name="connsiteX426" fmla="*/ 995794 w 1129981"/>
                    <a:gd name="connsiteY426" fmla="*/ 564237 h 873402"/>
                    <a:gd name="connsiteX427" fmla="*/ 995782 w 1129981"/>
                    <a:gd name="connsiteY427" fmla="*/ 566383 h 873402"/>
                    <a:gd name="connsiteX428" fmla="*/ 995733 w 1129981"/>
                    <a:gd name="connsiteY428" fmla="*/ 567925 h 873402"/>
                    <a:gd name="connsiteX429" fmla="*/ 995473 w 1129981"/>
                    <a:gd name="connsiteY429" fmla="*/ 569109 h 873402"/>
                    <a:gd name="connsiteX430" fmla="*/ 995103 w 1129981"/>
                    <a:gd name="connsiteY430" fmla="*/ 569812 h 873402"/>
                    <a:gd name="connsiteX431" fmla="*/ 994350 w 1129981"/>
                    <a:gd name="connsiteY431" fmla="*/ 569948 h 873402"/>
                    <a:gd name="connsiteX432" fmla="*/ 992473 w 1129981"/>
                    <a:gd name="connsiteY432" fmla="*/ 569948 h 873402"/>
                    <a:gd name="connsiteX433" fmla="*/ 991831 w 1129981"/>
                    <a:gd name="connsiteY433" fmla="*/ 569775 h 873402"/>
                    <a:gd name="connsiteX434" fmla="*/ 990732 w 1129981"/>
                    <a:gd name="connsiteY434" fmla="*/ 569467 h 873402"/>
                    <a:gd name="connsiteX435" fmla="*/ 986572 w 1129981"/>
                    <a:gd name="connsiteY435" fmla="*/ 568739 h 873402"/>
                    <a:gd name="connsiteX436" fmla="*/ 983486 w 1129981"/>
                    <a:gd name="connsiteY436" fmla="*/ 568283 h 873402"/>
                    <a:gd name="connsiteX437" fmla="*/ 982053 w 1129981"/>
                    <a:gd name="connsiteY437" fmla="*/ 568048 h 873402"/>
                    <a:gd name="connsiteX438" fmla="*/ 981362 w 1129981"/>
                    <a:gd name="connsiteY438" fmla="*/ 567925 h 873402"/>
                    <a:gd name="connsiteX439" fmla="*/ 980362 w 1129981"/>
                    <a:gd name="connsiteY439" fmla="*/ 567790 h 873402"/>
                    <a:gd name="connsiteX440" fmla="*/ 979300 w 1129981"/>
                    <a:gd name="connsiteY440" fmla="*/ 568209 h 873402"/>
                    <a:gd name="connsiteX441" fmla="*/ 979238 w 1129981"/>
                    <a:gd name="connsiteY441" fmla="*/ 568838 h 873402"/>
                    <a:gd name="connsiteX442" fmla="*/ 980066 w 1129981"/>
                    <a:gd name="connsiteY442" fmla="*/ 569899 h 873402"/>
                    <a:gd name="connsiteX443" fmla="*/ 980671 w 1129981"/>
                    <a:gd name="connsiteY443" fmla="*/ 570293 h 873402"/>
                    <a:gd name="connsiteX444" fmla="*/ 980930 w 1129981"/>
                    <a:gd name="connsiteY444" fmla="*/ 570922 h 873402"/>
                    <a:gd name="connsiteX445" fmla="*/ 980732 w 1129981"/>
                    <a:gd name="connsiteY445" fmla="*/ 571761 h 873402"/>
                    <a:gd name="connsiteX446" fmla="*/ 980115 w 1129981"/>
                    <a:gd name="connsiteY446" fmla="*/ 572810 h 873402"/>
                    <a:gd name="connsiteX447" fmla="*/ 979090 w 1129981"/>
                    <a:gd name="connsiteY447" fmla="*/ 573722 h 873402"/>
                    <a:gd name="connsiteX448" fmla="*/ 978547 w 1129981"/>
                    <a:gd name="connsiteY448" fmla="*/ 574203 h 873402"/>
                    <a:gd name="connsiteX449" fmla="*/ 977868 w 1129981"/>
                    <a:gd name="connsiteY449" fmla="*/ 574968 h 873402"/>
                    <a:gd name="connsiteX450" fmla="*/ 977485 w 1129981"/>
                    <a:gd name="connsiteY450" fmla="*/ 575794 h 873402"/>
                    <a:gd name="connsiteX451" fmla="*/ 978177 w 1129981"/>
                    <a:gd name="connsiteY451" fmla="*/ 576633 h 873402"/>
                    <a:gd name="connsiteX452" fmla="*/ 979053 w 1129981"/>
                    <a:gd name="connsiteY452" fmla="*/ 577213 h 873402"/>
                    <a:gd name="connsiteX453" fmla="*/ 979992 w 1129981"/>
                    <a:gd name="connsiteY453" fmla="*/ 578101 h 873402"/>
                    <a:gd name="connsiteX454" fmla="*/ 980115 w 1129981"/>
                    <a:gd name="connsiteY454" fmla="*/ 578829 h 873402"/>
                    <a:gd name="connsiteX455" fmla="*/ 979424 w 1129981"/>
                    <a:gd name="connsiteY455" fmla="*/ 579557 h 873402"/>
                    <a:gd name="connsiteX456" fmla="*/ 978560 w 1129981"/>
                    <a:gd name="connsiteY456" fmla="*/ 580297 h 873402"/>
                    <a:gd name="connsiteX457" fmla="*/ 977609 w 1129981"/>
                    <a:gd name="connsiteY457" fmla="*/ 581160 h 873402"/>
                    <a:gd name="connsiteX458" fmla="*/ 975930 w 1129981"/>
                    <a:gd name="connsiteY458" fmla="*/ 582628 h 873402"/>
                    <a:gd name="connsiteX459" fmla="*/ 973880 w 1129981"/>
                    <a:gd name="connsiteY459" fmla="*/ 584404 h 873402"/>
                    <a:gd name="connsiteX460" fmla="*/ 972053 w 1129981"/>
                    <a:gd name="connsiteY460" fmla="*/ 586032 h 873402"/>
                    <a:gd name="connsiteX461" fmla="*/ 969572 w 1129981"/>
                    <a:gd name="connsiteY461" fmla="*/ 588067 h 873402"/>
                    <a:gd name="connsiteX462" fmla="*/ 968992 w 1129981"/>
                    <a:gd name="connsiteY462" fmla="*/ 588536 h 873402"/>
                    <a:gd name="connsiteX463" fmla="*/ 967991 w 1129981"/>
                    <a:gd name="connsiteY463" fmla="*/ 589523 h 873402"/>
                    <a:gd name="connsiteX464" fmla="*/ 967683 w 1129981"/>
                    <a:gd name="connsiteY464" fmla="*/ 590843 h 873402"/>
                    <a:gd name="connsiteX465" fmla="*/ 967744 w 1129981"/>
                    <a:gd name="connsiteY465" fmla="*/ 592163 h 873402"/>
                    <a:gd name="connsiteX466" fmla="*/ 968226 w 1129981"/>
                    <a:gd name="connsiteY466" fmla="*/ 593112 h 873402"/>
                    <a:gd name="connsiteX467" fmla="*/ 968930 w 1129981"/>
                    <a:gd name="connsiteY467" fmla="*/ 594876 h 873402"/>
                    <a:gd name="connsiteX468" fmla="*/ 969115 w 1129981"/>
                    <a:gd name="connsiteY468" fmla="*/ 596270 h 873402"/>
                    <a:gd name="connsiteX469" fmla="*/ 968992 w 1129981"/>
                    <a:gd name="connsiteY469" fmla="*/ 598354 h 873402"/>
                    <a:gd name="connsiteX470" fmla="*/ 968707 w 1129981"/>
                    <a:gd name="connsiteY470" fmla="*/ 599391 h 873402"/>
                    <a:gd name="connsiteX471" fmla="*/ 968374 w 1129981"/>
                    <a:gd name="connsiteY471" fmla="*/ 599958 h 873402"/>
                    <a:gd name="connsiteX472" fmla="*/ 968312 w 1129981"/>
                    <a:gd name="connsiteY472" fmla="*/ 600797 h 873402"/>
                    <a:gd name="connsiteX473" fmla="*/ 968436 w 1129981"/>
                    <a:gd name="connsiteY473" fmla="*/ 601352 h 873402"/>
                    <a:gd name="connsiteX474" fmla="*/ 968917 w 1129981"/>
                    <a:gd name="connsiteY474" fmla="*/ 601944 h 873402"/>
                    <a:gd name="connsiteX475" fmla="*/ 969053 w 1129981"/>
                    <a:gd name="connsiteY475" fmla="*/ 602820 h 873402"/>
                    <a:gd name="connsiteX476" fmla="*/ 969053 w 1129981"/>
                    <a:gd name="connsiteY476" fmla="*/ 603794 h 873402"/>
                    <a:gd name="connsiteX477" fmla="*/ 969053 w 1129981"/>
                    <a:gd name="connsiteY477" fmla="*/ 604633 h 873402"/>
                    <a:gd name="connsiteX478" fmla="*/ 969053 w 1129981"/>
                    <a:gd name="connsiteY478" fmla="*/ 605188 h 873402"/>
                    <a:gd name="connsiteX479" fmla="*/ 969177 w 1129981"/>
                    <a:gd name="connsiteY479" fmla="*/ 607198 h 873402"/>
                    <a:gd name="connsiteX480" fmla="*/ 969313 w 1129981"/>
                    <a:gd name="connsiteY480" fmla="*/ 607877 h 873402"/>
                    <a:gd name="connsiteX481" fmla="*/ 969559 w 1129981"/>
                    <a:gd name="connsiteY481" fmla="*/ 609085 h 873402"/>
                    <a:gd name="connsiteX482" fmla="*/ 969559 w 1129981"/>
                    <a:gd name="connsiteY482" fmla="*/ 609850 h 873402"/>
                    <a:gd name="connsiteX483" fmla="*/ 969411 w 1129981"/>
                    <a:gd name="connsiteY483" fmla="*/ 611047 h 873402"/>
                    <a:gd name="connsiteX484" fmla="*/ 969115 w 1129981"/>
                    <a:gd name="connsiteY484" fmla="*/ 612354 h 873402"/>
                    <a:gd name="connsiteX485" fmla="*/ 969387 w 1129981"/>
                    <a:gd name="connsiteY485" fmla="*/ 613267 h 873402"/>
                    <a:gd name="connsiteX486" fmla="*/ 969633 w 1129981"/>
                    <a:gd name="connsiteY486" fmla="*/ 614069 h 873402"/>
                    <a:gd name="connsiteX487" fmla="*/ 969349 w 1129981"/>
                    <a:gd name="connsiteY487" fmla="*/ 615290 h 873402"/>
                    <a:gd name="connsiteX488" fmla="*/ 969189 w 1129981"/>
                    <a:gd name="connsiteY488" fmla="*/ 615857 h 873402"/>
                    <a:gd name="connsiteX489" fmla="*/ 969214 w 1129981"/>
                    <a:gd name="connsiteY489" fmla="*/ 620076 h 873402"/>
                    <a:gd name="connsiteX490" fmla="*/ 969510 w 1129981"/>
                    <a:gd name="connsiteY490" fmla="*/ 621802 h 873402"/>
                    <a:gd name="connsiteX491" fmla="*/ 969670 w 1129981"/>
                    <a:gd name="connsiteY491" fmla="*/ 622715 h 873402"/>
                    <a:gd name="connsiteX492" fmla="*/ 970152 w 1129981"/>
                    <a:gd name="connsiteY492" fmla="*/ 627513 h 873402"/>
                    <a:gd name="connsiteX493" fmla="*/ 969991 w 1129981"/>
                    <a:gd name="connsiteY493" fmla="*/ 628389 h 873402"/>
                    <a:gd name="connsiteX494" fmla="*/ 969127 w 1129981"/>
                    <a:gd name="connsiteY494" fmla="*/ 631288 h 873402"/>
                    <a:gd name="connsiteX495" fmla="*/ 966819 w 1129981"/>
                    <a:gd name="connsiteY495" fmla="*/ 634778 h 873402"/>
                    <a:gd name="connsiteX496" fmla="*/ 964880 w 1129981"/>
                    <a:gd name="connsiteY496" fmla="*/ 637578 h 873402"/>
                    <a:gd name="connsiteX497" fmla="*/ 964337 w 1129981"/>
                    <a:gd name="connsiteY497" fmla="*/ 638355 h 873402"/>
                    <a:gd name="connsiteX498" fmla="*/ 963658 w 1129981"/>
                    <a:gd name="connsiteY498" fmla="*/ 639650 h 873402"/>
                    <a:gd name="connsiteX499" fmla="*/ 963201 w 1129981"/>
                    <a:gd name="connsiteY499" fmla="*/ 640514 h 873402"/>
                    <a:gd name="connsiteX500" fmla="*/ 962041 w 1129981"/>
                    <a:gd name="connsiteY500" fmla="*/ 642722 h 873402"/>
                    <a:gd name="connsiteX501" fmla="*/ 961720 w 1129981"/>
                    <a:gd name="connsiteY501" fmla="*/ 644066 h 873402"/>
                    <a:gd name="connsiteX502" fmla="*/ 961473 w 1129981"/>
                    <a:gd name="connsiteY502" fmla="*/ 645115 h 873402"/>
                    <a:gd name="connsiteX503" fmla="*/ 960880 w 1129981"/>
                    <a:gd name="connsiteY503" fmla="*/ 647594 h 873402"/>
                    <a:gd name="connsiteX504" fmla="*/ 959868 w 1129981"/>
                    <a:gd name="connsiteY504" fmla="*/ 649333 h 873402"/>
                    <a:gd name="connsiteX505" fmla="*/ 959497 w 1129981"/>
                    <a:gd name="connsiteY505" fmla="*/ 649974 h 873402"/>
                    <a:gd name="connsiteX506" fmla="*/ 958621 w 1129981"/>
                    <a:gd name="connsiteY506" fmla="*/ 651504 h 873402"/>
                    <a:gd name="connsiteX507" fmla="*/ 957287 w 1129981"/>
                    <a:gd name="connsiteY507" fmla="*/ 652614 h 873402"/>
                    <a:gd name="connsiteX508" fmla="*/ 955485 w 1129981"/>
                    <a:gd name="connsiteY508" fmla="*/ 654119 h 873402"/>
                    <a:gd name="connsiteX509" fmla="*/ 952411 w 1129981"/>
                    <a:gd name="connsiteY509" fmla="*/ 657079 h 873402"/>
                    <a:gd name="connsiteX510" fmla="*/ 951868 w 1129981"/>
                    <a:gd name="connsiteY510" fmla="*/ 657622 h 873402"/>
                    <a:gd name="connsiteX511" fmla="*/ 949967 w 1129981"/>
                    <a:gd name="connsiteY511" fmla="*/ 659805 h 873402"/>
                    <a:gd name="connsiteX512" fmla="*/ 949312 w 1129981"/>
                    <a:gd name="connsiteY512" fmla="*/ 660557 h 873402"/>
                    <a:gd name="connsiteX513" fmla="*/ 948880 w 1129981"/>
                    <a:gd name="connsiteY513" fmla="*/ 661310 h 873402"/>
                    <a:gd name="connsiteX514" fmla="*/ 947176 w 1129981"/>
                    <a:gd name="connsiteY514" fmla="*/ 664258 h 873402"/>
                    <a:gd name="connsiteX515" fmla="*/ 946608 w 1129981"/>
                    <a:gd name="connsiteY515" fmla="*/ 665257 h 873402"/>
                    <a:gd name="connsiteX516" fmla="*/ 946176 w 1129981"/>
                    <a:gd name="connsiteY516" fmla="*/ 667033 h 873402"/>
                    <a:gd name="connsiteX517" fmla="*/ 946016 w 1129981"/>
                    <a:gd name="connsiteY517" fmla="*/ 667748 h 873402"/>
                    <a:gd name="connsiteX518" fmla="*/ 945793 w 1129981"/>
                    <a:gd name="connsiteY518" fmla="*/ 668735 h 873402"/>
                    <a:gd name="connsiteX519" fmla="*/ 945744 w 1129981"/>
                    <a:gd name="connsiteY519" fmla="*/ 669253 h 873402"/>
                    <a:gd name="connsiteX520" fmla="*/ 945485 w 1129981"/>
                    <a:gd name="connsiteY520" fmla="*/ 672411 h 873402"/>
                    <a:gd name="connsiteX521" fmla="*/ 945436 w 1129981"/>
                    <a:gd name="connsiteY521" fmla="*/ 673077 h 873402"/>
                    <a:gd name="connsiteX522" fmla="*/ 945448 w 1129981"/>
                    <a:gd name="connsiteY522" fmla="*/ 673718 h 873402"/>
                    <a:gd name="connsiteX523" fmla="*/ 945559 w 1129981"/>
                    <a:gd name="connsiteY523" fmla="*/ 675889 h 873402"/>
                    <a:gd name="connsiteX524" fmla="*/ 945621 w 1129981"/>
                    <a:gd name="connsiteY524" fmla="*/ 677049 h 873402"/>
                    <a:gd name="connsiteX525" fmla="*/ 946053 w 1129981"/>
                    <a:gd name="connsiteY525" fmla="*/ 678665 h 873402"/>
                    <a:gd name="connsiteX526" fmla="*/ 946781 w 1129981"/>
                    <a:gd name="connsiteY526" fmla="*/ 681279 h 873402"/>
                    <a:gd name="connsiteX527" fmla="*/ 948942 w 1129981"/>
                    <a:gd name="connsiteY527" fmla="*/ 684437 h 873402"/>
                    <a:gd name="connsiteX528" fmla="*/ 949312 w 1129981"/>
                    <a:gd name="connsiteY528" fmla="*/ 684992 h 873402"/>
                    <a:gd name="connsiteX529" fmla="*/ 949942 w 1129981"/>
                    <a:gd name="connsiteY529" fmla="*/ 685535 h 873402"/>
                    <a:gd name="connsiteX530" fmla="*/ 951633 w 1129981"/>
                    <a:gd name="connsiteY530" fmla="*/ 687015 h 873402"/>
                    <a:gd name="connsiteX531" fmla="*/ 945670 w 1129981"/>
                    <a:gd name="connsiteY531" fmla="*/ 688693 h 873402"/>
                    <a:gd name="connsiteX532" fmla="*/ 941880 w 1129981"/>
                    <a:gd name="connsiteY532" fmla="*/ 689914 h 873402"/>
                    <a:gd name="connsiteX533" fmla="*/ 940448 w 1129981"/>
                    <a:gd name="connsiteY533" fmla="*/ 690382 h 873402"/>
                    <a:gd name="connsiteX534" fmla="*/ 939312 w 1129981"/>
                    <a:gd name="connsiteY534" fmla="*/ 691271 h 873402"/>
                    <a:gd name="connsiteX535" fmla="*/ 937312 w 1129981"/>
                    <a:gd name="connsiteY535" fmla="*/ 692812 h 873402"/>
                    <a:gd name="connsiteX536" fmla="*/ 936300 w 1129981"/>
                    <a:gd name="connsiteY536" fmla="*/ 693602 h 873402"/>
                    <a:gd name="connsiteX537" fmla="*/ 935300 w 1129981"/>
                    <a:gd name="connsiteY537" fmla="*/ 694909 h 873402"/>
                    <a:gd name="connsiteX538" fmla="*/ 932658 w 1129981"/>
                    <a:gd name="connsiteY538" fmla="*/ 698400 h 873402"/>
                    <a:gd name="connsiteX539" fmla="*/ 932213 w 1129981"/>
                    <a:gd name="connsiteY539" fmla="*/ 699016 h 873402"/>
                    <a:gd name="connsiteX540" fmla="*/ 931522 w 1129981"/>
                    <a:gd name="connsiteY540" fmla="*/ 700053 h 873402"/>
                    <a:gd name="connsiteX541" fmla="*/ 930621 w 1129981"/>
                    <a:gd name="connsiteY541" fmla="*/ 701422 h 873402"/>
                    <a:gd name="connsiteX542" fmla="*/ 928201 w 1129981"/>
                    <a:gd name="connsiteY542" fmla="*/ 705060 h 873402"/>
                    <a:gd name="connsiteX543" fmla="*/ 927238 w 1129981"/>
                    <a:gd name="connsiteY543" fmla="*/ 706516 h 873402"/>
                    <a:gd name="connsiteX544" fmla="*/ 926583 w 1129981"/>
                    <a:gd name="connsiteY544" fmla="*/ 707651 h 873402"/>
                    <a:gd name="connsiteX545" fmla="*/ 926164 w 1129981"/>
                    <a:gd name="connsiteY545" fmla="*/ 708378 h 873402"/>
                    <a:gd name="connsiteX546" fmla="*/ 924855 w 1129981"/>
                    <a:gd name="connsiteY546" fmla="*/ 710660 h 873402"/>
                    <a:gd name="connsiteX547" fmla="*/ 923361 w 1129981"/>
                    <a:gd name="connsiteY547" fmla="*/ 712918 h 873402"/>
                    <a:gd name="connsiteX548" fmla="*/ 922213 w 1129981"/>
                    <a:gd name="connsiteY548" fmla="*/ 714644 h 873402"/>
                    <a:gd name="connsiteX549" fmla="*/ 921423 w 1129981"/>
                    <a:gd name="connsiteY549" fmla="*/ 716014 h 873402"/>
                    <a:gd name="connsiteX550" fmla="*/ 919028 w 1129981"/>
                    <a:gd name="connsiteY550" fmla="*/ 720109 h 873402"/>
                    <a:gd name="connsiteX551" fmla="*/ 918781 w 1129981"/>
                    <a:gd name="connsiteY551" fmla="*/ 720553 h 873402"/>
                    <a:gd name="connsiteX552" fmla="*/ 918040 w 1129981"/>
                    <a:gd name="connsiteY552" fmla="*/ 721885 h 873402"/>
                    <a:gd name="connsiteX553" fmla="*/ 917299 w 1129981"/>
                    <a:gd name="connsiteY553" fmla="*/ 723229 h 873402"/>
                    <a:gd name="connsiteX554" fmla="*/ 917077 w 1129981"/>
                    <a:gd name="connsiteY554" fmla="*/ 723760 h 873402"/>
                    <a:gd name="connsiteX555" fmla="*/ 915139 w 1129981"/>
                    <a:gd name="connsiteY555" fmla="*/ 728484 h 873402"/>
                    <a:gd name="connsiteX556" fmla="*/ 914608 w 1129981"/>
                    <a:gd name="connsiteY556" fmla="*/ 729779 h 873402"/>
                    <a:gd name="connsiteX557" fmla="*/ 914645 w 1129981"/>
                    <a:gd name="connsiteY557" fmla="*/ 731358 h 873402"/>
                    <a:gd name="connsiteX558" fmla="*/ 914670 w 1129981"/>
                    <a:gd name="connsiteY558" fmla="*/ 732048 h 873402"/>
                    <a:gd name="connsiteX559" fmla="*/ 914707 w 1129981"/>
                    <a:gd name="connsiteY559" fmla="*/ 733899 h 873402"/>
                    <a:gd name="connsiteX560" fmla="*/ 915670 w 1129981"/>
                    <a:gd name="connsiteY560" fmla="*/ 735132 h 873402"/>
                    <a:gd name="connsiteX561" fmla="*/ 916299 w 1129981"/>
                    <a:gd name="connsiteY561" fmla="*/ 735921 h 873402"/>
                    <a:gd name="connsiteX562" fmla="*/ 917299 w 1129981"/>
                    <a:gd name="connsiteY562" fmla="*/ 737192 h 873402"/>
                    <a:gd name="connsiteX563" fmla="*/ 918818 w 1129981"/>
                    <a:gd name="connsiteY563" fmla="*/ 737735 h 873402"/>
                    <a:gd name="connsiteX564" fmla="*/ 921238 w 1129981"/>
                    <a:gd name="connsiteY564" fmla="*/ 738598 h 873402"/>
                    <a:gd name="connsiteX565" fmla="*/ 923559 w 1129981"/>
                    <a:gd name="connsiteY565" fmla="*/ 740140 h 873402"/>
                    <a:gd name="connsiteX566" fmla="*/ 924596 w 1129981"/>
                    <a:gd name="connsiteY566" fmla="*/ 740806 h 873402"/>
                    <a:gd name="connsiteX567" fmla="*/ 926694 w 1129981"/>
                    <a:gd name="connsiteY567" fmla="*/ 741916 h 873402"/>
                    <a:gd name="connsiteX568" fmla="*/ 930942 w 1129981"/>
                    <a:gd name="connsiteY568" fmla="*/ 744149 h 873402"/>
                    <a:gd name="connsiteX569" fmla="*/ 932584 w 1129981"/>
                    <a:gd name="connsiteY569" fmla="*/ 745061 h 873402"/>
                    <a:gd name="connsiteX570" fmla="*/ 935201 w 1129981"/>
                    <a:gd name="connsiteY570" fmla="*/ 746517 h 873402"/>
                    <a:gd name="connsiteX571" fmla="*/ 938386 w 1129981"/>
                    <a:gd name="connsiteY571" fmla="*/ 748762 h 873402"/>
                    <a:gd name="connsiteX572" fmla="*/ 940238 w 1129981"/>
                    <a:gd name="connsiteY572" fmla="*/ 750007 h 873402"/>
                    <a:gd name="connsiteX573" fmla="*/ 941596 w 1129981"/>
                    <a:gd name="connsiteY573" fmla="*/ 750908 h 873402"/>
                    <a:gd name="connsiteX574" fmla="*/ 943929 w 1129981"/>
                    <a:gd name="connsiteY574" fmla="*/ 753214 h 873402"/>
                    <a:gd name="connsiteX575" fmla="*/ 947596 w 1129981"/>
                    <a:gd name="connsiteY575" fmla="*/ 757013 h 873402"/>
                    <a:gd name="connsiteX576" fmla="*/ 949053 w 1129981"/>
                    <a:gd name="connsiteY576" fmla="*/ 758518 h 873402"/>
                    <a:gd name="connsiteX577" fmla="*/ 950436 w 1129981"/>
                    <a:gd name="connsiteY577" fmla="*/ 759110 h 873402"/>
                    <a:gd name="connsiteX578" fmla="*/ 953609 w 1129981"/>
                    <a:gd name="connsiteY578" fmla="*/ 760479 h 873402"/>
                    <a:gd name="connsiteX579" fmla="*/ 954078 w 1129981"/>
                    <a:gd name="connsiteY579" fmla="*/ 760677 h 873402"/>
                    <a:gd name="connsiteX580" fmla="*/ 954572 w 1129981"/>
                    <a:gd name="connsiteY580" fmla="*/ 760788 h 873402"/>
                    <a:gd name="connsiteX581" fmla="*/ 955991 w 1129981"/>
                    <a:gd name="connsiteY581" fmla="*/ 761121 h 873402"/>
                    <a:gd name="connsiteX582" fmla="*/ 957423 w 1129981"/>
                    <a:gd name="connsiteY582" fmla="*/ 761442 h 873402"/>
                    <a:gd name="connsiteX583" fmla="*/ 958806 w 1129981"/>
                    <a:gd name="connsiteY583" fmla="*/ 761207 h 873402"/>
                    <a:gd name="connsiteX584" fmla="*/ 960189 w 1129981"/>
                    <a:gd name="connsiteY584" fmla="*/ 760973 h 873402"/>
                    <a:gd name="connsiteX585" fmla="*/ 960880 w 1129981"/>
                    <a:gd name="connsiteY585" fmla="*/ 760825 h 873402"/>
                    <a:gd name="connsiteX586" fmla="*/ 963720 w 1129981"/>
                    <a:gd name="connsiteY586" fmla="*/ 759826 h 873402"/>
                    <a:gd name="connsiteX587" fmla="*/ 964596 w 1129981"/>
                    <a:gd name="connsiteY587" fmla="*/ 759505 h 873402"/>
                    <a:gd name="connsiteX588" fmla="*/ 965448 w 1129981"/>
                    <a:gd name="connsiteY588" fmla="*/ 758975 h 873402"/>
                    <a:gd name="connsiteX589" fmla="*/ 969670 w 1129981"/>
                    <a:gd name="connsiteY589" fmla="*/ 756286 h 873402"/>
                    <a:gd name="connsiteX590" fmla="*/ 973350 w 1129981"/>
                    <a:gd name="connsiteY590" fmla="*/ 754275 h 873402"/>
                    <a:gd name="connsiteX591" fmla="*/ 973769 w 1129981"/>
                    <a:gd name="connsiteY591" fmla="*/ 754818 h 873402"/>
                    <a:gd name="connsiteX592" fmla="*/ 974831 w 1129981"/>
                    <a:gd name="connsiteY592" fmla="*/ 756175 h 873402"/>
                    <a:gd name="connsiteX593" fmla="*/ 975646 w 1129981"/>
                    <a:gd name="connsiteY593" fmla="*/ 758062 h 873402"/>
                    <a:gd name="connsiteX594" fmla="*/ 976325 w 1129981"/>
                    <a:gd name="connsiteY594" fmla="*/ 759616 h 873402"/>
                    <a:gd name="connsiteX595" fmla="*/ 976461 w 1129981"/>
                    <a:gd name="connsiteY595" fmla="*/ 760936 h 873402"/>
                    <a:gd name="connsiteX596" fmla="*/ 976708 w 1129981"/>
                    <a:gd name="connsiteY596" fmla="*/ 763353 h 873402"/>
                    <a:gd name="connsiteX597" fmla="*/ 976819 w 1129981"/>
                    <a:gd name="connsiteY597" fmla="*/ 764427 h 873402"/>
                    <a:gd name="connsiteX598" fmla="*/ 976695 w 1129981"/>
                    <a:gd name="connsiteY598" fmla="*/ 765475 h 873402"/>
                    <a:gd name="connsiteX599" fmla="*/ 976300 w 1129981"/>
                    <a:gd name="connsiteY599" fmla="*/ 769015 h 873402"/>
                    <a:gd name="connsiteX600" fmla="*/ 976177 w 1129981"/>
                    <a:gd name="connsiteY600" fmla="*/ 770174 h 873402"/>
                    <a:gd name="connsiteX601" fmla="*/ 975732 w 1129981"/>
                    <a:gd name="connsiteY601" fmla="*/ 771371 h 873402"/>
                    <a:gd name="connsiteX602" fmla="*/ 974757 w 1129981"/>
                    <a:gd name="connsiteY602" fmla="*/ 773961 h 873402"/>
                    <a:gd name="connsiteX603" fmla="*/ 973510 w 1129981"/>
                    <a:gd name="connsiteY603" fmla="*/ 776650 h 873402"/>
                    <a:gd name="connsiteX604" fmla="*/ 973177 w 1129981"/>
                    <a:gd name="connsiteY604" fmla="*/ 777378 h 873402"/>
                    <a:gd name="connsiteX605" fmla="*/ 972843 w 1129981"/>
                    <a:gd name="connsiteY605" fmla="*/ 777809 h 873402"/>
                    <a:gd name="connsiteX606" fmla="*/ 970967 w 1129981"/>
                    <a:gd name="connsiteY606" fmla="*/ 780202 h 873402"/>
                    <a:gd name="connsiteX607" fmla="*/ 970029 w 1129981"/>
                    <a:gd name="connsiteY607" fmla="*/ 781411 h 873402"/>
                    <a:gd name="connsiteX608" fmla="*/ 967090 w 1129981"/>
                    <a:gd name="connsiteY608" fmla="*/ 781954 h 873402"/>
                    <a:gd name="connsiteX609" fmla="*/ 965942 w 1129981"/>
                    <a:gd name="connsiteY609" fmla="*/ 781682 h 873402"/>
                    <a:gd name="connsiteX610" fmla="*/ 962374 w 1129981"/>
                    <a:gd name="connsiteY610" fmla="*/ 780807 h 873402"/>
                    <a:gd name="connsiteX611" fmla="*/ 960584 w 1129981"/>
                    <a:gd name="connsiteY611" fmla="*/ 780375 h 873402"/>
                    <a:gd name="connsiteX612" fmla="*/ 959670 w 1129981"/>
                    <a:gd name="connsiteY612" fmla="*/ 780153 h 873402"/>
                    <a:gd name="connsiteX613" fmla="*/ 958436 w 1129981"/>
                    <a:gd name="connsiteY613" fmla="*/ 779697 h 873402"/>
                    <a:gd name="connsiteX614" fmla="*/ 953757 w 1129981"/>
                    <a:gd name="connsiteY614" fmla="*/ 777982 h 873402"/>
                    <a:gd name="connsiteX615" fmla="*/ 951905 w 1129981"/>
                    <a:gd name="connsiteY615" fmla="*/ 777526 h 873402"/>
                    <a:gd name="connsiteX616" fmla="*/ 949127 w 1129981"/>
                    <a:gd name="connsiteY616" fmla="*/ 776847 h 873402"/>
                    <a:gd name="connsiteX617" fmla="*/ 946818 w 1129981"/>
                    <a:gd name="connsiteY617" fmla="*/ 776280 h 873402"/>
                    <a:gd name="connsiteX618" fmla="*/ 942658 w 1129981"/>
                    <a:gd name="connsiteY618" fmla="*/ 774714 h 873402"/>
                    <a:gd name="connsiteX619" fmla="*/ 941744 w 1129981"/>
                    <a:gd name="connsiteY619" fmla="*/ 774368 h 873402"/>
                    <a:gd name="connsiteX620" fmla="*/ 941053 w 1129981"/>
                    <a:gd name="connsiteY620" fmla="*/ 774220 h 873402"/>
                    <a:gd name="connsiteX621" fmla="*/ 938139 w 1129981"/>
                    <a:gd name="connsiteY621" fmla="*/ 773591 h 873402"/>
                    <a:gd name="connsiteX622" fmla="*/ 936472 w 1129981"/>
                    <a:gd name="connsiteY622" fmla="*/ 773233 h 873402"/>
                    <a:gd name="connsiteX623" fmla="*/ 935188 w 1129981"/>
                    <a:gd name="connsiteY623" fmla="*/ 773937 h 873402"/>
                    <a:gd name="connsiteX624" fmla="*/ 934127 w 1129981"/>
                    <a:gd name="connsiteY624" fmla="*/ 774504 h 873402"/>
                    <a:gd name="connsiteX625" fmla="*/ 933028 w 1129981"/>
                    <a:gd name="connsiteY625" fmla="*/ 775096 h 873402"/>
                    <a:gd name="connsiteX626" fmla="*/ 932090 w 1129981"/>
                    <a:gd name="connsiteY626" fmla="*/ 776502 h 873402"/>
                    <a:gd name="connsiteX627" fmla="*/ 931040 w 1129981"/>
                    <a:gd name="connsiteY627" fmla="*/ 778044 h 873402"/>
                    <a:gd name="connsiteX628" fmla="*/ 930509 w 1129981"/>
                    <a:gd name="connsiteY628" fmla="*/ 779253 h 873402"/>
                    <a:gd name="connsiteX629" fmla="*/ 929818 w 1129981"/>
                    <a:gd name="connsiteY629" fmla="*/ 780844 h 873402"/>
                    <a:gd name="connsiteX630" fmla="*/ 929497 w 1129981"/>
                    <a:gd name="connsiteY630" fmla="*/ 782460 h 873402"/>
                    <a:gd name="connsiteX631" fmla="*/ 928978 w 1129981"/>
                    <a:gd name="connsiteY631" fmla="*/ 785087 h 873402"/>
                    <a:gd name="connsiteX632" fmla="*/ 928472 w 1129981"/>
                    <a:gd name="connsiteY632" fmla="*/ 789392 h 873402"/>
                    <a:gd name="connsiteX633" fmla="*/ 928374 w 1129981"/>
                    <a:gd name="connsiteY633" fmla="*/ 790304 h 873402"/>
                    <a:gd name="connsiteX634" fmla="*/ 928139 w 1129981"/>
                    <a:gd name="connsiteY634" fmla="*/ 791452 h 873402"/>
                    <a:gd name="connsiteX635" fmla="*/ 927645 w 1129981"/>
                    <a:gd name="connsiteY635" fmla="*/ 793832 h 873402"/>
                    <a:gd name="connsiteX636" fmla="*/ 927287 w 1129981"/>
                    <a:gd name="connsiteY636" fmla="*/ 795596 h 873402"/>
                    <a:gd name="connsiteX637" fmla="*/ 926917 w 1129981"/>
                    <a:gd name="connsiteY637" fmla="*/ 797372 h 873402"/>
                    <a:gd name="connsiteX638" fmla="*/ 926164 w 1129981"/>
                    <a:gd name="connsiteY638" fmla="*/ 798593 h 873402"/>
                    <a:gd name="connsiteX639" fmla="*/ 924657 w 1129981"/>
                    <a:gd name="connsiteY639" fmla="*/ 801035 h 873402"/>
                    <a:gd name="connsiteX640" fmla="*/ 924139 w 1129981"/>
                    <a:gd name="connsiteY640" fmla="*/ 802084 h 873402"/>
                    <a:gd name="connsiteX641" fmla="*/ 923250 w 1129981"/>
                    <a:gd name="connsiteY641" fmla="*/ 803835 h 873402"/>
                    <a:gd name="connsiteX642" fmla="*/ 922991 w 1129981"/>
                    <a:gd name="connsiteY642" fmla="*/ 804354 h 873402"/>
                    <a:gd name="connsiteX643" fmla="*/ 920324 w 1129981"/>
                    <a:gd name="connsiteY643" fmla="*/ 808412 h 873402"/>
                    <a:gd name="connsiteX644" fmla="*/ 917793 w 1129981"/>
                    <a:gd name="connsiteY644" fmla="*/ 812358 h 873402"/>
                    <a:gd name="connsiteX645" fmla="*/ 917361 w 1129981"/>
                    <a:gd name="connsiteY645" fmla="*/ 813037 h 873402"/>
                    <a:gd name="connsiteX646" fmla="*/ 916929 w 1129981"/>
                    <a:gd name="connsiteY646" fmla="*/ 813925 h 873402"/>
                    <a:gd name="connsiteX647" fmla="*/ 914991 w 1129981"/>
                    <a:gd name="connsiteY647" fmla="*/ 817921 h 873402"/>
                    <a:gd name="connsiteX648" fmla="*/ 914225 w 1129981"/>
                    <a:gd name="connsiteY648" fmla="*/ 819513 h 873402"/>
                    <a:gd name="connsiteX649" fmla="*/ 913892 w 1129981"/>
                    <a:gd name="connsiteY649" fmla="*/ 821264 h 873402"/>
                    <a:gd name="connsiteX650" fmla="*/ 913349 w 1129981"/>
                    <a:gd name="connsiteY650" fmla="*/ 823990 h 873402"/>
                    <a:gd name="connsiteX651" fmla="*/ 913151 w 1129981"/>
                    <a:gd name="connsiteY651" fmla="*/ 824977 h 873402"/>
                    <a:gd name="connsiteX652" fmla="*/ 913040 w 1129981"/>
                    <a:gd name="connsiteY652" fmla="*/ 826568 h 873402"/>
                    <a:gd name="connsiteX653" fmla="*/ 912768 w 1129981"/>
                    <a:gd name="connsiteY653" fmla="*/ 830281 h 873402"/>
                    <a:gd name="connsiteX654" fmla="*/ 912633 w 1129981"/>
                    <a:gd name="connsiteY654" fmla="*/ 832007 h 873402"/>
                    <a:gd name="connsiteX655" fmla="*/ 912583 w 1129981"/>
                    <a:gd name="connsiteY655" fmla="*/ 834968 h 873402"/>
                    <a:gd name="connsiteX656" fmla="*/ 912534 w 1129981"/>
                    <a:gd name="connsiteY656" fmla="*/ 837422 h 873402"/>
                    <a:gd name="connsiteX657" fmla="*/ 911991 w 1129981"/>
                    <a:gd name="connsiteY657" fmla="*/ 840037 h 873402"/>
                    <a:gd name="connsiteX658" fmla="*/ 911867 w 1129981"/>
                    <a:gd name="connsiteY658" fmla="*/ 840642 h 873402"/>
                    <a:gd name="connsiteX659" fmla="*/ 911423 w 1129981"/>
                    <a:gd name="connsiteY659" fmla="*/ 842788 h 873402"/>
                    <a:gd name="connsiteX660" fmla="*/ 910954 w 1129981"/>
                    <a:gd name="connsiteY660" fmla="*/ 845033 h 873402"/>
                    <a:gd name="connsiteX661" fmla="*/ 909904 w 1129981"/>
                    <a:gd name="connsiteY661" fmla="*/ 850078 h 873402"/>
                    <a:gd name="connsiteX662" fmla="*/ 909472 w 1129981"/>
                    <a:gd name="connsiteY662" fmla="*/ 852174 h 873402"/>
                    <a:gd name="connsiteX663" fmla="*/ 909410 w 1129981"/>
                    <a:gd name="connsiteY663" fmla="*/ 853815 h 873402"/>
                    <a:gd name="connsiteX664" fmla="*/ 909312 w 1129981"/>
                    <a:gd name="connsiteY664" fmla="*/ 856565 h 873402"/>
                    <a:gd name="connsiteX665" fmla="*/ 909275 w 1129981"/>
                    <a:gd name="connsiteY665" fmla="*/ 857676 h 873402"/>
                    <a:gd name="connsiteX666" fmla="*/ 909324 w 1129981"/>
                    <a:gd name="connsiteY666" fmla="*/ 858773 h 873402"/>
                    <a:gd name="connsiteX667" fmla="*/ 909398 w 1129981"/>
                    <a:gd name="connsiteY667" fmla="*/ 860069 h 873402"/>
                    <a:gd name="connsiteX668" fmla="*/ 909571 w 1129981"/>
                    <a:gd name="connsiteY668" fmla="*/ 863164 h 873402"/>
                    <a:gd name="connsiteX669" fmla="*/ 909089 w 1129981"/>
                    <a:gd name="connsiteY669" fmla="*/ 867716 h 873402"/>
                    <a:gd name="connsiteX670" fmla="*/ 909028 w 1129981"/>
                    <a:gd name="connsiteY670" fmla="*/ 868308 h 873402"/>
                    <a:gd name="connsiteX671" fmla="*/ 908966 w 1129981"/>
                    <a:gd name="connsiteY671" fmla="*/ 868925 h 873402"/>
                    <a:gd name="connsiteX672" fmla="*/ 908645 w 1129981"/>
                    <a:gd name="connsiteY672" fmla="*/ 869875 h 873402"/>
                    <a:gd name="connsiteX673" fmla="*/ 907558 w 1129981"/>
                    <a:gd name="connsiteY673" fmla="*/ 873069 h 873402"/>
                    <a:gd name="connsiteX674" fmla="*/ 900040 w 1129981"/>
                    <a:gd name="connsiteY674" fmla="*/ 873365 h 873402"/>
                    <a:gd name="connsiteX675" fmla="*/ 899101 w 1129981"/>
                    <a:gd name="connsiteY675" fmla="*/ 873402 h 873402"/>
                    <a:gd name="connsiteX676" fmla="*/ 897694 w 1129981"/>
                    <a:gd name="connsiteY676" fmla="*/ 873303 h 873402"/>
                    <a:gd name="connsiteX677" fmla="*/ 896040 w 1129981"/>
                    <a:gd name="connsiteY677" fmla="*/ 873180 h 873402"/>
                    <a:gd name="connsiteX678" fmla="*/ 893953 w 1129981"/>
                    <a:gd name="connsiteY678" fmla="*/ 873020 h 873402"/>
                    <a:gd name="connsiteX679" fmla="*/ 890114 w 1129981"/>
                    <a:gd name="connsiteY679" fmla="*/ 872058 h 873402"/>
                    <a:gd name="connsiteX680" fmla="*/ 887719 w 1129981"/>
                    <a:gd name="connsiteY680" fmla="*/ 871466 h 873402"/>
                    <a:gd name="connsiteX681" fmla="*/ 885768 w 1129981"/>
                    <a:gd name="connsiteY681" fmla="*/ 871540 h 873402"/>
                    <a:gd name="connsiteX682" fmla="*/ 882533 w 1129981"/>
                    <a:gd name="connsiteY682" fmla="*/ 871675 h 873402"/>
                    <a:gd name="connsiteX683" fmla="*/ 881398 w 1129981"/>
                    <a:gd name="connsiteY683" fmla="*/ 871725 h 873402"/>
                    <a:gd name="connsiteX684" fmla="*/ 879039 w 1129981"/>
                    <a:gd name="connsiteY684" fmla="*/ 871984 h 873402"/>
                    <a:gd name="connsiteX685" fmla="*/ 875435 w 1129981"/>
                    <a:gd name="connsiteY685" fmla="*/ 872403 h 873402"/>
                    <a:gd name="connsiteX686" fmla="*/ 873990 w 1129981"/>
                    <a:gd name="connsiteY686" fmla="*/ 872391 h 873402"/>
                    <a:gd name="connsiteX687" fmla="*/ 864817 w 1129981"/>
                    <a:gd name="connsiteY687" fmla="*/ 872304 h 873402"/>
                    <a:gd name="connsiteX688" fmla="*/ 847533 w 1129981"/>
                    <a:gd name="connsiteY688" fmla="*/ 872045 h 873402"/>
                    <a:gd name="connsiteX689" fmla="*/ 845668 w 1129981"/>
                    <a:gd name="connsiteY689" fmla="*/ 872008 h 873402"/>
                    <a:gd name="connsiteX690" fmla="*/ 841039 w 1129981"/>
                    <a:gd name="connsiteY690" fmla="*/ 871934 h 873402"/>
                    <a:gd name="connsiteX691" fmla="*/ 837668 w 1129981"/>
                    <a:gd name="connsiteY691" fmla="*/ 871885 h 873402"/>
                    <a:gd name="connsiteX692" fmla="*/ 835743 w 1129981"/>
                    <a:gd name="connsiteY692" fmla="*/ 871848 h 873402"/>
                    <a:gd name="connsiteX693" fmla="*/ 833878 w 1129981"/>
                    <a:gd name="connsiteY693" fmla="*/ 871244 h 873402"/>
                    <a:gd name="connsiteX694" fmla="*/ 829224 w 1129981"/>
                    <a:gd name="connsiteY694" fmla="*/ 869739 h 873402"/>
                    <a:gd name="connsiteX695" fmla="*/ 821545 w 1129981"/>
                    <a:gd name="connsiteY695" fmla="*/ 867543 h 873402"/>
                    <a:gd name="connsiteX696" fmla="*/ 820582 w 1129981"/>
                    <a:gd name="connsiteY696" fmla="*/ 867272 h 873402"/>
                    <a:gd name="connsiteX697" fmla="*/ 819619 w 1129981"/>
                    <a:gd name="connsiteY697" fmla="*/ 866988 h 873402"/>
                    <a:gd name="connsiteX698" fmla="*/ 819038 w 1129981"/>
                    <a:gd name="connsiteY698" fmla="*/ 866593 h 873402"/>
                    <a:gd name="connsiteX699" fmla="*/ 817792 w 1129981"/>
                    <a:gd name="connsiteY699" fmla="*/ 865730 h 873402"/>
                    <a:gd name="connsiteX700" fmla="*/ 816409 w 1129981"/>
                    <a:gd name="connsiteY700" fmla="*/ 864768 h 873402"/>
                    <a:gd name="connsiteX701" fmla="*/ 812545 w 1129981"/>
                    <a:gd name="connsiteY701" fmla="*/ 862104 h 873402"/>
                    <a:gd name="connsiteX702" fmla="*/ 810804 w 1129981"/>
                    <a:gd name="connsiteY702" fmla="*/ 861080 h 873402"/>
                    <a:gd name="connsiteX703" fmla="*/ 809495 w 1129981"/>
                    <a:gd name="connsiteY703" fmla="*/ 860315 h 873402"/>
                    <a:gd name="connsiteX704" fmla="*/ 804273 w 1129981"/>
                    <a:gd name="connsiteY704" fmla="*/ 857256 h 873402"/>
                    <a:gd name="connsiteX705" fmla="*/ 801520 w 1129981"/>
                    <a:gd name="connsiteY705" fmla="*/ 855640 h 873402"/>
                    <a:gd name="connsiteX706" fmla="*/ 800940 w 1129981"/>
                    <a:gd name="connsiteY706" fmla="*/ 855332 h 873402"/>
                    <a:gd name="connsiteX707" fmla="*/ 799618 w 1129981"/>
                    <a:gd name="connsiteY707" fmla="*/ 854604 h 873402"/>
                    <a:gd name="connsiteX708" fmla="*/ 789433 w 1129981"/>
                    <a:gd name="connsiteY708" fmla="*/ 849066 h 873402"/>
                    <a:gd name="connsiteX709" fmla="*/ 788100 w 1129981"/>
                    <a:gd name="connsiteY709" fmla="*/ 848338 h 873402"/>
                    <a:gd name="connsiteX710" fmla="*/ 785816 w 1129981"/>
                    <a:gd name="connsiteY710" fmla="*/ 847500 h 873402"/>
                    <a:gd name="connsiteX711" fmla="*/ 776186 w 1129981"/>
                    <a:gd name="connsiteY711" fmla="*/ 843960 h 873402"/>
                    <a:gd name="connsiteX712" fmla="*/ 774346 w 1129981"/>
                    <a:gd name="connsiteY712" fmla="*/ 843294 h 873402"/>
                    <a:gd name="connsiteX713" fmla="*/ 772927 w 1129981"/>
                    <a:gd name="connsiteY713" fmla="*/ 843022 h 873402"/>
                    <a:gd name="connsiteX714" fmla="*/ 768211 w 1129981"/>
                    <a:gd name="connsiteY714" fmla="*/ 842146 h 873402"/>
                    <a:gd name="connsiteX715" fmla="*/ 766791 w 1129981"/>
                    <a:gd name="connsiteY715" fmla="*/ 841887 h 873402"/>
                    <a:gd name="connsiteX716" fmla="*/ 765383 w 1129981"/>
                    <a:gd name="connsiteY716" fmla="*/ 842159 h 873402"/>
                    <a:gd name="connsiteX717" fmla="*/ 761198 w 1129981"/>
                    <a:gd name="connsiteY717" fmla="*/ 842998 h 873402"/>
                    <a:gd name="connsiteX718" fmla="*/ 759791 w 1129981"/>
                    <a:gd name="connsiteY718" fmla="*/ 843269 h 873402"/>
                    <a:gd name="connsiteX719" fmla="*/ 758223 w 1129981"/>
                    <a:gd name="connsiteY719" fmla="*/ 844416 h 873402"/>
                    <a:gd name="connsiteX720" fmla="*/ 753507 w 1129981"/>
                    <a:gd name="connsiteY720" fmla="*/ 847845 h 873402"/>
                    <a:gd name="connsiteX721" fmla="*/ 752001 w 1129981"/>
                    <a:gd name="connsiteY721" fmla="*/ 848844 h 873402"/>
                    <a:gd name="connsiteX722" fmla="*/ 750679 w 1129981"/>
                    <a:gd name="connsiteY722" fmla="*/ 849707 h 873402"/>
                    <a:gd name="connsiteX723" fmla="*/ 746568 w 1129981"/>
                    <a:gd name="connsiteY723" fmla="*/ 852433 h 873402"/>
                    <a:gd name="connsiteX724" fmla="*/ 736247 w 1129981"/>
                    <a:gd name="connsiteY724" fmla="*/ 855949 h 873402"/>
                    <a:gd name="connsiteX725" fmla="*/ 734840 w 1129981"/>
                    <a:gd name="connsiteY725" fmla="*/ 856430 h 873402"/>
                    <a:gd name="connsiteX726" fmla="*/ 732469 w 1129981"/>
                    <a:gd name="connsiteY726" fmla="*/ 856960 h 873402"/>
                    <a:gd name="connsiteX727" fmla="*/ 721988 w 1129981"/>
                    <a:gd name="connsiteY727" fmla="*/ 859341 h 873402"/>
                    <a:gd name="connsiteX728" fmla="*/ 721037 w 1129981"/>
                    <a:gd name="connsiteY728" fmla="*/ 859550 h 873402"/>
                    <a:gd name="connsiteX729" fmla="*/ 719605 w 1129981"/>
                    <a:gd name="connsiteY729" fmla="*/ 859884 h 873402"/>
                    <a:gd name="connsiteX730" fmla="*/ 718148 w 1129981"/>
                    <a:gd name="connsiteY730" fmla="*/ 860019 h 873402"/>
                    <a:gd name="connsiteX731" fmla="*/ 716691 w 1129981"/>
                    <a:gd name="connsiteY731" fmla="*/ 860167 h 873402"/>
                    <a:gd name="connsiteX732" fmla="*/ 703568 w 1129981"/>
                    <a:gd name="connsiteY732" fmla="*/ 861475 h 873402"/>
                    <a:gd name="connsiteX733" fmla="*/ 700160 w 1129981"/>
                    <a:gd name="connsiteY733" fmla="*/ 861808 h 873402"/>
                    <a:gd name="connsiteX734" fmla="*/ 696790 w 1129981"/>
                    <a:gd name="connsiteY734" fmla="*/ 862202 h 873402"/>
                    <a:gd name="connsiteX735" fmla="*/ 687641 w 1129981"/>
                    <a:gd name="connsiteY735" fmla="*/ 863263 h 873402"/>
                    <a:gd name="connsiteX736" fmla="*/ 686679 w 1129981"/>
                    <a:gd name="connsiteY736" fmla="*/ 863374 h 873402"/>
                    <a:gd name="connsiteX737" fmla="*/ 684271 w 1129981"/>
                    <a:gd name="connsiteY737" fmla="*/ 863646 h 873402"/>
                    <a:gd name="connsiteX738" fmla="*/ 682654 w 1129981"/>
                    <a:gd name="connsiteY738" fmla="*/ 863522 h 873402"/>
                    <a:gd name="connsiteX739" fmla="*/ 679296 w 1129981"/>
                    <a:gd name="connsiteY739" fmla="*/ 863251 h 873402"/>
                    <a:gd name="connsiteX740" fmla="*/ 675209 w 1129981"/>
                    <a:gd name="connsiteY740" fmla="*/ 862918 h 873402"/>
                    <a:gd name="connsiteX741" fmla="*/ 673715 w 1129981"/>
                    <a:gd name="connsiteY741" fmla="*/ 862794 h 873402"/>
                    <a:gd name="connsiteX742" fmla="*/ 672802 w 1129981"/>
                    <a:gd name="connsiteY742" fmla="*/ 862770 h 873402"/>
                    <a:gd name="connsiteX743" fmla="*/ 670505 w 1129981"/>
                    <a:gd name="connsiteY743" fmla="*/ 862696 h 873402"/>
                    <a:gd name="connsiteX744" fmla="*/ 668221 w 1129981"/>
                    <a:gd name="connsiteY744" fmla="*/ 862622 h 873402"/>
                    <a:gd name="connsiteX745" fmla="*/ 661900 w 1129981"/>
                    <a:gd name="connsiteY745" fmla="*/ 862424 h 873402"/>
                    <a:gd name="connsiteX746" fmla="*/ 658011 w 1129981"/>
                    <a:gd name="connsiteY746" fmla="*/ 862301 h 873402"/>
                    <a:gd name="connsiteX747" fmla="*/ 655579 w 1129981"/>
                    <a:gd name="connsiteY747" fmla="*/ 862375 h 873402"/>
                    <a:gd name="connsiteX748" fmla="*/ 644406 w 1129981"/>
                    <a:gd name="connsiteY748" fmla="*/ 862758 h 873402"/>
                    <a:gd name="connsiteX749" fmla="*/ 638184 w 1129981"/>
                    <a:gd name="connsiteY749" fmla="*/ 862967 h 873402"/>
                    <a:gd name="connsiteX750" fmla="*/ 626332 w 1129981"/>
                    <a:gd name="connsiteY750" fmla="*/ 863942 h 873402"/>
                    <a:gd name="connsiteX751" fmla="*/ 625011 w 1129981"/>
                    <a:gd name="connsiteY751" fmla="*/ 864028 h 873402"/>
                    <a:gd name="connsiteX752" fmla="*/ 618579 w 1129981"/>
                    <a:gd name="connsiteY752" fmla="*/ 864571 h 873402"/>
                    <a:gd name="connsiteX753" fmla="*/ 616097 w 1129981"/>
                    <a:gd name="connsiteY753" fmla="*/ 864780 h 873402"/>
                    <a:gd name="connsiteX754" fmla="*/ 614628 w 1129981"/>
                    <a:gd name="connsiteY754" fmla="*/ 864793 h 873402"/>
                    <a:gd name="connsiteX755" fmla="*/ 612665 w 1129981"/>
                    <a:gd name="connsiteY755" fmla="*/ 864805 h 873402"/>
                    <a:gd name="connsiteX756" fmla="*/ 604319 w 1129981"/>
                    <a:gd name="connsiteY756" fmla="*/ 864867 h 873402"/>
                    <a:gd name="connsiteX757" fmla="*/ 601850 w 1129981"/>
                    <a:gd name="connsiteY757" fmla="*/ 864891 h 873402"/>
                    <a:gd name="connsiteX758" fmla="*/ 600356 w 1129981"/>
                    <a:gd name="connsiteY758" fmla="*/ 864891 h 873402"/>
                    <a:gd name="connsiteX759" fmla="*/ 598381 w 1129981"/>
                    <a:gd name="connsiteY759" fmla="*/ 864916 h 873402"/>
                    <a:gd name="connsiteX760" fmla="*/ 596010 w 1129981"/>
                    <a:gd name="connsiteY760" fmla="*/ 864719 h 873402"/>
                    <a:gd name="connsiteX761" fmla="*/ 591282 w 1129981"/>
                    <a:gd name="connsiteY761" fmla="*/ 864336 h 873402"/>
                    <a:gd name="connsiteX762" fmla="*/ 589393 w 1129981"/>
                    <a:gd name="connsiteY762" fmla="*/ 864188 h 873402"/>
                    <a:gd name="connsiteX763" fmla="*/ 587924 w 1129981"/>
                    <a:gd name="connsiteY763" fmla="*/ 864213 h 873402"/>
                    <a:gd name="connsiteX764" fmla="*/ 586467 w 1129981"/>
                    <a:gd name="connsiteY764" fmla="*/ 864238 h 873402"/>
                    <a:gd name="connsiteX765" fmla="*/ 576220 w 1129981"/>
                    <a:gd name="connsiteY765" fmla="*/ 864398 h 873402"/>
                    <a:gd name="connsiteX766" fmla="*/ 574269 w 1129981"/>
                    <a:gd name="connsiteY766" fmla="*/ 864435 h 873402"/>
                    <a:gd name="connsiteX767" fmla="*/ 573640 w 1129981"/>
                    <a:gd name="connsiteY767" fmla="*/ 864447 h 873402"/>
                    <a:gd name="connsiteX768" fmla="*/ 572208 w 1129981"/>
                    <a:gd name="connsiteY768" fmla="*/ 864287 h 873402"/>
                    <a:gd name="connsiteX769" fmla="*/ 561195 w 1129981"/>
                    <a:gd name="connsiteY769" fmla="*/ 863090 h 873402"/>
                    <a:gd name="connsiteX770" fmla="*/ 543923 w 1129981"/>
                    <a:gd name="connsiteY770" fmla="*/ 862017 h 873402"/>
                    <a:gd name="connsiteX771" fmla="*/ 540429 w 1129981"/>
                    <a:gd name="connsiteY771" fmla="*/ 861783 h 873402"/>
                    <a:gd name="connsiteX772" fmla="*/ 538923 w 1129981"/>
                    <a:gd name="connsiteY772" fmla="*/ 861549 h 873402"/>
                    <a:gd name="connsiteX773" fmla="*/ 534145 w 1129981"/>
                    <a:gd name="connsiteY773" fmla="*/ 860796 h 873402"/>
                    <a:gd name="connsiteX774" fmla="*/ 530602 w 1129981"/>
                    <a:gd name="connsiteY774" fmla="*/ 857404 h 873402"/>
                    <a:gd name="connsiteX775" fmla="*/ 530232 w 1129981"/>
                    <a:gd name="connsiteY775" fmla="*/ 857059 h 873402"/>
                    <a:gd name="connsiteX776" fmla="*/ 528602 w 1129981"/>
                    <a:gd name="connsiteY776" fmla="*/ 855418 h 873402"/>
                    <a:gd name="connsiteX777" fmla="*/ 526528 w 1129981"/>
                    <a:gd name="connsiteY777" fmla="*/ 853346 h 873402"/>
                    <a:gd name="connsiteX778" fmla="*/ 525145 w 1129981"/>
                    <a:gd name="connsiteY778" fmla="*/ 851952 h 873402"/>
                    <a:gd name="connsiteX779" fmla="*/ 523972 w 1129981"/>
                    <a:gd name="connsiteY779" fmla="*/ 850312 h 873402"/>
                    <a:gd name="connsiteX780" fmla="*/ 520725 w 1129981"/>
                    <a:gd name="connsiteY780" fmla="*/ 845736 h 873402"/>
                    <a:gd name="connsiteX781" fmla="*/ 519985 w 1129981"/>
                    <a:gd name="connsiteY781" fmla="*/ 844687 h 873402"/>
                    <a:gd name="connsiteX782" fmla="*/ 519441 w 1129981"/>
                    <a:gd name="connsiteY782" fmla="*/ 843861 h 873402"/>
                    <a:gd name="connsiteX783" fmla="*/ 518713 w 1129981"/>
                    <a:gd name="connsiteY783" fmla="*/ 842739 h 873402"/>
                    <a:gd name="connsiteX784" fmla="*/ 517380 w 1129981"/>
                    <a:gd name="connsiteY784" fmla="*/ 840679 h 873402"/>
                    <a:gd name="connsiteX785" fmla="*/ 516466 w 1129981"/>
                    <a:gd name="connsiteY785" fmla="*/ 839285 h 873402"/>
                    <a:gd name="connsiteX786" fmla="*/ 515293 w 1129981"/>
                    <a:gd name="connsiteY786" fmla="*/ 837459 h 873402"/>
                    <a:gd name="connsiteX787" fmla="*/ 514133 w 1129981"/>
                    <a:gd name="connsiteY787" fmla="*/ 836744 h 873402"/>
                    <a:gd name="connsiteX788" fmla="*/ 510836 w 1129981"/>
                    <a:gd name="connsiteY788" fmla="*/ 834696 h 873402"/>
                    <a:gd name="connsiteX789" fmla="*/ 509861 w 1129981"/>
                    <a:gd name="connsiteY789" fmla="*/ 834092 h 873402"/>
                    <a:gd name="connsiteX790" fmla="*/ 508528 w 1129981"/>
                    <a:gd name="connsiteY790" fmla="*/ 833919 h 873402"/>
                    <a:gd name="connsiteX791" fmla="*/ 506997 w 1129981"/>
                    <a:gd name="connsiteY791" fmla="*/ 833722 h 873402"/>
                    <a:gd name="connsiteX792" fmla="*/ 505898 w 1129981"/>
                    <a:gd name="connsiteY792" fmla="*/ 833574 h 873402"/>
                    <a:gd name="connsiteX793" fmla="*/ 504972 w 1129981"/>
                    <a:gd name="connsiteY793" fmla="*/ 833784 h 873402"/>
                    <a:gd name="connsiteX794" fmla="*/ 500836 w 1129981"/>
                    <a:gd name="connsiteY794" fmla="*/ 834696 h 873402"/>
                    <a:gd name="connsiteX795" fmla="*/ 499392 w 1129981"/>
                    <a:gd name="connsiteY795" fmla="*/ 835005 h 873402"/>
                    <a:gd name="connsiteX796" fmla="*/ 497885 w 1129981"/>
                    <a:gd name="connsiteY796" fmla="*/ 836361 h 873402"/>
                    <a:gd name="connsiteX797" fmla="*/ 496404 w 1129981"/>
                    <a:gd name="connsiteY797" fmla="*/ 837718 h 873402"/>
                    <a:gd name="connsiteX798" fmla="*/ 494256 w 1129981"/>
                    <a:gd name="connsiteY798" fmla="*/ 839692 h 873402"/>
                    <a:gd name="connsiteX799" fmla="*/ 492466 w 1129981"/>
                    <a:gd name="connsiteY799" fmla="*/ 841012 h 873402"/>
                    <a:gd name="connsiteX800" fmla="*/ 489626 w 1129981"/>
                    <a:gd name="connsiteY800" fmla="*/ 843084 h 873402"/>
                    <a:gd name="connsiteX801" fmla="*/ 487984 w 1129981"/>
                    <a:gd name="connsiteY801" fmla="*/ 844293 h 873402"/>
                    <a:gd name="connsiteX802" fmla="*/ 486317 w 1129981"/>
                    <a:gd name="connsiteY802" fmla="*/ 844959 h 873402"/>
                    <a:gd name="connsiteX803" fmla="*/ 485070 w 1129981"/>
                    <a:gd name="connsiteY803" fmla="*/ 845464 h 873402"/>
                    <a:gd name="connsiteX804" fmla="*/ 479194 w 1129981"/>
                    <a:gd name="connsiteY804" fmla="*/ 847820 h 873402"/>
                    <a:gd name="connsiteX805" fmla="*/ 477404 w 1129981"/>
                    <a:gd name="connsiteY805" fmla="*/ 848536 h 873402"/>
                    <a:gd name="connsiteX806" fmla="*/ 475490 w 1129981"/>
                    <a:gd name="connsiteY806" fmla="*/ 848708 h 873402"/>
                    <a:gd name="connsiteX807" fmla="*/ 467354 w 1129981"/>
                    <a:gd name="connsiteY807" fmla="*/ 849448 h 873402"/>
                    <a:gd name="connsiteX808" fmla="*/ 465910 w 1129981"/>
                    <a:gd name="connsiteY808" fmla="*/ 849572 h 873402"/>
                    <a:gd name="connsiteX809" fmla="*/ 463971 w 1129981"/>
                    <a:gd name="connsiteY809" fmla="*/ 849424 h 873402"/>
                    <a:gd name="connsiteX810" fmla="*/ 454280 w 1129981"/>
                    <a:gd name="connsiteY810" fmla="*/ 848647 h 873402"/>
                    <a:gd name="connsiteX811" fmla="*/ 453786 w 1129981"/>
                    <a:gd name="connsiteY811" fmla="*/ 848610 h 873402"/>
                    <a:gd name="connsiteX812" fmla="*/ 445144 w 1129981"/>
                    <a:gd name="connsiteY812" fmla="*/ 847931 h 873402"/>
                    <a:gd name="connsiteX813" fmla="*/ 443230 w 1129981"/>
                    <a:gd name="connsiteY813" fmla="*/ 847771 h 873402"/>
                    <a:gd name="connsiteX814" fmla="*/ 441625 w 1129981"/>
                    <a:gd name="connsiteY814" fmla="*/ 847265 h 873402"/>
                    <a:gd name="connsiteX815" fmla="*/ 438193 w 1129981"/>
                    <a:gd name="connsiteY815" fmla="*/ 846168 h 873402"/>
                    <a:gd name="connsiteX816" fmla="*/ 436712 w 1129981"/>
                    <a:gd name="connsiteY816" fmla="*/ 845687 h 873402"/>
                    <a:gd name="connsiteX817" fmla="*/ 434872 w 1129981"/>
                    <a:gd name="connsiteY817" fmla="*/ 844712 h 873402"/>
                    <a:gd name="connsiteX818" fmla="*/ 432354 w 1129981"/>
                    <a:gd name="connsiteY818" fmla="*/ 843368 h 873402"/>
                    <a:gd name="connsiteX819" fmla="*/ 430675 w 1129981"/>
                    <a:gd name="connsiteY819" fmla="*/ 842467 h 873402"/>
                    <a:gd name="connsiteX820" fmla="*/ 427576 w 1129981"/>
                    <a:gd name="connsiteY820" fmla="*/ 841838 h 873402"/>
                    <a:gd name="connsiteX821" fmla="*/ 426477 w 1129981"/>
                    <a:gd name="connsiteY821" fmla="*/ 841826 h 873402"/>
                    <a:gd name="connsiteX822" fmla="*/ 425008 w 1129981"/>
                    <a:gd name="connsiteY822" fmla="*/ 841826 h 873402"/>
                    <a:gd name="connsiteX823" fmla="*/ 423489 w 1129981"/>
                    <a:gd name="connsiteY823" fmla="*/ 841826 h 873402"/>
                    <a:gd name="connsiteX824" fmla="*/ 422465 w 1129981"/>
                    <a:gd name="connsiteY824" fmla="*/ 841826 h 873402"/>
                    <a:gd name="connsiteX825" fmla="*/ 421489 w 1129981"/>
                    <a:gd name="connsiteY825" fmla="*/ 841961 h 873402"/>
                    <a:gd name="connsiteX826" fmla="*/ 414156 w 1129981"/>
                    <a:gd name="connsiteY826" fmla="*/ 842973 h 873402"/>
                    <a:gd name="connsiteX827" fmla="*/ 411724 w 1129981"/>
                    <a:gd name="connsiteY827" fmla="*/ 843318 h 873402"/>
                    <a:gd name="connsiteX828" fmla="*/ 409822 w 1129981"/>
                    <a:gd name="connsiteY828" fmla="*/ 843491 h 873402"/>
                    <a:gd name="connsiteX829" fmla="*/ 404588 w 1129981"/>
                    <a:gd name="connsiteY829" fmla="*/ 843984 h 873402"/>
                    <a:gd name="connsiteX830" fmla="*/ 404119 w 1129981"/>
                    <a:gd name="connsiteY830" fmla="*/ 844021 h 873402"/>
                    <a:gd name="connsiteX831" fmla="*/ 402600 w 1129981"/>
                    <a:gd name="connsiteY831" fmla="*/ 844169 h 873402"/>
                    <a:gd name="connsiteX832" fmla="*/ 400230 w 1129981"/>
                    <a:gd name="connsiteY832" fmla="*/ 844539 h 873402"/>
                    <a:gd name="connsiteX833" fmla="*/ 395983 w 1129981"/>
                    <a:gd name="connsiteY833" fmla="*/ 845205 h 873402"/>
                    <a:gd name="connsiteX834" fmla="*/ 394563 w 1129981"/>
                    <a:gd name="connsiteY834" fmla="*/ 845427 h 873402"/>
                    <a:gd name="connsiteX835" fmla="*/ 392192 w 1129981"/>
                    <a:gd name="connsiteY835" fmla="*/ 845798 h 873402"/>
                    <a:gd name="connsiteX836" fmla="*/ 390600 w 1129981"/>
                    <a:gd name="connsiteY836" fmla="*/ 845723 h 873402"/>
                    <a:gd name="connsiteX837" fmla="*/ 384390 w 1129981"/>
                    <a:gd name="connsiteY837" fmla="*/ 845464 h 873402"/>
                    <a:gd name="connsiteX838" fmla="*/ 373772 w 1129981"/>
                    <a:gd name="connsiteY838" fmla="*/ 843368 h 873402"/>
                    <a:gd name="connsiteX839" fmla="*/ 371106 w 1129981"/>
                    <a:gd name="connsiteY839" fmla="*/ 842837 h 873402"/>
                    <a:gd name="connsiteX840" fmla="*/ 369883 w 1129981"/>
                    <a:gd name="connsiteY840" fmla="*/ 842504 h 873402"/>
                    <a:gd name="connsiteX841" fmla="*/ 369316 w 1129981"/>
                    <a:gd name="connsiteY841" fmla="*/ 842356 h 873402"/>
                    <a:gd name="connsiteX842" fmla="*/ 362599 w 1129981"/>
                    <a:gd name="connsiteY842" fmla="*/ 840543 h 873402"/>
                    <a:gd name="connsiteX843" fmla="*/ 361772 w 1129981"/>
                    <a:gd name="connsiteY843" fmla="*/ 840358 h 873402"/>
                    <a:gd name="connsiteX844" fmla="*/ 359920 w 1129981"/>
                    <a:gd name="connsiteY844" fmla="*/ 839951 h 873402"/>
                    <a:gd name="connsiteX845" fmla="*/ 358019 w 1129981"/>
                    <a:gd name="connsiteY845" fmla="*/ 838076 h 873402"/>
                    <a:gd name="connsiteX846" fmla="*/ 357056 w 1129981"/>
                    <a:gd name="connsiteY846" fmla="*/ 836214 h 873402"/>
                    <a:gd name="connsiteX847" fmla="*/ 356241 w 1129981"/>
                    <a:gd name="connsiteY847" fmla="*/ 834647 h 873402"/>
                    <a:gd name="connsiteX848" fmla="*/ 354624 w 1129981"/>
                    <a:gd name="connsiteY848" fmla="*/ 832575 h 873402"/>
                    <a:gd name="connsiteX849" fmla="*/ 352044 w 1129981"/>
                    <a:gd name="connsiteY849" fmla="*/ 829257 h 873402"/>
                    <a:gd name="connsiteX850" fmla="*/ 351179 w 1129981"/>
                    <a:gd name="connsiteY850" fmla="*/ 828147 h 873402"/>
                    <a:gd name="connsiteX851" fmla="*/ 349550 w 1129981"/>
                    <a:gd name="connsiteY851" fmla="*/ 826173 h 873402"/>
                    <a:gd name="connsiteX852" fmla="*/ 348204 w 1129981"/>
                    <a:gd name="connsiteY852" fmla="*/ 825199 h 873402"/>
                    <a:gd name="connsiteX853" fmla="*/ 345463 w 1129981"/>
                    <a:gd name="connsiteY853" fmla="*/ 823213 h 873402"/>
                    <a:gd name="connsiteX854" fmla="*/ 343710 w 1129981"/>
                    <a:gd name="connsiteY854" fmla="*/ 821560 h 873402"/>
                    <a:gd name="connsiteX855" fmla="*/ 342840 w 1129981"/>
                    <a:gd name="connsiteY855" fmla="*/ 820746 h 873402"/>
                    <a:gd name="connsiteX856" fmla="*/ 341429 w 1129981"/>
                    <a:gd name="connsiteY856" fmla="*/ 819414 h 873402"/>
                    <a:gd name="connsiteX857" fmla="*/ 339895 w 1129981"/>
                    <a:gd name="connsiteY857" fmla="*/ 818440 h 873402"/>
                    <a:gd name="connsiteX858" fmla="*/ 338220 w 1129981"/>
                    <a:gd name="connsiteY858" fmla="*/ 817366 h 873402"/>
                    <a:gd name="connsiteX859" fmla="*/ 337123 w 1129981"/>
                    <a:gd name="connsiteY859" fmla="*/ 816663 h 873402"/>
                    <a:gd name="connsiteX860" fmla="*/ 336024 w 1129981"/>
                    <a:gd name="connsiteY860" fmla="*/ 815960 h 873402"/>
                    <a:gd name="connsiteX861" fmla="*/ 335066 w 1129981"/>
                    <a:gd name="connsiteY861" fmla="*/ 815492 h 873402"/>
                    <a:gd name="connsiteX862" fmla="*/ 331340 w 1129981"/>
                    <a:gd name="connsiteY862" fmla="*/ 813654 h 873402"/>
                    <a:gd name="connsiteX863" fmla="*/ 329635 w 1129981"/>
                    <a:gd name="connsiteY863" fmla="*/ 812815 h 873402"/>
                    <a:gd name="connsiteX864" fmla="*/ 324969 w 1129981"/>
                    <a:gd name="connsiteY864" fmla="*/ 811927 h 873402"/>
                    <a:gd name="connsiteX865" fmla="*/ 323673 w 1129981"/>
                    <a:gd name="connsiteY865" fmla="*/ 811680 h 873402"/>
                    <a:gd name="connsiteX866" fmla="*/ 322840 w 1129981"/>
                    <a:gd name="connsiteY866" fmla="*/ 811520 h 873402"/>
                    <a:gd name="connsiteX867" fmla="*/ 320090 w 1129981"/>
                    <a:gd name="connsiteY867" fmla="*/ 810336 h 873402"/>
                    <a:gd name="connsiteX868" fmla="*/ 319623 w 1129981"/>
                    <a:gd name="connsiteY868" fmla="*/ 809448 h 873402"/>
                    <a:gd name="connsiteX869" fmla="*/ 319157 w 1129981"/>
                    <a:gd name="connsiteY869" fmla="*/ 808572 h 873402"/>
                    <a:gd name="connsiteX870" fmla="*/ 317464 w 1129981"/>
                    <a:gd name="connsiteY870" fmla="*/ 805365 h 873402"/>
                    <a:gd name="connsiteX871" fmla="*/ 316812 w 1129981"/>
                    <a:gd name="connsiteY871" fmla="*/ 804119 h 873402"/>
                    <a:gd name="connsiteX872" fmla="*/ 315817 w 1129981"/>
                    <a:gd name="connsiteY872" fmla="*/ 801689 h 873402"/>
                    <a:gd name="connsiteX873" fmla="*/ 315422 w 1129981"/>
                    <a:gd name="connsiteY873" fmla="*/ 800715 h 873402"/>
                    <a:gd name="connsiteX874" fmla="*/ 314990 w 1129981"/>
                    <a:gd name="connsiteY874" fmla="*/ 799654 h 873402"/>
                    <a:gd name="connsiteX875" fmla="*/ 313870 w 1129981"/>
                    <a:gd name="connsiteY875" fmla="*/ 798655 h 873402"/>
                    <a:gd name="connsiteX876" fmla="*/ 312055 w 1129981"/>
                    <a:gd name="connsiteY876" fmla="*/ 797014 h 873402"/>
                    <a:gd name="connsiteX877" fmla="*/ 310937 w 1129981"/>
                    <a:gd name="connsiteY877" fmla="*/ 796015 h 873402"/>
                    <a:gd name="connsiteX878" fmla="*/ 309631 w 1129981"/>
                    <a:gd name="connsiteY878" fmla="*/ 795855 h 873402"/>
                    <a:gd name="connsiteX879" fmla="*/ 306979 w 1129981"/>
                    <a:gd name="connsiteY879" fmla="*/ 795547 h 873402"/>
                    <a:gd name="connsiteX880" fmla="*/ 303201 w 1129981"/>
                    <a:gd name="connsiteY880" fmla="*/ 795448 h 873402"/>
                    <a:gd name="connsiteX881" fmla="*/ 300503 w 1129981"/>
                    <a:gd name="connsiteY881" fmla="*/ 794572 h 873402"/>
                    <a:gd name="connsiteX882" fmla="*/ 295500 w 1129981"/>
                    <a:gd name="connsiteY882" fmla="*/ 794116 h 873402"/>
                    <a:gd name="connsiteX883" fmla="*/ 292454 w 1129981"/>
                    <a:gd name="connsiteY883" fmla="*/ 793413 h 873402"/>
                    <a:gd name="connsiteX884" fmla="*/ 291016 w 1129981"/>
                    <a:gd name="connsiteY884" fmla="*/ 793067 h 873402"/>
                    <a:gd name="connsiteX885" fmla="*/ 289235 w 1129981"/>
                    <a:gd name="connsiteY885" fmla="*/ 790884 h 873402"/>
                    <a:gd name="connsiteX886" fmla="*/ 288498 w 1129981"/>
                    <a:gd name="connsiteY886" fmla="*/ 788713 h 873402"/>
                    <a:gd name="connsiteX887" fmla="*/ 287891 w 1129981"/>
                    <a:gd name="connsiteY887" fmla="*/ 786912 h 873402"/>
                    <a:gd name="connsiteX888" fmla="*/ 287620 w 1129981"/>
                    <a:gd name="connsiteY888" fmla="*/ 785938 h 873402"/>
                    <a:gd name="connsiteX889" fmla="*/ 286906 w 1129981"/>
                    <a:gd name="connsiteY889" fmla="*/ 783372 h 873402"/>
                    <a:gd name="connsiteX890" fmla="*/ 285008 w 1129981"/>
                    <a:gd name="connsiteY890" fmla="*/ 782336 h 873402"/>
                    <a:gd name="connsiteX891" fmla="*/ 277767 w 1129981"/>
                    <a:gd name="connsiteY891" fmla="*/ 778389 h 873402"/>
                    <a:gd name="connsiteX892" fmla="*/ 277330 w 1129981"/>
                    <a:gd name="connsiteY892" fmla="*/ 778155 h 873402"/>
                    <a:gd name="connsiteX893" fmla="*/ 275313 w 1129981"/>
                    <a:gd name="connsiteY893" fmla="*/ 776983 h 873402"/>
                    <a:gd name="connsiteX894" fmla="*/ 272888 w 1129981"/>
                    <a:gd name="connsiteY894" fmla="*/ 775589 h 873402"/>
                    <a:gd name="connsiteX895" fmla="*/ 270719 w 1129981"/>
                    <a:gd name="connsiteY895" fmla="*/ 774343 h 873402"/>
                    <a:gd name="connsiteX896" fmla="*/ 269418 w 1129981"/>
                    <a:gd name="connsiteY896" fmla="*/ 773591 h 873402"/>
                    <a:gd name="connsiteX897" fmla="*/ 268115 w 1129981"/>
                    <a:gd name="connsiteY897" fmla="*/ 772839 h 873402"/>
                    <a:gd name="connsiteX898" fmla="*/ 266226 w 1129981"/>
                    <a:gd name="connsiteY898" fmla="*/ 772012 h 873402"/>
                    <a:gd name="connsiteX899" fmla="*/ 263673 w 1129981"/>
                    <a:gd name="connsiteY899" fmla="*/ 770902 h 873402"/>
                    <a:gd name="connsiteX900" fmla="*/ 261118 w 1129981"/>
                    <a:gd name="connsiteY900" fmla="*/ 769681 h 873402"/>
                    <a:gd name="connsiteX901" fmla="*/ 258136 w 1129981"/>
                    <a:gd name="connsiteY901" fmla="*/ 768275 h 873402"/>
                    <a:gd name="connsiteX902" fmla="*/ 256862 w 1129981"/>
                    <a:gd name="connsiteY902" fmla="*/ 767671 h 873402"/>
                    <a:gd name="connsiteX903" fmla="*/ 256013 w 1129981"/>
                    <a:gd name="connsiteY903" fmla="*/ 767264 h 873402"/>
                    <a:gd name="connsiteX904" fmla="*/ 254315 w 1129981"/>
                    <a:gd name="connsiteY904" fmla="*/ 766462 h 873402"/>
                    <a:gd name="connsiteX905" fmla="*/ 252929 w 1129981"/>
                    <a:gd name="connsiteY905" fmla="*/ 766030 h 873402"/>
                    <a:gd name="connsiteX906" fmla="*/ 247395 w 1129981"/>
                    <a:gd name="connsiteY906" fmla="*/ 764340 h 873402"/>
                    <a:gd name="connsiteX907" fmla="*/ 245551 w 1129981"/>
                    <a:gd name="connsiteY907" fmla="*/ 763773 h 873402"/>
                    <a:gd name="connsiteX908" fmla="*/ 243657 w 1129981"/>
                    <a:gd name="connsiteY908" fmla="*/ 763316 h 873402"/>
                    <a:gd name="connsiteX909" fmla="*/ 237027 w 1129981"/>
                    <a:gd name="connsiteY909" fmla="*/ 761738 h 873402"/>
                    <a:gd name="connsiteX910" fmla="*/ 235607 w 1129981"/>
                    <a:gd name="connsiteY910" fmla="*/ 761405 h 873402"/>
                    <a:gd name="connsiteX911" fmla="*/ 234133 w 1129981"/>
                    <a:gd name="connsiteY911" fmla="*/ 761281 h 873402"/>
                    <a:gd name="connsiteX912" fmla="*/ 230262 w 1129981"/>
                    <a:gd name="connsiteY912" fmla="*/ 760948 h 873402"/>
                    <a:gd name="connsiteX913" fmla="*/ 229279 w 1129981"/>
                    <a:gd name="connsiteY913" fmla="*/ 760862 h 873402"/>
                    <a:gd name="connsiteX914" fmla="*/ 228386 w 1129981"/>
                    <a:gd name="connsiteY914" fmla="*/ 760911 h 873402"/>
                    <a:gd name="connsiteX915" fmla="*/ 223617 w 1129981"/>
                    <a:gd name="connsiteY915" fmla="*/ 761146 h 873402"/>
                    <a:gd name="connsiteX916" fmla="*/ 221959 w 1129981"/>
                    <a:gd name="connsiteY916" fmla="*/ 761232 h 873402"/>
                    <a:gd name="connsiteX917" fmla="*/ 220600 w 1129981"/>
                    <a:gd name="connsiteY917" fmla="*/ 762046 h 873402"/>
                    <a:gd name="connsiteX918" fmla="*/ 217840 w 1129981"/>
                    <a:gd name="connsiteY918" fmla="*/ 763711 h 873402"/>
                    <a:gd name="connsiteX919" fmla="*/ 215672 w 1129981"/>
                    <a:gd name="connsiteY919" fmla="*/ 765438 h 873402"/>
                    <a:gd name="connsiteX920" fmla="*/ 214897 w 1129981"/>
                    <a:gd name="connsiteY920" fmla="*/ 766067 h 873402"/>
                    <a:gd name="connsiteX921" fmla="*/ 214121 w 1129981"/>
                    <a:gd name="connsiteY921" fmla="*/ 767103 h 873402"/>
                    <a:gd name="connsiteX922" fmla="*/ 212564 w 1129981"/>
                    <a:gd name="connsiteY922" fmla="*/ 769422 h 873402"/>
                    <a:gd name="connsiteX923" fmla="*/ 211758 w 1129981"/>
                    <a:gd name="connsiteY923" fmla="*/ 770631 h 873402"/>
                    <a:gd name="connsiteX924" fmla="*/ 211344 w 1129981"/>
                    <a:gd name="connsiteY924" fmla="*/ 772160 h 873402"/>
                    <a:gd name="connsiteX925" fmla="*/ 209572 w 1129981"/>
                    <a:gd name="connsiteY925" fmla="*/ 778759 h 873402"/>
                    <a:gd name="connsiteX926" fmla="*/ 209017 w 1129981"/>
                    <a:gd name="connsiteY926" fmla="*/ 780831 h 873402"/>
                    <a:gd name="connsiteX927" fmla="*/ 208990 w 1129981"/>
                    <a:gd name="connsiteY927" fmla="*/ 782694 h 873402"/>
                    <a:gd name="connsiteX928" fmla="*/ 208956 w 1129981"/>
                    <a:gd name="connsiteY928" fmla="*/ 786086 h 873402"/>
                    <a:gd name="connsiteX929" fmla="*/ 208012 w 1129981"/>
                    <a:gd name="connsiteY929" fmla="*/ 788948 h 873402"/>
                    <a:gd name="connsiteX930" fmla="*/ 207792 w 1129981"/>
                    <a:gd name="connsiteY930" fmla="*/ 789897 h 873402"/>
                    <a:gd name="connsiteX931" fmla="*/ 207380 w 1129981"/>
                    <a:gd name="connsiteY931" fmla="*/ 790341 h 873402"/>
                    <a:gd name="connsiteX932" fmla="*/ 206187 w 1129981"/>
                    <a:gd name="connsiteY932" fmla="*/ 792179 h 873402"/>
                    <a:gd name="connsiteX933" fmla="*/ 204086 w 1129981"/>
                    <a:gd name="connsiteY933" fmla="*/ 792808 h 873402"/>
                    <a:gd name="connsiteX934" fmla="*/ 202665 w 1129981"/>
                    <a:gd name="connsiteY934" fmla="*/ 793228 h 873402"/>
                    <a:gd name="connsiteX935" fmla="*/ 201867 w 1129981"/>
                    <a:gd name="connsiteY935" fmla="*/ 793462 h 873402"/>
                    <a:gd name="connsiteX936" fmla="*/ 201229 w 1129981"/>
                    <a:gd name="connsiteY936" fmla="*/ 793511 h 873402"/>
                    <a:gd name="connsiteX937" fmla="*/ 196060 w 1129981"/>
                    <a:gd name="connsiteY937" fmla="*/ 793882 h 873402"/>
                    <a:gd name="connsiteX938" fmla="*/ 195352 w 1129981"/>
                    <a:gd name="connsiteY938" fmla="*/ 793795 h 873402"/>
                    <a:gd name="connsiteX939" fmla="*/ 194051 w 1129981"/>
                    <a:gd name="connsiteY939" fmla="*/ 793536 h 873402"/>
                    <a:gd name="connsiteX940" fmla="*/ 192247 w 1129981"/>
                    <a:gd name="connsiteY940" fmla="*/ 793166 h 873402"/>
                    <a:gd name="connsiteX941" fmla="*/ 191830 w 1129981"/>
                    <a:gd name="connsiteY941" fmla="*/ 790970 h 873402"/>
                    <a:gd name="connsiteX942" fmla="*/ 191561 w 1129981"/>
                    <a:gd name="connsiteY942" fmla="*/ 789552 h 873402"/>
                    <a:gd name="connsiteX943" fmla="*/ 191355 w 1129981"/>
                    <a:gd name="connsiteY943" fmla="*/ 787640 h 873402"/>
                    <a:gd name="connsiteX944" fmla="*/ 191089 w 1129981"/>
                    <a:gd name="connsiteY944" fmla="*/ 785161 h 873402"/>
                    <a:gd name="connsiteX945" fmla="*/ 190955 w 1129981"/>
                    <a:gd name="connsiteY945" fmla="*/ 783890 h 873402"/>
                    <a:gd name="connsiteX946" fmla="*/ 190673 w 1129981"/>
                    <a:gd name="connsiteY946" fmla="*/ 781251 h 873402"/>
                    <a:gd name="connsiteX947" fmla="*/ 190520 w 1129981"/>
                    <a:gd name="connsiteY947" fmla="*/ 779808 h 873402"/>
                    <a:gd name="connsiteX948" fmla="*/ 190229 w 1129981"/>
                    <a:gd name="connsiteY948" fmla="*/ 778809 h 873402"/>
                    <a:gd name="connsiteX949" fmla="*/ 189600 w 1129981"/>
                    <a:gd name="connsiteY949" fmla="*/ 776662 h 873402"/>
                    <a:gd name="connsiteX950" fmla="*/ 189092 w 1129981"/>
                    <a:gd name="connsiteY950" fmla="*/ 774936 h 873402"/>
                    <a:gd name="connsiteX951" fmla="*/ 188045 w 1129981"/>
                    <a:gd name="connsiteY951" fmla="*/ 773998 h 873402"/>
                    <a:gd name="connsiteX952" fmla="*/ 185219 w 1129981"/>
                    <a:gd name="connsiteY952" fmla="*/ 771457 h 873402"/>
                    <a:gd name="connsiteX953" fmla="*/ 184230 w 1129981"/>
                    <a:gd name="connsiteY953" fmla="*/ 770619 h 873402"/>
                    <a:gd name="connsiteX954" fmla="*/ 182610 w 1129981"/>
                    <a:gd name="connsiteY954" fmla="*/ 770347 h 873402"/>
                    <a:gd name="connsiteX955" fmla="*/ 181955 w 1129981"/>
                    <a:gd name="connsiteY955" fmla="*/ 770236 h 873402"/>
                    <a:gd name="connsiteX956" fmla="*/ 180593 w 1129981"/>
                    <a:gd name="connsiteY956" fmla="*/ 770014 h 873402"/>
                    <a:gd name="connsiteX957" fmla="*/ 179193 w 1129981"/>
                    <a:gd name="connsiteY957" fmla="*/ 770495 h 873402"/>
                    <a:gd name="connsiteX958" fmla="*/ 177284 w 1129981"/>
                    <a:gd name="connsiteY958" fmla="*/ 771161 h 873402"/>
                    <a:gd name="connsiteX959" fmla="*/ 174537 w 1129981"/>
                    <a:gd name="connsiteY959" fmla="*/ 772321 h 873402"/>
                    <a:gd name="connsiteX960" fmla="*/ 172837 w 1129981"/>
                    <a:gd name="connsiteY960" fmla="*/ 773036 h 873402"/>
                    <a:gd name="connsiteX961" fmla="*/ 171100 w 1129981"/>
                    <a:gd name="connsiteY961" fmla="*/ 773838 h 873402"/>
                    <a:gd name="connsiteX962" fmla="*/ 166541 w 1129981"/>
                    <a:gd name="connsiteY962" fmla="*/ 775947 h 873402"/>
                    <a:gd name="connsiteX963" fmla="*/ 163795 w 1129981"/>
                    <a:gd name="connsiteY963" fmla="*/ 777205 h 873402"/>
                    <a:gd name="connsiteX964" fmla="*/ 157516 w 1129981"/>
                    <a:gd name="connsiteY964" fmla="*/ 780400 h 873402"/>
                    <a:gd name="connsiteX965" fmla="*/ 156326 w 1129981"/>
                    <a:gd name="connsiteY965" fmla="*/ 781004 h 873402"/>
                    <a:gd name="connsiteX966" fmla="*/ 153888 w 1129981"/>
                    <a:gd name="connsiteY966" fmla="*/ 780868 h 873402"/>
                    <a:gd name="connsiteX967" fmla="*/ 152313 w 1129981"/>
                    <a:gd name="connsiteY967" fmla="*/ 778007 h 873402"/>
                    <a:gd name="connsiteX968" fmla="*/ 150781 w 1129981"/>
                    <a:gd name="connsiteY968" fmla="*/ 774035 h 873402"/>
                    <a:gd name="connsiteX969" fmla="*/ 149348 w 1129981"/>
                    <a:gd name="connsiteY969" fmla="*/ 771346 h 873402"/>
                    <a:gd name="connsiteX970" fmla="*/ 148762 w 1129981"/>
                    <a:gd name="connsiteY970" fmla="*/ 770236 h 873402"/>
                    <a:gd name="connsiteX971" fmla="*/ 148290 w 1129981"/>
                    <a:gd name="connsiteY971" fmla="*/ 769459 h 873402"/>
                    <a:gd name="connsiteX972" fmla="*/ 146460 w 1129981"/>
                    <a:gd name="connsiteY972" fmla="*/ 766412 h 873402"/>
                    <a:gd name="connsiteX973" fmla="*/ 145815 w 1129981"/>
                    <a:gd name="connsiteY973" fmla="*/ 765327 h 873402"/>
                    <a:gd name="connsiteX974" fmla="*/ 145192 w 1129981"/>
                    <a:gd name="connsiteY974" fmla="*/ 764575 h 873402"/>
                    <a:gd name="connsiteX975" fmla="*/ 143281 w 1129981"/>
                    <a:gd name="connsiteY975" fmla="*/ 762243 h 873402"/>
                    <a:gd name="connsiteX976" fmla="*/ 142329 w 1129981"/>
                    <a:gd name="connsiteY976" fmla="*/ 761084 h 873402"/>
                    <a:gd name="connsiteX977" fmla="*/ 141223 w 1129981"/>
                    <a:gd name="connsiteY977" fmla="*/ 760196 h 873402"/>
                    <a:gd name="connsiteX978" fmla="*/ 137558 w 1129981"/>
                    <a:gd name="connsiteY978" fmla="*/ 757260 h 873402"/>
                    <a:gd name="connsiteX979" fmla="*/ 136363 w 1129981"/>
                    <a:gd name="connsiteY979" fmla="*/ 756298 h 873402"/>
                    <a:gd name="connsiteX980" fmla="*/ 134979 w 1129981"/>
                    <a:gd name="connsiteY980" fmla="*/ 755694 h 873402"/>
                    <a:gd name="connsiteX981" fmla="*/ 129912 w 1129981"/>
                    <a:gd name="connsiteY981" fmla="*/ 753510 h 873402"/>
                    <a:gd name="connsiteX982" fmla="*/ 128529 w 1129981"/>
                    <a:gd name="connsiteY982" fmla="*/ 752906 h 873402"/>
                    <a:gd name="connsiteX983" fmla="*/ 126591 w 1129981"/>
                    <a:gd name="connsiteY983" fmla="*/ 752425 h 873402"/>
                    <a:gd name="connsiteX984" fmla="*/ 122230 w 1129981"/>
                    <a:gd name="connsiteY984" fmla="*/ 751315 h 873402"/>
                    <a:gd name="connsiteX985" fmla="*/ 121262 w 1129981"/>
                    <a:gd name="connsiteY985" fmla="*/ 751068 h 873402"/>
                    <a:gd name="connsiteX986" fmla="*/ 120782 w 1129981"/>
                    <a:gd name="connsiteY986" fmla="*/ 750970 h 873402"/>
                    <a:gd name="connsiteX987" fmla="*/ 118387 w 1129981"/>
                    <a:gd name="connsiteY987" fmla="*/ 750427 h 873402"/>
                    <a:gd name="connsiteX988" fmla="*/ 113118 w 1129981"/>
                    <a:gd name="connsiteY988" fmla="*/ 749243 h 873402"/>
                    <a:gd name="connsiteX989" fmla="*/ 112159 w 1129981"/>
                    <a:gd name="connsiteY989" fmla="*/ 749033 h 873402"/>
                    <a:gd name="connsiteX990" fmla="*/ 111230 w 1129981"/>
                    <a:gd name="connsiteY990" fmla="*/ 748910 h 873402"/>
                    <a:gd name="connsiteX991" fmla="*/ 107956 w 1129981"/>
                    <a:gd name="connsiteY991" fmla="*/ 748515 h 873402"/>
                    <a:gd name="connsiteX992" fmla="*/ 106005 w 1129981"/>
                    <a:gd name="connsiteY992" fmla="*/ 748281 h 873402"/>
                    <a:gd name="connsiteX993" fmla="*/ 102061 w 1129981"/>
                    <a:gd name="connsiteY993" fmla="*/ 748700 h 873402"/>
                    <a:gd name="connsiteX994" fmla="*/ 98630 w 1129981"/>
                    <a:gd name="connsiteY994" fmla="*/ 749058 h 873402"/>
                    <a:gd name="connsiteX995" fmla="*/ 96947 w 1129981"/>
                    <a:gd name="connsiteY995" fmla="*/ 747479 h 873402"/>
                    <a:gd name="connsiteX996" fmla="*/ 95935 w 1129981"/>
                    <a:gd name="connsiteY996" fmla="*/ 746541 h 873402"/>
                    <a:gd name="connsiteX997" fmla="*/ 95498 w 1129981"/>
                    <a:gd name="connsiteY997" fmla="*/ 746233 h 873402"/>
                    <a:gd name="connsiteX998" fmla="*/ 91046 w 1129981"/>
                    <a:gd name="connsiteY998" fmla="*/ 743199 h 873402"/>
                    <a:gd name="connsiteX999" fmla="*/ 89832 w 1129981"/>
                    <a:gd name="connsiteY999" fmla="*/ 742372 h 873402"/>
                    <a:gd name="connsiteX1000" fmla="*/ 88508 w 1129981"/>
                    <a:gd name="connsiteY1000" fmla="*/ 741768 h 873402"/>
                    <a:gd name="connsiteX1001" fmla="*/ 85545 w 1129981"/>
                    <a:gd name="connsiteY1001" fmla="*/ 740423 h 873402"/>
                    <a:gd name="connsiteX1002" fmla="*/ 84100 w 1129981"/>
                    <a:gd name="connsiteY1002" fmla="*/ 739770 h 873402"/>
                    <a:gd name="connsiteX1003" fmla="*/ 82044 w 1129981"/>
                    <a:gd name="connsiteY1003" fmla="*/ 739227 h 873402"/>
                    <a:gd name="connsiteX1004" fmla="*/ 81080 w 1129981"/>
                    <a:gd name="connsiteY1004" fmla="*/ 738968 h 873402"/>
                    <a:gd name="connsiteX1005" fmla="*/ 78691 w 1129981"/>
                    <a:gd name="connsiteY1005" fmla="*/ 738339 h 873402"/>
                    <a:gd name="connsiteX1006" fmla="*/ 76451 w 1129981"/>
                    <a:gd name="connsiteY1006" fmla="*/ 737759 h 873402"/>
                    <a:gd name="connsiteX1007" fmla="*/ 75054 w 1129981"/>
                    <a:gd name="connsiteY1007" fmla="*/ 737402 h 873402"/>
                    <a:gd name="connsiteX1008" fmla="*/ 73707 w 1129981"/>
                    <a:gd name="connsiteY1008" fmla="*/ 737056 h 873402"/>
                    <a:gd name="connsiteX1009" fmla="*/ 71132 w 1129981"/>
                    <a:gd name="connsiteY1009" fmla="*/ 734725 h 873402"/>
                    <a:gd name="connsiteX1010" fmla="*/ 70784 w 1129981"/>
                    <a:gd name="connsiteY1010" fmla="*/ 732727 h 873402"/>
                    <a:gd name="connsiteX1011" fmla="*/ 70342 w 1129981"/>
                    <a:gd name="connsiteY1011" fmla="*/ 730186 h 873402"/>
                    <a:gd name="connsiteX1012" fmla="*/ 70094 w 1129981"/>
                    <a:gd name="connsiteY1012" fmla="*/ 728718 h 873402"/>
                    <a:gd name="connsiteX1013" fmla="*/ 69926 w 1129981"/>
                    <a:gd name="connsiteY1013" fmla="*/ 727731 h 873402"/>
                    <a:gd name="connsiteX1014" fmla="*/ 69507 w 1129981"/>
                    <a:gd name="connsiteY1014" fmla="*/ 725264 h 873402"/>
                    <a:gd name="connsiteX1015" fmla="*/ 68715 w 1129981"/>
                    <a:gd name="connsiteY1015" fmla="*/ 723858 h 873402"/>
                    <a:gd name="connsiteX1016" fmla="*/ 67933 w 1129981"/>
                    <a:gd name="connsiteY1016" fmla="*/ 722489 h 873402"/>
                    <a:gd name="connsiteX1017" fmla="*/ 67142 w 1129981"/>
                    <a:gd name="connsiteY1017" fmla="*/ 721095 h 873402"/>
                    <a:gd name="connsiteX1018" fmla="*/ 66345 w 1129981"/>
                    <a:gd name="connsiteY1018" fmla="*/ 720454 h 873402"/>
                    <a:gd name="connsiteX1019" fmla="*/ 65608 w 1129981"/>
                    <a:gd name="connsiteY1019" fmla="*/ 719862 h 873402"/>
                    <a:gd name="connsiteX1020" fmla="*/ 65115 w 1129981"/>
                    <a:gd name="connsiteY1020" fmla="*/ 719467 h 873402"/>
                    <a:gd name="connsiteX1021" fmla="*/ 64485 w 1129981"/>
                    <a:gd name="connsiteY1021" fmla="*/ 718961 h 873402"/>
                    <a:gd name="connsiteX1022" fmla="*/ 64070 w 1129981"/>
                    <a:gd name="connsiteY1022" fmla="*/ 718703 h 873402"/>
                    <a:gd name="connsiteX1023" fmla="*/ 59379 w 1129981"/>
                    <a:gd name="connsiteY1023" fmla="*/ 715718 h 873402"/>
                    <a:gd name="connsiteX1024" fmla="*/ 56137 w 1129981"/>
                    <a:gd name="connsiteY1024" fmla="*/ 713744 h 873402"/>
                    <a:gd name="connsiteX1025" fmla="*/ 54701 w 1129981"/>
                    <a:gd name="connsiteY1025" fmla="*/ 712856 h 873402"/>
                    <a:gd name="connsiteX1026" fmla="*/ 53346 w 1129981"/>
                    <a:gd name="connsiteY1026" fmla="*/ 712375 h 873402"/>
                    <a:gd name="connsiteX1027" fmla="*/ 49274 w 1129981"/>
                    <a:gd name="connsiteY1027" fmla="*/ 710981 h 873402"/>
                    <a:gd name="connsiteX1028" fmla="*/ 47912 w 1129981"/>
                    <a:gd name="connsiteY1028" fmla="*/ 710525 h 873402"/>
                    <a:gd name="connsiteX1029" fmla="*/ 45961 w 1129981"/>
                    <a:gd name="connsiteY1029" fmla="*/ 710290 h 873402"/>
                    <a:gd name="connsiteX1030" fmla="*/ 42344 w 1129981"/>
                    <a:gd name="connsiteY1030" fmla="*/ 709883 h 873402"/>
                    <a:gd name="connsiteX1031" fmla="*/ 35322 w 1129981"/>
                    <a:gd name="connsiteY1031" fmla="*/ 709082 h 873402"/>
                    <a:gd name="connsiteX1032" fmla="*/ 33386 w 1129981"/>
                    <a:gd name="connsiteY1032" fmla="*/ 708860 h 873402"/>
                    <a:gd name="connsiteX1033" fmla="*/ 31907 w 1129981"/>
                    <a:gd name="connsiteY1033" fmla="*/ 707700 h 873402"/>
                    <a:gd name="connsiteX1034" fmla="*/ 30993 w 1129981"/>
                    <a:gd name="connsiteY1034" fmla="*/ 706972 h 873402"/>
                    <a:gd name="connsiteX1035" fmla="*/ 27984 w 1129981"/>
                    <a:gd name="connsiteY1035" fmla="*/ 704616 h 873402"/>
                    <a:gd name="connsiteX1036" fmla="*/ 26929 w 1129981"/>
                    <a:gd name="connsiteY1036" fmla="*/ 703778 h 873402"/>
                    <a:gd name="connsiteX1037" fmla="*/ 25583 w 1129981"/>
                    <a:gd name="connsiteY1037" fmla="*/ 702273 h 873402"/>
                    <a:gd name="connsiteX1038" fmla="*/ 22537 w 1129981"/>
                    <a:gd name="connsiteY1038" fmla="*/ 698881 h 873402"/>
                    <a:gd name="connsiteX1039" fmla="*/ 21546 w 1129981"/>
                    <a:gd name="connsiteY1039" fmla="*/ 697882 h 873402"/>
                    <a:gd name="connsiteX1040" fmla="*/ 19626 w 1129981"/>
                    <a:gd name="connsiteY1040" fmla="*/ 695958 h 873402"/>
                    <a:gd name="connsiteX1041" fmla="*/ 19266 w 1129981"/>
                    <a:gd name="connsiteY1041" fmla="*/ 695587 h 873402"/>
                    <a:gd name="connsiteX1042" fmla="*/ 18173 w 1129981"/>
                    <a:gd name="connsiteY1042" fmla="*/ 694490 h 873402"/>
                    <a:gd name="connsiteX1043" fmla="*/ 16905 w 1129981"/>
                    <a:gd name="connsiteY1043" fmla="*/ 693626 h 873402"/>
                    <a:gd name="connsiteX1044" fmla="*/ 16482 w 1129981"/>
                    <a:gd name="connsiteY1044" fmla="*/ 693343 h 873402"/>
                    <a:gd name="connsiteX1045" fmla="*/ 9299 w 1129981"/>
                    <a:gd name="connsiteY1045" fmla="*/ 688446 h 873402"/>
                    <a:gd name="connsiteX1046" fmla="*/ 0 w 1129981"/>
                    <a:gd name="connsiteY1046" fmla="*/ 682106 h 873402"/>
                    <a:gd name="connsiteX1047" fmla="*/ 2541 w 1129981"/>
                    <a:gd name="connsiteY1047" fmla="*/ 633064 h 873402"/>
                    <a:gd name="connsiteX1048" fmla="*/ 3089 w 1129981"/>
                    <a:gd name="connsiteY1048" fmla="*/ 627957 h 873402"/>
                    <a:gd name="connsiteX1049" fmla="*/ 8543 w 1129981"/>
                    <a:gd name="connsiteY1049" fmla="*/ 577127 h 873402"/>
                    <a:gd name="connsiteX1050" fmla="*/ 12864 w 1129981"/>
                    <a:gd name="connsiteY1050" fmla="*/ 567654 h 873402"/>
                    <a:gd name="connsiteX1051" fmla="*/ 21526 w 1129981"/>
                    <a:gd name="connsiteY1051" fmla="*/ 559908 h 873402"/>
                    <a:gd name="connsiteX1052" fmla="*/ 32794 w 1129981"/>
                    <a:gd name="connsiteY1052" fmla="*/ 551286 h 873402"/>
                    <a:gd name="connsiteX1053" fmla="*/ 50125 w 1129981"/>
                    <a:gd name="connsiteY1053" fmla="*/ 539223 h 873402"/>
                    <a:gd name="connsiteX1054" fmla="*/ 59655 w 1129981"/>
                    <a:gd name="connsiteY1054" fmla="*/ 524594 h 873402"/>
                    <a:gd name="connsiteX1055" fmla="*/ 67438 w 1129981"/>
                    <a:gd name="connsiteY1055" fmla="*/ 500492 h 873402"/>
                    <a:gd name="connsiteX1056" fmla="*/ 75339 w 1129981"/>
                    <a:gd name="connsiteY1056" fmla="*/ 465401 h 873402"/>
                    <a:gd name="connsiteX1057" fmla="*/ 81391 w 1129981"/>
                    <a:gd name="connsiteY1057" fmla="*/ 434416 h 873402"/>
                    <a:gd name="connsiteX1058" fmla="*/ 87461 w 1129981"/>
                    <a:gd name="connsiteY1058" fmla="*/ 421502 h 873402"/>
                    <a:gd name="connsiteX1059" fmla="*/ 104816 w 1129981"/>
                    <a:gd name="connsiteY1059" fmla="*/ 405146 h 873402"/>
                    <a:gd name="connsiteX1060" fmla="*/ 134142 w 1129981"/>
                    <a:gd name="connsiteY1060" fmla="*/ 382315 h 873402"/>
                    <a:gd name="connsiteX1061" fmla="*/ 149100 w 1129981"/>
                    <a:gd name="connsiteY1061" fmla="*/ 371584 h 873402"/>
                    <a:gd name="connsiteX1062" fmla="*/ 179497 w 1129981"/>
                    <a:gd name="connsiteY1062" fmla="*/ 338873 h 873402"/>
                    <a:gd name="connsiteX1063" fmla="*/ 183620 w 1129981"/>
                    <a:gd name="connsiteY1063" fmla="*/ 331176 h 873402"/>
                    <a:gd name="connsiteX1064" fmla="*/ 195147 w 1129981"/>
                    <a:gd name="connsiteY1064" fmla="*/ 309628 h 873402"/>
                    <a:gd name="connsiteX1065" fmla="*/ 201243 w 1129981"/>
                    <a:gd name="connsiteY1065" fmla="*/ 286389 h 873402"/>
                    <a:gd name="connsiteX1066" fmla="*/ 198650 w 1129981"/>
                    <a:gd name="connsiteY1066" fmla="*/ 251951 h 873402"/>
                    <a:gd name="connsiteX1067" fmla="*/ 205007 w 1129981"/>
                    <a:gd name="connsiteY1067" fmla="*/ 227998 h 873402"/>
                    <a:gd name="connsiteX1068" fmla="*/ 218074 w 1129981"/>
                    <a:gd name="connsiteY1068" fmla="*/ 195299 h 873402"/>
                    <a:gd name="connsiteX1069" fmla="*/ 232011 w 1129981"/>
                    <a:gd name="connsiteY1069" fmla="*/ 166905 h 873402"/>
                    <a:gd name="connsiteX1070" fmla="*/ 240740 w 1129981"/>
                    <a:gd name="connsiteY1070" fmla="*/ 135917 h 873402"/>
                    <a:gd name="connsiteX1071" fmla="*/ 242394 w 1129981"/>
                    <a:gd name="connsiteY1071" fmla="*/ 111630 h 873402"/>
                    <a:gd name="connsiteX1072" fmla="*/ 253503 w 1129981"/>
                    <a:gd name="connsiteY1072" fmla="*/ 111306 h 873402"/>
                    <a:gd name="connsiteX1073" fmla="*/ 258879 w 1129981"/>
                    <a:gd name="connsiteY1073" fmla="*/ 113655 h 873402"/>
                    <a:gd name="connsiteX1074" fmla="*/ 261877 w 1129981"/>
                    <a:gd name="connsiteY1074" fmla="*/ 117189 h 873402"/>
                    <a:gd name="connsiteX1075" fmla="*/ 263074 w 1129981"/>
                    <a:gd name="connsiteY1075" fmla="*/ 121321 h 873402"/>
                    <a:gd name="connsiteX1076" fmla="*/ 264873 w 1129981"/>
                    <a:gd name="connsiteY1076" fmla="*/ 125450 h 873402"/>
                    <a:gd name="connsiteX1077" fmla="*/ 266671 w 1129981"/>
                    <a:gd name="connsiteY1077" fmla="*/ 129577 h 873402"/>
                    <a:gd name="connsiteX1078" fmla="*/ 270857 w 1129981"/>
                    <a:gd name="connsiteY1078" fmla="*/ 132520 h 873402"/>
                    <a:gd name="connsiteX1079" fmla="*/ 277417 w 1129981"/>
                    <a:gd name="connsiteY1079" fmla="*/ 132509 h 873402"/>
                    <a:gd name="connsiteX1080" fmla="*/ 291733 w 1129981"/>
                    <a:gd name="connsiteY1080" fmla="*/ 130708 h 873402"/>
                    <a:gd name="connsiteX1081" fmla="*/ 304860 w 1129981"/>
                    <a:gd name="connsiteY1081" fmla="*/ 128322 h 873402"/>
                    <a:gd name="connsiteX1082" fmla="*/ 323954 w 1129981"/>
                    <a:gd name="connsiteY1082" fmla="*/ 125339 h 873402"/>
                    <a:gd name="connsiteX1083" fmla="*/ 340660 w 1129981"/>
                    <a:gd name="connsiteY1083" fmla="*/ 122951 h 873402"/>
                    <a:gd name="connsiteX1084" fmla="*/ 351994 w 1129981"/>
                    <a:gd name="connsiteY1084" fmla="*/ 121755 h 873402"/>
                    <a:gd name="connsiteX1085" fmla="*/ 366315 w 1129981"/>
                    <a:gd name="connsiteY1085" fmla="*/ 119966 h 873402"/>
                    <a:gd name="connsiteX1086" fmla="*/ 380044 w 1129981"/>
                    <a:gd name="connsiteY1086" fmla="*/ 117586 h 873402"/>
                    <a:gd name="connsiteX1087" fmla="*/ 396143 w 1129981"/>
                    <a:gd name="connsiteY1087" fmla="*/ 115208 h 873402"/>
                    <a:gd name="connsiteX1088" fmla="*/ 402119 w 1129981"/>
                    <a:gd name="connsiteY1088" fmla="*/ 116385 h 873402"/>
                    <a:gd name="connsiteX1089" fmla="*/ 408674 w 1129981"/>
                    <a:gd name="connsiteY1089" fmla="*/ 119921 h 873402"/>
                    <a:gd name="connsiteX1090" fmla="*/ 414057 w 1129981"/>
                    <a:gd name="connsiteY1090" fmla="*/ 121685 h 873402"/>
                    <a:gd name="connsiteX1091" fmla="*/ 417032 w 1129981"/>
                    <a:gd name="connsiteY1091" fmla="*/ 121092 h 873402"/>
                    <a:gd name="connsiteX1092" fmla="*/ 421218 w 1129981"/>
                    <a:gd name="connsiteY1092" fmla="*/ 115187 h 873402"/>
                    <a:gd name="connsiteX1093" fmla="*/ 426576 w 1129981"/>
                    <a:gd name="connsiteY1093" fmla="*/ 110461 h 873402"/>
                    <a:gd name="connsiteX1094" fmla="*/ 434934 w 1129981"/>
                    <a:gd name="connsiteY1094" fmla="*/ 105732 h 873402"/>
                    <a:gd name="connsiteX1095" fmla="*/ 444378 w 1129981"/>
                    <a:gd name="connsiteY1095" fmla="*/ 101274 h 873402"/>
                    <a:gd name="connsiteX1096" fmla="*/ 447465 w 1129981"/>
                    <a:gd name="connsiteY1096" fmla="*/ 99819 h 873402"/>
                    <a:gd name="connsiteX1097" fmla="*/ 464169 w 1129981"/>
                    <a:gd name="connsiteY1097" fmla="*/ 96269 h 873402"/>
                    <a:gd name="connsiteX1098" fmla="*/ 485070 w 1129981"/>
                    <a:gd name="connsiteY1098" fmla="*/ 92130 h 873402"/>
                    <a:gd name="connsiteX1099" fmla="*/ 508342 w 1129981"/>
                    <a:gd name="connsiteY1099" fmla="*/ 87993 h 873402"/>
                    <a:gd name="connsiteX1100" fmla="*/ 522676 w 1129981"/>
                    <a:gd name="connsiteY1100" fmla="*/ 85042 h 873402"/>
                    <a:gd name="connsiteX1101" fmla="*/ 532824 w 1129981"/>
                    <a:gd name="connsiteY1101" fmla="*/ 83272 h 873402"/>
                    <a:gd name="connsiteX1102" fmla="*/ 539380 w 1129981"/>
                    <a:gd name="connsiteY1102" fmla="*/ 82681 h 873402"/>
                    <a:gd name="connsiteX1103" fmla="*/ 548257 w 1129981"/>
                    <a:gd name="connsiteY1103" fmla="*/ 81327 h 873402"/>
                    <a:gd name="connsiteX1104" fmla="*/ 559516 w 1129981"/>
                    <a:gd name="connsiteY1104" fmla="*/ 80189 h 873402"/>
                    <a:gd name="connsiteX1105" fmla="*/ 572911 w 1129981"/>
                    <a:gd name="connsiteY1105" fmla="*/ 78639 h 873402"/>
                    <a:gd name="connsiteX1106" fmla="*/ 586084 w 1129981"/>
                    <a:gd name="connsiteY1106" fmla="*/ 76865 h 873402"/>
                    <a:gd name="connsiteX1107" fmla="*/ 591924 w 1129981"/>
                    <a:gd name="connsiteY1107" fmla="*/ 76806 h 873402"/>
                    <a:gd name="connsiteX1108" fmla="*/ 604566 w 1129981"/>
                    <a:gd name="connsiteY1108" fmla="*/ 74337 h 873402"/>
                    <a:gd name="connsiteX1109" fmla="*/ 616122 w 1129981"/>
                    <a:gd name="connsiteY1109" fmla="*/ 73041 h 873402"/>
                    <a:gd name="connsiteX1110" fmla="*/ 628826 w 1129981"/>
                    <a:gd name="connsiteY1110" fmla="*/ 70591 h 873402"/>
                    <a:gd name="connsiteX1111" fmla="*/ 638060 w 1129981"/>
                    <a:gd name="connsiteY1111" fmla="*/ 68643 h 873402"/>
                    <a:gd name="connsiteX1112" fmla="*/ 647999 w 1129981"/>
                    <a:gd name="connsiteY1112" fmla="*/ 67143 h 873402"/>
                    <a:gd name="connsiteX1113" fmla="*/ 652629 w 1129981"/>
                    <a:gd name="connsiteY1113" fmla="*/ 67085 h 873402"/>
                    <a:gd name="connsiteX1114" fmla="*/ 656567 w 1129981"/>
                    <a:gd name="connsiteY1114" fmla="*/ 67723 h 873402"/>
                    <a:gd name="connsiteX1115" fmla="*/ 657974 w 1129981"/>
                    <a:gd name="connsiteY1115" fmla="*/ 69080 h 873402"/>
                    <a:gd name="connsiteX1116" fmla="*/ 659147 w 1129981"/>
                    <a:gd name="connsiteY1116" fmla="*/ 69753 h 873402"/>
                    <a:gd name="connsiteX1117" fmla="*/ 661011 w 1129981"/>
                    <a:gd name="connsiteY1117" fmla="*/ 70873 h 873402"/>
                    <a:gd name="connsiteX1118" fmla="*/ 663555 w 1129981"/>
                    <a:gd name="connsiteY1118" fmla="*/ 70155 h 873402"/>
                    <a:gd name="connsiteX1119" fmla="*/ 666542 w 1129981"/>
                    <a:gd name="connsiteY1119" fmla="*/ 68974 h 873402"/>
                    <a:gd name="connsiteX1120" fmla="*/ 669295 w 1129981"/>
                    <a:gd name="connsiteY1120" fmla="*/ 66878 h 873402"/>
                    <a:gd name="connsiteX1121" fmla="*/ 671345 w 1129981"/>
                    <a:gd name="connsiteY1121" fmla="*/ 64565 h 873402"/>
                    <a:gd name="connsiteX1122" fmla="*/ 675024 w 1129981"/>
                    <a:gd name="connsiteY1122" fmla="*/ 62458 h 873402"/>
                    <a:gd name="connsiteX1123" fmla="*/ 678691 w 1129981"/>
                    <a:gd name="connsiteY1123" fmla="*/ 59895 h 873402"/>
                    <a:gd name="connsiteX1124" fmla="*/ 679357 w 1129981"/>
                    <a:gd name="connsiteY1124" fmla="*/ 57596 h 873402"/>
                    <a:gd name="connsiteX1125" fmla="*/ 679308 w 1129981"/>
                    <a:gd name="connsiteY1125" fmla="*/ 53707 h 873402"/>
                    <a:gd name="connsiteX1126" fmla="*/ 679913 w 1129981"/>
                    <a:gd name="connsiteY1126" fmla="*/ 45686 h 873402"/>
                    <a:gd name="connsiteX1127" fmla="*/ 680752 w 1129981"/>
                    <a:gd name="connsiteY1127" fmla="*/ 39494 h 873402"/>
                    <a:gd name="connsiteX1128" fmla="*/ 682555 w 1129981"/>
                    <a:gd name="connsiteY1128" fmla="*/ 35581 h 873402"/>
                    <a:gd name="connsiteX1129" fmla="*/ 685111 w 1129981"/>
                    <a:gd name="connsiteY1129" fmla="*/ 29621 h 873402"/>
                    <a:gd name="connsiteX1130" fmla="*/ 688246 w 1129981"/>
                    <a:gd name="connsiteY1130" fmla="*/ 27497 h 873402"/>
                    <a:gd name="connsiteX1131" fmla="*/ 692148 w 1129981"/>
                    <a:gd name="connsiteY1131" fmla="*/ 24702 h 873402"/>
                    <a:gd name="connsiteX1132" fmla="*/ 698815 w 1129981"/>
                    <a:gd name="connsiteY1132" fmla="*/ 20731 h 873402"/>
                    <a:gd name="connsiteX1133" fmla="*/ 705037 w 1129981"/>
                    <a:gd name="connsiteY1133" fmla="*/ 18136 h 873402"/>
                    <a:gd name="connsiteX1134" fmla="*/ 711234 w 1129981"/>
                    <a:gd name="connsiteY1134" fmla="*/ 16567 h 873402"/>
                    <a:gd name="connsiteX1135" fmla="*/ 722568 w 1129981"/>
                    <a:gd name="connsiteY1135" fmla="*/ 15058 h 873402"/>
                    <a:gd name="connsiteX1136" fmla="*/ 734605 w 1129981"/>
                    <a:gd name="connsiteY1136" fmla="*/ 14687 h 873402"/>
                    <a:gd name="connsiteX1137" fmla="*/ 743383 w 1129981"/>
                    <a:gd name="connsiteY1137" fmla="*/ 12981 h 873402"/>
                    <a:gd name="connsiteX1138" fmla="*/ 751926 w 1129981"/>
                    <a:gd name="connsiteY1138" fmla="*/ 11049 h 873402"/>
                    <a:gd name="connsiteX1139" fmla="*/ 758359 w 1129981"/>
                    <a:gd name="connsiteY1139" fmla="*/ 6852 h 873402"/>
                    <a:gd name="connsiteX1140" fmla="*/ 762038 w 1129981"/>
                    <a:gd name="connsiteY1140" fmla="*/ 3834 h 873402"/>
                    <a:gd name="connsiteX1141" fmla="*/ 764050 w 1129981"/>
                    <a:gd name="connsiteY1141" fmla="*/ 2696 h 873402"/>
                    <a:gd name="connsiteX1142" fmla="*/ 764791 w 1129981"/>
                    <a:gd name="connsiteY1142" fmla="*/ 2198 h 873402"/>
                    <a:gd name="connsiteX1143" fmla="*/ 767556 w 1129981"/>
                    <a:gd name="connsiteY1143" fmla="*/ 1252 h 873402"/>
                    <a:gd name="connsiteX1144" fmla="*/ 776803 w 1129981"/>
                    <a:gd name="connsiteY1144" fmla="*/ 0 h 873402"/>
                    <a:gd name="connsiteX1145" fmla="*/ 782606 w 1129981"/>
                    <a:gd name="connsiteY1145" fmla="*/ 163 h 873402"/>
                    <a:gd name="connsiteX1146" fmla="*/ 790717 w 1129981"/>
                    <a:gd name="connsiteY1146" fmla="*/ 759 h 873402"/>
                    <a:gd name="connsiteX1147" fmla="*/ 795828 w 1129981"/>
                    <a:gd name="connsiteY1147" fmla="*/ 2532 h 873402"/>
                    <a:gd name="connsiteX1148" fmla="*/ 816322 w 1129981"/>
                    <a:gd name="connsiteY1148" fmla="*/ 7249 h 873402"/>
                    <a:gd name="connsiteX1149" fmla="*/ 821804 w 1129981"/>
                    <a:gd name="connsiteY1149" fmla="*/ 10555 h 873402"/>
                    <a:gd name="connsiteX1150" fmla="*/ 823915 w 1129981"/>
                    <a:gd name="connsiteY1150" fmla="*/ 11781 h 873402"/>
                    <a:gd name="connsiteX1151" fmla="*/ 827866 w 1129981"/>
                    <a:gd name="connsiteY1151" fmla="*/ 14065 h 873402"/>
                    <a:gd name="connsiteX1152" fmla="*/ 828520 w 1129981"/>
                    <a:gd name="connsiteY1152" fmla="*/ 14445 h 873402"/>
                    <a:gd name="connsiteX1153" fmla="*/ 828952 w 1129981"/>
                    <a:gd name="connsiteY1153" fmla="*/ 14699 h 873402"/>
                    <a:gd name="connsiteX1154" fmla="*/ 829545 w 1129981"/>
                    <a:gd name="connsiteY1154" fmla="*/ 15170 h 873402"/>
                    <a:gd name="connsiteX1155" fmla="*/ 830125 w 1129981"/>
                    <a:gd name="connsiteY1155" fmla="*/ 15640 h 873402"/>
                    <a:gd name="connsiteX1156" fmla="*/ 834409 w 1129981"/>
                    <a:gd name="connsiteY1156" fmla="*/ 19089 h 873402"/>
                    <a:gd name="connsiteX1157" fmla="*/ 835162 w 1129981"/>
                    <a:gd name="connsiteY1157" fmla="*/ 19690 h 873402"/>
                    <a:gd name="connsiteX1158" fmla="*/ 837644 w 1129981"/>
                    <a:gd name="connsiteY1158" fmla="*/ 21699 h 873402"/>
                    <a:gd name="connsiteX1159" fmla="*/ 841199 w 1129981"/>
                    <a:gd name="connsiteY1159" fmla="*/ 24561 h 873402"/>
                    <a:gd name="connsiteX1160" fmla="*/ 841829 w 1129981"/>
                    <a:gd name="connsiteY1160" fmla="*/ 24969 h 873402"/>
                    <a:gd name="connsiteX1161" fmla="*/ 844891 w 1129981"/>
                    <a:gd name="connsiteY1161" fmla="*/ 26744 h 87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Lst>
                  <a:rect l="l" t="t" r="r" b="b"/>
                  <a:pathLst>
                    <a:path w="1129981" h="873402">
                      <a:moveTo>
                        <a:pt x="844891" y="26744"/>
                      </a:moveTo>
                      <a:lnTo>
                        <a:pt x="846212" y="27510"/>
                      </a:lnTo>
                      <a:lnTo>
                        <a:pt x="847965" y="27344"/>
                      </a:lnTo>
                      <a:lnTo>
                        <a:pt x="850101" y="27142"/>
                      </a:lnTo>
                      <a:lnTo>
                        <a:pt x="850817" y="27045"/>
                      </a:lnTo>
                      <a:lnTo>
                        <a:pt x="855743" y="25903"/>
                      </a:lnTo>
                      <a:lnTo>
                        <a:pt x="856916" y="25560"/>
                      </a:lnTo>
                      <a:lnTo>
                        <a:pt x="858817" y="24979"/>
                      </a:lnTo>
                      <a:lnTo>
                        <a:pt x="864978" y="23089"/>
                      </a:lnTo>
                      <a:lnTo>
                        <a:pt x="865854" y="22820"/>
                      </a:lnTo>
                      <a:lnTo>
                        <a:pt x="867817" y="22217"/>
                      </a:lnTo>
                      <a:lnTo>
                        <a:pt x="869200" y="21959"/>
                      </a:lnTo>
                      <a:lnTo>
                        <a:pt x="871978" y="21445"/>
                      </a:lnTo>
                      <a:lnTo>
                        <a:pt x="873187" y="21220"/>
                      </a:lnTo>
                      <a:lnTo>
                        <a:pt x="874990" y="21201"/>
                      </a:lnTo>
                      <a:lnTo>
                        <a:pt x="881904" y="21122"/>
                      </a:lnTo>
                      <a:lnTo>
                        <a:pt x="883361" y="21106"/>
                      </a:lnTo>
                      <a:lnTo>
                        <a:pt x="884842" y="21170"/>
                      </a:lnTo>
                      <a:lnTo>
                        <a:pt x="888299" y="21320"/>
                      </a:lnTo>
                      <a:lnTo>
                        <a:pt x="889274" y="21362"/>
                      </a:lnTo>
                      <a:lnTo>
                        <a:pt x="890768" y="21428"/>
                      </a:lnTo>
                      <a:lnTo>
                        <a:pt x="892212" y="21548"/>
                      </a:lnTo>
                      <a:lnTo>
                        <a:pt x="895102" y="21788"/>
                      </a:lnTo>
                      <a:lnTo>
                        <a:pt x="896669" y="21918"/>
                      </a:lnTo>
                      <a:lnTo>
                        <a:pt x="898015" y="22182"/>
                      </a:lnTo>
                      <a:lnTo>
                        <a:pt x="898916" y="22359"/>
                      </a:lnTo>
                      <a:lnTo>
                        <a:pt x="900706" y="22712"/>
                      </a:lnTo>
                      <a:lnTo>
                        <a:pt x="907114" y="23969"/>
                      </a:lnTo>
                      <a:lnTo>
                        <a:pt x="908534" y="24249"/>
                      </a:lnTo>
                      <a:lnTo>
                        <a:pt x="913472" y="25303"/>
                      </a:lnTo>
                      <a:lnTo>
                        <a:pt x="915349" y="25704"/>
                      </a:lnTo>
                      <a:lnTo>
                        <a:pt x="916373" y="25998"/>
                      </a:lnTo>
                      <a:lnTo>
                        <a:pt x="917040" y="26191"/>
                      </a:lnTo>
                      <a:lnTo>
                        <a:pt x="917756" y="26393"/>
                      </a:lnTo>
                      <a:lnTo>
                        <a:pt x="918768" y="26201"/>
                      </a:lnTo>
                      <a:lnTo>
                        <a:pt x="920003" y="25968"/>
                      </a:lnTo>
                      <a:lnTo>
                        <a:pt x="921114" y="25347"/>
                      </a:lnTo>
                      <a:lnTo>
                        <a:pt x="923966" y="23767"/>
                      </a:lnTo>
                      <a:lnTo>
                        <a:pt x="925843" y="22523"/>
                      </a:lnTo>
                      <a:lnTo>
                        <a:pt x="929127" y="20350"/>
                      </a:lnTo>
                      <a:lnTo>
                        <a:pt x="930769" y="19263"/>
                      </a:lnTo>
                      <a:lnTo>
                        <a:pt x="933806" y="16541"/>
                      </a:lnTo>
                      <a:lnTo>
                        <a:pt x="935312" y="15185"/>
                      </a:lnTo>
                      <a:lnTo>
                        <a:pt x="936176" y="14650"/>
                      </a:lnTo>
                      <a:lnTo>
                        <a:pt x="937436" y="13857"/>
                      </a:lnTo>
                      <a:lnTo>
                        <a:pt x="939028" y="12865"/>
                      </a:lnTo>
                      <a:lnTo>
                        <a:pt x="940423" y="12578"/>
                      </a:lnTo>
                      <a:lnTo>
                        <a:pt x="941818" y="12291"/>
                      </a:lnTo>
                      <a:lnTo>
                        <a:pt x="942979" y="12050"/>
                      </a:lnTo>
                      <a:lnTo>
                        <a:pt x="943781" y="11887"/>
                      </a:lnTo>
                      <a:lnTo>
                        <a:pt x="944818" y="11830"/>
                      </a:lnTo>
                      <a:lnTo>
                        <a:pt x="950695" y="11509"/>
                      </a:lnTo>
                      <a:lnTo>
                        <a:pt x="951683" y="11456"/>
                      </a:lnTo>
                      <a:lnTo>
                        <a:pt x="953645" y="11535"/>
                      </a:lnTo>
                      <a:lnTo>
                        <a:pt x="965016" y="11845"/>
                      </a:lnTo>
                      <a:lnTo>
                        <a:pt x="967251" y="13582"/>
                      </a:lnTo>
                      <a:lnTo>
                        <a:pt x="967930" y="14063"/>
                      </a:lnTo>
                      <a:lnTo>
                        <a:pt x="968424" y="15127"/>
                      </a:lnTo>
                      <a:lnTo>
                        <a:pt x="970238" y="19122"/>
                      </a:lnTo>
                      <a:lnTo>
                        <a:pt x="970843" y="20454"/>
                      </a:lnTo>
                      <a:lnTo>
                        <a:pt x="971362" y="21508"/>
                      </a:lnTo>
                      <a:lnTo>
                        <a:pt x="972634" y="24139"/>
                      </a:lnTo>
                      <a:lnTo>
                        <a:pt x="974671" y="24611"/>
                      </a:lnTo>
                      <a:lnTo>
                        <a:pt x="976547" y="25043"/>
                      </a:lnTo>
                      <a:lnTo>
                        <a:pt x="978918" y="24822"/>
                      </a:lnTo>
                      <a:lnTo>
                        <a:pt x="982720" y="24468"/>
                      </a:lnTo>
                      <a:lnTo>
                        <a:pt x="985041" y="24176"/>
                      </a:lnTo>
                      <a:lnTo>
                        <a:pt x="986436" y="24002"/>
                      </a:lnTo>
                      <a:lnTo>
                        <a:pt x="991819" y="23323"/>
                      </a:lnTo>
                      <a:lnTo>
                        <a:pt x="993288" y="23138"/>
                      </a:lnTo>
                      <a:lnTo>
                        <a:pt x="994757" y="22953"/>
                      </a:lnTo>
                      <a:lnTo>
                        <a:pt x="995696" y="22932"/>
                      </a:lnTo>
                      <a:lnTo>
                        <a:pt x="1000893" y="22815"/>
                      </a:lnTo>
                      <a:lnTo>
                        <a:pt x="1002276" y="22784"/>
                      </a:lnTo>
                      <a:lnTo>
                        <a:pt x="1003214" y="22972"/>
                      </a:lnTo>
                      <a:lnTo>
                        <a:pt x="1006449" y="23622"/>
                      </a:lnTo>
                      <a:lnTo>
                        <a:pt x="1007832" y="23901"/>
                      </a:lnTo>
                      <a:lnTo>
                        <a:pt x="1009116" y="24733"/>
                      </a:lnTo>
                      <a:lnTo>
                        <a:pt x="1009967" y="25287"/>
                      </a:lnTo>
                      <a:lnTo>
                        <a:pt x="1010745" y="25790"/>
                      </a:lnTo>
                      <a:lnTo>
                        <a:pt x="1011523" y="26301"/>
                      </a:lnTo>
                      <a:lnTo>
                        <a:pt x="1012227" y="27027"/>
                      </a:lnTo>
                      <a:lnTo>
                        <a:pt x="1013967" y="28853"/>
                      </a:lnTo>
                      <a:lnTo>
                        <a:pt x="1016400" y="31489"/>
                      </a:lnTo>
                      <a:lnTo>
                        <a:pt x="1017449" y="32624"/>
                      </a:lnTo>
                      <a:lnTo>
                        <a:pt x="1018461" y="34379"/>
                      </a:lnTo>
                      <a:lnTo>
                        <a:pt x="1019980" y="37015"/>
                      </a:lnTo>
                      <a:lnTo>
                        <a:pt x="1020844" y="38507"/>
                      </a:lnTo>
                      <a:lnTo>
                        <a:pt x="1021893" y="40097"/>
                      </a:lnTo>
                      <a:lnTo>
                        <a:pt x="1022190" y="40541"/>
                      </a:lnTo>
                      <a:lnTo>
                        <a:pt x="1024548" y="44102"/>
                      </a:lnTo>
                      <a:lnTo>
                        <a:pt x="1025140" y="44992"/>
                      </a:lnTo>
                      <a:lnTo>
                        <a:pt x="1026474" y="47134"/>
                      </a:lnTo>
                      <a:lnTo>
                        <a:pt x="1029437" y="51848"/>
                      </a:lnTo>
                      <a:lnTo>
                        <a:pt x="1033684" y="58545"/>
                      </a:lnTo>
                      <a:lnTo>
                        <a:pt x="1034252" y="59438"/>
                      </a:lnTo>
                      <a:lnTo>
                        <a:pt x="1034523" y="59888"/>
                      </a:lnTo>
                      <a:lnTo>
                        <a:pt x="1035326" y="61235"/>
                      </a:lnTo>
                      <a:lnTo>
                        <a:pt x="1038301" y="66176"/>
                      </a:lnTo>
                      <a:lnTo>
                        <a:pt x="1039363" y="68014"/>
                      </a:lnTo>
                      <a:lnTo>
                        <a:pt x="1040437" y="69852"/>
                      </a:lnTo>
                      <a:lnTo>
                        <a:pt x="1040980" y="70769"/>
                      </a:lnTo>
                      <a:lnTo>
                        <a:pt x="1041832" y="72250"/>
                      </a:lnTo>
                      <a:lnTo>
                        <a:pt x="1042289" y="73275"/>
                      </a:lnTo>
                      <a:lnTo>
                        <a:pt x="1043548" y="76061"/>
                      </a:lnTo>
                      <a:lnTo>
                        <a:pt x="1044165" y="77433"/>
                      </a:lnTo>
                      <a:lnTo>
                        <a:pt x="1044548" y="78444"/>
                      </a:lnTo>
                      <a:lnTo>
                        <a:pt x="1044993" y="79596"/>
                      </a:lnTo>
                      <a:lnTo>
                        <a:pt x="1045462" y="80811"/>
                      </a:lnTo>
                      <a:lnTo>
                        <a:pt x="1043153" y="83324"/>
                      </a:lnTo>
                      <a:lnTo>
                        <a:pt x="1042746" y="83769"/>
                      </a:lnTo>
                      <a:lnTo>
                        <a:pt x="1042758" y="84588"/>
                      </a:lnTo>
                      <a:lnTo>
                        <a:pt x="1042894" y="90132"/>
                      </a:lnTo>
                      <a:lnTo>
                        <a:pt x="1043931" y="95105"/>
                      </a:lnTo>
                      <a:lnTo>
                        <a:pt x="1044240" y="96566"/>
                      </a:lnTo>
                      <a:lnTo>
                        <a:pt x="1046153" y="99721"/>
                      </a:lnTo>
                      <a:lnTo>
                        <a:pt x="1047203" y="101436"/>
                      </a:lnTo>
                      <a:lnTo>
                        <a:pt x="1048054" y="102842"/>
                      </a:lnTo>
                      <a:lnTo>
                        <a:pt x="1049647" y="104884"/>
                      </a:lnTo>
                      <a:lnTo>
                        <a:pt x="1054400" y="111013"/>
                      </a:lnTo>
                      <a:lnTo>
                        <a:pt x="1055672" y="112649"/>
                      </a:lnTo>
                      <a:lnTo>
                        <a:pt x="1057129" y="114103"/>
                      </a:lnTo>
                      <a:lnTo>
                        <a:pt x="1057487" y="114466"/>
                      </a:lnTo>
                      <a:lnTo>
                        <a:pt x="1059894" y="116880"/>
                      </a:lnTo>
                      <a:lnTo>
                        <a:pt x="1060585" y="117568"/>
                      </a:lnTo>
                      <a:lnTo>
                        <a:pt x="1061968" y="118947"/>
                      </a:lnTo>
                      <a:lnTo>
                        <a:pt x="1062869" y="120203"/>
                      </a:lnTo>
                      <a:lnTo>
                        <a:pt x="1066511" y="125215"/>
                      </a:lnTo>
                      <a:lnTo>
                        <a:pt x="1067117" y="126050"/>
                      </a:lnTo>
                      <a:lnTo>
                        <a:pt x="1067474" y="126556"/>
                      </a:lnTo>
                      <a:lnTo>
                        <a:pt x="1068228" y="128193"/>
                      </a:lnTo>
                      <a:lnTo>
                        <a:pt x="1070067" y="131897"/>
                      </a:lnTo>
                      <a:lnTo>
                        <a:pt x="1071573" y="136984"/>
                      </a:lnTo>
                      <a:lnTo>
                        <a:pt x="1072079" y="138498"/>
                      </a:lnTo>
                      <a:lnTo>
                        <a:pt x="1073413" y="139928"/>
                      </a:lnTo>
                      <a:lnTo>
                        <a:pt x="1075364" y="142005"/>
                      </a:lnTo>
                      <a:lnTo>
                        <a:pt x="1075956" y="142632"/>
                      </a:lnTo>
                      <a:lnTo>
                        <a:pt x="1077092" y="143595"/>
                      </a:lnTo>
                      <a:lnTo>
                        <a:pt x="1081660" y="147454"/>
                      </a:lnTo>
                      <a:lnTo>
                        <a:pt x="1084783" y="150094"/>
                      </a:lnTo>
                      <a:lnTo>
                        <a:pt x="1085178" y="150425"/>
                      </a:lnTo>
                      <a:lnTo>
                        <a:pt x="1086129" y="151260"/>
                      </a:lnTo>
                      <a:lnTo>
                        <a:pt x="1090203" y="154805"/>
                      </a:lnTo>
                      <a:lnTo>
                        <a:pt x="1091364" y="155816"/>
                      </a:lnTo>
                      <a:lnTo>
                        <a:pt x="1092314" y="156951"/>
                      </a:lnTo>
                      <a:lnTo>
                        <a:pt x="1095487" y="160725"/>
                      </a:lnTo>
                      <a:lnTo>
                        <a:pt x="1097154" y="162699"/>
                      </a:lnTo>
                      <a:lnTo>
                        <a:pt x="1098154" y="163895"/>
                      </a:lnTo>
                      <a:lnTo>
                        <a:pt x="1098994" y="165326"/>
                      </a:lnTo>
                      <a:lnTo>
                        <a:pt x="1101586" y="169692"/>
                      </a:lnTo>
                      <a:lnTo>
                        <a:pt x="1102376" y="171037"/>
                      </a:lnTo>
                      <a:lnTo>
                        <a:pt x="1102907" y="172591"/>
                      </a:lnTo>
                      <a:lnTo>
                        <a:pt x="1105216" y="179313"/>
                      </a:lnTo>
                      <a:lnTo>
                        <a:pt x="1106105" y="181904"/>
                      </a:lnTo>
                      <a:lnTo>
                        <a:pt x="1106759" y="184778"/>
                      </a:lnTo>
                      <a:lnTo>
                        <a:pt x="1107018" y="185949"/>
                      </a:lnTo>
                      <a:lnTo>
                        <a:pt x="1107376" y="187553"/>
                      </a:lnTo>
                      <a:lnTo>
                        <a:pt x="1108228" y="189563"/>
                      </a:lnTo>
                      <a:lnTo>
                        <a:pt x="1110562" y="195077"/>
                      </a:lnTo>
                      <a:lnTo>
                        <a:pt x="1111204" y="196582"/>
                      </a:lnTo>
                      <a:lnTo>
                        <a:pt x="1112241" y="198296"/>
                      </a:lnTo>
                      <a:lnTo>
                        <a:pt x="1112747" y="199160"/>
                      </a:lnTo>
                      <a:lnTo>
                        <a:pt x="1113018" y="199604"/>
                      </a:lnTo>
                      <a:lnTo>
                        <a:pt x="1114327" y="201787"/>
                      </a:lnTo>
                      <a:lnTo>
                        <a:pt x="1115117" y="203107"/>
                      </a:lnTo>
                      <a:lnTo>
                        <a:pt x="1116167" y="204858"/>
                      </a:lnTo>
                      <a:lnTo>
                        <a:pt x="1116846" y="206782"/>
                      </a:lnTo>
                      <a:lnTo>
                        <a:pt x="1117698" y="209225"/>
                      </a:lnTo>
                      <a:lnTo>
                        <a:pt x="1117969" y="210002"/>
                      </a:lnTo>
                      <a:lnTo>
                        <a:pt x="1118302" y="211161"/>
                      </a:lnTo>
                      <a:lnTo>
                        <a:pt x="1120130" y="217846"/>
                      </a:lnTo>
                      <a:lnTo>
                        <a:pt x="1120685" y="219906"/>
                      </a:lnTo>
                      <a:lnTo>
                        <a:pt x="1120920" y="221917"/>
                      </a:lnTo>
                      <a:lnTo>
                        <a:pt x="1121216" y="224433"/>
                      </a:lnTo>
                      <a:lnTo>
                        <a:pt x="1122142" y="232450"/>
                      </a:lnTo>
                      <a:lnTo>
                        <a:pt x="1122327" y="234116"/>
                      </a:lnTo>
                      <a:lnTo>
                        <a:pt x="1122278" y="235793"/>
                      </a:lnTo>
                      <a:lnTo>
                        <a:pt x="1121932" y="248288"/>
                      </a:lnTo>
                      <a:lnTo>
                        <a:pt x="1118068" y="253789"/>
                      </a:lnTo>
                      <a:lnTo>
                        <a:pt x="1117179" y="255060"/>
                      </a:lnTo>
                      <a:lnTo>
                        <a:pt x="1116290" y="256342"/>
                      </a:lnTo>
                      <a:lnTo>
                        <a:pt x="1112413" y="261178"/>
                      </a:lnTo>
                      <a:lnTo>
                        <a:pt x="1111450" y="262386"/>
                      </a:lnTo>
                      <a:lnTo>
                        <a:pt x="1110907" y="263250"/>
                      </a:lnTo>
                      <a:lnTo>
                        <a:pt x="1109438" y="265630"/>
                      </a:lnTo>
                      <a:lnTo>
                        <a:pt x="1108599" y="266975"/>
                      </a:lnTo>
                      <a:lnTo>
                        <a:pt x="1108166" y="268554"/>
                      </a:lnTo>
                      <a:lnTo>
                        <a:pt x="1107586" y="270651"/>
                      </a:lnTo>
                      <a:lnTo>
                        <a:pt x="1107302" y="271699"/>
                      </a:lnTo>
                      <a:lnTo>
                        <a:pt x="1107129" y="272760"/>
                      </a:lnTo>
                      <a:lnTo>
                        <a:pt x="1105883" y="280716"/>
                      </a:lnTo>
                      <a:lnTo>
                        <a:pt x="1105376" y="283922"/>
                      </a:lnTo>
                      <a:lnTo>
                        <a:pt x="1104278" y="290855"/>
                      </a:lnTo>
                      <a:lnTo>
                        <a:pt x="1103586" y="295221"/>
                      </a:lnTo>
                      <a:lnTo>
                        <a:pt x="1102845" y="300044"/>
                      </a:lnTo>
                      <a:lnTo>
                        <a:pt x="1102524" y="302153"/>
                      </a:lnTo>
                      <a:lnTo>
                        <a:pt x="1102759" y="303756"/>
                      </a:lnTo>
                      <a:lnTo>
                        <a:pt x="1103660" y="309825"/>
                      </a:lnTo>
                      <a:lnTo>
                        <a:pt x="1103944" y="311749"/>
                      </a:lnTo>
                      <a:lnTo>
                        <a:pt x="1105179" y="313377"/>
                      </a:lnTo>
                      <a:lnTo>
                        <a:pt x="1109265" y="318768"/>
                      </a:lnTo>
                      <a:lnTo>
                        <a:pt x="1110117" y="319890"/>
                      </a:lnTo>
                      <a:lnTo>
                        <a:pt x="1110611" y="320396"/>
                      </a:lnTo>
                      <a:lnTo>
                        <a:pt x="1111685" y="321530"/>
                      </a:lnTo>
                      <a:lnTo>
                        <a:pt x="1112772" y="322653"/>
                      </a:lnTo>
                      <a:lnTo>
                        <a:pt x="1116376" y="326427"/>
                      </a:lnTo>
                      <a:lnTo>
                        <a:pt x="1117092" y="327180"/>
                      </a:lnTo>
                      <a:lnTo>
                        <a:pt x="1118537" y="328685"/>
                      </a:lnTo>
                      <a:lnTo>
                        <a:pt x="1119475" y="329943"/>
                      </a:lnTo>
                      <a:lnTo>
                        <a:pt x="1121932" y="333199"/>
                      </a:lnTo>
                      <a:lnTo>
                        <a:pt x="1122932" y="334531"/>
                      </a:lnTo>
                      <a:lnTo>
                        <a:pt x="1123710" y="335888"/>
                      </a:lnTo>
                      <a:lnTo>
                        <a:pt x="1126401" y="340600"/>
                      </a:lnTo>
                      <a:lnTo>
                        <a:pt x="1127179" y="341969"/>
                      </a:lnTo>
                      <a:lnTo>
                        <a:pt x="1127648" y="343548"/>
                      </a:lnTo>
                      <a:lnTo>
                        <a:pt x="1129130" y="348518"/>
                      </a:lnTo>
                      <a:lnTo>
                        <a:pt x="1129364" y="349653"/>
                      </a:lnTo>
                      <a:lnTo>
                        <a:pt x="1129611" y="350985"/>
                      </a:lnTo>
                      <a:lnTo>
                        <a:pt x="1129982" y="352934"/>
                      </a:lnTo>
                      <a:lnTo>
                        <a:pt x="1129710" y="354525"/>
                      </a:lnTo>
                      <a:lnTo>
                        <a:pt x="1129241" y="357177"/>
                      </a:lnTo>
                      <a:lnTo>
                        <a:pt x="1129006" y="358892"/>
                      </a:lnTo>
                      <a:lnTo>
                        <a:pt x="1123586" y="359336"/>
                      </a:lnTo>
                      <a:lnTo>
                        <a:pt x="1122784" y="359422"/>
                      </a:lnTo>
                      <a:lnTo>
                        <a:pt x="1122303" y="359484"/>
                      </a:lnTo>
                      <a:lnTo>
                        <a:pt x="1119870" y="360014"/>
                      </a:lnTo>
                      <a:lnTo>
                        <a:pt x="1118697" y="360273"/>
                      </a:lnTo>
                      <a:lnTo>
                        <a:pt x="1117586" y="360865"/>
                      </a:lnTo>
                      <a:lnTo>
                        <a:pt x="1115957" y="361729"/>
                      </a:lnTo>
                      <a:lnTo>
                        <a:pt x="1114907" y="362296"/>
                      </a:lnTo>
                      <a:lnTo>
                        <a:pt x="1114142" y="362975"/>
                      </a:lnTo>
                      <a:lnTo>
                        <a:pt x="1113376" y="363665"/>
                      </a:lnTo>
                      <a:lnTo>
                        <a:pt x="1111487" y="365380"/>
                      </a:lnTo>
                      <a:lnTo>
                        <a:pt x="1110994" y="365873"/>
                      </a:lnTo>
                      <a:lnTo>
                        <a:pt x="1109685" y="367304"/>
                      </a:lnTo>
                      <a:lnTo>
                        <a:pt x="1108389" y="368735"/>
                      </a:lnTo>
                      <a:lnTo>
                        <a:pt x="1107562" y="370042"/>
                      </a:lnTo>
                      <a:lnTo>
                        <a:pt x="1107228" y="370597"/>
                      </a:lnTo>
                      <a:lnTo>
                        <a:pt x="1106438" y="371843"/>
                      </a:lnTo>
                      <a:lnTo>
                        <a:pt x="1105055" y="373829"/>
                      </a:lnTo>
                      <a:lnTo>
                        <a:pt x="1104228" y="375025"/>
                      </a:lnTo>
                      <a:lnTo>
                        <a:pt x="1103771" y="375716"/>
                      </a:lnTo>
                      <a:lnTo>
                        <a:pt x="1102389" y="377073"/>
                      </a:lnTo>
                      <a:lnTo>
                        <a:pt x="1101747" y="377690"/>
                      </a:lnTo>
                      <a:lnTo>
                        <a:pt x="1098117" y="381415"/>
                      </a:lnTo>
                      <a:lnTo>
                        <a:pt x="1096228" y="383536"/>
                      </a:lnTo>
                      <a:lnTo>
                        <a:pt x="1095487" y="384276"/>
                      </a:lnTo>
                      <a:lnTo>
                        <a:pt x="1094389" y="385399"/>
                      </a:lnTo>
                      <a:lnTo>
                        <a:pt x="1092845" y="386435"/>
                      </a:lnTo>
                      <a:lnTo>
                        <a:pt x="1092105" y="386829"/>
                      </a:lnTo>
                      <a:lnTo>
                        <a:pt x="1090500" y="387656"/>
                      </a:lnTo>
                      <a:lnTo>
                        <a:pt x="1088833" y="388371"/>
                      </a:lnTo>
                      <a:lnTo>
                        <a:pt x="1087993" y="388729"/>
                      </a:lnTo>
                      <a:lnTo>
                        <a:pt x="1087080" y="388963"/>
                      </a:lnTo>
                      <a:lnTo>
                        <a:pt x="1085228" y="389444"/>
                      </a:lnTo>
                      <a:lnTo>
                        <a:pt x="1084030" y="389531"/>
                      </a:lnTo>
                      <a:lnTo>
                        <a:pt x="1080722" y="389753"/>
                      </a:lnTo>
                      <a:lnTo>
                        <a:pt x="1080067" y="389777"/>
                      </a:lnTo>
                      <a:lnTo>
                        <a:pt x="1073018" y="389876"/>
                      </a:lnTo>
                      <a:lnTo>
                        <a:pt x="1069833" y="389925"/>
                      </a:lnTo>
                      <a:lnTo>
                        <a:pt x="1066610" y="389975"/>
                      </a:lnTo>
                      <a:lnTo>
                        <a:pt x="1064548" y="390024"/>
                      </a:lnTo>
                      <a:lnTo>
                        <a:pt x="1056943" y="390197"/>
                      </a:lnTo>
                      <a:lnTo>
                        <a:pt x="1055338" y="390234"/>
                      </a:lnTo>
                      <a:lnTo>
                        <a:pt x="1055487" y="388976"/>
                      </a:lnTo>
                      <a:lnTo>
                        <a:pt x="1056067" y="384153"/>
                      </a:lnTo>
                      <a:lnTo>
                        <a:pt x="1056277" y="382710"/>
                      </a:lnTo>
                      <a:lnTo>
                        <a:pt x="1056635" y="380342"/>
                      </a:lnTo>
                      <a:lnTo>
                        <a:pt x="1054376" y="379256"/>
                      </a:lnTo>
                      <a:lnTo>
                        <a:pt x="1047598" y="376012"/>
                      </a:lnTo>
                      <a:lnTo>
                        <a:pt x="1044993" y="374631"/>
                      </a:lnTo>
                      <a:lnTo>
                        <a:pt x="1040239" y="372102"/>
                      </a:lnTo>
                      <a:lnTo>
                        <a:pt x="1035918" y="369981"/>
                      </a:lnTo>
                      <a:lnTo>
                        <a:pt x="1034190" y="369129"/>
                      </a:lnTo>
                      <a:lnTo>
                        <a:pt x="1033832" y="371572"/>
                      </a:lnTo>
                      <a:lnTo>
                        <a:pt x="1033746" y="372139"/>
                      </a:lnTo>
                      <a:lnTo>
                        <a:pt x="1033622" y="375469"/>
                      </a:lnTo>
                      <a:lnTo>
                        <a:pt x="1033425" y="377801"/>
                      </a:lnTo>
                      <a:lnTo>
                        <a:pt x="1033141" y="379083"/>
                      </a:lnTo>
                      <a:lnTo>
                        <a:pt x="1032844" y="379885"/>
                      </a:lnTo>
                      <a:lnTo>
                        <a:pt x="1032165" y="381711"/>
                      </a:lnTo>
                      <a:lnTo>
                        <a:pt x="1032042" y="383277"/>
                      </a:lnTo>
                      <a:lnTo>
                        <a:pt x="1032153" y="384215"/>
                      </a:lnTo>
                      <a:lnTo>
                        <a:pt x="1032486" y="385892"/>
                      </a:lnTo>
                      <a:lnTo>
                        <a:pt x="1033264" y="387730"/>
                      </a:lnTo>
                      <a:lnTo>
                        <a:pt x="1033906" y="388951"/>
                      </a:lnTo>
                      <a:lnTo>
                        <a:pt x="1034424" y="389950"/>
                      </a:lnTo>
                      <a:lnTo>
                        <a:pt x="1035709" y="393354"/>
                      </a:lnTo>
                      <a:lnTo>
                        <a:pt x="1035844" y="393934"/>
                      </a:lnTo>
                      <a:lnTo>
                        <a:pt x="1035338" y="393700"/>
                      </a:lnTo>
                      <a:lnTo>
                        <a:pt x="1036622" y="395945"/>
                      </a:lnTo>
                      <a:lnTo>
                        <a:pt x="1037462" y="397413"/>
                      </a:lnTo>
                      <a:lnTo>
                        <a:pt x="1038079" y="399472"/>
                      </a:lnTo>
                      <a:lnTo>
                        <a:pt x="1039017" y="402593"/>
                      </a:lnTo>
                      <a:lnTo>
                        <a:pt x="1039659" y="404283"/>
                      </a:lnTo>
                      <a:lnTo>
                        <a:pt x="1040239" y="405812"/>
                      </a:lnTo>
                      <a:lnTo>
                        <a:pt x="1040795" y="409759"/>
                      </a:lnTo>
                      <a:lnTo>
                        <a:pt x="1040832" y="412078"/>
                      </a:lnTo>
                      <a:lnTo>
                        <a:pt x="1040906" y="415446"/>
                      </a:lnTo>
                      <a:lnTo>
                        <a:pt x="1041239" y="418036"/>
                      </a:lnTo>
                      <a:lnTo>
                        <a:pt x="1041634" y="419528"/>
                      </a:lnTo>
                      <a:lnTo>
                        <a:pt x="1042005" y="420885"/>
                      </a:lnTo>
                      <a:lnTo>
                        <a:pt x="1042412" y="423833"/>
                      </a:lnTo>
                      <a:lnTo>
                        <a:pt x="1042486" y="425474"/>
                      </a:lnTo>
                      <a:lnTo>
                        <a:pt x="1042536" y="426559"/>
                      </a:lnTo>
                      <a:lnTo>
                        <a:pt x="1042635" y="428730"/>
                      </a:lnTo>
                      <a:lnTo>
                        <a:pt x="1042869" y="430925"/>
                      </a:lnTo>
                      <a:lnTo>
                        <a:pt x="1042622" y="432443"/>
                      </a:lnTo>
                      <a:lnTo>
                        <a:pt x="1042486" y="433281"/>
                      </a:lnTo>
                      <a:lnTo>
                        <a:pt x="1042412" y="435144"/>
                      </a:lnTo>
                      <a:lnTo>
                        <a:pt x="1043696" y="437105"/>
                      </a:lnTo>
                      <a:lnTo>
                        <a:pt x="1045141" y="439523"/>
                      </a:lnTo>
                      <a:lnTo>
                        <a:pt x="1045672" y="442051"/>
                      </a:lnTo>
                      <a:lnTo>
                        <a:pt x="1045672" y="444333"/>
                      </a:lnTo>
                      <a:lnTo>
                        <a:pt x="1045499" y="445345"/>
                      </a:lnTo>
                      <a:lnTo>
                        <a:pt x="1045363" y="446097"/>
                      </a:lnTo>
                      <a:lnTo>
                        <a:pt x="1045215" y="448046"/>
                      </a:lnTo>
                      <a:lnTo>
                        <a:pt x="1045351" y="450759"/>
                      </a:lnTo>
                      <a:lnTo>
                        <a:pt x="1045437" y="453103"/>
                      </a:lnTo>
                      <a:lnTo>
                        <a:pt x="1046190" y="455545"/>
                      </a:lnTo>
                      <a:lnTo>
                        <a:pt x="1046770" y="456853"/>
                      </a:lnTo>
                      <a:lnTo>
                        <a:pt x="1047400" y="458333"/>
                      </a:lnTo>
                      <a:lnTo>
                        <a:pt x="1048462" y="462033"/>
                      </a:lnTo>
                      <a:lnTo>
                        <a:pt x="1048536" y="464192"/>
                      </a:lnTo>
                      <a:lnTo>
                        <a:pt x="1048561" y="464722"/>
                      </a:lnTo>
                      <a:lnTo>
                        <a:pt x="1048610" y="466338"/>
                      </a:lnTo>
                      <a:lnTo>
                        <a:pt x="1048375" y="468398"/>
                      </a:lnTo>
                      <a:lnTo>
                        <a:pt x="1048091" y="470976"/>
                      </a:lnTo>
                      <a:lnTo>
                        <a:pt x="1048005" y="473110"/>
                      </a:lnTo>
                      <a:lnTo>
                        <a:pt x="1047931" y="474688"/>
                      </a:lnTo>
                      <a:lnTo>
                        <a:pt x="1048005" y="477636"/>
                      </a:lnTo>
                      <a:lnTo>
                        <a:pt x="1048968" y="479573"/>
                      </a:lnTo>
                      <a:lnTo>
                        <a:pt x="1049215" y="480079"/>
                      </a:lnTo>
                      <a:lnTo>
                        <a:pt x="1049980" y="482188"/>
                      </a:lnTo>
                      <a:lnTo>
                        <a:pt x="1049746" y="484050"/>
                      </a:lnTo>
                      <a:lnTo>
                        <a:pt x="1048919" y="486579"/>
                      </a:lnTo>
                      <a:lnTo>
                        <a:pt x="1047635" y="487677"/>
                      </a:lnTo>
                      <a:lnTo>
                        <a:pt x="1045820" y="487282"/>
                      </a:lnTo>
                      <a:lnTo>
                        <a:pt x="1045289" y="487171"/>
                      </a:lnTo>
                      <a:lnTo>
                        <a:pt x="1043437" y="486727"/>
                      </a:lnTo>
                      <a:lnTo>
                        <a:pt x="1041709" y="486332"/>
                      </a:lnTo>
                      <a:lnTo>
                        <a:pt x="1040252" y="486098"/>
                      </a:lnTo>
                      <a:lnTo>
                        <a:pt x="1038289" y="485789"/>
                      </a:lnTo>
                      <a:lnTo>
                        <a:pt x="1036906" y="485530"/>
                      </a:lnTo>
                      <a:lnTo>
                        <a:pt x="1035758" y="485592"/>
                      </a:lnTo>
                      <a:lnTo>
                        <a:pt x="1034807" y="486196"/>
                      </a:lnTo>
                      <a:lnTo>
                        <a:pt x="1034017" y="487331"/>
                      </a:lnTo>
                      <a:lnTo>
                        <a:pt x="1033708" y="488195"/>
                      </a:lnTo>
                      <a:lnTo>
                        <a:pt x="1033066" y="489514"/>
                      </a:lnTo>
                      <a:lnTo>
                        <a:pt x="1032610" y="490847"/>
                      </a:lnTo>
                      <a:lnTo>
                        <a:pt x="1031733" y="493301"/>
                      </a:lnTo>
                      <a:lnTo>
                        <a:pt x="1031029" y="495830"/>
                      </a:lnTo>
                      <a:lnTo>
                        <a:pt x="1030585" y="497359"/>
                      </a:lnTo>
                      <a:lnTo>
                        <a:pt x="1029968" y="498753"/>
                      </a:lnTo>
                      <a:lnTo>
                        <a:pt x="1029276" y="499839"/>
                      </a:lnTo>
                      <a:lnTo>
                        <a:pt x="1028622" y="500887"/>
                      </a:lnTo>
                      <a:lnTo>
                        <a:pt x="1027523" y="502971"/>
                      </a:lnTo>
                      <a:lnTo>
                        <a:pt x="1026610" y="504686"/>
                      </a:lnTo>
                      <a:lnTo>
                        <a:pt x="1025585" y="506228"/>
                      </a:lnTo>
                      <a:lnTo>
                        <a:pt x="1024264" y="508214"/>
                      </a:lnTo>
                      <a:lnTo>
                        <a:pt x="1022671" y="512062"/>
                      </a:lnTo>
                      <a:lnTo>
                        <a:pt x="1022091" y="513887"/>
                      </a:lnTo>
                      <a:lnTo>
                        <a:pt x="1021671" y="515220"/>
                      </a:lnTo>
                      <a:lnTo>
                        <a:pt x="1020708" y="516552"/>
                      </a:lnTo>
                      <a:lnTo>
                        <a:pt x="1019894" y="516984"/>
                      </a:lnTo>
                      <a:lnTo>
                        <a:pt x="1019029" y="517082"/>
                      </a:lnTo>
                      <a:lnTo>
                        <a:pt x="1017770" y="517008"/>
                      </a:lnTo>
                      <a:lnTo>
                        <a:pt x="1017165" y="516984"/>
                      </a:lnTo>
                      <a:lnTo>
                        <a:pt x="1015671" y="516872"/>
                      </a:lnTo>
                      <a:lnTo>
                        <a:pt x="1014239" y="517403"/>
                      </a:lnTo>
                      <a:lnTo>
                        <a:pt x="1012585" y="518377"/>
                      </a:lnTo>
                      <a:lnTo>
                        <a:pt x="1009251" y="520351"/>
                      </a:lnTo>
                      <a:lnTo>
                        <a:pt x="1006869" y="521671"/>
                      </a:lnTo>
                      <a:lnTo>
                        <a:pt x="1005609" y="522374"/>
                      </a:lnTo>
                      <a:lnTo>
                        <a:pt x="1004325" y="523632"/>
                      </a:lnTo>
                      <a:lnTo>
                        <a:pt x="1003683" y="524249"/>
                      </a:lnTo>
                      <a:lnTo>
                        <a:pt x="1003375" y="524643"/>
                      </a:lnTo>
                      <a:lnTo>
                        <a:pt x="1002115" y="526197"/>
                      </a:lnTo>
                      <a:lnTo>
                        <a:pt x="1001486" y="526974"/>
                      </a:lnTo>
                      <a:lnTo>
                        <a:pt x="1001017" y="527900"/>
                      </a:lnTo>
                      <a:lnTo>
                        <a:pt x="999720" y="530490"/>
                      </a:lnTo>
                      <a:lnTo>
                        <a:pt x="999473" y="531131"/>
                      </a:lnTo>
                      <a:lnTo>
                        <a:pt x="999115" y="532118"/>
                      </a:lnTo>
                      <a:lnTo>
                        <a:pt x="998412" y="534079"/>
                      </a:lnTo>
                      <a:lnTo>
                        <a:pt x="998227" y="535424"/>
                      </a:lnTo>
                      <a:lnTo>
                        <a:pt x="998844" y="536645"/>
                      </a:lnTo>
                      <a:lnTo>
                        <a:pt x="999424" y="537582"/>
                      </a:lnTo>
                      <a:lnTo>
                        <a:pt x="999856" y="538248"/>
                      </a:lnTo>
                      <a:lnTo>
                        <a:pt x="1000375" y="538791"/>
                      </a:lnTo>
                      <a:lnTo>
                        <a:pt x="1000622" y="539371"/>
                      </a:lnTo>
                      <a:lnTo>
                        <a:pt x="1000375" y="539913"/>
                      </a:lnTo>
                      <a:lnTo>
                        <a:pt x="999659" y="540173"/>
                      </a:lnTo>
                      <a:lnTo>
                        <a:pt x="998029" y="540555"/>
                      </a:lnTo>
                      <a:lnTo>
                        <a:pt x="996967" y="540555"/>
                      </a:lnTo>
                      <a:lnTo>
                        <a:pt x="996017" y="540555"/>
                      </a:lnTo>
                      <a:lnTo>
                        <a:pt x="994770" y="540444"/>
                      </a:lnTo>
                      <a:lnTo>
                        <a:pt x="994103" y="540715"/>
                      </a:lnTo>
                      <a:lnTo>
                        <a:pt x="993807" y="541357"/>
                      </a:lnTo>
                      <a:lnTo>
                        <a:pt x="993807" y="542368"/>
                      </a:lnTo>
                      <a:lnTo>
                        <a:pt x="994004" y="543441"/>
                      </a:lnTo>
                      <a:lnTo>
                        <a:pt x="995103" y="544243"/>
                      </a:lnTo>
                      <a:lnTo>
                        <a:pt x="996115" y="544453"/>
                      </a:lnTo>
                      <a:lnTo>
                        <a:pt x="997115" y="544650"/>
                      </a:lnTo>
                      <a:lnTo>
                        <a:pt x="998708" y="544971"/>
                      </a:lnTo>
                      <a:lnTo>
                        <a:pt x="1000004" y="545267"/>
                      </a:lnTo>
                      <a:lnTo>
                        <a:pt x="1000930" y="545452"/>
                      </a:lnTo>
                      <a:lnTo>
                        <a:pt x="1001498" y="545563"/>
                      </a:lnTo>
                      <a:lnTo>
                        <a:pt x="1002152" y="545698"/>
                      </a:lnTo>
                      <a:lnTo>
                        <a:pt x="1003189" y="545760"/>
                      </a:lnTo>
                      <a:lnTo>
                        <a:pt x="1003844" y="547820"/>
                      </a:lnTo>
                      <a:lnTo>
                        <a:pt x="1002646" y="548313"/>
                      </a:lnTo>
                      <a:lnTo>
                        <a:pt x="1001449" y="549103"/>
                      </a:lnTo>
                      <a:lnTo>
                        <a:pt x="999844" y="549460"/>
                      </a:lnTo>
                      <a:lnTo>
                        <a:pt x="998992" y="549645"/>
                      </a:lnTo>
                      <a:lnTo>
                        <a:pt x="998189" y="549855"/>
                      </a:lnTo>
                      <a:lnTo>
                        <a:pt x="997757" y="551064"/>
                      </a:lnTo>
                      <a:lnTo>
                        <a:pt x="997868" y="552088"/>
                      </a:lnTo>
                      <a:lnTo>
                        <a:pt x="997844" y="553617"/>
                      </a:lnTo>
                      <a:lnTo>
                        <a:pt x="997473" y="555307"/>
                      </a:lnTo>
                      <a:lnTo>
                        <a:pt x="997165" y="556207"/>
                      </a:lnTo>
                      <a:lnTo>
                        <a:pt x="996905" y="556812"/>
                      </a:lnTo>
                      <a:lnTo>
                        <a:pt x="996609" y="557280"/>
                      </a:lnTo>
                      <a:lnTo>
                        <a:pt x="995918" y="558181"/>
                      </a:lnTo>
                      <a:lnTo>
                        <a:pt x="995979" y="560204"/>
                      </a:lnTo>
                      <a:lnTo>
                        <a:pt x="995943" y="561696"/>
                      </a:lnTo>
                      <a:lnTo>
                        <a:pt x="995918" y="562634"/>
                      </a:lnTo>
                      <a:lnTo>
                        <a:pt x="995794" y="564237"/>
                      </a:lnTo>
                      <a:lnTo>
                        <a:pt x="995782" y="566383"/>
                      </a:lnTo>
                      <a:lnTo>
                        <a:pt x="995733" y="567925"/>
                      </a:lnTo>
                      <a:lnTo>
                        <a:pt x="995473" y="569109"/>
                      </a:lnTo>
                      <a:lnTo>
                        <a:pt x="995103" y="569812"/>
                      </a:lnTo>
                      <a:lnTo>
                        <a:pt x="994350" y="569948"/>
                      </a:lnTo>
                      <a:lnTo>
                        <a:pt x="992473" y="569948"/>
                      </a:lnTo>
                      <a:lnTo>
                        <a:pt x="991831" y="569775"/>
                      </a:lnTo>
                      <a:lnTo>
                        <a:pt x="990732" y="569467"/>
                      </a:lnTo>
                      <a:lnTo>
                        <a:pt x="986572" y="568739"/>
                      </a:lnTo>
                      <a:lnTo>
                        <a:pt x="983486" y="568283"/>
                      </a:lnTo>
                      <a:lnTo>
                        <a:pt x="982053" y="568048"/>
                      </a:lnTo>
                      <a:lnTo>
                        <a:pt x="981362" y="567925"/>
                      </a:lnTo>
                      <a:lnTo>
                        <a:pt x="980362" y="567790"/>
                      </a:lnTo>
                      <a:lnTo>
                        <a:pt x="979300" y="568209"/>
                      </a:lnTo>
                      <a:lnTo>
                        <a:pt x="979238" y="568838"/>
                      </a:lnTo>
                      <a:lnTo>
                        <a:pt x="980066" y="569899"/>
                      </a:lnTo>
                      <a:lnTo>
                        <a:pt x="980671" y="570293"/>
                      </a:lnTo>
                      <a:lnTo>
                        <a:pt x="980930" y="570922"/>
                      </a:lnTo>
                      <a:lnTo>
                        <a:pt x="980732" y="571761"/>
                      </a:lnTo>
                      <a:lnTo>
                        <a:pt x="980115" y="572810"/>
                      </a:lnTo>
                      <a:lnTo>
                        <a:pt x="979090" y="573722"/>
                      </a:lnTo>
                      <a:lnTo>
                        <a:pt x="978547" y="574203"/>
                      </a:lnTo>
                      <a:lnTo>
                        <a:pt x="977868" y="574968"/>
                      </a:lnTo>
                      <a:lnTo>
                        <a:pt x="977485" y="575794"/>
                      </a:lnTo>
                      <a:lnTo>
                        <a:pt x="978177" y="576633"/>
                      </a:lnTo>
                      <a:lnTo>
                        <a:pt x="979053" y="577213"/>
                      </a:lnTo>
                      <a:lnTo>
                        <a:pt x="979992" y="578101"/>
                      </a:lnTo>
                      <a:lnTo>
                        <a:pt x="980115" y="578829"/>
                      </a:lnTo>
                      <a:lnTo>
                        <a:pt x="979424" y="579557"/>
                      </a:lnTo>
                      <a:lnTo>
                        <a:pt x="978560" y="580297"/>
                      </a:lnTo>
                      <a:lnTo>
                        <a:pt x="977609" y="581160"/>
                      </a:lnTo>
                      <a:lnTo>
                        <a:pt x="975930" y="582628"/>
                      </a:lnTo>
                      <a:lnTo>
                        <a:pt x="973880" y="584404"/>
                      </a:lnTo>
                      <a:lnTo>
                        <a:pt x="972053" y="586032"/>
                      </a:lnTo>
                      <a:lnTo>
                        <a:pt x="969572" y="588067"/>
                      </a:lnTo>
                      <a:lnTo>
                        <a:pt x="968992" y="588536"/>
                      </a:lnTo>
                      <a:lnTo>
                        <a:pt x="967991" y="589523"/>
                      </a:lnTo>
                      <a:lnTo>
                        <a:pt x="967683" y="590843"/>
                      </a:lnTo>
                      <a:lnTo>
                        <a:pt x="967744" y="592163"/>
                      </a:lnTo>
                      <a:lnTo>
                        <a:pt x="968226" y="593112"/>
                      </a:lnTo>
                      <a:lnTo>
                        <a:pt x="968930" y="594876"/>
                      </a:lnTo>
                      <a:lnTo>
                        <a:pt x="969115" y="596270"/>
                      </a:lnTo>
                      <a:lnTo>
                        <a:pt x="968992" y="598354"/>
                      </a:lnTo>
                      <a:lnTo>
                        <a:pt x="968707" y="599391"/>
                      </a:lnTo>
                      <a:lnTo>
                        <a:pt x="968374" y="599958"/>
                      </a:lnTo>
                      <a:lnTo>
                        <a:pt x="968312" y="600797"/>
                      </a:lnTo>
                      <a:lnTo>
                        <a:pt x="968436" y="601352"/>
                      </a:lnTo>
                      <a:lnTo>
                        <a:pt x="968917" y="601944"/>
                      </a:lnTo>
                      <a:lnTo>
                        <a:pt x="969053" y="602820"/>
                      </a:lnTo>
                      <a:lnTo>
                        <a:pt x="969053" y="603794"/>
                      </a:lnTo>
                      <a:lnTo>
                        <a:pt x="969053" y="604633"/>
                      </a:lnTo>
                      <a:lnTo>
                        <a:pt x="969053" y="605188"/>
                      </a:lnTo>
                      <a:lnTo>
                        <a:pt x="969177" y="607198"/>
                      </a:lnTo>
                      <a:lnTo>
                        <a:pt x="969313" y="607877"/>
                      </a:lnTo>
                      <a:lnTo>
                        <a:pt x="969559" y="609085"/>
                      </a:lnTo>
                      <a:lnTo>
                        <a:pt x="969559" y="609850"/>
                      </a:lnTo>
                      <a:lnTo>
                        <a:pt x="969411" y="611047"/>
                      </a:lnTo>
                      <a:lnTo>
                        <a:pt x="969115" y="612354"/>
                      </a:lnTo>
                      <a:lnTo>
                        <a:pt x="969387" y="613267"/>
                      </a:lnTo>
                      <a:lnTo>
                        <a:pt x="969633" y="614069"/>
                      </a:lnTo>
                      <a:lnTo>
                        <a:pt x="969349" y="615290"/>
                      </a:lnTo>
                      <a:lnTo>
                        <a:pt x="969189" y="615857"/>
                      </a:lnTo>
                      <a:lnTo>
                        <a:pt x="969214" y="620076"/>
                      </a:lnTo>
                      <a:lnTo>
                        <a:pt x="969510" y="621802"/>
                      </a:lnTo>
                      <a:lnTo>
                        <a:pt x="969670" y="622715"/>
                      </a:lnTo>
                      <a:lnTo>
                        <a:pt x="970152" y="627513"/>
                      </a:lnTo>
                      <a:lnTo>
                        <a:pt x="969991" y="628389"/>
                      </a:lnTo>
                      <a:lnTo>
                        <a:pt x="969127" y="631288"/>
                      </a:lnTo>
                      <a:lnTo>
                        <a:pt x="966819" y="634778"/>
                      </a:lnTo>
                      <a:lnTo>
                        <a:pt x="964880" y="637578"/>
                      </a:lnTo>
                      <a:lnTo>
                        <a:pt x="964337" y="638355"/>
                      </a:lnTo>
                      <a:lnTo>
                        <a:pt x="963658" y="639650"/>
                      </a:lnTo>
                      <a:lnTo>
                        <a:pt x="963201" y="640514"/>
                      </a:lnTo>
                      <a:lnTo>
                        <a:pt x="962041" y="642722"/>
                      </a:lnTo>
                      <a:lnTo>
                        <a:pt x="961720" y="644066"/>
                      </a:lnTo>
                      <a:lnTo>
                        <a:pt x="961473" y="645115"/>
                      </a:lnTo>
                      <a:lnTo>
                        <a:pt x="960880" y="647594"/>
                      </a:lnTo>
                      <a:lnTo>
                        <a:pt x="959868" y="649333"/>
                      </a:lnTo>
                      <a:lnTo>
                        <a:pt x="959497" y="649974"/>
                      </a:lnTo>
                      <a:lnTo>
                        <a:pt x="958621" y="651504"/>
                      </a:lnTo>
                      <a:lnTo>
                        <a:pt x="957287" y="652614"/>
                      </a:lnTo>
                      <a:lnTo>
                        <a:pt x="955485" y="654119"/>
                      </a:lnTo>
                      <a:lnTo>
                        <a:pt x="952411" y="657079"/>
                      </a:lnTo>
                      <a:lnTo>
                        <a:pt x="951868" y="657622"/>
                      </a:lnTo>
                      <a:lnTo>
                        <a:pt x="949967" y="659805"/>
                      </a:lnTo>
                      <a:lnTo>
                        <a:pt x="949312" y="660557"/>
                      </a:lnTo>
                      <a:lnTo>
                        <a:pt x="948880" y="661310"/>
                      </a:lnTo>
                      <a:lnTo>
                        <a:pt x="947176" y="664258"/>
                      </a:lnTo>
                      <a:lnTo>
                        <a:pt x="946608" y="665257"/>
                      </a:lnTo>
                      <a:lnTo>
                        <a:pt x="946176" y="667033"/>
                      </a:lnTo>
                      <a:lnTo>
                        <a:pt x="946016" y="667748"/>
                      </a:lnTo>
                      <a:lnTo>
                        <a:pt x="945793" y="668735"/>
                      </a:lnTo>
                      <a:lnTo>
                        <a:pt x="945744" y="669253"/>
                      </a:lnTo>
                      <a:lnTo>
                        <a:pt x="945485" y="672411"/>
                      </a:lnTo>
                      <a:lnTo>
                        <a:pt x="945436" y="673077"/>
                      </a:lnTo>
                      <a:lnTo>
                        <a:pt x="945448" y="673718"/>
                      </a:lnTo>
                      <a:lnTo>
                        <a:pt x="945559" y="675889"/>
                      </a:lnTo>
                      <a:lnTo>
                        <a:pt x="945621" y="677049"/>
                      </a:lnTo>
                      <a:lnTo>
                        <a:pt x="946053" y="678665"/>
                      </a:lnTo>
                      <a:lnTo>
                        <a:pt x="946781" y="681279"/>
                      </a:lnTo>
                      <a:lnTo>
                        <a:pt x="948942" y="684437"/>
                      </a:lnTo>
                      <a:lnTo>
                        <a:pt x="949312" y="684992"/>
                      </a:lnTo>
                      <a:lnTo>
                        <a:pt x="949942" y="685535"/>
                      </a:lnTo>
                      <a:lnTo>
                        <a:pt x="951633" y="687015"/>
                      </a:lnTo>
                      <a:lnTo>
                        <a:pt x="945670" y="688693"/>
                      </a:lnTo>
                      <a:lnTo>
                        <a:pt x="941880" y="689914"/>
                      </a:lnTo>
                      <a:lnTo>
                        <a:pt x="940448" y="690382"/>
                      </a:lnTo>
                      <a:lnTo>
                        <a:pt x="939312" y="691271"/>
                      </a:lnTo>
                      <a:lnTo>
                        <a:pt x="937312" y="692812"/>
                      </a:lnTo>
                      <a:lnTo>
                        <a:pt x="936300" y="693602"/>
                      </a:lnTo>
                      <a:lnTo>
                        <a:pt x="935300" y="694909"/>
                      </a:lnTo>
                      <a:lnTo>
                        <a:pt x="932658" y="698400"/>
                      </a:lnTo>
                      <a:lnTo>
                        <a:pt x="932213" y="699016"/>
                      </a:lnTo>
                      <a:lnTo>
                        <a:pt x="931522" y="700053"/>
                      </a:lnTo>
                      <a:lnTo>
                        <a:pt x="930621" y="701422"/>
                      </a:lnTo>
                      <a:lnTo>
                        <a:pt x="928201" y="705060"/>
                      </a:lnTo>
                      <a:lnTo>
                        <a:pt x="927238" y="706516"/>
                      </a:lnTo>
                      <a:lnTo>
                        <a:pt x="926583" y="707651"/>
                      </a:lnTo>
                      <a:lnTo>
                        <a:pt x="926164" y="708378"/>
                      </a:lnTo>
                      <a:lnTo>
                        <a:pt x="924855" y="710660"/>
                      </a:lnTo>
                      <a:lnTo>
                        <a:pt x="923361" y="712918"/>
                      </a:lnTo>
                      <a:lnTo>
                        <a:pt x="922213" y="714644"/>
                      </a:lnTo>
                      <a:lnTo>
                        <a:pt x="921423" y="716014"/>
                      </a:lnTo>
                      <a:lnTo>
                        <a:pt x="919028" y="720109"/>
                      </a:lnTo>
                      <a:lnTo>
                        <a:pt x="918781" y="720553"/>
                      </a:lnTo>
                      <a:lnTo>
                        <a:pt x="918040" y="721885"/>
                      </a:lnTo>
                      <a:lnTo>
                        <a:pt x="917299" y="723229"/>
                      </a:lnTo>
                      <a:lnTo>
                        <a:pt x="917077" y="723760"/>
                      </a:lnTo>
                      <a:lnTo>
                        <a:pt x="915139" y="728484"/>
                      </a:lnTo>
                      <a:lnTo>
                        <a:pt x="914608" y="729779"/>
                      </a:lnTo>
                      <a:lnTo>
                        <a:pt x="914645" y="731358"/>
                      </a:lnTo>
                      <a:lnTo>
                        <a:pt x="914670" y="732048"/>
                      </a:lnTo>
                      <a:lnTo>
                        <a:pt x="914707" y="733899"/>
                      </a:lnTo>
                      <a:lnTo>
                        <a:pt x="915670" y="735132"/>
                      </a:lnTo>
                      <a:lnTo>
                        <a:pt x="916299" y="735921"/>
                      </a:lnTo>
                      <a:lnTo>
                        <a:pt x="917299" y="737192"/>
                      </a:lnTo>
                      <a:lnTo>
                        <a:pt x="918818" y="737735"/>
                      </a:lnTo>
                      <a:lnTo>
                        <a:pt x="921238" y="738598"/>
                      </a:lnTo>
                      <a:lnTo>
                        <a:pt x="923559" y="740140"/>
                      </a:lnTo>
                      <a:lnTo>
                        <a:pt x="924596" y="740806"/>
                      </a:lnTo>
                      <a:lnTo>
                        <a:pt x="926694" y="741916"/>
                      </a:lnTo>
                      <a:lnTo>
                        <a:pt x="930942" y="744149"/>
                      </a:lnTo>
                      <a:lnTo>
                        <a:pt x="932584" y="745061"/>
                      </a:lnTo>
                      <a:lnTo>
                        <a:pt x="935201" y="746517"/>
                      </a:lnTo>
                      <a:lnTo>
                        <a:pt x="938386" y="748762"/>
                      </a:lnTo>
                      <a:lnTo>
                        <a:pt x="940238" y="750007"/>
                      </a:lnTo>
                      <a:lnTo>
                        <a:pt x="941596" y="750908"/>
                      </a:lnTo>
                      <a:lnTo>
                        <a:pt x="943929" y="753214"/>
                      </a:lnTo>
                      <a:lnTo>
                        <a:pt x="947596" y="757013"/>
                      </a:lnTo>
                      <a:lnTo>
                        <a:pt x="949053" y="758518"/>
                      </a:lnTo>
                      <a:lnTo>
                        <a:pt x="950436" y="759110"/>
                      </a:lnTo>
                      <a:lnTo>
                        <a:pt x="953609" y="760479"/>
                      </a:lnTo>
                      <a:lnTo>
                        <a:pt x="954078" y="760677"/>
                      </a:lnTo>
                      <a:lnTo>
                        <a:pt x="954572" y="760788"/>
                      </a:lnTo>
                      <a:lnTo>
                        <a:pt x="955991" y="761121"/>
                      </a:lnTo>
                      <a:lnTo>
                        <a:pt x="957423" y="761442"/>
                      </a:lnTo>
                      <a:lnTo>
                        <a:pt x="958806" y="761207"/>
                      </a:lnTo>
                      <a:lnTo>
                        <a:pt x="960189" y="760973"/>
                      </a:lnTo>
                      <a:lnTo>
                        <a:pt x="960880" y="760825"/>
                      </a:lnTo>
                      <a:lnTo>
                        <a:pt x="963720" y="759826"/>
                      </a:lnTo>
                      <a:lnTo>
                        <a:pt x="964596" y="759505"/>
                      </a:lnTo>
                      <a:lnTo>
                        <a:pt x="965448" y="758975"/>
                      </a:lnTo>
                      <a:lnTo>
                        <a:pt x="969670" y="756286"/>
                      </a:lnTo>
                      <a:lnTo>
                        <a:pt x="973350" y="754275"/>
                      </a:lnTo>
                      <a:lnTo>
                        <a:pt x="973769" y="754818"/>
                      </a:lnTo>
                      <a:lnTo>
                        <a:pt x="974831" y="756175"/>
                      </a:lnTo>
                      <a:lnTo>
                        <a:pt x="975646" y="758062"/>
                      </a:lnTo>
                      <a:lnTo>
                        <a:pt x="976325" y="759616"/>
                      </a:lnTo>
                      <a:lnTo>
                        <a:pt x="976461" y="760936"/>
                      </a:lnTo>
                      <a:lnTo>
                        <a:pt x="976708" y="763353"/>
                      </a:lnTo>
                      <a:lnTo>
                        <a:pt x="976819" y="764427"/>
                      </a:lnTo>
                      <a:lnTo>
                        <a:pt x="976695" y="765475"/>
                      </a:lnTo>
                      <a:lnTo>
                        <a:pt x="976300" y="769015"/>
                      </a:lnTo>
                      <a:lnTo>
                        <a:pt x="976177" y="770174"/>
                      </a:lnTo>
                      <a:lnTo>
                        <a:pt x="975732" y="771371"/>
                      </a:lnTo>
                      <a:lnTo>
                        <a:pt x="974757" y="773961"/>
                      </a:lnTo>
                      <a:lnTo>
                        <a:pt x="973510" y="776650"/>
                      </a:lnTo>
                      <a:lnTo>
                        <a:pt x="973177" y="777378"/>
                      </a:lnTo>
                      <a:lnTo>
                        <a:pt x="972843" y="777809"/>
                      </a:lnTo>
                      <a:lnTo>
                        <a:pt x="970967" y="780202"/>
                      </a:lnTo>
                      <a:lnTo>
                        <a:pt x="970029" y="781411"/>
                      </a:lnTo>
                      <a:lnTo>
                        <a:pt x="967090" y="781954"/>
                      </a:lnTo>
                      <a:lnTo>
                        <a:pt x="965942" y="781682"/>
                      </a:lnTo>
                      <a:lnTo>
                        <a:pt x="962374" y="780807"/>
                      </a:lnTo>
                      <a:lnTo>
                        <a:pt x="960584" y="780375"/>
                      </a:lnTo>
                      <a:lnTo>
                        <a:pt x="959670" y="780153"/>
                      </a:lnTo>
                      <a:lnTo>
                        <a:pt x="958436" y="779697"/>
                      </a:lnTo>
                      <a:lnTo>
                        <a:pt x="953757" y="777982"/>
                      </a:lnTo>
                      <a:lnTo>
                        <a:pt x="951905" y="777526"/>
                      </a:lnTo>
                      <a:lnTo>
                        <a:pt x="949127" y="776847"/>
                      </a:lnTo>
                      <a:lnTo>
                        <a:pt x="946818" y="776280"/>
                      </a:lnTo>
                      <a:lnTo>
                        <a:pt x="942658" y="774714"/>
                      </a:lnTo>
                      <a:lnTo>
                        <a:pt x="941744" y="774368"/>
                      </a:lnTo>
                      <a:lnTo>
                        <a:pt x="941053" y="774220"/>
                      </a:lnTo>
                      <a:lnTo>
                        <a:pt x="938139" y="773591"/>
                      </a:lnTo>
                      <a:lnTo>
                        <a:pt x="936472" y="773233"/>
                      </a:lnTo>
                      <a:lnTo>
                        <a:pt x="935188" y="773937"/>
                      </a:lnTo>
                      <a:lnTo>
                        <a:pt x="934127" y="774504"/>
                      </a:lnTo>
                      <a:lnTo>
                        <a:pt x="933028" y="775096"/>
                      </a:lnTo>
                      <a:lnTo>
                        <a:pt x="932090" y="776502"/>
                      </a:lnTo>
                      <a:lnTo>
                        <a:pt x="931040" y="778044"/>
                      </a:lnTo>
                      <a:lnTo>
                        <a:pt x="930509" y="779253"/>
                      </a:lnTo>
                      <a:lnTo>
                        <a:pt x="929818" y="780844"/>
                      </a:lnTo>
                      <a:lnTo>
                        <a:pt x="929497" y="782460"/>
                      </a:lnTo>
                      <a:lnTo>
                        <a:pt x="928978" y="785087"/>
                      </a:lnTo>
                      <a:lnTo>
                        <a:pt x="928472" y="789392"/>
                      </a:lnTo>
                      <a:lnTo>
                        <a:pt x="928374" y="790304"/>
                      </a:lnTo>
                      <a:lnTo>
                        <a:pt x="928139" y="791452"/>
                      </a:lnTo>
                      <a:lnTo>
                        <a:pt x="927645" y="793832"/>
                      </a:lnTo>
                      <a:lnTo>
                        <a:pt x="927287" y="795596"/>
                      </a:lnTo>
                      <a:lnTo>
                        <a:pt x="926917" y="797372"/>
                      </a:lnTo>
                      <a:lnTo>
                        <a:pt x="926164" y="798593"/>
                      </a:lnTo>
                      <a:lnTo>
                        <a:pt x="924657" y="801035"/>
                      </a:lnTo>
                      <a:lnTo>
                        <a:pt x="924139" y="802084"/>
                      </a:lnTo>
                      <a:lnTo>
                        <a:pt x="923250" y="803835"/>
                      </a:lnTo>
                      <a:lnTo>
                        <a:pt x="922991" y="804354"/>
                      </a:lnTo>
                      <a:lnTo>
                        <a:pt x="920324" y="808412"/>
                      </a:lnTo>
                      <a:lnTo>
                        <a:pt x="917793" y="812358"/>
                      </a:lnTo>
                      <a:lnTo>
                        <a:pt x="917361" y="813037"/>
                      </a:lnTo>
                      <a:lnTo>
                        <a:pt x="916929" y="813925"/>
                      </a:lnTo>
                      <a:lnTo>
                        <a:pt x="914991" y="817921"/>
                      </a:lnTo>
                      <a:lnTo>
                        <a:pt x="914225" y="819513"/>
                      </a:lnTo>
                      <a:lnTo>
                        <a:pt x="913892" y="821264"/>
                      </a:lnTo>
                      <a:lnTo>
                        <a:pt x="913349" y="823990"/>
                      </a:lnTo>
                      <a:lnTo>
                        <a:pt x="913151" y="824977"/>
                      </a:lnTo>
                      <a:lnTo>
                        <a:pt x="913040" y="826568"/>
                      </a:lnTo>
                      <a:lnTo>
                        <a:pt x="912768" y="830281"/>
                      </a:lnTo>
                      <a:lnTo>
                        <a:pt x="912633" y="832007"/>
                      </a:lnTo>
                      <a:lnTo>
                        <a:pt x="912583" y="834968"/>
                      </a:lnTo>
                      <a:lnTo>
                        <a:pt x="912534" y="837422"/>
                      </a:lnTo>
                      <a:lnTo>
                        <a:pt x="911991" y="840037"/>
                      </a:lnTo>
                      <a:lnTo>
                        <a:pt x="911867" y="840642"/>
                      </a:lnTo>
                      <a:lnTo>
                        <a:pt x="911423" y="842788"/>
                      </a:lnTo>
                      <a:lnTo>
                        <a:pt x="910954" y="845033"/>
                      </a:lnTo>
                      <a:lnTo>
                        <a:pt x="909904" y="850078"/>
                      </a:lnTo>
                      <a:lnTo>
                        <a:pt x="909472" y="852174"/>
                      </a:lnTo>
                      <a:lnTo>
                        <a:pt x="909410" y="853815"/>
                      </a:lnTo>
                      <a:lnTo>
                        <a:pt x="909312" y="856565"/>
                      </a:lnTo>
                      <a:lnTo>
                        <a:pt x="909275" y="857676"/>
                      </a:lnTo>
                      <a:lnTo>
                        <a:pt x="909324" y="858773"/>
                      </a:lnTo>
                      <a:lnTo>
                        <a:pt x="909398" y="860069"/>
                      </a:lnTo>
                      <a:lnTo>
                        <a:pt x="909571" y="863164"/>
                      </a:lnTo>
                      <a:lnTo>
                        <a:pt x="909089" y="867716"/>
                      </a:lnTo>
                      <a:lnTo>
                        <a:pt x="909028" y="868308"/>
                      </a:lnTo>
                      <a:lnTo>
                        <a:pt x="908966" y="868925"/>
                      </a:lnTo>
                      <a:lnTo>
                        <a:pt x="908645" y="869875"/>
                      </a:lnTo>
                      <a:lnTo>
                        <a:pt x="907558" y="873069"/>
                      </a:lnTo>
                      <a:lnTo>
                        <a:pt x="900040" y="873365"/>
                      </a:lnTo>
                      <a:lnTo>
                        <a:pt x="899101" y="873402"/>
                      </a:lnTo>
                      <a:lnTo>
                        <a:pt x="897694" y="873303"/>
                      </a:lnTo>
                      <a:lnTo>
                        <a:pt x="896040" y="873180"/>
                      </a:lnTo>
                      <a:lnTo>
                        <a:pt x="893953" y="873020"/>
                      </a:lnTo>
                      <a:lnTo>
                        <a:pt x="890114" y="872058"/>
                      </a:lnTo>
                      <a:lnTo>
                        <a:pt x="887719" y="871466"/>
                      </a:lnTo>
                      <a:lnTo>
                        <a:pt x="885768" y="871540"/>
                      </a:lnTo>
                      <a:lnTo>
                        <a:pt x="882533" y="871675"/>
                      </a:lnTo>
                      <a:lnTo>
                        <a:pt x="881398" y="871725"/>
                      </a:lnTo>
                      <a:lnTo>
                        <a:pt x="879039" y="871984"/>
                      </a:lnTo>
                      <a:lnTo>
                        <a:pt x="875435" y="872403"/>
                      </a:lnTo>
                      <a:lnTo>
                        <a:pt x="873990" y="872391"/>
                      </a:lnTo>
                      <a:lnTo>
                        <a:pt x="864817" y="872304"/>
                      </a:lnTo>
                      <a:lnTo>
                        <a:pt x="847533" y="872045"/>
                      </a:lnTo>
                      <a:lnTo>
                        <a:pt x="845668" y="872008"/>
                      </a:lnTo>
                      <a:lnTo>
                        <a:pt x="841039" y="871934"/>
                      </a:lnTo>
                      <a:lnTo>
                        <a:pt x="837668" y="871885"/>
                      </a:lnTo>
                      <a:lnTo>
                        <a:pt x="835743" y="871848"/>
                      </a:lnTo>
                      <a:lnTo>
                        <a:pt x="833878" y="871244"/>
                      </a:lnTo>
                      <a:lnTo>
                        <a:pt x="829224" y="869739"/>
                      </a:lnTo>
                      <a:lnTo>
                        <a:pt x="821545" y="867543"/>
                      </a:lnTo>
                      <a:lnTo>
                        <a:pt x="820582" y="867272"/>
                      </a:lnTo>
                      <a:lnTo>
                        <a:pt x="819619" y="866988"/>
                      </a:lnTo>
                      <a:lnTo>
                        <a:pt x="819038" y="866593"/>
                      </a:lnTo>
                      <a:lnTo>
                        <a:pt x="817792" y="865730"/>
                      </a:lnTo>
                      <a:lnTo>
                        <a:pt x="816409" y="864768"/>
                      </a:lnTo>
                      <a:lnTo>
                        <a:pt x="812545" y="862104"/>
                      </a:lnTo>
                      <a:lnTo>
                        <a:pt x="810804" y="861080"/>
                      </a:lnTo>
                      <a:lnTo>
                        <a:pt x="809495" y="860315"/>
                      </a:lnTo>
                      <a:lnTo>
                        <a:pt x="804273" y="857256"/>
                      </a:lnTo>
                      <a:lnTo>
                        <a:pt x="801520" y="855640"/>
                      </a:lnTo>
                      <a:lnTo>
                        <a:pt x="800940" y="855332"/>
                      </a:lnTo>
                      <a:lnTo>
                        <a:pt x="799618" y="854604"/>
                      </a:lnTo>
                      <a:lnTo>
                        <a:pt x="789433" y="849066"/>
                      </a:lnTo>
                      <a:lnTo>
                        <a:pt x="788100" y="848338"/>
                      </a:lnTo>
                      <a:lnTo>
                        <a:pt x="785816" y="847500"/>
                      </a:lnTo>
                      <a:lnTo>
                        <a:pt x="776186" y="843960"/>
                      </a:lnTo>
                      <a:lnTo>
                        <a:pt x="774346" y="843294"/>
                      </a:lnTo>
                      <a:lnTo>
                        <a:pt x="772927" y="843022"/>
                      </a:lnTo>
                      <a:lnTo>
                        <a:pt x="768211" y="842146"/>
                      </a:lnTo>
                      <a:lnTo>
                        <a:pt x="766791" y="841887"/>
                      </a:lnTo>
                      <a:lnTo>
                        <a:pt x="765383" y="842159"/>
                      </a:lnTo>
                      <a:lnTo>
                        <a:pt x="761198" y="842998"/>
                      </a:lnTo>
                      <a:lnTo>
                        <a:pt x="759791" y="843269"/>
                      </a:lnTo>
                      <a:lnTo>
                        <a:pt x="758223" y="844416"/>
                      </a:lnTo>
                      <a:lnTo>
                        <a:pt x="753507" y="847845"/>
                      </a:lnTo>
                      <a:lnTo>
                        <a:pt x="752001" y="848844"/>
                      </a:lnTo>
                      <a:lnTo>
                        <a:pt x="750679" y="849707"/>
                      </a:lnTo>
                      <a:lnTo>
                        <a:pt x="746568" y="852433"/>
                      </a:lnTo>
                      <a:lnTo>
                        <a:pt x="736247" y="855949"/>
                      </a:lnTo>
                      <a:lnTo>
                        <a:pt x="734840" y="856430"/>
                      </a:lnTo>
                      <a:lnTo>
                        <a:pt x="732469" y="856960"/>
                      </a:lnTo>
                      <a:lnTo>
                        <a:pt x="721988" y="859341"/>
                      </a:lnTo>
                      <a:lnTo>
                        <a:pt x="721037" y="859550"/>
                      </a:lnTo>
                      <a:lnTo>
                        <a:pt x="719605" y="859884"/>
                      </a:lnTo>
                      <a:lnTo>
                        <a:pt x="718148" y="860019"/>
                      </a:lnTo>
                      <a:lnTo>
                        <a:pt x="716691" y="860167"/>
                      </a:lnTo>
                      <a:lnTo>
                        <a:pt x="703568" y="861475"/>
                      </a:lnTo>
                      <a:lnTo>
                        <a:pt x="700160" y="861808"/>
                      </a:lnTo>
                      <a:lnTo>
                        <a:pt x="696790" y="862202"/>
                      </a:lnTo>
                      <a:lnTo>
                        <a:pt x="687641" y="863263"/>
                      </a:lnTo>
                      <a:lnTo>
                        <a:pt x="686679" y="863374"/>
                      </a:lnTo>
                      <a:lnTo>
                        <a:pt x="684271" y="863646"/>
                      </a:lnTo>
                      <a:lnTo>
                        <a:pt x="682654" y="863522"/>
                      </a:lnTo>
                      <a:lnTo>
                        <a:pt x="679296" y="863251"/>
                      </a:lnTo>
                      <a:lnTo>
                        <a:pt x="675209" y="862918"/>
                      </a:lnTo>
                      <a:lnTo>
                        <a:pt x="673715" y="862794"/>
                      </a:lnTo>
                      <a:lnTo>
                        <a:pt x="672802" y="862770"/>
                      </a:lnTo>
                      <a:lnTo>
                        <a:pt x="670505" y="862696"/>
                      </a:lnTo>
                      <a:lnTo>
                        <a:pt x="668221" y="862622"/>
                      </a:lnTo>
                      <a:lnTo>
                        <a:pt x="661900" y="862424"/>
                      </a:lnTo>
                      <a:lnTo>
                        <a:pt x="658011" y="862301"/>
                      </a:lnTo>
                      <a:lnTo>
                        <a:pt x="655579" y="862375"/>
                      </a:lnTo>
                      <a:lnTo>
                        <a:pt x="644406" y="862758"/>
                      </a:lnTo>
                      <a:lnTo>
                        <a:pt x="638184" y="862967"/>
                      </a:lnTo>
                      <a:lnTo>
                        <a:pt x="626332" y="863942"/>
                      </a:lnTo>
                      <a:lnTo>
                        <a:pt x="625011" y="864028"/>
                      </a:lnTo>
                      <a:lnTo>
                        <a:pt x="618579" y="864571"/>
                      </a:lnTo>
                      <a:lnTo>
                        <a:pt x="616097" y="864780"/>
                      </a:lnTo>
                      <a:lnTo>
                        <a:pt x="614628" y="864793"/>
                      </a:lnTo>
                      <a:lnTo>
                        <a:pt x="612665" y="864805"/>
                      </a:lnTo>
                      <a:lnTo>
                        <a:pt x="604319" y="864867"/>
                      </a:lnTo>
                      <a:lnTo>
                        <a:pt x="601850" y="864891"/>
                      </a:lnTo>
                      <a:lnTo>
                        <a:pt x="600356" y="864891"/>
                      </a:lnTo>
                      <a:lnTo>
                        <a:pt x="598381" y="864916"/>
                      </a:lnTo>
                      <a:lnTo>
                        <a:pt x="596010" y="864719"/>
                      </a:lnTo>
                      <a:lnTo>
                        <a:pt x="591282" y="864336"/>
                      </a:lnTo>
                      <a:lnTo>
                        <a:pt x="589393" y="864188"/>
                      </a:lnTo>
                      <a:lnTo>
                        <a:pt x="587924" y="864213"/>
                      </a:lnTo>
                      <a:lnTo>
                        <a:pt x="586467" y="864238"/>
                      </a:lnTo>
                      <a:lnTo>
                        <a:pt x="576220" y="864398"/>
                      </a:lnTo>
                      <a:lnTo>
                        <a:pt x="574269" y="864435"/>
                      </a:lnTo>
                      <a:lnTo>
                        <a:pt x="573640" y="864447"/>
                      </a:lnTo>
                      <a:lnTo>
                        <a:pt x="572208" y="864287"/>
                      </a:lnTo>
                      <a:lnTo>
                        <a:pt x="561195" y="863090"/>
                      </a:lnTo>
                      <a:lnTo>
                        <a:pt x="543923" y="862017"/>
                      </a:lnTo>
                      <a:lnTo>
                        <a:pt x="540429" y="861783"/>
                      </a:lnTo>
                      <a:lnTo>
                        <a:pt x="538923" y="861549"/>
                      </a:lnTo>
                      <a:lnTo>
                        <a:pt x="534145" y="860796"/>
                      </a:lnTo>
                      <a:lnTo>
                        <a:pt x="530602" y="857404"/>
                      </a:lnTo>
                      <a:lnTo>
                        <a:pt x="530232" y="857059"/>
                      </a:lnTo>
                      <a:lnTo>
                        <a:pt x="528602" y="855418"/>
                      </a:lnTo>
                      <a:lnTo>
                        <a:pt x="526528" y="853346"/>
                      </a:lnTo>
                      <a:lnTo>
                        <a:pt x="525145" y="851952"/>
                      </a:lnTo>
                      <a:lnTo>
                        <a:pt x="523972" y="850312"/>
                      </a:lnTo>
                      <a:lnTo>
                        <a:pt x="520725" y="845736"/>
                      </a:lnTo>
                      <a:lnTo>
                        <a:pt x="519985" y="844687"/>
                      </a:lnTo>
                      <a:lnTo>
                        <a:pt x="519441" y="843861"/>
                      </a:lnTo>
                      <a:lnTo>
                        <a:pt x="518713" y="842739"/>
                      </a:lnTo>
                      <a:lnTo>
                        <a:pt x="517380" y="840679"/>
                      </a:lnTo>
                      <a:lnTo>
                        <a:pt x="516466" y="839285"/>
                      </a:lnTo>
                      <a:lnTo>
                        <a:pt x="515293" y="837459"/>
                      </a:lnTo>
                      <a:lnTo>
                        <a:pt x="514133" y="836744"/>
                      </a:lnTo>
                      <a:lnTo>
                        <a:pt x="510836" y="834696"/>
                      </a:lnTo>
                      <a:lnTo>
                        <a:pt x="509861" y="834092"/>
                      </a:lnTo>
                      <a:lnTo>
                        <a:pt x="508528" y="833919"/>
                      </a:lnTo>
                      <a:lnTo>
                        <a:pt x="506997" y="833722"/>
                      </a:lnTo>
                      <a:lnTo>
                        <a:pt x="505898" y="833574"/>
                      </a:lnTo>
                      <a:lnTo>
                        <a:pt x="504972" y="833784"/>
                      </a:lnTo>
                      <a:lnTo>
                        <a:pt x="500836" y="834696"/>
                      </a:lnTo>
                      <a:lnTo>
                        <a:pt x="499392" y="835005"/>
                      </a:lnTo>
                      <a:lnTo>
                        <a:pt x="497885" y="836361"/>
                      </a:lnTo>
                      <a:lnTo>
                        <a:pt x="496404" y="837718"/>
                      </a:lnTo>
                      <a:lnTo>
                        <a:pt x="494256" y="839692"/>
                      </a:lnTo>
                      <a:lnTo>
                        <a:pt x="492466" y="841012"/>
                      </a:lnTo>
                      <a:lnTo>
                        <a:pt x="489626" y="843084"/>
                      </a:lnTo>
                      <a:lnTo>
                        <a:pt x="487984" y="844293"/>
                      </a:lnTo>
                      <a:lnTo>
                        <a:pt x="486317" y="844959"/>
                      </a:lnTo>
                      <a:lnTo>
                        <a:pt x="485070" y="845464"/>
                      </a:lnTo>
                      <a:lnTo>
                        <a:pt x="479194" y="847820"/>
                      </a:lnTo>
                      <a:lnTo>
                        <a:pt x="477404" y="848536"/>
                      </a:lnTo>
                      <a:lnTo>
                        <a:pt x="475490" y="848708"/>
                      </a:lnTo>
                      <a:lnTo>
                        <a:pt x="467354" y="849448"/>
                      </a:lnTo>
                      <a:lnTo>
                        <a:pt x="465910" y="849572"/>
                      </a:lnTo>
                      <a:lnTo>
                        <a:pt x="463971" y="849424"/>
                      </a:lnTo>
                      <a:lnTo>
                        <a:pt x="454280" y="848647"/>
                      </a:lnTo>
                      <a:lnTo>
                        <a:pt x="453786" y="848610"/>
                      </a:lnTo>
                      <a:lnTo>
                        <a:pt x="445144" y="847931"/>
                      </a:lnTo>
                      <a:lnTo>
                        <a:pt x="443230" y="847771"/>
                      </a:lnTo>
                      <a:lnTo>
                        <a:pt x="441625" y="847265"/>
                      </a:lnTo>
                      <a:lnTo>
                        <a:pt x="438193" y="846168"/>
                      </a:lnTo>
                      <a:lnTo>
                        <a:pt x="436712" y="845687"/>
                      </a:lnTo>
                      <a:lnTo>
                        <a:pt x="434872" y="844712"/>
                      </a:lnTo>
                      <a:lnTo>
                        <a:pt x="432354" y="843368"/>
                      </a:lnTo>
                      <a:lnTo>
                        <a:pt x="430675" y="842467"/>
                      </a:lnTo>
                      <a:lnTo>
                        <a:pt x="427576" y="841838"/>
                      </a:lnTo>
                      <a:lnTo>
                        <a:pt x="426477" y="841826"/>
                      </a:lnTo>
                      <a:lnTo>
                        <a:pt x="425008" y="841826"/>
                      </a:lnTo>
                      <a:lnTo>
                        <a:pt x="423489" y="841826"/>
                      </a:lnTo>
                      <a:lnTo>
                        <a:pt x="422465" y="841826"/>
                      </a:lnTo>
                      <a:lnTo>
                        <a:pt x="421489" y="841961"/>
                      </a:lnTo>
                      <a:lnTo>
                        <a:pt x="414156" y="842973"/>
                      </a:lnTo>
                      <a:lnTo>
                        <a:pt x="411724" y="843318"/>
                      </a:lnTo>
                      <a:lnTo>
                        <a:pt x="409822" y="843491"/>
                      </a:lnTo>
                      <a:lnTo>
                        <a:pt x="404588" y="843984"/>
                      </a:lnTo>
                      <a:lnTo>
                        <a:pt x="404119" y="844021"/>
                      </a:lnTo>
                      <a:lnTo>
                        <a:pt x="402600" y="844169"/>
                      </a:lnTo>
                      <a:lnTo>
                        <a:pt x="400230" y="844539"/>
                      </a:lnTo>
                      <a:lnTo>
                        <a:pt x="395983" y="845205"/>
                      </a:lnTo>
                      <a:lnTo>
                        <a:pt x="394563" y="845427"/>
                      </a:lnTo>
                      <a:lnTo>
                        <a:pt x="392192" y="845798"/>
                      </a:lnTo>
                      <a:lnTo>
                        <a:pt x="390600" y="845723"/>
                      </a:lnTo>
                      <a:lnTo>
                        <a:pt x="384390" y="845464"/>
                      </a:lnTo>
                      <a:lnTo>
                        <a:pt x="373772" y="843368"/>
                      </a:lnTo>
                      <a:lnTo>
                        <a:pt x="371106" y="842837"/>
                      </a:lnTo>
                      <a:lnTo>
                        <a:pt x="369883" y="842504"/>
                      </a:lnTo>
                      <a:lnTo>
                        <a:pt x="369316" y="842356"/>
                      </a:lnTo>
                      <a:lnTo>
                        <a:pt x="362599" y="840543"/>
                      </a:lnTo>
                      <a:lnTo>
                        <a:pt x="361772" y="840358"/>
                      </a:lnTo>
                      <a:lnTo>
                        <a:pt x="359920" y="839951"/>
                      </a:lnTo>
                      <a:lnTo>
                        <a:pt x="358019" y="838076"/>
                      </a:lnTo>
                      <a:lnTo>
                        <a:pt x="357056" y="836214"/>
                      </a:lnTo>
                      <a:lnTo>
                        <a:pt x="356241" y="834647"/>
                      </a:lnTo>
                      <a:lnTo>
                        <a:pt x="354624" y="832575"/>
                      </a:lnTo>
                      <a:lnTo>
                        <a:pt x="352044" y="829257"/>
                      </a:lnTo>
                      <a:lnTo>
                        <a:pt x="351179" y="828147"/>
                      </a:lnTo>
                      <a:lnTo>
                        <a:pt x="349550" y="826173"/>
                      </a:lnTo>
                      <a:lnTo>
                        <a:pt x="348204" y="825199"/>
                      </a:lnTo>
                      <a:lnTo>
                        <a:pt x="345463" y="823213"/>
                      </a:lnTo>
                      <a:lnTo>
                        <a:pt x="343710" y="821560"/>
                      </a:lnTo>
                      <a:lnTo>
                        <a:pt x="342840" y="820746"/>
                      </a:lnTo>
                      <a:lnTo>
                        <a:pt x="341429" y="819414"/>
                      </a:lnTo>
                      <a:lnTo>
                        <a:pt x="339895" y="818440"/>
                      </a:lnTo>
                      <a:lnTo>
                        <a:pt x="338220" y="817366"/>
                      </a:lnTo>
                      <a:lnTo>
                        <a:pt x="337123" y="816663"/>
                      </a:lnTo>
                      <a:lnTo>
                        <a:pt x="336024" y="815960"/>
                      </a:lnTo>
                      <a:lnTo>
                        <a:pt x="335066" y="815492"/>
                      </a:lnTo>
                      <a:lnTo>
                        <a:pt x="331340" y="813654"/>
                      </a:lnTo>
                      <a:lnTo>
                        <a:pt x="329635" y="812815"/>
                      </a:lnTo>
                      <a:lnTo>
                        <a:pt x="324969" y="811927"/>
                      </a:lnTo>
                      <a:lnTo>
                        <a:pt x="323673" y="811680"/>
                      </a:lnTo>
                      <a:lnTo>
                        <a:pt x="322840" y="811520"/>
                      </a:lnTo>
                      <a:lnTo>
                        <a:pt x="320090" y="810336"/>
                      </a:lnTo>
                      <a:lnTo>
                        <a:pt x="319623" y="809448"/>
                      </a:lnTo>
                      <a:lnTo>
                        <a:pt x="319157" y="808572"/>
                      </a:lnTo>
                      <a:lnTo>
                        <a:pt x="317464" y="805365"/>
                      </a:lnTo>
                      <a:lnTo>
                        <a:pt x="316812" y="804119"/>
                      </a:lnTo>
                      <a:lnTo>
                        <a:pt x="315817" y="801689"/>
                      </a:lnTo>
                      <a:lnTo>
                        <a:pt x="315422" y="800715"/>
                      </a:lnTo>
                      <a:lnTo>
                        <a:pt x="314990" y="799654"/>
                      </a:lnTo>
                      <a:lnTo>
                        <a:pt x="313870" y="798655"/>
                      </a:lnTo>
                      <a:lnTo>
                        <a:pt x="312055" y="797014"/>
                      </a:lnTo>
                      <a:lnTo>
                        <a:pt x="310937" y="796015"/>
                      </a:lnTo>
                      <a:lnTo>
                        <a:pt x="309631" y="795855"/>
                      </a:lnTo>
                      <a:lnTo>
                        <a:pt x="306979" y="795547"/>
                      </a:lnTo>
                      <a:lnTo>
                        <a:pt x="303201" y="795448"/>
                      </a:lnTo>
                      <a:lnTo>
                        <a:pt x="300503" y="794572"/>
                      </a:lnTo>
                      <a:lnTo>
                        <a:pt x="295500" y="794116"/>
                      </a:lnTo>
                      <a:lnTo>
                        <a:pt x="292454" y="793413"/>
                      </a:lnTo>
                      <a:lnTo>
                        <a:pt x="291016" y="793067"/>
                      </a:lnTo>
                      <a:lnTo>
                        <a:pt x="289235" y="790884"/>
                      </a:lnTo>
                      <a:lnTo>
                        <a:pt x="288498" y="788713"/>
                      </a:lnTo>
                      <a:lnTo>
                        <a:pt x="287891" y="786912"/>
                      </a:lnTo>
                      <a:lnTo>
                        <a:pt x="287620" y="785938"/>
                      </a:lnTo>
                      <a:lnTo>
                        <a:pt x="286906" y="783372"/>
                      </a:lnTo>
                      <a:lnTo>
                        <a:pt x="285008" y="782336"/>
                      </a:lnTo>
                      <a:lnTo>
                        <a:pt x="277767" y="778389"/>
                      </a:lnTo>
                      <a:lnTo>
                        <a:pt x="277330" y="778155"/>
                      </a:lnTo>
                      <a:lnTo>
                        <a:pt x="275313" y="776983"/>
                      </a:lnTo>
                      <a:lnTo>
                        <a:pt x="272888" y="775589"/>
                      </a:lnTo>
                      <a:lnTo>
                        <a:pt x="270719" y="774343"/>
                      </a:lnTo>
                      <a:lnTo>
                        <a:pt x="269418" y="773591"/>
                      </a:lnTo>
                      <a:lnTo>
                        <a:pt x="268115" y="772839"/>
                      </a:lnTo>
                      <a:lnTo>
                        <a:pt x="266226" y="772012"/>
                      </a:lnTo>
                      <a:lnTo>
                        <a:pt x="263673" y="770902"/>
                      </a:lnTo>
                      <a:lnTo>
                        <a:pt x="261118" y="769681"/>
                      </a:lnTo>
                      <a:lnTo>
                        <a:pt x="258136" y="768275"/>
                      </a:lnTo>
                      <a:lnTo>
                        <a:pt x="256862" y="767671"/>
                      </a:lnTo>
                      <a:lnTo>
                        <a:pt x="256013" y="767264"/>
                      </a:lnTo>
                      <a:lnTo>
                        <a:pt x="254315" y="766462"/>
                      </a:lnTo>
                      <a:lnTo>
                        <a:pt x="252929" y="766030"/>
                      </a:lnTo>
                      <a:lnTo>
                        <a:pt x="247395" y="764340"/>
                      </a:lnTo>
                      <a:lnTo>
                        <a:pt x="245551" y="763773"/>
                      </a:lnTo>
                      <a:lnTo>
                        <a:pt x="243657" y="763316"/>
                      </a:lnTo>
                      <a:lnTo>
                        <a:pt x="237027" y="761738"/>
                      </a:lnTo>
                      <a:lnTo>
                        <a:pt x="235607" y="761405"/>
                      </a:lnTo>
                      <a:lnTo>
                        <a:pt x="234133" y="761281"/>
                      </a:lnTo>
                      <a:lnTo>
                        <a:pt x="230262" y="760948"/>
                      </a:lnTo>
                      <a:lnTo>
                        <a:pt x="229279" y="760862"/>
                      </a:lnTo>
                      <a:lnTo>
                        <a:pt x="228386" y="760911"/>
                      </a:lnTo>
                      <a:lnTo>
                        <a:pt x="223617" y="761146"/>
                      </a:lnTo>
                      <a:lnTo>
                        <a:pt x="221959" y="761232"/>
                      </a:lnTo>
                      <a:lnTo>
                        <a:pt x="220600" y="762046"/>
                      </a:lnTo>
                      <a:lnTo>
                        <a:pt x="217840" y="763711"/>
                      </a:lnTo>
                      <a:lnTo>
                        <a:pt x="215672" y="765438"/>
                      </a:lnTo>
                      <a:lnTo>
                        <a:pt x="214897" y="766067"/>
                      </a:lnTo>
                      <a:lnTo>
                        <a:pt x="214121" y="767103"/>
                      </a:lnTo>
                      <a:lnTo>
                        <a:pt x="212564" y="769422"/>
                      </a:lnTo>
                      <a:lnTo>
                        <a:pt x="211758" y="770631"/>
                      </a:lnTo>
                      <a:lnTo>
                        <a:pt x="211344" y="772160"/>
                      </a:lnTo>
                      <a:lnTo>
                        <a:pt x="209572" y="778759"/>
                      </a:lnTo>
                      <a:lnTo>
                        <a:pt x="209017" y="780831"/>
                      </a:lnTo>
                      <a:lnTo>
                        <a:pt x="208990" y="782694"/>
                      </a:lnTo>
                      <a:lnTo>
                        <a:pt x="208956" y="786086"/>
                      </a:lnTo>
                      <a:lnTo>
                        <a:pt x="208012" y="788948"/>
                      </a:lnTo>
                      <a:lnTo>
                        <a:pt x="207792" y="789897"/>
                      </a:lnTo>
                      <a:lnTo>
                        <a:pt x="207380" y="790341"/>
                      </a:lnTo>
                      <a:lnTo>
                        <a:pt x="206187" y="792179"/>
                      </a:lnTo>
                      <a:lnTo>
                        <a:pt x="204086" y="792808"/>
                      </a:lnTo>
                      <a:lnTo>
                        <a:pt x="202665" y="793228"/>
                      </a:lnTo>
                      <a:lnTo>
                        <a:pt x="201867" y="793462"/>
                      </a:lnTo>
                      <a:lnTo>
                        <a:pt x="201229" y="793511"/>
                      </a:lnTo>
                      <a:lnTo>
                        <a:pt x="196060" y="793882"/>
                      </a:lnTo>
                      <a:lnTo>
                        <a:pt x="195352" y="793795"/>
                      </a:lnTo>
                      <a:lnTo>
                        <a:pt x="194051" y="793536"/>
                      </a:lnTo>
                      <a:lnTo>
                        <a:pt x="192247" y="793166"/>
                      </a:lnTo>
                      <a:lnTo>
                        <a:pt x="191830" y="790970"/>
                      </a:lnTo>
                      <a:lnTo>
                        <a:pt x="191561" y="789552"/>
                      </a:lnTo>
                      <a:lnTo>
                        <a:pt x="191355" y="787640"/>
                      </a:lnTo>
                      <a:lnTo>
                        <a:pt x="191089" y="785161"/>
                      </a:lnTo>
                      <a:lnTo>
                        <a:pt x="190955" y="783890"/>
                      </a:lnTo>
                      <a:lnTo>
                        <a:pt x="190673" y="781251"/>
                      </a:lnTo>
                      <a:lnTo>
                        <a:pt x="190520" y="779808"/>
                      </a:lnTo>
                      <a:lnTo>
                        <a:pt x="190229" y="778809"/>
                      </a:lnTo>
                      <a:lnTo>
                        <a:pt x="189600" y="776662"/>
                      </a:lnTo>
                      <a:lnTo>
                        <a:pt x="189092" y="774936"/>
                      </a:lnTo>
                      <a:lnTo>
                        <a:pt x="188045" y="773998"/>
                      </a:lnTo>
                      <a:lnTo>
                        <a:pt x="185219" y="771457"/>
                      </a:lnTo>
                      <a:lnTo>
                        <a:pt x="184230" y="770619"/>
                      </a:lnTo>
                      <a:lnTo>
                        <a:pt x="182610" y="770347"/>
                      </a:lnTo>
                      <a:lnTo>
                        <a:pt x="181955" y="770236"/>
                      </a:lnTo>
                      <a:lnTo>
                        <a:pt x="180593" y="770014"/>
                      </a:lnTo>
                      <a:lnTo>
                        <a:pt x="179193" y="770495"/>
                      </a:lnTo>
                      <a:lnTo>
                        <a:pt x="177284" y="771161"/>
                      </a:lnTo>
                      <a:lnTo>
                        <a:pt x="174537" y="772321"/>
                      </a:lnTo>
                      <a:lnTo>
                        <a:pt x="172837" y="773036"/>
                      </a:lnTo>
                      <a:lnTo>
                        <a:pt x="171100" y="773838"/>
                      </a:lnTo>
                      <a:lnTo>
                        <a:pt x="166541" y="775947"/>
                      </a:lnTo>
                      <a:lnTo>
                        <a:pt x="163795" y="777205"/>
                      </a:lnTo>
                      <a:lnTo>
                        <a:pt x="157516" y="780400"/>
                      </a:lnTo>
                      <a:lnTo>
                        <a:pt x="156326" y="781004"/>
                      </a:lnTo>
                      <a:lnTo>
                        <a:pt x="153888" y="780868"/>
                      </a:lnTo>
                      <a:lnTo>
                        <a:pt x="152313" y="778007"/>
                      </a:lnTo>
                      <a:lnTo>
                        <a:pt x="150781" y="774035"/>
                      </a:lnTo>
                      <a:lnTo>
                        <a:pt x="149348" y="771346"/>
                      </a:lnTo>
                      <a:lnTo>
                        <a:pt x="148762" y="770236"/>
                      </a:lnTo>
                      <a:lnTo>
                        <a:pt x="148290" y="769459"/>
                      </a:lnTo>
                      <a:lnTo>
                        <a:pt x="146460" y="766412"/>
                      </a:lnTo>
                      <a:lnTo>
                        <a:pt x="145815" y="765327"/>
                      </a:lnTo>
                      <a:lnTo>
                        <a:pt x="145192" y="764575"/>
                      </a:lnTo>
                      <a:lnTo>
                        <a:pt x="143281" y="762243"/>
                      </a:lnTo>
                      <a:lnTo>
                        <a:pt x="142329" y="761084"/>
                      </a:lnTo>
                      <a:lnTo>
                        <a:pt x="141223" y="760196"/>
                      </a:lnTo>
                      <a:lnTo>
                        <a:pt x="137558" y="757260"/>
                      </a:lnTo>
                      <a:lnTo>
                        <a:pt x="136363" y="756298"/>
                      </a:lnTo>
                      <a:lnTo>
                        <a:pt x="134979" y="755694"/>
                      </a:lnTo>
                      <a:lnTo>
                        <a:pt x="129912" y="753510"/>
                      </a:lnTo>
                      <a:lnTo>
                        <a:pt x="128529" y="752906"/>
                      </a:lnTo>
                      <a:lnTo>
                        <a:pt x="126591" y="752425"/>
                      </a:lnTo>
                      <a:lnTo>
                        <a:pt x="122230" y="751315"/>
                      </a:lnTo>
                      <a:lnTo>
                        <a:pt x="121262" y="751068"/>
                      </a:lnTo>
                      <a:lnTo>
                        <a:pt x="120782" y="750970"/>
                      </a:lnTo>
                      <a:lnTo>
                        <a:pt x="118387" y="750427"/>
                      </a:lnTo>
                      <a:lnTo>
                        <a:pt x="113118" y="749243"/>
                      </a:lnTo>
                      <a:lnTo>
                        <a:pt x="112159" y="749033"/>
                      </a:lnTo>
                      <a:lnTo>
                        <a:pt x="111230" y="748910"/>
                      </a:lnTo>
                      <a:lnTo>
                        <a:pt x="107956" y="748515"/>
                      </a:lnTo>
                      <a:lnTo>
                        <a:pt x="106005" y="748281"/>
                      </a:lnTo>
                      <a:lnTo>
                        <a:pt x="102061" y="748700"/>
                      </a:lnTo>
                      <a:lnTo>
                        <a:pt x="98630" y="749058"/>
                      </a:lnTo>
                      <a:lnTo>
                        <a:pt x="96947" y="747479"/>
                      </a:lnTo>
                      <a:lnTo>
                        <a:pt x="95935" y="746541"/>
                      </a:lnTo>
                      <a:lnTo>
                        <a:pt x="95498" y="746233"/>
                      </a:lnTo>
                      <a:lnTo>
                        <a:pt x="91046" y="743199"/>
                      </a:lnTo>
                      <a:lnTo>
                        <a:pt x="89832" y="742372"/>
                      </a:lnTo>
                      <a:lnTo>
                        <a:pt x="88508" y="741768"/>
                      </a:lnTo>
                      <a:lnTo>
                        <a:pt x="85545" y="740423"/>
                      </a:lnTo>
                      <a:lnTo>
                        <a:pt x="84100" y="739770"/>
                      </a:lnTo>
                      <a:lnTo>
                        <a:pt x="82044" y="739227"/>
                      </a:lnTo>
                      <a:lnTo>
                        <a:pt x="81080" y="738968"/>
                      </a:lnTo>
                      <a:lnTo>
                        <a:pt x="78691" y="738339"/>
                      </a:lnTo>
                      <a:lnTo>
                        <a:pt x="76451" y="737759"/>
                      </a:lnTo>
                      <a:lnTo>
                        <a:pt x="75054" y="737402"/>
                      </a:lnTo>
                      <a:lnTo>
                        <a:pt x="73707" y="737056"/>
                      </a:lnTo>
                      <a:lnTo>
                        <a:pt x="71132" y="734725"/>
                      </a:lnTo>
                      <a:lnTo>
                        <a:pt x="70784" y="732727"/>
                      </a:lnTo>
                      <a:lnTo>
                        <a:pt x="70342" y="730186"/>
                      </a:lnTo>
                      <a:lnTo>
                        <a:pt x="70094" y="728718"/>
                      </a:lnTo>
                      <a:lnTo>
                        <a:pt x="69926" y="727731"/>
                      </a:lnTo>
                      <a:lnTo>
                        <a:pt x="69507" y="725264"/>
                      </a:lnTo>
                      <a:lnTo>
                        <a:pt x="68715" y="723858"/>
                      </a:lnTo>
                      <a:lnTo>
                        <a:pt x="67933" y="722489"/>
                      </a:lnTo>
                      <a:lnTo>
                        <a:pt x="67142" y="721095"/>
                      </a:lnTo>
                      <a:lnTo>
                        <a:pt x="66345" y="720454"/>
                      </a:lnTo>
                      <a:lnTo>
                        <a:pt x="65608" y="719862"/>
                      </a:lnTo>
                      <a:lnTo>
                        <a:pt x="65115" y="719467"/>
                      </a:lnTo>
                      <a:lnTo>
                        <a:pt x="64485" y="718961"/>
                      </a:lnTo>
                      <a:lnTo>
                        <a:pt x="64070" y="718703"/>
                      </a:lnTo>
                      <a:lnTo>
                        <a:pt x="59379" y="715718"/>
                      </a:lnTo>
                      <a:lnTo>
                        <a:pt x="56137" y="713744"/>
                      </a:lnTo>
                      <a:lnTo>
                        <a:pt x="54701" y="712856"/>
                      </a:lnTo>
                      <a:lnTo>
                        <a:pt x="53346" y="712375"/>
                      </a:lnTo>
                      <a:lnTo>
                        <a:pt x="49274" y="710981"/>
                      </a:lnTo>
                      <a:lnTo>
                        <a:pt x="47912" y="710525"/>
                      </a:lnTo>
                      <a:lnTo>
                        <a:pt x="45961" y="710290"/>
                      </a:lnTo>
                      <a:lnTo>
                        <a:pt x="42344" y="709883"/>
                      </a:lnTo>
                      <a:lnTo>
                        <a:pt x="35322" y="709082"/>
                      </a:lnTo>
                      <a:lnTo>
                        <a:pt x="33386" y="708860"/>
                      </a:lnTo>
                      <a:lnTo>
                        <a:pt x="31907" y="707700"/>
                      </a:lnTo>
                      <a:lnTo>
                        <a:pt x="30993" y="706972"/>
                      </a:lnTo>
                      <a:lnTo>
                        <a:pt x="27984" y="704616"/>
                      </a:lnTo>
                      <a:lnTo>
                        <a:pt x="26929" y="703778"/>
                      </a:lnTo>
                      <a:lnTo>
                        <a:pt x="25583" y="702273"/>
                      </a:lnTo>
                      <a:lnTo>
                        <a:pt x="22537" y="698881"/>
                      </a:lnTo>
                      <a:lnTo>
                        <a:pt x="21546" y="697882"/>
                      </a:lnTo>
                      <a:lnTo>
                        <a:pt x="19626" y="695958"/>
                      </a:lnTo>
                      <a:lnTo>
                        <a:pt x="19266" y="695587"/>
                      </a:lnTo>
                      <a:lnTo>
                        <a:pt x="18173" y="694490"/>
                      </a:lnTo>
                      <a:lnTo>
                        <a:pt x="16905" y="693626"/>
                      </a:lnTo>
                      <a:lnTo>
                        <a:pt x="16482" y="693343"/>
                      </a:lnTo>
                      <a:lnTo>
                        <a:pt x="9299" y="688446"/>
                      </a:lnTo>
                      <a:lnTo>
                        <a:pt x="0" y="682106"/>
                      </a:lnTo>
                      <a:lnTo>
                        <a:pt x="2541" y="633064"/>
                      </a:lnTo>
                      <a:lnTo>
                        <a:pt x="3089" y="627957"/>
                      </a:lnTo>
                      <a:lnTo>
                        <a:pt x="8543" y="577127"/>
                      </a:lnTo>
                      <a:lnTo>
                        <a:pt x="12864" y="567654"/>
                      </a:lnTo>
                      <a:lnTo>
                        <a:pt x="21526" y="559908"/>
                      </a:lnTo>
                      <a:lnTo>
                        <a:pt x="32794" y="551286"/>
                      </a:lnTo>
                      <a:lnTo>
                        <a:pt x="50125" y="539223"/>
                      </a:lnTo>
                      <a:lnTo>
                        <a:pt x="59655" y="524594"/>
                      </a:lnTo>
                      <a:lnTo>
                        <a:pt x="67438" y="500492"/>
                      </a:lnTo>
                      <a:lnTo>
                        <a:pt x="75339" y="465401"/>
                      </a:lnTo>
                      <a:lnTo>
                        <a:pt x="81391" y="434416"/>
                      </a:lnTo>
                      <a:lnTo>
                        <a:pt x="87461" y="421502"/>
                      </a:lnTo>
                      <a:lnTo>
                        <a:pt x="104816" y="405146"/>
                      </a:lnTo>
                      <a:lnTo>
                        <a:pt x="134142" y="382315"/>
                      </a:lnTo>
                      <a:lnTo>
                        <a:pt x="149100" y="371584"/>
                      </a:lnTo>
                      <a:lnTo>
                        <a:pt x="179497" y="338873"/>
                      </a:lnTo>
                      <a:lnTo>
                        <a:pt x="183620" y="331176"/>
                      </a:lnTo>
                      <a:lnTo>
                        <a:pt x="195147" y="309628"/>
                      </a:lnTo>
                      <a:lnTo>
                        <a:pt x="201243" y="286389"/>
                      </a:lnTo>
                      <a:lnTo>
                        <a:pt x="198650" y="251951"/>
                      </a:lnTo>
                      <a:lnTo>
                        <a:pt x="205007" y="227998"/>
                      </a:lnTo>
                      <a:lnTo>
                        <a:pt x="218074" y="195299"/>
                      </a:lnTo>
                      <a:lnTo>
                        <a:pt x="232011" y="166905"/>
                      </a:lnTo>
                      <a:lnTo>
                        <a:pt x="240740" y="135917"/>
                      </a:lnTo>
                      <a:lnTo>
                        <a:pt x="242394" y="111630"/>
                      </a:lnTo>
                      <a:lnTo>
                        <a:pt x="253503" y="111306"/>
                      </a:lnTo>
                      <a:lnTo>
                        <a:pt x="258879" y="113655"/>
                      </a:lnTo>
                      <a:lnTo>
                        <a:pt x="261877" y="117189"/>
                      </a:lnTo>
                      <a:lnTo>
                        <a:pt x="263074" y="121321"/>
                      </a:lnTo>
                      <a:lnTo>
                        <a:pt x="264873" y="125450"/>
                      </a:lnTo>
                      <a:lnTo>
                        <a:pt x="266671" y="129577"/>
                      </a:lnTo>
                      <a:lnTo>
                        <a:pt x="270857" y="132520"/>
                      </a:lnTo>
                      <a:lnTo>
                        <a:pt x="277417" y="132509"/>
                      </a:lnTo>
                      <a:lnTo>
                        <a:pt x="291733" y="130708"/>
                      </a:lnTo>
                      <a:lnTo>
                        <a:pt x="304860" y="128322"/>
                      </a:lnTo>
                      <a:lnTo>
                        <a:pt x="323954" y="125339"/>
                      </a:lnTo>
                      <a:lnTo>
                        <a:pt x="340660" y="122951"/>
                      </a:lnTo>
                      <a:lnTo>
                        <a:pt x="351994" y="121755"/>
                      </a:lnTo>
                      <a:lnTo>
                        <a:pt x="366315" y="119966"/>
                      </a:lnTo>
                      <a:lnTo>
                        <a:pt x="380044" y="117586"/>
                      </a:lnTo>
                      <a:lnTo>
                        <a:pt x="396143" y="115208"/>
                      </a:lnTo>
                      <a:lnTo>
                        <a:pt x="402119" y="116385"/>
                      </a:lnTo>
                      <a:lnTo>
                        <a:pt x="408674" y="119921"/>
                      </a:lnTo>
                      <a:lnTo>
                        <a:pt x="414057" y="121685"/>
                      </a:lnTo>
                      <a:lnTo>
                        <a:pt x="417032" y="121092"/>
                      </a:lnTo>
                      <a:lnTo>
                        <a:pt x="421218" y="115187"/>
                      </a:lnTo>
                      <a:lnTo>
                        <a:pt x="426576" y="110461"/>
                      </a:lnTo>
                      <a:lnTo>
                        <a:pt x="434934" y="105732"/>
                      </a:lnTo>
                      <a:lnTo>
                        <a:pt x="444378" y="101274"/>
                      </a:lnTo>
                      <a:lnTo>
                        <a:pt x="447465" y="99819"/>
                      </a:lnTo>
                      <a:lnTo>
                        <a:pt x="464169" y="96269"/>
                      </a:lnTo>
                      <a:lnTo>
                        <a:pt x="485070" y="92130"/>
                      </a:lnTo>
                      <a:lnTo>
                        <a:pt x="508342" y="87993"/>
                      </a:lnTo>
                      <a:lnTo>
                        <a:pt x="522676" y="85042"/>
                      </a:lnTo>
                      <a:lnTo>
                        <a:pt x="532824" y="83272"/>
                      </a:lnTo>
                      <a:lnTo>
                        <a:pt x="539380" y="82681"/>
                      </a:lnTo>
                      <a:lnTo>
                        <a:pt x="548257" y="81327"/>
                      </a:lnTo>
                      <a:lnTo>
                        <a:pt x="559516" y="80189"/>
                      </a:lnTo>
                      <a:lnTo>
                        <a:pt x="572911" y="78639"/>
                      </a:lnTo>
                      <a:lnTo>
                        <a:pt x="586084" y="76865"/>
                      </a:lnTo>
                      <a:lnTo>
                        <a:pt x="591924" y="76806"/>
                      </a:lnTo>
                      <a:lnTo>
                        <a:pt x="604566" y="74337"/>
                      </a:lnTo>
                      <a:lnTo>
                        <a:pt x="616122" y="73041"/>
                      </a:lnTo>
                      <a:lnTo>
                        <a:pt x="628826" y="70591"/>
                      </a:lnTo>
                      <a:lnTo>
                        <a:pt x="638060" y="68643"/>
                      </a:lnTo>
                      <a:lnTo>
                        <a:pt x="647999" y="67143"/>
                      </a:lnTo>
                      <a:lnTo>
                        <a:pt x="652629" y="67085"/>
                      </a:lnTo>
                      <a:lnTo>
                        <a:pt x="656567" y="67723"/>
                      </a:lnTo>
                      <a:lnTo>
                        <a:pt x="657974" y="69080"/>
                      </a:lnTo>
                      <a:lnTo>
                        <a:pt x="659147" y="69753"/>
                      </a:lnTo>
                      <a:lnTo>
                        <a:pt x="661011" y="70873"/>
                      </a:lnTo>
                      <a:lnTo>
                        <a:pt x="663555" y="70155"/>
                      </a:lnTo>
                      <a:lnTo>
                        <a:pt x="666542" y="68974"/>
                      </a:lnTo>
                      <a:lnTo>
                        <a:pt x="669295" y="66878"/>
                      </a:lnTo>
                      <a:lnTo>
                        <a:pt x="671345" y="64565"/>
                      </a:lnTo>
                      <a:lnTo>
                        <a:pt x="675024" y="62458"/>
                      </a:lnTo>
                      <a:lnTo>
                        <a:pt x="678691" y="59895"/>
                      </a:lnTo>
                      <a:lnTo>
                        <a:pt x="679357" y="57596"/>
                      </a:lnTo>
                      <a:lnTo>
                        <a:pt x="679308" y="53707"/>
                      </a:lnTo>
                      <a:lnTo>
                        <a:pt x="679913" y="45686"/>
                      </a:lnTo>
                      <a:lnTo>
                        <a:pt x="680752" y="39494"/>
                      </a:lnTo>
                      <a:lnTo>
                        <a:pt x="682555" y="35581"/>
                      </a:lnTo>
                      <a:lnTo>
                        <a:pt x="685111" y="29621"/>
                      </a:lnTo>
                      <a:lnTo>
                        <a:pt x="688246" y="27497"/>
                      </a:lnTo>
                      <a:lnTo>
                        <a:pt x="692148" y="24702"/>
                      </a:lnTo>
                      <a:lnTo>
                        <a:pt x="698815" y="20731"/>
                      </a:lnTo>
                      <a:lnTo>
                        <a:pt x="705037" y="18136"/>
                      </a:lnTo>
                      <a:lnTo>
                        <a:pt x="711234" y="16567"/>
                      </a:lnTo>
                      <a:lnTo>
                        <a:pt x="722568" y="15058"/>
                      </a:lnTo>
                      <a:lnTo>
                        <a:pt x="734605" y="14687"/>
                      </a:lnTo>
                      <a:lnTo>
                        <a:pt x="743383" y="12981"/>
                      </a:lnTo>
                      <a:lnTo>
                        <a:pt x="751926" y="11049"/>
                      </a:lnTo>
                      <a:lnTo>
                        <a:pt x="758359" y="6852"/>
                      </a:lnTo>
                      <a:lnTo>
                        <a:pt x="762038" y="3834"/>
                      </a:lnTo>
                      <a:lnTo>
                        <a:pt x="764050" y="2696"/>
                      </a:lnTo>
                      <a:lnTo>
                        <a:pt x="764791" y="2198"/>
                      </a:lnTo>
                      <a:lnTo>
                        <a:pt x="767556" y="1252"/>
                      </a:lnTo>
                      <a:lnTo>
                        <a:pt x="776803" y="0"/>
                      </a:lnTo>
                      <a:lnTo>
                        <a:pt x="782606" y="163"/>
                      </a:lnTo>
                      <a:lnTo>
                        <a:pt x="790717" y="759"/>
                      </a:lnTo>
                      <a:lnTo>
                        <a:pt x="795828" y="2532"/>
                      </a:lnTo>
                      <a:lnTo>
                        <a:pt x="816322" y="7249"/>
                      </a:lnTo>
                      <a:lnTo>
                        <a:pt x="821804" y="10555"/>
                      </a:lnTo>
                      <a:lnTo>
                        <a:pt x="823915" y="11781"/>
                      </a:lnTo>
                      <a:lnTo>
                        <a:pt x="827866" y="14065"/>
                      </a:lnTo>
                      <a:lnTo>
                        <a:pt x="828520" y="14445"/>
                      </a:lnTo>
                      <a:lnTo>
                        <a:pt x="828952" y="14699"/>
                      </a:lnTo>
                      <a:lnTo>
                        <a:pt x="829545" y="15170"/>
                      </a:lnTo>
                      <a:lnTo>
                        <a:pt x="830125" y="15640"/>
                      </a:lnTo>
                      <a:lnTo>
                        <a:pt x="834409" y="19089"/>
                      </a:lnTo>
                      <a:lnTo>
                        <a:pt x="835162" y="19690"/>
                      </a:lnTo>
                      <a:lnTo>
                        <a:pt x="837644" y="21699"/>
                      </a:lnTo>
                      <a:lnTo>
                        <a:pt x="841199" y="24561"/>
                      </a:lnTo>
                      <a:lnTo>
                        <a:pt x="841829" y="24969"/>
                      </a:lnTo>
                      <a:lnTo>
                        <a:pt x="844891" y="26744"/>
                      </a:lnTo>
                    </a:path>
                  </a:pathLst>
                </a:custGeom>
                <a:solidFill>
                  <a:srgbClr val="5EB96B"/>
                </a:solidFill>
                <a:ln w="12331"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2B8F60BC-2EAE-DD23-2898-9D6AEB63B3B0}"/>
                    </a:ext>
                  </a:extLst>
                </p:cNvPr>
                <p:cNvSpPr/>
                <p:nvPr/>
              </p:nvSpPr>
              <p:spPr>
                <a:xfrm>
                  <a:off x="8087431" y="481949"/>
                  <a:ext cx="1031312" cy="611664"/>
                </a:xfrm>
                <a:custGeom>
                  <a:avLst/>
                  <a:gdLst>
                    <a:gd name="connsiteX0" fmla="*/ 876779 w 1031312"/>
                    <a:gd name="connsiteY0" fmla="*/ 44551 h 611664"/>
                    <a:gd name="connsiteX1" fmla="*/ 871890 w 1031312"/>
                    <a:gd name="connsiteY1" fmla="*/ 50382 h 611664"/>
                    <a:gd name="connsiteX2" fmla="*/ 871063 w 1031312"/>
                    <a:gd name="connsiteY2" fmla="*/ 53037 h 611664"/>
                    <a:gd name="connsiteX3" fmla="*/ 871050 w 1031312"/>
                    <a:gd name="connsiteY3" fmla="*/ 54901 h 611664"/>
                    <a:gd name="connsiteX4" fmla="*/ 872285 w 1031312"/>
                    <a:gd name="connsiteY4" fmla="*/ 56017 h 611664"/>
                    <a:gd name="connsiteX5" fmla="*/ 873199 w 1031312"/>
                    <a:gd name="connsiteY5" fmla="*/ 56508 h 611664"/>
                    <a:gd name="connsiteX6" fmla="*/ 880224 w 1031312"/>
                    <a:gd name="connsiteY6" fmla="*/ 59739 h 611664"/>
                    <a:gd name="connsiteX7" fmla="*/ 887508 w 1031312"/>
                    <a:gd name="connsiteY7" fmla="*/ 62171 h 611664"/>
                    <a:gd name="connsiteX8" fmla="*/ 895594 w 1031312"/>
                    <a:gd name="connsiteY8" fmla="*/ 65140 h 611664"/>
                    <a:gd name="connsiteX9" fmla="*/ 908829 w 1031312"/>
                    <a:gd name="connsiteY9" fmla="*/ 68138 h 611664"/>
                    <a:gd name="connsiteX10" fmla="*/ 917743 w 1031312"/>
                    <a:gd name="connsiteY10" fmla="*/ 69785 h 611664"/>
                    <a:gd name="connsiteX11" fmla="*/ 928545 w 1031312"/>
                    <a:gd name="connsiteY11" fmla="*/ 70641 h 611664"/>
                    <a:gd name="connsiteX12" fmla="*/ 931224 w 1031312"/>
                    <a:gd name="connsiteY12" fmla="*/ 70541 h 611664"/>
                    <a:gd name="connsiteX13" fmla="*/ 940977 w 1031312"/>
                    <a:gd name="connsiteY13" fmla="*/ 70177 h 611664"/>
                    <a:gd name="connsiteX14" fmla="*/ 948620 w 1031312"/>
                    <a:gd name="connsiteY14" fmla="*/ 68470 h 611664"/>
                    <a:gd name="connsiteX15" fmla="*/ 949101 w 1031312"/>
                    <a:gd name="connsiteY15" fmla="*/ 68362 h 611664"/>
                    <a:gd name="connsiteX16" fmla="*/ 955867 w 1031312"/>
                    <a:gd name="connsiteY16" fmla="*/ 67602 h 611664"/>
                    <a:gd name="connsiteX17" fmla="*/ 960978 w 1031312"/>
                    <a:gd name="connsiteY17" fmla="*/ 67851 h 611664"/>
                    <a:gd name="connsiteX18" fmla="*/ 962077 w 1031312"/>
                    <a:gd name="connsiteY18" fmla="*/ 67905 h 611664"/>
                    <a:gd name="connsiteX19" fmla="*/ 970385 w 1031312"/>
                    <a:gd name="connsiteY19" fmla="*/ 69900 h 611664"/>
                    <a:gd name="connsiteX20" fmla="*/ 976855 w 1031312"/>
                    <a:gd name="connsiteY20" fmla="*/ 71801 h 611664"/>
                    <a:gd name="connsiteX21" fmla="*/ 989015 w 1031312"/>
                    <a:gd name="connsiteY21" fmla="*/ 73472 h 611664"/>
                    <a:gd name="connsiteX22" fmla="*/ 994139 w 1031312"/>
                    <a:gd name="connsiteY22" fmla="*/ 74831 h 611664"/>
                    <a:gd name="connsiteX23" fmla="*/ 1005201 w 1031312"/>
                    <a:gd name="connsiteY23" fmla="*/ 78095 h 611664"/>
                    <a:gd name="connsiteX24" fmla="*/ 1010583 w 1031312"/>
                    <a:gd name="connsiteY24" fmla="*/ 80522 h 611664"/>
                    <a:gd name="connsiteX25" fmla="*/ 1011942 w 1031312"/>
                    <a:gd name="connsiteY25" fmla="*/ 81269 h 611664"/>
                    <a:gd name="connsiteX26" fmla="*/ 1015102 w 1031312"/>
                    <a:gd name="connsiteY26" fmla="*/ 84647 h 611664"/>
                    <a:gd name="connsiteX27" fmla="*/ 1022855 w 1031312"/>
                    <a:gd name="connsiteY27" fmla="*/ 92087 h 611664"/>
                    <a:gd name="connsiteX28" fmla="*/ 1030028 w 1031312"/>
                    <a:gd name="connsiteY28" fmla="*/ 98502 h 611664"/>
                    <a:gd name="connsiteX29" fmla="*/ 1031312 w 1031312"/>
                    <a:gd name="connsiteY29" fmla="*/ 99584 h 611664"/>
                    <a:gd name="connsiteX30" fmla="*/ 1021559 w 1031312"/>
                    <a:gd name="connsiteY30" fmla="*/ 106612 h 611664"/>
                    <a:gd name="connsiteX31" fmla="*/ 1007732 w 1031312"/>
                    <a:gd name="connsiteY31" fmla="*/ 113216 h 611664"/>
                    <a:gd name="connsiteX32" fmla="*/ 998435 w 1031312"/>
                    <a:gd name="connsiteY32" fmla="*/ 113658 h 611664"/>
                    <a:gd name="connsiteX33" fmla="*/ 989176 w 1031312"/>
                    <a:gd name="connsiteY33" fmla="*/ 114097 h 611664"/>
                    <a:gd name="connsiteX34" fmla="*/ 980484 w 1031312"/>
                    <a:gd name="connsiteY34" fmla="*/ 117618 h 611664"/>
                    <a:gd name="connsiteX35" fmla="*/ 970607 w 1031312"/>
                    <a:gd name="connsiteY35" fmla="*/ 125103 h 611664"/>
                    <a:gd name="connsiteX36" fmla="*/ 963904 w 1031312"/>
                    <a:gd name="connsiteY36" fmla="*/ 136110 h 611664"/>
                    <a:gd name="connsiteX37" fmla="*/ 956397 w 1031312"/>
                    <a:gd name="connsiteY37" fmla="*/ 145797 h 611664"/>
                    <a:gd name="connsiteX38" fmla="*/ 946916 w 1031312"/>
                    <a:gd name="connsiteY38" fmla="*/ 163407 h 611664"/>
                    <a:gd name="connsiteX39" fmla="*/ 938224 w 1031312"/>
                    <a:gd name="connsiteY39" fmla="*/ 168690 h 611664"/>
                    <a:gd name="connsiteX40" fmla="*/ 929150 w 1031312"/>
                    <a:gd name="connsiteY40" fmla="*/ 169570 h 611664"/>
                    <a:gd name="connsiteX41" fmla="*/ 921891 w 1031312"/>
                    <a:gd name="connsiteY41" fmla="*/ 171883 h 611664"/>
                    <a:gd name="connsiteX42" fmla="*/ 920928 w 1031312"/>
                    <a:gd name="connsiteY42" fmla="*/ 171058 h 611664"/>
                    <a:gd name="connsiteX43" fmla="*/ 908533 w 1031312"/>
                    <a:gd name="connsiteY43" fmla="*/ 164089 h 611664"/>
                    <a:gd name="connsiteX44" fmla="*/ 904928 w 1031312"/>
                    <a:gd name="connsiteY44" fmla="*/ 162956 h 611664"/>
                    <a:gd name="connsiteX45" fmla="*/ 900631 w 1031312"/>
                    <a:gd name="connsiteY45" fmla="*/ 162710 h 611664"/>
                    <a:gd name="connsiteX46" fmla="*/ 895656 w 1031312"/>
                    <a:gd name="connsiteY46" fmla="*/ 163576 h 611664"/>
                    <a:gd name="connsiteX47" fmla="*/ 887063 w 1031312"/>
                    <a:gd name="connsiteY47" fmla="*/ 166869 h 611664"/>
                    <a:gd name="connsiteX48" fmla="*/ 880718 w 1031312"/>
                    <a:gd name="connsiteY48" fmla="*/ 168841 h 611664"/>
                    <a:gd name="connsiteX49" fmla="*/ 870779 w 1031312"/>
                    <a:gd name="connsiteY49" fmla="*/ 169457 h 611664"/>
                    <a:gd name="connsiteX50" fmla="*/ 863544 w 1031312"/>
                    <a:gd name="connsiteY50" fmla="*/ 168977 h 611664"/>
                    <a:gd name="connsiteX51" fmla="*/ 852482 w 1031312"/>
                    <a:gd name="connsiteY51" fmla="*/ 167364 h 611664"/>
                    <a:gd name="connsiteX52" fmla="*/ 849186 w 1031312"/>
                    <a:gd name="connsiteY52" fmla="*/ 165251 h 611664"/>
                    <a:gd name="connsiteX53" fmla="*/ 847384 w 1031312"/>
                    <a:gd name="connsiteY53" fmla="*/ 162570 h 611664"/>
                    <a:gd name="connsiteX54" fmla="*/ 846063 w 1031312"/>
                    <a:gd name="connsiteY54" fmla="*/ 157889 h 611664"/>
                    <a:gd name="connsiteX55" fmla="*/ 844952 w 1031312"/>
                    <a:gd name="connsiteY55" fmla="*/ 152093 h 611664"/>
                    <a:gd name="connsiteX56" fmla="*/ 842729 w 1031312"/>
                    <a:gd name="connsiteY56" fmla="*/ 145179 h 611664"/>
                    <a:gd name="connsiteX57" fmla="*/ 839791 w 1031312"/>
                    <a:gd name="connsiteY57" fmla="*/ 140524 h 611664"/>
                    <a:gd name="connsiteX58" fmla="*/ 827927 w 1031312"/>
                    <a:gd name="connsiteY58" fmla="*/ 121732 h 611664"/>
                    <a:gd name="connsiteX59" fmla="*/ 820519 w 1031312"/>
                    <a:gd name="connsiteY59" fmla="*/ 110786 h 611664"/>
                    <a:gd name="connsiteX60" fmla="*/ 816679 w 1031312"/>
                    <a:gd name="connsiteY60" fmla="*/ 108987 h 611664"/>
                    <a:gd name="connsiteX61" fmla="*/ 812617 w 1031312"/>
                    <a:gd name="connsiteY61" fmla="*/ 109412 h 611664"/>
                    <a:gd name="connsiteX62" fmla="*/ 808766 w 1031312"/>
                    <a:gd name="connsiteY62" fmla="*/ 109840 h 611664"/>
                    <a:gd name="connsiteX63" fmla="*/ 799259 w 1031312"/>
                    <a:gd name="connsiteY63" fmla="*/ 112915 h 611664"/>
                    <a:gd name="connsiteX64" fmla="*/ 793815 w 1031312"/>
                    <a:gd name="connsiteY64" fmla="*/ 116454 h 611664"/>
                    <a:gd name="connsiteX65" fmla="*/ 792222 w 1031312"/>
                    <a:gd name="connsiteY65" fmla="*/ 118673 h 611664"/>
                    <a:gd name="connsiteX66" fmla="*/ 791988 w 1031312"/>
                    <a:gd name="connsiteY66" fmla="*/ 119630 h 611664"/>
                    <a:gd name="connsiteX67" fmla="*/ 791284 w 1031312"/>
                    <a:gd name="connsiteY67" fmla="*/ 122694 h 611664"/>
                    <a:gd name="connsiteX68" fmla="*/ 791062 w 1031312"/>
                    <a:gd name="connsiteY68" fmla="*/ 125572 h 611664"/>
                    <a:gd name="connsiteX69" fmla="*/ 792173 w 1031312"/>
                    <a:gd name="connsiteY69" fmla="*/ 128470 h 611664"/>
                    <a:gd name="connsiteX70" fmla="*/ 796444 w 1031312"/>
                    <a:gd name="connsiteY70" fmla="*/ 136060 h 611664"/>
                    <a:gd name="connsiteX71" fmla="*/ 798679 w 1031312"/>
                    <a:gd name="connsiteY71" fmla="*/ 140299 h 611664"/>
                    <a:gd name="connsiteX72" fmla="*/ 800025 w 1031312"/>
                    <a:gd name="connsiteY72" fmla="*/ 142756 h 611664"/>
                    <a:gd name="connsiteX73" fmla="*/ 802716 w 1031312"/>
                    <a:gd name="connsiteY73" fmla="*/ 145661 h 611664"/>
                    <a:gd name="connsiteX74" fmla="*/ 806321 w 1031312"/>
                    <a:gd name="connsiteY74" fmla="*/ 149908 h 611664"/>
                    <a:gd name="connsiteX75" fmla="*/ 810346 w 1031312"/>
                    <a:gd name="connsiteY75" fmla="*/ 157051 h 611664"/>
                    <a:gd name="connsiteX76" fmla="*/ 814161 w 1031312"/>
                    <a:gd name="connsiteY76" fmla="*/ 163526 h 611664"/>
                    <a:gd name="connsiteX77" fmla="*/ 817531 w 1031312"/>
                    <a:gd name="connsiteY77" fmla="*/ 170221 h 611664"/>
                    <a:gd name="connsiteX78" fmla="*/ 823050 w 1031312"/>
                    <a:gd name="connsiteY78" fmla="*/ 181739 h 611664"/>
                    <a:gd name="connsiteX79" fmla="*/ 824902 w 1031312"/>
                    <a:gd name="connsiteY79" fmla="*/ 185619 h 611664"/>
                    <a:gd name="connsiteX80" fmla="*/ 828037 w 1031312"/>
                    <a:gd name="connsiteY80" fmla="*/ 192313 h 611664"/>
                    <a:gd name="connsiteX81" fmla="*/ 836346 w 1031312"/>
                    <a:gd name="connsiteY81" fmla="*/ 208803 h 611664"/>
                    <a:gd name="connsiteX82" fmla="*/ 838815 w 1031312"/>
                    <a:gd name="connsiteY82" fmla="*/ 214812 h 611664"/>
                    <a:gd name="connsiteX83" fmla="*/ 842840 w 1031312"/>
                    <a:gd name="connsiteY83" fmla="*/ 222178 h 611664"/>
                    <a:gd name="connsiteX84" fmla="*/ 847778 w 1031312"/>
                    <a:gd name="connsiteY84" fmla="*/ 228658 h 611664"/>
                    <a:gd name="connsiteX85" fmla="*/ 853161 w 1031312"/>
                    <a:gd name="connsiteY85" fmla="*/ 234919 h 611664"/>
                    <a:gd name="connsiteX86" fmla="*/ 856519 w 1031312"/>
                    <a:gd name="connsiteY86" fmla="*/ 242503 h 611664"/>
                    <a:gd name="connsiteX87" fmla="*/ 859396 w 1031312"/>
                    <a:gd name="connsiteY87" fmla="*/ 252759 h 611664"/>
                    <a:gd name="connsiteX88" fmla="*/ 860483 w 1031312"/>
                    <a:gd name="connsiteY88" fmla="*/ 261227 h 611664"/>
                    <a:gd name="connsiteX89" fmla="*/ 861112 w 1031312"/>
                    <a:gd name="connsiteY89" fmla="*/ 269466 h 611664"/>
                    <a:gd name="connsiteX90" fmla="*/ 861519 w 1031312"/>
                    <a:gd name="connsiteY90" fmla="*/ 280934 h 611664"/>
                    <a:gd name="connsiteX91" fmla="*/ 862606 w 1031312"/>
                    <a:gd name="connsiteY91" fmla="*/ 288510 h 611664"/>
                    <a:gd name="connsiteX92" fmla="*/ 862668 w 1031312"/>
                    <a:gd name="connsiteY92" fmla="*/ 295739 h 611664"/>
                    <a:gd name="connsiteX93" fmla="*/ 861371 w 1031312"/>
                    <a:gd name="connsiteY93" fmla="*/ 295038 h 611664"/>
                    <a:gd name="connsiteX94" fmla="*/ 858989 w 1031312"/>
                    <a:gd name="connsiteY94" fmla="*/ 293658 h 611664"/>
                    <a:gd name="connsiteX95" fmla="*/ 857643 w 1031312"/>
                    <a:gd name="connsiteY95" fmla="*/ 292883 h 611664"/>
                    <a:gd name="connsiteX96" fmla="*/ 856236 w 1031312"/>
                    <a:gd name="connsiteY96" fmla="*/ 292411 h 611664"/>
                    <a:gd name="connsiteX97" fmla="*/ 851149 w 1031312"/>
                    <a:gd name="connsiteY97" fmla="*/ 290714 h 611664"/>
                    <a:gd name="connsiteX98" fmla="*/ 849532 w 1031312"/>
                    <a:gd name="connsiteY98" fmla="*/ 290172 h 611664"/>
                    <a:gd name="connsiteX99" fmla="*/ 847729 w 1031312"/>
                    <a:gd name="connsiteY99" fmla="*/ 290164 h 611664"/>
                    <a:gd name="connsiteX100" fmla="*/ 842989 w 1031312"/>
                    <a:gd name="connsiteY100" fmla="*/ 290140 h 611664"/>
                    <a:gd name="connsiteX101" fmla="*/ 841519 w 1031312"/>
                    <a:gd name="connsiteY101" fmla="*/ 290134 h 611664"/>
                    <a:gd name="connsiteX102" fmla="*/ 839149 w 1031312"/>
                    <a:gd name="connsiteY102" fmla="*/ 290123 h 611664"/>
                    <a:gd name="connsiteX103" fmla="*/ 837371 w 1031312"/>
                    <a:gd name="connsiteY103" fmla="*/ 290988 h 611664"/>
                    <a:gd name="connsiteX104" fmla="*/ 835532 w 1031312"/>
                    <a:gd name="connsiteY104" fmla="*/ 291886 h 611664"/>
                    <a:gd name="connsiteX105" fmla="*/ 833593 w 1031312"/>
                    <a:gd name="connsiteY105" fmla="*/ 292258 h 611664"/>
                    <a:gd name="connsiteX106" fmla="*/ 830692 w 1031312"/>
                    <a:gd name="connsiteY106" fmla="*/ 292817 h 611664"/>
                    <a:gd name="connsiteX107" fmla="*/ 828754 w 1031312"/>
                    <a:gd name="connsiteY107" fmla="*/ 293189 h 611664"/>
                    <a:gd name="connsiteX108" fmla="*/ 826741 w 1031312"/>
                    <a:gd name="connsiteY108" fmla="*/ 292808 h 611664"/>
                    <a:gd name="connsiteX109" fmla="*/ 825136 w 1031312"/>
                    <a:gd name="connsiteY109" fmla="*/ 292505 h 611664"/>
                    <a:gd name="connsiteX110" fmla="*/ 822099 w 1031312"/>
                    <a:gd name="connsiteY110" fmla="*/ 290324 h 611664"/>
                    <a:gd name="connsiteX111" fmla="*/ 821136 w 1031312"/>
                    <a:gd name="connsiteY111" fmla="*/ 289628 h 611664"/>
                    <a:gd name="connsiteX112" fmla="*/ 819519 w 1031312"/>
                    <a:gd name="connsiteY112" fmla="*/ 288471 h 611664"/>
                    <a:gd name="connsiteX113" fmla="*/ 817519 w 1031312"/>
                    <a:gd name="connsiteY113" fmla="*/ 286711 h 611664"/>
                    <a:gd name="connsiteX114" fmla="*/ 815691 w 1031312"/>
                    <a:gd name="connsiteY114" fmla="*/ 285114 h 611664"/>
                    <a:gd name="connsiteX115" fmla="*/ 811827 w 1031312"/>
                    <a:gd name="connsiteY115" fmla="*/ 282819 h 611664"/>
                    <a:gd name="connsiteX116" fmla="*/ 810445 w 1031312"/>
                    <a:gd name="connsiteY116" fmla="*/ 281983 h 611664"/>
                    <a:gd name="connsiteX117" fmla="*/ 807840 w 1031312"/>
                    <a:gd name="connsiteY117" fmla="*/ 280040 h 611664"/>
                    <a:gd name="connsiteX118" fmla="*/ 806766 w 1031312"/>
                    <a:gd name="connsiteY118" fmla="*/ 278818 h 611664"/>
                    <a:gd name="connsiteX119" fmla="*/ 806420 w 1031312"/>
                    <a:gd name="connsiteY119" fmla="*/ 278425 h 611664"/>
                    <a:gd name="connsiteX120" fmla="*/ 804679 w 1031312"/>
                    <a:gd name="connsiteY120" fmla="*/ 276434 h 611664"/>
                    <a:gd name="connsiteX121" fmla="*/ 803161 w 1031312"/>
                    <a:gd name="connsiteY121" fmla="*/ 274017 h 611664"/>
                    <a:gd name="connsiteX122" fmla="*/ 801901 w 1031312"/>
                    <a:gd name="connsiteY122" fmla="*/ 272000 h 611664"/>
                    <a:gd name="connsiteX123" fmla="*/ 800395 w 1031312"/>
                    <a:gd name="connsiteY123" fmla="*/ 271162 h 611664"/>
                    <a:gd name="connsiteX124" fmla="*/ 798185 w 1031312"/>
                    <a:gd name="connsiteY124" fmla="*/ 269931 h 611664"/>
                    <a:gd name="connsiteX125" fmla="*/ 797062 w 1031312"/>
                    <a:gd name="connsiteY125" fmla="*/ 269305 h 611664"/>
                    <a:gd name="connsiteX126" fmla="*/ 795568 w 1031312"/>
                    <a:gd name="connsiteY126" fmla="*/ 269079 h 611664"/>
                    <a:gd name="connsiteX127" fmla="*/ 794494 w 1031312"/>
                    <a:gd name="connsiteY127" fmla="*/ 268915 h 611664"/>
                    <a:gd name="connsiteX128" fmla="*/ 789197 w 1031312"/>
                    <a:gd name="connsiteY128" fmla="*/ 268107 h 611664"/>
                    <a:gd name="connsiteX129" fmla="*/ 788037 w 1031312"/>
                    <a:gd name="connsiteY129" fmla="*/ 267930 h 611664"/>
                    <a:gd name="connsiteX130" fmla="*/ 787037 w 1031312"/>
                    <a:gd name="connsiteY130" fmla="*/ 267962 h 611664"/>
                    <a:gd name="connsiteX131" fmla="*/ 783901 w 1031312"/>
                    <a:gd name="connsiteY131" fmla="*/ 268061 h 611664"/>
                    <a:gd name="connsiteX132" fmla="*/ 782592 w 1031312"/>
                    <a:gd name="connsiteY132" fmla="*/ 268105 h 611664"/>
                    <a:gd name="connsiteX133" fmla="*/ 781938 w 1031312"/>
                    <a:gd name="connsiteY133" fmla="*/ 268126 h 611664"/>
                    <a:gd name="connsiteX134" fmla="*/ 780284 w 1031312"/>
                    <a:gd name="connsiteY134" fmla="*/ 269712 h 611664"/>
                    <a:gd name="connsiteX135" fmla="*/ 779358 w 1031312"/>
                    <a:gd name="connsiteY135" fmla="*/ 270606 h 611664"/>
                    <a:gd name="connsiteX136" fmla="*/ 779160 w 1031312"/>
                    <a:gd name="connsiteY136" fmla="*/ 273474 h 611664"/>
                    <a:gd name="connsiteX137" fmla="*/ 778963 w 1031312"/>
                    <a:gd name="connsiteY137" fmla="*/ 276127 h 611664"/>
                    <a:gd name="connsiteX138" fmla="*/ 778852 w 1031312"/>
                    <a:gd name="connsiteY138" fmla="*/ 279139 h 611664"/>
                    <a:gd name="connsiteX139" fmla="*/ 778777 w 1031312"/>
                    <a:gd name="connsiteY139" fmla="*/ 281224 h 611664"/>
                    <a:gd name="connsiteX140" fmla="*/ 778716 w 1031312"/>
                    <a:gd name="connsiteY140" fmla="*/ 283028 h 611664"/>
                    <a:gd name="connsiteX141" fmla="*/ 778086 w 1031312"/>
                    <a:gd name="connsiteY141" fmla="*/ 284769 h 611664"/>
                    <a:gd name="connsiteX142" fmla="*/ 774827 w 1031312"/>
                    <a:gd name="connsiteY142" fmla="*/ 293921 h 611664"/>
                    <a:gd name="connsiteX143" fmla="*/ 771234 w 1031312"/>
                    <a:gd name="connsiteY143" fmla="*/ 301198 h 611664"/>
                    <a:gd name="connsiteX144" fmla="*/ 770098 w 1031312"/>
                    <a:gd name="connsiteY144" fmla="*/ 300195 h 611664"/>
                    <a:gd name="connsiteX145" fmla="*/ 762888 w 1031312"/>
                    <a:gd name="connsiteY145" fmla="*/ 296604 h 611664"/>
                    <a:gd name="connsiteX146" fmla="*/ 757259 w 1031312"/>
                    <a:gd name="connsiteY146" fmla="*/ 293462 h 611664"/>
                    <a:gd name="connsiteX147" fmla="*/ 752542 w 1031312"/>
                    <a:gd name="connsiteY147" fmla="*/ 288992 h 611664"/>
                    <a:gd name="connsiteX148" fmla="*/ 746024 w 1031312"/>
                    <a:gd name="connsiteY148" fmla="*/ 283399 h 611664"/>
                    <a:gd name="connsiteX149" fmla="*/ 741752 w 1031312"/>
                    <a:gd name="connsiteY149" fmla="*/ 279153 h 611664"/>
                    <a:gd name="connsiteX150" fmla="*/ 735221 w 1031312"/>
                    <a:gd name="connsiteY150" fmla="*/ 275341 h 611664"/>
                    <a:gd name="connsiteX151" fmla="*/ 729839 w 1031312"/>
                    <a:gd name="connsiteY151" fmla="*/ 272662 h 611664"/>
                    <a:gd name="connsiteX152" fmla="*/ 727555 w 1031312"/>
                    <a:gd name="connsiteY152" fmla="*/ 271527 h 611664"/>
                    <a:gd name="connsiteX153" fmla="*/ 728406 w 1031312"/>
                    <a:gd name="connsiteY153" fmla="*/ 276368 h 611664"/>
                    <a:gd name="connsiteX154" fmla="*/ 729962 w 1031312"/>
                    <a:gd name="connsiteY154" fmla="*/ 280157 h 611664"/>
                    <a:gd name="connsiteX155" fmla="*/ 732419 w 1031312"/>
                    <a:gd name="connsiteY155" fmla="*/ 287291 h 611664"/>
                    <a:gd name="connsiteX156" fmla="*/ 733295 w 1031312"/>
                    <a:gd name="connsiteY156" fmla="*/ 295215 h 611664"/>
                    <a:gd name="connsiteX157" fmla="*/ 733271 w 1031312"/>
                    <a:gd name="connsiteY157" fmla="*/ 298777 h 611664"/>
                    <a:gd name="connsiteX158" fmla="*/ 731431 w 1031312"/>
                    <a:gd name="connsiteY158" fmla="*/ 308123 h 611664"/>
                    <a:gd name="connsiteX159" fmla="*/ 728011 w 1031312"/>
                    <a:gd name="connsiteY159" fmla="*/ 316122 h 611664"/>
                    <a:gd name="connsiteX160" fmla="*/ 723468 w 1031312"/>
                    <a:gd name="connsiteY160" fmla="*/ 324118 h 611664"/>
                    <a:gd name="connsiteX161" fmla="*/ 719616 w 1031312"/>
                    <a:gd name="connsiteY161" fmla="*/ 329892 h 611664"/>
                    <a:gd name="connsiteX162" fmla="*/ 718468 w 1031312"/>
                    <a:gd name="connsiteY162" fmla="*/ 334341 h 611664"/>
                    <a:gd name="connsiteX163" fmla="*/ 718233 w 1031312"/>
                    <a:gd name="connsiteY163" fmla="*/ 337457 h 611664"/>
                    <a:gd name="connsiteX164" fmla="*/ 720690 w 1031312"/>
                    <a:gd name="connsiteY164" fmla="*/ 340804 h 611664"/>
                    <a:gd name="connsiteX165" fmla="*/ 726777 w 1031312"/>
                    <a:gd name="connsiteY165" fmla="*/ 344835 h 611664"/>
                    <a:gd name="connsiteX166" fmla="*/ 732098 w 1031312"/>
                    <a:gd name="connsiteY166" fmla="*/ 346926 h 611664"/>
                    <a:gd name="connsiteX167" fmla="*/ 728221 w 1031312"/>
                    <a:gd name="connsiteY167" fmla="*/ 348390 h 611664"/>
                    <a:gd name="connsiteX168" fmla="*/ 726814 w 1031312"/>
                    <a:gd name="connsiteY168" fmla="*/ 348923 h 611664"/>
                    <a:gd name="connsiteX169" fmla="*/ 725727 w 1031312"/>
                    <a:gd name="connsiteY169" fmla="*/ 351380 h 611664"/>
                    <a:gd name="connsiteX170" fmla="*/ 724641 w 1031312"/>
                    <a:gd name="connsiteY170" fmla="*/ 353846 h 611664"/>
                    <a:gd name="connsiteX171" fmla="*/ 724505 w 1031312"/>
                    <a:gd name="connsiteY171" fmla="*/ 355860 h 611664"/>
                    <a:gd name="connsiteX172" fmla="*/ 724357 w 1031312"/>
                    <a:gd name="connsiteY172" fmla="*/ 358004 h 611664"/>
                    <a:gd name="connsiteX173" fmla="*/ 722184 w 1031312"/>
                    <a:gd name="connsiteY173" fmla="*/ 360213 h 611664"/>
                    <a:gd name="connsiteX174" fmla="*/ 720838 w 1031312"/>
                    <a:gd name="connsiteY174" fmla="*/ 360923 h 611664"/>
                    <a:gd name="connsiteX175" fmla="*/ 718678 w 1031312"/>
                    <a:gd name="connsiteY175" fmla="*/ 362062 h 611664"/>
                    <a:gd name="connsiteX176" fmla="*/ 717011 w 1031312"/>
                    <a:gd name="connsiteY176" fmla="*/ 364049 h 611664"/>
                    <a:gd name="connsiteX177" fmla="*/ 711344 w 1031312"/>
                    <a:gd name="connsiteY177" fmla="*/ 370814 h 611664"/>
                    <a:gd name="connsiteX178" fmla="*/ 710011 w 1031312"/>
                    <a:gd name="connsiteY178" fmla="*/ 372407 h 611664"/>
                    <a:gd name="connsiteX179" fmla="*/ 708653 w 1031312"/>
                    <a:gd name="connsiteY179" fmla="*/ 374663 h 611664"/>
                    <a:gd name="connsiteX180" fmla="*/ 702949 w 1031312"/>
                    <a:gd name="connsiteY180" fmla="*/ 384139 h 611664"/>
                    <a:gd name="connsiteX181" fmla="*/ 701875 w 1031312"/>
                    <a:gd name="connsiteY181" fmla="*/ 385945 h 611664"/>
                    <a:gd name="connsiteX182" fmla="*/ 701060 w 1031312"/>
                    <a:gd name="connsiteY182" fmla="*/ 387789 h 611664"/>
                    <a:gd name="connsiteX183" fmla="*/ 699443 w 1031312"/>
                    <a:gd name="connsiteY183" fmla="*/ 391478 h 611664"/>
                    <a:gd name="connsiteX184" fmla="*/ 698208 w 1031312"/>
                    <a:gd name="connsiteY184" fmla="*/ 394291 h 611664"/>
                    <a:gd name="connsiteX185" fmla="*/ 697591 w 1031312"/>
                    <a:gd name="connsiteY185" fmla="*/ 395710 h 611664"/>
                    <a:gd name="connsiteX186" fmla="*/ 696974 w 1031312"/>
                    <a:gd name="connsiteY186" fmla="*/ 397102 h 611664"/>
                    <a:gd name="connsiteX187" fmla="*/ 696443 w 1031312"/>
                    <a:gd name="connsiteY187" fmla="*/ 398642 h 611664"/>
                    <a:gd name="connsiteX188" fmla="*/ 695900 w 1031312"/>
                    <a:gd name="connsiteY188" fmla="*/ 400182 h 611664"/>
                    <a:gd name="connsiteX189" fmla="*/ 694838 w 1031312"/>
                    <a:gd name="connsiteY189" fmla="*/ 403264 h 611664"/>
                    <a:gd name="connsiteX190" fmla="*/ 692319 w 1031312"/>
                    <a:gd name="connsiteY190" fmla="*/ 410475 h 611664"/>
                    <a:gd name="connsiteX191" fmla="*/ 691801 w 1031312"/>
                    <a:gd name="connsiteY191" fmla="*/ 411983 h 611664"/>
                    <a:gd name="connsiteX192" fmla="*/ 690875 w 1031312"/>
                    <a:gd name="connsiteY192" fmla="*/ 412923 h 611664"/>
                    <a:gd name="connsiteX193" fmla="*/ 689986 w 1031312"/>
                    <a:gd name="connsiteY193" fmla="*/ 413841 h 611664"/>
                    <a:gd name="connsiteX194" fmla="*/ 688690 w 1031312"/>
                    <a:gd name="connsiteY194" fmla="*/ 415164 h 611664"/>
                    <a:gd name="connsiteX195" fmla="*/ 686887 w 1031312"/>
                    <a:gd name="connsiteY195" fmla="*/ 414871 h 611664"/>
                    <a:gd name="connsiteX196" fmla="*/ 675677 w 1031312"/>
                    <a:gd name="connsiteY196" fmla="*/ 413034 h 611664"/>
                    <a:gd name="connsiteX197" fmla="*/ 673739 w 1031312"/>
                    <a:gd name="connsiteY197" fmla="*/ 412718 h 611664"/>
                    <a:gd name="connsiteX198" fmla="*/ 671875 w 1031312"/>
                    <a:gd name="connsiteY198" fmla="*/ 412075 h 611664"/>
                    <a:gd name="connsiteX199" fmla="*/ 666739 w 1031312"/>
                    <a:gd name="connsiteY199" fmla="*/ 410301 h 611664"/>
                    <a:gd name="connsiteX200" fmla="*/ 663134 w 1031312"/>
                    <a:gd name="connsiteY200" fmla="*/ 409434 h 611664"/>
                    <a:gd name="connsiteX201" fmla="*/ 661097 w 1031312"/>
                    <a:gd name="connsiteY201" fmla="*/ 408944 h 611664"/>
                    <a:gd name="connsiteX202" fmla="*/ 660010 w 1031312"/>
                    <a:gd name="connsiteY202" fmla="*/ 408681 h 611664"/>
                    <a:gd name="connsiteX203" fmla="*/ 658270 w 1031312"/>
                    <a:gd name="connsiteY203" fmla="*/ 408102 h 611664"/>
                    <a:gd name="connsiteX204" fmla="*/ 652739 w 1031312"/>
                    <a:gd name="connsiteY204" fmla="*/ 406264 h 611664"/>
                    <a:gd name="connsiteX205" fmla="*/ 649047 w 1031312"/>
                    <a:gd name="connsiteY205" fmla="*/ 405399 h 611664"/>
                    <a:gd name="connsiteX206" fmla="*/ 647097 w 1031312"/>
                    <a:gd name="connsiteY206" fmla="*/ 404944 h 611664"/>
                    <a:gd name="connsiteX207" fmla="*/ 644664 w 1031312"/>
                    <a:gd name="connsiteY207" fmla="*/ 404375 h 611664"/>
                    <a:gd name="connsiteX208" fmla="*/ 643331 w 1031312"/>
                    <a:gd name="connsiteY208" fmla="*/ 403532 h 611664"/>
                    <a:gd name="connsiteX209" fmla="*/ 639430 w 1031312"/>
                    <a:gd name="connsiteY209" fmla="*/ 401056 h 611664"/>
                    <a:gd name="connsiteX210" fmla="*/ 635096 w 1031312"/>
                    <a:gd name="connsiteY210" fmla="*/ 398507 h 611664"/>
                    <a:gd name="connsiteX211" fmla="*/ 634183 w 1031312"/>
                    <a:gd name="connsiteY211" fmla="*/ 397963 h 611664"/>
                    <a:gd name="connsiteX212" fmla="*/ 633516 w 1031312"/>
                    <a:gd name="connsiteY212" fmla="*/ 397377 h 611664"/>
                    <a:gd name="connsiteX213" fmla="*/ 632862 w 1031312"/>
                    <a:gd name="connsiteY213" fmla="*/ 396797 h 611664"/>
                    <a:gd name="connsiteX214" fmla="*/ 627849 w 1031312"/>
                    <a:gd name="connsiteY214" fmla="*/ 392350 h 611664"/>
                    <a:gd name="connsiteX215" fmla="*/ 627158 w 1031312"/>
                    <a:gd name="connsiteY215" fmla="*/ 392283 h 611664"/>
                    <a:gd name="connsiteX216" fmla="*/ 625022 w 1031312"/>
                    <a:gd name="connsiteY216" fmla="*/ 392075 h 611664"/>
                    <a:gd name="connsiteX217" fmla="*/ 621750 w 1031312"/>
                    <a:gd name="connsiteY217" fmla="*/ 395100 h 611664"/>
                    <a:gd name="connsiteX218" fmla="*/ 620293 w 1031312"/>
                    <a:gd name="connsiteY218" fmla="*/ 396452 h 611664"/>
                    <a:gd name="connsiteX219" fmla="*/ 617849 w 1031312"/>
                    <a:gd name="connsiteY219" fmla="*/ 396375 h 611664"/>
                    <a:gd name="connsiteX220" fmla="*/ 617145 w 1031312"/>
                    <a:gd name="connsiteY220" fmla="*/ 396354 h 611664"/>
                    <a:gd name="connsiteX221" fmla="*/ 615577 w 1031312"/>
                    <a:gd name="connsiteY221" fmla="*/ 396305 h 611664"/>
                    <a:gd name="connsiteX222" fmla="*/ 613688 w 1031312"/>
                    <a:gd name="connsiteY222" fmla="*/ 397081 h 611664"/>
                    <a:gd name="connsiteX223" fmla="*/ 610219 w 1031312"/>
                    <a:gd name="connsiteY223" fmla="*/ 398498 h 611664"/>
                    <a:gd name="connsiteX224" fmla="*/ 608886 w 1031312"/>
                    <a:gd name="connsiteY224" fmla="*/ 399048 h 611664"/>
                    <a:gd name="connsiteX225" fmla="*/ 608528 w 1031312"/>
                    <a:gd name="connsiteY225" fmla="*/ 399398 h 611664"/>
                    <a:gd name="connsiteX226" fmla="*/ 607861 w 1031312"/>
                    <a:gd name="connsiteY226" fmla="*/ 400053 h 611664"/>
                    <a:gd name="connsiteX227" fmla="*/ 606861 w 1031312"/>
                    <a:gd name="connsiteY227" fmla="*/ 401030 h 611664"/>
                    <a:gd name="connsiteX228" fmla="*/ 606182 w 1031312"/>
                    <a:gd name="connsiteY228" fmla="*/ 401701 h 611664"/>
                    <a:gd name="connsiteX229" fmla="*/ 605540 w 1031312"/>
                    <a:gd name="connsiteY229" fmla="*/ 402788 h 611664"/>
                    <a:gd name="connsiteX230" fmla="*/ 603985 w 1031312"/>
                    <a:gd name="connsiteY230" fmla="*/ 405458 h 611664"/>
                    <a:gd name="connsiteX231" fmla="*/ 602639 w 1031312"/>
                    <a:gd name="connsiteY231" fmla="*/ 407765 h 611664"/>
                    <a:gd name="connsiteX232" fmla="*/ 601725 w 1031312"/>
                    <a:gd name="connsiteY232" fmla="*/ 409319 h 611664"/>
                    <a:gd name="connsiteX233" fmla="*/ 597664 w 1031312"/>
                    <a:gd name="connsiteY233" fmla="*/ 415908 h 611664"/>
                    <a:gd name="connsiteX234" fmla="*/ 596429 w 1031312"/>
                    <a:gd name="connsiteY234" fmla="*/ 417903 h 611664"/>
                    <a:gd name="connsiteX235" fmla="*/ 595108 w 1031312"/>
                    <a:gd name="connsiteY235" fmla="*/ 419375 h 611664"/>
                    <a:gd name="connsiteX236" fmla="*/ 591799 w 1031312"/>
                    <a:gd name="connsiteY236" fmla="*/ 423060 h 611664"/>
                    <a:gd name="connsiteX237" fmla="*/ 590058 w 1031312"/>
                    <a:gd name="connsiteY237" fmla="*/ 424994 h 611664"/>
                    <a:gd name="connsiteX238" fmla="*/ 588318 w 1031312"/>
                    <a:gd name="connsiteY238" fmla="*/ 426927 h 611664"/>
                    <a:gd name="connsiteX239" fmla="*/ 587651 w 1031312"/>
                    <a:gd name="connsiteY239" fmla="*/ 427734 h 611664"/>
                    <a:gd name="connsiteX240" fmla="*/ 586663 w 1031312"/>
                    <a:gd name="connsiteY240" fmla="*/ 428943 h 611664"/>
                    <a:gd name="connsiteX241" fmla="*/ 580713 w 1031312"/>
                    <a:gd name="connsiteY241" fmla="*/ 436200 h 611664"/>
                    <a:gd name="connsiteX242" fmla="*/ 579379 w 1031312"/>
                    <a:gd name="connsiteY242" fmla="*/ 437828 h 611664"/>
                    <a:gd name="connsiteX243" fmla="*/ 578330 w 1031312"/>
                    <a:gd name="connsiteY243" fmla="*/ 438918 h 611664"/>
                    <a:gd name="connsiteX244" fmla="*/ 572750 w 1031312"/>
                    <a:gd name="connsiteY244" fmla="*/ 444673 h 611664"/>
                    <a:gd name="connsiteX245" fmla="*/ 571429 w 1031312"/>
                    <a:gd name="connsiteY245" fmla="*/ 446038 h 611664"/>
                    <a:gd name="connsiteX246" fmla="*/ 569774 w 1031312"/>
                    <a:gd name="connsiteY246" fmla="*/ 446298 h 611664"/>
                    <a:gd name="connsiteX247" fmla="*/ 567515 w 1031312"/>
                    <a:gd name="connsiteY247" fmla="*/ 446654 h 611664"/>
                    <a:gd name="connsiteX248" fmla="*/ 566441 w 1031312"/>
                    <a:gd name="connsiteY248" fmla="*/ 446823 h 611664"/>
                    <a:gd name="connsiteX249" fmla="*/ 564984 w 1031312"/>
                    <a:gd name="connsiteY249" fmla="*/ 446579 h 611664"/>
                    <a:gd name="connsiteX250" fmla="*/ 560466 w 1031312"/>
                    <a:gd name="connsiteY250" fmla="*/ 445817 h 611664"/>
                    <a:gd name="connsiteX251" fmla="*/ 556194 w 1031312"/>
                    <a:gd name="connsiteY251" fmla="*/ 445095 h 611664"/>
                    <a:gd name="connsiteX252" fmla="*/ 555231 w 1031312"/>
                    <a:gd name="connsiteY252" fmla="*/ 444934 h 611664"/>
                    <a:gd name="connsiteX253" fmla="*/ 554379 w 1031312"/>
                    <a:gd name="connsiteY253" fmla="*/ 444931 h 611664"/>
                    <a:gd name="connsiteX254" fmla="*/ 553675 w 1031312"/>
                    <a:gd name="connsiteY254" fmla="*/ 444930 h 611664"/>
                    <a:gd name="connsiteX255" fmla="*/ 552169 w 1031312"/>
                    <a:gd name="connsiteY255" fmla="*/ 444926 h 611664"/>
                    <a:gd name="connsiteX256" fmla="*/ 549206 w 1031312"/>
                    <a:gd name="connsiteY256" fmla="*/ 445982 h 611664"/>
                    <a:gd name="connsiteX257" fmla="*/ 548243 w 1031312"/>
                    <a:gd name="connsiteY257" fmla="*/ 446997 h 611664"/>
                    <a:gd name="connsiteX258" fmla="*/ 546391 w 1031312"/>
                    <a:gd name="connsiteY258" fmla="*/ 448941 h 611664"/>
                    <a:gd name="connsiteX259" fmla="*/ 545416 w 1031312"/>
                    <a:gd name="connsiteY259" fmla="*/ 449965 h 611664"/>
                    <a:gd name="connsiteX260" fmla="*/ 545157 w 1031312"/>
                    <a:gd name="connsiteY260" fmla="*/ 450555 h 611664"/>
                    <a:gd name="connsiteX261" fmla="*/ 544255 w 1031312"/>
                    <a:gd name="connsiteY261" fmla="*/ 452526 h 611664"/>
                    <a:gd name="connsiteX262" fmla="*/ 543255 w 1031312"/>
                    <a:gd name="connsiteY262" fmla="*/ 454748 h 611664"/>
                    <a:gd name="connsiteX263" fmla="*/ 542688 w 1031312"/>
                    <a:gd name="connsiteY263" fmla="*/ 455676 h 611664"/>
                    <a:gd name="connsiteX264" fmla="*/ 541971 w 1031312"/>
                    <a:gd name="connsiteY264" fmla="*/ 456854 h 611664"/>
                    <a:gd name="connsiteX265" fmla="*/ 541206 w 1031312"/>
                    <a:gd name="connsiteY265" fmla="*/ 458103 h 611664"/>
                    <a:gd name="connsiteX266" fmla="*/ 540823 w 1031312"/>
                    <a:gd name="connsiteY266" fmla="*/ 458734 h 611664"/>
                    <a:gd name="connsiteX267" fmla="*/ 539070 w 1031312"/>
                    <a:gd name="connsiteY267" fmla="*/ 459528 h 611664"/>
                    <a:gd name="connsiteX268" fmla="*/ 538206 w 1031312"/>
                    <a:gd name="connsiteY268" fmla="*/ 459919 h 611664"/>
                    <a:gd name="connsiteX269" fmla="*/ 537317 w 1031312"/>
                    <a:gd name="connsiteY269" fmla="*/ 460322 h 611664"/>
                    <a:gd name="connsiteX270" fmla="*/ 536354 w 1031312"/>
                    <a:gd name="connsiteY270" fmla="*/ 460463 h 611664"/>
                    <a:gd name="connsiteX271" fmla="*/ 532539 w 1031312"/>
                    <a:gd name="connsiteY271" fmla="*/ 461018 h 611664"/>
                    <a:gd name="connsiteX272" fmla="*/ 531922 w 1031312"/>
                    <a:gd name="connsiteY272" fmla="*/ 461108 h 611664"/>
                    <a:gd name="connsiteX273" fmla="*/ 530934 w 1031312"/>
                    <a:gd name="connsiteY273" fmla="*/ 461129 h 611664"/>
                    <a:gd name="connsiteX274" fmla="*/ 527984 w 1031312"/>
                    <a:gd name="connsiteY274" fmla="*/ 461192 h 611664"/>
                    <a:gd name="connsiteX275" fmla="*/ 526675 w 1031312"/>
                    <a:gd name="connsiteY275" fmla="*/ 461220 h 611664"/>
                    <a:gd name="connsiteX276" fmla="*/ 523070 w 1031312"/>
                    <a:gd name="connsiteY276" fmla="*/ 461297 h 611664"/>
                    <a:gd name="connsiteX277" fmla="*/ 522082 w 1031312"/>
                    <a:gd name="connsiteY277" fmla="*/ 461318 h 611664"/>
                    <a:gd name="connsiteX278" fmla="*/ 520613 w 1031312"/>
                    <a:gd name="connsiteY278" fmla="*/ 461348 h 611664"/>
                    <a:gd name="connsiteX279" fmla="*/ 519218 w 1031312"/>
                    <a:gd name="connsiteY279" fmla="*/ 461656 h 611664"/>
                    <a:gd name="connsiteX280" fmla="*/ 514341 w 1031312"/>
                    <a:gd name="connsiteY280" fmla="*/ 462732 h 611664"/>
                    <a:gd name="connsiteX281" fmla="*/ 513279 w 1031312"/>
                    <a:gd name="connsiteY281" fmla="*/ 463051 h 611664"/>
                    <a:gd name="connsiteX282" fmla="*/ 511168 w 1031312"/>
                    <a:gd name="connsiteY282" fmla="*/ 463724 h 611664"/>
                    <a:gd name="connsiteX283" fmla="*/ 509971 w 1031312"/>
                    <a:gd name="connsiteY283" fmla="*/ 464514 h 611664"/>
                    <a:gd name="connsiteX284" fmla="*/ 507057 w 1031312"/>
                    <a:gd name="connsiteY284" fmla="*/ 466425 h 611664"/>
                    <a:gd name="connsiteX285" fmla="*/ 505514 w 1031312"/>
                    <a:gd name="connsiteY285" fmla="*/ 467437 h 611664"/>
                    <a:gd name="connsiteX286" fmla="*/ 502551 w 1031312"/>
                    <a:gd name="connsiteY286" fmla="*/ 471026 h 611664"/>
                    <a:gd name="connsiteX287" fmla="*/ 500922 w 1031312"/>
                    <a:gd name="connsiteY287" fmla="*/ 473016 h 611664"/>
                    <a:gd name="connsiteX288" fmla="*/ 499057 w 1031312"/>
                    <a:gd name="connsiteY288" fmla="*/ 473660 h 611664"/>
                    <a:gd name="connsiteX289" fmla="*/ 496008 w 1031312"/>
                    <a:gd name="connsiteY289" fmla="*/ 474711 h 611664"/>
                    <a:gd name="connsiteX290" fmla="*/ 495341 w 1031312"/>
                    <a:gd name="connsiteY290" fmla="*/ 474888 h 611664"/>
                    <a:gd name="connsiteX291" fmla="*/ 489279 w 1031312"/>
                    <a:gd name="connsiteY291" fmla="*/ 476283 h 611664"/>
                    <a:gd name="connsiteX292" fmla="*/ 488341 w 1031312"/>
                    <a:gd name="connsiteY292" fmla="*/ 476498 h 611664"/>
                    <a:gd name="connsiteX293" fmla="*/ 487489 w 1031312"/>
                    <a:gd name="connsiteY293" fmla="*/ 476635 h 611664"/>
                    <a:gd name="connsiteX294" fmla="*/ 486600 w 1031312"/>
                    <a:gd name="connsiteY294" fmla="*/ 476778 h 611664"/>
                    <a:gd name="connsiteX295" fmla="*/ 483538 w 1031312"/>
                    <a:gd name="connsiteY295" fmla="*/ 477269 h 611664"/>
                    <a:gd name="connsiteX296" fmla="*/ 483069 w 1031312"/>
                    <a:gd name="connsiteY296" fmla="*/ 477344 h 611664"/>
                    <a:gd name="connsiteX297" fmla="*/ 481835 w 1031312"/>
                    <a:gd name="connsiteY297" fmla="*/ 477547 h 611664"/>
                    <a:gd name="connsiteX298" fmla="*/ 475983 w 1031312"/>
                    <a:gd name="connsiteY298" fmla="*/ 478513 h 611664"/>
                    <a:gd name="connsiteX299" fmla="*/ 475007 w 1031312"/>
                    <a:gd name="connsiteY299" fmla="*/ 478675 h 611664"/>
                    <a:gd name="connsiteX300" fmla="*/ 472995 w 1031312"/>
                    <a:gd name="connsiteY300" fmla="*/ 479008 h 611664"/>
                    <a:gd name="connsiteX301" fmla="*/ 468057 w 1031312"/>
                    <a:gd name="connsiteY301" fmla="*/ 479504 h 611664"/>
                    <a:gd name="connsiteX302" fmla="*/ 467365 w 1031312"/>
                    <a:gd name="connsiteY302" fmla="*/ 479573 h 611664"/>
                    <a:gd name="connsiteX303" fmla="*/ 465094 w 1031312"/>
                    <a:gd name="connsiteY303" fmla="*/ 479801 h 611664"/>
                    <a:gd name="connsiteX304" fmla="*/ 463193 w 1031312"/>
                    <a:gd name="connsiteY304" fmla="*/ 480366 h 611664"/>
                    <a:gd name="connsiteX305" fmla="*/ 460822 w 1031312"/>
                    <a:gd name="connsiteY305" fmla="*/ 481074 h 611664"/>
                    <a:gd name="connsiteX306" fmla="*/ 459254 w 1031312"/>
                    <a:gd name="connsiteY306" fmla="*/ 481543 h 611664"/>
                    <a:gd name="connsiteX307" fmla="*/ 456822 w 1031312"/>
                    <a:gd name="connsiteY307" fmla="*/ 482384 h 611664"/>
                    <a:gd name="connsiteX308" fmla="*/ 453624 w 1031312"/>
                    <a:gd name="connsiteY308" fmla="*/ 483485 h 611664"/>
                    <a:gd name="connsiteX309" fmla="*/ 452254 w 1031312"/>
                    <a:gd name="connsiteY309" fmla="*/ 483955 h 611664"/>
                    <a:gd name="connsiteX310" fmla="*/ 451044 w 1031312"/>
                    <a:gd name="connsiteY310" fmla="*/ 484699 h 611664"/>
                    <a:gd name="connsiteX311" fmla="*/ 450439 w 1031312"/>
                    <a:gd name="connsiteY311" fmla="*/ 485068 h 611664"/>
                    <a:gd name="connsiteX312" fmla="*/ 449439 w 1031312"/>
                    <a:gd name="connsiteY312" fmla="*/ 485685 h 611664"/>
                    <a:gd name="connsiteX313" fmla="*/ 448982 w 1031312"/>
                    <a:gd name="connsiteY313" fmla="*/ 485968 h 611664"/>
                    <a:gd name="connsiteX314" fmla="*/ 448180 w 1031312"/>
                    <a:gd name="connsiteY314" fmla="*/ 486818 h 611664"/>
                    <a:gd name="connsiteX315" fmla="*/ 445859 w 1031312"/>
                    <a:gd name="connsiteY315" fmla="*/ 489279 h 611664"/>
                    <a:gd name="connsiteX316" fmla="*/ 444735 w 1031312"/>
                    <a:gd name="connsiteY316" fmla="*/ 490486 h 611664"/>
                    <a:gd name="connsiteX317" fmla="*/ 443081 w 1031312"/>
                    <a:gd name="connsiteY317" fmla="*/ 493401 h 611664"/>
                    <a:gd name="connsiteX318" fmla="*/ 441389 w 1031312"/>
                    <a:gd name="connsiteY318" fmla="*/ 496395 h 611664"/>
                    <a:gd name="connsiteX319" fmla="*/ 439896 w 1031312"/>
                    <a:gd name="connsiteY319" fmla="*/ 497919 h 611664"/>
                    <a:gd name="connsiteX320" fmla="*/ 438081 w 1031312"/>
                    <a:gd name="connsiteY320" fmla="*/ 499787 h 611664"/>
                    <a:gd name="connsiteX321" fmla="*/ 436439 w 1031312"/>
                    <a:gd name="connsiteY321" fmla="*/ 500936 h 611664"/>
                    <a:gd name="connsiteX322" fmla="*/ 434105 w 1031312"/>
                    <a:gd name="connsiteY322" fmla="*/ 502582 h 611664"/>
                    <a:gd name="connsiteX323" fmla="*/ 432599 w 1031312"/>
                    <a:gd name="connsiteY323" fmla="*/ 504495 h 611664"/>
                    <a:gd name="connsiteX324" fmla="*/ 432007 w 1031312"/>
                    <a:gd name="connsiteY324" fmla="*/ 505258 h 611664"/>
                    <a:gd name="connsiteX325" fmla="*/ 430550 w 1031312"/>
                    <a:gd name="connsiteY325" fmla="*/ 507115 h 611664"/>
                    <a:gd name="connsiteX326" fmla="*/ 429007 w 1031312"/>
                    <a:gd name="connsiteY326" fmla="*/ 508529 h 611664"/>
                    <a:gd name="connsiteX327" fmla="*/ 428636 w 1031312"/>
                    <a:gd name="connsiteY327" fmla="*/ 508869 h 611664"/>
                    <a:gd name="connsiteX328" fmla="*/ 427328 w 1031312"/>
                    <a:gd name="connsiteY328" fmla="*/ 510091 h 611664"/>
                    <a:gd name="connsiteX329" fmla="*/ 426031 w 1031312"/>
                    <a:gd name="connsiteY329" fmla="*/ 511438 h 611664"/>
                    <a:gd name="connsiteX330" fmla="*/ 424920 w 1031312"/>
                    <a:gd name="connsiteY330" fmla="*/ 512574 h 611664"/>
                    <a:gd name="connsiteX331" fmla="*/ 424414 w 1031312"/>
                    <a:gd name="connsiteY331" fmla="*/ 513096 h 611664"/>
                    <a:gd name="connsiteX332" fmla="*/ 424167 w 1031312"/>
                    <a:gd name="connsiteY332" fmla="*/ 513679 h 611664"/>
                    <a:gd name="connsiteX333" fmla="*/ 423340 w 1031312"/>
                    <a:gd name="connsiteY333" fmla="*/ 515653 h 611664"/>
                    <a:gd name="connsiteX334" fmla="*/ 422970 w 1031312"/>
                    <a:gd name="connsiteY334" fmla="*/ 516511 h 611664"/>
                    <a:gd name="connsiteX335" fmla="*/ 423081 w 1031312"/>
                    <a:gd name="connsiteY335" fmla="*/ 517476 h 611664"/>
                    <a:gd name="connsiteX336" fmla="*/ 423204 w 1031312"/>
                    <a:gd name="connsiteY336" fmla="*/ 518763 h 611664"/>
                    <a:gd name="connsiteX337" fmla="*/ 423426 w 1031312"/>
                    <a:gd name="connsiteY337" fmla="*/ 520843 h 611664"/>
                    <a:gd name="connsiteX338" fmla="*/ 423513 w 1031312"/>
                    <a:gd name="connsiteY338" fmla="*/ 521746 h 611664"/>
                    <a:gd name="connsiteX339" fmla="*/ 423895 w 1031312"/>
                    <a:gd name="connsiteY339" fmla="*/ 522684 h 611664"/>
                    <a:gd name="connsiteX340" fmla="*/ 424253 w 1031312"/>
                    <a:gd name="connsiteY340" fmla="*/ 523597 h 611664"/>
                    <a:gd name="connsiteX341" fmla="*/ 424735 w 1031312"/>
                    <a:gd name="connsiteY341" fmla="*/ 524783 h 611664"/>
                    <a:gd name="connsiteX342" fmla="*/ 426723 w 1031312"/>
                    <a:gd name="connsiteY342" fmla="*/ 535109 h 611664"/>
                    <a:gd name="connsiteX343" fmla="*/ 426994 w 1031312"/>
                    <a:gd name="connsiteY343" fmla="*/ 536583 h 611664"/>
                    <a:gd name="connsiteX344" fmla="*/ 426760 w 1031312"/>
                    <a:gd name="connsiteY344" fmla="*/ 537676 h 611664"/>
                    <a:gd name="connsiteX345" fmla="*/ 425488 w 1031312"/>
                    <a:gd name="connsiteY345" fmla="*/ 543499 h 611664"/>
                    <a:gd name="connsiteX346" fmla="*/ 424846 w 1031312"/>
                    <a:gd name="connsiteY346" fmla="*/ 544679 h 611664"/>
                    <a:gd name="connsiteX347" fmla="*/ 423155 w 1031312"/>
                    <a:gd name="connsiteY347" fmla="*/ 547785 h 611664"/>
                    <a:gd name="connsiteX348" fmla="*/ 421118 w 1031312"/>
                    <a:gd name="connsiteY348" fmla="*/ 550891 h 611664"/>
                    <a:gd name="connsiteX349" fmla="*/ 420266 w 1031312"/>
                    <a:gd name="connsiteY349" fmla="*/ 552180 h 611664"/>
                    <a:gd name="connsiteX350" fmla="*/ 419821 w 1031312"/>
                    <a:gd name="connsiteY350" fmla="*/ 553195 h 611664"/>
                    <a:gd name="connsiteX351" fmla="*/ 418723 w 1031312"/>
                    <a:gd name="connsiteY351" fmla="*/ 555697 h 611664"/>
                    <a:gd name="connsiteX352" fmla="*/ 417883 w 1031312"/>
                    <a:gd name="connsiteY352" fmla="*/ 557622 h 611664"/>
                    <a:gd name="connsiteX353" fmla="*/ 417377 w 1031312"/>
                    <a:gd name="connsiteY353" fmla="*/ 558795 h 611664"/>
                    <a:gd name="connsiteX354" fmla="*/ 417216 w 1031312"/>
                    <a:gd name="connsiteY354" fmla="*/ 559956 h 611664"/>
                    <a:gd name="connsiteX355" fmla="*/ 416982 w 1031312"/>
                    <a:gd name="connsiteY355" fmla="*/ 561617 h 611664"/>
                    <a:gd name="connsiteX356" fmla="*/ 416723 w 1031312"/>
                    <a:gd name="connsiteY356" fmla="*/ 563472 h 611664"/>
                    <a:gd name="connsiteX357" fmla="*/ 417352 w 1031312"/>
                    <a:gd name="connsiteY357" fmla="*/ 565340 h 611664"/>
                    <a:gd name="connsiteX358" fmla="*/ 420155 w 1031312"/>
                    <a:gd name="connsiteY358" fmla="*/ 573724 h 611664"/>
                    <a:gd name="connsiteX359" fmla="*/ 420599 w 1031312"/>
                    <a:gd name="connsiteY359" fmla="*/ 575880 h 611664"/>
                    <a:gd name="connsiteX360" fmla="*/ 423056 w 1031312"/>
                    <a:gd name="connsiteY360" fmla="*/ 587749 h 611664"/>
                    <a:gd name="connsiteX361" fmla="*/ 423389 w 1031312"/>
                    <a:gd name="connsiteY361" fmla="*/ 589358 h 611664"/>
                    <a:gd name="connsiteX362" fmla="*/ 423377 w 1031312"/>
                    <a:gd name="connsiteY362" fmla="*/ 590369 h 611664"/>
                    <a:gd name="connsiteX363" fmla="*/ 423352 w 1031312"/>
                    <a:gd name="connsiteY363" fmla="*/ 591839 h 611664"/>
                    <a:gd name="connsiteX364" fmla="*/ 423328 w 1031312"/>
                    <a:gd name="connsiteY364" fmla="*/ 593738 h 611664"/>
                    <a:gd name="connsiteX365" fmla="*/ 423303 w 1031312"/>
                    <a:gd name="connsiteY365" fmla="*/ 595087 h 611664"/>
                    <a:gd name="connsiteX366" fmla="*/ 422846 w 1031312"/>
                    <a:gd name="connsiteY366" fmla="*/ 596253 h 611664"/>
                    <a:gd name="connsiteX367" fmla="*/ 422525 w 1031312"/>
                    <a:gd name="connsiteY367" fmla="*/ 597084 h 611664"/>
                    <a:gd name="connsiteX368" fmla="*/ 422118 w 1031312"/>
                    <a:gd name="connsiteY368" fmla="*/ 598121 h 611664"/>
                    <a:gd name="connsiteX369" fmla="*/ 421612 w 1031312"/>
                    <a:gd name="connsiteY369" fmla="*/ 599415 h 611664"/>
                    <a:gd name="connsiteX370" fmla="*/ 420525 w 1031312"/>
                    <a:gd name="connsiteY370" fmla="*/ 600387 h 611664"/>
                    <a:gd name="connsiteX371" fmla="*/ 419093 w 1031312"/>
                    <a:gd name="connsiteY371" fmla="*/ 601664 h 611664"/>
                    <a:gd name="connsiteX372" fmla="*/ 418327 w 1031312"/>
                    <a:gd name="connsiteY372" fmla="*/ 602345 h 611664"/>
                    <a:gd name="connsiteX373" fmla="*/ 417340 w 1031312"/>
                    <a:gd name="connsiteY373" fmla="*/ 602727 h 611664"/>
                    <a:gd name="connsiteX374" fmla="*/ 408155 w 1031312"/>
                    <a:gd name="connsiteY374" fmla="*/ 606442 h 611664"/>
                    <a:gd name="connsiteX375" fmla="*/ 401759 w 1031312"/>
                    <a:gd name="connsiteY375" fmla="*/ 607671 h 611664"/>
                    <a:gd name="connsiteX376" fmla="*/ 399117 w 1031312"/>
                    <a:gd name="connsiteY376" fmla="*/ 608242 h 611664"/>
                    <a:gd name="connsiteX377" fmla="*/ 397290 w 1031312"/>
                    <a:gd name="connsiteY377" fmla="*/ 608633 h 611664"/>
                    <a:gd name="connsiteX378" fmla="*/ 395821 w 1031312"/>
                    <a:gd name="connsiteY378" fmla="*/ 608911 h 611664"/>
                    <a:gd name="connsiteX379" fmla="*/ 395167 w 1031312"/>
                    <a:gd name="connsiteY379" fmla="*/ 609031 h 611664"/>
                    <a:gd name="connsiteX380" fmla="*/ 391401 w 1031312"/>
                    <a:gd name="connsiteY380" fmla="*/ 609728 h 611664"/>
                    <a:gd name="connsiteX381" fmla="*/ 383734 w 1031312"/>
                    <a:gd name="connsiteY381" fmla="*/ 610609 h 611664"/>
                    <a:gd name="connsiteX382" fmla="*/ 382574 w 1031312"/>
                    <a:gd name="connsiteY382" fmla="*/ 610742 h 611664"/>
                    <a:gd name="connsiteX383" fmla="*/ 381203 w 1031312"/>
                    <a:gd name="connsiteY383" fmla="*/ 610667 h 611664"/>
                    <a:gd name="connsiteX384" fmla="*/ 379846 w 1031312"/>
                    <a:gd name="connsiteY384" fmla="*/ 610591 h 611664"/>
                    <a:gd name="connsiteX385" fmla="*/ 378105 w 1031312"/>
                    <a:gd name="connsiteY385" fmla="*/ 610496 h 611664"/>
                    <a:gd name="connsiteX386" fmla="*/ 376784 w 1031312"/>
                    <a:gd name="connsiteY386" fmla="*/ 610425 h 611664"/>
                    <a:gd name="connsiteX387" fmla="*/ 375401 w 1031312"/>
                    <a:gd name="connsiteY387" fmla="*/ 610087 h 611664"/>
                    <a:gd name="connsiteX388" fmla="*/ 372166 w 1031312"/>
                    <a:gd name="connsiteY388" fmla="*/ 609300 h 611664"/>
                    <a:gd name="connsiteX389" fmla="*/ 370784 w 1031312"/>
                    <a:gd name="connsiteY389" fmla="*/ 608961 h 611664"/>
                    <a:gd name="connsiteX390" fmla="*/ 369463 w 1031312"/>
                    <a:gd name="connsiteY390" fmla="*/ 608368 h 611664"/>
                    <a:gd name="connsiteX391" fmla="*/ 362845 w 1031312"/>
                    <a:gd name="connsiteY391" fmla="*/ 605399 h 611664"/>
                    <a:gd name="connsiteX392" fmla="*/ 362401 w 1031312"/>
                    <a:gd name="connsiteY392" fmla="*/ 605200 h 611664"/>
                    <a:gd name="connsiteX393" fmla="*/ 361796 w 1031312"/>
                    <a:gd name="connsiteY393" fmla="*/ 604932 h 611664"/>
                    <a:gd name="connsiteX394" fmla="*/ 360796 w 1031312"/>
                    <a:gd name="connsiteY394" fmla="*/ 604359 h 611664"/>
                    <a:gd name="connsiteX395" fmla="*/ 358611 w 1031312"/>
                    <a:gd name="connsiteY395" fmla="*/ 603103 h 611664"/>
                    <a:gd name="connsiteX396" fmla="*/ 355895 w 1031312"/>
                    <a:gd name="connsiteY396" fmla="*/ 601482 h 611664"/>
                    <a:gd name="connsiteX397" fmla="*/ 353635 w 1031312"/>
                    <a:gd name="connsiteY397" fmla="*/ 599336 h 611664"/>
                    <a:gd name="connsiteX398" fmla="*/ 352450 w 1031312"/>
                    <a:gd name="connsiteY398" fmla="*/ 598240 h 611664"/>
                    <a:gd name="connsiteX399" fmla="*/ 349401 w 1031312"/>
                    <a:gd name="connsiteY399" fmla="*/ 595717 h 611664"/>
                    <a:gd name="connsiteX400" fmla="*/ 347820 w 1031312"/>
                    <a:gd name="connsiteY400" fmla="*/ 594413 h 611664"/>
                    <a:gd name="connsiteX401" fmla="*/ 345647 w 1031312"/>
                    <a:gd name="connsiteY401" fmla="*/ 593543 h 611664"/>
                    <a:gd name="connsiteX402" fmla="*/ 344511 w 1031312"/>
                    <a:gd name="connsiteY402" fmla="*/ 593089 h 611664"/>
                    <a:gd name="connsiteX403" fmla="*/ 343672 w 1031312"/>
                    <a:gd name="connsiteY403" fmla="*/ 592748 h 611664"/>
                    <a:gd name="connsiteX404" fmla="*/ 342067 w 1031312"/>
                    <a:gd name="connsiteY404" fmla="*/ 591654 h 611664"/>
                    <a:gd name="connsiteX405" fmla="*/ 340857 w 1031312"/>
                    <a:gd name="connsiteY405" fmla="*/ 590835 h 611664"/>
                    <a:gd name="connsiteX406" fmla="*/ 338845 w 1031312"/>
                    <a:gd name="connsiteY406" fmla="*/ 589469 h 611664"/>
                    <a:gd name="connsiteX407" fmla="*/ 335141 w 1031312"/>
                    <a:gd name="connsiteY407" fmla="*/ 586052 h 611664"/>
                    <a:gd name="connsiteX408" fmla="*/ 334042 w 1031312"/>
                    <a:gd name="connsiteY408" fmla="*/ 585044 h 611664"/>
                    <a:gd name="connsiteX409" fmla="*/ 333240 w 1031312"/>
                    <a:gd name="connsiteY409" fmla="*/ 584619 h 611664"/>
                    <a:gd name="connsiteX410" fmla="*/ 331351 w 1031312"/>
                    <a:gd name="connsiteY410" fmla="*/ 583627 h 611664"/>
                    <a:gd name="connsiteX411" fmla="*/ 330017 w 1031312"/>
                    <a:gd name="connsiteY411" fmla="*/ 582923 h 611664"/>
                    <a:gd name="connsiteX412" fmla="*/ 328017 w 1031312"/>
                    <a:gd name="connsiteY412" fmla="*/ 583404 h 611664"/>
                    <a:gd name="connsiteX413" fmla="*/ 326425 w 1031312"/>
                    <a:gd name="connsiteY413" fmla="*/ 583785 h 611664"/>
                    <a:gd name="connsiteX414" fmla="*/ 325450 w 1031312"/>
                    <a:gd name="connsiteY414" fmla="*/ 584550 h 611664"/>
                    <a:gd name="connsiteX415" fmla="*/ 323709 w 1031312"/>
                    <a:gd name="connsiteY415" fmla="*/ 585930 h 611664"/>
                    <a:gd name="connsiteX416" fmla="*/ 322980 w 1031312"/>
                    <a:gd name="connsiteY416" fmla="*/ 586502 h 611664"/>
                    <a:gd name="connsiteX417" fmla="*/ 322425 w 1031312"/>
                    <a:gd name="connsiteY417" fmla="*/ 586939 h 611664"/>
                    <a:gd name="connsiteX418" fmla="*/ 321734 w 1031312"/>
                    <a:gd name="connsiteY418" fmla="*/ 587684 h 611664"/>
                    <a:gd name="connsiteX419" fmla="*/ 315820 w 1031312"/>
                    <a:gd name="connsiteY419" fmla="*/ 594099 h 611664"/>
                    <a:gd name="connsiteX420" fmla="*/ 315474 w 1031312"/>
                    <a:gd name="connsiteY420" fmla="*/ 594478 h 611664"/>
                    <a:gd name="connsiteX421" fmla="*/ 315116 w 1031312"/>
                    <a:gd name="connsiteY421" fmla="*/ 594855 h 611664"/>
                    <a:gd name="connsiteX422" fmla="*/ 309474 w 1031312"/>
                    <a:gd name="connsiteY422" fmla="*/ 600885 h 611664"/>
                    <a:gd name="connsiteX423" fmla="*/ 308770 w 1031312"/>
                    <a:gd name="connsiteY423" fmla="*/ 601639 h 611664"/>
                    <a:gd name="connsiteX424" fmla="*/ 304696 w 1031312"/>
                    <a:gd name="connsiteY424" fmla="*/ 606146 h 611664"/>
                    <a:gd name="connsiteX425" fmla="*/ 304042 w 1031312"/>
                    <a:gd name="connsiteY425" fmla="*/ 606869 h 611664"/>
                    <a:gd name="connsiteX426" fmla="*/ 302634 w 1031312"/>
                    <a:gd name="connsiteY426" fmla="*/ 608429 h 611664"/>
                    <a:gd name="connsiteX427" fmla="*/ 301301 w 1031312"/>
                    <a:gd name="connsiteY427" fmla="*/ 609125 h 611664"/>
                    <a:gd name="connsiteX428" fmla="*/ 298350 w 1031312"/>
                    <a:gd name="connsiteY428" fmla="*/ 610662 h 611664"/>
                    <a:gd name="connsiteX429" fmla="*/ 296437 w 1031312"/>
                    <a:gd name="connsiteY429" fmla="*/ 611665 h 611664"/>
                    <a:gd name="connsiteX430" fmla="*/ 294474 w 1031312"/>
                    <a:gd name="connsiteY430" fmla="*/ 611327 h 611664"/>
                    <a:gd name="connsiteX431" fmla="*/ 293659 w 1031312"/>
                    <a:gd name="connsiteY431" fmla="*/ 610288 h 611664"/>
                    <a:gd name="connsiteX432" fmla="*/ 293029 w 1031312"/>
                    <a:gd name="connsiteY432" fmla="*/ 609214 h 611664"/>
                    <a:gd name="connsiteX433" fmla="*/ 292214 w 1031312"/>
                    <a:gd name="connsiteY433" fmla="*/ 607820 h 611664"/>
                    <a:gd name="connsiteX434" fmla="*/ 291325 w 1031312"/>
                    <a:gd name="connsiteY434" fmla="*/ 606642 h 611664"/>
                    <a:gd name="connsiteX435" fmla="*/ 290721 w 1031312"/>
                    <a:gd name="connsiteY435" fmla="*/ 605859 h 611664"/>
                    <a:gd name="connsiteX436" fmla="*/ 289832 w 1031312"/>
                    <a:gd name="connsiteY436" fmla="*/ 604683 h 611664"/>
                    <a:gd name="connsiteX437" fmla="*/ 288943 w 1031312"/>
                    <a:gd name="connsiteY437" fmla="*/ 603508 h 611664"/>
                    <a:gd name="connsiteX438" fmla="*/ 288350 w 1031312"/>
                    <a:gd name="connsiteY438" fmla="*/ 602723 h 611664"/>
                    <a:gd name="connsiteX439" fmla="*/ 287424 w 1031312"/>
                    <a:gd name="connsiteY439" fmla="*/ 601621 h 611664"/>
                    <a:gd name="connsiteX440" fmla="*/ 286091 w 1031312"/>
                    <a:gd name="connsiteY440" fmla="*/ 600018 h 611664"/>
                    <a:gd name="connsiteX441" fmla="*/ 284474 w 1031312"/>
                    <a:gd name="connsiteY441" fmla="*/ 598085 h 611664"/>
                    <a:gd name="connsiteX442" fmla="*/ 282597 w 1031312"/>
                    <a:gd name="connsiteY442" fmla="*/ 596065 h 611664"/>
                    <a:gd name="connsiteX443" fmla="*/ 280362 w 1031312"/>
                    <a:gd name="connsiteY443" fmla="*/ 593672 h 611664"/>
                    <a:gd name="connsiteX444" fmla="*/ 279251 w 1031312"/>
                    <a:gd name="connsiteY444" fmla="*/ 592178 h 611664"/>
                    <a:gd name="connsiteX445" fmla="*/ 276264 w 1031312"/>
                    <a:gd name="connsiteY445" fmla="*/ 588172 h 611664"/>
                    <a:gd name="connsiteX446" fmla="*/ 275362 w 1031312"/>
                    <a:gd name="connsiteY446" fmla="*/ 586956 h 611664"/>
                    <a:gd name="connsiteX447" fmla="*/ 274807 w 1031312"/>
                    <a:gd name="connsiteY447" fmla="*/ 585877 h 611664"/>
                    <a:gd name="connsiteX448" fmla="*/ 274227 w 1031312"/>
                    <a:gd name="connsiteY448" fmla="*/ 584715 h 611664"/>
                    <a:gd name="connsiteX449" fmla="*/ 273054 w 1031312"/>
                    <a:gd name="connsiteY449" fmla="*/ 582423 h 611664"/>
                    <a:gd name="connsiteX450" fmla="*/ 272424 w 1031312"/>
                    <a:gd name="connsiteY450" fmla="*/ 581186 h 611664"/>
                    <a:gd name="connsiteX451" fmla="*/ 272140 w 1031312"/>
                    <a:gd name="connsiteY451" fmla="*/ 579800 h 611664"/>
                    <a:gd name="connsiteX452" fmla="*/ 271943 w 1031312"/>
                    <a:gd name="connsiteY452" fmla="*/ 578886 h 611664"/>
                    <a:gd name="connsiteX453" fmla="*/ 271757 w 1031312"/>
                    <a:gd name="connsiteY453" fmla="*/ 577973 h 611664"/>
                    <a:gd name="connsiteX454" fmla="*/ 271560 w 1031312"/>
                    <a:gd name="connsiteY454" fmla="*/ 577033 h 611664"/>
                    <a:gd name="connsiteX455" fmla="*/ 271584 w 1031312"/>
                    <a:gd name="connsiteY455" fmla="*/ 575313 h 611664"/>
                    <a:gd name="connsiteX456" fmla="*/ 271609 w 1031312"/>
                    <a:gd name="connsiteY456" fmla="*/ 574073 h 611664"/>
                    <a:gd name="connsiteX457" fmla="*/ 271733 w 1031312"/>
                    <a:gd name="connsiteY457" fmla="*/ 573418 h 611664"/>
                    <a:gd name="connsiteX458" fmla="*/ 272214 w 1031312"/>
                    <a:gd name="connsiteY458" fmla="*/ 570942 h 611664"/>
                    <a:gd name="connsiteX459" fmla="*/ 272362 w 1031312"/>
                    <a:gd name="connsiteY459" fmla="*/ 570183 h 611664"/>
                    <a:gd name="connsiteX460" fmla="*/ 272831 w 1031312"/>
                    <a:gd name="connsiteY460" fmla="*/ 568765 h 611664"/>
                    <a:gd name="connsiteX461" fmla="*/ 273436 w 1031312"/>
                    <a:gd name="connsiteY461" fmla="*/ 566932 h 611664"/>
                    <a:gd name="connsiteX462" fmla="*/ 273733 w 1031312"/>
                    <a:gd name="connsiteY462" fmla="*/ 564080 h 611664"/>
                    <a:gd name="connsiteX463" fmla="*/ 273943 w 1031312"/>
                    <a:gd name="connsiteY463" fmla="*/ 561955 h 611664"/>
                    <a:gd name="connsiteX464" fmla="*/ 272819 w 1031312"/>
                    <a:gd name="connsiteY464" fmla="*/ 560193 h 611664"/>
                    <a:gd name="connsiteX465" fmla="*/ 271436 w 1031312"/>
                    <a:gd name="connsiteY465" fmla="*/ 558012 h 611664"/>
                    <a:gd name="connsiteX466" fmla="*/ 271140 w 1031312"/>
                    <a:gd name="connsiteY466" fmla="*/ 557562 h 611664"/>
                    <a:gd name="connsiteX467" fmla="*/ 270708 w 1031312"/>
                    <a:gd name="connsiteY467" fmla="*/ 556981 h 611664"/>
                    <a:gd name="connsiteX468" fmla="*/ 269461 w 1031312"/>
                    <a:gd name="connsiteY468" fmla="*/ 555296 h 611664"/>
                    <a:gd name="connsiteX469" fmla="*/ 263905 w 1031312"/>
                    <a:gd name="connsiteY469" fmla="*/ 547793 h 611664"/>
                    <a:gd name="connsiteX470" fmla="*/ 263597 w 1031312"/>
                    <a:gd name="connsiteY470" fmla="*/ 547376 h 611664"/>
                    <a:gd name="connsiteX471" fmla="*/ 262658 w 1031312"/>
                    <a:gd name="connsiteY471" fmla="*/ 546123 h 611664"/>
                    <a:gd name="connsiteX472" fmla="*/ 262041 w 1031312"/>
                    <a:gd name="connsiteY472" fmla="*/ 545286 h 611664"/>
                    <a:gd name="connsiteX473" fmla="*/ 260745 w 1031312"/>
                    <a:gd name="connsiteY473" fmla="*/ 543715 h 611664"/>
                    <a:gd name="connsiteX474" fmla="*/ 260103 w 1031312"/>
                    <a:gd name="connsiteY474" fmla="*/ 542929 h 611664"/>
                    <a:gd name="connsiteX475" fmla="*/ 259769 w 1031312"/>
                    <a:gd name="connsiteY475" fmla="*/ 542528 h 611664"/>
                    <a:gd name="connsiteX476" fmla="*/ 246214 w 1031312"/>
                    <a:gd name="connsiteY476" fmla="*/ 526067 h 611664"/>
                    <a:gd name="connsiteX477" fmla="*/ 245880 w 1031312"/>
                    <a:gd name="connsiteY477" fmla="*/ 525667 h 611664"/>
                    <a:gd name="connsiteX478" fmla="*/ 241596 w 1031312"/>
                    <a:gd name="connsiteY478" fmla="*/ 520435 h 611664"/>
                    <a:gd name="connsiteX479" fmla="*/ 240312 w 1031312"/>
                    <a:gd name="connsiteY479" fmla="*/ 518878 h 611664"/>
                    <a:gd name="connsiteX480" fmla="*/ 239041 w 1031312"/>
                    <a:gd name="connsiteY480" fmla="*/ 517321 h 611664"/>
                    <a:gd name="connsiteX481" fmla="*/ 237584 w 1031312"/>
                    <a:gd name="connsiteY481" fmla="*/ 515949 h 611664"/>
                    <a:gd name="connsiteX482" fmla="*/ 232460 w 1031312"/>
                    <a:gd name="connsiteY482" fmla="*/ 511145 h 611664"/>
                    <a:gd name="connsiteX483" fmla="*/ 231004 w 1031312"/>
                    <a:gd name="connsiteY483" fmla="*/ 509773 h 611664"/>
                    <a:gd name="connsiteX484" fmla="*/ 228707 w 1031312"/>
                    <a:gd name="connsiteY484" fmla="*/ 507821 h 611664"/>
                    <a:gd name="connsiteX485" fmla="*/ 222189 w 1031312"/>
                    <a:gd name="connsiteY485" fmla="*/ 502289 h 611664"/>
                    <a:gd name="connsiteX486" fmla="*/ 220658 w 1031312"/>
                    <a:gd name="connsiteY486" fmla="*/ 500986 h 611664"/>
                    <a:gd name="connsiteX487" fmla="*/ 219423 w 1031312"/>
                    <a:gd name="connsiteY487" fmla="*/ 499937 h 611664"/>
                    <a:gd name="connsiteX488" fmla="*/ 218547 w 1031312"/>
                    <a:gd name="connsiteY488" fmla="*/ 499291 h 611664"/>
                    <a:gd name="connsiteX489" fmla="*/ 216213 w 1031312"/>
                    <a:gd name="connsiteY489" fmla="*/ 497578 h 611664"/>
                    <a:gd name="connsiteX490" fmla="*/ 215090 w 1031312"/>
                    <a:gd name="connsiteY490" fmla="*/ 496755 h 611664"/>
                    <a:gd name="connsiteX491" fmla="*/ 213584 w 1031312"/>
                    <a:gd name="connsiteY491" fmla="*/ 495659 h 611664"/>
                    <a:gd name="connsiteX492" fmla="*/ 212732 w 1031312"/>
                    <a:gd name="connsiteY492" fmla="*/ 495201 h 611664"/>
                    <a:gd name="connsiteX493" fmla="*/ 210139 w 1031312"/>
                    <a:gd name="connsiteY493" fmla="*/ 493817 h 611664"/>
                    <a:gd name="connsiteX494" fmla="*/ 208806 w 1031312"/>
                    <a:gd name="connsiteY494" fmla="*/ 493100 h 611664"/>
                    <a:gd name="connsiteX495" fmla="*/ 206645 w 1031312"/>
                    <a:gd name="connsiteY495" fmla="*/ 492747 h 611664"/>
                    <a:gd name="connsiteX496" fmla="*/ 205337 w 1031312"/>
                    <a:gd name="connsiteY496" fmla="*/ 492543 h 611664"/>
                    <a:gd name="connsiteX497" fmla="*/ 204250 w 1031312"/>
                    <a:gd name="connsiteY497" fmla="*/ 492375 h 611664"/>
                    <a:gd name="connsiteX498" fmla="*/ 202275 w 1031312"/>
                    <a:gd name="connsiteY498" fmla="*/ 492069 h 611664"/>
                    <a:gd name="connsiteX499" fmla="*/ 201090 w 1031312"/>
                    <a:gd name="connsiteY499" fmla="*/ 491984 h 611664"/>
                    <a:gd name="connsiteX500" fmla="*/ 195571 w 1031312"/>
                    <a:gd name="connsiteY500" fmla="*/ 491589 h 611664"/>
                    <a:gd name="connsiteX501" fmla="*/ 194386 w 1031312"/>
                    <a:gd name="connsiteY501" fmla="*/ 491504 h 611664"/>
                    <a:gd name="connsiteX502" fmla="*/ 193250 w 1031312"/>
                    <a:gd name="connsiteY502" fmla="*/ 491704 h 611664"/>
                    <a:gd name="connsiteX503" fmla="*/ 188880 w 1031312"/>
                    <a:gd name="connsiteY503" fmla="*/ 492475 h 611664"/>
                    <a:gd name="connsiteX504" fmla="*/ 188250 w 1031312"/>
                    <a:gd name="connsiteY504" fmla="*/ 492592 h 611664"/>
                    <a:gd name="connsiteX505" fmla="*/ 186941 w 1031312"/>
                    <a:gd name="connsiteY505" fmla="*/ 492876 h 611664"/>
                    <a:gd name="connsiteX506" fmla="*/ 185373 w 1031312"/>
                    <a:gd name="connsiteY506" fmla="*/ 493218 h 611664"/>
                    <a:gd name="connsiteX507" fmla="*/ 179151 w 1031312"/>
                    <a:gd name="connsiteY507" fmla="*/ 495666 h 611664"/>
                    <a:gd name="connsiteX508" fmla="*/ 177818 w 1031312"/>
                    <a:gd name="connsiteY508" fmla="*/ 496191 h 611664"/>
                    <a:gd name="connsiteX509" fmla="*/ 176916 w 1031312"/>
                    <a:gd name="connsiteY509" fmla="*/ 496543 h 611664"/>
                    <a:gd name="connsiteX510" fmla="*/ 176040 w 1031312"/>
                    <a:gd name="connsiteY510" fmla="*/ 496842 h 611664"/>
                    <a:gd name="connsiteX511" fmla="*/ 174250 w 1031312"/>
                    <a:gd name="connsiteY511" fmla="*/ 497444 h 611664"/>
                    <a:gd name="connsiteX512" fmla="*/ 168904 w 1031312"/>
                    <a:gd name="connsiteY512" fmla="*/ 499251 h 611664"/>
                    <a:gd name="connsiteX513" fmla="*/ 167126 w 1031312"/>
                    <a:gd name="connsiteY513" fmla="*/ 499853 h 611664"/>
                    <a:gd name="connsiteX514" fmla="*/ 165361 w 1031312"/>
                    <a:gd name="connsiteY514" fmla="*/ 500089 h 611664"/>
                    <a:gd name="connsiteX515" fmla="*/ 162299 w 1031312"/>
                    <a:gd name="connsiteY515" fmla="*/ 500496 h 611664"/>
                    <a:gd name="connsiteX516" fmla="*/ 155509 w 1031312"/>
                    <a:gd name="connsiteY516" fmla="*/ 500617 h 611664"/>
                    <a:gd name="connsiteX517" fmla="*/ 153546 w 1031312"/>
                    <a:gd name="connsiteY517" fmla="*/ 500376 h 611664"/>
                    <a:gd name="connsiteX518" fmla="*/ 152657 w 1031312"/>
                    <a:gd name="connsiteY518" fmla="*/ 500266 h 611664"/>
                    <a:gd name="connsiteX519" fmla="*/ 151348 w 1031312"/>
                    <a:gd name="connsiteY519" fmla="*/ 500106 h 611664"/>
                    <a:gd name="connsiteX520" fmla="*/ 150175 w 1031312"/>
                    <a:gd name="connsiteY520" fmla="*/ 499182 h 611664"/>
                    <a:gd name="connsiteX521" fmla="*/ 149262 w 1031312"/>
                    <a:gd name="connsiteY521" fmla="*/ 498457 h 611664"/>
                    <a:gd name="connsiteX522" fmla="*/ 148249 w 1031312"/>
                    <a:gd name="connsiteY522" fmla="*/ 497660 h 611664"/>
                    <a:gd name="connsiteX523" fmla="*/ 147694 w 1031312"/>
                    <a:gd name="connsiteY523" fmla="*/ 496622 h 611664"/>
                    <a:gd name="connsiteX524" fmla="*/ 145570 w 1031312"/>
                    <a:gd name="connsiteY524" fmla="*/ 492698 h 611664"/>
                    <a:gd name="connsiteX525" fmla="*/ 145076 w 1031312"/>
                    <a:gd name="connsiteY525" fmla="*/ 491774 h 611664"/>
                    <a:gd name="connsiteX526" fmla="*/ 144805 w 1031312"/>
                    <a:gd name="connsiteY526" fmla="*/ 490673 h 611664"/>
                    <a:gd name="connsiteX527" fmla="*/ 143607 w 1031312"/>
                    <a:gd name="connsiteY527" fmla="*/ 485788 h 611664"/>
                    <a:gd name="connsiteX528" fmla="*/ 143274 w 1031312"/>
                    <a:gd name="connsiteY528" fmla="*/ 483640 h 611664"/>
                    <a:gd name="connsiteX529" fmla="*/ 143002 w 1031312"/>
                    <a:gd name="connsiteY529" fmla="*/ 481890 h 611664"/>
                    <a:gd name="connsiteX530" fmla="*/ 142064 w 1031312"/>
                    <a:gd name="connsiteY530" fmla="*/ 480735 h 611664"/>
                    <a:gd name="connsiteX531" fmla="*/ 140953 w 1031312"/>
                    <a:gd name="connsiteY531" fmla="*/ 479343 h 611664"/>
                    <a:gd name="connsiteX532" fmla="*/ 137904 w 1031312"/>
                    <a:gd name="connsiteY532" fmla="*/ 481594 h 611664"/>
                    <a:gd name="connsiteX533" fmla="*/ 136805 w 1031312"/>
                    <a:gd name="connsiteY533" fmla="*/ 483174 h 611664"/>
                    <a:gd name="connsiteX534" fmla="*/ 135533 w 1031312"/>
                    <a:gd name="connsiteY534" fmla="*/ 485004 h 611664"/>
                    <a:gd name="connsiteX535" fmla="*/ 134286 w 1031312"/>
                    <a:gd name="connsiteY535" fmla="*/ 486407 h 611664"/>
                    <a:gd name="connsiteX536" fmla="*/ 132706 w 1031312"/>
                    <a:gd name="connsiteY536" fmla="*/ 488176 h 611664"/>
                    <a:gd name="connsiteX537" fmla="*/ 131410 w 1031312"/>
                    <a:gd name="connsiteY537" fmla="*/ 488692 h 611664"/>
                    <a:gd name="connsiteX538" fmla="*/ 129089 w 1031312"/>
                    <a:gd name="connsiteY538" fmla="*/ 489607 h 611664"/>
                    <a:gd name="connsiteX539" fmla="*/ 127928 w 1031312"/>
                    <a:gd name="connsiteY539" fmla="*/ 490063 h 611664"/>
                    <a:gd name="connsiteX540" fmla="*/ 126446 w 1031312"/>
                    <a:gd name="connsiteY540" fmla="*/ 489847 h 611664"/>
                    <a:gd name="connsiteX541" fmla="*/ 123409 w 1031312"/>
                    <a:gd name="connsiteY541" fmla="*/ 489403 h 611664"/>
                    <a:gd name="connsiteX542" fmla="*/ 122545 w 1031312"/>
                    <a:gd name="connsiteY542" fmla="*/ 486330 h 611664"/>
                    <a:gd name="connsiteX543" fmla="*/ 122150 w 1031312"/>
                    <a:gd name="connsiteY543" fmla="*/ 484814 h 611664"/>
                    <a:gd name="connsiteX544" fmla="*/ 121817 w 1031312"/>
                    <a:gd name="connsiteY544" fmla="*/ 483976 h 611664"/>
                    <a:gd name="connsiteX545" fmla="*/ 121261 w 1031312"/>
                    <a:gd name="connsiteY545" fmla="*/ 482574 h 611664"/>
                    <a:gd name="connsiteX546" fmla="*/ 120076 w 1031312"/>
                    <a:gd name="connsiteY546" fmla="*/ 479584 h 611664"/>
                    <a:gd name="connsiteX547" fmla="*/ 119483 w 1031312"/>
                    <a:gd name="connsiteY547" fmla="*/ 478086 h 611664"/>
                    <a:gd name="connsiteX548" fmla="*/ 118298 w 1031312"/>
                    <a:gd name="connsiteY548" fmla="*/ 476756 h 611664"/>
                    <a:gd name="connsiteX549" fmla="*/ 114854 w 1031312"/>
                    <a:gd name="connsiteY549" fmla="*/ 472900 h 611664"/>
                    <a:gd name="connsiteX550" fmla="*/ 113878 w 1031312"/>
                    <a:gd name="connsiteY550" fmla="*/ 471811 h 611664"/>
                    <a:gd name="connsiteX551" fmla="*/ 112347 w 1031312"/>
                    <a:gd name="connsiteY551" fmla="*/ 470599 h 611664"/>
                    <a:gd name="connsiteX552" fmla="*/ 111570 w 1031312"/>
                    <a:gd name="connsiteY552" fmla="*/ 469994 h 611664"/>
                    <a:gd name="connsiteX553" fmla="*/ 110421 w 1031312"/>
                    <a:gd name="connsiteY553" fmla="*/ 469084 h 611664"/>
                    <a:gd name="connsiteX554" fmla="*/ 108607 w 1031312"/>
                    <a:gd name="connsiteY554" fmla="*/ 467654 h 611664"/>
                    <a:gd name="connsiteX555" fmla="*/ 107940 w 1031312"/>
                    <a:gd name="connsiteY555" fmla="*/ 467099 h 611664"/>
                    <a:gd name="connsiteX556" fmla="*/ 105125 w 1031312"/>
                    <a:gd name="connsiteY556" fmla="*/ 464734 h 611664"/>
                    <a:gd name="connsiteX557" fmla="*/ 103742 w 1031312"/>
                    <a:gd name="connsiteY557" fmla="*/ 463534 h 611664"/>
                    <a:gd name="connsiteX558" fmla="*/ 102298 w 1031312"/>
                    <a:gd name="connsiteY558" fmla="*/ 462275 h 611664"/>
                    <a:gd name="connsiteX559" fmla="*/ 101532 w 1031312"/>
                    <a:gd name="connsiteY559" fmla="*/ 460923 h 611664"/>
                    <a:gd name="connsiteX560" fmla="*/ 100767 w 1031312"/>
                    <a:gd name="connsiteY560" fmla="*/ 459593 h 611664"/>
                    <a:gd name="connsiteX561" fmla="*/ 100520 w 1031312"/>
                    <a:gd name="connsiteY561" fmla="*/ 459141 h 611664"/>
                    <a:gd name="connsiteX562" fmla="*/ 100323 w 1031312"/>
                    <a:gd name="connsiteY562" fmla="*/ 458624 h 611664"/>
                    <a:gd name="connsiteX563" fmla="*/ 99458 w 1031312"/>
                    <a:gd name="connsiteY563" fmla="*/ 456259 h 611664"/>
                    <a:gd name="connsiteX564" fmla="*/ 99014 w 1031312"/>
                    <a:gd name="connsiteY564" fmla="*/ 455067 h 611664"/>
                    <a:gd name="connsiteX565" fmla="*/ 98866 w 1031312"/>
                    <a:gd name="connsiteY565" fmla="*/ 451782 h 611664"/>
                    <a:gd name="connsiteX566" fmla="*/ 99113 w 1031312"/>
                    <a:gd name="connsiteY566" fmla="*/ 450418 h 611664"/>
                    <a:gd name="connsiteX567" fmla="*/ 99286 w 1031312"/>
                    <a:gd name="connsiteY567" fmla="*/ 449485 h 611664"/>
                    <a:gd name="connsiteX568" fmla="*/ 99569 w 1031312"/>
                    <a:gd name="connsiteY568" fmla="*/ 447882 h 611664"/>
                    <a:gd name="connsiteX569" fmla="*/ 99668 w 1031312"/>
                    <a:gd name="connsiteY569" fmla="*/ 447275 h 611664"/>
                    <a:gd name="connsiteX570" fmla="*/ 100273 w 1031312"/>
                    <a:gd name="connsiteY570" fmla="*/ 443317 h 611664"/>
                    <a:gd name="connsiteX571" fmla="*/ 100705 w 1031312"/>
                    <a:gd name="connsiteY571" fmla="*/ 440682 h 611664"/>
                    <a:gd name="connsiteX572" fmla="*/ 101570 w 1031312"/>
                    <a:gd name="connsiteY572" fmla="*/ 435411 h 611664"/>
                    <a:gd name="connsiteX573" fmla="*/ 102471 w 1031312"/>
                    <a:gd name="connsiteY573" fmla="*/ 429892 h 611664"/>
                    <a:gd name="connsiteX574" fmla="*/ 102866 w 1031312"/>
                    <a:gd name="connsiteY574" fmla="*/ 427506 h 611664"/>
                    <a:gd name="connsiteX575" fmla="*/ 102755 w 1031312"/>
                    <a:gd name="connsiteY575" fmla="*/ 425366 h 611664"/>
                    <a:gd name="connsiteX576" fmla="*/ 102533 w 1031312"/>
                    <a:gd name="connsiteY576" fmla="*/ 421124 h 611664"/>
                    <a:gd name="connsiteX577" fmla="*/ 102360 w 1031312"/>
                    <a:gd name="connsiteY577" fmla="*/ 417808 h 611664"/>
                    <a:gd name="connsiteX578" fmla="*/ 102249 w 1031312"/>
                    <a:gd name="connsiteY578" fmla="*/ 415267 h 611664"/>
                    <a:gd name="connsiteX579" fmla="*/ 102113 w 1031312"/>
                    <a:gd name="connsiteY579" fmla="*/ 411871 h 611664"/>
                    <a:gd name="connsiteX580" fmla="*/ 102051 w 1031312"/>
                    <a:gd name="connsiteY580" fmla="*/ 410467 h 611664"/>
                    <a:gd name="connsiteX581" fmla="*/ 101952 w 1031312"/>
                    <a:gd name="connsiteY581" fmla="*/ 408015 h 611664"/>
                    <a:gd name="connsiteX582" fmla="*/ 101779 w 1031312"/>
                    <a:gd name="connsiteY582" fmla="*/ 406465 h 611664"/>
                    <a:gd name="connsiteX583" fmla="*/ 101298 w 1031312"/>
                    <a:gd name="connsiteY583" fmla="*/ 402074 h 611664"/>
                    <a:gd name="connsiteX584" fmla="*/ 101100 w 1031312"/>
                    <a:gd name="connsiteY584" fmla="*/ 400320 h 611664"/>
                    <a:gd name="connsiteX585" fmla="*/ 100631 w 1031312"/>
                    <a:gd name="connsiteY585" fmla="*/ 398167 h 611664"/>
                    <a:gd name="connsiteX586" fmla="*/ 99594 w 1031312"/>
                    <a:gd name="connsiteY586" fmla="*/ 393325 h 611664"/>
                    <a:gd name="connsiteX587" fmla="*/ 99125 w 1031312"/>
                    <a:gd name="connsiteY587" fmla="*/ 391168 h 611664"/>
                    <a:gd name="connsiteX588" fmla="*/ 98446 w 1031312"/>
                    <a:gd name="connsiteY588" fmla="*/ 389099 h 611664"/>
                    <a:gd name="connsiteX589" fmla="*/ 97940 w 1031312"/>
                    <a:gd name="connsiteY589" fmla="*/ 387546 h 611664"/>
                    <a:gd name="connsiteX590" fmla="*/ 96421 w 1031312"/>
                    <a:gd name="connsiteY590" fmla="*/ 382890 h 611664"/>
                    <a:gd name="connsiteX591" fmla="*/ 95915 w 1031312"/>
                    <a:gd name="connsiteY591" fmla="*/ 381341 h 611664"/>
                    <a:gd name="connsiteX592" fmla="*/ 95631 w 1031312"/>
                    <a:gd name="connsiteY592" fmla="*/ 379838 h 611664"/>
                    <a:gd name="connsiteX593" fmla="*/ 95113 w 1031312"/>
                    <a:gd name="connsiteY593" fmla="*/ 377091 h 611664"/>
                    <a:gd name="connsiteX594" fmla="*/ 94928 w 1031312"/>
                    <a:gd name="connsiteY594" fmla="*/ 376096 h 611664"/>
                    <a:gd name="connsiteX595" fmla="*/ 94878 w 1031312"/>
                    <a:gd name="connsiteY595" fmla="*/ 375030 h 611664"/>
                    <a:gd name="connsiteX596" fmla="*/ 94668 w 1031312"/>
                    <a:gd name="connsiteY596" fmla="*/ 370133 h 611664"/>
                    <a:gd name="connsiteX597" fmla="*/ 94631 w 1031312"/>
                    <a:gd name="connsiteY597" fmla="*/ 369192 h 611664"/>
                    <a:gd name="connsiteX598" fmla="*/ 94730 w 1031312"/>
                    <a:gd name="connsiteY598" fmla="*/ 368267 h 611664"/>
                    <a:gd name="connsiteX599" fmla="*/ 94915 w 1031312"/>
                    <a:gd name="connsiteY599" fmla="*/ 366480 h 611664"/>
                    <a:gd name="connsiteX600" fmla="*/ 94989 w 1031312"/>
                    <a:gd name="connsiteY600" fmla="*/ 365755 h 611664"/>
                    <a:gd name="connsiteX601" fmla="*/ 77841 w 1031312"/>
                    <a:gd name="connsiteY601" fmla="*/ 363225 h 611664"/>
                    <a:gd name="connsiteX602" fmla="*/ 65989 w 1031312"/>
                    <a:gd name="connsiteY602" fmla="*/ 362123 h 611664"/>
                    <a:gd name="connsiteX603" fmla="*/ 54470 w 1031312"/>
                    <a:gd name="connsiteY603" fmla="*/ 361757 h 611664"/>
                    <a:gd name="connsiteX604" fmla="*/ 45593 w 1031312"/>
                    <a:gd name="connsiteY604" fmla="*/ 364693 h 611664"/>
                    <a:gd name="connsiteX605" fmla="*/ 36050 w 1031312"/>
                    <a:gd name="connsiteY605" fmla="*/ 371297 h 611664"/>
                    <a:gd name="connsiteX606" fmla="*/ 24173 w 1031312"/>
                    <a:gd name="connsiteY606" fmla="*/ 372471 h 611664"/>
                    <a:gd name="connsiteX607" fmla="*/ 23087 w 1031312"/>
                    <a:gd name="connsiteY607" fmla="*/ 372064 h 611664"/>
                    <a:gd name="connsiteX608" fmla="*/ 20173 w 1031312"/>
                    <a:gd name="connsiteY608" fmla="*/ 371854 h 611664"/>
                    <a:gd name="connsiteX609" fmla="*/ 18864 w 1031312"/>
                    <a:gd name="connsiteY609" fmla="*/ 371759 h 611664"/>
                    <a:gd name="connsiteX610" fmla="*/ 18235 w 1031312"/>
                    <a:gd name="connsiteY610" fmla="*/ 371599 h 611664"/>
                    <a:gd name="connsiteX611" fmla="*/ 14988 w 1031312"/>
                    <a:gd name="connsiteY611" fmla="*/ 363591 h 611664"/>
                    <a:gd name="connsiteX612" fmla="*/ 7420 w 1031312"/>
                    <a:gd name="connsiteY612" fmla="*/ 350750 h 611664"/>
                    <a:gd name="connsiteX613" fmla="*/ 0 w 1031312"/>
                    <a:gd name="connsiteY613" fmla="*/ 342030 h 611664"/>
                    <a:gd name="connsiteX614" fmla="*/ 2556 w 1031312"/>
                    <a:gd name="connsiteY614" fmla="*/ 334727 h 611664"/>
                    <a:gd name="connsiteX615" fmla="*/ 3062 w 1031312"/>
                    <a:gd name="connsiteY615" fmla="*/ 334604 h 611664"/>
                    <a:gd name="connsiteX616" fmla="*/ 6679 w 1031312"/>
                    <a:gd name="connsiteY616" fmla="*/ 333705 h 611664"/>
                    <a:gd name="connsiteX617" fmla="*/ 10889 w 1031312"/>
                    <a:gd name="connsiteY617" fmla="*/ 332662 h 611664"/>
                    <a:gd name="connsiteX618" fmla="*/ 16050 w 1031312"/>
                    <a:gd name="connsiteY618" fmla="*/ 331384 h 611664"/>
                    <a:gd name="connsiteX619" fmla="*/ 20149 w 1031312"/>
                    <a:gd name="connsiteY619" fmla="*/ 330364 h 611664"/>
                    <a:gd name="connsiteX620" fmla="*/ 27902 w 1031312"/>
                    <a:gd name="connsiteY620" fmla="*/ 328437 h 611664"/>
                    <a:gd name="connsiteX621" fmla="*/ 33383 w 1031312"/>
                    <a:gd name="connsiteY621" fmla="*/ 327071 h 611664"/>
                    <a:gd name="connsiteX622" fmla="*/ 36618 w 1031312"/>
                    <a:gd name="connsiteY622" fmla="*/ 326267 h 611664"/>
                    <a:gd name="connsiteX623" fmla="*/ 37038 w 1031312"/>
                    <a:gd name="connsiteY623" fmla="*/ 324512 h 611664"/>
                    <a:gd name="connsiteX624" fmla="*/ 37865 w 1031312"/>
                    <a:gd name="connsiteY624" fmla="*/ 321364 h 611664"/>
                    <a:gd name="connsiteX625" fmla="*/ 39137 w 1031312"/>
                    <a:gd name="connsiteY625" fmla="*/ 317123 h 611664"/>
                    <a:gd name="connsiteX626" fmla="*/ 40272 w 1031312"/>
                    <a:gd name="connsiteY626" fmla="*/ 313326 h 611664"/>
                    <a:gd name="connsiteX627" fmla="*/ 41655 w 1031312"/>
                    <a:gd name="connsiteY627" fmla="*/ 308705 h 611664"/>
                    <a:gd name="connsiteX628" fmla="*/ 42766 w 1031312"/>
                    <a:gd name="connsiteY628" fmla="*/ 304971 h 611664"/>
                    <a:gd name="connsiteX629" fmla="*/ 43853 w 1031312"/>
                    <a:gd name="connsiteY629" fmla="*/ 301324 h 611664"/>
                    <a:gd name="connsiteX630" fmla="*/ 45396 w 1031312"/>
                    <a:gd name="connsiteY630" fmla="*/ 298191 h 611664"/>
                    <a:gd name="connsiteX631" fmla="*/ 47186 w 1031312"/>
                    <a:gd name="connsiteY631" fmla="*/ 294541 h 611664"/>
                    <a:gd name="connsiteX632" fmla="*/ 48593 w 1031312"/>
                    <a:gd name="connsiteY632" fmla="*/ 291661 h 611664"/>
                    <a:gd name="connsiteX633" fmla="*/ 49989 w 1031312"/>
                    <a:gd name="connsiteY633" fmla="*/ 288824 h 611664"/>
                    <a:gd name="connsiteX634" fmla="*/ 51075 w 1031312"/>
                    <a:gd name="connsiteY634" fmla="*/ 286609 h 611664"/>
                    <a:gd name="connsiteX635" fmla="*/ 52606 w 1031312"/>
                    <a:gd name="connsiteY635" fmla="*/ 283477 h 611664"/>
                    <a:gd name="connsiteX636" fmla="*/ 54519 w 1031312"/>
                    <a:gd name="connsiteY636" fmla="*/ 279577 h 611664"/>
                    <a:gd name="connsiteX637" fmla="*/ 56396 w 1031312"/>
                    <a:gd name="connsiteY637" fmla="*/ 275980 h 611664"/>
                    <a:gd name="connsiteX638" fmla="*/ 58668 w 1031312"/>
                    <a:gd name="connsiteY638" fmla="*/ 271801 h 611664"/>
                    <a:gd name="connsiteX639" fmla="*/ 60828 w 1031312"/>
                    <a:gd name="connsiteY639" fmla="*/ 267806 h 611664"/>
                    <a:gd name="connsiteX640" fmla="*/ 62631 w 1031312"/>
                    <a:gd name="connsiteY640" fmla="*/ 264493 h 611664"/>
                    <a:gd name="connsiteX641" fmla="*/ 64557 w 1031312"/>
                    <a:gd name="connsiteY641" fmla="*/ 260933 h 611664"/>
                    <a:gd name="connsiteX642" fmla="*/ 66458 w 1031312"/>
                    <a:gd name="connsiteY642" fmla="*/ 257434 h 611664"/>
                    <a:gd name="connsiteX643" fmla="*/ 67297 w 1031312"/>
                    <a:gd name="connsiteY643" fmla="*/ 255875 h 611664"/>
                    <a:gd name="connsiteX644" fmla="*/ 68976 w 1031312"/>
                    <a:gd name="connsiteY644" fmla="*/ 252091 h 611664"/>
                    <a:gd name="connsiteX645" fmla="*/ 70964 w 1031312"/>
                    <a:gd name="connsiteY645" fmla="*/ 247612 h 611664"/>
                    <a:gd name="connsiteX646" fmla="*/ 72569 w 1031312"/>
                    <a:gd name="connsiteY646" fmla="*/ 243970 h 611664"/>
                    <a:gd name="connsiteX647" fmla="*/ 74359 w 1031312"/>
                    <a:gd name="connsiteY647" fmla="*/ 239910 h 611664"/>
                    <a:gd name="connsiteX648" fmla="*/ 75791 w 1031312"/>
                    <a:gd name="connsiteY648" fmla="*/ 236696 h 611664"/>
                    <a:gd name="connsiteX649" fmla="*/ 77495 w 1031312"/>
                    <a:gd name="connsiteY649" fmla="*/ 234304 h 611664"/>
                    <a:gd name="connsiteX650" fmla="*/ 79236 w 1031312"/>
                    <a:gd name="connsiteY650" fmla="*/ 235170 h 611664"/>
                    <a:gd name="connsiteX651" fmla="*/ 80631 w 1031312"/>
                    <a:gd name="connsiteY651" fmla="*/ 235871 h 611664"/>
                    <a:gd name="connsiteX652" fmla="*/ 83125 w 1031312"/>
                    <a:gd name="connsiteY652" fmla="*/ 237120 h 611664"/>
                    <a:gd name="connsiteX653" fmla="*/ 85742 w 1031312"/>
                    <a:gd name="connsiteY653" fmla="*/ 238489 h 611664"/>
                    <a:gd name="connsiteX654" fmla="*/ 92285 w 1031312"/>
                    <a:gd name="connsiteY654" fmla="*/ 241911 h 611664"/>
                    <a:gd name="connsiteX655" fmla="*/ 94903 w 1031312"/>
                    <a:gd name="connsiteY655" fmla="*/ 243279 h 611664"/>
                    <a:gd name="connsiteX656" fmla="*/ 96569 w 1031312"/>
                    <a:gd name="connsiteY656" fmla="*/ 244427 h 611664"/>
                    <a:gd name="connsiteX657" fmla="*/ 99471 w 1031312"/>
                    <a:gd name="connsiteY657" fmla="*/ 246438 h 611664"/>
                    <a:gd name="connsiteX658" fmla="*/ 102520 w 1031312"/>
                    <a:gd name="connsiteY658" fmla="*/ 248309 h 611664"/>
                    <a:gd name="connsiteX659" fmla="*/ 106878 w 1031312"/>
                    <a:gd name="connsiteY659" fmla="*/ 250983 h 611664"/>
                    <a:gd name="connsiteX660" fmla="*/ 109483 w 1031312"/>
                    <a:gd name="connsiteY660" fmla="*/ 252587 h 611664"/>
                    <a:gd name="connsiteX661" fmla="*/ 111138 w 1031312"/>
                    <a:gd name="connsiteY661" fmla="*/ 253345 h 611664"/>
                    <a:gd name="connsiteX662" fmla="*/ 113706 w 1031312"/>
                    <a:gd name="connsiteY662" fmla="*/ 254527 h 611664"/>
                    <a:gd name="connsiteX663" fmla="*/ 115422 w 1031312"/>
                    <a:gd name="connsiteY663" fmla="*/ 256189 h 611664"/>
                    <a:gd name="connsiteX664" fmla="*/ 116039 w 1031312"/>
                    <a:gd name="connsiteY664" fmla="*/ 256794 h 611664"/>
                    <a:gd name="connsiteX665" fmla="*/ 118780 w 1031312"/>
                    <a:gd name="connsiteY665" fmla="*/ 250560 h 611664"/>
                    <a:gd name="connsiteX666" fmla="*/ 120027 w 1031312"/>
                    <a:gd name="connsiteY666" fmla="*/ 247698 h 611664"/>
                    <a:gd name="connsiteX667" fmla="*/ 120755 w 1031312"/>
                    <a:gd name="connsiteY667" fmla="*/ 246009 h 611664"/>
                    <a:gd name="connsiteX668" fmla="*/ 121064 w 1031312"/>
                    <a:gd name="connsiteY668" fmla="*/ 243972 h 611664"/>
                    <a:gd name="connsiteX669" fmla="*/ 121743 w 1031312"/>
                    <a:gd name="connsiteY669" fmla="*/ 239392 h 611664"/>
                    <a:gd name="connsiteX670" fmla="*/ 121854 w 1031312"/>
                    <a:gd name="connsiteY670" fmla="*/ 238630 h 611664"/>
                    <a:gd name="connsiteX671" fmla="*/ 122385 w 1031312"/>
                    <a:gd name="connsiteY671" fmla="*/ 233483 h 611664"/>
                    <a:gd name="connsiteX672" fmla="*/ 122545 w 1031312"/>
                    <a:gd name="connsiteY672" fmla="*/ 231862 h 611664"/>
                    <a:gd name="connsiteX673" fmla="*/ 122533 w 1031312"/>
                    <a:gd name="connsiteY673" fmla="*/ 230193 h 611664"/>
                    <a:gd name="connsiteX674" fmla="*/ 122483 w 1031312"/>
                    <a:gd name="connsiteY674" fmla="*/ 225695 h 611664"/>
                    <a:gd name="connsiteX675" fmla="*/ 122434 w 1031312"/>
                    <a:gd name="connsiteY675" fmla="*/ 220976 h 611664"/>
                    <a:gd name="connsiteX676" fmla="*/ 122422 w 1031312"/>
                    <a:gd name="connsiteY676" fmla="*/ 220326 h 611664"/>
                    <a:gd name="connsiteX677" fmla="*/ 122409 w 1031312"/>
                    <a:gd name="connsiteY677" fmla="*/ 218709 h 611664"/>
                    <a:gd name="connsiteX678" fmla="*/ 122953 w 1031312"/>
                    <a:gd name="connsiteY678" fmla="*/ 213984 h 611664"/>
                    <a:gd name="connsiteX679" fmla="*/ 123125 w 1031312"/>
                    <a:gd name="connsiteY679" fmla="*/ 212412 h 611664"/>
                    <a:gd name="connsiteX680" fmla="*/ 123249 w 1031312"/>
                    <a:gd name="connsiteY680" fmla="*/ 211356 h 611664"/>
                    <a:gd name="connsiteX681" fmla="*/ 122977 w 1031312"/>
                    <a:gd name="connsiteY681" fmla="*/ 208847 h 611664"/>
                    <a:gd name="connsiteX682" fmla="*/ 122718 w 1031312"/>
                    <a:gd name="connsiteY682" fmla="*/ 206337 h 611664"/>
                    <a:gd name="connsiteX683" fmla="*/ 122113 w 1031312"/>
                    <a:gd name="connsiteY683" fmla="*/ 198641 h 611664"/>
                    <a:gd name="connsiteX684" fmla="*/ 121977 w 1031312"/>
                    <a:gd name="connsiteY684" fmla="*/ 196991 h 611664"/>
                    <a:gd name="connsiteX685" fmla="*/ 121928 w 1031312"/>
                    <a:gd name="connsiteY685" fmla="*/ 196450 h 611664"/>
                    <a:gd name="connsiteX686" fmla="*/ 121669 w 1031312"/>
                    <a:gd name="connsiteY686" fmla="*/ 193741 h 611664"/>
                    <a:gd name="connsiteX687" fmla="*/ 120767 w 1031312"/>
                    <a:gd name="connsiteY687" fmla="*/ 184531 h 611664"/>
                    <a:gd name="connsiteX688" fmla="*/ 120496 w 1031312"/>
                    <a:gd name="connsiteY688" fmla="*/ 181821 h 611664"/>
                    <a:gd name="connsiteX689" fmla="*/ 120434 w 1031312"/>
                    <a:gd name="connsiteY689" fmla="*/ 180206 h 611664"/>
                    <a:gd name="connsiteX690" fmla="*/ 120409 w 1031312"/>
                    <a:gd name="connsiteY690" fmla="*/ 179867 h 611664"/>
                    <a:gd name="connsiteX691" fmla="*/ 120360 w 1031312"/>
                    <a:gd name="connsiteY691" fmla="*/ 178592 h 611664"/>
                    <a:gd name="connsiteX692" fmla="*/ 119854 w 1031312"/>
                    <a:gd name="connsiteY692" fmla="*/ 166642 h 611664"/>
                    <a:gd name="connsiteX693" fmla="*/ 119360 w 1031312"/>
                    <a:gd name="connsiteY693" fmla="*/ 159173 h 611664"/>
                    <a:gd name="connsiteX694" fmla="*/ 119187 w 1031312"/>
                    <a:gd name="connsiteY694" fmla="*/ 156519 h 611664"/>
                    <a:gd name="connsiteX695" fmla="*/ 119150 w 1031312"/>
                    <a:gd name="connsiteY695" fmla="*/ 155970 h 611664"/>
                    <a:gd name="connsiteX696" fmla="*/ 118175 w 1031312"/>
                    <a:gd name="connsiteY696" fmla="*/ 136727 h 611664"/>
                    <a:gd name="connsiteX697" fmla="*/ 118088 w 1031312"/>
                    <a:gd name="connsiteY697" fmla="*/ 135078 h 611664"/>
                    <a:gd name="connsiteX698" fmla="*/ 117977 w 1031312"/>
                    <a:gd name="connsiteY698" fmla="*/ 132879 h 611664"/>
                    <a:gd name="connsiteX699" fmla="*/ 118002 w 1031312"/>
                    <a:gd name="connsiteY699" fmla="*/ 131244 h 611664"/>
                    <a:gd name="connsiteX700" fmla="*/ 118113 w 1031312"/>
                    <a:gd name="connsiteY700" fmla="*/ 125250 h 611664"/>
                    <a:gd name="connsiteX701" fmla="*/ 118150 w 1031312"/>
                    <a:gd name="connsiteY701" fmla="*/ 123070 h 611664"/>
                    <a:gd name="connsiteX702" fmla="*/ 118039 w 1031312"/>
                    <a:gd name="connsiteY702" fmla="*/ 121001 h 611664"/>
                    <a:gd name="connsiteX703" fmla="*/ 117817 w 1031312"/>
                    <a:gd name="connsiteY703" fmla="*/ 116861 h 611664"/>
                    <a:gd name="connsiteX704" fmla="*/ 117644 w 1031312"/>
                    <a:gd name="connsiteY704" fmla="*/ 113490 h 611664"/>
                    <a:gd name="connsiteX705" fmla="*/ 117891 w 1031312"/>
                    <a:gd name="connsiteY705" fmla="*/ 108449 h 611664"/>
                    <a:gd name="connsiteX706" fmla="*/ 118039 w 1031312"/>
                    <a:gd name="connsiteY706" fmla="*/ 105577 h 611664"/>
                    <a:gd name="connsiteX707" fmla="*/ 117780 w 1031312"/>
                    <a:gd name="connsiteY707" fmla="*/ 103494 h 611664"/>
                    <a:gd name="connsiteX708" fmla="*/ 117261 w 1031312"/>
                    <a:gd name="connsiteY708" fmla="*/ 99329 h 611664"/>
                    <a:gd name="connsiteX709" fmla="*/ 117125 w 1031312"/>
                    <a:gd name="connsiteY709" fmla="*/ 98288 h 611664"/>
                    <a:gd name="connsiteX710" fmla="*/ 117064 w 1031312"/>
                    <a:gd name="connsiteY710" fmla="*/ 97766 h 611664"/>
                    <a:gd name="connsiteX711" fmla="*/ 116545 w 1031312"/>
                    <a:gd name="connsiteY711" fmla="*/ 94703 h 611664"/>
                    <a:gd name="connsiteX712" fmla="*/ 116125 w 1031312"/>
                    <a:gd name="connsiteY712" fmla="*/ 92150 h 611664"/>
                    <a:gd name="connsiteX713" fmla="*/ 115866 w 1031312"/>
                    <a:gd name="connsiteY713" fmla="*/ 90614 h 611664"/>
                    <a:gd name="connsiteX714" fmla="*/ 115434 w 1031312"/>
                    <a:gd name="connsiteY714" fmla="*/ 88057 h 611664"/>
                    <a:gd name="connsiteX715" fmla="*/ 114940 w 1031312"/>
                    <a:gd name="connsiteY715" fmla="*/ 85655 h 611664"/>
                    <a:gd name="connsiteX716" fmla="*/ 114335 w 1031312"/>
                    <a:gd name="connsiteY716" fmla="*/ 82699 h 611664"/>
                    <a:gd name="connsiteX717" fmla="*/ 114397 w 1031312"/>
                    <a:gd name="connsiteY717" fmla="*/ 80398 h 611664"/>
                    <a:gd name="connsiteX718" fmla="*/ 114483 w 1031312"/>
                    <a:gd name="connsiteY718" fmla="*/ 77795 h 611664"/>
                    <a:gd name="connsiteX719" fmla="*/ 114372 w 1031312"/>
                    <a:gd name="connsiteY719" fmla="*/ 77082 h 611664"/>
                    <a:gd name="connsiteX720" fmla="*/ 114076 w 1031312"/>
                    <a:gd name="connsiteY720" fmla="*/ 75249 h 611664"/>
                    <a:gd name="connsiteX721" fmla="*/ 113817 w 1031312"/>
                    <a:gd name="connsiteY721" fmla="*/ 73590 h 611664"/>
                    <a:gd name="connsiteX722" fmla="*/ 113607 w 1031312"/>
                    <a:gd name="connsiteY722" fmla="*/ 71792 h 611664"/>
                    <a:gd name="connsiteX723" fmla="*/ 113397 w 1031312"/>
                    <a:gd name="connsiteY723" fmla="*/ 70019 h 611664"/>
                    <a:gd name="connsiteX724" fmla="*/ 113409 w 1031312"/>
                    <a:gd name="connsiteY724" fmla="*/ 69104 h 611664"/>
                    <a:gd name="connsiteX725" fmla="*/ 113409 w 1031312"/>
                    <a:gd name="connsiteY725" fmla="*/ 68288 h 611664"/>
                    <a:gd name="connsiteX726" fmla="*/ 113422 w 1031312"/>
                    <a:gd name="connsiteY726" fmla="*/ 67518 h 611664"/>
                    <a:gd name="connsiteX727" fmla="*/ 123841 w 1031312"/>
                    <a:gd name="connsiteY727" fmla="*/ 68465 h 611664"/>
                    <a:gd name="connsiteX728" fmla="*/ 142237 w 1031312"/>
                    <a:gd name="connsiteY728" fmla="*/ 67783 h 611664"/>
                    <a:gd name="connsiteX729" fmla="*/ 162052 w 1031312"/>
                    <a:gd name="connsiteY729" fmla="*/ 67122 h 611664"/>
                    <a:gd name="connsiteX730" fmla="*/ 187213 w 1031312"/>
                    <a:gd name="connsiteY730" fmla="*/ 66308 h 611664"/>
                    <a:gd name="connsiteX731" fmla="*/ 192139 w 1031312"/>
                    <a:gd name="connsiteY731" fmla="*/ 66302 h 611664"/>
                    <a:gd name="connsiteX732" fmla="*/ 203287 w 1031312"/>
                    <a:gd name="connsiteY732" fmla="*/ 66291 h 611664"/>
                    <a:gd name="connsiteX733" fmla="*/ 212608 w 1031312"/>
                    <a:gd name="connsiteY733" fmla="*/ 65500 h 611664"/>
                    <a:gd name="connsiteX734" fmla="*/ 221930 w 1031312"/>
                    <a:gd name="connsiteY734" fmla="*/ 64938 h 611664"/>
                    <a:gd name="connsiteX735" fmla="*/ 242905 w 1031312"/>
                    <a:gd name="connsiteY735" fmla="*/ 63618 h 611664"/>
                    <a:gd name="connsiteX736" fmla="*/ 262955 w 1031312"/>
                    <a:gd name="connsiteY736" fmla="*/ 62289 h 611664"/>
                    <a:gd name="connsiteX737" fmla="*/ 275054 w 1031312"/>
                    <a:gd name="connsiteY737" fmla="*/ 61987 h 611664"/>
                    <a:gd name="connsiteX738" fmla="*/ 278399 w 1031312"/>
                    <a:gd name="connsiteY738" fmla="*/ 61527 h 611664"/>
                    <a:gd name="connsiteX739" fmla="*/ 281115 w 1031312"/>
                    <a:gd name="connsiteY739" fmla="*/ 61155 h 611664"/>
                    <a:gd name="connsiteX740" fmla="*/ 292091 w 1031312"/>
                    <a:gd name="connsiteY740" fmla="*/ 59703 h 611664"/>
                    <a:gd name="connsiteX741" fmla="*/ 298622 w 1031312"/>
                    <a:gd name="connsiteY741" fmla="*/ 58880 h 611664"/>
                    <a:gd name="connsiteX742" fmla="*/ 307239 w 1031312"/>
                    <a:gd name="connsiteY742" fmla="*/ 58543 h 611664"/>
                    <a:gd name="connsiteX743" fmla="*/ 317264 w 1031312"/>
                    <a:gd name="connsiteY743" fmla="*/ 57769 h 611664"/>
                    <a:gd name="connsiteX744" fmla="*/ 330808 w 1031312"/>
                    <a:gd name="connsiteY744" fmla="*/ 55671 h 611664"/>
                    <a:gd name="connsiteX745" fmla="*/ 342931 w 1031312"/>
                    <a:gd name="connsiteY745" fmla="*/ 54701 h 611664"/>
                    <a:gd name="connsiteX746" fmla="*/ 343487 w 1031312"/>
                    <a:gd name="connsiteY746" fmla="*/ 54689 h 611664"/>
                    <a:gd name="connsiteX747" fmla="*/ 361339 w 1031312"/>
                    <a:gd name="connsiteY747" fmla="*/ 54283 h 611664"/>
                    <a:gd name="connsiteX748" fmla="*/ 382080 w 1031312"/>
                    <a:gd name="connsiteY748" fmla="*/ 53443 h 611664"/>
                    <a:gd name="connsiteX749" fmla="*/ 395377 w 1031312"/>
                    <a:gd name="connsiteY749" fmla="*/ 52264 h 611664"/>
                    <a:gd name="connsiteX750" fmla="*/ 409784 w 1031312"/>
                    <a:gd name="connsiteY750" fmla="*/ 51130 h 611664"/>
                    <a:gd name="connsiteX751" fmla="*/ 417945 w 1031312"/>
                    <a:gd name="connsiteY751" fmla="*/ 50796 h 611664"/>
                    <a:gd name="connsiteX752" fmla="*/ 428661 w 1031312"/>
                    <a:gd name="connsiteY752" fmla="*/ 50271 h 611664"/>
                    <a:gd name="connsiteX753" fmla="*/ 439859 w 1031312"/>
                    <a:gd name="connsiteY753" fmla="*/ 49754 h 611664"/>
                    <a:gd name="connsiteX754" fmla="*/ 441957 w 1031312"/>
                    <a:gd name="connsiteY754" fmla="*/ 49786 h 611664"/>
                    <a:gd name="connsiteX755" fmla="*/ 457328 w 1031312"/>
                    <a:gd name="connsiteY755" fmla="*/ 49793 h 611664"/>
                    <a:gd name="connsiteX756" fmla="*/ 474094 w 1031312"/>
                    <a:gd name="connsiteY756" fmla="*/ 49827 h 611664"/>
                    <a:gd name="connsiteX757" fmla="*/ 485279 w 1031312"/>
                    <a:gd name="connsiteY757" fmla="*/ 49085 h 611664"/>
                    <a:gd name="connsiteX758" fmla="*/ 494144 w 1031312"/>
                    <a:gd name="connsiteY758" fmla="*/ 48528 h 611664"/>
                    <a:gd name="connsiteX759" fmla="*/ 506205 w 1031312"/>
                    <a:gd name="connsiteY759" fmla="*/ 47732 h 611664"/>
                    <a:gd name="connsiteX760" fmla="*/ 517020 w 1031312"/>
                    <a:gd name="connsiteY760" fmla="*/ 47890 h 611664"/>
                    <a:gd name="connsiteX761" fmla="*/ 527551 w 1031312"/>
                    <a:gd name="connsiteY761" fmla="*/ 48043 h 611664"/>
                    <a:gd name="connsiteX762" fmla="*/ 551342 w 1031312"/>
                    <a:gd name="connsiteY762" fmla="*/ 47831 h 611664"/>
                    <a:gd name="connsiteX763" fmla="*/ 558725 w 1031312"/>
                    <a:gd name="connsiteY763" fmla="*/ 47849 h 611664"/>
                    <a:gd name="connsiteX764" fmla="*/ 583244 w 1031312"/>
                    <a:gd name="connsiteY764" fmla="*/ 47911 h 611664"/>
                    <a:gd name="connsiteX765" fmla="*/ 604330 w 1031312"/>
                    <a:gd name="connsiteY765" fmla="*/ 48502 h 611664"/>
                    <a:gd name="connsiteX766" fmla="*/ 619738 w 1031312"/>
                    <a:gd name="connsiteY766" fmla="*/ 48546 h 611664"/>
                    <a:gd name="connsiteX767" fmla="*/ 637849 w 1031312"/>
                    <a:gd name="connsiteY767" fmla="*/ 47537 h 611664"/>
                    <a:gd name="connsiteX768" fmla="*/ 649220 w 1031312"/>
                    <a:gd name="connsiteY768" fmla="*/ 46415 h 611664"/>
                    <a:gd name="connsiteX769" fmla="*/ 659467 w 1031312"/>
                    <a:gd name="connsiteY769" fmla="*/ 45406 h 611664"/>
                    <a:gd name="connsiteX770" fmla="*/ 662714 w 1031312"/>
                    <a:gd name="connsiteY770" fmla="*/ 44086 h 611664"/>
                    <a:gd name="connsiteX771" fmla="*/ 664516 w 1031312"/>
                    <a:gd name="connsiteY771" fmla="*/ 41870 h 611664"/>
                    <a:gd name="connsiteX772" fmla="*/ 664887 w 1031312"/>
                    <a:gd name="connsiteY772" fmla="*/ 41432 h 611664"/>
                    <a:gd name="connsiteX773" fmla="*/ 667874 w 1031312"/>
                    <a:gd name="connsiteY773" fmla="*/ 36917 h 611664"/>
                    <a:gd name="connsiteX774" fmla="*/ 671949 w 1031312"/>
                    <a:gd name="connsiteY774" fmla="*/ 28945 h 611664"/>
                    <a:gd name="connsiteX775" fmla="*/ 674405 w 1031312"/>
                    <a:gd name="connsiteY775" fmla="*/ 22567 h 611664"/>
                    <a:gd name="connsiteX776" fmla="*/ 676319 w 1031312"/>
                    <a:gd name="connsiteY776" fmla="*/ 18313 h 611664"/>
                    <a:gd name="connsiteX777" fmla="*/ 678764 w 1031312"/>
                    <a:gd name="connsiteY777" fmla="*/ 15396 h 611664"/>
                    <a:gd name="connsiteX778" fmla="*/ 681467 w 1031312"/>
                    <a:gd name="connsiteY778" fmla="*/ 13807 h 611664"/>
                    <a:gd name="connsiteX779" fmla="*/ 685541 w 1031312"/>
                    <a:gd name="connsiteY779" fmla="*/ 11958 h 611664"/>
                    <a:gd name="connsiteX780" fmla="*/ 696097 w 1031312"/>
                    <a:gd name="connsiteY780" fmla="*/ 8801 h 611664"/>
                    <a:gd name="connsiteX781" fmla="*/ 707307 w 1031312"/>
                    <a:gd name="connsiteY781" fmla="*/ 7004 h 611664"/>
                    <a:gd name="connsiteX782" fmla="*/ 713962 w 1031312"/>
                    <a:gd name="connsiteY782" fmla="*/ 5409 h 611664"/>
                    <a:gd name="connsiteX783" fmla="*/ 721271 w 1031312"/>
                    <a:gd name="connsiteY783" fmla="*/ 2773 h 611664"/>
                    <a:gd name="connsiteX784" fmla="*/ 728036 w 1031312"/>
                    <a:gd name="connsiteY784" fmla="*/ 1470 h 611664"/>
                    <a:gd name="connsiteX785" fmla="*/ 738308 w 1031312"/>
                    <a:gd name="connsiteY785" fmla="*/ 976 h 611664"/>
                    <a:gd name="connsiteX786" fmla="*/ 759950 w 1031312"/>
                    <a:gd name="connsiteY786" fmla="*/ 0 h 611664"/>
                    <a:gd name="connsiteX787" fmla="*/ 768333 w 1031312"/>
                    <a:gd name="connsiteY787" fmla="*/ 35 h 611664"/>
                    <a:gd name="connsiteX788" fmla="*/ 778617 w 1031312"/>
                    <a:gd name="connsiteY788" fmla="*/ 609 h 611664"/>
                    <a:gd name="connsiteX789" fmla="*/ 797531 w 1031312"/>
                    <a:gd name="connsiteY789" fmla="*/ 4152 h 611664"/>
                    <a:gd name="connsiteX790" fmla="*/ 826667 w 1031312"/>
                    <a:gd name="connsiteY790" fmla="*/ 10239 h 611664"/>
                    <a:gd name="connsiteX791" fmla="*/ 830655 w 1031312"/>
                    <a:gd name="connsiteY791" fmla="*/ 10693 h 611664"/>
                    <a:gd name="connsiteX792" fmla="*/ 842075 w 1031312"/>
                    <a:gd name="connsiteY792" fmla="*/ 11644 h 611664"/>
                    <a:gd name="connsiteX793" fmla="*/ 860976 w 1031312"/>
                    <a:gd name="connsiteY793" fmla="*/ 14927 h 611664"/>
                    <a:gd name="connsiteX794" fmla="*/ 882335 w 1031312"/>
                    <a:gd name="connsiteY794" fmla="*/ 19028 h 611664"/>
                    <a:gd name="connsiteX795" fmla="*/ 892866 w 1031312"/>
                    <a:gd name="connsiteY795" fmla="*/ 21478 h 611664"/>
                    <a:gd name="connsiteX796" fmla="*/ 894483 w 1031312"/>
                    <a:gd name="connsiteY796" fmla="*/ 23085 h 611664"/>
                    <a:gd name="connsiteX797" fmla="*/ 894471 w 1031312"/>
                    <a:gd name="connsiteY797" fmla="*/ 24683 h 611664"/>
                    <a:gd name="connsiteX798" fmla="*/ 893372 w 1031312"/>
                    <a:gd name="connsiteY798" fmla="*/ 27071 h 611664"/>
                    <a:gd name="connsiteX799" fmla="*/ 888483 w 1031312"/>
                    <a:gd name="connsiteY799" fmla="*/ 31303 h 611664"/>
                    <a:gd name="connsiteX800" fmla="*/ 882767 w 1031312"/>
                    <a:gd name="connsiteY800" fmla="*/ 37662 h 611664"/>
                    <a:gd name="connsiteX801" fmla="*/ 876779 w 1031312"/>
                    <a:gd name="connsiteY801" fmla="*/ 44551 h 6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1031312" h="611664">
                      <a:moveTo>
                        <a:pt x="876779" y="44551"/>
                      </a:moveTo>
                      <a:lnTo>
                        <a:pt x="871890" y="50382"/>
                      </a:lnTo>
                      <a:lnTo>
                        <a:pt x="871063" y="53037"/>
                      </a:lnTo>
                      <a:lnTo>
                        <a:pt x="871050" y="54901"/>
                      </a:lnTo>
                      <a:lnTo>
                        <a:pt x="872285" y="56017"/>
                      </a:lnTo>
                      <a:lnTo>
                        <a:pt x="873199" y="56508"/>
                      </a:lnTo>
                      <a:lnTo>
                        <a:pt x="880224" y="59739"/>
                      </a:lnTo>
                      <a:lnTo>
                        <a:pt x="887508" y="62171"/>
                      </a:lnTo>
                      <a:lnTo>
                        <a:pt x="895594" y="65140"/>
                      </a:lnTo>
                      <a:lnTo>
                        <a:pt x="908829" y="68138"/>
                      </a:lnTo>
                      <a:lnTo>
                        <a:pt x="917743" y="69785"/>
                      </a:lnTo>
                      <a:lnTo>
                        <a:pt x="928545" y="70641"/>
                      </a:lnTo>
                      <a:lnTo>
                        <a:pt x="931224" y="70541"/>
                      </a:lnTo>
                      <a:lnTo>
                        <a:pt x="940977" y="70177"/>
                      </a:lnTo>
                      <a:lnTo>
                        <a:pt x="948620" y="68470"/>
                      </a:lnTo>
                      <a:lnTo>
                        <a:pt x="949101" y="68362"/>
                      </a:lnTo>
                      <a:lnTo>
                        <a:pt x="955867" y="67602"/>
                      </a:lnTo>
                      <a:lnTo>
                        <a:pt x="960978" y="67851"/>
                      </a:lnTo>
                      <a:lnTo>
                        <a:pt x="962077" y="67905"/>
                      </a:lnTo>
                      <a:lnTo>
                        <a:pt x="970385" y="69900"/>
                      </a:lnTo>
                      <a:lnTo>
                        <a:pt x="976855" y="71801"/>
                      </a:lnTo>
                      <a:lnTo>
                        <a:pt x="989015" y="73472"/>
                      </a:lnTo>
                      <a:lnTo>
                        <a:pt x="994139" y="74831"/>
                      </a:lnTo>
                      <a:lnTo>
                        <a:pt x="1005201" y="78095"/>
                      </a:lnTo>
                      <a:lnTo>
                        <a:pt x="1010583" y="80522"/>
                      </a:lnTo>
                      <a:lnTo>
                        <a:pt x="1011942" y="81269"/>
                      </a:lnTo>
                      <a:lnTo>
                        <a:pt x="1015102" y="84647"/>
                      </a:lnTo>
                      <a:lnTo>
                        <a:pt x="1022855" y="92087"/>
                      </a:lnTo>
                      <a:lnTo>
                        <a:pt x="1030028" y="98502"/>
                      </a:lnTo>
                      <a:lnTo>
                        <a:pt x="1031312" y="99584"/>
                      </a:lnTo>
                      <a:lnTo>
                        <a:pt x="1021559" y="106612"/>
                      </a:lnTo>
                      <a:lnTo>
                        <a:pt x="1007732" y="113216"/>
                      </a:lnTo>
                      <a:lnTo>
                        <a:pt x="998435" y="113658"/>
                      </a:lnTo>
                      <a:lnTo>
                        <a:pt x="989176" y="114097"/>
                      </a:lnTo>
                      <a:lnTo>
                        <a:pt x="980484" y="117618"/>
                      </a:lnTo>
                      <a:lnTo>
                        <a:pt x="970607" y="125103"/>
                      </a:lnTo>
                      <a:lnTo>
                        <a:pt x="963904" y="136110"/>
                      </a:lnTo>
                      <a:lnTo>
                        <a:pt x="956397" y="145797"/>
                      </a:lnTo>
                      <a:lnTo>
                        <a:pt x="946916" y="163407"/>
                      </a:lnTo>
                      <a:lnTo>
                        <a:pt x="938224" y="168690"/>
                      </a:lnTo>
                      <a:lnTo>
                        <a:pt x="929150" y="169570"/>
                      </a:lnTo>
                      <a:lnTo>
                        <a:pt x="921891" y="171883"/>
                      </a:lnTo>
                      <a:lnTo>
                        <a:pt x="920928" y="171058"/>
                      </a:lnTo>
                      <a:lnTo>
                        <a:pt x="908533" y="164089"/>
                      </a:lnTo>
                      <a:lnTo>
                        <a:pt x="904928" y="162956"/>
                      </a:lnTo>
                      <a:lnTo>
                        <a:pt x="900631" y="162710"/>
                      </a:lnTo>
                      <a:lnTo>
                        <a:pt x="895656" y="163576"/>
                      </a:lnTo>
                      <a:lnTo>
                        <a:pt x="887063" y="166869"/>
                      </a:lnTo>
                      <a:lnTo>
                        <a:pt x="880718" y="168841"/>
                      </a:lnTo>
                      <a:lnTo>
                        <a:pt x="870779" y="169457"/>
                      </a:lnTo>
                      <a:lnTo>
                        <a:pt x="863544" y="168977"/>
                      </a:lnTo>
                      <a:lnTo>
                        <a:pt x="852482" y="167364"/>
                      </a:lnTo>
                      <a:lnTo>
                        <a:pt x="849186" y="165251"/>
                      </a:lnTo>
                      <a:lnTo>
                        <a:pt x="847384" y="162570"/>
                      </a:lnTo>
                      <a:lnTo>
                        <a:pt x="846063" y="157889"/>
                      </a:lnTo>
                      <a:lnTo>
                        <a:pt x="844952" y="152093"/>
                      </a:lnTo>
                      <a:lnTo>
                        <a:pt x="842729" y="145179"/>
                      </a:lnTo>
                      <a:lnTo>
                        <a:pt x="839791" y="140524"/>
                      </a:lnTo>
                      <a:lnTo>
                        <a:pt x="827927" y="121732"/>
                      </a:lnTo>
                      <a:lnTo>
                        <a:pt x="820519" y="110786"/>
                      </a:lnTo>
                      <a:lnTo>
                        <a:pt x="816679" y="108987"/>
                      </a:lnTo>
                      <a:lnTo>
                        <a:pt x="812617" y="109412"/>
                      </a:lnTo>
                      <a:lnTo>
                        <a:pt x="808766" y="109840"/>
                      </a:lnTo>
                      <a:lnTo>
                        <a:pt x="799259" y="112915"/>
                      </a:lnTo>
                      <a:lnTo>
                        <a:pt x="793815" y="116454"/>
                      </a:lnTo>
                      <a:lnTo>
                        <a:pt x="792222" y="118673"/>
                      </a:lnTo>
                      <a:lnTo>
                        <a:pt x="791988" y="119630"/>
                      </a:lnTo>
                      <a:lnTo>
                        <a:pt x="791284" y="122694"/>
                      </a:lnTo>
                      <a:lnTo>
                        <a:pt x="791062" y="125572"/>
                      </a:lnTo>
                      <a:lnTo>
                        <a:pt x="792173" y="128470"/>
                      </a:lnTo>
                      <a:lnTo>
                        <a:pt x="796444" y="136060"/>
                      </a:lnTo>
                      <a:lnTo>
                        <a:pt x="798679" y="140299"/>
                      </a:lnTo>
                      <a:lnTo>
                        <a:pt x="800025" y="142756"/>
                      </a:lnTo>
                      <a:lnTo>
                        <a:pt x="802716" y="145661"/>
                      </a:lnTo>
                      <a:lnTo>
                        <a:pt x="806321" y="149908"/>
                      </a:lnTo>
                      <a:lnTo>
                        <a:pt x="810346" y="157051"/>
                      </a:lnTo>
                      <a:lnTo>
                        <a:pt x="814161" y="163526"/>
                      </a:lnTo>
                      <a:lnTo>
                        <a:pt x="817531" y="170221"/>
                      </a:lnTo>
                      <a:lnTo>
                        <a:pt x="823050" y="181739"/>
                      </a:lnTo>
                      <a:lnTo>
                        <a:pt x="824902" y="185619"/>
                      </a:lnTo>
                      <a:lnTo>
                        <a:pt x="828037" y="192313"/>
                      </a:lnTo>
                      <a:lnTo>
                        <a:pt x="836346" y="208803"/>
                      </a:lnTo>
                      <a:lnTo>
                        <a:pt x="838815" y="214812"/>
                      </a:lnTo>
                      <a:lnTo>
                        <a:pt x="842840" y="222178"/>
                      </a:lnTo>
                      <a:lnTo>
                        <a:pt x="847778" y="228658"/>
                      </a:lnTo>
                      <a:lnTo>
                        <a:pt x="853161" y="234919"/>
                      </a:lnTo>
                      <a:lnTo>
                        <a:pt x="856519" y="242503"/>
                      </a:lnTo>
                      <a:lnTo>
                        <a:pt x="859396" y="252759"/>
                      </a:lnTo>
                      <a:lnTo>
                        <a:pt x="860483" y="261227"/>
                      </a:lnTo>
                      <a:lnTo>
                        <a:pt x="861112" y="269466"/>
                      </a:lnTo>
                      <a:lnTo>
                        <a:pt x="861519" y="280934"/>
                      </a:lnTo>
                      <a:lnTo>
                        <a:pt x="862606" y="288510"/>
                      </a:lnTo>
                      <a:lnTo>
                        <a:pt x="862668" y="295739"/>
                      </a:lnTo>
                      <a:lnTo>
                        <a:pt x="861371" y="295038"/>
                      </a:lnTo>
                      <a:lnTo>
                        <a:pt x="858989" y="293658"/>
                      </a:lnTo>
                      <a:lnTo>
                        <a:pt x="857643" y="292883"/>
                      </a:lnTo>
                      <a:lnTo>
                        <a:pt x="856236" y="292411"/>
                      </a:lnTo>
                      <a:lnTo>
                        <a:pt x="851149" y="290714"/>
                      </a:lnTo>
                      <a:lnTo>
                        <a:pt x="849532" y="290172"/>
                      </a:lnTo>
                      <a:lnTo>
                        <a:pt x="847729" y="290164"/>
                      </a:lnTo>
                      <a:lnTo>
                        <a:pt x="842989" y="290140"/>
                      </a:lnTo>
                      <a:lnTo>
                        <a:pt x="841519" y="290134"/>
                      </a:lnTo>
                      <a:lnTo>
                        <a:pt x="839149" y="290123"/>
                      </a:lnTo>
                      <a:lnTo>
                        <a:pt x="837371" y="290988"/>
                      </a:lnTo>
                      <a:lnTo>
                        <a:pt x="835532" y="291886"/>
                      </a:lnTo>
                      <a:lnTo>
                        <a:pt x="833593" y="292258"/>
                      </a:lnTo>
                      <a:lnTo>
                        <a:pt x="830692" y="292817"/>
                      </a:lnTo>
                      <a:lnTo>
                        <a:pt x="828754" y="293189"/>
                      </a:lnTo>
                      <a:lnTo>
                        <a:pt x="826741" y="292808"/>
                      </a:lnTo>
                      <a:lnTo>
                        <a:pt x="825136" y="292505"/>
                      </a:lnTo>
                      <a:lnTo>
                        <a:pt x="822099" y="290324"/>
                      </a:lnTo>
                      <a:lnTo>
                        <a:pt x="821136" y="289628"/>
                      </a:lnTo>
                      <a:lnTo>
                        <a:pt x="819519" y="288471"/>
                      </a:lnTo>
                      <a:lnTo>
                        <a:pt x="817519" y="286711"/>
                      </a:lnTo>
                      <a:lnTo>
                        <a:pt x="815691" y="285114"/>
                      </a:lnTo>
                      <a:lnTo>
                        <a:pt x="811827" y="282819"/>
                      </a:lnTo>
                      <a:lnTo>
                        <a:pt x="810445" y="281983"/>
                      </a:lnTo>
                      <a:lnTo>
                        <a:pt x="807840" y="280040"/>
                      </a:lnTo>
                      <a:lnTo>
                        <a:pt x="806766" y="278818"/>
                      </a:lnTo>
                      <a:lnTo>
                        <a:pt x="806420" y="278425"/>
                      </a:lnTo>
                      <a:lnTo>
                        <a:pt x="804679" y="276434"/>
                      </a:lnTo>
                      <a:lnTo>
                        <a:pt x="803161" y="274017"/>
                      </a:lnTo>
                      <a:lnTo>
                        <a:pt x="801901" y="272000"/>
                      </a:lnTo>
                      <a:lnTo>
                        <a:pt x="800395" y="271162"/>
                      </a:lnTo>
                      <a:lnTo>
                        <a:pt x="798185" y="269931"/>
                      </a:lnTo>
                      <a:lnTo>
                        <a:pt x="797062" y="269305"/>
                      </a:lnTo>
                      <a:lnTo>
                        <a:pt x="795568" y="269079"/>
                      </a:lnTo>
                      <a:lnTo>
                        <a:pt x="794494" y="268915"/>
                      </a:lnTo>
                      <a:lnTo>
                        <a:pt x="789197" y="268107"/>
                      </a:lnTo>
                      <a:lnTo>
                        <a:pt x="788037" y="267930"/>
                      </a:lnTo>
                      <a:lnTo>
                        <a:pt x="787037" y="267962"/>
                      </a:lnTo>
                      <a:lnTo>
                        <a:pt x="783901" y="268061"/>
                      </a:lnTo>
                      <a:lnTo>
                        <a:pt x="782592" y="268105"/>
                      </a:lnTo>
                      <a:lnTo>
                        <a:pt x="781938" y="268126"/>
                      </a:lnTo>
                      <a:lnTo>
                        <a:pt x="780284" y="269712"/>
                      </a:lnTo>
                      <a:lnTo>
                        <a:pt x="779358" y="270606"/>
                      </a:lnTo>
                      <a:lnTo>
                        <a:pt x="779160" y="273474"/>
                      </a:lnTo>
                      <a:lnTo>
                        <a:pt x="778963" y="276127"/>
                      </a:lnTo>
                      <a:lnTo>
                        <a:pt x="778852" y="279139"/>
                      </a:lnTo>
                      <a:lnTo>
                        <a:pt x="778777" y="281224"/>
                      </a:lnTo>
                      <a:lnTo>
                        <a:pt x="778716" y="283028"/>
                      </a:lnTo>
                      <a:lnTo>
                        <a:pt x="778086" y="284769"/>
                      </a:lnTo>
                      <a:lnTo>
                        <a:pt x="774827" y="293921"/>
                      </a:lnTo>
                      <a:lnTo>
                        <a:pt x="771234" y="301198"/>
                      </a:lnTo>
                      <a:lnTo>
                        <a:pt x="770098" y="300195"/>
                      </a:lnTo>
                      <a:lnTo>
                        <a:pt x="762888" y="296604"/>
                      </a:lnTo>
                      <a:lnTo>
                        <a:pt x="757259" y="293462"/>
                      </a:lnTo>
                      <a:lnTo>
                        <a:pt x="752542" y="288992"/>
                      </a:lnTo>
                      <a:lnTo>
                        <a:pt x="746024" y="283399"/>
                      </a:lnTo>
                      <a:lnTo>
                        <a:pt x="741752" y="279153"/>
                      </a:lnTo>
                      <a:lnTo>
                        <a:pt x="735221" y="275341"/>
                      </a:lnTo>
                      <a:lnTo>
                        <a:pt x="729839" y="272662"/>
                      </a:lnTo>
                      <a:lnTo>
                        <a:pt x="727555" y="271527"/>
                      </a:lnTo>
                      <a:lnTo>
                        <a:pt x="728406" y="276368"/>
                      </a:lnTo>
                      <a:lnTo>
                        <a:pt x="729962" y="280157"/>
                      </a:lnTo>
                      <a:lnTo>
                        <a:pt x="732419" y="287291"/>
                      </a:lnTo>
                      <a:lnTo>
                        <a:pt x="733295" y="295215"/>
                      </a:lnTo>
                      <a:lnTo>
                        <a:pt x="733271" y="298777"/>
                      </a:lnTo>
                      <a:lnTo>
                        <a:pt x="731431" y="308123"/>
                      </a:lnTo>
                      <a:lnTo>
                        <a:pt x="728011" y="316122"/>
                      </a:lnTo>
                      <a:lnTo>
                        <a:pt x="723468" y="324118"/>
                      </a:lnTo>
                      <a:lnTo>
                        <a:pt x="719616" y="329892"/>
                      </a:lnTo>
                      <a:lnTo>
                        <a:pt x="718468" y="334341"/>
                      </a:lnTo>
                      <a:lnTo>
                        <a:pt x="718233" y="337457"/>
                      </a:lnTo>
                      <a:lnTo>
                        <a:pt x="720690" y="340804"/>
                      </a:lnTo>
                      <a:lnTo>
                        <a:pt x="726777" y="344835"/>
                      </a:lnTo>
                      <a:lnTo>
                        <a:pt x="732098" y="346926"/>
                      </a:lnTo>
                      <a:lnTo>
                        <a:pt x="728221" y="348390"/>
                      </a:lnTo>
                      <a:lnTo>
                        <a:pt x="726814" y="348923"/>
                      </a:lnTo>
                      <a:lnTo>
                        <a:pt x="725727" y="351380"/>
                      </a:lnTo>
                      <a:lnTo>
                        <a:pt x="724641" y="353846"/>
                      </a:lnTo>
                      <a:lnTo>
                        <a:pt x="724505" y="355860"/>
                      </a:lnTo>
                      <a:lnTo>
                        <a:pt x="724357" y="358004"/>
                      </a:lnTo>
                      <a:lnTo>
                        <a:pt x="722184" y="360213"/>
                      </a:lnTo>
                      <a:lnTo>
                        <a:pt x="720838" y="360923"/>
                      </a:lnTo>
                      <a:lnTo>
                        <a:pt x="718678" y="362062"/>
                      </a:lnTo>
                      <a:lnTo>
                        <a:pt x="717011" y="364049"/>
                      </a:lnTo>
                      <a:lnTo>
                        <a:pt x="711344" y="370814"/>
                      </a:lnTo>
                      <a:lnTo>
                        <a:pt x="710011" y="372407"/>
                      </a:lnTo>
                      <a:lnTo>
                        <a:pt x="708653" y="374663"/>
                      </a:lnTo>
                      <a:lnTo>
                        <a:pt x="702949" y="384139"/>
                      </a:lnTo>
                      <a:lnTo>
                        <a:pt x="701875" y="385945"/>
                      </a:lnTo>
                      <a:lnTo>
                        <a:pt x="701060" y="387789"/>
                      </a:lnTo>
                      <a:lnTo>
                        <a:pt x="699443" y="391478"/>
                      </a:lnTo>
                      <a:lnTo>
                        <a:pt x="698208" y="394291"/>
                      </a:lnTo>
                      <a:lnTo>
                        <a:pt x="697591" y="395710"/>
                      </a:lnTo>
                      <a:lnTo>
                        <a:pt x="696974" y="397102"/>
                      </a:lnTo>
                      <a:lnTo>
                        <a:pt x="696443" y="398642"/>
                      </a:lnTo>
                      <a:lnTo>
                        <a:pt x="695900" y="400182"/>
                      </a:lnTo>
                      <a:lnTo>
                        <a:pt x="694838" y="403264"/>
                      </a:lnTo>
                      <a:lnTo>
                        <a:pt x="692319" y="410475"/>
                      </a:lnTo>
                      <a:lnTo>
                        <a:pt x="691801" y="411983"/>
                      </a:lnTo>
                      <a:lnTo>
                        <a:pt x="690875" y="412923"/>
                      </a:lnTo>
                      <a:lnTo>
                        <a:pt x="689986" y="413841"/>
                      </a:lnTo>
                      <a:lnTo>
                        <a:pt x="688690" y="415164"/>
                      </a:lnTo>
                      <a:lnTo>
                        <a:pt x="686887" y="414871"/>
                      </a:lnTo>
                      <a:lnTo>
                        <a:pt x="675677" y="413034"/>
                      </a:lnTo>
                      <a:lnTo>
                        <a:pt x="673739" y="412718"/>
                      </a:lnTo>
                      <a:lnTo>
                        <a:pt x="671875" y="412075"/>
                      </a:lnTo>
                      <a:lnTo>
                        <a:pt x="666739" y="410301"/>
                      </a:lnTo>
                      <a:lnTo>
                        <a:pt x="663134" y="409434"/>
                      </a:lnTo>
                      <a:lnTo>
                        <a:pt x="661097" y="408944"/>
                      </a:lnTo>
                      <a:lnTo>
                        <a:pt x="660010" y="408681"/>
                      </a:lnTo>
                      <a:lnTo>
                        <a:pt x="658270" y="408102"/>
                      </a:lnTo>
                      <a:lnTo>
                        <a:pt x="652739" y="406264"/>
                      </a:lnTo>
                      <a:lnTo>
                        <a:pt x="649047" y="405399"/>
                      </a:lnTo>
                      <a:lnTo>
                        <a:pt x="647097" y="404944"/>
                      </a:lnTo>
                      <a:lnTo>
                        <a:pt x="644664" y="404375"/>
                      </a:lnTo>
                      <a:lnTo>
                        <a:pt x="643331" y="403532"/>
                      </a:lnTo>
                      <a:lnTo>
                        <a:pt x="639430" y="401056"/>
                      </a:lnTo>
                      <a:lnTo>
                        <a:pt x="635096" y="398507"/>
                      </a:lnTo>
                      <a:lnTo>
                        <a:pt x="634183" y="397963"/>
                      </a:lnTo>
                      <a:lnTo>
                        <a:pt x="633516" y="397377"/>
                      </a:lnTo>
                      <a:lnTo>
                        <a:pt x="632862" y="396797"/>
                      </a:lnTo>
                      <a:lnTo>
                        <a:pt x="627849" y="392350"/>
                      </a:lnTo>
                      <a:lnTo>
                        <a:pt x="627158" y="392283"/>
                      </a:lnTo>
                      <a:lnTo>
                        <a:pt x="625022" y="392075"/>
                      </a:lnTo>
                      <a:lnTo>
                        <a:pt x="621750" y="395100"/>
                      </a:lnTo>
                      <a:lnTo>
                        <a:pt x="620293" y="396452"/>
                      </a:lnTo>
                      <a:lnTo>
                        <a:pt x="617849" y="396375"/>
                      </a:lnTo>
                      <a:lnTo>
                        <a:pt x="617145" y="396354"/>
                      </a:lnTo>
                      <a:lnTo>
                        <a:pt x="615577" y="396305"/>
                      </a:lnTo>
                      <a:lnTo>
                        <a:pt x="613688" y="397081"/>
                      </a:lnTo>
                      <a:lnTo>
                        <a:pt x="610219" y="398498"/>
                      </a:lnTo>
                      <a:lnTo>
                        <a:pt x="608886" y="399048"/>
                      </a:lnTo>
                      <a:lnTo>
                        <a:pt x="608528" y="399398"/>
                      </a:lnTo>
                      <a:lnTo>
                        <a:pt x="607861" y="400053"/>
                      </a:lnTo>
                      <a:lnTo>
                        <a:pt x="606861" y="401030"/>
                      </a:lnTo>
                      <a:lnTo>
                        <a:pt x="606182" y="401701"/>
                      </a:lnTo>
                      <a:lnTo>
                        <a:pt x="605540" y="402788"/>
                      </a:lnTo>
                      <a:lnTo>
                        <a:pt x="603985" y="405458"/>
                      </a:lnTo>
                      <a:lnTo>
                        <a:pt x="602639" y="407765"/>
                      </a:lnTo>
                      <a:lnTo>
                        <a:pt x="601725" y="409319"/>
                      </a:lnTo>
                      <a:lnTo>
                        <a:pt x="597664" y="415908"/>
                      </a:lnTo>
                      <a:lnTo>
                        <a:pt x="596429" y="417903"/>
                      </a:lnTo>
                      <a:lnTo>
                        <a:pt x="595108" y="419375"/>
                      </a:lnTo>
                      <a:lnTo>
                        <a:pt x="591799" y="423060"/>
                      </a:lnTo>
                      <a:lnTo>
                        <a:pt x="590058" y="424994"/>
                      </a:lnTo>
                      <a:lnTo>
                        <a:pt x="588318" y="426927"/>
                      </a:lnTo>
                      <a:lnTo>
                        <a:pt x="587651" y="427734"/>
                      </a:lnTo>
                      <a:lnTo>
                        <a:pt x="586663" y="428943"/>
                      </a:lnTo>
                      <a:lnTo>
                        <a:pt x="580713" y="436200"/>
                      </a:lnTo>
                      <a:lnTo>
                        <a:pt x="579379" y="437828"/>
                      </a:lnTo>
                      <a:lnTo>
                        <a:pt x="578330" y="438918"/>
                      </a:lnTo>
                      <a:lnTo>
                        <a:pt x="572750" y="444673"/>
                      </a:lnTo>
                      <a:lnTo>
                        <a:pt x="571429" y="446038"/>
                      </a:lnTo>
                      <a:lnTo>
                        <a:pt x="569774" y="446298"/>
                      </a:lnTo>
                      <a:lnTo>
                        <a:pt x="567515" y="446654"/>
                      </a:lnTo>
                      <a:lnTo>
                        <a:pt x="566441" y="446823"/>
                      </a:lnTo>
                      <a:lnTo>
                        <a:pt x="564984" y="446579"/>
                      </a:lnTo>
                      <a:lnTo>
                        <a:pt x="560466" y="445817"/>
                      </a:lnTo>
                      <a:lnTo>
                        <a:pt x="556194" y="445095"/>
                      </a:lnTo>
                      <a:lnTo>
                        <a:pt x="555231" y="444934"/>
                      </a:lnTo>
                      <a:lnTo>
                        <a:pt x="554379" y="444931"/>
                      </a:lnTo>
                      <a:lnTo>
                        <a:pt x="553675" y="444930"/>
                      </a:lnTo>
                      <a:lnTo>
                        <a:pt x="552169" y="444926"/>
                      </a:lnTo>
                      <a:lnTo>
                        <a:pt x="549206" y="445982"/>
                      </a:lnTo>
                      <a:lnTo>
                        <a:pt x="548243" y="446997"/>
                      </a:lnTo>
                      <a:lnTo>
                        <a:pt x="546391" y="448941"/>
                      </a:lnTo>
                      <a:lnTo>
                        <a:pt x="545416" y="449965"/>
                      </a:lnTo>
                      <a:lnTo>
                        <a:pt x="545157" y="450555"/>
                      </a:lnTo>
                      <a:lnTo>
                        <a:pt x="544255" y="452526"/>
                      </a:lnTo>
                      <a:lnTo>
                        <a:pt x="543255" y="454748"/>
                      </a:lnTo>
                      <a:lnTo>
                        <a:pt x="542688" y="455676"/>
                      </a:lnTo>
                      <a:lnTo>
                        <a:pt x="541971" y="456854"/>
                      </a:lnTo>
                      <a:lnTo>
                        <a:pt x="541206" y="458103"/>
                      </a:lnTo>
                      <a:lnTo>
                        <a:pt x="540823" y="458734"/>
                      </a:lnTo>
                      <a:lnTo>
                        <a:pt x="539070" y="459528"/>
                      </a:lnTo>
                      <a:lnTo>
                        <a:pt x="538206" y="459919"/>
                      </a:lnTo>
                      <a:lnTo>
                        <a:pt x="537317" y="460322"/>
                      </a:lnTo>
                      <a:lnTo>
                        <a:pt x="536354" y="460463"/>
                      </a:lnTo>
                      <a:lnTo>
                        <a:pt x="532539" y="461018"/>
                      </a:lnTo>
                      <a:lnTo>
                        <a:pt x="531922" y="461108"/>
                      </a:lnTo>
                      <a:lnTo>
                        <a:pt x="530934" y="461129"/>
                      </a:lnTo>
                      <a:lnTo>
                        <a:pt x="527984" y="461192"/>
                      </a:lnTo>
                      <a:lnTo>
                        <a:pt x="526675" y="461220"/>
                      </a:lnTo>
                      <a:lnTo>
                        <a:pt x="523070" y="461297"/>
                      </a:lnTo>
                      <a:lnTo>
                        <a:pt x="522082" y="461318"/>
                      </a:lnTo>
                      <a:lnTo>
                        <a:pt x="520613" y="461348"/>
                      </a:lnTo>
                      <a:lnTo>
                        <a:pt x="519218" y="461656"/>
                      </a:lnTo>
                      <a:lnTo>
                        <a:pt x="514341" y="462732"/>
                      </a:lnTo>
                      <a:lnTo>
                        <a:pt x="513279" y="463051"/>
                      </a:lnTo>
                      <a:lnTo>
                        <a:pt x="511168" y="463724"/>
                      </a:lnTo>
                      <a:lnTo>
                        <a:pt x="509971" y="464514"/>
                      </a:lnTo>
                      <a:lnTo>
                        <a:pt x="507057" y="466425"/>
                      </a:lnTo>
                      <a:lnTo>
                        <a:pt x="505514" y="467437"/>
                      </a:lnTo>
                      <a:lnTo>
                        <a:pt x="502551" y="471026"/>
                      </a:lnTo>
                      <a:lnTo>
                        <a:pt x="500922" y="473016"/>
                      </a:lnTo>
                      <a:lnTo>
                        <a:pt x="499057" y="473660"/>
                      </a:lnTo>
                      <a:lnTo>
                        <a:pt x="496008" y="474711"/>
                      </a:lnTo>
                      <a:lnTo>
                        <a:pt x="495341" y="474888"/>
                      </a:lnTo>
                      <a:lnTo>
                        <a:pt x="489279" y="476283"/>
                      </a:lnTo>
                      <a:lnTo>
                        <a:pt x="488341" y="476498"/>
                      </a:lnTo>
                      <a:lnTo>
                        <a:pt x="487489" y="476635"/>
                      </a:lnTo>
                      <a:lnTo>
                        <a:pt x="486600" y="476778"/>
                      </a:lnTo>
                      <a:lnTo>
                        <a:pt x="483538" y="477269"/>
                      </a:lnTo>
                      <a:lnTo>
                        <a:pt x="483069" y="477344"/>
                      </a:lnTo>
                      <a:lnTo>
                        <a:pt x="481835" y="477547"/>
                      </a:lnTo>
                      <a:lnTo>
                        <a:pt x="475983" y="478513"/>
                      </a:lnTo>
                      <a:lnTo>
                        <a:pt x="475007" y="478675"/>
                      </a:lnTo>
                      <a:lnTo>
                        <a:pt x="472995" y="479008"/>
                      </a:lnTo>
                      <a:lnTo>
                        <a:pt x="468057" y="479504"/>
                      </a:lnTo>
                      <a:lnTo>
                        <a:pt x="467365" y="479573"/>
                      </a:lnTo>
                      <a:lnTo>
                        <a:pt x="465094" y="479801"/>
                      </a:lnTo>
                      <a:lnTo>
                        <a:pt x="463193" y="480366"/>
                      </a:lnTo>
                      <a:lnTo>
                        <a:pt x="460822" y="481074"/>
                      </a:lnTo>
                      <a:lnTo>
                        <a:pt x="459254" y="481543"/>
                      </a:lnTo>
                      <a:lnTo>
                        <a:pt x="456822" y="482384"/>
                      </a:lnTo>
                      <a:lnTo>
                        <a:pt x="453624" y="483485"/>
                      </a:lnTo>
                      <a:lnTo>
                        <a:pt x="452254" y="483955"/>
                      </a:lnTo>
                      <a:lnTo>
                        <a:pt x="451044" y="484699"/>
                      </a:lnTo>
                      <a:lnTo>
                        <a:pt x="450439" y="485068"/>
                      </a:lnTo>
                      <a:lnTo>
                        <a:pt x="449439" y="485685"/>
                      </a:lnTo>
                      <a:lnTo>
                        <a:pt x="448982" y="485968"/>
                      </a:lnTo>
                      <a:lnTo>
                        <a:pt x="448180" y="486818"/>
                      </a:lnTo>
                      <a:lnTo>
                        <a:pt x="445859" y="489279"/>
                      </a:lnTo>
                      <a:lnTo>
                        <a:pt x="444735" y="490486"/>
                      </a:lnTo>
                      <a:lnTo>
                        <a:pt x="443081" y="493401"/>
                      </a:lnTo>
                      <a:lnTo>
                        <a:pt x="441389" y="496395"/>
                      </a:lnTo>
                      <a:lnTo>
                        <a:pt x="439896" y="497919"/>
                      </a:lnTo>
                      <a:lnTo>
                        <a:pt x="438081" y="499787"/>
                      </a:lnTo>
                      <a:lnTo>
                        <a:pt x="436439" y="500936"/>
                      </a:lnTo>
                      <a:lnTo>
                        <a:pt x="434105" y="502582"/>
                      </a:lnTo>
                      <a:lnTo>
                        <a:pt x="432599" y="504495"/>
                      </a:lnTo>
                      <a:lnTo>
                        <a:pt x="432007" y="505258"/>
                      </a:lnTo>
                      <a:lnTo>
                        <a:pt x="430550" y="507115"/>
                      </a:lnTo>
                      <a:lnTo>
                        <a:pt x="429007" y="508529"/>
                      </a:lnTo>
                      <a:lnTo>
                        <a:pt x="428636" y="508869"/>
                      </a:lnTo>
                      <a:lnTo>
                        <a:pt x="427328" y="510091"/>
                      </a:lnTo>
                      <a:lnTo>
                        <a:pt x="426031" y="511438"/>
                      </a:lnTo>
                      <a:lnTo>
                        <a:pt x="424920" y="512574"/>
                      </a:lnTo>
                      <a:lnTo>
                        <a:pt x="424414" y="513096"/>
                      </a:lnTo>
                      <a:lnTo>
                        <a:pt x="424167" y="513679"/>
                      </a:lnTo>
                      <a:lnTo>
                        <a:pt x="423340" y="515653"/>
                      </a:lnTo>
                      <a:lnTo>
                        <a:pt x="422970" y="516511"/>
                      </a:lnTo>
                      <a:lnTo>
                        <a:pt x="423081" y="517476"/>
                      </a:lnTo>
                      <a:lnTo>
                        <a:pt x="423204" y="518763"/>
                      </a:lnTo>
                      <a:lnTo>
                        <a:pt x="423426" y="520843"/>
                      </a:lnTo>
                      <a:lnTo>
                        <a:pt x="423513" y="521746"/>
                      </a:lnTo>
                      <a:lnTo>
                        <a:pt x="423895" y="522684"/>
                      </a:lnTo>
                      <a:lnTo>
                        <a:pt x="424253" y="523597"/>
                      </a:lnTo>
                      <a:lnTo>
                        <a:pt x="424735" y="524783"/>
                      </a:lnTo>
                      <a:lnTo>
                        <a:pt x="426723" y="535109"/>
                      </a:lnTo>
                      <a:lnTo>
                        <a:pt x="426994" y="536583"/>
                      </a:lnTo>
                      <a:lnTo>
                        <a:pt x="426760" y="537676"/>
                      </a:lnTo>
                      <a:lnTo>
                        <a:pt x="425488" y="543499"/>
                      </a:lnTo>
                      <a:lnTo>
                        <a:pt x="424846" y="544679"/>
                      </a:lnTo>
                      <a:lnTo>
                        <a:pt x="423155" y="547785"/>
                      </a:lnTo>
                      <a:lnTo>
                        <a:pt x="421118" y="550891"/>
                      </a:lnTo>
                      <a:lnTo>
                        <a:pt x="420266" y="552180"/>
                      </a:lnTo>
                      <a:lnTo>
                        <a:pt x="419821" y="553195"/>
                      </a:lnTo>
                      <a:lnTo>
                        <a:pt x="418723" y="555697"/>
                      </a:lnTo>
                      <a:lnTo>
                        <a:pt x="417883" y="557622"/>
                      </a:lnTo>
                      <a:lnTo>
                        <a:pt x="417377" y="558795"/>
                      </a:lnTo>
                      <a:lnTo>
                        <a:pt x="417216" y="559956"/>
                      </a:lnTo>
                      <a:lnTo>
                        <a:pt x="416982" y="561617"/>
                      </a:lnTo>
                      <a:lnTo>
                        <a:pt x="416723" y="563472"/>
                      </a:lnTo>
                      <a:lnTo>
                        <a:pt x="417352" y="565340"/>
                      </a:lnTo>
                      <a:lnTo>
                        <a:pt x="420155" y="573724"/>
                      </a:lnTo>
                      <a:lnTo>
                        <a:pt x="420599" y="575880"/>
                      </a:lnTo>
                      <a:lnTo>
                        <a:pt x="423056" y="587749"/>
                      </a:lnTo>
                      <a:lnTo>
                        <a:pt x="423389" y="589358"/>
                      </a:lnTo>
                      <a:lnTo>
                        <a:pt x="423377" y="590369"/>
                      </a:lnTo>
                      <a:lnTo>
                        <a:pt x="423352" y="591839"/>
                      </a:lnTo>
                      <a:lnTo>
                        <a:pt x="423328" y="593738"/>
                      </a:lnTo>
                      <a:lnTo>
                        <a:pt x="423303" y="595087"/>
                      </a:lnTo>
                      <a:lnTo>
                        <a:pt x="422846" y="596253"/>
                      </a:lnTo>
                      <a:lnTo>
                        <a:pt x="422525" y="597084"/>
                      </a:lnTo>
                      <a:lnTo>
                        <a:pt x="422118" y="598121"/>
                      </a:lnTo>
                      <a:lnTo>
                        <a:pt x="421612" y="599415"/>
                      </a:lnTo>
                      <a:lnTo>
                        <a:pt x="420525" y="600387"/>
                      </a:lnTo>
                      <a:lnTo>
                        <a:pt x="419093" y="601664"/>
                      </a:lnTo>
                      <a:lnTo>
                        <a:pt x="418327" y="602345"/>
                      </a:lnTo>
                      <a:lnTo>
                        <a:pt x="417340" y="602727"/>
                      </a:lnTo>
                      <a:lnTo>
                        <a:pt x="408155" y="606442"/>
                      </a:lnTo>
                      <a:lnTo>
                        <a:pt x="401759" y="607671"/>
                      </a:lnTo>
                      <a:lnTo>
                        <a:pt x="399117" y="608242"/>
                      </a:lnTo>
                      <a:lnTo>
                        <a:pt x="397290" y="608633"/>
                      </a:lnTo>
                      <a:lnTo>
                        <a:pt x="395821" y="608911"/>
                      </a:lnTo>
                      <a:lnTo>
                        <a:pt x="395167" y="609031"/>
                      </a:lnTo>
                      <a:lnTo>
                        <a:pt x="391401" y="609728"/>
                      </a:lnTo>
                      <a:lnTo>
                        <a:pt x="383734" y="610609"/>
                      </a:lnTo>
                      <a:lnTo>
                        <a:pt x="382574" y="610742"/>
                      </a:lnTo>
                      <a:lnTo>
                        <a:pt x="381203" y="610667"/>
                      </a:lnTo>
                      <a:lnTo>
                        <a:pt x="379846" y="610591"/>
                      </a:lnTo>
                      <a:lnTo>
                        <a:pt x="378105" y="610496"/>
                      </a:lnTo>
                      <a:lnTo>
                        <a:pt x="376784" y="610425"/>
                      </a:lnTo>
                      <a:lnTo>
                        <a:pt x="375401" y="610087"/>
                      </a:lnTo>
                      <a:lnTo>
                        <a:pt x="372166" y="609300"/>
                      </a:lnTo>
                      <a:lnTo>
                        <a:pt x="370784" y="608961"/>
                      </a:lnTo>
                      <a:lnTo>
                        <a:pt x="369463" y="608368"/>
                      </a:lnTo>
                      <a:lnTo>
                        <a:pt x="362845" y="605399"/>
                      </a:lnTo>
                      <a:lnTo>
                        <a:pt x="362401" y="605200"/>
                      </a:lnTo>
                      <a:lnTo>
                        <a:pt x="361796" y="604932"/>
                      </a:lnTo>
                      <a:lnTo>
                        <a:pt x="360796" y="604359"/>
                      </a:lnTo>
                      <a:lnTo>
                        <a:pt x="358611" y="603103"/>
                      </a:lnTo>
                      <a:lnTo>
                        <a:pt x="355895" y="601482"/>
                      </a:lnTo>
                      <a:lnTo>
                        <a:pt x="353635" y="599336"/>
                      </a:lnTo>
                      <a:lnTo>
                        <a:pt x="352450" y="598240"/>
                      </a:lnTo>
                      <a:lnTo>
                        <a:pt x="349401" y="595717"/>
                      </a:lnTo>
                      <a:lnTo>
                        <a:pt x="347820" y="594413"/>
                      </a:lnTo>
                      <a:lnTo>
                        <a:pt x="345647" y="593543"/>
                      </a:lnTo>
                      <a:lnTo>
                        <a:pt x="344511" y="593089"/>
                      </a:lnTo>
                      <a:lnTo>
                        <a:pt x="343672" y="592748"/>
                      </a:lnTo>
                      <a:lnTo>
                        <a:pt x="342067" y="591654"/>
                      </a:lnTo>
                      <a:lnTo>
                        <a:pt x="340857" y="590835"/>
                      </a:lnTo>
                      <a:lnTo>
                        <a:pt x="338845" y="589469"/>
                      </a:lnTo>
                      <a:lnTo>
                        <a:pt x="335141" y="586052"/>
                      </a:lnTo>
                      <a:lnTo>
                        <a:pt x="334042" y="585044"/>
                      </a:lnTo>
                      <a:lnTo>
                        <a:pt x="333240" y="584619"/>
                      </a:lnTo>
                      <a:lnTo>
                        <a:pt x="331351" y="583627"/>
                      </a:lnTo>
                      <a:lnTo>
                        <a:pt x="330017" y="582923"/>
                      </a:lnTo>
                      <a:lnTo>
                        <a:pt x="328017" y="583404"/>
                      </a:lnTo>
                      <a:lnTo>
                        <a:pt x="326425" y="583785"/>
                      </a:lnTo>
                      <a:lnTo>
                        <a:pt x="325450" y="584550"/>
                      </a:lnTo>
                      <a:lnTo>
                        <a:pt x="323709" y="585930"/>
                      </a:lnTo>
                      <a:lnTo>
                        <a:pt x="322980" y="586502"/>
                      </a:lnTo>
                      <a:lnTo>
                        <a:pt x="322425" y="586939"/>
                      </a:lnTo>
                      <a:lnTo>
                        <a:pt x="321734" y="587684"/>
                      </a:lnTo>
                      <a:lnTo>
                        <a:pt x="315820" y="594099"/>
                      </a:lnTo>
                      <a:lnTo>
                        <a:pt x="315474" y="594478"/>
                      </a:lnTo>
                      <a:lnTo>
                        <a:pt x="315116" y="594855"/>
                      </a:lnTo>
                      <a:lnTo>
                        <a:pt x="309474" y="600885"/>
                      </a:lnTo>
                      <a:lnTo>
                        <a:pt x="308770" y="601639"/>
                      </a:lnTo>
                      <a:lnTo>
                        <a:pt x="304696" y="606146"/>
                      </a:lnTo>
                      <a:lnTo>
                        <a:pt x="304042" y="606869"/>
                      </a:lnTo>
                      <a:lnTo>
                        <a:pt x="302634" y="608429"/>
                      </a:lnTo>
                      <a:lnTo>
                        <a:pt x="301301" y="609125"/>
                      </a:lnTo>
                      <a:lnTo>
                        <a:pt x="298350" y="610662"/>
                      </a:lnTo>
                      <a:lnTo>
                        <a:pt x="296437" y="611665"/>
                      </a:lnTo>
                      <a:lnTo>
                        <a:pt x="294474" y="611327"/>
                      </a:lnTo>
                      <a:lnTo>
                        <a:pt x="293659" y="610288"/>
                      </a:lnTo>
                      <a:lnTo>
                        <a:pt x="293029" y="609214"/>
                      </a:lnTo>
                      <a:lnTo>
                        <a:pt x="292214" y="607820"/>
                      </a:lnTo>
                      <a:lnTo>
                        <a:pt x="291325" y="606642"/>
                      </a:lnTo>
                      <a:lnTo>
                        <a:pt x="290721" y="605859"/>
                      </a:lnTo>
                      <a:lnTo>
                        <a:pt x="289832" y="604683"/>
                      </a:lnTo>
                      <a:lnTo>
                        <a:pt x="288943" y="603508"/>
                      </a:lnTo>
                      <a:lnTo>
                        <a:pt x="288350" y="602723"/>
                      </a:lnTo>
                      <a:lnTo>
                        <a:pt x="287424" y="601621"/>
                      </a:lnTo>
                      <a:lnTo>
                        <a:pt x="286091" y="600018"/>
                      </a:lnTo>
                      <a:lnTo>
                        <a:pt x="284474" y="598085"/>
                      </a:lnTo>
                      <a:lnTo>
                        <a:pt x="282597" y="596065"/>
                      </a:lnTo>
                      <a:lnTo>
                        <a:pt x="280362" y="593672"/>
                      </a:lnTo>
                      <a:lnTo>
                        <a:pt x="279251" y="592178"/>
                      </a:lnTo>
                      <a:lnTo>
                        <a:pt x="276264" y="588172"/>
                      </a:lnTo>
                      <a:lnTo>
                        <a:pt x="275362" y="586956"/>
                      </a:lnTo>
                      <a:lnTo>
                        <a:pt x="274807" y="585877"/>
                      </a:lnTo>
                      <a:lnTo>
                        <a:pt x="274227" y="584715"/>
                      </a:lnTo>
                      <a:lnTo>
                        <a:pt x="273054" y="582423"/>
                      </a:lnTo>
                      <a:lnTo>
                        <a:pt x="272424" y="581186"/>
                      </a:lnTo>
                      <a:lnTo>
                        <a:pt x="272140" y="579800"/>
                      </a:lnTo>
                      <a:lnTo>
                        <a:pt x="271943" y="578886"/>
                      </a:lnTo>
                      <a:lnTo>
                        <a:pt x="271757" y="577973"/>
                      </a:lnTo>
                      <a:lnTo>
                        <a:pt x="271560" y="577033"/>
                      </a:lnTo>
                      <a:lnTo>
                        <a:pt x="271584" y="575313"/>
                      </a:lnTo>
                      <a:lnTo>
                        <a:pt x="271609" y="574073"/>
                      </a:lnTo>
                      <a:lnTo>
                        <a:pt x="271733" y="573418"/>
                      </a:lnTo>
                      <a:lnTo>
                        <a:pt x="272214" y="570942"/>
                      </a:lnTo>
                      <a:lnTo>
                        <a:pt x="272362" y="570183"/>
                      </a:lnTo>
                      <a:lnTo>
                        <a:pt x="272831" y="568765"/>
                      </a:lnTo>
                      <a:lnTo>
                        <a:pt x="273436" y="566932"/>
                      </a:lnTo>
                      <a:lnTo>
                        <a:pt x="273733" y="564080"/>
                      </a:lnTo>
                      <a:lnTo>
                        <a:pt x="273943" y="561955"/>
                      </a:lnTo>
                      <a:lnTo>
                        <a:pt x="272819" y="560193"/>
                      </a:lnTo>
                      <a:lnTo>
                        <a:pt x="271436" y="558012"/>
                      </a:lnTo>
                      <a:lnTo>
                        <a:pt x="271140" y="557562"/>
                      </a:lnTo>
                      <a:lnTo>
                        <a:pt x="270708" y="556981"/>
                      </a:lnTo>
                      <a:lnTo>
                        <a:pt x="269461" y="555296"/>
                      </a:lnTo>
                      <a:lnTo>
                        <a:pt x="263905" y="547793"/>
                      </a:lnTo>
                      <a:lnTo>
                        <a:pt x="263597" y="547376"/>
                      </a:lnTo>
                      <a:lnTo>
                        <a:pt x="262658" y="546123"/>
                      </a:lnTo>
                      <a:lnTo>
                        <a:pt x="262041" y="545286"/>
                      </a:lnTo>
                      <a:lnTo>
                        <a:pt x="260745" y="543715"/>
                      </a:lnTo>
                      <a:lnTo>
                        <a:pt x="260103" y="542929"/>
                      </a:lnTo>
                      <a:lnTo>
                        <a:pt x="259769" y="542528"/>
                      </a:lnTo>
                      <a:lnTo>
                        <a:pt x="246214" y="526067"/>
                      </a:lnTo>
                      <a:lnTo>
                        <a:pt x="245880" y="525667"/>
                      </a:lnTo>
                      <a:lnTo>
                        <a:pt x="241596" y="520435"/>
                      </a:lnTo>
                      <a:lnTo>
                        <a:pt x="240312" y="518878"/>
                      </a:lnTo>
                      <a:lnTo>
                        <a:pt x="239041" y="517321"/>
                      </a:lnTo>
                      <a:lnTo>
                        <a:pt x="237584" y="515949"/>
                      </a:lnTo>
                      <a:lnTo>
                        <a:pt x="232460" y="511145"/>
                      </a:lnTo>
                      <a:lnTo>
                        <a:pt x="231004" y="509773"/>
                      </a:lnTo>
                      <a:lnTo>
                        <a:pt x="228707" y="507821"/>
                      </a:lnTo>
                      <a:lnTo>
                        <a:pt x="222189" y="502289"/>
                      </a:lnTo>
                      <a:lnTo>
                        <a:pt x="220658" y="500986"/>
                      </a:lnTo>
                      <a:lnTo>
                        <a:pt x="219423" y="499937"/>
                      </a:lnTo>
                      <a:lnTo>
                        <a:pt x="218547" y="499291"/>
                      </a:lnTo>
                      <a:lnTo>
                        <a:pt x="216213" y="497578"/>
                      </a:lnTo>
                      <a:lnTo>
                        <a:pt x="215090" y="496755"/>
                      </a:lnTo>
                      <a:lnTo>
                        <a:pt x="213584" y="495659"/>
                      </a:lnTo>
                      <a:lnTo>
                        <a:pt x="212732" y="495201"/>
                      </a:lnTo>
                      <a:lnTo>
                        <a:pt x="210139" y="493817"/>
                      </a:lnTo>
                      <a:lnTo>
                        <a:pt x="208806" y="493100"/>
                      </a:lnTo>
                      <a:lnTo>
                        <a:pt x="206645" y="492747"/>
                      </a:lnTo>
                      <a:lnTo>
                        <a:pt x="205337" y="492543"/>
                      </a:lnTo>
                      <a:lnTo>
                        <a:pt x="204250" y="492375"/>
                      </a:lnTo>
                      <a:lnTo>
                        <a:pt x="202275" y="492069"/>
                      </a:lnTo>
                      <a:lnTo>
                        <a:pt x="201090" y="491984"/>
                      </a:lnTo>
                      <a:lnTo>
                        <a:pt x="195571" y="491589"/>
                      </a:lnTo>
                      <a:lnTo>
                        <a:pt x="194386" y="491504"/>
                      </a:lnTo>
                      <a:lnTo>
                        <a:pt x="193250" y="491704"/>
                      </a:lnTo>
                      <a:lnTo>
                        <a:pt x="188880" y="492475"/>
                      </a:lnTo>
                      <a:lnTo>
                        <a:pt x="188250" y="492592"/>
                      </a:lnTo>
                      <a:lnTo>
                        <a:pt x="186941" y="492876"/>
                      </a:lnTo>
                      <a:lnTo>
                        <a:pt x="185373" y="493218"/>
                      </a:lnTo>
                      <a:lnTo>
                        <a:pt x="179151" y="495666"/>
                      </a:lnTo>
                      <a:lnTo>
                        <a:pt x="177818" y="496191"/>
                      </a:lnTo>
                      <a:lnTo>
                        <a:pt x="176916" y="496543"/>
                      </a:lnTo>
                      <a:lnTo>
                        <a:pt x="176040" y="496842"/>
                      </a:lnTo>
                      <a:lnTo>
                        <a:pt x="174250" y="497444"/>
                      </a:lnTo>
                      <a:lnTo>
                        <a:pt x="168904" y="499251"/>
                      </a:lnTo>
                      <a:lnTo>
                        <a:pt x="167126" y="499853"/>
                      </a:lnTo>
                      <a:lnTo>
                        <a:pt x="165361" y="500089"/>
                      </a:lnTo>
                      <a:lnTo>
                        <a:pt x="162299" y="500496"/>
                      </a:lnTo>
                      <a:lnTo>
                        <a:pt x="155509" y="500617"/>
                      </a:lnTo>
                      <a:lnTo>
                        <a:pt x="153546" y="500376"/>
                      </a:lnTo>
                      <a:lnTo>
                        <a:pt x="152657" y="500266"/>
                      </a:lnTo>
                      <a:lnTo>
                        <a:pt x="151348" y="500106"/>
                      </a:lnTo>
                      <a:lnTo>
                        <a:pt x="150175" y="499182"/>
                      </a:lnTo>
                      <a:lnTo>
                        <a:pt x="149262" y="498457"/>
                      </a:lnTo>
                      <a:lnTo>
                        <a:pt x="148249" y="497660"/>
                      </a:lnTo>
                      <a:lnTo>
                        <a:pt x="147694" y="496622"/>
                      </a:lnTo>
                      <a:lnTo>
                        <a:pt x="145570" y="492698"/>
                      </a:lnTo>
                      <a:lnTo>
                        <a:pt x="145076" y="491774"/>
                      </a:lnTo>
                      <a:lnTo>
                        <a:pt x="144805" y="490673"/>
                      </a:lnTo>
                      <a:lnTo>
                        <a:pt x="143607" y="485788"/>
                      </a:lnTo>
                      <a:lnTo>
                        <a:pt x="143274" y="483640"/>
                      </a:lnTo>
                      <a:lnTo>
                        <a:pt x="143002" y="481890"/>
                      </a:lnTo>
                      <a:lnTo>
                        <a:pt x="142064" y="480735"/>
                      </a:lnTo>
                      <a:lnTo>
                        <a:pt x="140953" y="479343"/>
                      </a:lnTo>
                      <a:lnTo>
                        <a:pt x="137904" y="481594"/>
                      </a:lnTo>
                      <a:lnTo>
                        <a:pt x="136805" y="483174"/>
                      </a:lnTo>
                      <a:lnTo>
                        <a:pt x="135533" y="485004"/>
                      </a:lnTo>
                      <a:lnTo>
                        <a:pt x="134286" y="486407"/>
                      </a:lnTo>
                      <a:lnTo>
                        <a:pt x="132706" y="488176"/>
                      </a:lnTo>
                      <a:lnTo>
                        <a:pt x="131410" y="488692"/>
                      </a:lnTo>
                      <a:lnTo>
                        <a:pt x="129089" y="489607"/>
                      </a:lnTo>
                      <a:lnTo>
                        <a:pt x="127928" y="490063"/>
                      </a:lnTo>
                      <a:lnTo>
                        <a:pt x="126446" y="489847"/>
                      </a:lnTo>
                      <a:lnTo>
                        <a:pt x="123409" y="489403"/>
                      </a:lnTo>
                      <a:lnTo>
                        <a:pt x="122545" y="486330"/>
                      </a:lnTo>
                      <a:lnTo>
                        <a:pt x="122150" y="484814"/>
                      </a:lnTo>
                      <a:lnTo>
                        <a:pt x="121817" y="483976"/>
                      </a:lnTo>
                      <a:lnTo>
                        <a:pt x="121261" y="482574"/>
                      </a:lnTo>
                      <a:lnTo>
                        <a:pt x="120076" y="479584"/>
                      </a:lnTo>
                      <a:lnTo>
                        <a:pt x="119483" y="478086"/>
                      </a:lnTo>
                      <a:lnTo>
                        <a:pt x="118298" y="476756"/>
                      </a:lnTo>
                      <a:lnTo>
                        <a:pt x="114854" y="472900"/>
                      </a:lnTo>
                      <a:lnTo>
                        <a:pt x="113878" y="471811"/>
                      </a:lnTo>
                      <a:lnTo>
                        <a:pt x="112347" y="470599"/>
                      </a:lnTo>
                      <a:lnTo>
                        <a:pt x="111570" y="469994"/>
                      </a:lnTo>
                      <a:lnTo>
                        <a:pt x="110421" y="469084"/>
                      </a:lnTo>
                      <a:lnTo>
                        <a:pt x="108607" y="467654"/>
                      </a:lnTo>
                      <a:lnTo>
                        <a:pt x="107940" y="467099"/>
                      </a:lnTo>
                      <a:lnTo>
                        <a:pt x="105125" y="464734"/>
                      </a:lnTo>
                      <a:lnTo>
                        <a:pt x="103742" y="463534"/>
                      </a:lnTo>
                      <a:lnTo>
                        <a:pt x="102298" y="462275"/>
                      </a:lnTo>
                      <a:lnTo>
                        <a:pt x="101532" y="460923"/>
                      </a:lnTo>
                      <a:lnTo>
                        <a:pt x="100767" y="459593"/>
                      </a:lnTo>
                      <a:lnTo>
                        <a:pt x="100520" y="459141"/>
                      </a:lnTo>
                      <a:lnTo>
                        <a:pt x="100323" y="458624"/>
                      </a:lnTo>
                      <a:lnTo>
                        <a:pt x="99458" y="456259"/>
                      </a:lnTo>
                      <a:lnTo>
                        <a:pt x="99014" y="455067"/>
                      </a:lnTo>
                      <a:lnTo>
                        <a:pt x="98866" y="451782"/>
                      </a:lnTo>
                      <a:lnTo>
                        <a:pt x="99113" y="450418"/>
                      </a:lnTo>
                      <a:lnTo>
                        <a:pt x="99286" y="449485"/>
                      </a:lnTo>
                      <a:lnTo>
                        <a:pt x="99569" y="447882"/>
                      </a:lnTo>
                      <a:lnTo>
                        <a:pt x="99668" y="447275"/>
                      </a:lnTo>
                      <a:lnTo>
                        <a:pt x="100273" y="443317"/>
                      </a:lnTo>
                      <a:lnTo>
                        <a:pt x="100705" y="440682"/>
                      </a:lnTo>
                      <a:lnTo>
                        <a:pt x="101570" y="435411"/>
                      </a:lnTo>
                      <a:lnTo>
                        <a:pt x="102471" y="429892"/>
                      </a:lnTo>
                      <a:lnTo>
                        <a:pt x="102866" y="427506"/>
                      </a:lnTo>
                      <a:lnTo>
                        <a:pt x="102755" y="425366"/>
                      </a:lnTo>
                      <a:lnTo>
                        <a:pt x="102533" y="421124"/>
                      </a:lnTo>
                      <a:lnTo>
                        <a:pt x="102360" y="417808"/>
                      </a:lnTo>
                      <a:lnTo>
                        <a:pt x="102249" y="415267"/>
                      </a:lnTo>
                      <a:lnTo>
                        <a:pt x="102113" y="411871"/>
                      </a:lnTo>
                      <a:lnTo>
                        <a:pt x="102051" y="410467"/>
                      </a:lnTo>
                      <a:lnTo>
                        <a:pt x="101952" y="408015"/>
                      </a:lnTo>
                      <a:lnTo>
                        <a:pt x="101779" y="406465"/>
                      </a:lnTo>
                      <a:lnTo>
                        <a:pt x="101298" y="402074"/>
                      </a:lnTo>
                      <a:lnTo>
                        <a:pt x="101100" y="400320"/>
                      </a:lnTo>
                      <a:lnTo>
                        <a:pt x="100631" y="398167"/>
                      </a:lnTo>
                      <a:lnTo>
                        <a:pt x="99594" y="393325"/>
                      </a:lnTo>
                      <a:lnTo>
                        <a:pt x="99125" y="391168"/>
                      </a:lnTo>
                      <a:lnTo>
                        <a:pt x="98446" y="389099"/>
                      </a:lnTo>
                      <a:lnTo>
                        <a:pt x="97940" y="387546"/>
                      </a:lnTo>
                      <a:lnTo>
                        <a:pt x="96421" y="382890"/>
                      </a:lnTo>
                      <a:lnTo>
                        <a:pt x="95915" y="381341"/>
                      </a:lnTo>
                      <a:lnTo>
                        <a:pt x="95631" y="379838"/>
                      </a:lnTo>
                      <a:lnTo>
                        <a:pt x="95113" y="377091"/>
                      </a:lnTo>
                      <a:lnTo>
                        <a:pt x="94928" y="376096"/>
                      </a:lnTo>
                      <a:lnTo>
                        <a:pt x="94878" y="375030"/>
                      </a:lnTo>
                      <a:lnTo>
                        <a:pt x="94668" y="370133"/>
                      </a:lnTo>
                      <a:lnTo>
                        <a:pt x="94631" y="369192"/>
                      </a:lnTo>
                      <a:lnTo>
                        <a:pt x="94730" y="368267"/>
                      </a:lnTo>
                      <a:lnTo>
                        <a:pt x="94915" y="366480"/>
                      </a:lnTo>
                      <a:lnTo>
                        <a:pt x="94989" y="365755"/>
                      </a:lnTo>
                      <a:lnTo>
                        <a:pt x="77841" y="363225"/>
                      </a:lnTo>
                      <a:lnTo>
                        <a:pt x="65989" y="362123"/>
                      </a:lnTo>
                      <a:lnTo>
                        <a:pt x="54470" y="361757"/>
                      </a:lnTo>
                      <a:lnTo>
                        <a:pt x="45593" y="364693"/>
                      </a:lnTo>
                      <a:lnTo>
                        <a:pt x="36050" y="371297"/>
                      </a:lnTo>
                      <a:lnTo>
                        <a:pt x="24173" y="372471"/>
                      </a:lnTo>
                      <a:lnTo>
                        <a:pt x="23087" y="372064"/>
                      </a:lnTo>
                      <a:lnTo>
                        <a:pt x="20173" y="371854"/>
                      </a:lnTo>
                      <a:lnTo>
                        <a:pt x="18864" y="371759"/>
                      </a:lnTo>
                      <a:lnTo>
                        <a:pt x="18235" y="371599"/>
                      </a:lnTo>
                      <a:lnTo>
                        <a:pt x="14988" y="363591"/>
                      </a:lnTo>
                      <a:lnTo>
                        <a:pt x="7420" y="350750"/>
                      </a:lnTo>
                      <a:lnTo>
                        <a:pt x="0" y="342030"/>
                      </a:lnTo>
                      <a:lnTo>
                        <a:pt x="2556" y="334727"/>
                      </a:lnTo>
                      <a:lnTo>
                        <a:pt x="3062" y="334604"/>
                      </a:lnTo>
                      <a:lnTo>
                        <a:pt x="6679" y="333705"/>
                      </a:lnTo>
                      <a:lnTo>
                        <a:pt x="10889" y="332662"/>
                      </a:lnTo>
                      <a:lnTo>
                        <a:pt x="16050" y="331384"/>
                      </a:lnTo>
                      <a:lnTo>
                        <a:pt x="20149" y="330364"/>
                      </a:lnTo>
                      <a:lnTo>
                        <a:pt x="27902" y="328437"/>
                      </a:lnTo>
                      <a:lnTo>
                        <a:pt x="33383" y="327071"/>
                      </a:lnTo>
                      <a:lnTo>
                        <a:pt x="36618" y="326267"/>
                      </a:lnTo>
                      <a:lnTo>
                        <a:pt x="37038" y="324512"/>
                      </a:lnTo>
                      <a:lnTo>
                        <a:pt x="37865" y="321364"/>
                      </a:lnTo>
                      <a:lnTo>
                        <a:pt x="39137" y="317123"/>
                      </a:lnTo>
                      <a:lnTo>
                        <a:pt x="40272" y="313326"/>
                      </a:lnTo>
                      <a:lnTo>
                        <a:pt x="41655" y="308705"/>
                      </a:lnTo>
                      <a:lnTo>
                        <a:pt x="42766" y="304971"/>
                      </a:lnTo>
                      <a:lnTo>
                        <a:pt x="43853" y="301324"/>
                      </a:lnTo>
                      <a:lnTo>
                        <a:pt x="45396" y="298191"/>
                      </a:lnTo>
                      <a:lnTo>
                        <a:pt x="47186" y="294541"/>
                      </a:lnTo>
                      <a:lnTo>
                        <a:pt x="48593" y="291661"/>
                      </a:lnTo>
                      <a:lnTo>
                        <a:pt x="49989" y="288824"/>
                      </a:lnTo>
                      <a:lnTo>
                        <a:pt x="51075" y="286609"/>
                      </a:lnTo>
                      <a:lnTo>
                        <a:pt x="52606" y="283477"/>
                      </a:lnTo>
                      <a:lnTo>
                        <a:pt x="54519" y="279577"/>
                      </a:lnTo>
                      <a:lnTo>
                        <a:pt x="56396" y="275980"/>
                      </a:lnTo>
                      <a:lnTo>
                        <a:pt x="58668" y="271801"/>
                      </a:lnTo>
                      <a:lnTo>
                        <a:pt x="60828" y="267806"/>
                      </a:lnTo>
                      <a:lnTo>
                        <a:pt x="62631" y="264493"/>
                      </a:lnTo>
                      <a:lnTo>
                        <a:pt x="64557" y="260933"/>
                      </a:lnTo>
                      <a:lnTo>
                        <a:pt x="66458" y="257434"/>
                      </a:lnTo>
                      <a:lnTo>
                        <a:pt x="67297" y="255875"/>
                      </a:lnTo>
                      <a:lnTo>
                        <a:pt x="68976" y="252091"/>
                      </a:lnTo>
                      <a:lnTo>
                        <a:pt x="70964" y="247612"/>
                      </a:lnTo>
                      <a:lnTo>
                        <a:pt x="72569" y="243970"/>
                      </a:lnTo>
                      <a:lnTo>
                        <a:pt x="74359" y="239910"/>
                      </a:lnTo>
                      <a:lnTo>
                        <a:pt x="75791" y="236696"/>
                      </a:lnTo>
                      <a:lnTo>
                        <a:pt x="77495" y="234304"/>
                      </a:lnTo>
                      <a:lnTo>
                        <a:pt x="79236" y="235170"/>
                      </a:lnTo>
                      <a:lnTo>
                        <a:pt x="80631" y="235871"/>
                      </a:lnTo>
                      <a:lnTo>
                        <a:pt x="83125" y="237120"/>
                      </a:lnTo>
                      <a:lnTo>
                        <a:pt x="85742" y="238489"/>
                      </a:lnTo>
                      <a:lnTo>
                        <a:pt x="92285" y="241911"/>
                      </a:lnTo>
                      <a:lnTo>
                        <a:pt x="94903" y="243279"/>
                      </a:lnTo>
                      <a:lnTo>
                        <a:pt x="96569" y="244427"/>
                      </a:lnTo>
                      <a:lnTo>
                        <a:pt x="99471" y="246438"/>
                      </a:lnTo>
                      <a:lnTo>
                        <a:pt x="102520" y="248309"/>
                      </a:lnTo>
                      <a:lnTo>
                        <a:pt x="106878" y="250983"/>
                      </a:lnTo>
                      <a:lnTo>
                        <a:pt x="109483" y="252587"/>
                      </a:lnTo>
                      <a:lnTo>
                        <a:pt x="111138" y="253345"/>
                      </a:lnTo>
                      <a:lnTo>
                        <a:pt x="113706" y="254527"/>
                      </a:lnTo>
                      <a:lnTo>
                        <a:pt x="115422" y="256189"/>
                      </a:lnTo>
                      <a:lnTo>
                        <a:pt x="116039" y="256794"/>
                      </a:lnTo>
                      <a:lnTo>
                        <a:pt x="118780" y="250560"/>
                      </a:lnTo>
                      <a:lnTo>
                        <a:pt x="120027" y="247698"/>
                      </a:lnTo>
                      <a:lnTo>
                        <a:pt x="120755" y="246009"/>
                      </a:lnTo>
                      <a:lnTo>
                        <a:pt x="121064" y="243972"/>
                      </a:lnTo>
                      <a:lnTo>
                        <a:pt x="121743" y="239392"/>
                      </a:lnTo>
                      <a:lnTo>
                        <a:pt x="121854" y="238630"/>
                      </a:lnTo>
                      <a:lnTo>
                        <a:pt x="122385" y="233483"/>
                      </a:lnTo>
                      <a:lnTo>
                        <a:pt x="122545" y="231862"/>
                      </a:lnTo>
                      <a:lnTo>
                        <a:pt x="122533" y="230193"/>
                      </a:lnTo>
                      <a:lnTo>
                        <a:pt x="122483" y="225695"/>
                      </a:lnTo>
                      <a:lnTo>
                        <a:pt x="122434" y="220976"/>
                      </a:lnTo>
                      <a:lnTo>
                        <a:pt x="122422" y="220326"/>
                      </a:lnTo>
                      <a:lnTo>
                        <a:pt x="122409" y="218709"/>
                      </a:lnTo>
                      <a:lnTo>
                        <a:pt x="122953" y="213984"/>
                      </a:lnTo>
                      <a:lnTo>
                        <a:pt x="123125" y="212412"/>
                      </a:lnTo>
                      <a:lnTo>
                        <a:pt x="123249" y="211356"/>
                      </a:lnTo>
                      <a:lnTo>
                        <a:pt x="122977" y="208847"/>
                      </a:lnTo>
                      <a:lnTo>
                        <a:pt x="122718" y="206337"/>
                      </a:lnTo>
                      <a:lnTo>
                        <a:pt x="122113" y="198641"/>
                      </a:lnTo>
                      <a:lnTo>
                        <a:pt x="121977" y="196991"/>
                      </a:lnTo>
                      <a:lnTo>
                        <a:pt x="121928" y="196450"/>
                      </a:lnTo>
                      <a:lnTo>
                        <a:pt x="121669" y="193741"/>
                      </a:lnTo>
                      <a:lnTo>
                        <a:pt x="120767" y="184531"/>
                      </a:lnTo>
                      <a:lnTo>
                        <a:pt x="120496" y="181821"/>
                      </a:lnTo>
                      <a:lnTo>
                        <a:pt x="120434" y="180206"/>
                      </a:lnTo>
                      <a:lnTo>
                        <a:pt x="120409" y="179867"/>
                      </a:lnTo>
                      <a:lnTo>
                        <a:pt x="120360" y="178592"/>
                      </a:lnTo>
                      <a:lnTo>
                        <a:pt x="119854" y="166642"/>
                      </a:lnTo>
                      <a:lnTo>
                        <a:pt x="119360" y="159173"/>
                      </a:lnTo>
                      <a:lnTo>
                        <a:pt x="119187" y="156519"/>
                      </a:lnTo>
                      <a:lnTo>
                        <a:pt x="119150" y="155970"/>
                      </a:lnTo>
                      <a:lnTo>
                        <a:pt x="118175" y="136727"/>
                      </a:lnTo>
                      <a:lnTo>
                        <a:pt x="118088" y="135078"/>
                      </a:lnTo>
                      <a:lnTo>
                        <a:pt x="117977" y="132879"/>
                      </a:lnTo>
                      <a:lnTo>
                        <a:pt x="118002" y="131244"/>
                      </a:lnTo>
                      <a:lnTo>
                        <a:pt x="118113" y="125250"/>
                      </a:lnTo>
                      <a:lnTo>
                        <a:pt x="118150" y="123070"/>
                      </a:lnTo>
                      <a:lnTo>
                        <a:pt x="118039" y="121001"/>
                      </a:lnTo>
                      <a:lnTo>
                        <a:pt x="117817" y="116861"/>
                      </a:lnTo>
                      <a:lnTo>
                        <a:pt x="117644" y="113490"/>
                      </a:lnTo>
                      <a:lnTo>
                        <a:pt x="117891" y="108449"/>
                      </a:lnTo>
                      <a:lnTo>
                        <a:pt x="118039" y="105577"/>
                      </a:lnTo>
                      <a:lnTo>
                        <a:pt x="117780" y="103494"/>
                      </a:lnTo>
                      <a:lnTo>
                        <a:pt x="117261" y="99329"/>
                      </a:lnTo>
                      <a:lnTo>
                        <a:pt x="117125" y="98288"/>
                      </a:lnTo>
                      <a:lnTo>
                        <a:pt x="117064" y="97766"/>
                      </a:lnTo>
                      <a:lnTo>
                        <a:pt x="116545" y="94703"/>
                      </a:lnTo>
                      <a:lnTo>
                        <a:pt x="116125" y="92150"/>
                      </a:lnTo>
                      <a:lnTo>
                        <a:pt x="115866" y="90614"/>
                      </a:lnTo>
                      <a:lnTo>
                        <a:pt x="115434" y="88057"/>
                      </a:lnTo>
                      <a:lnTo>
                        <a:pt x="114940" y="85655"/>
                      </a:lnTo>
                      <a:lnTo>
                        <a:pt x="114335" y="82699"/>
                      </a:lnTo>
                      <a:lnTo>
                        <a:pt x="114397" y="80398"/>
                      </a:lnTo>
                      <a:lnTo>
                        <a:pt x="114483" y="77795"/>
                      </a:lnTo>
                      <a:lnTo>
                        <a:pt x="114372" y="77082"/>
                      </a:lnTo>
                      <a:lnTo>
                        <a:pt x="114076" y="75249"/>
                      </a:lnTo>
                      <a:lnTo>
                        <a:pt x="113817" y="73590"/>
                      </a:lnTo>
                      <a:lnTo>
                        <a:pt x="113607" y="71792"/>
                      </a:lnTo>
                      <a:lnTo>
                        <a:pt x="113397" y="70019"/>
                      </a:lnTo>
                      <a:lnTo>
                        <a:pt x="113409" y="69104"/>
                      </a:lnTo>
                      <a:lnTo>
                        <a:pt x="113409" y="68288"/>
                      </a:lnTo>
                      <a:lnTo>
                        <a:pt x="113422" y="67518"/>
                      </a:lnTo>
                      <a:lnTo>
                        <a:pt x="123841" y="68465"/>
                      </a:lnTo>
                      <a:lnTo>
                        <a:pt x="142237" y="67783"/>
                      </a:lnTo>
                      <a:lnTo>
                        <a:pt x="162052" y="67122"/>
                      </a:lnTo>
                      <a:lnTo>
                        <a:pt x="187213" y="66308"/>
                      </a:lnTo>
                      <a:lnTo>
                        <a:pt x="192139" y="66302"/>
                      </a:lnTo>
                      <a:lnTo>
                        <a:pt x="203287" y="66291"/>
                      </a:lnTo>
                      <a:lnTo>
                        <a:pt x="212608" y="65500"/>
                      </a:lnTo>
                      <a:lnTo>
                        <a:pt x="221930" y="64938"/>
                      </a:lnTo>
                      <a:lnTo>
                        <a:pt x="242905" y="63618"/>
                      </a:lnTo>
                      <a:lnTo>
                        <a:pt x="262955" y="62289"/>
                      </a:lnTo>
                      <a:lnTo>
                        <a:pt x="275054" y="61987"/>
                      </a:lnTo>
                      <a:lnTo>
                        <a:pt x="278399" y="61527"/>
                      </a:lnTo>
                      <a:lnTo>
                        <a:pt x="281115" y="61155"/>
                      </a:lnTo>
                      <a:lnTo>
                        <a:pt x="292091" y="59703"/>
                      </a:lnTo>
                      <a:lnTo>
                        <a:pt x="298622" y="58880"/>
                      </a:lnTo>
                      <a:lnTo>
                        <a:pt x="307239" y="58543"/>
                      </a:lnTo>
                      <a:lnTo>
                        <a:pt x="317264" y="57769"/>
                      </a:lnTo>
                      <a:lnTo>
                        <a:pt x="330808" y="55671"/>
                      </a:lnTo>
                      <a:lnTo>
                        <a:pt x="342931" y="54701"/>
                      </a:lnTo>
                      <a:lnTo>
                        <a:pt x="343487" y="54689"/>
                      </a:lnTo>
                      <a:lnTo>
                        <a:pt x="361339" y="54283"/>
                      </a:lnTo>
                      <a:lnTo>
                        <a:pt x="382080" y="53443"/>
                      </a:lnTo>
                      <a:lnTo>
                        <a:pt x="395377" y="52264"/>
                      </a:lnTo>
                      <a:lnTo>
                        <a:pt x="409784" y="51130"/>
                      </a:lnTo>
                      <a:lnTo>
                        <a:pt x="417945" y="50796"/>
                      </a:lnTo>
                      <a:lnTo>
                        <a:pt x="428661" y="50271"/>
                      </a:lnTo>
                      <a:lnTo>
                        <a:pt x="439859" y="49754"/>
                      </a:lnTo>
                      <a:lnTo>
                        <a:pt x="441957" y="49786"/>
                      </a:lnTo>
                      <a:lnTo>
                        <a:pt x="457328" y="49793"/>
                      </a:lnTo>
                      <a:lnTo>
                        <a:pt x="474094" y="49827"/>
                      </a:lnTo>
                      <a:lnTo>
                        <a:pt x="485279" y="49085"/>
                      </a:lnTo>
                      <a:lnTo>
                        <a:pt x="494144" y="48528"/>
                      </a:lnTo>
                      <a:lnTo>
                        <a:pt x="506205" y="47732"/>
                      </a:lnTo>
                      <a:lnTo>
                        <a:pt x="517020" y="47890"/>
                      </a:lnTo>
                      <a:lnTo>
                        <a:pt x="527551" y="48043"/>
                      </a:lnTo>
                      <a:lnTo>
                        <a:pt x="551342" y="47831"/>
                      </a:lnTo>
                      <a:lnTo>
                        <a:pt x="558725" y="47849"/>
                      </a:lnTo>
                      <a:lnTo>
                        <a:pt x="583244" y="47911"/>
                      </a:lnTo>
                      <a:lnTo>
                        <a:pt x="604330" y="48502"/>
                      </a:lnTo>
                      <a:lnTo>
                        <a:pt x="619738" y="48546"/>
                      </a:lnTo>
                      <a:lnTo>
                        <a:pt x="637849" y="47537"/>
                      </a:lnTo>
                      <a:lnTo>
                        <a:pt x="649220" y="46415"/>
                      </a:lnTo>
                      <a:lnTo>
                        <a:pt x="659467" y="45406"/>
                      </a:lnTo>
                      <a:lnTo>
                        <a:pt x="662714" y="44086"/>
                      </a:lnTo>
                      <a:lnTo>
                        <a:pt x="664516" y="41870"/>
                      </a:lnTo>
                      <a:lnTo>
                        <a:pt x="664887" y="41432"/>
                      </a:lnTo>
                      <a:lnTo>
                        <a:pt x="667874" y="36917"/>
                      </a:lnTo>
                      <a:lnTo>
                        <a:pt x="671949" y="28945"/>
                      </a:lnTo>
                      <a:lnTo>
                        <a:pt x="674405" y="22567"/>
                      </a:lnTo>
                      <a:lnTo>
                        <a:pt x="676319" y="18313"/>
                      </a:lnTo>
                      <a:lnTo>
                        <a:pt x="678764" y="15396"/>
                      </a:lnTo>
                      <a:lnTo>
                        <a:pt x="681467" y="13807"/>
                      </a:lnTo>
                      <a:lnTo>
                        <a:pt x="685541" y="11958"/>
                      </a:lnTo>
                      <a:lnTo>
                        <a:pt x="696097" y="8801"/>
                      </a:lnTo>
                      <a:lnTo>
                        <a:pt x="707307" y="7004"/>
                      </a:lnTo>
                      <a:lnTo>
                        <a:pt x="713962" y="5409"/>
                      </a:lnTo>
                      <a:lnTo>
                        <a:pt x="721271" y="2773"/>
                      </a:lnTo>
                      <a:lnTo>
                        <a:pt x="728036" y="1470"/>
                      </a:lnTo>
                      <a:lnTo>
                        <a:pt x="738308" y="976"/>
                      </a:lnTo>
                      <a:lnTo>
                        <a:pt x="759950" y="0"/>
                      </a:lnTo>
                      <a:lnTo>
                        <a:pt x="768333" y="35"/>
                      </a:lnTo>
                      <a:lnTo>
                        <a:pt x="778617" y="609"/>
                      </a:lnTo>
                      <a:lnTo>
                        <a:pt x="797531" y="4152"/>
                      </a:lnTo>
                      <a:lnTo>
                        <a:pt x="826667" y="10239"/>
                      </a:lnTo>
                      <a:lnTo>
                        <a:pt x="830655" y="10693"/>
                      </a:lnTo>
                      <a:lnTo>
                        <a:pt x="842075" y="11644"/>
                      </a:lnTo>
                      <a:lnTo>
                        <a:pt x="860976" y="14927"/>
                      </a:lnTo>
                      <a:lnTo>
                        <a:pt x="882335" y="19028"/>
                      </a:lnTo>
                      <a:lnTo>
                        <a:pt x="892866" y="21478"/>
                      </a:lnTo>
                      <a:lnTo>
                        <a:pt x="894483" y="23085"/>
                      </a:lnTo>
                      <a:lnTo>
                        <a:pt x="894471" y="24683"/>
                      </a:lnTo>
                      <a:lnTo>
                        <a:pt x="893372" y="27071"/>
                      </a:lnTo>
                      <a:lnTo>
                        <a:pt x="888483" y="31303"/>
                      </a:lnTo>
                      <a:lnTo>
                        <a:pt x="882767" y="37662"/>
                      </a:lnTo>
                      <a:lnTo>
                        <a:pt x="876779" y="44551"/>
                      </a:lnTo>
                    </a:path>
                  </a:pathLst>
                </a:custGeom>
                <a:solidFill>
                  <a:srgbClr val="9FD899"/>
                </a:solidFill>
                <a:ln w="12331"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7765C8E2-77BB-31C0-EEEA-4B6959E499FB}"/>
                    </a:ext>
                  </a:extLst>
                </p:cNvPr>
                <p:cNvSpPr/>
                <p:nvPr/>
              </p:nvSpPr>
              <p:spPr>
                <a:xfrm>
                  <a:off x="7382421" y="1349854"/>
                  <a:ext cx="2216762" cy="2024084"/>
                </a:xfrm>
                <a:custGeom>
                  <a:avLst/>
                  <a:gdLst>
                    <a:gd name="connsiteX0" fmla="*/ 526959 w 2216762"/>
                    <a:gd name="connsiteY0" fmla="*/ 3121 h 2024084"/>
                    <a:gd name="connsiteX1" fmla="*/ 528490 w 2216762"/>
                    <a:gd name="connsiteY1" fmla="*/ 3293 h 2024084"/>
                    <a:gd name="connsiteX2" fmla="*/ 529823 w 2216762"/>
                    <a:gd name="connsiteY2" fmla="*/ 3133 h 2024084"/>
                    <a:gd name="connsiteX3" fmla="*/ 531588 w 2216762"/>
                    <a:gd name="connsiteY3" fmla="*/ 2936 h 2024084"/>
                    <a:gd name="connsiteX4" fmla="*/ 533514 w 2216762"/>
                    <a:gd name="connsiteY4" fmla="*/ 2689 h 2024084"/>
                    <a:gd name="connsiteX5" fmla="*/ 534959 w 2216762"/>
                    <a:gd name="connsiteY5" fmla="*/ 2504 h 2024084"/>
                    <a:gd name="connsiteX6" fmla="*/ 537613 w 2216762"/>
                    <a:gd name="connsiteY6" fmla="*/ 1776 h 2024084"/>
                    <a:gd name="connsiteX7" fmla="*/ 538922 w 2216762"/>
                    <a:gd name="connsiteY7" fmla="*/ 1431 h 2024084"/>
                    <a:gd name="connsiteX8" fmla="*/ 541107 w 2216762"/>
                    <a:gd name="connsiteY8" fmla="*/ 839 h 2024084"/>
                    <a:gd name="connsiteX9" fmla="*/ 543144 w 2216762"/>
                    <a:gd name="connsiteY9" fmla="*/ 703 h 2024084"/>
                    <a:gd name="connsiteX10" fmla="*/ 546934 w 2216762"/>
                    <a:gd name="connsiteY10" fmla="*/ 481 h 2024084"/>
                    <a:gd name="connsiteX11" fmla="*/ 549033 w 2216762"/>
                    <a:gd name="connsiteY11" fmla="*/ 481 h 2024084"/>
                    <a:gd name="connsiteX12" fmla="*/ 549984 w 2216762"/>
                    <a:gd name="connsiteY12" fmla="*/ 481 h 2024084"/>
                    <a:gd name="connsiteX13" fmla="*/ 550712 w 2216762"/>
                    <a:gd name="connsiteY13" fmla="*/ 580 h 2024084"/>
                    <a:gd name="connsiteX14" fmla="*/ 552317 w 2216762"/>
                    <a:gd name="connsiteY14" fmla="*/ 789 h 2024084"/>
                    <a:gd name="connsiteX15" fmla="*/ 553243 w 2216762"/>
                    <a:gd name="connsiteY15" fmla="*/ 1073 h 2024084"/>
                    <a:gd name="connsiteX16" fmla="*/ 554626 w 2216762"/>
                    <a:gd name="connsiteY16" fmla="*/ 1493 h 2024084"/>
                    <a:gd name="connsiteX17" fmla="*/ 556416 w 2216762"/>
                    <a:gd name="connsiteY17" fmla="*/ 2023 h 2024084"/>
                    <a:gd name="connsiteX18" fmla="*/ 557317 w 2216762"/>
                    <a:gd name="connsiteY18" fmla="*/ 2282 h 2024084"/>
                    <a:gd name="connsiteX19" fmla="*/ 558539 w 2216762"/>
                    <a:gd name="connsiteY19" fmla="*/ 2948 h 2024084"/>
                    <a:gd name="connsiteX20" fmla="*/ 559848 w 2216762"/>
                    <a:gd name="connsiteY20" fmla="*/ 3651 h 2024084"/>
                    <a:gd name="connsiteX21" fmla="*/ 560910 w 2216762"/>
                    <a:gd name="connsiteY21" fmla="*/ 4218 h 2024084"/>
                    <a:gd name="connsiteX22" fmla="*/ 561391 w 2216762"/>
                    <a:gd name="connsiteY22" fmla="*/ 4638 h 2024084"/>
                    <a:gd name="connsiteX23" fmla="*/ 562589 w 2216762"/>
                    <a:gd name="connsiteY23" fmla="*/ 5674 h 2024084"/>
                    <a:gd name="connsiteX24" fmla="*/ 563589 w 2216762"/>
                    <a:gd name="connsiteY24" fmla="*/ 6081 h 2024084"/>
                    <a:gd name="connsiteX25" fmla="*/ 567194 w 2216762"/>
                    <a:gd name="connsiteY25" fmla="*/ 9374 h 2024084"/>
                    <a:gd name="connsiteX26" fmla="*/ 567922 w 2216762"/>
                    <a:gd name="connsiteY26" fmla="*/ 10040 h 2024084"/>
                    <a:gd name="connsiteX27" fmla="*/ 568404 w 2216762"/>
                    <a:gd name="connsiteY27" fmla="*/ 10620 h 2024084"/>
                    <a:gd name="connsiteX28" fmla="*/ 570564 w 2216762"/>
                    <a:gd name="connsiteY28" fmla="*/ 13235 h 2024084"/>
                    <a:gd name="connsiteX29" fmla="*/ 571552 w 2216762"/>
                    <a:gd name="connsiteY29" fmla="*/ 14431 h 2024084"/>
                    <a:gd name="connsiteX30" fmla="*/ 572120 w 2216762"/>
                    <a:gd name="connsiteY30" fmla="*/ 15875 h 2024084"/>
                    <a:gd name="connsiteX31" fmla="*/ 573848 w 2216762"/>
                    <a:gd name="connsiteY31" fmla="*/ 20278 h 2024084"/>
                    <a:gd name="connsiteX32" fmla="*/ 574379 w 2216762"/>
                    <a:gd name="connsiteY32" fmla="*/ 21635 h 2024084"/>
                    <a:gd name="connsiteX33" fmla="*/ 574676 w 2216762"/>
                    <a:gd name="connsiteY33" fmla="*/ 23214 h 2024084"/>
                    <a:gd name="connsiteX34" fmla="*/ 575651 w 2216762"/>
                    <a:gd name="connsiteY34" fmla="*/ 28394 h 2024084"/>
                    <a:gd name="connsiteX35" fmla="*/ 575960 w 2216762"/>
                    <a:gd name="connsiteY35" fmla="*/ 30059 h 2024084"/>
                    <a:gd name="connsiteX36" fmla="*/ 576046 w 2216762"/>
                    <a:gd name="connsiteY36" fmla="*/ 32218 h 2024084"/>
                    <a:gd name="connsiteX37" fmla="*/ 576281 w 2216762"/>
                    <a:gd name="connsiteY37" fmla="*/ 37620 h 2024084"/>
                    <a:gd name="connsiteX38" fmla="*/ 576416 w 2216762"/>
                    <a:gd name="connsiteY38" fmla="*/ 39211 h 2024084"/>
                    <a:gd name="connsiteX39" fmla="*/ 576540 w 2216762"/>
                    <a:gd name="connsiteY39" fmla="*/ 40482 h 2024084"/>
                    <a:gd name="connsiteX40" fmla="*/ 576910 w 2216762"/>
                    <a:gd name="connsiteY40" fmla="*/ 44466 h 2024084"/>
                    <a:gd name="connsiteX41" fmla="*/ 580898 w 2216762"/>
                    <a:gd name="connsiteY41" fmla="*/ 46329 h 2024084"/>
                    <a:gd name="connsiteX42" fmla="*/ 583293 w 2216762"/>
                    <a:gd name="connsiteY42" fmla="*/ 47451 h 2024084"/>
                    <a:gd name="connsiteX43" fmla="*/ 585355 w 2216762"/>
                    <a:gd name="connsiteY43" fmla="*/ 48055 h 2024084"/>
                    <a:gd name="connsiteX44" fmla="*/ 586589 w 2216762"/>
                    <a:gd name="connsiteY44" fmla="*/ 48413 h 2024084"/>
                    <a:gd name="connsiteX45" fmla="*/ 587725 w 2216762"/>
                    <a:gd name="connsiteY45" fmla="*/ 49141 h 2024084"/>
                    <a:gd name="connsiteX46" fmla="*/ 589491 w 2216762"/>
                    <a:gd name="connsiteY46" fmla="*/ 50263 h 2024084"/>
                    <a:gd name="connsiteX47" fmla="*/ 590219 w 2216762"/>
                    <a:gd name="connsiteY47" fmla="*/ 50732 h 2024084"/>
                    <a:gd name="connsiteX48" fmla="*/ 590824 w 2216762"/>
                    <a:gd name="connsiteY48" fmla="*/ 51361 h 2024084"/>
                    <a:gd name="connsiteX49" fmla="*/ 592034 w 2216762"/>
                    <a:gd name="connsiteY49" fmla="*/ 52607 h 2024084"/>
                    <a:gd name="connsiteX50" fmla="*/ 592651 w 2216762"/>
                    <a:gd name="connsiteY50" fmla="*/ 53236 h 2024084"/>
                    <a:gd name="connsiteX51" fmla="*/ 593207 w 2216762"/>
                    <a:gd name="connsiteY51" fmla="*/ 54198 h 2024084"/>
                    <a:gd name="connsiteX52" fmla="*/ 594898 w 2216762"/>
                    <a:gd name="connsiteY52" fmla="*/ 57097 h 2024084"/>
                    <a:gd name="connsiteX53" fmla="*/ 596022 w 2216762"/>
                    <a:gd name="connsiteY53" fmla="*/ 61019 h 2024084"/>
                    <a:gd name="connsiteX54" fmla="*/ 596306 w 2216762"/>
                    <a:gd name="connsiteY54" fmla="*/ 62080 h 2024084"/>
                    <a:gd name="connsiteX55" fmla="*/ 596380 w 2216762"/>
                    <a:gd name="connsiteY55" fmla="*/ 62709 h 2024084"/>
                    <a:gd name="connsiteX56" fmla="*/ 596663 w 2216762"/>
                    <a:gd name="connsiteY56" fmla="*/ 65003 h 2024084"/>
                    <a:gd name="connsiteX57" fmla="*/ 597540 w 2216762"/>
                    <a:gd name="connsiteY57" fmla="*/ 65188 h 2024084"/>
                    <a:gd name="connsiteX58" fmla="*/ 601429 w 2216762"/>
                    <a:gd name="connsiteY58" fmla="*/ 65435 h 2024084"/>
                    <a:gd name="connsiteX59" fmla="*/ 608244 w 2216762"/>
                    <a:gd name="connsiteY59" fmla="*/ 65854 h 2024084"/>
                    <a:gd name="connsiteX60" fmla="*/ 608725 w 2216762"/>
                    <a:gd name="connsiteY60" fmla="*/ 65891 h 2024084"/>
                    <a:gd name="connsiteX61" fmla="*/ 609565 w 2216762"/>
                    <a:gd name="connsiteY61" fmla="*/ 65891 h 2024084"/>
                    <a:gd name="connsiteX62" fmla="*/ 612824 w 2216762"/>
                    <a:gd name="connsiteY62" fmla="*/ 65891 h 2024084"/>
                    <a:gd name="connsiteX63" fmla="*/ 614713 w 2216762"/>
                    <a:gd name="connsiteY63" fmla="*/ 65891 h 2024084"/>
                    <a:gd name="connsiteX64" fmla="*/ 617479 w 2216762"/>
                    <a:gd name="connsiteY64" fmla="*/ 65237 h 2024084"/>
                    <a:gd name="connsiteX65" fmla="*/ 620701 w 2216762"/>
                    <a:gd name="connsiteY65" fmla="*/ 64485 h 2024084"/>
                    <a:gd name="connsiteX66" fmla="*/ 624787 w 2216762"/>
                    <a:gd name="connsiteY66" fmla="*/ 63634 h 2024084"/>
                    <a:gd name="connsiteX67" fmla="*/ 626590 w 2216762"/>
                    <a:gd name="connsiteY67" fmla="*/ 63264 h 2024084"/>
                    <a:gd name="connsiteX68" fmla="*/ 628158 w 2216762"/>
                    <a:gd name="connsiteY68" fmla="*/ 63745 h 2024084"/>
                    <a:gd name="connsiteX69" fmla="*/ 629750 w 2216762"/>
                    <a:gd name="connsiteY69" fmla="*/ 64251 h 2024084"/>
                    <a:gd name="connsiteX70" fmla="*/ 631121 w 2216762"/>
                    <a:gd name="connsiteY70" fmla="*/ 64793 h 2024084"/>
                    <a:gd name="connsiteX71" fmla="*/ 632454 w 2216762"/>
                    <a:gd name="connsiteY71" fmla="*/ 65250 h 2024084"/>
                    <a:gd name="connsiteX72" fmla="*/ 633763 w 2216762"/>
                    <a:gd name="connsiteY72" fmla="*/ 66323 h 2024084"/>
                    <a:gd name="connsiteX73" fmla="*/ 634368 w 2216762"/>
                    <a:gd name="connsiteY73" fmla="*/ 67347 h 2024084"/>
                    <a:gd name="connsiteX74" fmla="*/ 635504 w 2216762"/>
                    <a:gd name="connsiteY74" fmla="*/ 68728 h 2024084"/>
                    <a:gd name="connsiteX75" fmla="*/ 636825 w 2216762"/>
                    <a:gd name="connsiteY75" fmla="*/ 69665 h 2024084"/>
                    <a:gd name="connsiteX76" fmla="*/ 638146 w 2216762"/>
                    <a:gd name="connsiteY76" fmla="*/ 70072 h 2024084"/>
                    <a:gd name="connsiteX77" fmla="*/ 639603 w 2216762"/>
                    <a:gd name="connsiteY77" fmla="*/ 69863 h 2024084"/>
                    <a:gd name="connsiteX78" fmla="*/ 640072 w 2216762"/>
                    <a:gd name="connsiteY78" fmla="*/ 69801 h 2024084"/>
                    <a:gd name="connsiteX79" fmla="*/ 640553 w 2216762"/>
                    <a:gd name="connsiteY79" fmla="*/ 69740 h 2024084"/>
                    <a:gd name="connsiteX80" fmla="*/ 642886 w 2216762"/>
                    <a:gd name="connsiteY80" fmla="*/ 69061 h 2024084"/>
                    <a:gd name="connsiteX81" fmla="*/ 643788 w 2216762"/>
                    <a:gd name="connsiteY81" fmla="*/ 68457 h 2024084"/>
                    <a:gd name="connsiteX82" fmla="*/ 643800 w 2216762"/>
                    <a:gd name="connsiteY82" fmla="*/ 67532 h 2024084"/>
                    <a:gd name="connsiteX83" fmla="*/ 643911 w 2216762"/>
                    <a:gd name="connsiteY83" fmla="*/ 66594 h 2024084"/>
                    <a:gd name="connsiteX84" fmla="*/ 644751 w 2216762"/>
                    <a:gd name="connsiteY84" fmla="*/ 65718 h 2024084"/>
                    <a:gd name="connsiteX85" fmla="*/ 645528 w 2216762"/>
                    <a:gd name="connsiteY85" fmla="*/ 65250 h 2024084"/>
                    <a:gd name="connsiteX86" fmla="*/ 647208 w 2216762"/>
                    <a:gd name="connsiteY86" fmla="*/ 65114 h 2024084"/>
                    <a:gd name="connsiteX87" fmla="*/ 648652 w 2216762"/>
                    <a:gd name="connsiteY87" fmla="*/ 65385 h 2024084"/>
                    <a:gd name="connsiteX88" fmla="*/ 649998 w 2216762"/>
                    <a:gd name="connsiteY88" fmla="*/ 66002 h 2024084"/>
                    <a:gd name="connsiteX89" fmla="*/ 651640 w 2216762"/>
                    <a:gd name="connsiteY89" fmla="*/ 66643 h 2024084"/>
                    <a:gd name="connsiteX90" fmla="*/ 653393 w 2216762"/>
                    <a:gd name="connsiteY90" fmla="*/ 67396 h 2024084"/>
                    <a:gd name="connsiteX91" fmla="*/ 655492 w 2216762"/>
                    <a:gd name="connsiteY91" fmla="*/ 67260 h 2024084"/>
                    <a:gd name="connsiteX92" fmla="*/ 656751 w 2216762"/>
                    <a:gd name="connsiteY92" fmla="*/ 66656 h 2024084"/>
                    <a:gd name="connsiteX93" fmla="*/ 657899 w 2216762"/>
                    <a:gd name="connsiteY93" fmla="*/ 65718 h 2024084"/>
                    <a:gd name="connsiteX94" fmla="*/ 658553 w 2216762"/>
                    <a:gd name="connsiteY94" fmla="*/ 64448 h 2024084"/>
                    <a:gd name="connsiteX95" fmla="*/ 658430 w 2216762"/>
                    <a:gd name="connsiteY95" fmla="*/ 63449 h 2024084"/>
                    <a:gd name="connsiteX96" fmla="*/ 658430 w 2216762"/>
                    <a:gd name="connsiteY96" fmla="*/ 61833 h 2024084"/>
                    <a:gd name="connsiteX97" fmla="*/ 659393 w 2216762"/>
                    <a:gd name="connsiteY97" fmla="*/ 60365 h 2024084"/>
                    <a:gd name="connsiteX98" fmla="*/ 661134 w 2216762"/>
                    <a:gd name="connsiteY98" fmla="*/ 59230 h 2024084"/>
                    <a:gd name="connsiteX99" fmla="*/ 662158 w 2216762"/>
                    <a:gd name="connsiteY99" fmla="*/ 58823 h 2024084"/>
                    <a:gd name="connsiteX100" fmla="*/ 662763 w 2216762"/>
                    <a:gd name="connsiteY100" fmla="*/ 58774 h 2024084"/>
                    <a:gd name="connsiteX101" fmla="*/ 664257 w 2216762"/>
                    <a:gd name="connsiteY101" fmla="*/ 58626 h 2024084"/>
                    <a:gd name="connsiteX102" fmla="*/ 667257 w 2216762"/>
                    <a:gd name="connsiteY102" fmla="*/ 58219 h 2024084"/>
                    <a:gd name="connsiteX103" fmla="*/ 668368 w 2216762"/>
                    <a:gd name="connsiteY103" fmla="*/ 57837 h 2024084"/>
                    <a:gd name="connsiteX104" fmla="*/ 669418 w 2216762"/>
                    <a:gd name="connsiteY104" fmla="*/ 57824 h 2024084"/>
                    <a:gd name="connsiteX105" fmla="*/ 670862 w 2216762"/>
                    <a:gd name="connsiteY105" fmla="*/ 57158 h 2024084"/>
                    <a:gd name="connsiteX106" fmla="*/ 671492 w 2216762"/>
                    <a:gd name="connsiteY106" fmla="*/ 56751 h 2024084"/>
                    <a:gd name="connsiteX107" fmla="*/ 672121 w 2216762"/>
                    <a:gd name="connsiteY107" fmla="*/ 56356 h 2024084"/>
                    <a:gd name="connsiteX108" fmla="*/ 673257 w 2216762"/>
                    <a:gd name="connsiteY108" fmla="*/ 56283 h 2024084"/>
                    <a:gd name="connsiteX109" fmla="*/ 672134 w 2216762"/>
                    <a:gd name="connsiteY109" fmla="*/ 57997 h 2024084"/>
                    <a:gd name="connsiteX110" fmla="*/ 671541 w 2216762"/>
                    <a:gd name="connsiteY110" fmla="*/ 58786 h 2024084"/>
                    <a:gd name="connsiteX111" fmla="*/ 671134 w 2216762"/>
                    <a:gd name="connsiteY111" fmla="*/ 59280 h 2024084"/>
                    <a:gd name="connsiteX112" fmla="*/ 669356 w 2216762"/>
                    <a:gd name="connsiteY112" fmla="*/ 61364 h 2024084"/>
                    <a:gd name="connsiteX113" fmla="*/ 668578 w 2216762"/>
                    <a:gd name="connsiteY113" fmla="*/ 62548 h 2024084"/>
                    <a:gd name="connsiteX114" fmla="*/ 668035 w 2216762"/>
                    <a:gd name="connsiteY114" fmla="*/ 63375 h 2024084"/>
                    <a:gd name="connsiteX115" fmla="*/ 666183 w 2216762"/>
                    <a:gd name="connsiteY115" fmla="*/ 66051 h 2024084"/>
                    <a:gd name="connsiteX116" fmla="*/ 665862 w 2216762"/>
                    <a:gd name="connsiteY116" fmla="*/ 66952 h 2024084"/>
                    <a:gd name="connsiteX117" fmla="*/ 665455 w 2216762"/>
                    <a:gd name="connsiteY117" fmla="*/ 68124 h 2024084"/>
                    <a:gd name="connsiteX118" fmla="*/ 664862 w 2216762"/>
                    <a:gd name="connsiteY118" fmla="*/ 69665 h 2024084"/>
                    <a:gd name="connsiteX119" fmla="*/ 665035 w 2216762"/>
                    <a:gd name="connsiteY119" fmla="*/ 71380 h 2024084"/>
                    <a:gd name="connsiteX120" fmla="*/ 665035 w 2216762"/>
                    <a:gd name="connsiteY120" fmla="*/ 73082 h 2024084"/>
                    <a:gd name="connsiteX121" fmla="*/ 664492 w 2216762"/>
                    <a:gd name="connsiteY121" fmla="*/ 75154 h 2024084"/>
                    <a:gd name="connsiteX122" fmla="*/ 663590 w 2216762"/>
                    <a:gd name="connsiteY122" fmla="*/ 77362 h 2024084"/>
                    <a:gd name="connsiteX123" fmla="*/ 662899 w 2216762"/>
                    <a:gd name="connsiteY123" fmla="*/ 78793 h 2024084"/>
                    <a:gd name="connsiteX124" fmla="*/ 662097 w 2216762"/>
                    <a:gd name="connsiteY124" fmla="*/ 80902 h 2024084"/>
                    <a:gd name="connsiteX125" fmla="*/ 661739 w 2216762"/>
                    <a:gd name="connsiteY125" fmla="*/ 82641 h 2024084"/>
                    <a:gd name="connsiteX126" fmla="*/ 661739 w 2216762"/>
                    <a:gd name="connsiteY126" fmla="*/ 83579 h 2024084"/>
                    <a:gd name="connsiteX127" fmla="*/ 661911 w 2216762"/>
                    <a:gd name="connsiteY127" fmla="*/ 84726 h 2024084"/>
                    <a:gd name="connsiteX128" fmla="*/ 662430 w 2216762"/>
                    <a:gd name="connsiteY128" fmla="*/ 85811 h 2024084"/>
                    <a:gd name="connsiteX129" fmla="*/ 663060 w 2216762"/>
                    <a:gd name="connsiteY129" fmla="*/ 87131 h 2024084"/>
                    <a:gd name="connsiteX130" fmla="*/ 664529 w 2216762"/>
                    <a:gd name="connsiteY130" fmla="*/ 89919 h 2024084"/>
                    <a:gd name="connsiteX131" fmla="*/ 665035 w 2216762"/>
                    <a:gd name="connsiteY131" fmla="*/ 90881 h 2024084"/>
                    <a:gd name="connsiteX132" fmla="*/ 665986 w 2216762"/>
                    <a:gd name="connsiteY132" fmla="*/ 92040 h 2024084"/>
                    <a:gd name="connsiteX133" fmla="*/ 668220 w 2216762"/>
                    <a:gd name="connsiteY133" fmla="*/ 94754 h 2024084"/>
                    <a:gd name="connsiteX134" fmla="*/ 670899 w 2216762"/>
                    <a:gd name="connsiteY134" fmla="*/ 98146 h 2024084"/>
                    <a:gd name="connsiteX135" fmla="*/ 672233 w 2216762"/>
                    <a:gd name="connsiteY135" fmla="*/ 99848 h 2024084"/>
                    <a:gd name="connsiteX136" fmla="*/ 673591 w 2216762"/>
                    <a:gd name="connsiteY136" fmla="*/ 101464 h 2024084"/>
                    <a:gd name="connsiteX137" fmla="*/ 678294 w 2216762"/>
                    <a:gd name="connsiteY137" fmla="*/ 107125 h 2024084"/>
                    <a:gd name="connsiteX138" fmla="*/ 679986 w 2216762"/>
                    <a:gd name="connsiteY138" fmla="*/ 109148 h 2024084"/>
                    <a:gd name="connsiteX139" fmla="*/ 680850 w 2216762"/>
                    <a:gd name="connsiteY139" fmla="*/ 110246 h 2024084"/>
                    <a:gd name="connsiteX140" fmla="*/ 682862 w 2216762"/>
                    <a:gd name="connsiteY140" fmla="*/ 112824 h 2024084"/>
                    <a:gd name="connsiteX141" fmla="*/ 684319 w 2216762"/>
                    <a:gd name="connsiteY141" fmla="*/ 114662 h 2024084"/>
                    <a:gd name="connsiteX142" fmla="*/ 685097 w 2216762"/>
                    <a:gd name="connsiteY142" fmla="*/ 115673 h 2024084"/>
                    <a:gd name="connsiteX143" fmla="*/ 685862 w 2216762"/>
                    <a:gd name="connsiteY143" fmla="*/ 116635 h 2024084"/>
                    <a:gd name="connsiteX144" fmla="*/ 687899 w 2216762"/>
                    <a:gd name="connsiteY144" fmla="*/ 119781 h 2024084"/>
                    <a:gd name="connsiteX145" fmla="*/ 688616 w 2216762"/>
                    <a:gd name="connsiteY145" fmla="*/ 121248 h 2024084"/>
                    <a:gd name="connsiteX146" fmla="*/ 689344 w 2216762"/>
                    <a:gd name="connsiteY146" fmla="*/ 122729 h 2024084"/>
                    <a:gd name="connsiteX147" fmla="*/ 690319 w 2216762"/>
                    <a:gd name="connsiteY147" fmla="*/ 123987 h 2024084"/>
                    <a:gd name="connsiteX148" fmla="*/ 691924 w 2216762"/>
                    <a:gd name="connsiteY148" fmla="*/ 126071 h 2024084"/>
                    <a:gd name="connsiteX149" fmla="*/ 693455 w 2216762"/>
                    <a:gd name="connsiteY149" fmla="*/ 128106 h 2024084"/>
                    <a:gd name="connsiteX150" fmla="*/ 694443 w 2216762"/>
                    <a:gd name="connsiteY150" fmla="*/ 129414 h 2024084"/>
                    <a:gd name="connsiteX151" fmla="*/ 695677 w 2216762"/>
                    <a:gd name="connsiteY151" fmla="*/ 130327 h 2024084"/>
                    <a:gd name="connsiteX152" fmla="*/ 696085 w 2216762"/>
                    <a:gd name="connsiteY152" fmla="*/ 130623 h 2024084"/>
                    <a:gd name="connsiteX153" fmla="*/ 696492 w 2216762"/>
                    <a:gd name="connsiteY153" fmla="*/ 130919 h 2024084"/>
                    <a:gd name="connsiteX154" fmla="*/ 697097 w 2216762"/>
                    <a:gd name="connsiteY154" fmla="*/ 131350 h 2024084"/>
                    <a:gd name="connsiteX155" fmla="*/ 698060 w 2216762"/>
                    <a:gd name="connsiteY155" fmla="*/ 131943 h 2024084"/>
                    <a:gd name="connsiteX156" fmla="*/ 699035 w 2216762"/>
                    <a:gd name="connsiteY156" fmla="*/ 132510 h 2024084"/>
                    <a:gd name="connsiteX157" fmla="*/ 700986 w 2216762"/>
                    <a:gd name="connsiteY157" fmla="*/ 133299 h 2024084"/>
                    <a:gd name="connsiteX158" fmla="*/ 701752 w 2216762"/>
                    <a:gd name="connsiteY158" fmla="*/ 133743 h 2024084"/>
                    <a:gd name="connsiteX159" fmla="*/ 702912 w 2216762"/>
                    <a:gd name="connsiteY159" fmla="*/ 134434 h 2024084"/>
                    <a:gd name="connsiteX160" fmla="*/ 704752 w 2216762"/>
                    <a:gd name="connsiteY160" fmla="*/ 134533 h 2024084"/>
                    <a:gd name="connsiteX161" fmla="*/ 705369 w 2216762"/>
                    <a:gd name="connsiteY161" fmla="*/ 134570 h 2024084"/>
                    <a:gd name="connsiteX162" fmla="*/ 707171 w 2216762"/>
                    <a:gd name="connsiteY162" fmla="*/ 134767 h 2024084"/>
                    <a:gd name="connsiteX163" fmla="*/ 709752 w 2216762"/>
                    <a:gd name="connsiteY163" fmla="*/ 135174 h 2024084"/>
                    <a:gd name="connsiteX164" fmla="*/ 711208 w 2216762"/>
                    <a:gd name="connsiteY164" fmla="*/ 135507 h 2024084"/>
                    <a:gd name="connsiteX165" fmla="*/ 714134 w 2216762"/>
                    <a:gd name="connsiteY165" fmla="*/ 136173 h 2024084"/>
                    <a:gd name="connsiteX166" fmla="*/ 718369 w 2216762"/>
                    <a:gd name="connsiteY166" fmla="*/ 136963 h 2024084"/>
                    <a:gd name="connsiteX167" fmla="*/ 720246 w 2216762"/>
                    <a:gd name="connsiteY167" fmla="*/ 137308 h 2024084"/>
                    <a:gd name="connsiteX168" fmla="*/ 721641 w 2216762"/>
                    <a:gd name="connsiteY168" fmla="*/ 137740 h 2024084"/>
                    <a:gd name="connsiteX169" fmla="*/ 723554 w 2216762"/>
                    <a:gd name="connsiteY169" fmla="*/ 138320 h 2024084"/>
                    <a:gd name="connsiteX170" fmla="*/ 726048 w 2216762"/>
                    <a:gd name="connsiteY170" fmla="*/ 138801 h 2024084"/>
                    <a:gd name="connsiteX171" fmla="*/ 726678 w 2216762"/>
                    <a:gd name="connsiteY171" fmla="*/ 138924 h 2024084"/>
                    <a:gd name="connsiteX172" fmla="*/ 729332 w 2216762"/>
                    <a:gd name="connsiteY172" fmla="*/ 139183 h 2024084"/>
                    <a:gd name="connsiteX173" fmla="*/ 730184 w 2216762"/>
                    <a:gd name="connsiteY173" fmla="*/ 139220 h 2024084"/>
                    <a:gd name="connsiteX174" fmla="*/ 731814 w 2216762"/>
                    <a:gd name="connsiteY174" fmla="*/ 138998 h 2024084"/>
                    <a:gd name="connsiteX175" fmla="*/ 732369 w 2216762"/>
                    <a:gd name="connsiteY175" fmla="*/ 138924 h 2024084"/>
                    <a:gd name="connsiteX176" fmla="*/ 733098 w 2216762"/>
                    <a:gd name="connsiteY176" fmla="*/ 139393 h 2024084"/>
                    <a:gd name="connsiteX177" fmla="*/ 733542 w 2216762"/>
                    <a:gd name="connsiteY177" fmla="*/ 139861 h 2024084"/>
                    <a:gd name="connsiteX178" fmla="*/ 734295 w 2216762"/>
                    <a:gd name="connsiteY178" fmla="*/ 140663 h 2024084"/>
                    <a:gd name="connsiteX179" fmla="*/ 735197 w 2216762"/>
                    <a:gd name="connsiteY179" fmla="*/ 142538 h 2024084"/>
                    <a:gd name="connsiteX180" fmla="*/ 736036 w 2216762"/>
                    <a:gd name="connsiteY180" fmla="*/ 144203 h 2024084"/>
                    <a:gd name="connsiteX181" fmla="*/ 736332 w 2216762"/>
                    <a:gd name="connsiteY181" fmla="*/ 145276 h 2024084"/>
                    <a:gd name="connsiteX182" fmla="*/ 736271 w 2216762"/>
                    <a:gd name="connsiteY182" fmla="*/ 147521 h 2024084"/>
                    <a:gd name="connsiteX183" fmla="*/ 736271 w 2216762"/>
                    <a:gd name="connsiteY183" fmla="*/ 149088 h 2024084"/>
                    <a:gd name="connsiteX184" fmla="*/ 736456 w 2216762"/>
                    <a:gd name="connsiteY184" fmla="*/ 149963 h 2024084"/>
                    <a:gd name="connsiteX185" fmla="*/ 736937 w 2216762"/>
                    <a:gd name="connsiteY185" fmla="*/ 150432 h 2024084"/>
                    <a:gd name="connsiteX186" fmla="*/ 737839 w 2216762"/>
                    <a:gd name="connsiteY186" fmla="*/ 150432 h 2024084"/>
                    <a:gd name="connsiteX187" fmla="*/ 739098 w 2216762"/>
                    <a:gd name="connsiteY187" fmla="*/ 150358 h 2024084"/>
                    <a:gd name="connsiteX188" fmla="*/ 739802 w 2216762"/>
                    <a:gd name="connsiteY188" fmla="*/ 150210 h 2024084"/>
                    <a:gd name="connsiteX189" fmla="*/ 741011 w 2216762"/>
                    <a:gd name="connsiteY189" fmla="*/ 149963 h 2024084"/>
                    <a:gd name="connsiteX190" fmla="*/ 742332 w 2216762"/>
                    <a:gd name="connsiteY190" fmla="*/ 150099 h 2024084"/>
                    <a:gd name="connsiteX191" fmla="*/ 742876 w 2216762"/>
                    <a:gd name="connsiteY191" fmla="*/ 150691 h 2024084"/>
                    <a:gd name="connsiteX192" fmla="*/ 743123 w 2216762"/>
                    <a:gd name="connsiteY192" fmla="*/ 151431 h 2024084"/>
                    <a:gd name="connsiteX193" fmla="*/ 743172 w 2216762"/>
                    <a:gd name="connsiteY193" fmla="*/ 152640 h 2024084"/>
                    <a:gd name="connsiteX194" fmla="*/ 743172 w 2216762"/>
                    <a:gd name="connsiteY194" fmla="*/ 153442 h 2024084"/>
                    <a:gd name="connsiteX195" fmla="*/ 743049 w 2216762"/>
                    <a:gd name="connsiteY195" fmla="*/ 154971 h 2024084"/>
                    <a:gd name="connsiteX196" fmla="*/ 742987 w 2216762"/>
                    <a:gd name="connsiteY196" fmla="*/ 155674 h 2024084"/>
                    <a:gd name="connsiteX197" fmla="*/ 742641 w 2216762"/>
                    <a:gd name="connsiteY197" fmla="*/ 157783 h 2024084"/>
                    <a:gd name="connsiteX198" fmla="*/ 742579 w 2216762"/>
                    <a:gd name="connsiteY198" fmla="*/ 158992 h 2024084"/>
                    <a:gd name="connsiteX199" fmla="*/ 742999 w 2216762"/>
                    <a:gd name="connsiteY199" fmla="*/ 160398 h 2024084"/>
                    <a:gd name="connsiteX200" fmla="*/ 743345 w 2216762"/>
                    <a:gd name="connsiteY200" fmla="*/ 161077 h 2024084"/>
                    <a:gd name="connsiteX201" fmla="*/ 743839 w 2216762"/>
                    <a:gd name="connsiteY201" fmla="*/ 162076 h 2024084"/>
                    <a:gd name="connsiteX202" fmla="*/ 744444 w 2216762"/>
                    <a:gd name="connsiteY202" fmla="*/ 166023 h 2024084"/>
                    <a:gd name="connsiteX203" fmla="*/ 744530 w 2216762"/>
                    <a:gd name="connsiteY203" fmla="*/ 167269 h 2024084"/>
                    <a:gd name="connsiteX204" fmla="*/ 744678 w 2216762"/>
                    <a:gd name="connsiteY204" fmla="*/ 169094 h 2024084"/>
                    <a:gd name="connsiteX205" fmla="*/ 745036 w 2216762"/>
                    <a:gd name="connsiteY205" fmla="*/ 171105 h 2024084"/>
                    <a:gd name="connsiteX206" fmla="*/ 746234 w 2216762"/>
                    <a:gd name="connsiteY206" fmla="*/ 171968 h 2024084"/>
                    <a:gd name="connsiteX207" fmla="*/ 746987 w 2216762"/>
                    <a:gd name="connsiteY207" fmla="*/ 172400 h 2024084"/>
                    <a:gd name="connsiteX208" fmla="*/ 747542 w 2216762"/>
                    <a:gd name="connsiteY208" fmla="*/ 172721 h 2024084"/>
                    <a:gd name="connsiteX209" fmla="*/ 748098 w 2216762"/>
                    <a:gd name="connsiteY209" fmla="*/ 173041 h 2024084"/>
                    <a:gd name="connsiteX210" fmla="*/ 749839 w 2216762"/>
                    <a:gd name="connsiteY210" fmla="*/ 174053 h 2024084"/>
                    <a:gd name="connsiteX211" fmla="*/ 751728 w 2216762"/>
                    <a:gd name="connsiteY211" fmla="*/ 174768 h 2024084"/>
                    <a:gd name="connsiteX212" fmla="*/ 752666 w 2216762"/>
                    <a:gd name="connsiteY212" fmla="*/ 175113 h 2024084"/>
                    <a:gd name="connsiteX213" fmla="*/ 754160 w 2216762"/>
                    <a:gd name="connsiteY213" fmla="*/ 176051 h 2024084"/>
                    <a:gd name="connsiteX214" fmla="*/ 755086 w 2216762"/>
                    <a:gd name="connsiteY214" fmla="*/ 176766 h 2024084"/>
                    <a:gd name="connsiteX215" fmla="*/ 755901 w 2216762"/>
                    <a:gd name="connsiteY215" fmla="*/ 177395 h 2024084"/>
                    <a:gd name="connsiteX216" fmla="*/ 756777 w 2216762"/>
                    <a:gd name="connsiteY216" fmla="*/ 178037 h 2024084"/>
                    <a:gd name="connsiteX217" fmla="*/ 757197 w 2216762"/>
                    <a:gd name="connsiteY217" fmla="*/ 178370 h 2024084"/>
                    <a:gd name="connsiteX218" fmla="*/ 758419 w 2216762"/>
                    <a:gd name="connsiteY218" fmla="*/ 179665 h 2024084"/>
                    <a:gd name="connsiteX219" fmla="*/ 759617 w 2216762"/>
                    <a:gd name="connsiteY219" fmla="*/ 180331 h 2024084"/>
                    <a:gd name="connsiteX220" fmla="*/ 760431 w 2216762"/>
                    <a:gd name="connsiteY220" fmla="*/ 180639 h 2024084"/>
                    <a:gd name="connsiteX221" fmla="*/ 761604 w 2216762"/>
                    <a:gd name="connsiteY221" fmla="*/ 181071 h 2024084"/>
                    <a:gd name="connsiteX222" fmla="*/ 762197 w 2216762"/>
                    <a:gd name="connsiteY222" fmla="*/ 182008 h 2024084"/>
                    <a:gd name="connsiteX223" fmla="*/ 762259 w 2216762"/>
                    <a:gd name="connsiteY223" fmla="*/ 183082 h 2024084"/>
                    <a:gd name="connsiteX224" fmla="*/ 762036 w 2216762"/>
                    <a:gd name="connsiteY224" fmla="*/ 184105 h 2024084"/>
                    <a:gd name="connsiteX225" fmla="*/ 761901 w 2216762"/>
                    <a:gd name="connsiteY225" fmla="*/ 184685 h 2024084"/>
                    <a:gd name="connsiteX226" fmla="*/ 761246 w 2216762"/>
                    <a:gd name="connsiteY226" fmla="*/ 189372 h 2024084"/>
                    <a:gd name="connsiteX227" fmla="*/ 761098 w 2216762"/>
                    <a:gd name="connsiteY227" fmla="*/ 191506 h 2024084"/>
                    <a:gd name="connsiteX228" fmla="*/ 760999 w 2216762"/>
                    <a:gd name="connsiteY228" fmla="*/ 192912 h 2024084"/>
                    <a:gd name="connsiteX229" fmla="*/ 760160 w 2216762"/>
                    <a:gd name="connsiteY229" fmla="*/ 194318 h 2024084"/>
                    <a:gd name="connsiteX230" fmla="*/ 758629 w 2216762"/>
                    <a:gd name="connsiteY230" fmla="*/ 193936 h 2024084"/>
                    <a:gd name="connsiteX231" fmla="*/ 755777 w 2216762"/>
                    <a:gd name="connsiteY231" fmla="*/ 193788 h 2024084"/>
                    <a:gd name="connsiteX232" fmla="*/ 754098 w 2216762"/>
                    <a:gd name="connsiteY232" fmla="*/ 194059 h 2024084"/>
                    <a:gd name="connsiteX233" fmla="*/ 751061 w 2216762"/>
                    <a:gd name="connsiteY233" fmla="*/ 195120 h 2024084"/>
                    <a:gd name="connsiteX234" fmla="*/ 749900 w 2216762"/>
                    <a:gd name="connsiteY234" fmla="*/ 195527 h 2024084"/>
                    <a:gd name="connsiteX235" fmla="*/ 749049 w 2216762"/>
                    <a:gd name="connsiteY235" fmla="*/ 195774 h 2024084"/>
                    <a:gd name="connsiteX236" fmla="*/ 747765 w 2216762"/>
                    <a:gd name="connsiteY236" fmla="*/ 196156 h 2024084"/>
                    <a:gd name="connsiteX237" fmla="*/ 746481 w 2216762"/>
                    <a:gd name="connsiteY237" fmla="*/ 196526 h 2024084"/>
                    <a:gd name="connsiteX238" fmla="*/ 744197 w 2216762"/>
                    <a:gd name="connsiteY238" fmla="*/ 196995 h 2024084"/>
                    <a:gd name="connsiteX239" fmla="*/ 740653 w 2216762"/>
                    <a:gd name="connsiteY239" fmla="*/ 196933 h 2024084"/>
                    <a:gd name="connsiteX240" fmla="*/ 735369 w 2216762"/>
                    <a:gd name="connsiteY240" fmla="*/ 195724 h 2024084"/>
                    <a:gd name="connsiteX241" fmla="*/ 732530 w 2216762"/>
                    <a:gd name="connsiteY241" fmla="*/ 195206 h 2024084"/>
                    <a:gd name="connsiteX242" fmla="*/ 730629 w 2216762"/>
                    <a:gd name="connsiteY242" fmla="*/ 194861 h 2024084"/>
                    <a:gd name="connsiteX243" fmla="*/ 729851 w 2216762"/>
                    <a:gd name="connsiteY243" fmla="*/ 197538 h 2024084"/>
                    <a:gd name="connsiteX244" fmla="*/ 729703 w 2216762"/>
                    <a:gd name="connsiteY244" fmla="*/ 198290 h 2024084"/>
                    <a:gd name="connsiteX245" fmla="*/ 729258 w 2216762"/>
                    <a:gd name="connsiteY245" fmla="*/ 200609 h 2024084"/>
                    <a:gd name="connsiteX246" fmla="*/ 728591 w 2216762"/>
                    <a:gd name="connsiteY246" fmla="*/ 202817 h 2024084"/>
                    <a:gd name="connsiteX247" fmla="*/ 727271 w 2216762"/>
                    <a:gd name="connsiteY247" fmla="*/ 204889 h 2024084"/>
                    <a:gd name="connsiteX248" fmla="*/ 726369 w 2216762"/>
                    <a:gd name="connsiteY248" fmla="*/ 205962 h 2024084"/>
                    <a:gd name="connsiteX249" fmla="*/ 724789 w 2216762"/>
                    <a:gd name="connsiteY249" fmla="*/ 205259 h 2024084"/>
                    <a:gd name="connsiteX250" fmla="*/ 721690 w 2216762"/>
                    <a:gd name="connsiteY250" fmla="*/ 203890 h 2024084"/>
                    <a:gd name="connsiteX251" fmla="*/ 719233 w 2216762"/>
                    <a:gd name="connsiteY251" fmla="*/ 202755 h 2024084"/>
                    <a:gd name="connsiteX252" fmla="*/ 718517 w 2216762"/>
                    <a:gd name="connsiteY252" fmla="*/ 204753 h 2024084"/>
                    <a:gd name="connsiteX253" fmla="*/ 718320 w 2216762"/>
                    <a:gd name="connsiteY253" fmla="*/ 205308 h 2024084"/>
                    <a:gd name="connsiteX254" fmla="*/ 717974 w 2216762"/>
                    <a:gd name="connsiteY254" fmla="*/ 206295 h 2024084"/>
                    <a:gd name="connsiteX255" fmla="*/ 717690 w 2216762"/>
                    <a:gd name="connsiteY255" fmla="*/ 207627 h 2024084"/>
                    <a:gd name="connsiteX256" fmla="*/ 717493 w 2216762"/>
                    <a:gd name="connsiteY256" fmla="*/ 208577 h 2024084"/>
                    <a:gd name="connsiteX257" fmla="*/ 717369 w 2216762"/>
                    <a:gd name="connsiteY257" fmla="*/ 210316 h 2024084"/>
                    <a:gd name="connsiteX258" fmla="*/ 717690 w 2216762"/>
                    <a:gd name="connsiteY258" fmla="*/ 212808 h 2024084"/>
                    <a:gd name="connsiteX259" fmla="*/ 717851 w 2216762"/>
                    <a:gd name="connsiteY259" fmla="*/ 214054 h 2024084"/>
                    <a:gd name="connsiteX260" fmla="*/ 717801 w 2216762"/>
                    <a:gd name="connsiteY260" fmla="*/ 215065 h 2024084"/>
                    <a:gd name="connsiteX261" fmla="*/ 717702 w 2216762"/>
                    <a:gd name="connsiteY261" fmla="*/ 217076 h 2024084"/>
                    <a:gd name="connsiteX262" fmla="*/ 717665 w 2216762"/>
                    <a:gd name="connsiteY262" fmla="*/ 217742 h 2024084"/>
                    <a:gd name="connsiteX263" fmla="*/ 717431 w 2216762"/>
                    <a:gd name="connsiteY263" fmla="*/ 219345 h 2024084"/>
                    <a:gd name="connsiteX264" fmla="*/ 717221 w 2216762"/>
                    <a:gd name="connsiteY264" fmla="*/ 219851 h 2024084"/>
                    <a:gd name="connsiteX265" fmla="*/ 716776 w 2216762"/>
                    <a:gd name="connsiteY265" fmla="*/ 220949 h 2024084"/>
                    <a:gd name="connsiteX266" fmla="*/ 716690 w 2216762"/>
                    <a:gd name="connsiteY266" fmla="*/ 221676 h 2024084"/>
                    <a:gd name="connsiteX267" fmla="*/ 716591 w 2216762"/>
                    <a:gd name="connsiteY267" fmla="*/ 222552 h 2024084"/>
                    <a:gd name="connsiteX268" fmla="*/ 716888 w 2216762"/>
                    <a:gd name="connsiteY268" fmla="*/ 225907 h 2024084"/>
                    <a:gd name="connsiteX269" fmla="*/ 716888 w 2216762"/>
                    <a:gd name="connsiteY269" fmla="*/ 228534 h 2024084"/>
                    <a:gd name="connsiteX270" fmla="*/ 716888 w 2216762"/>
                    <a:gd name="connsiteY270" fmla="*/ 229311 h 2024084"/>
                    <a:gd name="connsiteX271" fmla="*/ 716122 w 2216762"/>
                    <a:gd name="connsiteY271" fmla="*/ 230742 h 2024084"/>
                    <a:gd name="connsiteX272" fmla="*/ 713764 w 2216762"/>
                    <a:gd name="connsiteY272" fmla="*/ 233061 h 2024084"/>
                    <a:gd name="connsiteX273" fmla="*/ 711653 w 2216762"/>
                    <a:gd name="connsiteY273" fmla="*/ 234578 h 2024084"/>
                    <a:gd name="connsiteX274" fmla="*/ 710764 w 2216762"/>
                    <a:gd name="connsiteY274" fmla="*/ 235207 h 2024084"/>
                    <a:gd name="connsiteX275" fmla="*/ 709776 w 2216762"/>
                    <a:gd name="connsiteY275" fmla="*/ 235701 h 2024084"/>
                    <a:gd name="connsiteX276" fmla="*/ 708011 w 2216762"/>
                    <a:gd name="connsiteY276" fmla="*/ 236613 h 2024084"/>
                    <a:gd name="connsiteX277" fmla="*/ 707208 w 2216762"/>
                    <a:gd name="connsiteY277" fmla="*/ 236996 h 2024084"/>
                    <a:gd name="connsiteX278" fmla="*/ 706208 w 2216762"/>
                    <a:gd name="connsiteY278" fmla="*/ 237477 h 2024084"/>
                    <a:gd name="connsiteX279" fmla="*/ 706048 w 2216762"/>
                    <a:gd name="connsiteY279" fmla="*/ 238192 h 2024084"/>
                    <a:gd name="connsiteX280" fmla="*/ 705603 w 2216762"/>
                    <a:gd name="connsiteY280" fmla="*/ 240092 h 2024084"/>
                    <a:gd name="connsiteX281" fmla="*/ 705147 w 2216762"/>
                    <a:gd name="connsiteY281" fmla="*/ 242460 h 2024084"/>
                    <a:gd name="connsiteX282" fmla="*/ 704554 w 2216762"/>
                    <a:gd name="connsiteY282" fmla="*/ 245544 h 2024084"/>
                    <a:gd name="connsiteX283" fmla="*/ 703900 w 2216762"/>
                    <a:gd name="connsiteY283" fmla="*/ 248171 h 2024084"/>
                    <a:gd name="connsiteX284" fmla="*/ 703381 w 2216762"/>
                    <a:gd name="connsiteY284" fmla="*/ 250268 h 2024084"/>
                    <a:gd name="connsiteX285" fmla="*/ 703097 w 2216762"/>
                    <a:gd name="connsiteY285" fmla="*/ 252352 h 2024084"/>
                    <a:gd name="connsiteX286" fmla="*/ 702887 w 2216762"/>
                    <a:gd name="connsiteY286" fmla="*/ 253906 h 2024084"/>
                    <a:gd name="connsiteX287" fmla="*/ 702542 w 2216762"/>
                    <a:gd name="connsiteY287" fmla="*/ 256521 h 2024084"/>
                    <a:gd name="connsiteX288" fmla="*/ 701912 w 2216762"/>
                    <a:gd name="connsiteY288" fmla="*/ 264576 h 2024084"/>
                    <a:gd name="connsiteX289" fmla="*/ 701776 w 2216762"/>
                    <a:gd name="connsiteY289" fmla="*/ 266179 h 2024084"/>
                    <a:gd name="connsiteX290" fmla="*/ 701233 w 2216762"/>
                    <a:gd name="connsiteY290" fmla="*/ 267647 h 2024084"/>
                    <a:gd name="connsiteX291" fmla="*/ 700282 w 2216762"/>
                    <a:gd name="connsiteY291" fmla="*/ 268831 h 2024084"/>
                    <a:gd name="connsiteX292" fmla="*/ 697134 w 2216762"/>
                    <a:gd name="connsiteY292" fmla="*/ 272840 h 2024084"/>
                    <a:gd name="connsiteX293" fmla="*/ 695270 w 2216762"/>
                    <a:gd name="connsiteY293" fmla="*/ 275208 h 2024084"/>
                    <a:gd name="connsiteX294" fmla="*/ 693640 w 2216762"/>
                    <a:gd name="connsiteY294" fmla="*/ 277034 h 2024084"/>
                    <a:gd name="connsiteX295" fmla="*/ 692011 w 2216762"/>
                    <a:gd name="connsiteY295" fmla="*/ 278847 h 2024084"/>
                    <a:gd name="connsiteX296" fmla="*/ 694319 w 2216762"/>
                    <a:gd name="connsiteY296" fmla="*/ 280796 h 2024084"/>
                    <a:gd name="connsiteX297" fmla="*/ 696653 w 2216762"/>
                    <a:gd name="connsiteY297" fmla="*/ 282782 h 2024084"/>
                    <a:gd name="connsiteX298" fmla="*/ 694714 w 2216762"/>
                    <a:gd name="connsiteY298" fmla="*/ 284743 h 2024084"/>
                    <a:gd name="connsiteX299" fmla="*/ 691665 w 2216762"/>
                    <a:gd name="connsiteY299" fmla="*/ 287802 h 2024084"/>
                    <a:gd name="connsiteX300" fmla="*/ 689307 w 2216762"/>
                    <a:gd name="connsiteY300" fmla="*/ 290589 h 2024084"/>
                    <a:gd name="connsiteX301" fmla="*/ 689776 w 2216762"/>
                    <a:gd name="connsiteY301" fmla="*/ 291921 h 2024084"/>
                    <a:gd name="connsiteX302" fmla="*/ 689998 w 2216762"/>
                    <a:gd name="connsiteY302" fmla="*/ 292588 h 2024084"/>
                    <a:gd name="connsiteX303" fmla="*/ 689690 w 2216762"/>
                    <a:gd name="connsiteY303" fmla="*/ 299729 h 2024084"/>
                    <a:gd name="connsiteX304" fmla="*/ 689566 w 2216762"/>
                    <a:gd name="connsiteY304" fmla="*/ 302480 h 2024084"/>
                    <a:gd name="connsiteX305" fmla="*/ 689529 w 2216762"/>
                    <a:gd name="connsiteY305" fmla="*/ 303578 h 2024084"/>
                    <a:gd name="connsiteX306" fmla="*/ 689492 w 2216762"/>
                    <a:gd name="connsiteY306" fmla="*/ 304108 h 2024084"/>
                    <a:gd name="connsiteX307" fmla="*/ 688974 w 2216762"/>
                    <a:gd name="connsiteY307" fmla="*/ 312286 h 2024084"/>
                    <a:gd name="connsiteX308" fmla="*/ 688628 w 2216762"/>
                    <a:gd name="connsiteY308" fmla="*/ 314654 h 2024084"/>
                    <a:gd name="connsiteX309" fmla="*/ 687208 w 2216762"/>
                    <a:gd name="connsiteY309" fmla="*/ 314901 h 2024084"/>
                    <a:gd name="connsiteX310" fmla="*/ 681616 w 2216762"/>
                    <a:gd name="connsiteY310" fmla="*/ 315875 h 2024084"/>
                    <a:gd name="connsiteX311" fmla="*/ 680529 w 2216762"/>
                    <a:gd name="connsiteY311" fmla="*/ 322474 h 2024084"/>
                    <a:gd name="connsiteX312" fmla="*/ 680406 w 2216762"/>
                    <a:gd name="connsiteY312" fmla="*/ 323288 h 2024084"/>
                    <a:gd name="connsiteX313" fmla="*/ 680554 w 2216762"/>
                    <a:gd name="connsiteY313" fmla="*/ 324078 h 2024084"/>
                    <a:gd name="connsiteX314" fmla="*/ 681146 w 2216762"/>
                    <a:gd name="connsiteY314" fmla="*/ 327235 h 2024084"/>
                    <a:gd name="connsiteX315" fmla="*/ 681640 w 2216762"/>
                    <a:gd name="connsiteY315" fmla="*/ 329862 h 2024084"/>
                    <a:gd name="connsiteX316" fmla="*/ 683949 w 2216762"/>
                    <a:gd name="connsiteY316" fmla="*/ 334587 h 2024084"/>
                    <a:gd name="connsiteX317" fmla="*/ 684443 w 2216762"/>
                    <a:gd name="connsiteY317" fmla="*/ 335623 h 2024084"/>
                    <a:gd name="connsiteX318" fmla="*/ 685183 w 2216762"/>
                    <a:gd name="connsiteY318" fmla="*/ 336387 h 2024084"/>
                    <a:gd name="connsiteX319" fmla="*/ 686159 w 2216762"/>
                    <a:gd name="connsiteY319" fmla="*/ 337411 h 2024084"/>
                    <a:gd name="connsiteX320" fmla="*/ 686961 w 2216762"/>
                    <a:gd name="connsiteY320" fmla="*/ 338262 h 2024084"/>
                    <a:gd name="connsiteX321" fmla="*/ 687640 w 2216762"/>
                    <a:gd name="connsiteY321" fmla="*/ 338965 h 2024084"/>
                    <a:gd name="connsiteX322" fmla="*/ 688554 w 2216762"/>
                    <a:gd name="connsiteY322" fmla="*/ 339841 h 2024084"/>
                    <a:gd name="connsiteX323" fmla="*/ 689282 w 2216762"/>
                    <a:gd name="connsiteY323" fmla="*/ 340285 h 2024084"/>
                    <a:gd name="connsiteX324" fmla="*/ 691949 w 2216762"/>
                    <a:gd name="connsiteY324" fmla="*/ 341913 h 2024084"/>
                    <a:gd name="connsiteX325" fmla="*/ 693591 w 2216762"/>
                    <a:gd name="connsiteY325" fmla="*/ 342900 h 2024084"/>
                    <a:gd name="connsiteX326" fmla="*/ 695554 w 2216762"/>
                    <a:gd name="connsiteY326" fmla="*/ 343406 h 2024084"/>
                    <a:gd name="connsiteX327" fmla="*/ 698468 w 2216762"/>
                    <a:gd name="connsiteY327" fmla="*/ 344109 h 2024084"/>
                    <a:gd name="connsiteX328" fmla="*/ 699999 w 2216762"/>
                    <a:gd name="connsiteY328" fmla="*/ 344479 h 2024084"/>
                    <a:gd name="connsiteX329" fmla="*/ 702431 w 2216762"/>
                    <a:gd name="connsiteY329" fmla="*/ 344602 h 2024084"/>
                    <a:gd name="connsiteX330" fmla="*/ 711159 w 2216762"/>
                    <a:gd name="connsiteY330" fmla="*/ 345034 h 2024084"/>
                    <a:gd name="connsiteX331" fmla="*/ 713579 w 2216762"/>
                    <a:gd name="connsiteY331" fmla="*/ 345157 h 2024084"/>
                    <a:gd name="connsiteX332" fmla="*/ 715702 w 2216762"/>
                    <a:gd name="connsiteY332" fmla="*/ 345244 h 2024084"/>
                    <a:gd name="connsiteX333" fmla="*/ 716184 w 2216762"/>
                    <a:gd name="connsiteY333" fmla="*/ 345268 h 2024084"/>
                    <a:gd name="connsiteX334" fmla="*/ 719011 w 2216762"/>
                    <a:gd name="connsiteY334" fmla="*/ 345379 h 2024084"/>
                    <a:gd name="connsiteX335" fmla="*/ 720789 w 2216762"/>
                    <a:gd name="connsiteY335" fmla="*/ 346711 h 2024084"/>
                    <a:gd name="connsiteX336" fmla="*/ 721381 w 2216762"/>
                    <a:gd name="connsiteY336" fmla="*/ 347155 h 2024084"/>
                    <a:gd name="connsiteX337" fmla="*/ 721727 w 2216762"/>
                    <a:gd name="connsiteY337" fmla="*/ 347772 h 2024084"/>
                    <a:gd name="connsiteX338" fmla="*/ 722838 w 2216762"/>
                    <a:gd name="connsiteY338" fmla="*/ 349758 h 2024084"/>
                    <a:gd name="connsiteX339" fmla="*/ 722863 w 2216762"/>
                    <a:gd name="connsiteY339" fmla="*/ 351954 h 2024084"/>
                    <a:gd name="connsiteX340" fmla="*/ 722900 w 2216762"/>
                    <a:gd name="connsiteY340" fmla="*/ 353606 h 2024084"/>
                    <a:gd name="connsiteX341" fmla="*/ 722925 w 2216762"/>
                    <a:gd name="connsiteY341" fmla="*/ 355284 h 2024084"/>
                    <a:gd name="connsiteX342" fmla="*/ 722604 w 2216762"/>
                    <a:gd name="connsiteY342" fmla="*/ 357430 h 2024084"/>
                    <a:gd name="connsiteX343" fmla="*/ 722196 w 2216762"/>
                    <a:gd name="connsiteY343" fmla="*/ 360279 h 2024084"/>
                    <a:gd name="connsiteX344" fmla="*/ 721789 w 2216762"/>
                    <a:gd name="connsiteY344" fmla="*/ 363523 h 2024084"/>
                    <a:gd name="connsiteX345" fmla="*/ 721604 w 2216762"/>
                    <a:gd name="connsiteY345" fmla="*/ 365004 h 2024084"/>
                    <a:gd name="connsiteX346" fmla="*/ 721764 w 2216762"/>
                    <a:gd name="connsiteY346" fmla="*/ 366619 h 2024084"/>
                    <a:gd name="connsiteX347" fmla="*/ 721814 w 2216762"/>
                    <a:gd name="connsiteY347" fmla="*/ 367162 h 2024084"/>
                    <a:gd name="connsiteX348" fmla="*/ 721925 w 2216762"/>
                    <a:gd name="connsiteY348" fmla="*/ 368235 h 2024084"/>
                    <a:gd name="connsiteX349" fmla="*/ 721986 w 2216762"/>
                    <a:gd name="connsiteY349" fmla="*/ 368877 h 2024084"/>
                    <a:gd name="connsiteX350" fmla="*/ 722493 w 2216762"/>
                    <a:gd name="connsiteY350" fmla="*/ 370209 h 2024084"/>
                    <a:gd name="connsiteX351" fmla="*/ 723270 w 2216762"/>
                    <a:gd name="connsiteY351" fmla="*/ 372219 h 2024084"/>
                    <a:gd name="connsiteX352" fmla="*/ 724740 w 2216762"/>
                    <a:gd name="connsiteY352" fmla="*/ 375155 h 2024084"/>
                    <a:gd name="connsiteX353" fmla="*/ 726024 w 2216762"/>
                    <a:gd name="connsiteY353" fmla="*/ 377745 h 2024084"/>
                    <a:gd name="connsiteX354" fmla="*/ 727406 w 2216762"/>
                    <a:gd name="connsiteY354" fmla="*/ 378288 h 2024084"/>
                    <a:gd name="connsiteX355" fmla="*/ 729073 w 2216762"/>
                    <a:gd name="connsiteY355" fmla="*/ 378954 h 2024084"/>
                    <a:gd name="connsiteX356" fmla="*/ 731505 w 2216762"/>
                    <a:gd name="connsiteY356" fmla="*/ 378658 h 2024084"/>
                    <a:gd name="connsiteX357" fmla="*/ 732777 w 2216762"/>
                    <a:gd name="connsiteY357" fmla="*/ 378498 h 2024084"/>
                    <a:gd name="connsiteX358" fmla="*/ 733666 w 2216762"/>
                    <a:gd name="connsiteY358" fmla="*/ 378399 h 2024084"/>
                    <a:gd name="connsiteX359" fmla="*/ 734999 w 2216762"/>
                    <a:gd name="connsiteY359" fmla="*/ 378226 h 2024084"/>
                    <a:gd name="connsiteX360" fmla="*/ 736678 w 2216762"/>
                    <a:gd name="connsiteY360" fmla="*/ 377720 h 2024084"/>
                    <a:gd name="connsiteX361" fmla="*/ 737937 w 2216762"/>
                    <a:gd name="connsiteY361" fmla="*/ 377338 h 2024084"/>
                    <a:gd name="connsiteX362" fmla="*/ 738394 w 2216762"/>
                    <a:gd name="connsiteY362" fmla="*/ 377202 h 2024084"/>
                    <a:gd name="connsiteX363" fmla="*/ 742999 w 2216762"/>
                    <a:gd name="connsiteY363" fmla="*/ 375821 h 2024084"/>
                    <a:gd name="connsiteX364" fmla="*/ 743913 w 2216762"/>
                    <a:gd name="connsiteY364" fmla="*/ 375537 h 2024084"/>
                    <a:gd name="connsiteX365" fmla="*/ 745295 w 2216762"/>
                    <a:gd name="connsiteY365" fmla="*/ 375130 h 2024084"/>
                    <a:gd name="connsiteX366" fmla="*/ 747135 w 2216762"/>
                    <a:gd name="connsiteY366" fmla="*/ 374772 h 2024084"/>
                    <a:gd name="connsiteX367" fmla="*/ 747728 w 2216762"/>
                    <a:gd name="connsiteY367" fmla="*/ 374661 h 2024084"/>
                    <a:gd name="connsiteX368" fmla="*/ 750666 w 2216762"/>
                    <a:gd name="connsiteY368" fmla="*/ 374094 h 2024084"/>
                    <a:gd name="connsiteX369" fmla="*/ 752617 w 2216762"/>
                    <a:gd name="connsiteY369" fmla="*/ 373712 h 2024084"/>
                    <a:gd name="connsiteX370" fmla="*/ 754061 w 2216762"/>
                    <a:gd name="connsiteY370" fmla="*/ 373564 h 2024084"/>
                    <a:gd name="connsiteX371" fmla="*/ 757431 w 2216762"/>
                    <a:gd name="connsiteY371" fmla="*/ 373218 h 2024084"/>
                    <a:gd name="connsiteX372" fmla="*/ 759357 w 2216762"/>
                    <a:gd name="connsiteY372" fmla="*/ 373009 h 2024084"/>
                    <a:gd name="connsiteX373" fmla="*/ 761987 w 2216762"/>
                    <a:gd name="connsiteY373" fmla="*/ 372515 h 2024084"/>
                    <a:gd name="connsiteX374" fmla="*/ 763308 w 2216762"/>
                    <a:gd name="connsiteY374" fmla="*/ 372256 h 2024084"/>
                    <a:gd name="connsiteX375" fmla="*/ 768024 w 2216762"/>
                    <a:gd name="connsiteY375" fmla="*/ 371356 h 2024084"/>
                    <a:gd name="connsiteX376" fmla="*/ 768963 w 2216762"/>
                    <a:gd name="connsiteY376" fmla="*/ 371183 h 2024084"/>
                    <a:gd name="connsiteX377" fmla="*/ 775555 w 2216762"/>
                    <a:gd name="connsiteY377" fmla="*/ 370061 h 2024084"/>
                    <a:gd name="connsiteX378" fmla="*/ 777098 w 2216762"/>
                    <a:gd name="connsiteY378" fmla="*/ 369789 h 2024084"/>
                    <a:gd name="connsiteX379" fmla="*/ 778074 w 2216762"/>
                    <a:gd name="connsiteY379" fmla="*/ 369925 h 2024084"/>
                    <a:gd name="connsiteX380" fmla="*/ 781851 w 2216762"/>
                    <a:gd name="connsiteY380" fmla="*/ 370418 h 2024084"/>
                    <a:gd name="connsiteX381" fmla="*/ 783222 w 2216762"/>
                    <a:gd name="connsiteY381" fmla="*/ 370603 h 2024084"/>
                    <a:gd name="connsiteX382" fmla="*/ 784395 w 2216762"/>
                    <a:gd name="connsiteY382" fmla="*/ 371714 h 2024084"/>
                    <a:gd name="connsiteX383" fmla="*/ 785864 w 2216762"/>
                    <a:gd name="connsiteY383" fmla="*/ 373132 h 2024084"/>
                    <a:gd name="connsiteX384" fmla="*/ 786074 w 2216762"/>
                    <a:gd name="connsiteY384" fmla="*/ 375081 h 2024084"/>
                    <a:gd name="connsiteX385" fmla="*/ 786284 w 2216762"/>
                    <a:gd name="connsiteY385" fmla="*/ 377116 h 2024084"/>
                    <a:gd name="connsiteX386" fmla="*/ 785049 w 2216762"/>
                    <a:gd name="connsiteY386" fmla="*/ 378781 h 2024084"/>
                    <a:gd name="connsiteX387" fmla="*/ 782506 w 2216762"/>
                    <a:gd name="connsiteY387" fmla="*/ 382235 h 2024084"/>
                    <a:gd name="connsiteX388" fmla="*/ 781728 w 2216762"/>
                    <a:gd name="connsiteY388" fmla="*/ 384418 h 2024084"/>
                    <a:gd name="connsiteX389" fmla="*/ 781345 w 2216762"/>
                    <a:gd name="connsiteY389" fmla="*/ 385516 h 2024084"/>
                    <a:gd name="connsiteX390" fmla="*/ 780605 w 2216762"/>
                    <a:gd name="connsiteY390" fmla="*/ 387021 h 2024084"/>
                    <a:gd name="connsiteX391" fmla="*/ 780382 w 2216762"/>
                    <a:gd name="connsiteY391" fmla="*/ 387489 h 2024084"/>
                    <a:gd name="connsiteX392" fmla="*/ 779197 w 2216762"/>
                    <a:gd name="connsiteY392" fmla="*/ 389882 h 2024084"/>
                    <a:gd name="connsiteX393" fmla="*/ 777913 w 2216762"/>
                    <a:gd name="connsiteY393" fmla="*/ 391436 h 2024084"/>
                    <a:gd name="connsiteX394" fmla="*/ 776370 w 2216762"/>
                    <a:gd name="connsiteY394" fmla="*/ 393299 h 2024084"/>
                    <a:gd name="connsiteX395" fmla="*/ 774654 w 2216762"/>
                    <a:gd name="connsiteY395" fmla="*/ 395371 h 2024084"/>
                    <a:gd name="connsiteX396" fmla="*/ 774197 w 2216762"/>
                    <a:gd name="connsiteY396" fmla="*/ 395902 h 2024084"/>
                    <a:gd name="connsiteX397" fmla="*/ 771666 w 2216762"/>
                    <a:gd name="connsiteY397" fmla="*/ 398751 h 2024084"/>
                    <a:gd name="connsiteX398" fmla="*/ 770370 w 2216762"/>
                    <a:gd name="connsiteY398" fmla="*/ 400219 h 2024084"/>
                    <a:gd name="connsiteX399" fmla="*/ 768740 w 2216762"/>
                    <a:gd name="connsiteY399" fmla="*/ 402057 h 2024084"/>
                    <a:gd name="connsiteX400" fmla="*/ 767654 w 2216762"/>
                    <a:gd name="connsiteY400" fmla="*/ 404079 h 2024084"/>
                    <a:gd name="connsiteX401" fmla="*/ 765999 w 2216762"/>
                    <a:gd name="connsiteY401" fmla="*/ 407151 h 2024084"/>
                    <a:gd name="connsiteX402" fmla="*/ 764555 w 2216762"/>
                    <a:gd name="connsiteY402" fmla="*/ 409136 h 2024084"/>
                    <a:gd name="connsiteX403" fmla="*/ 763654 w 2216762"/>
                    <a:gd name="connsiteY403" fmla="*/ 410370 h 2024084"/>
                    <a:gd name="connsiteX404" fmla="*/ 763049 w 2216762"/>
                    <a:gd name="connsiteY404" fmla="*/ 411492 h 2024084"/>
                    <a:gd name="connsiteX405" fmla="*/ 762333 w 2216762"/>
                    <a:gd name="connsiteY405" fmla="*/ 412812 h 2024084"/>
                    <a:gd name="connsiteX406" fmla="*/ 762036 w 2216762"/>
                    <a:gd name="connsiteY406" fmla="*/ 413380 h 2024084"/>
                    <a:gd name="connsiteX407" fmla="*/ 761567 w 2216762"/>
                    <a:gd name="connsiteY407" fmla="*/ 414243 h 2024084"/>
                    <a:gd name="connsiteX408" fmla="*/ 760333 w 2216762"/>
                    <a:gd name="connsiteY408" fmla="*/ 417179 h 2024084"/>
                    <a:gd name="connsiteX409" fmla="*/ 759740 w 2216762"/>
                    <a:gd name="connsiteY409" fmla="*/ 418585 h 2024084"/>
                    <a:gd name="connsiteX410" fmla="*/ 759777 w 2216762"/>
                    <a:gd name="connsiteY410" fmla="*/ 420028 h 2024084"/>
                    <a:gd name="connsiteX411" fmla="*/ 759826 w 2216762"/>
                    <a:gd name="connsiteY411" fmla="*/ 422125 h 2024084"/>
                    <a:gd name="connsiteX412" fmla="*/ 759851 w 2216762"/>
                    <a:gd name="connsiteY412" fmla="*/ 423667 h 2024084"/>
                    <a:gd name="connsiteX413" fmla="*/ 760530 w 2216762"/>
                    <a:gd name="connsiteY413" fmla="*/ 425011 h 2024084"/>
                    <a:gd name="connsiteX414" fmla="*/ 761999 w 2216762"/>
                    <a:gd name="connsiteY414" fmla="*/ 427922 h 2024084"/>
                    <a:gd name="connsiteX415" fmla="*/ 762580 w 2216762"/>
                    <a:gd name="connsiteY415" fmla="*/ 429081 h 2024084"/>
                    <a:gd name="connsiteX416" fmla="*/ 763654 w 2216762"/>
                    <a:gd name="connsiteY416" fmla="*/ 430179 h 2024084"/>
                    <a:gd name="connsiteX417" fmla="*/ 768012 w 2216762"/>
                    <a:gd name="connsiteY417" fmla="*/ 434620 h 2024084"/>
                    <a:gd name="connsiteX418" fmla="*/ 770481 w 2216762"/>
                    <a:gd name="connsiteY418" fmla="*/ 437691 h 2024084"/>
                    <a:gd name="connsiteX419" fmla="*/ 772308 w 2216762"/>
                    <a:gd name="connsiteY419" fmla="*/ 439961 h 2024084"/>
                    <a:gd name="connsiteX420" fmla="*/ 774061 w 2216762"/>
                    <a:gd name="connsiteY420" fmla="*/ 441798 h 2024084"/>
                    <a:gd name="connsiteX421" fmla="*/ 775802 w 2216762"/>
                    <a:gd name="connsiteY421" fmla="*/ 443636 h 2024084"/>
                    <a:gd name="connsiteX422" fmla="*/ 777555 w 2216762"/>
                    <a:gd name="connsiteY422" fmla="*/ 445474 h 2024084"/>
                    <a:gd name="connsiteX423" fmla="*/ 778605 w 2216762"/>
                    <a:gd name="connsiteY423" fmla="*/ 446572 h 2024084"/>
                    <a:gd name="connsiteX424" fmla="*/ 780012 w 2216762"/>
                    <a:gd name="connsiteY424" fmla="*/ 447941 h 2024084"/>
                    <a:gd name="connsiteX425" fmla="*/ 782852 w 2216762"/>
                    <a:gd name="connsiteY425" fmla="*/ 450667 h 2024084"/>
                    <a:gd name="connsiteX426" fmla="*/ 784271 w 2216762"/>
                    <a:gd name="connsiteY426" fmla="*/ 452036 h 2024084"/>
                    <a:gd name="connsiteX427" fmla="*/ 785864 w 2216762"/>
                    <a:gd name="connsiteY427" fmla="*/ 452973 h 2024084"/>
                    <a:gd name="connsiteX428" fmla="*/ 786765 w 2216762"/>
                    <a:gd name="connsiteY428" fmla="*/ 453516 h 2024084"/>
                    <a:gd name="connsiteX429" fmla="*/ 787210 w 2216762"/>
                    <a:gd name="connsiteY429" fmla="*/ 453775 h 2024084"/>
                    <a:gd name="connsiteX430" fmla="*/ 776370 w 2216762"/>
                    <a:gd name="connsiteY430" fmla="*/ 471611 h 2024084"/>
                    <a:gd name="connsiteX431" fmla="*/ 775160 w 2216762"/>
                    <a:gd name="connsiteY431" fmla="*/ 473708 h 2024084"/>
                    <a:gd name="connsiteX432" fmla="*/ 773827 w 2216762"/>
                    <a:gd name="connsiteY432" fmla="*/ 476002 h 2024084"/>
                    <a:gd name="connsiteX433" fmla="*/ 772074 w 2216762"/>
                    <a:gd name="connsiteY433" fmla="*/ 478654 h 2024084"/>
                    <a:gd name="connsiteX434" fmla="*/ 762975 w 2216762"/>
                    <a:gd name="connsiteY434" fmla="*/ 492370 h 2024084"/>
                    <a:gd name="connsiteX435" fmla="*/ 758863 w 2216762"/>
                    <a:gd name="connsiteY435" fmla="*/ 498562 h 2024084"/>
                    <a:gd name="connsiteX436" fmla="*/ 756901 w 2216762"/>
                    <a:gd name="connsiteY436" fmla="*/ 501510 h 2024084"/>
                    <a:gd name="connsiteX437" fmla="*/ 755777 w 2216762"/>
                    <a:gd name="connsiteY437" fmla="*/ 503200 h 2024084"/>
                    <a:gd name="connsiteX438" fmla="*/ 754148 w 2216762"/>
                    <a:gd name="connsiteY438" fmla="*/ 504556 h 2024084"/>
                    <a:gd name="connsiteX439" fmla="*/ 743456 w 2216762"/>
                    <a:gd name="connsiteY439" fmla="*/ 513450 h 2024084"/>
                    <a:gd name="connsiteX440" fmla="*/ 741863 w 2216762"/>
                    <a:gd name="connsiteY440" fmla="*/ 514782 h 2024084"/>
                    <a:gd name="connsiteX441" fmla="*/ 740419 w 2216762"/>
                    <a:gd name="connsiteY441" fmla="*/ 515189 h 2024084"/>
                    <a:gd name="connsiteX442" fmla="*/ 739011 w 2216762"/>
                    <a:gd name="connsiteY442" fmla="*/ 515596 h 2024084"/>
                    <a:gd name="connsiteX443" fmla="*/ 738073 w 2216762"/>
                    <a:gd name="connsiteY443" fmla="*/ 515855 h 2024084"/>
                    <a:gd name="connsiteX444" fmla="*/ 733851 w 2216762"/>
                    <a:gd name="connsiteY444" fmla="*/ 517064 h 2024084"/>
                    <a:gd name="connsiteX445" fmla="*/ 731987 w 2216762"/>
                    <a:gd name="connsiteY445" fmla="*/ 517594 h 2024084"/>
                    <a:gd name="connsiteX446" fmla="*/ 730937 w 2216762"/>
                    <a:gd name="connsiteY446" fmla="*/ 518951 h 2024084"/>
                    <a:gd name="connsiteX447" fmla="*/ 729900 w 2216762"/>
                    <a:gd name="connsiteY447" fmla="*/ 520295 h 2024084"/>
                    <a:gd name="connsiteX448" fmla="*/ 728987 w 2216762"/>
                    <a:gd name="connsiteY448" fmla="*/ 521479 h 2024084"/>
                    <a:gd name="connsiteX449" fmla="*/ 728665 w 2216762"/>
                    <a:gd name="connsiteY449" fmla="*/ 523157 h 2024084"/>
                    <a:gd name="connsiteX450" fmla="*/ 726875 w 2216762"/>
                    <a:gd name="connsiteY450" fmla="*/ 532753 h 2024084"/>
                    <a:gd name="connsiteX451" fmla="*/ 725777 w 2216762"/>
                    <a:gd name="connsiteY451" fmla="*/ 538661 h 2024084"/>
                    <a:gd name="connsiteX452" fmla="*/ 725283 w 2216762"/>
                    <a:gd name="connsiteY452" fmla="*/ 541301 h 2024084"/>
                    <a:gd name="connsiteX453" fmla="*/ 724789 w 2216762"/>
                    <a:gd name="connsiteY453" fmla="*/ 543941 h 2024084"/>
                    <a:gd name="connsiteX454" fmla="*/ 724369 w 2216762"/>
                    <a:gd name="connsiteY454" fmla="*/ 547172 h 2024084"/>
                    <a:gd name="connsiteX455" fmla="*/ 721752 w 2216762"/>
                    <a:gd name="connsiteY455" fmla="*/ 567685 h 2024084"/>
                    <a:gd name="connsiteX456" fmla="*/ 720641 w 2216762"/>
                    <a:gd name="connsiteY456" fmla="*/ 577034 h 2024084"/>
                    <a:gd name="connsiteX457" fmla="*/ 719591 w 2216762"/>
                    <a:gd name="connsiteY457" fmla="*/ 585890 h 2024084"/>
                    <a:gd name="connsiteX458" fmla="*/ 719344 w 2216762"/>
                    <a:gd name="connsiteY458" fmla="*/ 587913 h 2024084"/>
                    <a:gd name="connsiteX459" fmla="*/ 719542 w 2216762"/>
                    <a:gd name="connsiteY459" fmla="*/ 588641 h 2024084"/>
                    <a:gd name="connsiteX460" fmla="*/ 719789 w 2216762"/>
                    <a:gd name="connsiteY460" fmla="*/ 589504 h 2024084"/>
                    <a:gd name="connsiteX461" fmla="*/ 720814 w 2216762"/>
                    <a:gd name="connsiteY461" fmla="*/ 593242 h 2024084"/>
                    <a:gd name="connsiteX462" fmla="*/ 721233 w 2216762"/>
                    <a:gd name="connsiteY462" fmla="*/ 594796 h 2024084"/>
                    <a:gd name="connsiteX463" fmla="*/ 722159 w 2216762"/>
                    <a:gd name="connsiteY463" fmla="*/ 596042 h 2024084"/>
                    <a:gd name="connsiteX464" fmla="*/ 726122 w 2216762"/>
                    <a:gd name="connsiteY464" fmla="*/ 601432 h 2024084"/>
                    <a:gd name="connsiteX465" fmla="*/ 727048 w 2216762"/>
                    <a:gd name="connsiteY465" fmla="*/ 602690 h 2024084"/>
                    <a:gd name="connsiteX466" fmla="*/ 727863 w 2216762"/>
                    <a:gd name="connsiteY466" fmla="*/ 603294 h 2024084"/>
                    <a:gd name="connsiteX467" fmla="*/ 728678 w 2216762"/>
                    <a:gd name="connsiteY467" fmla="*/ 603911 h 2024084"/>
                    <a:gd name="connsiteX468" fmla="*/ 736011 w 2216762"/>
                    <a:gd name="connsiteY468" fmla="*/ 609449 h 2024084"/>
                    <a:gd name="connsiteX469" fmla="*/ 746617 w 2216762"/>
                    <a:gd name="connsiteY469" fmla="*/ 617442 h 2024084"/>
                    <a:gd name="connsiteX470" fmla="*/ 748653 w 2216762"/>
                    <a:gd name="connsiteY470" fmla="*/ 618972 h 2024084"/>
                    <a:gd name="connsiteX471" fmla="*/ 749468 w 2216762"/>
                    <a:gd name="connsiteY471" fmla="*/ 619588 h 2024084"/>
                    <a:gd name="connsiteX472" fmla="*/ 750654 w 2216762"/>
                    <a:gd name="connsiteY472" fmla="*/ 620575 h 2024084"/>
                    <a:gd name="connsiteX473" fmla="*/ 752246 w 2216762"/>
                    <a:gd name="connsiteY473" fmla="*/ 621882 h 2024084"/>
                    <a:gd name="connsiteX474" fmla="*/ 782728 w 2216762"/>
                    <a:gd name="connsiteY474" fmla="*/ 647082 h 2024084"/>
                    <a:gd name="connsiteX475" fmla="*/ 784308 w 2216762"/>
                    <a:gd name="connsiteY475" fmla="*/ 648402 h 2024084"/>
                    <a:gd name="connsiteX476" fmla="*/ 785494 w 2216762"/>
                    <a:gd name="connsiteY476" fmla="*/ 649376 h 2024084"/>
                    <a:gd name="connsiteX477" fmla="*/ 786765 w 2216762"/>
                    <a:gd name="connsiteY477" fmla="*/ 650240 h 2024084"/>
                    <a:gd name="connsiteX478" fmla="*/ 788444 w 2216762"/>
                    <a:gd name="connsiteY478" fmla="*/ 651387 h 2024084"/>
                    <a:gd name="connsiteX479" fmla="*/ 817963 w 2216762"/>
                    <a:gd name="connsiteY479" fmla="*/ 671430 h 2024084"/>
                    <a:gd name="connsiteX480" fmla="*/ 823420 w 2216762"/>
                    <a:gd name="connsiteY480" fmla="*/ 675143 h 2024084"/>
                    <a:gd name="connsiteX481" fmla="*/ 830124 w 2216762"/>
                    <a:gd name="connsiteY481" fmla="*/ 679695 h 2024084"/>
                    <a:gd name="connsiteX482" fmla="*/ 831815 w 2216762"/>
                    <a:gd name="connsiteY482" fmla="*/ 680842 h 2024084"/>
                    <a:gd name="connsiteX483" fmla="*/ 833667 w 2216762"/>
                    <a:gd name="connsiteY483" fmla="*/ 681582 h 2024084"/>
                    <a:gd name="connsiteX484" fmla="*/ 846803 w 2216762"/>
                    <a:gd name="connsiteY484" fmla="*/ 686799 h 2024084"/>
                    <a:gd name="connsiteX485" fmla="*/ 855396 w 2216762"/>
                    <a:gd name="connsiteY485" fmla="*/ 690216 h 2024084"/>
                    <a:gd name="connsiteX486" fmla="*/ 857248 w 2216762"/>
                    <a:gd name="connsiteY486" fmla="*/ 690944 h 2024084"/>
                    <a:gd name="connsiteX487" fmla="*/ 858964 w 2216762"/>
                    <a:gd name="connsiteY487" fmla="*/ 691930 h 2024084"/>
                    <a:gd name="connsiteX488" fmla="*/ 864124 w 2216762"/>
                    <a:gd name="connsiteY488" fmla="*/ 694866 h 2024084"/>
                    <a:gd name="connsiteX489" fmla="*/ 871791 w 2216762"/>
                    <a:gd name="connsiteY489" fmla="*/ 699245 h 2024084"/>
                    <a:gd name="connsiteX490" fmla="*/ 873507 w 2216762"/>
                    <a:gd name="connsiteY490" fmla="*/ 700219 h 2024084"/>
                    <a:gd name="connsiteX491" fmla="*/ 874804 w 2216762"/>
                    <a:gd name="connsiteY491" fmla="*/ 700959 h 2024084"/>
                    <a:gd name="connsiteX492" fmla="*/ 876754 w 2216762"/>
                    <a:gd name="connsiteY492" fmla="*/ 701601 h 2024084"/>
                    <a:gd name="connsiteX493" fmla="*/ 879680 w 2216762"/>
                    <a:gd name="connsiteY493" fmla="*/ 702563 h 2024084"/>
                    <a:gd name="connsiteX494" fmla="*/ 889285 w 2216762"/>
                    <a:gd name="connsiteY494" fmla="*/ 705720 h 2024084"/>
                    <a:gd name="connsiteX495" fmla="*/ 892754 w 2216762"/>
                    <a:gd name="connsiteY495" fmla="*/ 706867 h 2024084"/>
                    <a:gd name="connsiteX496" fmla="*/ 893396 w 2216762"/>
                    <a:gd name="connsiteY496" fmla="*/ 707077 h 2024084"/>
                    <a:gd name="connsiteX497" fmla="*/ 894804 w 2216762"/>
                    <a:gd name="connsiteY497" fmla="*/ 707583 h 2024084"/>
                    <a:gd name="connsiteX498" fmla="*/ 905582 w 2216762"/>
                    <a:gd name="connsiteY498" fmla="*/ 711468 h 2024084"/>
                    <a:gd name="connsiteX499" fmla="*/ 913557 w 2216762"/>
                    <a:gd name="connsiteY499" fmla="*/ 714355 h 2024084"/>
                    <a:gd name="connsiteX500" fmla="*/ 915903 w 2216762"/>
                    <a:gd name="connsiteY500" fmla="*/ 715193 h 2024084"/>
                    <a:gd name="connsiteX501" fmla="*/ 917829 w 2216762"/>
                    <a:gd name="connsiteY501" fmla="*/ 715514 h 2024084"/>
                    <a:gd name="connsiteX502" fmla="*/ 925545 w 2216762"/>
                    <a:gd name="connsiteY502" fmla="*/ 716772 h 2024084"/>
                    <a:gd name="connsiteX503" fmla="*/ 932780 w 2216762"/>
                    <a:gd name="connsiteY503" fmla="*/ 717944 h 2024084"/>
                    <a:gd name="connsiteX504" fmla="*/ 933743 w 2216762"/>
                    <a:gd name="connsiteY504" fmla="*/ 718104 h 2024084"/>
                    <a:gd name="connsiteX505" fmla="*/ 935508 w 2216762"/>
                    <a:gd name="connsiteY505" fmla="*/ 718400 h 2024084"/>
                    <a:gd name="connsiteX506" fmla="*/ 937286 w 2216762"/>
                    <a:gd name="connsiteY506" fmla="*/ 718425 h 2024084"/>
                    <a:gd name="connsiteX507" fmla="*/ 945521 w 2216762"/>
                    <a:gd name="connsiteY507" fmla="*/ 718536 h 2024084"/>
                    <a:gd name="connsiteX508" fmla="*/ 950780 w 2216762"/>
                    <a:gd name="connsiteY508" fmla="*/ 718598 h 2024084"/>
                    <a:gd name="connsiteX509" fmla="*/ 952212 w 2216762"/>
                    <a:gd name="connsiteY509" fmla="*/ 718622 h 2024084"/>
                    <a:gd name="connsiteX510" fmla="*/ 954187 w 2216762"/>
                    <a:gd name="connsiteY510" fmla="*/ 718413 h 2024084"/>
                    <a:gd name="connsiteX511" fmla="*/ 955657 w 2216762"/>
                    <a:gd name="connsiteY511" fmla="*/ 718265 h 2024084"/>
                    <a:gd name="connsiteX512" fmla="*/ 966484 w 2216762"/>
                    <a:gd name="connsiteY512" fmla="*/ 717142 h 2024084"/>
                    <a:gd name="connsiteX513" fmla="*/ 968941 w 2216762"/>
                    <a:gd name="connsiteY513" fmla="*/ 716895 h 2024084"/>
                    <a:gd name="connsiteX514" fmla="*/ 970768 w 2216762"/>
                    <a:gd name="connsiteY514" fmla="*/ 716353 h 2024084"/>
                    <a:gd name="connsiteX515" fmla="*/ 973052 w 2216762"/>
                    <a:gd name="connsiteY515" fmla="*/ 715699 h 2024084"/>
                    <a:gd name="connsiteX516" fmla="*/ 979719 w 2216762"/>
                    <a:gd name="connsiteY516" fmla="*/ 713750 h 2024084"/>
                    <a:gd name="connsiteX517" fmla="*/ 981768 w 2216762"/>
                    <a:gd name="connsiteY517" fmla="*/ 713158 h 2024084"/>
                    <a:gd name="connsiteX518" fmla="*/ 983941 w 2216762"/>
                    <a:gd name="connsiteY518" fmla="*/ 712110 h 2024084"/>
                    <a:gd name="connsiteX519" fmla="*/ 985694 w 2216762"/>
                    <a:gd name="connsiteY519" fmla="*/ 711271 h 2024084"/>
                    <a:gd name="connsiteX520" fmla="*/ 988744 w 2216762"/>
                    <a:gd name="connsiteY520" fmla="*/ 709803 h 2024084"/>
                    <a:gd name="connsiteX521" fmla="*/ 991855 w 2216762"/>
                    <a:gd name="connsiteY521" fmla="*/ 708298 h 2024084"/>
                    <a:gd name="connsiteX522" fmla="*/ 993645 w 2216762"/>
                    <a:gd name="connsiteY522" fmla="*/ 707447 h 2024084"/>
                    <a:gd name="connsiteX523" fmla="*/ 995620 w 2216762"/>
                    <a:gd name="connsiteY523" fmla="*/ 707348 h 2024084"/>
                    <a:gd name="connsiteX524" fmla="*/ 1006485 w 2216762"/>
                    <a:gd name="connsiteY524" fmla="*/ 706831 h 2024084"/>
                    <a:gd name="connsiteX525" fmla="*/ 1006966 w 2216762"/>
                    <a:gd name="connsiteY525" fmla="*/ 706806 h 2024084"/>
                    <a:gd name="connsiteX526" fmla="*/ 1009374 w 2216762"/>
                    <a:gd name="connsiteY526" fmla="*/ 706682 h 2024084"/>
                    <a:gd name="connsiteX527" fmla="*/ 1010855 w 2216762"/>
                    <a:gd name="connsiteY527" fmla="*/ 706707 h 2024084"/>
                    <a:gd name="connsiteX528" fmla="*/ 1012324 w 2216762"/>
                    <a:gd name="connsiteY528" fmla="*/ 706732 h 2024084"/>
                    <a:gd name="connsiteX529" fmla="*/ 1024608 w 2216762"/>
                    <a:gd name="connsiteY529" fmla="*/ 706904 h 2024084"/>
                    <a:gd name="connsiteX530" fmla="*/ 1040312 w 2216762"/>
                    <a:gd name="connsiteY530" fmla="*/ 708730 h 2024084"/>
                    <a:gd name="connsiteX531" fmla="*/ 1041263 w 2216762"/>
                    <a:gd name="connsiteY531" fmla="*/ 708841 h 2024084"/>
                    <a:gd name="connsiteX532" fmla="*/ 1042275 w 2216762"/>
                    <a:gd name="connsiteY532" fmla="*/ 708964 h 2024084"/>
                    <a:gd name="connsiteX533" fmla="*/ 1043745 w 2216762"/>
                    <a:gd name="connsiteY533" fmla="*/ 709137 h 2024084"/>
                    <a:gd name="connsiteX534" fmla="*/ 1045510 w 2216762"/>
                    <a:gd name="connsiteY534" fmla="*/ 709643 h 2024084"/>
                    <a:gd name="connsiteX535" fmla="*/ 1046868 w 2216762"/>
                    <a:gd name="connsiteY535" fmla="*/ 710025 h 2024084"/>
                    <a:gd name="connsiteX536" fmla="*/ 1053560 w 2216762"/>
                    <a:gd name="connsiteY536" fmla="*/ 711949 h 2024084"/>
                    <a:gd name="connsiteX537" fmla="*/ 1063399 w 2216762"/>
                    <a:gd name="connsiteY537" fmla="*/ 714774 h 2024084"/>
                    <a:gd name="connsiteX538" fmla="*/ 1065276 w 2216762"/>
                    <a:gd name="connsiteY538" fmla="*/ 715317 h 2024084"/>
                    <a:gd name="connsiteX539" fmla="*/ 1067350 w 2216762"/>
                    <a:gd name="connsiteY539" fmla="*/ 716525 h 2024084"/>
                    <a:gd name="connsiteX540" fmla="*/ 1068609 w 2216762"/>
                    <a:gd name="connsiteY540" fmla="*/ 717253 h 2024084"/>
                    <a:gd name="connsiteX541" fmla="*/ 1075535 w 2216762"/>
                    <a:gd name="connsiteY541" fmla="*/ 721287 h 2024084"/>
                    <a:gd name="connsiteX542" fmla="*/ 1084646 w 2216762"/>
                    <a:gd name="connsiteY542" fmla="*/ 726590 h 2024084"/>
                    <a:gd name="connsiteX543" fmla="*/ 1086375 w 2216762"/>
                    <a:gd name="connsiteY543" fmla="*/ 727602 h 2024084"/>
                    <a:gd name="connsiteX544" fmla="*/ 1087683 w 2216762"/>
                    <a:gd name="connsiteY544" fmla="*/ 728367 h 2024084"/>
                    <a:gd name="connsiteX545" fmla="*/ 1089313 w 2216762"/>
                    <a:gd name="connsiteY545" fmla="*/ 729625 h 2024084"/>
                    <a:gd name="connsiteX546" fmla="*/ 1095461 w 2216762"/>
                    <a:gd name="connsiteY546" fmla="*/ 734349 h 2024084"/>
                    <a:gd name="connsiteX547" fmla="*/ 1100931 w 2216762"/>
                    <a:gd name="connsiteY547" fmla="*/ 735989 h 2024084"/>
                    <a:gd name="connsiteX548" fmla="*/ 1102301 w 2216762"/>
                    <a:gd name="connsiteY548" fmla="*/ 736409 h 2024084"/>
                    <a:gd name="connsiteX549" fmla="*/ 1104264 w 2216762"/>
                    <a:gd name="connsiteY549" fmla="*/ 736285 h 2024084"/>
                    <a:gd name="connsiteX550" fmla="*/ 1115091 w 2216762"/>
                    <a:gd name="connsiteY550" fmla="*/ 735619 h 2024084"/>
                    <a:gd name="connsiteX551" fmla="*/ 1126079 w 2216762"/>
                    <a:gd name="connsiteY551" fmla="*/ 734941 h 2024084"/>
                    <a:gd name="connsiteX552" fmla="*/ 1126561 w 2216762"/>
                    <a:gd name="connsiteY552" fmla="*/ 734916 h 2024084"/>
                    <a:gd name="connsiteX553" fmla="*/ 1127882 w 2216762"/>
                    <a:gd name="connsiteY553" fmla="*/ 734830 h 2024084"/>
                    <a:gd name="connsiteX554" fmla="*/ 1130326 w 2216762"/>
                    <a:gd name="connsiteY554" fmla="*/ 735101 h 2024084"/>
                    <a:gd name="connsiteX555" fmla="*/ 1146018 w 2216762"/>
                    <a:gd name="connsiteY555" fmla="*/ 736828 h 2024084"/>
                    <a:gd name="connsiteX556" fmla="*/ 1148475 w 2216762"/>
                    <a:gd name="connsiteY556" fmla="*/ 737099 h 2024084"/>
                    <a:gd name="connsiteX557" fmla="*/ 1149944 w 2216762"/>
                    <a:gd name="connsiteY557" fmla="*/ 737371 h 2024084"/>
                    <a:gd name="connsiteX558" fmla="*/ 1151907 w 2216762"/>
                    <a:gd name="connsiteY558" fmla="*/ 737728 h 2024084"/>
                    <a:gd name="connsiteX559" fmla="*/ 1171018 w 2216762"/>
                    <a:gd name="connsiteY559" fmla="*/ 741194 h 2024084"/>
                    <a:gd name="connsiteX560" fmla="*/ 1182277 w 2216762"/>
                    <a:gd name="connsiteY560" fmla="*/ 743242 h 2024084"/>
                    <a:gd name="connsiteX561" fmla="*/ 1183747 w 2216762"/>
                    <a:gd name="connsiteY561" fmla="*/ 743513 h 2024084"/>
                    <a:gd name="connsiteX562" fmla="*/ 1185167 w 2216762"/>
                    <a:gd name="connsiteY562" fmla="*/ 743994 h 2024084"/>
                    <a:gd name="connsiteX563" fmla="*/ 1195574 w 2216762"/>
                    <a:gd name="connsiteY563" fmla="*/ 747497 h 2024084"/>
                    <a:gd name="connsiteX564" fmla="*/ 1214969 w 2216762"/>
                    <a:gd name="connsiteY564" fmla="*/ 754035 h 2024084"/>
                    <a:gd name="connsiteX565" fmla="*/ 1231797 w 2216762"/>
                    <a:gd name="connsiteY565" fmla="*/ 759709 h 2024084"/>
                    <a:gd name="connsiteX566" fmla="*/ 1233673 w 2216762"/>
                    <a:gd name="connsiteY566" fmla="*/ 760338 h 2024084"/>
                    <a:gd name="connsiteX567" fmla="*/ 1235538 w 2216762"/>
                    <a:gd name="connsiteY567" fmla="*/ 760967 h 2024084"/>
                    <a:gd name="connsiteX568" fmla="*/ 1236501 w 2216762"/>
                    <a:gd name="connsiteY568" fmla="*/ 761226 h 2024084"/>
                    <a:gd name="connsiteX569" fmla="*/ 1238920 w 2216762"/>
                    <a:gd name="connsiteY569" fmla="*/ 761879 h 2024084"/>
                    <a:gd name="connsiteX570" fmla="*/ 1259168 w 2216762"/>
                    <a:gd name="connsiteY570" fmla="*/ 767418 h 2024084"/>
                    <a:gd name="connsiteX571" fmla="*/ 1267785 w 2216762"/>
                    <a:gd name="connsiteY571" fmla="*/ 769774 h 2024084"/>
                    <a:gd name="connsiteX572" fmla="*/ 1269773 w 2216762"/>
                    <a:gd name="connsiteY572" fmla="*/ 770316 h 2024084"/>
                    <a:gd name="connsiteX573" fmla="*/ 1271563 w 2216762"/>
                    <a:gd name="connsiteY573" fmla="*/ 771426 h 2024084"/>
                    <a:gd name="connsiteX574" fmla="*/ 1277501 w 2216762"/>
                    <a:gd name="connsiteY574" fmla="*/ 775114 h 2024084"/>
                    <a:gd name="connsiteX575" fmla="*/ 1282316 w 2216762"/>
                    <a:gd name="connsiteY575" fmla="*/ 778099 h 2024084"/>
                    <a:gd name="connsiteX576" fmla="*/ 1284366 w 2216762"/>
                    <a:gd name="connsiteY576" fmla="*/ 779370 h 2024084"/>
                    <a:gd name="connsiteX577" fmla="*/ 1285625 w 2216762"/>
                    <a:gd name="connsiteY577" fmla="*/ 780209 h 2024084"/>
                    <a:gd name="connsiteX578" fmla="*/ 1286872 w 2216762"/>
                    <a:gd name="connsiteY578" fmla="*/ 781060 h 2024084"/>
                    <a:gd name="connsiteX579" fmla="*/ 1299440 w 2216762"/>
                    <a:gd name="connsiteY579" fmla="*/ 789484 h 2024084"/>
                    <a:gd name="connsiteX580" fmla="*/ 1308934 w 2216762"/>
                    <a:gd name="connsiteY580" fmla="*/ 795861 h 2024084"/>
                    <a:gd name="connsiteX581" fmla="*/ 1310576 w 2216762"/>
                    <a:gd name="connsiteY581" fmla="*/ 796971 h 2024084"/>
                    <a:gd name="connsiteX582" fmla="*/ 1312230 w 2216762"/>
                    <a:gd name="connsiteY582" fmla="*/ 798081 h 2024084"/>
                    <a:gd name="connsiteX583" fmla="*/ 1313440 w 2216762"/>
                    <a:gd name="connsiteY583" fmla="*/ 799006 h 2024084"/>
                    <a:gd name="connsiteX584" fmla="*/ 1315847 w 2216762"/>
                    <a:gd name="connsiteY584" fmla="*/ 800881 h 2024084"/>
                    <a:gd name="connsiteX585" fmla="*/ 1318662 w 2216762"/>
                    <a:gd name="connsiteY585" fmla="*/ 803052 h 2024084"/>
                    <a:gd name="connsiteX586" fmla="*/ 1325774 w 2216762"/>
                    <a:gd name="connsiteY586" fmla="*/ 808553 h 2024084"/>
                    <a:gd name="connsiteX587" fmla="*/ 1327737 w 2216762"/>
                    <a:gd name="connsiteY587" fmla="*/ 810083 h 2024084"/>
                    <a:gd name="connsiteX588" fmla="*/ 1329749 w 2216762"/>
                    <a:gd name="connsiteY588" fmla="*/ 811033 h 2024084"/>
                    <a:gd name="connsiteX589" fmla="*/ 1338984 w 2216762"/>
                    <a:gd name="connsiteY589" fmla="*/ 815436 h 2024084"/>
                    <a:gd name="connsiteX590" fmla="*/ 1349317 w 2216762"/>
                    <a:gd name="connsiteY590" fmla="*/ 820370 h 2024084"/>
                    <a:gd name="connsiteX591" fmla="*/ 1351120 w 2216762"/>
                    <a:gd name="connsiteY591" fmla="*/ 821233 h 2024084"/>
                    <a:gd name="connsiteX592" fmla="*/ 1353009 w 2216762"/>
                    <a:gd name="connsiteY592" fmla="*/ 821850 h 2024084"/>
                    <a:gd name="connsiteX593" fmla="*/ 1363392 w 2216762"/>
                    <a:gd name="connsiteY593" fmla="*/ 825254 h 2024084"/>
                    <a:gd name="connsiteX594" fmla="*/ 1376601 w 2216762"/>
                    <a:gd name="connsiteY594" fmla="*/ 829596 h 2024084"/>
                    <a:gd name="connsiteX595" fmla="*/ 1378021 w 2216762"/>
                    <a:gd name="connsiteY595" fmla="*/ 830065 h 2024084"/>
                    <a:gd name="connsiteX596" fmla="*/ 1379441 w 2216762"/>
                    <a:gd name="connsiteY596" fmla="*/ 830521 h 2024084"/>
                    <a:gd name="connsiteX597" fmla="*/ 1380861 w 2216762"/>
                    <a:gd name="connsiteY597" fmla="*/ 830842 h 2024084"/>
                    <a:gd name="connsiteX598" fmla="*/ 1382750 w 2216762"/>
                    <a:gd name="connsiteY598" fmla="*/ 831273 h 2024084"/>
                    <a:gd name="connsiteX599" fmla="*/ 1386059 w 2216762"/>
                    <a:gd name="connsiteY599" fmla="*/ 832014 h 2024084"/>
                    <a:gd name="connsiteX600" fmla="*/ 1391898 w 2216762"/>
                    <a:gd name="connsiteY600" fmla="*/ 833321 h 2024084"/>
                    <a:gd name="connsiteX601" fmla="*/ 1406342 w 2216762"/>
                    <a:gd name="connsiteY601" fmla="*/ 836565 h 2024084"/>
                    <a:gd name="connsiteX602" fmla="*/ 1407799 w 2216762"/>
                    <a:gd name="connsiteY602" fmla="*/ 836886 h 2024084"/>
                    <a:gd name="connsiteX603" fmla="*/ 1409948 w 2216762"/>
                    <a:gd name="connsiteY603" fmla="*/ 837737 h 2024084"/>
                    <a:gd name="connsiteX604" fmla="*/ 1413602 w 2216762"/>
                    <a:gd name="connsiteY604" fmla="*/ 839168 h 2024084"/>
                    <a:gd name="connsiteX605" fmla="*/ 1421466 w 2216762"/>
                    <a:gd name="connsiteY605" fmla="*/ 842276 h 2024084"/>
                    <a:gd name="connsiteX606" fmla="*/ 1423405 w 2216762"/>
                    <a:gd name="connsiteY606" fmla="*/ 843028 h 2024084"/>
                    <a:gd name="connsiteX607" fmla="*/ 1424948 w 2216762"/>
                    <a:gd name="connsiteY607" fmla="*/ 844533 h 2024084"/>
                    <a:gd name="connsiteX608" fmla="*/ 1430824 w 2216762"/>
                    <a:gd name="connsiteY608" fmla="*/ 850269 h 2024084"/>
                    <a:gd name="connsiteX609" fmla="*/ 1432306 w 2216762"/>
                    <a:gd name="connsiteY609" fmla="*/ 851724 h 2024084"/>
                    <a:gd name="connsiteX610" fmla="*/ 1438565 w 2216762"/>
                    <a:gd name="connsiteY610" fmla="*/ 857817 h 2024084"/>
                    <a:gd name="connsiteX611" fmla="*/ 1439294 w 2216762"/>
                    <a:gd name="connsiteY611" fmla="*/ 858533 h 2024084"/>
                    <a:gd name="connsiteX612" fmla="*/ 1440763 w 2216762"/>
                    <a:gd name="connsiteY612" fmla="*/ 859964 h 2024084"/>
                    <a:gd name="connsiteX613" fmla="*/ 1441985 w 2216762"/>
                    <a:gd name="connsiteY613" fmla="*/ 860913 h 2024084"/>
                    <a:gd name="connsiteX614" fmla="*/ 1443208 w 2216762"/>
                    <a:gd name="connsiteY614" fmla="*/ 861863 h 2024084"/>
                    <a:gd name="connsiteX615" fmla="*/ 1448516 w 2216762"/>
                    <a:gd name="connsiteY615" fmla="*/ 865983 h 2024084"/>
                    <a:gd name="connsiteX616" fmla="*/ 1454578 w 2216762"/>
                    <a:gd name="connsiteY616" fmla="*/ 870682 h 2024084"/>
                    <a:gd name="connsiteX617" fmla="*/ 1456257 w 2216762"/>
                    <a:gd name="connsiteY617" fmla="*/ 871990 h 2024084"/>
                    <a:gd name="connsiteX618" fmla="*/ 1458158 w 2216762"/>
                    <a:gd name="connsiteY618" fmla="*/ 872594 h 2024084"/>
                    <a:gd name="connsiteX619" fmla="*/ 1465294 w 2216762"/>
                    <a:gd name="connsiteY619" fmla="*/ 874864 h 2024084"/>
                    <a:gd name="connsiteX620" fmla="*/ 1473393 w 2216762"/>
                    <a:gd name="connsiteY620" fmla="*/ 877442 h 2024084"/>
                    <a:gd name="connsiteX621" fmla="*/ 1475776 w 2216762"/>
                    <a:gd name="connsiteY621" fmla="*/ 878206 h 2024084"/>
                    <a:gd name="connsiteX622" fmla="*/ 1477220 w 2216762"/>
                    <a:gd name="connsiteY622" fmla="*/ 878490 h 2024084"/>
                    <a:gd name="connsiteX623" fmla="*/ 1478677 w 2216762"/>
                    <a:gd name="connsiteY623" fmla="*/ 878774 h 2024084"/>
                    <a:gd name="connsiteX624" fmla="*/ 1493208 w 2216762"/>
                    <a:gd name="connsiteY624" fmla="*/ 881635 h 2024084"/>
                    <a:gd name="connsiteX625" fmla="*/ 1494628 w 2216762"/>
                    <a:gd name="connsiteY625" fmla="*/ 881907 h 2024084"/>
                    <a:gd name="connsiteX626" fmla="*/ 1497961 w 2216762"/>
                    <a:gd name="connsiteY626" fmla="*/ 882561 h 2024084"/>
                    <a:gd name="connsiteX627" fmla="*/ 1498690 w 2216762"/>
                    <a:gd name="connsiteY627" fmla="*/ 882746 h 2024084"/>
                    <a:gd name="connsiteX628" fmla="*/ 1499443 w 2216762"/>
                    <a:gd name="connsiteY628" fmla="*/ 882894 h 2024084"/>
                    <a:gd name="connsiteX629" fmla="*/ 1474689 w 2216762"/>
                    <a:gd name="connsiteY629" fmla="*/ 943024 h 2024084"/>
                    <a:gd name="connsiteX630" fmla="*/ 1474492 w 2216762"/>
                    <a:gd name="connsiteY630" fmla="*/ 944640 h 2024084"/>
                    <a:gd name="connsiteX631" fmla="*/ 1474331 w 2216762"/>
                    <a:gd name="connsiteY631" fmla="*/ 946083 h 2024084"/>
                    <a:gd name="connsiteX632" fmla="*/ 1464060 w 2216762"/>
                    <a:gd name="connsiteY632" fmla="*/ 1033782 h 2024084"/>
                    <a:gd name="connsiteX633" fmla="*/ 1461121 w 2216762"/>
                    <a:gd name="connsiteY633" fmla="*/ 1086771 h 2024084"/>
                    <a:gd name="connsiteX634" fmla="*/ 1455368 w 2216762"/>
                    <a:gd name="connsiteY634" fmla="*/ 1121110 h 2024084"/>
                    <a:gd name="connsiteX635" fmla="*/ 1448874 w 2216762"/>
                    <a:gd name="connsiteY635" fmla="*/ 1155820 h 2024084"/>
                    <a:gd name="connsiteX636" fmla="*/ 1444047 w 2216762"/>
                    <a:gd name="connsiteY636" fmla="*/ 1181587 h 2024084"/>
                    <a:gd name="connsiteX637" fmla="*/ 1442084 w 2216762"/>
                    <a:gd name="connsiteY637" fmla="*/ 1202839 h 2024084"/>
                    <a:gd name="connsiteX638" fmla="*/ 1444257 w 2216762"/>
                    <a:gd name="connsiteY638" fmla="*/ 1210906 h 2024084"/>
                    <a:gd name="connsiteX639" fmla="*/ 1446257 w 2216762"/>
                    <a:gd name="connsiteY639" fmla="*/ 1218356 h 2024084"/>
                    <a:gd name="connsiteX640" fmla="*/ 1458812 w 2216762"/>
                    <a:gd name="connsiteY640" fmla="*/ 1249760 h 2024084"/>
                    <a:gd name="connsiteX641" fmla="*/ 1468541 w 2216762"/>
                    <a:gd name="connsiteY641" fmla="*/ 1274120 h 2024084"/>
                    <a:gd name="connsiteX642" fmla="*/ 1477171 w 2216762"/>
                    <a:gd name="connsiteY642" fmla="*/ 1284469 h 2024084"/>
                    <a:gd name="connsiteX643" fmla="*/ 1481554 w 2216762"/>
                    <a:gd name="connsiteY643" fmla="*/ 1287318 h 2024084"/>
                    <a:gd name="connsiteX644" fmla="*/ 1484875 w 2216762"/>
                    <a:gd name="connsiteY644" fmla="*/ 1289464 h 2024084"/>
                    <a:gd name="connsiteX645" fmla="*/ 1508319 w 2216762"/>
                    <a:gd name="connsiteY645" fmla="*/ 1300060 h 2024084"/>
                    <a:gd name="connsiteX646" fmla="*/ 1515888 w 2216762"/>
                    <a:gd name="connsiteY646" fmla="*/ 1303489 h 2024084"/>
                    <a:gd name="connsiteX647" fmla="*/ 1519986 w 2216762"/>
                    <a:gd name="connsiteY647" fmla="*/ 1305216 h 2024084"/>
                    <a:gd name="connsiteX648" fmla="*/ 1542629 w 2216762"/>
                    <a:gd name="connsiteY648" fmla="*/ 1314738 h 2024084"/>
                    <a:gd name="connsiteX649" fmla="*/ 1549184 w 2216762"/>
                    <a:gd name="connsiteY649" fmla="*/ 1319178 h 2024084"/>
                    <a:gd name="connsiteX650" fmla="*/ 1560395 w 2216762"/>
                    <a:gd name="connsiteY650" fmla="*/ 1324248 h 2024084"/>
                    <a:gd name="connsiteX651" fmla="*/ 1561987 w 2216762"/>
                    <a:gd name="connsiteY651" fmla="*/ 1324963 h 2024084"/>
                    <a:gd name="connsiteX652" fmla="*/ 1572765 w 2216762"/>
                    <a:gd name="connsiteY652" fmla="*/ 1327652 h 2024084"/>
                    <a:gd name="connsiteX653" fmla="*/ 1577333 w 2216762"/>
                    <a:gd name="connsiteY653" fmla="*/ 1331390 h 2024084"/>
                    <a:gd name="connsiteX654" fmla="*/ 1579913 w 2216762"/>
                    <a:gd name="connsiteY654" fmla="*/ 1333499 h 2024084"/>
                    <a:gd name="connsiteX655" fmla="*/ 1655544 w 2216762"/>
                    <a:gd name="connsiteY655" fmla="*/ 1367653 h 2024084"/>
                    <a:gd name="connsiteX656" fmla="*/ 1661951 w 2216762"/>
                    <a:gd name="connsiteY656" fmla="*/ 1370206 h 2024084"/>
                    <a:gd name="connsiteX657" fmla="*/ 1670026 w 2216762"/>
                    <a:gd name="connsiteY657" fmla="*/ 1373413 h 2024084"/>
                    <a:gd name="connsiteX658" fmla="*/ 1680236 w 2216762"/>
                    <a:gd name="connsiteY658" fmla="*/ 1376978 h 2024084"/>
                    <a:gd name="connsiteX659" fmla="*/ 1705557 w 2216762"/>
                    <a:gd name="connsiteY659" fmla="*/ 1390817 h 2024084"/>
                    <a:gd name="connsiteX660" fmla="*/ 1729237 w 2216762"/>
                    <a:gd name="connsiteY660" fmla="*/ 1409800 h 2024084"/>
                    <a:gd name="connsiteX661" fmla="*/ 1760966 w 2216762"/>
                    <a:gd name="connsiteY661" fmla="*/ 1440279 h 2024084"/>
                    <a:gd name="connsiteX662" fmla="*/ 1762422 w 2216762"/>
                    <a:gd name="connsiteY662" fmla="*/ 1441266 h 2024084"/>
                    <a:gd name="connsiteX663" fmla="*/ 1786299 w 2216762"/>
                    <a:gd name="connsiteY663" fmla="*/ 1457263 h 2024084"/>
                    <a:gd name="connsiteX664" fmla="*/ 1809003 w 2216762"/>
                    <a:gd name="connsiteY664" fmla="*/ 1466909 h 2024084"/>
                    <a:gd name="connsiteX665" fmla="*/ 1827139 w 2216762"/>
                    <a:gd name="connsiteY665" fmla="*/ 1472373 h 2024084"/>
                    <a:gd name="connsiteX666" fmla="*/ 1853473 w 2216762"/>
                    <a:gd name="connsiteY666" fmla="*/ 1478306 h 2024084"/>
                    <a:gd name="connsiteX667" fmla="*/ 1872103 w 2216762"/>
                    <a:gd name="connsiteY667" fmla="*/ 1479910 h 2024084"/>
                    <a:gd name="connsiteX668" fmla="*/ 1879757 w 2216762"/>
                    <a:gd name="connsiteY668" fmla="*/ 1480563 h 2024084"/>
                    <a:gd name="connsiteX669" fmla="*/ 1914758 w 2216762"/>
                    <a:gd name="connsiteY669" fmla="*/ 1479059 h 2024084"/>
                    <a:gd name="connsiteX670" fmla="*/ 1922943 w 2216762"/>
                    <a:gd name="connsiteY670" fmla="*/ 1478689 h 2024084"/>
                    <a:gd name="connsiteX671" fmla="*/ 1939067 w 2216762"/>
                    <a:gd name="connsiteY671" fmla="*/ 1476382 h 2024084"/>
                    <a:gd name="connsiteX672" fmla="*/ 1963265 w 2216762"/>
                    <a:gd name="connsiteY672" fmla="*/ 1472904 h 2024084"/>
                    <a:gd name="connsiteX673" fmla="*/ 2009216 w 2216762"/>
                    <a:gd name="connsiteY673" fmla="*/ 1464800 h 2024084"/>
                    <a:gd name="connsiteX674" fmla="*/ 2011105 w 2216762"/>
                    <a:gd name="connsiteY674" fmla="*/ 1464442 h 2024084"/>
                    <a:gd name="connsiteX675" fmla="*/ 2013290 w 2216762"/>
                    <a:gd name="connsiteY675" fmla="*/ 1464023 h 2024084"/>
                    <a:gd name="connsiteX676" fmla="*/ 2023772 w 2216762"/>
                    <a:gd name="connsiteY676" fmla="*/ 1462037 h 2024084"/>
                    <a:gd name="connsiteX677" fmla="*/ 2040784 w 2216762"/>
                    <a:gd name="connsiteY677" fmla="*/ 1458830 h 2024084"/>
                    <a:gd name="connsiteX678" fmla="*/ 2048797 w 2216762"/>
                    <a:gd name="connsiteY678" fmla="*/ 1458361 h 2024084"/>
                    <a:gd name="connsiteX679" fmla="*/ 2058007 w 2216762"/>
                    <a:gd name="connsiteY679" fmla="*/ 1457818 h 2024084"/>
                    <a:gd name="connsiteX680" fmla="*/ 2066205 w 2216762"/>
                    <a:gd name="connsiteY680" fmla="*/ 1458300 h 2024084"/>
                    <a:gd name="connsiteX681" fmla="*/ 2086526 w 2216762"/>
                    <a:gd name="connsiteY681" fmla="*/ 1458115 h 2024084"/>
                    <a:gd name="connsiteX682" fmla="*/ 2111144 w 2216762"/>
                    <a:gd name="connsiteY682" fmla="*/ 1462703 h 2024084"/>
                    <a:gd name="connsiteX683" fmla="*/ 2131552 w 2216762"/>
                    <a:gd name="connsiteY683" fmla="*/ 1470165 h 2024084"/>
                    <a:gd name="connsiteX684" fmla="*/ 2134712 w 2216762"/>
                    <a:gd name="connsiteY684" fmla="*/ 1471831 h 2024084"/>
                    <a:gd name="connsiteX685" fmla="*/ 2167009 w 2216762"/>
                    <a:gd name="connsiteY685" fmla="*/ 1488828 h 2024084"/>
                    <a:gd name="connsiteX686" fmla="*/ 2171922 w 2216762"/>
                    <a:gd name="connsiteY686" fmla="*/ 1491788 h 2024084"/>
                    <a:gd name="connsiteX687" fmla="*/ 2179503 w 2216762"/>
                    <a:gd name="connsiteY687" fmla="*/ 1496352 h 2024084"/>
                    <a:gd name="connsiteX688" fmla="*/ 2188342 w 2216762"/>
                    <a:gd name="connsiteY688" fmla="*/ 1505294 h 2024084"/>
                    <a:gd name="connsiteX689" fmla="*/ 2190886 w 2216762"/>
                    <a:gd name="connsiteY689" fmla="*/ 1507872 h 2024084"/>
                    <a:gd name="connsiteX690" fmla="*/ 2193923 w 2216762"/>
                    <a:gd name="connsiteY690" fmla="*/ 1511708 h 2024084"/>
                    <a:gd name="connsiteX691" fmla="*/ 2198886 w 2216762"/>
                    <a:gd name="connsiteY691" fmla="*/ 1517999 h 2024084"/>
                    <a:gd name="connsiteX692" fmla="*/ 2204417 w 2216762"/>
                    <a:gd name="connsiteY692" fmla="*/ 1537487 h 2024084"/>
                    <a:gd name="connsiteX693" fmla="*/ 2206083 w 2216762"/>
                    <a:gd name="connsiteY693" fmla="*/ 1544160 h 2024084"/>
                    <a:gd name="connsiteX694" fmla="*/ 2210837 w 2216762"/>
                    <a:gd name="connsiteY694" fmla="*/ 1563192 h 2024084"/>
                    <a:gd name="connsiteX695" fmla="*/ 2214948 w 2216762"/>
                    <a:gd name="connsiteY695" fmla="*/ 1582410 h 2024084"/>
                    <a:gd name="connsiteX696" fmla="*/ 2216762 w 2216762"/>
                    <a:gd name="connsiteY696" fmla="*/ 1596841 h 2024084"/>
                    <a:gd name="connsiteX697" fmla="*/ 2213553 w 2216762"/>
                    <a:gd name="connsiteY697" fmla="*/ 1618093 h 2024084"/>
                    <a:gd name="connsiteX698" fmla="*/ 2208738 w 2216762"/>
                    <a:gd name="connsiteY698" fmla="*/ 1657046 h 2024084"/>
                    <a:gd name="connsiteX699" fmla="*/ 2208022 w 2216762"/>
                    <a:gd name="connsiteY699" fmla="*/ 1662868 h 2024084"/>
                    <a:gd name="connsiteX700" fmla="*/ 2210293 w 2216762"/>
                    <a:gd name="connsiteY700" fmla="*/ 1698810 h 2024084"/>
                    <a:gd name="connsiteX701" fmla="*/ 2210775 w 2216762"/>
                    <a:gd name="connsiteY701" fmla="*/ 1723208 h 2024084"/>
                    <a:gd name="connsiteX702" fmla="*/ 2211713 w 2216762"/>
                    <a:gd name="connsiteY702" fmla="*/ 1734470 h 2024084"/>
                    <a:gd name="connsiteX703" fmla="*/ 2210133 w 2216762"/>
                    <a:gd name="connsiteY703" fmla="*/ 1746089 h 2024084"/>
                    <a:gd name="connsiteX704" fmla="*/ 2210540 w 2216762"/>
                    <a:gd name="connsiteY704" fmla="*/ 1764418 h 2024084"/>
                    <a:gd name="connsiteX705" fmla="*/ 2210577 w 2216762"/>
                    <a:gd name="connsiteY705" fmla="*/ 1765898 h 2024084"/>
                    <a:gd name="connsiteX706" fmla="*/ 2207861 w 2216762"/>
                    <a:gd name="connsiteY706" fmla="*/ 1777073 h 2024084"/>
                    <a:gd name="connsiteX707" fmla="*/ 2197775 w 2216762"/>
                    <a:gd name="connsiteY707" fmla="*/ 1818665 h 2024084"/>
                    <a:gd name="connsiteX708" fmla="*/ 2195639 w 2216762"/>
                    <a:gd name="connsiteY708" fmla="*/ 1836649 h 2024084"/>
                    <a:gd name="connsiteX709" fmla="*/ 2195416 w 2216762"/>
                    <a:gd name="connsiteY709" fmla="*/ 1838499 h 2024084"/>
                    <a:gd name="connsiteX710" fmla="*/ 2195589 w 2216762"/>
                    <a:gd name="connsiteY710" fmla="*/ 1842668 h 2024084"/>
                    <a:gd name="connsiteX711" fmla="*/ 2196120 w 2216762"/>
                    <a:gd name="connsiteY711" fmla="*/ 1855484 h 2024084"/>
                    <a:gd name="connsiteX712" fmla="*/ 2197861 w 2216762"/>
                    <a:gd name="connsiteY712" fmla="*/ 1861121 h 2024084"/>
                    <a:gd name="connsiteX713" fmla="*/ 2202231 w 2216762"/>
                    <a:gd name="connsiteY713" fmla="*/ 1877797 h 2024084"/>
                    <a:gd name="connsiteX714" fmla="*/ 2204219 w 2216762"/>
                    <a:gd name="connsiteY714" fmla="*/ 1894066 h 2024084"/>
                    <a:gd name="connsiteX715" fmla="*/ 2204330 w 2216762"/>
                    <a:gd name="connsiteY715" fmla="*/ 1895041 h 2024084"/>
                    <a:gd name="connsiteX716" fmla="*/ 2201898 w 2216762"/>
                    <a:gd name="connsiteY716" fmla="*/ 1905710 h 2024084"/>
                    <a:gd name="connsiteX717" fmla="*/ 2198355 w 2216762"/>
                    <a:gd name="connsiteY717" fmla="*/ 1921202 h 2024084"/>
                    <a:gd name="connsiteX718" fmla="*/ 2192133 w 2216762"/>
                    <a:gd name="connsiteY718" fmla="*/ 1948363 h 2024084"/>
                    <a:gd name="connsiteX719" fmla="*/ 2189676 w 2216762"/>
                    <a:gd name="connsiteY719" fmla="*/ 1957453 h 2024084"/>
                    <a:gd name="connsiteX720" fmla="*/ 2178750 w 2216762"/>
                    <a:gd name="connsiteY720" fmla="*/ 1981703 h 2024084"/>
                    <a:gd name="connsiteX721" fmla="*/ 2173935 w 2216762"/>
                    <a:gd name="connsiteY721" fmla="*/ 1992397 h 2024084"/>
                    <a:gd name="connsiteX722" fmla="*/ 2156046 w 2216762"/>
                    <a:gd name="connsiteY722" fmla="*/ 2020803 h 2024084"/>
                    <a:gd name="connsiteX723" fmla="*/ 2155478 w 2216762"/>
                    <a:gd name="connsiteY723" fmla="*/ 2021692 h 2024084"/>
                    <a:gd name="connsiteX724" fmla="*/ 2153971 w 2216762"/>
                    <a:gd name="connsiteY724" fmla="*/ 2024085 h 2024084"/>
                    <a:gd name="connsiteX725" fmla="*/ 2152749 w 2216762"/>
                    <a:gd name="connsiteY725" fmla="*/ 2023196 h 2024084"/>
                    <a:gd name="connsiteX726" fmla="*/ 2149268 w 2216762"/>
                    <a:gd name="connsiteY726" fmla="*/ 2019780 h 2024084"/>
                    <a:gd name="connsiteX727" fmla="*/ 2148700 w 2216762"/>
                    <a:gd name="connsiteY727" fmla="*/ 2019212 h 2024084"/>
                    <a:gd name="connsiteX728" fmla="*/ 2147453 w 2216762"/>
                    <a:gd name="connsiteY728" fmla="*/ 2017979 h 2024084"/>
                    <a:gd name="connsiteX729" fmla="*/ 2145774 w 2216762"/>
                    <a:gd name="connsiteY729" fmla="*/ 2017041 h 2024084"/>
                    <a:gd name="connsiteX730" fmla="*/ 2142984 w 2216762"/>
                    <a:gd name="connsiteY730" fmla="*/ 2015487 h 2024084"/>
                    <a:gd name="connsiteX731" fmla="*/ 2142477 w 2216762"/>
                    <a:gd name="connsiteY731" fmla="*/ 2015241 h 2024084"/>
                    <a:gd name="connsiteX732" fmla="*/ 2138959 w 2216762"/>
                    <a:gd name="connsiteY732" fmla="*/ 2013625 h 2024084"/>
                    <a:gd name="connsiteX733" fmla="*/ 2137231 w 2216762"/>
                    <a:gd name="connsiteY733" fmla="*/ 2012835 h 2024084"/>
                    <a:gd name="connsiteX734" fmla="*/ 2135268 w 2216762"/>
                    <a:gd name="connsiteY734" fmla="*/ 2012626 h 2024084"/>
                    <a:gd name="connsiteX735" fmla="*/ 2128860 w 2216762"/>
                    <a:gd name="connsiteY735" fmla="*/ 2011947 h 2024084"/>
                    <a:gd name="connsiteX736" fmla="*/ 2122946 w 2216762"/>
                    <a:gd name="connsiteY736" fmla="*/ 2011318 h 2024084"/>
                    <a:gd name="connsiteX737" fmla="*/ 2121465 w 2216762"/>
                    <a:gd name="connsiteY737" fmla="*/ 2011158 h 2024084"/>
                    <a:gd name="connsiteX738" fmla="*/ 2120477 w 2216762"/>
                    <a:gd name="connsiteY738" fmla="*/ 2011047 h 2024084"/>
                    <a:gd name="connsiteX739" fmla="*/ 2118514 w 2216762"/>
                    <a:gd name="connsiteY739" fmla="*/ 2010948 h 2024084"/>
                    <a:gd name="connsiteX740" fmla="*/ 2106699 w 2216762"/>
                    <a:gd name="connsiteY740" fmla="*/ 2010356 h 2024084"/>
                    <a:gd name="connsiteX741" fmla="*/ 2104736 w 2216762"/>
                    <a:gd name="connsiteY741" fmla="*/ 2010258 h 2024084"/>
                    <a:gd name="connsiteX742" fmla="*/ 2103773 w 2216762"/>
                    <a:gd name="connsiteY742" fmla="*/ 2010122 h 2024084"/>
                    <a:gd name="connsiteX743" fmla="*/ 2097477 w 2216762"/>
                    <a:gd name="connsiteY743" fmla="*/ 2009295 h 2024084"/>
                    <a:gd name="connsiteX744" fmla="*/ 2095538 w 2216762"/>
                    <a:gd name="connsiteY744" fmla="*/ 2009049 h 2024084"/>
                    <a:gd name="connsiteX745" fmla="*/ 2094131 w 2216762"/>
                    <a:gd name="connsiteY745" fmla="*/ 2008629 h 2024084"/>
                    <a:gd name="connsiteX746" fmla="*/ 2092711 w 2216762"/>
                    <a:gd name="connsiteY746" fmla="*/ 2008210 h 2024084"/>
                    <a:gd name="connsiteX747" fmla="*/ 2083748 w 2216762"/>
                    <a:gd name="connsiteY747" fmla="*/ 2005534 h 2024084"/>
                    <a:gd name="connsiteX748" fmla="*/ 2082341 w 2216762"/>
                    <a:gd name="connsiteY748" fmla="*/ 2005114 h 2024084"/>
                    <a:gd name="connsiteX749" fmla="*/ 2081723 w 2216762"/>
                    <a:gd name="connsiteY749" fmla="*/ 2004929 h 2024084"/>
                    <a:gd name="connsiteX750" fmla="*/ 2078970 w 2216762"/>
                    <a:gd name="connsiteY750" fmla="*/ 2003942 h 2024084"/>
                    <a:gd name="connsiteX751" fmla="*/ 2071168 w 2216762"/>
                    <a:gd name="connsiteY751" fmla="*/ 2001155 h 2024084"/>
                    <a:gd name="connsiteX752" fmla="*/ 2069785 w 2216762"/>
                    <a:gd name="connsiteY752" fmla="*/ 2000661 h 2024084"/>
                    <a:gd name="connsiteX753" fmla="*/ 2068415 w 2216762"/>
                    <a:gd name="connsiteY753" fmla="*/ 2000180 h 2024084"/>
                    <a:gd name="connsiteX754" fmla="*/ 2066575 w 2216762"/>
                    <a:gd name="connsiteY754" fmla="*/ 1999514 h 2024084"/>
                    <a:gd name="connsiteX755" fmla="*/ 2064378 w 2216762"/>
                    <a:gd name="connsiteY755" fmla="*/ 1998441 h 2024084"/>
                    <a:gd name="connsiteX756" fmla="*/ 2060414 w 2216762"/>
                    <a:gd name="connsiteY756" fmla="*/ 1996517 h 2024084"/>
                    <a:gd name="connsiteX757" fmla="*/ 2057340 w 2216762"/>
                    <a:gd name="connsiteY757" fmla="*/ 1995024 h 2024084"/>
                    <a:gd name="connsiteX758" fmla="*/ 2055587 w 2216762"/>
                    <a:gd name="connsiteY758" fmla="*/ 1994087 h 2024084"/>
                    <a:gd name="connsiteX759" fmla="*/ 2048575 w 2216762"/>
                    <a:gd name="connsiteY759" fmla="*/ 1990374 h 2024084"/>
                    <a:gd name="connsiteX760" fmla="*/ 2046822 w 2216762"/>
                    <a:gd name="connsiteY760" fmla="*/ 1989437 h 2024084"/>
                    <a:gd name="connsiteX761" fmla="*/ 2045007 w 2216762"/>
                    <a:gd name="connsiteY761" fmla="*/ 1988660 h 2024084"/>
                    <a:gd name="connsiteX762" fmla="*/ 2044093 w 2216762"/>
                    <a:gd name="connsiteY762" fmla="*/ 1988265 h 2024084"/>
                    <a:gd name="connsiteX763" fmla="*/ 2043637 w 2216762"/>
                    <a:gd name="connsiteY763" fmla="*/ 1988068 h 2024084"/>
                    <a:gd name="connsiteX764" fmla="*/ 2034933 w 2216762"/>
                    <a:gd name="connsiteY764" fmla="*/ 1984343 h 2024084"/>
                    <a:gd name="connsiteX765" fmla="*/ 2033093 w 2216762"/>
                    <a:gd name="connsiteY765" fmla="*/ 1983553 h 2024084"/>
                    <a:gd name="connsiteX766" fmla="*/ 2032636 w 2216762"/>
                    <a:gd name="connsiteY766" fmla="*/ 1983356 h 2024084"/>
                    <a:gd name="connsiteX767" fmla="*/ 2031402 w 2216762"/>
                    <a:gd name="connsiteY767" fmla="*/ 1982850 h 2024084"/>
                    <a:gd name="connsiteX768" fmla="*/ 2027291 w 2216762"/>
                    <a:gd name="connsiteY768" fmla="*/ 1981185 h 2024084"/>
                    <a:gd name="connsiteX769" fmla="*/ 2024636 w 2216762"/>
                    <a:gd name="connsiteY769" fmla="*/ 1980100 h 2024084"/>
                    <a:gd name="connsiteX770" fmla="*/ 2022426 w 2216762"/>
                    <a:gd name="connsiteY770" fmla="*/ 1979199 h 2024084"/>
                    <a:gd name="connsiteX771" fmla="*/ 2020513 w 2216762"/>
                    <a:gd name="connsiteY771" fmla="*/ 1978866 h 2024084"/>
                    <a:gd name="connsiteX772" fmla="*/ 2009043 w 2216762"/>
                    <a:gd name="connsiteY772" fmla="*/ 1976856 h 2024084"/>
                    <a:gd name="connsiteX773" fmla="*/ 2007599 w 2216762"/>
                    <a:gd name="connsiteY773" fmla="*/ 1976609 h 2024084"/>
                    <a:gd name="connsiteX774" fmla="*/ 2006648 w 2216762"/>
                    <a:gd name="connsiteY774" fmla="*/ 1976436 h 2024084"/>
                    <a:gd name="connsiteX775" fmla="*/ 2005698 w 2216762"/>
                    <a:gd name="connsiteY775" fmla="*/ 1976325 h 2024084"/>
                    <a:gd name="connsiteX776" fmla="*/ 2004216 w 2216762"/>
                    <a:gd name="connsiteY776" fmla="*/ 1976152 h 2024084"/>
                    <a:gd name="connsiteX777" fmla="*/ 1994463 w 2216762"/>
                    <a:gd name="connsiteY777" fmla="*/ 1975006 h 2024084"/>
                    <a:gd name="connsiteX778" fmla="*/ 1992031 w 2216762"/>
                    <a:gd name="connsiteY778" fmla="*/ 1974709 h 2024084"/>
                    <a:gd name="connsiteX779" fmla="*/ 1991537 w 2216762"/>
                    <a:gd name="connsiteY779" fmla="*/ 1974660 h 2024084"/>
                    <a:gd name="connsiteX780" fmla="*/ 1990142 w 2216762"/>
                    <a:gd name="connsiteY780" fmla="*/ 1974537 h 2024084"/>
                    <a:gd name="connsiteX781" fmla="*/ 1981191 w 2216762"/>
                    <a:gd name="connsiteY781" fmla="*/ 1973723 h 2024084"/>
                    <a:gd name="connsiteX782" fmla="*/ 1978734 w 2216762"/>
                    <a:gd name="connsiteY782" fmla="*/ 1973501 h 2024084"/>
                    <a:gd name="connsiteX783" fmla="*/ 1976463 w 2216762"/>
                    <a:gd name="connsiteY783" fmla="*/ 1973476 h 2024084"/>
                    <a:gd name="connsiteX784" fmla="*/ 1971969 w 2216762"/>
                    <a:gd name="connsiteY784" fmla="*/ 1973439 h 2024084"/>
                    <a:gd name="connsiteX785" fmla="*/ 1967759 w 2216762"/>
                    <a:gd name="connsiteY785" fmla="*/ 1973390 h 2024084"/>
                    <a:gd name="connsiteX786" fmla="*/ 1966364 w 2216762"/>
                    <a:gd name="connsiteY786" fmla="*/ 1973377 h 2024084"/>
                    <a:gd name="connsiteX787" fmla="*/ 1964956 w 2216762"/>
                    <a:gd name="connsiteY787" fmla="*/ 1973353 h 2024084"/>
                    <a:gd name="connsiteX788" fmla="*/ 1963030 w 2216762"/>
                    <a:gd name="connsiteY788" fmla="*/ 1973242 h 2024084"/>
                    <a:gd name="connsiteX789" fmla="*/ 1953413 w 2216762"/>
                    <a:gd name="connsiteY789" fmla="*/ 1972662 h 2024084"/>
                    <a:gd name="connsiteX790" fmla="*/ 1951499 w 2216762"/>
                    <a:gd name="connsiteY790" fmla="*/ 1972551 h 2024084"/>
                    <a:gd name="connsiteX791" fmla="*/ 1949635 w 2216762"/>
                    <a:gd name="connsiteY791" fmla="*/ 1971873 h 2024084"/>
                    <a:gd name="connsiteX792" fmla="*/ 1948709 w 2216762"/>
                    <a:gd name="connsiteY792" fmla="*/ 1971539 h 2024084"/>
                    <a:gd name="connsiteX793" fmla="*/ 1947092 w 2216762"/>
                    <a:gd name="connsiteY793" fmla="*/ 1970960 h 2024084"/>
                    <a:gd name="connsiteX794" fmla="*/ 1946005 w 2216762"/>
                    <a:gd name="connsiteY794" fmla="*/ 1970553 h 2024084"/>
                    <a:gd name="connsiteX795" fmla="*/ 1944030 w 2216762"/>
                    <a:gd name="connsiteY795" fmla="*/ 1969726 h 2024084"/>
                    <a:gd name="connsiteX796" fmla="*/ 1940956 w 2216762"/>
                    <a:gd name="connsiteY796" fmla="*/ 1968431 h 2024084"/>
                    <a:gd name="connsiteX797" fmla="*/ 1938647 w 2216762"/>
                    <a:gd name="connsiteY797" fmla="*/ 1967457 h 2024084"/>
                    <a:gd name="connsiteX798" fmla="*/ 1936326 w 2216762"/>
                    <a:gd name="connsiteY798" fmla="*/ 1966495 h 2024084"/>
                    <a:gd name="connsiteX799" fmla="*/ 1934400 w 2216762"/>
                    <a:gd name="connsiteY799" fmla="*/ 1966198 h 2024084"/>
                    <a:gd name="connsiteX800" fmla="*/ 1929585 w 2216762"/>
                    <a:gd name="connsiteY800" fmla="*/ 1965458 h 2024084"/>
                    <a:gd name="connsiteX801" fmla="*/ 1927795 w 2216762"/>
                    <a:gd name="connsiteY801" fmla="*/ 1965187 h 2024084"/>
                    <a:gd name="connsiteX802" fmla="*/ 1926462 w 2216762"/>
                    <a:gd name="connsiteY802" fmla="*/ 1964977 h 2024084"/>
                    <a:gd name="connsiteX803" fmla="*/ 1924005 w 2216762"/>
                    <a:gd name="connsiteY803" fmla="*/ 1964842 h 2024084"/>
                    <a:gd name="connsiteX804" fmla="*/ 1920067 w 2216762"/>
                    <a:gd name="connsiteY804" fmla="*/ 1964632 h 2024084"/>
                    <a:gd name="connsiteX805" fmla="*/ 1914647 w 2216762"/>
                    <a:gd name="connsiteY805" fmla="*/ 1964348 h 2024084"/>
                    <a:gd name="connsiteX806" fmla="*/ 1913165 w 2216762"/>
                    <a:gd name="connsiteY806" fmla="*/ 1964275 h 2024084"/>
                    <a:gd name="connsiteX807" fmla="*/ 1911696 w 2216762"/>
                    <a:gd name="connsiteY807" fmla="*/ 1964188 h 2024084"/>
                    <a:gd name="connsiteX808" fmla="*/ 1910721 w 2216762"/>
                    <a:gd name="connsiteY808" fmla="*/ 1964077 h 2024084"/>
                    <a:gd name="connsiteX809" fmla="*/ 1909252 w 2216762"/>
                    <a:gd name="connsiteY809" fmla="*/ 1963905 h 2024084"/>
                    <a:gd name="connsiteX810" fmla="*/ 1898745 w 2216762"/>
                    <a:gd name="connsiteY810" fmla="*/ 1962671 h 2024084"/>
                    <a:gd name="connsiteX811" fmla="*/ 1898042 w 2216762"/>
                    <a:gd name="connsiteY811" fmla="*/ 1962597 h 2024084"/>
                    <a:gd name="connsiteX812" fmla="*/ 1896585 w 2216762"/>
                    <a:gd name="connsiteY812" fmla="*/ 1962424 h 2024084"/>
                    <a:gd name="connsiteX813" fmla="*/ 1894251 w 2216762"/>
                    <a:gd name="connsiteY813" fmla="*/ 1961758 h 2024084"/>
                    <a:gd name="connsiteX814" fmla="*/ 1884893 w 2216762"/>
                    <a:gd name="connsiteY814" fmla="*/ 1959131 h 2024084"/>
                    <a:gd name="connsiteX815" fmla="*/ 1883498 w 2216762"/>
                    <a:gd name="connsiteY815" fmla="*/ 1958736 h 2024084"/>
                    <a:gd name="connsiteX816" fmla="*/ 1882091 w 2216762"/>
                    <a:gd name="connsiteY816" fmla="*/ 1958341 h 2024084"/>
                    <a:gd name="connsiteX817" fmla="*/ 1880696 w 2216762"/>
                    <a:gd name="connsiteY817" fmla="*/ 1958046 h 2024084"/>
                    <a:gd name="connsiteX818" fmla="*/ 1879288 w 2216762"/>
                    <a:gd name="connsiteY818" fmla="*/ 1957762 h 2024084"/>
                    <a:gd name="connsiteX819" fmla="*/ 1876486 w 2216762"/>
                    <a:gd name="connsiteY819" fmla="*/ 1957182 h 2024084"/>
                    <a:gd name="connsiteX820" fmla="*/ 1870770 w 2216762"/>
                    <a:gd name="connsiteY820" fmla="*/ 1956010 h 2024084"/>
                    <a:gd name="connsiteX821" fmla="*/ 1868609 w 2216762"/>
                    <a:gd name="connsiteY821" fmla="*/ 1955566 h 2024084"/>
                    <a:gd name="connsiteX822" fmla="*/ 1866313 w 2216762"/>
                    <a:gd name="connsiteY822" fmla="*/ 1954579 h 2024084"/>
                    <a:gd name="connsiteX823" fmla="*/ 1857621 w 2216762"/>
                    <a:gd name="connsiteY823" fmla="*/ 1950867 h 2024084"/>
                    <a:gd name="connsiteX824" fmla="*/ 1856251 w 2216762"/>
                    <a:gd name="connsiteY824" fmla="*/ 1950287 h 2024084"/>
                    <a:gd name="connsiteX825" fmla="*/ 1854411 w 2216762"/>
                    <a:gd name="connsiteY825" fmla="*/ 1949498 h 2024084"/>
                    <a:gd name="connsiteX826" fmla="*/ 1853041 w 2216762"/>
                    <a:gd name="connsiteY826" fmla="*/ 1949066 h 2024084"/>
                    <a:gd name="connsiteX827" fmla="*/ 1847103 w 2216762"/>
                    <a:gd name="connsiteY827" fmla="*/ 1947191 h 2024084"/>
                    <a:gd name="connsiteX828" fmla="*/ 1846189 w 2216762"/>
                    <a:gd name="connsiteY828" fmla="*/ 1946907 h 2024084"/>
                    <a:gd name="connsiteX829" fmla="*/ 1844831 w 2216762"/>
                    <a:gd name="connsiteY829" fmla="*/ 1946587 h 2024084"/>
                    <a:gd name="connsiteX830" fmla="*/ 1843004 w 2216762"/>
                    <a:gd name="connsiteY830" fmla="*/ 1946155 h 2024084"/>
                    <a:gd name="connsiteX831" fmla="*/ 1842103 w 2216762"/>
                    <a:gd name="connsiteY831" fmla="*/ 1945945 h 2024084"/>
                    <a:gd name="connsiteX832" fmla="*/ 1834930 w 2216762"/>
                    <a:gd name="connsiteY832" fmla="*/ 1944255 h 2024084"/>
                    <a:gd name="connsiteX833" fmla="*/ 1833016 w 2216762"/>
                    <a:gd name="connsiteY833" fmla="*/ 1943799 h 2024084"/>
                    <a:gd name="connsiteX834" fmla="*/ 1831065 w 2216762"/>
                    <a:gd name="connsiteY834" fmla="*/ 1943651 h 2024084"/>
                    <a:gd name="connsiteX835" fmla="*/ 1822756 w 2216762"/>
                    <a:gd name="connsiteY835" fmla="*/ 1942985 h 2024084"/>
                    <a:gd name="connsiteX836" fmla="*/ 1814929 w 2216762"/>
                    <a:gd name="connsiteY836" fmla="*/ 1942356 h 2024084"/>
                    <a:gd name="connsiteX837" fmla="*/ 1813460 w 2216762"/>
                    <a:gd name="connsiteY837" fmla="*/ 1942245 h 2024084"/>
                    <a:gd name="connsiteX838" fmla="*/ 1812003 w 2216762"/>
                    <a:gd name="connsiteY838" fmla="*/ 1942134 h 2024084"/>
                    <a:gd name="connsiteX839" fmla="*/ 1809620 w 2216762"/>
                    <a:gd name="connsiteY839" fmla="*/ 1942159 h 2024084"/>
                    <a:gd name="connsiteX840" fmla="*/ 1802509 w 2216762"/>
                    <a:gd name="connsiteY840" fmla="*/ 1942270 h 2024084"/>
                    <a:gd name="connsiteX841" fmla="*/ 1802015 w 2216762"/>
                    <a:gd name="connsiteY841" fmla="*/ 1942270 h 2024084"/>
                    <a:gd name="connsiteX842" fmla="*/ 1800028 w 2216762"/>
                    <a:gd name="connsiteY842" fmla="*/ 1942307 h 2024084"/>
                    <a:gd name="connsiteX843" fmla="*/ 1798546 w 2216762"/>
                    <a:gd name="connsiteY843" fmla="*/ 1942319 h 2024084"/>
                    <a:gd name="connsiteX844" fmla="*/ 1796620 w 2216762"/>
                    <a:gd name="connsiteY844" fmla="*/ 1942541 h 2024084"/>
                    <a:gd name="connsiteX845" fmla="*/ 1794694 w 2216762"/>
                    <a:gd name="connsiteY845" fmla="*/ 1942763 h 2024084"/>
                    <a:gd name="connsiteX846" fmla="*/ 1786015 w 2216762"/>
                    <a:gd name="connsiteY846" fmla="*/ 1943737 h 2024084"/>
                    <a:gd name="connsiteX847" fmla="*/ 1774657 w 2216762"/>
                    <a:gd name="connsiteY847" fmla="*/ 1945020 h 2024084"/>
                    <a:gd name="connsiteX848" fmla="*/ 1772682 w 2216762"/>
                    <a:gd name="connsiteY848" fmla="*/ 1945242 h 2024084"/>
                    <a:gd name="connsiteX849" fmla="*/ 1771694 w 2216762"/>
                    <a:gd name="connsiteY849" fmla="*/ 1945353 h 2024084"/>
                    <a:gd name="connsiteX850" fmla="*/ 1768719 w 2216762"/>
                    <a:gd name="connsiteY850" fmla="*/ 1945563 h 2024084"/>
                    <a:gd name="connsiteX851" fmla="*/ 1749928 w 2216762"/>
                    <a:gd name="connsiteY851" fmla="*/ 1946821 h 2024084"/>
                    <a:gd name="connsiteX852" fmla="*/ 1747940 w 2216762"/>
                    <a:gd name="connsiteY852" fmla="*/ 1946957 h 2024084"/>
                    <a:gd name="connsiteX853" fmla="*/ 1746459 w 2216762"/>
                    <a:gd name="connsiteY853" fmla="*/ 1947055 h 2024084"/>
                    <a:gd name="connsiteX854" fmla="*/ 1743521 w 2216762"/>
                    <a:gd name="connsiteY854" fmla="*/ 1946969 h 2024084"/>
                    <a:gd name="connsiteX855" fmla="*/ 1729780 w 2216762"/>
                    <a:gd name="connsiteY855" fmla="*/ 1946562 h 2024084"/>
                    <a:gd name="connsiteX856" fmla="*/ 1720619 w 2216762"/>
                    <a:gd name="connsiteY856" fmla="*/ 1946278 h 2024084"/>
                    <a:gd name="connsiteX857" fmla="*/ 1717249 w 2216762"/>
                    <a:gd name="connsiteY857" fmla="*/ 1946180 h 2024084"/>
                    <a:gd name="connsiteX858" fmla="*/ 1714002 w 2216762"/>
                    <a:gd name="connsiteY858" fmla="*/ 1946143 h 2024084"/>
                    <a:gd name="connsiteX859" fmla="*/ 1696433 w 2216762"/>
                    <a:gd name="connsiteY859" fmla="*/ 1945933 h 2024084"/>
                    <a:gd name="connsiteX860" fmla="*/ 1692964 w 2216762"/>
                    <a:gd name="connsiteY860" fmla="*/ 1945896 h 2024084"/>
                    <a:gd name="connsiteX861" fmla="*/ 1690545 w 2216762"/>
                    <a:gd name="connsiteY861" fmla="*/ 1945674 h 2024084"/>
                    <a:gd name="connsiteX862" fmla="*/ 1677001 w 2216762"/>
                    <a:gd name="connsiteY862" fmla="*/ 1944416 h 2024084"/>
                    <a:gd name="connsiteX863" fmla="*/ 1671594 w 2216762"/>
                    <a:gd name="connsiteY863" fmla="*/ 1943922 h 2024084"/>
                    <a:gd name="connsiteX864" fmla="*/ 1670125 w 2216762"/>
                    <a:gd name="connsiteY864" fmla="*/ 1943774 h 2024084"/>
                    <a:gd name="connsiteX865" fmla="*/ 1668655 w 2216762"/>
                    <a:gd name="connsiteY865" fmla="*/ 1943639 h 2024084"/>
                    <a:gd name="connsiteX866" fmla="*/ 1666729 w 2216762"/>
                    <a:gd name="connsiteY866" fmla="*/ 1943293 h 2024084"/>
                    <a:gd name="connsiteX867" fmla="*/ 1657408 w 2216762"/>
                    <a:gd name="connsiteY867" fmla="*/ 1941628 h 2024084"/>
                    <a:gd name="connsiteX868" fmla="*/ 1655396 w 2216762"/>
                    <a:gd name="connsiteY868" fmla="*/ 1941258 h 2024084"/>
                    <a:gd name="connsiteX869" fmla="*/ 1654149 w 2216762"/>
                    <a:gd name="connsiteY869" fmla="*/ 1940765 h 2024084"/>
                    <a:gd name="connsiteX870" fmla="*/ 1652309 w 2216762"/>
                    <a:gd name="connsiteY870" fmla="*/ 1939963 h 2024084"/>
                    <a:gd name="connsiteX871" fmla="*/ 1649544 w 2216762"/>
                    <a:gd name="connsiteY871" fmla="*/ 1938742 h 2024084"/>
                    <a:gd name="connsiteX872" fmla="*/ 1647235 w 2216762"/>
                    <a:gd name="connsiteY872" fmla="*/ 1937718 h 2024084"/>
                    <a:gd name="connsiteX873" fmla="*/ 1645346 w 2216762"/>
                    <a:gd name="connsiteY873" fmla="*/ 1937410 h 2024084"/>
                    <a:gd name="connsiteX874" fmla="*/ 1638272 w 2216762"/>
                    <a:gd name="connsiteY874" fmla="*/ 1936226 h 2024084"/>
                    <a:gd name="connsiteX875" fmla="*/ 1636383 w 2216762"/>
                    <a:gd name="connsiteY875" fmla="*/ 1935917 h 2024084"/>
                    <a:gd name="connsiteX876" fmla="*/ 1634470 w 2216762"/>
                    <a:gd name="connsiteY876" fmla="*/ 1935991 h 2024084"/>
                    <a:gd name="connsiteX877" fmla="*/ 1626309 w 2216762"/>
                    <a:gd name="connsiteY877" fmla="*/ 1936275 h 2024084"/>
                    <a:gd name="connsiteX878" fmla="*/ 1622506 w 2216762"/>
                    <a:gd name="connsiteY878" fmla="*/ 1936411 h 2024084"/>
                    <a:gd name="connsiteX879" fmla="*/ 1619667 w 2216762"/>
                    <a:gd name="connsiteY879" fmla="*/ 1936522 h 2024084"/>
                    <a:gd name="connsiteX880" fmla="*/ 1618679 w 2216762"/>
                    <a:gd name="connsiteY880" fmla="*/ 1936596 h 2024084"/>
                    <a:gd name="connsiteX881" fmla="*/ 1616716 w 2216762"/>
                    <a:gd name="connsiteY881" fmla="*/ 1936756 h 2024084"/>
                    <a:gd name="connsiteX882" fmla="*/ 1602234 w 2216762"/>
                    <a:gd name="connsiteY882" fmla="*/ 1937965 h 2024084"/>
                    <a:gd name="connsiteX883" fmla="*/ 1600049 w 2216762"/>
                    <a:gd name="connsiteY883" fmla="*/ 1938137 h 2024084"/>
                    <a:gd name="connsiteX884" fmla="*/ 1598185 w 2216762"/>
                    <a:gd name="connsiteY884" fmla="*/ 1937866 h 2024084"/>
                    <a:gd name="connsiteX885" fmla="*/ 1592148 w 2216762"/>
                    <a:gd name="connsiteY885" fmla="*/ 1936953 h 2024084"/>
                    <a:gd name="connsiteX886" fmla="*/ 1591197 w 2216762"/>
                    <a:gd name="connsiteY886" fmla="*/ 1936830 h 2024084"/>
                    <a:gd name="connsiteX887" fmla="*/ 1587876 w 2216762"/>
                    <a:gd name="connsiteY887" fmla="*/ 1936386 h 2024084"/>
                    <a:gd name="connsiteX888" fmla="*/ 1585580 w 2216762"/>
                    <a:gd name="connsiteY888" fmla="*/ 1936090 h 2024084"/>
                    <a:gd name="connsiteX889" fmla="*/ 1583283 w 2216762"/>
                    <a:gd name="connsiteY889" fmla="*/ 1935782 h 2024084"/>
                    <a:gd name="connsiteX890" fmla="*/ 1582284 w 2216762"/>
                    <a:gd name="connsiteY890" fmla="*/ 1935695 h 2024084"/>
                    <a:gd name="connsiteX891" fmla="*/ 1576938 w 2216762"/>
                    <a:gd name="connsiteY891" fmla="*/ 1935251 h 2024084"/>
                    <a:gd name="connsiteX892" fmla="*/ 1575555 w 2216762"/>
                    <a:gd name="connsiteY892" fmla="*/ 1935251 h 2024084"/>
                    <a:gd name="connsiteX893" fmla="*/ 1574864 w 2216762"/>
                    <a:gd name="connsiteY893" fmla="*/ 1935263 h 2024084"/>
                    <a:gd name="connsiteX894" fmla="*/ 1573950 w 2216762"/>
                    <a:gd name="connsiteY894" fmla="*/ 1935276 h 2024084"/>
                    <a:gd name="connsiteX895" fmla="*/ 1573098 w 2216762"/>
                    <a:gd name="connsiteY895" fmla="*/ 1935288 h 2024084"/>
                    <a:gd name="connsiteX896" fmla="*/ 1571407 w 2216762"/>
                    <a:gd name="connsiteY896" fmla="*/ 1936103 h 2024084"/>
                    <a:gd name="connsiteX897" fmla="*/ 1568864 w 2216762"/>
                    <a:gd name="connsiteY897" fmla="*/ 1937336 h 2024084"/>
                    <a:gd name="connsiteX898" fmla="*/ 1562320 w 2216762"/>
                    <a:gd name="connsiteY898" fmla="*/ 1940938 h 2024084"/>
                    <a:gd name="connsiteX899" fmla="*/ 1559839 w 2216762"/>
                    <a:gd name="connsiteY899" fmla="*/ 1942307 h 2024084"/>
                    <a:gd name="connsiteX900" fmla="*/ 1558592 w 2216762"/>
                    <a:gd name="connsiteY900" fmla="*/ 1942997 h 2024084"/>
                    <a:gd name="connsiteX901" fmla="*/ 1556518 w 2216762"/>
                    <a:gd name="connsiteY901" fmla="*/ 1944132 h 2024084"/>
                    <a:gd name="connsiteX902" fmla="*/ 1554653 w 2216762"/>
                    <a:gd name="connsiteY902" fmla="*/ 1944847 h 2024084"/>
                    <a:gd name="connsiteX903" fmla="*/ 1549555 w 2216762"/>
                    <a:gd name="connsiteY903" fmla="*/ 1946821 h 2024084"/>
                    <a:gd name="connsiteX904" fmla="*/ 1544789 w 2216762"/>
                    <a:gd name="connsiteY904" fmla="*/ 1948671 h 2024084"/>
                    <a:gd name="connsiteX905" fmla="*/ 1543147 w 2216762"/>
                    <a:gd name="connsiteY905" fmla="*/ 1949300 h 2024084"/>
                    <a:gd name="connsiteX906" fmla="*/ 1541900 w 2216762"/>
                    <a:gd name="connsiteY906" fmla="*/ 1949547 h 2024084"/>
                    <a:gd name="connsiteX907" fmla="*/ 1539160 w 2216762"/>
                    <a:gd name="connsiteY907" fmla="*/ 1950077 h 2024084"/>
                    <a:gd name="connsiteX908" fmla="*/ 1537592 w 2216762"/>
                    <a:gd name="connsiteY908" fmla="*/ 1950386 h 2024084"/>
                    <a:gd name="connsiteX909" fmla="*/ 1535925 w 2216762"/>
                    <a:gd name="connsiteY909" fmla="*/ 1950238 h 2024084"/>
                    <a:gd name="connsiteX910" fmla="*/ 1533085 w 2216762"/>
                    <a:gd name="connsiteY910" fmla="*/ 1949991 h 2024084"/>
                    <a:gd name="connsiteX911" fmla="*/ 1532221 w 2216762"/>
                    <a:gd name="connsiteY911" fmla="*/ 1949917 h 2024084"/>
                    <a:gd name="connsiteX912" fmla="*/ 1531344 w 2216762"/>
                    <a:gd name="connsiteY912" fmla="*/ 1949831 h 2024084"/>
                    <a:gd name="connsiteX913" fmla="*/ 1530863 w 2216762"/>
                    <a:gd name="connsiteY913" fmla="*/ 1949757 h 2024084"/>
                    <a:gd name="connsiteX914" fmla="*/ 1525554 w 2216762"/>
                    <a:gd name="connsiteY914" fmla="*/ 1948881 h 2024084"/>
                    <a:gd name="connsiteX915" fmla="*/ 1524110 w 2216762"/>
                    <a:gd name="connsiteY915" fmla="*/ 1948634 h 2024084"/>
                    <a:gd name="connsiteX916" fmla="*/ 1522703 w 2216762"/>
                    <a:gd name="connsiteY916" fmla="*/ 1948128 h 2024084"/>
                    <a:gd name="connsiteX917" fmla="*/ 1522097 w 2216762"/>
                    <a:gd name="connsiteY917" fmla="*/ 1947906 h 2024084"/>
                    <a:gd name="connsiteX918" fmla="*/ 1512887 w 2216762"/>
                    <a:gd name="connsiteY918" fmla="*/ 1944539 h 2024084"/>
                    <a:gd name="connsiteX919" fmla="*/ 1508295 w 2216762"/>
                    <a:gd name="connsiteY919" fmla="*/ 1942911 h 2024084"/>
                    <a:gd name="connsiteX920" fmla="*/ 1506986 w 2216762"/>
                    <a:gd name="connsiteY920" fmla="*/ 1942442 h 2024084"/>
                    <a:gd name="connsiteX921" fmla="*/ 1504961 w 2216762"/>
                    <a:gd name="connsiteY921" fmla="*/ 1941715 h 2024084"/>
                    <a:gd name="connsiteX922" fmla="*/ 1503048 w 2216762"/>
                    <a:gd name="connsiteY922" fmla="*/ 1941443 h 2024084"/>
                    <a:gd name="connsiteX923" fmla="*/ 1498727 w 2216762"/>
                    <a:gd name="connsiteY923" fmla="*/ 1940839 h 2024084"/>
                    <a:gd name="connsiteX924" fmla="*/ 1490579 w 2216762"/>
                    <a:gd name="connsiteY924" fmla="*/ 1939704 h 2024084"/>
                    <a:gd name="connsiteX925" fmla="*/ 1489146 w 2216762"/>
                    <a:gd name="connsiteY925" fmla="*/ 1939506 h 2024084"/>
                    <a:gd name="connsiteX926" fmla="*/ 1488184 w 2216762"/>
                    <a:gd name="connsiteY926" fmla="*/ 1939371 h 2024084"/>
                    <a:gd name="connsiteX927" fmla="*/ 1486739 w 2216762"/>
                    <a:gd name="connsiteY927" fmla="*/ 1939247 h 2024084"/>
                    <a:gd name="connsiteX928" fmla="*/ 1485295 w 2216762"/>
                    <a:gd name="connsiteY928" fmla="*/ 1939124 h 2024084"/>
                    <a:gd name="connsiteX929" fmla="*/ 1474183 w 2216762"/>
                    <a:gd name="connsiteY929" fmla="*/ 1938212 h 2024084"/>
                    <a:gd name="connsiteX930" fmla="*/ 1471763 w 2216762"/>
                    <a:gd name="connsiteY930" fmla="*/ 1938002 h 2024084"/>
                    <a:gd name="connsiteX931" fmla="*/ 1469356 w 2216762"/>
                    <a:gd name="connsiteY931" fmla="*/ 1937570 h 2024084"/>
                    <a:gd name="connsiteX932" fmla="*/ 1463603 w 2216762"/>
                    <a:gd name="connsiteY932" fmla="*/ 1936509 h 2024084"/>
                    <a:gd name="connsiteX933" fmla="*/ 1462158 w 2216762"/>
                    <a:gd name="connsiteY933" fmla="*/ 1936250 h 2024084"/>
                    <a:gd name="connsiteX934" fmla="*/ 1460245 w 2216762"/>
                    <a:gd name="connsiteY934" fmla="*/ 1935905 h 2024084"/>
                    <a:gd name="connsiteX935" fmla="*/ 1458776 w 2216762"/>
                    <a:gd name="connsiteY935" fmla="*/ 1935856 h 2024084"/>
                    <a:gd name="connsiteX936" fmla="*/ 1456837 w 2216762"/>
                    <a:gd name="connsiteY936" fmla="*/ 1935794 h 2024084"/>
                    <a:gd name="connsiteX937" fmla="*/ 1455096 w 2216762"/>
                    <a:gd name="connsiteY937" fmla="*/ 1935745 h 2024084"/>
                    <a:gd name="connsiteX938" fmla="*/ 1453343 w 2216762"/>
                    <a:gd name="connsiteY938" fmla="*/ 1935695 h 2024084"/>
                    <a:gd name="connsiteX939" fmla="*/ 1450924 w 2216762"/>
                    <a:gd name="connsiteY939" fmla="*/ 1935671 h 2024084"/>
                    <a:gd name="connsiteX940" fmla="*/ 1447047 w 2216762"/>
                    <a:gd name="connsiteY940" fmla="*/ 1935646 h 2024084"/>
                    <a:gd name="connsiteX941" fmla="*/ 1442170 w 2216762"/>
                    <a:gd name="connsiteY941" fmla="*/ 1935609 h 2024084"/>
                    <a:gd name="connsiteX942" fmla="*/ 1440220 w 2216762"/>
                    <a:gd name="connsiteY942" fmla="*/ 1935597 h 2024084"/>
                    <a:gd name="connsiteX943" fmla="*/ 1439257 w 2216762"/>
                    <a:gd name="connsiteY943" fmla="*/ 1935572 h 2024084"/>
                    <a:gd name="connsiteX944" fmla="*/ 1422738 w 2216762"/>
                    <a:gd name="connsiteY944" fmla="*/ 1935116 h 2024084"/>
                    <a:gd name="connsiteX945" fmla="*/ 1421380 w 2216762"/>
                    <a:gd name="connsiteY945" fmla="*/ 1935079 h 2024084"/>
                    <a:gd name="connsiteX946" fmla="*/ 1418232 w 2216762"/>
                    <a:gd name="connsiteY946" fmla="*/ 1934992 h 2024084"/>
                    <a:gd name="connsiteX947" fmla="*/ 1417244 w 2216762"/>
                    <a:gd name="connsiteY947" fmla="*/ 1934918 h 2024084"/>
                    <a:gd name="connsiteX948" fmla="*/ 1415293 w 2216762"/>
                    <a:gd name="connsiteY948" fmla="*/ 1934770 h 2024084"/>
                    <a:gd name="connsiteX949" fmla="*/ 1397232 w 2216762"/>
                    <a:gd name="connsiteY949" fmla="*/ 1933376 h 2024084"/>
                    <a:gd name="connsiteX950" fmla="*/ 1396750 w 2216762"/>
                    <a:gd name="connsiteY950" fmla="*/ 1933339 h 2024084"/>
                    <a:gd name="connsiteX951" fmla="*/ 1388972 w 2216762"/>
                    <a:gd name="connsiteY951" fmla="*/ 1932797 h 2024084"/>
                    <a:gd name="connsiteX952" fmla="*/ 1387528 w 2216762"/>
                    <a:gd name="connsiteY952" fmla="*/ 1932686 h 2024084"/>
                    <a:gd name="connsiteX953" fmla="*/ 1386071 w 2216762"/>
                    <a:gd name="connsiteY953" fmla="*/ 1932587 h 2024084"/>
                    <a:gd name="connsiteX954" fmla="*/ 1383725 w 2216762"/>
                    <a:gd name="connsiteY954" fmla="*/ 1932686 h 2024084"/>
                    <a:gd name="connsiteX955" fmla="*/ 1380453 w 2216762"/>
                    <a:gd name="connsiteY955" fmla="*/ 1932834 h 2024084"/>
                    <a:gd name="connsiteX956" fmla="*/ 1373602 w 2216762"/>
                    <a:gd name="connsiteY956" fmla="*/ 1933142 h 2024084"/>
                    <a:gd name="connsiteX957" fmla="*/ 1362910 w 2216762"/>
                    <a:gd name="connsiteY957" fmla="*/ 1933574 h 2024084"/>
                    <a:gd name="connsiteX958" fmla="*/ 1360478 w 2216762"/>
                    <a:gd name="connsiteY958" fmla="*/ 1933672 h 2024084"/>
                    <a:gd name="connsiteX959" fmla="*/ 1358527 w 2216762"/>
                    <a:gd name="connsiteY959" fmla="*/ 1933746 h 2024084"/>
                    <a:gd name="connsiteX960" fmla="*/ 1356120 w 2216762"/>
                    <a:gd name="connsiteY960" fmla="*/ 1933586 h 2024084"/>
                    <a:gd name="connsiteX961" fmla="*/ 1343082 w 2216762"/>
                    <a:gd name="connsiteY961" fmla="*/ 1932723 h 2024084"/>
                    <a:gd name="connsiteX962" fmla="*/ 1323675 w 2216762"/>
                    <a:gd name="connsiteY962" fmla="*/ 1930108 h 2024084"/>
                    <a:gd name="connsiteX963" fmla="*/ 1312946 w 2216762"/>
                    <a:gd name="connsiteY963" fmla="*/ 1928566 h 2024084"/>
                    <a:gd name="connsiteX964" fmla="*/ 1311477 w 2216762"/>
                    <a:gd name="connsiteY964" fmla="*/ 1928356 h 2024084"/>
                    <a:gd name="connsiteX965" fmla="*/ 1309526 w 2216762"/>
                    <a:gd name="connsiteY965" fmla="*/ 1928073 h 2024084"/>
                    <a:gd name="connsiteX966" fmla="*/ 1307156 w 2216762"/>
                    <a:gd name="connsiteY966" fmla="*/ 1927554 h 2024084"/>
                    <a:gd name="connsiteX967" fmla="*/ 1296267 w 2216762"/>
                    <a:gd name="connsiteY967" fmla="*/ 1925149 h 2024084"/>
                    <a:gd name="connsiteX968" fmla="*/ 1294378 w 2216762"/>
                    <a:gd name="connsiteY968" fmla="*/ 1924730 h 2024084"/>
                    <a:gd name="connsiteX969" fmla="*/ 1292909 w 2216762"/>
                    <a:gd name="connsiteY969" fmla="*/ 1924446 h 2024084"/>
                    <a:gd name="connsiteX970" fmla="*/ 1291452 w 2216762"/>
                    <a:gd name="connsiteY970" fmla="*/ 1924150 h 2024084"/>
                    <a:gd name="connsiteX971" fmla="*/ 1280057 w 2216762"/>
                    <a:gd name="connsiteY971" fmla="*/ 1921881 h 2024084"/>
                    <a:gd name="connsiteX972" fmla="*/ 1278155 w 2216762"/>
                    <a:gd name="connsiteY972" fmla="*/ 1921498 h 2024084"/>
                    <a:gd name="connsiteX973" fmla="*/ 1276254 w 2216762"/>
                    <a:gd name="connsiteY973" fmla="*/ 1921116 h 2024084"/>
                    <a:gd name="connsiteX974" fmla="*/ 1274797 w 2216762"/>
                    <a:gd name="connsiteY974" fmla="*/ 1920955 h 2024084"/>
                    <a:gd name="connsiteX975" fmla="*/ 1272810 w 2216762"/>
                    <a:gd name="connsiteY975" fmla="*/ 1920721 h 2024084"/>
                    <a:gd name="connsiteX976" fmla="*/ 1255044 w 2216762"/>
                    <a:gd name="connsiteY976" fmla="*/ 1918698 h 2024084"/>
                    <a:gd name="connsiteX977" fmla="*/ 1253069 w 2216762"/>
                    <a:gd name="connsiteY977" fmla="*/ 1918464 h 2024084"/>
                    <a:gd name="connsiteX978" fmla="*/ 1251587 w 2216762"/>
                    <a:gd name="connsiteY978" fmla="*/ 1918303 h 2024084"/>
                    <a:gd name="connsiteX979" fmla="*/ 1250155 w 2216762"/>
                    <a:gd name="connsiteY979" fmla="*/ 1918192 h 2024084"/>
                    <a:gd name="connsiteX980" fmla="*/ 1248698 w 2216762"/>
                    <a:gd name="connsiteY980" fmla="*/ 1918081 h 2024084"/>
                    <a:gd name="connsiteX981" fmla="*/ 1246291 w 2216762"/>
                    <a:gd name="connsiteY981" fmla="*/ 1917897 h 2024084"/>
                    <a:gd name="connsiteX982" fmla="*/ 1227451 w 2216762"/>
                    <a:gd name="connsiteY982" fmla="*/ 1916466 h 2024084"/>
                    <a:gd name="connsiteX983" fmla="*/ 1223982 w 2216762"/>
                    <a:gd name="connsiteY983" fmla="*/ 1916194 h 2024084"/>
                    <a:gd name="connsiteX984" fmla="*/ 1221068 w 2216762"/>
                    <a:gd name="connsiteY984" fmla="*/ 1915911 h 2024084"/>
                    <a:gd name="connsiteX985" fmla="*/ 1204587 w 2216762"/>
                    <a:gd name="connsiteY985" fmla="*/ 1914270 h 2024084"/>
                    <a:gd name="connsiteX986" fmla="*/ 1203228 w 2216762"/>
                    <a:gd name="connsiteY986" fmla="*/ 1914147 h 2024084"/>
                    <a:gd name="connsiteX987" fmla="*/ 1200969 w 2216762"/>
                    <a:gd name="connsiteY987" fmla="*/ 1913925 h 2024084"/>
                    <a:gd name="connsiteX988" fmla="*/ 1191191 w 2216762"/>
                    <a:gd name="connsiteY988" fmla="*/ 1912963 h 2024084"/>
                    <a:gd name="connsiteX989" fmla="*/ 1188981 w 2216762"/>
                    <a:gd name="connsiteY989" fmla="*/ 1912753 h 2024084"/>
                    <a:gd name="connsiteX990" fmla="*/ 1187241 w 2216762"/>
                    <a:gd name="connsiteY990" fmla="*/ 1912112 h 2024084"/>
                    <a:gd name="connsiteX991" fmla="*/ 1179216 w 2216762"/>
                    <a:gd name="connsiteY991" fmla="*/ 1909213 h 2024084"/>
                    <a:gd name="connsiteX992" fmla="*/ 1178796 w 2216762"/>
                    <a:gd name="connsiteY992" fmla="*/ 1908979 h 2024084"/>
                    <a:gd name="connsiteX993" fmla="*/ 1173648 w 2216762"/>
                    <a:gd name="connsiteY993" fmla="*/ 1906191 h 2024084"/>
                    <a:gd name="connsiteX994" fmla="*/ 1172796 w 2216762"/>
                    <a:gd name="connsiteY994" fmla="*/ 1905722 h 2024084"/>
                    <a:gd name="connsiteX995" fmla="*/ 1172018 w 2216762"/>
                    <a:gd name="connsiteY995" fmla="*/ 1905500 h 2024084"/>
                    <a:gd name="connsiteX996" fmla="*/ 1168685 w 2216762"/>
                    <a:gd name="connsiteY996" fmla="*/ 1904551 h 2024084"/>
                    <a:gd name="connsiteX997" fmla="*/ 1167055 w 2216762"/>
                    <a:gd name="connsiteY997" fmla="*/ 1904094 h 2024084"/>
                    <a:gd name="connsiteX998" fmla="*/ 1165006 w 2216762"/>
                    <a:gd name="connsiteY998" fmla="*/ 1904723 h 2024084"/>
                    <a:gd name="connsiteX999" fmla="*/ 1161635 w 2216762"/>
                    <a:gd name="connsiteY999" fmla="*/ 1905747 h 2024084"/>
                    <a:gd name="connsiteX1000" fmla="*/ 1159993 w 2216762"/>
                    <a:gd name="connsiteY1000" fmla="*/ 1905994 h 2024084"/>
                    <a:gd name="connsiteX1001" fmla="*/ 1158549 w 2216762"/>
                    <a:gd name="connsiteY1001" fmla="*/ 1906203 h 2024084"/>
                    <a:gd name="connsiteX1002" fmla="*/ 1153759 w 2216762"/>
                    <a:gd name="connsiteY1002" fmla="*/ 1906907 h 2024084"/>
                    <a:gd name="connsiteX1003" fmla="*/ 1152326 w 2216762"/>
                    <a:gd name="connsiteY1003" fmla="*/ 1907116 h 2024084"/>
                    <a:gd name="connsiteX1004" fmla="*/ 1150413 w 2216762"/>
                    <a:gd name="connsiteY1004" fmla="*/ 1907400 h 2024084"/>
                    <a:gd name="connsiteX1005" fmla="*/ 1148956 w 2216762"/>
                    <a:gd name="connsiteY1005" fmla="*/ 1907795 h 2024084"/>
                    <a:gd name="connsiteX1006" fmla="*/ 1147512 w 2216762"/>
                    <a:gd name="connsiteY1006" fmla="*/ 1908189 h 2024084"/>
                    <a:gd name="connsiteX1007" fmla="*/ 1140265 w 2216762"/>
                    <a:gd name="connsiteY1007" fmla="*/ 1910187 h 2024084"/>
                    <a:gd name="connsiteX1008" fmla="*/ 1138338 w 2216762"/>
                    <a:gd name="connsiteY1008" fmla="*/ 1910718 h 2024084"/>
                    <a:gd name="connsiteX1009" fmla="*/ 1137487 w 2216762"/>
                    <a:gd name="connsiteY1009" fmla="*/ 1910928 h 2024084"/>
                    <a:gd name="connsiteX1010" fmla="*/ 1134919 w 2216762"/>
                    <a:gd name="connsiteY1010" fmla="*/ 1911593 h 2024084"/>
                    <a:gd name="connsiteX1011" fmla="*/ 1119203 w 2216762"/>
                    <a:gd name="connsiteY1011" fmla="*/ 1915652 h 2024084"/>
                    <a:gd name="connsiteX1012" fmla="*/ 1115869 w 2216762"/>
                    <a:gd name="connsiteY1012" fmla="*/ 1916515 h 2024084"/>
                    <a:gd name="connsiteX1013" fmla="*/ 1114943 w 2216762"/>
                    <a:gd name="connsiteY1013" fmla="*/ 1916712 h 2024084"/>
                    <a:gd name="connsiteX1014" fmla="*/ 1113536 w 2216762"/>
                    <a:gd name="connsiteY1014" fmla="*/ 1916996 h 2024084"/>
                    <a:gd name="connsiteX1015" fmla="*/ 1107906 w 2216762"/>
                    <a:gd name="connsiteY1015" fmla="*/ 1918168 h 2024084"/>
                    <a:gd name="connsiteX1016" fmla="*/ 1100820 w 2216762"/>
                    <a:gd name="connsiteY1016" fmla="*/ 1919648 h 2024084"/>
                    <a:gd name="connsiteX1017" fmla="*/ 1099400 w 2216762"/>
                    <a:gd name="connsiteY1017" fmla="*/ 1919944 h 2024084"/>
                    <a:gd name="connsiteX1018" fmla="*/ 1097980 w 2216762"/>
                    <a:gd name="connsiteY1018" fmla="*/ 1920240 h 2024084"/>
                    <a:gd name="connsiteX1019" fmla="*/ 1094610 w 2216762"/>
                    <a:gd name="connsiteY1019" fmla="*/ 1920659 h 2024084"/>
                    <a:gd name="connsiteX1020" fmla="*/ 1090276 w 2216762"/>
                    <a:gd name="connsiteY1020" fmla="*/ 1921190 h 2024084"/>
                    <a:gd name="connsiteX1021" fmla="*/ 1087474 w 2216762"/>
                    <a:gd name="connsiteY1021" fmla="*/ 1921535 h 2024084"/>
                    <a:gd name="connsiteX1022" fmla="*/ 1084671 w 2216762"/>
                    <a:gd name="connsiteY1022" fmla="*/ 1921881 h 2024084"/>
                    <a:gd name="connsiteX1023" fmla="*/ 1082770 w 2216762"/>
                    <a:gd name="connsiteY1023" fmla="*/ 1922004 h 2024084"/>
                    <a:gd name="connsiteX1024" fmla="*/ 1081350 w 2216762"/>
                    <a:gd name="connsiteY1024" fmla="*/ 1922103 h 2024084"/>
                    <a:gd name="connsiteX1025" fmla="*/ 1075177 w 2216762"/>
                    <a:gd name="connsiteY1025" fmla="*/ 1922497 h 2024084"/>
                    <a:gd name="connsiteX1026" fmla="*/ 1068918 w 2216762"/>
                    <a:gd name="connsiteY1026" fmla="*/ 1922892 h 2024084"/>
                    <a:gd name="connsiteX1027" fmla="*/ 1065547 w 2216762"/>
                    <a:gd name="connsiteY1027" fmla="*/ 1923114 h 2024084"/>
                    <a:gd name="connsiteX1028" fmla="*/ 1063078 w 2216762"/>
                    <a:gd name="connsiteY1028" fmla="*/ 1923102 h 2024084"/>
                    <a:gd name="connsiteX1029" fmla="*/ 1047251 w 2216762"/>
                    <a:gd name="connsiteY1029" fmla="*/ 1923077 h 2024084"/>
                    <a:gd name="connsiteX1030" fmla="*/ 1041757 w 2216762"/>
                    <a:gd name="connsiteY1030" fmla="*/ 1923077 h 2024084"/>
                    <a:gd name="connsiteX1031" fmla="*/ 1040374 w 2216762"/>
                    <a:gd name="connsiteY1031" fmla="*/ 1923077 h 2024084"/>
                    <a:gd name="connsiteX1032" fmla="*/ 1038177 w 2216762"/>
                    <a:gd name="connsiteY1032" fmla="*/ 1923065 h 2024084"/>
                    <a:gd name="connsiteX1033" fmla="*/ 1036016 w 2216762"/>
                    <a:gd name="connsiteY1033" fmla="*/ 1923065 h 2024084"/>
                    <a:gd name="connsiteX1034" fmla="*/ 1033609 w 2216762"/>
                    <a:gd name="connsiteY1034" fmla="*/ 1922510 h 2024084"/>
                    <a:gd name="connsiteX1035" fmla="*/ 1032633 w 2216762"/>
                    <a:gd name="connsiteY1035" fmla="*/ 1922288 h 2024084"/>
                    <a:gd name="connsiteX1036" fmla="*/ 1023448 w 2216762"/>
                    <a:gd name="connsiteY1036" fmla="*/ 1920166 h 2024084"/>
                    <a:gd name="connsiteX1037" fmla="*/ 1019102 w 2216762"/>
                    <a:gd name="connsiteY1037" fmla="*/ 1919155 h 2024084"/>
                    <a:gd name="connsiteX1038" fmla="*/ 1016250 w 2216762"/>
                    <a:gd name="connsiteY1038" fmla="*/ 1918526 h 2024084"/>
                    <a:gd name="connsiteX1039" fmla="*/ 1007929 w 2216762"/>
                    <a:gd name="connsiteY1039" fmla="*/ 1916688 h 2024084"/>
                    <a:gd name="connsiteX1040" fmla="*/ 1005793 w 2216762"/>
                    <a:gd name="connsiteY1040" fmla="*/ 1916219 h 2024084"/>
                    <a:gd name="connsiteX1041" fmla="*/ 1003966 w 2216762"/>
                    <a:gd name="connsiteY1041" fmla="*/ 1915442 h 2024084"/>
                    <a:gd name="connsiteX1042" fmla="*/ 1003497 w 2216762"/>
                    <a:gd name="connsiteY1042" fmla="*/ 1915245 h 2024084"/>
                    <a:gd name="connsiteX1043" fmla="*/ 998435 w 2216762"/>
                    <a:gd name="connsiteY1043" fmla="*/ 1913086 h 2024084"/>
                    <a:gd name="connsiteX1044" fmla="*/ 995843 w 2216762"/>
                    <a:gd name="connsiteY1044" fmla="*/ 1911976 h 2024084"/>
                    <a:gd name="connsiteX1045" fmla="*/ 994818 w 2216762"/>
                    <a:gd name="connsiteY1045" fmla="*/ 1911520 h 2024084"/>
                    <a:gd name="connsiteX1046" fmla="*/ 993336 w 2216762"/>
                    <a:gd name="connsiteY1046" fmla="*/ 1910730 h 2024084"/>
                    <a:gd name="connsiteX1047" fmla="*/ 990114 w 2216762"/>
                    <a:gd name="connsiteY1047" fmla="*/ 1908991 h 2024084"/>
                    <a:gd name="connsiteX1048" fmla="*/ 988756 w 2216762"/>
                    <a:gd name="connsiteY1048" fmla="*/ 1908263 h 2024084"/>
                    <a:gd name="connsiteX1049" fmla="*/ 987546 w 2216762"/>
                    <a:gd name="connsiteY1049" fmla="*/ 1905439 h 2024084"/>
                    <a:gd name="connsiteX1050" fmla="*/ 988065 w 2216762"/>
                    <a:gd name="connsiteY1050" fmla="*/ 1904217 h 2024084"/>
                    <a:gd name="connsiteX1051" fmla="*/ 988386 w 2216762"/>
                    <a:gd name="connsiteY1051" fmla="*/ 1903588 h 2024084"/>
                    <a:gd name="connsiteX1052" fmla="*/ 990423 w 2216762"/>
                    <a:gd name="connsiteY1052" fmla="*/ 1899493 h 2024084"/>
                    <a:gd name="connsiteX1053" fmla="*/ 992102 w 2216762"/>
                    <a:gd name="connsiteY1053" fmla="*/ 1896015 h 2024084"/>
                    <a:gd name="connsiteX1054" fmla="*/ 993941 w 2216762"/>
                    <a:gd name="connsiteY1054" fmla="*/ 1892179 h 2024084"/>
                    <a:gd name="connsiteX1055" fmla="*/ 995225 w 2216762"/>
                    <a:gd name="connsiteY1055" fmla="*/ 1889502 h 2024084"/>
                    <a:gd name="connsiteX1056" fmla="*/ 995843 w 2216762"/>
                    <a:gd name="connsiteY1056" fmla="*/ 1888220 h 2024084"/>
                    <a:gd name="connsiteX1057" fmla="*/ 995892 w 2216762"/>
                    <a:gd name="connsiteY1057" fmla="*/ 1887097 h 2024084"/>
                    <a:gd name="connsiteX1058" fmla="*/ 995978 w 2216762"/>
                    <a:gd name="connsiteY1058" fmla="*/ 1884914 h 2024084"/>
                    <a:gd name="connsiteX1059" fmla="*/ 996052 w 2216762"/>
                    <a:gd name="connsiteY1059" fmla="*/ 1883002 h 2024084"/>
                    <a:gd name="connsiteX1060" fmla="*/ 994447 w 2216762"/>
                    <a:gd name="connsiteY1060" fmla="*/ 1882225 h 2024084"/>
                    <a:gd name="connsiteX1061" fmla="*/ 990904 w 2216762"/>
                    <a:gd name="connsiteY1061" fmla="*/ 1880511 h 2024084"/>
                    <a:gd name="connsiteX1062" fmla="*/ 990423 w 2216762"/>
                    <a:gd name="connsiteY1062" fmla="*/ 1880276 h 2024084"/>
                    <a:gd name="connsiteX1063" fmla="*/ 989608 w 2216762"/>
                    <a:gd name="connsiteY1063" fmla="*/ 1880116 h 2024084"/>
                    <a:gd name="connsiteX1064" fmla="*/ 984311 w 2216762"/>
                    <a:gd name="connsiteY1064" fmla="*/ 1879080 h 2024084"/>
                    <a:gd name="connsiteX1065" fmla="*/ 982953 w 2216762"/>
                    <a:gd name="connsiteY1065" fmla="*/ 1878821 h 2024084"/>
                    <a:gd name="connsiteX1066" fmla="*/ 979620 w 2216762"/>
                    <a:gd name="connsiteY1066" fmla="*/ 1880276 h 2024084"/>
                    <a:gd name="connsiteX1067" fmla="*/ 979422 w 2216762"/>
                    <a:gd name="connsiteY1067" fmla="*/ 1883027 h 2024084"/>
                    <a:gd name="connsiteX1068" fmla="*/ 979200 w 2216762"/>
                    <a:gd name="connsiteY1068" fmla="*/ 1886135 h 2024084"/>
                    <a:gd name="connsiteX1069" fmla="*/ 977126 w 2216762"/>
                    <a:gd name="connsiteY1069" fmla="*/ 1889872 h 2024084"/>
                    <a:gd name="connsiteX1070" fmla="*/ 975410 w 2216762"/>
                    <a:gd name="connsiteY1070" fmla="*/ 1889256 h 2024084"/>
                    <a:gd name="connsiteX1071" fmla="*/ 972546 w 2216762"/>
                    <a:gd name="connsiteY1071" fmla="*/ 1888207 h 2024084"/>
                    <a:gd name="connsiteX1072" fmla="*/ 969435 w 2216762"/>
                    <a:gd name="connsiteY1072" fmla="*/ 1886949 h 2024084"/>
                    <a:gd name="connsiteX1073" fmla="*/ 968385 w 2216762"/>
                    <a:gd name="connsiteY1073" fmla="*/ 1886530 h 2024084"/>
                    <a:gd name="connsiteX1074" fmla="*/ 967496 w 2216762"/>
                    <a:gd name="connsiteY1074" fmla="*/ 1885494 h 2024084"/>
                    <a:gd name="connsiteX1075" fmla="*/ 966916 w 2216762"/>
                    <a:gd name="connsiteY1075" fmla="*/ 1884828 h 2024084"/>
                    <a:gd name="connsiteX1076" fmla="*/ 965694 w 2216762"/>
                    <a:gd name="connsiteY1076" fmla="*/ 1883384 h 2024084"/>
                    <a:gd name="connsiteX1077" fmla="*/ 965743 w 2216762"/>
                    <a:gd name="connsiteY1077" fmla="*/ 1881596 h 2024084"/>
                    <a:gd name="connsiteX1078" fmla="*/ 965867 w 2216762"/>
                    <a:gd name="connsiteY1078" fmla="*/ 1877772 h 2024084"/>
                    <a:gd name="connsiteX1079" fmla="*/ 965904 w 2216762"/>
                    <a:gd name="connsiteY1079" fmla="*/ 1876921 h 2024084"/>
                    <a:gd name="connsiteX1080" fmla="*/ 966200 w 2216762"/>
                    <a:gd name="connsiteY1080" fmla="*/ 1875589 h 2024084"/>
                    <a:gd name="connsiteX1081" fmla="*/ 967780 w 2216762"/>
                    <a:gd name="connsiteY1081" fmla="*/ 1868669 h 2024084"/>
                    <a:gd name="connsiteX1082" fmla="*/ 968447 w 2216762"/>
                    <a:gd name="connsiteY1082" fmla="*/ 1865759 h 2024084"/>
                    <a:gd name="connsiteX1083" fmla="*/ 969237 w 2216762"/>
                    <a:gd name="connsiteY1083" fmla="*/ 1862305 h 2024084"/>
                    <a:gd name="connsiteX1084" fmla="*/ 969361 w 2216762"/>
                    <a:gd name="connsiteY1084" fmla="*/ 1861799 h 2024084"/>
                    <a:gd name="connsiteX1085" fmla="*/ 971225 w 2216762"/>
                    <a:gd name="connsiteY1085" fmla="*/ 1854102 h 2024084"/>
                    <a:gd name="connsiteX1086" fmla="*/ 971472 w 2216762"/>
                    <a:gd name="connsiteY1086" fmla="*/ 1853091 h 2024084"/>
                    <a:gd name="connsiteX1087" fmla="*/ 972571 w 2216762"/>
                    <a:gd name="connsiteY1087" fmla="*/ 1848527 h 2024084"/>
                    <a:gd name="connsiteX1088" fmla="*/ 975003 w 2216762"/>
                    <a:gd name="connsiteY1088" fmla="*/ 1841941 h 2024084"/>
                    <a:gd name="connsiteX1089" fmla="*/ 975497 w 2216762"/>
                    <a:gd name="connsiteY1089" fmla="*/ 1840584 h 2024084"/>
                    <a:gd name="connsiteX1090" fmla="*/ 975237 w 2216762"/>
                    <a:gd name="connsiteY1090" fmla="*/ 1839140 h 2024084"/>
                    <a:gd name="connsiteX1091" fmla="*/ 975003 w 2216762"/>
                    <a:gd name="connsiteY1091" fmla="*/ 1837870 h 2024084"/>
                    <a:gd name="connsiteX1092" fmla="*/ 974669 w 2216762"/>
                    <a:gd name="connsiteY1092" fmla="*/ 1835995 h 2024084"/>
                    <a:gd name="connsiteX1093" fmla="*/ 973027 w 2216762"/>
                    <a:gd name="connsiteY1093" fmla="*/ 1835440 h 2024084"/>
                    <a:gd name="connsiteX1094" fmla="*/ 970348 w 2216762"/>
                    <a:gd name="connsiteY1094" fmla="*/ 1834540 h 2024084"/>
                    <a:gd name="connsiteX1095" fmla="*/ 969669 w 2216762"/>
                    <a:gd name="connsiteY1095" fmla="*/ 1834318 h 2024084"/>
                    <a:gd name="connsiteX1096" fmla="*/ 968731 w 2216762"/>
                    <a:gd name="connsiteY1096" fmla="*/ 1834281 h 2024084"/>
                    <a:gd name="connsiteX1097" fmla="*/ 962360 w 2216762"/>
                    <a:gd name="connsiteY1097" fmla="*/ 1833985 h 2024084"/>
                    <a:gd name="connsiteX1098" fmla="*/ 959978 w 2216762"/>
                    <a:gd name="connsiteY1098" fmla="*/ 1833874 h 2024084"/>
                    <a:gd name="connsiteX1099" fmla="*/ 955188 w 2216762"/>
                    <a:gd name="connsiteY1099" fmla="*/ 1833652 h 2024084"/>
                    <a:gd name="connsiteX1100" fmla="*/ 953274 w 2216762"/>
                    <a:gd name="connsiteY1100" fmla="*/ 1833565 h 2024084"/>
                    <a:gd name="connsiteX1101" fmla="*/ 951360 w 2216762"/>
                    <a:gd name="connsiteY1101" fmla="*/ 1833467 h 2024084"/>
                    <a:gd name="connsiteX1102" fmla="*/ 949916 w 2216762"/>
                    <a:gd name="connsiteY1102" fmla="*/ 1833281 h 2024084"/>
                    <a:gd name="connsiteX1103" fmla="*/ 947990 w 2216762"/>
                    <a:gd name="connsiteY1103" fmla="*/ 1833010 h 2024084"/>
                    <a:gd name="connsiteX1104" fmla="*/ 938854 w 2216762"/>
                    <a:gd name="connsiteY1104" fmla="*/ 1831765 h 2024084"/>
                    <a:gd name="connsiteX1105" fmla="*/ 937410 w 2216762"/>
                    <a:gd name="connsiteY1105" fmla="*/ 1831567 h 2024084"/>
                    <a:gd name="connsiteX1106" fmla="*/ 935965 w 2216762"/>
                    <a:gd name="connsiteY1106" fmla="*/ 1831382 h 2024084"/>
                    <a:gd name="connsiteX1107" fmla="*/ 935002 w 2216762"/>
                    <a:gd name="connsiteY1107" fmla="*/ 1831160 h 2024084"/>
                    <a:gd name="connsiteX1108" fmla="*/ 928311 w 2216762"/>
                    <a:gd name="connsiteY1108" fmla="*/ 1829705 h 2024084"/>
                    <a:gd name="connsiteX1109" fmla="*/ 926397 w 2216762"/>
                    <a:gd name="connsiteY1109" fmla="*/ 1829285 h 2024084"/>
                    <a:gd name="connsiteX1110" fmla="*/ 925471 w 2216762"/>
                    <a:gd name="connsiteY1110" fmla="*/ 1827361 h 2024084"/>
                    <a:gd name="connsiteX1111" fmla="*/ 916014 w 2216762"/>
                    <a:gd name="connsiteY1111" fmla="*/ 1807601 h 2024084"/>
                    <a:gd name="connsiteX1112" fmla="*/ 911446 w 2216762"/>
                    <a:gd name="connsiteY1112" fmla="*/ 1797425 h 2024084"/>
                    <a:gd name="connsiteX1113" fmla="*/ 905681 w 2216762"/>
                    <a:gd name="connsiteY1113" fmla="*/ 1784610 h 2024084"/>
                    <a:gd name="connsiteX1114" fmla="*/ 904273 w 2216762"/>
                    <a:gd name="connsiteY1114" fmla="*/ 1781514 h 2024084"/>
                    <a:gd name="connsiteX1115" fmla="*/ 903693 w 2216762"/>
                    <a:gd name="connsiteY1115" fmla="*/ 1780428 h 2024084"/>
                    <a:gd name="connsiteX1116" fmla="*/ 902952 w 2216762"/>
                    <a:gd name="connsiteY1116" fmla="*/ 1779022 h 2024084"/>
                    <a:gd name="connsiteX1117" fmla="*/ 894211 w 2216762"/>
                    <a:gd name="connsiteY1117" fmla="*/ 1762543 h 2024084"/>
                    <a:gd name="connsiteX1118" fmla="*/ 889211 w 2216762"/>
                    <a:gd name="connsiteY1118" fmla="*/ 1753119 h 2024084"/>
                    <a:gd name="connsiteX1119" fmla="*/ 888211 w 2216762"/>
                    <a:gd name="connsiteY1119" fmla="*/ 1751245 h 2024084"/>
                    <a:gd name="connsiteX1120" fmla="*/ 886507 w 2216762"/>
                    <a:gd name="connsiteY1120" fmla="*/ 1750233 h 2024084"/>
                    <a:gd name="connsiteX1121" fmla="*/ 881051 w 2216762"/>
                    <a:gd name="connsiteY1121" fmla="*/ 1747039 h 2024084"/>
                    <a:gd name="connsiteX1122" fmla="*/ 879680 w 2216762"/>
                    <a:gd name="connsiteY1122" fmla="*/ 1746225 h 2024084"/>
                    <a:gd name="connsiteX1123" fmla="*/ 877779 w 2216762"/>
                    <a:gd name="connsiteY1123" fmla="*/ 1745632 h 2024084"/>
                    <a:gd name="connsiteX1124" fmla="*/ 868631 w 2216762"/>
                    <a:gd name="connsiteY1124" fmla="*/ 1742771 h 2024084"/>
                    <a:gd name="connsiteX1125" fmla="*/ 866347 w 2216762"/>
                    <a:gd name="connsiteY1125" fmla="*/ 1742056 h 2024084"/>
                    <a:gd name="connsiteX1126" fmla="*/ 860631 w 2216762"/>
                    <a:gd name="connsiteY1126" fmla="*/ 1741476 h 2024084"/>
                    <a:gd name="connsiteX1127" fmla="*/ 859297 w 2216762"/>
                    <a:gd name="connsiteY1127" fmla="*/ 1741340 h 2024084"/>
                    <a:gd name="connsiteX1128" fmla="*/ 858013 w 2216762"/>
                    <a:gd name="connsiteY1128" fmla="*/ 1741217 h 2024084"/>
                    <a:gd name="connsiteX1129" fmla="*/ 857001 w 2216762"/>
                    <a:gd name="connsiteY1129" fmla="*/ 1740649 h 2024084"/>
                    <a:gd name="connsiteX1130" fmla="*/ 855766 w 2216762"/>
                    <a:gd name="connsiteY1130" fmla="*/ 1739959 h 2024084"/>
                    <a:gd name="connsiteX1131" fmla="*/ 854273 w 2216762"/>
                    <a:gd name="connsiteY1131" fmla="*/ 1739132 h 2024084"/>
                    <a:gd name="connsiteX1132" fmla="*/ 853840 w 2216762"/>
                    <a:gd name="connsiteY1132" fmla="*/ 1737640 h 2024084"/>
                    <a:gd name="connsiteX1133" fmla="*/ 853038 w 2216762"/>
                    <a:gd name="connsiteY1133" fmla="*/ 1734790 h 2024084"/>
                    <a:gd name="connsiteX1134" fmla="*/ 852606 w 2216762"/>
                    <a:gd name="connsiteY1134" fmla="*/ 1733286 h 2024084"/>
                    <a:gd name="connsiteX1135" fmla="*/ 853285 w 2216762"/>
                    <a:gd name="connsiteY1135" fmla="*/ 1731053 h 2024084"/>
                    <a:gd name="connsiteX1136" fmla="*/ 854273 w 2216762"/>
                    <a:gd name="connsiteY1136" fmla="*/ 1727846 h 2024084"/>
                    <a:gd name="connsiteX1137" fmla="*/ 854260 w 2216762"/>
                    <a:gd name="connsiteY1137" fmla="*/ 1725058 h 2024084"/>
                    <a:gd name="connsiteX1138" fmla="*/ 854260 w 2216762"/>
                    <a:gd name="connsiteY1138" fmla="*/ 1723443 h 2024084"/>
                    <a:gd name="connsiteX1139" fmla="*/ 854260 w 2216762"/>
                    <a:gd name="connsiteY1139" fmla="*/ 1719138 h 2024084"/>
                    <a:gd name="connsiteX1140" fmla="*/ 854260 w 2216762"/>
                    <a:gd name="connsiteY1140" fmla="*/ 1716992 h 2024084"/>
                    <a:gd name="connsiteX1141" fmla="*/ 853729 w 2216762"/>
                    <a:gd name="connsiteY1141" fmla="*/ 1714660 h 2024084"/>
                    <a:gd name="connsiteX1142" fmla="*/ 852519 w 2216762"/>
                    <a:gd name="connsiteY1142" fmla="*/ 1709332 h 2024084"/>
                    <a:gd name="connsiteX1143" fmla="*/ 852174 w 2216762"/>
                    <a:gd name="connsiteY1143" fmla="*/ 1707790 h 2024084"/>
                    <a:gd name="connsiteX1144" fmla="*/ 851779 w 2216762"/>
                    <a:gd name="connsiteY1144" fmla="*/ 1706199 h 2024084"/>
                    <a:gd name="connsiteX1145" fmla="*/ 849791 w 2216762"/>
                    <a:gd name="connsiteY1145" fmla="*/ 1698231 h 2024084"/>
                    <a:gd name="connsiteX1146" fmla="*/ 849260 w 2216762"/>
                    <a:gd name="connsiteY1146" fmla="*/ 1696097 h 2024084"/>
                    <a:gd name="connsiteX1147" fmla="*/ 849050 w 2216762"/>
                    <a:gd name="connsiteY1147" fmla="*/ 1692631 h 2024084"/>
                    <a:gd name="connsiteX1148" fmla="*/ 848976 w 2216762"/>
                    <a:gd name="connsiteY1148" fmla="*/ 1691385 h 2024084"/>
                    <a:gd name="connsiteX1149" fmla="*/ 848840 w 2216762"/>
                    <a:gd name="connsiteY1149" fmla="*/ 1688992 h 2024084"/>
                    <a:gd name="connsiteX1150" fmla="*/ 848211 w 2216762"/>
                    <a:gd name="connsiteY1150" fmla="*/ 1686365 h 2024084"/>
                    <a:gd name="connsiteX1151" fmla="*/ 845914 w 2216762"/>
                    <a:gd name="connsiteY1151" fmla="*/ 1676880 h 2024084"/>
                    <a:gd name="connsiteX1152" fmla="*/ 844297 w 2216762"/>
                    <a:gd name="connsiteY1152" fmla="*/ 1670367 h 2024084"/>
                    <a:gd name="connsiteX1153" fmla="*/ 844087 w 2216762"/>
                    <a:gd name="connsiteY1153" fmla="*/ 1669713 h 2024084"/>
                    <a:gd name="connsiteX1154" fmla="*/ 843778 w 2216762"/>
                    <a:gd name="connsiteY1154" fmla="*/ 1668788 h 2024084"/>
                    <a:gd name="connsiteX1155" fmla="*/ 843001 w 2216762"/>
                    <a:gd name="connsiteY1155" fmla="*/ 1666432 h 2024084"/>
                    <a:gd name="connsiteX1156" fmla="*/ 841112 w 2216762"/>
                    <a:gd name="connsiteY1156" fmla="*/ 1664730 h 2024084"/>
                    <a:gd name="connsiteX1157" fmla="*/ 838828 w 2216762"/>
                    <a:gd name="connsiteY1157" fmla="*/ 1662683 h 2024084"/>
                    <a:gd name="connsiteX1158" fmla="*/ 838396 w 2216762"/>
                    <a:gd name="connsiteY1158" fmla="*/ 1662004 h 2024084"/>
                    <a:gd name="connsiteX1159" fmla="*/ 837285 w 2216762"/>
                    <a:gd name="connsiteY1159" fmla="*/ 1660290 h 2024084"/>
                    <a:gd name="connsiteX1160" fmla="*/ 834321 w 2216762"/>
                    <a:gd name="connsiteY1160" fmla="*/ 1655714 h 2024084"/>
                    <a:gd name="connsiteX1161" fmla="*/ 833433 w 2216762"/>
                    <a:gd name="connsiteY1161" fmla="*/ 1654308 h 2024084"/>
                    <a:gd name="connsiteX1162" fmla="*/ 831840 w 2216762"/>
                    <a:gd name="connsiteY1162" fmla="*/ 1651767 h 2024084"/>
                    <a:gd name="connsiteX1163" fmla="*/ 830791 w 2216762"/>
                    <a:gd name="connsiteY1163" fmla="*/ 1650114 h 2024084"/>
                    <a:gd name="connsiteX1164" fmla="*/ 830013 w 2216762"/>
                    <a:gd name="connsiteY1164" fmla="*/ 1648880 h 2024084"/>
                    <a:gd name="connsiteX1165" fmla="*/ 829235 w 2216762"/>
                    <a:gd name="connsiteY1165" fmla="*/ 1647635 h 2024084"/>
                    <a:gd name="connsiteX1166" fmla="*/ 828272 w 2216762"/>
                    <a:gd name="connsiteY1166" fmla="*/ 1645784 h 2024084"/>
                    <a:gd name="connsiteX1167" fmla="*/ 827309 w 2216762"/>
                    <a:gd name="connsiteY1167" fmla="*/ 1643934 h 2024084"/>
                    <a:gd name="connsiteX1168" fmla="*/ 826828 w 2216762"/>
                    <a:gd name="connsiteY1168" fmla="*/ 1643009 h 2024084"/>
                    <a:gd name="connsiteX1169" fmla="*/ 824223 w 2216762"/>
                    <a:gd name="connsiteY1169" fmla="*/ 1638026 h 2024084"/>
                    <a:gd name="connsiteX1170" fmla="*/ 823877 w 2216762"/>
                    <a:gd name="connsiteY1170" fmla="*/ 1637372 h 2024084"/>
                    <a:gd name="connsiteX1171" fmla="*/ 822803 w 2216762"/>
                    <a:gd name="connsiteY1171" fmla="*/ 1635300 h 2024084"/>
                    <a:gd name="connsiteX1172" fmla="*/ 821852 w 2216762"/>
                    <a:gd name="connsiteY1172" fmla="*/ 1632364 h 2024084"/>
                    <a:gd name="connsiteX1173" fmla="*/ 820753 w 2216762"/>
                    <a:gd name="connsiteY1173" fmla="*/ 1628935 h 2024084"/>
                    <a:gd name="connsiteX1174" fmla="*/ 819037 w 2216762"/>
                    <a:gd name="connsiteY1174" fmla="*/ 1623607 h 2024084"/>
                    <a:gd name="connsiteX1175" fmla="*/ 818025 w 2216762"/>
                    <a:gd name="connsiteY1175" fmla="*/ 1620585 h 2024084"/>
                    <a:gd name="connsiteX1176" fmla="*/ 817371 w 2216762"/>
                    <a:gd name="connsiteY1176" fmla="*/ 1618587 h 2024084"/>
                    <a:gd name="connsiteX1177" fmla="*/ 815605 w 2216762"/>
                    <a:gd name="connsiteY1177" fmla="*/ 1618821 h 2024084"/>
                    <a:gd name="connsiteX1178" fmla="*/ 813445 w 2216762"/>
                    <a:gd name="connsiteY1178" fmla="*/ 1619105 h 2024084"/>
                    <a:gd name="connsiteX1179" fmla="*/ 812568 w 2216762"/>
                    <a:gd name="connsiteY1179" fmla="*/ 1619216 h 2024084"/>
                    <a:gd name="connsiteX1180" fmla="*/ 811445 w 2216762"/>
                    <a:gd name="connsiteY1180" fmla="*/ 1619857 h 2024084"/>
                    <a:gd name="connsiteX1181" fmla="*/ 803284 w 2216762"/>
                    <a:gd name="connsiteY1181" fmla="*/ 1624520 h 2024084"/>
                    <a:gd name="connsiteX1182" fmla="*/ 801951 w 2216762"/>
                    <a:gd name="connsiteY1182" fmla="*/ 1625284 h 2024084"/>
                    <a:gd name="connsiteX1183" fmla="*/ 800062 w 2216762"/>
                    <a:gd name="connsiteY1183" fmla="*/ 1626789 h 2024084"/>
                    <a:gd name="connsiteX1184" fmla="*/ 798556 w 2216762"/>
                    <a:gd name="connsiteY1184" fmla="*/ 1627998 h 2024084"/>
                    <a:gd name="connsiteX1185" fmla="*/ 797840 w 2216762"/>
                    <a:gd name="connsiteY1185" fmla="*/ 1628578 h 2024084"/>
                    <a:gd name="connsiteX1186" fmla="*/ 795691 w 2216762"/>
                    <a:gd name="connsiteY1186" fmla="*/ 1630304 h 2024084"/>
                    <a:gd name="connsiteX1187" fmla="*/ 793605 w 2216762"/>
                    <a:gd name="connsiteY1187" fmla="*/ 1631427 h 2024084"/>
                    <a:gd name="connsiteX1188" fmla="*/ 791518 w 2216762"/>
                    <a:gd name="connsiteY1188" fmla="*/ 1632537 h 2024084"/>
                    <a:gd name="connsiteX1189" fmla="*/ 789444 w 2216762"/>
                    <a:gd name="connsiteY1189" fmla="*/ 1633647 h 2024084"/>
                    <a:gd name="connsiteX1190" fmla="*/ 788148 w 2216762"/>
                    <a:gd name="connsiteY1190" fmla="*/ 1634449 h 2024084"/>
                    <a:gd name="connsiteX1191" fmla="*/ 786852 w 2216762"/>
                    <a:gd name="connsiteY1191" fmla="*/ 1635251 h 2024084"/>
                    <a:gd name="connsiteX1192" fmla="*/ 780345 w 2216762"/>
                    <a:gd name="connsiteY1192" fmla="*/ 1639272 h 2024084"/>
                    <a:gd name="connsiteX1193" fmla="*/ 778617 w 2216762"/>
                    <a:gd name="connsiteY1193" fmla="*/ 1640345 h 2024084"/>
                    <a:gd name="connsiteX1194" fmla="*/ 776851 w 2216762"/>
                    <a:gd name="connsiteY1194" fmla="*/ 1641258 h 2024084"/>
                    <a:gd name="connsiteX1195" fmla="*/ 775530 w 2216762"/>
                    <a:gd name="connsiteY1195" fmla="*/ 1641948 h 2024084"/>
                    <a:gd name="connsiteX1196" fmla="*/ 766691 w 2216762"/>
                    <a:gd name="connsiteY1196" fmla="*/ 1646512 h 2024084"/>
                    <a:gd name="connsiteX1197" fmla="*/ 764925 w 2216762"/>
                    <a:gd name="connsiteY1197" fmla="*/ 1647425 h 2024084"/>
                    <a:gd name="connsiteX1198" fmla="*/ 764036 w 2216762"/>
                    <a:gd name="connsiteY1198" fmla="*/ 1647881 h 2024084"/>
                    <a:gd name="connsiteX1199" fmla="*/ 761765 w 2216762"/>
                    <a:gd name="connsiteY1199" fmla="*/ 1648893 h 2024084"/>
                    <a:gd name="connsiteX1200" fmla="*/ 755839 w 2216762"/>
                    <a:gd name="connsiteY1200" fmla="*/ 1651508 h 2024084"/>
                    <a:gd name="connsiteX1201" fmla="*/ 754469 w 2216762"/>
                    <a:gd name="connsiteY1201" fmla="*/ 1652112 h 2024084"/>
                    <a:gd name="connsiteX1202" fmla="*/ 753814 w 2216762"/>
                    <a:gd name="connsiteY1202" fmla="*/ 1652396 h 2024084"/>
                    <a:gd name="connsiteX1203" fmla="*/ 752209 w 2216762"/>
                    <a:gd name="connsiteY1203" fmla="*/ 1653025 h 2024084"/>
                    <a:gd name="connsiteX1204" fmla="*/ 750802 w 2216762"/>
                    <a:gd name="connsiteY1204" fmla="*/ 1653555 h 2024084"/>
                    <a:gd name="connsiteX1205" fmla="*/ 737752 w 2216762"/>
                    <a:gd name="connsiteY1205" fmla="*/ 1658514 h 2024084"/>
                    <a:gd name="connsiteX1206" fmla="*/ 737752 w 2216762"/>
                    <a:gd name="connsiteY1206" fmla="*/ 1658514 h 2024084"/>
                    <a:gd name="connsiteX1207" fmla="*/ 737752 w 2216762"/>
                    <a:gd name="connsiteY1207" fmla="*/ 1658514 h 2024084"/>
                    <a:gd name="connsiteX1208" fmla="*/ 737752 w 2216762"/>
                    <a:gd name="connsiteY1208" fmla="*/ 1658501 h 2024084"/>
                    <a:gd name="connsiteX1209" fmla="*/ 737752 w 2216762"/>
                    <a:gd name="connsiteY1209" fmla="*/ 1658489 h 2024084"/>
                    <a:gd name="connsiteX1210" fmla="*/ 737764 w 2216762"/>
                    <a:gd name="connsiteY1210" fmla="*/ 1658477 h 2024084"/>
                    <a:gd name="connsiteX1211" fmla="*/ 737764 w 2216762"/>
                    <a:gd name="connsiteY1211" fmla="*/ 1658452 h 2024084"/>
                    <a:gd name="connsiteX1212" fmla="*/ 737764 w 2216762"/>
                    <a:gd name="connsiteY1212" fmla="*/ 1658440 h 2024084"/>
                    <a:gd name="connsiteX1213" fmla="*/ 737987 w 2216762"/>
                    <a:gd name="connsiteY1213" fmla="*/ 1654937 h 2024084"/>
                    <a:gd name="connsiteX1214" fmla="*/ 737999 w 2216762"/>
                    <a:gd name="connsiteY1214" fmla="*/ 1654838 h 2024084"/>
                    <a:gd name="connsiteX1215" fmla="*/ 738061 w 2216762"/>
                    <a:gd name="connsiteY1215" fmla="*/ 1653863 h 2024084"/>
                    <a:gd name="connsiteX1216" fmla="*/ 738209 w 2216762"/>
                    <a:gd name="connsiteY1216" fmla="*/ 1652186 h 2024084"/>
                    <a:gd name="connsiteX1217" fmla="*/ 738505 w 2216762"/>
                    <a:gd name="connsiteY1217" fmla="*/ 1650620 h 2024084"/>
                    <a:gd name="connsiteX1218" fmla="*/ 738703 w 2216762"/>
                    <a:gd name="connsiteY1218" fmla="*/ 1649571 h 2024084"/>
                    <a:gd name="connsiteX1219" fmla="*/ 738900 w 2216762"/>
                    <a:gd name="connsiteY1219" fmla="*/ 1648523 h 2024084"/>
                    <a:gd name="connsiteX1220" fmla="*/ 738999 w 2216762"/>
                    <a:gd name="connsiteY1220" fmla="*/ 1648005 h 2024084"/>
                    <a:gd name="connsiteX1221" fmla="*/ 739320 w 2216762"/>
                    <a:gd name="connsiteY1221" fmla="*/ 1646327 h 2024084"/>
                    <a:gd name="connsiteX1222" fmla="*/ 739962 w 2216762"/>
                    <a:gd name="connsiteY1222" fmla="*/ 1643626 h 2024084"/>
                    <a:gd name="connsiteX1223" fmla="*/ 740135 w 2216762"/>
                    <a:gd name="connsiteY1223" fmla="*/ 1642898 h 2024084"/>
                    <a:gd name="connsiteX1224" fmla="*/ 740604 w 2216762"/>
                    <a:gd name="connsiteY1224" fmla="*/ 1640912 h 2024084"/>
                    <a:gd name="connsiteX1225" fmla="*/ 740987 w 2216762"/>
                    <a:gd name="connsiteY1225" fmla="*/ 1638741 h 2024084"/>
                    <a:gd name="connsiteX1226" fmla="*/ 742468 w 2216762"/>
                    <a:gd name="connsiteY1226" fmla="*/ 1630157 h 2024084"/>
                    <a:gd name="connsiteX1227" fmla="*/ 743036 w 2216762"/>
                    <a:gd name="connsiteY1227" fmla="*/ 1626111 h 2024084"/>
                    <a:gd name="connsiteX1228" fmla="*/ 743382 w 2216762"/>
                    <a:gd name="connsiteY1228" fmla="*/ 1623718 h 2024084"/>
                    <a:gd name="connsiteX1229" fmla="*/ 742703 w 2216762"/>
                    <a:gd name="connsiteY1229" fmla="*/ 1621584 h 2024084"/>
                    <a:gd name="connsiteX1230" fmla="*/ 742036 w 2216762"/>
                    <a:gd name="connsiteY1230" fmla="*/ 1619500 h 2024084"/>
                    <a:gd name="connsiteX1231" fmla="*/ 741839 w 2216762"/>
                    <a:gd name="connsiteY1231" fmla="*/ 1616342 h 2024084"/>
                    <a:gd name="connsiteX1232" fmla="*/ 741740 w 2216762"/>
                    <a:gd name="connsiteY1232" fmla="*/ 1614775 h 2024084"/>
                    <a:gd name="connsiteX1233" fmla="*/ 741555 w 2216762"/>
                    <a:gd name="connsiteY1233" fmla="*/ 1611618 h 2024084"/>
                    <a:gd name="connsiteX1234" fmla="*/ 741431 w 2216762"/>
                    <a:gd name="connsiteY1234" fmla="*/ 1609521 h 2024084"/>
                    <a:gd name="connsiteX1235" fmla="*/ 741369 w 2216762"/>
                    <a:gd name="connsiteY1235" fmla="*/ 1608658 h 2024084"/>
                    <a:gd name="connsiteX1236" fmla="*/ 741024 w 2216762"/>
                    <a:gd name="connsiteY1236" fmla="*/ 1607079 h 2024084"/>
                    <a:gd name="connsiteX1237" fmla="*/ 740369 w 2216762"/>
                    <a:gd name="connsiteY1237" fmla="*/ 1604094 h 2024084"/>
                    <a:gd name="connsiteX1238" fmla="*/ 740036 w 2216762"/>
                    <a:gd name="connsiteY1238" fmla="*/ 1602564 h 2024084"/>
                    <a:gd name="connsiteX1239" fmla="*/ 739357 w 2216762"/>
                    <a:gd name="connsiteY1239" fmla="*/ 1600985 h 2024084"/>
                    <a:gd name="connsiteX1240" fmla="*/ 738851 w 2216762"/>
                    <a:gd name="connsiteY1240" fmla="*/ 1599789 h 2024084"/>
                    <a:gd name="connsiteX1241" fmla="*/ 736629 w 2216762"/>
                    <a:gd name="connsiteY1241" fmla="*/ 1594559 h 2024084"/>
                    <a:gd name="connsiteX1242" fmla="*/ 736011 w 2216762"/>
                    <a:gd name="connsiteY1242" fmla="*/ 1593128 h 2024084"/>
                    <a:gd name="connsiteX1243" fmla="*/ 734925 w 2216762"/>
                    <a:gd name="connsiteY1243" fmla="*/ 1591549 h 2024084"/>
                    <a:gd name="connsiteX1244" fmla="*/ 733851 w 2216762"/>
                    <a:gd name="connsiteY1244" fmla="*/ 1589995 h 2024084"/>
                    <a:gd name="connsiteX1245" fmla="*/ 733122 w 2216762"/>
                    <a:gd name="connsiteY1245" fmla="*/ 1588935 h 2024084"/>
                    <a:gd name="connsiteX1246" fmla="*/ 732295 w 2216762"/>
                    <a:gd name="connsiteY1246" fmla="*/ 1587738 h 2024084"/>
                    <a:gd name="connsiteX1247" fmla="*/ 731061 w 2216762"/>
                    <a:gd name="connsiteY1247" fmla="*/ 1586295 h 2024084"/>
                    <a:gd name="connsiteX1248" fmla="*/ 729517 w 2216762"/>
                    <a:gd name="connsiteY1248" fmla="*/ 1584506 h 2024084"/>
                    <a:gd name="connsiteX1249" fmla="*/ 728925 w 2216762"/>
                    <a:gd name="connsiteY1249" fmla="*/ 1583803 h 2024084"/>
                    <a:gd name="connsiteX1250" fmla="*/ 728690 w 2216762"/>
                    <a:gd name="connsiteY1250" fmla="*/ 1583532 h 2024084"/>
                    <a:gd name="connsiteX1251" fmla="*/ 728023 w 2216762"/>
                    <a:gd name="connsiteY1251" fmla="*/ 1582755 h 2024084"/>
                    <a:gd name="connsiteX1252" fmla="*/ 727419 w 2216762"/>
                    <a:gd name="connsiteY1252" fmla="*/ 1582052 h 2024084"/>
                    <a:gd name="connsiteX1253" fmla="*/ 726962 w 2216762"/>
                    <a:gd name="connsiteY1253" fmla="*/ 1581423 h 2024084"/>
                    <a:gd name="connsiteX1254" fmla="*/ 726814 w 2216762"/>
                    <a:gd name="connsiteY1254" fmla="*/ 1581201 h 2024084"/>
                    <a:gd name="connsiteX1255" fmla="*/ 725641 w 2216762"/>
                    <a:gd name="connsiteY1255" fmla="*/ 1579548 h 2024084"/>
                    <a:gd name="connsiteX1256" fmla="*/ 724369 w 2216762"/>
                    <a:gd name="connsiteY1256" fmla="*/ 1577772 h 2024084"/>
                    <a:gd name="connsiteX1257" fmla="*/ 723715 w 2216762"/>
                    <a:gd name="connsiteY1257" fmla="*/ 1575798 h 2024084"/>
                    <a:gd name="connsiteX1258" fmla="*/ 722406 w 2216762"/>
                    <a:gd name="connsiteY1258" fmla="*/ 1571839 h 2024084"/>
                    <a:gd name="connsiteX1259" fmla="*/ 720456 w 2216762"/>
                    <a:gd name="connsiteY1259" fmla="*/ 1567645 h 2024084"/>
                    <a:gd name="connsiteX1260" fmla="*/ 719801 w 2216762"/>
                    <a:gd name="connsiteY1260" fmla="*/ 1566251 h 2024084"/>
                    <a:gd name="connsiteX1261" fmla="*/ 719332 w 2216762"/>
                    <a:gd name="connsiteY1261" fmla="*/ 1564870 h 2024084"/>
                    <a:gd name="connsiteX1262" fmla="*/ 718554 w 2216762"/>
                    <a:gd name="connsiteY1262" fmla="*/ 1562563 h 2024084"/>
                    <a:gd name="connsiteX1263" fmla="*/ 718307 w 2216762"/>
                    <a:gd name="connsiteY1263" fmla="*/ 1560553 h 2024084"/>
                    <a:gd name="connsiteX1264" fmla="*/ 718060 w 2216762"/>
                    <a:gd name="connsiteY1264" fmla="*/ 1558542 h 2024084"/>
                    <a:gd name="connsiteX1265" fmla="*/ 717912 w 2216762"/>
                    <a:gd name="connsiteY1265" fmla="*/ 1557235 h 2024084"/>
                    <a:gd name="connsiteX1266" fmla="*/ 717443 w 2216762"/>
                    <a:gd name="connsiteY1266" fmla="*/ 1554657 h 2024084"/>
                    <a:gd name="connsiteX1267" fmla="*/ 717147 w 2216762"/>
                    <a:gd name="connsiteY1267" fmla="*/ 1553016 h 2024084"/>
                    <a:gd name="connsiteX1268" fmla="*/ 716740 w 2216762"/>
                    <a:gd name="connsiteY1268" fmla="*/ 1550784 h 2024084"/>
                    <a:gd name="connsiteX1269" fmla="*/ 716332 w 2216762"/>
                    <a:gd name="connsiteY1269" fmla="*/ 1548539 h 2024084"/>
                    <a:gd name="connsiteX1270" fmla="*/ 715690 w 2216762"/>
                    <a:gd name="connsiteY1270" fmla="*/ 1546627 h 2024084"/>
                    <a:gd name="connsiteX1271" fmla="*/ 715209 w 2216762"/>
                    <a:gd name="connsiteY1271" fmla="*/ 1545196 h 2024084"/>
                    <a:gd name="connsiteX1272" fmla="*/ 713912 w 2216762"/>
                    <a:gd name="connsiteY1272" fmla="*/ 1541348 h 2024084"/>
                    <a:gd name="connsiteX1273" fmla="*/ 713258 w 2216762"/>
                    <a:gd name="connsiteY1273" fmla="*/ 1539411 h 2024084"/>
                    <a:gd name="connsiteX1274" fmla="*/ 712270 w 2216762"/>
                    <a:gd name="connsiteY1274" fmla="*/ 1536883 h 2024084"/>
                    <a:gd name="connsiteX1275" fmla="*/ 709542 w 2216762"/>
                    <a:gd name="connsiteY1275" fmla="*/ 1529914 h 2024084"/>
                    <a:gd name="connsiteX1276" fmla="*/ 709283 w 2216762"/>
                    <a:gd name="connsiteY1276" fmla="*/ 1529260 h 2024084"/>
                    <a:gd name="connsiteX1277" fmla="*/ 708690 w 2216762"/>
                    <a:gd name="connsiteY1277" fmla="*/ 1527731 h 2024084"/>
                    <a:gd name="connsiteX1278" fmla="*/ 707554 w 2216762"/>
                    <a:gd name="connsiteY1278" fmla="*/ 1525893 h 2024084"/>
                    <a:gd name="connsiteX1279" fmla="*/ 704690 w 2216762"/>
                    <a:gd name="connsiteY1279" fmla="*/ 1521255 h 2024084"/>
                    <a:gd name="connsiteX1280" fmla="*/ 702307 w 2216762"/>
                    <a:gd name="connsiteY1280" fmla="*/ 1517357 h 2024084"/>
                    <a:gd name="connsiteX1281" fmla="*/ 701184 w 2216762"/>
                    <a:gd name="connsiteY1281" fmla="*/ 1515495 h 2024084"/>
                    <a:gd name="connsiteX1282" fmla="*/ 700196 w 2216762"/>
                    <a:gd name="connsiteY1282" fmla="*/ 1514348 h 2024084"/>
                    <a:gd name="connsiteX1283" fmla="*/ 697208 w 2216762"/>
                    <a:gd name="connsiteY1283" fmla="*/ 1510857 h 2024084"/>
                    <a:gd name="connsiteX1284" fmla="*/ 696307 w 2216762"/>
                    <a:gd name="connsiteY1284" fmla="*/ 1509808 h 2024084"/>
                    <a:gd name="connsiteX1285" fmla="*/ 695221 w 2216762"/>
                    <a:gd name="connsiteY1285" fmla="*/ 1508735 h 2024084"/>
                    <a:gd name="connsiteX1286" fmla="*/ 692344 w 2216762"/>
                    <a:gd name="connsiteY1286" fmla="*/ 1505886 h 2024084"/>
                    <a:gd name="connsiteX1287" fmla="*/ 691603 w 2216762"/>
                    <a:gd name="connsiteY1287" fmla="*/ 1505146 h 2024084"/>
                    <a:gd name="connsiteX1288" fmla="*/ 690122 w 2216762"/>
                    <a:gd name="connsiteY1288" fmla="*/ 1503691 h 2024084"/>
                    <a:gd name="connsiteX1289" fmla="*/ 689011 w 2216762"/>
                    <a:gd name="connsiteY1289" fmla="*/ 1502827 h 2024084"/>
                    <a:gd name="connsiteX1290" fmla="*/ 688258 w 2216762"/>
                    <a:gd name="connsiteY1290" fmla="*/ 1502248 h 2024084"/>
                    <a:gd name="connsiteX1291" fmla="*/ 683035 w 2216762"/>
                    <a:gd name="connsiteY1291" fmla="*/ 1498239 h 2024084"/>
                    <a:gd name="connsiteX1292" fmla="*/ 681825 w 2216762"/>
                    <a:gd name="connsiteY1292" fmla="*/ 1497301 h 2024084"/>
                    <a:gd name="connsiteX1293" fmla="*/ 680159 w 2216762"/>
                    <a:gd name="connsiteY1293" fmla="*/ 1496253 h 2024084"/>
                    <a:gd name="connsiteX1294" fmla="*/ 675986 w 2216762"/>
                    <a:gd name="connsiteY1294" fmla="*/ 1493626 h 2024084"/>
                    <a:gd name="connsiteX1295" fmla="*/ 674727 w 2216762"/>
                    <a:gd name="connsiteY1295" fmla="*/ 1492836 h 2024084"/>
                    <a:gd name="connsiteX1296" fmla="*/ 672257 w 2216762"/>
                    <a:gd name="connsiteY1296" fmla="*/ 1491159 h 2024084"/>
                    <a:gd name="connsiteX1297" fmla="*/ 666887 w 2216762"/>
                    <a:gd name="connsiteY1297" fmla="*/ 1487532 h 2024084"/>
                    <a:gd name="connsiteX1298" fmla="*/ 665800 w 2216762"/>
                    <a:gd name="connsiteY1298" fmla="*/ 1486805 h 2024084"/>
                    <a:gd name="connsiteX1299" fmla="*/ 663924 w 2216762"/>
                    <a:gd name="connsiteY1299" fmla="*/ 1485744 h 2024084"/>
                    <a:gd name="connsiteX1300" fmla="*/ 662430 w 2216762"/>
                    <a:gd name="connsiteY1300" fmla="*/ 1484893 h 2024084"/>
                    <a:gd name="connsiteX1301" fmla="*/ 660739 w 2216762"/>
                    <a:gd name="connsiteY1301" fmla="*/ 1483943 h 2024084"/>
                    <a:gd name="connsiteX1302" fmla="*/ 658479 w 2216762"/>
                    <a:gd name="connsiteY1302" fmla="*/ 1483055 h 2024084"/>
                    <a:gd name="connsiteX1303" fmla="*/ 655763 w 2216762"/>
                    <a:gd name="connsiteY1303" fmla="*/ 1482006 h 2024084"/>
                    <a:gd name="connsiteX1304" fmla="*/ 653047 w 2216762"/>
                    <a:gd name="connsiteY1304" fmla="*/ 1480946 h 2024084"/>
                    <a:gd name="connsiteX1305" fmla="*/ 651418 w 2216762"/>
                    <a:gd name="connsiteY1305" fmla="*/ 1479922 h 2024084"/>
                    <a:gd name="connsiteX1306" fmla="*/ 649788 w 2216762"/>
                    <a:gd name="connsiteY1306" fmla="*/ 1478886 h 2024084"/>
                    <a:gd name="connsiteX1307" fmla="*/ 646936 w 2216762"/>
                    <a:gd name="connsiteY1307" fmla="*/ 1477085 h 2024084"/>
                    <a:gd name="connsiteX1308" fmla="*/ 643664 w 2216762"/>
                    <a:gd name="connsiteY1308" fmla="*/ 1474939 h 2024084"/>
                    <a:gd name="connsiteX1309" fmla="*/ 642467 w 2216762"/>
                    <a:gd name="connsiteY1309" fmla="*/ 1474149 h 2024084"/>
                    <a:gd name="connsiteX1310" fmla="*/ 639417 w 2216762"/>
                    <a:gd name="connsiteY1310" fmla="*/ 1473385 h 2024084"/>
                    <a:gd name="connsiteX1311" fmla="*/ 636812 w 2216762"/>
                    <a:gd name="connsiteY1311" fmla="*/ 1474495 h 2024084"/>
                    <a:gd name="connsiteX1312" fmla="*/ 634504 w 2216762"/>
                    <a:gd name="connsiteY1312" fmla="*/ 1475790 h 2024084"/>
                    <a:gd name="connsiteX1313" fmla="*/ 632195 w 2216762"/>
                    <a:gd name="connsiteY1313" fmla="*/ 1477085 h 2024084"/>
                    <a:gd name="connsiteX1314" fmla="*/ 630454 w 2216762"/>
                    <a:gd name="connsiteY1314" fmla="*/ 1475691 h 2024084"/>
                    <a:gd name="connsiteX1315" fmla="*/ 625565 w 2216762"/>
                    <a:gd name="connsiteY1315" fmla="*/ 1471793 h 2024084"/>
                    <a:gd name="connsiteX1316" fmla="*/ 622578 w 2216762"/>
                    <a:gd name="connsiteY1316" fmla="*/ 1469771 h 2024084"/>
                    <a:gd name="connsiteX1317" fmla="*/ 621639 w 2216762"/>
                    <a:gd name="connsiteY1317" fmla="*/ 1469512 h 2024084"/>
                    <a:gd name="connsiteX1318" fmla="*/ 621158 w 2216762"/>
                    <a:gd name="connsiteY1318" fmla="*/ 1469376 h 2024084"/>
                    <a:gd name="connsiteX1319" fmla="*/ 618429 w 2216762"/>
                    <a:gd name="connsiteY1319" fmla="*/ 1468624 h 2024084"/>
                    <a:gd name="connsiteX1320" fmla="*/ 617343 w 2216762"/>
                    <a:gd name="connsiteY1320" fmla="*/ 1468328 h 2024084"/>
                    <a:gd name="connsiteX1321" fmla="*/ 615763 w 2216762"/>
                    <a:gd name="connsiteY1321" fmla="*/ 1468155 h 2024084"/>
                    <a:gd name="connsiteX1322" fmla="*/ 602577 w 2216762"/>
                    <a:gd name="connsiteY1322" fmla="*/ 1466773 h 2024084"/>
                    <a:gd name="connsiteX1323" fmla="*/ 602083 w 2216762"/>
                    <a:gd name="connsiteY1323" fmla="*/ 1466712 h 2024084"/>
                    <a:gd name="connsiteX1324" fmla="*/ 600664 w 2216762"/>
                    <a:gd name="connsiteY1324" fmla="*/ 1466588 h 2024084"/>
                    <a:gd name="connsiteX1325" fmla="*/ 591787 w 2216762"/>
                    <a:gd name="connsiteY1325" fmla="*/ 1465811 h 2024084"/>
                    <a:gd name="connsiteX1326" fmla="*/ 589343 w 2216762"/>
                    <a:gd name="connsiteY1326" fmla="*/ 1465589 h 2024084"/>
                    <a:gd name="connsiteX1327" fmla="*/ 587281 w 2216762"/>
                    <a:gd name="connsiteY1327" fmla="*/ 1466021 h 2024084"/>
                    <a:gd name="connsiteX1328" fmla="*/ 585231 w 2216762"/>
                    <a:gd name="connsiteY1328" fmla="*/ 1466453 h 2024084"/>
                    <a:gd name="connsiteX1329" fmla="*/ 582552 w 2216762"/>
                    <a:gd name="connsiteY1329" fmla="*/ 1466453 h 2024084"/>
                    <a:gd name="connsiteX1330" fmla="*/ 578132 w 2216762"/>
                    <a:gd name="connsiteY1330" fmla="*/ 1466440 h 2024084"/>
                    <a:gd name="connsiteX1331" fmla="*/ 576169 w 2216762"/>
                    <a:gd name="connsiteY1331" fmla="*/ 1466428 h 2024084"/>
                    <a:gd name="connsiteX1332" fmla="*/ 573404 w 2216762"/>
                    <a:gd name="connsiteY1332" fmla="*/ 1466206 h 2024084"/>
                    <a:gd name="connsiteX1333" fmla="*/ 571095 w 2216762"/>
                    <a:gd name="connsiteY1333" fmla="*/ 1466009 h 2024084"/>
                    <a:gd name="connsiteX1334" fmla="*/ 568910 w 2216762"/>
                    <a:gd name="connsiteY1334" fmla="*/ 1465824 h 2024084"/>
                    <a:gd name="connsiteX1335" fmla="*/ 567601 w 2216762"/>
                    <a:gd name="connsiteY1335" fmla="*/ 1465725 h 2024084"/>
                    <a:gd name="connsiteX1336" fmla="*/ 567132 w 2216762"/>
                    <a:gd name="connsiteY1336" fmla="*/ 1465688 h 2024084"/>
                    <a:gd name="connsiteX1337" fmla="*/ 564774 w 2216762"/>
                    <a:gd name="connsiteY1337" fmla="*/ 1465552 h 2024084"/>
                    <a:gd name="connsiteX1338" fmla="*/ 563836 w 2216762"/>
                    <a:gd name="connsiteY1338" fmla="*/ 1465490 h 2024084"/>
                    <a:gd name="connsiteX1339" fmla="*/ 562416 w 2216762"/>
                    <a:gd name="connsiteY1339" fmla="*/ 1465404 h 2024084"/>
                    <a:gd name="connsiteX1340" fmla="*/ 560947 w 2216762"/>
                    <a:gd name="connsiteY1340" fmla="*/ 1465478 h 2024084"/>
                    <a:gd name="connsiteX1341" fmla="*/ 559465 w 2216762"/>
                    <a:gd name="connsiteY1341" fmla="*/ 1465565 h 2024084"/>
                    <a:gd name="connsiteX1342" fmla="*/ 557009 w 2216762"/>
                    <a:gd name="connsiteY1342" fmla="*/ 1465688 h 2024084"/>
                    <a:gd name="connsiteX1343" fmla="*/ 554342 w 2216762"/>
                    <a:gd name="connsiteY1343" fmla="*/ 1465836 h 2024084"/>
                    <a:gd name="connsiteX1344" fmla="*/ 553354 w 2216762"/>
                    <a:gd name="connsiteY1344" fmla="*/ 1465848 h 2024084"/>
                    <a:gd name="connsiteX1345" fmla="*/ 551379 w 2216762"/>
                    <a:gd name="connsiteY1345" fmla="*/ 1465885 h 2024084"/>
                    <a:gd name="connsiteX1346" fmla="*/ 546441 w 2216762"/>
                    <a:gd name="connsiteY1346" fmla="*/ 1465959 h 2024084"/>
                    <a:gd name="connsiteX1347" fmla="*/ 544465 w 2216762"/>
                    <a:gd name="connsiteY1347" fmla="*/ 1465996 h 2024084"/>
                    <a:gd name="connsiteX1348" fmla="*/ 542391 w 2216762"/>
                    <a:gd name="connsiteY1348" fmla="*/ 1465602 h 2024084"/>
                    <a:gd name="connsiteX1349" fmla="*/ 541897 w 2216762"/>
                    <a:gd name="connsiteY1349" fmla="*/ 1465515 h 2024084"/>
                    <a:gd name="connsiteX1350" fmla="*/ 540070 w 2216762"/>
                    <a:gd name="connsiteY1350" fmla="*/ 1465170 h 2024084"/>
                    <a:gd name="connsiteX1351" fmla="*/ 536971 w 2216762"/>
                    <a:gd name="connsiteY1351" fmla="*/ 1464997 h 2024084"/>
                    <a:gd name="connsiteX1352" fmla="*/ 531021 w 2216762"/>
                    <a:gd name="connsiteY1352" fmla="*/ 1464676 h 2024084"/>
                    <a:gd name="connsiteX1353" fmla="*/ 529045 w 2216762"/>
                    <a:gd name="connsiteY1353" fmla="*/ 1464565 h 2024084"/>
                    <a:gd name="connsiteX1354" fmla="*/ 528724 w 2216762"/>
                    <a:gd name="connsiteY1354" fmla="*/ 1464529 h 2024084"/>
                    <a:gd name="connsiteX1355" fmla="*/ 528058 w 2216762"/>
                    <a:gd name="connsiteY1355" fmla="*/ 1464454 h 2024084"/>
                    <a:gd name="connsiteX1356" fmla="*/ 526230 w 2216762"/>
                    <a:gd name="connsiteY1356" fmla="*/ 1464232 h 2024084"/>
                    <a:gd name="connsiteX1357" fmla="*/ 525588 w 2216762"/>
                    <a:gd name="connsiteY1357" fmla="*/ 1464159 h 2024084"/>
                    <a:gd name="connsiteX1358" fmla="*/ 516699 w 2216762"/>
                    <a:gd name="connsiteY1358" fmla="*/ 1463110 h 2024084"/>
                    <a:gd name="connsiteX1359" fmla="*/ 516205 w 2216762"/>
                    <a:gd name="connsiteY1359" fmla="*/ 1463048 h 2024084"/>
                    <a:gd name="connsiteX1360" fmla="*/ 515489 w 2216762"/>
                    <a:gd name="connsiteY1360" fmla="*/ 1462950 h 2024084"/>
                    <a:gd name="connsiteX1361" fmla="*/ 514514 w 2216762"/>
                    <a:gd name="connsiteY1361" fmla="*/ 1462814 h 2024084"/>
                    <a:gd name="connsiteX1362" fmla="*/ 508218 w 2216762"/>
                    <a:gd name="connsiteY1362" fmla="*/ 1461951 h 2024084"/>
                    <a:gd name="connsiteX1363" fmla="*/ 506773 w 2216762"/>
                    <a:gd name="connsiteY1363" fmla="*/ 1461741 h 2024084"/>
                    <a:gd name="connsiteX1364" fmla="*/ 506279 w 2216762"/>
                    <a:gd name="connsiteY1364" fmla="*/ 1461679 h 2024084"/>
                    <a:gd name="connsiteX1365" fmla="*/ 501897 w 2216762"/>
                    <a:gd name="connsiteY1365" fmla="*/ 1461149 h 2024084"/>
                    <a:gd name="connsiteX1366" fmla="*/ 500427 w 2216762"/>
                    <a:gd name="connsiteY1366" fmla="*/ 1460964 h 2024084"/>
                    <a:gd name="connsiteX1367" fmla="*/ 498477 w 2216762"/>
                    <a:gd name="connsiteY1367" fmla="*/ 1460730 h 2024084"/>
                    <a:gd name="connsiteX1368" fmla="*/ 496600 w 2216762"/>
                    <a:gd name="connsiteY1368" fmla="*/ 1460692 h 2024084"/>
                    <a:gd name="connsiteX1369" fmla="*/ 492329 w 2216762"/>
                    <a:gd name="connsiteY1369" fmla="*/ 1460606 h 2024084"/>
                    <a:gd name="connsiteX1370" fmla="*/ 490427 w 2216762"/>
                    <a:gd name="connsiteY1370" fmla="*/ 1460409 h 2024084"/>
                    <a:gd name="connsiteX1371" fmla="*/ 486613 w 2216762"/>
                    <a:gd name="connsiteY1371" fmla="*/ 1460026 h 2024084"/>
                    <a:gd name="connsiteX1372" fmla="*/ 485180 w 2216762"/>
                    <a:gd name="connsiteY1372" fmla="*/ 1459878 h 2024084"/>
                    <a:gd name="connsiteX1373" fmla="*/ 482958 w 2216762"/>
                    <a:gd name="connsiteY1373" fmla="*/ 1459706 h 2024084"/>
                    <a:gd name="connsiteX1374" fmla="*/ 481156 w 2216762"/>
                    <a:gd name="connsiteY1374" fmla="*/ 1459582 h 2024084"/>
                    <a:gd name="connsiteX1375" fmla="*/ 478859 w 2216762"/>
                    <a:gd name="connsiteY1375" fmla="*/ 1459410 h 2024084"/>
                    <a:gd name="connsiteX1376" fmla="*/ 476958 w 2216762"/>
                    <a:gd name="connsiteY1376" fmla="*/ 1459040 h 2024084"/>
                    <a:gd name="connsiteX1377" fmla="*/ 470909 w 2216762"/>
                    <a:gd name="connsiteY1377" fmla="*/ 1457991 h 2024084"/>
                    <a:gd name="connsiteX1378" fmla="*/ 465921 w 2216762"/>
                    <a:gd name="connsiteY1378" fmla="*/ 1457350 h 2024084"/>
                    <a:gd name="connsiteX1379" fmla="*/ 462797 w 2216762"/>
                    <a:gd name="connsiteY1379" fmla="*/ 1457041 h 2024084"/>
                    <a:gd name="connsiteX1380" fmla="*/ 457229 w 2216762"/>
                    <a:gd name="connsiteY1380" fmla="*/ 1456536 h 2024084"/>
                    <a:gd name="connsiteX1381" fmla="*/ 449797 w 2216762"/>
                    <a:gd name="connsiteY1381" fmla="*/ 1455857 h 2024084"/>
                    <a:gd name="connsiteX1382" fmla="*/ 445044 w 2216762"/>
                    <a:gd name="connsiteY1382" fmla="*/ 1455401 h 2024084"/>
                    <a:gd name="connsiteX1383" fmla="*/ 440599 w 2216762"/>
                    <a:gd name="connsiteY1383" fmla="*/ 1454957 h 2024084"/>
                    <a:gd name="connsiteX1384" fmla="*/ 439377 w 2216762"/>
                    <a:gd name="connsiteY1384" fmla="*/ 1454846 h 2024084"/>
                    <a:gd name="connsiteX1385" fmla="*/ 437575 w 2216762"/>
                    <a:gd name="connsiteY1385" fmla="*/ 1454673 h 2024084"/>
                    <a:gd name="connsiteX1386" fmla="*/ 436044 w 2216762"/>
                    <a:gd name="connsiteY1386" fmla="*/ 1454402 h 2024084"/>
                    <a:gd name="connsiteX1387" fmla="*/ 431612 w 2216762"/>
                    <a:gd name="connsiteY1387" fmla="*/ 1453612 h 2024084"/>
                    <a:gd name="connsiteX1388" fmla="*/ 429809 w 2216762"/>
                    <a:gd name="connsiteY1388" fmla="*/ 1453292 h 2024084"/>
                    <a:gd name="connsiteX1389" fmla="*/ 427982 w 2216762"/>
                    <a:gd name="connsiteY1389" fmla="*/ 1452564 h 2024084"/>
                    <a:gd name="connsiteX1390" fmla="*/ 423895 w 2216762"/>
                    <a:gd name="connsiteY1390" fmla="*/ 1450911 h 2024084"/>
                    <a:gd name="connsiteX1391" fmla="*/ 422031 w 2216762"/>
                    <a:gd name="connsiteY1391" fmla="*/ 1450405 h 2024084"/>
                    <a:gd name="connsiteX1392" fmla="*/ 421562 w 2216762"/>
                    <a:gd name="connsiteY1392" fmla="*/ 1450282 h 2024084"/>
                    <a:gd name="connsiteX1393" fmla="*/ 421093 w 2216762"/>
                    <a:gd name="connsiteY1393" fmla="*/ 1450159 h 2024084"/>
                    <a:gd name="connsiteX1394" fmla="*/ 418266 w 2216762"/>
                    <a:gd name="connsiteY1394" fmla="*/ 1449394 h 2024084"/>
                    <a:gd name="connsiteX1395" fmla="*/ 416377 w 2216762"/>
                    <a:gd name="connsiteY1395" fmla="*/ 1448888 h 2024084"/>
                    <a:gd name="connsiteX1396" fmla="*/ 415476 w 2216762"/>
                    <a:gd name="connsiteY1396" fmla="*/ 1448716 h 2024084"/>
                    <a:gd name="connsiteX1397" fmla="*/ 414068 w 2216762"/>
                    <a:gd name="connsiteY1397" fmla="*/ 1448444 h 2024084"/>
                    <a:gd name="connsiteX1398" fmla="*/ 411747 w 2216762"/>
                    <a:gd name="connsiteY1398" fmla="*/ 1447988 h 2024084"/>
                    <a:gd name="connsiteX1399" fmla="*/ 409895 w 2216762"/>
                    <a:gd name="connsiteY1399" fmla="*/ 1447630 h 2024084"/>
                    <a:gd name="connsiteX1400" fmla="*/ 408957 w 2216762"/>
                    <a:gd name="connsiteY1400" fmla="*/ 1447445 h 2024084"/>
                    <a:gd name="connsiteX1401" fmla="*/ 407895 w 2216762"/>
                    <a:gd name="connsiteY1401" fmla="*/ 1447235 h 2024084"/>
                    <a:gd name="connsiteX1402" fmla="*/ 404229 w 2216762"/>
                    <a:gd name="connsiteY1402" fmla="*/ 1446804 h 2024084"/>
                    <a:gd name="connsiteX1403" fmla="*/ 402389 w 2216762"/>
                    <a:gd name="connsiteY1403" fmla="*/ 1446582 h 2024084"/>
                    <a:gd name="connsiteX1404" fmla="*/ 399537 w 2216762"/>
                    <a:gd name="connsiteY1404" fmla="*/ 1445879 h 2024084"/>
                    <a:gd name="connsiteX1405" fmla="*/ 392883 w 2216762"/>
                    <a:gd name="connsiteY1405" fmla="*/ 1444238 h 2024084"/>
                    <a:gd name="connsiteX1406" fmla="*/ 391450 w 2216762"/>
                    <a:gd name="connsiteY1406" fmla="*/ 1443880 h 2024084"/>
                    <a:gd name="connsiteX1407" fmla="*/ 390525 w 2216762"/>
                    <a:gd name="connsiteY1407" fmla="*/ 1443695 h 2024084"/>
                    <a:gd name="connsiteX1408" fmla="*/ 388154 w 2216762"/>
                    <a:gd name="connsiteY1408" fmla="*/ 1443239 h 2024084"/>
                    <a:gd name="connsiteX1409" fmla="*/ 383450 w 2216762"/>
                    <a:gd name="connsiteY1409" fmla="*/ 1442326 h 2024084"/>
                    <a:gd name="connsiteX1410" fmla="*/ 379216 w 2216762"/>
                    <a:gd name="connsiteY1410" fmla="*/ 1441500 h 2024084"/>
                    <a:gd name="connsiteX1411" fmla="*/ 378747 w 2216762"/>
                    <a:gd name="connsiteY1411" fmla="*/ 1441401 h 2024084"/>
                    <a:gd name="connsiteX1412" fmla="*/ 377685 w 2216762"/>
                    <a:gd name="connsiteY1412" fmla="*/ 1441192 h 2024084"/>
                    <a:gd name="connsiteX1413" fmla="*/ 372858 w 2216762"/>
                    <a:gd name="connsiteY1413" fmla="*/ 1440217 h 2024084"/>
                    <a:gd name="connsiteX1414" fmla="*/ 371895 w 2216762"/>
                    <a:gd name="connsiteY1414" fmla="*/ 1440020 h 2024084"/>
                    <a:gd name="connsiteX1415" fmla="*/ 371043 w 2216762"/>
                    <a:gd name="connsiteY1415" fmla="*/ 1439884 h 2024084"/>
                    <a:gd name="connsiteX1416" fmla="*/ 370018 w 2216762"/>
                    <a:gd name="connsiteY1416" fmla="*/ 1439724 h 2024084"/>
                    <a:gd name="connsiteX1417" fmla="*/ 369067 w 2216762"/>
                    <a:gd name="connsiteY1417" fmla="*/ 1439576 h 2024084"/>
                    <a:gd name="connsiteX1418" fmla="*/ 367660 w 2216762"/>
                    <a:gd name="connsiteY1418" fmla="*/ 1439354 h 2024084"/>
                    <a:gd name="connsiteX1419" fmla="*/ 365734 w 2216762"/>
                    <a:gd name="connsiteY1419" fmla="*/ 1439304 h 2024084"/>
                    <a:gd name="connsiteX1420" fmla="*/ 357092 w 2216762"/>
                    <a:gd name="connsiteY1420" fmla="*/ 1439082 h 2024084"/>
                    <a:gd name="connsiteX1421" fmla="*/ 354215 w 2216762"/>
                    <a:gd name="connsiteY1421" fmla="*/ 1439008 h 2024084"/>
                    <a:gd name="connsiteX1422" fmla="*/ 352252 w 2216762"/>
                    <a:gd name="connsiteY1422" fmla="*/ 1438910 h 2024084"/>
                    <a:gd name="connsiteX1423" fmla="*/ 344894 w 2216762"/>
                    <a:gd name="connsiteY1423" fmla="*/ 1438527 h 2024084"/>
                    <a:gd name="connsiteX1424" fmla="*/ 343018 w 2216762"/>
                    <a:gd name="connsiteY1424" fmla="*/ 1438429 h 2024084"/>
                    <a:gd name="connsiteX1425" fmla="*/ 341647 w 2216762"/>
                    <a:gd name="connsiteY1425" fmla="*/ 1438675 h 2024084"/>
                    <a:gd name="connsiteX1426" fmla="*/ 338993 w 2216762"/>
                    <a:gd name="connsiteY1426" fmla="*/ 1439169 h 2024084"/>
                    <a:gd name="connsiteX1427" fmla="*/ 337548 w 2216762"/>
                    <a:gd name="connsiteY1427" fmla="*/ 1439428 h 2024084"/>
                    <a:gd name="connsiteX1428" fmla="*/ 333795 w 2216762"/>
                    <a:gd name="connsiteY1428" fmla="*/ 1440686 h 2024084"/>
                    <a:gd name="connsiteX1429" fmla="*/ 331832 w 2216762"/>
                    <a:gd name="connsiteY1429" fmla="*/ 1441352 h 2024084"/>
                    <a:gd name="connsiteX1430" fmla="*/ 331153 w 2216762"/>
                    <a:gd name="connsiteY1430" fmla="*/ 1441537 h 2024084"/>
                    <a:gd name="connsiteX1431" fmla="*/ 329388 w 2216762"/>
                    <a:gd name="connsiteY1431" fmla="*/ 1441956 h 2024084"/>
                    <a:gd name="connsiteX1432" fmla="*/ 328697 w 2216762"/>
                    <a:gd name="connsiteY1432" fmla="*/ 1442117 h 2024084"/>
                    <a:gd name="connsiteX1433" fmla="*/ 327610 w 2216762"/>
                    <a:gd name="connsiteY1433" fmla="*/ 1442376 h 2024084"/>
                    <a:gd name="connsiteX1434" fmla="*/ 326462 w 2216762"/>
                    <a:gd name="connsiteY1434" fmla="*/ 1442018 h 2024084"/>
                    <a:gd name="connsiteX1435" fmla="*/ 325721 w 2216762"/>
                    <a:gd name="connsiteY1435" fmla="*/ 1441796 h 2024084"/>
                    <a:gd name="connsiteX1436" fmla="*/ 323351 w 2216762"/>
                    <a:gd name="connsiteY1436" fmla="*/ 1441068 h 2024084"/>
                    <a:gd name="connsiteX1437" fmla="*/ 317536 w 2216762"/>
                    <a:gd name="connsiteY1437" fmla="*/ 1438922 h 2024084"/>
                    <a:gd name="connsiteX1438" fmla="*/ 316178 w 2216762"/>
                    <a:gd name="connsiteY1438" fmla="*/ 1438416 h 2024084"/>
                    <a:gd name="connsiteX1439" fmla="*/ 314807 w 2216762"/>
                    <a:gd name="connsiteY1439" fmla="*/ 1437911 h 2024084"/>
                    <a:gd name="connsiteX1440" fmla="*/ 313894 w 2216762"/>
                    <a:gd name="connsiteY1440" fmla="*/ 1437565 h 2024084"/>
                    <a:gd name="connsiteX1441" fmla="*/ 312523 w 2216762"/>
                    <a:gd name="connsiteY1441" fmla="*/ 1437059 h 2024084"/>
                    <a:gd name="connsiteX1442" fmla="*/ 311091 w 2216762"/>
                    <a:gd name="connsiteY1442" fmla="*/ 1436739 h 2024084"/>
                    <a:gd name="connsiteX1443" fmla="*/ 307573 w 2216762"/>
                    <a:gd name="connsiteY1443" fmla="*/ 1435925 h 2024084"/>
                    <a:gd name="connsiteX1444" fmla="*/ 305832 w 2216762"/>
                    <a:gd name="connsiteY1444" fmla="*/ 1435518 h 2024084"/>
                    <a:gd name="connsiteX1445" fmla="*/ 303968 w 2216762"/>
                    <a:gd name="connsiteY1445" fmla="*/ 1435320 h 2024084"/>
                    <a:gd name="connsiteX1446" fmla="*/ 300252 w 2216762"/>
                    <a:gd name="connsiteY1446" fmla="*/ 1434938 h 2024084"/>
                    <a:gd name="connsiteX1447" fmla="*/ 298387 w 2216762"/>
                    <a:gd name="connsiteY1447" fmla="*/ 1434753 h 2024084"/>
                    <a:gd name="connsiteX1448" fmla="*/ 296782 w 2216762"/>
                    <a:gd name="connsiteY1448" fmla="*/ 1434420 h 2024084"/>
                    <a:gd name="connsiteX1449" fmla="*/ 295832 w 2216762"/>
                    <a:gd name="connsiteY1449" fmla="*/ 1434223 h 2024084"/>
                    <a:gd name="connsiteX1450" fmla="*/ 292955 w 2216762"/>
                    <a:gd name="connsiteY1450" fmla="*/ 1433618 h 2024084"/>
                    <a:gd name="connsiteX1451" fmla="*/ 291042 w 2216762"/>
                    <a:gd name="connsiteY1451" fmla="*/ 1433223 h 2024084"/>
                    <a:gd name="connsiteX1452" fmla="*/ 285523 w 2216762"/>
                    <a:gd name="connsiteY1452" fmla="*/ 1431595 h 2024084"/>
                    <a:gd name="connsiteX1453" fmla="*/ 283671 w 2216762"/>
                    <a:gd name="connsiteY1453" fmla="*/ 1431053 h 2024084"/>
                    <a:gd name="connsiteX1454" fmla="*/ 282177 w 2216762"/>
                    <a:gd name="connsiteY1454" fmla="*/ 1431003 h 2024084"/>
                    <a:gd name="connsiteX1455" fmla="*/ 280128 w 2216762"/>
                    <a:gd name="connsiteY1455" fmla="*/ 1430942 h 2024084"/>
                    <a:gd name="connsiteX1456" fmla="*/ 278745 w 2216762"/>
                    <a:gd name="connsiteY1456" fmla="*/ 1430905 h 2024084"/>
                    <a:gd name="connsiteX1457" fmla="*/ 277313 w 2216762"/>
                    <a:gd name="connsiteY1457" fmla="*/ 1431151 h 2024084"/>
                    <a:gd name="connsiteX1458" fmla="*/ 276375 w 2216762"/>
                    <a:gd name="connsiteY1458" fmla="*/ 1431324 h 2024084"/>
                    <a:gd name="connsiteX1459" fmla="*/ 275424 w 2216762"/>
                    <a:gd name="connsiteY1459" fmla="*/ 1431497 h 2024084"/>
                    <a:gd name="connsiteX1460" fmla="*/ 273041 w 2216762"/>
                    <a:gd name="connsiteY1460" fmla="*/ 1431916 h 2024084"/>
                    <a:gd name="connsiteX1461" fmla="*/ 271696 w 2216762"/>
                    <a:gd name="connsiteY1461" fmla="*/ 1432397 h 2024084"/>
                    <a:gd name="connsiteX1462" fmla="*/ 269992 w 2216762"/>
                    <a:gd name="connsiteY1462" fmla="*/ 1433001 h 2024084"/>
                    <a:gd name="connsiteX1463" fmla="*/ 268239 w 2216762"/>
                    <a:gd name="connsiteY1463" fmla="*/ 1432804 h 2024084"/>
                    <a:gd name="connsiteX1464" fmla="*/ 266584 w 2216762"/>
                    <a:gd name="connsiteY1464" fmla="*/ 1432619 h 2024084"/>
                    <a:gd name="connsiteX1465" fmla="*/ 265597 w 2216762"/>
                    <a:gd name="connsiteY1465" fmla="*/ 1432508 h 2024084"/>
                    <a:gd name="connsiteX1466" fmla="*/ 264720 w 2216762"/>
                    <a:gd name="connsiteY1466" fmla="*/ 1432163 h 2024084"/>
                    <a:gd name="connsiteX1467" fmla="*/ 260362 w 2216762"/>
                    <a:gd name="connsiteY1467" fmla="*/ 1430510 h 2024084"/>
                    <a:gd name="connsiteX1468" fmla="*/ 258214 w 2216762"/>
                    <a:gd name="connsiteY1468" fmla="*/ 1429683 h 2024084"/>
                    <a:gd name="connsiteX1469" fmla="*/ 252325 w 2216762"/>
                    <a:gd name="connsiteY1469" fmla="*/ 1426995 h 2024084"/>
                    <a:gd name="connsiteX1470" fmla="*/ 250967 w 2216762"/>
                    <a:gd name="connsiteY1470" fmla="*/ 1426378 h 2024084"/>
                    <a:gd name="connsiteX1471" fmla="*/ 249893 w 2216762"/>
                    <a:gd name="connsiteY1471" fmla="*/ 1426008 h 2024084"/>
                    <a:gd name="connsiteX1472" fmla="*/ 245374 w 2216762"/>
                    <a:gd name="connsiteY1472" fmla="*/ 1424441 h 2024084"/>
                    <a:gd name="connsiteX1473" fmla="*/ 243757 w 2216762"/>
                    <a:gd name="connsiteY1473" fmla="*/ 1423886 h 2024084"/>
                    <a:gd name="connsiteX1474" fmla="*/ 242115 w 2216762"/>
                    <a:gd name="connsiteY1474" fmla="*/ 1423825 h 2024084"/>
                    <a:gd name="connsiteX1475" fmla="*/ 240362 w 2216762"/>
                    <a:gd name="connsiteY1475" fmla="*/ 1423775 h 2024084"/>
                    <a:gd name="connsiteX1476" fmla="*/ 239856 w 2216762"/>
                    <a:gd name="connsiteY1476" fmla="*/ 1423763 h 2024084"/>
                    <a:gd name="connsiteX1477" fmla="*/ 238893 w 2216762"/>
                    <a:gd name="connsiteY1477" fmla="*/ 1423726 h 2024084"/>
                    <a:gd name="connsiteX1478" fmla="*/ 237448 w 2216762"/>
                    <a:gd name="connsiteY1478" fmla="*/ 1423886 h 2024084"/>
                    <a:gd name="connsiteX1479" fmla="*/ 234547 w 2216762"/>
                    <a:gd name="connsiteY1479" fmla="*/ 1424182 h 2024084"/>
                    <a:gd name="connsiteX1480" fmla="*/ 232127 w 2216762"/>
                    <a:gd name="connsiteY1480" fmla="*/ 1424429 h 2024084"/>
                    <a:gd name="connsiteX1481" fmla="*/ 229769 w 2216762"/>
                    <a:gd name="connsiteY1481" fmla="*/ 1424170 h 2024084"/>
                    <a:gd name="connsiteX1482" fmla="*/ 228362 w 2216762"/>
                    <a:gd name="connsiteY1482" fmla="*/ 1424010 h 2024084"/>
                    <a:gd name="connsiteX1483" fmla="*/ 224855 w 2216762"/>
                    <a:gd name="connsiteY1483" fmla="*/ 1423627 h 2024084"/>
                    <a:gd name="connsiteX1484" fmla="*/ 223732 w 2216762"/>
                    <a:gd name="connsiteY1484" fmla="*/ 1423504 h 2024084"/>
                    <a:gd name="connsiteX1485" fmla="*/ 221423 w 2216762"/>
                    <a:gd name="connsiteY1485" fmla="*/ 1423282 h 2024084"/>
                    <a:gd name="connsiteX1486" fmla="*/ 219398 w 2216762"/>
                    <a:gd name="connsiteY1486" fmla="*/ 1423356 h 2024084"/>
                    <a:gd name="connsiteX1487" fmla="*/ 215608 w 2216762"/>
                    <a:gd name="connsiteY1487" fmla="*/ 1423528 h 2024084"/>
                    <a:gd name="connsiteX1488" fmla="*/ 212781 w 2216762"/>
                    <a:gd name="connsiteY1488" fmla="*/ 1423664 h 2024084"/>
                    <a:gd name="connsiteX1489" fmla="*/ 211263 w 2216762"/>
                    <a:gd name="connsiteY1489" fmla="*/ 1423356 h 2024084"/>
                    <a:gd name="connsiteX1490" fmla="*/ 206942 w 2216762"/>
                    <a:gd name="connsiteY1490" fmla="*/ 1422505 h 2024084"/>
                    <a:gd name="connsiteX1491" fmla="*/ 205361 w 2216762"/>
                    <a:gd name="connsiteY1491" fmla="*/ 1422048 h 2024084"/>
                    <a:gd name="connsiteX1492" fmla="*/ 204583 w 2216762"/>
                    <a:gd name="connsiteY1492" fmla="*/ 1421826 h 2024084"/>
                    <a:gd name="connsiteX1493" fmla="*/ 200707 w 2216762"/>
                    <a:gd name="connsiteY1493" fmla="*/ 1420864 h 2024084"/>
                    <a:gd name="connsiteX1494" fmla="*/ 200028 w 2216762"/>
                    <a:gd name="connsiteY1494" fmla="*/ 1420704 h 2024084"/>
                    <a:gd name="connsiteX1495" fmla="*/ 199324 w 2216762"/>
                    <a:gd name="connsiteY1495" fmla="*/ 1420531 h 2024084"/>
                    <a:gd name="connsiteX1496" fmla="*/ 198398 w 2216762"/>
                    <a:gd name="connsiteY1496" fmla="*/ 1420445 h 2024084"/>
                    <a:gd name="connsiteX1497" fmla="*/ 195163 w 2216762"/>
                    <a:gd name="connsiteY1497" fmla="*/ 1420161 h 2024084"/>
                    <a:gd name="connsiteX1498" fmla="*/ 195546 w 2216762"/>
                    <a:gd name="connsiteY1498" fmla="*/ 1415585 h 2024084"/>
                    <a:gd name="connsiteX1499" fmla="*/ 195262 w 2216762"/>
                    <a:gd name="connsiteY1499" fmla="*/ 1411835 h 2024084"/>
                    <a:gd name="connsiteX1500" fmla="*/ 195139 w 2216762"/>
                    <a:gd name="connsiteY1500" fmla="*/ 1410220 h 2024084"/>
                    <a:gd name="connsiteX1501" fmla="*/ 193324 w 2216762"/>
                    <a:gd name="connsiteY1501" fmla="*/ 1409677 h 2024084"/>
                    <a:gd name="connsiteX1502" fmla="*/ 189657 w 2216762"/>
                    <a:gd name="connsiteY1502" fmla="*/ 1408591 h 2024084"/>
                    <a:gd name="connsiteX1503" fmla="*/ 184262 w 2216762"/>
                    <a:gd name="connsiteY1503" fmla="*/ 1407469 h 2024084"/>
                    <a:gd name="connsiteX1504" fmla="*/ 182818 w 2216762"/>
                    <a:gd name="connsiteY1504" fmla="*/ 1407173 h 2024084"/>
                    <a:gd name="connsiteX1505" fmla="*/ 180941 w 2216762"/>
                    <a:gd name="connsiteY1505" fmla="*/ 1407037 h 2024084"/>
                    <a:gd name="connsiteX1506" fmla="*/ 177176 w 2216762"/>
                    <a:gd name="connsiteY1506" fmla="*/ 1406754 h 2024084"/>
                    <a:gd name="connsiteX1507" fmla="*/ 175632 w 2216762"/>
                    <a:gd name="connsiteY1507" fmla="*/ 1406655 h 2024084"/>
                    <a:gd name="connsiteX1508" fmla="*/ 169768 w 2216762"/>
                    <a:gd name="connsiteY1508" fmla="*/ 1406729 h 2024084"/>
                    <a:gd name="connsiteX1509" fmla="*/ 167373 w 2216762"/>
                    <a:gd name="connsiteY1509" fmla="*/ 1406766 h 2024084"/>
                    <a:gd name="connsiteX1510" fmla="*/ 165570 w 2216762"/>
                    <a:gd name="connsiteY1510" fmla="*/ 1406396 h 2024084"/>
                    <a:gd name="connsiteX1511" fmla="*/ 163854 w 2216762"/>
                    <a:gd name="connsiteY1511" fmla="*/ 1406050 h 2024084"/>
                    <a:gd name="connsiteX1512" fmla="*/ 162422 w 2216762"/>
                    <a:gd name="connsiteY1512" fmla="*/ 1405767 h 2024084"/>
                    <a:gd name="connsiteX1513" fmla="*/ 160620 w 2216762"/>
                    <a:gd name="connsiteY1513" fmla="*/ 1405064 h 2024084"/>
                    <a:gd name="connsiteX1514" fmla="*/ 156570 w 2216762"/>
                    <a:gd name="connsiteY1514" fmla="*/ 1403460 h 2024084"/>
                    <a:gd name="connsiteX1515" fmla="*/ 154348 w 2216762"/>
                    <a:gd name="connsiteY1515" fmla="*/ 1402671 h 2024084"/>
                    <a:gd name="connsiteX1516" fmla="*/ 153027 w 2216762"/>
                    <a:gd name="connsiteY1516" fmla="*/ 1402190 h 2024084"/>
                    <a:gd name="connsiteX1517" fmla="*/ 152472 w 2216762"/>
                    <a:gd name="connsiteY1517" fmla="*/ 1401943 h 2024084"/>
                    <a:gd name="connsiteX1518" fmla="*/ 150681 w 2216762"/>
                    <a:gd name="connsiteY1518" fmla="*/ 1401141 h 2024084"/>
                    <a:gd name="connsiteX1519" fmla="*/ 143928 w 2216762"/>
                    <a:gd name="connsiteY1519" fmla="*/ 1398156 h 2024084"/>
                    <a:gd name="connsiteX1520" fmla="*/ 142126 w 2216762"/>
                    <a:gd name="connsiteY1520" fmla="*/ 1397355 h 2024084"/>
                    <a:gd name="connsiteX1521" fmla="*/ 141669 w 2216762"/>
                    <a:gd name="connsiteY1521" fmla="*/ 1397157 h 2024084"/>
                    <a:gd name="connsiteX1522" fmla="*/ 140731 w 2216762"/>
                    <a:gd name="connsiteY1522" fmla="*/ 1396763 h 2024084"/>
                    <a:gd name="connsiteX1523" fmla="*/ 137484 w 2216762"/>
                    <a:gd name="connsiteY1523" fmla="*/ 1395393 h 2024084"/>
                    <a:gd name="connsiteX1524" fmla="*/ 136088 w 2216762"/>
                    <a:gd name="connsiteY1524" fmla="*/ 1394801 h 2024084"/>
                    <a:gd name="connsiteX1525" fmla="*/ 134237 w 2216762"/>
                    <a:gd name="connsiteY1525" fmla="*/ 1394024 h 2024084"/>
                    <a:gd name="connsiteX1526" fmla="*/ 130953 w 2216762"/>
                    <a:gd name="connsiteY1526" fmla="*/ 1393062 h 2024084"/>
                    <a:gd name="connsiteX1527" fmla="*/ 125817 w 2216762"/>
                    <a:gd name="connsiteY1527" fmla="*/ 1391570 h 2024084"/>
                    <a:gd name="connsiteX1528" fmla="*/ 122743 w 2216762"/>
                    <a:gd name="connsiteY1528" fmla="*/ 1390447 h 2024084"/>
                    <a:gd name="connsiteX1529" fmla="*/ 122088 w 2216762"/>
                    <a:gd name="connsiteY1529" fmla="*/ 1390213 h 2024084"/>
                    <a:gd name="connsiteX1530" fmla="*/ 119644 w 2216762"/>
                    <a:gd name="connsiteY1530" fmla="*/ 1388523 h 2024084"/>
                    <a:gd name="connsiteX1531" fmla="*/ 119459 w 2216762"/>
                    <a:gd name="connsiteY1531" fmla="*/ 1386784 h 2024084"/>
                    <a:gd name="connsiteX1532" fmla="*/ 119286 w 2216762"/>
                    <a:gd name="connsiteY1532" fmla="*/ 1385057 h 2024084"/>
                    <a:gd name="connsiteX1533" fmla="*/ 118743 w 2216762"/>
                    <a:gd name="connsiteY1533" fmla="*/ 1383096 h 2024084"/>
                    <a:gd name="connsiteX1534" fmla="*/ 118520 w 2216762"/>
                    <a:gd name="connsiteY1534" fmla="*/ 1382331 h 2024084"/>
                    <a:gd name="connsiteX1535" fmla="*/ 118471 w 2216762"/>
                    <a:gd name="connsiteY1535" fmla="*/ 1380900 h 2024084"/>
                    <a:gd name="connsiteX1536" fmla="*/ 118409 w 2216762"/>
                    <a:gd name="connsiteY1536" fmla="*/ 1379507 h 2024084"/>
                    <a:gd name="connsiteX1537" fmla="*/ 118101 w 2216762"/>
                    <a:gd name="connsiteY1537" fmla="*/ 1375276 h 2024084"/>
                    <a:gd name="connsiteX1538" fmla="*/ 118039 w 2216762"/>
                    <a:gd name="connsiteY1538" fmla="*/ 1374375 h 2024084"/>
                    <a:gd name="connsiteX1539" fmla="*/ 117990 w 2216762"/>
                    <a:gd name="connsiteY1539" fmla="*/ 1372932 h 2024084"/>
                    <a:gd name="connsiteX1540" fmla="*/ 117965 w 2216762"/>
                    <a:gd name="connsiteY1540" fmla="*/ 1372192 h 2024084"/>
                    <a:gd name="connsiteX1541" fmla="*/ 117792 w 2216762"/>
                    <a:gd name="connsiteY1541" fmla="*/ 1366728 h 2024084"/>
                    <a:gd name="connsiteX1542" fmla="*/ 117804 w 2216762"/>
                    <a:gd name="connsiteY1542" fmla="*/ 1366198 h 2024084"/>
                    <a:gd name="connsiteX1543" fmla="*/ 117878 w 2216762"/>
                    <a:gd name="connsiteY1543" fmla="*/ 1361103 h 2024084"/>
                    <a:gd name="connsiteX1544" fmla="*/ 117891 w 2216762"/>
                    <a:gd name="connsiteY1544" fmla="*/ 1359463 h 2024084"/>
                    <a:gd name="connsiteX1545" fmla="*/ 119051 w 2216762"/>
                    <a:gd name="connsiteY1545" fmla="*/ 1357711 h 2024084"/>
                    <a:gd name="connsiteX1546" fmla="*/ 120520 w 2216762"/>
                    <a:gd name="connsiteY1546" fmla="*/ 1355479 h 2024084"/>
                    <a:gd name="connsiteX1547" fmla="*/ 122261 w 2216762"/>
                    <a:gd name="connsiteY1547" fmla="*/ 1353049 h 2024084"/>
                    <a:gd name="connsiteX1548" fmla="*/ 123471 w 2216762"/>
                    <a:gd name="connsiteY1548" fmla="*/ 1351359 h 2024084"/>
                    <a:gd name="connsiteX1549" fmla="*/ 126237 w 2216762"/>
                    <a:gd name="connsiteY1549" fmla="*/ 1347523 h 2024084"/>
                    <a:gd name="connsiteX1550" fmla="*/ 127459 w 2216762"/>
                    <a:gd name="connsiteY1550" fmla="*/ 1345821 h 2024084"/>
                    <a:gd name="connsiteX1551" fmla="*/ 128224 w 2216762"/>
                    <a:gd name="connsiteY1551" fmla="*/ 1343625 h 2024084"/>
                    <a:gd name="connsiteX1552" fmla="*/ 128483 w 2216762"/>
                    <a:gd name="connsiteY1552" fmla="*/ 1342898 h 2024084"/>
                    <a:gd name="connsiteX1553" fmla="*/ 128842 w 2216762"/>
                    <a:gd name="connsiteY1553" fmla="*/ 1341800 h 2024084"/>
                    <a:gd name="connsiteX1554" fmla="*/ 129076 w 2216762"/>
                    <a:gd name="connsiteY1554" fmla="*/ 1340640 h 2024084"/>
                    <a:gd name="connsiteX1555" fmla="*/ 129595 w 2216762"/>
                    <a:gd name="connsiteY1555" fmla="*/ 1338025 h 2024084"/>
                    <a:gd name="connsiteX1556" fmla="*/ 129916 w 2216762"/>
                    <a:gd name="connsiteY1556" fmla="*/ 1336447 h 2024084"/>
                    <a:gd name="connsiteX1557" fmla="*/ 130212 w 2216762"/>
                    <a:gd name="connsiteY1557" fmla="*/ 1334054 h 2024084"/>
                    <a:gd name="connsiteX1558" fmla="*/ 130545 w 2216762"/>
                    <a:gd name="connsiteY1558" fmla="*/ 1331316 h 2024084"/>
                    <a:gd name="connsiteX1559" fmla="*/ 131298 w 2216762"/>
                    <a:gd name="connsiteY1559" fmla="*/ 1329330 h 2024084"/>
                    <a:gd name="connsiteX1560" fmla="*/ 131854 w 2216762"/>
                    <a:gd name="connsiteY1560" fmla="*/ 1327837 h 2024084"/>
                    <a:gd name="connsiteX1561" fmla="*/ 132422 w 2216762"/>
                    <a:gd name="connsiteY1561" fmla="*/ 1326345 h 2024084"/>
                    <a:gd name="connsiteX1562" fmla="*/ 133953 w 2216762"/>
                    <a:gd name="connsiteY1562" fmla="*/ 1322558 h 2024084"/>
                    <a:gd name="connsiteX1563" fmla="*/ 134780 w 2216762"/>
                    <a:gd name="connsiteY1563" fmla="*/ 1320449 h 2024084"/>
                    <a:gd name="connsiteX1564" fmla="*/ 135237 w 2216762"/>
                    <a:gd name="connsiteY1564" fmla="*/ 1318685 h 2024084"/>
                    <a:gd name="connsiteX1565" fmla="*/ 136891 w 2216762"/>
                    <a:gd name="connsiteY1565" fmla="*/ 1312345 h 2024084"/>
                    <a:gd name="connsiteX1566" fmla="*/ 137089 w 2216762"/>
                    <a:gd name="connsiteY1566" fmla="*/ 1311691 h 2024084"/>
                    <a:gd name="connsiteX1567" fmla="*/ 137447 w 2216762"/>
                    <a:gd name="connsiteY1567" fmla="*/ 1310421 h 2024084"/>
                    <a:gd name="connsiteX1568" fmla="*/ 137916 w 2216762"/>
                    <a:gd name="connsiteY1568" fmla="*/ 1308780 h 2024084"/>
                    <a:gd name="connsiteX1569" fmla="*/ 138484 w 2216762"/>
                    <a:gd name="connsiteY1569" fmla="*/ 1306128 h 2024084"/>
                    <a:gd name="connsiteX1570" fmla="*/ 138829 w 2216762"/>
                    <a:gd name="connsiteY1570" fmla="*/ 1304537 h 2024084"/>
                    <a:gd name="connsiteX1571" fmla="*/ 139163 w 2216762"/>
                    <a:gd name="connsiteY1571" fmla="*/ 1302946 h 2024084"/>
                    <a:gd name="connsiteX1572" fmla="*/ 139694 w 2216762"/>
                    <a:gd name="connsiteY1572" fmla="*/ 1299357 h 2024084"/>
                    <a:gd name="connsiteX1573" fmla="*/ 140138 w 2216762"/>
                    <a:gd name="connsiteY1573" fmla="*/ 1296310 h 2024084"/>
                    <a:gd name="connsiteX1574" fmla="*/ 140669 w 2216762"/>
                    <a:gd name="connsiteY1574" fmla="*/ 1294238 h 2024084"/>
                    <a:gd name="connsiteX1575" fmla="*/ 141496 w 2216762"/>
                    <a:gd name="connsiteY1575" fmla="*/ 1290932 h 2024084"/>
                    <a:gd name="connsiteX1576" fmla="*/ 142015 w 2216762"/>
                    <a:gd name="connsiteY1576" fmla="*/ 1288934 h 2024084"/>
                    <a:gd name="connsiteX1577" fmla="*/ 142249 w 2216762"/>
                    <a:gd name="connsiteY1577" fmla="*/ 1288268 h 2024084"/>
                    <a:gd name="connsiteX1578" fmla="*/ 142545 w 2216762"/>
                    <a:gd name="connsiteY1578" fmla="*/ 1287405 h 2024084"/>
                    <a:gd name="connsiteX1579" fmla="*/ 143212 w 2216762"/>
                    <a:gd name="connsiteY1579" fmla="*/ 1285468 h 2024084"/>
                    <a:gd name="connsiteX1580" fmla="*/ 143842 w 2216762"/>
                    <a:gd name="connsiteY1580" fmla="*/ 1283630 h 2024084"/>
                    <a:gd name="connsiteX1581" fmla="*/ 144015 w 2216762"/>
                    <a:gd name="connsiteY1581" fmla="*/ 1283075 h 2024084"/>
                    <a:gd name="connsiteX1582" fmla="*/ 144311 w 2216762"/>
                    <a:gd name="connsiteY1582" fmla="*/ 1282064 h 2024084"/>
                    <a:gd name="connsiteX1583" fmla="*/ 144755 w 2216762"/>
                    <a:gd name="connsiteY1583" fmla="*/ 1280547 h 2024084"/>
                    <a:gd name="connsiteX1584" fmla="*/ 146249 w 2216762"/>
                    <a:gd name="connsiteY1584" fmla="*/ 1275452 h 2024084"/>
                    <a:gd name="connsiteX1585" fmla="*/ 147891 w 2216762"/>
                    <a:gd name="connsiteY1585" fmla="*/ 1269705 h 2024084"/>
                    <a:gd name="connsiteX1586" fmla="*/ 148262 w 2216762"/>
                    <a:gd name="connsiteY1586" fmla="*/ 1268422 h 2024084"/>
                    <a:gd name="connsiteX1587" fmla="*/ 148694 w 2216762"/>
                    <a:gd name="connsiteY1587" fmla="*/ 1266905 h 2024084"/>
                    <a:gd name="connsiteX1588" fmla="*/ 149064 w 2216762"/>
                    <a:gd name="connsiteY1588" fmla="*/ 1265178 h 2024084"/>
                    <a:gd name="connsiteX1589" fmla="*/ 149669 w 2216762"/>
                    <a:gd name="connsiteY1589" fmla="*/ 1262106 h 2024084"/>
                    <a:gd name="connsiteX1590" fmla="*/ 150076 w 2216762"/>
                    <a:gd name="connsiteY1590" fmla="*/ 1260059 h 2024084"/>
                    <a:gd name="connsiteX1591" fmla="*/ 150027 w 2216762"/>
                    <a:gd name="connsiteY1591" fmla="*/ 1257444 h 2024084"/>
                    <a:gd name="connsiteX1592" fmla="*/ 150015 w 2216762"/>
                    <a:gd name="connsiteY1592" fmla="*/ 1256445 h 2024084"/>
                    <a:gd name="connsiteX1593" fmla="*/ 150274 w 2216762"/>
                    <a:gd name="connsiteY1593" fmla="*/ 1255212 h 2024084"/>
                    <a:gd name="connsiteX1594" fmla="*/ 150780 w 2216762"/>
                    <a:gd name="connsiteY1594" fmla="*/ 1252893 h 2024084"/>
                    <a:gd name="connsiteX1595" fmla="*/ 151052 w 2216762"/>
                    <a:gd name="connsiteY1595" fmla="*/ 1250857 h 2024084"/>
                    <a:gd name="connsiteX1596" fmla="*/ 151496 w 2216762"/>
                    <a:gd name="connsiteY1596" fmla="*/ 1247589 h 2024084"/>
                    <a:gd name="connsiteX1597" fmla="*/ 151694 w 2216762"/>
                    <a:gd name="connsiteY1597" fmla="*/ 1246133 h 2024084"/>
                    <a:gd name="connsiteX1598" fmla="*/ 152311 w 2216762"/>
                    <a:gd name="connsiteY1598" fmla="*/ 1244727 h 2024084"/>
                    <a:gd name="connsiteX1599" fmla="*/ 153101 w 2216762"/>
                    <a:gd name="connsiteY1599" fmla="*/ 1242865 h 2024084"/>
                    <a:gd name="connsiteX1600" fmla="*/ 153706 w 2216762"/>
                    <a:gd name="connsiteY1600" fmla="*/ 1241471 h 2024084"/>
                    <a:gd name="connsiteX1601" fmla="*/ 154904 w 2216762"/>
                    <a:gd name="connsiteY1601" fmla="*/ 1240003 h 2024084"/>
                    <a:gd name="connsiteX1602" fmla="*/ 156410 w 2216762"/>
                    <a:gd name="connsiteY1602" fmla="*/ 1238165 h 2024084"/>
                    <a:gd name="connsiteX1603" fmla="*/ 158398 w 2216762"/>
                    <a:gd name="connsiteY1603" fmla="*/ 1235748 h 2024084"/>
                    <a:gd name="connsiteX1604" fmla="*/ 159064 w 2216762"/>
                    <a:gd name="connsiteY1604" fmla="*/ 1234946 h 2024084"/>
                    <a:gd name="connsiteX1605" fmla="*/ 159731 w 2216762"/>
                    <a:gd name="connsiteY1605" fmla="*/ 1234156 h 2024084"/>
                    <a:gd name="connsiteX1606" fmla="*/ 160681 w 2216762"/>
                    <a:gd name="connsiteY1606" fmla="*/ 1232713 h 2024084"/>
                    <a:gd name="connsiteX1607" fmla="*/ 161891 w 2216762"/>
                    <a:gd name="connsiteY1607" fmla="*/ 1230851 h 2024084"/>
                    <a:gd name="connsiteX1608" fmla="*/ 162212 w 2216762"/>
                    <a:gd name="connsiteY1608" fmla="*/ 1229432 h 2024084"/>
                    <a:gd name="connsiteX1609" fmla="*/ 163348 w 2216762"/>
                    <a:gd name="connsiteY1609" fmla="*/ 1224313 h 2024084"/>
                    <a:gd name="connsiteX1610" fmla="*/ 158805 w 2216762"/>
                    <a:gd name="connsiteY1610" fmla="*/ 1213496 h 2024084"/>
                    <a:gd name="connsiteX1611" fmla="*/ 158323 w 2216762"/>
                    <a:gd name="connsiteY1611" fmla="*/ 1212361 h 2024084"/>
                    <a:gd name="connsiteX1612" fmla="*/ 157916 w 2216762"/>
                    <a:gd name="connsiteY1612" fmla="*/ 1210844 h 2024084"/>
                    <a:gd name="connsiteX1613" fmla="*/ 156731 w 2216762"/>
                    <a:gd name="connsiteY1613" fmla="*/ 1206441 h 2024084"/>
                    <a:gd name="connsiteX1614" fmla="*/ 156114 w 2216762"/>
                    <a:gd name="connsiteY1614" fmla="*/ 1204183 h 2024084"/>
                    <a:gd name="connsiteX1615" fmla="*/ 153447 w 2216762"/>
                    <a:gd name="connsiteY1615" fmla="*/ 1198374 h 2024084"/>
                    <a:gd name="connsiteX1616" fmla="*/ 153126 w 2216762"/>
                    <a:gd name="connsiteY1616" fmla="*/ 1197585 h 2024084"/>
                    <a:gd name="connsiteX1617" fmla="*/ 152336 w 2216762"/>
                    <a:gd name="connsiteY1617" fmla="*/ 1195327 h 2024084"/>
                    <a:gd name="connsiteX1618" fmla="*/ 151965 w 2216762"/>
                    <a:gd name="connsiteY1618" fmla="*/ 1194242 h 2024084"/>
                    <a:gd name="connsiteX1619" fmla="*/ 151830 w 2216762"/>
                    <a:gd name="connsiteY1619" fmla="*/ 1193440 h 2024084"/>
                    <a:gd name="connsiteX1620" fmla="*/ 151373 w 2216762"/>
                    <a:gd name="connsiteY1620" fmla="*/ 1190616 h 2024084"/>
                    <a:gd name="connsiteX1621" fmla="*/ 151200 w 2216762"/>
                    <a:gd name="connsiteY1621" fmla="*/ 1189592 h 2024084"/>
                    <a:gd name="connsiteX1622" fmla="*/ 151311 w 2216762"/>
                    <a:gd name="connsiteY1622" fmla="*/ 1188506 h 2024084"/>
                    <a:gd name="connsiteX1623" fmla="*/ 151360 w 2216762"/>
                    <a:gd name="connsiteY1623" fmla="*/ 1187976 h 2024084"/>
                    <a:gd name="connsiteX1624" fmla="*/ 151410 w 2216762"/>
                    <a:gd name="connsiteY1624" fmla="*/ 1187433 h 2024084"/>
                    <a:gd name="connsiteX1625" fmla="*/ 151459 w 2216762"/>
                    <a:gd name="connsiteY1625" fmla="*/ 1186903 h 2024084"/>
                    <a:gd name="connsiteX1626" fmla="*/ 151607 w 2216762"/>
                    <a:gd name="connsiteY1626" fmla="*/ 1185262 h 2024084"/>
                    <a:gd name="connsiteX1627" fmla="*/ 152434 w 2216762"/>
                    <a:gd name="connsiteY1627" fmla="*/ 1183609 h 2024084"/>
                    <a:gd name="connsiteX1628" fmla="*/ 153595 w 2216762"/>
                    <a:gd name="connsiteY1628" fmla="*/ 1181278 h 2024084"/>
                    <a:gd name="connsiteX1629" fmla="*/ 154607 w 2216762"/>
                    <a:gd name="connsiteY1629" fmla="*/ 1178244 h 2024084"/>
                    <a:gd name="connsiteX1630" fmla="*/ 155089 w 2216762"/>
                    <a:gd name="connsiteY1630" fmla="*/ 1176776 h 2024084"/>
                    <a:gd name="connsiteX1631" fmla="*/ 155434 w 2216762"/>
                    <a:gd name="connsiteY1631" fmla="*/ 1174988 h 2024084"/>
                    <a:gd name="connsiteX1632" fmla="*/ 156126 w 2216762"/>
                    <a:gd name="connsiteY1632" fmla="*/ 1171374 h 2024084"/>
                    <a:gd name="connsiteX1633" fmla="*/ 156509 w 2216762"/>
                    <a:gd name="connsiteY1633" fmla="*/ 1169462 h 2024084"/>
                    <a:gd name="connsiteX1634" fmla="*/ 156990 w 2216762"/>
                    <a:gd name="connsiteY1634" fmla="*/ 1167019 h 2024084"/>
                    <a:gd name="connsiteX1635" fmla="*/ 157237 w 2216762"/>
                    <a:gd name="connsiteY1635" fmla="*/ 1165798 h 2024084"/>
                    <a:gd name="connsiteX1636" fmla="*/ 157286 w 2216762"/>
                    <a:gd name="connsiteY1636" fmla="*/ 1164836 h 2024084"/>
                    <a:gd name="connsiteX1637" fmla="*/ 157336 w 2216762"/>
                    <a:gd name="connsiteY1637" fmla="*/ 1163874 h 2024084"/>
                    <a:gd name="connsiteX1638" fmla="*/ 157657 w 2216762"/>
                    <a:gd name="connsiteY1638" fmla="*/ 1158114 h 2024084"/>
                    <a:gd name="connsiteX1639" fmla="*/ 157706 w 2216762"/>
                    <a:gd name="connsiteY1639" fmla="*/ 1157152 h 2024084"/>
                    <a:gd name="connsiteX1640" fmla="*/ 157719 w 2216762"/>
                    <a:gd name="connsiteY1640" fmla="*/ 1156609 h 2024084"/>
                    <a:gd name="connsiteX1641" fmla="*/ 157768 w 2216762"/>
                    <a:gd name="connsiteY1641" fmla="*/ 1154722 h 2024084"/>
                    <a:gd name="connsiteX1642" fmla="*/ 157780 w 2216762"/>
                    <a:gd name="connsiteY1642" fmla="*/ 1153846 h 2024084"/>
                    <a:gd name="connsiteX1643" fmla="*/ 157879 w 2216762"/>
                    <a:gd name="connsiteY1643" fmla="*/ 1149480 h 2024084"/>
                    <a:gd name="connsiteX1644" fmla="*/ 157904 w 2216762"/>
                    <a:gd name="connsiteY1644" fmla="*/ 1148370 h 2024084"/>
                    <a:gd name="connsiteX1645" fmla="*/ 158015 w 2216762"/>
                    <a:gd name="connsiteY1645" fmla="*/ 1147284 h 2024084"/>
                    <a:gd name="connsiteX1646" fmla="*/ 158126 w 2216762"/>
                    <a:gd name="connsiteY1646" fmla="*/ 1146211 h 2024084"/>
                    <a:gd name="connsiteX1647" fmla="*/ 158299 w 2216762"/>
                    <a:gd name="connsiteY1647" fmla="*/ 1144583 h 2024084"/>
                    <a:gd name="connsiteX1648" fmla="*/ 158472 w 2216762"/>
                    <a:gd name="connsiteY1648" fmla="*/ 1142967 h 2024084"/>
                    <a:gd name="connsiteX1649" fmla="*/ 158941 w 2216762"/>
                    <a:gd name="connsiteY1649" fmla="*/ 1140624 h 2024084"/>
                    <a:gd name="connsiteX1650" fmla="*/ 159546 w 2216762"/>
                    <a:gd name="connsiteY1650" fmla="*/ 1137577 h 2024084"/>
                    <a:gd name="connsiteX1651" fmla="*/ 159805 w 2216762"/>
                    <a:gd name="connsiteY1651" fmla="*/ 1134987 h 2024084"/>
                    <a:gd name="connsiteX1652" fmla="*/ 160039 w 2216762"/>
                    <a:gd name="connsiteY1652" fmla="*/ 1132730 h 2024084"/>
                    <a:gd name="connsiteX1653" fmla="*/ 160459 w 2216762"/>
                    <a:gd name="connsiteY1653" fmla="*/ 1130731 h 2024084"/>
                    <a:gd name="connsiteX1654" fmla="*/ 161188 w 2216762"/>
                    <a:gd name="connsiteY1654" fmla="*/ 1127241 h 2024084"/>
                    <a:gd name="connsiteX1655" fmla="*/ 161521 w 2216762"/>
                    <a:gd name="connsiteY1655" fmla="*/ 1125181 h 2024084"/>
                    <a:gd name="connsiteX1656" fmla="*/ 161842 w 2216762"/>
                    <a:gd name="connsiteY1656" fmla="*/ 1123084 h 2024084"/>
                    <a:gd name="connsiteX1657" fmla="*/ 162632 w 2216762"/>
                    <a:gd name="connsiteY1657" fmla="*/ 1119778 h 2024084"/>
                    <a:gd name="connsiteX1658" fmla="*/ 163756 w 2216762"/>
                    <a:gd name="connsiteY1658" fmla="*/ 1117571 h 2024084"/>
                    <a:gd name="connsiteX1659" fmla="*/ 164484 w 2216762"/>
                    <a:gd name="connsiteY1659" fmla="*/ 1116115 h 2024084"/>
                    <a:gd name="connsiteX1660" fmla="*/ 167546 w 2216762"/>
                    <a:gd name="connsiteY1660" fmla="*/ 1110799 h 2024084"/>
                    <a:gd name="connsiteX1661" fmla="*/ 168311 w 2216762"/>
                    <a:gd name="connsiteY1661" fmla="*/ 1109479 h 2024084"/>
                    <a:gd name="connsiteX1662" fmla="*/ 168817 w 2216762"/>
                    <a:gd name="connsiteY1662" fmla="*/ 1108603 h 2024084"/>
                    <a:gd name="connsiteX1663" fmla="*/ 169373 w 2216762"/>
                    <a:gd name="connsiteY1663" fmla="*/ 1107444 h 2024084"/>
                    <a:gd name="connsiteX1664" fmla="*/ 171645 w 2216762"/>
                    <a:gd name="connsiteY1664" fmla="*/ 1102769 h 2024084"/>
                    <a:gd name="connsiteX1665" fmla="*/ 171966 w 2216762"/>
                    <a:gd name="connsiteY1665" fmla="*/ 1102103 h 2024084"/>
                    <a:gd name="connsiteX1666" fmla="*/ 173237 w 2216762"/>
                    <a:gd name="connsiteY1666" fmla="*/ 1099451 h 2024084"/>
                    <a:gd name="connsiteX1667" fmla="*/ 174151 w 2216762"/>
                    <a:gd name="connsiteY1667" fmla="*/ 1097539 h 2024084"/>
                    <a:gd name="connsiteX1668" fmla="*/ 171657 w 2216762"/>
                    <a:gd name="connsiteY1668" fmla="*/ 1096318 h 2024084"/>
                    <a:gd name="connsiteX1669" fmla="*/ 170570 w 2216762"/>
                    <a:gd name="connsiteY1669" fmla="*/ 1096269 h 2024084"/>
                    <a:gd name="connsiteX1670" fmla="*/ 168484 w 2216762"/>
                    <a:gd name="connsiteY1670" fmla="*/ 1096158 h 2024084"/>
                    <a:gd name="connsiteX1671" fmla="*/ 163163 w 2216762"/>
                    <a:gd name="connsiteY1671" fmla="*/ 1095011 h 2024084"/>
                    <a:gd name="connsiteX1672" fmla="*/ 161842 w 2216762"/>
                    <a:gd name="connsiteY1672" fmla="*/ 1093432 h 2024084"/>
                    <a:gd name="connsiteX1673" fmla="*/ 160237 w 2216762"/>
                    <a:gd name="connsiteY1673" fmla="*/ 1091483 h 2024084"/>
                    <a:gd name="connsiteX1674" fmla="*/ 161398 w 2216762"/>
                    <a:gd name="connsiteY1674" fmla="*/ 1091224 h 2024084"/>
                    <a:gd name="connsiteX1675" fmla="*/ 163780 w 2216762"/>
                    <a:gd name="connsiteY1675" fmla="*/ 1090373 h 2024084"/>
                    <a:gd name="connsiteX1676" fmla="*/ 164311 w 2216762"/>
                    <a:gd name="connsiteY1676" fmla="*/ 1090188 h 2024084"/>
                    <a:gd name="connsiteX1677" fmla="*/ 165780 w 2216762"/>
                    <a:gd name="connsiteY1677" fmla="*/ 1089830 h 2024084"/>
                    <a:gd name="connsiteX1678" fmla="*/ 168385 w 2216762"/>
                    <a:gd name="connsiteY1678" fmla="*/ 1089189 h 2024084"/>
                    <a:gd name="connsiteX1679" fmla="*/ 169138 w 2216762"/>
                    <a:gd name="connsiteY1679" fmla="*/ 1089004 h 2024084"/>
                    <a:gd name="connsiteX1680" fmla="*/ 170435 w 2216762"/>
                    <a:gd name="connsiteY1680" fmla="*/ 1088510 h 2024084"/>
                    <a:gd name="connsiteX1681" fmla="*/ 172139 w 2216762"/>
                    <a:gd name="connsiteY1681" fmla="*/ 1087844 h 2024084"/>
                    <a:gd name="connsiteX1682" fmla="*/ 173373 w 2216762"/>
                    <a:gd name="connsiteY1682" fmla="*/ 1086894 h 2024084"/>
                    <a:gd name="connsiteX1683" fmla="*/ 176102 w 2216762"/>
                    <a:gd name="connsiteY1683" fmla="*/ 1084822 h 2024084"/>
                    <a:gd name="connsiteX1684" fmla="*/ 176657 w 2216762"/>
                    <a:gd name="connsiteY1684" fmla="*/ 1084329 h 2024084"/>
                    <a:gd name="connsiteX1685" fmla="*/ 179978 w 2216762"/>
                    <a:gd name="connsiteY1685" fmla="*/ 1081221 h 2024084"/>
                    <a:gd name="connsiteX1686" fmla="*/ 181447 w 2216762"/>
                    <a:gd name="connsiteY1686" fmla="*/ 1079839 h 2024084"/>
                    <a:gd name="connsiteX1687" fmla="*/ 182509 w 2216762"/>
                    <a:gd name="connsiteY1687" fmla="*/ 1077866 h 2024084"/>
                    <a:gd name="connsiteX1688" fmla="*/ 183669 w 2216762"/>
                    <a:gd name="connsiteY1688" fmla="*/ 1075707 h 2024084"/>
                    <a:gd name="connsiteX1689" fmla="*/ 186336 w 2216762"/>
                    <a:gd name="connsiteY1689" fmla="*/ 1071920 h 2024084"/>
                    <a:gd name="connsiteX1690" fmla="*/ 187929 w 2216762"/>
                    <a:gd name="connsiteY1690" fmla="*/ 1069688 h 2024084"/>
                    <a:gd name="connsiteX1691" fmla="*/ 189287 w 2216762"/>
                    <a:gd name="connsiteY1691" fmla="*/ 1067603 h 2024084"/>
                    <a:gd name="connsiteX1692" fmla="*/ 190102 w 2216762"/>
                    <a:gd name="connsiteY1692" fmla="*/ 1066357 h 2024084"/>
                    <a:gd name="connsiteX1693" fmla="*/ 190645 w 2216762"/>
                    <a:gd name="connsiteY1693" fmla="*/ 1065531 h 2024084"/>
                    <a:gd name="connsiteX1694" fmla="*/ 191744 w 2216762"/>
                    <a:gd name="connsiteY1694" fmla="*/ 1063853 h 2024084"/>
                    <a:gd name="connsiteX1695" fmla="*/ 192756 w 2216762"/>
                    <a:gd name="connsiteY1695" fmla="*/ 1062238 h 2024084"/>
                    <a:gd name="connsiteX1696" fmla="*/ 194559 w 2216762"/>
                    <a:gd name="connsiteY1696" fmla="*/ 1059351 h 2024084"/>
                    <a:gd name="connsiteX1697" fmla="*/ 197818 w 2216762"/>
                    <a:gd name="connsiteY1697" fmla="*/ 1053505 h 2024084"/>
                    <a:gd name="connsiteX1698" fmla="*/ 198225 w 2216762"/>
                    <a:gd name="connsiteY1698" fmla="*/ 1052765 h 2024084"/>
                    <a:gd name="connsiteX1699" fmla="*/ 198645 w 2216762"/>
                    <a:gd name="connsiteY1699" fmla="*/ 1052012 h 2024084"/>
                    <a:gd name="connsiteX1700" fmla="*/ 199213 w 2216762"/>
                    <a:gd name="connsiteY1700" fmla="*/ 1051063 h 2024084"/>
                    <a:gd name="connsiteX1701" fmla="*/ 200361 w 2216762"/>
                    <a:gd name="connsiteY1701" fmla="*/ 1049163 h 2024084"/>
                    <a:gd name="connsiteX1702" fmla="*/ 201546 w 2216762"/>
                    <a:gd name="connsiteY1702" fmla="*/ 1047202 h 2024084"/>
                    <a:gd name="connsiteX1703" fmla="*/ 202077 w 2216762"/>
                    <a:gd name="connsiteY1703" fmla="*/ 1046376 h 2024084"/>
                    <a:gd name="connsiteX1704" fmla="*/ 203460 w 2216762"/>
                    <a:gd name="connsiteY1704" fmla="*/ 1044229 h 2024084"/>
                    <a:gd name="connsiteX1705" fmla="*/ 204546 w 2216762"/>
                    <a:gd name="connsiteY1705" fmla="*/ 1042527 h 2024084"/>
                    <a:gd name="connsiteX1706" fmla="*/ 205596 w 2216762"/>
                    <a:gd name="connsiteY1706" fmla="*/ 1040899 h 2024084"/>
                    <a:gd name="connsiteX1707" fmla="*/ 206250 w 2216762"/>
                    <a:gd name="connsiteY1707" fmla="*/ 1039629 h 2024084"/>
                    <a:gd name="connsiteX1708" fmla="*/ 206806 w 2216762"/>
                    <a:gd name="connsiteY1708" fmla="*/ 1038568 h 2024084"/>
                    <a:gd name="connsiteX1709" fmla="*/ 208806 w 2216762"/>
                    <a:gd name="connsiteY1709" fmla="*/ 1034719 h 2024084"/>
                    <a:gd name="connsiteX1710" fmla="*/ 209917 w 2216762"/>
                    <a:gd name="connsiteY1710" fmla="*/ 1032573 h 2024084"/>
                    <a:gd name="connsiteX1711" fmla="*/ 210398 w 2216762"/>
                    <a:gd name="connsiteY1711" fmla="*/ 1031401 h 2024084"/>
                    <a:gd name="connsiteX1712" fmla="*/ 210793 w 2216762"/>
                    <a:gd name="connsiteY1712" fmla="*/ 1030439 h 2024084"/>
                    <a:gd name="connsiteX1713" fmla="*/ 211966 w 2216762"/>
                    <a:gd name="connsiteY1713" fmla="*/ 1027602 h 2024084"/>
                    <a:gd name="connsiteX1714" fmla="*/ 212707 w 2216762"/>
                    <a:gd name="connsiteY1714" fmla="*/ 1025826 h 2024084"/>
                    <a:gd name="connsiteX1715" fmla="*/ 212954 w 2216762"/>
                    <a:gd name="connsiteY1715" fmla="*/ 1025160 h 2024084"/>
                    <a:gd name="connsiteX1716" fmla="*/ 213744 w 2216762"/>
                    <a:gd name="connsiteY1716" fmla="*/ 1023075 h 2024084"/>
                    <a:gd name="connsiteX1717" fmla="*/ 214621 w 2216762"/>
                    <a:gd name="connsiteY1717" fmla="*/ 1020732 h 2024084"/>
                    <a:gd name="connsiteX1718" fmla="*/ 215559 w 2216762"/>
                    <a:gd name="connsiteY1718" fmla="*/ 1018265 h 2024084"/>
                    <a:gd name="connsiteX1719" fmla="*/ 216065 w 2216762"/>
                    <a:gd name="connsiteY1719" fmla="*/ 1016736 h 2024084"/>
                    <a:gd name="connsiteX1720" fmla="*/ 218090 w 2216762"/>
                    <a:gd name="connsiteY1720" fmla="*/ 1010630 h 2024084"/>
                    <a:gd name="connsiteX1721" fmla="*/ 218892 w 2216762"/>
                    <a:gd name="connsiteY1721" fmla="*/ 1008237 h 2024084"/>
                    <a:gd name="connsiteX1722" fmla="*/ 219213 w 2216762"/>
                    <a:gd name="connsiteY1722" fmla="*/ 1007275 h 2024084"/>
                    <a:gd name="connsiteX1723" fmla="*/ 221287 w 2216762"/>
                    <a:gd name="connsiteY1723" fmla="*/ 1000898 h 2024084"/>
                    <a:gd name="connsiteX1724" fmla="*/ 221929 w 2216762"/>
                    <a:gd name="connsiteY1724" fmla="*/ 998937 h 2024084"/>
                    <a:gd name="connsiteX1725" fmla="*/ 222312 w 2216762"/>
                    <a:gd name="connsiteY1725" fmla="*/ 997913 h 2024084"/>
                    <a:gd name="connsiteX1726" fmla="*/ 224226 w 2216762"/>
                    <a:gd name="connsiteY1726" fmla="*/ 992831 h 2024084"/>
                    <a:gd name="connsiteX1727" fmla="*/ 225016 w 2216762"/>
                    <a:gd name="connsiteY1727" fmla="*/ 990722 h 2024084"/>
                    <a:gd name="connsiteX1728" fmla="*/ 226053 w 2216762"/>
                    <a:gd name="connsiteY1728" fmla="*/ 989513 h 2024084"/>
                    <a:gd name="connsiteX1729" fmla="*/ 228843 w 2216762"/>
                    <a:gd name="connsiteY1729" fmla="*/ 986232 h 2024084"/>
                    <a:gd name="connsiteX1730" fmla="*/ 233917 w 2216762"/>
                    <a:gd name="connsiteY1730" fmla="*/ 984469 h 2024084"/>
                    <a:gd name="connsiteX1731" fmla="*/ 235300 w 2216762"/>
                    <a:gd name="connsiteY1731" fmla="*/ 983987 h 2024084"/>
                    <a:gd name="connsiteX1732" fmla="*/ 236213 w 2216762"/>
                    <a:gd name="connsiteY1732" fmla="*/ 983667 h 2024084"/>
                    <a:gd name="connsiteX1733" fmla="*/ 237572 w 2216762"/>
                    <a:gd name="connsiteY1733" fmla="*/ 983112 h 2024084"/>
                    <a:gd name="connsiteX1734" fmla="*/ 239386 w 2216762"/>
                    <a:gd name="connsiteY1734" fmla="*/ 982371 h 2024084"/>
                    <a:gd name="connsiteX1735" fmla="*/ 242102 w 2216762"/>
                    <a:gd name="connsiteY1735" fmla="*/ 981274 h 2024084"/>
                    <a:gd name="connsiteX1736" fmla="*/ 243423 w 2216762"/>
                    <a:gd name="connsiteY1736" fmla="*/ 980731 h 2024084"/>
                    <a:gd name="connsiteX1737" fmla="*/ 246053 w 2216762"/>
                    <a:gd name="connsiteY1737" fmla="*/ 979658 h 2024084"/>
                    <a:gd name="connsiteX1738" fmla="*/ 247362 w 2216762"/>
                    <a:gd name="connsiteY1738" fmla="*/ 979004 h 2024084"/>
                    <a:gd name="connsiteX1739" fmla="*/ 254313 w 2216762"/>
                    <a:gd name="connsiteY1739" fmla="*/ 975526 h 2024084"/>
                    <a:gd name="connsiteX1740" fmla="*/ 256041 w 2216762"/>
                    <a:gd name="connsiteY1740" fmla="*/ 974662 h 2024084"/>
                    <a:gd name="connsiteX1741" fmla="*/ 257609 w 2216762"/>
                    <a:gd name="connsiteY1741" fmla="*/ 973219 h 2024084"/>
                    <a:gd name="connsiteX1742" fmla="*/ 260374 w 2216762"/>
                    <a:gd name="connsiteY1742" fmla="*/ 970666 h 2024084"/>
                    <a:gd name="connsiteX1743" fmla="*/ 264165 w 2216762"/>
                    <a:gd name="connsiteY1743" fmla="*/ 967262 h 2024084"/>
                    <a:gd name="connsiteX1744" fmla="*/ 266054 w 2216762"/>
                    <a:gd name="connsiteY1744" fmla="*/ 965560 h 2024084"/>
                    <a:gd name="connsiteX1745" fmla="*/ 267066 w 2216762"/>
                    <a:gd name="connsiteY1745" fmla="*/ 964400 h 2024084"/>
                    <a:gd name="connsiteX1746" fmla="*/ 267745 w 2216762"/>
                    <a:gd name="connsiteY1746" fmla="*/ 963635 h 2024084"/>
                    <a:gd name="connsiteX1747" fmla="*/ 272165 w 2216762"/>
                    <a:gd name="connsiteY1747" fmla="*/ 958566 h 2024084"/>
                    <a:gd name="connsiteX1748" fmla="*/ 273535 w 2216762"/>
                    <a:gd name="connsiteY1748" fmla="*/ 957012 h 2024084"/>
                    <a:gd name="connsiteX1749" fmla="*/ 274683 w 2216762"/>
                    <a:gd name="connsiteY1749" fmla="*/ 955223 h 2024084"/>
                    <a:gd name="connsiteX1750" fmla="*/ 277572 w 2216762"/>
                    <a:gd name="connsiteY1750" fmla="*/ 950758 h 2024084"/>
                    <a:gd name="connsiteX1751" fmla="*/ 279029 w 2216762"/>
                    <a:gd name="connsiteY1751" fmla="*/ 948513 h 2024084"/>
                    <a:gd name="connsiteX1752" fmla="*/ 280313 w 2216762"/>
                    <a:gd name="connsiteY1752" fmla="*/ 945849 h 2024084"/>
                    <a:gd name="connsiteX1753" fmla="*/ 281350 w 2216762"/>
                    <a:gd name="connsiteY1753" fmla="*/ 943691 h 2024084"/>
                    <a:gd name="connsiteX1754" fmla="*/ 282856 w 2216762"/>
                    <a:gd name="connsiteY1754" fmla="*/ 941532 h 2024084"/>
                    <a:gd name="connsiteX1755" fmla="*/ 283758 w 2216762"/>
                    <a:gd name="connsiteY1755" fmla="*/ 940224 h 2024084"/>
                    <a:gd name="connsiteX1756" fmla="*/ 284350 w 2216762"/>
                    <a:gd name="connsiteY1756" fmla="*/ 939361 h 2024084"/>
                    <a:gd name="connsiteX1757" fmla="*/ 285597 w 2216762"/>
                    <a:gd name="connsiteY1757" fmla="*/ 937622 h 2024084"/>
                    <a:gd name="connsiteX1758" fmla="*/ 286017 w 2216762"/>
                    <a:gd name="connsiteY1758" fmla="*/ 937018 h 2024084"/>
                    <a:gd name="connsiteX1759" fmla="*/ 287190 w 2216762"/>
                    <a:gd name="connsiteY1759" fmla="*/ 935365 h 2024084"/>
                    <a:gd name="connsiteX1760" fmla="*/ 287918 w 2216762"/>
                    <a:gd name="connsiteY1760" fmla="*/ 933478 h 2024084"/>
                    <a:gd name="connsiteX1761" fmla="*/ 289585 w 2216762"/>
                    <a:gd name="connsiteY1761" fmla="*/ 929222 h 2024084"/>
                    <a:gd name="connsiteX1762" fmla="*/ 291770 w 2216762"/>
                    <a:gd name="connsiteY1762" fmla="*/ 924103 h 2024084"/>
                    <a:gd name="connsiteX1763" fmla="*/ 292980 w 2216762"/>
                    <a:gd name="connsiteY1763" fmla="*/ 921254 h 2024084"/>
                    <a:gd name="connsiteX1764" fmla="*/ 293918 w 2216762"/>
                    <a:gd name="connsiteY1764" fmla="*/ 919009 h 2024084"/>
                    <a:gd name="connsiteX1765" fmla="*/ 294227 w 2216762"/>
                    <a:gd name="connsiteY1765" fmla="*/ 917282 h 2024084"/>
                    <a:gd name="connsiteX1766" fmla="*/ 294918 w 2216762"/>
                    <a:gd name="connsiteY1766" fmla="*/ 913360 h 2024084"/>
                    <a:gd name="connsiteX1767" fmla="*/ 295326 w 2216762"/>
                    <a:gd name="connsiteY1767" fmla="*/ 911004 h 2024084"/>
                    <a:gd name="connsiteX1768" fmla="*/ 295535 w 2216762"/>
                    <a:gd name="connsiteY1768" fmla="*/ 909832 h 2024084"/>
                    <a:gd name="connsiteX1769" fmla="*/ 295659 w 2216762"/>
                    <a:gd name="connsiteY1769" fmla="*/ 908364 h 2024084"/>
                    <a:gd name="connsiteX1770" fmla="*/ 296066 w 2216762"/>
                    <a:gd name="connsiteY1770" fmla="*/ 903431 h 2024084"/>
                    <a:gd name="connsiteX1771" fmla="*/ 296585 w 2216762"/>
                    <a:gd name="connsiteY1771" fmla="*/ 897424 h 2024084"/>
                    <a:gd name="connsiteX1772" fmla="*/ 296721 w 2216762"/>
                    <a:gd name="connsiteY1772" fmla="*/ 895783 h 2024084"/>
                    <a:gd name="connsiteX1773" fmla="*/ 296560 w 2216762"/>
                    <a:gd name="connsiteY1773" fmla="*/ 894217 h 2024084"/>
                    <a:gd name="connsiteX1774" fmla="*/ 296190 w 2216762"/>
                    <a:gd name="connsiteY1774" fmla="*/ 890566 h 2024084"/>
                    <a:gd name="connsiteX1775" fmla="*/ 295980 w 2216762"/>
                    <a:gd name="connsiteY1775" fmla="*/ 888617 h 2024084"/>
                    <a:gd name="connsiteX1776" fmla="*/ 295844 w 2216762"/>
                    <a:gd name="connsiteY1776" fmla="*/ 887371 h 2024084"/>
                    <a:gd name="connsiteX1777" fmla="*/ 295634 w 2216762"/>
                    <a:gd name="connsiteY1777" fmla="*/ 885977 h 2024084"/>
                    <a:gd name="connsiteX1778" fmla="*/ 294967 w 2216762"/>
                    <a:gd name="connsiteY1778" fmla="*/ 881512 h 2024084"/>
                    <a:gd name="connsiteX1779" fmla="*/ 294856 w 2216762"/>
                    <a:gd name="connsiteY1779" fmla="*/ 880834 h 2024084"/>
                    <a:gd name="connsiteX1780" fmla="*/ 294708 w 2216762"/>
                    <a:gd name="connsiteY1780" fmla="*/ 879810 h 2024084"/>
                    <a:gd name="connsiteX1781" fmla="*/ 294449 w 2216762"/>
                    <a:gd name="connsiteY1781" fmla="*/ 878860 h 2024084"/>
                    <a:gd name="connsiteX1782" fmla="*/ 293103 w 2216762"/>
                    <a:gd name="connsiteY1782" fmla="*/ 873926 h 2024084"/>
                    <a:gd name="connsiteX1783" fmla="*/ 292535 w 2216762"/>
                    <a:gd name="connsiteY1783" fmla="*/ 871830 h 2024084"/>
                    <a:gd name="connsiteX1784" fmla="*/ 292079 w 2216762"/>
                    <a:gd name="connsiteY1784" fmla="*/ 870707 h 2024084"/>
                    <a:gd name="connsiteX1785" fmla="*/ 291634 w 2216762"/>
                    <a:gd name="connsiteY1785" fmla="*/ 869585 h 2024084"/>
                    <a:gd name="connsiteX1786" fmla="*/ 290412 w 2216762"/>
                    <a:gd name="connsiteY1786" fmla="*/ 866464 h 2024084"/>
                    <a:gd name="connsiteX1787" fmla="*/ 288412 w 2216762"/>
                    <a:gd name="connsiteY1787" fmla="*/ 861185 h 2024084"/>
                    <a:gd name="connsiteX1788" fmla="*/ 288066 w 2216762"/>
                    <a:gd name="connsiteY1788" fmla="*/ 860469 h 2024084"/>
                    <a:gd name="connsiteX1789" fmla="*/ 286585 w 2216762"/>
                    <a:gd name="connsiteY1789" fmla="*/ 857706 h 2024084"/>
                    <a:gd name="connsiteX1790" fmla="*/ 286091 w 2216762"/>
                    <a:gd name="connsiteY1790" fmla="*/ 856905 h 2024084"/>
                    <a:gd name="connsiteX1791" fmla="*/ 284869 w 2216762"/>
                    <a:gd name="connsiteY1791" fmla="*/ 854906 h 2024084"/>
                    <a:gd name="connsiteX1792" fmla="*/ 283560 w 2216762"/>
                    <a:gd name="connsiteY1792" fmla="*/ 854191 h 2024084"/>
                    <a:gd name="connsiteX1793" fmla="*/ 282301 w 2216762"/>
                    <a:gd name="connsiteY1793" fmla="*/ 853513 h 2024084"/>
                    <a:gd name="connsiteX1794" fmla="*/ 280128 w 2216762"/>
                    <a:gd name="connsiteY1794" fmla="*/ 850947 h 2024084"/>
                    <a:gd name="connsiteX1795" fmla="*/ 278437 w 2216762"/>
                    <a:gd name="connsiteY1795" fmla="*/ 848961 h 2024084"/>
                    <a:gd name="connsiteX1796" fmla="*/ 276313 w 2216762"/>
                    <a:gd name="connsiteY1796" fmla="*/ 846975 h 2024084"/>
                    <a:gd name="connsiteX1797" fmla="*/ 274646 w 2216762"/>
                    <a:gd name="connsiteY1797" fmla="*/ 845421 h 2024084"/>
                    <a:gd name="connsiteX1798" fmla="*/ 273313 w 2216762"/>
                    <a:gd name="connsiteY1798" fmla="*/ 843238 h 2024084"/>
                    <a:gd name="connsiteX1799" fmla="*/ 271708 w 2216762"/>
                    <a:gd name="connsiteY1799" fmla="*/ 840611 h 2024084"/>
                    <a:gd name="connsiteX1800" fmla="*/ 268745 w 2216762"/>
                    <a:gd name="connsiteY1800" fmla="*/ 836516 h 2024084"/>
                    <a:gd name="connsiteX1801" fmla="*/ 267868 w 2216762"/>
                    <a:gd name="connsiteY1801" fmla="*/ 835282 h 2024084"/>
                    <a:gd name="connsiteX1802" fmla="*/ 267226 w 2216762"/>
                    <a:gd name="connsiteY1802" fmla="*/ 833926 h 2024084"/>
                    <a:gd name="connsiteX1803" fmla="*/ 266152 w 2216762"/>
                    <a:gd name="connsiteY1803" fmla="*/ 831656 h 2024084"/>
                    <a:gd name="connsiteX1804" fmla="*/ 265510 w 2216762"/>
                    <a:gd name="connsiteY1804" fmla="*/ 830299 h 2024084"/>
                    <a:gd name="connsiteX1805" fmla="*/ 265115 w 2216762"/>
                    <a:gd name="connsiteY1805" fmla="*/ 828178 h 2024084"/>
                    <a:gd name="connsiteX1806" fmla="*/ 264029 w 2216762"/>
                    <a:gd name="connsiteY1806" fmla="*/ 822417 h 2024084"/>
                    <a:gd name="connsiteX1807" fmla="*/ 263350 w 2216762"/>
                    <a:gd name="connsiteY1807" fmla="*/ 820382 h 2024084"/>
                    <a:gd name="connsiteX1808" fmla="*/ 262066 w 2216762"/>
                    <a:gd name="connsiteY1808" fmla="*/ 816521 h 2024084"/>
                    <a:gd name="connsiteX1809" fmla="*/ 261769 w 2216762"/>
                    <a:gd name="connsiteY1809" fmla="*/ 815596 h 2024084"/>
                    <a:gd name="connsiteX1810" fmla="*/ 261362 w 2216762"/>
                    <a:gd name="connsiteY1810" fmla="*/ 814869 h 2024084"/>
                    <a:gd name="connsiteX1811" fmla="*/ 259893 w 2216762"/>
                    <a:gd name="connsiteY1811" fmla="*/ 812254 h 2024084"/>
                    <a:gd name="connsiteX1812" fmla="*/ 259522 w 2216762"/>
                    <a:gd name="connsiteY1812" fmla="*/ 811600 h 2024084"/>
                    <a:gd name="connsiteX1813" fmla="*/ 258387 w 2216762"/>
                    <a:gd name="connsiteY1813" fmla="*/ 810144 h 2024084"/>
                    <a:gd name="connsiteX1814" fmla="*/ 257029 w 2216762"/>
                    <a:gd name="connsiteY1814" fmla="*/ 808405 h 2024084"/>
                    <a:gd name="connsiteX1815" fmla="*/ 256461 w 2216762"/>
                    <a:gd name="connsiteY1815" fmla="*/ 807690 h 2024084"/>
                    <a:gd name="connsiteX1816" fmla="*/ 255214 w 2216762"/>
                    <a:gd name="connsiteY1816" fmla="*/ 806259 h 2024084"/>
                    <a:gd name="connsiteX1817" fmla="*/ 254078 w 2216762"/>
                    <a:gd name="connsiteY1817" fmla="*/ 804964 h 2024084"/>
                    <a:gd name="connsiteX1818" fmla="*/ 253621 w 2216762"/>
                    <a:gd name="connsiteY1818" fmla="*/ 804434 h 2024084"/>
                    <a:gd name="connsiteX1819" fmla="*/ 252918 w 2216762"/>
                    <a:gd name="connsiteY1819" fmla="*/ 803718 h 2024084"/>
                    <a:gd name="connsiteX1820" fmla="*/ 250263 w 2216762"/>
                    <a:gd name="connsiteY1820" fmla="*/ 801153 h 2024084"/>
                    <a:gd name="connsiteX1821" fmla="*/ 246670 w 2216762"/>
                    <a:gd name="connsiteY1821" fmla="*/ 798439 h 2024084"/>
                    <a:gd name="connsiteX1822" fmla="*/ 245387 w 2216762"/>
                    <a:gd name="connsiteY1822" fmla="*/ 797526 h 2024084"/>
                    <a:gd name="connsiteX1823" fmla="*/ 243695 w 2216762"/>
                    <a:gd name="connsiteY1823" fmla="*/ 796552 h 2024084"/>
                    <a:gd name="connsiteX1824" fmla="*/ 242004 w 2216762"/>
                    <a:gd name="connsiteY1824" fmla="*/ 795590 h 2024084"/>
                    <a:gd name="connsiteX1825" fmla="*/ 239880 w 2216762"/>
                    <a:gd name="connsiteY1825" fmla="*/ 794381 h 2024084"/>
                    <a:gd name="connsiteX1826" fmla="*/ 237794 w 2216762"/>
                    <a:gd name="connsiteY1826" fmla="*/ 793209 h 2024084"/>
                    <a:gd name="connsiteX1827" fmla="*/ 233164 w 2216762"/>
                    <a:gd name="connsiteY1827" fmla="*/ 790582 h 2024084"/>
                    <a:gd name="connsiteX1828" fmla="*/ 231300 w 2216762"/>
                    <a:gd name="connsiteY1828" fmla="*/ 789484 h 2024084"/>
                    <a:gd name="connsiteX1829" fmla="*/ 228139 w 2216762"/>
                    <a:gd name="connsiteY1829" fmla="*/ 787634 h 2024084"/>
                    <a:gd name="connsiteX1830" fmla="*/ 227485 w 2216762"/>
                    <a:gd name="connsiteY1830" fmla="*/ 787301 h 2024084"/>
                    <a:gd name="connsiteX1831" fmla="*/ 226547 w 2216762"/>
                    <a:gd name="connsiteY1831" fmla="*/ 786820 h 2024084"/>
                    <a:gd name="connsiteX1832" fmla="*/ 224658 w 2216762"/>
                    <a:gd name="connsiteY1832" fmla="*/ 785858 h 2024084"/>
                    <a:gd name="connsiteX1833" fmla="*/ 223744 w 2216762"/>
                    <a:gd name="connsiteY1833" fmla="*/ 785562 h 2024084"/>
                    <a:gd name="connsiteX1834" fmla="*/ 221534 w 2216762"/>
                    <a:gd name="connsiteY1834" fmla="*/ 784846 h 2024084"/>
                    <a:gd name="connsiteX1835" fmla="*/ 220114 w 2216762"/>
                    <a:gd name="connsiteY1835" fmla="*/ 784390 h 2024084"/>
                    <a:gd name="connsiteX1836" fmla="*/ 217954 w 2216762"/>
                    <a:gd name="connsiteY1836" fmla="*/ 783267 h 2024084"/>
                    <a:gd name="connsiteX1837" fmla="*/ 216892 w 2216762"/>
                    <a:gd name="connsiteY1837" fmla="*/ 782712 h 2024084"/>
                    <a:gd name="connsiteX1838" fmla="*/ 215596 w 2216762"/>
                    <a:gd name="connsiteY1838" fmla="*/ 782034 h 2024084"/>
                    <a:gd name="connsiteX1839" fmla="*/ 214003 w 2216762"/>
                    <a:gd name="connsiteY1839" fmla="*/ 780936 h 2024084"/>
                    <a:gd name="connsiteX1840" fmla="*/ 212374 w 2216762"/>
                    <a:gd name="connsiteY1840" fmla="*/ 779814 h 2024084"/>
                    <a:gd name="connsiteX1841" fmla="*/ 209275 w 2216762"/>
                    <a:gd name="connsiteY1841" fmla="*/ 777976 h 2024084"/>
                    <a:gd name="connsiteX1842" fmla="*/ 208176 w 2216762"/>
                    <a:gd name="connsiteY1842" fmla="*/ 777322 h 2024084"/>
                    <a:gd name="connsiteX1843" fmla="*/ 205040 w 2216762"/>
                    <a:gd name="connsiteY1843" fmla="*/ 776089 h 2024084"/>
                    <a:gd name="connsiteX1844" fmla="*/ 203657 w 2216762"/>
                    <a:gd name="connsiteY1844" fmla="*/ 775534 h 2024084"/>
                    <a:gd name="connsiteX1845" fmla="*/ 201151 w 2216762"/>
                    <a:gd name="connsiteY1845" fmla="*/ 772351 h 2024084"/>
                    <a:gd name="connsiteX1846" fmla="*/ 200917 w 2216762"/>
                    <a:gd name="connsiteY1846" fmla="*/ 770242 h 2024084"/>
                    <a:gd name="connsiteX1847" fmla="*/ 200707 w 2216762"/>
                    <a:gd name="connsiteY1847" fmla="*/ 768404 h 2024084"/>
                    <a:gd name="connsiteX1848" fmla="*/ 200546 w 2216762"/>
                    <a:gd name="connsiteY1848" fmla="*/ 767048 h 2024084"/>
                    <a:gd name="connsiteX1849" fmla="*/ 200559 w 2216762"/>
                    <a:gd name="connsiteY1849" fmla="*/ 764877 h 2024084"/>
                    <a:gd name="connsiteX1850" fmla="*/ 200559 w 2216762"/>
                    <a:gd name="connsiteY1850" fmla="*/ 762681 h 2024084"/>
                    <a:gd name="connsiteX1851" fmla="*/ 200003 w 2216762"/>
                    <a:gd name="connsiteY1851" fmla="*/ 761078 h 2024084"/>
                    <a:gd name="connsiteX1852" fmla="*/ 199818 w 2216762"/>
                    <a:gd name="connsiteY1852" fmla="*/ 760584 h 2024084"/>
                    <a:gd name="connsiteX1853" fmla="*/ 199102 w 2216762"/>
                    <a:gd name="connsiteY1853" fmla="*/ 758586 h 2024084"/>
                    <a:gd name="connsiteX1854" fmla="*/ 196336 w 2216762"/>
                    <a:gd name="connsiteY1854" fmla="*/ 757081 h 2024084"/>
                    <a:gd name="connsiteX1855" fmla="*/ 194756 w 2216762"/>
                    <a:gd name="connsiteY1855" fmla="*/ 757032 h 2024084"/>
                    <a:gd name="connsiteX1856" fmla="*/ 191670 w 2216762"/>
                    <a:gd name="connsiteY1856" fmla="*/ 756933 h 2024084"/>
                    <a:gd name="connsiteX1857" fmla="*/ 190694 w 2216762"/>
                    <a:gd name="connsiteY1857" fmla="*/ 756896 h 2024084"/>
                    <a:gd name="connsiteX1858" fmla="*/ 187521 w 2216762"/>
                    <a:gd name="connsiteY1858" fmla="*/ 756736 h 2024084"/>
                    <a:gd name="connsiteX1859" fmla="*/ 185756 w 2216762"/>
                    <a:gd name="connsiteY1859" fmla="*/ 756650 h 2024084"/>
                    <a:gd name="connsiteX1860" fmla="*/ 185744 w 2216762"/>
                    <a:gd name="connsiteY1860" fmla="*/ 754232 h 2024084"/>
                    <a:gd name="connsiteX1861" fmla="*/ 185744 w 2216762"/>
                    <a:gd name="connsiteY1861" fmla="*/ 752308 h 2024084"/>
                    <a:gd name="connsiteX1862" fmla="*/ 186756 w 2216762"/>
                    <a:gd name="connsiteY1862" fmla="*/ 750655 h 2024084"/>
                    <a:gd name="connsiteX1863" fmla="*/ 188620 w 2216762"/>
                    <a:gd name="connsiteY1863" fmla="*/ 747584 h 2024084"/>
                    <a:gd name="connsiteX1864" fmla="*/ 190052 w 2216762"/>
                    <a:gd name="connsiteY1864" fmla="*/ 744747 h 2024084"/>
                    <a:gd name="connsiteX1865" fmla="*/ 190534 w 2216762"/>
                    <a:gd name="connsiteY1865" fmla="*/ 743797 h 2024084"/>
                    <a:gd name="connsiteX1866" fmla="*/ 191731 w 2216762"/>
                    <a:gd name="connsiteY1866" fmla="*/ 741417 h 2024084"/>
                    <a:gd name="connsiteX1867" fmla="*/ 192003 w 2216762"/>
                    <a:gd name="connsiteY1867" fmla="*/ 739850 h 2024084"/>
                    <a:gd name="connsiteX1868" fmla="*/ 193077 w 2216762"/>
                    <a:gd name="connsiteY1868" fmla="*/ 733596 h 2024084"/>
                    <a:gd name="connsiteX1869" fmla="*/ 192719 w 2216762"/>
                    <a:gd name="connsiteY1869" fmla="*/ 732388 h 2024084"/>
                    <a:gd name="connsiteX1870" fmla="*/ 192040 w 2216762"/>
                    <a:gd name="connsiteY1870" fmla="*/ 730130 h 2024084"/>
                    <a:gd name="connsiteX1871" fmla="*/ 189670 w 2216762"/>
                    <a:gd name="connsiteY1871" fmla="*/ 727602 h 2024084"/>
                    <a:gd name="connsiteX1872" fmla="*/ 187472 w 2216762"/>
                    <a:gd name="connsiteY1872" fmla="*/ 726233 h 2024084"/>
                    <a:gd name="connsiteX1873" fmla="*/ 186312 w 2216762"/>
                    <a:gd name="connsiteY1873" fmla="*/ 725517 h 2024084"/>
                    <a:gd name="connsiteX1874" fmla="*/ 185546 w 2216762"/>
                    <a:gd name="connsiteY1874" fmla="*/ 724851 h 2024084"/>
                    <a:gd name="connsiteX1875" fmla="*/ 184410 w 2216762"/>
                    <a:gd name="connsiteY1875" fmla="*/ 723877 h 2024084"/>
                    <a:gd name="connsiteX1876" fmla="*/ 182904 w 2216762"/>
                    <a:gd name="connsiteY1876" fmla="*/ 722582 h 2024084"/>
                    <a:gd name="connsiteX1877" fmla="*/ 182089 w 2216762"/>
                    <a:gd name="connsiteY1877" fmla="*/ 721138 h 2024084"/>
                    <a:gd name="connsiteX1878" fmla="*/ 181052 w 2216762"/>
                    <a:gd name="connsiteY1878" fmla="*/ 719288 h 2024084"/>
                    <a:gd name="connsiteX1879" fmla="*/ 181003 w 2216762"/>
                    <a:gd name="connsiteY1879" fmla="*/ 719116 h 2024084"/>
                    <a:gd name="connsiteX1880" fmla="*/ 180423 w 2216762"/>
                    <a:gd name="connsiteY1880" fmla="*/ 717044 h 2024084"/>
                    <a:gd name="connsiteX1881" fmla="*/ 179818 w 2216762"/>
                    <a:gd name="connsiteY1881" fmla="*/ 714922 h 2024084"/>
                    <a:gd name="connsiteX1882" fmla="*/ 178904 w 2216762"/>
                    <a:gd name="connsiteY1882" fmla="*/ 713639 h 2024084"/>
                    <a:gd name="connsiteX1883" fmla="*/ 178237 w 2216762"/>
                    <a:gd name="connsiteY1883" fmla="*/ 712689 h 2024084"/>
                    <a:gd name="connsiteX1884" fmla="*/ 177151 w 2216762"/>
                    <a:gd name="connsiteY1884" fmla="*/ 711160 h 2024084"/>
                    <a:gd name="connsiteX1885" fmla="*/ 175892 w 2216762"/>
                    <a:gd name="connsiteY1885" fmla="*/ 710617 h 2024084"/>
                    <a:gd name="connsiteX1886" fmla="*/ 174237 w 2216762"/>
                    <a:gd name="connsiteY1886" fmla="*/ 709902 h 2024084"/>
                    <a:gd name="connsiteX1887" fmla="*/ 173361 w 2216762"/>
                    <a:gd name="connsiteY1887" fmla="*/ 709532 h 2024084"/>
                    <a:gd name="connsiteX1888" fmla="*/ 172484 w 2216762"/>
                    <a:gd name="connsiteY1888" fmla="*/ 709445 h 2024084"/>
                    <a:gd name="connsiteX1889" fmla="*/ 169842 w 2216762"/>
                    <a:gd name="connsiteY1889" fmla="*/ 709236 h 2024084"/>
                    <a:gd name="connsiteX1890" fmla="*/ 163262 w 2216762"/>
                    <a:gd name="connsiteY1890" fmla="*/ 708866 h 2024084"/>
                    <a:gd name="connsiteX1891" fmla="*/ 156212 w 2216762"/>
                    <a:gd name="connsiteY1891" fmla="*/ 708866 h 2024084"/>
                    <a:gd name="connsiteX1892" fmla="*/ 150718 w 2216762"/>
                    <a:gd name="connsiteY1892" fmla="*/ 708878 h 2024084"/>
                    <a:gd name="connsiteX1893" fmla="*/ 149002 w 2216762"/>
                    <a:gd name="connsiteY1893" fmla="*/ 708570 h 2024084"/>
                    <a:gd name="connsiteX1894" fmla="*/ 146484 w 2216762"/>
                    <a:gd name="connsiteY1894" fmla="*/ 708138 h 2024084"/>
                    <a:gd name="connsiteX1895" fmla="*/ 143360 w 2216762"/>
                    <a:gd name="connsiteY1895" fmla="*/ 707879 h 2024084"/>
                    <a:gd name="connsiteX1896" fmla="*/ 142200 w 2216762"/>
                    <a:gd name="connsiteY1896" fmla="*/ 707780 h 2024084"/>
                    <a:gd name="connsiteX1897" fmla="*/ 140903 w 2216762"/>
                    <a:gd name="connsiteY1897" fmla="*/ 707386 h 2024084"/>
                    <a:gd name="connsiteX1898" fmla="*/ 140051 w 2216762"/>
                    <a:gd name="connsiteY1898" fmla="*/ 707114 h 2024084"/>
                    <a:gd name="connsiteX1899" fmla="*/ 138323 w 2216762"/>
                    <a:gd name="connsiteY1899" fmla="*/ 706584 h 2024084"/>
                    <a:gd name="connsiteX1900" fmla="*/ 136829 w 2216762"/>
                    <a:gd name="connsiteY1900" fmla="*/ 705696 h 2024084"/>
                    <a:gd name="connsiteX1901" fmla="*/ 135681 w 2216762"/>
                    <a:gd name="connsiteY1901" fmla="*/ 705017 h 2024084"/>
                    <a:gd name="connsiteX1902" fmla="*/ 133027 w 2216762"/>
                    <a:gd name="connsiteY1902" fmla="*/ 703438 h 2024084"/>
                    <a:gd name="connsiteX1903" fmla="*/ 125533 w 2216762"/>
                    <a:gd name="connsiteY1903" fmla="*/ 698998 h 2024084"/>
                    <a:gd name="connsiteX1904" fmla="*/ 123854 w 2216762"/>
                    <a:gd name="connsiteY1904" fmla="*/ 698258 h 2024084"/>
                    <a:gd name="connsiteX1905" fmla="*/ 122681 w 2216762"/>
                    <a:gd name="connsiteY1905" fmla="*/ 697740 h 2024084"/>
                    <a:gd name="connsiteX1906" fmla="*/ 120212 w 2216762"/>
                    <a:gd name="connsiteY1906" fmla="*/ 697851 h 2024084"/>
                    <a:gd name="connsiteX1907" fmla="*/ 119360 w 2216762"/>
                    <a:gd name="connsiteY1907" fmla="*/ 700145 h 2024084"/>
                    <a:gd name="connsiteX1908" fmla="*/ 117298 w 2216762"/>
                    <a:gd name="connsiteY1908" fmla="*/ 705042 h 2024084"/>
                    <a:gd name="connsiteX1909" fmla="*/ 115582 w 2216762"/>
                    <a:gd name="connsiteY1909" fmla="*/ 705585 h 2024084"/>
                    <a:gd name="connsiteX1910" fmla="*/ 114187 w 2216762"/>
                    <a:gd name="connsiteY1910" fmla="*/ 706016 h 2024084"/>
                    <a:gd name="connsiteX1911" fmla="*/ 113397 w 2216762"/>
                    <a:gd name="connsiteY1911" fmla="*/ 706263 h 2024084"/>
                    <a:gd name="connsiteX1912" fmla="*/ 112175 w 2216762"/>
                    <a:gd name="connsiteY1912" fmla="*/ 706127 h 2024084"/>
                    <a:gd name="connsiteX1913" fmla="*/ 109557 w 2216762"/>
                    <a:gd name="connsiteY1913" fmla="*/ 705856 h 2024084"/>
                    <a:gd name="connsiteX1914" fmla="*/ 108076 w 2216762"/>
                    <a:gd name="connsiteY1914" fmla="*/ 705696 h 2024084"/>
                    <a:gd name="connsiteX1915" fmla="*/ 104977 w 2216762"/>
                    <a:gd name="connsiteY1915" fmla="*/ 705141 h 2024084"/>
                    <a:gd name="connsiteX1916" fmla="*/ 103162 w 2216762"/>
                    <a:gd name="connsiteY1916" fmla="*/ 704820 h 2024084"/>
                    <a:gd name="connsiteX1917" fmla="*/ 101236 w 2216762"/>
                    <a:gd name="connsiteY1917" fmla="*/ 704474 h 2024084"/>
                    <a:gd name="connsiteX1918" fmla="*/ 99779 w 2216762"/>
                    <a:gd name="connsiteY1918" fmla="*/ 704216 h 2024084"/>
                    <a:gd name="connsiteX1919" fmla="*/ 98804 w 2216762"/>
                    <a:gd name="connsiteY1919" fmla="*/ 703993 h 2024084"/>
                    <a:gd name="connsiteX1920" fmla="*/ 96372 w 2216762"/>
                    <a:gd name="connsiteY1920" fmla="*/ 703438 h 2024084"/>
                    <a:gd name="connsiteX1921" fmla="*/ 93952 w 2216762"/>
                    <a:gd name="connsiteY1921" fmla="*/ 702883 h 2024084"/>
                    <a:gd name="connsiteX1922" fmla="*/ 91680 w 2216762"/>
                    <a:gd name="connsiteY1922" fmla="*/ 702353 h 2024084"/>
                    <a:gd name="connsiteX1923" fmla="*/ 89409 w 2216762"/>
                    <a:gd name="connsiteY1923" fmla="*/ 701835 h 2024084"/>
                    <a:gd name="connsiteX1924" fmla="*/ 87606 w 2216762"/>
                    <a:gd name="connsiteY1924" fmla="*/ 701416 h 2024084"/>
                    <a:gd name="connsiteX1925" fmla="*/ 86693 w 2216762"/>
                    <a:gd name="connsiteY1925" fmla="*/ 701144 h 2024084"/>
                    <a:gd name="connsiteX1926" fmla="*/ 83063 w 2216762"/>
                    <a:gd name="connsiteY1926" fmla="*/ 700096 h 2024084"/>
                    <a:gd name="connsiteX1927" fmla="*/ 82545 w 2216762"/>
                    <a:gd name="connsiteY1927" fmla="*/ 699948 h 2024084"/>
                    <a:gd name="connsiteX1928" fmla="*/ 81680 w 2216762"/>
                    <a:gd name="connsiteY1928" fmla="*/ 699652 h 2024084"/>
                    <a:gd name="connsiteX1929" fmla="*/ 80668 w 2216762"/>
                    <a:gd name="connsiteY1929" fmla="*/ 699294 h 2024084"/>
                    <a:gd name="connsiteX1930" fmla="*/ 79458 w 2216762"/>
                    <a:gd name="connsiteY1930" fmla="*/ 698875 h 2024084"/>
                    <a:gd name="connsiteX1931" fmla="*/ 78446 w 2216762"/>
                    <a:gd name="connsiteY1931" fmla="*/ 698332 h 2024084"/>
                    <a:gd name="connsiteX1932" fmla="*/ 76742 w 2216762"/>
                    <a:gd name="connsiteY1932" fmla="*/ 697419 h 2024084"/>
                    <a:gd name="connsiteX1933" fmla="*/ 74606 w 2216762"/>
                    <a:gd name="connsiteY1933" fmla="*/ 696284 h 2024084"/>
                    <a:gd name="connsiteX1934" fmla="*/ 73409 w 2216762"/>
                    <a:gd name="connsiteY1934" fmla="*/ 694693 h 2024084"/>
                    <a:gd name="connsiteX1935" fmla="*/ 72137 w 2216762"/>
                    <a:gd name="connsiteY1935" fmla="*/ 693016 h 2024084"/>
                    <a:gd name="connsiteX1936" fmla="*/ 69964 w 2216762"/>
                    <a:gd name="connsiteY1936" fmla="*/ 692263 h 2024084"/>
                    <a:gd name="connsiteX1937" fmla="*/ 69507 w 2216762"/>
                    <a:gd name="connsiteY1937" fmla="*/ 692103 h 2024084"/>
                    <a:gd name="connsiteX1938" fmla="*/ 68211 w 2216762"/>
                    <a:gd name="connsiteY1938" fmla="*/ 691659 h 2024084"/>
                    <a:gd name="connsiteX1939" fmla="*/ 66655 w 2216762"/>
                    <a:gd name="connsiteY1939" fmla="*/ 691758 h 2024084"/>
                    <a:gd name="connsiteX1940" fmla="*/ 65050 w 2216762"/>
                    <a:gd name="connsiteY1940" fmla="*/ 691869 h 2024084"/>
                    <a:gd name="connsiteX1941" fmla="*/ 58384 w 2216762"/>
                    <a:gd name="connsiteY1941" fmla="*/ 692461 h 2024084"/>
                    <a:gd name="connsiteX1942" fmla="*/ 57902 w 2216762"/>
                    <a:gd name="connsiteY1942" fmla="*/ 692498 h 2024084"/>
                    <a:gd name="connsiteX1943" fmla="*/ 57087 w 2216762"/>
                    <a:gd name="connsiteY1943" fmla="*/ 692572 h 2024084"/>
                    <a:gd name="connsiteX1944" fmla="*/ 56779 w 2216762"/>
                    <a:gd name="connsiteY1944" fmla="*/ 692609 h 2024084"/>
                    <a:gd name="connsiteX1945" fmla="*/ 55729 w 2216762"/>
                    <a:gd name="connsiteY1945" fmla="*/ 692300 h 2024084"/>
                    <a:gd name="connsiteX1946" fmla="*/ 55705 w 2216762"/>
                    <a:gd name="connsiteY1946" fmla="*/ 692288 h 2024084"/>
                    <a:gd name="connsiteX1947" fmla="*/ 53310 w 2216762"/>
                    <a:gd name="connsiteY1947" fmla="*/ 691597 h 2024084"/>
                    <a:gd name="connsiteX1948" fmla="*/ 52445 w 2216762"/>
                    <a:gd name="connsiteY1948" fmla="*/ 691338 h 2024084"/>
                    <a:gd name="connsiteX1949" fmla="*/ 51643 w 2216762"/>
                    <a:gd name="connsiteY1949" fmla="*/ 690771 h 2024084"/>
                    <a:gd name="connsiteX1950" fmla="*/ 49828 w 2216762"/>
                    <a:gd name="connsiteY1950" fmla="*/ 689439 h 2024084"/>
                    <a:gd name="connsiteX1951" fmla="*/ 49322 w 2216762"/>
                    <a:gd name="connsiteY1951" fmla="*/ 688970 h 2024084"/>
                    <a:gd name="connsiteX1952" fmla="*/ 47606 w 2216762"/>
                    <a:gd name="connsiteY1952" fmla="*/ 687194 h 2024084"/>
                    <a:gd name="connsiteX1953" fmla="*/ 46890 w 2216762"/>
                    <a:gd name="connsiteY1953" fmla="*/ 686466 h 2024084"/>
                    <a:gd name="connsiteX1954" fmla="*/ 46359 w 2216762"/>
                    <a:gd name="connsiteY1954" fmla="*/ 685344 h 2024084"/>
                    <a:gd name="connsiteX1955" fmla="*/ 44655 w 2216762"/>
                    <a:gd name="connsiteY1955" fmla="*/ 681791 h 2024084"/>
                    <a:gd name="connsiteX1956" fmla="*/ 39173 w 2216762"/>
                    <a:gd name="connsiteY1956" fmla="*/ 679584 h 2024084"/>
                    <a:gd name="connsiteX1957" fmla="*/ 37346 w 2216762"/>
                    <a:gd name="connsiteY1957" fmla="*/ 678843 h 2024084"/>
                    <a:gd name="connsiteX1958" fmla="*/ 34593 w 2216762"/>
                    <a:gd name="connsiteY1958" fmla="*/ 678597 h 2024084"/>
                    <a:gd name="connsiteX1959" fmla="*/ 32408 w 2216762"/>
                    <a:gd name="connsiteY1959" fmla="*/ 678412 h 2024084"/>
                    <a:gd name="connsiteX1960" fmla="*/ 29371 w 2216762"/>
                    <a:gd name="connsiteY1960" fmla="*/ 676525 h 2024084"/>
                    <a:gd name="connsiteX1961" fmla="*/ 27655 w 2216762"/>
                    <a:gd name="connsiteY1961" fmla="*/ 675291 h 2024084"/>
                    <a:gd name="connsiteX1962" fmla="*/ 26655 w 2216762"/>
                    <a:gd name="connsiteY1962" fmla="*/ 674563 h 2024084"/>
                    <a:gd name="connsiteX1963" fmla="*/ 24124 w 2216762"/>
                    <a:gd name="connsiteY1963" fmla="*/ 673515 h 2024084"/>
                    <a:gd name="connsiteX1964" fmla="*/ 22778 w 2216762"/>
                    <a:gd name="connsiteY1964" fmla="*/ 673984 h 2024084"/>
                    <a:gd name="connsiteX1965" fmla="*/ 22309 w 2216762"/>
                    <a:gd name="connsiteY1965" fmla="*/ 674144 h 2024084"/>
                    <a:gd name="connsiteX1966" fmla="*/ 21704 w 2216762"/>
                    <a:gd name="connsiteY1966" fmla="*/ 674354 h 2024084"/>
                    <a:gd name="connsiteX1967" fmla="*/ 21037 w 2216762"/>
                    <a:gd name="connsiteY1967" fmla="*/ 674588 h 2024084"/>
                    <a:gd name="connsiteX1968" fmla="*/ 19939 w 2216762"/>
                    <a:gd name="connsiteY1968" fmla="*/ 675624 h 2024084"/>
                    <a:gd name="connsiteX1969" fmla="*/ 17630 w 2216762"/>
                    <a:gd name="connsiteY1969" fmla="*/ 677770 h 2024084"/>
                    <a:gd name="connsiteX1970" fmla="*/ 15383 w 2216762"/>
                    <a:gd name="connsiteY1970" fmla="*/ 679781 h 2024084"/>
                    <a:gd name="connsiteX1971" fmla="*/ 13667 w 2216762"/>
                    <a:gd name="connsiteY1971" fmla="*/ 680570 h 2024084"/>
                    <a:gd name="connsiteX1972" fmla="*/ 12667 w 2216762"/>
                    <a:gd name="connsiteY1972" fmla="*/ 681027 h 2024084"/>
                    <a:gd name="connsiteX1973" fmla="*/ 11074 w 2216762"/>
                    <a:gd name="connsiteY1973" fmla="*/ 681754 h 2024084"/>
                    <a:gd name="connsiteX1974" fmla="*/ 9173 w 2216762"/>
                    <a:gd name="connsiteY1974" fmla="*/ 681841 h 2024084"/>
                    <a:gd name="connsiteX1975" fmla="*/ 8420 w 2216762"/>
                    <a:gd name="connsiteY1975" fmla="*/ 681680 h 2024084"/>
                    <a:gd name="connsiteX1976" fmla="*/ 8136 w 2216762"/>
                    <a:gd name="connsiteY1976" fmla="*/ 681619 h 2024084"/>
                    <a:gd name="connsiteX1977" fmla="*/ 8124 w 2216762"/>
                    <a:gd name="connsiteY1977" fmla="*/ 681606 h 2024084"/>
                    <a:gd name="connsiteX1978" fmla="*/ 7864 w 2216762"/>
                    <a:gd name="connsiteY1978" fmla="*/ 680657 h 2024084"/>
                    <a:gd name="connsiteX1979" fmla="*/ 7445 w 2216762"/>
                    <a:gd name="connsiteY1979" fmla="*/ 679337 h 2024084"/>
                    <a:gd name="connsiteX1980" fmla="*/ 4951 w 2216762"/>
                    <a:gd name="connsiteY1980" fmla="*/ 677203 h 2024084"/>
                    <a:gd name="connsiteX1981" fmla="*/ 2864 w 2216762"/>
                    <a:gd name="connsiteY1981" fmla="*/ 675192 h 2024084"/>
                    <a:gd name="connsiteX1982" fmla="*/ 1840 w 2216762"/>
                    <a:gd name="connsiteY1982" fmla="*/ 674206 h 2024084"/>
                    <a:gd name="connsiteX1983" fmla="*/ 1124 w 2216762"/>
                    <a:gd name="connsiteY1983" fmla="*/ 672047 h 2024084"/>
                    <a:gd name="connsiteX1984" fmla="*/ 654 w 2216762"/>
                    <a:gd name="connsiteY1984" fmla="*/ 670604 h 2024084"/>
                    <a:gd name="connsiteX1985" fmla="*/ 506 w 2216762"/>
                    <a:gd name="connsiteY1985" fmla="*/ 669457 h 2024084"/>
                    <a:gd name="connsiteX1986" fmla="*/ 259 w 2216762"/>
                    <a:gd name="connsiteY1986" fmla="*/ 666484 h 2024084"/>
                    <a:gd name="connsiteX1987" fmla="*/ 62 w 2216762"/>
                    <a:gd name="connsiteY1987" fmla="*/ 663734 h 2024084"/>
                    <a:gd name="connsiteX1988" fmla="*/ 0 w 2216762"/>
                    <a:gd name="connsiteY1988" fmla="*/ 662771 h 2024084"/>
                    <a:gd name="connsiteX1989" fmla="*/ 37 w 2216762"/>
                    <a:gd name="connsiteY1989" fmla="*/ 661735 h 2024084"/>
                    <a:gd name="connsiteX1990" fmla="*/ 161 w 2216762"/>
                    <a:gd name="connsiteY1990" fmla="*/ 658109 h 2024084"/>
                    <a:gd name="connsiteX1991" fmla="*/ 272 w 2216762"/>
                    <a:gd name="connsiteY1991" fmla="*/ 654816 h 2024084"/>
                    <a:gd name="connsiteX1992" fmla="*/ 321 w 2216762"/>
                    <a:gd name="connsiteY1992" fmla="*/ 653126 h 2024084"/>
                    <a:gd name="connsiteX1993" fmla="*/ 741 w 2216762"/>
                    <a:gd name="connsiteY1993" fmla="*/ 651461 h 2024084"/>
                    <a:gd name="connsiteX1994" fmla="*/ 1272 w 2216762"/>
                    <a:gd name="connsiteY1994" fmla="*/ 649401 h 2024084"/>
                    <a:gd name="connsiteX1995" fmla="*/ 1864 w 2216762"/>
                    <a:gd name="connsiteY1995" fmla="*/ 648192 h 2024084"/>
                    <a:gd name="connsiteX1996" fmla="*/ 2272 w 2216762"/>
                    <a:gd name="connsiteY1996" fmla="*/ 647378 h 2024084"/>
                    <a:gd name="connsiteX1997" fmla="*/ 2852 w 2216762"/>
                    <a:gd name="connsiteY1997" fmla="*/ 646206 h 2024084"/>
                    <a:gd name="connsiteX1998" fmla="*/ 3358 w 2216762"/>
                    <a:gd name="connsiteY1998" fmla="*/ 644960 h 2024084"/>
                    <a:gd name="connsiteX1999" fmla="*/ 3938 w 2216762"/>
                    <a:gd name="connsiteY1999" fmla="*/ 643517 h 2024084"/>
                    <a:gd name="connsiteX2000" fmla="*/ 4556 w 2216762"/>
                    <a:gd name="connsiteY2000" fmla="*/ 642000 h 2024084"/>
                    <a:gd name="connsiteX2001" fmla="*/ 5556 w 2216762"/>
                    <a:gd name="connsiteY2001" fmla="*/ 640384 h 2024084"/>
                    <a:gd name="connsiteX2002" fmla="*/ 6309 w 2216762"/>
                    <a:gd name="connsiteY2002" fmla="*/ 639163 h 2024084"/>
                    <a:gd name="connsiteX2003" fmla="*/ 6815 w 2216762"/>
                    <a:gd name="connsiteY2003" fmla="*/ 638337 h 2024084"/>
                    <a:gd name="connsiteX2004" fmla="*/ 9618 w 2216762"/>
                    <a:gd name="connsiteY2004" fmla="*/ 634044 h 2024084"/>
                    <a:gd name="connsiteX2005" fmla="*/ 10642 w 2216762"/>
                    <a:gd name="connsiteY2005" fmla="*/ 632848 h 2024084"/>
                    <a:gd name="connsiteX2006" fmla="*/ 11716 w 2216762"/>
                    <a:gd name="connsiteY2006" fmla="*/ 631578 h 2024084"/>
                    <a:gd name="connsiteX2007" fmla="*/ 12716 w 2216762"/>
                    <a:gd name="connsiteY2007" fmla="*/ 630615 h 2024084"/>
                    <a:gd name="connsiteX2008" fmla="*/ 13605 w 2216762"/>
                    <a:gd name="connsiteY2008" fmla="*/ 629752 h 2024084"/>
                    <a:gd name="connsiteX2009" fmla="*/ 14716 w 2216762"/>
                    <a:gd name="connsiteY2009" fmla="*/ 628654 h 2024084"/>
                    <a:gd name="connsiteX2010" fmla="*/ 15358 w 2216762"/>
                    <a:gd name="connsiteY2010" fmla="*/ 628038 h 2024084"/>
                    <a:gd name="connsiteX2011" fmla="*/ 16864 w 2216762"/>
                    <a:gd name="connsiteY2011" fmla="*/ 626718 h 2024084"/>
                    <a:gd name="connsiteX2012" fmla="*/ 18741 w 2216762"/>
                    <a:gd name="connsiteY2012" fmla="*/ 625077 h 2024084"/>
                    <a:gd name="connsiteX2013" fmla="*/ 19840 w 2216762"/>
                    <a:gd name="connsiteY2013" fmla="*/ 624103 h 2024084"/>
                    <a:gd name="connsiteX2014" fmla="*/ 21309 w 2216762"/>
                    <a:gd name="connsiteY2014" fmla="*/ 622820 h 2024084"/>
                    <a:gd name="connsiteX2015" fmla="*/ 22334 w 2216762"/>
                    <a:gd name="connsiteY2015" fmla="*/ 621697 h 2024084"/>
                    <a:gd name="connsiteX2016" fmla="*/ 23025 w 2216762"/>
                    <a:gd name="connsiteY2016" fmla="*/ 620945 h 2024084"/>
                    <a:gd name="connsiteX2017" fmla="*/ 25075 w 2216762"/>
                    <a:gd name="connsiteY2017" fmla="*/ 618713 h 2024084"/>
                    <a:gd name="connsiteX2018" fmla="*/ 25766 w 2216762"/>
                    <a:gd name="connsiteY2018" fmla="*/ 617960 h 2024084"/>
                    <a:gd name="connsiteX2019" fmla="*/ 26741 w 2216762"/>
                    <a:gd name="connsiteY2019" fmla="*/ 616862 h 2024084"/>
                    <a:gd name="connsiteX2020" fmla="*/ 29976 w 2216762"/>
                    <a:gd name="connsiteY2020" fmla="*/ 613199 h 2024084"/>
                    <a:gd name="connsiteX2021" fmla="*/ 30556 w 2216762"/>
                    <a:gd name="connsiteY2021" fmla="*/ 612545 h 2024084"/>
                    <a:gd name="connsiteX2022" fmla="*/ 31778 w 2216762"/>
                    <a:gd name="connsiteY2022" fmla="*/ 611164 h 2024084"/>
                    <a:gd name="connsiteX2023" fmla="*/ 32568 w 2216762"/>
                    <a:gd name="connsiteY2023" fmla="*/ 609881 h 2024084"/>
                    <a:gd name="connsiteX2024" fmla="*/ 35223 w 2216762"/>
                    <a:gd name="connsiteY2024" fmla="*/ 605601 h 2024084"/>
                    <a:gd name="connsiteX2025" fmla="*/ 35556 w 2216762"/>
                    <a:gd name="connsiteY2025" fmla="*/ 605058 h 2024084"/>
                    <a:gd name="connsiteX2026" fmla="*/ 36322 w 2216762"/>
                    <a:gd name="connsiteY2026" fmla="*/ 603825 h 2024084"/>
                    <a:gd name="connsiteX2027" fmla="*/ 36791 w 2216762"/>
                    <a:gd name="connsiteY2027" fmla="*/ 602616 h 2024084"/>
                    <a:gd name="connsiteX2028" fmla="*/ 37778 w 2216762"/>
                    <a:gd name="connsiteY2028" fmla="*/ 600075 h 2024084"/>
                    <a:gd name="connsiteX2029" fmla="*/ 38322 w 2216762"/>
                    <a:gd name="connsiteY2029" fmla="*/ 598669 h 2024084"/>
                    <a:gd name="connsiteX2030" fmla="*/ 38556 w 2216762"/>
                    <a:gd name="connsiteY2030" fmla="*/ 597041 h 2024084"/>
                    <a:gd name="connsiteX2031" fmla="*/ 38865 w 2216762"/>
                    <a:gd name="connsiteY2031" fmla="*/ 594858 h 2024084"/>
                    <a:gd name="connsiteX2032" fmla="*/ 39075 w 2216762"/>
                    <a:gd name="connsiteY2032" fmla="*/ 593353 h 2024084"/>
                    <a:gd name="connsiteX2033" fmla="*/ 39013 w 2216762"/>
                    <a:gd name="connsiteY2033" fmla="*/ 591219 h 2024084"/>
                    <a:gd name="connsiteX2034" fmla="*/ 38927 w 2216762"/>
                    <a:gd name="connsiteY2034" fmla="*/ 588024 h 2024084"/>
                    <a:gd name="connsiteX2035" fmla="*/ 38988 w 2216762"/>
                    <a:gd name="connsiteY2035" fmla="*/ 585348 h 2024084"/>
                    <a:gd name="connsiteX2036" fmla="*/ 39025 w 2216762"/>
                    <a:gd name="connsiteY2036" fmla="*/ 583744 h 2024084"/>
                    <a:gd name="connsiteX2037" fmla="*/ 39099 w 2216762"/>
                    <a:gd name="connsiteY2037" fmla="*/ 582720 h 2024084"/>
                    <a:gd name="connsiteX2038" fmla="*/ 39198 w 2216762"/>
                    <a:gd name="connsiteY2038" fmla="*/ 581191 h 2024084"/>
                    <a:gd name="connsiteX2039" fmla="*/ 39309 w 2216762"/>
                    <a:gd name="connsiteY2039" fmla="*/ 579662 h 2024084"/>
                    <a:gd name="connsiteX2040" fmla="*/ 39383 w 2216762"/>
                    <a:gd name="connsiteY2040" fmla="*/ 578638 h 2024084"/>
                    <a:gd name="connsiteX2041" fmla="*/ 39655 w 2216762"/>
                    <a:gd name="connsiteY2041" fmla="*/ 576603 h 2024084"/>
                    <a:gd name="connsiteX2042" fmla="*/ 40322 w 2216762"/>
                    <a:gd name="connsiteY2042" fmla="*/ 571792 h 2024084"/>
                    <a:gd name="connsiteX2043" fmla="*/ 40914 w 2216762"/>
                    <a:gd name="connsiteY2043" fmla="*/ 567956 h 2024084"/>
                    <a:gd name="connsiteX2044" fmla="*/ 41075 w 2216762"/>
                    <a:gd name="connsiteY2044" fmla="*/ 566945 h 2024084"/>
                    <a:gd name="connsiteX2045" fmla="*/ 41359 w 2216762"/>
                    <a:gd name="connsiteY2045" fmla="*/ 565896 h 2024084"/>
                    <a:gd name="connsiteX2046" fmla="*/ 42211 w 2216762"/>
                    <a:gd name="connsiteY2046" fmla="*/ 562763 h 2024084"/>
                    <a:gd name="connsiteX2047" fmla="*/ 42630 w 2216762"/>
                    <a:gd name="connsiteY2047" fmla="*/ 561209 h 2024084"/>
                    <a:gd name="connsiteX2048" fmla="*/ 43235 w 2216762"/>
                    <a:gd name="connsiteY2048" fmla="*/ 559975 h 2024084"/>
                    <a:gd name="connsiteX2049" fmla="*/ 45063 w 2216762"/>
                    <a:gd name="connsiteY2049" fmla="*/ 556288 h 2024084"/>
                    <a:gd name="connsiteX2050" fmla="*/ 45507 w 2216762"/>
                    <a:gd name="connsiteY2050" fmla="*/ 555375 h 2024084"/>
                    <a:gd name="connsiteX2051" fmla="*/ 46100 w 2216762"/>
                    <a:gd name="connsiteY2051" fmla="*/ 554561 h 2024084"/>
                    <a:gd name="connsiteX2052" fmla="*/ 46544 w 2216762"/>
                    <a:gd name="connsiteY2052" fmla="*/ 553956 h 2024084"/>
                    <a:gd name="connsiteX2053" fmla="*/ 47877 w 2216762"/>
                    <a:gd name="connsiteY2053" fmla="*/ 552131 h 2024084"/>
                    <a:gd name="connsiteX2054" fmla="*/ 49421 w 2216762"/>
                    <a:gd name="connsiteY2054" fmla="*/ 551082 h 2024084"/>
                    <a:gd name="connsiteX2055" fmla="*/ 51359 w 2216762"/>
                    <a:gd name="connsiteY2055" fmla="*/ 549750 h 2024084"/>
                    <a:gd name="connsiteX2056" fmla="*/ 54779 w 2216762"/>
                    <a:gd name="connsiteY2056" fmla="*/ 547160 h 2024084"/>
                    <a:gd name="connsiteX2057" fmla="*/ 56236 w 2216762"/>
                    <a:gd name="connsiteY2057" fmla="*/ 546062 h 2024084"/>
                    <a:gd name="connsiteX2058" fmla="*/ 57828 w 2216762"/>
                    <a:gd name="connsiteY2058" fmla="*/ 544853 h 2024084"/>
                    <a:gd name="connsiteX2059" fmla="*/ 59532 w 2216762"/>
                    <a:gd name="connsiteY2059" fmla="*/ 543879 h 2024084"/>
                    <a:gd name="connsiteX2060" fmla="*/ 62939 w 2216762"/>
                    <a:gd name="connsiteY2060" fmla="*/ 541905 h 2024084"/>
                    <a:gd name="connsiteX2061" fmla="*/ 64137 w 2216762"/>
                    <a:gd name="connsiteY2061" fmla="*/ 541227 h 2024084"/>
                    <a:gd name="connsiteX2062" fmla="*/ 65742 w 2216762"/>
                    <a:gd name="connsiteY2062" fmla="*/ 540302 h 2024084"/>
                    <a:gd name="connsiteX2063" fmla="*/ 68446 w 2216762"/>
                    <a:gd name="connsiteY2063" fmla="*/ 538378 h 2024084"/>
                    <a:gd name="connsiteX2064" fmla="*/ 69038 w 2216762"/>
                    <a:gd name="connsiteY2064" fmla="*/ 537958 h 2024084"/>
                    <a:gd name="connsiteX2065" fmla="*/ 70927 w 2216762"/>
                    <a:gd name="connsiteY2065" fmla="*/ 536614 h 2024084"/>
                    <a:gd name="connsiteX2066" fmla="*/ 72026 w 2216762"/>
                    <a:gd name="connsiteY2066" fmla="*/ 535899 h 2024084"/>
                    <a:gd name="connsiteX2067" fmla="*/ 72939 w 2216762"/>
                    <a:gd name="connsiteY2067" fmla="*/ 535306 h 2024084"/>
                    <a:gd name="connsiteX2068" fmla="*/ 75791 w 2216762"/>
                    <a:gd name="connsiteY2068" fmla="*/ 533444 h 2024084"/>
                    <a:gd name="connsiteX2069" fmla="*/ 76619 w 2216762"/>
                    <a:gd name="connsiteY2069" fmla="*/ 532914 h 2024084"/>
                    <a:gd name="connsiteX2070" fmla="*/ 80754 w 2216762"/>
                    <a:gd name="connsiteY2070" fmla="*/ 530262 h 2024084"/>
                    <a:gd name="connsiteX2071" fmla="*/ 81162 w 2216762"/>
                    <a:gd name="connsiteY2071" fmla="*/ 530003 h 2024084"/>
                    <a:gd name="connsiteX2072" fmla="*/ 82421 w 2216762"/>
                    <a:gd name="connsiteY2072" fmla="*/ 529201 h 2024084"/>
                    <a:gd name="connsiteX2073" fmla="*/ 83310 w 2216762"/>
                    <a:gd name="connsiteY2073" fmla="*/ 528732 h 2024084"/>
                    <a:gd name="connsiteX2074" fmla="*/ 87298 w 2216762"/>
                    <a:gd name="connsiteY2074" fmla="*/ 526635 h 2024084"/>
                    <a:gd name="connsiteX2075" fmla="*/ 88619 w 2216762"/>
                    <a:gd name="connsiteY2075" fmla="*/ 525944 h 2024084"/>
                    <a:gd name="connsiteX2076" fmla="*/ 90631 w 2216762"/>
                    <a:gd name="connsiteY2076" fmla="*/ 525377 h 2024084"/>
                    <a:gd name="connsiteX2077" fmla="*/ 93248 w 2216762"/>
                    <a:gd name="connsiteY2077" fmla="*/ 524637 h 2024084"/>
                    <a:gd name="connsiteX2078" fmla="*/ 97310 w 2216762"/>
                    <a:gd name="connsiteY2078" fmla="*/ 523576 h 2024084"/>
                    <a:gd name="connsiteX2079" fmla="*/ 98890 w 2216762"/>
                    <a:gd name="connsiteY2079" fmla="*/ 523157 h 2024084"/>
                    <a:gd name="connsiteX2080" fmla="*/ 102076 w 2216762"/>
                    <a:gd name="connsiteY2080" fmla="*/ 522330 h 2024084"/>
                    <a:gd name="connsiteX2081" fmla="*/ 102989 w 2216762"/>
                    <a:gd name="connsiteY2081" fmla="*/ 522096 h 2024084"/>
                    <a:gd name="connsiteX2082" fmla="*/ 103891 w 2216762"/>
                    <a:gd name="connsiteY2082" fmla="*/ 521960 h 2024084"/>
                    <a:gd name="connsiteX2083" fmla="*/ 106088 w 2216762"/>
                    <a:gd name="connsiteY2083" fmla="*/ 521640 h 2024084"/>
                    <a:gd name="connsiteX2084" fmla="*/ 107878 w 2216762"/>
                    <a:gd name="connsiteY2084" fmla="*/ 521381 h 2024084"/>
                    <a:gd name="connsiteX2085" fmla="*/ 109804 w 2216762"/>
                    <a:gd name="connsiteY2085" fmla="*/ 521751 h 2024084"/>
                    <a:gd name="connsiteX2086" fmla="*/ 113310 w 2216762"/>
                    <a:gd name="connsiteY2086" fmla="*/ 522404 h 2024084"/>
                    <a:gd name="connsiteX2087" fmla="*/ 115619 w 2216762"/>
                    <a:gd name="connsiteY2087" fmla="*/ 522885 h 2024084"/>
                    <a:gd name="connsiteX2088" fmla="*/ 117681 w 2216762"/>
                    <a:gd name="connsiteY2088" fmla="*/ 523317 h 2024084"/>
                    <a:gd name="connsiteX2089" fmla="*/ 119125 w 2216762"/>
                    <a:gd name="connsiteY2089" fmla="*/ 523527 h 2024084"/>
                    <a:gd name="connsiteX2090" fmla="*/ 121175 w 2216762"/>
                    <a:gd name="connsiteY2090" fmla="*/ 523835 h 2024084"/>
                    <a:gd name="connsiteX2091" fmla="*/ 121903 w 2216762"/>
                    <a:gd name="connsiteY2091" fmla="*/ 524094 h 2024084"/>
                    <a:gd name="connsiteX2092" fmla="*/ 123199 w 2216762"/>
                    <a:gd name="connsiteY2092" fmla="*/ 524538 h 2024084"/>
                    <a:gd name="connsiteX2093" fmla="*/ 124619 w 2216762"/>
                    <a:gd name="connsiteY2093" fmla="*/ 525032 h 2024084"/>
                    <a:gd name="connsiteX2094" fmla="*/ 126483 w 2216762"/>
                    <a:gd name="connsiteY2094" fmla="*/ 525451 h 2024084"/>
                    <a:gd name="connsiteX2095" fmla="*/ 127866 w 2216762"/>
                    <a:gd name="connsiteY2095" fmla="*/ 525772 h 2024084"/>
                    <a:gd name="connsiteX2096" fmla="*/ 128792 w 2216762"/>
                    <a:gd name="connsiteY2096" fmla="*/ 525982 h 2024084"/>
                    <a:gd name="connsiteX2097" fmla="*/ 130187 w 2216762"/>
                    <a:gd name="connsiteY2097" fmla="*/ 526290 h 2024084"/>
                    <a:gd name="connsiteX2098" fmla="*/ 131224 w 2216762"/>
                    <a:gd name="connsiteY2098" fmla="*/ 526376 h 2024084"/>
                    <a:gd name="connsiteX2099" fmla="*/ 132089 w 2216762"/>
                    <a:gd name="connsiteY2099" fmla="*/ 526450 h 2024084"/>
                    <a:gd name="connsiteX2100" fmla="*/ 133730 w 2216762"/>
                    <a:gd name="connsiteY2100" fmla="*/ 526598 h 2024084"/>
                    <a:gd name="connsiteX2101" fmla="*/ 137496 w 2216762"/>
                    <a:gd name="connsiteY2101" fmla="*/ 526931 h 2024084"/>
                    <a:gd name="connsiteX2102" fmla="*/ 139212 w 2216762"/>
                    <a:gd name="connsiteY2102" fmla="*/ 527079 h 2024084"/>
                    <a:gd name="connsiteX2103" fmla="*/ 141064 w 2216762"/>
                    <a:gd name="connsiteY2103" fmla="*/ 527030 h 2024084"/>
                    <a:gd name="connsiteX2104" fmla="*/ 144311 w 2216762"/>
                    <a:gd name="connsiteY2104" fmla="*/ 526931 h 2024084"/>
                    <a:gd name="connsiteX2105" fmla="*/ 146163 w 2216762"/>
                    <a:gd name="connsiteY2105" fmla="*/ 526870 h 2024084"/>
                    <a:gd name="connsiteX2106" fmla="*/ 147916 w 2216762"/>
                    <a:gd name="connsiteY2106" fmla="*/ 526820 h 2024084"/>
                    <a:gd name="connsiteX2107" fmla="*/ 149422 w 2216762"/>
                    <a:gd name="connsiteY2107" fmla="*/ 526512 h 2024084"/>
                    <a:gd name="connsiteX2108" fmla="*/ 152225 w 2216762"/>
                    <a:gd name="connsiteY2108" fmla="*/ 525944 h 2024084"/>
                    <a:gd name="connsiteX2109" fmla="*/ 153138 w 2216762"/>
                    <a:gd name="connsiteY2109" fmla="*/ 525759 h 2024084"/>
                    <a:gd name="connsiteX2110" fmla="*/ 154570 w 2216762"/>
                    <a:gd name="connsiteY2110" fmla="*/ 525476 h 2024084"/>
                    <a:gd name="connsiteX2111" fmla="*/ 155978 w 2216762"/>
                    <a:gd name="connsiteY2111" fmla="*/ 524933 h 2024084"/>
                    <a:gd name="connsiteX2112" fmla="*/ 158780 w 2216762"/>
                    <a:gd name="connsiteY2112" fmla="*/ 523872 h 2024084"/>
                    <a:gd name="connsiteX2113" fmla="*/ 160756 w 2216762"/>
                    <a:gd name="connsiteY2113" fmla="*/ 523120 h 2024084"/>
                    <a:gd name="connsiteX2114" fmla="*/ 165916 w 2216762"/>
                    <a:gd name="connsiteY2114" fmla="*/ 521245 h 2024084"/>
                    <a:gd name="connsiteX2115" fmla="*/ 167793 w 2216762"/>
                    <a:gd name="connsiteY2115" fmla="*/ 520567 h 2024084"/>
                    <a:gd name="connsiteX2116" fmla="*/ 168521 w 2216762"/>
                    <a:gd name="connsiteY2116" fmla="*/ 519962 h 2024084"/>
                    <a:gd name="connsiteX2117" fmla="*/ 169274 w 2216762"/>
                    <a:gd name="connsiteY2117" fmla="*/ 519321 h 2024084"/>
                    <a:gd name="connsiteX2118" fmla="*/ 170929 w 2216762"/>
                    <a:gd name="connsiteY2118" fmla="*/ 517952 h 2024084"/>
                    <a:gd name="connsiteX2119" fmla="*/ 171435 w 2216762"/>
                    <a:gd name="connsiteY2119" fmla="*/ 517495 h 2024084"/>
                    <a:gd name="connsiteX2120" fmla="*/ 174102 w 2216762"/>
                    <a:gd name="connsiteY2120" fmla="*/ 514955 h 2024084"/>
                    <a:gd name="connsiteX2121" fmla="*/ 175200 w 2216762"/>
                    <a:gd name="connsiteY2121" fmla="*/ 513894 h 2024084"/>
                    <a:gd name="connsiteX2122" fmla="*/ 176348 w 2216762"/>
                    <a:gd name="connsiteY2122" fmla="*/ 512487 h 2024084"/>
                    <a:gd name="connsiteX2123" fmla="*/ 180373 w 2216762"/>
                    <a:gd name="connsiteY2123" fmla="*/ 507566 h 2024084"/>
                    <a:gd name="connsiteX2124" fmla="*/ 182003 w 2216762"/>
                    <a:gd name="connsiteY2124" fmla="*/ 505568 h 2024084"/>
                    <a:gd name="connsiteX2125" fmla="*/ 183015 w 2216762"/>
                    <a:gd name="connsiteY2125" fmla="*/ 503767 h 2024084"/>
                    <a:gd name="connsiteX2126" fmla="*/ 184558 w 2216762"/>
                    <a:gd name="connsiteY2126" fmla="*/ 501016 h 2024084"/>
                    <a:gd name="connsiteX2127" fmla="*/ 184744 w 2216762"/>
                    <a:gd name="connsiteY2127" fmla="*/ 498981 h 2024084"/>
                    <a:gd name="connsiteX2128" fmla="*/ 184916 w 2216762"/>
                    <a:gd name="connsiteY2128" fmla="*/ 497082 h 2024084"/>
                    <a:gd name="connsiteX2129" fmla="*/ 184583 w 2216762"/>
                    <a:gd name="connsiteY2129" fmla="*/ 495676 h 2024084"/>
                    <a:gd name="connsiteX2130" fmla="*/ 184213 w 2216762"/>
                    <a:gd name="connsiteY2130" fmla="*/ 494134 h 2024084"/>
                    <a:gd name="connsiteX2131" fmla="*/ 184052 w 2216762"/>
                    <a:gd name="connsiteY2131" fmla="*/ 493480 h 2024084"/>
                    <a:gd name="connsiteX2132" fmla="*/ 183855 w 2216762"/>
                    <a:gd name="connsiteY2132" fmla="*/ 492999 h 2024084"/>
                    <a:gd name="connsiteX2133" fmla="*/ 182632 w 2216762"/>
                    <a:gd name="connsiteY2133" fmla="*/ 490248 h 2024084"/>
                    <a:gd name="connsiteX2134" fmla="*/ 182102 w 2216762"/>
                    <a:gd name="connsiteY2134" fmla="*/ 489015 h 2024084"/>
                    <a:gd name="connsiteX2135" fmla="*/ 181102 w 2216762"/>
                    <a:gd name="connsiteY2135" fmla="*/ 488053 h 2024084"/>
                    <a:gd name="connsiteX2136" fmla="*/ 180102 w 2216762"/>
                    <a:gd name="connsiteY2136" fmla="*/ 487078 h 2024084"/>
                    <a:gd name="connsiteX2137" fmla="*/ 179398 w 2216762"/>
                    <a:gd name="connsiteY2137" fmla="*/ 486388 h 2024084"/>
                    <a:gd name="connsiteX2138" fmla="*/ 178583 w 2216762"/>
                    <a:gd name="connsiteY2138" fmla="*/ 485598 h 2024084"/>
                    <a:gd name="connsiteX2139" fmla="*/ 177324 w 2216762"/>
                    <a:gd name="connsiteY2139" fmla="*/ 484920 h 2024084"/>
                    <a:gd name="connsiteX2140" fmla="*/ 175250 w 2216762"/>
                    <a:gd name="connsiteY2140" fmla="*/ 483810 h 2024084"/>
                    <a:gd name="connsiteX2141" fmla="*/ 174818 w 2216762"/>
                    <a:gd name="connsiteY2141" fmla="*/ 483588 h 2024084"/>
                    <a:gd name="connsiteX2142" fmla="*/ 173941 w 2216762"/>
                    <a:gd name="connsiteY2142" fmla="*/ 483119 h 2024084"/>
                    <a:gd name="connsiteX2143" fmla="*/ 172916 w 2216762"/>
                    <a:gd name="connsiteY2143" fmla="*/ 482700 h 2024084"/>
                    <a:gd name="connsiteX2144" fmla="*/ 171459 w 2216762"/>
                    <a:gd name="connsiteY2144" fmla="*/ 482108 h 2024084"/>
                    <a:gd name="connsiteX2145" fmla="*/ 170583 w 2216762"/>
                    <a:gd name="connsiteY2145" fmla="*/ 481750 h 2024084"/>
                    <a:gd name="connsiteX2146" fmla="*/ 168719 w 2216762"/>
                    <a:gd name="connsiteY2146" fmla="*/ 480997 h 2024084"/>
                    <a:gd name="connsiteX2147" fmla="*/ 167534 w 2216762"/>
                    <a:gd name="connsiteY2147" fmla="*/ 480270 h 2024084"/>
                    <a:gd name="connsiteX2148" fmla="*/ 165558 w 2216762"/>
                    <a:gd name="connsiteY2148" fmla="*/ 479061 h 2024084"/>
                    <a:gd name="connsiteX2149" fmla="*/ 164891 w 2216762"/>
                    <a:gd name="connsiteY2149" fmla="*/ 478654 h 2024084"/>
                    <a:gd name="connsiteX2150" fmla="*/ 163978 w 2216762"/>
                    <a:gd name="connsiteY2150" fmla="*/ 478087 h 2024084"/>
                    <a:gd name="connsiteX2151" fmla="*/ 163188 w 2216762"/>
                    <a:gd name="connsiteY2151" fmla="*/ 477457 h 2024084"/>
                    <a:gd name="connsiteX2152" fmla="*/ 162398 w 2216762"/>
                    <a:gd name="connsiteY2152" fmla="*/ 476841 h 2024084"/>
                    <a:gd name="connsiteX2153" fmla="*/ 159743 w 2216762"/>
                    <a:gd name="connsiteY2153" fmla="*/ 474732 h 2024084"/>
                    <a:gd name="connsiteX2154" fmla="*/ 158978 w 2216762"/>
                    <a:gd name="connsiteY2154" fmla="*/ 474127 h 2024084"/>
                    <a:gd name="connsiteX2155" fmla="*/ 158620 w 2216762"/>
                    <a:gd name="connsiteY2155" fmla="*/ 473757 h 2024084"/>
                    <a:gd name="connsiteX2156" fmla="*/ 156817 w 2216762"/>
                    <a:gd name="connsiteY2156" fmla="*/ 471956 h 2024084"/>
                    <a:gd name="connsiteX2157" fmla="*/ 155731 w 2216762"/>
                    <a:gd name="connsiteY2157" fmla="*/ 470871 h 2024084"/>
                    <a:gd name="connsiteX2158" fmla="*/ 155138 w 2216762"/>
                    <a:gd name="connsiteY2158" fmla="*/ 469711 h 2024084"/>
                    <a:gd name="connsiteX2159" fmla="*/ 153607 w 2216762"/>
                    <a:gd name="connsiteY2159" fmla="*/ 466677 h 2024084"/>
                    <a:gd name="connsiteX2160" fmla="*/ 152706 w 2216762"/>
                    <a:gd name="connsiteY2160" fmla="*/ 465271 h 2024084"/>
                    <a:gd name="connsiteX2161" fmla="*/ 152299 w 2216762"/>
                    <a:gd name="connsiteY2161" fmla="*/ 464889 h 2024084"/>
                    <a:gd name="connsiteX2162" fmla="*/ 151941 w 2216762"/>
                    <a:gd name="connsiteY2162" fmla="*/ 464062 h 2024084"/>
                    <a:gd name="connsiteX2163" fmla="*/ 150743 w 2216762"/>
                    <a:gd name="connsiteY2163" fmla="*/ 462212 h 2024084"/>
                    <a:gd name="connsiteX2164" fmla="*/ 148731 w 2216762"/>
                    <a:gd name="connsiteY2164" fmla="*/ 459967 h 2024084"/>
                    <a:gd name="connsiteX2165" fmla="*/ 148064 w 2216762"/>
                    <a:gd name="connsiteY2165" fmla="*/ 459227 h 2024084"/>
                    <a:gd name="connsiteX2166" fmla="*/ 146360 w 2216762"/>
                    <a:gd name="connsiteY2166" fmla="*/ 457328 h 2024084"/>
                    <a:gd name="connsiteX2167" fmla="*/ 145336 w 2216762"/>
                    <a:gd name="connsiteY2167" fmla="*/ 456193 h 2024084"/>
                    <a:gd name="connsiteX2168" fmla="*/ 144311 w 2216762"/>
                    <a:gd name="connsiteY2168" fmla="*/ 455046 h 2024084"/>
                    <a:gd name="connsiteX2169" fmla="*/ 143027 w 2216762"/>
                    <a:gd name="connsiteY2169" fmla="*/ 453393 h 2024084"/>
                    <a:gd name="connsiteX2170" fmla="*/ 141731 w 2216762"/>
                    <a:gd name="connsiteY2170" fmla="*/ 451740 h 2024084"/>
                    <a:gd name="connsiteX2171" fmla="*/ 139459 w 2216762"/>
                    <a:gd name="connsiteY2171" fmla="*/ 448854 h 2024084"/>
                    <a:gd name="connsiteX2172" fmla="*/ 138163 w 2216762"/>
                    <a:gd name="connsiteY2172" fmla="*/ 447201 h 2024084"/>
                    <a:gd name="connsiteX2173" fmla="*/ 137521 w 2216762"/>
                    <a:gd name="connsiteY2173" fmla="*/ 446362 h 2024084"/>
                    <a:gd name="connsiteX2174" fmla="*/ 136780 w 2216762"/>
                    <a:gd name="connsiteY2174" fmla="*/ 445252 h 2024084"/>
                    <a:gd name="connsiteX2175" fmla="*/ 135051 w 2216762"/>
                    <a:gd name="connsiteY2175" fmla="*/ 442649 h 2024084"/>
                    <a:gd name="connsiteX2176" fmla="*/ 134706 w 2216762"/>
                    <a:gd name="connsiteY2176" fmla="*/ 442107 h 2024084"/>
                    <a:gd name="connsiteX2177" fmla="*/ 133607 w 2216762"/>
                    <a:gd name="connsiteY2177" fmla="*/ 440355 h 2024084"/>
                    <a:gd name="connsiteX2178" fmla="*/ 132521 w 2216762"/>
                    <a:gd name="connsiteY2178" fmla="*/ 438604 h 2024084"/>
                    <a:gd name="connsiteX2179" fmla="*/ 132311 w 2216762"/>
                    <a:gd name="connsiteY2179" fmla="*/ 437753 h 2024084"/>
                    <a:gd name="connsiteX2180" fmla="*/ 132076 w 2216762"/>
                    <a:gd name="connsiteY2180" fmla="*/ 436753 h 2024084"/>
                    <a:gd name="connsiteX2181" fmla="*/ 131311 w 2216762"/>
                    <a:gd name="connsiteY2181" fmla="*/ 433522 h 2024084"/>
                    <a:gd name="connsiteX2182" fmla="*/ 131002 w 2216762"/>
                    <a:gd name="connsiteY2182" fmla="*/ 432251 h 2024084"/>
                    <a:gd name="connsiteX2183" fmla="*/ 130385 w 2216762"/>
                    <a:gd name="connsiteY2183" fmla="*/ 428058 h 2024084"/>
                    <a:gd name="connsiteX2184" fmla="*/ 129928 w 2216762"/>
                    <a:gd name="connsiteY2184" fmla="*/ 424900 h 2024084"/>
                    <a:gd name="connsiteX2185" fmla="*/ 129693 w 2216762"/>
                    <a:gd name="connsiteY2185" fmla="*/ 424382 h 2024084"/>
                    <a:gd name="connsiteX2186" fmla="*/ 128842 w 2216762"/>
                    <a:gd name="connsiteY2186" fmla="*/ 422470 h 2024084"/>
                    <a:gd name="connsiteX2187" fmla="*/ 126508 w 2216762"/>
                    <a:gd name="connsiteY2187" fmla="*/ 417216 h 2024084"/>
                    <a:gd name="connsiteX2188" fmla="*/ 126027 w 2216762"/>
                    <a:gd name="connsiteY2188" fmla="*/ 415933 h 2024084"/>
                    <a:gd name="connsiteX2189" fmla="*/ 124953 w 2216762"/>
                    <a:gd name="connsiteY2189" fmla="*/ 413046 h 2024084"/>
                    <a:gd name="connsiteX2190" fmla="*/ 124039 w 2216762"/>
                    <a:gd name="connsiteY2190" fmla="*/ 410641 h 2024084"/>
                    <a:gd name="connsiteX2191" fmla="*/ 123113 w 2216762"/>
                    <a:gd name="connsiteY2191" fmla="*/ 408853 h 2024084"/>
                    <a:gd name="connsiteX2192" fmla="*/ 121125 w 2216762"/>
                    <a:gd name="connsiteY2192" fmla="*/ 405054 h 2024084"/>
                    <a:gd name="connsiteX2193" fmla="*/ 120718 w 2216762"/>
                    <a:gd name="connsiteY2193" fmla="*/ 404264 h 2024084"/>
                    <a:gd name="connsiteX2194" fmla="*/ 119533 w 2216762"/>
                    <a:gd name="connsiteY2194" fmla="*/ 402501 h 2024084"/>
                    <a:gd name="connsiteX2195" fmla="*/ 118632 w 2216762"/>
                    <a:gd name="connsiteY2195" fmla="*/ 401181 h 2024084"/>
                    <a:gd name="connsiteX2196" fmla="*/ 118076 w 2216762"/>
                    <a:gd name="connsiteY2196" fmla="*/ 400428 h 2024084"/>
                    <a:gd name="connsiteX2197" fmla="*/ 117027 w 2216762"/>
                    <a:gd name="connsiteY2197" fmla="*/ 399034 h 2024084"/>
                    <a:gd name="connsiteX2198" fmla="*/ 115965 w 2216762"/>
                    <a:gd name="connsiteY2198" fmla="*/ 397616 h 2024084"/>
                    <a:gd name="connsiteX2199" fmla="*/ 114372 w 2216762"/>
                    <a:gd name="connsiteY2199" fmla="*/ 395963 h 2024084"/>
                    <a:gd name="connsiteX2200" fmla="*/ 112977 w 2216762"/>
                    <a:gd name="connsiteY2200" fmla="*/ 394520 h 2024084"/>
                    <a:gd name="connsiteX2201" fmla="*/ 112249 w 2216762"/>
                    <a:gd name="connsiteY2201" fmla="*/ 393114 h 2024084"/>
                    <a:gd name="connsiteX2202" fmla="*/ 110792 w 2216762"/>
                    <a:gd name="connsiteY2202" fmla="*/ 390339 h 2024084"/>
                    <a:gd name="connsiteX2203" fmla="*/ 110064 w 2216762"/>
                    <a:gd name="connsiteY2203" fmla="*/ 388945 h 2024084"/>
                    <a:gd name="connsiteX2204" fmla="*/ 109705 w 2216762"/>
                    <a:gd name="connsiteY2204" fmla="*/ 387440 h 2024084"/>
                    <a:gd name="connsiteX2205" fmla="*/ 108989 w 2216762"/>
                    <a:gd name="connsiteY2205" fmla="*/ 384443 h 2024084"/>
                    <a:gd name="connsiteX2206" fmla="*/ 108755 w 2216762"/>
                    <a:gd name="connsiteY2206" fmla="*/ 383431 h 2024084"/>
                    <a:gd name="connsiteX2207" fmla="*/ 108594 w 2216762"/>
                    <a:gd name="connsiteY2207" fmla="*/ 381902 h 2024084"/>
                    <a:gd name="connsiteX2208" fmla="*/ 108261 w 2216762"/>
                    <a:gd name="connsiteY2208" fmla="*/ 378843 h 2024084"/>
                    <a:gd name="connsiteX2209" fmla="*/ 108212 w 2216762"/>
                    <a:gd name="connsiteY2209" fmla="*/ 378300 h 2024084"/>
                    <a:gd name="connsiteX2210" fmla="*/ 108039 w 2216762"/>
                    <a:gd name="connsiteY2210" fmla="*/ 376672 h 2024084"/>
                    <a:gd name="connsiteX2211" fmla="*/ 107940 w 2216762"/>
                    <a:gd name="connsiteY2211" fmla="*/ 374600 h 2024084"/>
                    <a:gd name="connsiteX2212" fmla="*/ 107829 w 2216762"/>
                    <a:gd name="connsiteY2212" fmla="*/ 372022 h 2024084"/>
                    <a:gd name="connsiteX2213" fmla="*/ 107273 w 2216762"/>
                    <a:gd name="connsiteY2213" fmla="*/ 370073 h 2024084"/>
                    <a:gd name="connsiteX2214" fmla="*/ 106755 w 2216762"/>
                    <a:gd name="connsiteY2214" fmla="*/ 368223 h 2024084"/>
                    <a:gd name="connsiteX2215" fmla="*/ 106496 w 2216762"/>
                    <a:gd name="connsiteY2215" fmla="*/ 367335 h 2024084"/>
                    <a:gd name="connsiteX2216" fmla="*/ 106261 w 2216762"/>
                    <a:gd name="connsiteY2216" fmla="*/ 366545 h 2024084"/>
                    <a:gd name="connsiteX2217" fmla="*/ 104940 w 2216762"/>
                    <a:gd name="connsiteY2217" fmla="*/ 362907 h 2024084"/>
                    <a:gd name="connsiteX2218" fmla="*/ 104421 w 2216762"/>
                    <a:gd name="connsiteY2218" fmla="*/ 361488 h 2024084"/>
                    <a:gd name="connsiteX2219" fmla="*/ 103878 w 2216762"/>
                    <a:gd name="connsiteY2219" fmla="*/ 360501 h 2024084"/>
                    <a:gd name="connsiteX2220" fmla="*/ 103570 w 2216762"/>
                    <a:gd name="connsiteY2220" fmla="*/ 359934 h 2024084"/>
                    <a:gd name="connsiteX2221" fmla="*/ 101644 w 2216762"/>
                    <a:gd name="connsiteY2221" fmla="*/ 356184 h 2024084"/>
                    <a:gd name="connsiteX2222" fmla="*/ 102878 w 2216762"/>
                    <a:gd name="connsiteY2222" fmla="*/ 354556 h 2024084"/>
                    <a:gd name="connsiteX2223" fmla="*/ 105557 w 2216762"/>
                    <a:gd name="connsiteY2223" fmla="*/ 352521 h 2024084"/>
                    <a:gd name="connsiteX2224" fmla="*/ 105977 w 2216762"/>
                    <a:gd name="connsiteY2224" fmla="*/ 352225 h 2024084"/>
                    <a:gd name="connsiteX2225" fmla="*/ 108940 w 2216762"/>
                    <a:gd name="connsiteY2225" fmla="*/ 350227 h 2024084"/>
                    <a:gd name="connsiteX2226" fmla="*/ 111199 w 2216762"/>
                    <a:gd name="connsiteY2226" fmla="*/ 348475 h 2024084"/>
                    <a:gd name="connsiteX2227" fmla="*/ 112631 w 2216762"/>
                    <a:gd name="connsiteY2227" fmla="*/ 347365 h 2024084"/>
                    <a:gd name="connsiteX2228" fmla="*/ 114175 w 2216762"/>
                    <a:gd name="connsiteY2228" fmla="*/ 346859 h 2024084"/>
                    <a:gd name="connsiteX2229" fmla="*/ 116792 w 2216762"/>
                    <a:gd name="connsiteY2229" fmla="*/ 346008 h 2024084"/>
                    <a:gd name="connsiteX2230" fmla="*/ 117520 w 2216762"/>
                    <a:gd name="connsiteY2230" fmla="*/ 345762 h 2024084"/>
                    <a:gd name="connsiteX2231" fmla="*/ 118422 w 2216762"/>
                    <a:gd name="connsiteY2231" fmla="*/ 345614 h 2024084"/>
                    <a:gd name="connsiteX2232" fmla="*/ 120348 w 2216762"/>
                    <a:gd name="connsiteY2232" fmla="*/ 345293 h 2024084"/>
                    <a:gd name="connsiteX2233" fmla="*/ 121903 w 2216762"/>
                    <a:gd name="connsiteY2233" fmla="*/ 345022 h 2024084"/>
                    <a:gd name="connsiteX2234" fmla="*/ 123916 w 2216762"/>
                    <a:gd name="connsiteY2234" fmla="*/ 345120 h 2024084"/>
                    <a:gd name="connsiteX2235" fmla="*/ 125286 w 2216762"/>
                    <a:gd name="connsiteY2235" fmla="*/ 345182 h 2024084"/>
                    <a:gd name="connsiteX2236" fmla="*/ 126286 w 2216762"/>
                    <a:gd name="connsiteY2236" fmla="*/ 345207 h 2024084"/>
                    <a:gd name="connsiteX2237" fmla="*/ 127767 w 2216762"/>
                    <a:gd name="connsiteY2237" fmla="*/ 345231 h 2024084"/>
                    <a:gd name="connsiteX2238" fmla="*/ 128755 w 2216762"/>
                    <a:gd name="connsiteY2238" fmla="*/ 345256 h 2024084"/>
                    <a:gd name="connsiteX2239" fmla="*/ 130249 w 2216762"/>
                    <a:gd name="connsiteY2239" fmla="*/ 345281 h 2024084"/>
                    <a:gd name="connsiteX2240" fmla="*/ 131409 w 2216762"/>
                    <a:gd name="connsiteY2240" fmla="*/ 345108 h 2024084"/>
                    <a:gd name="connsiteX2241" fmla="*/ 134237 w 2216762"/>
                    <a:gd name="connsiteY2241" fmla="*/ 344689 h 2024084"/>
                    <a:gd name="connsiteX2242" fmla="*/ 135558 w 2216762"/>
                    <a:gd name="connsiteY2242" fmla="*/ 344491 h 2024084"/>
                    <a:gd name="connsiteX2243" fmla="*/ 136644 w 2216762"/>
                    <a:gd name="connsiteY2243" fmla="*/ 343998 h 2024084"/>
                    <a:gd name="connsiteX2244" fmla="*/ 138903 w 2216762"/>
                    <a:gd name="connsiteY2244" fmla="*/ 342986 h 2024084"/>
                    <a:gd name="connsiteX2245" fmla="*/ 139780 w 2216762"/>
                    <a:gd name="connsiteY2245" fmla="*/ 342604 h 2024084"/>
                    <a:gd name="connsiteX2246" fmla="*/ 140965 w 2216762"/>
                    <a:gd name="connsiteY2246" fmla="*/ 341667 h 2024084"/>
                    <a:gd name="connsiteX2247" fmla="*/ 141360 w 2216762"/>
                    <a:gd name="connsiteY2247" fmla="*/ 341358 h 2024084"/>
                    <a:gd name="connsiteX2248" fmla="*/ 142533 w 2216762"/>
                    <a:gd name="connsiteY2248" fmla="*/ 340421 h 2024084"/>
                    <a:gd name="connsiteX2249" fmla="*/ 143471 w 2216762"/>
                    <a:gd name="connsiteY2249" fmla="*/ 339360 h 2024084"/>
                    <a:gd name="connsiteX2250" fmla="*/ 145373 w 2216762"/>
                    <a:gd name="connsiteY2250" fmla="*/ 337201 h 2024084"/>
                    <a:gd name="connsiteX2251" fmla="*/ 146101 w 2216762"/>
                    <a:gd name="connsiteY2251" fmla="*/ 336350 h 2024084"/>
                    <a:gd name="connsiteX2252" fmla="*/ 146780 w 2216762"/>
                    <a:gd name="connsiteY2252" fmla="*/ 335573 h 2024084"/>
                    <a:gd name="connsiteX2253" fmla="*/ 149151 w 2216762"/>
                    <a:gd name="connsiteY2253" fmla="*/ 332823 h 2024084"/>
                    <a:gd name="connsiteX2254" fmla="*/ 150607 w 2216762"/>
                    <a:gd name="connsiteY2254" fmla="*/ 330849 h 2024084"/>
                    <a:gd name="connsiteX2255" fmla="*/ 151768 w 2216762"/>
                    <a:gd name="connsiteY2255" fmla="*/ 329270 h 2024084"/>
                    <a:gd name="connsiteX2256" fmla="*/ 154299 w 2216762"/>
                    <a:gd name="connsiteY2256" fmla="*/ 327605 h 2024084"/>
                    <a:gd name="connsiteX2257" fmla="*/ 155113 w 2216762"/>
                    <a:gd name="connsiteY2257" fmla="*/ 327174 h 2024084"/>
                    <a:gd name="connsiteX2258" fmla="*/ 160039 w 2216762"/>
                    <a:gd name="connsiteY2258" fmla="*/ 324608 h 2024084"/>
                    <a:gd name="connsiteX2259" fmla="*/ 161756 w 2216762"/>
                    <a:gd name="connsiteY2259" fmla="*/ 323695 h 2024084"/>
                    <a:gd name="connsiteX2260" fmla="*/ 164385 w 2216762"/>
                    <a:gd name="connsiteY2260" fmla="*/ 322277 h 2024084"/>
                    <a:gd name="connsiteX2261" fmla="*/ 166657 w 2216762"/>
                    <a:gd name="connsiteY2261" fmla="*/ 321093 h 2024084"/>
                    <a:gd name="connsiteX2262" fmla="*/ 168336 w 2216762"/>
                    <a:gd name="connsiteY2262" fmla="*/ 320205 h 2024084"/>
                    <a:gd name="connsiteX2263" fmla="*/ 169533 w 2216762"/>
                    <a:gd name="connsiteY2263" fmla="*/ 319341 h 2024084"/>
                    <a:gd name="connsiteX2264" fmla="*/ 171558 w 2216762"/>
                    <a:gd name="connsiteY2264" fmla="*/ 317873 h 2024084"/>
                    <a:gd name="connsiteX2265" fmla="*/ 172768 w 2216762"/>
                    <a:gd name="connsiteY2265" fmla="*/ 316997 h 2024084"/>
                    <a:gd name="connsiteX2266" fmla="*/ 173805 w 2216762"/>
                    <a:gd name="connsiteY2266" fmla="*/ 315974 h 2024084"/>
                    <a:gd name="connsiteX2267" fmla="*/ 176447 w 2216762"/>
                    <a:gd name="connsiteY2267" fmla="*/ 313383 h 2024084"/>
                    <a:gd name="connsiteX2268" fmla="*/ 177200 w 2216762"/>
                    <a:gd name="connsiteY2268" fmla="*/ 312631 h 2024084"/>
                    <a:gd name="connsiteX2269" fmla="*/ 177830 w 2216762"/>
                    <a:gd name="connsiteY2269" fmla="*/ 311866 h 2024084"/>
                    <a:gd name="connsiteX2270" fmla="*/ 180077 w 2216762"/>
                    <a:gd name="connsiteY2270" fmla="*/ 309128 h 2024084"/>
                    <a:gd name="connsiteX2271" fmla="*/ 181040 w 2216762"/>
                    <a:gd name="connsiteY2271" fmla="*/ 307956 h 2024084"/>
                    <a:gd name="connsiteX2272" fmla="*/ 181682 w 2216762"/>
                    <a:gd name="connsiteY2272" fmla="*/ 306624 h 2024084"/>
                    <a:gd name="connsiteX2273" fmla="*/ 182163 w 2216762"/>
                    <a:gd name="connsiteY2273" fmla="*/ 305625 h 2024084"/>
                    <a:gd name="connsiteX2274" fmla="*/ 182978 w 2216762"/>
                    <a:gd name="connsiteY2274" fmla="*/ 303923 h 2024084"/>
                    <a:gd name="connsiteX2275" fmla="*/ 183447 w 2216762"/>
                    <a:gd name="connsiteY2275" fmla="*/ 302147 h 2024084"/>
                    <a:gd name="connsiteX2276" fmla="*/ 183645 w 2216762"/>
                    <a:gd name="connsiteY2276" fmla="*/ 301407 h 2024084"/>
                    <a:gd name="connsiteX2277" fmla="*/ 183805 w 2216762"/>
                    <a:gd name="connsiteY2277" fmla="*/ 298298 h 2024084"/>
                    <a:gd name="connsiteX2278" fmla="*/ 183855 w 2216762"/>
                    <a:gd name="connsiteY2278" fmla="*/ 297102 h 2024084"/>
                    <a:gd name="connsiteX2279" fmla="*/ 183818 w 2216762"/>
                    <a:gd name="connsiteY2279" fmla="*/ 295227 h 2024084"/>
                    <a:gd name="connsiteX2280" fmla="*/ 183781 w 2216762"/>
                    <a:gd name="connsiteY2280" fmla="*/ 293229 h 2024084"/>
                    <a:gd name="connsiteX2281" fmla="*/ 183608 w 2216762"/>
                    <a:gd name="connsiteY2281" fmla="*/ 289146 h 2024084"/>
                    <a:gd name="connsiteX2282" fmla="*/ 184102 w 2216762"/>
                    <a:gd name="connsiteY2282" fmla="*/ 288098 h 2024084"/>
                    <a:gd name="connsiteX2283" fmla="*/ 184855 w 2216762"/>
                    <a:gd name="connsiteY2283" fmla="*/ 286482 h 2024084"/>
                    <a:gd name="connsiteX2284" fmla="*/ 185015 w 2216762"/>
                    <a:gd name="connsiteY2284" fmla="*/ 282732 h 2024084"/>
                    <a:gd name="connsiteX2285" fmla="*/ 184287 w 2216762"/>
                    <a:gd name="connsiteY2285" fmla="*/ 280820 h 2024084"/>
                    <a:gd name="connsiteX2286" fmla="*/ 183694 w 2216762"/>
                    <a:gd name="connsiteY2286" fmla="*/ 279291 h 2024084"/>
                    <a:gd name="connsiteX2287" fmla="*/ 183077 w 2216762"/>
                    <a:gd name="connsiteY2287" fmla="*/ 276639 h 2024084"/>
                    <a:gd name="connsiteX2288" fmla="*/ 182830 w 2216762"/>
                    <a:gd name="connsiteY2288" fmla="*/ 275578 h 2024084"/>
                    <a:gd name="connsiteX2289" fmla="*/ 182102 w 2216762"/>
                    <a:gd name="connsiteY2289" fmla="*/ 272001 h 2024084"/>
                    <a:gd name="connsiteX2290" fmla="*/ 181892 w 2216762"/>
                    <a:gd name="connsiteY2290" fmla="*/ 270977 h 2024084"/>
                    <a:gd name="connsiteX2291" fmla="*/ 181558 w 2216762"/>
                    <a:gd name="connsiteY2291" fmla="*/ 269855 h 2024084"/>
                    <a:gd name="connsiteX2292" fmla="*/ 180842 w 2216762"/>
                    <a:gd name="connsiteY2292" fmla="*/ 267363 h 2024084"/>
                    <a:gd name="connsiteX2293" fmla="*/ 180398 w 2216762"/>
                    <a:gd name="connsiteY2293" fmla="*/ 265822 h 2024084"/>
                    <a:gd name="connsiteX2294" fmla="*/ 179459 w 2216762"/>
                    <a:gd name="connsiteY2294" fmla="*/ 263984 h 2024084"/>
                    <a:gd name="connsiteX2295" fmla="*/ 178990 w 2216762"/>
                    <a:gd name="connsiteY2295" fmla="*/ 263059 h 2024084"/>
                    <a:gd name="connsiteX2296" fmla="*/ 178015 w 2216762"/>
                    <a:gd name="connsiteY2296" fmla="*/ 261159 h 2024084"/>
                    <a:gd name="connsiteX2297" fmla="*/ 176719 w 2216762"/>
                    <a:gd name="connsiteY2297" fmla="*/ 259728 h 2024084"/>
                    <a:gd name="connsiteX2298" fmla="*/ 175817 w 2216762"/>
                    <a:gd name="connsiteY2298" fmla="*/ 258742 h 2024084"/>
                    <a:gd name="connsiteX2299" fmla="*/ 175151 w 2216762"/>
                    <a:gd name="connsiteY2299" fmla="*/ 258014 h 2024084"/>
                    <a:gd name="connsiteX2300" fmla="*/ 174040 w 2216762"/>
                    <a:gd name="connsiteY2300" fmla="*/ 255621 h 2024084"/>
                    <a:gd name="connsiteX2301" fmla="*/ 173015 w 2216762"/>
                    <a:gd name="connsiteY2301" fmla="*/ 253401 h 2024084"/>
                    <a:gd name="connsiteX2302" fmla="*/ 172645 w 2216762"/>
                    <a:gd name="connsiteY2302" fmla="*/ 252747 h 2024084"/>
                    <a:gd name="connsiteX2303" fmla="*/ 170669 w 2216762"/>
                    <a:gd name="connsiteY2303" fmla="*/ 249281 h 2024084"/>
                    <a:gd name="connsiteX2304" fmla="*/ 170175 w 2216762"/>
                    <a:gd name="connsiteY2304" fmla="*/ 248430 h 2024084"/>
                    <a:gd name="connsiteX2305" fmla="*/ 169768 w 2216762"/>
                    <a:gd name="connsiteY2305" fmla="*/ 247381 h 2024084"/>
                    <a:gd name="connsiteX2306" fmla="*/ 169126 w 2216762"/>
                    <a:gd name="connsiteY2306" fmla="*/ 245704 h 2024084"/>
                    <a:gd name="connsiteX2307" fmla="*/ 168546 w 2216762"/>
                    <a:gd name="connsiteY2307" fmla="*/ 244187 h 2024084"/>
                    <a:gd name="connsiteX2308" fmla="*/ 168361 w 2216762"/>
                    <a:gd name="connsiteY2308" fmla="*/ 242398 h 2024084"/>
                    <a:gd name="connsiteX2309" fmla="*/ 168250 w 2216762"/>
                    <a:gd name="connsiteY2309" fmla="*/ 240832 h 2024084"/>
                    <a:gd name="connsiteX2310" fmla="*/ 168163 w 2216762"/>
                    <a:gd name="connsiteY2310" fmla="*/ 239771 h 2024084"/>
                    <a:gd name="connsiteX2311" fmla="*/ 168311 w 2216762"/>
                    <a:gd name="connsiteY2311" fmla="*/ 238723 h 2024084"/>
                    <a:gd name="connsiteX2312" fmla="*/ 168916 w 2216762"/>
                    <a:gd name="connsiteY2312" fmla="*/ 234356 h 2024084"/>
                    <a:gd name="connsiteX2313" fmla="*/ 169040 w 2216762"/>
                    <a:gd name="connsiteY2313" fmla="*/ 233468 h 2024084"/>
                    <a:gd name="connsiteX2314" fmla="*/ 169348 w 2216762"/>
                    <a:gd name="connsiteY2314" fmla="*/ 232481 h 2024084"/>
                    <a:gd name="connsiteX2315" fmla="*/ 170114 w 2216762"/>
                    <a:gd name="connsiteY2315" fmla="*/ 230027 h 2024084"/>
                    <a:gd name="connsiteX2316" fmla="*/ 170583 w 2216762"/>
                    <a:gd name="connsiteY2316" fmla="*/ 228559 h 2024084"/>
                    <a:gd name="connsiteX2317" fmla="*/ 171422 w 2216762"/>
                    <a:gd name="connsiteY2317" fmla="*/ 227276 h 2024084"/>
                    <a:gd name="connsiteX2318" fmla="*/ 173262 w 2216762"/>
                    <a:gd name="connsiteY2318" fmla="*/ 224501 h 2024084"/>
                    <a:gd name="connsiteX2319" fmla="*/ 175139 w 2216762"/>
                    <a:gd name="connsiteY2319" fmla="*/ 222145 h 2024084"/>
                    <a:gd name="connsiteX2320" fmla="*/ 175817 w 2216762"/>
                    <a:gd name="connsiteY2320" fmla="*/ 221306 h 2024084"/>
                    <a:gd name="connsiteX2321" fmla="*/ 176719 w 2216762"/>
                    <a:gd name="connsiteY2321" fmla="*/ 220517 h 2024084"/>
                    <a:gd name="connsiteX2322" fmla="*/ 178558 w 2216762"/>
                    <a:gd name="connsiteY2322" fmla="*/ 219049 h 2024084"/>
                    <a:gd name="connsiteX2323" fmla="*/ 179435 w 2216762"/>
                    <a:gd name="connsiteY2323" fmla="*/ 218346 h 2024084"/>
                    <a:gd name="connsiteX2324" fmla="*/ 180410 w 2216762"/>
                    <a:gd name="connsiteY2324" fmla="*/ 217853 h 2024084"/>
                    <a:gd name="connsiteX2325" fmla="*/ 185682 w 2216762"/>
                    <a:gd name="connsiteY2325" fmla="*/ 215213 h 2024084"/>
                    <a:gd name="connsiteX2326" fmla="*/ 189595 w 2216762"/>
                    <a:gd name="connsiteY2326" fmla="*/ 212512 h 2024084"/>
                    <a:gd name="connsiteX2327" fmla="*/ 189904 w 2216762"/>
                    <a:gd name="connsiteY2327" fmla="*/ 213054 h 2024084"/>
                    <a:gd name="connsiteX2328" fmla="*/ 190978 w 2216762"/>
                    <a:gd name="connsiteY2328" fmla="*/ 214695 h 2024084"/>
                    <a:gd name="connsiteX2329" fmla="*/ 192657 w 2216762"/>
                    <a:gd name="connsiteY2329" fmla="*/ 215706 h 2024084"/>
                    <a:gd name="connsiteX2330" fmla="*/ 193991 w 2216762"/>
                    <a:gd name="connsiteY2330" fmla="*/ 216508 h 2024084"/>
                    <a:gd name="connsiteX2331" fmla="*/ 195275 w 2216762"/>
                    <a:gd name="connsiteY2331" fmla="*/ 217273 h 2024084"/>
                    <a:gd name="connsiteX2332" fmla="*/ 197349 w 2216762"/>
                    <a:gd name="connsiteY2332" fmla="*/ 217618 h 2024084"/>
                    <a:gd name="connsiteX2333" fmla="*/ 207016 w 2216762"/>
                    <a:gd name="connsiteY2333" fmla="*/ 219222 h 2024084"/>
                    <a:gd name="connsiteX2334" fmla="*/ 208435 w 2216762"/>
                    <a:gd name="connsiteY2334" fmla="*/ 219456 h 2024084"/>
                    <a:gd name="connsiteX2335" fmla="*/ 210386 w 2216762"/>
                    <a:gd name="connsiteY2335" fmla="*/ 219542 h 2024084"/>
                    <a:gd name="connsiteX2336" fmla="*/ 211374 w 2216762"/>
                    <a:gd name="connsiteY2336" fmla="*/ 219592 h 2024084"/>
                    <a:gd name="connsiteX2337" fmla="*/ 226522 w 2216762"/>
                    <a:gd name="connsiteY2337" fmla="*/ 220307 h 2024084"/>
                    <a:gd name="connsiteX2338" fmla="*/ 227979 w 2216762"/>
                    <a:gd name="connsiteY2338" fmla="*/ 220369 h 2024084"/>
                    <a:gd name="connsiteX2339" fmla="*/ 229448 w 2216762"/>
                    <a:gd name="connsiteY2339" fmla="*/ 220443 h 2024084"/>
                    <a:gd name="connsiteX2340" fmla="*/ 230942 w 2216762"/>
                    <a:gd name="connsiteY2340" fmla="*/ 220430 h 2024084"/>
                    <a:gd name="connsiteX2341" fmla="*/ 232423 w 2216762"/>
                    <a:gd name="connsiteY2341" fmla="*/ 220418 h 2024084"/>
                    <a:gd name="connsiteX2342" fmla="*/ 241868 w 2216762"/>
                    <a:gd name="connsiteY2342" fmla="*/ 220344 h 2024084"/>
                    <a:gd name="connsiteX2343" fmla="*/ 250300 w 2216762"/>
                    <a:gd name="connsiteY2343" fmla="*/ 220282 h 2024084"/>
                    <a:gd name="connsiteX2344" fmla="*/ 252782 w 2216762"/>
                    <a:gd name="connsiteY2344" fmla="*/ 220258 h 2024084"/>
                    <a:gd name="connsiteX2345" fmla="*/ 255140 w 2216762"/>
                    <a:gd name="connsiteY2345" fmla="*/ 219777 h 2024084"/>
                    <a:gd name="connsiteX2346" fmla="*/ 258448 w 2216762"/>
                    <a:gd name="connsiteY2346" fmla="*/ 219111 h 2024084"/>
                    <a:gd name="connsiteX2347" fmla="*/ 259387 w 2216762"/>
                    <a:gd name="connsiteY2347" fmla="*/ 218913 h 2024084"/>
                    <a:gd name="connsiteX2348" fmla="*/ 264140 w 2216762"/>
                    <a:gd name="connsiteY2348" fmla="*/ 217865 h 2024084"/>
                    <a:gd name="connsiteX2349" fmla="*/ 265091 w 2216762"/>
                    <a:gd name="connsiteY2349" fmla="*/ 217668 h 2024084"/>
                    <a:gd name="connsiteX2350" fmla="*/ 266572 w 2216762"/>
                    <a:gd name="connsiteY2350" fmla="*/ 217495 h 2024084"/>
                    <a:gd name="connsiteX2351" fmla="*/ 269041 w 2216762"/>
                    <a:gd name="connsiteY2351" fmla="*/ 217223 h 2024084"/>
                    <a:gd name="connsiteX2352" fmla="*/ 271498 w 2216762"/>
                    <a:gd name="connsiteY2352" fmla="*/ 217655 h 2024084"/>
                    <a:gd name="connsiteX2353" fmla="*/ 274362 w 2216762"/>
                    <a:gd name="connsiteY2353" fmla="*/ 218149 h 2024084"/>
                    <a:gd name="connsiteX2354" fmla="*/ 274943 w 2216762"/>
                    <a:gd name="connsiteY2354" fmla="*/ 218112 h 2024084"/>
                    <a:gd name="connsiteX2355" fmla="*/ 276399 w 2216762"/>
                    <a:gd name="connsiteY2355" fmla="*/ 218013 h 2024084"/>
                    <a:gd name="connsiteX2356" fmla="*/ 279807 w 2216762"/>
                    <a:gd name="connsiteY2356" fmla="*/ 217803 h 2024084"/>
                    <a:gd name="connsiteX2357" fmla="*/ 280770 w 2216762"/>
                    <a:gd name="connsiteY2357" fmla="*/ 217742 h 2024084"/>
                    <a:gd name="connsiteX2358" fmla="*/ 281733 w 2216762"/>
                    <a:gd name="connsiteY2358" fmla="*/ 217544 h 2024084"/>
                    <a:gd name="connsiteX2359" fmla="*/ 286548 w 2216762"/>
                    <a:gd name="connsiteY2359" fmla="*/ 216594 h 2024084"/>
                    <a:gd name="connsiteX2360" fmla="*/ 287992 w 2216762"/>
                    <a:gd name="connsiteY2360" fmla="*/ 216323 h 2024084"/>
                    <a:gd name="connsiteX2361" fmla="*/ 289239 w 2216762"/>
                    <a:gd name="connsiteY2361" fmla="*/ 215558 h 2024084"/>
                    <a:gd name="connsiteX2362" fmla="*/ 290893 w 2216762"/>
                    <a:gd name="connsiteY2362" fmla="*/ 214572 h 2024084"/>
                    <a:gd name="connsiteX2363" fmla="*/ 291721 w 2216762"/>
                    <a:gd name="connsiteY2363" fmla="*/ 214066 h 2024084"/>
                    <a:gd name="connsiteX2364" fmla="*/ 292585 w 2216762"/>
                    <a:gd name="connsiteY2364" fmla="*/ 213215 h 2024084"/>
                    <a:gd name="connsiteX2365" fmla="*/ 293449 w 2216762"/>
                    <a:gd name="connsiteY2365" fmla="*/ 212364 h 2024084"/>
                    <a:gd name="connsiteX2366" fmla="*/ 294486 w 2216762"/>
                    <a:gd name="connsiteY2366" fmla="*/ 211328 h 2024084"/>
                    <a:gd name="connsiteX2367" fmla="*/ 295338 w 2216762"/>
                    <a:gd name="connsiteY2367" fmla="*/ 210008 h 2024084"/>
                    <a:gd name="connsiteX2368" fmla="*/ 297906 w 2216762"/>
                    <a:gd name="connsiteY2368" fmla="*/ 206048 h 2024084"/>
                    <a:gd name="connsiteX2369" fmla="*/ 299832 w 2216762"/>
                    <a:gd name="connsiteY2369" fmla="*/ 204507 h 2024084"/>
                    <a:gd name="connsiteX2370" fmla="*/ 301721 w 2216762"/>
                    <a:gd name="connsiteY2370" fmla="*/ 203076 h 2024084"/>
                    <a:gd name="connsiteX2371" fmla="*/ 303918 w 2216762"/>
                    <a:gd name="connsiteY2371" fmla="*/ 202336 h 2024084"/>
                    <a:gd name="connsiteX2372" fmla="*/ 309030 w 2216762"/>
                    <a:gd name="connsiteY2372" fmla="*/ 202730 h 2024084"/>
                    <a:gd name="connsiteX2373" fmla="*/ 310425 w 2216762"/>
                    <a:gd name="connsiteY2373" fmla="*/ 202829 h 2024084"/>
                    <a:gd name="connsiteX2374" fmla="*/ 311832 w 2216762"/>
                    <a:gd name="connsiteY2374" fmla="*/ 202829 h 2024084"/>
                    <a:gd name="connsiteX2375" fmla="*/ 314486 w 2216762"/>
                    <a:gd name="connsiteY2375" fmla="*/ 202829 h 2024084"/>
                    <a:gd name="connsiteX2376" fmla="*/ 315955 w 2216762"/>
                    <a:gd name="connsiteY2376" fmla="*/ 202829 h 2024084"/>
                    <a:gd name="connsiteX2377" fmla="*/ 317375 w 2216762"/>
                    <a:gd name="connsiteY2377" fmla="*/ 202669 h 2024084"/>
                    <a:gd name="connsiteX2378" fmla="*/ 320647 w 2216762"/>
                    <a:gd name="connsiteY2378" fmla="*/ 202299 h 2024084"/>
                    <a:gd name="connsiteX2379" fmla="*/ 321116 w 2216762"/>
                    <a:gd name="connsiteY2379" fmla="*/ 202249 h 2024084"/>
                    <a:gd name="connsiteX2380" fmla="*/ 321993 w 2216762"/>
                    <a:gd name="connsiteY2380" fmla="*/ 202114 h 2024084"/>
                    <a:gd name="connsiteX2381" fmla="*/ 322684 w 2216762"/>
                    <a:gd name="connsiteY2381" fmla="*/ 202003 h 2024084"/>
                    <a:gd name="connsiteX2382" fmla="*/ 326795 w 2216762"/>
                    <a:gd name="connsiteY2382" fmla="*/ 201349 h 2024084"/>
                    <a:gd name="connsiteX2383" fmla="*/ 327758 w 2216762"/>
                    <a:gd name="connsiteY2383" fmla="*/ 201201 h 2024084"/>
                    <a:gd name="connsiteX2384" fmla="*/ 328733 w 2216762"/>
                    <a:gd name="connsiteY2384" fmla="*/ 200954 h 2024084"/>
                    <a:gd name="connsiteX2385" fmla="*/ 332585 w 2216762"/>
                    <a:gd name="connsiteY2385" fmla="*/ 199955 h 2024084"/>
                    <a:gd name="connsiteX2386" fmla="*/ 334030 w 2216762"/>
                    <a:gd name="connsiteY2386" fmla="*/ 199585 h 2024084"/>
                    <a:gd name="connsiteX2387" fmla="*/ 335215 w 2216762"/>
                    <a:gd name="connsiteY2387" fmla="*/ 198919 h 2024084"/>
                    <a:gd name="connsiteX2388" fmla="*/ 337351 w 2216762"/>
                    <a:gd name="connsiteY2388" fmla="*/ 197686 h 2024084"/>
                    <a:gd name="connsiteX2389" fmla="*/ 338647 w 2216762"/>
                    <a:gd name="connsiteY2389" fmla="*/ 196933 h 2024084"/>
                    <a:gd name="connsiteX2390" fmla="*/ 340240 w 2216762"/>
                    <a:gd name="connsiteY2390" fmla="*/ 195256 h 2024084"/>
                    <a:gd name="connsiteX2391" fmla="*/ 342635 w 2216762"/>
                    <a:gd name="connsiteY2391" fmla="*/ 192715 h 2024084"/>
                    <a:gd name="connsiteX2392" fmla="*/ 346092 w 2216762"/>
                    <a:gd name="connsiteY2392" fmla="*/ 190766 h 2024084"/>
                    <a:gd name="connsiteX2393" fmla="*/ 347808 w 2216762"/>
                    <a:gd name="connsiteY2393" fmla="*/ 189791 h 2024084"/>
                    <a:gd name="connsiteX2394" fmla="*/ 348709 w 2216762"/>
                    <a:gd name="connsiteY2394" fmla="*/ 189261 h 2024084"/>
                    <a:gd name="connsiteX2395" fmla="*/ 349277 w 2216762"/>
                    <a:gd name="connsiteY2395" fmla="*/ 187386 h 2024084"/>
                    <a:gd name="connsiteX2396" fmla="*/ 350326 w 2216762"/>
                    <a:gd name="connsiteY2396" fmla="*/ 183822 h 2024084"/>
                    <a:gd name="connsiteX2397" fmla="*/ 350919 w 2216762"/>
                    <a:gd name="connsiteY2397" fmla="*/ 177605 h 2024084"/>
                    <a:gd name="connsiteX2398" fmla="*/ 350993 w 2216762"/>
                    <a:gd name="connsiteY2398" fmla="*/ 176840 h 2024084"/>
                    <a:gd name="connsiteX2399" fmla="*/ 350882 w 2216762"/>
                    <a:gd name="connsiteY2399" fmla="*/ 175866 h 2024084"/>
                    <a:gd name="connsiteX2400" fmla="*/ 350697 w 2216762"/>
                    <a:gd name="connsiteY2400" fmla="*/ 174201 h 2024084"/>
                    <a:gd name="connsiteX2401" fmla="*/ 350512 w 2216762"/>
                    <a:gd name="connsiteY2401" fmla="*/ 172622 h 2024084"/>
                    <a:gd name="connsiteX2402" fmla="*/ 349783 w 2216762"/>
                    <a:gd name="connsiteY2402" fmla="*/ 171240 h 2024084"/>
                    <a:gd name="connsiteX2403" fmla="*/ 349302 w 2216762"/>
                    <a:gd name="connsiteY2403" fmla="*/ 170328 h 2024084"/>
                    <a:gd name="connsiteX2404" fmla="*/ 348141 w 2216762"/>
                    <a:gd name="connsiteY2404" fmla="*/ 168120 h 2024084"/>
                    <a:gd name="connsiteX2405" fmla="*/ 347783 w 2216762"/>
                    <a:gd name="connsiteY2405" fmla="*/ 167441 h 2024084"/>
                    <a:gd name="connsiteX2406" fmla="*/ 347154 w 2216762"/>
                    <a:gd name="connsiteY2406" fmla="*/ 166578 h 2024084"/>
                    <a:gd name="connsiteX2407" fmla="*/ 343808 w 2216762"/>
                    <a:gd name="connsiteY2407" fmla="*/ 161866 h 2024084"/>
                    <a:gd name="connsiteX2408" fmla="*/ 340795 w 2216762"/>
                    <a:gd name="connsiteY2408" fmla="*/ 157648 h 2024084"/>
                    <a:gd name="connsiteX2409" fmla="*/ 329869 w 2216762"/>
                    <a:gd name="connsiteY2409" fmla="*/ 142316 h 2024084"/>
                    <a:gd name="connsiteX2410" fmla="*/ 328956 w 2216762"/>
                    <a:gd name="connsiteY2410" fmla="*/ 141033 h 2024084"/>
                    <a:gd name="connsiteX2411" fmla="*/ 328042 w 2216762"/>
                    <a:gd name="connsiteY2411" fmla="*/ 139750 h 2024084"/>
                    <a:gd name="connsiteX2412" fmla="*/ 327092 w 2216762"/>
                    <a:gd name="connsiteY2412" fmla="*/ 138517 h 2024084"/>
                    <a:gd name="connsiteX2413" fmla="*/ 326128 w 2216762"/>
                    <a:gd name="connsiteY2413" fmla="*/ 137283 h 2024084"/>
                    <a:gd name="connsiteX2414" fmla="*/ 318153 w 2216762"/>
                    <a:gd name="connsiteY2414" fmla="*/ 126959 h 2024084"/>
                    <a:gd name="connsiteX2415" fmla="*/ 316561 w 2216762"/>
                    <a:gd name="connsiteY2415" fmla="*/ 124887 h 2024084"/>
                    <a:gd name="connsiteX2416" fmla="*/ 315289 w 2216762"/>
                    <a:gd name="connsiteY2416" fmla="*/ 123247 h 2024084"/>
                    <a:gd name="connsiteX2417" fmla="*/ 314844 w 2216762"/>
                    <a:gd name="connsiteY2417" fmla="*/ 122556 h 2024084"/>
                    <a:gd name="connsiteX2418" fmla="*/ 313783 w 2216762"/>
                    <a:gd name="connsiteY2418" fmla="*/ 120915 h 2024084"/>
                    <a:gd name="connsiteX2419" fmla="*/ 312363 w 2216762"/>
                    <a:gd name="connsiteY2419" fmla="*/ 119361 h 2024084"/>
                    <a:gd name="connsiteX2420" fmla="*/ 311955 w 2216762"/>
                    <a:gd name="connsiteY2420" fmla="*/ 118917 h 2024084"/>
                    <a:gd name="connsiteX2421" fmla="*/ 314486 w 2216762"/>
                    <a:gd name="connsiteY2421" fmla="*/ 117215 h 2024084"/>
                    <a:gd name="connsiteX2422" fmla="*/ 315807 w 2216762"/>
                    <a:gd name="connsiteY2422" fmla="*/ 116315 h 2024084"/>
                    <a:gd name="connsiteX2423" fmla="*/ 316400 w 2216762"/>
                    <a:gd name="connsiteY2423" fmla="*/ 115871 h 2024084"/>
                    <a:gd name="connsiteX2424" fmla="*/ 318017 w 2216762"/>
                    <a:gd name="connsiteY2424" fmla="*/ 114687 h 2024084"/>
                    <a:gd name="connsiteX2425" fmla="*/ 320437 w 2216762"/>
                    <a:gd name="connsiteY2425" fmla="*/ 112910 h 2024084"/>
                    <a:gd name="connsiteX2426" fmla="*/ 321906 w 2216762"/>
                    <a:gd name="connsiteY2426" fmla="*/ 111652 h 2024084"/>
                    <a:gd name="connsiteX2427" fmla="*/ 324128 w 2216762"/>
                    <a:gd name="connsiteY2427" fmla="*/ 109740 h 2024084"/>
                    <a:gd name="connsiteX2428" fmla="*/ 324857 w 2216762"/>
                    <a:gd name="connsiteY2428" fmla="*/ 109111 h 2024084"/>
                    <a:gd name="connsiteX2429" fmla="*/ 326869 w 2216762"/>
                    <a:gd name="connsiteY2429" fmla="*/ 107508 h 2024084"/>
                    <a:gd name="connsiteX2430" fmla="*/ 328486 w 2216762"/>
                    <a:gd name="connsiteY2430" fmla="*/ 106225 h 2024084"/>
                    <a:gd name="connsiteX2431" fmla="*/ 329659 w 2216762"/>
                    <a:gd name="connsiteY2431" fmla="*/ 105411 h 2024084"/>
                    <a:gd name="connsiteX2432" fmla="*/ 330832 w 2216762"/>
                    <a:gd name="connsiteY2432" fmla="*/ 104609 h 2024084"/>
                    <a:gd name="connsiteX2433" fmla="*/ 331610 w 2216762"/>
                    <a:gd name="connsiteY2433" fmla="*/ 104067 h 2024084"/>
                    <a:gd name="connsiteX2434" fmla="*/ 334487 w 2216762"/>
                    <a:gd name="connsiteY2434" fmla="*/ 102081 h 2024084"/>
                    <a:gd name="connsiteX2435" fmla="*/ 335314 w 2216762"/>
                    <a:gd name="connsiteY2435" fmla="*/ 101513 h 2024084"/>
                    <a:gd name="connsiteX2436" fmla="*/ 337314 w 2216762"/>
                    <a:gd name="connsiteY2436" fmla="*/ 100169 h 2024084"/>
                    <a:gd name="connsiteX2437" fmla="*/ 339203 w 2216762"/>
                    <a:gd name="connsiteY2437" fmla="*/ 98898 h 2024084"/>
                    <a:gd name="connsiteX2438" fmla="*/ 340462 w 2216762"/>
                    <a:gd name="connsiteY2438" fmla="*/ 97776 h 2024084"/>
                    <a:gd name="connsiteX2439" fmla="*/ 340956 w 2216762"/>
                    <a:gd name="connsiteY2439" fmla="*/ 97344 h 2024084"/>
                    <a:gd name="connsiteX2440" fmla="*/ 341869 w 2216762"/>
                    <a:gd name="connsiteY2440" fmla="*/ 96542 h 2024084"/>
                    <a:gd name="connsiteX2441" fmla="*/ 342450 w 2216762"/>
                    <a:gd name="connsiteY2441" fmla="*/ 96024 h 2024084"/>
                    <a:gd name="connsiteX2442" fmla="*/ 343376 w 2216762"/>
                    <a:gd name="connsiteY2442" fmla="*/ 95210 h 2024084"/>
                    <a:gd name="connsiteX2443" fmla="*/ 344697 w 2216762"/>
                    <a:gd name="connsiteY2443" fmla="*/ 94038 h 2024084"/>
                    <a:gd name="connsiteX2444" fmla="*/ 348104 w 2216762"/>
                    <a:gd name="connsiteY2444" fmla="*/ 90030 h 2024084"/>
                    <a:gd name="connsiteX2445" fmla="*/ 349191 w 2216762"/>
                    <a:gd name="connsiteY2445" fmla="*/ 88735 h 2024084"/>
                    <a:gd name="connsiteX2446" fmla="*/ 350450 w 2216762"/>
                    <a:gd name="connsiteY2446" fmla="*/ 87501 h 2024084"/>
                    <a:gd name="connsiteX2447" fmla="*/ 352635 w 2216762"/>
                    <a:gd name="connsiteY2447" fmla="*/ 85367 h 2024084"/>
                    <a:gd name="connsiteX2448" fmla="*/ 354166 w 2216762"/>
                    <a:gd name="connsiteY2448" fmla="*/ 83924 h 2024084"/>
                    <a:gd name="connsiteX2449" fmla="*/ 354746 w 2216762"/>
                    <a:gd name="connsiteY2449" fmla="*/ 83381 h 2024084"/>
                    <a:gd name="connsiteX2450" fmla="*/ 355845 w 2216762"/>
                    <a:gd name="connsiteY2450" fmla="*/ 82345 h 2024084"/>
                    <a:gd name="connsiteX2451" fmla="*/ 357228 w 2216762"/>
                    <a:gd name="connsiteY2451" fmla="*/ 81494 h 2024084"/>
                    <a:gd name="connsiteX2452" fmla="*/ 359005 w 2216762"/>
                    <a:gd name="connsiteY2452" fmla="*/ 80397 h 2024084"/>
                    <a:gd name="connsiteX2453" fmla="*/ 359870 w 2216762"/>
                    <a:gd name="connsiteY2453" fmla="*/ 79866 h 2024084"/>
                    <a:gd name="connsiteX2454" fmla="*/ 360722 w 2216762"/>
                    <a:gd name="connsiteY2454" fmla="*/ 79496 h 2024084"/>
                    <a:gd name="connsiteX2455" fmla="*/ 363092 w 2216762"/>
                    <a:gd name="connsiteY2455" fmla="*/ 78485 h 2024084"/>
                    <a:gd name="connsiteX2456" fmla="*/ 364178 w 2216762"/>
                    <a:gd name="connsiteY2456" fmla="*/ 78028 h 2024084"/>
                    <a:gd name="connsiteX2457" fmla="*/ 365351 w 2216762"/>
                    <a:gd name="connsiteY2457" fmla="*/ 77523 h 2024084"/>
                    <a:gd name="connsiteX2458" fmla="*/ 366734 w 2216762"/>
                    <a:gd name="connsiteY2458" fmla="*/ 77276 h 2024084"/>
                    <a:gd name="connsiteX2459" fmla="*/ 367623 w 2216762"/>
                    <a:gd name="connsiteY2459" fmla="*/ 77116 h 2024084"/>
                    <a:gd name="connsiteX2460" fmla="*/ 368969 w 2216762"/>
                    <a:gd name="connsiteY2460" fmla="*/ 76881 h 2024084"/>
                    <a:gd name="connsiteX2461" fmla="*/ 369944 w 2216762"/>
                    <a:gd name="connsiteY2461" fmla="*/ 76893 h 2024084"/>
                    <a:gd name="connsiteX2462" fmla="*/ 371895 w 2216762"/>
                    <a:gd name="connsiteY2462" fmla="*/ 76906 h 2024084"/>
                    <a:gd name="connsiteX2463" fmla="*/ 374006 w 2216762"/>
                    <a:gd name="connsiteY2463" fmla="*/ 76918 h 2024084"/>
                    <a:gd name="connsiteX2464" fmla="*/ 374969 w 2216762"/>
                    <a:gd name="connsiteY2464" fmla="*/ 76931 h 2024084"/>
                    <a:gd name="connsiteX2465" fmla="*/ 375919 w 2216762"/>
                    <a:gd name="connsiteY2465" fmla="*/ 77017 h 2024084"/>
                    <a:gd name="connsiteX2466" fmla="*/ 381117 w 2216762"/>
                    <a:gd name="connsiteY2466" fmla="*/ 77523 h 2024084"/>
                    <a:gd name="connsiteX2467" fmla="*/ 382302 w 2216762"/>
                    <a:gd name="connsiteY2467" fmla="*/ 77634 h 2024084"/>
                    <a:gd name="connsiteX2468" fmla="*/ 383636 w 2216762"/>
                    <a:gd name="connsiteY2468" fmla="*/ 77868 h 2024084"/>
                    <a:gd name="connsiteX2469" fmla="*/ 385413 w 2216762"/>
                    <a:gd name="connsiteY2469" fmla="*/ 78189 h 2024084"/>
                    <a:gd name="connsiteX2470" fmla="*/ 386759 w 2216762"/>
                    <a:gd name="connsiteY2470" fmla="*/ 78423 h 2024084"/>
                    <a:gd name="connsiteX2471" fmla="*/ 388562 w 2216762"/>
                    <a:gd name="connsiteY2471" fmla="*/ 78744 h 2024084"/>
                    <a:gd name="connsiteX2472" fmla="*/ 390315 w 2216762"/>
                    <a:gd name="connsiteY2472" fmla="*/ 79323 h 2024084"/>
                    <a:gd name="connsiteX2473" fmla="*/ 400068 w 2216762"/>
                    <a:gd name="connsiteY2473" fmla="*/ 82592 h 2024084"/>
                    <a:gd name="connsiteX2474" fmla="*/ 403327 w 2216762"/>
                    <a:gd name="connsiteY2474" fmla="*/ 83678 h 2024084"/>
                    <a:gd name="connsiteX2475" fmla="*/ 404673 w 2216762"/>
                    <a:gd name="connsiteY2475" fmla="*/ 84220 h 2024084"/>
                    <a:gd name="connsiteX2476" fmla="*/ 406019 w 2216762"/>
                    <a:gd name="connsiteY2476" fmla="*/ 84775 h 2024084"/>
                    <a:gd name="connsiteX2477" fmla="*/ 408253 w 2216762"/>
                    <a:gd name="connsiteY2477" fmla="*/ 85688 h 2024084"/>
                    <a:gd name="connsiteX2478" fmla="*/ 410908 w 2216762"/>
                    <a:gd name="connsiteY2478" fmla="*/ 86773 h 2024084"/>
                    <a:gd name="connsiteX2479" fmla="*/ 412241 w 2216762"/>
                    <a:gd name="connsiteY2479" fmla="*/ 87316 h 2024084"/>
                    <a:gd name="connsiteX2480" fmla="*/ 413303 w 2216762"/>
                    <a:gd name="connsiteY2480" fmla="*/ 87588 h 2024084"/>
                    <a:gd name="connsiteX2481" fmla="*/ 416439 w 2216762"/>
                    <a:gd name="connsiteY2481" fmla="*/ 88414 h 2024084"/>
                    <a:gd name="connsiteX2482" fmla="*/ 417426 w 2216762"/>
                    <a:gd name="connsiteY2482" fmla="*/ 88673 h 2024084"/>
                    <a:gd name="connsiteX2483" fmla="*/ 418327 w 2216762"/>
                    <a:gd name="connsiteY2483" fmla="*/ 88735 h 2024084"/>
                    <a:gd name="connsiteX2484" fmla="*/ 419648 w 2216762"/>
                    <a:gd name="connsiteY2484" fmla="*/ 88833 h 2024084"/>
                    <a:gd name="connsiteX2485" fmla="*/ 421426 w 2216762"/>
                    <a:gd name="connsiteY2485" fmla="*/ 88969 h 2024084"/>
                    <a:gd name="connsiteX2486" fmla="*/ 422797 w 2216762"/>
                    <a:gd name="connsiteY2486" fmla="*/ 88574 h 2024084"/>
                    <a:gd name="connsiteX2487" fmla="*/ 425994 w 2216762"/>
                    <a:gd name="connsiteY2487" fmla="*/ 87674 h 2024084"/>
                    <a:gd name="connsiteX2488" fmla="*/ 426908 w 2216762"/>
                    <a:gd name="connsiteY2488" fmla="*/ 87415 h 2024084"/>
                    <a:gd name="connsiteX2489" fmla="*/ 427809 w 2216762"/>
                    <a:gd name="connsiteY2489" fmla="*/ 87020 h 2024084"/>
                    <a:gd name="connsiteX2490" fmla="*/ 434118 w 2216762"/>
                    <a:gd name="connsiteY2490" fmla="*/ 84245 h 2024084"/>
                    <a:gd name="connsiteX2491" fmla="*/ 435476 w 2216762"/>
                    <a:gd name="connsiteY2491" fmla="*/ 83653 h 2024084"/>
                    <a:gd name="connsiteX2492" fmla="*/ 435933 w 2216762"/>
                    <a:gd name="connsiteY2492" fmla="*/ 83431 h 2024084"/>
                    <a:gd name="connsiteX2493" fmla="*/ 437772 w 2216762"/>
                    <a:gd name="connsiteY2493" fmla="*/ 82592 h 2024084"/>
                    <a:gd name="connsiteX2494" fmla="*/ 441328 w 2216762"/>
                    <a:gd name="connsiteY2494" fmla="*/ 80952 h 2024084"/>
                    <a:gd name="connsiteX2495" fmla="*/ 443106 w 2216762"/>
                    <a:gd name="connsiteY2495" fmla="*/ 80137 h 2024084"/>
                    <a:gd name="connsiteX2496" fmla="*/ 444661 w 2216762"/>
                    <a:gd name="connsiteY2496" fmla="*/ 79077 h 2024084"/>
                    <a:gd name="connsiteX2497" fmla="*/ 446217 w 2216762"/>
                    <a:gd name="connsiteY2497" fmla="*/ 78016 h 2024084"/>
                    <a:gd name="connsiteX2498" fmla="*/ 447526 w 2216762"/>
                    <a:gd name="connsiteY2498" fmla="*/ 77128 h 2024084"/>
                    <a:gd name="connsiteX2499" fmla="*/ 449192 w 2216762"/>
                    <a:gd name="connsiteY2499" fmla="*/ 76129 h 2024084"/>
                    <a:gd name="connsiteX2500" fmla="*/ 450427 w 2216762"/>
                    <a:gd name="connsiteY2500" fmla="*/ 75376 h 2024084"/>
                    <a:gd name="connsiteX2501" fmla="*/ 451254 w 2216762"/>
                    <a:gd name="connsiteY2501" fmla="*/ 74883 h 2024084"/>
                    <a:gd name="connsiteX2502" fmla="*/ 452081 w 2216762"/>
                    <a:gd name="connsiteY2502" fmla="*/ 74390 h 2024084"/>
                    <a:gd name="connsiteX2503" fmla="*/ 453390 w 2216762"/>
                    <a:gd name="connsiteY2503" fmla="*/ 73724 h 2024084"/>
                    <a:gd name="connsiteX2504" fmla="*/ 454686 w 2216762"/>
                    <a:gd name="connsiteY2504" fmla="*/ 73057 h 2024084"/>
                    <a:gd name="connsiteX2505" fmla="*/ 457711 w 2216762"/>
                    <a:gd name="connsiteY2505" fmla="*/ 71516 h 2024084"/>
                    <a:gd name="connsiteX2506" fmla="*/ 460995 w 2216762"/>
                    <a:gd name="connsiteY2506" fmla="*/ 70344 h 2024084"/>
                    <a:gd name="connsiteX2507" fmla="*/ 462415 w 2216762"/>
                    <a:gd name="connsiteY2507" fmla="*/ 69838 h 2024084"/>
                    <a:gd name="connsiteX2508" fmla="*/ 462908 w 2216762"/>
                    <a:gd name="connsiteY2508" fmla="*/ 69702 h 2024084"/>
                    <a:gd name="connsiteX2509" fmla="*/ 463810 w 2216762"/>
                    <a:gd name="connsiteY2509" fmla="*/ 67717 h 2024084"/>
                    <a:gd name="connsiteX2510" fmla="*/ 467427 w 2216762"/>
                    <a:gd name="connsiteY2510" fmla="*/ 59823 h 2024084"/>
                    <a:gd name="connsiteX2511" fmla="*/ 468143 w 2216762"/>
                    <a:gd name="connsiteY2511" fmla="*/ 58453 h 2024084"/>
                    <a:gd name="connsiteX2512" fmla="*/ 468847 w 2216762"/>
                    <a:gd name="connsiteY2512" fmla="*/ 57072 h 2024084"/>
                    <a:gd name="connsiteX2513" fmla="*/ 470514 w 2216762"/>
                    <a:gd name="connsiteY2513" fmla="*/ 53877 h 2024084"/>
                    <a:gd name="connsiteX2514" fmla="*/ 471464 w 2216762"/>
                    <a:gd name="connsiteY2514" fmla="*/ 52039 h 2024084"/>
                    <a:gd name="connsiteX2515" fmla="*/ 472180 w 2216762"/>
                    <a:gd name="connsiteY2515" fmla="*/ 50670 h 2024084"/>
                    <a:gd name="connsiteX2516" fmla="*/ 473242 w 2216762"/>
                    <a:gd name="connsiteY2516" fmla="*/ 48857 h 2024084"/>
                    <a:gd name="connsiteX2517" fmla="*/ 475909 w 2216762"/>
                    <a:gd name="connsiteY2517" fmla="*/ 44330 h 2024084"/>
                    <a:gd name="connsiteX2518" fmla="*/ 476711 w 2216762"/>
                    <a:gd name="connsiteY2518" fmla="*/ 42974 h 2024084"/>
                    <a:gd name="connsiteX2519" fmla="*/ 477909 w 2216762"/>
                    <a:gd name="connsiteY2519" fmla="*/ 41296 h 2024084"/>
                    <a:gd name="connsiteX2520" fmla="*/ 481921 w 2216762"/>
                    <a:gd name="connsiteY2520" fmla="*/ 35659 h 2024084"/>
                    <a:gd name="connsiteX2521" fmla="*/ 482970 w 2216762"/>
                    <a:gd name="connsiteY2521" fmla="*/ 34179 h 2024084"/>
                    <a:gd name="connsiteX2522" fmla="*/ 483835 w 2216762"/>
                    <a:gd name="connsiteY2522" fmla="*/ 33143 h 2024084"/>
                    <a:gd name="connsiteX2523" fmla="*/ 485600 w 2216762"/>
                    <a:gd name="connsiteY2523" fmla="*/ 31009 h 2024084"/>
                    <a:gd name="connsiteX2524" fmla="*/ 486761 w 2216762"/>
                    <a:gd name="connsiteY2524" fmla="*/ 29603 h 2024084"/>
                    <a:gd name="connsiteX2525" fmla="*/ 487909 w 2216762"/>
                    <a:gd name="connsiteY2525" fmla="*/ 28542 h 2024084"/>
                    <a:gd name="connsiteX2526" fmla="*/ 490526 w 2216762"/>
                    <a:gd name="connsiteY2526" fmla="*/ 26112 h 2024084"/>
                    <a:gd name="connsiteX2527" fmla="*/ 491835 w 2216762"/>
                    <a:gd name="connsiteY2527" fmla="*/ 24916 h 2024084"/>
                    <a:gd name="connsiteX2528" fmla="*/ 493489 w 2216762"/>
                    <a:gd name="connsiteY2528" fmla="*/ 23732 h 2024084"/>
                    <a:gd name="connsiteX2529" fmla="*/ 494588 w 2216762"/>
                    <a:gd name="connsiteY2529" fmla="*/ 20475 h 2024084"/>
                    <a:gd name="connsiteX2530" fmla="*/ 495217 w 2216762"/>
                    <a:gd name="connsiteY2530" fmla="*/ 18588 h 2024084"/>
                    <a:gd name="connsiteX2531" fmla="*/ 496193 w 2216762"/>
                    <a:gd name="connsiteY2531" fmla="*/ 16837 h 2024084"/>
                    <a:gd name="connsiteX2532" fmla="*/ 498378 w 2216762"/>
                    <a:gd name="connsiteY2532" fmla="*/ 12902 h 2024084"/>
                    <a:gd name="connsiteX2533" fmla="*/ 502403 w 2216762"/>
                    <a:gd name="connsiteY2533" fmla="*/ 5945 h 2024084"/>
                    <a:gd name="connsiteX2534" fmla="*/ 503032 w 2216762"/>
                    <a:gd name="connsiteY2534" fmla="*/ 4860 h 2024084"/>
                    <a:gd name="connsiteX2535" fmla="*/ 503674 w 2216762"/>
                    <a:gd name="connsiteY2535" fmla="*/ 4132 h 2024084"/>
                    <a:gd name="connsiteX2536" fmla="*/ 505106 w 2216762"/>
                    <a:gd name="connsiteY2536" fmla="*/ 2541 h 2024084"/>
                    <a:gd name="connsiteX2537" fmla="*/ 505884 w 2216762"/>
                    <a:gd name="connsiteY2537" fmla="*/ 1678 h 2024084"/>
                    <a:gd name="connsiteX2538" fmla="*/ 507267 w 2216762"/>
                    <a:gd name="connsiteY2538" fmla="*/ 950 h 2024084"/>
                    <a:gd name="connsiteX2539" fmla="*/ 509033 w 2216762"/>
                    <a:gd name="connsiteY2539" fmla="*/ 0 h 2024084"/>
                    <a:gd name="connsiteX2540" fmla="*/ 510366 w 2216762"/>
                    <a:gd name="connsiteY2540" fmla="*/ 136 h 2024084"/>
                    <a:gd name="connsiteX2541" fmla="*/ 512341 w 2216762"/>
                    <a:gd name="connsiteY2541" fmla="*/ 333 h 2024084"/>
                    <a:gd name="connsiteX2542" fmla="*/ 518934 w 2216762"/>
                    <a:gd name="connsiteY2542" fmla="*/ 1320 h 2024084"/>
                    <a:gd name="connsiteX2543" fmla="*/ 522329 w 2216762"/>
                    <a:gd name="connsiteY2543" fmla="*/ 2294 h 2024084"/>
                    <a:gd name="connsiteX2544" fmla="*/ 522946 w 2216762"/>
                    <a:gd name="connsiteY2544" fmla="*/ 2467 h 2024084"/>
                    <a:gd name="connsiteX2545" fmla="*/ 524144 w 2216762"/>
                    <a:gd name="connsiteY2545" fmla="*/ 2788 h 2024084"/>
                    <a:gd name="connsiteX2546" fmla="*/ 525700 w 2216762"/>
                    <a:gd name="connsiteY2546" fmla="*/ 2973 h 2024084"/>
                    <a:gd name="connsiteX2547" fmla="*/ 526477 w 2216762"/>
                    <a:gd name="connsiteY2547" fmla="*/ 3059 h 2024084"/>
                    <a:gd name="connsiteX2548" fmla="*/ 526959 w 2216762"/>
                    <a:gd name="connsiteY2548" fmla="*/ 3121 h 20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Lst>
                  <a:rect l="l" t="t" r="r" b="b"/>
                  <a:pathLst>
                    <a:path w="2216762" h="2024084">
                      <a:moveTo>
                        <a:pt x="526959" y="3121"/>
                      </a:moveTo>
                      <a:lnTo>
                        <a:pt x="528490" y="3293"/>
                      </a:lnTo>
                      <a:lnTo>
                        <a:pt x="529823" y="3133"/>
                      </a:lnTo>
                      <a:lnTo>
                        <a:pt x="531588" y="2936"/>
                      </a:lnTo>
                      <a:lnTo>
                        <a:pt x="533514" y="2689"/>
                      </a:lnTo>
                      <a:lnTo>
                        <a:pt x="534959" y="2504"/>
                      </a:lnTo>
                      <a:lnTo>
                        <a:pt x="537613" y="1776"/>
                      </a:lnTo>
                      <a:lnTo>
                        <a:pt x="538922" y="1431"/>
                      </a:lnTo>
                      <a:lnTo>
                        <a:pt x="541107" y="839"/>
                      </a:lnTo>
                      <a:lnTo>
                        <a:pt x="543144" y="703"/>
                      </a:lnTo>
                      <a:lnTo>
                        <a:pt x="546934" y="481"/>
                      </a:lnTo>
                      <a:lnTo>
                        <a:pt x="549033" y="481"/>
                      </a:lnTo>
                      <a:lnTo>
                        <a:pt x="549984" y="481"/>
                      </a:lnTo>
                      <a:lnTo>
                        <a:pt x="550712" y="580"/>
                      </a:lnTo>
                      <a:lnTo>
                        <a:pt x="552317" y="789"/>
                      </a:lnTo>
                      <a:lnTo>
                        <a:pt x="553243" y="1073"/>
                      </a:lnTo>
                      <a:lnTo>
                        <a:pt x="554626" y="1493"/>
                      </a:lnTo>
                      <a:lnTo>
                        <a:pt x="556416" y="2023"/>
                      </a:lnTo>
                      <a:lnTo>
                        <a:pt x="557317" y="2282"/>
                      </a:lnTo>
                      <a:lnTo>
                        <a:pt x="558539" y="2948"/>
                      </a:lnTo>
                      <a:lnTo>
                        <a:pt x="559848" y="3651"/>
                      </a:lnTo>
                      <a:lnTo>
                        <a:pt x="560910" y="4218"/>
                      </a:lnTo>
                      <a:lnTo>
                        <a:pt x="561391" y="4638"/>
                      </a:lnTo>
                      <a:lnTo>
                        <a:pt x="562589" y="5674"/>
                      </a:lnTo>
                      <a:lnTo>
                        <a:pt x="563589" y="6081"/>
                      </a:lnTo>
                      <a:lnTo>
                        <a:pt x="567194" y="9374"/>
                      </a:lnTo>
                      <a:lnTo>
                        <a:pt x="567922" y="10040"/>
                      </a:lnTo>
                      <a:lnTo>
                        <a:pt x="568404" y="10620"/>
                      </a:lnTo>
                      <a:lnTo>
                        <a:pt x="570564" y="13235"/>
                      </a:lnTo>
                      <a:lnTo>
                        <a:pt x="571552" y="14431"/>
                      </a:lnTo>
                      <a:lnTo>
                        <a:pt x="572120" y="15875"/>
                      </a:lnTo>
                      <a:lnTo>
                        <a:pt x="573848" y="20278"/>
                      </a:lnTo>
                      <a:lnTo>
                        <a:pt x="574379" y="21635"/>
                      </a:lnTo>
                      <a:lnTo>
                        <a:pt x="574676" y="23214"/>
                      </a:lnTo>
                      <a:lnTo>
                        <a:pt x="575651" y="28394"/>
                      </a:lnTo>
                      <a:lnTo>
                        <a:pt x="575960" y="30059"/>
                      </a:lnTo>
                      <a:lnTo>
                        <a:pt x="576046" y="32218"/>
                      </a:lnTo>
                      <a:lnTo>
                        <a:pt x="576281" y="37620"/>
                      </a:lnTo>
                      <a:lnTo>
                        <a:pt x="576416" y="39211"/>
                      </a:lnTo>
                      <a:lnTo>
                        <a:pt x="576540" y="40482"/>
                      </a:lnTo>
                      <a:lnTo>
                        <a:pt x="576910" y="44466"/>
                      </a:lnTo>
                      <a:lnTo>
                        <a:pt x="580898" y="46329"/>
                      </a:lnTo>
                      <a:lnTo>
                        <a:pt x="583293" y="47451"/>
                      </a:lnTo>
                      <a:lnTo>
                        <a:pt x="585355" y="48055"/>
                      </a:lnTo>
                      <a:lnTo>
                        <a:pt x="586589" y="48413"/>
                      </a:lnTo>
                      <a:lnTo>
                        <a:pt x="587725" y="49141"/>
                      </a:lnTo>
                      <a:lnTo>
                        <a:pt x="589491" y="50263"/>
                      </a:lnTo>
                      <a:lnTo>
                        <a:pt x="590219" y="50732"/>
                      </a:lnTo>
                      <a:lnTo>
                        <a:pt x="590824" y="51361"/>
                      </a:lnTo>
                      <a:lnTo>
                        <a:pt x="592034" y="52607"/>
                      </a:lnTo>
                      <a:lnTo>
                        <a:pt x="592651" y="53236"/>
                      </a:lnTo>
                      <a:lnTo>
                        <a:pt x="593207" y="54198"/>
                      </a:lnTo>
                      <a:lnTo>
                        <a:pt x="594898" y="57097"/>
                      </a:lnTo>
                      <a:lnTo>
                        <a:pt x="596022" y="61019"/>
                      </a:lnTo>
                      <a:lnTo>
                        <a:pt x="596306" y="62080"/>
                      </a:lnTo>
                      <a:lnTo>
                        <a:pt x="596380" y="62709"/>
                      </a:lnTo>
                      <a:lnTo>
                        <a:pt x="596663" y="65003"/>
                      </a:lnTo>
                      <a:lnTo>
                        <a:pt x="597540" y="65188"/>
                      </a:lnTo>
                      <a:lnTo>
                        <a:pt x="601429" y="65435"/>
                      </a:lnTo>
                      <a:lnTo>
                        <a:pt x="608244" y="65854"/>
                      </a:lnTo>
                      <a:lnTo>
                        <a:pt x="608725" y="65891"/>
                      </a:lnTo>
                      <a:lnTo>
                        <a:pt x="609565" y="65891"/>
                      </a:lnTo>
                      <a:lnTo>
                        <a:pt x="612824" y="65891"/>
                      </a:lnTo>
                      <a:lnTo>
                        <a:pt x="614713" y="65891"/>
                      </a:lnTo>
                      <a:lnTo>
                        <a:pt x="617479" y="65237"/>
                      </a:lnTo>
                      <a:lnTo>
                        <a:pt x="620701" y="64485"/>
                      </a:lnTo>
                      <a:lnTo>
                        <a:pt x="624787" y="63634"/>
                      </a:lnTo>
                      <a:lnTo>
                        <a:pt x="626590" y="63264"/>
                      </a:lnTo>
                      <a:lnTo>
                        <a:pt x="628158" y="63745"/>
                      </a:lnTo>
                      <a:lnTo>
                        <a:pt x="629750" y="64251"/>
                      </a:lnTo>
                      <a:lnTo>
                        <a:pt x="631121" y="64793"/>
                      </a:lnTo>
                      <a:lnTo>
                        <a:pt x="632454" y="65250"/>
                      </a:lnTo>
                      <a:lnTo>
                        <a:pt x="633763" y="66323"/>
                      </a:lnTo>
                      <a:lnTo>
                        <a:pt x="634368" y="67347"/>
                      </a:lnTo>
                      <a:lnTo>
                        <a:pt x="635504" y="68728"/>
                      </a:lnTo>
                      <a:lnTo>
                        <a:pt x="636825" y="69665"/>
                      </a:lnTo>
                      <a:lnTo>
                        <a:pt x="638146" y="70072"/>
                      </a:lnTo>
                      <a:lnTo>
                        <a:pt x="639603" y="69863"/>
                      </a:lnTo>
                      <a:lnTo>
                        <a:pt x="640072" y="69801"/>
                      </a:lnTo>
                      <a:lnTo>
                        <a:pt x="640553" y="69740"/>
                      </a:lnTo>
                      <a:lnTo>
                        <a:pt x="642886" y="69061"/>
                      </a:lnTo>
                      <a:lnTo>
                        <a:pt x="643788" y="68457"/>
                      </a:lnTo>
                      <a:lnTo>
                        <a:pt x="643800" y="67532"/>
                      </a:lnTo>
                      <a:lnTo>
                        <a:pt x="643911" y="66594"/>
                      </a:lnTo>
                      <a:lnTo>
                        <a:pt x="644751" y="65718"/>
                      </a:lnTo>
                      <a:lnTo>
                        <a:pt x="645528" y="65250"/>
                      </a:lnTo>
                      <a:lnTo>
                        <a:pt x="647208" y="65114"/>
                      </a:lnTo>
                      <a:lnTo>
                        <a:pt x="648652" y="65385"/>
                      </a:lnTo>
                      <a:lnTo>
                        <a:pt x="649998" y="66002"/>
                      </a:lnTo>
                      <a:lnTo>
                        <a:pt x="651640" y="66643"/>
                      </a:lnTo>
                      <a:lnTo>
                        <a:pt x="653393" y="67396"/>
                      </a:lnTo>
                      <a:lnTo>
                        <a:pt x="655492" y="67260"/>
                      </a:lnTo>
                      <a:lnTo>
                        <a:pt x="656751" y="66656"/>
                      </a:lnTo>
                      <a:lnTo>
                        <a:pt x="657899" y="65718"/>
                      </a:lnTo>
                      <a:lnTo>
                        <a:pt x="658553" y="64448"/>
                      </a:lnTo>
                      <a:lnTo>
                        <a:pt x="658430" y="63449"/>
                      </a:lnTo>
                      <a:lnTo>
                        <a:pt x="658430" y="61833"/>
                      </a:lnTo>
                      <a:lnTo>
                        <a:pt x="659393" y="60365"/>
                      </a:lnTo>
                      <a:lnTo>
                        <a:pt x="661134" y="59230"/>
                      </a:lnTo>
                      <a:lnTo>
                        <a:pt x="662158" y="58823"/>
                      </a:lnTo>
                      <a:lnTo>
                        <a:pt x="662763" y="58774"/>
                      </a:lnTo>
                      <a:lnTo>
                        <a:pt x="664257" y="58626"/>
                      </a:lnTo>
                      <a:lnTo>
                        <a:pt x="667257" y="58219"/>
                      </a:lnTo>
                      <a:lnTo>
                        <a:pt x="668368" y="57837"/>
                      </a:lnTo>
                      <a:lnTo>
                        <a:pt x="669418" y="57824"/>
                      </a:lnTo>
                      <a:lnTo>
                        <a:pt x="670862" y="57158"/>
                      </a:lnTo>
                      <a:lnTo>
                        <a:pt x="671492" y="56751"/>
                      </a:lnTo>
                      <a:lnTo>
                        <a:pt x="672121" y="56356"/>
                      </a:lnTo>
                      <a:lnTo>
                        <a:pt x="673257" y="56283"/>
                      </a:lnTo>
                      <a:lnTo>
                        <a:pt x="672134" y="57997"/>
                      </a:lnTo>
                      <a:lnTo>
                        <a:pt x="671541" y="58786"/>
                      </a:lnTo>
                      <a:lnTo>
                        <a:pt x="671134" y="59280"/>
                      </a:lnTo>
                      <a:lnTo>
                        <a:pt x="669356" y="61364"/>
                      </a:lnTo>
                      <a:lnTo>
                        <a:pt x="668578" y="62548"/>
                      </a:lnTo>
                      <a:lnTo>
                        <a:pt x="668035" y="63375"/>
                      </a:lnTo>
                      <a:lnTo>
                        <a:pt x="666183" y="66051"/>
                      </a:lnTo>
                      <a:lnTo>
                        <a:pt x="665862" y="66952"/>
                      </a:lnTo>
                      <a:lnTo>
                        <a:pt x="665455" y="68124"/>
                      </a:lnTo>
                      <a:lnTo>
                        <a:pt x="664862" y="69665"/>
                      </a:lnTo>
                      <a:lnTo>
                        <a:pt x="665035" y="71380"/>
                      </a:lnTo>
                      <a:lnTo>
                        <a:pt x="665035" y="73082"/>
                      </a:lnTo>
                      <a:lnTo>
                        <a:pt x="664492" y="75154"/>
                      </a:lnTo>
                      <a:lnTo>
                        <a:pt x="663590" y="77362"/>
                      </a:lnTo>
                      <a:lnTo>
                        <a:pt x="662899" y="78793"/>
                      </a:lnTo>
                      <a:lnTo>
                        <a:pt x="662097" y="80902"/>
                      </a:lnTo>
                      <a:lnTo>
                        <a:pt x="661739" y="82641"/>
                      </a:lnTo>
                      <a:lnTo>
                        <a:pt x="661739" y="83579"/>
                      </a:lnTo>
                      <a:lnTo>
                        <a:pt x="661911" y="84726"/>
                      </a:lnTo>
                      <a:lnTo>
                        <a:pt x="662430" y="85811"/>
                      </a:lnTo>
                      <a:lnTo>
                        <a:pt x="663060" y="87131"/>
                      </a:lnTo>
                      <a:lnTo>
                        <a:pt x="664529" y="89919"/>
                      </a:lnTo>
                      <a:lnTo>
                        <a:pt x="665035" y="90881"/>
                      </a:lnTo>
                      <a:lnTo>
                        <a:pt x="665986" y="92040"/>
                      </a:lnTo>
                      <a:lnTo>
                        <a:pt x="668220" y="94754"/>
                      </a:lnTo>
                      <a:lnTo>
                        <a:pt x="670899" y="98146"/>
                      </a:lnTo>
                      <a:lnTo>
                        <a:pt x="672233" y="99848"/>
                      </a:lnTo>
                      <a:lnTo>
                        <a:pt x="673591" y="101464"/>
                      </a:lnTo>
                      <a:lnTo>
                        <a:pt x="678294" y="107125"/>
                      </a:lnTo>
                      <a:lnTo>
                        <a:pt x="679986" y="109148"/>
                      </a:lnTo>
                      <a:lnTo>
                        <a:pt x="680850" y="110246"/>
                      </a:lnTo>
                      <a:lnTo>
                        <a:pt x="682862" y="112824"/>
                      </a:lnTo>
                      <a:lnTo>
                        <a:pt x="684319" y="114662"/>
                      </a:lnTo>
                      <a:lnTo>
                        <a:pt x="685097" y="115673"/>
                      </a:lnTo>
                      <a:lnTo>
                        <a:pt x="685862" y="116635"/>
                      </a:lnTo>
                      <a:lnTo>
                        <a:pt x="687899" y="119781"/>
                      </a:lnTo>
                      <a:lnTo>
                        <a:pt x="688616" y="121248"/>
                      </a:lnTo>
                      <a:lnTo>
                        <a:pt x="689344" y="122729"/>
                      </a:lnTo>
                      <a:lnTo>
                        <a:pt x="690319" y="123987"/>
                      </a:lnTo>
                      <a:lnTo>
                        <a:pt x="691924" y="126071"/>
                      </a:lnTo>
                      <a:lnTo>
                        <a:pt x="693455" y="128106"/>
                      </a:lnTo>
                      <a:lnTo>
                        <a:pt x="694443" y="129414"/>
                      </a:lnTo>
                      <a:lnTo>
                        <a:pt x="695677" y="130327"/>
                      </a:lnTo>
                      <a:lnTo>
                        <a:pt x="696085" y="130623"/>
                      </a:lnTo>
                      <a:lnTo>
                        <a:pt x="696492" y="130919"/>
                      </a:lnTo>
                      <a:lnTo>
                        <a:pt x="697097" y="131350"/>
                      </a:lnTo>
                      <a:lnTo>
                        <a:pt x="698060" y="131943"/>
                      </a:lnTo>
                      <a:lnTo>
                        <a:pt x="699035" y="132510"/>
                      </a:lnTo>
                      <a:lnTo>
                        <a:pt x="700986" y="133299"/>
                      </a:lnTo>
                      <a:lnTo>
                        <a:pt x="701752" y="133743"/>
                      </a:lnTo>
                      <a:lnTo>
                        <a:pt x="702912" y="134434"/>
                      </a:lnTo>
                      <a:lnTo>
                        <a:pt x="704752" y="134533"/>
                      </a:lnTo>
                      <a:lnTo>
                        <a:pt x="705369" y="134570"/>
                      </a:lnTo>
                      <a:lnTo>
                        <a:pt x="707171" y="134767"/>
                      </a:lnTo>
                      <a:lnTo>
                        <a:pt x="709752" y="135174"/>
                      </a:lnTo>
                      <a:lnTo>
                        <a:pt x="711208" y="135507"/>
                      </a:lnTo>
                      <a:lnTo>
                        <a:pt x="714134" y="136173"/>
                      </a:lnTo>
                      <a:lnTo>
                        <a:pt x="718369" y="136963"/>
                      </a:lnTo>
                      <a:lnTo>
                        <a:pt x="720246" y="137308"/>
                      </a:lnTo>
                      <a:lnTo>
                        <a:pt x="721641" y="137740"/>
                      </a:lnTo>
                      <a:lnTo>
                        <a:pt x="723554" y="138320"/>
                      </a:lnTo>
                      <a:lnTo>
                        <a:pt x="726048" y="138801"/>
                      </a:lnTo>
                      <a:lnTo>
                        <a:pt x="726678" y="138924"/>
                      </a:lnTo>
                      <a:lnTo>
                        <a:pt x="729332" y="139183"/>
                      </a:lnTo>
                      <a:lnTo>
                        <a:pt x="730184" y="139220"/>
                      </a:lnTo>
                      <a:lnTo>
                        <a:pt x="731814" y="138998"/>
                      </a:lnTo>
                      <a:lnTo>
                        <a:pt x="732369" y="138924"/>
                      </a:lnTo>
                      <a:lnTo>
                        <a:pt x="733098" y="139393"/>
                      </a:lnTo>
                      <a:lnTo>
                        <a:pt x="733542" y="139861"/>
                      </a:lnTo>
                      <a:lnTo>
                        <a:pt x="734295" y="140663"/>
                      </a:lnTo>
                      <a:lnTo>
                        <a:pt x="735197" y="142538"/>
                      </a:lnTo>
                      <a:lnTo>
                        <a:pt x="736036" y="144203"/>
                      </a:lnTo>
                      <a:lnTo>
                        <a:pt x="736332" y="145276"/>
                      </a:lnTo>
                      <a:lnTo>
                        <a:pt x="736271" y="147521"/>
                      </a:lnTo>
                      <a:lnTo>
                        <a:pt x="736271" y="149088"/>
                      </a:lnTo>
                      <a:lnTo>
                        <a:pt x="736456" y="149963"/>
                      </a:lnTo>
                      <a:lnTo>
                        <a:pt x="736937" y="150432"/>
                      </a:lnTo>
                      <a:lnTo>
                        <a:pt x="737839" y="150432"/>
                      </a:lnTo>
                      <a:lnTo>
                        <a:pt x="739098" y="150358"/>
                      </a:lnTo>
                      <a:lnTo>
                        <a:pt x="739802" y="150210"/>
                      </a:lnTo>
                      <a:lnTo>
                        <a:pt x="741011" y="149963"/>
                      </a:lnTo>
                      <a:lnTo>
                        <a:pt x="742332" y="150099"/>
                      </a:lnTo>
                      <a:lnTo>
                        <a:pt x="742876" y="150691"/>
                      </a:lnTo>
                      <a:lnTo>
                        <a:pt x="743123" y="151431"/>
                      </a:lnTo>
                      <a:lnTo>
                        <a:pt x="743172" y="152640"/>
                      </a:lnTo>
                      <a:lnTo>
                        <a:pt x="743172" y="153442"/>
                      </a:lnTo>
                      <a:lnTo>
                        <a:pt x="743049" y="154971"/>
                      </a:lnTo>
                      <a:lnTo>
                        <a:pt x="742987" y="155674"/>
                      </a:lnTo>
                      <a:lnTo>
                        <a:pt x="742641" y="157783"/>
                      </a:lnTo>
                      <a:lnTo>
                        <a:pt x="742579" y="158992"/>
                      </a:lnTo>
                      <a:lnTo>
                        <a:pt x="742999" y="160398"/>
                      </a:lnTo>
                      <a:lnTo>
                        <a:pt x="743345" y="161077"/>
                      </a:lnTo>
                      <a:lnTo>
                        <a:pt x="743839" y="162076"/>
                      </a:lnTo>
                      <a:lnTo>
                        <a:pt x="744444" y="166023"/>
                      </a:lnTo>
                      <a:lnTo>
                        <a:pt x="744530" y="167269"/>
                      </a:lnTo>
                      <a:lnTo>
                        <a:pt x="744678" y="169094"/>
                      </a:lnTo>
                      <a:lnTo>
                        <a:pt x="745036" y="171105"/>
                      </a:lnTo>
                      <a:lnTo>
                        <a:pt x="746234" y="171968"/>
                      </a:lnTo>
                      <a:lnTo>
                        <a:pt x="746987" y="172400"/>
                      </a:lnTo>
                      <a:lnTo>
                        <a:pt x="747542" y="172721"/>
                      </a:lnTo>
                      <a:lnTo>
                        <a:pt x="748098" y="173041"/>
                      </a:lnTo>
                      <a:lnTo>
                        <a:pt x="749839" y="174053"/>
                      </a:lnTo>
                      <a:lnTo>
                        <a:pt x="751728" y="174768"/>
                      </a:lnTo>
                      <a:lnTo>
                        <a:pt x="752666" y="175113"/>
                      </a:lnTo>
                      <a:lnTo>
                        <a:pt x="754160" y="176051"/>
                      </a:lnTo>
                      <a:lnTo>
                        <a:pt x="755086" y="176766"/>
                      </a:lnTo>
                      <a:lnTo>
                        <a:pt x="755901" y="177395"/>
                      </a:lnTo>
                      <a:lnTo>
                        <a:pt x="756777" y="178037"/>
                      </a:lnTo>
                      <a:lnTo>
                        <a:pt x="757197" y="178370"/>
                      </a:lnTo>
                      <a:lnTo>
                        <a:pt x="758419" y="179665"/>
                      </a:lnTo>
                      <a:lnTo>
                        <a:pt x="759617" y="180331"/>
                      </a:lnTo>
                      <a:lnTo>
                        <a:pt x="760431" y="180639"/>
                      </a:lnTo>
                      <a:lnTo>
                        <a:pt x="761604" y="181071"/>
                      </a:lnTo>
                      <a:lnTo>
                        <a:pt x="762197" y="182008"/>
                      </a:lnTo>
                      <a:lnTo>
                        <a:pt x="762259" y="183082"/>
                      </a:lnTo>
                      <a:lnTo>
                        <a:pt x="762036" y="184105"/>
                      </a:lnTo>
                      <a:lnTo>
                        <a:pt x="761901" y="184685"/>
                      </a:lnTo>
                      <a:lnTo>
                        <a:pt x="761246" y="189372"/>
                      </a:lnTo>
                      <a:lnTo>
                        <a:pt x="761098" y="191506"/>
                      </a:lnTo>
                      <a:lnTo>
                        <a:pt x="760999" y="192912"/>
                      </a:lnTo>
                      <a:lnTo>
                        <a:pt x="760160" y="194318"/>
                      </a:lnTo>
                      <a:lnTo>
                        <a:pt x="758629" y="193936"/>
                      </a:lnTo>
                      <a:lnTo>
                        <a:pt x="755777" y="193788"/>
                      </a:lnTo>
                      <a:lnTo>
                        <a:pt x="754098" y="194059"/>
                      </a:lnTo>
                      <a:lnTo>
                        <a:pt x="751061" y="195120"/>
                      </a:lnTo>
                      <a:lnTo>
                        <a:pt x="749900" y="195527"/>
                      </a:lnTo>
                      <a:lnTo>
                        <a:pt x="749049" y="195774"/>
                      </a:lnTo>
                      <a:lnTo>
                        <a:pt x="747765" y="196156"/>
                      </a:lnTo>
                      <a:lnTo>
                        <a:pt x="746481" y="196526"/>
                      </a:lnTo>
                      <a:lnTo>
                        <a:pt x="744197" y="196995"/>
                      </a:lnTo>
                      <a:lnTo>
                        <a:pt x="740653" y="196933"/>
                      </a:lnTo>
                      <a:lnTo>
                        <a:pt x="735369" y="195724"/>
                      </a:lnTo>
                      <a:lnTo>
                        <a:pt x="732530" y="195206"/>
                      </a:lnTo>
                      <a:lnTo>
                        <a:pt x="730629" y="194861"/>
                      </a:lnTo>
                      <a:lnTo>
                        <a:pt x="729851" y="197538"/>
                      </a:lnTo>
                      <a:lnTo>
                        <a:pt x="729703" y="198290"/>
                      </a:lnTo>
                      <a:lnTo>
                        <a:pt x="729258" y="200609"/>
                      </a:lnTo>
                      <a:lnTo>
                        <a:pt x="728591" y="202817"/>
                      </a:lnTo>
                      <a:lnTo>
                        <a:pt x="727271" y="204889"/>
                      </a:lnTo>
                      <a:lnTo>
                        <a:pt x="726369" y="205962"/>
                      </a:lnTo>
                      <a:lnTo>
                        <a:pt x="724789" y="205259"/>
                      </a:lnTo>
                      <a:lnTo>
                        <a:pt x="721690" y="203890"/>
                      </a:lnTo>
                      <a:lnTo>
                        <a:pt x="719233" y="202755"/>
                      </a:lnTo>
                      <a:lnTo>
                        <a:pt x="718517" y="204753"/>
                      </a:lnTo>
                      <a:lnTo>
                        <a:pt x="718320" y="205308"/>
                      </a:lnTo>
                      <a:lnTo>
                        <a:pt x="717974" y="206295"/>
                      </a:lnTo>
                      <a:lnTo>
                        <a:pt x="717690" y="207627"/>
                      </a:lnTo>
                      <a:lnTo>
                        <a:pt x="717493" y="208577"/>
                      </a:lnTo>
                      <a:lnTo>
                        <a:pt x="717369" y="210316"/>
                      </a:lnTo>
                      <a:lnTo>
                        <a:pt x="717690" y="212808"/>
                      </a:lnTo>
                      <a:lnTo>
                        <a:pt x="717851" y="214054"/>
                      </a:lnTo>
                      <a:lnTo>
                        <a:pt x="717801" y="215065"/>
                      </a:lnTo>
                      <a:lnTo>
                        <a:pt x="717702" y="217076"/>
                      </a:lnTo>
                      <a:lnTo>
                        <a:pt x="717665" y="217742"/>
                      </a:lnTo>
                      <a:lnTo>
                        <a:pt x="717431" y="219345"/>
                      </a:lnTo>
                      <a:lnTo>
                        <a:pt x="717221" y="219851"/>
                      </a:lnTo>
                      <a:lnTo>
                        <a:pt x="716776" y="220949"/>
                      </a:lnTo>
                      <a:lnTo>
                        <a:pt x="716690" y="221676"/>
                      </a:lnTo>
                      <a:lnTo>
                        <a:pt x="716591" y="222552"/>
                      </a:lnTo>
                      <a:lnTo>
                        <a:pt x="716888" y="225907"/>
                      </a:lnTo>
                      <a:lnTo>
                        <a:pt x="716888" y="228534"/>
                      </a:lnTo>
                      <a:lnTo>
                        <a:pt x="716888" y="229311"/>
                      </a:lnTo>
                      <a:lnTo>
                        <a:pt x="716122" y="230742"/>
                      </a:lnTo>
                      <a:lnTo>
                        <a:pt x="713764" y="233061"/>
                      </a:lnTo>
                      <a:lnTo>
                        <a:pt x="711653" y="234578"/>
                      </a:lnTo>
                      <a:lnTo>
                        <a:pt x="710764" y="235207"/>
                      </a:lnTo>
                      <a:lnTo>
                        <a:pt x="709776" y="235701"/>
                      </a:lnTo>
                      <a:lnTo>
                        <a:pt x="708011" y="236613"/>
                      </a:lnTo>
                      <a:lnTo>
                        <a:pt x="707208" y="236996"/>
                      </a:lnTo>
                      <a:lnTo>
                        <a:pt x="706208" y="237477"/>
                      </a:lnTo>
                      <a:lnTo>
                        <a:pt x="706048" y="238192"/>
                      </a:lnTo>
                      <a:lnTo>
                        <a:pt x="705603" y="240092"/>
                      </a:lnTo>
                      <a:lnTo>
                        <a:pt x="705147" y="242460"/>
                      </a:lnTo>
                      <a:lnTo>
                        <a:pt x="704554" y="245544"/>
                      </a:lnTo>
                      <a:lnTo>
                        <a:pt x="703900" y="248171"/>
                      </a:lnTo>
                      <a:lnTo>
                        <a:pt x="703381" y="250268"/>
                      </a:lnTo>
                      <a:lnTo>
                        <a:pt x="703097" y="252352"/>
                      </a:lnTo>
                      <a:lnTo>
                        <a:pt x="702887" y="253906"/>
                      </a:lnTo>
                      <a:lnTo>
                        <a:pt x="702542" y="256521"/>
                      </a:lnTo>
                      <a:lnTo>
                        <a:pt x="701912" y="264576"/>
                      </a:lnTo>
                      <a:lnTo>
                        <a:pt x="701776" y="266179"/>
                      </a:lnTo>
                      <a:lnTo>
                        <a:pt x="701233" y="267647"/>
                      </a:lnTo>
                      <a:lnTo>
                        <a:pt x="700282" y="268831"/>
                      </a:lnTo>
                      <a:lnTo>
                        <a:pt x="697134" y="272840"/>
                      </a:lnTo>
                      <a:lnTo>
                        <a:pt x="695270" y="275208"/>
                      </a:lnTo>
                      <a:lnTo>
                        <a:pt x="693640" y="277034"/>
                      </a:lnTo>
                      <a:lnTo>
                        <a:pt x="692011" y="278847"/>
                      </a:lnTo>
                      <a:lnTo>
                        <a:pt x="694319" y="280796"/>
                      </a:lnTo>
                      <a:lnTo>
                        <a:pt x="696653" y="282782"/>
                      </a:lnTo>
                      <a:lnTo>
                        <a:pt x="694714" y="284743"/>
                      </a:lnTo>
                      <a:lnTo>
                        <a:pt x="691665" y="287802"/>
                      </a:lnTo>
                      <a:lnTo>
                        <a:pt x="689307" y="290589"/>
                      </a:lnTo>
                      <a:lnTo>
                        <a:pt x="689776" y="291921"/>
                      </a:lnTo>
                      <a:lnTo>
                        <a:pt x="689998" y="292588"/>
                      </a:lnTo>
                      <a:lnTo>
                        <a:pt x="689690" y="299729"/>
                      </a:lnTo>
                      <a:lnTo>
                        <a:pt x="689566" y="302480"/>
                      </a:lnTo>
                      <a:lnTo>
                        <a:pt x="689529" y="303578"/>
                      </a:lnTo>
                      <a:lnTo>
                        <a:pt x="689492" y="304108"/>
                      </a:lnTo>
                      <a:lnTo>
                        <a:pt x="688974" y="312286"/>
                      </a:lnTo>
                      <a:lnTo>
                        <a:pt x="688628" y="314654"/>
                      </a:lnTo>
                      <a:lnTo>
                        <a:pt x="687208" y="314901"/>
                      </a:lnTo>
                      <a:lnTo>
                        <a:pt x="681616" y="315875"/>
                      </a:lnTo>
                      <a:lnTo>
                        <a:pt x="680529" y="322474"/>
                      </a:lnTo>
                      <a:lnTo>
                        <a:pt x="680406" y="323288"/>
                      </a:lnTo>
                      <a:lnTo>
                        <a:pt x="680554" y="324078"/>
                      </a:lnTo>
                      <a:lnTo>
                        <a:pt x="681146" y="327235"/>
                      </a:lnTo>
                      <a:lnTo>
                        <a:pt x="681640" y="329862"/>
                      </a:lnTo>
                      <a:lnTo>
                        <a:pt x="683949" y="334587"/>
                      </a:lnTo>
                      <a:lnTo>
                        <a:pt x="684443" y="335623"/>
                      </a:lnTo>
                      <a:lnTo>
                        <a:pt x="685183" y="336387"/>
                      </a:lnTo>
                      <a:lnTo>
                        <a:pt x="686159" y="337411"/>
                      </a:lnTo>
                      <a:lnTo>
                        <a:pt x="686961" y="338262"/>
                      </a:lnTo>
                      <a:lnTo>
                        <a:pt x="687640" y="338965"/>
                      </a:lnTo>
                      <a:lnTo>
                        <a:pt x="688554" y="339841"/>
                      </a:lnTo>
                      <a:lnTo>
                        <a:pt x="689282" y="340285"/>
                      </a:lnTo>
                      <a:lnTo>
                        <a:pt x="691949" y="341913"/>
                      </a:lnTo>
                      <a:lnTo>
                        <a:pt x="693591" y="342900"/>
                      </a:lnTo>
                      <a:lnTo>
                        <a:pt x="695554" y="343406"/>
                      </a:lnTo>
                      <a:lnTo>
                        <a:pt x="698468" y="344109"/>
                      </a:lnTo>
                      <a:lnTo>
                        <a:pt x="699999" y="344479"/>
                      </a:lnTo>
                      <a:lnTo>
                        <a:pt x="702431" y="344602"/>
                      </a:lnTo>
                      <a:lnTo>
                        <a:pt x="711159" y="345034"/>
                      </a:lnTo>
                      <a:lnTo>
                        <a:pt x="713579" y="345157"/>
                      </a:lnTo>
                      <a:lnTo>
                        <a:pt x="715702" y="345244"/>
                      </a:lnTo>
                      <a:lnTo>
                        <a:pt x="716184" y="345268"/>
                      </a:lnTo>
                      <a:lnTo>
                        <a:pt x="719011" y="345379"/>
                      </a:lnTo>
                      <a:lnTo>
                        <a:pt x="720789" y="346711"/>
                      </a:lnTo>
                      <a:lnTo>
                        <a:pt x="721381" y="347155"/>
                      </a:lnTo>
                      <a:lnTo>
                        <a:pt x="721727" y="347772"/>
                      </a:lnTo>
                      <a:lnTo>
                        <a:pt x="722838" y="349758"/>
                      </a:lnTo>
                      <a:lnTo>
                        <a:pt x="722863" y="351954"/>
                      </a:lnTo>
                      <a:lnTo>
                        <a:pt x="722900" y="353606"/>
                      </a:lnTo>
                      <a:lnTo>
                        <a:pt x="722925" y="355284"/>
                      </a:lnTo>
                      <a:lnTo>
                        <a:pt x="722604" y="357430"/>
                      </a:lnTo>
                      <a:lnTo>
                        <a:pt x="722196" y="360279"/>
                      </a:lnTo>
                      <a:lnTo>
                        <a:pt x="721789" y="363523"/>
                      </a:lnTo>
                      <a:lnTo>
                        <a:pt x="721604" y="365004"/>
                      </a:lnTo>
                      <a:lnTo>
                        <a:pt x="721764" y="366619"/>
                      </a:lnTo>
                      <a:lnTo>
                        <a:pt x="721814" y="367162"/>
                      </a:lnTo>
                      <a:lnTo>
                        <a:pt x="721925" y="368235"/>
                      </a:lnTo>
                      <a:lnTo>
                        <a:pt x="721986" y="368877"/>
                      </a:lnTo>
                      <a:lnTo>
                        <a:pt x="722493" y="370209"/>
                      </a:lnTo>
                      <a:lnTo>
                        <a:pt x="723270" y="372219"/>
                      </a:lnTo>
                      <a:lnTo>
                        <a:pt x="724740" y="375155"/>
                      </a:lnTo>
                      <a:lnTo>
                        <a:pt x="726024" y="377745"/>
                      </a:lnTo>
                      <a:lnTo>
                        <a:pt x="727406" y="378288"/>
                      </a:lnTo>
                      <a:lnTo>
                        <a:pt x="729073" y="378954"/>
                      </a:lnTo>
                      <a:lnTo>
                        <a:pt x="731505" y="378658"/>
                      </a:lnTo>
                      <a:lnTo>
                        <a:pt x="732777" y="378498"/>
                      </a:lnTo>
                      <a:lnTo>
                        <a:pt x="733666" y="378399"/>
                      </a:lnTo>
                      <a:lnTo>
                        <a:pt x="734999" y="378226"/>
                      </a:lnTo>
                      <a:lnTo>
                        <a:pt x="736678" y="377720"/>
                      </a:lnTo>
                      <a:lnTo>
                        <a:pt x="737937" y="377338"/>
                      </a:lnTo>
                      <a:lnTo>
                        <a:pt x="738394" y="377202"/>
                      </a:lnTo>
                      <a:lnTo>
                        <a:pt x="742999" y="375821"/>
                      </a:lnTo>
                      <a:lnTo>
                        <a:pt x="743913" y="375537"/>
                      </a:lnTo>
                      <a:lnTo>
                        <a:pt x="745295" y="375130"/>
                      </a:lnTo>
                      <a:lnTo>
                        <a:pt x="747135" y="374772"/>
                      </a:lnTo>
                      <a:lnTo>
                        <a:pt x="747728" y="374661"/>
                      </a:lnTo>
                      <a:lnTo>
                        <a:pt x="750666" y="374094"/>
                      </a:lnTo>
                      <a:lnTo>
                        <a:pt x="752617" y="373712"/>
                      </a:lnTo>
                      <a:lnTo>
                        <a:pt x="754061" y="373564"/>
                      </a:lnTo>
                      <a:lnTo>
                        <a:pt x="757431" y="373218"/>
                      </a:lnTo>
                      <a:lnTo>
                        <a:pt x="759357" y="373009"/>
                      </a:lnTo>
                      <a:lnTo>
                        <a:pt x="761987" y="372515"/>
                      </a:lnTo>
                      <a:lnTo>
                        <a:pt x="763308" y="372256"/>
                      </a:lnTo>
                      <a:lnTo>
                        <a:pt x="768024" y="371356"/>
                      </a:lnTo>
                      <a:lnTo>
                        <a:pt x="768963" y="371183"/>
                      </a:lnTo>
                      <a:lnTo>
                        <a:pt x="775555" y="370061"/>
                      </a:lnTo>
                      <a:lnTo>
                        <a:pt x="777098" y="369789"/>
                      </a:lnTo>
                      <a:lnTo>
                        <a:pt x="778074" y="369925"/>
                      </a:lnTo>
                      <a:lnTo>
                        <a:pt x="781851" y="370418"/>
                      </a:lnTo>
                      <a:lnTo>
                        <a:pt x="783222" y="370603"/>
                      </a:lnTo>
                      <a:lnTo>
                        <a:pt x="784395" y="371714"/>
                      </a:lnTo>
                      <a:lnTo>
                        <a:pt x="785864" y="373132"/>
                      </a:lnTo>
                      <a:lnTo>
                        <a:pt x="786074" y="375081"/>
                      </a:lnTo>
                      <a:lnTo>
                        <a:pt x="786284" y="377116"/>
                      </a:lnTo>
                      <a:lnTo>
                        <a:pt x="785049" y="378781"/>
                      </a:lnTo>
                      <a:lnTo>
                        <a:pt x="782506" y="382235"/>
                      </a:lnTo>
                      <a:lnTo>
                        <a:pt x="781728" y="384418"/>
                      </a:lnTo>
                      <a:lnTo>
                        <a:pt x="781345" y="385516"/>
                      </a:lnTo>
                      <a:lnTo>
                        <a:pt x="780605" y="387021"/>
                      </a:lnTo>
                      <a:lnTo>
                        <a:pt x="780382" y="387489"/>
                      </a:lnTo>
                      <a:lnTo>
                        <a:pt x="779197" y="389882"/>
                      </a:lnTo>
                      <a:lnTo>
                        <a:pt x="777913" y="391436"/>
                      </a:lnTo>
                      <a:lnTo>
                        <a:pt x="776370" y="393299"/>
                      </a:lnTo>
                      <a:lnTo>
                        <a:pt x="774654" y="395371"/>
                      </a:lnTo>
                      <a:lnTo>
                        <a:pt x="774197" y="395902"/>
                      </a:lnTo>
                      <a:lnTo>
                        <a:pt x="771666" y="398751"/>
                      </a:lnTo>
                      <a:lnTo>
                        <a:pt x="770370" y="400219"/>
                      </a:lnTo>
                      <a:lnTo>
                        <a:pt x="768740" y="402057"/>
                      </a:lnTo>
                      <a:lnTo>
                        <a:pt x="767654" y="404079"/>
                      </a:lnTo>
                      <a:lnTo>
                        <a:pt x="765999" y="407151"/>
                      </a:lnTo>
                      <a:lnTo>
                        <a:pt x="764555" y="409136"/>
                      </a:lnTo>
                      <a:lnTo>
                        <a:pt x="763654" y="410370"/>
                      </a:lnTo>
                      <a:lnTo>
                        <a:pt x="763049" y="411492"/>
                      </a:lnTo>
                      <a:lnTo>
                        <a:pt x="762333" y="412812"/>
                      </a:lnTo>
                      <a:lnTo>
                        <a:pt x="762036" y="413380"/>
                      </a:lnTo>
                      <a:lnTo>
                        <a:pt x="761567" y="414243"/>
                      </a:lnTo>
                      <a:lnTo>
                        <a:pt x="760333" y="417179"/>
                      </a:lnTo>
                      <a:lnTo>
                        <a:pt x="759740" y="418585"/>
                      </a:lnTo>
                      <a:lnTo>
                        <a:pt x="759777" y="420028"/>
                      </a:lnTo>
                      <a:lnTo>
                        <a:pt x="759826" y="422125"/>
                      </a:lnTo>
                      <a:lnTo>
                        <a:pt x="759851" y="423667"/>
                      </a:lnTo>
                      <a:lnTo>
                        <a:pt x="760530" y="425011"/>
                      </a:lnTo>
                      <a:lnTo>
                        <a:pt x="761999" y="427922"/>
                      </a:lnTo>
                      <a:lnTo>
                        <a:pt x="762580" y="429081"/>
                      </a:lnTo>
                      <a:lnTo>
                        <a:pt x="763654" y="430179"/>
                      </a:lnTo>
                      <a:lnTo>
                        <a:pt x="768012" y="434620"/>
                      </a:lnTo>
                      <a:lnTo>
                        <a:pt x="770481" y="437691"/>
                      </a:lnTo>
                      <a:lnTo>
                        <a:pt x="772308" y="439961"/>
                      </a:lnTo>
                      <a:lnTo>
                        <a:pt x="774061" y="441798"/>
                      </a:lnTo>
                      <a:lnTo>
                        <a:pt x="775802" y="443636"/>
                      </a:lnTo>
                      <a:lnTo>
                        <a:pt x="777555" y="445474"/>
                      </a:lnTo>
                      <a:lnTo>
                        <a:pt x="778605" y="446572"/>
                      </a:lnTo>
                      <a:lnTo>
                        <a:pt x="780012" y="447941"/>
                      </a:lnTo>
                      <a:lnTo>
                        <a:pt x="782852" y="450667"/>
                      </a:lnTo>
                      <a:lnTo>
                        <a:pt x="784271" y="452036"/>
                      </a:lnTo>
                      <a:lnTo>
                        <a:pt x="785864" y="452973"/>
                      </a:lnTo>
                      <a:lnTo>
                        <a:pt x="786765" y="453516"/>
                      </a:lnTo>
                      <a:lnTo>
                        <a:pt x="787210" y="453775"/>
                      </a:lnTo>
                      <a:lnTo>
                        <a:pt x="776370" y="471611"/>
                      </a:lnTo>
                      <a:lnTo>
                        <a:pt x="775160" y="473708"/>
                      </a:lnTo>
                      <a:lnTo>
                        <a:pt x="773827" y="476002"/>
                      </a:lnTo>
                      <a:lnTo>
                        <a:pt x="772074" y="478654"/>
                      </a:lnTo>
                      <a:lnTo>
                        <a:pt x="762975" y="492370"/>
                      </a:lnTo>
                      <a:lnTo>
                        <a:pt x="758863" y="498562"/>
                      </a:lnTo>
                      <a:lnTo>
                        <a:pt x="756901" y="501510"/>
                      </a:lnTo>
                      <a:lnTo>
                        <a:pt x="755777" y="503200"/>
                      </a:lnTo>
                      <a:lnTo>
                        <a:pt x="754148" y="504556"/>
                      </a:lnTo>
                      <a:lnTo>
                        <a:pt x="743456" y="513450"/>
                      </a:lnTo>
                      <a:lnTo>
                        <a:pt x="741863" y="514782"/>
                      </a:lnTo>
                      <a:lnTo>
                        <a:pt x="740419" y="515189"/>
                      </a:lnTo>
                      <a:lnTo>
                        <a:pt x="739011" y="515596"/>
                      </a:lnTo>
                      <a:lnTo>
                        <a:pt x="738073" y="515855"/>
                      </a:lnTo>
                      <a:lnTo>
                        <a:pt x="733851" y="517064"/>
                      </a:lnTo>
                      <a:lnTo>
                        <a:pt x="731987" y="517594"/>
                      </a:lnTo>
                      <a:lnTo>
                        <a:pt x="730937" y="518951"/>
                      </a:lnTo>
                      <a:lnTo>
                        <a:pt x="729900" y="520295"/>
                      </a:lnTo>
                      <a:lnTo>
                        <a:pt x="728987" y="521479"/>
                      </a:lnTo>
                      <a:lnTo>
                        <a:pt x="728665" y="523157"/>
                      </a:lnTo>
                      <a:lnTo>
                        <a:pt x="726875" y="532753"/>
                      </a:lnTo>
                      <a:lnTo>
                        <a:pt x="725777" y="538661"/>
                      </a:lnTo>
                      <a:lnTo>
                        <a:pt x="725283" y="541301"/>
                      </a:lnTo>
                      <a:lnTo>
                        <a:pt x="724789" y="543941"/>
                      </a:lnTo>
                      <a:lnTo>
                        <a:pt x="724369" y="547172"/>
                      </a:lnTo>
                      <a:lnTo>
                        <a:pt x="721752" y="567685"/>
                      </a:lnTo>
                      <a:lnTo>
                        <a:pt x="720641" y="577034"/>
                      </a:lnTo>
                      <a:lnTo>
                        <a:pt x="719591" y="585890"/>
                      </a:lnTo>
                      <a:lnTo>
                        <a:pt x="719344" y="587913"/>
                      </a:lnTo>
                      <a:lnTo>
                        <a:pt x="719542" y="588641"/>
                      </a:lnTo>
                      <a:lnTo>
                        <a:pt x="719789" y="589504"/>
                      </a:lnTo>
                      <a:lnTo>
                        <a:pt x="720814" y="593242"/>
                      </a:lnTo>
                      <a:lnTo>
                        <a:pt x="721233" y="594796"/>
                      </a:lnTo>
                      <a:lnTo>
                        <a:pt x="722159" y="596042"/>
                      </a:lnTo>
                      <a:lnTo>
                        <a:pt x="726122" y="601432"/>
                      </a:lnTo>
                      <a:lnTo>
                        <a:pt x="727048" y="602690"/>
                      </a:lnTo>
                      <a:lnTo>
                        <a:pt x="727863" y="603294"/>
                      </a:lnTo>
                      <a:lnTo>
                        <a:pt x="728678" y="603911"/>
                      </a:lnTo>
                      <a:lnTo>
                        <a:pt x="736011" y="609449"/>
                      </a:lnTo>
                      <a:lnTo>
                        <a:pt x="746617" y="617442"/>
                      </a:lnTo>
                      <a:lnTo>
                        <a:pt x="748653" y="618972"/>
                      </a:lnTo>
                      <a:lnTo>
                        <a:pt x="749468" y="619588"/>
                      </a:lnTo>
                      <a:lnTo>
                        <a:pt x="750654" y="620575"/>
                      </a:lnTo>
                      <a:lnTo>
                        <a:pt x="752246" y="621882"/>
                      </a:lnTo>
                      <a:lnTo>
                        <a:pt x="782728" y="647082"/>
                      </a:lnTo>
                      <a:lnTo>
                        <a:pt x="784308" y="648402"/>
                      </a:lnTo>
                      <a:lnTo>
                        <a:pt x="785494" y="649376"/>
                      </a:lnTo>
                      <a:lnTo>
                        <a:pt x="786765" y="650240"/>
                      </a:lnTo>
                      <a:lnTo>
                        <a:pt x="788444" y="651387"/>
                      </a:lnTo>
                      <a:lnTo>
                        <a:pt x="817963" y="671430"/>
                      </a:lnTo>
                      <a:lnTo>
                        <a:pt x="823420" y="675143"/>
                      </a:lnTo>
                      <a:lnTo>
                        <a:pt x="830124" y="679695"/>
                      </a:lnTo>
                      <a:lnTo>
                        <a:pt x="831815" y="680842"/>
                      </a:lnTo>
                      <a:lnTo>
                        <a:pt x="833667" y="681582"/>
                      </a:lnTo>
                      <a:lnTo>
                        <a:pt x="846803" y="686799"/>
                      </a:lnTo>
                      <a:lnTo>
                        <a:pt x="855396" y="690216"/>
                      </a:lnTo>
                      <a:lnTo>
                        <a:pt x="857248" y="690944"/>
                      </a:lnTo>
                      <a:lnTo>
                        <a:pt x="858964" y="691930"/>
                      </a:lnTo>
                      <a:lnTo>
                        <a:pt x="864124" y="694866"/>
                      </a:lnTo>
                      <a:lnTo>
                        <a:pt x="871791" y="699245"/>
                      </a:lnTo>
                      <a:lnTo>
                        <a:pt x="873507" y="700219"/>
                      </a:lnTo>
                      <a:lnTo>
                        <a:pt x="874804" y="700959"/>
                      </a:lnTo>
                      <a:lnTo>
                        <a:pt x="876754" y="701601"/>
                      </a:lnTo>
                      <a:lnTo>
                        <a:pt x="879680" y="702563"/>
                      </a:lnTo>
                      <a:lnTo>
                        <a:pt x="889285" y="705720"/>
                      </a:lnTo>
                      <a:lnTo>
                        <a:pt x="892754" y="706867"/>
                      </a:lnTo>
                      <a:lnTo>
                        <a:pt x="893396" y="707077"/>
                      </a:lnTo>
                      <a:lnTo>
                        <a:pt x="894804" y="707583"/>
                      </a:lnTo>
                      <a:lnTo>
                        <a:pt x="905582" y="711468"/>
                      </a:lnTo>
                      <a:lnTo>
                        <a:pt x="913557" y="714355"/>
                      </a:lnTo>
                      <a:lnTo>
                        <a:pt x="915903" y="715193"/>
                      </a:lnTo>
                      <a:lnTo>
                        <a:pt x="917829" y="715514"/>
                      </a:lnTo>
                      <a:lnTo>
                        <a:pt x="925545" y="716772"/>
                      </a:lnTo>
                      <a:lnTo>
                        <a:pt x="932780" y="717944"/>
                      </a:lnTo>
                      <a:lnTo>
                        <a:pt x="933743" y="718104"/>
                      </a:lnTo>
                      <a:lnTo>
                        <a:pt x="935508" y="718400"/>
                      </a:lnTo>
                      <a:lnTo>
                        <a:pt x="937286" y="718425"/>
                      </a:lnTo>
                      <a:lnTo>
                        <a:pt x="945521" y="718536"/>
                      </a:lnTo>
                      <a:lnTo>
                        <a:pt x="950780" y="718598"/>
                      </a:lnTo>
                      <a:lnTo>
                        <a:pt x="952212" y="718622"/>
                      </a:lnTo>
                      <a:lnTo>
                        <a:pt x="954187" y="718413"/>
                      </a:lnTo>
                      <a:lnTo>
                        <a:pt x="955657" y="718265"/>
                      </a:lnTo>
                      <a:lnTo>
                        <a:pt x="966484" y="717142"/>
                      </a:lnTo>
                      <a:lnTo>
                        <a:pt x="968941" y="716895"/>
                      </a:lnTo>
                      <a:lnTo>
                        <a:pt x="970768" y="716353"/>
                      </a:lnTo>
                      <a:lnTo>
                        <a:pt x="973052" y="715699"/>
                      </a:lnTo>
                      <a:lnTo>
                        <a:pt x="979719" y="713750"/>
                      </a:lnTo>
                      <a:lnTo>
                        <a:pt x="981768" y="713158"/>
                      </a:lnTo>
                      <a:lnTo>
                        <a:pt x="983941" y="712110"/>
                      </a:lnTo>
                      <a:lnTo>
                        <a:pt x="985694" y="711271"/>
                      </a:lnTo>
                      <a:lnTo>
                        <a:pt x="988744" y="709803"/>
                      </a:lnTo>
                      <a:lnTo>
                        <a:pt x="991855" y="708298"/>
                      </a:lnTo>
                      <a:lnTo>
                        <a:pt x="993645" y="707447"/>
                      </a:lnTo>
                      <a:lnTo>
                        <a:pt x="995620" y="707348"/>
                      </a:lnTo>
                      <a:lnTo>
                        <a:pt x="1006485" y="706831"/>
                      </a:lnTo>
                      <a:lnTo>
                        <a:pt x="1006966" y="706806"/>
                      </a:lnTo>
                      <a:lnTo>
                        <a:pt x="1009374" y="706682"/>
                      </a:lnTo>
                      <a:lnTo>
                        <a:pt x="1010855" y="706707"/>
                      </a:lnTo>
                      <a:lnTo>
                        <a:pt x="1012324" y="706732"/>
                      </a:lnTo>
                      <a:lnTo>
                        <a:pt x="1024608" y="706904"/>
                      </a:lnTo>
                      <a:lnTo>
                        <a:pt x="1040312" y="708730"/>
                      </a:lnTo>
                      <a:lnTo>
                        <a:pt x="1041263" y="708841"/>
                      </a:lnTo>
                      <a:lnTo>
                        <a:pt x="1042275" y="708964"/>
                      </a:lnTo>
                      <a:lnTo>
                        <a:pt x="1043745" y="709137"/>
                      </a:lnTo>
                      <a:lnTo>
                        <a:pt x="1045510" y="709643"/>
                      </a:lnTo>
                      <a:lnTo>
                        <a:pt x="1046868" y="710025"/>
                      </a:lnTo>
                      <a:lnTo>
                        <a:pt x="1053560" y="711949"/>
                      </a:lnTo>
                      <a:lnTo>
                        <a:pt x="1063399" y="714774"/>
                      </a:lnTo>
                      <a:lnTo>
                        <a:pt x="1065276" y="715317"/>
                      </a:lnTo>
                      <a:lnTo>
                        <a:pt x="1067350" y="716525"/>
                      </a:lnTo>
                      <a:lnTo>
                        <a:pt x="1068609" y="717253"/>
                      </a:lnTo>
                      <a:lnTo>
                        <a:pt x="1075535" y="721287"/>
                      </a:lnTo>
                      <a:lnTo>
                        <a:pt x="1084646" y="726590"/>
                      </a:lnTo>
                      <a:lnTo>
                        <a:pt x="1086375" y="727602"/>
                      </a:lnTo>
                      <a:lnTo>
                        <a:pt x="1087683" y="728367"/>
                      </a:lnTo>
                      <a:lnTo>
                        <a:pt x="1089313" y="729625"/>
                      </a:lnTo>
                      <a:lnTo>
                        <a:pt x="1095461" y="734349"/>
                      </a:lnTo>
                      <a:lnTo>
                        <a:pt x="1100931" y="735989"/>
                      </a:lnTo>
                      <a:lnTo>
                        <a:pt x="1102301" y="736409"/>
                      </a:lnTo>
                      <a:lnTo>
                        <a:pt x="1104264" y="736285"/>
                      </a:lnTo>
                      <a:lnTo>
                        <a:pt x="1115091" y="735619"/>
                      </a:lnTo>
                      <a:lnTo>
                        <a:pt x="1126079" y="734941"/>
                      </a:lnTo>
                      <a:lnTo>
                        <a:pt x="1126561" y="734916"/>
                      </a:lnTo>
                      <a:lnTo>
                        <a:pt x="1127882" y="734830"/>
                      </a:lnTo>
                      <a:lnTo>
                        <a:pt x="1130326" y="735101"/>
                      </a:lnTo>
                      <a:lnTo>
                        <a:pt x="1146018" y="736828"/>
                      </a:lnTo>
                      <a:lnTo>
                        <a:pt x="1148475" y="737099"/>
                      </a:lnTo>
                      <a:lnTo>
                        <a:pt x="1149944" y="737371"/>
                      </a:lnTo>
                      <a:lnTo>
                        <a:pt x="1151907" y="737728"/>
                      </a:lnTo>
                      <a:lnTo>
                        <a:pt x="1171018" y="741194"/>
                      </a:lnTo>
                      <a:lnTo>
                        <a:pt x="1182277" y="743242"/>
                      </a:lnTo>
                      <a:lnTo>
                        <a:pt x="1183747" y="743513"/>
                      </a:lnTo>
                      <a:lnTo>
                        <a:pt x="1185167" y="743994"/>
                      </a:lnTo>
                      <a:lnTo>
                        <a:pt x="1195574" y="747497"/>
                      </a:lnTo>
                      <a:lnTo>
                        <a:pt x="1214969" y="754035"/>
                      </a:lnTo>
                      <a:lnTo>
                        <a:pt x="1231797" y="759709"/>
                      </a:lnTo>
                      <a:lnTo>
                        <a:pt x="1233673" y="760338"/>
                      </a:lnTo>
                      <a:lnTo>
                        <a:pt x="1235538" y="760967"/>
                      </a:lnTo>
                      <a:lnTo>
                        <a:pt x="1236501" y="761226"/>
                      </a:lnTo>
                      <a:lnTo>
                        <a:pt x="1238920" y="761879"/>
                      </a:lnTo>
                      <a:lnTo>
                        <a:pt x="1259168" y="767418"/>
                      </a:lnTo>
                      <a:lnTo>
                        <a:pt x="1267785" y="769774"/>
                      </a:lnTo>
                      <a:lnTo>
                        <a:pt x="1269773" y="770316"/>
                      </a:lnTo>
                      <a:lnTo>
                        <a:pt x="1271563" y="771426"/>
                      </a:lnTo>
                      <a:lnTo>
                        <a:pt x="1277501" y="775114"/>
                      </a:lnTo>
                      <a:lnTo>
                        <a:pt x="1282316" y="778099"/>
                      </a:lnTo>
                      <a:lnTo>
                        <a:pt x="1284366" y="779370"/>
                      </a:lnTo>
                      <a:lnTo>
                        <a:pt x="1285625" y="780209"/>
                      </a:lnTo>
                      <a:lnTo>
                        <a:pt x="1286872" y="781060"/>
                      </a:lnTo>
                      <a:lnTo>
                        <a:pt x="1299440" y="789484"/>
                      </a:lnTo>
                      <a:lnTo>
                        <a:pt x="1308934" y="795861"/>
                      </a:lnTo>
                      <a:lnTo>
                        <a:pt x="1310576" y="796971"/>
                      </a:lnTo>
                      <a:lnTo>
                        <a:pt x="1312230" y="798081"/>
                      </a:lnTo>
                      <a:lnTo>
                        <a:pt x="1313440" y="799006"/>
                      </a:lnTo>
                      <a:lnTo>
                        <a:pt x="1315847" y="800881"/>
                      </a:lnTo>
                      <a:lnTo>
                        <a:pt x="1318662" y="803052"/>
                      </a:lnTo>
                      <a:lnTo>
                        <a:pt x="1325774" y="808553"/>
                      </a:lnTo>
                      <a:lnTo>
                        <a:pt x="1327737" y="810083"/>
                      </a:lnTo>
                      <a:lnTo>
                        <a:pt x="1329749" y="811033"/>
                      </a:lnTo>
                      <a:lnTo>
                        <a:pt x="1338984" y="815436"/>
                      </a:lnTo>
                      <a:lnTo>
                        <a:pt x="1349317" y="820370"/>
                      </a:lnTo>
                      <a:lnTo>
                        <a:pt x="1351120" y="821233"/>
                      </a:lnTo>
                      <a:lnTo>
                        <a:pt x="1353009" y="821850"/>
                      </a:lnTo>
                      <a:lnTo>
                        <a:pt x="1363392" y="825254"/>
                      </a:lnTo>
                      <a:lnTo>
                        <a:pt x="1376601" y="829596"/>
                      </a:lnTo>
                      <a:lnTo>
                        <a:pt x="1378021" y="830065"/>
                      </a:lnTo>
                      <a:lnTo>
                        <a:pt x="1379441" y="830521"/>
                      </a:lnTo>
                      <a:lnTo>
                        <a:pt x="1380861" y="830842"/>
                      </a:lnTo>
                      <a:lnTo>
                        <a:pt x="1382750" y="831273"/>
                      </a:lnTo>
                      <a:lnTo>
                        <a:pt x="1386059" y="832014"/>
                      </a:lnTo>
                      <a:lnTo>
                        <a:pt x="1391898" y="833321"/>
                      </a:lnTo>
                      <a:lnTo>
                        <a:pt x="1406342" y="836565"/>
                      </a:lnTo>
                      <a:lnTo>
                        <a:pt x="1407799" y="836886"/>
                      </a:lnTo>
                      <a:lnTo>
                        <a:pt x="1409948" y="837737"/>
                      </a:lnTo>
                      <a:lnTo>
                        <a:pt x="1413602" y="839168"/>
                      </a:lnTo>
                      <a:lnTo>
                        <a:pt x="1421466" y="842276"/>
                      </a:lnTo>
                      <a:lnTo>
                        <a:pt x="1423405" y="843028"/>
                      </a:lnTo>
                      <a:lnTo>
                        <a:pt x="1424948" y="844533"/>
                      </a:lnTo>
                      <a:lnTo>
                        <a:pt x="1430824" y="850269"/>
                      </a:lnTo>
                      <a:lnTo>
                        <a:pt x="1432306" y="851724"/>
                      </a:lnTo>
                      <a:lnTo>
                        <a:pt x="1438565" y="857817"/>
                      </a:lnTo>
                      <a:lnTo>
                        <a:pt x="1439294" y="858533"/>
                      </a:lnTo>
                      <a:lnTo>
                        <a:pt x="1440763" y="859964"/>
                      </a:lnTo>
                      <a:lnTo>
                        <a:pt x="1441985" y="860913"/>
                      </a:lnTo>
                      <a:lnTo>
                        <a:pt x="1443208" y="861863"/>
                      </a:lnTo>
                      <a:lnTo>
                        <a:pt x="1448516" y="865983"/>
                      </a:lnTo>
                      <a:lnTo>
                        <a:pt x="1454578" y="870682"/>
                      </a:lnTo>
                      <a:lnTo>
                        <a:pt x="1456257" y="871990"/>
                      </a:lnTo>
                      <a:lnTo>
                        <a:pt x="1458158" y="872594"/>
                      </a:lnTo>
                      <a:lnTo>
                        <a:pt x="1465294" y="874864"/>
                      </a:lnTo>
                      <a:lnTo>
                        <a:pt x="1473393" y="877442"/>
                      </a:lnTo>
                      <a:lnTo>
                        <a:pt x="1475776" y="878206"/>
                      </a:lnTo>
                      <a:lnTo>
                        <a:pt x="1477220" y="878490"/>
                      </a:lnTo>
                      <a:lnTo>
                        <a:pt x="1478677" y="878774"/>
                      </a:lnTo>
                      <a:lnTo>
                        <a:pt x="1493208" y="881635"/>
                      </a:lnTo>
                      <a:lnTo>
                        <a:pt x="1494628" y="881907"/>
                      </a:lnTo>
                      <a:lnTo>
                        <a:pt x="1497961" y="882561"/>
                      </a:lnTo>
                      <a:lnTo>
                        <a:pt x="1498690" y="882746"/>
                      </a:lnTo>
                      <a:lnTo>
                        <a:pt x="1499443" y="882894"/>
                      </a:lnTo>
                      <a:lnTo>
                        <a:pt x="1474689" y="943024"/>
                      </a:lnTo>
                      <a:lnTo>
                        <a:pt x="1474492" y="944640"/>
                      </a:lnTo>
                      <a:lnTo>
                        <a:pt x="1474331" y="946083"/>
                      </a:lnTo>
                      <a:lnTo>
                        <a:pt x="1464060" y="1033782"/>
                      </a:lnTo>
                      <a:lnTo>
                        <a:pt x="1461121" y="1086771"/>
                      </a:lnTo>
                      <a:lnTo>
                        <a:pt x="1455368" y="1121110"/>
                      </a:lnTo>
                      <a:lnTo>
                        <a:pt x="1448874" y="1155820"/>
                      </a:lnTo>
                      <a:lnTo>
                        <a:pt x="1444047" y="1181587"/>
                      </a:lnTo>
                      <a:lnTo>
                        <a:pt x="1442084" y="1202839"/>
                      </a:lnTo>
                      <a:lnTo>
                        <a:pt x="1444257" y="1210906"/>
                      </a:lnTo>
                      <a:lnTo>
                        <a:pt x="1446257" y="1218356"/>
                      </a:lnTo>
                      <a:lnTo>
                        <a:pt x="1458812" y="1249760"/>
                      </a:lnTo>
                      <a:lnTo>
                        <a:pt x="1468541" y="1274120"/>
                      </a:lnTo>
                      <a:lnTo>
                        <a:pt x="1477171" y="1284469"/>
                      </a:lnTo>
                      <a:lnTo>
                        <a:pt x="1481554" y="1287318"/>
                      </a:lnTo>
                      <a:lnTo>
                        <a:pt x="1484875" y="1289464"/>
                      </a:lnTo>
                      <a:lnTo>
                        <a:pt x="1508319" y="1300060"/>
                      </a:lnTo>
                      <a:lnTo>
                        <a:pt x="1515888" y="1303489"/>
                      </a:lnTo>
                      <a:lnTo>
                        <a:pt x="1519986" y="1305216"/>
                      </a:lnTo>
                      <a:lnTo>
                        <a:pt x="1542629" y="1314738"/>
                      </a:lnTo>
                      <a:lnTo>
                        <a:pt x="1549184" y="1319178"/>
                      </a:lnTo>
                      <a:lnTo>
                        <a:pt x="1560395" y="1324248"/>
                      </a:lnTo>
                      <a:lnTo>
                        <a:pt x="1561987" y="1324963"/>
                      </a:lnTo>
                      <a:lnTo>
                        <a:pt x="1572765" y="1327652"/>
                      </a:lnTo>
                      <a:lnTo>
                        <a:pt x="1577333" y="1331390"/>
                      </a:lnTo>
                      <a:lnTo>
                        <a:pt x="1579913" y="1333499"/>
                      </a:lnTo>
                      <a:lnTo>
                        <a:pt x="1655544" y="1367653"/>
                      </a:lnTo>
                      <a:lnTo>
                        <a:pt x="1661951" y="1370206"/>
                      </a:lnTo>
                      <a:lnTo>
                        <a:pt x="1670026" y="1373413"/>
                      </a:lnTo>
                      <a:lnTo>
                        <a:pt x="1680236" y="1376978"/>
                      </a:lnTo>
                      <a:lnTo>
                        <a:pt x="1705557" y="1390817"/>
                      </a:lnTo>
                      <a:lnTo>
                        <a:pt x="1729237" y="1409800"/>
                      </a:lnTo>
                      <a:lnTo>
                        <a:pt x="1760966" y="1440279"/>
                      </a:lnTo>
                      <a:lnTo>
                        <a:pt x="1762422" y="1441266"/>
                      </a:lnTo>
                      <a:lnTo>
                        <a:pt x="1786299" y="1457263"/>
                      </a:lnTo>
                      <a:lnTo>
                        <a:pt x="1809003" y="1466909"/>
                      </a:lnTo>
                      <a:lnTo>
                        <a:pt x="1827139" y="1472373"/>
                      </a:lnTo>
                      <a:lnTo>
                        <a:pt x="1853473" y="1478306"/>
                      </a:lnTo>
                      <a:lnTo>
                        <a:pt x="1872103" y="1479910"/>
                      </a:lnTo>
                      <a:lnTo>
                        <a:pt x="1879757" y="1480563"/>
                      </a:lnTo>
                      <a:lnTo>
                        <a:pt x="1914758" y="1479059"/>
                      </a:lnTo>
                      <a:lnTo>
                        <a:pt x="1922943" y="1478689"/>
                      </a:lnTo>
                      <a:lnTo>
                        <a:pt x="1939067" y="1476382"/>
                      </a:lnTo>
                      <a:lnTo>
                        <a:pt x="1963265" y="1472904"/>
                      </a:lnTo>
                      <a:lnTo>
                        <a:pt x="2009216" y="1464800"/>
                      </a:lnTo>
                      <a:lnTo>
                        <a:pt x="2011105" y="1464442"/>
                      </a:lnTo>
                      <a:lnTo>
                        <a:pt x="2013290" y="1464023"/>
                      </a:lnTo>
                      <a:lnTo>
                        <a:pt x="2023772" y="1462037"/>
                      </a:lnTo>
                      <a:lnTo>
                        <a:pt x="2040784" y="1458830"/>
                      </a:lnTo>
                      <a:lnTo>
                        <a:pt x="2048797" y="1458361"/>
                      </a:lnTo>
                      <a:lnTo>
                        <a:pt x="2058007" y="1457818"/>
                      </a:lnTo>
                      <a:lnTo>
                        <a:pt x="2066205" y="1458300"/>
                      </a:lnTo>
                      <a:lnTo>
                        <a:pt x="2086526" y="1458115"/>
                      </a:lnTo>
                      <a:lnTo>
                        <a:pt x="2111144" y="1462703"/>
                      </a:lnTo>
                      <a:lnTo>
                        <a:pt x="2131552" y="1470165"/>
                      </a:lnTo>
                      <a:lnTo>
                        <a:pt x="2134712" y="1471831"/>
                      </a:lnTo>
                      <a:lnTo>
                        <a:pt x="2167009" y="1488828"/>
                      </a:lnTo>
                      <a:lnTo>
                        <a:pt x="2171922" y="1491788"/>
                      </a:lnTo>
                      <a:lnTo>
                        <a:pt x="2179503" y="1496352"/>
                      </a:lnTo>
                      <a:lnTo>
                        <a:pt x="2188342" y="1505294"/>
                      </a:lnTo>
                      <a:lnTo>
                        <a:pt x="2190886" y="1507872"/>
                      </a:lnTo>
                      <a:lnTo>
                        <a:pt x="2193923" y="1511708"/>
                      </a:lnTo>
                      <a:lnTo>
                        <a:pt x="2198886" y="1517999"/>
                      </a:lnTo>
                      <a:lnTo>
                        <a:pt x="2204417" y="1537487"/>
                      </a:lnTo>
                      <a:lnTo>
                        <a:pt x="2206083" y="1544160"/>
                      </a:lnTo>
                      <a:lnTo>
                        <a:pt x="2210837" y="1563192"/>
                      </a:lnTo>
                      <a:lnTo>
                        <a:pt x="2214948" y="1582410"/>
                      </a:lnTo>
                      <a:lnTo>
                        <a:pt x="2216762" y="1596841"/>
                      </a:lnTo>
                      <a:lnTo>
                        <a:pt x="2213553" y="1618093"/>
                      </a:lnTo>
                      <a:lnTo>
                        <a:pt x="2208738" y="1657046"/>
                      </a:lnTo>
                      <a:lnTo>
                        <a:pt x="2208022" y="1662868"/>
                      </a:lnTo>
                      <a:lnTo>
                        <a:pt x="2210293" y="1698810"/>
                      </a:lnTo>
                      <a:lnTo>
                        <a:pt x="2210775" y="1723208"/>
                      </a:lnTo>
                      <a:lnTo>
                        <a:pt x="2211713" y="1734470"/>
                      </a:lnTo>
                      <a:lnTo>
                        <a:pt x="2210133" y="1746089"/>
                      </a:lnTo>
                      <a:lnTo>
                        <a:pt x="2210540" y="1764418"/>
                      </a:lnTo>
                      <a:lnTo>
                        <a:pt x="2210577" y="1765898"/>
                      </a:lnTo>
                      <a:lnTo>
                        <a:pt x="2207861" y="1777073"/>
                      </a:lnTo>
                      <a:lnTo>
                        <a:pt x="2197775" y="1818665"/>
                      </a:lnTo>
                      <a:lnTo>
                        <a:pt x="2195639" y="1836649"/>
                      </a:lnTo>
                      <a:lnTo>
                        <a:pt x="2195416" y="1838499"/>
                      </a:lnTo>
                      <a:lnTo>
                        <a:pt x="2195589" y="1842668"/>
                      </a:lnTo>
                      <a:lnTo>
                        <a:pt x="2196120" y="1855484"/>
                      </a:lnTo>
                      <a:lnTo>
                        <a:pt x="2197861" y="1861121"/>
                      </a:lnTo>
                      <a:lnTo>
                        <a:pt x="2202231" y="1877797"/>
                      </a:lnTo>
                      <a:lnTo>
                        <a:pt x="2204219" y="1894066"/>
                      </a:lnTo>
                      <a:lnTo>
                        <a:pt x="2204330" y="1895041"/>
                      </a:lnTo>
                      <a:lnTo>
                        <a:pt x="2201898" y="1905710"/>
                      </a:lnTo>
                      <a:lnTo>
                        <a:pt x="2198355" y="1921202"/>
                      </a:lnTo>
                      <a:lnTo>
                        <a:pt x="2192133" y="1948363"/>
                      </a:lnTo>
                      <a:lnTo>
                        <a:pt x="2189676" y="1957453"/>
                      </a:lnTo>
                      <a:lnTo>
                        <a:pt x="2178750" y="1981703"/>
                      </a:lnTo>
                      <a:lnTo>
                        <a:pt x="2173935" y="1992397"/>
                      </a:lnTo>
                      <a:lnTo>
                        <a:pt x="2156046" y="2020803"/>
                      </a:lnTo>
                      <a:lnTo>
                        <a:pt x="2155478" y="2021692"/>
                      </a:lnTo>
                      <a:lnTo>
                        <a:pt x="2153971" y="2024085"/>
                      </a:lnTo>
                      <a:lnTo>
                        <a:pt x="2152749" y="2023196"/>
                      </a:lnTo>
                      <a:lnTo>
                        <a:pt x="2149268" y="2019780"/>
                      </a:lnTo>
                      <a:lnTo>
                        <a:pt x="2148700" y="2019212"/>
                      </a:lnTo>
                      <a:lnTo>
                        <a:pt x="2147453" y="2017979"/>
                      </a:lnTo>
                      <a:lnTo>
                        <a:pt x="2145774" y="2017041"/>
                      </a:lnTo>
                      <a:lnTo>
                        <a:pt x="2142984" y="2015487"/>
                      </a:lnTo>
                      <a:lnTo>
                        <a:pt x="2142477" y="2015241"/>
                      </a:lnTo>
                      <a:lnTo>
                        <a:pt x="2138959" y="2013625"/>
                      </a:lnTo>
                      <a:lnTo>
                        <a:pt x="2137231" y="2012835"/>
                      </a:lnTo>
                      <a:lnTo>
                        <a:pt x="2135268" y="2012626"/>
                      </a:lnTo>
                      <a:lnTo>
                        <a:pt x="2128860" y="2011947"/>
                      </a:lnTo>
                      <a:lnTo>
                        <a:pt x="2122946" y="2011318"/>
                      </a:lnTo>
                      <a:lnTo>
                        <a:pt x="2121465" y="2011158"/>
                      </a:lnTo>
                      <a:lnTo>
                        <a:pt x="2120477" y="2011047"/>
                      </a:lnTo>
                      <a:lnTo>
                        <a:pt x="2118514" y="2010948"/>
                      </a:lnTo>
                      <a:lnTo>
                        <a:pt x="2106699" y="2010356"/>
                      </a:lnTo>
                      <a:lnTo>
                        <a:pt x="2104736" y="2010258"/>
                      </a:lnTo>
                      <a:lnTo>
                        <a:pt x="2103773" y="2010122"/>
                      </a:lnTo>
                      <a:lnTo>
                        <a:pt x="2097477" y="2009295"/>
                      </a:lnTo>
                      <a:lnTo>
                        <a:pt x="2095538" y="2009049"/>
                      </a:lnTo>
                      <a:lnTo>
                        <a:pt x="2094131" y="2008629"/>
                      </a:lnTo>
                      <a:lnTo>
                        <a:pt x="2092711" y="2008210"/>
                      </a:lnTo>
                      <a:lnTo>
                        <a:pt x="2083748" y="2005534"/>
                      </a:lnTo>
                      <a:lnTo>
                        <a:pt x="2082341" y="2005114"/>
                      </a:lnTo>
                      <a:lnTo>
                        <a:pt x="2081723" y="2004929"/>
                      </a:lnTo>
                      <a:lnTo>
                        <a:pt x="2078970" y="2003942"/>
                      </a:lnTo>
                      <a:lnTo>
                        <a:pt x="2071168" y="2001155"/>
                      </a:lnTo>
                      <a:lnTo>
                        <a:pt x="2069785" y="2000661"/>
                      </a:lnTo>
                      <a:lnTo>
                        <a:pt x="2068415" y="2000180"/>
                      </a:lnTo>
                      <a:lnTo>
                        <a:pt x="2066575" y="1999514"/>
                      </a:lnTo>
                      <a:lnTo>
                        <a:pt x="2064378" y="1998441"/>
                      </a:lnTo>
                      <a:lnTo>
                        <a:pt x="2060414" y="1996517"/>
                      </a:lnTo>
                      <a:lnTo>
                        <a:pt x="2057340" y="1995024"/>
                      </a:lnTo>
                      <a:lnTo>
                        <a:pt x="2055587" y="1994087"/>
                      </a:lnTo>
                      <a:lnTo>
                        <a:pt x="2048575" y="1990374"/>
                      </a:lnTo>
                      <a:lnTo>
                        <a:pt x="2046822" y="1989437"/>
                      </a:lnTo>
                      <a:lnTo>
                        <a:pt x="2045007" y="1988660"/>
                      </a:lnTo>
                      <a:lnTo>
                        <a:pt x="2044093" y="1988265"/>
                      </a:lnTo>
                      <a:lnTo>
                        <a:pt x="2043637" y="1988068"/>
                      </a:lnTo>
                      <a:lnTo>
                        <a:pt x="2034933" y="1984343"/>
                      </a:lnTo>
                      <a:lnTo>
                        <a:pt x="2033093" y="1983553"/>
                      </a:lnTo>
                      <a:lnTo>
                        <a:pt x="2032636" y="1983356"/>
                      </a:lnTo>
                      <a:lnTo>
                        <a:pt x="2031402" y="1982850"/>
                      </a:lnTo>
                      <a:lnTo>
                        <a:pt x="2027291" y="1981185"/>
                      </a:lnTo>
                      <a:lnTo>
                        <a:pt x="2024636" y="1980100"/>
                      </a:lnTo>
                      <a:lnTo>
                        <a:pt x="2022426" y="1979199"/>
                      </a:lnTo>
                      <a:lnTo>
                        <a:pt x="2020513" y="1978866"/>
                      </a:lnTo>
                      <a:lnTo>
                        <a:pt x="2009043" y="1976856"/>
                      </a:lnTo>
                      <a:lnTo>
                        <a:pt x="2007599" y="1976609"/>
                      </a:lnTo>
                      <a:lnTo>
                        <a:pt x="2006648" y="1976436"/>
                      </a:lnTo>
                      <a:lnTo>
                        <a:pt x="2005698" y="1976325"/>
                      </a:lnTo>
                      <a:lnTo>
                        <a:pt x="2004216" y="1976152"/>
                      </a:lnTo>
                      <a:lnTo>
                        <a:pt x="1994463" y="1975006"/>
                      </a:lnTo>
                      <a:lnTo>
                        <a:pt x="1992031" y="1974709"/>
                      </a:lnTo>
                      <a:lnTo>
                        <a:pt x="1991537" y="1974660"/>
                      </a:lnTo>
                      <a:lnTo>
                        <a:pt x="1990142" y="1974537"/>
                      </a:lnTo>
                      <a:lnTo>
                        <a:pt x="1981191" y="1973723"/>
                      </a:lnTo>
                      <a:lnTo>
                        <a:pt x="1978734" y="1973501"/>
                      </a:lnTo>
                      <a:lnTo>
                        <a:pt x="1976463" y="1973476"/>
                      </a:lnTo>
                      <a:lnTo>
                        <a:pt x="1971969" y="1973439"/>
                      </a:lnTo>
                      <a:lnTo>
                        <a:pt x="1967759" y="1973390"/>
                      </a:lnTo>
                      <a:lnTo>
                        <a:pt x="1966364" y="1973377"/>
                      </a:lnTo>
                      <a:lnTo>
                        <a:pt x="1964956" y="1973353"/>
                      </a:lnTo>
                      <a:lnTo>
                        <a:pt x="1963030" y="1973242"/>
                      </a:lnTo>
                      <a:lnTo>
                        <a:pt x="1953413" y="1972662"/>
                      </a:lnTo>
                      <a:lnTo>
                        <a:pt x="1951499" y="1972551"/>
                      </a:lnTo>
                      <a:lnTo>
                        <a:pt x="1949635" y="1971873"/>
                      </a:lnTo>
                      <a:lnTo>
                        <a:pt x="1948709" y="1971539"/>
                      </a:lnTo>
                      <a:lnTo>
                        <a:pt x="1947092" y="1970960"/>
                      </a:lnTo>
                      <a:lnTo>
                        <a:pt x="1946005" y="1970553"/>
                      </a:lnTo>
                      <a:lnTo>
                        <a:pt x="1944030" y="1969726"/>
                      </a:lnTo>
                      <a:lnTo>
                        <a:pt x="1940956" y="1968431"/>
                      </a:lnTo>
                      <a:lnTo>
                        <a:pt x="1938647" y="1967457"/>
                      </a:lnTo>
                      <a:lnTo>
                        <a:pt x="1936326" y="1966495"/>
                      </a:lnTo>
                      <a:lnTo>
                        <a:pt x="1934400" y="1966198"/>
                      </a:lnTo>
                      <a:lnTo>
                        <a:pt x="1929585" y="1965458"/>
                      </a:lnTo>
                      <a:lnTo>
                        <a:pt x="1927795" y="1965187"/>
                      </a:lnTo>
                      <a:lnTo>
                        <a:pt x="1926462" y="1964977"/>
                      </a:lnTo>
                      <a:lnTo>
                        <a:pt x="1924005" y="1964842"/>
                      </a:lnTo>
                      <a:lnTo>
                        <a:pt x="1920067" y="1964632"/>
                      </a:lnTo>
                      <a:lnTo>
                        <a:pt x="1914647" y="1964348"/>
                      </a:lnTo>
                      <a:lnTo>
                        <a:pt x="1913165" y="1964275"/>
                      </a:lnTo>
                      <a:lnTo>
                        <a:pt x="1911696" y="1964188"/>
                      </a:lnTo>
                      <a:lnTo>
                        <a:pt x="1910721" y="1964077"/>
                      </a:lnTo>
                      <a:lnTo>
                        <a:pt x="1909252" y="1963905"/>
                      </a:lnTo>
                      <a:lnTo>
                        <a:pt x="1898745" y="1962671"/>
                      </a:lnTo>
                      <a:lnTo>
                        <a:pt x="1898042" y="1962597"/>
                      </a:lnTo>
                      <a:lnTo>
                        <a:pt x="1896585" y="1962424"/>
                      </a:lnTo>
                      <a:lnTo>
                        <a:pt x="1894251" y="1961758"/>
                      </a:lnTo>
                      <a:lnTo>
                        <a:pt x="1884893" y="1959131"/>
                      </a:lnTo>
                      <a:lnTo>
                        <a:pt x="1883498" y="1958736"/>
                      </a:lnTo>
                      <a:lnTo>
                        <a:pt x="1882091" y="1958341"/>
                      </a:lnTo>
                      <a:lnTo>
                        <a:pt x="1880696" y="1958046"/>
                      </a:lnTo>
                      <a:lnTo>
                        <a:pt x="1879288" y="1957762"/>
                      </a:lnTo>
                      <a:lnTo>
                        <a:pt x="1876486" y="1957182"/>
                      </a:lnTo>
                      <a:lnTo>
                        <a:pt x="1870770" y="1956010"/>
                      </a:lnTo>
                      <a:lnTo>
                        <a:pt x="1868609" y="1955566"/>
                      </a:lnTo>
                      <a:lnTo>
                        <a:pt x="1866313" y="1954579"/>
                      </a:lnTo>
                      <a:lnTo>
                        <a:pt x="1857621" y="1950867"/>
                      </a:lnTo>
                      <a:lnTo>
                        <a:pt x="1856251" y="1950287"/>
                      </a:lnTo>
                      <a:lnTo>
                        <a:pt x="1854411" y="1949498"/>
                      </a:lnTo>
                      <a:lnTo>
                        <a:pt x="1853041" y="1949066"/>
                      </a:lnTo>
                      <a:lnTo>
                        <a:pt x="1847103" y="1947191"/>
                      </a:lnTo>
                      <a:lnTo>
                        <a:pt x="1846189" y="1946907"/>
                      </a:lnTo>
                      <a:lnTo>
                        <a:pt x="1844831" y="1946587"/>
                      </a:lnTo>
                      <a:lnTo>
                        <a:pt x="1843004" y="1946155"/>
                      </a:lnTo>
                      <a:lnTo>
                        <a:pt x="1842103" y="1945945"/>
                      </a:lnTo>
                      <a:lnTo>
                        <a:pt x="1834930" y="1944255"/>
                      </a:lnTo>
                      <a:lnTo>
                        <a:pt x="1833016" y="1943799"/>
                      </a:lnTo>
                      <a:lnTo>
                        <a:pt x="1831065" y="1943651"/>
                      </a:lnTo>
                      <a:lnTo>
                        <a:pt x="1822756" y="1942985"/>
                      </a:lnTo>
                      <a:lnTo>
                        <a:pt x="1814929" y="1942356"/>
                      </a:lnTo>
                      <a:lnTo>
                        <a:pt x="1813460" y="1942245"/>
                      </a:lnTo>
                      <a:lnTo>
                        <a:pt x="1812003" y="1942134"/>
                      </a:lnTo>
                      <a:lnTo>
                        <a:pt x="1809620" y="1942159"/>
                      </a:lnTo>
                      <a:lnTo>
                        <a:pt x="1802509" y="1942270"/>
                      </a:lnTo>
                      <a:lnTo>
                        <a:pt x="1802015" y="1942270"/>
                      </a:lnTo>
                      <a:lnTo>
                        <a:pt x="1800028" y="1942307"/>
                      </a:lnTo>
                      <a:lnTo>
                        <a:pt x="1798546" y="1942319"/>
                      </a:lnTo>
                      <a:lnTo>
                        <a:pt x="1796620" y="1942541"/>
                      </a:lnTo>
                      <a:lnTo>
                        <a:pt x="1794694" y="1942763"/>
                      </a:lnTo>
                      <a:lnTo>
                        <a:pt x="1786015" y="1943737"/>
                      </a:lnTo>
                      <a:lnTo>
                        <a:pt x="1774657" y="1945020"/>
                      </a:lnTo>
                      <a:lnTo>
                        <a:pt x="1772682" y="1945242"/>
                      </a:lnTo>
                      <a:lnTo>
                        <a:pt x="1771694" y="1945353"/>
                      </a:lnTo>
                      <a:lnTo>
                        <a:pt x="1768719" y="1945563"/>
                      </a:lnTo>
                      <a:lnTo>
                        <a:pt x="1749928" y="1946821"/>
                      </a:lnTo>
                      <a:lnTo>
                        <a:pt x="1747940" y="1946957"/>
                      </a:lnTo>
                      <a:lnTo>
                        <a:pt x="1746459" y="1947055"/>
                      </a:lnTo>
                      <a:lnTo>
                        <a:pt x="1743521" y="1946969"/>
                      </a:lnTo>
                      <a:lnTo>
                        <a:pt x="1729780" y="1946562"/>
                      </a:lnTo>
                      <a:lnTo>
                        <a:pt x="1720619" y="1946278"/>
                      </a:lnTo>
                      <a:lnTo>
                        <a:pt x="1717249" y="1946180"/>
                      </a:lnTo>
                      <a:lnTo>
                        <a:pt x="1714002" y="1946143"/>
                      </a:lnTo>
                      <a:lnTo>
                        <a:pt x="1696433" y="1945933"/>
                      </a:lnTo>
                      <a:lnTo>
                        <a:pt x="1692964" y="1945896"/>
                      </a:lnTo>
                      <a:lnTo>
                        <a:pt x="1690545" y="1945674"/>
                      </a:lnTo>
                      <a:lnTo>
                        <a:pt x="1677001" y="1944416"/>
                      </a:lnTo>
                      <a:lnTo>
                        <a:pt x="1671594" y="1943922"/>
                      </a:lnTo>
                      <a:lnTo>
                        <a:pt x="1670125" y="1943774"/>
                      </a:lnTo>
                      <a:lnTo>
                        <a:pt x="1668655" y="1943639"/>
                      </a:lnTo>
                      <a:lnTo>
                        <a:pt x="1666729" y="1943293"/>
                      </a:lnTo>
                      <a:lnTo>
                        <a:pt x="1657408" y="1941628"/>
                      </a:lnTo>
                      <a:lnTo>
                        <a:pt x="1655396" y="1941258"/>
                      </a:lnTo>
                      <a:lnTo>
                        <a:pt x="1654149" y="1940765"/>
                      </a:lnTo>
                      <a:lnTo>
                        <a:pt x="1652309" y="1939963"/>
                      </a:lnTo>
                      <a:lnTo>
                        <a:pt x="1649544" y="1938742"/>
                      </a:lnTo>
                      <a:lnTo>
                        <a:pt x="1647235" y="1937718"/>
                      </a:lnTo>
                      <a:lnTo>
                        <a:pt x="1645346" y="1937410"/>
                      </a:lnTo>
                      <a:lnTo>
                        <a:pt x="1638272" y="1936226"/>
                      </a:lnTo>
                      <a:lnTo>
                        <a:pt x="1636383" y="1935917"/>
                      </a:lnTo>
                      <a:lnTo>
                        <a:pt x="1634470" y="1935991"/>
                      </a:lnTo>
                      <a:lnTo>
                        <a:pt x="1626309" y="1936275"/>
                      </a:lnTo>
                      <a:lnTo>
                        <a:pt x="1622506" y="1936411"/>
                      </a:lnTo>
                      <a:lnTo>
                        <a:pt x="1619667" y="1936522"/>
                      </a:lnTo>
                      <a:lnTo>
                        <a:pt x="1618679" y="1936596"/>
                      </a:lnTo>
                      <a:lnTo>
                        <a:pt x="1616716" y="1936756"/>
                      </a:lnTo>
                      <a:lnTo>
                        <a:pt x="1602234" y="1937965"/>
                      </a:lnTo>
                      <a:lnTo>
                        <a:pt x="1600049" y="1938137"/>
                      </a:lnTo>
                      <a:lnTo>
                        <a:pt x="1598185" y="1937866"/>
                      </a:lnTo>
                      <a:lnTo>
                        <a:pt x="1592148" y="1936953"/>
                      </a:lnTo>
                      <a:lnTo>
                        <a:pt x="1591197" y="1936830"/>
                      </a:lnTo>
                      <a:lnTo>
                        <a:pt x="1587876" y="1936386"/>
                      </a:lnTo>
                      <a:lnTo>
                        <a:pt x="1585580" y="1936090"/>
                      </a:lnTo>
                      <a:lnTo>
                        <a:pt x="1583283" y="1935782"/>
                      </a:lnTo>
                      <a:lnTo>
                        <a:pt x="1582284" y="1935695"/>
                      </a:lnTo>
                      <a:lnTo>
                        <a:pt x="1576938" y="1935251"/>
                      </a:lnTo>
                      <a:lnTo>
                        <a:pt x="1575555" y="1935251"/>
                      </a:lnTo>
                      <a:lnTo>
                        <a:pt x="1574864" y="1935263"/>
                      </a:lnTo>
                      <a:lnTo>
                        <a:pt x="1573950" y="1935276"/>
                      </a:lnTo>
                      <a:lnTo>
                        <a:pt x="1573098" y="1935288"/>
                      </a:lnTo>
                      <a:lnTo>
                        <a:pt x="1571407" y="1936103"/>
                      </a:lnTo>
                      <a:lnTo>
                        <a:pt x="1568864" y="1937336"/>
                      </a:lnTo>
                      <a:lnTo>
                        <a:pt x="1562320" y="1940938"/>
                      </a:lnTo>
                      <a:lnTo>
                        <a:pt x="1559839" y="1942307"/>
                      </a:lnTo>
                      <a:lnTo>
                        <a:pt x="1558592" y="1942997"/>
                      </a:lnTo>
                      <a:lnTo>
                        <a:pt x="1556518" y="1944132"/>
                      </a:lnTo>
                      <a:lnTo>
                        <a:pt x="1554653" y="1944847"/>
                      </a:lnTo>
                      <a:lnTo>
                        <a:pt x="1549555" y="1946821"/>
                      </a:lnTo>
                      <a:lnTo>
                        <a:pt x="1544789" y="1948671"/>
                      </a:lnTo>
                      <a:lnTo>
                        <a:pt x="1543147" y="1949300"/>
                      </a:lnTo>
                      <a:lnTo>
                        <a:pt x="1541900" y="1949547"/>
                      </a:lnTo>
                      <a:lnTo>
                        <a:pt x="1539160" y="1950077"/>
                      </a:lnTo>
                      <a:lnTo>
                        <a:pt x="1537592" y="1950386"/>
                      </a:lnTo>
                      <a:lnTo>
                        <a:pt x="1535925" y="1950238"/>
                      </a:lnTo>
                      <a:lnTo>
                        <a:pt x="1533085" y="1949991"/>
                      </a:lnTo>
                      <a:lnTo>
                        <a:pt x="1532221" y="1949917"/>
                      </a:lnTo>
                      <a:lnTo>
                        <a:pt x="1531344" y="1949831"/>
                      </a:lnTo>
                      <a:lnTo>
                        <a:pt x="1530863" y="1949757"/>
                      </a:lnTo>
                      <a:lnTo>
                        <a:pt x="1525554" y="1948881"/>
                      </a:lnTo>
                      <a:lnTo>
                        <a:pt x="1524110" y="1948634"/>
                      </a:lnTo>
                      <a:lnTo>
                        <a:pt x="1522703" y="1948128"/>
                      </a:lnTo>
                      <a:lnTo>
                        <a:pt x="1522097" y="1947906"/>
                      </a:lnTo>
                      <a:lnTo>
                        <a:pt x="1512887" y="1944539"/>
                      </a:lnTo>
                      <a:lnTo>
                        <a:pt x="1508295" y="1942911"/>
                      </a:lnTo>
                      <a:lnTo>
                        <a:pt x="1506986" y="1942442"/>
                      </a:lnTo>
                      <a:lnTo>
                        <a:pt x="1504961" y="1941715"/>
                      </a:lnTo>
                      <a:lnTo>
                        <a:pt x="1503048" y="1941443"/>
                      </a:lnTo>
                      <a:lnTo>
                        <a:pt x="1498727" y="1940839"/>
                      </a:lnTo>
                      <a:lnTo>
                        <a:pt x="1490579" y="1939704"/>
                      </a:lnTo>
                      <a:lnTo>
                        <a:pt x="1489146" y="1939506"/>
                      </a:lnTo>
                      <a:lnTo>
                        <a:pt x="1488184" y="1939371"/>
                      </a:lnTo>
                      <a:lnTo>
                        <a:pt x="1486739" y="1939247"/>
                      </a:lnTo>
                      <a:lnTo>
                        <a:pt x="1485295" y="1939124"/>
                      </a:lnTo>
                      <a:lnTo>
                        <a:pt x="1474183" y="1938212"/>
                      </a:lnTo>
                      <a:lnTo>
                        <a:pt x="1471763" y="1938002"/>
                      </a:lnTo>
                      <a:lnTo>
                        <a:pt x="1469356" y="1937570"/>
                      </a:lnTo>
                      <a:lnTo>
                        <a:pt x="1463603" y="1936509"/>
                      </a:lnTo>
                      <a:lnTo>
                        <a:pt x="1462158" y="1936250"/>
                      </a:lnTo>
                      <a:lnTo>
                        <a:pt x="1460245" y="1935905"/>
                      </a:lnTo>
                      <a:lnTo>
                        <a:pt x="1458776" y="1935856"/>
                      </a:lnTo>
                      <a:lnTo>
                        <a:pt x="1456837" y="1935794"/>
                      </a:lnTo>
                      <a:lnTo>
                        <a:pt x="1455096" y="1935745"/>
                      </a:lnTo>
                      <a:lnTo>
                        <a:pt x="1453343" y="1935695"/>
                      </a:lnTo>
                      <a:lnTo>
                        <a:pt x="1450924" y="1935671"/>
                      </a:lnTo>
                      <a:lnTo>
                        <a:pt x="1447047" y="1935646"/>
                      </a:lnTo>
                      <a:lnTo>
                        <a:pt x="1442170" y="1935609"/>
                      </a:lnTo>
                      <a:lnTo>
                        <a:pt x="1440220" y="1935597"/>
                      </a:lnTo>
                      <a:lnTo>
                        <a:pt x="1439257" y="1935572"/>
                      </a:lnTo>
                      <a:lnTo>
                        <a:pt x="1422738" y="1935116"/>
                      </a:lnTo>
                      <a:lnTo>
                        <a:pt x="1421380" y="1935079"/>
                      </a:lnTo>
                      <a:lnTo>
                        <a:pt x="1418232" y="1934992"/>
                      </a:lnTo>
                      <a:lnTo>
                        <a:pt x="1417244" y="1934918"/>
                      </a:lnTo>
                      <a:lnTo>
                        <a:pt x="1415293" y="1934770"/>
                      </a:lnTo>
                      <a:lnTo>
                        <a:pt x="1397232" y="1933376"/>
                      </a:lnTo>
                      <a:lnTo>
                        <a:pt x="1396750" y="1933339"/>
                      </a:lnTo>
                      <a:lnTo>
                        <a:pt x="1388972" y="1932797"/>
                      </a:lnTo>
                      <a:lnTo>
                        <a:pt x="1387528" y="1932686"/>
                      </a:lnTo>
                      <a:lnTo>
                        <a:pt x="1386071" y="1932587"/>
                      </a:lnTo>
                      <a:lnTo>
                        <a:pt x="1383725" y="1932686"/>
                      </a:lnTo>
                      <a:lnTo>
                        <a:pt x="1380453" y="1932834"/>
                      </a:lnTo>
                      <a:lnTo>
                        <a:pt x="1373602" y="1933142"/>
                      </a:lnTo>
                      <a:lnTo>
                        <a:pt x="1362910" y="1933574"/>
                      </a:lnTo>
                      <a:lnTo>
                        <a:pt x="1360478" y="1933672"/>
                      </a:lnTo>
                      <a:lnTo>
                        <a:pt x="1358527" y="1933746"/>
                      </a:lnTo>
                      <a:lnTo>
                        <a:pt x="1356120" y="1933586"/>
                      </a:lnTo>
                      <a:lnTo>
                        <a:pt x="1343082" y="1932723"/>
                      </a:lnTo>
                      <a:lnTo>
                        <a:pt x="1323675" y="1930108"/>
                      </a:lnTo>
                      <a:lnTo>
                        <a:pt x="1312946" y="1928566"/>
                      </a:lnTo>
                      <a:lnTo>
                        <a:pt x="1311477" y="1928356"/>
                      </a:lnTo>
                      <a:lnTo>
                        <a:pt x="1309526" y="1928073"/>
                      </a:lnTo>
                      <a:lnTo>
                        <a:pt x="1307156" y="1927554"/>
                      </a:lnTo>
                      <a:lnTo>
                        <a:pt x="1296267" y="1925149"/>
                      </a:lnTo>
                      <a:lnTo>
                        <a:pt x="1294378" y="1924730"/>
                      </a:lnTo>
                      <a:lnTo>
                        <a:pt x="1292909" y="1924446"/>
                      </a:lnTo>
                      <a:lnTo>
                        <a:pt x="1291452" y="1924150"/>
                      </a:lnTo>
                      <a:lnTo>
                        <a:pt x="1280057" y="1921881"/>
                      </a:lnTo>
                      <a:lnTo>
                        <a:pt x="1278155" y="1921498"/>
                      </a:lnTo>
                      <a:lnTo>
                        <a:pt x="1276254" y="1921116"/>
                      </a:lnTo>
                      <a:lnTo>
                        <a:pt x="1274797" y="1920955"/>
                      </a:lnTo>
                      <a:lnTo>
                        <a:pt x="1272810" y="1920721"/>
                      </a:lnTo>
                      <a:lnTo>
                        <a:pt x="1255044" y="1918698"/>
                      </a:lnTo>
                      <a:lnTo>
                        <a:pt x="1253069" y="1918464"/>
                      </a:lnTo>
                      <a:lnTo>
                        <a:pt x="1251587" y="1918303"/>
                      </a:lnTo>
                      <a:lnTo>
                        <a:pt x="1250155" y="1918192"/>
                      </a:lnTo>
                      <a:lnTo>
                        <a:pt x="1248698" y="1918081"/>
                      </a:lnTo>
                      <a:lnTo>
                        <a:pt x="1246291" y="1917897"/>
                      </a:lnTo>
                      <a:lnTo>
                        <a:pt x="1227451" y="1916466"/>
                      </a:lnTo>
                      <a:lnTo>
                        <a:pt x="1223982" y="1916194"/>
                      </a:lnTo>
                      <a:lnTo>
                        <a:pt x="1221068" y="1915911"/>
                      </a:lnTo>
                      <a:lnTo>
                        <a:pt x="1204587" y="1914270"/>
                      </a:lnTo>
                      <a:lnTo>
                        <a:pt x="1203228" y="1914147"/>
                      </a:lnTo>
                      <a:lnTo>
                        <a:pt x="1200969" y="1913925"/>
                      </a:lnTo>
                      <a:lnTo>
                        <a:pt x="1191191" y="1912963"/>
                      </a:lnTo>
                      <a:lnTo>
                        <a:pt x="1188981" y="1912753"/>
                      </a:lnTo>
                      <a:lnTo>
                        <a:pt x="1187241" y="1912112"/>
                      </a:lnTo>
                      <a:lnTo>
                        <a:pt x="1179216" y="1909213"/>
                      </a:lnTo>
                      <a:lnTo>
                        <a:pt x="1178796" y="1908979"/>
                      </a:lnTo>
                      <a:lnTo>
                        <a:pt x="1173648" y="1906191"/>
                      </a:lnTo>
                      <a:lnTo>
                        <a:pt x="1172796" y="1905722"/>
                      </a:lnTo>
                      <a:lnTo>
                        <a:pt x="1172018" y="1905500"/>
                      </a:lnTo>
                      <a:lnTo>
                        <a:pt x="1168685" y="1904551"/>
                      </a:lnTo>
                      <a:lnTo>
                        <a:pt x="1167055" y="1904094"/>
                      </a:lnTo>
                      <a:lnTo>
                        <a:pt x="1165006" y="1904723"/>
                      </a:lnTo>
                      <a:lnTo>
                        <a:pt x="1161635" y="1905747"/>
                      </a:lnTo>
                      <a:lnTo>
                        <a:pt x="1159993" y="1905994"/>
                      </a:lnTo>
                      <a:lnTo>
                        <a:pt x="1158549" y="1906203"/>
                      </a:lnTo>
                      <a:lnTo>
                        <a:pt x="1153759" y="1906907"/>
                      </a:lnTo>
                      <a:lnTo>
                        <a:pt x="1152326" y="1907116"/>
                      </a:lnTo>
                      <a:lnTo>
                        <a:pt x="1150413" y="1907400"/>
                      </a:lnTo>
                      <a:lnTo>
                        <a:pt x="1148956" y="1907795"/>
                      </a:lnTo>
                      <a:lnTo>
                        <a:pt x="1147512" y="1908189"/>
                      </a:lnTo>
                      <a:lnTo>
                        <a:pt x="1140265" y="1910187"/>
                      </a:lnTo>
                      <a:lnTo>
                        <a:pt x="1138338" y="1910718"/>
                      </a:lnTo>
                      <a:lnTo>
                        <a:pt x="1137487" y="1910928"/>
                      </a:lnTo>
                      <a:lnTo>
                        <a:pt x="1134919" y="1911593"/>
                      </a:lnTo>
                      <a:lnTo>
                        <a:pt x="1119203" y="1915652"/>
                      </a:lnTo>
                      <a:lnTo>
                        <a:pt x="1115869" y="1916515"/>
                      </a:lnTo>
                      <a:lnTo>
                        <a:pt x="1114943" y="1916712"/>
                      </a:lnTo>
                      <a:lnTo>
                        <a:pt x="1113536" y="1916996"/>
                      </a:lnTo>
                      <a:lnTo>
                        <a:pt x="1107906" y="1918168"/>
                      </a:lnTo>
                      <a:lnTo>
                        <a:pt x="1100820" y="1919648"/>
                      </a:lnTo>
                      <a:lnTo>
                        <a:pt x="1099400" y="1919944"/>
                      </a:lnTo>
                      <a:lnTo>
                        <a:pt x="1097980" y="1920240"/>
                      </a:lnTo>
                      <a:lnTo>
                        <a:pt x="1094610" y="1920659"/>
                      </a:lnTo>
                      <a:lnTo>
                        <a:pt x="1090276" y="1921190"/>
                      </a:lnTo>
                      <a:lnTo>
                        <a:pt x="1087474" y="1921535"/>
                      </a:lnTo>
                      <a:lnTo>
                        <a:pt x="1084671" y="1921881"/>
                      </a:lnTo>
                      <a:lnTo>
                        <a:pt x="1082770" y="1922004"/>
                      </a:lnTo>
                      <a:lnTo>
                        <a:pt x="1081350" y="1922103"/>
                      </a:lnTo>
                      <a:lnTo>
                        <a:pt x="1075177" y="1922497"/>
                      </a:lnTo>
                      <a:lnTo>
                        <a:pt x="1068918" y="1922892"/>
                      </a:lnTo>
                      <a:lnTo>
                        <a:pt x="1065547" y="1923114"/>
                      </a:lnTo>
                      <a:lnTo>
                        <a:pt x="1063078" y="1923102"/>
                      </a:lnTo>
                      <a:lnTo>
                        <a:pt x="1047251" y="1923077"/>
                      </a:lnTo>
                      <a:lnTo>
                        <a:pt x="1041757" y="1923077"/>
                      </a:lnTo>
                      <a:lnTo>
                        <a:pt x="1040374" y="1923077"/>
                      </a:lnTo>
                      <a:lnTo>
                        <a:pt x="1038177" y="1923065"/>
                      </a:lnTo>
                      <a:lnTo>
                        <a:pt x="1036016" y="1923065"/>
                      </a:lnTo>
                      <a:lnTo>
                        <a:pt x="1033609" y="1922510"/>
                      </a:lnTo>
                      <a:lnTo>
                        <a:pt x="1032633" y="1922288"/>
                      </a:lnTo>
                      <a:lnTo>
                        <a:pt x="1023448" y="1920166"/>
                      </a:lnTo>
                      <a:lnTo>
                        <a:pt x="1019102" y="1919155"/>
                      </a:lnTo>
                      <a:lnTo>
                        <a:pt x="1016250" y="1918526"/>
                      </a:lnTo>
                      <a:lnTo>
                        <a:pt x="1007929" y="1916688"/>
                      </a:lnTo>
                      <a:lnTo>
                        <a:pt x="1005793" y="1916219"/>
                      </a:lnTo>
                      <a:lnTo>
                        <a:pt x="1003966" y="1915442"/>
                      </a:lnTo>
                      <a:lnTo>
                        <a:pt x="1003497" y="1915245"/>
                      </a:lnTo>
                      <a:lnTo>
                        <a:pt x="998435" y="1913086"/>
                      </a:lnTo>
                      <a:lnTo>
                        <a:pt x="995843" y="1911976"/>
                      </a:lnTo>
                      <a:lnTo>
                        <a:pt x="994818" y="1911520"/>
                      </a:lnTo>
                      <a:lnTo>
                        <a:pt x="993336" y="1910730"/>
                      </a:lnTo>
                      <a:lnTo>
                        <a:pt x="990114" y="1908991"/>
                      </a:lnTo>
                      <a:lnTo>
                        <a:pt x="988756" y="1908263"/>
                      </a:lnTo>
                      <a:lnTo>
                        <a:pt x="987546" y="1905439"/>
                      </a:lnTo>
                      <a:lnTo>
                        <a:pt x="988065" y="1904217"/>
                      </a:lnTo>
                      <a:lnTo>
                        <a:pt x="988386" y="1903588"/>
                      </a:lnTo>
                      <a:lnTo>
                        <a:pt x="990423" y="1899493"/>
                      </a:lnTo>
                      <a:lnTo>
                        <a:pt x="992102" y="1896015"/>
                      </a:lnTo>
                      <a:lnTo>
                        <a:pt x="993941" y="1892179"/>
                      </a:lnTo>
                      <a:lnTo>
                        <a:pt x="995225" y="1889502"/>
                      </a:lnTo>
                      <a:lnTo>
                        <a:pt x="995843" y="1888220"/>
                      </a:lnTo>
                      <a:lnTo>
                        <a:pt x="995892" y="1887097"/>
                      </a:lnTo>
                      <a:lnTo>
                        <a:pt x="995978" y="1884914"/>
                      </a:lnTo>
                      <a:lnTo>
                        <a:pt x="996052" y="1883002"/>
                      </a:lnTo>
                      <a:lnTo>
                        <a:pt x="994447" y="1882225"/>
                      </a:lnTo>
                      <a:lnTo>
                        <a:pt x="990904" y="1880511"/>
                      </a:lnTo>
                      <a:lnTo>
                        <a:pt x="990423" y="1880276"/>
                      </a:lnTo>
                      <a:lnTo>
                        <a:pt x="989608" y="1880116"/>
                      </a:lnTo>
                      <a:lnTo>
                        <a:pt x="984311" y="1879080"/>
                      </a:lnTo>
                      <a:lnTo>
                        <a:pt x="982953" y="1878821"/>
                      </a:lnTo>
                      <a:lnTo>
                        <a:pt x="979620" y="1880276"/>
                      </a:lnTo>
                      <a:lnTo>
                        <a:pt x="979422" y="1883027"/>
                      </a:lnTo>
                      <a:lnTo>
                        <a:pt x="979200" y="1886135"/>
                      </a:lnTo>
                      <a:lnTo>
                        <a:pt x="977126" y="1889872"/>
                      </a:lnTo>
                      <a:lnTo>
                        <a:pt x="975410" y="1889256"/>
                      </a:lnTo>
                      <a:lnTo>
                        <a:pt x="972546" y="1888207"/>
                      </a:lnTo>
                      <a:lnTo>
                        <a:pt x="969435" y="1886949"/>
                      </a:lnTo>
                      <a:lnTo>
                        <a:pt x="968385" y="1886530"/>
                      </a:lnTo>
                      <a:lnTo>
                        <a:pt x="967496" y="1885494"/>
                      </a:lnTo>
                      <a:lnTo>
                        <a:pt x="966916" y="1884828"/>
                      </a:lnTo>
                      <a:lnTo>
                        <a:pt x="965694" y="1883384"/>
                      </a:lnTo>
                      <a:lnTo>
                        <a:pt x="965743" y="1881596"/>
                      </a:lnTo>
                      <a:lnTo>
                        <a:pt x="965867" y="1877772"/>
                      </a:lnTo>
                      <a:lnTo>
                        <a:pt x="965904" y="1876921"/>
                      </a:lnTo>
                      <a:lnTo>
                        <a:pt x="966200" y="1875589"/>
                      </a:lnTo>
                      <a:lnTo>
                        <a:pt x="967780" y="1868669"/>
                      </a:lnTo>
                      <a:lnTo>
                        <a:pt x="968447" y="1865759"/>
                      </a:lnTo>
                      <a:lnTo>
                        <a:pt x="969237" y="1862305"/>
                      </a:lnTo>
                      <a:lnTo>
                        <a:pt x="969361" y="1861799"/>
                      </a:lnTo>
                      <a:lnTo>
                        <a:pt x="971225" y="1854102"/>
                      </a:lnTo>
                      <a:lnTo>
                        <a:pt x="971472" y="1853091"/>
                      </a:lnTo>
                      <a:lnTo>
                        <a:pt x="972571" y="1848527"/>
                      </a:lnTo>
                      <a:lnTo>
                        <a:pt x="975003" y="1841941"/>
                      </a:lnTo>
                      <a:lnTo>
                        <a:pt x="975497" y="1840584"/>
                      </a:lnTo>
                      <a:lnTo>
                        <a:pt x="975237" y="1839140"/>
                      </a:lnTo>
                      <a:lnTo>
                        <a:pt x="975003" y="1837870"/>
                      </a:lnTo>
                      <a:lnTo>
                        <a:pt x="974669" y="1835995"/>
                      </a:lnTo>
                      <a:lnTo>
                        <a:pt x="973027" y="1835440"/>
                      </a:lnTo>
                      <a:lnTo>
                        <a:pt x="970348" y="1834540"/>
                      </a:lnTo>
                      <a:lnTo>
                        <a:pt x="969669" y="1834318"/>
                      </a:lnTo>
                      <a:lnTo>
                        <a:pt x="968731" y="1834281"/>
                      </a:lnTo>
                      <a:lnTo>
                        <a:pt x="962360" y="1833985"/>
                      </a:lnTo>
                      <a:lnTo>
                        <a:pt x="959978" y="1833874"/>
                      </a:lnTo>
                      <a:lnTo>
                        <a:pt x="955188" y="1833652"/>
                      </a:lnTo>
                      <a:lnTo>
                        <a:pt x="953274" y="1833565"/>
                      </a:lnTo>
                      <a:lnTo>
                        <a:pt x="951360" y="1833467"/>
                      </a:lnTo>
                      <a:lnTo>
                        <a:pt x="949916" y="1833281"/>
                      </a:lnTo>
                      <a:lnTo>
                        <a:pt x="947990" y="1833010"/>
                      </a:lnTo>
                      <a:lnTo>
                        <a:pt x="938854" y="1831765"/>
                      </a:lnTo>
                      <a:lnTo>
                        <a:pt x="937410" y="1831567"/>
                      </a:lnTo>
                      <a:lnTo>
                        <a:pt x="935965" y="1831382"/>
                      </a:lnTo>
                      <a:lnTo>
                        <a:pt x="935002" y="1831160"/>
                      </a:lnTo>
                      <a:lnTo>
                        <a:pt x="928311" y="1829705"/>
                      </a:lnTo>
                      <a:lnTo>
                        <a:pt x="926397" y="1829285"/>
                      </a:lnTo>
                      <a:lnTo>
                        <a:pt x="925471" y="1827361"/>
                      </a:lnTo>
                      <a:lnTo>
                        <a:pt x="916014" y="1807601"/>
                      </a:lnTo>
                      <a:lnTo>
                        <a:pt x="911446" y="1797425"/>
                      </a:lnTo>
                      <a:lnTo>
                        <a:pt x="905681" y="1784610"/>
                      </a:lnTo>
                      <a:lnTo>
                        <a:pt x="904273" y="1781514"/>
                      </a:lnTo>
                      <a:lnTo>
                        <a:pt x="903693" y="1780428"/>
                      </a:lnTo>
                      <a:lnTo>
                        <a:pt x="902952" y="1779022"/>
                      </a:lnTo>
                      <a:lnTo>
                        <a:pt x="894211" y="1762543"/>
                      </a:lnTo>
                      <a:lnTo>
                        <a:pt x="889211" y="1753119"/>
                      </a:lnTo>
                      <a:lnTo>
                        <a:pt x="888211" y="1751245"/>
                      </a:lnTo>
                      <a:lnTo>
                        <a:pt x="886507" y="1750233"/>
                      </a:lnTo>
                      <a:lnTo>
                        <a:pt x="881051" y="1747039"/>
                      </a:lnTo>
                      <a:lnTo>
                        <a:pt x="879680" y="1746225"/>
                      </a:lnTo>
                      <a:lnTo>
                        <a:pt x="877779" y="1745632"/>
                      </a:lnTo>
                      <a:lnTo>
                        <a:pt x="868631" y="1742771"/>
                      </a:lnTo>
                      <a:lnTo>
                        <a:pt x="866347" y="1742056"/>
                      </a:lnTo>
                      <a:lnTo>
                        <a:pt x="860631" y="1741476"/>
                      </a:lnTo>
                      <a:lnTo>
                        <a:pt x="859297" y="1741340"/>
                      </a:lnTo>
                      <a:lnTo>
                        <a:pt x="858013" y="1741217"/>
                      </a:lnTo>
                      <a:lnTo>
                        <a:pt x="857001" y="1740649"/>
                      </a:lnTo>
                      <a:lnTo>
                        <a:pt x="855766" y="1739959"/>
                      </a:lnTo>
                      <a:lnTo>
                        <a:pt x="854273" y="1739132"/>
                      </a:lnTo>
                      <a:lnTo>
                        <a:pt x="853840" y="1737640"/>
                      </a:lnTo>
                      <a:lnTo>
                        <a:pt x="853038" y="1734790"/>
                      </a:lnTo>
                      <a:lnTo>
                        <a:pt x="852606" y="1733286"/>
                      </a:lnTo>
                      <a:lnTo>
                        <a:pt x="853285" y="1731053"/>
                      </a:lnTo>
                      <a:lnTo>
                        <a:pt x="854273" y="1727846"/>
                      </a:lnTo>
                      <a:lnTo>
                        <a:pt x="854260" y="1725058"/>
                      </a:lnTo>
                      <a:lnTo>
                        <a:pt x="854260" y="1723443"/>
                      </a:lnTo>
                      <a:lnTo>
                        <a:pt x="854260" y="1719138"/>
                      </a:lnTo>
                      <a:lnTo>
                        <a:pt x="854260" y="1716992"/>
                      </a:lnTo>
                      <a:lnTo>
                        <a:pt x="853729" y="1714660"/>
                      </a:lnTo>
                      <a:lnTo>
                        <a:pt x="852519" y="1709332"/>
                      </a:lnTo>
                      <a:lnTo>
                        <a:pt x="852174" y="1707790"/>
                      </a:lnTo>
                      <a:lnTo>
                        <a:pt x="851779" y="1706199"/>
                      </a:lnTo>
                      <a:lnTo>
                        <a:pt x="849791" y="1698231"/>
                      </a:lnTo>
                      <a:lnTo>
                        <a:pt x="849260" y="1696097"/>
                      </a:lnTo>
                      <a:lnTo>
                        <a:pt x="849050" y="1692631"/>
                      </a:lnTo>
                      <a:lnTo>
                        <a:pt x="848976" y="1691385"/>
                      </a:lnTo>
                      <a:lnTo>
                        <a:pt x="848840" y="1688992"/>
                      </a:lnTo>
                      <a:lnTo>
                        <a:pt x="848211" y="1686365"/>
                      </a:lnTo>
                      <a:lnTo>
                        <a:pt x="845914" y="1676880"/>
                      </a:lnTo>
                      <a:lnTo>
                        <a:pt x="844297" y="1670367"/>
                      </a:lnTo>
                      <a:lnTo>
                        <a:pt x="844087" y="1669713"/>
                      </a:lnTo>
                      <a:lnTo>
                        <a:pt x="843778" y="1668788"/>
                      </a:lnTo>
                      <a:lnTo>
                        <a:pt x="843001" y="1666432"/>
                      </a:lnTo>
                      <a:lnTo>
                        <a:pt x="841112" y="1664730"/>
                      </a:lnTo>
                      <a:lnTo>
                        <a:pt x="838828" y="1662683"/>
                      </a:lnTo>
                      <a:lnTo>
                        <a:pt x="838396" y="1662004"/>
                      </a:lnTo>
                      <a:lnTo>
                        <a:pt x="837285" y="1660290"/>
                      </a:lnTo>
                      <a:lnTo>
                        <a:pt x="834321" y="1655714"/>
                      </a:lnTo>
                      <a:lnTo>
                        <a:pt x="833433" y="1654308"/>
                      </a:lnTo>
                      <a:lnTo>
                        <a:pt x="831840" y="1651767"/>
                      </a:lnTo>
                      <a:lnTo>
                        <a:pt x="830791" y="1650114"/>
                      </a:lnTo>
                      <a:lnTo>
                        <a:pt x="830013" y="1648880"/>
                      </a:lnTo>
                      <a:lnTo>
                        <a:pt x="829235" y="1647635"/>
                      </a:lnTo>
                      <a:lnTo>
                        <a:pt x="828272" y="1645784"/>
                      </a:lnTo>
                      <a:lnTo>
                        <a:pt x="827309" y="1643934"/>
                      </a:lnTo>
                      <a:lnTo>
                        <a:pt x="826828" y="1643009"/>
                      </a:lnTo>
                      <a:lnTo>
                        <a:pt x="824223" y="1638026"/>
                      </a:lnTo>
                      <a:lnTo>
                        <a:pt x="823877" y="1637372"/>
                      </a:lnTo>
                      <a:lnTo>
                        <a:pt x="822803" y="1635300"/>
                      </a:lnTo>
                      <a:lnTo>
                        <a:pt x="821852" y="1632364"/>
                      </a:lnTo>
                      <a:lnTo>
                        <a:pt x="820753" y="1628935"/>
                      </a:lnTo>
                      <a:lnTo>
                        <a:pt x="819037" y="1623607"/>
                      </a:lnTo>
                      <a:lnTo>
                        <a:pt x="818025" y="1620585"/>
                      </a:lnTo>
                      <a:lnTo>
                        <a:pt x="817371" y="1618587"/>
                      </a:lnTo>
                      <a:lnTo>
                        <a:pt x="815605" y="1618821"/>
                      </a:lnTo>
                      <a:lnTo>
                        <a:pt x="813445" y="1619105"/>
                      </a:lnTo>
                      <a:lnTo>
                        <a:pt x="812568" y="1619216"/>
                      </a:lnTo>
                      <a:lnTo>
                        <a:pt x="811445" y="1619857"/>
                      </a:lnTo>
                      <a:lnTo>
                        <a:pt x="803284" y="1624520"/>
                      </a:lnTo>
                      <a:lnTo>
                        <a:pt x="801951" y="1625284"/>
                      </a:lnTo>
                      <a:lnTo>
                        <a:pt x="800062" y="1626789"/>
                      </a:lnTo>
                      <a:lnTo>
                        <a:pt x="798556" y="1627998"/>
                      </a:lnTo>
                      <a:lnTo>
                        <a:pt x="797840" y="1628578"/>
                      </a:lnTo>
                      <a:lnTo>
                        <a:pt x="795691" y="1630304"/>
                      </a:lnTo>
                      <a:lnTo>
                        <a:pt x="793605" y="1631427"/>
                      </a:lnTo>
                      <a:lnTo>
                        <a:pt x="791518" y="1632537"/>
                      </a:lnTo>
                      <a:lnTo>
                        <a:pt x="789444" y="1633647"/>
                      </a:lnTo>
                      <a:lnTo>
                        <a:pt x="788148" y="1634449"/>
                      </a:lnTo>
                      <a:lnTo>
                        <a:pt x="786852" y="1635251"/>
                      </a:lnTo>
                      <a:lnTo>
                        <a:pt x="780345" y="1639272"/>
                      </a:lnTo>
                      <a:lnTo>
                        <a:pt x="778617" y="1640345"/>
                      </a:lnTo>
                      <a:lnTo>
                        <a:pt x="776851" y="1641258"/>
                      </a:lnTo>
                      <a:lnTo>
                        <a:pt x="775530" y="1641948"/>
                      </a:lnTo>
                      <a:lnTo>
                        <a:pt x="766691" y="1646512"/>
                      </a:lnTo>
                      <a:lnTo>
                        <a:pt x="764925" y="1647425"/>
                      </a:lnTo>
                      <a:lnTo>
                        <a:pt x="764036" y="1647881"/>
                      </a:lnTo>
                      <a:lnTo>
                        <a:pt x="761765" y="1648893"/>
                      </a:lnTo>
                      <a:lnTo>
                        <a:pt x="755839" y="1651508"/>
                      </a:lnTo>
                      <a:lnTo>
                        <a:pt x="754469" y="1652112"/>
                      </a:lnTo>
                      <a:lnTo>
                        <a:pt x="753814" y="1652396"/>
                      </a:lnTo>
                      <a:lnTo>
                        <a:pt x="752209" y="1653025"/>
                      </a:lnTo>
                      <a:lnTo>
                        <a:pt x="750802" y="1653555"/>
                      </a:lnTo>
                      <a:lnTo>
                        <a:pt x="737752" y="1658514"/>
                      </a:lnTo>
                      <a:lnTo>
                        <a:pt x="737752" y="1658514"/>
                      </a:lnTo>
                      <a:lnTo>
                        <a:pt x="737752" y="1658514"/>
                      </a:lnTo>
                      <a:lnTo>
                        <a:pt x="737752" y="1658501"/>
                      </a:lnTo>
                      <a:lnTo>
                        <a:pt x="737752" y="1658489"/>
                      </a:lnTo>
                      <a:lnTo>
                        <a:pt x="737764" y="1658477"/>
                      </a:lnTo>
                      <a:lnTo>
                        <a:pt x="737764" y="1658452"/>
                      </a:lnTo>
                      <a:lnTo>
                        <a:pt x="737764" y="1658440"/>
                      </a:lnTo>
                      <a:lnTo>
                        <a:pt x="737987" y="1654937"/>
                      </a:lnTo>
                      <a:lnTo>
                        <a:pt x="737999" y="1654838"/>
                      </a:lnTo>
                      <a:lnTo>
                        <a:pt x="738061" y="1653863"/>
                      </a:lnTo>
                      <a:lnTo>
                        <a:pt x="738209" y="1652186"/>
                      </a:lnTo>
                      <a:lnTo>
                        <a:pt x="738505" y="1650620"/>
                      </a:lnTo>
                      <a:lnTo>
                        <a:pt x="738703" y="1649571"/>
                      </a:lnTo>
                      <a:lnTo>
                        <a:pt x="738900" y="1648523"/>
                      </a:lnTo>
                      <a:lnTo>
                        <a:pt x="738999" y="1648005"/>
                      </a:lnTo>
                      <a:lnTo>
                        <a:pt x="739320" y="1646327"/>
                      </a:lnTo>
                      <a:lnTo>
                        <a:pt x="739962" y="1643626"/>
                      </a:lnTo>
                      <a:lnTo>
                        <a:pt x="740135" y="1642898"/>
                      </a:lnTo>
                      <a:lnTo>
                        <a:pt x="740604" y="1640912"/>
                      </a:lnTo>
                      <a:lnTo>
                        <a:pt x="740987" y="1638741"/>
                      </a:lnTo>
                      <a:lnTo>
                        <a:pt x="742468" y="1630157"/>
                      </a:lnTo>
                      <a:lnTo>
                        <a:pt x="743036" y="1626111"/>
                      </a:lnTo>
                      <a:lnTo>
                        <a:pt x="743382" y="1623718"/>
                      </a:lnTo>
                      <a:lnTo>
                        <a:pt x="742703" y="1621584"/>
                      </a:lnTo>
                      <a:lnTo>
                        <a:pt x="742036" y="1619500"/>
                      </a:lnTo>
                      <a:lnTo>
                        <a:pt x="741839" y="1616342"/>
                      </a:lnTo>
                      <a:lnTo>
                        <a:pt x="741740" y="1614775"/>
                      </a:lnTo>
                      <a:lnTo>
                        <a:pt x="741555" y="1611618"/>
                      </a:lnTo>
                      <a:lnTo>
                        <a:pt x="741431" y="1609521"/>
                      </a:lnTo>
                      <a:lnTo>
                        <a:pt x="741369" y="1608658"/>
                      </a:lnTo>
                      <a:lnTo>
                        <a:pt x="741024" y="1607079"/>
                      </a:lnTo>
                      <a:lnTo>
                        <a:pt x="740369" y="1604094"/>
                      </a:lnTo>
                      <a:lnTo>
                        <a:pt x="740036" y="1602564"/>
                      </a:lnTo>
                      <a:lnTo>
                        <a:pt x="739357" y="1600985"/>
                      </a:lnTo>
                      <a:lnTo>
                        <a:pt x="738851" y="1599789"/>
                      </a:lnTo>
                      <a:lnTo>
                        <a:pt x="736629" y="1594559"/>
                      </a:lnTo>
                      <a:lnTo>
                        <a:pt x="736011" y="1593128"/>
                      </a:lnTo>
                      <a:lnTo>
                        <a:pt x="734925" y="1591549"/>
                      </a:lnTo>
                      <a:lnTo>
                        <a:pt x="733851" y="1589995"/>
                      </a:lnTo>
                      <a:lnTo>
                        <a:pt x="733122" y="1588935"/>
                      </a:lnTo>
                      <a:lnTo>
                        <a:pt x="732295" y="1587738"/>
                      </a:lnTo>
                      <a:lnTo>
                        <a:pt x="731061" y="1586295"/>
                      </a:lnTo>
                      <a:lnTo>
                        <a:pt x="729517" y="1584506"/>
                      </a:lnTo>
                      <a:lnTo>
                        <a:pt x="728925" y="1583803"/>
                      </a:lnTo>
                      <a:lnTo>
                        <a:pt x="728690" y="1583532"/>
                      </a:lnTo>
                      <a:lnTo>
                        <a:pt x="728023" y="1582755"/>
                      </a:lnTo>
                      <a:lnTo>
                        <a:pt x="727419" y="1582052"/>
                      </a:lnTo>
                      <a:lnTo>
                        <a:pt x="726962" y="1581423"/>
                      </a:lnTo>
                      <a:lnTo>
                        <a:pt x="726814" y="1581201"/>
                      </a:lnTo>
                      <a:lnTo>
                        <a:pt x="725641" y="1579548"/>
                      </a:lnTo>
                      <a:lnTo>
                        <a:pt x="724369" y="1577772"/>
                      </a:lnTo>
                      <a:lnTo>
                        <a:pt x="723715" y="1575798"/>
                      </a:lnTo>
                      <a:lnTo>
                        <a:pt x="722406" y="1571839"/>
                      </a:lnTo>
                      <a:lnTo>
                        <a:pt x="720456" y="1567645"/>
                      </a:lnTo>
                      <a:lnTo>
                        <a:pt x="719801" y="1566251"/>
                      </a:lnTo>
                      <a:lnTo>
                        <a:pt x="719332" y="1564870"/>
                      </a:lnTo>
                      <a:lnTo>
                        <a:pt x="718554" y="1562563"/>
                      </a:lnTo>
                      <a:lnTo>
                        <a:pt x="718307" y="1560553"/>
                      </a:lnTo>
                      <a:lnTo>
                        <a:pt x="718060" y="1558542"/>
                      </a:lnTo>
                      <a:lnTo>
                        <a:pt x="717912" y="1557235"/>
                      </a:lnTo>
                      <a:lnTo>
                        <a:pt x="717443" y="1554657"/>
                      </a:lnTo>
                      <a:lnTo>
                        <a:pt x="717147" y="1553016"/>
                      </a:lnTo>
                      <a:lnTo>
                        <a:pt x="716740" y="1550784"/>
                      </a:lnTo>
                      <a:lnTo>
                        <a:pt x="716332" y="1548539"/>
                      </a:lnTo>
                      <a:lnTo>
                        <a:pt x="715690" y="1546627"/>
                      </a:lnTo>
                      <a:lnTo>
                        <a:pt x="715209" y="1545196"/>
                      </a:lnTo>
                      <a:lnTo>
                        <a:pt x="713912" y="1541348"/>
                      </a:lnTo>
                      <a:lnTo>
                        <a:pt x="713258" y="1539411"/>
                      </a:lnTo>
                      <a:lnTo>
                        <a:pt x="712270" y="1536883"/>
                      </a:lnTo>
                      <a:lnTo>
                        <a:pt x="709542" y="1529914"/>
                      </a:lnTo>
                      <a:lnTo>
                        <a:pt x="709283" y="1529260"/>
                      </a:lnTo>
                      <a:lnTo>
                        <a:pt x="708690" y="1527731"/>
                      </a:lnTo>
                      <a:lnTo>
                        <a:pt x="707554" y="1525893"/>
                      </a:lnTo>
                      <a:lnTo>
                        <a:pt x="704690" y="1521255"/>
                      </a:lnTo>
                      <a:lnTo>
                        <a:pt x="702307" y="1517357"/>
                      </a:lnTo>
                      <a:lnTo>
                        <a:pt x="701184" y="1515495"/>
                      </a:lnTo>
                      <a:lnTo>
                        <a:pt x="700196" y="1514348"/>
                      </a:lnTo>
                      <a:lnTo>
                        <a:pt x="697208" y="1510857"/>
                      </a:lnTo>
                      <a:lnTo>
                        <a:pt x="696307" y="1509808"/>
                      </a:lnTo>
                      <a:lnTo>
                        <a:pt x="695221" y="1508735"/>
                      </a:lnTo>
                      <a:lnTo>
                        <a:pt x="692344" y="1505886"/>
                      </a:lnTo>
                      <a:lnTo>
                        <a:pt x="691603" y="1505146"/>
                      </a:lnTo>
                      <a:lnTo>
                        <a:pt x="690122" y="1503691"/>
                      </a:lnTo>
                      <a:lnTo>
                        <a:pt x="689011" y="1502827"/>
                      </a:lnTo>
                      <a:lnTo>
                        <a:pt x="688258" y="1502248"/>
                      </a:lnTo>
                      <a:lnTo>
                        <a:pt x="683035" y="1498239"/>
                      </a:lnTo>
                      <a:lnTo>
                        <a:pt x="681825" y="1497301"/>
                      </a:lnTo>
                      <a:lnTo>
                        <a:pt x="680159" y="1496253"/>
                      </a:lnTo>
                      <a:lnTo>
                        <a:pt x="675986" y="1493626"/>
                      </a:lnTo>
                      <a:lnTo>
                        <a:pt x="674727" y="1492836"/>
                      </a:lnTo>
                      <a:lnTo>
                        <a:pt x="672257" y="1491159"/>
                      </a:lnTo>
                      <a:lnTo>
                        <a:pt x="666887" y="1487532"/>
                      </a:lnTo>
                      <a:lnTo>
                        <a:pt x="665800" y="1486805"/>
                      </a:lnTo>
                      <a:lnTo>
                        <a:pt x="663924" y="1485744"/>
                      </a:lnTo>
                      <a:lnTo>
                        <a:pt x="662430" y="1484893"/>
                      </a:lnTo>
                      <a:lnTo>
                        <a:pt x="660739" y="1483943"/>
                      </a:lnTo>
                      <a:lnTo>
                        <a:pt x="658479" y="1483055"/>
                      </a:lnTo>
                      <a:lnTo>
                        <a:pt x="655763" y="1482006"/>
                      </a:lnTo>
                      <a:lnTo>
                        <a:pt x="653047" y="1480946"/>
                      </a:lnTo>
                      <a:lnTo>
                        <a:pt x="651418" y="1479922"/>
                      </a:lnTo>
                      <a:lnTo>
                        <a:pt x="649788" y="1478886"/>
                      </a:lnTo>
                      <a:lnTo>
                        <a:pt x="646936" y="1477085"/>
                      </a:lnTo>
                      <a:lnTo>
                        <a:pt x="643664" y="1474939"/>
                      </a:lnTo>
                      <a:lnTo>
                        <a:pt x="642467" y="1474149"/>
                      </a:lnTo>
                      <a:lnTo>
                        <a:pt x="639417" y="1473385"/>
                      </a:lnTo>
                      <a:lnTo>
                        <a:pt x="636812" y="1474495"/>
                      </a:lnTo>
                      <a:lnTo>
                        <a:pt x="634504" y="1475790"/>
                      </a:lnTo>
                      <a:lnTo>
                        <a:pt x="632195" y="1477085"/>
                      </a:lnTo>
                      <a:lnTo>
                        <a:pt x="630454" y="1475691"/>
                      </a:lnTo>
                      <a:lnTo>
                        <a:pt x="625565" y="1471793"/>
                      </a:lnTo>
                      <a:lnTo>
                        <a:pt x="622578" y="1469771"/>
                      </a:lnTo>
                      <a:lnTo>
                        <a:pt x="621639" y="1469512"/>
                      </a:lnTo>
                      <a:lnTo>
                        <a:pt x="621158" y="1469376"/>
                      </a:lnTo>
                      <a:lnTo>
                        <a:pt x="618429" y="1468624"/>
                      </a:lnTo>
                      <a:lnTo>
                        <a:pt x="617343" y="1468328"/>
                      </a:lnTo>
                      <a:lnTo>
                        <a:pt x="615763" y="1468155"/>
                      </a:lnTo>
                      <a:lnTo>
                        <a:pt x="602577" y="1466773"/>
                      </a:lnTo>
                      <a:lnTo>
                        <a:pt x="602083" y="1466712"/>
                      </a:lnTo>
                      <a:lnTo>
                        <a:pt x="600664" y="1466588"/>
                      </a:lnTo>
                      <a:lnTo>
                        <a:pt x="591787" y="1465811"/>
                      </a:lnTo>
                      <a:lnTo>
                        <a:pt x="589343" y="1465589"/>
                      </a:lnTo>
                      <a:lnTo>
                        <a:pt x="587281" y="1466021"/>
                      </a:lnTo>
                      <a:lnTo>
                        <a:pt x="585231" y="1466453"/>
                      </a:lnTo>
                      <a:lnTo>
                        <a:pt x="582552" y="1466453"/>
                      </a:lnTo>
                      <a:lnTo>
                        <a:pt x="578132" y="1466440"/>
                      </a:lnTo>
                      <a:lnTo>
                        <a:pt x="576169" y="1466428"/>
                      </a:lnTo>
                      <a:lnTo>
                        <a:pt x="573404" y="1466206"/>
                      </a:lnTo>
                      <a:lnTo>
                        <a:pt x="571095" y="1466009"/>
                      </a:lnTo>
                      <a:lnTo>
                        <a:pt x="568910" y="1465824"/>
                      </a:lnTo>
                      <a:lnTo>
                        <a:pt x="567601" y="1465725"/>
                      </a:lnTo>
                      <a:lnTo>
                        <a:pt x="567132" y="1465688"/>
                      </a:lnTo>
                      <a:lnTo>
                        <a:pt x="564774" y="1465552"/>
                      </a:lnTo>
                      <a:lnTo>
                        <a:pt x="563836" y="1465490"/>
                      </a:lnTo>
                      <a:lnTo>
                        <a:pt x="562416" y="1465404"/>
                      </a:lnTo>
                      <a:lnTo>
                        <a:pt x="560947" y="1465478"/>
                      </a:lnTo>
                      <a:lnTo>
                        <a:pt x="559465" y="1465565"/>
                      </a:lnTo>
                      <a:lnTo>
                        <a:pt x="557009" y="1465688"/>
                      </a:lnTo>
                      <a:lnTo>
                        <a:pt x="554342" y="1465836"/>
                      </a:lnTo>
                      <a:lnTo>
                        <a:pt x="553354" y="1465848"/>
                      </a:lnTo>
                      <a:lnTo>
                        <a:pt x="551379" y="1465885"/>
                      </a:lnTo>
                      <a:lnTo>
                        <a:pt x="546441" y="1465959"/>
                      </a:lnTo>
                      <a:lnTo>
                        <a:pt x="544465" y="1465996"/>
                      </a:lnTo>
                      <a:lnTo>
                        <a:pt x="542391" y="1465602"/>
                      </a:lnTo>
                      <a:lnTo>
                        <a:pt x="541897" y="1465515"/>
                      </a:lnTo>
                      <a:lnTo>
                        <a:pt x="540070" y="1465170"/>
                      </a:lnTo>
                      <a:lnTo>
                        <a:pt x="536971" y="1464997"/>
                      </a:lnTo>
                      <a:lnTo>
                        <a:pt x="531021" y="1464676"/>
                      </a:lnTo>
                      <a:lnTo>
                        <a:pt x="529045" y="1464565"/>
                      </a:lnTo>
                      <a:lnTo>
                        <a:pt x="528724" y="1464529"/>
                      </a:lnTo>
                      <a:lnTo>
                        <a:pt x="528058" y="1464454"/>
                      </a:lnTo>
                      <a:lnTo>
                        <a:pt x="526230" y="1464232"/>
                      </a:lnTo>
                      <a:lnTo>
                        <a:pt x="525588" y="1464159"/>
                      </a:lnTo>
                      <a:lnTo>
                        <a:pt x="516699" y="1463110"/>
                      </a:lnTo>
                      <a:lnTo>
                        <a:pt x="516205" y="1463048"/>
                      </a:lnTo>
                      <a:lnTo>
                        <a:pt x="515489" y="1462950"/>
                      </a:lnTo>
                      <a:lnTo>
                        <a:pt x="514514" y="1462814"/>
                      </a:lnTo>
                      <a:lnTo>
                        <a:pt x="508218" y="1461951"/>
                      </a:lnTo>
                      <a:lnTo>
                        <a:pt x="506773" y="1461741"/>
                      </a:lnTo>
                      <a:lnTo>
                        <a:pt x="506279" y="1461679"/>
                      </a:lnTo>
                      <a:lnTo>
                        <a:pt x="501897" y="1461149"/>
                      </a:lnTo>
                      <a:lnTo>
                        <a:pt x="500427" y="1460964"/>
                      </a:lnTo>
                      <a:lnTo>
                        <a:pt x="498477" y="1460730"/>
                      </a:lnTo>
                      <a:lnTo>
                        <a:pt x="496600" y="1460692"/>
                      </a:lnTo>
                      <a:lnTo>
                        <a:pt x="492329" y="1460606"/>
                      </a:lnTo>
                      <a:lnTo>
                        <a:pt x="490427" y="1460409"/>
                      </a:lnTo>
                      <a:lnTo>
                        <a:pt x="486613" y="1460026"/>
                      </a:lnTo>
                      <a:lnTo>
                        <a:pt x="485180" y="1459878"/>
                      </a:lnTo>
                      <a:lnTo>
                        <a:pt x="482958" y="1459706"/>
                      </a:lnTo>
                      <a:lnTo>
                        <a:pt x="481156" y="1459582"/>
                      </a:lnTo>
                      <a:lnTo>
                        <a:pt x="478859" y="1459410"/>
                      </a:lnTo>
                      <a:lnTo>
                        <a:pt x="476958" y="1459040"/>
                      </a:lnTo>
                      <a:lnTo>
                        <a:pt x="470909" y="1457991"/>
                      </a:lnTo>
                      <a:lnTo>
                        <a:pt x="465921" y="1457350"/>
                      </a:lnTo>
                      <a:lnTo>
                        <a:pt x="462797" y="1457041"/>
                      </a:lnTo>
                      <a:lnTo>
                        <a:pt x="457229" y="1456536"/>
                      </a:lnTo>
                      <a:lnTo>
                        <a:pt x="449797" y="1455857"/>
                      </a:lnTo>
                      <a:lnTo>
                        <a:pt x="445044" y="1455401"/>
                      </a:lnTo>
                      <a:lnTo>
                        <a:pt x="440599" y="1454957"/>
                      </a:lnTo>
                      <a:lnTo>
                        <a:pt x="439377" y="1454846"/>
                      </a:lnTo>
                      <a:lnTo>
                        <a:pt x="437575" y="1454673"/>
                      </a:lnTo>
                      <a:lnTo>
                        <a:pt x="436044" y="1454402"/>
                      </a:lnTo>
                      <a:lnTo>
                        <a:pt x="431612" y="1453612"/>
                      </a:lnTo>
                      <a:lnTo>
                        <a:pt x="429809" y="1453292"/>
                      </a:lnTo>
                      <a:lnTo>
                        <a:pt x="427982" y="1452564"/>
                      </a:lnTo>
                      <a:lnTo>
                        <a:pt x="423895" y="1450911"/>
                      </a:lnTo>
                      <a:lnTo>
                        <a:pt x="422031" y="1450405"/>
                      </a:lnTo>
                      <a:lnTo>
                        <a:pt x="421562" y="1450282"/>
                      </a:lnTo>
                      <a:lnTo>
                        <a:pt x="421093" y="1450159"/>
                      </a:lnTo>
                      <a:lnTo>
                        <a:pt x="418266" y="1449394"/>
                      </a:lnTo>
                      <a:lnTo>
                        <a:pt x="416377" y="1448888"/>
                      </a:lnTo>
                      <a:lnTo>
                        <a:pt x="415476" y="1448716"/>
                      </a:lnTo>
                      <a:lnTo>
                        <a:pt x="414068" y="1448444"/>
                      </a:lnTo>
                      <a:lnTo>
                        <a:pt x="411747" y="1447988"/>
                      </a:lnTo>
                      <a:lnTo>
                        <a:pt x="409895" y="1447630"/>
                      </a:lnTo>
                      <a:lnTo>
                        <a:pt x="408957" y="1447445"/>
                      </a:lnTo>
                      <a:lnTo>
                        <a:pt x="407895" y="1447235"/>
                      </a:lnTo>
                      <a:lnTo>
                        <a:pt x="404229" y="1446804"/>
                      </a:lnTo>
                      <a:lnTo>
                        <a:pt x="402389" y="1446582"/>
                      </a:lnTo>
                      <a:lnTo>
                        <a:pt x="399537" y="1445879"/>
                      </a:lnTo>
                      <a:lnTo>
                        <a:pt x="392883" y="1444238"/>
                      </a:lnTo>
                      <a:lnTo>
                        <a:pt x="391450" y="1443880"/>
                      </a:lnTo>
                      <a:lnTo>
                        <a:pt x="390525" y="1443695"/>
                      </a:lnTo>
                      <a:lnTo>
                        <a:pt x="388154" y="1443239"/>
                      </a:lnTo>
                      <a:lnTo>
                        <a:pt x="383450" y="1442326"/>
                      </a:lnTo>
                      <a:lnTo>
                        <a:pt x="379216" y="1441500"/>
                      </a:lnTo>
                      <a:lnTo>
                        <a:pt x="378747" y="1441401"/>
                      </a:lnTo>
                      <a:lnTo>
                        <a:pt x="377685" y="1441192"/>
                      </a:lnTo>
                      <a:lnTo>
                        <a:pt x="372858" y="1440217"/>
                      </a:lnTo>
                      <a:lnTo>
                        <a:pt x="371895" y="1440020"/>
                      </a:lnTo>
                      <a:lnTo>
                        <a:pt x="371043" y="1439884"/>
                      </a:lnTo>
                      <a:lnTo>
                        <a:pt x="370018" y="1439724"/>
                      </a:lnTo>
                      <a:lnTo>
                        <a:pt x="369067" y="1439576"/>
                      </a:lnTo>
                      <a:lnTo>
                        <a:pt x="367660" y="1439354"/>
                      </a:lnTo>
                      <a:lnTo>
                        <a:pt x="365734" y="1439304"/>
                      </a:lnTo>
                      <a:lnTo>
                        <a:pt x="357092" y="1439082"/>
                      </a:lnTo>
                      <a:lnTo>
                        <a:pt x="354215" y="1439008"/>
                      </a:lnTo>
                      <a:lnTo>
                        <a:pt x="352252" y="1438910"/>
                      </a:lnTo>
                      <a:lnTo>
                        <a:pt x="344894" y="1438527"/>
                      </a:lnTo>
                      <a:lnTo>
                        <a:pt x="343018" y="1438429"/>
                      </a:lnTo>
                      <a:lnTo>
                        <a:pt x="341647" y="1438675"/>
                      </a:lnTo>
                      <a:lnTo>
                        <a:pt x="338993" y="1439169"/>
                      </a:lnTo>
                      <a:lnTo>
                        <a:pt x="337548" y="1439428"/>
                      </a:lnTo>
                      <a:lnTo>
                        <a:pt x="333795" y="1440686"/>
                      </a:lnTo>
                      <a:lnTo>
                        <a:pt x="331832" y="1441352"/>
                      </a:lnTo>
                      <a:lnTo>
                        <a:pt x="331153" y="1441537"/>
                      </a:lnTo>
                      <a:lnTo>
                        <a:pt x="329388" y="1441956"/>
                      </a:lnTo>
                      <a:lnTo>
                        <a:pt x="328697" y="1442117"/>
                      </a:lnTo>
                      <a:lnTo>
                        <a:pt x="327610" y="1442376"/>
                      </a:lnTo>
                      <a:lnTo>
                        <a:pt x="326462" y="1442018"/>
                      </a:lnTo>
                      <a:lnTo>
                        <a:pt x="325721" y="1441796"/>
                      </a:lnTo>
                      <a:lnTo>
                        <a:pt x="323351" y="1441068"/>
                      </a:lnTo>
                      <a:lnTo>
                        <a:pt x="317536" y="1438922"/>
                      </a:lnTo>
                      <a:lnTo>
                        <a:pt x="316178" y="1438416"/>
                      </a:lnTo>
                      <a:lnTo>
                        <a:pt x="314807" y="1437911"/>
                      </a:lnTo>
                      <a:lnTo>
                        <a:pt x="313894" y="1437565"/>
                      </a:lnTo>
                      <a:lnTo>
                        <a:pt x="312523" y="1437059"/>
                      </a:lnTo>
                      <a:lnTo>
                        <a:pt x="311091" y="1436739"/>
                      </a:lnTo>
                      <a:lnTo>
                        <a:pt x="307573" y="1435925"/>
                      </a:lnTo>
                      <a:lnTo>
                        <a:pt x="305832" y="1435518"/>
                      </a:lnTo>
                      <a:lnTo>
                        <a:pt x="303968" y="1435320"/>
                      </a:lnTo>
                      <a:lnTo>
                        <a:pt x="300252" y="1434938"/>
                      </a:lnTo>
                      <a:lnTo>
                        <a:pt x="298387" y="1434753"/>
                      </a:lnTo>
                      <a:lnTo>
                        <a:pt x="296782" y="1434420"/>
                      </a:lnTo>
                      <a:lnTo>
                        <a:pt x="295832" y="1434223"/>
                      </a:lnTo>
                      <a:lnTo>
                        <a:pt x="292955" y="1433618"/>
                      </a:lnTo>
                      <a:lnTo>
                        <a:pt x="291042" y="1433223"/>
                      </a:lnTo>
                      <a:lnTo>
                        <a:pt x="285523" y="1431595"/>
                      </a:lnTo>
                      <a:lnTo>
                        <a:pt x="283671" y="1431053"/>
                      </a:lnTo>
                      <a:lnTo>
                        <a:pt x="282177" y="1431003"/>
                      </a:lnTo>
                      <a:lnTo>
                        <a:pt x="280128" y="1430942"/>
                      </a:lnTo>
                      <a:lnTo>
                        <a:pt x="278745" y="1430905"/>
                      </a:lnTo>
                      <a:lnTo>
                        <a:pt x="277313" y="1431151"/>
                      </a:lnTo>
                      <a:lnTo>
                        <a:pt x="276375" y="1431324"/>
                      </a:lnTo>
                      <a:lnTo>
                        <a:pt x="275424" y="1431497"/>
                      </a:lnTo>
                      <a:lnTo>
                        <a:pt x="273041" y="1431916"/>
                      </a:lnTo>
                      <a:lnTo>
                        <a:pt x="271696" y="1432397"/>
                      </a:lnTo>
                      <a:lnTo>
                        <a:pt x="269992" y="1433001"/>
                      </a:lnTo>
                      <a:lnTo>
                        <a:pt x="268239" y="1432804"/>
                      </a:lnTo>
                      <a:lnTo>
                        <a:pt x="266584" y="1432619"/>
                      </a:lnTo>
                      <a:lnTo>
                        <a:pt x="265597" y="1432508"/>
                      </a:lnTo>
                      <a:lnTo>
                        <a:pt x="264720" y="1432163"/>
                      </a:lnTo>
                      <a:lnTo>
                        <a:pt x="260362" y="1430510"/>
                      </a:lnTo>
                      <a:lnTo>
                        <a:pt x="258214" y="1429683"/>
                      </a:lnTo>
                      <a:lnTo>
                        <a:pt x="252325" y="1426995"/>
                      </a:lnTo>
                      <a:lnTo>
                        <a:pt x="250967" y="1426378"/>
                      </a:lnTo>
                      <a:lnTo>
                        <a:pt x="249893" y="1426008"/>
                      </a:lnTo>
                      <a:lnTo>
                        <a:pt x="245374" y="1424441"/>
                      </a:lnTo>
                      <a:lnTo>
                        <a:pt x="243757" y="1423886"/>
                      </a:lnTo>
                      <a:lnTo>
                        <a:pt x="242115" y="1423825"/>
                      </a:lnTo>
                      <a:lnTo>
                        <a:pt x="240362" y="1423775"/>
                      </a:lnTo>
                      <a:lnTo>
                        <a:pt x="239856" y="1423763"/>
                      </a:lnTo>
                      <a:lnTo>
                        <a:pt x="238893" y="1423726"/>
                      </a:lnTo>
                      <a:lnTo>
                        <a:pt x="237448" y="1423886"/>
                      </a:lnTo>
                      <a:lnTo>
                        <a:pt x="234547" y="1424182"/>
                      </a:lnTo>
                      <a:lnTo>
                        <a:pt x="232127" y="1424429"/>
                      </a:lnTo>
                      <a:lnTo>
                        <a:pt x="229769" y="1424170"/>
                      </a:lnTo>
                      <a:lnTo>
                        <a:pt x="228362" y="1424010"/>
                      </a:lnTo>
                      <a:lnTo>
                        <a:pt x="224855" y="1423627"/>
                      </a:lnTo>
                      <a:lnTo>
                        <a:pt x="223732" y="1423504"/>
                      </a:lnTo>
                      <a:lnTo>
                        <a:pt x="221423" y="1423282"/>
                      </a:lnTo>
                      <a:lnTo>
                        <a:pt x="219398" y="1423356"/>
                      </a:lnTo>
                      <a:lnTo>
                        <a:pt x="215608" y="1423528"/>
                      </a:lnTo>
                      <a:lnTo>
                        <a:pt x="212781" y="1423664"/>
                      </a:lnTo>
                      <a:lnTo>
                        <a:pt x="211263" y="1423356"/>
                      </a:lnTo>
                      <a:lnTo>
                        <a:pt x="206942" y="1422505"/>
                      </a:lnTo>
                      <a:lnTo>
                        <a:pt x="205361" y="1422048"/>
                      </a:lnTo>
                      <a:lnTo>
                        <a:pt x="204583" y="1421826"/>
                      </a:lnTo>
                      <a:lnTo>
                        <a:pt x="200707" y="1420864"/>
                      </a:lnTo>
                      <a:lnTo>
                        <a:pt x="200028" y="1420704"/>
                      </a:lnTo>
                      <a:lnTo>
                        <a:pt x="199324" y="1420531"/>
                      </a:lnTo>
                      <a:lnTo>
                        <a:pt x="198398" y="1420445"/>
                      </a:lnTo>
                      <a:lnTo>
                        <a:pt x="195163" y="1420161"/>
                      </a:lnTo>
                      <a:lnTo>
                        <a:pt x="195546" y="1415585"/>
                      </a:lnTo>
                      <a:lnTo>
                        <a:pt x="195262" y="1411835"/>
                      </a:lnTo>
                      <a:lnTo>
                        <a:pt x="195139" y="1410220"/>
                      </a:lnTo>
                      <a:lnTo>
                        <a:pt x="193324" y="1409677"/>
                      </a:lnTo>
                      <a:lnTo>
                        <a:pt x="189657" y="1408591"/>
                      </a:lnTo>
                      <a:lnTo>
                        <a:pt x="184262" y="1407469"/>
                      </a:lnTo>
                      <a:lnTo>
                        <a:pt x="182818" y="1407173"/>
                      </a:lnTo>
                      <a:lnTo>
                        <a:pt x="180941" y="1407037"/>
                      </a:lnTo>
                      <a:lnTo>
                        <a:pt x="177176" y="1406754"/>
                      </a:lnTo>
                      <a:lnTo>
                        <a:pt x="175632" y="1406655"/>
                      </a:lnTo>
                      <a:lnTo>
                        <a:pt x="169768" y="1406729"/>
                      </a:lnTo>
                      <a:lnTo>
                        <a:pt x="167373" y="1406766"/>
                      </a:lnTo>
                      <a:lnTo>
                        <a:pt x="165570" y="1406396"/>
                      </a:lnTo>
                      <a:lnTo>
                        <a:pt x="163854" y="1406050"/>
                      </a:lnTo>
                      <a:lnTo>
                        <a:pt x="162422" y="1405767"/>
                      </a:lnTo>
                      <a:lnTo>
                        <a:pt x="160620" y="1405064"/>
                      </a:lnTo>
                      <a:lnTo>
                        <a:pt x="156570" y="1403460"/>
                      </a:lnTo>
                      <a:lnTo>
                        <a:pt x="154348" y="1402671"/>
                      </a:lnTo>
                      <a:lnTo>
                        <a:pt x="153027" y="1402190"/>
                      </a:lnTo>
                      <a:lnTo>
                        <a:pt x="152472" y="1401943"/>
                      </a:lnTo>
                      <a:lnTo>
                        <a:pt x="150681" y="1401141"/>
                      </a:lnTo>
                      <a:lnTo>
                        <a:pt x="143928" y="1398156"/>
                      </a:lnTo>
                      <a:lnTo>
                        <a:pt x="142126" y="1397355"/>
                      </a:lnTo>
                      <a:lnTo>
                        <a:pt x="141669" y="1397157"/>
                      </a:lnTo>
                      <a:lnTo>
                        <a:pt x="140731" y="1396763"/>
                      </a:lnTo>
                      <a:lnTo>
                        <a:pt x="137484" y="1395393"/>
                      </a:lnTo>
                      <a:lnTo>
                        <a:pt x="136088" y="1394801"/>
                      </a:lnTo>
                      <a:lnTo>
                        <a:pt x="134237" y="1394024"/>
                      </a:lnTo>
                      <a:lnTo>
                        <a:pt x="130953" y="1393062"/>
                      </a:lnTo>
                      <a:lnTo>
                        <a:pt x="125817" y="1391570"/>
                      </a:lnTo>
                      <a:lnTo>
                        <a:pt x="122743" y="1390447"/>
                      </a:lnTo>
                      <a:lnTo>
                        <a:pt x="122088" y="1390213"/>
                      </a:lnTo>
                      <a:lnTo>
                        <a:pt x="119644" y="1388523"/>
                      </a:lnTo>
                      <a:lnTo>
                        <a:pt x="119459" y="1386784"/>
                      </a:lnTo>
                      <a:lnTo>
                        <a:pt x="119286" y="1385057"/>
                      </a:lnTo>
                      <a:lnTo>
                        <a:pt x="118743" y="1383096"/>
                      </a:lnTo>
                      <a:lnTo>
                        <a:pt x="118520" y="1382331"/>
                      </a:lnTo>
                      <a:lnTo>
                        <a:pt x="118471" y="1380900"/>
                      </a:lnTo>
                      <a:lnTo>
                        <a:pt x="118409" y="1379507"/>
                      </a:lnTo>
                      <a:lnTo>
                        <a:pt x="118101" y="1375276"/>
                      </a:lnTo>
                      <a:lnTo>
                        <a:pt x="118039" y="1374375"/>
                      </a:lnTo>
                      <a:lnTo>
                        <a:pt x="117990" y="1372932"/>
                      </a:lnTo>
                      <a:lnTo>
                        <a:pt x="117965" y="1372192"/>
                      </a:lnTo>
                      <a:lnTo>
                        <a:pt x="117792" y="1366728"/>
                      </a:lnTo>
                      <a:lnTo>
                        <a:pt x="117804" y="1366198"/>
                      </a:lnTo>
                      <a:lnTo>
                        <a:pt x="117878" y="1361103"/>
                      </a:lnTo>
                      <a:lnTo>
                        <a:pt x="117891" y="1359463"/>
                      </a:lnTo>
                      <a:lnTo>
                        <a:pt x="119051" y="1357711"/>
                      </a:lnTo>
                      <a:lnTo>
                        <a:pt x="120520" y="1355479"/>
                      </a:lnTo>
                      <a:lnTo>
                        <a:pt x="122261" y="1353049"/>
                      </a:lnTo>
                      <a:lnTo>
                        <a:pt x="123471" y="1351359"/>
                      </a:lnTo>
                      <a:lnTo>
                        <a:pt x="126237" y="1347523"/>
                      </a:lnTo>
                      <a:lnTo>
                        <a:pt x="127459" y="1345821"/>
                      </a:lnTo>
                      <a:lnTo>
                        <a:pt x="128224" y="1343625"/>
                      </a:lnTo>
                      <a:lnTo>
                        <a:pt x="128483" y="1342898"/>
                      </a:lnTo>
                      <a:lnTo>
                        <a:pt x="128842" y="1341800"/>
                      </a:lnTo>
                      <a:lnTo>
                        <a:pt x="129076" y="1340640"/>
                      </a:lnTo>
                      <a:lnTo>
                        <a:pt x="129595" y="1338025"/>
                      </a:lnTo>
                      <a:lnTo>
                        <a:pt x="129916" y="1336447"/>
                      </a:lnTo>
                      <a:lnTo>
                        <a:pt x="130212" y="1334054"/>
                      </a:lnTo>
                      <a:lnTo>
                        <a:pt x="130545" y="1331316"/>
                      </a:lnTo>
                      <a:lnTo>
                        <a:pt x="131298" y="1329330"/>
                      </a:lnTo>
                      <a:lnTo>
                        <a:pt x="131854" y="1327837"/>
                      </a:lnTo>
                      <a:lnTo>
                        <a:pt x="132422" y="1326345"/>
                      </a:lnTo>
                      <a:lnTo>
                        <a:pt x="133953" y="1322558"/>
                      </a:lnTo>
                      <a:lnTo>
                        <a:pt x="134780" y="1320449"/>
                      </a:lnTo>
                      <a:lnTo>
                        <a:pt x="135237" y="1318685"/>
                      </a:lnTo>
                      <a:lnTo>
                        <a:pt x="136891" y="1312345"/>
                      </a:lnTo>
                      <a:lnTo>
                        <a:pt x="137089" y="1311691"/>
                      </a:lnTo>
                      <a:lnTo>
                        <a:pt x="137447" y="1310421"/>
                      </a:lnTo>
                      <a:lnTo>
                        <a:pt x="137916" y="1308780"/>
                      </a:lnTo>
                      <a:lnTo>
                        <a:pt x="138484" y="1306128"/>
                      </a:lnTo>
                      <a:lnTo>
                        <a:pt x="138829" y="1304537"/>
                      </a:lnTo>
                      <a:lnTo>
                        <a:pt x="139163" y="1302946"/>
                      </a:lnTo>
                      <a:lnTo>
                        <a:pt x="139694" y="1299357"/>
                      </a:lnTo>
                      <a:lnTo>
                        <a:pt x="140138" y="1296310"/>
                      </a:lnTo>
                      <a:lnTo>
                        <a:pt x="140669" y="1294238"/>
                      </a:lnTo>
                      <a:lnTo>
                        <a:pt x="141496" y="1290932"/>
                      </a:lnTo>
                      <a:lnTo>
                        <a:pt x="142015" y="1288934"/>
                      </a:lnTo>
                      <a:lnTo>
                        <a:pt x="142249" y="1288268"/>
                      </a:lnTo>
                      <a:lnTo>
                        <a:pt x="142545" y="1287405"/>
                      </a:lnTo>
                      <a:lnTo>
                        <a:pt x="143212" y="1285468"/>
                      </a:lnTo>
                      <a:lnTo>
                        <a:pt x="143842" y="1283630"/>
                      </a:lnTo>
                      <a:lnTo>
                        <a:pt x="144015" y="1283075"/>
                      </a:lnTo>
                      <a:lnTo>
                        <a:pt x="144311" y="1282064"/>
                      </a:lnTo>
                      <a:lnTo>
                        <a:pt x="144755" y="1280547"/>
                      </a:lnTo>
                      <a:lnTo>
                        <a:pt x="146249" y="1275452"/>
                      </a:lnTo>
                      <a:lnTo>
                        <a:pt x="147891" y="1269705"/>
                      </a:lnTo>
                      <a:lnTo>
                        <a:pt x="148262" y="1268422"/>
                      </a:lnTo>
                      <a:lnTo>
                        <a:pt x="148694" y="1266905"/>
                      </a:lnTo>
                      <a:lnTo>
                        <a:pt x="149064" y="1265178"/>
                      </a:lnTo>
                      <a:lnTo>
                        <a:pt x="149669" y="1262106"/>
                      </a:lnTo>
                      <a:lnTo>
                        <a:pt x="150076" y="1260059"/>
                      </a:lnTo>
                      <a:lnTo>
                        <a:pt x="150027" y="1257444"/>
                      </a:lnTo>
                      <a:lnTo>
                        <a:pt x="150015" y="1256445"/>
                      </a:lnTo>
                      <a:lnTo>
                        <a:pt x="150274" y="1255212"/>
                      </a:lnTo>
                      <a:lnTo>
                        <a:pt x="150780" y="1252893"/>
                      </a:lnTo>
                      <a:lnTo>
                        <a:pt x="151052" y="1250857"/>
                      </a:lnTo>
                      <a:lnTo>
                        <a:pt x="151496" y="1247589"/>
                      </a:lnTo>
                      <a:lnTo>
                        <a:pt x="151694" y="1246133"/>
                      </a:lnTo>
                      <a:lnTo>
                        <a:pt x="152311" y="1244727"/>
                      </a:lnTo>
                      <a:lnTo>
                        <a:pt x="153101" y="1242865"/>
                      </a:lnTo>
                      <a:lnTo>
                        <a:pt x="153706" y="1241471"/>
                      </a:lnTo>
                      <a:lnTo>
                        <a:pt x="154904" y="1240003"/>
                      </a:lnTo>
                      <a:lnTo>
                        <a:pt x="156410" y="1238165"/>
                      </a:lnTo>
                      <a:lnTo>
                        <a:pt x="158398" y="1235748"/>
                      </a:lnTo>
                      <a:lnTo>
                        <a:pt x="159064" y="1234946"/>
                      </a:lnTo>
                      <a:lnTo>
                        <a:pt x="159731" y="1234156"/>
                      </a:lnTo>
                      <a:lnTo>
                        <a:pt x="160681" y="1232713"/>
                      </a:lnTo>
                      <a:lnTo>
                        <a:pt x="161891" y="1230851"/>
                      </a:lnTo>
                      <a:lnTo>
                        <a:pt x="162212" y="1229432"/>
                      </a:lnTo>
                      <a:lnTo>
                        <a:pt x="163348" y="1224313"/>
                      </a:lnTo>
                      <a:lnTo>
                        <a:pt x="158805" y="1213496"/>
                      </a:lnTo>
                      <a:lnTo>
                        <a:pt x="158323" y="1212361"/>
                      </a:lnTo>
                      <a:lnTo>
                        <a:pt x="157916" y="1210844"/>
                      </a:lnTo>
                      <a:lnTo>
                        <a:pt x="156731" y="1206441"/>
                      </a:lnTo>
                      <a:lnTo>
                        <a:pt x="156114" y="1204183"/>
                      </a:lnTo>
                      <a:lnTo>
                        <a:pt x="153447" y="1198374"/>
                      </a:lnTo>
                      <a:lnTo>
                        <a:pt x="153126" y="1197585"/>
                      </a:lnTo>
                      <a:lnTo>
                        <a:pt x="152336" y="1195327"/>
                      </a:lnTo>
                      <a:lnTo>
                        <a:pt x="151965" y="1194242"/>
                      </a:lnTo>
                      <a:lnTo>
                        <a:pt x="151830" y="1193440"/>
                      </a:lnTo>
                      <a:lnTo>
                        <a:pt x="151373" y="1190616"/>
                      </a:lnTo>
                      <a:lnTo>
                        <a:pt x="151200" y="1189592"/>
                      </a:lnTo>
                      <a:lnTo>
                        <a:pt x="151311" y="1188506"/>
                      </a:lnTo>
                      <a:lnTo>
                        <a:pt x="151360" y="1187976"/>
                      </a:lnTo>
                      <a:lnTo>
                        <a:pt x="151410" y="1187433"/>
                      </a:lnTo>
                      <a:lnTo>
                        <a:pt x="151459" y="1186903"/>
                      </a:lnTo>
                      <a:lnTo>
                        <a:pt x="151607" y="1185262"/>
                      </a:lnTo>
                      <a:lnTo>
                        <a:pt x="152434" y="1183609"/>
                      </a:lnTo>
                      <a:lnTo>
                        <a:pt x="153595" y="1181278"/>
                      </a:lnTo>
                      <a:lnTo>
                        <a:pt x="154607" y="1178244"/>
                      </a:lnTo>
                      <a:lnTo>
                        <a:pt x="155089" y="1176776"/>
                      </a:lnTo>
                      <a:lnTo>
                        <a:pt x="155434" y="1174988"/>
                      </a:lnTo>
                      <a:lnTo>
                        <a:pt x="156126" y="1171374"/>
                      </a:lnTo>
                      <a:lnTo>
                        <a:pt x="156509" y="1169462"/>
                      </a:lnTo>
                      <a:lnTo>
                        <a:pt x="156990" y="1167019"/>
                      </a:lnTo>
                      <a:lnTo>
                        <a:pt x="157237" y="1165798"/>
                      </a:lnTo>
                      <a:lnTo>
                        <a:pt x="157286" y="1164836"/>
                      </a:lnTo>
                      <a:lnTo>
                        <a:pt x="157336" y="1163874"/>
                      </a:lnTo>
                      <a:lnTo>
                        <a:pt x="157657" y="1158114"/>
                      </a:lnTo>
                      <a:lnTo>
                        <a:pt x="157706" y="1157152"/>
                      </a:lnTo>
                      <a:lnTo>
                        <a:pt x="157719" y="1156609"/>
                      </a:lnTo>
                      <a:lnTo>
                        <a:pt x="157768" y="1154722"/>
                      </a:lnTo>
                      <a:lnTo>
                        <a:pt x="157780" y="1153846"/>
                      </a:lnTo>
                      <a:lnTo>
                        <a:pt x="157879" y="1149480"/>
                      </a:lnTo>
                      <a:lnTo>
                        <a:pt x="157904" y="1148370"/>
                      </a:lnTo>
                      <a:lnTo>
                        <a:pt x="158015" y="1147284"/>
                      </a:lnTo>
                      <a:lnTo>
                        <a:pt x="158126" y="1146211"/>
                      </a:lnTo>
                      <a:lnTo>
                        <a:pt x="158299" y="1144583"/>
                      </a:lnTo>
                      <a:lnTo>
                        <a:pt x="158472" y="1142967"/>
                      </a:lnTo>
                      <a:lnTo>
                        <a:pt x="158941" y="1140624"/>
                      </a:lnTo>
                      <a:lnTo>
                        <a:pt x="159546" y="1137577"/>
                      </a:lnTo>
                      <a:lnTo>
                        <a:pt x="159805" y="1134987"/>
                      </a:lnTo>
                      <a:lnTo>
                        <a:pt x="160039" y="1132730"/>
                      </a:lnTo>
                      <a:lnTo>
                        <a:pt x="160459" y="1130731"/>
                      </a:lnTo>
                      <a:lnTo>
                        <a:pt x="161188" y="1127241"/>
                      </a:lnTo>
                      <a:lnTo>
                        <a:pt x="161521" y="1125181"/>
                      </a:lnTo>
                      <a:lnTo>
                        <a:pt x="161842" y="1123084"/>
                      </a:lnTo>
                      <a:lnTo>
                        <a:pt x="162632" y="1119778"/>
                      </a:lnTo>
                      <a:lnTo>
                        <a:pt x="163756" y="1117571"/>
                      </a:lnTo>
                      <a:lnTo>
                        <a:pt x="164484" y="1116115"/>
                      </a:lnTo>
                      <a:lnTo>
                        <a:pt x="167546" y="1110799"/>
                      </a:lnTo>
                      <a:lnTo>
                        <a:pt x="168311" y="1109479"/>
                      </a:lnTo>
                      <a:lnTo>
                        <a:pt x="168817" y="1108603"/>
                      </a:lnTo>
                      <a:lnTo>
                        <a:pt x="169373" y="1107444"/>
                      </a:lnTo>
                      <a:lnTo>
                        <a:pt x="171645" y="1102769"/>
                      </a:lnTo>
                      <a:lnTo>
                        <a:pt x="171966" y="1102103"/>
                      </a:lnTo>
                      <a:lnTo>
                        <a:pt x="173237" y="1099451"/>
                      </a:lnTo>
                      <a:lnTo>
                        <a:pt x="174151" y="1097539"/>
                      </a:lnTo>
                      <a:lnTo>
                        <a:pt x="171657" y="1096318"/>
                      </a:lnTo>
                      <a:lnTo>
                        <a:pt x="170570" y="1096269"/>
                      </a:lnTo>
                      <a:lnTo>
                        <a:pt x="168484" y="1096158"/>
                      </a:lnTo>
                      <a:lnTo>
                        <a:pt x="163163" y="1095011"/>
                      </a:lnTo>
                      <a:lnTo>
                        <a:pt x="161842" y="1093432"/>
                      </a:lnTo>
                      <a:lnTo>
                        <a:pt x="160237" y="1091483"/>
                      </a:lnTo>
                      <a:lnTo>
                        <a:pt x="161398" y="1091224"/>
                      </a:lnTo>
                      <a:lnTo>
                        <a:pt x="163780" y="1090373"/>
                      </a:lnTo>
                      <a:lnTo>
                        <a:pt x="164311" y="1090188"/>
                      </a:lnTo>
                      <a:lnTo>
                        <a:pt x="165780" y="1089830"/>
                      </a:lnTo>
                      <a:lnTo>
                        <a:pt x="168385" y="1089189"/>
                      </a:lnTo>
                      <a:lnTo>
                        <a:pt x="169138" y="1089004"/>
                      </a:lnTo>
                      <a:lnTo>
                        <a:pt x="170435" y="1088510"/>
                      </a:lnTo>
                      <a:lnTo>
                        <a:pt x="172139" y="1087844"/>
                      </a:lnTo>
                      <a:lnTo>
                        <a:pt x="173373" y="1086894"/>
                      </a:lnTo>
                      <a:lnTo>
                        <a:pt x="176102" y="1084822"/>
                      </a:lnTo>
                      <a:lnTo>
                        <a:pt x="176657" y="1084329"/>
                      </a:lnTo>
                      <a:lnTo>
                        <a:pt x="179978" y="1081221"/>
                      </a:lnTo>
                      <a:lnTo>
                        <a:pt x="181447" y="1079839"/>
                      </a:lnTo>
                      <a:lnTo>
                        <a:pt x="182509" y="1077866"/>
                      </a:lnTo>
                      <a:lnTo>
                        <a:pt x="183669" y="1075707"/>
                      </a:lnTo>
                      <a:lnTo>
                        <a:pt x="186336" y="1071920"/>
                      </a:lnTo>
                      <a:lnTo>
                        <a:pt x="187929" y="1069688"/>
                      </a:lnTo>
                      <a:lnTo>
                        <a:pt x="189287" y="1067603"/>
                      </a:lnTo>
                      <a:lnTo>
                        <a:pt x="190102" y="1066357"/>
                      </a:lnTo>
                      <a:lnTo>
                        <a:pt x="190645" y="1065531"/>
                      </a:lnTo>
                      <a:lnTo>
                        <a:pt x="191744" y="1063853"/>
                      </a:lnTo>
                      <a:lnTo>
                        <a:pt x="192756" y="1062238"/>
                      </a:lnTo>
                      <a:lnTo>
                        <a:pt x="194559" y="1059351"/>
                      </a:lnTo>
                      <a:lnTo>
                        <a:pt x="197818" y="1053505"/>
                      </a:lnTo>
                      <a:lnTo>
                        <a:pt x="198225" y="1052765"/>
                      </a:lnTo>
                      <a:lnTo>
                        <a:pt x="198645" y="1052012"/>
                      </a:lnTo>
                      <a:lnTo>
                        <a:pt x="199213" y="1051063"/>
                      </a:lnTo>
                      <a:lnTo>
                        <a:pt x="200361" y="1049163"/>
                      </a:lnTo>
                      <a:lnTo>
                        <a:pt x="201546" y="1047202"/>
                      </a:lnTo>
                      <a:lnTo>
                        <a:pt x="202077" y="1046376"/>
                      </a:lnTo>
                      <a:lnTo>
                        <a:pt x="203460" y="1044229"/>
                      </a:lnTo>
                      <a:lnTo>
                        <a:pt x="204546" y="1042527"/>
                      </a:lnTo>
                      <a:lnTo>
                        <a:pt x="205596" y="1040899"/>
                      </a:lnTo>
                      <a:lnTo>
                        <a:pt x="206250" y="1039629"/>
                      </a:lnTo>
                      <a:lnTo>
                        <a:pt x="206806" y="1038568"/>
                      </a:lnTo>
                      <a:lnTo>
                        <a:pt x="208806" y="1034719"/>
                      </a:lnTo>
                      <a:lnTo>
                        <a:pt x="209917" y="1032573"/>
                      </a:lnTo>
                      <a:lnTo>
                        <a:pt x="210398" y="1031401"/>
                      </a:lnTo>
                      <a:lnTo>
                        <a:pt x="210793" y="1030439"/>
                      </a:lnTo>
                      <a:lnTo>
                        <a:pt x="211966" y="1027602"/>
                      </a:lnTo>
                      <a:lnTo>
                        <a:pt x="212707" y="1025826"/>
                      </a:lnTo>
                      <a:lnTo>
                        <a:pt x="212954" y="1025160"/>
                      </a:lnTo>
                      <a:lnTo>
                        <a:pt x="213744" y="1023075"/>
                      </a:lnTo>
                      <a:lnTo>
                        <a:pt x="214621" y="1020732"/>
                      </a:lnTo>
                      <a:lnTo>
                        <a:pt x="215559" y="1018265"/>
                      </a:lnTo>
                      <a:lnTo>
                        <a:pt x="216065" y="1016736"/>
                      </a:lnTo>
                      <a:lnTo>
                        <a:pt x="218090" y="1010630"/>
                      </a:lnTo>
                      <a:lnTo>
                        <a:pt x="218892" y="1008237"/>
                      </a:lnTo>
                      <a:lnTo>
                        <a:pt x="219213" y="1007275"/>
                      </a:lnTo>
                      <a:lnTo>
                        <a:pt x="221287" y="1000898"/>
                      </a:lnTo>
                      <a:lnTo>
                        <a:pt x="221929" y="998937"/>
                      </a:lnTo>
                      <a:lnTo>
                        <a:pt x="222312" y="997913"/>
                      </a:lnTo>
                      <a:lnTo>
                        <a:pt x="224226" y="992831"/>
                      </a:lnTo>
                      <a:lnTo>
                        <a:pt x="225016" y="990722"/>
                      </a:lnTo>
                      <a:lnTo>
                        <a:pt x="226053" y="989513"/>
                      </a:lnTo>
                      <a:lnTo>
                        <a:pt x="228843" y="986232"/>
                      </a:lnTo>
                      <a:lnTo>
                        <a:pt x="233917" y="984469"/>
                      </a:lnTo>
                      <a:lnTo>
                        <a:pt x="235300" y="983987"/>
                      </a:lnTo>
                      <a:lnTo>
                        <a:pt x="236213" y="983667"/>
                      </a:lnTo>
                      <a:lnTo>
                        <a:pt x="237572" y="983112"/>
                      </a:lnTo>
                      <a:lnTo>
                        <a:pt x="239386" y="982371"/>
                      </a:lnTo>
                      <a:lnTo>
                        <a:pt x="242102" y="981274"/>
                      </a:lnTo>
                      <a:lnTo>
                        <a:pt x="243423" y="980731"/>
                      </a:lnTo>
                      <a:lnTo>
                        <a:pt x="246053" y="979658"/>
                      </a:lnTo>
                      <a:lnTo>
                        <a:pt x="247362" y="979004"/>
                      </a:lnTo>
                      <a:lnTo>
                        <a:pt x="254313" y="975526"/>
                      </a:lnTo>
                      <a:lnTo>
                        <a:pt x="256041" y="974662"/>
                      </a:lnTo>
                      <a:lnTo>
                        <a:pt x="257609" y="973219"/>
                      </a:lnTo>
                      <a:lnTo>
                        <a:pt x="260374" y="970666"/>
                      </a:lnTo>
                      <a:lnTo>
                        <a:pt x="264165" y="967262"/>
                      </a:lnTo>
                      <a:lnTo>
                        <a:pt x="266054" y="965560"/>
                      </a:lnTo>
                      <a:lnTo>
                        <a:pt x="267066" y="964400"/>
                      </a:lnTo>
                      <a:lnTo>
                        <a:pt x="267745" y="963635"/>
                      </a:lnTo>
                      <a:lnTo>
                        <a:pt x="272165" y="958566"/>
                      </a:lnTo>
                      <a:lnTo>
                        <a:pt x="273535" y="957012"/>
                      </a:lnTo>
                      <a:lnTo>
                        <a:pt x="274683" y="955223"/>
                      </a:lnTo>
                      <a:lnTo>
                        <a:pt x="277572" y="950758"/>
                      </a:lnTo>
                      <a:lnTo>
                        <a:pt x="279029" y="948513"/>
                      </a:lnTo>
                      <a:lnTo>
                        <a:pt x="280313" y="945849"/>
                      </a:lnTo>
                      <a:lnTo>
                        <a:pt x="281350" y="943691"/>
                      </a:lnTo>
                      <a:lnTo>
                        <a:pt x="282856" y="941532"/>
                      </a:lnTo>
                      <a:lnTo>
                        <a:pt x="283758" y="940224"/>
                      </a:lnTo>
                      <a:lnTo>
                        <a:pt x="284350" y="939361"/>
                      </a:lnTo>
                      <a:lnTo>
                        <a:pt x="285597" y="937622"/>
                      </a:lnTo>
                      <a:lnTo>
                        <a:pt x="286017" y="937018"/>
                      </a:lnTo>
                      <a:lnTo>
                        <a:pt x="287190" y="935365"/>
                      </a:lnTo>
                      <a:lnTo>
                        <a:pt x="287918" y="933478"/>
                      </a:lnTo>
                      <a:lnTo>
                        <a:pt x="289585" y="929222"/>
                      </a:lnTo>
                      <a:lnTo>
                        <a:pt x="291770" y="924103"/>
                      </a:lnTo>
                      <a:lnTo>
                        <a:pt x="292980" y="921254"/>
                      </a:lnTo>
                      <a:lnTo>
                        <a:pt x="293918" y="919009"/>
                      </a:lnTo>
                      <a:lnTo>
                        <a:pt x="294227" y="917282"/>
                      </a:lnTo>
                      <a:lnTo>
                        <a:pt x="294918" y="913360"/>
                      </a:lnTo>
                      <a:lnTo>
                        <a:pt x="295326" y="911004"/>
                      </a:lnTo>
                      <a:lnTo>
                        <a:pt x="295535" y="909832"/>
                      </a:lnTo>
                      <a:lnTo>
                        <a:pt x="295659" y="908364"/>
                      </a:lnTo>
                      <a:lnTo>
                        <a:pt x="296066" y="903431"/>
                      </a:lnTo>
                      <a:lnTo>
                        <a:pt x="296585" y="897424"/>
                      </a:lnTo>
                      <a:lnTo>
                        <a:pt x="296721" y="895783"/>
                      </a:lnTo>
                      <a:lnTo>
                        <a:pt x="296560" y="894217"/>
                      </a:lnTo>
                      <a:lnTo>
                        <a:pt x="296190" y="890566"/>
                      </a:lnTo>
                      <a:lnTo>
                        <a:pt x="295980" y="888617"/>
                      </a:lnTo>
                      <a:lnTo>
                        <a:pt x="295844" y="887371"/>
                      </a:lnTo>
                      <a:lnTo>
                        <a:pt x="295634" y="885977"/>
                      </a:lnTo>
                      <a:lnTo>
                        <a:pt x="294967" y="881512"/>
                      </a:lnTo>
                      <a:lnTo>
                        <a:pt x="294856" y="880834"/>
                      </a:lnTo>
                      <a:lnTo>
                        <a:pt x="294708" y="879810"/>
                      </a:lnTo>
                      <a:lnTo>
                        <a:pt x="294449" y="878860"/>
                      </a:lnTo>
                      <a:lnTo>
                        <a:pt x="293103" y="873926"/>
                      </a:lnTo>
                      <a:lnTo>
                        <a:pt x="292535" y="871830"/>
                      </a:lnTo>
                      <a:lnTo>
                        <a:pt x="292079" y="870707"/>
                      </a:lnTo>
                      <a:lnTo>
                        <a:pt x="291634" y="869585"/>
                      </a:lnTo>
                      <a:lnTo>
                        <a:pt x="290412" y="866464"/>
                      </a:lnTo>
                      <a:lnTo>
                        <a:pt x="288412" y="861185"/>
                      </a:lnTo>
                      <a:lnTo>
                        <a:pt x="288066" y="860469"/>
                      </a:lnTo>
                      <a:lnTo>
                        <a:pt x="286585" y="857706"/>
                      </a:lnTo>
                      <a:lnTo>
                        <a:pt x="286091" y="856905"/>
                      </a:lnTo>
                      <a:lnTo>
                        <a:pt x="284869" y="854906"/>
                      </a:lnTo>
                      <a:lnTo>
                        <a:pt x="283560" y="854191"/>
                      </a:lnTo>
                      <a:lnTo>
                        <a:pt x="282301" y="853513"/>
                      </a:lnTo>
                      <a:lnTo>
                        <a:pt x="280128" y="850947"/>
                      </a:lnTo>
                      <a:lnTo>
                        <a:pt x="278437" y="848961"/>
                      </a:lnTo>
                      <a:lnTo>
                        <a:pt x="276313" y="846975"/>
                      </a:lnTo>
                      <a:lnTo>
                        <a:pt x="274646" y="845421"/>
                      </a:lnTo>
                      <a:lnTo>
                        <a:pt x="273313" y="843238"/>
                      </a:lnTo>
                      <a:lnTo>
                        <a:pt x="271708" y="840611"/>
                      </a:lnTo>
                      <a:lnTo>
                        <a:pt x="268745" y="836516"/>
                      </a:lnTo>
                      <a:lnTo>
                        <a:pt x="267868" y="835282"/>
                      </a:lnTo>
                      <a:lnTo>
                        <a:pt x="267226" y="833926"/>
                      </a:lnTo>
                      <a:lnTo>
                        <a:pt x="266152" y="831656"/>
                      </a:lnTo>
                      <a:lnTo>
                        <a:pt x="265510" y="830299"/>
                      </a:lnTo>
                      <a:lnTo>
                        <a:pt x="265115" y="828178"/>
                      </a:lnTo>
                      <a:lnTo>
                        <a:pt x="264029" y="822417"/>
                      </a:lnTo>
                      <a:lnTo>
                        <a:pt x="263350" y="820382"/>
                      </a:lnTo>
                      <a:lnTo>
                        <a:pt x="262066" y="816521"/>
                      </a:lnTo>
                      <a:lnTo>
                        <a:pt x="261769" y="815596"/>
                      </a:lnTo>
                      <a:lnTo>
                        <a:pt x="261362" y="814869"/>
                      </a:lnTo>
                      <a:lnTo>
                        <a:pt x="259893" y="812254"/>
                      </a:lnTo>
                      <a:lnTo>
                        <a:pt x="259522" y="811600"/>
                      </a:lnTo>
                      <a:lnTo>
                        <a:pt x="258387" y="810144"/>
                      </a:lnTo>
                      <a:lnTo>
                        <a:pt x="257029" y="808405"/>
                      </a:lnTo>
                      <a:lnTo>
                        <a:pt x="256461" y="807690"/>
                      </a:lnTo>
                      <a:lnTo>
                        <a:pt x="255214" y="806259"/>
                      </a:lnTo>
                      <a:lnTo>
                        <a:pt x="254078" y="804964"/>
                      </a:lnTo>
                      <a:lnTo>
                        <a:pt x="253621" y="804434"/>
                      </a:lnTo>
                      <a:lnTo>
                        <a:pt x="252918" y="803718"/>
                      </a:lnTo>
                      <a:lnTo>
                        <a:pt x="250263" y="801153"/>
                      </a:lnTo>
                      <a:lnTo>
                        <a:pt x="246670" y="798439"/>
                      </a:lnTo>
                      <a:lnTo>
                        <a:pt x="245387" y="797526"/>
                      </a:lnTo>
                      <a:lnTo>
                        <a:pt x="243695" y="796552"/>
                      </a:lnTo>
                      <a:lnTo>
                        <a:pt x="242004" y="795590"/>
                      </a:lnTo>
                      <a:lnTo>
                        <a:pt x="239880" y="794381"/>
                      </a:lnTo>
                      <a:lnTo>
                        <a:pt x="237794" y="793209"/>
                      </a:lnTo>
                      <a:lnTo>
                        <a:pt x="233164" y="790582"/>
                      </a:lnTo>
                      <a:lnTo>
                        <a:pt x="231300" y="789484"/>
                      </a:lnTo>
                      <a:lnTo>
                        <a:pt x="228139" y="787634"/>
                      </a:lnTo>
                      <a:lnTo>
                        <a:pt x="227485" y="787301"/>
                      </a:lnTo>
                      <a:lnTo>
                        <a:pt x="226547" y="786820"/>
                      </a:lnTo>
                      <a:lnTo>
                        <a:pt x="224658" y="785858"/>
                      </a:lnTo>
                      <a:lnTo>
                        <a:pt x="223744" y="785562"/>
                      </a:lnTo>
                      <a:lnTo>
                        <a:pt x="221534" y="784846"/>
                      </a:lnTo>
                      <a:lnTo>
                        <a:pt x="220114" y="784390"/>
                      </a:lnTo>
                      <a:lnTo>
                        <a:pt x="217954" y="783267"/>
                      </a:lnTo>
                      <a:lnTo>
                        <a:pt x="216892" y="782712"/>
                      </a:lnTo>
                      <a:lnTo>
                        <a:pt x="215596" y="782034"/>
                      </a:lnTo>
                      <a:lnTo>
                        <a:pt x="214003" y="780936"/>
                      </a:lnTo>
                      <a:lnTo>
                        <a:pt x="212374" y="779814"/>
                      </a:lnTo>
                      <a:lnTo>
                        <a:pt x="209275" y="777976"/>
                      </a:lnTo>
                      <a:lnTo>
                        <a:pt x="208176" y="777322"/>
                      </a:lnTo>
                      <a:lnTo>
                        <a:pt x="205040" y="776089"/>
                      </a:lnTo>
                      <a:lnTo>
                        <a:pt x="203657" y="775534"/>
                      </a:lnTo>
                      <a:lnTo>
                        <a:pt x="201151" y="772351"/>
                      </a:lnTo>
                      <a:lnTo>
                        <a:pt x="200917" y="770242"/>
                      </a:lnTo>
                      <a:lnTo>
                        <a:pt x="200707" y="768404"/>
                      </a:lnTo>
                      <a:lnTo>
                        <a:pt x="200546" y="767048"/>
                      </a:lnTo>
                      <a:lnTo>
                        <a:pt x="200559" y="764877"/>
                      </a:lnTo>
                      <a:lnTo>
                        <a:pt x="200559" y="762681"/>
                      </a:lnTo>
                      <a:lnTo>
                        <a:pt x="200003" y="761078"/>
                      </a:lnTo>
                      <a:lnTo>
                        <a:pt x="199818" y="760584"/>
                      </a:lnTo>
                      <a:lnTo>
                        <a:pt x="199102" y="758586"/>
                      </a:lnTo>
                      <a:lnTo>
                        <a:pt x="196336" y="757081"/>
                      </a:lnTo>
                      <a:lnTo>
                        <a:pt x="194756" y="757032"/>
                      </a:lnTo>
                      <a:lnTo>
                        <a:pt x="191670" y="756933"/>
                      </a:lnTo>
                      <a:lnTo>
                        <a:pt x="190694" y="756896"/>
                      </a:lnTo>
                      <a:lnTo>
                        <a:pt x="187521" y="756736"/>
                      </a:lnTo>
                      <a:lnTo>
                        <a:pt x="185756" y="756650"/>
                      </a:lnTo>
                      <a:lnTo>
                        <a:pt x="185744" y="754232"/>
                      </a:lnTo>
                      <a:lnTo>
                        <a:pt x="185744" y="752308"/>
                      </a:lnTo>
                      <a:lnTo>
                        <a:pt x="186756" y="750655"/>
                      </a:lnTo>
                      <a:lnTo>
                        <a:pt x="188620" y="747584"/>
                      </a:lnTo>
                      <a:lnTo>
                        <a:pt x="190052" y="744747"/>
                      </a:lnTo>
                      <a:lnTo>
                        <a:pt x="190534" y="743797"/>
                      </a:lnTo>
                      <a:lnTo>
                        <a:pt x="191731" y="741417"/>
                      </a:lnTo>
                      <a:lnTo>
                        <a:pt x="192003" y="739850"/>
                      </a:lnTo>
                      <a:lnTo>
                        <a:pt x="193077" y="733596"/>
                      </a:lnTo>
                      <a:lnTo>
                        <a:pt x="192719" y="732388"/>
                      </a:lnTo>
                      <a:lnTo>
                        <a:pt x="192040" y="730130"/>
                      </a:lnTo>
                      <a:lnTo>
                        <a:pt x="189670" y="727602"/>
                      </a:lnTo>
                      <a:lnTo>
                        <a:pt x="187472" y="726233"/>
                      </a:lnTo>
                      <a:lnTo>
                        <a:pt x="186312" y="725517"/>
                      </a:lnTo>
                      <a:lnTo>
                        <a:pt x="185546" y="724851"/>
                      </a:lnTo>
                      <a:lnTo>
                        <a:pt x="184410" y="723877"/>
                      </a:lnTo>
                      <a:lnTo>
                        <a:pt x="182904" y="722582"/>
                      </a:lnTo>
                      <a:lnTo>
                        <a:pt x="182089" y="721138"/>
                      </a:lnTo>
                      <a:lnTo>
                        <a:pt x="181052" y="719288"/>
                      </a:lnTo>
                      <a:lnTo>
                        <a:pt x="181003" y="719116"/>
                      </a:lnTo>
                      <a:lnTo>
                        <a:pt x="180423" y="717044"/>
                      </a:lnTo>
                      <a:lnTo>
                        <a:pt x="179818" y="714922"/>
                      </a:lnTo>
                      <a:lnTo>
                        <a:pt x="178904" y="713639"/>
                      </a:lnTo>
                      <a:lnTo>
                        <a:pt x="178237" y="712689"/>
                      </a:lnTo>
                      <a:lnTo>
                        <a:pt x="177151" y="711160"/>
                      </a:lnTo>
                      <a:lnTo>
                        <a:pt x="175892" y="710617"/>
                      </a:lnTo>
                      <a:lnTo>
                        <a:pt x="174237" y="709902"/>
                      </a:lnTo>
                      <a:lnTo>
                        <a:pt x="173361" y="709532"/>
                      </a:lnTo>
                      <a:lnTo>
                        <a:pt x="172484" y="709445"/>
                      </a:lnTo>
                      <a:lnTo>
                        <a:pt x="169842" y="709236"/>
                      </a:lnTo>
                      <a:lnTo>
                        <a:pt x="163262" y="708866"/>
                      </a:lnTo>
                      <a:lnTo>
                        <a:pt x="156212" y="708866"/>
                      </a:lnTo>
                      <a:lnTo>
                        <a:pt x="150718" y="708878"/>
                      </a:lnTo>
                      <a:lnTo>
                        <a:pt x="149002" y="708570"/>
                      </a:lnTo>
                      <a:lnTo>
                        <a:pt x="146484" y="708138"/>
                      </a:lnTo>
                      <a:lnTo>
                        <a:pt x="143360" y="707879"/>
                      </a:lnTo>
                      <a:lnTo>
                        <a:pt x="142200" y="707780"/>
                      </a:lnTo>
                      <a:lnTo>
                        <a:pt x="140903" y="707386"/>
                      </a:lnTo>
                      <a:lnTo>
                        <a:pt x="140051" y="707114"/>
                      </a:lnTo>
                      <a:lnTo>
                        <a:pt x="138323" y="706584"/>
                      </a:lnTo>
                      <a:lnTo>
                        <a:pt x="136829" y="705696"/>
                      </a:lnTo>
                      <a:lnTo>
                        <a:pt x="135681" y="705017"/>
                      </a:lnTo>
                      <a:lnTo>
                        <a:pt x="133027" y="703438"/>
                      </a:lnTo>
                      <a:lnTo>
                        <a:pt x="125533" y="698998"/>
                      </a:lnTo>
                      <a:lnTo>
                        <a:pt x="123854" y="698258"/>
                      </a:lnTo>
                      <a:lnTo>
                        <a:pt x="122681" y="697740"/>
                      </a:lnTo>
                      <a:lnTo>
                        <a:pt x="120212" y="697851"/>
                      </a:lnTo>
                      <a:lnTo>
                        <a:pt x="119360" y="700145"/>
                      </a:lnTo>
                      <a:lnTo>
                        <a:pt x="117298" y="705042"/>
                      </a:lnTo>
                      <a:lnTo>
                        <a:pt x="115582" y="705585"/>
                      </a:lnTo>
                      <a:lnTo>
                        <a:pt x="114187" y="706016"/>
                      </a:lnTo>
                      <a:lnTo>
                        <a:pt x="113397" y="706263"/>
                      </a:lnTo>
                      <a:lnTo>
                        <a:pt x="112175" y="706127"/>
                      </a:lnTo>
                      <a:lnTo>
                        <a:pt x="109557" y="705856"/>
                      </a:lnTo>
                      <a:lnTo>
                        <a:pt x="108076" y="705696"/>
                      </a:lnTo>
                      <a:lnTo>
                        <a:pt x="104977" y="705141"/>
                      </a:lnTo>
                      <a:lnTo>
                        <a:pt x="103162" y="704820"/>
                      </a:lnTo>
                      <a:lnTo>
                        <a:pt x="101236" y="704474"/>
                      </a:lnTo>
                      <a:lnTo>
                        <a:pt x="99779" y="704216"/>
                      </a:lnTo>
                      <a:lnTo>
                        <a:pt x="98804" y="703993"/>
                      </a:lnTo>
                      <a:lnTo>
                        <a:pt x="96372" y="703438"/>
                      </a:lnTo>
                      <a:lnTo>
                        <a:pt x="93952" y="702883"/>
                      </a:lnTo>
                      <a:lnTo>
                        <a:pt x="91680" y="702353"/>
                      </a:lnTo>
                      <a:lnTo>
                        <a:pt x="89409" y="701835"/>
                      </a:lnTo>
                      <a:lnTo>
                        <a:pt x="87606" y="701416"/>
                      </a:lnTo>
                      <a:lnTo>
                        <a:pt x="86693" y="701144"/>
                      </a:lnTo>
                      <a:lnTo>
                        <a:pt x="83063" y="700096"/>
                      </a:lnTo>
                      <a:lnTo>
                        <a:pt x="82545" y="699948"/>
                      </a:lnTo>
                      <a:lnTo>
                        <a:pt x="81680" y="699652"/>
                      </a:lnTo>
                      <a:lnTo>
                        <a:pt x="80668" y="699294"/>
                      </a:lnTo>
                      <a:lnTo>
                        <a:pt x="79458" y="698875"/>
                      </a:lnTo>
                      <a:lnTo>
                        <a:pt x="78446" y="698332"/>
                      </a:lnTo>
                      <a:lnTo>
                        <a:pt x="76742" y="697419"/>
                      </a:lnTo>
                      <a:lnTo>
                        <a:pt x="74606" y="696284"/>
                      </a:lnTo>
                      <a:lnTo>
                        <a:pt x="73409" y="694693"/>
                      </a:lnTo>
                      <a:lnTo>
                        <a:pt x="72137" y="693016"/>
                      </a:lnTo>
                      <a:lnTo>
                        <a:pt x="69964" y="692263"/>
                      </a:lnTo>
                      <a:lnTo>
                        <a:pt x="69507" y="692103"/>
                      </a:lnTo>
                      <a:lnTo>
                        <a:pt x="68211" y="691659"/>
                      </a:lnTo>
                      <a:lnTo>
                        <a:pt x="66655" y="691758"/>
                      </a:lnTo>
                      <a:lnTo>
                        <a:pt x="65050" y="691869"/>
                      </a:lnTo>
                      <a:lnTo>
                        <a:pt x="58384" y="692461"/>
                      </a:lnTo>
                      <a:lnTo>
                        <a:pt x="57902" y="692498"/>
                      </a:lnTo>
                      <a:lnTo>
                        <a:pt x="57087" y="692572"/>
                      </a:lnTo>
                      <a:lnTo>
                        <a:pt x="56779" y="692609"/>
                      </a:lnTo>
                      <a:lnTo>
                        <a:pt x="55729" y="692300"/>
                      </a:lnTo>
                      <a:lnTo>
                        <a:pt x="55705" y="692288"/>
                      </a:lnTo>
                      <a:lnTo>
                        <a:pt x="53310" y="691597"/>
                      </a:lnTo>
                      <a:lnTo>
                        <a:pt x="52445" y="691338"/>
                      </a:lnTo>
                      <a:lnTo>
                        <a:pt x="51643" y="690771"/>
                      </a:lnTo>
                      <a:lnTo>
                        <a:pt x="49828" y="689439"/>
                      </a:lnTo>
                      <a:lnTo>
                        <a:pt x="49322" y="688970"/>
                      </a:lnTo>
                      <a:lnTo>
                        <a:pt x="47606" y="687194"/>
                      </a:lnTo>
                      <a:lnTo>
                        <a:pt x="46890" y="686466"/>
                      </a:lnTo>
                      <a:lnTo>
                        <a:pt x="46359" y="685344"/>
                      </a:lnTo>
                      <a:lnTo>
                        <a:pt x="44655" y="681791"/>
                      </a:lnTo>
                      <a:lnTo>
                        <a:pt x="39173" y="679584"/>
                      </a:lnTo>
                      <a:lnTo>
                        <a:pt x="37346" y="678843"/>
                      </a:lnTo>
                      <a:lnTo>
                        <a:pt x="34593" y="678597"/>
                      </a:lnTo>
                      <a:lnTo>
                        <a:pt x="32408" y="678412"/>
                      </a:lnTo>
                      <a:lnTo>
                        <a:pt x="29371" y="676525"/>
                      </a:lnTo>
                      <a:lnTo>
                        <a:pt x="27655" y="675291"/>
                      </a:lnTo>
                      <a:lnTo>
                        <a:pt x="26655" y="674563"/>
                      </a:lnTo>
                      <a:lnTo>
                        <a:pt x="24124" y="673515"/>
                      </a:lnTo>
                      <a:lnTo>
                        <a:pt x="22778" y="673984"/>
                      </a:lnTo>
                      <a:lnTo>
                        <a:pt x="22309" y="674144"/>
                      </a:lnTo>
                      <a:lnTo>
                        <a:pt x="21704" y="674354"/>
                      </a:lnTo>
                      <a:lnTo>
                        <a:pt x="21037" y="674588"/>
                      </a:lnTo>
                      <a:lnTo>
                        <a:pt x="19939" y="675624"/>
                      </a:lnTo>
                      <a:lnTo>
                        <a:pt x="17630" y="677770"/>
                      </a:lnTo>
                      <a:lnTo>
                        <a:pt x="15383" y="679781"/>
                      </a:lnTo>
                      <a:lnTo>
                        <a:pt x="13667" y="680570"/>
                      </a:lnTo>
                      <a:lnTo>
                        <a:pt x="12667" y="681027"/>
                      </a:lnTo>
                      <a:lnTo>
                        <a:pt x="11074" y="681754"/>
                      </a:lnTo>
                      <a:lnTo>
                        <a:pt x="9173" y="681841"/>
                      </a:lnTo>
                      <a:lnTo>
                        <a:pt x="8420" y="681680"/>
                      </a:lnTo>
                      <a:lnTo>
                        <a:pt x="8136" y="681619"/>
                      </a:lnTo>
                      <a:lnTo>
                        <a:pt x="8124" y="681606"/>
                      </a:lnTo>
                      <a:lnTo>
                        <a:pt x="7864" y="680657"/>
                      </a:lnTo>
                      <a:lnTo>
                        <a:pt x="7445" y="679337"/>
                      </a:lnTo>
                      <a:lnTo>
                        <a:pt x="4951" y="677203"/>
                      </a:lnTo>
                      <a:lnTo>
                        <a:pt x="2864" y="675192"/>
                      </a:lnTo>
                      <a:lnTo>
                        <a:pt x="1840" y="674206"/>
                      </a:lnTo>
                      <a:lnTo>
                        <a:pt x="1124" y="672047"/>
                      </a:lnTo>
                      <a:lnTo>
                        <a:pt x="654" y="670604"/>
                      </a:lnTo>
                      <a:lnTo>
                        <a:pt x="506" y="669457"/>
                      </a:lnTo>
                      <a:lnTo>
                        <a:pt x="259" y="666484"/>
                      </a:lnTo>
                      <a:lnTo>
                        <a:pt x="62" y="663734"/>
                      </a:lnTo>
                      <a:lnTo>
                        <a:pt x="0" y="662771"/>
                      </a:lnTo>
                      <a:lnTo>
                        <a:pt x="37" y="661735"/>
                      </a:lnTo>
                      <a:lnTo>
                        <a:pt x="161" y="658109"/>
                      </a:lnTo>
                      <a:lnTo>
                        <a:pt x="272" y="654816"/>
                      </a:lnTo>
                      <a:lnTo>
                        <a:pt x="321" y="653126"/>
                      </a:lnTo>
                      <a:lnTo>
                        <a:pt x="741" y="651461"/>
                      </a:lnTo>
                      <a:lnTo>
                        <a:pt x="1272" y="649401"/>
                      </a:lnTo>
                      <a:lnTo>
                        <a:pt x="1864" y="648192"/>
                      </a:lnTo>
                      <a:lnTo>
                        <a:pt x="2272" y="647378"/>
                      </a:lnTo>
                      <a:lnTo>
                        <a:pt x="2852" y="646206"/>
                      </a:lnTo>
                      <a:lnTo>
                        <a:pt x="3358" y="644960"/>
                      </a:lnTo>
                      <a:lnTo>
                        <a:pt x="3938" y="643517"/>
                      </a:lnTo>
                      <a:lnTo>
                        <a:pt x="4556" y="642000"/>
                      </a:lnTo>
                      <a:lnTo>
                        <a:pt x="5556" y="640384"/>
                      </a:lnTo>
                      <a:lnTo>
                        <a:pt x="6309" y="639163"/>
                      </a:lnTo>
                      <a:lnTo>
                        <a:pt x="6815" y="638337"/>
                      </a:lnTo>
                      <a:lnTo>
                        <a:pt x="9618" y="634044"/>
                      </a:lnTo>
                      <a:lnTo>
                        <a:pt x="10642" y="632848"/>
                      </a:lnTo>
                      <a:lnTo>
                        <a:pt x="11716" y="631578"/>
                      </a:lnTo>
                      <a:lnTo>
                        <a:pt x="12716" y="630615"/>
                      </a:lnTo>
                      <a:lnTo>
                        <a:pt x="13605" y="629752"/>
                      </a:lnTo>
                      <a:lnTo>
                        <a:pt x="14716" y="628654"/>
                      </a:lnTo>
                      <a:lnTo>
                        <a:pt x="15358" y="628038"/>
                      </a:lnTo>
                      <a:lnTo>
                        <a:pt x="16864" y="626718"/>
                      </a:lnTo>
                      <a:lnTo>
                        <a:pt x="18741" y="625077"/>
                      </a:lnTo>
                      <a:lnTo>
                        <a:pt x="19840" y="624103"/>
                      </a:lnTo>
                      <a:lnTo>
                        <a:pt x="21309" y="622820"/>
                      </a:lnTo>
                      <a:lnTo>
                        <a:pt x="22334" y="621697"/>
                      </a:lnTo>
                      <a:lnTo>
                        <a:pt x="23025" y="620945"/>
                      </a:lnTo>
                      <a:lnTo>
                        <a:pt x="25075" y="618713"/>
                      </a:lnTo>
                      <a:lnTo>
                        <a:pt x="25766" y="617960"/>
                      </a:lnTo>
                      <a:lnTo>
                        <a:pt x="26741" y="616862"/>
                      </a:lnTo>
                      <a:lnTo>
                        <a:pt x="29976" y="613199"/>
                      </a:lnTo>
                      <a:lnTo>
                        <a:pt x="30556" y="612545"/>
                      </a:lnTo>
                      <a:lnTo>
                        <a:pt x="31778" y="611164"/>
                      </a:lnTo>
                      <a:lnTo>
                        <a:pt x="32568" y="609881"/>
                      </a:lnTo>
                      <a:lnTo>
                        <a:pt x="35223" y="605601"/>
                      </a:lnTo>
                      <a:lnTo>
                        <a:pt x="35556" y="605058"/>
                      </a:lnTo>
                      <a:lnTo>
                        <a:pt x="36322" y="603825"/>
                      </a:lnTo>
                      <a:lnTo>
                        <a:pt x="36791" y="602616"/>
                      </a:lnTo>
                      <a:lnTo>
                        <a:pt x="37778" y="600075"/>
                      </a:lnTo>
                      <a:lnTo>
                        <a:pt x="38322" y="598669"/>
                      </a:lnTo>
                      <a:lnTo>
                        <a:pt x="38556" y="597041"/>
                      </a:lnTo>
                      <a:lnTo>
                        <a:pt x="38865" y="594858"/>
                      </a:lnTo>
                      <a:lnTo>
                        <a:pt x="39075" y="593353"/>
                      </a:lnTo>
                      <a:lnTo>
                        <a:pt x="39013" y="591219"/>
                      </a:lnTo>
                      <a:lnTo>
                        <a:pt x="38927" y="588024"/>
                      </a:lnTo>
                      <a:lnTo>
                        <a:pt x="38988" y="585348"/>
                      </a:lnTo>
                      <a:lnTo>
                        <a:pt x="39025" y="583744"/>
                      </a:lnTo>
                      <a:lnTo>
                        <a:pt x="39099" y="582720"/>
                      </a:lnTo>
                      <a:lnTo>
                        <a:pt x="39198" y="581191"/>
                      </a:lnTo>
                      <a:lnTo>
                        <a:pt x="39309" y="579662"/>
                      </a:lnTo>
                      <a:lnTo>
                        <a:pt x="39383" y="578638"/>
                      </a:lnTo>
                      <a:lnTo>
                        <a:pt x="39655" y="576603"/>
                      </a:lnTo>
                      <a:lnTo>
                        <a:pt x="40322" y="571792"/>
                      </a:lnTo>
                      <a:lnTo>
                        <a:pt x="40914" y="567956"/>
                      </a:lnTo>
                      <a:lnTo>
                        <a:pt x="41075" y="566945"/>
                      </a:lnTo>
                      <a:lnTo>
                        <a:pt x="41359" y="565896"/>
                      </a:lnTo>
                      <a:lnTo>
                        <a:pt x="42211" y="562763"/>
                      </a:lnTo>
                      <a:lnTo>
                        <a:pt x="42630" y="561209"/>
                      </a:lnTo>
                      <a:lnTo>
                        <a:pt x="43235" y="559975"/>
                      </a:lnTo>
                      <a:lnTo>
                        <a:pt x="45063" y="556288"/>
                      </a:lnTo>
                      <a:lnTo>
                        <a:pt x="45507" y="555375"/>
                      </a:lnTo>
                      <a:lnTo>
                        <a:pt x="46100" y="554561"/>
                      </a:lnTo>
                      <a:lnTo>
                        <a:pt x="46544" y="553956"/>
                      </a:lnTo>
                      <a:lnTo>
                        <a:pt x="47877" y="552131"/>
                      </a:lnTo>
                      <a:lnTo>
                        <a:pt x="49421" y="551082"/>
                      </a:lnTo>
                      <a:lnTo>
                        <a:pt x="51359" y="549750"/>
                      </a:lnTo>
                      <a:lnTo>
                        <a:pt x="54779" y="547160"/>
                      </a:lnTo>
                      <a:lnTo>
                        <a:pt x="56236" y="546062"/>
                      </a:lnTo>
                      <a:lnTo>
                        <a:pt x="57828" y="544853"/>
                      </a:lnTo>
                      <a:lnTo>
                        <a:pt x="59532" y="543879"/>
                      </a:lnTo>
                      <a:lnTo>
                        <a:pt x="62939" y="541905"/>
                      </a:lnTo>
                      <a:lnTo>
                        <a:pt x="64137" y="541227"/>
                      </a:lnTo>
                      <a:lnTo>
                        <a:pt x="65742" y="540302"/>
                      </a:lnTo>
                      <a:lnTo>
                        <a:pt x="68446" y="538378"/>
                      </a:lnTo>
                      <a:lnTo>
                        <a:pt x="69038" y="537958"/>
                      </a:lnTo>
                      <a:lnTo>
                        <a:pt x="70927" y="536614"/>
                      </a:lnTo>
                      <a:lnTo>
                        <a:pt x="72026" y="535899"/>
                      </a:lnTo>
                      <a:lnTo>
                        <a:pt x="72939" y="535306"/>
                      </a:lnTo>
                      <a:lnTo>
                        <a:pt x="75791" y="533444"/>
                      </a:lnTo>
                      <a:lnTo>
                        <a:pt x="76619" y="532914"/>
                      </a:lnTo>
                      <a:lnTo>
                        <a:pt x="80754" y="530262"/>
                      </a:lnTo>
                      <a:lnTo>
                        <a:pt x="81162" y="530003"/>
                      </a:lnTo>
                      <a:lnTo>
                        <a:pt x="82421" y="529201"/>
                      </a:lnTo>
                      <a:lnTo>
                        <a:pt x="83310" y="528732"/>
                      </a:lnTo>
                      <a:lnTo>
                        <a:pt x="87298" y="526635"/>
                      </a:lnTo>
                      <a:lnTo>
                        <a:pt x="88619" y="525944"/>
                      </a:lnTo>
                      <a:lnTo>
                        <a:pt x="90631" y="525377"/>
                      </a:lnTo>
                      <a:lnTo>
                        <a:pt x="93248" y="524637"/>
                      </a:lnTo>
                      <a:lnTo>
                        <a:pt x="97310" y="523576"/>
                      </a:lnTo>
                      <a:lnTo>
                        <a:pt x="98890" y="523157"/>
                      </a:lnTo>
                      <a:lnTo>
                        <a:pt x="102076" y="522330"/>
                      </a:lnTo>
                      <a:lnTo>
                        <a:pt x="102989" y="522096"/>
                      </a:lnTo>
                      <a:lnTo>
                        <a:pt x="103891" y="521960"/>
                      </a:lnTo>
                      <a:lnTo>
                        <a:pt x="106088" y="521640"/>
                      </a:lnTo>
                      <a:lnTo>
                        <a:pt x="107878" y="521381"/>
                      </a:lnTo>
                      <a:lnTo>
                        <a:pt x="109804" y="521751"/>
                      </a:lnTo>
                      <a:lnTo>
                        <a:pt x="113310" y="522404"/>
                      </a:lnTo>
                      <a:lnTo>
                        <a:pt x="115619" y="522885"/>
                      </a:lnTo>
                      <a:lnTo>
                        <a:pt x="117681" y="523317"/>
                      </a:lnTo>
                      <a:lnTo>
                        <a:pt x="119125" y="523527"/>
                      </a:lnTo>
                      <a:lnTo>
                        <a:pt x="121175" y="523835"/>
                      </a:lnTo>
                      <a:lnTo>
                        <a:pt x="121903" y="524094"/>
                      </a:lnTo>
                      <a:lnTo>
                        <a:pt x="123199" y="524538"/>
                      </a:lnTo>
                      <a:lnTo>
                        <a:pt x="124619" y="525032"/>
                      </a:lnTo>
                      <a:lnTo>
                        <a:pt x="126483" y="525451"/>
                      </a:lnTo>
                      <a:lnTo>
                        <a:pt x="127866" y="525772"/>
                      </a:lnTo>
                      <a:lnTo>
                        <a:pt x="128792" y="525982"/>
                      </a:lnTo>
                      <a:lnTo>
                        <a:pt x="130187" y="526290"/>
                      </a:lnTo>
                      <a:lnTo>
                        <a:pt x="131224" y="526376"/>
                      </a:lnTo>
                      <a:lnTo>
                        <a:pt x="132089" y="526450"/>
                      </a:lnTo>
                      <a:lnTo>
                        <a:pt x="133730" y="526598"/>
                      </a:lnTo>
                      <a:lnTo>
                        <a:pt x="137496" y="526931"/>
                      </a:lnTo>
                      <a:lnTo>
                        <a:pt x="139212" y="527079"/>
                      </a:lnTo>
                      <a:lnTo>
                        <a:pt x="141064" y="527030"/>
                      </a:lnTo>
                      <a:lnTo>
                        <a:pt x="144311" y="526931"/>
                      </a:lnTo>
                      <a:lnTo>
                        <a:pt x="146163" y="526870"/>
                      </a:lnTo>
                      <a:lnTo>
                        <a:pt x="147916" y="526820"/>
                      </a:lnTo>
                      <a:lnTo>
                        <a:pt x="149422" y="526512"/>
                      </a:lnTo>
                      <a:lnTo>
                        <a:pt x="152225" y="525944"/>
                      </a:lnTo>
                      <a:lnTo>
                        <a:pt x="153138" y="525759"/>
                      </a:lnTo>
                      <a:lnTo>
                        <a:pt x="154570" y="525476"/>
                      </a:lnTo>
                      <a:lnTo>
                        <a:pt x="155978" y="524933"/>
                      </a:lnTo>
                      <a:lnTo>
                        <a:pt x="158780" y="523872"/>
                      </a:lnTo>
                      <a:lnTo>
                        <a:pt x="160756" y="523120"/>
                      </a:lnTo>
                      <a:lnTo>
                        <a:pt x="165916" y="521245"/>
                      </a:lnTo>
                      <a:lnTo>
                        <a:pt x="167793" y="520567"/>
                      </a:lnTo>
                      <a:lnTo>
                        <a:pt x="168521" y="519962"/>
                      </a:lnTo>
                      <a:lnTo>
                        <a:pt x="169274" y="519321"/>
                      </a:lnTo>
                      <a:lnTo>
                        <a:pt x="170929" y="517952"/>
                      </a:lnTo>
                      <a:lnTo>
                        <a:pt x="171435" y="517495"/>
                      </a:lnTo>
                      <a:lnTo>
                        <a:pt x="174102" y="514955"/>
                      </a:lnTo>
                      <a:lnTo>
                        <a:pt x="175200" y="513894"/>
                      </a:lnTo>
                      <a:lnTo>
                        <a:pt x="176348" y="512487"/>
                      </a:lnTo>
                      <a:lnTo>
                        <a:pt x="180373" y="507566"/>
                      </a:lnTo>
                      <a:lnTo>
                        <a:pt x="182003" y="505568"/>
                      </a:lnTo>
                      <a:lnTo>
                        <a:pt x="183015" y="503767"/>
                      </a:lnTo>
                      <a:lnTo>
                        <a:pt x="184558" y="501016"/>
                      </a:lnTo>
                      <a:lnTo>
                        <a:pt x="184744" y="498981"/>
                      </a:lnTo>
                      <a:lnTo>
                        <a:pt x="184916" y="497082"/>
                      </a:lnTo>
                      <a:lnTo>
                        <a:pt x="184583" y="495676"/>
                      </a:lnTo>
                      <a:lnTo>
                        <a:pt x="184213" y="494134"/>
                      </a:lnTo>
                      <a:lnTo>
                        <a:pt x="184052" y="493480"/>
                      </a:lnTo>
                      <a:lnTo>
                        <a:pt x="183855" y="492999"/>
                      </a:lnTo>
                      <a:lnTo>
                        <a:pt x="182632" y="490248"/>
                      </a:lnTo>
                      <a:lnTo>
                        <a:pt x="182102" y="489015"/>
                      </a:lnTo>
                      <a:lnTo>
                        <a:pt x="181102" y="488053"/>
                      </a:lnTo>
                      <a:lnTo>
                        <a:pt x="180102" y="487078"/>
                      </a:lnTo>
                      <a:lnTo>
                        <a:pt x="179398" y="486388"/>
                      </a:lnTo>
                      <a:lnTo>
                        <a:pt x="178583" y="485598"/>
                      </a:lnTo>
                      <a:lnTo>
                        <a:pt x="177324" y="484920"/>
                      </a:lnTo>
                      <a:lnTo>
                        <a:pt x="175250" y="483810"/>
                      </a:lnTo>
                      <a:lnTo>
                        <a:pt x="174818" y="483588"/>
                      </a:lnTo>
                      <a:lnTo>
                        <a:pt x="173941" y="483119"/>
                      </a:lnTo>
                      <a:lnTo>
                        <a:pt x="172916" y="482700"/>
                      </a:lnTo>
                      <a:lnTo>
                        <a:pt x="171459" y="482108"/>
                      </a:lnTo>
                      <a:lnTo>
                        <a:pt x="170583" y="481750"/>
                      </a:lnTo>
                      <a:lnTo>
                        <a:pt x="168719" y="480997"/>
                      </a:lnTo>
                      <a:lnTo>
                        <a:pt x="167534" y="480270"/>
                      </a:lnTo>
                      <a:lnTo>
                        <a:pt x="165558" y="479061"/>
                      </a:lnTo>
                      <a:lnTo>
                        <a:pt x="164891" y="478654"/>
                      </a:lnTo>
                      <a:lnTo>
                        <a:pt x="163978" y="478087"/>
                      </a:lnTo>
                      <a:lnTo>
                        <a:pt x="163188" y="477457"/>
                      </a:lnTo>
                      <a:lnTo>
                        <a:pt x="162398" y="476841"/>
                      </a:lnTo>
                      <a:lnTo>
                        <a:pt x="159743" y="474732"/>
                      </a:lnTo>
                      <a:lnTo>
                        <a:pt x="158978" y="474127"/>
                      </a:lnTo>
                      <a:lnTo>
                        <a:pt x="158620" y="473757"/>
                      </a:lnTo>
                      <a:lnTo>
                        <a:pt x="156817" y="471956"/>
                      </a:lnTo>
                      <a:lnTo>
                        <a:pt x="155731" y="470871"/>
                      </a:lnTo>
                      <a:lnTo>
                        <a:pt x="155138" y="469711"/>
                      </a:lnTo>
                      <a:lnTo>
                        <a:pt x="153607" y="466677"/>
                      </a:lnTo>
                      <a:lnTo>
                        <a:pt x="152706" y="465271"/>
                      </a:lnTo>
                      <a:lnTo>
                        <a:pt x="152299" y="464889"/>
                      </a:lnTo>
                      <a:lnTo>
                        <a:pt x="151941" y="464062"/>
                      </a:lnTo>
                      <a:lnTo>
                        <a:pt x="150743" y="462212"/>
                      </a:lnTo>
                      <a:lnTo>
                        <a:pt x="148731" y="459967"/>
                      </a:lnTo>
                      <a:lnTo>
                        <a:pt x="148064" y="459227"/>
                      </a:lnTo>
                      <a:lnTo>
                        <a:pt x="146360" y="457328"/>
                      </a:lnTo>
                      <a:lnTo>
                        <a:pt x="145336" y="456193"/>
                      </a:lnTo>
                      <a:lnTo>
                        <a:pt x="144311" y="455046"/>
                      </a:lnTo>
                      <a:lnTo>
                        <a:pt x="143027" y="453393"/>
                      </a:lnTo>
                      <a:lnTo>
                        <a:pt x="141731" y="451740"/>
                      </a:lnTo>
                      <a:lnTo>
                        <a:pt x="139459" y="448854"/>
                      </a:lnTo>
                      <a:lnTo>
                        <a:pt x="138163" y="447201"/>
                      </a:lnTo>
                      <a:lnTo>
                        <a:pt x="137521" y="446362"/>
                      </a:lnTo>
                      <a:lnTo>
                        <a:pt x="136780" y="445252"/>
                      </a:lnTo>
                      <a:lnTo>
                        <a:pt x="135051" y="442649"/>
                      </a:lnTo>
                      <a:lnTo>
                        <a:pt x="134706" y="442107"/>
                      </a:lnTo>
                      <a:lnTo>
                        <a:pt x="133607" y="440355"/>
                      </a:lnTo>
                      <a:lnTo>
                        <a:pt x="132521" y="438604"/>
                      </a:lnTo>
                      <a:lnTo>
                        <a:pt x="132311" y="437753"/>
                      </a:lnTo>
                      <a:lnTo>
                        <a:pt x="132076" y="436753"/>
                      </a:lnTo>
                      <a:lnTo>
                        <a:pt x="131311" y="433522"/>
                      </a:lnTo>
                      <a:lnTo>
                        <a:pt x="131002" y="432251"/>
                      </a:lnTo>
                      <a:lnTo>
                        <a:pt x="130385" y="428058"/>
                      </a:lnTo>
                      <a:lnTo>
                        <a:pt x="129928" y="424900"/>
                      </a:lnTo>
                      <a:lnTo>
                        <a:pt x="129693" y="424382"/>
                      </a:lnTo>
                      <a:lnTo>
                        <a:pt x="128842" y="422470"/>
                      </a:lnTo>
                      <a:lnTo>
                        <a:pt x="126508" y="417216"/>
                      </a:lnTo>
                      <a:lnTo>
                        <a:pt x="126027" y="415933"/>
                      </a:lnTo>
                      <a:lnTo>
                        <a:pt x="124953" y="413046"/>
                      </a:lnTo>
                      <a:lnTo>
                        <a:pt x="124039" y="410641"/>
                      </a:lnTo>
                      <a:lnTo>
                        <a:pt x="123113" y="408853"/>
                      </a:lnTo>
                      <a:lnTo>
                        <a:pt x="121125" y="405054"/>
                      </a:lnTo>
                      <a:lnTo>
                        <a:pt x="120718" y="404264"/>
                      </a:lnTo>
                      <a:lnTo>
                        <a:pt x="119533" y="402501"/>
                      </a:lnTo>
                      <a:lnTo>
                        <a:pt x="118632" y="401181"/>
                      </a:lnTo>
                      <a:lnTo>
                        <a:pt x="118076" y="400428"/>
                      </a:lnTo>
                      <a:lnTo>
                        <a:pt x="117027" y="399034"/>
                      </a:lnTo>
                      <a:lnTo>
                        <a:pt x="115965" y="397616"/>
                      </a:lnTo>
                      <a:lnTo>
                        <a:pt x="114372" y="395963"/>
                      </a:lnTo>
                      <a:lnTo>
                        <a:pt x="112977" y="394520"/>
                      </a:lnTo>
                      <a:lnTo>
                        <a:pt x="112249" y="393114"/>
                      </a:lnTo>
                      <a:lnTo>
                        <a:pt x="110792" y="390339"/>
                      </a:lnTo>
                      <a:lnTo>
                        <a:pt x="110064" y="388945"/>
                      </a:lnTo>
                      <a:lnTo>
                        <a:pt x="109705" y="387440"/>
                      </a:lnTo>
                      <a:lnTo>
                        <a:pt x="108989" y="384443"/>
                      </a:lnTo>
                      <a:lnTo>
                        <a:pt x="108755" y="383431"/>
                      </a:lnTo>
                      <a:lnTo>
                        <a:pt x="108594" y="381902"/>
                      </a:lnTo>
                      <a:lnTo>
                        <a:pt x="108261" y="378843"/>
                      </a:lnTo>
                      <a:lnTo>
                        <a:pt x="108212" y="378300"/>
                      </a:lnTo>
                      <a:lnTo>
                        <a:pt x="108039" y="376672"/>
                      </a:lnTo>
                      <a:lnTo>
                        <a:pt x="107940" y="374600"/>
                      </a:lnTo>
                      <a:lnTo>
                        <a:pt x="107829" y="372022"/>
                      </a:lnTo>
                      <a:lnTo>
                        <a:pt x="107273" y="370073"/>
                      </a:lnTo>
                      <a:lnTo>
                        <a:pt x="106755" y="368223"/>
                      </a:lnTo>
                      <a:lnTo>
                        <a:pt x="106496" y="367335"/>
                      </a:lnTo>
                      <a:lnTo>
                        <a:pt x="106261" y="366545"/>
                      </a:lnTo>
                      <a:lnTo>
                        <a:pt x="104940" y="362907"/>
                      </a:lnTo>
                      <a:lnTo>
                        <a:pt x="104421" y="361488"/>
                      </a:lnTo>
                      <a:lnTo>
                        <a:pt x="103878" y="360501"/>
                      </a:lnTo>
                      <a:lnTo>
                        <a:pt x="103570" y="359934"/>
                      </a:lnTo>
                      <a:lnTo>
                        <a:pt x="101644" y="356184"/>
                      </a:lnTo>
                      <a:lnTo>
                        <a:pt x="102878" y="354556"/>
                      </a:lnTo>
                      <a:lnTo>
                        <a:pt x="105557" y="352521"/>
                      </a:lnTo>
                      <a:lnTo>
                        <a:pt x="105977" y="352225"/>
                      </a:lnTo>
                      <a:lnTo>
                        <a:pt x="108940" y="350227"/>
                      </a:lnTo>
                      <a:lnTo>
                        <a:pt x="111199" y="348475"/>
                      </a:lnTo>
                      <a:lnTo>
                        <a:pt x="112631" y="347365"/>
                      </a:lnTo>
                      <a:lnTo>
                        <a:pt x="114175" y="346859"/>
                      </a:lnTo>
                      <a:lnTo>
                        <a:pt x="116792" y="346008"/>
                      </a:lnTo>
                      <a:lnTo>
                        <a:pt x="117520" y="345762"/>
                      </a:lnTo>
                      <a:lnTo>
                        <a:pt x="118422" y="345614"/>
                      </a:lnTo>
                      <a:lnTo>
                        <a:pt x="120348" y="345293"/>
                      </a:lnTo>
                      <a:lnTo>
                        <a:pt x="121903" y="345022"/>
                      </a:lnTo>
                      <a:lnTo>
                        <a:pt x="123916" y="345120"/>
                      </a:lnTo>
                      <a:lnTo>
                        <a:pt x="125286" y="345182"/>
                      </a:lnTo>
                      <a:lnTo>
                        <a:pt x="126286" y="345207"/>
                      </a:lnTo>
                      <a:lnTo>
                        <a:pt x="127767" y="345231"/>
                      </a:lnTo>
                      <a:lnTo>
                        <a:pt x="128755" y="345256"/>
                      </a:lnTo>
                      <a:lnTo>
                        <a:pt x="130249" y="345281"/>
                      </a:lnTo>
                      <a:lnTo>
                        <a:pt x="131409" y="345108"/>
                      </a:lnTo>
                      <a:lnTo>
                        <a:pt x="134237" y="344689"/>
                      </a:lnTo>
                      <a:lnTo>
                        <a:pt x="135558" y="344491"/>
                      </a:lnTo>
                      <a:lnTo>
                        <a:pt x="136644" y="343998"/>
                      </a:lnTo>
                      <a:lnTo>
                        <a:pt x="138903" y="342986"/>
                      </a:lnTo>
                      <a:lnTo>
                        <a:pt x="139780" y="342604"/>
                      </a:lnTo>
                      <a:lnTo>
                        <a:pt x="140965" y="341667"/>
                      </a:lnTo>
                      <a:lnTo>
                        <a:pt x="141360" y="341358"/>
                      </a:lnTo>
                      <a:lnTo>
                        <a:pt x="142533" y="340421"/>
                      </a:lnTo>
                      <a:lnTo>
                        <a:pt x="143471" y="339360"/>
                      </a:lnTo>
                      <a:lnTo>
                        <a:pt x="145373" y="337201"/>
                      </a:lnTo>
                      <a:lnTo>
                        <a:pt x="146101" y="336350"/>
                      </a:lnTo>
                      <a:lnTo>
                        <a:pt x="146780" y="335573"/>
                      </a:lnTo>
                      <a:lnTo>
                        <a:pt x="149151" y="332823"/>
                      </a:lnTo>
                      <a:lnTo>
                        <a:pt x="150607" y="330849"/>
                      </a:lnTo>
                      <a:lnTo>
                        <a:pt x="151768" y="329270"/>
                      </a:lnTo>
                      <a:lnTo>
                        <a:pt x="154299" y="327605"/>
                      </a:lnTo>
                      <a:lnTo>
                        <a:pt x="155113" y="327174"/>
                      </a:lnTo>
                      <a:lnTo>
                        <a:pt x="160039" y="324608"/>
                      </a:lnTo>
                      <a:lnTo>
                        <a:pt x="161756" y="323695"/>
                      </a:lnTo>
                      <a:lnTo>
                        <a:pt x="164385" y="322277"/>
                      </a:lnTo>
                      <a:lnTo>
                        <a:pt x="166657" y="321093"/>
                      </a:lnTo>
                      <a:lnTo>
                        <a:pt x="168336" y="320205"/>
                      </a:lnTo>
                      <a:lnTo>
                        <a:pt x="169533" y="319341"/>
                      </a:lnTo>
                      <a:lnTo>
                        <a:pt x="171558" y="317873"/>
                      </a:lnTo>
                      <a:lnTo>
                        <a:pt x="172768" y="316997"/>
                      </a:lnTo>
                      <a:lnTo>
                        <a:pt x="173805" y="315974"/>
                      </a:lnTo>
                      <a:lnTo>
                        <a:pt x="176447" y="313383"/>
                      </a:lnTo>
                      <a:lnTo>
                        <a:pt x="177200" y="312631"/>
                      </a:lnTo>
                      <a:lnTo>
                        <a:pt x="177830" y="311866"/>
                      </a:lnTo>
                      <a:lnTo>
                        <a:pt x="180077" y="309128"/>
                      </a:lnTo>
                      <a:lnTo>
                        <a:pt x="181040" y="307956"/>
                      </a:lnTo>
                      <a:lnTo>
                        <a:pt x="181682" y="306624"/>
                      </a:lnTo>
                      <a:lnTo>
                        <a:pt x="182163" y="305625"/>
                      </a:lnTo>
                      <a:lnTo>
                        <a:pt x="182978" y="303923"/>
                      </a:lnTo>
                      <a:lnTo>
                        <a:pt x="183447" y="302147"/>
                      </a:lnTo>
                      <a:lnTo>
                        <a:pt x="183645" y="301407"/>
                      </a:lnTo>
                      <a:lnTo>
                        <a:pt x="183805" y="298298"/>
                      </a:lnTo>
                      <a:lnTo>
                        <a:pt x="183855" y="297102"/>
                      </a:lnTo>
                      <a:lnTo>
                        <a:pt x="183818" y="295227"/>
                      </a:lnTo>
                      <a:lnTo>
                        <a:pt x="183781" y="293229"/>
                      </a:lnTo>
                      <a:lnTo>
                        <a:pt x="183608" y="289146"/>
                      </a:lnTo>
                      <a:lnTo>
                        <a:pt x="184102" y="288098"/>
                      </a:lnTo>
                      <a:lnTo>
                        <a:pt x="184855" y="286482"/>
                      </a:lnTo>
                      <a:lnTo>
                        <a:pt x="185015" y="282732"/>
                      </a:lnTo>
                      <a:lnTo>
                        <a:pt x="184287" y="280820"/>
                      </a:lnTo>
                      <a:lnTo>
                        <a:pt x="183694" y="279291"/>
                      </a:lnTo>
                      <a:lnTo>
                        <a:pt x="183077" y="276639"/>
                      </a:lnTo>
                      <a:lnTo>
                        <a:pt x="182830" y="275578"/>
                      </a:lnTo>
                      <a:lnTo>
                        <a:pt x="182102" y="272001"/>
                      </a:lnTo>
                      <a:lnTo>
                        <a:pt x="181892" y="270977"/>
                      </a:lnTo>
                      <a:lnTo>
                        <a:pt x="181558" y="269855"/>
                      </a:lnTo>
                      <a:lnTo>
                        <a:pt x="180842" y="267363"/>
                      </a:lnTo>
                      <a:lnTo>
                        <a:pt x="180398" y="265822"/>
                      </a:lnTo>
                      <a:lnTo>
                        <a:pt x="179459" y="263984"/>
                      </a:lnTo>
                      <a:lnTo>
                        <a:pt x="178990" y="263059"/>
                      </a:lnTo>
                      <a:lnTo>
                        <a:pt x="178015" y="261159"/>
                      </a:lnTo>
                      <a:lnTo>
                        <a:pt x="176719" y="259728"/>
                      </a:lnTo>
                      <a:lnTo>
                        <a:pt x="175817" y="258742"/>
                      </a:lnTo>
                      <a:lnTo>
                        <a:pt x="175151" y="258014"/>
                      </a:lnTo>
                      <a:lnTo>
                        <a:pt x="174040" y="255621"/>
                      </a:lnTo>
                      <a:lnTo>
                        <a:pt x="173015" y="253401"/>
                      </a:lnTo>
                      <a:lnTo>
                        <a:pt x="172645" y="252747"/>
                      </a:lnTo>
                      <a:lnTo>
                        <a:pt x="170669" y="249281"/>
                      </a:lnTo>
                      <a:lnTo>
                        <a:pt x="170175" y="248430"/>
                      </a:lnTo>
                      <a:lnTo>
                        <a:pt x="169768" y="247381"/>
                      </a:lnTo>
                      <a:lnTo>
                        <a:pt x="169126" y="245704"/>
                      </a:lnTo>
                      <a:lnTo>
                        <a:pt x="168546" y="244187"/>
                      </a:lnTo>
                      <a:lnTo>
                        <a:pt x="168361" y="242398"/>
                      </a:lnTo>
                      <a:lnTo>
                        <a:pt x="168250" y="240832"/>
                      </a:lnTo>
                      <a:lnTo>
                        <a:pt x="168163" y="239771"/>
                      </a:lnTo>
                      <a:lnTo>
                        <a:pt x="168311" y="238723"/>
                      </a:lnTo>
                      <a:lnTo>
                        <a:pt x="168916" y="234356"/>
                      </a:lnTo>
                      <a:lnTo>
                        <a:pt x="169040" y="233468"/>
                      </a:lnTo>
                      <a:lnTo>
                        <a:pt x="169348" y="232481"/>
                      </a:lnTo>
                      <a:lnTo>
                        <a:pt x="170114" y="230027"/>
                      </a:lnTo>
                      <a:lnTo>
                        <a:pt x="170583" y="228559"/>
                      </a:lnTo>
                      <a:lnTo>
                        <a:pt x="171422" y="227276"/>
                      </a:lnTo>
                      <a:lnTo>
                        <a:pt x="173262" y="224501"/>
                      </a:lnTo>
                      <a:lnTo>
                        <a:pt x="175139" y="222145"/>
                      </a:lnTo>
                      <a:lnTo>
                        <a:pt x="175817" y="221306"/>
                      </a:lnTo>
                      <a:lnTo>
                        <a:pt x="176719" y="220517"/>
                      </a:lnTo>
                      <a:lnTo>
                        <a:pt x="178558" y="219049"/>
                      </a:lnTo>
                      <a:lnTo>
                        <a:pt x="179435" y="218346"/>
                      </a:lnTo>
                      <a:lnTo>
                        <a:pt x="180410" y="217853"/>
                      </a:lnTo>
                      <a:lnTo>
                        <a:pt x="185682" y="215213"/>
                      </a:lnTo>
                      <a:lnTo>
                        <a:pt x="189595" y="212512"/>
                      </a:lnTo>
                      <a:lnTo>
                        <a:pt x="189904" y="213054"/>
                      </a:lnTo>
                      <a:lnTo>
                        <a:pt x="190978" y="214695"/>
                      </a:lnTo>
                      <a:lnTo>
                        <a:pt x="192657" y="215706"/>
                      </a:lnTo>
                      <a:lnTo>
                        <a:pt x="193991" y="216508"/>
                      </a:lnTo>
                      <a:lnTo>
                        <a:pt x="195275" y="217273"/>
                      </a:lnTo>
                      <a:lnTo>
                        <a:pt x="197349" y="217618"/>
                      </a:lnTo>
                      <a:lnTo>
                        <a:pt x="207016" y="219222"/>
                      </a:lnTo>
                      <a:lnTo>
                        <a:pt x="208435" y="219456"/>
                      </a:lnTo>
                      <a:lnTo>
                        <a:pt x="210386" y="219542"/>
                      </a:lnTo>
                      <a:lnTo>
                        <a:pt x="211374" y="219592"/>
                      </a:lnTo>
                      <a:lnTo>
                        <a:pt x="226522" y="220307"/>
                      </a:lnTo>
                      <a:lnTo>
                        <a:pt x="227979" y="220369"/>
                      </a:lnTo>
                      <a:lnTo>
                        <a:pt x="229448" y="220443"/>
                      </a:lnTo>
                      <a:lnTo>
                        <a:pt x="230942" y="220430"/>
                      </a:lnTo>
                      <a:lnTo>
                        <a:pt x="232423" y="220418"/>
                      </a:lnTo>
                      <a:lnTo>
                        <a:pt x="241868" y="220344"/>
                      </a:lnTo>
                      <a:lnTo>
                        <a:pt x="250300" y="220282"/>
                      </a:lnTo>
                      <a:lnTo>
                        <a:pt x="252782" y="220258"/>
                      </a:lnTo>
                      <a:lnTo>
                        <a:pt x="255140" y="219777"/>
                      </a:lnTo>
                      <a:lnTo>
                        <a:pt x="258448" y="219111"/>
                      </a:lnTo>
                      <a:lnTo>
                        <a:pt x="259387" y="218913"/>
                      </a:lnTo>
                      <a:lnTo>
                        <a:pt x="264140" y="217865"/>
                      </a:lnTo>
                      <a:lnTo>
                        <a:pt x="265091" y="217668"/>
                      </a:lnTo>
                      <a:lnTo>
                        <a:pt x="266572" y="217495"/>
                      </a:lnTo>
                      <a:lnTo>
                        <a:pt x="269041" y="217223"/>
                      </a:lnTo>
                      <a:lnTo>
                        <a:pt x="271498" y="217655"/>
                      </a:lnTo>
                      <a:lnTo>
                        <a:pt x="274362" y="218149"/>
                      </a:lnTo>
                      <a:lnTo>
                        <a:pt x="274943" y="218112"/>
                      </a:lnTo>
                      <a:lnTo>
                        <a:pt x="276399" y="218013"/>
                      </a:lnTo>
                      <a:lnTo>
                        <a:pt x="279807" y="217803"/>
                      </a:lnTo>
                      <a:lnTo>
                        <a:pt x="280770" y="217742"/>
                      </a:lnTo>
                      <a:lnTo>
                        <a:pt x="281733" y="217544"/>
                      </a:lnTo>
                      <a:lnTo>
                        <a:pt x="286548" y="216594"/>
                      </a:lnTo>
                      <a:lnTo>
                        <a:pt x="287992" y="216323"/>
                      </a:lnTo>
                      <a:lnTo>
                        <a:pt x="289239" y="215558"/>
                      </a:lnTo>
                      <a:lnTo>
                        <a:pt x="290893" y="214572"/>
                      </a:lnTo>
                      <a:lnTo>
                        <a:pt x="291721" y="214066"/>
                      </a:lnTo>
                      <a:lnTo>
                        <a:pt x="292585" y="213215"/>
                      </a:lnTo>
                      <a:lnTo>
                        <a:pt x="293449" y="212364"/>
                      </a:lnTo>
                      <a:lnTo>
                        <a:pt x="294486" y="211328"/>
                      </a:lnTo>
                      <a:lnTo>
                        <a:pt x="295338" y="210008"/>
                      </a:lnTo>
                      <a:lnTo>
                        <a:pt x="297906" y="206048"/>
                      </a:lnTo>
                      <a:lnTo>
                        <a:pt x="299832" y="204507"/>
                      </a:lnTo>
                      <a:lnTo>
                        <a:pt x="301721" y="203076"/>
                      </a:lnTo>
                      <a:lnTo>
                        <a:pt x="303918" y="202336"/>
                      </a:lnTo>
                      <a:lnTo>
                        <a:pt x="309030" y="202730"/>
                      </a:lnTo>
                      <a:lnTo>
                        <a:pt x="310425" y="202829"/>
                      </a:lnTo>
                      <a:lnTo>
                        <a:pt x="311832" y="202829"/>
                      </a:lnTo>
                      <a:lnTo>
                        <a:pt x="314486" y="202829"/>
                      </a:lnTo>
                      <a:lnTo>
                        <a:pt x="315955" y="202829"/>
                      </a:lnTo>
                      <a:lnTo>
                        <a:pt x="317375" y="202669"/>
                      </a:lnTo>
                      <a:lnTo>
                        <a:pt x="320647" y="202299"/>
                      </a:lnTo>
                      <a:lnTo>
                        <a:pt x="321116" y="202249"/>
                      </a:lnTo>
                      <a:lnTo>
                        <a:pt x="321993" y="202114"/>
                      </a:lnTo>
                      <a:lnTo>
                        <a:pt x="322684" y="202003"/>
                      </a:lnTo>
                      <a:lnTo>
                        <a:pt x="326795" y="201349"/>
                      </a:lnTo>
                      <a:lnTo>
                        <a:pt x="327758" y="201201"/>
                      </a:lnTo>
                      <a:lnTo>
                        <a:pt x="328733" y="200954"/>
                      </a:lnTo>
                      <a:lnTo>
                        <a:pt x="332585" y="199955"/>
                      </a:lnTo>
                      <a:lnTo>
                        <a:pt x="334030" y="199585"/>
                      </a:lnTo>
                      <a:lnTo>
                        <a:pt x="335215" y="198919"/>
                      </a:lnTo>
                      <a:lnTo>
                        <a:pt x="337351" y="197686"/>
                      </a:lnTo>
                      <a:lnTo>
                        <a:pt x="338647" y="196933"/>
                      </a:lnTo>
                      <a:lnTo>
                        <a:pt x="340240" y="195256"/>
                      </a:lnTo>
                      <a:lnTo>
                        <a:pt x="342635" y="192715"/>
                      </a:lnTo>
                      <a:lnTo>
                        <a:pt x="346092" y="190766"/>
                      </a:lnTo>
                      <a:lnTo>
                        <a:pt x="347808" y="189791"/>
                      </a:lnTo>
                      <a:lnTo>
                        <a:pt x="348709" y="189261"/>
                      </a:lnTo>
                      <a:lnTo>
                        <a:pt x="349277" y="187386"/>
                      </a:lnTo>
                      <a:lnTo>
                        <a:pt x="350326" y="183822"/>
                      </a:lnTo>
                      <a:lnTo>
                        <a:pt x="350919" y="177605"/>
                      </a:lnTo>
                      <a:lnTo>
                        <a:pt x="350993" y="176840"/>
                      </a:lnTo>
                      <a:lnTo>
                        <a:pt x="350882" y="175866"/>
                      </a:lnTo>
                      <a:lnTo>
                        <a:pt x="350697" y="174201"/>
                      </a:lnTo>
                      <a:lnTo>
                        <a:pt x="350512" y="172622"/>
                      </a:lnTo>
                      <a:lnTo>
                        <a:pt x="349783" y="171240"/>
                      </a:lnTo>
                      <a:lnTo>
                        <a:pt x="349302" y="170328"/>
                      </a:lnTo>
                      <a:lnTo>
                        <a:pt x="348141" y="168120"/>
                      </a:lnTo>
                      <a:lnTo>
                        <a:pt x="347783" y="167441"/>
                      </a:lnTo>
                      <a:lnTo>
                        <a:pt x="347154" y="166578"/>
                      </a:lnTo>
                      <a:lnTo>
                        <a:pt x="343808" y="161866"/>
                      </a:lnTo>
                      <a:lnTo>
                        <a:pt x="340795" y="157648"/>
                      </a:lnTo>
                      <a:lnTo>
                        <a:pt x="329869" y="142316"/>
                      </a:lnTo>
                      <a:lnTo>
                        <a:pt x="328956" y="141033"/>
                      </a:lnTo>
                      <a:lnTo>
                        <a:pt x="328042" y="139750"/>
                      </a:lnTo>
                      <a:lnTo>
                        <a:pt x="327092" y="138517"/>
                      </a:lnTo>
                      <a:lnTo>
                        <a:pt x="326128" y="137283"/>
                      </a:lnTo>
                      <a:lnTo>
                        <a:pt x="318153" y="126959"/>
                      </a:lnTo>
                      <a:lnTo>
                        <a:pt x="316561" y="124887"/>
                      </a:lnTo>
                      <a:lnTo>
                        <a:pt x="315289" y="123247"/>
                      </a:lnTo>
                      <a:lnTo>
                        <a:pt x="314844" y="122556"/>
                      </a:lnTo>
                      <a:lnTo>
                        <a:pt x="313783" y="120915"/>
                      </a:lnTo>
                      <a:lnTo>
                        <a:pt x="312363" y="119361"/>
                      </a:lnTo>
                      <a:lnTo>
                        <a:pt x="311955" y="118917"/>
                      </a:lnTo>
                      <a:lnTo>
                        <a:pt x="314486" y="117215"/>
                      </a:lnTo>
                      <a:lnTo>
                        <a:pt x="315807" y="116315"/>
                      </a:lnTo>
                      <a:lnTo>
                        <a:pt x="316400" y="115871"/>
                      </a:lnTo>
                      <a:lnTo>
                        <a:pt x="318017" y="114687"/>
                      </a:lnTo>
                      <a:lnTo>
                        <a:pt x="320437" y="112910"/>
                      </a:lnTo>
                      <a:lnTo>
                        <a:pt x="321906" y="111652"/>
                      </a:lnTo>
                      <a:lnTo>
                        <a:pt x="324128" y="109740"/>
                      </a:lnTo>
                      <a:lnTo>
                        <a:pt x="324857" y="109111"/>
                      </a:lnTo>
                      <a:lnTo>
                        <a:pt x="326869" y="107508"/>
                      </a:lnTo>
                      <a:lnTo>
                        <a:pt x="328486" y="106225"/>
                      </a:lnTo>
                      <a:lnTo>
                        <a:pt x="329659" y="105411"/>
                      </a:lnTo>
                      <a:lnTo>
                        <a:pt x="330832" y="104609"/>
                      </a:lnTo>
                      <a:lnTo>
                        <a:pt x="331610" y="104067"/>
                      </a:lnTo>
                      <a:lnTo>
                        <a:pt x="334487" y="102081"/>
                      </a:lnTo>
                      <a:lnTo>
                        <a:pt x="335314" y="101513"/>
                      </a:lnTo>
                      <a:lnTo>
                        <a:pt x="337314" y="100169"/>
                      </a:lnTo>
                      <a:lnTo>
                        <a:pt x="339203" y="98898"/>
                      </a:lnTo>
                      <a:lnTo>
                        <a:pt x="340462" y="97776"/>
                      </a:lnTo>
                      <a:lnTo>
                        <a:pt x="340956" y="97344"/>
                      </a:lnTo>
                      <a:lnTo>
                        <a:pt x="341869" y="96542"/>
                      </a:lnTo>
                      <a:lnTo>
                        <a:pt x="342450" y="96024"/>
                      </a:lnTo>
                      <a:lnTo>
                        <a:pt x="343376" y="95210"/>
                      </a:lnTo>
                      <a:lnTo>
                        <a:pt x="344697" y="94038"/>
                      </a:lnTo>
                      <a:lnTo>
                        <a:pt x="348104" y="90030"/>
                      </a:lnTo>
                      <a:lnTo>
                        <a:pt x="349191" y="88735"/>
                      </a:lnTo>
                      <a:lnTo>
                        <a:pt x="350450" y="87501"/>
                      </a:lnTo>
                      <a:lnTo>
                        <a:pt x="352635" y="85367"/>
                      </a:lnTo>
                      <a:lnTo>
                        <a:pt x="354166" y="83924"/>
                      </a:lnTo>
                      <a:lnTo>
                        <a:pt x="354746" y="83381"/>
                      </a:lnTo>
                      <a:lnTo>
                        <a:pt x="355845" y="82345"/>
                      </a:lnTo>
                      <a:lnTo>
                        <a:pt x="357228" y="81494"/>
                      </a:lnTo>
                      <a:lnTo>
                        <a:pt x="359005" y="80397"/>
                      </a:lnTo>
                      <a:lnTo>
                        <a:pt x="359870" y="79866"/>
                      </a:lnTo>
                      <a:lnTo>
                        <a:pt x="360722" y="79496"/>
                      </a:lnTo>
                      <a:lnTo>
                        <a:pt x="363092" y="78485"/>
                      </a:lnTo>
                      <a:lnTo>
                        <a:pt x="364178" y="78028"/>
                      </a:lnTo>
                      <a:lnTo>
                        <a:pt x="365351" y="77523"/>
                      </a:lnTo>
                      <a:lnTo>
                        <a:pt x="366734" y="77276"/>
                      </a:lnTo>
                      <a:lnTo>
                        <a:pt x="367623" y="77116"/>
                      </a:lnTo>
                      <a:lnTo>
                        <a:pt x="368969" y="76881"/>
                      </a:lnTo>
                      <a:lnTo>
                        <a:pt x="369944" y="76893"/>
                      </a:lnTo>
                      <a:lnTo>
                        <a:pt x="371895" y="76906"/>
                      </a:lnTo>
                      <a:lnTo>
                        <a:pt x="374006" y="76918"/>
                      </a:lnTo>
                      <a:lnTo>
                        <a:pt x="374969" y="76931"/>
                      </a:lnTo>
                      <a:lnTo>
                        <a:pt x="375919" y="77017"/>
                      </a:lnTo>
                      <a:lnTo>
                        <a:pt x="381117" y="77523"/>
                      </a:lnTo>
                      <a:lnTo>
                        <a:pt x="382302" y="77634"/>
                      </a:lnTo>
                      <a:lnTo>
                        <a:pt x="383636" y="77868"/>
                      </a:lnTo>
                      <a:lnTo>
                        <a:pt x="385413" y="78189"/>
                      </a:lnTo>
                      <a:lnTo>
                        <a:pt x="386759" y="78423"/>
                      </a:lnTo>
                      <a:lnTo>
                        <a:pt x="388562" y="78744"/>
                      </a:lnTo>
                      <a:lnTo>
                        <a:pt x="390315" y="79323"/>
                      </a:lnTo>
                      <a:lnTo>
                        <a:pt x="400068" y="82592"/>
                      </a:lnTo>
                      <a:lnTo>
                        <a:pt x="403327" y="83678"/>
                      </a:lnTo>
                      <a:lnTo>
                        <a:pt x="404673" y="84220"/>
                      </a:lnTo>
                      <a:lnTo>
                        <a:pt x="406019" y="84775"/>
                      </a:lnTo>
                      <a:lnTo>
                        <a:pt x="408253" y="85688"/>
                      </a:lnTo>
                      <a:lnTo>
                        <a:pt x="410908" y="86773"/>
                      </a:lnTo>
                      <a:lnTo>
                        <a:pt x="412241" y="87316"/>
                      </a:lnTo>
                      <a:lnTo>
                        <a:pt x="413303" y="87588"/>
                      </a:lnTo>
                      <a:lnTo>
                        <a:pt x="416439" y="88414"/>
                      </a:lnTo>
                      <a:lnTo>
                        <a:pt x="417426" y="88673"/>
                      </a:lnTo>
                      <a:lnTo>
                        <a:pt x="418327" y="88735"/>
                      </a:lnTo>
                      <a:lnTo>
                        <a:pt x="419648" y="88833"/>
                      </a:lnTo>
                      <a:lnTo>
                        <a:pt x="421426" y="88969"/>
                      </a:lnTo>
                      <a:lnTo>
                        <a:pt x="422797" y="88574"/>
                      </a:lnTo>
                      <a:lnTo>
                        <a:pt x="425994" y="87674"/>
                      </a:lnTo>
                      <a:lnTo>
                        <a:pt x="426908" y="87415"/>
                      </a:lnTo>
                      <a:lnTo>
                        <a:pt x="427809" y="87020"/>
                      </a:lnTo>
                      <a:lnTo>
                        <a:pt x="434118" y="84245"/>
                      </a:lnTo>
                      <a:lnTo>
                        <a:pt x="435476" y="83653"/>
                      </a:lnTo>
                      <a:lnTo>
                        <a:pt x="435933" y="83431"/>
                      </a:lnTo>
                      <a:lnTo>
                        <a:pt x="437772" y="82592"/>
                      </a:lnTo>
                      <a:lnTo>
                        <a:pt x="441328" y="80952"/>
                      </a:lnTo>
                      <a:lnTo>
                        <a:pt x="443106" y="80137"/>
                      </a:lnTo>
                      <a:lnTo>
                        <a:pt x="444661" y="79077"/>
                      </a:lnTo>
                      <a:lnTo>
                        <a:pt x="446217" y="78016"/>
                      </a:lnTo>
                      <a:lnTo>
                        <a:pt x="447526" y="77128"/>
                      </a:lnTo>
                      <a:lnTo>
                        <a:pt x="449192" y="76129"/>
                      </a:lnTo>
                      <a:lnTo>
                        <a:pt x="450427" y="75376"/>
                      </a:lnTo>
                      <a:lnTo>
                        <a:pt x="451254" y="74883"/>
                      </a:lnTo>
                      <a:lnTo>
                        <a:pt x="452081" y="74390"/>
                      </a:lnTo>
                      <a:lnTo>
                        <a:pt x="453390" y="73724"/>
                      </a:lnTo>
                      <a:lnTo>
                        <a:pt x="454686" y="73057"/>
                      </a:lnTo>
                      <a:lnTo>
                        <a:pt x="457711" y="71516"/>
                      </a:lnTo>
                      <a:lnTo>
                        <a:pt x="460995" y="70344"/>
                      </a:lnTo>
                      <a:lnTo>
                        <a:pt x="462415" y="69838"/>
                      </a:lnTo>
                      <a:lnTo>
                        <a:pt x="462908" y="69702"/>
                      </a:lnTo>
                      <a:lnTo>
                        <a:pt x="463810" y="67717"/>
                      </a:lnTo>
                      <a:lnTo>
                        <a:pt x="467427" y="59823"/>
                      </a:lnTo>
                      <a:lnTo>
                        <a:pt x="468143" y="58453"/>
                      </a:lnTo>
                      <a:lnTo>
                        <a:pt x="468847" y="57072"/>
                      </a:lnTo>
                      <a:lnTo>
                        <a:pt x="470514" y="53877"/>
                      </a:lnTo>
                      <a:lnTo>
                        <a:pt x="471464" y="52039"/>
                      </a:lnTo>
                      <a:lnTo>
                        <a:pt x="472180" y="50670"/>
                      </a:lnTo>
                      <a:lnTo>
                        <a:pt x="473242" y="48857"/>
                      </a:lnTo>
                      <a:lnTo>
                        <a:pt x="475909" y="44330"/>
                      </a:lnTo>
                      <a:lnTo>
                        <a:pt x="476711" y="42974"/>
                      </a:lnTo>
                      <a:lnTo>
                        <a:pt x="477909" y="41296"/>
                      </a:lnTo>
                      <a:lnTo>
                        <a:pt x="481921" y="35659"/>
                      </a:lnTo>
                      <a:lnTo>
                        <a:pt x="482970" y="34179"/>
                      </a:lnTo>
                      <a:lnTo>
                        <a:pt x="483835" y="33143"/>
                      </a:lnTo>
                      <a:lnTo>
                        <a:pt x="485600" y="31009"/>
                      </a:lnTo>
                      <a:lnTo>
                        <a:pt x="486761" y="29603"/>
                      </a:lnTo>
                      <a:lnTo>
                        <a:pt x="487909" y="28542"/>
                      </a:lnTo>
                      <a:lnTo>
                        <a:pt x="490526" y="26112"/>
                      </a:lnTo>
                      <a:lnTo>
                        <a:pt x="491835" y="24916"/>
                      </a:lnTo>
                      <a:lnTo>
                        <a:pt x="493489" y="23732"/>
                      </a:lnTo>
                      <a:lnTo>
                        <a:pt x="494588" y="20475"/>
                      </a:lnTo>
                      <a:lnTo>
                        <a:pt x="495217" y="18588"/>
                      </a:lnTo>
                      <a:lnTo>
                        <a:pt x="496193" y="16837"/>
                      </a:lnTo>
                      <a:lnTo>
                        <a:pt x="498378" y="12902"/>
                      </a:lnTo>
                      <a:lnTo>
                        <a:pt x="502403" y="5945"/>
                      </a:lnTo>
                      <a:lnTo>
                        <a:pt x="503032" y="4860"/>
                      </a:lnTo>
                      <a:lnTo>
                        <a:pt x="503674" y="4132"/>
                      </a:lnTo>
                      <a:lnTo>
                        <a:pt x="505106" y="2541"/>
                      </a:lnTo>
                      <a:lnTo>
                        <a:pt x="505884" y="1678"/>
                      </a:lnTo>
                      <a:lnTo>
                        <a:pt x="507267" y="950"/>
                      </a:lnTo>
                      <a:lnTo>
                        <a:pt x="509033" y="0"/>
                      </a:lnTo>
                      <a:lnTo>
                        <a:pt x="510366" y="136"/>
                      </a:lnTo>
                      <a:lnTo>
                        <a:pt x="512341" y="333"/>
                      </a:lnTo>
                      <a:lnTo>
                        <a:pt x="518934" y="1320"/>
                      </a:lnTo>
                      <a:lnTo>
                        <a:pt x="522329" y="2294"/>
                      </a:lnTo>
                      <a:lnTo>
                        <a:pt x="522946" y="2467"/>
                      </a:lnTo>
                      <a:lnTo>
                        <a:pt x="524144" y="2788"/>
                      </a:lnTo>
                      <a:lnTo>
                        <a:pt x="525700" y="2973"/>
                      </a:lnTo>
                      <a:lnTo>
                        <a:pt x="526477" y="3059"/>
                      </a:lnTo>
                      <a:lnTo>
                        <a:pt x="526959" y="3121"/>
                      </a:lnTo>
                    </a:path>
                  </a:pathLst>
                </a:custGeom>
                <a:solidFill>
                  <a:srgbClr val="A2D99C"/>
                </a:solidFill>
                <a:ln w="12331"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7C7D0E1F-268D-D804-FF8F-597C388897FF}"/>
                    </a:ext>
                  </a:extLst>
                </p:cNvPr>
                <p:cNvSpPr/>
                <p:nvPr/>
              </p:nvSpPr>
              <p:spPr>
                <a:xfrm>
                  <a:off x="7116133" y="1156792"/>
                  <a:ext cx="617281" cy="1004093"/>
                </a:xfrm>
                <a:custGeom>
                  <a:avLst/>
                  <a:gdLst>
                    <a:gd name="connsiteX0" fmla="*/ 284585 w 617281"/>
                    <a:gd name="connsiteY0" fmla="*/ 11053 h 1004093"/>
                    <a:gd name="connsiteX1" fmla="*/ 286622 w 617281"/>
                    <a:gd name="connsiteY1" fmla="*/ 16357 h 1004093"/>
                    <a:gd name="connsiteX2" fmla="*/ 286844 w 617281"/>
                    <a:gd name="connsiteY2" fmla="*/ 16928 h 1004093"/>
                    <a:gd name="connsiteX3" fmla="*/ 287214 w 617281"/>
                    <a:gd name="connsiteY3" fmla="*/ 17379 h 1004093"/>
                    <a:gd name="connsiteX4" fmla="*/ 288202 w 617281"/>
                    <a:gd name="connsiteY4" fmla="*/ 18555 h 1004093"/>
                    <a:gd name="connsiteX5" fmla="*/ 289091 w 617281"/>
                    <a:gd name="connsiteY5" fmla="*/ 19611 h 1004093"/>
                    <a:gd name="connsiteX6" fmla="*/ 292054 w 617281"/>
                    <a:gd name="connsiteY6" fmla="*/ 19912 h 1004093"/>
                    <a:gd name="connsiteX7" fmla="*/ 293721 w 617281"/>
                    <a:gd name="connsiteY7" fmla="*/ 18566 h 1004093"/>
                    <a:gd name="connsiteX8" fmla="*/ 295498 w 617281"/>
                    <a:gd name="connsiteY8" fmla="*/ 17114 h 1004093"/>
                    <a:gd name="connsiteX9" fmla="*/ 298918 w 617281"/>
                    <a:gd name="connsiteY9" fmla="*/ 15739 h 1004093"/>
                    <a:gd name="connsiteX10" fmla="*/ 301017 w 617281"/>
                    <a:gd name="connsiteY10" fmla="*/ 16521 h 1004093"/>
                    <a:gd name="connsiteX11" fmla="*/ 302523 w 617281"/>
                    <a:gd name="connsiteY11" fmla="*/ 17090 h 1004093"/>
                    <a:gd name="connsiteX12" fmla="*/ 305215 w 617281"/>
                    <a:gd name="connsiteY12" fmla="*/ 16536 h 1004093"/>
                    <a:gd name="connsiteX13" fmla="*/ 306165 w 617281"/>
                    <a:gd name="connsiteY13" fmla="*/ 14069 h 1004093"/>
                    <a:gd name="connsiteX14" fmla="*/ 307523 w 617281"/>
                    <a:gd name="connsiteY14" fmla="*/ 10546 h 1004093"/>
                    <a:gd name="connsiteX15" fmla="*/ 309153 w 617281"/>
                    <a:gd name="connsiteY15" fmla="*/ 7265 h 1004093"/>
                    <a:gd name="connsiteX16" fmla="*/ 312141 w 617281"/>
                    <a:gd name="connsiteY16" fmla="*/ 5960 h 1004093"/>
                    <a:gd name="connsiteX17" fmla="*/ 313301 w 617281"/>
                    <a:gd name="connsiteY17" fmla="*/ 5967 h 1004093"/>
                    <a:gd name="connsiteX18" fmla="*/ 319400 w 617281"/>
                    <a:gd name="connsiteY18" fmla="*/ 6004 h 1004093"/>
                    <a:gd name="connsiteX19" fmla="*/ 320721 w 617281"/>
                    <a:gd name="connsiteY19" fmla="*/ 6013 h 1004093"/>
                    <a:gd name="connsiteX20" fmla="*/ 321931 w 617281"/>
                    <a:gd name="connsiteY20" fmla="*/ 6314 h 1004093"/>
                    <a:gd name="connsiteX21" fmla="*/ 324808 w 617281"/>
                    <a:gd name="connsiteY21" fmla="*/ 7033 h 1004093"/>
                    <a:gd name="connsiteX22" fmla="*/ 326178 w 617281"/>
                    <a:gd name="connsiteY22" fmla="*/ 7374 h 1004093"/>
                    <a:gd name="connsiteX23" fmla="*/ 327289 w 617281"/>
                    <a:gd name="connsiteY23" fmla="*/ 7993 h 1004093"/>
                    <a:gd name="connsiteX24" fmla="*/ 331450 w 617281"/>
                    <a:gd name="connsiteY24" fmla="*/ 10302 h 1004093"/>
                    <a:gd name="connsiteX25" fmla="*/ 332770 w 617281"/>
                    <a:gd name="connsiteY25" fmla="*/ 11037 h 1004093"/>
                    <a:gd name="connsiteX26" fmla="*/ 333783 w 617281"/>
                    <a:gd name="connsiteY26" fmla="*/ 12207 h 1004093"/>
                    <a:gd name="connsiteX27" fmla="*/ 335129 w 617281"/>
                    <a:gd name="connsiteY27" fmla="*/ 13773 h 1004093"/>
                    <a:gd name="connsiteX28" fmla="*/ 337660 w 617281"/>
                    <a:gd name="connsiteY28" fmla="*/ 16905 h 1004093"/>
                    <a:gd name="connsiteX29" fmla="*/ 338055 w 617281"/>
                    <a:gd name="connsiteY29" fmla="*/ 20771 h 1004093"/>
                    <a:gd name="connsiteX30" fmla="*/ 338252 w 617281"/>
                    <a:gd name="connsiteY30" fmla="*/ 22578 h 1004093"/>
                    <a:gd name="connsiteX31" fmla="*/ 338808 w 617281"/>
                    <a:gd name="connsiteY31" fmla="*/ 24649 h 1004093"/>
                    <a:gd name="connsiteX32" fmla="*/ 341055 w 617281"/>
                    <a:gd name="connsiteY32" fmla="*/ 32927 h 1004093"/>
                    <a:gd name="connsiteX33" fmla="*/ 341474 w 617281"/>
                    <a:gd name="connsiteY33" fmla="*/ 34479 h 1004093"/>
                    <a:gd name="connsiteX34" fmla="*/ 341795 w 617281"/>
                    <a:gd name="connsiteY34" fmla="*/ 35527 h 1004093"/>
                    <a:gd name="connsiteX35" fmla="*/ 342598 w 617281"/>
                    <a:gd name="connsiteY35" fmla="*/ 38148 h 1004093"/>
                    <a:gd name="connsiteX36" fmla="*/ 344697 w 617281"/>
                    <a:gd name="connsiteY36" fmla="*/ 44961 h 1004093"/>
                    <a:gd name="connsiteX37" fmla="*/ 345178 w 617281"/>
                    <a:gd name="connsiteY37" fmla="*/ 46533 h 1004093"/>
                    <a:gd name="connsiteX38" fmla="*/ 345512 w 617281"/>
                    <a:gd name="connsiteY38" fmla="*/ 47582 h 1004093"/>
                    <a:gd name="connsiteX39" fmla="*/ 346055 w 617281"/>
                    <a:gd name="connsiteY39" fmla="*/ 49026 h 1004093"/>
                    <a:gd name="connsiteX40" fmla="*/ 346610 w 617281"/>
                    <a:gd name="connsiteY40" fmla="*/ 50470 h 1004093"/>
                    <a:gd name="connsiteX41" fmla="*/ 348079 w 617281"/>
                    <a:gd name="connsiteY41" fmla="*/ 54323 h 1004093"/>
                    <a:gd name="connsiteX42" fmla="*/ 349178 w 617281"/>
                    <a:gd name="connsiteY42" fmla="*/ 57215 h 1004093"/>
                    <a:gd name="connsiteX43" fmla="*/ 350092 w 617281"/>
                    <a:gd name="connsiteY43" fmla="*/ 59623 h 1004093"/>
                    <a:gd name="connsiteX44" fmla="*/ 351191 w 617281"/>
                    <a:gd name="connsiteY44" fmla="*/ 61436 h 1004093"/>
                    <a:gd name="connsiteX45" fmla="*/ 354820 w 617281"/>
                    <a:gd name="connsiteY45" fmla="*/ 67464 h 1004093"/>
                    <a:gd name="connsiteX46" fmla="*/ 355573 w 617281"/>
                    <a:gd name="connsiteY46" fmla="*/ 68711 h 1004093"/>
                    <a:gd name="connsiteX47" fmla="*/ 356129 w 617281"/>
                    <a:gd name="connsiteY47" fmla="*/ 69589 h 1004093"/>
                    <a:gd name="connsiteX48" fmla="*/ 358302 w 617281"/>
                    <a:gd name="connsiteY48" fmla="*/ 73004 h 1004093"/>
                    <a:gd name="connsiteX49" fmla="*/ 359932 w 617281"/>
                    <a:gd name="connsiteY49" fmla="*/ 75564 h 1004093"/>
                    <a:gd name="connsiteX50" fmla="*/ 360302 w 617281"/>
                    <a:gd name="connsiteY50" fmla="*/ 76131 h 1004093"/>
                    <a:gd name="connsiteX51" fmla="*/ 360672 w 617281"/>
                    <a:gd name="connsiteY51" fmla="*/ 76685 h 1004093"/>
                    <a:gd name="connsiteX52" fmla="*/ 361104 w 617281"/>
                    <a:gd name="connsiteY52" fmla="*/ 77314 h 1004093"/>
                    <a:gd name="connsiteX53" fmla="*/ 364302 w 617281"/>
                    <a:gd name="connsiteY53" fmla="*/ 82026 h 1004093"/>
                    <a:gd name="connsiteX54" fmla="*/ 364993 w 617281"/>
                    <a:gd name="connsiteY54" fmla="*/ 83050 h 1004093"/>
                    <a:gd name="connsiteX55" fmla="*/ 365734 w 617281"/>
                    <a:gd name="connsiteY55" fmla="*/ 83753 h 1004093"/>
                    <a:gd name="connsiteX56" fmla="*/ 366425 w 617281"/>
                    <a:gd name="connsiteY56" fmla="*/ 84431 h 1004093"/>
                    <a:gd name="connsiteX57" fmla="*/ 367858 w 617281"/>
                    <a:gd name="connsiteY57" fmla="*/ 85800 h 1004093"/>
                    <a:gd name="connsiteX58" fmla="*/ 368537 w 617281"/>
                    <a:gd name="connsiteY58" fmla="*/ 86454 h 1004093"/>
                    <a:gd name="connsiteX59" fmla="*/ 369425 w 617281"/>
                    <a:gd name="connsiteY59" fmla="*/ 86836 h 1004093"/>
                    <a:gd name="connsiteX60" fmla="*/ 370425 w 617281"/>
                    <a:gd name="connsiteY60" fmla="*/ 87268 h 1004093"/>
                    <a:gd name="connsiteX61" fmla="*/ 372006 w 617281"/>
                    <a:gd name="connsiteY61" fmla="*/ 87947 h 1004093"/>
                    <a:gd name="connsiteX62" fmla="*/ 374388 w 617281"/>
                    <a:gd name="connsiteY62" fmla="*/ 87293 h 1004093"/>
                    <a:gd name="connsiteX63" fmla="*/ 375944 w 617281"/>
                    <a:gd name="connsiteY63" fmla="*/ 85924 h 1004093"/>
                    <a:gd name="connsiteX64" fmla="*/ 377685 w 617281"/>
                    <a:gd name="connsiteY64" fmla="*/ 84394 h 1004093"/>
                    <a:gd name="connsiteX65" fmla="*/ 380821 w 617281"/>
                    <a:gd name="connsiteY65" fmla="*/ 84073 h 1004093"/>
                    <a:gd name="connsiteX66" fmla="*/ 381895 w 617281"/>
                    <a:gd name="connsiteY66" fmla="*/ 84912 h 1004093"/>
                    <a:gd name="connsiteX67" fmla="*/ 383957 w 617281"/>
                    <a:gd name="connsiteY67" fmla="*/ 86516 h 1004093"/>
                    <a:gd name="connsiteX68" fmla="*/ 386376 w 617281"/>
                    <a:gd name="connsiteY68" fmla="*/ 88168 h 1004093"/>
                    <a:gd name="connsiteX69" fmla="*/ 387352 w 617281"/>
                    <a:gd name="connsiteY69" fmla="*/ 88835 h 1004093"/>
                    <a:gd name="connsiteX70" fmla="*/ 387994 w 617281"/>
                    <a:gd name="connsiteY70" fmla="*/ 89587 h 1004093"/>
                    <a:gd name="connsiteX71" fmla="*/ 389574 w 617281"/>
                    <a:gd name="connsiteY71" fmla="*/ 91437 h 1004093"/>
                    <a:gd name="connsiteX72" fmla="*/ 390537 w 617281"/>
                    <a:gd name="connsiteY72" fmla="*/ 92560 h 1004093"/>
                    <a:gd name="connsiteX73" fmla="*/ 390833 w 617281"/>
                    <a:gd name="connsiteY73" fmla="*/ 93953 h 1004093"/>
                    <a:gd name="connsiteX74" fmla="*/ 391734 w 617281"/>
                    <a:gd name="connsiteY74" fmla="*/ 98110 h 1004093"/>
                    <a:gd name="connsiteX75" fmla="*/ 392068 w 617281"/>
                    <a:gd name="connsiteY75" fmla="*/ 99652 h 1004093"/>
                    <a:gd name="connsiteX76" fmla="*/ 391302 w 617281"/>
                    <a:gd name="connsiteY76" fmla="*/ 101687 h 1004093"/>
                    <a:gd name="connsiteX77" fmla="*/ 391117 w 617281"/>
                    <a:gd name="connsiteY77" fmla="*/ 102193 h 1004093"/>
                    <a:gd name="connsiteX78" fmla="*/ 390920 w 617281"/>
                    <a:gd name="connsiteY78" fmla="*/ 102699 h 1004093"/>
                    <a:gd name="connsiteX79" fmla="*/ 390327 w 617281"/>
                    <a:gd name="connsiteY79" fmla="*/ 104253 h 1004093"/>
                    <a:gd name="connsiteX80" fmla="*/ 388623 w 617281"/>
                    <a:gd name="connsiteY80" fmla="*/ 106584 h 1004093"/>
                    <a:gd name="connsiteX81" fmla="*/ 387389 w 617281"/>
                    <a:gd name="connsiteY81" fmla="*/ 108274 h 1004093"/>
                    <a:gd name="connsiteX82" fmla="*/ 386623 w 617281"/>
                    <a:gd name="connsiteY82" fmla="*/ 111777 h 1004093"/>
                    <a:gd name="connsiteX83" fmla="*/ 387562 w 617281"/>
                    <a:gd name="connsiteY83" fmla="*/ 115156 h 1004093"/>
                    <a:gd name="connsiteX84" fmla="*/ 388487 w 617281"/>
                    <a:gd name="connsiteY84" fmla="*/ 116230 h 1004093"/>
                    <a:gd name="connsiteX85" fmla="*/ 390401 w 617281"/>
                    <a:gd name="connsiteY85" fmla="*/ 118413 h 1004093"/>
                    <a:gd name="connsiteX86" fmla="*/ 394290 w 617281"/>
                    <a:gd name="connsiteY86" fmla="*/ 122570 h 1004093"/>
                    <a:gd name="connsiteX87" fmla="*/ 396377 w 617281"/>
                    <a:gd name="connsiteY87" fmla="*/ 124790 h 1004093"/>
                    <a:gd name="connsiteX88" fmla="*/ 397401 w 617281"/>
                    <a:gd name="connsiteY88" fmla="*/ 126196 h 1004093"/>
                    <a:gd name="connsiteX89" fmla="*/ 399006 w 617281"/>
                    <a:gd name="connsiteY89" fmla="*/ 128404 h 1004093"/>
                    <a:gd name="connsiteX90" fmla="*/ 399623 w 617281"/>
                    <a:gd name="connsiteY90" fmla="*/ 129230 h 1004093"/>
                    <a:gd name="connsiteX91" fmla="*/ 401883 w 617281"/>
                    <a:gd name="connsiteY91" fmla="*/ 132326 h 1004093"/>
                    <a:gd name="connsiteX92" fmla="*/ 402611 w 617281"/>
                    <a:gd name="connsiteY92" fmla="*/ 133338 h 1004093"/>
                    <a:gd name="connsiteX93" fmla="*/ 403253 w 617281"/>
                    <a:gd name="connsiteY93" fmla="*/ 134164 h 1004093"/>
                    <a:gd name="connsiteX94" fmla="*/ 406438 w 617281"/>
                    <a:gd name="connsiteY94" fmla="*/ 138308 h 1004093"/>
                    <a:gd name="connsiteX95" fmla="*/ 407389 w 617281"/>
                    <a:gd name="connsiteY95" fmla="*/ 139554 h 1004093"/>
                    <a:gd name="connsiteX96" fmla="*/ 408031 w 617281"/>
                    <a:gd name="connsiteY96" fmla="*/ 140381 h 1004093"/>
                    <a:gd name="connsiteX97" fmla="*/ 409056 w 617281"/>
                    <a:gd name="connsiteY97" fmla="*/ 141552 h 1004093"/>
                    <a:gd name="connsiteX98" fmla="*/ 410068 w 617281"/>
                    <a:gd name="connsiteY98" fmla="*/ 142724 h 1004093"/>
                    <a:gd name="connsiteX99" fmla="*/ 417895 w 617281"/>
                    <a:gd name="connsiteY99" fmla="*/ 151716 h 1004093"/>
                    <a:gd name="connsiteX100" fmla="*/ 419599 w 617281"/>
                    <a:gd name="connsiteY100" fmla="*/ 153665 h 1004093"/>
                    <a:gd name="connsiteX101" fmla="*/ 421093 w 617281"/>
                    <a:gd name="connsiteY101" fmla="*/ 155786 h 1004093"/>
                    <a:gd name="connsiteX102" fmla="*/ 427105 w 617281"/>
                    <a:gd name="connsiteY102" fmla="*/ 164260 h 1004093"/>
                    <a:gd name="connsiteX103" fmla="*/ 428007 w 617281"/>
                    <a:gd name="connsiteY103" fmla="*/ 165531 h 1004093"/>
                    <a:gd name="connsiteX104" fmla="*/ 429217 w 617281"/>
                    <a:gd name="connsiteY104" fmla="*/ 167221 h 1004093"/>
                    <a:gd name="connsiteX105" fmla="*/ 430155 w 617281"/>
                    <a:gd name="connsiteY105" fmla="*/ 168429 h 1004093"/>
                    <a:gd name="connsiteX106" fmla="*/ 433599 w 617281"/>
                    <a:gd name="connsiteY106" fmla="*/ 172857 h 1004093"/>
                    <a:gd name="connsiteX107" fmla="*/ 434488 w 617281"/>
                    <a:gd name="connsiteY107" fmla="*/ 174005 h 1004093"/>
                    <a:gd name="connsiteX108" fmla="*/ 435007 w 617281"/>
                    <a:gd name="connsiteY108" fmla="*/ 174732 h 1004093"/>
                    <a:gd name="connsiteX109" fmla="*/ 435513 w 617281"/>
                    <a:gd name="connsiteY109" fmla="*/ 175448 h 1004093"/>
                    <a:gd name="connsiteX110" fmla="*/ 438464 w 617281"/>
                    <a:gd name="connsiteY110" fmla="*/ 179654 h 1004093"/>
                    <a:gd name="connsiteX111" fmla="*/ 439636 w 617281"/>
                    <a:gd name="connsiteY111" fmla="*/ 181319 h 1004093"/>
                    <a:gd name="connsiteX112" fmla="*/ 440328 w 617281"/>
                    <a:gd name="connsiteY112" fmla="*/ 182787 h 1004093"/>
                    <a:gd name="connsiteX113" fmla="*/ 443352 w 617281"/>
                    <a:gd name="connsiteY113" fmla="*/ 189275 h 1004093"/>
                    <a:gd name="connsiteX114" fmla="*/ 444377 w 617281"/>
                    <a:gd name="connsiteY114" fmla="*/ 192297 h 1004093"/>
                    <a:gd name="connsiteX115" fmla="*/ 445019 w 617281"/>
                    <a:gd name="connsiteY115" fmla="*/ 194171 h 1004093"/>
                    <a:gd name="connsiteX116" fmla="*/ 445390 w 617281"/>
                    <a:gd name="connsiteY116" fmla="*/ 196922 h 1004093"/>
                    <a:gd name="connsiteX117" fmla="*/ 445772 w 617281"/>
                    <a:gd name="connsiteY117" fmla="*/ 199660 h 1004093"/>
                    <a:gd name="connsiteX118" fmla="*/ 445846 w 617281"/>
                    <a:gd name="connsiteY118" fmla="*/ 200240 h 1004093"/>
                    <a:gd name="connsiteX119" fmla="*/ 446241 w 617281"/>
                    <a:gd name="connsiteY119" fmla="*/ 203077 h 1004093"/>
                    <a:gd name="connsiteX120" fmla="*/ 446612 w 617281"/>
                    <a:gd name="connsiteY120" fmla="*/ 205791 h 1004093"/>
                    <a:gd name="connsiteX121" fmla="*/ 447698 w 617281"/>
                    <a:gd name="connsiteY121" fmla="*/ 210256 h 1004093"/>
                    <a:gd name="connsiteX122" fmla="*/ 448217 w 617281"/>
                    <a:gd name="connsiteY122" fmla="*/ 212414 h 1004093"/>
                    <a:gd name="connsiteX123" fmla="*/ 448402 w 617281"/>
                    <a:gd name="connsiteY123" fmla="*/ 213968 h 1004093"/>
                    <a:gd name="connsiteX124" fmla="*/ 448686 w 617281"/>
                    <a:gd name="connsiteY124" fmla="*/ 216546 h 1004093"/>
                    <a:gd name="connsiteX125" fmla="*/ 448871 w 617281"/>
                    <a:gd name="connsiteY125" fmla="*/ 218088 h 1004093"/>
                    <a:gd name="connsiteX126" fmla="*/ 448735 w 617281"/>
                    <a:gd name="connsiteY126" fmla="*/ 220937 h 1004093"/>
                    <a:gd name="connsiteX127" fmla="*/ 448674 w 617281"/>
                    <a:gd name="connsiteY127" fmla="*/ 222171 h 1004093"/>
                    <a:gd name="connsiteX128" fmla="*/ 448118 w 617281"/>
                    <a:gd name="connsiteY128" fmla="*/ 224724 h 1004093"/>
                    <a:gd name="connsiteX129" fmla="*/ 447995 w 617281"/>
                    <a:gd name="connsiteY129" fmla="*/ 225341 h 1004093"/>
                    <a:gd name="connsiteX130" fmla="*/ 447427 w 617281"/>
                    <a:gd name="connsiteY130" fmla="*/ 230287 h 1004093"/>
                    <a:gd name="connsiteX131" fmla="*/ 447254 w 617281"/>
                    <a:gd name="connsiteY131" fmla="*/ 231767 h 1004093"/>
                    <a:gd name="connsiteX132" fmla="*/ 448785 w 617281"/>
                    <a:gd name="connsiteY132" fmla="*/ 233617 h 1004093"/>
                    <a:gd name="connsiteX133" fmla="*/ 449649 w 617281"/>
                    <a:gd name="connsiteY133" fmla="*/ 234074 h 1004093"/>
                    <a:gd name="connsiteX134" fmla="*/ 450562 w 617281"/>
                    <a:gd name="connsiteY134" fmla="*/ 234542 h 1004093"/>
                    <a:gd name="connsiteX135" fmla="*/ 452785 w 617281"/>
                    <a:gd name="connsiteY135" fmla="*/ 235689 h 1004093"/>
                    <a:gd name="connsiteX136" fmla="*/ 453266 w 617281"/>
                    <a:gd name="connsiteY136" fmla="*/ 235936 h 1004093"/>
                    <a:gd name="connsiteX137" fmla="*/ 453982 w 617281"/>
                    <a:gd name="connsiteY137" fmla="*/ 236171 h 1004093"/>
                    <a:gd name="connsiteX138" fmla="*/ 458032 w 617281"/>
                    <a:gd name="connsiteY138" fmla="*/ 237453 h 1004093"/>
                    <a:gd name="connsiteX139" fmla="*/ 458649 w 617281"/>
                    <a:gd name="connsiteY139" fmla="*/ 237626 h 1004093"/>
                    <a:gd name="connsiteX140" fmla="*/ 462797 w 617281"/>
                    <a:gd name="connsiteY140" fmla="*/ 238835 h 1004093"/>
                    <a:gd name="connsiteX141" fmla="*/ 463291 w 617281"/>
                    <a:gd name="connsiteY141" fmla="*/ 238970 h 1004093"/>
                    <a:gd name="connsiteX142" fmla="*/ 465983 w 617281"/>
                    <a:gd name="connsiteY142" fmla="*/ 239760 h 1004093"/>
                    <a:gd name="connsiteX143" fmla="*/ 467575 w 617281"/>
                    <a:gd name="connsiteY143" fmla="*/ 240352 h 1004093"/>
                    <a:gd name="connsiteX144" fmla="*/ 470353 w 617281"/>
                    <a:gd name="connsiteY144" fmla="*/ 241659 h 1004093"/>
                    <a:gd name="connsiteX145" fmla="*/ 471205 w 617281"/>
                    <a:gd name="connsiteY145" fmla="*/ 242104 h 1004093"/>
                    <a:gd name="connsiteX146" fmla="*/ 472168 w 617281"/>
                    <a:gd name="connsiteY146" fmla="*/ 242881 h 1004093"/>
                    <a:gd name="connsiteX147" fmla="*/ 472773 w 617281"/>
                    <a:gd name="connsiteY147" fmla="*/ 243349 h 1004093"/>
                    <a:gd name="connsiteX148" fmla="*/ 475304 w 617281"/>
                    <a:gd name="connsiteY148" fmla="*/ 245384 h 1004093"/>
                    <a:gd name="connsiteX149" fmla="*/ 476044 w 617281"/>
                    <a:gd name="connsiteY149" fmla="*/ 245976 h 1004093"/>
                    <a:gd name="connsiteX150" fmla="*/ 479538 w 617281"/>
                    <a:gd name="connsiteY150" fmla="*/ 248764 h 1004093"/>
                    <a:gd name="connsiteX151" fmla="*/ 480575 w 617281"/>
                    <a:gd name="connsiteY151" fmla="*/ 249591 h 1004093"/>
                    <a:gd name="connsiteX152" fmla="*/ 483551 w 617281"/>
                    <a:gd name="connsiteY152" fmla="*/ 250528 h 1004093"/>
                    <a:gd name="connsiteX153" fmla="*/ 484477 w 617281"/>
                    <a:gd name="connsiteY153" fmla="*/ 250824 h 1004093"/>
                    <a:gd name="connsiteX154" fmla="*/ 485526 w 617281"/>
                    <a:gd name="connsiteY154" fmla="*/ 250651 h 1004093"/>
                    <a:gd name="connsiteX155" fmla="*/ 486909 w 617281"/>
                    <a:gd name="connsiteY155" fmla="*/ 250417 h 1004093"/>
                    <a:gd name="connsiteX156" fmla="*/ 487612 w 617281"/>
                    <a:gd name="connsiteY156" fmla="*/ 250306 h 1004093"/>
                    <a:gd name="connsiteX157" fmla="*/ 488896 w 617281"/>
                    <a:gd name="connsiteY157" fmla="*/ 249825 h 1004093"/>
                    <a:gd name="connsiteX158" fmla="*/ 492119 w 617281"/>
                    <a:gd name="connsiteY158" fmla="*/ 248641 h 1004093"/>
                    <a:gd name="connsiteX159" fmla="*/ 493415 w 617281"/>
                    <a:gd name="connsiteY159" fmla="*/ 248332 h 1004093"/>
                    <a:gd name="connsiteX160" fmla="*/ 494057 w 617281"/>
                    <a:gd name="connsiteY160" fmla="*/ 248172 h 1004093"/>
                    <a:gd name="connsiteX161" fmla="*/ 495662 w 617281"/>
                    <a:gd name="connsiteY161" fmla="*/ 247777 h 1004093"/>
                    <a:gd name="connsiteX162" fmla="*/ 497329 w 617281"/>
                    <a:gd name="connsiteY162" fmla="*/ 247790 h 1004093"/>
                    <a:gd name="connsiteX163" fmla="*/ 497896 w 617281"/>
                    <a:gd name="connsiteY163" fmla="*/ 247777 h 1004093"/>
                    <a:gd name="connsiteX164" fmla="*/ 501069 w 617281"/>
                    <a:gd name="connsiteY164" fmla="*/ 248357 h 1004093"/>
                    <a:gd name="connsiteX165" fmla="*/ 502613 w 617281"/>
                    <a:gd name="connsiteY165" fmla="*/ 248628 h 1004093"/>
                    <a:gd name="connsiteX166" fmla="*/ 503539 w 617281"/>
                    <a:gd name="connsiteY166" fmla="*/ 249578 h 1004093"/>
                    <a:gd name="connsiteX167" fmla="*/ 506316 w 617281"/>
                    <a:gd name="connsiteY167" fmla="*/ 252452 h 1004093"/>
                    <a:gd name="connsiteX168" fmla="*/ 507218 w 617281"/>
                    <a:gd name="connsiteY168" fmla="*/ 253377 h 1004093"/>
                    <a:gd name="connsiteX169" fmla="*/ 507452 w 617281"/>
                    <a:gd name="connsiteY169" fmla="*/ 254783 h 1004093"/>
                    <a:gd name="connsiteX170" fmla="*/ 507823 w 617281"/>
                    <a:gd name="connsiteY170" fmla="*/ 256942 h 1004093"/>
                    <a:gd name="connsiteX171" fmla="*/ 508082 w 617281"/>
                    <a:gd name="connsiteY171" fmla="*/ 258385 h 1004093"/>
                    <a:gd name="connsiteX172" fmla="*/ 506761 w 617281"/>
                    <a:gd name="connsiteY172" fmla="*/ 261752 h 1004093"/>
                    <a:gd name="connsiteX173" fmla="*/ 506366 w 617281"/>
                    <a:gd name="connsiteY173" fmla="*/ 262320 h 1004093"/>
                    <a:gd name="connsiteX174" fmla="*/ 505477 w 617281"/>
                    <a:gd name="connsiteY174" fmla="*/ 263640 h 1004093"/>
                    <a:gd name="connsiteX175" fmla="*/ 504563 w 617281"/>
                    <a:gd name="connsiteY175" fmla="*/ 264984 h 1004093"/>
                    <a:gd name="connsiteX176" fmla="*/ 503872 w 617281"/>
                    <a:gd name="connsiteY176" fmla="*/ 265995 h 1004093"/>
                    <a:gd name="connsiteX177" fmla="*/ 503674 w 617281"/>
                    <a:gd name="connsiteY177" fmla="*/ 267439 h 1004093"/>
                    <a:gd name="connsiteX178" fmla="*/ 503353 w 617281"/>
                    <a:gd name="connsiteY178" fmla="*/ 269794 h 1004093"/>
                    <a:gd name="connsiteX179" fmla="*/ 503094 w 617281"/>
                    <a:gd name="connsiteY179" fmla="*/ 271719 h 1004093"/>
                    <a:gd name="connsiteX180" fmla="*/ 504699 w 617281"/>
                    <a:gd name="connsiteY180" fmla="*/ 272348 h 1004093"/>
                    <a:gd name="connsiteX181" fmla="*/ 506563 w 617281"/>
                    <a:gd name="connsiteY181" fmla="*/ 273088 h 1004093"/>
                    <a:gd name="connsiteX182" fmla="*/ 507650 w 617281"/>
                    <a:gd name="connsiteY182" fmla="*/ 273507 h 1004093"/>
                    <a:gd name="connsiteX183" fmla="*/ 509267 w 617281"/>
                    <a:gd name="connsiteY183" fmla="*/ 273162 h 1004093"/>
                    <a:gd name="connsiteX184" fmla="*/ 512687 w 617281"/>
                    <a:gd name="connsiteY184" fmla="*/ 272459 h 1004093"/>
                    <a:gd name="connsiteX185" fmla="*/ 513798 w 617281"/>
                    <a:gd name="connsiteY185" fmla="*/ 272200 h 1004093"/>
                    <a:gd name="connsiteX186" fmla="*/ 517193 w 617281"/>
                    <a:gd name="connsiteY186" fmla="*/ 271398 h 1004093"/>
                    <a:gd name="connsiteX187" fmla="*/ 518662 w 617281"/>
                    <a:gd name="connsiteY187" fmla="*/ 271349 h 1004093"/>
                    <a:gd name="connsiteX188" fmla="*/ 522107 w 617281"/>
                    <a:gd name="connsiteY188" fmla="*/ 271201 h 1004093"/>
                    <a:gd name="connsiteX189" fmla="*/ 523057 w 617281"/>
                    <a:gd name="connsiteY189" fmla="*/ 271164 h 1004093"/>
                    <a:gd name="connsiteX190" fmla="*/ 523971 w 617281"/>
                    <a:gd name="connsiteY190" fmla="*/ 271225 h 1004093"/>
                    <a:gd name="connsiteX191" fmla="*/ 525835 w 617281"/>
                    <a:gd name="connsiteY191" fmla="*/ 271361 h 1004093"/>
                    <a:gd name="connsiteX192" fmla="*/ 527280 w 617281"/>
                    <a:gd name="connsiteY192" fmla="*/ 271460 h 1004093"/>
                    <a:gd name="connsiteX193" fmla="*/ 528588 w 617281"/>
                    <a:gd name="connsiteY193" fmla="*/ 271793 h 1004093"/>
                    <a:gd name="connsiteX194" fmla="*/ 529712 w 617281"/>
                    <a:gd name="connsiteY194" fmla="*/ 272076 h 1004093"/>
                    <a:gd name="connsiteX195" fmla="*/ 531366 w 617281"/>
                    <a:gd name="connsiteY195" fmla="*/ 272496 h 1004093"/>
                    <a:gd name="connsiteX196" fmla="*/ 532181 w 617281"/>
                    <a:gd name="connsiteY196" fmla="*/ 272705 h 1004093"/>
                    <a:gd name="connsiteX197" fmla="*/ 533107 w 617281"/>
                    <a:gd name="connsiteY197" fmla="*/ 273063 h 1004093"/>
                    <a:gd name="connsiteX198" fmla="*/ 536366 w 617281"/>
                    <a:gd name="connsiteY198" fmla="*/ 274321 h 1004093"/>
                    <a:gd name="connsiteX199" fmla="*/ 539157 w 617281"/>
                    <a:gd name="connsiteY199" fmla="*/ 275394 h 1004093"/>
                    <a:gd name="connsiteX200" fmla="*/ 540749 w 617281"/>
                    <a:gd name="connsiteY200" fmla="*/ 276011 h 1004093"/>
                    <a:gd name="connsiteX201" fmla="*/ 541811 w 617281"/>
                    <a:gd name="connsiteY201" fmla="*/ 276912 h 1004093"/>
                    <a:gd name="connsiteX202" fmla="*/ 545045 w 617281"/>
                    <a:gd name="connsiteY202" fmla="*/ 279687 h 1004093"/>
                    <a:gd name="connsiteX203" fmla="*/ 546218 w 617281"/>
                    <a:gd name="connsiteY203" fmla="*/ 280686 h 1004093"/>
                    <a:gd name="connsiteX204" fmla="*/ 546860 w 617281"/>
                    <a:gd name="connsiteY204" fmla="*/ 282141 h 1004093"/>
                    <a:gd name="connsiteX205" fmla="*/ 548231 w 617281"/>
                    <a:gd name="connsiteY205" fmla="*/ 285274 h 1004093"/>
                    <a:gd name="connsiteX206" fmla="*/ 548774 w 617281"/>
                    <a:gd name="connsiteY206" fmla="*/ 286508 h 1004093"/>
                    <a:gd name="connsiteX207" fmla="*/ 549194 w 617281"/>
                    <a:gd name="connsiteY207" fmla="*/ 288592 h 1004093"/>
                    <a:gd name="connsiteX208" fmla="*/ 549971 w 617281"/>
                    <a:gd name="connsiteY208" fmla="*/ 292404 h 1004093"/>
                    <a:gd name="connsiteX209" fmla="*/ 550737 w 617281"/>
                    <a:gd name="connsiteY209" fmla="*/ 295660 h 1004093"/>
                    <a:gd name="connsiteX210" fmla="*/ 551033 w 617281"/>
                    <a:gd name="connsiteY210" fmla="*/ 296931 h 1004093"/>
                    <a:gd name="connsiteX211" fmla="*/ 552786 w 617281"/>
                    <a:gd name="connsiteY211" fmla="*/ 300174 h 1004093"/>
                    <a:gd name="connsiteX212" fmla="*/ 554428 w 617281"/>
                    <a:gd name="connsiteY212" fmla="*/ 300915 h 1004093"/>
                    <a:gd name="connsiteX213" fmla="*/ 555256 w 617281"/>
                    <a:gd name="connsiteY213" fmla="*/ 301285 h 1004093"/>
                    <a:gd name="connsiteX214" fmla="*/ 556181 w 617281"/>
                    <a:gd name="connsiteY214" fmla="*/ 301692 h 1004093"/>
                    <a:gd name="connsiteX215" fmla="*/ 556959 w 617281"/>
                    <a:gd name="connsiteY215" fmla="*/ 302062 h 1004093"/>
                    <a:gd name="connsiteX216" fmla="*/ 565009 w 617281"/>
                    <a:gd name="connsiteY216" fmla="*/ 305799 h 1004093"/>
                    <a:gd name="connsiteX217" fmla="*/ 565898 w 617281"/>
                    <a:gd name="connsiteY217" fmla="*/ 306194 h 1004093"/>
                    <a:gd name="connsiteX218" fmla="*/ 567688 w 617281"/>
                    <a:gd name="connsiteY218" fmla="*/ 306996 h 1004093"/>
                    <a:gd name="connsiteX219" fmla="*/ 568132 w 617281"/>
                    <a:gd name="connsiteY219" fmla="*/ 307193 h 1004093"/>
                    <a:gd name="connsiteX220" fmla="*/ 569898 w 617281"/>
                    <a:gd name="connsiteY220" fmla="*/ 307995 h 1004093"/>
                    <a:gd name="connsiteX221" fmla="*/ 571811 w 617281"/>
                    <a:gd name="connsiteY221" fmla="*/ 308624 h 1004093"/>
                    <a:gd name="connsiteX222" fmla="*/ 573713 w 617281"/>
                    <a:gd name="connsiteY222" fmla="*/ 309240 h 1004093"/>
                    <a:gd name="connsiteX223" fmla="*/ 574651 w 617281"/>
                    <a:gd name="connsiteY223" fmla="*/ 309598 h 1004093"/>
                    <a:gd name="connsiteX224" fmla="*/ 576342 w 617281"/>
                    <a:gd name="connsiteY224" fmla="*/ 310720 h 1004093"/>
                    <a:gd name="connsiteX225" fmla="*/ 576972 w 617281"/>
                    <a:gd name="connsiteY225" fmla="*/ 311140 h 1004093"/>
                    <a:gd name="connsiteX226" fmla="*/ 578244 w 617281"/>
                    <a:gd name="connsiteY226" fmla="*/ 311979 h 1004093"/>
                    <a:gd name="connsiteX227" fmla="*/ 578651 w 617281"/>
                    <a:gd name="connsiteY227" fmla="*/ 312423 h 1004093"/>
                    <a:gd name="connsiteX228" fmla="*/ 580071 w 617281"/>
                    <a:gd name="connsiteY228" fmla="*/ 313977 h 1004093"/>
                    <a:gd name="connsiteX229" fmla="*/ 581132 w 617281"/>
                    <a:gd name="connsiteY229" fmla="*/ 315617 h 1004093"/>
                    <a:gd name="connsiteX230" fmla="*/ 581577 w 617281"/>
                    <a:gd name="connsiteY230" fmla="*/ 316308 h 1004093"/>
                    <a:gd name="connsiteX231" fmla="*/ 582849 w 617281"/>
                    <a:gd name="connsiteY231" fmla="*/ 317948 h 1004093"/>
                    <a:gd name="connsiteX232" fmla="*/ 584441 w 617281"/>
                    <a:gd name="connsiteY232" fmla="*/ 320021 h 1004093"/>
                    <a:gd name="connsiteX233" fmla="*/ 592417 w 617281"/>
                    <a:gd name="connsiteY233" fmla="*/ 330345 h 1004093"/>
                    <a:gd name="connsiteX234" fmla="*/ 593380 w 617281"/>
                    <a:gd name="connsiteY234" fmla="*/ 331578 h 1004093"/>
                    <a:gd name="connsiteX235" fmla="*/ 594330 w 617281"/>
                    <a:gd name="connsiteY235" fmla="*/ 332812 h 1004093"/>
                    <a:gd name="connsiteX236" fmla="*/ 595244 w 617281"/>
                    <a:gd name="connsiteY236" fmla="*/ 334094 h 1004093"/>
                    <a:gd name="connsiteX237" fmla="*/ 596157 w 617281"/>
                    <a:gd name="connsiteY237" fmla="*/ 335377 h 1004093"/>
                    <a:gd name="connsiteX238" fmla="*/ 607083 w 617281"/>
                    <a:gd name="connsiteY238" fmla="*/ 350709 h 1004093"/>
                    <a:gd name="connsiteX239" fmla="*/ 610096 w 617281"/>
                    <a:gd name="connsiteY239" fmla="*/ 354927 h 1004093"/>
                    <a:gd name="connsiteX240" fmla="*/ 613442 w 617281"/>
                    <a:gd name="connsiteY240" fmla="*/ 359639 h 1004093"/>
                    <a:gd name="connsiteX241" fmla="*/ 614071 w 617281"/>
                    <a:gd name="connsiteY241" fmla="*/ 360503 h 1004093"/>
                    <a:gd name="connsiteX242" fmla="*/ 614429 w 617281"/>
                    <a:gd name="connsiteY242" fmla="*/ 361181 h 1004093"/>
                    <a:gd name="connsiteX243" fmla="*/ 615590 w 617281"/>
                    <a:gd name="connsiteY243" fmla="*/ 363389 h 1004093"/>
                    <a:gd name="connsiteX244" fmla="*/ 616071 w 617281"/>
                    <a:gd name="connsiteY244" fmla="*/ 364302 h 1004093"/>
                    <a:gd name="connsiteX245" fmla="*/ 616800 w 617281"/>
                    <a:gd name="connsiteY245" fmla="*/ 365683 h 1004093"/>
                    <a:gd name="connsiteX246" fmla="*/ 616985 w 617281"/>
                    <a:gd name="connsiteY246" fmla="*/ 367262 h 1004093"/>
                    <a:gd name="connsiteX247" fmla="*/ 617170 w 617281"/>
                    <a:gd name="connsiteY247" fmla="*/ 368927 h 1004093"/>
                    <a:gd name="connsiteX248" fmla="*/ 617281 w 617281"/>
                    <a:gd name="connsiteY248" fmla="*/ 369902 h 1004093"/>
                    <a:gd name="connsiteX249" fmla="*/ 617207 w 617281"/>
                    <a:gd name="connsiteY249" fmla="*/ 370666 h 1004093"/>
                    <a:gd name="connsiteX250" fmla="*/ 616615 w 617281"/>
                    <a:gd name="connsiteY250" fmla="*/ 376883 h 1004093"/>
                    <a:gd name="connsiteX251" fmla="*/ 615565 w 617281"/>
                    <a:gd name="connsiteY251" fmla="*/ 380448 h 1004093"/>
                    <a:gd name="connsiteX252" fmla="*/ 614997 w 617281"/>
                    <a:gd name="connsiteY252" fmla="*/ 382322 h 1004093"/>
                    <a:gd name="connsiteX253" fmla="*/ 614096 w 617281"/>
                    <a:gd name="connsiteY253" fmla="*/ 382853 h 1004093"/>
                    <a:gd name="connsiteX254" fmla="*/ 612380 w 617281"/>
                    <a:gd name="connsiteY254" fmla="*/ 383827 h 1004093"/>
                    <a:gd name="connsiteX255" fmla="*/ 608923 w 617281"/>
                    <a:gd name="connsiteY255" fmla="*/ 385776 h 1004093"/>
                    <a:gd name="connsiteX256" fmla="*/ 606528 w 617281"/>
                    <a:gd name="connsiteY256" fmla="*/ 388317 h 1004093"/>
                    <a:gd name="connsiteX257" fmla="*/ 604935 w 617281"/>
                    <a:gd name="connsiteY257" fmla="*/ 389995 h 1004093"/>
                    <a:gd name="connsiteX258" fmla="*/ 603639 w 617281"/>
                    <a:gd name="connsiteY258" fmla="*/ 390747 h 1004093"/>
                    <a:gd name="connsiteX259" fmla="*/ 601503 w 617281"/>
                    <a:gd name="connsiteY259" fmla="*/ 391980 h 1004093"/>
                    <a:gd name="connsiteX260" fmla="*/ 600318 w 617281"/>
                    <a:gd name="connsiteY260" fmla="*/ 392646 h 1004093"/>
                    <a:gd name="connsiteX261" fmla="*/ 598873 w 617281"/>
                    <a:gd name="connsiteY261" fmla="*/ 393017 h 1004093"/>
                    <a:gd name="connsiteX262" fmla="*/ 595022 w 617281"/>
                    <a:gd name="connsiteY262" fmla="*/ 394016 h 1004093"/>
                    <a:gd name="connsiteX263" fmla="*/ 594046 w 617281"/>
                    <a:gd name="connsiteY263" fmla="*/ 394262 h 1004093"/>
                    <a:gd name="connsiteX264" fmla="*/ 593083 w 617281"/>
                    <a:gd name="connsiteY264" fmla="*/ 394410 h 1004093"/>
                    <a:gd name="connsiteX265" fmla="*/ 588972 w 617281"/>
                    <a:gd name="connsiteY265" fmla="*/ 395064 h 1004093"/>
                    <a:gd name="connsiteX266" fmla="*/ 588281 w 617281"/>
                    <a:gd name="connsiteY266" fmla="*/ 395175 h 1004093"/>
                    <a:gd name="connsiteX267" fmla="*/ 587404 w 617281"/>
                    <a:gd name="connsiteY267" fmla="*/ 395311 h 1004093"/>
                    <a:gd name="connsiteX268" fmla="*/ 586935 w 617281"/>
                    <a:gd name="connsiteY268" fmla="*/ 395360 h 1004093"/>
                    <a:gd name="connsiteX269" fmla="*/ 583663 w 617281"/>
                    <a:gd name="connsiteY269" fmla="*/ 395730 h 1004093"/>
                    <a:gd name="connsiteX270" fmla="*/ 582243 w 617281"/>
                    <a:gd name="connsiteY270" fmla="*/ 395890 h 1004093"/>
                    <a:gd name="connsiteX271" fmla="*/ 580774 w 617281"/>
                    <a:gd name="connsiteY271" fmla="*/ 395890 h 1004093"/>
                    <a:gd name="connsiteX272" fmla="*/ 578120 w 617281"/>
                    <a:gd name="connsiteY272" fmla="*/ 395890 h 1004093"/>
                    <a:gd name="connsiteX273" fmla="*/ 576713 w 617281"/>
                    <a:gd name="connsiteY273" fmla="*/ 395890 h 1004093"/>
                    <a:gd name="connsiteX274" fmla="*/ 575318 w 617281"/>
                    <a:gd name="connsiteY274" fmla="*/ 395792 h 1004093"/>
                    <a:gd name="connsiteX275" fmla="*/ 570206 w 617281"/>
                    <a:gd name="connsiteY275" fmla="*/ 395397 h 1004093"/>
                    <a:gd name="connsiteX276" fmla="*/ 568009 w 617281"/>
                    <a:gd name="connsiteY276" fmla="*/ 396137 h 1004093"/>
                    <a:gd name="connsiteX277" fmla="*/ 566120 w 617281"/>
                    <a:gd name="connsiteY277" fmla="*/ 397568 h 1004093"/>
                    <a:gd name="connsiteX278" fmla="*/ 564194 w 617281"/>
                    <a:gd name="connsiteY278" fmla="*/ 399110 h 1004093"/>
                    <a:gd name="connsiteX279" fmla="*/ 561626 w 617281"/>
                    <a:gd name="connsiteY279" fmla="*/ 403069 h 1004093"/>
                    <a:gd name="connsiteX280" fmla="*/ 560774 w 617281"/>
                    <a:gd name="connsiteY280" fmla="*/ 404389 h 1004093"/>
                    <a:gd name="connsiteX281" fmla="*/ 559737 w 617281"/>
                    <a:gd name="connsiteY281" fmla="*/ 405425 h 1004093"/>
                    <a:gd name="connsiteX282" fmla="*/ 558873 w 617281"/>
                    <a:gd name="connsiteY282" fmla="*/ 406276 h 1004093"/>
                    <a:gd name="connsiteX283" fmla="*/ 558009 w 617281"/>
                    <a:gd name="connsiteY283" fmla="*/ 407127 h 1004093"/>
                    <a:gd name="connsiteX284" fmla="*/ 557181 w 617281"/>
                    <a:gd name="connsiteY284" fmla="*/ 407633 h 1004093"/>
                    <a:gd name="connsiteX285" fmla="*/ 555527 w 617281"/>
                    <a:gd name="connsiteY285" fmla="*/ 408620 h 1004093"/>
                    <a:gd name="connsiteX286" fmla="*/ 554280 w 617281"/>
                    <a:gd name="connsiteY286" fmla="*/ 409384 h 1004093"/>
                    <a:gd name="connsiteX287" fmla="*/ 552836 w 617281"/>
                    <a:gd name="connsiteY287" fmla="*/ 409656 h 1004093"/>
                    <a:gd name="connsiteX288" fmla="*/ 548021 w 617281"/>
                    <a:gd name="connsiteY288" fmla="*/ 410606 h 1004093"/>
                    <a:gd name="connsiteX289" fmla="*/ 547058 w 617281"/>
                    <a:gd name="connsiteY289" fmla="*/ 410803 h 1004093"/>
                    <a:gd name="connsiteX290" fmla="*/ 546095 w 617281"/>
                    <a:gd name="connsiteY290" fmla="*/ 410865 h 1004093"/>
                    <a:gd name="connsiteX291" fmla="*/ 542687 w 617281"/>
                    <a:gd name="connsiteY291" fmla="*/ 411074 h 1004093"/>
                    <a:gd name="connsiteX292" fmla="*/ 541231 w 617281"/>
                    <a:gd name="connsiteY292" fmla="*/ 411173 h 1004093"/>
                    <a:gd name="connsiteX293" fmla="*/ 540650 w 617281"/>
                    <a:gd name="connsiteY293" fmla="*/ 411210 h 1004093"/>
                    <a:gd name="connsiteX294" fmla="*/ 537786 w 617281"/>
                    <a:gd name="connsiteY294" fmla="*/ 410717 h 1004093"/>
                    <a:gd name="connsiteX295" fmla="*/ 535329 w 617281"/>
                    <a:gd name="connsiteY295" fmla="*/ 410285 h 1004093"/>
                    <a:gd name="connsiteX296" fmla="*/ 532860 w 617281"/>
                    <a:gd name="connsiteY296" fmla="*/ 410556 h 1004093"/>
                    <a:gd name="connsiteX297" fmla="*/ 531379 w 617281"/>
                    <a:gd name="connsiteY297" fmla="*/ 410729 h 1004093"/>
                    <a:gd name="connsiteX298" fmla="*/ 530428 w 617281"/>
                    <a:gd name="connsiteY298" fmla="*/ 410926 h 1004093"/>
                    <a:gd name="connsiteX299" fmla="*/ 525675 w 617281"/>
                    <a:gd name="connsiteY299" fmla="*/ 411975 h 1004093"/>
                    <a:gd name="connsiteX300" fmla="*/ 524737 w 617281"/>
                    <a:gd name="connsiteY300" fmla="*/ 412172 h 1004093"/>
                    <a:gd name="connsiteX301" fmla="*/ 521428 w 617281"/>
                    <a:gd name="connsiteY301" fmla="*/ 412838 h 1004093"/>
                    <a:gd name="connsiteX302" fmla="*/ 519070 w 617281"/>
                    <a:gd name="connsiteY302" fmla="*/ 413319 h 1004093"/>
                    <a:gd name="connsiteX303" fmla="*/ 516588 w 617281"/>
                    <a:gd name="connsiteY303" fmla="*/ 413344 h 1004093"/>
                    <a:gd name="connsiteX304" fmla="*/ 508156 w 617281"/>
                    <a:gd name="connsiteY304" fmla="*/ 413406 h 1004093"/>
                    <a:gd name="connsiteX305" fmla="*/ 498711 w 617281"/>
                    <a:gd name="connsiteY305" fmla="*/ 413479 h 1004093"/>
                    <a:gd name="connsiteX306" fmla="*/ 497230 w 617281"/>
                    <a:gd name="connsiteY306" fmla="*/ 413492 h 1004093"/>
                    <a:gd name="connsiteX307" fmla="*/ 495736 w 617281"/>
                    <a:gd name="connsiteY307" fmla="*/ 413504 h 1004093"/>
                    <a:gd name="connsiteX308" fmla="*/ 494267 w 617281"/>
                    <a:gd name="connsiteY308" fmla="*/ 413430 h 1004093"/>
                    <a:gd name="connsiteX309" fmla="*/ 492810 w 617281"/>
                    <a:gd name="connsiteY309" fmla="*/ 413368 h 1004093"/>
                    <a:gd name="connsiteX310" fmla="*/ 477662 w 617281"/>
                    <a:gd name="connsiteY310" fmla="*/ 412653 h 1004093"/>
                    <a:gd name="connsiteX311" fmla="*/ 476674 w 617281"/>
                    <a:gd name="connsiteY311" fmla="*/ 412604 h 1004093"/>
                    <a:gd name="connsiteX312" fmla="*/ 474723 w 617281"/>
                    <a:gd name="connsiteY312" fmla="*/ 412517 h 1004093"/>
                    <a:gd name="connsiteX313" fmla="*/ 473304 w 617281"/>
                    <a:gd name="connsiteY313" fmla="*/ 412283 h 1004093"/>
                    <a:gd name="connsiteX314" fmla="*/ 463637 w 617281"/>
                    <a:gd name="connsiteY314" fmla="*/ 410680 h 1004093"/>
                    <a:gd name="connsiteX315" fmla="*/ 461563 w 617281"/>
                    <a:gd name="connsiteY315" fmla="*/ 410334 h 1004093"/>
                    <a:gd name="connsiteX316" fmla="*/ 460279 w 617281"/>
                    <a:gd name="connsiteY316" fmla="*/ 409569 h 1004093"/>
                    <a:gd name="connsiteX317" fmla="*/ 458945 w 617281"/>
                    <a:gd name="connsiteY317" fmla="*/ 408768 h 1004093"/>
                    <a:gd name="connsiteX318" fmla="*/ 457266 w 617281"/>
                    <a:gd name="connsiteY318" fmla="*/ 407756 h 1004093"/>
                    <a:gd name="connsiteX319" fmla="*/ 456192 w 617281"/>
                    <a:gd name="connsiteY319" fmla="*/ 406116 h 1004093"/>
                    <a:gd name="connsiteX320" fmla="*/ 455883 w 617281"/>
                    <a:gd name="connsiteY320" fmla="*/ 405573 h 1004093"/>
                    <a:gd name="connsiteX321" fmla="*/ 451970 w 617281"/>
                    <a:gd name="connsiteY321" fmla="*/ 408274 h 1004093"/>
                    <a:gd name="connsiteX322" fmla="*/ 446698 w 617281"/>
                    <a:gd name="connsiteY322" fmla="*/ 410914 h 1004093"/>
                    <a:gd name="connsiteX323" fmla="*/ 445723 w 617281"/>
                    <a:gd name="connsiteY323" fmla="*/ 411407 h 1004093"/>
                    <a:gd name="connsiteX324" fmla="*/ 444846 w 617281"/>
                    <a:gd name="connsiteY324" fmla="*/ 412110 h 1004093"/>
                    <a:gd name="connsiteX325" fmla="*/ 443007 w 617281"/>
                    <a:gd name="connsiteY325" fmla="*/ 413578 h 1004093"/>
                    <a:gd name="connsiteX326" fmla="*/ 442106 w 617281"/>
                    <a:gd name="connsiteY326" fmla="*/ 414368 h 1004093"/>
                    <a:gd name="connsiteX327" fmla="*/ 441427 w 617281"/>
                    <a:gd name="connsiteY327" fmla="*/ 415206 h 1004093"/>
                    <a:gd name="connsiteX328" fmla="*/ 439550 w 617281"/>
                    <a:gd name="connsiteY328" fmla="*/ 417562 h 1004093"/>
                    <a:gd name="connsiteX329" fmla="*/ 437710 w 617281"/>
                    <a:gd name="connsiteY329" fmla="*/ 420337 h 1004093"/>
                    <a:gd name="connsiteX330" fmla="*/ 436871 w 617281"/>
                    <a:gd name="connsiteY330" fmla="*/ 421620 h 1004093"/>
                    <a:gd name="connsiteX331" fmla="*/ 436402 w 617281"/>
                    <a:gd name="connsiteY331" fmla="*/ 423088 h 1004093"/>
                    <a:gd name="connsiteX332" fmla="*/ 435636 w 617281"/>
                    <a:gd name="connsiteY332" fmla="*/ 425543 h 1004093"/>
                    <a:gd name="connsiteX333" fmla="*/ 435328 w 617281"/>
                    <a:gd name="connsiteY333" fmla="*/ 426529 h 1004093"/>
                    <a:gd name="connsiteX334" fmla="*/ 435204 w 617281"/>
                    <a:gd name="connsiteY334" fmla="*/ 427417 h 1004093"/>
                    <a:gd name="connsiteX335" fmla="*/ 434599 w 617281"/>
                    <a:gd name="connsiteY335" fmla="*/ 431784 h 1004093"/>
                    <a:gd name="connsiteX336" fmla="*/ 434451 w 617281"/>
                    <a:gd name="connsiteY336" fmla="*/ 432832 h 1004093"/>
                    <a:gd name="connsiteX337" fmla="*/ 434538 w 617281"/>
                    <a:gd name="connsiteY337" fmla="*/ 433893 h 1004093"/>
                    <a:gd name="connsiteX338" fmla="*/ 434649 w 617281"/>
                    <a:gd name="connsiteY338" fmla="*/ 435460 h 1004093"/>
                    <a:gd name="connsiteX339" fmla="*/ 434834 w 617281"/>
                    <a:gd name="connsiteY339" fmla="*/ 437248 h 1004093"/>
                    <a:gd name="connsiteX340" fmla="*/ 435414 w 617281"/>
                    <a:gd name="connsiteY340" fmla="*/ 438765 h 1004093"/>
                    <a:gd name="connsiteX341" fmla="*/ 436056 w 617281"/>
                    <a:gd name="connsiteY341" fmla="*/ 440443 h 1004093"/>
                    <a:gd name="connsiteX342" fmla="*/ 436463 w 617281"/>
                    <a:gd name="connsiteY342" fmla="*/ 441491 h 1004093"/>
                    <a:gd name="connsiteX343" fmla="*/ 436957 w 617281"/>
                    <a:gd name="connsiteY343" fmla="*/ 442342 h 1004093"/>
                    <a:gd name="connsiteX344" fmla="*/ 438933 w 617281"/>
                    <a:gd name="connsiteY344" fmla="*/ 445808 h 1004093"/>
                    <a:gd name="connsiteX345" fmla="*/ 439303 w 617281"/>
                    <a:gd name="connsiteY345" fmla="*/ 446462 h 1004093"/>
                    <a:gd name="connsiteX346" fmla="*/ 440328 w 617281"/>
                    <a:gd name="connsiteY346" fmla="*/ 448682 h 1004093"/>
                    <a:gd name="connsiteX347" fmla="*/ 441439 w 617281"/>
                    <a:gd name="connsiteY347" fmla="*/ 451075 h 1004093"/>
                    <a:gd name="connsiteX348" fmla="*/ 442106 w 617281"/>
                    <a:gd name="connsiteY348" fmla="*/ 451803 h 1004093"/>
                    <a:gd name="connsiteX349" fmla="*/ 443007 w 617281"/>
                    <a:gd name="connsiteY349" fmla="*/ 452790 h 1004093"/>
                    <a:gd name="connsiteX350" fmla="*/ 444303 w 617281"/>
                    <a:gd name="connsiteY350" fmla="*/ 454220 h 1004093"/>
                    <a:gd name="connsiteX351" fmla="*/ 445278 w 617281"/>
                    <a:gd name="connsiteY351" fmla="*/ 456120 h 1004093"/>
                    <a:gd name="connsiteX352" fmla="*/ 445748 w 617281"/>
                    <a:gd name="connsiteY352" fmla="*/ 457045 h 1004093"/>
                    <a:gd name="connsiteX353" fmla="*/ 446686 w 617281"/>
                    <a:gd name="connsiteY353" fmla="*/ 458883 h 1004093"/>
                    <a:gd name="connsiteX354" fmla="*/ 447130 w 617281"/>
                    <a:gd name="connsiteY354" fmla="*/ 460425 h 1004093"/>
                    <a:gd name="connsiteX355" fmla="*/ 447847 w 617281"/>
                    <a:gd name="connsiteY355" fmla="*/ 462916 h 1004093"/>
                    <a:gd name="connsiteX356" fmla="*/ 448180 w 617281"/>
                    <a:gd name="connsiteY356" fmla="*/ 464039 h 1004093"/>
                    <a:gd name="connsiteX357" fmla="*/ 448390 w 617281"/>
                    <a:gd name="connsiteY357" fmla="*/ 465062 h 1004093"/>
                    <a:gd name="connsiteX358" fmla="*/ 449118 w 617281"/>
                    <a:gd name="connsiteY358" fmla="*/ 468640 h 1004093"/>
                    <a:gd name="connsiteX359" fmla="*/ 449365 w 617281"/>
                    <a:gd name="connsiteY359" fmla="*/ 469700 h 1004093"/>
                    <a:gd name="connsiteX360" fmla="*/ 449982 w 617281"/>
                    <a:gd name="connsiteY360" fmla="*/ 472352 h 1004093"/>
                    <a:gd name="connsiteX361" fmla="*/ 450575 w 617281"/>
                    <a:gd name="connsiteY361" fmla="*/ 473882 h 1004093"/>
                    <a:gd name="connsiteX362" fmla="*/ 451303 w 617281"/>
                    <a:gd name="connsiteY362" fmla="*/ 475793 h 1004093"/>
                    <a:gd name="connsiteX363" fmla="*/ 451143 w 617281"/>
                    <a:gd name="connsiteY363" fmla="*/ 479543 h 1004093"/>
                    <a:gd name="connsiteX364" fmla="*/ 450390 w 617281"/>
                    <a:gd name="connsiteY364" fmla="*/ 481159 h 1004093"/>
                    <a:gd name="connsiteX365" fmla="*/ 449896 w 617281"/>
                    <a:gd name="connsiteY365" fmla="*/ 482207 h 1004093"/>
                    <a:gd name="connsiteX366" fmla="*/ 450069 w 617281"/>
                    <a:gd name="connsiteY366" fmla="*/ 486290 h 1004093"/>
                    <a:gd name="connsiteX367" fmla="*/ 450106 w 617281"/>
                    <a:gd name="connsiteY367" fmla="*/ 488288 h 1004093"/>
                    <a:gd name="connsiteX368" fmla="*/ 450143 w 617281"/>
                    <a:gd name="connsiteY368" fmla="*/ 490163 h 1004093"/>
                    <a:gd name="connsiteX369" fmla="*/ 450093 w 617281"/>
                    <a:gd name="connsiteY369" fmla="*/ 491360 h 1004093"/>
                    <a:gd name="connsiteX370" fmla="*/ 449933 w 617281"/>
                    <a:gd name="connsiteY370" fmla="*/ 494468 h 1004093"/>
                    <a:gd name="connsiteX371" fmla="*/ 449735 w 617281"/>
                    <a:gd name="connsiteY371" fmla="*/ 495208 h 1004093"/>
                    <a:gd name="connsiteX372" fmla="*/ 449266 w 617281"/>
                    <a:gd name="connsiteY372" fmla="*/ 496984 h 1004093"/>
                    <a:gd name="connsiteX373" fmla="*/ 448451 w 617281"/>
                    <a:gd name="connsiteY373" fmla="*/ 498686 h 1004093"/>
                    <a:gd name="connsiteX374" fmla="*/ 447970 w 617281"/>
                    <a:gd name="connsiteY374" fmla="*/ 499686 h 1004093"/>
                    <a:gd name="connsiteX375" fmla="*/ 447328 w 617281"/>
                    <a:gd name="connsiteY375" fmla="*/ 501018 h 1004093"/>
                    <a:gd name="connsiteX376" fmla="*/ 446365 w 617281"/>
                    <a:gd name="connsiteY376" fmla="*/ 502189 h 1004093"/>
                    <a:gd name="connsiteX377" fmla="*/ 444118 w 617281"/>
                    <a:gd name="connsiteY377" fmla="*/ 504928 h 1004093"/>
                    <a:gd name="connsiteX378" fmla="*/ 443488 w 617281"/>
                    <a:gd name="connsiteY378" fmla="*/ 505693 h 1004093"/>
                    <a:gd name="connsiteX379" fmla="*/ 442735 w 617281"/>
                    <a:gd name="connsiteY379" fmla="*/ 506445 h 1004093"/>
                    <a:gd name="connsiteX380" fmla="*/ 440093 w 617281"/>
                    <a:gd name="connsiteY380" fmla="*/ 509035 h 1004093"/>
                    <a:gd name="connsiteX381" fmla="*/ 439056 w 617281"/>
                    <a:gd name="connsiteY381" fmla="*/ 510059 h 1004093"/>
                    <a:gd name="connsiteX382" fmla="*/ 437846 w 617281"/>
                    <a:gd name="connsiteY382" fmla="*/ 510935 h 1004093"/>
                    <a:gd name="connsiteX383" fmla="*/ 435821 w 617281"/>
                    <a:gd name="connsiteY383" fmla="*/ 512402 h 1004093"/>
                    <a:gd name="connsiteX384" fmla="*/ 434624 w 617281"/>
                    <a:gd name="connsiteY384" fmla="*/ 513266 h 1004093"/>
                    <a:gd name="connsiteX385" fmla="*/ 432945 w 617281"/>
                    <a:gd name="connsiteY385" fmla="*/ 514154 h 1004093"/>
                    <a:gd name="connsiteX386" fmla="*/ 430673 w 617281"/>
                    <a:gd name="connsiteY386" fmla="*/ 515338 h 1004093"/>
                    <a:gd name="connsiteX387" fmla="*/ 428044 w 617281"/>
                    <a:gd name="connsiteY387" fmla="*/ 516756 h 1004093"/>
                    <a:gd name="connsiteX388" fmla="*/ 426328 w 617281"/>
                    <a:gd name="connsiteY388" fmla="*/ 517669 h 1004093"/>
                    <a:gd name="connsiteX389" fmla="*/ 421401 w 617281"/>
                    <a:gd name="connsiteY389" fmla="*/ 520235 h 1004093"/>
                    <a:gd name="connsiteX390" fmla="*/ 420587 w 617281"/>
                    <a:gd name="connsiteY390" fmla="*/ 520666 h 1004093"/>
                    <a:gd name="connsiteX391" fmla="*/ 418056 w 617281"/>
                    <a:gd name="connsiteY391" fmla="*/ 522332 h 1004093"/>
                    <a:gd name="connsiteX392" fmla="*/ 416895 w 617281"/>
                    <a:gd name="connsiteY392" fmla="*/ 523910 h 1004093"/>
                    <a:gd name="connsiteX393" fmla="*/ 415439 w 617281"/>
                    <a:gd name="connsiteY393" fmla="*/ 525884 h 1004093"/>
                    <a:gd name="connsiteX394" fmla="*/ 413068 w 617281"/>
                    <a:gd name="connsiteY394" fmla="*/ 528635 h 1004093"/>
                    <a:gd name="connsiteX395" fmla="*/ 412389 w 617281"/>
                    <a:gd name="connsiteY395" fmla="*/ 529412 h 1004093"/>
                    <a:gd name="connsiteX396" fmla="*/ 411661 w 617281"/>
                    <a:gd name="connsiteY396" fmla="*/ 530263 h 1004093"/>
                    <a:gd name="connsiteX397" fmla="*/ 409759 w 617281"/>
                    <a:gd name="connsiteY397" fmla="*/ 532421 h 1004093"/>
                    <a:gd name="connsiteX398" fmla="*/ 408821 w 617281"/>
                    <a:gd name="connsiteY398" fmla="*/ 533482 h 1004093"/>
                    <a:gd name="connsiteX399" fmla="*/ 407648 w 617281"/>
                    <a:gd name="connsiteY399" fmla="*/ 534420 h 1004093"/>
                    <a:gd name="connsiteX400" fmla="*/ 407253 w 617281"/>
                    <a:gd name="connsiteY400" fmla="*/ 534728 h 1004093"/>
                    <a:gd name="connsiteX401" fmla="*/ 406068 w 617281"/>
                    <a:gd name="connsiteY401" fmla="*/ 535665 h 1004093"/>
                    <a:gd name="connsiteX402" fmla="*/ 405192 w 617281"/>
                    <a:gd name="connsiteY402" fmla="*/ 536048 h 1004093"/>
                    <a:gd name="connsiteX403" fmla="*/ 402932 w 617281"/>
                    <a:gd name="connsiteY403" fmla="*/ 537059 h 1004093"/>
                    <a:gd name="connsiteX404" fmla="*/ 401846 w 617281"/>
                    <a:gd name="connsiteY404" fmla="*/ 537553 h 1004093"/>
                    <a:gd name="connsiteX405" fmla="*/ 400525 w 617281"/>
                    <a:gd name="connsiteY405" fmla="*/ 537750 h 1004093"/>
                    <a:gd name="connsiteX406" fmla="*/ 397697 w 617281"/>
                    <a:gd name="connsiteY406" fmla="*/ 538169 h 1004093"/>
                    <a:gd name="connsiteX407" fmla="*/ 396537 w 617281"/>
                    <a:gd name="connsiteY407" fmla="*/ 538342 h 1004093"/>
                    <a:gd name="connsiteX408" fmla="*/ 395043 w 617281"/>
                    <a:gd name="connsiteY408" fmla="*/ 538317 h 1004093"/>
                    <a:gd name="connsiteX409" fmla="*/ 394055 w 617281"/>
                    <a:gd name="connsiteY409" fmla="*/ 538293 h 1004093"/>
                    <a:gd name="connsiteX410" fmla="*/ 392574 w 617281"/>
                    <a:gd name="connsiteY410" fmla="*/ 538268 h 1004093"/>
                    <a:gd name="connsiteX411" fmla="*/ 391574 w 617281"/>
                    <a:gd name="connsiteY411" fmla="*/ 538243 h 1004093"/>
                    <a:gd name="connsiteX412" fmla="*/ 390204 w 617281"/>
                    <a:gd name="connsiteY412" fmla="*/ 538182 h 1004093"/>
                    <a:gd name="connsiteX413" fmla="*/ 388191 w 617281"/>
                    <a:gd name="connsiteY413" fmla="*/ 538083 h 1004093"/>
                    <a:gd name="connsiteX414" fmla="*/ 386636 w 617281"/>
                    <a:gd name="connsiteY414" fmla="*/ 538354 h 1004093"/>
                    <a:gd name="connsiteX415" fmla="*/ 384710 w 617281"/>
                    <a:gd name="connsiteY415" fmla="*/ 538675 h 1004093"/>
                    <a:gd name="connsiteX416" fmla="*/ 383808 w 617281"/>
                    <a:gd name="connsiteY416" fmla="*/ 538823 h 1004093"/>
                    <a:gd name="connsiteX417" fmla="*/ 383080 w 617281"/>
                    <a:gd name="connsiteY417" fmla="*/ 539070 h 1004093"/>
                    <a:gd name="connsiteX418" fmla="*/ 380463 w 617281"/>
                    <a:gd name="connsiteY418" fmla="*/ 539921 h 1004093"/>
                    <a:gd name="connsiteX419" fmla="*/ 378919 w 617281"/>
                    <a:gd name="connsiteY419" fmla="*/ 540426 h 1004093"/>
                    <a:gd name="connsiteX420" fmla="*/ 377487 w 617281"/>
                    <a:gd name="connsiteY420" fmla="*/ 541537 h 1004093"/>
                    <a:gd name="connsiteX421" fmla="*/ 375228 w 617281"/>
                    <a:gd name="connsiteY421" fmla="*/ 543288 h 1004093"/>
                    <a:gd name="connsiteX422" fmla="*/ 372265 w 617281"/>
                    <a:gd name="connsiteY422" fmla="*/ 545286 h 1004093"/>
                    <a:gd name="connsiteX423" fmla="*/ 371845 w 617281"/>
                    <a:gd name="connsiteY423" fmla="*/ 545582 h 1004093"/>
                    <a:gd name="connsiteX424" fmla="*/ 369166 w 617281"/>
                    <a:gd name="connsiteY424" fmla="*/ 547618 h 1004093"/>
                    <a:gd name="connsiteX425" fmla="*/ 367932 w 617281"/>
                    <a:gd name="connsiteY425" fmla="*/ 549246 h 1004093"/>
                    <a:gd name="connsiteX426" fmla="*/ 369858 w 617281"/>
                    <a:gd name="connsiteY426" fmla="*/ 552995 h 1004093"/>
                    <a:gd name="connsiteX427" fmla="*/ 370166 w 617281"/>
                    <a:gd name="connsiteY427" fmla="*/ 553563 h 1004093"/>
                    <a:gd name="connsiteX428" fmla="*/ 370710 w 617281"/>
                    <a:gd name="connsiteY428" fmla="*/ 554550 h 1004093"/>
                    <a:gd name="connsiteX429" fmla="*/ 371228 w 617281"/>
                    <a:gd name="connsiteY429" fmla="*/ 555968 h 1004093"/>
                    <a:gd name="connsiteX430" fmla="*/ 372549 w 617281"/>
                    <a:gd name="connsiteY430" fmla="*/ 559607 h 1004093"/>
                    <a:gd name="connsiteX431" fmla="*/ 372784 w 617281"/>
                    <a:gd name="connsiteY431" fmla="*/ 560396 h 1004093"/>
                    <a:gd name="connsiteX432" fmla="*/ 373043 w 617281"/>
                    <a:gd name="connsiteY432" fmla="*/ 561284 h 1004093"/>
                    <a:gd name="connsiteX433" fmla="*/ 373561 w 617281"/>
                    <a:gd name="connsiteY433" fmla="*/ 563134 h 1004093"/>
                    <a:gd name="connsiteX434" fmla="*/ 374117 w 617281"/>
                    <a:gd name="connsiteY434" fmla="*/ 565083 h 1004093"/>
                    <a:gd name="connsiteX435" fmla="*/ 374228 w 617281"/>
                    <a:gd name="connsiteY435" fmla="*/ 567661 h 1004093"/>
                    <a:gd name="connsiteX436" fmla="*/ 374327 w 617281"/>
                    <a:gd name="connsiteY436" fmla="*/ 569733 h 1004093"/>
                    <a:gd name="connsiteX437" fmla="*/ 374500 w 617281"/>
                    <a:gd name="connsiteY437" fmla="*/ 571361 h 1004093"/>
                    <a:gd name="connsiteX438" fmla="*/ 374549 w 617281"/>
                    <a:gd name="connsiteY438" fmla="*/ 571904 h 1004093"/>
                    <a:gd name="connsiteX439" fmla="*/ 374882 w 617281"/>
                    <a:gd name="connsiteY439" fmla="*/ 574963 h 1004093"/>
                    <a:gd name="connsiteX440" fmla="*/ 375043 w 617281"/>
                    <a:gd name="connsiteY440" fmla="*/ 576493 h 1004093"/>
                    <a:gd name="connsiteX441" fmla="*/ 375277 w 617281"/>
                    <a:gd name="connsiteY441" fmla="*/ 577504 h 1004093"/>
                    <a:gd name="connsiteX442" fmla="*/ 375993 w 617281"/>
                    <a:gd name="connsiteY442" fmla="*/ 580501 h 1004093"/>
                    <a:gd name="connsiteX443" fmla="*/ 376352 w 617281"/>
                    <a:gd name="connsiteY443" fmla="*/ 582006 h 1004093"/>
                    <a:gd name="connsiteX444" fmla="*/ 377080 w 617281"/>
                    <a:gd name="connsiteY444" fmla="*/ 583400 h 1004093"/>
                    <a:gd name="connsiteX445" fmla="*/ 378537 w 617281"/>
                    <a:gd name="connsiteY445" fmla="*/ 586175 h 1004093"/>
                    <a:gd name="connsiteX446" fmla="*/ 379265 w 617281"/>
                    <a:gd name="connsiteY446" fmla="*/ 587581 h 1004093"/>
                    <a:gd name="connsiteX447" fmla="*/ 380660 w 617281"/>
                    <a:gd name="connsiteY447" fmla="*/ 589025 h 1004093"/>
                    <a:gd name="connsiteX448" fmla="*/ 382253 w 617281"/>
                    <a:gd name="connsiteY448" fmla="*/ 590677 h 1004093"/>
                    <a:gd name="connsiteX449" fmla="*/ 383315 w 617281"/>
                    <a:gd name="connsiteY449" fmla="*/ 592096 h 1004093"/>
                    <a:gd name="connsiteX450" fmla="*/ 384364 w 617281"/>
                    <a:gd name="connsiteY450" fmla="*/ 593490 h 1004093"/>
                    <a:gd name="connsiteX451" fmla="*/ 384920 w 617281"/>
                    <a:gd name="connsiteY451" fmla="*/ 594242 h 1004093"/>
                    <a:gd name="connsiteX452" fmla="*/ 385821 w 617281"/>
                    <a:gd name="connsiteY452" fmla="*/ 595562 h 1004093"/>
                    <a:gd name="connsiteX453" fmla="*/ 387006 w 617281"/>
                    <a:gd name="connsiteY453" fmla="*/ 597326 h 1004093"/>
                    <a:gd name="connsiteX454" fmla="*/ 387413 w 617281"/>
                    <a:gd name="connsiteY454" fmla="*/ 598115 h 1004093"/>
                    <a:gd name="connsiteX455" fmla="*/ 389401 w 617281"/>
                    <a:gd name="connsiteY455" fmla="*/ 601914 h 1004093"/>
                    <a:gd name="connsiteX456" fmla="*/ 390327 w 617281"/>
                    <a:gd name="connsiteY456" fmla="*/ 603703 h 1004093"/>
                    <a:gd name="connsiteX457" fmla="*/ 391241 w 617281"/>
                    <a:gd name="connsiteY457" fmla="*/ 606108 h 1004093"/>
                    <a:gd name="connsiteX458" fmla="*/ 392315 w 617281"/>
                    <a:gd name="connsiteY458" fmla="*/ 608994 h 1004093"/>
                    <a:gd name="connsiteX459" fmla="*/ 392796 w 617281"/>
                    <a:gd name="connsiteY459" fmla="*/ 610277 h 1004093"/>
                    <a:gd name="connsiteX460" fmla="*/ 395130 w 617281"/>
                    <a:gd name="connsiteY460" fmla="*/ 615532 h 1004093"/>
                    <a:gd name="connsiteX461" fmla="*/ 395981 w 617281"/>
                    <a:gd name="connsiteY461" fmla="*/ 617443 h 1004093"/>
                    <a:gd name="connsiteX462" fmla="*/ 396216 w 617281"/>
                    <a:gd name="connsiteY462" fmla="*/ 617961 h 1004093"/>
                    <a:gd name="connsiteX463" fmla="*/ 396673 w 617281"/>
                    <a:gd name="connsiteY463" fmla="*/ 621119 h 1004093"/>
                    <a:gd name="connsiteX464" fmla="*/ 397290 w 617281"/>
                    <a:gd name="connsiteY464" fmla="*/ 625313 h 1004093"/>
                    <a:gd name="connsiteX465" fmla="*/ 397599 w 617281"/>
                    <a:gd name="connsiteY465" fmla="*/ 626583 h 1004093"/>
                    <a:gd name="connsiteX466" fmla="*/ 398364 w 617281"/>
                    <a:gd name="connsiteY466" fmla="*/ 629815 h 1004093"/>
                    <a:gd name="connsiteX467" fmla="*/ 398599 w 617281"/>
                    <a:gd name="connsiteY467" fmla="*/ 630814 h 1004093"/>
                    <a:gd name="connsiteX468" fmla="*/ 398809 w 617281"/>
                    <a:gd name="connsiteY468" fmla="*/ 631665 h 1004093"/>
                    <a:gd name="connsiteX469" fmla="*/ 399895 w 617281"/>
                    <a:gd name="connsiteY469" fmla="*/ 633417 h 1004093"/>
                    <a:gd name="connsiteX470" fmla="*/ 400994 w 617281"/>
                    <a:gd name="connsiteY470" fmla="*/ 635168 h 1004093"/>
                    <a:gd name="connsiteX471" fmla="*/ 401339 w 617281"/>
                    <a:gd name="connsiteY471" fmla="*/ 635711 h 1004093"/>
                    <a:gd name="connsiteX472" fmla="*/ 403068 w 617281"/>
                    <a:gd name="connsiteY472" fmla="*/ 638313 h 1004093"/>
                    <a:gd name="connsiteX473" fmla="*/ 403809 w 617281"/>
                    <a:gd name="connsiteY473" fmla="*/ 639423 h 1004093"/>
                    <a:gd name="connsiteX474" fmla="*/ 404451 w 617281"/>
                    <a:gd name="connsiteY474" fmla="*/ 640262 h 1004093"/>
                    <a:gd name="connsiteX475" fmla="*/ 405747 w 617281"/>
                    <a:gd name="connsiteY475" fmla="*/ 641915 h 1004093"/>
                    <a:gd name="connsiteX476" fmla="*/ 408019 w 617281"/>
                    <a:gd name="connsiteY476" fmla="*/ 644801 h 1004093"/>
                    <a:gd name="connsiteX477" fmla="*/ 409315 w 617281"/>
                    <a:gd name="connsiteY477" fmla="*/ 646454 h 1004093"/>
                    <a:gd name="connsiteX478" fmla="*/ 410599 w 617281"/>
                    <a:gd name="connsiteY478" fmla="*/ 648107 h 1004093"/>
                    <a:gd name="connsiteX479" fmla="*/ 411624 w 617281"/>
                    <a:gd name="connsiteY479" fmla="*/ 649254 h 1004093"/>
                    <a:gd name="connsiteX480" fmla="*/ 412648 w 617281"/>
                    <a:gd name="connsiteY480" fmla="*/ 650389 h 1004093"/>
                    <a:gd name="connsiteX481" fmla="*/ 414352 w 617281"/>
                    <a:gd name="connsiteY481" fmla="*/ 652288 h 1004093"/>
                    <a:gd name="connsiteX482" fmla="*/ 415019 w 617281"/>
                    <a:gd name="connsiteY482" fmla="*/ 653028 h 1004093"/>
                    <a:gd name="connsiteX483" fmla="*/ 417031 w 617281"/>
                    <a:gd name="connsiteY483" fmla="*/ 655273 h 1004093"/>
                    <a:gd name="connsiteX484" fmla="*/ 418229 w 617281"/>
                    <a:gd name="connsiteY484" fmla="*/ 657123 h 1004093"/>
                    <a:gd name="connsiteX485" fmla="*/ 418587 w 617281"/>
                    <a:gd name="connsiteY485" fmla="*/ 657950 h 1004093"/>
                    <a:gd name="connsiteX486" fmla="*/ 418994 w 617281"/>
                    <a:gd name="connsiteY486" fmla="*/ 658332 h 1004093"/>
                    <a:gd name="connsiteX487" fmla="*/ 419895 w 617281"/>
                    <a:gd name="connsiteY487" fmla="*/ 659738 h 1004093"/>
                    <a:gd name="connsiteX488" fmla="*/ 421426 w 617281"/>
                    <a:gd name="connsiteY488" fmla="*/ 662773 h 1004093"/>
                    <a:gd name="connsiteX489" fmla="*/ 422019 w 617281"/>
                    <a:gd name="connsiteY489" fmla="*/ 663932 h 1004093"/>
                    <a:gd name="connsiteX490" fmla="*/ 423105 w 617281"/>
                    <a:gd name="connsiteY490" fmla="*/ 665018 h 1004093"/>
                    <a:gd name="connsiteX491" fmla="*/ 424908 w 617281"/>
                    <a:gd name="connsiteY491" fmla="*/ 666818 h 1004093"/>
                    <a:gd name="connsiteX492" fmla="*/ 425266 w 617281"/>
                    <a:gd name="connsiteY492" fmla="*/ 667189 h 1004093"/>
                    <a:gd name="connsiteX493" fmla="*/ 426031 w 617281"/>
                    <a:gd name="connsiteY493" fmla="*/ 667793 h 1004093"/>
                    <a:gd name="connsiteX494" fmla="*/ 428686 w 617281"/>
                    <a:gd name="connsiteY494" fmla="*/ 669902 h 1004093"/>
                    <a:gd name="connsiteX495" fmla="*/ 429476 w 617281"/>
                    <a:gd name="connsiteY495" fmla="*/ 670519 h 1004093"/>
                    <a:gd name="connsiteX496" fmla="*/ 430266 w 617281"/>
                    <a:gd name="connsiteY496" fmla="*/ 671148 h 1004093"/>
                    <a:gd name="connsiteX497" fmla="*/ 431180 w 617281"/>
                    <a:gd name="connsiteY497" fmla="*/ 671715 h 1004093"/>
                    <a:gd name="connsiteX498" fmla="*/ 431846 w 617281"/>
                    <a:gd name="connsiteY498" fmla="*/ 672122 h 1004093"/>
                    <a:gd name="connsiteX499" fmla="*/ 433822 w 617281"/>
                    <a:gd name="connsiteY499" fmla="*/ 673331 h 1004093"/>
                    <a:gd name="connsiteX500" fmla="*/ 435007 w 617281"/>
                    <a:gd name="connsiteY500" fmla="*/ 674059 h 1004093"/>
                    <a:gd name="connsiteX501" fmla="*/ 436871 w 617281"/>
                    <a:gd name="connsiteY501" fmla="*/ 674811 h 1004093"/>
                    <a:gd name="connsiteX502" fmla="*/ 437747 w 617281"/>
                    <a:gd name="connsiteY502" fmla="*/ 675169 h 1004093"/>
                    <a:gd name="connsiteX503" fmla="*/ 439204 w 617281"/>
                    <a:gd name="connsiteY503" fmla="*/ 675761 h 1004093"/>
                    <a:gd name="connsiteX504" fmla="*/ 440229 w 617281"/>
                    <a:gd name="connsiteY504" fmla="*/ 676180 h 1004093"/>
                    <a:gd name="connsiteX505" fmla="*/ 441106 w 617281"/>
                    <a:gd name="connsiteY505" fmla="*/ 676649 h 1004093"/>
                    <a:gd name="connsiteX506" fmla="*/ 441538 w 617281"/>
                    <a:gd name="connsiteY506" fmla="*/ 676871 h 1004093"/>
                    <a:gd name="connsiteX507" fmla="*/ 443612 w 617281"/>
                    <a:gd name="connsiteY507" fmla="*/ 677981 h 1004093"/>
                    <a:gd name="connsiteX508" fmla="*/ 444871 w 617281"/>
                    <a:gd name="connsiteY508" fmla="*/ 678660 h 1004093"/>
                    <a:gd name="connsiteX509" fmla="*/ 445686 w 617281"/>
                    <a:gd name="connsiteY509" fmla="*/ 679449 h 1004093"/>
                    <a:gd name="connsiteX510" fmla="*/ 446390 w 617281"/>
                    <a:gd name="connsiteY510" fmla="*/ 680140 h 1004093"/>
                    <a:gd name="connsiteX511" fmla="*/ 447390 w 617281"/>
                    <a:gd name="connsiteY511" fmla="*/ 681114 h 1004093"/>
                    <a:gd name="connsiteX512" fmla="*/ 448390 w 617281"/>
                    <a:gd name="connsiteY512" fmla="*/ 682076 h 1004093"/>
                    <a:gd name="connsiteX513" fmla="*/ 448920 w 617281"/>
                    <a:gd name="connsiteY513" fmla="*/ 683310 h 1004093"/>
                    <a:gd name="connsiteX514" fmla="*/ 450143 w 617281"/>
                    <a:gd name="connsiteY514" fmla="*/ 686060 h 1004093"/>
                    <a:gd name="connsiteX515" fmla="*/ 450340 w 617281"/>
                    <a:gd name="connsiteY515" fmla="*/ 686541 h 1004093"/>
                    <a:gd name="connsiteX516" fmla="*/ 450501 w 617281"/>
                    <a:gd name="connsiteY516" fmla="*/ 687195 h 1004093"/>
                    <a:gd name="connsiteX517" fmla="*/ 450871 w 617281"/>
                    <a:gd name="connsiteY517" fmla="*/ 688737 h 1004093"/>
                    <a:gd name="connsiteX518" fmla="*/ 451204 w 617281"/>
                    <a:gd name="connsiteY518" fmla="*/ 690143 h 1004093"/>
                    <a:gd name="connsiteX519" fmla="*/ 451032 w 617281"/>
                    <a:gd name="connsiteY519" fmla="*/ 692043 h 1004093"/>
                    <a:gd name="connsiteX520" fmla="*/ 450847 w 617281"/>
                    <a:gd name="connsiteY520" fmla="*/ 694078 h 1004093"/>
                    <a:gd name="connsiteX521" fmla="*/ 449303 w 617281"/>
                    <a:gd name="connsiteY521" fmla="*/ 696828 h 1004093"/>
                    <a:gd name="connsiteX522" fmla="*/ 448291 w 617281"/>
                    <a:gd name="connsiteY522" fmla="*/ 698629 h 1004093"/>
                    <a:gd name="connsiteX523" fmla="*/ 446661 w 617281"/>
                    <a:gd name="connsiteY523" fmla="*/ 700627 h 1004093"/>
                    <a:gd name="connsiteX524" fmla="*/ 442636 w 617281"/>
                    <a:gd name="connsiteY524" fmla="*/ 705549 h 1004093"/>
                    <a:gd name="connsiteX525" fmla="*/ 441488 w 617281"/>
                    <a:gd name="connsiteY525" fmla="*/ 706955 h 1004093"/>
                    <a:gd name="connsiteX526" fmla="*/ 440390 w 617281"/>
                    <a:gd name="connsiteY526" fmla="*/ 708016 h 1004093"/>
                    <a:gd name="connsiteX527" fmla="*/ 437723 w 617281"/>
                    <a:gd name="connsiteY527" fmla="*/ 710557 h 1004093"/>
                    <a:gd name="connsiteX528" fmla="*/ 437217 w 617281"/>
                    <a:gd name="connsiteY528" fmla="*/ 711013 h 1004093"/>
                    <a:gd name="connsiteX529" fmla="*/ 435562 w 617281"/>
                    <a:gd name="connsiteY529" fmla="*/ 712382 h 1004093"/>
                    <a:gd name="connsiteX530" fmla="*/ 434809 w 617281"/>
                    <a:gd name="connsiteY530" fmla="*/ 713024 h 1004093"/>
                    <a:gd name="connsiteX531" fmla="*/ 434081 w 617281"/>
                    <a:gd name="connsiteY531" fmla="*/ 713628 h 1004093"/>
                    <a:gd name="connsiteX532" fmla="*/ 432204 w 617281"/>
                    <a:gd name="connsiteY532" fmla="*/ 714306 h 1004093"/>
                    <a:gd name="connsiteX533" fmla="*/ 427044 w 617281"/>
                    <a:gd name="connsiteY533" fmla="*/ 716181 h 1004093"/>
                    <a:gd name="connsiteX534" fmla="*/ 425068 w 617281"/>
                    <a:gd name="connsiteY534" fmla="*/ 716934 h 1004093"/>
                    <a:gd name="connsiteX535" fmla="*/ 422266 w 617281"/>
                    <a:gd name="connsiteY535" fmla="*/ 717994 h 1004093"/>
                    <a:gd name="connsiteX536" fmla="*/ 420858 w 617281"/>
                    <a:gd name="connsiteY536" fmla="*/ 718537 h 1004093"/>
                    <a:gd name="connsiteX537" fmla="*/ 419426 w 617281"/>
                    <a:gd name="connsiteY537" fmla="*/ 718821 h 1004093"/>
                    <a:gd name="connsiteX538" fmla="*/ 418513 w 617281"/>
                    <a:gd name="connsiteY538" fmla="*/ 719006 h 1004093"/>
                    <a:gd name="connsiteX539" fmla="*/ 415710 w 617281"/>
                    <a:gd name="connsiteY539" fmla="*/ 719573 h 1004093"/>
                    <a:gd name="connsiteX540" fmla="*/ 414204 w 617281"/>
                    <a:gd name="connsiteY540" fmla="*/ 719882 h 1004093"/>
                    <a:gd name="connsiteX541" fmla="*/ 412451 w 617281"/>
                    <a:gd name="connsiteY541" fmla="*/ 719931 h 1004093"/>
                    <a:gd name="connsiteX542" fmla="*/ 410599 w 617281"/>
                    <a:gd name="connsiteY542" fmla="*/ 719993 h 1004093"/>
                    <a:gd name="connsiteX543" fmla="*/ 407352 w 617281"/>
                    <a:gd name="connsiteY543" fmla="*/ 720091 h 1004093"/>
                    <a:gd name="connsiteX544" fmla="*/ 405500 w 617281"/>
                    <a:gd name="connsiteY544" fmla="*/ 720141 h 1004093"/>
                    <a:gd name="connsiteX545" fmla="*/ 403784 w 617281"/>
                    <a:gd name="connsiteY545" fmla="*/ 719993 h 1004093"/>
                    <a:gd name="connsiteX546" fmla="*/ 400019 w 617281"/>
                    <a:gd name="connsiteY546" fmla="*/ 719660 h 1004093"/>
                    <a:gd name="connsiteX547" fmla="*/ 398377 w 617281"/>
                    <a:gd name="connsiteY547" fmla="*/ 719512 h 1004093"/>
                    <a:gd name="connsiteX548" fmla="*/ 397512 w 617281"/>
                    <a:gd name="connsiteY548" fmla="*/ 719438 h 1004093"/>
                    <a:gd name="connsiteX549" fmla="*/ 396475 w 617281"/>
                    <a:gd name="connsiteY549" fmla="*/ 719351 h 1004093"/>
                    <a:gd name="connsiteX550" fmla="*/ 395080 w 617281"/>
                    <a:gd name="connsiteY550" fmla="*/ 719043 h 1004093"/>
                    <a:gd name="connsiteX551" fmla="*/ 394154 w 617281"/>
                    <a:gd name="connsiteY551" fmla="*/ 718833 h 1004093"/>
                    <a:gd name="connsiteX552" fmla="*/ 392771 w 617281"/>
                    <a:gd name="connsiteY552" fmla="*/ 718513 h 1004093"/>
                    <a:gd name="connsiteX553" fmla="*/ 390907 w 617281"/>
                    <a:gd name="connsiteY553" fmla="*/ 718093 h 1004093"/>
                    <a:gd name="connsiteX554" fmla="*/ 389488 w 617281"/>
                    <a:gd name="connsiteY554" fmla="*/ 717600 h 1004093"/>
                    <a:gd name="connsiteX555" fmla="*/ 388191 w 617281"/>
                    <a:gd name="connsiteY555" fmla="*/ 717156 h 1004093"/>
                    <a:gd name="connsiteX556" fmla="*/ 387463 w 617281"/>
                    <a:gd name="connsiteY556" fmla="*/ 716897 h 1004093"/>
                    <a:gd name="connsiteX557" fmla="*/ 385413 w 617281"/>
                    <a:gd name="connsiteY557" fmla="*/ 716588 h 1004093"/>
                    <a:gd name="connsiteX558" fmla="*/ 383969 w 617281"/>
                    <a:gd name="connsiteY558" fmla="*/ 716379 h 1004093"/>
                    <a:gd name="connsiteX559" fmla="*/ 381907 w 617281"/>
                    <a:gd name="connsiteY559" fmla="*/ 715947 h 1004093"/>
                    <a:gd name="connsiteX560" fmla="*/ 379599 w 617281"/>
                    <a:gd name="connsiteY560" fmla="*/ 715466 h 1004093"/>
                    <a:gd name="connsiteX561" fmla="*/ 376092 w 617281"/>
                    <a:gd name="connsiteY561" fmla="*/ 714812 h 1004093"/>
                    <a:gd name="connsiteX562" fmla="*/ 374166 w 617281"/>
                    <a:gd name="connsiteY562" fmla="*/ 714442 h 1004093"/>
                    <a:gd name="connsiteX563" fmla="*/ 372376 w 617281"/>
                    <a:gd name="connsiteY563" fmla="*/ 714701 h 1004093"/>
                    <a:gd name="connsiteX564" fmla="*/ 370179 w 617281"/>
                    <a:gd name="connsiteY564" fmla="*/ 715022 h 1004093"/>
                    <a:gd name="connsiteX565" fmla="*/ 369277 w 617281"/>
                    <a:gd name="connsiteY565" fmla="*/ 715157 h 1004093"/>
                    <a:gd name="connsiteX566" fmla="*/ 368364 w 617281"/>
                    <a:gd name="connsiteY566" fmla="*/ 715392 h 1004093"/>
                    <a:gd name="connsiteX567" fmla="*/ 365178 w 617281"/>
                    <a:gd name="connsiteY567" fmla="*/ 716218 h 1004093"/>
                    <a:gd name="connsiteX568" fmla="*/ 363598 w 617281"/>
                    <a:gd name="connsiteY568" fmla="*/ 716638 h 1004093"/>
                    <a:gd name="connsiteX569" fmla="*/ 359537 w 617281"/>
                    <a:gd name="connsiteY569" fmla="*/ 717698 h 1004093"/>
                    <a:gd name="connsiteX570" fmla="*/ 356919 w 617281"/>
                    <a:gd name="connsiteY570" fmla="*/ 718439 h 1004093"/>
                    <a:gd name="connsiteX571" fmla="*/ 354907 w 617281"/>
                    <a:gd name="connsiteY571" fmla="*/ 719006 h 1004093"/>
                    <a:gd name="connsiteX572" fmla="*/ 353586 w 617281"/>
                    <a:gd name="connsiteY572" fmla="*/ 719697 h 1004093"/>
                    <a:gd name="connsiteX573" fmla="*/ 349598 w 617281"/>
                    <a:gd name="connsiteY573" fmla="*/ 721793 h 1004093"/>
                    <a:gd name="connsiteX574" fmla="*/ 348709 w 617281"/>
                    <a:gd name="connsiteY574" fmla="*/ 722262 h 1004093"/>
                    <a:gd name="connsiteX575" fmla="*/ 347450 w 617281"/>
                    <a:gd name="connsiteY575" fmla="*/ 723064 h 1004093"/>
                    <a:gd name="connsiteX576" fmla="*/ 347042 w 617281"/>
                    <a:gd name="connsiteY576" fmla="*/ 723323 h 1004093"/>
                    <a:gd name="connsiteX577" fmla="*/ 342907 w 617281"/>
                    <a:gd name="connsiteY577" fmla="*/ 725975 h 1004093"/>
                    <a:gd name="connsiteX578" fmla="*/ 342079 w 617281"/>
                    <a:gd name="connsiteY578" fmla="*/ 726505 h 1004093"/>
                    <a:gd name="connsiteX579" fmla="*/ 339228 w 617281"/>
                    <a:gd name="connsiteY579" fmla="*/ 728368 h 1004093"/>
                    <a:gd name="connsiteX580" fmla="*/ 338314 w 617281"/>
                    <a:gd name="connsiteY580" fmla="*/ 728960 h 1004093"/>
                    <a:gd name="connsiteX581" fmla="*/ 337215 w 617281"/>
                    <a:gd name="connsiteY581" fmla="*/ 729675 h 1004093"/>
                    <a:gd name="connsiteX582" fmla="*/ 335326 w 617281"/>
                    <a:gd name="connsiteY582" fmla="*/ 731020 h 1004093"/>
                    <a:gd name="connsiteX583" fmla="*/ 334734 w 617281"/>
                    <a:gd name="connsiteY583" fmla="*/ 731439 h 1004093"/>
                    <a:gd name="connsiteX584" fmla="*/ 332030 w 617281"/>
                    <a:gd name="connsiteY584" fmla="*/ 733363 h 1004093"/>
                    <a:gd name="connsiteX585" fmla="*/ 330425 w 617281"/>
                    <a:gd name="connsiteY585" fmla="*/ 734288 h 1004093"/>
                    <a:gd name="connsiteX586" fmla="*/ 329227 w 617281"/>
                    <a:gd name="connsiteY586" fmla="*/ 734967 h 1004093"/>
                    <a:gd name="connsiteX587" fmla="*/ 325820 w 617281"/>
                    <a:gd name="connsiteY587" fmla="*/ 736940 h 1004093"/>
                    <a:gd name="connsiteX588" fmla="*/ 324116 w 617281"/>
                    <a:gd name="connsiteY588" fmla="*/ 737915 h 1004093"/>
                    <a:gd name="connsiteX589" fmla="*/ 322524 w 617281"/>
                    <a:gd name="connsiteY589" fmla="*/ 739123 h 1004093"/>
                    <a:gd name="connsiteX590" fmla="*/ 321067 w 617281"/>
                    <a:gd name="connsiteY590" fmla="*/ 740221 h 1004093"/>
                    <a:gd name="connsiteX591" fmla="*/ 317647 w 617281"/>
                    <a:gd name="connsiteY591" fmla="*/ 742812 h 1004093"/>
                    <a:gd name="connsiteX592" fmla="*/ 315709 w 617281"/>
                    <a:gd name="connsiteY592" fmla="*/ 744144 h 1004093"/>
                    <a:gd name="connsiteX593" fmla="*/ 314165 w 617281"/>
                    <a:gd name="connsiteY593" fmla="*/ 745192 h 1004093"/>
                    <a:gd name="connsiteX594" fmla="*/ 312832 w 617281"/>
                    <a:gd name="connsiteY594" fmla="*/ 747018 h 1004093"/>
                    <a:gd name="connsiteX595" fmla="*/ 312388 w 617281"/>
                    <a:gd name="connsiteY595" fmla="*/ 747622 h 1004093"/>
                    <a:gd name="connsiteX596" fmla="*/ 311795 w 617281"/>
                    <a:gd name="connsiteY596" fmla="*/ 748436 h 1004093"/>
                    <a:gd name="connsiteX597" fmla="*/ 311351 w 617281"/>
                    <a:gd name="connsiteY597" fmla="*/ 749349 h 1004093"/>
                    <a:gd name="connsiteX598" fmla="*/ 309523 w 617281"/>
                    <a:gd name="connsiteY598" fmla="*/ 753037 h 1004093"/>
                    <a:gd name="connsiteX599" fmla="*/ 308918 w 617281"/>
                    <a:gd name="connsiteY599" fmla="*/ 754270 h 1004093"/>
                    <a:gd name="connsiteX600" fmla="*/ 308499 w 617281"/>
                    <a:gd name="connsiteY600" fmla="*/ 755824 h 1004093"/>
                    <a:gd name="connsiteX601" fmla="*/ 307647 w 617281"/>
                    <a:gd name="connsiteY601" fmla="*/ 758957 h 1004093"/>
                    <a:gd name="connsiteX602" fmla="*/ 307363 w 617281"/>
                    <a:gd name="connsiteY602" fmla="*/ 760006 h 1004093"/>
                    <a:gd name="connsiteX603" fmla="*/ 307202 w 617281"/>
                    <a:gd name="connsiteY603" fmla="*/ 761017 h 1004093"/>
                    <a:gd name="connsiteX604" fmla="*/ 306610 w 617281"/>
                    <a:gd name="connsiteY604" fmla="*/ 764853 h 1004093"/>
                    <a:gd name="connsiteX605" fmla="*/ 305943 w 617281"/>
                    <a:gd name="connsiteY605" fmla="*/ 769664 h 1004093"/>
                    <a:gd name="connsiteX606" fmla="*/ 305671 w 617281"/>
                    <a:gd name="connsiteY606" fmla="*/ 771699 h 1004093"/>
                    <a:gd name="connsiteX607" fmla="*/ 305597 w 617281"/>
                    <a:gd name="connsiteY607" fmla="*/ 772723 h 1004093"/>
                    <a:gd name="connsiteX608" fmla="*/ 305486 w 617281"/>
                    <a:gd name="connsiteY608" fmla="*/ 774252 h 1004093"/>
                    <a:gd name="connsiteX609" fmla="*/ 305388 w 617281"/>
                    <a:gd name="connsiteY609" fmla="*/ 775782 h 1004093"/>
                    <a:gd name="connsiteX610" fmla="*/ 305313 w 617281"/>
                    <a:gd name="connsiteY610" fmla="*/ 776805 h 1004093"/>
                    <a:gd name="connsiteX611" fmla="*/ 305276 w 617281"/>
                    <a:gd name="connsiteY611" fmla="*/ 778409 h 1004093"/>
                    <a:gd name="connsiteX612" fmla="*/ 305215 w 617281"/>
                    <a:gd name="connsiteY612" fmla="*/ 781086 h 1004093"/>
                    <a:gd name="connsiteX613" fmla="*/ 305301 w 617281"/>
                    <a:gd name="connsiteY613" fmla="*/ 784280 h 1004093"/>
                    <a:gd name="connsiteX614" fmla="*/ 305363 w 617281"/>
                    <a:gd name="connsiteY614" fmla="*/ 786414 h 1004093"/>
                    <a:gd name="connsiteX615" fmla="*/ 305153 w 617281"/>
                    <a:gd name="connsiteY615" fmla="*/ 787919 h 1004093"/>
                    <a:gd name="connsiteX616" fmla="*/ 304844 w 617281"/>
                    <a:gd name="connsiteY616" fmla="*/ 790102 h 1004093"/>
                    <a:gd name="connsiteX617" fmla="*/ 304610 w 617281"/>
                    <a:gd name="connsiteY617" fmla="*/ 791730 h 1004093"/>
                    <a:gd name="connsiteX618" fmla="*/ 304066 w 617281"/>
                    <a:gd name="connsiteY618" fmla="*/ 793136 h 1004093"/>
                    <a:gd name="connsiteX619" fmla="*/ 303079 w 617281"/>
                    <a:gd name="connsiteY619" fmla="*/ 795677 h 1004093"/>
                    <a:gd name="connsiteX620" fmla="*/ 302610 w 617281"/>
                    <a:gd name="connsiteY620" fmla="*/ 796886 h 1004093"/>
                    <a:gd name="connsiteX621" fmla="*/ 301844 w 617281"/>
                    <a:gd name="connsiteY621" fmla="*/ 798120 h 1004093"/>
                    <a:gd name="connsiteX622" fmla="*/ 301511 w 617281"/>
                    <a:gd name="connsiteY622" fmla="*/ 798662 h 1004093"/>
                    <a:gd name="connsiteX623" fmla="*/ 298856 w 617281"/>
                    <a:gd name="connsiteY623" fmla="*/ 802942 h 1004093"/>
                    <a:gd name="connsiteX624" fmla="*/ 298066 w 617281"/>
                    <a:gd name="connsiteY624" fmla="*/ 804225 h 1004093"/>
                    <a:gd name="connsiteX625" fmla="*/ 296844 w 617281"/>
                    <a:gd name="connsiteY625" fmla="*/ 805607 h 1004093"/>
                    <a:gd name="connsiteX626" fmla="*/ 296264 w 617281"/>
                    <a:gd name="connsiteY626" fmla="*/ 806260 h 1004093"/>
                    <a:gd name="connsiteX627" fmla="*/ 293029 w 617281"/>
                    <a:gd name="connsiteY627" fmla="*/ 809924 h 1004093"/>
                    <a:gd name="connsiteX628" fmla="*/ 292054 w 617281"/>
                    <a:gd name="connsiteY628" fmla="*/ 811022 h 1004093"/>
                    <a:gd name="connsiteX629" fmla="*/ 291363 w 617281"/>
                    <a:gd name="connsiteY629" fmla="*/ 811774 h 1004093"/>
                    <a:gd name="connsiteX630" fmla="*/ 289313 w 617281"/>
                    <a:gd name="connsiteY630" fmla="*/ 814007 h 1004093"/>
                    <a:gd name="connsiteX631" fmla="*/ 288622 w 617281"/>
                    <a:gd name="connsiteY631" fmla="*/ 814759 h 1004093"/>
                    <a:gd name="connsiteX632" fmla="*/ 287597 w 617281"/>
                    <a:gd name="connsiteY632" fmla="*/ 815881 h 1004093"/>
                    <a:gd name="connsiteX633" fmla="*/ 286128 w 617281"/>
                    <a:gd name="connsiteY633" fmla="*/ 817164 h 1004093"/>
                    <a:gd name="connsiteX634" fmla="*/ 285029 w 617281"/>
                    <a:gd name="connsiteY634" fmla="*/ 818138 h 1004093"/>
                    <a:gd name="connsiteX635" fmla="*/ 283152 w 617281"/>
                    <a:gd name="connsiteY635" fmla="*/ 819779 h 1004093"/>
                    <a:gd name="connsiteX636" fmla="*/ 281646 w 617281"/>
                    <a:gd name="connsiteY636" fmla="*/ 821099 h 1004093"/>
                    <a:gd name="connsiteX637" fmla="*/ 281004 w 617281"/>
                    <a:gd name="connsiteY637" fmla="*/ 821716 h 1004093"/>
                    <a:gd name="connsiteX638" fmla="*/ 279893 w 617281"/>
                    <a:gd name="connsiteY638" fmla="*/ 822813 h 1004093"/>
                    <a:gd name="connsiteX639" fmla="*/ 279004 w 617281"/>
                    <a:gd name="connsiteY639" fmla="*/ 823677 h 1004093"/>
                    <a:gd name="connsiteX640" fmla="*/ 278004 w 617281"/>
                    <a:gd name="connsiteY640" fmla="*/ 824639 h 1004093"/>
                    <a:gd name="connsiteX641" fmla="*/ 276930 w 617281"/>
                    <a:gd name="connsiteY641" fmla="*/ 825909 h 1004093"/>
                    <a:gd name="connsiteX642" fmla="*/ 275906 w 617281"/>
                    <a:gd name="connsiteY642" fmla="*/ 827106 h 1004093"/>
                    <a:gd name="connsiteX643" fmla="*/ 273103 w 617281"/>
                    <a:gd name="connsiteY643" fmla="*/ 831398 h 1004093"/>
                    <a:gd name="connsiteX644" fmla="*/ 272597 w 617281"/>
                    <a:gd name="connsiteY644" fmla="*/ 832224 h 1004093"/>
                    <a:gd name="connsiteX645" fmla="*/ 271844 w 617281"/>
                    <a:gd name="connsiteY645" fmla="*/ 833446 h 1004093"/>
                    <a:gd name="connsiteX646" fmla="*/ 270844 w 617281"/>
                    <a:gd name="connsiteY646" fmla="*/ 835061 h 1004093"/>
                    <a:gd name="connsiteX647" fmla="*/ 270226 w 617281"/>
                    <a:gd name="connsiteY647" fmla="*/ 836579 h 1004093"/>
                    <a:gd name="connsiteX648" fmla="*/ 269646 w 617281"/>
                    <a:gd name="connsiteY648" fmla="*/ 838022 h 1004093"/>
                    <a:gd name="connsiteX649" fmla="*/ 269140 w 617281"/>
                    <a:gd name="connsiteY649" fmla="*/ 839268 h 1004093"/>
                    <a:gd name="connsiteX650" fmla="*/ 268560 w 617281"/>
                    <a:gd name="connsiteY650" fmla="*/ 840439 h 1004093"/>
                    <a:gd name="connsiteX651" fmla="*/ 268152 w 617281"/>
                    <a:gd name="connsiteY651" fmla="*/ 841253 h 1004093"/>
                    <a:gd name="connsiteX652" fmla="*/ 267560 w 617281"/>
                    <a:gd name="connsiteY652" fmla="*/ 842462 h 1004093"/>
                    <a:gd name="connsiteX653" fmla="*/ 267029 w 617281"/>
                    <a:gd name="connsiteY653" fmla="*/ 844522 h 1004093"/>
                    <a:gd name="connsiteX654" fmla="*/ 266609 w 617281"/>
                    <a:gd name="connsiteY654" fmla="*/ 846187 h 1004093"/>
                    <a:gd name="connsiteX655" fmla="*/ 266560 w 617281"/>
                    <a:gd name="connsiteY655" fmla="*/ 847877 h 1004093"/>
                    <a:gd name="connsiteX656" fmla="*/ 266449 w 617281"/>
                    <a:gd name="connsiteY656" fmla="*/ 851170 h 1004093"/>
                    <a:gd name="connsiteX657" fmla="*/ 266325 w 617281"/>
                    <a:gd name="connsiteY657" fmla="*/ 854797 h 1004093"/>
                    <a:gd name="connsiteX658" fmla="*/ 266288 w 617281"/>
                    <a:gd name="connsiteY658" fmla="*/ 855833 h 1004093"/>
                    <a:gd name="connsiteX659" fmla="*/ 266350 w 617281"/>
                    <a:gd name="connsiteY659" fmla="*/ 856795 h 1004093"/>
                    <a:gd name="connsiteX660" fmla="*/ 266547 w 617281"/>
                    <a:gd name="connsiteY660" fmla="*/ 859545 h 1004093"/>
                    <a:gd name="connsiteX661" fmla="*/ 266794 w 617281"/>
                    <a:gd name="connsiteY661" fmla="*/ 862518 h 1004093"/>
                    <a:gd name="connsiteX662" fmla="*/ 266943 w 617281"/>
                    <a:gd name="connsiteY662" fmla="*/ 863665 h 1004093"/>
                    <a:gd name="connsiteX663" fmla="*/ 267412 w 617281"/>
                    <a:gd name="connsiteY663" fmla="*/ 865108 h 1004093"/>
                    <a:gd name="connsiteX664" fmla="*/ 268128 w 617281"/>
                    <a:gd name="connsiteY664" fmla="*/ 867267 h 1004093"/>
                    <a:gd name="connsiteX665" fmla="*/ 269152 w 617281"/>
                    <a:gd name="connsiteY665" fmla="*/ 868254 h 1004093"/>
                    <a:gd name="connsiteX666" fmla="*/ 271239 w 617281"/>
                    <a:gd name="connsiteY666" fmla="*/ 870264 h 1004093"/>
                    <a:gd name="connsiteX667" fmla="*/ 273733 w 617281"/>
                    <a:gd name="connsiteY667" fmla="*/ 872398 h 1004093"/>
                    <a:gd name="connsiteX668" fmla="*/ 274152 w 617281"/>
                    <a:gd name="connsiteY668" fmla="*/ 873718 h 1004093"/>
                    <a:gd name="connsiteX669" fmla="*/ 274412 w 617281"/>
                    <a:gd name="connsiteY669" fmla="*/ 874668 h 1004093"/>
                    <a:gd name="connsiteX670" fmla="*/ 274424 w 617281"/>
                    <a:gd name="connsiteY670" fmla="*/ 874680 h 1004093"/>
                    <a:gd name="connsiteX671" fmla="*/ 273683 w 617281"/>
                    <a:gd name="connsiteY671" fmla="*/ 874779 h 1004093"/>
                    <a:gd name="connsiteX672" fmla="*/ 272584 w 617281"/>
                    <a:gd name="connsiteY672" fmla="*/ 874581 h 1004093"/>
                    <a:gd name="connsiteX673" fmla="*/ 271523 w 617281"/>
                    <a:gd name="connsiteY673" fmla="*/ 874384 h 1004093"/>
                    <a:gd name="connsiteX674" fmla="*/ 270770 w 617281"/>
                    <a:gd name="connsiteY674" fmla="*/ 874199 h 1004093"/>
                    <a:gd name="connsiteX675" fmla="*/ 268251 w 617281"/>
                    <a:gd name="connsiteY675" fmla="*/ 873570 h 1004093"/>
                    <a:gd name="connsiteX676" fmla="*/ 267251 w 617281"/>
                    <a:gd name="connsiteY676" fmla="*/ 873323 h 1004093"/>
                    <a:gd name="connsiteX677" fmla="*/ 266461 w 617281"/>
                    <a:gd name="connsiteY677" fmla="*/ 873237 h 1004093"/>
                    <a:gd name="connsiteX678" fmla="*/ 265671 w 617281"/>
                    <a:gd name="connsiteY678" fmla="*/ 873151 h 1004093"/>
                    <a:gd name="connsiteX679" fmla="*/ 261214 w 617281"/>
                    <a:gd name="connsiteY679" fmla="*/ 872657 h 1004093"/>
                    <a:gd name="connsiteX680" fmla="*/ 260053 w 617281"/>
                    <a:gd name="connsiteY680" fmla="*/ 872682 h 1004093"/>
                    <a:gd name="connsiteX681" fmla="*/ 257893 w 617281"/>
                    <a:gd name="connsiteY681" fmla="*/ 872743 h 1004093"/>
                    <a:gd name="connsiteX682" fmla="*/ 257041 w 617281"/>
                    <a:gd name="connsiteY682" fmla="*/ 872904 h 1004093"/>
                    <a:gd name="connsiteX683" fmla="*/ 253757 w 617281"/>
                    <a:gd name="connsiteY683" fmla="*/ 873533 h 1004093"/>
                    <a:gd name="connsiteX684" fmla="*/ 252374 w 617281"/>
                    <a:gd name="connsiteY684" fmla="*/ 873804 h 1004093"/>
                    <a:gd name="connsiteX685" fmla="*/ 250880 w 617281"/>
                    <a:gd name="connsiteY685" fmla="*/ 874643 h 1004093"/>
                    <a:gd name="connsiteX686" fmla="*/ 248387 w 617281"/>
                    <a:gd name="connsiteY686" fmla="*/ 876061 h 1004093"/>
                    <a:gd name="connsiteX687" fmla="*/ 247757 w 617281"/>
                    <a:gd name="connsiteY687" fmla="*/ 876419 h 1004093"/>
                    <a:gd name="connsiteX688" fmla="*/ 246917 w 617281"/>
                    <a:gd name="connsiteY688" fmla="*/ 876999 h 1004093"/>
                    <a:gd name="connsiteX689" fmla="*/ 246498 w 617281"/>
                    <a:gd name="connsiteY689" fmla="*/ 877283 h 1004093"/>
                    <a:gd name="connsiteX690" fmla="*/ 243621 w 617281"/>
                    <a:gd name="connsiteY690" fmla="*/ 879293 h 1004093"/>
                    <a:gd name="connsiteX691" fmla="*/ 242794 w 617281"/>
                    <a:gd name="connsiteY691" fmla="*/ 879873 h 1004093"/>
                    <a:gd name="connsiteX692" fmla="*/ 241263 w 617281"/>
                    <a:gd name="connsiteY692" fmla="*/ 881069 h 1004093"/>
                    <a:gd name="connsiteX693" fmla="*/ 239535 w 617281"/>
                    <a:gd name="connsiteY693" fmla="*/ 882426 h 1004093"/>
                    <a:gd name="connsiteX694" fmla="*/ 238572 w 617281"/>
                    <a:gd name="connsiteY694" fmla="*/ 883142 h 1004093"/>
                    <a:gd name="connsiteX695" fmla="*/ 236819 w 617281"/>
                    <a:gd name="connsiteY695" fmla="*/ 884449 h 1004093"/>
                    <a:gd name="connsiteX696" fmla="*/ 234473 w 617281"/>
                    <a:gd name="connsiteY696" fmla="*/ 886200 h 1004093"/>
                    <a:gd name="connsiteX697" fmla="*/ 232522 w 617281"/>
                    <a:gd name="connsiteY697" fmla="*/ 887668 h 1004093"/>
                    <a:gd name="connsiteX698" fmla="*/ 230485 w 617281"/>
                    <a:gd name="connsiteY698" fmla="*/ 889013 h 1004093"/>
                    <a:gd name="connsiteX699" fmla="*/ 229683 w 617281"/>
                    <a:gd name="connsiteY699" fmla="*/ 889543 h 1004093"/>
                    <a:gd name="connsiteX700" fmla="*/ 228078 w 617281"/>
                    <a:gd name="connsiteY700" fmla="*/ 890604 h 1004093"/>
                    <a:gd name="connsiteX701" fmla="*/ 226695 w 617281"/>
                    <a:gd name="connsiteY701" fmla="*/ 891911 h 1004093"/>
                    <a:gd name="connsiteX702" fmla="*/ 225078 w 617281"/>
                    <a:gd name="connsiteY702" fmla="*/ 893429 h 1004093"/>
                    <a:gd name="connsiteX703" fmla="*/ 223250 w 617281"/>
                    <a:gd name="connsiteY703" fmla="*/ 895143 h 1004093"/>
                    <a:gd name="connsiteX704" fmla="*/ 222201 w 617281"/>
                    <a:gd name="connsiteY704" fmla="*/ 896117 h 1004093"/>
                    <a:gd name="connsiteX705" fmla="*/ 220942 w 617281"/>
                    <a:gd name="connsiteY705" fmla="*/ 897709 h 1004093"/>
                    <a:gd name="connsiteX706" fmla="*/ 218411 w 617281"/>
                    <a:gd name="connsiteY706" fmla="*/ 900879 h 1004093"/>
                    <a:gd name="connsiteX707" fmla="*/ 216991 w 617281"/>
                    <a:gd name="connsiteY707" fmla="*/ 902371 h 1004093"/>
                    <a:gd name="connsiteX708" fmla="*/ 216238 w 617281"/>
                    <a:gd name="connsiteY708" fmla="*/ 903173 h 1004093"/>
                    <a:gd name="connsiteX709" fmla="*/ 214324 w 617281"/>
                    <a:gd name="connsiteY709" fmla="*/ 905208 h 1004093"/>
                    <a:gd name="connsiteX710" fmla="*/ 213571 w 617281"/>
                    <a:gd name="connsiteY710" fmla="*/ 906010 h 1004093"/>
                    <a:gd name="connsiteX711" fmla="*/ 213201 w 617281"/>
                    <a:gd name="connsiteY711" fmla="*/ 906331 h 1004093"/>
                    <a:gd name="connsiteX712" fmla="*/ 210263 w 617281"/>
                    <a:gd name="connsiteY712" fmla="*/ 908908 h 1004093"/>
                    <a:gd name="connsiteX713" fmla="*/ 209744 w 617281"/>
                    <a:gd name="connsiteY713" fmla="*/ 909315 h 1004093"/>
                    <a:gd name="connsiteX714" fmla="*/ 207225 w 617281"/>
                    <a:gd name="connsiteY714" fmla="*/ 910894 h 1004093"/>
                    <a:gd name="connsiteX715" fmla="*/ 205941 w 617281"/>
                    <a:gd name="connsiteY715" fmla="*/ 911708 h 1004093"/>
                    <a:gd name="connsiteX716" fmla="*/ 204090 w 617281"/>
                    <a:gd name="connsiteY716" fmla="*/ 911523 h 1004093"/>
                    <a:gd name="connsiteX717" fmla="*/ 202238 w 617281"/>
                    <a:gd name="connsiteY717" fmla="*/ 911363 h 1004093"/>
                    <a:gd name="connsiteX718" fmla="*/ 199917 w 617281"/>
                    <a:gd name="connsiteY718" fmla="*/ 909402 h 1004093"/>
                    <a:gd name="connsiteX719" fmla="*/ 199164 w 617281"/>
                    <a:gd name="connsiteY719" fmla="*/ 907749 h 1004093"/>
                    <a:gd name="connsiteX720" fmla="*/ 198188 w 617281"/>
                    <a:gd name="connsiteY720" fmla="*/ 905615 h 1004093"/>
                    <a:gd name="connsiteX721" fmla="*/ 195435 w 617281"/>
                    <a:gd name="connsiteY721" fmla="*/ 906108 h 1004093"/>
                    <a:gd name="connsiteX722" fmla="*/ 194485 w 617281"/>
                    <a:gd name="connsiteY722" fmla="*/ 906269 h 1004093"/>
                    <a:gd name="connsiteX723" fmla="*/ 193744 w 617281"/>
                    <a:gd name="connsiteY723" fmla="*/ 906589 h 1004093"/>
                    <a:gd name="connsiteX724" fmla="*/ 191583 w 617281"/>
                    <a:gd name="connsiteY724" fmla="*/ 907539 h 1004093"/>
                    <a:gd name="connsiteX725" fmla="*/ 188349 w 617281"/>
                    <a:gd name="connsiteY725" fmla="*/ 908958 h 1004093"/>
                    <a:gd name="connsiteX726" fmla="*/ 187089 w 617281"/>
                    <a:gd name="connsiteY726" fmla="*/ 909365 h 1004093"/>
                    <a:gd name="connsiteX727" fmla="*/ 184991 w 617281"/>
                    <a:gd name="connsiteY727" fmla="*/ 910055 h 1004093"/>
                    <a:gd name="connsiteX728" fmla="*/ 183534 w 617281"/>
                    <a:gd name="connsiteY728" fmla="*/ 908181 h 1004093"/>
                    <a:gd name="connsiteX729" fmla="*/ 181657 w 617281"/>
                    <a:gd name="connsiteY729" fmla="*/ 905751 h 1004093"/>
                    <a:gd name="connsiteX730" fmla="*/ 180978 w 617281"/>
                    <a:gd name="connsiteY730" fmla="*/ 904875 h 1004093"/>
                    <a:gd name="connsiteX731" fmla="*/ 180089 w 617281"/>
                    <a:gd name="connsiteY731" fmla="*/ 903703 h 1004093"/>
                    <a:gd name="connsiteX732" fmla="*/ 178608 w 617281"/>
                    <a:gd name="connsiteY732" fmla="*/ 901779 h 1004093"/>
                    <a:gd name="connsiteX733" fmla="*/ 176768 w 617281"/>
                    <a:gd name="connsiteY733" fmla="*/ 901754 h 1004093"/>
                    <a:gd name="connsiteX734" fmla="*/ 175410 w 617281"/>
                    <a:gd name="connsiteY734" fmla="*/ 901742 h 1004093"/>
                    <a:gd name="connsiteX735" fmla="*/ 174472 w 617281"/>
                    <a:gd name="connsiteY735" fmla="*/ 901730 h 1004093"/>
                    <a:gd name="connsiteX736" fmla="*/ 173558 w 617281"/>
                    <a:gd name="connsiteY736" fmla="*/ 902124 h 1004093"/>
                    <a:gd name="connsiteX737" fmla="*/ 169854 w 617281"/>
                    <a:gd name="connsiteY737" fmla="*/ 903752 h 1004093"/>
                    <a:gd name="connsiteX738" fmla="*/ 167385 w 617281"/>
                    <a:gd name="connsiteY738" fmla="*/ 905331 h 1004093"/>
                    <a:gd name="connsiteX739" fmla="*/ 166867 w 617281"/>
                    <a:gd name="connsiteY739" fmla="*/ 905664 h 1004093"/>
                    <a:gd name="connsiteX740" fmla="*/ 166200 w 617281"/>
                    <a:gd name="connsiteY740" fmla="*/ 906355 h 1004093"/>
                    <a:gd name="connsiteX741" fmla="*/ 165768 w 617281"/>
                    <a:gd name="connsiteY741" fmla="*/ 906799 h 1004093"/>
                    <a:gd name="connsiteX742" fmla="*/ 164644 w 617281"/>
                    <a:gd name="connsiteY742" fmla="*/ 907971 h 1004093"/>
                    <a:gd name="connsiteX743" fmla="*/ 164385 w 617281"/>
                    <a:gd name="connsiteY743" fmla="*/ 911042 h 1004093"/>
                    <a:gd name="connsiteX744" fmla="*/ 166101 w 617281"/>
                    <a:gd name="connsiteY744" fmla="*/ 912066 h 1004093"/>
                    <a:gd name="connsiteX745" fmla="*/ 169126 w 617281"/>
                    <a:gd name="connsiteY745" fmla="*/ 913879 h 1004093"/>
                    <a:gd name="connsiteX746" fmla="*/ 169669 w 617281"/>
                    <a:gd name="connsiteY746" fmla="*/ 914200 h 1004093"/>
                    <a:gd name="connsiteX747" fmla="*/ 171892 w 617281"/>
                    <a:gd name="connsiteY747" fmla="*/ 915236 h 1004093"/>
                    <a:gd name="connsiteX748" fmla="*/ 172793 w 617281"/>
                    <a:gd name="connsiteY748" fmla="*/ 915655 h 1004093"/>
                    <a:gd name="connsiteX749" fmla="*/ 173657 w 617281"/>
                    <a:gd name="connsiteY749" fmla="*/ 916235 h 1004093"/>
                    <a:gd name="connsiteX750" fmla="*/ 174064 w 617281"/>
                    <a:gd name="connsiteY750" fmla="*/ 916519 h 1004093"/>
                    <a:gd name="connsiteX751" fmla="*/ 175682 w 617281"/>
                    <a:gd name="connsiteY751" fmla="*/ 917592 h 1004093"/>
                    <a:gd name="connsiteX752" fmla="*/ 176311 w 617281"/>
                    <a:gd name="connsiteY752" fmla="*/ 918739 h 1004093"/>
                    <a:gd name="connsiteX753" fmla="*/ 176929 w 617281"/>
                    <a:gd name="connsiteY753" fmla="*/ 919886 h 1004093"/>
                    <a:gd name="connsiteX754" fmla="*/ 177756 w 617281"/>
                    <a:gd name="connsiteY754" fmla="*/ 921391 h 1004093"/>
                    <a:gd name="connsiteX755" fmla="*/ 177287 w 617281"/>
                    <a:gd name="connsiteY755" fmla="*/ 923019 h 1004093"/>
                    <a:gd name="connsiteX756" fmla="*/ 176855 w 617281"/>
                    <a:gd name="connsiteY756" fmla="*/ 924475 h 1004093"/>
                    <a:gd name="connsiteX757" fmla="*/ 176472 w 617281"/>
                    <a:gd name="connsiteY757" fmla="*/ 925794 h 1004093"/>
                    <a:gd name="connsiteX758" fmla="*/ 175126 w 617281"/>
                    <a:gd name="connsiteY758" fmla="*/ 927090 h 1004093"/>
                    <a:gd name="connsiteX759" fmla="*/ 174102 w 617281"/>
                    <a:gd name="connsiteY759" fmla="*/ 928076 h 1004093"/>
                    <a:gd name="connsiteX760" fmla="*/ 173546 w 617281"/>
                    <a:gd name="connsiteY760" fmla="*/ 928570 h 1004093"/>
                    <a:gd name="connsiteX761" fmla="*/ 170213 w 617281"/>
                    <a:gd name="connsiteY761" fmla="*/ 931123 h 1004093"/>
                    <a:gd name="connsiteX762" fmla="*/ 168447 w 617281"/>
                    <a:gd name="connsiteY762" fmla="*/ 932899 h 1004093"/>
                    <a:gd name="connsiteX763" fmla="*/ 168089 w 617281"/>
                    <a:gd name="connsiteY763" fmla="*/ 933257 h 1004093"/>
                    <a:gd name="connsiteX764" fmla="*/ 167027 w 617281"/>
                    <a:gd name="connsiteY764" fmla="*/ 934318 h 1004093"/>
                    <a:gd name="connsiteX765" fmla="*/ 166163 w 617281"/>
                    <a:gd name="connsiteY765" fmla="*/ 935576 h 1004093"/>
                    <a:gd name="connsiteX766" fmla="*/ 164669 w 617281"/>
                    <a:gd name="connsiteY766" fmla="*/ 937734 h 1004093"/>
                    <a:gd name="connsiteX767" fmla="*/ 163768 w 617281"/>
                    <a:gd name="connsiteY767" fmla="*/ 939005 h 1004093"/>
                    <a:gd name="connsiteX768" fmla="*/ 162941 w 617281"/>
                    <a:gd name="connsiteY768" fmla="*/ 940670 h 1004093"/>
                    <a:gd name="connsiteX769" fmla="*/ 161077 w 617281"/>
                    <a:gd name="connsiteY769" fmla="*/ 944358 h 1004093"/>
                    <a:gd name="connsiteX770" fmla="*/ 158064 w 617281"/>
                    <a:gd name="connsiteY770" fmla="*/ 950402 h 1004093"/>
                    <a:gd name="connsiteX771" fmla="*/ 156743 w 617281"/>
                    <a:gd name="connsiteY771" fmla="*/ 952992 h 1004093"/>
                    <a:gd name="connsiteX772" fmla="*/ 155965 w 617281"/>
                    <a:gd name="connsiteY772" fmla="*/ 954534 h 1004093"/>
                    <a:gd name="connsiteX773" fmla="*/ 155854 w 617281"/>
                    <a:gd name="connsiteY773" fmla="*/ 958481 h 1004093"/>
                    <a:gd name="connsiteX774" fmla="*/ 156867 w 617281"/>
                    <a:gd name="connsiteY774" fmla="*/ 959764 h 1004093"/>
                    <a:gd name="connsiteX775" fmla="*/ 159015 w 617281"/>
                    <a:gd name="connsiteY775" fmla="*/ 962490 h 1004093"/>
                    <a:gd name="connsiteX776" fmla="*/ 159682 w 617281"/>
                    <a:gd name="connsiteY776" fmla="*/ 963328 h 1004093"/>
                    <a:gd name="connsiteX777" fmla="*/ 161669 w 617281"/>
                    <a:gd name="connsiteY777" fmla="*/ 964710 h 1004093"/>
                    <a:gd name="connsiteX778" fmla="*/ 164077 w 617281"/>
                    <a:gd name="connsiteY778" fmla="*/ 966375 h 1004093"/>
                    <a:gd name="connsiteX779" fmla="*/ 165077 w 617281"/>
                    <a:gd name="connsiteY779" fmla="*/ 967349 h 1004093"/>
                    <a:gd name="connsiteX780" fmla="*/ 167373 w 617281"/>
                    <a:gd name="connsiteY780" fmla="*/ 969594 h 1004093"/>
                    <a:gd name="connsiteX781" fmla="*/ 168459 w 617281"/>
                    <a:gd name="connsiteY781" fmla="*/ 970655 h 1004093"/>
                    <a:gd name="connsiteX782" fmla="*/ 168953 w 617281"/>
                    <a:gd name="connsiteY782" fmla="*/ 971790 h 1004093"/>
                    <a:gd name="connsiteX783" fmla="*/ 170213 w 617281"/>
                    <a:gd name="connsiteY783" fmla="*/ 974651 h 1004093"/>
                    <a:gd name="connsiteX784" fmla="*/ 170830 w 617281"/>
                    <a:gd name="connsiteY784" fmla="*/ 976033 h 1004093"/>
                    <a:gd name="connsiteX785" fmla="*/ 170620 w 617281"/>
                    <a:gd name="connsiteY785" fmla="*/ 977427 h 1004093"/>
                    <a:gd name="connsiteX786" fmla="*/ 170151 w 617281"/>
                    <a:gd name="connsiteY786" fmla="*/ 980560 h 1004093"/>
                    <a:gd name="connsiteX787" fmla="*/ 169941 w 617281"/>
                    <a:gd name="connsiteY787" fmla="*/ 981966 h 1004093"/>
                    <a:gd name="connsiteX788" fmla="*/ 168941 w 617281"/>
                    <a:gd name="connsiteY788" fmla="*/ 983039 h 1004093"/>
                    <a:gd name="connsiteX789" fmla="*/ 167484 w 617281"/>
                    <a:gd name="connsiteY789" fmla="*/ 984593 h 1004093"/>
                    <a:gd name="connsiteX790" fmla="*/ 166941 w 617281"/>
                    <a:gd name="connsiteY790" fmla="*/ 985173 h 1004093"/>
                    <a:gd name="connsiteX791" fmla="*/ 166200 w 617281"/>
                    <a:gd name="connsiteY791" fmla="*/ 985567 h 1004093"/>
                    <a:gd name="connsiteX792" fmla="*/ 164459 w 617281"/>
                    <a:gd name="connsiteY792" fmla="*/ 986493 h 1004093"/>
                    <a:gd name="connsiteX793" fmla="*/ 163817 w 617281"/>
                    <a:gd name="connsiteY793" fmla="*/ 986838 h 1004093"/>
                    <a:gd name="connsiteX794" fmla="*/ 162533 w 617281"/>
                    <a:gd name="connsiteY794" fmla="*/ 987122 h 1004093"/>
                    <a:gd name="connsiteX795" fmla="*/ 160768 w 617281"/>
                    <a:gd name="connsiteY795" fmla="*/ 987529 h 1004093"/>
                    <a:gd name="connsiteX796" fmla="*/ 159040 w 617281"/>
                    <a:gd name="connsiteY796" fmla="*/ 987183 h 1004093"/>
                    <a:gd name="connsiteX797" fmla="*/ 157719 w 617281"/>
                    <a:gd name="connsiteY797" fmla="*/ 986924 h 1004093"/>
                    <a:gd name="connsiteX798" fmla="*/ 154064 w 617281"/>
                    <a:gd name="connsiteY798" fmla="*/ 986394 h 1004093"/>
                    <a:gd name="connsiteX799" fmla="*/ 152015 w 617281"/>
                    <a:gd name="connsiteY799" fmla="*/ 986517 h 1004093"/>
                    <a:gd name="connsiteX800" fmla="*/ 150175 w 617281"/>
                    <a:gd name="connsiteY800" fmla="*/ 986616 h 1004093"/>
                    <a:gd name="connsiteX801" fmla="*/ 145323 w 617281"/>
                    <a:gd name="connsiteY801" fmla="*/ 986221 h 1004093"/>
                    <a:gd name="connsiteX802" fmla="*/ 144150 w 617281"/>
                    <a:gd name="connsiteY802" fmla="*/ 986135 h 1004093"/>
                    <a:gd name="connsiteX803" fmla="*/ 139990 w 617281"/>
                    <a:gd name="connsiteY803" fmla="*/ 986061 h 1004093"/>
                    <a:gd name="connsiteX804" fmla="*/ 139052 w 617281"/>
                    <a:gd name="connsiteY804" fmla="*/ 986036 h 1004093"/>
                    <a:gd name="connsiteX805" fmla="*/ 138101 w 617281"/>
                    <a:gd name="connsiteY805" fmla="*/ 986283 h 1004093"/>
                    <a:gd name="connsiteX806" fmla="*/ 136743 w 617281"/>
                    <a:gd name="connsiteY806" fmla="*/ 986628 h 1004093"/>
                    <a:gd name="connsiteX807" fmla="*/ 135434 w 617281"/>
                    <a:gd name="connsiteY807" fmla="*/ 986961 h 1004093"/>
                    <a:gd name="connsiteX808" fmla="*/ 134656 w 617281"/>
                    <a:gd name="connsiteY808" fmla="*/ 987775 h 1004093"/>
                    <a:gd name="connsiteX809" fmla="*/ 133224 w 617281"/>
                    <a:gd name="connsiteY809" fmla="*/ 989243 h 1004093"/>
                    <a:gd name="connsiteX810" fmla="*/ 132163 w 617281"/>
                    <a:gd name="connsiteY810" fmla="*/ 990341 h 1004093"/>
                    <a:gd name="connsiteX811" fmla="*/ 132261 w 617281"/>
                    <a:gd name="connsiteY811" fmla="*/ 993634 h 1004093"/>
                    <a:gd name="connsiteX812" fmla="*/ 134237 w 617281"/>
                    <a:gd name="connsiteY812" fmla="*/ 995497 h 1004093"/>
                    <a:gd name="connsiteX813" fmla="*/ 136076 w 617281"/>
                    <a:gd name="connsiteY813" fmla="*/ 996027 h 1004093"/>
                    <a:gd name="connsiteX814" fmla="*/ 137101 w 617281"/>
                    <a:gd name="connsiteY814" fmla="*/ 996311 h 1004093"/>
                    <a:gd name="connsiteX815" fmla="*/ 138002 w 617281"/>
                    <a:gd name="connsiteY815" fmla="*/ 996385 h 1004093"/>
                    <a:gd name="connsiteX816" fmla="*/ 140866 w 617281"/>
                    <a:gd name="connsiteY816" fmla="*/ 996595 h 1004093"/>
                    <a:gd name="connsiteX817" fmla="*/ 143792 w 617281"/>
                    <a:gd name="connsiteY817" fmla="*/ 997150 h 1004093"/>
                    <a:gd name="connsiteX818" fmla="*/ 145805 w 617281"/>
                    <a:gd name="connsiteY818" fmla="*/ 997520 h 1004093"/>
                    <a:gd name="connsiteX819" fmla="*/ 147212 w 617281"/>
                    <a:gd name="connsiteY819" fmla="*/ 997791 h 1004093"/>
                    <a:gd name="connsiteX820" fmla="*/ 149360 w 617281"/>
                    <a:gd name="connsiteY820" fmla="*/ 998260 h 1004093"/>
                    <a:gd name="connsiteX821" fmla="*/ 153953 w 617281"/>
                    <a:gd name="connsiteY821" fmla="*/ 999246 h 1004093"/>
                    <a:gd name="connsiteX822" fmla="*/ 156447 w 617281"/>
                    <a:gd name="connsiteY822" fmla="*/ 999678 h 1004093"/>
                    <a:gd name="connsiteX823" fmla="*/ 159397 w 617281"/>
                    <a:gd name="connsiteY823" fmla="*/ 1000184 h 1004093"/>
                    <a:gd name="connsiteX824" fmla="*/ 159644 w 617281"/>
                    <a:gd name="connsiteY824" fmla="*/ 1002256 h 1004093"/>
                    <a:gd name="connsiteX825" fmla="*/ 159928 w 617281"/>
                    <a:gd name="connsiteY825" fmla="*/ 1002885 h 1004093"/>
                    <a:gd name="connsiteX826" fmla="*/ 155743 w 617281"/>
                    <a:gd name="connsiteY826" fmla="*/ 1003785 h 1004093"/>
                    <a:gd name="connsiteX827" fmla="*/ 154681 w 617281"/>
                    <a:gd name="connsiteY827" fmla="*/ 1004032 h 1004093"/>
                    <a:gd name="connsiteX828" fmla="*/ 153595 w 617281"/>
                    <a:gd name="connsiteY828" fmla="*/ 1004057 h 1004093"/>
                    <a:gd name="connsiteX829" fmla="*/ 151064 w 617281"/>
                    <a:gd name="connsiteY829" fmla="*/ 1004094 h 1004093"/>
                    <a:gd name="connsiteX830" fmla="*/ 150336 w 617281"/>
                    <a:gd name="connsiteY830" fmla="*/ 1004069 h 1004093"/>
                    <a:gd name="connsiteX831" fmla="*/ 148866 w 617281"/>
                    <a:gd name="connsiteY831" fmla="*/ 1003995 h 1004093"/>
                    <a:gd name="connsiteX832" fmla="*/ 143681 w 617281"/>
                    <a:gd name="connsiteY832" fmla="*/ 1002934 h 1004093"/>
                    <a:gd name="connsiteX833" fmla="*/ 137323 w 617281"/>
                    <a:gd name="connsiteY833" fmla="*/ 1001578 h 1004093"/>
                    <a:gd name="connsiteX834" fmla="*/ 136817 w 617281"/>
                    <a:gd name="connsiteY834" fmla="*/ 1001479 h 1004093"/>
                    <a:gd name="connsiteX835" fmla="*/ 135706 w 617281"/>
                    <a:gd name="connsiteY835" fmla="*/ 1001245 h 1004093"/>
                    <a:gd name="connsiteX836" fmla="*/ 132780 w 617281"/>
                    <a:gd name="connsiteY836" fmla="*/ 1000640 h 1004093"/>
                    <a:gd name="connsiteX837" fmla="*/ 130335 w 617281"/>
                    <a:gd name="connsiteY837" fmla="*/ 1000147 h 1004093"/>
                    <a:gd name="connsiteX838" fmla="*/ 128088 w 617281"/>
                    <a:gd name="connsiteY838" fmla="*/ 999431 h 1004093"/>
                    <a:gd name="connsiteX839" fmla="*/ 124508 w 617281"/>
                    <a:gd name="connsiteY839" fmla="*/ 998309 h 1004093"/>
                    <a:gd name="connsiteX840" fmla="*/ 122372 w 617281"/>
                    <a:gd name="connsiteY840" fmla="*/ 997631 h 1004093"/>
                    <a:gd name="connsiteX841" fmla="*/ 120656 w 617281"/>
                    <a:gd name="connsiteY841" fmla="*/ 997705 h 1004093"/>
                    <a:gd name="connsiteX842" fmla="*/ 120113 w 617281"/>
                    <a:gd name="connsiteY842" fmla="*/ 997729 h 1004093"/>
                    <a:gd name="connsiteX843" fmla="*/ 119039 w 617281"/>
                    <a:gd name="connsiteY843" fmla="*/ 996891 h 1004093"/>
                    <a:gd name="connsiteX844" fmla="*/ 117348 w 617281"/>
                    <a:gd name="connsiteY844" fmla="*/ 995373 h 1004093"/>
                    <a:gd name="connsiteX845" fmla="*/ 114644 w 617281"/>
                    <a:gd name="connsiteY845" fmla="*/ 994522 h 1004093"/>
                    <a:gd name="connsiteX846" fmla="*/ 113903 w 617281"/>
                    <a:gd name="connsiteY846" fmla="*/ 994276 h 1004093"/>
                    <a:gd name="connsiteX847" fmla="*/ 112829 w 617281"/>
                    <a:gd name="connsiteY847" fmla="*/ 993881 h 1004093"/>
                    <a:gd name="connsiteX848" fmla="*/ 111545 w 617281"/>
                    <a:gd name="connsiteY848" fmla="*/ 993400 h 1004093"/>
                    <a:gd name="connsiteX849" fmla="*/ 110668 w 617281"/>
                    <a:gd name="connsiteY849" fmla="*/ 993079 h 1004093"/>
                    <a:gd name="connsiteX850" fmla="*/ 109743 w 617281"/>
                    <a:gd name="connsiteY850" fmla="*/ 992610 h 1004093"/>
                    <a:gd name="connsiteX851" fmla="*/ 107495 w 617281"/>
                    <a:gd name="connsiteY851" fmla="*/ 991500 h 1004093"/>
                    <a:gd name="connsiteX852" fmla="*/ 106137 w 617281"/>
                    <a:gd name="connsiteY852" fmla="*/ 990822 h 1004093"/>
                    <a:gd name="connsiteX853" fmla="*/ 104656 w 617281"/>
                    <a:gd name="connsiteY853" fmla="*/ 989527 h 1004093"/>
                    <a:gd name="connsiteX854" fmla="*/ 102162 w 617281"/>
                    <a:gd name="connsiteY854" fmla="*/ 987344 h 1004093"/>
                    <a:gd name="connsiteX855" fmla="*/ 99434 w 617281"/>
                    <a:gd name="connsiteY855" fmla="*/ 985210 h 1004093"/>
                    <a:gd name="connsiteX856" fmla="*/ 98273 w 617281"/>
                    <a:gd name="connsiteY856" fmla="*/ 984297 h 1004093"/>
                    <a:gd name="connsiteX857" fmla="*/ 97705 w 617281"/>
                    <a:gd name="connsiteY857" fmla="*/ 983890 h 1004093"/>
                    <a:gd name="connsiteX858" fmla="*/ 94606 w 617281"/>
                    <a:gd name="connsiteY858" fmla="*/ 981583 h 1004093"/>
                    <a:gd name="connsiteX859" fmla="*/ 92853 w 617281"/>
                    <a:gd name="connsiteY859" fmla="*/ 980227 h 1004093"/>
                    <a:gd name="connsiteX860" fmla="*/ 90903 w 617281"/>
                    <a:gd name="connsiteY860" fmla="*/ 978722 h 1004093"/>
                    <a:gd name="connsiteX861" fmla="*/ 89545 w 617281"/>
                    <a:gd name="connsiteY861" fmla="*/ 977871 h 1004093"/>
                    <a:gd name="connsiteX862" fmla="*/ 88137 w 617281"/>
                    <a:gd name="connsiteY862" fmla="*/ 977007 h 1004093"/>
                    <a:gd name="connsiteX863" fmla="*/ 86396 w 617281"/>
                    <a:gd name="connsiteY863" fmla="*/ 975490 h 1004093"/>
                    <a:gd name="connsiteX864" fmla="*/ 84841 w 617281"/>
                    <a:gd name="connsiteY864" fmla="*/ 974133 h 1004093"/>
                    <a:gd name="connsiteX865" fmla="*/ 82668 w 617281"/>
                    <a:gd name="connsiteY865" fmla="*/ 972592 h 1004093"/>
                    <a:gd name="connsiteX866" fmla="*/ 80977 w 617281"/>
                    <a:gd name="connsiteY866" fmla="*/ 971395 h 1004093"/>
                    <a:gd name="connsiteX867" fmla="*/ 79211 w 617281"/>
                    <a:gd name="connsiteY867" fmla="*/ 969915 h 1004093"/>
                    <a:gd name="connsiteX868" fmla="*/ 78409 w 617281"/>
                    <a:gd name="connsiteY868" fmla="*/ 969249 h 1004093"/>
                    <a:gd name="connsiteX869" fmla="*/ 76458 w 617281"/>
                    <a:gd name="connsiteY869" fmla="*/ 967621 h 1004093"/>
                    <a:gd name="connsiteX870" fmla="*/ 75483 w 617281"/>
                    <a:gd name="connsiteY870" fmla="*/ 966807 h 1004093"/>
                    <a:gd name="connsiteX871" fmla="*/ 74643 w 617281"/>
                    <a:gd name="connsiteY871" fmla="*/ 966066 h 1004093"/>
                    <a:gd name="connsiteX872" fmla="*/ 73507 w 617281"/>
                    <a:gd name="connsiteY872" fmla="*/ 965055 h 1004093"/>
                    <a:gd name="connsiteX873" fmla="*/ 72779 w 617281"/>
                    <a:gd name="connsiteY873" fmla="*/ 964401 h 1004093"/>
                    <a:gd name="connsiteX874" fmla="*/ 71680 w 617281"/>
                    <a:gd name="connsiteY874" fmla="*/ 963427 h 1004093"/>
                    <a:gd name="connsiteX875" fmla="*/ 70791 w 617281"/>
                    <a:gd name="connsiteY875" fmla="*/ 962440 h 1004093"/>
                    <a:gd name="connsiteX876" fmla="*/ 69384 w 617281"/>
                    <a:gd name="connsiteY876" fmla="*/ 960898 h 1004093"/>
                    <a:gd name="connsiteX877" fmla="*/ 68606 w 617281"/>
                    <a:gd name="connsiteY877" fmla="*/ 960208 h 1004093"/>
                    <a:gd name="connsiteX878" fmla="*/ 67334 w 617281"/>
                    <a:gd name="connsiteY878" fmla="*/ 959073 h 1004093"/>
                    <a:gd name="connsiteX879" fmla="*/ 65692 w 617281"/>
                    <a:gd name="connsiteY879" fmla="*/ 956766 h 1004093"/>
                    <a:gd name="connsiteX880" fmla="*/ 65334 w 617281"/>
                    <a:gd name="connsiteY880" fmla="*/ 956310 h 1004093"/>
                    <a:gd name="connsiteX881" fmla="*/ 64865 w 617281"/>
                    <a:gd name="connsiteY881" fmla="*/ 955755 h 1004093"/>
                    <a:gd name="connsiteX882" fmla="*/ 64038 w 617281"/>
                    <a:gd name="connsiteY882" fmla="*/ 954768 h 1004093"/>
                    <a:gd name="connsiteX883" fmla="*/ 62408 w 617281"/>
                    <a:gd name="connsiteY883" fmla="*/ 952659 h 1004093"/>
                    <a:gd name="connsiteX884" fmla="*/ 61248 w 617281"/>
                    <a:gd name="connsiteY884" fmla="*/ 951166 h 1004093"/>
                    <a:gd name="connsiteX885" fmla="*/ 59260 w 617281"/>
                    <a:gd name="connsiteY885" fmla="*/ 948663 h 1004093"/>
                    <a:gd name="connsiteX886" fmla="*/ 57112 w 617281"/>
                    <a:gd name="connsiteY886" fmla="*/ 946023 h 1004093"/>
                    <a:gd name="connsiteX887" fmla="*/ 56038 w 617281"/>
                    <a:gd name="connsiteY887" fmla="*/ 944703 h 1004093"/>
                    <a:gd name="connsiteX888" fmla="*/ 54421 w 617281"/>
                    <a:gd name="connsiteY888" fmla="*/ 943519 h 1004093"/>
                    <a:gd name="connsiteX889" fmla="*/ 54013 w 617281"/>
                    <a:gd name="connsiteY889" fmla="*/ 943235 h 1004093"/>
                    <a:gd name="connsiteX890" fmla="*/ 52396 w 617281"/>
                    <a:gd name="connsiteY890" fmla="*/ 942051 h 1004093"/>
                    <a:gd name="connsiteX891" fmla="*/ 51248 w 617281"/>
                    <a:gd name="connsiteY891" fmla="*/ 941472 h 1004093"/>
                    <a:gd name="connsiteX892" fmla="*/ 49297 w 617281"/>
                    <a:gd name="connsiteY892" fmla="*/ 940472 h 1004093"/>
                    <a:gd name="connsiteX893" fmla="*/ 47038 w 617281"/>
                    <a:gd name="connsiteY893" fmla="*/ 938363 h 1004093"/>
                    <a:gd name="connsiteX894" fmla="*/ 45741 w 617281"/>
                    <a:gd name="connsiteY894" fmla="*/ 937154 h 1004093"/>
                    <a:gd name="connsiteX895" fmla="*/ 44285 w 617281"/>
                    <a:gd name="connsiteY895" fmla="*/ 935983 h 1004093"/>
                    <a:gd name="connsiteX896" fmla="*/ 42581 w 617281"/>
                    <a:gd name="connsiteY896" fmla="*/ 934614 h 1004093"/>
                    <a:gd name="connsiteX897" fmla="*/ 41260 w 617281"/>
                    <a:gd name="connsiteY897" fmla="*/ 933849 h 1004093"/>
                    <a:gd name="connsiteX898" fmla="*/ 37754 w 617281"/>
                    <a:gd name="connsiteY898" fmla="*/ 931789 h 1004093"/>
                    <a:gd name="connsiteX899" fmla="*/ 37322 w 617281"/>
                    <a:gd name="connsiteY899" fmla="*/ 931530 h 1004093"/>
                    <a:gd name="connsiteX900" fmla="*/ 36420 w 617281"/>
                    <a:gd name="connsiteY900" fmla="*/ 931049 h 1004093"/>
                    <a:gd name="connsiteX901" fmla="*/ 34038 w 617281"/>
                    <a:gd name="connsiteY901" fmla="*/ 929778 h 1004093"/>
                    <a:gd name="connsiteX902" fmla="*/ 32507 w 617281"/>
                    <a:gd name="connsiteY902" fmla="*/ 928705 h 1004093"/>
                    <a:gd name="connsiteX903" fmla="*/ 31433 w 617281"/>
                    <a:gd name="connsiteY903" fmla="*/ 927941 h 1004093"/>
                    <a:gd name="connsiteX904" fmla="*/ 29889 w 617281"/>
                    <a:gd name="connsiteY904" fmla="*/ 926867 h 1004093"/>
                    <a:gd name="connsiteX905" fmla="*/ 28457 w 617281"/>
                    <a:gd name="connsiteY905" fmla="*/ 925856 h 1004093"/>
                    <a:gd name="connsiteX906" fmla="*/ 27507 w 617281"/>
                    <a:gd name="connsiteY906" fmla="*/ 925190 h 1004093"/>
                    <a:gd name="connsiteX907" fmla="*/ 26630 w 617281"/>
                    <a:gd name="connsiteY907" fmla="*/ 924610 h 1004093"/>
                    <a:gd name="connsiteX908" fmla="*/ 26161 w 617281"/>
                    <a:gd name="connsiteY908" fmla="*/ 924302 h 1004093"/>
                    <a:gd name="connsiteX909" fmla="*/ 22013 w 617281"/>
                    <a:gd name="connsiteY909" fmla="*/ 921563 h 1004093"/>
                    <a:gd name="connsiteX910" fmla="*/ 20346 w 617281"/>
                    <a:gd name="connsiteY910" fmla="*/ 920466 h 1004093"/>
                    <a:gd name="connsiteX911" fmla="*/ 18729 w 617281"/>
                    <a:gd name="connsiteY911" fmla="*/ 919319 h 1004093"/>
                    <a:gd name="connsiteX912" fmla="*/ 13445 w 617281"/>
                    <a:gd name="connsiteY912" fmla="*/ 915569 h 1004093"/>
                    <a:gd name="connsiteX913" fmla="*/ 12321 w 617281"/>
                    <a:gd name="connsiteY913" fmla="*/ 914780 h 1004093"/>
                    <a:gd name="connsiteX914" fmla="*/ 11815 w 617281"/>
                    <a:gd name="connsiteY914" fmla="*/ 914422 h 1004093"/>
                    <a:gd name="connsiteX915" fmla="*/ 10173 w 617281"/>
                    <a:gd name="connsiteY915" fmla="*/ 913361 h 1004093"/>
                    <a:gd name="connsiteX916" fmla="*/ 6877 w 617281"/>
                    <a:gd name="connsiteY916" fmla="*/ 911240 h 1004093"/>
                    <a:gd name="connsiteX917" fmla="*/ 5037 w 617281"/>
                    <a:gd name="connsiteY917" fmla="*/ 910043 h 1004093"/>
                    <a:gd name="connsiteX918" fmla="*/ 3099 w 617281"/>
                    <a:gd name="connsiteY918" fmla="*/ 908600 h 1004093"/>
                    <a:gd name="connsiteX919" fmla="*/ 1556 w 617281"/>
                    <a:gd name="connsiteY919" fmla="*/ 907441 h 1004093"/>
                    <a:gd name="connsiteX920" fmla="*/ 728 w 617281"/>
                    <a:gd name="connsiteY920" fmla="*/ 904036 h 1004093"/>
                    <a:gd name="connsiteX921" fmla="*/ 728 w 617281"/>
                    <a:gd name="connsiteY921" fmla="*/ 902716 h 1004093"/>
                    <a:gd name="connsiteX922" fmla="*/ 741 w 617281"/>
                    <a:gd name="connsiteY922" fmla="*/ 901076 h 1004093"/>
                    <a:gd name="connsiteX923" fmla="*/ 741 w 617281"/>
                    <a:gd name="connsiteY923" fmla="*/ 900262 h 1004093"/>
                    <a:gd name="connsiteX924" fmla="*/ 741 w 617281"/>
                    <a:gd name="connsiteY924" fmla="*/ 898498 h 1004093"/>
                    <a:gd name="connsiteX925" fmla="*/ 469 w 617281"/>
                    <a:gd name="connsiteY925" fmla="*/ 893021 h 1004093"/>
                    <a:gd name="connsiteX926" fmla="*/ 198 w 617281"/>
                    <a:gd name="connsiteY926" fmla="*/ 887545 h 1004093"/>
                    <a:gd name="connsiteX927" fmla="*/ 86 w 617281"/>
                    <a:gd name="connsiteY927" fmla="*/ 885843 h 1004093"/>
                    <a:gd name="connsiteX928" fmla="*/ 0 w 617281"/>
                    <a:gd name="connsiteY928" fmla="*/ 884116 h 1004093"/>
                    <a:gd name="connsiteX929" fmla="*/ 568 w 617281"/>
                    <a:gd name="connsiteY929" fmla="*/ 883166 h 1004093"/>
                    <a:gd name="connsiteX930" fmla="*/ 1358 w 617281"/>
                    <a:gd name="connsiteY930" fmla="*/ 882475 h 1004093"/>
                    <a:gd name="connsiteX931" fmla="*/ 2926 w 617281"/>
                    <a:gd name="connsiteY931" fmla="*/ 881982 h 1004093"/>
                    <a:gd name="connsiteX932" fmla="*/ 3630 w 617281"/>
                    <a:gd name="connsiteY932" fmla="*/ 881772 h 1004093"/>
                    <a:gd name="connsiteX933" fmla="*/ 7951 w 617281"/>
                    <a:gd name="connsiteY933" fmla="*/ 880650 h 1004093"/>
                    <a:gd name="connsiteX934" fmla="*/ 8914 w 617281"/>
                    <a:gd name="connsiteY934" fmla="*/ 880391 h 1004093"/>
                    <a:gd name="connsiteX935" fmla="*/ 9889 w 617281"/>
                    <a:gd name="connsiteY935" fmla="*/ 880144 h 1004093"/>
                    <a:gd name="connsiteX936" fmla="*/ 10852 w 617281"/>
                    <a:gd name="connsiteY936" fmla="*/ 879885 h 1004093"/>
                    <a:gd name="connsiteX937" fmla="*/ 11420 w 617281"/>
                    <a:gd name="connsiteY937" fmla="*/ 879639 h 1004093"/>
                    <a:gd name="connsiteX938" fmla="*/ 13581 w 617281"/>
                    <a:gd name="connsiteY938" fmla="*/ 878689 h 1004093"/>
                    <a:gd name="connsiteX939" fmla="*/ 14667 w 617281"/>
                    <a:gd name="connsiteY939" fmla="*/ 878220 h 1004093"/>
                    <a:gd name="connsiteX940" fmla="*/ 15704 w 617281"/>
                    <a:gd name="connsiteY940" fmla="*/ 877221 h 1004093"/>
                    <a:gd name="connsiteX941" fmla="*/ 16741 w 617281"/>
                    <a:gd name="connsiteY941" fmla="*/ 876222 h 1004093"/>
                    <a:gd name="connsiteX942" fmla="*/ 17976 w 617281"/>
                    <a:gd name="connsiteY942" fmla="*/ 873829 h 1004093"/>
                    <a:gd name="connsiteX943" fmla="*/ 18272 w 617281"/>
                    <a:gd name="connsiteY943" fmla="*/ 872558 h 1004093"/>
                    <a:gd name="connsiteX944" fmla="*/ 18284 w 617281"/>
                    <a:gd name="connsiteY944" fmla="*/ 871732 h 1004093"/>
                    <a:gd name="connsiteX945" fmla="*/ 18371 w 617281"/>
                    <a:gd name="connsiteY945" fmla="*/ 867760 h 1004093"/>
                    <a:gd name="connsiteX946" fmla="*/ 18408 w 617281"/>
                    <a:gd name="connsiteY946" fmla="*/ 866305 h 1004093"/>
                    <a:gd name="connsiteX947" fmla="*/ 17716 w 617281"/>
                    <a:gd name="connsiteY947" fmla="*/ 864356 h 1004093"/>
                    <a:gd name="connsiteX948" fmla="*/ 17025 w 617281"/>
                    <a:gd name="connsiteY948" fmla="*/ 862395 h 1004093"/>
                    <a:gd name="connsiteX949" fmla="*/ 16506 w 617281"/>
                    <a:gd name="connsiteY949" fmla="*/ 860927 h 1004093"/>
                    <a:gd name="connsiteX950" fmla="*/ 15099 w 617281"/>
                    <a:gd name="connsiteY950" fmla="*/ 857523 h 1004093"/>
                    <a:gd name="connsiteX951" fmla="*/ 14506 w 617281"/>
                    <a:gd name="connsiteY951" fmla="*/ 856067 h 1004093"/>
                    <a:gd name="connsiteX952" fmla="*/ 14284 w 617281"/>
                    <a:gd name="connsiteY952" fmla="*/ 852725 h 1004093"/>
                    <a:gd name="connsiteX953" fmla="*/ 14840 w 617281"/>
                    <a:gd name="connsiteY953" fmla="*/ 850899 h 1004093"/>
                    <a:gd name="connsiteX954" fmla="*/ 15099 w 617281"/>
                    <a:gd name="connsiteY954" fmla="*/ 850085 h 1004093"/>
                    <a:gd name="connsiteX955" fmla="*/ 15346 w 617281"/>
                    <a:gd name="connsiteY955" fmla="*/ 849283 h 1004093"/>
                    <a:gd name="connsiteX956" fmla="*/ 16445 w 617281"/>
                    <a:gd name="connsiteY956" fmla="*/ 848284 h 1004093"/>
                    <a:gd name="connsiteX957" fmla="*/ 17568 w 617281"/>
                    <a:gd name="connsiteY957" fmla="*/ 847248 h 1004093"/>
                    <a:gd name="connsiteX958" fmla="*/ 19939 w 617281"/>
                    <a:gd name="connsiteY958" fmla="*/ 844658 h 1004093"/>
                    <a:gd name="connsiteX959" fmla="*/ 20544 w 617281"/>
                    <a:gd name="connsiteY959" fmla="*/ 843992 h 1004093"/>
                    <a:gd name="connsiteX960" fmla="*/ 21630 w 617281"/>
                    <a:gd name="connsiteY960" fmla="*/ 843079 h 1004093"/>
                    <a:gd name="connsiteX961" fmla="*/ 22358 w 617281"/>
                    <a:gd name="connsiteY961" fmla="*/ 842475 h 1004093"/>
                    <a:gd name="connsiteX962" fmla="*/ 23074 w 617281"/>
                    <a:gd name="connsiteY962" fmla="*/ 841870 h 1004093"/>
                    <a:gd name="connsiteX963" fmla="*/ 23803 w 617281"/>
                    <a:gd name="connsiteY963" fmla="*/ 841253 h 1004093"/>
                    <a:gd name="connsiteX964" fmla="*/ 25198 w 617281"/>
                    <a:gd name="connsiteY964" fmla="*/ 840230 h 1004093"/>
                    <a:gd name="connsiteX965" fmla="*/ 28704 w 617281"/>
                    <a:gd name="connsiteY965" fmla="*/ 837652 h 1004093"/>
                    <a:gd name="connsiteX966" fmla="*/ 31038 w 617281"/>
                    <a:gd name="connsiteY966" fmla="*/ 835937 h 1004093"/>
                    <a:gd name="connsiteX967" fmla="*/ 32828 w 617281"/>
                    <a:gd name="connsiteY967" fmla="*/ 834247 h 1004093"/>
                    <a:gd name="connsiteX968" fmla="*/ 35334 w 617281"/>
                    <a:gd name="connsiteY968" fmla="*/ 831904 h 1004093"/>
                    <a:gd name="connsiteX969" fmla="*/ 37914 w 617281"/>
                    <a:gd name="connsiteY969" fmla="*/ 829560 h 1004093"/>
                    <a:gd name="connsiteX970" fmla="*/ 39346 w 617281"/>
                    <a:gd name="connsiteY970" fmla="*/ 828253 h 1004093"/>
                    <a:gd name="connsiteX971" fmla="*/ 40062 w 617281"/>
                    <a:gd name="connsiteY971" fmla="*/ 827599 h 1004093"/>
                    <a:gd name="connsiteX972" fmla="*/ 41136 w 617281"/>
                    <a:gd name="connsiteY972" fmla="*/ 826612 h 1004093"/>
                    <a:gd name="connsiteX973" fmla="*/ 42297 w 617281"/>
                    <a:gd name="connsiteY973" fmla="*/ 825354 h 1004093"/>
                    <a:gd name="connsiteX974" fmla="*/ 45396 w 617281"/>
                    <a:gd name="connsiteY974" fmla="*/ 821987 h 1004093"/>
                    <a:gd name="connsiteX975" fmla="*/ 49704 w 617281"/>
                    <a:gd name="connsiteY975" fmla="*/ 817041 h 1004093"/>
                    <a:gd name="connsiteX976" fmla="*/ 50433 w 617281"/>
                    <a:gd name="connsiteY976" fmla="*/ 816202 h 1004093"/>
                    <a:gd name="connsiteX977" fmla="*/ 51013 w 617281"/>
                    <a:gd name="connsiteY977" fmla="*/ 815376 h 1004093"/>
                    <a:gd name="connsiteX978" fmla="*/ 51532 w 617281"/>
                    <a:gd name="connsiteY978" fmla="*/ 814611 h 1004093"/>
                    <a:gd name="connsiteX979" fmla="*/ 52717 w 617281"/>
                    <a:gd name="connsiteY979" fmla="*/ 812859 h 1004093"/>
                    <a:gd name="connsiteX980" fmla="*/ 53408 w 617281"/>
                    <a:gd name="connsiteY980" fmla="*/ 811811 h 1004093"/>
                    <a:gd name="connsiteX981" fmla="*/ 55408 w 617281"/>
                    <a:gd name="connsiteY981" fmla="*/ 808567 h 1004093"/>
                    <a:gd name="connsiteX982" fmla="*/ 56198 w 617281"/>
                    <a:gd name="connsiteY982" fmla="*/ 807272 h 1004093"/>
                    <a:gd name="connsiteX983" fmla="*/ 57100 w 617281"/>
                    <a:gd name="connsiteY983" fmla="*/ 805397 h 1004093"/>
                    <a:gd name="connsiteX984" fmla="*/ 58223 w 617281"/>
                    <a:gd name="connsiteY984" fmla="*/ 803066 h 1004093"/>
                    <a:gd name="connsiteX985" fmla="*/ 59211 w 617281"/>
                    <a:gd name="connsiteY985" fmla="*/ 801006 h 1004093"/>
                    <a:gd name="connsiteX986" fmla="*/ 59680 w 617281"/>
                    <a:gd name="connsiteY986" fmla="*/ 800081 h 1004093"/>
                    <a:gd name="connsiteX987" fmla="*/ 60347 w 617281"/>
                    <a:gd name="connsiteY987" fmla="*/ 798798 h 1004093"/>
                    <a:gd name="connsiteX988" fmla="*/ 61668 w 617281"/>
                    <a:gd name="connsiteY988" fmla="*/ 796220 h 1004093"/>
                    <a:gd name="connsiteX989" fmla="*/ 62754 w 617281"/>
                    <a:gd name="connsiteY989" fmla="*/ 793025 h 1004093"/>
                    <a:gd name="connsiteX990" fmla="*/ 63075 w 617281"/>
                    <a:gd name="connsiteY990" fmla="*/ 792076 h 1004093"/>
                    <a:gd name="connsiteX991" fmla="*/ 63137 w 617281"/>
                    <a:gd name="connsiteY991" fmla="*/ 791459 h 1004093"/>
                    <a:gd name="connsiteX992" fmla="*/ 63199 w 617281"/>
                    <a:gd name="connsiteY992" fmla="*/ 790867 h 1004093"/>
                    <a:gd name="connsiteX993" fmla="*/ 63680 w 617281"/>
                    <a:gd name="connsiteY993" fmla="*/ 786315 h 1004093"/>
                    <a:gd name="connsiteX994" fmla="*/ 63507 w 617281"/>
                    <a:gd name="connsiteY994" fmla="*/ 783219 h 1004093"/>
                    <a:gd name="connsiteX995" fmla="*/ 63433 w 617281"/>
                    <a:gd name="connsiteY995" fmla="*/ 781924 h 1004093"/>
                    <a:gd name="connsiteX996" fmla="*/ 63384 w 617281"/>
                    <a:gd name="connsiteY996" fmla="*/ 780827 h 1004093"/>
                    <a:gd name="connsiteX997" fmla="*/ 63421 w 617281"/>
                    <a:gd name="connsiteY997" fmla="*/ 779716 h 1004093"/>
                    <a:gd name="connsiteX998" fmla="*/ 63520 w 617281"/>
                    <a:gd name="connsiteY998" fmla="*/ 776966 h 1004093"/>
                    <a:gd name="connsiteX999" fmla="*/ 63581 w 617281"/>
                    <a:gd name="connsiteY999" fmla="*/ 775325 h 1004093"/>
                    <a:gd name="connsiteX1000" fmla="*/ 64013 w 617281"/>
                    <a:gd name="connsiteY1000" fmla="*/ 773229 h 1004093"/>
                    <a:gd name="connsiteX1001" fmla="*/ 65063 w 617281"/>
                    <a:gd name="connsiteY1001" fmla="*/ 768184 h 1004093"/>
                    <a:gd name="connsiteX1002" fmla="*/ 65532 w 617281"/>
                    <a:gd name="connsiteY1002" fmla="*/ 765939 h 1004093"/>
                    <a:gd name="connsiteX1003" fmla="*/ 65976 w 617281"/>
                    <a:gd name="connsiteY1003" fmla="*/ 763792 h 1004093"/>
                    <a:gd name="connsiteX1004" fmla="*/ 66100 w 617281"/>
                    <a:gd name="connsiteY1004" fmla="*/ 763188 h 1004093"/>
                    <a:gd name="connsiteX1005" fmla="*/ 66643 w 617281"/>
                    <a:gd name="connsiteY1005" fmla="*/ 760573 h 1004093"/>
                    <a:gd name="connsiteX1006" fmla="*/ 66692 w 617281"/>
                    <a:gd name="connsiteY1006" fmla="*/ 758119 h 1004093"/>
                    <a:gd name="connsiteX1007" fmla="*/ 66742 w 617281"/>
                    <a:gd name="connsiteY1007" fmla="*/ 755158 h 1004093"/>
                    <a:gd name="connsiteX1008" fmla="*/ 66878 w 617281"/>
                    <a:gd name="connsiteY1008" fmla="*/ 753431 h 1004093"/>
                    <a:gd name="connsiteX1009" fmla="*/ 67149 w 617281"/>
                    <a:gd name="connsiteY1009" fmla="*/ 749719 h 1004093"/>
                    <a:gd name="connsiteX1010" fmla="*/ 67260 w 617281"/>
                    <a:gd name="connsiteY1010" fmla="*/ 748128 h 1004093"/>
                    <a:gd name="connsiteX1011" fmla="*/ 67458 w 617281"/>
                    <a:gd name="connsiteY1011" fmla="*/ 747141 h 1004093"/>
                    <a:gd name="connsiteX1012" fmla="*/ 68001 w 617281"/>
                    <a:gd name="connsiteY1012" fmla="*/ 744415 h 1004093"/>
                    <a:gd name="connsiteX1013" fmla="*/ 68334 w 617281"/>
                    <a:gd name="connsiteY1013" fmla="*/ 742663 h 1004093"/>
                    <a:gd name="connsiteX1014" fmla="*/ 69100 w 617281"/>
                    <a:gd name="connsiteY1014" fmla="*/ 741072 h 1004093"/>
                    <a:gd name="connsiteX1015" fmla="*/ 71038 w 617281"/>
                    <a:gd name="connsiteY1015" fmla="*/ 737076 h 1004093"/>
                    <a:gd name="connsiteX1016" fmla="*/ 71470 w 617281"/>
                    <a:gd name="connsiteY1016" fmla="*/ 736188 h 1004093"/>
                    <a:gd name="connsiteX1017" fmla="*/ 71902 w 617281"/>
                    <a:gd name="connsiteY1017" fmla="*/ 735509 h 1004093"/>
                    <a:gd name="connsiteX1018" fmla="*/ 74433 w 617281"/>
                    <a:gd name="connsiteY1018" fmla="*/ 731562 h 1004093"/>
                    <a:gd name="connsiteX1019" fmla="*/ 77100 w 617281"/>
                    <a:gd name="connsiteY1019" fmla="*/ 727504 h 1004093"/>
                    <a:gd name="connsiteX1020" fmla="*/ 77359 w 617281"/>
                    <a:gd name="connsiteY1020" fmla="*/ 726986 h 1004093"/>
                    <a:gd name="connsiteX1021" fmla="*/ 78248 w 617281"/>
                    <a:gd name="connsiteY1021" fmla="*/ 725235 h 1004093"/>
                    <a:gd name="connsiteX1022" fmla="*/ 78767 w 617281"/>
                    <a:gd name="connsiteY1022" fmla="*/ 724186 h 1004093"/>
                    <a:gd name="connsiteX1023" fmla="*/ 80273 w 617281"/>
                    <a:gd name="connsiteY1023" fmla="*/ 721744 h 1004093"/>
                    <a:gd name="connsiteX1024" fmla="*/ 81026 w 617281"/>
                    <a:gd name="connsiteY1024" fmla="*/ 720523 h 1004093"/>
                    <a:gd name="connsiteX1025" fmla="*/ 81396 w 617281"/>
                    <a:gd name="connsiteY1025" fmla="*/ 718747 h 1004093"/>
                    <a:gd name="connsiteX1026" fmla="*/ 81754 w 617281"/>
                    <a:gd name="connsiteY1026" fmla="*/ 716983 h 1004093"/>
                    <a:gd name="connsiteX1027" fmla="*/ 82248 w 617281"/>
                    <a:gd name="connsiteY1027" fmla="*/ 714602 h 1004093"/>
                    <a:gd name="connsiteX1028" fmla="*/ 82483 w 617281"/>
                    <a:gd name="connsiteY1028" fmla="*/ 713455 h 1004093"/>
                    <a:gd name="connsiteX1029" fmla="*/ 82581 w 617281"/>
                    <a:gd name="connsiteY1029" fmla="*/ 712542 h 1004093"/>
                    <a:gd name="connsiteX1030" fmla="*/ 83088 w 617281"/>
                    <a:gd name="connsiteY1030" fmla="*/ 708238 h 1004093"/>
                    <a:gd name="connsiteX1031" fmla="*/ 83606 w 617281"/>
                    <a:gd name="connsiteY1031" fmla="*/ 705611 h 1004093"/>
                    <a:gd name="connsiteX1032" fmla="*/ 83927 w 617281"/>
                    <a:gd name="connsiteY1032" fmla="*/ 703995 h 1004093"/>
                    <a:gd name="connsiteX1033" fmla="*/ 84619 w 617281"/>
                    <a:gd name="connsiteY1033" fmla="*/ 702404 h 1004093"/>
                    <a:gd name="connsiteX1034" fmla="*/ 85149 w 617281"/>
                    <a:gd name="connsiteY1034" fmla="*/ 701195 h 1004093"/>
                    <a:gd name="connsiteX1035" fmla="*/ 86199 w 617281"/>
                    <a:gd name="connsiteY1035" fmla="*/ 699653 h 1004093"/>
                    <a:gd name="connsiteX1036" fmla="*/ 87137 w 617281"/>
                    <a:gd name="connsiteY1036" fmla="*/ 698247 h 1004093"/>
                    <a:gd name="connsiteX1037" fmla="*/ 88236 w 617281"/>
                    <a:gd name="connsiteY1037" fmla="*/ 697655 h 1004093"/>
                    <a:gd name="connsiteX1038" fmla="*/ 89298 w 617281"/>
                    <a:gd name="connsiteY1038" fmla="*/ 697087 h 1004093"/>
                    <a:gd name="connsiteX1039" fmla="*/ 90582 w 617281"/>
                    <a:gd name="connsiteY1039" fmla="*/ 696384 h 1004093"/>
                    <a:gd name="connsiteX1040" fmla="*/ 92248 w 617281"/>
                    <a:gd name="connsiteY1040" fmla="*/ 696742 h 1004093"/>
                    <a:gd name="connsiteX1041" fmla="*/ 95162 w 617281"/>
                    <a:gd name="connsiteY1041" fmla="*/ 697371 h 1004093"/>
                    <a:gd name="connsiteX1042" fmla="*/ 95853 w 617281"/>
                    <a:gd name="connsiteY1042" fmla="*/ 697519 h 1004093"/>
                    <a:gd name="connsiteX1043" fmla="*/ 96767 w 617281"/>
                    <a:gd name="connsiteY1043" fmla="*/ 697865 h 1004093"/>
                    <a:gd name="connsiteX1044" fmla="*/ 100928 w 617281"/>
                    <a:gd name="connsiteY1044" fmla="*/ 699431 h 1004093"/>
                    <a:gd name="connsiteX1045" fmla="*/ 103236 w 617281"/>
                    <a:gd name="connsiteY1045" fmla="*/ 699998 h 1004093"/>
                    <a:gd name="connsiteX1046" fmla="*/ 106014 w 617281"/>
                    <a:gd name="connsiteY1046" fmla="*/ 700677 h 1004093"/>
                    <a:gd name="connsiteX1047" fmla="*/ 107866 w 617281"/>
                    <a:gd name="connsiteY1047" fmla="*/ 701133 h 1004093"/>
                    <a:gd name="connsiteX1048" fmla="*/ 112545 w 617281"/>
                    <a:gd name="connsiteY1048" fmla="*/ 702848 h 1004093"/>
                    <a:gd name="connsiteX1049" fmla="*/ 113780 w 617281"/>
                    <a:gd name="connsiteY1049" fmla="*/ 703304 h 1004093"/>
                    <a:gd name="connsiteX1050" fmla="*/ 114693 w 617281"/>
                    <a:gd name="connsiteY1050" fmla="*/ 703526 h 1004093"/>
                    <a:gd name="connsiteX1051" fmla="*/ 116483 w 617281"/>
                    <a:gd name="connsiteY1051" fmla="*/ 703958 h 1004093"/>
                    <a:gd name="connsiteX1052" fmla="*/ 120051 w 617281"/>
                    <a:gd name="connsiteY1052" fmla="*/ 704833 h 1004093"/>
                    <a:gd name="connsiteX1053" fmla="*/ 121199 w 617281"/>
                    <a:gd name="connsiteY1053" fmla="*/ 705105 h 1004093"/>
                    <a:gd name="connsiteX1054" fmla="*/ 124138 w 617281"/>
                    <a:gd name="connsiteY1054" fmla="*/ 704562 h 1004093"/>
                    <a:gd name="connsiteX1055" fmla="*/ 125076 w 617281"/>
                    <a:gd name="connsiteY1055" fmla="*/ 703353 h 1004093"/>
                    <a:gd name="connsiteX1056" fmla="*/ 126953 w 617281"/>
                    <a:gd name="connsiteY1056" fmla="*/ 700960 h 1004093"/>
                    <a:gd name="connsiteX1057" fmla="*/ 127286 w 617281"/>
                    <a:gd name="connsiteY1057" fmla="*/ 700529 h 1004093"/>
                    <a:gd name="connsiteX1058" fmla="*/ 127619 w 617281"/>
                    <a:gd name="connsiteY1058" fmla="*/ 699801 h 1004093"/>
                    <a:gd name="connsiteX1059" fmla="*/ 128866 w 617281"/>
                    <a:gd name="connsiteY1059" fmla="*/ 697112 h 1004093"/>
                    <a:gd name="connsiteX1060" fmla="*/ 129841 w 617281"/>
                    <a:gd name="connsiteY1060" fmla="*/ 694522 h 1004093"/>
                    <a:gd name="connsiteX1061" fmla="*/ 130286 w 617281"/>
                    <a:gd name="connsiteY1061" fmla="*/ 693325 h 1004093"/>
                    <a:gd name="connsiteX1062" fmla="*/ 130409 w 617281"/>
                    <a:gd name="connsiteY1062" fmla="*/ 692166 h 1004093"/>
                    <a:gd name="connsiteX1063" fmla="*/ 130804 w 617281"/>
                    <a:gd name="connsiteY1063" fmla="*/ 688626 h 1004093"/>
                    <a:gd name="connsiteX1064" fmla="*/ 130928 w 617281"/>
                    <a:gd name="connsiteY1064" fmla="*/ 687578 h 1004093"/>
                    <a:gd name="connsiteX1065" fmla="*/ 130817 w 617281"/>
                    <a:gd name="connsiteY1065" fmla="*/ 686504 h 1004093"/>
                    <a:gd name="connsiteX1066" fmla="*/ 130570 w 617281"/>
                    <a:gd name="connsiteY1066" fmla="*/ 684087 h 1004093"/>
                    <a:gd name="connsiteX1067" fmla="*/ 130434 w 617281"/>
                    <a:gd name="connsiteY1067" fmla="*/ 682767 h 1004093"/>
                    <a:gd name="connsiteX1068" fmla="*/ 129755 w 617281"/>
                    <a:gd name="connsiteY1068" fmla="*/ 681213 h 1004093"/>
                    <a:gd name="connsiteX1069" fmla="*/ 128940 w 617281"/>
                    <a:gd name="connsiteY1069" fmla="*/ 679326 h 1004093"/>
                    <a:gd name="connsiteX1070" fmla="*/ 127879 w 617281"/>
                    <a:gd name="connsiteY1070" fmla="*/ 677969 h 1004093"/>
                    <a:gd name="connsiteX1071" fmla="*/ 127459 w 617281"/>
                    <a:gd name="connsiteY1071" fmla="*/ 677426 h 1004093"/>
                    <a:gd name="connsiteX1072" fmla="*/ 123780 w 617281"/>
                    <a:gd name="connsiteY1072" fmla="*/ 679437 h 1004093"/>
                    <a:gd name="connsiteX1073" fmla="*/ 119557 w 617281"/>
                    <a:gd name="connsiteY1073" fmla="*/ 682126 h 1004093"/>
                    <a:gd name="connsiteX1074" fmla="*/ 118706 w 617281"/>
                    <a:gd name="connsiteY1074" fmla="*/ 682656 h 1004093"/>
                    <a:gd name="connsiteX1075" fmla="*/ 117829 w 617281"/>
                    <a:gd name="connsiteY1075" fmla="*/ 682977 h 1004093"/>
                    <a:gd name="connsiteX1076" fmla="*/ 114989 w 617281"/>
                    <a:gd name="connsiteY1076" fmla="*/ 683976 h 1004093"/>
                    <a:gd name="connsiteX1077" fmla="*/ 114298 w 617281"/>
                    <a:gd name="connsiteY1077" fmla="*/ 684124 h 1004093"/>
                    <a:gd name="connsiteX1078" fmla="*/ 112915 w 617281"/>
                    <a:gd name="connsiteY1078" fmla="*/ 684358 h 1004093"/>
                    <a:gd name="connsiteX1079" fmla="*/ 111533 w 617281"/>
                    <a:gd name="connsiteY1079" fmla="*/ 684593 h 1004093"/>
                    <a:gd name="connsiteX1080" fmla="*/ 110100 w 617281"/>
                    <a:gd name="connsiteY1080" fmla="*/ 684272 h 1004093"/>
                    <a:gd name="connsiteX1081" fmla="*/ 108681 w 617281"/>
                    <a:gd name="connsiteY1081" fmla="*/ 683939 h 1004093"/>
                    <a:gd name="connsiteX1082" fmla="*/ 108187 w 617281"/>
                    <a:gd name="connsiteY1082" fmla="*/ 683828 h 1004093"/>
                    <a:gd name="connsiteX1083" fmla="*/ 107718 w 617281"/>
                    <a:gd name="connsiteY1083" fmla="*/ 683630 h 1004093"/>
                    <a:gd name="connsiteX1084" fmla="*/ 104545 w 617281"/>
                    <a:gd name="connsiteY1084" fmla="*/ 682261 h 1004093"/>
                    <a:gd name="connsiteX1085" fmla="*/ 103162 w 617281"/>
                    <a:gd name="connsiteY1085" fmla="*/ 681669 h 1004093"/>
                    <a:gd name="connsiteX1086" fmla="*/ 101705 w 617281"/>
                    <a:gd name="connsiteY1086" fmla="*/ 680164 h 1004093"/>
                    <a:gd name="connsiteX1087" fmla="*/ 98039 w 617281"/>
                    <a:gd name="connsiteY1087" fmla="*/ 676365 h 1004093"/>
                    <a:gd name="connsiteX1088" fmla="*/ 95705 w 617281"/>
                    <a:gd name="connsiteY1088" fmla="*/ 674059 h 1004093"/>
                    <a:gd name="connsiteX1089" fmla="*/ 94347 w 617281"/>
                    <a:gd name="connsiteY1089" fmla="*/ 673158 h 1004093"/>
                    <a:gd name="connsiteX1090" fmla="*/ 92495 w 617281"/>
                    <a:gd name="connsiteY1090" fmla="*/ 671913 h 1004093"/>
                    <a:gd name="connsiteX1091" fmla="*/ 89310 w 617281"/>
                    <a:gd name="connsiteY1091" fmla="*/ 669668 h 1004093"/>
                    <a:gd name="connsiteX1092" fmla="*/ 86693 w 617281"/>
                    <a:gd name="connsiteY1092" fmla="*/ 668212 h 1004093"/>
                    <a:gd name="connsiteX1093" fmla="*/ 85051 w 617281"/>
                    <a:gd name="connsiteY1093" fmla="*/ 667299 h 1004093"/>
                    <a:gd name="connsiteX1094" fmla="*/ 80804 w 617281"/>
                    <a:gd name="connsiteY1094" fmla="*/ 665067 h 1004093"/>
                    <a:gd name="connsiteX1095" fmla="*/ 78705 w 617281"/>
                    <a:gd name="connsiteY1095" fmla="*/ 663957 h 1004093"/>
                    <a:gd name="connsiteX1096" fmla="*/ 77668 w 617281"/>
                    <a:gd name="connsiteY1096" fmla="*/ 663291 h 1004093"/>
                    <a:gd name="connsiteX1097" fmla="*/ 75347 w 617281"/>
                    <a:gd name="connsiteY1097" fmla="*/ 661749 h 1004093"/>
                    <a:gd name="connsiteX1098" fmla="*/ 72927 w 617281"/>
                    <a:gd name="connsiteY1098" fmla="*/ 660886 h 1004093"/>
                    <a:gd name="connsiteX1099" fmla="*/ 71408 w 617281"/>
                    <a:gd name="connsiteY1099" fmla="*/ 660343 h 1004093"/>
                    <a:gd name="connsiteX1100" fmla="*/ 70409 w 617281"/>
                    <a:gd name="connsiteY1100" fmla="*/ 659072 h 1004093"/>
                    <a:gd name="connsiteX1101" fmla="*/ 69779 w 617281"/>
                    <a:gd name="connsiteY1101" fmla="*/ 658283 h 1004093"/>
                    <a:gd name="connsiteX1102" fmla="*/ 68816 w 617281"/>
                    <a:gd name="connsiteY1102" fmla="*/ 657050 h 1004093"/>
                    <a:gd name="connsiteX1103" fmla="*/ 68779 w 617281"/>
                    <a:gd name="connsiteY1103" fmla="*/ 655199 h 1004093"/>
                    <a:gd name="connsiteX1104" fmla="*/ 68754 w 617281"/>
                    <a:gd name="connsiteY1104" fmla="*/ 654509 h 1004093"/>
                    <a:gd name="connsiteX1105" fmla="*/ 68717 w 617281"/>
                    <a:gd name="connsiteY1105" fmla="*/ 652930 h 1004093"/>
                    <a:gd name="connsiteX1106" fmla="*/ 69248 w 617281"/>
                    <a:gd name="connsiteY1106" fmla="*/ 651635 h 1004093"/>
                    <a:gd name="connsiteX1107" fmla="*/ 71186 w 617281"/>
                    <a:gd name="connsiteY1107" fmla="*/ 646910 h 1004093"/>
                    <a:gd name="connsiteX1108" fmla="*/ 71408 w 617281"/>
                    <a:gd name="connsiteY1108" fmla="*/ 646380 h 1004093"/>
                    <a:gd name="connsiteX1109" fmla="*/ 72149 w 617281"/>
                    <a:gd name="connsiteY1109" fmla="*/ 645036 h 1004093"/>
                    <a:gd name="connsiteX1110" fmla="*/ 72890 w 617281"/>
                    <a:gd name="connsiteY1110" fmla="*/ 643704 h 1004093"/>
                    <a:gd name="connsiteX1111" fmla="*/ 73137 w 617281"/>
                    <a:gd name="connsiteY1111" fmla="*/ 643260 h 1004093"/>
                    <a:gd name="connsiteX1112" fmla="*/ 75532 w 617281"/>
                    <a:gd name="connsiteY1112" fmla="*/ 639164 h 1004093"/>
                    <a:gd name="connsiteX1113" fmla="*/ 76322 w 617281"/>
                    <a:gd name="connsiteY1113" fmla="*/ 637795 h 1004093"/>
                    <a:gd name="connsiteX1114" fmla="*/ 77470 w 617281"/>
                    <a:gd name="connsiteY1114" fmla="*/ 636068 h 1004093"/>
                    <a:gd name="connsiteX1115" fmla="*/ 78964 w 617281"/>
                    <a:gd name="connsiteY1115" fmla="*/ 633811 h 1004093"/>
                    <a:gd name="connsiteX1116" fmla="*/ 80273 w 617281"/>
                    <a:gd name="connsiteY1116" fmla="*/ 631529 h 1004093"/>
                    <a:gd name="connsiteX1117" fmla="*/ 80693 w 617281"/>
                    <a:gd name="connsiteY1117" fmla="*/ 630802 h 1004093"/>
                    <a:gd name="connsiteX1118" fmla="*/ 81347 w 617281"/>
                    <a:gd name="connsiteY1118" fmla="*/ 629667 h 1004093"/>
                    <a:gd name="connsiteX1119" fmla="*/ 82310 w 617281"/>
                    <a:gd name="connsiteY1119" fmla="*/ 628211 h 1004093"/>
                    <a:gd name="connsiteX1120" fmla="*/ 84730 w 617281"/>
                    <a:gd name="connsiteY1120" fmla="*/ 624573 h 1004093"/>
                    <a:gd name="connsiteX1121" fmla="*/ 85631 w 617281"/>
                    <a:gd name="connsiteY1121" fmla="*/ 623204 h 1004093"/>
                    <a:gd name="connsiteX1122" fmla="*/ 86322 w 617281"/>
                    <a:gd name="connsiteY1122" fmla="*/ 622167 h 1004093"/>
                    <a:gd name="connsiteX1123" fmla="*/ 86767 w 617281"/>
                    <a:gd name="connsiteY1123" fmla="*/ 621551 h 1004093"/>
                    <a:gd name="connsiteX1124" fmla="*/ 89409 w 617281"/>
                    <a:gd name="connsiteY1124" fmla="*/ 618060 h 1004093"/>
                    <a:gd name="connsiteX1125" fmla="*/ 90409 w 617281"/>
                    <a:gd name="connsiteY1125" fmla="*/ 616753 h 1004093"/>
                    <a:gd name="connsiteX1126" fmla="*/ 91421 w 617281"/>
                    <a:gd name="connsiteY1126" fmla="*/ 615963 h 1004093"/>
                    <a:gd name="connsiteX1127" fmla="*/ 93421 w 617281"/>
                    <a:gd name="connsiteY1127" fmla="*/ 614421 h 1004093"/>
                    <a:gd name="connsiteX1128" fmla="*/ 94557 w 617281"/>
                    <a:gd name="connsiteY1128" fmla="*/ 613533 h 1004093"/>
                    <a:gd name="connsiteX1129" fmla="*/ 95989 w 617281"/>
                    <a:gd name="connsiteY1129" fmla="*/ 613065 h 1004093"/>
                    <a:gd name="connsiteX1130" fmla="*/ 99779 w 617281"/>
                    <a:gd name="connsiteY1130" fmla="*/ 611844 h 1004093"/>
                    <a:gd name="connsiteX1131" fmla="*/ 105742 w 617281"/>
                    <a:gd name="connsiteY1131" fmla="*/ 610166 h 1004093"/>
                    <a:gd name="connsiteX1132" fmla="*/ 104051 w 617281"/>
                    <a:gd name="connsiteY1132" fmla="*/ 608686 h 1004093"/>
                    <a:gd name="connsiteX1133" fmla="*/ 103421 w 617281"/>
                    <a:gd name="connsiteY1133" fmla="*/ 608143 h 1004093"/>
                    <a:gd name="connsiteX1134" fmla="*/ 103051 w 617281"/>
                    <a:gd name="connsiteY1134" fmla="*/ 607588 h 1004093"/>
                    <a:gd name="connsiteX1135" fmla="*/ 100890 w 617281"/>
                    <a:gd name="connsiteY1135" fmla="*/ 604430 h 1004093"/>
                    <a:gd name="connsiteX1136" fmla="*/ 100162 w 617281"/>
                    <a:gd name="connsiteY1136" fmla="*/ 601816 h 1004093"/>
                    <a:gd name="connsiteX1137" fmla="*/ 99730 w 617281"/>
                    <a:gd name="connsiteY1137" fmla="*/ 600200 h 1004093"/>
                    <a:gd name="connsiteX1138" fmla="*/ 99668 w 617281"/>
                    <a:gd name="connsiteY1138" fmla="*/ 599040 h 1004093"/>
                    <a:gd name="connsiteX1139" fmla="*/ 99557 w 617281"/>
                    <a:gd name="connsiteY1139" fmla="*/ 596869 h 1004093"/>
                    <a:gd name="connsiteX1140" fmla="*/ 99545 w 617281"/>
                    <a:gd name="connsiteY1140" fmla="*/ 596228 h 1004093"/>
                    <a:gd name="connsiteX1141" fmla="*/ 99594 w 617281"/>
                    <a:gd name="connsiteY1141" fmla="*/ 595562 h 1004093"/>
                    <a:gd name="connsiteX1142" fmla="*/ 99853 w 617281"/>
                    <a:gd name="connsiteY1142" fmla="*/ 592404 h 1004093"/>
                    <a:gd name="connsiteX1143" fmla="*/ 99903 w 617281"/>
                    <a:gd name="connsiteY1143" fmla="*/ 591886 h 1004093"/>
                    <a:gd name="connsiteX1144" fmla="*/ 100125 w 617281"/>
                    <a:gd name="connsiteY1144" fmla="*/ 590899 h 1004093"/>
                    <a:gd name="connsiteX1145" fmla="*/ 100286 w 617281"/>
                    <a:gd name="connsiteY1145" fmla="*/ 590184 h 1004093"/>
                    <a:gd name="connsiteX1146" fmla="*/ 100718 w 617281"/>
                    <a:gd name="connsiteY1146" fmla="*/ 588408 h 1004093"/>
                    <a:gd name="connsiteX1147" fmla="*/ 101285 w 617281"/>
                    <a:gd name="connsiteY1147" fmla="*/ 587409 h 1004093"/>
                    <a:gd name="connsiteX1148" fmla="*/ 102989 w 617281"/>
                    <a:gd name="connsiteY1148" fmla="*/ 584461 h 1004093"/>
                    <a:gd name="connsiteX1149" fmla="*/ 103421 w 617281"/>
                    <a:gd name="connsiteY1149" fmla="*/ 583708 h 1004093"/>
                    <a:gd name="connsiteX1150" fmla="*/ 104076 w 617281"/>
                    <a:gd name="connsiteY1150" fmla="*/ 582956 h 1004093"/>
                    <a:gd name="connsiteX1151" fmla="*/ 105977 w 617281"/>
                    <a:gd name="connsiteY1151" fmla="*/ 580773 h 1004093"/>
                    <a:gd name="connsiteX1152" fmla="*/ 106520 w 617281"/>
                    <a:gd name="connsiteY1152" fmla="*/ 580230 h 1004093"/>
                    <a:gd name="connsiteX1153" fmla="*/ 109594 w 617281"/>
                    <a:gd name="connsiteY1153" fmla="*/ 577270 h 1004093"/>
                    <a:gd name="connsiteX1154" fmla="*/ 111397 w 617281"/>
                    <a:gd name="connsiteY1154" fmla="*/ 575765 h 1004093"/>
                    <a:gd name="connsiteX1155" fmla="*/ 112730 w 617281"/>
                    <a:gd name="connsiteY1155" fmla="*/ 574655 h 1004093"/>
                    <a:gd name="connsiteX1156" fmla="*/ 113607 w 617281"/>
                    <a:gd name="connsiteY1156" fmla="*/ 573125 h 1004093"/>
                    <a:gd name="connsiteX1157" fmla="*/ 113977 w 617281"/>
                    <a:gd name="connsiteY1157" fmla="*/ 572484 h 1004093"/>
                    <a:gd name="connsiteX1158" fmla="*/ 114989 w 617281"/>
                    <a:gd name="connsiteY1158" fmla="*/ 570745 h 1004093"/>
                    <a:gd name="connsiteX1159" fmla="*/ 115582 w 617281"/>
                    <a:gd name="connsiteY1159" fmla="*/ 568266 h 1004093"/>
                    <a:gd name="connsiteX1160" fmla="*/ 115829 w 617281"/>
                    <a:gd name="connsiteY1160" fmla="*/ 567217 h 1004093"/>
                    <a:gd name="connsiteX1161" fmla="*/ 116150 w 617281"/>
                    <a:gd name="connsiteY1161" fmla="*/ 565873 h 1004093"/>
                    <a:gd name="connsiteX1162" fmla="*/ 117310 w 617281"/>
                    <a:gd name="connsiteY1162" fmla="*/ 563665 h 1004093"/>
                    <a:gd name="connsiteX1163" fmla="*/ 117767 w 617281"/>
                    <a:gd name="connsiteY1163" fmla="*/ 562801 h 1004093"/>
                    <a:gd name="connsiteX1164" fmla="*/ 118446 w 617281"/>
                    <a:gd name="connsiteY1164" fmla="*/ 561506 h 1004093"/>
                    <a:gd name="connsiteX1165" fmla="*/ 118989 w 617281"/>
                    <a:gd name="connsiteY1165" fmla="*/ 560729 h 1004093"/>
                    <a:gd name="connsiteX1166" fmla="*/ 120928 w 617281"/>
                    <a:gd name="connsiteY1166" fmla="*/ 557929 h 1004093"/>
                    <a:gd name="connsiteX1167" fmla="*/ 123236 w 617281"/>
                    <a:gd name="connsiteY1167" fmla="*/ 554439 h 1004093"/>
                    <a:gd name="connsiteX1168" fmla="*/ 124101 w 617281"/>
                    <a:gd name="connsiteY1168" fmla="*/ 551540 h 1004093"/>
                    <a:gd name="connsiteX1169" fmla="*/ 124261 w 617281"/>
                    <a:gd name="connsiteY1169" fmla="*/ 550664 h 1004093"/>
                    <a:gd name="connsiteX1170" fmla="*/ 123780 w 617281"/>
                    <a:gd name="connsiteY1170" fmla="*/ 545866 h 1004093"/>
                    <a:gd name="connsiteX1171" fmla="*/ 123619 w 617281"/>
                    <a:gd name="connsiteY1171" fmla="*/ 544953 h 1004093"/>
                    <a:gd name="connsiteX1172" fmla="*/ 123323 w 617281"/>
                    <a:gd name="connsiteY1172" fmla="*/ 543226 h 1004093"/>
                    <a:gd name="connsiteX1173" fmla="*/ 123298 w 617281"/>
                    <a:gd name="connsiteY1173" fmla="*/ 539008 h 1004093"/>
                    <a:gd name="connsiteX1174" fmla="*/ 123459 w 617281"/>
                    <a:gd name="connsiteY1174" fmla="*/ 538441 h 1004093"/>
                    <a:gd name="connsiteX1175" fmla="*/ 123743 w 617281"/>
                    <a:gd name="connsiteY1175" fmla="*/ 537220 h 1004093"/>
                    <a:gd name="connsiteX1176" fmla="*/ 123496 w 617281"/>
                    <a:gd name="connsiteY1176" fmla="*/ 536418 h 1004093"/>
                    <a:gd name="connsiteX1177" fmla="*/ 123224 w 617281"/>
                    <a:gd name="connsiteY1177" fmla="*/ 535505 h 1004093"/>
                    <a:gd name="connsiteX1178" fmla="*/ 123520 w 617281"/>
                    <a:gd name="connsiteY1178" fmla="*/ 534197 h 1004093"/>
                    <a:gd name="connsiteX1179" fmla="*/ 123669 w 617281"/>
                    <a:gd name="connsiteY1179" fmla="*/ 533001 h 1004093"/>
                    <a:gd name="connsiteX1180" fmla="*/ 123669 w 617281"/>
                    <a:gd name="connsiteY1180" fmla="*/ 532236 h 1004093"/>
                    <a:gd name="connsiteX1181" fmla="*/ 123422 w 617281"/>
                    <a:gd name="connsiteY1181" fmla="*/ 531028 h 1004093"/>
                    <a:gd name="connsiteX1182" fmla="*/ 123286 w 617281"/>
                    <a:gd name="connsiteY1182" fmla="*/ 530349 h 1004093"/>
                    <a:gd name="connsiteX1183" fmla="*/ 123162 w 617281"/>
                    <a:gd name="connsiteY1183" fmla="*/ 528339 h 1004093"/>
                    <a:gd name="connsiteX1184" fmla="*/ 123162 w 617281"/>
                    <a:gd name="connsiteY1184" fmla="*/ 527784 h 1004093"/>
                    <a:gd name="connsiteX1185" fmla="*/ 123162 w 617281"/>
                    <a:gd name="connsiteY1185" fmla="*/ 526945 h 1004093"/>
                    <a:gd name="connsiteX1186" fmla="*/ 123162 w 617281"/>
                    <a:gd name="connsiteY1186" fmla="*/ 525970 h 1004093"/>
                    <a:gd name="connsiteX1187" fmla="*/ 123027 w 617281"/>
                    <a:gd name="connsiteY1187" fmla="*/ 525095 h 1004093"/>
                    <a:gd name="connsiteX1188" fmla="*/ 122545 w 617281"/>
                    <a:gd name="connsiteY1188" fmla="*/ 524503 h 1004093"/>
                    <a:gd name="connsiteX1189" fmla="*/ 122422 w 617281"/>
                    <a:gd name="connsiteY1189" fmla="*/ 523948 h 1004093"/>
                    <a:gd name="connsiteX1190" fmla="*/ 122483 w 617281"/>
                    <a:gd name="connsiteY1190" fmla="*/ 523109 h 1004093"/>
                    <a:gd name="connsiteX1191" fmla="*/ 122817 w 617281"/>
                    <a:gd name="connsiteY1191" fmla="*/ 522541 h 1004093"/>
                    <a:gd name="connsiteX1192" fmla="*/ 123101 w 617281"/>
                    <a:gd name="connsiteY1192" fmla="*/ 521505 h 1004093"/>
                    <a:gd name="connsiteX1193" fmla="*/ 123224 w 617281"/>
                    <a:gd name="connsiteY1193" fmla="*/ 519421 h 1004093"/>
                    <a:gd name="connsiteX1194" fmla="*/ 123039 w 617281"/>
                    <a:gd name="connsiteY1194" fmla="*/ 518027 h 1004093"/>
                    <a:gd name="connsiteX1195" fmla="*/ 122335 w 617281"/>
                    <a:gd name="connsiteY1195" fmla="*/ 516263 h 1004093"/>
                    <a:gd name="connsiteX1196" fmla="*/ 121854 w 617281"/>
                    <a:gd name="connsiteY1196" fmla="*/ 515313 h 1004093"/>
                    <a:gd name="connsiteX1197" fmla="*/ 121792 w 617281"/>
                    <a:gd name="connsiteY1197" fmla="*/ 513994 h 1004093"/>
                    <a:gd name="connsiteX1198" fmla="*/ 122101 w 617281"/>
                    <a:gd name="connsiteY1198" fmla="*/ 512674 h 1004093"/>
                    <a:gd name="connsiteX1199" fmla="*/ 123101 w 617281"/>
                    <a:gd name="connsiteY1199" fmla="*/ 511687 h 1004093"/>
                    <a:gd name="connsiteX1200" fmla="*/ 123681 w 617281"/>
                    <a:gd name="connsiteY1200" fmla="*/ 511218 h 1004093"/>
                    <a:gd name="connsiteX1201" fmla="*/ 126163 w 617281"/>
                    <a:gd name="connsiteY1201" fmla="*/ 509183 h 1004093"/>
                    <a:gd name="connsiteX1202" fmla="*/ 127990 w 617281"/>
                    <a:gd name="connsiteY1202" fmla="*/ 507555 h 1004093"/>
                    <a:gd name="connsiteX1203" fmla="*/ 130039 w 617281"/>
                    <a:gd name="connsiteY1203" fmla="*/ 505779 h 1004093"/>
                    <a:gd name="connsiteX1204" fmla="*/ 131718 w 617281"/>
                    <a:gd name="connsiteY1204" fmla="*/ 504311 h 1004093"/>
                    <a:gd name="connsiteX1205" fmla="*/ 132669 w 617281"/>
                    <a:gd name="connsiteY1205" fmla="*/ 503448 h 1004093"/>
                    <a:gd name="connsiteX1206" fmla="*/ 133533 w 617281"/>
                    <a:gd name="connsiteY1206" fmla="*/ 502707 h 1004093"/>
                    <a:gd name="connsiteX1207" fmla="*/ 134224 w 617281"/>
                    <a:gd name="connsiteY1207" fmla="*/ 501980 h 1004093"/>
                    <a:gd name="connsiteX1208" fmla="*/ 134101 w 617281"/>
                    <a:gd name="connsiteY1208" fmla="*/ 501252 h 1004093"/>
                    <a:gd name="connsiteX1209" fmla="*/ 133162 w 617281"/>
                    <a:gd name="connsiteY1209" fmla="*/ 500364 h 1004093"/>
                    <a:gd name="connsiteX1210" fmla="*/ 132286 w 617281"/>
                    <a:gd name="connsiteY1210" fmla="*/ 499784 h 1004093"/>
                    <a:gd name="connsiteX1211" fmla="*/ 131595 w 617281"/>
                    <a:gd name="connsiteY1211" fmla="*/ 498945 h 1004093"/>
                    <a:gd name="connsiteX1212" fmla="*/ 131977 w 617281"/>
                    <a:gd name="connsiteY1212" fmla="*/ 498119 h 1004093"/>
                    <a:gd name="connsiteX1213" fmla="*/ 132656 w 617281"/>
                    <a:gd name="connsiteY1213" fmla="*/ 497354 h 1004093"/>
                    <a:gd name="connsiteX1214" fmla="*/ 133200 w 617281"/>
                    <a:gd name="connsiteY1214" fmla="*/ 496873 h 1004093"/>
                    <a:gd name="connsiteX1215" fmla="*/ 134224 w 617281"/>
                    <a:gd name="connsiteY1215" fmla="*/ 495961 h 1004093"/>
                    <a:gd name="connsiteX1216" fmla="*/ 134842 w 617281"/>
                    <a:gd name="connsiteY1216" fmla="*/ 494912 h 1004093"/>
                    <a:gd name="connsiteX1217" fmla="*/ 135039 w 617281"/>
                    <a:gd name="connsiteY1217" fmla="*/ 494073 h 1004093"/>
                    <a:gd name="connsiteX1218" fmla="*/ 134780 w 617281"/>
                    <a:gd name="connsiteY1218" fmla="*/ 493444 h 1004093"/>
                    <a:gd name="connsiteX1219" fmla="*/ 134175 w 617281"/>
                    <a:gd name="connsiteY1219" fmla="*/ 493049 h 1004093"/>
                    <a:gd name="connsiteX1220" fmla="*/ 133348 w 617281"/>
                    <a:gd name="connsiteY1220" fmla="*/ 491989 h 1004093"/>
                    <a:gd name="connsiteX1221" fmla="*/ 133409 w 617281"/>
                    <a:gd name="connsiteY1221" fmla="*/ 491360 h 1004093"/>
                    <a:gd name="connsiteX1222" fmla="*/ 134471 w 617281"/>
                    <a:gd name="connsiteY1222" fmla="*/ 490940 h 1004093"/>
                    <a:gd name="connsiteX1223" fmla="*/ 135471 w 617281"/>
                    <a:gd name="connsiteY1223" fmla="*/ 491076 h 1004093"/>
                    <a:gd name="connsiteX1224" fmla="*/ 136163 w 617281"/>
                    <a:gd name="connsiteY1224" fmla="*/ 491199 h 1004093"/>
                    <a:gd name="connsiteX1225" fmla="*/ 137595 w 617281"/>
                    <a:gd name="connsiteY1225" fmla="*/ 491434 h 1004093"/>
                    <a:gd name="connsiteX1226" fmla="*/ 140681 w 617281"/>
                    <a:gd name="connsiteY1226" fmla="*/ 491890 h 1004093"/>
                    <a:gd name="connsiteX1227" fmla="*/ 144842 w 617281"/>
                    <a:gd name="connsiteY1227" fmla="*/ 492618 h 1004093"/>
                    <a:gd name="connsiteX1228" fmla="*/ 145941 w 617281"/>
                    <a:gd name="connsiteY1228" fmla="*/ 492926 h 1004093"/>
                    <a:gd name="connsiteX1229" fmla="*/ 146583 w 617281"/>
                    <a:gd name="connsiteY1229" fmla="*/ 493099 h 1004093"/>
                    <a:gd name="connsiteX1230" fmla="*/ 148459 w 617281"/>
                    <a:gd name="connsiteY1230" fmla="*/ 493099 h 1004093"/>
                    <a:gd name="connsiteX1231" fmla="*/ 149212 w 617281"/>
                    <a:gd name="connsiteY1231" fmla="*/ 492963 h 1004093"/>
                    <a:gd name="connsiteX1232" fmla="*/ 149583 w 617281"/>
                    <a:gd name="connsiteY1232" fmla="*/ 492260 h 1004093"/>
                    <a:gd name="connsiteX1233" fmla="*/ 149842 w 617281"/>
                    <a:gd name="connsiteY1233" fmla="*/ 491076 h 1004093"/>
                    <a:gd name="connsiteX1234" fmla="*/ 149891 w 617281"/>
                    <a:gd name="connsiteY1234" fmla="*/ 489534 h 1004093"/>
                    <a:gd name="connsiteX1235" fmla="*/ 149904 w 617281"/>
                    <a:gd name="connsiteY1235" fmla="*/ 487388 h 1004093"/>
                    <a:gd name="connsiteX1236" fmla="*/ 150027 w 617281"/>
                    <a:gd name="connsiteY1236" fmla="*/ 485785 h 1004093"/>
                    <a:gd name="connsiteX1237" fmla="*/ 150052 w 617281"/>
                    <a:gd name="connsiteY1237" fmla="*/ 484847 h 1004093"/>
                    <a:gd name="connsiteX1238" fmla="*/ 150089 w 617281"/>
                    <a:gd name="connsiteY1238" fmla="*/ 483355 h 1004093"/>
                    <a:gd name="connsiteX1239" fmla="*/ 150027 w 617281"/>
                    <a:gd name="connsiteY1239" fmla="*/ 481332 h 1004093"/>
                    <a:gd name="connsiteX1240" fmla="*/ 150718 w 617281"/>
                    <a:gd name="connsiteY1240" fmla="*/ 480431 h 1004093"/>
                    <a:gd name="connsiteX1241" fmla="*/ 151015 w 617281"/>
                    <a:gd name="connsiteY1241" fmla="*/ 479963 h 1004093"/>
                    <a:gd name="connsiteX1242" fmla="*/ 151274 w 617281"/>
                    <a:gd name="connsiteY1242" fmla="*/ 479358 h 1004093"/>
                    <a:gd name="connsiteX1243" fmla="*/ 151583 w 617281"/>
                    <a:gd name="connsiteY1243" fmla="*/ 478458 h 1004093"/>
                    <a:gd name="connsiteX1244" fmla="*/ 151953 w 617281"/>
                    <a:gd name="connsiteY1244" fmla="*/ 476768 h 1004093"/>
                    <a:gd name="connsiteX1245" fmla="*/ 151978 w 617281"/>
                    <a:gd name="connsiteY1245" fmla="*/ 475238 h 1004093"/>
                    <a:gd name="connsiteX1246" fmla="*/ 151866 w 617281"/>
                    <a:gd name="connsiteY1246" fmla="*/ 474215 h 1004093"/>
                    <a:gd name="connsiteX1247" fmla="*/ 152299 w 617281"/>
                    <a:gd name="connsiteY1247" fmla="*/ 473006 h 1004093"/>
                    <a:gd name="connsiteX1248" fmla="*/ 153101 w 617281"/>
                    <a:gd name="connsiteY1248" fmla="*/ 472796 h 1004093"/>
                    <a:gd name="connsiteX1249" fmla="*/ 153953 w 617281"/>
                    <a:gd name="connsiteY1249" fmla="*/ 472611 h 1004093"/>
                    <a:gd name="connsiteX1250" fmla="*/ 155558 w 617281"/>
                    <a:gd name="connsiteY1250" fmla="*/ 472254 h 1004093"/>
                    <a:gd name="connsiteX1251" fmla="*/ 156756 w 617281"/>
                    <a:gd name="connsiteY1251" fmla="*/ 471464 h 1004093"/>
                    <a:gd name="connsiteX1252" fmla="*/ 157953 w 617281"/>
                    <a:gd name="connsiteY1252" fmla="*/ 470971 h 1004093"/>
                    <a:gd name="connsiteX1253" fmla="*/ 157299 w 617281"/>
                    <a:gd name="connsiteY1253" fmla="*/ 468911 h 1004093"/>
                    <a:gd name="connsiteX1254" fmla="*/ 156262 w 617281"/>
                    <a:gd name="connsiteY1254" fmla="*/ 468849 h 1004093"/>
                    <a:gd name="connsiteX1255" fmla="*/ 155607 w 617281"/>
                    <a:gd name="connsiteY1255" fmla="*/ 468714 h 1004093"/>
                    <a:gd name="connsiteX1256" fmla="*/ 155039 w 617281"/>
                    <a:gd name="connsiteY1256" fmla="*/ 468603 h 1004093"/>
                    <a:gd name="connsiteX1257" fmla="*/ 154114 w 617281"/>
                    <a:gd name="connsiteY1257" fmla="*/ 468418 h 1004093"/>
                    <a:gd name="connsiteX1258" fmla="*/ 152817 w 617281"/>
                    <a:gd name="connsiteY1258" fmla="*/ 468121 h 1004093"/>
                    <a:gd name="connsiteX1259" fmla="*/ 151225 w 617281"/>
                    <a:gd name="connsiteY1259" fmla="*/ 467801 h 1004093"/>
                    <a:gd name="connsiteX1260" fmla="*/ 150225 w 617281"/>
                    <a:gd name="connsiteY1260" fmla="*/ 467604 h 1004093"/>
                    <a:gd name="connsiteX1261" fmla="*/ 149212 w 617281"/>
                    <a:gd name="connsiteY1261" fmla="*/ 467394 h 1004093"/>
                    <a:gd name="connsiteX1262" fmla="*/ 148114 w 617281"/>
                    <a:gd name="connsiteY1262" fmla="*/ 466592 h 1004093"/>
                    <a:gd name="connsiteX1263" fmla="*/ 147916 w 617281"/>
                    <a:gd name="connsiteY1263" fmla="*/ 465519 h 1004093"/>
                    <a:gd name="connsiteX1264" fmla="*/ 147916 w 617281"/>
                    <a:gd name="connsiteY1264" fmla="*/ 464507 h 1004093"/>
                    <a:gd name="connsiteX1265" fmla="*/ 148212 w 617281"/>
                    <a:gd name="connsiteY1265" fmla="*/ 463866 h 1004093"/>
                    <a:gd name="connsiteX1266" fmla="*/ 148879 w 617281"/>
                    <a:gd name="connsiteY1266" fmla="*/ 463595 h 1004093"/>
                    <a:gd name="connsiteX1267" fmla="*/ 150126 w 617281"/>
                    <a:gd name="connsiteY1267" fmla="*/ 463706 h 1004093"/>
                    <a:gd name="connsiteX1268" fmla="*/ 151076 w 617281"/>
                    <a:gd name="connsiteY1268" fmla="*/ 463706 h 1004093"/>
                    <a:gd name="connsiteX1269" fmla="*/ 152138 w 617281"/>
                    <a:gd name="connsiteY1269" fmla="*/ 463706 h 1004093"/>
                    <a:gd name="connsiteX1270" fmla="*/ 153768 w 617281"/>
                    <a:gd name="connsiteY1270" fmla="*/ 463323 h 1004093"/>
                    <a:gd name="connsiteX1271" fmla="*/ 154484 w 617281"/>
                    <a:gd name="connsiteY1271" fmla="*/ 463064 h 1004093"/>
                    <a:gd name="connsiteX1272" fmla="*/ 154731 w 617281"/>
                    <a:gd name="connsiteY1272" fmla="*/ 462522 h 1004093"/>
                    <a:gd name="connsiteX1273" fmla="*/ 154484 w 617281"/>
                    <a:gd name="connsiteY1273" fmla="*/ 461942 h 1004093"/>
                    <a:gd name="connsiteX1274" fmla="*/ 153965 w 617281"/>
                    <a:gd name="connsiteY1274" fmla="*/ 461399 h 1004093"/>
                    <a:gd name="connsiteX1275" fmla="*/ 153533 w 617281"/>
                    <a:gd name="connsiteY1275" fmla="*/ 460733 h 1004093"/>
                    <a:gd name="connsiteX1276" fmla="*/ 152953 w 617281"/>
                    <a:gd name="connsiteY1276" fmla="*/ 459796 h 1004093"/>
                    <a:gd name="connsiteX1277" fmla="*/ 152336 w 617281"/>
                    <a:gd name="connsiteY1277" fmla="*/ 458575 h 1004093"/>
                    <a:gd name="connsiteX1278" fmla="*/ 152521 w 617281"/>
                    <a:gd name="connsiteY1278" fmla="*/ 457230 h 1004093"/>
                    <a:gd name="connsiteX1279" fmla="*/ 153225 w 617281"/>
                    <a:gd name="connsiteY1279" fmla="*/ 455269 h 1004093"/>
                    <a:gd name="connsiteX1280" fmla="*/ 153583 w 617281"/>
                    <a:gd name="connsiteY1280" fmla="*/ 454282 h 1004093"/>
                    <a:gd name="connsiteX1281" fmla="*/ 153830 w 617281"/>
                    <a:gd name="connsiteY1281" fmla="*/ 453641 h 1004093"/>
                    <a:gd name="connsiteX1282" fmla="*/ 155126 w 617281"/>
                    <a:gd name="connsiteY1282" fmla="*/ 451050 h 1004093"/>
                    <a:gd name="connsiteX1283" fmla="*/ 155595 w 617281"/>
                    <a:gd name="connsiteY1283" fmla="*/ 450125 h 1004093"/>
                    <a:gd name="connsiteX1284" fmla="*/ 156225 w 617281"/>
                    <a:gd name="connsiteY1284" fmla="*/ 449348 h 1004093"/>
                    <a:gd name="connsiteX1285" fmla="*/ 157484 w 617281"/>
                    <a:gd name="connsiteY1285" fmla="*/ 447794 h 1004093"/>
                    <a:gd name="connsiteX1286" fmla="*/ 157793 w 617281"/>
                    <a:gd name="connsiteY1286" fmla="*/ 447400 h 1004093"/>
                    <a:gd name="connsiteX1287" fmla="*/ 158435 w 617281"/>
                    <a:gd name="connsiteY1287" fmla="*/ 446783 h 1004093"/>
                    <a:gd name="connsiteX1288" fmla="*/ 159718 w 617281"/>
                    <a:gd name="connsiteY1288" fmla="*/ 445525 h 1004093"/>
                    <a:gd name="connsiteX1289" fmla="*/ 160978 w 617281"/>
                    <a:gd name="connsiteY1289" fmla="*/ 444822 h 1004093"/>
                    <a:gd name="connsiteX1290" fmla="*/ 163360 w 617281"/>
                    <a:gd name="connsiteY1290" fmla="*/ 443502 h 1004093"/>
                    <a:gd name="connsiteX1291" fmla="*/ 166694 w 617281"/>
                    <a:gd name="connsiteY1291" fmla="*/ 441528 h 1004093"/>
                    <a:gd name="connsiteX1292" fmla="*/ 168348 w 617281"/>
                    <a:gd name="connsiteY1292" fmla="*/ 440554 h 1004093"/>
                    <a:gd name="connsiteX1293" fmla="*/ 169780 w 617281"/>
                    <a:gd name="connsiteY1293" fmla="*/ 440023 h 1004093"/>
                    <a:gd name="connsiteX1294" fmla="*/ 171274 w 617281"/>
                    <a:gd name="connsiteY1294" fmla="*/ 440134 h 1004093"/>
                    <a:gd name="connsiteX1295" fmla="*/ 171879 w 617281"/>
                    <a:gd name="connsiteY1295" fmla="*/ 440159 h 1004093"/>
                    <a:gd name="connsiteX1296" fmla="*/ 173138 w 617281"/>
                    <a:gd name="connsiteY1296" fmla="*/ 440233 h 1004093"/>
                    <a:gd name="connsiteX1297" fmla="*/ 174003 w 617281"/>
                    <a:gd name="connsiteY1297" fmla="*/ 440134 h 1004093"/>
                    <a:gd name="connsiteX1298" fmla="*/ 174818 w 617281"/>
                    <a:gd name="connsiteY1298" fmla="*/ 439703 h 1004093"/>
                    <a:gd name="connsiteX1299" fmla="*/ 175781 w 617281"/>
                    <a:gd name="connsiteY1299" fmla="*/ 438371 h 1004093"/>
                    <a:gd name="connsiteX1300" fmla="*/ 176200 w 617281"/>
                    <a:gd name="connsiteY1300" fmla="*/ 437038 h 1004093"/>
                    <a:gd name="connsiteX1301" fmla="*/ 176781 w 617281"/>
                    <a:gd name="connsiteY1301" fmla="*/ 435213 h 1004093"/>
                    <a:gd name="connsiteX1302" fmla="*/ 178373 w 617281"/>
                    <a:gd name="connsiteY1302" fmla="*/ 431365 h 1004093"/>
                    <a:gd name="connsiteX1303" fmla="*/ 179694 w 617281"/>
                    <a:gd name="connsiteY1303" fmla="*/ 429379 h 1004093"/>
                    <a:gd name="connsiteX1304" fmla="*/ 180719 w 617281"/>
                    <a:gd name="connsiteY1304" fmla="*/ 427837 h 1004093"/>
                    <a:gd name="connsiteX1305" fmla="*/ 181632 w 617281"/>
                    <a:gd name="connsiteY1305" fmla="*/ 426122 h 1004093"/>
                    <a:gd name="connsiteX1306" fmla="*/ 182731 w 617281"/>
                    <a:gd name="connsiteY1306" fmla="*/ 424038 h 1004093"/>
                    <a:gd name="connsiteX1307" fmla="*/ 183386 w 617281"/>
                    <a:gd name="connsiteY1307" fmla="*/ 422989 h 1004093"/>
                    <a:gd name="connsiteX1308" fmla="*/ 184077 w 617281"/>
                    <a:gd name="connsiteY1308" fmla="*/ 421904 h 1004093"/>
                    <a:gd name="connsiteX1309" fmla="*/ 184694 w 617281"/>
                    <a:gd name="connsiteY1309" fmla="*/ 420510 h 1004093"/>
                    <a:gd name="connsiteX1310" fmla="*/ 185139 w 617281"/>
                    <a:gd name="connsiteY1310" fmla="*/ 418981 h 1004093"/>
                    <a:gd name="connsiteX1311" fmla="*/ 185842 w 617281"/>
                    <a:gd name="connsiteY1311" fmla="*/ 416452 h 1004093"/>
                    <a:gd name="connsiteX1312" fmla="*/ 186719 w 617281"/>
                    <a:gd name="connsiteY1312" fmla="*/ 413998 h 1004093"/>
                    <a:gd name="connsiteX1313" fmla="*/ 187176 w 617281"/>
                    <a:gd name="connsiteY1313" fmla="*/ 412665 h 1004093"/>
                    <a:gd name="connsiteX1314" fmla="*/ 187818 w 617281"/>
                    <a:gd name="connsiteY1314" fmla="*/ 411346 h 1004093"/>
                    <a:gd name="connsiteX1315" fmla="*/ 188126 w 617281"/>
                    <a:gd name="connsiteY1315" fmla="*/ 410482 h 1004093"/>
                    <a:gd name="connsiteX1316" fmla="*/ 188917 w 617281"/>
                    <a:gd name="connsiteY1316" fmla="*/ 409347 h 1004093"/>
                    <a:gd name="connsiteX1317" fmla="*/ 189867 w 617281"/>
                    <a:gd name="connsiteY1317" fmla="*/ 408743 h 1004093"/>
                    <a:gd name="connsiteX1318" fmla="*/ 191015 w 617281"/>
                    <a:gd name="connsiteY1318" fmla="*/ 408681 h 1004093"/>
                    <a:gd name="connsiteX1319" fmla="*/ 192398 w 617281"/>
                    <a:gd name="connsiteY1319" fmla="*/ 408940 h 1004093"/>
                    <a:gd name="connsiteX1320" fmla="*/ 194361 w 617281"/>
                    <a:gd name="connsiteY1320" fmla="*/ 409249 h 1004093"/>
                    <a:gd name="connsiteX1321" fmla="*/ 195818 w 617281"/>
                    <a:gd name="connsiteY1321" fmla="*/ 409483 h 1004093"/>
                    <a:gd name="connsiteX1322" fmla="*/ 197546 w 617281"/>
                    <a:gd name="connsiteY1322" fmla="*/ 409878 h 1004093"/>
                    <a:gd name="connsiteX1323" fmla="*/ 199398 w 617281"/>
                    <a:gd name="connsiteY1323" fmla="*/ 410322 h 1004093"/>
                    <a:gd name="connsiteX1324" fmla="*/ 199929 w 617281"/>
                    <a:gd name="connsiteY1324" fmla="*/ 410433 h 1004093"/>
                    <a:gd name="connsiteX1325" fmla="*/ 201744 w 617281"/>
                    <a:gd name="connsiteY1325" fmla="*/ 410828 h 1004093"/>
                    <a:gd name="connsiteX1326" fmla="*/ 203028 w 617281"/>
                    <a:gd name="connsiteY1326" fmla="*/ 409730 h 1004093"/>
                    <a:gd name="connsiteX1327" fmla="*/ 203855 w 617281"/>
                    <a:gd name="connsiteY1327" fmla="*/ 407201 h 1004093"/>
                    <a:gd name="connsiteX1328" fmla="*/ 204090 w 617281"/>
                    <a:gd name="connsiteY1328" fmla="*/ 405339 h 1004093"/>
                    <a:gd name="connsiteX1329" fmla="*/ 203324 w 617281"/>
                    <a:gd name="connsiteY1329" fmla="*/ 403229 h 1004093"/>
                    <a:gd name="connsiteX1330" fmla="*/ 203077 w 617281"/>
                    <a:gd name="connsiteY1330" fmla="*/ 402724 h 1004093"/>
                    <a:gd name="connsiteX1331" fmla="*/ 202114 w 617281"/>
                    <a:gd name="connsiteY1331" fmla="*/ 400787 h 1004093"/>
                    <a:gd name="connsiteX1332" fmla="*/ 202040 w 617281"/>
                    <a:gd name="connsiteY1332" fmla="*/ 397839 h 1004093"/>
                    <a:gd name="connsiteX1333" fmla="*/ 202114 w 617281"/>
                    <a:gd name="connsiteY1333" fmla="*/ 396261 h 1004093"/>
                    <a:gd name="connsiteX1334" fmla="*/ 202201 w 617281"/>
                    <a:gd name="connsiteY1334" fmla="*/ 394127 h 1004093"/>
                    <a:gd name="connsiteX1335" fmla="*/ 202485 w 617281"/>
                    <a:gd name="connsiteY1335" fmla="*/ 391549 h 1004093"/>
                    <a:gd name="connsiteX1336" fmla="*/ 202719 w 617281"/>
                    <a:gd name="connsiteY1336" fmla="*/ 389489 h 1004093"/>
                    <a:gd name="connsiteX1337" fmla="*/ 202670 w 617281"/>
                    <a:gd name="connsiteY1337" fmla="*/ 387873 h 1004093"/>
                    <a:gd name="connsiteX1338" fmla="*/ 202645 w 617281"/>
                    <a:gd name="connsiteY1338" fmla="*/ 387343 h 1004093"/>
                    <a:gd name="connsiteX1339" fmla="*/ 202571 w 617281"/>
                    <a:gd name="connsiteY1339" fmla="*/ 385184 h 1004093"/>
                    <a:gd name="connsiteX1340" fmla="*/ 201509 w 617281"/>
                    <a:gd name="connsiteY1340" fmla="*/ 381484 h 1004093"/>
                    <a:gd name="connsiteX1341" fmla="*/ 200880 w 617281"/>
                    <a:gd name="connsiteY1341" fmla="*/ 380004 h 1004093"/>
                    <a:gd name="connsiteX1342" fmla="*/ 200299 w 617281"/>
                    <a:gd name="connsiteY1342" fmla="*/ 378696 h 1004093"/>
                    <a:gd name="connsiteX1343" fmla="*/ 199546 w 617281"/>
                    <a:gd name="connsiteY1343" fmla="*/ 376254 h 1004093"/>
                    <a:gd name="connsiteX1344" fmla="*/ 199460 w 617281"/>
                    <a:gd name="connsiteY1344" fmla="*/ 373910 h 1004093"/>
                    <a:gd name="connsiteX1345" fmla="*/ 199324 w 617281"/>
                    <a:gd name="connsiteY1345" fmla="*/ 371197 h 1004093"/>
                    <a:gd name="connsiteX1346" fmla="*/ 199472 w 617281"/>
                    <a:gd name="connsiteY1346" fmla="*/ 369248 h 1004093"/>
                    <a:gd name="connsiteX1347" fmla="*/ 199608 w 617281"/>
                    <a:gd name="connsiteY1347" fmla="*/ 368495 h 1004093"/>
                    <a:gd name="connsiteX1348" fmla="*/ 199781 w 617281"/>
                    <a:gd name="connsiteY1348" fmla="*/ 367484 h 1004093"/>
                    <a:gd name="connsiteX1349" fmla="*/ 199781 w 617281"/>
                    <a:gd name="connsiteY1349" fmla="*/ 365202 h 1004093"/>
                    <a:gd name="connsiteX1350" fmla="*/ 199250 w 617281"/>
                    <a:gd name="connsiteY1350" fmla="*/ 362674 h 1004093"/>
                    <a:gd name="connsiteX1351" fmla="*/ 197806 w 617281"/>
                    <a:gd name="connsiteY1351" fmla="*/ 360256 h 1004093"/>
                    <a:gd name="connsiteX1352" fmla="*/ 196522 w 617281"/>
                    <a:gd name="connsiteY1352" fmla="*/ 358295 h 1004093"/>
                    <a:gd name="connsiteX1353" fmla="*/ 196596 w 617281"/>
                    <a:gd name="connsiteY1353" fmla="*/ 356432 h 1004093"/>
                    <a:gd name="connsiteX1354" fmla="*/ 196731 w 617281"/>
                    <a:gd name="connsiteY1354" fmla="*/ 355594 h 1004093"/>
                    <a:gd name="connsiteX1355" fmla="*/ 196978 w 617281"/>
                    <a:gd name="connsiteY1355" fmla="*/ 354076 h 1004093"/>
                    <a:gd name="connsiteX1356" fmla="*/ 196744 w 617281"/>
                    <a:gd name="connsiteY1356" fmla="*/ 351881 h 1004093"/>
                    <a:gd name="connsiteX1357" fmla="*/ 196645 w 617281"/>
                    <a:gd name="connsiteY1357" fmla="*/ 349710 h 1004093"/>
                    <a:gd name="connsiteX1358" fmla="*/ 196596 w 617281"/>
                    <a:gd name="connsiteY1358" fmla="*/ 348625 h 1004093"/>
                    <a:gd name="connsiteX1359" fmla="*/ 196522 w 617281"/>
                    <a:gd name="connsiteY1359" fmla="*/ 346984 h 1004093"/>
                    <a:gd name="connsiteX1360" fmla="*/ 196114 w 617281"/>
                    <a:gd name="connsiteY1360" fmla="*/ 344036 h 1004093"/>
                    <a:gd name="connsiteX1361" fmla="*/ 195744 w 617281"/>
                    <a:gd name="connsiteY1361" fmla="*/ 342679 h 1004093"/>
                    <a:gd name="connsiteX1362" fmla="*/ 195349 w 617281"/>
                    <a:gd name="connsiteY1362" fmla="*/ 341187 h 1004093"/>
                    <a:gd name="connsiteX1363" fmla="*/ 195015 w 617281"/>
                    <a:gd name="connsiteY1363" fmla="*/ 338597 h 1004093"/>
                    <a:gd name="connsiteX1364" fmla="*/ 194941 w 617281"/>
                    <a:gd name="connsiteY1364" fmla="*/ 335229 h 1004093"/>
                    <a:gd name="connsiteX1365" fmla="*/ 194904 w 617281"/>
                    <a:gd name="connsiteY1365" fmla="*/ 332910 h 1004093"/>
                    <a:gd name="connsiteX1366" fmla="*/ 194349 w 617281"/>
                    <a:gd name="connsiteY1366" fmla="*/ 328963 h 1004093"/>
                    <a:gd name="connsiteX1367" fmla="*/ 193769 w 617281"/>
                    <a:gd name="connsiteY1367" fmla="*/ 327434 h 1004093"/>
                    <a:gd name="connsiteX1368" fmla="*/ 193126 w 617281"/>
                    <a:gd name="connsiteY1368" fmla="*/ 325744 h 1004093"/>
                    <a:gd name="connsiteX1369" fmla="*/ 192188 w 617281"/>
                    <a:gd name="connsiteY1369" fmla="*/ 322623 h 1004093"/>
                    <a:gd name="connsiteX1370" fmla="*/ 191571 w 617281"/>
                    <a:gd name="connsiteY1370" fmla="*/ 320563 h 1004093"/>
                    <a:gd name="connsiteX1371" fmla="*/ 190731 w 617281"/>
                    <a:gd name="connsiteY1371" fmla="*/ 319096 h 1004093"/>
                    <a:gd name="connsiteX1372" fmla="*/ 189447 w 617281"/>
                    <a:gd name="connsiteY1372" fmla="*/ 316851 h 1004093"/>
                    <a:gd name="connsiteX1373" fmla="*/ 189954 w 617281"/>
                    <a:gd name="connsiteY1373" fmla="*/ 317085 h 1004093"/>
                    <a:gd name="connsiteX1374" fmla="*/ 189818 w 617281"/>
                    <a:gd name="connsiteY1374" fmla="*/ 316505 h 1004093"/>
                    <a:gd name="connsiteX1375" fmla="*/ 188534 w 617281"/>
                    <a:gd name="connsiteY1375" fmla="*/ 313101 h 1004093"/>
                    <a:gd name="connsiteX1376" fmla="*/ 188015 w 617281"/>
                    <a:gd name="connsiteY1376" fmla="*/ 312102 h 1004093"/>
                    <a:gd name="connsiteX1377" fmla="*/ 187373 w 617281"/>
                    <a:gd name="connsiteY1377" fmla="*/ 310881 h 1004093"/>
                    <a:gd name="connsiteX1378" fmla="*/ 186595 w 617281"/>
                    <a:gd name="connsiteY1378" fmla="*/ 309043 h 1004093"/>
                    <a:gd name="connsiteX1379" fmla="*/ 186262 w 617281"/>
                    <a:gd name="connsiteY1379" fmla="*/ 307366 h 1004093"/>
                    <a:gd name="connsiteX1380" fmla="*/ 186151 w 617281"/>
                    <a:gd name="connsiteY1380" fmla="*/ 306428 h 1004093"/>
                    <a:gd name="connsiteX1381" fmla="*/ 186274 w 617281"/>
                    <a:gd name="connsiteY1381" fmla="*/ 304862 h 1004093"/>
                    <a:gd name="connsiteX1382" fmla="*/ 186954 w 617281"/>
                    <a:gd name="connsiteY1382" fmla="*/ 303036 h 1004093"/>
                    <a:gd name="connsiteX1383" fmla="*/ 187250 w 617281"/>
                    <a:gd name="connsiteY1383" fmla="*/ 302234 h 1004093"/>
                    <a:gd name="connsiteX1384" fmla="*/ 187534 w 617281"/>
                    <a:gd name="connsiteY1384" fmla="*/ 300952 h 1004093"/>
                    <a:gd name="connsiteX1385" fmla="*/ 187731 w 617281"/>
                    <a:gd name="connsiteY1385" fmla="*/ 298620 h 1004093"/>
                    <a:gd name="connsiteX1386" fmla="*/ 187855 w 617281"/>
                    <a:gd name="connsiteY1386" fmla="*/ 295290 h 1004093"/>
                    <a:gd name="connsiteX1387" fmla="*/ 187941 w 617281"/>
                    <a:gd name="connsiteY1387" fmla="*/ 294723 h 1004093"/>
                    <a:gd name="connsiteX1388" fmla="*/ 188299 w 617281"/>
                    <a:gd name="connsiteY1388" fmla="*/ 292280 h 1004093"/>
                    <a:gd name="connsiteX1389" fmla="*/ 190028 w 617281"/>
                    <a:gd name="connsiteY1389" fmla="*/ 293131 h 1004093"/>
                    <a:gd name="connsiteX1390" fmla="*/ 194349 w 617281"/>
                    <a:gd name="connsiteY1390" fmla="*/ 295253 h 1004093"/>
                    <a:gd name="connsiteX1391" fmla="*/ 199102 w 617281"/>
                    <a:gd name="connsiteY1391" fmla="*/ 297782 h 1004093"/>
                    <a:gd name="connsiteX1392" fmla="*/ 201707 w 617281"/>
                    <a:gd name="connsiteY1392" fmla="*/ 299163 h 1004093"/>
                    <a:gd name="connsiteX1393" fmla="*/ 208485 w 617281"/>
                    <a:gd name="connsiteY1393" fmla="*/ 302407 h 1004093"/>
                    <a:gd name="connsiteX1394" fmla="*/ 210744 w 617281"/>
                    <a:gd name="connsiteY1394" fmla="*/ 303492 h 1004093"/>
                    <a:gd name="connsiteX1395" fmla="*/ 210386 w 617281"/>
                    <a:gd name="connsiteY1395" fmla="*/ 305861 h 1004093"/>
                    <a:gd name="connsiteX1396" fmla="*/ 210176 w 617281"/>
                    <a:gd name="connsiteY1396" fmla="*/ 307304 h 1004093"/>
                    <a:gd name="connsiteX1397" fmla="*/ 209596 w 617281"/>
                    <a:gd name="connsiteY1397" fmla="*/ 312127 h 1004093"/>
                    <a:gd name="connsiteX1398" fmla="*/ 209448 w 617281"/>
                    <a:gd name="connsiteY1398" fmla="*/ 313385 h 1004093"/>
                    <a:gd name="connsiteX1399" fmla="*/ 211053 w 617281"/>
                    <a:gd name="connsiteY1399" fmla="*/ 313348 h 1004093"/>
                    <a:gd name="connsiteX1400" fmla="*/ 218658 w 617281"/>
                    <a:gd name="connsiteY1400" fmla="*/ 313175 h 1004093"/>
                    <a:gd name="connsiteX1401" fmla="*/ 220720 w 617281"/>
                    <a:gd name="connsiteY1401" fmla="*/ 313126 h 1004093"/>
                    <a:gd name="connsiteX1402" fmla="*/ 223942 w 617281"/>
                    <a:gd name="connsiteY1402" fmla="*/ 313076 h 1004093"/>
                    <a:gd name="connsiteX1403" fmla="*/ 227127 w 617281"/>
                    <a:gd name="connsiteY1403" fmla="*/ 313027 h 1004093"/>
                    <a:gd name="connsiteX1404" fmla="*/ 234176 w 617281"/>
                    <a:gd name="connsiteY1404" fmla="*/ 312928 h 1004093"/>
                    <a:gd name="connsiteX1405" fmla="*/ 234831 w 617281"/>
                    <a:gd name="connsiteY1405" fmla="*/ 312904 h 1004093"/>
                    <a:gd name="connsiteX1406" fmla="*/ 238139 w 617281"/>
                    <a:gd name="connsiteY1406" fmla="*/ 312682 h 1004093"/>
                    <a:gd name="connsiteX1407" fmla="*/ 239337 w 617281"/>
                    <a:gd name="connsiteY1407" fmla="*/ 312595 h 1004093"/>
                    <a:gd name="connsiteX1408" fmla="*/ 241189 w 617281"/>
                    <a:gd name="connsiteY1408" fmla="*/ 312114 h 1004093"/>
                    <a:gd name="connsiteX1409" fmla="*/ 242102 w 617281"/>
                    <a:gd name="connsiteY1409" fmla="*/ 311880 h 1004093"/>
                    <a:gd name="connsiteX1410" fmla="*/ 242942 w 617281"/>
                    <a:gd name="connsiteY1410" fmla="*/ 311522 h 1004093"/>
                    <a:gd name="connsiteX1411" fmla="*/ 244609 w 617281"/>
                    <a:gd name="connsiteY1411" fmla="*/ 310807 h 1004093"/>
                    <a:gd name="connsiteX1412" fmla="*/ 246214 w 617281"/>
                    <a:gd name="connsiteY1412" fmla="*/ 309980 h 1004093"/>
                    <a:gd name="connsiteX1413" fmla="*/ 246954 w 617281"/>
                    <a:gd name="connsiteY1413" fmla="*/ 309586 h 1004093"/>
                    <a:gd name="connsiteX1414" fmla="*/ 248498 w 617281"/>
                    <a:gd name="connsiteY1414" fmla="*/ 308550 h 1004093"/>
                    <a:gd name="connsiteX1415" fmla="*/ 249596 w 617281"/>
                    <a:gd name="connsiteY1415" fmla="*/ 307427 h 1004093"/>
                    <a:gd name="connsiteX1416" fmla="*/ 250337 w 617281"/>
                    <a:gd name="connsiteY1416" fmla="*/ 306687 h 1004093"/>
                    <a:gd name="connsiteX1417" fmla="*/ 252226 w 617281"/>
                    <a:gd name="connsiteY1417" fmla="*/ 304566 h 1004093"/>
                    <a:gd name="connsiteX1418" fmla="*/ 255856 w 617281"/>
                    <a:gd name="connsiteY1418" fmla="*/ 300841 h 1004093"/>
                    <a:gd name="connsiteX1419" fmla="*/ 256498 w 617281"/>
                    <a:gd name="connsiteY1419" fmla="*/ 300224 h 1004093"/>
                    <a:gd name="connsiteX1420" fmla="*/ 257881 w 617281"/>
                    <a:gd name="connsiteY1420" fmla="*/ 298867 h 1004093"/>
                    <a:gd name="connsiteX1421" fmla="*/ 258337 w 617281"/>
                    <a:gd name="connsiteY1421" fmla="*/ 298176 h 1004093"/>
                    <a:gd name="connsiteX1422" fmla="*/ 259165 w 617281"/>
                    <a:gd name="connsiteY1422" fmla="*/ 296980 h 1004093"/>
                    <a:gd name="connsiteX1423" fmla="*/ 260547 w 617281"/>
                    <a:gd name="connsiteY1423" fmla="*/ 294994 h 1004093"/>
                    <a:gd name="connsiteX1424" fmla="*/ 261337 w 617281"/>
                    <a:gd name="connsiteY1424" fmla="*/ 293748 h 1004093"/>
                    <a:gd name="connsiteX1425" fmla="*/ 261671 w 617281"/>
                    <a:gd name="connsiteY1425" fmla="*/ 293193 h 1004093"/>
                    <a:gd name="connsiteX1426" fmla="*/ 262498 w 617281"/>
                    <a:gd name="connsiteY1426" fmla="*/ 291886 h 1004093"/>
                    <a:gd name="connsiteX1427" fmla="*/ 263794 w 617281"/>
                    <a:gd name="connsiteY1427" fmla="*/ 290455 h 1004093"/>
                    <a:gd name="connsiteX1428" fmla="*/ 265103 w 617281"/>
                    <a:gd name="connsiteY1428" fmla="*/ 289024 h 1004093"/>
                    <a:gd name="connsiteX1429" fmla="*/ 265597 w 617281"/>
                    <a:gd name="connsiteY1429" fmla="*/ 288531 h 1004093"/>
                    <a:gd name="connsiteX1430" fmla="*/ 267486 w 617281"/>
                    <a:gd name="connsiteY1430" fmla="*/ 286816 h 1004093"/>
                    <a:gd name="connsiteX1431" fmla="*/ 268251 w 617281"/>
                    <a:gd name="connsiteY1431" fmla="*/ 286125 h 1004093"/>
                    <a:gd name="connsiteX1432" fmla="*/ 269017 w 617281"/>
                    <a:gd name="connsiteY1432" fmla="*/ 285447 h 1004093"/>
                    <a:gd name="connsiteX1433" fmla="*/ 270066 w 617281"/>
                    <a:gd name="connsiteY1433" fmla="*/ 284880 h 1004093"/>
                    <a:gd name="connsiteX1434" fmla="*/ 271696 w 617281"/>
                    <a:gd name="connsiteY1434" fmla="*/ 284016 h 1004093"/>
                    <a:gd name="connsiteX1435" fmla="*/ 272807 w 617281"/>
                    <a:gd name="connsiteY1435" fmla="*/ 283424 h 1004093"/>
                    <a:gd name="connsiteX1436" fmla="*/ 273980 w 617281"/>
                    <a:gd name="connsiteY1436" fmla="*/ 283165 h 1004093"/>
                    <a:gd name="connsiteX1437" fmla="*/ 276412 w 617281"/>
                    <a:gd name="connsiteY1437" fmla="*/ 282635 h 1004093"/>
                    <a:gd name="connsiteX1438" fmla="*/ 276893 w 617281"/>
                    <a:gd name="connsiteY1438" fmla="*/ 282573 h 1004093"/>
                    <a:gd name="connsiteX1439" fmla="*/ 277696 w 617281"/>
                    <a:gd name="connsiteY1439" fmla="*/ 282487 h 1004093"/>
                    <a:gd name="connsiteX1440" fmla="*/ 283116 w 617281"/>
                    <a:gd name="connsiteY1440" fmla="*/ 282043 h 1004093"/>
                    <a:gd name="connsiteX1441" fmla="*/ 283350 w 617281"/>
                    <a:gd name="connsiteY1441" fmla="*/ 280328 h 1004093"/>
                    <a:gd name="connsiteX1442" fmla="*/ 283819 w 617281"/>
                    <a:gd name="connsiteY1442" fmla="*/ 277676 h 1004093"/>
                    <a:gd name="connsiteX1443" fmla="*/ 284091 w 617281"/>
                    <a:gd name="connsiteY1443" fmla="*/ 276085 h 1004093"/>
                    <a:gd name="connsiteX1444" fmla="*/ 283720 w 617281"/>
                    <a:gd name="connsiteY1444" fmla="*/ 274136 h 1004093"/>
                    <a:gd name="connsiteX1445" fmla="*/ 283473 w 617281"/>
                    <a:gd name="connsiteY1445" fmla="*/ 272804 h 1004093"/>
                    <a:gd name="connsiteX1446" fmla="*/ 283239 w 617281"/>
                    <a:gd name="connsiteY1446" fmla="*/ 271669 h 1004093"/>
                    <a:gd name="connsiteX1447" fmla="*/ 281758 w 617281"/>
                    <a:gd name="connsiteY1447" fmla="*/ 266699 h 1004093"/>
                    <a:gd name="connsiteX1448" fmla="*/ 281288 w 617281"/>
                    <a:gd name="connsiteY1448" fmla="*/ 265120 h 1004093"/>
                    <a:gd name="connsiteX1449" fmla="*/ 280511 w 617281"/>
                    <a:gd name="connsiteY1449" fmla="*/ 263751 h 1004093"/>
                    <a:gd name="connsiteX1450" fmla="*/ 277819 w 617281"/>
                    <a:gd name="connsiteY1450" fmla="*/ 259039 h 1004093"/>
                    <a:gd name="connsiteX1451" fmla="*/ 277041 w 617281"/>
                    <a:gd name="connsiteY1451" fmla="*/ 257682 h 1004093"/>
                    <a:gd name="connsiteX1452" fmla="*/ 276041 w 617281"/>
                    <a:gd name="connsiteY1452" fmla="*/ 256350 h 1004093"/>
                    <a:gd name="connsiteX1453" fmla="*/ 273585 w 617281"/>
                    <a:gd name="connsiteY1453" fmla="*/ 253094 h 1004093"/>
                    <a:gd name="connsiteX1454" fmla="*/ 272646 w 617281"/>
                    <a:gd name="connsiteY1454" fmla="*/ 251835 h 1004093"/>
                    <a:gd name="connsiteX1455" fmla="*/ 271202 w 617281"/>
                    <a:gd name="connsiteY1455" fmla="*/ 250331 h 1004093"/>
                    <a:gd name="connsiteX1456" fmla="*/ 270486 w 617281"/>
                    <a:gd name="connsiteY1456" fmla="*/ 249578 h 1004093"/>
                    <a:gd name="connsiteX1457" fmla="*/ 266881 w 617281"/>
                    <a:gd name="connsiteY1457" fmla="*/ 245804 h 1004093"/>
                    <a:gd name="connsiteX1458" fmla="*/ 265794 w 617281"/>
                    <a:gd name="connsiteY1458" fmla="*/ 244681 h 1004093"/>
                    <a:gd name="connsiteX1459" fmla="*/ 264720 w 617281"/>
                    <a:gd name="connsiteY1459" fmla="*/ 243547 h 1004093"/>
                    <a:gd name="connsiteX1460" fmla="*/ 264226 w 617281"/>
                    <a:gd name="connsiteY1460" fmla="*/ 243041 h 1004093"/>
                    <a:gd name="connsiteX1461" fmla="*/ 263375 w 617281"/>
                    <a:gd name="connsiteY1461" fmla="*/ 241918 h 1004093"/>
                    <a:gd name="connsiteX1462" fmla="*/ 259288 w 617281"/>
                    <a:gd name="connsiteY1462" fmla="*/ 236528 h 1004093"/>
                    <a:gd name="connsiteX1463" fmla="*/ 258053 w 617281"/>
                    <a:gd name="connsiteY1463" fmla="*/ 234900 h 1004093"/>
                    <a:gd name="connsiteX1464" fmla="*/ 257769 w 617281"/>
                    <a:gd name="connsiteY1464" fmla="*/ 232976 h 1004093"/>
                    <a:gd name="connsiteX1465" fmla="*/ 256868 w 617281"/>
                    <a:gd name="connsiteY1465" fmla="*/ 226907 h 1004093"/>
                    <a:gd name="connsiteX1466" fmla="*/ 256634 w 617281"/>
                    <a:gd name="connsiteY1466" fmla="*/ 225304 h 1004093"/>
                    <a:gd name="connsiteX1467" fmla="*/ 256955 w 617281"/>
                    <a:gd name="connsiteY1467" fmla="*/ 223195 h 1004093"/>
                    <a:gd name="connsiteX1468" fmla="*/ 257695 w 617281"/>
                    <a:gd name="connsiteY1468" fmla="*/ 218372 h 1004093"/>
                    <a:gd name="connsiteX1469" fmla="*/ 258387 w 617281"/>
                    <a:gd name="connsiteY1469" fmla="*/ 214005 h 1004093"/>
                    <a:gd name="connsiteX1470" fmla="*/ 259486 w 617281"/>
                    <a:gd name="connsiteY1470" fmla="*/ 207073 h 1004093"/>
                    <a:gd name="connsiteX1471" fmla="*/ 259992 w 617281"/>
                    <a:gd name="connsiteY1471" fmla="*/ 203866 h 1004093"/>
                    <a:gd name="connsiteX1472" fmla="*/ 261239 w 617281"/>
                    <a:gd name="connsiteY1472" fmla="*/ 195911 h 1004093"/>
                    <a:gd name="connsiteX1473" fmla="*/ 261411 w 617281"/>
                    <a:gd name="connsiteY1473" fmla="*/ 194850 h 1004093"/>
                    <a:gd name="connsiteX1474" fmla="*/ 261695 w 617281"/>
                    <a:gd name="connsiteY1474" fmla="*/ 193801 h 1004093"/>
                    <a:gd name="connsiteX1475" fmla="*/ 262276 w 617281"/>
                    <a:gd name="connsiteY1475" fmla="*/ 191705 h 1004093"/>
                    <a:gd name="connsiteX1476" fmla="*/ 262708 w 617281"/>
                    <a:gd name="connsiteY1476" fmla="*/ 190126 h 1004093"/>
                    <a:gd name="connsiteX1477" fmla="*/ 263547 w 617281"/>
                    <a:gd name="connsiteY1477" fmla="*/ 188781 h 1004093"/>
                    <a:gd name="connsiteX1478" fmla="*/ 265016 w 617281"/>
                    <a:gd name="connsiteY1478" fmla="*/ 186401 h 1004093"/>
                    <a:gd name="connsiteX1479" fmla="*/ 265560 w 617281"/>
                    <a:gd name="connsiteY1479" fmla="*/ 185537 h 1004093"/>
                    <a:gd name="connsiteX1480" fmla="*/ 266523 w 617281"/>
                    <a:gd name="connsiteY1480" fmla="*/ 184328 h 1004093"/>
                    <a:gd name="connsiteX1481" fmla="*/ 270399 w 617281"/>
                    <a:gd name="connsiteY1481" fmla="*/ 179493 h 1004093"/>
                    <a:gd name="connsiteX1482" fmla="*/ 271288 w 617281"/>
                    <a:gd name="connsiteY1482" fmla="*/ 178211 h 1004093"/>
                    <a:gd name="connsiteX1483" fmla="*/ 272177 w 617281"/>
                    <a:gd name="connsiteY1483" fmla="*/ 176940 h 1004093"/>
                    <a:gd name="connsiteX1484" fmla="*/ 276041 w 617281"/>
                    <a:gd name="connsiteY1484" fmla="*/ 171439 h 1004093"/>
                    <a:gd name="connsiteX1485" fmla="*/ 276387 w 617281"/>
                    <a:gd name="connsiteY1485" fmla="*/ 158944 h 1004093"/>
                    <a:gd name="connsiteX1486" fmla="*/ 276436 w 617281"/>
                    <a:gd name="connsiteY1486" fmla="*/ 157267 h 1004093"/>
                    <a:gd name="connsiteX1487" fmla="*/ 276251 w 617281"/>
                    <a:gd name="connsiteY1487" fmla="*/ 155601 h 1004093"/>
                    <a:gd name="connsiteX1488" fmla="*/ 275325 w 617281"/>
                    <a:gd name="connsiteY1488" fmla="*/ 147584 h 1004093"/>
                    <a:gd name="connsiteX1489" fmla="*/ 275029 w 617281"/>
                    <a:gd name="connsiteY1489" fmla="*/ 145068 h 1004093"/>
                    <a:gd name="connsiteX1490" fmla="*/ 274794 w 617281"/>
                    <a:gd name="connsiteY1490" fmla="*/ 143057 h 1004093"/>
                    <a:gd name="connsiteX1491" fmla="*/ 274239 w 617281"/>
                    <a:gd name="connsiteY1491" fmla="*/ 140997 h 1004093"/>
                    <a:gd name="connsiteX1492" fmla="*/ 272412 w 617281"/>
                    <a:gd name="connsiteY1492" fmla="*/ 134312 h 1004093"/>
                    <a:gd name="connsiteX1493" fmla="*/ 272078 w 617281"/>
                    <a:gd name="connsiteY1493" fmla="*/ 133153 h 1004093"/>
                    <a:gd name="connsiteX1494" fmla="*/ 271807 w 617281"/>
                    <a:gd name="connsiteY1494" fmla="*/ 132375 h 1004093"/>
                    <a:gd name="connsiteX1495" fmla="*/ 270955 w 617281"/>
                    <a:gd name="connsiteY1495" fmla="*/ 129933 h 1004093"/>
                    <a:gd name="connsiteX1496" fmla="*/ 270276 w 617281"/>
                    <a:gd name="connsiteY1496" fmla="*/ 128009 h 1004093"/>
                    <a:gd name="connsiteX1497" fmla="*/ 269226 w 617281"/>
                    <a:gd name="connsiteY1497" fmla="*/ 126258 h 1004093"/>
                    <a:gd name="connsiteX1498" fmla="*/ 268436 w 617281"/>
                    <a:gd name="connsiteY1498" fmla="*/ 124938 h 1004093"/>
                    <a:gd name="connsiteX1499" fmla="*/ 267128 w 617281"/>
                    <a:gd name="connsiteY1499" fmla="*/ 122755 h 1004093"/>
                    <a:gd name="connsiteX1500" fmla="*/ 266856 w 617281"/>
                    <a:gd name="connsiteY1500" fmla="*/ 122310 h 1004093"/>
                    <a:gd name="connsiteX1501" fmla="*/ 266350 w 617281"/>
                    <a:gd name="connsiteY1501" fmla="*/ 121447 h 1004093"/>
                    <a:gd name="connsiteX1502" fmla="*/ 265313 w 617281"/>
                    <a:gd name="connsiteY1502" fmla="*/ 119733 h 1004093"/>
                    <a:gd name="connsiteX1503" fmla="*/ 264671 w 617281"/>
                    <a:gd name="connsiteY1503" fmla="*/ 118228 h 1004093"/>
                    <a:gd name="connsiteX1504" fmla="*/ 262337 w 617281"/>
                    <a:gd name="connsiteY1504" fmla="*/ 112714 h 1004093"/>
                    <a:gd name="connsiteX1505" fmla="*/ 261486 w 617281"/>
                    <a:gd name="connsiteY1505" fmla="*/ 110704 h 1004093"/>
                    <a:gd name="connsiteX1506" fmla="*/ 261127 w 617281"/>
                    <a:gd name="connsiteY1506" fmla="*/ 109100 h 1004093"/>
                    <a:gd name="connsiteX1507" fmla="*/ 260868 w 617281"/>
                    <a:gd name="connsiteY1507" fmla="*/ 107928 h 1004093"/>
                    <a:gd name="connsiteX1508" fmla="*/ 260214 w 617281"/>
                    <a:gd name="connsiteY1508" fmla="*/ 105055 h 1004093"/>
                    <a:gd name="connsiteX1509" fmla="*/ 259325 w 617281"/>
                    <a:gd name="connsiteY1509" fmla="*/ 102464 h 1004093"/>
                    <a:gd name="connsiteX1510" fmla="*/ 257016 w 617281"/>
                    <a:gd name="connsiteY1510" fmla="*/ 95742 h 1004093"/>
                    <a:gd name="connsiteX1511" fmla="*/ 256486 w 617281"/>
                    <a:gd name="connsiteY1511" fmla="*/ 94188 h 1004093"/>
                    <a:gd name="connsiteX1512" fmla="*/ 255695 w 617281"/>
                    <a:gd name="connsiteY1512" fmla="*/ 92843 h 1004093"/>
                    <a:gd name="connsiteX1513" fmla="*/ 253103 w 617281"/>
                    <a:gd name="connsiteY1513" fmla="*/ 88477 h 1004093"/>
                    <a:gd name="connsiteX1514" fmla="*/ 252263 w 617281"/>
                    <a:gd name="connsiteY1514" fmla="*/ 87046 h 1004093"/>
                    <a:gd name="connsiteX1515" fmla="*/ 251263 w 617281"/>
                    <a:gd name="connsiteY1515" fmla="*/ 85850 h 1004093"/>
                    <a:gd name="connsiteX1516" fmla="*/ 249596 w 617281"/>
                    <a:gd name="connsiteY1516" fmla="*/ 83876 h 1004093"/>
                    <a:gd name="connsiteX1517" fmla="*/ 246424 w 617281"/>
                    <a:gd name="connsiteY1517" fmla="*/ 80102 h 1004093"/>
                    <a:gd name="connsiteX1518" fmla="*/ 245473 w 617281"/>
                    <a:gd name="connsiteY1518" fmla="*/ 78967 h 1004093"/>
                    <a:gd name="connsiteX1519" fmla="*/ 244312 w 617281"/>
                    <a:gd name="connsiteY1519" fmla="*/ 77956 h 1004093"/>
                    <a:gd name="connsiteX1520" fmla="*/ 240238 w 617281"/>
                    <a:gd name="connsiteY1520" fmla="*/ 74411 h 1004093"/>
                    <a:gd name="connsiteX1521" fmla="*/ 239288 w 617281"/>
                    <a:gd name="connsiteY1521" fmla="*/ 73576 h 1004093"/>
                    <a:gd name="connsiteX1522" fmla="*/ 238893 w 617281"/>
                    <a:gd name="connsiteY1522" fmla="*/ 73245 h 1004093"/>
                    <a:gd name="connsiteX1523" fmla="*/ 235769 w 617281"/>
                    <a:gd name="connsiteY1523" fmla="*/ 70605 h 1004093"/>
                    <a:gd name="connsiteX1524" fmla="*/ 231201 w 617281"/>
                    <a:gd name="connsiteY1524" fmla="*/ 66746 h 1004093"/>
                    <a:gd name="connsiteX1525" fmla="*/ 230065 w 617281"/>
                    <a:gd name="connsiteY1525" fmla="*/ 65783 h 1004093"/>
                    <a:gd name="connsiteX1526" fmla="*/ 229473 w 617281"/>
                    <a:gd name="connsiteY1526" fmla="*/ 65156 h 1004093"/>
                    <a:gd name="connsiteX1527" fmla="*/ 227522 w 617281"/>
                    <a:gd name="connsiteY1527" fmla="*/ 63079 h 1004093"/>
                    <a:gd name="connsiteX1528" fmla="*/ 226189 w 617281"/>
                    <a:gd name="connsiteY1528" fmla="*/ 61649 h 1004093"/>
                    <a:gd name="connsiteX1529" fmla="*/ 225682 w 617281"/>
                    <a:gd name="connsiteY1529" fmla="*/ 60135 h 1004093"/>
                    <a:gd name="connsiteX1530" fmla="*/ 224176 w 617281"/>
                    <a:gd name="connsiteY1530" fmla="*/ 55048 h 1004093"/>
                    <a:gd name="connsiteX1531" fmla="*/ 222337 w 617281"/>
                    <a:gd name="connsiteY1531" fmla="*/ 51344 h 1004093"/>
                    <a:gd name="connsiteX1532" fmla="*/ 221584 w 617281"/>
                    <a:gd name="connsiteY1532" fmla="*/ 49707 h 1004093"/>
                    <a:gd name="connsiteX1533" fmla="*/ 221226 w 617281"/>
                    <a:gd name="connsiteY1533" fmla="*/ 49201 h 1004093"/>
                    <a:gd name="connsiteX1534" fmla="*/ 220621 w 617281"/>
                    <a:gd name="connsiteY1534" fmla="*/ 48366 h 1004093"/>
                    <a:gd name="connsiteX1535" fmla="*/ 216979 w 617281"/>
                    <a:gd name="connsiteY1535" fmla="*/ 43353 h 1004093"/>
                    <a:gd name="connsiteX1536" fmla="*/ 216077 w 617281"/>
                    <a:gd name="connsiteY1536" fmla="*/ 42098 h 1004093"/>
                    <a:gd name="connsiteX1537" fmla="*/ 214695 w 617281"/>
                    <a:gd name="connsiteY1537" fmla="*/ 40719 h 1004093"/>
                    <a:gd name="connsiteX1538" fmla="*/ 214003 w 617281"/>
                    <a:gd name="connsiteY1538" fmla="*/ 40030 h 1004093"/>
                    <a:gd name="connsiteX1539" fmla="*/ 211596 w 617281"/>
                    <a:gd name="connsiteY1539" fmla="*/ 37617 h 1004093"/>
                    <a:gd name="connsiteX1540" fmla="*/ 211238 w 617281"/>
                    <a:gd name="connsiteY1540" fmla="*/ 37254 h 1004093"/>
                    <a:gd name="connsiteX1541" fmla="*/ 209781 w 617281"/>
                    <a:gd name="connsiteY1541" fmla="*/ 35800 h 1004093"/>
                    <a:gd name="connsiteX1542" fmla="*/ 208509 w 617281"/>
                    <a:gd name="connsiteY1542" fmla="*/ 34164 h 1004093"/>
                    <a:gd name="connsiteX1543" fmla="*/ 203756 w 617281"/>
                    <a:gd name="connsiteY1543" fmla="*/ 28035 h 1004093"/>
                    <a:gd name="connsiteX1544" fmla="*/ 202164 w 617281"/>
                    <a:gd name="connsiteY1544" fmla="*/ 25993 h 1004093"/>
                    <a:gd name="connsiteX1545" fmla="*/ 201312 w 617281"/>
                    <a:gd name="connsiteY1545" fmla="*/ 24586 h 1004093"/>
                    <a:gd name="connsiteX1546" fmla="*/ 200262 w 617281"/>
                    <a:gd name="connsiteY1546" fmla="*/ 22872 h 1004093"/>
                    <a:gd name="connsiteX1547" fmla="*/ 198349 w 617281"/>
                    <a:gd name="connsiteY1547" fmla="*/ 19717 h 1004093"/>
                    <a:gd name="connsiteX1548" fmla="*/ 198040 w 617281"/>
                    <a:gd name="connsiteY1548" fmla="*/ 18256 h 1004093"/>
                    <a:gd name="connsiteX1549" fmla="*/ 197003 w 617281"/>
                    <a:gd name="connsiteY1549" fmla="*/ 13283 h 1004093"/>
                    <a:gd name="connsiteX1550" fmla="*/ 196867 w 617281"/>
                    <a:gd name="connsiteY1550" fmla="*/ 7739 h 1004093"/>
                    <a:gd name="connsiteX1551" fmla="*/ 196855 w 617281"/>
                    <a:gd name="connsiteY1551" fmla="*/ 6920 h 1004093"/>
                    <a:gd name="connsiteX1552" fmla="*/ 197262 w 617281"/>
                    <a:gd name="connsiteY1552" fmla="*/ 6474 h 1004093"/>
                    <a:gd name="connsiteX1553" fmla="*/ 199571 w 617281"/>
                    <a:gd name="connsiteY1553" fmla="*/ 3962 h 1004093"/>
                    <a:gd name="connsiteX1554" fmla="*/ 200732 w 617281"/>
                    <a:gd name="connsiteY1554" fmla="*/ 6045 h 1004093"/>
                    <a:gd name="connsiteX1555" fmla="*/ 201880 w 617281"/>
                    <a:gd name="connsiteY1555" fmla="*/ 8112 h 1004093"/>
                    <a:gd name="connsiteX1556" fmla="*/ 202608 w 617281"/>
                    <a:gd name="connsiteY1556" fmla="*/ 9427 h 1004093"/>
                    <a:gd name="connsiteX1557" fmla="*/ 204250 w 617281"/>
                    <a:gd name="connsiteY1557" fmla="*/ 9917 h 1004093"/>
                    <a:gd name="connsiteX1558" fmla="*/ 208238 w 617281"/>
                    <a:gd name="connsiteY1558" fmla="*/ 11109 h 1004093"/>
                    <a:gd name="connsiteX1559" fmla="*/ 209176 w 617281"/>
                    <a:gd name="connsiteY1559" fmla="*/ 11392 h 1004093"/>
                    <a:gd name="connsiteX1560" fmla="*/ 210127 w 617281"/>
                    <a:gd name="connsiteY1560" fmla="*/ 11391 h 1004093"/>
                    <a:gd name="connsiteX1561" fmla="*/ 214287 w 617281"/>
                    <a:gd name="connsiteY1561" fmla="*/ 11390 h 1004093"/>
                    <a:gd name="connsiteX1562" fmla="*/ 214954 w 617281"/>
                    <a:gd name="connsiteY1562" fmla="*/ 11388 h 1004093"/>
                    <a:gd name="connsiteX1563" fmla="*/ 215868 w 617281"/>
                    <a:gd name="connsiteY1563" fmla="*/ 11122 h 1004093"/>
                    <a:gd name="connsiteX1564" fmla="*/ 216769 w 617281"/>
                    <a:gd name="connsiteY1564" fmla="*/ 10861 h 1004093"/>
                    <a:gd name="connsiteX1565" fmla="*/ 218189 w 617281"/>
                    <a:gd name="connsiteY1565" fmla="*/ 10449 h 1004093"/>
                    <a:gd name="connsiteX1566" fmla="*/ 219287 w 617281"/>
                    <a:gd name="connsiteY1566" fmla="*/ 8502 h 1004093"/>
                    <a:gd name="connsiteX1567" fmla="*/ 220608 w 617281"/>
                    <a:gd name="connsiteY1567" fmla="*/ 6173 h 1004093"/>
                    <a:gd name="connsiteX1568" fmla="*/ 220966 w 617281"/>
                    <a:gd name="connsiteY1568" fmla="*/ 5564 h 1004093"/>
                    <a:gd name="connsiteX1569" fmla="*/ 222670 w 617281"/>
                    <a:gd name="connsiteY1569" fmla="*/ 2606 h 1004093"/>
                    <a:gd name="connsiteX1570" fmla="*/ 223682 w 617281"/>
                    <a:gd name="connsiteY1570" fmla="*/ 830 h 1004093"/>
                    <a:gd name="connsiteX1571" fmla="*/ 226374 w 617281"/>
                    <a:gd name="connsiteY1571" fmla="*/ 90 h 1004093"/>
                    <a:gd name="connsiteX1572" fmla="*/ 227078 w 617281"/>
                    <a:gd name="connsiteY1572" fmla="*/ 74 h 1004093"/>
                    <a:gd name="connsiteX1573" fmla="*/ 229337 w 617281"/>
                    <a:gd name="connsiteY1573" fmla="*/ 23 h 1004093"/>
                    <a:gd name="connsiteX1574" fmla="*/ 230411 w 617281"/>
                    <a:gd name="connsiteY1574" fmla="*/ 0 h 1004093"/>
                    <a:gd name="connsiteX1575" fmla="*/ 231423 w 617281"/>
                    <a:gd name="connsiteY1575" fmla="*/ 88 h 1004093"/>
                    <a:gd name="connsiteX1576" fmla="*/ 232238 w 617281"/>
                    <a:gd name="connsiteY1576" fmla="*/ 183 h 1004093"/>
                    <a:gd name="connsiteX1577" fmla="*/ 237609 w 617281"/>
                    <a:gd name="connsiteY1577" fmla="*/ 813 h 1004093"/>
                    <a:gd name="connsiteX1578" fmla="*/ 239572 w 617281"/>
                    <a:gd name="connsiteY1578" fmla="*/ 1040 h 1004093"/>
                    <a:gd name="connsiteX1579" fmla="*/ 240066 w 617281"/>
                    <a:gd name="connsiteY1579" fmla="*/ 1090 h 1004093"/>
                    <a:gd name="connsiteX1580" fmla="*/ 243522 w 617281"/>
                    <a:gd name="connsiteY1580" fmla="*/ 1435 h 1004093"/>
                    <a:gd name="connsiteX1581" fmla="*/ 252918 w 617281"/>
                    <a:gd name="connsiteY1581" fmla="*/ 2369 h 1004093"/>
                    <a:gd name="connsiteX1582" fmla="*/ 253905 w 617281"/>
                    <a:gd name="connsiteY1582" fmla="*/ 2466 h 1004093"/>
                    <a:gd name="connsiteX1583" fmla="*/ 254399 w 617281"/>
                    <a:gd name="connsiteY1583" fmla="*/ 2505 h 1004093"/>
                    <a:gd name="connsiteX1584" fmla="*/ 255856 w 617281"/>
                    <a:gd name="connsiteY1584" fmla="*/ 2616 h 1004093"/>
                    <a:gd name="connsiteX1585" fmla="*/ 266745 w 617281"/>
                    <a:gd name="connsiteY1585" fmla="*/ 3446 h 1004093"/>
                    <a:gd name="connsiteX1586" fmla="*/ 269251 w 617281"/>
                    <a:gd name="connsiteY1586" fmla="*/ 3668 h 1004093"/>
                    <a:gd name="connsiteX1587" fmla="*/ 275881 w 617281"/>
                    <a:gd name="connsiteY1587" fmla="*/ 4260 h 1004093"/>
                    <a:gd name="connsiteX1588" fmla="*/ 280004 w 617281"/>
                    <a:gd name="connsiteY1588" fmla="*/ 4700 h 1004093"/>
                    <a:gd name="connsiteX1589" fmla="*/ 280683 w 617281"/>
                    <a:gd name="connsiteY1589" fmla="*/ 4772 h 1004093"/>
                    <a:gd name="connsiteX1590" fmla="*/ 281227 w 617281"/>
                    <a:gd name="connsiteY1590" fmla="*/ 5231 h 1004093"/>
                    <a:gd name="connsiteX1591" fmla="*/ 282338 w 617281"/>
                    <a:gd name="connsiteY1591" fmla="*/ 6156 h 1004093"/>
                    <a:gd name="connsiteX1592" fmla="*/ 282844 w 617281"/>
                    <a:gd name="connsiteY1592" fmla="*/ 6585 h 1004093"/>
                    <a:gd name="connsiteX1593" fmla="*/ 283116 w 617281"/>
                    <a:gd name="connsiteY1593" fmla="*/ 7281 h 1004093"/>
                    <a:gd name="connsiteX1594" fmla="*/ 284585 w 617281"/>
                    <a:gd name="connsiteY1594" fmla="*/ 11053 h 100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Lst>
                  <a:rect l="l" t="t" r="r" b="b"/>
                  <a:pathLst>
                    <a:path w="617281" h="1004093">
                      <a:moveTo>
                        <a:pt x="284585" y="11053"/>
                      </a:moveTo>
                      <a:lnTo>
                        <a:pt x="286622" y="16357"/>
                      </a:lnTo>
                      <a:lnTo>
                        <a:pt x="286844" y="16928"/>
                      </a:lnTo>
                      <a:lnTo>
                        <a:pt x="287214" y="17379"/>
                      </a:lnTo>
                      <a:lnTo>
                        <a:pt x="288202" y="18555"/>
                      </a:lnTo>
                      <a:lnTo>
                        <a:pt x="289091" y="19611"/>
                      </a:lnTo>
                      <a:lnTo>
                        <a:pt x="292054" y="19912"/>
                      </a:lnTo>
                      <a:lnTo>
                        <a:pt x="293721" y="18566"/>
                      </a:lnTo>
                      <a:lnTo>
                        <a:pt x="295498" y="17114"/>
                      </a:lnTo>
                      <a:lnTo>
                        <a:pt x="298918" y="15739"/>
                      </a:lnTo>
                      <a:lnTo>
                        <a:pt x="301017" y="16521"/>
                      </a:lnTo>
                      <a:lnTo>
                        <a:pt x="302523" y="17090"/>
                      </a:lnTo>
                      <a:lnTo>
                        <a:pt x="305215" y="16536"/>
                      </a:lnTo>
                      <a:lnTo>
                        <a:pt x="306165" y="14069"/>
                      </a:lnTo>
                      <a:lnTo>
                        <a:pt x="307523" y="10546"/>
                      </a:lnTo>
                      <a:lnTo>
                        <a:pt x="309153" y="7265"/>
                      </a:lnTo>
                      <a:lnTo>
                        <a:pt x="312141" y="5960"/>
                      </a:lnTo>
                      <a:lnTo>
                        <a:pt x="313301" y="5967"/>
                      </a:lnTo>
                      <a:lnTo>
                        <a:pt x="319400" y="6004"/>
                      </a:lnTo>
                      <a:lnTo>
                        <a:pt x="320721" y="6013"/>
                      </a:lnTo>
                      <a:lnTo>
                        <a:pt x="321931" y="6314"/>
                      </a:lnTo>
                      <a:lnTo>
                        <a:pt x="324808" y="7033"/>
                      </a:lnTo>
                      <a:lnTo>
                        <a:pt x="326178" y="7374"/>
                      </a:lnTo>
                      <a:lnTo>
                        <a:pt x="327289" y="7993"/>
                      </a:lnTo>
                      <a:lnTo>
                        <a:pt x="331450" y="10302"/>
                      </a:lnTo>
                      <a:lnTo>
                        <a:pt x="332770" y="11037"/>
                      </a:lnTo>
                      <a:lnTo>
                        <a:pt x="333783" y="12207"/>
                      </a:lnTo>
                      <a:lnTo>
                        <a:pt x="335129" y="13773"/>
                      </a:lnTo>
                      <a:lnTo>
                        <a:pt x="337660" y="16905"/>
                      </a:lnTo>
                      <a:lnTo>
                        <a:pt x="338055" y="20771"/>
                      </a:lnTo>
                      <a:lnTo>
                        <a:pt x="338252" y="22578"/>
                      </a:lnTo>
                      <a:lnTo>
                        <a:pt x="338808" y="24649"/>
                      </a:lnTo>
                      <a:lnTo>
                        <a:pt x="341055" y="32927"/>
                      </a:lnTo>
                      <a:lnTo>
                        <a:pt x="341474" y="34479"/>
                      </a:lnTo>
                      <a:lnTo>
                        <a:pt x="341795" y="35527"/>
                      </a:lnTo>
                      <a:lnTo>
                        <a:pt x="342598" y="38148"/>
                      </a:lnTo>
                      <a:lnTo>
                        <a:pt x="344697" y="44961"/>
                      </a:lnTo>
                      <a:lnTo>
                        <a:pt x="345178" y="46533"/>
                      </a:lnTo>
                      <a:lnTo>
                        <a:pt x="345512" y="47582"/>
                      </a:lnTo>
                      <a:lnTo>
                        <a:pt x="346055" y="49026"/>
                      </a:lnTo>
                      <a:lnTo>
                        <a:pt x="346610" y="50470"/>
                      </a:lnTo>
                      <a:lnTo>
                        <a:pt x="348079" y="54323"/>
                      </a:lnTo>
                      <a:lnTo>
                        <a:pt x="349178" y="57215"/>
                      </a:lnTo>
                      <a:lnTo>
                        <a:pt x="350092" y="59623"/>
                      </a:lnTo>
                      <a:lnTo>
                        <a:pt x="351191" y="61436"/>
                      </a:lnTo>
                      <a:lnTo>
                        <a:pt x="354820" y="67464"/>
                      </a:lnTo>
                      <a:lnTo>
                        <a:pt x="355573" y="68711"/>
                      </a:lnTo>
                      <a:lnTo>
                        <a:pt x="356129" y="69589"/>
                      </a:lnTo>
                      <a:lnTo>
                        <a:pt x="358302" y="73004"/>
                      </a:lnTo>
                      <a:lnTo>
                        <a:pt x="359932" y="75564"/>
                      </a:lnTo>
                      <a:lnTo>
                        <a:pt x="360302" y="76131"/>
                      </a:lnTo>
                      <a:lnTo>
                        <a:pt x="360672" y="76685"/>
                      </a:lnTo>
                      <a:lnTo>
                        <a:pt x="361104" y="77314"/>
                      </a:lnTo>
                      <a:lnTo>
                        <a:pt x="364302" y="82026"/>
                      </a:lnTo>
                      <a:lnTo>
                        <a:pt x="364993" y="83050"/>
                      </a:lnTo>
                      <a:lnTo>
                        <a:pt x="365734" y="83753"/>
                      </a:lnTo>
                      <a:lnTo>
                        <a:pt x="366425" y="84431"/>
                      </a:lnTo>
                      <a:lnTo>
                        <a:pt x="367858" y="85800"/>
                      </a:lnTo>
                      <a:lnTo>
                        <a:pt x="368537" y="86454"/>
                      </a:lnTo>
                      <a:lnTo>
                        <a:pt x="369425" y="86836"/>
                      </a:lnTo>
                      <a:lnTo>
                        <a:pt x="370425" y="87268"/>
                      </a:lnTo>
                      <a:lnTo>
                        <a:pt x="372006" y="87947"/>
                      </a:lnTo>
                      <a:lnTo>
                        <a:pt x="374388" y="87293"/>
                      </a:lnTo>
                      <a:lnTo>
                        <a:pt x="375944" y="85924"/>
                      </a:lnTo>
                      <a:lnTo>
                        <a:pt x="377685" y="84394"/>
                      </a:lnTo>
                      <a:lnTo>
                        <a:pt x="380821" y="84073"/>
                      </a:lnTo>
                      <a:lnTo>
                        <a:pt x="381895" y="84912"/>
                      </a:lnTo>
                      <a:lnTo>
                        <a:pt x="383957" y="86516"/>
                      </a:lnTo>
                      <a:lnTo>
                        <a:pt x="386376" y="88168"/>
                      </a:lnTo>
                      <a:lnTo>
                        <a:pt x="387352" y="88835"/>
                      </a:lnTo>
                      <a:lnTo>
                        <a:pt x="387994" y="89587"/>
                      </a:lnTo>
                      <a:lnTo>
                        <a:pt x="389574" y="91437"/>
                      </a:lnTo>
                      <a:lnTo>
                        <a:pt x="390537" y="92560"/>
                      </a:lnTo>
                      <a:lnTo>
                        <a:pt x="390833" y="93953"/>
                      </a:lnTo>
                      <a:lnTo>
                        <a:pt x="391734" y="98110"/>
                      </a:lnTo>
                      <a:lnTo>
                        <a:pt x="392068" y="99652"/>
                      </a:lnTo>
                      <a:lnTo>
                        <a:pt x="391302" y="101687"/>
                      </a:lnTo>
                      <a:lnTo>
                        <a:pt x="391117" y="102193"/>
                      </a:lnTo>
                      <a:lnTo>
                        <a:pt x="390920" y="102699"/>
                      </a:lnTo>
                      <a:lnTo>
                        <a:pt x="390327" y="104253"/>
                      </a:lnTo>
                      <a:lnTo>
                        <a:pt x="388623" y="106584"/>
                      </a:lnTo>
                      <a:lnTo>
                        <a:pt x="387389" y="108274"/>
                      </a:lnTo>
                      <a:lnTo>
                        <a:pt x="386623" y="111777"/>
                      </a:lnTo>
                      <a:lnTo>
                        <a:pt x="387562" y="115156"/>
                      </a:lnTo>
                      <a:lnTo>
                        <a:pt x="388487" y="116230"/>
                      </a:lnTo>
                      <a:lnTo>
                        <a:pt x="390401" y="118413"/>
                      </a:lnTo>
                      <a:lnTo>
                        <a:pt x="394290" y="122570"/>
                      </a:lnTo>
                      <a:lnTo>
                        <a:pt x="396377" y="124790"/>
                      </a:lnTo>
                      <a:lnTo>
                        <a:pt x="397401" y="126196"/>
                      </a:lnTo>
                      <a:lnTo>
                        <a:pt x="399006" y="128404"/>
                      </a:lnTo>
                      <a:lnTo>
                        <a:pt x="399623" y="129230"/>
                      </a:lnTo>
                      <a:lnTo>
                        <a:pt x="401883" y="132326"/>
                      </a:lnTo>
                      <a:lnTo>
                        <a:pt x="402611" y="133338"/>
                      </a:lnTo>
                      <a:lnTo>
                        <a:pt x="403253" y="134164"/>
                      </a:lnTo>
                      <a:lnTo>
                        <a:pt x="406438" y="138308"/>
                      </a:lnTo>
                      <a:lnTo>
                        <a:pt x="407389" y="139554"/>
                      </a:lnTo>
                      <a:lnTo>
                        <a:pt x="408031" y="140381"/>
                      </a:lnTo>
                      <a:lnTo>
                        <a:pt x="409056" y="141552"/>
                      </a:lnTo>
                      <a:lnTo>
                        <a:pt x="410068" y="142724"/>
                      </a:lnTo>
                      <a:lnTo>
                        <a:pt x="417895" y="151716"/>
                      </a:lnTo>
                      <a:lnTo>
                        <a:pt x="419599" y="153665"/>
                      </a:lnTo>
                      <a:lnTo>
                        <a:pt x="421093" y="155786"/>
                      </a:lnTo>
                      <a:lnTo>
                        <a:pt x="427105" y="164260"/>
                      </a:lnTo>
                      <a:lnTo>
                        <a:pt x="428007" y="165531"/>
                      </a:lnTo>
                      <a:lnTo>
                        <a:pt x="429217" y="167221"/>
                      </a:lnTo>
                      <a:lnTo>
                        <a:pt x="430155" y="168429"/>
                      </a:lnTo>
                      <a:lnTo>
                        <a:pt x="433599" y="172857"/>
                      </a:lnTo>
                      <a:lnTo>
                        <a:pt x="434488" y="174005"/>
                      </a:lnTo>
                      <a:lnTo>
                        <a:pt x="435007" y="174732"/>
                      </a:lnTo>
                      <a:lnTo>
                        <a:pt x="435513" y="175448"/>
                      </a:lnTo>
                      <a:lnTo>
                        <a:pt x="438464" y="179654"/>
                      </a:lnTo>
                      <a:lnTo>
                        <a:pt x="439636" y="181319"/>
                      </a:lnTo>
                      <a:lnTo>
                        <a:pt x="440328" y="182787"/>
                      </a:lnTo>
                      <a:lnTo>
                        <a:pt x="443352" y="189275"/>
                      </a:lnTo>
                      <a:lnTo>
                        <a:pt x="444377" y="192297"/>
                      </a:lnTo>
                      <a:lnTo>
                        <a:pt x="445019" y="194171"/>
                      </a:lnTo>
                      <a:lnTo>
                        <a:pt x="445390" y="196922"/>
                      </a:lnTo>
                      <a:lnTo>
                        <a:pt x="445772" y="199660"/>
                      </a:lnTo>
                      <a:lnTo>
                        <a:pt x="445846" y="200240"/>
                      </a:lnTo>
                      <a:lnTo>
                        <a:pt x="446241" y="203077"/>
                      </a:lnTo>
                      <a:lnTo>
                        <a:pt x="446612" y="205791"/>
                      </a:lnTo>
                      <a:lnTo>
                        <a:pt x="447698" y="210256"/>
                      </a:lnTo>
                      <a:lnTo>
                        <a:pt x="448217" y="212414"/>
                      </a:lnTo>
                      <a:lnTo>
                        <a:pt x="448402" y="213968"/>
                      </a:lnTo>
                      <a:lnTo>
                        <a:pt x="448686" y="216546"/>
                      </a:lnTo>
                      <a:lnTo>
                        <a:pt x="448871" y="218088"/>
                      </a:lnTo>
                      <a:lnTo>
                        <a:pt x="448735" y="220937"/>
                      </a:lnTo>
                      <a:lnTo>
                        <a:pt x="448674" y="222171"/>
                      </a:lnTo>
                      <a:lnTo>
                        <a:pt x="448118" y="224724"/>
                      </a:lnTo>
                      <a:lnTo>
                        <a:pt x="447995" y="225341"/>
                      </a:lnTo>
                      <a:lnTo>
                        <a:pt x="447427" y="230287"/>
                      </a:lnTo>
                      <a:lnTo>
                        <a:pt x="447254" y="231767"/>
                      </a:lnTo>
                      <a:lnTo>
                        <a:pt x="448785" y="233617"/>
                      </a:lnTo>
                      <a:lnTo>
                        <a:pt x="449649" y="234074"/>
                      </a:lnTo>
                      <a:lnTo>
                        <a:pt x="450562" y="234542"/>
                      </a:lnTo>
                      <a:lnTo>
                        <a:pt x="452785" y="235689"/>
                      </a:lnTo>
                      <a:lnTo>
                        <a:pt x="453266" y="235936"/>
                      </a:lnTo>
                      <a:lnTo>
                        <a:pt x="453982" y="236171"/>
                      </a:lnTo>
                      <a:lnTo>
                        <a:pt x="458032" y="237453"/>
                      </a:lnTo>
                      <a:lnTo>
                        <a:pt x="458649" y="237626"/>
                      </a:lnTo>
                      <a:lnTo>
                        <a:pt x="462797" y="238835"/>
                      </a:lnTo>
                      <a:lnTo>
                        <a:pt x="463291" y="238970"/>
                      </a:lnTo>
                      <a:lnTo>
                        <a:pt x="465983" y="239760"/>
                      </a:lnTo>
                      <a:lnTo>
                        <a:pt x="467575" y="240352"/>
                      </a:lnTo>
                      <a:lnTo>
                        <a:pt x="470353" y="241659"/>
                      </a:lnTo>
                      <a:lnTo>
                        <a:pt x="471205" y="242104"/>
                      </a:lnTo>
                      <a:lnTo>
                        <a:pt x="472168" y="242881"/>
                      </a:lnTo>
                      <a:lnTo>
                        <a:pt x="472773" y="243349"/>
                      </a:lnTo>
                      <a:lnTo>
                        <a:pt x="475304" y="245384"/>
                      </a:lnTo>
                      <a:lnTo>
                        <a:pt x="476044" y="245976"/>
                      </a:lnTo>
                      <a:lnTo>
                        <a:pt x="479538" y="248764"/>
                      </a:lnTo>
                      <a:lnTo>
                        <a:pt x="480575" y="249591"/>
                      </a:lnTo>
                      <a:lnTo>
                        <a:pt x="483551" y="250528"/>
                      </a:lnTo>
                      <a:lnTo>
                        <a:pt x="484477" y="250824"/>
                      </a:lnTo>
                      <a:lnTo>
                        <a:pt x="485526" y="250651"/>
                      </a:lnTo>
                      <a:lnTo>
                        <a:pt x="486909" y="250417"/>
                      </a:lnTo>
                      <a:lnTo>
                        <a:pt x="487612" y="250306"/>
                      </a:lnTo>
                      <a:lnTo>
                        <a:pt x="488896" y="249825"/>
                      </a:lnTo>
                      <a:lnTo>
                        <a:pt x="492119" y="248641"/>
                      </a:lnTo>
                      <a:lnTo>
                        <a:pt x="493415" y="248332"/>
                      </a:lnTo>
                      <a:lnTo>
                        <a:pt x="494057" y="248172"/>
                      </a:lnTo>
                      <a:lnTo>
                        <a:pt x="495662" y="247777"/>
                      </a:lnTo>
                      <a:lnTo>
                        <a:pt x="497329" y="247790"/>
                      </a:lnTo>
                      <a:lnTo>
                        <a:pt x="497896" y="247777"/>
                      </a:lnTo>
                      <a:lnTo>
                        <a:pt x="501069" y="248357"/>
                      </a:lnTo>
                      <a:lnTo>
                        <a:pt x="502613" y="248628"/>
                      </a:lnTo>
                      <a:lnTo>
                        <a:pt x="503539" y="249578"/>
                      </a:lnTo>
                      <a:lnTo>
                        <a:pt x="506316" y="252452"/>
                      </a:lnTo>
                      <a:lnTo>
                        <a:pt x="507218" y="253377"/>
                      </a:lnTo>
                      <a:lnTo>
                        <a:pt x="507452" y="254783"/>
                      </a:lnTo>
                      <a:lnTo>
                        <a:pt x="507823" y="256942"/>
                      </a:lnTo>
                      <a:lnTo>
                        <a:pt x="508082" y="258385"/>
                      </a:lnTo>
                      <a:lnTo>
                        <a:pt x="506761" y="261752"/>
                      </a:lnTo>
                      <a:lnTo>
                        <a:pt x="506366" y="262320"/>
                      </a:lnTo>
                      <a:lnTo>
                        <a:pt x="505477" y="263640"/>
                      </a:lnTo>
                      <a:lnTo>
                        <a:pt x="504563" y="264984"/>
                      </a:lnTo>
                      <a:lnTo>
                        <a:pt x="503872" y="265995"/>
                      </a:lnTo>
                      <a:lnTo>
                        <a:pt x="503674" y="267439"/>
                      </a:lnTo>
                      <a:lnTo>
                        <a:pt x="503353" y="269794"/>
                      </a:lnTo>
                      <a:lnTo>
                        <a:pt x="503094" y="271719"/>
                      </a:lnTo>
                      <a:lnTo>
                        <a:pt x="504699" y="272348"/>
                      </a:lnTo>
                      <a:lnTo>
                        <a:pt x="506563" y="273088"/>
                      </a:lnTo>
                      <a:lnTo>
                        <a:pt x="507650" y="273507"/>
                      </a:lnTo>
                      <a:lnTo>
                        <a:pt x="509267" y="273162"/>
                      </a:lnTo>
                      <a:lnTo>
                        <a:pt x="512687" y="272459"/>
                      </a:lnTo>
                      <a:lnTo>
                        <a:pt x="513798" y="272200"/>
                      </a:lnTo>
                      <a:lnTo>
                        <a:pt x="517193" y="271398"/>
                      </a:lnTo>
                      <a:lnTo>
                        <a:pt x="518662" y="271349"/>
                      </a:lnTo>
                      <a:lnTo>
                        <a:pt x="522107" y="271201"/>
                      </a:lnTo>
                      <a:lnTo>
                        <a:pt x="523057" y="271164"/>
                      </a:lnTo>
                      <a:lnTo>
                        <a:pt x="523971" y="271225"/>
                      </a:lnTo>
                      <a:lnTo>
                        <a:pt x="525835" y="271361"/>
                      </a:lnTo>
                      <a:lnTo>
                        <a:pt x="527280" y="271460"/>
                      </a:lnTo>
                      <a:lnTo>
                        <a:pt x="528588" y="271793"/>
                      </a:lnTo>
                      <a:lnTo>
                        <a:pt x="529712" y="272076"/>
                      </a:lnTo>
                      <a:lnTo>
                        <a:pt x="531366" y="272496"/>
                      </a:lnTo>
                      <a:lnTo>
                        <a:pt x="532181" y="272705"/>
                      </a:lnTo>
                      <a:lnTo>
                        <a:pt x="533107" y="273063"/>
                      </a:lnTo>
                      <a:lnTo>
                        <a:pt x="536366" y="274321"/>
                      </a:lnTo>
                      <a:lnTo>
                        <a:pt x="539157" y="275394"/>
                      </a:lnTo>
                      <a:lnTo>
                        <a:pt x="540749" y="276011"/>
                      </a:lnTo>
                      <a:lnTo>
                        <a:pt x="541811" y="276912"/>
                      </a:lnTo>
                      <a:lnTo>
                        <a:pt x="545045" y="279687"/>
                      </a:lnTo>
                      <a:lnTo>
                        <a:pt x="546218" y="280686"/>
                      </a:lnTo>
                      <a:lnTo>
                        <a:pt x="546860" y="282141"/>
                      </a:lnTo>
                      <a:lnTo>
                        <a:pt x="548231" y="285274"/>
                      </a:lnTo>
                      <a:lnTo>
                        <a:pt x="548774" y="286508"/>
                      </a:lnTo>
                      <a:lnTo>
                        <a:pt x="549194" y="288592"/>
                      </a:lnTo>
                      <a:lnTo>
                        <a:pt x="549971" y="292404"/>
                      </a:lnTo>
                      <a:lnTo>
                        <a:pt x="550737" y="295660"/>
                      </a:lnTo>
                      <a:lnTo>
                        <a:pt x="551033" y="296931"/>
                      </a:lnTo>
                      <a:lnTo>
                        <a:pt x="552786" y="300174"/>
                      </a:lnTo>
                      <a:lnTo>
                        <a:pt x="554428" y="300915"/>
                      </a:lnTo>
                      <a:lnTo>
                        <a:pt x="555256" y="301285"/>
                      </a:lnTo>
                      <a:lnTo>
                        <a:pt x="556181" y="301692"/>
                      </a:lnTo>
                      <a:lnTo>
                        <a:pt x="556959" y="302062"/>
                      </a:lnTo>
                      <a:lnTo>
                        <a:pt x="565009" y="305799"/>
                      </a:lnTo>
                      <a:lnTo>
                        <a:pt x="565898" y="306194"/>
                      </a:lnTo>
                      <a:lnTo>
                        <a:pt x="567688" y="306996"/>
                      </a:lnTo>
                      <a:lnTo>
                        <a:pt x="568132" y="307193"/>
                      </a:lnTo>
                      <a:lnTo>
                        <a:pt x="569898" y="307995"/>
                      </a:lnTo>
                      <a:lnTo>
                        <a:pt x="571811" y="308624"/>
                      </a:lnTo>
                      <a:lnTo>
                        <a:pt x="573713" y="309240"/>
                      </a:lnTo>
                      <a:lnTo>
                        <a:pt x="574651" y="309598"/>
                      </a:lnTo>
                      <a:lnTo>
                        <a:pt x="576342" y="310720"/>
                      </a:lnTo>
                      <a:lnTo>
                        <a:pt x="576972" y="311140"/>
                      </a:lnTo>
                      <a:lnTo>
                        <a:pt x="578244" y="311979"/>
                      </a:lnTo>
                      <a:lnTo>
                        <a:pt x="578651" y="312423"/>
                      </a:lnTo>
                      <a:lnTo>
                        <a:pt x="580071" y="313977"/>
                      </a:lnTo>
                      <a:lnTo>
                        <a:pt x="581132" y="315617"/>
                      </a:lnTo>
                      <a:lnTo>
                        <a:pt x="581577" y="316308"/>
                      </a:lnTo>
                      <a:lnTo>
                        <a:pt x="582849" y="317948"/>
                      </a:lnTo>
                      <a:lnTo>
                        <a:pt x="584441" y="320021"/>
                      </a:lnTo>
                      <a:lnTo>
                        <a:pt x="592417" y="330345"/>
                      </a:lnTo>
                      <a:lnTo>
                        <a:pt x="593380" y="331578"/>
                      </a:lnTo>
                      <a:lnTo>
                        <a:pt x="594330" y="332812"/>
                      </a:lnTo>
                      <a:lnTo>
                        <a:pt x="595244" y="334094"/>
                      </a:lnTo>
                      <a:lnTo>
                        <a:pt x="596157" y="335377"/>
                      </a:lnTo>
                      <a:lnTo>
                        <a:pt x="607083" y="350709"/>
                      </a:lnTo>
                      <a:lnTo>
                        <a:pt x="610096" y="354927"/>
                      </a:lnTo>
                      <a:lnTo>
                        <a:pt x="613442" y="359639"/>
                      </a:lnTo>
                      <a:lnTo>
                        <a:pt x="614071" y="360503"/>
                      </a:lnTo>
                      <a:lnTo>
                        <a:pt x="614429" y="361181"/>
                      </a:lnTo>
                      <a:lnTo>
                        <a:pt x="615590" y="363389"/>
                      </a:lnTo>
                      <a:lnTo>
                        <a:pt x="616071" y="364302"/>
                      </a:lnTo>
                      <a:lnTo>
                        <a:pt x="616800" y="365683"/>
                      </a:lnTo>
                      <a:lnTo>
                        <a:pt x="616985" y="367262"/>
                      </a:lnTo>
                      <a:lnTo>
                        <a:pt x="617170" y="368927"/>
                      </a:lnTo>
                      <a:lnTo>
                        <a:pt x="617281" y="369902"/>
                      </a:lnTo>
                      <a:lnTo>
                        <a:pt x="617207" y="370666"/>
                      </a:lnTo>
                      <a:lnTo>
                        <a:pt x="616615" y="376883"/>
                      </a:lnTo>
                      <a:lnTo>
                        <a:pt x="615565" y="380448"/>
                      </a:lnTo>
                      <a:lnTo>
                        <a:pt x="614997" y="382322"/>
                      </a:lnTo>
                      <a:lnTo>
                        <a:pt x="614096" y="382853"/>
                      </a:lnTo>
                      <a:lnTo>
                        <a:pt x="612380" y="383827"/>
                      </a:lnTo>
                      <a:lnTo>
                        <a:pt x="608923" y="385776"/>
                      </a:lnTo>
                      <a:lnTo>
                        <a:pt x="606528" y="388317"/>
                      </a:lnTo>
                      <a:lnTo>
                        <a:pt x="604935" y="389995"/>
                      </a:lnTo>
                      <a:lnTo>
                        <a:pt x="603639" y="390747"/>
                      </a:lnTo>
                      <a:lnTo>
                        <a:pt x="601503" y="391980"/>
                      </a:lnTo>
                      <a:lnTo>
                        <a:pt x="600318" y="392646"/>
                      </a:lnTo>
                      <a:lnTo>
                        <a:pt x="598873" y="393017"/>
                      </a:lnTo>
                      <a:lnTo>
                        <a:pt x="595022" y="394016"/>
                      </a:lnTo>
                      <a:lnTo>
                        <a:pt x="594046" y="394262"/>
                      </a:lnTo>
                      <a:lnTo>
                        <a:pt x="593083" y="394410"/>
                      </a:lnTo>
                      <a:lnTo>
                        <a:pt x="588972" y="395064"/>
                      </a:lnTo>
                      <a:lnTo>
                        <a:pt x="588281" y="395175"/>
                      </a:lnTo>
                      <a:lnTo>
                        <a:pt x="587404" y="395311"/>
                      </a:lnTo>
                      <a:lnTo>
                        <a:pt x="586935" y="395360"/>
                      </a:lnTo>
                      <a:lnTo>
                        <a:pt x="583663" y="395730"/>
                      </a:lnTo>
                      <a:lnTo>
                        <a:pt x="582243" y="395890"/>
                      </a:lnTo>
                      <a:lnTo>
                        <a:pt x="580774" y="395890"/>
                      </a:lnTo>
                      <a:lnTo>
                        <a:pt x="578120" y="395890"/>
                      </a:lnTo>
                      <a:lnTo>
                        <a:pt x="576713" y="395890"/>
                      </a:lnTo>
                      <a:lnTo>
                        <a:pt x="575318" y="395792"/>
                      </a:lnTo>
                      <a:lnTo>
                        <a:pt x="570206" y="395397"/>
                      </a:lnTo>
                      <a:lnTo>
                        <a:pt x="568009" y="396137"/>
                      </a:lnTo>
                      <a:lnTo>
                        <a:pt x="566120" y="397568"/>
                      </a:lnTo>
                      <a:lnTo>
                        <a:pt x="564194" y="399110"/>
                      </a:lnTo>
                      <a:lnTo>
                        <a:pt x="561626" y="403069"/>
                      </a:lnTo>
                      <a:lnTo>
                        <a:pt x="560774" y="404389"/>
                      </a:lnTo>
                      <a:lnTo>
                        <a:pt x="559737" y="405425"/>
                      </a:lnTo>
                      <a:lnTo>
                        <a:pt x="558873" y="406276"/>
                      </a:lnTo>
                      <a:lnTo>
                        <a:pt x="558009" y="407127"/>
                      </a:lnTo>
                      <a:lnTo>
                        <a:pt x="557181" y="407633"/>
                      </a:lnTo>
                      <a:lnTo>
                        <a:pt x="555527" y="408620"/>
                      </a:lnTo>
                      <a:lnTo>
                        <a:pt x="554280" y="409384"/>
                      </a:lnTo>
                      <a:lnTo>
                        <a:pt x="552836" y="409656"/>
                      </a:lnTo>
                      <a:lnTo>
                        <a:pt x="548021" y="410606"/>
                      </a:lnTo>
                      <a:lnTo>
                        <a:pt x="547058" y="410803"/>
                      </a:lnTo>
                      <a:lnTo>
                        <a:pt x="546095" y="410865"/>
                      </a:lnTo>
                      <a:lnTo>
                        <a:pt x="542687" y="411074"/>
                      </a:lnTo>
                      <a:lnTo>
                        <a:pt x="541231" y="411173"/>
                      </a:lnTo>
                      <a:lnTo>
                        <a:pt x="540650" y="411210"/>
                      </a:lnTo>
                      <a:lnTo>
                        <a:pt x="537786" y="410717"/>
                      </a:lnTo>
                      <a:lnTo>
                        <a:pt x="535329" y="410285"/>
                      </a:lnTo>
                      <a:lnTo>
                        <a:pt x="532860" y="410556"/>
                      </a:lnTo>
                      <a:lnTo>
                        <a:pt x="531379" y="410729"/>
                      </a:lnTo>
                      <a:lnTo>
                        <a:pt x="530428" y="410926"/>
                      </a:lnTo>
                      <a:lnTo>
                        <a:pt x="525675" y="411975"/>
                      </a:lnTo>
                      <a:lnTo>
                        <a:pt x="524737" y="412172"/>
                      </a:lnTo>
                      <a:lnTo>
                        <a:pt x="521428" y="412838"/>
                      </a:lnTo>
                      <a:lnTo>
                        <a:pt x="519070" y="413319"/>
                      </a:lnTo>
                      <a:lnTo>
                        <a:pt x="516588" y="413344"/>
                      </a:lnTo>
                      <a:lnTo>
                        <a:pt x="508156" y="413406"/>
                      </a:lnTo>
                      <a:lnTo>
                        <a:pt x="498711" y="413479"/>
                      </a:lnTo>
                      <a:lnTo>
                        <a:pt x="497230" y="413492"/>
                      </a:lnTo>
                      <a:lnTo>
                        <a:pt x="495736" y="413504"/>
                      </a:lnTo>
                      <a:lnTo>
                        <a:pt x="494267" y="413430"/>
                      </a:lnTo>
                      <a:lnTo>
                        <a:pt x="492810" y="413368"/>
                      </a:lnTo>
                      <a:lnTo>
                        <a:pt x="477662" y="412653"/>
                      </a:lnTo>
                      <a:lnTo>
                        <a:pt x="476674" y="412604"/>
                      </a:lnTo>
                      <a:lnTo>
                        <a:pt x="474723" y="412517"/>
                      </a:lnTo>
                      <a:lnTo>
                        <a:pt x="473304" y="412283"/>
                      </a:lnTo>
                      <a:lnTo>
                        <a:pt x="463637" y="410680"/>
                      </a:lnTo>
                      <a:lnTo>
                        <a:pt x="461563" y="410334"/>
                      </a:lnTo>
                      <a:lnTo>
                        <a:pt x="460279" y="409569"/>
                      </a:lnTo>
                      <a:lnTo>
                        <a:pt x="458945" y="408768"/>
                      </a:lnTo>
                      <a:lnTo>
                        <a:pt x="457266" y="407756"/>
                      </a:lnTo>
                      <a:lnTo>
                        <a:pt x="456192" y="406116"/>
                      </a:lnTo>
                      <a:lnTo>
                        <a:pt x="455883" y="405573"/>
                      </a:lnTo>
                      <a:lnTo>
                        <a:pt x="451970" y="408274"/>
                      </a:lnTo>
                      <a:lnTo>
                        <a:pt x="446698" y="410914"/>
                      </a:lnTo>
                      <a:lnTo>
                        <a:pt x="445723" y="411407"/>
                      </a:lnTo>
                      <a:lnTo>
                        <a:pt x="444846" y="412110"/>
                      </a:lnTo>
                      <a:lnTo>
                        <a:pt x="443007" y="413578"/>
                      </a:lnTo>
                      <a:lnTo>
                        <a:pt x="442106" y="414368"/>
                      </a:lnTo>
                      <a:lnTo>
                        <a:pt x="441427" y="415206"/>
                      </a:lnTo>
                      <a:lnTo>
                        <a:pt x="439550" y="417562"/>
                      </a:lnTo>
                      <a:lnTo>
                        <a:pt x="437710" y="420337"/>
                      </a:lnTo>
                      <a:lnTo>
                        <a:pt x="436871" y="421620"/>
                      </a:lnTo>
                      <a:lnTo>
                        <a:pt x="436402" y="423088"/>
                      </a:lnTo>
                      <a:lnTo>
                        <a:pt x="435636" y="425543"/>
                      </a:lnTo>
                      <a:lnTo>
                        <a:pt x="435328" y="426529"/>
                      </a:lnTo>
                      <a:lnTo>
                        <a:pt x="435204" y="427417"/>
                      </a:lnTo>
                      <a:lnTo>
                        <a:pt x="434599" y="431784"/>
                      </a:lnTo>
                      <a:lnTo>
                        <a:pt x="434451" y="432832"/>
                      </a:lnTo>
                      <a:lnTo>
                        <a:pt x="434538" y="433893"/>
                      </a:lnTo>
                      <a:lnTo>
                        <a:pt x="434649" y="435460"/>
                      </a:lnTo>
                      <a:lnTo>
                        <a:pt x="434834" y="437248"/>
                      </a:lnTo>
                      <a:lnTo>
                        <a:pt x="435414" y="438765"/>
                      </a:lnTo>
                      <a:lnTo>
                        <a:pt x="436056" y="440443"/>
                      </a:lnTo>
                      <a:lnTo>
                        <a:pt x="436463" y="441491"/>
                      </a:lnTo>
                      <a:lnTo>
                        <a:pt x="436957" y="442342"/>
                      </a:lnTo>
                      <a:lnTo>
                        <a:pt x="438933" y="445808"/>
                      </a:lnTo>
                      <a:lnTo>
                        <a:pt x="439303" y="446462"/>
                      </a:lnTo>
                      <a:lnTo>
                        <a:pt x="440328" y="448682"/>
                      </a:lnTo>
                      <a:lnTo>
                        <a:pt x="441439" y="451075"/>
                      </a:lnTo>
                      <a:lnTo>
                        <a:pt x="442106" y="451803"/>
                      </a:lnTo>
                      <a:lnTo>
                        <a:pt x="443007" y="452790"/>
                      </a:lnTo>
                      <a:lnTo>
                        <a:pt x="444303" y="454220"/>
                      </a:lnTo>
                      <a:lnTo>
                        <a:pt x="445278" y="456120"/>
                      </a:lnTo>
                      <a:lnTo>
                        <a:pt x="445748" y="457045"/>
                      </a:lnTo>
                      <a:lnTo>
                        <a:pt x="446686" y="458883"/>
                      </a:lnTo>
                      <a:lnTo>
                        <a:pt x="447130" y="460425"/>
                      </a:lnTo>
                      <a:lnTo>
                        <a:pt x="447847" y="462916"/>
                      </a:lnTo>
                      <a:lnTo>
                        <a:pt x="448180" y="464039"/>
                      </a:lnTo>
                      <a:lnTo>
                        <a:pt x="448390" y="465062"/>
                      </a:lnTo>
                      <a:lnTo>
                        <a:pt x="449118" y="468640"/>
                      </a:lnTo>
                      <a:lnTo>
                        <a:pt x="449365" y="469700"/>
                      </a:lnTo>
                      <a:lnTo>
                        <a:pt x="449982" y="472352"/>
                      </a:lnTo>
                      <a:lnTo>
                        <a:pt x="450575" y="473882"/>
                      </a:lnTo>
                      <a:lnTo>
                        <a:pt x="451303" y="475793"/>
                      </a:lnTo>
                      <a:lnTo>
                        <a:pt x="451143" y="479543"/>
                      </a:lnTo>
                      <a:lnTo>
                        <a:pt x="450390" y="481159"/>
                      </a:lnTo>
                      <a:lnTo>
                        <a:pt x="449896" y="482207"/>
                      </a:lnTo>
                      <a:lnTo>
                        <a:pt x="450069" y="486290"/>
                      </a:lnTo>
                      <a:lnTo>
                        <a:pt x="450106" y="488288"/>
                      </a:lnTo>
                      <a:lnTo>
                        <a:pt x="450143" y="490163"/>
                      </a:lnTo>
                      <a:lnTo>
                        <a:pt x="450093" y="491360"/>
                      </a:lnTo>
                      <a:lnTo>
                        <a:pt x="449933" y="494468"/>
                      </a:lnTo>
                      <a:lnTo>
                        <a:pt x="449735" y="495208"/>
                      </a:lnTo>
                      <a:lnTo>
                        <a:pt x="449266" y="496984"/>
                      </a:lnTo>
                      <a:lnTo>
                        <a:pt x="448451" y="498686"/>
                      </a:lnTo>
                      <a:lnTo>
                        <a:pt x="447970" y="499686"/>
                      </a:lnTo>
                      <a:lnTo>
                        <a:pt x="447328" y="501018"/>
                      </a:lnTo>
                      <a:lnTo>
                        <a:pt x="446365" y="502189"/>
                      </a:lnTo>
                      <a:lnTo>
                        <a:pt x="444118" y="504928"/>
                      </a:lnTo>
                      <a:lnTo>
                        <a:pt x="443488" y="505693"/>
                      </a:lnTo>
                      <a:lnTo>
                        <a:pt x="442735" y="506445"/>
                      </a:lnTo>
                      <a:lnTo>
                        <a:pt x="440093" y="509035"/>
                      </a:lnTo>
                      <a:lnTo>
                        <a:pt x="439056" y="510059"/>
                      </a:lnTo>
                      <a:lnTo>
                        <a:pt x="437846" y="510935"/>
                      </a:lnTo>
                      <a:lnTo>
                        <a:pt x="435821" y="512402"/>
                      </a:lnTo>
                      <a:lnTo>
                        <a:pt x="434624" y="513266"/>
                      </a:lnTo>
                      <a:lnTo>
                        <a:pt x="432945" y="514154"/>
                      </a:lnTo>
                      <a:lnTo>
                        <a:pt x="430673" y="515338"/>
                      </a:lnTo>
                      <a:lnTo>
                        <a:pt x="428044" y="516756"/>
                      </a:lnTo>
                      <a:lnTo>
                        <a:pt x="426328" y="517669"/>
                      </a:lnTo>
                      <a:lnTo>
                        <a:pt x="421401" y="520235"/>
                      </a:lnTo>
                      <a:lnTo>
                        <a:pt x="420587" y="520666"/>
                      </a:lnTo>
                      <a:lnTo>
                        <a:pt x="418056" y="522332"/>
                      </a:lnTo>
                      <a:lnTo>
                        <a:pt x="416895" y="523910"/>
                      </a:lnTo>
                      <a:lnTo>
                        <a:pt x="415439" y="525884"/>
                      </a:lnTo>
                      <a:lnTo>
                        <a:pt x="413068" y="528635"/>
                      </a:lnTo>
                      <a:lnTo>
                        <a:pt x="412389" y="529412"/>
                      </a:lnTo>
                      <a:lnTo>
                        <a:pt x="411661" y="530263"/>
                      </a:lnTo>
                      <a:lnTo>
                        <a:pt x="409759" y="532421"/>
                      </a:lnTo>
                      <a:lnTo>
                        <a:pt x="408821" y="533482"/>
                      </a:lnTo>
                      <a:lnTo>
                        <a:pt x="407648" y="534420"/>
                      </a:lnTo>
                      <a:lnTo>
                        <a:pt x="407253" y="534728"/>
                      </a:lnTo>
                      <a:lnTo>
                        <a:pt x="406068" y="535665"/>
                      </a:lnTo>
                      <a:lnTo>
                        <a:pt x="405192" y="536048"/>
                      </a:lnTo>
                      <a:lnTo>
                        <a:pt x="402932" y="537059"/>
                      </a:lnTo>
                      <a:lnTo>
                        <a:pt x="401846" y="537553"/>
                      </a:lnTo>
                      <a:lnTo>
                        <a:pt x="400525" y="537750"/>
                      </a:lnTo>
                      <a:lnTo>
                        <a:pt x="397697" y="538169"/>
                      </a:lnTo>
                      <a:lnTo>
                        <a:pt x="396537" y="538342"/>
                      </a:lnTo>
                      <a:lnTo>
                        <a:pt x="395043" y="538317"/>
                      </a:lnTo>
                      <a:lnTo>
                        <a:pt x="394055" y="538293"/>
                      </a:lnTo>
                      <a:lnTo>
                        <a:pt x="392574" y="538268"/>
                      </a:lnTo>
                      <a:lnTo>
                        <a:pt x="391574" y="538243"/>
                      </a:lnTo>
                      <a:lnTo>
                        <a:pt x="390204" y="538182"/>
                      </a:lnTo>
                      <a:lnTo>
                        <a:pt x="388191" y="538083"/>
                      </a:lnTo>
                      <a:lnTo>
                        <a:pt x="386636" y="538354"/>
                      </a:lnTo>
                      <a:lnTo>
                        <a:pt x="384710" y="538675"/>
                      </a:lnTo>
                      <a:lnTo>
                        <a:pt x="383808" y="538823"/>
                      </a:lnTo>
                      <a:lnTo>
                        <a:pt x="383080" y="539070"/>
                      </a:lnTo>
                      <a:lnTo>
                        <a:pt x="380463" y="539921"/>
                      </a:lnTo>
                      <a:lnTo>
                        <a:pt x="378919" y="540426"/>
                      </a:lnTo>
                      <a:lnTo>
                        <a:pt x="377487" y="541537"/>
                      </a:lnTo>
                      <a:lnTo>
                        <a:pt x="375228" y="543288"/>
                      </a:lnTo>
                      <a:lnTo>
                        <a:pt x="372265" y="545286"/>
                      </a:lnTo>
                      <a:lnTo>
                        <a:pt x="371845" y="545582"/>
                      </a:lnTo>
                      <a:lnTo>
                        <a:pt x="369166" y="547618"/>
                      </a:lnTo>
                      <a:lnTo>
                        <a:pt x="367932" y="549246"/>
                      </a:lnTo>
                      <a:lnTo>
                        <a:pt x="369858" y="552995"/>
                      </a:lnTo>
                      <a:lnTo>
                        <a:pt x="370166" y="553563"/>
                      </a:lnTo>
                      <a:lnTo>
                        <a:pt x="370710" y="554550"/>
                      </a:lnTo>
                      <a:lnTo>
                        <a:pt x="371228" y="555968"/>
                      </a:lnTo>
                      <a:lnTo>
                        <a:pt x="372549" y="559607"/>
                      </a:lnTo>
                      <a:lnTo>
                        <a:pt x="372784" y="560396"/>
                      </a:lnTo>
                      <a:lnTo>
                        <a:pt x="373043" y="561284"/>
                      </a:lnTo>
                      <a:lnTo>
                        <a:pt x="373561" y="563134"/>
                      </a:lnTo>
                      <a:lnTo>
                        <a:pt x="374117" y="565083"/>
                      </a:lnTo>
                      <a:lnTo>
                        <a:pt x="374228" y="567661"/>
                      </a:lnTo>
                      <a:lnTo>
                        <a:pt x="374327" y="569733"/>
                      </a:lnTo>
                      <a:lnTo>
                        <a:pt x="374500" y="571361"/>
                      </a:lnTo>
                      <a:lnTo>
                        <a:pt x="374549" y="571904"/>
                      </a:lnTo>
                      <a:lnTo>
                        <a:pt x="374882" y="574963"/>
                      </a:lnTo>
                      <a:lnTo>
                        <a:pt x="375043" y="576493"/>
                      </a:lnTo>
                      <a:lnTo>
                        <a:pt x="375277" y="577504"/>
                      </a:lnTo>
                      <a:lnTo>
                        <a:pt x="375993" y="580501"/>
                      </a:lnTo>
                      <a:lnTo>
                        <a:pt x="376352" y="582006"/>
                      </a:lnTo>
                      <a:lnTo>
                        <a:pt x="377080" y="583400"/>
                      </a:lnTo>
                      <a:lnTo>
                        <a:pt x="378537" y="586175"/>
                      </a:lnTo>
                      <a:lnTo>
                        <a:pt x="379265" y="587581"/>
                      </a:lnTo>
                      <a:lnTo>
                        <a:pt x="380660" y="589025"/>
                      </a:lnTo>
                      <a:lnTo>
                        <a:pt x="382253" y="590677"/>
                      </a:lnTo>
                      <a:lnTo>
                        <a:pt x="383315" y="592096"/>
                      </a:lnTo>
                      <a:lnTo>
                        <a:pt x="384364" y="593490"/>
                      </a:lnTo>
                      <a:lnTo>
                        <a:pt x="384920" y="594242"/>
                      </a:lnTo>
                      <a:lnTo>
                        <a:pt x="385821" y="595562"/>
                      </a:lnTo>
                      <a:lnTo>
                        <a:pt x="387006" y="597326"/>
                      </a:lnTo>
                      <a:lnTo>
                        <a:pt x="387413" y="598115"/>
                      </a:lnTo>
                      <a:lnTo>
                        <a:pt x="389401" y="601914"/>
                      </a:lnTo>
                      <a:lnTo>
                        <a:pt x="390327" y="603703"/>
                      </a:lnTo>
                      <a:lnTo>
                        <a:pt x="391241" y="606108"/>
                      </a:lnTo>
                      <a:lnTo>
                        <a:pt x="392315" y="608994"/>
                      </a:lnTo>
                      <a:lnTo>
                        <a:pt x="392796" y="610277"/>
                      </a:lnTo>
                      <a:lnTo>
                        <a:pt x="395130" y="615532"/>
                      </a:lnTo>
                      <a:lnTo>
                        <a:pt x="395981" y="617443"/>
                      </a:lnTo>
                      <a:lnTo>
                        <a:pt x="396216" y="617961"/>
                      </a:lnTo>
                      <a:lnTo>
                        <a:pt x="396673" y="621119"/>
                      </a:lnTo>
                      <a:lnTo>
                        <a:pt x="397290" y="625313"/>
                      </a:lnTo>
                      <a:lnTo>
                        <a:pt x="397599" y="626583"/>
                      </a:lnTo>
                      <a:lnTo>
                        <a:pt x="398364" y="629815"/>
                      </a:lnTo>
                      <a:lnTo>
                        <a:pt x="398599" y="630814"/>
                      </a:lnTo>
                      <a:lnTo>
                        <a:pt x="398809" y="631665"/>
                      </a:lnTo>
                      <a:lnTo>
                        <a:pt x="399895" y="633417"/>
                      </a:lnTo>
                      <a:lnTo>
                        <a:pt x="400994" y="635168"/>
                      </a:lnTo>
                      <a:lnTo>
                        <a:pt x="401339" y="635711"/>
                      </a:lnTo>
                      <a:lnTo>
                        <a:pt x="403068" y="638313"/>
                      </a:lnTo>
                      <a:lnTo>
                        <a:pt x="403809" y="639423"/>
                      </a:lnTo>
                      <a:lnTo>
                        <a:pt x="404451" y="640262"/>
                      </a:lnTo>
                      <a:lnTo>
                        <a:pt x="405747" y="641915"/>
                      </a:lnTo>
                      <a:lnTo>
                        <a:pt x="408019" y="644801"/>
                      </a:lnTo>
                      <a:lnTo>
                        <a:pt x="409315" y="646454"/>
                      </a:lnTo>
                      <a:lnTo>
                        <a:pt x="410599" y="648107"/>
                      </a:lnTo>
                      <a:lnTo>
                        <a:pt x="411624" y="649254"/>
                      </a:lnTo>
                      <a:lnTo>
                        <a:pt x="412648" y="650389"/>
                      </a:lnTo>
                      <a:lnTo>
                        <a:pt x="414352" y="652288"/>
                      </a:lnTo>
                      <a:lnTo>
                        <a:pt x="415019" y="653028"/>
                      </a:lnTo>
                      <a:lnTo>
                        <a:pt x="417031" y="655273"/>
                      </a:lnTo>
                      <a:lnTo>
                        <a:pt x="418229" y="657123"/>
                      </a:lnTo>
                      <a:lnTo>
                        <a:pt x="418587" y="657950"/>
                      </a:lnTo>
                      <a:lnTo>
                        <a:pt x="418994" y="658332"/>
                      </a:lnTo>
                      <a:lnTo>
                        <a:pt x="419895" y="659738"/>
                      </a:lnTo>
                      <a:lnTo>
                        <a:pt x="421426" y="662773"/>
                      </a:lnTo>
                      <a:lnTo>
                        <a:pt x="422019" y="663932"/>
                      </a:lnTo>
                      <a:lnTo>
                        <a:pt x="423105" y="665018"/>
                      </a:lnTo>
                      <a:lnTo>
                        <a:pt x="424908" y="666818"/>
                      </a:lnTo>
                      <a:lnTo>
                        <a:pt x="425266" y="667189"/>
                      </a:lnTo>
                      <a:lnTo>
                        <a:pt x="426031" y="667793"/>
                      </a:lnTo>
                      <a:lnTo>
                        <a:pt x="428686" y="669902"/>
                      </a:lnTo>
                      <a:lnTo>
                        <a:pt x="429476" y="670519"/>
                      </a:lnTo>
                      <a:lnTo>
                        <a:pt x="430266" y="671148"/>
                      </a:lnTo>
                      <a:lnTo>
                        <a:pt x="431180" y="671715"/>
                      </a:lnTo>
                      <a:lnTo>
                        <a:pt x="431846" y="672122"/>
                      </a:lnTo>
                      <a:lnTo>
                        <a:pt x="433822" y="673331"/>
                      </a:lnTo>
                      <a:lnTo>
                        <a:pt x="435007" y="674059"/>
                      </a:lnTo>
                      <a:lnTo>
                        <a:pt x="436871" y="674811"/>
                      </a:lnTo>
                      <a:lnTo>
                        <a:pt x="437747" y="675169"/>
                      </a:lnTo>
                      <a:lnTo>
                        <a:pt x="439204" y="675761"/>
                      </a:lnTo>
                      <a:lnTo>
                        <a:pt x="440229" y="676180"/>
                      </a:lnTo>
                      <a:lnTo>
                        <a:pt x="441106" y="676649"/>
                      </a:lnTo>
                      <a:lnTo>
                        <a:pt x="441538" y="676871"/>
                      </a:lnTo>
                      <a:lnTo>
                        <a:pt x="443612" y="677981"/>
                      </a:lnTo>
                      <a:lnTo>
                        <a:pt x="444871" y="678660"/>
                      </a:lnTo>
                      <a:lnTo>
                        <a:pt x="445686" y="679449"/>
                      </a:lnTo>
                      <a:lnTo>
                        <a:pt x="446390" y="680140"/>
                      </a:lnTo>
                      <a:lnTo>
                        <a:pt x="447390" y="681114"/>
                      </a:lnTo>
                      <a:lnTo>
                        <a:pt x="448390" y="682076"/>
                      </a:lnTo>
                      <a:lnTo>
                        <a:pt x="448920" y="683310"/>
                      </a:lnTo>
                      <a:lnTo>
                        <a:pt x="450143" y="686060"/>
                      </a:lnTo>
                      <a:lnTo>
                        <a:pt x="450340" y="686541"/>
                      </a:lnTo>
                      <a:lnTo>
                        <a:pt x="450501" y="687195"/>
                      </a:lnTo>
                      <a:lnTo>
                        <a:pt x="450871" y="688737"/>
                      </a:lnTo>
                      <a:lnTo>
                        <a:pt x="451204" y="690143"/>
                      </a:lnTo>
                      <a:lnTo>
                        <a:pt x="451032" y="692043"/>
                      </a:lnTo>
                      <a:lnTo>
                        <a:pt x="450847" y="694078"/>
                      </a:lnTo>
                      <a:lnTo>
                        <a:pt x="449303" y="696828"/>
                      </a:lnTo>
                      <a:lnTo>
                        <a:pt x="448291" y="698629"/>
                      </a:lnTo>
                      <a:lnTo>
                        <a:pt x="446661" y="700627"/>
                      </a:lnTo>
                      <a:lnTo>
                        <a:pt x="442636" y="705549"/>
                      </a:lnTo>
                      <a:lnTo>
                        <a:pt x="441488" y="706955"/>
                      </a:lnTo>
                      <a:lnTo>
                        <a:pt x="440390" y="708016"/>
                      </a:lnTo>
                      <a:lnTo>
                        <a:pt x="437723" y="710557"/>
                      </a:lnTo>
                      <a:lnTo>
                        <a:pt x="437217" y="711013"/>
                      </a:lnTo>
                      <a:lnTo>
                        <a:pt x="435562" y="712382"/>
                      </a:lnTo>
                      <a:lnTo>
                        <a:pt x="434809" y="713024"/>
                      </a:lnTo>
                      <a:lnTo>
                        <a:pt x="434081" y="713628"/>
                      </a:lnTo>
                      <a:lnTo>
                        <a:pt x="432204" y="714306"/>
                      </a:lnTo>
                      <a:lnTo>
                        <a:pt x="427044" y="716181"/>
                      </a:lnTo>
                      <a:lnTo>
                        <a:pt x="425068" y="716934"/>
                      </a:lnTo>
                      <a:lnTo>
                        <a:pt x="422266" y="717994"/>
                      </a:lnTo>
                      <a:lnTo>
                        <a:pt x="420858" y="718537"/>
                      </a:lnTo>
                      <a:lnTo>
                        <a:pt x="419426" y="718821"/>
                      </a:lnTo>
                      <a:lnTo>
                        <a:pt x="418513" y="719006"/>
                      </a:lnTo>
                      <a:lnTo>
                        <a:pt x="415710" y="719573"/>
                      </a:lnTo>
                      <a:lnTo>
                        <a:pt x="414204" y="719882"/>
                      </a:lnTo>
                      <a:lnTo>
                        <a:pt x="412451" y="719931"/>
                      </a:lnTo>
                      <a:lnTo>
                        <a:pt x="410599" y="719993"/>
                      </a:lnTo>
                      <a:lnTo>
                        <a:pt x="407352" y="720091"/>
                      </a:lnTo>
                      <a:lnTo>
                        <a:pt x="405500" y="720141"/>
                      </a:lnTo>
                      <a:lnTo>
                        <a:pt x="403784" y="719993"/>
                      </a:lnTo>
                      <a:lnTo>
                        <a:pt x="400019" y="719660"/>
                      </a:lnTo>
                      <a:lnTo>
                        <a:pt x="398377" y="719512"/>
                      </a:lnTo>
                      <a:lnTo>
                        <a:pt x="397512" y="719438"/>
                      </a:lnTo>
                      <a:lnTo>
                        <a:pt x="396475" y="719351"/>
                      </a:lnTo>
                      <a:lnTo>
                        <a:pt x="395080" y="719043"/>
                      </a:lnTo>
                      <a:lnTo>
                        <a:pt x="394154" y="718833"/>
                      </a:lnTo>
                      <a:lnTo>
                        <a:pt x="392771" y="718513"/>
                      </a:lnTo>
                      <a:lnTo>
                        <a:pt x="390907" y="718093"/>
                      </a:lnTo>
                      <a:lnTo>
                        <a:pt x="389488" y="717600"/>
                      </a:lnTo>
                      <a:lnTo>
                        <a:pt x="388191" y="717156"/>
                      </a:lnTo>
                      <a:lnTo>
                        <a:pt x="387463" y="716897"/>
                      </a:lnTo>
                      <a:lnTo>
                        <a:pt x="385413" y="716588"/>
                      </a:lnTo>
                      <a:lnTo>
                        <a:pt x="383969" y="716379"/>
                      </a:lnTo>
                      <a:lnTo>
                        <a:pt x="381907" y="715947"/>
                      </a:lnTo>
                      <a:lnTo>
                        <a:pt x="379599" y="715466"/>
                      </a:lnTo>
                      <a:lnTo>
                        <a:pt x="376092" y="714812"/>
                      </a:lnTo>
                      <a:lnTo>
                        <a:pt x="374166" y="714442"/>
                      </a:lnTo>
                      <a:lnTo>
                        <a:pt x="372376" y="714701"/>
                      </a:lnTo>
                      <a:lnTo>
                        <a:pt x="370179" y="715022"/>
                      </a:lnTo>
                      <a:lnTo>
                        <a:pt x="369277" y="715157"/>
                      </a:lnTo>
                      <a:lnTo>
                        <a:pt x="368364" y="715392"/>
                      </a:lnTo>
                      <a:lnTo>
                        <a:pt x="365178" y="716218"/>
                      </a:lnTo>
                      <a:lnTo>
                        <a:pt x="363598" y="716638"/>
                      </a:lnTo>
                      <a:lnTo>
                        <a:pt x="359537" y="717698"/>
                      </a:lnTo>
                      <a:lnTo>
                        <a:pt x="356919" y="718439"/>
                      </a:lnTo>
                      <a:lnTo>
                        <a:pt x="354907" y="719006"/>
                      </a:lnTo>
                      <a:lnTo>
                        <a:pt x="353586" y="719697"/>
                      </a:lnTo>
                      <a:lnTo>
                        <a:pt x="349598" y="721793"/>
                      </a:lnTo>
                      <a:lnTo>
                        <a:pt x="348709" y="722262"/>
                      </a:lnTo>
                      <a:lnTo>
                        <a:pt x="347450" y="723064"/>
                      </a:lnTo>
                      <a:lnTo>
                        <a:pt x="347042" y="723323"/>
                      </a:lnTo>
                      <a:lnTo>
                        <a:pt x="342907" y="725975"/>
                      </a:lnTo>
                      <a:lnTo>
                        <a:pt x="342079" y="726505"/>
                      </a:lnTo>
                      <a:lnTo>
                        <a:pt x="339228" y="728368"/>
                      </a:lnTo>
                      <a:lnTo>
                        <a:pt x="338314" y="728960"/>
                      </a:lnTo>
                      <a:lnTo>
                        <a:pt x="337215" y="729675"/>
                      </a:lnTo>
                      <a:lnTo>
                        <a:pt x="335326" y="731020"/>
                      </a:lnTo>
                      <a:lnTo>
                        <a:pt x="334734" y="731439"/>
                      </a:lnTo>
                      <a:lnTo>
                        <a:pt x="332030" y="733363"/>
                      </a:lnTo>
                      <a:lnTo>
                        <a:pt x="330425" y="734288"/>
                      </a:lnTo>
                      <a:lnTo>
                        <a:pt x="329227" y="734967"/>
                      </a:lnTo>
                      <a:lnTo>
                        <a:pt x="325820" y="736940"/>
                      </a:lnTo>
                      <a:lnTo>
                        <a:pt x="324116" y="737915"/>
                      </a:lnTo>
                      <a:lnTo>
                        <a:pt x="322524" y="739123"/>
                      </a:lnTo>
                      <a:lnTo>
                        <a:pt x="321067" y="740221"/>
                      </a:lnTo>
                      <a:lnTo>
                        <a:pt x="317647" y="742812"/>
                      </a:lnTo>
                      <a:lnTo>
                        <a:pt x="315709" y="744144"/>
                      </a:lnTo>
                      <a:lnTo>
                        <a:pt x="314165" y="745192"/>
                      </a:lnTo>
                      <a:lnTo>
                        <a:pt x="312832" y="747018"/>
                      </a:lnTo>
                      <a:lnTo>
                        <a:pt x="312388" y="747622"/>
                      </a:lnTo>
                      <a:lnTo>
                        <a:pt x="311795" y="748436"/>
                      </a:lnTo>
                      <a:lnTo>
                        <a:pt x="311351" y="749349"/>
                      </a:lnTo>
                      <a:lnTo>
                        <a:pt x="309523" y="753037"/>
                      </a:lnTo>
                      <a:lnTo>
                        <a:pt x="308918" y="754270"/>
                      </a:lnTo>
                      <a:lnTo>
                        <a:pt x="308499" y="755824"/>
                      </a:lnTo>
                      <a:lnTo>
                        <a:pt x="307647" y="758957"/>
                      </a:lnTo>
                      <a:lnTo>
                        <a:pt x="307363" y="760006"/>
                      </a:lnTo>
                      <a:lnTo>
                        <a:pt x="307202" y="761017"/>
                      </a:lnTo>
                      <a:lnTo>
                        <a:pt x="306610" y="764853"/>
                      </a:lnTo>
                      <a:lnTo>
                        <a:pt x="305943" y="769664"/>
                      </a:lnTo>
                      <a:lnTo>
                        <a:pt x="305671" y="771699"/>
                      </a:lnTo>
                      <a:lnTo>
                        <a:pt x="305597" y="772723"/>
                      </a:lnTo>
                      <a:lnTo>
                        <a:pt x="305486" y="774252"/>
                      </a:lnTo>
                      <a:lnTo>
                        <a:pt x="305388" y="775782"/>
                      </a:lnTo>
                      <a:lnTo>
                        <a:pt x="305313" y="776805"/>
                      </a:lnTo>
                      <a:lnTo>
                        <a:pt x="305276" y="778409"/>
                      </a:lnTo>
                      <a:lnTo>
                        <a:pt x="305215" y="781086"/>
                      </a:lnTo>
                      <a:lnTo>
                        <a:pt x="305301" y="784280"/>
                      </a:lnTo>
                      <a:lnTo>
                        <a:pt x="305363" y="786414"/>
                      </a:lnTo>
                      <a:lnTo>
                        <a:pt x="305153" y="787919"/>
                      </a:lnTo>
                      <a:lnTo>
                        <a:pt x="304844" y="790102"/>
                      </a:lnTo>
                      <a:lnTo>
                        <a:pt x="304610" y="791730"/>
                      </a:lnTo>
                      <a:lnTo>
                        <a:pt x="304066" y="793136"/>
                      </a:lnTo>
                      <a:lnTo>
                        <a:pt x="303079" y="795677"/>
                      </a:lnTo>
                      <a:lnTo>
                        <a:pt x="302610" y="796886"/>
                      </a:lnTo>
                      <a:lnTo>
                        <a:pt x="301844" y="798120"/>
                      </a:lnTo>
                      <a:lnTo>
                        <a:pt x="301511" y="798662"/>
                      </a:lnTo>
                      <a:lnTo>
                        <a:pt x="298856" y="802942"/>
                      </a:lnTo>
                      <a:lnTo>
                        <a:pt x="298066" y="804225"/>
                      </a:lnTo>
                      <a:lnTo>
                        <a:pt x="296844" y="805607"/>
                      </a:lnTo>
                      <a:lnTo>
                        <a:pt x="296264" y="806260"/>
                      </a:lnTo>
                      <a:lnTo>
                        <a:pt x="293029" y="809924"/>
                      </a:lnTo>
                      <a:lnTo>
                        <a:pt x="292054" y="811022"/>
                      </a:lnTo>
                      <a:lnTo>
                        <a:pt x="291363" y="811774"/>
                      </a:lnTo>
                      <a:lnTo>
                        <a:pt x="289313" y="814007"/>
                      </a:lnTo>
                      <a:lnTo>
                        <a:pt x="288622" y="814759"/>
                      </a:lnTo>
                      <a:lnTo>
                        <a:pt x="287597" y="815881"/>
                      </a:lnTo>
                      <a:lnTo>
                        <a:pt x="286128" y="817164"/>
                      </a:lnTo>
                      <a:lnTo>
                        <a:pt x="285029" y="818138"/>
                      </a:lnTo>
                      <a:lnTo>
                        <a:pt x="283152" y="819779"/>
                      </a:lnTo>
                      <a:lnTo>
                        <a:pt x="281646" y="821099"/>
                      </a:lnTo>
                      <a:lnTo>
                        <a:pt x="281004" y="821716"/>
                      </a:lnTo>
                      <a:lnTo>
                        <a:pt x="279893" y="822813"/>
                      </a:lnTo>
                      <a:lnTo>
                        <a:pt x="279004" y="823677"/>
                      </a:lnTo>
                      <a:lnTo>
                        <a:pt x="278004" y="824639"/>
                      </a:lnTo>
                      <a:lnTo>
                        <a:pt x="276930" y="825909"/>
                      </a:lnTo>
                      <a:lnTo>
                        <a:pt x="275906" y="827106"/>
                      </a:lnTo>
                      <a:lnTo>
                        <a:pt x="273103" y="831398"/>
                      </a:lnTo>
                      <a:lnTo>
                        <a:pt x="272597" y="832224"/>
                      </a:lnTo>
                      <a:lnTo>
                        <a:pt x="271844" y="833446"/>
                      </a:lnTo>
                      <a:lnTo>
                        <a:pt x="270844" y="835061"/>
                      </a:lnTo>
                      <a:lnTo>
                        <a:pt x="270226" y="836579"/>
                      </a:lnTo>
                      <a:lnTo>
                        <a:pt x="269646" y="838022"/>
                      </a:lnTo>
                      <a:lnTo>
                        <a:pt x="269140" y="839268"/>
                      </a:lnTo>
                      <a:lnTo>
                        <a:pt x="268560" y="840439"/>
                      </a:lnTo>
                      <a:lnTo>
                        <a:pt x="268152" y="841253"/>
                      </a:lnTo>
                      <a:lnTo>
                        <a:pt x="267560" y="842462"/>
                      </a:lnTo>
                      <a:lnTo>
                        <a:pt x="267029" y="844522"/>
                      </a:lnTo>
                      <a:lnTo>
                        <a:pt x="266609" y="846187"/>
                      </a:lnTo>
                      <a:lnTo>
                        <a:pt x="266560" y="847877"/>
                      </a:lnTo>
                      <a:lnTo>
                        <a:pt x="266449" y="851170"/>
                      </a:lnTo>
                      <a:lnTo>
                        <a:pt x="266325" y="854797"/>
                      </a:lnTo>
                      <a:lnTo>
                        <a:pt x="266288" y="855833"/>
                      </a:lnTo>
                      <a:lnTo>
                        <a:pt x="266350" y="856795"/>
                      </a:lnTo>
                      <a:lnTo>
                        <a:pt x="266547" y="859545"/>
                      </a:lnTo>
                      <a:lnTo>
                        <a:pt x="266794" y="862518"/>
                      </a:lnTo>
                      <a:lnTo>
                        <a:pt x="266943" y="863665"/>
                      </a:lnTo>
                      <a:lnTo>
                        <a:pt x="267412" y="865108"/>
                      </a:lnTo>
                      <a:lnTo>
                        <a:pt x="268128" y="867267"/>
                      </a:lnTo>
                      <a:lnTo>
                        <a:pt x="269152" y="868254"/>
                      </a:lnTo>
                      <a:lnTo>
                        <a:pt x="271239" y="870264"/>
                      </a:lnTo>
                      <a:lnTo>
                        <a:pt x="273733" y="872398"/>
                      </a:lnTo>
                      <a:lnTo>
                        <a:pt x="274152" y="873718"/>
                      </a:lnTo>
                      <a:lnTo>
                        <a:pt x="274412" y="874668"/>
                      </a:lnTo>
                      <a:lnTo>
                        <a:pt x="274424" y="874680"/>
                      </a:lnTo>
                      <a:lnTo>
                        <a:pt x="273683" y="874779"/>
                      </a:lnTo>
                      <a:lnTo>
                        <a:pt x="272584" y="874581"/>
                      </a:lnTo>
                      <a:lnTo>
                        <a:pt x="271523" y="874384"/>
                      </a:lnTo>
                      <a:lnTo>
                        <a:pt x="270770" y="874199"/>
                      </a:lnTo>
                      <a:lnTo>
                        <a:pt x="268251" y="873570"/>
                      </a:lnTo>
                      <a:lnTo>
                        <a:pt x="267251" y="873323"/>
                      </a:lnTo>
                      <a:lnTo>
                        <a:pt x="266461" y="873237"/>
                      </a:lnTo>
                      <a:lnTo>
                        <a:pt x="265671" y="873151"/>
                      </a:lnTo>
                      <a:lnTo>
                        <a:pt x="261214" y="872657"/>
                      </a:lnTo>
                      <a:lnTo>
                        <a:pt x="260053" y="872682"/>
                      </a:lnTo>
                      <a:lnTo>
                        <a:pt x="257893" y="872743"/>
                      </a:lnTo>
                      <a:lnTo>
                        <a:pt x="257041" y="872904"/>
                      </a:lnTo>
                      <a:lnTo>
                        <a:pt x="253757" y="873533"/>
                      </a:lnTo>
                      <a:lnTo>
                        <a:pt x="252374" y="873804"/>
                      </a:lnTo>
                      <a:lnTo>
                        <a:pt x="250880" y="874643"/>
                      </a:lnTo>
                      <a:lnTo>
                        <a:pt x="248387" y="876061"/>
                      </a:lnTo>
                      <a:lnTo>
                        <a:pt x="247757" y="876419"/>
                      </a:lnTo>
                      <a:lnTo>
                        <a:pt x="246917" y="876999"/>
                      </a:lnTo>
                      <a:lnTo>
                        <a:pt x="246498" y="877283"/>
                      </a:lnTo>
                      <a:lnTo>
                        <a:pt x="243621" y="879293"/>
                      </a:lnTo>
                      <a:lnTo>
                        <a:pt x="242794" y="879873"/>
                      </a:lnTo>
                      <a:lnTo>
                        <a:pt x="241263" y="881069"/>
                      </a:lnTo>
                      <a:lnTo>
                        <a:pt x="239535" y="882426"/>
                      </a:lnTo>
                      <a:lnTo>
                        <a:pt x="238572" y="883142"/>
                      </a:lnTo>
                      <a:lnTo>
                        <a:pt x="236819" y="884449"/>
                      </a:lnTo>
                      <a:lnTo>
                        <a:pt x="234473" y="886200"/>
                      </a:lnTo>
                      <a:lnTo>
                        <a:pt x="232522" y="887668"/>
                      </a:lnTo>
                      <a:lnTo>
                        <a:pt x="230485" y="889013"/>
                      </a:lnTo>
                      <a:lnTo>
                        <a:pt x="229683" y="889543"/>
                      </a:lnTo>
                      <a:lnTo>
                        <a:pt x="228078" y="890604"/>
                      </a:lnTo>
                      <a:lnTo>
                        <a:pt x="226695" y="891911"/>
                      </a:lnTo>
                      <a:lnTo>
                        <a:pt x="225078" y="893429"/>
                      </a:lnTo>
                      <a:lnTo>
                        <a:pt x="223250" y="895143"/>
                      </a:lnTo>
                      <a:lnTo>
                        <a:pt x="222201" y="896117"/>
                      </a:lnTo>
                      <a:lnTo>
                        <a:pt x="220942" y="897709"/>
                      </a:lnTo>
                      <a:lnTo>
                        <a:pt x="218411" y="900879"/>
                      </a:lnTo>
                      <a:lnTo>
                        <a:pt x="216991" y="902371"/>
                      </a:lnTo>
                      <a:lnTo>
                        <a:pt x="216238" y="903173"/>
                      </a:lnTo>
                      <a:lnTo>
                        <a:pt x="214324" y="905208"/>
                      </a:lnTo>
                      <a:lnTo>
                        <a:pt x="213571" y="906010"/>
                      </a:lnTo>
                      <a:lnTo>
                        <a:pt x="213201" y="906331"/>
                      </a:lnTo>
                      <a:lnTo>
                        <a:pt x="210263" y="908908"/>
                      </a:lnTo>
                      <a:lnTo>
                        <a:pt x="209744" y="909315"/>
                      </a:lnTo>
                      <a:lnTo>
                        <a:pt x="207225" y="910894"/>
                      </a:lnTo>
                      <a:lnTo>
                        <a:pt x="205941" y="911708"/>
                      </a:lnTo>
                      <a:lnTo>
                        <a:pt x="204090" y="911523"/>
                      </a:lnTo>
                      <a:lnTo>
                        <a:pt x="202238" y="911363"/>
                      </a:lnTo>
                      <a:lnTo>
                        <a:pt x="199917" y="909402"/>
                      </a:lnTo>
                      <a:lnTo>
                        <a:pt x="199164" y="907749"/>
                      </a:lnTo>
                      <a:lnTo>
                        <a:pt x="198188" y="905615"/>
                      </a:lnTo>
                      <a:lnTo>
                        <a:pt x="195435" y="906108"/>
                      </a:lnTo>
                      <a:lnTo>
                        <a:pt x="194485" y="906269"/>
                      </a:lnTo>
                      <a:lnTo>
                        <a:pt x="193744" y="906589"/>
                      </a:lnTo>
                      <a:lnTo>
                        <a:pt x="191583" y="907539"/>
                      </a:lnTo>
                      <a:lnTo>
                        <a:pt x="188349" y="908958"/>
                      </a:lnTo>
                      <a:lnTo>
                        <a:pt x="187089" y="909365"/>
                      </a:lnTo>
                      <a:lnTo>
                        <a:pt x="184991" y="910055"/>
                      </a:lnTo>
                      <a:lnTo>
                        <a:pt x="183534" y="908181"/>
                      </a:lnTo>
                      <a:lnTo>
                        <a:pt x="181657" y="905751"/>
                      </a:lnTo>
                      <a:lnTo>
                        <a:pt x="180978" y="904875"/>
                      </a:lnTo>
                      <a:lnTo>
                        <a:pt x="180089" y="903703"/>
                      </a:lnTo>
                      <a:lnTo>
                        <a:pt x="178608" y="901779"/>
                      </a:lnTo>
                      <a:lnTo>
                        <a:pt x="176768" y="901754"/>
                      </a:lnTo>
                      <a:lnTo>
                        <a:pt x="175410" y="901742"/>
                      </a:lnTo>
                      <a:lnTo>
                        <a:pt x="174472" y="901730"/>
                      </a:lnTo>
                      <a:lnTo>
                        <a:pt x="173558" y="902124"/>
                      </a:lnTo>
                      <a:lnTo>
                        <a:pt x="169854" y="903752"/>
                      </a:lnTo>
                      <a:lnTo>
                        <a:pt x="167385" y="905331"/>
                      </a:lnTo>
                      <a:lnTo>
                        <a:pt x="166867" y="905664"/>
                      </a:lnTo>
                      <a:lnTo>
                        <a:pt x="166200" y="906355"/>
                      </a:lnTo>
                      <a:lnTo>
                        <a:pt x="165768" y="906799"/>
                      </a:lnTo>
                      <a:lnTo>
                        <a:pt x="164644" y="907971"/>
                      </a:lnTo>
                      <a:lnTo>
                        <a:pt x="164385" y="911042"/>
                      </a:lnTo>
                      <a:lnTo>
                        <a:pt x="166101" y="912066"/>
                      </a:lnTo>
                      <a:lnTo>
                        <a:pt x="169126" y="913879"/>
                      </a:lnTo>
                      <a:lnTo>
                        <a:pt x="169669" y="914200"/>
                      </a:lnTo>
                      <a:lnTo>
                        <a:pt x="171892" y="915236"/>
                      </a:lnTo>
                      <a:lnTo>
                        <a:pt x="172793" y="915655"/>
                      </a:lnTo>
                      <a:lnTo>
                        <a:pt x="173657" y="916235"/>
                      </a:lnTo>
                      <a:lnTo>
                        <a:pt x="174064" y="916519"/>
                      </a:lnTo>
                      <a:lnTo>
                        <a:pt x="175682" y="917592"/>
                      </a:lnTo>
                      <a:lnTo>
                        <a:pt x="176311" y="918739"/>
                      </a:lnTo>
                      <a:lnTo>
                        <a:pt x="176929" y="919886"/>
                      </a:lnTo>
                      <a:lnTo>
                        <a:pt x="177756" y="921391"/>
                      </a:lnTo>
                      <a:lnTo>
                        <a:pt x="177287" y="923019"/>
                      </a:lnTo>
                      <a:lnTo>
                        <a:pt x="176855" y="924475"/>
                      </a:lnTo>
                      <a:lnTo>
                        <a:pt x="176472" y="925794"/>
                      </a:lnTo>
                      <a:lnTo>
                        <a:pt x="175126" y="927090"/>
                      </a:lnTo>
                      <a:lnTo>
                        <a:pt x="174102" y="928076"/>
                      </a:lnTo>
                      <a:lnTo>
                        <a:pt x="173546" y="928570"/>
                      </a:lnTo>
                      <a:lnTo>
                        <a:pt x="170213" y="931123"/>
                      </a:lnTo>
                      <a:lnTo>
                        <a:pt x="168447" y="932899"/>
                      </a:lnTo>
                      <a:lnTo>
                        <a:pt x="168089" y="933257"/>
                      </a:lnTo>
                      <a:lnTo>
                        <a:pt x="167027" y="934318"/>
                      </a:lnTo>
                      <a:lnTo>
                        <a:pt x="166163" y="935576"/>
                      </a:lnTo>
                      <a:lnTo>
                        <a:pt x="164669" y="937734"/>
                      </a:lnTo>
                      <a:lnTo>
                        <a:pt x="163768" y="939005"/>
                      </a:lnTo>
                      <a:lnTo>
                        <a:pt x="162941" y="940670"/>
                      </a:lnTo>
                      <a:lnTo>
                        <a:pt x="161077" y="944358"/>
                      </a:lnTo>
                      <a:lnTo>
                        <a:pt x="158064" y="950402"/>
                      </a:lnTo>
                      <a:lnTo>
                        <a:pt x="156743" y="952992"/>
                      </a:lnTo>
                      <a:lnTo>
                        <a:pt x="155965" y="954534"/>
                      </a:lnTo>
                      <a:lnTo>
                        <a:pt x="155854" y="958481"/>
                      </a:lnTo>
                      <a:lnTo>
                        <a:pt x="156867" y="959764"/>
                      </a:lnTo>
                      <a:lnTo>
                        <a:pt x="159015" y="962490"/>
                      </a:lnTo>
                      <a:lnTo>
                        <a:pt x="159682" y="963328"/>
                      </a:lnTo>
                      <a:lnTo>
                        <a:pt x="161669" y="964710"/>
                      </a:lnTo>
                      <a:lnTo>
                        <a:pt x="164077" y="966375"/>
                      </a:lnTo>
                      <a:lnTo>
                        <a:pt x="165077" y="967349"/>
                      </a:lnTo>
                      <a:lnTo>
                        <a:pt x="167373" y="969594"/>
                      </a:lnTo>
                      <a:lnTo>
                        <a:pt x="168459" y="970655"/>
                      </a:lnTo>
                      <a:lnTo>
                        <a:pt x="168953" y="971790"/>
                      </a:lnTo>
                      <a:lnTo>
                        <a:pt x="170213" y="974651"/>
                      </a:lnTo>
                      <a:lnTo>
                        <a:pt x="170830" y="976033"/>
                      </a:lnTo>
                      <a:lnTo>
                        <a:pt x="170620" y="977427"/>
                      </a:lnTo>
                      <a:lnTo>
                        <a:pt x="170151" y="980560"/>
                      </a:lnTo>
                      <a:lnTo>
                        <a:pt x="169941" y="981966"/>
                      </a:lnTo>
                      <a:lnTo>
                        <a:pt x="168941" y="983039"/>
                      </a:lnTo>
                      <a:lnTo>
                        <a:pt x="167484" y="984593"/>
                      </a:lnTo>
                      <a:lnTo>
                        <a:pt x="166941" y="985173"/>
                      </a:lnTo>
                      <a:lnTo>
                        <a:pt x="166200" y="985567"/>
                      </a:lnTo>
                      <a:lnTo>
                        <a:pt x="164459" y="986493"/>
                      </a:lnTo>
                      <a:lnTo>
                        <a:pt x="163817" y="986838"/>
                      </a:lnTo>
                      <a:lnTo>
                        <a:pt x="162533" y="987122"/>
                      </a:lnTo>
                      <a:lnTo>
                        <a:pt x="160768" y="987529"/>
                      </a:lnTo>
                      <a:lnTo>
                        <a:pt x="159040" y="987183"/>
                      </a:lnTo>
                      <a:lnTo>
                        <a:pt x="157719" y="986924"/>
                      </a:lnTo>
                      <a:lnTo>
                        <a:pt x="154064" y="986394"/>
                      </a:lnTo>
                      <a:lnTo>
                        <a:pt x="152015" y="986517"/>
                      </a:lnTo>
                      <a:lnTo>
                        <a:pt x="150175" y="986616"/>
                      </a:lnTo>
                      <a:lnTo>
                        <a:pt x="145323" y="986221"/>
                      </a:lnTo>
                      <a:lnTo>
                        <a:pt x="144150" y="986135"/>
                      </a:lnTo>
                      <a:lnTo>
                        <a:pt x="139990" y="986061"/>
                      </a:lnTo>
                      <a:lnTo>
                        <a:pt x="139052" y="986036"/>
                      </a:lnTo>
                      <a:lnTo>
                        <a:pt x="138101" y="986283"/>
                      </a:lnTo>
                      <a:lnTo>
                        <a:pt x="136743" y="986628"/>
                      </a:lnTo>
                      <a:lnTo>
                        <a:pt x="135434" y="986961"/>
                      </a:lnTo>
                      <a:lnTo>
                        <a:pt x="134656" y="987775"/>
                      </a:lnTo>
                      <a:lnTo>
                        <a:pt x="133224" y="989243"/>
                      </a:lnTo>
                      <a:lnTo>
                        <a:pt x="132163" y="990341"/>
                      </a:lnTo>
                      <a:lnTo>
                        <a:pt x="132261" y="993634"/>
                      </a:lnTo>
                      <a:lnTo>
                        <a:pt x="134237" y="995497"/>
                      </a:lnTo>
                      <a:lnTo>
                        <a:pt x="136076" y="996027"/>
                      </a:lnTo>
                      <a:lnTo>
                        <a:pt x="137101" y="996311"/>
                      </a:lnTo>
                      <a:lnTo>
                        <a:pt x="138002" y="996385"/>
                      </a:lnTo>
                      <a:lnTo>
                        <a:pt x="140866" y="996595"/>
                      </a:lnTo>
                      <a:lnTo>
                        <a:pt x="143792" y="997150"/>
                      </a:lnTo>
                      <a:lnTo>
                        <a:pt x="145805" y="997520"/>
                      </a:lnTo>
                      <a:lnTo>
                        <a:pt x="147212" y="997791"/>
                      </a:lnTo>
                      <a:lnTo>
                        <a:pt x="149360" y="998260"/>
                      </a:lnTo>
                      <a:lnTo>
                        <a:pt x="153953" y="999246"/>
                      </a:lnTo>
                      <a:lnTo>
                        <a:pt x="156447" y="999678"/>
                      </a:lnTo>
                      <a:lnTo>
                        <a:pt x="159397" y="1000184"/>
                      </a:lnTo>
                      <a:lnTo>
                        <a:pt x="159644" y="1002256"/>
                      </a:lnTo>
                      <a:lnTo>
                        <a:pt x="159928" y="1002885"/>
                      </a:lnTo>
                      <a:lnTo>
                        <a:pt x="155743" y="1003785"/>
                      </a:lnTo>
                      <a:lnTo>
                        <a:pt x="154681" y="1004032"/>
                      </a:lnTo>
                      <a:lnTo>
                        <a:pt x="153595" y="1004057"/>
                      </a:lnTo>
                      <a:lnTo>
                        <a:pt x="151064" y="1004094"/>
                      </a:lnTo>
                      <a:lnTo>
                        <a:pt x="150336" y="1004069"/>
                      </a:lnTo>
                      <a:lnTo>
                        <a:pt x="148866" y="1003995"/>
                      </a:lnTo>
                      <a:lnTo>
                        <a:pt x="143681" y="1002934"/>
                      </a:lnTo>
                      <a:lnTo>
                        <a:pt x="137323" y="1001578"/>
                      </a:lnTo>
                      <a:lnTo>
                        <a:pt x="136817" y="1001479"/>
                      </a:lnTo>
                      <a:lnTo>
                        <a:pt x="135706" y="1001245"/>
                      </a:lnTo>
                      <a:lnTo>
                        <a:pt x="132780" y="1000640"/>
                      </a:lnTo>
                      <a:lnTo>
                        <a:pt x="130335" y="1000147"/>
                      </a:lnTo>
                      <a:lnTo>
                        <a:pt x="128088" y="999431"/>
                      </a:lnTo>
                      <a:lnTo>
                        <a:pt x="124508" y="998309"/>
                      </a:lnTo>
                      <a:lnTo>
                        <a:pt x="122372" y="997631"/>
                      </a:lnTo>
                      <a:lnTo>
                        <a:pt x="120656" y="997705"/>
                      </a:lnTo>
                      <a:lnTo>
                        <a:pt x="120113" y="997729"/>
                      </a:lnTo>
                      <a:lnTo>
                        <a:pt x="119039" y="996891"/>
                      </a:lnTo>
                      <a:lnTo>
                        <a:pt x="117348" y="995373"/>
                      </a:lnTo>
                      <a:lnTo>
                        <a:pt x="114644" y="994522"/>
                      </a:lnTo>
                      <a:lnTo>
                        <a:pt x="113903" y="994276"/>
                      </a:lnTo>
                      <a:lnTo>
                        <a:pt x="112829" y="993881"/>
                      </a:lnTo>
                      <a:lnTo>
                        <a:pt x="111545" y="993400"/>
                      </a:lnTo>
                      <a:lnTo>
                        <a:pt x="110668" y="993079"/>
                      </a:lnTo>
                      <a:lnTo>
                        <a:pt x="109743" y="992610"/>
                      </a:lnTo>
                      <a:lnTo>
                        <a:pt x="107495" y="991500"/>
                      </a:lnTo>
                      <a:lnTo>
                        <a:pt x="106137" y="990822"/>
                      </a:lnTo>
                      <a:lnTo>
                        <a:pt x="104656" y="989527"/>
                      </a:lnTo>
                      <a:lnTo>
                        <a:pt x="102162" y="987344"/>
                      </a:lnTo>
                      <a:lnTo>
                        <a:pt x="99434" y="985210"/>
                      </a:lnTo>
                      <a:lnTo>
                        <a:pt x="98273" y="984297"/>
                      </a:lnTo>
                      <a:lnTo>
                        <a:pt x="97705" y="983890"/>
                      </a:lnTo>
                      <a:lnTo>
                        <a:pt x="94606" y="981583"/>
                      </a:lnTo>
                      <a:lnTo>
                        <a:pt x="92853" y="980227"/>
                      </a:lnTo>
                      <a:lnTo>
                        <a:pt x="90903" y="978722"/>
                      </a:lnTo>
                      <a:lnTo>
                        <a:pt x="89545" y="977871"/>
                      </a:lnTo>
                      <a:lnTo>
                        <a:pt x="88137" y="977007"/>
                      </a:lnTo>
                      <a:lnTo>
                        <a:pt x="86396" y="975490"/>
                      </a:lnTo>
                      <a:lnTo>
                        <a:pt x="84841" y="974133"/>
                      </a:lnTo>
                      <a:lnTo>
                        <a:pt x="82668" y="972592"/>
                      </a:lnTo>
                      <a:lnTo>
                        <a:pt x="80977" y="971395"/>
                      </a:lnTo>
                      <a:lnTo>
                        <a:pt x="79211" y="969915"/>
                      </a:lnTo>
                      <a:lnTo>
                        <a:pt x="78409" y="969249"/>
                      </a:lnTo>
                      <a:lnTo>
                        <a:pt x="76458" y="967621"/>
                      </a:lnTo>
                      <a:lnTo>
                        <a:pt x="75483" y="966807"/>
                      </a:lnTo>
                      <a:lnTo>
                        <a:pt x="74643" y="966066"/>
                      </a:lnTo>
                      <a:lnTo>
                        <a:pt x="73507" y="965055"/>
                      </a:lnTo>
                      <a:lnTo>
                        <a:pt x="72779" y="964401"/>
                      </a:lnTo>
                      <a:lnTo>
                        <a:pt x="71680" y="963427"/>
                      </a:lnTo>
                      <a:lnTo>
                        <a:pt x="70791" y="962440"/>
                      </a:lnTo>
                      <a:lnTo>
                        <a:pt x="69384" y="960898"/>
                      </a:lnTo>
                      <a:lnTo>
                        <a:pt x="68606" y="960208"/>
                      </a:lnTo>
                      <a:lnTo>
                        <a:pt x="67334" y="959073"/>
                      </a:lnTo>
                      <a:lnTo>
                        <a:pt x="65692" y="956766"/>
                      </a:lnTo>
                      <a:lnTo>
                        <a:pt x="65334" y="956310"/>
                      </a:lnTo>
                      <a:lnTo>
                        <a:pt x="64865" y="955755"/>
                      </a:lnTo>
                      <a:lnTo>
                        <a:pt x="64038" y="954768"/>
                      </a:lnTo>
                      <a:lnTo>
                        <a:pt x="62408" y="952659"/>
                      </a:lnTo>
                      <a:lnTo>
                        <a:pt x="61248" y="951166"/>
                      </a:lnTo>
                      <a:lnTo>
                        <a:pt x="59260" y="948663"/>
                      </a:lnTo>
                      <a:lnTo>
                        <a:pt x="57112" y="946023"/>
                      </a:lnTo>
                      <a:lnTo>
                        <a:pt x="56038" y="944703"/>
                      </a:lnTo>
                      <a:lnTo>
                        <a:pt x="54421" y="943519"/>
                      </a:lnTo>
                      <a:lnTo>
                        <a:pt x="54013" y="943235"/>
                      </a:lnTo>
                      <a:lnTo>
                        <a:pt x="52396" y="942051"/>
                      </a:lnTo>
                      <a:lnTo>
                        <a:pt x="51248" y="941472"/>
                      </a:lnTo>
                      <a:lnTo>
                        <a:pt x="49297" y="940472"/>
                      </a:lnTo>
                      <a:lnTo>
                        <a:pt x="47038" y="938363"/>
                      </a:lnTo>
                      <a:lnTo>
                        <a:pt x="45741" y="937154"/>
                      </a:lnTo>
                      <a:lnTo>
                        <a:pt x="44285" y="935983"/>
                      </a:lnTo>
                      <a:lnTo>
                        <a:pt x="42581" y="934614"/>
                      </a:lnTo>
                      <a:lnTo>
                        <a:pt x="41260" y="933849"/>
                      </a:lnTo>
                      <a:lnTo>
                        <a:pt x="37754" y="931789"/>
                      </a:lnTo>
                      <a:lnTo>
                        <a:pt x="37322" y="931530"/>
                      </a:lnTo>
                      <a:lnTo>
                        <a:pt x="36420" y="931049"/>
                      </a:lnTo>
                      <a:lnTo>
                        <a:pt x="34038" y="929778"/>
                      </a:lnTo>
                      <a:lnTo>
                        <a:pt x="32507" y="928705"/>
                      </a:lnTo>
                      <a:lnTo>
                        <a:pt x="31433" y="927941"/>
                      </a:lnTo>
                      <a:lnTo>
                        <a:pt x="29889" y="926867"/>
                      </a:lnTo>
                      <a:lnTo>
                        <a:pt x="28457" y="925856"/>
                      </a:lnTo>
                      <a:lnTo>
                        <a:pt x="27507" y="925190"/>
                      </a:lnTo>
                      <a:lnTo>
                        <a:pt x="26630" y="924610"/>
                      </a:lnTo>
                      <a:lnTo>
                        <a:pt x="26161" y="924302"/>
                      </a:lnTo>
                      <a:lnTo>
                        <a:pt x="22013" y="921563"/>
                      </a:lnTo>
                      <a:lnTo>
                        <a:pt x="20346" y="920466"/>
                      </a:lnTo>
                      <a:lnTo>
                        <a:pt x="18729" y="919319"/>
                      </a:lnTo>
                      <a:lnTo>
                        <a:pt x="13445" y="915569"/>
                      </a:lnTo>
                      <a:lnTo>
                        <a:pt x="12321" y="914780"/>
                      </a:lnTo>
                      <a:lnTo>
                        <a:pt x="11815" y="914422"/>
                      </a:lnTo>
                      <a:lnTo>
                        <a:pt x="10173" y="913361"/>
                      </a:lnTo>
                      <a:lnTo>
                        <a:pt x="6877" y="911240"/>
                      </a:lnTo>
                      <a:lnTo>
                        <a:pt x="5037" y="910043"/>
                      </a:lnTo>
                      <a:lnTo>
                        <a:pt x="3099" y="908600"/>
                      </a:lnTo>
                      <a:lnTo>
                        <a:pt x="1556" y="907441"/>
                      </a:lnTo>
                      <a:lnTo>
                        <a:pt x="728" y="904036"/>
                      </a:lnTo>
                      <a:lnTo>
                        <a:pt x="728" y="902716"/>
                      </a:lnTo>
                      <a:lnTo>
                        <a:pt x="741" y="901076"/>
                      </a:lnTo>
                      <a:lnTo>
                        <a:pt x="741" y="900262"/>
                      </a:lnTo>
                      <a:lnTo>
                        <a:pt x="741" y="898498"/>
                      </a:lnTo>
                      <a:lnTo>
                        <a:pt x="469" y="893021"/>
                      </a:lnTo>
                      <a:lnTo>
                        <a:pt x="198" y="887545"/>
                      </a:lnTo>
                      <a:lnTo>
                        <a:pt x="86" y="885843"/>
                      </a:lnTo>
                      <a:lnTo>
                        <a:pt x="0" y="884116"/>
                      </a:lnTo>
                      <a:lnTo>
                        <a:pt x="568" y="883166"/>
                      </a:lnTo>
                      <a:lnTo>
                        <a:pt x="1358" y="882475"/>
                      </a:lnTo>
                      <a:lnTo>
                        <a:pt x="2926" y="881982"/>
                      </a:lnTo>
                      <a:lnTo>
                        <a:pt x="3630" y="881772"/>
                      </a:lnTo>
                      <a:lnTo>
                        <a:pt x="7951" y="880650"/>
                      </a:lnTo>
                      <a:lnTo>
                        <a:pt x="8914" y="880391"/>
                      </a:lnTo>
                      <a:lnTo>
                        <a:pt x="9889" y="880144"/>
                      </a:lnTo>
                      <a:lnTo>
                        <a:pt x="10852" y="879885"/>
                      </a:lnTo>
                      <a:lnTo>
                        <a:pt x="11420" y="879639"/>
                      </a:lnTo>
                      <a:lnTo>
                        <a:pt x="13581" y="878689"/>
                      </a:lnTo>
                      <a:lnTo>
                        <a:pt x="14667" y="878220"/>
                      </a:lnTo>
                      <a:lnTo>
                        <a:pt x="15704" y="877221"/>
                      </a:lnTo>
                      <a:lnTo>
                        <a:pt x="16741" y="876222"/>
                      </a:lnTo>
                      <a:lnTo>
                        <a:pt x="17976" y="873829"/>
                      </a:lnTo>
                      <a:lnTo>
                        <a:pt x="18272" y="872558"/>
                      </a:lnTo>
                      <a:lnTo>
                        <a:pt x="18284" y="871732"/>
                      </a:lnTo>
                      <a:lnTo>
                        <a:pt x="18371" y="867760"/>
                      </a:lnTo>
                      <a:lnTo>
                        <a:pt x="18408" y="866305"/>
                      </a:lnTo>
                      <a:lnTo>
                        <a:pt x="17716" y="864356"/>
                      </a:lnTo>
                      <a:lnTo>
                        <a:pt x="17025" y="862395"/>
                      </a:lnTo>
                      <a:lnTo>
                        <a:pt x="16506" y="860927"/>
                      </a:lnTo>
                      <a:lnTo>
                        <a:pt x="15099" y="857523"/>
                      </a:lnTo>
                      <a:lnTo>
                        <a:pt x="14506" y="856067"/>
                      </a:lnTo>
                      <a:lnTo>
                        <a:pt x="14284" y="852725"/>
                      </a:lnTo>
                      <a:lnTo>
                        <a:pt x="14840" y="850899"/>
                      </a:lnTo>
                      <a:lnTo>
                        <a:pt x="15099" y="850085"/>
                      </a:lnTo>
                      <a:lnTo>
                        <a:pt x="15346" y="849283"/>
                      </a:lnTo>
                      <a:lnTo>
                        <a:pt x="16445" y="848284"/>
                      </a:lnTo>
                      <a:lnTo>
                        <a:pt x="17568" y="847248"/>
                      </a:lnTo>
                      <a:lnTo>
                        <a:pt x="19939" y="844658"/>
                      </a:lnTo>
                      <a:lnTo>
                        <a:pt x="20544" y="843992"/>
                      </a:lnTo>
                      <a:lnTo>
                        <a:pt x="21630" y="843079"/>
                      </a:lnTo>
                      <a:lnTo>
                        <a:pt x="22358" y="842475"/>
                      </a:lnTo>
                      <a:lnTo>
                        <a:pt x="23074" y="841870"/>
                      </a:lnTo>
                      <a:lnTo>
                        <a:pt x="23803" y="841253"/>
                      </a:lnTo>
                      <a:lnTo>
                        <a:pt x="25198" y="840230"/>
                      </a:lnTo>
                      <a:lnTo>
                        <a:pt x="28704" y="837652"/>
                      </a:lnTo>
                      <a:lnTo>
                        <a:pt x="31038" y="835937"/>
                      </a:lnTo>
                      <a:lnTo>
                        <a:pt x="32828" y="834247"/>
                      </a:lnTo>
                      <a:lnTo>
                        <a:pt x="35334" y="831904"/>
                      </a:lnTo>
                      <a:lnTo>
                        <a:pt x="37914" y="829560"/>
                      </a:lnTo>
                      <a:lnTo>
                        <a:pt x="39346" y="828253"/>
                      </a:lnTo>
                      <a:lnTo>
                        <a:pt x="40062" y="827599"/>
                      </a:lnTo>
                      <a:lnTo>
                        <a:pt x="41136" y="826612"/>
                      </a:lnTo>
                      <a:lnTo>
                        <a:pt x="42297" y="825354"/>
                      </a:lnTo>
                      <a:lnTo>
                        <a:pt x="45396" y="821987"/>
                      </a:lnTo>
                      <a:lnTo>
                        <a:pt x="49704" y="817041"/>
                      </a:lnTo>
                      <a:lnTo>
                        <a:pt x="50433" y="816202"/>
                      </a:lnTo>
                      <a:lnTo>
                        <a:pt x="51013" y="815376"/>
                      </a:lnTo>
                      <a:lnTo>
                        <a:pt x="51532" y="814611"/>
                      </a:lnTo>
                      <a:lnTo>
                        <a:pt x="52717" y="812859"/>
                      </a:lnTo>
                      <a:lnTo>
                        <a:pt x="53408" y="811811"/>
                      </a:lnTo>
                      <a:lnTo>
                        <a:pt x="55408" y="808567"/>
                      </a:lnTo>
                      <a:lnTo>
                        <a:pt x="56198" y="807272"/>
                      </a:lnTo>
                      <a:lnTo>
                        <a:pt x="57100" y="805397"/>
                      </a:lnTo>
                      <a:lnTo>
                        <a:pt x="58223" y="803066"/>
                      </a:lnTo>
                      <a:lnTo>
                        <a:pt x="59211" y="801006"/>
                      </a:lnTo>
                      <a:lnTo>
                        <a:pt x="59680" y="800081"/>
                      </a:lnTo>
                      <a:lnTo>
                        <a:pt x="60347" y="798798"/>
                      </a:lnTo>
                      <a:lnTo>
                        <a:pt x="61668" y="796220"/>
                      </a:lnTo>
                      <a:lnTo>
                        <a:pt x="62754" y="793025"/>
                      </a:lnTo>
                      <a:lnTo>
                        <a:pt x="63075" y="792076"/>
                      </a:lnTo>
                      <a:lnTo>
                        <a:pt x="63137" y="791459"/>
                      </a:lnTo>
                      <a:lnTo>
                        <a:pt x="63199" y="790867"/>
                      </a:lnTo>
                      <a:lnTo>
                        <a:pt x="63680" y="786315"/>
                      </a:lnTo>
                      <a:lnTo>
                        <a:pt x="63507" y="783219"/>
                      </a:lnTo>
                      <a:lnTo>
                        <a:pt x="63433" y="781924"/>
                      </a:lnTo>
                      <a:lnTo>
                        <a:pt x="63384" y="780827"/>
                      </a:lnTo>
                      <a:lnTo>
                        <a:pt x="63421" y="779716"/>
                      </a:lnTo>
                      <a:lnTo>
                        <a:pt x="63520" y="776966"/>
                      </a:lnTo>
                      <a:lnTo>
                        <a:pt x="63581" y="775325"/>
                      </a:lnTo>
                      <a:lnTo>
                        <a:pt x="64013" y="773229"/>
                      </a:lnTo>
                      <a:lnTo>
                        <a:pt x="65063" y="768184"/>
                      </a:lnTo>
                      <a:lnTo>
                        <a:pt x="65532" y="765939"/>
                      </a:lnTo>
                      <a:lnTo>
                        <a:pt x="65976" y="763792"/>
                      </a:lnTo>
                      <a:lnTo>
                        <a:pt x="66100" y="763188"/>
                      </a:lnTo>
                      <a:lnTo>
                        <a:pt x="66643" y="760573"/>
                      </a:lnTo>
                      <a:lnTo>
                        <a:pt x="66692" y="758119"/>
                      </a:lnTo>
                      <a:lnTo>
                        <a:pt x="66742" y="755158"/>
                      </a:lnTo>
                      <a:lnTo>
                        <a:pt x="66878" y="753431"/>
                      </a:lnTo>
                      <a:lnTo>
                        <a:pt x="67149" y="749719"/>
                      </a:lnTo>
                      <a:lnTo>
                        <a:pt x="67260" y="748128"/>
                      </a:lnTo>
                      <a:lnTo>
                        <a:pt x="67458" y="747141"/>
                      </a:lnTo>
                      <a:lnTo>
                        <a:pt x="68001" y="744415"/>
                      </a:lnTo>
                      <a:lnTo>
                        <a:pt x="68334" y="742663"/>
                      </a:lnTo>
                      <a:lnTo>
                        <a:pt x="69100" y="741072"/>
                      </a:lnTo>
                      <a:lnTo>
                        <a:pt x="71038" y="737076"/>
                      </a:lnTo>
                      <a:lnTo>
                        <a:pt x="71470" y="736188"/>
                      </a:lnTo>
                      <a:lnTo>
                        <a:pt x="71902" y="735509"/>
                      </a:lnTo>
                      <a:lnTo>
                        <a:pt x="74433" y="731562"/>
                      </a:lnTo>
                      <a:lnTo>
                        <a:pt x="77100" y="727504"/>
                      </a:lnTo>
                      <a:lnTo>
                        <a:pt x="77359" y="726986"/>
                      </a:lnTo>
                      <a:lnTo>
                        <a:pt x="78248" y="725235"/>
                      </a:lnTo>
                      <a:lnTo>
                        <a:pt x="78767" y="724186"/>
                      </a:lnTo>
                      <a:lnTo>
                        <a:pt x="80273" y="721744"/>
                      </a:lnTo>
                      <a:lnTo>
                        <a:pt x="81026" y="720523"/>
                      </a:lnTo>
                      <a:lnTo>
                        <a:pt x="81396" y="718747"/>
                      </a:lnTo>
                      <a:lnTo>
                        <a:pt x="81754" y="716983"/>
                      </a:lnTo>
                      <a:lnTo>
                        <a:pt x="82248" y="714602"/>
                      </a:lnTo>
                      <a:lnTo>
                        <a:pt x="82483" y="713455"/>
                      </a:lnTo>
                      <a:lnTo>
                        <a:pt x="82581" y="712542"/>
                      </a:lnTo>
                      <a:lnTo>
                        <a:pt x="83088" y="708238"/>
                      </a:lnTo>
                      <a:lnTo>
                        <a:pt x="83606" y="705611"/>
                      </a:lnTo>
                      <a:lnTo>
                        <a:pt x="83927" y="703995"/>
                      </a:lnTo>
                      <a:lnTo>
                        <a:pt x="84619" y="702404"/>
                      </a:lnTo>
                      <a:lnTo>
                        <a:pt x="85149" y="701195"/>
                      </a:lnTo>
                      <a:lnTo>
                        <a:pt x="86199" y="699653"/>
                      </a:lnTo>
                      <a:lnTo>
                        <a:pt x="87137" y="698247"/>
                      </a:lnTo>
                      <a:lnTo>
                        <a:pt x="88236" y="697655"/>
                      </a:lnTo>
                      <a:lnTo>
                        <a:pt x="89298" y="697087"/>
                      </a:lnTo>
                      <a:lnTo>
                        <a:pt x="90582" y="696384"/>
                      </a:lnTo>
                      <a:lnTo>
                        <a:pt x="92248" y="696742"/>
                      </a:lnTo>
                      <a:lnTo>
                        <a:pt x="95162" y="697371"/>
                      </a:lnTo>
                      <a:lnTo>
                        <a:pt x="95853" y="697519"/>
                      </a:lnTo>
                      <a:lnTo>
                        <a:pt x="96767" y="697865"/>
                      </a:lnTo>
                      <a:lnTo>
                        <a:pt x="100928" y="699431"/>
                      </a:lnTo>
                      <a:lnTo>
                        <a:pt x="103236" y="699998"/>
                      </a:lnTo>
                      <a:lnTo>
                        <a:pt x="106014" y="700677"/>
                      </a:lnTo>
                      <a:lnTo>
                        <a:pt x="107866" y="701133"/>
                      </a:lnTo>
                      <a:lnTo>
                        <a:pt x="112545" y="702848"/>
                      </a:lnTo>
                      <a:lnTo>
                        <a:pt x="113780" y="703304"/>
                      </a:lnTo>
                      <a:lnTo>
                        <a:pt x="114693" y="703526"/>
                      </a:lnTo>
                      <a:lnTo>
                        <a:pt x="116483" y="703958"/>
                      </a:lnTo>
                      <a:lnTo>
                        <a:pt x="120051" y="704833"/>
                      </a:lnTo>
                      <a:lnTo>
                        <a:pt x="121199" y="705105"/>
                      </a:lnTo>
                      <a:lnTo>
                        <a:pt x="124138" y="704562"/>
                      </a:lnTo>
                      <a:lnTo>
                        <a:pt x="125076" y="703353"/>
                      </a:lnTo>
                      <a:lnTo>
                        <a:pt x="126953" y="700960"/>
                      </a:lnTo>
                      <a:lnTo>
                        <a:pt x="127286" y="700529"/>
                      </a:lnTo>
                      <a:lnTo>
                        <a:pt x="127619" y="699801"/>
                      </a:lnTo>
                      <a:lnTo>
                        <a:pt x="128866" y="697112"/>
                      </a:lnTo>
                      <a:lnTo>
                        <a:pt x="129841" y="694522"/>
                      </a:lnTo>
                      <a:lnTo>
                        <a:pt x="130286" y="693325"/>
                      </a:lnTo>
                      <a:lnTo>
                        <a:pt x="130409" y="692166"/>
                      </a:lnTo>
                      <a:lnTo>
                        <a:pt x="130804" y="688626"/>
                      </a:lnTo>
                      <a:lnTo>
                        <a:pt x="130928" y="687578"/>
                      </a:lnTo>
                      <a:lnTo>
                        <a:pt x="130817" y="686504"/>
                      </a:lnTo>
                      <a:lnTo>
                        <a:pt x="130570" y="684087"/>
                      </a:lnTo>
                      <a:lnTo>
                        <a:pt x="130434" y="682767"/>
                      </a:lnTo>
                      <a:lnTo>
                        <a:pt x="129755" y="681213"/>
                      </a:lnTo>
                      <a:lnTo>
                        <a:pt x="128940" y="679326"/>
                      </a:lnTo>
                      <a:lnTo>
                        <a:pt x="127879" y="677969"/>
                      </a:lnTo>
                      <a:lnTo>
                        <a:pt x="127459" y="677426"/>
                      </a:lnTo>
                      <a:lnTo>
                        <a:pt x="123780" y="679437"/>
                      </a:lnTo>
                      <a:lnTo>
                        <a:pt x="119557" y="682126"/>
                      </a:lnTo>
                      <a:lnTo>
                        <a:pt x="118706" y="682656"/>
                      </a:lnTo>
                      <a:lnTo>
                        <a:pt x="117829" y="682977"/>
                      </a:lnTo>
                      <a:lnTo>
                        <a:pt x="114989" y="683976"/>
                      </a:lnTo>
                      <a:lnTo>
                        <a:pt x="114298" y="684124"/>
                      </a:lnTo>
                      <a:lnTo>
                        <a:pt x="112915" y="684358"/>
                      </a:lnTo>
                      <a:lnTo>
                        <a:pt x="111533" y="684593"/>
                      </a:lnTo>
                      <a:lnTo>
                        <a:pt x="110100" y="684272"/>
                      </a:lnTo>
                      <a:lnTo>
                        <a:pt x="108681" y="683939"/>
                      </a:lnTo>
                      <a:lnTo>
                        <a:pt x="108187" y="683828"/>
                      </a:lnTo>
                      <a:lnTo>
                        <a:pt x="107718" y="683630"/>
                      </a:lnTo>
                      <a:lnTo>
                        <a:pt x="104545" y="682261"/>
                      </a:lnTo>
                      <a:lnTo>
                        <a:pt x="103162" y="681669"/>
                      </a:lnTo>
                      <a:lnTo>
                        <a:pt x="101705" y="680164"/>
                      </a:lnTo>
                      <a:lnTo>
                        <a:pt x="98039" y="676365"/>
                      </a:lnTo>
                      <a:lnTo>
                        <a:pt x="95705" y="674059"/>
                      </a:lnTo>
                      <a:lnTo>
                        <a:pt x="94347" y="673158"/>
                      </a:lnTo>
                      <a:lnTo>
                        <a:pt x="92495" y="671913"/>
                      </a:lnTo>
                      <a:lnTo>
                        <a:pt x="89310" y="669668"/>
                      </a:lnTo>
                      <a:lnTo>
                        <a:pt x="86693" y="668212"/>
                      </a:lnTo>
                      <a:lnTo>
                        <a:pt x="85051" y="667299"/>
                      </a:lnTo>
                      <a:lnTo>
                        <a:pt x="80804" y="665067"/>
                      </a:lnTo>
                      <a:lnTo>
                        <a:pt x="78705" y="663957"/>
                      </a:lnTo>
                      <a:lnTo>
                        <a:pt x="77668" y="663291"/>
                      </a:lnTo>
                      <a:lnTo>
                        <a:pt x="75347" y="661749"/>
                      </a:lnTo>
                      <a:lnTo>
                        <a:pt x="72927" y="660886"/>
                      </a:lnTo>
                      <a:lnTo>
                        <a:pt x="71408" y="660343"/>
                      </a:lnTo>
                      <a:lnTo>
                        <a:pt x="70409" y="659072"/>
                      </a:lnTo>
                      <a:lnTo>
                        <a:pt x="69779" y="658283"/>
                      </a:lnTo>
                      <a:lnTo>
                        <a:pt x="68816" y="657050"/>
                      </a:lnTo>
                      <a:lnTo>
                        <a:pt x="68779" y="655199"/>
                      </a:lnTo>
                      <a:lnTo>
                        <a:pt x="68754" y="654509"/>
                      </a:lnTo>
                      <a:lnTo>
                        <a:pt x="68717" y="652930"/>
                      </a:lnTo>
                      <a:lnTo>
                        <a:pt x="69248" y="651635"/>
                      </a:lnTo>
                      <a:lnTo>
                        <a:pt x="71186" y="646910"/>
                      </a:lnTo>
                      <a:lnTo>
                        <a:pt x="71408" y="646380"/>
                      </a:lnTo>
                      <a:lnTo>
                        <a:pt x="72149" y="645036"/>
                      </a:lnTo>
                      <a:lnTo>
                        <a:pt x="72890" y="643704"/>
                      </a:lnTo>
                      <a:lnTo>
                        <a:pt x="73137" y="643260"/>
                      </a:lnTo>
                      <a:lnTo>
                        <a:pt x="75532" y="639164"/>
                      </a:lnTo>
                      <a:lnTo>
                        <a:pt x="76322" y="637795"/>
                      </a:lnTo>
                      <a:lnTo>
                        <a:pt x="77470" y="636068"/>
                      </a:lnTo>
                      <a:lnTo>
                        <a:pt x="78964" y="633811"/>
                      </a:lnTo>
                      <a:lnTo>
                        <a:pt x="80273" y="631529"/>
                      </a:lnTo>
                      <a:lnTo>
                        <a:pt x="80693" y="630802"/>
                      </a:lnTo>
                      <a:lnTo>
                        <a:pt x="81347" y="629667"/>
                      </a:lnTo>
                      <a:lnTo>
                        <a:pt x="82310" y="628211"/>
                      </a:lnTo>
                      <a:lnTo>
                        <a:pt x="84730" y="624573"/>
                      </a:lnTo>
                      <a:lnTo>
                        <a:pt x="85631" y="623204"/>
                      </a:lnTo>
                      <a:lnTo>
                        <a:pt x="86322" y="622167"/>
                      </a:lnTo>
                      <a:lnTo>
                        <a:pt x="86767" y="621551"/>
                      </a:lnTo>
                      <a:lnTo>
                        <a:pt x="89409" y="618060"/>
                      </a:lnTo>
                      <a:lnTo>
                        <a:pt x="90409" y="616753"/>
                      </a:lnTo>
                      <a:lnTo>
                        <a:pt x="91421" y="615963"/>
                      </a:lnTo>
                      <a:lnTo>
                        <a:pt x="93421" y="614421"/>
                      </a:lnTo>
                      <a:lnTo>
                        <a:pt x="94557" y="613533"/>
                      </a:lnTo>
                      <a:lnTo>
                        <a:pt x="95989" y="613065"/>
                      </a:lnTo>
                      <a:lnTo>
                        <a:pt x="99779" y="611844"/>
                      </a:lnTo>
                      <a:lnTo>
                        <a:pt x="105742" y="610166"/>
                      </a:lnTo>
                      <a:lnTo>
                        <a:pt x="104051" y="608686"/>
                      </a:lnTo>
                      <a:lnTo>
                        <a:pt x="103421" y="608143"/>
                      </a:lnTo>
                      <a:lnTo>
                        <a:pt x="103051" y="607588"/>
                      </a:lnTo>
                      <a:lnTo>
                        <a:pt x="100890" y="604430"/>
                      </a:lnTo>
                      <a:lnTo>
                        <a:pt x="100162" y="601816"/>
                      </a:lnTo>
                      <a:lnTo>
                        <a:pt x="99730" y="600200"/>
                      </a:lnTo>
                      <a:lnTo>
                        <a:pt x="99668" y="599040"/>
                      </a:lnTo>
                      <a:lnTo>
                        <a:pt x="99557" y="596869"/>
                      </a:lnTo>
                      <a:lnTo>
                        <a:pt x="99545" y="596228"/>
                      </a:lnTo>
                      <a:lnTo>
                        <a:pt x="99594" y="595562"/>
                      </a:lnTo>
                      <a:lnTo>
                        <a:pt x="99853" y="592404"/>
                      </a:lnTo>
                      <a:lnTo>
                        <a:pt x="99903" y="591886"/>
                      </a:lnTo>
                      <a:lnTo>
                        <a:pt x="100125" y="590899"/>
                      </a:lnTo>
                      <a:lnTo>
                        <a:pt x="100286" y="590184"/>
                      </a:lnTo>
                      <a:lnTo>
                        <a:pt x="100718" y="588408"/>
                      </a:lnTo>
                      <a:lnTo>
                        <a:pt x="101285" y="587409"/>
                      </a:lnTo>
                      <a:lnTo>
                        <a:pt x="102989" y="584461"/>
                      </a:lnTo>
                      <a:lnTo>
                        <a:pt x="103421" y="583708"/>
                      </a:lnTo>
                      <a:lnTo>
                        <a:pt x="104076" y="582956"/>
                      </a:lnTo>
                      <a:lnTo>
                        <a:pt x="105977" y="580773"/>
                      </a:lnTo>
                      <a:lnTo>
                        <a:pt x="106520" y="580230"/>
                      </a:lnTo>
                      <a:lnTo>
                        <a:pt x="109594" y="577270"/>
                      </a:lnTo>
                      <a:lnTo>
                        <a:pt x="111397" y="575765"/>
                      </a:lnTo>
                      <a:lnTo>
                        <a:pt x="112730" y="574655"/>
                      </a:lnTo>
                      <a:lnTo>
                        <a:pt x="113607" y="573125"/>
                      </a:lnTo>
                      <a:lnTo>
                        <a:pt x="113977" y="572484"/>
                      </a:lnTo>
                      <a:lnTo>
                        <a:pt x="114989" y="570745"/>
                      </a:lnTo>
                      <a:lnTo>
                        <a:pt x="115582" y="568266"/>
                      </a:lnTo>
                      <a:lnTo>
                        <a:pt x="115829" y="567217"/>
                      </a:lnTo>
                      <a:lnTo>
                        <a:pt x="116150" y="565873"/>
                      </a:lnTo>
                      <a:lnTo>
                        <a:pt x="117310" y="563665"/>
                      </a:lnTo>
                      <a:lnTo>
                        <a:pt x="117767" y="562801"/>
                      </a:lnTo>
                      <a:lnTo>
                        <a:pt x="118446" y="561506"/>
                      </a:lnTo>
                      <a:lnTo>
                        <a:pt x="118989" y="560729"/>
                      </a:lnTo>
                      <a:lnTo>
                        <a:pt x="120928" y="557929"/>
                      </a:lnTo>
                      <a:lnTo>
                        <a:pt x="123236" y="554439"/>
                      </a:lnTo>
                      <a:lnTo>
                        <a:pt x="124101" y="551540"/>
                      </a:lnTo>
                      <a:lnTo>
                        <a:pt x="124261" y="550664"/>
                      </a:lnTo>
                      <a:lnTo>
                        <a:pt x="123780" y="545866"/>
                      </a:lnTo>
                      <a:lnTo>
                        <a:pt x="123619" y="544953"/>
                      </a:lnTo>
                      <a:lnTo>
                        <a:pt x="123323" y="543226"/>
                      </a:lnTo>
                      <a:lnTo>
                        <a:pt x="123298" y="539008"/>
                      </a:lnTo>
                      <a:lnTo>
                        <a:pt x="123459" y="538441"/>
                      </a:lnTo>
                      <a:lnTo>
                        <a:pt x="123743" y="537220"/>
                      </a:lnTo>
                      <a:lnTo>
                        <a:pt x="123496" y="536418"/>
                      </a:lnTo>
                      <a:lnTo>
                        <a:pt x="123224" y="535505"/>
                      </a:lnTo>
                      <a:lnTo>
                        <a:pt x="123520" y="534197"/>
                      </a:lnTo>
                      <a:lnTo>
                        <a:pt x="123669" y="533001"/>
                      </a:lnTo>
                      <a:lnTo>
                        <a:pt x="123669" y="532236"/>
                      </a:lnTo>
                      <a:lnTo>
                        <a:pt x="123422" y="531028"/>
                      </a:lnTo>
                      <a:lnTo>
                        <a:pt x="123286" y="530349"/>
                      </a:lnTo>
                      <a:lnTo>
                        <a:pt x="123162" y="528339"/>
                      </a:lnTo>
                      <a:lnTo>
                        <a:pt x="123162" y="527784"/>
                      </a:lnTo>
                      <a:lnTo>
                        <a:pt x="123162" y="526945"/>
                      </a:lnTo>
                      <a:lnTo>
                        <a:pt x="123162" y="525970"/>
                      </a:lnTo>
                      <a:lnTo>
                        <a:pt x="123027" y="525095"/>
                      </a:lnTo>
                      <a:lnTo>
                        <a:pt x="122545" y="524503"/>
                      </a:lnTo>
                      <a:lnTo>
                        <a:pt x="122422" y="523948"/>
                      </a:lnTo>
                      <a:lnTo>
                        <a:pt x="122483" y="523109"/>
                      </a:lnTo>
                      <a:lnTo>
                        <a:pt x="122817" y="522541"/>
                      </a:lnTo>
                      <a:lnTo>
                        <a:pt x="123101" y="521505"/>
                      </a:lnTo>
                      <a:lnTo>
                        <a:pt x="123224" y="519421"/>
                      </a:lnTo>
                      <a:lnTo>
                        <a:pt x="123039" y="518027"/>
                      </a:lnTo>
                      <a:lnTo>
                        <a:pt x="122335" y="516263"/>
                      </a:lnTo>
                      <a:lnTo>
                        <a:pt x="121854" y="515313"/>
                      </a:lnTo>
                      <a:lnTo>
                        <a:pt x="121792" y="513994"/>
                      </a:lnTo>
                      <a:lnTo>
                        <a:pt x="122101" y="512674"/>
                      </a:lnTo>
                      <a:lnTo>
                        <a:pt x="123101" y="511687"/>
                      </a:lnTo>
                      <a:lnTo>
                        <a:pt x="123681" y="511218"/>
                      </a:lnTo>
                      <a:lnTo>
                        <a:pt x="126163" y="509183"/>
                      </a:lnTo>
                      <a:lnTo>
                        <a:pt x="127990" y="507555"/>
                      </a:lnTo>
                      <a:lnTo>
                        <a:pt x="130039" y="505779"/>
                      </a:lnTo>
                      <a:lnTo>
                        <a:pt x="131718" y="504311"/>
                      </a:lnTo>
                      <a:lnTo>
                        <a:pt x="132669" y="503448"/>
                      </a:lnTo>
                      <a:lnTo>
                        <a:pt x="133533" y="502707"/>
                      </a:lnTo>
                      <a:lnTo>
                        <a:pt x="134224" y="501980"/>
                      </a:lnTo>
                      <a:lnTo>
                        <a:pt x="134101" y="501252"/>
                      </a:lnTo>
                      <a:lnTo>
                        <a:pt x="133162" y="500364"/>
                      </a:lnTo>
                      <a:lnTo>
                        <a:pt x="132286" y="499784"/>
                      </a:lnTo>
                      <a:lnTo>
                        <a:pt x="131595" y="498945"/>
                      </a:lnTo>
                      <a:lnTo>
                        <a:pt x="131977" y="498119"/>
                      </a:lnTo>
                      <a:lnTo>
                        <a:pt x="132656" y="497354"/>
                      </a:lnTo>
                      <a:lnTo>
                        <a:pt x="133200" y="496873"/>
                      </a:lnTo>
                      <a:lnTo>
                        <a:pt x="134224" y="495961"/>
                      </a:lnTo>
                      <a:lnTo>
                        <a:pt x="134842" y="494912"/>
                      </a:lnTo>
                      <a:lnTo>
                        <a:pt x="135039" y="494073"/>
                      </a:lnTo>
                      <a:lnTo>
                        <a:pt x="134780" y="493444"/>
                      </a:lnTo>
                      <a:lnTo>
                        <a:pt x="134175" y="493049"/>
                      </a:lnTo>
                      <a:lnTo>
                        <a:pt x="133348" y="491989"/>
                      </a:lnTo>
                      <a:lnTo>
                        <a:pt x="133409" y="491360"/>
                      </a:lnTo>
                      <a:lnTo>
                        <a:pt x="134471" y="490940"/>
                      </a:lnTo>
                      <a:lnTo>
                        <a:pt x="135471" y="491076"/>
                      </a:lnTo>
                      <a:lnTo>
                        <a:pt x="136163" y="491199"/>
                      </a:lnTo>
                      <a:lnTo>
                        <a:pt x="137595" y="491434"/>
                      </a:lnTo>
                      <a:lnTo>
                        <a:pt x="140681" y="491890"/>
                      </a:lnTo>
                      <a:lnTo>
                        <a:pt x="144842" y="492618"/>
                      </a:lnTo>
                      <a:lnTo>
                        <a:pt x="145941" y="492926"/>
                      </a:lnTo>
                      <a:lnTo>
                        <a:pt x="146583" y="493099"/>
                      </a:lnTo>
                      <a:lnTo>
                        <a:pt x="148459" y="493099"/>
                      </a:lnTo>
                      <a:lnTo>
                        <a:pt x="149212" y="492963"/>
                      </a:lnTo>
                      <a:lnTo>
                        <a:pt x="149583" y="492260"/>
                      </a:lnTo>
                      <a:lnTo>
                        <a:pt x="149842" y="491076"/>
                      </a:lnTo>
                      <a:lnTo>
                        <a:pt x="149891" y="489534"/>
                      </a:lnTo>
                      <a:lnTo>
                        <a:pt x="149904" y="487388"/>
                      </a:lnTo>
                      <a:lnTo>
                        <a:pt x="150027" y="485785"/>
                      </a:lnTo>
                      <a:lnTo>
                        <a:pt x="150052" y="484847"/>
                      </a:lnTo>
                      <a:lnTo>
                        <a:pt x="150089" y="483355"/>
                      </a:lnTo>
                      <a:lnTo>
                        <a:pt x="150027" y="481332"/>
                      </a:lnTo>
                      <a:lnTo>
                        <a:pt x="150718" y="480431"/>
                      </a:lnTo>
                      <a:lnTo>
                        <a:pt x="151015" y="479963"/>
                      </a:lnTo>
                      <a:lnTo>
                        <a:pt x="151274" y="479358"/>
                      </a:lnTo>
                      <a:lnTo>
                        <a:pt x="151583" y="478458"/>
                      </a:lnTo>
                      <a:lnTo>
                        <a:pt x="151953" y="476768"/>
                      </a:lnTo>
                      <a:lnTo>
                        <a:pt x="151978" y="475238"/>
                      </a:lnTo>
                      <a:lnTo>
                        <a:pt x="151866" y="474215"/>
                      </a:lnTo>
                      <a:lnTo>
                        <a:pt x="152299" y="473006"/>
                      </a:lnTo>
                      <a:lnTo>
                        <a:pt x="153101" y="472796"/>
                      </a:lnTo>
                      <a:lnTo>
                        <a:pt x="153953" y="472611"/>
                      </a:lnTo>
                      <a:lnTo>
                        <a:pt x="155558" y="472254"/>
                      </a:lnTo>
                      <a:lnTo>
                        <a:pt x="156756" y="471464"/>
                      </a:lnTo>
                      <a:lnTo>
                        <a:pt x="157953" y="470971"/>
                      </a:lnTo>
                      <a:lnTo>
                        <a:pt x="157299" y="468911"/>
                      </a:lnTo>
                      <a:lnTo>
                        <a:pt x="156262" y="468849"/>
                      </a:lnTo>
                      <a:lnTo>
                        <a:pt x="155607" y="468714"/>
                      </a:lnTo>
                      <a:lnTo>
                        <a:pt x="155039" y="468603"/>
                      </a:lnTo>
                      <a:lnTo>
                        <a:pt x="154114" y="468418"/>
                      </a:lnTo>
                      <a:lnTo>
                        <a:pt x="152817" y="468121"/>
                      </a:lnTo>
                      <a:lnTo>
                        <a:pt x="151225" y="467801"/>
                      </a:lnTo>
                      <a:lnTo>
                        <a:pt x="150225" y="467604"/>
                      </a:lnTo>
                      <a:lnTo>
                        <a:pt x="149212" y="467394"/>
                      </a:lnTo>
                      <a:lnTo>
                        <a:pt x="148114" y="466592"/>
                      </a:lnTo>
                      <a:lnTo>
                        <a:pt x="147916" y="465519"/>
                      </a:lnTo>
                      <a:lnTo>
                        <a:pt x="147916" y="464507"/>
                      </a:lnTo>
                      <a:lnTo>
                        <a:pt x="148212" y="463866"/>
                      </a:lnTo>
                      <a:lnTo>
                        <a:pt x="148879" y="463595"/>
                      </a:lnTo>
                      <a:lnTo>
                        <a:pt x="150126" y="463706"/>
                      </a:lnTo>
                      <a:lnTo>
                        <a:pt x="151076" y="463706"/>
                      </a:lnTo>
                      <a:lnTo>
                        <a:pt x="152138" y="463706"/>
                      </a:lnTo>
                      <a:lnTo>
                        <a:pt x="153768" y="463323"/>
                      </a:lnTo>
                      <a:lnTo>
                        <a:pt x="154484" y="463064"/>
                      </a:lnTo>
                      <a:lnTo>
                        <a:pt x="154731" y="462522"/>
                      </a:lnTo>
                      <a:lnTo>
                        <a:pt x="154484" y="461942"/>
                      </a:lnTo>
                      <a:lnTo>
                        <a:pt x="153965" y="461399"/>
                      </a:lnTo>
                      <a:lnTo>
                        <a:pt x="153533" y="460733"/>
                      </a:lnTo>
                      <a:lnTo>
                        <a:pt x="152953" y="459796"/>
                      </a:lnTo>
                      <a:lnTo>
                        <a:pt x="152336" y="458575"/>
                      </a:lnTo>
                      <a:lnTo>
                        <a:pt x="152521" y="457230"/>
                      </a:lnTo>
                      <a:lnTo>
                        <a:pt x="153225" y="455269"/>
                      </a:lnTo>
                      <a:lnTo>
                        <a:pt x="153583" y="454282"/>
                      </a:lnTo>
                      <a:lnTo>
                        <a:pt x="153830" y="453641"/>
                      </a:lnTo>
                      <a:lnTo>
                        <a:pt x="155126" y="451050"/>
                      </a:lnTo>
                      <a:lnTo>
                        <a:pt x="155595" y="450125"/>
                      </a:lnTo>
                      <a:lnTo>
                        <a:pt x="156225" y="449348"/>
                      </a:lnTo>
                      <a:lnTo>
                        <a:pt x="157484" y="447794"/>
                      </a:lnTo>
                      <a:lnTo>
                        <a:pt x="157793" y="447400"/>
                      </a:lnTo>
                      <a:lnTo>
                        <a:pt x="158435" y="446783"/>
                      </a:lnTo>
                      <a:lnTo>
                        <a:pt x="159718" y="445525"/>
                      </a:lnTo>
                      <a:lnTo>
                        <a:pt x="160978" y="444822"/>
                      </a:lnTo>
                      <a:lnTo>
                        <a:pt x="163360" y="443502"/>
                      </a:lnTo>
                      <a:lnTo>
                        <a:pt x="166694" y="441528"/>
                      </a:lnTo>
                      <a:lnTo>
                        <a:pt x="168348" y="440554"/>
                      </a:lnTo>
                      <a:lnTo>
                        <a:pt x="169780" y="440023"/>
                      </a:lnTo>
                      <a:lnTo>
                        <a:pt x="171274" y="440134"/>
                      </a:lnTo>
                      <a:lnTo>
                        <a:pt x="171879" y="440159"/>
                      </a:lnTo>
                      <a:lnTo>
                        <a:pt x="173138" y="440233"/>
                      </a:lnTo>
                      <a:lnTo>
                        <a:pt x="174003" y="440134"/>
                      </a:lnTo>
                      <a:lnTo>
                        <a:pt x="174818" y="439703"/>
                      </a:lnTo>
                      <a:lnTo>
                        <a:pt x="175781" y="438371"/>
                      </a:lnTo>
                      <a:lnTo>
                        <a:pt x="176200" y="437038"/>
                      </a:lnTo>
                      <a:lnTo>
                        <a:pt x="176781" y="435213"/>
                      </a:lnTo>
                      <a:lnTo>
                        <a:pt x="178373" y="431365"/>
                      </a:lnTo>
                      <a:lnTo>
                        <a:pt x="179694" y="429379"/>
                      </a:lnTo>
                      <a:lnTo>
                        <a:pt x="180719" y="427837"/>
                      </a:lnTo>
                      <a:lnTo>
                        <a:pt x="181632" y="426122"/>
                      </a:lnTo>
                      <a:lnTo>
                        <a:pt x="182731" y="424038"/>
                      </a:lnTo>
                      <a:lnTo>
                        <a:pt x="183386" y="422989"/>
                      </a:lnTo>
                      <a:lnTo>
                        <a:pt x="184077" y="421904"/>
                      </a:lnTo>
                      <a:lnTo>
                        <a:pt x="184694" y="420510"/>
                      </a:lnTo>
                      <a:lnTo>
                        <a:pt x="185139" y="418981"/>
                      </a:lnTo>
                      <a:lnTo>
                        <a:pt x="185842" y="416452"/>
                      </a:lnTo>
                      <a:lnTo>
                        <a:pt x="186719" y="413998"/>
                      </a:lnTo>
                      <a:lnTo>
                        <a:pt x="187176" y="412665"/>
                      </a:lnTo>
                      <a:lnTo>
                        <a:pt x="187818" y="411346"/>
                      </a:lnTo>
                      <a:lnTo>
                        <a:pt x="188126" y="410482"/>
                      </a:lnTo>
                      <a:lnTo>
                        <a:pt x="188917" y="409347"/>
                      </a:lnTo>
                      <a:lnTo>
                        <a:pt x="189867" y="408743"/>
                      </a:lnTo>
                      <a:lnTo>
                        <a:pt x="191015" y="408681"/>
                      </a:lnTo>
                      <a:lnTo>
                        <a:pt x="192398" y="408940"/>
                      </a:lnTo>
                      <a:lnTo>
                        <a:pt x="194361" y="409249"/>
                      </a:lnTo>
                      <a:lnTo>
                        <a:pt x="195818" y="409483"/>
                      </a:lnTo>
                      <a:lnTo>
                        <a:pt x="197546" y="409878"/>
                      </a:lnTo>
                      <a:lnTo>
                        <a:pt x="199398" y="410322"/>
                      </a:lnTo>
                      <a:lnTo>
                        <a:pt x="199929" y="410433"/>
                      </a:lnTo>
                      <a:lnTo>
                        <a:pt x="201744" y="410828"/>
                      </a:lnTo>
                      <a:lnTo>
                        <a:pt x="203028" y="409730"/>
                      </a:lnTo>
                      <a:lnTo>
                        <a:pt x="203855" y="407201"/>
                      </a:lnTo>
                      <a:lnTo>
                        <a:pt x="204090" y="405339"/>
                      </a:lnTo>
                      <a:lnTo>
                        <a:pt x="203324" y="403229"/>
                      </a:lnTo>
                      <a:lnTo>
                        <a:pt x="203077" y="402724"/>
                      </a:lnTo>
                      <a:lnTo>
                        <a:pt x="202114" y="400787"/>
                      </a:lnTo>
                      <a:lnTo>
                        <a:pt x="202040" y="397839"/>
                      </a:lnTo>
                      <a:lnTo>
                        <a:pt x="202114" y="396261"/>
                      </a:lnTo>
                      <a:lnTo>
                        <a:pt x="202201" y="394127"/>
                      </a:lnTo>
                      <a:lnTo>
                        <a:pt x="202485" y="391549"/>
                      </a:lnTo>
                      <a:lnTo>
                        <a:pt x="202719" y="389489"/>
                      </a:lnTo>
                      <a:lnTo>
                        <a:pt x="202670" y="387873"/>
                      </a:lnTo>
                      <a:lnTo>
                        <a:pt x="202645" y="387343"/>
                      </a:lnTo>
                      <a:lnTo>
                        <a:pt x="202571" y="385184"/>
                      </a:lnTo>
                      <a:lnTo>
                        <a:pt x="201509" y="381484"/>
                      </a:lnTo>
                      <a:lnTo>
                        <a:pt x="200880" y="380004"/>
                      </a:lnTo>
                      <a:lnTo>
                        <a:pt x="200299" y="378696"/>
                      </a:lnTo>
                      <a:lnTo>
                        <a:pt x="199546" y="376254"/>
                      </a:lnTo>
                      <a:lnTo>
                        <a:pt x="199460" y="373910"/>
                      </a:lnTo>
                      <a:lnTo>
                        <a:pt x="199324" y="371197"/>
                      </a:lnTo>
                      <a:lnTo>
                        <a:pt x="199472" y="369248"/>
                      </a:lnTo>
                      <a:lnTo>
                        <a:pt x="199608" y="368495"/>
                      </a:lnTo>
                      <a:lnTo>
                        <a:pt x="199781" y="367484"/>
                      </a:lnTo>
                      <a:lnTo>
                        <a:pt x="199781" y="365202"/>
                      </a:lnTo>
                      <a:lnTo>
                        <a:pt x="199250" y="362674"/>
                      </a:lnTo>
                      <a:lnTo>
                        <a:pt x="197806" y="360256"/>
                      </a:lnTo>
                      <a:lnTo>
                        <a:pt x="196522" y="358295"/>
                      </a:lnTo>
                      <a:lnTo>
                        <a:pt x="196596" y="356432"/>
                      </a:lnTo>
                      <a:lnTo>
                        <a:pt x="196731" y="355594"/>
                      </a:lnTo>
                      <a:lnTo>
                        <a:pt x="196978" y="354076"/>
                      </a:lnTo>
                      <a:lnTo>
                        <a:pt x="196744" y="351881"/>
                      </a:lnTo>
                      <a:lnTo>
                        <a:pt x="196645" y="349710"/>
                      </a:lnTo>
                      <a:lnTo>
                        <a:pt x="196596" y="348625"/>
                      </a:lnTo>
                      <a:lnTo>
                        <a:pt x="196522" y="346984"/>
                      </a:lnTo>
                      <a:lnTo>
                        <a:pt x="196114" y="344036"/>
                      </a:lnTo>
                      <a:lnTo>
                        <a:pt x="195744" y="342679"/>
                      </a:lnTo>
                      <a:lnTo>
                        <a:pt x="195349" y="341187"/>
                      </a:lnTo>
                      <a:lnTo>
                        <a:pt x="195015" y="338597"/>
                      </a:lnTo>
                      <a:lnTo>
                        <a:pt x="194941" y="335229"/>
                      </a:lnTo>
                      <a:lnTo>
                        <a:pt x="194904" y="332910"/>
                      </a:lnTo>
                      <a:lnTo>
                        <a:pt x="194349" y="328963"/>
                      </a:lnTo>
                      <a:lnTo>
                        <a:pt x="193769" y="327434"/>
                      </a:lnTo>
                      <a:lnTo>
                        <a:pt x="193126" y="325744"/>
                      </a:lnTo>
                      <a:lnTo>
                        <a:pt x="192188" y="322623"/>
                      </a:lnTo>
                      <a:lnTo>
                        <a:pt x="191571" y="320563"/>
                      </a:lnTo>
                      <a:lnTo>
                        <a:pt x="190731" y="319096"/>
                      </a:lnTo>
                      <a:lnTo>
                        <a:pt x="189447" y="316851"/>
                      </a:lnTo>
                      <a:lnTo>
                        <a:pt x="189954" y="317085"/>
                      </a:lnTo>
                      <a:lnTo>
                        <a:pt x="189818" y="316505"/>
                      </a:lnTo>
                      <a:lnTo>
                        <a:pt x="188534" y="313101"/>
                      </a:lnTo>
                      <a:lnTo>
                        <a:pt x="188015" y="312102"/>
                      </a:lnTo>
                      <a:lnTo>
                        <a:pt x="187373" y="310881"/>
                      </a:lnTo>
                      <a:lnTo>
                        <a:pt x="186595" y="309043"/>
                      </a:lnTo>
                      <a:lnTo>
                        <a:pt x="186262" y="307366"/>
                      </a:lnTo>
                      <a:lnTo>
                        <a:pt x="186151" y="306428"/>
                      </a:lnTo>
                      <a:lnTo>
                        <a:pt x="186274" y="304862"/>
                      </a:lnTo>
                      <a:lnTo>
                        <a:pt x="186954" y="303036"/>
                      </a:lnTo>
                      <a:lnTo>
                        <a:pt x="187250" y="302234"/>
                      </a:lnTo>
                      <a:lnTo>
                        <a:pt x="187534" y="300952"/>
                      </a:lnTo>
                      <a:lnTo>
                        <a:pt x="187731" y="298620"/>
                      </a:lnTo>
                      <a:lnTo>
                        <a:pt x="187855" y="295290"/>
                      </a:lnTo>
                      <a:lnTo>
                        <a:pt x="187941" y="294723"/>
                      </a:lnTo>
                      <a:lnTo>
                        <a:pt x="188299" y="292280"/>
                      </a:lnTo>
                      <a:lnTo>
                        <a:pt x="190028" y="293131"/>
                      </a:lnTo>
                      <a:lnTo>
                        <a:pt x="194349" y="295253"/>
                      </a:lnTo>
                      <a:lnTo>
                        <a:pt x="199102" y="297782"/>
                      </a:lnTo>
                      <a:lnTo>
                        <a:pt x="201707" y="299163"/>
                      </a:lnTo>
                      <a:lnTo>
                        <a:pt x="208485" y="302407"/>
                      </a:lnTo>
                      <a:lnTo>
                        <a:pt x="210744" y="303492"/>
                      </a:lnTo>
                      <a:lnTo>
                        <a:pt x="210386" y="305861"/>
                      </a:lnTo>
                      <a:lnTo>
                        <a:pt x="210176" y="307304"/>
                      </a:lnTo>
                      <a:lnTo>
                        <a:pt x="209596" y="312127"/>
                      </a:lnTo>
                      <a:lnTo>
                        <a:pt x="209448" y="313385"/>
                      </a:lnTo>
                      <a:lnTo>
                        <a:pt x="211053" y="313348"/>
                      </a:lnTo>
                      <a:lnTo>
                        <a:pt x="218658" y="313175"/>
                      </a:lnTo>
                      <a:lnTo>
                        <a:pt x="220720" y="313126"/>
                      </a:lnTo>
                      <a:lnTo>
                        <a:pt x="223942" y="313076"/>
                      </a:lnTo>
                      <a:lnTo>
                        <a:pt x="227127" y="313027"/>
                      </a:lnTo>
                      <a:lnTo>
                        <a:pt x="234176" y="312928"/>
                      </a:lnTo>
                      <a:lnTo>
                        <a:pt x="234831" y="312904"/>
                      </a:lnTo>
                      <a:lnTo>
                        <a:pt x="238139" y="312682"/>
                      </a:lnTo>
                      <a:lnTo>
                        <a:pt x="239337" y="312595"/>
                      </a:lnTo>
                      <a:lnTo>
                        <a:pt x="241189" y="312114"/>
                      </a:lnTo>
                      <a:lnTo>
                        <a:pt x="242102" y="311880"/>
                      </a:lnTo>
                      <a:lnTo>
                        <a:pt x="242942" y="311522"/>
                      </a:lnTo>
                      <a:lnTo>
                        <a:pt x="244609" y="310807"/>
                      </a:lnTo>
                      <a:lnTo>
                        <a:pt x="246214" y="309980"/>
                      </a:lnTo>
                      <a:lnTo>
                        <a:pt x="246954" y="309586"/>
                      </a:lnTo>
                      <a:lnTo>
                        <a:pt x="248498" y="308550"/>
                      </a:lnTo>
                      <a:lnTo>
                        <a:pt x="249596" y="307427"/>
                      </a:lnTo>
                      <a:lnTo>
                        <a:pt x="250337" y="306687"/>
                      </a:lnTo>
                      <a:lnTo>
                        <a:pt x="252226" y="304566"/>
                      </a:lnTo>
                      <a:lnTo>
                        <a:pt x="255856" y="300841"/>
                      </a:lnTo>
                      <a:lnTo>
                        <a:pt x="256498" y="300224"/>
                      </a:lnTo>
                      <a:lnTo>
                        <a:pt x="257881" y="298867"/>
                      </a:lnTo>
                      <a:lnTo>
                        <a:pt x="258337" y="298176"/>
                      </a:lnTo>
                      <a:lnTo>
                        <a:pt x="259165" y="296980"/>
                      </a:lnTo>
                      <a:lnTo>
                        <a:pt x="260547" y="294994"/>
                      </a:lnTo>
                      <a:lnTo>
                        <a:pt x="261337" y="293748"/>
                      </a:lnTo>
                      <a:lnTo>
                        <a:pt x="261671" y="293193"/>
                      </a:lnTo>
                      <a:lnTo>
                        <a:pt x="262498" y="291886"/>
                      </a:lnTo>
                      <a:lnTo>
                        <a:pt x="263794" y="290455"/>
                      </a:lnTo>
                      <a:lnTo>
                        <a:pt x="265103" y="289024"/>
                      </a:lnTo>
                      <a:lnTo>
                        <a:pt x="265597" y="288531"/>
                      </a:lnTo>
                      <a:lnTo>
                        <a:pt x="267486" y="286816"/>
                      </a:lnTo>
                      <a:lnTo>
                        <a:pt x="268251" y="286125"/>
                      </a:lnTo>
                      <a:lnTo>
                        <a:pt x="269017" y="285447"/>
                      </a:lnTo>
                      <a:lnTo>
                        <a:pt x="270066" y="284880"/>
                      </a:lnTo>
                      <a:lnTo>
                        <a:pt x="271696" y="284016"/>
                      </a:lnTo>
                      <a:lnTo>
                        <a:pt x="272807" y="283424"/>
                      </a:lnTo>
                      <a:lnTo>
                        <a:pt x="273980" y="283165"/>
                      </a:lnTo>
                      <a:lnTo>
                        <a:pt x="276412" y="282635"/>
                      </a:lnTo>
                      <a:lnTo>
                        <a:pt x="276893" y="282573"/>
                      </a:lnTo>
                      <a:lnTo>
                        <a:pt x="277696" y="282487"/>
                      </a:lnTo>
                      <a:lnTo>
                        <a:pt x="283116" y="282043"/>
                      </a:lnTo>
                      <a:lnTo>
                        <a:pt x="283350" y="280328"/>
                      </a:lnTo>
                      <a:lnTo>
                        <a:pt x="283819" y="277676"/>
                      </a:lnTo>
                      <a:lnTo>
                        <a:pt x="284091" y="276085"/>
                      </a:lnTo>
                      <a:lnTo>
                        <a:pt x="283720" y="274136"/>
                      </a:lnTo>
                      <a:lnTo>
                        <a:pt x="283473" y="272804"/>
                      </a:lnTo>
                      <a:lnTo>
                        <a:pt x="283239" y="271669"/>
                      </a:lnTo>
                      <a:lnTo>
                        <a:pt x="281758" y="266699"/>
                      </a:lnTo>
                      <a:lnTo>
                        <a:pt x="281288" y="265120"/>
                      </a:lnTo>
                      <a:lnTo>
                        <a:pt x="280511" y="263751"/>
                      </a:lnTo>
                      <a:lnTo>
                        <a:pt x="277819" y="259039"/>
                      </a:lnTo>
                      <a:lnTo>
                        <a:pt x="277041" y="257682"/>
                      </a:lnTo>
                      <a:lnTo>
                        <a:pt x="276041" y="256350"/>
                      </a:lnTo>
                      <a:lnTo>
                        <a:pt x="273585" y="253094"/>
                      </a:lnTo>
                      <a:lnTo>
                        <a:pt x="272646" y="251835"/>
                      </a:lnTo>
                      <a:lnTo>
                        <a:pt x="271202" y="250331"/>
                      </a:lnTo>
                      <a:lnTo>
                        <a:pt x="270486" y="249578"/>
                      </a:lnTo>
                      <a:lnTo>
                        <a:pt x="266881" y="245804"/>
                      </a:lnTo>
                      <a:lnTo>
                        <a:pt x="265794" y="244681"/>
                      </a:lnTo>
                      <a:lnTo>
                        <a:pt x="264720" y="243547"/>
                      </a:lnTo>
                      <a:lnTo>
                        <a:pt x="264226" y="243041"/>
                      </a:lnTo>
                      <a:lnTo>
                        <a:pt x="263375" y="241918"/>
                      </a:lnTo>
                      <a:lnTo>
                        <a:pt x="259288" y="236528"/>
                      </a:lnTo>
                      <a:lnTo>
                        <a:pt x="258053" y="234900"/>
                      </a:lnTo>
                      <a:lnTo>
                        <a:pt x="257769" y="232976"/>
                      </a:lnTo>
                      <a:lnTo>
                        <a:pt x="256868" y="226907"/>
                      </a:lnTo>
                      <a:lnTo>
                        <a:pt x="256634" y="225304"/>
                      </a:lnTo>
                      <a:lnTo>
                        <a:pt x="256955" y="223195"/>
                      </a:lnTo>
                      <a:lnTo>
                        <a:pt x="257695" y="218372"/>
                      </a:lnTo>
                      <a:lnTo>
                        <a:pt x="258387" y="214005"/>
                      </a:lnTo>
                      <a:lnTo>
                        <a:pt x="259486" y="207073"/>
                      </a:lnTo>
                      <a:lnTo>
                        <a:pt x="259992" y="203866"/>
                      </a:lnTo>
                      <a:lnTo>
                        <a:pt x="261239" y="195911"/>
                      </a:lnTo>
                      <a:lnTo>
                        <a:pt x="261411" y="194850"/>
                      </a:lnTo>
                      <a:lnTo>
                        <a:pt x="261695" y="193801"/>
                      </a:lnTo>
                      <a:lnTo>
                        <a:pt x="262276" y="191705"/>
                      </a:lnTo>
                      <a:lnTo>
                        <a:pt x="262708" y="190126"/>
                      </a:lnTo>
                      <a:lnTo>
                        <a:pt x="263547" y="188781"/>
                      </a:lnTo>
                      <a:lnTo>
                        <a:pt x="265016" y="186401"/>
                      </a:lnTo>
                      <a:lnTo>
                        <a:pt x="265560" y="185537"/>
                      </a:lnTo>
                      <a:lnTo>
                        <a:pt x="266523" y="184328"/>
                      </a:lnTo>
                      <a:lnTo>
                        <a:pt x="270399" y="179493"/>
                      </a:lnTo>
                      <a:lnTo>
                        <a:pt x="271288" y="178211"/>
                      </a:lnTo>
                      <a:lnTo>
                        <a:pt x="272177" y="176940"/>
                      </a:lnTo>
                      <a:lnTo>
                        <a:pt x="276041" y="171439"/>
                      </a:lnTo>
                      <a:lnTo>
                        <a:pt x="276387" y="158944"/>
                      </a:lnTo>
                      <a:lnTo>
                        <a:pt x="276436" y="157267"/>
                      </a:lnTo>
                      <a:lnTo>
                        <a:pt x="276251" y="155601"/>
                      </a:lnTo>
                      <a:lnTo>
                        <a:pt x="275325" y="147584"/>
                      </a:lnTo>
                      <a:lnTo>
                        <a:pt x="275029" y="145068"/>
                      </a:lnTo>
                      <a:lnTo>
                        <a:pt x="274794" y="143057"/>
                      </a:lnTo>
                      <a:lnTo>
                        <a:pt x="274239" y="140997"/>
                      </a:lnTo>
                      <a:lnTo>
                        <a:pt x="272412" y="134312"/>
                      </a:lnTo>
                      <a:lnTo>
                        <a:pt x="272078" y="133153"/>
                      </a:lnTo>
                      <a:lnTo>
                        <a:pt x="271807" y="132375"/>
                      </a:lnTo>
                      <a:lnTo>
                        <a:pt x="270955" y="129933"/>
                      </a:lnTo>
                      <a:lnTo>
                        <a:pt x="270276" y="128009"/>
                      </a:lnTo>
                      <a:lnTo>
                        <a:pt x="269226" y="126258"/>
                      </a:lnTo>
                      <a:lnTo>
                        <a:pt x="268436" y="124938"/>
                      </a:lnTo>
                      <a:lnTo>
                        <a:pt x="267128" y="122755"/>
                      </a:lnTo>
                      <a:lnTo>
                        <a:pt x="266856" y="122310"/>
                      </a:lnTo>
                      <a:lnTo>
                        <a:pt x="266350" y="121447"/>
                      </a:lnTo>
                      <a:lnTo>
                        <a:pt x="265313" y="119733"/>
                      </a:lnTo>
                      <a:lnTo>
                        <a:pt x="264671" y="118228"/>
                      </a:lnTo>
                      <a:lnTo>
                        <a:pt x="262337" y="112714"/>
                      </a:lnTo>
                      <a:lnTo>
                        <a:pt x="261486" y="110704"/>
                      </a:lnTo>
                      <a:lnTo>
                        <a:pt x="261127" y="109100"/>
                      </a:lnTo>
                      <a:lnTo>
                        <a:pt x="260868" y="107928"/>
                      </a:lnTo>
                      <a:lnTo>
                        <a:pt x="260214" y="105055"/>
                      </a:lnTo>
                      <a:lnTo>
                        <a:pt x="259325" y="102464"/>
                      </a:lnTo>
                      <a:lnTo>
                        <a:pt x="257016" y="95742"/>
                      </a:lnTo>
                      <a:lnTo>
                        <a:pt x="256486" y="94188"/>
                      </a:lnTo>
                      <a:lnTo>
                        <a:pt x="255695" y="92843"/>
                      </a:lnTo>
                      <a:lnTo>
                        <a:pt x="253103" y="88477"/>
                      </a:lnTo>
                      <a:lnTo>
                        <a:pt x="252263" y="87046"/>
                      </a:lnTo>
                      <a:lnTo>
                        <a:pt x="251263" y="85850"/>
                      </a:lnTo>
                      <a:lnTo>
                        <a:pt x="249596" y="83876"/>
                      </a:lnTo>
                      <a:lnTo>
                        <a:pt x="246424" y="80102"/>
                      </a:lnTo>
                      <a:lnTo>
                        <a:pt x="245473" y="78967"/>
                      </a:lnTo>
                      <a:lnTo>
                        <a:pt x="244312" y="77956"/>
                      </a:lnTo>
                      <a:lnTo>
                        <a:pt x="240238" y="74411"/>
                      </a:lnTo>
                      <a:lnTo>
                        <a:pt x="239288" y="73576"/>
                      </a:lnTo>
                      <a:lnTo>
                        <a:pt x="238893" y="73245"/>
                      </a:lnTo>
                      <a:lnTo>
                        <a:pt x="235769" y="70605"/>
                      </a:lnTo>
                      <a:lnTo>
                        <a:pt x="231201" y="66746"/>
                      </a:lnTo>
                      <a:lnTo>
                        <a:pt x="230065" y="65783"/>
                      </a:lnTo>
                      <a:lnTo>
                        <a:pt x="229473" y="65156"/>
                      </a:lnTo>
                      <a:lnTo>
                        <a:pt x="227522" y="63079"/>
                      </a:lnTo>
                      <a:lnTo>
                        <a:pt x="226189" y="61649"/>
                      </a:lnTo>
                      <a:lnTo>
                        <a:pt x="225682" y="60135"/>
                      </a:lnTo>
                      <a:lnTo>
                        <a:pt x="224176" y="55048"/>
                      </a:lnTo>
                      <a:lnTo>
                        <a:pt x="222337" y="51344"/>
                      </a:lnTo>
                      <a:lnTo>
                        <a:pt x="221584" y="49707"/>
                      </a:lnTo>
                      <a:lnTo>
                        <a:pt x="221226" y="49201"/>
                      </a:lnTo>
                      <a:lnTo>
                        <a:pt x="220621" y="48366"/>
                      </a:lnTo>
                      <a:lnTo>
                        <a:pt x="216979" y="43353"/>
                      </a:lnTo>
                      <a:lnTo>
                        <a:pt x="216077" y="42098"/>
                      </a:lnTo>
                      <a:lnTo>
                        <a:pt x="214695" y="40719"/>
                      </a:lnTo>
                      <a:lnTo>
                        <a:pt x="214003" y="40030"/>
                      </a:lnTo>
                      <a:lnTo>
                        <a:pt x="211596" y="37617"/>
                      </a:lnTo>
                      <a:lnTo>
                        <a:pt x="211238" y="37254"/>
                      </a:lnTo>
                      <a:lnTo>
                        <a:pt x="209781" y="35800"/>
                      </a:lnTo>
                      <a:lnTo>
                        <a:pt x="208509" y="34164"/>
                      </a:lnTo>
                      <a:lnTo>
                        <a:pt x="203756" y="28035"/>
                      </a:lnTo>
                      <a:lnTo>
                        <a:pt x="202164" y="25993"/>
                      </a:lnTo>
                      <a:lnTo>
                        <a:pt x="201312" y="24586"/>
                      </a:lnTo>
                      <a:lnTo>
                        <a:pt x="200262" y="22872"/>
                      </a:lnTo>
                      <a:lnTo>
                        <a:pt x="198349" y="19717"/>
                      </a:lnTo>
                      <a:lnTo>
                        <a:pt x="198040" y="18256"/>
                      </a:lnTo>
                      <a:lnTo>
                        <a:pt x="197003" y="13283"/>
                      </a:lnTo>
                      <a:lnTo>
                        <a:pt x="196867" y="7739"/>
                      </a:lnTo>
                      <a:lnTo>
                        <a:pt x="196855" y="6920"/>
                      </a:lnTo>
                      <a:lnTo>
                        <a:pt x="197262" y="6474"/>
                      </a:lnTo>
                      <a:lnTo>
                        <a:pt x="199571" y="3962"/>
                      </a:lnTo>
                      <a:lnTo>
                        <a:pt x="200732" y="6045"/>
                      </a:lnTo>
                      <a:lnTo>
                        <a:pt x="201880" y="8112"/>
                      </a:lnTo>
                      <a:lnTo>
                        <a:pt x="202608" y="9427"/>
                      </a:lnTo>
                      <a:lnTo>
                        <a:pt x="204250" y="9917"/>
                      </a:lnTo>
                      <a:lnTo>
                        <a:pt x="208238" y="11109"/>
                      </a:lnTo>
                      <a:lnTo>
                        <a:pt x="209176" y="11392"/>
                      </a:lnTo>
                      <a:lnTo>
                        <a:pt x="210127" y="11391"/>
                      </a:lnTo>
                      <a:lnTo>
                        <a:pt x="214287" y="11390"/>
                      </a:lnTo>
                      <a:lnTo>
                        <a:pt x="214954" y="11388"/>
                      </a:lnTo>
                      <a:lnTo>
                        <a:pt x="215868" y="11122"/>
                      </a:lnTo>
                      <a:lnTo>
                        <a:pt x="216769" y="10861"/>
                      </a:lnTo>
                      <a:lnTo>
                        <a:pt x="218189" y="10449"/>
                      </a:lnTo>
                      <a:lnTo>
                        <a:pt x="219287" y="8502"/>
                      </a:lnTo>
                      <a:lnTo>
                        <a:pt x="220608" y="6173"/>
                      </a:lnTo>
                      <a:lnTo>
                        <a:pt x="220966" y="5564"/>
                      </a:lnTo>
                      <a:lnTo>
                        <a:pt x="222670" y="2606"/>
                      </a:lnTo>
                      <a:lnTo>
                        <a:pt x="223682" y="830"/>
                      </a:lnTo>
                      <a:lnTo>
                        <a:pt x="226374" y="90"/>
                      </a:lnTo>
                      <a:lnTo>
                        <a:pt x="227078" y="74"/>
                      </a:lnTo>
                      <a:lnTo>
                        <a:pt x="229337" y="23"/>
                      </a:lnTo>
                      <a:lnTo>
                        <a:pt x="230411" y="0"/>
                      </a:lnTo>
                      <a:lnTo>
                        <a:pt x="231423" y="88"/>
                      </a:lnTo>
                      <a:lnTo>
                        <a:pt x="232238" y="183"/>
                      </a:lnTo>
                      <a:lnTo>
                        <a:pt x="237609" y="813"/>
                      </a:lnTo>
                      <a:lnTo>
                        <a:pt x="239572" y="1040"/>
                      </a:lnTo>
                      <a:lnTo>
                        <a:pt x="240066" y="1090"/>
                      </a:lnTo>
                      <a:lnTo>
                        <a:pt x="243522" y="1435"/>
                      </a:lnTo>
                      <a:lnTo>
                        <a:pt x="252918" y="2369"/>
                      </a:lnTo>
                      <a:lnTo>
                        <a:pt x="253905" y="2466"/>
                      </a:lnTo>
                      <a:lnTo>
                        <a:pt x="254399" y="2505"/>
                      </a:lnTo>
                      <a:lnTo>
                        <a:pt x="255856" y="2616"/>
                      </a:lnTo>
                      <a:lnTo>
                        <a:pt x="266745" y="3446"/>
                      </a:lnTo>
                      <a:lnTo>
                        <a:pt x="269251" y="3668"/>
                      </a:lnTo>
                      <a:lnTo>
                        <a:pt x="275881" y="4260"/>
                      </a:lnTo>
                      <a:lnTo>
                        <a:pt x="280004" y="4700"/>
                      </a:lnTo>
                      <a:lnTo>
                        <a:pt x="280683" y="4772"/>
                      </a:lnTo>
                      <a:lnTo>
                        <a:pt x="281227" y="5231"/>
                      </a:lnTo>
                      <a:lnTo>
                        <a:pt x="282338" y="6156"/>
                      </a:lnTo>
                      <a:lnTo>
                        <a:pt x="282844" y="6585"/>
                      </a:lnTo>
                      <a:lnTo>
                        <a:pt x="283116" y="7281"/>
                      </a:lnTo>
                      <a:lnTo>
                        <a:pt x="284585" y="11053"/>
                      </a:lnTo>
                    </a:path>
                  </a:pathLst>
                </a:custGeom>
                <a:solidFill>
                  <a:srgbClr val="F6FCF4"/>
                </a:solidFill>
                <a:ln w="12331"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81E86C6B-85A6-6242-9A96-0F43DFEB9449}"/>
                    </a:ext>
                  </a:extLst>
                </p:cNvPr>
                <p:cNvSpPr/>
                <p:nvPr/>
              </p:nvSpPr>
              <p:spPr>
                <a:xfrm>
                  <a:off x="6385551" y="5192455"/>
                  <a:ext cx="30574" cy="38841"/>
                </a:xfrm>
                <a:custGeom>
                  <a:avLst/>
                  <a:gdLst>
                    <a:gd name="connsiteX0" fmla="*/ 21247 w 30574"/>
                    <a:gd name="connsiteY0" fmla="*/ 0 h 38841"/>
                    <a:gd name="connsiteX1" fmla="*/ 26481 w 30574"/>
                    <a:gd name="connsiteY1" fmla="*/ 4946 h 38841"/>
                    <a:gd name="connsiteX2" fmla="*/ 25746 w 30574"/>
                    <a:gd name="connsiteY2" fmla="*/ 12705 h 38841"/>
                    <a:gd name="connsiteX3" fmla="*/ 30575 w 30574"/>
                    <a:gd name="connsiteY3" fmla="*/ 27457 h 38841"/>
                    <a:gd name="connsiteX4" fmla="*/ 28742 w 30574"/>
                    <a:gd name="connsiteY4" fmla="*/ 32686 h 38841"/>
                    <a:gd name="connsiteX5" fmla="*/ 15321 w 30574"/>
                    <a:gd name="connsiteY5" fmla="*/ 38842 h 38841"/>
                    <a:gd name="connsiteX6" fmla="*/ 4954 w 30574"/>
                    <a:gd name="connsiteY6" fmla="*/ 38718 h 38841"/>
                    <a:gd name="connsiteX7" fmla="*/ 1291 w 30574"/>
                    <a:gd name="connsiteY7" fmla="*/ 34993 h 38841"/>
                    <a:gd name="connsiteX8" fmla="*/ 0 w 30574"/>
                    <a:gd name="connsiteY8" fmla="*/ 27309 h 38841"/>
                    <a:gd name="connsiteX9" fmla="*/ 4237 w 30574"/>
                    <a:gd name="connsiteY9" fmla="*/ 18650 h 38841"/>
                    <a:gd name="connsiteX10" fmla="*/ 886 w 30574"/>
                    <a:gd name="connsiteY10" fmla="*/ 9769 h 38841"/>
                    <a:gd name="connsiteX11" fmla="*/ 1756 w 30574"/>
                    <a:gd name="connsiteY11" fmla="*/ 5871 h 38841"/>
                    <a:gd name="connsiteX12" fmla="*/ 4448 w 30574"/>
                    <a:gd name="connsiteY12" fmla="*/ 3454 h 38841"/>
                    <a:gd name="connsiteX13" fmla="*/ 12578 w 30574"/>
                    <a:gd name="connsiteY13" fmla="*/ 4700 h 38841"/>
                    <a:gd name="connsiteX14" fmla="*/ 21247 w 30574"/>
                    <a:gd name="connsiteY14" fmla="*/ 0 h 3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74" h="38841">
                      <a:moveTo>
                        <a:pt x="21247" y="0"/>
                      </a:moveTo>
                      <a:lnTo>
                        <a:pt x="26481" y="4946"/>
                      </a:lnTo>
                      <a:lnTo>
                        <a:pt x="25746" y="12705"/>
                      </a:lnTo>
                      <a:lnTo>
                        <a:pt x="30575" y="27457"/>
                      </a:lnTo>
                      <a:lnTo>
                        <a:pt x="28742" y="32686"/>
                      </a:lnTo>
                      <a:lnTo>
                        <a:pt x="15321" y="38842"/>
                      </a:lnTo>
                      <a:lnTo>
                        <a:pt x="4954" y="38718"/>
                      </a:lnTo>
                      <a:lnTo>
                        <a:pt x="1291" y="34993"/>
                      </a:lnTo>
                      <a:lnTo>
                        <a:pt x="0" y="27309"/>
                      </a:lnTo>
                      <a:lnTo>
                        <a:pt x="4237" y="18650"/>
                      </a:lnTo>
                      <a:lnTo>
                        <a:pt x="886" y="9769"/>
                      </a:lnTo>
                      <a:lnTo>
                        <a:pt x="1756" y="5871"/>
                      </a:lnTo>
                      <a:lnTo>
                        <a:pt x="4448" y="3454"/>
                      </a:lnTo>
                      <a:lnTo>
                        <a:pt x="12578" y="4700"/>
                      </a:lnTo>
                      <a:lnTo>
                        <a:pt x="21247" y="0"/>
                      </a:lnTo>
                    </a:path>
                  </a:pathLst>
                </a:custGeom>
                <a:solidFill>
                  <a:srgbClr val="E5F5E0"/>
                </a:solidFill>
                <a:ln w="12331"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F6416457-3A79-D491-3D4A-800BE9FEBCED}"/>
                    </a:ext>
                  </a:extLst>
                </p:cNvPr>
                <p:cNvSpPr/>
                <p:nvPr/>
              </p:nvSpPr>
              <p:spPr>
                <a:xfrm>
                  <a:off x="6266190" y="5174225"/>
                  <a:ext cx="123404" cy="103412"/>
                </a:xfrm>
                <a:custGeom>
                  <a:avLst/>
                  <a:gdLst>
                    <a:gd name="connsiteX0" fmla="*/ 72520 w 123404"/>
                    <a:gd name="connsiteY0" fmla="*/ 21808 h 103412"/>
                    <a:gd name="connsiteX1" fmla="*/ 79172 w 123404"/>
                    <a:gd name="connsiteY1" fmla="*/ 24126 h 103412"/>
                    <a:gd name="connsiteX2" fmla="*/ 90753 w 123404"/>
                    <a:gd name="connsiteY2" fmla="*/ 22918 h 103412"/>
                    <a:gd name="connsiteX3" fmla="*/ 94097 w 123404"/>
                    <a:gd name="connsiteY3" fmla="*/ 24595 h 103412"/>
                    <a:gd name="connsiteX4" fmla="*/ 95971 w 123404"/>
                    <a:gd name="connsiteY4" fmla="*/ 34315 h 103412"/>
                    <a:gd name="connsiteX5" fmla="*/ 104411 w 123404"/>
                    <a:gd name="connsiteY5" fmla="*/ 37349 h 103412"/>
                    <a:gd name="connsiteX6" fmla="*/ 108362 w 123404"/>
                    <a:gd name="connsiteY6" fmla="*/ 41839 h 103412"/>
                    <a:gd name="connsiteX7" fmla="*/ 116838 w 123404"/>
                    <a:gd name="connsiteY7" fmla="*/ 59539 h 103412"/>
                    <a:gd name="connsiteX8" fmla="*/ 121994 w 123404"/>
                    <a:gd name="connsiteY8" fmla="*/ 62438 h 103412"/>
                    <a:gd name="connsiteX9" fmla="*/ 123404 w 123404"/>
                    <a:gd name="connsiteY9" fmla="*/ 66508 h 103412"/>
                    <a:gd name="connsiteX10" fmla="*/ 120712 w 123404"/>
                    <a:gd name="connsiteY10" fmla="*/ 82839 h 103412"/>
                    <a:gd name="connsiteX11" fmla="*/ 112093 w 123404"/>
                    <a:gd name="connsiteY11" fmla="*/ 96024 h 103412"/>
                    <a:gd name="connsiteX12" fmla="*/ 103972 w 123404"/>
                    <a:gd name="connsiteY12" fmla="*/ 101994 h 103412"/>
                    <a:gd name="connsiteX13" fmla="*/ 93674 w 123404"/>
                    <a:gd name="connsiteY13" fmla="*/ 103413 h 103412"/>
                    <a:gd name="connsiteX14" fmla="*/ 82590 w 123404"/>
                    <a:gd name="connsiteY14" fmla="*/ 97134 h 103412"/>
                    <a:gd name="connsiteX15" fmla="*/ 77999 w 123404"/>
                    <a:gd name="connsiteY15" fmla="*/ 89068 h 103412"/>
                    <a:gd name="connsiteX16" fmla="*/ 73592 w 123404"/>
                    <a:gd name="connsiteY16" fmla="*/ 85886 h 103412"/>
                    <a:gd name="connsiteX17" fmla="*/ 60001 w 123404"/>
                    <a:gd name="connsiteY17" fmla="*/ 80224 h 103412"/>
                    <a:gd name="connsiteX18" fmla="*/ 53214 w 123404"/>
                    <a:gd name="connsiteY18" fmla="*/ 74291 h 103412"/>
                    <a:gd name="connsiteX19" fmla="*/ 50463 w 123404"/>
                    <a:gd name="connsiteY19" fmla="*/ 67963 h 103412"/>
                    <a:gd name="connsiteX20" fmla="*/ 55528 w 123404"/>
                    <a:gd name="connsiteY20" fmla="*/ 54642 h 103412"/>
                    <a:gd name="connsiteX21" fmla="*/ 53661 w 123404"/>
                    <a:gd name="connsiteY21" fmla="*/ 51879 h 103412"/>
                    <a:gd name="connsiteX22" fmla="*/ 47618 w 123404"/>
                    <a:gd name="connsiteY22" fmla="*/ 52360 h 103412"/>
                    <a:gd name="connsiteX23" fmla="*/ 35108 w 123404"/>
                    <a:gd name="connsiteY23" fmla="*/ 69579 h 103412"/>
                    <a:gd name="connsiteX24" fmla="*/ 26573 w 123404"/>
                    <a:gd name="connsiteY24" fmla="*/ 63979 h 103412"/>
                    <a:gd name="connsiteX25" fmla="*/ 22640 w 123404"/>
                    <a:gd name="connsiteY25" fmla="*/ 66964 h 103412"/>
                    <a:gd name="connsiteX26" fmla="*/ 11632 w 123404"/>
                    <a:gd name="connsiteY26" fmla="*/ 69949 h 103412"/>
                    <a:gd name="connsiteX27" fmla="*/ 9733 w 123404"/>
                    <a:gd name="connsiteY27" fmla="*/ 66717 h 103412"/>
                    <a:gd name="connsiteX28" fmla="*/ 8669 w 123404"/>
                    <a:gd name="connsiteY28" fmla="*/ 64917 h 103412"/>
                    <a:gd name="connsiteX29" fmla="*/ 11573 w 123404"/>
                    <a:gd name="connsiteY29" fmla="*/ 54506 h 103412"/>
                    <a:gd name="connsiteX30" fmla="*/ 3977 w 123404"/>
                    <a:gd name="connsiteY30" fmla="*/ 40371 h 103412"/>
                    <a:gd name="connsiteX31" fmla="*/ 4466 w 123404"/>
                    <a:gd name="connsiteY31" fmla="*/ 33143 h 103412"/>
                    <a:gd name="connsiteX32" fmla="*/ 0 w 123404"/>
                    <a:gd name="connsiteY32" fmla="*/ 21721 h 103412"/>
                    <a:gd name="connsiteX33" fmla="*/ 625 w 123404"/>
                    <a:gd name="connsiteY33" fmla="*/ 18095 h 103412"/>
                    <a:gd name="connsiteX34" fmla="*/ 12798 w 123404"/>
                    <a:gd name="connsiteY34" fmla="*/ 5526 h 103412"/>
                    <a:gd name="connsiteX35" fmla="*/ 24235 w 123404"/>
                    <a:gd name="connsiteY35" fmla="*/ 457 h 103412"/>
                    <a:gd name="connsiteX36" fmla="*/ 29520 w 123404"/>
                    <a:gd name="connsiteY36" fmla="*/ 0 h 103412"/>
                    <a:gd name="connsiteX37" fmla="*/ 34905 w 123404"/>
                    <a:gd name="connsiteY37" fmla="*/ 2109 h 103412"/>
                    <a:gd name="connsiteX38" fmla="*/ 41194 w 123404"/>
                    <a:gd name="connsiteY38" fmla="*/ 8055 h 103412"/>
                    <a:gd name="connsiteX39" fmla="*/ 49272 w 123404"/>
                    <a:gd name="connsiteY39" fmla="*/ 21647 h 103412"/>
                    <a:gd name="connsiteX40" fmla="*/ 72520 w 123404"/>
                    <a:gd name="connsiteY40" fmla="*/ 21808 h 10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404" h="103412">
                      <a:moveTo>
                        <a:pt x="72520" y="21808"/>
                      </a:moveTo>
                      <a:lnTo>
                        <a:pt x="79172" y="24126"/>
                      </a:lnTo>
                      <a:lnTo>
                        <a:pt x="90753" y="22918"/>
                      </a:lnTo>
                      <a:lnTo>
                        <a:pt x="94097" y="24595"/>
                      </a:lnTo>
                      <a:lnTo>
                        <a:pt x="95971" y="34315"/>
                      </a:lnTo>
                      <a:lnTo>
                        <a:pt x="104411" y="37349"/>
                      </a:lnTo>
                      <a:lnTo>
                        <a:pt x="108362" y="41839"/>
                      </a:lnTo>
                      <a:lnTo>
                        <a:pt x="116838" y="59539"/>
                      </a:lnTo>
                      <a:lnTo>
                        <a:pt x="121994" y="62438"/>
                      </a:lnTo>
                      <a:lnTo>
                        <a:pt x="123404" y="66508"/>
                      </a:lnTo>
                      <a:lnTo>
                        <a:pt x="120712" y="82839"/>
                      </a:lnTo>
                      <a:lnTo>
                        <a:pt x="112093" y="96024"/>
                      </a:lnTo>
                      <a:lnTo>
                        <a:pt x="103972" y="101994"/>
                      </a:lnTo>
                      <a:lnTo>
                        <a:pt x="93674" y="103413"/>
                      </a:lnTo>
                      <a:lnTo>
                        <a:pt x="82590" y="97134"/>
                      </a:lnTo>
                      <a:lnTo>
                        <a:pt x="77999" y="89068"/>
                      </a:lnTo>
                      <a:lnTo>
                        <a:pt x="73592" y="85886"/>
                      </a:lnTo>
                      <a:lnTo>
                        <a:pt x="60001" y="80224"/>
                      </a:lnTo>
                      <a:lnTo>
                        <a:pt x="53214" y="74291"/>
                      </a:lnTo>
                      <a:lnTo>
                        <a:pt x="50463" y="67963"/>
                      </a:lnTo>
                      <a:lnTo>
                        <a:pt x="55528" y="54642"/>
                      </a:lnTo>
                      <a:lnTo>
                        <a:pt x="53661" y="51879"/>
                      </a:lnTo>
                      <a:lnTo>
                        <a:pt x="47618" y="52360"/>
                      </a:lnTo>
                      <a:lnTo>
                        <a:pt x="35108" y="69579"/>
                      </a:lnTo>
                      <a:lnTo>
                        <a:pt x="26573" y="63979"/>
                      </a:lnTo>
                      <a:lnTo>
                        <a:pt x="22640" y="66964"/>
                      </a:lnTo>
                      <a:lnTo>
                        <a:pt x="11632" y="69949"/>
                      </a:lnTo>
                      <a:lnTo>
                        <a:pt x="9733" y="66717"/>
                      </a:lnTo>
                      <a:lnTo>
                        <a:pt x="8669" y="64917"/>
                      </a:lnTo>
                      <a:lnTo>
                        <a:pt x="11573" y="54506"/>
                      </a:lnTo>
                      <a:lnTo>
                        <a:pt x="3977" y="40371"/>
                      </a:lnTo>
                      <a:lnTo>
                        <a:pt x="4466" y="33143"/>
                      </a:lnTo>
                      <a:lnTo>
                        <a:pt x="0" y="21721"/>
                      </a:lnTo>
                      <a:lnTo>
                        <a:pt x="625" y="18095"/>
                      </a:lnTo>
                      <a:lnTo>
                        <a:pt x="12798" y="5526"/>
                      </a:lnTo>
                      <a:lnTo>
                        <a:pt x="24235" y="457"/>
                      </a:lnTo>
                      <a:lnTo>
                        <a:pt x="29520" y="0"/>
                      </a:lnTo>
                      <a:lnTo>
                        <a:pt x="34905" y="2109"/>
                      </a:lnTo>
                      <a:lnTo>
                        <a:pt x="41194" y="8055"/>
                      </a:lnTo>
                      <a:lnTo>
                        <a:pt x="49272" y="21647"/>
                      </a:lnTo>
                      <a:lnTo>
                        <a:pt x="72520" y="21808"/>
                      </a:lnTo>
                    </a:path>
                  </a:pathLst>
                </a:custGeom>
                <a:solidFill>
                  <a:srgbClr val="E5F5E0"/>
                </a:solidFill>
                <a:ln w="12331"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E365E047-4CF3-F9AB-384F-E6BCA2C251DA}"/>
                    </a:ext>
                  </a:extLst>
                </p:cNvPr>
                <p:cNvSpPr/>
                <p:nvPr/>
              </p:nvSpPr>
              <p:spPr>
                <a:xfrm>
                  <a:off x="6398525" y="5165517"/>
                  <a:ext cx="32879" cy="30342"/>
                </a:xfrm>
                <a:custGeom>
                  <a:avLst/>
                  <a:gdLst>
                    <a:gd name="connsiteX0" fmla="*/ 32880 w 32879"/>
                    <a:gd name="connsiteY0" fmla="*/ 22671 h 30342"/>
                    <a:gd name="connsiteX1" fmla="*/ 27594 w 32879"/>
                    <a:gd name="connsiteY1" fmla="*/ 30343 h 30342"/>
                    <a:gd name="connsiteX2" fmla="*/ 0 w 32879"/>
                    <a:gd name="connsiteY2" fmla="*/ 715 h 30342"/>
                    <a:gd name="connsiteX3" fmla="*/ 5537 w 32879"/>
                    <a:gd name="connsiteY3" fmla="*/ 0 h 30342"/>
                    <a:gd name="connsiteX4" fmla="*/ 10940 w 32879"/>
                    <a:gd name="connsiteY4" fmla="*/ 2627 h 30342"/>
                    <a:gd name="connsiteX5" fmla="*/ 18850 w 32879"/>
                    <a:gd name="connsiteY5" fmla="*/ 11866 h 30342"/>
                    <a:gd name="connsiteX6" fmla="*/ 32880 w 32879"/>
                    <a:gd name="connsiteY6" fmla="*/ 22671 h 3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9" h="30342">
                      <a:moveTo>
                        <a:pt x="32880" y="22671"/>
                      </a:moveTo>
                      <a:lnTo>
                        <a:pt x="27594" y="30343"/>
                      </a:lnTo>
                      <a:lnTo>
                        <a:pt x="0" y="715"/>
                      </a:lnTo>
                      <a:lnTo>
                        <a:pt x="5537" y="0"/>
                      </a:lnTo>
                      <a:lnTo>
                        <a:pt x="10940" y="2627"/>
                      </a:lnTo>
                      <a:lnTo>
                        <a:pt x="18850" y="11866"/>
                      </a:lnTo>
                      <a:lnTo>
                        <a:pt x="32880" y="22671"/>
                      </a:lnTo>
                    </a:path>
                  </a:pathLst>
                </a:custGeom>
                <a:solidFill>
                  <a:srgbClr val="E5F5E0"/>
                </a:solidFill>
                <a:ln w="12331" cap="flat">
                  <a:solidFill>
                    <a:srgbClr val="000000"/>
                  </a:solidFill>
                  <a:prstDash val="solid"/>
                  <a:round/>
                </a:ln>
              </p:spPr>
              <p:txBody>
                <a:bodyPr rtlCol="0" anchor="ctr"/>
                <a:lstStyle/>
                <a:p>
                  <a:endParaRPr lang="LID4096"/>
                </a:p>
              </p:txBody>
            </p:sp>
            <p:sp>
              <p:nvSpPr>
                <p:cNvPr id="59" name="Freeform: Shape 58">
                  <a:extLst>
                    <a:ext uri="{FF2B5EF4-FFF2-40B4-BE49-F238E27FC236}">
                      <a16:creationId xmlns:a16="http://schemas.microsoft.com/office/drawing/2014/main" id="{4206D564-CDF0-6F35-C344-654AA703465C}"/>
                    </a:ext>
                  </a:extLst>
                </p:cNvPr>
                <p:cNvSpPr/>
                <p:nvPr/>
              </p:nvSpPr>
              <p:spPr>
                <a:xfrm>
                  <a:off x="6202011" y="5162519"/>
                  <a:ext cx="22200" cy="21227"/>
                </a:xfrm>
                <a:custGeom>
                  <a:avLst/>
                  <a:gdLst>
                    <a:gd name="connsiteX0" fmla="*/ 19744 w 22200"/>
                    <a:gd name="connsiteY0" fmla="*/ 20710 h 21227"/>
                    <a:gd name="connsiteX1" fmla="*/ 13193 w 22200"/>
                    <a:gd name="connsiteY1" fmla="*/ 21228 h 21227"/>
                    <a:gd name="connsiteX2" fmla="*/ 7867 w 22200"/>
                    <a:gd name="connsiteY2" fmla="*/ 20661 h 21227"/>
                    <a:gd name="connsiteX3" fmla="*/ 2658 w 22200"/>
                    <a:gd name="connsiteY3" fmla="*/ 16738 h 21227"/>
                    <a:gd name="connsiteX4" fmla="*/ 751 w 22200"/>
                    <a:gd name="connsiteY4" fmla="*/ 12951 h 21227"/>
                    <a:gd name="connsiteX5" fmla="*/ 0 w 22200"/>
                    <a:gd name="connsiteY5" fmla="*/ 6278 h 21227"/>
                    <a:gd name="connsiteX6" fmla="*/ 2541 w 22200"/>
                    <a:gd name="connsiteY6" fmla="*/ 0 h 21227"/>
                    <a:gd name="connsiteX7" fmla="*/ 8432 w 22200"/>
                    <a:gd name="connsiteY7" fmla="*/ 2097 h 21227"/>
                    <a:gd name="connsiteX8" fmla="*/ 13531 w 22200"/>
                    <a:gd name="connsiteY8" fmla="*/ 10139 h 21227"/>
                    <a:gd name="connsiteX9" fmla="*/ 22073 w 22200"/>
                    <a:gd name="connsiteY9" fmla="*/ 15467 h 21227"/>
                    <a:gd name="connsiteX10" fmla="*/ 22200 w 22200"/>
                    <a:gd name="connsiteY10" fmla="*/ 18810 h 21227"/>
                    <a:gd name="connsiteX11" fmla="*/ 19744 w 22200"/>
                    <a:gd name="connsiteY11" fmla="*/ 20710 h 2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0" h="21227">
                      <a:moveTo>
                        <a:pt x="19744" y="20710"/>
                      </a:moveTo>
                      <a:lnTo>
                        <a:pt x="13193" y="21228"/>
                      </a:lnTo>
                      <a:lnTo>
                        <a:pt x="7867" y="20661"/>
                      </a:lnTo>
                      <a:lnTo>
                        <a:pt x="2658" y="16738"/>
                      </a:lnTo>
                      <a:lnTo>
                        <a:pt x="751" y="12951"/>
                      </a:lnTo>
                      <a:lnTo>
                        <a:pt x="0" y="6278"/>
                      </a:lnTo>
                      <a:lnTo>
                        <a:pt x="2541" y="0"/>
                      </a:lnTo>
                      <a:lnTo>
                        <a:pt x="8432" y="2097"/>
                      </a:lnTo>
                      <a:lnTo>
                        <a:pt x="13531" y="10139"/>
                      </a:lnTo>
                      <a:lnTo>
                        <a:pt x="22073" y="15467"/>
                      </a:lnTo>
                      <a:lnTo>
                        <a:pt x="22200" y="18810"/>
                      </a:lnTo>
                      <a:lnTo>
                        <a:pt x="19744" y="20710"/>
                      </a:lnTo>
                    </a:path>
                  </a:pathLst>
                </a:custGeom>
                <a:solidFill>
                  <a:srgbClr val="E5F5E0"/>
                </a:solidFill>
                <a:ln w="12331" cap="flat">
                  <a:solidFill>
                    <a:srgbClr val="000000"/>
                  </a:solidFill>
                  <a:prstDash val="solid"/>
                  <a:round/>
                </a:ln>
              </p:spPr>
              <p:txBody>
                <a:bodyPr rtlCol="0" anchor="ctr"/>
                <a:lstStyle/>
                <a:p>
                  <a:endParaRPr lang="LID4096"/>
                </a:p>
              </p:txBody>
            </p:sp>
            <p:sp>
              <p:nvSpPr>
                <p:cNvPr id="60" name="Freeform: Shape 59">
                  <a:extLst>
                    <a:ext uri="{FF2B5EF4-FFF2-40B4-BE49-F238E27FC236}">
                      <a16:creationId xmlns:a16="http://schemas.microsoft.com/office/drawing/2014/main" id="{93FC549E-4D6C-73B2-891D-750F267CC551}"/>
                    </a:ext>
                  </a:extLst>
                </p:cNvPr>
                <p:cNvSpPr/>
                <p:nvPr/>
              </p:nvSpPr>
              <p:spPr>
                <a:xfrm>
                  <a:off x="6284230" y="5130104"/>
                  <a:ext cx="64019" cy="61623"/>
                </a:xfrm>
                <a:custGeom>
                  <a:avLst/>
                  <a:gdLst>
                    <a:gd name="connsiteX0" fmla="*/ 64019 w 64019"/>
                    <a:gd name="connsiteY0" fmla="*/ 57319 h 61623"/>
                    <a:gd name="connsiteX1" fmla="*/ 63133 w 64019"/>
                    <a:gd name="connsiteY1" fmla="*/ 60711 h 61623"/>
                    <a:gd name="connsiteX2" fmla="*/ 59123 w 64019"/>
                    <a:gd name="connsiteY2" fmla="*/ 61623 h 61623"/>
                    <a:gd name="connsiteX3" fmla="*/ 48445 w 64019"/>
                    <a:gd name="connsiteY3" fmla="*/ 59712 h 61623"/>
                    <a:gd name="connsiteX4" fmla="*/ 38104 w 64019"/>
                    <a:gd name="connsiteY4" fmla="*/ 60365 h 61623"/>
                    <a:gd name="connsiteX5" fmla="*/ 33698 w 64019"/>
                    <a:gd name="connsiteY5" fmla="*/ 57183 h 61623"/>
                    <a:gd name="connsiteX6" fmla="*/ 28683 w 64019"/>
                    <a:gd name="connsiteY6" fmla="*/ 44491 h 61623"/>
                    <a:gd name="connsiteX7" fmla="*/ 25560 w 64019"/>
                    <a:gd name="connsiteY7" fmla="*/ 43035 h 61623"/>
                    <a:gd name="connsiteX8" fmla="*/ 1164 w 64019"/>
                    <a:gd name="connsiteY8" fmla="*/ 31626 h 61623"/>
                    <a:gd name="connsiteX9" fmla="*/ 0 w 64019"/>
                    <a:gd name="connsiteY9" fmla="*/ 27296 h 61623"/>
                    <a:gd name="connsiteX10" fmla="*/ 1933 w 64019"/>
                    <a:gd name="connsiteY10" fmla="*/ 24904 h 61623"/>
                    <a:gd name="connsiteX11" fmla="*/ 8212 w 64019"/>
                    <a:gd name="connsiteY11" fmla="*/ 23892 h 61623"/>
                    <a:gd name="connsiteX12" fmla="*/ 13159 w 64019"/>
                    <a:gd name="connsiteY12" fmla="*/ 14172 h 61623"/>
                    <a:gd name="connsiteX13" fmla="*/ 16637 w 64019"/>
                    <a:gd name="connsiteY13" fmla="*/ 12495 h 61623"/>
                    <a:gd name="connsiteX14" fmla="*/ 24049 w 64019"/>
                    <a:gd name="connsiteY14" fmla="*/ 888 h 61623"/>
                    <a:gd name="connsiteX15" fmla="*/ 27046 w 64019"/>
                    <a:gd name="connsiteY15" fmla="*/ 0 h 61623"/>
                    <a:gd name="connsiteX16" fmla="*/ 35546 w 64019"/>
                    <a:gd name="connsiteY16" fmla="*/ 31872 h 61623"/>
                    <a:gd name="connsiteX17" fmla="*/ 37647 w 64019"/>
                    <a:gd name="connsiteY17" fmla="*/ 34117 h 61623"/>
                    <a:gd name="connsiteX18" fmla="*/ 48327 w 64019"/>
                    <a:gd name="connsiteY18" fmla="*/ 35770 h 61623"/>
                    <a:gd name="connsiteX19" fmla="*/ 56413 w 64019"/>
                    <a:gd name="connsiteY19" fmla="*/ 42677 h 61623"/>
                    <a:gd name="connsiteX20" fmla="*/ 61503 w 64019"/>
                    <a:gd name="connsiteY20" fmla="*/ 50720 h 61623"/>
                    <a:gd name="connsiteX21" fmla="*/ 64019 w 64019"/>
                    <a:gd name="connsiteY21" fmla="*/ 57319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9" h="61623">
                      <a:moveTo>
                        <a:pt x="64019" y="57319"/>
                      </a:moveTo>
                      <a:lnTo>
                        <a:pt x="63133" y="60711"/>
                      </a:lnTo>
                      <a:lnTo>
                        <a:pt x="59123" y="61623"/>
                      </a:lnTo>
                      <a:lnTo>
                        <a:pt x="48445" y="59712"/>
                      </a:lnTo>
                      <a:lnTo>
                        <a:pt x="38104" y="60365"/>
                      </a:lnTo>
                      <a:lnTo>
                        <a:pt x="33698" y="57183"/>
                      </a:lnTo>
                      <a:lnTo>
                        <a:pt x="28683" y="44491"/>
                      </a:lnTo>
                      <a:lnTo>
                        <a:pt x="25560" y="43035"/>
                      </a:lnTo>
                      <a:lnTo>
                        <a:pt x="1164" y="31626"/>
                      </a:lnTo>
                      <a:lnTo>
                        <a:pt x="0" y="27296"/>
                      </a:lnTo>
                      <a:lnTo>
                        <a:pt x="1933" y="24904"/>
                      </a:lnTo>
                      <a:lnTo>
                        <a:pt x="8212" y="23892"/>
                      </a:lnTo>
                      <a:lnTo>
                        <a:pt x="13159" y="14172"/>
                      </a:lnTo>
                      <a:lnTo>
                        <a:pt x="16637" y="12495"/>
                      </a:lnTo>
                      <a:lnTo>
                        <a:pt x="24049" y="888"/>
                      </a:lnTo>
                      <a:lnTo>
                        <a:pt x="27046" y="0"/>
                      </a:lnTo>
                      <a:lnTo>
                        <a:pt x="35546" y="31872"/>
                      </a:lnTo>
                      <a:lnTo>
                        <a:pt x="37647" y="34117"/>
                      </a:lnTo>
                      <a:lnTo>
                        <a:pt x="48327" y="35770"/>
                      </a:lnTo>
                      <a:lnTo>
                        <a:pt x="56413" y="42677"/>
                      </a:lnTo>
                      <a:lnTo>
                        <a:pt x="61503" y="50720"/>
                      </a:lnTo>
                      <a:lnTo>
                        <a:pt x="64019" y="57319"/>
                      </a:lnTo>
                    </a:path>
                  </a:pathLst>
                </a:custGeom>
                <a:solidFill>
                  <a:srgbClr val="E5F5E0"/>
                </a:solidFill>
                <a:ln w="12331" cap="flat">
                  <a:solidFill>
                    <a:srgbClr val="000000"/>
                  </a:solidFill>
                  <a:prstDash val="solid"/>
                  <a:round/>
                </a:ln>
              </p:spPr>
              <p:txBody>
                <a:bodyPr rtlCol="0" anchor="ctr"/>
                <a:lstStyle/>
                <a:p>
                  <a:endParaRPr lang="LID4096"/>
                </a:p>
              </p:txBody>
            </p:sp>
            <p:sp>
              <p:nvSpPr>
                <p:cNvPr id="61" name="Freeform: Shape 60">
                  <a:extLst>
                    <a:ext uri="{FF2B5EF4-FFF2-40B4-BE49-F238E27FC236}">
                      <a16:creationId xmlns:a16="http://schemas.microsoft.com/office/drawing/2014/main" id="{7E880FB7-F521-4656-1781-817DBCF35065}"/>
                    </a:ext>
                  </a:extLst>
                </p:cNvPr>
                <p:cNvSpPr/>
                <p:nvPr/>
              </p:nvSpPr>
              <p:spPr>
                <a:xfrm>
                  <a:off x="6201512" y="5082542"/>
                  <a:ext cx="43692" cy="80433"/>
                </a:xfrm>
                <a:custGeom>
                  <a:avLst/>
                  <a:gdLst>
                    <a:gd name="connsiteX0" fmla="*/ 26599 w 43692"/>
                    <a:gd name="connsiteY0" fmla="*/ 0 h 80433"/>
                    <a:gd name="connsiteX1" fmla="*/ 42502 w 43692"/>
                    <a:gd name="connsiteY1" fmla="*/ 19735 h 80433"/>
                    <a:gd name="connsiteX2" fmla="*/ 43692 w 43692"/>
                    <a:gd name="connsiteY2" fmla="*/ 24582 h 80433"/>
                    <a:gd name="connsiteX3" fmla="*/ 38467 w 43692"/>
                    <a:gd name="connsiteY3" fmla="*/ 53889 h 80433"/>
                    <a:gd name="connsiteX4" fmla="*/ 34255 w 43692"/>
                    <a:gd name="connsiteY4" fmla="*/ 76708 h 80433"/>
                    <a:gd name="connsiteX5" fmla="*/ 31360 w 43692"/>
                    <a:gd name="connsiteY5" fmla="*/ 80433 h 80433"/>
                    <a:gd name="connsiteX6" fmla="*/ 21940 w 43692"/>
                    <a:gd name="connsiteY6" fmla="*/ 78472 h 80433"/>
                    <a:gd name="connsiteX7" fmla="*/ 11287 w 43692"/>
                    <a:gd name="connsiteY7" fmla="*/ 63955 h 80433"/>
                    <a:gd name="connsiteX8" fmla="*/ 3301 w 43692"/>
                    <a:gd name="connsiteY8" fmla="*/ 39791 h 80433"/>
                    <a:gd name="connsiteX9" fmla="*/ 3014 w 43692"/>
                    <a:gd name="connsiteY9" fmla="*/ 37965 h 80433"/>
                    <a:gd name="connsiteX10" fmla="*/ 0 w 43692"/>
                    <a:gd name="connsiteY10" fmla="*/ 19057 h 80433"/>
                    <a:gd name="connsiteX11" fmla="*/ 431 w 43692"/>
                    <a:gd name="connsiteY11" fmla="*/ 10287 h 80433"/>
                    <a:gd name="connsiteX12" fmla="*/ 3668 w 43692"/>
                    <a:gd name="connsiteY12" fmla="*/ 4206 h 80433"/>
                    <a:gd name="connsiteX13" fmla="*/ 4212 w 43692"/>
                    <a:gd name="connsiteY13" fmla="*/ 3182 h 80433"/>
                    <a:gd name="connsiteX14" fmla="*/ 5382 w 43692"/>
                    <a:gd name="connsiteY14" fmla="*/ 3281 h 80433"/>
                    <a:gd name="connsiteX15" fmla="*/ 8517 w 43692"/>
                    <a:gd name="connsiteY15" fmla="*/ 3527 h 80433"/>
                    <a:gd name="connsiteX16" fmla="*/ 12510 w 43692"/>
                    <a:gd name="connsiteY16" fmla="*/ 8782 h 80433"/>
                    <a:gd name="connsiteX17" fmla="*/ 16782 w 43692"/>
                    <a:gd name="connsiteY17" fmla="*/ 8104 h 80433"/>
                    <a:gd name="connsiteX18" fmla="*/ 19516 w 43692"/>
                    <a:gd name="connsiteY18" fmla="*/ 12 h 80433"/>
                    <a:gd name="connsiteX19" fmla="*/ 26599 w 43692"/>
                    <a:gd name="connsiteY19" fmla="*/ 0 h 8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92" h="80433">
                      <a:moveTo>
                        <a:pt x="26599" y="0"/>
                      </a:moveTo>
                      <a:lnTo>
                        <a:pt x="42502" y="19735"/>
                      </a:lnTo>
                      <a:lnTo>
                        <a:pt x="43692" y="24582"/>
                      </a:lnTo>
                      <a:lnTo>
                        <a:pt x="38467" y="53889"/>
                      </a:lnTo>
                      <a:lnTo>
                        <a:pt x="34255" y="76708"/>
                      </a:lnTo>
                      <a:lnTo>
                        <a:pt x="31360" y="80433"/>
                      </a:lnTo>
                      <a:lnTo>
                        <a:pt x="21940" y="78472"/>
                      </a:lnTo>
                      <a:lnTo>
                        <a:pt x="11287" y="63955"/>
                      </a:lnTo>
                      <a:lnTo>
                        <a:pt x="3301" y="39791"/>
                      </a:lnTo>
                      <a:lnTo>
                        <a:pt x="3014" y="37965"/>
                      </a:lnTo>
                      <a:lnTo>
                        <a:pt x="0" y="19057"/>
                      </a:lnTo>
                      <a:lnTo>
                        <a:pt x="431" y="10287"/>
                      </a:lnTo>
                      <a:lnTo>
                        <a:pt x="3668" y="4206"/>
                      </a:lnTo>
                      <a:lnTo>
                        <a:pt x="4212" y="3182"/>
                      </a:lnTo>
                      <a:lnTo>
                        <a:pt x="5382" y="3281"/>
                      </a:lnTo>
                      <a:lnTo>
                        <a:pt x="8517" y="3527"/>
                      </a:lnTo>
                      <a:lnTo>
                        <a:pt x="12510" y="8782"/>
                      </a:lnTo>
                      <a:lnTo>
                        <a:pt x="16782" y="8104"/>
                      </a:lnTo>
                      <a:lnTo>
                        <a:pt x="19516" y="12"/>
                      </a:lnTo>
                      <a:lnTo>
                        <a:pt x="26599" y="0"/>
                      </a:lnTo>
                    </a:path>
                  </a:pathLst>
                </a:custGeom>
                <a:solidFill>
                  <a:srgbClr val="E5F5E0"/>
                </a:solidFill>
                <a:ln w="12331" cap="flat">
                  <a:solidFill>
                    <a:srgbClr val="000000"/>
                  </a:solidFill>
                  <a:prstDash val="solid"/>
                  <a:round/>
                </a:ln>
              </p:spPr>
              <p:txBody>
                <a:bodyPr rtlCol="0" anchor="ctr"/>
                <a:lstStyle/>
                <a:p>
                  <a:endParaRPr lang="LID4096"/>
                </a:p>
              </p:txBody>
            </p:sp>
            <p:sp>
              <p:nvSpPr>
                <p:cNvPr id="62" name="Freeform: Shape 61">
                  <a:extLst>
                    <a:ext uri="{FF2B5EF4-FFF2-40B4-BE49-F238E27FC236}">
                      <a16:creationId xmlns:a16="http://schemas.microsoft.com/office/drawing/2014/main" id="{45FBA1EE-5325-44CA-CC87-3F3EE8428149}"/>
                    </a:ext>
                  </a:extLst>
                </p:cNvPr>
                <p:cNvSpPr/>
                <p:nvPr/>
              </p:nvSpPr>
              <p:spPr>
                <a:xfrm>
                  <a:off x="6268875" y="5076289"/>
                  <a:ext cx="83855" cy="69221"/>
                </a:xfrm>
                <a:custGeom>
                  <a:avLst/>
                  <a:gdLst>
                    <a:gd name="connsiteX0" fmla="*/ 20934 w 83855"/>
                    <a:gd name="connsiteY0" fmla="*/ 68025 h 69221"/>
                    <a:gd name="connsiteX1" fmla="*/ 16679 w 83855"/>
                    <a:gd name="connsiteY1" fmla="*/ 69221 h 69221"/>
                    <a:gd name="connsiteX2" fmla="*/ 5326 w 83855"/>
                    <a:gd name="connsiteY2" fmla="*/ 55999 h 69221"/>
                    <a:gd name="connsiteX3" fmla="*/ 0 w 83855"/>
                    <a:gd name="connsiteY3" fmla="*/ 41777 h 69221"/>
                    <a:gd name="connsiteX4" fmla="*/ 5394 w 83855"/>
                    <a:gd name="connsiteY4" fmla="*/ 30503 h 69221"/>
                    <a:gd name="connsiteX5" fmla="*/ 13505 w 83855"/>
                    <a:gd name="connsiteY5" fmla="*/ 24262 h 69221"/>
                    <a:gd name="connsiteX6" fmla="*/ 33005 w 83855"/>
                    <a:gd name="connsiteY6" fmla="*/ 18119 h 69221"/>
                    <a:gd name="connsiteX7" fmla="*/ 37141 w 83855"/>
                    <a:gd name="connsiteY7" fmla="*/ 15591 h 69221"/>
                    <a:gd name="connsiteX8" fmla="*/ 62685 w 83855"/>
                    <a:gd name="connsiteY8" fmla="*/ 0 h 69221"/>
                    <a:gd name="connsiteX9" fmla="*/ 71286 w 83855"/>
                    <a:gd name="connsiteY9" fmla="*/ 185 h 69221"/>
                    <a:gd name="connsiteX10" fmla="*/ 74697 w 83855"/>
                    <a:gd name="connsiteY10" fmla="*/ 3404 h 69221"/>
                    <a:gd name="connsiteX11" fmla="*/ 78048 w 83855"/>
                    <a:gd name="connsiteY11" fmla="*/ 12298 h 69221"/>
                    <a:gd name="connsiteX12" fmla="*/ 83856 w 83855"/>
                    <a:gd name="connsiteY12" fmla="*/ 19032 h 69221"/>
                    <a:gd name="connsiteX13" fmla="*/ 82201 w 83855"/>
                    <a:gd name="connsiteY13" fmla="*/ 22178 h 69221"/>
                    <a:gd name="connsiteX14" fmla="*/ 67016 w 83855"/>
                    <a:gd name="connsiteY14" fmla="*/ 28678 h 69221"/>
                    <a:gd name="connsiteX15" fmla="*/ 48765 w 83855"/>
                    <a:gd name="connsiteY15" fmla="*/ 41210 h 69221"/>
                    <a:gd name="connsiteX16" fmla="*/ 27907 w 83855"/>
                    <a:gd name="connsiteY16" fmla="*/ 44577 h 69221"/>
                    <a:gd name="connsiteX17" fmla="*/ 20934 w 83855"/>
                    <a:gd name="connsiteY17" fmla="*/ 68025 h 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55" h="69221">
                      <a:moveTo>
                        <a:pt x="20934" y="68025"/>
                      </a:moveTo>
                      <a:lnTo>
                        <a:pt x="16679" y="69221"/>
                      </a:lnTo>
                      <a:lnTo>
                        <a:pt x="5326" y="55999"/>
                      </a:lnTo>
                      <a:lnTo>
                        <a:pt x="0" y="41777"/>
                      </a:lnTo>
                      <a:lnTo>
                        <a:pt x="5394" y="30503"/>
                      </a:lnTo>
                      <a:lnTo>
                        <a:pt x="13505" y="24262"/>
                      </a:lnTo>
                      <a:lnTo>
                        <a:pt x="33005" y="18119"/>
                      </a:lnTo>
                      <a:lnTo>
                        <a:pt x="37141" y="15591"/>
                      </a:lnTo>
                      <a:lnTo>
                        <a:pt x="62685" y="0"/>
                      </a:lnTo>
                      <a:lnTo>
                        <a:pt x="71286" y="185"/>
                      </a:lnTo>
                      <a:lnTo>
                        <a:pt x="74697" y="3404"/>
                      </a:lnTo>
                      <a:lnTo>
                        <a:pt x="78048" y="12298"/>
                      </a:lnTo>
                      <a:lnTo>
                        <a:pt x="83856" y="19032"/>
                      </a:lnTo>
                      <a:lnTo>
                        <a:pt x="82201" y="22178"/>
                      </a:lnTo>
                      <a:lnTo>
                        <a:pt x="67016" y="28678"/>
                      </a:lnTo>
                      <a:lnTo>
                        <a:pt x="48765" y="41210"/>
                      </a:lnTo>
                      <a:lnTo>
                        <a:pt x="27907" y="44577"/>
                      </a:lnTo>
                      <a:lnTo>
                        <a:pt x="20934" y="68025"/>
                      </a:lnTo>
                    </a:path>
                  </a:pathLst>
                </a:custGeom>
                <a:solidFill>
                  <a:srgbClr val="E5F5E0"/>
                </a:solidFill>
                <a:ln w="12331" cap="flat">
                  <a:solidFill>
                    <a:srgbClr val="000000"/>
                  </a:solidFill>
                  <a:prstDash val="solid"/>
                  <a:round/>
                </a:ln>
              </p:spPr>
              <p:txBody>
                <a:bodyPr rtlCol="0" anchor="ctr"/>
                <a:lstStyle/>
                <a:p>
                  <a:endParaRPr lang="LID4096"/>
                </a:p>
              </p:txBody>
            </p:sp>
            <p:sp>
              <p:nvSpPr>
                <p:cNvPr id="63" name="Freeform: Shape 62">
                  <a:extLst>
                    <a:ext uri="{FF2B5EF4-FFF2-40B4-BE49-F238E27FC236}">
                      <a16:creationId xmlns:a16="http://schemas.microsoft.com/office/drawing/2014/main" id="{4AE6482B-C457-3CA8-0013-1F0BFA19F6B6}"/>
                    </a:ext>
                  </a:extLst>
                </p:cNvPr>
                <p:cNvSpPr/>
                <p:nvPr/>
              </p:nvSpPr>
              <p:spPr>
                <a:xfrm>
                  <a:off x="6335029" y="5059649"/>
                  <a:ext cx="119638" cy="76844"/>
                </a:xfrm>
                <a:custGeom>
                  <a:avLst/>
                  <a:gdLst>
                    <a:gd name="connsiteX0" fmla="*/ 92601 w 119638"/>
                    <a:gd name="connsiteY0" fmla="*/ 8930 h 76844"/>
                    <a:gd name="connsiteX1" fmla="*/ 100081 w 119638"/>
                    <a:gd name="connsiteY1" fmla="*/ 13025 h 76844"/>
                    <a:gd name="connsiteX2" fmla="*/ 112430 w 119638"/>
                    <a:gd name="connsiteY2" fmla="*/ 11804 h 76844"/>
                    <a:gd name="connsiteX3" fmla="*/ 118939 w 119638"/>
                    <a:gd name="connsiteY3" fmla="*/ 16972 h 76844"/>
                    <a:gd name="connsiteX4" fmla="*/ 118754 w 119638"/>
                    <a:gd name="connsiteY4" fmla="*/ 19032 h 76844"/>
                    <a:gd name="connsiteX5" fmla="*/ 119639 w 119638"/>
                    <a:gd name="connsiteY5" fmla="*/ 22609 h 76844"/>
                    <a:gd name="connsiteX6" fmla="*/ 114752 w 119638"/>
                    <a:gd name="connsiteY6" fmla="*/ 34377 h 76844"/>
                    <a:gd name="connsiteX7" fmla="*/ 108978 w 119638"/>
                    <a:gd name="connsiteY7" fmla="*/ 42579 h 76844"/>
                    <a:gd name="connsiteX8" fmla="*/ 102082 w 119638"/>
                    <a:gd name="connsiteY8" fmla="*/ 47723 h 76844"/>
                    <a:gd name="connsiteX9" fmla="*/ 95978 w 119638"/>
                    <a:gd name="connsiteY9" fmla="*/ 46661 h 76844"/>
                    <a:gd name="connsiteX10" fmla="*/ 91580 w 119638"/>
                    <a:gd name="connsiteY10" fmla="*/ 36782 h 76844"/>
                    <a:gd name="connsiteX11" fmla="*/ 85140 w 119638"/>
                    <a:gd name="connsiteY11" fmla="*/ 33673 h 76844"/>
                    <a:gd name="connsiteX12" fmla="*/ 59824 w 119638"/>
                    <a:gd name="connsiteY12" fmla="*/ 39754 h 76844"/>
                    <a:gd name="connsiteX13" fmla="*/ 49695 w 119638"/>
                    <a:gd name="connsiteY13" fmla="*/ 46316 h 76844"/>
                    <a:gd name="connsiteX14" fmla="*/ 32196 w 119638"/>
                    <a:gd name="connsiteY14" fmla="*/ 65780 h 76844"/>
                    <a:gd name="connsiteX15" fmla="*/ 18403 w 119638"/>
                    <a:gd name="connsiteY15" fmla="*/ 75561 h 76844"/>
                    <a:gd name="connsiteX16" fmla="*/ 11624 w 119638"/>
                    <a:gd name="connsiteY16" fmla="*/ 76844 h 76844"/>
                    <a:gd name="connsiteX17" fmla="*/ 7277 w 119638"/>
                    <a:gd name="connsiteY17" fmla="*/ 71873 h 76844"/>
                    <a:gd name="connsiteX18" fmla="*/ 1595 w 119638"/>
                    <a:gd name="connsiteY18" fmla="*/ 65373 h 76844"/>
                    <a:gd name="connsiteX19" fmla="*/ 0 w 119638"/>
                    <a:gd name="connsiteY19" fmla="*/ 56159 h 76844"/>
                    <a:gd name="connsiteX20" fmla="*/ 4727 w 119638"/>
                    <a:gd name="connsiteY20" fmla="*/ 54186 h 76844"/>
                    <a:gd name="connsiteX21" fmla="*/ 10814 w 119638"/>
                    <a:gd name="connsiteY21" fmla="*/ 54728 h 76844"/>
                    <a:gd name="connsiteX22" fmla="*/ 17338 w 119638"/>
                    <a:gd name="connsiteY22" fmla="*/ 46501 h 76844"/>
                    <a:gd name="connsiteX23" fmla="*/ 37429 w 119638"/>
                    <a:gd name="connsiteY23" fmla="*/ 35696 h 76844"/>
                    <a:gd name="connsiteX24" fmla="*/ 42561 w 119638"/>
                    <a:gd name="connsiteY24" fmla="*/ 30873 h 76844"/>
                    <a:gd name="connsiteX25" fmla="*/ 46562 w 119638"/>
                    <a:gd name="connsiteY25" fmla="*/ 22486 h 76844"/>
                    <a:gd name="connsiteX26" fmla="*/ 57469 w 119638"/>
                    <a:gd name="connsiteY26" fmla="*/ 9461 h 76844"/>
                    <a:gd name="connsiteX27" fmla="*/ 69624 w 119638"/>
                    <a:gd name="connsiteY27" fmla="*/ 2825 h 76844"/>
                    <a:gd name="connsiteX28" fmla="*/ 76343 w 119638"/>
                    <a:gd name="connsiteY28" fmla="*/ 0 h 76844"/>
                    <a:gd name="connsiteX29" fmla="*/ 84954 w 119638"/>
                    <a:gd name="connsiteY29" fmla="*/ 197 h 76844"/>
                    <a:gd name="connsiteX30" fmla="*/ 92601 w 119638"/>
                    <a:gd name="connsiteY30" fmla="*/ 8930 h 7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638" h="76844">
                      <a:moveTo>
                        <a:pt x="92601" y="8930"/>
                      </a:moveTo>
                      <a:lnTo>
                        <a:pt x="100081" y="13025"/>
                      </a:lnTo>
                      <a:lnTo>
                        <a:pt x="112430" y="11804"/>
                      </a:lnTo>
                      <a:lnTo>
                        <a:pt x="118939" y="16972"/>
                      </a:lnTo>
                      <a:lnTo>
                        <a:pt x="118754" y="19032"/>
                      </a:lnTo>
                      <a:lnTo>
                        <a:pt x="119639" y="22609"/>
                      </a:lnTo>
                      <a:lnTo>
                        <a:pt x="114752" y="34377"/>
                      </a:lnTo>
                      <a:lnTo>
                        <a:pt x="108978" y="42579"/>
                      </a:lnTo>
                      <a:lnTo>
                        <a:pt x="102082" y="47723"/>
                      </a:lnTo>
                      <a:lnTo>
                        <a:pt x="95978" y="46661"/>
                      </a:lnTo>
                      <a:lnTo>
                        <a:pt x="91580" y="36782"/>
                      </a:lnTo>
                      <a:lnTo>
                        <a:pt x="85140" y="33673"/>
                      </a:lnTo>
                      <a:lnTo>
                        <a:pt x="59824" y="39754"/>
                      </a:lnTo>
                      <a:lnTo>
                        <a:pt x="49695" y="46316"/>
                      </a:lnTo>
                      <a:lnTo>
                        <a:pt x="32196" y="65780"/>
                      </a:lnTo>
                      <a:lnTo>
                        <a:pt x="18403" y="75561"/>
                      </a:lnTo>
                      <a:lnTo>
                        <a:pt x="11624" y="76844"/>
                      </a:lnTo>
                      <a:lnTo>
                        <a:pt x="7277" y="71873"/>
                      </a:lnTo>
                      <a:lnTo>
                        <a:pt x="1595" y="65373"/>
                      </a:lnTo>
                      <a:lnTo>
                        <a:pt x="0" y="56159"/>
                      </a:lnTo>
                      <a:lnTo>
                        <a:pt x="4727" y="54186"/>
                      </a:lnTo>
                      <a:lnTo>
                        <a:pt x="10814" y="54728"/>
                      </a:lnTo>
                      <a:lnTo>
                        <a:pt x="17338" y="46501"/>
                      </a:lnTo>
                      <a:lnTo>
                        <a:pt x="37429" y="35696"/>
                      </a:lnTo>
                      <a:lnTo>
                        <a:pt x="42561" y="30873"/>
                      </a:lnTo>
                      <a:lnTo>
                        <a:pt x="46562" y="22486"/>
                      </a:lnTo>
                      <a:lnTo>
                        <a:pt x="57469" y="9461"/>
                      </a:lnTo>
                      <a:lnTo>
                        <a:pt x="69624" y="2825"/>
                      </a:lnTo>
                      <a:lnTo>
                        <a:pt x="76343" y="0"/>
                      </a:lnTo>
                      <a:lnTo>
                        <a:pt x="84954" y="197"/>
                      </a:lnTo>
                      <a:lnTo>
                        <a:pt x="92601" y="8930"/>
                      </a:lnTo>
                    </a:path>
                  </a:pathLst>
                </a:custGeom>
                <a:solidFill>
                  <a:srgbClr val="E5F5E0"/>
                </a:solidFill>
                <a:ln w="12331" cap="flat">
                  <a:solidFill>
                    <a:srgbClr val="000000"/>
                  </a:solidFill>
                  <a:prstDash val="solid"/>
                  <a:round/>
                </a:ln>
              </p:spPr>
              <p:txBody>
                <a:bodyPr rtlCol="0" anchor="ctr"/>
                <a:lstStyle/>
                <a:p>
                  <a:endParaRPr lang="LID4096"/>
                </a:p>
              </p:txBody>
            </p:sp>
            <p:sp>
              <p:nvSpPr>
                <p:cNvPr id="64" name="Freeform: Shape 63">
                  <a:extLst>
                    <a:ext uri="{FF2B5EF4-FFF2-40B4-BE49-F238E27FC236}">
                      <a16:creationId xmlns:a16="http://schemas.microsoft.com/office/drawing/2014/main" id="{DFA4E516-7709-9D44-B595-C8DCDD3EEC6C}"/>
                    </a:ext>
                  </a:extLst>
                </p:cNvPr>
                <p:cNvSpPr/>
                <p:nvPr/>
              </p:nvSpPr>
              <p:spPr>
                <a:xfrm>
                  <a:off x="6338280" y="5044466"/>
                  <a:ext cx="57746" cy="43590"/>
                </a:xfrm>
                <a:custGeom>
                  <a:avLst/>
                  <a:gdLst>
                    <a:gd name="connsiteX0" fmla="*/ 54513 w 57746"/>
                    <a:gd name="connsiteY0" fmla="*/ 4798 h 43590"/>
                    <a:gd name="connsiteX1" fmla="*/ 57747 w 57746"/>
                    <a:gd name="connsiteY1" fmla="*/ 10349 h 43590"/>
                    <a:gd name="connsiteX2" fmla="*/ 54860 w 57746"/>
                    <a:gd name="connsiteY2" fmla="*/ 14320 h 43590"/>
                    <a:gd name="connsiteX3" fmla="*/ 47398 w 57746"/>
                    <a:gd name="connsiteY3" fmla="*/ 17947 h 43590"/>
                    <a:gd name="connsiteX4" fmla="*/ 39623 w 57746"/>
                    <a:gd name="connsiteY4" fmla="*/ 26729 h 43590"/>
                    <a:gd name="connsiteX5" fmla="*/ 34026 w 57746"/>
                    <a:gd name="connsiteY5" fmla="*/ 39816 h 43590"/>
                    <a:gd name="connsiteX6" fmla="*/ 30616 w 57746"/>
                    <a:gd name="connsiteY6" fmla="*/ 43294 h 43590"/>
                    <a:gd name="connsiteX7" fmla="*/ 22537 w 57746"/>
                    <a:gd name="connsiteY7" fmla="*/ 43590 h 43590"/>
                    <a:gd name="connsiteX8" fmla="*/ 15346 w 57746"/>
                    <a:gd name="connsiteY8" fmla="*/ 40519 h 43590"/>
                    <a:gd name="connsiteX9" fmla="*/ 13379 w 57746"/>
                    <a:gd name="connsiteY9" fmla="*/ 35178 h 43590"/>
                    <a:gd name="connsiteX10" fmla="*/ 14180 w 57746"/>
                    <a:gd name="connsiteY10" fmla="*/ 29492 h 43590"/>
                    <a:gd name="connsiteX11" fmla="*/ 16646 w 57746"/>
                    <a:gd name="connsiteY11" fmla="*/ 27592 h 43590"/>
                    <a:gd name="connsiteX12" fmla="*/ 3528 w 57746"/>
                    <a:gd name="connsiteY12" fmla="*/ 14690 h 43590"/>
                    <a:gd name="connsiteX13" fmla="*/ 0 w 57746"/>
                    <a:gd name="connsiteY13" fmla="*/ 8128 h 43590"/>
                    <a:gd name="connsiteX14" fmla="*/ 9066 w 57746"/>
                    <a:gd name="connsiteY14" fmla="*/ 7018 h 43590"/>
                    <a:gd name="connsiteX15" fmla="*/ 12931 w 57746"/>
                    <a:gd name="connsiteY15" fmla="*/ 8930 h 43590"/>
                    <a:gd name="connsiteX16" fmla="*/ 17059 w 57746"/>
                    <a:gd name="connsiteY16" fmla="*/ 4132 h 43590"/>
                    <a:gd name="connsiteX17" fmla="*/ 26547 w 57746"/>
                    <a:gd name="connsiteY17" fmla="*/ 950 h 43590"/>
                    <a:gd name="connsiteX18" fmla="*/ 38155 w 57746"/>
                    <a:gd name="connsiteY18" fmla="*/ 0 h 43590"/>
                    <a:gd name="connsiteX19" fmla="*/ 48327 w 57746"/>
                    <a:gd name="connsiteY19" fmla="*/ 1677 h 43590"/>
                    <a:gd name="connsiteX20" fmla="*/ 54513 w 57746"/>
                    <a:gd name="connsiteY20" fmla="*/ 4798 h 4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46" h="43590">
                      <a:moveTo>
                        <a:pt x="54513" y="4798"/>
                      </a:moveTo>
                      <a:lnTo>
                        <a:pt x="57747" y="10349"/>
                      </a:lnTo>
                      <a:lnTo>
                        <a:pt x="54860" y="14320"/>
                      </a:lnTo>
                      <a:lnTo>
                        <a:pt x="47398" y="17947"/>
                      </a:lnTo>
                      <a:lnTo>
                        <a:pt x="39623" y="26729"/>
                      </a:lnTo>
                      <a:lnTo>
                        <a:pt x="34026" y="39816"/>
                      </a:lnTo>
                      <a:lnTo>
                        <a:pt x="30616" y="43294"/>
                      </a:lnTo>
                      <a:lnTo>
                        <a:pt x="22537" y="43590"/>
                      </a:lnTo>
                      <a:lnTo>
                        <a:pt x="15346" y="40519"/>
                      </a:lnTo>
                      <a:lnTo>
                        <a:pt x="13379" y="35178"/>
                      </a:lnTo>
                      <a:lnTo>
                        <a:pt x="14180" y="29492"/>
                      </a:lnTo>
                      <a:lnTo>
                        <a:pt x="16646" y="27592"/>
                      </a:lnTo>
                      <a:lnTo>
                        <a:pt x="3528" y="14690"/>
                      </a:lnTo>
                      <a:lnTo>
                        <a:pt x="0" y="8128"/>
                      </a:lnTo>
                      <a:lnTo>
                        <a:pt x="9066" y="7018"/>
                      </a:lnTo>
                      <a:lnTo>
                        <a:pt x="12931" y="8930"/>
                      </a:lnTo>
                      <a:lnTo>
                        <a:pt x="17059" y="4132"/>
                      </a:lnTo>
                      <a:lnTo>
                        <a:pt x="26547" y="950"/>
                      </a:lnTo>
                      <a:lnTo>
                        <a:pt x="38155" y="0"/>
                      </a:lnTo>
                      <a:lnTo>
                        <a:pt x="48327" y="1677"/>
                      </a:lnTo>
                      <a:lnTo>
                        <a:pt x="54513" y="4798"/>
                      </a:lnTo>
                    </a:path>
                  </a:pathLst>
                </a:custGeom>
                <a:solidFill>
                  <a:srgbClr val="E5F5E0"/>
                </a:solidFill>
                <a:ln w="12331" cap="flat">
                  <a:solidFill>
                    <a:srgbClr val="000000"/>
                  </a:solid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356574AA-3DB9-7BDC-1C21-40D03ED40419}"/>
                    </a:ext>
                  </a:extLst>
                </p:cNvPr>
                <p:cNvSpPr/>
                <p:nvPr/>
              </p:nvSpPr>
              <p:spPr>
                <a:xfrm>
                  <a:off x="6256119" y="5035720"/>
                  <a:ext cx="73955" cy="51854"/>
                </a:xfrm>
                <a:custGeom>
                  <a:avLst/>
                  <a:gdLst>
                    <a:gd name="connsiteX0" fmla="*/ 58271 w 73955"/>
                    <a:gd name="connsiteY0" fmla="*/ 0 h 51854"/>
                    <a:gd name="connsiteX1" fmla="*/ 72300 w 73955"/>
                    <a:gd name="connsiteY1" fmla="*/ 10028 h 51854"/>
                    <a:gd name="connsiteX2" fmla="*/ 73955 w 73955"/>
                    <a:gd name="connsiteY2" fmla="*/ 13839 h 51854"/>
                    <a:gd name="connsiteX3" fmla="*/ 71439 w 73955"/>
                    <a:gd name="connsiteY3" fmla="*/ 21142 h 51854"/>
                    <a:gd name="connsiteX4" fmla="*/ 38493 w 73955"/>
                    <a:gd name="connsiteY4" fmla="*/ 32946 h 51854"/>
                    <a:gd name="connsiteX5" fmla="*/ 31081 w 73955"/>
                    <a:gd name="connsiteY5" fmla="*/ 37867 h 51854"/>
                    <a:gd name="connsiteX6" fmla="*/ 28896 w 73955"/>
                    <a:gd name="connsiteY6" fmla="*/ 46958 h 51854"/>
                    <a:gd name="connsiteX7" fmla="*/ 22244 w 73955"/>
                    <a:gd name="connsiteY7" fmla="*/ 51854 h 51854"/>
                    <a:gd name="connsiteX8" fmla="*/ 7344 w 73955"/>
                    <a:gd name="connsiteY8" fmla="*/ 45465 h 51854"/>
                    <a:gd name="connsiteX9" fmla="*/ 2347 w 73955"/>
                    <a:gd name="connsiteY9" fmla="*/ 40248 h 51854"/>
                    <a:gd name="connsiteX10" fmla="*/ 0 w 73955"/>
                    <a:gd name="connsiteY10" fmla="*/ 24879 h 51854"/>
                    <a:gd name="connsiteX11" fmla="*/ 3141 w 73955"/>
                    <a:gd name="connsiteY11" fmla="*/ 20907 h 51854"/>
                    <a:gd name="connsiteX12" fmla="*/ 7386 w 73955"/>
                    <a:gd name="connsiteY12" fmla="*/ 19452 h 51854"/>
                    <a:gd name="connsiteX13" fmla="*/ 10198 w 73955"/>
                    <a:gd name="connsiteY13" fmla="*/ 21512 h 51854"/>
                    <a:gd name="connsiteX14" fmla="*/ 16748 w 73955"/>
                    <a:gd name="connsiteY14" fmla="*/ 26310 h 51854"/>
                    <a:gd name="connsiteX15" fmla="*/ 21441 w 73955"/>
                    <a:gd name="connsiteY15" fmla="*/ 23300 h 51854"/>
                    <a:gd name="connsiteX16" fmla="*/ 28084 w 73955"/>
                    <a:gd name="connsiteY16" fmla="*/ 25101 h 51854"/>
                    <a:gd name="connsiteX17" fmla="*/ 32297 w 73955"/>
                    <a:gd name="connsiteY17" fmla="*/ 22622 h 51854"/>
                    <a:gd name="connsiteX18" fmla="*/ 34804 w 73955"/>
                    <a:gd name="connsiteY18" fmla="*/ 15320 h 51854"/>
                    <a:gd name="connsiteX19" fmla="*/ 39751 w 73955"/>
                    <a:gd name="connsiteY19" fmla="*/ 12298 h 51854"/>
                    <a:gd name="connsiteX20" fmla="*/ 46285 w 73955"/>
                    <a:gd name="connsiteY20" fmla="*/ 4058 h 51854"/>
                    <a:gd name="connsiteX21" fmla="*/ 52125 w 73955"/>
                    <a:gd name="connsiteY21" fmla="*/ 4872 h 51854"/>
                    <a:gd name="connsiteX22" fmla="*/ 58271 w 73955"/>
                    <a:gd name="connsiteY22" fmla="*/ 0 h 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955" h="51854">
                      <a:moveTo>
                        <a:pt x="58271" y="0"/>
                      </a:moveTo>
                      <a:lnTo>
                        <a:pt x="72300" y="10028"/>
                      </a:lnTo>
                      <a:lnTo>
                        <a:pt x="73955" y="13839"/>
                      </a:lnTo>
                      <a:lnTo>
                        <a:pt x="71439" y="21142"/>
                      </a:lnTo>
                      <a:lnTo>
                        <a:pt x="38493" y="32946"/>
                      </a:lnTo>
                      <a:lnTo>
                        <a:pt x="31081" y="37867"/>
                      </a:lnTo>
                      <a:lnTo>
                        <a:pt x="28896" y="46958"/>
                      </a:lnTo>
                      <a:lnTo>
                        <a:pt x="22244" y="51854"/>
                      </a:lnTo>
                      <a:lnTo>
                        <a:pt x="7344" y="45465"/>
                      </a:lnTo>
                      <a:lnTo>
                        <a:pt x="2347" y="40248"/>
                      </a:lnTo>
                      <a:lnTo>
                        <a:pt x="0" y="24879"/>
                      </a:lnTo>
                      <a:lnTo>
                        <a:pt x="3141" y="20907"/>
                      </a:lnTo>
                      <a:lnTo>
                        <a:pt x="7386" y="19452"/>
                      </a:lnTo>
                      <a:lnTo>
                        <a:pt x="10198" y="21512"/>
                      </a:lnTo>
                      <a:lnTo>
                        <a:pt x="16748" y="26310"/>
                      </a:lnTo>
                      <a:lnTo>
                        <a:pt x="21441" y="23300"/>
                      </a:lnTo>
                      <a:lnTo>
                        <a:pt x="28084" y="25101"/>
                      </a:lnTo>
                      <a:lnTo>
                        <a:pt x="32297" y="22622"/>
                      </a:lnTo>
                      <a:lnTo>
                        <a:pt x="34804" y="15320"/>
                      </a:lnTo>
                      <a:lnTo>
                        <a:pt x="39751" y="12298"/>
                      </a:lnTo>
                      <a:lnTo>
                        <a:pt x="46285" y="4058"/>
                      </a:lnTo>
                      <a:lnTo>
                        <a:pt x="52125" y="4872"/>
                      </a:lnTo>
                      <a:lnTo>
                        <a:pt x="58271" y="0"/>
                      </a:lnTo>
                    </a:path>
                  </a:pathLst>
                </a:custGeom>
                <a:solidFill>
                  <a:srgbClr val="E5F5E0"/>
                </a:solidFill>
                <a:ln w="12331" cap="flat">
                  <a:solidFill>
                    <a:srgbClr val="000000"/>
                  </a:solid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5C679B57-1DFE-AA26-E745-B54DD8F8F3F2}"/>
                    </a:ext>
                  </a:extLst>
                </p:cNvPr>
                <p:cNvSpPr/>
                <p:nvPr/>
              </p:nvSpPr>
              <p:spPr>
                <a:xfrm>
                  <a:off x="6310693" y="5019722"/>
                  <a:ext cx="23441" cy="17872"/>
                </a:xfrm>
                <a:custGeom>
                  <a:avLst/>
                  <a:gdLst>
                    <a:gd name="connsiteX0" fmla="*/ 23441 w 23441"/>
                    <a:gd name="connsiteY0" fmla="*/ 16282 h 17872"/>
                    <a:gd name="connsiteX1" fmla="*/ 22235 w 23441"/>
                    <a:gd name="connsiteY1" fmla="*/ 17873 h 17872"/>
                    <a:gd name="connsiteX2" fmla="*/ 14789 w 23441"/>
                    <a:gd name="connsiteY2" fmla="*/ 14814 h 17872"/>
                    <a:gd name="connsiteX3" fmla="*/ 11227 w 23441"/>
                    <a:gd name="connsiteY3" fmla="*/ 7475 h 17872"/>
                    <a:gd name="connsiteX4" fmla="*/ 0 w 23441"/>
                    <a:gd name="connsiteY4" fmla="*/ 4811 h 17872"/>
                    <a:gd name="connsiteX5" fmla="*/ 119 w 23441"/>
                    <a:gd name="connsiteY5" fmla="*/ 1197 h 17872"/>
                    <a:gd name="connsiteX6" fmla="*/ 4382 w 23441"/>
                    <a:gd name="connsiteY6" fmla="*/ 0 h 17872"/>
                    <a:gd name="connsiteX7" fmla="*/ 16267 w 23441"/>
                    <a:gd name="connsiteY7" fmla="*/ 6772 h 17872"/>
                    <a:gd name="connsiteX8" fmla="*/ 23441 w 23441"/>
                    <a:gd name="connsiteY8" fmla="*/ 16282 h 1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41" h="17872">
                      <a:moveTo>
                        <a:pt x="23441" y="16282"/>
                      </a:moveTo>
                      <a:lnTo>
                        <a:pt x="22235" y="17873"/>
                      </a:lnTo>
                      <a:lnTo>
                        <a:pt x="14789" y="14814"/>
                      </a:lnTo>
                      <a:lnTo>
                        <a:pt x="11227" y="7475"/>
                      </a:lnTo>
                      <a:lnTo>
                        <a:pt x="0" y="4811"/>
                      </a:lnTo>
                      <a:lnTo>
                        <a:pt x="119" y="1197"/>
                      </a:lnTo>
                      <a:lnTo>
                        <a:pt x="4382" y="0"/>
                      </a:lnTo>
                      <a:lnTo>
                        <a:pt x="16267" y="6772"/>
                      </a:lnTo>
                      <a:lnTo>
                        <a:pt x="23441" y="16282"/>
                      </a:lnTo>
                    </a:path>
                  </a:pathLst>
                </a:custGeom>
                <a:solidFill>
                  <a:srgbClr val="E5F5E0"/>
                </a:solidFill>
                <a:ln w="12331" cap="flat">
                  <a:solidFill>
                    <a:srgbClr val="000000"/>
                  </a:solid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2100D25F-66B1-8DCB-6A96-9D6B2483004C}"/>
                    </a:ext>
                  </a:extLst>
                </p:cNvPr>
                <p:cNvSpPr/>
                <p:nvPr/>
              </p:nvSpPr>
              <p:spPr>
                <a:xfrm>
                  <a:off x="6080210" y="3987347"/>
                  <a:ext cx="639632" cy="1075583"/>
                </a:xfrm>
                <a:custGeom>
                  <a:avLst/>
                  <a:gdLst>
                    <a:gd name="connsiteX0" fmla="*/ 416897 w 639632"/>
                    <a:gd name="connsiteY0" fmla="*/ 3960 h 1075583"/>
                    <a:gd name="connsiteX1" fmla="*/ 417820 w 639632"/>
                    <a:gd name="connsiteY1" fmla="*/ 5020 h 1075583"/>
                    <a:gd name="connsiteX2" fmla="*/ 418262 w 639632"/>
                    <a:gd name="connsiteY2" fmla="*/ 6562 h 1075583"/>
                    <a:gd name="connsiteX3" fmla="*/ 419124 w 639632"/>
                    <a:gd name="connsiteY3" fmla="*/ 9559 h 1075583"/>
                    <a:gd name="connsiteX4" fmla="*/ 419415 w 639632"/>
                    <a:gd name="connsiteY4" fmla="*/ 10571 h 1075583"/>
                    <a:gd name="connsiteX5" fmla="*/ 419556 w 639632"/>
                    <a:gd name="connsiteY5" fmla="*/ 12211 h 1075583"/>
                    <a:gd name="connsiteX6" fmla="*/ 420215 w 639632"/>
                    <a:gd name="connsiteY6" fmla="*/ 19933 h 1075583"/>
                    <a:gd name="connsiteX7" fmla="*/ 420404 w 639632"/>
                    <a:gd name="connsiteY7" fmla="*/ 22141 h 1075583"/>
                    <a:gd name="connsiteX8" fmla="*/ 420626 w 639632"/>
                    <a:gd name="connsiteY8" fmla="*/ 23559 h 1075583"/>
                    <a:gd name="connsiteX9" fmla="*/ 420771 w 639632"/>
                    <a:gd name="connsiteY9" fmla="*/ 24472 h 1075583"/>
                    <a:gd name="connsiteX10" fmla="*/ 421366 w 639632"/>
                    <a:gd name="connsiteY10" fmla="*/ 28271 h 1075583"/>
                    <a:gd name="connsiteX11" fmla="*/ 421689 w 639632"/>
                    <a:gd name="connsiteY11" fmla="*/ 30331 h 1075583"/>
                    <a:gd name="connsiteX12" fmla="*/ 422542 w 639632"/>
                    <a:gd name="connsiteY12" fmla="*/ 32489 h 1075583"/>
                    <a:gd name="connsiteX13" fmla="*/ 423144 w 639632"/>
                    <a:gd name="connsiteY13" fmla="*/ 33994 h 1075583"/>
                    <a:gd name="connsiteX14" fmla="*/ 425214 w 639632"/>
                    <a:gd name="connsiteY14" fmla="*/ 39224 h 1075583"/>
                    <a:gd name="connsiteX15" fmla="*/ 425882 w 639632"/>
                    <a:gd name="connsiteY15" fmla="*/ 40889 h 1075583"/>
                    <a:gd name="connsiteX16" fmla="*/ 428772 w 639632"/>
                    <a:gd name="connsiteY16" fmla="*/ 48142 h 1075583"/>
                    <a:gd name="connsiteX17" fmla="*/ 429166 w 639632"/>
                    <a:gd name="connsiteY17" fmla="*/ 49128 h 1075583"/>
                    <a:gd name="connsiteX18" fmla="*/ 429517 w 639632"/>
                    <a:gd name="connsiteY18" fmla="*/ 50275 h 1075583"/>
                    <a:gd name="connsiteX19" fmla="*/ 430683 w 639632"/>
                    <a:gd name="connsiteY19" fmla="*/ 54087 h 1075583"/>
                    <a:gd name="connsiteX20" fmla="*/ 430860 w 639632"/>
                    <a:gd name="connsiteY20" fmla="*/ 54840 h 1075583"/>
                    <a:gd name="connsiteX21" fmla="*/ 431066 w 639632"/>
                    <a:gd name="connsiteY21" fmla="*/ 55863 h 1075583"/>
                    <a:gd name="connsiteX22" fmla="*/ 431583 w 639632"/>
                    <a:gd name="connsiteY22" fmla="*/ 58416 h 1075583"/>
                    <a:gd name="connsiteX23" fmla="*/ 431449 w 639632"/>
                    <a:gd name="connsiteY23" fmla="*/ 60464 h 1075583"/>
                    <a:gd name="connsiteX24" fmla="*/ 430907 w 639632"/>
                    <a:gd name="connsiteY24" fmla="*/ 68716 h 1075583"/>
                    <a:gd name="connsiteX25" fmla="*/ 430083 w 639632"/>
                    <a:gd name="connsiteY25" fmla="*/ 81235 h 1075583"/>
                    <a:gd name="connsiteX26" fmla="*/ 430016 w 639632"/>
                    <a:gd name="connsiteY26" fmla="*/ 82247 h 1075583"/>
                    <a:gd name="connsiteX27" fmla="*/ 429909 w 639632"/>
                    <a:gd name="connsiteY27" fmla="*/ 83875 h 1075583"/>
                    <a:gd name="connsiteX28" fmla="*/ 430028 w 639632"/>
                    <a:gd name="connsiteY28" fmla="*/ 86083 h 1075583"/>
                    <a:gd name="connsiteX29" fmla="*/ 430439 w 639632"/>
                    <a:gd name="connsiteY29" fmla="*/ 93792 h 1075583"/>
                    <a:gd name="connsiteX30" fmla="*/ 430526 w 639632"/>
                    <a:gd name="connsiteY30" fmla="*/ 95445 h 1075583"/>
                    <a:gd name="connsiteX31" fmla="*/ 430550 w 639632"/>
                    <a:gd name="connsiteY31" fmla="*/ 96542 h 1075583"/>
                    <a:gd name="connsiteX32" fmla="*/ 430620 w 639632"/>
                    <a:gd name="connsiteY32" fmla="*/ 99823 h 1075583"/>
                    <a:gd name="connsiteX33" fmla="*/ 430856 w 639632"/>
                    <a:gd name="connsiteY33" fmla="*/ 110764 h 1075583"/>
                    <a:gd name="connsiteX34" fmla="*/ 430910 w 639632"/>
                    <a:gd name="connsiteY34" fmla="*/ 113317 h 1075583"/>
                    <a:gd name="connsiteX35" fmla="*/ 431017 w 639632"/>
                    <a:gd name="connsiteY35" fmla="*/ 118190 h 1075583"/>
                    <a:gd name="connsiteX36" fmla="*/ 431051 w 639632"/>
                    <a:gd name="connsiteY36" fmla="*/ 119805 h 1075583"/>
                    <a:gd name="connsiteX37" fmla="*/ 431098 w 639632"/>
                    <a:gd name="connsiteY37" fmla="*/ 121964 h 1075583"/>
                    <a:gd name="connsiteX38" fmla="*/ 431319 w 639632"/>
                    <a:gd name="connsiteY38" fmla="*/ 123604 h 1075583"/>
                    <a:gd name="connsiteX39" fmla="*/ 431536 w 639632"/>
                    <a:gd name="connsiteY39" fmla="*/ 125257 h 1075583"/>
                    <a:gd name="connsiteX40" fmla="*/ 435936 w 639632"/>
                    <a:gd name="connsiteY40" fmla="*/ 158104 h 1075583"/>
                    <a:gd name="connsiteX41" fmla="*/ 435988 w 639632"/>
                    <a:gd name="connsiteY41" fmla="*/ 160485 h 1075583"/>
                    <a:gd name="connsiteX42" fmla="*/ 436154 w 639632"/>
                    <a:gd name="connsiteY42" fmla="*/ 168194 h 1075583"/>
                    <a:gd name="connsiteX43" fmla="*/ 436354 w 639632"/>
                    <a:gd name="connsiteY43" fmla="*/ 177568 h 1075583"/>
                    <a:gd name="connsiteX44" fmla="*/ 436401 w 639632"/>
                    <a:gd name="connsiteY44" fmla="*/ 179776 h 1075583"/>
                    <a:gd name="connsiteX45" fmla="*/ 436860 w 639632"/>
                    <a:gd name="connsiteY45" fmla="*/ 181947 h 1075583"/>
                    <a:gd name="connsiteX46" fmla="*/ 437050 w 639632"/>
                    <a:gd name="connsiteY46" fmla="*/ 182835 h 1075583"/>
                    <a:gd name="connsiteX47" fmla="*/ 438022 w 639632"/>
                    <a:gd name="connsiteY47" fmla="*/ 187411 h 1075583"/>
                    <a:gd name="connsiteX48" fmla="*/ 438454 w 639632"/>
                    <a:gd name="connsiteY48" fmla="*/ 189446 h 1075583"/>
                    <a:gd name="connsiteX49" fmla="*/ 438920 w 639632"/>
                    <a:gd name="connsiteY49" fmla="*/ 191000 h 1075583"/>
                    <a:gd name="connsiteX50" fmla="*/ 439544 w 639632"/>
                    <a:gd name="connsiteY50" fmla="*/ 193073 h 1075583"/>
                    <a:gd name="connsiteX51" fmla="*/ 441101 w 639632"/>
                    <a:gd name="connsiteY51" fmla="*/ 198253 h 1075583"/>
                    <a:gd name="connsiteX52" fmla="*/ 442946 w 639632"/>
                    <a:gd name="connsiteY52" fmla="*/ 204396 h 1075583"/>
                    <a:gd name="connsiteX53" fmla="*/ 443407 w 639632"/>
                    <a:gd name="connsiteY53" fmla="*/ 205938 h 1075583"/>
                    <a:gd name="connsiteX54" fmla="*/ 444022 w 639632"/>
                    <a:gd name="connsiteY54" fmla="*/ 207985 h 1075583"/>
                    <a:gd name="connsiteX55" fmla="*/ 445053 w 639632"/>
                    <a:gd name="connsiteY55" fmla="*/ 210427 h 1075583"/>
                    <a:gd name="connsiteX56" fmla="*/ 446082 w 639632"/>
                    <a:gd name="connsiteY56" fmla="*/ 212882 h 1075583"/>
                    <a:gd name="connsiteX57" fmla="*/ 450204 w 639632"/>
                    <a:gd name="connsiteY57" fmla="*/ 222688 h 1075583"/>
                    <a:gd name="connsiteX58" fmla="*/ 451028 w 639632"/>
                    <a:gd name="connsiteY58" fmla="*/ 224637 h 1075583"/>
                    <a:gd name="connsiteX59" fmla="*/ 451397 w 639632"/>
                    <a:gd name="connsiteY59" fmla="*/ 226129 h 1075583"/>
                    <a:gd name="connsiteX60" fmla="*/ 452723 w 639632"/>
                    <a:gd name="connsiteY60" fmla="*/ 231507 h 1075583"/>
                    <a:gd name="connsiteX61" fmla="*/ 453048 w 639632"/>
                    <a:gd name="connsiteY61" fmla="*/ 232814 h 1075583"/>
                    <a:gd name="connsiteX62" fmla="*/ 453080 w 639632"/>
                    <a:gd name="connsiteY62" fmla="*/ 234369 h 1075583"/>
                    <a:gd name="connsiteX63" fmla="*/ 453101 w 639632"/>
                    <a:gd name="connsiteY63" fmla="*/ 235392 h 1075583"/>
                    <a:gd name="connsiteX64" fmla="*/ 453133 w 639632"/>
                    <a:gd name="connsiteY64" fmla="*/ 236922 h 1075583"/>
                    <a:gd name="connsiteX65" fmla="*/ 452806 w 639632"/>
                    <a:gd name="connsiteY65" fmla="*/ 238094 h 1075583"/>
                    <a:gd name="connsiteX66" fmla="*/ 452472 w 639632"/>
                    <a:gd name="connsiteY66" fmla="*/ 239290 h 1075583"/>
                    <a:gd name="connsiteX67" fmla="*/ 452192 w 639632"/>
                    <a:gd name="connsiteY67" fmla="*/ 240289 h 1075583"/>
                    <a:gd name="connsiteX68" fmla="*/ 451762 w 639632"/>
                    <a:gd name="connsiteY68" fmla="*/ 241819 h 1075583"/>
                    <a:gd name="connsiteX69" fmla="*/ 450782 w 639632"/>
                    <a:gd name="connsiteY69" fmla="*/ 243114 h 1075583"/>
                    <a:gd name="connsiteX70" fmla="*/ 449024 w 639632"/>
                    <a:gd name="connsiteY70" fmla="*/ 245433 h 1075583"/>
                    <a:gd name="connsiteX71" fmla="*/ 446935 w 639632"/>
                    <a:gd name="connsiteY71" fmla="*/ 248183 h 1075583"/>
                    <a:gd name="connsiteX72" fmla="*/ 446009 w 639632"/>
                    <a:gd name="connsiteY72" fmla="*/ 249417 h 1075583"/>
                    <a:gd name="connsiteX73" fmla="*/ 441950 w 639632"/>
                    <a:gd name="connsiteY73" fmla="*/ 253980 h 1075583"/>
                    <a:gd name="connsiteX74" fmla="*/ 440598 w 639632"/>
                    <a:gd name="connsiteY74" fmla="*/ 255510 h 1075583"/>
                    <a:gd name="connsiteX75" fmla="*/ 439715 w 639632"/>
                    <a:gd name="connsiteY75" fmla="*/ 257446 h 1075583"/>
                    <a:gd name="connsiteX76" fmla="*/ 435523 w 639632"/>
                    <a:gd name="connsiteY76" fmla="*/ 266673 h 1075583"/>
                    <a:gd name="connsiteX77" fmla="*/ 434861 w 639632"/>
                    <a:gd name="connsiteY77" fmla="*/ 268128 h 1075583"/>
                    <a:gd name="connsiteX78" fmla="*/ 434247 w 639632"/>
                    <a:gd name="connsiteY78" fmla="*/ 269473 h 1075583"/>
                    <a:gd name="connsiteX79" fmla="*/ 433457 w 639632"/>
                    <a:gd name="connsiteY79" fmla="*/ 271557 h 1075583"/>
                    <a:gd name="connsiteX80" fmla="*/ 433268 w 639632"/>
                    <a:gd name="connsiteY80" fmla="*/ 272050 h 1075583"/>
                    <a:gd name="connsiteX81" fmla="*/ 428521 w 639632"/>
                    <a:gd name="connsiteY81" fmla="*/ 284545 h 1075583"/>
                    <a:gd name="connsiteX82" fmla="*/ 427952 w 639632"/>
                    <a:gd name="connsiteY82" fmla="*/ 286050 h 1075583"/>
                    <a:gd name="connsiteX83" fmla="*/ 427555 w 639632"/>
                    <a:gd name="connsiteY83" fmla="*/ 287629 h 1075583"/>
                    <a:gd name="connsiteX84" fmla="*/ 425121 w 639632"/>
                    <a:gd name="connsiteY84" fmla="*/ 297299 h 1075583"/>
                    <a:gd name="connsiteX85" fmla="*/ 421730 w 639632"/>
                    <a:gd name="connsiteY85" fmla="*/ 310781 h 1075583"/>
                    <a:gd name="connsiteX86" fmla="*/ 421320 w 639632"/>
                    <a:gd name="connsiteY86" fmla="*/ 312409 h 1075583"/>
                    <a:gd name="connsiteX87" fmla="*/ 421147 w 639632"/>
                    <a:gd name="connsiteY87" fmla="*/ 313100 h 1075583"/>
                    <a:gd name="connsiteX88" fmla="*/ 419972 w 639632"/>
                    <a:gd name="connsiteY88" fmla="*/ 315480 h 1075583"/>
                    <a:gd name="connsiteX89" fmla="*/ 417571 w 639632"/>
                    <a:gd name="connsiteY89" fmla="*/ 320340 h 1075583"/>
                    <a:gd name="connsiteX90" fmla="*/ 415425 w 639632"/>
                    <a:gd name="connsiteY90" fmla="*/ 324682 h 1075583"/>
                    <a:gd name="connsiteX91" fmla="*/ 414956 w 639632"/>
                    <a:gd name="connsiteY91" fmla="*/ 325681 h 1075583"/>
                    <a:gd name="connsiteX92" fmla="*/ 413569 w 639632"/>
                    <a:gd name="connsiteY92" fmla="*/ 329159 h 1075583"/>
                    <a:gd name="connsiteX93" fmla="*/ 412934 w 639632"/>
                    <a:gd name="connsiteY93" fmla="*/ 330751 h 1075583"/>
                    <a:gd name="connsiteX94" fmla="*/ 412948 w 639632"/>
                    <a:gd name="connsiteY94" fmla="*/ 331454 h 1075583"/>
                    <a:gd name="connsiteX95" fmla="*/ 412971 w 639632"/>
                    <a:gd name="connsiteY95" fmla="*/ 332502 h 1075583"/>
                    <a:gd name="connsiteX96" fmla="*/ 413003 w 639632"/>
                    <a:gd name="connsiteY96" fmla="*/ 334031 h 1075583"/>
                    <a:gd name="connsiteX97" fmla="*/ 413036 w 639632"/>
                    <a:gd name="connsiteY97" fmla="*/ 335610 h 1075583"/>
                    <a:gd name="connsiteX98" fmla="*/ 413745 w 639632"/>
                    <a:gd name="connsiteY98" fmla="*/ 337609 h 1075583"/>
                    <a:gd name="connsiteX99" fmla="*/ 414264 w 639632"/>
                    <a:gd name="connsiteY99" fmla="*/ 339076 h 1075583"/>
                    <a:gd name="connsiteX100" fmla="*/ 414614 w 639632"/>
                    <a:gd name="connsiteY100" fmla="*/ 340063 h 1075583"/>
                    <a:gd name="connsiteX101" fmla="*/ 415542 w 639632"/>
                    <a:gd name="connsiteY101" fmla="*/ 342690 h 1075583"/>
                    <a:gd name="connsiteX102" fmla="*/ 415888 w 639632"/>
                    <a:gd name="connsiteY102" fmla="*/ 343677 h 1075583"/>
                    <a:gd name="connsiteX103" fmla="*/ 416574 w 639632"/>
                    <a:gd name="connsiteY103" fmla="*/ 345613 h 1075583"/>
                    <a:gd name="connsiteX104" fmla="*/ 416260 w 639632"/>
                    <a:gd name="connsiteY104" fmla="*/ 347624 h 1075583"/>
                    <a:gd name="connsiteX105" fmla="*/ 416178 w 639632"/>
                    <a:gd name="connsiteY105" fmla="*/ 348142 h 1075583"/>
                    <a:gd name="connsiteX106" fmla="*/ 415929 w 639632"/>
                    <a:gd name="connsiteY106" fmla="*/ 349746 h 1075583"/>
                    <a:gd name="connsiteX107" fmla="*/ 415301 w 639632"/>
                    <a:gd name="connsiteY107" fmla="*/ 351139 h 1075583"/>
                    <a:gd name="connsiteX108" fmla="*/ 411700 w 639632"/>
                    <a:gd name="connsiteY108" fmla="*/ 359169 h 1075583"/>
                    <a:gd name="connsiteX109" fmla="*/ 410979 w 639632"/>
                    <a:gd name="connsiteY109" fmla="*/ 361204 h 1075583"/>
                    <a:gd name="connsiteX110" fmla="*/ 410438 w 639632"/>
                    <a:gd name="connsiteY110" fmla="*/ 362734 h 1075583"/>
                    <a:gd name="connsiteX111" fmla="*/ 403042 w 639632"/>
                    <a:gd name="connsiteY111" fmla="*/ 383604 h 1075583"/>
                    <a:gd name="connsiteX112" fmla="*/ 401959 w 639632"/>
                    <a:gd name="connsiteY112" fmla="*/ 386663 h 1075583"/>
                    <a:gd name="connsiteX113" fmla="*/ 401464 w 639632"/>
                    <a:gd name="connsiteY113" fmla="*/ 388205 h 1075583"/>
                    <a:gd name="connsiteX114" fmla="*/ 399647 w 639632"/>
                    <a:gd name="connsiteY114" fmla="*/ 393891 h 1075583"/>
                    <a:gd name="connsiteX115" fmla="*/ 397320 w 639632"/>
                    <a:gd name="connsiteY115" fmla="*/ 401181 h 1075583"/>
                    <a:gd name="connsiteX116" fmla="*/ 394327 w 639632"/>
                    <a:gd name="connsiteY116" fmla="*/ 410543 h 1075583"/>
                    <a:gd name="connsiteX117" fmla="*/ 393664 w 639632"/>
                    <a:gd name="connsiteY117" fmla="*/ 412615 h 1075583"/>
                    <a:gd name="connsiteX118" fmla="*/ 392846 w 639632"/>
                    <a:gd name="connsiteY118" fmla="*/ 413947 h 1075583"/>
                    <a:gd name="connsiteX119" fmla="*/ 390412 w 639632"/>
                    <a:gd name="connsiteY119" fmla="*/ 417906 h 1075583"/>
                    <a:gd name="connsiteX120" fmla="*/ 388545 w 639632"/>
                    <a:gd name="connsiteY120" fmla="*/ 420941 h 1075583"/>
                    <a:gd name="connsiteX121" fmla="*/ 387608 w 639632"/>
                    <a:gd name="connsiteY121" fmla="*/ 422470 h 1075583"/>
                    <a:gd name="connsiteX122" fmla="*/ 384305 w 639632"/>
                    <a:gd name="connsiteY122" fmla="*/ 423284 h 1075583"/>
                    <a:gd name="connsiteX123" fmla="*/ 382024 w 639632"/>
                    <a:gd name="connsiteY123" fmla="*/ 419979 h 1075583"/>
                    <a:gd name="connsiteX124" fmla="*/ 381174 w 639632"/>
                    <a:gd name="connsiteY124" fmla="*/ 418202 h 1075583"/>
                    <a:gd name="connsiteX125" fmla="*/ 380092 w 639632"/>
                    <a:gd name="connsiteY125" fmla="*/ 415920 h 1075583"/>
                    <a:gd name="connsiteX126" fmla="*/ 376408 w 639632"/>
                    <a:gd name="connsiteY126" fmla="*/ 416365 h 1075583"/>
                    <a:gd name="connsiteX127" fmla="*/ 375355 w 639632"/>
                    <a:gd name="connsiteY127" fmla="*/ 416981 h 1075583"/>
                    <a:gd name="connsiteX128" fmla="*/ 369122 w 639632"/>
                    <a:gd name="connsiteY128" fmla="*/ 420645 h 1075583"/>
                    <a:gd name="connsiteX129" fmla="*/ 366093 w 639632"/>
                    <a:gd name="connsiteY129" fmla="*/ 422137 h 1075583"/>
                    <a:gd name="connsiteX130" fmla="*/ 364377 w 639632"/>
                    <a:gd name="connsiteY130" fmla="*/ 422988 h 1075583"/>
                    <a:gd name="connsiteX131" fmla="*/ 363677 w 639632"/>
                    <a:gd name="connsiteY131" fmla="*/ 424616 h 1075583"/>
                    <a:gd name="connsiteX132" fmla="*/ 362851 w 639632"/>
                    <a:gd name="connsiteY132" fmla="*/ 426540 h 1075583"/>
                    <a:gd name="connsiteX133" fmla="*/ 362270 w 639632"/>
                    <a:gd name="connsiteY133" fmla="*/ 427897 h 1075583"/>
                    <a:gd name="connsiteX134" fmla="*/ 362314 w 639632"/>
                    <a:gd name="connsiteY134" fmla="*/ 429908 h 1075583"/>
                    <a:gd name="connsiteX135" fmla="*/ 362452 w 639632"/>
                    <a:gd name="connsiteY135" fmla="*/ 436112 h 1075583"/>
                    <a:gd name="connsiteX136" fmla="*/ 362132 w 639632"/>
                    <a:gd name="connsiteY136" fmla="*/ 437839 h 1075583"/>
                    <a:gd name="connsiteX137" fmla="*/ 361593 w 639632"/>
                    <a:gd name="connsiteY137" fmla="*/ 440737 h 1075583"/>
                    <a:gd name="connsiteX138" fmla="*/ 361466 w 639632"/>
                    <a:gd name="connsiteY138" fmla="*/ 441428 h 1075583"/>
                    <a:gd name="connsiteX139" fmla="*/ 361130 w 639632"/>
                    <a:gd name="connsiteY139" fmla="*/ 443229 h 1075583"/>
                    <a:gd name="connsiteX140" fmla="*/ 360089 w 639632"/>
                    <a:gd name="connsiteY140" fmla="*/ 445079 h 1075583"/>
                    <a:gd name="connsiteX141" fmla="*/ 357297 w 639632"/>
                    <a:gd name="connsiteY141" fmla="*/ 450038 h 1075583"/>
                    <a:gd name="connsiteX142" fmla="*/ 356273 w 639632"/>
                    <a:gd name="connsiteY142" fmla="*/ 451863 h 1075583"/>
                    <a:gd name="connsiteX143" fmla="*/ 354740 w 639632"/>
                    <a:gd name="connsiteY143" fmla="*/ 454589 h 1075583"/>
                    <a:gd name="connsiteX144" fmla="*/ 352715 w 639632"/>
                    <a:gd name="connsiteY144" fmla="*/ 459190 h 1075583"/>
                    <a:gd name="connsiteX145" fmla="*/ 351786 w 639632"/>
                    <a:gd name="connsiteY145" fmla="*/ 461311 h 1075583"/>
                    <a:gd name="connsiteX146" fmla="*/ 349949 w 639632"/>
                    <a:gd name="connsiteY146" fmla="*/ 462582 h 1075583"/>
                    <a:gd name="connsiteX147" fmla="*/ 344519 w 639632"/>
                    <a:gd name="connsiteY147" fmla="*/ 466332 h 1075583"/>
                    <a:gd name="connsiteX148" fmla="*/ 342655 w 639632"/>
                    <a:gd name="connsiteY148" fmla="*/ 468034 h 1075583"/>
                    <a:gd name="connsiteX149" fmla="*/ 337440 w 639632"/>
                    <a:gd name="connsiteY149" fmla="*/ 472795 h 1075583"/>
                    <a:gd name="connsiteX150" fmla="*/ 334599 w 639632"/>
                    <a:gd name="connsiteY150" fmla="*/ 475397 h 1075583"/>
                    <a:gd name="connsiteX151" fmla="*/ 334040 w 639632"/>
                    <a:gd name="connsiteY151" fmla="*/ 475903 h 1075583"/>
                    <a:gd name="connsiteX152" fmla="*/ 332441 w 639632"/>
                    <a:gd name="connsiteY152" fmla="*/ 478099 h 1075583"/>
                    <a:gd name="connsiteX153" fmla="*/ 333117 w 639632"/>
                    <a:gd name="connsiteY153" fmla="*/ 480664 h 1075583"/>
                    <a:gd name="connsiteX154" fmla="*/ 333304 w 639632"/>
                    <a:gd name="connsiteY154" fmla="*/ 481380 h 1075583"/>
                    <a:gd name="connsiteX155" fmla="*/ 333999 w 639632"/>
                    <a:gd name="connsiteY155" fmla="*/ 484130 h 1075583"/>
                    <a:gd name="connsiteX156" fmla="*/ 334153 w 639632"/>
                    <a:gd name="connsiteY156" fmla="*/ 486104 h 1075583"/>
                    <a:gd name="connsiteX157" fmla="*/ 334153 w 639632"/>
                    <a:gd name="connsiteY157" fmla="*/ 487917 h 1075583"/>
                    <a:gd name="connsiteX158" fmla="*/ 333613 w 639632"/>
                    <a:gd name="connsiteY158" fmla="*/ 489286 h 1075583"/>
                    <a:gd name="connsiteX159" fmla="*/ 332643 w 639632"/>
                    <a:gd name="connsiteY159" fmla="*/ 489940 h 1075583"/>
                    <a:gd name="connsiteX160" fmla="*/ 332071 w 639632"/>
                    <a:gd name="connsiteY160" fmla="*/ 490323 h 1075583"/>
                    <a:gd name="connsiteX161" fmla="*/ 330836 w 639632"/>
                    <a:gd name="connsiteY161" fmla="*/ 491617 h 1075583"/>
                    <a:gd name="connsiteX162" fmla="*/ 330230 w 639632"/>
                    <a:gd name="connsiteY162" fmla="*/ 492727 h 1075583"/>
                    <a:gd name="connsiteX163" fmla="*/ 329524 w 639632"/>
                    <a:gd name="connsiteY163" fmla="*/ 494023 h 1075583"/>
                    <a:gd name="connsiteX164" fmla="*/ 328725 w 639632"/>
                    <a:gd name="connsiteY164" fmla="*/ 494418 h 1075583"/>
                    <a:gd name="connsiteX165" fmla="*/ 328136 w 639632"/>
                    <a:gd name="connsiteY165" fmla="*/ 494713 h 1075583"/>
                    <a:gd name="connsiteX166" fmla="*/ 326978 w 639632"/>
                    <a:gd name="connsiteY166" fmla="*/ 496169 h 1075583"/>
                    <a:gd name="connsiteX167" fmla="*/ 326395 w 639632"/>
                    <a:gd name="connsiteY167" fmla="*/ 497316 h 1075583"/>
                    <a:gd name="connsiteX168" fmla="*/ 326052 w 639632"/>
                    <a:gd name="connsiteY168" fmla="*/ 497982 h 1075583"/>
                    <a:gd name="connsiteX169" fmla="*/ 325400 w 639632"/>
                    <a:gd name="connsiteY169" fmla="*/ 498858 h 1075583"/>
                    <a:gd name="connsiteX170" fmla="*/ 324905 w 639632"/>
                    <a:gd name="connsiteY170" fmla="*/ 499512 h 1075583"/>
                    <a:gd name="connsiteX171" fmla="*/ 323859 w 639632"/>
                    <a:gd name="connsiteY171" fmla="*/ 501251 h 1075583"/>
                    <a:gd name="connsiteX172" fmla="*/ 322869 w 639632"/>
                    <a:gd name="connsiteY172" fmla="*/ 503015 h 1075583"/>
                    <a:gd name="connsiteX173" fmla="*/ 321549 w 639632"/>
                    <a:gd name="connsiteY173" fmla="*/ 504482 h 1075583"/>
                    <a:gd name="connsiteX174" fmla="*/ 319963 w 639632"/>
                    <a:gd name="connsiteY174" fmla="*/ 505371 h 1075583"/>
                    <a:gd name="connsiteX175" fmla="*/ 319458 w 639632"/>
                    <a:gd name="connsiteY175" fmla="*/ 505654 h 1075583"/>
                    <a:gd name="connsiteX176" fmla="*/ 317917 w 639632"/>
                    <a:gd name="connsiteY176" fmla="*/ 506629 h 1075583"/>
                    <a:gd name="connsiteX177" fmla="*/ 317312 w 639632"/>
                    <a:gd name="connsiteY177" fmla="*/ 507677 h 1075583"/>
                    <a:gd name="connsiteX178" fmla="*/ 316897 w 639632"/>
                    <a:gd name="connsiteY178" fmla="*/ 509428 h 1075583"/>
                    <a:gd name="connsiteX179" fmla="*/ 316762 w 639632"/>
                    <a:gd name="connsiteY179" fmla="*/ 510008 h 1075583"/>
                    <a:gd name="connsiteX180" fmla="*/ 316267 w 639632"/>
                    <a:gd name="connsiteY180" fmla="*/ 511784 h 1075583"/>
                    <a:gd name="connsiteX181" fmla="*/ 315607 w 639632"/>
                    <a:gd name="connsiteY181" fmla="*/ 512882 h 1075583"/>
                    <a:gd name="connsiteX182" fmla="*/ 314616 w 639632"/>
                    <a:gd name="connsiteY182" fmla="*/ 514609 h 1075583"/>
                    <a:gd name="connsiteX183" fmla="*/ 313571 w 639632"/>
                    <a:gd name="connsiteY183" fmla="*/ 515707 h 1075583"/>
                    <a:gd name="connsiteX184" fmla="*/ 313174 w 639632"/>
                    <a:gd name="connsiteY184" fmla="*/ 516064 h 1075583"/>
                    <a:gd name="connsiteX185" fmla="*/ 312746 w 639632"/>
                    <a:gd name="connsiteY185" fmla="*/ 516447 h 1075583"/>
                    <a:gd name="connsiteX186" fmla="*/ 311810 w 639632"/>
                    <a:gd name="connsiteY186" fmla="*/ 517668 h 1075583"/>
                    <a:gd name="connsiteX187" fmla="*/ 310985 w 639632"/>
                    <a:gd name="connsiteY187" fmla="*/ 518840 h 1075583"/>
                    <a:gd name="connsiteX188" fmla="*/ 310380 w 639632"/>
                    <a:gd name="connsiteY188" fmla="*/ 520863 h 1075583"/>
                    <a:gd name="connsiteX189" fmla="*/ 310269 w 639632"/>
                    <a:gd name="connsiteY189" fmla="*/ 523009 h 1075583"/>
                    <a:gd name="connsiteX190" fmla="*/ 310322 w 639632"/>
                    <a:gd name="connsiteY190" fmla="*/ 523700 h 1075583"/>
                    <a:gd name="connsiteX191" fmla="*/ 310434 w 639632"/>
                    <a:gd name="connsiteY191" fmla="*/ 525155 h 1075583"/>
                    <a:gd name="connsiteX192" fmla="*/ 310434 w 639632"/>
                    <a:gd name="connsiteY192" fmla="*/ 527055 h 1075583"/>
                    <a:gd name="connsiteX193" fmla="*/ 310244 w 639632"/>
                    <a:gd name="connsiteY193" fmla="*/ 528399 h 1075583"/>
                    <a:gd name="connsiteX194" fmla="*/ 310105 w 639632"/>
                    <a:gd name="connsiteY194" fmla="*/ 529386 h 1075583"/>
                    <a:gd name="connsiteX195" fmla="*/ 310105 w 639632"/>
                    <a:gd name="connsiteY195" fmla="*/ 530940 h 1075583"/>
                    <a:gd name="connsiteX196" fmla="*/ 310105 w 639632"/>
                    <a:gd name="connsiteY196" fmla="*/ 531779 h 1075583"/>
                    <a:gd name="connsiteX197" fmla="*/ 309884 w 639632"/>
                    <a:gd name="connsiteY197" fmla="*/ 535158 h 1075583"/>
                    <a:gd name="connsiteX198" fmla="*/ 309334 w 639632"/>
                    <a:gd name="connsiteY198" fmla="*/ 537305 h 1075583"/>
                    <a:gd name="connsiteX199" fmla="*/ 308784 w 639632"/>
                    <a:gd name="connsiteY199" fmla="*/ 539821 h 1075583"/>
                    <a:gd name="connsiteX200" fmla="*/ 308894 w 639632"/>
                    <a:gd name="connsiteY200" fmla="*/ 541412 h 1075583"/>
                    <a:gd name="connsiteX201" fmla="*/ 309225 w 639632"/>
                    <a:gd name="connsiteY201" fmla="*/ 542633 h 1075583"/>
                    <a:gd name="connsiteX202" fmla="*/ 309815 w 639632"/>
                    <a:gd name="connsiteY202" fmla="*/ 543768 h 1075583"/>
                    <a:gd name="connsiteX203" fmla="*/ 310380 w 639632"/>
                    <a:gd name="connsiteY203" fmla="*/ 544903 h 1075583"/>
                    <a:gd name="connsiteX204" fmla="*/ 310765 w 639632"/>
                    <a:gd name="connsiteY204" fmla="*/ 545889 h 1075583"/>
                    <a:gd name="connsiteX205" fmla="*/ 310600 w 639632"/>
                    <a:gd name="connsiteY205" fmla="*/ 547419 h 1075583"/>
                    <a:gd name="connsiteX206" fmla="*/ 309797 w 639632"/>
                    <a:gd name="connsiteY206" fmla="*/ 549318 h 1075583"/>
                    <a:gd name="connsiteX207" fmla="*/ 308686 w 639632"/>
                    <a:gd name="connsiteY207" fmla="*/ 551366 h 1075583"/>
                    <a:gd name="connsiteX208" fmla="*/ 307848 w 639632"/>
                    <a:gd name="connsiteY208" fmla="*/ 553007 h 1075583"/>
                    <a:gd name="connsiteX209" fmla="*/ 307023 w 639632"/>
                    <a:gd name="connsiteY209" fmla="*/ 553500 h 1075583"/>
                    <a:gd name="connsiteX210" fmla="*/ 306049 w 639632"/>
                    <a:gd name="connsiteY210" fmla="*/ 553784 h 1075583"/>
                    <a:gd name="connsiteX211" fmla="*/ 305592 w 639632"/>
                    <a:gd name="connsiteY211" fmla="*/ 553932 h 1075583"/>
                    <a:gd name="connsiteX212" fmla="*/ 303997 w 639632"/>
                    <a:gd name="connsiteY212" fmla="*/ 554721 h 1075583"/>
                    <a:gd name="connsiteX213" fmla="*/ 303006 w 639632"/>
                    <a:gd name="connsiteY213" fmla="*/ 555893 h 1075583"/>
                    <a:gd name="connsiteX214" fmla="*/ 302663 w 639632"/>
                    <a:gd name="connsiteY214" fmla="*/ 556781 h 1075583"/>
                    <a:gd name="connsiteX215" fmla="*/ 302347 w 639632"/>
                    <a:gd name="connsiteY215" fmla="*/ 557607 h 1075583"/>
                    <a:gd name="connsiteX216" fmla="*/ 301411 w 639632"/>
                    <a:gd name="connsiteY216" fmla="*/ 559198 h 1075583"/>
                    <a:gd name="connsiteX217" fmla="*/ 300216 w 639632"/>
                    <a:gd name="connsiteY217" fmla="*/ 561147 h 1075583"/>
                    <a:gd name="connsiteX218" fmla="*/ 299485 w 639632"/>
                    <a:gd name="connsiteY218" fmla="*/ 562455 h 1075583"/>
                    <a:gd name="connsiteX219" fmla="*/ 299485 w 639632"/>
                    <a:gd name="connsiteY219" fmla="*/ 563368 h 1075583"/>
                    <a:gd name="connsiteX220" fmla="*/ 300036 w 639632"/>
                    <a:gd name="connsiteY220" fmla="*/ 564108 h 1075583"/>
                    <a:gd name="connsiteX221" fmla="*/ 300810 w 639632"/>
                    <a:gd name="connsiteY221" fmla="*/ 564724 h 1075583"/>
                    <a:gd name="connsiteX222" fmla="*/ 301356 w 639632"/>
                    <a:gd name="connsiteY222" fmla="*/ 565156 h 1075583"/>
                    <a:gd name="connsiteX223" fmla="*/ 302786 w 639632"/>
                    <a:gd name="connsiteY223" fmla="*/ 566624 h 1075583"/>
                    <a:gd name="connsiteX224" fmla="*/ 303666 w 639632"/>
                    <a:gd name="connsiteY224" fmla="*/ 567783 h 1075583"/>
                    <a:gd name="connsiteX225" fmla="*/ 304284 w 639632"/>
                    <a:gd name="connsiteY225" fmla="*/ 568597 h 1075583"/>
                    <a:gd name="connsiteX226" fmla="*/ 304932 w 639632"/>
                    <a:gd name="connsiteY226" fmla="*/ 569448 h 1075583"/>
                    <a:gd name="connsiteX227" fmla="*/ 306513 w 639632"/>
                    <a:gd name="connsiteY227" fmla="*/ 570719 h 1075583"/>
                    <a:gd name="connsiteX228" fmla="*/ 307870 w 639632"/>
                    <a:gd name="connsiteY228" fmla="*/ 571767 h 1075583"/>
                    <a:gd name="connsiteX229" fmla="*/ 309059 w 639632"/>
                    <a:gd name="connsiteY229" fmla="*/ 572692 h 1075583"/>
                    <a:gd name="connsiteX230" fmla="*/ 310596 w 639632"/>
                    <a:gd name="connsiteY230" fmla="*/ 573519 h 1075583"/>
                    <a:gd name="connsiteX231" fmla="*/ 311370 w 639632"/>
                    <a:gd name="connsiteY231" fmla="*/ 573926 h 1075583"/>
                    <a:gd name="connsiteX232" fmla="*/ 314396 w 639632"/>
                    <a:gd name="connsiteY232" fmla="*/ 575640 h 1075583"/>
                    <a:gd name="connsiteX233" fmla="*/ 315968 w 639632"/>
                    <a:gd name="connsiteY233" fmla="*/ 576627 h 1075583"/>
                    <a:gd name="connsiteX234" fmla="*/ 317146 w 639632"/>
                    <a:gd name="connsiteY234" fmla="*/ 577367 h 1075583"/>
                    <a:gd name="connsiteX235" fmla="*/ 317558 w 639632"/>
                    <a:gd name="connsiteY235" fmla="*/ 577626 h 1075583"/>
                    <a:gd name="connsiteX236" fmla="*/ 321249 w 639632"/>
                    <a:gd name="connsiteY236" fmla="*/ 580031 h 1075583"/>
                    <a:gd name="connsiteX237" fmla="*/ 321659 w 639632"/>
                    <a:gd name="connsiteY237" fmla="*/ 580303 h 1075583"/>
                    <a:gd name="connsiteX238" fmla="*/ 322937 w 639632"/>
                    <a:gd name="connsiteY238" fmla="*/ 581105 h 1075583"/>
                    <a:gd name="connsiteX239" fmla="*/ 326336 w 639632"/>
                    <a:gd name="connsiteY239" fmla="*/ 583251 h 1075583"/>
                    <a:gd name="connsiteX240" fmla="*/ 327473 w 639632"/>
                    <a:gd name="connsiteY240" fmla="*/ 583991 h 1075583"/>
                    <a:gd name="connsiteX241" fmla="*/ 328977 w 639632"/>
                    <a:gd name="connsiteY241" fmla="*/ 584965 h 1075583"/>
                    <a:gd name="connsiteX242" fmla="*/ 330022 w 639632"/>
                    <a:gd name="connsiteY242" fmla="*/ 585644 h 1075583"/>
                    <a:gd name="connsiteX243" fmla="*/ 330958 w 639632"/>
                    <a:gd name="connsiteY243" fmla="*/ 585767 h 1075583"/>
                    <a:gd name="connsiteX244" fmla="*/ 331847 w 639632"/>
                    <a:gd name="connsiteY244" fmla="*/ 585767 h 1075583"/>
                    <a:gd name="connsiteX245" fmla="*/ 332884 w 639632"/>
                    <a:gd name="connsiteY245" fmla="*/ 585767 h 1075583"/>
                    <a:gd name="connsiteX246" fmla="*/ 333764 w 639632"/>
                    <a:gd name="connsiteY246" fmla="*/ 586076 h 1075583"/>
                    <a:gd name="connsiteX247" fmla="*/ 334479 w 639632"/>
                    <a:gd name="connsiteY247" fmla="*/ 586865 h 1075583"/>
                    <a:gd name="connsiteX248" fmla="*/ 334751 w 639632"/>
                    <a:gd name="connsiteY248" fmla="*/ 587667 h 1075583"/>
                    <a:gd name="connsiteX249" fmla="*/ 335140 w 639632"/>
                    <a:gd name="connsiteY249" fmla="*/ 588703 h 1075583"/>
                    <a:gd name="connsiteX250" fmla="*/ 335910 w 639632"/>
                    <a:gd name="connsiteY250" fmla="*/ 589196 h 1075583"/>
                    <a:gd name="connsiteX251" fmla="*/ 337119 w 639632"/>
                    <a:gd name="connsiteY251" fmla="*/ 589554 h 1075583"/>
                    <a:gd name="connsiteX252" fmla="*/ 338166 w 639632"/>
                    <a:gd name="connsiteY252" fmla="*/ 589874 h 1075583"/>
                    <a:gd name="connsiteX253" fmla="*/ 338992 w 639632"/>
                    <a:gd name="connsiteY253" fmla="*/ 590738 h 1075583"/>
                    <a:gd name="connsiteX254" fmla="*/ 339062 w 639632"/>
                    <a:gd name="connsiteY254" fmla="*/ 591799 h 1075583"/>
                    <a:gd name="connsiteX255" fmla="*/ 339211 w 639632"/>
                    <a:gd name="connsiteY255" fmla="*/ 593118 h 1075583"/>
                    <a:gd name="connsiteX256" fmla="*/ 339816 w 639632"/>
                    <a:gd name="connsiteY256" fmla="*/ 594290 h 1075583"/>
                    <a:gd name="connsiteX257" fmla="*/ 340578 w 639632"/>
                    <a:gd name="connsiteY257" fmla="*/ 595018 h 1075583"/>
                    <a:gd name="connsiteX258" fmla="*/ 340972 w 639632"/>
                    <a:gd name="connsiteY258" fmla="*/ 595388 h 1075583"/>
                    <a:gd name="connsiteX259" fmla="*/ 341742 w 639632"/>
                    <a:gd name="connsiteY259" fmla="*/ 596930 h 1075583"/>
                    <a:gd name="connsiteX260" fmla="*/ 341908 w 639632"/>
                    <a:gd name="connsiteY260" fmla="*/ 598706 h 1075583"/>
                    <a:gd name="connsiteX261" fmla="*/ 342128 w 639632"/>
                    <a:gd name="connsiteY261" fmla="*/ 600421 h 1075583"/>
                    <a:gd name="connsiteX262" fmla="*/ 341668 w 639632"/>
                    <a:gd name="connsiteY262" fmla="*/ 601937 h 1075583"/>
                    <a:gd name="connsiteX263" fmla="*/ 341192 w 639632"/>
                    <a:gd name="connsiteY263" fmla="*/ 602998 h 1075583"/>
                    <a:gd name="connsiteX264" fmla="*/ 341247 w 639632"/>
                    <a:gd name="connsiteY264" fmla="*/ 604170 h 1075583"/>
                    <a:gd name="connsiteX265" fmla="*/ 341962 w 639632"/>
                    <a:gd name="connsiteY265" fmla="*/ 605021 h 1075583"/>
                    <a:gd name="connsiteX266" fmla="*/ 342871 w 639632"/>
                    <a:gd name="connsiteY266" fmla="*/ 605083 h 1075583"/>
                    <a:gd name="connsiteX267" fmla="*/ 343503 w 639632"/>
                    <a:gd name="connsiteY267" fmla="*/ 605083 h 1075583"/>
                    <a:gd name="connsiteX268" fmla="*/ 344273 w 639632"/>
                    <a:gd name="connsiteY268" fmla="*/ 605083 h 1075583"/>
                    <a:gd name="connsiteX269" fmla="*/ 344824 w 639632"/>
                    <a:gd name="connsiteY269" fmla="*/ 605453 h 1075583"/>
                    <a:gd name="connsiteX270" fmla="*/ 345083 w 639632"/>
                    <a:gd name="connsiteY270" fmla="*/ 606304 h 1075583"/>
                    <a:gd name="connsiteX271" fmla="*/ 345374 w 639632"/>
                    <a:gd name="connsiteY271" fmla="*/ 607167 h 1075583"/>
                    <a:gd name="connsiteX272" fmla="*/ 346970 w 639632"/>
                    <a:gd name="connsiteY272" fmla="*/ 607476 h 1075583"/>
                    <a:gd name="connsiteX273" fmla="*/ 348187 w 639632"/>
                    <a:gd name="connsiteY273" fmla="*/ 607562 h 1075583"/>
                    <a:gd name="connsiteX274" fmla="*/ 350755 w 639632"/>
                    <a:gd name="connsiteY274" fmla="*/ 607722 h 1075583"/>
                    <a:gd name="connsiteX275" fmla="*/ 354947 w 639632"/>
                    <a:gd name="connsiteY275" fmla="*/ 607722 h 1075583"/>
                    <a:gd name="connsiteX276" fmla="*/ 357901 w 639632"/>
                    <a:gd name="connsiteY276" fmla="*/ 607982 h 1075583"/>
                    <a:gd name="connsiteX277" fmla="*/ 364797 w 639632"/>
                    <a:gd name="connsiteY277" fmla="*/ 608586 h 1075583"/>
                    <a:gd name="connsiteX278" fmla="*/ 365777 w 639632"/>
                    <a:gd name="connsiteY278" fmla="*/ 608660 h 1075583"/>
                    <a:gd name="connsiteX279" fmla="*/ 371656 w 639632"/>
                    <a:gd name="connsiteY279" fmla="*/ 609153 h 1075583"/>
                    <a:gd name="connsiteX280" fmla="*/ 374106 w 639632"/>
                    <a:gd name="connsiteY280" fmla="*/ 609363 h 1075583"/>
                    <a:gd name="connsiteX281" fmla="*/ 375086 w 639632"/>
                    <a:gd name="connsiteY281" fmla="*/ 609437 h 1075583"/>
                    <a:gd name="connsiteX282" fmla="*/ 376979 w 639632"/>
                    <a:gd name="connsiteY282" fmla="*/ 609536 h 1075583"/>
                    <a:gd name="connsiteX283" fmla="*/ 382658 w 639632"/>
                    <a:gd name="connsiteY283" fmla="*/ 609832 h 1075583"/>
                    <a:gd name="connsiteX284" fmla="*/ 384550 w 639632"/>
                    <a:gd name="connsiteY284" fmla="*/ 609930 h 1075583"/>
                    <a:gd name="connsiteX285" fmla="*/ 387787 w 639632"/>
                    <a:gd name="connsiteY285" fmla="*/ 610189 h 1075583"/>
                    <a:gd name="connsiteX286" fmla="*/ 389171 w 639632"/>
                    <a:gd name="connsiteY286" fmla="*/ 610300 h 1075583"/>
                    <a:gd name="connsiteX287" fmla="*/ 391813 w 639632"/>
                    <a:gd name="connsiteY287" fmla="*/ 610917 h 1075583"/>
                    <a:gd name="connsiteX288" fmla="*/ 392686 w 639632"/>
                    <a:gd name="connsiteY288" fmla="*/ 611324 h 1075583"/>
                    <a:gd name="connsiteX289" fmla="*/ 397507 w 639632"/>
                    <a:gd name="connsiteY289" fmla="*/ 613619 h 1075583"/>
                    <a:gd name="connsiteX290" fmla="*/ 398801 w 639632"/>
                    <a:gd name="connsiteY290" fmla="*/ 614223 h 1075583"/>
                    <a:gd name="connsiteX291" fmla="*/ 401877 w 639632"/>
                    <a:gd name="connsiteY291" fmla="*/ 615789 h 1075583"/>
                    <a:gd name="connsiteX292" fmla="*/ 406284 w 639632"/>
                    <a:gd name="connsiteY292" fmla="*/ 618034 h 1075583"/>
                    <a:gd name="connsiteX293" fmla="*/ 408925 w 639632"/>
                    <a:gd name="connsiteY293" fmla="*/ 619379 h 1075583"/>
                    <a:gd name="connsiteX294" fmla="*/ 410182 w 639632"/>
                    <a:gd name="connsiteY294" fmla="*/ 620106 h 1075583"/>
                    <a:gd name="connsiteX295" fmla="*/ 414369 w 639632"/>
                    <a:gd name="connsiteY295" fmla="*/ 622524 h 1075583"/>
                    <a:gd name="connsiteX296" fmla="*/ 416463 w 639632"/>
                    <a:gd name="connsiteY296" fmla="*/ 623733 h 1075583"/>
                    <a:gd name="connsiteX297" fmla="*/ 417358 w 639632"/>
                    <a:gd name="connsiteY297" fmla="*/ 624189 h 1075583"/>
                    <a:gd name="connsiteX298" fmla="*/ 419147 w 639632"/>
                    <a:gd name="connsiteY298" fmla="*/ 625114 h 1075583"/>
                    <a:gd name="connsiteX299" fmla="*/ 426752 w 639632"/>
                    <a:gd name="connsiteY299" fmla="*/ 629012 h 1075583"/>
                    <a:gd name="connsiteX300" fmla="*/ 435947 w 639632"/>
                    <a:gd name="connsiteY300" fmla="*/ 633736 h 1075583"/>
                    <a:gd name="connsiteX301" fmla="*/ 437261 w 639632"/>
                    <a:gd name="connsiteY301" fmla="*/ 634414 h 1075583"/>
                    <a:gd name="connsiteX302" fmla="*/ 438141 w 639632"/>
                    <a:gd name="connsiteY302" fmla="*/ 634822 h 1075583"/>
                    <a:gd name="connsiteX303" fmla="*/ 443864 w 639632"/>
                    <a:gd name="connsiteY303" fmla="*/ 637473 h 1075583"/>
                    <a:gd name="connsiteX304" fmla="*/ 445185 w 639632"/>
                    <a:gd name="connsiteY304" fmla="*/ 638090 h 1075583"/>
                    <a:gd name="connsiteX305" fmla="*/ 447788 w 639632"/>
                    <a:gd name="connsiteY305" fmla="*/ 639435 h 1075583"/>
                    <a:gd name="connsiteX306" fmla="*/ 452997 w 639632"/>
                    <a:gd name="connsiteY306" fmla="*/ 642136 h 1075583"/>
                    <a:gd name="connsiteX307" fmla="*/ 456513 w 639632"/>
                    <a:gd name="connsiteY307" fmla="*/ 643949 h 1075583"/>
                    <a:gd name="connsiteX308" fmla="*/ 460234 w 639632"/>
                    <a:gd name="connsiteY308" fmla="*/ 645762 h 1075583"/>
                    <a:gd name="connsiteX309" fmla="*/ 461182 w 639632"/>
                    <a:gd name="connsiteY309" fmla="*/ 646218 h 1075583"/>
                    <a:gd name="connsiteX310" fmla="*/ 462060 w 639632"/>
                    <a:gd name="connsiteY310" fmla="*/ 646663 h 1075583"/>
                    <a:gd name="connsiteX311" fmla="*/ 470390 w 639632"/>
                    <a:gd name="connsiteY311" fmla="*/ 650881 h 1075583"/>
                    <a:gd name="connsiteX312" fmla="*/ 473459 w 639632"/>
                    <a:gd name="connsiteY312" fmla="*/ 652435 h 1075583"/>
                    <a:gd name="connsiteX313" fmla="*/ 474322 w 639632"/>
                    <a:gd name="connsiteY313" fmla="*/ 652916 h 1075583"/>
                    <a:gd name="connsiteX314" fmla="*/ 476047 w 639632"/>
                    <a:gd name="connsiteY314" fmla="*/ 653891 h 1075583"/>
                    <a:gd name="connsiteX315" fmla="*/ 479498 w 639632"/>
                    <a:gd name="connsiteY315" fmla="*/ 655839 h 1075583"/>
                    <a:gd name="connsiteX316" fmla="*/ 484266 w 639632"/>
                    <a:gd name="connsiteY316" fmla="*/ 658553 h 1075583"/>
                    <a:gd name="connsiteX317" fmla="*/ 486000 w 639632"/>
                    <a:gd name="connsiteY317" fmla="*/ 659540 h 1075583"/>
                    <a:gd name="connsiteX318" fmla="*/ 489100 w 639632"/>
                    <a:gd name="connsiteY318" fmla="*/ 661180 h 1075583"/>
                    <a:gd name="connsiteX319" fmla="*/ 499731 w 639632"/>
                    <a:gd name="connsiteY319" fmla="*/ 666817 h 1075583"/>
                    <a:gd name="connsiteX320" fmla="*/ 503716 w 639632"/>
                    <a:gd name="connsiteY320" fmla="*/ 668926 h 1075583"/>
                    <a:gd name="connsiteX321" fmla="*/ 505314 w 639632"/>
                    <a:gd name="connsiteY321" fmla="*/ 669691 h 1075583"/>
                    <a:gd name="connsiteX322" fmla="*/ 506504 w 639632"/>
                    <a:gd name="connsiteY322" fmla="*/ 670258 h 1075583"/>
                    <a:gd name="connsiteX323" fmla="*/ 508428 w 639632"/>
                    <a:gd name="connsiteY323" fmla="*/ 671665 h 1075583"/>
                    <a:gd name="connsiteX324" fmla="*/ 509755 w 639632"/>
                    <a:gd name="connsiteY324" fmla="*/ 673515 h 1075583"/>
                    <a:gd name="connsiteX325" fmla="*/ 511679 w 639632"/>
                    <a:gd name="connsiteY325" fmla="*/ 676253 h 1075583"/>
                    <a:gd name="connsiteX326" fmla="*/ 513404 w 639632"/>
                    <a:gd name="connsiteY326" fmla="*/ 678177 h 1075583"/>
                    <a:gd name="connsiteX327" fmla="*/ 515394 w 639632"/>
                    <a:gd name="connsiteY327" fmla="*/ 680027 h 1075583"/>
                    <a:gd name="connsiteX328" fmla="*/ 516521 w 639632"/>
                    <a:gd name="connsiteY328" fmla="*/ 680842 h 1075583"/>
                    <a:gd name="connsiteX329" fmla="*/ 518780 w 639632"/>
                    <a:gd name="connsiteY329" fmla="*/ 682470 h 1075583"/>
                    <a:gd name="connsiteX330" fmla="*/ 519591 w 639632"/>
                    <a:gd name="connsiteY330" fmla="*/ 683000 h 1075583"/>
                    <a:gd name="connsiteX331" fmla="*/ 522030 w 639632"/>
                    <a:gd name="connsiteY331" fmla="*/ 684616 h 1075583"/>
                    <a:gd name="connsiteX332" fmla="*/ 526344 w 639632"/>
                    <a:gd name="connsiteY332" fmla="*/ 687502 h 1075583"/>
                    <a:gd name="connsiteX333" fmla="*/ 526755 w 639632"/>
                    <a:gd name="connsiteY333" fmla="*/ 687774 h 1075583"/>
                    <a:gd name="connsiteX334" fmla="*/ 530870 w 639632"/>
                    <a:gd name="connsiteY334" fmla="*/ 690487 h 1075583"/>
                    <a:gd name="connsiteX335" fmla="*/ 532514 w 639632"/>
                    <a:gd name="connsiteY335" fmla="*/ 691573 h 1075583"/>
                    <a:gd name="connsiteX336" fmla="*/ 537532 w 639632"/>
                    <a:gd name="connsiteY336" fmla="*/ 694743 h 1075583"/>
                    <a:gd name="connsiteX337" fmla="*/ 538359 w 639632"/>
                    <a:gd name="connsiteY337" fmla="*/ 695261 h 1075583"/>
                    <a:gd name="connsiteX338" fmla="*/ 540482 w 639632"/>
                    <a:gd name="connsiteY338" fmla="*/ 696963 h 1075583"/>
                    <a:gd name="connsiteX339" fmla="*/ 541668 w 639632"/>
                    <a:gd name="connsiteY339" fmla="*/ 698813 h 1075583"/>
                    <a:gd name="connsiteX340" fmla="*/ 541890 w 639632"/>
                    <a:gd name="connsiteY340" fmla="*/ 699405 h 1075583"/>
                    <a:gd name="connsiteX341" fmla="*/ 542273 w 639632"/>
                    <a:gd name="connsiteY341" fmla="*/ 700441 h 1075583"/>
                    <a:gd name="connsiteX342" fmla="*/ 544199 w 639632"/>
                    <a:gd name="connsiteY342" fmla="*/ 702809 h 1075583"/>
                    <a:gd name="connsiteX343" fmla="*/ 545915 w 639632"/>
                    <a:gd name="connsiteY343" fmla="*/ 704524 h 1075583"/>
                    <a:gd name="connsiteX344" fmla="*/ 547174 w 639632"/>
                    <a:gd name="connsiteY344" fmla="*/ 705770 h 1075583"/>
                    <a:gd name="connsiteX345" fmla="*/ 548174 w 639632"/>
                    <a:gd name="connsiteY345" fmla="*/ 706806 h 1075583"/>
                    <a:gd name="connsiteX346" fmla="*/ 549174 w 639632"/>
                    <a:gd name="connsiteY346" fmla="*/ 707842 h 1075583"/>
                    <a:gd name="connsiteX347" fmla="*/ 550692 w 639632"/>
                    <a:gd name="connsiteY347" fmla="*/ 709470 h 1075583"/>
                    <a:gd name="connsiteX348" fmla="*/ 551643 w 639632"/>
                    <a:gd name="connsiteY348" fmla="*/ 710703 h 1075583"/>
                    <a:gd name="connsiteX349" fmla="*/ 552594 w 639632"/>
                    <a:gd name="connsiteY349" fmla="*/ 711937 h 1075583"/>
                    <a:gd name="connsiteX350" fmla="*/ 553544 w 639632"/>
                    <a:gd name="connsiteY350" fmla="*/ 713170 h 1075583"/>
                    <a:gd name="connsiteX351" fmla="*/ 554112 w 639632"/>
                    <a:gd name="connsiteY351" fmla="*/ 714071 h 1075583"/>
                    <a:gd name="connsiteX352" fmla="*/ 557075 w 639632"/>
                    <a:gd name="connsiteY352" fmla="*/ 718820 h 1075583"/>
                    <a:gd name="connsiteX353" fmla="*/ 557446 w 639632"/>
                    <a:gd name="connsiteY353" fmla="*/ 719473 h 1075583"/>
                    <a:gd name="connsiteX354" fmla="*/ 558828 w 639632"/>
                    <a:gd name="connsiteY354" fmla="*/ 721965 h 1075583"/>
                    <a:gd name="connsiteX355" fmla="*/ 559717 w 639632"/>
                    <a:gd name="connsiteY355" fmla="*/ 723605 h 1075583"/>
                    <a:gd name="connsiteX356" fmla="*/ 560137 w 639632"/>
                    <a:gd name="connsiteY356" fmla="*/ 725135 h 1075583"/>
                    <a:gd name="connsiteX357" fmla="*/ 561248 w 639632"/>
                    <a:gd name="connsiteY357" fmla="*/ 729218 h 1075583"/>
                    <a:gd name="connsiteX358" fmla="*/ 561878 w 639632"/>
                    <a:gd name="connsiteY358" fmla="*/ 732375 h 1075583"/>
                    <a:gd name="connsiteX359" fmla="*/ 562310 w 639632"/>
                    <a:gd name="connsiteY359" fmla="*/ 734472 h 1075583"/>
                    <a:gd name="connsiteX360" fmla="*/ 562236 w 639632"/>
                    <a:gd name="connsiteY360" fmla="*/ 738173 h 1075583"/>
                    <a:gd name="connsiteX361" fmla="*/ 562137 w 639632"/>
                    <a:gd name="connsiteY361" fmla="*/ 738740 h 1075583"/>
                    <a:gd name="connsiteX362" fmla="*/ 561828 w 639632"/>
                    <a:gd name="connsiteY362" fmla="*/ 740306 h 1075583"/>
                    <a:gd name="connsiteX363" fmla="*/ 562717 w 639632"/>
                    <a:gd name="connsiteY363" fmla="*/ 743267 h 1075583"/>
                    <a:gd name="connsiteX364" fmla="*/ 564298 w 639632"/>
                    <a:gd name="connsiteY364" fmla="*/ 748570 h 1075583"/>
                    <a:gd name="connsiteX365" fmla="*/ 564767 w 639632"/>
                    <a:gd name="connsiteY365" fmla="*/ 750112 h 1075583"/>
                    <a:gd name="connsiteX366" fmla="*/ 565384 w 639632"/>
                    <a:gd name="connsiteY366" fmla="*/ 752184 h 1075583"/>
                    <a:gd name="connsiteX367" fmla="*/ 565495 w 639632"/>
                    <a:gd name="connsiteY367" fmla="*/ 754380 h 1075583"/>
                    <a:gd name="connsiteX368" fmla="*/ 565927 w 639632"/>
                    <a:gd name="connsiteY368" fmla="*/ 762632 h 1075583"/>
                    <a:gd name="connsiteX369" fmla="*/ 565989 w 639632"/>
                    <a:gd name="connsiteY369" fmla="*/ 763742 h 1075583"/>
                    <a:gd name="connsiteX370" fmla="*/ 565989 w 639632"/>
                    <a:gd name="connsiteY370" fmla="*/ 764803 h 1075583"/>
                    <a:gd name="connsiteX371" fmla="*/ 565989 w 639632"/>
                    <a:gd name="connsiteY371" fmla="*/ 766406 h 1075583"/>
                    <a:gd name="connsiteX372" fmla="*/ 565989 w 639632"/>
                    <a:gd name="connsiteY372" fmla="*/ 774966 h 1075583"/>
                    <a:gd name="connsiteX373" fmla="*/ 565989 w 639632"/>
                    <a:gd name="connsiteY373" fmla="*/ 778803 h 1075583"/>
                    <a:gd name="connsiteX374" fmla="*/ 565989 w 639632"/>
                    <a:gd name="connsiteY374" fmla="*/ 782034 h 1075583"/>
                    <a:gd name="connsiteX375" fmla="*/ 566038 w 639632"/>
                    <a:gd name="connsiteY375" fmla="*/ 784785 h 1075583"/>
                    <a:gd name="connsiteX376" fmla="*/ 566236 w 639632"/>
                    <a:gd name="connsiteY376" fmla="*/ 794714 h 1075583"/>
                    <a:gd name="connsiteX377" fmla="*/ 567754 w 639632"/>
                    <a:gd name="connsiteY377" fmla="*/ 803262 h 1075583"/>
                    <a:gd name="connsiteX378" fmla="*/ 569322 w 639632"/>
                    <a:gd name="connsiteY378" fmla="*/ 812192 h 1075583"/>
                    <a:gd name="connsiteX379" fmla="*/ 569557 w 639632"/>
                    <a:gd name="connsiteY379" fmla="*/ 813413 h 1075583"/>
                    <a:gd name="connsiteX380" fmla="*/ 570372 w 639632"/>
                    <a:gd name="connsiteY380" fmla="*/ 818076 h 1075583"/>
                    <a:gd name="connsiteX381" fmla="*/ 570471 w 639632"/>
                    <a:gd name="connsiteY381" fmla="*/ 818594 h 1075583"/>
                    <a:gd name="connsiteX382" fmla="*/ 570841 w 639632"/>
                    <a:gd name="connsiteY382" fmla="*/ 820691 h 1075583"/>
                    <a:gd name="connsiteX383" fmla="*/ 571384 w 639632"/>
                    <a:gd name="connsiteY383" fmla="*/ 824465 h 1075583"/>
                    <a:gd name="connsiteX384" fmla="*/ 573964 w 639632"/>
                    <a:gd name="connsiteY384" fmla="*/ 842202 h 1075583"/>
                    <a:gd name="connsiteX385" fmla="*/ 574804 w 639632"/>
                    <a:gd name="connsiteY385" fmla="*/ 847987 h 1075583"/>
                    <a:gd name="connsiteX386" fmla="*/ 575113 w 639632"/>
                    <a:gd name="connsiteY386" fmla="*/ 850096 h 1075583"/>
                    <a:gd name="connsiteX387" fmla="*/ 575273 w 639632"/>
                    <a:gd name="connsiteY387" fmla="*/ 851737 h 1075583"/>
                    <a:gd name="connsiteX388" fmla="*/ 575495 w 639632"/>
                    <a:gd name="connsiteY388" fmla="*/ 853932 h 1075583"/>
                    <a:gd name="connsiteX389" fmla="*/ 577520 w 639632"/>
                    <a:gd name="connsiteY389" fmla="*/ 873630 h 1075583"/>
                    <a:gd name="connsiteX390" fmla="*/ 577681 w 639632"/>
                    <a:gd name="connsiteY390" fmla="*/ 875271 h 1075583"/>
                    <a:gd name="connsiteX391" fmla="*/ 577853 w 639632"/>
                    <a:gd name="connsiteY391" fmla="*/ 876911 h 1075583"/>
                    <a:gd name="connsiteX392" fmla="*/ 578211 w 639632"/>
                    <a:gd name="connsiteY392" fmla="*/ 878515 h 1075583"/>
                    <a:gd name="connsiteX393" fmla="*/ 578569 w 639632"/>
                    <a:gd name="connsiteY393" fmla="*/ 880106 h 1075583"/>
                    <a:gd name="connsiteX394" fmla="*/ 581570 w 639632"/>
                    <a:gd name="connsiteY394" fmla="*/ 893415 h 1075583"/>
                    <a:gd name="connsiteX395" fmla="*/ 581816 w 639632"/>
                    <a:gd name="connsiteY395" fmla="*/ 894476 h 1075583"/>
                    <a:gd name="connsiteX396" fmla="*/ 582286 w 639632"/>
                    <a:gd name="connsiteY396" fmla="*/ 896597 h 1075583"/>
                    <a:gd name="connsiteX397" fmla="*/ 583174 w 639632"/>
                    <a:gd name="connsiteY397" fmla="*/ 898830 h 1075583"/>
                    <a:gd name="connsiteX398" fmla="*/ 583483 w 639632"/>
                    <a:gd name="connsiteY398" fmla="*/ 899607 h 1075583"/>
                    <a:gd name="connsiteX399" fmla="*/ 588249 w 639632"/>
                    <a:gd name="connsiteY399" fmla="*/ 911608 h 1075583"/>
                    <a:gd name="connsiteX400" fmla="*/ 588854 w 639632"/>
                    <a:gd name="connsiteY400" fmla="*/ 913113 h 1075583"/>
                    <a:gd name="connsiteX401" fmla="*/ 589644 w 639632"/>
                    <a:gd name="connsiteY401" fmla="*/ 915111 h 1075583"/>
                    <a:gd name="connsiteX402" fmla="*/ 590582 w 639632"/>
                    <a:gd name="connsiteY402" fmla="*/ 917011 h 1075583"/>
                    <a:gd name="connsiteX403" fmla="*/ 591286 w 639632"/>
                    <a:gd name="connsiteY403" fmla="*/ 918429 h 1075583"/>
                    <a:gd name="connsiteX404" fmla="*/ 599002 w 639632"/>
                    <a:gd name="connsiteY404" fmla="*/ 934094 h 1075583"/>
                    <a:gd name="connsiteX405" fmla="*/ 600656 w 639632"/>
                    <a:gd name="connsiteY405" fmla="*/ 937437 h 1075583"/>
                    <a:gd name="connsiteX406" fmla="*/ 601125 w 639632"/>
                    <a:gd name="connsiteY406" fmla="*/ 938387 h 1075583"/>
                    <a:gd name="connsiteX407" fmla="*/ 605125 w 639632"/>
                    <a:gd name="connsiteY407" fmla="*/ 946429 h 1075583"/>
                    <a:gd name="connsiteX408" fmla="*/ 613101 w 639632"/>
                    <a:gd name="connsiteY408" fmla="*/ 962427 h 1075583"/>
                    <a:gd name="connsiteX409" fmla="*/ 613842 w 639632"/>
                    <a:gd name="connsiteY409" fmla="*/ 963919 h 1075583"/>
                    <a:gd name="connsiteX410" fmla="*/ 614545 w 639632"/>
                    <a:gd name="connsiteY410" fmla="*/ 965338 h 1075583"/>
                    <a:gd name="connsiteX411" fmla="*/ 615175 w 639632"/>
                    <a:gd name="connsiteY411" fmla="*/ 966818 h 1075583"/>
                    <a:gd name="connsiteX412" fmla="*/ 616027 w 639632"/>
                    <a:gd name="connsiteY412" fmla="*/ 968804 h 1075583"/>
                    <a:gd name="connsiteX413" fmla="*/ 623620 w 639632"/>
                    <a:gd name="connsiteY413" fmla="*/ 986676 h 1075583"/>
                    <a:gd name="connsiteX414" fmla="*/ 627200 w 639632"/>
                    <a:gd name="connsiteY414" fmla="*/ 995101 h 1075583"/>
                    <a:gd name="connsiteX415" fmla="*/ 628187 w 639632"/>
                    <a:gd name="connsiteY415" fmla="*/ 997420 h 1075583"/>
                    <a:gd name="connsiteX416" fmla="*/ 629175 w 639632"/>
                    <a:gd name="connsiteY416" fmla="*/ 999739 h 1075583"/>
                    <a:gd name="connsiteX417" fmla="*/ 629632 w 639632"/>
                    <a:gd name="connsiteY417" fmla="*/ 1001280 h 1075583"/>
                    <a:gd name="connsiteX418" fmla="*/ 630089 w 639632"/>
                    <a:gd name="connsiteY418" fmla="*/ 1002822 h 1075583"/>
                    <a:gd name="connsiteX419" fmla="*/ 632854 w 639632"/>
                    <a:gd name="connsiteY419" fmla="*/ 1012073 h 1075583"/>
                    <a:gd name="connsiteX420" fmla="*/ 633002 w 639632"/>
                    <a:gd name="connsiteY420" fmla="*/ 1012579 h 1075583"/>
                    <a:gd name="connsiteX421" fmla="*/ 635632 w 639632"/>
                    <a:gd name="connsiteY421" fmla="*/ 1021410 h 1075583"/>
                    <a:gd name="connsiteX422" fmla="*/ 636249 w 639632"/>
                    <a:gd name="connsiteY422" fmla="*/ 1023482 h 1075583"/>
                    <a:gd name="connsiteX423" fmla="*/ 636644 w 639632"/>
                    <a:gd name="connsiteY423" fmla="*/ 1026159 h 1075583"/>
                    <a:gd name="connsiteX424" fmla="*/ 638965 w 639632"/>
                    <a:gd name="connsiteY424" fmla="*/ 1041713 h 1075583"/>
                    <a:gd name="connsiteX425" fmla="*/ 639336 w 639632"/>
                    <a:gd name="connsiteY425" fmla="*/ 1044217 h 1075583"/>
                    <a:gd name="connsiteX426" fmla="*/ 639632 w 639632"/>
                    <a:gd name="connsiteY426" fmla="*/ 1046178 h 1075583"/>
                    <a:gd name="connsiteX427" fmla="*/ 639262 w 639632"/>
                    <a:gd name="connsiteY427" fmla="*/ 1047214 h 1075583"/>
                    <a:gd name="connsiteX428" fmla="*/ 638348 w 639632"/>
                    <a:gd name="connsiteY428" fmla="*/ 1049755 h 1075583"/>
                    <a:gd name="connsiteX429" fmla="*/ 637891 w 639632"/>
                    <a:gd name="connsiteY429" fmla="*/ 1051063 h 1075583"/>
                    <a:gd name="connsiteX430" fmla="*/ 636780 w 639632"/>
                    <a:gd name="connsiteY430" fmla="*/ 1051827 h 1075583"/>
                    <a:gd name="connsiteX431" fmla="*/ 635373 w 639632"/>
                    <a:gd name="connsiteY431" fmla="*/ 1052777 h 1075583"/>
                    <a:gd name="connsiteX432" fmla="*/ 633941 w 639632"/>
                    <a:gd name="connsiteY432" fmla="*/ 1053764 h 1075583"/>
                    <a:gd name="connsiteX433" fmla="*/ 632768 w 639632"/>
                    <a:gd name="connsiteY433" fmla="*/ 1054528 h 1075583"/>
                    <a:gd name="connsiteX434" fmla="*/ 631348 w 639632"/>
                    <a:gd name="connsiteY434" fmla="*/ 1054553 h 1075583"/>
                    <a:gd name="connsiteX435" fmla="*/ 628311 w 639632"/>
                    <a:gd name="connsiteY435" fmla="*/ 1054615 h 1075583"/>
                    <a:gd name="connsiteX436" fmla="*/ 627323 w 639632"/>
                    <a:gd name="connsiteY436" fmla="*/ 1054639 h 1075583"/>
                    <a:gd name="connsiteX437" fmla="*/ 625928 w 639632"/>
                    <a:gd name="connsiteY437" fmla="*/ 1054282 h 1075583"/>
                    <a:gd name="connsiteX438" fmla="*/ 619360 w 639632"/>
                    <a:gd name="connsiteY438" fmla="*/ 1052605 h 1075583"/>
                    <a:gd name="connsiteX439" fmla="*/ 617484 w 639632"/>
                    <a:gd name="connsiteY439" fmla="*/ 1052123 h 1075583"/>
                    <a:gd name="connsiteX440" fmla="*/ 615150 w 639632"/>
                    <a:gd name="connsiteY440" fmla="*/ 1051519 h 1075583"/>
                    <a:gd name="connsiteX441" fmla="*/ 612212 w 639632"/>
                    <a:gd name="connsiteY441" fmla="*/ 1051248 h 1075583"/>
                    <a:gd name="connsiteX442" fmla="*/ 601027 w 639632"/>
                    <a:gd name="connsiteY442" fmla="*/ 1050187 h 1075583"/>
                    <a:gd name="connsiteX443" fmla="*/ 598965 w 639632"/>
                    <a:gd name="connsiteY443" fmla="*/ 1049990 h 1075583"/>
                    <a:gd name="connsiteX444" fmla="*/ 597138 w 639632"/>
                    <a:gd name="connsiteY444" fmla="*/ 1049311 h 1075583"/>
                    <a:gd name="connsiteX445" fmla="*/ 588409 w 639632"/>
                    <a:gd name="connsiteY445" fmla="*/ 1046067 h 1075583"/>
                    <a:gd name="connsiteX446" fmla="*/ 585656 w 639632"/>
                    <a:gd name="connsiteY446" fmla="*/ 1045043 h 1075583"/>
                    <a:gd name="connsiteX447" fmla="*/ 582076 w 639632"/>
                    <a:gd name="connsiteY447" fmla="*/ 1043797 h 1075583"/>
                    <a:gd name="connsiteX448" fmla="*/ 573446 w 639632"/>
                    <a:gd name="connsiteY448" fmla="*/ 1040812 h 1075583"/>
                    <a:gd name="connsiteX449" fmla="*/ 571199 w 639632"/>
                    <a:gd name="connsiteY449" fmla="*/ 1040035 h 1075583"/>
                    <a:gd name="connsiteX450" fmla="*/ 569396 w 639632"/>
                    <a:gd name="connsiteY450" fmla="*/ 1039406 h 1075583"/>
                    <a:gd name="connsiteX451" fmla="*/ 567643 w 639632"/>
                    <a:gd name="connsiteY451" fmla="*/ 1038259 h 1075583"/>
                    <a:gd name="connsiteX452" fmla="*/ 561532 w 639632"/>
                    <a:gd name="connsiteY452" fmla="*/ 1034238 h 1075583"/>
                    <a:gd name="connsiteX453" fmla="*/ 557816 w 639632"/>
                    <a:gd name="connsiteY453" fmla="*/ 1031796 h 1075583"/>
                    <a:gd name="connsiteX454" fmla="*/ 556606 w 639632"/>
                    <a:gd name="connsiteY454" fmla="*/ 1030994 h 1075583"/>
                    <a:gd name="connsiteX455" fmla="*/ 552643 w 639632"/>
                    <a:gd name="connsiteY455" fmla="*/ 1028305 h 1075583"/>
                    <a:gd name="connsiteX456" fmla="*/ 550976 w 639632"/>
                    <a:gd name="connsiteY456" fmla="*/ 1027158 h 1075583"/>
                    <a:gd name="connsiteX457" fmla="*/ 550013 w 639632"/>
                    <a:gd name="connsiteY457" fmla="*/ 1025234 h 1075583"/>
                    <a:gd name="connsiteX458" fmla="*/ 545668 w 639632"/>
                    <a:gd name="connsiteY458" fmla="*/ 1016563 h 1075583"/>
                    <a:gd name="connsiteX459" fmla="*/ 544458 w 639632"/>
                    <a:gd name="connsiteY459" fmla="*/ 1014158 h 1075583"/>
                    <a:gd name="connsiteX460" fmla="*/ 543618 w 639632"/>
                    <a:gd name="connsiteY460" fmla="*/ 1012184 h 1075583"/>
                    <a:gd name="connsiteX461" fmla="*/ 542779 w 639632"/>
                    <a:gd name="connsiteY461" fmla="*/ 1010223 h 1075583"/>
                    <a:gd name="connsiteX462" fmla="*/ 539631 w 639632"/>
                    <a:gd name="connsiteY462" fmla="*/ 1002835 h 1075583"/>
                    <a:gd name="connsiteX463" fmla="*/ 539421 w 639632"/>
                    <a:gd name="connsiteY463" fmla="*/ 1002341 h 1075583"/>
                    <a:gd name="connsiteX464" fmla="*/ 539161 w 639632"/>
                    <a:gd name="connsiteY464" fmla="*/ 1001836 h 1075583"/>
                    <a:gd name="connsiteX465" fmla="*/ 538026 w 639632"/>
                    <a:gd name="connsiteY465" fmla="*/ 999578 h 1075583"/>
                    <a:gd name="connsiteX466" fmla="*/ 537100 w 639632"/>
                    <a:gd name="connsiteY466" fmla="*/ 997741 h 1075583"/>
                    <a:gd name="connsiteX467" fmla="*/ 535989 w 639632"/>
                    <a:gd name="connsiteY467" fmla="*/ 996531 h 1075583"/>
                    <a:gd name="connsiteX468" fmla="*/ 533556 w 639632"/>
                    <a:gd name="connsiteY468" fmla="*/ 993892 h 1075583"/>
                    <a:gd name="connsiteX469" fmla="*/ 532761 w 639632"/>
                    <a:gd name="connsiteY469" fmla="*/ 993029 h 1075583"/>
                    <a:gd name="connsiteX470" fmla="*/ 531948 w 639632"/>
                    <a:gd name="connsiteY470" fmla="*/ 992424 h 1075583"/>
                    <a:gd name="connsiteX471" fmla="*/ 529651 w 639632"/>
                    <a:gd name="connsiteY471" fmla="*/ 990710 h 1075583"/>
                    <a:gd name="connsiteX472" fmla="*/ 528690 w 639632"/>
                    <a:gd name="connsiteY472" fmla="*/ 989994 h 1075583"/>
                    <a:gd name="connsiteX473" fmla="*/ 527395 w 639632"/>
                    <a:gd name="connsiteY473" fmla="*/ 989316 h 1075583"/>
                    <a:gd name="connsiteX474" fmla="*/ 523936 w 639632"/>
                    <a:gd name="connsiteY474" fmla="*/ 987478 h 1075583"/>
                    <a:gd name="connsiteX475" fmla="*/ 522639 w 639632"/>
                    <a:gd name="connsiteY475" fmla="*/ 986800 h 1075583"/>
                    <a:gd name="connsiteX476" fmla="*/ 521272 w 639632"/>
                    <a:gd name="connsiteY476" fmla="*/ 986282 h 1075583"/>
                    <a:gd name="connsiteX477" fmla="*/ 518539 w 639632"/>
                    <a:gd name="connsiteY477" fmla="*/ 985246 h 1075583"/>
                    <a:gd name="connsiteX478" fmla="*/ 517171 w 639632"/>
                    <a:gd name="connsiteY478" fmla="*/ 984727 h 1075583"/>
                    <a:gd name="connsiteX479" fmla="*/ 515554 w 639632"/>
                    <a:gd name="connsiteY479" fmla="*/ 984382 h 1075583"/>
                    <a:gd name="connsiteX480" fmla="*/ 511857 w 639632"/>
                    <a:gd name="connsiteY480" fmla="*/ 983593 h 1075583"/>
                    <a:gd name="connsiteX481" fmla="*/ 504003 w 639632"/>
                    <a:gd name="connsiteY481" fmla="*/ 983432 h 1075583"/>
                    <a:gd name="connsiteX482" fmla="*/ 502531 w 639632"/>
                    <a:gd name="connsiteY482" fmla="*/ 983408 h 1075583"/>
                    <a:gd name="connsiteX483" fmla="*/ 501058 w 639632"/>
                    <a:gd name="connsiteY483" fmla="*/ 983371 h 1075583"/>
                    <a:gd name="connsiteX484" fmla="*/ 499631 w 639632"/>
                    <a:gd name="connsiteY484" fmla="*/ 983444 h 1075583"/>
                    <a:gd name="connsiteX485" fmla="*/ 495353 w 639632"/>
                    <a:gd name="connsiteY485" fmla="*/ 983667 h 1075583"/>
                    <a:gd name="connsiteX486" fmla="*/ 493453 w 639632"/>
                    <a:gd name="connsiteY486" fmla="*/ 983765 h 1075583"/>
                    <a:gd name="connsiteX487" fmla="*/ 491543 w 639632"/>
                    <a:gd name="connsiteY487" fmla="*/ 983728 h 1075583"/>
                    <a:gd name="connsiteX488" fmla="*/ 485509 w 639632"/>
                    <a:gd name="connsiteY488" fmla="*/ 983617 h 1075583"/>
                    <a:gd name="connsiteX489" fmla="*/ 480831 w 639632"/>
                    <a:gd name="connsiteY489" fmla="*/ 983938 h 1075583"/>
                    <a:gd name="connsiteX490" fmla="*/ 478877 w 639632"/>
                    <a:gd name="connsiteY490" fmla="*/ 984086 h 1075583"/>
                    <a:gd name="connsiteX491" fmla="*/ 479037 w 639632"/>
                    <a:gd name="connsiteY491" fmla="*/ 987996 h 1075583"/>
                    <a:gd name="connsiteX492" fmla="*/ 480237 w 639632"/>
                    <a:gd name="connsiteY492" fmla="*/ 989476 h 1075583"/>
                    <a:gd name="connsiteX493" fmla="*/ 481288 w 639632"/>
                    <a:gd name="connsiteY493" fmla="*/ 990697 h 1075583"/>
                    <a:gd name="connsiteX494" fmla="*/ 481602 w 639632"/>
                    <a:gd name="connsiteY494" fmla="*/ 992177 h 1075583"/>
                    <a:gd name="connsiteX495" fmla="*/ 481051 w 639632"/>
                    <a:gd name="connsiteY495" fmla="*/ 994879 h 1075583"/>
                    <a:gd name="connsiteX496" fmla="*/ 480557 w 639632"/>
                    <a:gd name="connsiteY496" fmla="*/ 996655 h 1075583"/>
                    <a:gd name="connsiteX497" fmla="*/ 480465 w 639632"/>
                    <a:gd name="connsiteY497" fmla="*/ 1000170 h 1075583"/>
                    <a:gd name="connsiteX498" fmla="*/ 480494 w 639632"/>
                    <a:gd name="connsiteY498" fmla="*/ 1002181 h 1075583"/>
                    <a:gd name="connsiteX499" fmla="*/ 480511 w 639632"/>
                    <a:gd name="connsiteY499" fmla="*/ 1003439 h 1075583"/>
                    <a:gd name="connsiteX500" fmla="*/ 480511 w 639632"/>
                    <a:gd name="connsiteY500" fmla="*/ 1005425 h 1075583"/>
                    <a:gd name="connsiteX501" fmla="*/ 479698 w 639632"/>
                    <a:gd name="connsiteY501" fmla="*/ 1006745 h 1075583"/>
                    <a:gd name="connsiteX502" fmla="*/ 479256 w 639632"/>
                    <a:gd name="connsiteY502" fmla="*/ 1007300 h 1075583"/>
                    <a:gd name="connsiteX503" fmla="*/ 478526 w 639632"/>
                    <a:gd name="connsiteY503" fmla="*/ 1008213 h 1075583"/>
                    <a:gd name="connsiteX504" fmla="*/ 478039 w 639632"/>
                    <a:gd name="connsiteY504" fmla="*/ 1009212 h 1075583"/>
                    <a:gd name="connsiteX505" fmla="*/ 478247 w 639632"/>
                    <a:gd name="connsiteY505" fmla="*/ 1010605 h 1075583"/>
                    <a:gd name="connsiteX506" fmla="*/ 478596 w 639632"/>
                    <a:gd name="connsiteY506" fmla="*/ 1011617 h 1075583"/>
                    <a:gd name="connsiteX507" fmla="*/ 478942 w 639632"/>
                    <a:gd name="connsiteY507" fmla="*/ 1012628 h 1075583"/>
                    <a:gd name="connsiteX508" fmla="*/ 479221 w 639632"/>
                    <a:gd name="connsiteY508" fmla="*/ 1014404 h 1075583"/>
                    <a:gd name="connsiteX509" fmla="*/ 479012 w 639632"/>
                    <a:gd name="connsiteY509" fmla="*/ 1016884 h 1075583"/>
                    <a:gd name="connsiteX510" fmla="*/ 478863 w 639632"/>
                    <a:gd name="connsiteY510" fmla="*/ 1017463 h 1075583"/>
                    <a:gd name="connsiteX511" fmla="*/ 478595 w 639632"/>
                    <a:gd name="connsiteY511" fmla="*/ 1018512 h 1075583"/>
                    <a:gd name="connsiteX512" fmla="*/ 478804 w 639632"/>
                    <a:gd name="connsiteY512" fmla="*/ 1020288 h 1075583"/>
                    <a:gd name="connsiteX513" fmla="*/ 479789 w 639632"/>
                    <a:gd name="connsiteY513" fmla="*/ 1022730 h 1075583"/>
                    <a:gd name="connsiteX514" fmla="*/ 481073 w 639632"/>
                    <a:gd name="connsiteY514" fmla="*/ 1025654 h 1075583"/>
                    <a:gd name="connsiteX515" fmla="*/ 481737 w 639632"/>
                    <a:gd name="connsiteY515" fmla="*/ 1027652 h 1075583"/>
                    <a:gd name="connsiteX516" fmla="*/ 482098 w 639632"/>
                    <a:gd name="connsiteY516" fmla="*/ 1028749 h 1075583"/>
                    <a:gd name="connsiteX517" fmla="*/ 482659 w 639632"/>
                    <a:gd name="connsiteY517" fmla="*/ 1030637 h 1075583"/>
                    <a:gd name="connsiteX518" fmla="*/ 483251 w 639632"/>
                    <a:gd name="connsiteY518" fmla="*/ 1032610 h 1075583"/>
                    <a:gd name="connsiteX519" fmla="*/ 483458 w 639632"/>
                    <a:gd name="connsiteY519" fmla="*/ 1035940 h 1075583"/>
                    <a:gd name="connsiteX520" fmla="*/ 483388 w 639632"/>
                    <a:gd name="connsiteY520" fmla="*/ 1036755 h 1075583"/>
                    <a:gd name="connsiteX521" fmla="*/ 483180 w 639632"/>
                    <a:gd name="connsiteY521" fmla="*/ 1039110 h 1075583"/>
                    <a:gd name="connsiteX522" fmla="*/ 483442 w 639632"/>
                    <a:gd name="connsiteY522" fmla="*/ 1040615 h 1075583"/>
                    <a:gd name="connsiteX523" fmla="*/ 483667 w 639632"/>
                    <a:gd name="connsiteY523" fmla="*/ 1041898 h 1075583"/>
                    <a:gd name="connsiteX524" fmla="*/ 483667 w 639632"/>
                    <a:gd name="connsiteY524" fmla="*/ 1044069 h 1075583"/>
                    <a:gd name="connsiteX525" fmla="*/ 483365 w 639632"/>
                    <a:gd name="connsiteY525" fmla="*/ 1045080 h 1075583"/>
                    <a:gd name="connsiteX526" fmla="*/ 487369 w 639632"/>
                    <a:gd name="connsiteY526" fmla="*/ 1062472 h 1075583"/>
                    <a:gd name="connsiteX527" fmla="*/ 470023 w 639632"/>
                    <a:gd name="connsiteY527" fmla="*/ 1072636 h 1075583"/>
                    <a:gd name="connsiteX528" fmla="*/ 464991 w 639632"/>
                    <a:gd name="connsiteY528" fmla="*/ 1073326 h 1075583"/>
                    <a:gd name="connsiteX529" fmla="*/ 448286 w 639632"/>
                    <a:gd name="connsiteY529" fmla="*/ 1065691 h 1075583"/>
                    <a:gd name="connsiteX530" fmla="*/ 438992 w 639632"/>
                    <a:gd name="connsiteY530" fmla="*/ 1067566 h 1075583"/>
                    <a:gd name="connsiteX531" fmla="*/ 435025 w 639632"/>
                    <a:gd name="connsiteY531" fmla="*/ 1069774 h 1075583"/>
                    <a:gd name="connsiteX532" fmla="*/ 428407 w 639632"/>
                    <a:gd name="connsiteY532" fmla="*/ 1068725 h 1075583"/>
                    <a:gd name="connsiteX533" fmla="*/ 417264 w 639632"/>
                    <a:gd name="connsiteY533" fmla="*/ 1061152 h 1075583"/>
                    <a:gd name="connsiteX534" fmla="*/ 411684 w 639632"/>
                    <a:gd name="connsiteY534" fmla="*/ 1060585 h 1075583"/>
                    <a:gd name="connsiteX535" fmla="*/ 403333 w 639632"/>
                    <a:gd name="connsiteY535" fmla="*/ 1065494 h 1075583"/>
                    <a:gd name="connsiteX536" fmla="*/ 399546 w 639632"/>
                    <a:gd name="connsiteY536" fmla="*/ 1067726 h 1075583"/>
                    <a:gd name="connsiteX537" fmla="*/ 383760 w 639632"/>
                    <a:gd name="connsiteY537" fmla="*/ 1064951 h 1075583"/>
                    <a:gd name="connsiteX538" fmla="*/ 378232 w 639632"/>
                    <a:gd name="connsiteY538" fmla="*/ 1065926 h 1075583"/>
                    <a:gd name="connsiteX539" fmla="*/ 367435 w 639632"/>
                    <a:gd name="connsiteY539" fmla="*/ 1075078 h 1075583"/>
                    <a:gd name="connsiteX540" fmla="*/ 360876 w 639632"/>
                    <a:gd name="connsiteY540" fmla="*/ 1075583 h 1075583"/>
                    <a:gd name="connsiteX541" fmla="*/ 360360 w 639632"/>
                    <a:gd name="connsiteY541" fmla="*/ 1075337 h 1075583"/>
                    <a:gd name="connsiteX542" fmla="*/ 355726 w 639632"/>
                    <a:gd name="connsiteY542" fmla="*/ 1073191 h 1075583"/>
                    <a:gd name="connsiteX543" fmla="*/ 355364 w 639632"/>
                    <a:gd name="connsiteY543" fmla="*/ 1070119 h 1075583"/>
                    <a:gd name="connsiteX544" fmla="*/ 327220 w 639632"/>
                    <a:gd name="connsiteY544" fmla="*/ 1061115 h 1075583"/>
                    <a:gd name="connsiteX545" fmla="*/ 300090 w 639632"/>
                    <a:gd name="connsiteY545" fmla="*/ 1052086 h 1075583"/>
                    <a:gd name="connsiteX546" fmla="*/ 285881 w 639632"/>
                    <a:gd name="connsiteY546" fmla="*/ 1052900 h 1075583"/>
                    <a:gd name="connsiteX547" fmla="*/ 271271 w 639632"/>
                    <a:gd name="connsiteY547" fmla="*/ 1059598 h 1075583"/>
                    <a:gd name="connsiteX548" fmla="*/ 267945 w 639632"/>
                    <a:gd name="connsiteY548" fmla="*/ 1058698 h 1075583"/>
                    <a:gd name="connsiteX549" fmla="*/ 267253 w 639632"/>
                    <a:gd name="connsiteY549" fmla="*/ 1053567 h 1075583"/>
                    <a:gd name="connsiteX550" fmla="*/ 268899 w 639632"/>
                    <a:gd name="connsiteY550" fmla="*/ 1050162 h 1075583"/>
                    <a:gd name="connsiteX551" fmla="*/ 267287 w 639632"/>
                    <a:gd name="connsiteY551" fmla="*/ 1047387 h 1075583"/>
                    <a:gd name="connsiteX552" fmla="*/ 261319 w 639632"/>
                    <a:gd name="connsiteY552" fmla="*/ 1043230 h 1075583"/>
                    <a:gd name="connsiteX553" fmla="*/ 259605 w 639632"/>
                    <a:gd name="connsiteY553" fmla="*/ 1037889 h 1075583"/>
                    <a:gd name="connsiteX554" fmla="*/ 256719 w 639632"/>
                    <a:gd name="connsiteY554" fmla="*/ 1035163 h 1075583"/>
                    <a:gd name="connsiteX555" fmla="*/ 246808 w 639632"/>
                    <a:gd name="connsiteY555" fmla="*/ 1033992 h 1075583"/>
                    <a:gd name="connsiteX556" fmla="*/ 243677 w 639632"/>
                    <a:gd name="connsiteY556" fmla="*/ 1031278 h 1075583"/>
                    <a:gd name="connsiteX557" fmla="*/ 243511 w 639632"/>
                    <a:gd name="connsiteY557" fmla="*/ 1026825 h 1075583"/>
                    <a:gd name="connsiteX558" fmla="*/ 243457 w 639632"/>
                    <a:gd name="connsiteY558" fmla="*/ 1025357 h 1075583"/>
                    <a:gd name="connsiteX559" fmla="*/ 239565 w 639632"/>
                    <a:gd name="connsiteY559" fmla="*/ 1022669 h 1075583"/>
                    <a:gd name="connsiteX560" fmla="*/ 232753 w 639632"/>
                    <a:gd name="connsiteY560" fmla="*/ 1023187 h 1075583"/>
                    <a:gd name="connsiteX561" fmla="*/ 228549 w 639632"/>
                    <a:gd name="connsiteY561" fmla="*/ 1025925 h 1075583"/>
                    <a:gd name="connsiteX562" fmla="*/ 228076 w 639632"/>
                    <a:gd name="connsiteY562" fmla="*/ 1026653 h 1075583"/>
                    <a:gd name="connsiteX563" fmla="*/ 220648 w 639632"/>
                    <a:gd name="connsiteY563" fmla="*/ 1038074 h 1075583"/>
                    <a:gd name="connsiteX564" fmla="*/ 211962 w 639632"/>
                    <a:gd name="connsiteY564" fmla="*/ 1042527 h 1075583"/>
                    <a:gd name="connsiteX565" fmla="*/ 208214 w 639632"/>
                    <a:gd name="connsiteY565" fmla="*/ 1050643 h 1075583"/>
                    <a:gd name="connsiteX566" fmla="*/ 205234 w 639632"/>
                    <a:gd name="connsiteY566" fmla="*/ 1052308 h 1075583"/>
                    <a:gd name="connsiteX567" fmla="*/ 201689 w 639632"/>
                    <a:gd name="connsiteY567" fmla="*/ 1058883 h 1075583"/>
                    <a:gd name="connsiteX568" fmla="*/ 198743 w 639632"/>
                    <a:gd name="connsiteY568" fmla="*/ 1061313 h 1075583"/>
                    <a:gd name="connsiteX569" fmla="*/ 192665 w 639632"/>
                    <a:gd name="connsiteY569" fmla="*/ 1061288 h 1075583"/>
                    <a:gd name="connsiteX570" fmla="*/ 190538 w 639632"/>
                    <a:gd name="connsiteY570" fmla="*/ 1062472 h 1075583"/>
                    <a:gd name="connsiteX571" fmla="*/ 188707 w 639632"/>
                    <a:gd name="connsiteY571" fmla="*/ 1063496 h 1075583"/>
                    <a:gd name="connsiteX572" fmla="*/ 182915 w 639632"/>
                    <a:gd name="connsiteY572" fmla="*/ 1064236 h 1075583"/>
                    <a:gd name="connsiteX573" fmla="*/ 177143 w 639632"/>
                    <a:gd name="connsiteY573" fmla="*/ 1052419 h 1075583"/>
                    <a:gd name="connsiteX574" fmla="*/ 176619 w 639632"/>
                    <a:gd name="connsiteY574" fmla="*/ 1051334 h 1075583"/>
                    <a:gd name="connsiteX575" fmla="*/ 173216 w 639632"/>
                    <a:gd name="connsiteY575" fmla="*/ 1048374 h 1075583"/>
                    <a:gd name="connsiteX576" fmla="*/ 167383 w 639632"/>
                    <a:gd name="connsiteY576" fmla="*/ 1047831 h 1075583"/>
                    <a:gd name="connsiteX577" fmla="*/ 161153 w 639632"/>
                    <a:gd name="connsiteY577" fmla="*/ 1050384 h 1075583"/>
                    <a:gd name="connsiteX578" fmla="*/ 149362 w 639632"/>
                    <a:gd name="connsiteY578" fmla="*/ 1059857 h 1075583"/>
                    <a:gd name="connsiteX579" fmla="*/ 145829 w 639632"/>
                    <a:gd name="connsiteY579" fmla="*/ 1060165 h 1075583"/>
                    <a:gd name="connsiteX580" fmla="*/ 145929 w 639632"/>
                    <a:gd name="connsiteY580" fmla="*/ 1057353 h 1075583"/>
                    <a:gd name="connsiteX581" fmla="*/ 145943 w 639632"/>
                    <a:gd name="connsiteY581" fmla="*/ 1056983 h 1075583"/>
                    <a:gd name="connsiteX582" fmla="*/ 146091 w 639632"/>
                    <a:gd name="connsiteY582" fmla="*/ 1052777 h 1075583"/>
                    <a:gd name="connsiteX583" fmla="*/ 145729 w 639632"/>
                    <a:gd name="connsiteY583" fmla="*/ 1051433 h 1075583"/>
                    <a:gd name="connsiteX584" fmla="*/ 145287 w 639632"/>
                    <a:gd name="connsiteY584" fmla="*/ 1049792 h 1075583"/>
                    <a:gd name="connsiteX585" fmla="*/ 144753 w 639632"/>
                    <a:gd name="connsiteY585" fmla="*/ 1047819 h 1075583"/>
                    <a:gd name="connsiteX586" fmla="*/ 145979 w 639632"/>
                    <a:gd name="connsiteY586" fmla="*/ 1046733 h 1075583"/>
                    <a:gd name="connsiteX587" fmla="*/ 146375 w 639632"/>
                    <a:gd name="connsiteY587" fmla="*/ 1046388 h 1075583"/>
                    <a:gd name="connsiteX588" fmla="*/ 147828 w 639632"/>
                    <a:gd name="connsiteY588" fmla="*/ 1044907 h 1075583"/>
                    <a:gd name="connsiteX589" fmla="*/ 148585 w 639632"/>
                    <a:gd name="connsiteY589" fmla="*/ 1044143 h 1075583"/>
                    <a:gd name="connsiteX590" fmla="*/ 150065 w 639632"/>
                    <a:gd name="connsiteY590" fmla="*/ 1043649 h 1075583"/>
                    <a:gd name="connsiteX591" fmla="*/ 151168 w 639632"/>
                    <a:gd name="connsiteY591" fmla="*/ 1043292 h 1075583"/>
                    <a:gd name="connsiteX592" fmla="*/ 154830 w 639632"/>
                    <a:gd name="connsiteY592" fmla="*/ 1042206 h 1075583"/>
                    <a:gd name="connsiteX593" fmla="*/ 155975 w 639632"/>
                    <a:gd name="connsiteY593" fmla="*/ 1041923 h 1075583"/>
                    <a:gd name="connsiteX594" fmla="*/ 158793 w 639632"/>
                    <a:gd name="connsiteY594" fmla="*/ 1041269 h 1075583"/>
                    <a:gd name="connsiteX595" fmla="*/ 159938 w 639632"/>
                    <a:gd name="connsiteY595" fmla="*/ 1041072 h 1075583"/>
                    <a:gd name="connsiteX596" fmla="*/ 162231 w 639632"/>
                    <a:gd name="connsiteY596" fmla="*/ 1040677 h 1075583"/>
                    <a:gd name="connsiteX597" fmla="*/ 163841 w 639632"/>
                    <a:gd name="connsiteY597" fmla="*/ 1039801 h 1075583"/>
                    <a:gd name="connsiteX598" fmla="*/ 164657 w 639632"/>
                    <a:gd name="connsiteY598" fmla="*/ 1039345 h 1075583"/>
                    <a:gd name="connsiteX599" fmla="*/ 165626 w 639632"/>
                    <a:gd name="connsiteY599" fmla="*/ 1038814 h 1075583"/>
                    <a:gd name="connsiteX600" fmla="*/ 170267 w 639632"/>
                    <a:gd name="connsiteY600" fmla="*/ 1037026 h 1075583"/>
                    <a:gd name="connsiteX601" fmla="*/ 172674 w 639632"/>
                    <a:gd name="connsiteY601" fmla="*/ 1036298 h 1075583"/>
                    <a:gd name="connsiteX602" fmla="*/ 174957 w 639632"/>
                    <a:gd name="connsiteY602" fmla="*/ 1035595 h 1075583"/>
                    <a:gd name="connsiteX603" fmla="*/ 174643 w 639632"/>
                    <a:gd name="connsiteY603" fmla="*/ 1033066 h 1075583"/>
                    <a:gd name="connsiteX604" fmla="*/ 174564 w 639632"/>
                    <a:gd name="connsiteY604" fmla="*/ 1032450 h 1075583"/>
                    <a:gd name="connsiteX605" fmla="*/ 174529 w 639632"/>
                    <a:gd name="connsiteY605" fmla="*/ 1029662 h 1075583"/>
                    <a:gd name="connsiteX606" fmla="*/ 176764 w 639632"/>
                    <a:gd name="connsiteY606" fmla="*/ 1029181 h 1075583"/>
                    <a:gd name="connsiteX607" fmla="*/ 178867 w 639632"/>
                    <a:gd name="connsiteY607" fmla="*/ 1028737 h 1075583"/>
                    <a:gd name="connsiteX608" fmla="*/ 179453 w 639632"/>
                    <a:gd name="connsiteY608" fmla="*/ 1028651 h 1075583"/>
                    <a:gd name="connsiteX609" fmla="*/ 180442 w 639632"/>
                    <a:gd name="connsiteY609" fmla="*/ 1028528 h 1075583"/>
                    <a:gd name="connsiteX610" fmla="*/ 182376 w 639632"/>
                    <a:gd name="connsiteY610" fmla="*/ 1028293 h 1075583"/>
                    <a:gd name="connsiteX611" fmla="*/ 183346 w 639632"/>
                    <a:gd name="connsiteY611" fmla="*/ 1028182 h 1075583"/>
                    <a:gd name="connsiteX612" fmla="*/ 184257 w 639632"/>
                    <a:gd name="connsiteY612" fmla="*/ 1028071 h 1075583"/>
                    <a:gd name="connsiteX613" fmla="*/ 184756 w 639632"/>
                    <a:gd name="connsiteY613" fmla="*/ 1027911 h 1075583"/>
                    <a:gd name="connsiteX614" fmla="*/ 186745 w 639632"/>
                    <a:gd name="connsiteY614" fmla="*/ 1027257 h 1075583"/>
                    <a:gd name="connsiteX615" fmla="*/ 188655 w 639632"/>
                    <a:gd name="connsiteY615" fmla="*/ 1026640 h 1075583"/>
                    <a:gd name="connsiteX616" fmla="*/ 188219 w 639632"/>
                    <a:gd name="connsiteY616" fmla="*/ 1023927 h 1075583"/>
                    <a:gd name="connsiteX617" fmla="*/ 188134 w 639632"/>
                    <a:gd name="connsiteY617" fmla="*/ 1023384 h 1075583"/>
                    <a:gd name="connsiteX618" fmla="*/ 187999 w 639632"/>
                    <a:gd name="connsiteY618" fmla="*/ 1022631 h 1075583"/>
                    <a:gd name="connsiteX619" fmla="*/ 187388 w 639632"/>
                    <a:gd name="connsiteY619" fmla="*/ 1020115 h 1075583"/>
                    <a:gd name="connsiteX620" fmla="*/ 187028 w 639632"/>
                    <a:gd name="connsiteY620" fmla="*/ 1018623 h 1075583"/>
                    <a:gd name="connsiteX621" fmla="*/ 187192 w 639632"/>
                    <a:gd name="connsiteY621" fmla="*/ 1014824 h 1075583"/>
                    <a:gd name="connsiteX622" fmla="*/ 188930 w 639632"/>
                    <a:gd name="connsiteY622" fmla="*/ 1016045 h 1075583"/>
                    <a:gd name="connsiteX623" fmla="*/ 191583 w 639632"/>
                    <a:gd name="connsiteY623" fmla="*/ 1017920 h 1075583"/>
                    <a:gd name="connsiteX624" fmla="*/ 192520 w 639632"/>
                    <a:gd name="connsiteY624" fmla="*/ 1018586 h 1075583"/>
                    <a:gd name="connsiteX625" fmla="*/ 195796 w 639632"/>
                    <a:gd name="connsiteY625" fmla="*/ 1021509 h 1075583"/>
                    <a:gd name="connsiteX626" fmla="*/ 196483 w 639632"/>
                    <a:gd name="connsiteY626" fmla="*/ 1022126 h 1075583"/>
                    <a:gd name="connsiteX627" fmla="*/ 198513 w 639632"/>
                    <a:gd name="connsiteY627" fmla="*/ 1023187 h 1075583"/>
                    <a:gd name="connsiteX628" fmla="*/ 199739 w 639632"/>
                    <a:gd name="connsiteY628" fmla="*/ 1021743 h 1075583"/>
                    <a:gd name="connsiteX629" fmla="*/ 201118 w 639632"/>
                    <a:gd name="connsiteY629" fmla="*/ 1020103 h 1075583"/>
                    <a:gd name="connsiteX630" fmla="*/ 202478 w 639632"/>
                    <a:gd name="connsiteY630" fmla="*/ 1020781 h 1075583"/>
                    <a:gd name="connsiteX631" fmla="*/ 203503 w 639632"/>
                    <a:gd name="connsiteY631" fmla="*/ 1021929 h 1075583"/>
                    <a:gd name="connsiteX632" fmla="*/ 204707 w 639632"/>
                    <a:gd name="connsiteY632" fmla="*/ 1023285 h 1075583"/>
                    <a:gd name="connsiteX633" fmla="*/ 205885 w 639632"/>
                    <a:gd name="connsiteY633" fmla="*/ 1024605 h 1075583"/>
                    <a:gd name="connsiteX634" fmla="*/ 206944 w 639632"/>
                    <a:gd name="connsiteY634" fmla="*/ 1023704 h 1075583"/>
                    <a:gd name="connsiteX635" fmla="*/ 208432 w 639632"/>
                    <a:gd name="connsiteY635" fmla="*/ 1022446 h 1075583"/>
                    <a:gd name="connsiteX636" fmla="*/ 209044 w 639632"/>
                    <a:gd name="connsiteY636" fmla="*/ 1021620 h 1075583"/>
                    <a:gd name="connsiteX637" fmla="*/ 209977 w 639632"/>
                    <a:gd name="connsiteY637" fmla="*/ 1020362 h 1075583"/>
                    <a:gd name="connsiteX638" fmla="*/ 211250 w 639632"/>
                    <a:gd name="connsiteY638" fmla="*/ 1018647 h 1075583"/>
                    <a:gd name="connsiteX639" fmla="*/ 211507 w 639632"/>
                    <a:gd name="connsiteY639" fmla="*/ 1017821 h 1075583"/>
                    <a:gd name="connsiteX640" fmla="*/ 211648 w 639632"/>
                    <a:gd name="connsiteY640" fmla="*/ 1017377 h 1075583"/>
                    <a:gd name="connsiteX641" fmla="*/ 212297 w 639632"/>
                    <a:gd name="connsiteY641" fmla="*/ 1015305 h 1075583"/>
                    <a:gd name="connsiteX642" fmla="*/ 210753 w 639632"/>
                    <a:gd name="connsiteY642" fmla="*/ 1012678 h 1075583"/>
                    <a:gd name="connsiteX643" fmla="*/ 209669 w 639632"/>
                    <a:gd name="connsiteY643" fmla="*/ 1010827 h 1075583"/>
                    <a:gd name="connsiteX644" fmla="*/ 209125 w 639632"/>
                    <a:gd name="connsiteY644" fmla="*/ 1009039 h 1075583"/>
                    <a:gd name="connsiteX645" fmla="*/ 208707 w 639632"/>
                    <a:gd name="connsiteY645" fmla="*/ 1007657 h 1075583"/>
                    <a:gd name="connsiteX646" fmla="*/ 209824 w 639632"/>
                    <a:gd name="connsiteY646" fmla="*/ 1006362 h 1075583"/>
                    <a:gd name="connsiteX647" fmla="*/ 210117 w 639632"/>
                    <a:gd name="connsiteY647" fmla="*/ 1006029 h 1075583"/>
                    <a:gd name="connsiteX648" fmla="*/ 211060 w 639632"/>
                    <a:gd name="connsiteY648" fmla="*/ 1004931 h 1075583"/>
                    <a:gd name="connsiteX649" fmla="*/ 213405 w 639632"/>
                    <a:gd name="connsiteY649" fmla="*/ 1004241 h 1075583"/>
                    <a:gd name="connsiteX650" fmla="*/ 215472 w 639632"/>
                    <a:gd name="connsiteY650" fmla="*/ 1003636 h 1075583"/>
                    <a:gd name="connsiteX651" fmla="*/ 217514 w 639632"/>
                    <a:gd name="connsiteY651" fmla="*/ 1003525 h 1075583"/>
                    <a:gd name="connsiteX652" fmla="*/ 219058 w 639632"/>
                    <a:gd name="connsiteY652" fmla="*/ 1003451 h 1075583"/>
                    <a:gd name="connsiteX653" fmla="*/ 222538 w 639632"/>
                    <a:gd name="connsiteY653" fmla="*/ 1005462 h 1075583"/>
                    <a:gd name="connsiteX654" fmla="*/ 223539 w 639632"/>
                    <a:gd name="connsiteY654" fmla="*/ 1005339 h 1075583"/>
                    <a:gd name="connsiteX655" fmla="*/ 225643 w 639632"/>
                    <a:gd name="connsiteY655" fmla="*/ 1005055 h 1075583"/>
                    <a:gd name="connsiteX656" fmla="*/ 227100 w 639632"/>
                    <a:gd name="connsiteY656" fmla="*/ 1004278 h 1075583"/>
                    <a:gd name="connsiteX657" fmla="*/ 229084 w 639632"/>
                    <a:gd name="connsiteY657" fmla="*/ 1002872 h 1075583"/>
                    <a:gd name="connsiteX658" fmla="*/ 230059 w 639632"/>
                    <a:gd name="connsiteY658" fmla="*/ 1001860 h 1075583"/>
                    <a:gd name="connsiteX659" fmla="*/ 230983 w 639632"/>
                    <a:gd name="connsiteY659" fmla="*/ 1000701 h 1075583"/>
                    <a:gd name="connsiteX660" fmla="*/ 232332 w 639632"/>
                    <a:gd name="connsiteY660" fmla="*/ 999011 h 1075583"/>
                    <a:gd name="connsiteX661" fmla="*/ 233655 w 639632"/>
                    <a:gd name="connsiteY661" fmla="*/ 995471 h 1075583"/>
                    <a:gd name="connsiteX662" fmla="*/ 234476 w 639632"/>
                    <a:gd name="connsiteY662" fmla="*/ 993362 h 1075583"/>
                    <a:gd name="connsiteX663" fmla="*/ 235344 w 639632"/>
                    <a:gd name="connsiteY663" fmla="*/ 991277 h 1075583"/>
                    <a:gd name="connsiteX664" fmla="*/ 236270 w 639632"/>
                    <a:gd name="connsiteY664" fmla="*/ 989032 h 1075583"/>
                    <a:gd name="connsiteX665" fmla="*/ 236163 w 639632"/>
                    <a:gd name="connsiteY665" fmla="*/ 986318 h 1075583"/>
                    <a:gd name="connsiteX666" fmla="*/ 233010 w 639632"/>
                    <a:gd name="connsiteY666" fmla="*/ 984727 h 1075583"/>
                    <a:gd name="connsiteX667" fmla="*/ 230739 w 639632"/>
                    <a:gd name="connsiteY667" fmla="*/ 983580 h 1075583"/>
                    <a:gd name="connsiteX668" fmla="*/ 229429 w 639632"/>
                    <a:gd name="connsiteY668" fmla="*/ 982828 h 1075583"/>
                    <a:gd name="connsiteX669" fmla="*/ 227437 w 639632"/>
                    <a:gd name="connsiteY669" fmla="*/ 981521 h 1075583"/>
                    <a:gd name="connsiteX670" fmla="*/ 225910 w 639632"/>
                    <a:gd name="connsiteY670" fmla="*/ 980164 h 1075583"/>
                    <a:gd name="connsiteX671" fmla="*/ 224349 w 639632"/>
                    <a:gd name="connsiteY671" fmla="*/ 978585 h 1075583"/>
                    <a:gd name="connsiteX672" fmla="*/ 223674 w 639632"/>
                    <a:gd name="connsiteY672" fmla="*/ 977907 h 1075583"/>
                    <a:gd name="connsiteX673" fmla="*/ 222175 w 639632"/>
                    <a:gd name="connsiteY673" fmla="*/ 976340 h 1075583"/>
                    <a:gd name="connsiteX674" fmla="*/ 220410 w 639632"/>
                    <a:gd name="connsiteY674" fmla="*/ 974490 h 1075583"/>
                    <a:gd name="connsiteX675" fmla="*/ 219240 w 639632"/>
                    <a:gd name="connsiteY675" fmla="*/ 973096 h 1075583"/>
                    <a:gd name="connsiteX676" fmla="*/ 217938 w 639632"/>
                    <a:gd name="connsiteY676" fmla="*/ 971530 h 1075583"/>
                    <a:gd name="connsiteX677" fmla="*/ 216913 w 639632"/>
                    <a:gd name="connsiteY677" fmla="*/ 970296 h 1075583"/>
                    <a:gd name="connsiteX678" fmla="*/ 216076 w 639632"/>
                    <a:gd name="connsiteY678" fmla="*/ 969457 h 1075583"/>
                    <a:gd name="connsiteX679" fmla="*/ 215048 w 639632"/>
                    <a:gd name="connsiteY679" fmla="*/ 968409 h 1075583"/>
                    <a:gd name="connsiteX680" fmla="*/ 214172 w 639632"/>
                    <a:gd name="connsiteY680" fmla="*/ 967533 h 1075583"/>
                    <a:gd name="connsiteX681" fmla="*/ 213454 w 639632"/>
                    <a:gd name="connsiteY681" fmla="*/ 966805 h 1075583"/>
                    <a:gd name="connsiteX682" fmla="*/ 213992 w 639632"/>
                    <a:gd name="connsiteY682" fmla="*/ 966250 h 1075583"/>
                    <a:gd name="connsiteX683" fmla="*/ 214765 w 639632"/>
                    <a:gd name="connsiteY683" fmla="*/ 965572 h 1075583"/>
                    <a:gd name="connsiteX684" fmla="*/ 215328 w 639632"/>
                    <a:gd name="connsiteY684" fmla="*/ 964598 h 1075583"/>
                    <a:gd name="connsiteX685" fmla="*/ 215775 w 639632"/>
                    <a:gd name="connsiteY685" fmla="*/ 963821 h 1075583"/>
                    <a:gd name="connsiteX686" fmla="*/ 215824 w 639632"/>
                    <a:gd name="connsiteY686" fmla="*/ 963734 h 1075583"/>
                    <a:gd name="connsiteX687" fmla="*/ 216211 w 639632"/>
                    <a:gd name="connsiteY687" fmla="*/ 963672 h 1075583"/>
                    <a:gd name="connsiteX688" fmla="*/ 217533 w 639632"/>
                    <a:gd name="connsiteY688" fmla="*/ 963574 h 1075583"/>
                    <a:gd name="connsiteX689" fmla="*/ 219172 w 639632"/>
                    <a:gd name="connsiteY689" fmla="*/ 963451 h 1075583"/>
                    <a:gd name="connsiteX690" fmla="*/ 221118 w 639632"/>
                    <a:gd name="connsiteY690" fmla="*/ 963278 h 1075583"/>
                    <a:gd name="connsiteX691" fmla="*/ 222148 w 639632"/>
                    <a:gd name="connsiteY691" fmla="*/ 962821 h 1075583"/>
                    <a:gd name="connsiteX692" fmla="*/ 223596 w 639632"/>
                    <a:gd name="connsiteY692" fmla="*/ 962180 h 1075583"/>
                    <a:gd name="connsiteX693" fmla="*/ 223411 w 639632"/>
                    <a:gd name="connsiteY693" fmla="*/ 961440 h 1075583"/>
                    <a:gd name="connsiteX694" fmla="*/ 220568 w 639632"/>
                    <a:gd name="connsiteY694" fmla="*/ 956383 h 1075583"/>
                    <a:gd name="connsiteX695" fmla="*/ 218040 w 639632"/>
                    <a:gd name="connsiteY695" fmla="*/ 954508 h 1075583"/>
                    <a:gd name="connsiteX696" fmla="*/ 214460 w 639632"/>
                    <a:gd name="connsiteY696" fmla="*/ 950993 h 1075583"/>
                    <a:gd name="connsiteX697" fmla="*/ 210985 w 639632"/>
                    <a:gd name="connsiteY697" fmla="*/ 947933 h 1075583"/>
                    <a:gd name="connsiteX698" fmla="*/ 207088 w 639632"/>
                    <a:gd name="connsiteY698" fmla="*/ 944529 h 1075583"/>
                    <a:gd name="connsiteX699" fmla="*/ 201612 w 639632"/>
                    <a:gd name="connsiteY699" fmla="*/ 940656 h 1075583"/>
                    <a:gd name="connsiteX700" fmla="*/ 195715 w 639632"/>
                    <a:gd name="connsiteY700" fmla="*/ 937597 h 1075583"/>
                    <a:gd name="connsiteX701" fmla="*/ 191713 w 639632"/>
                    <a:gd name="connsiteY701" fmla="*/ 936080 h 1075583"/>
                    <a:gd name="connsiteX702" fmla="*/ 187184 w 639632"/>
                    <a:gd name="connsiteY702" fmla="*/ 935254 h 1075583"/>
                    <a:gd name="connsiteX703" fmla="*/ 184820 w 639632"/>
                    <a:gd name="connsiteY703" fmla="*/ 934686 h 1075583"/>
                    <a:gd name="connsiteX704" fmla="*/ 185011 w 639632"/>
                    <a:gd name="connsiteY704" fmla="*/ 934045 h 1075583"/>
                    <a:gd name="connsiteX705" fmla="*/ 185324 w 639632"/>
                    <a:gd name="connsiteY705" fmla="*/ 933009 h 1075583"/>
                    <a:gd name="connsiteX706" fmla="*/ 185758 w 639632"/>
                    <a:gd name="connsiteY706" fmla="*/ 931566 h 1075583"/>
                    <a:gd name="connsiteX707" fmla="*/ 187439 w 639632"/>
                    <a:gd name="connsiteY707" fmla="*/ 925990 h 1075583"/>
                    <a:gd name="connsiteX708" fmla="*/ 187862 w 639632"/>
                    <a:gd name="connsiteY708" fmla="*/ 924646 h 1075583"/>
                    <a:gd name="connsiteX709" fmla="*/ 188473 w 639632"/>
                    <a:gd name="connsiteY709" fmla="*/ 922722 h 1075583"/>
                    <a:gd name="connsiteX710" fmla="*/ 189551 w 639632"/>
                    <a:gd name="connsiteY710" fmla="*/ 919330 h 1075583"/>
                    <a:gd name="connsiteX711" fmla="*/ 189867 w 639632"/>
                    <a:gd name="connsiteY711" fmla="*/ 918367 h 1075583"/>
                    <a:gd name="connsiteX712" fmla="*/ 191087 w 639632"/>
                    <a:gd name="connsiteY712" fmla="*/ 914680 h 1075583"/>
                    <a:gd name="connsiteX713" fmla="*/ 191261 w 639632"/>
                    <a:gd name="connsiteY713" fmla="*/ 914162 h 1075583"/>
                    <a:gd name="connsiteX714" fmla="*/ 191545 w 639632"/>
                    <a:gd name="connsiteY714" fmla="*/ 913607 h 1075583"/>
                    <a:gd name="connsiteX715" fmla="*/ 192831 w 639632"/>
                    <a:gd name="connsiteY715" fmla="*/ 911164 h 1075583"/>
                    <a:gd name="connsiteX716" fmla="*/ 193760 w 639632"/>
                    <a:gd name="connsiteY716" fmla="*/ 909400 h 1075583"/>
                    <a:gd name="connsiteX717" fmla="*/ 195623 w 639632"/>
                    <a:gd name="connsiteY717" fmla="*/ 909364 h 1075583"/>
                    <a:gd name="connsiteX718" fmla="*/ 201224 w 639632"/>
                    <a:gd name="connsiteY718" fmla="*/ 909252 h 1075583"/>
                    <a:gd name="connsiteX719" fmla="*/ 203339 w 639632"/>
                    <a:gd name="connsiteY719" fmla="*/ 909203 h 1075583"/>
                    <a:gd name="connsiteX720" fmla="*/ 204649 w 639632"/>
                    <a:gd name="connsiteY720" fmla="*/ 909178 h 1075583"/>
                    <a:gd name="connsiteX721" fmla="*/ 211018 w 639632"/>
                    <a:gd name="connsiteY721" fmla="*/ 909030 h 1075583"/>
                    <a:gd name="connsiteX722" fmla="*/ 212629 w 639632"/>
                    <a:gd name="connsiteY722" fmla="*/ 908993 h 1075583"/>
                    <a:gd name="connsiteX723" fmla="*/ 216087 w 639632"/>
                    <a:gd name="connsiteY723" fmla="*/ 908919 h 1075583"/>
                    <a:gd name="connsiteX724" fmla="*/ 224026 w 639632"/>
                    <a:gd name="connsiteY724" fmla="*/ 908747 h 1075583"/>
                    <a:gd name="connsiteX725" fmla="*/ 225466 w 639632"/>
                    <a:gd name="connsiteY725" fmla="*/ 908710 h 1075583"/>
                    <a:gd name="connsiteX726" fmla="*/ 226221 w 639632"/>
                    <a:gd name="connsiteY726" fmla="*/ 908882 h 1075583"/>
                    <a:gd name="connsiteX727" fmla="*/ 229837 w 639632"/>
                    <a:gd name="connsiteY727" fmla="*/ 909672 h 1075583"/>
                    <a:gd name="connsiteX728" fmla="*/ 231602 w 639632"/>
                    <a:gd name="connsiteY728" fmla="*/ 910054 h 1075583"/>
                    <a:gd name="connsiteX729" fmla="*/ 232653 w 639632"/>
                    <a:gd name="connsiteY729" fmla="*/ 909746 h 1075583"/>
                    <a:gd name="connsiteX730" fmla="*/ 233699 w 639632"/>
                    <a:gd name="connsiteY730" fmla="*/ 909388 h 1075583"/>
                    <a:gd name="connsiteX731" fmla="*/ 234689 w 639632"/>
                    <a:gd name="connsiteY731" fmla="*/ 909080 h 1075583"/>
                    <a:gd name="connsiteX732" fmla="*/ 235954 w 639632"/>
                    <a:gd name="connsiteY732" fmla="*/ 908710 h 1075583"/>
                    <a:gd name="connsiteX733" fmla="*/ 237220 w 639632"/>
                    <a:gd name="connsiteY733" fmla="*/ 908463 h 1075583"/>
                    <a:gd name="connsiteX734" fmla="*/ 238870 w 639632"/>
                    <a:gd name="connsiteY734" fmla="*/ 908278 h 1075583"/>
                    <a:gd name="connsiteX735" fmla="*/ 240420 w 639632"/>
                    <a:gd name="connsiteY735" fmla="*/ 908327 h 1075583"/>
                    <a:gd name="connsiteX736" fmla="*/ 241542 w 639632"/>
                    <a:gd name="connsiteY736" fmla="*/ 908525 h 1075583"/>
                    <a:gd name="connsiteX737" fmla="*/ 241962 w 639632"/>
                    <a:gd name="connsiteY737" fmla="*/ 908586 h 1075583"/>
                    <a:gd name="connsiteX738" fmla="*/ 243446 w 639632"/>
                    <a:gd name="connsiteY738" fmla="*/ 908821 h 1075583"/>
                    <a:gd name="connsiteX739" fmla="*/ 244475 w 639632"/>
                    <a:gd name="connsiteY739" fmla="*/ 908981 h 1075583"/>
                    <a:gd name="connsiteX740" fmla="*/ 245516 w 639632"/>
                    <a:gd name="connsiteY740" fmla="*/ 909906 h 1075583"/>
                    <a:gd name="connsiteX741" fmla="*/ 246031 w 639632"/>
                    <a:gd name="connsiteY741" fmla="*/ 910585 h 1075583"/>
                    <a:gd name="connsiteX742" fmla="*/ 246374 w 639632"/>
                    <a:gd name="connsiteY742" fmla="*/ 911177 h 1075583"/>
                    <a:gd name="connsiteX743" fmla="*/ 246780 w 639632"/>
                    <a:gd name="connsiteY743" fmla="*/ 911880 h 1075583"/>
                    <a:gd name="connsiteX744" fmla="*/ 247299 w 639632"/>
                    <a:gd name="connsiteY744" fmla="*/ 909709 h 1075583"/>
                    <a:gd name="connsiteX745" fmla="*/ 248053 w 639632"/>
                    <a:gd name="connsiteY745" fmla="*/ 906551 h 1075583"/>
                    <a:gd name="connsiteX746" fmla="*/ 248259 w 639632"/>
                    <a:gd name="connsiteY746" fmla="*/ 905491 h 1075583"/>
                    <a:gd name="connsiteX747" fmla="*/ 248568 w 639632"/>
                    <a:gd name="connsiteY747" fmla="*/ 903887 h 1075583"/>
                    <a:gd name="connsiteX748" fmla="*/ 249772 w 639632"/>
                    <a:gd name="connsiteY748" fmla="*/ 897670 h 1075583"/>
                    <a:gd name="connsiteX749" fmla="*/ 249967 w 639632"/>
                    <a:gd name="connsiteY749" fmla="*/ 896659 h 1075583"/>
                    <a:gd name="connsiteX750" fmla="*/ 250319 w 639632"/>
                    <a:gd name="connsiteY750" fmla="*/ 894833 h 1075583"/>
                    <a:gd name="connsiteX751" fmla="*/ 251473 w 639632"/>
                    <a:gd name="connsiteY751" fmla="*/ 888863 h 1075583"/>
                    <a:gd name="connsiteX752" fmla="*/ 251787 w 639632"/>
                    <a:gd name="connsiteY752" fmla="*/ 887248 h 1075583"/>
                    <a:gd name="connsiteX753" fmla="*/ 252959 w 639632"/>
                    <a:gd name="connsiteY753" fmla="*/ 885237 h 1075583"/>
                    <a:gd name="connsiteX754" fmla="*/ 254800 w 639632"/>
                    <a:gd name="connsiteY754" fmla="*/ 882079 h 1075583"/>
                    <a:gd name="connsiteX755" fmla="*/ 257095 w 639632"/>
                    <a:gd name="connsiteY755" fmla="*/ 878157 h 1075583"/>
                    <a:gd name="connsiteX756" fmla="*/ 258511 w 639632"/>
                    <a:gd name="connsiteY756" fmla="*/ 876307 h 1075583"/>
                    <a:gd name="connsiteX757" fmla="*/ 259795 w 639632"/>
                    <a:gd name="connsiteY757" fmla="*/ 874629 h 1075583"/>
                    <a:gd name="connsiteX758" fmla="*/ 257874 w 639632"/>
                    <a:gd name="connsiteY758" fmla="*/ 874407 h 1075583"/>
                    <a:gd name="connsiteX759" fmla="*/ 248312 w 639632"/>
                    <a:gd name="connsiteY759" fmla="*/ 873297 h 1075583"/>
                    <a:gd name="connsiteX760" fmla="*/ 245910 w 639632"/>
                    <a:gd name="connsiteY760" fmla="*/ 873026 h 1075583"/>
                    <a:gd name="connsiteX761" fmla="*/ 244031 w 639632"/>
                    <a:gd name="connsiteY761" fmla="*/ 872545 h 1075583"/>
                    <a:gd name="connsiteX762" fmla="*/ 234631 w 639632"/>
                    <a:gd name="connsiteY762" fmla="*/ 870177 h 1075583"/>
                    <a:gd name="connsiteX763" fmla="*/ 232752 w 639632"/>
                    <a:gd name="connsiteY763" fmla="*/ 869708 h 1075583"/>
                    <a:gd name="connsiteX764" fmla="*/ 230968 w 639632"/>
                    <a:gd name="connsiteY764" fmla="*/ 868635 h 1075583"/>
                    <a:gd name="connsiteX765" fmla="*/ 221907 w 639632"/>
                    <a:gd name="connsiteY765" fmla="*/ 863146 h 1075583"/>
                    <a:gd name="connsiteX766" fmla="*/ 221238 w 639632"/>
                    <a:gd name="connsiteY766" fmla="*/ 862739 h 1075583"/>
                    <a:gd name="connsiteX767" fmla="*/ 219643 w 639632"/>
                    <a:gd name="connsiteY767" fmla="*/ 861777 h 1075583"/>
                    <a:gd name="connsiteX768" fmla="*/ 217896 w 639632"/>
                    <a:gd name="connsiteY768" fmla="*/ 860716 h 1075583"/>
                    <a:gd name="connsiteX769" fmla="*/ 216674 w 639632"/>
                    <a:gd name="connsiteY769" fmla="*/ 858965 h 1075583"/>
                    <a:gd name="connsiteX770" fmla="*/ 210170 w 639632"/>
                    <a:gd name="connsiteY770" fmla="*/ 849640 h 1075583"/>
                    <a:gd name="connsiteX771" fmla="*/ 208982 w 639632"/>
                    <a:gd name="connsiteY771" fmla="*/ 847937 h 1075583"/>
                    <a:gd name="connsiteX772" fmla="*/ 208982 w 639632"/>
                    <a:gd name="connsiteY772" fmla="*/ 845878 h 1075583"/>
                    <a:gd name="connsiteX773" fmla="*/ 208982 w 639632"/>
                    <a:gd name="connsiteY773" fmla="*/ 835924 h 1075583"/>
                    <a:gd name="connsiteX774" fmla="*/ 208982 w 639632"/>
                    <a:gd name="connsiteY774" fmla="*/ 833740 h 1075583"/>
                    <a:gd name="connsiteX775" fmla="*/ 210632 w 639632"/>
                    <a:gd name="connsiteY775" fmla="*/ 832569 h 1075583"/>
                    <a:gd name="connsiteX776" fmla="*/ 219477 w 639632"/>
                    <a:gd name="connsiteY776" fmla="*/ 826266 h 1075583"/>
                    <a:gd name="connsiteX777" fmla="*/ 220242 w 639632"/>
                    <a:gd name="connsiteY777" fmla="*/ 825723 h 1075583"/>
                    <a:gd name="connsiteX778" fmla="*/ 222611 w 639632"/>
                    <a:gd name="connsiteY778" fmla="*/ 824033 h 1075583"/>
                    <a:gd name="connsiteX779" fmla="*/ 224263 w 639632"/>
                    <a:gd name="connsiteY779" fmla="*/ 822861 h 1075583"/>
                    <a:gd name="connsiteX780" fmla="*/ 226179 w 639632"/>
                    <a:gd name="connsiteY780" fmla="*/ 822430 h 1075583"/>
                    <a:gd name="connsiteX781" fmla="*/ 231781 w 639632"/>
                    <a:gd name="connsiteY781" fmla="*/ 821184 h 1075583"/>
                    <a:gd name="connsiteX782" fmla="*/ 237283 w 639632"/>
                    <a:gd name="connsiteY782" fmla="*/ 819963 h 1075583"/>
                    <a:gd name="connsiteX783" fmla="*/ 239118 w 639632"/>
                    <a:gd name="connsiteY783" fmla="*/ 819543 h 1075583"/>
                    <a:gd name="connsiteX784" fmla="*/ 240183 w 639632"/>
                    <a:gd name="connsiteY784" fmla="*/ 818890 h 1075583"/>
                    <a:gd name="connsiteX785" fmla="*/ 244393 w 639632"/>
                    <a:gd name="connsiteY785" fmla="*/ 816312 h 1075583"/>
                    <a:gd name="connsiteX786" fmla="*/ 245995 w 639632"/>
                    <a:gd name="connsiteY786" fmla="*/ 815325 h 1075583"/>
                    <a:gd name="connsiteX787" fmla="*/ 244453 w 639632"/>
                    <a:gd name="connsiteY787" fmla="*/ 814017 h 1075583"/>
                    <a:gd name="connsiteX788" fmla="*/ 239810 w 639632"/>
                    <a:gd name="connsiteY788" fmla="*/ 810058 h 1075583"/>
                    <a:gd name="connsiteX789" fmla="*/ 237342 w 639632"/>
                    <a:gd name="connsiteY789" fmla="*/ 807456 h 1075583"/>
                    <a:gd name="connsiteX790" fmla="*/ 231680 w 639632"/>
                    <a:gd name="connsiteY790" fmla="*/ 801498 h 1075583"/>
                    <a:gd name="connsiteX791" fmla="*/ 229912 w 639632"/>
                    <a:gd name="connsiteY791" fmla="*/ 799636 h 1075583"/>
                    <a:gd name="connsiteX792" fmla="*/ 227968 w 639632"/>
                    <a:gd name="connsiteY792" fmla="*/ 798180 h 1075583"/>
                    <a:gd name="connsiteX793" fmla="*/ 224857 w 639632"/>
                    <a:gd name="connsiteY793" fmla="*/ 795836 h 1075583"/>
                    <a:gd name="connsiteX794" fmla="*/ 223690 w 639632"/>
                    <a:gd name="connsiteY794" fmla="*/ 794862 h 1075583"/>
                    <a:gd name="connsiteX795" fmla="*/ 221305 w 639632"/>
                    <a:gd name="connsiteY795" fmla="*/ 792876 h 1075583"/>
                    <a:gd name="connsiteX796" fmla="*/ 220587 w 639632"/>
                    <a:gd name="connsiteY796" fmla="*/ 792272 h 1075583"/>
                    <a:gd name="connsiteX797" fmla="*/ 218238 w 639632"/>
                    <a:gd name="connsiteY797" fmla="*/ 790323 h 1075583"/>
                    <a:gd name="connsiteX798" fmla="*/ 216696 w 639632"/>
                    <a:gd name="connsiteY798" fmla="*/ 789028 h 1075583"/>
                    <a:gd name="connsiteX799" fmla="*/ 215976 w 639632"/>
                    <a:gd name="connsiteY799" fmla="*/ 787979 h 1075583"/>
                    <a:gd name="connsiteX800" fmla="*/ 214487 w 639632"/>
                    <a:gd name="connsiteY800" fmla="*/ 785809 h 1075583"/>
                    <a:gd name="connsiteX801" fmla="*/ 213197 w 639632"/>
                    <a:gd name="connsiteY801" fmla="*/ 783921 h 1075583"/>
                    <a:gd name="connsiteX802" fmla="*/ 215200 w 639632"/>
                    <a:gd name="connsiteY802" fmla="*/ 783305 h 1075583"/>
                    <a:gd name="connsiteX803" fmla="*/ 215864 w 639632"/>
                    <a:gd name="connsiteY803" fmla="*/ 783107 h 1075583"/>
                    <a:gd name="connsiteX804" fmla="*/ 214675 w 639632"/>
                    <a:gd name="connsiteY804" fmla="*/ 782626 h 1075583"/>
                    <a:gd name="connsiteX805" fmla="*/ 211872 w 639632"/>
                    <a:gd name="connsiteY805" fmla="*/ 781566 h 1075583"/>
                    <a:gd name="connsiteX806" fmla="*/ 209128 w 639632"/>
                    <a:gd name="connsiteY806" fmla="*/ 780455 h 1075583"/>
                    <a:gd name="connsiteX807" fmla="*/ 208674 w 639632"/>
                    <a:gd name="connsiteY807" fmla="*/ 780283 h 1075583"/>
                    <a:gd name="connsiteX808" fmla="*/ 206069 w 639632"/>
                    <a:gd name="connsiteY808" fmla="*/ 779468 h 1075583"/>
                    <a:gd name="connsiteX809" fmla="*/ 203949 w 639632"/>
                    <a:gd name="connsiteY809" fmla="*/ 779185 h 1075583"/>
                    <a:gd name="connsiteX810" fmla="*/ 203099 w 639632"/>
                    <a:gd name="connsiteY810" fmla="*/ 779062 h 1075583"/>
                    <a:gd name="connsiteX811" fmla="*/ 202343 w 639632"/>
                    <a:gd name="connsiteY811" fmla="*/ 779000 h 1075583"/>
                    <a:gd name="connsiteX812" fmla="*/ 198549 w 639632"/>
                    <a:gd name="connsiteY812" fmla="*/ 778692 h 1075583"/>
                    <a:gd name="connsiteX813" fmla="*/ 196240 w 639632"/>
                    <a:gd name="connsiteY813" fmla="*/ 778457 h 1075583"/>
                    <a:gd name="connsiteX814" fmla="*/ 194393 w 639632"/>
                    <a:gd name="connsiteY814" fmla="*/ 778260 h 1075583"/>
                    <a:gd name="connsiteX815" fmla="*/ 192968 w 639632"/>
                    <a:gd name="connsiteY815" fmla="*/ 778272 h 1075583"/>
                    <a:gd name="connsiteX816" fmla="*/ 190563 w 639632"/>
                    <a:gd name="connsiteY816" fmla="*/ 778284 h 1075583"/>
                    <a:gd name="connsiteX817" fmla="*/ 189645 w 639632"/>
                    <a:gd name="connsiteY817" fmla="*/ 778297 h 1075583"/>
                    <a:gd name="connsiteX818" fmla="*/ 188674 w 639632"/>
                    <a:gd name="connsiteY818" fmla="*/ 778371 h 1075583"/>
                    <a:gd name="connsiteX819" fmla="*/ 187705 w 639632"/>
                    <a:gd name="connsiteY819" fmla="*/ 778445 h 1075583"/>
                    <a:gd name="connsiteX820" fmla="*/ 186240 w 639632"/>
                    <a:gd name="connsiteY820" fmla="*/ 778556 h 1075583"/>
                    <a:gd name="connsiteX821" fmla="*/ 184797 w 639632"/>
                    <a:gd name="connsiteY821" fmla="*/ 778667 h 1075583"/>
                    <a:gd name="connsiteX822" fmla="*/ 182530 w 639632"/>
                    <a:gd name="connsiteY822" fmla="*/ 779049 h 1075583"/>
                    <a:gd name="connsiteX823" fmla="*/ 179141 w 639632"/>
                    <a:gd name="connsiteY823" fmla="*/ 779616 h 1075583"/>
                    <a:gd name="connsiteX824" fmla="*/ 177211 w 639632"/>
                    <a:gd name="connsiteY824" fmla="*/ 779950 h 1075583"/>
                    <a:gd name="connsiteX825" fmla="*/ 176287 w 639632"/>
                    <a:gd name="connsiteY825" fmla="*/ 780036 h 1075583"/>
                    <a:gd name="connsiteX826" fmla="*/ 173979 w 639632"/>
                    <a:gd name="connsiteY826" fmla="*/ 780245 h 1075583"/>
                    <a:gd name="connsiteX827" fmla="*/ 172850 w 639632"/>
                    <a:gd name="connsiteY827" fmla="*/ 780344 h 1075583"/>
                    <a:gd name="connsiteX828" fmla="*/ 171275 w 639632"/>
                    <a:gd name="connsiteY828" fmla="*/ 780505 h 1075583"/>
                    <a:gd name="connsiteX829" fmla="*/ 170022 w 639632"/>
                    <a:gd name="connsiteY829" fmla="*/ 780505 h 1075583"/>
                    <a:gd name="connsiteX830" fmla="*/ 168490 w 639632"/>
                    <a:gd name="connsiteY830" fmla="*/ 780209 h 1075583"/>
                    <a:gd name="connsiteX831" fmla="*/ 167629 w 639632"/>
                    <a:gd name="connsiteY831" fmla="*/ 780048 h 1075583"/>
                    <a:gd name="connsiteX832" fmla="*/ 167054 w 639632"/>
                    <a:gd name="connsiteY832" fmla="*/ 779950 h 1075583"/>
                    <a:gd name="connsiteX833" fmla="*/ 166432 w 639632"/>
                    <a:gd name="connsiteY833" fmla="*/ 779814 h 1075583"/>
                    <a:gd name="connsiteX834" fmla="*/ 164845 w 639632"/>
                    <a:gd name="connsiteY834" fmla="*/ 779468 h 1075583"/>
                    <a:gd name="connsiteX835" fmla="*/ 161525 w 639632"/>
                    <a:gd name="connsiteY835" fmla="*/ 779160 h 1075583"/>
                    <a:gd name="connsiteX836" fmla="*/ 158678 w 639632"/>
                    <a:gd name="connsiteY836" fmla="*/ 778987 h 1075583"/>
                    <a:gd name="connsiteX837" fmla="*/ 157312 w 639632"/>
                    <a:gd name="connsiteY837" fmla="*/ 778901 h 1075583"/>
                    <a:gd name="connsiteX838" fmla="*/ 154126 w 639632"/>
                    <a:gd name="connsiteY838" fmla="*/ 778692 h 1075583"/>
                    <a:gd name="connsiteX839" fmla="*/ 152741 w 639632"/>
                    <a:gd name="connsiteY839" fmla="*/ 778654 h 1075583"/>
                    <a:gd name="connsiteX840" fmla="*/ 148586 w 639632"/>
                    <a:gd name="connsiteY840" fmla="*/ 778519 h 1075583"/>
                    <a:gd name="connsiteX841" fmla="*/ 146797 w 639632"/>
                    <a:gd name="connsiteY841" fmla="*/ 778433 h 1075583"/>
                    <a:gd name="connsiteX842" fmla="*/ 144563 w 639632"/>
                    <a:gd name="connsiteY842" fmla="*/ 778334 h 1075583"/>
                    <a:gd name="connsiteX843" fmla="*/ 143175 w 639632"/>
                    <a:gd name="connsiteY843" fmla="*/ 778235 h 1075583"/>
                    <a:gd name="connsiteX844" fmla="*/ 140835 w 639632"/>
                    <a:gd name="connsiteY844" fmla="*/ 778075 h 1075583"/>
                    <a:gd name="connsiteX845" fmla="*/ 139433 w 639632"/>
                    <a:gd name="connsiteY845" fmla="*/ 778038 h 1075583"/>
                    <a:gd name="connsiteX846" fmla="*/ 135691 w 639632"/>
                    <a:gd name="connsiteY846" fmla="*/ 777927 h 1075583"/>
                    <a:gd name="connsiteX847" fmla="*/ 135084 w 639632"/>
                    <a:gd name="connsiteY847" fmla="*/ 777890 h 1075583"/>
                    <a:gd name="connsiteX848" fmla="*/ 134730 w 639632"/>
                    <a:gd name="connsiteY848" fmla="*/ 777877 h 1075583"/>
                    <a:gd name="connsiteX849" fmla="*/ 131586 w 639632"/>
                    <a:gd name="connsiteY849" fmla="*/ 777717 h 1075583"/>
                    <a:gd name="connsiteX850" fmla="*/ 129743 w 639632"/>
                    <a:gd name="connsiteY850" fmla="*/ 777606 h 1075583"/>
                    <a:gd name="connsiteX851" fmla="*/ 129532 w 639632"/>
                    <a:gd name="connsiteY851" fmla="*/ 777594 h 1075583"/>
                    <a:gd name="connsiteX852" fmla="*/ 128691 w 639632"/>
                    <a:gd name="connsiteY852" fmla="*/ 776792 h 1075583"/>
                    <a:gd name="connsiteX853" fmla="*/ 127092 w 639632"/>
                    <a:gd name="connsiteY853" fmla="*/ 775262 h 1075583"/>
                    <a:gd name="connsiteX854" fmla="*/ 126151 w 639632"/>
                    <a:gd name="connsiteY854" fmla="*/ 772783 h 1075583"/>
                    <a:gd name="connsiteX855" fmla="*/ 125776 w 639632"/>
                    <a:gd name="connsiteY855" fmla="*/ 771796 h 1075583"/>
                    <a:gd name="connsiteX856" fmla="*/ 125023 w 639632"/>
                    <a:gd name="connsiteY856" fmla="*/ 769811 h 1075583"/>
                    <a:gd name="connsiteX857" fmla="*/ 122050 w 639632"/>
                    <a:gd name="connsiteY857" fmla="*/ 761978 h 1075583"/>
                    <a:gd name="connsiteX858" fmla="*/ 121259 w 639632"/>
                    <a:gd name="connsiteY858" fmla="*/ 759894 h 1075583"/>
                    <a:gd name="connsiteX859" fmla="*/ 119972 w 639632"/>
                    <a:gd name="connsiteY859" fmla="*/ 758241 h 1075583"/>
                    <a:gd name="connsiteX860" fmla="*/ 115480 w 639632"/>
                    <a:gd name="connsiteY860" fmla="*/ 752481 h 1075583"/>
                    <a:gd name="connsiteX861" fmla="*/ 111938 w 639632"/>
                    <a:gd name="connsiteY861" fmla="*/ 747941 h 1075583"/>
                    <a:gd name="connsiteX862" fmla="*/ 110651 w 639632"/>
                    <a:gd name="connsiteY862" fmla="*/ 746289 h 1075583"/>
                    <a:gd name="connsiteX863" fmla="*/ 109750 w 639632"/>
                    <a:gd name="connsiteY863" fmla="*/ 744340 h 1075583"/>
                    <a:gd name="connsiteX864" fmla="*/ 102086 w 639632"/>
                    <a:gd name="connsiteY864" fmla="*/ 727762 h 1075583"/>
                    <a:gd name="connsiteX865" fmla="*/ 101635 w 639632"/>
                    <a:gd name="connsiteY865" fmla="*/ 726788 h 1075583"/>
                    <a:gd name="connsiteX866" fmla="*/ 100802 w 639632"/>
                    <a:gd name="connsiteY866" fmla="*/ 724839 h 1075583"/>
                    <a:gd name="connsiteX867" fmla="*/ 96687 w 639632"/>
                    <a:gd name="connsiteY867" fmla="*/ 715243 h 1075583"/>
                    <a:gd name="connsiteX868" fmla="*/ 95801 w 639632"/>
                    <a:gd name="connsiteY868" fmla="*/ 713183 h 1075583"/>
                    <a:gd name="connsiteX869" fmla="*/ 94573 w 639632"/>
                    <a:gd name="connsiteY869" fmla="*/ 711505 h 1075583"/>
                    <a:gd name="connsiteX870" fmla="*/ 90647 w 639632"/>
                    <a:gd name="connsiteY870" fmla="*/ 706128 h 1075583"/>
                    <a:gd name="connsiteX871" fmla="*/ 89624 w 639632"/>
                    <a:gd name="connsiteY871" fmla="*/ 704734 h 1075583"/>
                    <a:gd name="connsiteX872" fmla="*/ 86283 w 639632"/>
                    <a:gd name="connsiteY872" fmla="*/ 700158 h 1075583"/>
                    <a:gd name="connsiteX873" fmla="*/ 84747 w 639632"/>
                    <a:gd name="connsiteY873" fmla="*/ 698060 h 1075583"/>
                    <a:gd name="connsiteX874" fmla="*/ 84133 w 639632"/>
                    <a:gd name="connsiteY874" fmla="*/ 697222 h 1075583"/>
                    <a:gd name="connsiteX875" fmla="*/ 77623 w 639632"/>
                    <a:gd name="connsiteY875" fmla="*/ 687958 h 1075583"/>
                    <a:gd name="connsiteX876" fmla="*/ 76443 w 639632"/>
                    <a:gd name="connsiteY876" fmla="*/ 686281 h 1075583"/>
                    <a:gd name="connsiteX877" fmla="*/ 74451 w 639632"/>
                    <a:gd name="connsiteY877" fmla="*/ 686145 h 1075583"/>
                    <a:gd name="connsiteX878" fmla="*/ 72864 w 639632"/>
                    <a:gd name="connsiteY878" fmla="*/ 686047 h 1075583"/>
                    <a:gd name="connsiteX879" fmla="*/ 71936 w 639632"/>
                    <a:gd name="connsiteY879" fmla="*/ 685985 h 1075583"/>
                    <a:gd name="connsiteX880" fmla="*/ 70616 w 639632"/>
                    <a:gd name="connsiteY880" fmla="*/ 686170 h 1075583"/>
                    <a:gd name="connsiteX881" fmla="*/ 67692 w 639632"/>
                    <a:gd name="connsiteY881" fmla="*/ 686577 h 1075583"/>
                    <a:gd name="connsiteX882" fmla="*/ 65695 w 639632"/>
                    <a:gd name="connsiteY882" fmla="*/ 686232 h 1075583"/>
                    <a:gd name="connsiteX883" fmla="*/ 62179 w 639632"/>
                    <a:gd name="connsiteY883" fmla="*/ 685627 h 1075583"/>
                    <a:gd name="connsiteX884" fmla="*/ 60798 w 639632"/>
                    <a:gd name="connsiteY884" fmla="*/ 685393 h 1075583"/>
                    <a:gd name="connsiteX885" fmla="*/ 59417 w 639632"/>
                    <a:gd name="connsiteY885" fmla="*/ 684801 h 1075583"/>
                    <a:gd name="connsiteX886" fmla="*/ 55543 w 639632"/>
                    <a:gd name="connsiteY886" fmla="*/ 683136 h 1075583"/>
                    <a:gd name="connsiteX887" fmla="*/ 53903 w 639632"/>
                    <a:gd name="connsiteY887" fmla="*/ 682433 h 1075583"/>
                    <a:gd name="connsiteX888" fmla="*/ 51712 w 639632"/>
                    <a:gd name="connsiteY888" fmla="*/ 680435 h 1075583"/>
                    <a:gd name="connsiteX889" fmla="*/ 50334 w 639632"/>
                    <a:gd name="connsiteY889" fmla="*/ 679176 h 1075583"/>
                    <a:gd name="connsiteX890" fmla="*/ 49760 w 639632"/>
                    <a:gd name="connsiteY890" fmla="*/ 678658 h 1075583"/>
                    <a:gd name="connsiteX891" fmla="*/ 49150 w 639632"/>
                    <a:gd name="connsiteY891" fmla="*/ 678103 h 1075583"/>
                    <a:gd name="connsiteX892" fmla="*/ 48070 w 639632"/>
                    <a:gd name="connsiteY892" fmla="*/ 677116 h 1075583"/>
                    <a:gd name="connsiteX893" fmla="*/ 46706 w 639632"/>
                    <a:gd name="connsiteY893" fmla="*/ 676352 h 1075583"/>
                    <a:gd name="connsiteX894" fmla="*/ 44887 w 639632"/>
                    <a:gd name="connsiteY894" fmla="*/ 675341 h 1075583"/>
                    <a:gd name="connsiteX895" fmla="*/ 42967 w 639632"/>
                    <a:gd name="connsiteY895" fmla="*/ 675772 h 1075583"/>
                    <a:gd name="connsiteX896" fmla="*/ 39583 w 639632"/>
                    <a:gd name="connsiteY896" fmla="*/ 676524 h 1075583"/>
                    <a:gd name="connsiteX897" fmla="*/ 35729 w 639632"/>
                    <a:gd name="connsiteY897" fmla="*/ 676956 h 1075583"/>
                    <a:gd name="connsiteX898" fmla="*/ 34280 w 639632"/>
                    <a:gd name="connsiteY898" fmla="*/ 677116 h 1075583"/>
                    <a:gd name="connsiteX899" fmla="*/ 32834 w 639632"/>
                    <a:gd name="connsiteY899" fmla="*/ 677191 h 1075583"/>
                    <a:gd name="connsiteX900" fmla="*/ 25647 w 639632"/>
                    <a:gd name="connsiteY900" fmla="*/ 677598 h 1075583"/>
                    <a:gd name="connsiteX901" fmla="*/ 23673 w 639632"/>
                    <a:gd name="connsiteY901" fmla="*/ 677709 h 1075583"/>
                    <a:gd name="connsiteX902" fmla="*/ 21709 w 639632"/>
                    <a:gd name="connsiteY902" fmla="*/ 677351 h 1075583"/>
                    <a:gd name="connsiteX903" fmla="*/ 10414 w 639632"/>
                    <a:gd name="connsiteY903" fmla="*/ 675341 h 1075583"/>
                    <a:gd name="connsiteX904" fmla="*/ 4614 w 639632"/>
                    <a:gd name="connsiteY904" fmla="*/ 673577 h 1075583"/>
                    <a:gd name="connsiteX905" fmla="*/ 3074 w 639632"/>
                    <a:gd name="connsiteY905" fmla="*/ 673108 h 1075583"/>
                    <a:gd name="connsiteX906" fmla="*/ 2380 w 639632"/>
                    <a:gd name="connsiteY906" fmla="*/ 672898 h 1075583"/>
                    <a:gd name="connsiteX907" fmla="*/ 1832 w 639632"/>
                    <a:gd name="connsiteY907" fmla="*/ 672738 h 1075583"/>
                    <a:gd name="connsiteX908" fmla="*/ 4811 w 639632"/>
                    <a:gd name="connsiteY908" fmla="*/ 668877 h 1075583"/>
                    <a:gd name="connsiteX909" fmla="*/ 6769 w 639632"/>
                    <a:gd name="connsiteY909" fmla="*/ 663845 h 1075583"/>
                    <a:gd name="connsiteX910" fmla="*/ 6272 w 639632"/>
                    <a:gd name="connsiteY910" fmla="*/ 658874 h 1075583"/>
                    <a:gd name="connsiteX911" fmla="*/ 3098 w 639632"/>
                    <a:gd name="connsiteY911" fmla="*/ 646515 h 1075583"/>
                    <a:gd name="connsiteX912" fmla="*/ 0 w 639632"/>
                    <a:gd name="connsiteY912" fmla="*/ 636647 h 1075583"/>
                    <a:gd name="connsiteX913" fmla="*/ 768 w 639632"/>
                    <a:gd name="connsiteY913" fmla="*/ 624966 h 1075583"/>
                    <a:gd name="connsiteX914" fmla="*/ 3132 w 639632"/>
                    <a:gd name="connsiteY914" fmla="*/ 609955 h 1075583"/>
                    <a:gd name="connsiteX915" fmla="*/ 3959 w 639632"/>
                    <a:gd name="connsiteY915" fmla="*/ 602098 h 1075583"/>
                    <a:gd name="connsiteX916" fmla="*/ 5445 w 639632"/>
                    <a:gd name="connsiteY916" fmla="*/ 593155 h 1075583"/>
                    <a:gd name="connsiteX917" fmla="*/ 9454 w 639632"/>
                    <a:gd name="connsiteY917" fmla="*/ 586273 h 1075583"/>
                    <a:gd name="connsiteX918" fmla="*/ 16461 w 639632"/>
                    <a:gd name="connsiteY918" fmla="*/ 573618 h 1075583"/>
                    <a:gd name="connsiteX919" fmla="*/ 24826 w 639632"/>
                    <a:gd name="connsiteY919" fmla="*/ 559482 h 1075583"/>
                    <a:gd name="connsiteX920" fmla="*/ 26140 w 639632"/>
                    <a:gd name="connsiteY920" fmla="*/ 557114 h 1075583"/>
                    <a:gd name="connsiteX921" fmla="*/ 28828 w 639632"/>
                    <a:gd name="connsiteY921" fmla="*/ 552242 h 1075583"/>
                    <a:gd name="connsiteX922" fmla="*/ 31435 w 639632"/>
                    <a:gd name="connsiteY922" fmla="*/ 545408 h 1075583"/>
                    <a:gd name="connsiteX923" fmla="*/ 35496 w 639632"/>
                    <a:gd name="connsiteY923" fmla="*/ 539944 h 1075583"/>
                    <a:gd name="connsiteX924" fmla="*/ 42013 w 639632"/>
                    <a:gd name="connsiteY924" fmla="*/ 534776 h 1075583"/>
                    <a:gd name="connsiteX925" fmla="*/ 49424 w 639632"/>
                    <a:gd name="connsiteY925" fmla="*/ 530656 h 1075583"/>
                    <a:gd name="connsiteX926" fmla="*/ 61833 w 639632"/>
                    <a:gd name="connsiteY926" fmla="*/ 522454 h 1075583"/>
                    <a:gd name="connsiteX927" fmla="*/ 71760 w 639632"/>
                    <a:gd name="connsiteY927" fmla="*/ 515830 h 1075583"/>
                    <a:gd name="connsiteX928" fmla="*/ 73549 w 639632"/>
                    <a:gd name="connsiteY928" fmla="*/ 514634 h 1075583"/>
                    <a:gd name="connsiteX929" fmla="*/ 79374 w 639632"/>
                    <a:gd name="connsiteY929" fmla="*/ 509478 h 1075583"/>
                    <a:gd name="connsiteX930" fmla="*/ 87638 w 639632"/>
                    <a:gd name="connsiteY930" fmla="*/ 503545 h 1075583"/>
                    <a:gd name="connsiteX931" fmla="*/ 95496 w 639632"/>
                    <a:gd name="connsiteY931" fmla="*/ 495848 h 1075583"/>
                    <a:gd name="connsiteX932" fmla="*/ 100715 w 639632"/>
                    <a:gd name="connsiteY932" fmla="*/ 488620 h 1075583"/>
                    <a:gd name="connsiteX933" fmla="*/ 102595 w 639632"/>
                    <a:gd name="connsiteY933" fmla="*/ 486030 h 1075583"/>
                    <a:gd name="connsiteX934" fmla="*/ 104841 w 639632"/>
                    <a:gd name="connsiteY934" fmla="*/ 478481 h 1075583"/>
                    <a:gd name="connsiteX935" fmla="*/ 108572 w 639632"/>
                    <a:gd name="connsiteY935" fmla="*/ 473745 h 1075583"/>
                    <a:gd name="connsiteX936" fmla="*/ 114067 w 639632"/>
                    <a:gd name="connsiteY936" fmla="*/ 469317 h 1075583"/>
                    <a:gd name="connsiteX937" fmla="*/ 118128 w 639632"/>
                    <a:gd name="connsiteY937" fmla="*/ 463865 h 1075583"/>
                    <a:gd name="connsiteX938" fmla="*/ 118669 w 639632"/>
                    <a:gd name="connsiteY938" fmla="*/ 458154 h 1075583"/>
                    <a:gd name="connsiteX939" fmla="*/ 118187 w 639632"/>
                    <a:gd name="connsiteY939" fmla="*/ 453541 h 1075583"/>
                    <a:gd name="connsiteX940" fmla="*/ 119099 w 639632"/>
                    <a:gd name="connsiteY940" fmla="*/ 448533 h 1075583"/>
                    <a:gd name="connsiteX941" fmla="*/ 122011 w 639632"/>
                    <a:gd name="connsiteY941" fmla="*/ 439899 h 1075583"/>
                    <a:gd name="connsiteX942" fmla="*/ 129980 w 639632"/>
                    <a:gd name="connsiteY942" fmla="*/ 423296 h 1075583"/>
                    <a:gd name="connsiteX943" fmla="*/ 135737 w 639632"/>
                    <a:gd name="connsiteY943" fmla="*/ 415661 h 1075583"/>
                    <a:gd name="connsiteX944" fmla="*/ 142600 w 639632"/>
                    <a:gd name="connsiteY944" fmla="*/ 408865 h 1075583"/>
                    <a:gd name="connsiteX945" fmla="*/ 147765 w 639632"/>
                    <a:gd name="connsiteY945" fmla="*/ 405153 h 1075583"/>
                    <a:gd name="connsiteX946" fmla="*/ 148701 w 639632"/>
                    <a:gd name="connsiteY946" fmla="*/ 404536 h 1075583"/>
                    <a:gd name="connsiteX947" fmla="*/ 146487 w 639632"/>
                    <a:gd name="connsiteY947" fmla="*/ 403154 h 1075583"/>
                    <a:gd name="connsiteX948" fmla="*/ 145174 w 639632"/>
                    <a:gd name="connsiteY948" fmla="*/ 402463 h 1075583"/>
                    <a:gd name="connsiteX949" fmla="*/ 146483 w 639632"/>
                    <a:gd name="connsiteY949" fmla="*/ 387514 h 1075583"/>
                    <a:gd name="connsiteX950" fmla="*/ 146102 w 639632"/>
                    <a:gd name="connsiteY950" fmla="*/ 378436 h 1075583"/>
                    <a:gd name="connsiteX951" fmla="*/ 146271 w 639632"/>
                    <a:gd name="connsiteY951" fmla="*/ 368371 h 1075583"/>
                    <a:gd name="connsiteX952" fmla="*/ 149243 w 639632"/>
                    <a:gd name="connsiteY952" fmla="*/ 360526 h 1075583"/>
                    <a:gd name="connsiteX953" fmla="*/ 150088 w 639632"/>
                    <a:gd name="connsiteY953" fmla="*/ 352632 h 1075583"/>
                    <a:gd name="connsiteX954" fmla="*/ 153742 w 639632"/>
                    <a:gd name="connsiteY954" fmla="*/ 346230 h 1075583"/>
                    <a:gd name="connsiteX955" fmla="*/ 166075 w 639632"/>
                    <a:gd name="connsiteY955" fmla="*/ 330627 h 1075583"/>
                    <a:gd name="connsiteX956" fmla="*/ 171967 w 639632"/>
                    <a:gd name="connsiteY956" fmla="*/ 318515 h 1075583"/>
                    <a:gd name="connsiteX957" fmla="*/ 175732 w 639632"/>
                    <a:gd name="connsiteY957" fmla="*/ 305637 h 1075583"/>
                    <a:gd name="connsiteX958" fmla="*/ 174094 w 639632"/>
                    <a:gd name="connsiteY958" fmla="*/ 276861 h 1075583"/>
                    <a:gd name="connsiteX959" fmla="*/ 173647 w 639632"/>
                    <a:gd name="connsiteY959" fmla="*/ 261048 h 1075583"/>
                    <a:gd name="connsiteX960" fmla="*/ 173968 w 639632"/>
                    <a:gd name="connsiteY960" fmla="*/ 242361 h 1075583"/>
                    <a:gd name="connsiteX961" fmla="*/ 176931 w 639632"/>
                    <a:gd name="connsiteY961" fmla="*/ 235232 h 1075583"/>
                    <a:gd name="connsiteX962" fmla="*/ 187786 w 639632"/>
                    <a:gd name="connsiteY962" fmla="*/ 223921 h 1075583"/>
                    <a:gd name="connsiteX963" fmla="*/ 204407 w 639632"/>
                    <a:gd name="connsiteY963" fmla="*/ 207677 h 1075583"/>
                    <a:gd name="connsiteX964" fmla="*/ 209919 w 639632"/>
                    <a:gd name="connsiteY964" fmla="*/ 193455 h 1075583"/>
                    <a:gd name="connsiteX965" fmla="*/ 218732 w 639632"/>
                    <a:gd name="connsiteY965" fmla="*/ 177087 h 1075583"/>
                    <a:gd name="connsiteX966" fmla="*/ 228102 w 639632"/>
                    <a:gd name="connsiteY966" fmla="*/ 170056 h 1075583"/>
                    <a:gd name="connsiteX967" fmla="*/ 238839 w 639632"/>
                    <a:gd name="connsiteY967" fmla="*/ 165937 h 1075583"/>
                    <a:gd name="connsiteX968" fmla="*/ 252456 w 639632"/>
                    <a:gd name="connsiteY968" fmla="*/ 159720 h 1075583"/>
                    <a:gd name="connsiteX969" fmla="*/ 266181 w 639632"/>
                    <a:gd name="connsiteY969" fmla="*/ 147743 h 1075583"/>
                    <a:gd name="connsiteX970" fmla="*/ 272791 w 639632"/>
                    <a:gd name="connsiteY970" fmla="*/ 136358 h 1075583"/>
                    <a:gd name="connsiteX971" fmla="*/ 278733 w 639632"/>
                    <a:gd name="connsiteY971" fmla="*/ 122087 h 1075583"/>
                    <a:gd name="connsiteX972" fmla="*/ 278910 w 639632"/>
                    <a:gd name="connsiteY972" fmla="*/ 112035 h 1075583"/>
                    <a:gd name="connsiteX973" fmla="*/ 279806 w 639632"/>
                    <a:gd name="connsiteY973" fmla="*/ 101982 h 1075583"/>
                    <a:gd name="connsiteX974" fmla="*/ 280633 w 639632"/>
                    <a:gd name="connsiteY974" fmla="*/ 95531 h 1075583"/>
                    <a:gd name="connsiteX975" fmla="*/ 287124 w 639632"/>
                    <a:gd name="connsiteY975" fmla="*/ 90610 h 1075583"/>
                    <a:gd name="connsiteX976" fmla="*/ 306489 w 639632"/>
                    <a:gd name="connsiteY976" fmla="*/ 82345 h 1075583"/>
                    <a:gd name="connsiteX977" fmla="*/ 319437 w 639632"/>
                    <a:gd name="connsiteY977" fmla="*/ 74673 h 1075583"/>
                    <a:gd name="connsiteX978" fmla="*/ 328183 w 639632"/>
                    <a:gd name="connsiteY978" fmla="*/ 63326 h 1075583"/>
                    <a:gd name="connsiteX979" fmla="*/ 340718 w 639632"/>
                    <a:gd name="connsiteY979" fmla="*/ 39841 h 1075583"/>
                    <a:gd name="connsiteX980" fmla="*/ 346003 w 639632"/>
                    <a:gd name="connsiteY980" fmla="*/ 23399 h 1075583"/>
                    <a:gd name="connsiteX981" fmla="*/ 351355 w 639632"/>
                    <a:gd name="connsiteY981" fmla="*/ 3367 h 1075583"/>
                    <a:gd name="connsiteX982" fmla="*/ 360452 w 639632"/>
                    <a:gd name="connsiteY982" fmla="*/ 4490 h 1075583"/>
                    <a:gd name="connsiteX983" fmla="*/ 361888 w 639632"/>
                    <a:gd name="connsiteY983" fmla="*/ 4675 h 1075583"/>
                    <a:gd name="connsiteX984" fmla="*/ 364306 w 639632"/>
                    <a:gd name="connsiteY984" fmla="*/ 4564 h 1075583"/>
                    <a:gd name="connsiteX985" fmla="*/ 372524 w 639632"/>
                    <a:gd name="connsiteY985" fmla="*/ 4194 h 1075583"/>
                    <a:gd name="connsiteX986" fmla="*/ 374848 w 639632"/>
                    <a:gd name="connsiteY986" fmla="*/ 4083 h 1075583"/>
                    <a:gd name="connsiteX987" fmla="*/ 377107 w 639632"/>
                    <a:gd name="connsiteY987" fmla="*/ 4033 h 1075583"/>
                    <a:gd name="connsiteX988" fmla="*/ 378917 w 639632"/>
                    <a:gd name="connsiteY988" fmla="*/ 3996 h 1075583"/>
                    <a:gd name="connsiteX989" fmla="*/ 379848 w 639632"/>
                    <a:gd name="connsiteY989" fmla="*/ 4021 h 1075583"/>
                    <a:gd name="connsiteX990" fmla="*/ 381248 w 639632"/>
                    <a:gd name="connsiteY990" fmla="*/ 4070 h 1075583"/>
                    <a:gd name="connsiteX991" fmla="*/ 383118 w 639632"/>
                    <a:gd name="connsiteY991" fmla="*/ 4132 h 1075583"/>
                    <a:gd name="connsiteX992" fmla="*/ 384045 w 639632"/>
                    <a:gd name="connsiteY992" fmla="*/ 4169 h 1075583"/>
                    <a:gd name="connsiteX993" fmla="*/ 385586 w 639632"/>
                    <a:gd name="connsiteY993" fmla="*/ 4219 h 1075583"/>
                    <a:gd name="connsiteX994" fmla="*/ 388944 w 639632"/>
                    <a:gd name="connsiteY994" fmla="*/ 4589 h 1075583"/>
                    <a:gd name="connsiteX995" fmla="*/ 389431 w 639632"/>
                    <a:gd name="connsiteY995" fmla="*/ 4650 h 1075583"/>
                    <a:gd name="connsiteX996" fmla="*/ 391348 w 639632"/>
                    <a:gd name="connsiteY996" fmla="*/ 4798 h 1075583"/>
                    <a:gd name="connsiteX997" fmla="*/ 392946 w 639632"/>
                    <a:gd name="connsiteY997" fmla="*/ 4428 h 1075583"/>
                    <a:gd name="connsiteX998" fmla="*/ 399962 w 639632"/>
                    <a:gd name="connsiteY998" fmla="*/ 2800 h 1075583"/>
                    <a:gd name="connsiteX999" fmla="*/ 401836 w 639632"/>
                    <a:gd name="connsiteY999" fmla="*/ 2356 h 1075583"/>
                    <a:gd name="connsiteX1000" fmla="*/ 405045 w 639632"/>
                    <a:gd name="connsiteY1000" fmla="*/ 975 h 1075583"/>
                    <a:gd name="connsiteX1001" fmla="*/ 407338 w 639632"/>
                    <a:gd name="connsiteY1001" fmla="*/ 0 h 1075583"/>
                    <a:gd name="connsiteX1002" fmla="*/ 408951 w 639632"/>
                    <a:gd name="connsiteY1002" fmla="*/ 12 h 1075583"/>
                    <a:gd name="connsiteX1003" fmla="*/ 413479 w 639632"/>
                    <a:gd name="connsiteY1003" fmla="*/ 86 h 1075583"/>
                    <a:gd name="connsiteX1004" fmla="*/ 416897 w 639632"/>
                    <a:gd name="connsiteY1004" fmla="*/ 3960 h 107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Lst>
                  <a:rect l="l" t="t" r="r" b="b"/>
                  <a:pathLst>
                    <a:path w="639632" h="1075583">
                      <a:moveTo>
                        <a:pt x="416897" y="3960"/>
                      </a:moveTo>
                      <a:lnTo>
                        <a:pt x="417820" y="5020"/>
                      </a:lnTo>
                      <a:lnTo>
                        <a:pt x="418262" y="6562"/>
                      </a:lnTo>
                      <a:lnTo>
                        <a:pt x="419124" y="9559"/>
                      </a:lnTo>
                      <a:lnTo>
                        <a:pt x="419415" y="10571"/>
                      </a:lnTo>
                      <a:lnTo>
                        <a:pt x="419556" y="12211"/>
                      </a:lnTo>
                      <a:lnTo>
                        <a:pt x="420215" y="19933"/>
                      </a:lnTo>
                      <a:lnTo>
                        <a:pt x="420404" y="22141"/>
                      </a:lnTo>
                      <a:lnTo>
                        <a:pt x="420626" y="23559"/>
                      </a:lnTo>
                      <a:lnTo>
                        <a:pt x="420771" y="24472"/>
                      </a:lnTo>
                      <a:lnTo>
                        <a:pt x="421366" y="28271"/>
                      </a:lnTo>
                      <a:lnTo>
                        <a:pt x="421689" y="30331"/>
                      </a:lnTo>
                      <a:lnTo>
                        <a:pt x="422542" y="32489"/>
                      </a:lnTo>
                      <a:lnTo>
                        <a:pt x="423144" y="33994"/>
                      </a:lnTo>
                      <a:lnTo>
                        <a:pt x="425214" y="39224"/>
                      </a:lnTo>
                      <a:lnTo>
                        <a:pt x="425882" y="40889"/>
                      </a:lnTo>
                      <a:lnTo>
                        <a:pt x="428772" y="48142"/>
                      </a:lnTo>
                      <a:lnTo>
                        <a:pt x="429166" y="49128"/>
                      </a:lnTo>
                      <a:lnTo>
                        <a:pt x="429517" y="50275"/>
                      </a:lnTo>
                      <a:lnTo>
                        <a:pt x="430683" y="54087"/>
                      </a:lnTo>
                      <a:lnTo>
                        <a:pt x="430860" y="54840"/>
                      </a:lnTo>
                      <a:lnTo>
                        <a:pt x="431066" y="55863"/>
                      </a:lnTo>
                      <a:lnTo>
                        <a:pt x="431583" y="58416"/>
                      </a:lnTo>
                      <a:lnTo>
                        <a:pt x="431449" y="60464"/>
                      </a:lnTo>
                      <a:lnTo>
                        <a:pt x="430907" y="68716"/>
                      </a:lnTo>
                      <a:lnTo>
                        <a:pt x="430083" y="81235"/>
                      </a:lnTo>
                      <a:lnTo>
                        <a:pt x="430016" y="82247"/>
                      </a:lnTo>
                      <a:lnTo>
                        <a:pt x="429909" y="83875"/>
                      </a:lnTo>
                      <a:lnTo>
                        <a:pt x="430028" y="86083"/>
                      </a:lnTo>
                      <a:lnTo>
                        <a:pt x="430439" y="93792"/>
                      </a:lnTo>
                      <a:lnTo>
                        <a:pt x="430526" y="95445"/>
                      </a:lnTo>
                      <a:lnTo>
                        <a:pt x="430550" y="96542"/>
                      </a:lnTo>
                      <a:lnTo>
                        <a:pt x="430620" y="99823"/>
                      </a:lnTo>
                      <a:lnTo>
                        <a:pt x="430856" y="110764"/>
                      </a:lnTo>
                      <a:lnTo>
                        <a:pt x="430910" y="113317"/>
                      </a:lnTo>
                      <a:lnTo>
                        <a:pt x="431017" y="118190"/>
                      </a:lnTo>
                      <a:lnTo>
                        <a:pt x="431051" y="119805"/>
                      </a:lnTo>
                      <a:lnTo>
                        <a:pt x="431098" y="121964"/>
                      </a:lnTo>
                      <a:lnTo>
                        <a:pt x="431319" y="123604"/>
                      </a:lnTo>
                      <a:lnTo>
                        <a:pt x="431536" y="125257"/>
                      </a:lnTo>
                      <a:lnTo>
                        <a:pt x="435936" y="158104"/>
                      </a:lnTo>
                      <a:lnTo>
                        <a:pt x="435988" y="160485"/>
                      </a:lnTo>
                      <a:lnTo>
                        <a:pt x="436154" y="168194"/>
                      </a:lnTo>
                      <a:lnTo>
                        <a:pt x="436354" y="177568"/>
                      </a:lnTo>
                      <a:lnTo>
                        <a:pt x="436401" y="179776"/>
                      </a:lnTo>
                      <a:lnTo>
                        <a:pt x="436860" y="181947"/>
                      </a:lnTo>
                      <a:lnTo>
                        <a:pt x="437050" y="182835"/>
                      </a:lnTo>
                      <a:lnTo>
                        <a:pt x="438022" y="187411"/>
                      </a:lnTo>
                      <a:lnTo>
                        <a:pt x="438454" y="189446"/>
                      </a:lnTo>
                      <a:lnTo>
                        <a:pt x="438920" y="191000"/>
                      </a:lnTo>
                      <a:lnTo>
                        <a:pt x="439544" y="193073"/>
                      </a:lnTo>
                      <a:lnTo>
                        <a:pt x="441101" y="198253"/>
                      </a:lnTo>
                      <a:lnTo>
                        <a:pt x="442946" y="204396"/>
                      </a:lnTo>
                      <a:lnTo>
                        <a:pt x="443407" y="205938"/>
                      </a:lnTo>
                      <a:lnTo>
                        <a:pt x="444022" y="207985"/>
                      </a:lnTo>
                      <a:lnTo>
                        <a:pt x="445053" y="210427"/>
                      </a:lnTo>
                      <a:lnTo>
                        <a:pt x="446082" y="212882"/>
                      </a:lnTo>
                      <a:lnTo>
                        <a:pt x="450204" y="222688"/>
                      </a:lnTo>
                      <a:lnTo>
                        <a:pt x="451028" y="224637"/>
                      </a:lnTo>
                      <a:lnTo>
                        <a:pt x="451397" y="226129"/>
                      </a:lnTo>
                      <a:lnTo>
                        <a:pt x="452723" y="231507"/>
                      </a:lnTo>
                      <a:lnTo>
                        <a:pt x="453048" y="232814"/>
                      </a:lnTo>
                      <a:lnTo>
                        <a:pt x="453080" y="234369"/>
                      </a:lnTo>
                      <a:lnTo>
                        <a:pt x="453101" y="235392"/>
                      </a:lnTo>
                      <a:lnTo>
                        <a:pt x="453133" y="236922"/>
                      </a:lnTo>
                      <a:lnTo>
                        <a:pt x="452806" y="238094"/>
                      </a:lnTo>
                      <a:lnTo>
                        <a:pt x="452472" y="239290"/>
                      </a:lnTo>
                      <a:lnTo>
                        <a:pt x="452192" y="240289"/>
                      </a:lnTo>
                      <a:lnTo>
                        <a:pt x="451762" y="241819"/>
                      </a:lnTo>
                      <a:lnTo>
                        <a:pt x="450782" y="243114"/>
                      </a:lnTo>
                      <a:lnTo>
                        <a:pt x="449024" y="245433"/>
                      </a:lnTo>
                      <a:lnTo>
                        <a:pt x="446935" y="248183"/>
                      </a:lnTo>
                      <a:lnTo>
                        <a:pt x="446009" y="249417"/>
                      </a:lnTo>
                      <a:lnTo>
                        <a:pt x="441950" y="253980"/>
                      </a:lnTo>
                      <a:lnTo>
                        <a:pt x="440598" y="255510"/>
                      </a:lnTo>
                      <a:lnTo>
                        <a:pt x="439715" y="257446"/>
                      </a:lnTo>
                      <a:lnTo>
                        <a:pt x="435523" y="266673"/>
                      </a:lnTo>
                      <a:lnTo>
                        <a:pt x="434861" y="268128"/>
                      </a:lnTo>
                      <a:lnTo>
                        <a:pt x="434247" y="269473"/>
                      </a:lnTo>
                      <a:lnTo>
                        <a:pt x="433457" y="271557"/>
                      </a:lnTo>
                      <a:lnTo>
                        <a:pt x="433268" y="272050"/>
                      </a:lnTo>
                      <a:lnTo>
                        <a:pt x="428521" y="284545"/>
                      </a:lnTo>
                      <a:lnTo>
                        <a:pt x="427952" y="286050"/>
                      </a:lnTo>
                      <a:lnTo>
                        <a:pt x="427555" y="287629"/>
                      </a:lnTo>
                      <a:lnTo>
                        <a:pt x="425121" y="297299"/>
                      </a:lnTo>
                      <a:lnTo>
                        <a:pt x="421730" y="310781"/>
                      </a:lnTo>
                      <a:lnTo>
                        <a:pt x="421320" y="312409"/>
                      </a:lnTo>
                      <a:lnTo>
                        <a:pt x="421147" y="313100"/>
                      </a:lnTo>
                      <a:lnTo>
                        <a:pt x="419972" y="315480"/>
                      </a:lnTo>
                      <a:lnTo>
                        <a:pt x="417571" y="320340"/>
                      </a:lnTo>
                      <a:lnTo>
                        <a:pt x="415425" y="324682"/>
                      </a:lnTo>
                      <a:lnTo>
                        <a:pt x="414956" y="325681"/>
                      </a:lnTo>
                      <a:lnTo>
                        <a:pt x="413569" y="329159"/>
                      </a:lnTo>
                      <a:lnTo>
                        <a:pt x="412934" y="330751"/>
                      </a:lnTo>
                      <a:lnTo>
                        <a:pt x="412948" y="331454"/>
                      </a:lnTo>
                      <a:lnTo>
                        <a:pt x="412971" y="332502"/>
                      </a:lnTo>
                      <a:lnTo>
                        <a:pt x="413003" y="334031"/>
                      </a:lnTo>
                      <a:lnTo>
                        <a:pt x="413036" y="335610"/>
                      </a:lnTo>
                      <a:lnTo>
                        <a:pt x="413745" y="337609"/>
                      </a:lnTo>
                      <a:lnTo>
                        <a:pt x="414264" y="339076"/>
                      </a:lnTo>
                      <a:lnTo>
                        <a:pt x="414614" y="340063"/>
                      </a:lnTo>
                      <a:lnTo>
                        <a:pt x="415542" y="342690"/>
                      </a:lnTo>
                      <a:lnTo>
                        <a:pt x="415888" y="343677"/>
                      </a:lnTo>
                      <a:lnTo>
                        <a:pt x="416574" y="345613"/>
                      </a:lnTo>
                      <a:lnTo>
                        <a:pt x="416260" y="347624"/>
                      </a:lnTo>
                      <a:lnTo>
                        <a:pt x="416178" y="348142"/>
                      </a:lnTo>
                      <a:lnTo>
                        <a:pt x="415929" y="349746"/>
                      </a:lnTo>
                      <a:lnTo>
                        <a:pt x="415301" y="351139"/>
                      </a:lnTo>
                      <a:lnTo>
                        <a:pt x="411700" y="359169"/>
                      </a:lnTo>
                      <a:lnTo>
                        <a:pt x="410979" y="361204"/>
                      </a:lnTo>
                      <a:lnTo>
                        <a:pt x="410438" y="362734"/>
                      </a:lnTo>
                      <a:lnTo>
                        <a:pt x="403042" y="383604"/>
                      </a:lnTo>
                      <a:lnTo>
                        <a:pt x="401959" y="386663"/>
                      </a:lnTo>
                      <a:lnTo>
                        <a:pt x="401464" y="388205"/>
                      </a:lnTo>
                      <a:lnTo>
                        <a:pt x="399647" y="393891"/>
                      </a:lnTo>
                      <a:lnTo>
                        <a:pt x="397320" y="401181"/>
                      </a:lnTo>
                      <a:lnTo>
                        <a:pt x="394327" y="410543"/>
                      </a:lnTo>
                      <a:lnTo>
                        <a:pt x="393664" y="412615"/>
                      </a:lnTo>
                      <a:lnTo>
                        <a:pt x="392846" y="413947"/>
                      </a:lnTo>
                      <a:lnTo>
                        <a:pt x="390412" y="417906"/>
                      </a:lnTo>
                      <a:lnTo>
                        <a:pt x="388545" y="420941"/>
                      </a:lnTo>
                      <a:lnTo>
                        <a:pt x="387608" y="422470"/>
                      </a:lnTo>
                      <a:lnTo>
                        <a:pt x="384305" y="423284"/>
                      </a:lnTo>
                      <a:lnTo>
                        <a:pt x="382024" y="419979"/>
                      </a:lnTo>
                      <a:lnTo>
                        <a:pt x="381174" y="418202"/>
                      </a:lnTo>
                      <a:lnTo>
                        <a:pt x="380092" y="415920"/>
                      </a:lnTo>
                      <a:lnTo>
                        <a:pt x="376408" y="416365"/>
                      </a:lnTo>
                      <a:lnTo>
                        <a:pt x="375355" y="416981"/>
                      </a:lnTo>
                      <a:lnTo>
                        <a:pt x="369122" y="420645"/>
                      </a:lnTo>
                      <a:lnTo>
                        <a:pt x="366093" y="422137"/>
                      </a:lnTo>
                      <a:lnTo>
                        <a:pt x="364377" y="422988"/>
                      </a:lnTo>
                      <a:lnTo>
                        <a:pt x="363677" y="424616"/>
                      </a:lnTo>
                      <a:lnTo>
                        <a:pt x="362851" y="426540"/>
                      </a:lnTo>
                      <a:lnTo>
                        <a:pt x="362270" y="427897"/>
                      </a:lnTo>
                      <a:lnTo>
                        <a:pt x="362314" y="429908"/>
                      </a:lnTo>
                      <a:lnTo>
                        <a:pt x="362452" y="436112"/>
                      </a:lnTo>
                      <a:lnTo>
                        <a:pt x="362132" y="437839"/>
                      </a:lnTo>
                      <a:lnTo>
                        <a:pt x="361593" y="440737"/>
                      </a:lnTo>
                      <a:lnTo>
                        <a:pt x="361466" y="441428"/>
                      </a:lnTo>
                      <a:lnTo>
                        <a:pt x="361130" y="443229"/>
                      </a:lnTo>
                      <a:lnTo>
                        <a:pt x="360089" y="445079"/>
                      </a:lnTo>
                      <a:lnTo>
                        <a:pt x="357297" y="450038"/>
                      </a:lnTo>
                      <a:lnTo>
                        <a:pt x="356273" y="451863"/>
                      </a:lnTo>
                      <a:lnTo>
                        <a:pt x="354740" y="454589"/>
                      </a:lnTo>
                      <a:lnTo>
                        <a:pt x="352715" y="459190"/>
                      </a:lnTo>
                      <a:lnTo>
                        <a:pt x="351786" y="461311"/>
                      </a:lnTo>
                      <a:lnTo>
                        <a:pt x="349949" y="462582"/>
                      </a:lnTo>
                      <a:lnTo>
                        <a:pt x="344519" y="466332"/>
                      </a:lnTo>
                      <a:lnTo>
                        <a:pt x="342655" y="468034"/>
                      </a:lnTo>
                      <a:lnTo>
                        <a:pt x="337440" y="472795"/>
                      </a:lnTo>
                      <a:lnTo>
                        <a:pt x="334599" y="475397"/>
                      </a:lnTo>
                      <a:lnTo>
                        <a:pt x="334040" y="475903"/>
                      </a:lnTo>
                      <a:lnTo>
                        <a:pt x="332441" y="478099"/>
                      </a:lnTo>
                      <a:lnTo>
                        <a:pt x="333117" y="480664"/>
                      </a:lnTo>
                      <a:lnTo>
                        <a:pt x="333304" y="481380"/>
                      </a:lnTo>
                      <a:lnTo>
                        <a:pt x="333999" y="484130"/>
                      </a:lnTo>
                      <a:lnTo>
                        <a:pt x="334153" y="486104"/>
                      </a:lnTo>
                      <a:lnTo>
                        <a:pt x="334153" y="487917"/>
                      </a:lnTo>
                      <a:lnTo>
                        <a:pt x="333613" y="489286"/>
                      </a:lnTo>
                      <a:lnTo>
                        <a:pt x="332643" y="489940"/>
                      </a:lnTo>
                      <a:lnTo>
                        <a:pt x="332071" y="490323"/>
                      </a:lnTo>
                      <a:lnTo>
                        <a:pt x="330836" y="491617"/>
                      </a:lnTo>
                      <a:lnTo>
                        <a:pt x="330230" y="492727"/>
                      </a:lnTo>
                      <a:lnTo>
                        <a:pt x="329524" y="494023"/>
                      </a:lnTo>
                      <a:lnTo>
                        <a:pt x="328725" y="494418"/>
                      </a:lnTo>
                      <a:lnTo>
                        <a:pt x="328136" y="494713"/>
                      </a:lnTo>
                      <a:lnTo>
                        <a:pt x="326978" y="496169"/>
                      </a:lnTo>
                      <a:lnTo>
                        <a:pt x="326395" y="497316"/>
                      </a:lnTo>
                      <a:lnTo>
                        <a:pt x="326052" y="497982"/>
                      </a:lnTo>
                      <a:lnTo>
                        <a:pt x="325400" y="498858"/>
                      </a:lnTo>
                      <a:lnTo>
                        <a:pt x="324905" y="499512"/>
                      </a:lnTo>
                      <a:lnTo>
                        <a:pt x="323859" y="501251"/>
                      </a:lnTo>
                      <a:lnTo>
                        <a:pt x="322869" y="503015"/>
                      </a:lnTo>
                      <a:lnTo>
                        <a:pt x="321549" y="504482"/>
                      </a:lnTo>
                      <a:lnTo>
                        <a:pt x="319963" y="505371"/>
                      </a:lnTo>
                      <a:lnTo>
                        <a:pt x="319458" y="505654"/>
                      </a:lnTo>
                      <a:lnTo>
                        <a:pt x="317917" y="506629"/>
                      </a:lnTo>
                      <a:lnTo>
                        <a:pt x="317312" y="507677"/>
                      </a:lnTo>
                      <a:lnTo>
                        <a:pt x="316897" y="509428"/>
                      </a:lnTo>
                      <a:lnTo>
                        <a:pt x="316762" y="510008"/>
                      </a:lnTo>
                      <a:lnTo>
                        <a:pt x="316267" y="511784"/>
                      </a:lnTo>
                      <a:lnTo>
                        <a:pt x="315607" y="512882"/>
                      </a:lnTo>
                      <a:lnTo>
                        <a:pt x="314616" y="514609"/>
                      </a:lnTo>
                      <a:lnTo>
                        <a:pt x="313571" y="515707"/>
                      </a:lnTo>
                      <a:lnTo>
                        <a:pt x="313174" y="516064"/>
                      </a:lnTo>
                      <a:lnTo>
                        <a:pt x="312746" y="516447"/>
                      </a:lnTo>
                      <a:lnTo>
                        <a:pt x="311810" y="517668"/>
                      </a:lnTo>
                      <a:lnTo>
                        <a:pt x="310985" y="518840"/>
                      </a:lnTo>
                      <a:lnTo>
                        <a:pt x="310380" y="520863"/>
                      </a:lnTo>
                      <a:lnTo>
                        <a:pt x="310269" y="523009"/>
                      </a:lnTo>
                      <a:lnTo>
                        <a:pt x="310322" y="523700"/>
                      </a:lnTo>
                      <a:lnTo>
                        <a:pt x="310434" y="525155"/>
                      </a:lnTo>
                      <a:lnTo>
                        <a:pt x="310434" y="527055"/>
                      </a:lnTo>
                      <a:lnTo>
                        <a:pt x="310244" y="528399"/>
                      </a:lnTo>
                      <a:lnTo>
                        <a:pt x="310105" y="529386"/>
                      </a:lnTo>
                      <a:lnTo>
                        <a:pt x="310105" y="530940"/>
                      </a:lnTo>
                      <a:lnTo>
                        <a:pt x="310105" y="531779"/>
                      </a:lnTo>
                      <a:lnTo>
                        <a:pt x="309884" y="535158"/>
                      </a:lnTo>
                      <a:lnTo>
                        <a:pt x="309334" y="537305"/>
                      </a:lnTo>
                      <a:lnTo>
                        <a:pt x="308784" y="539821"/>
                      </a:lnTo>
                      <a:lnTo>
                        <a:pt x="308894" y="541412"/>
                      </a:lnTo>
                      <a:lnTo>
                        <a:pt x="309225" y="542633"/>
                      </a:lnTo>
                      <a:lnTo>
                        <a:pt x="309815" y="543768"/>
                      </a:lnTo>
                      <a:lnTo>
                        <a:pt x="310380" y="544903"/>
                      </a:lnTo>
                      <a:lnTo>
                        <a:pt x="310765" y="545889"/>
                      </a:lnTo>
                      <a:lnTo>
                        <a:pt x="310600" y="547419"/>
                      </a:lnTo>
                      <a:lnTo>
                        <a:pt x="309797" y="549318"/>
                      </a:lnTo>
                      <a:lnTo>
                        <a:pt x="308686" y="551366"/>
                      </a:lnTo>
                      <a:lnTo>
                        <a:pt x="307848" y="553007"/>
                      </a:lnTo>
                      <a:lnTo>
                        <a:pt x="307023" y="553500"/>
                      </a:lnTo>
                      <a:lnTo>
                        <a:pt x="306049" y="553784"/>
                      </a:lnTo>
                      <a:lnTo>
                        <a:pt x="305592" y="553932"/>
                      </a:lnTo>
                      <a:lnTo>
                        <a:pt x="303997" y="554721"/>
                      </a:lnTo>
                      <a:lnTo>
                        <a:pt x="303006" y="555893"/>
                      </a:lnTo>
                      <a:lnTo>
                        <a:pt x="302663" y="556781"/>
                      </a:lnTo>
                      <a:lnTo>
                        <a:pt x="302347" y="557607"/>
                      </a:lnTo>
                      <a:lnTo>
                        <a:pt x="301411" y="559198"/>
                      </a:lnTo>
                      <a:lnTo>
                        <a:pt x="300216" y="561147"/>
                      </a:lnTo>
                      <a:lnTo>
                        <a:pt x="299485" y="562455"/>
                      </a:lnTo>
                      <a:lnTo>
                        <a:pt x="299485" y="563368"/>
                      </a:lnTo>
                      <a:lnTo>
                        <a:pt x="300036" y="564108"/>
                      </a:lnTo>
                      <a:lnTo>
                        <a:pt x="300810" y="564724"/>
                      </a:lnTo>
                      <a:lnTo>
                        <a:pt x="301356" y="565156"/>
                      </a:lnTo>
                      <a:lnTo>
                        <a:pt x="302786" y="566624"/>
                      </a:lnTo>
                      <a:lnTo>
                        <a:pt x="303666" y="567783"/>
                      </a:lnTo>
                      <a:lnTo>
                        <a:pt x="304284" y="568597"/>
                      </a:lnTo>
                      <a:lnTo>
                        <a:pt x="304932" y="569448"/>
                      </a:lnTo>
                      <a:lnTo>
                        <a:pt x="306513" y="570719"/>
                      </a:lnTo>
                      <a:lnTo>
                        <a:pt x="307870" y="571767"/>
                      </a:lnTo>
                      <a:lnTo>
                        <a:pt x="309059" y="572692"/>
                      </a:lnTo>
                      <a:lnTo>
                        <a:pt x="310596" y="573519"/>
                      </a:lnTo>
                      <a:lnTo>
                        <a:pt x="311370" y="573926"/>
                      </a:lnTo>
                      <a:lnTo>
                        <a:pt x="314396" y="575640"/>
                      </a:lnTo>
                      <a:lnTo>
                        <a:pt x="315968" y="576627"/>
                      </a:lnTo>
                      <a:lnTo>
                        <a:pt x="317146" y="577367"/>
                      </a:lnTo>
                      <a:lnTo>
                        <a:pt x="317558" y="577626"/>
                      </a:lnTo>
                      <a:lnTo>
                        <a:pt x="321249" y="580031"/>
                      </a:lnTo>
                      <a:lnTo>
                        <a:pt x="321659" y="580303"/>
                      </a:lnTo>
                      <a:lnTo>
                        <a:pt x="322937" y="581105"/>
                      </a:lnTo>
                      <a:lnTo>
                        <a:pt x="326336" y="583251"/>
                      </a:lnTo>
                      <a:lnTo>
                        <a:pt x="327473" y="583991"/>
                      </a:lnTo>
                      <a:lnTo>
                        <a:pt x="328977" y="584965"/>
                      </a:lnTo>
                      <a:lnTo>
                        <a:pt x="330022" y="585644"/>
                      </a:lnTo>
                      <a:lnTo>
                        <a:pt x="330958" y="585767"/>
                      </a:lnTo>
                      <a:lnTo>
                        <a:pt x="331847" y="585767"/>
                      </a:lnTo>
                      <a:lnTo>
                        <a:pt x="332884" y="585767"/>
                      </a:lnTo>
                      <a:lnTo>
                        <a:pt x="333764" y="586076"/>
                      </a:lnTo>
                      <a:lnTo>
                        <a:pt x="334479" y="586865"/>
                      </a:lnTo>
                      <a:lnTo>
                        <a:pt x="334751" y="587667"/>
                      </a:lnTo>
                      <a:lnTo>
                        <a:pt x="335140" y="588703"/>
                      </a:lnTo>
                      <a:lnTo>
                        <a:pt x="335910" y="589196"/>
                      </a:lnTo>
                      <a:lnTo>
                        <a:pt x="337119" y="589554"/>
                      </a:lnTo>
                      <a:lnTo>
                        <a:pt x="338166" y="589874"/>
                      </a:lnTo>
                      <a:lnTo>
                        <a:pt x="338992" y="590738"/>
                      </a:lnTo>
                      <a:lnTo>
                        <a:pt x="339062" y="591799"/>
                      </a:lnTo>
                      <a:lnTo>
                        <a:pt x="339211" y="593118"/>
                      </a:lnTo>
                      <a:lnTo>
                        <a:pt x="339816" y="594290"/>
                      </a:lnTo>
                      <a:lnTo>
                        <a:pt x="340578" y="595018"/>
                      </a:lnTo>
                      <a:lnTo>
                        <a:pt x="340972" y="595388"/>
                      </a:lnTo>
                      <a:lnTo>
                        <a:pt x="341742" y="596930"/>
                      </a:lnTo>
                      <a:lnTo>
                        <a:pt x="341908" y="598706"/>
                      </a:lnTo>
                      <a:lnTo>
                        <a:pt x="342128" y="600421"/>
                      </a:lnTo>
                      <a:lnTo>
                        <a:pt x="341668" y="601937"/>
                      </a:lnTo>
                      <a:lnTo>
                        <a:pt x="341192" y="602998"/>
                      </a:lnTo>
                      <a:lnTo>
                        <a:pt x="341247" y="604170"/>
                      </a:lnTo>
                      <a:lnTo>
                        <a:pt x="341962" y="605021"/>
                      </a:lnTo>
                      <a:lnTo>
                        <a:pt x="342871" y="605083"/>
                      </a:lnTo>
                      <a:lnTo>
                        <a:pt x="343503" y="605083"/>
                      </a:lnTo>
                      <a:lnTo>
                        <a:pt x="344273" y="605083"/>
                      </a:lnTo>
                      <a:lnTo>
                        <a:pt x="344824" y="605453"/>
                      </a:lnTo>
                      <a:lnTo>
                        <a:pt x="345083" y="606304"/>
                      </a:lnTo>
                      <a:lnTo>
                        <a:pt x="345374" y="607167"/>
                      </a:lnTo>
                      <a:lnTo>
                        <a:pt x="346970" y="607476"/>
                      </a:lnTo>
                      <a:lnTo>
                        <a:pt x="348187" y="607562"/>
                      </a:lnTo>
                      <a:lnTo>
                        <a:pt x="350755" y="607722"/>
                      </a:lnTo>
                      <a:lnTo>
                        <a:pt x="354947" y="607722"/>
                      </a:lnTo>
                      <a:lnTo>
                        <a:pt x="357901" y="607982"/>
                      </a:lnTo>
                      <a:lnTo>
                        <a:pt x="364797" y="608586"/>
                      </a:lnTo>
                      <a:lnTo>
                        <a:pt x="365777" y="608660"/>
                      </a:lnTo>
                      <a:lnTo>
                        <a:pt x="371656" y="609153"/>
                      </a:lnTo>
                      <a:lnTo>
                        <a:pt x="374106" y="609363"/>
                      </a:lnTo>
                      <a:lnTo>
                        <a:pt x="375086" y="609437"/>
                      </a:lnTo>
                      <a:lnTo>
                        <a:pt x="376979" y="609536"/>
                      </a:lnTo>
                      <a:lnTo>
                        <a:pt x="382658" y="609832"/>
                      </a:lnTo>
                      <a:lnTo>
                        <a:pt x="384550" y="609930"/>
                      </a:lnTo>
                      <a:lnTo>
                        <a:pt x="387787" y="610189"/>
                      </a:lnTo>
                      <a:lnTo>
                        <a:pt x="389171" y="610300"/>
                      </a:lnTo>
                      <a:lnTo>
                        <a:pt x="391813" y="610917"/>
                      </a:lnTo>
                      <a:lnTo>
                        <a:pt x="392686" y="611324"/>
                      </a:lnTo>
                      <a:lnTo>
                        <a:pt x="397507" y="613619"/>
                      </a:lnTo>
                      <a:lnTo>
                        <a:pt x="398801" y="614223"/>
                      </a:lnTo>
                      <a:lnTo>
                        <a:pt x="401877" y="615789"/>
                      </a:lnTo>
                      <a:lnTo>
                        <a:pt x="406284" y="618034"/>
                      </a:lnTo>
                      <a:lnTo>
                        <a:pt x="408925" y="619379"/>
                      </a:lnTo>
                      <a:lnTo>
                        <a:pt x="410182" y="620106"/>
                      </a:lnTo>
                      <a:lnTo>
                        <a:pt x="414369" y="622524"/>
                      </a:lnTo>
                      <a:lnTo>
                        <a:pt x="416463" y="623733"/>
                      </a:lnTo>
                      <a:lnTo>
                        <a:pt x="417358" y="624189"/>
                      </a:lnTo>
                      <a:lnTo>
                        <a:pt x="419147" y="625114"/>
                      </a:lnTo>
                      <a:lnTo>
                        <a:pt x="426752" y="629012"/>
                      </a:lnTo>
                      <a:lnTo>
                        <a:pt x="435947" y="633736"/>
                      </a:lnTo>
                      <a:lnTo>
                        <a:pt x="437261" y="634414"/>
                      </a:lnTo>
                      <a:lnTo>
                        <a:pt x="438141" y="634822"/>
                      </a:lnTo>
                      <a:lnTo>
                        <a:pt x="443864" y="637473"/>
                      </a:lnTo>
                      <a:lnTo>
                        <a:pt x="445185" y="638090"/>
                      </a:lnTo>
                      <a:lnTo>
                        <a:pt x="447788" y="639435"/>
                      </a:lnTo>
                      <a:lnTo>
                        <a:pt x="452997" y="642136"/>
                      </a:lnTo>
                      <a:lnTo>
                        <a:pt x="456513" y="643949"/>
                      </a:lnTo>
                      <a:lnTo>
                        <a:pt x="460234" y="645762"/>
                      </a:lnTo>
                      <a:lnTo>
                        <a:pt x="461182" y="646218"/>
                      </a:lnTo>
                      <a:lnTo>
                        <a:pt x="462060" y="646663"/>
                      </a:lnTo>
                      <a:lnTo>
                        <a:pt x="470390" y="650881"/>
                      </a:lnTo>
                      <a:lnTo>
                        <a:pt x="473459" y="652435"/>
                      </a:lnTo>
                      <a:lnTo>
                        <a:pt x="474322" y="652916"/>
                      </a:lnTo>
                      <a:lnTo>
                        <a:pt x="476047" y="653891"/>
                      </a:lnTo>
                      <a:lnTo>
                        <a:pt x="479498" y="655839"/>
                      </a:lnTo>
                      <a:lnTo>
                        <a:pt x="484266" y="658553"/>
                      </a:lnTo>
                      <a:lnTo>
                        <a:pt x="486000" y="659540"/>
                      </a:lnTo>
                      <a:lnTo>
                        <a:pt x="489100" y="661180"/>
                      </a:lnTo>
                      <a:lnTo>
                        <a:pt x="499731" y="666817"/>
                      </a:lnTo>
                      <a:lnTo>
                        <a:pt x="503716" y="668926"/>
                      </a:lnTo>
                      <a:lnTo>
                        <a:pt x="505314" y="669691"/>
                      </a:lnTo>
                      <a:lnTo>
                        <a:pt x="506504" y="670258"/>
                      </a:lnTo>
                      <a:lnTo>
                        <a:pt x="508428" y="671665"/>
                      </a:lnTo>
                      <a:lnTo>
                        <a:pt x="509755" y="673515"/>
                      </a:lnTo>
                      <a:lnTo>
                        <a:pt x="511679" y="676253"/>
                      </a:lnTo>
                      <a:lnTo>
                        <a:pt x="513404" y="678177"/>
                      </a:lnTo>
                      <a:lnTo>
                        <a:pt x="515394" y="680027"/>
                      </a:lnTo>
                      <a:lnTo>
                        <a:pt x="516521" y="680842"/>
                      </a:lnTo>
                      <a:lnTo>
                        <a:pt x="518780" y="682470"/>
                      </a:lnTo>
                      <a:lnTo>
                        <a:pt x="519591" y="683000"/>
                      </a:lnTo>
                      <a:lnTo>
                        <a:pt x="522030" y="684616"/>
                      </a:lnTo>
                      <a:lnTo>
                        <a:pt x="526344" y="687502"/>
                      </a:lnTo>
                      <a:lnTo>
                        <a:pt x="526755" y="687774"/>
                      </a:lnTo>
                      <a:lnTo>
                        <a:pt x="530870" y="690487"/>
                      </a:lnTo>
                      <a:lnTo>
                        <a:pt x="532514" y="691573"/>
                      </a:lnTo>
                      <a:lnTo>
                        <a:pt x="537532" y="694743"/>
                      </a:lnTo>
                      <a:lnTo>
                        <a:pt x="538359" y="695261"/>
                      </a:lnTo>
                      <a:lnTo>
                        <a:pt x="540482" y="696963"/>
                      </a:lnTo>
                      <a:lnTo>
                        <a:pt x="541668" y="698813"/>
                      </a:lnTo>
                      <a:lnTo>
                        <a:pt x="541890" y="699405"/>
                      </a:lnTo>
                      <a:lnTo>
                        <a:pt x="542273" y="700441"/>
                      </a:lnTo>
                      <a:lnTo>
                        <a:pt x="544199" y="702809"/>
                      </a:lnTo>
                      <a:lnTo>
                        <a:pt x="545915" y="704524"/>
                      </a:lnTo>
                      <a:lnTo>
                        <a:pt x="547174" y="705770"/>
                      </a:lnTo>
                      <a:lnTo>
                        <a:pt x="548174" y="706806"/>
                      </a:lnTo>
                      <a:lnTo>
                        <a:pt x="549174" y="707842"/>
                      </a:lnTo>
                      <a:lnTo>
                        <a:pt x="550692" y="709470"/>
                      </a:lnTo>
                      <a:lnTo>
                        <a:pt x="551643" y="710703"/>
                      </a:lnTo>
                      <a:lnTo>
                        <a:pt x="552594" y="711937"/>
                      </a:lnTo>
                      <a:lnTo>
                        <a:pt x="553544" y="713170"/>
                      </a:lnTo>
                      <a:lnTo>
                        <a:pt x="554112" y="714071"/>
                      </a:lnTo>
                      <a:lnTo>
                        <a:pt x="557075" y="718820"/>
                      </a:lnTo>
                      <a:lnTo>
                        <a:pt x="557446" y="719473"/>
                      </a:lnTo>
                      <a:lnTo>
                        <a:pt x="558828" y="721965"/>
                      </a:lnTo>
                      <a:lnTo>
                        <a:pt x="559717" y="723605"/>
                      </a:lnTo>
                      <a:lnTo>
                        <a:pt x="560137" y="725135"/>
                      </a:lnTo>
                      <a:lnTo>
                        <a:pt x="561248" y="729218"/>
                      </a:lnTo>
                      <a:lnTo>
                        <a:pt x="561878" y="732375"/>
                      </a:lnTo>
                      <a:lnTo>
                        <a:pt x="562310" y="734472"/>
                      </a:lnTo>
                      <a:lnTo>
                        <a:pt x="562236" y="738173"/>
                      </a:lnTo>
                      <a:lnTo>
                        <a:pt x="562137" y="738740"/>
                      </a:lnTo>
                      <a:lnTo>
                        <a:pt x="561828" y="740306"/>
                      </a:lnTo>
                      <a:lnTo>
                        <a:pt x="562717" y="743267"/>
                      </a:lnTo>
                      <a:lnTo>
                        <a:pt x="564298" y="748570"/>
                      </a:lnTo>
                      <a:lnTo>
                        <a:pt x="564767" y="750112"/>
                      </a:lnTo>
                      <a:lnTo>
                        <a:pt x="565384" y="752184"/>
                      </a:lnTo>
                      <a:lnTo>
                        <a:pt x="565495" y="754380"/>
                      </a:lnTo>
                      <a:lnTo>
                        <a:pt x="565927" y="762632"/>
                      </a:lnTo>
                      <a:lnTo>
                        <a:pt x="565989" y="763742"/>
                      </a:lnTo>
                      <a:lnTo>
                        <a:pt x="565989" y="764803"/>
                      </a:lnTo>
                      <a:lnTo>
                        <a:pt x="565989" y="766406"/>
                      </a:lnTo>
                      <a:lnTo>
                        <a:pt x="565989" y="774966"/>
                      </a:lnTo>
                      <a:lnTo>
                        <a:pt x="565989" y="778803"/>
                      </a:lnTo>
                      <a:lnTo>
                        <a:pt x="565989" y="782034"/>
                      </a:lnTo>
                      <a:lnTo>
                        <a:pt x="566038" y="784785"/>
                      </a:lnTo>
                      <a:lnTo>
                        <a:pt x="566236" y="794714"/>
                      </a:lnTo>
                      <a:lnTo>
                        <a:pt x="567754" y="803262"/>
                      </a:lnTo>
                      <a:lnTo>
                        <a:pt x="569322" y="812192"/>
                      </a:lnTo>
                      <a:lnTo>
                        <a:pt x="569557" y="813413"/>
                      </a:lnTo>
                      <a:lnTo>
                        <a:pt x="570372" y="818076"/>
                      </a:lnTo>
                      <a:lnTo>
                        <a:pt x="570471" y="818594"/>
                      </a:lnTo>
                      <a:lnTo>
                        <a:pt x="570841" y="820691"/>
                      </a:lnTo>
                      <a:lnTo>
                        <a:pt x="571384" y="824465"/>
                      </a:lnTo>
                      <a:lnTo>
                        <a:pt x="573964" y="842202"/>
                      </a:lnTo>
                      <a:lnTo>
                        <a:pt x="574804" y="847987"/>
                      </a:lnTo>
                      <a:lnTo>
                        <a:pt x="575113" y="850096"/>
                      </a:lnTo>
                      <a:lnTo>
                        <a:pt x="575273" y="851737"/>
                      </a:lnTo>
                      <a:lnTo>
                        <a:pt x="575495" y="853932"/>
                      </a:lnTo>
                      <a:lnTo>
                        <a:pt x="577520" y="873630"/>
                      </a:lnTo>
                      <a:lnTo>
                        <a:pt x="577681" y="875271"/>
                      </a:lnTo>
                      <a:lnTo>
                        <a:pt x="577853" y="876911"/>
                      </a:lnTo>
                      <a:lnTo>
                        <a:pt x="578211" y="878515"/>
                      </a:lnTo>
                      <a:lnTo>
                        <a:pt x="578569" y="880106"/>
                      </a:lnTo>
                      <a:lnTo>
                        <a:pt x="581570" y="893415"/>
                      </a:lnTo>
                      <a:lnTo>
                        <a:pt x="581816" y="894476"/>
                      </a:lnTo>
                      <a:lnTo>
                        <a:pt x="582286" y="896597"/>
                      </a:lnTo>
                      <a:lnTo>
                        <a:pt x="583174" y="898830"/>
                      </a:lnTo>
                      <a:lnTo>
                        <a:pt x="583483" y="899607"/>
                      </a:lnTo>
                      <a:lnTo>
                        <a:pt x="588249" y="911608"/>
                      </a:lnTo>
                      <a:lnTo>
                        <a:pt x="588854" y="913113"/>
                      </a:lnTo>
                      <a:lnTo>
                        <a:pt x="589644" y="915111"/>
                      </a:lnTo>
                      <a:lnTo>
                        <a:pt x="590582" y="917011"/>
                      </a:lnTo>
                      <a:lnTo>
                        <a:pt x="591286" y="918429"/>
                      </a:lnTo>
                      <a:lnTo>
                        <a:pt x="599002" y="934094"/>
                      </a:lnTo>
                      <a:lnTo>
                        <a:pt x="600656" y="937437"/>
                      </a:lnTo>
                      <a:lnTo>
                        <a:pt x="601125" y="938387"/>
                      </a:lnTo>
                      <a:lnTo>
                        <a:pt x="605125" y="946429"/>
                      </a:lnTo>
                      <a:lnTo>
                        <a:pt x="613101" y="962427"/>
                      </a:lnTo>
                      <a:lnTo>
                        <a:pt x="613842" y="963919"/>
                      </a:lnTo>
                      <a:lnTo>
                        <a:pt x="614545" y="965338"/>
                      </a:lnTo>
                      <a:lnTo>
                        <a:pt x="615175" y="966818"/>
                      </a:lnTo>
                      <a:lnTo>
                        <a:pt x="616027" y="968804"/>
                      </a:lnTo>
                      <a:lnTo>
                        <a:pt x="623620" y="986676"/>
                      </a:lnTo>
                      <a:lnTo>
                        <a:pt x="627200" y="995101"/>
                      </a:lnTo>
                      <a:lnTo>
                        <a:pt x="628187" y="997420"/>
                      </a:lnTo>
                      <a:lnTo>
                        <a:pt x="629175" y="999739"/>
                      </a:lnTo>
                      <a:lnTo>
                        <a:pt x="629632" y="1001280"/>
                      </a:lnTo>
                      <a:lnTo>
                        <a:pt x="630089" y="1002822"/>
                      </a:lnTo>
                      <a:lnTo>
                        <a:pt x="632854" y="1012073"/>
                      </a:lnTo>
                      <a:lnTo>
                        <a:pt x="633002" y="1012579"/>
                      </a:lnTo>
                      <a:lnTo>
                        <a:pt x="635632" y="1021410"/>
                      </a:lnTo>
                      <a:lnTo>
                        <a:pt x="636249" y="1023482"/>
                      </a:lnTo>
                      <a:lnTo>
                        <a:pt x="636644" y="1026159"/>
                      </a:lnTo>
                      <a:lnTo>
                        <a:pt x="638965" y="1041713"/>
                      </a:lnTo>
                      <a:lnTo>
                        <a:pt x="639336" y="1044217"/>
                      </a:lnTo>
                      <a:lnTo>
                        <a:pt x="639632" y="1046178"/>
                      </a:lnTo>
                      <a:lnTo>
                        <a:pt x="639262" y="1047214"/>
                      </a:lnTo>
                      <a:lnTo>
                        <a:pt x="638348" y="1049755"/>
                      </a:lnTo>
                      <a:lnTo>
                        <a:pt x="637891" y="1051063"/>
                      </a:lnTo>
                      <a:lnTo>
                        <a:pt x="636780" y="1051827"/>
                      </a:lnTo>
                      <a:lnTo>
                        <a:pt x="635373" y="1052777"/>
                      </a:lnTo>
                      <a:lnTo>
                        <a:pt x="633941" y="1053764"/>
                      </a:lnTo>
                      <a:lnTo>
                        <a:pt x="632768" y="1054528"/>
                      </a:lnTo>
                      <a:lnTo>
                        <a:pt x="631348" y="1054553"/>
                      </a:lnTo>
                      <a:lnTo>
                        <a:pt x="628311" y="1054615"/>
                      </a:lnTo>
                      <a:lnTo>
                        <a:pt x="627323" y="1054639"/>
                      </a:lnTo>
                      <a:lnTo>
                        <a:pt x="625928" y="1054282"/>
                      </a:lnTo>
                      <a:lnTo>
                        <a:pt x="619360" y="1052605"/>
                      </a:lnTo>
                      <a:lnTo>
                        <a:pt x="617484" y="1052123"/>
                      </a:lnTo>
                      <a:lnTo>
                        <a:pt x="615150" y="1051519"/>
                      </a:lnTo>
                      <a:lnTo>
                        <a:pt x="612212" y="1051248"/>
                      </a:lnTo>
                      <a:lnTo>
                        <a:pt x="601027" y="1050187"/>
                      </a:lnTo>
                      <a:lnTo>
                        <a:pt x="598965" y="1049990"/>
                      </a:lnTo>
                      <a:lnTo>
                        <a:pt x="597138" y="1049311"/>
                      </a:lnTo>
                      <a:lnTo>
                        <a:pt x="588409" y="1046067"/>
                      </a:lnTo>
                      <a:lnTo>
                        <a:pt x="585656" y="1045043"/>
                      </a:lnTo>
                      <a:lnTo>
                        <a:pt x="582076" y="1043797"/>
                      </a:lnTo>
                      <a:lnTo>
                        <a:pt x="573446" y="1040812"/>
                      </a:lnTo>
                      <a:lnTo>
                        <a:pt x="571199" y="1040035"/>
                      </a:lnTo>
                      <a:lnTo>
                        <a:pt x="569396" y="1039406"/>
                      </a:lnTo>
                      <a:lnTo>
                        <a:pt x="567643" y="1038259"/>
                      </a:lnTo>
                      <a:lnTo>
                        <a:pt x="561532" y="1034238"/>
                      </a:lnTo>
                      <a:lnTo>
                        <a:pt x="557816" y="1031796"/>
                      </a:lnTo>
                      <a:lnTo>
                        <a:pt x="556606" y="1030994"/>
                      </a:lnTo>
                      <a:lnTo>
                        <a:pt x="552643" y="1028305"/>
                      </a:lnTo>
                      <a:lnTo>
                        <a:pt x="550976" y="1027158"/>
                      </a:lnTo>
                      <a:lnTo>
                        <a:pt x="550013" y="1025234"/>
                      </a:lnTo>
                      <a:lnTo>
                        <a:pt x="545668" y="1016563"/>
                      </a:lnTo>
                      <a:lnTo>
                        <a:pt x="544458" y="1014158"/>
                      </a:lnTo>
                      <a:lnTo>
                        <a:pt x="543618" y="1012184"/>
                      </a:lnTo>
                      <a:lnTo>
                        <a:pt x="542779" y="1010223"/>
                      </a:lnTo>
                      <a:lnTo>
                        <a:pt x="539631" y="1002835"/>
                      </a:lnTo>
                      <a:lnTo>
                        <a:pt x="539421" y="1002341"/>
                      </a:lnTo>
                      <a:lnTo>
                        <a:pt x="539161" y="1001836"/>
                      </a:lnTo>
                      <a:lnTo>
                        <a:pt x="538026" y="999578"/>
                      </a:lnTo>
                      <a:lnTo>
                        <a:pt x="537100" y="997741"/>
                      </a:lnTo>
                      <a:lnTo>
                        <a:pt x="535989" y="996531"/>
                      </a:lnTo>
                      <a:lnTo>
                        <a:pt x="533556" y="993892"/>
                      </a:lnTo>
                      <a:lnTo>
                        <a:pt x="532761" y="993029"/>
                      </a:lnTo>
                      <a:lnTo>
                        <a:pt x="531948" y="992424"/>
                      </a:lnTo>
                      <a:lnTo>
                        <a:pt x="529651" y="990710"/>
                      </a:lnTo>
                      <a:lnTo>
                        <a:pt x="528690" y="989994"/>
                      </a:lnTo>
                      <a:lnTo>
                        <a:pt x="527395" y="989316"/>
                      </a:lnTo>
                      <a:lnTo>
                        <a:pt x="523936" y="987478"/>
                      </a:lnTo>
                      <a:lnTo>
                        <a:pt x="522639" y="986800"/>
                      </a:lnTo>
                      <a:lnTo>
                        <a:pt x="521272" y="986282"/>
                      </a:lnTo>
                      <a:lnTo>
                        <a:pt x="518539" y="985246"/>
                      </a:lnTo>
                      <a:lnTo>
                        <a:pt x="517171" y="984727"/>
                      </a:lnTo>
                      <a:lnTo>
                        <a:pt x="515554" y="984382"/>
                      </a:lnTo>
                      <a:lnTo>
                        <a:pt x="511857" y="983593"/>
                      </a:lnTo>
                      <a:lnTo>
                        <a:pt x="504003" y="983432"/>
                      </a:lnTo>
                      <a:lnTo>
                        <a:pt x="502531" y="983408"/>
                      </a:lnTo>
                      <a:lnTo>
                        <a:pt x="501058" y="983371"/>
                      </a:lnTo>
                      <a:lnTo>
                        <a:pt x="499631" y="983444"/>
                      </a:lnTo>
                      <a:lnTo>
                        <a:pt x="495353" y="983667"/>
                      </a:lnTo>
                      <a:lnTo>
                        <a:pt x="493453" y="983765"/>
                      </a:lnTo>
                      <a:lnTo>
                        <a:pt x="491543" y="983728"/>
                      </a:lnTo>
                      <a:lnTo>
                        <a:pt x="485509" y="983617"/>
                      </a:lnTo>
                      <a:lnTo>
                        <a:pt x="480831" y="983938"/>
                      </a:lnTo>
                      <a:lnTo>
                        <a:pt x="478877" y="984086"/>
                      </a:lnTo>
                      <a:lnTo>
                        <a:pt x="479037" y="987996"/>
                      </a:lnTo>
                      <a:lnTo>
                        <a:pt x="480237" y="989476"/>
                      </a:lnTo>
                      <a:lnTo>
                        <a:pt x="481288" y="990697"/>
                      </a:lnTo>
                      <a:lnTo>
                        <a:pt x="481602" y="992177"/>
                      </a:lnTo>
                      <a:lnTo>
                        <a:pt x="481051" y="994879"/>
                      </a:lnTo>
                      <a:lnTo>
                        <a:pt x="480557" y="996655"/>
                      </a:lnTo>
                      <a:lnTo>
                        <a:pt x="480465" y="1000170"/>
                      </a:lnTo>
                      <a:lnTo>
                        <a:pt x="480494" y="1002181"/>
                      </a:lnTo>
                      <a:lnTo>
                        <a:pt x="480511" y="1003439"/>
                      </a:lnTo>
                      <a:lnTo>
                        <a:pt x="480511" y="1005425"/>
                      </a:lnTo>
                      <a:lnTo>
                        <a:pt x="479698" y="1006745"/>
                      </a:lnTo>
                      <a:lnTo>
                        <a:pt x="479256" y="1007300"/>
                      </a:lnTo>
                      <a:lnTo>
                        <a:pt x="478526" y="1008213"/>
                      </a:lnTo>
                      <a:lnTo>
                        <a:pt x="478039" y="1009212"/>
                      </a:lnTo>
                      <a:lnTo>
                        <a:pt x="478247" y="1010605"/>
                      </a:lnTo>
                      <a:lnTo>
                        <a:pt x="478596" y="1011617"/>
                      </a:lnTo>
                      <a:lnTo>
                        <a:pt x="478942" y="1012628"/>
                      </a:lnTo>
                      <a:lnTo>
                        <a:pt x="479221" y="1014404"/>
                      </a:lnTo>
                      <a:lnTo>
                        <a:pt x="479012" y="1016884"/>
                      </a:lnTo>
                      <a:lnTo>
                        <a:pt x="478863" y="1017463"/>
                      </a:lnTo>
                      <a:lnTo>
                        <a:pt x="478595" y="1018512"/>
                      </a:lnTo>
                      <a:lnTo>
                        <a:pt x="478804" y="1020288"/>
                      </a:lnTo>
                      <a:lnTo>
                        <a:pt x="479789" y="1022730"/>
                      </a:lnTo>
                      <a:lnTo>
                        <a:pt x="481073" y="1025654"/>
                      </a:lnTo>
                      <a:lnTo>
                        <a:pt x="481737" y="1027652"/>
                      </a:lnTo>
                      <a:lnTo>
                        <a:pt x="482098" y="1028749"/>
                      </a:lnTo>
                      <a:lnTo>
                        <a:pt x="482659" y="1030637"/>
                      </a:lnTo>
                      <a:lnTo>
                        <a:pt x="483251" y="1032610"/>
                      </a:lnTo>
                      <a:lnTo>
                        <a:pt x="483458" y="1035940"/>
                      </a:lnTo>
                      <a:lnTo>
                        <a:pt x="483388" y="1036755"/>
                      </a:lnTo>
                      <a:lnTo>
                        <a:pt x="483180" y="1039110"/>
                      </a:lnTo>
                      <a:lnTo>
                        <a:pt x="483442" y="1040615"/>
                      </a:lnTo>
                      <a:lnTo>
                        <a:pt x="483667" y="1041898"/>
                      </a:lnTo>
                      <a:lnTo>
                        <a:pt x="483667" y="1044069"/>
                      </a:lnTo>
                      <a:lnTo>
                        <a:pt x="483365" y="1045080"/>
                      </a:lnTo>
                      <a:lnTo>
                        <a:pt x="487369" y="1062472"/>
                      </a:lnTo>
                      <a:lnTo>
                        <a:pt x="470023" y="1072636"/>
                      </a:lnTo>
                      <a:lnTo>
                        <a:pt x="464991" y="1073326"/>
                      </a:lnTo>
                      <a:lnTo>
                        <a:pt x="448286" y="1065691"/>
                      </a:lnTo>
                      <a:lnTo>
                        <a:pt x="438992" y="1067566"/>
                      </a:lnTo>
                      <a:lnTo>
                        <a:pt x="435025" y="1069774"/>
                      </a:lnTo>
                      <a:lnTo>
                        <a:pt x="428407" y="1068725"/>
                      </a:lnTo>
                      <a:lnTo>
                        <a:pt x="417264" y="1061152"/>
                      </a:lnTo>
                      <a:lnTo>
                        <a:pt x="411684" y="1060585"/>
                      </a:lnTo>
                      <a:lnTo>
                        <a:pt x="403333" y="1065494"/>
                      </a:lnTo>
                      <a:lnTo>
                        <a:pt x="399546" y="1067726"/>
                      </a:lnTo>
                      <a:lnTo>
                        <a:pt x="383760" y="1064951"/>
                      </a:lnTo>
                      <a:lnTo>
                        <a:pt x="378232" y="1065926"/>
                      </a:lnTo>
                      <a:lnTo>
                        <a:pt x="367435" y="1075078"/>
                      </a:lnTo>
                      <a:lnTo>
                        <a:pt x="360876" y="1075583"/>
                      </a:lnTo>
                      <a:lnTo>
                        <a:pt x="360360" y="1075337"/>
                      </a:lnTo>
                      <a:lnTo>
                        <a:pt x="355726" y="1073191"/>
                      </a:lnTo>
                      <a:lnTo>
                        <a:pt x="355364" y="1070119"/>
                      </a:lnTo>
                      <a:lnTo>
                        <a:pt x="327220" y="1061115"/>
                      </a:lnTo>
                      <a:lnTo>
                        <a:pt x="300090" y="1052086"/>
                      </a:lnTo>
                      <a:lnTo>
                        <a:pt x="285881" y="1052900"/>
                      </a:lnTo>
                      <a:lnTo>
                        <a:pt x="271271" y="1059598"/>
                      </a:lnTo>
                      <a:lnTo>
                        <a:pt x="267945" y="1058698"/>
                      </a:lnTo>
                      <a:lnTo>
                        <a:pt x="267253" y="1053567"/>
                      </a:lnTo>
                      <a:lnTo>
                        <a:pt x="268899" y="1050162"/>
                      </a:lnTo>
                      <a:lnTo>
                        <a:pt x="267287" y="1047387"/>
                      </a:lnTo>
                      <a:lnTo>
                        <a:pt x="261319" y="1043230"/>
                      </a:lnTo>
                      <a:lnTo>
                        <a:pt x="259605" y="1037889"/>
                      </a:lnTo>
                      <a:lnTo>
                        <a:pt x="256719" y="1035163"/>
                      </a:lnTo>
                      <a:lnTo>
                        <a:pt x="246808" y="1033992"/>
                      </a:lnTo>
                      <a:lnTo>
                        <a:pt x="243677" y="1031278"/>
                      </a:lnTo>
                      <a:lnTo>
                        <a:pt x="243511" y="1026825"/>
                      </a:lnTo>
                      <a:lnTo>
                        <a:pt x="243457" y="1025357"/>
                      </a:lnTo>
                      <a:lnTo>
                        <a:pt x="239565" y="1022669"/>
                      </a:lnTo>
                      <a:lnTo>
                        <a:pt x="232753" y="1023187"/>
                      </a:lnTo>
                      <a:lnTo>
                        <a:pt x="228549" y="1025925"/>
                      </a:lnTo>
                      <a:lnTo>
                        <a:pt x="228076" y="1026653"/>
                      </a:lnTo>
                      <a:lnTo>
                        <a:pt x="220648" y="1038074"/>
                      </a:lnTo>
                      <a:lnTo>
                        <a:pt x="211962" y="1042527"/>
                      </a:lnTo>
                      <a:lnTo>
                        <a:pt x="208214" y="1050643"/>
                      </a:lnTo>
                      <a:lnTo>
                        <a:pt x="205234" y="1052308"/>
                      </a:lnTo>
                      <a:lnTo>
                        <a:pt x="201689" y="1058883"/>
                      </a:lnTo>
                      <a:lnTo>
                        <a:pt x="198743" y="1061313"/>
                      </a:lnTo>
                      <a:lnTo>
                        <a:pt x="192665" y="1061288"/>
                      </a:lnTo>
                      <a:lnTo>
                        <a:pt x="190538" y="1062472"/>
                      </a:lnTo>
                      <a:lnTo>
                        <a:pt x="188707" y="1063496"/>
                      </a:lnTo>
                      <a:lnTo>
                        <a:pt x="182915" y="1064236"/>
                      </a:lnTo>
                      <a:lnTo>
                        <a:pt x="177143" y="1052419"/>
                      </a:lnTo>
                      <a:lnTo>
                        <a:pt x="176619" y="1051334"/>
                      </a:lnTo>
                      <a:lnTo>
                        <a:pt x="173216" y="1048374"/>
                      </a:lnTo>
                      <a:lnTo>
                        <a:pt x="167383" y="1047831"/>
                      </a:lnTo>
                      <a:lnTo>
                        <a:pt x="161153" y="1050384"/>
                      </a:lnTo>
                      <a:lnTo>
                        <a:pt x="149362" y="1059857"/>
                      </a:lnTo>
                      <a:lnTo>
                        <a:pt x="145829" y="1060165"/>
                      </a:lnTo>
                      <a:lnTo>
                        <a:pt x="145929" y="1057353"/>
                      </a:lnTo>
                      <a:lnTo>
                        <a:pt x="145943" y="1056983"/>
                      </a:lnTo>
                      <a:lnTo>
                        <a:pt x="146091" y="1052777"/>
                      </a:lnTo>
                      <a:lnTo>
                        <a:pt x="145729" y="1051433"/>
                      </a:lnTo>
                      <a:lnTo>
                        <a:pt x="145287" y="1049792"/>
                      </a:lnTo>
                      <a:lnTo>
                        <a:pt x="144753" y="1047819"/>
                      </a:lnTo>
                      <a:lnTo>
                        <a:pt x="145979" y="1046733"/>
                      </a:lnTo>
                      <a:lnTo>
                        <a:pt x="146375" y="1046388"/>
                      </a:lnTo>
                      <a:lnTo>
                        <a:pt x="147828" y="1044907"/>
                      </a:lnTo>
                      <a:lnTo>
                        <a:pt x="148585" y="1044143"/>
                      </a:lnTo>
                      <a:lnTo>
                        <a:pt x="150065" y="1043649"/>
                      </a:lnTo>
                      <a:lnTo>
                        <a:pt x="151168" y="1043292"/>
                      </a:lnTo>
                      <a:lnTo>
                        <a:pt x="154830" y="1042206"/>
                      </a:lnTo>
                      <a:lnTo>
                        <a:pt x="155975" y="1041923"/>
                      </a:lnTo>
                      <a:lnTo>
                        <a:pt x="158793" y="1041269"/>
                      </a:lnTo>
                      <a:lnTo>
                        <a:pt x="159938" y="1041072"/>
                      </a:lnTo>
                      <a:lnTo>
                        <a:pt x="162231" y="1040677"/>
                      </a:lnTo>
                      <a:lnTo>
                        <a:pt x="163841" y="1039801"/>
                      </a:lnTo>
                      <a:lnTo>
                        <a:pt x="164657" y="1039345"/>
                      </a:lnTo>
                      <a:lnTo>
                        <a:pt x="165626" y="1038814"/>
                      </a:lnTo>
                      <a:lnTo>
                        <a:pt x="170267" y="1037026"/>
                      </a:lnTo>
                      <a:lnTo>
                        <a:pt x="172674" y="1036298"/>
                      </a:lnTo>
                      <a:lnTo>
                        <a:pt x="174957" y="1035595"/>
                      </a:lnTo>
                      <a:lnTo>
                        <a:pt x="174643" y="1033066"/>
                      </a:lnTo>
                      <a:lnTo>
                        <a:pt x="174564" y="1032450"/>
                      </a:lnTo>
                      <a:lnTo>
                        <a:pt x="174529" y="1029662"/>
                      </a:lnTo>
                      <a:lnTo>
                        <a:pt x="176764" y="1029181"/>
                      </a:lnTo>
                      <a:lnTo>
                        <a:pt x="178867" y="1028737"/>
                      </a:lnTo>
                      <a:lnTo>
                        <a:pt x="179453" y="1028651"/>
                      </a:lnTo>
                      <a:lnTo>
                        <a:pt x="180442" y="1028528"/>
                      </a:lnTo>
                      <a:lnTo>
                        <a:pt x="182376" y="1028293"/>
                      </a:lnTo>
                      <a:lnTo>
                        <a:pt x="183346" y="1028182"/>
                      </a:lnTo>
                      <a:lnTo>
                        <a:pt x="184257" y="1028071"/>
                      </a:lnTo>
                      <a:lnTo>
                        <a:pt x="184756" y="1027911"/>
                      </a:lnTo>
                      <a:lnTo>
                        <a:pt x="186745" y="1027257"/>
                      </a:lnTo>
                      <a:lnTo>
                        <a:pt x="188655" y="1026640"/>
                      </a:lnTo>
                      <a:lnTo>
                        <a:pt x="188219" y="1023927"/>
                      </a:lnTo>
                      <a:lnTo>
                        <a:pt x="188134" y="1023384"/>
                      </a:lnTo>
                      <a:lnTo>
                        <a:pt x="187999" y="1022631"/>
                      </a:lnTo>
                      <a:lnTo>
                        <a:pt x="187388" y="1020115"/>
                      </a:lnTo>
                      <a:lnTo>
                        <a:pt x="187028" y="1018623"/>
                      </a:lnTo>
                      <a:lnTo>
                        <a:pt x="187192" y="1014824"/>
                      </a:lnTo>
                      <a:lnTo>
                        <a:pt x="188930" y="1016045"/>
                      </a:lnTo>
                      <a:lnTo>
                        <a:pt x="191583" y="1017920"/>
                      </a:lnTo>
                      <a:lnTo>
                        <a:pt x="192520" y="1018586"/>
                      </a:lnTo>
                      <a:lnTo>
                        <a:pt x="195796" y="1021509"/>
                      </a:lnTo>
                      <a:lnTo>
                        <a:pt x="196483" y="1022126"/>
                      </a:lnTo>
                      <a:lnTo>
                        <a:pt x="198513" y="1023187"/>
                      </a:lnTo>
                      <a:lnTo>
                        <a:pt x="199739" y="1021743"/>
                      </a:lnTo>
                      <a:lnTo>
                        <a:pt x="201118" y="1020103"/>
                      </a:lnTo>
                      <a:lnTo>
                        <a:pt x="202478" y="1020781"/>
                      </a:lnTo>
                      <a:lnTo>
                        <a:pt x="203503" y="1021929"/>
                      </a:lnTo>
                      <a:lnTo>
                        <a:pt x="204707" y="1023285"/>
                      </a:lnTo>
                      <a:lnTo>
                        <a:pt x="205885" y="1024605"/>
                      </a:lnTo>
                      <a:lnTo>
                        <a:pt x="206944" y="1023704"/>
                      </a:lnTo>
                      <a:lnTo>
                        <a:pt x="208432" y="1022446"/>
                      </a:lnTo>
                      <a:lnTo>
                        <a:pt x="209044" y="1021620"/>
                      </a:lnTo>
                      <a:lnTo>
                        <a:pt x="209977" y="1020362"/>
                      </a:lnTo>
                      <a:lnTo>
                        <a:pt x="211250" y="1018647"/>
                      </a:lnTo>
                      <a:lnTo>
                        <a:pt x="211507" y="1017821"/>
                      </a:lnTo>
                      <a:lnTo>
                        <a:pt x="211648" y="1017377"/>
                      </a:lnTo>
                      <a:lnTo>
                        <a:pt x="212297" y="1015305"/>
                      </a:lnTo>
                      <a:lnTo>
                        <a:pt x="210753" y="1012678"/>
                      </a:lnTo>
                      <a:lnTo>
                        <a:pt x="209669" y="1010827"/>
                      </a:lnTo>
                      <a:lnTo>
                        <a:pt x="209125" y="1009039"/>
                      </a:lnTo>
                      <a:lnTo>
                        <a:pt x="208707" y="1007657"/>
                      </a:lnTo>
                      <a:lnTo>
                        <a:pt x="209824" y="1006362"/>
                      </a:lnTo>
                      <a:lnTo>
                        <a:pt x="210117" y="1006029"/>
                      </a:lnTo>
                      <a:lnTo>
                        <a:pt x="211060" y="1004931"/>
                      </a:lnTo>
                      <a:lnTo>
                        <a:pt x="213405" y="1004241"/>
                      </a:lnTo>
                      <a:lnTo>
                        <a:pt x="215472" y="1003636"/>
                      </a:lnTo>
                      <a:lnTo>
                        <a:pt x="217514" y="1003525"/>
                      </a:lnTo>
                      <a:lnTo>
                        <a:pt x="219058" y="1003451"/>
                      </a:lnTo>
                      <a:lnTo>
                        <a:pt x="222538" y="1005462"/>
                      </a:lnTo>
                      <a:lnTo>
                        <a:pt x="223539" y="1005339"/>
                      </a:lnTo>
                      <a:lnTo>
                        <a:pt x="225643" y="1005055"/>
                      </a:lnTo>
                      <a:lnTo>
                        <a:pt x="227100" y="1004278"/>
                      </a:lnTo>
                      <a:lnTo>
                        <a:pt x="229084" y="1002872"/>
                      </a:lnTo>
                      <a:lnTo>
                        <a:pt x="230059" y="1001860"/>
                      </a:lnTo>
                      <a:lnTo>
                        <a:pt x="230983" y="1000701"/>
                      </a:lnTo>
                      <a:lnTo>
                        <a:pt x="232332" y="999011"/>
                      </a:lnTo>
                      <a:lnTo>
                        <a:pt x="233655" y="995471"/>
                      </a:lnTo>
                      <a:lnTo>
                        <a:pt x="234476" y="993362"/>
                      </a:lnTo>
                      <a:lnTo>
                        <a:pt x="235344" y="991277"/>
                      </a:lnTo>
                      <a:lnTo>
                        <a:pt x="236270" y="989032"/>
                      </a:lnTo>
                      <a:lnTo>
                        <a:pt x="236163" y="986318"/>
                      </a:lnTo>
                      <a:lnTo>
                        <a:pt x="233010" y="984727"/>
                      </a:lnTo>
                      <a:lnTo>
                        <a:pt x="230739" y="983580"/>
                      </a:lnTo>
                      <a:lnTo>
                        <a:pt x="229429" y="982828"/>
                      </a:lnTo>
                      <a:lnTo>
                        <a:pt x="227437" y="981521"/>
                      </a:lnTo>
                      <a:lnTo>
                        <a:pt x="225910" y="980164"/>
                      </a:lnTo>
                      <a:lnTo>
                        <a:pt x="224349" y="978585"/>
                      </a:lnTo>
                      <a:lnTo>
                        <a:pt x="223674" y="977907"/>
                      </a:lnTo>
                      <a:lnTo>
                        <a:pt x="222175" y="976340"/>
                      </a:lnTo>
                      <a:lnTo>
                        <a:pt x="220410" y="974490"/>
                      </a:lnTo>
                      <a:lnTo>
                        <a:pt x="219240" y="973096"/>
                      </a:lnTo>
                      <a:lnTo>
                        <a:pt x="217938" y="971530"/>
                      </a:lnTo>
                      <a:lnTo>
                        <a:pt x="216913" y="970296"/>
                      </a:lnTo>
                      <a:lnTo>
                        <a:pt x="216076" y="969457"/>
                      </a:lnTo>
                      <a:lnTo>
                        <a:pt x="215048" y="968409"/>
                      </a:lnTo>
                      <a:lnTo>
                        <a:pt x="214172" y="967533"/>
                      </a:lnTo>
                      <a:lnTo>
                        <a:pt x="213454" y="966805"/>
                      </a:lnTo>
                      <a:lnTo>
                        <a:pt x="213992" y="966250"/>
                      </a:lnTo>
                      <a:lnTo>
                        <a:pt x="214765" y="965572"/>
                      </a:lnTo>
                      <a:lnTo>
                        <a:pt x="215328" y="964598"/>
                      </a:lnTo>
                      <a:lnTo>
                        <a:pt x="215775" y="963821"/>
                      </a:lnTo>
                      <a:lnTo>
                        <a:pt x="215824" y="963734"/>
                      </a:lnTo>
                      <a:lnTo>
                        <a:pt x="216211" y="963672"/>
                      </a:lnTo>
                      <a:lnTo>
                        <a:pt x="217533" y="963574"/>
                      </a:lnTo>
                      <a:lnTo>
                        <a:pt x="219172" y="963451"/>
                      </a:lnTo>
                      <a:lnTo>
                        <a:pt x="221118" y="963278"/>
                      </a:lnTo>
                      <a:lnTo>
                        <a:pt x="222148" y="962821"/>
                      </a:lnTo>
                      <a:lnTo>
                        <a:pt x="223596" y="962180"/>
                      </a:lnTo>
                      <a:lnTo>
                        <a:pt x="223411" y="961440"/>
                      </a:lnTo>
                      <a:lnTo>
                        <a:pt x="220568" y="956383"/>
                      </a:lnTo>
                      <a:lnTo>
                        <a:pt x="218040" y="954508"/>
                      </a:lnTo>
                      <a:lnTo>
                        <a:pt x="214460" y="950993"/>
                      </a:lnTo>
                      <a:lnTo>
                        <a:pt x="210985" y="947933"/>
                      </a:lnTo>
                      <a:lnTo>
                        <a:pt x="207088" y="944529"/>
                      </a:lnTo>
                      <a:lnTo>
                        <a:pt x="201612" y="940656"/>
                      </a:lnTo>
                      <a:lnTo>
                        <a:pt x="195715" y="937597"/>
                      </a:lnTo>
                      <a:lnTo>
                        <a:pt x="191713" y="936080"/>
                      </a:lnTo>
                      <a:lnTo>
                        <a:pt x="187184" y="935254"/>
                      </a:lnTo>
                      <a:lnTo>
                        <a:pt x="184820" y="934686"/>
                      </a:lnTo>
                      <a:lnTo>
                        <a:pt x="185011" y="934045"/>
                      </a:lnTo>
                      <a:lnTo>
                        <a:pt x="185324" y="933009"/>
                      </a:lnTo>
                      <a:lnTo>
                        <a:pt x="185758" y="931566"/>
                      </a:lnTo>
                      <a:lnTo>
                        <a:pt x="187439" y="925990"/>
                      </a:lnTo>
                      <a:lnTo>
                        <a:pt x="187862" y="924646"/>
                      </a:lnTo>
                      <a:lnTo>
                        <a:pt x="188473" y="922722"/>
                      </a:lnTo>
                      <a:lnTo>
                        <a:pt x="189551" y="919330"/>
                      </a:lnTo>
                      <a:lnTo>
                        <a:pt x="189867" y="918367"/>
                      </a:lnTo>
                      <a:lnTo>
                        <a:pt x="191087" y="914680"/>
                      </a:lnTo>
                      <a:lnTo>
                        <a:pt x="191261" y="914162"/>
                      </a:lnTo>
                      <a:lnTo>
                        <a:pt x="191545" y="913607"/>
                      </a:lnTo>
                      <a:lnTo>
                        <a:pt x="192831" y="911164"/>
                      </a:lnTo>
                      <a:lnTo>
                        <a:pt x="193760" y="909400"/>
                      </a:lnTo>
                      <a:lnTo>
                        <a:pt x="195623" y="909364"/>
                      </a:lnTo>
                      <a:lnTo>
                        <a:pt x="201224" y="909252"/>
                      </a:lnTo>
                      <a:lnTo>
                        <a:pt x="203339" y="909203"/>
                      </a:lnTo>
                      <a:lnTo>
                        <a:pt x="204649" y="909178"/>
                      </a:lnTo>
                      <a:lnTo>
                        <a:pt x="211018" y="909030"/>
                      </a:lnTo>
                      <a:lnTo>
                        <a:pt x="212629" y="908993"/>
                      </a:lnTo>
                      <a:lnTo>
                        <a:pt x="216087" y="908919"/>
                      </a:lnTo>
                      <a:lnTo>
                        <a:pt x="224026" y="908747"/>
                      </a:lnTo>
                      <a:lnTo>
                        <a:pt x="225466" y="908710"/>
                      </a:lnTo>
                      <a:lnTo>
                        <a:pt x="226221" y="908882"/>
                      </a:lnTo>
                      <a:lnTo>
                        <a:pt x="229837" y="909672"/>
                      </a:lnTo>
                      <a:lnTo>
                        <a:pt x="231602" y="910054"/>
                      </a:lnTo>
                      <a:lnTo>
                        <a:pt x="232653" y="909746"/>
                      </a:lnTo>
                      <a:lnTo>
                        <a:pt x="233699" y="909388"/>
                      </a:lnTo>
                      <a:lnTo>
                        <a:pt x="234689" y="909080"/>
                      </a:lnTo>
                      <a:lnTo>
                        <a:pt x="235954" y="908710"/>
                      </a:lnTo>
                      <a:lnTo>
                        <a:pt x="237220" y="908463"/>
                      </a:lnTo>
                      <a:lnTo>
                        <a:pt x="238870" y="908278"/>
                      </a:lnTo>
                      <a:lnTo>
                        <a:pt x="240420" y="908327"/>
                      </a:lnTo>
                      <a:lnTo>
                        <a:pt x="241542" y="908525"/>
                      </a:lnTo>
                      <a:lnTo>
                        <a:pt x="241962" y="908586"/>
                      </a:lnTo>
                      <a:lnTo>
                        <a:pt x="243446" y="908821"/>
                      </a:lnTo>
                      <a:lnTo>
                        <a:pt x="244475" y="908981"/>
                      </a:lnTo>
                      <a:lnTo>
                        <a:pt x="245516" y="909906"/>
                      </a:lnTo>
                      <a:lnTo>
                        <a:pt x="246031" y="910585"/>
                      </a:lnTo>
                      <a:lnTo>
                        <a:pt x="246374" y="911177"/>
                      </a:lnTo>
                      <a:lnTo>
                        <a:pt x="246780" y="911880"/>
                      </a:lnTo>
                      <a:lnTo>
                        <a:pt x="247299" y="909709"/>
                      </a:lnTo>
                      <a:lnTo>
                        <a:pt x="248053" y="906551"/>
                      </a:lnTo>
                      <a:lnTo>
                        <a:pt x="248259" y="905491"/>
                      </a:lnTo>
                      <a:lnTo>
                        <a:pt x="248568" y="903887"/>
                      </a:lnTo>
                      <a:lnTo>
                        <a:pt x="249772" y="897670"/>
                      </a:lnTo>
                      <a:lnTo>
                        <a:pt x="249967" y="896659"/>
                      </a:lnTo>
                      <a:lnTo>
                        <a:pt x="250319" y="894833"/>
                      </a:lnTo>
                      <a:lnTo>
                        <a:pt x="251473" y="888863"/>
                      </a:lnTo>
                      <a:lnTo>
                        <a:pt x="251787" y="887248"/>
                      </a:lnTo>
                      <a:lnTo>
                        <a:pt x="252959" y="885237"/>
                      </a:lnTo>
                      <a:lnTo>
                        <a:pt x="254800" y="882079"/>
                      </a:lnTo>
                      <a:lnTo>
                        <a:pt x="257095" y="878157"/>
                      </a:lnTo>
                      <a:lnTo>
                        <a:pt x="258511" y="876307"/>
                      </a:lnTo>
                      <a:lnTo>
                        <a:pt x="259795" y="874629"/>
                      </a:lnTo>
                      <a:lnTo>
                        <a:pt x="257874" y="874407"/>
                      </a:lnTo>
                      <a:lnTo>
                        <a:pt x="248312" y="873297"/>
                      </a:lnTo>
                      <a:lnTo>
                        <a:pt x="245910" y="873026"/>
                      </a:lnTo>
                      <a:lnTo>
                        <a:pt x="244031" y="872545"/>
                      </a:lnTo>
                      <a:lnTo>
                        <a:pt x="234631" y="870177"/>
                      </a:lnTo>
                      <a:lnTo>
                        <a:pt x="232752" y="869708"/>
                      </a:lnTo>
                      <a:lnTo>
                        <a:pt x="230968" y="868635"/>
                      </a:lnTo>
                      <a:lnTo>
                        <a:pt x="221907" y="863146"/>
                      </a:lnTo>
                      <a:lnTo>
                        <a:pt x="221238" y="862739"/>
                      </a:lnTo>
                      <a:lnTo>
                        <a:pt x="219643" y="861777"/>
                      </a:lnTo>
                      <a:lnTo>
                        <a:pt x="217896" y="860716"/>
                      </a:lnTo>
                      <a:lnTo>
                        <a:pt x="216674" y="858965"/>
                      </a:lnTo>
                      <a:lnTo>
                        <a:pt x="210170" y="849640"/>
                      </a:lnTo>
                      <a:lnTo>
                        <a:pt x="208982" y="847937"/>
                      </a:lnTo>
                      <a:lnTo>
                        <a:pt x="208982" y="845878"/>
                      </a:lnTo>
                      <a:lnTo>
                        <a:pt x="208982" y="835924"/>
                      </a:lnTo>
                      <a:lnTo>
                        <a:pt x="208982" y="833740"/>
                      </a:lnTo>
                      <a:lnTo>
                        <a:pt x="210632" y="832569"/>
                      </a:lnTo>
                      <a:lnTo>
                        <a:pt x="219477" y="826266"/>
                      </a:lnTo>
                      <a:lnTo>
                        <a:pt x="220242" y="825723"/>
                      </a:lnTo>
                      <a:lnTo>
                        <a:pt x="222611" y="824033"/>
                      </a:lnTo>
                      <a:lnTo>
                        <a:pt x="224263" y="822861"/>
                      </a:lnTo>
                      <a:lnTo>
                        <a:pt x="226179" y="822430"/>
                      </a:lnTo>
                      <a:lnTo>
                        <a:pt x="231781" y="821184"/>
                      </a:lnTo>
                      <a:lnTo>
                        <a:pt x="237283" y="819963"/>
                      </a:lnTo>
                      <a:lnTo>
                        <a:pt x="239118" y="819543"/>
                      </a:lnTo>
                      <a:lnTo>
                        <a:pt x="240183" y="818890"/>
                      </a:lnTo>
                      <a:lnTo>
                        <a:pt x="244393" y="816312"/>
                      </a:lnTo>
                      <a:lnTo>
                        <a:pt x="245995" y="815325"/>
                      </a:lnTo>
                      <a:lnTo>
                        <a:pt x="244453" y="814017"/>
                      </a:lnTo>
                      <a:lnTo>
                        <a:pt x="239810" y="810058"/>
                      </a:lnTo>
                      <a:lnTo>
                        <a:pt x="237342" y="807456"/>
                      </a:lnTo>
                      <a:lnTo>
                        <a:pt x="231680" y="801498"/>
                      </a:lnTo>
                      <a:lnTo>
                        <a:pt x="229912" y="799636"/>
                      </a:lnTo>
                      <a:lnTo>
                        <a:pt x="227968" y="798180"/>
                      </a:lnTo>
                      <a:lnTo>
                        <a:pt x="224857" y="795836"/>
                      </a:lnTo>
                      <a:lnTo>
                        <a:pt x="223690" y="794862"/>
                      </a:lnTo>
                      <a:lnTo>
                        <a:pt x="221305" y="792876"/>
                      </a:lnTo>
                      <a:lnTo>
                        <a:pt x="220587" y="792272"/>
                      </a:lnTo>
                      <a:lnTo>
                        <a:pt x="218238" y="790323"/>
                      </a:lnTo>
                      <a:lnTo>
                        <a:pt x="216696" y="789028"/>
                      </a:lnTo>
                      <a:lnTo>
                        <a:pt x="215976" y="787979"/>
                      </a:lnTo>
                      <a:lnTo>
                        <a:pt x="214487" y="785809"/>
                      </a:lnTo>
                      <a:lnTo>
                        <a:pt x="213197" y="783921"/>
                      </a:lnTo>
                      <a:lnTo>
                        <a:pt x="215200" y="783305"/>
                      </a:lnTo>
                      <a:lnTo>
                        <a:pt x="215864" y="783107"/>
                      </a:lnTo>
                      <a:lnTo>
                        <a:pt x="214675" y="782626"/>
                      </a:lnTo>
                      <a:lnTo>
                        <a:pt x="211872" y="781566"/>
                      </a:lnTo>
                      <a:lnTo>
                        <a:pt x="209128" y="780455"/>
                      </a:lnTo>
                      <a:lnTo>
                        <a:pt x="208674" y="780283"/>
                      </a:lnTo>
                      <a:lnTo>
                        <a:pt x="206069" y="779468"/>
                      </a:lnTo>
                      <a:lnTo>
                        <a:pt x="203949" y="779185"/>
                      </a:lnTo>
                      <a:lnTo>
                        <a:pt x="203099" y="779062"/>
                      </a:lnTo>
                      <a:lnTo>
                        <a:pt x="202343" y="779000"/>
                      </a:lnTo>
                      <a:lnTo>
                        <a:pt x="198549" y="778692"/>
                      </a:lnTo>
                      <a:lnTo>
                        <a:pt x="196240" y="778457"/>
                      </a:lnTo>
                      <a:lnTo>
                        <a:pt x="194393" y="778260"/>
                      </a:lnTo>
                      <a:lnTo>
                        <a:pt x="192968" y="778272"/>
                      </a:lnTo>
                      <a:lnTo>
                        <a:pt x="190563" y="778284"/>
                      </a:lnTo>
                      <a:lnTo>
                        <a:pt x="189645" y="778297"/>
                      </a:lnTo>
                      <a:lnTo>
                        <a:pt x="188674" y="778371"/>
                      </a:lnTo>
                      <a:lnTo>
                        <a:pt x="187705" y="778445"/>
                      </a:lnTo>
                      <a:lnTo>
                        <a:pt x="186240" y="778556"/>
                      </a:lnTo>
                      <a:lnTo>
                        <a:pt x="184797" y="778667"/>
                      </a:lnTo>
                      <a:lnTo>
                        <a:pt x="182530" y="779049"/>
                      </a:lnTo>
                      <a:lnTo>
                        <a:pt x="179141" y="779616"/>
                      </a:lnTo>
                      <a:lnTo>
                        <a:pt x="177211" y="779950"/>
                      </a:lnTo>
                      <a:lnTo>
                        <a:pt x="176287" y="780036"/>
                      </a:lnTo>
                      <a:lnTo>
                        <a:pt x="173979" y="780245"/>
                      </a:lnTo>
                      <a:lnTo>
                        <a:pt x="172850" y="780344"/>
                      </a:lnTo>
                      <a:lnTo>
                        <a:pt x="171275" y="780505"/>
                      </a:lnTo>
                      <a:lnTo>
                        <a:pt x="170022" y="780505"/>
                      </a:lnTo>
                      <a:lnTo>
                        <a:pt x="168490" y="780209"/>
                      </a:lnTo>
                      <a:lnTo>
                        <a:pt x="167629" y="780048"/>
                      </a:lnTo>
                      <a:lnTo>
                        <a:pt x="167054" y="779950"/>
                      </a:lnTo>
                      <a:lnTo>
                        <a:pt x="166432" y="779814"/>
                      </a:lnTo>
                      <a:lnTo>
                        <a:pt x="164845" y="779468"/>
                      </a:lnTo>
                      <a:lnTo>
                        <a:pt x="161525" y="779160"/>
                      </a:lnTo>
                      <a:lnTo>
                        <a:pt x="158678" y="778987"/>
                      </a:lnTo>
                      <a:lnTo>
                        <a:pt x="157312" y="778901"/>
                      </a:lnTo>
                      <a:lnTo>
                        <a:pt x="154126" y="778692"/>
                      </a:lnTo>
                      <a:lnTo>
                        <a:pt x="152741" y="778654"/>
                      </a:lnTo>
                      <a:lnTo>
                        <a:pt x="148586" y="778519"/>
                      </a:lnTo>
                      <a:lnTo>
                        <a:pt x="146797" y="778433"/>
                      </a:lnTo>
                      <a:lnTo>
                        <a:pt x="144563" y="778334"/>
                      </a:lnTo>
                      <a:lnTo>
                        <a:pt x="143175" y="778235"/>
                      </a:lnTo>
                      <a:lnTo>
                        <a:pt x="140835" y="778075"/>
                      </a:lnTo>
                      <a:lnTo>
                        <a:pt x="139433" y="778038"/>
                      </a:lnTo>
                      <a:lnTo>
                        <a:pt x="135691" y="777927"/>
                      </a:lnTo>
                      <a:lnTo>
                        <a:pt x="135084" y="777890"/>
                      </a:lnTo>
                      <a:lnTo>
                        <a:pt x="134730" y="777877"/>
                      </a:lnTo>
                      <a:lnTo>
                        <a:pt x="131586" y="777717"/>
                      </a:lnTo>
                      <a:lnTo>
                        <a:pt x="129743" y="777606"/>
                      </a:lnTo>
                      <a:lnTo>
                        <a:pt x="129532" y="777594"/>
                      </a:lnTo>
                      <a:lnTo>
                        <a:pt x="128691" y="776792"/>
                      </a:lnTo>
                      <a:lnTo>
                        <a:pt x="127092" y="775262"/>
                      </a:lnTo>
                      <a:lnTo>
                        <a:pt x="126151" y="772783"/>
                      </a:lnTo>
                      <a:lnTo>
                        <a:pt x="125776" y="771796"/>
                      </a:lnTo>
                      <a:lnTo>
                        <a:pt x="125023" y="769811"/>
                      </a:lnTo>
                      <a:lnTo>
                        <a:pt x="122050" y="761978"/>
                      </a:lnTo>
                      <a:lnTo>
                        <a:pt x="121259" y="759894"/>
                      </a:lnTo>
                      <a:lnTo>
                        <a:pt x="119972" y="758241"/>
                      </a:lnTo>
                      <a:lnTo>
                        <a:pt x="115480" y="752481"/>
                      </a:lnTo>
                      <a:lnTo>
                        <a:pt x="111938" y="747941"/>
                      </a:lnTo>
                      <a:lnTo>
                        <a:pt x="110651" y="746289"/>
                      </a:lnTo>
                      <a:lnTo>
                        <a:pt x="109750" y="744340"/>
                      </a:lnTo>
                      <a:lnTo>
                        <a:pt x="102086" y="727762"/>
                      </a:lnTo>
                      <a:lnTo>
                        <a:pt x="101635" y="726788"/>
                      </a:lnTo>
                      <a:lnTo>
                        <a:pt x="100802" y="724839"/>
                      </a:lnTo>
                      <a:lnTo>
                        <a:pt x="96687" y="715243"/>
                      </a:lnTo>
                      <a:lnTo>
                        <a:pt x="95801" y="713183"/>
                      </a:lnTo>
                      <a:lnTo>
                        <a:pt x="94573" y="711505"/>
                      </a:lnTo>
                      <a:lnTo>
                        <a:pt x="90647" y="706128"/>
                      </a:lnTo>
                      <a:lnTo>
                        <a:pt x="89624" y="704734"/>
                      </a:lnTo>
                      <a:lnTo>
                        <a:pt x="86283" y="700158"/>
                      </a:lnTo>
                      <a:lnTo>
                        <a:pt x="84747" y="698060"/>
                      </a:lnTo>
                      <a:lnTo>
                        <a:pt x="84133" y="697222"/>
                      </a:lnTo>
                      <a:lnTo>
                        <a:pt x="77623" y="687958"/>
                      </a:lnTo>
                      <a:lnTo>
                        <a:pt x="76443" y="686281"/>
                      </a:lnTo>
                      <a:lnTo>
                        <a:pt x="74451" y="686145"/>
                      </a:lnTo>
                      <a:lnTo>
                        <a:pt x="72864" y="686047"/>
                      </a:lnTo>
                      <a:lnTo>
                        <a:pt x="71936" y="685985"/>
                      </a:lnTo>
                      <a:lnTo>
                        <a:pt x="70616" y="686170"/>
                      </a:lnTo>
                      <a:lnTo>
                        <a:pt x="67692" y="686577"/>
                      </a:lnTo>
                      <a:lnTo>
                        <a:pt x="65695" y="686232"/>
                      </a:lnTo>
                      <a:lnTo>
                        <a:pt x="62179" y="685627"/>
                      </a:lnTo>
                      <a:lnTo>
                        <a:pt x="60798" y="685393"/>
                      </a:lnTo>
                      <a:lnTo>
                        <a:pt x="59417" y="684801"/>
                      </a:lnTo>
                      <a:lnTo>
                        <a:pt x="55543" y="683136"/>
                      </a:lnTo>
                      <a:lnTo>
                        <a:pt x="53903" y="682433"/>
                      </a:lnTo>
                      <a:lnTo>
                        <a:pt x="51712" y="680435"/>
                      </a:lnTo>
                      <a:lnTo>
                        <a:pt x="50334" y="679176"/>
                      </a:lnTo>
                      <a:lnTo>
                        <a:pt x="49760" y="678658"/>
                      </a:lnTo>
                      <a:lnTo>
                        <a:pt x="49150" y="678103"/>
                      </a:lnTo>
                      <a:lnTo>
                        <a:pt x="48070" y="677116"/>
                      </a:lnTo>
                      <a:lnTo>
                        <a:pt x="46706" y="676352"/>
                      </a:lnTo>
                      <a:lnTo>
                        <a:pt x="44887" y="675341"/>
                      </a:lnTo>
                      <a:lnTo>
                        <a:pt x="42967" y="675772"/>
                      </a:lnTo>
                      <a:lnTo>
                        <a:pt x="39583" y="676524"/>
                      </a:lnTo>
                      <a:lnTo>
                        <a:pt x="35729" y="676956"/>
                      </a:lnTo>
                      <a:lnTo>
                        <a:pt x="34280" y="677116"/>
                      </a:lnTo>
                      <a:lnTo>
                        <a:pt x="32834" y="677191"/>
                      </a:lnTo>
                      <a:lnTo>
                        <a:pt x="25647" y="677598"/>
                      </a:lnTo>
                      <a:lnTo>
                        <a:pt x="23673" y="677709"/>
                      </a:lnTo>
                      <a:lnTo>
                        <a:pt x="21709" y="677351"/>
                      </a:lnTo>
                      <a:lnTo>
                        <a:pt x="10414" y="675341"/>
                      </a:lnTo>
                      <a:lnTo>
                        <a:pt x="4614" y="673577"/>
                      </a:lnTo>
                      <a:lnTo>
                        <a:pt x="3074" y="673108"/>
                      </a:lnTo>
                      <a:lnTo>
                        <a:pt x="2380" y="672898"/>
                      </a:lnTo>
                      <a:lnTo>
                        <a:pt x="1832" y="672738"/>
                      </a:lnTo>
                      <a:lnTo>
                        <a:pt x="4811" y="668877"/>
                      </a:lnTo>
                      <a:lnTo>
                        <a:pt x="6769" y="663845"/>
                      </a:lnTo>
                      <a:lnTo>
                        <a:pt x="6272" y="658874"/>
                      </a:lnTo>
                      <a:lnTo>
                        <a:pt x="3098" y="646515"/>
                      </a:lnTo>
                      <a:lnTo>
                        <a:pt x="0" y="636647"/>
                      </a:lnTo>
                      <a:lnTo>
                        <a:pt x="768" y="624966"/>
                      </a:lnTo>
                      <a:lnTo>
                        <a:pt x="3132" y="609955"/>
                      </a:lnTo>
                      <a:lnTo>
                        <a:pt x="3959" y="602098"/>
                      </a:lnTo>
                      <a:lnTo>
                        <a:pt x="5445" y="593155"/>
                      </a:lnTo>
                      <a:lnTo>
                        <a:pt x="9454" y="586273"/>
                      </a:lnTo>
                      <a:lnTo>
                        <a:pt x="16461" y="573618"/>
                      </a:lnTo>
                      <a:lnTo>
                        <a:pt x="24826" y="559482"/>
                      </a:lnTo>
                      <a:lnTo>
                        <a:pt x="26140" y="557114"/>
                      </a:lnTo>
                      <a:lnTo>
                        <a:pt x="28828" y="552242"/>
                      </a:lnTo>
                      <a:lnTo>
                        <a:pt x="31435" y="545408"/>
                      </a:lnTo>
                      <a:lnTo>
                        <a:pt x="35496" y="539944"/>
                      </a:lnTo>
                      <a:lnTo>
                        <a:pt x="42013" y="534776"/>
                      </a:lnTo>
                      <a:lnTo>
                        <a:pt x="49424" y="530656"/>
                      </a:lnTo>
                      <a:lnTo>
                        <a:pt x="61833" y="522454"/>
                      </a:lnTo>
                      <a:lnTo>
                        <a:pt x="71760" y="515830"/>
                      </a:lnTo>
                      <a:lnTo>
                        <a:pt x="73549" y="514634"/>
                      </a:lnTo>
                      <a:lnTo>
                        <a:pt x="79374" y="509478"/>
                      </a:lnTo>
                      <a:lnTo>
                        <a:pt x="87638" y="503545"/>
                      </a:lnTo>
                      <a:lnTo>
                        <a:pt x="95496" y="495848"/>
                      </a:lnTo>
                      <a:lnTo>
                        <a:pt x="100715" y="488620"/>
                      </a:lnTo>
                      <a:lnTo>
                        <a:pt x="102595" y="486030"/>
                      </a:lnTo>
                      <a:lnTo>
                        <a:pt x="104841" y="478481"/>
                      </a:lnTo>
                      <a:lnTo>
                        <a:pt x="108572" y="473745"/>
                      </a:lnTo>
                      <a:lnTo>
                        <a:pt x="114067" y="469317"/>
                      </a:lnTo>
                      <a:lnTo>
                        <a:pt x="118128" y="463865"/>
                      </a:lnTo>
                      <a:lnTo>
                        <a:pt x="118669" y="458154"/>
                      </a:lnTo>
                      <a:lnTo>
                        <a:pt x="118187" y="453541"/>
                      </a:lnTo>
                      <a:lnTo>
                        <a:pt x="119099" y="448533"/>
                      </a:lnTo>
                      <a:lnTo>
                        <a:pt x="122011" y="439899"/>
                      </a:lnTo>
                      <a:lnTo>
                        <a:pt x="129980" y="423296"/>
                      </a:lnTo>
                      <a:lnTo>
                        <a:pt x="135737" y="415661"/>
                      </a:lnTo>
                      <a:lnTo>
                        <a:pt x="142600" y="408865"/>
                      </a:lnTo>
                      <a:lnTo>
                        <a:pt x="147765" y="405153"/>
                      </a:lnTo>
                      <a:lnTo>
                        <a:pt x="148701" y="404536"/>
                      </a:lnTo>
                      <a:lnTo>
                        <a:pt x="146487" y="403154"/>
                      </a:lnTo>
                      <a:lnTo>
                        <a:pt x="145174" y="402463"/>
                      </a:lnTo>
                      <a:lnTo>
                        <a:pt x="146483" y="387514"/>
                      </a:lnTo>
                      <a:lnTo>
                        <a:pt x="146102" y="378436"/>
                      </a:lnTo>
                      <a:lnTo>
                        <a:pt x="146271" y="368371"/>
                      </a:lnTo>
                      <a:lnTo>
                        <a:pt x="149243" y="360526"/>
                      </a:lnTo>
                      <a:lnTo>
                        <a:pt x="150088" y="352632"/>
                      </a:lnTo>
                      <a:lnTo>
                        <a:pt x="153742" y="346230"/>
                      </a:lnTo>
                      <a:lnTo>
                        <a:pt x="166075" y="330627"/>
                      </a:lnTo>
                      <a:lnTo>
                        <a:pt x="171967" y="318515"/>
                      </a:lnTo>
                      <a:lnTo>
                        <a:pt x="175732" y="305637"/>
                      </a:lnTo>
                      <a:lnTo>
                        <a:pt x="174094" y="276861"/>
                      </a:lnTo>
                      <a:lnTo>
                        <a:pt x="173647" y="261048"/>
                      </a:lnTo>
                      <a:lnTo>
                        <a:pt x="173968" y="242361"/>
                      </a:lnTo>
                      <a:lnTo>
                        <a:pt x="176931" y="235232"/>
                      </a:lnTo>
                      <a:lnTo>
                        <a:pt x="187786" y="223921"/>
                      </a:lnTo>
                      <a:lnTo>
                        <a:pt x="204407" y="207677"/>
                      </a:lnTo>
                      <a:lnTo>
                        <a:pt x="209919" y="193455"/>
                      </a:lnTo>
                      <a:lnTo>
                        <a:pt x="218732" y="177087"/>
                      </a:lnTo>
                      <a:lnTo>
                        <a:pt x="228102" y="170056"/>
                      </a:lnTo>
                      <a:lnTo>
                        <a:pt x="238839" y="165937"/>
                      </a:lnTo>
                      <a:lnTo>
                        <a:pt x="252456" y="159720"/>
                      </a:lnTo>
                      <a:lnTo>
                        <a:pt x="266181" y="147743"/>
                      </a:lnTo>
                      <a:lnTo>
                        <a:pt x="272791" y="136358"/>
                      </a:lnTo>
                      <a:lnTo>
                        <a:pt x="278733" y="122087"/>
                      </a:lnTo>
                      <a:lnTo>
                        <a:pt x="278910" y="112035"/>
                      </a:lnTo>
                      <a:lnTo>
                        <a:pt x="279806" y="101982"/>
                      </a:lnTo>
                      <a:lnTo>
                        <a:pt x="280633" y="95531"/>
                      </a:lnTo>
                      <a:lnTo>
                        <a:pt x="287124" y="90610"/>
                      </a:lnTo>
                      <a:lnTo>
                        <a:pt x="306489" y="82345"/>
                      </a:lnTo>
                      <a:lnTo>
                        <a:pt x="319437" y="74673"/>
                      </a:lnTo>
                      <a:lnTo>
                        <a:pt x="328183" y="63326"/>
                      </a:lnTo>
                      <a:lnTo>
                        <a:pt x="340718" y="39841"/>
                      </a:lnTo>
                      <a:lnTo>
                        <a:pt x="346003" y="23399"/>
                      </a:lnTo>
                      <a:lnTo>
                        <a:pt x="351355" y="3367"/>
                      </a:lnTo>
                      <a:lnTo>
                        <a:pt x="360452" y="4490"/>
                      </a:lnTo>
                      <a:lnTo>
                        <a:pt x="361888" y="4675"/>
                      </a:lnTo>
                      <a:lnTo>
                        <a:pt x="364306" y="4564"/>
                      </a:lnTo>
                      <a:lnTo>
                        <a:pt x="372524" y="4194"/>
                      </a:lnTo>
                      <a:lnTo>
                        <a:pt x="374848" y="4083"/>
                      </a:lnTo>
                      <a:lnTo>
                        <a:pt x="377107" y="4033"/>
                      </a:lnTo>
                      <a:lnTo>
                        <a:pt x="378917" y="3996"/>
                      </a:lnTo>
                      <a:lnTo>
                        <a:pt x="379848" y="4021"/>
                      </a:lnTo>
                      <a:lnTo>
                        <a:pt x="381248" y="4070"/>
                      </a:lnTo>
                      <a:lnTo>
                        <a:pt x="383118" y="4132"/>
                      </a:lnTo>
                      <a:lnTo>
                        <a:pt x="384045" y="4169"/>
                      </a:lnTo>
                      <a:lnTo>
                        <a:pt x="385586" y="4219"/>
                      </a:lnTo>
                      <a:lnTo>
                        <a:pt x="388944" y="4589"/>
                      </a:lnTo>
                      <a:lnTo>
                        <a:pt x="389431" y="4650"/>
                      </a:lnTo>
                      <a:lnTo>
                        <a:pt x="391348" y="4798"/>
                      </a:lnTo>
                      <a:lnTo>
                        <a:pt x="392946" y="4428"/>
                      </a:lnTo>
                      <a:lnTo>
                        <a:pt x="399962" y="2800"/>
                      </a:lnTo>
                      <a:lnTo>
                        <a:pt x="401836" y="2356"/>
                      </a:lnTo>
                      <a:lnTo>
                        <a:pt x="405045" y="975"/>
                      </a:lnTo>
                      <a:lnTo>
                        <a:pt x="407338" y="0"/>
                      </a:lnTo>
                      <a:lnTo>
                        <a:pt x="408951" y="12"/>
                      </a:lnTo>
                      <a:lnTo>
                        <a:pt x="413479" y="86"/>
                      </a:lnTo>
                      <a:lnTo>
                        <a:pt x="416897" y="3960"/>
                      </a:lnTo>
                    </a:path>
                  </a:pathLst>
                </a:custGeom>
                <a:solidFill>
                  <a:srgbClr val="E5F5E0"/>
                </a:solidFill>
                <a:ln w="12331" cap="flat">
                  <a:solidFill>
                    <a:srgbClr val="000000"/>
                  </a:solid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61479E6A-5E66-B398-80BC-41FEBB9DEC25}"/>
                    </a:ext>
                  </a:extLst>
                </p:cNvPr>
                <p:cNvSpPr/>
                <p:nvPr/>
              </p:nvSpPr>
              <p:spPr>
                <a:xfrm>
                  <a:off x="7442582" y="3416171"/>
                  <a:ext cx="485279" cy="826981"/>
                </a:xfrm>
                <a:custGeom>
                  <a:avLst/>
                  <a:gdLst>
                    <a:gd name="connsiteX0" fmla="*/ 235102 w 485279"/>
                    <a:gd name="connsiteY0" fmla="*/ 79965 h 826981"/>
                    <a:gd name="connsiteX1" fmla="*/ 237609 w 485279"/>
                    <a:gd name="connsiteY1" fmla="*/ 80421 h 826981"/>
                    <a:gd name="connsiteX2" fmla="*/ 240041 w 485279"/>
                    <a:gd name="connsiteY2" fmla="*/ 80360 h 826981"/>
                    <a:gd name="connsiteX3" fmla="*/ 241498 w 485279"/>
                    <a:gd name="connsiteY3" fmla="*/ 80310 h 826981"/>
                    <a:gd name="connsiteX4" fmla="*/ 252708 w 485279"/>
                    <a:gd name="connsiteY4" fmla="*/ 80002 h 826981"/>
                    <a:gd name="connsiteX5" fmla="*/ 254658 w 485279"/>
                    <a:gd name="connsiteY5" fmla="*/ 79940 h 826981"/>
                    <a:gd name="connsiteX6" fmla="*/ 256127 w 485279"/>
                    <a:gd name="connsiteY6" fmla="*/ 79792 h 826981"/>
                    <a:gd name="connsiteX7" fmla="*/ 258090 w 485279"/>
                    <a:gd name="connsiteY7" fmla="*/ 79582 h 826981"/>
                    <a:gd name="connsiteX8" fmla="*/ 262979 w 485279"/>
                    <a:gd name="connsiteY8" fmla="*/ 79077 h 826981"/>
                    <a:gd name="connsiteX9" fmla="*/ 264930 w 485279"/>
                    <a:gd name="connsiteY9" fmla="*/ 78867 h 826981"/>
                    <a:gd name="connsiteX10" fmla="*/ 265918 w 485279"/>
                    <a:gd name="connsiteY10" fmla="*/ 78769 h 826981"/>
                    <a:gd name="connsiteX11" fmla="*/ 266399 w 485279"/>
                    <a:gd name="connsiteY11" fmla="*/ 78707 h 826981"/>
                    <a:gd name="connsiteX12" fmla="*/ 274227 w 485279"/>
                    <a:gd name="connsiteY12" fmla="*/ 77708 h 826981"/>
                    <a:gd name="connsiteX13" fmla="*/ 275696 w 485279"/>
                    <a:gd name="connsiteY13" fmla="*/ 77523 h 826981"/>
                    <a:gd name="connsiteX14" fmla="*/ 277165 w 485279"/>
                    <a:gd name="connsiteY14" fmla="*/ 77338 h 826981"/>
                    <a:gd name="connsiteX15" fmla="*/ 278585 w 485279"/>
                    <a:gd name="connsiteY15" fmla="*/ 77066 h 826981"/>
                    <a:gd name="connsiteX16" fmla="*/ 280017 w 485279"/>
                    <a:gd name="connsiteY16" fmla="*/ 76795 h 826981"/>
                    <a:gd name="connsiteX17" fmla="*/ 287609 w 485279"/>
                    <a:gd name="connsiteY17" fmla="*/ 75364 h 826981"/>
                    <a:gd name="connsiteX18" fmla="*/ 289029 w 485279"/>
                    <a:gd name="connsiteY18" fmla="*/ 75105 h 826981"/>
                    <a:gd name="connsiteX19" fmla="*/ 290412 w 485279"/>
                    <a:gd name="connsiteY19" fmla="*/ 74661 h 826981"/>
                    <a:gd name="connsiteX20" fmla="*/ 291325 w 485279"/>
                    <a:gd name="connsiteY20" fmla="*/ 74377 h 826981"/>
                    <a:gd name="connsiteX21" fmla="*/ 293634 w 485279"/>
                    <a:gd name="connsiteY21" fmla="*/ 73650 h 826981"/>
                    <a:gd name="connsiteX22" fmla="*/ 301474 w 485279"/>
                    <a:gd name="connsiteY22" fmla="*/ 71170 h 826981"/>
                    <a:gd name="connsiteX23" fmla="*/ 302869 w 485279"/>
                    <a:gd name="connsiteY23" fmla="*/ 70739 h 826981"/>
                    <a:gd name="connsiteX24" fmla="*/ 304647 w 485279"/>
                    <a:gd name="connsiteY24" fmla="*/ 69974 h 826981"/>
                    <a:gd name="connsiteX25" fmla="*/ 305622 w 485279"/>
                    <a:gd name="connsiteY25" fmla="*/ 69555 h 826981"/>
                    <a:gd name="connsiteX26" fmla="*/ 306782 w 485279"/>
                    <a:gd name="connsiteY26" fmla="*/ 69049 h 826981"/>
                    <a:gd name="connsiteX27" fmla="*/ 307659 w 485279"/>
                    <a:gd name="connsiteY27" fmla="*/ 68556 h 826981"/>
                    <a:gd name="connsiteX28" fmla="*/ 311153 w 485279"/>
                    <a:gd name="connsiteY28" fmla="*/ 66570 h 826981"/>
                    <a:gd name="connsiteX29" fmla="*/ 314116 w 485279"/>
                    <a:gd name="connsiteY29" fmla="*/ 64806 h 826981"/>
                    <a:gd name="connsiteX30" fmla="*/ 315301 w 485279"/>
                    <a:gd name="connsiteY30" fmla="*/ 64090 h 826981"/>
                    <a:gd name="connsiteX31" fmla="*/ 316141 w 485279"/>
                    <a:gd name="connsiteY31" fmla="*/ 63190 h 826981"/>
                    <a:gd name="connsiteX32" fmla="*/ 316956 w 485279"/>
                    <a:gd name="connsiteY32" fmla="*/ 62327 h 826981"/>
                    <a:gd name="connsiteX33" fmla="*/ 318276 w 485279"/>
                    <a:gd name="connsiteY33" fmla="*/ 60896 h 826981"/>
                    <a:gd name="connsiteX34" fmla="*/ 318610 w 485279"/>
                    <a:gd name="connsiteY34" fmla="*/ 59391 h 826981"/>
                    <a:gd name="connsiteX35" fmla="*/ 319277 w 485279"/>
                    <a:gd name="connsiteY35" fmla="*/ 56332 h 826981"/>
                    <a:gd name="connsiteX36" fmla="*/ 320721 w 485279"/>
                    <a:gd name="connsiteY36" fmla="*/ 53507 h 826981"/>
                    <a:gd name="connsiteX37" fmla="*/ 320955 w 485279"/>
                    <a:gd name="connsiteY37" fmla="*/ 53026 h 826981"/>
                    <a:gd name="connsiteX38" fmla="*/ 321844 w 485279"/>
                    <a:gd name="connsiteY38" fmla="*/ 52890 h 826981"/>
                    <a:gd name="connsiteX39" fmla="*/ 323770 w 485279"/>
                    <a:gd name="connsiteY39" fmla="*/ 52817 h 826981"/>
                    <a:gd name="connsiteX40" fmla="*/ 327054 w 485279"/>
                    <a:gd name="connsiteY40" fmla="*/ 54901 h 826981"/>
                    <a:gd name="connsiteX41" fmla="*/ 328906 w 485279"/>
                    <a:gd name="connsiteY41" fmla="*/ 57467 h 826981"/>
                    <a:gd name="connsiteX42" fmla="*/ 330289 w 485279"/>
                    <a:gd name="connsiteY42" fmla="*/ 59391 h 826981"/>
                    <a:gd name="connsiteX43" fmla="*/ 332598 w 485279"/>
                    <a:gd name="connsiteY43" fmla="*/ 60229 h 826981"/>
                    <a:gd name="connsiteX44" fmla="*/ 336450 w 485279"/>
                    <a:gd name="connsiteY44" fmla="*/ 61636 h 826981"/>
                    <a:gd name="connsiteX45" fmla="*/ 337734 w 485279"/>
                    <a:gd name="connsiteY45" fmla="*/ 62351 h 826981"/>
                    <a:gd name="connsiteX46" fmla="*/ 339549 w 485279"/>
                    <a:gd name="connsiteY46" fmla="*/ 63375 h 826981"/>
                    <a:gd name="connsiteX47" fmla="*/ 343141 w 485279"/>
                    <a:gd name="connsiteY47" fmla="*/ 63473 h 826981"/>
                    <a:gd name="connsiteX48" fmla="*/ 345314 w 485279"/>
                    <a:gd name="connsiteY48" fmla="*/ 63535 h 826981"/>
                    <a:gd name="connsiteX49" fmla="*/ 347610 w 485279"/>
                    <a:gd name="connsiteY49" fmla="*/ 66187 h 826981"/>
                    <a:gd name="connsiteX50" fmla="*/ 347228 w 485279"/>
                    <a:gd name="connsiteY50" fmla="*/ 67766 h 826981"/>
                    <a:gd name="connsiteX51" fmla="*/ 346931 w 485279"/>
                    <a:gd name="connsiteY51" fmla="*/ 69012 h 826981"/>
                    <a:gd name="connsiteX52" fmla="*/ 346598 w 485279"/>
                    <a:gd name="connsiteY52" fmla="*/ 70418 h 826981"/>
                    <a:gd name="connsiteX53" fmla="*/ 345425 w 485279"/>
                    <a:gd name="connsiteY53" fmla="*/ 71294 h 826981"/>
                    <a:gd name="connsiteX54" fmla="*/ 342610 w 485279"/>
                    <a:gd name="connsiteY54" fmla="*/ 73366 h 826981"/>
                    <a:gd name="connsiteX55" fmla="*/ 342067 w 485279"/>
                    <a:gd name="connsiteY55" fmla="*/ 73650 h 826981"/>
                    <a:gd name="connsiteX56" fmla="*/ 337141 w 485279"/>
                    <a:gd name="connsiteY56" fmla="*/ 75857 h 826981"/>
                    <a:gd name="connsiteX57" fmla="*/ 336079 w 485279"/>
                    <a:gd name="connsiteY57" fmla="*/ 76104 h 826981"/>
                    <a:gd name="connsiteX58" fmla="*/ 333141 w 485279"/>
                    <a:gd name="connsiteY58" fmla="*/ 76770 h 826981"/>
                    <a:gd name="connsiteX59" fmla="*/ 329919 w 485279"/>
                    <a:gd name="connsiteY59" fmla="*/ 76758 h 826981"/>
                    <a:gd name="connsiteX60" fmla="*/ 327116 w 485279"/>
                    <a:gd name="connsiteY60" fmla="*/ 76746 h 826981"/>
                    <a:gd name="connsiteX61" fmla="*/ 325252 w 485279"/>
                    <a:gd name="connsiteY61" fmla="*/ 76746 h 826981"/>
                    <a:gd name="connsiteX62" fmla="*/ 323400 w 485279"/>
                    <a:gd name="connsiteY62" fmla="*/ 77843 h 826981"/>
                    <a:gd name="connsiteX63" fmla="*/ 321227 w 485279"/>
                    <a:gd name="connsiteY63" fmla="*/ 79126 h 826981"/>
                    <a:gd name="connsiteX64" fmla="*/ 318548 w 485279"/>
                    <a:gd name="connsiteY64" fmla="*/ 80433 h 826981"/>
                    <a:gd name="connsiteX65" fmla="*/ 316671 w 485279"/>
                    <a:gd name="connsiteY65" fmla="*/ 81359 h 826981"/>
                    <a:gd name="connsiteX66" fmla="*/ 314104 w 485279"/>
                    <a:gd name="connsiteY66" fmla="*/ 82605 h 826981"/>
                    <a:gd name="connsiteX67" fmla="*/ 312387 w 485279"/>
                    <a:gd name="connsiteY67" fmla="*/ 83443 h 826981"/>
                    <a:gd name="connsiteX68" fmla="*/ 309807 w 485279"/>
                    <a:gd name="connsiteY68" fmla="*/ 84615 h 826981"/>
                    <a:gd name="connsiteX69" fmla="*/ 308091 w 485279"/>
                    <a:gd name="connsiteY69" fmla="*/ 85404 h 826981"/>
                    <a:gd name="connsiteX70" fmla="*/ 306647 w 485279"/>
                    <a:gd name="connsiteY70" fmla="*/ 86416 h 826981"/>
                    <a:gd name="connsiteX71" fmla="*/ 304832 w 485279"/>
                    <a:gd name="connsiteY71" fmla="*/ 87711 h 826981"/>
                    <a:gd name="connsiteX72" fmla="*/ 300042 w 485279"/>
                    <a:gd name="connsiteY72" fmla="*/ 90276 h 826981"/>
                    <a:gd name="connsiteX73" fmla="*/ 299412 w 485279"/>
                    <a:gd name="connsiteY73" fmla="*/ 90610 h 826981"/>
                    <a:gd name="connsiteX74" fmla="*/ 298634 w 485279"/>
                    <a:gd name="connsiteY74" fmla="*/ 91288 h 826981"/>
                    <a:gd name="connsiteX75" fmla="*/ 296770 w 485279"/>
                    <a:gd name="connsiteY75" fmla="*/ 92941 h 826981"/>
                    <a:gd name="connsiteX76" fmla="*/ 297301 w 485279"/>
                    <a:gd name="connsiteY76" fmla="*/ 95457 h 826981"/>
                    <a:gd name="connsiteX77" fmla="*/ 297733 w 485279"/>
                    <a:gd name="connsiteY77" fmla="*/ 97517 h 826981"/>
                    <a:gd name="connsiteX78" fmla="*/ 298153 w 485279"/>
                    <a:gd name="connsiteY78" fmla="*/ 99379 h 826981"/>
                    <a:gd name="connsiteX79" fmla="*/ 298609 w 485279"/>
                    <a:gd name="connsiteY79" fmla="*/ 101415 h 826981"/>
                    <a:gd name="connsiteX80" fmla="*/ 298029 w 485279"/>
                    <a:gd name="connsiteY80" fmla="*/ 103586 h 826981"/>
                    <a:gd name="connsiteX81" fmla="*/ 297832 w 485279"/>
                    <a:gd name="connsiteY81" fmla="*/ 104289 h 826981"/>
                    <a:gd name="connsiteX82" fmla="*/ 297474 w 485279"/>
                    <a:gd name="connsiteY82" fmla="*/ 105485 h 826981"/>
                    <a:gd name="connsiteX83" fmla="*/ 296498 w 485279"/>
                    <a:gd name="connsiteY83" fmla="*/ 107545 h 826981"/>
                    <a:gd name="connsiteX84" fmla="*/ 296066 w 485279"/>
                    <a:gd name="connsiteY84" fmla="*/ 108470 h 826981"/>
                    <a:gd name="connsiteX85" fmla="*/ 295659 w 485279"/>
                    <a:gd name="connsiteY85" fmla="*/ 109321 h 826981"/>
                    <a:gd name="connsiteX86" fmla="*/ 290844 w 485279"/>
                    <a:gd name="connsiteY86" fmla="*/ 113540 h 826981"/>
                    <a:gd name="connsiteX87" fmla="*/ 289128 w 485279"/>
                    <a:gd name="connsiteY87" fmla="*/ 115044 h 826981"/>
                    <a:gd name="connsiteX88" fmla="*/ 291288 w 485279"/>
                    <a:gd name="connsiteY88" fmla="*/ 115612 h 826981"/>
                    <a:gd name="connsiteX89" fmla="*/ 293128 w 485279"/>
                    <a:gd name="connsiteY89" fmla="*/ 116080 h 826981"/>
                    <a:gd name="connsiteX90" fmla="*/ 294535 w 485279"/>
                    <a:gd name="connsiteY90" fmla="*/ 116450 h 826981"/>
                    <a:gd name="connsiteX91" fmla="*/ 298103 w 485279"/>
                    <a:gd name="connsiteY91" fmla="*/ 119226 h 826981"/>
                    <a:gd name="connsiteX92" fmla="*/ 298684 w 485279"/>
                    <a:gd name="connsiteY92" fmla="*/ 121261 h 826981"/>
                    <a:gd name="connsiteX93" fmla="*/ 299326 w 485279"/>
                    <a:gd name="connsiteY93" fmla="*/ 123531 h 826981"/>
                    <a:gd name="connsiteX94" fmla="*/ 298054 w 485279"/>
                    <a:gd name="connsiteY94" fmla="*/ 125738 h 826981"/>
                    <a:gd name="connsiteX95" fmla="*/ 296869 w 485279"/>
                    <a:gd name="connsiteY95" fmla="*/ 127810 h 826981"/>
                    <a:gd name="connsiteX96" fmla="*/ 296647 w 485279"/>
                    <a:gd name="connsiteY96" fmla="*/ 128711 h 826981"/>
                    <a:gd name="connsiteX97" fmla="*/ 296276 w 485279"/>
                    <a:gd name="connsiteY97" fmla="*/ 131338 h 826981"/>
                    <a:gd name="connsiteX98" fmla="*/ 295659 w 485279"/>
                    <a:gd name="connsiteY98" fmla="*/ 131437 h 826981"/>
                    <a:gd name="connsiteX99" fmla="*/ 292770 w 485279"/>
                    <a:gd name="connsiteY99" fmla="*/ 132029 h 826981"/>
                    <a:gd name="connsiteX100" fmla="*/ 289412 w 485279"/>
                    <a:gd name="connsiteY100" fmla="*/ 131708 h 826981"/>
                    <a:gd name="connsiteX101" fmla="*/ 287856 w 485279"/>
                    <a:gd name="connsiteY101" fmla="*/ 131560 h 826981"/>
                    <a:gd name="connsiteX102" fmla="*/ 287115 w 485279"/>
                    <a:gd name="connsiteY102" fmla="*/ 134582 h 826981"/>
                    <a:gd name="connsiteX103" fmla="*/ 287807 w 485279"/>
                    <a:gd name="connsiteY103" fmla="*/ 136704 h 826981"/>
                    <a:gd name="connsiteX104" fmla="*/ 288498 w 485279"/>
                    <a:gd name="connsiteY104" fmla="*/ 138801 h 826981"/>
                    <a:gd name="connsiteX105" fmla="*/ 288609 w 485279"/>
                    <a:gd name="connsiteY105" fmla="*/ 142550 h 826981"/>
                    <a:gd name="connsiteX106" fmla="*/ 288276 w 485279"/>
                    <a:gd name="connsiteY106" fmla="*/ 144055 h 826981"/>
                    <a:gd name="connsiteX107" fmla="*/ 287548 w 485279"/>
                    <a:gd name="connsiteY107" fmla="*/ 147447 h 826981"/>
                    <a:gd name="connsiteX108" fmla="*/ 287301 w 485279"/>
                    <a:gd name="connsiteY108" fmla="*/ 148594 h 826981"/>
                    <a:gd name="connsiteX109" fmla="*/ 286683 w 485279"/>
                    <a:gd name="connsiteY109" fmla="*/ 150075 h 826981"/>
                    <a:gd name="connsiteX110" fmla="*/ 284202 w 485279"/>
                    <a:gd name="connsiteY110" fmla="*/ 155995 h 826981"/>
                    <a:gd name="connsiteX111" fmla="*/ 283585 w 485279"/>
                    <a:gd name="connsiteY111" fmla="*/ 157475 h 826981"/>
                    <a:gd name="connsiteX112" fmla="*/ 282375 w 485279"/>
                    <a:gd name="connsiteY112" fmla="*/ 159017 h 826981"/>
                    <a:gd name="connsiteX113" fmla="*/ 281486 w 485279"/>
                    <a:gd name="connsiteY113" fmla="*/ 160177 h 826981"/>
                    <a:gd name="connsiteX114" fmla="*/ 279992 w 485279"/>
                    <a:gd name="connsiteY114" fmla="*/ 162088 h 826981"/>
                    <a:gd name="connsiteX115" fmla="*/ 277189 w 485279"/>
                    <a:gd name="connsiteY115" fmla="*/ 164259 h 826981"/>
                    <a:gd name="connsiteX116" fmla="*/ 274967 w 485279"/>
                    <a:gd name="connsiteY116" fmla="*/ 165838 h 826981"/>
                    <a:gd name="connsiteX117" fmla="*/ 275930 w 485279"/>
                    <a:gd name="connsiteY117" fmla="*/ 167219 h 826981"/>
                    <a:gd name="connsiteX118" fmla="*/ 276436 w 485279"/>
                    <a:gd name="connsiteY118" fmla="*/ 167959 h 826981"/>
                    <a:gd name="connsiteX119" fmla="*/ 276683 w 485279"/>
                    <a:gd name="connsiteY119" fmla="*/ 170624 h 826981"/>
                    <a:gd name="connsiteX120" fmla="*/ 274671 w 485279"/>
                    <a:gd name="connsiteY120" fmla="*/ 171635 h 826981"/>
                    <a:gd name="connsiteX121" fmla="*/ 273338 w 485279"/>
                    <a:gd name="connsiteY121" fmla="*/ 172313 h 826981"/>
                    <a:gd name="connsiteX122" fmla="*/ 270967 w 485279"/>
                    <a:gd name="connsiteY122" fmla="*/ 176026 h 826981"/>
                    <a:gd name="connsiteX123" fmla="*/ 271189 w 485279"/>
                    <a:gd name="connsiteY123" fmla="*/ 178407 h 826981"/>
                    <a:gd name="connsiteX124" fmla="*/ 271263 w 485279"/>
                    <a:gd name="connsiteY124" fmla="*/ 179110 h 826981"/>
                    <a:gd name="connsiteX125" fmla="*/ 271572 w 485279"/>
                    <a:gd name="connsiteY125" fmla="*/ 182366 h 826981"/>
                    <a:gd name="connsiteX126" fmla="*/ 271337 w 485279"/>
                    <a:gd name="connsiteY126" fmla="*/ 185437 h 826981"/>
                    <a:gd name="connsiteX127" fmla="*/ 271214 w 485279"/>
                    <a:gd name="connsiteY127" fmla="*/ 186967 h 826981"/>
                    <a:gd name="connsiteX128" fmla="*/ 271066 w 485279"/>
                    <a:gd name="connsiteY128" fmla="*/ 189027 h 826981"/>
                    <a:gd name="connsiteX129" fmla="*/ 270918 w 485279"/>
                    <a:gd name="connsiteY129" fmla="*/ 189754 h 826981"/>
                    <a:gd name="connsiteX130" fmla="*/ 270609 w 485279"/>
                    <a:gd name="connsiteY130" fmla="*/ 191358 h 826981"/>
                    <a:gd name="connsiteX131" fmla="*/ 270399 w 485279"/>
                    <a:gd name="connsiteY131" fmla="*/ 192431 h 826981"/>
                    <a:gd name="connsiteX132" fmla="*/ 269979 w 485279"/>
                    <a:gd name="connsiteY132" fmla="*/ 194565 h 826981"/>
                    <a:gd name="connsiteX133" fmla="*/ 268992 w 485279"/>
                    <a:gd name="connsiteY133" fmla="*/ 198265 h 826981"/>
                    <a:gd name="connsiteX134" fmla="*/ 268424 w 485279"/>
                    <a:gd name="connsiteY134" fmla="*/ 200374 h 826981"/>
                    <a:gd name="connsiteX135" fmla="*/ 268189 w 485279"/>
                    <a:gd name="connsiteY135" fmla="*/ 205136 h 826981"/>
                    <a:gd name="connsiteX136" fmla="*/ 268881 w 485279"/>
                    <a:gd name="connsiteY136" fmla="*/ 207084 h 826981"/>
                    <a:gd name="connsiteX137" fmla="*/ 269412 w 485279"/>
                    <a:gd name="connsiteY137" fmla="*/ 208589 h 826981"/>
                    <a:gd name="connsiteX138" fmla="*/ 269140 w 485279"/>
                    <a:gd name="connsiteY138" fmla="*/ 211624 h 826981"/>
                    <a:gd name="connsiteX139" fmla="*/ 267424 w 485279"/>
                    <a:gd name="connsiteY139" fmla="*/ 213030 h 826981"/>
                    <a:gd name="connsiteX140" fmla="*/ 265621 w 485279"/>
                    <a:gd name="connsiteY140" fmla="*/ 214510 h 826981"/>
                    <a:gd name="connsiteX141" fmla="*/ 263918 w 485279"/>
                    <a:gd name="connsiteY141" fmla="*/ 215904 h 826981"/>
                    <a:gd name="connsiteX142" fmla="*/ 262337 w 485279"/>
                    <a:gd name="connsiteY142" fmla="*/ 218790 h 826981"/>
                    <a:gd name="connsiteX143" fmla="*/ 261510 w 485279"/>
                    <a:gd name="connsiteY143" fmla="*/ 220307 h 826981"/>
                    <a:gd name="connsiteX144" fmla="*/ 260658 w 485279"/>
                    <a:gd name="connsiteY144" fmla="*/ 221417 h 826981"/>
                    <a:gd name="connsiteX145" fmla="*/ 259955 w 485279"/>
                    <a:gd name="connsiteY145" fmla="*/ 222318 h 826981"/>
                    <a:gd name="connsiteX146" fmla="*/ 258695 w 485279"/>
                    <a:gd name="connsiteY146" fmla="*/ 223958 h 826981"/>
                    <a:gd name="connsiteX147" fmla="*/ 257374 w 485279"/>
                    <a:gd name="connsiteY147" fmla="*/ 224673 h 826981"/>
                    <a:gd name="connsiteX148" fmla="*/ 255177 w 485279"/>
                    <a:gd name="connsiteY148" fmla="*/ 225858 h 826981"/>
                    <a:gd name="connsiteX149" fmla="*/ 254300 w 485279"/>
                    <a:gd name="connsiteY149" fmla="*/ 226339 h 826981"/>
                    <a:gd name="connsiteX150" fmla="*/ 253411 w 485279"/>
                    <a:gd name="connsiteY150" fmla="*/ 226573 h 826981"/>
                    <a:gd name="connsiteX151" fmla="*/ 250745 w 485279"/>
                    <a:gd name="connsiteY151" fmla="*/ 227252 h 826981"/>
                    <a:gd name="connsiteX152" fmla="*/ 249856 w 485279"/>
                    <a:gd name="connsiteY152" fmla="*/ 227486 h 826981"/>
                    <a:gd name="connsiteX153" fmla="*/ 247930 w 485279"/>
                    <a:gd name="connsiteY153" fmla="*/ 227597 h 826981"/>
                    <a:gd name="connsiteX154" fmla="*/ 244695 w 485279"/>
                    <a:gd name="connsiteY154" fmla="*/ 227794 h 826981"/>
                    <a:gd name="connsiteX155" fmla="*/ 241164 w 485279"/>
                    <a:gd name="connsiteY155" fmla="*/ 228004 h 826981"/>
                    <a:gd name="connsiteX156" fmla="*/ 237559 w 485279"/>
                    <a:gd name="connsiteY156" fmla="*/ 228473 h 826981"/>
                    <a:gd name="connsiteX157" fmla="*/ 236226 w 485279"/>
                    <a:gd name="connsiteY157" fmla="*/ 228657 h 826981"/>
                    <a:gd name="connsiteX158" fmla="*/ 235028 w 485279"/>
                    <a:gd name="connsiteY158" fmla="*/ 229546 h 826981"/>
                    <a:gd name="connsiteX159" fmla="*/ 234251 w 485279"/>
                    <a:gd name="connsiteY159" fmla="*/ 230126 h 826981"/>
                    <a:gd name="connsiteX160" fmla="*/ 232966 w 485279"/>
                    <a:gd name="connsiteY160" fmla="*/ 231199 h 826981"/>
                    <a:gd name="connsiteX161" fmla="*/ 232522 w 485279"/>
                    <a:gd name="connsiteY161" fmla="*/ 232062 h 826981"/>
                    <a:gd name="connsiteX162" fmla="*/ 230880 w 485279"/>
                    <a:gd name="connsiteY162" fmla="*/ 235306 h 826981"/>
                    <a:gd name="connsiteX163" fmla="*/ 230485 w 485279"/>
                    <a:gd name="connsiteY163" fmla="*/ 236096 h 826981"/>
                    <a:gd name="connsiteX164" fmla="*/ 230337 w 485279"/>
                    <a:gd name="connsiteY164" fmla="*/ 237082 h 826981"/>
                    <a:gd name="connsiteX165" fmla="*/ 230152 w 485279"/>
                    <a:gd name="connsiteY165" fmla="*/ 238229 h 826981"/>
                    <a:gd name="connsiteX166" fmla="*/ 229855 w 485279"/>
                    <a:gd name="connsiteY166" fmla="*/ 240116 h 826981"/>
                    <a:gd name="connsiteX167" fmla="*/ 230559 w 485279"/>
                    <a:gd name="connsiteY167" fmla="*/ 242016 h 826981"/>
                    <a:gd name="connsiteX168" fmla="*/ 230892 w 485279"/>
                    <a:gd name="connsiteY168" fmla="*/ 243027 h 826981"/>
                    <a:gd name="connsiteX169" fmla="*/ 234448 w 485279"/>
                    <a:gd name="connsiteY169" fmla="*/ 247567 h 826981"/>
                    <a:gd name="connsiteX170" fmla="*/ 235337 w 485279"/>
                    <a:gd name="connsiteY170" fmla="*/ 248714 h 826981"/>
                    <a:gd name="connsiteX171" fmla="*/ 235979 w 485279"/>
                    <a:gd name="connsiteY171" fmla="*/ 249269 h 826981"/>
                    <a:gd name="connsiteX172" fmla="*/ 236374 w 485279"/>
                    <a:gd name="connsiteY172" fmla="*/ 249614 h 826981"/>
                    <a:gd name="connsiteX173" fmla="*/ 240288 w 485279"/>
                    <a:gd name="connsiteY173" fmla="*/ 253006 h 826981"/>
                    <a:gd name="connsiteX174" fmla="*/ 241473 w 485279"/>
                    <a:gd name="connsiteY174" fmla="*/ 254030 h 826981"/>
                    <a:gd name="connsiteX175" fmla="*/ 242806 w 485279"/>
                    <a:gd name="connsiteY175" fmla="*/ 254622 h 826981"/>
                    <a:gd name="connsiteX176" fmla="*/ 247263 w 485279"/>
                    <a:gd name="connsiteY176" fmla="*/ 256595 h 826981"/>
                    <a:gd name="connsiteX177" fmla="*/ 251831 w 485279"/>
                    <a:gd name="connsiteY177" fmla="*/ 258470 h 826981"/>
                    <a:gd name="connsiteX178" fmla="*/ 254498 w 485279"/>
                    <a:gd name="connsiteY178" fmla="*/ 258890 h 826981"/>
                    <a:gd name="connsiteX179" fmla="*/ 255782 w 485279"/>
                    <a:gd name="connsiteY179" fmla="*/ 259087 h 826981"/>
                    <a:gd name="connsiteX180" fmla="*/ 256572 w 485279"/>
                    <a:gd name="connsiteY180" fmla="*/ 258902 h 826981"/>
                    <a:gd name="connsiteX181" fmla="*/ 258387 w 485279"/>
                    <a:gd name="connsiteY181" fmla="*/ 258470 h 826981"/>
                    <a:gd name="connsiteX182" fmla="*/ 259979 w 485279"/>
                    <a:gd name="connsiteY182" fmla="*/ 258088 h 826981"/>
                    <a:gd name="connsiteX183" fmla="*/ 261745 w 485279"/>
                    <a:gd name="connsiteY183" fmla="*/ 255424 h 826981"/>
                    <a:gd name="connsiteX184" fmla="*/ 263782 w 485279"/>
                    <a:gd name="connsiteY184" fmla="*/ 252340 h 826981"/>
                    <a:gd name="connsiteX185" fmla="*/ 264695 w 485279"/>
                    <a:gd name="connsiteY185" fmla="*/ 251637 h 826981"/>
                    <a:gd name="connsiteX186" fmla="*/ 266054 w 485279"/>
                    <a:gd name="connsiteY186" fmla="*/ 250588 h 826981"/>
                    <a:gd name="connsiteX187" fmla="*/ 267498 w 485279"/>
                    <a:gd name="connsiteY187" fmla="*/ 249466 h 826981"/>
                    <a:gd name="connsiteX188" fmla="*/ 269943 w 485279"/>
                    <a:gd name="connsiteY188" fmla="*/ 250650 h 826981"/>
                    <a:gd name="connsiteX189" fmla="*/ 270560 w 485279"/>
                    <a:gd name="connsiteY189" fmla="*/ 252254 h 826981"/>
                    <a:gd name="connsiteX190" fmla="*/ 271091 w 485279"/>
                    <a:gd name="connsiteY190" fmla="*/ 253635 h 826981"/>
                    <a:gd name="connsiteX191" fmla="*/ 271560 w 485279"/>
                    <a:gd name="connsiteY191" fmla="*/ 254856 h 826981"/>
                    <a:gd name="connsiteX192" fmla="*/ 271609 w 485279"/>
                    <a:gd name="connsiteY192" fmla="*/ 256583 h 826981"/>
                    <a:gd name="connsiteX193" fmla="*/ 271733 w 485279"/>
                    <a:gd name="connsiteY193" fmla="*/ 260481 h 826981"/>
                    <a:gd name="connsiteX194" fmla="*/ 272239 w 485279"/>
                    <a:gd name="connsiteY194" fmla="*/ 262738 h 826981"/>
                    <a:gd name="connsiteX195" fmla="*/ 272498 w 485279"/>
                    <a:gd name="connsiteY195" fmla="*/ 263774 h 826981"/>
                    <a:gd name="connsiteX196" fmla="*/ 272868 w 485279"/>
                    <a:gd name="connsiteY196" fmla="*/ 265340 h 826981"/>
                    <a:gd name="connsiteX197" fmla="*/ 273066 w 485279"/>
                    <a:gd name="connsiteY197" fmla="*/ 265846 h 826981"/>
                    <a:gd name="connsiteX198" fmla="*/ 274313 w 485279"/>
                    <a:gd name="connsiteY198" fmla="*/ 269201 h 826981"/>
                    <a:gd name="connsiteX199" fmla="*/ 275041 w 485279"/>
                    <a:gd name="connsiteY199" fmla="*/ 271138 h 826981"/>
                    <a:gd name="connsiteX200" fmla="*/ 276757 w 485279"/>
                    <a:gd name="connsiteY200" fmla="*/ 272334 h 826981"/>
                    <a:gd name="connsiteX201" fmla="*/ 278103 w 485279"/>
                    <a:gd name="connsiteY201" fmla="*/ 273284 h 826981"/>
                    <a:gd name="connsiteX202" fmla="*/ 279350 w 485279"/>
                    <a:gd name="connsiteY202" fmla="*/ 274123 h 826981"/>
                    <a:gd name="connsiteX203" fmla="*/ 282202 w 485279"/>
                    <a:gd name="connsiteY203" fmla="*/ 276232 h 826981"/>
                    <a:gd name="connsiteX204" fmla="*/ 283412 w 485279"/>
                    <a:gd name="connsiteY204" fmla="*/ 277133 h 826981"/>
                    <a:gd name="connsiteX205" fmla="*/ 284239 w 485279"/>
                    <a:gd name="connsiteY205" fmla="*/ 279673 h 826981"/>
                    <a:gd name="connsiteX206" fmla="*/ 284893 w 485279"/>
                    <a:gd name="connsiteY206" fmla="*/ 281709 h 826981"/>
                    <a:gd name="connsiteX207" fmla="*/ 285054 w 485279"/>
                    <a:gd name="connsiteY207" fmla="*/ 282214 h 826981"/>
                    <a:gd name="connsiteX208" fmla="*/ 285745 w 485279"/>
                    <a:gd name="connsiteY208" fmla="*/ 284545 h 826981"/>
                    <a:gd name="connsiteX209" fmla="*/ 286165 w 485279"/>
                    <a:gd name="connsiteY209" fmla="*/ 285939 h 826981"/>
                    <a:gd name="connsiteX210" fmla="*/ 286548 w 485279"/>
                    <a:gd name="connsiteY210" fmla="*/ 286852 h 826981"/>
                    <a:gd name="connsiteX211" fmla="*/ 287412 w 485279"/>
                    <a:gd name="connsiteY211" fmla="*/ 288912 h 826981"/>
                    <a:gd name="connsiteX212" fmla="*/ 288041 w 485279"/>
                    <a:gd name="connsiteY212" fmla="*/ 290392 h 826981"/>
                    <a:gd name="connsiteX213" fmla="*/ 289227 w 485279"/>
                    <a:gd name="connsiteY213" fmla="*/ 291601 h 826981"/>
                    <a:gd name="connsiteX214" fmla="*/ 290708 w 485279"/>
                    <a:gd name="connsiteY214" fmla="*/ 293118 h 826981"/>
                    <a:gd name="connsiteX215" fmla="*/ 291363 w 485279"/>
                    <a:gd name="connsiteY215" fmla="*/ 293796 h 826981"/>
                    <a:gd name="connsiteX216" fmla="*/ 292227 w 485279"/>
                    <a:gd name="connsiteY216" fmla="*/ 294265 h 826981"/>
                    <a:gd name="connsiteX217" fmla="*/ 294363 w 485279"/>
                    <a:gd name="connsiteY217" fmla="*/ 295449 h 826981"/>
                    <a:gd name="connsiteX218" fmla="*/ 295659 w 485279"/>
                    <a:gd name="connsiteY218" fmla="*/ 296165 h 826981"/>
                    <a:gd name="connsiteX219" fmla="*/ 297116 w 485279"/>
                    <a:gd name="connsiteY219" fmla="*/ 296337 h 826981"/>
                    <a:gd name="connsiteX220" fmla="*/ 299054 w 485279"/>
                    <a:gd name="connsiteY220" fmla="*/ 296584 h 826981"/>
                    <a:gd name="connsiteX221" fmla="*/ 304079 w 485279"/>
                    <a:gd name="connsiteY221" fmla="*/ 297201 h 826981"/>
                    <a:gd name="connsiteX222" fmla="*/ 305388 w 485279"/>
                    <a:gd name="connsiteY222" fmla="*/ 297373 h 826981"/>
                    <a:gd name="connsiteX223" fmla="*/ 306807 w 485279"/>
                    <a:gd name="connsiteY223" fmla="*/ 297484 h 826981"/>
                    <a:gd name="connsiteX224" fmla="*/ 312462 w 485279"/>
                    <a:gd name="connsiteY224" fmla="*/ 297941 h 826981"/>
                    <a:gd name="connsiteX225" fmla="*/ 314351 w 485279"/>
                    <a:gd name="connsiteY225" fmla="*/ 298101 h 826981"/>
                    <a:gd name="connsiteX226" fmla="*/ 315696 w 485279"/>
                    <a:gd name="connsiteY226" fmla="*/ 298619 h 826981"/>
                    <a:gd name="connsiteX227" fmla="*/ 317141 w 485279"/>
                    <a:gd name="connsiteY227" fmla="*/ 299187 h 826981"/>
                    <a:gd name="connsiteX228" fmla="*/ 319116 w 485279"/>
                    <a:gd name="connsiteY228" fmla="*/ 299951 h 826981"/>
                    <a:gd name="connsiteX229" fmla="*/ 320277 w 485279"/>
                    <a:gd name="connsiteY229" fmla="*/ 301592 h 826981"/>
                    <a:gd name="connsiteX230" fmla="*/ 320684 w 485279"/>
                    <a:gd name="connsiteY230" fmla="*/ 302159 h 826981"/>
                    <a:gd name="connsiteX231" fmla="*/ 320598 w 485279"/>
                    <a:gd name="connsiteY231" fmla="*/ 303134 h 826981"/>
                    <a:gd name="connsiteX232" fmla="*/ 320400 w 485279"/>
                    <a:gd name="connsiteY232" fmla="*/ 305428 h 826981"/>
                    <a:gd name="connsiteX233" fmla="*/ 318993 w 485279"/>
                    <a:gd name="connsiteY233" fmla="*/ 306661 h 826981"/>
                    <a:gd name="connsiteX234" fmla="*/ 316783 w 485279"/>
                    <a:gd name="connsiteY234" fmla="*/ 308610 h 826981"/>
                    <a:gd name="connsiteX235" fmla="*/ 315684 w 485279"/>
                    <a:gd name="connsiteY235" fmla="*/ 309572 h 826981"/>
                    <a:gd name="connsiteX236" fmla="*/ 313795 w 485279"/>
                    <a:gd name="connsiteY236" fmla="*/ 310201 h 826981"/>
                    <a:gd name="connsiteX237" fmla="*/ 309042 w 485279"/>
                    <a:gd name="connsiteY237" fmla="*/ 311780 h 826981"/>
                    <a:gd name="connsiteX238" fmla="*/ 306387 w 485279"/>
                    <a:gd name="connsiteY238" fmla="*/ 312644 h 826981"/>
                    <a:gd name="connsiteX239" fmla="*/ 304178 w 485279"/>
                    <a:gd name="connsiteY239" fmla="*/ 313371 h 826981"/>
                    <a:gd name="connsiteX240" fmla="*/ 302943 w 485279"/>
                    <a:gd name="connsiteY240" fmla="*/ 313791 h 826981"/>
                    <a:gd name="connsiteX241" fmla="*/ 299560 w 485279"/>
                    <a:gd name="connsiteY241" fmla="*/ 315148 h 826981"/>
                    <a:gd name="connsiteX242" fmla="*/ 297745 w 485279"/>
                    <a:gd name="connsiteY242" fmla="*/ 315875 h 826981"/>
                    <a:gd name="connsiteX243" fmla="*/ 295350 w 485279"/>
                    <a:gd name="connsiteY243" fmla="*/ 316134 h 826981"/>
                    <a:gd name="connsiteX244" fmla="*/ 294400 w 485279"/>
                    <a:gd name="connsiteY244" fmla="*/ 316245 h 826981"/>
                    <a:gd name="connsiteX245" fmla="*/ 293449 w 485279"/>
                    <a:gd name="connsiteY245" fmla="*/ 316356 h 826981"/>
                    <a:gd name="connsiteX246" fmla="*/ 291548 w 485279"/>
                    <a:gd name="connsiteY246" fmla="*/ 316566 h 826981"/>
                    <a:gd name="connsiteX247" fmla="*/ 287548 w 485279"/>
                    <a:gd name="connsiteY247" fmla="*/ 316874 h 826981"/>
                    <a:gd name="connsiteX248" fmla="*/ 286103 w 485279"/>
                    <a:gd name="connsiteY248" fmla="*/ 316985 h 826981"/>
                    <a:gd name="connsiteX249" fmla="*/ 283782 w 485279"/>
                    <a:gd name="connsiteY249" fmla="*/ 318428 h 826981"/>
                    <a:gd name="connsiteX250" fmla="*/ 283498 w 485279"/>
                    <a:gd name="connsiteY250" fmla="*/ 321315 h 826981"/>
                    <a:gd name="connsiteX251" fmla="*/ 283757 w 485279"/>
                    <a:gd name="connsiteY251" fmla="*/ 322449 h 826981"/>
                    <a:gd name="connsiteX252" fmla="*/ 284227 w 485279"/>
                    <a:gd name="connsiteY252" fmla="*/ 324448 h 826981"/>
                    <a:gd name="connsiteX253" fmla="*/ 284325 w 485279"/>
                    <a:gd name="connsiteY253" fmla="*/ 325151 h 826981"/>
                    <a:gd name="connsiteX254" fmla="*/ 283511 w 485279"/>
                    <a:gd name="connsiteY254" fmla="*/ 328358 h 826981"/>
                    <a:gd name="connsiteX255" fmla="*/ 283498 w 485279"/>
                    <a:gd name="connsiteY255" fmla="*/ 329838 h 826981"/>
                    <a:gd name="connsiteX256" fmla="*/ 283486 w 485279"/>
                    <a:gd name="connsiteY256" fmla="*/ 330615 h 826981"/>
                    <a:gd name="connsiteX257" fmla="*/ 283486 w 485279"/>
                    <a:gd name="connsiteY257" fmla="*/ 331244 h 826981"/>
                    <a:gd name="connsiteX258" fmla="*/ 284017 w 485279"/>
                    <a:gd name="connsiteY258" fmla="*/ 333464 h 826981"/>
                    <a:gd name="connsiteX259" fmla="*/ 285128 w 485279"/>
                    <a:gd name="connsiteY259" fmla="*/ 334846 h 826981"/>
                    <a:gd name="connsiteX260" fmla="*/ 286227 w 485279"/>
                    <a:gd name="connsiteY260" fmla="*/ 336215 h 826981"/>
                    <a:gd name="connsiteX261" fmla="*/ 287029 w 485279"/>
                    <a:gd name="connsiteY261" fmla="*/ 336745 h 826981"/>
                    <a:gd name="connsiteX262" fmla="*/ 289029 w 485279"/>
                    <a:gd name="connsiteY262" fmla="*/ 338102 h 826981"/>
                    <a:gd name="connsiteX263" fmla="*/ 289844 w 485279"/>
                    <a:gd name="connsiteY263" fmla="*/ 338657 h 826981"/>
                    <a:gd name="connsiteX264" fmla="*/ 291103 w 485279"/>
                    <a:gd name="connsiteY264" fmla="*/ 339200 h 826981"/>
                    <a:gd name="connsiteX265" fmla="*/ 297832 w 485279"/>
                    <a:gd name="connsiteY265" fmla="*/ 342148 h 826981"/>
                    <a:gd name="connsiteX266" fmla="*/ 300523 w 485279"/>
                    <a:gd name="connsiteY266" fmla="*/ 343332 h 826981"/>
                    <a:gd name="connsiteX267" fmla="*/ 307585 w 485279"/>
                    <a:gd name="connsiteY267" fmla="*/ 346847 h 826981"/>
                    <a:gd name="connsiteX268" fmla="*/ 309351 w 485279"/>
                    <a:gd name="connsiteY268" fmla="*/ 347723 h 826981"/>
                    <a:gd name="connsiteX269" fmla="*/ 311684 w 485279"/>
                    <a:gd name="connsiteY269" fmla="*/ 347994 h 826981"/>
                    <a:gd name="connsiteX270" fmla="*/ 315116 w 485279"/>
                    <a:gd name="connsiteY270" fmla="*/ 348389 h 826981"/>
                    <a:gd name="connsiteX271" fmla="*/ 318067 w 485279"/>
                    <a:gd name="connsiteY271" fmla="*/ 348734 h 826981"/>
                    <a:gd name="connsiteX272" fmla="*/ 319918 w 485279"/>
                    <a:gd name="connsiteY272" fmla="*/ 349326 h 826981"/>
                    <a:gd name="connsiteX273" fmla="*/ 323128 w 485279"/>
                    <a:gd name="connsiteY273" fmla="*/ 350362 h 826981"/>
                    <a:gd name="connsiteX274" fmla="*/ 324153 w 485279"/>
                    <a:gd name="connsiteY274" fmla="*/ 350696 h 826981"/>
                    <a:gd name="connsiteX275" fmla="*/ 325746 w 485279"/>
                    <a:gd name="connsiteY275" fmla="*/ 351164 h 826981"/>
                    <a:gd name="connsiteX276" fmla="*/ 327548 w 485279"/>
                    <a:gd name="connsiteY276" fmla="*/ 351695 h 826981"/>
                    <a:gd name="connsiteX277" fmla="*/ 328857 w 485279"/>
                    <a:gd name="connsiteY277" fmla="*/ 352077 h 826981"/>
                    <a:gd name="connsiteX278" fmla="*/ 330166 w 485279"/>
                    <a:gd name="connsiteY278" fmla="*/ 353101 h 826981"/>
                    <a:gd name="connsiteX279" fmla="*/ 331820 w 485279"/>
                    <a:gd name="connsiteY279" fmla="*/ 354408 h 826981"/>
                    <a:gd name="connsiteX280" fmla="*/ 332240 w 485279"/>
                    <a:gd name="connsiteY280" fmla="*/ 355987 h 826981"/>
                    <a:gd name="connsiteX281" fmla="*/ 333215 w 485279"/>
                    <a:gd name="connsiteY281" fmla="*/ 359651 h 826981"/>
                    <a:gd name="connsiteX282" fmla="*/ 333635 w 485279"/>
                    <a:gd name="connsiteY282" fmla="*/ 361254 h 826981"/>
                    <a:gd name="connsiteX283" fmla="*/ 333511 w 485279"/>
                    <a:gd name="connsiteY283" fmla="*/ 363548 h 826981"/>
                    <a:gd name="connsiteX284" fmla="*/ 333376 w 485279"/>
                    <a:gd name="connsiteY284" fmla="*/ 365941 h 826981"/>
                    <a:gd name="connsiteX285" fmla="*/ 333795 w 485279"/>
                    <a:gd name="connsiteY285" fmla="*/ 367150 h 826981"/>
                    <a:gd name="connsiteX286" fmla="*/ 334289 w 485279"/>
                    <a:gd name="connsiteY286" fmla="*/ 368568 h 826981"/>
                    <a:gd name="connsiteX287" fmla="*/ 335018 w 485279"/>
                    <a:gd name="connsiteY287" fmla="*/ 369925 h 826981"/>
                    <a:gd name="connsiteX288" fmla="*/ 337462 w 485279"/>
                    <a:gd name="connsiteY288" fmla="*/ 374477 h 826981"/>
                    <a:gd name="connsiteX289" fmla="*/ 338203 w 485279"/>
                    <a:gd name="connsiteY289" fmla="*/ 376142 h 826981"/>
                    <a:gd name="connsiteX290" fmla="*/ 340277 w 485279"/>
                    <a:gd name="connsiteY290" fmla="*/ 380767 h 826981"/>
                    <a:gd name="connsiteX291" fmla="*/ 341092 w 485279"/>
                    <a:gd name="connsiteY291" fmla="*/ 382593 h 826981"/>
                    <a:gd name="connsiteX292" fmla="*/ 341326 w 485279"/>
                    <a:gd name="connsiteY292" fmla="*/ 384147 h 826981"/>
                    <a:gd name="connsiteX293" fmla="*/ 342042 w 485279"/>
                    <a:gd name="connsiteY293" fmla="*/ 388797 h 826981"/>
                    <a:gd name="connsiteX294" fmla="*/ 342277 w 485279"/>
                    <a:gd name="connsiteY294" fmla="*/ 390351 h 826981"/>
                    <a:gd name="connsiteX295" fmla="*/ 342141 w 485279"/>
                    <a:gd name="connsiteY295" fmla="*/ 392238 h 826981"/>
                    <a:gd name="connsiteX296" fmla="*/ 341734 w 485279"/>
                    <a:gd name="connsiteY296" fmla="*/ 398023 h 826981"/>
                    <a:gd name="connsiteX297" fmla="*/ 341660 w 485279"/>
                    <a:gd name="connsiteY297" fmla="*/ 398973 h 826981"/>
                    <a:gd name="connsiteX298" fmla="*/ 341561 w 485279"/>
                    <a:gd name="connsiteY298" fmla="*/ 400404 h 826981"/>
                    <a:gd name="connsiteX299" fmla="*/ 341413 w 485279"/>
                    <a:gd name="connsiteY299" fmla="*/ 401218 h 826981"/>
                    <a:gd name="connsiteX300" fmla="*/ 341215 w 485279"/>
                    <a:gd name="connsiteY300" fmla="*/ 402242 h 826981"/>
                    <a:gd name="connsiteX301" fmla="*/ 340450 w 485279"/>
                    <a:gd name="connsiteY301" fmla="*/ 406411 h 826981"/>
                    <a:gd name="connsiteX302" fmla="*/ 340277 w 485279"/>
                    <a:gd name="connsiteY302" fmla="*/ 407373 h 826981"/>
                    <a:gd name="connsiteX303" fmla="*/ 339980 w 485279"/>
                    <a:gd name="connsiteY303" fmla="*/ 408643 h 826981"/>
                    <a:gd name="connsiteX304" fmla="*/ 339672 w 485279"/>
                    <a:gd name="connsiteY304" fmla="*/ 409914 h 826981"/>
                    <a:gd name="connsiteX305" fmla="*/ 339141 w 485279"/>
                    <a:gd name="connsiteY305" fmla="*/ 412208 h 826981"/>
                    <a:gd name="connsiteX306" fmla="*/ 341228 w 485279"/>
                    <a:gd name="connsiteY306" fmla="*/ 414083 h 826981"/>
                    <a:gd name="connsiteX307" fmla="*/ 341869 w 485279"/>
                    <a:gd name="connsiteY307" fmla="*/ 414650 h 826981"/>
                    <a:gd name="connsiteX308" fmla="*/ 342610 w 485279"/>
                    <a:gd name="connsiteY308" fmla="*/ 415082 h 826981"/>
                    <a:gd name="connsiteX309" fmla="*/ 343326 w 485279"/>
                    <a:gd name="connsiteY309" fmla="*/ 415489 h 826981"/>
                    <a:gd name="connsiteX310" fmla="*/ 350833 w 485279"/>
                    <a:gd name="connsiteY310" fmla="*/ 419633 h 826981"/>
                    <a:gd name="connsiteX311" fmla="*/ 353191 w 485279"/>
                    <a:gd name="connsiteY311" fmla="*/ 422261 h 826981"/>
                    <a:gd name="connsiteX312" fmla="*/ 354289 w 485279"/>
                    <a:gd name="connsiteY312" fmla="*/ 423383 h 826981"/>
                    <a:gd name="connsiteX313" fmla="*/ 355067 w 485279"/>
                    <a:gd name="connsiteY313" fmla="*/ 424185 h 826981"/>
                    <a:gd name="connsiteX314" fmla="*/ 355499 w 485279"/>
                    <a:gd name="connsiteY314" fmla="*/ 425184 h 826981"/>
                    <a:gd name="connsiteX315" fmla="*/ 357289 w 485279"/>
                    <a:gd name="connsiteY315" fmla="*/ 429353 h 826981"/>
                    <a:gd name="connsiteX316" fmla="*/ 357796 w 485279"/>
                    <a:gd name="connsiteY316" fmla="*/ 430525 h 826981"/>
                    <a:gd name="connsiteX317" fmla="*/ 357845 w 485279"/>
                    <a:gd name="connsiteY317" fmla="*/ 431586 h 826981"/>
                    <a:gd name="connsiteX318" fmla="*/ 357993 w 485279"/>
                    <a:gd name="connsiteY318" fmla="*/ 435915 h 826981"/>
                    <a:gd name="connsiteX319" fmla="*/ 357092 w 485279"/>
                    <a:gd name="connsiteY319" fmla="*/ 439738 h 826981"/>
                    <a:gd name="connsiteX320" fmla="*/ 356672 w 485279"/>
                    <a:gd name="connsiteY320" fmla="*/ 441490 h 826981"/>
                    <a:gd name="connsiteX321" fmla="*/ 355549 w 485279"/>
                    <a:gd name="connsiteY321" fmla="*/ 442958 h 826981"/>
                    <a:gd name="connsiteX322" fmla="*/ 353512 w 485279"/>
                    <a:gd name="connsiteY322" fmla="*/ 445634 h 826981"/>
                    <a:gd name="connsiteX323" fmla="*/ 352203 w 485279"/>
                    <a:gd name="connsiteY323" fmla="*/ 447386 h 826981"/>
                    <a:gd name="connsiteX324" fmla="*/ 351833 w 485279"/>
                    <a:gd name="connsiteY324" fmla="*/ 447892 h 826981"/>
                    <a:gd name="connsiteX325" fmla="*/ 350783 w 485279"/>
                    <a:gd name="connsiteY325" fmla="*/ 449298 h 826981"/>
                    <a:gd name="connsiteX326" fmla="*/ 349042 w 485279"/>
                    <a:gd name="connsiteY326" fmla="*/ 450272 h 826981"/>
                    <a:gd name="connsiteX327" fmla="*/ 347746 w 485279"/>
                    <a:gd name="connsiteY327" fmla="*/ 450988 h 826981"/>
                    <a:gd name="connsiteX328" fmla="*/ 345363 w 485279"/>
                    <a:gd name="connsiteY328" fmla="*/ 451962 h 826981"/>
                    <a:gd name="connsiteX329" fmla="*/ 345067 w 485279"/>
                    <a:gd name="connsiteY329" fmla="*/ 452530 h 826981"/>
                    <a:gd name="connsiteX330" fmla="*/ 344536 w 485279"/>
                    <a:gd name="connsiteY330" fmla="*/ 453553 h 826981"/>
                    <a:gd name="connsiteX331" fmla="*/ 342771 w 485279"/>
                    <a:gd name="connsiteY331" fmla="*/ 453627 h 826981"/>
                    <a:gd name="connsiteX332" fmla="*/ 342030 w 485279"/>
                    <a:gd name="connsiteY332" fmla="*/ 453294 h 826981"/>
                    <a:gd name="connsiteX333" fmla="*/ 341289 w 485279"/>
                    <a:gd name="connsiteY333" fmla="*/ 452678 h 826981"/>
                    <a:gd name="connsiteX334" fmla="*/ 340265 w 485279"/>
                    <a:gd name="connsiteY334" fmla="*/ 451715 h 826981"/>
                    <a:gd name="connsiteX335" fmla="*/ 339376 w 485279"/>
                    <a:gd name="connsiteY335" fmla="*/ 451752 h 826981"/>
                    <a:gd name="connsiteX336" fmla="*/ 338067 w 485279"/>
                    <a:gd name="connsiteY336" fmla="*/ 452246 h 826981"/>
                    <a:gd name="connsiteX337" fmla="*/ 337437 w 485279"/>
                    <a:gd name="connsiteY337" fmla="*/ 452603 h 826981"/>
                    <a:gd name="connsiteX338" fmla="*/ 335622 w 485279"/>
                    <a:gd name="connsiteY338" fmla="*/ 453615 h 826981"/>
                    <a:gd name="connsiteX339" fmla="*/ 335042 w 485279"/>
                    <a:gd name="connsiteY339" fmla="*/ 453936 h 826981"/>
                    <a:gd name="connsiteX340" fmla="*/ 334301 w 485279"/>
                    <a:gd name="connsiteY340" fmla="*/ 454392 h 826981"/>
                    <a:gd name="connsiteX341" fmla="*/ 333104 w 485279"/>
                    <a:gd name="connsiteY341" fmla="*/ 455120 h 826981"/>
                    <a:gd name="connsiteX342" fmla="*/ 332610 w 485279"/>
                    <a:gd name="connsiteY342" fmla="*/ 456082 h 826981"/>
                    <a:gd name="connsiteX343" fmla="*/ 332264 w 485279"/>
                    <a:gd name="connsiteY343" fmla="*/ 456773 h 826981"/>
                    <a:gd name="connsiteX344" fmla="*/ 332190 w 485279"/>
                    <a:gd name="connsiteY344" fmla="*/ 459030 h 826981"/>
                    <a:gd name="connsiteX345" fmla="*/ 332166 w 485279"/>
                    <a:gd name="connsiteY345" fmla="*/ 459856 h 826981"/>
                    <a:gd name="connsiteX346" fmla="*/ 332227 w 485279"/>
                    <a:gd name="connsiteY346" fmla="*/ 461250 h 826981"/>
                    <a:gd name="connsiteX347" fmla="*/ 335351 w 485279"/>
                    <a:gd name="connsiteY347" fmla="*/ 461953 h 826981"/>
                    <a:gd name="connsiteX348" fmla="*/ 336832 w 485279"/>
                    <a:gd name="connsiteY348" fmla="*/ 462039 h 826981"/>
                    <a:gd name="connsiteX349" fmla="*/ 341783 w 485279"/>
                    <a:gd name="connsiteY349" fmla="*/ 462360 h 826981"/>
                    <a:gd name="connsiteX350" fmla="*/ 344660 w 485279"/>
                    <a:gd name="connsiteY350" fmla="*/ 462521 h 826981"/>
                    <a:gd name="connsiteX351" fmla="*/ 347623 w 485279"/>
                    <a:gd name="connsiteY351" fmla="*/ 462681 h 826981"/>
                    <a:gd name="connsiteX352" fmla="*/ 348870 w 485279"/>
                    <a:gd name="connsiteY352" fmla="*/ 462755 h 826981"/>
                    <a:gd name="connsiteX353" fmla="*/ 350833 w 485279"/>
                    <a:gd name="connsiteY353" fmla="*/ 462002 h 826981"/>
                    <a:gd name="connsiteX354" fmla="*/ 351820 w 485279"/>
                    <a:gd name="connsiteY354" fmla="*/ 461077 h 826981"/>
                    <a:gd name="connsiteX355" fmla="*/ 352734 w 485279"/>
                    <a:gd name="connsiteY355" fmla="*/ 460164 h 826981"/>
                    <a:gd name="connsiteX356" fmla="*/ 353512 w 485279"/>
                    <a:gd name="connsiteY356" fmla="*/ 457217 h 826981"/>
                    <a:gd name="connsiteX357" fmla="*/ 353672 w 485279"/>
                    <a:gd name="connsiteY357" fmla="*/ 455428 h 826981"/>
                    <a:gd name="connsiteX358" fmla="*/ 355178 w 485279"/>
                    <a:gd name="connsiteY358" fmla="*/ 454478 h 826981"/>
                    <a:gd name="connsiteX359" fmla="*/ 355796 w 485279"/>
                    <a:gd name="connsiteY359" fmla="*/ 454182 h 826981"/>
                    <a:gd name="connsiteX360" fmla="*/ 356302 w 485279"/>
                    <a:gd name="connsiteY360" fmla="*/ 453923 h 826981"/>
                    <a:gd name="connsiteX361" fmla="*/ 357129 w 485279"/>
                    <a:gd name="connsiteY361" fmla="*/ 453516 h 826981"/>
                    <a:gd name="connsiteX362" fmla="*/ 358067 w 485279"/>
                    <a:gd name="connsiteY362" fmla="*/ 453195 h 826981"/>
                    <a:gd name="connsiteX363" fmla="*/ 359314 w 485279"/>
                    <a:gd name="connsiteY363" fmla="*/ 452764 h 826981"/>
                    <a:gd name="connsiteX364" fmla="*/ 361722 w 485279"/>
                    <a:gd name="connsiteY364" fmla="*/ 452739 h 826981"/>
                    <a:gd name="connsiteX365" fmla="*/ 362487 w 485279"/>
                    <a:gd name="connsiteY365" fmla="*/ 452986 h 826981"/>
                    <a:gd name="connsiteX366" fmla="*/ 363981 w 485279"/>
                    <a:gd name="connsiteY366" fmla="*/ 453467 h 826981"/>
                    <a:gd name="connsiteX367" fmla="*/ 365894 w 485279"/>
                    <a:gd name="connsiteY367" fmla="*/ 455194 h 826981"/>
                    <a:gd name="connsiteX368" fmla="*/ 370191 w 485279"/>
                    <a:gd name="connsiteY368" fmla="*/ 459091 h 826981"/>
                    <a:gd name="connsiteX369" fmla="*/ 371314 w 485279"/>
                    <a:gd name="connsiteY369" fmla="*/ 460090 h 826981"/>
                    <a:gd name="connsiteX370" fmla="*/ 372759 w 485279"/>
                    <a:gd name="connsiteY370" fmla="*/ 461583 h 826981"/>
                    <a:gd name="connsiteX371" fmla="*/ 373142 w 485279"/>
                    <a:gd name="connsiteY371" fmla="*/ 461978 h 826981"/>
                    <a:gd name="connsiteX372" fmla="*/ 376006 w 485279"/>
                    <a:gd name="connsiteY372" fmla="*/ 464913 h 826981"/>
                    <a:gd name="connsiteX373" fmla="*/ 377055 w 485279"/>
                    <a:gd name="connsiteY373" fmla="*/ 465974 h 826981"/>
                    <a:gd name="connsiteX374" fmla="*/ 378438 w 485279"/>
                    <a:gd name="connsiteY374" fmla="*/ 467405 h 826981"/>
                    <a:gd name="connsiteX375" fmla="*/ 379784 w 485279"/>
                    <a:gd name="connsiteY375" fmla="*/ 468268 h 826981"/>
                    <a:gd name="connsiteX376" fmla="*/ 382364 w 485279"/>
                    <a:gd name="connsiteY376" fmla="*/ 469933 h 826981"/>
                    <a:gd name="connsiteX377" fmla="*/ 383648 w 485279"/>
                    <a:gd name="connsiteY377" fmla="*/ 470760 h 826981"/>
                    <a:gd name="connsiteX378" fmla="*/ 385450 w 485279"/>
                    <a:gd name="connsiteY378" fmla="*/ 471315 h 826981"/>
                    <a:gd name="connsiteX379" fmla="*/ 386339 w 485279"/>
                    <a:gd name="connsiteY379" fmla="*/ 471599 h 826981"/>
                    <a:gd name="connsiteX380" fmla="*/ 388129 w 485279"/>
                    <a:gd name="connsiteY380" fmla="*/ 472154 h 826981"/>
                    <a:gd name="connsiteX381" fmla="*/ 390981 w 485279"/>
                    <a:gd name="connsiteY381" fmla="*/ 472536 h 826981"/>
                    <a:gd name="connsiteX382" fmla="*/ 393339 w 485279"/>
                    <a:gd name="connsiteY382" fmla="*/ 472845 h 826981"/>
                    <a:gd name="connsiteX383" fmla="*/ 395080 w 485279"/>
                    <a:gd name="connsiteY383" fmla="*/ 475003 h 826981"/>
                    <a:gd name="connsiteX384" fmla="*/ 395475 w 485279"/>
                    <a:gd name="connsiteY384" fmla="*/ 476532 h 826981"/>
                    <a:gd name="connsiteX385" fmla="*/ 396154 w 485279"/>
                    <a:gd name="connsiteY385" fmla="*/ 478802 h 826981"/>
                    <a:gd name="connsiteX386" fmla="*/ 399031 w 485279"/>
                    <a:gd name="connsiteY386" fmla="*/ 479974 h 826981"/>
                    <a:gd name="connsiteX387" fmla="*/ 400697 w 485279"/>
                    <a:gd name="connsiteY387" fmla="*/ 480270 h 826981"/>
                    <a:gd name="connsiteX388" fmla="*/ 402142 w 485279"/>
                    <a:gd name="connsiteY388" fmla="*/ 480529 h 826981"/>
                    <a:gd name="connsiteX389" fmla="*/ 402562 w 485279"/>
                    <a:gd name="connsiteY389" fmla="*/ 483218 h 826981"/>
                    <a:gd name="connsiteX390" fmla="*/ 402735 w 485279"/>
                    <a:gd name="connsiteY390" fmla="*/ 484291 h 826981"/>
                    <a:gd name="connsiteX391" fmla="*/ 403093 w 485279"/>
                    <a:gd name="connsiteY391" fmla="*/ 485697 h 826981"/>
                    <a:gd name="connsiteX392" fmla="*/ 403759 w 485279"/>
                    <a:gd name="connsiteY392" fmla="*/ 488263 h 826981"/>
                    <a:gd name="connsiteX393" fmla="*/ 404945 w 485279"/>
                    <a:gd name="connsiteY393" fmla="*/ 489841 h 826981"/>
                    <a:gd name="connsiteX394" fmla="*/ 406488 w 485279"/>
                    <a:gd name="connsiteY394" fmla="*/ 491889 h 826981"/>
                    <a:gd name="connsiteX395" fmla="*/ 407019 w 485279"/>
                    <a:gd name="connsiteY395" fmla="*/ 492604 h 826981"/>
                    <a:gd name="connsiteX396" fmla="*/ 408056 w 485279"/>
                    <a:gd name="connsiteY396" fmla="*/ 493702 h 826981"/>
                    <a:gd name="connsiteX397" fmla="*/ 411871 w 485279"/>
                    <a:gd name="connsiteY397" fmla="*/ 497748 h 826981"/>
                    <a:gd name="connsiteX398" fmla="*/ 412908 w 485279"/>
                    <a:gd name="connsiteY398" fmla="*/ 498846 h 826981"/>
                    <a:gd name="connsiteX399" fmla="*/ 414648 w 485279"/>
                    <a:gd name="connsiteY399" fmla="*/ 500683 h 826981"/>
                    <a:gd name="connsiteX400" fmla="*/ 415488 w 485279"/>
                    <a:gd name="connsiteY400" fmla="*/ 501868 h 826981"/>
                    <a:gd name="connsiteX401" fmla="*/ 416611 w 485279"/>
                    <a:gd name="connsiteY401" fmla="*/ 503434 h 826981"/>
                    <a:gd name="connsiteX402" fmla="*/ 418303 w 485279"/>
                    <a:gd name="connsiteY402" fmla="*/ 505371 h 826981"/>
                    <a:gd name="connsiteX403" fmla="*/ 420093 w 485279"/>
                    <a:gd name="connsiteY403" fmla="*/ 507394 h 826981"/>
                    <a:gd name="connsiteX404" fmla="*/ 423834 w 485279"/>
                    <a:gd name="connsiteY404" fmla="*/ 510921 h 826981"/>
                    <a:gd name="connsiteX405" fmla="*/ 424908 w 485279"/>
                    <a:gd name="connsiteY405" fmla="*/ 511932 h 826981"/>
                    <a:gd name="connsiteX406" fmla="*/ 428056 w 485279"/>
                    <a:gd name="connsiteY406" fmla="*/ 510687 h 826981"/>
                    <a:gd name="connsiteX407" fmla="*/ 428611 w 485279"/>
                    <a:gd name="connsiteY407" fmla="*/ 508639 h 826981"/>
                    <a:gd name="connsiteX408" fmla="*/ 428932 w 485279"/>
                    <a:gd name="connsiteY408" fmla="*/ 507430 h 826981"/>
                    <a:gd name="connsiteX409" fmla="*/ 430747 w 485279"/>
                    <a:gd name="connsiteY409" fmla="*/ 504902 h 826981"/>
                    <a:gd name="connsiteX410" fmla="*/ 432649 w 485279"/>
                    <a:gd name="connsiteY410" fmla="*/ 506395 h 826981"/>
                    <a:gd name="connsiteX411" fmla="*/ 433599 w 485279"/>
                    <a:gd name="connsiteY411" fmla="*/ 508750 h 826981"/>
                    <a:gd name="connsiteX412" fmla="*/ 434599 w 485279"/>
                    <a:gd name="connsiteY412" fmla="*/ 511217 h 826981"/>
                    <a:gd name="connsiteX413" fmla="*/ 436933 w 485279"/>
                    <a:gd name="connsiteY413" fmla="*/ 514584 h 826981"/>
                    <a:gd name="connsiteX414" fmla="*/ 439463 w 485279"/>
                    <a:gd name="connsiteY414" fmla="*/ 514116 h 826981"/>
                    <a:gd name="connsiteX415" fmla="*/ 440661 w 485279"/>
                    <a:gd name="connsiteY415" fmla="*/ 513894 h 826981"/>
                    <a:gd name="connsiteX416" fmla="*/ 441488 w 485279"/>
                    <a:gd name="connsiteY416" fmla="*/ 513561 h 826981"/>
                    <a:gd name="connsiteX417" fmla="*/ 444365 w 485279"/>
                    <a:gd name="connsiteY417" fmla="*/ 512413 h 826981"/>
                    <a:gd name="connsiteX418" fmla="*/ 446451 w 485279"/>
                    <a:gd name="connsiteY418" fmla="*/ 512327 h 826981"/>
                    <a:gd name="connsiteX419" fmla="*/ 449785 w 485279"/>
                    <a:gd name="connsiteY419" fmla="*/ 512204 h 826981"/>
                    <a:gd name="connsiteX420" fmla="*/ 450760 w 485279"/>
                    <a:gd name="connsiteY420" fmla="*/ 512167 h 826981"/>
                    <a:gd name="connsiteX421" fmla="*/ 451637 w 485279"/>
                    <a:gd name="connsiteY421" fmla="*/ 512340 h 826981"/>
                    <a:gd name="connsiteX422" fmla="*/ 452921 w 485279"/>
                    <a:gd name="connsiteY422" fmla="*/ 512586 h 826981"/>
                    <a:gd name="connsiteX423" fmla="*/ 453995 w 485279"/>
                    <a:gd name="connsiteY423" fmla="*/ 512796 h 826981"/>
                    <a:gd name="connsiteX424" fmla="*/ 454748 w 485279"/>
                    <a:gd name="connsiteY424" fmla="*/ 512993 h 826981"/>
                    <a:gd name="connsiteX425" fmla="*/ 455785 w 485279"/>
                    <a:gd name="connsiteY425" fmla="*/ 513363 h 826981"/>
                    <a:gd name="connsiteX426" fmla="*/ 456859 w 485279"/>
                    <a:gd name="connsiteY426" fmla="*/ 513770 h 826981"/>
                    <a:gd name="connsiteX427" fmla="*/ 458353 w 485279"/>
                    <a:gd name="connsiteY427" fmla="*/ 514325 h 826981"/>
                    <a:gd name="connsiteX428" fmla="*/ 459464 w 485279"/>
                    <a:gd name="connsiteY428" fmla="*/ 515411 h 826981"/>
                    <a:gd name="connsiteX429" fmla="*/ 462550 w 485279"/>
                    <a:gd name="connsiteY429" fmla="*/ 518433 h 826981"/>
                    <a:gd name="connsiteX430" fmla="*/ 463168 w 485279"/>
                    <a:gd name="connsiteY430" fmla="*/ 519049 h 826981"/>
                    <a:gd name="connsiteX431" fmla="*/ 463513 w 485279"/>
                    <a:gd name="connsiteY431" fmla="*/ 519444 h 826981"/>
                    <a:gd name="connsiteX432" fmla="*/ 466550 w 485279"/>
                    <a:gd name="connsiteY432" fmla="*/ 523034 h 826981"/>
                    <a:gd name="connsiteX433" fmla="*/ 467563 w 485279"/>
                    <a:gd name="connsiteY433" fmla="*/ 524230 h 826981"/>
                    <a:gd name="connsiteX434" fmla="*/ 468711 w 485279"/>
                    <a:gd name="connsiteY434" fmla="*/ 526018 h 826981"/>
                    <a:gd name="connsiteX435" fmla="*/ 469279 w 485279"/>
                    <a:gd name="connsiteY435" fmla="*/ 526907 h 826981"/>
                    <a:gd name="connsiteX436" fmla="*/ 471007 w 485279"/>
                    <a:gd name="connsiteY436" fmla="*/ 529583 h 826981"/>
                    <a:gd name="connsiteX437" fmla="*/ 472081 w 485279"/>
                    <a:gd name="connsiteY437" fmla="*/ 531273 h 826981"/>
                    <a:gd name="connsiteX438" fmla="*/ 472625 w 485279"/>
                    <a:gd name="connsiteY438" fmla="*/ 532112 h 826981"/>
                    <a:gd name="connsiteX439" fmla="*/ 473427 w 485279"/>
                    <a:gd name="connsiteY439" fmla="*/ 533370 h 826981"/>
                    <a:gd name="connsiteX440" fmla="*/ 474341 w 485279"/>
                    <a:gd name="connsiteY440" fmla="*/ 534418 h 826981"/>
                    <a:gd name="connsiteX441" fmla="*/ 474785 w 485279"/>
                    <a:gd name="connsiteY441" fmla="*/ 534937 h 826981"/>
                    <a:gd name="connsiteX442" fmla="*/ 476427 w 485279"/>
                    <a:gd name="connsiteY442" fmla="*/ 536824 h 826981"/>
                    <a:gd name="connsiteX443" fmla="*/ 478575 w 485279"/>
                    <a:gd name="connsiteY443" fmla="*/ 537823 h 826981"/>
                    <a:gd name="connsiteX444" fmla="*/ 479168 w 485279"/>
                    <a:gd name="connsiteY444" fmla="*/ 538205 h 826981"/>
                    <a:gd name="connsiteX445" fmla="*/ 479020 w 485279"/>
                    <a:gd name="connsiteY445" fmla="*/ 542041 h 826981"/>
                    <a:gd name="connsiteX446" fmla="*/ 478933 w 485279"/>
                    <a:gd name="connsiteY446" fmla="*/ 543756 h 826981"/>
                    <a:gd name="connsiteX447" fmla="*/ 478304 w 485279"/>
                    <a:gd name="connsiteY447" fmla="*/ 545223 h 826981"/>
                    <a:gd name="connsiteX448" fmla="*/ 476662 w 485279"/>
                    <a:gd name="connsiteY448" fmla="*/ 549035 h 826981"/>
                    <a:gd name="connsiteX449" fmla="*/ 476304 w 485279"/>
                    <a:gd name="connsiteY449" fmla="*/ 549775 h 826981"/>
                    <a:gd name="connsiteX450" fmla="*/ 474168 w 485279"/>
                    <a:gd name="connsiteY450" fmla="*/ 553278 h 826981"/>
                    <a:gd name="connsiteX451" fmla="*/ 473193 w 485279"/>
                    <a:gd name="connsiteY451" fmla="*/ 554894 h 826981"/>
                    <a:gd name="connsiteX452" fmla="*/ 470884 w 485279"/>
                    <a:gd name="connsiteY452" fmla="*/ 555868 h 826981"/>
                    <a:gd name="connsiteX453" fmla="*/ 470427 w 485279"/>
                    <a:gd name="connsiteY453" fmla="*/ 556065 h 826981"/>
                    <a:gd name="connsiteX454" fmla="*/ 468131 w 485279"/>
                    <a:gd name="connsiteY454" fmla="*/ 557052 h 826981"/>
                    <a:gd name="connsiteX455" fmla="*/ 466637 w 485279"/>
                    <a:gd name="connsiteY455" fmla="*/ 557447 h 826981"/>
                    <a:gd name="connsiteX456" fmla="*/ 464624 w 485279"/>
                    <a:gd name="connsiteY456" fmla="*/ 557977 h 826981"/>
                    <a:gd name="connsiteX457" fmla="*/ 463711 w 485279"/>
                    <a:gd name="connsiteY457" fmla="*/ 559889 h 826981"/>
                    <a:gd name="connsiteX458" fmla="*/ 462600 w 485279"/>
                    <a:gd name="connsiteY458" fmla="*/ 562233 h 826981"/>
                    <a:gd name="connsiteX459" fmla="*/ 462365 w 485279"/>
                    <a:gd name="connsiteY459" fmla="*/ 562739 h 826981"/>
                    <a:gd name="connsiteX460" fmla="*/ 462217 w 485279"/>
                    <a:gd name="connsiteY460" fmla="*/ 563232 h 826981"/>
                    <a:gd name="connsiteX461" fmla="*/ 461143 w 485279"/>
                    <a:gd name="connsiteY461" fmla="*/ 566907 h 826981"/>
                    <a:gd name="connsiteX462" fmla="*/ 460847 w 485279"/>
                    <a:gd name="connsiteY462" fmla="*/ 567968 h 826981"/>
                    <a:gd name="connsiteX463" fmla="*/ 460698 w 485279"/>
                    <a:gd name="connsiteY463" fmla="*/ 569004 h 826981"/>
                    <a:gd name="connsiteX464" fmla="*/ 460279 w 485279"/>
                    <a:gd name="connsiteY464" fmla="*/ 572113 h 826981"/>
                    <a:gd name="connsiteX465" fmla="*/ 459686 w 485279"/>
                    <a:gd name="connsiteY465" fmla="*/ 576393 h 826981"/>
                    <a:gd name="connsiteX466" fmla="*/ 459563 w 485279"/>
                    <a:gd name="connsiteY466" fmla="*/ 577293 h 826981"/>
                    <a:gd name="connsiteX467" fmla="*/ 459587 w 485279"/>
                    <a:gd name="connsiteY467" fmla="*/ 578046 h 826981"/>
                    <a:gd name="connsiteX468" fmla="*/ 459674 w 485279"/>
                    <a:gd name="connsiteY468" fmla="*/ 580192 h 826981"/>
                    <a:gd name="connsiteX469" fmla="*/ 459748 w 485279"/>
                    <a:gd name="connsiteY469" fmla="*/ 582104 h 826981"/>
                    <a:gd name="connsiteX470" fmla="*/ 460945 w 485279"/>
                    <a:gd name="connsiteY470" fmla="*/ 583707 h 826981"/>
                    <a:gd name="connsiteX471" fmla="*/ 461834 w 485279"/>
                    <a:gd name="connsiteY471" fmla="*/ 584904 h 826981"/>
                    <a:gd name="connsiteX472" fmla="*/ 462736 w 485279"/>
                    <a:gd name="connsiteY472" fmla="*/ 586137 h 826981"/>
                    <a:gd name="connsiteX473" fmla="*/ 465118 w 485279"/>
                    <a:gd name="connsiteY473" fmla="*/ 587950 h 826981"/>
                    <a:gd name="connsiteX474" fmla="*/ 467106 w 485279"/>
                    <a:gd name="connsiteY474" fmla="*/ 589455 h 826981"/>
                    <a:gd name="connsiteX475" fmla="*/ 468847 w 485279"/>
                    <a:gd name="connsiteY475" fmla="*/ 593143 h 826981"/>
                    <a:gd name="connsiteX476" fmla="*/ 468662 w 485279"/>
                    <a:gd name="connsiteY476" fmla="*/ 595178 h 826981"/>
                    <a:gd name="connsiteX477" fmla="*/ 468415 w 485279"/>
                    <a:gd name="connsiteY477" fmla="*/ 597781 h 826981"/>
                    <a:gd name="connsiteX478" fmla="*/ 468662 w 485279"/>
                    <a:gd name="connsiteY478" fmla="*/ 599976 h 826981"/>
                    <a:gd name="connsiteX479" fmla="*/ 469057 w 485279"/>
                    <a:gd name="connsiteY479" fmla="*/ 603467 h 826981"/>
                    <a:gd name="connsiteX480" fmla="*/ 469279 w 485279"/>
                    <a:gd name="connsiteY480" fmla="*/ 605527 h 826981"/>
                    <a:gd name="connsiteX481" fmla="*/ 470328 w 485279"/>
                    <a:gd name="connsiteY481" fmla="*/ 606748 h 826981"/>
                    <a:gd name="connsiteX482" fmla="*/ 472884 w 485279"/>
                    <a:gd name="connsiteY482" fmla="*/ 609733 h 826981"/>
                    <a:gd name="connsiteX483" fmla="*/ 474452 w 485279"/>
                    <a:gd name="connsiteY483" fmla="*/ 612188 h 826981"/>
                    <a:gd name="connsiteX484" fmla="*/ 475267 w 485279"/>
                    <a:gd name="connsiteY484" fmla="*/ 614618 h 826981"/>
                    <a:gd name="connsiteX485" fmla="*/ 476057 w 485279"/>
                    <a:gd name="connsiteY485" fmla="*/ 617109 h 826981"/>
                    <a:gd name="connsiteX486" fmla="*/ 476452 w 485279"/>
                    <a:gd name="connsiteY486" fmla="*/ 618343 h 826981"/>
                    <a:gd name="connsiteX487" fmla="*/ 477983 w 485279"/>
                    <a:gd name="connsiteY487" fmla="*/ 619083 h 826981"/>
                    <a:gd name="connsiteX488" fmla="*/ 479884 w 485279"/>
                    <a:gd name="connsiteY488" fmla="*/ 619995 h 826981"/>
                    <a:gd name="connsiteX489" fmla="*/ 480637 w 485279"/>
                    <a:gd name="connsiteY489" fmla="*/ 620353 h 826981"/>
                    <a:gd name="connsiteX490" fmla="*/ 483538 w 485279"/>
                    <a:gd name="connsiteY490" fmla="*/ 621463 h 826981"/>
                    <a:gd name="connsiteX491" fmla="*/ 485279 w 485279"/>
                    <a:gd name="connsiteY491" fmla="*/ 622129 h 826981"/>
                    <a:gd name="connsiteX492" fmla="*/ 485119 w 485279"/>
                    <a:gd name="connsiteY492" fmla="*/ 623511 h 826981"/>
                    <a:gd name="connsiteX493" fmla="*/ 484933 w 485279"/>
                    <a:gd name="connsiteY493" fmla="*/ 624917 h 826981"/>
                    <a:gd name="connsiteX494" fmla="*/ 484822 w 485279"/>
                    <a:gd name="connsiteY494" fmla="*/ 625842 h 826981"/>
                    <a:gd name="connsiteX495" fmla="*/ 484106 w 485279"/>
                    <a:gd name="connsiteY495" fmla="*/ 627149 h 826981"/>
                    <a:gd name="connsiteX496" fmla="*/ 483575 w 485279"/>
                    <a:gd name="connsiteY496" fmla="*/ 628111 h 826981"/>
                    <a:gd name="connsiteX497" fmla="*/ 481946 w 485279"/>
                    <a:gd name="connsiteY497" fmla="*/ 631035 h 826981"/>
                    <a:gd name="connsiteX498" fmla="*/ 481514 w 485279"/>
                    <a:gd name="connsiteY498" fmla="*/ 631800 h 826981"/>
                    <a:gd name="connsiteX499" fmla="*/ 481094 w 485279"/>
                    <a:gd name="connsiteY499" fmla="*/ 632404 h 826981"/>
                    <a:gd name="connsiteX500" fmla="*/ 479427 w 485279"/>
                    <a:gd name="connsiteY500" fmla="*/ 634747 h 826981"/>
                    <a:gd name="connsiteX501" fmla="*/ 478328 w 485279"/>
                    <a:gd name="connsiteY501" fmla="*/ 636302 h 826981"/>
                    <a:gd name="connsiteX502" fmla="*/ 476476 w 485279"/>
                    <a:gd name="connsiteY502" fmla="*/ 638029 h 826981"/>
                    <a:gd name="connsiteX503" fmla="*/ 474612 w 485279"/>
                    <a:gd name="connsiteY503" fmla="*/ 639755 h 826981"/>
                    <a:gd name="connsiteX504" fmla="*/ 473118 w 485279"/>
                    <a:gd name="connsiteY504" fmla="*/ 641137 h 826981"/>
                    <a:gd name="connsiteX505" fmla="*/ 470662 w 485279"/>
                    <a:gd name="connsiteY505" fmla="*/ 643024 h 826981"/>
                    <a:gd name="connsiteX506" fmla="*/ 462044 w 485279"/>
                    <a:gd name="connsiteY506" fmla="*/ 649611 h 826981"/>
                    <a:gd name="connsiteX507" fmla="*/ 460513 w 485279"/>
                    <a:gd name="connsiteY507" fmla="*/ 650783 h 826981"/>
                    <a:gd name="connsiteX508" fmla="*/ 458982 w 485279"/>
                    <a:gd name="connsiteY508" fmla="*/ 651954 h 826981"/>
                    <a:gd name="connsiteX509" fmla="*/ 458501 w 485279"/>
                    <a:gd name="connsiteY509" fmla="*/ 652349 h 826981"/>
                    <a:gd name="connsiteX510" fmla="*/ 457538 w 485279"/>
                    <a:gd name="connsiteY510" fmla="*/ 654039 h 826981"/>
                    <a:gd name="connsiteX511" fmla="*/ 456698 w 485279"/>
                    <a:gd name="connsiteY511" fmla="*/ 655482 h 826981"/>
                    <a:gd name="connsiteX512" fmla="*/ 454723 w 485279"/>
                    <a:gd name="connsiteY512" fmla="*/ 657628 h 826981"/>
                    <a:gd name="connsiteX513" fmla="*/ 453686 w 485279"/>
                    <a:gd name="connsiteY513" fmla="*/ 658763 h 826981"/>
                    <a:gd name="connsiteX514" fmla="*/ 452303 w 485279"/>
                    <a:gd name="connsiteY514" fmla="*/ 660268 h 826981"/>
                    <a:gd name="connsiteX515" fmla="*/ 450698 w 485279"/>
                    <a:gd name="connsiteY515" fmla="*/ 661501 h 826981"/>
                    <a:gd name="connsiteX516" fmla="*/ 449884 w 485279"/>
                    <a:gd name="connsiteY516" fmla="*/ 662118 h 826981"/>
                    <a:gd name="connsiteX517" fmla="*/ 446958 w 485279"/>
                    <a:gd name="connsiteY517" fmla="*/ 664363 h 826981"/>
                    <a:gd name="connsiteX518" fmla="*/ 444414 w 485279"/>
                    <a:gd name="connsiteY518" fmla="*/ 666460 h 826981"/>
                    <a:gd name="connsiteX519" fmla="*/ 441575 w 485279"/>
                    <a:gd name="connsiteY519" fmla="*/ 668791 h 826981"/>
                    <a:gd name="connsiteX520" fmla="*/ 437920 w 485279"/>
                    <a:gd name="connsiteY520" fmla="*/ 673243 h 826981"/>
                    <a:gd name="connsiteX521" fmla="*/ 435933 w 485279"/>
                    <a:gd name="connsiteY521" fmla="*/ 675846 h 826981"/>
                    <a:gd name="connsiteX522" fmla="*/ 433784 w 485279"/>
                    <a:gd name="connsiteY522" fmla="*/ 678621 h 826981"/>
                    <a:gd name="connsiteX523" fmla="*/ 431710 w 485279"/>
                    <a:gd name="connsiteY523" fmla="*/ 681458 h 826981"/>
                    <a:gd name="connsiteX524" fmla="*/ 430784 w 485279"/>
                    <a:gd name="connsiteY524" fmla="*/ 682716 h 826981"/>
                    <a:gd name="connsiteX525" fmla="*/ 429747 w 485279"/>
                    <a:gd name="connsiteY525" fmla="*/ 683851 h 826981"/>
                    <a:gd name="connsiteX526" fmla="*/ 426414 w 485279"/>
                    <a:gd name="connsiteY526" fmla="*/ 687527 h 826981"/>
                    <a:gd name="connsiteX527" fmla="*/ 425167 w 485279"/>
                    <a:gd name="connsiteY527" fmla="*/ 688896 h 826981"/>
                    <a:gd name="connsiteX528" fmla="*/ 422673 w 485279"/>
                    <a:gd name="connsiteY528" fmla="*/ 690919 h 826981"/>
                    <a:gd name="connsiteX529" fmla="*/ 419500 w 485279"/>
                    <a:gd name="connsiteY529" fmla="*/ 693460 h 826981"/>
                    <a:gd name="connsiteX530" fmla="*/ 418303 w 485279"/>
                    <a:gd name="connsiteY530" fmla="*/ 694422 h 826981"/>
                    <a:gd name="connsiteX531" fmla="*/ 416722 w 485279"/>
                    <a:gd name="connsiteY531" fmla="*/ 695692 h 826981"/>
                    <a:gd name="connsiteX532" fmla="*/ 415636 w 485279"/>
                    <a:gd name="connsiteY532" fmla="*/ 696753 h 826981"/>
                    <a:gd name="connsiteX533" fmla="*/ 414920 w 485279"/>
                    <a:gd name="connsiteY533" fmla="*/ 697469 h 826981"/>
                    <a:gd name="connsiteX534" fmla="*/ 409167 w 485279"/>
                    <a:gd name="connsiteY534" fmla="*/ 703155 h 826981"/>
                    <a:gd name="connsiteX535" fmla="*/ 408056 w 485279"/>
                    <a:gd name="connsiteY535" fmla="*/ 704265 h 826981"/>
                    <a:gd name="connsiteX536" fmla="*/ 407438 w 485279"/>
                    <a:gd name="connsiteY536" fmla="*/ 705153 h 826981"/>
                    <a:gd name="connsiteX537" fmla="*/ 406438 w 485279"/>
                    <a:gd name="connsiteY537" fmla="*/ 706584 h 826981"/>
                    <a:gd name="connsiteX538" fmla="*/ 405093 w 485279"/>
                    <a:gd name="connsiteY538" fmla="*/ 708520 h 826981"/>
                    <a:gd name="connsiteX539" fmla="*/ 404784 w 485279"/>
                    <a:gd name="connsiteY539" fmla="*/ 710334 h 826981"/>
                    <a:gd name="connsiteX540" fmla="*/ 404661 w 485279"/>
                    <a:gd name="connsiteY540" fmla="*/ 711061 h 826981"/>
                    <a:gd name="connsiteX541" fmla="*/ 405142 w 485279"/>
                    <a:gd name="connsiteY541" fmla="*/ 713010 h 826981"/>
                    <a:gd name="connsiteX542" fmla="*/ 405698 w 485279"/>
                    <a:gd name="connsiteY542" fmla="*/ 715255 h 826981"/>
                    <a:gd name="connsiteX543" fmla="*/ 406624 w 485279"/>
                    <a:gd name="connsiteY543" fmla="*/ 715995 h 826981"/>
                    <a:gd name="connsiteX544" fmla="*/ 407796 w 485279"/>
                    <a:gd name="connsiteY544" fmla="*/ 716933 h 826981"/>
                    <a:gd name="connsiteX545" fmla="*/ 408574 w 485279"/>
                    <a:gd name="connsiteY545" fmla="*/ 717562 h 826981"/>
                    <a:gd name="connsiteX546" fmla="*/ 409747 w 485279"/>
                    <a:gd name="connsiteY546" fmla="*/ 718499 h 826981"/>
                    <a:gd name="connsiteX547" fmla="*/ 413932 w 485279"/>
                    <a:gd name="connsiteY547" fmla="*/ 721249 h 826981"/>
                    <a:gd name="connsiteX548" fmla="*/ 415463 w 485279"/>
                    <a:gd name="connsiteY548" fmla="*/ 722261 h 826981"/>
                    <a:gd name="connsiteX549" fmla="*/ 416093 w 485279"/>
                    <a:gd name="connsiteY549" fmla="*/ 723963 h 826981"/>
                    <a:gd name="connsiteX550" fmla="*/ 416401 w 485279"/>
                    <a:gd name="connsiteY550" fmla="*/ 724790 h 826981"/>
                    <a:gd name="connsiteX551" fmla="*/ 417031 w 485279"/>
                    <a:gd name="connsiteY551" fmla="*/ 726467 h 826981"/>
                    <a:gd name="connsiteX552" fmla="*/ 416648 w 485279"/>
                    <a:gd name="connsiteY552" fmla="*/ 728293 h 826981"/>
                    <a:gd name="connsiteX553" fmla="*/ 414735 w 485279"/>
                    <a:gd name="connsiteY553" fmla="*/ 737297 h 826981"/>
                    <a:gd name="connsiteX554" fmla="*/ 414130 w 485279"/>
                    <a:gd name="connsiteY554" fmla="*/ 741540 h 826981"/>
                    <a:gd name="connsiteX555" fmla="*/ 413821 w 485279"/>
                    <a:gd name="connsiteY555" fmla="*/ 743760 h 826981"/>
                    <a:gd name="connsiteX556" fmla="*/ 413599 w 485279"/>
                    <a:gd name="connsiteY556" fmla="*/ 745376 h 826981"/>
                    <a:gd name="connsiteX557" fmla="*/ 413228 w 485279"/>
                    <a:gd name="connsiteY557" fmla="*/ 746967 h 826981"/>
                    <a:gd name="connsiteX558" fmla="*/ 412871 w 485279"/>
                    <a:gd name="connsiteY558" fmla="*/ 748558 h 826981"/>
                    <a:gd name="connsiteX559" fmla="*/ 411303 w 485279"/>
                    <a:gd name="connsiteY559" fmla="*/ 755466 h 826981"/>
                    <a:gd name="connsiteX560" fmla="*/ 411179 w 485279"/>
                    <a:gd name="connsiteY560" fmla="*/ 755996 h 826981"/>
                    <a:gd name="connsiteX561" fmla="*/ 410562 w 485279"/>
                    <a:gd name="connsiteY561" fmla="*/ 758537 h 826981"/>
                    <a:gd name="connsiteX562" fmla="*/ 410192 w 485279"/>
                    <a:gd name="connsiteY562" fmla="*/ 760066 h 826981"/>
                    <a:gd name="connsiteX563" fmla="*/ 409821 w 485279"/>
                    <a:gd name="connsiteY563" fmla="*/ 761584 h 826981"/>
                    <a:gd name="connsiteX564" fmla="*/ 409216 w 485279"/>
                    <a:gd name="connsiteY564" fmla="*/ 764112 h 826981"/>
                    <a:gd name="connsiteX565" fmla="*/ 408685 w 485279"/>
                    <a:gd name="connsiteY565" fmla="*/ 765654 h 826981"/>
                    <a:gd name="connsiteX566" fmla="*/ 406735 w 485279"/>
                    <a:gd name="connsiteY566" fmla="*/ 771303 h 826981"/>
                    <a:gd name="connsiteX567" fmla="*/ 406377 w 485279"/>
                    <a:gd name="connsiteY567" fmla="*/ 772327 h 826981"/>
                    <a:gd name="connsiteX568" fmla="*/ 406105 w 485279"/>
                    <a:gd name="connsiteY568" fmla="*/ 773129 h 826981"/>
                    <a:gd name="connsiteX569" fmla="*/ 405266 w 485279"/>
                    <a:gd name="connsiteY569" fmla="*/ 774473 h 826981"/>
                    <a:gd name="connsiteX570" fmla="*/ 404154 w 485279"/>
                    <a:gd name="connsiteY570" fmla="*/ 776262 h 826981"/>
                    <a:gd name="connsiteX571" fmla="*/ 403327 w 485279"/>
                    <a:gd name="connsiteY571" fmla="*/ 777606 h 826981"/>
                    <a:gd name="connsiteX572" fmla="*/ 401945 w 485279"/>
                    <a:gd name="connsiteY572" fmla="*/ 779246 h 826981"/>
                    <a:gd name="connsiteX573" fmla="*/ 398574 w 485279"/>
                    <a:gd name="connsiteY573" fmla="*/ 783243 h 826981"/>
                    <a:gd name="connsiteX574" fmla="*/ 397191 w 485279"/>
                    <a:gd name="connsiteY574" fmla="*/ 784921 h 826981"/>
                    <a:gd name="connsiteX575" fmla="*/ 396401 w 485279"/>
                    <a:gd name="connsiteY575" fmla="*/ 785883 h 826981"/>
                    <a:gd name="connsiteX576" fmla="*/ 395364 w 485279"/>
                    <a:gd name="connsiteY576" fmla="*/ 787141 h 826981"/>
                    <a:gd name="connsiteX577" fmla="*/ 394981 w 485279"/>
                    <a:gd name="connsiteY577" fmla="*/ 787930 h 826981"/>
                    <a:gd name="connsiteX578" fmla="*/ 394722 w 485279"/>
                    <a:gd name="connsiteY578" fmla="*/ 788460 h 826981"/>
                    <a:gd name="connsiteX579" fmla="*/ 393734 w 485279"/>
                    <a:gd name="connsiteY579" fmla="*/ 790520 h 826981"/>
                    <a:gd name="connsiteX580" fmla="*/ 392376 w 485279"/>
                    <a:gd name="connsiteY580" fmla="*/ 792284 h 826981"/>
                    <a:gd name="connsiteX581" fmla="*/ 391092 w 485279"/>
                    <a:gd name="connsiteY581" fmla="*/ 793949 h 826981"/>
                    <a:gd name="connsiteX582" fmla="*/ 390858 w 485279"/>
                    <a:gd name="connsiteY582" fmla="*/ 796034 h 826981"/>
                    <a:gd name="connsiteX583" fmla="*/ 390549 w 485279"/>
                    <a:gd name="connsiteY583" fmla="*/ 798612 h 826981"/>
                    <a:gd name="connsiteX584" fmla="*/ 390179 w 485279"/>
                    <a:gd name="connsiteY584" fmla="*/ 802793 h 826981"/>
                    <a:gd name="connsiteX585" fmla="*/ 390043 w 485279"/>
                    <a:gd name="connsiteY585" fmla="*/ 804372 h 826981"/>
                    <a:gd name="connsiteX586" fmla="*/ 390166 w 485279"/>
                    <a:gd name="connsiteY586" fmla="*/ 805988 h 826981"/>
                    <a:gd name="connsiteX587" fmla="*/ 390278 w 485279"/>
                    <a:gd name="connsiteY587" fmla="*/ 807604 h 826981"/>
                    <a:gd name="connsiteX588" fmla="*/ 390438 w 485279"/>
                    <a:gd name="connsiteY588" fmla="*/ 809725 h 826981"/>
                    <a:gd name="connsiteX589" fmla="*/ 390636 w 485279"/>
                    <a:gd name="connsiteY589" fmla="*/ 811107 h 826981"/>
                    <a:gd name="connsiteX590" fmla="*/ 390932 w 485279"/>
                    <a:gd name="connsiteY590" fmla="*/ 813191 h 826981"/>
                    <a:gd name="connsiteX591" fmla="*/ 390920 w 485279"/>
                    <a:gd name="connsiteY591" fmla="*/ 815288 h 826981"/>
                    <a:gd name="connsiteX592" fmla="*/ 390870 w 485279"/>
                    <a:gd name="connsiteY592" fmla="*/ 819420 h 826981"/>
                    <a:gd name="connsiteX593" fmla="*/ 390833 w 485279"/>
                    <a:gd name="connsiteY593" fmla="*/ 820703 h 826981"/>
                    <a:gd name="connsiteX594" fmla="*/ 390734 w 485279"/>
                    <a:gd name="connsiteY594" fmla="*/ 821936 h 826981"/>
                    <a:gd name="connsiteX595" fmla="*/ 390364 w 485279"/>
                    <a:gd name="connsiteY595" fmla="*/ 825106 h 826981"/>
                    <a:gd name="connsiteX596" fmla="*/ 389438 w 485279"/>
                    <a:gd name="connsiteY596" fmla="*/ 826537 h 826981"/>
                    <a:gd name="connsiteX597" fmla="*/ 389167 w 485279"/>
                    <a:gd name="connsiteY597" fmla="*/ 826981 h 826981"/>
                    <a:gd name="connsiteX598" fmla="*/ 388475 w 485279"/>
                    <a:gd name="connsiteY598" fmla="*/ 826155 h 826981"/>
                    <a:gd name="connsiteX599" fmla="*/ 386870 w 485279"/>
                    <a:gd name="connsiteY599" fmla="*/ 824218 h 826981"/>
                    <a:gd name="connsiteX600" fmla="*/ 386142 w 485279"/>
                    <a:gd name="connsiteY600" fmla="*/ 823355 h 826981"/>
                    <a:gd name="connsiteX601" fmla="*/ 384068 w 485279"/>
                    <a:gd name="connsiteY601" fmla="*/ 822442 h 826981"/>
                    <a:gd name="connsiteX602" fmla="*/ 370660 w 485279"/>
                    <a:gd name="connsiteY602" fmla="*/ 817077 h 826981"/>
                    <a:gd name="connsiteX603" fmla="*/ 366314 w 485279"/>
                    <a:gd name="connsiteY603" fmla="*/ 815165 h 826981"/>
                    <a:gd name="connsiteX604" fmla="*/ 362240 w 485279"/>
                    <a:gd name="connsiteY604" fmla="*/ 813352 h 826981"/>
                    <a:gd name="connsiteX605" fmla="*/ 359524 w 485279"/>
                    <a:gd name="connsiteY605" fmla="*/ 812155 h 826981"/>
                    <a:gd name="connsiteX606" fmla="*/ 349326 w 485279"/>
                    <a:gd name="connsiteY606" fmla="*/ 807480 h 826981"/>
                    <a:gd name="connsiteX607" fmla="*/ 343450 w 485279"/>
                    <a:gd name="connsiteY607" fmla="*/ 804791 h 826981"/>
                    <a:gd name="connsiteX608" fmla="*/ 339808 w 485279"/>
                    <a:gd name="connsiteY608" fmla="*/ 803126 h 826981"/>
                    <a:gd name="connsiteX609" fmla="*/ 339351 w 485279"/>
                    <a:gd name="connsiteY609" fmla="*/ 802929 h 826981"/>
                    <a:gd name="connsiteX610" fmla="*/ 337536 w 485279"/>
                    <a:gd name="connsiteY610" fmla="*/ 802115 h 826981"/>
                    <a:gd name="connsiteX611" fmla="*/ 331647 w 485279"/>
                    <a:gd name="connsiteY611" fmla="*/ 799500 h 826981"/>
                    <a:gd name="connsiteX612" fmla="*/ 329375 w 485279"/>
                    <a:gd name="connsiteY612" fmla="*/ 798489 h 826981"/>
                    <a:gd name="connsiteX613" fmla="*/ 328499 w 485279"/>
                    <a:gd name="connsiteY613" fmla="*/ 798069 h 826981"/>
                    <a:gd name="connsiteX614" fmla="*/ 327153 w 485279"/>
                    <a:gd name="connsiteY614" fmla="*/ 797403 h 826981"/>
                    <a:gd name="connsiteX615" fmla="*/ 316474 w 485279"/>
                    <a:gd name="connsiteY615" fmla="*/ 792173 h 826981"/>
                    <a:gd name="connsiteX616" fmla="*/ 313807 w 485279"/>
                    <a:gd name="connsiteY616" fmla="*/ 790866 h 826981"/>
                    <a:gd name="connsiteX617" fmla="*/ 311906 w 485279"/>
                    <a:gd name="connsiteY617" fmla="*/ 790002 h 826981"/>
                    <a:gd name="connsiteX618" fmla="*/ 311474 w 485279"/>
                    <a:gd name="connsiteY618" fmla="*/ 789805 h 826981"/>
                    <a:gd name="connsiteX619" fmla="*/ 304017 w 485279"/>
                    <a:gd name="connsiteY619" fmla="*/ 786425 h 826981"/>
                    <a:gd name="connsiteX620" fmla="*/ 299140 w 485279"/>
                    <a:gd name="connsiteY620" fmla="*/ 784205 h 826981"/>
                    <a:gd name="connsiteX621" fmla="*/ 297869 w 485279"/>
                    <a:gd name="connsiteY621" fmla="*/ 783625 h 826981"/>
                    <a:gd name="connsiteX622" fmla="*/ 296832 w 485279"/>
                    <a:gd name="connsiteY622" fmla="*/ 783095 h 826981"/>
                    <a:gd name="connsiteX623" fmla="*/ 293313 w 485279"/>
                    <a:gd name="connsiteY623" fmla="*/ 781269 h 826981"/>
                    <a:gd name="connsiteX624" fmla="*/ 287264 w 485279"/>
                    <a:gd name="connsiteY624" fmla="*/ 778124 h 826981"/>
                    <a:gd name="connsiteX625" fmla="*/ 282436 w 485279"/>
                    <a:gd name="connsiteY625" fmla="*/ 775608 h 826981"/>
                    <a:gd name="connsiteX626" fmla="*/ 281980 w 485279"/>
                    <a:gd name="connsiteY626" fmla="*/ 775373 h 826981"/>
                    <a:gd name="connsiteX627" fmla="*/ 276609 w 485279"/>
                    <a:gd name="connsiteY627" fmla="*/ 772524 h 826981"/>
                    <a:gd name="connsiteX628" fmla="*/ 272757 w 485279"/>
                    <a:gd name="connsiteY628" fmla="*/ 770489 h 826981"/>
                    <a:gd name="connsiteX629" fmla="*/ 271041 w 485279"/>
                    <a:gd name="connsiteY629" fmla="*/ 769576 h 826981"/>
                    <a:gd name="connsiteX630" fmla="*/ 269473 w 485279"/>
                    <a:gd name="connsiteY630" fmla="*/ 768367 h 826981"/>
                    <a:gd name="connsiteX631" fmla="*/ 266720 w 485279"/>
                    <a:gd name="connsiteY631" fmla="*/ 766246 h 826981"/>
                    <a:gd name="connsiteX632" fmla="*/ 263856 w 485279"/>
                    <a:gd name="connsiteY632" fmla="*/ 764038 h 826981"/>
                    <a:gd name="connsiteX633" fmla="*/ 261819 w 485279"/>
                    <a:gd name="connsiteY633" fmla="*/ 762459 h 826981"/>
                    <a:gd name="connsiteX634" fmla="*/ 260276 w 485279"/>
                    <a:gd name="connsiteY634" fmla="*/ 761065 h 826981"/>
                    <a:gd name="connsiteX635" fmla="*/ 257584 w 485279"/>
                    <a:gd name="connsiteY635" fmla="*/ 758599 h 826981"/>
                    <a:gd name="connsiteX636" fmla="*/ 256436 w 485279"/>
                    <a:gd name="connsiteY636" fmla="*/ 757550 h 826981"/>
                    <a:gd name="connsiteX637" fmla="*/ 255276 w 485279"/>
                    <a:gd name="connsiteY637" fmla="*/ 756489 h 826981"/>
                    <a:gd name="connsiteX638" fmla="*/ 254214 w 485279"/>
                    <a:gd name="connsiteY638" fmla="*/ 755342 h 826981"/>
                    <a:gd name="connsiteX639" fmla="*/ 249238 w 485279"/>
                    <a:gd name="connsiteY639" fmla="*/ 749964 h 826981"/>
                    <a:gd name="connsiteX640" fmla="*/ 245473 w 485279"/>
                    <a:gd name="connsiteY640" fmla="*/ 745882 h 826981"/>
                    <a:gd name="connsiteX641" fmla="*/ 244436 w 485279"/>
                    <a:gd name="connsiteY641" fmla="*/ 744772 h 826981"/>
                    <a:gd name="connsiteX642" fmla="*/ 243806 w 485279"/>
                    <a:gd name="connsiteY642" fmla="*/ 743908 h 826981"/>
                    <a:gd name="connsiteX643" fmla="*/ 241485 w 485279"/>
                    <a:gd name="connsiteY643" fmla="*/ 740763 h 826981"/>
                    <a:gd name="connsiteX644" fmla="*/ 240251 w 485279"/>
                    <a:gd name="connsiteY644" fmla="*/ 739098 h 826981"/>
                    <a:gd name="connsiteX645" fmla="*/ 239127 w 485279"/>
                    <a:gd name="connsiteY645" fmla="*/ 737593 h 826981"/>
                    <a:gd name="connsiteX646" fmla="*/ 238609 w 485279"/>
                    <a:gd name="connsiteY646" fmla="*/ 736162 h 826981"/>
                    <a:gd name="connsiteX647" fmla="*/ 237559 w 485279"/>
                    <a:gd name="connsiteY647" fmla="*/ 733214 h 826981"/>
                    <a:gd name="connsiteX648" fmla="*/ 237078 w 485279"/>
                    <a:gd name="connsiteY648" fmla="*/ 731882 h 826981"/>
                    <a:gd name="connsiteX649" fmla="*/ 236769 w 485279"/>
                    <a:gd name="connsiteY649" fmla="*/ 730081 h 826981"/>
                    <a:gd name="connsiteX650" fmla="*/ 236399 w 485279"/>
                    <a:gd name="connsiteY650" fmla="*/ 727947 h 826981"/>
                    <a:gd name="connsiteX651" fmla="*/ 236177 w 485279"/>
                    <a:gd name="connsiteY651" fmla="*/ 726664 h 826981"/>
                    <a:gd name="connsiteX652" fmla="*/ 235880 w 485279"/>
                    <a:gd name="connsiteY652" fmla="*/ 724506 h 826981"/>
                    <a:gd name="connsiteX653" fmla="*/ 235658 w 485279"/>
                    <a:gd name="connsiteY653" fmla="*/ 722878 h 826981"/>
                    <a:gd name="connsiteX654" fmla="*/ 234942 w 485279"/>
                    <a:gd name="connsiteY654" fmla="*/ 717697 h 826981"/>
                    <a:gd name="connsiteX655" fmla="*/ 234584 w 485279"/>
                    <a:gd name="connsiteY655" fmla="*/ 715095 h 826981"/>
                    <a:gd name="connsiteX656" fmla="*/ 234275 w 485279"/>
                    <a:gd name="connsiteY656" fmla="*/ 713861 h 826981"/>
                    <a:gd name="connsiteX657" fmla="*/ 232757 w 485279"/>
                    <a:gd name="connsiteY657" fmla="*/ 707756 h 826981"/>
                    <a:gd name="connsiteX658" fmla="*/ 232312 w 485279"/>
                    <a:gd name="connsiteY658" fmla="*/ 706016 h 826981"/>
                    <a:gd name="connsiteX659" fmla="*/ 230386 w 485279"/>
                    <a:gd name="connsiteY659" fmla="*/ 703697 h 826981"/>
                    <a:gd name="connsiteX660" fmla="*/ 228090 w 485279"/>
                    <a:gd name="connsiteY660" fmla="*/ 701588 h 826981"/>
                    <a:gd name="connsiteX661" fmla="*/ 227115 w 485279"/>
                    <a:gd name="connsiteY661" fmla="*/ 700700 h 826981"/>
                    <a:gd name="connsiteX662" fmla="*/ 225757 w 485279"/>
                    <a:gd name="connsiteY662" fmla="*/ 700108 h 826981"/>
                    <a:gd name="connsiteX663" fmla="*/ 220238 w 485279"/>
                    <a:gd name="connsiteY663" fmla="*/ 697715 h 826981"/>
                    <a:gd name="connsiteX664" fmla="*/ 218868 w 485279"/>
                    <a:gd name="connsiteY664" fmla="*/ 697111 h 826981"/>
                    <a:gd name="connsiteX665" fmla="*/ 217633 w 485279"/>
                    <a:gd name="connsiteY665" fmla="*/ 696716 h 826981"/>
                    <a:gd name="connsiteX666" fmla="*/ 214868 w 485279"/>
                    <a:gd name="connsiteY666" fmla="*/ 695816 h 826981"/>
                    <a:gd name="connsiteX667" fmla="*/ 212571 w 485279"/>
                    <a:gd name="connsiteY667" fmla="*/ 695076 h 826981"/>
                    <a:gd name="connsiteX668" fmla="*/ 210448 w 485279"/>
                    <a:gd name="connsiteY668" fmla="*/ 693990 h 826981"/>
                    <a:gd name="connsiteX669" fmla="*/ 208324 w 485279"/>
                    <a:gd name="connsiteY669" fmla="*/ 692917 h 826981"/>
                    <a:gd name="connsiteX670" fmla="*/ 206065 w 485279"/>
                    <a:gd name="connsiteY670" fmla="*/ 691783 h 826981"/>
                    <a:gd name="connsiteX671" fmla="*/ 203472 w 485279"/>
                    <a:gd name="connsiteY671" fmla="*/ 690475 h 826981"/>
                    <a:gd name="connsiteX672" fmla="*/ 200830 w 485279"/>
                    <a:gd name="connsiteY672" fmla="*/ 689143 h 826981"/>
                    <a:gd name="connsiteX673" fmla="*/ 199065 w 485279"/>
                    <a:gd name="connsiteY673" fmla="*/ 688255 h 826981"/>
                    <a:gd name="connsiteX674" fmla="*/ 197756 w 485279"/>
                    <a:gd name="connsiteY674" fmla="*/ 687835 h 826981"/>
                    <a:gd name="connsiteX675" fmla="*/ 196003 w 485279"/>
                    <a:gd name="connsiteY675" fmla="*/ 687280 h 826981"/>
                    <a:gd name="connsiteX676" fmla="*/ 194682 w 485279"/>
                    <a:gd name="connsiteY676" fmla="*/ 686848 h 826981"/>
                    <a:gd name="connsiteX677" fmla="*/ 193065 w 485279"/>
                    <a:gd name="connsiteY677" fmla="*/ 686688 h 826981"/>
                    <a:gd name="connsiteX678" fmla="*/ 187781 w 485279"/>
                    <a:gd name="connsiteY678" fmla="*/ 686158 h 826981"/>
                    <a:gd name="connsiteX679" fmla="*/ 186793 w 485279"/>
                    <a:gd name="connsiteY679" fmla="*/ 686059 h 826981"/>
                    <a:gd name="connsiteX680" fmla="*/ 185373 w 485279"/>
                    <a:gd name="connsiteY680" fmla="*/ 686035 h 826981"/>
                    <a:gd name="connsiteX681" fmla="*/ 183472 w 485279"/>
                    <a:gd name="connsiteY681" fmla="*/ 685985 h 826981"/>
                    <a:gd name="connsiteX682" fmla="*/ 176336 w 485279"/>
                    <a:gd name="connsiteY682" fmla="*/ 685825 h 826981"/>
                    <a:gd name="connsiteX683" fmla="*/ 169904 w 485279"/>
                    <a:gd name="connsiteY683" fmla="*/ 685677 h 826981"/>
                    <a:gd name="connsiteX684" fmla="*/ 167929 w 485279"/>
                    <a:gd name="connsiteY684" fmla="*/ 685640 h 826981"/>
                    <a:gd name="connsiteX685" fmla="*/ 166348 w 485279"/>
                    <a:gd name="connsiteY685" fmla="*/ 685109 h 826981"/>
                    <a:gd name="connsiteX686" fmla="*/ 159447 w 485279"/>
                    <a:gd name="connsiteY686" fmla="*/ 682828 h 826981"/>
                    <a:gd name="connsiteX687" fmla="*/ 153718 w 485279"/>
                    <a:gd name="connsiteY687" fmla="*/ 668643 h 826981"/>
                    <a:gd name="connsiteX688" fmla="*/ 153521 w 485279"/>
                    <a:gd name="connsiteY688" fmla="*/ 668149 h 826981"/>
                    <a:gd name="connsiteX689" fmla="*/ 150595 w 485279"/>
                    <a:gd name="connsiteY689" fmla="*/ 660810 h 826981"/>
                    <a:gd name="connsiteX690" fmla="*/ 148249 w 485279"/>
                    <a:gd name="connsiteY690" fmla="*/ 654951 h 826981"/>
                    <a:gd name="connsiteX691" fmla="*/ 147299 w 485279"/>
                    <a:gd name="connsiteY691" fmla="*/ 652583 h 826981"/>
                    <a:gd name="connsiteX692" fmla="*/ 146545 w 485279"/>
                    <a:gd name="connsiteY692" fmla="*/ 650696 h 826981"/>
                    <a:gd name="connsiteX693" fmla="*/ 145175 w 485279"/>
                    <a:gd name="connsiteY693" fmla="*/ 648735 h 826981"/>
                    <a:gd name="connsiteX694" fmla="*/ 140903 w 485279"/>
                    <a:gd name="connsiteY694" fmla="*/ 642605 h 826981"/>
                    <a:gd name="connsiteX695" fmla="*/ 139718 w 485279"/>
                    <a:gd name="connsiteY695" fmla="*/ 640903 h 826981"/>
                    <a:gd name="connsiteX696" fmla="*/ 138224 w 485279"/>
                    <a:gd name="connsiteY696" fmla="*/ 638756 h 826981"/>
                    <a:gd name="connsiteX697" fmla="*/ 137434 w 485279"/>
                    <a:gd name="connsiteY697" fmla="*/ 637375 h 826981"/>
                    <a:gd name="connsiteX698" fmla="*/ 136916 w 485279"/>
                    <a:gd name="connsiteY698" fmla="*/ 636462 h 826981"/>
                    <a:gd name="connsiteX699" fmla="*/ 132237 w 485279"/>
                    <a:gd name="connsiteY699" fmla="*/ 628223 h 826981"/>
                    <a:gd name="connsiteX700" fmla="*/ 131175 w 485279"/>
                    <a:gd name="connsiteY700" fmla="*/ 626372 h 826981"/>
                    <a:gd name="connsiteX701" fmla="*/ 131101 w 485279"/>
                    <a:gd name="connsiteY701" fmla="*/ 624313 h 826981"/>
                    <a:gd name="connsiteX702" fmla="*/ 130990 w 485279"/>
                    <a:gd name="connsiteY702" fmla="*/ 621253 h 826981"/>
                    <a:gd name="connsiteX703" fmla="*/ 130916 w 485279"/>
                    <a:gd name="connsiteY703" fmla="*/ 618787 h 826981"/>
                    <a:gd name="connsiteX704" fmla="*/ 130879 w 485279"/>
                    <a:gd name="connsiteY704" fmla="*/ 617812 h 826981"/>
                    <a:gd name="connsiteX705" fmla="*/ 131002 w 485279"/>
                    <a:gd name="connsiteY705" fmla="*/ 616875 h 826981"/>
                    <a:gd name="connsiteX706" fmla="*/ 131459 w 485279"/>
                    <a:gd name="connsiteY706" fmla="*/ 613569 h 826981"/>
                    <a:gd name="connsiteX707" fmla="*/ 131706 w 485279"/>
                    <a:gd name="connsiteY707" fmla="*/ 611744 h 826981"/>
                    <a:gd name="connsiteX708" fmla="*/ 132767 w 485279"/>
                    <a:gd name="connsiteY708" fmla="*/ 610078 h 826981"/>
                    <a:gd name="connsiteX709" fmla="*/ 138891 w 485279"/>
                    <a:gd name="connsiteY709" fmla="*/ 600457 h 826981"/>
                    <a:gd name="connsiteX710" fmla="*/ 140039 w 485279"/>
                    <a:gd name="connsiteY710" fmla="*/ 598657 h 826981"/>
                    <a:gd name="connsiteX711" fmla="*/ 141113 w 485279"/>
                    <a:gd name="connsiteY711" fmla="*/ 597522 h 826981"/>
                    <a:gd name="connsiteX712" fmla="*/ 143842 w 485279"/>
                    <a:gd name="connsiteY712" fmla="*/ 594648 h 826981"/>
                    <a:gd name="connsiteX713" fmla="*/ 145064 w 485279"/>
                    <a:gd name="connsiteY713" fmla="*/ 593365 h 826981"/>
                    <a:gd name="connsiteX714" fmla="*/ 146792 w 485279"/>
                    <a:gd name="connsiteY714" fmla="*/ 592366 h 826981"/>
                    <a:gd name="connsiteX715" fmla="*/ 158089 w 485279"/>
                    <a:gd name="connsiteY715" fmla="*/ 585841 h 826981"/>
                    <a:gd name="connsiteX716" fmla="*/ 159830 w 485279"/>
                    <a:gd name="connsiteY716" fmla="*/ 584842 h 826981"/>
                    <a:gd name="connsiteX717" fmla="*/ 161817 w 485279"/>
                    <a:gd name="connsiteY717" fmla="*/ 584275 h 826981"/>
                    <a:gd name="connsiteX718" fmla="*/ 166398 w 485279"/>
                    <a:gd name="connsiteY718" fmla="*/ 582979 h 826981"/>
                    <a:gd name="connsiteX719" fmla="*/ 173657 w 485279"/>
                    <a:gd name="connsiteY719" fmla="*/ 580920 h 826981"/>
                    <a:gd name="connsiteX720" fmla="*/ 175422 w 485279"/>
                    <a:gd name="connsiteY720" fmla="*/ 580414 h 826981"/>
                    <a:gd name="connsiteX721" fmla="*/ 177311 w 485279"/>
                    <a:gd name="connsiteY721" fmla="*/ 579871 h 826981"/>
                    <a:gd name="connsiteX722" fmla="*/ 178743 w 485279"/>
                    <a:gd name="connsiteY722" fmla="*/ 579476 h 826981"/>
                    <a:gd name="connsiteX723" fmla="*/ 180114 w 485279"/>
                    <a:gd name="connsiteY723" fmla="*/ 579020 h 826981"/>
                    <a:gd name="connsiteX724" fmla="*/ 181497 w 485279"/>
                    <a:gd name="connsiteY724" fmla="*/ 578564 h 826981"/>
                    <a:gd name="connsiteX725" fmla="*/ 190213 w 485279"/>
                    <a:gd name="connsiteY725" fmla="*/ 575702 h 826981"/>
                    <a:gd name="connsiteX726" fmla="*/ 200077 w 485279"/>
                    <a:gd name="connsiteY726" fmla="*/ 572446 h 826981"/>
                    <a:gd name="connsiteX727" fmla="*/ 201966 w 485279"/>
                    <a:gd name="connsiteY727" fmla="*/ 571829 h 826981"/>
                    <a:gd name="connsiteX728" fmla="*/ 203262 w 485279"/>
                    <a:gd name="connsiteY728" fmla="*/ 571286 h 826981"/>
                    <a:gd name="connsiteX729" fmla="*/ 205448 w 485279"/>
                    <a:gd name="connsiteY729" fmla="*/ 570374 h 826981"/>
                    <a:gd name="connsiteX730" fmla="*/ 206312 w 485279"/>
                    <a:gd name="connsiteY730" fmla="*/ 570016 h 826981"/>
                    <a:gd name="connsiteX731" fmla="*/ 212979 w 485279"/>
                    <a:gd name="connsiteY731" fmla="*/ 567228 h 826981"/>
                    <a:gd name="connsiteX732" fmla="*/ 222411 w 485279"/>
                    <a:gd name="connsiteY732" fmla="*/ 563281 h 826981"/>
                    <a:gd name="connsiteX733" fmla="*/ 223769 w 485279"/>
                    <a:gd name="connsiteY733" fmla="*/ 562726 h 826981"/>
                    <a:gd name="connsiteX734" fmla="*/ 224658 w 485279"/>
                    <a:gd name="connsiteY734" fmla="*/ 562344 h 826981"/>
                    <a:gd name="connsiteX735" fmla="*/ 226905 w 485279"/>
                    <a:gd name="connsiteY735" fmla="*/ 561283 h 826981"/>
                    <a:gd name="connsiteX736" fmla="*/ 232732 w 485279"/>
                    <a:gd name="connsiteY736" fmla="*/ 558508 h 826981"/>
                    <a:gd name="connsiteX737" fmla="*/ 239460 w 485279"/>
                    <a:gd name="connsiteY737" fmla="*/ 555313 h 826981"/>
                    <a:gd name="connsiteX738" fmla="*/ 241263 w 485279"/>
                    <a:gd name="connsiteY738" fmla="*/ 554462 h 826981"/>
                    <a:gd name="connsiteX739" fmla="*/ 242448 w 485279"/>
                    <a:gd name="connsiteY739" fmla="*/ 553019 h 826981"/>
                    <a:gd name="connsiteX740" fmla="*/ 246584 w 485279"/>
                    <a:gd name="connsiteY740" fmla="*/ 547999 h 826981"/>
                    <a:gd name="connsiteX741" fmla="*/ 247584 w 485279"/>
                    <a:gd name="connsiteY741" fmla="*/ 546778 h 826981"/>
                    <a:gd name="connsiteX742" fmla="*/ 248127 w 485279"/>
                    <a:gd name="connsiteY742" fmla="*/ 545211 h 826981"/>
                    <a:gd name="connsiteX743" fmla="*/ 249633 w 485279"/>
                    <a:gd name="connsiteY743" fmla="*/ 540746 h 826981"/>
                    <a:gd name="connsiteX744" fmla="*/ 250918 w 485279"/>
                    <a:gd name="connsiteY744" fmla="*/ 532975 h 826981"/>
                    <a:gd name="connsiteX745" fmla="*/ 245782 w 485279"/>
                    <a:gd name="connsiteY745" fmla="*/ 530866 h 826981"/>
                    <a:gd name="connsiteX746" fmla="*/ 241041 w 485279"/>
                    <a:gd name="connsiteY746" fmla="*/ 528917 h 826981"/>
                    <a:gd name="connsiteX747" fmla="*/ 239238 w 485279"/>
                    <a:gd name="connsiteY747" fmla="*/ 528177 h 826981"/>
                    <a:gd name="connsiteX748" fmla="*/ 237818 w 485279"/>
                    <a:gd name="connsiteY748" fmla="*/ 527770 h 826981"/>
                    <a:gd name="connsiteX749" fmla="*/ 235930 w 485279"/>
                    <a:gd name="connsiteY749" fmla="*/ 527240 h 826981"/>
                    <a:gd name="connsiteX750" fmla="*/ 216040 w 485279"/>
                    <a:gd name="connsiteY750" fmla="*/ 521640 h 826981"/>
                    <a:gd name="connsiteX751" fmla="*/ 215090 w 485279"/>
                    <a:gd name="connsiteY751" fmla="*/ 521369 h 826981"/>
                    <a:gd name="connsiteX752" fmla="*/ 214139 w 485279"/>
                    <a:gd name="connsiteY752" fmla="*/ 521110 h 826981"/>
                    <a:gd name="connsiteX753" fmla="*/ 213213 w 485279"/>
                    <a:gd name="connsiteY753" fmla="*/ 520776 h 826981"/>
                    <a:gd name="connsiteX754" fmla="*/ 211806 w 485279"/>
                    <a:gd name="connsiteY754" fmla="*/ 520295 h 826981"/>
                    <a:gd name="connsiteX755" fmla="*/ 197756 w 485279"/>
                    <a:gd name="connsiteY755" fmla="*/ 515398 h 826981"/>
                    <a:gd name="connsiteX756" fmla="*/ 196349 w 485279"/>
                    <a:gd name="connsiteY756" fmla="*/ 514905 h 826981"/>
                    <a:gd name="connsiteX757" fmla="*/ 194472 w 485279"/>
                    <a:gd name="connsiteY757" fmla="*/ 514252 h 826981"/>
                    <a:gd name="connsiteX758" fmla="*/ 193163 w 485279"/>
                    <a:gd name="connsiteY758" fmla="*/ 513635 h 826981"/>
                    <a:gd name="connsiteX759" fmla="*/ 188842 w 485279"/>
                    <a:gd name="connsiteY759" fmla="*/ 511587 h 826981"/>
                    <a:gd name="connsiteX760" fmla="*/ 170632 w 485279"/>
                    <a:gd name="connsiteY760" fmla="*/ 503002 h 826981"/>
                    <a:gd name="connsiteX761" fmla="*/ 170175 w 485279"/>
                    <a:gd name="connsiteY761" fmla="*/ 502780 h 826981"/>
                    <a:gd name="connsiteX762" fmla="*/ 167780 w 485279"/>
                    <a:gd name="connsiteY762" fmla="*/ 501646 h 826981"/>
                    <a:gd name="connsiteX763" fmla="*/ 166138 w 485279"/>
                    <a:gd name="connsiteY763" fmla="*/ 500770 h 826981"/>
                    <a:gd name="connsiteX764" fmla="*/ 165311 w 485279"/>
                    <a:gd name="connsiteY764" fmla="*/ 500338 h 826981"/>
                    <a:gd name="connsiteX765" fmla="*/ 164867 w 485279"/>
                    <a:gd name="connsiteY765" fmla="*/ 500091 h 826981"/>
                    <a:gd name="connsiteX766" fmla="*/ 135372 w 485279"/>
                    <a:gd name="connsiteY766" fmla="*/ 484303 h 826981"/>
                    <a:gd name="connsiteX767" fmla="*/ 132693 w 485279"/>
                    <a:gd name="connsiteY767" fmla="*/ 482860 h 826981"/>
                    <a:gd name="connsiteX768" fmla="*/ 132249 w 485279"/>
                    <a:gd name="connsiteY768" fmla="*/ 482626 h 826981"/>
                    <a:gd name="connsiteX769" fmla="*/ 131348 w 485279"/>
                    <a:gd name="connsiteY769" fmla="*/ 482169 h 826981"/>
                    <a:gd name="connsiteX770" fmla="*/ 129545 w 485279"/>
                    <a:gd name="connsiteY770" fmla="*/ 481256 h 826981"/>
                    <a:gd name="connsiteX771" fmla="*/ 109298 w 485279"/>
                    <a:gd name="connsiteY771" fmla="*/ 471031 h 826981"/>
                    <a:gd name="connsiteX772" fmla="*/ 107952 w 485279"/>
                    <a:gd name="connsiteY772" fmla="*/ 470353 h 826981"/>
                    <a:gd name="connsiteX773" fmla="*/ 106150 w 485279"/>
                    <a:gd name="connsiteY773" fmla="*/ 469452 h 826981"/>
                    <a:gd name="connsiteX774" fmla="*/ 104483 w 485279"/>
                    <a:gd name="connsiteY774" fmla="*/ 468355 h 826981"/>
                    <a:gd name="connsiteX775" fmla="*/ 103224 w 485279"/>
                    <a:gd name="connsiteY775" fmla="*/ 467540 h 826981"/>
                    <a:gd name="connsiteX776" fmla="*/ 91903 w 485279"/>
                    <a:gd name="connsiteY776" fmla="*/ 460189 h 826981"/>
                    <a:gd name="connsiteX777" fmla="*/ 90224 w 485279"/>
                    <a:gd name="connsiteY777" fmla="*/ 459091 h 826981"/>
                    <a:gd name="connsiteX778" fmla="*/ 89149 w 485279"/>
                    <a:gd name="connsiteY778" fmla="*/ 457377 h 826981"/>
                    <a:gd name="connsiteX779" fmla="*/ 85396 w 485279"/>
                    <a:gd name="connsiteY779" fmla="*/ 451345 h 826981"/>
                    <a:gd name="connsiteX780" fmla="*/ 82866 w 485279"/>
                    <a:gd name="connsiteY780" fmla="*/ 447275 h 826981"/>
                    <a:gd name="connsiteX781" fmla="*/ 81668 w 485279"/>
                    <a:gd name="connsiteY781" fmla="*/ 445363 h 826981"/>
                    <a:gd name="connsiteX782" fmla="*/ 80619 w 485279"/>
                    <a:gd name="connsiteY782" fmla="*/ 442859 h 826981"/>
                    <a:gd name="connsiteX783" fmla="*/ 77014 w 485279"/>
                    <a:gd name="connsiteY783" fmla="*/ 434336 h 826981"/>
                    <a:gd name="connsiteX784" fmla="*/ 73618 w 485279"/>
                    <a:gd name="connsiteY784" fmla="*/ 426306 h 826981"/>
                    <a:gd name="connsiteX785" fmla="*/ 72779 w 485279"/>
                    <a:gd name="connsiteY785" fmla="*/ 424308 h 826981"/>
                    <a:gd name="connsiteX786" fmla="*/ 72791 w 485279"/>
                    <a:gd name="connsiteY786" fmla="*/ 422113 h 826981"/>
                    <a:gd name="connsiteX787" fmla="*/ 72828 w 485279"/>
                    <a:gd name="connsiteY787" fmla="*/ 413355 h 826981"/>
                    <a:gd name="connsiteX788" fmla="*/ 72878 w 485279"/>
                    <a:gd name="connsiteY788" fmla="*/ 404043 h 826981"/>
                    <a:gd name="connsiteX789" fmla="*/ 74483 w 485279"/>
                    <a:gd name="connsiteY789" fmla="*/ 400527 h 826981"/>
                    <a:gd name="connsiteX790" fmla="*/ 74754 w 485279"/>
                    <a:gd name="connsiteY790" fmla="*/ 399935 h 826981"/>
                    <a:gd name="connsiteX791" fmla="*/ 75544 w 485279"/>
                    <a:gd name="connsiteY791" fmla="*/ 398208 h 826981"/>
                    <a:gd name="connsiteX792" fmla="*/ 77149 w 485279"/>
                    <a:gd name="connsiteY792" fmla="*/ 397086 h 826981"/>
                    <a:gd name="connsiteX793" fmla="*/ 79260 w 485279"/>
                    <a:gd name="connsiteY793" fmla="*/ 395605 h 826981"/>
                    <a:gd name="connsiteX794" fmla="*/ 80507 w 485279"/>
                    <a:gd name="connsiteY794" fmla="*/ 394730 h 826981"/>
                    <a:gd name="connsiteX795" fmla="*/ 82396 w 485279"/>
                    <a:gd name="connsiteY795" fmla="*/ 394249 h 826981"/>
                    <a:gd name="connsiteX796" fmla="*/ 87507 w 485279"/>
                    <a:gd name="connsiteY796" fmla="*/ 392954 h 826981"/>
                    <a:gd name="connsiteX797" fmla="*/ 93273 w 485279"/>
                    <a:gd name="connsiteY797" fmla="*/ 391498 h 826981"/>
                    <a:gd name="connsiteX798" fmla="*/ 95150 w 485279"/>
                    <a:gd name="connsiteY798" fmla="*/ 391017 h 826981"/>
                    <a:gd name="connsiteX799" fmla="*/ 96372 w 485279"/>
                    <a:gd name="connsiteY799" fmla="*/ 390191 h 826981"/>
                    <a:gd name="connsiteX800" fmla="*/ 100644 w 485279"/>
                    <a:gd name="connsiteY800" fmla="*/ 387292 h 826981"/>
                    <a:gd name="connsiteX801" fmla="*/ 101977 w 485279"/>
                    <a:gd name="connsiteY801" fmla="*/ 386392 h 826981"/>
                    <a:gd name="connsiteX802" fmla="*/ 102681 w 485279"/>
                    <a:gd name="connsiteY802" fmla="*/ 384591 h 826981"/>
                    <a:gd name="connsiteX803" fmla="*/ 105310 w 485279"/>
                    <a:gd name="connsiteY803" fmla="*/ 377893 h 826981"/>
                    <a:gd name="connsiteX804" fmla="*/ 105977 w 485279"/>
                    <a:gd name="connsiteY804" fmla="*/ 376179 h 826981"/>
                    <a:gd name="connsiteX805" fmla="*/ 106002 w 485279"/>
                    <a:gd name="connsiteY805" fmla="*/ 373996 h 826981"/>
                    <a:gd name="connsiteX806" fmla="*/ 106076 w 485279"/>
                    <a:gd name="connsiteY806" fmla="*/ 365250 h 826981"/>
                    <a:gd name="connsiteX807" fmla="*/ 106137 w 485279"/>
                    <a:gd name="connsiteY807" fmla="*/ 358133 h 826981"/>
                    <a:gd name="connsiteX808" fmla="*/ 106137 w 485279"/>
                    <a:gd name="connsiteY808" fmla="*/ 357258 h 826981"/>
                    <a:gd name="connsiteX809" fmla="*/ 106162 w 485279"/>
                    <a:gd name="connsiteY809" fmla="*/ 354852 h 826981"/>
                    <a:gd name="connsiteX810" fmla="*/ 105816 w 485279"/>
                    <a:gd name="connsiteY810" fmla="*/ 352361 h 826981"/>
                    <a:gd name="connsiteX811" fmla="*/ 104446 w 485279"/>
                    <a:gd name="connsiteY811" fmla="*/ 342456 h 826981"/>
                    <a:gd name="connsiteX812" fmla="*/ 104150 w 485279"/>
                    <a:gd name="connsiteY812" fmla="*/ 340260 h 826981"/>
                    <a:gd name="connsiteX813" fmla="*/ 103434 w 485279"/>
                    <a:gd name="connsiteY813" fmla="*/ 338164 h 826981"/>
                    <a:gd name="connsiteX814" fmla="*/ 100557 w 485279"/>
                    <a:gd name="connsiteY814" fmla="*/ 329616 h 826981"/>
                    <a:gd name="connsiteX815" fmla="*/ 99878 w 485279"/>
                    <a:gd name="connsiteY815" fmla="*/ 327593 h 826981"/>
                    <a:gd name="connsiteX816" fmla="*/ 99310 w 485279"/>
                    <a:gd name="connsiteY816" fmla="*/ 326138 h 826981"/>
                    <a:gd name="connsiteX817" fmla="*/ 98372 w 485279"/>
                    <a:gd name="connsiteY817" fmla="*/ 323708 h 826981"/>
                    <a:gd name="connsiteX818" fmla="*/ 96100 w 485279"/>
                    <a:gd name="connsiteY818" fmla="*/ 317873 h 826981"/>
                    <a:gd name="connsiteX819" fmla="*/ 95915 w 485279"/>
                    <a:gd name="connsiteY819" fmla="*/ 317392 h 826981"/>
                    <a:gd name="connsiteX820" fmla="*/ 93816 w 485279"/>
                    <a:gd name="connsiteY820" fmla="*/ 312323 h 826981"/>
                    <a:gd name="connsiteX821" fmla="*/ 93409 w 485279"/>
                    <a:gd name="connsiteY821" fmla="*/ 311336 h 826981"/>
                    <a:gd name="connsiteX822" fmla="*/ 92582 w 485279"/>
                    <a:gd name="connsiteY822" fmla="*/ 309350 h 826981"/>
                    <a:gd name="connsiteX823" fmla="*/ 91014 w 485279"/>
                    <a:gd name="connsiteY823" fmla="*/ 308314 h 826981"/>
                    <a:gd name="connsiteX824" fmla="*/ 89051 w 485279"/>
                    <a:gd name="connsiteY824" fmla="*/ 307031 h 826981"/>
                    <a:gd name="connsiteX825" fmla="*/ 83730 w 485279"/>
                    <a:gd name="connsiteY825" fmla="*/ 303528 h 826981"/>
                    <a:gd name="connsiteX826" fmla="*/ 82038 w 485279"/>
                    <a:gd name="connsiteY826" fmla="*/ 302418 h 826981"/>
                    <a:gd name="connsiteX827" fmla="*/ 60520 w 485279"/>
                    <a:gd name="connsiteY827" fmla="*/ 288295 h 826981"/>
                    <a:gd name="connsiteX828" fmla="*/ 60100 w 485279"/>
                    <a:gd name="connsiteY828" fmla="*/ 288011 h 826981"/>
                    <a:gd name="connsiteX829" fmla="*/ 53705 w 485279"/>
                    <a:gd name="connsiteY829" fmla="*/ 283781 h 826981"/>
                    <a:gd name="connsiteX830" fmla="*/ 49470 w 485279"/>
                    <a:gd name="connsiteY830" fmla="*/ 280981 h 826981"/>
                    <a:gd name="connsiteX831" fmla="*/ 42297 w 485279"/>
                    <a:gd name="connsiteY831" fmla="*/ 276220 h 826981"/>
                    <a:gd name="connsiteX832" fmla="*/ 40606 w 485279"/>
                    <a:gd name="connsiteY832" fmla="*/ 275097 h 826981"/>
                    <a:gd name="connsiteX833" fmla="*/ 39260 w 485279"/>
                    <a:gd name="connsiteY833" fmla="*/ 273642 h 826981"/>
                    <a:gd name="connsiteX834" fmla="*/ 35223 w 485279"/>
                    <a:gd name="connsiteY834" fmla="*/ 269263 h 826981"/>
                    <a:gd name="connsiteX835" fmla="*/ 33840 w 485279"/>
                    <a:gd name="connsiteY835" fmla="*/ 267758 h 826981"/>
                    <a:gd name="connsiteX836" fmla="*/ 32445 w 485279"/>
                    <a:gd name="connsiteY836" fmla="*/ 266253 h 826981"/>
                    <a:gd name="connsiteX837" fmla="*/ 30704 w 485279"/>
                    <a:gd name="connsiteY837" fmla="*/ 264366 h 826981"/>
                    <a:gd name="connsiteX838" fmla="*/ 29149 w 485279"/>
                    <a:gd name="connsiteY838" fmla="*/ 263034 h 826981"/>
                    <a:gd name="connsiteX839" fmla="*/ 27976 w 485279"/>
                    <a:gd name="connsiteY839" fmla="*/ 262035 h 826981"/>
                    <a:gd name="connsiteX840" fmla="*/ 16309 w 485279"/>
                    <a:gd name="connsiteY840" fmla="*/ 252044 h 826981"/>
                    <a:gd name="connsiteX841" fmla="*/ 12494 w 485279"/>
                    <a:gd name="connsiteY841" fmla="*/ 248788 h 826981"/>
                    <a:gd name="connsiteX842" fmla="*/ 11346 w 485279"/>
                    <a:gd name="connsiteY842" fmla="*/ 247801 h 826981"/>
                    <a:gd name="connsiteX843" fmla="*/ 10087 w 485279"/>
                    <a:gd name="connsiteY843" fmla="*/ 246296 h 826981"/>
                    <a:gd name="connsiteX844" fmla="*/ 7914 w 485279"/>
                    <a:gd name="connsiteY844" fmla="*/ 243669 h 826981"/>
                    <a:gd name="connsiteX845" fmla="*/ 2235 w 485279"/>
                    <a:gd name="connsiteY845" fmla="*/ 236823 h 826981"/>
                    <a:gd name="connsiteX846" fmla="*/ 901 w 485279"/>
                    <a:gd name="connsiteY846" fmla="*/ 235220 h 826981"/>
                    <a:gd name="connsiteX847" fmla="*/ 691 w 485279"/>
                    <a:gd name="connsiteY847" fmla="*/ 233456 h 826981"/>
                    <a:gd name="connsiteX848" fmla="*/ 136 w 485279"/>
                    <a:gd name="connsiteY848" fmla="*/ 228929 h 826981"/>
                    <a:gd name="connsiteX849" fmla="*/ 0 w 485279"/>
                    <a:gd name="connsiteY849" fmla="*/ 227844 h 826981"/>
                    <a:gd name="connsiteX850" fmla="*/ 136 w 485279"/>
                    <a:gd name="connsiteY850" fmla="*/ 226746 h 826981"/>
                    <a:gd name="connsiteX851" fmla="*/ 482 w 485279"/>
                    <a:gd name="connsiteY851" fmla="*/ 223674 h 826981"/>
                    <a:gd name="connsiteX852" fmla="*/ 667 w 485279"/>
                    <a:gd name="connsiteY852" fmla="*/ 221985 h 826981"/>
                    <a:gd name="connsiteX853" fmla="*/ 8198 w 485279"/>
                    <a:gd name="connsiteY853" fmla="*/ 211439 h 826981"/>
                    <a:gd name="connsiteX854" fmla="*/ 9099 w 485279"/>
                    <a:gd name="connsiteY854" fmla="*/ 210181 h 826981"/>
                    <a:gd name="connsiteX855" fmla="*/ 9704 w 485279"/>
                    <a:gd name="connsiteY855" fmla="*/ 209329 h 826981"/>
                    <a:gd name="connsiteX856" fmla="*/ 11012 w 485279"/>
                    <a:gd name="connsiteY856" fmla="*/ 207713 h 826981"/>
                    <a:gd name="connsiteX857" fmla="*/ 12000 w 485279"/>
                    <a:gd name="connsiteY857" fmla="*/ 206492 h 826981"/>
                    <a:gd name="connsiteX858" fmla="*/ 22828 w 485279"/>
                    <a:gd name="connsiteY858" fmla="*/ 193122 h 826981"/>
                    <a:gd name="connsiteX859" fmla="*/ 28334 w 485279"/>
                    <a:gd name="connsiteY859" fmla="*/ 186301 h 826981"/>
                    <a:gd name="connsiteX860" fmla="*/ 30284 w 485279"/>
                    <a:gd name="connsiteY860" fmla="*/ 183883 h 826981"/>
                    <a:gd name="connsiteX861" fmla="*/ 31272 w 485279"/>
                    <a:gd name="connsiteY861" fmla="*/ 182662 h 826981"/>
                    <a:gd name="connsiteX862" fmla="*/ 32556 w 485279"/>
                    <a:gd name="connsiteY862" fmla="*/ 180911 h 826981"/>
                    <a:gd name="connsiteX863" fmla="*/ 33531 w 485279"/>
                    <a:gd name="connsiteY863" fmla="*/ 179591 h 826981"/>
                    <a:gd name="connsiteX864" fmla="*/ 35741 w 485279"/>
                    <a:gd name="connsiteY864" fmla="*/ 176075 h 826981"/>
                    <a:gd name="connsiteX865" fmla="*/ 41334 w 485279"/>
                    <a:gd name="connsiteY865" fmla="*/ 167182 h 826981"/>
                    <a:gd name="connsiteX866" fmla="*/ 42433 w 485279"/>
                    <a:gd name="connsiteY866" fmla="*/ 165357 h 826981"/>
                    <a:gd name="connsiteX867" fmla="*/ 42717 w 485279"/>
                    <a:gd name="connsiteY867" fmla="*/ 163605 h 826981"/>
                    <a:gd name="connsiteX868" fmla="*/ 44556 w 485279"/>
                    <a:gd name="connsiteY868" fmla="*/ 153960 h 826981"/>
                    <a:gd name="connsiteX869" fmla="*/ 47272 w 485279"/>
                    <a:gd name="connsiteY869" fmla="*/ 140083 h 826981"/>
                    <a:gd name="connsiteX870" fmla="*/ 49359 w 485279"/>
                    <a:gd name="connsiteY870" fmla="*/ 138776 h 826981"/>
                    <a:gd name="connsiteX871" fmla="*/ 50976 w 485279"/>
                    <a:gd name="connsiteY871" fmla="*/ 137061 h 826981"/>
                    <a:gd name="connsiteX872" fmla="*/ 51631 w 485279"/>
                    <a:gd name="connsiteY872" fmla="*/ 136371 h 826981"/>
                    <a:gd name="connsiteX873" fmla="*/ 52272 w 485279"/>
                    <a:gd name="connsiteY873" fmla="*/ 135680 h 826981"/>
                    <a:gd name="connsiteX874" fmla="*/ 55408 w 485279"/>
                    <a:gd name="connsiteY874" fmla="*/ 132313 h 826981"/>
                    <a:gd name="connsiteX875" fmla="*/ 56445 w 485279"/>
                    <a:gd name="connsiteY875" fmla="*/ 131190 h 826981"/>
                    <a:gd name="connsiteX876" fmla="*/ 58297 w 485279"/>
                    <a:gd name="connsiteY876" fmla="*/ 129315 h 826981"/>
                    <a:gd name="connsiteX877" fmla="*/ 61939 w 485279"/>
                    <a:gd name="connsiteY877" fmla="*/ 125640 h 826981"/>
                    <a:gd name="connsiteX878" fmla="*/ 62396 w 485279"/>
                    <a:gd name="connsiteY878" fmla="*/ 125195 h 826981"/>
                    <a:gd name="connsiteX879" fmla="*/ 65199 w 485279"/>
                    <a:gd name="connsiteY879" fmla="*/ 122667 h 826981"/>
                    <a:gd name="connsiteX880" fmla="*/ 66606 w 485279"/>
                    <a:gd name="connsiteY880" fmla="*/ 121211 h 826981"/>
                    <a:gd name="connsiteX881" fmla="*/ 67248 w 485279"/>
                    <a:gd name="connsiteY881" fmla="*/ 120558 h 826981"/>
                    <a:gd name="connsiteX882" fmla="*/ 68112 w 485279"/>
                    <a:gd name="connsiteY882" fmla="*/ 119892 h 826981"/>
                    <a:gd name="connsiteX883" fmla="*/ 69433 w 485279"/>
                    <a:gd name="connsiteY883" fmla="*/ 119707 h 826981"/>
                    <a:gd name="connsiteX884" fmla="*/ 70890 w 485279"/>
                    <a:gd name="connsiteY884" fmla="*/ 120040 h 826981"/>
                    <a:gd name="connsiteX885" fmla="*/ 71865 w 485279"/>
                    <a:gd name="connsiteY885" fmla="*/ 121581 h 826981"/>
                    <a:gd name="connsiteX886" fmla="*/ 72655 w 485279"/>
                    <a:gd name="connsiteY886" fmla="*/ 123074 h 826981"/>
                    <a:gd name="connsiteX887" fmla="*/ 73260 w 485279"/>
                    <a:gd name="connsiteY887" fmla="*/ 124221 h 826981"/>
                    <a:gd name="connsiteX888" fmla="*/ 74223 w 485279"/>
                    <a:gd name="connsiteY888" fmla="*/ 126232 h 826981"/>
                    <a:gd name="connsiteX889" fmla="*/ 75063 w 485279"/>
                    <a:gd name="connsiteY889" fmla="*/ 127157 h 826981"/>
                    <a:gd name="connsiteX890" fmla="*/ 76038 w 485279"/>
                    <a:gd name="connsiteY890" fmla="*/ 126380 h 826981"/>
                    <a:gd name="connsiteX891" fmla="*/ 76433 w 485279"/>
                    <a:gd name="connsiteY891" fmla="*/ 123715 h 826981"/>
                    <a:gd name="connsiteX892" fmla="*/ 77001 w 485279"/>
                    <a:gd name="connsiteY892" fmla="*/ 119571 h 826981"/>
                    <a:gd name="connsiteX893" fmla="*/ 77211 w 485279"/>
                    <a:gd name="connsiteY893" fmla="*/ 118535 h 826981"/>
                    <a:gd name="connsiteX894" fmla="*/ 77520 w 485279"/>
                    <a:gd name="connsiteY894" fmla="*/ 116919 h 826981"/>
                    <a:gd name="connsiteX895" fmla="*/ 77619 w 485279"/>
                    <a:gd name="connsiteY895" fmla="*/ 116376 h 826981"/>
                    <a:gd name="connsiteX896" fmla="*/ 77841 w 485279"/>
                    <a:gd name="connsiteY896" fmla="*/ 115229 h 826981"/>
                    <a:gd name="connsiteX897" fmla="*/ 78952 w 485279"/>
                    <a:gd name="connsiteY897" fmla="*/ 112911 h 826981"/>
                    <a:gd name="connsiteX898" fmla="*/ 80940 w 485279"/>
                    <a:gd name="connsiteY898" fmla="*/ 111430 h 826981"/>
                    <a:gd name="connsiteX899" fmla="*/ 84075 w 485279"/>
                    <a:gd name="connsiteY899" fmla="*/ 110037 h 826981"/>
                    <a:gd name="connsiteX900" fmla="*/ 84853 w 485279"/>
                    <a:gd name="connsiteY900" fmla="*/ 109777 h 826981"/>
                    <a:gd name="connsiteX901" fmla="*/ 85359 w 485279"/>
                    <a:gd name="connsiteY901" fmla="*/ 109629 h 826981"/>
                    <a:gd name="connsiteX902" fmla="*/ 86384 w 485279"/>
                    <a:gd name="connsiteY902" fmla="*/ 109333 h 826981"/>
                    <a:gd name="connsiteX903" fmla="*/ 87396 w 485279"/>
                    <a:gd name="connsiteY903" fmla="*/ 109013 h 826981"/>
                    <a:gd name="connsiteX904" fmla="*/ 89372 w 485279"/>
                    <a:gd name="connsiteY904" fmla="*/ 108421 h 826981"/>
                    <a:gd name="connsiteX905" fmla="*/ 92014 w 485279"/>
                    <a:gd name="connsiteY905" fmla="*/ 108569 h 826981"/>
                    <a:gd name="connsiteX906" fmla="*/ 94643 w 485279"/>
                    <a:gd name="connsiteY906" fmla="*/ 109506 h 826981"/>
                    <a:gd name="connsiteX907" fmla="*/ 95162 w 485279"/>
                    <a:gd name="connsiteY907" fmla="*/ 109728 h 826981"/>
                    <a:gd name="connsiteX908" fmla="*/ 96039 w 485279"/>
                    <a:gd name="connsiteY908" fmla="*/ 110123 h 826981"/>
                    <a:gd name="connsiteX909" fmla="*/ 97841 w 485279"/>
                    <a:gd name="connsiteY909" fmla="*/ 109962 h 826981"/>
                    <a:gd name="connsiteX910" fmla="*/ 98816 w 485279"/>
                    <a:gd name="connsiteY910" fmla="*/ 108421 h 826981"/>
                    <a:gd name="connsiteX911" fmla="*/ 99076 w 485279"/>
                    <a:gd name="connsiteY911" fmla="*/ 107125 h 826981"/>
                    <a:gd name="connsiteX912" fmla="*/ 99508 w 485279"/>
                    <a:gd name="connsiteY912" fmla="*/ 105016 h 826981"/>
                    <a:gd name="connsiteX913" fmla="*/ 100619 w 485279"/>
                    <a:gd name="connsiteY913" fmla="*/ 100514 h 826981"/>
                    <a:gd name="connsiteX914" fmla="*/ 101631 w 485279"/>
                    <a:gd name="connsiteY914" fmla="*/ 96358 h 826981"/>
                    <a:gd name="connsiteX915" fmla="*/ 102014 w 485279"/>
                    <a:gd name="connsiteY915" fmla="*/ 94791 h 826981"/>
                    <a:gd name="connsiteX916" fmla="*/ 103298 w 485279"/>
                    <a:gd name="connsiteY916" fmla="*/ 88352 h 826981"/>
                    <a:gd name="connsiteX917" fmla="*/ 103397 w 485279"/>
                    <a:gd name="connsiteY917" fmla="*/ 87822 h 826981"/>
                    <a:gd name="connsiteX918" fmla="*/ 103952 w 485279"/>
                    <a:gd name="connsiteY918" fmla="*/ 85269 h 826981"/>
                    <a:gd name="connsiteX919" fmla="*/ 104508 w 485279"/>
                    <a:gd name="connsiteY919" fmla="*/ 82703 h 826981"/>
                    <a:gd name="connsiteX920" fmla="*/ 105619 w 485279"/>
                    <a:gd name="connsiteY920" fmla="*/ 80236 h 826981"/>
                    <a:gd name="connsiteX921" fmla="*/ 106730 w 485279"/>
                    <a:gd name="connsiteY921" fmla="*/ 77757 h 826981"/>
                    <a:gd name="connsiteX922" fmla="*/ 107742 w 485279"/>
                    <a:gd name="connsiteY922" fmla="*/ 75364 h 826981"/>
                    <a:gd name="connsiteX923" fmla="*/ 108952 w 485279"/>
                    <a:gd name="connsiteY923" fmla="*/ 72490 h 826981"/>
                    <a:gd name="connsiteX924" fmla="*/ 109693 w 485279"/>
                    <a:gd name="connsiteY924" fmla="*/ 70467 h 826981"/>
                    <a:gd name="connsiteX925" fmla="*/ 110607 w 485279"/>
                    <a:gd name="connsiteY925" fmla="*/ 67939 h 826981"/>
                    <a:gd name="connsiteX926" fmla="*/ 112434 w 485279"/>
                    <a:gd name="connsiteY926" fmla="*/ 62882 h 826981"/>
                    <a:gd name="connsiteX927" fmla="*/ 113421 w 485279"/>
                    <a:gd name="connsiteY927" fmla="*/ 60008 h 826981"/>
                    <a:gd name="connsiteX928" fmla="*/ 113866 w 485279"/>
                    <a:gd name="connsiteY928" fmla="*/ 58688 h 826981"/>
                    <a:gd name="connsiteX929" fmla="*/ 114236 w 485279"/>
                    <a:gd name="connsiteY929" fmla="*/ 57615 h 826981"/>
                    <a:gd name="connsiteX930" fmla="*/ 116039 w 485279"/>
                    <a:gd name="connsiteY930" fmla="*/ 54679 h 826981"/>
                    <a:gd name="connsiteX931" fmla="*/ 116582 w 485279"/>
                    <a:gd name="connsiteY931" fmla="*/ 54075 h 826981"/>
                    <a:gd name="connsiteX932" fmla="*/ 117705 w 485279"/>
                    <a:gd name="connsiteY932" fmla="*/ 52817 h 826981"/>
                    <a:gd name="connsiteX933" fmla="*/ 118817 w 485279"/>
                    <a:gd name="connsiteY933" fmla="*/ 50189 h 826981"/>
                    <a:gd name="connsiteX934" fmla="*/ 119138 w 485279"/>
                    <a:gd name="connsiteY934" fmla="*/ 48869 h 826981"/>
                    <a:gd name="connsiteX935" fmla="*/ 119372 w 485279"/>
                    <a:gd name="connsiteY935" fmla="*/ 47858 h 826981"/>
                    <a:gd name="connsiteX936" fmla="*/ 119718 w 485279"/>
                    <a:gd name="connsiteY936" fmla="*/ 46637 h 826981"/>
                    <a:gd name="connsiteX937" fmla="*/ 120113 w 485279"/>
                    <a:gd name="connsiteY937" fmla="*/ 45342 h 826981"/>
                    <a:gd name="connsiteX938" fmla="*/ 120965 w 485279"/>
                    <a:gd name="connsiteY938" fmla="*/ 43899 h 826981"/>
                    <a:gd name="connsiteX939" fmla="*/ 121347 w 485279"/>
                    <a:gd name="connsiteY939" fmla="*/ 43245 h 826981"/>
                    <a:gd name="connsiteX940" fmla="*/ 122014 w 485279"/>
                    <a:gd name="connsiteY940" fmla="*/ 42135 h 826981"/>
                    <a:gd name="connsiteX941" fmla="*/ 123409 w 485279"/>
                    <a:gd name="connsiteY941" fmla="*/ 40433 h 826981"/>
                    <a:gd name="connsiteX942" fmla="*/ 125483 w 485279"/>
                    <a:gd name="connsiteY942" fmla="*/ 39495 h 826981"/>
                    <a:gd name="connsiteX943" fmla="*/ 126002 w 485279"/>
                    <a:gd name="connsiteY943" fmla="*/ 39298 h 826981"/>
                    <a:gd name="connsiteX944" fmla="*/ 127434 w 485279"/>
                    <a:gd name="connsiteY944" fmla="*/ 38718 h 826981"/>
                    <a:gd name="connsiteX945" fmla="*/ 128681 w 485279"/>
                    <a:gd name="connsiteY945" fmla="*/ 37176 h 826981"/>
                    <a:gd name="connsiteX946" fmla="*/ 129360 w 485279"/>
                    <a:gd name="connsiteY946" fmla="*/ 35968 h 826981"/>
                    <a:gd name="connsiteX947" fmla="*/ 130076 w 485279"/>
                    <a:gd name="connsiteY947" fmla="*/ 34697 h 826981"/>
                    <a:gd name="connsiteX948" fmla="*/ 131459 w 485279"/>
                    <a:gd name="connsiteY948" fmla="*/ 32835 h 826981"/>
                    <a:gd name="connsiteX949" fmla="*/ 133829 w 485279"/>
                    <a:gd name="connsiteY949" fmla="*/ 30516 h 826981"/>
                    <a:gd name="connsiteX950" fmla="*/ 134385 w 485279"/>
                    <a:gd name="connsiteY950" fmla="*/ 30035 h 826981"/>
                    <a:gd name="connsiteX951" fmla="*/ 136187 w 485279"/>
                    <a:gd name="connsiteY951" fmla="*/ 28505 h 826981"/>
                    <a:gd name="connsiteX952" fmla="*/ 137521 w 485279"/>
                    <a:gd name="connsiteY952" fmla="*/ 26556 h 826981"/>
                    <a:gd name="connsiteX953" fmla="*/ 139595 w 485279"/>
                    <a:gd name="connsiteY953" fmla="*/ 23571 h 826981"/>
                    <a:gd name="connsiteX954" fmla="*/ 140607 w 485279"/>
                    <a:gd name="connsiteY954" fmla="*/ 22079 h 826981"/>
                    <a:gd name="connsiteX955" fmla="*/ 142163 w 485279"/>
                    <a:gd name="connsiteY955" fmla="*/ 19834 h 826981"/>
                    <a:gd name="connsiteX956" fmla="*/ 143138 w 485279"/>
                    <a:gd name="connsiteY956" fmla="*/ 18625 h 826981"/>
                    <a:gd name="connsiteX957" fmla="*/ 145076 w 485279"/>
                    <a:gd name="connsiteY957" fmla="*/ 16269 h 826981"/>
                    <a:gd name="connsiteX958" fmla="*/ 146904 w 485279"/>
                    <a:gd name="connsiteY958" fmla="*/ 14037 h 826981"/>
                    <a:gd name="connsiteX959" fmla="*/ 148138 w 485279"/>
                    <a:gd name="connsiteY959" fmla="*/ 12544 h 826981"/>
                    <a:gd name="connsiteX960" fmla="*/ 149681 w 485279"/>
                    <a:gd name="connsiteY960" fmla="*/ 11311 h 826981"/>
                    <a:gd name="connsiteX961" fmla="*/ 151607 w 485279"/>
                    <a:gd name="connsiteY961" fmla="*/ 9757 h 826981"/>
                    <a:gd name="connsiteX962" fmla="*/ 154916 w 485279"/>
                    <a:gd name="connsiteY962" fmla="*/ 6834 h 826981"/>
                    <a:gd name="connsiteX963" fmla="*/ 155311 w 485279"/>
                    <a:gd name="connsiteY963" fmla="*/ 6476 h 826981"/>
                    <a:gd name="connsiteX964" fmla="*/ 156323 w 485279"/>
                    <a:gd name="connsiteY964" fmla="*/ 5575 h 826981"/>
                    <a:gd name="connsiteX965" fmla="*/ 157496 w 485279"/>
                    <a:gd name="connsiteY965" fmla="*/ 4860 h 826981"/>
                    <a:gd name="connsiteX966" fmla="*/ 159805 w 485279"/>
                    <a:gd name="connsiteY966" fmla="*/ 3417 h 826981"/>
                    <a:gd name="connsiteX967" fmla="*/ 163743 w 485279"/>
                    <a:gd name="connsiteY967" fmla="*/ 987 h 826981"/>
                    <a:gd name="connsiteX968" fmla="*/ 165780 w 485279"/>
                    <a:gd name="connsiteY968" fmla="*/ 0 h 826981"/>
                    <a:gd name="connsiteX969" fmla="*/ 167854 w 485279"/>
                    <a:gd name="connsiteY969" fmla="*/ 160 h 826981"/>
                    <a:gd name="connsiteX970" fmla="*/ 169077 w 485279"/>
                    <a:gd name="connsiteY970" fmla="*/ 1061 h 826981"/>
                    <a:gd name="connsiteX971" fmla="*/ 169521 w 485279"/>
                    <a:gd name="connsiteY971" fmla="*/ 1394 h 826981"/>
                    <a:gd name="connsiteX972" fmla="*/ 172855 w 485279"/>
                    <a:gd name="connsiteY972" fmla="*/ 3725 h 826981"/>
                    <a:gd name="connsiteX973" fmla="*/ 174521 w 485279"/>
                    <a:gd name="connsiteY973" fmla="*/ 4700 h 826981"/>
                    <a:gd name="connsiteX974" fmla="*/ 175361 w 485279"/>
                    <a:gd name="connsiteY974" fmla="*/ 5193 h 826981"/>
                    <a:gd name="connsiteX975" fmla="*/ 176188 w 485279"/>
                    <a:gd name="connsiteY975" fmla="*/ 5686 h 826981"/>
                    <a:gd name="connsiteX976" fmla="*/ 177867 w 485279"/>
                    <a:gd name="connsiteY976" fmla="*/ 6661 h 826981"/>
                    <a:gd name="connsiteX977" fmla="*/ 180756 w 485279"/>
                    <a:gd name="connsiteY977" fmla="*/ 7783 h 826981"/>
                    <a:gd name="connsiteX978" fmla="*/ 181472 w 485279"/>
                    <a:gd name="connsiteY978" fmla="*/ 8055 h 826981"/>
                    <a:gd name="connsiteX979" fmla="*/ 182311 w 485279"/>
                    <a:gd name="connsiteY979" fmla="*/ 8412 h 826981"/>
                    <a:gd name="connsiteX980" fmla="*/ 183139 w 485279"/>
                    <a:gd name="connsiteY980" fmla="*/ 8758 h 826981"/>
                    <a:gd name="connsiteX981" fmla="*/ 184805 w 485279"/>
                    <a:gd name="connsiteY981" fmla="*/ 9449 h 826981"/>
                    <a:gd name="connsiteX982" fmla="*/ 187719 w 485279"/>
                    <a:gd name="connsiteY982" fmla="*/ 11311 h 826981"/>
                    <a:gd name="connsiteX983" fmla="*/ 188694 w 485279"/>
                    <a:gd name="connsiteY983" fmla="*/ 12396 h 826981"/>
                    <a:gd name="connsiteX984" fmla="*/ 191608 w 485279"/>
                    <a:gd name="connsiteY984" fmla="*/ 15653 h 826981"/>
                    <a:gd name="connsiteX985" fmla="*/ 195361 w 485279"/>
                    <a:gd name="connsiteY985" fmla="*/ 19365 h 826981"/>
                    <a:gd name="connsiteX986" fmla="*/ 196855 w 485279"/>
                    <a:gd name="connsiteY986" fmla="*/ 20451 h 826981"/>
                    <a:gd name="connsiteX987" fmla="*/ 198978 w 485279"/>
                    <a:gd name="connsiteY987" fmla="*/ 21993 h 826981"/>
                    <a:gd name="connsiteX988" fmla="*/ 199608 w 485279"/>
                    <a:gd name="connsiteY988" fmla="*/ 22437 h 826981"/>
                    <a:gd name="connsiteX989" fmla="*/ 201892 w 485279"/>
                    <a:gd name="connsiteY989" fmla="*/ 24016 h 826981"/>
                    <a:gd name="connsiteX990" fmla="*/ 204151 w 485279"/>
                    <a:gd name="connsiteY990" fmla="*/ 25261 h 826981"/>
                    <a:gd name="connsiteX991" fmla="*/ 205509 w 485279"/>
                    <a:gd name="connsiteY991" fmla="*/ 26026 h 826981"/>
                    <a:gd name="connsiteX992" fmla="*/ 206867 w 485279"/>
                    <a:gd name="connsiteY992" fmla="*/ 27827 h 826981"/>
                    <a:gd name="connsiteX993" fmla="*/ 207732 w 485279"/>
                    <a:gd name="connsiteY993" fmla="*/ 28962 h 826981"/>
                    <a:gd name="connsiteX994" fmla="*/ 210225 w 485279"/>
                    <a:gd name="connsiteY994" fmla="*/ 32267 h 826981"/>
                    <a:gd name="connsiteX995" fmla="*/ 211485 w 485279"/>
                    <a:gd name="connsiteY995" fmla="*/ 33920 h 826981"/>
                    <a:gd name="connsiteX996" fmla="*/ 213386 w 485279"/>
                    <a:gd name="connsiteY996" fmla="*/ 36350 h 826981"/>
                    <a:gd name="connsiteX997" fmla="*/ 214337 w 485279"/>
                    <a:gd name="connsiteY997" fmla="*/ 37559 h 826981"/>
                    <a:gd name="connsiteX998" fmla="*/ 214855 w 485279"/>
                    <a:gd name="connsiteY998" fmla="*/ 38225 h 826981"/>
                    <a:gd name="connsiteX999" fmla="*/ 215374 w 485279"/>
                    <a:gd name="connsiteY999" fmla="*/ 38879 h 826981"/>
                    <a:gd name="connsiteX1000" fmla="*/ 216090 w 485279"/>
                    <a:gd name="connsiteY1000" fmla="*/ 39705 h 826981"/>
                    <a:gd name="connsiteX1001" fmla="*/ 217374 w 485279"/>
                    <a:gd name="connsiteY1001" fmla="*/ 41197 h 826981"/>
                    <a:gd name="connsiteX1002" fmla="*/ 219090 w 485279"/>
                    <a:gd name="connsiteY1002" fmla="*/ 43060 h 826981"/>
                    <a:gd name="connsiteX1003" fmla="*/ 221337 w 485279"/>
                    <a:gd name="connsiteY1003" fmla="*/ 46477 h 826981"/>
                    <a:gd name="connsiteX1004" fmla="*/ 223571 w 485279"/>
                    <a:gd name="connsiteY1004" fmla="*/ 49782 h 826981"/>
                    <a:gd name="connsiteX1005" fmla="*/ 225263 w 485279"/>
                    <a:gd name="connsiteY1005" fmla="*/ 52274 h 826981"/>
                    <a:gd name="connsiteX1006" fmla="*/ 228436 w 485279"/>
                    <a:gd name="connsiteY1006" fmla="*/ 56813 h 826981"/>
                    <a:gd name="connsiteX1007" fmla="*/ 229288 w 485279"/>
                    <a:gd name="connsiteY1007" fmla="*/ 58046 h 826981"/>
                    <a:gd name="connsiteX1008" fmla="*/ 229769 w 485279"/>
                    <a:gd name="connsiteY1008" fmla="*/ 58947 h 826981"/>
                    <a:gd name="connsiteX1009" fmla="*/ 230695 w 485279"/>
                    <a:gd name="connsiteY1009" fmla="*/ 60723 h 826981"/>
                    <a:gd name="connsiteX1010" fmla="*/ 231399 w 485279"/>
                    <a:gd name="connsiteY1010" fmla="*/ 62055 h 826981"/>
                    <a:gd name="connsiteX1011" fmla="*/ 232362 w 485279"/>
                    <a:gd name="connsiteY1011" fmla="*/ 65287 h 826981"/>
                    <a:gd name="connsiteX1012" fmla="*/ 232473 w 485279"/>
                    <a:gd name="connsiteY1012" fmla="*/ 66385 h 826981"/>
                    <a:gd name="connsiteX1013" fmla="*/ 232806 w 485279"/>
                    <a:gd name="connsiteY1013" fmla="*/ 69690 h 826981"/>
                    <a:gd name="connsiteX1014" fmla="*/ 233164 w 485279"/>
                    <a:gd name="connsiteY1014" fmla="*/ 74402 h 826981"/>
                    <a:gd name="connsiteX1015" fmla="*/ 233238 w 485279"/>
                    <a:gd name="connsiteY1015" fmla="*/ 75364 h 826981"/>
                    <a:gd name="connsiteX1016" fmla="*/ 233263 w 485279"/>
                    <a:gd name="connsiteY1016" fmla="*/ 76240 h 826981"/>
                    <a:gd name="connsiteX1017" fmla="*/ 233325 w 485279"/>
                    <a:gd name="connsiteY1017" fmla="*/ 78694 h 826981"/>
                    <a:gd name="connsiteX1018" fmla="*/ 233423 w 485279"/>
                    <a:gd name="connsiteY1018" fmla="*/ 79533 h 826981"/>
                    <a:gd name="connsiteX1019" fmla="*/ 235102 w 485279"/>
                    <a:gd name="connsiteY1019" fmla="*/ 79965 h 82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Lst>
                  <a:rect l="l" t="t" r="r" b="b"/>
                  <a:pathLst>
                    <a:path w="485279" h="826981">
                      <a:moveTo>
                        <a:pt x="235102" y="79965"/>
                      </a:moveTo>
                      <a:lnTo>
                        <a:pt x="237609" y="80421"/>
                      </a:lnTo>
                      <a:lnTo>
                        <a:pt x="240041" y="80360"/>
                      </a:lnTo>
                      <a:lnTo>
                        <a:pt x="241498" y="80310"/>
                      </a:lnTo>
                      <a:lnTo>
                        <a:pt x="252708" y="80002"/>
                      </a:lnTo>
                      <a:lnTo>
                        <a:pt x="254658" y="79940"/>
                      </a:lnTo>
                      <a:lnTo>
                        <a:pt x="256127" y="79792"/>
                      </a:lnTo>
                      <a:lnTo>
                        <a:pt x="258090" y="79582"/>
                      </a:lnTo>
                      <a:lnTo>
                        <a:pt x="262979" y="79077"/>
                      </a:lnTo>
                      <a:lnTo>
                        <a:pt x="264930" y="78867"/>
                      </a:lnTo>
                      <a:lnTo>
                        <a:pt x="265918" y="78769"/>
                      </a:lnTo>
                      <a:lnTo>
                        <a:pt x="266399" y="78707"/>
                      </a:lnTo>
                      <a:lnTo>
                        <a:pt x="274227" y="77708"/>
                      </a:lnTo>
                      <a:lnTo>
                        <a:pt x="275696" y="77523"/>
                      </a:lnTo>
                      <a:lnTo>
                        <a:pt x="277165" y="77338"/>
                      </a:lnTo>
                      <a:lnTo>
                        <a:pt x="278585" y="77066"/>
                      </a:lnTo>
                      <a:lnTo>
                        <a:pt x="280017" y="76795"/>
                      </a:lnTo>
                      <a:lnTo>
                        <a:pt x="287609" y="75364"/>
                      </a:lnTo>
                      <a:lnTo>
                        <a:pt x="289029" y="75105"/>
                      </a:lnTo>
                      <a:lnTo>
                        <a:pt x="290412" y="74661"/>
                      </a:lnTo>
                      <a:lnTo>
                        <a:pt x="291325" y="74377"/>
                      </a:lnTo>
                      <a:lnTo>
                        <a:pt x="293634" y="73650"/>
                      </a:lnTo>
                      <a:lnTo>
                        <a:pt x="301474" y="71170"/>
                      </a:lnTo>
                      <a:lnTo>
                        <a:pt x="302869" y="70739"/>
                      </a:lnTo>
                      <a:lnTo>
                        <a:pt x="304647" y="69974"/>
                      </a:lnTo>
                      <a:lnTo>
                        <a:pt x="305622" y="69555"/>
                      </a:lnTo>
                      <a:lnTo>
                        <a:pt x="306782" y="69049"/>
                      </a:lnTo>
                      <a:lnTo>
                        <a:pt x="307659" y="68556"/>
                      </a:lnTo>
                      <a:lnTo>
                        <a:pt x="311153" y="66570"/>
                      </a:lnTo>
                      <a:lnTo>
                        <a:pt x="314116" y="64806"/>
                      </a:lnTo>
                      <a:lnTo>
                        <a:pt x="315301" y="64090"/>
                      </a:lnTo>
                      <a:lnTo>
                        <a:pt x="316141" y="63190"/>
                      </a:lnTo>
                      <a:lnTo>
                        <a:pt x="316956" y="62327"/>
                      </a:lnTo>
                      <a:lnTo>
                        <a:pt x="318276" y="60896"/>
                      </a:lnTo>
                      <a:lnTo>
                        <a:pt x="318610" y="59391"/>
                      </a:lnTo>
                      <a:lnTo>
                        <a:pt x="319277" y="56332"/>
                      </a:lnTo>
                      <a:lnTo>
                        <a:pt x="320721" y="53507"/>
                      </a:lnTo>
                      <a:lnTo>
                        <a:pt x="320955" y="53026"/>
                      </a:lnTo>
                      <a:lnTo>
                        <a:pt x="321844" y="52890"/>
                      </a:lnTo>
                      <a:lnTo>
                        <a:pt x="323770" y="52817"/>
                      </a:lnTo>
                      <a:lnTo>
                        <a:pt x="327054" y="54901"/>
                      </a:lnTo>
                      <a:lnTo>
                        <a:pt x="328906" y="57467"/>
                      </a:lnTo>
                      <a:lnTo>
                        <a:pt x="330289" y="59391"/>
                      </a:lnTo>
                      <a:lnTo>
                        <a:pt x="332598" y="60229"/>
                      </a:lnTo>
                      <a:lnTo>
                        <a:pt x="336450" y="61636"/>
                      </a:lnTo>
                      <a:lnTo>
                        <a:pt x="337734" y="62351"/>
                      </a:lnTo>
                      <a:lnTo>
                        <a:pt x="339549" y="63375"/>
                      </a:lnTo>
                      <a:lnTo>
                        <a:pt x="343141" y="63473"/>
                      </a:lnTo>
                      <a:lnTo>
                        <a:pt x="345314" y="63535"/>
                      </a:lnTo>
                      <a:lnTo>
                        <a:pt x="347610" y="66187"/>
                      </a:lnTo>
                      <a:lnTo>
                        <a:pt x="347228" y="67766"/>
                      </a:lnTo>
                      <a:lnTo>
                        <a:pt x="346931" y="69012"/>
                      </a:lnTo>
                      <a:lnTo>
                        <a:pt x="346598" y="70418"/>
                      </a:lnTo>
                      <a:lnTo>
                        <a:pt x="345425" y="71294"/>
                      </a:lnTo>
                      <a:lnTo>
                        <a:pt x="342610" y="73366"/>
                      </a:lnTo>
                      <a:lnTo>
                        <a:pt x="342067" y="73650"/>
                      </a:lnTo>
                      <a:lnTo>
                        <a:pt x="337141" y="75857"/>
                      </a:lnTo>
                      <a:lnTo>
                        <a:pt x="336079" y="76104"/>
                      </a:lnTo>
                      <a:lnTo>
                        <a:pt x="333141" y="76770"/>
                      </a:lnTo>
                      <a:lnTo>
                        <a:pt x="329919" y="76758"/>
                      </a:lnTo>
                      <a:lnTo>
                        <a:pt x="327116" y="76746"/>
                      </a:lnTo>
                      <a:lnTo>
                        <a:pt x="325252" y="76746"/>
                      </a:lnTo>
                      <a:lnTo>
                        <a:pt x="323400" y="77843"/>
                      </a:lnTo>
                      <a:lnTo>
                        <a:pt x="321227" y="79126"/>
                      </a:lnTo>
                      <a:lnTo>
                        <a:pt x="318548" y="80433"/>
                      </a:lnTo>
                      <a:lnTo>
                        <a:pt x="316671" y="81359"/>
                      </a:lnTo>
                      <a:lnTo>
                        <a:pt x="314104" y="82605"/>
                      </a:lnTo>
                      <a:lnTo>
                        <a:pt x="312387" y="83443"/>
                      </a:lnTo>
                      <a:lnTo>
                        <a:pt x="309807" y="84615"/>
                      </a:lnTo>
                      <a:lnTo>
                        <a:pt x="308091" y="85404"/>
                      </a:lnTo>
                      <a:lnTo>
                        <a:pt x="306647" y="86416"/>
                      </a:lnTo>
                      <a:lnTo>
                        <a:pt x="304832" y="87711"/>
                      </a:lnTo>
                      <a:lnTo>
                        <a:pt x="300042" y="90276"/>
                      </a:lnTo>
                      <a:lnTo>
                        <a:pt x="299412" y="90610"/>
                      </a:lnTo>
                      <a:lnTo>
                        <a:pt x="298634" y="91288"/>
                      </a:lnTo>
                      <a:lnTo>
                        <a:pt x="296770" y="92941"/>
                      </a:lnTo>
                      <a:lnTo>
                        <a:pt x="297301" y="95457"/>
                      </a:lnTo>
                      <a:lnTo>
                        <a:pt x="297733" y="97517"/>
                      </a:lnTo>
                      <a:lnTo>
                        <a:pt x="298153" y="99379"/>
                      </a:lnTo>
                      <a:lnTo>
                        <a:pt x="298609" y="101415"/>
                      </a:lnTo>
                      <a:lnTo>
                        <a:pt x="298029" y="103586"/>
                      </a:lnTo>
                      <a:lnTo>
                        <a:pt x="297832" y="104289"/>
                      </a:lnTo>
                      <a:lnTo>
                        <a:pt x="297474" y="105485"/>
                      </a:lnTo>
                      <a:lnTo>
                        <a:pt x="296498" y="107545"/>
                      </a:lnTo>
                      <a:lnTo>
                        <a:pt x="296066" y="108470"/>
                      </a:lnTo>
                      <a:lnTo>
                        <a:pt x="295659" y="109321"/>
                      </a:lnTo>
                      <a:lnTo>
                        <a:pt x="290844" y="113540"/>
                      </a:lnTo>
                      <a:lnTo>
                        <a:pt x="289128" y="115044"/>
                      </a:lnTo>
                      <a:lnTo>
                        <a:pt x="291288" y="115612"/>
                      </a:lnTo>
                      <a:lnTo>
                        <a:pt x="293128" y="116080"/>
                      </a:lnTo>
                      <a:lnTo>
                        <a:pt x="294535" y="116450"/>
                      </a:lnTo>
                      <a:lnTo>
                        <a:pt x="298103" y="119226"/>
                      </a:lnTo>
                      <a:lnTo>
                        <a:pt x="298684" y="121261"/>
                      </a:lnTo>
                      <a:lnTo>
                        <a:pt x="299326" y="123531"/>
                      </a:lnTo>
                      <a:lnTo>
                        <a:pt x="298054" y="125738"/>
                      </a:lnTo>
                      <a:lnTo>
                        <a:pt x="296869" y="127810"/>
                      </a:lnTo>
                      <a:lnTo>
                        <a:pt x="296647" y="128711"/>
                      </a:lnTo>
                      <a:lnTo>
                        <a:pt x="296276" y="131338"/>
                      </a:lnTo>
                      <a:lnTo>
                        <a:pt x="295659" y="131437"/>
                      </a:lnTo>
                      <a:lnTo>
                        <a:pt x="292770" y="132029"/>
                      </a:lnTo>
                      <a:lnTo>
                        <a:pt x="289412" y="131708"/>
                      </a:lnTo>
                      <a:lnTo>
                        <a:pt x="287856" y="131560"/>
                      </a:lnTo>
                      <a:lnTo>
                        <a:pt x="287115" y="134582"/>
                      </a:lnTo>
                      <a:lnTo>
                        <a:pt x="287807" y="136704"/>
                      </a:lnTo>
                      <a:lnTo>
                        <a:pt x="288498" y="138801"/>
                      </a:lnTo>
                      <a:lnTo>
                        <a:pt x="288609" y="142550"/>
                      </a:lnTo>
                      <a:lnTo>
                        <a:pt x="288276" y="144055"/>
                      </a:lnTo>
                      <a:lnTo>
                        <a:pt x="287548" y="147447"/>
                      </a:lnTo>
                      <a:lnTo>
                        <a:pt x="287301" y="148594"/>
                      </a:lnTo>
                      <a:lnTo>
                        <a:pt x="286683" y="150075"/>
                      </a:lnTo>
                      <a:lnTo>
                        <a:pt x="284202" y="155995"/>
                      </a:lnTo>
                      <a:lnTo>
                        <a:pt x="283585" y="157475"/>
                      </a:lnTo>
                      <a:lnTo>
                        <a:pt x="282375" y="159017"/>
                      </a:lnTo>
                      <a:lnTo>
                        <a:pt x="281486" y="160177"/>
                      </a:lnTo>
                      <a:lnTo>
                        <a:pt x="279992" y="162088"/>
                      </a:lnTo>
                      <a:lnTo>
                        <a:pt x="277189" y="164259"/>
                      </a:lnTo>
                      <a:lnTo>
                        <a:pt x="274967" y="165838"/>
                      </a:lnTo>
                      <a:lnTo>
                        <a:pt x="275930" y="167219"/>
                      </a:lnTo>
                      <a:lnTo>
                        <a:pt x="276436" y="167959"/>
                      </a:lnTo>
                      <a:lnTo>
                        <a:pt x="276683" y="170624"/>
                      </a:lnTo>
                      <a:lnTo>
                        <a:pt x="274671" y="171635"/>
                      </a:lnTo>
                      <a:lnTo>
                        <a:pt x="273338" y="172313"/>
                      </a:lnTo>
                      <a:lnTo>
                        <a:pt x="270967" y="176026"/>
                      </a:lnTo>
                      <a:lnTo>
                        <a:pt x="271189" y="178407"/>
                      </a:lnTo>
                      <a:lnTo>
                        <a:pt x="271263" y="179110"/>
                      </a:lnTo>
                      <a:lnTo>
                        <a:pt x="271572" y="182366"/>
                      </a:lnTo>
                      <a:lnTo>
                        <a:pt x="271337" y="185437"/>
                      </a:lnTo>
                      <a:lnTo>
                        <a:pt x="271214" y="186967"/>
                      </a:lnTo>
                      <a:lnTo>
                        <a:pt x="271066" y="189027"/>
                      </a:lnTo>
                      <a:lnTo>
                        <a:pt x="270918" y="189754"/>
                      </a:lnTo>
                      <a:lnTo>
                        <a:pt x="270609" y="191358"/>
                      </a:lnTo>
                      <a:lnTo>
                        <a:pt x="270399" y="192431"/>
                      </a:lnTo>
                      <a:lnTo>
                        <a:pt x="269979" y="194565"/>
                      </a:lnTo>
                      <a:lnTo>
                        <a:pt x="268992" y="198265"/>
                      </a:lnTo>
                      <a:lnTo>
                        <a:pt x="268424" y="200374"/>
                      </a:lnTo>
                      <a:lnTo>
                        <a:pt x="268189" y="205136"/>
                      </a:lnTo>
                      <a:lnTo>
                        <a:pt x="268881" y="207084"/>
                      </a:lnTo>
                      <a:lnTo>
                        <a:pt x="269412" y="208589"/>
                      </a:lnTo>
                      <a:lnTo>
                        <a:pt x="269140" y="211624"/>
                      </a:lnTo>
                      <a:lnTo>
                        <a:pt x="267424" y="213030"/>
                      </a:lnTo>
                      <a:lnTo>
                        <a:pt x="265621" y="214510"/>
                      </a:lnTo>
                      <a:lnTo>
                        <a:pt x="263918" y="215904"/>
                      </a:lnTo>
                      <a:lnTo>
                        <a:pt x="262337" y="218790"/>
                      </a:lnTo>
                      <a:lnTo>
                        <a:pt x="261510" y="220307"/>
                      </a:lnTo>
                      <a:lnTo>
                        <a:pt x="260658" y="221417"/>
                      </a:lnTo>
                      <a:lnTo>
                        <a:pt x="259955" y="222318"/>
                      </a:lnTo>
                      <a:lnTo>
                        <a:pt x="258695" y="223958"/>
                      </a:lnTo>
                      <a:lnTo>
                        <a:pt x="257374" y="224673"/>
                      </a:lnTo>
                      <a:lnTo>
                        <a:pt x="255177" y="225858"/>
                      </a:lnTo>
                      <a:lnTo>
                        <a:pt x="254300" y="226339"/>
                      </a:lnTo>
                      <a:lnTo>
                        <a:pt x="253411" y="226573"/>
                      </a:lnTo>
                      <a:lnTo>
                        <a:pt x="250745" y="227252"/>
                      </a:lnTo>
                      <a:lnTo>
                        <a:pt x="249856" y="227486"/>
                      </a:lnTo>
                      <a:lnTo>
                        <a:pt x="247930" y="227597"/>
                      </a:lnTo>
                      <a:lnTo>
                        <a:pt x="244695" y="227794"/>
                      </a:lnTo>
                      <a:lnTo>
                        <a:pt x="241164" y="228004"/>
                      </a:lnTo>
                      <a:lnTo>
                        <a:pt x="237559" y="228473"/>
                      </a:lnTo>
                      <a:lnTo>
                        <a:pt x="236226" y="228657"/>
                      </a:lnTo>
                      <a:lnTo>
                        <a:pt x="235028" y="229546"/>
                      </a:lnTo>
                      <a:lnTo>
                        <a:pt x="234251" y="230126"/>
                      </a:lnTo>
                      <a:lnTo>
                        <a:pt x="232966" y="231199"/>
                      </a:lnTo>
                      <a:lnTo>
                        <a:pt x="232522" y="232062"/>
                      </a:lnTo>
                      <a:lnTo>
                        <a:pt x="230880" y="235306"/>
                      </a:lnTo>
                      <a:lnTo>
                        <a:pt x="230485" y="236096"/>
                      </a:lnTo>
                      <a:lnTo>
                        <a:pt x="230337" y="237082"/>
                      </a:lnTo>
                      <a:lnTo>
                        <a:pt x="230152" y="238229"/>
                      </a:lnTo>
                      <a:lnTo>
                        <a:pt x="229855" y="240116"/>
                      </a:lnTo>
                      <a:lnTo>
                        <a:pt x="230559" y="242016"/>
                      </a:lnTo>
                      <a:lnTo>
                        <a:pt x="230892" y="243027"/>
                      </a:lnTo>
                      <a:lnTo>
                        <a:pt x="234448" y="247567"/>
                      </a:lnTo>
                      <a:lnTo>
                        <a:pt x="235337" y="248714"/>
                      </a:lnTo>
                      <a:lnTo>
                        <a:pt x="235979" y="249269"/>
                      </a:lnTo>
                      <a:lnTo>
                        <a:pt x="236374" y="249614"/>
                      </a:lnTo>
                      <a:lnTo>
                        <a:pt x="240288" y="253006"/>
                      </a:lnTo>
                      <a:lnTo>
                        <a:pt x="241473" y="254030"/>
                      </a:lnTo>
                      <a:lnTo>
                        <a:pt x="242806" y="254622"/>
                      </a:lnTo>
                      <a:lnTo>
                        <a:pt x="247263" y="256595"/>
                      </a:lnTo>
                      <a:lnTo>
                        <a:pt x="251831" y="258470"/>
                      </a:lnTo>
                      <a:lnTo>
                        <a:pt x="254498" y="258890"/>
                      </a:lnTo>
                      <a:lnTo>
                        <a:pt x="255782" y="259087"/>
                      </a:lnTo>
                      <a:lnTo>
                        <a:pt x="256572" y="258902"/>
                      </a:lnTo>
                      <a:lnTo>
                        <a:pt x="258387" y="258470"/>
                      </a:lnTo>
                      <a:lnTo>
                        <a:pt x="259979" y="258088"/>
                      </a:lnTo>
                      <a:lnTo>
                        <a:pt x="261745" y="255424"/>
                      </a:lnTo>
                      <a:lnTo>
                        <a:pt x="263782" y="252340"/>
                      </a:lnTo>
                      <a:lnTo>
                        <a:pt x="264695" y="251637"/>
                      </a:lnTo>
                      <a:lnTo>
                        <a:pt x="266054" y="250588"/>
                      </a:lnTo>
                      <a:lnTo>
                        <a:pt x="267498" y="249466"/>
                      </a:lnTo>
                      <a:lnTo>
                        <a:pt x="269943" y="250650"/>
                      </a:lnTo>
                      <a:lnTo>
                        <a:pt x="270560" y="252254"/>
                      </a:lnTo>
                      <a:lnTo>
                        <a:pt x="271091" y="253635"/>
                      </a:lnTo>
                      <a:lnTo>
                        <a:pt x="271560" y="254856"/>
                      </a:lnTo>
                      <a:lnTo>
                        <a:pt x="271609" y="256583"/>
                      </a:lnTo>
                      <a:lnTo>
                        <a:pt x="271733" y="260481"/>
                      </a:lnTo>
                      <a:lnTo>
                        <a:pt x="272239" y="262738"/>
                      </a:lnTo>
                      <a:lnTo>
                        <a:pt x="272498" y="263774"/>
                      </a:lnTo>
                      <a:lnTo>
                        <a:pt x="272868" y="265340"/>
                      </a:lnTo>
                      <a:lnTo>
                        <a:pt x="273066" y="265846"/>
                      </a:lnTo>
                      <a:lnTo>
                        <a:pt x="274313" y="269201"/>
                      </a:lnTo>
                      <a:lnTo>
                        <a:pt x="275041" y="271138"/>
                      </a:lnTo>
                      <a:lnTo>
                        <a:pt x="276757" y="272334"/>
                      </a:lnTo>
                      <a:lnTo>
                        <a:pt x="278103" y="273284"/>
                      </a:lnTo>
                      <a:lnTo>
                        <a:pt x="279350" y="274123"/>
                      </a:lnTo>
                      <a:lnTo>
                        <a:pt x="282202" y="276232"/>
                      </a:lnTo>
                      <a:lnTo>
                        <a:pt x="283412" y="277133"/>
                      </a:lnTo>
                      <a:lnTo>
                        <a:pt x="284239" y="279673"/>
                      </a:lnTo>
                      <a:lnTo>
                        <a:pt x="284893" y="281709"/>
                      </a:lnTo>
                      <a:lnTo>
                        <a:pt x="285054" y="282214"/>
                      </a:lnTo>
                      <a:lnTo>
                        <a:pt x="285745" y="284545"/>
                      </a:lnTo>
                      <a:lnTo>
                        <a:pt x="286165" y="285939"/>
                      </a:lnTo>
                      <a:lnTo>
                        <a:pt x="286548" y="286852"/>
                      </a:lnTo>
                      <a:lnTo>
                        <a:pt x="287412" y="288912"/>
                      </a:lnTo>
                      <a:lnTo>
                        <a:pt x="288041" y="290392"/>
                      </a:lnTo>
                      <a:lnTo>
                        <a:pt x="289227" y="291601"/>
                      </a:lnTo>
                      <a:lnTo>
                        <a:pt x="290708" y="293118"/>
                      </a:lnTo>
                      <a:lnTo>
                        <a:pt x="291363" y="293796"/>
                      </a:lnTo>
                      <a:lnTo>
                        <a:pt x="292227" y="294265"/>
                      </a:lnTo>
                      <a:lnTo>
                        <a:pt x="294363" y="295449"/>
                      </a:lnTo>
                      <a:lnTo>
                        <a:pt x="295659" y="296165"/>
                      </a:lnTo>
                      <a:lnTo>
                        <a:pt x="297116" y="296337"/>
                      </a:lnTo>
                      <a:lnTo>
                        <a:pt x="299054" y="296584"/>
                      </a:lnTo>
                      <a:lnTo>
                        <a:pt x="304079" y="297201"/>
                      </a:lnTo>
                      <a:lnTo>
                        <a:pt x="305388" y="297373"/>
                      </a:lnTo>
                      <a:lnTo>
                        <a:pt x="306807" y="297484"/>
                      </a:lnTo>
                      <a:lnTo>
                        <a:pt x="312462" y="297941"/>
                      </a:lnTo>
                      <a:lnTo>
                        <a:pt x="314351" y="298101"/>
                      </a:lnTo>
                      <a:lnTo>
                        <a:pt x="315696" y="298619"/>
                      </a:lnTo>
                      <a:lnTo>
                        <a:pt x="317141" y="299187"/>
                      </a:lnTo>
                      <a:lnTo>
                        <a:pt x="319116" y="299951"/>
                      </a:lnTo>
                      <a:lnTo>
                        <a:pt x="320277" y="301592"/>
                      </a:lnTo>
                      <a:lnTo>
                        <a:pt x="320684" y="302159"/>
                      </a:lnTo>
                      <a:lnTo>
                        <a:pt x="320598" y="303134"/>
                      </a:lnTo>
                      <a:lnTo>
                        <a:pt x="320400" y="305428"/>
                      </a:lnTo>
                      <a:lnTo>
                        <a:pt x="318993" y="306661"/>
                      </a:lnTo>
                      <a:lnTo>
                        <a:pt x="316783" y="308610"/>
                      </a:lnTo>
                      <a:lnTo>
                        <a:pt x="315684" y="309572"/>
                      </a:lnTo>
                      <a:lnTo>
                        <a:pt x="313795" y="310201"/>
                      </a:lnTo>
                      <a:lnTo>
                        <a:pt x="309042" y="311780"/>
                      </a:lnTo>
                      <a:lnTo>
                        <a:pt x="306387" y="312644"/>
                      </a:lnTo>
                      <a:lnTo>
                        <a:pt x="304178" y="313371"/>
                      </a:lnTo>
                      <a:lnTo>
                        <a:pt x="302943" y="313791"/>
                      </a:lnTo>
                      <a:lnTo>
                        <a:pt x="299560" y="315148"/>
                      </a:lnTo>
                      <a:lnTo>
                        <a:pt x="297745" y="315875"/>
                      </a:lnTo>
                      <a:lnTo>
                        <a:pt x="295350" y="316134"/>
                      </a:lnTo>
                      <a:lnTo>
                        <a:pt x="294400" y="316245"/>
                      </a:lnTo>
                      <a:lnTo>
                        <a:pt x="293449" y="316356"/>
                      </a:lnTo>
                      <a:lnTo>
                        <a:pt x="291548" y="316566"/>
                      </a:lnTo>
                      <a:lnTo>
                        <a:pt x="287548" y="316874"/>
                      </a:lnTo>
                      <a:lnTo>
                        <a:pt x="286103" y="316985"/>
                      </a:lnTo>
                      <a:lnTo>
                        <a:pt x="283782" y="318428"/>
                      </a:lnTo>
                      <a:lnTo>
                        <a:pt x="283498" y="321315"/>
                      </a:lnTo>
                      <a:lnTo>
                        <a:pt x="283757" y="322449"/>
                      </a:lnTo>
                      <a:lnTo>
                        <a:pt x="284227" y="324448"/>
                      </a:lnTo>
                      <a:lnTo>
                        <a:pt x="284325" y="325151"/>
                      </a:lnTo>
                      <a:lnTo>
                        <a:pt x="283511" y="328358"/>
                      </a:lnTo>
                      <a:lnTo>
                        <a:pt x="283498" y="329838"/>
                      </a:lnTo>
                      <a:lnTo>
                        <a:pt x="283486" y="330615"/>
                      </a:lnTo>
                      <a:lnTo>
                        <a:pt x="283486" y="331244"/>
                      </a:lnTo>
                      <a:lnTo>
                        <a:pt x="284017" y="333464"/>
                      </a:lnTo>
                      <a:lnTo>
                        <a:pt x="285128" y="334846"/>
                      </a:lnTo>
                      <a:lnTo>
                        <a:pt x="286227" y="336215"/>
                      </a:lnTo>
                      <a:lnTo>
                        <a:pt x="287029" y="336745"/>
                      </a:lnTo>
                      <a:lnTo>
                        <a:pt x="289029" y="338102"/>
                      </a:lnTo>
                      <a:lnTo>
                        <a:pt x="289844" y="338657"/>
                      </a:lnTo>
                      <a:lnTo>
                        <a:pt x="291103" y="339200"/>
                      </a:lnTo>
                      <a:lnTo>
                        <a:pt x="297832" y="342148"/>
                      </a:lnTo>
                      <a:lnTo>
                        <a:pt x="300523" y="343332"/>
                      </a:lnTo>
                      <a:lnTo>
                        <a:pt x="307585" y="346847"/>
                      </a:lnTo>
                      <a:lnTo>
                        <a:pt x="309351" y="347723"/>
                      </a:lnTo>
                      <a:lnTo>
                        <a:pt x="311684" y="347994"/>
                      </a:lnTo>
                      <a:lnTo>
                        <a:pt x="315116" y="348389"/>
                      </a:lnTo>
                      <a:lnTo>
                        <a:pt x="318067" y="348734"/>
                      </a:lnTo>
                      <a:lnTo>
                        <a:pt x="319918" y="349326"/>
                      </a:lnTo>
                      <a:lnTo>
                        <a:pt x="323128" y="350362"/>
                      </a:lnTo>
                      <a:lnTo>
                        <a:pt x="324153" y="350696"/>
                      </a:lnTo>
                      <a:lnTo>
                        <a:pt x="325746" y="351164"/>
                      </a:lnTo>
                      <a:lnTo>
                        <a:pt x="327548" y="351695"/>
                      </a:lnTo>
                      <a:lnTo>
                        <a:pt x="328857" y="352077"/>
                      </a:lnTo>
                      <a:lnTo>
                        <a:pt x="330166" y="353101"/>
                      </a:lnTo>
                      <a:lnTo>
                        <a:pt x="331820" y="354408"/>
                      </a:lnTo>
                      <a:lnTo>
                        <a:pt x="332240" y="355987"/>
                      </a:lnTo>
                      <a:lnTo>
                        <a:pt x="333215" y="359651"/>
                      </a:lnTo>
                      <a:lnTo>
                        <a:pt x="333635" y="361254"/>
                      </a:lnTo>
                      <a:lnTo>
                        <a:pt x="333511" y="363548"/>
                      </a:lnTo>
                      <a:lnTo>
                        <a:pt x="333376" y="365941"/>
                      </a:lnTo>
                      <a:lnTo>
                        <a:pt x="333795" y="367150"/>
                      </a:lnTo>
                      <a:lnTo>
                        <a:pt x="334289" y="368568"/>
                      </a:lnTo>
                      <a:lnTo>
                        <a:pt x="335018" y="369925"/>
                      </a:lnTo>
                      <a:lnTo>
                        <a:pt x="337462" y="374477"/>
                      </a:lnTo>
                      <a:lnTo>
                        <a:pt x="338203" y="376142"/>
                      </a:lnTo>
                      <a:lnTo>
                        <a:pt x="340277" y="380767"/>
                      </a:lnTo>
                      <a:lnTo>
                        <a:pt x="341092" y="382593"/>
                      </a:lnTo>
                      <a:lnTo>
                        <a:pt x="341326" y="384147"/>
                      </a:lnTo>
                      <a:lnTo>
                        <a:pt x="342042" y="388797"/>
                      </a:lnTo>
                      <a:lnTo>
                        <a:pt x="342277" y="390351"/>
                      </a:lnTo>
                      <a:lnTo>
                        <a:pt x="342141" y="392238"/>
                      </a:lnTo>
                      <a:lnTo>
                        <a:pt x="341734" y="398023"/>
                      </a:lnTo>
                      <a:lnTo>
                        <a:pt x="341660" y="398973"/>
                      </a:lnTo>
                      <a:lnTo>
                        <a:pt x="341561" y="400404"/>
                      </a:lnTo>
                      <a:lnTo>
                        <a:pt x="341413" y="401218"/>
                      </a:lnTo>
                      <a:lnTo>
                        <a:pt x="341215" y="402242"/>
                      </a:lnTo>
                      <a:lnTo>
                        <a:pt x="340450" y="406411"/>
                      </a:lnTo>
                      <a:lnTo>
                        <a:pt x="340277" y="407373"/>
                      </a:lnTo>
                      <a:lnTo>
                        <a:pt x="339980" y="408643"/>
                      </a:lnTo>
                      <a:lnTo>
                        <a:pt x="339672" y="409914"/>
                      </a:lnTo>
                      <a:lnTo>
                        <a:pt x="339141" y="412208"/>
                      </a:lnTo>
                      <a:lnTo>
                        <a:pt x="341228" y="414083"/>
                      </a:lnTo>
                      <a:lnTo>
                        <a:pt x="341869" y="414650"/>
                      </a:lnTo>
                      <a:lnTo>
                        <a:pt x="342610" y="415082"/>
                      </a:lnTo>
                      <a:lnTo>
                        <a:pt x="343326" y="415489"/>
                      </a:lnTo>
                      <a:lnTo>
                        <a:pt x="350833" y="419633"/>
                      </a:lnTo>
                      <a:lnTo>
                        <a:pt x="353191" y="422261"/>
                      </a:lnTo>
                      <a:lnTo>
                        <a:pt x="354289" y="423383"/>
                      </a:lnTo>
                      <a:lnTo>
                        <a:pt x="355067" y="424185"/>
                      </a:lnTo>
                      <a:lnTo>
                        <a:pt x="355499" y="425184"/>
                      </a:lnTo>
                      <a:lnTo>
                        <a:pt x="357289" y="429353"/>
                      </a:lnTo>
                      <a:lnTo>
                        <a:pt x="357796" y="430525"/>
                      </a:lnTo>
                      <a:lnTo>
                        <a:pt x="357845" y="431586"/>
                      </a:lnTo>
                      <a:lnTo>
                        <a:pt x="357993" y="435915"/>
                      </a:lnTo>
                      <a:lnTo>
                        <a:pt x="357092" y="439738"/>
                      </a:lnTo>
                      <a:lnTo>
                        <a:pt x="356672" y="441490"/>
                      </a:lnTo>
                      <a:lnTo>
                        <a:pt x="355549" y="442958"/>
                      </a:lnTo>
                      <a:lnTo>
                        <a:pt x="353512" y="445634"/>
                      </a:lnTo>
                      <a:lnTo>
                        <a:pt x="352203" y="447386"/>
                      </a:lnTo>
                      <a:lnTo>
                        <a:pt x="351833" y="447892"/>
                      </a:lnTo>
                      <a:lnTo>
                        <a:pt x="350783" y="449298"/>
                      </a:lnTo>
                      <a:lnTo>
                        <a:pt x="349042" y="450272"/>
                      </a:lnTo>
                      <a:lnTo>
                        <a:pt x="347746" y="450988"/>
                      </a:lnTo>
                      <a:lnTo>
                        <a:pt x="345363" y="451962"/>
                      </a:lnTo>
                      <a:lnTo>
                        <a:pt x="345067" y="452530"/>
                      </a:lnTo>
                      <a:lnTo>
                        <a:pt x="344536" y="453553"/>
                      </a:lnTo>
                      <a:lnTo>
                        <a:pt x="342771" y="453627"/>
                      </a:lnTo>
                      <a:lnTo>
                        <a:pt x="342030" y="453294"/>
                      </a:lnTo>
                      <a:lnTo>
                        <a:pt x="341289" y="452678"/>
                      </a:lnTo>
                      <a:lnTo>
                        <a:pt x="340265" y="451715"/>
                      </a:lnTo>
                      <a:lnTo>
                        <a:pt x="339376" y="451752"/>
                      </a:lnTo>
                      <a:lnTo>
                        <a:pt x="338067" y="452246"/>
                      </a:lnTo>
                      <a:lnTo>
                        <a:pt x="337437" y="452603"/>
                      </a:lnTo>
                      <a:lnTo>
                        <a:pt x="335622" y="453615"/>
                      </a:lnTo>
                      <a:lnTo>
                        <a:pt x="335042" y="453936"/>
                      </a:lnTo>
                      <a:lnTo>
                        <a:pt x="334301" y="454392"/>
                      </a:lnTo>
                      <a:lnTo>
                        <a:pt x="333104" y="455120"/>
                      </a:lnTo>
                      <a:lnTo>
                        <a:pt x="332610" y="456082"/>
                      </a:lnTo>
                      <a:lnTo>
                        <a:pt x="332264" y="456773"/>
                      </a:lnTo>
                      <a:lnTo>
                        <a:pt x="332190" y="459030"/>
                      </a:lnTo>
                      <a:lnTo>
                        <a:pt x="332166" y="459856"/>
                      </a:lnTo>
                      <a:lnTo>
                        <a:pt x="332227" y="461250"/>
                      </a:lnTo>
                      <a:lnTo>
                        <a:pt x="335351" y="461953"/>
                      </a:lnTo>
                      <a:lnTo>
                        <a:pt x="336832" y="462039"/>
                      </a:lnTo>
                      <a:lnTo>
                        <a:pt x="341783" y="462360"/>
                      </a:lnTo>
                      <a:lnTo>
                        <a:pt x="344660" y="462521"/>
                      </a:lnTo>
                      <a:lnTo>
                        <a:pt x="347623" y="462681"/>
                      </a:lnTo>
                      <a:lnTo>
                        <a:pt x="348870" y="462755"/>
                      </a:lnTo>
                      <a:lnTo>
                        <a:pt x="350833" y="462002"/>
                      </a:lnTo>
                      <a:lnTo>
                        <a:pt x="351820" y="461077"/>
                      </a:lnTo>
                      <a:lnTo>
                        <a:pt x="352734" y="460164"/>
                      </a:lnTo>
                      <a:lnTo>
                        <a:pt x="353512" y="457217"/>
                      </a:lnTo>
                      <a:lnTo>
                        <a:pt x="353672" y="455428"/>
                      </a:lnTo>
                      <a:lnTo>
                        <a:pt x="355178" y="454478"/>
                      </a:lnTo>
                      <a:lnTo>
                        <a:pt x="355796" y="454182"/>
                      </a:lnTo>
                      <a:lnTo>
                        <a:pt x="356302" y="453923"/>
                      </a:lnTo>
                      <a:lnTo>
                        <a:pt x="357129" y="453516"/>
                      </a:lnTo>
                      <a:lnTo>
                        <a:pt x="358067" y="453195"/>
                      </a:lnTo>
                      <a:lnTo>
                        <a:pt x="359314" y="452764"/>
                      </a:lnTo>
                      <a:lnTo>
                        <a:pt x="361722" y="452739"/>
                      </a:lnTo>
                      <a:lnTo>
                        <a:pt x="362487" y="452986"/>
                      </a:lnTo>
                      <a:lnTo>
                        <a:pt x="363981" y="453467"/>
                      </a:lnTo>
                      <a:lnTo>
                        <a:pt x="365894" y="455194"/>
                      </a:lnTo>
                      <a:lnTo>
                        <a:pt x="370191" y="459091"/>
                      </a:lnTo>
                      <a:lnTo>
                        <a:pt x="371314" y="460090"/>
                      </a:lnTo>
                      <a:lnTo>
                        <a:pt x="372759" y="461583"/>
                      </a:lnTo>
                      <a:lnTo>
                        <a:pt x="373142" y="461978"/>
                      </a:lnTo>
                      <a:lnTo>
                        <a:pt x="376006" y="464913"/>
                      </a:lnTo>
                      <a:lnTo>
                        <a:pt x="377055" y="465974"/>
                      </a:lnTo>
                      <a:lnTo>
                        <a:pt x="378438" y="467405"/>
                      </a:lnTo>
                      <a:lnTo>
                        <a:pt x="379784" y="468268"/>
                      </a:lnTo>
                      <a:lnTo>
                        <a:pt x="382364" y="469933"/>
                      </a:lnTo>
                      <a:lnTo>
                        <a:pt x="383648" y="470760"/>
                      </a:lnTo>
                      <a:lnTo>
                        <a:pt x="385450" y="471315"/>
                      </a:lnTo>
                      <a:lnTo>
                        <a:pt x="386339" y="471599"/>
                      </a:lnTo>
                      <a:lnTo>
                        <a:pt x="388129" y="472154"/>
                      </a:lnTo>
                      <a:lnTo>
                        <a:pt x="390981" y="472536"/>
                      </a:lnTo>
                      <a:lnTo>
                        <a:pt x="393339" y="472845"/>
                      </a:lnTo>
                      <a:lnTo>
                        <a:pt x="395080" y="475003"/>
                      </a:lnTo>
                      <a:lnTo>
                        <a:pt x="395475" y="476532"/>
                      </a:lnTo>
                      <a:lnTo>
                        <a:pt x="396154" y="478802"/>
                      </a:lnTo>
                      <a:lnTo>
                        <a:pt x="399031" y="479974"/>
                      </a:lnTo>
                      <a:lnTo>
                        <a:pt x="400697" y="480270"/>
                      </a:lnTo>
                      <a:lnTo>
                        <a:pt x="402142" y="480529"/>
                      </a:lnTo>
                      <a:lnTo>
                        <a:pt x="402562" y="483218"/>
                      </a:lnTo>
                      <a:lnTo>
                        <a:pt x="402735" y="484291"/>
                      </a:lnTo>
                      <a:lnTo>
                        <a:pt x="403093" y="485697"/>
                      </a:lnTo>
                      <a:lnTo>
                        <a:pt x="403759" y="488263"/>
                      </a:lnTo>
                      <a:lnTo>
                        <a:pt x="404945" y="489841"/>
                      </a:lnTo>
                      <a:lnTo>
                        <a:pt x="406488" y="491889"/>
                      </a:lnTo>
                      <a:lnTo>
                        <a:pt x="407019" y="492604"/>
                      </a:lnTo>
                      <a:lnTo>
                        <a:pt x="408056" y="493702"/>
                      </a:lnTo>
                      <a:lnTo>
                        <a:pt x="411871" y="497748"/>
                      </a:lnTo>
                      <a:lnTo>
                        <a:pt x="412908" y="498846"/>
                      </a:lnTo>
                      <a:lnTo>
                        <a:pt x="414648" y="500683"/>
                      </a:lnTo>
                      <a:lnTo>
                        <a:pt x="415488" y="501868"/>
                      </a:lnTo>
                      <a:lnTo>
                        <a:pt x="416611" y="503434"/>
                      </a:lnTo>
                      <a:lnTo>
                        <a:pt x="418303" y="505371"/>
                      </a:lnTo>
                      <a:lnTo>
                        <a:pt x="420093" y="507394"/>
                      </a:lnTo>
                      <a:lnTo>
                        <a:pt x="423834" y="510921"/>
                      </a:lnTo>
                      <a:lnTo>
                        <a:pt x="424908" y="511932"/>
                      </a:lnTo>
                      <a:lnTo>
                        <a:pt x="428056" y="510687"/>
                      </a:lnTo>
                      <a:lnTo>
                        <a:pt x="428611" y="508639"/>
                      </a:lnTo>
                      <a:lnTo>
                        <a:pt x="428932" y="507430"/>
                      </a:lnTo>
                      <a:lnTo>
                        <a:pt x="430747" y="504902"/>
                      </a:lnTo>
                      <a:lnTo>
                        <a:pt x="432649" y="506395"/>
                      </a:lnTo>
                      <a:lnTo>
                        <a:pt x="433599" y="508750"/>
                      </a:lnTo>
                      <a:lnTo>
                        <a:pt x="434599" y="511217"/>
                      </a:lnTo>
                      <a:lnTo>
                        <a:pt x="436933" y="514584"/>
                      </a:lnTo>
                      <a:lnTo>
                        <a:pt x="439463" y="514116"/>
                      </a:lnTo>
                      <a:lnTo>
                        <a:pt x="440661" y="513894"/>
                      </a:lnTo>
                      <a:lnTo>
                        <a:pt x="441488" y="513561"/>
                      </a:lnTo>
                      <a:lnTo>
                        <a:pt x="444365" y="512413"/>
                      </a:lnTo>
                      <a:lnTo>
                        <a:pt x="446451" y="512327"/>
                      </a:lnTo>
                      <a:lnTo>
                        <a:pt x="449785" y="512204"/>
                      </a:lnTo>
                      <a:lnTo>
                        <a:pt x="450760" y="512167"/>
                      </a:lnTo>
                      <a:lnTo>
                        <a:pt x="451637" y="512340"/>
                      </a:lnTo>
                      <a:lnTo>
                        <a:pt x="452921" y="512586"/>
                      </a:lnTo>
                      <a:lnTo>
                        <a:pt x="453995" y="512796"/>
                      </a:lnTo>
                      <a:lnTo>
                        <a:pt x="454748" y="512993"/>
                      </a:lnTo>
                      <a:lnTo>
                        <a:pt x="455785" y="513363"/>
                      </a:lnTo>
                      <a:lnTo>
                        <a:pt x="456859" y="513770"/>
                      </a:lnTo>
                      <a:lnTo>
                        <a:pt x="458353" y="514325"/>
                      </a:lnTo>
                      <a:lnTo>
                        <a:pt x="459464" y="515411"/>
                      </a:lnTo>
                      <a:lnTo>
                        <a:pt x="462550" y="518433"/>
                      </a:lnTo>
                      <a:lnTo>
                        <a:pt x="463168" y="519049"/>
                      </a:lnTo>
                      <a:lnTo>
                        <a:pt x="463513" y="519444"/>
                      </a:lnTo>
                      <a:lnTo>
                        <a:pt x="466550" y="523034"/>
                      </a:lnTo>
                      <a:lnTo>
                        <a:pt x="467563" y="524230"/>
                      </a:lnTo>
                      <a:lnTo>
                        <a:pt x="468711" y="526018"/>
                      </a:lnTo>
                      <a:lnTo>
                        <a:pt x="469279" y="526907"/>
                      </a:lnTo>
                      <a:lnTo>
                        <a:pt x="471007" y="529583"/>
                      </a:lnTo>
                      <a:lnTo>
                        <a:pt x="472081" y="531273"/>
                      </a:lnTo>
                      <a:lnTo>
                        <a:pt x="472625" y="532112"/>
                      </a:lnTo>
                      <a:lnTo>
                        <a:pt x="473427" y="533370"/>
                      </a:lnTo>
                      <a:lnTo>
                        <a:pt x="474341" y="534418"/>
                      </a:lnTo>
                      <a:lnTo>
                        <a:pt x="474785" y="534937"/>
                      </a:lnTo>
                      <a:lnTo>
                        <a:pt x="476427" y="536824"/>
                      </a:lnTo>
                      <a:lnTo>
                        <a:pt x="478575" y="537823"/>
                      </a:lnTo>
                      <a:lnTo>
                        <a:pt x="479168" y="538205"/>
                      </a:lnTo>
                      <a:lnTo>
                        <a:pt x="479020" y="542041"/>
                      </a:lnTo>
                      <a:lnTo>
                        <a:pt x="478933" y="543756"/>
                      </a:lnTo>
                      <a:lnTo>
                        <a:pt x="478304" y="545223"/>
                      </a:lnTo>
                      <a:lnTo>
                        <a:pt x="476662" y="549035"/>
                      </a:lnTo>
                      <a:lnTo>
                        <a:pt x="476304" y="549775"/>
                      </a:lnTo>
                      <a:lnTo>
                        <a:pt x="474168" y="553278"/>
                      </a:lnTo>
                      <a:lnTo>
                        <a:pt x="473193" y="554894"/>
                      </a:lnTo>
                      <a:lnTo>
                        <a:pt x="470884" y="555868"/>
                      </a:lnTo>
                      <a:lnTo>
                        <a:pt x="470427" y="556065"/>
                      </a:lnTo>
                      <a:lnTo>
                        <a:pt x="468131" y="557052"/>
                      </a:lnTo>
                      <a:lnTo>
                        <a:pt x="466637" y="557447"/>
                      </a:lnTo>
                      <a:lnTo>
                        <a:pt x="464624" y="557977"/>
                      </a:lnTo>
                      <a:lnTo>
                        <a:pt x="463711" y="559889"/>
                      </a:lnTo>
                      <a:lnTo>
                        <a:pt x="462600" y="562233"/>
                      </a:lnTo>
                      <a:lnTo>
                        <a:pt x="462365" y="562739"/>
                      </a:lnTo>
                      <a:lnTo>
                        <a:pt x="462217" y="563232"/>
                      </a:lnTo>
                      <a:lnTo>
                        <a:pt x="461143" y="566907"/>
                      </a:lnTo>
                      <a:lnTo>
                        <a:pt x="460847" y="567968"/>
                      </a:lnTo>
                      <a:lnTo>
                        <a:pt x="460698" y="569004"/>
                      </a:lnTo>
                      <a:lnTo>
                        <a:pt x="460279" y="572113"/>
                      </a:lnTo>
                      <a:lnTo>
                        <a:pt x="459686" y="576393"/>
                      </a:lnTo>
                      <a:lnTo>
                        <a:pt x="459563" y="577293"/>
                      </a:lnTo>
                      <a:lnTo>
                        <a:pt x="459587" y="578046"/>
                      </a:lnTo>
                      <a:lnTo>
                        <a:pt x="459674" y="580192"/>
                      </a:lnTo>
                      <a:lnTo>
                        <a:pt x="459748" y="582104"/>
                      </a:lnTo>
                      <a:lnTo>
                        <a:pt x="460945" y="583707"/>
                      </a:lnTo>
                      <a:lnTo>
                        <a:pt x="461834" y="584904"/>
                      </a:lnTo>
                      <a:lnTo>
                        <a:pt x="462736" y="586137"/>
                      </a:lnTo>
                      <a:lnTo>
                        <a:pt x="465118" y="587950"/>
                      </a:lnTo>
                      <a:lnTo>
                        <a:pt x="467106" y="589455"/>
                      </a:lnTo>
                      <a:lnTo>
                        <a:pt x="468847" y="593143"/>
                      </a:lnTo>
                      <a:lnTo>
                        <a:pt x="468662" y="595178"/>
                      </a:lnTo>
                      <a:lnTo>
                        <a:pt x="468415" y="597781"/>
                      </a:lnTo>
                      <a:lnTo>
                        <a:pt x="468662" y="599976"/>
                      </a:lnTo>
                      <a:lnTo>
                        <a:pt x="469057" y="603467"/>
                      </a:lnTo>
                      <a:lnTo>
                        <a:pt x="469279" y="605527"/>
                      </a:lnTo>
                      <a:lnTo>
                        <a:pt x="470328" y="606748"/>
                      </a:lnTo>
                      <a:lnTo>
                        <a:pt x="472884" y="609733"/>
                      </a:lnTo>
                      <a:lnTo>
                        <a:pt x="474452" y="612188"/>
                      </a:lnTo>
                      <a:lnTo>
                        <a:pt x="475267" y="614618"/>
                      </a:lnTo>
                      <a:lnTo>
                        <a:pt x="476057" y="617109"/>
                      </a:lnTo>
                      <a:lnTo>
                        <a:pt x="476452" y="618343"/>
                      </a:lnTo>
                      <a:lnTo>
                        <a:pt x="477983" y="619083"/>
                      </a:lnTo>
                      <a:lnTo>
                        <a:pt x="479884" y="619995"/>
                      </a:lnTo>
                      <a:lnTo>
                        <a:pt x="480637" y="620353"/>
                      </a:lnTo>
                      <a:lnTo>
                        <a:pt x="483538" y="621463"/>
                      </a:lnTo>
                      <a:lnTo>
                        <a:pt x="485279" y="622129"/>
                      </a:lnTo>
                      <a:lnTo>
                        <a:pt x="485119" y="623511"/>
                      </a:lnTo>
                      <a:lnTo>
                        <a:pt x="484933" y="624917"/>
                      </a:lnTo>
                      <a:lnTo>
                        <a:pt x="484822" y="625842"/>
                      </a:lnTo>
                      <a:lnTo>
                        <a:pt x="484106" y="627149"/>
                      </a:lnTo>
                      <a:lnTo>
                        <a:pt x="483575" y="628111"/>
                      </a:lnTo>
                      <a:lnTo>
                        <a:pt x="481946" y="631035"/>
                      </a:lnTo>
                      <a:lnTo>
                        <a:pt x="481514" y="631800"/>
                      </a:lnTo>
                      <a:lnTo>
                        <a:pt x="481094" y="632404"/>
                      </a:lnTo>
                      <a:lnTo>
                        <a:pt x="479427" y="634747"/>
                      </a:lnTo>
                      <a:lnTo>
                        <a:pt x="478328" y="636302"/>
                      </a:lnTo>
                      <a:lnTo>
                        <a:pt x="476476" y="638029"/>
                      </a:lnTo>
                      <a:lnTo>
                        <a:pt x="474612" y="639755"/>
                      </a:lnTo>
                      <a:lnTo>
                        <a:pt x="473118" y="641137"/>
                      </a:lnTo>
                      <a:lnTo>
                        <a:pt x="470662" y="643024"/>
                      </a:lnTo>
                      <a:lnTo>
                        <a:pt x="462044" y="649611"/>
                      </a:lnTo>
                      <a:lnTo>
                        <a:pt x="460513" y="650783"/>
                      </a:lnTo>
                      <a:lnTo>
                        <a:pt x="458982" y="651954"/>
                      </a:lnTo>
                      <a:lnTo>
                        <a:pt x="458501" y="652349"/>
                      </a:lnTo>
                      <a:lnTo>
                        <a:pt x="457538" y="654039"/>
                      </a:lnTo>
                      <a:lnTo>
                        <a:pt x="456698" y="655482"/>
                      </a:lnTo>
                      <a:lnTo>
                        <a:pt x="454723" y="657628"/>
                      </a:lnTo>
                      <a:lnTo>
                        <a:pt x="453686" y="658763"/>
                      </a:lnTo>
                      <a:lnTo>
                        <a:pt x="452303" y="660268"/>
                      </a:lnTo>
                      <a:lnTo>
                        <a:pt x="450698" y="661501"/>
                      </a:lnTo>
                      <a:lnTo>
                        <a:pt x="449884" y="662118"/>
                      </a:lnTo>
                      <a:lnTo>
                        <a:pt x="446958" y="664363"/>
                      </a:lnTo>
                      <a:lnTo>
                        <a:pt x="444414" y="666460"/>
                      </a:lnTo>
                      <a:lnTo>
                        <a:pt x="441575" y="668791"/>
                      </a:lnTo>
                      <a:lnTo>
                        <a:pt x="437920" y="673243"/>
                      </a:lnTo>
                      <a:lnTo>
                        <a:pt x="435933" y="675846"/>
                      </a:lnTo>
                      <a:lnTo>
                        <a:pt x="433784" y="678621"/>
                      </a:lnTo>
                      <a:lnTo>
                        <a:pt x="431710" y="681458"/>
                      </a:lnTo>
                      <a:lnTo>
                        <a:pt x="430784" y="682716"/>
                      </a:lnTo>
                      <a:lnTo>
                        <a:pt x="429747" y="683851"/>
                      </a:lnTo>
                      <a:lnTo>
                        <a:pt x="426414" y="687527"/>
                      </a:lnTo>
                      <a:lnTo>
                        <a:pt x="425167" y="688896"/>
                      </a:lnTo>
                      <a:lnTo>
                        <a:pt x="422673" y="690919"/>
                      </a:lnTo>
                      <a:lnTo>
                        <a:pt x="419500" y="693460"/>
                      </a:lnTo>
                      <a:lnTo>
                        <a:pt x="418303" y="694422"/>
                      </a:lnTo>
                      <a:lnTo>
                        <a:pt x="416722" y="695692"/>
                      </a:lnTo>
                      <a:lnTo>
                        <a:pt x="415636" y="696753"/>
                      </a:lnTo>
                      <a:lnTo>
                        <a:pt x="414920" y="697469"/>
                      </a:lnTo>
                      <a:lnTo>
                        <a:pt x="409167" y="703155"/>
                      </a:lnTo>
                      <a:lnTo>
                        <a:pt x="408056" y="704265"/>
                      </a:lnTo>
                      <a:lnTo>
                        <a:pt x="407438" y="705153"/>
                      </a:lnTo>
                      <a:lnTo>
                        <a:pt x="406438" y="706584"/>
                      </a:lnTo>
                      <a:lnTo>
                        <a:pt x="405093" y="708520"/>
                      </a:lnTo>
                      <a:lnTo>
                        <a:pt x="404784" y="710334"/>
                      </a:lnTo>
                      <a:lnTo>
                        <a:pt x="404661" y="711061"/>
                      </a:lnTo>
                      <a:lnTo>
                        <a:pt x="405142" y="713010"/>
                      </a:lnTo>
                      <a:lnTo>
                        <a:pt x="405698" y="715255"/>
                      </a:lnTo>
                      <a:lnTo>
                        <a:pt x="406624" y="715995"/>
                      </a:lnTo>
                      <a:lnTo>
                        <a:pt x="407796" y="716933"/>
                      </a:lnTo>
                      <a:lnTo>
                        <a:pt x="408574" y="717562"/>
                      </a:lnTo>
                      <a:lnTo>
                        <a:pt x="409747" y="718499"/>
                      </a:lnTo>
                      <a:lnTo>
                        <a:pt x="413932" y="721249"/>
                      </a:lnTo>
                      <a:lnTo>
                        <a:pt x="415463" y="722261"/>
                      </a:lnTo>
                      <a:lnTo>
                        <a:pt x="416093" y="723963"/>
                      </a:lnTo>
                      <a:lnTo>
                        <a:pt x="416401" y="724790"/>
                      </a:lnTo>
                      <a:lnTo>
                        <a:pt x="417031" y="726467"/>
                      </a:lnTo>
                      <a:lnTo>
                        <a:pt x="416648" y="728293"/>
                      </a:lnTo>
                      <a:lnTo>
                        <a:pt x="414735" y="737297"/>
                      </a:lnTo>
                      <a:lnTo>
                        <a:pt x="414130" y="741540"/>
                      </a:lnTo>
                      <a:lnTo>
                        <a:pt x="413821" y="743760"/>
                      </a:lnTo>
                      <a:lnTo>
                        <a:pt x="413599" y="745376"/>
                      </a:lnTo>
                      <a:lnTo>
                        <a:pt x="413228" y="746967"/>
                      </a:lnTo>
                      <a:lnTo>
                        <a:pt x="412871" y="748558"/>
                      </a:lnTo>
                      <a:lnTo>
                        <a:pt x="411303" y="755466"/>
                      </a:lnTo>
                      <a:lnTo>
                        <a:pt x="411179" y="755996"/>
                      </a:lnTo>
                      <a:lnTo>
                        <a:pt x="410562" y="758537"/>
                      </a:lnTo>
                      <a:lnTo>
                        <a:pt x="410192" y="760066"/>
                      </a:lnTo>
                      <a:lnTo>
                        <a:pt x="409821" y="761584"/>
                      </a:lnTo>
                      <a:lnTo>
                        <a:pt x="409216" y="764112"/>
                      </a:lnTo>
                      <a:lnTo>
                        <a:pt x="408685" y="765654"/>
                      </a:lnTo>
                      <a:lnTo>
                        <a:pt x="406735" y="771303"/>
                      </a:lnTo>
                      <a:lnTo>
                        <a:pt x="406377" y="772327"/>
                      </a:lnTo>
                      <a:lnTo>
                        <a:pt x="406105" y="773129"/>
                      </a:lnTo>
                      <a:lnTo>
                        <a:pt x="405266" y="774473"/>
                      </a:lnTo>
                      <a:lnTo>
                        <a:pt x="404154" y="776262"/>
                      </a:lnTo>
                      <a:lnTo>
                        <a:pt x="403327" y="777606"/>
                      </a:lnTo>
                      <a:lnTo>
                        <a:pt x="401945" y="779246"/>
                      </a:lnTo>
                      <a:lnTo>
                        <a:pt x="398574" y="783243"/>
                      </a:lnTo>
                      <a:lnTo>
                        <a:pt x="397191" y="784921"/>
                      </a:lnTo>
                      <a:lnTo>
                        <a:pt x="396401" y="785883"/>
                      </a:lnTo>
                      <a:lnTo>
                        <a:pt x="395364" y="787141"/>
                      </a:lnTo>
                      <a:lnTo>
                        <a:pt x="394981" y="787930"/>
                      </a:lnTo>
                      <a:lnTo>
                        <a:pt x="394722" y="788460"/>
                      </a:lnTo>
                      <a:lnTo>
                        <a:pt x="393734" y="790520"/>
                      </a:lnTo>
                      <a:lnTo>
                        <a:pt x="392376" y="792284"/>
                      </a:lnTo>
                      <a:lnTo>
                        <a:pt x="391092" y="793949"/>
                      </a:lnTo>
                      <a:lnTo>
                        <a:pt x="390858" y="796034"/>
                      </a:lnTo>
                      <a:lnTo>
                        <a:pt x="390549" y="798612"/>
                      </a:lnTo>
                      <a:lnTo>
                        <a:pt x="390179" y="802793"/>
                      </a:lnTo>
                      <a:lnTo>
                        <a:pt x="390043" y="804372"/>
                      </a:lnTo>
                      <a:lnTo>
                        <a:pt x="390166" y="805988"/>
                      </a:lnTo>
                      <a:lnTo>
                        <a:pt x="390278" y="807604"/>
                      </a:lnTo>
                      <a:lnTo>
                        <a:pt x="390438" y="809725"/>
                      </a:lnTo>
                      <a:lnTo>
                        <a:pt x="390636" y="811107"/>
                      </a:lnTo>
                      <a:lnTo>
                        <a:pt x="390932" y="813191"/>
                      </a:lnTo>
                      <a:lnTo>
                        <a:pt x="390920" y="815288"/>
                      </a:lnTo>
                      <a:lnTo>
                        <a:pt x="390870" y="819420"/>
                      </a:lnTo>
                      <a:lnTo>
                        <a:pt x="390833" y="820703"/>
                      </a:lnTo>
                      <a:lnTo>
                        <a:pt x="390734" y="821936"/>
                      </a:lnTo>
                      <a:lnTo>
                        <a:pt x="390364" y="825106"/>
                      </a:lnTo>
                      <a:lnTo>
                        <a:pt x="389438" y="826537"/>
                      </a:lnTo>
                      <a:lnTo>
                        <a:pt x="389167" y="826981"/>
                      </a:lnTo>
                      <a:lnTo>
                        <a:pt x="388475" y="826155"/>
                      </a:lnTo>
                      <a:lnTo>
                        <a:pt x="386870" y="824218"/>
                      </a:lnTo>
                      <a:lnTo>
                        <a:pt x="386142" y="823355"/>
                      </a:lnTo>
                      <a:lnTo>
                        <a:pt x="384068" y="822442"/>
                      </a:lnTo>
                      <a:lnTo>
                        <a:pt x="370660" y="817077"/>
                      </a:lnTo>
                      <a:lnTo>
                        <a:pt x="366314" y="815165"/>
                      </a:lnTo>
                      <a:lnTo>
                        <a:pt x="362240" y="813352"/>
                      </a:lnTo>
                      <a:lnTo>
                        <a:pt x="359524" y="812155"/>
                      </a:lnTo>
                      <a:lnTo>
                        <a:pt x="349326" y="807480"/>
                      </a:lnTo>
                      <a:lnTo>
                        <a:pt x="343450" y="804791"/>
                      </a:lnTo>
                      <a:lnTo>
                        <a:pt x="339808" y="803126"/>
                      </a:lnTo>
                      <a:lnTo>
                        <a:pt x="339351" y="802929"/>
                      </a:lnTo>
                      <a:lnTo>
                        <a:pt x="337536" y="802115"/>
                      </a:lnTo>
                      <a:lnTo>
                        <a:pt x="331647" y="799500"/>
                      </a:lnTo>
                      <a:lnTo>
                        <a:pt x="329375" y="798489"/>
                      </a:lnTo>
                      <a:lnTo>
                        <a:pt x="328499" y="798069"/>
                      </a:lnTo>
                      <a:lnTo>
                        <a:pt x="327153" y="797403"/>
                      </a:lnTo>
                      <a:lnTo>
                        <a:pt x="316474" y="792173"/>
                      </a:lnTo>
                      <a:lnTo>
                        <a:pt x="313807" y="790866"/>
                      </a:lnTo>
                      <a:lnTo>
                        <a:pt x="311906" y="790002"/>
                      </a:lnTo>
                      <a:lnTo>
                        <a:pt x="311474" y="789805"/>
                      </a:lnTo>
                      <a:lnTo>
                        <a:pt x="304017" y="786425"/>
                      </a:lnTo>
                      <a:lnTo>
                        <a:pt x="299140" y="784205"/>
                      </a:lnTo>
                      <a:lnTo>
                        <a:pt x="297869" y="783625"/>
                      </a:lnTo>
                      <a:lnTo>
                        <a:pt x="296832" y="783095"/>
                      </a:lnTo>
                      <a:lnTo>
                        <a:pt x="293313" y="781269"/>
                      </a:lnTo>
                      <a:lnTo>
                        <a:pt x="287264" y="778124"/>
                      </a:lnTo>
                      <a:lnTo>
                        <a:pt x="282436" y="775608"/>
                      </a:lnTo>
                      <a:lnTo>
                        <a:pt x="281980" y="775373"/>
                      </a:lnTo>
                      <a:lnTo>
                        <a:pt x="276609" y="772524"/>
                      </a:lnTo>
                      <a:lnTo>
                        <a:pt x="272757" y="770489"/>
                      </a:lnTo>
                      <a:lnTo>
                        <a:pt x="271041" y="769576"/>
                      </a:lnTo>
                      <a:lnTo>
                        <a:pt x="269473" y="768367"/>
                      </a:lnTo>
                      <a:lnTo>
                        <a:pt x="266720" y="766246"/>
                      </a:lnTo>
                      <a:lnTo>
                        <a:pt x="263856" y="764038"/>
                      </a:lnTo>
                      <a:lnTo>
                        <a:pt x="261819" y="762459"/>
                      </a:lnTo>
                      <a:lnTo>
                        <a:pt x="260276" y="761065"/>
                      </a:lnTo>
                      <a:lnTo>
                        <a:pt x="257584" y="758599"/>
                      </a:lnTo>
                      <a:lnTo>
                        <a:pt x="256436" y="757550"/>
                      </a:lnTo>
                      <a:lnTo>
                        <a:pt x="255276" y="756489"/>
                      </a:lnTo>
                      <a:lnTo>
                        <a:pt x="254214" y="755342"/>
                      </a:lnTo>
                      <a:lnTo>
                        <a:pt x="249238" y="749964"/>
                      </a:lnTo>
                      <a:lnTo>
                        <a:pt x="245473" y="745882"/>
                      </a:lnTo>
                      <a:lnTo>
                        <a:pt x="244436" y="744772"/>
                      </a:lnTo>
                      <a:lnTo>
                        <a:pt x="243806" y="743908"/>
                      </a:lnTo>
                      <a:lnTo>
                        <a:pt x="241485" y="740763"/>
                      </a:lnTo>
                      <a:lnTo>
                        <a:pt x="240251" y="739098"/>
                      </a:lnTo>
                      <a:lnTo>
                        <a:pt x="239127" y="737593"/>
                      </a:lnTo>
                      <a:lnTo>
                        <a:pt x="238609" y="736162"/>
                      </a:lnTo>
                      <a:lnTo>
                        <a:pt x="237559" y="733214"/>
                      </a:lnTo>
                      <a:lnTo>
                        <a:pt x="237078" y="731882"/>
                      </a:lnTo>
                      <a:lnTo>
                        <a:pt x="236769" y="730081"/>
                      </a:lnTo>
                      <a:lnTo>
                        <a:pt x="236399" y="727947"/>
                      </a:lnTo>
                      <a:lnTo>
                        <a:pt x="236177" y="726664"/>
                      </a:lnTo>
                      <a:lnTo>
                        <a:pt x="235880" y="724506"/>
                      </a:lnTo>
                      <a:lnTo>
                        <a:pt x="235658" y="722878"/>
                      </a:lnTo>
                      <a:lnTo>
                        <a:pt x="234942" y="717697"/>
                      </a:lnTo>
                      <a:lnTo>
                        <a:pt x="234584" y="715095"/>
                      </a:lnTo>
                      <a:lnTo>
                        <a:pt x="234275" y="713861"/>
                      </a:lnTo>
                      <a:lnTo>
                        <a:pt x="232757" y="707756"/>
                      </a:lnTo>
                      <a:lnTo>
                        <a:pt x="232312" y="706016"/>
                      </a:lnTo>
                      <a:lnTo>
                        <a:pt x="230386" y="703697"/>
                      </a:lnTo>
                      <a:lnTo>
                        <a:pt x="228090" y="701588"/>
                      </a:lnTo>
                      <a:lnTo>
                        <a:pt x="227115" y="700700"/>
                      </a:lnTo>
                      <a:lnTo>
                        <a:pt x="225757" y="700108"/>
                      </a:lnTo>
                      <a:lnTo>
                        <a:pt x="220238" y="697715"/>
                      </a:lnTo>
                      <a:lnTo>
                        <a:pt x="218868" y="697111"/>
                      </a:lnTo>
                      <a:lnTo>
                        <a:pt x="217633" y="696716"/>
                      </a:lnTo>
                      <a:lnTo>
                        <a:pt x="214868" y="695816"/>
                      </a:lnTo>
                      <a:lnTo>
                        <a:pt x="212571" y="695076"/>
                      </a:lnTo>
                      <a:lnTo>
                        <a:pt x="210448" y="693990"/>
                      </a:lnTo>
                      <a:lnTo>
                        <a:pt x="208324" y="692917"/>
                      </a:lnTo>
                      <a:lnTo>
                        <a:pt x="206065" y="691783"/>
                      </a:lnTo>
                      <a:lnTo>
                        <a:pt x="203472" y="690475"/>
                      </a:lnTo>
                      <a:lnTo>
                        <a:pt x="200830" y="689143"/>
                      </a:lnTo>
                      <a:lnTo>
                        <a:pt x="199065" y="688255"/>
                      </a:lnTo>
                      <a:lnTo>
                        <a:pt x="197756" y="687835"/>
                      </a:lnTo>
                      <a:lnTo>
                        <a:pt x="196003" y="687280"/>
                      </a:lnTo>
                      <a:lnTo>
                        <a:pt x="194682" y="686848"/>
                      </a:lnTo>
                      <a:lnTo>
                        <a:pt x="193065" y="686688"/>
                      </a:lnTo>
                      <a:lnTo>
                        <a:pt x="187781" y="686158"/>
                      </a:lnTo>
                      <a:lnTo>
                        <a:pt x="186793" y="686059"/>
                      </a:lnTo>
                      <a:lnTo>
                        <a:pt x="185373" y="686035"/>
                      </a:lnTo>
                      <a:lnTo>
                        <a:pt x="183472" y="685985"/>
                      </a:lnTo>
                      <a:lnTo>
                        <a:pt x="176336" y="685825"/>
                      </a:lnTo>
                      <a:lnTo>
                        <a:pt x="169904" y="685677"/>
                      </a:lnTo>
                      <a:lnTo>
                        <a:pt x="167929" y="685640"/>
                      </a:lnTo>
                      <a:lnTo>
                        <a:pt x="166348" y="685109"/>
                      </a:lnTo>
                      <a:lnTo>
                        <a:pt x="159447" y="682828"/>
                      </a:lnTo>
                      <a:lnTo>
                        <a:pt x="153718" y="668643"/>
                      </a:lnTo>
                      <a:lnTo>
                        <a:pt x="153521" y="668149"/>
                      </a:lnTo>
                      <a:lnTo>
                        <a:pt x="150595" y="660810"/>
                      </a:lnTo>
                      <a:lnTo>
                        <a:pt x="148249" y="654951"/>
                      </a:lnTo>
                      <a:lnTo>
                        <a:pt x="147299" y="652583"/>
                      </a:lnTo>
                      <a:lnTo>
                        <a:pt x="146545" y="650696"/>
                      </a:lnTo>
                      <a:lnTo>
                        <a:pt x="145175" y="648735"/>
                      </a:lnTo>
                      <a:lnTo>
                        <a:pt x="140903" y="642605"/>
                      </a:lnTo>
                      <a:lnTo>
                        <a:pt x="139718" y="640903"/>
                      </a:lnTo>
                      <a:lnTo>
                        <a:pt x="138224" y="638756"/>
                      </a:lnTo>
                      <a:lnTo>
                        <a:pt x="137434" y="637375"/>
                      </a:lnTo>
                      <a:lnTo>
                        <a:pt x="136916" y="636462"/>
                      </a:lnTo>
                      <a:lnTo>
                        <a:pt x="132237" y="628223"/>
                      </a:lnTo>
                      <a:lnTo>
                        <a:pt x="131175" y="626372"/>
                      </a:lnTo>
                      <a:lnTo>
                        <a:pt x="131101" y="624313"/>
                      </a:lnTo>
                      <a:lnTo>
                        <a:pt x="130990" y="621253"/>
                      </a:lnTo>
                      <a:lnTo>
                        <a:pt x="130916" y="618787"/>
                      </a:lnTo>
                      <a:lnTo>
                        <a:pt x="130879" y="617812"/>
                      </a:lnTo>
                      <a:lnTo>
                        <a:pt x="131002" y="616875"/>
                      </a:lnTo>
                      <a:lnTo>
                        <a:pt x="131459" y="613569"/>
                      </a:lnTo>
                      <a:lnTo>
                        <a:pt x="131706" y="611744"/>
                      </a:lnTo>
                      <a:lnTo>
                        <a:pt x="132767" y="610078"/>
                      </a:lnTo>
                      <a:lnTo>
                        <a:pt x="138891" y="600457"/>
                      </a:lnTo>
                      <a:lnTo>
                        <a:pt x="140039" y="598657"/>
                      </a:lnTo>
                      <a:lnTo>
                        <a:pt x="141113" y="597522"/>
                      </a:lnTo>
                      <a:lnTo>
                        <a:pt x="143842" y="594648"/>
                      </a:lnTo>
                      <a:lnTo>
                        <a:pt x="145064" y="593365"/>
                      </a:lnTo>
                      <a:lnTo>
                        <a:pt x="146792" y="592366"/>
                      </a:lnTo>
                      <a:lnTo>
                        <a:pt x="158089" y="585841"/>
                      </a:lnTo>
                      <a:lnTo>
                        <a:pt x="159830" y="584842"/>
                      </a:lnTo>
                      <a:lnTo>
                        <a:pt x="161817" y="584275"/>
                      </a:lnTo>
                      <a:lnTo>
                        <a:pt x="166398" y="582979"/>
                      </a:lnTo>
                      <a:lnTo>
                        <a:pt x="173657" y="580920"/>
                      </a:lnTo>
                      <a:lnTo>
                        <a:pt x="175422" y="580414"/>
                      </a:lnTo>
                      <a:lnTo>
                        <a:pt x="177311" y="579871"/>
                      </a:lnTo>
                      <a:lnTo>
                        <a:pt x="178743" y="579476"/>
                      </a:lnTo>
                      <a:lnTo>
                        <a:pt x="180114" y="579020"/>
                      </a:lnTo>
                      <a:lnTo>
                        <a:pt x="181497" y="578564"/>
                      </a:lnTo>
                      <a:lnTo>
                        <a:pt x="190213" y="575702"/>
                      </a:lnTo>
                      <a:lnTo>
                        <a:pt x="200077" y="572446"/>
                      </a:lnTo>
                      <a:lnTo>
                        <a:pt x="201966" y="571829"/>
                      </a:lnTo>
                      <a:lnTo>
                        <a:pt x="203262" y="571286"/>
                      </a:lnTo>
                      <a:lnTo>
                        <a:pt x="205448" y="570374"/>
                      </a:lnTo>
                      <a:lnTo>
                        <a:pt x="206312" y="570016"/>
                      </a:lnTo>
                      <a:lnTo>
                        <a:pt x="212979" y="567228"/>
                      </a:lnTo>
                      <a:lnTo>
                        <a:pt x="222411" y="563281"/>
                      </a:lnTo>
                      <a:lnTo>
                        <a:pt x="223769" y="562726"/>
                      </a:lnTo>
                      <a:lnTo>
                        <a:pt x="224658" y="562344"/>
                      </a:lnTo>
                      <a:lnTo>
                        <a:pt x="226905" y="561283"/>
                      </a:lnTo>
                      <a:lnTo>
                        <a:pt x="232732" y="558508"/>
                      </a:lnTo>
                      <a:lnTo>
                        <a:pt x="239460" y="555313"/>
                      </a:lnTo>
                      <a:lnTo>
                        <a:pt x="241263" y="554462"/>
                      </a:lnTo>
                      <a:lnTo>
                        <a:pt x="242448" y="553019"/>
                      </a:lnTo>
                      <a:lnTo>
                        <a:pt x="246584" y="547999"/>
                      </a:lnTo>
                      <a:lnTo>
                        <a:pt x="247584" y="546778"/>
                      </a:lnTo>
                      <a:lnTo>
                        <a:pt x="248127" y="545211"/>
                      </a:lnTo>
                      <a:lnTo>
                        <a:pt x="249633" y="540746"/>
                      </a:lnTo>
                      <a:lnTo>
                        <a:pt x="250918" y="532975"/>
                      </a:lnTo>
                      <a:lnTo>
                        <a:pt x="245782" y="530866"/>
                      </a:lnTo>
                      <a:lnTo>
                        <a:pt x="241041" y="528917"/>
                      </a:lnTo>
                      <a:lnTo>
                        <a:pt x="239238" y="528177"/>
                      </a:lnTo>
                      <a:lnTo>
                        <a:pt x="237818" y="527770"/>
                      </a:lnTo>
                      <a:lnTo>
                        <a:pt x="235930" y="527240"/>
                      </a:lnTo>
                      <a:lnTo>
                        <a:pt x="216040" y="521640"/>
                      </a:lnTo>
                      <a:lnTo>
                        <a:pt x="215090" y="521369"/>
                      </a:lnTo>
                      <a:lnTo>
                        <a:pt x="214139" y="521110"/>
                      </a:lnTo>
                      <a:lnTo>
                        <a:pt x="213213" y="520776"/>
                      </a:lnTo>
                      <a:lnTo>
                        <a:pt x="211806" y="520295"/>
                      </a:lnTo>
                      <a:lnTo>
                        <a:pt x="197756" y="515398"/>
                      </a:lnTo>
                      <a:lnTo>
                        <a:pt x="196349" y="514905"/>
                      </a:lnTo>
                      <a:lnTo>
                        <a:pt x="194472" y="514252"/>
                      </a:lnTo>
                      <a:lnTo>
                        <a:pt x="193163" y="513635"/>
                      </a:lnTo>
                      <a:lnTo>
                        <a:pt x="188842" y="511587"/>
                      </a:lnTo>
                      <a:lnTo>
                        <a:pt x="170632" y="503002"/>
                      </a:lnTo>
                      <a:lnTo>
                        <a:pt x="170175" y="502780"/>
                      </a:lnTo>
                      <a:lnTo>
                        <a:pt x="167780" y="501646"/>
                      </a:lnTo>
                      <a:lnTo>
                        <a:pt x="166138" y="500770"/>
                      </a:lnTo>
                      <a:lnTo>
                        <a:pt x="165311" y="500338"/>
                      </a:lnTo>
                      <a:lnTo>
                        <a:pt x="164867" y="500091"/>
                      </a:lnTo>
                      <a:lnTo>
                        <a:pt x="135372" y="484303"/>
                      </a:lnTo>
                      <a:lnTo>
                        <a:pt x="132693" y="482860"/>
                      </a:lnTo>
                      <a:lnTo>
                        <a:pt x="132249" y="482626"/>
                      </a:lnTo>
                      <a:lnTo>
                        <a:pt x="131348" y="482169"/>
                      </a:lnTo>
                      <a:lnTo>
                        <a:pt x="129545" y="481256"/>
                      </a:lnTo>
                      <a:lnTo>
                        <a:pt x="109298" y="471031"/>
                      </a:lnTo>
                      <a:lnTo>
                        <a:pt x="107952" y="470353"/>
                      </a:lnTo>
                      <a:lnTo>
                        <a:pt x="106150" y="469452"/>
                      </a:lnTo>
                      <a:lnTo>
                        <a:pt x="104483" y="468355"/>
                      </a:lnTo>
                      <a:lnTo>
                        <a:pt x="103224" y="467540"/>
                      </a:lnTo>
                      <a:lnTo>
                        <a:pt x="91903" y="460189"/>
                      </a:lnTo>
                      <a:lnTo>
                        <a:pt x="90224" y="459091"/>
                      </a:lnTo>
                      <a:lnTo>
                        <a:pt x="89149" y="457377"/>
                      </a:lnTo>
                      <a:lnTo>
                        <a:pt x="85396" y="451345"/>
                      </a:lnTo>
                      <a:lnTo>
                        <a:pt x="82866" y="447275"/>
                      </a:lnTo>
                      <a:lnTo>
                        <a:pt x="81668" y="445363"/>
                      </a:lnTo>
                      <a:lnTo>
                        <a:pt x="80619" y="442859"/>
                      </a:lnTo>
                      <a:lnTo>
                        <a:pt x="77014" y="434336"/>
                      </a:lnTo>
                      <a:lnTo>
                        <a:pt x="73618" y="426306"/>
                      </a:lnTo>
                      <a:lnTo>
                        <a:pt x="72779" y="424308"/>
                      </a:lnTo>
                      <a:lnTo>
                        <a:pt x="72791" y="422113"/>
                      </a:lnTo>
                      <a:lnTo>
                        <a:pt x="72828" y="413355"/>
                      </a:lnTo>
                      <a:lnTo>
                        <a:pt x="72878" y="404043"/>
                      </a:lnTo>
                      <a:lnTo>
                        <a:pt x="74483" y="400527"/>
                      </a:lnTo>
                      <a:lnTo>
                        <a:pt x="74754" y="399935"/>
                      </a:lnTo>
                      <a:lnTo>
                        <a:pt x="75544" y="398208"/>
                      </a:lnTo>
                      <a:lnTo>
                        <a:pt x="77149" y="397086"/>
                      </a:lnTo>
                      <a:lnTo>
                        <a:pt x="79260" y="395605"/>
                      </a:lnTo>
                      <a:lnTo>
                        <a:pt x="80507" y="394730"/>
                      </a:lnTo>
                      <a:lnTo>
                        <a:pt x="82396" y="394249"/>
                      </a:lnTo>
                      <a:lnTo>
                        <a:pt x="87507" y="392954"/>
                      </a:lnTo>
                      <a:lnTo>
                        <a:pt x="93273" y="391498"/>
                      </a:lnTo>
                      <a:lnTo>
                        <a:pt x="95150" y="391017"/>
                      </a:lnTo>
                      <a:lnTo>
                        <a:pt x="96372" y="390191"/>
                      </a:lnTo>
                      <a:lnTo>
                        <a:pt x="100644" y="387292"/>
                      </a:lnTo>
                      <a:lnTo>
                        <a:pt x="101977" y="386392"/>
                      </a:lnTo>
                      <a:lnTo>
                        <a:pt x="102681" y="384591"/>
                      </a:lnTo>
                      <a:lnTo>
                        <a:pt x="105310" y="377893"/>
                      </a:lnTo>
                      <a:lnTo>
                        <a:pt x="105977" y="376179"/>
                      </a:lnTo>
                      <a:lnTo>
                        <a:pt x="106002" y="373996"/>
                      </a:lnTo>
                      <a:lnTo>
                        <a:pt x="106076" y="365250"/>
                      </a:lnTo>
                      <a:lnTo>
                        <a:pt x="106137" y="358133"/>
                      </a:lnTo>
                      <a:lnTo>
                        <a:pt x="106137" y="357258"/>
                      </a:lnTo>
                      <a:lnTo>
                        <a:pt x="106162" y="354852"/>
                      </a:lnTo>
                      <a:lnTo>
                        <a:pt x="105816" y="352361"/>
                      </a:lnTo>
                      <a:lnTo>
                        <a:pt x="104446" y="342456"/>
                      </a:lnTo>
                      <a:lnTo>
                        <a:pt x="104150" y="340260"/>
                      </a:lnTo>
                      <a:lnTo>
                        <a:pt x="103434" y="338164"/>
                      </a:lnTo>
                      <a:lnTo>
                        <a:pt x="100557" y="329616"/>
                      </a:lnTo>
                      <a:lnTo>
                        <a:pt x="99878" y="327593"/>
                      </a:lnTo>
                      <a:lnTo>
                        <a:pt x="99310" y="326138"/>
                      </a:lnTo>
                      <a:lnTo>
                        <a:pt x="98372" y="323708"/>
                      </a:lnTo>
                      <a:lnTo>
                        <a:pt x="96100" y="317873"/>
                      </a:lnTo>
                      <a:lnTo>
                        <a:pt x="95915" y="317392"/>
                      </a:lnTo>
                      <a:lnTo>
                        <a:pt x="93816" y="312323"/>
                      </a:lnTo>
                      <a:lnTo>
                        <a:pt x="93409" y="311336"/>
                      </a:lnTo>
                      <a:lnTo>
                        <a:pt x="92582" y="309350"/>
                      </a:lnTo>
                      <a:lnTo>
                        <a:pt x="91014" y="308314"/>
                      </a:lnTo>
                      <a:lnTo>
                        <a:pt x="89051" y="307031"/>
                      </a:lnTo>
                      <a:lnTo>
                        <a:pt x="83730" y="303528"/>
                      </a:lnTo>
                      <a:lnTo>
                        <a:pt x="82038" y="302418"/>
                      </a:lnTo>
                      <a:lnTo>
                        <a:pt x="60520" y="288295"/>
                      </a:lnTo>
                      <a:lnTo>
                        <a:pt x="60100" y="288011"/>
                      </a:lnTo>
                      <a:lnTo>
                        <a:pt x="53705" y="283781"/>
                      </a:lnTo>
                      <a:lnTo>
                        <a:pt x="49470" y="280981"/>
                      </a:lnTo>
                      <a:lnTo>
                        <a:pt x="42297" y="276220"/>
                      </a:lnTo>
                      <a:lnTo>
                        <a:pt x="40606" y="275097"/>
                      </a:lnTo>
                      <a:lnTo>
                        <a:pt x="39260" y="273642"/>
                      </a:lnTo>
                      <a:lnTo>
                        <a:pt x="35223" y="269263"/>
                      </a:lnTo>
                      <a:lnTo>
                        <a:pt x="33840" y="267758"/>
                      </a:lnTo>
                      <a:lnTo>
                        <a:pt x="32445" y="266253"/>
                      </a:lnTo>
                      <a:lnTo>
                        <a:pt x="30704" y="264366"/>
                      </a:lnTo>
                      <a:lnTo>
                        <a:pt x="29149" y="263034"/>
                      </a:lnTo>
                      <a:lnTo>
                        <a:pt x="27976" y="262035"/>
                      </a:lnTo>
                      <a:lnTo>
                        <a:pt x="16309" y="252044"/>
                      </a:lnTo>
                      <a:lnTo>
                        <a:pt x="12494" y="248788"/>
                      </a:lnTo>
                      <a:lnTo>
                        <a:pt x="11346" y="247801"/>
                      </a:lnTo>
                      <a:lnTo>
                        <a:pt x="10087" y="246296"/>
                      </a:lnTo>
                      <a:lnTo>
                        <a:pt x="7914" y="243669"/>
                      </a:lnTo>
                      <a:lnTo>
                        <a:pt x="2235" y="236823"/>
                      </a:lnTo>
                      <a:lnTo>
                        <a:pt x="901" y="235220"/>
                      </a:lnTo>
                      <a:lnTo>
                        <a:pt x="691" y="233456"/>
                      </a:lnTo>
                      <a:lnTo>
                        <a:pt x="136" y="228929"/>
                      </a:lnTo>
                      <a:lnTo>
                        <a:pt x="0" y="227844"/>
                      </a:lnTo>
                      <a:lnTo>
                        <a:pt x="136" y="226746"/>
                      </a:lnTo>
                      <a:lnTo>
                        <a:pt x="482" y="223674"/>
                      </a:lnTo>
                      <a:lnTo>
                        <a:pt x="667" y="221985"/>
                      </a:lnTo>
                      <a:lnTo>
                        <a:pt x="8198" y="211439"/>
                      </a:lnTo>
                      <a:lnTo>
                        <a:pt x="9099" y="210181"/>
                      </a:lnTo>
                      <a:lnTo>
                        <a:pt x="9704" y="209329"/>
                      </a:lnTo>
                      <a:lnTo>
                        <a:pt x="11012" y="207713"/>
                      </a:lnTo>
                      <a:lnTo>
                        <a:pt x="12000" y="206492"/>
                      </a:lnTo>
                      <a:lnTo>
                        <a:pt x="22828" y="193122"/>
                      </a:lnTo>
                      <a:lnTo>
                        <a:pt x="28334" y="186301"/>
                      </a:lnTo>
                      <a:lnTo>
                        <a:pt x="30284" y="183883"/>
                      </a:lnTo>
                      <a:lnTo>
                        <a:pt x="31272" y="182662"/>
                      </a:lnTo>
                      <a:lnTo>
                        <a:pt x="32556" y="180911"/>
                      </a:lnTo>
                      <a:lnTo>
                        <a:pt x="33531" y="179591"/>
                      </a:lnTo>
                      <a:lnTo>
                        <a:pt x="35741" y="176075"/>
                      </a:lnTo>
                      <a:lnTo>
                        <a:pt x="41334" y="167182"/>
                      </a:lnTo>
                      <a:lnTo>
                        <a:pt x="42433" y="165357"/>
                      </a:lnTo>
                      <a:lnTo>
                        <a:pt x="42717" y="163605"/>
                      </a:lnTo>
                      <a:lnTo>
                        <a:pt x="44556" y="153960"/>
                      </a:lnTo>
                      <a:lnTo>
                        <a:pt x="47272" y="140083"/>
                      </a:lnTo>
                      <a:lnTo>
                        <a:pt x="49359" y="138776"/>
                      </a:lnTo>
                      <a:lnTo>
                        <a:pt x="50976" y="137061"/>
                      </a:lnTo>
                      <a:lnTo>
                        <a:pt x="51631" y="136371"/>
                      </a:lnTo>
                      <a:lnTo>
                        <a:pt x="52272" y="135680"/>
                      </a:lnTo>
                      <a:lnTo>
                        <a:pt x="55408" y="132313"/>
                      </a:lnTo>
                      <a:lnTo>
                        <a:pt x="56445" y="131190"/>
                      </a:lnTo>
                      <a:lnTo>
                        <a:pt x="58297" y="129315"/>
                      </a:lnTo>
                      <a:lnTo>
                        <a:pt x="61939" y="125640"/>
                      </a:lnTo>
                      <a:lnTo>
                        <a:pt x="62396" y="125195"/>
                      </a:lnTo>
                      <a:lnTo>
                        <a:pt x="65199" y="122667"/>
                      </a:lnTo>
                      <a:lnTo>
                        <a:pt x="66606" y="121211"/>
                      </a:lnTo>
                      <a:lnTo>
                        <a:pt x="67248" y="120558"/>
                      </a:lnTo>
                      <a:lnTo>
                        <a:pt x="68112" y="119892"/>
                      </a:lnTo>
                      <a:lnTo>
                        <a:pt x="69433" y="119707"/>
                      </a:lnTo>
                      <a:lnTo>
                        <a:pt x="70890" y="120040"/>
                      </a:lnTo>
                      <a:lnTo>
                        <a:pt x="71865" y="121581"/>
                      </a:lnTo>
                      <a:lnTo>
                        <a:pt x="72655" y="123074"/>
                      </a:lnTo>
                      <a:lnTo>
                        <a:pt x="73260" y="124221"/>
                      </a:lnTo>
                      <a:lnTo>
                        <a:pt x="74223" y="126232"/>
                      </a:lnTo>
                      <a:lnTo>
                        <a:pt x="75063" y="127157"/>
                      </a:lnTo>
                      <a:lnTo>
                        <a:pt x="76038" y="126380"/>
                      </a:lnTo>
                      <a:lnTo>
                        <a:pt x="76433" y="123715"/>
                      </a:lnTo>
                      <a:lnTo>
                        <a:pt x="77001" y="119571"/>
                      </a:lnTo>
                      <a:lnTo>
                        <a:pt x="77211" y="118535"/>
                      </a:lnTo>
                      <a:lnTo>
                        <a:pt x="77520" y="116919"/>
                      </a:lnTo>
                      <a:lnTo>
                        <a:pt x="77619" y="116376"/>
                      </a:lnTo>
                      <a:lnTo>
                        <a:pt x="77841" y="115229"/>
                      </a:lnTo>
                      <a:lnTo>
                        <a:pt x="78952" y="112911"/>
                      </a:lnTo>
                      <a:lnTo>
                        <a:pt x="80940" y="111430"/>
                      </a:lnTo>
                      <a:lnTo>
                        <a:pt x="84075" y="110037"/>
                      </a:lnTo>
                      <a:lnTo>
                        <a:pt x="84853" y="109777"/>
                      </a:lnTo>
                      <a:lnTo>
                        <a:pt x="85359" y="109629"/>
                      </a:lnTo>
                      <a:lnTo>
                        <a:pt x="86384" y="109333"/>
                      </a:lnTo>
                      <a:lnTo>
                        <a:pt x="87396" y="109013"/>
                      </a:lnTo>
                      <a:lnTo>
                        <a:pt x="89372" y="108421"/>
                      </a:lnTo>
                      <a:lnTo>
                        <a:pt x="92014" y="108569"/>
                      </a:lnTo>
                      <a:lnTo>
                        <a:pt x="94643" y="109506"/>
                      </a:lnTo>
                      <a:lnTo>
                        <a:pt x="95162" y="109728"/>
                      </a:lnTo>
                      <a:lnTo>
                        <a:pt x="96039" y="110123"/>
                      </a:lnTo>
                      <a:lnTo>
                        <a:pt x="97841" y="109962"/>
                      </a:lnTo>
                      <a:lnTo>
                        <a:pt x="98816" y="108421"/>
                      </a:lnTo>
                      <a:lnTo>
                        <a:pt x="99076" y="107125"/>
                      </a:lnTo>
                      <a:lnTo>
                        <a:pt x="99508" y="105016"/>
                      </a:lnTo>
                      <a:lnTo>
                        <a:pt x="100619" y="100514"/>
                      </a:lnTo>
                      <a:lnTo>
                        <a:pt x="101631" y="96358"/>
                      </a:lnTo>
                      <a:lnTo>
                        <a:pt x="102014" y="94791"/>
                      </a:lnTo>
                      <a:lnTo>
                        <a:pt x="103298" y="88352"/>
                      </a:lnTo>
                      <a:lnTo>
                        <a:pt x="103397" y="87822"/>
                      </a:lnTo>
                      <a:lnTo>
                        <a:pt x="103952" y="85269"/>
                      </a:lnTo>
                      <a:lnTo>
                        <a:pt x="104508" y="82703"/>
                      </a:lnTo>
                      <a:lnTo>
                        <a:pt x="105619" y="80236"/>
                      </a:lnTo>
                      <a:lnTo>
                        <a:pt x="106730" y="77757"/>
                      </a:lnTo>
                      <a:lnTo>
                        <a:pt x="107742" y="75364"/>
                      </a:lnTo>
                      <a:lnTo>
                        <a:pt x="108952" y="72490"/>
                      </a:lnTo>
                      <a:lnTo>
                        <a:pt x="109693" y="70467"/>
                      </a:lnTo>
                      <a:lnTo>
                        <a:pt x="110607" y="67939"/>
                      </a:lnTo>
                      <a:lnTo>
                        <a:pt x="112434" y="62882"/>
                      </a:lnTo>
                      <a:lnTo>
                        <a:pt x="113421" y="60008"/>
                      </a:lnTo>
                      <a:lnTo>
                        <a:pt x="113866" y="58688"/>
                      </a:lnTo>
                      <a:lnTo>
                        <a:pt x="114236" y="57615"/>
                      </a:lnTo>
                      <a:lnTo>
                        <a:pt x="116039" y="54679"/>
                      </a:lnTo>
                      <a:lnTo>
                        <a:pt x="116582" y="54075"/>
                      </a:lnTo>
                      <a:lnTo>
                        <a:pt x="117705" y="52817"/>
                      </a:lnTo>
                      <a:lnTo>
                        <a:pt x="118817" y="50189"/>
                      </a:lnTo>
                      <a:lnTo>
                        <a:pt x="119138" y="48869"/>
                      </a:lnTo>
                      <a:lnTo>
                        <a:pt x="119372" y="47858"/>
                      </a:lnTo>
                      <a:lnTo>
                        <a:pt x="119718" y="46637"/>
                      </a:lnTo>
                      <a:lnTo>
                        <a:pt x="120113" y="45342"/>
                      </a:lnTo>
                      <a:lnTo>
                        <a:pt x="120965" y="43899"/>
                      </a:lnTo>
                      <a:lnTo>
                        <a:pt x="121347" y="43245"/>
                      </a:lnTo>
                      <a:lnTo>
                        <a:pt x="122014" y="42135"/>
                      </a:lnTo>
                      <a:lnTo>
                        <a:pt x="123409" y="40433"/>
                      </a:lnTo>
                      <a:lnTo>
                        <a:pt x="125483" y="39495"/>
                      </a:lnTo>
                      <a:lnTo>
                        <a:pt x="126002" y="39298"/>
                      </a:lnTo>
                      <a:lnTo>
                        <a:pt x="127434" y="38718"/>
                      </a:lnTo>
                      <a:lnTo>
                        <a:pt x="128681" y="37176"/>
                      </a:lnTo>
                      <a:lnTo>
                        <a:pt x="129360" y="35968"/>
                      </a:lnTo>
                      <a:lnTo>
                        <a:pt x="130076" y="34697"/>
                      </a:lnTo>
                      <a:lnTo>
                        <a:pt x="131459" y="32835"/>
                      </a:lnTo>
                      <a:lnTo>
                        <a:pt x="133829" y="30516"/>
                      </a:lnTo>
                      <a:lnTo>
                        <a:pt x="134385" y="30035"/>
                      </a:lnTo>
                      <a:lnTo>
                        <a:pt x="136187" y="28505"/>
                      </a:lnTo>
                      <a:lnTo>
                        <a:pt x="137521" y="26556"/>
                      </a:lnTo>
                      <a:lnTo>
                        <a:pt x="139595" y="23571"/>
                      </a:lnTo>
                      <a:lnTo>
                        <a:pt x="140607" y="22079"/>
                      </a:lnTo>
                      <a:lnTo>
                        <a:pt x="142163" y="19834"/>
                      </a:lnTo>
                      <a:lnTo>
                        <a:pt x="143138" y="18625"/>
                      </a:lnTo>
                      <a:lnTo>
                        <a:pt x="145076" y="16269"/>
                      </a:lnTo>
                      <a:lnTo>
                        <a:pt x="146904" y="14037"/>
                      </a:lnTo>
                      <a:lnTo>
                        <a:pt x="148138" y="12544"/>
                      </a:lnTo>
                      <a:lnTo>
                        <a:pt x="149681" y="11311"/>
                      </a:lnTo>
                      <a:lnTo>
                        <a:pt x="151607" y="9757"/>
                      </a:lnTo>
                      <a:lnTo>
                        <a:pt x="154916" y="6834"/>
                      </a:lnTo>
                      <a:lnTo>
                        <a:pt x="155311" y="6476"/>
                      </a:lnTo>
                      <a:lnTo>
                        <a:pt x="156323" y="5575"/>
                      </a:lnTo>
                      <a:lnTo>
                        <a:pt x="157496" y="4860"/>
                      </a:lnTo>
                      <a:lnTo>
                        <a:pt x="159805" y="3417"/>
                      </a:lnTo>
                      <a:lnTo>
                        <a:pt x="163743" y="987"/>
                      </a:lnTo>
                      <a:lnTo>
                        <a:pt x="165780" y="0"/>
                      </a:lnTo>
                      <a:lnTo>
                        <a:pt x="167854" y="160"/>
                      </a:lnTo>
                      <a:lnTo>
                        <a:pt x="169077" y="1061"/>
                      </a:lnTo>
                      <a:lnTo>
                        <a:pt x="169521" y="1394"/>
                      </a:lnTo>
                      <a:lnTo>
                        <a:pt x="172855" y="3725"/>
                      </a:lnTo>
                      <a:lnTo>
                        <a:pt x="174521" y="4700"/>
                      </a:lnTo>
                      <a:lnTo>
                        <a:pt x="175361" y="5193"/>
                      </a:lnTo>
                      <a:lnTo>
                        <a:pt x="176188" y="5686"/>
                      </a:lnTo>
                      <a:lnTo>
                        <a:pt x="177867" y="6661"/>
                      </a:lnTo>
                      <a:lnTo>
                        <a:pt x="180756" y="7783"/>
                      </a:lnTo>
                      <a:lnTo>
                        <a:pt x="181472" y="8055"/>
                      </a:lnTo>
                      <a:lnTo>
                        <a:pt x="182311" y="8412"/>
                      </a:lnTo>
                      <a:lnTo>
                        <a:pt x="183139" y="8758"/>
                      </a:lnTo>
                      <a:lnTo>
                        <a:pt x="184805" y="9449"/>
                      </a:lnTo>
                      <a:lnTo>
                        <a:pt x="187719" y="11311"/>
                      </a:lnTo>
                      <a:lnTo>
                        <a:pt x="188694" y="12396"/>
                      </a:lnTo>
                      <a:lnTo>
                        <a:pt x="191608" y="15653"/>
                      </a:lnTo>
                      <a:lnTo>
                        <a:pt x="195361" y="19365"/>
                      </a:lnTo>
                      <a:lnTo>
                        <a:pt x="196855" y="20451"/>
                      </a:lnTo>
                      <a:lnTo>
                        <a:pt x="198978" y="21993"/>
                      </a:lnTo>
                      <a:lnTo>
                        <a:pt x="199608" y="22437"/>
                      </a:lnTo>
                      <a:lnTo>
                        <a:pt x="201892" y="24016"/>
                      </a:lnTo>
                      <a:lnTo>
                        <a:pt x="204151" y="25261"/>
                      </a:lnTo>
                      <a:lnTo>
                        <a:pt x="205509" y="26026"/>
                      </a:lnTo>
                      <a:lnTo>
                        <a:pt x="206867" y="27827"/>
                      </a:lnTo>
                      <a:lnTo>
                        <a:pt x="207732" y="28962"/>
                      </a:lnTo>
                      <a:lnTo>
                        <a:pt x="210225" y="32267"/>
                      </a:lnTo>
                      <a:lnTo>
                        <a:pt x="211485" y="33920"/>
                      </a:lnTo>
                      <a:lnTo>
                        <a:pt x="213386" y="36350"/>
                      </a:lnTo>
                      <a:lnTo>
                        <a:pt x="214337" y="37559"/>
                      </a:lnTo>
                      <a:lnTo>
                        <a:pt x="214855" y="38225"/>
                      </a:lnTo>
                      <a:lnTo>
                        <a:pt x="215374" y="38879"/>
                      </a:lnTo>
                      <a:lnTo>
                        <a:pt x="216090" y="39705"/>
                      </a:lnTo>
                      <a:lnTo>
                        <a:pt x="217374" y="41197"/>
                      </a:lnTo>
                      <a:lnTo>
                        <a:pt x="219090" y="43060"/>
                      </a:lnTo>
                      <a:lnTo>
                        <a:pt x="221337" y="46477"/>
                      </a:lnTo>
                      <a:lnTo>
                        <a:pt x="223571" y="49782"/>
                      </a:lnTo>
                      <a:lnTo>
                        <a:pt x="225263" y="52274"/>
                      </a:lnTo>
                      <a:lnTo>
                        <a:pt x="228436" y="56813"/>
                      </a:lnTo>
                      <a:lnTo>
                        <a:pt x="229288" y="58046"/>
                      </a:lnTo>
                      <a:lnTo>
                        <a:pt x="229769" y="58947"/>
                      </a:lnTo>
                      <a:lnTo>
                        <a:pt x="230695" y="60723"/>
                      </a:lnTo>
                      <a:lnTo>
                        <a:pt x="231399" y="62055"/>
                      </a:lnTo>
                      <a:lnTo>
                        <a:pt x="232362" y="65287"/>
                      </a:lnTo>
                      <a:lnTo>
                        <a:pt x="232473" y="66385"/>
                      </a:lnTo>
                      <a:lnTo>
                        <a:pt x="232806" y="69690"/>
                      </a:lnTo>
                      <a:lnTo>
                        <a:pt x="233164" y="74402"/>
                      </a:lnTo>
                      <a:lnTo>
                        <a:pt x="233238" y="75364"/>
                      </a:lnTo>
                      <a:lnTo>
                        <a:pt x="233263" y="76240"/>
                      </a:lnTo>
                      <a:lnTo>
                        <a:pt x="233325" y="78694"/>
                      </a:lnTo>
                      <a:lnTo>
                        <a:pt x="233423" y="79533"/>
                      </a:lnTo>
                      <a:lnTo>
                        <a:pt x="235102" y="79965"/>
                      </a:lnTo>
                    </a:path>
                  </a:pathLst>
                </a:custGeom>
                <a:solidFill>
                  <a:srgbClr val="F3FAF0"/>
                </a:solidFill>
                <a:ln w="12331" cap="flat">
                  <a:solidFill>
                    <a:srgbClr val="000000"/>
                  </a:solid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85028E4D-8A3D-A2D3-8D2A-1C6F942EE446}"/>
                    </a:ext>
                  </a:extLst>
                </p:cNvPr>
                <p:cNvSpPr/>
                <p:nvPr/>
              </p:nvSpPr>
              <p:spPr>
                <a:xfrm>
                  <a:off x="8154852" y="3777783"/>
                  <a:ext cx="665096" cy="1248822"/>
                </a:xfrm>
                <a:custGeom>
                  <a:avLst/>
                  <a:gdLst>
                    <a:gd name="connsiteX0" fmla="*/ 309054 w 665096"/>
                    <a:gd name="connsiteY0" fmla="*/ 15751 h 1248822"/>
                    <a:gd name="connsiteX1" fmla="*/ 309832 w 665096"/>
                    <a:gd name="connsiteY1" fmla="*/ 15949 h 1248822"/>
                    <a:gd name="connsiteX2" fmla="*/ 310573 w 665096"/>
                    <a:gd name="connsiteY2" fmla="*/ 15529 h 1248822"/>
                    <a:gd name="connsiteX3" fmla="*/ 311548 w 665096"/>
                    <a:gd name="connsiteY3" fmla="*/ 14962 h 1248822"/>
                    <a:gd name="connsiteX4" fmla="*/ 312239 w 665096"/>
                    <a:gd name="connsiteY4" fmla="*/ 14567 h 1248822"/>
                    <a:gd name="connsiteX5" fmla="*/ 312721 w 665096"/>
                    <a:gd name="connsiteY5" fmla="*/ 14283 h 1248822"/>
                    <a:gd name="connsiteX6" fmla="*/ 313252 w 665096"/>
                    <a:gd name="connsiteY6" fmla="*/ 13667 h 1248822"/>
                    <a:gd name="connsiteX7" fmla="*/ 314845 w 665096"/>
                    <a:gd name="connsiteY7" fmla="*/ 11804 h 1248822"/>
                    <a:gd name="connsiteX8" fmla="*/ 315215 w 665096"/>
                    <a:gd name="connsiteY8" fmla="*/ 11372 h 1248822"/>
                    <a:gd name="connsiteX9" fmla="*/ 315511 w 665096"/>
                    <a:gd name="connsiteY9" fmla="*/ 10866 h 1248822"/>
                    <a:gd name="connsiteX10" fmla="*/ 317104 w 665096"/>
                    <a:gd name="connsiteY10" fmla="*/ 8202 h 1248822"/>
                    <a:gd name="connsiteX11" fmla="*/ 320338 w 665096"/>
                    <a:gd name="connsiteY11" fmla="*/ 10805 h 1248822"/>
                    <a:gd name="connsiteX12" fmla="*/ 321622 w 665096"/>
                    <a:gd name="connsiteY12" fmla="*/ 11853 h 1248822"/>
                    <a:gd name="connsiteX13" fmla="*/ 322857 w 665096"/>
                    <a:gd name="connsiteY13" fmla="*/ 12606 h 1248822"/>
                    <a:gd name="connsiteX14" fmla="*/ 326548 w 665096"/>
                    <a:gd name="connsiteY14" fmla="*/ 14851 h 1248822"/>
                    <a:gd name="connsiteX15" fmla="*/ 328203 w 665096"/>
                    <a:gd name="connsiteY15" fmla="*/ 15850 h 1248822"/>
                    <a:gd name="connsiteX16" fmla="*/ 329499 w 665096"/>
                    <a:gd name="connsiteY16" fmla="*/ 16503 h 1248822"/>
                    <a:gd name="connsiteX17" fmla="*/ 334993 w 665096"/>
                    <a:gd name="connsiteY17" fmla="*/ 19242 h 1248822"/>
                    <a:gd name="connsiteX18" fmla="*/ 336832 w 665096"/>
                    <a:gd name="connsiteY18" fmla="*/ 20155 h 1248822"/>
                    <a:gd name="connsiteX19" fmla="*/ 338709 w 665096"/>
                    <a:gd name="connsiteY19" fmla="*/ 20549 h 1248822"/>
                    <a:gd name="connsiteX20" fmla="*/ 344351 w 665096"/>
                    <a:gd name="connsiteY20" fmla="*/ 21746 h 1248822"/>
                    <a:gd name="connsiteX21" fmla="*/ 345771 w 665096"/>
                    <a:gd name="connsiteY21" fmla="*/ 22042 h 1248822"/>
                    <a:gd name="connsiteX22" fmla="*/ 346783 w 665096"/>
                    <a:gd name="connsiteY22" fmla="*/ 22165 h 1248822"/>
                    <a:gd name="connsiteX23" fmla="*/ 353080 w 665096"/>
                    <a:gd name="connsiteY23" fmla="*/ 22979 h 1248822"/>
                    <a:gd name="connsiteX24" fmla="*/ 355018 w 665096"/>
                    <a:gd name="connsiteY24" fmla="*/ 23226 h 1248822"/>
                    <a:gd name="connsiteX25" fmla="*/ 355141 w 665096"/>
                    <a:gd name="connsiteY25" fmla="*/ 23189 h 1248822"/>
                    <a:gd name="connsiteX26" fmla="*/ 356833 w 665096"/>
                    <a:gd name="connsiteY26" fmla="*/ 22535 h 1248822"/>
                    <a:gd name="connsiteX27" fmla="*/ 357277 w 665096"/>
                    <a:gd name="connsiteY27" fmla="*/ 22362 h 1248822"/>
                    <a:gd name="connsiteX28" fmla="*/ 363166 w 665096"/>
                    <a:gd name="connsiteY28" fmla="*/ 20105 h 1248822"/>
                    <a:gd name="connsiteX29" fmla="*/ 364524 w 665096"/>
                    <a:gd name="connsiteY29" fmla="*/ 19587 h 1248822"/>
                    <a:gd name="connsiteX30" fmla="*/ 366351 w 665096"/>
                    <a:gd name="connsiteY30" fmla="*/ 18699 h 1248822"/>
                    <a:gd name="connsiteX31" fmla="*/ 367722 w 665096"/>
                    <a:gd name="connsiteY31" fmla="*/ 18033 h 1248822"/>
                    <a:gd name="connsiteX32" fmla="*/ 375018 w 665096"/>
                    <a:gd name="connsiteY32" fmla="*/ 14493 h 1248822"/>
                    <a:gd name="connsiteX33" fmla="*/ 376389 w 665096"/>
                    <a:gd name="connsiteY33" fmla="*/ 13827 h 1248822"/>
                    <a:gd name="connsiteX34" fmla="*/ 377771 w 665096"/>
                    <a:gd name="connsiteY34" fmla="*/ 13494 h 1248822"/>
                    <a:gd name="connsiteX35" fmla="*/ 382833 w 665096"/>
                    <a:gd name="connsiteY35" fmla="*/ 12273 h 1248822"/>
                    <a:gd name="connsiteX36" fmla="*/ 384216 w 665096"/>
                    <a:gd name="connsiteY36" fmla="*/ 11952 h 1248822"/>
                    <a:gd name="connsiteX37" fmla="*/ 385389 w 665096"/>
                    <a:gd name="connsiteY37" fmla="*/ 12014 h 1248822"/>
                    <a:gd name="connsiteX38" fmla="*/ 388093 w 665096"/>
                    <a:gd name="connsiteY38" fmla="*/ 12149 h 1248822"/>
                    <a:gd name="connsiteX39" fmla="*/ 389006 w 665096"/>
                    <a:gd name="connsiteY39" fmla="*/ 12199 h 1248822"/>
                    <a:gd name="connsiteX40" fmla="*/ 389895 w 665096"/>
                    <a:gd name="connsiteY40" fmla="*/ 12470 h 1248822"/>
                    <a:gd name="connsiteX41" fmla="*/ 390549 w 665096"/>
                    <a:gd name="connsiteY41" fmla="*/ 12680 h 1248822"/>
                    <a:gd name="connsiteX42" fmla="*/ 392105 w 665096"/>
                    <a:gd name="connsiteY42" fmla="*/ 13173 h 1248822"/>
                    <a:gd name="connsiteX43" fmla="*/ 392870 w 665096"/>
                    <a:gd name="connsiteY43" fmla="*/ 13704 h 1248822"/>
                    <a:gd name="connsiteX44" fmla="*/ 395290 w 665096"/>
                    <a:gd name="connsiteY44" fmla="*/ 15406 h 1248822"/>
                    <a:gd name="connsiteX45" fmla="*/ 395920 w 665096"/>
                    <a:gd name="connsiteY45" fmla="*/ 15850 h 1248822"/>
                    <a:gd name="connsiteX46" fmla="*/ 396611 w 665096"/>
                    <a:gd name="connsiteY46" fmla="*/ 16614 h 1248822"/>
                    <a:gd name="connsiteX47" fmla="*/ 397661 w 665096"/>
                    <a:gd name="connsiteY47" fmla="*/ 17749 h 1248822"/>
                    <a:gd name="connsiteX48" fmla="*/ 398710 w 665096"/>
                    <a:gd name="connsiteY48" fmla="*/ 18896 h 1248822"/>
                    <a:gd name="connsiteX49" fmla="*/ 399500 w 665096"/>
                    <a:gd name="connsiteY49" fmla="*/ 20487 h 1248822"/>
                    <a:gd name="connsiteX50" fmla="*/ 401920 w 665096"/>
                    <a:gd name="connsiteY50" fmla="*/ 25384 h 1248822"/>
                    <a:gd name="connsiteX51" fmla="*/ 403364 w 665096"/>
                    <a:gd name="connsiteY51" fmla="*/ 27642 h 1248822"/>
                    <a:gd name="connsiteX52" fmla="*/ 404475 w 665096"/>
                    <a:gd name="connsiteY52" fmla="*/ 29356 h 1248822"/>
                    <a:gd name="connsiteX53" fmla="*/ 405871 w 665096"/>
                    <a:gd name="connsiteY53" fmla="*/ 31552 h 1248822"/>
                    <a:gd name="connsiteX54" fmla="*/ 404747 w 665096"/>
                    <a:gd name="connsiteY54" fmla="*/ 34894 h 1248822"/>
                    <a:gd name="connsiteX55" fmla="*/ 404587 w 665096"/>
                    <a:gd name="connsiteY55" fmla="*/ 35622 h 1248822"/>
                    <a:gd name="connsiteX56" fmla="*/ 404574 w 665096"/>
                    <a:gd name="connsiteY56" fmla="*/ 39865 h 1248822"/>
                    <a:gd name="connsiteX57" fmla="*/ 405475 w 665096"/>
                    <a:gd name="connsiteY57" fmla="*/ 44996 h 1248822"/>
                    <a:gd name="connsiteX58" fmla="*/ 405833 w 665096"/>
                    <a:gd name="connsiteY58" fmla="*/ 47068 h 1248822"/>
                    <a:gd name="connsiteX59" fmla="*/ 405241 w 665096"/>
                    <a:gd name="connsiteY59" fmla="*/ 51447 h 1248822"/>
                    <a:gd name="connsiteX60" fmla="*/ 404945 w 665096"/>
                    <a:gd name="connsiteY60" fmla="*/ 53630 h 1248822"/>
                    <a:gd name="connsiteX61" fmla="*/ 405562 w 665096"/>
                    <a:gd name="connsiteY61" fmla="*/ 55592 h 1248822"/>
                    <a:gd name="connsiteX62" fmla="*/ 406784 w 665096"/>
                    <a:gd name="connsiteY62" fmla="*/ 59415 h 1248822"/>
                    <a:gd name="connsiteX63" fmla="*/ 407130 w 665096"/>
                    <a:gd name="connsiteY63" fmla="*/ 60488 h 1248822"/>
                    <a:gd name="connsiteX64" fmla="*/ 407834 w 665096"/>
                    <a:gd name="connsiteY64" fmla="*/ 61932 h 1248822"/>
                    <a:gd name="connsiteX65" fmla="*/ 409982 w 665096"/>
                    <a:gd name="connsiteY65" fmla="*/ 66286 h 1248822"/>
                    <a:gd name="connsiteX66" fmla="*/ 410858 w 665096"/>
                    <a:gd name="connsiteY66" fmla="*/ 68580 h 1248822"/>
                    <a:gd name="connsiteX67" fmla="*/ 411957 w 665096"/>
                    <a:gd name="connsiteY67" fmla="*/ 71429 h 1248822"/>
                    <a:gd name="connsiteX68" fmla="*/ 416821 w 665096"/>
                    <a:gd name="connsiteY68" fmla="*/ 71589 h 1248822"/>
                    <a:gd name="connsiteX69" fmla="*/ 418290 w 665096"/>
                    <a:gd name="connsiteY69" fmla="*/ 71639 h 1248822"/>
                    <a:gd name="connsiteX70" fmla="*/ 421550 w 665096"/>
                    <a:gd name="connsiteY70" fmla="*/ 70627 h 1248822"/>
                    <a:gd name="connsiteX71" fmla="*/ 427130 w 665096"/>
                    <a:gd name="connsiteY71" fmla="*/ 68901 h 1248822"/>
                    <a:gd name="connsiteX72" fmla="*/ 428994 w 665096"/>
                    <a:gd name="connsiteY72" fmla="*/ 68321 h 1248822"/>
                    <a:gd name="connsiteX73" fmla="*/ 430822 w 665096"/>
                    <a:gd name="connsiteY73" fmla="*/ 69184 h 1248822"/>
                    <a:gd name="connsiteX74" fmla="*/ 437217 w 665096"/>
                    <a:gd name="connsiteY74" fmla="*/ 72194 h 1248822"/>
                    <a:gd name="connsiteX75" fmla="*/ 438130 w 665096"/>
                    <a:gd name="connsiteY75" fmla="*/ 72626 h 1248822"/>
                    <a:gd name="connsiteX76" fmla="*/ 439427 w 665096"/>
                    <a:gd name="connsiteY76" fmla="*/ 73440 h 1248822"/>
                    <a:gd name="connsiteX77" fmla="*/ 443760 w 665096"/>
                    <a:gd name="connsiteY77" fmla="*/ 76153 h 1248822"/>
                    <a:gd name="connsiteX78" fmla="*/ 445056 w 665096"/>
                    <a:gd name="connsiteY78" fmla="*/ 76967 h 1248822"/>
                    <a:gd name="connsiteX79" fmla="*/ 446217 w 665096"/>
                    <a:gd name="connsiteY79" fmla="*/ 77979 h 1248822"/>
                    <a:gd name="connsiteX80" fmla="*/ 450106 w 665096"/>
                    <a:gd name="connsiteY80" fmla="*/ 81358 h 1248822"/>
                    <a:gd name="connsiteX81" fmla="*/ 451661 w 665096"/>
                    <a:gd name="connsiteY81" fmla="*/ 82703 h 1248822"/>
                    <a:gd name="connsiteX82" fmla="*/ 452760 w 665096"/>
                    <a:gd name="connsiteY82" fmla="*/ 84812 h 1248822"/>
                    <a:gd name="connsiteX83" fmla="*/ 453365 w 665096"/>
                    <a:gd name="connsiteY83" fmla="*/ 85996 h 1248822"/>
                    <a:gd name="connsiteX84" fmla="*/ 455871 w 665096"/>
                    <a:gd name="connsiteY84" fmla="*/ 80174 h 1248822"/>
                    <a:gd name="connsiteX85" fmla="*/ 456390 w 665096"/>
                    <a:gd name="connsiteY85" fmla="*/ 78978 h 1248822"/>
                    <a:gd name="connsiteX86" fmla="*/ 456896 w 665096"/>
                    <a:gd name="connsiteY86" fmla="*/ 78041 h 1248822"/>
                    <a:gd name="connsiteX87" fmla="*/ 458723 w 665096"/>
                    <a:gd name="connsiteY87" fmla="*/ 74661 h 1248822"/>
                    <a:gd name="connsiteX88" fmla="*/ 459192 w 665096"/>
                    <a:gd name="connsiteY88" fmla="*/ 73798 h 1248822"/>
                    <a:gd name="connsiteX89" fmla="*/ 459711 w 665096"/>
                    <a:gd name="connsiteY89" fmla="*/ 73057 h 1248822"/>
                    <a:gd name="connsiteX90" fmla="*/ 460884 w 665096"/>
                    <a:gd name="connsiteY90" fmla="*/ 71380 h 1248822"/>
                    <a:gd name="connsiteX91" fmla="*/ 461785 w 665096"/>
                    <a:gd name="connsiteY91" fmla="*/ 70097 h 1248822"/>
                    <a:gd name="connsiteX92" fmla="*/ 462822 w 665096"/>
                    <a:gd name="connsiteY92" fmla="*/ 69197 h 1248822"/>
                    <a:gd name="connsiteX93" fmla="*/ 467020 w 665096"/>
                    <a:gd name="connsiteY93" fmla="*/ 65595 h 1248822"/>
                    <a:gd name="connsiteX94" fmla="*/ 469304 w 665096"/>
                    <a:gd name="connsiteY94" fmla="*/ 64793 h 1248822"/>
                    <a:gd name="connsiteX95" fmla="*/ 469785 w 665096"/>
                    <a:gd name="connsiteY95" fmla="*/ 64954 h 1248822"/>
                    <a:gd name="connsiteX96" fmla="*/ 471365 w 665096"/>
                    <a:gd name="connsiteY96" fmla="*/ 65274 h 1248822"/>
                    <a:gd name="connsiteX97" fmla="*/ 472970 w 665096"/>
                    <a:gd name="connsiteY97" fmla="*/ 66483 h 1248822"/>
                    <a:gd name="connsiteX98" fmla="*/ 475439 w 665096"/>
                    <a:gd name="connsiteY98" fmla="*/ 68345 h 1248822"/>
                    <a:gd name="connsiteX99" fmla="*/ 476884 w 665096"/>
                    <a:gd name="connsiteY99" fmla="*/ 69431 h 1248822"/>
                    <a:gd name="connsiteX100" fmla="*/ 479180 w 665096"/>
                    <a:gd name="connsiteY100" fmla="*/ 73292 h 1248822"/>
                    <a:gd name="connsiteX101" fmla="*/ 480254 w 665096"/>
                    <a:gd name="connsiteY101" fmla="*/ 75092 h 1248822"/>
                    <a:gd name="connsiteX102" fmla="*/ 481464 w 665096"/>
                    <a:gd name="connsiteY102" fmla="*/ 76092 h 1248822"/>
                    <a:gd name="connsiteX103" fmla="*/ 481847 w 665096"/>
                    <a:gd name="connsiteY103" fmla="*/ 76412 h 1248822"/>
                    <a:gd name="connsiteX104" fmla="*/ 483452 w 665096"/>
                    <a:gd name="connsiteY104" fmla="*/ 77720 h 1248822"/>
                    <a:gd name="connsiteX105" fmla="*/ 485378 w 665096"/>
                    <a:gd name="connsiteY105" fmla="*/ 77794 h 1248822"/>
                    <a:gd name="connsiteX106" fmla="*/ 487810 w 665096"/>
                    <a:gd name="connsiteY106" fmla="*/ 77880 h 1248822"/>
                    <a:gd name="connsiteX107" fmla="*/ 492415 w 665096"/>
                    <a:gd name="connsiteY107" fmla="*/ 78522 h 1248822"/>
                    <a:gd name="connsiteX108" fmla="*/ 494724 w 665096"/>
                    <a:gd name="connsiteY108" fmla="*/ 79446 h 1248822"/>
                    <a:gd name="connsiteX109" fmla="*/ 497045 w 665096"/>
                    <a:gd name="connsiteY109" fmla="*/ 80384 h 1248822"/>
                    <a:gd name="connsiteX110" fmla="*/ 501415 w 665096"/>
                    <a:gd name="connsiteY110" fmla="*/ 81766 h 1248822"/>
                    <a:gd name="connsiteX111" fmla="*/ 505304 w 665096"/>
                    <a:gd name="connsiteY111" fmla="*/ 82579 h 1248822"/>
                    <a:gd name="connsiteX112" fmla="*/ 506761 w 665096"/>
                    <a:gd name="connsiteY112" fmla="*/ 82876 h 1248822"/>
                    <a:gd name="connsiteX113" fmla="*/ 507576 w 665096"/>
                    <a:gd name="connsiteY113" fmla="*/ 83172 h 1248822"/>
                    <a:gd name="connsiteX114" fmla="*/ 510687 w 665096"/>
                    <a:gd name="connsiteY114" fmla="*/ 84270 h 1248822"/>
                    <a:gd name="connsiteX115" fmla="*/ 511995 w 665096"/>
                    <a:gd name="connsiteY115" fmla="*/ 84726 h 1248822"/>
                    <a:gd name="connsiteX116" fmla="*/ 513020 w 665096"/>
                    <a:gd name="connsiteY116" fmla="*/ 85688 h 1248822"/>
                    <a:gd name="connsiteX117" fmla="*/ 514675 w 665096"/>
                    <a:gd name="connsiteY117" fmla="*/ 87230 h 1248822"/>
                    <a:gd name="connsiteX118" fmla="*/ 515317 w 665096"/>
                    <a:gd name="connsiteY118" fmla="*/ 87834 h 1248822"/>
                    <a:gd name="connsiteX119" fmla="*/ 515811 w 665096"/>
                    <a:gd name="connsiteY119" fmla="*/ 88624 h 1248822"/>
                    <a:gd name="connsiteX120" fmla="*/ 516983 w 665096"/>
                    <a:gd name="connsiteY120" fmla="*/ 90535 h 1248822"/>
                    <a:gd name="connsiteX121" fmla="*/ 517564 w 665096"/>
                    <a:gd name="connsiteY121" fmla="*/ 91448 h 1248822"/>
                    <a:gd name="connsiteX122" fmla="*/ 517823 w 665096"/>
                    <a:gd name="connsiteY122" fmla="*/ 92484 h 1248822"/>
                    <a:gd name="connsiteX123" fmla="*/ 519341 w 665096"/>
                    <a:gd name="connsiteY123" fmla="*/ 98553 h 1248822"/>
                    <a:gd name="connsiteX124" fmla="*/ 519798 w 665096"/>
                    <a:gd name="connsiteY124" fmla="*/ 99453 h 1248822"/>
                    <a:gd name="connsiteX125" fmla="*/ 520884 w 665096"/>
                    <a:gd name="connsiteY125" fmla="*/ 101390 h 1248822"/>
                    <a:gd name="connsiteX126" fmla="*/ 523304 w 665096"/>
                    <a:gd name="connsiteY126" fmla="*/ 101341 h 1248822"/>
                    <a:gd name="connsiteX127" fmla="*/ 526194 w 665096"/>
                    <a:gd name="connsiteY127" fmla="*/ 100933 h 1248822"/>
                    <a:gd name="connsiteX128" fmla="*/ 527280 w 665096"/>
                    <a:gd name="connsiteY128" fmla="*/ 100773 h 1248822"/>
                    <a:gd name="connsiteX129" fmla="*/ 528107 w 665096"/>
                    <a:gd name="connsiteY129" fmla="*/ 100921 h 1248822"/>
                    <a:gd name="connsiteX130" fmla="*/ 530144 w 665096"/>
                    <a:gd name="connsiteY130" fmla="*/ 101279 h 1248822"/>
                    <a:gd name="connsiteX131" fmla="*/ 531045 w 665096"/>
                    <a:gd name="connsiteY131" fmla="*/ 101439 h 1248822"/>
                    <a:gd name="connsiteX132" fmla="*/ 533021 w 665096"/>
                    <a:gd name="connsiteY132" fmla="*/ 102685 h 1248822"/>
                    <a:gd name="connsiteX133" fmla="*/ 532885 w 665096"/>
                    <a:gd name="connsiteY133" fmla="*/ 105337 h 1248822"/>
                    <a:gd name="connsiteX134" fmla="*/ 532724 w 665096"/>
                    <a:gd name="connsiteY134" fmla="*/ 108605 h 1248822"/>
                    <a:gd name="connsiteX135" fmla="*/ 534243 w 665096"/>
                    <a:gd name="connsiteY135" fmla="*/ 112244 h 1248822"/>
                    <a:gd name="connsiteX136" fmla="*/ 535453 w 665096"/>
                    <a:gd name="connsiteY136" fmla="*/ 113675 h 1248822"/>
                    <a:gd name="connsiteX137" fmla="*/ 536465 w 665096"/>
                    <a:gd name="connsiteY137" fmla="*/ 114884 h 1248822"/>
                    <a:gd name="connsiteX138" fmla="*/ 538478 w 665096"/>
                    <a:gd name="connsiteY138" fmla="*/ 118991 h 1248822"/>
                    <a:gd name="connsiteX139" fmla="*/ 538589 w 665096"/>
                    <a:gd name="connsiteY139" fmla="*/ 121002 h 1248822"/>
                    <a:gd name="connsiteX140" fmla="*/ 538675 w 665096"/>
                    <a:gd name="connsiteY140" fmla="*/ 122766 h 1248822"/>
                    <a:gd name="connsiteX141" fmla="*/ 538675 w 665096"/>
                    <a:gd name="connsiteY141" fmla="*/ 123555 h 1248822"/>
                    <a:gd name="connsiteX142" fmla="*/ 538342 w 665096"/>
                    <a:gd name="connsiteY142" fmla="*/ 131054 h 1248822"/>
                    <a:gd name="connsiteX143" fmla="*/ 538502 w 665096"/>
                    <a:gd name="connsiteY143" fmla="*/ 133681 h 1248822"/>
                    <a:gd name="connsiteX144" fmla="*/ 538675 w 665096"/>
                    <a:gd name="connsiteY144" fmla="*/ 136296 h 1248822"/>
                    <a:gd name="connsiteX145" fmla="*/ 537119 w 665096"/>
                    <a:gd name="connsiteY145" fmla="*/ 137863 h 1248822"/>
                    <a:gd name="connsiteX146" fmla="*/ 535625 w 665096"/>
                    <a:gd name="connsiteY146" fmla="*/ 139368 h 1248822"/>
                    <a:gd name="connsiteX147" fmla="*/ 534255 w 665096"/>
                    <a:gd name="connsiteY147" fmla="*/ 138911 h 1248822"/>
                    <a:gd name="connsiteX148" fmla="*/ 532490 w 665096"/>
                    <a:gd name="connsiteY148" fmla="*/ 138344 h 1248822"/>
                    <a:gd name="connsiteX149" fmla="*/ 529835 w 665096"/>
                    <a:gd name="connsiteY149" fmla="*/ 138813 h 1248822"/>
                    <a:gd name="connsiteX150" fmla="*/ 528947 w 665096"/>
                    <a:gd name="connsiteY150" fmla="*/ 138973 h 1248822"/>
                    <a:gd name="connsiteX151" fmla="*/ 528070 w 665096"/>
                    <a:gd name="connsiteY151" fmla="*/ 139121 h 1248822"/>
                    <a:gd name="connsiteX152" fmla="*/ 523453 w 665096"/>
                    <a:gd name="connsiteY152" fmla="*/ 140145 h 1248822"/>
                    <a:gd name="connsiteX153" fmla="*/ 522749 w 665096"/>
                    <a:gd name="connsiteY153" fmla="*/ 140280 h 1248822"/>
                    <a:gd name="connsiteX154" fmla="*/ 520884 w 665096"/>
                    <a:gd name="connsiteY154" fmla="*/ 140478 h 1248822"/>
                    <a:gd name="connsiteX155" fmla="*/ 519218 w 665096"/>
                    <a:gd name="connsiteY155" fmla="*/ 140663 h 1248822"/>
                    <a:gd name="connsiteX156" fmla="*/ 518156 w 665096"/>
                    <a:gd name="connsiteY156" fmla="*/ 139935 h 1248822"/>
                    <a:gd name="connsiteX157" fmla="*/ 514267 w 665096"/>
                    <a:gd name="connsiteY157" fmla="*/ 137184 h 1248822"/>
                    <a:gd name="connsiteX158" fmla="*/ 510366 w 665096"/>
                    <a:gd name="connsiteY158" fmla="*/ 132325 h 1248822"/>
                    <a:gd name="connsiteX159" fmla="*/ 509465 w 665096"/>
                    <a:gd name="connsiteY159" fmla="*/ 131202 h 1248822"/>
                    <a:gd name="connsiteX160" fmla="*/ 508094 w 665096"/>
                    <a:gd name="connsiteY160" fmla="*/ 130709 h 1248822"/>
                    <a:gd name="connsiteX161" fmla="*/ 504477 w 665096"/>
                    <a:gd name="connsiteY161" fmla="*/ 129402 h 1248822"/>
                    <a:gd name="connsiteX162" fmla="*/ 503107 w 665096"/>
                    <a:gd name="connsiteY162" fmla="*/ 128908 h 1248822"/>
                    <a:gd name="connsiteX163" fmla="*/ 501687 w 665096"/>
                    <a:gd name="connsiteY163" fmla="*/ 129143 h 1248822"/>
                    <a:gd name="connsiteX164" fmla="*/ 496119 w 665096"/>
                    <a:gd name="connsiteY164" fmla="*/ 130080 h 1248822"/>
                    <a:gd name="connsiteX165" fmla="*/ 495180 w 665096"/>
                    <a:gd name="connsiteY165" fmla="*/ 130105 h 1248822"/>
                    <a:gd name="connsiteX166" fmla="*/ 493390 w 665096"/>
                    <a:gd name="connsiteY166" fmla="*/ 130129 h 1248822"/>
                    <a:gd name="connsiteX167" fmla="*/ 493588 w 665096"/>
                    <a:gd name="connsiteY167" fmla="*/ 132646 h 1248822"/>
                    <a:gd name="connsiteX168" fmla="*/ 493835 w 665096"/>
                    <a:gd name="connsiteY168" fmla="*/ 135667 h 1248822"/>
                    <a:gd name="connsiteX169" fmla="*/ 491711 w 665096"/>
                    <a:gd name="connsiteY169" fmla="*/ 138714 h 1248822"/>
                    <a:gd name="connsiteX170" fmla="*/ 491094 w 665096"/>
                    <a:gd name="connsiteY170" fmla="*/ 139590 h 1248822"/>
                    <a:gd name="connsiteX171" fmla="*/ 490180 w 665096"/>
                    <a:gd name="connsiteY171" fmla="*/ 140909 h 1248822"/>
                    <a:gd name="connsiteX172" fmla="*/ 489045 w 665096"/>
                    <a:gd name="connsiteY172" fmla="*/ 142254 h 1248822"/>
                    <a:gd name="connsiteX173" fmla="*/ 487502 w 665096"/>
                    <a:gd name="connsiteY173" fmla="*/ 144067 h 1248822"/>
                    <a:gd name="connsiteX174" fmla="*/ 487032 w 665096"/>
                    <a:gd name="connsiteY174" fmla="*/ 146152 h 1248822"/>
                    <a:gd name="connsiteX175" fmla="*/ 486551 w 665096"/>
                    <a:gd name="connsiteY175" fmla="*/ 148224 h 1248822"/>
                    <a:gd name="connsiteX176" fmla="*/ 484933 w 665096"/>
                    <a:gd name="connsiteY176" fmla="*/ 155625 h 1248822"/>
                    <a:gd name="connsiteX177" fmla="*/ 484699 w 665096"/>
                    <a:gd name="connsiteY177" fmla="*/ 156673 h 1248822"/>
                    <a:gd name="connsiteX178" fmla="*/ 484353 w 665096"/>
                    <a:gd name="connsiteY178" fmla="*/ 158264 h 1248822"/>
                    <a:gd name="connsiteX179" fmla="*/ 484057 w 665096"/>
                    <a:gd name="connsiteY179" fmla="*/ 160411 h 1248822"/>
                    <a:gd name="connsiteX180" fmla="*/ 483304 w 665096"/>
                    <a:gd name="connsiteY180" fmla="*/ 165764 h 1248822"/>
                    <a:gd name="connsiteX181" fmla="*/ 482847 w 665096"/>
                    <a:gd name="connsiteY181" fmla="*/ 168983 h 1248822"/>
                    <a:gd name="connsiteX182" fmla="*/ 482452 w 665096"/>
                    <a:gd name="connsiteY182" fmla="*/ 170513 h 1248822"/>
                    <a:gd name="connsiteX183" fmla="*/ 480304 w 665096"/>
                    <a:gd name="connsiteY183" fmla="*/ 178678 h 1248822"/>
                    <a:gd name="connsiteX184" fmla="*/ 479439 w 665096"/>
                    <a:gd name="connsiteY184" fmla="*/ 181959 h 1248822"/>
                    <a:gd name="connsiteX185" fmla="*/ 477995 w 665096"/>
                    <a:gd name="connsiteY185" fmla="*/ 183957 h 1248822"/>
                    <a:gd name="connsiteX186" fmla="*/ 475020 w 665096"/>
                    <a:gd name="connsiteY186" fmla="*/ 188089 h 1248822"/>
                    <a:gd name="connsiteX187" fmla="*/ 472563 w 665096"/>
                    <a:gd name="connsiteY187" fmla="*/ 190272 h 1248822"/>
                    <a:gd name="connsiteX188" fmla="*/ 471267 w 665096"/>
                    <a:gd name="connsiteY188" fmla="*/ 191444 h 1248822"/>
                    <a:gd name="connsiteX189" fmla="*/ 471192 w 665096"/>
                    <a:gd name="connsiteY189" fmla="*/ 193183 h 1248822"/>
                    <a:gd name="connsiteX190" fmla="*/ 471131 w 665096"/>
                    <a:gd name="connsiteY190" fmla="*/ 194663 h 1248822"/>
                    <a:gd name="connsiteX191" fmla="*/ 471069 w 665096"/>
                    <a:gd name="connsiteY191" fmla="*/ 196094 h 1248822"/>
                    <a:gd name="connsiteX192" fmla="*/ 471822 w 665096"/>
                    <a:gd name="connsiteY192" fmla="*/ 197328 h 1248822"/>
                    <a:gd name="connsiteX193" fmla="*/ 473082 w 665096"/>
                    <a:gd name="connsiteY193" fmla="*/ 199412 h 1248822"/>
                    <a:gd name="connsiteX194" fmla="*/ 473538 w 665096"/>
                    <a:gd name="connsiteY194" fmla="*/ 200177 h 1248822"/>
                    <a:gd name="connsiteX195" fmla="*/ 474279 w 665096"/>
                    <a:gd name="connsiteY195" fmla="*/ 200843 h 1248822"/>
                    <a:gd name="connsiteX196" fmla="*/ 476872 w 665096"/>
                    <a:gd name="connsiteY196" fmla="*/ 203125 h 1248822"/>
                    <a:gd name="connsiteX197" fmla="*/ 477365 w 665096"/>
                    <a:gd name="connsiteY197" fmla="*/ 203557 h 1248822"/>
                    <a:gd name="connsiteX198" fmla="*/ 478119 w 665096"/>
                    <a:gd name="connsiteY198" fmla="*/ 204063 h 1248822"/>
                    <a:gd name="connsiteX199" fmla="*/ 481859 w 665096"/>
                    <a:gd name="connsiteY199" fmla="*/ 206566 h 1248822"/>
                    <a:gd name="connsiteX200" fmla="*/ 482625 w 665096"/>
                    <a:gd name="connsiteY200" fmla="*/ 208601 h 1248822"/>
                    <a:gd name="connsiteX201" fmla="*/ 482983 w 665096"/>
                    <a:gd name="connsiteY201" fmla="*/ 209539 h 1248822"/>
                    <a:gd name="connsiteX202" fmla="*/ 483563 w 665096"/>
                    <a:gd name="connsiteY202" fmla="*/ 211093 h 1248822"/>
                    <a:gd name="connsiteX203" fmla="*/ 483625 w 665096"/>
                    <a:gd name="connsiteY203" fmla="*/ 211253 h 1248822"/>
                    <a:gd name="connsiteX204" fmla="*/ 484119 w 665096"/>
                    <a:gd name="connsiteY204" fmla="*/ 213449 h 1248822"/>
                    <a:gd name="connsiteX205" fmla="*/ 484316 w 665096"/>
                    <a:gd name="connsiteY205" fmla="*/ 214337 h 1248822"/>
                    <a:gd name="connsiteX206" fmla="*/ 484464 w 665096"/>
                    <a:gd name="connsiteY206" fmla="*/ 214954 h 1248822"/>
                    <a:gd name="connsiteX207" fmla="*/ 485489 w 665096"/>
                    <a:gd name="connsiteY207" fmla="*/ 219493 h 1248822"/>
                    <a:gd name="connsiteX208" fmla="*/ 485612 w 665096"/>
                    <a:gd name="connsiteY208" fmla="*/ 220011 h 1248822"/>
                    <a:gd name="connsiteX209" fmla="*/ 488082 w 665096"/>
                    <a:gd name="connsiteY209" fmla="*/ 230434 h 1248822"/>
                    <a:gd name="connsiteX210" fmla="*/ 488822 w 665096"/>
                    <a:gd name="connsiteY210" fmla="*/ 233554 h 1248822"/>
                    <a:gd name="connsiteX211" fmla="*/ 490971 w 665096"/>
                    <a:gd name="connsiteY211" fmla="*/ 237699 h 1248822"/>
                    <a:gd name="connsiteX212" fmla="*/ 491662 w 665096"/>
                    <a:gd name="connsiteY212" fmla="*/ 239018 h 1248822"/>
                    <a:gd name="connsiteX213" fmla="*/ 491847 w 665096"/>
                    <a:gd name="connsiteY213" fmla="*/ 240153 h 1248822"/>
                    <a:gd name="connsiteX214" fmla="*/ 492106 w 665096"/>
                    <a:gd name="connsiteY214" fmla="*/ 241794 h 1248822"/>
                    <a:gd name="connsiteX215" fmla="*/ 492440 w 665096"/>
                    <a:gd name="connsiteY215" fmla="*/ 243829 h 1248822"/>
                    <a:gd name="connsiteX216" fmla="*/ 490847 w 665096"/>
                    <a:gd name="connsiteY216" fmla="*/ 244791 h 1248822"/>
                    <a:gd name="connsiteX217" fmla="*/ 488193 w 665096"/>
                    <a:gd name="connsiteY217" fmla="*/ 246394 h 1248822"/>
                    <a:gd name="connsiteX218" fmla="*/ 487711 w 665096"/>
                    <a:gd name="connsiteY218" fmla="*/ 246678 h 1248822"/>
                    <a:gd name="connsiteX219" fmla="*/ 485860 w 665096"/>
                    <a:gd name="connsiteY219" fmla="*/ 247283 h 1248822"/>
                    <a:gd name="connsiteX220" fmla="*/ 484761 w 665096"/>
                    <a:gd name="connsiteY220" fmla="*/ 247640 h 1248822"/>
                    <a:gd name="connsiteX221" fmla="*/ 483082 w 665096"/>
                    <a:gd name="connsiteY221" fmla="*/ 248195 h 1248822"/>
                    <a:gd name="connsiteX222" fmla="*/ 482180 w 665096"/>
                    <a:gd name="connsiteY222" fmla="*/ 248491 h 1248822"/>
                    <a:gd name="connsiteX223" fmla="*/ 479909 w 665096"/>
                    <a:gd name="connsiteY223" fmla="*/ 249244 h 1248822"/>
                    <a:gd name="connsiteX224" fmla="*/ 478872 w 665096"/>
                    <a:gd name="connsiteY224" fmla="*/ 250095 h 1248822"/>
                    <a:gd name="connsiteX225" fmla="*/ 476489 w 665096"/>
                    <a:gd name="connsiteY225" fmla="*/ 252056 h 1248822"/>
                    <a:gd name="connsiteX226" fmla="*/ 475205 w 665096"/>
                    <a:gd name="connsiteY226" fmla="*/ 253129 h 1248822"/>
                    <a:gd name="connsiteX227" fmla="*/ 471563 w 665096"/>
                    <a:gd name="connsiteY227" fmla="*/ 253438 h 1248822"/>
                    <a:gd name="connsiteX228" fmla="*/ 468353 w 665096"/>
                    <a:gd name="connsiteY228" fmla="*/ 253771 h 1248822"/>
                    <a:gd name="connsiteX229" fmla="*/ 464563 w 665096"/>
                    <a:gd name="connsiteY229" fmla="*/ 254252 h 1248822"/>
                    <a:gd name="connsiteX230" fmla="*/ 461353 w 665096"/>
                    <a:gd name="connsiteY230" fmla="*/ 254252 h 1248822"/>
                    <a:gd name="connsiteX231" fmla="*/ 457550 w 665096"/>
                    <a:gd name="connsiteY231" fmla="*/ 254252 h 1248822"/>
                    <a:gd name="connsiteX232" fmla="*/ 452303 w 665096"/>
                    <a:gd name="connsiteY232" fmla="*/ 254585 h 1248822"/>
                    <a:gd name="connsiteX233" fmla="*/ 447340 w 665096"/>
                    <a:gd name="connsiteY233" fmla="*/ 254252 h 1248822"/>
                    <a:gd name="connsiteX234" fmla="*/ 441649 w 665096"/>
                    <a:gd name="connsiteY234" fmla="*/ 253771 h 1248822"/>
                    <a:gd name="connsiteX235" fmla="*/ 437266 w 665096"/>
                    <a:gd name="connsiteY235" fmla="*/ 253277 h 1248822"/>
                    <a:gd name="connsiteX236" fmla="*/ 433908 w 665096"/>
                    <a:gd name="connsiteY236" fmla="*/ 252957 h 1248822"/>
                    <a:gd name="connsiteX237" fmla="*/ 433525 w 665096"/>
                    <a:gd name="connsiteY237" fmla="*/ 252957 h 1248822"/>
                    <a:gd name="connsiteX238" fmla="*/ 433513 w 665096"/>
                    <a:gd name="connsiteY238" fmla="*/ 252981 h 1248822"/>
                    <a:gd name="connsiteX239" fmla="*/ 433636 w 665096"/>
                    <a:gd name="connsiteY239" fmla="*/ 254535 h 1248822"/>
                    <a:gd name="connsiteX240" fmla="*/ 433784 w 665096"/>
                    <a:gd name="connsiteY240" fmla="*/ 256410 h 1248822"/>
                    <a:gd name="connsiteX241" fmla="*/ 433883 w 665096"/>
                    <a:gd name="connsiteY241" fmla="*/ 257631 h 1248822"/>
                    <a:gd name="connsiteX242" fmla="*/ 434056 w 665096"/>
                    <a:gd name="connsiteY242" fmla="*/ 260086 h 1248822"/>
                    <a:gd name="connsiteX243" fmla="*/ 434266 w 665096"/>
                    <a:gd name="connsiteY243" fmla="*/ 262738 h 1248822"/>
                    <a:gd name="connsiteX244" fmla="*/ 434402 w 665096"/>
                    <a:gd name="connsiteY244" fmla="*/ 264576 h 1248822"/>
                    <a:gd name="connsiteX245" fmla="*/ 434488 w 665096"/>
                    <a:gd name="connsiteY245" fmla="*/ 265772 h 1248822"/>
                    <a:gd name="connsiteX246" fmla="*/ 435402 w 665096"/>
                    <a:gd name="connsiteY246" fmla="*/ 268239 h 1248822"/>
                    <a:gd name="connsiteX247" fmla="*/ 436760 w 665096"/>
                    <a:gd name="connsiteY247" fmla="*/ 271878 h 1248822"/>
                    <a:gd name="connsiteX248" fmla="*/ 438056 w 665096"/>
                    <a:gd name="connsiteY248" fmla="*/ 275368 h 1248822"/>
                    <a:gd name="connsiteX249" fmla="*/ 439315 w 665096"/>
                    <a:gd name="connsiteY249" fmla="*/ 278748 h 1248822"/>
                    <a:gd name="connsiteX250" fmla="*/ 440760 w 665096"/>
                    <a:gd name="connsiteY250" fmla="*/ 280697 h 1248822"/>
                    <a:gd name="connsiteX251" fmla="*/ 442846 w 665096"/>
                    <a:gd name="connsiteY251" fmla="*/ 283521 h 1248822"/>
                    <a:gd name="connsiteX252" fmla="*/ 444661 w 665096"/>
                    <a:gd name="connsiteY252" fmla="*/ 285976 h 1248822"/>
                    <a:gd name="connsiteX253" fmla="*/ 446378 w 665096"/>
                    <a:gd name="connsiteY253" fmla="*/ 288172 h 1248822"/>
                    <a:gd name="connsiteX254" fmla="*/ 448266 w 665096"/>
                    <a:gd name="connsiteY254" fmla="*/ 290392 h 1248822"/>
                    <a:gd name="connsiteX255" fmla="*/ 450513 w 665096"/>
                    <a:gd name="connsiteY255" fmla="*/ 293031 h 1248822"/>
                    <a:gd name="connsiteX256" fmla="*/ 453266 w 665096"/>
                    <a:gd name="connsiteY256" fmla="*/ 296275 h 1248822"/>
                    <a:gd name="connsiteX257" fmla="*/ 455526 w 665096"/>
                    <a:gd name="connsiteY257" fmla="*/ 298940 h 1248822"/>
                    <a:gd name="connsiteX258" fmla="*/ 457143 w 665096"/>
                    <a:gd name="connsiteY258" fmla="*/ 300827 h 1248822"/>
                    <a:gd name="connsiteX259" fmla="*/ 458205 w 665096"/>
                    <a:gd name="connsiteY259" fmla="*/ 302073 h 1248822"/>
                    <a:gd name="connsiteX260" fmla="*/ 459575 w 665096"/>
                    <a:gd name="connsiteY260" fmla="*/ 305835 h 1248822"/>
                    <a:gd name="connsiteX261" fmla="*/ 460834 w 665096"/>
                    <a:gd name="connsiteY261" fmla="*/ 309276 h 1248822"/>
                    <a:gd name="connsiteX262" fmla="*/ 462094 w 665096"/>
                    <a:gd name="connsiteY262" fmla="*/ 312717 h 1248822"/>
                    <a:gd name="connsiteX263" fmla="*/ 461896 w 665096"/>
                    <a:gd name="connsiteY263" fmla="*/ 315369 h 1248822"/>
                    <a:gd name="connsiteX264" fmla="*/ 461674 w 665096"/>
                    <a:gd name="connsiteY264" fmla="*/ 318490 h 1248822"/>
                    <a:gd name="connsiteX265" fmla="*/ 461464 w 665096"/>
                    <a:gd name="connsiteY265" fmla="*/ 321364 h 1248822"/>
                    <a:gd name="connsiteX266" fmla="*/ 461279 w 665096"/>
                    <a:gd name="connsiteY266" fmla="*/ 323917 h 1248822"/>
                    <a:gd name="connsiteX267" fmla="*/ 461143 w 665096"/>
                    <a:gd name="connsiteY267" fmla="*/ 325607 h 1248822"/>
                    <a:gd name="connsiteX268" fmla="*/ 460056 w 665096"/>
                    <a:gd name="connsiteY268" fmla="*/ 328740 h 1248822"/>
                    <a:gd name="connsiteX269" fmla="*/ 455439 w 665096"/>
                    <a:gd name="connsiteY269" fmla="*/ 329517 h 1248822"/>
                    <a:gd name="connsiteX270" fmla="*/ 450377 w 665096"/>
                    <a:gd name="connsiteY270" fmla="*/ 328370 h 1248822"/>
                    <a:gd name="connsiteX271" fmla="*/ 444846 w 665096"/>
                    <a:gd name="connsiteY271" fmla="*/ 327124 h 1248822"/>
                    <a:gd name="connsiteX272" fmla="*/ 443464 w 665096"/>
                    <a:gd name="connsiteY272" fmla="*/ 326816 h 1248822"/>
                    <a:gd name="connsiteX273" fmla="*/ 442081 w 665096"/>
                    <a:gd name="connsiteY273" fmla="*/ 326495 h 1248822"/>
                    <a:gd name="connsiteX274" fmla="*/ 440649 w 665096"/>
                    <a:gd name="connsiteY274" fmla="*/ 326236 h 1248822"/>
                    <a:gd name="connsiteX275" fmla="*/ 438155 w 665096"/>
                    <a:gd name="connsiteY275" fmla="*/ 325767 h 1248822"/>
                    <a:gd name="connsiteX276" fmla="*/ 431772 w 665096"/>
                    <a:gd name="connsiteY276" fmla="*/ 324571 h 1248822"/>
                    <a:gd name="connsiteX277" fmla="*/ 429328 w 665096"/>
                    <a:gd name="connsiteY277" fmla="*/ 324114 h 1248822"/>
                    <a:gd name="connsiteX278" fmla="*/ 427982 w 665096"/>
                    <a:gd name="connsiteY278" fmla="*/ 323917 h 1248822"/>
                    <a:gd name="connsiteX279" fmla="*/ 427414 w 665096"/>
                    <a:gd name="connsiteY279" fmla="*/ 323831 h 1248822"/>
                    <a:gd name="connsiteX280" fmla="*/ 425044 w 665096"/>
                    <a:gd name="connsiteY280" fmla="*/ 323485 h 1248822"/>
                    <a:gd name="connsiteX281" fmla="*/ 421241 w 665096"/>
                    <a:gd name="connsiteY281" fmla="*/ 322980 h 1248822"/>
                    <a:gd name="connsiteX282" fmla="*/ 419044 w 665096"/>
                    <a:gd name="connsiteY282" fmla="*/ 323165 h 1248822"/>
                    <a:gd name="connsiteX283" fmla="*/ 416599 w 665096"/>
                    <a:gd name="connsiteY283" fmla="*/ 323387 h 1248822"/>
                    <a:gd name="connsiteX284" fmla="*/ 415439 w 665096"/>
                    <a:gd name="connsiteY284" fmla="*/ 322363 h 1248822"/>
                    <a:gd name="connsiteX285" fmla="*/ 411229 w 665096"/>
                    <a:gd name="connsiteY285" fmla="*/ 318650 h 1248822"/>
                    <a:gd name="connsiteX286" fmla="*/ 409920 w 665096"/>
                    <a:gd name="connsiteY286" fmla="*/ 317676 h 1248822"/>
                    <a:gd name="connsiteX287" fmla="*/ 408982 w 665096"/>
                    <a:gd name="connsiteY287" fmla="*/ 316960 h 1248822"/>
                    <a:gd name="connsiteX288" fmla="*/ 407883 w 665096"/>
                    <a:gd name="connsiteY288" fmla="*/ 316134 h 1248822"/>
                    <a:gd name="connsiteX289" fmla="*/ 407019 w 665096"/>
                    <a:gd name="connsiteY289" fmla="*/ 315591 h 1248822"/>
                    <a:gd name="connsiteX290" fmla="*/ 406154 w 665096"/>
                    <a:gd name="connsiteY290" fmla="*/ 315049 h 1248822"/>
                    <a:gd name="connsiteX291" fmla="*/ 405290 w 665096"/>
                    <a:gd name="connsiteY291" fmla="*/ 314518 h 1248822"/>
                    <a:gd name="connsiteX292" fmla="*/ 403562 w 665096"/>
                    <a:gd name="connsiteY292" fmla="*/ 313433 h 1248822"/>
                    <a:gd name="connsiteX293" fmla="*/ 401994 w 665096"/>
                    <a:gd name="connsiteY293" fmla="*/ 312606 h 1248822"/>
                    <a:gd name="connsiteX294" fmla="*/ 399772 w 665096"/>
                    <a:gd name="connsiteY294" fmla="*/ 311435 h 1248822"/>
                    <a:gd name="connsiteX295" fmla="*/ 397376 w 665096"/>
                    <a:gd name="connsiteY295" fmla="*/ 309720 h 1248822"/>
                    <a:gd name="connsiteX296" fmla="*/ 395784 w 665096"/>
                    <a:gd name="connsiteY296" fmla="*/ 308573 h 1248822"/>
                    <a:gd name="connsiteX297" fmla="*/ 393697 w 665096"/>
                    <a:gd name="connsiteY297" fmla="*/ 307611 h 1248822"/>
                    <a:gd name="connsiteX298" fmla="*/ 392438 w 665096"/>
                    <a:gd name="connsiteY298" fmla="*/ 307019 h 1248822"/>
                    <a:gd name="connsiteX299" fmla="*/ 391426 w 665096"/>
                    <a:gd name="connsiteY299" fmla="*/ 306575 h 1248822"/>
                    <a:gd name="connsiteX300" fmla="*/ 389586 w 665096"/>
                    <a:gd name="connsiteY300" fmla="*/ 305933 h 1248822"/>
                    <a:gd name="connsiteX301" fmla="*/ 387870 w 665096"/>
                    <a:gd name="connsiteY301" fmla="*/ 304823 h 1248822"/>
                    <a:gd name="connsiteX302" fmla="*/ 386586 w 665096"/>
                    <a:gd name="connsiteY302" fmla="*/ 303997 h 1248822"/>
                    <a:gd name="connsiteX303" fmla="*/ 384006 w 665096"/>
                    <a:gd name="connsiteY303" fmla="*/ 303220 h 1248822"/>
                    <a:gd name="connsiteX304" fmla="*/ 382648 w 665096"/>
                    <a:gd name="connsiteY304" fmla="*/ 303010 h 1248822"/>
                    <a:gd name="connsiteX305" fmla="*/ 381734 w 665096"/>
                    <a:gd name="connsiteY305" fmla="*/ 302874 h 1248822"/>
                    <a:gd name="connsiteX306" fmla="*/ 380376 w 665096"/>
                    <a:gd name="connsiteY306" fmla="*/ 302677 h 1248822"/>
                    <a:gd name="connsiteX307" fmla="*/ 374413 w 665096"/>
                    <a:gd name="connsiteY307" fmla="*/ 301727 h 1248822"/>
                    <a:gd name="connsiteX308" fmla="*/ 372018 w 665096"/>
                    <a:gd name="connsiteY308" fmla="*/ 301431 h 1248822"/>
                    <a:gd name="connsiteX309" fmla="*/ 371808 w 665096"/>
                    <a:gd name="connsiteY309" fmla="*/ 299088 h 1248822"/>
                    <a:gd name="connsiteX310" fmla="*/ 371598 w 665096"/>
                    <a:gd name="connsiteY310" fmla="*/ 296769 h 1248822"/>
                    <a:gd name="connsiteX311" fmla="*/ 369253 w 665096"/>
                    <a:gd name="connsiteY311" fmla="*/ 296608 h 1248822"/>
                    <a:gd name="connsiteX312" fmla="*/ 366944 w 665096"/>
                    <a:gd name="connsiteY312" fmla="*/ 296461 h 1248822"/>
                    <a:gd name="connsiteX313" fmla="*/ 361660 w 665096"/>
                    <a:gd name="connsiteY313" fmla="*/ 296695 h 1248822"/>
                    <a:gd name="connsiteX314" fmla="*/ 360166 w 665096"/>
                    <a:gd name="connsiteY314" fmla="*/ 296769 h 1248822"/>
                    <a:gd name="connsiteX315" fmla="*/ 358438 w 665096"/>
                    <a:gd name="connsiteY315" fmla="*/ 297287 h 1248822"/>
                    <a:gd name="connsiteX316" fmla="*/ 355351 w 665096"/>
                    <a:gd name="connsiteY316" fmla="*/ 298236 h 1248822"/>
                    <a:gd name="connsiteX317" fmla="*/ 348660 w 665096"/>
                    <a:gd name="connsiteY317" fmla="*/ 300568 h 1248822"/>
                    <a:gd name="connsiteX318" fmla="*/ 343413 w 665096"/>
                    <a:gd name="connsiteY318" fmla="*/ 302529 h 1248822"/>
                    <a:gd name="connsiteX319" fmla="*/ 341623 w 665096"/>
                    <a:gd name="connsiteY319" fmla="*/ 303405 h 1248822"/>
                    <a:gd name="connsiteX320" fmla="*/ 339808 w 665096"/>
                    <a:gd name="connsiteY320" fmla="*/ 304305 h 1248822"/>
                    <a:gd name="connsiteX321" fmla="*/ 339771 w 665096"/>
                    <a:gd name="connsiteY321" fmla="*/ 306427 h 1248822"/>
                    <a:gd name="connsiteX322" fmla="*/ 339734 w 665096"/>
                    <a:gd name="connsiteY322" fmla="*/ 309128 h 1248822"/>
                    <a:gd name="connsiteX323" fmla="*/ 338264 w 665096"/>
                    <a:gd name="connsiteY323" fmla="*/ 311459 h 1248822"/>
                    <a:gd name="connsiteX324" fmla="*/ 337450 w 665096"/>
                    <a:gd name="connsiteY324" fmla="*/ 312372 h 1248822"/>
                    <a:gd name="connsiteX325" fmla="*/ 335697 w 665096"/>
                    <a:gd name="connsiteY325" fmla="*/ 314333 h 1248822"/>
                    <a:gd name="connsiteX326" fmla="*/ 335153 w 665096"/>
                    <a:gd name="connsiteY326" fmla="*/ 314987 h 1248822"/>
                    <a:gd name="connsiteX327" fmla="*/ 334684 w 665096"/>
                    <a:gd name="connsiteY327" fmla="*/ 317035 h 1248822"/>
                    <a:gd name="connsiteX328" fmla="*/ 334351 w 665096"/>
                    <a:gd name="connsiteY328" fmla="*/ 319328 h 1248822"/>
                    <a:gd name="connsiteX329" fmla="*/ 334092 w 665096"/>
                    <a:gd name="connsiteY329" fmla="*/ 321167 h 1248822"/>
                    <a:gd name="connsiteX330" fmla="*/ 332610 w 665096"/>
                    <a:gd name="connsiteY330" fmla="*/ 326890 h 1248822"/>
                    <a:gd name="connsiteX331" fmla="*/ 332339 w 665096"/>
                    <a:gd name="connsiteY331" fmla="*/ 327938 h 1248822"/>
                    <a:gd name="connsiteX332" fmla="*/ 332215 w 665096"/>
                    <a:gd name="connsiteY332" fmla="*/ 328456 h 1248822"/>
                    <a:gd name="connsiteX333" fmla="*/ 331437 w 665096"/>
                    <a:gd name="connsiteY333" fmla="*/ 331589 h 1248822"/>
                    <a:gd name="connsiteX334" fmla="*/ 331437 w 665096"/>
                    <a:gd name="connsiteY334" fmla="*/ 333563 h 1248822"/>
                    <a:gd name="connsiteX335" fmla="*/ 331437 w 665096"/>
                    <a:gd name="connsiteY335" fmla="*/ 335388 h 1248822"/>
                    <a:gd name="connsiteX336" fmla="*/ 330808 w 665096"/>
                    <a:gd name="connsiteY336" fmla="*/ 338583 h 1248822"/>
                    <a:gd name="connsiteX337" fmla="*/ 330277 w 665096"/>
                    <a:gd name="connsiteY337" fmla="*/ 340100 h 1248822"/>
                    <a:gd name="connsiteX338" fmla="*/ 328166 w 665096"/>
                    <a:gd name="connsiteY338" fmla="*/ 346193 h 1248822"/>
                    <a:gd name="connsiteX339" fmla="*/ 327684 w 665096"/>
                    <a:gd name="connsiteY339" fmla="*/ 348105 h 1248822"/>
                    <a:gd name="connsiteX340" fmla="*/ 327376 w 665096"/>
                    <a:gd name="connsiteY340" fmla="*/ 349363 h 1248822"/>
                    <a:gd name="connsiteX341" fmla="*/ 326931 w 665096"/>
                    <a:gd name="connsiteY341" fmla="*/ 351176 h 1248822"/>
                    <a:gd name="connsiteX342" fmla="*/ 326622 w 665096"/>
                    <a:gd name="connsiteY342" fmla="*/ 352422 h 1248822"/>
                    <a:gd name="connsiteX343" fmla="*/ 327116 w 665096"/>
                    <a:gd name="connsiteY343" fmla="*/ 352965 h 1248822"/>
                    <a:gd name="connsiteX344" fmla="*/ 330264 w 665096"/>
                    <a:gd name="connsiteY344" fmla="*/ 352965 h 1248822"/>
                    <a:gd name="connsiteX345" fmla="*/ 332487 w 665096"/>
                    <a:gd name="connsiteY345" fmla="*/ 352965 h 1248822"/>
                    <a:gd name="connsiteX346" fmla="*/ 333166 w 665096"/>
                    <a:gd name="connsiteY346" fmla="*/ 352965 h 1248822"/>
                    <a:gd name="connsiteX347" fmla="*/ 341672 w 665096"/>
                    <a:gd name="connsiteY347" fmla="*/ 353100 h 1248822"/>
                    <a:gd name="connsiteX348" fmla="*/ 343079 w 665096"/>
                    <a:gd name="connsiteY348" fmla="*/ 353113 h 1248822"/>
                    <a:gd name="connsiteX349" fmla="*/ 343845 w 665096"/>
                    <a:gd name="connsiteY349" fmla="*/ 353421 h 1248822"/>
                    <a:gd name="connsiteX350" fmla="*/ 344339 w 665096"/>
                    <a:gd name="connsiteY350" fmla="*/ 355987 h 1248822"/>
                    <a:gd name="connsiteX351" fmla="*/ 344351 w 665096"/>
                    <a:gd name="connsiteY351" fmla="*/ 356665 h 1248822"/>
                    <a:gd name="connsiteX352" fmla="*/ 344475 w 665096"/>
                    <a:gd name="connsiteY352" fmla="*/ 360575 h 1248822"/>
                    <a:gd name="connsiteX353" fmla="*/ 345141 w 665096"/>
                    <a:gd name="connsiteY353" fmla="*/ 362573 h 1248822"/>
                    <a:gd name="connsiteX354" fmla="*/ 345586 w 665096"/>
                    <a:gd name="connsiteY354" fmla="*/ 363918 h 1248822"/>
                    <a:gd name="connsiteX355" fmla="*/ 345660 w 665096"/>
                    <a:gd name="connsiteY355" fmla="*/ 367803 h 1248822"/>
                    <a:gd name="connsiteX356" fmla="*/ 345524 w 665096"/>
                    <a:gd name="connsiteY356" fmla="*/ 368753 h 1248822"/>
                    <a:gd name="connsiteX357" fmla="*/ 345425 w 665096"/>
                    <a:gd name="connsiteY357" fmla="*/ 369752 h 1248822"/>
                    <a:gd name="connsiteX358" fmla="*/ 345289 w 665096"/>
                    <a:gd name="connsiteY358" fmla="*/ 372157 h 1248822"/>
                    <a:gd name="connsiteX359" fmla="*/ 345647 w 665096"/>
                    <a:gd name="connsiteY359" fmla="*/ 373712 h 1248822"/>
                    <a:gd name="connsiteX360" fmla="*/ 345944 w 665096"/>
                    <a:gd name="connsiteY360" fmla="*/ 375068 h 1248822"/>
                    <a:gd name="connsiteX361" fmla="*/ 345944 w 665096"/>
                    <a:gd name="connsiteY361" fmla="*/ 376265 h 1248822"/>
                    <a:gd name="connsiteX362" fmla="*/ 345944 w 665096"/>
                    <a:gd name="connsiteY362" fmla="*/ 377560 h 1248822"/>
                    <a:gd name="connsiteX363" fmla="*/ 346339 w 665096"/>
                    <a:gd name="connsiteY363" fmla="*/ 379089 h 1248822"/>
                    <a:gd name="connsiteX364" fmla="*/ 346697 w 665096"/>
                    <a:gd name="connsiteY364" fmla="*/ 380483 h 1248822"/>
                    <a:gd name="connsiteX365" fmla="*/ 346697 w 665096"/>
                    <a:gd name="connsiteY365" fmla="*/ 383776 h 1248822"/>
                    <a:gd name="connsiteX366" fmla="*/ 346697 w 665096"/>
                    <a:gd name="connsiteY366" fmla="*/ 384332 h 1248822"/>
                    <a:gd name="connsiteX367" fmla="*/ 346623 w 665096"/>
                    <a:gd name="connsiteY367" fmla="*/ 392559 h 1248822"/>
                    <a:gd name="connsiteX368" fmla="*/ 346598 w 665096"/>
                    <a:gd name="connsiteY368" fmla="*/ 394212 h 1248822"/>
                    <a:gd name="connsiteX369" fmla="*/ 346475 w 665096"/>
                    <a:gd name="connsiteY369" fmla="*/ 395790 h 1248822"/>
                    <a:gd name="connsiteX370" fmla="*/ 346339 w 665096"/>
                    <a:gd name="connsiteY370" fmla="*/ 397369 h 1248822"/>
                    <a:gd name="connsiteX371" fmla="*/ 345944 w 665096"/>
                    <a:gd name="connsiteY371" fmla="*/ 402093 h 1248822"/>
                    <a:gd name="connsiteX372" fmla="*/ 345882 w 665096"/>
                    <a:gd name="connsiteY372" fmla="*/ 402809 h 1248822"/>
                    <a:gd name="connsiteX373" fmla="*/ 345759 w 665096"/>
                    <a:gd name="connsiteY373" fmla="*/ 404203 h 1248822"/>
                    <a:gd name="connsiteX374" fmla="*/ 345709 w 665096"/>
                    <a:gd name="connsiteY374" fmla="*/ 404720 h 1248822"/>
                    <a:gd name="connsiteX375" fmla="*/ 345117 w 665096"/>
                    <a:gd name="connsiteY375" fmla="*/ 410148 h 1248822"/>
                    <a:gd name="connsiteX376" fmla="*/ 344919 w 665096"/>
                    <a:gd name="connsiteY376" fmla="*/ 411998 h 1248822"/>
                    <a:gd name="connsiteX377" fmla="*/ 344647 w 665096"/>
                    <a:gd name="connsiteY377" fmla="*/ 413219 h 1248822"/>
                    <a:gd name="connsiteX378" fmla="*/ 343437 w 665096"/>
                    <a:gd name="connsiteY378" fmla="*/ 418720 h 1248822"/>
                    <a:gd name="connsiteX379" fmla="*/ 343154 w 665096"/>
                    <a:gd name="connsiteY379" fmla="*/ 420003 h 1248822"/>
                    <a:gd name="connsiteX380" fmla="*/ 342549 w 665096"/>
                    <a:gd name="connsiteY380" fmla="*/ 421520 h 1248822"/>
                    <a:gd name="connsiteX381" fmla="*/ 341511 w 665096"/>
                    <a:gd name="connsiteY381" fmla="*/ 422778 h 1248822"/>
                    <a:gd name="connsiteX382" fmla="*/ 339104 w 665096"/>
                    <a:gd name="connsiteY382" fmla="*/ 425085 h 1248822"/>
                    <a:gd name="connsiteX383" fmla="*/ 337351 w 665096"/>
                    <a:gd name="connsiteY383" fmla="*/ 426602 h 1248822"/>
                    <a:gd name="connsiteX384" fmla="*/ 337079 w 665096"/>
                    <a:gd name="connsiteY384" fmla="*/ 428736 h 1248822"/>
                    <a:gd name="connsiteX385" fmla="*/ 336944 w 665096"/>
                    <a:gd name="connsiteY385" fmla="*/ 429797 h 1248822"/>
                    <a:gd name="connsiteX386" fmla="*/ 336413 w 665096"/>
                    <a:gd name="connsiteY386" fmla="*/ 434656 h 1248822"/>
                    <a:gd name="connsiteX387" fmla="*/ 336363 w 665096"/>
                    <a:gd name="connsiteY387" fmla="*/ 435199 h 1248822"/>
                    <a:gd name="connsiteX388" fmla="*/ 336400 w 665096"/>
                    <a:gd name="connsiteY388" fmla="*/ 435754 h 1248822"/>
                    <a:gd name="connsiteX389" fmla="*/ 336610 w 665096"/>
                    <a:gd name="connsiteY389" fmla="*/ 439035 h 1248822"/>
                    <a:gd name="connsiteX390" fmla="*/ 336721 w 665096"/>
                    <a:gd name="connsiteY390" fmla="*/ 440701 h 1248822"/>
                    <a:gd name="connsiteX391" fmla="*/ 337548 w 665096"/>
                    <a:gd name="connsiteY391" fmla="*/ 441872 h 1248822"/>
                    <a:gd name="connsiteX392" fmla="*/ 339166 w 665096"/>
                    <a:gd name="connsiteY392" fmla="*/ 444142 h 1248822"/>
                    <a:gd name="connsiteX393" fmla="*/ 339734 w 665096"/>
                    <a:gd name="connsiteY393" fmla="*/ 444956 h 1248822"/>
                    <a:gd name="connsiteX394" fmla="*/ 341018 w 665096"/>
                    <a:gd name="connsiteY394" fmla="*/ 445881 h 1248822"/>
                    <a:gd name="connsiteX395" fmla="*/ 342474 w 665096"/>
                    <a:gd name="connsiteY395" fmla="*/ 446942 h 1248822"/>
                    <a:gd name="connsiteX396" fmla="*/ 346672 w 665096"/>
                    <a:gd name="connsiteY396" fmla="*/ 450741 h 1248822"/>
                    <a:gd name="connsiteX397" fmla="*/ 347401 w 665096"/>
                    <a:gd name="connsiteY397" fmla="*/ 451407 h 1248822"/>
                    <a:gd name="connsiteX398" fmla="*/ 347993 w 665096"/>
                    <a:gd name="connsiteY398" fmla="*/ 451950 h 1248822"/>
                    <a:gd name="connsiteX399" fmla="*/ 348845 w 665096"/>
                    <a:gd name="connsiteY399" fmla="*/ 452653 h 1248822"/>
                    <a:gd name="connsiteX400" fmla="*/ 349598 w 665096"/>
                    <a:gd name="connsiteY400" fmla="*/ 453257 h 1248822"/>
                    <a:gd name="connsiteX401" fmla="*/ 352327 w 665096"/>
                    <a:gd name="connsiteY401" fmla="*/ 455489 h 1248822"/>
                    <a:gd name="connsiteX402" fmla="*/ 355462 w 665096"/>
                    <a:gd name="connsiteY402" fmla="*/ 458043 h 1248822"/>
                    <a:gd name="connsiteX403" fmla="*/ 359265 w 665096"/>
                    <a:gd name="connsiteY403" fmla="*/ 461546 h 1248822"/>
                    <a:gd name="connsiteX404" fmla="*/ 359993 w 665096"/>
                    <a:gd name="connsiteY404" fmla="*/ 462224 h 1248822"/>
                    <a:gd name="connsiteX405" fmla="*/ 361006 w 665096"/>
                    <a:gd name="connsiteY405" fmla="*/ 463273 h 1248822"/>
                    <a:gd name="connsiteX406" fmla="*/ 363030 w 665096"/>
                    <a:gd name="connsiteY406" fmla="*/ 465382 h 1248822"/>
                    <a:gd name="connsiteX407" fmla="*/ 364043 w 665096"/>
                    <a:gd name="connsiteY407" fmla="*/ 466430 h 1248822"/>
                    <a:gd name="connsiteX408" fmla="*/ 364784 w 665096"/>
                    <a:gd name="connsiteY408" fmla="*/ 467355 h 1248822"/>
                    <a:gd name="connsiteX409" fmla="*/ 365401 w 665096"/>
                    <a:gd name="connsiteY409" fmla="*/ 468120 h 1248822"/>
                    <a:gd name="connsiteX410" fmla="*/ 366018 w 665096"/>
                    <a:gd name="connsiteY410" fmla="*/ 468885 h 1248822"/>
                    <a:gd name="connsiteX411" fmla="*/ 366944 w 665096"/>
                    <a:gd name="connsiteY411" fmla="*/ 470032 h 1248822"/>
                    <a:gd name="connsiteX412" fmla="*/ 368302 w 665096"/>
                    <a:gd name="connsiteY412" fmla="*/ 472018 h 1248822"/>
                    <a:gd name="connsiteX413" fmla="*/ 369092 w 665096"/>
                    <a:gd name="connsiteY413" fmla="*/ 473152 h 1248822"/>
                    <a:gd name="connsiteX414" fmla="*/ 370043 w 665096"/>
                    <a:gd name="connsiteY414" fmla="*/ 474374 h 1248822"/>
                    <a:gd name="connsiteX415" fmla="*/ 371302 w 665096"/>
                    <a:gd name="connsiteY415" fmla="*/ 475990 h 1248822"/>
                    <a:gd name="connsiteX416" fmla="*/ 372401 w 665096"/>
                    <a:gd name="connsiteY416" fmla="*/ 476952 h 1248822"/>
                    <a:gd name="connsiteX417" fmla="*/ 374771 w 665096"/>
                    <a:gd name="connsiteY417" fmla="*/ 479061 h 1248822"/>
                    <a:gd name="connsiteX418" fmla="*/ 375660 w 665096"/>
                    <a:gd name="connsiteY418" fmla="*/ 479850 h 1248822"/>
                    <a:gd name="connsiteX419" fmla="*/ 376154 w 665096"/>
                    <a:gd name="connsiteY419" fmla="*/ 480196 h 1248822"/>
                    <a:gd name="connsiteX420" fmla="*/ 376944 w 665096"/>
                    <a:gd name="connsiteY420" fmla="*/ 480763 h 1248822"/>
                    <a:gd name="connsiteX421" fmla="*/ 382092 w 665096"/>
                    <a:gd name="connsiteY421" fmla="*/ 484451 h 1248822"/>
                    <a:gd name="connsiteX422" fmla="*/ 382487 w 665096"/>
                    <a:gd name="connsiteY422" fmla="*/ 484735 h 1248822"/>
                    <a:gd name="connsiteX423" fmla="*/ 383660 w 665096"/>
                    <a:gd name="connsiteY423" fmla="*/ 485524 h 1248822"/>
                    <a:gd name="connsiteX424" fmla="*/ 385623 w 665096"/>
                    <a:gd name="connsiteY424" fmla="*/ 486844 h 1248822"/>
                    <a:gd name="connsiteX425" fmla="*/ 386796 w 665096"/>
                    <a:gd name="connsiteY425" fmla="*/ 487621 h 1248822"/>
                    <a:gd name="connsiteX426" fmla="*/ 387623 w 665096"/>
                    <a:gd name="connsiteY426" fmla="*/ 488151 h 1248822"/>
                    <a:gd name="connsiteX427" fmla="*/ 391352 w 665096"/>
                    <a:gd name="connsiteY427" fmla="*/ 490482 h 1248822"/>
                    <a:gd name="connsiteX428" fmla="*/ 392586 w 665096"/>
                    <a:gd name="connsiteY428" fmla="*/ 491260 h 1248822"/>
                    <a:gd name="connsiteX429" fmla="*/ 393920 w 665096"/>
                    <a:gd name="connsiteY429" fmla="*/ 492135 h 1248822"/>
                    <a:gd name="connsiteX430" fmla="*/ 396870 w 665096"/>
                    <a:gd name="connsiteY430" fmla="*/ 494097 h 1248822"/>
                    <a:gd name="connsiteX431" fmla="*/ 398562 w 665096"/>
                    <a:gd name="connsiteY431" fmla="*/ 495219 h 1248822"/>
                    <a:gd name="connsiteX432" fmla="*/ 399858 w 665096"/>
                    <a:gd name="connsiteY432" fmla="*/ 495725 h 1248822"/>
                    <a:gd name="connsiteX433" fmla="*/ 402438 w 665096"/>
                    <a:gd name="connsiteY433" fmla="*/ 496761 h 1248822"/>
                    <a:gd name="connsiteX434" fmla="*/ 403303 w 665096"/>
                    <a:gd name="connsiteY434" fmla="*/ 497106 h 1248822"/>
                    <a:gd name="connsiteX435" fmla="*/ 404512 w 665096"/>
                    <a:gd name="connsiteY435" fmla="*/ 497340 h 1248822"/>
                    <a:gd name="connsiteX436" fmla="*/ 405377 w 665096"/>
                    <a:gd name="connsiteY436" fmla="*/ 497501 h 1248822"/>
                    <a:gd name="connsiteX437" fmla="*/ 406723 w 665096"/>
                    <a:gd name="connsiteY437" fmla="*/ 497760 h 1248822"/>
                    <a:gd name="connsiteX438" fmla="*/ 407784 w 665096"/>
                    <a:gd name="connsiteY438" fmla="*/ 497822 h 1248822"/>
                    <a:gd name="connsiteX439" fmla="*/ 408574 w 665096"/>
                    <a:gd name="connsiteY439" fmla="*/ 497859 h 1248822"/>
                    <a:gd name="connsiteX440" fmla="*/ 409525 w 665096"/>
                    <a:gd name="connsiteY440" fmla="*/ 497896 h 1248822"/>
                    <a:gd name="connsiteX441" fmla="*/ 413167 w 665096"/>
                    <a:gd name="connsiteY441" fmla="*/ 499524 h 1248822"/>
                    <a:gd name="connsiteX442" fmla="*/ 414846 w 665096"/>
                    <a:gd name="connsiteY442" fmla="*/ 501399 h 1248822"/>
                    <a:gd name="connsiteX443" fmla="*/ 415599 w 665096"/>
                    <a:gd name="connsiteY443" fmla="*/ 502237 h 1248822"/>
                    <a:gd name="connsiteX444" fmla="*/ 415402 w 665096"/>
                    <a:gd name="connsiteY444" fmla="*/ 503311 h 1248822"/>
                    <a:gd name="connsiteX445" fmla="*/ 415019 w 665096"/>
                    <a:gd name="connsiteY445" fmla="*/ 505297 h 1248822"/>
                    <a:gd name="connsiteX446" fmla="*/ 414821 w 665096"/>
                    <a:gd name="connsiteY446" fmla="*/ 506332 h 1248822"/>
                    <a:gd name="connsiteX447" fmla="*/ 413426 w 665096"/>
                    <a:gd name="connsiteY447" fmla="*/ 507208 h 1248822"/>
                    <a:gd name="connsiteX448" fmla="*/ 412834 w 665096"/>
                    <a:gd name="connsiteY448" fmla="*/ 507578 h 1248822"/>
                    <a:gd name="connsiteX449" fmla="*/ 410414 w 665096"/>
                    <a:gd name="connsiteY449" fmla="*/ 509095 h 1248822"/>
                    <a:gd name="connsiteX450" fmla="*/ 411327 w 665096"/>
                    <a:gd name="connsiteY450" fmla="*/ 509379 h 1248822"/>
                    <a:gd name="connsiteX451" fmla="*/ 414377 w 665096"/>
                    <a:gd name="connsiteY451" fmla="*/ 510329 h 1248822"/>
                    <a:gd name="connsiteX452" fmla="*/ 416846 w 665096"/>
                    <a:gd name="connsiteY452" fmla="*/ 510686 h 1248822"/>
                    <a:gd name="connsiteX453" fmla="*/ 418093 w 665096"/>
                    <a:gd name="connsiteY453" fmla="*/ 510847 h 1248822"/>
                    <a:gd name="connsiteX454" fmla="*/ 420661 w 665096"/>
                    <a:gd name="connsiteY454" fmla="*/ 511168 h 1248822"/>
                    <a:gd name="connsiteX455" fmla="*/ 423402 w 665096"/>
                    <a:gd name="connsiteY455" fmla="*/ 510945 h 1248822"/>
                    <a:gd name="connsiteX456" fmla="*/ 424303 w 665096"/>
                    <a:gd name="connsiteY456" fmla="*/ 510884 h 1248822"/>
                    <a:gd name="connsiteX457" fmla="*/ 426081 w 665096"/>
                    <a:gd name="connsiteY457" fmla="*/ 510736 h 1248822"/>
                    <a:gd name="connsiteX458" fmla="*/ 427562 w 665096"/>
                    <a:gd name="connsiteY458" fmla="*/ 511587 h 1248822"/>
                    <a:gd name="connsiteX459" fmla="*/ 430908 w 665096"/>
                    <a:gd name="connsiteY459" fmla="*/ 513499 h 1248822"/>
                    <a:gd name="connsiteX460" fmla="*/ 431785 w 665096"/>
                    <a:gd name="connsiteY460" fmla="*/ 513992 h 1248822"/>
                    <a:gd name="connsiteX461" fmla="*/ 432587 w 665096"/>
                    <a:gd name="connsiteY461" fmla="*/ 514794 h 1248822"/>
                    <a:gd name="connsiteX462" fmla="*/ 434303 w 665096"/>
                    <a:gd name="connsiteY462" fmla="*/ 516533 h 1248822"/>
                    <a:gd name="connsiteX463" fmla="*/ 435241 w 665096"/>
                    <a:gd name="connsiteY463" fmla="*/ 517471 h 1248822"/>
                    <a:gd name="connsiteX464" fmla="*/ 435822 w 665096"/>
                    <a:gd name="connsiteY464" fmla="*/ 518063 h 1248822"/>
                    <a:gd name="connsiteX465" fmla="*/ 436340 w 665096"/>
                    <a:gd name="connsiteY465" fmla="*/ 518803 h 1248822"/>
                    <a:gd name="connsiteX466" fmla="*/ 438130 w 665096"/>
                    <a:gd name="connsiteY466" fmla="*/ 521368 h 1248822"/>
                    <a:gd name="connsiteX467" fmla="*/ 439884 w 665096"/>
                    <a:gd name="connsiteY467" fmla="*/ 524674 h 1248822"/>
                    <a:gd name="connsiteX468" fmla="*/ 440723 w 665096"/>
                    <a:gd name="connsiteY468" fmla="*/ 526265 h 1248822"/>
                    <a:gd name="connsiteX469" fmla="*/ 440205 w 665096"/>
                    <a:gd name="connsiteY469" fmla="*/ 528300 h 1248822"/>
                    <a:gd name="connsiteX470" fmla="*/ 439945 w 665096"/>
                    <a:gd name="connsiteY470" fmla="*/ 529287 h 1248822"/>
                    <a:gd name="connsiteX471" fmla="*/ 439674 w 665096"/>
                    <a:gd name="connsiteY471" fmla="*/ 530336 h 1248822"/>
                    <a:gd name="connsiteX472" fmla="*/ 439192 w 665096"/>
                    <a:gd name="connsiteY472" fmla="*/ 531199 h 1248822"/>
                    <a:gd name="connsiteX473" fmla="*/ 436945 w 665096"/>
                    <a:gd name="connsiteY473" fmla="*/ 535208 h 1248822"/>
                    <a:gd name="connsiteX474" fmla="*/ 436217 w 665096"/>
                    <a:gd name="connsiteY474" fmla="*/ 536515 h 1248822"/>
                    <a:gd name="connsiteX475" fmla="*/ 432772 w 665096"/>
                    <a:gd name="connsiteY475" fmla="*/ 542645 h 1248822"/>
                    <a:gd name="connsiteX476" fmla="*/ 432291 w 665096"/>
                    <a:gd name="connsiteY476" fmla="*/ 543496 h 1248822"/>
                    <a:gd name="connsiteX477" fmla="*/ 431661 w 665096"/>
                    <a:gd name="connsiteY477" fmla="*/ 546432 h 1248822"/>
                    <a:gd name="connsiteX478" fmla="*/ 433933 w 665096"/>
                    <a:gd name="connsiteY478" fmla="*/ 546913 h 1248822"/>
                    <a:gd name="connsiteX479" fmla="*/ 434451 w 665096"/>
                    <a:gd name="connsiteY479" fmla="*/ 547024 h 1248822"/>
                    <a:gd name="connsiteX480" fmla="*/ 435525 w 665096"/>
                    <a:gd name="connsiteY480" fmla="*/ 547135 h 1248822"/>
                    <a:gd name="connsiteX481" fmla="*/ 437637 w 665096"/>
                    <a:gd name="connsiteY481" fmla="*/ 547320 h 1248822"/>
                    <a:gd name="connsiteX482" fmla="*/ 440143 w 665096"/>
                    <a:gd name="connsiteY482" fmla="*/ 547986 h 1248822"/>
                    <a:gd name="connsiteX483" fmla="*/ 441513 w 665096"/>
                    <a:gd name="connsiteY483" fmla="*/ 548356 h 1248822"/>
                    <a:gd name="connsiteX484" fmla="*/ 442168 w 665096"/>
                    <a:gd name="connsiteY484" fmla="*/ 548529 h 1248822"/>
                    <a:gd name="connsiteX485" fmla="*/ 442661 w 665096"/>
                    <a:gd name="connsiteY485" fmla="*/ 548566 h 1248822"/>
                    <a:gd name="connsiteX486" fmla="*/ 444093 w 665096"/>
                    <a:gd name="connsiteY486" fmla="*/ 548665 h 1248822"/>
                    <a:gd name="connsiteX487" fmla="*/ 446044 w 665096"/>
                    <a:gd name="connsiteY487" fmla="*/ 548800 h 1248822"/>
                    <a:gd name="connsiteX488" fmla="*/ 446945 w 665096"/>
                    <a:gd name="connsiteY488" fmla="*/ 547715 h 1248822"/>
                    <a:gd name="connsiteX489" fmla="*/ 448476 w 665096"/>
                    <a:gd name="connsiteY489" fmla="*/ 545889 h 1248822"/>
                    <a:gd name="connsiteX490" fmla="*/ 450439 w 665096"/>
                    <a:gd name="connsiteY490" fmla="*/ 543854 h 1248822"/>
                    <a:gd name="connsiteX491" fmla="*/ 452526 w 665096"/>
                    <a:gd name="connsiteY491" fmla="*/ 544014 h 1248822"/>
                    <a:gd name="connsiteX492" fmla="*/ 453007 w 665096"/>
                    <a:gd name="connsiteY492" fmla="*/ 544064 h 1248822"/>
                    <a:gd name="connsiteX493" fmla="*/ 453575 w 665096"/>
                    <a:gd name="connsiteY493" fmla="*/ 543842 h 1248822"/>
                    <a:gd name="connsiteX494" fmla="*/ 456168 w 665096"/>
                    <a:gd name="connsiteY494" fmla="*/ 542793 h 1248822"/>
                    <a:gd name="connsiteX495" fmla="*/ 457032 w 665096"/>
                    <a:gd name="connsiteY495" fmla="*/ 542448 h 1248822"/>
                    <a:gd name="connsiteX496" fmla="*/ 461427 w 665096"/>
                    <a:gd name="connsiteY496" fmla="*/ 546148 h 1248822"/>
                    <a:gd name="connsiteX497" fmla="*/ 464489 w 665096"/>
                    <a:gd name="connsiteY497" fmla="*/ 548961 h 1248822"/>
                    <a:gd name="connsiteX498" fmla="*/ 465625 w 665096"/>
                    <a:gd name="connsiteY498" fmla="*/ 549984 h 1248822"/>
                    <a:gd name="connsiteX499" fmla="*/ 468254 w 665096"/>
                    <a:gd name="connsiteY499" fmla="*/ 550490 h 1248822"/>
                    <a:gd name="connsiteX500" fmla="*/ 470143 w 665096"/>
                    <a:gd name="connsiteY500" fmla="*/ 550034 h 1248822"/>
                    <a:gd name="connsiteX501" fmla="*/ 470933 w 665096"/>
                    <a:gd name="connsiteY501" fmla="*/ 549836 h 1248822"/>
                    <a:gd name="connsiteX502" fmla="*/ 471798 w 665096"/>
                    <a:gd name="connsiteY502" fmla="*/ 549639 h 1248822"/>
                    <a:gd name="connsiteX503" fmla="*/ 472872 w 665096"/>
                    <a:gd name="connsiteY503" fmla="*/ 549639 h 1248822"/>
                    <a:gd name="connsiteX504" fmla="*/ 475069 w 665096"/>
                    <a:gd name="connsiteY504" fmla="*/ 549639 h 1248822"/>
                    <a:gd name="connsiteX505" fmla="*/ 476995 w 665096"/>
                    <a:gd name="connsiteY505" fmla="*/ 549639 h 1248822"/>
                    <a:gd name="connsiteX506" fmla="*/ 477613 w 665096"/>
                    <a:gd name="connsiteY506" fmla="*/ 551415 h 1248822"/>
                    <a:gd name="connsiteX507" fmla="*/ 478230 w 665096"/>
                    <a:gd name="connsiteY507" fmla="*/ 553167 h 1248822"/>
                    <a:gd name="connsiteX508" fmla="*/ 478662 w 665096"/>
                    <a:gd name="connsiteY508" fmla="*/ 554375 h 1248822"/>
                    <a:gd name="connsiteX509" fmla="*/ 478440 w 665096"/>
                    <a:gd name="connsiteY509" fmla="*/ 556152 h 1248822"/>
                    <a:gd name="connsiteX510" fmla="*/ 478328 w 665096"/>
                    <a:gd name="connsiteY510" fmla="*/ 557015 h 1248822"/>
                    <a:gd name="connsiteX511" fmla="*/ 477946 w 665096"/>
                    <a:gd name="connsiteY511" fmla="*/ 560161 h 1248822"/>
                    <a:gd name="connsiteX512" fmla="*/ 477872 w 665096"/>
                    <a:gd name="connsiteY512" fmla="*/ 560715 h 1248822"/>
                    <a:gd name="connsiteX513" fmla="*/ 477192 w 665096"/>
                    <a:gd name="connsiteY513" fmla="*/ 565057 h 1248822"/>
                    <a:gd name="connsiteX514" fmla="*/ 476921 w 665096"/>
                    <a:gd name="connsiteY514" fmla="*/ 566846 h 1248822"/>
                    <a:gd name="connsiteX515" fmla="*/ 477736 w 665096"/>
                    <a:gd name="connsiteY515" fmla="*/ 569572 h 1248822"/>
                    <a:gd name="connsiteX516" fmla="*/ 478637 w 665096"/>
                    <a:gd name="connsiteY516" fmla="*/ 570435 h 1248822"/>
                    <a:gd name="connsiteX517" fmla="*/ 480045 w 665096"/>
                    <a:gd name="connsiteY517" fmla="*/ 571779 h 1248822"/>
                    <a:gd name="connsiteX518" fmla="*/ 481304 w 665096"/>
                    <a:gd name="connsiteY518" fmla="*/ 572569 h 1248822"/>
                    <a:gd name="connsiteX519" fmla="*/ 483156 w 665096"/>
                    <a:gd name="connsiteY519" fmla="*/ 573704 h 1248822"/>
                    <a:gd name="connsiteX520" fmla="*/ 484452 w 665096"/>
                    <a:gd name="connsiteY520" fmla="*/ 575838 h 1248822"/>
                    <a:gd name="connsiteX521" fmla="*/ 484699 w 665096"/>
                    <a:gd name="connsiteY521" fmla="*/ 578095 h 1248822"/>
                    <a:gd name="connsiteX522" fmla="*/ 484835 w 665096"/>
                    <a:gd name="connsiteY522" fmla="*/ 579353 h 1248822"/>
                    <a:gd name="connsiteX523" fmla="*/ 484946 w 665096"/>
                    <a:gd name="connsiteY523" fmla="*/ 580377 h 1248822"/>
                    <a:gd name="connsiteX524" fmla="*/ 485082 w 665096"/>
                    <a:gd name="connsiteY524" fmla="*/ 583682 h 1248822"/>
                    <a:gd name="connsiteX525" fmla="*/ 485193 w 665096"/>
                    <a:gd name="connsiteY525" fmla="*/ 586433 h 1248822"/>
                    <a:gd name="connsiteX526" fmla="*/ 486452 w 665096"/>
                    <a:gd name="connsiteY526" fmla="*/ 588074 h 1248822"/>
                    <a:gd name="connsiteX527" fmla="*/ 489588 w 665096"/>
                    <a:gd name="connsiteY527" fmla="*/ 592156 h 1248822"/>
                    <a:gd name="connsiteX528" fmla="*/ 494316 w 665096"/>
                    <a:gd name="connsiteY528" fmla="*/ 598015 h 1248822"/>
                    <a:gd name="connsiteX529" fmla="*/ 495588 w 665096"/>
                    <a:gd name="connsiteY529" fmla="*/ 599581 h 1248822"/>
                    <a:gd name="connsiteX530" fmla="*/ 497057 w 665096"/>
                    <a:gd name="connsiteY530" fmla="*/ 601050 h 1248822"/>
                    <a:gd name="connsiteX531" fmla="*/ 498897 w 665096"/>
                    <a:gd name="connsiteY531" fmla="*/ 602900 h 1248822"/>
                    <a:gd name="connsiteX532" fmla="*/ 500008 w 665096"/>
                    <a:gd name="connsiteY532" fmla="*/ 604010 h 1248822"/>
                    <a:gd name="connsiteX533" fmla="*/ 501057 w 665096"/>
                    <a:gd name="connsiteY533" fmla="*/ 604910 h 1248822"/>
                    <a:gd name="connsiteX534" fmla="*/ 502798 w 665096"/>
                    <a:gd name="connsiteY534" fmla="*/ 606390 h 1248822"/>
                    <a:gd name="connsiteX535" fmla="*/ 505403 w 665096"/>
                    <a:gd name="connsiteY535" fmla="*/ 608623 h 1248822"/>
                    <a:gd name="connsiteX536" fmla="*/ 506897 w 665096"/>
                    <a:gd name="connsiteY536" fmla="*/ 609893 h 1248822"/>
                    <a:gd name="connsiteX537" fmla="*/ 508897 w 665096"/>
                    <a:gd name="connsiteY537" fmla="*/ 611484 h 1248822"/>
                    <a:gd name="connsiteX538" fmla="*/ 518070 w 665096"/>
                    <a:gd name="connsiteY538" fmla="*/ 618811 h 1248822"/>
                    <a:gd name="connsiteX539" fmla="*/ 519662 w 665096"/>
                    <a:gd name="connsiteY539" fmla="*/ 620082 h 1248822"/>
                    <a:gd name="connsiteX540" fmla="*/ 520465 w 665096"/>
                    <a:gd name="connsiteY540" fmla="*/ 620723 h 1248822"/>
                    <a:gd name="connsiteX541" fmla="*/ 522403 w 665096"/>
                    <a:gd name="connsiteY541" fmla="*/ 622129 h 1248822"/>
                    <a:gd name="connsiteX542" fmla="*/ 524737 w 665096"/>
                    <a:gd name="connsiteY542" fmla="*/ 623819 h 1248822"/>
                    <a:gd name="connsiteX543" fmla="*/ 525934 w 665096"/>
                    <a:gd name="connsiteY543" fmla="*/ 624682 h 1248822"/>
                    <a:gd name="connsiteX544" fmla="*/ 527119 w 665096"/>
                    <a:gd name="connsiteY544" fmla="*/ 625558 h 1248822"/>
                    <a:gd name="connsiteX545" fmla="*/ 527527 w 665096"/>
                    <a:gd name="connsiteY545" fmla="*/ 625842 h 1248822"/>
                    <a:gd name="connsiteX546" fmla="*/ 528341 w 665096"/>
                    <a:gd name="connsiteY546" fmla="*/ 626471 h 1248822"/>
                    <a:gd name="connsiteX547" fmla="*/ 530391 w 665096"/>
                    <a:gd name="connsiteY547" fmla="*/ 628050 h 1248822"/>
                    <a:gd name="connsiteX548" fmla="*/ 531342 w 665096"/>
                    <a:gd name="connsiteY548" fmla="*/ 629628 h 1248822"/>
                    <a:gd name="connsiteX549" fmla="*/ 531749 w 665096"/>
                    <a:gd name="connsiteY549" fmla="*/ 630295 h 1248822"/>
                    <a:gd name="connsiteX550" fmla="*/ 533724 w 665096"/>
                    <a:gd name="connsiteY550" fmla="*/ 649721 h 1248822"/>
                    <a:gd name="connsiteX551" fmla="*/ 534070 w 665096"/>
                    <a:gd name="connsiteY551" fmla="*/ 653126 h 1248822"/>
                    <a:gd name="connsiteX552" fmla="*/ 534391 w 665096"/>
                    <a:gd name="connsiteY552" fmla="*/ 655913 h 1248822"/>
                    <a:gd name="connsiteX553" fmla="*/ 535169 w 665096"/>
                    <a:gd name="connsiteY553" fmla="*/ 662722 h 1248822"/>
                    <a:gd name="connsiteX554" fmla="*/ 535404 w 665096"/>
                    <a:gd name="connsiteY554" fmla="*/ 664770 h 1248822"/>
                    <a:gd name="connsiteX555" fmla="*/ 535761 w 665096"/>
                    <a:gd name="connsiteY555" fmla="*/ 667853 h 1248822"/>
                    <a:gd name="connsiteX556" fmla="*/ 536021 w 665096"/>
                    <a:gd name="connsiteY556" fmla="*/ 669111 h 1248822"/>
                    <a:gd name="connsiteX557" fmla="*/ 536292 w 665096"/>
                    <a:gd name="connsiteY557" fmla="*/ 670493 h 1248822"/>
                    <a:gd name="connsiteX558" fmla="*/ 536811 w 665096"/>
                    <a:gd name="connsiteY558" fmla="*/ 673071 h 1248822"/>
                    <a:gd name="connsiteX559" fmla="*/ 536934 w 665096"/>
                    <a:gd name="connsiteY559" fmla="*/ 674699 h 1248822"/>
                    <a:gd name="connsiteX560" fmla="*/ 537737 w 665096"/>
                    <a:gd name="connsiteY560" fmla="*/ 684381 h 1248822"/>
                    <a:gd name="connsiteX561" fmla="*/ 537922 w 665096"/>
                    <a:gd name="connsiteY561" fmla="*/ 686639 h 1248822"/>
                    <a:gd name="connsiteX562" fmla="*/ 537897 w 665096"/>
                    <a:gd name="connsiteY562" fmla="*/ 688501 h 1248822"/>
                    <a:gd name="connsiteX563" fmla="*/ 537873 w 665096"/>
                    <a:gd name="connsiteY563" fmla="*/ 689883 h 1248822"/>
                    <a:gd name="connsiteX564" fmla="*/ 537811 w 665096"/>
                    <a:gd name="connsiteY564" fmla="*/ 693151 h 1248822"/>
                    <a:gd name="connsiteX565" fmla="*/ 537774 w 665096"/>
                    <a:gd name="connsiteY565" fmla="*/ 695285 h 1248822"/>
                    <a:gd name="connsiteX566" fmla="*/ 537428 w 665096"/>
                    <a:gd name="connsiteY566" fmla="*/ 697456 h 1248822"/>
                    <a:gd name="connsiteX567" fmla="*/ 536737 w 665096"/>
                    <a:gd name="connsiteY567" fmla="*/ 701822 h 1248822"/>
                    <a:gd name="connsiteX568" fmla="*/ 536477 w 665096"/>
                    <a:gd name="connsiteY568" fmla="*/ 703463 h 1248822"/>
                    <a:gd name="connsiteX569" fmla="*/ 536354 w 665096"/>
                    <a:gd name="connsiteY569" fmla="*/ 704993 h 1248822"/>
                    <a:gd name="connsiteX570" fmla="*/ 536181 w 665096"/>
                    <a:gd name="connsiteY570" fmla="*/ 707015 h 1248822"/>
                    <a:gd name="connsiteX571" fmla="*/ 535984 w 665096"/>
                    <a:gd name="connsiteY571" fmla="*/ 709285 h 1248822"/>
                    <a:gd name="connsiteX572" fmla="*/ 535910 w 665096"/>
                    <a:gd name="connsiteY572" fmla="*/ 710296 h 1248822"/>
                    <a:gd name="connsiteX573" fmla="*/ 535934 w 665096"/>
                    <a:gd name="connsiteY573" fmla="*/ 711382 h 1248822"/>
                    <a:gd name="connsiteX574" fmla="*/ 535946 w 665096"/>
                    <a:gd name="connsiteY574" fmla="*/ 711924 h 1248822"/>
                    <a:gd name="connsiteX575" fmla="*/ 535996 w 665096"/>
                    <a:gd name="connsiteY575" fmla="*/ 714083 h 1248822"/>
                    <a:gd name="connsiteX576" fmla="*/ 536206 w 665096"/>
                    <a:gd name="connsiteY576" fmla="*/ 714786 h 1248822"/>
                    <a:gd name="connsiteX577" fmla="*/ 536576 w 665096"/>
                    <a:gd name="connsiteY577" fmla="*/ 715995 h 1248822"/>
                    <a:gd name="connsiteX578" fmla="*/ 538045 w 665096"/>
                    <a:gd name="connsiteY578" fmla="*/ 720830 h 1248822"/>
                    <a:gd name="connsiteX579" fmla="*/ 539539 w 665096"/>
                    <a:gd name="connsiteY579" fmla="*/ 725974 h 1248822"/>
                    <a:gd name="connsiteX580" fmla="*/ 539848 w 665096"/>
                    <a:gd name="connsiteY580" fmla="*/ 726997 h 1248822"/>
                    <a:gd name="connsiteX581" fmla="*/ 540292 w 665096"/>
                    <a:gd name="connsiteY581" fmla="*/ 728551 h 1248822"/>
                    <a:gd name="connsiteX582" fmla="*/ 541058 w 665096"/>
                    <a:gd name="connsiteY582" fmla="*/ 730291 h 1248822"/>
                    <a:gd name="connsiteX583" fmla="*/ 543724 w 665096"/>
                    <a:gd name="connsiteY583" fmla="*/ 736334 h 1248822"/>
                    <a:gd name="connsiteX584" fmla="*/ 543934 w 665096"/>
                    <a:gd name="connsiteY584" fmla="*/ 736828 h 1248822"/>
                    <a:gd name="connsiteX585" fmla="*/ 544243 w 665096"/>
                    <a:gd name="connsiteY585" fmla="*/ 737531 h 1248822"/>
                    <a:gd name="connsiteX586" fmla="*/ 544663 w 665096"/>
                    <a:gd name="connsiteY586" fmla="*/ 738481 h 1248822"/>
                    <a:gd name="connsiteX587" fmla="*/ 544885 w 665096"/>
                    <a:gd name="connsiteY587" fmla="*/ 739677 h 1248822"/>
                    <a:gd name="connsiteX588" fmla="*/ 545157 w 665096"/>
                    <a:gd name="connsiteY588" fmla="*/ 741194 h 1248822"/>
                    <a:gd name="connsiteX589" fmla="*/ 545897 w 665096"/>
                    <a:gd name="connsiteY589" fmla="*/ 745252 h 1248822"/>
                    <a:gd name="connsiteX590" fmla="*/ 546181 w 665096"/>
                    <a:gd name="connsiteY590" fmla="*/ 746770 h 1248822"/>
                    <a:gd name="connsiteX591" fmla="*/ 546292 w 665096"/>
                    <a:gd name="connsiteY591" fmla="*/ 748237 h 1248822"/>
                    <a:gd name="connsiteX592" fmla="*/ 546379 w 665096"/>
                    <a:gd name="connsiteY592" fmla="*/ 749298 h 1248822"/>
                    <a:gd name="connsiteX593" fmla="*/ 546786 w 665096"/>
                    <a:gd name="connsiteY593" fmla="*/ 754552 h 1248822"/>
                    <a:gd name="connsiteX594" fmla="*/ 546996 w 665096"/>
                    <a:gd name="connsiteY594" fmla="*/ 757180 h 1248822"/>
                    <a:gd name="connsiteX595" fmla="*/ 547317 w 665096"/>
                    <a:gd name="connsiteY595" fmla="*/ 759881 h 1248822"/>
                    <a:gd name="connsiteX596" fmla="*/ 547564 w 665096"/>
                    <a:gd name="connsiteY596" fmla="*/ 761929 h 1248822"/>
                    <a:gd name="connsiteX597" fmla="*/ 547786 w 665096"/>
                    <a:gd name="connsiteY597" fmla="*/ 764642 h 1248822"/>
                    <a:gd name="connsiteX598" fmla="*/ 548046 w 665096"/>
                    <a:gd name="connsiteY598" fmla="*/ 767886 h 1248822"/>
                    <a:gd name="connsiteX599" fmla="*/ 548268 w 665096"/>
                    <a:gd name="connsiteY599" fmla="*/ 770600 h 1248822"/>
                    <a:gd name="connsiteX600" fmla="*/ 548391 w 665096"/>
                    <a:gd name="connsiteY600" fmla="*/ 775349 h 1248822"/>
                    <a:gd name="connsiteX601" fmla="*/ 548465 w 665096"/>
                    <a:gd name="connsiteY601" fmla="*/ 777976 h 1248822"/>
                    <a:gd name="connsiteX602" fmla="*/ 549046 w 665096"/>
                    <a:gd name="connsiteY602" fmla="*/ 780061 h 1248822"/>
                    <a:gd name="connsiteX603" fmla="*/ 549910 w 665096"/>
                    <a:gd name="connsiteY603" fmla="*/ 783181 h 1248822"/>
                    <a:gd name="connsiteX604" fmla="*/ 551786 w 665096"/>
                    <a:gd name="connsiteY604" fmla="*/ 789447 h 1248822"/>
                    <a:gd name="connsiteX605" fmla="*/ 552021 w 665096"/>
                    <a:gd name="connsiteY605" fmla="*/ 790199 h 1248822"/>
                    <a:gd name="connsiteX606" fmla="*/ 552577 w 665096"/>
                    <a:gd name="connsiteY606" fmla="*/ 792062 h 1248822"/>
                    <a:gd name="connsiteX607" fmla="*/ 553379 w 665096"/>
                    <a:gd name="connsiteY607" fmla="*/ 794072 h 1248822"/>
                    <a:gd name="connsiteX608" fmla="*/ 557169 w 665096"/>
                    <a:gd name="connsiteY608" fmla="*/ 803681 h 1248822"/>
                    <a:gd name="connsiteX609" fmla="*/ 557638 w 665096"/>
                    <a:gd name="connsiteY609" fmla="*/ 805062 h 1248822"/>
                    <a:gd name="connsiteX610" fmla="*/ 558107 w 665096"/>
                    <a:gd name="connsiteY610" fmla="*/ 806432 h 1248822"/>
                    <a:gd name="connsiteX611" fmla="*/ 558379 w 665096"/>
                    <a:gd name="connsiteY611" fmla="*/ 807258 h 1248822"/>
                    <a:gd name="connsiteX612" fmla="*/ 560466 w 665096"/>
                    <a:gd name="connsiteY612" fmla="*/ 809824 h 1248822"/>
                    <a:gd name="connsiteX613" fmla="*/ 562441 w 665096"/>
                    <a:gd name="connsiteY613" fmla="*/ 812266 h 1248822"/>
                    <a:gd name="connsiteX614" fmla="*/ 563243 w 665096"/>
                    <a:gd name="connsiteY614" fmla="*/ 814387 h 1248822"/>
                    <a:gd name="connsiteX615" fmla="*/ 564046 w 665096"/>
                    <a:gd name="connsiteY615" fmla="*/ 816521 h 1248822"/>
                    <a:gd name="connsiteX616" fmla="*/ 563688 w 665096"/>
                    <a:gd name="connsiteY616" fmla="*/ 818705 h 1248822"/>
                    <a:gd name="connsiteX617" fmla="*/ 563416 w 665096"/>
                    <a:gd name="connsiteY617" fmla="*/ 820382 h 1248822"/>
                    <a:gd name="connsiteX618" fmla="*/ 562972 w 665096"/>
                    <a:gd name="connsiteY618" fmla="*/ 821344 h 1248822"/>
                    <a:gd name="connsiteX619" fmla="*/ 562416 w 665096"/>
                    <a:gd name="connsiteY619" fmla="*/ 822565 h 1248822"/>
                    <a:gd name="connsiteX620" fmla="*/ 561651 w 665096"/>
                    <a:gd name="connsiteY620" fmla="*/ 824255 h 1248822"/>
                    <a:gd name="connsiteX621" fmla="*/ 562305 w 665096"/>
                    <a:gd name="connsiteY621" fmla="*/ 825797 h 1248822"/>
                    <a:gd name="connsiteX622" fmla="*/ 563095 w 665096"/>
                    <a:gd name="connsiteY622" fmla="*/ 827635 h 1248822"/>
                    <a:gd name="connsiteX623" fmla="*/ 563465 w 665096"/>
                    <a:gd name="connsiteY623" fmla="*/ 828510 h 1248822"/>
                    <a:gd name="connsiteX624" fmla="*/ 564428 w 665096"/>
                    <a:gd name="connsiteY624" fmla="*/ 829571 h 1248822"/>
                    <a:gd name="connsiteX625" fmla="*/ 564910 w 665096"/>
                    <a:gd name="connsiteY625" fmla="*/ 830101 h 1248822"/>
                    <a:gd name="connsiteX626" fmla="*/ 566108 w 665096"/>
                    <a:gd name="connsiteY626" fmla="*/ 831434 h 1248822"/>
                    <a:gd name="connsiteX627" fmla="*/ 566861 w 665096"/>
                    <a:gd name="connsiteY627" fmla="*/ 832260 h 1248822"/>
                    <a:gd name="connsiteX628" fmla="*/ 568885 w 665096"/>
                    <a:gd name="connsiteY628" fmla="*/ 834123 h 1248822"/>
                    <a:gd name="connsiteX629" fmla="*/ 570577 w 665096"/>
                    <a:gd name="connsiteY629" fmla="*/ 835665 h 1248822"/>
                    <a:gd name="connsiteX630" fmla="*/ 571070 w 665096"/>
                    <a:gd name="connsiteY630" fmla="*/ 837194 h 1248822"/>
                    <a:gd name="connsiteX631" fmla="*/ 572145 w 665096"/>
                    <a:gd name="connsiteY631" fmla="*/ 840894 h 1248822"/>
                    <a:gd name="connsiteX632" fmla="*/ 573182 w 665096"/>
                    <a:gd name="connsiteY632" fmla="*/ 841560 h 1248822"/>
                    <a:gd name="connsiteX633" fmla="*/ 575021 w 665096"/>
                    <a:gd name="connsiteY633" fmla="*/ 842917 h 1248822"/>
                    <a:gd name="connsiteX634" fmla="*/ 576392 w 665096"/>
                    <a:gd name="connsiteY634" fmla="*/ 845273 h 1248822"/>
                    <a:gd name="connsiteX635" fmla="*/ 576774 w 665096"/>
                    <a:gd name="connsiteY635" fmla="*/ 845951 h 1248822"/>
                    <a:gd name="connsiteX636" fmla="*/ 577058 w 665096"/>
                    <a:gd name="connsiteY636" fmla="*/ 846568 h 1248822"/>
                    <a:gd name="connsiteX637" fmla="*/ 579379 w 665096"/>
                    <a:gd name="connsiteY637" fmla="*/ 851712 h 1248822"/>
                    <a:gd name="connsiteX638" fmla="*/ 579997 w 665096"/>
                    <a:gd name="connsiteY638" fmla="*/ 853068 h 1248822"/>
                    <a:gd name="connsiteX639" fmla="*/ 580330 w 665096"/>
                    <a:gd name="connsiteY639" fmla="*/ 853994 h 1248822"/>
                    <a:gd name="connsiteX640" fmla="*/ 580663 w 665096"/>
                    <a:gd name="connsiteY640" fmla="*/ 854931 h 1248822"/>
                    <a:gd name="connsiteX641" fmla="*/ 581663 w 665096"/>
                    <a:gd name="connsiteY641" fmla="*/ 857743 h 1248822"/>
                    <a:gd name="connsiteX642" fmla="*/ 581997 w 665096"/>
                    <a:gd name="connsiteY642" fmla="*/ 858681 h 1248822"/>
                    <a:gd name="connsiteX643" fmla="*/ 582231 w 665096"/>
                    <a:gd name="connsiteY643" fmla="*/ 859372 h 1248822"/>
                    <a:gd name="connsiteX644" fmla="*/ 582688 w 665096"/>
                    <a:gd name="connsiteY644" fmla="*/ 860790 h 1248822"/>
                    <a:gd name="connsiteX645" fmla="*/ 583873 w 665096"/>
                    <a:gd name="connsiteY645" fmla="*/ 864453 h 1248822"/>
                    <a:gd name="connsiteX646" fmla="*/ 584589 w 665096"/>
                    <a:gd name="connsiteY646" fmla="*/ 869510 h 1248822"/>
                    <a:gd name="connsiteX647" fmla="*/ 584762 w 665096"/>
                    <a:gd name="connsiteY647" fmla="*/ 870682 h 1248822"/>
                    <a:gd name="connsiteX648" fmla="*/ 584923 w 665096"/>
                    <a:gd name="connsiteY648" fmla="*/ 871842 h 1248822"/>
                    <a:gd name="connsiteX649" fmla="*/ 585021 w 665096"/>
                    <a:gd name="connsiteY649" fmla="*/ 873334 h 1248822"/>
                    <a:gd name="connsiteX650" fmla="*/ 585133 w 665096"/>
                    <a:gd name="connsiteY650" fmla="*/ 875184 h 1248822"/>
                    <a:gd name="connsiteX651" fmla="*/ 585244 w 665096"/>
                    <a:gd name="connsiteY651" fmla="*/ 876936 h 1248822"/>
                    <a:gd name="connsiteX652" fmla="*/ 585305 w 665096"/>
                    <a:gd name="connsiteY652" fmla="*/ 878465 h 1248822"/>
                    <a:gd name="connsiteX653" fmla="*/ 585379 w 665096"/>
                    <a:gd name="connsiteY653" fmla="*/ 879995 h 1248822"/>
                    <a:gd name="connsiteX654" fmla="*/ 585454 w 665096"/>
                    <a:gd name="connsiteY654" fmla="*/ 881919 h 1248822"/>
                    <a:gd name="connsiteX655" fmla="*/ 585133 w 665096"/>
                    <a:gd name="connsiteY655" fmla="*/ 883560 h 1248822"/>
                    <a:gd name="connsiteX656" fmla="*/ 584960 w 665096"/>
                    <a:gd name="connsiteY656" fmla="*/ 884411 h 1248822"/>
                    <a:gd name="connsiteX657" fmla="*/ 584762 w 665096"/>
                    <a:gd name="connsiteY657" fmla="*/ 884953 h 1248822"/>
                    <a:gd name="connsiteX658" fmla="*/ 583416 w 665096"/>
                    <a:gd name="connsiteY658" fmla="*/ 888567 h 1248822"/>
                    <a:gd name="connsiteX659" fmla="*/ 582564 w 665096"/>
                    <a:gd name="connsiteY659" fmla="*/ 890800 h 1248822"/>
                    <a:gd name="connsiteX660" fmla="*/ 581540 w 665096"/>
                    <a:gd name="connsiteY660" fmla="*/ 892835 h 1248822"/>
                    <a:gd name="connsiteX661" fmla="*/ 578293 w 665096"/>
                    <a:gd name="connsiteY661" fmla="*/ 899311 h 1248822"/>
                    <a:gd name="connsiteX662" fmla="*/ 577367 w 665096"/>
                    <a:gd name="connsiteY662" fmla="*/ 901161 h 1248822"/>
                    <a:gd name="connsiteX663" fmla="*/ 576774 w 665096"/>
                    <a:gd name="connsiteY663" fmla="*/ 903135 h 1248822"/>
                    <a:gd name="connsiteX664" fmla="*/ 575972 w 665096"/>
                    <a:gd name="connsiteY664" fmla="*/ 905823 h 1248822"/>
                    <a:gd name="connsiteX665" fmla="*/ 574602 w 665096"/>
                    <a:gd name="connsiteY665" fmla="*/ 910288 h 1248822"/>
                    <a:gd name="connsiteX666" fmla="*/ 574145 w 665096"/>
                    <a:gd name="connsiteY666" fmla="*/ 911768 h 1248822"/>
                    <a:gd name="connsiteX667" fmla="*/ 574058 w 665096"/>
                    <a:gd name="connsiteY667" fmla="*/ 912533 h 1248822"/>
                    <a:gd name="connsiteX668" fmla="*/ 574009 w 665096"/>
                    <a:gd name="connsiteY668" fmla="*/ 913076 h 1248822"/>
                    <a:gd name="connsiteX669" fmla="*/ 573836 w 665096"/>
                    <a:gd name="connsiteY669" fmla="*/ 914680 h 1248822"/>
                    <a:gd name="connsiteX670" fmla="*/ 573663 w 665096"/>
                    <a:gd name="connsiteY670" fmla="*/ 916295 h 1248822"/>
                    <a:gd name="connsiteX671" fmla="*/ 573984 w 665096"/>
                    <a:gd name="connsiteY671" fmla="*/ 917911 h 1248822"/>
                    <a:gd name="connsiteX672" fmla="*/ 574453 w 665096"/>
                    <a:gd name="connsiteY672" fmla="*/ 920292 h 1248822"/>
                    <a:gd name="connsiteX673" fmla="*/ 574836 w 665096"/>
                    <a:gd name="connsiteY673" fmla="*/ 922216 h 1248822"/>
                    <a:gd name="connsiteX674" fmla="*/ 575515 w 665096"/>
                    <a:gd name="connsiteY674" fmla="*/ 923450 h 1248822"/>
                    <a:gd name="connsiteX675" fmla="*/ 575873 w 665096"/>
                    <a:gd name="connsiteY675" fmla="*/ 924103 h 1248822"/>
                    <a:gd name="connsiteX676" fmla="*/ 577256 w 665096"/>
                    <a:gd name="connsiteY676" fmla="*/ 927840 h 1248822"/>
                    <a:gd name="connsiteX677" fmla="*/ 577367 w 665096"/>
                    <a:gd name="connsiteY677" fmla="*/ 931479 h 1248822"/>
                    <a:gd name="connsiteX678" fmla="*/ 577429 w 665096"/>
                    <a:gd name="connsiteY678" fmla="*/ 933514 h 1248822"/>
                    <a:gd name="connsiteX679" fmla="*/ 577725 w 665096"/>
                    <a:gd name="connsiteY679" fmla="*/ 935229 h 1248822"/>
                    <a:gd name="connsiteX680" fmla="*/ 578194 w 665096"/>
                    <a:gd name="connsiteY680" fmla="*/ 937906 h 1248822"/>
                    <a:gd name="connsiteX681" fmla="*/ 579454 w 665096"/>
                    <a:gd name="connsiteY681" fmla="*/ 939558 h 1248822"/>
                    <a:gd name="connsiteX682" fmla="*/ 580417 w 665096"/>
                    <a:gd name="connsiteY682" fmla="*/ 940804 h 1248822"/>
                    <a:gd name="connsiteX683" fmla="*/ 581503 w 665096"/>
                    <a:gd name="connsiteY683" fmla="*/ 942099 h 1248822"/>
                    <a:gd name="connsiteX684" fmla="*/ 582380 w 665096"/>
                    <a:gd name="connsiteY684" fmla="*/ 943148 h 1248822"/>
                    <a:gd name="connsiteX685" fmla="*/ 583108 w 665096"/>
                    <a:gd name="connsiteY685" fmla="*/ 943999 h 1248822"/>
                    <a:gd name="connsiteX686" fmla="*/ 584565 w 665096"/>
                    <a:gd name="connsiteY686" fmla="*/ 945417 h 1248822"/>
                    <a:gd name="connsiteX687" fmla="*/ 586824 w 665096"/>
                    <a:gd name="connsiteY687" fmla="*/ 947638 h 1248822"/>
                    <a:gd name="connsiteX688" fmla="*/ 588330 w 665096"/>
                    <a:gd name="connsiteY688" fmla="*/ 949821 h 1248822"/>
                    <a:gd name="connsiteX689" fmla="*/ 589170 w 665096"/>
                    <a:gd name="connsiteY689" fmla="*/ 951066 h 1248822"/>
                    <a:gd name="connsiteX690" fmla="*/ 591960 w 665096"/>
                    <a:gd name="connsiteY690" fmla="*/ 954952 h 1248822"/>
                    <a:gd name="connsiteX691" fmla="*/ 593516 w 665096"/>
                    <a:gd name="connsiteY691" fmla="*/ 957110 h 1248822"/>
                    <a:gd name="connsiteX692" fmla="*/ 595071 w 665096"/>
                    <a:gd name="connsiteY692" fmla="*/ 959663 h 1248822"/>
                    <a:gd name="connsiteX693" fmla="*/ 596812 w 665096"/>
                    <a:gd name="connsiteY693" fmla="*/ 962488 h 1248822"/>
                    <a:gd name="connsiteX694" fmla="*/ 598614 w 665096"/>
                    <a:gd name="connsiteY694" fmla="*/ 965066 h 1248822"/>
                    <a:gd name="connsiteX695" fmla="*/ 601935 w 665096"/>
                    <a:gd name="connsiteY695" fmla="*/ 969790 h 1248822"/>
                    <a:gd name="connsiteX696" fmla="*/ 603133 w 665096"/>
                    <a:gd name="connsiteY696" fmla="*/ 971505 h 1248822"/>
                    <a:gd name="connsiteX697" fmla="*/ 604195 w 665096"/>
                    <a:gd name="connsiteY697" fmla="*/ 972689 h 1248822"/>
                    <a:gd name="connsiteX698" fmla="*/ 605244 w 665096"/>
                    <a:gd name="connsiteY698" fmla="*/ 973860 h 1248822"/>
                    <a:gd name="connsiteX699" fmla="*/ 606652 w 665096"/>
                    <a:gd name="connsiteY699" fmla="*/ 975427 h 1248822"/>
                    <a:gd name="connsiteX700" fmla="*/ 607688 w 665096"/>
                    <a:gd name="connsiteY700" fmla="*/ 976574 h 1248822"/>
                    <a:gd name="connsiteX701" fmla="*/ 608084 w 665096"/>
                    <a:gd name="connsiteY701" fmla="*/ 977018 h 1248822"/>
                    <a:gd name="connsiteX702" fmla="*/ 609170 w 665096"/>
                    <a:gd name="connsiteY702" fmla="*/ 978252 h 1248822"/>
                    <a:gd name="connsiteX703" fmla="*/ 610553 w 665096"/>
                    <a:gd name="connsiteY703" fmla="*/ 979830 h 1248822"/>
                    <a:gd name="connsiteX704" fmla="*/ 611935 w 665096"/>
                    <a:gd name="connsiteY704" fmla="*/ 981409 h 1248822"/>
                    <a:gd name="connsiteX705" fmla="*/ 613701 w 665096"/>
                    <a:gd name="connsiteY705" fmla="*/ 983814 h 1248822"/>
                    <a:gd name="connsiteX706" fmla="*/ 615800 w 665096"/>
                    <a:gd name="connsiteY706" fmla="*/ 986664 h 1248822"/>
                    <a:gd name="connsiteX707" fmla="*/ 617108 w 665096"/>
                    <a:gd name="connsiteY707" fmla="*/ 988292 h 1248822"/>
                    <a:gd name="connsiteX708" fmla="*/ 619380 w 665096"/>
                    <a:gd name="connsiteY708" fmla="*/ 991141 h 1248822"/>
                    <a:gd name="connsiteX709" fmla="*/ 620368 w 665096"/>
                    <a:gd name="connsiteY709" fmla="*/ 992362 h 1248822"/>
                    <a:gd name="connsiteX710" fmla="*/ 621232 w 665096"/>
                    <a:gd name="connsiteY710" fmla="*/ 993621 h 1248822"/>
                    <a:gd name="connsiteX711" fmla="*/ 622108 w 665096"/>
                    <a:gd name="connsiteY711" fmla="*/ 994866 h 1248822"/>
                    <a:gd name="connsiteX712" fmla="*/ 623343 w 665096"/>
                    <a:gd name="connsiteY712" fmla="*/ 996655 h 1248822"/>
                    <a:gd name="connsiteX713" fmla="*/ 624133 w 665096"/>
                    <a:gd name="connsiteY713" fmla="*/ 997789 h 1248822"/>
                    <a:gd name="connsiteX714" fmla="*/ 625059 w 665096"/>
                    <a:gd name="connsiteY714" fmla="*/ 999110 h 1248822"/>
                    <a:gd name="connsiteX715" fmla="*/ 625726 w 665096"/>
                    <a:gd name="connsiteY715" fmla="*/ 1000281 h 1248822"/>
                    <a:gd name="connsiteX716" fmla="*/ 626689 w 665096"/>
                    <a:gd name="connsiteY716" fmla="*/ 1001946 h 1248822"/>
                    <a:gd name="connsiteX717" fmla="*/ 627886 w 665096"/>
                    <a:gd name="connsiteY717" fmla="*/ 1004031 h 1248822"/>
                    <a:gd name="connsiteX718" fmla="*/ 629071 w 665096"/>
                    <a:gd name="connsiteY718" fmla="*/ 1005289 h 1248822"/>
                    <a:gd name="connsiteX719" fmla="*/ 629923 w 665096"/>
                    <a:gd name="connsiteY719" fmla="*/ 1006177 h 1248822"/>
                    <a:gd name="connsiteX720" fmla="*/ 631281 w 665096"/>
                    <a:gd name="connsiteY720" fmla="*/ 1007608 h 1248822"/>
                    <a:gd name="connsiteX721" fmla="*/ 632936 w 665096"/>
                    <a:gd name="connsiteY721" fmla="*/ 1008681 h 1248822"/>
                    <a:gd name="connsiteX722" fmla="*/ 633763 w 665096"/>
                    <a:gd name="connsiteY722" fmla="*/ 1009211 h 1248822"/>
                    <a:gd name="connsiteX723" fmla="*/ 635837 w 665096"/>
                    <a:gd name="connsiteY723" fmla="*/ 1010556 h 1248822"/>
                    <a:gd name="connsiteX724" fmla="*/ 638331 w 665096"/>
                    <a:gd name="connsiteY724" fmla="*/ 1012159 h 1248822"/>
                    <a:gd name="connsiteX725" fmla="*/ 639553 w 665096"/>
                    <a:gd name="connsiteY725" fmla="*/ 1013467 h 1248822"/>
                    <a:gd name="connsiteX726" fmla="*/ 641430 w 665096"/>
                    <a:gd name="connsiteY726" fmla="*/ 1015477 h 1248822"/>
                    <a:gd name="connsiteX727" fmla="*/ 641887 w 665096"/>
                    <a:gd name="connsiteY727" fmla="*/ 1015959 h 1248822"/>
                    <a:gd name="connsiteX728" fmla="*/ 642306 w 665096"/>
                    <a:gd name="connsiteY728" fmla="*/ 1016489 h 1248822"/>
                    <a:gd name="connsiteX729" fmla="*/ 645084 w 665096"/>
                    <a:gd name="connsiteY729" fmla="*/ 1020115 h 1248822"/>
                    <a:gd name="connsiteX730" fmla="*/ 645417 w 665096"/>
                    <a:gd name="connsiteY730" fmla="*/ 1020781 h 1248822"/>
                    <a:gd name="connsiteX731" fmla="*/ 646195 w 665096"/>
                    <a:gd name="connsiteY731" fmla="*/ 1022335 h 1248822"/>
                    <a:gd name="connsiteX732" fmla="*/ 646874 w 665096"/>
                    <a:gd name="connsiteY732" fmla="*/ 1023692 h 1248822"/>
                    <a:gd name="connsiteX733" fmla="*/ 647319 w 665096"/>
                    <a:gd name="connsiteY733" fmla="*/ 1025061 h 1248822"/>
                    <a:gd name="connsiteX734" fmla="*/ 647714 w 665096"/>
                    <a:gd name="connsiteY734" fmla="*/ 1026258 h 1248822"/>
                    <a:gd name="connsiteX735" fmla="*/ 648454 w 665096"/>
                    <a:gd name="connsiteY735" fmla="*/ 1028527 h 1248822"/>
                    <a:gd name="connsiteX736" fmla="*/ 651467 w 665096"/>
                    <a:gd name="connsiteY736" fmla="*/ 1037716 h 1248822"/>
                    <a:gd name="connsiteX737" fmla="*/ 650948 w 665096"/>
                    <a:gd name="connsiteY737" fmla="*/ 1040147 h 1248822"/>
                    <a:gd name="connsiteX738" fmla="*/ 650492 w 665096"/>
                    <a:gd name="connsiteY738" fmla="*/ 1042243 h 1248822"/>
                    <a:gd name="connsiteX739" fmla="*/ 650665 w 665096"/>
                    <a:gd name="connsiteY739" fmla="*/ 1044599 h 1248822"/>
                    <a:gd name="connsiteX740" fmla="*/ 650850 w 665096"/>
                    <a:gd name="connsiteY740" fmla="*/ 1047005 h 1248822"/>
                    <a:gd name="connsiteX741" fmla="*/ 651220 w 665096"/>
                    <a:gd name="connsiteY741" fmla="*/ 1054035 h 1248822"/>
                    <a:gd name="connsiteX742" fmla="*/ 651405 w 665096"/>
                    <a:gd name="connsiteY742" fmla="*/ 1056588 h 1248822"/>
                    <a:gd name="connsiteX743" fmla="*/ 651541 w 665096"/>
                    <a:gd name="connsiteY743" fmla="*/ 1058328 h 1248822"/>
                    <a:gd name="connsiteX744" fmla="*/ 652455 w 665096"/>
                    <a:gd name="connsiteY744" fmla="*/ 1060141 h 1248822"/>
                    <a:gd name="connsiteX745" fmla="*/ 653603 w 665096"/>
                    <a:gd name="connsiteY745" fmla="*/ 1062398 h 1248822"/>
                    <a:gd name="connsiteX746" fmla="*/ 655813 w 665096"/>
                    <a:gd name="connsiteY746" fmla="*/ 1063903 h 1248822"/>
                    <a:gd name="connsiteX747" fmla="*/ 656319 w 665096"/>
                    <a:gd name="connsiteY747" fmla="*/ 1064236 h 1248822"/>
                    <a:gd name="connsiteX748" fmla="*/ 657763 w 665096"/>
                    <a:gd name="connsiteY748" fmla="*/ 1065223 h 1248822"/>
                    <a:gd name="connsiteX749" fmla="*/ 659233 w 665096"/>
                    <a:gd name="connsiteY749" fmla="*/ 1067677 h 1248822"/>
                    <a:gd name="connsiteX750" fmla="*/ 659418 w 665096"/>
                    <a:gd name="connsiteY750" fmla="*/ 1069219 h 1248822"/>
                    <a:gd name="connsiteX751" fmla="*/ 659875 w 665096"/>
                    <a:gd name="connsiteY751" fmla="*/ 1073104 h 1248822"/>
                    <a:gd name="connsiteX752" fmla="*/ 659912 w 665096"/>
                    <a:gd name="connsiteY752" fmla="*/ 1073881 h 1248822"/>
                    <a:gd name="connsiteX753" fmla="*/ 659998 w 665096"/>
                    <a:gd name="connsiteY753" fmla="*/ 1078087 h 1248822"/>
                    <a:gd name="connsiteX754" fmla="*/ 659948 w 665096"/>
                    <a:gd name="connsiteY754" fmla="*/ 1083564 h 1248822"/>
                    <a:gd name="connsiteX755" fmla="*/ 659936 w 665096"/>
                    <a:gd name="connsiteY755" fmla="*/ 1084205 h 1248822"/>
                    <a:gd name="connsiteX756" fmla="*/ 659924 w 665096"/>
                    <a:gd name="connsiteY756" fmla="*/ 1086314 h 1248822"/>
                    <a:gd name="connsiteX757" fmla="*/ 659603 w 665096"/>
                    <a:gd name="connsiteY757" fmla="*/ 1089053 h 1248822"/>
                    <a:gd name="connsiteX758" fmla="*/ 659294 w 665096"/>
                    <a:gd name="connsiteY758" fmla="*/ 1091791 h 1248822"/>
                    <a:gd name="connsiteX759" fmla="*/ 659233 w 665096"/>
                    <a:gd name="connsiteY759" fmla="*/ 1092346 h 1248822"/>
                    <a:gd name="connsiteX760" fmla="*/ 658504 w 665096"/>
                    <a:gd name="connsiteY760" fmla="*/ 1098390 h 1248822"/>
                    <a:gd name="connsiteX761" fmla="*/ 658245 w 665096"/>
                    <a:gd name="connsiteY761" fmla="*/ 1100586 h 1248822"/>
                    <a:gd name="connsiteX762" fmla="*/ 658134 w 665096"/>
                    <a:gd name="connsiteY762" fmla="*/ 1102707 h 1248822"/>
                    <a:gd name="connsiteX763" fmla="*/ 658047 w 665096"/>
                    <a:gd name="connsiteY763" fmla="*/ 1104298 h 1248822"/>
                    <a:gd name="connsiteX764" fmla="*/ 657566 w 665096"/>
                    <a:gd name="connsiteY764" fmla="*/ 1113327 h 1248822"/>
                    <a:gd name="connsiteX765" fmla="*/ 657393 w 665096"/>
                    <a:gd name="connsiteY765" fmla="*/ 1116781 h 1248822"/>
                    <a:gd name="connsiteX766" fmla="*/ 657232 w 665096"/>
                    <a:gd name="connsiteY766" fmla="*/ 1120198 h 1248822"/>
                    <a:gd name="connsiteX767" fmla="*/ 657072 w 665096"/>
                    <a:gd name="connsiteY767" fmla="*/ 1123355 h 1248822"/>
                    <a:gd name="connsiteX768" fmla="*/ 656553 w 665096"/>
                    <a:gd name="connsiteY768" fmla="*/ 1129436 h 1248822"/>
                    <a:gd name="connsiteX769" fmla="*/ 656430 w 665096"/>
                    <a:gd name="connsiteY769" fmla="*/ 1131076 h 1248822"/>
                    <a:gd name="connsiteX770" fmla="*/ 656739 w 665096"/>
                    <a:gd name="connsiteY770" fmla="*/ 1132544 h 1248822"/>
                    <a:gd name="connsiteX771" fmla="*/ 657035 w 665096"/>
                    <a:gd name="connsiteY771" fmla="*/ 1133963 h 1248822"/>
                    <a:gd name="connsiteX772" fmla="*/ 657232 w 665096"/>
                    <a:gd name="connsiteY772" fmla="*/ 1134925 h 1248822"/>
                    <a:gd name="connsiteX773" fmla="*/ 657801 w 665096"/>
                    <a:gd name="connsiteY773" fmla="*/ 1136159 h 1248822"/>
                    <a:gd name="connsiteX774" fmla="*/ 658726 w 665096"/>
                    <a:gd name="connsiteY774" fmla="*/ 1138157 h 1248822"/>
                    <a:gd name="connsiteX775" fmla="*/ 659800 w 665096"/>
                    <a:gd name="connsiteY775" fmla="*/ 1139131 h 1248822"/>
                    <a:gd name="connsiteX776" fmla="*/ 661269 w 665096"/>
                    <a:gd name="connsiteY776" fmla="*/ 1140463 h 1248822"/>
                    <a:gd name="connsiteX777" fmla="*/ 662912 w 665096"/>
                    <a:gd name="connsiteY777" fmla="*/ 1143214 h 1248822"/>
                    <a:gd name="connsiteX778" fmla="*/ 663553 w 665096"/>
                    <a:gd name="connsiteY778" fmla="*/ 1144299 h 1248822"/>
                    <a:gd name="connsiteX779" fmla="*/ 664443 w 665096"/>
                    <a:gd name="connsiteY779" fmla="*/ 1146297 h 1248822"/>
                    <a:gd name="connsiteX780" fmla="*/ 665097 w 665096"/>
                    <a:gd name="connsiteY780" fmla="*/ 1147802 h 1248822"/>
                    <a:gd name="connsiteX781" fmla="*/ 662949 w 665096"/>
                    <a:gd name="connsiteY781" fmla="*/ 1149517 h 1248822"/>
                    <a:gd name="connsiteX782" fmla="*/ 660936 w 665096"/>
                    <a:gd name="connsiteY782" fmla="*/ 1151108 h 1248822"/>
                    <a:gd name="connsiteX783" fmla="*/ 660134 w 665096"/>
                    <a:gd name="connsiteY783" fmla="*/ 1151749 h 1248822"/>
                    <a:gd name="connsiteX784" fmla="*/ 659455 w 665096"/>
                    <a:gd name="connsiteY784" fmla="*/ 1152465 h 1248822"/>
                    <a:gd name="connsiteX785" fmla="*/ 657072 w 665096"/>
                    <a:gd name="connsiteY785" fmla="*/ 1154969 h 1248822"/>
                    <a:gd name="connsiteX786" fmla="*/ 655702 w 665096"/>
                    <a:gd name="connsiteY786" fmla="*/ 1156399 h 1248822"/>
                    <a:gd name="connsiteX787" fmla="*/ 654516 w 665096"/>
                    <a:gd name="connsiteY787" fmla="*/ 1158126 h 1248822"/>
                    <a:gd name="connsiteX788" fmla="*/ 652739 w 665096"/>
                    <a:gd name="connsiteY788" fmla="*/ 1160729 h 1248822"/>
                    <a:gd name="connsiteX789" fmla="*/ 651257 w 665096"/>
                    <a:gd name="connsiteY789" fmla="*/ 1162887 h 1248822"/>
                    <a:gd name="connsiteX790" fmla="*/ 649479 w 665096"/>
                    <a:gd name="connsiteY790" fmla="*/ 1164812 h 1248822"/>
                    <a:gd name="connsiteX791" fmla="*/ 644850 w 665096"/>
                    <a:gd name="connsiteY791" fmla="*/ 1169819 h 1248822"/>
                    <a:gd name="connsiteX792" fmla="*/ 643072 w 665096"/>
                    <a:gd name="connsiteY792" fmla="*/ 1171743 h 1248822"/>
                    <a:gd name="connsiteX793" fmla="*/ 642097 w 665096"/>
                    <a:gd name="connsiteY793" fmla="*/ 1172915 h 1248822"/>
                    <a:gd name="connsiteX794" fmla="*/ 639158 w 665096"/>
                    <a:gd name="connsiteY794" fmla="*/ 1176431 h 1248822"/>
                    <a:gd name="connsiteX795" fmla="*/ 637862 w 665096"/>
                    <a:gd name="connsiteY795" fmla="*/ 1177997 h 1248822"/>
                    <a:gd name="connsiteX796" fmla="*/ 636825 w 665096"/>
                    <a:gd name="connsiteY796" fmla="*/ 1179009 h 1248822"/>
                    <a:gd name="connsiteX797" fmla="*/ 636442 w 665096"/>
                    <a:gd name="connsiteY797" fmla="*/ 1179379 h 1248822"/>
                    <a:gd name="connsiteX798" fmla="*/ 634763 w 665096"/>
                    <a:gd name="connsiteY798" fmla="*/ 1181032 h 1248822"/>
                    <a:gd name="connsiteX799" fmla="*/ 634133 w 665096"/>
                    <a:gd name="connsiteY799" fmla="*/ 1181648 h 1248822"/>
                    <a:gd name="connsiteX800" fmla="*/ 632936 w 665096"/>
                    <a:gd name="connsiteY800" fmla="*/ 1181981 h 1248822"/>
                    <a:gd name="connsiteX801" fmla="*/ 628800 w 665096"/>
                    <a:gd name="connsiteY801" fmla="*/ 1183141 h 1248822"/>
                    <a:gd name="connsiteX802" fmla="*/ 627343 w 665096"/>
                    <a:gd name="connsiteY802" fmla="*/ 1183560 h 1248822"/>
                    <a:gd name="connsiteX803" fmla="*/ 625430 w 665096"/>
                    <a:gd name="connsiteY803" fmla="*/ 1183511 h 1248822"/>
                    <a:gd name="connsiteX804" fmla="*/ 623997 w 665096"/>
                    <a:gd name="connsiteY804" fmla="*/ 1183474 h 1248822"/>
                    <a:gd name="connsiteX805" fmla="*/ 621256 w 665096"/>
                    <a:gd name="connsiteY805" fmla="*/ 1183400 h 1248822"/>
                    <a:gd name="connsiteX806" fmla="*/ 620750 w 665096"/>
                    <a:gd name="connsiteY806" fmla="*/ 1183375 h 1248822"/>
                    <a:gd name="connsiteX807" fmla="*/ 612985 w 665096"/>
                    <a:gd name="connsiteY807" fmla="*/ 1183104 h 1248822"/>
                    <a:gd name="connsiteX808" fmla="*/ 611540 w 665096"/>
                    <a:gd name="connsiteY808" fmla="*/ 1183054 h 1248822"/>
                    <a:gd name="connsiteX809" fmla="*/ 610417 w 665096"/>
                    <a:gd name="connsiteY809" fmla="*/ 1183387 h 1248822"/>
                    <a:gd name="connsiteX810" fmla="*/ 607948 w 665096"/>
                    <a:gd name="connsiteY810" fmla="*/ 1184140 h 1248822"/>
                    <a:gd name="connsiteX811" fmla="*/ 606145 w 665096"/>
                    <a:gd name="connsiteY811" fmla="*/ 1184682 h 1248822"/>
                    <a:gd name="connsiteX812" fmla="*/ 604232 w 665096"/>
                    <a:gd name="connsiteY812" fmla="*/ 1187186 h 1248822"/>
                    <a:gd name="connsiteX813" fmla="*/ 603590 w 665096"/>
                    <a:gd name="connsiteY813" fmla="*/ 1188025 h 1248822"/>
                    <a:gd name="connsiteX814" fmla="*/ 602182 w 665096"/>
                    <a:gd name="connsiteY814" fmla="*/ 1189875 h 1248822"/>
                    <a:gd name="connsiteX815" fmla="*/ 600503 w 665096"/>
                    <a:gd name="connsiteY815" fmla="*/ 1190714 h 1248822"/>
                    <a:gd name="connsiteX816" fmla="*/ 599503 w 665096"/>
                    <a:gd name="connsiteY816" fmla="*/ 1191207 h 1248822"/>
                    <a:gd name="connsiteX817" fmla="*/ 598429 w 665096"/>
                    <a:gd name="connsiteY817" fmla="*/ 1191738 h 1248822"/>
                    <a:gd name="connsiteX818" fmla="*/ 597454 w 665096"/>
                    <a:gd name="connsiteY818" fmla="*/ 1191824 h 1248822"/>
                    <a:gd name="connsiteX819" fmla="*/ 595997 w 665096"/>
                    <a:gd name="connsiteY819" fmla="*/ 1191935 h 1248822"/>
                    <a:gd name="connsiteX820" fmla="*/ 594516 w 665096"/>
                    <a:gd name="connsiteY820" fmla="*/ 1192058 h 1248822"/>
                    <a:gd name="connsiteX821" fmla="*/ 592429 w 665096"/>
                    <a:gd name="connsiteY821" fmla="*/ 1191146 h 1248822"/>
                    <a:gd name="connsiteX822" fmla="*/ 590330 w 665096"/>
                    <a:gd name="connsiteY822" fmla="*/ 1190208 h 1248822"/>
                    <a:gd name="connsiteX823" fmla="*/ 589108 w 665096"/>
                    <a:gd name="connsiteY823" fmla="*/ 1189394 h 1248822"/>
                    <a:gd name="connsiteX824" fmla="*/ 587515 w 665096"/>
                    <a:gd name="connsiteY824" fmla="*/ 1188333 h 1248822"/>
                    <a:gd name="connsiteX825" fmla="*/ 585861 w 665096"/>
                    <a:gd name="connsiteY825" fmla="*/ 1188358 h 1248822"/>
                    <a:gd name="connsiteX826" fmla="*/ 583985 w 665096"/>
                    <a:gd name="connsiteY826" fmla="*/ 1188395 h 1248822"/>
                    <a:gd name="connsiteX827" fmla="*/ 583478 w 665096"/>
                    <a:gd name="connsiteY827" fmla="*/ 1188395 h 1248822"/>
                    <a:gd name="connsiteX828" fmla="*/ 582836 w 665096"/>
                    <a:gd name="connsiteY828" fmla="*/ 1188407 h 1248822"/>
                    <a:gd name="connsiteX829" fmla="*/ 581737 w 665096"/>
                    <a:gd name="connsiteY829" fmla="*/ 1189012 h 1248822"/>
                    <a:gd name="connsiteX830" fmla="*/ 580132 w 665096"/>
                    <a:gd name="connsiteY830" fmla="*/ 1189888 h 1248822"/>
                    <a:gd name="connsiteX831" fmla="*/ 578960 w 665096"/>
                    <a:gd name="connsiteY831" fmla="*/ 1190529 h 1248822"/>
                    <a:gd name="connsiteX832" fmla="*/ 578034 w 665096"/>
                    <a:gd name="connsiteY832" fmla="*/ 1191750 h 1248822"/>
                    <a:gd name="connsiteX833" fmla="*/ 575256 w 665096"/>
                    <a:gd name="connsiteY833" fmla="*/ 1195463 h 1248822"/>
                    <a:gd name="connsiteX834" fmla="*/ 574058 w 665096"/>
                    <a:gd name="connsiteY834" fmla="*/ 1197029 h 1248822"/>
                    <a:gd name="connsiteX835" fmla="*/ 573454 w 665096"/>
                    <a:gd name="connsiteY835" fmla="*/ 1197831 h 1248822"/>
                    <a:gd name="connsiteX836" fmla="*/ 572293 w 665096"/>
                    <a:gd name="connsiteY836" fmla="*/ 1199361 h 1248822"/>
                    <a:gd name="connsiteX837" fmla="*/ 571577 w 665096"/>
                    <a:gd name="connsiteY837" fmla="*/ 1200680 h 1248822"/>
                    <a:gd name="connsiteX838" fmla="*/ 570318 w 665096"/>
                    <a:gd name="connsiteY838" fmla="*/ 1202987 h 1248822"/>
                    <a:gd name="connsiteX839" fmla="*/ 568848 w 665096"/>
                    <a:gd name="connsiteY839" fmla="*/ 1204973 h 1248822"/>
                    <a:gd name="connsiteX840" fmla="*/ 568120 w 665096"/>
                    <a:gd name="connsiteY840" fmla="*/ 1205960 h 1248822"/>
                    <a:gd name="connsiteX841" fmla="*/ 567391 w 665096"/>
                    <a:gd name="connsiteY841" fmla="*/ 1206946 h 1248822"/>
                    <a:gd name="connsiteX842" fmla="*/ 565885 w 665096"/>
                    <a:gd name="connsiteY842" fmla="*/ 1208969 h 1248822"/>
                    <a:gd name="connsiteX843" fmla="*/ 564219 w 665096"/>
                    <a:gd name="connsiteY843" fmla="*/ 1211695 h 1248822"/>
                    <a:gd name="connsiteX844" fmla="*/ 563663 w 665096"/>
                    <a:gd name="connsiteY844" fmla="*/ 1212595 h 1248822"/>
                    <a:gd name="connsiteX845" fmla="*/ 562638 w 665096"/>
                    <a:gd name="connsiteY845" fmla="*/ 1213582 h 1248822"/>
                    <a:gd name="connsiteX846" fmla="*/ 561614 w 665096"/>
                    <a:gd name="connsiteY846" fmla="*/ 1214557 h 1248822"/>
                    <a:gd name="connsiteX847" fmla="*/ 560935 w 665096"/>
                    <a:gd name="connsiteY847" fmla="*/ 1215210 h 1248822"/>
                    <a:gd name="connsiteX848" fmla="*/ 560107 w 665096"/>
                    <a:gd name="connsiteY848" fmla="*/ 1215741 h 1248822"/>
                    <a:gd name="connsiteX849" fmla="*/ 558441 w 665096"/>
                    <a:gd name="connsiteY849" fmla="*/ 1216789 h 1248822"/>
                    <a:gd name="connsiteX850" fmla="*/ 558021 w 665096"/>
                    <a:gd name="connsiteY850" fmla="*/ 1217061 h 1248822"/>
                    <a:gd name="connsiteX851" fmla="*/ 557181 w 665096"/>
                    <a:gd name="connsiteY851" fmla="*/ 1217591 h 1248822"/>
                    <a:gd name="connsiteX852" fmla="*/ 554947 w 665096"/>
                    <a:gd name="connsiteY852" fmla="*/ 1218504 h 1248822"/>
                    <a:gd name="connsiteX853" fmla="*/ 553601 w 665096"/>
                    <a:gd name="connsiteY853" fmla="*/ 1219059 h 1248822"/>
                    <a:gd name="connsiteX854" fmla="*/ 550614 w 665096"/>
                    <a:gd name="connsiteY854" fmla="*/ 1220305 h 1248822"/>
                    <a:gd name="connsiteX855" fmla="*/ 549342 w 665096"/>
                    <a:gd name="connsiteY855" fmla="*/ 1221193 h 1248822"/>
                    <a:gd name="connsiteX856" fmla="*/ 541613 w 665096"/>
                    <a:gd name="connsiteY856" fmla="*/ 1226632 h 1248822"/>
                    <a:gd name="connsiteX857" fmla="*/ 537280 w 665096"/>
                    <a:gd name="connsiteY857" fmla="*/ 1228926 h 1248822"/>
                    <a:gd name="connsiteX858" fmla="*/ 536515 w 665096"/>
                    <a:gd name="connsiteY858" fmla="*/ 1229321 h 1248822"/>
                    <a:gd name="connsiteX859" fmla="*/ 535379 w 665096"/>
                    <a:gd name="connsiteY859" fmla="*/ 1229938 h 1248822"/>
                    <a:gd name="connsiteX860" fmla="*/ 534329 w 665096"/>
                    <a:gd name="connsiteY860" fmla="*/ 1231369 h 1248822"/>
                    <a:gd name="connsiteX861" fmla="*/ 533860 w 665096"/>
                    <a:gd name="connsiteY861" fmla="*/ 1232010 h 1248822"/>
                    <a:gd name="connsiteX862" fmla="*/ 532453 w 665096"/>
                    <a:gd name="connsiteY862" fmla="*/ 1233959 h 1248822"/>
                    <a:gd name="connsiteX863" fmla="*/ 530798 w 665096"/>
                    <a:gd name="connsiteY863" fmla="*/ 1236216 h 1248822"/>
                    <a:gd name="connsiteX864" fmla="*/ 529786 w 665096"/>
                    <a:gd name="connsiteY864" fmla="*/ 1236697 h 1248822"/>
                    <a:gd name="connsiteX865" fmla="*/ 528786 w 665096"/>
                    <a:gd name="connsiteY865" fmla="*/ 1237178 h 1248822"/>
                    <a:gd name="connsiteX866" fmla="*/ 525724 w 665096"/>
                    <a:gd name="connsiteY866" fmla="*/ 1238622 h 1248822"/>
                    <a:gd name="connsiteX867" fmla="*/ 492785 w 665096"/>
                    <a:gd name="connsiteY867" fmla="*/ 1248822 h 1248822"/>
                    <a:gd name="connsiteX868" fmla="*/ 492033 w 665096"/>
                    <a:gd name="connsiteY868" fmla="*/ 1242100 h 1248822"/>
                    <a:gd name="connsiteX869" fmla="*/ 491650 w 665096"/>
                    <a:gd name="connsiteY869" fmla="*/ 1238041 h 1248822"/>
                    <a:gd name="connsiteX870" fmla="*/ 491551 w 665096"/>
                    <a:gd name="connsiteY870" fmla="*/ 1236858 h 1248822"/>
                    <a:gd name="connsiteX871" fmla="*/ 491094 w 665096"/>
                    <a:gd name="connsiteY871" fmla="*/ 1235908 h 1248822"/>
                    <a:gd name="connsiteX872" fmla="*/ 490390 w 665096"/>
                    <a:gd name="connsiteY872" fmla="*/ 1234415 h 1248822"/>
                    <a:gd name="connsiteX873" fmla="*/ 489588 w 665096"/>
                    <a:gd name="connsiteY873" fmla="*/ 1232725 h 1248822"/>
                    <a:gd name="connsiteX874" fmla="*/ 487810 w 665096"/>
                    <a:gd name="connsiteY874" fmla="*/ 1232195 h 1248822"/>
                    <a:gd name="connsiteX875" fmla="*/ 485304 w 665096"/>
                    <a:gd name="connsiteY875" fmla="*/ 1231455 h 1248822"/>
                    <a:gd name="connsiteX876" fmla="*/ 482958 w 665096"/>
                    <a:gd name="connsiteY876" fmla="*/ 1230641 h 1248822"/>
                    <a:gd name="connsiteX877" fmla="*/ 481181 w 665096"/>
                    <a:gd name="connsiteY877" fmla="*/ 1230024 h 1248822"/>
                    <a:gd name="connsiteX878" fmla="*/ 479859 w 665096"/>
                    <a:gd name="connsiteY878" fmla="*/ 1229296 h 1248822"/>
                    <a:gd name="connsiteX879" fmla="*/ 479415 w 665096"/>
                    <a:gd name="connsiteY879" fmla="*/ 1229050 h 1248822"/>
                    <a:gd name="connsiteX880" fmla="*/ 478538 w 665096"/>
                    <a:gd name="connsiteY880" fmla="*/ 1228569 h 1248822"/>
                    <a:gd name="connsiteX881" fmla="*/ 478044 w 665096"/>
                    <a:gd name="connsiteY881" fmla="*/ 1228297 h 1248822"/>
                    <a:gd name="connsiteX882" fmla="*/ 476773 w 665096"/>
                    <a:gd name="connsiteY882" fmla="*/ 1227594 h 1248822"/>
                    <a:gd name="connsiteX883" fmla="*/ 475439 w 665096"/>
                    <a:gd name="connsiteY883" fmla="*/ 1226423 h 1248822"/>
                    <a:gd name="connsiteX884" fmla="*/ 475044 w 665096"/>
                    <a:gd name="connsiteY884" fmla="*/ 1226089 h 1248822"/>
                    <a:gd name="connsiteX885" fmla="*/ 474452 w 665096"/>
                    <a:gd name="connsiteY885" fmla="*/ 1225596 h 1248822"/>
                    <a:gd name="connsiteX886" fmla="*/ 473205 w 665096"/>
                    <a:gd name="connsiteY886" fmla="*/ 1224461 h 1248822"/>
                    <a:gd name="connsiteX887" fmla="*/ 471773 w 665096"/>
                    <a:gd name="connsiteY887" fmla="*/ 1223203 h 1248822"/>
                    <a:gd name="connsiteX888" fmla="*/ 471328 w 665096"/>
                    <a:gd name="connsiteY888" fmla="*/ 1222648 h 1248822"/>
                    <a:gd name="connsiteX889" fmla="*/ 468797 w 665096"/>
                    <a:gd name="connsiteY889" fmla="*/ 1219441 h 1248822"/>
                    <a:gd name="connsiteX890" fmla="*/ 468069 w 665096"/>
                    <a:gd name="connsiteY890" fmla="*/ 1218528 h 1248822"/>
                    <a:gd name="connsiteX891" fmla="*/ 467797 w 665096"/>
                    <a:gd name="connsiteY891" fmla="*/ 1217492 h 1248822"/>
                    <a:gd name="connsiteX892" fmla="*/ 467106 w 665096"/>
                    <a:gd name="connsiteY892" fmla="*/ 1214791 h 1248822"/>
                    <a:gd name="connsiteX893" fmla="*/ 466896 w 665096"/>
                    <a:gd name="connsiteY893" fmla="*/ 1211695 h 1248822"/>
                    <a:gd name="connsiteX894" fmla="*/ 467884 w 665096"/>
                    <a:gd name="connsiteY894" fmla="*/ 1210079 h 1248822"/>
                    <a:gd name="connsiteX895" fmla="*/ 468624 w 665096"/>
                    <a:gd name="connsiteY895" fmla="*/ 1208858 h 1248822"/>
                    <a:gd name="connsiteX896" fmla="*/ 469143 w 665096"/>
                    <a:gd name="connsiteY896" fmla="*/ 1208007 h 1248822"/>
                    <a:gd name="connsiteX897" fmla="*/ 470600 w 665096"/>
                    <a:gd name="connsiteY897" fmla="*/ 1206354 h 1248822"/>
                    <a:gd name="connsiteX898" fmla="*/ 472748 w 665096"/>
                    <a:gd name="connsiteY898" fmla="*/ 1203900 h 1248822"/>
                    <a:gd name="connsiteX899" fmla="*/ 473995 w 665096"/>
                    <a:gd name="connsiteY899" fmla="*/ 1199718 h 1248822"/>
                    <a:gd name="connsiteX900" fmla="*/ 473810 w 665096"/>
                    <a:gd name="connsiteY900" fmla="*/ 1197363 h 1248822"/>
                    <a:gd name="connsiteX901" fmla="*/ 473674 w 665096"/>
                    <a:gd name="connsiteY901" fmla="*/ 1195722 h 1248822"/>
                    <a:gd name="connsiteX902" fmla="*/ 474662 w 665096"/>
                    <a:gd name="connsiteY902" fmla="*/ 1192897 h 1248822"/>
                    <a:gd name="connsiteX903" fmla="*/ 476514 w 665096"/>
                    <a:gd name="connsiteY903" fmla="*/ 1191824 h 1248822"/>
                    <a:gd name="connsiteX904" fmla="*/ 477563 w 665096"/>
                    <a:gd name="connsiteY904" fmla="*/ 1191207 h 1248822"/>
                    <a:gd name="connsiteX905" fmla="*/ 480378 w 665096"/>
                    <a:gd name="connsiteY905" fmla="*/ 1189419 h 1248822"/>
                    <a:gd name="connsiteX906" fmla="*/ 481538 w 665096"/>
                    <a:gd name="connsiteY906" fmla="*/ 1187631 h 1248822"/>
                    <a:gd name="connsiteX907" fmla="*/ 483205 w 665096"/>
                    <a:gd name="connsiteY907" fmla="*/ 1185077 h 1248822"/>
                    <a:gd name="connsiteX908" fmla="*/ 485279 w 665096"/>
                    <a:gd name="connsiteY908" fmla="*/ 1183683 h 1248822"/>
                    <a:gd name="connsiteX909" fmla="*/ 485946 w 665096"/>
                    <a:gd name="connsiteY909" fmla="*/ 1183227 h 1248822"/>
                    <a:gd name="connsiteX910" fmla="*/ 487810 w 665096"/>
                    <a:gd name="connsiteY910" fmla="*/ 1181352 h 1248822"/>
                    <a:gd name="connsiteX911" fmla="*/ 488032 w 665096"/>
                    <a:gd name="connsiteY911" fmla="*/ 1177479 h 1248822"/>
                    <a:gd name="connsiteX912" fmla="*/ 487699 w 665096"/>
                    <a:gd name="connsiteY912" fmla="*/ 1176320 h 1248822"/>
                    <a:gd name="connsiteX913" fmla="*/ 487131 w 665096"/>
                    <a:gd name="connsiteY913" fmla="*/ 1174408 h 1248822"/>
                    <a:gd name="connsiteX914" fmla="*/ 488674 w 665096"/>
                    <a:gd name="connsiteY914" fmla="*/ 1171225 h 1248822"/>
                    <a:gd name="connsiteX915" fmla="*/ 489230 w 665096"/>
                    <a:gd name="connsiteY915" fmla="*/ 1170362 h 1248822"/>
                    <a:gd name="connsiteX916" fmla="*/ 491502 w 665096"/>
                    <a:gd name="connsiteY916" fmla="*/ 1166871 h 1248822"/>
                    <a:gd name="connsiteX917" fmla="*/ 491847 w 665096"/>
                    <a:gd name="connsiteY917" fmla="*/ 1164873 h 1248822"/>
                    <a:gd name="connsiteX918" fmla="*/ 492675 w 665096"/>
                    <a:gd name="connsiteY918" fmla="*/ 1160112 h 1248822"/>
                    <a:gd name="connsiteX919" fmla="*/ 492662 w 665096"/>
                    <a:gd name="connsiteY919" fmla="*/ 1155943 h 1248822"/>
                    <a:gd name="connsiteX920" fmla="*/ 492662 w 665096"/>
                    <a:gd name="connsiteY920" fmla="*/ 1154697 h 1248822"/>
                    <a:gd name="connsiteX921" fmla="*/ 492798 w 665096"/>
                    <a:gd name="connsiteY921" fmla="*/ 1153575 h 1248822"/>
                    <a:gd name="connsiteX922" fmla="*/ 493008 w 665096"/>
                    <a:gd name="connsiteY922" fmla="*/ 1151947 h 1248822"/>
                    <a:gd name="connsiteX923" fmla="*/ 493082 w 665096"/>
                    <a:gd name="connsiteY923" fmla="*/ 1151330 h 1248822"/>
                    <a:gd name="connsiteX924" fmla="*/ 493255 w 665096"/>
                    <a:gd name="connsiteY924" fmla="*/ 1149936 h 1248822"/>
                    <a:gd name="connsiteX925" fmla="*/ 494242 w 665096"/>
                    <a:gd name="connsiteY925" fmla="*/ 1147025 h 1248822"/>
                    <a:gd name="connsiteX926" fmla="*/ 494798 w 665096"/>
                    <a:gd name="connsiteY926" fmla="*/ 1145878 h 1248822"/>
                    <a:gd name="connsiteX927" fmla="*/ 495551 w 665096"/>
                    <a:gd name="connsiteY927" fmla="*/ 1144324 h 1248822"/>
                    <a:gd name="connsiteX928" fmla="*/ 495687 w 665096"/>
                    <a:gd name="connsiteY928" fmla="*/ 1142326 h 1248822"/>
                    <a:gd name="connsiteX929" fmla="*/ 495736 w 665096"/>
                    <a:gd name="connsiteY929" fmla="*/ 1141610 h 1248822"/>
                    <a:gd name="connsiteX930" fmla="*/ 495699 w 665096"/>
                    <a:gd name="connsiteY930" fmla="*/ 1138786 h 1248822"/>
                    <a:gd name="connsiteX931" fmla="*/ 495662 w 665096"/>
                    <a:gd name="connsiteY931" fmla="*/ 1137034 h 1248822"/>
                    <a:gd name="connsiteX932" fmla="*/ 495353 w 665096"/>
                    <a:gd name="connsiteY932" fmla="*/ 1136294 h 1248822"/>
                    <a:gd name="connsiteX933" fmla="*/ 494958 w 665096"/>
                    <a:gd name="connsiteY933" fmla="*/ 1135381 h 1248822"/>
                    <a:gd name="connsiteX934" fmla="*/ 494576 w 665096"/>
                    <a:gd name="connsiteY934" fmla="*/ 1134481 h 1248822"/>
                    <a:gd name="connsiteX935" fmla="*/ 493995 w 665096"/>
                    <a:gd name="connsiteY935" fmla="*/ 1133112 h 1248822"/>
                    <a:gd name="connsiteX936" fmla="*/ 493008 w 665096"/>
                    <a:gd name="connsiteY936" fmla="*/ 1131903 h 1248822"/>
                    <a:gd name="connsiteX937" fmla="*/ 489353 w 665096"/>
                    <a:gd name="connsiteY937" fmla="*/ 1127401 h 1248822"/>
                    <a:gd name="connsiteX938" fmla="*/ 488267 w 665096"/>
                    <a:gd name="connsiteY938" fmla="*/ 1125909 h 1248822"/>
                    <a:gd name="connsiteX939" fmla="*/ 487810 w 665096"/>
                    <a:gd name="connsiteY939" fmla="*/ 1125267 h 1248822"/>
                    <a:gd name="connsiteX940" fmla="*/ 485353 w 665096"/>
                    <a:gd name="connsiteY940" fmla="*/ 1121887 h 1248822"/>
                    <a:gd name="connsiteX941" fmla="*/ 484427 w 665096"/>
                    <a:gd name="connsiteY941" fmla="*/ 1120518 h 1248822"/>
                    <a:gd name="connsiteX942" fmla="*/ 484143 w 665096"/>
                    <a:gd name="connsiteY942" fmla="*/ 1120099 h 1248822"/>
                    <a:gd name="connsiteX943" fmla="*/ 482995 w 665096"/>
                    <a:gd name="connsiteY943" fmla="*/ 1118384 h 1248822"/>
                    <a:gd name="connsiteX944" fmla="*/ 482736 w 665096"/>
                    <a:gd name="connsiteY944" fmla="*/ 1116300 h 1248822"/>
                    <a:gd name="connsiteX945" fmla="*/ 482403 w 665096"/>
                    <a:gd name="connsiteY945" fmla="*/ 1113710 h 1248822"/>
                    <a:gd name="connsiteX946" fmla="*/ 482267 w 665096"/>
                    <a:gd name="connsiteY946" fmla="*/ 1112661 h 1248822"/>
                    <a:gd name="connsiteX947" fmla="*/ 482279 w 665096"/>
                    <a:gd name="connsiteY947" fmla="*/ 1111156 h 1248822"/>
                    <a:gd name="connsiteX948" fmla="*/ 482279 w 665096"/>
                    <a:gd name="connsiteY948" fmla="*/ 1110157 h 1248822"/>
                    <a:gd name="connsiteX949" fmla="*/ 482279 w 665096"/>
                    <a:gd name="connsiteY949" fmla="*/ 1109146 h 1248822"/>
                    <a:gd name="connsiteX950" fmla="*/ 482292 w 665096"/>
                    <a:gd name="connsiteY950" fmla="*/ 1107061 h 1248822"/>
                    <a:gd name="connsiteX951" fmla="*/ 482292 w 665096"/>
                    <a:gd name="connsiteY951" fmla="*/ 1104446 h 1248822"/>
                    <a:gd name="connsiteX952" fmla="*/ 481983 w 665096"/>
                    <a:gd name="connsiteY952" fmla="*/ 1102904 h 1248822"/>
                    <a:gd name="connsiteX953" fmla="*/ 481242 w 665096"/>
                    <a:gd name="connsiteY953" fmla="*/ 1099328 h 1248822"/>
                    <a:gd name="connsiteX954" fmla="*/ 480933 w 665096"/>
                    <a:gd name="connsiteY954" fmla="*/ 1097798 h 1248822"/>
                    <a:gd name="connsiteX955" fmla="*/ 480106 w 665096"/>
                    <a:gd name="connsiteY955" fmla="*/ 1096207 h 1248822"/>
                    <a:gd name="connsiteX956" fmla="*/ 477575 w 665096"/>
                    <a:gd name="connsiteY956" fmla="*/ 1091273 h 1248822"/>
                    <a:gd name="connsiteX957" fmla="*/ 477106 w 665096"/>
                    <a:gd name="connsiteY957" fmla="*/ 1090373 h 1248822"/>
                    <a:gd name="connsiteX958" fmla="*/ 476563 w 665096"/>
                    <a:gd name="connsiteY958" fmla="*/ 1089571 h 1248822"/>
                    <a:gd name="connsiteX959" fmla="*/ 475032 w 665096"/>
                    <a:gd name="connsiteY959" fmla="*/ 1087301 h 1248822"/>
                    <a:gd name="connsiteX960" fmla="*/ 474106 w 665096"/>
                    <a:gd name="connsiteY960" fmla="*/ 1085944 h 1248822"/>
                    <a:gd name="connsiteX961" fmla="*/ 472970 w 665096"/>
                    <a:gd name="connsiteY961" fmla="*/ 1084909 h 1248822"/>
                    <a:gd name="connsiteX962" fmla="*/ 469946 w 665096"/>
                    <a:gd name="connsiteY962" fmla="*/ 1082170 h 1248822"/>
                    <a:gd name="connsiteX963" fmla="*/ 467526 w 665096"/>
                    <a:gd name="connsiteY963" fmla="*/ 1080197 h 1248822"/>
                    <a:gd name="connsiteX964" fmla="*/ 466081 w 665096"/>
                    <a:gd name="connsiteY964" fmla="*/ 1079025 h 1248822"/>
                    <a:gd name="connsiteX965" fmla="*/ 462328 w 665096"/>
                    <a:gd name="connsiteY965" fmla="*/ 1074893 h 1248822"/>
                    <a:gd name="connsiteX966" fmla="*/ 461476 w 665096"/>
                    <a:gd name="connsiteY966" fmla="*/ 1073955 h 1248822"/>
                    <a:gd name="connsiteX967" fmla="*/ 460810 w 665096"/>
                    <a:gd name="connsiteY967" fmla="*/ 1072993 h 1248822"/>
                    <a:gd name="connsiteX968" fmla="*/ 458464 w 665096"/>
                    <a:gd name="connsiteY968" fmla="*/ 1069540 h 1248822"/>
                    <a:gd name="connsiteX969" fmla="*/ 457328 w 665096"/>
                    <a:gd name="connsiteY969" fmla="*/ 1068035 h 1248822"/>
                    <a:gd name="connsiteX970" fmla="*/ 456192 w 665096"/>
                    <a:gd name="connsiteY970" fmla="*/ 1066530 h 1248822"/>
                    <a:gd name="connsiteX971" fmla="*/ 456192 w 665096"/>
                    <a:gd name="connsiteY971" fmla="*/ 1064421 h 1248822"/>
                    <a:gd name="connsiteX972" fmla="*/ 456180 w 665096"/>
                    <a:gd name="connsiteY972" fmla="*/ 1059697 h 1248822"/>
                    <a:gd name="connsiteX973" fmla="*/ 456711 w 665096"/>
                    <a:gd name="connsiteY973" fmla="*/ 1049644 h 1248822"/>
                    <a:gd name="connsiteX974" fmla="*/ 457168 w 665096"/>
                    <a:gd name="connsiteY974" fmla="*/ 1047498 h 1248822"/>
                    <a:gd name="connsiteX975" fmla="*/ 457365 w 665096"/>
                    <a:gd name="connsiteY975" fmla="*/ 1046535 h 1248822"/>
                    <a:gd name="connsiteX976" fmla="*/ 457760 w 665096"/>
                    <a:gd name="connsiteY976" fmla="*/ 1044685 h 1248822"/>
                    <a:gd name="connsiteX977" fmla="*/ 457291 w 665096"/>
                    <a:gd name="connsiteY977" fmla="*/ 1043538 h 1248822"/>
                    <a:gd name="connsiteX978" fmla="*/ 456859 w 665096"/>
                    <a:gd name="connsiteY978" fmla="*/ 1042490 h 1248822"/>
                    <a:gd name="connsiteX979" fmla="*/ 456192 w 665096"/>
                    <a:gd name="connsiteY979" fmla="*/ 1040874 h 1248822"/>
                    <a:gd name="connsiteX980" fmla="*/ 453131 w 665096"/>
                    <a:gd name="connsiteY980" fmla="*/ 1041799 h 1248822"/>
                    <a:gd name="connsiteX981" fmla="*/ 452316 w 665096"/>
                    <a:gd name="connsiteY981" fmla="*/ 1044019 h 1248822"/>
                    <a:gd name="connsiteX982" fmla="*/ 452044 w 665096"/>
                    <a:gd name="connsiteY982" fmla="*/ 1044796 h 1248822"/>
                    <a:gd name="connsiteX983" fmla="*/ 451414 w 665096"/>
                    <a:gd name="connsiteY983" fmla="*/ 1046535 h 1248822"/>
                    <a:gd name="connsiteX984" fmla="*/ 450427 w 665096"/>
                    <a:gd name="connsiteY984" fmla="*/ 1047239 h 1248822"/>
                    <a:gd name="connsiteX985" fmla="*/ 449390 w 665096"/>
                    <a:gd name="connsiteY985" fmla="*/ 1047979 h 1248822"/>
                    <a:gd name="connsiteX986" fmla="*/ 448649 w 665096"/>
                    <a:gd name="connsiteY986" fmla="*/ 1048497 h 1248822"/>
                    <a:gd name="connsiteX987" fmla="*/ 443723 w 665096"/>
                    <a:gd name="connsiteY987" fmla="*/ 1051926 h 1248822"/>
                    <a:gd name="connsiteX988" fmla="*/ 438007 w 665096"/>
                    <a:gd name="connsiteY988" fmla="*/ 1053986 h 1248822"/>
                    <a:gd name="connsiteX989" fmla="*/ 436575 w 665096"/>
                    <a:gd name="connsiteY989" fmla="*/ 1054504 h 1248822"/>
                    <a:gd name="connsiteX990" fmla="*/ 434624 w 665096"/>
                    <a:gd name="connsiteY990" fmla="*/ 1054664 h 1248822"/>
                    <a:gd name="connsiteX991" fmla="*/ 431192 w 665096"/>
                    <a:gd name="connsiteY991" fmla="*/ 1054923 h 1248822"/>
                    <a:gd name="connsiteX992" fmla="*/ 430254 w 665096"/>
                    <a:gd name="connsiteY992" fmla="*/ 1054997 h 1248822"/>
                    <a:gd name="connsiteX993" fmla="*/ 429278 w 665096"/>
                    <a:gd name="connsiteY993" fmla="*/ 1055009 h 1248822"/>
                    <a:gd name="connsiteX994" fmla="*/ 421142 w 665096"/>
                    <a:gd name="connsiteY994" fmla="*/ 1055084 h 1248822"/>
                    <a:gd name="connsiteX995" fmla="*/ 419019 w 665096"/>
                    <a:gd name="connsiteY995" fmla="*/ 1055108 h 1248822"/>
                    <a:gd name="connsiteX996" fmla="*/ 417093 w 665096"/>
                    <a:gd name="connsiteY996" fmla="*/ 1054763 h 1248822"/>
                    <a:gd name="connsiteX997" fmla="*/ 416142 w 665096"/>
                    <a:gd name="connsiteY997" fmla="*/ 1054603 h 1248822"/>
                    <a:gd name="connsiteX998" fmla="*/ 412290 w 665096"/>
                    <a:gd name="connsiteY998" fmla="*/ 1053936 h 1248822"/>
                    <a:gd name="connsiteX999" fmla="*/ 410858 w 665096"/>
                    <a:gd name="connsiteY999" fmla="*/ 1053690 h 1248822"/>
                    <a:gd name="connsiteX1000" fmla="*/ 409414 w 665096"/>
                    <a:gd name="connsiteY1000" fmla="*/ 1053431 h 1248822"/>
                    <a:gd name="connsiteX1001" fmla="*/ 407513 w 665096"/>
                    <a:gd name="connsiteY1001" fmla="*/ 1053283 h 1248822"/>
                    <a:gd name="connsiteX1002" fmla="*/ 406080 w 665096"/>
                    <a:gd name="connsiteY1002" fmla="*/ 1053172 h 1248822"/>
                    <a:gd name="connsiteX1003" fmla="*/ 399908 w 665096"/>
                    <a:gd name="connsiteY1003" fmla="*/ 1052703 h 1248822"/>
                    <a:gd name="connsiteX1004" fmla="*/ 397019 w 665096"/>
                    <a:gd name="connsiteY1004" fmla="*/ 1052481 h 1248822"/>
                    <a:gd name="connsiteX1005" fmla="*/ 394611 w 665096"/>
                    <a:gd name="connsiteY1005" fmla="*/ 1052296 h 1248822"/>
                    <a:gd name="connsiteX1006" fmla="*/ 393673 w 665096"/>
                    <a:gd name="connsiteY1006" fmla="*/ 1052259 h 1248822"/>
                    <a:gd name="connsiteX1007" fmla="*/ 388500 w 665096"/>
                    <a:gd name="connsiteY1007" fmla="*/ 1052099 h 1248822"/>
                    <a:gd name="connsiteX1008" fmla="*/ 386055 w 665096"/>
                    <a:gd name="connsiteY1008" fmla="*/ 1052024 h 1248822"/>
                    <a:gd name="connsiteX1009" fmla="*/ 385080 w 665096"/>
                    <a:gd name="connsiteY1009" fmla="*/ 1052000 h 1248822"/>
                    <a:gd name="connsiteX1010" fmla="*/ 383611 w 665096"/>
                    <a:gd name="connsiteY1010" fmla="*/ 1051951 h 1248822"/>
                    <a:gd name="connsiteX1011" fmla="*/ 381796 w 665096"/>
                    <a:gd name="connsiteY1011" fmla="*/ 1052222 h 1248822"/>
                    <a:gd name="connsiteX1012" fmla="*/ 380055 w 665096"/>
                    <a:gd name="connsiteY1012" fmla="*/ 1052481 h 1248822"/>
                    <a:gd name="connsiteX1013" fmla="*/ 375339 w 665096"/>
                    <a:gd name="connsiteY1013" fmla="*/ 1053184 h 1248822"/>
                    <a:gd name="connsiteX1014" fmla="*/ 373463 w 665096"/>
                    <a:gd name="connsiteY1014" fmla="*/ 1053468 h 1248822"/>
                    <a:gd name="connsiteX1015" fmla="*/ 371561 w 665096"/>
                    <a:gd name="connsiteY1015" fmla="*/ 1054084 h 1248822"/>
                    <a:gd name="connsiteX1016" fmla="*/ 357845 w 665096"/>
                    <a:gd name="connsiteY1016" fmla="*/ 1058574 h 1248822"/>
                    <a:gd name="connsiteX1017" fmla="*/ 356894 w 665096"/>
                    <a:gd name="connsiteY1017" fmla="*/ 1058882 h 1248822"/>
                    <a:gd name="connsiteX1018" fmla="*/ 355487 w 665096"/>
                    <a:gd name="connsiteY1018" fmla="*/ 1059388 h 1248822"/>
                    <a:gd name="connsiteX1019" fmla="*/ 350326 w 665096"/>
                    <a:gd name="connsiteY1019" fmla="*/ 1061238 h 1248822"/>
                    <a:gd name="connsiteX1020" fmla="*/ 349857 w 665096"/>
                    <a:gd name="connsiteY1020" fmla="*/ 1061411 h 1248822"/>
                    <a:gd name="connsiteX1021" fmla="*/ 348845 w 665096"/>
                    <a:gd name="connsiteY1021" fmla="*/ 1061744 h 1248822"/>
                    <a:gd name="connsiteX1022" fmla="*/ 344228 w 665096"/>
                    <a:gd name="connsiteY1022" fmla="*/ 1063249 h 1248822"/>
                    <a:gd name="connsiteX1023" fmla="*/ 342820 w 665096"/>
                    <a:gd name="connsiteY1023" fmla="*/ 1063706 h 1248822"/>
                    <a:gd name="connsiteX1024" fmla="*/ 341363 w 665096"/>
                    <a:gd name="connsiteY1024" fmla="*/ 1063866 h 1248822"/>
                    <a:gd name="connsiteX1025" fmla="*/ 337968 w 665096"/>
                    <a:gd name="connsiteY1025" fmla="*/ 1064260 h 1248822"/>
                    <a:gd name="connsiteX1026" fmla="*/ 336511 w 665096"/>
                    <a:gd name="connsiteY1026" fmla="*/ 1064421 h 1248822"/>
                    <a:gd name="connsiteX1027" fmla="*/ 334363 w 665096"/>
                    <a:gd name="connsiteY1027" fmla="*/ 1064359 h 1248822"/>
                    <a:gd name="connsiteX1028" fmla="*/ 333178 w 665096"/>
                    <a:gd name="connsiteY1028" fmla="*/ 1064322 h 1248822"/>
                    <a:gd name="connsiteX1029" fmla="*/ 329289 w 665096"/>
                    <a:gd name="connsiteY1029" fmla="*/ 1063348 h 1248822"/>
                    <a:gd name="connsiteX1030" fmla="*/ 328017 w 665096"/>
                    <a:gd name="connsiteY1030" fmla="*/ 1063027 h 1248822"/>
                    <a:gd name="connsiteX1031" fmla="*/ 327017 w 665096"/>
                    <a:gd name="connsiteY1031" fmla="*/ 1062077 h 1248822"/>
                    <a:gd name="connsiteX1032" fmla="*/ 325215 w 665096"/>
                    <a:gd name="connsiteY1032" fmla="*/ 1060363 h 1248822"/>
                    <a:gd name="connsiteX1033" fmla="*/ 324301 w 665096"/>
                    <a:gd name="connsiteY1033" fmla="*/ 1059487 h 1248822"/>
                    <a:gd name="connsiteX1034" fmla="*/ 323610 w 665096"/>
                    <a:gd name="connsiteY1034" fmla="*/ 1058081 h 1248822"/>
                    <a:gd name="connsiteX1035" fmla="*/ 322462 w 665096"/>
                    <a:gd name="connsiteY1035" fmla="*/ 1055737 h 1248822"/>
                    <a:gd name="connsiteX1036" fmla="*/ 322227 w 665096"/>
                    <a:gd name="connsiteY1036" fmla="*/ 1055256 h 1248822"/>
                    <a:gd name="connsiteX1037" fmla="*/ 322042 w 665096"/>
                    <a:gd name="connsiteY1037" fmla="*/ 1054763 h 1248822"/>
                    <a:gd name="connsiteX1038" fmla="*/ 319943 w 665096"/>
                    <a:gd name="connsiteY1038" fmla="*/ 1049274 h 1248822"/>
                    <a:gd name="connsiteX1039" fmla="*/ 319709 w 665096"/>
                    <a:gd name="connsiteY1039" fmla="*/ 1048682 h 1248822"/>
                    <a:gd name="connsiteX1040" fmla="*/ 319524 w 665096"/>
                    <a:gd name="connsiteY1040" fmla="*/ 1048188 h 1248822"/>
                    <a:gd name="connsiteX1041" fmla="*/ 317524 w 665096"/>
                    <a:gd name="connsiteY1041" fmla="*/ 1043033 h 1248822"/>
                    <a:gd name="connsiteX1042" fmla="*/ 316894 w 665096"/>
                    <a:gd name="connsiteY1042" fmla="*/ 1041417 h 1248822"/>
                    <a:gd name="connsiteX1043" fmla="*/ 316178 w 665096"/>
                    <a:gd name="connsiteY1043" fmla="*/ 1039554 h 1248822"/>
                    <a:gd name="connsiteX1044" fmla="*/ 315314 w 665096"/>
                    <a:gd name="connsiteY1044" fmla="*/ 1037840 h 1248822"/>
                    <a:gd name="connsiteX1045" fmla="*/ 314239 w 665096"/>
                    <a:gd name="connsiteY1045" fmla="*/ 1035681 h 1248822"/>
                    <a:gd name="connsiteX1046" fmla="*/ 313301 w 665096"/>
                    <a:gd name="connsiteY1046" fmla="*/ 1033806 h 1248822"/>
                    <a:gd name="connsiteX1047" fmla="*/ 312351 w 665096"/>
                    <a:gd name="connsiteY1047" fmla="*/ 1031919 h 1248822"/>
                    <a:gd name="connsiteX1048" fmla="*/ 311375 w 665096"/>
                    <a:gd name="connsiteY1048" fmla="*/ 1030550 h 1248822"/>
                    <a:gd name="connsiteX1049" fmla="*/ 308992 w 665096"/>
                    <a:gd name="connsiteY1049" fmla="*/ 1027220 h 1248822"/>
                    <a:gd name="connsiteX1050" fmla="*/ 308536 w 665096"/>
                    <a:gd name="connsiteY1050" fmla="*/ 1026615 h 1248822"/>
                    <a:gd name="connsiteX1051" fmla="*/ 306289 w 665096"/>
                    <a:gd name="connsiteY1051" fmla="*/ 1023927 h 1248822"/>
                    <a:gd name="connsiteX1052" fmla="*/ 305795 w 665096"/>
                    <a:gd name="connsiteY1052" fmla="*/ 1023347 h 1248822"/>
                    <a:gd name="connsiteX1053" fmla="*/ 304560 w 665096"/>
                    <a:gd name="connsiteY1053" fmla="*/ 1021879 h 1248822"/>
                    <a:gd name="connsiteX1054" fmla="*/ 302844 w 665096"/>
                    <a:gd name="connsiteY1054" fmla="*/ 1020867 h 1248822"/>
                    <a:gd name="connsiteX1055" fmla="*/ 295980 w 665096"/>
                    <a:gd name="connsiteY1055" fmla="*/ 1016810 h 1248822"/>
                    <a:gd name="connsiteX1056" fmla="*/ 294264 w 665096"/>
                    <a:gd name="connsiteY1056" fmla="*/ 1015798 h 1248822"/>
                    <a:gd name="connsiteX1057" fmla="*/ 293498 w 665096"/>
                    <a:gd name="connsiteY1057" fmla="*/ 1015391 h 1248822"/>
                    <a:gd name="connsiteX1058" fmla="*/ 289856 w 665096"/>
                    <a:gd name="connsiteY1058" fmla="*/ 1013442 h 1248822"/>
                    <a:gd name="connsiteX1059" fmla="*/ 288091 w 665096"/>
                    <a:gd name="connsiteY1059" fmla="*/ 1012492 h 1248822"/>
                    <a:gd name="connsiteX1060" fmla="*/ 286239 w 665096"/>
                    <a:gd name="connsiteY1060" fmla="*/ 1011937 h 1248822"/>
                    <a:gd name="connsiteX1061" fmla="*/ 277436 w 665096"/>
                    <a:gd name="connsiteY1061" fmla="*/ 1009261 h 1248822"/>
                    <a:gd name="connsiteX1062" fmla="*/ 277288 w 665096"/>
                    <a:gd name="connsiteY1062" fmla="*/ 1005116 h 1248822"/>
                    <a:gd name="connsiteX1063" fmla="*/ 277214 w 665096"/>
                    <a:gd name="connsiteY1063" fmla="*/ 1003130 h 1248822"/>
                    <a:gd name="connsiteX1064" fmla="*/ 279103 w 665096"/>
                    <a:gd name="connsiteY1064" fmla="*/ 999615 h 1248822"/>
                    <a:gd name="connsiteX1065" fmla="*/ 280140 w 665096"/>
                    <a:gd name="connsiteY1065" fmla="*/ 997678 h 1248822"/>
                    <a:gd name="connsiteX1066" fmla="*/ 280585 w 665096"/>
                    <a:gd name="connsiteY1066" fmla="*/ 996161 h 1248822"/>
                    <a:gd name="connsiteX1067" fmla="*/ 281041 w 665096"/>
                    <a:gd name="connsiteY1067" fmla="*/ 994558 h 1248822"/>
                    <a:gd name="connsiteX1068" fmla="*/ 281288 w 665096"/>
                    <a:gd name="connsiteY1068" fmla="*/ 993645 h 1248822"/>
                    <a:gd name="connsiteX1069" fmla="*/ 281387 w 665096"/>
                    <a:gd name="connsiteY1069" fmla="*/ 992658 h 1248822"/>
                    <a:gd name="connsiteX1070" fmla="*/ 281449 w 665096"/>
                    <a:gd name="connsiteY1070" fmla="*/ 991918 h 1248822"/>
                    <a:gd name="connsiteX1071" fmla="*/ 281622 w 665096"/>
                    <a:gd name="connsiteY1071" fmla="*/ 990105 h 1248822"/>
                    <a:gd name="connsiteX1072" fmla="*/ 281239 w 665096"/>
                    <a:gd name="connsiteY1072" fmla="*/ 988489 h 1248822"/>
                    <a:gd name="connsiteX1073" fmla="*/ 280140 w 665096"/>
                    <a:gd name="connsiteY1073" fmla="*/ 984345 h 1248822"/>
                    <a:gd name="connsiteX1074" fmla="*/ 278980 w 665096"/>
                    <a:gd name="connsiteY1074" fmla="*/ 981323 h 1248822"/>
                    <a:gd name="connsiteX1075" fmla="*/ 278745 w 665096"/>
                    <a:gd name="connsiteY1075" fmla="*/ 980731 h 1248822"/>
                    <a:gd name="connsiteX1076" fmla="*/ 278140 w 665096"/>
                    <a:gd name="connsiteY1076" fmla="*/ 979152 h 1248822"/>
                    <a:gd name="connsiteX1077" fmla="*/ 277004 w 665096"/>
                    <a:gd name="connsiteY1077" fmla="*/ 977943 h 1248822"/>
                    <a:gd name="connsiteX1078" fmla="*/ 276189 w 665096"/>
                    <a:gd name="connsiteY1078" fmla="*/ 977080 h 1248822"/>
                    <a:gd name="connsiteX1079" fmla="*/ 274140 w 665096"/>
                    <a:gd name="connsiteY1079" fmla="*/ 974897 h 1248822"/>
                    <a:gd name="connsiteX1080" fmla="*/ 273449 w 665096"/>
                    <a:gd name="connsiteY1080" fmla="*/ 974169 h 1248822"/>
                    <a:gd name="connsiteX1081" fmla="*/ 272165 w 665096"/>
                    <a:gd name="connsiteY1081" fmla="*/ 973244 h 1248822"/>
                    <a:gd name="connsiteX1082" fmla="*/ 266782 w 665096"/>
                    <a:gd name="connsiteY1082" fmla="*/ 969383 h 1248822"/>
                    <a:gd name="connsiteX1083" fmla="*/ 265214 w 665096"/>
                    <a:gd name="connsiteY1083" fmla="*/ 968261 h 1248822"/>
                    <a:gd name="connsiteX1084" fmla="*/ 263473 w 665096"/>
                    <a:gd name="connsiteY1084" fmla="*/ 967336 h 1248822"/>
                    <a:gd name="connsiteX1085" fmla="*/ 262165 w 665096"/>
                    <a:gd name="connsiteY1085" fmla="*/ 966645 h 1248822"/>
                    <a:gd name="connsiteX1086" fmla="*/ 258671 w 665096"/>
                    <a:gd name="connsiteY1086" fmla="*/ 964795 h 1248822"/>
                    <a:gd name="connsiteX1087" fmla="*/ 256918 w 665096"/>
                    <a:gd name="connsiteY1087" fmla="*/ 963882 h 1248822"/>
                    <a:gd name="connsiteX1088" fmla="*/ 256350 w 665096"/>
                    <a:gd name="connsiteY1088" fmla="*/ 963512 h 1248822"/>
                    <a:gd name="connsiteX1089" fmla="*/ 255090 w 665096"/>
                    <a:gd name="connsiteY1089" fmla="*/ 962710 h 1248822"/>
                    <a:gd name="connsiteX1090" fmla="*/ 252152 w 665096"/>
                    <a:gd name="connsiteY1090" fmla="*/ 960835 h 1248822"/>
                    <a:gd name="connsiteX1091" fmla="*/ 250053 w 665096"/>
                    <a:gd name="connsiteY1091" fmla="*/ 959491 h 1248822"/>
                    <a:gd name="connsiteX1092" fmla="*/ 249214 w 665096"/>
                    <a:gd name="connsiteY1092" fmla="*/ 958948 h 1248822"/>
                    <a:gd name="connsiteX1093" fmla="*/ 247238 w 665096"/>
                    <a:gd name="connsiteY1093" fmla="*/ 957530 h 1248822"/>
                    <a:gd name="connsiteX1094" fmla="*/ 246843 w 665096"/>
                    <a:gd name="connsiteY1094" fmla="*/ 957246 h 1248822"/>
                    <a:gd name="connsiteX1095" fmla="*/ 246103 w 665096"/>
                    <a:gd name="connsiteY1095" fmla="*/ 956703 h 1248822"/>
                    <a:gd name="connsiteX1096" fmla="*/ 245695 w 665096"/>
                    <a:gd name="connsiteY1096" fmla="*/ 956395 h 1248822"/>
                    <a:gd name="connsiteX1097" fmla="*/ 238214 w 665096"/>
                    <a:gd name="connsiteY1097" fmla="*/ 950684 h 1248822"/>
                    <a:gd name="connsiteX1098" fmla="*/ 236831 w 665096"/>
                    <a:gd name="connsiteY1098" fmla="*/ 949623 h 1248822"/>
                    <a:gd name="connsiteX1099" fmla="*/ 235979 w 665096"/>
                    <a:gd name="connsiteY1099" fmla="*/ 948600 h 1248822"/>
                    <a:gd name="connsiteX1100" fmla="*/ 233534 w 665096"/>
                    <a:gd name="connsiteY1100" fmla="*/ 945652 h 1248822"/>
                    <a:gd name="connsiteX1101" fmla="*/ 232880 w 665096"/>
                    <a:gd name="connsiteY1101" fmla="*/ 944862 h 1248822"/>
                    <a:gd name="connsiteX1102" fmla="*/ 232436 w 665096"/>
                    <a:gd name="connsiteY1102" fmla="*/ 943986 h 1248822"/>
                    <a:gd name="connsiteX1103" fmla="*/ 231794 w 665096"/>
                    <a:gd name="connsiteY1103" fmla="*/ 942703 h 1248822"/>
                    <a:gd name="connsiteX1104" fmla="*/ 231535 w 665096"/>
                    <a:gd name="connsiteY1104" fmla="*/ 942173 h 1248822"/>
                    <a:gd name="connsiteX1105" fmla="*/ 230621 w 665096"/>
                    <a:gd name="connsiteY1105" fmla="*/ 940360 h 1248822"/>
                    <a:gd name="connsiteX1106" fmla="*/ 230707 w 665096"/>
                    <a:gd name="connsiteY1106" fmla="*/ 938460 h 1248822"/>
                    <a:gd name="connsiteX1107" fmla="*/ 230769 w 665096"/>
                    <a:gd name="connsiteY1107" fmla="*/ 936734 h 1248822"/>
                    <a:gd name="connsiteX1108" fmla="*/ 230448 w 665096"/>
                    <a:gd name="connsiteY1108" fmla="*/ 933082 h 1248822"/>
                    <a:gd name="connsiteX1109" fmla="*/ 230263 w 665096"/>
                    <a:gd name="connsiteY1109" fmla="*/ 930998 h 1248822"/>
                    <a:gd name="connsiteX1110" fmla="*/ 230127 w 665096"/>
                    <a:gd name="connsiteY1110" fmla="*/ 929432 h 1248822"/>
                    <a:gd name="connsiteX1111" fmla="*/ 230028 w 665096"/>
                    <a:gd name="connsiteY1111" fmla="*/ 928383 h 1248822"/>
                    <a:gd name="connsiteX1112" fmla="*/ 229930 w 665096"/>
                    <a:gd name="connsiteY1112" fmla="*/ 927631 h 1248822"/>
                    <a:gd name="connsiteX1113" fmla="*/ 229139 w 665096"/>
                    <a:gd name="connsiteY1113" fmla="*/ 921908 h 1248822"/>
                    <a:gd name="connsiteX1114" fmla="*/ 228991 w 665096"/>
                    <a:gd name="connsiteY1114" fmla="*/ 920835 h 1248822"/>
                    <a:gd name="connsiteX1115" fmla="*/ 228843 w 665096"/>
                    <a:gd name="connsiteY1115" fmla="*/ 919811 h 1248822"/>
                    <a:gd name="connsiteX1116" fmla="*/ 227843 w 665096"/>
                    <a:gd name="connsiteY1116" fmla="*/ 918306 h 1248822"/>
                    <a:gd name="connsiteX1117" fmla="*/ 224769 w 665096"/>
                    <a:gd name="connsiteY1117" fmla="*/ 913656 h 1248822"/>
                    <a:gd name="connsiteX1118" fmla="*/ 224362 w 665096"/>
                    <a:gd name="connsiteY1118" fmla="*/ 913051 h 1248822"/>
                    <a:gd name="connsiteX1119" fmla="*/ 223880 w 665096"/>
                    <a:gd name="connsiteY1119" fmla="*/ 912324 h 1248822"/>
                    <a:gd name="connsiteX1120" fmla="*/ 222646 w 665096"/>
                    <a:gd name="connsiteY1120" fmla="*/ 911411 h 1248822"/>
                    <a:gd name="connsiteX1121" fmla="*/ 214818 w 665096"/>
                    <a:gd name="connsiteY1121" fmla="*/ 905626 h 1248822"/>
                    <a:gd name="connsiteX1122" fmla="*/ 206793 w 665096"/>
                    <a:gd name="connsiteY1122" fmla="*/ 901679 h 1248822"/>
                    <a:gd name="connsiteX1123" fmla="*/ 204571 w 665096"/>
                    <a:gd name="connsiteY1123" fmla="*/ 900581 h 1248822"/>
                    <a:gd name="connsiteX1124" fmla="*/ 203188 w 665096"/>
                    <a:gd name="connsiteY1124" fmla="*/ 900026 h 1248822"/>
                    <a:gd name="connsiteX1125" fmla="*/ 197213 w 665096"/>
                    <a:gd name="connsiteY1125" fmla="*/ 897633 h 1248822"/>
                    <a:gd name="connsiteX1126" fmla="*/ 194917 w 665096"/>
                    <a:gd name="connsiteY1126" fmla="*/ 896720 h 1248822"/>
                    <a:gd name="connsiteX1127" fmla="*/ 192114 w 665096"/>
                    <a:gd name="connsiteY1127" fmla="*/ 896128 h 1248822"/>
                    <a:gd name="connsiteX1128" fmla="*/ 187904 w 665096"/>
                    <a:gd name="connsiteY1128" fmla="*/ 895240 h 1248822"/>
                    <a:gd name="connsiteX1129" fmla="*/ 186509 w 665096"/>
                    <a:gd name="connsiteY1129" fmla="*/ 894944 h 1248822"/>
                    <a:gd name="connsiteX1130" fmla="*/ 184632 w 665096"/>
                    <a:gd name="connsiteY1130" fmla="*/ 894549 h 1248822"/>
                    <a:gd name="connsiteX1131" fmla="*/ 183274 w 665096"/>
                    <a:gd name="connsiteY1131" fmla="*/ 894056 h 1248822"/>
                    <a:gd name="connsiteX1132" fmla="*/ 176509 w 665096"/>
                    <a:gd name="connsiteY1132" fmla="*/ 891577 h 1248822"/>
                    <a:gd name="connsiteX1133" fmla="*/ 175163 w 665096"/>
                    <a:gd name="connsiteY1133" fmla="*/ 891083 h 1248822"/>
                    <a:gd name="connsiteX1134" fmla="*/ 173435 w 665096"/>
                    <a:gd name="connsiteY1134" fmla="*/ 890171 h 1248822"/>
                    <a:gd name="connsiteX1135" fmla="*/ 167842 w 665096"/>
                    <a:gd name="connsiteY1135" fmla="*/ 887210 h 1248822"/>
                    <a:gd name="connsiteX1136" fmla="*/ 166114 w 665096"/>
                    <a:gd name="connsiteY1136" fmla="*/ 886298 h 1248822"/>
                    <a:gd name="connsiteX1137" fmla="*/ 164941 w 665096"/>
                    <a:gd name="connsiteY1137" fmla="*/ 885471 h 1248822"/>
                    <a:gd name="connsiteX1138" fmla="*/ 162101 w 665096"/>
                    <a:gd name="connsiteY1138" fmla="*/ 883461 h 1248822"/>
                    <a:gd name="connsiteX1139" fmla="*/ 160064 w 665096"/>
                    <a:gd name="connsiteY1139" fmla="*/ 882018 h 1248822"/>
                    <a:gd name="connsiteX1140" fmla="*/ 157681 w 665096"/>
                    <a:gd name="connsiteY1140" fmla="*/ 881031 h 1248822"/>
                    <a:gd name="connsiteX1141" fmla="*/ 155990 w 665096"/>
                    <a:gd name="connsiteY1141" fmla="*/ 880328 h 1248822"/>
                    <a:gd name="connsiteX1142" fmla="*/ 155435 w 665096"/>
                    <a:gd name="connsiteY1142" fmla="*/ 880093 h 1248822"/>
                    <a:gd name="connsiteX1143" fmla="*/ 153459 w 665096"/>
                    <a:gd name="connsiteY1143" fmla="*/ 878688 h 1248822"/>
                    <a:gd name="connsiteX1144" fmla="*/ 151089 w 665096"/>
                    <a:gd name="connsiteY1144" fmla="*/ 876997 h 1248822"/>
                    <a:gd name="connsiteX1145" fmla="*/ 150114 w 665096"/>
                    <a:gd name="connsiteY1145" fmla="*/ 876282 h 1248822"/>
                    <a:gd name="connsiteX1146" fmla="*/ 149101 w 665096"/>
                    <a:gd name="connsiteY1146" fmla="*/ 875468 h 1248822"/>
                    <a:gd name="connsiteX1147" fmla="*/ 142360 w 665096"/>
                    <a:gd name="connsiteY1147" fmla="*/ 869991 h 1248822"/>
                    <a:gd name="connsiteX1148" fmla="*/ 135175 w 665096"/>
                    <a:gd name="connsiteY1148" fmla="*/ 864823 h 1248822"/>
                    <a:gd name="connsiteX1149" fmla="*/ 134101 w 665096"/>
                    <a:gd name="connsiteY1149" fmla="*/ 864059 h 1248822"/>
                    <a:gd name="connsiteX1150" fmla="*/ 133014 w 665096"/>
                    <a:gd name="connsiteY1150" fmla="*/ 863281 h 1248822"/>
                    <a:gd name="connsiteX1151" fmla="*/ 132014 w 665096"/>
                    <a:gd name="connsiteY1151" fmla="*/ 862480 h 1248822"/>
                    <a:gd name="connsiteX1152" fmla="*/ 131015 w 665096"/>
                    <a:gd name="connsiteY1152" fmla="*/ 861678 h 1248822"/>
                    <a:gd name="connsiteX1153" fmla="*/ 124669 w 665096"/>
                    <a:gd name="connsiteY1153" fmla="*/ 856621 h 1248822"/>
                    <a:gd name="connsiteX1154" fmla="*/ 118669 w 665096"/>
                    <a:gd name="connsiteY1154" fmla="*/ 850046 h 1248822"/>
                    <a:gd name="connsiteX1155" fmla="*/ 117595 w 665096"/>
                    <a:gd name="connsiteY1155" fmla="*/ 848875 h 1248822"/>
                    <a:gd name="connsiteX1156" fmla="*/ 116792 w 665096"/>
                    <a:gd name="connsiteY1156" fmla="*/ 847629 h 1248822"/>
                    <a:gd name="connsiteX1157" fmla="*/ 115681 w 665096"/>
                    <a:gd name="connsiteY1157" fmla="*/ 845927 h 1248822"/>
                    <a:gd name="connsiteX1158" fmla="*/ 114310 w 665096"/>
                    <a:gd name="connsiteY1158" fmla="*/ 843817 h 1248822"/>
                    <a:gd name="connsiteX1159" fmla="*/ 113496 w 665096"/>
                    <a:gd name="connsiteY1159" fmla="*/ 842547 h 1248822"/>
                    <a:gd name="connsiteX1160" fmla="*/ 112878 w 665096"/>
                    <a:gd name="connsiteY1160" fmla="*/ 840894 h 1248822"/>
                    <a:gd name="connsiteX1161" fmla="*/ 111496 w 665096"/>
                    <a:gd name="connsiteY1161" fmla="*/ 837120 h 1248822"/>
                    <a:gd name="connsiteX1162" fmla="*/ 110113 w 665096"/>
                    <a:gd name="connsiteY1162" fmla="*/ 833345 h 1248822"/>
                    <a:gd name="connsiteX1163" fmla="*/ 109397 w 665096"/>
                    <a:gd name="connsiteY1163" fmla="*/ 831335 h 1248822"/>
                    <a:gd name="connsiteX1164" fmla="*/ 109101 w 665096"/>
                    <a:gd name="connsiteY1164" fmla="*/ 829559 h 1248822"/>
                    <a:gd name="connsiteX1165" fmla="*/ 107360 w 665096"/>
                    <a:gd name="connsiteY1165" fmla="*/ 819235 h 1248822"/>
                    <a:gd name="connsiteX1166" fmla="*/ 106891 w 665096"/>
                    <a:gd name="connsiteY1166" fmla="*/ 816361 h 1248822"/>
                    <a:gd name="connsiteX1167" fmla="*/ 106792 w 665096"/>
                    <a:gd name="connsiteY1167" fmla="*/ 814610 h 1248822"/>
                    <a:gd name="connsiteX1168" fmla="*/ 106310 w 665096"/>
                    <a:gd name="connsiteY1168" fmla="*/ 806025 h 1248822"/>
                    <a:gd name="connsiteX1169" fmla="*/ 106212 w 665096"/>
                    <a:gd name="connsiteY1169" fmla="*/ 804409 h 1248822"/>
                    <a:gd name="connsiteX1170" fmla="*/ 106125 w 665096"/>
                    <a:gd name="connsiteY1170" fmla="*/ 802805 h 1248822"/>
                    <a:gd name="connsiteX1171" fmla="*/ 106187 w 665096"/>
                    <a:gd name="connsiteY1171" fmla="*/ 800079 h 1248822"/>
                    <a:gd name="connsiteX1172" fmla="*/ 106347 w 665096"/>
                    <a:gd name="connsiteY1172" fmla="*/ 792481 h 1248822"/>
                    <a:gd name="connsiteX1173" fmla="*/ 106384 w 665096"/>
                    <a:gd name="connsiteY1173" fmla="*/ 790841 h 1248822"/>
                    <a:gd name="connsiteX1174" fmla="*/ 106434 w 665096"/>
                    <a:gd name="connsiteY1174" fmla="*/ 788596 h 1248822"/>
                    <a:gd name="connsiteX1175" fmla="*/ 106298 w 665096"/>
                    <a:gd name="connsiteY1175" fmla="*/ 786622 h 1248822"/>
                    <a:gd name="connsiteX1176" fmla="*/ 105829 w 665096"/>
                    <a:gd name="connsiteY1176" fmla="*/ 780665 h 1248822"/>
                    <a:gd name="connsiteX1177" fmla="*/ 105162 w 665096"/>
                    <a:gd name="connsiteY1177" fmla="*/ 772179 h 1248822"/>
                    <a:gd name="connsiteX1178" fmla="*/ 104965 w 665096"/>
                    <a:gd name="connsiteY1178" fmla="*/ 769514 h 1248822"/>
                    <a:gd name="connsiteX1179" fmla="*/ 104915 w 665096"/>
                    <a:gd name="connsiteY1179" fmla="*/ 768972 h 1248822"/>
                    <a:gd name="connsiteX1180" fmla="*/ 104570 w 665096"/>
                    <a:gd name="connsiteY1180" fmla="*/ 763544 h 1248822"/>
                    <a:gd name="connsiteX1181" fmla="*/ 103545 w 665096"/>
                    <a:gd name="connsiteY1181" fmla="*/ 748077 h 1248822"/>
                    <a:gd name="connsiteX1182" fmla="*/ 103335 w 665096"/>
                    <a:gd name="connsiteY1182" fmla="*/ 744759 h 1248822"/>
                    <a:gd name="connsiteX1183" fmla="*/ 103224 w 665096"/>
                    <a:gd name="connsiteY1183" fmla="*/ 743661 h 1248822"/>
                    <a:gd name="connsiteX1184" fmla="*/ 102866 w 665096"/>
                    <a:gd name="connsiteY1184" fmla="*/ 739813 h 1248822"/>
                    <a:gd name="connsiteX1185" fmla="*/ 102804 w 665096"/>
                    <a:gd name="connsiteY1185" fmla="*/ 739184 h 1248822"/>
                    <a:gd name="connsiteX1186" fmla="*/ 102582 w 665096"/>
                    <a:gd name="connsiteY1186" fmla="*/ 736532 h 1248822"/>
                    <a:gd name="connsiteX1187" fmla="*/ 101928 w 665096"/>
                    <a:gd name="connsiteY1187" fmla="*/ 728564 h 1248822"/>
                    <a:gd name="connsiteX1188" fmla="*/ 101792 w 665096"/>
                    <a:gd name="connsiteY1188" fmla="*/ 726973 h 1248822"/>
                    <a:gd name="connsiteX1189" fmla="*/ 101668 w 665096"/>
                    <a:gd name="connsiteY1189" fmla="*/ 725369 h 1248822"/>
                    <a:gd name="connsiteX1190" fmla="*/ 101619 w 665096"/>
                    <a:gd name="connsiteY1190" fmla="*/ 723211 h 1248822"/>
                    <a:gd name="connsiteX1191" fmla="*/ 101372 w 665096"/>
                    <a:gd name="connsiteY1191" fmla="*/ 712973 h 1248822"/>
                    <a:gd name="connsiteX1192" fmla="*/ 101335 w 665096"/>
                    <a:gd name="connsiteY1192" fmla="*/ 711357 h 1248822"/>
                    <a:gd name="connsiteX1193" fmla="*/ 101323 w 665096"/>
                    <a:gd name="connsiteY1193" fmla="*/ 710814 h 1248822"/>
                    <a:gd name="connsiteX1194" fmla="*/ 101273 w 665096"/>
                    <a:gd name="connsiteY1194" fmla="*/ 709704 h 1248822"/>
                    <a:gd name="connsiteX1195" fmla="*/ 100742 w 665096"/>
                    <a:gd name="connsiteY1195" fmla="*/ 697000 h 1248822"/>
                    <a:gd name="connsiteX1196" fmla="*/ 100434 w 665096"/>
                    <a:gd name="connsiteY1196" fmla="*/ 689587 h 1248822"/>
                    <a:gd name="connsiteX1197" fmla="*/ 100372 w 665096"/>
                    <a:gd name="connsiteY1197" fmla="*/ 687995 h 1248822"/>
                    <a:gd name="connsiteX1198" fmla="*/ 100175 w 665096"/>
                    <a:gd name="connsiteY1198" fmla="*/ 683851 h 1248822"/>
                    <a:gd name="connsiteX1199" fmla="*/ 99619 w 665096"/>
                    <a:gd name="connsiteY1199" fmla="*/ 674378 h 1248822"/>
                    <a:gd name="connsiteX1200" fmla="*/ 99582 w 665096"/>
                    <a:gd name="connsiteY1200" fmla="*/ 673650 h 1248822"/>
                    <a:gd name="connsiteX1201" fmla="*/ 98989 w 665096"/>
                    <a:gd name="connsiteY1201" fmla="*/ 669444 h 1248822"/>
                    <a:gd name="connsiteX1202" fmla="*/ 98162 w 665096"/>
                    <a:gd name="connsiteY1202" fmla="*/ 663598 h 1248822"/>
                    <a:gd name="connsiteX1203" fmla="*/ 97866 w 665096"/>
                    <a:gd name="connsiteY1203" fmla="*/ 661476 h 1248822"/>
                    <a:gd name="connsiteX1204" fmla="*/ 97804 w 665096"/>
                    <a:gd name="connsiteY1204" fmla="*/ 660958 h 1248822"/>
                    <a:gd name="connsiteX1205" fmla="*/ 97508 w 665096"/>
                    <a:gd name="connsiteY1205" fmla="*/ 658343 h 1248822"/>
                    <a:gd name="connsiteX1206" fmla="*/ 97323 w 665096"/>
                    <a:gd name="connsiteY1206" fmla="*/ 656765 h 1248822"/>
                    <a:gd name="connsiteX1207" fmla="*/ 97002 w 665096"/>
                    <a:gd name="connsiteY1207" fmla="*/ 654002 h 1248822"/>
                    <a:gd name="connsiteX1208" fmla="*/ 96915 w 665096"/>
                    <a:gd name="connsiteY1208" fmla="*/ 653249 h 1248822"/>
                    <a:gd name="connsiteX1209" fmla="*/ 96742 w 665096"/>
                    <a:gd name="connsiteY1209" fmla="*/ 651732 h 1248822"/>
                    <a:gd name="connsiteX1210" fmla="*/ 96718 w 665096"/>
                    <a:gd name="connsiteY1210" fmla="*/ 648969 h 1248822"/>
                    <a:gd name="connsiteX1211" fmla="*/ 96656 w 665096"/>
                    <a:gd name="connsiteY1211" fmla="*/ 634599 h 1248822"/>
                    <a:gd name="connsiteX1212" fmla="*/ 96656 w 665096"/>
                    <a:gd name="connsiteY1212" fmla="*/ 634057 h 1248822"/>
                    <a:gd name="connsiteX1213" fmla="*/ 96816 w 665096"/>
                    <a:gd name="connsiteY1213" fmla="*/ 626261 h 1248822"/>
                    <a:gd name="connsiteX1214" fmla="*/ 96915 w 665096"/>
                    <a:gd name="connsiteY1214" fmla="*/ 621463 h 1248822"/>
                    <a:gd name="connsiteX1215" fmla="*/ 96940 w 665096"/>
                    <a:gd name="connsiteY1215" fmla="*/ 620649 h 1248822"/>
                    <a:gd name="connsiteX1216" fmla="*/ 96977 w 665096"/>
                    <a:gd name="connsiteY1216" fmla="*/ 619995 h 1248822"/>
                    <a:gd name="connsiteX1217" fmla="*/ 97125 w 665096"/>
                    <a:gd name="connsiteY1217" fmla="*/ 617726 h 1248822"/>
                    <a:gd name="connsiteX1218" fmla="*/ 95594 w 665096"/>
                    <a:gd name="connsiteY1218" fmla="*/ 615000 h 1248822"/>
                    <a:gd name="connsiteX1219" fmla="*/ 94656 w 665096"/>
                    <a:gd name="connsiteY1219" fmla="*/ 613322 h 1248822"/>
                    <a:gd name="connsiteX1220" fmla="*/ 94310 w 665096"/>
                    <a:gd name="connsiteY1220" fmla="*/ 611756 h 1248822"/>
                    <a:gd name="connsiteX1221" fmla="*/ 93619 w 665096"/>
                    <a:gd name="connsiteY1221" fmla="*/ 608549 h 1248822"/>
                    <a:gd name="connsiteX1222" fmla="*/ 93286 w 665096"/>
                    <a:gd name="connsiteY1222" fmla="*/ 607056 h 1248822"/>
                    <a:gd name="connsiteX1223" fmla="*/ 93261 w 665096"/>
                    <a:gd name="connsiteY1223" fmla="*/ 604861 h 1248822"/>
                    <a:gd name="connsiteX1224" fmla="*/ 93125 w 665096"/>
                    <a:gd name="connsiteY1224" fmla="*/ 596646 h 1248822"/>
                    <a:gd name="connsiteX1225" fmla="*/ 93039 w 665096"/>
                    <a:gd name="connsiteY1225" fmla="*/ 592921 h 1248822"/>
                    <a:gd name="connsiteX1226" fmla="*/ 92989 w 665096"/>
                    <a:gd name="connsiteY1226" fmla="*/ 590787 h 1248822"/>
                    <a:gd name="connsiteX1227" fmla="*/ 92965 w 665096"/>
                    <a:gd name="connsiteY1227" fmla="*/ 589726 h 1248822"/>
                    <a:gd name="connsiteX1228" fmla="*/ 92927 w 665096"/>
                    <a:gd name="connsiteY1228" fmla="*/ 588123 h 1248822"/>
                    <a:gd name="connsiteX1229" fmla="*/ 92680 w 665096"/>
                    <a:gd name="connsiteY1229" fmla="*/ 586100 h 1248822"/>
                    <a:gd name="connsiteX1230" fmla="*/ 92434 w 665096"/>
                    <a:gd name="connsiteY1230" fmla="*/ 584065 h 1248822"/>
                    <a:gd name="connsiteX1231" fmla="*/ 91804 w 665096"/>
                    <a:gd name="connsiteY1231" fmla="*/ 578835 h 1248822"/>
                    <a:gd name="connsiteX1232" fmla="*/ 91471 w 665096"/>
                    <a:gd name="connsiteY1232" fmla="*/ 576294 h 1248822"/>
                    <a:gd name="connsiteX1233" fmla="*/ 91113 w 665096"/>
                    <a:gd name="connsiteY1233" fmla="*/ 573691 h 1248822"/>
                    <a:gd name="connsiteX1234" fmla="*/ 90829 w 665096"/>
                    <a:gd name="connsiteY1234" fmla="*/ 571619 h 1248822"/>
                    <a:gd name="connsiteX1235" fmla="*/ 90656 w 665096"/>
                    <a:gd name="connsiteY1235" fmla="*/ 569214 h 1248822"/>
                    <a:gd name="connsiteX1236" fmla="*/ 90594 w 665096"/>
                    <a:gd name="connsiteY1236" fmla="*/ 568412 h 1248822"/>
                    <a:gd name="connsiteX1237" fmla="*/ 90384 w 665096"/>
                    <a:gd name="connsiteY1237" fmla="*/ 565748 h 1248822"/>
                    <a:gd name="connsiteX1238" fmla="*/ 90335 w 665096"/>
                    <a:gd name="connsiteY1238" fmla="*/ 563367 h 1248822"/>
                    <a:gd name="connsiteX1239" fmla="*/ 90273 w 665096"/>
                    <a:gd name="connsiteY1239" fmla="*/ 560543 h 1248822"/>
                    <a:gd name="connsiteX1240" fmla="*/ 90224 w 665096"/>
                    <a:gd name="connsiteY1240" fmla="*/ 558520 h 1248822"/>
                    <a:gd name="connsiteX1241" fmla="*/ 90187 w 665096"/>
                    <a:gd name="connsiteY1241" fmla="*/ 556879 h 1248822"/>
                    <a:gd name="connsiteX1242" fmla="*/ 90261 w 665096"/>
                    <a:gd name="connsiteY1242" fmla="*/ 553598 h 1248822"/>
                    <a:gd name="connsiteX1243" fmla="*/ 90446 w 665096"/>
                    <a:gd name="connsiteY1243" fmla="*/ 544298 h 1248822"/>
                    <a:gd name="connsiteX1244" fmla="*/ 90483 w 665096"/>
                    <a:gd name="connsiteY1244" fmla="*/ 542658 h 1248822"/>
                    <a:gd name="connsiteX1245" fmla="*/ 90508 w 665096"/>
                    <a:gd name="connsiteY1245" fmla="*/ 541560 h 1248822"/>
                    <a:gd name="connsiteX1246" fmla="*/ 90409 w 665096"/>
                    <a:gd name="connsiteY1246" fmla="*/ 539488 h 1248822"/>
                    <a:gd name="connsiteX1247" fmla="*/ 90322 w 665096"/>
                    <a:gd name="connsiteY1247" fmla="*/ 537428 h 1248822"/>
                    <a:gd name="connsiteX1248" fmla="*/ 90187 w 665096"/>
                    <a:gd name="connsiteY1248" fmla="*/ 534245 h 1248822"/>
                    <a:gd name="connsiteX1249" fmla="*/ 90125 w 665096"/>
                    <a:gd name="connsiteY1249" fmla="*/ 532654 h 1248822"/>
                    <a:gd name="connsiteX1250" fmla="*/ 90014 w 665096"/>
                    <a:gd name="connsiteY1250" fmla="*/ 531298 h 1248822"/>
                    <a:gd name="connsiteX1251" fmla="*/ 89841 w 665096"/>
                    <a:gd name="connsiteY1251" fmla="*/ 529275 h 1248822"/>
                    <a:gd name="connsiteX1252" fmla="*/ 89742 w 665096"/>
                    <a:gd name="connsiteY1252" fmla="*/ 527992 h 1248822"/>
                    <a:gd name="connsiteX1253" fmla="*/ 89532 w 665096"/>
                    <a:gd name="connsiteY1253" fmla="*/ 525525 h 1248822"/>
                    <a:gd name="connsiteX1254" fmla="*/ 89372 w 665096"/>
                    <a:gd name="connsiteY1254" fmla="*/ 523564 h 1248822"/>
                    <a:gd name="connsiteX1255" fmla="*/ 89051 w 665096"/>
                    <a:gd name="connsiteY1255" fmla="*/ 521973 h 1248822"/>
                    <a:gd name="connsiteX1256" fmla="*/ 88100 w 665096"/>
                    <a:gd name="connsiteY1256" fmla="*/ 517187 h 1248822"/>
                    <a:gd name="connsiteX1257" fmla="*/ 87718 w 665096"/>
                    <a:gd name="connsiteY1257" fmla="*/ 515250 h 1248822"/>
                    <a:gd name="connsiteX1258" fmla="*/ 87335 w 665096"/>
                    <a:gd name="connsiteY1258" fmla="*/ 513301 h 1248822"/>
                    <a:gd name="connsiteX1259" fmla="*/ 86730 w 665096"/>
                    <a:gd name="connsiteY1259" fmla="*/ 511390 h 1248822"/>
                    <a:gd name="connsiteX1260" fmla="*/ 85989 w 665096"/>
                    <a:gd name="connsiteY1260" fmla="*/ 509009 h 1248822"/>
                    <a:gd name="connsiteX1261" fmla="*/ 84878 w 665096"/>
                    <a:gd name="connsiteY1261" fmla="*/ 505494 h 1248822"/>
                    <a:gd name="connsiteX1262" fmla="*/ 83779 w 665096"/>
                    <a:gd name="connsiteY1262" fmla="*/ 502496 h 1248822"/>
                    <a:gd name="connsiteX1263" fmla="*/ 83113 w 665096"/>
                    <a:gd name="connsiteY1263" fmla="*/ 500671 h 1248822"/>
                    <a:gd name="connsiteX1264" fmla="*/ 82569 w 665096"/>
                    <a:gd name="connsiteY1264" fmla="*/ 499203 h 1248822"/>
                    <a:gd name="connsiteX1265" fmla="*/ 81742 w 665096"/>
                    <a:gd name="connsiteY1265" fmla="*/ 497291 h 1248822"/>
                    <a:gd name="connsiteX1266" fmla="*/ 79236 w 665096"/>
                    <a:gd name="connsiteY1266" fmla="*/ 491581 h 1248822"/>
                    <a:gd name="connsiteX1267" fmla="*/ 78409 w 665096"/>
                    <a:gd name="connsiteY1267" fmla="*/ 489669 h 1248822"/>
                    <a:gd name="connsiteX1268" fmla="*/ 77878 w 665096"/>
                    <a:gd name="connsiteY1268" fmla="*/ 488632 h 1248822"/>
                    <a:gd name="connsiteX1269" fmla="*/ 77322 w 665096"/>
                    <a:gd name="connsiteY1269" fmla="*/ 487510 h 1248822"/>
                    <a:gd name="connsiteX1270" fmla="*/ 76396 w 665096"/>
                    <a:gd name="connsiteY1270" fmla="*/ 485685 h 1248822"/>
                    <a:gd name="connsiteX1271" fmla="*/ 75705 w 665096"/>
                    <a:gd name="connsiteY1271" fmla="*/ 484315 h 1248822"/>
                    <a:gd name="connsiteX1272" fmla="*/ 75199 w 665096"/>
                    <a:gd name="connsiteY1272" fmla="*/ 483390 h 1248822"/>
                    <a:gd name="connsiteX1273" fmla="*/ 74433 w 665096"/>
                    <a:gd name="connsiteY1273" fmla="*/ 481996 h 1248822"/>
                    <a:gd name="connsiteX1274" fmla="*/ 73149 w 665096"/>
                    <a:gd name="connsiteY1274" fmla="*/ 479665 h 1248822"/>
                    <a:gd name="connsiteX1275" fmla="*/ 71384 w 665096"/>
                    <a:gd name="connsiteY1275" fmla="*/ 476446 h 1248822"/>
                    <a:gd name="connsiteX1276" fmla="*/ 68989 w 665096"/>
                    <a:gd name="connsiteY1276" fmla="*/ 471709 h 1248822"/>
                    <a:gd name="connsiteX1277" fmla="*/ 67791 w 665096"/>
                    <a:gd name="connsiteY1277" fmla="*/ 469354 h 1248822"/>
                    <a:gd name="connsiteX1278" fmla="*/ 67285 w 665096"/>
                    <a:gd name="connsiteY1278" fmla="*/ 468330 h 1248822"/>
                    <a:gd name="connsiteX1279" fmla="*/ 66483 w 665096"/>
                    <a:gd name="connsiteY1279" fmla="*/ 466628 h 1248822"/>
                    <a:gd name="connsiteX1280" fmla="*/ 65334 w 665096"/>
                    <a:gd name="connsiteY1280" fmla="*/ 464185 h 1248822"/>
                    <a:gd name="connsiteX1281" fmla="*/ 64878 w 665096"/>
                    <a:gd name="connsiteY1281" fmla="*/ 463211 h 1248822"/>
                    <a:gd name="connsiteX1282" fmla="*/ 64186 w 665096"/>
                    <a:gd name="connsiteY1282" fmla="*/ 461756 h 1248822"/>
                    <a:gd name="connsiteX1283" fmla="*/ 63223 w 665096"/>
                    <a:gd name="connsiteY1283" fmla="*/ 460214 h 1248822"/>
                    <a:gd name="connsiteX1284" fmla="*/ 61668 w 665096"/>
                    <a:gd name="connsiteY1284" fmla="*/ 457759 h 1248822"/>
                    <a:gd name="connsiteX1285" fmla="*/ 60569 w 665096"/>
                    <a:gd name="connsiteY1285" fmla="*/ 455995 h 1248822"/>
                    <a:gd name="connsiteX1286" fmla="*/ 59408 w 665096"/>
                    <a:gd name="connsiteY1286" fmla="*/ 454589 h 1248822"/>
                    <a:gd name="connsiteX1287" fmla="*/ 58840 w 665096"/>
                    <a:gd name="connsiteY1287" fmla="*/ 453886 h 1248822"/>
                    <a:gd name="connsiteX1288" fmla="*/ 57606 w 665096"/>
                    <a:gd name="connsiteY1288" fmla="*/ 452369 h 1248822"/>
                    <a:gd name="connsiteX1289" fmla="*/ 54840 w 665096"/>
                    <a:gd name="connsiteY1289" fmla="*/ 447830 h 1248822"/>
                    <a:gd name="connsiteX1290" fmla="*/ 54556 w 665096"/>
                    <a:gd name="connsiteY1290" fmla="*/ 447373 h 1248822"/>
                    <a:gd name="connsiteX1291" fmla="*/ 54235 w 665096"/>
                    <a:gd name="connsiteY1291" fmla="*/ 446855 h 1248822"/>
                    <a:gd name="connsiteX1292" fmla="*/ 53606 w 665096"/>
                    <a:gd name="connsiteY1292" fmla="*/ 446017 h 1248822"/>
                    <a:gd name="connsiteX1293" fmla="*/ 53013 w 665096"/>
                    <a:gd name="connsiteY1293" fmla="*/ 445252 h 1248822"/>
                    <a:gd name="connsiteX1294" fmla="*/ 51828 w 665096"/>
                    <a:gd name="connsiteY1294" fmla="*/ 443710 h 1248822"/>
                    <a:gd name="connsiteX1295" fmla="*/ 50766 w 665096"/>
                    <a:gd name="connsiteY1295" fmla="*/ 442637 h 1248822"/>
                    <a:gd name="connsiteX1296" fmla="*/ 46877 w 665096"/>
                    <a:gd name="connsiteY1296" fmla="*/ 438690 h 1248822"/>
                    <a:gd name="connsiteX1297" fmla="*/ 45519 w 665096"/>
                    <a:gd name="connsiteY1297" fmla="*/ 437259 h 1248822"/>
                    <a:gd name="connsiteX1298" fmla="*/ 42371 w 665096"/>
                    <a:gd name="connsiteY1298" fmla="*/ 433954 h 1248822"/>
                    <a:gd name="connsiteX1299" fmla="*/ 40643 w 665096"/>
                    <a:gd name="connsiteY1299" fmla="*/ 432128 h 1248822"/>
                    <a:gd name="connsiteX1300" fmla="*/ 39988 w 665096"/>
                    <a:gd name="connsiteY1300" fmla="*/ 431314 h 1248822"/>
                    <a:gd name="connsiteX1301" fmla="*/ 36692 w 665096"/>
                    <a:gd name="connsiteY1301" fmla="*/ 427256 h 1248822"/>
                    <a:gd name="connsiteX1302" fmla="*/ 36038 w 665096"/>
                    <a:gd name="connsiteY1302" fmla="*/ 426442 h 1248822"/>
                    <a:gd name="connsiteX1303" fmla="*/ 35346 w 665096"/>
                    <a:gd name="connsiteY1303" fmla="*/ 425578 h 1248822"/>
                    <a:gd name="connsiteX1304" fmla="*/ 34470 w 665096"/>
                    <a:gd name="connsiteY1304" fmla="*/ 424024 h 1248822"/>
                    <a:gd name="connsiteX1305" fmla="*/ 32062 w 665096"/>
                    <a:gd name="connsiteY1305" fmla="*/ 419695 h 1248822"/>
                    <a:gd name="connsiteX1306" fmla="*/ 31556 w 665096"/>
                    <a:gd name="connsiteY1306" fmla="*/ 418782 h 1248822"/>
                    <a:gd name="connsiteX1307" fmla="*/ 31309 w 665096"/>
                    <a:gd name="connsiteY1307" fmla="*/ 418325 h 1248822"/>
                    <a:gd name="connsiteX1308" fmla="*/ 31075 w 665096"/>
                    <a:gd name="connsiteY1308" fmla="*/ 417857 h 1248822"/>
                    <a:gd name="connsiteX1309" fmla="*/ 27754 w 665096"/>
                    <a:gd name="connsiteY1309" fmla="*/ 411233 h 1248822"/>
                    <a:gd name="connsiteX1310" fmla="*/ 26803 w 665096"/>
                    <a:gd name="connsiteY1310" fmla="*/ 409346 h 1248822"/>
                    <a:gd name="connsiteX1311" fmla="*/ 26420 w 665096"/>
                    <a:gd name="connsiteY1311" fmla="*/ 408372 h 1248822"/>
                    <a:gd name="connsiteX1312" fmla="*/ 25445 w 665096"/>
                    <a:gd name="connsiteY1312" fmla="*/ 405942 h 1248822"/>
                    <a:gd name="connsiteX1313" fmla="*/ 24667 w 665096"/>
                    <a:gd name="connsiteY1313" fmla="*/ 404005 h 1248822"/>
                    <a:gd name="connsiteX1314" fmla="*/ 24075 w 665096"/>
                    <a:gd name="connsiteY1314" fmla="*/ 401526 h 1248822"/>
                    <a:gd name="connsiteX1315" fmla="*/ 23359 w 665096"/>
                    <a:gd name="connsiteY1315" fmla="*/ 398553 h 1248822"/>
                    <a:gd name="connsiteX1316" fmla="*/ 23112 w 665096"/>
                    <a:gd name="connsiteY1316" fmla="*/ 397530 h 1248822"/>
                    <a:gd name="connsiteX1317" fmla="*/ 22531 w 665096"/>
                    <a:gd name="connsiteY1317" fmla="*/ 396049 h 1248822"/>
                    <a:gd name="connsiteX1318" fmla="*/ 21766 w 665096"/>
                    <a:gd name="connsiteY1318" fmla="*/ 394076 h 1248822"/>
                    <a:gd name="connsiteX1319" fmla="*/ 20568 w 665096"/>
                    <a:gd name="connsiteY1319" fmla="*/ 391017 h 1248822"/>
                    <a:gd name="connsiteX1320" fmla="*/ 19185 w 665096"/>
                    <a:gd name="connsiteY1320" fmla="*/ 387452 h 1248822"/>
                    <a:gd name="connsiteX1321" fmla="*/ 15198 w 665096"/>
                    <a:gd name="connsiteY1321" fmla="*/ 378448 h 1248822"/>
                    <a:gd name="connsiteX1322" fmla="*/ 14371 w 665096"/>
                    <a:gd name="connsiteY1322" fmla="*/ 376586 h 1248822"/>
                    <a:gd name="connsiteX1323" fmla="*/ 13630 w 665096"/>
                    <a:gd name="connsiteY1323" fmla="*/ 373971 h 1248822"/>
                    <a:gd name="connsiteX1324" fmla="*/ 11889 w 665096"/>
                    <a:gd name="connsiteY1324" fmla="*/ 367815 h 1248822"/>
                    <a:gd name="connsiteX1325" fmla="*/ 11025 w 665096"/>
                    <a:gd name="connsiteY1325" fmla="*/ 364732 h 1248822"/>
                    <a:gd name="connsiteX1326" fmla="*/ 10716 w 665096"/>
                    <a:gd name="connsiteY1326" fmla="*/ 363881 h 1248822"/>
                    <a:gd name="connsiteX1327" fmla="*/ 9901 w 665096"/>
                    <a:gd name="connsiteY1327" fmla="*/ 361574 h 1248822"/>
                    <a:gd name="connsiteX1328" fmla="*/ 9074 w 665096"/>
                    <a:gd name="connsiteY1328" fmla="*/ 359206 h 1248822"/>
                    <a:gd name="connsiteX1329" fmla="*/ 8704 w 665096"/>
                    <a:gd name="connsiteY1329" fmla="*/ 356949 h 1248822"/>
                    <a:gd name="connsiteX1330" fmla="*/ 8136 w 665096"/>
                    <a:gd name="connsiteY1330" fmla="*/ 353483 h 1248822"/>
                    <a:gd name="connsiteX1331" fmla="*/ 7877 w 665096"/>
                    <a:gd name="connsiteY1331" fmla="*/ 351929 h 1248822"/>
                    <a:gd name="connsiteX1332" fmla="*/ 7704 w 665096"/>
                    <a:gd name="connsiteY1332" fmla="*/ 350301 h 1248822"/>
                    <a:gd name="connsiteX1333" fmla="*/ 7531 w 665096"/>
                    <a:gd name="connsiteY1333" fmla="*/ 348685 h 1248822"/>
                    <a:gd name="connsiteX1334" fmla="*/ 6618 w 665096"/>
                    <a:gd name="connsiteY1334" fmla="*/ 340112 h 1248822"/>
                    <a:gd name="connsiteX1335" fmla="*/ 6198 w 665096"/>
                    <a:gd name="connsiteY1335" fmla="*/ 335672 h 1248822"/>
                    <a:gd name="connsiteX1336" fmla="*/ 6099 w 665096"/>
                    <a:gd name="connsiteY1336" fmla="*/ 334574 h 1248822"/>
                    <a:gd name="connsiteX1337" fmla="*/ 5988 w 665096"/>
                    <a:gd name="connsiteY1337" fmla="*/ 333439 h 1248822"/>
                    <a:gd name="connsiteX1338" fmla="*/ 6297 w 665096"/>
                    <a:gd name="connsiteY1338" fmla="*/ 330985 h 1248822"/>
                    <a:gd name="connsiteX1339" fmla="*/ 6654 w 665096"/>
                    <a:gd name="connsiteY1339" fmla="*/ 328148 h 1248822"/>
                    <a:gd name="connsiteX1340" fmla="*/ 6975 w 665096"/>
                    <a:gd name="connsiteY1340" fmla="*/ 325311 h 1248822"/>
                    <a:gd name="connsiteX1341" fmla="*/ 7037 w 665096"/>
                    <a:gd name="connsiteY1341" fmla="*/ 324706 h 1248822"/>
                    <a:gd name="connsiteX1342" fmla="*/ 7605 w 665096"/>
                    <a:gd name="connsiteY1342" fmla="*/ 319847 h 1248822"/>
                    <a:gd name="connsiteX1343" fmla="*/ 7716 w 665096"/>
                    <a:gd name="connsiteY1343" fmla="*/ 318761 h 1248822"/>
                    <a:gd name="connsiteX1344" fmla="*/ 7914 w 665096"/>
                    <a:gd name="connsiteY1344" fmla="*/ 317256 h 1248822"/>
                    <a:gd name="connsiteX1345" fmla="*/ 8099 w 665096"/>
                    <a:gd name="connsiteY1345" fmla="*/ 315752 h 1248822"/>
                    <a:gd name="connsiteX1346" fmla="*/ 8259 w 665096"/>
                    <a:gd name="connsiteY1346" fmla="*/ 314493 h 1248822"/>
                    <a:gd name="connsiteX1347" fmla="*/ 8519 w 665096"/>
                    <a:gd name="connsiteY1347" fmla="*/ 312730 h 1248822"/>
                    <a:gd name="connsiteX1348" fmla="*/ 8667 w 665096"/>
                    <a:gd name="connsiteY1348" fmla="*/ 311718 h 1248822"/>
                    <a:gd name="connsiteX1349" fmla="*/ 8877 w 665096"/>
                    <a:gd name="connsiteY1349" fmla="*/ 310213 h 1248822"/>
                    <a:gd name="connsiteX1350" fmla="*/ 9395 w 665096"/>
                    <a:gd name="connsiteY1350" fmla="*/ 308227 h 1248822"/>
                    <a:gd name="connsiteX1351" fmla="*/ 9655 w 665096"/>
                    <a:gd name="connsiteY1351" fmla="*/ 307228 h 1248822"/>
                    <a:gd name="connsiteX1352" fmla="*/ 10309 w 665096"/>
                    <a:gd name="connsiteY1352" fmla="*/ 304724 h 1248822"/>
                    <a:gd name="connsiteX1353" fmla="*/ 11037 w 665096"/>
                    <a:gd name="connsiteY1353" fmla="*/ 302393 h 1248822"/>
                    <a:gd name="connsiteX1354" fmla="*/ 11803 w 665096"/>
                    <a:gd name="connsiteY1354" fmla="*/ 299951 h 1248822"/>
                    <a:gd name="connsiteX1355" fmla="*/ 11889 w 665096"/>
                    <a:gd name="connsiteY1355" fmla="*/ 297398 h 1248822"/>
                    <a:gd name="connsiteX1356" fmla="*/ 12013 w 665096"/>
                    <a:gd name="connsiteY1356" fmla="*/ 293808 h 1248822"/>
                    <a:gd name="connsiteX1357" fmla="*/ 12704 w 665096"/>
                    <a:gd name="connsiteY1357" fmla="*/ 290343 h 1248822"/>
                    <a:gd name="connsiteX1358" fmla="*/ 13260 w 665096"/>
                    <a:gd name="connsiteY1358" fmla="*/ 287580 h 1248822"/>
                    <a:gd name="connsiteX1359" fmla="*/ 13346 w 665096"/>
                    <a:gd name="connsiteY1359" fmla="*/ 283460 h 1248822"/>
                    <a:gd name="connsiteX1360" fmla="*/ 13408 w 665096"/>
                    <a:gd name="connsiteY1360" fmla="*/ 280043 h 1248822"/>
                    <a:gd name="connsiteX1361" fmla="*/ 13778 w 665096"/>
                    <a:gd name="connsiteY1361" fmla="*/ 277897 h 1248822"/>
                    <a:gd name="connsiteX1362" fmla="*/ 14470 w 665096"/>
                    <a:gd name="connsiteY1362" fmla="*/ 273814 h 1248822"/>
                    <a:gd name="connsiteX1363" fmla="*/ 14704 w 665096"/>
                    <a:gd name="connsiteY1363" fmla="*/ 272273 h 1248822"/>
                    <a:gd name="connsiteX1364" fmla="*/ 15334 w 665096"/>
                    <a:gd name="connsiteY1364" fmla="*/ 268153 h 1248822"/>
                    <a:gd name="connsiteX1365" fmla="*/ 16087 w 665096"/>
                    <a:gd name="connsiteY1365" fmla="*/ 263219 h 1248822"/>
                    <a:gd name="connsiteX1366" fmla="*/ 16420 w 665096"/>
                    <a:gd name="connsiteY1366" fmla="*/ 261887 h 1248822"/>
                    <a:gd name="connsiteX1367" fmla="*/ 16741 w 665096"/>
                    <a:gd name="connsiteY1367" fmla="*/ 260579 h 1248822"/>
                    <a:gd name="connsiteX1368" fmla="*/ 17210 w 665096"/>
                    <a:gd name="connsiteY1368" fmla="*/ 258680 h 1248822"/>
                    <a:gd name="connsiteX1369" fmla="*/ 18087 w 665096"/>
                    <a:gd name="connsiteY1369" fmla="*/ 256348 h 1248822"/>
                    <a:gd name="connsiteX1370" fmla="*/ 18692 w 665096"/>
                    <a:gd name="connsiteY1370" fmla="*/ 254757 h 1248822"/>
                    <a:gd name="connsiteX1371" fmla="*/ 19050 w 665096"/>
                    <a:gd name="connsiteY1371" fmla="*/ 250440 h 1248822"/>
                    <a:gd name="connsiteX1372" fmla="*/ 19099 w 665096"/>
                    <a:gd name="connsiteY1372" fmla="*/ 248245 h 1248822"/>
                    <a:gd name="connsiteX1373" fmla="*/ 19149 w 665096"/>
                    <a:gd name="connsiteY1373" fmla="*/ 245297 h 1248822"/>
                    <a:gd name="connsiteX1374" fmla="*/ 19655 w 665096"/>
                    <a:gd name="connsiteY1374" fmla="*/ 243409 h 1248822"/>
                    <a:gd name="connsiteX1375" fmla="*/ 19914 w 665096"/>
                    <a:gd name="connsiteY1375" fmla="*/ 242472 h 1248822"/>
                    <a:gd name="connsiteX1376" fmla="*/ 20173 w 665096"/>
                    <a:gd name="connsiteY1376" fmla="*/ 241510 h 1248822"/>
                    <a:gd name="connsiteX1377" fmla="*/ 22173 w 665096"/>
                    <a:gd name="connsiteY1377" fmla="*/ 234664 h 1248822"/>
                    <a:gd name="connsiteX1378" fmla="*/ 22704 w 665096"/>
                    <a:gd name="connsiteY1378" fmla="*/ 232530 h 1248822"/>
                    <a:gd name="connsiteX1379" fmla="*/ 23395 w 665096"/>
                    <a:gd name="connsiteY1379" fmla="*/ 229669 h 1248822"/>
                    <a:gd name="connsiteX1380" fmla="*/ 24383 w 665096"/>
                    <a:gd name="connsiteY1380" fmla="*/ 227732 h 1248822"/>
                    <a:gd name="connsiteX1381" fmla="*/ 24828 w 665096"/>
                    <a:gd name="connsiteY1381" fmla="*/ 226857 h 1248822"/>
                    <a:gd name="connsiteX1382" fmla="*/ 25124 w 665096"/>
                    <a:gd name="connsiteY1382" fmla="*/ 226265 h 1248822"/>
                    <a:gd name="connsiteX1383" fmla="*/ 25346 w 665096"/>
                    <a:gd name="connsiteY1383" fmla="*/ 225574 h 1248822"/>
                    <a:gd name="connsiteX1384" fmla="*/ 26371 w 665096"/>
                    <a:gd name="connsiteY1384" fmla="*/ 222392 h 1248822"/>
                    <a:gd name="connsiteX1385" fmla="*/ 26865 w 665096"/>
                    <a:gd name="connsiteY1385" fmla="*/ 219308 h 1248822"/>
                    <a:gd name="connsiteX1386" fmla="*/ 27235 w 665096"/>
                    <a:gd name="connsiteY1386" fmla="*/ 217014 h 1248822"/>
                    <a:gd name="connsiteX1387" fmla="*/ 28457 w 665096"/>
                    <a:gd name="connsiteY1387" fmla="*/ 214165 h 1248822"/>
                    <a:gd name="connsiteX1388" fmla="*/ 29198 w 665096"/>
                    <a:gd name="connsiteY1388" fmla="*/ 212388 h 1248822"/>
                    <a:gd name="connsiteX1389" fmla="*/ 29531 w 665096"/>
                    <a:gd name="connsiteY1389" fmla="*/ 210131 h 1248822"/>
                    <a:gd name="connsiteX1390" fmla="*/ 29852 w 665096"/>
                    <a:gd name="connsiteY1390" fmla="*/ 207886 h 1248822"/>
                    <a:gd name="connsiteX1391" fmla="*/ 29680 w 665096"/>
                    <a:gd name="connsiteY1391" fmla="*/ 206307 h 1248822"/>
                    <a:gd name="connsiteX1392" fmla="*/ 28902 w 665096"/>
                    <a:gd name="connsiteY1392" fmla="*/ 199116 h 1248822"/>
                    <a:gd name="connsiteX1393" fmla="*/ 28717 w 665096"/>
                    <a:gd name="connsiteY1393" fmla="*/ 197389 h 1248822"/>
                    <a:gd name="connsiteX1394" fmla="*/ 28322 w 665096"/>
                    <a:gd name="connsiteY1394" fmla="*/ 195811 h 1248822"/>
                    <a:gd name="connsiteX1395" fmla="*/ 26865 w 665096"/>
                    <a:gd name="connsiteY1395" fmla="*/ 190001 h 1248822"/>
                    <a:gd name="connsiteX1396" fmla="*/ 26593 w 665096"/>
                    <a:gd name="connsiteY1396" fmla="*/ 188928 h 1248822"/>
                    <a:gd name="connsiteX1397" fmla="*/ 26112 w 665096"/>
                    <a:gd name="connsiteY1397" fmla="*/ 187448 h 1248822"/>
                    <a:gd name="connsiteX1398" fmla="*/ 25161 w 665096"/>
                    <a:gd name="connsiteY1398" fmla="*/ 184537 h 1248822"/>
                    <a:gd name="connsiteX1399" fmla="*/ 24852 w 665096"/>
                    <a:gd name="connsiteY1399" fmla="*/ 183562 h 1248822"/>
                    <a:gd name="connsiteX1400" fmla="*/ 24531 w 665096"/>
                    <a:gd name="connsiteY1400" fmla="*/ 182588 h 1248822"/>
                    <a:gd name="connsiteX1401" fmla="*/ 23902 w 665096"/>
                    <a:gd name="connsiteY1401" fmla="*/ 181071 h 1248822"/>
                    <a:gd name="connsiteX1402" fmla="*/ 22840 w 665096"/>
                    <a:gd name="connsiteY1402" fmla="*/ 178518 h 1248822"/>
                    <a:gd name="connsiteX1403" fmla="*/ 22037 w 665096"/>
                    <a:gd name="connsiteY1403" fmla="*/ 176581 h 1248822"/>
                    <a:gd name="connsiteX1404" fmla="*/ 20642 w 665096"/>
                    <a:gd name="connsiteY1404" fmla="*/ 174348 h 1248822"/>
                    <a:gd name="connsiteX1405" fmla="*/ 19149 w 665096"/>
                    <a:gd name="connsiteY1405" fmla="*/ 171919 h 1248822"/>
                    <a:gd name="connsiteX1406" fmla="*/ 18235 w 665096"/>
                    <a:gd name="connsiteY1406" fmla="*/ 169970 h 1248822"/>
                    <a:gd name="connsiteX1407" fmla="*/ 17581 w 665096"/>
                    <a:gd name="connsiteY1407" fmla="*/ 168539 h 1248822"/>
                    <a:gd name="connsiteX1408" fmla="*/ 15815 w 665096"/>
                    <a:gd name="connsiteY1408" fmla="*/ 164703 h 1248822"/>
                    <a:gd name="connsiteX1409" fmla="*/ 13914 w 665096"/>
                    <a:gd name="connsiteY1409" fmla="*/ 160595 h 1248822"/>
                    <a:gd name="connsiteX1410" fmla="*/ 13494 w 665096"/>
                    <a:gd name="connsiteY1410" fmla="*/ 159683 h 1248822"/>
                    <a:gd name="connsiteX1411" fmla="*/ 13111 w 665096"/>
                    <a:gd name="connsiteY1411" fmla="*/ 158807 h 1248822"/>
                    <a:gd name="connsiteX1412" fmla="*/ 10790 w 665096"/>
                    <a:gd name="connsiteY1412" fmla="*/ 153491 h 1248822"/>
                    <a:gd name="connsiteX1413" fmla="*/ 10161 w 665096"/>
                    <a:gd name="connsiteY1413" fmla="*/ 152060 h 1248822"/>
                    <a:gd name="connsiteX1414" fmla="*/ 9901 w 665096"/>
                    <a:gd name="connsiteY1414" fmla="*/ 151480 h 1248822"/>
                    <a:gd name="connsiteX1415" fmla="*/ 8901 w 665096"/>
                    <a:gd name="connsiteY1415" fmla="*/ 149606 h 1248822"/>
                    <a:gd name="connsiteX1416" fmla="*/ 6136 w 665096"/>
                    <a:gd name="connsiteY1416" fmla="*/ 144462 h 1248822"/>
                    <a:gd name="connsiteX1417" fmla="*/ 5383 w 665096"/>
                    <a:gd name="connsiteY1417" fmla="*/ 143056 h 1248822"/>
                    <a:gd name="connsiteX1418" fmla="*/ 4235 w 665096"/>
                    <a:gd name="connsiteY1418" fmla="*/ 140749 h 1248822"/>
                    <a:gd name="connsiteX1419" fmla="*/ 1963 w 665096"/>
                    <a:gd name="connsiteY1419" fmla="*/ 136173 h 1248822"/>
                    <a:gd name="connsiteX1420" fmla="*/ 1951 w 665096"/>
                    <a:gd name="connsiteY1420" fmla="*/ 136136 h 1248822"/>
                    <a:gd name="connsiteX1421" fmla="*/ 1840 w 665096"/>
                    <a:gd name="connsiteY1421" fmla="*/ 135717 h 1248822"/>
                    <a:gd name="connsiteX1422" fmla="*/ 1445 w 665096"/>
                    <a:gd name="connsiteY1422" fmla="*/ 134101 h 1248822"/>
                    <a:gd name="connsiteX1423" fmla="*/ 914 w 665096"/>
                    <a:gd name="connsiteY1423" fmla="*/ 131893 h 1248822"/>
                    <a:gd name="connsiteX1424" fmla="*/ 1025 w 665096"/>
                    <a:gd name="connsiteY1424" fmla="*/ 130635 h 1248822"/>
                    <a:gd name="connsiteX1425" fmla="*/ 1148 w 665096"/>
                    <a:gd name="connsiteY1425" fmla="*/ 129414 h 1248822"/>
                    <a:gd name="connsiteX1426" fmla="*/ 1222 w 665096"/>
                    <a:gd name="connsiteY1426" fmla="*/ 128612 h 1248822"/>
                    <a:gd name="connsiteX1427" fmla="*/ 1383 w 665096"/>
                    <a:gd name="connsiteY1427" fmla="*/ 126984 h 1248822"/>
                    <a:gd name="connsiteX1428" fmla="*/ 1691 w 665096"/>
                    <a:gd name="connsiteY1428" fmla="*/ 123247 h 1248822"/>
                    <a:gd name="connsiteX1429" fmla="*/ 1877 w 665096"/>
                    <a:gd name="connsiteY1429" fmla="*/ 121113 h 1248822"/>
                    <a:gd name="connsiteX1430" fmla="*/ 1605 w 665096"/>
                    <a:gd name="connsiteY1430" fmla="*/ 119016 h 1248822"/>
                    <a:gd name="connsiteX1431" fmla="*/ 1235 w 665096"/>
                    <a:gd name="connsiteY1431" fmla="*/ 116068 h 1248822"/>
                    <a:gd name="connsiteX1432" fmla="*/ 1111 w 665096"/>
                    <a:gd name="connsiteY1432" fmla="*/ 115130 h 1248822"/>
                    <a:gd name="connsiteX1433" fmla="*/ 889 w 665096"/>
                    <a:gd name="connsiteY1433" fmla="*/ 113811 h 1248822"/>
                    <a:gd name="connsiteX1434" fmla="*/ 222 w 665096"/>
                    <a:gd name="connsiteY1434" fmla="*/ 109629 h 1248822"/>
                    <a:gd name="connsiteX1435" fmla="*/ 136 w 665096"/>
                    <a:gd name="connsiteY1435" fmla="*/ 107767 h 1248822"/>
                    <a:gd name="connsiteX1436" fmla="*/ 111 w 665096"/>
                    <a:gd name="connsiteY1436" fmla="*/ 107224 h 1248822"/>
                    <a:gd name="connsiteX1437" fmla="*/ 86 w 665096"/>
                    <a:gd name="connsiteY1437" fmla="*/ 106521 h 1248822"/>
                    <a:gd name="connsiteX1438" fmla="*/ 0 w 665096"/>
                    <a:gd name="connsiteY1438" fmla="*/ 104486 h 1248822"/>
                    <a:gd name="connsiteX1439" fmla="*/ 284 w 665096"/>
                    <a:gd name="connsiteY1439" fmla="*/ 101945 h 1248822"/>
                    <a:gd name="connsiteX1440" fmla="*/ 506 w 665096"/>
                    <a:gd name="connsiteY1440" fmla="*/ 100070 h 1248822"/>
                    <a:gd name="connsiteX1441" fmla="*/ 1482 w 665096"/>
                    <a:gd name="connsiteY1441" fmla="*/ 98861 h 1248822"/>
                    <a:gd name="connsiteX1442" fmla="*/ 2099 w 665096"/>
                    <a:gd name="connsiteY1442" fmla="*/ 98097 h 1248822"/>
                    <a:gd name="connsiteX1443" fmla="*/ 3062 w 665096"/>
                    <a:gd name="connsiteY1443" fmla="*/ 96925 h 1248822"/>
                    <a:gd name="connsiteX1444" fmla="*/ 4370 w 665096"/>
                    <a:gd name="connsiteY1444" fmla="*/ 96406 h 1248822"/>
                    <a:gd name="connsiteX1445" fmla="*/ 7445 w 665096"/>
                    <a:gd name="connsiteY1445" fmla="*/ 95198 h 1248822"/>
                    <a:gd name="connsiteX1446" fmla="*/ 9025 w 665096"/>
                    <a:gd name="connsiteY1446" fmla="*/ 94692 h 1248822"/>
                    <a:gd name="connsiteX1447" fmla="*/ 9692 w 665096"/>
                    <a:gd name="connsiteY1447" fmla="*/ 94495 h 1248822"/>
                    <a:gd name="connsiteX1448" fmla="*/ 10852 w 665096"/>
                    <a:gd name="connsiteY1448" fmla="*/ 94125 h 1248822"/>
                    <a:gd name="connsiteX1449" fmla="*/ 12272 w 665096"/>
                    <a:gd name="connsiteY1449" fmla="*/ 93977 h 1248822"/>
                    <a:gd name="connsiteX1450" fmla="*/ 16494 w 665096"/>
                    <a:gd name="connsiteY1450" fmla="*/ 93545 h 1248822"/>
                    <a:gd name="connsiteX1451" fmla="*/ 17050 w 665096"/>
                    <a:gd name="connsiteY1451" fmla="*/ 93496 h 1248822"/>
                    <a:gd name="connsiteX1452" fmla="*/ 17791 w 665096"/>
                    <a:gd name="connsiteY1452" fmla="*/ 93434 h 1248822"/>
                    <a:gd name="connsiteX1453" fmla="*/ 20087 w 665096"/>
                    <a:gd name="connsiteY1453" fmla="*/ 93274 h 1248822"/>
                    <a:gd name="connsiteX1454" fmla="*/ 23754 w 665096"/>
                    <a:gd name="connsiteY1454" fmla="*/ 93015 h 1248822"/>
                    <a:gd name="connsiteX1455" fmla="*/ 25717 w 665096"/>
                    <a:gd name="connsiteY1455" fmla="*/ 92867 h 1248822"/>
                    <a:gd name="connsiteX1456" fmla="*/ 27507 w 665096"/>
                    <a:gd name="connsiteY1456" fmla="*/ 92719 h 1248822"/>
                    <a:gd name="connsiteX1457" fmla="*/ 28926 w 665096"/>
                    <a:gd name="connsiteY1457" fmla="*/ 92805 h 1248822"/>
                    <a:gd name="connsiteX1458" fmla="*/ 29865 w 665096"/>
                    <a:gd name="connsiteY1458" fmla="*/ 92854 h 1248822"/>
                    <a:gd name="connsiteX1459" fmla="*/ 32198 w 665096"/>
                    <a:gd name="connsiteY1459" fmla="*/ 93002 h 1248822"/>
                    <a:gd name="connsiteX1460" fmla="*/ 34297 w 665096"/>
                    <a:gd name="connsiteY1460" fmla="*/ 93532 h 1248822"/>
                    <a:gd name="connsiteX1461" fmla="*/ 36309 w 665096"/>
                    <a:gd name="connsiteY1461" fmla="*/ 94026 h 1248822"/>
                    <a:gd name="connsiteX1462" fmla="*/ 38223 w 665096"/>
                    <a:gd name="connsiteY1462" fmla="*/ 94310 h 1248822"/>
                    <a:gd name="connsiteX1463" fmla="*/ 40137 w 665096"/>
                    <a:gd name="connsiteY1463" fmla="*/ 94581 h 1248822"/>
                    <a:gd name="connsiteX1464" fmla="*/ 40013 w 665096"/>
                    <a:gd name="connsiteY1464" fmla="*/ 92546 h 1248822"/>
                    <a:gd name="connsiteX1465" fmla="*/ 39803 w 665096"/>
                    <a:gd name="connsiteY1465" fmla="*/ 89006 h 1248822"/>
                    <a:gd name="connsiteX1466" fmla="*/ 39791 w 665096"/>
                    <a:gd name="connsiteY1466" fmla="*/ 88710 h 1248822"/>
                    <a:gd name="connsiteX1467" fmla="*/ 39593 w 665096"/>
                    <a:gd name="connsiteY1467" fmla="*/ 87378 h 1248822"/>
                    <a:gd name="connsiteX1468" fmla="*/ 38964 w 665096"/>
                    <a:gd name="connsiteY1468" fmla="*/ 83135 h 1248822"/>
                    <a:gd name="connsiteX1469" fmla="*/ 39038 w 665096"/>
                    <a:gd name="connsiteY1469" fmla="*/ 79521 h 1248822"/>
                    <a:gd name="connsiteX1470" fmla="*/ 39075 w 665096"/>
                    <a:gd name="connsiteY1470" fmla="*/ 77634 h 1248822"/>
                    <a:gd name="connsiteX1471" fmla="*/ 39445 w 665096"/>
                    <a:gd name="connsiteY1471" fmla="*/ 76980 h 1248822"/>
                    <a:gd name="connsiteX1472" fmla="*/ 40532 w 665096"/>
                    <a:gd name="connsiteY1472" fmla="*/ 75179 h 1248822"/>
                    <a:gd name="connsiteX1473" fmla="*/ 42532 w 665096"/>
                    <a:gd name="connsiteY1473" fmla="*/ 75130 h 1248822"/>
                    <a:gd name="connsiteX1474" fmla="*/ 43742 w 665096"/>
                    <a:gd name="connsiteY1474" fmla="*/ 75092 h 1248822"/>
                    <a:gd name="connsiteX1475" fmla="*/ 44655 w 665096"/>
                    <a:gd name="connsiteY1475" fmla="*/ 75080 h 1248822"/>
                    <a:gd name="connsiteX1476" fmla="*/ 45556 w 665096"/>
                    <a:gd name="connsiteY1476" fmla="*/ 75401 h 1248822"/>
                    <a:gd name="connsiteX1477" fmla="*/ 48235 w 665096"/>
                    <a:gd name="connsiteY1477" fmla="*/ 76388 h 1248822"/>
                    <a:gd name="connsiteX1478" fmla="*/ 49594 w 665096"/>
                    <a:gd name="connsiteY1478" fmla="*/ 76881 h 1248822"/>
                    <a:gd name="connsiteX1479" fmla="*/ 50322 w 665096"/>
                    <a:gd name="connsiteY1479" fmla="*/ 77584 h 1248822"/>
                    <a:gd name="connsiteX1480" fmla="*/ 50988 w 665096"/>
                    <a:gd name="connsiteY1480" fmla="*/ 78225 h 1248822"/>
                    <a:gd name="connsiteX1481" fmla="*/ 51989 w 665096"/>
                    <a:gd name="connsiteY1481" fmla="*/ 79200 h 1248822"/>
                    <a:gd name="connsiteX1482" fmla="*/ 53371 w 665096"/>
                    <a:gd name="connsiteY1482" fmla="*/ 80557 h 1248822"/>
                    <a:gd name="connsiteX1483" fmla="*/ 54754 w 665096"/>
                    <a:gd name="connsiteY1483" fmla="*/ 81914 h 1248822"/>
                    <a:gd name="connsiteX1484" fmla="*/ 56310 w 665096"/>
                    <a:gd name="connsiteY1484" fmla="*/ 83209 h 1248822"/>
                    <a:gd name="connsiteX1485" fmla="*/ 57470 w 665096"/>
                    <a:gd name="connsiteY1485" fmla="*/ 84195 h 1248822"/>
                    <a:gd name="connsiteX1486" fmla="*/ 65248 w 665096"/>
                    <a:gd name="connsiteY1486" fmla="*/ 90733 h 1248822"/>
                    <a:gd name="connsiteX1487" fmla="*/ 66013 w 665096"/>
                    <a:gd name="connsiteY1487" fmla="*/ 91387 h 1248822"/>
                    <a:gd name="connsiteX1488" fmla="*/ 66754 w 665096"/>
                    <a:gd name="connsiteY1488" fmla="*/ 92003 h 1248822"/>
                    <a:gd name="connsiteX1489" fmla="*/ 67433 w 665096"/>
                    <a:gd name="connsiteY1489" fmla="*/ 92608 h 1248822"/>
                    <a:gd name="connsiteX1490" fmla="*/ 69606 w 665096"/>
                    <a:gd name="connsiteY1490" fmla="*/ 94532 h 1248822"/>
                    <a:gd name="connsiteX1491" fmla="*/ 75051 w 665096"/>
                    <a:gd name="connsiteY1491" fmla="*/ 99367 h 1248822"/>
                    <a:gd name="connsiteX1492" fmla="*/ 85829 w 665096"/>
                    <a:gd name="connsiteY1492" fmla="*/ 108939 h 1248822"/>
                    <a:gd name="connsiteX1493" fmla="*/ 87754 w 665096"/>
                    <a:gd name="connsiteY1493" fmla="*/ 110653 h 1248822"/>
                    <a:gd name="connsiteX1494" fmla="*/ 88137 w 665096"/>
                    <a:gd name="connsiteY1494" fmla="*/ 110998 h 1248822"/>
                    <a:gd name="connsiteX1495" fmla="*/ 90088 w 665096"/>
                    <a:gd name="connsiteY1495" fmla="*/ 112651 h 1248822"/>
                    <a:gd name="connsiteX1496" fmla="*/ 95532 w 665096"/>
                    <a:gd name="connsiteY1496" fmla="*/ 117289 h 1248822"/>
                    <a:gd name="connsiteX1497" fmla="*/ 98483 w 665096"/>
                    <a:gd name="connsiteY1497" fmla="*/ 119793 h 1248822"/>
                    <a:gd name="connsiteX1498" fmla="*/ 100681 w 665096"/>
                    <a:gd name="connsiteY1498" fmla="*/ 121668 h 1248822"/>
                    <a:gd name="connsiteX1499" fmla="*/ 103360 w 665096"/>
                    <a:gd name="connsiteY1499" fmla="*/ 123999 h 1248822"/>
                    <a:gd name="connsiteX1500" fmla="*/ 109841 w 665096"/>
                    <a:gd name="connsiteY1500" fmla="*/ 129661 h 1248822"/>
                    <a:gd name="connsiteX1501" fmla="*/ 112434 w 665096"/>
                    <a:gd name="connsiteY1501" fmla="*/ 131918 h 1248822"/>
                    <a:gd name="connsiteX1502" fmla="*/ 114274 w 665096"/>
                    <a:gd name="connsiteY1502" fmla="*/ 133534 h 1248822"/>
                    <a:gd name="connsiteX1503" fmla="*/ 114928 w 665096"/>
                    <a:gd name="connsiteY1503" fmla="*/ 134064 h 1248822"/>
                    <a:gd name="connsiteX1504" fmla="*/ 119434 w 665096"/>
                    <a:gd name="connsiteY1504" fmla="*/ 137690 h 1248822"/>
                    <a:gd name="connsiteX1505" fmla="*/ 119817 w 665096"/>
                    <a:gd name="connsiteY1505" fmla="*/ 137999 h 1248822"/>
                    <a:gd name="connsiteX1506" fmla="*/ 120237 w 665096"/>
                    <a:gd name="connsiteY1506" fmla="*/ 138270 h 1248822"/>
                    <a:gd name="connsiteX1507" fmla="*/ 121422 w 665096"/>
                    <a:gd name="connsiteY1507" fmla="*/ 139022 h 1248822"/>
                    <a:gd name="connsiteX1508" fmla="*/ 122595 w 665096"/>
                    <a:gd name="connsiteY1508" fmla="*/ 139763 h 1248822"/>
                    <a:gd name="connsiteX1509" fmla="*/ 123558 w 665096"/>
                    <a:gd name="connsiteY1509" fmla="*/ 139923 h 1248822"/>
                    <a:gd name="connsiteX1510" fmla="*/ 126064 w 665096"/>
                    <a:gd name="connsiteY1510" fmla="*/ 140342 h 1248822"/>
                    <a:gd name="connsiteX1511" fmla="*/ 127175 w 665096"/>
                    <a:gd name="connsiteY1511" fmla="*/ 140527 h 1248822"/>
                    <a:gd name="connsiteX1512" fmla="*/ 129928 w 665096"/>
                    <a:gd name="connsiteY1512" fmla="*/ 139257 h 1248822"/>
                    <a:gd name="connsiteX1513" fmla="*/ 130916 w 665096"/>
                    <a:gd name="connsiteY1513" fmla="*/ 136161 h 1248822"/>
                    <a:gd name="connsiteX1514" fmla="*/ 131187 w 665096"/>
                    <a:gd name="connsiteY1514" fmla="*/ 131128 h 1248822"/>
                    <a:gd name="connsiteX1515" fmla="*/ 131015 w 665096"/>
                    <a:gd name="connsiteY1515" fmla="*/ 128797 h 1248822"/>
                    <a:gd name="connsiteX1516" fmla="*/ 134089 w 665096"/>
                    <a:gd name="connsiteY1516" fmla="*/ 128637 h 1248822"/>
                    <a:gd name="connsiteX1517" fmla="*/ 135743 w 665096"/>
                    <a:gd name="connsiteY1517" fmla="*/ 128550 h 1248822"/>
                    <a:gd name="connsiteX1518" fmla="*/ 136681 w 665096"/>
                    <a:gd name="connsiteY1518" fmla="*/ 128501 h 1248822"/>
                    <a:gd name="connsiteX1519" fmla="*/ 139521 w 665096"/>
                    <a:gd name="connsiteY1519" fmla="*/ 128353 h 1248822"/>
                    <a:gd name="connsiteX1520" fmla="*/ 139311 w 665096"/>
                    <a:gd name="connsiteY1520" fmla="*/ 125047 h 1248822"/>
                    <a:gd name="connsiteX1521" fmla="*/ 139163 w 665096"/>
                    <a:gd name="connsiteY1521" fmla="*/ 122852 h 1248822"/>
                    <a:gd name="connsiteX1522" fmla="*/ 139113 w 665096"/>
                    <a:gd name="connsiteY1522" fmla="*/ 119546 h 1248822"/>
                    <a:gd name="connsiteX1523" fmla="*/ 140978 w 665096"/>
                    <a:gd name="connsiteY1523" fmla="*/ 119411 h 1248822"/>
                    <a:gd name="connsiteX1524" fmla="*/ 144039 w 665096"/>
                    <a:gd name="connsiteY1524" fmla="*/ 119201 h 1248822"/>
                    <a:gd name="connsiteX1525" fmla="*/ 149755 w 665096"/>
                    <a:gd name="connsiteY1525" fmla="*/ 118843 h 1248822"/>
                    <a:gd name="connsiteX1526" fmla="*/ 150805 w 665096"/>
                    <a:gd name="connsiteY1526" fmla="*/ 118769 h 1248822"/>
                    <a:gd name="connsiteX1527" fmla="*/ 156632 w 665096"/>
                    <a:gd name="connsiteY1527" fmla="*/ 118535 h 1248822"/>
                    <a:gd name="connsiteX1528" fmla="*/ 156978 w 665096"/>
                    <a:gd name="connsiteY1528" fmla="*/ 117980 h 1248822"/>
                    <a:gd name="connsiteX1529" fmla="*/ 158175 w 665096"/>
                    <a:gd name="connsiteY1529" fmla="*/ 116191 h 1248822"/>
                    <a:gd name="connsiteX1530" fmla="*/ 157867 w 665096"/>
                    <a:gd name="connsiteY1530" fmla="*/ 111566 h 1248822"/>
                    <a:gd name="connsiteX1531" fmla="*/ 157681 w 665096"/>
                    <a:gd name="connsiteY1531" fmla="*/ 109580 h 1248822"/>
                    <a:gd name="connsiteX1532" fmla="*/ 159768 w 665096"/>
                    <a:gd name="connsiteY1532" fmla="*/ 109543 h 1248822"/>
                    <a:gd name="connsiteX1533" fmla="*/ 163780 w 665096"/>
                    <a:gd name="connsiteY1533" fmla="*/ 109592 h 1248822"/>
                    <a:gd name="connsiteX1534" fmla="*/ 167990 w 665096"/>
                    <a:gd name="connsiteY1534" fmla="*/ 109654 h 1248822"/>
                    <a:gd name="connsiteX1535" fmla="*/ 170027 w 665096"/>
                    <a:gd name="connsiteY1535" fmla="*/ 109679 h 1248822"/>
                    <a:gd name="connsiteX1536" fmla="*/ 170027 w 665096"/>
                    <a:gd name="connsiteY1536" fmla="*/ 107236 h 1248822"/>
                    <a:gd name="connsiteX1537" fmla="*/ 170027 w 665096"/>
                    <a:gd name="connsiteY1537" fmla="*/ 106299 h 1248822"/>
                    <a:gd name="connsiteX1538" fmla="*/ 169929 w 665096"/>
                    <a:gd name="connsiteY1538" fmla="*/ 105127 h 1248822"/>
                    <a:gd name="connsiteX1539" fmla="*/ 169311 w 665096"/>
                    <a:gd name="connsiteY1539" fmla="*/ 99096 h 1248822"/>
                    <a:gd name="connsiteX1540" fmla="*/ 168645 w 665096"/>
                    <a:gd name="connsiteY1540" fmla="*/ 91275 h 1248822"/>
                    <a:gd name="connsiteX1541" fmla="*/ 168459 w 665096"/>
                    <a:gd name="connsiteY1541" fmla="*/ 89080 h 1248822"/>
                    <a:gd name="connsiteX1542" fmla="*/ 170188 w 665096"/>
                    <a:gd name="connsiteY1542" fmla="*/ 90017 h 1248822"/>
                    <a:gd name="connsiteX1543" fmla="*/ 174916 w 665096"/>
                    <a:gd name="connsiteY1543" fmla="*/ 92571 h 1248822"/>
                    <a:gd name="connsiteX1544" fmla="*/ 181521 w 665096"/>
                    <a:gd name="connsiteY1544" fmla="*/ 96111 h 1248822"/>
                    <a:gd name="connsiteX1545" fmla="*/ 183287 w 665096"/>
                    <a:gd name="connsiteY1545" fmla="*/ 97048 h 1248822"/>
                    <a:gd name="connsiteX1546" fmla="*/ 184657 w 665096"/>
                    <a:gd name="connsiteY1546" fmla="*/ 98072 h 1248822"/>
                    <a:gd name="connsiteX1547" fmla="*/ 186324 w 665096"/>
                    <a:gd name="connsiteY1547" fmla="*/ 99305 h 1248822"/>
                    <a:gd name="connsiteX1548" fmla="*/ 187472 w 665096"/>
                    <a:gd name="connsiteY1548" fmla="*/ 100156 h 1248822"/>
                    <a:gd name="connsiteX1549" fmla="*/ 188213 w 665096"/>
                    <a:gd name="connsiteY1549" fmla="*/ 100872 h 1248822"/>
                    <a:gd name="connsiteX1550" fmla="*/ 191694 w 665096"/>
                    <a:gd name="connsiteY1550" fmla="*/ 104165 h 1248822"/>
                    <a:gd name="connsiteX1551" fmla="*/ 192336 w 665096"/>
                    <a:gd name="connsiteY1551" fmla="*/ 104794 h 1248822"/>
                    <a:gd name="connsiteX1552" fmla="*/ 193077 w 665096"/>
                    <a:gd name="connsiteY1552" fmla="*/ 105571 h 1248822"/>
                    <a:gd name="connsiteX1553" fmla="*/ 194830 w 665096"/>
                    <a:gd name="connsiteY1553" fmla="*/ 107397 h 1248822"/>
                    <a:gd name="connsiteX1554" fmla="*/ 197448 w 665096"/>
                    <a:gd name="connsiteY1554" fmla="*/ 110172 h 1248822"/>
                    <a:gd name="connsiteX1555" fmla="*/ 198633 w 665096"/>
                    <a:gd name="connsiteY1555" fmla="*/ 111430 h 1248822"/>
                    <a:gd name="connsiteX1556" fmla="*/ 199608 w 665096"/>
                    <a:gd name="connsiteY1556" fmla="*/ 109000 h 1248822"/>
                    <a:gd name="connsiteX1557" fmla="*/ 199608 w 665096"/>
                    <a:gd name="connsiteY1557" fmla="*/ 108988 h 1248822"/>
                    <a:gd name="connsiteX1558" fmla="*/ 200336 w 665096"/>
                    <a:gd name="connsiteY1558" fmla="*/ 107187 h 1248822"/>
                    <a:gd name="connsiteX1559" fmla="*/ 200349 w 665096"/>
                    <a:gd name="connsiteY1559" fmla="*/ 107175 h 1248822"/>
                    <a:gd name="connsiteX1560" fmla="*/ 201682 w 665096"/>
                    <a:gd name="connsiteY1560" fmla="*/ 103869 h 1248822"/>
                    <a:gd name="connsiteX1561" fmla="*/ 203645 w 665096"/>
                    <a:gd name="connsiteY1561" fmla="*/ 99737 h 1248822"/>
                    <a:gd name="connsiteX1562" fmla="*/ 204559 w 665096"/>
                    <a:gd name="connsiteY1562" fmla="*/ 97825 h 1248822"/>
                    <a:gd name="connsiteX1563" fmla="*/ 205658 w 665096"/>
                    <a:gd name="connsiteY1563" fmla="*/ 99342 h 1248822"/>
                    <a:gd name="connsiteX1564" fmla="*/ 208053 w 665096"/>
                    <a:gd name="connsiteY1564" fmla="*/ 102685 h 1248822"/>
                    <a:gd name="connsiteX1565" fmla="*/ 211707 w 665096"/>
                    <a:gd name="connsiteY1565" fmla="*/ 106570 h 1248822"/>
                    <a:gd name="connsiteX1566" fmla="*/ 212201 w 665096"/>
                    <a:gd name="connsiteY1566" fmla="*/ 106903 h 1248822"/>
                    <a:gd name="connsiteX1567" fmla="*/ 213497 w 665096"/>
                    <a:gd name="connsiteY1567" fmla="*/ 104412 h 1248822"/>
                    <a:gd name="connsiteX1568" fmla="*/ 214435 w 665096"/>
                    <a:gd name="connsiteY1568" fmla="*/ 102524 h 1248822"/>
                    <a:gd name="connsiteX1569" fmla="*/ 211633 w 665096"/>
                    <a:gd name="connsiteY1569" fmla="*/ 100280 h 1248822"/>
                    <a:gd name="connsiteX1570" fmla="*/ 208509 w 665096"/>
                    <a:gd name="connsiteY1570" fmla="*/ 98540 h 1248822"/>
                    <a:gd name="connsiteX1571" fmla="*/ 207139 w 665096"/>
                    <a:gd name="connsiteY1571" fmla="*/ 97776 h 1248822"/>
                    <a:gd name="connsiteX1572" fmla="*/ 206016 w 665096"/>
                    <a:gd name="connsiteY1572" fmla="*/ 96394 h 1248822"/>
                    <a:gd name="connsiteX1573" fmla="*/ 206016 w 665096"/>
                    <a:gd name="connsiteY1573" fmla="*/ 94137 h 1248822"/>
                    <a:gd name="connsiteX1574" fmla="*/ 206287 w 665096"/>
                    <a:gd name="connsiteY1574" fmla="*/ 93113 h 1248822"/>
                    <a:gd name="connsiteX1575" fmla="*/ 206695 w 665096"/>
                    <a:gd name="connsiteY1575" fmla="*/ 91633 h 1248822"/>
                    <a:gd name="connsiteX1576" fmla="*/ 206571 w 665096"/>
                    <a:gd name="connsiteY1576" fmla="*/ 89758 h 1248822"/>
                    <a:gd name="connsiteX1577" fmla="*/ 205584 w 665096"/>
                    <a:gd name="connsiteY1577" fmla="*/ 87279 h 1248822"/>
                    <a:gd name="connsiteX1578" fmla="*/ 205114 w 665096"/>
                    <a:gd name="connsiteY1578" fmla="*/ 86132 h 1248822"/>
                    <a:gd name="connsiteX1579" fmla="*/ 204867 w 665096"/>
                    <a:gd name="connsiteY1579" fmla="*/ 85675 h 1248822"/>
                    <a:gd name="connsiteX1580" fmla="*/ 202065 w 665096"/>
                    <a:gd name="connsiteY1580" fmla="*/ 80631 h 1248822"/>
                    <a:gd name="connsiteX1581" fmla="*/ 201299 w 665096"/>
                    <a:gd name="connsiteY1581" fmla="*/ 79249 h 1248822"/>
                    <a:gd name="connsiteX1582" fmla="*/ 200312 w 665096"/>
                    <a:gd name="connsiteY1582" fmla="*/ 78053 h 1248822"/>
                    <a:gd name="connsiteX1583" fmla="*/ 193225 w 665096"/>
                    <a:gd name="connsiteY1583" fmla="*/ 69690 h 1248822"/>
                    <a:gd name="connsiteX1584" fmla="*/ 200571 w 665096"/>
                    <a:gd name="connsiteY1584" fmla="*/ 71244 h 1248822"/>
                    <a:gd name="connsiteX1585" fmla="*/ 202966 w 665096"/>
                    <a:gd name="connsiteY1585" fmla="*/ 71750 h 1248822"/>
                    <a:gd name="connsiteX1586" fmla="*/ 205300 w 665096"/>
                    <a:gd name="connsiteY1586" fmla="*/ 72021 h 1248822"/>
                    <a:gd name="connsiteX1587" fmla="*/ 209509 w 665096"/>
                    <a:gd name="connsiteY1587" fmla="*/ 72502 h 1248822"/>
                    <a:gd name="connsiteX1588" fmla="*/ 214645 w 665096"/>
                    <a:gd name="connsiteY1588" fmla="*/ 73107 h 1248822"/>
                    <a:gd name="connsiteX1589" fmla="*/ 216053 w 665096"/>
                    <a:gd name="connsiteY1589" fmla="*/ 73267 h 1248822"/>
                    <a:gd name="connsiteX1590" fmla="*/ 217460 w 665096"/>
                    <a:gd name="connsiteY1590" fmla="*/ 73428 h 1248822"/>
                    <a:gd name="connsiteX1591" fmla="*/ 218892 w 665096"/>
                    <a:gd name="connsiteY1591" fmla="*/ 73699 h 1248822"/>
                    <a:gd name="connsiteX1592" fmla="*/ 220324 w 665096"/>
                    <a:gd name="connsiteY1592" fmla="*/ 73970 h 1248822"/>
                    <a:gd name="connsiteX1593" fmla="*/ 223683 w 665096"/>
                    <a:gd name="connsiteY1593" fmla="*/ 74611 h 1248822"/>
                    <a:gd name="connsiteX1594" fmla="*/ 228362 w 665096"/>
                    <a:gd name="connsiteY1594" fmla="*/ 75500 h 1248822"/>
                    <a:gd name="connsiteX1595" fmla="*/ 230707 w 665096"/>
                    <a:gd name="connsiteY1595" fmla="*/ 75944 h 1248822"/>
                    <a:gd name="connsiteX1596" fmla="*/ 232164 w 665096"/>
                    <a:gd name="connsiteY1596" fmla="*/ 75524 h 1248822"/>
                    <a:gd name="connsiteX1597" fmla="*/ 236053 w 665096"/>
                    <a:gd name="connsiteY1597" fmla="*/ 74427 h 1248822"/>
                    <a:gd name="connsiteX1598" fmla="*/ 238498 w 665096"/>
                    <a:gd name="connsiteY1598" fmla="*/ 72712 h 1248822"/>
                    <a:gd name="connsiteX1599" fmla="*/ 240201 w 665096"/>
                    <a:gd name="connsiteY1599" fmla="*/ 71540 h 1248822"/>
                    <a:gd name="connsiteX1600" fmla="*/ 241041 w 665096"/>
                    <a:gd name="connsiteY1600" fmla="*/ 70948 h 1248822"/>
                    <a:gd name="connsiteX1601" fmla="*/ 241522 w 665096"/>
                    <a:gd name="connsiteY1601" fmla="*/ 69986 h 1248822"/>
                    <a:gd name="connsiteX1602" fmla="*/ 243448 w 665096"/>
                    <a:gd name="connsiteY1602" fmla="*/ 66113 h 1248822"/>
                    <a:gd name="connsiteX1603" fmla="*/ 244498 w 665096"/>
                    <a:gd name="connsiteY1603" fmla="*/ 64004 h 1248822"/>
                    <a:gd name="connsiteX1604" fmla="*/ 244819 w 665096"/>
                    <a:gd name="connsiteY1604" fmla="*/ 63362 h 1248822"/>
                    <a:gd name="connsiteX1605" fmla="*/ 245609 w 665096"/>
                    <a:gd name="connsiteY1605" fmla="*/ 61771 h 1248822"/>
                    <a:gd name="connsiteX1606" fmla="*/ 248967 w 665096"/>
                    <a:gd name="connsiteY1606" fmla="*/ 56295 h 1248822"/>
                    <a:gd name="connsiteX1607" fmla="*/ 250498 w 665096"/>
                    <a:gd name="connsiteY1607" fmla="*/ 53828 h 1248822"/>
                    <a:gd name="connsiteX1608" fmla="*/ 250992 w 665096"/>
                    <a:gd name="connsiteY1608" fmla="*/ 53014 h 1248822"/>
                    <a:gd name="connsiteX1609" fmla="*/ 251350 w 665096"/>
                    <a:gd name="connsiteY1609" fmla="*/ 52249 h 1248822"/>
                    <a:gd name="connsiteX1610" fmla="*/ 253436 w 665096"/>
                    <a:gd name="connsiteY1610" fmla="*/ 47673 h 1248822"/>
                    <a:gd name="connsiteX1611" fmla="*/ 254202 w 665096"/>
                    <a:gd name="connsiteY1611" fmla="*/ 44935 h 1248822"/>
                    <a:gd name="connsiteX1612" fmla="*/ 254732 w 665096"/>
                    <a:gd name="connsiteY1612" fmla="*/ 42998 h 1248822"/>
                    <a:gd name="connsiteX1613" fmla="*/ 253263 w 665096"/>
                    <a:gd name="connsiteY1613" fmla="*/ 41703 h 1248822"/>
                    <a:gd name="connsiteX1614" fmla="*/ 251831 w 665096"/>
                    <a:gd name="connsiteY1614" fmla="*/ 40432 h 1248822"/>
                    <a:gd name="connsiteX1615" fmla="*/ 251424 w 665096"/>
                    <a:gd name="connsiteY1615" fmla="*/ 40075 h 1248822"/>
                    <a:gd name="connsiteX1616" fmla="*/ 250658 w 665096"/>
                    <a:gd name="connsiteY1616" fmla="*/ 39655 h 1248822"/>
                    <a:gd name="connsiteX1617" fmla="*/ 249572 w 665096"/>
                    <a:gd name="connsiteY1617" fmla="*/ 39063 h 1248822"/>
                    <a:gd name="connsiteX1618" fmla="*/ 247868 w 665096"/>
                    <a:gd name="connsiteY1618" fmla="*/ 38138 h 1248822"/>
                    <a:gd name="connsiteX1619" fmla="*/ 246041 w 665096"/>
                    <a:gd name="connsiteY1619" fmla="*/ 37152 h 1248822"/>
                    <a:gd name="connsiteX1620" fmla="*/ 243325 w 665096"/>
                    <a:gd name="connsiteY1620" fmla="*/ 35894 h 1248822"/>
                    <a:gd name="connsiteX1621" fmla="*/ 241596 w 665096"/>
                    <a:gd name="connsiteY1621" fmla="*/ 35104 h 1248822"/>
                    <a:gd name="connsiteX1622" fmla="*/ 241016 w 665096"/>
                    <a:gd name="connsiteY1622" fmla="*/ 32909 h 1248822"/>
                    <a:gd name="connsiteX1623" fmla="*/ 240670 w 665096"/>
                    <a:gd name="connsiteY1623" fmla="*/ 31305 h 1248822"/>
                    <a:gd name="connsiteX1624" fmla="*/ 240670 w 665096"/>
                    <a:gd name="connsiteY1624" fmla="*/ 30281 h 1248822"/>
                    <a:gd name="connsiteX1625" fmla="*/ 240683 w 665096"/>
                    <a:gd name="connsiteY1625" fmla="*/ 23374 h 1248822"/>
                    <a:gd name="connsiteX1626" fmla="*/ 240522 w 665096"/>
                    <a:gd name="connsiteY1626" fmla="*/ 21178 h 1248822"/>
                    <a:gd name="connsiteX1627" fmla="*/ 240374 w 665096"/>
                    <a:gd name="connsiteY1627" fmla="*/ 18983 h 1248822"/>
                    <a:gd name="connsiteX1628" fmla="*/ 239584 w 665096"/>
                    <a:gd name="connsiteY1628" fmla="*/ 7734 h 1248822"/>
                    <a:gd name="connsiteX1629" fmla="*/ 239461 w 665096"/>
                    <a:gd name="connsiteY1629" fmla="*/ 5834 h 1248822"/>
                    <a:gd name="connsiteX1630" fmla="*/ 240177 w 665096"/>
                    <a:gd name="connsiteY1630" fmla="*/ 4564 h 1248822"/>
                    <a:gd name="connsiteX1631" fmla="*/ 241263 w 665096"/>
                    <a:gd name="connsiteY1631" fmla="*/ 2652 h 1248822"/>
                    <a:gd name="connsiteX1632" fmla="*/ 241942 w 665096"/>
                    <a:gd name="connsiteY1632" fmla="*/ 1455 h 1248822"/>
                    <a:gd name="connsiteX1633" fmla="*/ 243337 w 665096"/>
                    <a:gd name="connsiteY1633" fmla="*/ 913 h 1248822"/>
                    <a:gd name="connsiteX1634" fmla="*/ 244238 w 665096"/>
                    <a:gd name="connsiteY1634" fmla="*/ 567 h 1248822"/>
                    <a:gd name="connsiteX1635" fmla="*/ 245670 w 665096"/>
                    <a:gd name="connsiteY1635" fmla="*/ 0 h 1248822"/>
                    <a:gd name="connsiteX1636" fmla="*/ 247275 w 665096"/>
                    <a:gd name="connsiteY1636" fmla="*/ 469 h 1248822"/>
                    <a:gd name="connsiteX1637" fmla="*/ 254362 w 665096"/>
                    <a:gd name="connsiteY1637" fmla="*/ 2516 h 1248822"/>
                    <a:gd name="connsiteX1638" fmla="*/ 254831 w 665096"/>
                    <a:gd name="connsiteY1638" fmla="*/ 2652 h 1248822"/>
                    <a:gd name="connsiteX1639" fmla="*/ 261412 w 665096"/>
                    <a:gd name="connsiteY1639" fmla="*/ 4514 h 1248822"/>
                    <a:gd name="connsiteX1640" fmla="*/ 263770 w 665096"/>
                    <a:gd name="connsiteY1640" fmla="*/ 5180 h 1248822"/>
                    <a:gd name="connsiteX1641" fmla="*/ 264708 w 665096"/>
                    <a:gd name="connsiteY1641" fmla="*/ 5452 h 1248822"/>
                    <a:gd name="connsiteX1642" fmla="*/ 265646 w 665096"/>
                    <a:gd name="connsiteY1642" fmla="*/ 5674 h 1248822"/>
                    <a:gd name="connsiteX1643" fmla="*/ 267980 w 665096"/>
                    <a:gd name="connsiteY1643" fmla="*/ 6217 h 1248822"/>
                    <a:gd name="connsiteX1644" fmla="*/ 272659 w 665096"/>
                    <a:gd name="connsiteY1644" fmla="*/ 7314 h 1248822"/>
                    <a:gd name="connsiteX1645" fmla="*/ 274066 w 665096"/>
                    <a:gd name="connsiteY1645" fmla="*/ 7635 h 1248822"/>
                    <a:gd name="connsiteX1646" fmla="*/ 275473 w 665096"/>
                    <a:gd name="connsiteY1646" fmla="*/ 7968 h 1248822"/>
                    <a:gd name="connsiteX1647" fmla="*/ 277325 w 665096"/>
                    <a:gd name="connsiteY1647" fmla="*/ 8276 h 1248822"/>
                    <a:gd name="connsiteX1648" fmla="*/ 277794 w 665096"/>
                    <a:gd name="connsiteY1648" fmla="*/ 8351 h 1248822"/>
                    <a:gd name="connsiteX1649" fmla="*/ 280585 w 665096"/>
                    <a:gd name="connsiteY1649" fmla="*/ 8807 h 1248822"/>
                    <a:gd name="connsiteX1650" fmla="*/ 284449 w 665096"/>
                    <a:gd name="connsiteY1650" fmla="*/ 9436 h 1248822"/>
                    <a:gd name="connsiteX1651" fmla="*/ 286375 w 665096"/>
                    <a:gd name="connsiteY1651" fmla="*/ 9756 h 1248822"/>
                    <a:gd name="connsiteX1652" fmla="*/ 288301 w 665096"/>
                    <a:gd name="connsiteY1652" fmla="*/ 10077 h 1248822"/>
                    <a:gd name="connsiteX1653" fmla="*/ 291140 w 665096"/>
                    <a:gd name="connsiteY1653" fmla="*/ 10793 h 1248822"/>
                    <a:gd name="connsiteX1654" fmla="*/ 297770 w 665096"/>
                    <a:gd name="connsiteY1654" fmla="*/ 12470 h 1248822"/>
                    <a:gd name="connsiteX1655" fmla="*/ 299659 w 665096"/>
                    <a:gd name="connsiteY1655" fmla="*/ 12951 h 1248822"/>
                    <a:gd name="connsiteX1656" fmla="*/ 301573 w 665096"/>
                    <a:gd name="connsiteY1656" fmla="*/ 13445 h 1248822"/>
                    <a:gd name="connsiteX1657" fmla="*/ 302709 w 665096"/>
                    <a:gd name="connsiteY1657" fmla="*/ 13827 h 1248822"/>
                    <a:gd name="connsiteX1658" fmla="*/ 303918 w 665096"/>
                    <a:gd name="connsiteY1658" fmla="*/ 14234 h 1248822"/>
                    <a:gd name="connsiteX1659" fmla="*/ 306190 w 665096"/>
                    <a:gd name="connsiteY1659" fmla="*/ 15011 h 1248822"/>
                    <a:gd name="connsiteX1660" fmla="*/ 309054 w 665096"/>
                    <a:gd name="connsiteY1660" fmla="*/ 15751 h 124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Lst>
                  <a:rect l="l" t="t" r="r" b="b"/>
                  <a:pathLst>
                    <a:path w="665096" h="1248822">
                      <a:moveTo>
                        <a:pt x="309054" y="15751"/>
                      </a:moveTo>
                      <a:lnTo>
                        <a:pt x="309832" y="15949"/>
                      </a:lnTo>
                      <a:lnTo>
                        <a:pt x="310573" y="15529"/>
                      </a:lnTo>
                      <a:lnTo>
                        <a:pt x="311548" y="14962"/>
                      </a:lnTo>
                      <a:lnTo>
                        <a:pt x="312239" y="14567"/>
                      </a:lnTo>
                      <a:lnTo>
                        <a:pt x="312721" y="14283"/>
                      </a:lnTo>
                      <a:lnTo>
                        <a:pt x="313252" y="13667"/>
                      </a:lnTo>
                      <a:lnTo>
                        <a:pt x="314845" y="11804"/>
                      </a:lnTo>
                      <a:lnTo>
                        <a:pt x="315215" y="11372"/>
                      </a:lnTo>
                      <a:lnTo>
                        <a:pt x="315511" y="10866"/>
                      </a:lnTo>
                      <a:lnTo>
                        <a:pt x="317104" y="8202"/>
                      </a:lnTo>
                      <a:lnTo>
                        <a:pt x="320338" y="10805"/>
                      </a:lnTo>
                      <a:lnTo>
                        <a:pt x="321622" y="11853"/>
                      </a:lnTo>
                      <a:lnTo>
                        <a:pt x="322857" y="12606"/>
                      </a:lnTo>
                      <a:lnTo>
                        <a:pt x="326548" y="14851"/>
                      </a:lnTo>
                      <a:lnTo>
                        <a:pt x="328203" y="15850"/>
                      </a:lnTo>
                      <a:lnTo>
                        <a:pt x="329499" y="16503"/>
                      </a:lnTo>
                      <a:lnTo>
                        <a:pt x="334993" y="19242"/>
                      </a:lnTo>
                      <a:lnTo>
                        <a:pt x="336832" y="20155"/>
                      </a:lnTo>
                      <a:lnTo>
                        <a:pt x="338709" y="20549"/>
                      </a:lnTo>
                      <a:lnTo>
                        <a:pt x="344351" y="21746"/>
                      </a:lnTo>
                      <a:lnTo>
                        <a:pt x="345771" y="22042"/>
                      </a:lnTo>
                      <a:lnTo>
                        <a:pt x="346783" y="22165"/>
                      </a:lnTo>
                      <a:lnTo>
                        <a:pt x="353080" y="22979"/>
                      </a:lnTo>
                      <a:lnTo>
                        <a:pt x="355018" y="23226"/>
                      </a:lnTo>
                      <a:lnTo>
                        <a:pt x="355141" y="23189"/>
                      </a:lnTo>
                      <a:lnTo>
                        <a:pt x="356833" y="22535"/>
                      </a:lnTo>
                      <a:lnTo>
                        <a:pt x="357277" y="22362"/>
                      </a:lnTo>
                      <a:lnTo>
                        <a:pt x="363166" y="20105"/>
                      </a:lnTo>
                      <a:lnTo>
                        <a:pt x="364524" y="19587"/>
                      </a:lnTo>
                      <a:lnTo>
                        <a:pt x="366351" y="18699"/>
                      </a:lnTo>
                      <a:lnTo>
                        <a:pt x="367722" y="18033"/>
                      </a:lnTo>
                      <a:lnTo>
                        <a:pt x="375018" y="14493"/>
                      </a:lnTo>
                      <a:lnTo>
                        <a:pt x="376389" y="13827"/>
                      </a:lnTo>
                      <a:lnTo>
                        <a:pt x="377771" y="13494"/>
                      </a:lnTo>
                      <a:lnTo>
                        <a:pt x="382833" y="12273"/>
                      </a:lnTo>
                      <a:lnTo>
                        <a:pt x="384216" y="11952"/>
                      </a:lnTo>
                      <a:lnTo>
                        <a:pt x="385389" y="12014"/>
                      </a:lnTo>
                      <a:lnTo>
                        <a:pt x="388093" y="12149"/>
                      </a:lnTo>
                      <a:lnTo>
                        <a:pt x="389006" y="12199"/>
                      </a:lnTo>
                      <a:lnTo>
                        <a:pt x="389895" y="12470"/>
                      </a:lnTo>
                      <a:lnTo>
                        <a:pt x="390549" y="12680"/>
                      </a:lnTo>
                      <a:lnTo>
                        <a:pt x="392105" y="13173"/>
                      </a:lnTo>
                      <a:lnTo>
                        <a:pt x="392870" y="13704"/>
                      </a:lnTo>
                      <a:lnTo>
                        <a:pt x="395290" y="15406"/>
                      </a:lnTo>
                      <a:lnTo>
                        <a:pt x="395920" y="15850"/>
                      </a:lnTo>
                      <a:lnTo>
                        <a:pt x="396611" y="16614"/>
                      </a:lnTo>
                      <a:lnTo>
                        <a:pt x="397661" y="17749"/>
                      </a:lnTo>
                      <a:lnTo>
                        <a:pt x="398710" y="18896"/>
                      </a:lnTo>
                      <a:lnTo>
                        <a:pt x="399500" y="20487"/>
                      </a:lnTo>
                      <a:lnTo>
                        <a:pt x="401920" y="25384"/>
                      </a:lnTo>
                      <a:lnTo>
                        <a:pt x="403364" y="27642"/>
                      </a:lnTo>
                      <a:lnTo>
                        <a:pt x="404475" y="29356"/>
                      </a:lnTo>
                      <a:lnTo>
                        <a:pt x="405871" y="31552"/>
                      </a:lnTo>
                      <a:lnTo>
                        <a:pt x="404747" y="34894"/>
                      </a:lnTo>
                      <a:lnTo>
                        <a:pt x="404587" y="35622"/>
                      </a:lnTo>
                      <a:lnTo>
                        <a:pt x="404574" y="39865"/>
                      </a:lnTo>
                      <a:lnTo>
                        <a:pt x="405475" y="44996"/>
                      </a:lnTo>
                      <a:lnTo>
                        <a:pt x="405833" y="47068"/>
                      </a:lnTo>
                      <a:lnTo>
                        <a:pt x="405241" y="51447"/>
                      </a:lnTo>
                      <a:lnTo>
                        <a:pt x="404945" y="53630"/>
                      </a:lnTo>
                      <a:lnTo>
                        <a:pt x="405562" y="55592"/>
                      </a:lnTo>
                      <a:lnTo>
                        <a:pt x="406784" y="59415"/>
                      </a:lnTo>
                      <a:lnTo>
                        <a:pt x="407130" y="60488"/>
                      </a:lnTo>
                      <a:lnTo>
                        <a:pt x="407834" y="61932"/>
                      </a:lnTo>
                      <a:lnTo>
                        <a:pt x="409982" y="66286"/>
                      </a:lnTo>
                      <a:lnTo>
                        <a:pt x="410858" y="68580"/>
                      </a:lnTo>
                      <a:lnTo>
                        <a:pt x="411957" y="71429"/>
                      </a:lnTo>
                      <a:lnTo>
                        <a:pt x="416821" y="71589"/>
                      </a:lnTo>
                      <a:lnTo>
                        <a:pt x="418290" y="71639"/>
                      </a:lnTo>
                      <a:lnTo>
                        <a:pt x="421550" y="70627"/>
                      </a:lnTo>
                      <a:lnTo>
                        <a:pt x="427130" y="68901"/>
                      </a:lnTo>
                      <a:lnTo>
                        <a:pt x="428994" y="68321"/>
                      </a:lnTo>
                      <a:lnTo>
                        <a:pt x="430822" y="69184"/>
                      </a:lnTo>
                      <a:lnTo>
                        <a:pt x="437217" y="72194"/>
                      </a:lnTo>
                      <a:lnTo>
                        <a:pt x="438130" y="72626"/>
                      </a:lnTo>
                      <a:lnTo>
                        <a:pt x="439427" y="73440"/>
                      </a:lnTo>
                      <a:lnTo>
                        <a:pt x="443760" y="76153"/>
                      </a:lnTo>
                      <a:lnTo>
                        <a:pt x="445056" y="76967"/>
                      </a:lnTo>
                      <a:lnTo>
                        <a:pt x="446217" y="77979"/>
                      </a:lnTo>
                      <a:lnTo>
                        <a:pt x="450106" y="81358"/>
                      </a:lnTo>
                      <a:lnTo>
                        <a:pt x="451661" y="82703"/>
                      </a:lnTo>
                      <a:lnTo>
                        <a:pt x="452760" y="84812"/>
                      </a:lnTo>
                      <a:lnTo>
                        <a:pt x="453365" y="85996"/>
                      </a:lnTo>
                      <a:lnTo>
                        <a:pt x="455871" y="80174"/>
                      </a:lnTo>
                      <a:lnTo>
                        <a:pt x="456390" y="78978"/>
                      </a:lnTo>
                      <a:lnTo>
                        <a:pt x="456896" y="78041"/>
                      </a:lnTo>
                      <a:lnTo>
                        <a:pt x="458723" y="74661"/>
                      </a:lnTo>
                      <a:lnTo>
                        <a:pt x="459192" y="73798"/>
                      </a:lnTo>
                      <a:lnTo>
                        <a:pt x="459711" y="73057"/>
                      </a:lnTo>
                      <a:lnTo>
                        <a:pt x="460884" y="71380"/>
                      </a:lnTo>
                      <a:lnTo>
                        <a:pt x="461785" y="70097"/>
                      </a:lnTo>
                      <a:lnTo>
                        <a:pt x="462822" y="69197"/>
                      </a:lnTo>
                      <a:lnTo>
                        <a:pt x="467020" y="65595"/>
                      </a:lnTo>
                      <a:lnTo>
                        <a:pt x="469304" y="64793"/>
                      </a:lnTo>
                      <a:lnTo>
                        <a:pt x="469785" y="64954"/>
                      </a:lnTo>
                      <a:lnTo>
                        <a:pt x="471365" y="65274"/>
                      </a:lnTo>
                      <a:lnTo>
                        <a:pt x="472970" y="66483"/>
                      </a:lnTo>
                      <a:lnTo>
                        <a:pt x="475439" y="68345"/>
                      </a:lnTo>
                      <a:lnTo>
                        <a:pt x="476884" y="69431"/>
                      </a:lnTo>
                      <a:lnTo>
                        <a:pt x="479180" y="73292"/>
                      </a:lnTo>
                      <a:lnTo>
                        <a:pt x="480254" y="75092"/>
                      </a:lnTo>
                      <a:lnTo>
                        <a:pt x="481464" y="76092"/>
                      </a:lnTo>
                      <a:lnTo>
                        <a:pt x="481847" y="76412"/>
                      </a:lnTo>
                      <a:lnTo>
                        <a:pt x="483452" y="77720"/>
                      </a:lnTo>
                      <a:lnTo>
                        <a:pt x="485378" y="77794"/>
                      </a:lnTo>
                      <a:lnTo>
                        <a:pt x="487810" y="77880"/>
                      </a:lnTo>
                      <a:lnTo>
                        <a:pt x="492415" y="78522"/>
                      </a:lnTo>
                      <a:lnTo>
                        <a:pt x="494724" y="79446"/>
                      </a:lnTo>
                      <a:lnTo>
                        <a:pt x="497045" y="80384"/>
                      </a:lnTo>
                      <a:lnTo>
                        <a:pt x="501415" y="81766"/>
                      </a:lnTo>
                      <a:lnTo>
                        <a:pt x="505304" y="82579"/>
                      </a:lnTo>
                      <a:lnTo>
                        <a:pt x="506761" y="82876"/>
                      </a:lnTo>
                      <a:lnTo>
                        <a:pt x="507576" y="83172"/>
                      </a:lnTo>
                      <a:lnTo>
                        <a:pt x="510687" y="84270"/>
                      </a:lnTo>
                      <a:lnTo>
                        <a:pt x="511995" y="84726"/>
                      </a:lnTo>
                      <a:lnTo>
                        <a:pt x="513020" y="85688"/>
                      </a:lnTo>
                      <a:lnTo>
                        <a:pt x="514675" y="87230"/>
                      </a:lnTo>
                      <a:lnTo>
                        <a:pt x="515317" y="87834"/>
                      </a:lnTo>
                      <a:lnTo>
                        <a:pt x="515811" y="88624"/>
                      </a:lnTo>
                      <a:lnTo>
                        <a:pt x="516983" y="90535"/>
                      </a:lnTo>
                      <a:lnTo>
                        <a:pt x="517564" y="91448"/>
                      </a:lnTo>
                      <a:lnTo>
                        <a:pt x="517823" y="92484"/>
                      </a:lnTo>
                      <a:lnTo>
                        <a:pt x="519341" y="98553"/>
                      </a:lnTo>
                      <a:lnTo>
                        <a:pt x="519798" y="99453"/>
                      </a:lnTo>
                      <a:lnTo>
                        <a:pt x="520884" y="101390"/>
                      </a:lnTo>
                      <a:lnTo>
                        <a:pt x="523304" y="101341"/>
                      </a:lnTo>
                      <a:lnTo>
                        <a:pt x="526194" y="100933"/>
                      </a:lnTo>
                      <a:lnTo>
                        <a:pt x="527280" y="100773"/>
                      </a:lnTo>
                      <a:lnTo>
                        <a:pt x="528107" y="100921"/>
                      </a:lnTo>
                      <a:lnTo>
                        <a:pt x="530144" y="101279"/>
                      </a:lnTo>
                      <a:lnTo>
                        <a:pt x="531045" y="101439"/>
                      </a:lnTo>
                      <a:lnTo>
                        <a:pt x="533021" y="102685"/>
                      </a:lnTo>
                      <a:lnTo>
                        <a:pt x="532885" y="105337"/>
                      </a:lnTo>
                      <a:lnTo>
                        <a:pt x="532724" y="108605"/>
                      </a:lnTo>
                      <a:lnTo>
                        <a:pt x="534243" y="112244"/>
                      </a:lnTo>
                      <a:lnTo>
                        <a:pt x="535453" y="113675"/>
                      </a:lnTo>
                      <a:lnTo>
                        <a:pt x="536465" y="114884"/>
                      </a:lnTo>
                      <a:lnTo>
                        <a:pt x="538478" y="118991"/>
                      </a:lnTo>
                      <a:lnTo>
                        <a:pt x="538589" y="121002"/>
                      </a:lnTo>
                      <a:lnTo>
                        <a:pt x="538675" y="122766"/>
                      </a:lnTo>
                      <a:lnTo>
                        <a:pt x="538675" y="123555"/>
                      </a:lnTo>
                      <a:lnTo>
                        <a:pt x="538342" y="131054"/>
                      </a:lnTo>
                      <a:lnTo>
                        <a:pt x="538502" y="133681"/>
                      </a:lnTo>
                      <a:lnTo>
                        <a:pt x="538675" y="136296"/>
                      </a:lnTo>
                      <a:lnTo>
                        <a:pt x="537119" y="137863"/>
                      </a:lnTo>
                      <a:lnTo>
                        <a:pt x="535625" y="139368"/>
                      </a:lnTo>
                      <a:lnTo>
                        <a:pt x="534255" y="138911"/>
                      </a:lnTo>
                      <a:lnTo>
                        <a:pt x="532490" y="138344"/>
                      </a:lnTo>
                      <a:lnTo>
                        <a:pt x="529835" y="138813"/>
                      </a:lnTo>
                      <a:lnTo>
                        <a:pt x="528947" y="138973"/>
                      </a:lnTo>
                      <a:lnTo>
                        <a:pt x="528070" y="139121"/>
                      </a:lnTo>
                      <a:lnTo>
                        <a:pt x="523453" y="140145"/>
                      </a:lnTo>
                      <a:lnTo>
                        <a:pt x="522749" y="140280"/>
                      </a:lnTo>
                      <a:lnTo>
                        <a:pt x="520884" y="140478"/>
                      </a:lnTo>
                      <a:lnTo>
                        <a:pt x="519218" y="140663"/>
                      </a:lnTo>
                      <a:lnTo>
                        <a:pt x="518156" y="139935"/>
                      </a:lnTo>
                      <a:lnTo>
                        <a:pt x="514267" y="137184"/>
                      </a:lnTo>
                      <a:lnTo>
                        <a:pt x="510366" y="132325"/>
                      </a:lnTo>
                      <a:lnTo>
                        <a:pt x="509465" y="131202"/>
                      </a:lnTo>
                      <a:lnTo>
                        <a:pt x="508094" y="130709"/>
                      </a:lnTo>
                      <a:lnTo>
                        <a:pt x="504477" y="129402"/>
                      </a:lnTo>
                      <a:lnTo>
                        <a:pt x="503107" y="128908"/>
                      </a:lnTo>
                      <a:lnTo>
                        <a:pt x="501687" y="129143"/>
                      </a:lnTo>
                      <a:lnTo>
                        <a:pt x="496119" y="130080"/>
                      </a:lnTo>
                      <a:lnTo>
                        <a:pt x="495180" y="130105"/>
                      </a:lnTo>
                      <a:lnTo>
                        <a:pt x="493390" y="130129"/>
                      </a:lnTo>
                      <a:lnTo>
                        <a:pt x="493588" y="132646"/>
                      </a:lnTo>
                      <a:lnTo>
                        <a:pt x="493835" y="135667"/>
                      </a:lnTo>
                      <a:lnTo>
                        <a:pt x="491711" y="138714"/>
                      </a:lnTo>
                      <a:lnTo>
                        <a:pt x="491094" y="139590"/>
                      </a:lnTo>
                      <a:lnTo>
                        <a:pt x="490180" y="140909"/>
                      </a:lnTo>
                      <a:lnTo>
                        <a:pt x="489045" y="142254"/>
                      </a:lnTo>
                      <a:lnTo>
                        <a:pt x="487502" y="144067"/>
                      </a:lnTo>
                      <a:lnTo>
                        <a:pt x="487032" y="146152"/>
                      </a:lnTo>
                      <a:lnTo>
                        <a:pt x="486551" y="148224"/>
                      </a:lnTo>
                      <a:lnTo>
                        <a:pt x="484933" y="155625"/>
                      </a:lnTo>
                      <a:lnTo>
                        <a:pt x="484699" y="156673"/>
                      </a:lnTo>
                      <a:lnTo>
                        <a:pt x="484353" y="158264"/>
                      </a:lnTo>
                      <a:lnTo>
                        <a:pt x="484057" y="160411"/>
                      </a:lnTo>
                      <a:lnTo>
                        <a:pt x="483304" y="165764"/>
                      </a:lnTo>
                      <a:lnTo>
                        <a:pt x="482847" y="168983"/>
                      </a:lnTo>
                      <a:lnTo>
                        <a:pt x="482452" y="170513"/>
                      </a:lnTo>
                      <a:lnTo>
                        <a:pt x="480304" y="178678"/>
                      </a:lnTo>
                      <a:lnTo>
                        <a:pt x="479439" y="181959"/>
                      </a:lnTo>
                      <a:lnTo>
                        <a:pt x="477995" y="183957"/>
                      </a:lnTo>
                      <a:lnTo>
                        <a:pt x="475020" y="188089"/>
                      </a:lnTo>
                      <a:lnTo>
                        <a:pt x="472563" y="190272"/>
                      </a:lnTo>
                      <a:lnTo>
                        <a:pt x="471267" y="191444"/>
                      </a:lnTo>
                      <a:lnTo>
                        <a:pt x="471192" y="193183"/>
                      </a:lnTo>
                      <a:lnTo>
                        <a:pt x="471131" y="194663"/>
                      </a:lnTo>
                      <a:lnTo>
                        <a:pt x="471069" y="196094"/>
                      </a:lnTo>
                      <a:lnTo>
                        <a:pt x="471822" y="197328"/>
                      </a:lnTo>
                      <a:lnTo>
                        <a:pt x="473082" y="199412"/>
                      </a:lnTo>
                      <a:lnTo>
                        <a:pt x="473538" y="200177"/>
                      </a:lnTo>
                      <a:lnTo>
                        <a:pt x="474279" y="200843"/>
                      </a:lnTo>
                      <a:lnTo>
                        <a:pt x="476872" y="203125"/>
                      </a:lnTo>
                      <a:lnTo>
                        <a:pt x="477365" y="203557"/>
                      </a:lnTo>
                      <a:lnTo>
                        <a:pt x="478119" y="204063"/>
                      </a:lnTo>
                      <a:lnTo>
                        <a:pt x="481859" y="206566"/>
                      </a:lnTo>
                      <a:lnTo>
                        <a:pt x="482625" y="208601"/>
                      </a:lnTo>
                      <a:lnTo>
                        <a:pt x="482983" y="209539"/>
                      </a:lnTo>
                      <a:lnTo>
                        <a:pt x="483563" y="211093"/>
                      </a:lnTo>
                      <a:lnTo>
                        <a:pt x="483625" y="211253"/>
                      </a:lnTo>
                      <a:lnTo>
                        <a:pt x="484119" y="213449"/>
                      </a:lnTo>
                      <a:lnTo>
                        <a:pt x="484316" y="214337"/>
                      </a:lnTo>
                      <a:lnTo>
                        <a:pt x="484464" y="214954"/>
                      </a:lnTo>
                      <a:lnTo>
                        <a:pt x="485489" y="219493"/>
                      </a:lnTo>
                      <a:lnTo>
                        <a:pt x="485612" y="220011"/>
                      </a:lnTo>
                      <a:lnTo>
                        <a:pt x="488082" y="230434"/>
                      </a:lnTo>
                      <a:lnTo>
                        <a:pt x="488822" y="233554"/>
                      </a:lnTo>
                      <a:lnTo>
                        <a:pt x="490971" y="237699"/>
                      </a:lnTo>
                      <a:lnTo>
                        <a:pt x="491662" y="239018"/>
                      </a:lnTo>
                      <a:lnTo>
                        <a:pt x="491847" y="240153"/>
                      </a:lnTo>
                      <a:lnTo>
                        <a:pt x="492106" y="241794"/>
                      </a:lnTo>
                      <a:lnTo>
                        <a:pt x="492440" y="243829"/>
                      </a:lnTo>
                      <a:lnTo>
                        <a:pt x="490847" y="244791"/>
                      </a:lnTo>
                      <a:lnTo>
                        <a:pt x="488193" y="246394"/>
                      </a:lnTo>
                      <a:lnTo>
                        <a:pt x="487711" y="246678"/>
                      </a:lnTo>
                      <a:lnTo>
                        <a:pt x="485860" y="247283"/>
                      </a:lnTo>
                      <a:lnTo>
                        <a:pt x="484761" y="247640"/>
                      </a:lnTo>
                      <a:lnTo>
                        <a:pt x="483082" y="248195"/>
                      </a:lnTo>
                      <a:lnTo>
                        <a:pt x="482180" y="248491"/>
                      </a:lnTo>
                      <a:lnTo>
                        <a:pt x="479909" y="249244"/>
                      </a:lnTo>
                      <a:lnTo>
                        <a:pt x="478872" y="250095"/>
                      </a:lnTo>
                      <a:lnTo>
                        <a:pt x="476489" y="252056"/>
                      </a:lnTo>
                      <a:lnTo>
                        <a:pt x="475205" y="253129"/>
                      </a:lnTo>
                      <a:lnTo>
                        <a:pt x="471563" y="253438"/>
                      </a:lnTo>
                      <a:lnTo>
                        <a:pt x="468353" y="253771"/>
                      </a:lnTo>
                      <a:lnTo>
                        <a:pt x="464563" y="254252"/>
                      </a:lnTo>
                      <a:lnTo>
                        <a:pt x="461353" y="254252"/>
                      </a:lnTo>
                      <a:lnTo>
                        <a:pt x="457550" y="254252"/>
                      </a:lnTo>
                      <a:lnTo>
                        <a:pt x="452303" y="254585"/>
                      </a:lnTo>
                      <a:lnTo>
                        <a:pt x="447340" y="254252"/>
                      </a:lnTo>
                      <a:lnTo>
                        <a:pt x="441649" y="253771"/>
                      </a:lnTo>
                      <a:lnTo>
                        <a:pt x="437266" y="253277"/>
                      </a:lnTo>
                      <a:lnTo>
                        <a:pt x="433908" y="252957"/>
                      </a:lnTo>
                      <a:lnTo>
                        <a:pt x="433525" y="252957"/>
                      </a:lnTo>
                      <a:lnTo>
                        <a:pt x="433513" y="252981"/>
                      </a:lnTo>
                      <a:lnTo>
                        <a:pt x="433636" y="254535"/>
                      </a:lnTo>
                      <a:lnTo>
                        <a:pt x="433784" y="256410"/>
                      </a:lnTo>
                      <a:lnTo>
                        <a:pt x="433883" y="257631"/>
                      </a:lnTo>
                      <a:lnTo>
                        <a:pt x="434056" y="260086"/>
                      </a:lnTo>
                      <a:lnTo>
                        <a:pt x="434266" y="262738"/>
                      </a:lnTo>
                      <a:lnTo>
                        <a:pt x="434402" y="264576"/>
                      </a:lnTo>
                      <a:lnTo>
                        <a:pt x="434488" y="265772"/>
                      </a:lnTo>
                      <a:lnTo>
                        <a:pt x="435402" y="268239"/>
                      </a:lnTo>
                      <a:lnTo>
                        <a:pt x="436760" y="271878"/>
                      </a:lnTo>
                      <a:lnTo>
                        <a:pt x="438056" y="275368"/>
                      </a:lnTo>
                      <a:lnTo>
                        <a:pt x="439315" y="278748"/>
                      </a:lnTo>
                      <a:lnTo>
                        <a:pt x="440760" y="280697"/>
                      </a:lnTo>
                      <a:lnTo>
                        <a:pt x="442846" y="283521"/>
                      </a:lnTo>
                      <a:lnTo>
                        <a:pt x="444661" y="285976"/>
                      </a:lnTo>
                      <a:lnTo>
                        <a:pt x="446378" y="288172"/>
                      </a:lnTo>
                      <a:lnTo>
                        <a:pt x="448266" y="290392"/>
                      </a:lnTo>
                      <a:lnTo>
                        <a:pt x="450513" y="293031"/>
                      </a:lnTo>
                      <a:lnTo>
                        <a:pt x="453266" y="296275"/>
                      </a:lnTo>
                      <a:lnTo>
                        <a:pt x="455526" y="298940"/>
                      </a:lnTo>
                      <a:lnTo>
                        <a:pt x="457143" y="300827"/>
                      </a:lnTo>
                      <a:lnTo>
                        <a:pt x="458205" y="302073"/>
                      </a:lnTo>
                      <a:lnTo>
                        <a:pt x="459575" y="305835"/>
                      </a:lnTo>
                      <a:lnTo>
                        <a:pt x="460834" y="309276"/>
                      </a:lnTo>
                      <a:lnTo>
                        <a:pt x="462094" y="312717"/>
                      </a:lnTo>
                      <a:lnTo>
                        <a:pt x="461896" y="315369"/>
                      </a:lnTo>
                      <a:lnTo>
                        <a:pt x="461674" y="318490"/>
                      </a:lnTo>
                      <a:lnTo>
                        <a:pt x="461464" y="321364"/>
                      </a:lnTo>
                      <a:lnTo>
                        <a:pt x="461279" y="323917"/>
                      </a:lnTo>
                      <a:lnTo>
                        <a:pt x="461143" y="325607"/>
                      </a:lnTo>
                      <a:lnTo>
                        <a:pt x="460056" y="328740"/>
                      </a:lnTo>
                      <a:lnTo>
                        <a:pt x="455439" y="329517"/>
                      </a:lnTo>
                      <a:lnTo>
                        <a:pt x="450377" y="328370"/>
                      </a:lnTo>
                      <a:lnTo>
                        <a:pt x="444846" y="327124"/>
                      </a:lnTo>
                      <a:lnTo>
                        <a:pt x="443464" y="326816"/>
                      </a:lnTo>
                      <a:lnTo>
                        <a:pt x="442081" y="326495"/>
                      </a:lnTo>
                      <a:lnTo>
                        <a:pt x="440649" y="326236"/>
                      </a:lnTo>
                      <a:lnTo>
                        <a:pt x="438155" y="325767"/>
                      </a:lnTo>
                      <a:lnTo>
                        <a:pt x="431772" y="324571"/>
                      </a:lnTo>
                      <a:lnTo>
                        <a:pt x="429328" y="324114"/>
                      </a:lnTo>
                      <a:lnTo>
                        <a:pt x="427982" y="323917"/>
                      </a:lnTo>
                      <a:lnTo>
                        <a:pt x="427414" y="323831"/>
                      </a:lnTo>
                      <a:lnTo>
                        <a:pt x="425044" y="323485"/>
                      </a:lnTo>
                      <a:lnTo>
                        <a:pt x="421241" y="322980"/>
                      </a:lnTo>
                      <a:lnTo>
                        <a:pt x="419044" y="323165"/>
                      </a:lnTo>
                      <a:lnTo>
                        <a:pt x="416599" y="323387"/>
                      </a:lnTo>
                      <a:lnTo>
                        <a:pt x="415439" y="322363"/>
                      </a:lnTo>
                      <a:lnTo>
                        <a:pt x="411229" y="318650"/>
                      </a:lnTo>
                      <a:lnTo>
                        <a:pt x="409920" y="317676"/>
                      </a:lnTo>
                      <a:lnTo>
                        <a:pt x="408982" y="316960"/>
                      </a:lnTo>
                      <a:lnTo>
                        <a:pt x="407883" y="316134"/>
                      </a:lnTo>
                      <a:lnTo>
                        <a:pt x="407019" y="315591"/>
                      </a:lnTo>
                      <a:lnTo>
                        <a:pt x="406154" y="315049"/>
                      </a:lnTo>
                      <a:lnTo>
                        <a:pt x="405290" y="314518"/>
                      </a:lnTo>
                      <a:lnTo>
                        <a:pt x="403562" y="313433"/>
                      </a:lnTo>
                      <a:lnTo>
                        <a:pt x="401994" y="312606"/>
                      </a:lnTo>
                      <a:lnTo>
                        <a:pt x="399772" y="311435"/>
                      </a:lnTo>
                      <a:lnTo>
                        <a:pt x="397376" y="309720"/>
                      </a:lnTo>
                      <a:lnTo>
                        <a:pt x="395784" y="308573"/>
                      </a:lnTo>
                      <a:lnTo>
                        <a:pt x="393697" y="307611"/>
                      </a:lnTo>
                      <a:lnTo>
                        <a:pt x="392438" y="307019"/>
                      </a:lnTo>
                      <a:lnTo>
                        <a:pt x="391426" y="306575"/>
                      </a:lnTo>
                      <a:lnTo>
                        <a:pt x="389586" y="305933"/>
                      </a:lnTo>
                      <a:lnTo>
                        <a:pt x="387870" y="304823"/>
                      </a:lnTo>
                      <a:lnTo>
                        <a:pt x="386586" y="303997"/>
                      </a:lnTo>
                      <a:lnTo>
                        <a:pt x="384006" y="303220"/>
                      </a:lnTo>
                      <a:lnTo>
                        <a:pt x="382648" y="303010"/>
                      </a:lnTo>
                      <a:lnTo>
                        <a:pt x="381734" y="302874"/>
                      </a:lnTo>
                      <a:lnTo>
                        <a:pt x="380376" y="302677"/>
                      </a:lnTo>
                      <a:lnTo>
                        <a:pt x="374413" y="301727"/>
                      </a:lnTo>
                      <a:lnTo>
                        <a:pt x="372018" y="301431"/>
                      </a:lnTo>
                      <a:lnTo>
                        <a:pt x="371808" y="299088"/>
                      </a:lnTo>
                      <a:lnTo>
                        <a:pt x="371598" y="296769"/>
                      </a:lnTo>
                      <a:lnTo>
                        <a:pt x="369253" y="296608"/>
                      </a:lnTo>
                      <a:lnTo>
                        <a:pt x="366944" y="296461"/>
                      </a:lnTo>
                      <a:lnTo>
                        <a:pt x="361660" y="296695"/>
                      </a:lnTo>
                      <a:lnTo>
                        <a:pt x="360166" y="296769"/>
                      </a:lnTo>
                      <a:lnTo>
                        <a:pt x="358438" y="297287"/>
                      </a:lnTo>
                      <a:lnTo>
                        <a:pt x="355351" y="298236"/>
                      </a:lnTo>
                      <a:lnTo>
                        <a:pt x="348660" y="300568"/>
                      </a:lnTo>
                      <a:lnTo>
                        <a:pt x="343413" y="302529"/>
                      </a:lnTo>
                      <a:lnTo>
                        <a:pt x="341623" y="303405"/>
                      </a:lnTo>
                      <a:lnTo>
                        <a:pt x="339808" y="304305"/>
                      </a:lnTo>
                      <a:lnTo>
                        <a:pt x="339771" y="306427"/>
                      </a:lnTo>
                      <a:lnTo>
                        <a:pt x="339734" y="309128"/>
                      </a:lnTo>
                      <a:lnTo>
                        <a:pt x="338264" y="311459"/>
                      </a:lnTo>
                      <a:lnTo>
                        <a:pt x="337450" y="312372"/>
                      </a:lnTo>
                      <a:lnTo>
                        <a:pt x="335697" y="314333"/>
                      </a:lnTo>
                      <a:lnTo>
                        <a:pt x="335153" y="314987"/>
                      </a:lnTo>
                      <a:lnTo>
                        <a:pt x="334684" y="317035"/>
                      </a:lnTo>
                      <a:lnTo>
                        <a:pt x="334351" y="319328"/>
                      </a:lnTo>
                      <a:lnTo>
                        <a:pt x="334092" y="321167"/>
                      </a:lnTo>
                      <a:lnTo>
                        <a:pt x="332610" y="326890"/>
                      </a:lnTo>
                      <a:lnTo>
                        <a:pt x="332339" y="327938"/>
                      </a:lnTo>
                      <a:lnTo>
                        <a:pt x="332215" y="328456"/>
                      </a:lnTo>
                      <a:lnTo>
                        <a:pt x="331437" y="331589"/>
                      </a:lnTo>
                      <a:lnTo>
                        <a:pt x="331437" y="333563"/>
                      </a:lnTo>
                      <a:lnTo>
                        <a:pt x="331437" y="335388"/>
                      </a:lnTo>
                      <a:lnTo>
                        <a:pt x="330808" y="338583"/>
                      </a:lnTo>
                      <a:lnTo>
                        <a:pt x="330277" y="340100"/>
                      </a:lnTo>
                      <a:lnTo>
                        <a:pt x="328166" y="346193"/>
                      </a:lnTo>
                      <a:lnTo>
                        <a:pt x="327684" y="348105"/>
                      </a:lnTo>
                      <a:lnTo>
                        <a:pt x="327376" y="349363"/>
                      </a:lnTo>
                      <a:lnTo>
                        <a:pt x="326931" y="351176"/>
                      </a:lnTo>
                      <a:lnTo>
                        <a:pt x="326622" y="352422"/>
                      </a:lnTo>
                      <a:lnTo>
                        <a:pt x="327116" y="352965"/>
                      </a:lnTo>
                      <a:lnTo>
                        <a:pt x="330264" y="352965"/>
                      </a:lnTo>
                      <a:lnTo>
                        <a:pt x="332487" y="352965"/>
                      </a:lnTo>
                      <a:lnTo>
                        <a:pt x="333166" y="352965"/>
                      </a:lnTo>
                      <a:lnTo>
                        <a:pt x="341672" y="353100"/>
                      </a:lnTo>
                      <a:lnTo>
                        <a:pt x="343079" y="353113"/>
                      </a:lnTo>
                      <a:lnTo>
                        <a:pt x="343845" y="353421"/>
                      </a:lnTo>
                      <a:lnTo>
                        <a:pt x="344339" y="355987"/>
                      </a:lnTo>
                      <a:lnTo>
                        <a:pt x="344351" y="356665"/>
                      </a:lnTo>
                      <a:lnTo>
                        <a:pt x="344475" y="360575"/>
                      </a:lnTo>
                      <a:lnTo>
                        <a:pt x="345141" y="362573"/>
                      </a:lnTo>
                      <a:lnTo>
                        <a:pt x="345586" y="363918"/>
                      </a:lnTo>
                      <a:lnTo>
                        <a:pt x="345660" y="367803"/>
                      </a:lnTo>
                      <a:lnTo>
                        <a:pt x="345524" y="368753"/>
                      </a:lnTo>
                      <a:lnTo>
                        <a:pt x="345425" y="369752"/>
                      </a:lnTo>
                      <a:lnTo>
                        <a:pt x="345289" y="372157"/>
                      </a:lnTo>
                      <a:lnTo>
                        <a:pt x="345647" y="373712"/>
                      </a:lnTo>
                      <a:lnTo>
                        <a:pt x="345944" y="375068"/>
                      </a:lnTo>
                      <a:lnTo>
                        <a:pt x="345944" y="376265"/>
                      </a:lnTo>
                      <a:lnTo>
                        <a:pt x="345944" y="377560"/>
                      </a:lnTo>
                      <a:lnTo>
                        <a:pt x="346339" y="379089"/>
                      </a:lnTo>
                      <a:lnTo>
                        <a:pt x="346697" y="380483"/>
                      </a:lnTo>
                      <a:lnTo>
                        <a:pt x="346697" y="383776"/>
                      </a:lnTo>
                      <a:lnTo>
                        <a:pt x="346697" y="384332"/>
                      </a:lnTo>
                      <a:lnTo>
                        <a:pt x="346623" y="392559"/>
                      </a:lnTo>
                      <a:lnTo>
                        <a:pt x="346598" y="394212"/>
                      </a:lnTo>
                      <a:lnTo>
                        <a:pt x="346475" y="395790"/>
                      </a:lnTo>
                      <a:lnTo>
                        <a:pt x="346339" y="397369"/>
                      </a:lnTo>
                      <a:lnTo>
                        <a:pt x="345944" y="402093"/>
                      </a:lnTo>
                      <a:lnTo>
                        <a:pt x="345882" y="402809"/>
                      </a:lnTo>
                      <a:lnTo>
                        <a:pt x="345759" y="404203"/>
                      </a:lnTo>
                      <a:lnTo>
                        <a:pt x="345709" y="404720"/>
                      </a:lnTo>
                      <a:lnTo>
                        <a:pt x="345117" y="410148"/>
                      </a:lnTo>
                      <a:lnTo>
                        <a:pt x="344919" y="411998"/>
                      </a:lnTo>
                      <a:lnTo>
                        <a:pt x="344647" y="413219"/>
                      </a:lnTo>
                      <a:lnTo>
                        <a:pt x="343437" y="418720"/>
                      </a:lnTo>
                      <a:lnTo>
                        <a:pt x="343154" y="420003"/>
                      </a:lnTo>
                      <a:lnTo>
                        <a:pt x="342549" y="421520"/>
                      </a:lnTo>
                      <a:lnTo>
                        <a:pt x="341511" y="422778"/>
                      </a:lnTo>
                      <a:lnTo>
                        <a:pt x="339104" y="425085"/>
                      </a:lnTo>
                      <a:lnTo>
                        <a:pt x="337351" y="426602"/>
                      </a:lnTo>
                      <a:lnTo>
                        <a:pt x="337079" y="428736"/>
                      </a:lnTo>
                      <a:lnTo>
                        <a:pt x="336944" y="429797"/>
                      </a:lnTo>
                      <a:lnTo>
                        <a:pt x="336413" y="434656"/>
                      </a:lnTo>
                      <a:lnTo>
                        <a:pt x="336363" y="435199"/>
                      </a:lnTo>
                      <a:lnTo>
                        <a:pt x="336400" y="435754"/>
                      </a:lnTo>
                      <a:lnTo>
                        <a:pt x="336610" y="439035"/>
                      </a:lnTo>
                      <a:lnTo>
                        <a:pt x="336721" y="440701"/>
                      </a:lnTo>
                      <a:lnTo>
                        <a:pt x="337548" y="441872"/>
                      </a:lnTo>
                      <a:lnTo>
                        <a:pt x="339166" y="444142"/>
                      </a:lnTo>
                      <a:lnTo>
                        <a:pt x="339734" y="444956"/>
                      </a:lnTo>
                      <a:lnTo>
                        <a:pt x="341018" y="445881"/>
                      </a:lnTo>
                      <a:lnTo>
                        <a:pt x="342474" y="446942"/>
                      </a:lnTo>
                      <a:lnTo>
                        <a:pt x="346672" y="450741"/>
                      </a:lnTo>
                      <a:lnTo>
                        <a:pt x="347401" y="451407"/>
                      </a:lnTo>
                      <a:lnTo>
                        <a:pt x="347993" y="451950"/>
                      </a:lnTo>
                      <a:lnTo>
                        <a:pt x="348845" y="452653"/>
                      </a:lnTo>
                      <a:lnTo>
                        <a:pt x="349598" y="453257"/>
                      </a:lnTo>
                      <a:lnTo>
                        <a:pt x="352327" y="455489"/>
                      </a:lnTo>
                      <a:lnTo>
                        <a:pt x="355462" y="458043"/>
                      </a:lnTo>
                      <a:lnTo>
                        <a:pt x="359265" y="461546"/>
                      </a:lnTo>
                      <a:lnTo>
                        <a:pt x="359993" y="462224"/>
                      </a:lnTo>
                      <a:lnTo>
                        <a:pt x="361006" y="463273"/>
                      </a:lnTo>
                      <a:lnTo>
                        <a:pt x="363030" y="465382"/>
                      </a:lnTo>
                      <a:lnTo>
                        <a:pt x="364043" y="466430"/>
                      </a:lnTo>
                      <a:lnTo>
                        <a:pt x="364784" y="467355"/>
                      </a:lnTo>
                      <a:lnTo>
                        <a:pt x="365401" y="468120"/>
                      </a:lnTo>
                      <a:lnTo>
                        <a:pt x="366018" y="468885"/>
                      </a:lnTo>
                      <a:lnTo>
                        <a:pt x="366944" y="470032"/>
                      </a:lnTo>
                      <a:lnTo>
                        <a:pt x="368302" y="472018"/>
                      </a:lnTo>
                      <a:lnTo>
                        <a:pt x="369092" y="473152"/>
                      </a:lnTo>
                      <a:lnTo>
                        <a:pt x="370043" y="474374"/>
                      </a:lnTo>
                      <a:lnTo>
                        <a:pt x="371302" y="475990"/>
                      </a:lnTo>
                      <a:lnTo>
                        <a:pt x="372401" y="476952"/>
                      </a:lnTo>
                      <a:lnTo>
                        <a:pt x="374771" y="479061"/>
                      </a:lnTo>
                      <a:lnTo>
                        <a:pt x="375660" y="479850"/>
                      </a:lnTo>
                      <a:lnTo>
                        <a:pt x="376154" y="480196"/>
                      </a:lnTo>
                      <a:lnTo>
                        <a:pt x="376944" y="480763"/>
                      </a:lnTo>
                      <a:lnTo>
                        <a:pt x="382092" y="484451"/>
                      </a:lnTo>
                      <a:lnTo>
                        <a:pt x="382487" y="484735"/>
                      </a:lnTo>
                      <a:lnTo>
                        <a:pt x="383660" y="485524"/>
                      </a:lnTo>
                      <a:lnTo>
                        <a:pt x="385623" y="486844"/>
                      </a:lnTo>
                      <a:lnTo>
                        <a:pt x="386796" y="487621"/>
                      </a:lnTo>
                      <a:lnTo>
                        <a:pt x="387623" y="488151"/>
                      </a:lnTo>
                      <a:lnTo>
                        <a:pt x="391352" y="490482"/>
                      </a:lnTo>
                      <a:lnTo>
                        <a:pt x="392586" y="491260"/>
                      </a:lnTo>
                      <a:lnTo>
                        <a:pt x="393920" y="492135"/>
                      </a:lnTo>
                      <a:lnTo>
                        <a:pt x="396870" y="494097"/>
                      </a:lnTo>
                      <a:lnTo>
                        <a:pt x="398562" y="495219"/>
                      </a:lnTo>
                      <a:lnTo>
                        <a:pt x="399858" y="495725"/>
                      </a:lnTo>
                      <a:lnTo>
                        <a:pt x="402438" y="496761"/>
                      </a:lnTo>
                      <a:lnTo>
                        <a:pt x="403303" y="497106"/>
                      </a:lnTo>
                      <a:lnTo>
                        <a:pt x="404512" y="497340"/>
                      </a:lnTo>
                      <a:lnTo>
                        <a:pt x="405377" y="497501"/>
                      </a:lnTo>
                      <a:lnTo>
                        <a:pt x="406723" y="497760"/>
                      </a:lnTo>
                      <a:lnTo>
                        <a:pt x="407784" y="497822"/>
                      </a:lnTo>
                      <a:lnTo>
                        <a:pt x="408574" y="497859"/>
                      </a:lnTo>
                      <a:lnTo>
                        <a:pt x="409525" y="497896"/>
                      </a:lnTo>
                      <a:lnTo>
                        <a:pt x="413167" y="499524"/>
                      </a:lnTo>
                      <a:lnTo>
                        <a:pt x="414846" y="501399"/>
                      </a:lnTo>
                      <a:lnTo>
                        <a:pt x="415599" y="502237"/>
                      </a:lnTo>
                      <a:lnTo>
                        <a:pt x="415402" y="503311"/>
                      </a:lnTo>
                      <a:lnTo>
                        <a:pt x="415019" y="505297"/>
                      </a:lnTo>
                      <a:lnTo>
                        <a:pt x="414821" y="506332"/>
                      </a:lnTo>
                      <a:lnTo>
                        <a:pt x="413426" y="507208"/>
                      </a:lnTo>
                      <a:lnTo>
                        <a:pt x="412834" y="507578"/>
                      </a:lnTo>
                      <a:lnTo>
                        <a:pt x="410414" y="509095"/>
                      </a:lnTo>
                      <a:lnTo>
                        <a:pt x="411327" y="509379"/>
                      </a:lnTo>
                      <a:lnTo>
                        <a:pt x="414377" y="510329"/>
                      </a:lnTo>
                      <a:lnTo>
                        <a:pt x="416846" y="510686"/>
                      </a:lnTo>
                      <a:lnTo>
                        <a:pt x="418093" y="510847"/>
                      </a:lnTo>
                      <a:lnTo>
                        <a:pt x="420661" y="511168"/>
                      </a:lnTo>
                      <a:lnTo>
                        <a:pt x="423402" y="510945"/>
                      </a:lnTo>
                      <a:lnTo>
                        <a:pt x="424303" y="510884"/>
                      </a:lnTo>
                      <a:lnTo>
                        <a:pt x="426081" y="510736"/>
                      </a:lnTo>
                      <a:lnTo>
                        <a:pt x="427562" y="511587"/>
                      </a:lnTo>
                      <a:lnTo>
                        <a:pt x="430908" y="513499"/>
                      </a:lnTo>
                      <a:lnTo>
                        <a:pt x="431785" y="513992"/>
                      </a:lnTo>
                      <a:lnTo>
                        <a:pt x="432587" y="514794"/>
                      </a:lnTo>
                      <a:lnTo>
                        <a:pt x="434303" y="516533"/>
                      </a:lnTo>
                      <a:lnTo>
                        <a:pt x="435241" y="517471"/>
                      </a:lnTo>
                      <a:lnTo>
                        <a:pt x="435822" y="518063"/>
                      </a:lnTo>
                      <a:lnTo>
                        <a:pt x="436340" y="518803"/>
                      </a:lnTo>
                      <a:lnTo>
                        <a:pt x="438130" y="521368"/>
                      </a:lnTo>
                      <a:lnTo>
                        <a:pt x="439884" y="524674"/>
                      </a:lnTo>
                      <a:lnTo>
                        <a:pt x="440723" y="526265"/>
                      </a:lnTo>
                      <a:lnTo>
                        <a:pt x="440205" y="528300"/>
                      </a:lnTo>
                      <a:lnTo>
                        <a:pt x="439945" y="529287"/>
                      </a:lnTo>
                      <a:lnTo>
                        <a:pt x="439674" y="530336"/>
                      </a:lnTo>
                      <a:lnTo>
                        <a:pt x="439192" y="531199"/>
                      </a:lnTo>
                      <a:lnTo>
                        <a:pt x="436945" y="535208"/>
                      </a:lnTo>
                      <a:lnTo>
                        <a:pt x="436217" y="536515"/>
                      </a:lnTo>
                      <a:lnTo>
                        <a:pt x="432772" y="542645"/>
                      </a:lnTo>
                      <a:lnTo>
                        <a:pt x="432291" y="543496"/>
                      </a:lnTo>
                      <a:lnTo>
                        <a:pt x="431661" y="546432"/>
                      </a:lnTo>
                      <a:lnTo>
                        <a:pt x="433933" y="546913"/>
                      </a:lnTo>
                      <a:lnTo>
                        <a:pt x="434451" y="547024"/>
                      </a:lnTo>
                      <a:lnTo>
                        <a:pt x="435525" y="547135"/>
                      </a:lnTo>
                      <a:lnTo>
                        <a:pt x="437637" y="547320"/>
                      </a:lnTo>
                      <a:lnTo>
                        <a:pt x="440143" y="547986"/>
                      </a:lnTo>
                      <a:lnTo>
                        <a:pt x="441513" y="548356"/>
                      </a:lnTo>
                      <a:lnTo>
                        <a:pt x="442168" y="548529"/>
                      </a:lnTo>
                      <a:lnTo>
                        <a:pt x="442661" y="548566"/>
                      </a:lnTo>
                      <a:lnTo>
                        <a:pt x="444093" y="548665"/>
                      </a:lnTo>
                      <a:lnTo>
                        <a:pt x="446044" y="548800"/>
                      </a:lnTo>
                      <a:lnTo>
                        <a:pt x="446945" y="547715"/>
                      </a:lnTo>
                      <a:lnTo>
                        <a:pt x="448476" y="545889"/>
                      </a:lnTo>
                      <a:lnTo>
                        <a:pt x="450439" y="543854"/>
                      </a:lnTo>
                      <a:lnTo>
                        <a:pt x="452526" y="544014"/>
                      </a:lnTo>
                      <a:lnTo>
                        <a:pt x="453007" y="544064"/>
                      </a:lnTo>
                      <a:lnTo>
                        <a:pt x="453575" y="543842"/>
                      </a:lnTo>
                      <a:lnTo>
                        <a:pt x="456168" y="542793"/>
                      </a:lnTo>
                      <a:lnTo>
                        <a:pt x="457032" y="542448"/>
                      </a:lnTo>
                      <a:lnTo>
                        <a:pt x="461427" y="546148"/>
                      </a:lnTo>
                      <a:lnTo>
                        <a:pt x="464489" y="548961"/>
                      </a:lnTo>
                      <a:lnTo>
                        <a:pt x="465625" y="549984"/>
                      </a:lnTo>
                      <a:lnTo>
                        <a:pt x="468254" y="550490"/>
                      </a:lnTo>
                      <a:lnTo>
                        <a:pt x="470143" y="550034"/>
                      </a:lnTo>
                      <a:lnTo>
                        <a:pt x="470933" y="549836"/>
                      </a:lnTo>
                      <a:lnTo>
                        <a:pt x="471798" y="549639"/>
                      </a:lnTo>
                      <a:lnTo>
                        <a:pt x="472872" y="549639"/>
                      </a:lnTo>
                      <a:lnTo>
                        <a:pt x="475069" y="549639"/>
                      </a:lnTo>
                      <a:lnTo>
                        <a:pt x="476995" y="549639"/>
                      </a:lnTo>
                      <a:lnTo>
                        <a:pt x="477613" y="551415"/>
                      </a:lnTo>
                      <a:lnTo>
                        <a:pt x="478230" y="553167"/>
                      </a:lnTo>
                      <a:lnTo>
                        <a:pt x="478662" y="554375"/>
                      </a:lnTo>
                      <a:lnTo>
                        <a:pt x="478440" y="556152"/>
                      </a:lnTo>
                      <a:lnTo>
                        <a:pt x="478328" y="557015"/>
                      </a:lnTo>
                      <a:lnTo>
                        <a:pt x="477946" y="560161"/>
                      </a:lnTo>
                      <a:lnTo>
                        <a:pt x="477872" y="560715"/>
                      </a:lnTo>
                      <a:lnTo>
                        <a:pt x="477192" y="565057"/>
                      </a:lnTo>
                      <a:lnTo>
                        <a:pt x="476921" y="566846"/>
                      </a:lnTo>
                      <a:lnTo>
                        <a:pt x="477736" y="569572"/>
                      </a:lnTo>
                      <a:lnTo>
                        <a:pt x="478637" y="570435"/>
                      </a:lnTo>
                      <a:lnTo>
                        <a:pt x="480045" y="571779"/>
                      </a:lnTo>
                      <a:lnTo>
                        <a:pt x="481304" y="572569"/>
                      </a:lnTo>
                      <a:lnTo>
                        <a:pt x="483156" y="573704"/>
                      </a:lnTo>
                      <a:lnTo>
                        <a:pt x="484452" y="575838"/>
                      </a:lnTo>
                      <a:lnTo>
                        <a:pt x="484699" y="578095"/>
                      </a:lnTo>
                      <a:lnTo>
                        <a:pt x="484835" y="579353"/>
                      </a:lnTo>
                      <a:lnTo>
                        <a:pt x="484946" y="580377"/>
                      </a:lnTo>
                      <a:lnTo>
                        <a:pt x="485082" y="583682"/>
                      </a:lnTo>
                      <a:lnTo>
                        <a:pt x="485193" y="586433"/>
                      </a:lnTo>
                      <a:lnTo>
                        <a:pt x="486452" y="588074"/>
                      </a:lnTo>
                      <a:lnTo>
                        <a:pt x="489588" y="592156"/>
                      </a:lnTo>
                      <a:lnTo>
                        <a:pt x="494316" y="598015"/>
                      </a:lnTo>
                      <a:lnTo>
                        <a:pt x="495588" y="599581"/>
                      </a:lnTo>
                      <a:lnTo>
                        <a:pt x="497057" y="601050"/>
                      </a:lnTo>
                      <a:lnTo>
                        <a:pt x="498897" y="602900"/>
                      </a:lnTo>
                      <a:lnTo>
                        <a:pt x="500008" y="604010"/>
                      </a:lnTo>
                      <a:lnTo>
                        <a:pt x="501057" y="604910"/>
                      </a:lnTo>
                      <a:lnTo>
                        <a:pt x="502798" y="606390"/>
                      </a:lnTo>
                      <a:lnTo>
                        <a:pt x="505403" y="608623"/>
                      </a:lnTo>
                      <a:lnTo>
                        <a:pt x="506897" y="609893"/>
                      </a:lnTo>
                      <a:lnTo>
                        <a:pt x="508897" y="611484"/>
                      </a:lnTo>
                      <a:lnTo>
                        <a:pt x="518070" y="618811"/>
                      </a:lnTo>
                      <a:lnTo>
                        <a:pt x="519662" y="620082"/>
                      </a:lnTo>
                      <a:lnTo>
                        <a:pt x="520465" y="620723"/>
                      </a:lnTo>
                      <a:lnTo>
                        <a:pt x="522403" y="622129"/>
                      </a:lnTo>
                      <a:lnTo>
                        <a:pt x="524737" y="623819"/>
                      </a:lnTo>
                      <a:lnTo>
                        <a:pt x="525934" y="624682"/>
                      </a:lnTo>
                      <a:lnTo>
                        <a:pt x="527119" y="625558"/>
                      </a:lnTo>
                      <a:lnTo>
                        <a:pt x="527527" y="625842"/>
                      </a:lnTo>
                      <a:lnTo>
                        <a:pt x="528341" y="626471"/>
                      </a:lnTo>
                      <a:lnTo>
                        <a:pt x="530391" y="628050"/>
                      </a:lnTo>
                      <a:lnTo>
                        <a:pt x="531342" y="629628"/>
                      </a:lnTo>
                      <a:lnTo>
                        <a:pt x="531749" y="630295"/>
                      </a:lnTo>
                      <a:lnTo>
                        <a:pt x="533724" y="649721"/>
                      </a:lnTo>
                      <a:lnTo>
                        <a:pt x="534070" y="653126"/>
                      </a:lnTo>
                      <a:lnTo>
                        <a:pt x="534391" y="655913"/>
                      </a:lnTo>
                      <a:lnTo>
                        <a:pt x="535169" y="662722"/>
                      </a:lnTo>
                      <a:lnTo>
                        <a:pt x="535404" y="664770"/>
                      </a:lnTo>
                      <a:lnTo>
                        <a:pt x="535761" y="667853"/>
                      </a:lnTo>
                      <a:lnTo>
                        <a:pt x="536021" y="669111"/>
                      </a:lnTo>
                      <a:lnTo>
                        <a:pt x="536292" y="670493"/>
                      </a:lnTo>
                      <a:lnTo>
                        <a:pt x="536811" y="673071"/>
                      </a:lnTo>
                      <a:lnTo>
                        <a:pt x="536934" y="674699"/>
                      </a:lnTo>
                      <a:lnTo>
                        <a:pt x="537737" y="684381"/>
                      </a:lnTo>
                      <a:lnTo>
                        <a:pt x="537922" y="686639"/>
                      </a:lnTo>
                      <a:lnTo>
                        <a:pt x="537897" y="688501"/>
                      </a:lnTo>
                      <a:lnTo>
                        <a:pt x="537873" y="689883"/>
                      </a:lnTo>
                      <a:lnTo>
                        <a:pt x="537811" y="693151"/>
                      </a:lnTo>
                      <a:lnTo>
                        <a:pt x="537774" y="695285"/>
                      </a:lnTo>
                      <a:lnTo>
                        <a:pt x="537428" y="697456"/>
                      </a:lnTo>
                      <a:lnTo>
                        <a:pt x="536737" y="701822"/>
                      </a:lnTo>
                      <a:lnTo>
                        <a:pt x="536477" y="703463"/>
                      </a:lnTo>
                      <a:lnTo>
                        <a:pt x="536354" y="704993"/>
                      </a:lnTo>
                      <a:lnTo>
                        <a:pt x="536181" y="707015"/>
                      </a:lnTo>
                      <a:lnTo>
                        <a:pt x="535984" y="709285"/>
                      </a:lnTo>
                      <a:lnTo>
                        <a:pt x="535910" y="710296"/>
                      </a:lnTo>
                      <a:lnTo>
                        <a:pt x="535934" y="711382"/>
                      </a:lnTo>
                      <a:lnTo>
                        <a:pt x="535946" y="711924"/>
                      </a:lnTo>
                      <a:lnTo>
                        <a:pt x="535996" y="714083"/>
                      </a:lnTo>
                      <a:lnTo>
                        <a:pt x="536206" y="714786"/>
                      </a:lnTo>
                      <a:lnTo>
                        <a:pt x="536576" y="715995"/>
                      </a:lnTo>
                      <a:lnTo>
                        <a:pt x="538045" y="720830"/>
                      </a:lnTo>
                      <a:lnTo>
                        <a:pt x="539539" y="725974"/>
                      </a:lnTo>
                      <a:lnTo>
                        <a:pt x="539848" y="726997"/>
                      </a:lnTo>
                      <a:lnTo>
                        <a:pt x="540292" y="728551"/>
                      </a:lnTo>
                      <a:lnTo>
                        <a:pt x="541058" y="730291"/>
                      </a:lnTo>
                      <a:lnTo>
                        <a:pt x="543724" y="736334"/>
                      </a:lnTo>
                      <a:lnTo>
                        <a:pt x="543934" y="736828"/>
                      </a:lnTo>
                      <a:lnTo>
                        <a:pt x="544243" y="737531"/>
                      </a:lnTo>
                      <a:lnTo>
                        <a:pt x="544663" y="738481"/>
                      </a:lnTo>
                      <a:lnTo>
                        <a:pt x="544885" y="739677"/>
                      </a:lnTo>
                      <a:lnTo>
                        <a:pt x="545157" y="741194"/>
                      </a:lnTo>
                      <a:lnTo>
                        <a:pt x="545897" y="745252"/>
                      </a:lnTo>
                      <a:lnTo>
                        <a:pt x="546181" y="746770"/>
                      </a:lnTo>
                      <a:lnTo>
                        <a:pt x="546292" y="748237"/>
                      </a:lnTo>
                      <a:lnTo>
                        <a:pt x="546379" y="749298"/>
                      </a:lnTo>
                      <a:lnTo>
                        <a:pt x="546786" y="754552"/>
                      </a:lnTo>
                      <a:lnTo>
                        <a:pt x="546996" y="757180"/>
                      </a:lnTo>
                      <a:lnTo>
                        <a:pt x="547317" y="759881"/>
                      </a:lnTo>
                      <a:lnTo>
                        <a:pt x="547564" y="761929"/>
                      </a:lnTo>
                      <a:lnTo>
                        <a:pt x="547786" y="764642"/>
                      </a:lnTo>
                      <a:lnTo>
                        <a:pt x="548046" y="767886"/>
                      </a:lnTo>
                      <a:lnTo>
                        <a:pt x="548268" y="770600"/>
                      </a:lnTo>
                      <a:lnTo>
                        <a:pt x="548391" y="775349"/>
                      </a:lnTo>
                      <a:lnTo>
                        <a:pt x="548465" y="777976"/>
                      </a:lnTo>
                      <a:lnTo>
                        <a:pt x="549046" y="780061"/>
                      </a:lnTo>
                      <a:lnTo>
                        <a:pt x="549910" y="783181"/>
                      </a:lnTo>
                      <a:lnTo>
                        <a:pt x="551786" y="789447"/>
                      </a:lnTo>
                      <a:lnTo>
                        <a:pt x="552021" y="790199"/>
                      </a:lnTo>
                      <a:lnTo>
                        <a:pt x="552577" y="792062"/>
                      </a:lnTo>
                      <a:lnTo>
                        <a:pt x="553379" y="794072"/>
                      </a:lnTo>
                      <a:lnTo>
                        <a:pt x="557169" y="803681"/>
                      </a:lnTo>
                      <a:lnTo>
                        <a:pt x="557638" y="805062"/>
                      </a:lnTo>
                      <a:lnTo>
                        <a:pt x="558107" y="806432"/>
                      </a:lnTo>
                      <a:lnTo>
                        <a:pt x="558379" y="807258"/>
                      </a:lnTo>
                      <a:lnTo>
                        <a:pt x="560466" y="809824"/>
                      </a:lnTo>
                      <a:lnTo>
                        <a:pt x="562441" y="812266"/>
                      </a:lnTo>
                      <a:lnTo>
                        <a:pt x="563243" y="814387"/>
                      </a:lnTo>
                      <a:lnTo>
                        <a:pt x="564046" y="816521"/>
                      </a:lnTo>
                      <a:lnTo>
                        <a:pt x="563688" y="818705"/>
                      </a:lnTo>
                      <a:lnTo>
                        <a:pt x="563416" y="820382"/>
                      </a:lnTo>
                      <a:lnTo>
                        <a:pt x="562972" y="821344"/>
                      </a:lnTo>
                      <a:lnTo>
                        <a:pt x="562416" y="822565"/>
                      </a:lnTo>
                      <a:lnTo>
                        <a:pt x="561651" y="824255"/>
                      </a:lnTo>
                      <a:lnTo>
                        <a:pt x="562305" y="825797"/>
                      </a:lnTo>
                      <a:lnTo>
                        <a:pt x="563095" y="827635"/>
                      </a:lnTo>
                      <a:lnTo>
                        <a:pt x="563465" y="828510"/>
                      </a:lnTo>
                      <a:lnTo>
                        <a:pt x="564428" y="829571"/>
                      </a:lnTo>
                      <a:lnTo>
                        <a:pt x="564910" y="830101"/>
                      </a:lnTo>
                      <a:lnTo>
                        <a:pt x="566108" y="831434"/>
                      </a:lnTo>
                      <a:lnTo>
                        <a:pt x="566861" y="832260"/>
                      </a:lnTo>
                      <a:lnTo>
                        <a:pt x="568885" y="834123"/>
                      </a:lnTo>
                      <a:lnTo>
                        <a:pt x="570577" y="835665"/>
                      </a:lnTo>
                      <a:lnTo>
                        <a:pt x="571070" y="837194"/>
                      </a:lnTo>
                      <a:lnTo>
                        <a:pt x="572145" y="840894"/>
                      </a:lnTo>
                      <a:lnTo>
                        <a:pt x="573182" y="841560"/>
                      </a:lnTo>
                      <a:lnTo>
                        <a:pt x="575021" y="842917"/>
                      </a:lnTo>
                      <a:lnTo>
                        <a:pt x="576392" y="845273"/>
                      </a:lnTo>
                      <a:lnTo>
                        <a:pt x="576774" y="845951"/>
                      </a:lnTo>
                      <a:lnTo>
                        <a:pt x="577058" y="846568"/>
                      </a:lnTo>
                      <a:lnTo>
                        <a:pt x="579379" y="851712"/>
                      </a:lnTo>
                      <a:lnTo>
                        <a:pt x="579997" y="853068"/>
                      </a:lnTo>
                      <a:lnTo>
                        <a:pt x="580330" y="853994"/>
                      </a:lnTo>
                      <a:lnTo>
                        <a:pt x="580663" y="854931"/>
                      </a:lnTo>
                      <a:lnTo>
                        <a:pt x="581663" y="857743"/>
                      </a:lnTo>
                      <a:lnTo>
                        <a:pt x="581997" y="858681"/>
                      </a:lnTo>
                      <a:lnTo>
                        <a:pt x="582231" y="859372"/>
                      </a:lnTo>
                      <a:lnTo>
                        <a:pt x="582688" y="860790"/>
                      </a:lnTo>
                      <a:lnTo>
                        <a:pt x="583873" y="864453"/>
                      </a:lnTo>
                      <a:lnTo>
                        <a:pt x="584589" y="869510"/>
                      </a:lnTo>
                      <a:lnTo>
                        <a:pt x="584762" y="870682"/>
                      </a:lnTo>
                      <a:lnTo>
                        <a:pt x="584923" y="871842"/>
                      </a:lnTo>
                      <a:lnTo>
                        <a:pt x="585021" y="873334"/>
                      </a:lnTo>
                      <a:lnTo>
                        <a:pt x="585133" y="875184"/>
                      </a:lnTo>
                      <a:lnTo>
                        <a:pt x="585244" y="876936"/>
                      </a:lnTo>
                      <a:lnTo>
                        <a:pt x="585305" y="878465"/>
                      </a:lnTo>
                      <a:lnTo>
                        <a:pt x="585379" y="879995"/>
                      </a:lnTo>
                      <a:lnTo>
                        <a:pt x="585454" y="881919"/>
                      </a:lnTo>
                      <a:lnTo>
                        <a:pt x="585133" y="883560"/>
                      </a:lnTo>
                      <a:lnTo>
                        <a:pt x="584960" y="884411"/>
                      </a:lnTo>
                      <a:lnTo>
                        <a:pt x="584762" y="884953"/>
                      </a:lnTo>
                      <a:lnTo>
                        <a:pt x="583416" y="888567"/>
                      </a:lnTo>
                      <a:lnTo>
                        <a:pt x="582564" y="890800"/>
                      </a:lnTo>
                      <a:lnTo>
                        <a:pt x="581540" y="892835"/>
                      </a:lnTo>
                      <a:lnTo>
                        <a:pt x="578293" y="899311"/>
                      </a:lnTo>
                      <a:lnTo>
                        <a:pt x="577367" y="901161"/>
                      </a:lnTo>
                      <a:lnTo>
                        <a:pt x="576774" y="903135"/>
                      </a:lnTo>
                      <a:lnTo>
                        <a:pt x="575972" y="905823"/>
                      </a:lnTo>
                      <a:lnTo>
                        <a:pt x="574602" y="910288"/>
                      </a:lnTo>
                      <a:lnTo>
                        <a:pt x="574145" y="911768"/>
                      </a:lnTo>
                      <a:lnTo>
                        <a:pt x="574058" y="912533"/>
                      </a:lnTo>
                      <a:lnTo>
                        <a:pt x="574009" y="913076"/>
                      </a:lnTo>
                      <a:lnTo>
                        <a:pt x="573836" y="914680"/>
                      </a:lnTo>
                      <a:lnTo>
                        <a:pt x="573663" y="916295"/>
                      </a:lnTo>
                      <a:lnTo>
                        <a:pt x="573984" y="917911"/>
                      </a:lnTo>
                      <a:lnTo>
                        <a:pt x="574453" y="920292"/>
                      </a:lnTo>
                      <a:lnTo>
                        <a:pt x="574836" y="922216"/>
                      </a:lnTo>
                      <a:lnTo>
                        <a:pt x="575515" y="923450"/>
                      </a:lnTo>
                      <a:lnTo>
                        <a:pt x="575873" y="924103"/>
                      </a:lnTo>
                      <a:lnTo>
                        <a:pt x="577256" y="927840"/>
                      </a:lnTo>
                      <a:lnTo>
                        <a:pt x="577367" y="931479"/>
                      </a:lnTo>
                      <a:lnTo>
                        <a:pt x="577429" y="933514"/>
                      </a:lnTo>
                      <a:lnTo>
                        <a:pt x="577725" y="935229"/>
                      </a:lnTo>
                      <a:lnTo>
                        <a:pt x="578194" y="937906"/>
                      </a:lnTo>
                      <a:lnTo>
                        <a:pt x="579454" y="939558"/>
                      </a:lnTo>
                      <a:lnTo>
                        <a:pt x="580417" y="940804"/>
                      </a:lnTo>
                      <a:lnTo>
                        <a:pt x="581503" y="942099"/>
                      </a:lnTo>
                      <a:lnTo>
                        <a:pt x="582380" y="943148"/>
                      </a:lnTo>
                      <a:lnTo>
                        <a:pt x="583108" y="943999"/>
                      </a:lnTo>
                      <a:lnTo>
                        <a:pt x="584565" y="945417"/>
                      </a:lnTo>
                      <a:lnTo>
                        <a:pt x="586824" y="947638"/>
                      </a:lnTo>
                      <a:lnTo>
                        <a:pt x="588330" y="949821"/>
                      </a:lnTo>
                      <a:lnTo>
                        <a:pt x="589170" y="951066"/>
                      </a:lnTo>
                      <a:lnTo>
                        <a:pt x="591960" y="954952"/>
                      </a:lnTo>
                      <a:lnTo>
                        <a:pt x="593516" y="957110"/>
                      </a:lnTo>
                      <a:lnTo>
                        <a:pt x="595071" y="959663"/>
                      </a:lnTo>
                      <a:lnTo>
                        <a:pt x="596812" y="962488"/>
                      </a:lnTo>
                      <a:lnTo>
                        <a:pt x="598614" y="965066"/>
                      </a:lnTo>
                      <a:lnTo>
                        <a:pt x="601935" y="969790"/>
                      </a:lnTo>
                      <a:lnTo>
                        <a:pt x="603133" y="971505"/>
                      </a:lnTo>
                      <a:lnTo>
                        <a:pt x="604195" y="972689"/>
                      </a:lnTo>
                      <a:lnTo>
                        <a:pt x="605244" y="973860"/>
                      </a:lnTo>
                      <a:lnTo>
                        <a:pt x="606652" y="975427"/>
                      </a:lnTo>
                      <a:lnTo>
                        <a:pt x="607688" y="976574"/>
                      </a:lnTo>
                      <a:lnTo>
                        <a:pt x="608084" y="977018"/>
                      </a:lnTo>
                      <a:lnTo>
                        <a:pt x="609170" y="978252"/>
                      </a:lnTo>
                      <a:lnTo>
                        <a:pt x="610553" y="979830"/>
                      </a:lnTo>
                      <a:lnTo>
                        <a:pt x="611935" y="981409"/>
                      </a:lnTo>
                      <a:lnTo>
                        <a:pt x="613701" y="983814"/>
                      </a:lnTo>
                      <a:lnTo>
                        <a:pt x="615800" y="986664"/>
                      </a:lnTo>
                      <a:lnTo>
                        <a:pt x="617108" y="988292"/>
                      </a:lnTo>
                      <a:lnTo>
                        <a:pt x="619380" y="991141"/>
                      </a:lnTo>
                      <a:lnTo>
                        <a:pt x="620368" y="992362"/>
                      </a:lnTo>
                      <a:lnTo>
                        <a:pt x="621232" y="993621"/>
                      </a:lnTo>
                      <a:lnTo>
                        <a:pt x="622108" y="994866"/>
                      </a:lnTo>
                      <a:lnTo>
                        <a:pt x="623343" y="996655"/>
                      </a:lnTo>
                      <a:lnTo>
                        <a:pt x="624133" y="997789"/>
                      </a:lnTo>
                      <a:lnTo>
                        <a:pt x="625059" y="999110"/>
                      </a:lnTo>
                      <a:lnTo>
                        <a:pt x="625726" y="1000281"/>
                      </a:lnTo>
                      <a:lnTo>
                        <a:pt x="626689" y="1001946"/>
                      </a:lnTo>
                      <a:lnTo>
                        <a:pt x="627886" y="1004031"/>
                      </a:lnTo>
                      <a:lnTo>
                        <a:pt x="629071" y="1005289"/>
                      </a:lnTo>
                      <a:lnTo>
                        <a:pt x="629923" y="1006177"/>
                      </a:lnTo>
                      <a:lnTo>
                        <a:pt x="631281" y="1007608"/>
                      </a:lnTo>
                      <a:lnTo>
                        <a:pt x="632936" y="1008681"/>
                      </a:lnTo>
                      <a:lnTo>
                        <a:pt x="633763" y="1009211"/>
                      </a:lnTo>
                      <a:lnTo>
                        <a:pt x="635837" y="1010556"/>
                      </a:lnTo>
                      <a:lnTo>
                        <a:pt x="638331" y="1012159"/>
                      </a:lnTo>
                      <a:lnTo>
                        <a:pt x="639553" y="1013467"/>
                      </a:lnTo>
                      <a:lnTo>
                        <a:pt x="641430" y="1015477"/>
                      </a:lnTo>
                      <a:lnTo>
                        <a:pt x="641887" y="1015959"/>
                      </a:lnTo>
                      <a:lnTo>
                        <a:pt x="642306" y="1016489"/>
                      </a:lnTo>
                      <a:lnTo>
                        <a:pt x="645084" y="1020115"/>
                      </a:lnTo>
                      <a:lnTo>
                        <a:pt x="645417" y="1020781"/>
                      </a:lnTo>
                      <a:lnTo>
                        <a:pt x="646195" y="1022335"/>
                      </a:lnTo>
                      <a:lnTo>
                        <a:pt x="646874" y="1023692"/>
                      </a:lnTo>
                      <a:lnTo>
                        <a:pt x="647319" y="1025061"/>
                      </a:lnTo>
                      <a:lnTo>
                        <a:pt x="647714" y="1026258"/>
                      </a:lnTo>
                      <a:lnTo>
                        <a:pt x="648454" y="1028527"/>
                      </a:lnTo>
                      <a:lnTo>
                        <a:pt x="651467" y="1037716"/>
                      </a:lnTo>
                      <a:lnTo>
                        <a:pt x="650948" y="1040147"/>
                      </a:lnTo>
                      <a:lnTo>
                        <a:pt x="650492" y="1042243"/>
                      </a:lnTo>
                      <a:lnTo>
                        <a:pt x="650665" y="1044599"/>
                      </a:lnTo>
                      <a:lnTo>
                        <a:pt x="650850" y="1047005"/>
                      </a:lnTo>
                      <a:lnTo>
                        <a:pt x="651220" y="1054035"/>
                      </a:lnTo>
                      <a:lnTo>
                        <a:pt x="651405" y="1056588"/>
                      </a:lnTo>
                      <a:lnTo>
                        <a:pt x="651541" y="1058328"/>
                      </a:lnTo>
                      <a:lnTo>
                        <a:pt x="652455" y="1060141"/>
                      </a:lnTo>
                      <a:lnTo>
                        <a:pt x="653603" y="1062398"/>
                      </a:lnTo>
                      <a:lnTo>
                        <a:pt x="655813" y="1063903"/>
                      </a:lnTo>
                      <a:lnTo>
                        <a:pt x="656319" y="1064236"/>
                      </a:lnTo>
                      <a:lnTo>
                        <a:pt x="657763" y="1065223"/>
                      </a:lnTo>
                      <a:lnTo>
                        <a:pt x="659233" y="1067677"/>
                      </a:lnTo>
                      <a:lnTo>
                        <a:pt x="659418" y="1069219"/>
                      </a:lnTo>
                      <a:lnTo>
                        <a:pt x="659875" y="1073104"/>
                      </a:lnTo>
                      <a:lnTo>
                        <a:pt x="659912" y="1073881"/>
                      </a:lnTo>
                      <a:lnTo>
                        <a:pt x="659998" y="1078087"/>
                      </a:lnTo>
                      <a:lnTo>
                        <a:pt x="659948" y="1083564"/>
                      </a:lnTo>
                      <a:lnTo>
                        <a:pt x="659936" y="1084205"/>
                      </a:lnTo>
                      <a:lnTo>
                        <a:pt x="659924" y="1086314"/>
                      </a:lnTo>
                      <a:lnTo>
                        <a:pt x="659603" y="1089053"/>
                      </a:lnTo>
                      <a:lnTo>
                        <a:pt x="659294" y="1091791"/>
                      </a:lnTo>
                      <a:lnTo>
                        <a:pt x="659233" y="1092346"/>
                      </a:lnTo>
                      <a:lnTo>
                        <a:pt x="658504" y="1098390"/>
                      </a:lnTo>
                      <a:lnTo>
                        <a:pt x="658245" y="1100586"/>
                      </a:lnTo>
                      <a:lnTo>
                        <a:pt x="658134" y="1102707"/>
                      </a:lnTo>
                      <a:lnTo>
                        <a:pt x="658047" y="1104298"/>
                      </a:lnTo>
                      <a:lnTo>
                        <a:pt x="657566" y="1113327"/>
                      </a:lnTo>
                      <a:lnTo>
                        <a:pt x="657393" y="1116781"/>
                      </a:lnTo>
                      <a:lnTo>
                        <a:pt x="657232" y="1120198"/>
                      </a:lnTo>
                      <a:lnTo>
                        <a:pt x="657072" y="1123355"/>
                      </a:lnTo>
                      <a:lnTo>
                        <a:pt x="656553" y="1129436"/>
                      </a:lnTo>
                      <a:lnTo>
                        <a:pt x="656430" y="1131076"/>
                      </a:lnTo>
                      <a:lnTo>
                        <a:pt x="656739" y="1132544"/>
                      </a:lnTo>
                      <a:lnTo>
                        <a:pt x="657035" y="1133963"/>
                      </a:lnTo>
                      <a:lnTo>
                        <a:pt x="657232" y="1134925"/>
                      </a:lnTo>
                      <a:lnTo>
                        <a:pt x="657801" y="1136159"/>
                      </a:lnTo>
                      <a:lnTo>
                        <a:pt x="658726" y="1138157"/>
                      </a:lnTo>
                      <a:lnTo>
                        <a:pt x="659800" y="1139131"/>
                      </a:lnTo>
                      <a:lnTo>
                        <a:pt x="661269" y="1140463"/>
                      </a:lnTo>
                      <a:lnTo>
                        <a:pt x="662912" y="1143214"/>
                      </a:lnTo>
                      <a:lnTo>
                        <a:pt x="663553" y="1144299"/>
                      </a:lnTo>
                      <a:lnTo>
                        <a:pt x="664443" y="1146297"/>
                      </a:lnTo>
                      <a:lnTo>
                        <a:pt x="665097" y="1147802"/>
                      </a:lnTo>
                      <a:lnTo>
                        <a:pt x="662949" y="1149517"/>
                      </a:lnTo>
                      <a:lnTo>
                        <a:pt x="660936" y="1151108"/>
                      </a:lnTo>
                      <a:lnTo>
                        <a:pt x="660134" y="1151749"/>
                      </a:lnTo>
                      <a:lnTo>
                        <a:pt x="659455" y="1152465"/>
                      </a:lnTo>
                      <a:lnTo>
                        <a:pt x="657072" y="1154969"/>
                      </a:lnTo>
                      <a:lnTo>
                        <a:pt x="655702" y="1156399"/>
                      </a:lnTo>
                      <a:lnTo>
                        <a:pt x="654516" y="1158126"/>
                      </a:lnTo>
                      <a:lnTo>
                        <a:pt x="652739" y="1160729"/>
                      </a:lnTo>
                      <a:lnTo>
                        <a:pt x="651257" y="1162887"/>
                      </a:lnTo>
                      <a:lnTo>
                        <a:pt x="649479" y="1164812"/>
                      </a:lnTo>
                      <a:lnTo>
                        <a:pt x="644850" y="1169819"/>
                      </a:lnTo>
                      <a:lnTo>
                        <a:pt x="643072" y="1171743"/>
                      </a:lnTo>
                      <a:lnTo>
                        <a:pt x="642097" y="1172915"/>
                      </a:lnTo>
                      <a:lnTo>
                        <a:pt x="639158" y="1176431"/>
                      </a:lnTo>
                      <a:lnTo>
                        <a:pt x="637862" y="1177997"/>
                      </a:lnTo>
                      <a:lnTo>
                        <a:pt x="636825" y="1179009"/>
                      </a:lnTo>
                      <a:lnTo>
                        <a:pt x="636442" y="1179379"/>
                      </a:lnTo>
                      <a:lnTo>
                        <a:pt x="634763" y="1181032"/>
                      </a:lnTo>
                      <a:lnTo>
                        <a:pt x="634133" y="1181648"/>
                      </a:lnTo>
                      <a:lnTo>
                        <a:pt x="632936" y="1181981"/>
                      </a:lnTo>
                      <a:lnTo>
                        <a:pt x="628800" y="1183141"/>
                      </a:lnTo>
                      <a:lnTo>
                        <a:pt x="627343" y="1183560"/>
                      </a:lnTo>
                      <a:lnTo>
                        <a:pt x="625430" y="1183511"/>
                      </a:lnTo>
                      <a:lnTo>
                        <a:pt x="623997" y="1183474"/>
                      </a:lnTo>
                      <a:lnTo>
                        <a:pt x="621256" y="1183400"/>
                      </a:lnTo>
                      <a:lnTo>
                        <a:pt x="620750" y="1183375"/>
                      </a:lnTo>
                      <a:lnTo>
                        <a:pt x="612985" y="1183104"/>
                      </a:lnTo>
                      <a:lnTo>
                        <a:pt x="611540" y="1183054"/>
                      </a:lnTo>
                      <a:lnTo>
                        <a:pt x="610417" y="1183387"/>
                      </a:lnTo>
                      <a:lnTo>
                        <a:pt x="607948" y="1184140"/>
                      </a:lnTo>
                      <a:lnTo>
                        <a:pt x="606145" y="1184682"/>
                      </a:lnTo>
                      <a:lnTo>
                        <a:pt x="604232" y="1187186"/>
                      </a:lnTo>
                      <a:lnTo>
                        <a:pt x="603590" y="1188025"/>
                      </a:lnTo>
                      <a:lnTo>
                        <a:pt x="602182" y="1189875"/>
                      </a:lnTo>
                      <a:lnTo>
                        <a:pt x="600503" y="1190714"/>
                      </a:lnTo>
                      <a:lnTo>
                        <a:pt x="599503" y="1191207"/>
                      </a:lnTo>
                      <a:lnTo>
                        <a:pt x="598429" y="1191738"/>
                      </a:lnTo>
                      <a:lnTo>
                        <a:pt x="597454" y="1191824"/>
                      </a:lnTo>
                      <a:lnTo>
                        <a:pt x="595997" y="1191935"/>
                      </a:lnTo>
                      <a:lnTo>
                        <a:pt x="594516" y="1192058"/>
                      </a:lnTo>
                      <a:lnTo>
                        <a:pt x="592429" y="1191146"/>
                      </a:lnTo>
                      <a:lnTo>
                        <a:pt x="590330" y="1190208"/>
                      </a:lnTo>
                      <a:lnTo>
                        <a:pt x="589108" y="1189394"/>
                      </a:lnTo>
                      <a:lnTo>
                        <a:pt x="587515" y="1188333"/>
                      </a:lnTo>
                      <a:lnTo>
                        <a:pt x="585861" y="1188358"/>
                      </a:lnTo>
                      <a:lnTo>
                        <a:pt x="583985" y="1188395"/>
                      </a:lnTo>
                      <a:lnTo>
                        <a:pt x="583478" y="1188395"/>
                      </a:lnTo>
                      <a:lnTo>
                        <a:pt x="582836" y="1188407"/>
                      </a:lnTo>
                      <a:lnTo>
                        <a:pt x="581737" y="1189012"/>
                      </a:lnTo>
                      <a:lnTo>
                        <a:pt x="580132" y="1189888"/>
                      </a:lnTo>
                      <a:lnTo>
                        <a:pt x="578960" y="1190529"/>
                      </a:lnTo>
                      <a:lnTo>
                        <a:pt x="578034" y="1191750"/>
                      </a:lnTo>
                      <a:lnTo>
                        <a:pt x="575256" y="1195463"/>
                      </a:lnTo>
                      <a:lnTo>
                        <a:pt x="574058" y="1197029"/>
                      </a:lnTo>
                      <a:lnTo>
                        <a:pt x="573454" y="1197831"/>
                      </a:lnTo>
                      <a:lnTo>
                        <a:pt x="572293" y="1199361"/>
                      </a:lnTo>
                      <a:lnTo>
                        <a:pt x="571577" y="1200680"/>
                      </a:lnTo>
                      <a:lnTo>
                        <a:pt x="570318" y="1202987"/>
                      </a:lnTo>
                      <a:lnTo>
                        <a:pt x="568848" y="1204973"/>
                      </a:lnTo>
                      <a:lnTo>
                        <a:pt x="568120" y="1205960"/>
                      </a:lnTo>
                      <a:lnTo>
                        <a:pt x="567391" y="1206946"/>
                      </a:lnTo>
                      <a:lnTo>
                        <a:pt x="565885" y="1208969"/>
                      </a:lnTo>
                      <a:lnTo>
                        <a:pt x="564219" y="1211695"/>
                      </a:lnTo>
                      <a:lnTo>
                        <a:pt x="563663" y="1212595"/>
                      </a:lnTo>
                      <a:lnTo>
                        <a:pt x="562638" y="1213582"/>
                      </a:lnTo>
                      <a:lnTo>
                        <a:pt x="561614" y="1214557"/>
                      </a:lnTo>
                      <a:lnTo>
                        <a:pt x="560935" y="1215210"/>
                      </a:lnTo>
                      <a:lnTo>
                        <a:pt x="560107" y="1215741"/>
                      </a:lnTo>
                      <a:lnTo>
                        <a:pt x="558441" y="1216789"/>
                      </a:lnTo>
                      <a:lnTo>
                        <a:pt x="558021" y="1217061"/>
                      </a:lnTo>
                      <a:lnTo>
                        <a:pt x="557181" y="1217591"/>
                      </a:lnTo>
                      <a:lnTo>
                        <a:pt x="554947" y="1218504"/>
                      </a:lnTo>
                      <a:lnTo>
                        <a:pt x="553601" y="1219059"/>
                      </a:lnTo>
                      <a:lnTo>
                        <a:pt x="550614" y="1220305"/>
                      </a:lnTo>
                      <a:lnTo>
                        <a:pt x="549342" y="1221193"/>
                      </a:lnTo>
                      <a:lnTo>
                        <a:pt x="541613" y="1226632"/>
                      </a:lnTo>
                      <a:lnTo>
                        <a:pt x="537280" y="1228926"/>
                      </a:lnTo>
                      <a:lnTo>
                        <a:pt x="536515" y="1229321"/>
                      </a:lnTo>
                      <a:lnTo>
                        <a:pt x="535379" y="1229938"/>
                      </a:lnTo>
                      <a:lnTo>
                        <a:pt x="534329" y="1231369"/>
                      </a:lnTo>
                      <a:lnTo>
                        <a:pt x="533860" y="1232010"/>
                      </a:lnTo>
                      <a:lnTo>
                        <a:pt x="532453" y="1233959"/>
                      </a:lnTo>
                      <a:lnTo>
                        <a:pt x="530798" y="1236216"/>
                      </a:lnTo>
                      <a:lnTo>
                        <a:pt x="529786" y="1236697"/>
                      </a:lnTo>
                      <a:lnTo>
                        <a:pt x="528786" y="1237178"/>
                      </a:lnTo>
                      <a:lnTo>
                        <a:pt x="525724" y="1238622"/>
                      </a:lnTo>
                      <a:lnTo>
                        <a:pt x="492785" y="1248822"/>
                      </a:lnTo>
                      <a:lnTo>
                        <a:pt x="492033" y="1242100"/>
                      </a:lnTo>
                      <a:lnTo>
                        <a:pt x="491650" y="1238041"/>
                      </a:lnTo>
                      <a:lnTo>
                        <a:pt x="491551" y="1236858"/>
                      </a:lnTo>
                      <a:lnTo>
                        <a:pt x="491094" y="1235908"/>
                      </a:lnTo>
                      <a:lnTo>
                        <a:pt x="490390" y="1234415"/>
                      </a:lnTo>
                      <a:lnTo>
                        <a:pt x="489588" y="1232725"/>
                      </a:lnTo>
                      <a:lnTo>
                        <a:pt x="487810" y="1232195"/>
                      </a:lnTo>
                      <a:lnTo>
                        <a:pt x="485304" y="1231455"/>
                      </a:lnTo>
                      <a:lnTo>
                        <a:pt x="482958" y="1230641"/>
                      </a:lnTo>
                      <a:lnTo>
                        <a:pt x="481181" y="1230024"/>
                      </a:lnTo>
                      <a:lnTo>
                        <a:pt x="479859" y="1229296"/>
                      </a:lnTo>
                      <a:lnTo>
                        <a:pt x="479415" y="1229050"/>
                      </a:lnTo>
                      <a:lnTo>
                        <a:pt x="478538" y="1228569"/>
                      </a:lnTo>
                      <a:lnTo>
                        <a:pt x="478044" y="1228297"/>
                      </a:lnTo>
                      <a:lnTo>
                        <a:pt x="476773" y="1227594"/>
                      </a:lnTo>
                      <a:lnTo>
                        <a:pt x="475439" y="1226423"/>
                      </a:lnTo>
                      <a:lnTo>
                        <a:pt x="475044" y="1226089"/>
                      </a:lnTo>
                      <a:lnTo>
                        <a:pt x="474452" y="1225596"/>
                      </a:lnTo>
                      <a:lnTo>
                        <a:pt x="473205" y="1224461"/>
                      </a:lnTo>
                      <a:lnTo>
                        <a:pt x="471773" y="1223203"/>
                      </a:lnTo>
                      <a:lnTo>
                        <a:pt x="471328" y="1222648"/>
                      </a:lnTo>
                      <a:lnTo>
                        <a:pt x="468797" y="1219441"/>
                      </a:lnTo>
                      <a:lnTo>
                        <a:pt x="468069" y="1218528"/>
                      </a:lnTo>
                      <a:lnTo>
                        <a:pt x="467797" y="1217492"/>
                      </a:lnTo>
                      <a:lnTo>
                        <a:pt x="467106" y="1214791"/>
                      </a:lnTo>
                      <a:lnTo>
                        <a:pt x="466896" y="1211695"/>
                      </a:lnTo>
                      <a:lnTo>
                        <a:pt x="467884" y="1210079"/>
                      </a:lnTo>
                      <a:lnTo>
                        <a:pt x="468624" y="1208858"/>
                      </a:lnTo>
                      <a:lnTo>
                        <a:pt x="469143" y="1208007"/>
                      </a:lnTo>
                      <a:lnTo>
                        <a:pt x="470600" y="1206354"/>
                      </a:lnTo>
                      <a:lnTo>
                        <a:pt x="472748" y="1203900"/>
                      </a:lnTo>
                      <a:lnTo>
                        <a:pt x="473995" y="1199718"/>
                      </a:lnTo>
                      <a:lnTo>
                        <a:pt x="473810" y="1197363"/>
                      </a:lnTo>
                      <a:lnTo>
                        <a:pt x="473674" y="1195722"/>
                      </a:lnTo>
                      <a:lnTo>
                        <a:pt x="474662" y="1192897"/>
                      </a:lnTo>
                      <a:lnTo>
                        <a:pt x="476514" y="1191824"/>
                      </a:lnTo>
                      <a:lnTo>
                        <a:pt x="477563" y="1191207"/>
                      </a:lnTo>
                      <a:lnTo>
                        <a:pt x="480378" y="1189419"/>
                      </a:lnTo>
                      <a:lnTo>
                        <a:pt x="481538" y="1187631"/>
                      </a:lnTo>
                      <a:lnTo>
                        <a:pt x="483205" y="1185077"/>
                      </a:lnTo>
                      <a:lnTo>
                        <a:pt x="485279" y="1183683"/>
                      </a:lnTo>
                      <a:lnTo>
                        <a:pt x="485946" y="1183227"/>
                      </a:lnTo>
                      <a:lnTo>
                        <a:pt x="487810" y="1181352"/>
                      </a:lnTo>
                      <a:lnTo>
                        <a:pt x="488032" y="1177479"/>
                      </a:lnTo>
                      <a:lnTo>
                        <a:pt x="487699" y="1176320"/>
                      </a:lnTo>
                      <a:lnTo>
                        <a:pt x="487131" y="1174408"/>
                      </a:lnTo>
                      <a:lnTo>
                        <a:pt x="488674" y="1171225"/>
                      </a:lnTo>
                      <a:lnTo>
                        <a:pt x="489230" y="1170362"/>
                      </a:lnTo>
                      <a:lnTo>
                        <a:pt x="491502" y="1166871"/>
                      </a:lnTo>
                      <a:lnTo>
                        <a:pt x="491847" y="1164873"/>
                      </a:lnTo>
                      <a:lnTo>
                        <a:pt x="492675" y="1160112"/>
                      </a:lnTo>
                      <a:lnTo>
                        <a:pt x="492662" y="1155943"/>
                      </a:lnTo>
                      <a:lnTo>
                        <a:pt x="492662" y="1154697"/>
                      </a:lnTo>
                      <a:lnTo>
                        <a:pt x="492798" y="1153575"/>
                      </a:lnTo>
                      <a:lnTo>
                        <a:pt x="493008" y="1151947"/>
                      </a:lnTo>
                      <a:lnTo>
                        <a:pt x="493082" y="1151330"/>
                      </a:lnTo>
                      <a:lnTo>
                        <a:pt x="493255" y="1149936"/>
                      </a:lnTo>
                      <a:lnTo>
                        <a:pt x="494242" y="1147025"/>
                      </a:lnTo>
                      <a:lnTo>
                        <a:pt x="494798" y="1145878"/>
                      </a:lnTo>
                      <a:lnTo>
                        <a:pt x="495551" y="1144324"/>
                      </a:lnTo>
                      <a:lnTo>
                        <a:pt x="495687" y="1142326"/>
                      </a:lnTo>
                      <a:lnTo>
                        <a:pt x="495736" y="1141610"/>
                      </a:lnTo>
                      <a:lnTo>
                        <a:pt x="495699" y="1138786"/>
                      </a:lnTo>
                      <a:lnTo>
                        <a:pt x="495662" y="1137034"/>
                      </a:lnTo>
                      <a:lnTo>
                        <a:pt x="495353" y="1136294"/>
                      </a:lnTo>
                      <a:lnTo>
                        <a:pt x="494958" y="1135381"/>
                      </a:lnTo>
                      <a:lnTo>
                        <a:pt x="494576" y="1134481"/>
                      </a:lnTo>
                      <a:lnTo>
                        <a:pt x="493995" y="1133112"/>
                      </a:lnTo>
                      <a:lnTo>
                        <a:pt x="493008" y="1131903"/>
                      </a:lnTo>
                      <a:lnTo>
                        <a:pt x="489353" y="1127401"/>
                      </a:lnTo>
                      <a:lnTo>
                        <a:pt x="488267" y="1125909"/>
                      </a:lnTo>
                      <a:lnTo>
                        <a:pt x="487810" y="1125267"/>
                      </a:lnTo>
                      <a:lnTo>
                        <a:pt x="485353" y="1121887"/>
                      </a:lnTo>
                      <a:lnTo>
                        <a:pt x="484427" y="1120518"/>
                      </a:lnTo>
                      <a:lnTo>
                        <a:pt x="484143" y="1120099"/>
                      </a:lnTo>
                      <a:lnTo>
                        <a:pt x="482995" y="1118384"/>
                      </a:lnTo>
                      <a:lnTo>
                        <a:pt x="482736" y="1116300"/>
                      </a:lnTo>
                      <a:lnTo>
                        <a:pt x="482403" y="1113710"/>
                      </a:lnTo>
                      <a:lnTo>
                        <a:pt x="482267" y="1112661"/>
                      </a:lnTo>
                      <a:lnTo>
                        <a:pt x="482279" y="1111156"/>
                      </a:lnTo>
                      <a:lnTo>
                        <a:pt x="482279" y="1110157"/>
                      </a:lnTo>
                      <a:lnTo>
                        <a:pt x="482279" y="1109146"/>
                      </a:lnTo>
                      <a:lnTo>
                        <a:pt x="482292" y="1107061"/>
                      </a:lnTo>
                      <a:lnTo>
                        <a:pt x="482292" y="1104446"/>
                      </a:lnTo>
                      <a:lnTo>
                        <a:pt x="481983" y="1102904"/>
                      </a:lnTo>
                      <a:lnTo>
                        <a:pt x="481242" y="1099328"/>
                      </a:lnTo>
                      <a:lnTo>
                        <a:pt x="480933" y="1097798"/>
                      </a:lnTo>
                      <a:lnTo>
                        <a:pt x="480106" y="1096207"/>
                      </a:lnTo>
                      <a:lnTo>
                        <a:pt x="477575" y="1091273"/>
                      </a:lnTo>
                      <a:lnTo>
                        <a:pt x="477106" y="1090373"/>
                      </a:lnTo>
                      <a:lnTo>
                        <a:pt x="476563" y="1089571"/>
                      </a:lnTo>
                      <a:lnTo>
                        <a:pt x="475032" y="1087301"/>
                      </a:lnTo>
                      <a:lnTo>
                        <a:pt x="474106" y="1085944"/>
                      </a:lnTo>
                      <a:lnTo>
                        <a:pt x="472970" y="1084909"/>
                      </a:lnTo>
                      <a:lnTo>
                        <a:pt x="469946" y="1082170"/>
                      </a:lnTo>
                      <a:lnTo>
                        <a:pt x="467526" y="1080197"/>
                      </a:lnTo>
                      <a:lnTo>
                        <a:pt x="466081" y="1079025"/>
                      </a:lnTo>
                      <a:lnTo>
                        <a:pt x="462328" y="1074893"/>
                      </a:lnTo>
                      <a:lnTo>
                        <a:pt x="461476" y="1073955"/>
                      </a:lnTo>
                      <a:lnTo>
                        <a:pt x="460810" y="1072993"/>
                      </a:lnTo>
                      <a:lnTo>
                        <a:pt x="458464" y="1069540"/>
                      </a:lnTo>
                      <a:lnTo>
                        <a:pt x="457328" y="1068035"/>
                      </a:lnTo>
                      <a:lnTo>
                        <a:pt x="456192" y="1066530"/>
                      </a:lnTo>
                      <a:lnTo>
                        <a:pt x="456192" y="1064421"/>
                      </a:lnTo>
                      <a:lnTo>
                        <a:pt x="456180" y="1059697"/>
                      </a:lnTo>
                      <a:lnTo>
                        <a:pt x="456711" y="1049644"/>
                      </a:lnTo>
                      <a:lnTo>
                        <a:pt x="457168" y="1047498"/>
                      </a:lnTo>
                      <a:lnTo>
                        <a:pt x="457365" y="1046535"/>
                      </a:lnTo>
                      <a:lnTo>
                        <a:pt x="457760" y="1044685"/>
                      </a:lnTo>
                      <a:lnTo>
                        <a:pt x="457291" y="1043538"/>
                      </a:lnTo>
                      <a:lnTo>
                        <a:pt x="456859" y="1042490"/>
                      </a:lnTo>
                      <a:lnTo>
                        <a:pt x="456192" y="1040874"/>
                      </a:lnTo>
                      <a:lnTo>
                        <a:pt x="453131" y="1041799"/>
                      </a:lnTo>
                      <a:lnTo>
                        <a:pt x="452316" y="1044019"/>
                      </a:lnTo>
                      <a:lnTo>
                        <a:pt x="452044" y="1044796"/>
                      </a:lnTo>
                      <a:lnTo>
                        <a:pt x="451414" y="1046535"/>
                      </a:lnTo>
                      <a:lnTo>
                        <a:pt x="450427" y="1047239"/>
                      </a:lnTo>
                      <a:lnTo>
                        <a:pt x="449390" y="1047979"/>
                      </a:lnTo>
                      <a:lnTo>
                        <a:pt x="448649" y="1048497"/>
                      </a:lnTo>
                      <a:lnTo>
                        <a:pt x="443723" y="1051926"/>
                      </a:lnTo>
                      <a:lnTo>
                        <a:pt x="438007" y="1053986"/>
                      </a:lnTo>
                      <a:lnTo>
                        <a:pt x="436575" y="1054504"/>
                      </a:lnTo>
                      <a:lnTo>
                        <a:pt x="434624" y="1054664"/>
                      </a:lnTo>
                      <a:lnTo>
                        <a:pt x="431192" y="1054923"/>
                      </a:lnTo>
                      <a:lnTo>
                        <a:pt x="430254" y="1054997"/>
                      </a:lnTo>
                      <a:lnTo>
                        <a:pt x="429278" y="1055009"/>
                      </a:lnTo>
                      <a:lnTo>
                        <a:pt x="421142" y="1055084"/>
                      </a:lnTo>
                      <a:lnTo>
                        <a:pt x="419019" y="1055108"/>
                      </a:lnTo>
                      <a:lnTo>
                        <a:pt x="417093" y="1054763"/>
                      </a:lnTo>
                      <a:lnTo>
                        <a:pt x="416142" y="1054603"/>
                      </a:lnTo>
                      <a:lnTo>
                        <a:pt x="412290" y="1053936"/>
                      </a:lnTo>
                      <a:lnTo>
                        <a:pt x="410858" y="1053690"/>
                      </a:lnTo>
                      <a:lnTo>
                        <a:pt x="409414" y="1053431"/>
                      </a:lnTo>
                      <a:lnTo>
                        <a:pt x="407513" y="1053283"/>
                      </a:lnTo>
                      <a:lnTo>
                        <a:pt x="406080" y="1053172"/>
                      </a:lnTo>
                      <a:lnTo>
                        <a:pt x="399908" y="1052703"/>
                      </a:lnTo>
                      <a:lnTo>
                        <a:pt x="397019" y="1052481"/>
                      </a:lnTo>
                      <a:lnTo>
                        <a:pt x="394611" y="1052296"/>
                      </a:lnTo>
                      <a:lnTo>
                        <a:pt x="393673" y="1052259"/>
                      </a:lnTo>
                      <a:lnTo>
                        <a:pt x="388500" y="1052099"/>
                      </a:lnTo>
                      <a:lnTo>
                        <a:pt x="386055" y="1052024"/>
                      </a:lnTo>
                      <a:lnTo>
                        <a:pt x="385080" y="1052000"/>
                      </a:lnTo>
                      <a:lnTo>
                        <a:pt x="383611" y="1051951"/>
                      </a:lnTo>
                      <a:lnTo>
                        <a:pt x="381796" y="1052222"/>
                      </a:lnTo>
                      <a:lnTo>
                        <a:pt x="380055" y="1052481"/>
                      </a:lnTo>
                      <a:lnTo>
                        <a:pt x="375339" y="1053184"/>
                      </a:lnTo>
                      <a:lnTo>
                        <a:pt x="373463" y="1053468"/>
                      </a:lnTo>
                      <a:lnTo>
                        <a:pt x="371561" y="1054084"/>
                      </a:lnTo>
                      <a:lnTo>
                        <a:pt x="357845" y="1058574"/>
                      </a:lnTo>
                      <a:lnTo>
                        <a:pt x="356894" y="1058882"/>
                      </a:lnTo>
                      <a:lnTo>
                        <a:pt x="355487" y="1059388"/>
                      </a:lnTo>
                      <a:lnTo>
                        <a:pt x="350326" y="1061238"/>
                      </a:lnTo>
                      <a:lnTo>
                        <a:pt x="349857" y="1061411"/>
                      </a:lnTo>
                      <a:lnTo>
                        <a:pt x="348845" y="1061744"/>
                      </a:lnTo>
                      <a:lnTo>
                        <a:pt x="344228" y="1063249"/>
                      </a:lnTo>
                      <a:lnTo>
                        <a:pt x="342820" y="1063706"/>
                      </a:lnTo>
                      <a:lnTo>
                        <a:pt x="341363" y="1063866"/>
                      </a:lnTo>
                      <a:lnTo>
                        <a:pt x="337968" y="1064260"/>
                      </a:lnTo>
                      <a:lnTo>
                        <a:pt x="336511" y="1064421"/>
                      </a:lnTo>
                      <a:lnTo>
                        <a:pt x="334363" y="1064359"/>
                      </a:lnTo>
                      <a:lnTo>
                        <a:pt x="333178" y="1064322"/>
                      </a:lnTo>
                      <a:lnTo>
                        <a:pt x="329289" y="1063348"/>
                      </a:lnTo>
                      <a:lnTo>
                        <a:pt x="328017" y="1063027"/>
                      </a:lnTo>
                      <a:lnTo>
                        <a:pt x="327017" y="1062077"/>
                      </a:lnTo>
                      <a:lnTo>
                        <a:pt x="325215" y="1060363"/>
                      </a:lnTo>
                      <a:lnTo>
                        <a:pt x="324301" y="1059487"/>
                      </a:lnTo>
                      <a:lnTo>
                        <a:pt x="323610" y="1058081"/>
                      </a:lnTo>
                      <a:lnTo>
                        <a:pt x="322462" y="1055737"/>
                      </a:lnTo>
                      <a:lnTo>
                        <a:pt x="322227" y="1055256"/>
                      </a:lnTo>
                      <a:lnTo>
                        <a:pt x="322042" y="1054763"/>
                      </a:lnTo>
                      <a:lnTo>
                        <a:pt x="319943" y="1049274"/>
                      </a:lnTo>
                      <a:lnTo>
                        <a:pt x="319709" y="1048682"/>
                      </a:lnTo>
                      <a:lnTo>
                        <a:pt x="319524" y="1048188"/>
                      </a:lnTo>
                      <a:lnTo>
                        <a:pt x="317524" y="1043033"/>
                      </a:lnTo>
                      <a:lnTo>
                        <a:pt x="316894" y="1041417"/>
                      </a:lnTo>
                      <a:lnTo>
                        <a:pt x="316178" y="1039554"/>
                      </a:lnTo>
                      <a:lnTo>
                        <a:pt x="315314" y="1037840"/>
                      </a:lnTo>
                      <a:lnTo>
                        <a:pt x="314239" y="1035681"/>
                      </a:lnTo>
                      <a:lnTo>
                        <a:pt x="313301" y="1033806"/>
                      </a:lnTo>
                      <a:lnTo>
                        <a:pt x="312351" y="1031919"/>
                      </a:lnTo>
                      <a:lnTo>
                        <a:pt x="311375" y="1030550"/>
                      </a:lnTo>
                      <a:lnTo>
                        <a:pt x="308992" y="1027220"/>
                      </a:lnTo>
                      <a:lnTo>
                        <a:pt x="308536" y="1026615"/>
                      </a:lnTo>
                      <a:lnTo>
                        <a:pt x="306289" y="1023927"/>
                      </a:lnTo>
                      <a:lnTo>
                        <a:pt x="305795" y="1023347"/>
                      </a:lnTo>
                      <a:lnTo>
                        <a:pt x="304560" y="1021879"/>
                      </a:lnTo>
                      <a:lnTo>
                        <a:pt x="302844" y="1020867"/>
                      </a:lnTo>
                      <a:lnTo>
                        <a:pt x="295980" y="1016810"/>
                      </a:lnTo>
                      <a:lnTo>
                        <a:pt x="294264" y="1015798"/>
                      </a:lnTo>
                      <a:lnTo>
                        <a:pt x="293498" y="1015391"/>
                      </a:lnTo>
                      <a:lnTo>
                        <a:pt x="289856" y="1013442"/>
                      </a:lnTo>
                      <a:lnTo>
                        <a:pt x="288091" y="1012492"/>
                      </a:lnTo>
                      <a:lnTo>
                        <a:pt x="286239" y="1011937"/>
                      </a:lnTo>
                      <a:lnTo>
                        <a:pt x="277436" y="1009261"/>
                      </a:lnTo>
                      <a:lnTo>
                        <a:pt x="277288" y="1005116"/>
                      </a:lnTo>
                      <a:lnTo>
                        <a:pt x="277214" y="1003130"/>
                      </a:lnTo>
                      <a:lnTo>
                        <a:pt x="279103" y="999615"/>
                      </a:lnTo>
                      <a:lnTo>
                        <a:pt x="280140" y="997678"/>
                      </a:lnTo>
                      <a:lnTo>
                        <a:pt x="280585" y="996161"/>
                      </a:lnTo>
                      <a:lnTo>
                        <a:pt x="281041" y="994558"/>
                      </a:lnTo>
                      <a:lnTo>
                        <a:pt x="281288" y="993645"/>
                      </a:lnTo>
                      <a:lnTo>
                        <a:pt x="281387" y="992658"/>
                      </a:lnTo>
                      <a:lnTo>
                        <a:pt x="281449" y="991918"/>
                      </a:lnTo>
                      <a:lnTo>
                        <a:pt x="281622" y="990105"/>
                      </a:lnTo>
                      <a:lnTo>
                        <a:pt x="281239" y="988489"/>
                      </a:lnTo>
                      <a:lnTo>
                        <a:pt x="280140" y="984345"/>
                      </a:lnTo>
                      <a:lnTo>
                        <a:pt x="278980" y="981323"/>
                      </a:lnTo>
                      <a:lnTo>
                        <a:pt x="278745" y="980731"/>
                      </a:lnTo>
                      <a:lnTo>
                        <a:pt x="278140" y="979152"/>
                      </a:lnTo>
                      <a:lnTo>
                        <a:pt x="277004" y="977943"/>
                      </a:lnTo>
                      <a:lnTo>
                        <a:pt x="276189" y="977080"/>
                      </a:lnTo>
                      <a:lnTo>
                        <a:pt x="274140" y="974897"/>
                      </a:lnTo>
                      <a:lnTo>
                        <a:pt x="273449" y="974169"/>
                      </a:lnTo>
                      <a:lnTo>
                        <a:pt x="272165" y="973244"/>
                      </a:lnTo>
                      <a:lnTo>
                        <a:pt x="266782" y="969383"/>
                      </a:lnTo>
                      <a:lnTo>
                        <a:pt x="265214" y="968261"/>
                      </a:lnTo>
                      <a:lnTo>
                        <a:pt x="263473" y="967336"/>
                      </a:lnTo>
                      <a:lnTo>
                        <a:pt x="262165" y="966645"/>
                      </a:lnTo>
                      <a:lnTo>
                        <a:pt x="258671" y="964795"/>
                      </a:lnTo>
                      <a:lnTo>
                        <a:pt x="256918" y="963882"/>
                      </a:lnTo>
                      <a:lnTo>
                        <a:pt x="256350" y="963512"/>
                      </a:lnTo>
                      <a:lnTo>
                        <a:pt x="255090" y="962710"/>
                      </a:lnTo>
                      <a:lnTo>
                        <a:pt x="252152" y="960835"/>
                      </a:lnTo>
                      <a:lnTo>
                        <a:pt x="250053" y="959491"/>
                      </a:lnTo>
                      <a:lnTo>
                        <a:pt x="249214" y="958948"/>
                      </a:lnTo>
                      <a:lnTo>
                        <a:pt x="247238" y="957530"/>
                      </a:lnTo>
                      <a:lnTo>
                        <a:pt x="246843" y="957246"/>
                      </a:lnTo>
                      <a:lnTo>
                        <a:pt x="246103" y="956703"/>
                      </a:lnTo>
                      <a:lnTo>
                        <a:pt x="245695" y="956395"/>
                      </a:lnTo>
                      <a:lnTo>
                        <a:pt x="238214" y="950684"/>
                      </a:lnTo>
                      <a:lnTo>
                        <a:pt x="236831" y="949623"/>
                      </a:lnTo>
                      <a:lnTo>
                        <a:pt x="235979" y="948600"/>
                      </a:lnTo>
                      <a:lnTo>
                        <a:pt x="233534" y="945652"/>
                      </a:lnTo>
                      <a:lnTo>
                        <a:pt x="232880" y="944862"/>
                      </a:lnTo>
                      <a:lnTo>
                        <a:pt x="232436" y="943986"/>
                      </a:lnTo>
                      <a:lnTo>
                        <a:pt x="231794" y="942703"/>
                      </a:lnTo>
                      <a:lnTo>
                        <a:pt x="231535" y="942173"/>
                      </a:lnTo>
                      <a:lnTo>
                        <a:pt x="230621" y="940360"/>
                      </a:lnTo>
                      <a:lnTo>
                        <a:pt x="230707" y="938460"/>
                      </a:lnTo>
                      <a:lnTo>
                        <a:pt x="230769" y="936734"/>
                      </a:lnTo>
                      <a:lnTo>
                        <a:pt x="230448" y="933082"/>
                      </a:lnTo>
                      <a:lnTo>
                        <a:pt x="230263" y="930998"/>
                      </a:lnTo>
                      <a:lnTo>
                        <a:pt x="230127" y="929432"/>
                      </a:lnTo>
                      <a:lnTo>
                        <a:pt x="230028" y="928383"/>
                      </a:lnTo>
                      <a:lnTo>
                        <a:pt x="229930" y="927631"/>
                      </a:lnTo>
                      <a:lnTo>
                        <a:pt x="229139" y="921908"/>
                      </a:lnTo>
                      <a:lnTo>
                        <a:pt x="228991" y="920835"/>
                      </a:lnTo>
                      <a:lnTo>
                        <a:pt x="228843" y="919811"/>
                      </a:lnTo>
                      <a:lnTo>
                        <a:pt x="227843" y="918306"/>
                      </a:lnTo>
                      <a:lnTo>
                        <a:pt x="224769" y="913656"/>
                      </a:lnTo>
                      <a:lnTo>
                        <a:pt x="224362" y="913051"/>
                      </a:lnTo>
                      <a:lnTo>
                        <a:pt x="223880" y="912324"/>
                      </a:lnTo>
                      <a:lnTo>
                        <a:pt x="222646" y="911411"/>
                      </a:lnTo>
                      <a:lnTo>
                        <a:pt x="214818" y="905626"/>
                      </a:lnTo>
                      <a:lnTo>
                        <a:pt x="206793" y="901679"/>
                      </a:lnTo>
                      <a:lnTo>
                        <a:pt x="204571" y="900581"/>
                      </a:lnTo>
                      <a:lnTo>
                        <a:pt x="203188" y="900026"/>
                      </a:lnTo>
                      <a:lnTo>
                        <a:pt x="197213" y="897633"/>
                      </a:lnTo>
                      <a:lnTo>
                        <a:pt x="194917" y="896720"/>
                      </a:lnTo>
                      <a:lnTo>
                        <a:pt x="192114" y="896128"/>
                      </a:lnTo>
                      <a:lnTo>
                        <a:pt x="187904" y="895240"/>
                      </a:lnTo>
                      <a:lnTo>
                        <a:pt x="186509" y="894944"/>
                      </a:lnTo>
                      <a:lnTo>
                        <a:pt x="184632" y="894549"/>
                      </a:lnTo>
                      <a:lnTo>
                        <a:pt x="183274" y="894056"/>
                      </a:lnTo>
                      <a:lnTo>
                        <a:pt x="176509" y="891577"/>
                      </a:lnTo>
                      <a:lnTo>
                        <a:pt x="175163" y="891083"/>
                      </a:lnTo>
                      <a:lnTo>
                        <a:pt x="173435" y="890171"/>
                      </a:lnTo>
                      <a:lnTo>
                        <a:pt x="167842" y="887210"/>
                      </a:lnTo>
                      <a:lnTo>
                        <a:pt x="166114" y="886298"/>
                      </a:lnTo>
                      <a:lnTo>
                        <a:pt x="164941" y="885471"/>
                      </a:lnTo>
                      <a:lnTo>
                        <a:pt x="162101" y="883461"/>
                      </a:lnTo>
                      <a:lnTo>
                        <a:pt x="160064" y="882018"/>
                      </a:lnTo>
                      <a:lnTo>
                        <a:pt x="157681" y="881031"/>
                      </a:lnTo>
                      <a:lnTo>
                        <a:pt x="155990" y="880328"/>
                      </a:lnTo>
                      <a:lnTo>
                        <a:pt x="155435" y="880093"/>
                      </a:lnTo>
                      <a:lnTo>
                        <a:pt x="153459" y="878688"/>
                      </a:lnTo>
                      <a:lnTo>
                        <a:pt x="151089" y="876997"/>
                      </a:lnTo>
                      <a:lnTo>
                        <a:pt x="150114" y="876282"/>
                      </a:lnTo>
                      <a:lnTo>
                        <a:pt x="149101" y="875468"/>
                      </a:lnTo>
                      <a:lnTo>
                        <a:pt x="142360" y="869991"/>
                      </a:lnTo>
                      <a:lnTo>
                        <a:pt x="135175" y="864823"/>
                      </a:lnTo>
                      <a:lnTo>
                        <a:pt x="134101" y="864059"/>
                      </a:lnTo>
                      <a:lnTo>
                        <a:pt x="133014" y="863281"/>
                      </a:lnTo>
                      <a:lnTo>
                        <a:pt x="132014" y="862480"/>
                      </a:lnTo>
                      <a:lnTo>
                        <a:pt x="131015" y="861678"/>
                      </a:lnTo>
                      <a:lnTo>
                        <a:pt x="124669" y="856621"/>
                      </a:lnTo>
                      <a:lnTo>
                        <a:pt x="118669" y="850046"/>
                      </a:lnTo>
                      <a:lnTo>
                        <a:pt x="117595" y="848875"/>
                      </a:lnTo>
                      <a:lnTo>
                        <a:pt x="116792" y="847629"/>
                      </a:lnTo>
                      <a:lnTo>
                        <a:pt x="115681" y="845927"/>
                      </a:lnTo>
                      <a:lnTo>
                        <a:pt x="114310" y="843817"/>
                      </a:lnTo>
                      <a:lnTo>
                        <a:pt x="113496" y="842547"/>
                      </a:lnTo>
                      <a:lnTo>
                        <a:pt x="112878" y="840894"/>
                      </a:lnTo>
                      <a:lnTo>
                        <a:pt x="111496" y="837120"/>
                      </a:lnTo>
                      <a:lnTo>
                        <a:pt x="110113" y="833345"/>
                      </a:lnTo>
                      <a:lnTo>
                        <a:pt x="109397" y="831335"/>
                      </a:lnTo>
                      <a:lnTo>
                        <a:pt x="109101" y="829559"/>
                      </a:lnTo>
                      <a:lnTo>
                        <a:pt x="107360" y="819235"/>
                      </a:lnTo>
                      <a:lnTo>
                        <a:pt x="106891" y="816361"/>
                      </a:lnTo>
                      <a:lnTo>
                        <a:pt x="106792" y="814610"/>
                      </a:lnTo>
                      <a:lnTo>
                        <a:pt x="106310" y="806025"/>
                      </a:lnTo>
                      <a:lnTo>
                        <a:pt x="106212" y="804409"/>
                      </a:lnTo>
                      <a:lnTo>
                        <a:pt x="106125" y="802805"/>
                      </a:lnTo>
                      <a:lnTo>
                        <a:pt x="106187" y="800079"/>
                      </a:lnTo>
                      <a:lnTo>
                        <a:pt x="106347" y="792481"/>
                      </a:lnTo>
                      <a:lnTo>
                        <a:pt x="106384" y="790841"/>
                      </a:lnTo>
                      <a:lnTo>
                        <a:pt x="106434" y="788596"/>
                      </a:lnTo>
                      <a:lnTo>
                        <a:pt x="106298" y="786622"/>
                      </a:lnTo>
                      <a:lnTo>
                        <a:pt x="105829" y="780665"/>
                      </a:lnTo>
                      <a:lnTo>
                        <a:pt x="105162" y="772179"/>
                      </a:lnTo>
                      <a:lnTo>
                        <a:pt x="104965" y="769514"/>
                      </a:lnTo>
                      <a:lnTo>
                        <a:pt x="104915" y="768972"/>
                      </a:lnTo>
                      <a:lnTo>
                        <a:pt x="104570" y="763544"/>
                      </a:lnTo>
                      <a:lnTo>
                        <a:pt x="103545" y="748077"/>
                      </a:lnTo>
                      <a:lnTo>
                        <a:pt x="103335" y="744759"/>
                      </a:lnTo>
                      <a:lnTo>
                        <a:pt x="103224" y="743661"/>
                      </a:lnTo>
                      <a:lnTo>
                        <a:pt x="102866" y="739813"/>
                      </a:lnTo>
                      <a:lnTo>
                        <a:pt x="102804" y="739184"/>
                      </a:lnTo>
                      <a:lnTo>
                        <a:pt x="102582" y="736532"/>
                      </a:lnTo>
                      <a:lnTo>
                        <a:pt x="101928" y="728564"/>
                      </a:lnTo>
                      <a:lnTo>
                        <a:pt x="101792" y="726973"/>
                      </a:lnTo>
                      <a:lnTo>
                        <a:pt x="101668" y="725369"/>
                      </a:lnTo>
                      <a:lnTo>
                        <a:pt x="101619" y="723211"/>
                      </a:lnTo>
                      <a:lnTo>
                        <a:pt x="101372" y="712973"/>
                      </a:lnTo>
                      <a:lnTo>
                        <a:pt x="101335" y="711357"/>
                      </a:lnTo>
                      <a:lnTo>
                        <a:pt x="101323" y="710814"/>
                      </a:lnTo>
                      <a:lnTo>
                        <a:pt x="101273" y="709704"/>
                      </a:lnTo>
                      <a:lnTo>
                        <a:pt x="100742" y="697000"/>
                      </a:lnTo>
                      <a:lnTo>
                        <a:pt x="100434" y="689587"/>
                      </a:lnTo>
                      <a:lnTo>
                        <a:pt x="100372" y="687995"/>
                      </a:lnTo>
                      <a:lnTo>
                        <a:pt x="100175" y="683851"/>
                      </a:lnTo>
                      <a:lnTo>
                        <a:pt x="99619" y="674378"/>
                      </a:lnTo>
                      <a:lnTo>
                        <a:pt x="99582" y="673650"/>
                      </a:lnTo>
                      <a:lnTo>
                        <a:pt x="98989" y="669444"/>
                      </a:lnTo>
                      <a:lnTo>
                        <a:pt x="98162" y="663598"/>
                      </a:lnTo>
                      <a:lnTo>
                        <a:pt x="97866" y="661476"/>
                      </a:lnTo>
                      <a:lnTo>
                        <a:pt x="97804" y="660958"/>
                      </a:lnTo>
                      <a:lnTo>
                        <a:pt x="97508" y="658343"/>
                      </a:lnTo>
                      <a:lnTo>
                        <a:pt x="97323" y="656765"/>
                      </a:lnTo>
                      <a:lnTo>
                        <a:pt x="97002" y="654002"/>
                      </a:lnTo>
                      <a:lnTo>
                        <a:pt x="96915" y="653249"/>
                      </a:lnTo>
                      <a:lnTo>
                        <a:pt x="96742" y="651732"/>
                      </a:lnTo>
                      <a:lnTo>
                        <a:pt x="96718" y="648969"/>
                      </a:lnTo>
                      <a:lnTo>
                        <a:pt x="96656" y="634599"/>
                      </a:lnTo>
                      <a:lnTo>
                        <a:pt x="96656" y="634057"/>
                      </a:lnTo>
                      <a:lnTo>
                        <a:pt x="96816" y="626261"/>
                      </a:lnTo>
                      <a:lnTo>
                        <a:pt x="96915" y="621463"/>
                      </a:lnTo>
                      <a:lnTo>
                        <a:pt x="96940" y="620649"/>
                      </a:lnTo>
                      <a:lnTo>
                        <a:pt x="96977" y="619995"/>
                      </a:lnTo>
                      <a:lnTo>
                        <a:pt x="97125" y="617726"/>
                      </a:lnTo>
                      <a:lnTo>
                        <a:pt x="95594" y="615000"/>
                      </a:lnTo>
                      <a:lnTo>
                        <a:pt x="94656" y="613322"/>
                      </a:lnTo>
                      <a:lnTo>
                        <a:pt x="94310" y="611756"/>
                      </a:lnTo>
                      <a:lnTo>
                        <a:pt x="93619" y="608549"/>
                      </a:lnTo>
                      <a:lnTo>
                        <a:pt x="93286" y="607056"/>
                      </a:lnTo>
                      <a:lnTo>
                        <a:pt x="93261" y="604861"/>
                      </a:lnTo>
                      <a:lnTo>
                        <a:pt x="93125" y="596646"/>
                      </a:lnTo>
                      <a:lnTo>
                        <a:pt x="93039" y="592921"/>
                      </a:lnTo>
                      <a:lnTo>
                        <a:pt x="92989" y="590787"/>
                      </a:lnTo>
                      <a:lnTo>
                        <a:pt x="92965" y="589726"/>
                      </a:lnTo>
                      <a:lnTo>
                        <a:pt x="92927" y="588123"/>
                      </a:lnTo>
                      <a:lnTo>
                        <a:pt x="92680" y="586100"/>
                      </a:lnTo>
                      <a:lnTo>
                        <a:pt x="92434" y="584065"/>
                      </a:lnTo>
                      <a:lnTo>
                        <a:pt x="91804" y="578835"/>
                      </a:lnTo>
                      <a:lnTo>
                        <a:pt x="91471" y="576294"/>
                      </a:lnTo>
                      <a:lnTo>
                        <a:pt x="91113" y="573691"/>
                      </a:lnTo>
                      <a:lnTo>
                        <a:pt x="90829" y="571619"/>
                      </a:lnTo>
                      <a:lnTo>
                        <a:pt x="90656" y="569214"/>
                      </a:lnTo>
                      <a:lnTo>
                        <a:pt x="90594" y="568412"/>
                      </a:lnTo>
                      <a:lnTo>
                        <a:pt x="90384" y="565748"/>
                      </a:lnTo>
                      <a:lnTo>
                        <a:pt x="90335" y="563367"/>
                      </a:lnTo>
                      <a:lnTo>
                        <a:pt x="90273" y="560543"/>
                      </a:lnTo>
                      <a:lnTo>
                        <a:pt x="90224" y="558520"/>
                      </a:lnTo>
                      <a:lnTo>
                        <a:pt x="90187" y="556879"/>
                      </a:lnTo>
                      <a:lnTo>
                        <a:pt x="90261" y="553598"/>
                      </a:lnTo>
                      <a:lnTo>
                        <a:pt x="90446" y="544298"/>
                      </a:lnTo>
                      <a:lnTo>
                        <a:pt x="90483" y="542658"/>
                      </a:lnTo>
                      <a:lnTo>
                        <a:pt x="90508" y="541560"/>
                      </a:lnTo>
                      <a:lnTo>
                        <a:pt x="90409" y="539488"/>
                      </a:lnTo>
                      <a:lnTo>
                        <a:pt x="90322" y="537428"/>
                      </a:lnTo>
                      <a:lnTo>
                        <a:pt x="90187" y="534245"/>
                      </a:lnTo>
                      <a:lnTo>
                        <a:pt x="90125" y="532654"/>
                      </a:lnTo>
                      <a:lnTo>
                        <a:pt x="90014" y="531298"/>
                      </a:lnTo>
                      <a:lnTo>
                        <a:pt x="89841" y="529275"/>
                      </a:lnTo>
                      <a:lnTo>
                        <a:pt x="89742" y="527992"/>
                      </a:lnTo>
                      <a:lnTo>
                        <a:pt x="89532" y="525525"/>
                      </a:lnTo>
                      <a:lnTo>
                        <a:pt x="89372" y="523564"/>
                      </a:lnTo>
                      <a:lnTo>
                        <a:pt x="89051" y="521973"/>
                      </a:lnTo>
                      <a:lnTo>
                        <a:pt x="88100" y="517187"/>
                      </a:lnTo>
                      <a:lnTo>
                        <a:pt x="87718" y="515250"/>
                      </a:lnTo>
                      <a:lnTo>
                        <a:pt x="87335" y="513301"/>
                      </a:lnTo>
                      <a:lnTo>
                        <a:pt x="86730" y="511390"/>
                      </a:lnTo>
                      <a:lnTo>
                        <a:pt x="85989" y="509009"/>
                      </a:lnTo>
                      <a:lnTo>
                        <a:pt x="84878" y="505494"/>
                      </a:lnTo>
                      <a:lnTo>
                        <a:pt x="83779" y="502496"/>
                      </a:lnTo>
                      <a:lnTo>
                        <a:pt x="83113" y="500671"/>
                      </a:lnTo>
                      <a:lnTo>
                        <a:pt x="82569" y="499203"/>
                      </a:lnTo>
                      <a:lnTo>
                        <a:pt x="81742" y="497291"/>
                      </a:lnTo>
                      <a:lnTo>
                        <a:pt x="79236" y="491581"/>
                      </a:lnTo>
                      <a:lnTo>
                        <a:pt x="78409" y="489669"/>
                      </a:lnTo>
                      <a:lnTo>
                        <a:pt x="77878" y="488632"/>
                      </a:lnTo>
                      <a:lnTo>
                        <a:pt x="77322" y="487510"/>
                      </a:lnTo>
                      <a:lnTo>
                        <a:pt x="76396" y="485685"/>
                      </a:lnTo>
                      <a:lnTo>
                        <a:pt x="75705" y="484315"/>
                      </a:lnTo>
                      <a:lnTo>
                        <a:pt x="75199" y="483390"/>
                      </a:lnTo>
                      <a:lnTo>
                        <a:pt x="74433" y="481996"/>
                      </a:lnTo>
                      <a:lnTo>
                        <a:pt x="73149" y="479665"/>
                      </a:lnTo>
                      <a:lnTo>
                        <a:pt x="71384" y="476446"/>
                      </a:lnTo>
                      <a:lnTo>
                        <a:pt x="68989" y="471709"/>
                      </a:lnTo>
                      <a:lnTo>
                        <a:pt x="67791" y="469354"/>
                      </a:lnTo>
                      <a:lnTo>
                        <a:pt x="67285" y="468330"/>
                      </a:lnTo>
                      <a:lnTo>
                        <a:pt x="66483" y="466628"/>
                      </a:lnTo>
                      <a:lnTo>
                        <a:pt x="65334" y="464185"/>
                      </a:lnTo>
                      <a:lnTo>
                        <a:pt x="64878" y="463211"/>
                      </a:lnTo>
                      <a:lnTo>
                        <a:pt x="64186" y="461756"/>
                      </a:lnTo>
                      <a:lnTo>
                        <a:pt x="63223" y="460214"/>
                      </a:lnTo>
                      <a:lnTo>
                        <a:pt x="61668" y="457759"/>
                      </a:lnTo>
                      <a:lnTo>
                        <a:pt x="60569" y="455995"/>
                      </a:lnTo>
                      <a:lnTo>
                        <a:pt x="59408" y="454589"/>
                      </a:lnTo>
                      <a:lnTo>
                        <a:pt x="58840" y="453886"/>
                      </a:lnTo>
                      <a:lnTo>
                        <a:pt x="57606" y="452369"/>
                      </a:lnTo>
                      <a:lnTo>
                        <a:pt x="54840" y="447830"/>
                      </a:lnTo>
                      <a:lnTo>
                        <a:pt x="54556" y="447373"/>
                      </a:lnTo>
                      <a:lnTo>
                        <a:pt x="54235" y="446855"/>
                      </a:lnTo>
                      <a:lnTo>
                        <a:pt x="53606" y="446017"/>
                      </a:lnTo>
                      <a:lnTo>
                        <a:pt x="53013" y="445252"/>
                      </a:lnTo>
                      <a:lnTo>
                        <a:pt x="51828" y="443710"/>
                      </a:lnTo>
                      <a:lnTo>
                        <a:pt x="50766" y="442637"/>
                      </a:lnTo>
                      <a:lnTo>
                        <a:pt x="46877" y="438690"/>
                      </a:lnTo>
                      <a:lnTo>
                        <a:pt x="45519" y="437259"/>
                      </a:lnTo>
                      <a:lnTo>
                        <a:pt x="42371" y="433954"/>
                      </a:lnTo>
                      <a:lnTo>
                        <a:pt x="40643" y="432128"/>
                      </a:lnTo>
                      <a:lnTo>
                        <a:pt x="39988" y="431314"/>
                      </a:lnTo>
                      <a:lnTo>
                        <a:pt x="36692" y="427256"/>
                      </a:lnTo>
                      <a:lnTo>
                        <a:pt x="36038" y="426442"/>
                      </a:lnTo>
                      <a:lnTo>
                        <a:pt x="35346" y="425578"/>
                      </a:lnTo>
                      <a:lnTo>
                        <a:pt x="34470" y="424024"/>
                      </a:lnTo>
                      <a:lnTo>
                        <a:pt x="32062" y="419695"/>
                      </a:lnTo>
                      <a:lnTo>
                        <a:pt x="31556" y="418782"/>
                      </a:lnTo>
                      <a:lnTo>
                        <a:pt x="31309" y="418325"/>
                      </a:lnTo>
                      <a:lnTo>
                        <a:pt x="31075" y="417857"/>
                      </a:lnTo>
                      <a:lnTo>
                        <a:pt x="27754" y="411233"/>
                      </a:lnTo>
                      <a:lnTo>
                        <a:pt x="26803" y="409346"/>
                      </a:lnTo>
                      <a:lnTo>
                        <a:pt x="26420" y="408372"/>
                      </a:lnTo>
                      <a:lnTo>
                        <a:pt x="25445" y="405942"/>
                      </a:lnTo>
                      <a:lnTo>
                        <a:pt x="24667" y="404005"/>
                      </a:lnTo>
                      <a:lnTo>
                        <a:pt x="24075" y="401526"/>
                      </a:lnTo>
                      <a:lnTo>
                        <a:pt x="23359" y="398553"/>
                      </a:lnTo>
                      <a:lnTo>
                        <a:pt x="23112" y="397530"/>
                      </a:lnTo>
                      <a:lnTo>
                        <a:pt x="22531" y="396049"/>
                      </a:lnTo>
                      <a:lnTo>
                        <a:pt x="21766" y="394076"/>
                      </a:lnTo>
                      <a:lnTo>
                        <a:pt x="20568" y="391017"/>
                      </a:lnTo>
                      <a:lnTo>
                        <a:pt x="19185" y="387452"/>
                      </a:lnTo>
                      <a:lnTo>
                        <a:pt x="15198" y="378448"/>
                      </a:lnTo>
                      <a:lnTo>
                        <a:pt x="14371" y="376586"/>
                      </a:lnTo>
                      <a:lnTo>
                        <a:pt x="13630" y="373971"/>
                      </a:lnTo>
                      <a:lnTo>
                        <a:pt x="11889" y="367815"/>
                      </a:lnTo>
                      <a:lnTo>
                        <a:pt x="11025" y="364732"/>
                      </a:lnTo>
                      <a:lnTo>
                        <a:pt x="10716" y="363881"/>
                      </a:lnTo>
                      <a:lnTo>
                        <a:pt x="9901" y="361574"/>
                      </a:lnTo>
                      <a:lnTo>
                        <a:pt x="9074" y="359206"/>
                      </a:lnTo>
                      <a:lnTo>
                        <a:pt x="8704" y="356949"/>
                      </a:lnTo>
                      <a:lnTo>
                        <a:pt x="8136" y="353483"/>
                      </a:lnTo>
                      <a:lnTo>
                        <a:pt x="7877" y="351929"/>
                      </a:lnTo>
                      <a:lnTo>
                        <a:pt x="7704" y="350301"/>
                      </a:lnTo>
                      <a:lnTo>
                        <a:pt x="7531" y="348685"/>
                      </a:lnTo>
                      <a:lnTo>
                        <a:pt x="6618" y="340112"/>
                      </a:lnTo>
                      <a:lnTo>
                        <a:pt x="6198" y="335672"/>
                      </a:lnTo>
                      <a:lnTo>
                        <a:pt x="6099" y="334574"/>
                      </a:lnTo>
                      <a:lnTo>
                        <a:pt x="5988" y="333439"/>
                      </a:lnTo>
                      <a:lnTo>
                        <a:pt x="6297" y="330985"/>
                      </a:lnTo>
                      <a:lnTo>
                        <a:pt x="6654" y="328148"/>
                      </a:lnTo>
                      <a:lnTo>
                        <a:pt x="6975" y="325311"/>
                      </a:lnTo>
                      <a:lnTo>
                        <a:pt x="7037" y="324706"/>
                      </a:lnTo>
                      <a:lnTo>
                        <a:pt x="7605" y="319847"/>
                      </a:lnTo>
                      <a:lnTo>
                        <a:pt x="7716" y="318761"/>
                      </a:lnTo>
                      <a:lnTo>
                        <a:pt x="7914" y="317256"/>
                      </a:lnTo>
                      <a:lnTo>
                        <a:pt x="8099" y="315752"/>
                      </a:lnTo>
                      <a:lnTo>
                        <a:pt x="8259" y="314493"/>
                      </a:lnTo>
                      <a:lnTo>
                        <a:pt x="8519" y="312730"/>
                      </a:lnTo>
                      <a:lnTo>
                        <a:pt x="8667" y="311718"/>
                      </a:lnTo>
                      <a:lnTo>
                        <a:pt x="8877" y="310213"/>
                      </a:lnTo>
                      <a:lnTo>
                        <a:pt x="9395" y="308227"/>
                      </a:lnTo>
                      <a:lnTo>
                        <a:pt x="9655" y="307228"/>
                      </a:lnTo>
                      <a:lnTo>
                        <a:pt x="10309" y="304724"/>
                      </a:lnTo>
                      <a:lnTo>
                        <a:pt x="11037" y="302393"/>
                      </a:lnTo>
                      <a:lnTo>
                        <a:pt x="11803" y="299951"/>
                      </a:lnTo>
                      <a:lnTo>
                        <a:pt x="11889" y="297398"/>
                      </a:lnTo>
                      <a:lnTo>
                        <a:pt x="12013" y="293808"/>
                      </a:lnTo>
                      <a:lnTo>
                        <a:pt x="12704" y="290343"/>
                      </a:lnTo>
                      <a:lnTo>
                        <a:pt x="13260" y="287580"/>
                      </a:lnTo>
                      <a:lnTo>
                        <a:pt x="13346" y="283460"/>
                      </a:lnTo>
                      <a:lnTo>
                        <a:pt x="13408" y="280043"/>
                      </a:lnTo>
                      <a:lnTo>
                        <a:pt x="13778" y="277897"/>
                      </a:lnTo>
                      <a:lnTo>
                        <a:pt x="14470" y="273814"/>
                      </a:lnTo>
                      <a:lnTo>
                        <a:pt x="14704" y="272273"/>
                      </a:lnTo>
                      <a:lnTo>
                        <a:pt x="15334" y="268153"/>
                      </a:lnTo>
                      <a:lnTo>
                        <a:pt x="16087" y="263219"/>
                      </a:lnTo>
                      <a:lnTo>
                        <a:pt x="16420" y="261887"/>
                      </a:lnTo>
                      <a:lnTo>
                        <a:pt x="16741" y="260579"/>
                      </a:lnTo>
                      <a:lnTo>
                        <a:pt x="17210" y="258680"/>
                      </a:lnTo>
                      <a:lnTo>
                        <a:pt x="18087" y="256348"/>
                      </a:lnTo>
                      <a:lnTo>
                        <a:pt x="18692" y="254757"/>
                      </a:lnTo>
                      <a:lnTo>
                        <a:pt x="19050" y="250440"/>
                      </a:lnTo>
                      <a:lnTo>
                        <a:pt x="19099" y="248245"/>
                      </a:lnTo>
                      <a:lnTo>
                        <a:pt x="19149" y="245297"/>
                      </a:lnTo>
                      <a:lnTo>
                        <a:pt x="19655" y="243409"/>
                      </a:lnTo>
                      <a:lnTo>
                        <a:pt x="19914" y="242472"/>
                      </a:lnTo>
                      <a:lnTo>
                        <a:pt x="20173" y="241510"/>
                      </a:lnTo>
                      <a:lnTo>
                        <a:pt x="22173" y="234664"/>
                      </a:lnTo>
                      <a:lnTo>
                        <a:pt x="22704" y="232530"/>
                      </a:lnTo>
                      <a:lnTo>
                        <a:pt x="23395" y="229669"/>
                      </a:lnTo>
                      <a:lnTo>
                        <a:pt x="24383" y="227732"/>
                      </a:lnTo>
                      <a:lnTo>
                        <a:pt x="24828" y="226857"/>
                      </a:lnTo>
                      <a:lnTo>
                        <a:pt x="25124" y="226265"/>
                      </a:lnTo>
                      <a:lnTo>
                        <a:pt x="25346" y="225574"/>
                      </a:lnTo>
                      <a:lnTo>
                        <a:pt x="26371" y="222392"/>
                      </a:lnTo>
                      <a:lnTo>
                        <a:pt x="26865" y="219308"/>
                      </a:lnTo>
                      <a:lnTo>
                        <a:pt x="27235" y="217014"/>
                      </a:lnTo>
                      <a:lnTo>
                        <a:pt x="28457" y="214165"/>
                      </a:lnTo>
                      <a:lnTo>
                        <a:pt x="29198" y="212388"/>
                      </a:lnTo>
                      <a:lnTo>
                        <a:pt x="29531" y="210131"/>
                      </a:lnTo>
                      <a:lnTo>
                        <a:pt x="29852" y="207886"/>
                      </a:lnTo>
                      <a:lnTo>
                        <a:pt x="29680" y="206307"/>
                      </a:lnTo>
                      <a:lnTo>
                        <a:pt x="28902" y="199116"/>
                      </a:lnTo>
                      <a:lnTo>
                        <a:pt x="28717" y="197389"/>
                      </a:lnTo>
                      <a:lnTo>
                        <a:pt x="28322" y="195811"/>
                      </a:lnTo>
                      <a:lnTo>
                        <a:pt x="26865" y="190001"/>
                      </a:lnTo>
                      <a:lnTo>
                        <a:pt x="26593" y="188928"/>
                      </a:lnTo>
                      <a:lnTo>
                        <a:pt x="26112" y="187448"/>
                      </a:lnTo>
                      <a:lnTo>
                        <a:pt x="25161" y="184537"/>
                      </a:lnTo>
                      <a:lnTo>
                        <a:pt x="24852" y="183562"/>
                      </a:lnTo>
                      <a:lnTo>
                        <a:pt x="24531" y="182588"/>
                      </a:lnTo>
                      <a:lnTo>
                        <a:pt x="23902" y="181071"/>
                      </a:lnTo>
                      <a:lnTo>
                        <a:pt x="22840" y="178518"/>
                      </a:lnTo>
                      <a:lnTo>
                        <a:pt x="22037" y="176581"/>
                      </a:lnTo>
                      <a:lnTo>
                        <a:pt x="20642" y="174348"/>
                      </a:lnTo>
                      <a:lnTo>
                        <a:pt x="19149" y="171919"/>
                      </a:lnTo>
                      <a:lnTo>
                        <a:pt x="18235" y="169970"/>
                      </a:lnTo>
                      <a:lnTo>
                        <a:pt x="17581" y="168539"/>
                      </a:lnTo>
                      <a:lnTo>
                        <a:pt x="15815" y="164703"/>
                      </a:lnTo>
                      <a:lnTo>
                        <a:pt x="13914" y="160595"/>
                      </a:lnTo>
                      <a:lnTo>
                        <a:pt x="13494" y="159683"/>
                      </a:lnTo>
                      <a:lnTo>
                        <a:pt x="13111" y="158807"/>
                      </a:lnTo>
                      <a:lnTo>
                        <a:pt x="10790" y="153491"/>
                      </a:lnTo>
                      <a:lnTo>
                        <a:pt x="10161" y="152060"/>
                      </a:lnTo>
                      <a:lnTo>
                        <a:pt x="9901" y="151480"/>
                      </a:lnTo>
                      <a:lnTo>
                        <a:pt x="8901" y="149606"/>
                      </a:lnTo>
                      <a:lnTo>
                        <a:pt x="6136" y="144462"/>
                      </a:lnTo>
                      <a:lnTo>
                        <a:pt x="5383" y="143056"/>
                      </a:lnTo>
                      <a:lnTo>
                        <a:pt x="4235" y="140749"/>
                      </a:lnTo>
                      <a:lnTo>
                        <a:pt x="1963" y="136173"/>
                      </a:lnTo>
                      <a:lnTo>
                        <a:pt x="1951" y="136136"/>
                      </a:lnTo>
                      <a:lnTo>
                        <a:pt x="1840" y="135717"/>
                      </a:lnTo>
                      <a:lnTo>
                        <a:pt x="1445" y="134101"/>
                      </a:lnTo>
                      <a:lnTo>
                        <a:pt x="914" y="131893"/>
                      </a:lnTo>
                      <a:lnTo>
                        <a:pt x="1025" y="130635"/>
                      </a:lnTo>
                      <a:lnTo>
                        <a:pt x="1148" y="129414"/>
                      </a:lnTo>
                      <a:lnTo>
                        <a:pt x="1222" y="128612"/>
                      </a:lnTo>
                      <a:lnTo>
                        <a:pt x="1383" y="126984"/>
                      </a:lnTo>
                      <a:lnTo>
                        <a:pt x="1691" y="123247"/>
                      </a:lnTo>
                      <a:lnTo>
                        <a:pt x="1877" y="121113"/>
                      </a:lnTo>
                      <a:lnTo>
                        <a:pt x="1605" y="119016"/>
                      </a:lnTo>
                      <a:lnTo>
                        <a:pt x="1235" y="116068"/>
                      </a:lnTo>
                      <a:lnTo>
                        <a:pt x="1111" y="115130"/>
                      </a:lnTo>
                      <a:lnTo>
                        <a:pt x="889" y="113811"/>
                      </a:lnTo>
                      <a:lnTo>
                        <a:pt x="222" y="109629"/>
                      </a:lnTo>
                      <a:lnTo>
                        <a:pt x="136" y="107767"/>
                      </a:lnTo>
                      <a:lnTo>
                        <a:pt x="111" y="107224"/>
                      </a:lnTo>
                      <a:lnTo>
                        <a:pt x="86" y="106521"/>
                      </a:lnTo>
                      <a:lnTo>
                        <a:pt x="0" y="104486"/>
                      </a:lnTo>
                      <a:lnTo>
                        <a:pt x="284" y="101945"/>
                      </a:lnTo>
                      <a:lnTo>
                        <a:pt x="506" y="100070"/>
                      </a:lnTo>
                      <a:lnTo>
                        <a:pt x="1482" y="98861"/>
                      </a:lnTo>
                      <a:lnTo>
                        <a:pt x="2099" y="98097"/>
                      </a:lnTo>
                      <a:lnTo>
                        <a:pt x="3062" y="96925"/>
                      </a:lnTo>
                      <a:lnTo>
                        <a:pt x="4370" y="96406"/>
                      </a:lnTo>
                      <a:lnTo>
                        <a:pt x="7445" y="95198"/>
                      </a:lnTo>
                      <a:lnTo>
                        <a:pt x="9025" y="94692"/>
                      </a:lnTo>
                      <a:lnTo>
                        <a:pt x="9692" y="94495"/>
                      </a:lnTo>
                      <a:lnTo>
                        <a:pt x="10852" y="94125"/>
                      </a:lnTo>
                      <a:lnTo>
                        <a:pt x="12272" y="93977"/>
                      </a:lnTo>
                      <a:lnTo>
                        <a:pt x="16494" y="93545"/>
                      </a:lnTo>
                      <a:lnTo>
                        <a:pt x="17050" y="93496"/>
                      </a:lnTo>
                      <a:lnTo>
                        <a:pt x="17791" y="93434"/>
                      </a:lnTo>
                      <a:lnTo>
                        <a:pt x="20087" y="93274"/>
                      </a:lnTo>
                      <a:lnTo>
                        <a:pt x="23754" y="93015"/>
                      </a:lnTo>
                      <a:lnTo>
                        <a:pt x="25717" y="92867"/>
                      </a:lnTo>
                      <a:lnTo>
                        <a:pt x="27507" y="92719"/>
                      </a:lnTo>
                      <a:lnTo>
                        <a:pt x="28926" y="92805"/>
                      </a:lnTo>
                      <a:lnTo>
                        <a:pt x="29865" y="92854"/>
                      </a:lnTo>
                      <a:lnTo>
                        <a:pt x="32198" y="93002"/>
                      </a:lnTo>
                      <a:lnTo>
                        <a:pt x="34297" y="93532"/>
                      </a:lnTo>
                      <a:lnTo>
                        <a:pt x="36309" y="94026"/>
                      </a:lnTo>
                      <a:lnTo>
                        <a:pt x="38223" y="94310"/>
                      </a:lnTo>
                      <a:lnTo>
                        <a:pt x="40137" y="94581"/>
                      </a:lnTo>
                      <a:lnTo>
                        <a:pt x="40013" y="92546"/>
                      </a:lnTo>
                      <a:lnTo>
                        <a:pt x="39803" y="89006"/>
                      </a:lnTo>
                      <a:lnTo>
                        <a:pt x="39791" y="88710"/>
                      </a:lnTo>
                      <a:lnTo>
                        <a:pt x="39593" y="87378"/>
                      </a:lnTo>
                      <a:lnTo>
                        <a:pt x="38964" y="83135"/>
                      </a:lnTo>
                      <a:lnTo>
                        <a:pt x="39038" y="79521"/>
                      </a:lnTo>
                      <a:lnTo>
                        <a:pt x="39075" y="77634"/>
                      </a:lnTo>
                      <a:lnTo>
                        <a:pt x="39445" y="76980"/>
                      </a:lnTo>
                      <a:lnTo>
                        <a:pt x="40532" y="75179"/>
                      </a:lnTo>
                      <a:lnTo>
                        <a:pt x="42532" y="75130"/>
                      </a:lnTo>
                      <a:lnTo>
                        <a:pt x="43742" y="75092"/>
                      </a:lnTo>
                      <a:lnTo>
                        <a:pt x="44655" y="75080"/>
                      </a:lnTo>
                      <a:lnTo>
                        <a:pt x="45556" y="75401"/>
                      </a:lnTo>
                      <a:lnTo>
                        <a:pt x="48235" y="76388"/>
                      </a:lnTo>
                      <a:lnTo>
                        <a:pt x="49594" y="76881"/>
                      </a:lnTo>
                      <a:lnTo>
                        <a:pt x="50322" y="77584"/>
                      </a:lnTo>
                      <a:lnTo>
                        <a:pt x="50988" y="78225"/>
                      </a:lnTo>
                      <a:lnTo>
                        <a:pt x="51989" y="79200"/>
                      </a:lnTo>
                      <a:lnTo>
                        <a:pt x="53371" y="80557"/>
                      </a:lnTo>
                      <a:lnTo>
                        <a:pt x="54754" y="81914"/>
                      </a:lnTo>
                      <a:lnTo>
                        <a:pt x="56310" y="83209"/>
                      </a:lnTo>
                      <a:lnTo>
                        <a:pt x="57470" y="84195"/>
                      </a:lnTo>
                      <a:lnTo>
                        <a:pt x="65248" y="90733"/>
                      </a:lnTo>
                      <a:lnTo>
                        <a:pt x="66013" y="91387"/>
                      </a:lnTo>
                      <a:lnTo>
                        <a:pt x="66754" y="92003"/>
                      </a:lnTo>
                      <a:lnTo>
                        <a:pt x="67433" y="92608"/>
                      </a:lnTo>
                      <a:lnTo>
                        <a:pt x="69606" y="94532"/>
                      </a:lnTo>
                      <a:lnTo>
                        <a:pt x="75051" y="99367"/>
                      </a:lnTo>
                      <a:lnTo>
                        <a:pt x="85829" y="108939"/>
                      </a:lnTo>
                      <a:lnTo>
                        <a:pt x="87754" y="110653"/>
                      </a:lnTo>
                      <a:lnTo>
                        <a:pt x="88137" y="110998"/>
                      </a:lnTo>
                      <a:lnTo>
                        <a:pt x="90088" y="112651"/>
                      </a:lnTo>
                      <a:lnTo>
                        <a:pt x="95532" y="117289"/>
                      </a:lnTo>
                      <a:lnTo>
                        <a:pt x="98483" y="119793"/>
                      </a:lnTo>
                      <a:lnTo>
                        <a:pt x="100681" y="121668"/>
                      </a:lnTo>
                      <a:lnTo>
                        <a:pt x="103360" y="123999"/>
                      </a:lnTo>
                      <a:lnTo>
                        <a:pt x="109841" y="129661"/>
                      </a:lnTo>
                      <a:lnTo>
                        <a:pt x="112434" y="131918"/>
                      </a:lnTo>
                      <a:lnTo>
                        <a:pt x="114274" y="133534"/>
                      </a:lnTo>
                      <a:lnTo>
                        <a:pt x="114928" y="134064"/>
                      </a:lnTo>
                      <a:lnTo>
                        <a:pt x="119434" y="137690"/>
                      </a:lnTo>
                      <a:lnTo>
                        <a:pt x="119817" y="137999"/>
                      </a:lnTo>
                      <a:lnTo>
                        <a:pt x="120237" y="138270"/>
                      </a:lnTo>
                      <a:lnTo>
                        <a:pt x="121422" y="139022"/>
                      </a:lnTo>
                      <a:lnTo>
                        <a:pt x="122595" y="139763"/>
                      </a:lnTo>
                      <a:lnTo>
                        <a:pt x="123558" y="139923"/>
                      </a:lnTo>
                      <a:lnTo>
                        <a:pt x="126064" y="140342"/>
                      </a:lnTo>
                      <a:lnTo>
                        <a:pt x="127175" y="140527"/>
                      </a:lnTo>
                      <a:lnTo>
                        <a:pt x="129928" y="139257"/>
                      </a:lnTo>
                      <a:lnTo>
                        <a:pt x="130916" y="136161"/>
                      </a:lnTo>
                      <a:lnTo>
                        <a:pt x="131187" y="131128"/>
                      </a:lnTo>
                      <a:lnTo>
                        <a:pt x="131015" y="128797"/>
                      </a:lnTo>
                      <a:lnTo>
                        <a:pt x="134089" y="128637"/>
                      </a:lnTo>
                      <a:lnTo>
                        <a:pt x="135743" y="128550"/>
                      </a:lnTo>
                      <a:lnTo>
                        <a:pt x="136681" y="128501"/>
                      </a:lnTo>
                      <a:lnTo>
                        <a:pt x="139521" y="128353"/>
                      </a:lnTo>
                      <a:lnTo>
                        <a:pt x="139311" y="125047"/>
                      </a:lnTo>
                      <a:lnTo>
                        <a:pt x="139163" y="122852"/>
                      </a:lnTo>
                      <a:lnTo>
                        <a:pt x="139113" y="119546"/>
                      </a:lnTo>
                      <a:lnTo>
                        <a:pt x="140978" y="119411"/>
                      </a:lnTo>
                      <a:lnTo>
                        <a:pt x="144039" y="119201"/>
                      </a:lnTo>
                      <a:lnTo>
                        <a:pt x="149755" y="118843"/>
                      </a:lnTo>
                      <a:lnTo>
                        <a:pt x="150805" y="118769"/>
                      </a:lnTo>
                      <a:lnTo>
                        <a:pt x="156632" y="118535"/>
                      </a:lnTo>
                      <a:lnTo>
                        <a:pt x="156978" y="117980"/>
                      </a:lnTo>
                      <a:lnTo>
                        <a:pt x="158175" y="116191"/>
                      </a:lnTo>
                      <a:lnTo>
                        <a:pt x="157867" y="111566"/>
                      </a:lnTo>
                      <a:lnTo>
                        <a:pt x="157681" y="109580"/>
                      </a:lnTo>
                      <a:lnTo>
                        <a:pt x="159768" y="109543"/>
                      </a:lnTo>
                      <a:lnTo>
                        <a:pt x="163780" y="109592"/>
                      </a:lnTo>
                      <a:lnTo>
                        <a:pt x="167990" y="109654"/>
                      </a:lnTo>
                      <a:lnTo>
                        <a:pt x="170027" y="109679"/>
                      </a:lnTo>
                      <a:lnTo>
                        <a:pt x="170027" y="107236"/>
                      </a:lnTo>
                      <a:lnTo>
                        <a:pt x="170027" y="106299"/>
                      </a:lnTo>
                      <a:lnTo>
                        <a:pt x="169929" y="105127"/>
                      </a:lnTo>
                      <a:lnTo>
                        <a:pt x="169311" y="99096"/>
                      </a:lnTo>
                      <a:lnTo>
                        <a:pt x="168645" y="91275"/>
                      </a:lnTo>
                      <a:lnTo>
                        <a:pt x="168459" y="89080"/>
                      </a:lnTo>
                      <a:lnTo>
                        <a:pt x="170188" y="90017"/>
                      </a:lnTo>
                      <a:lnTo>
                        <a:pt x="174916" y="92571"/>
                      </a:lnTo>
                      <a:lnTo>
                        <a:pt x="181521" y="96111"/>
                      </a:lnTo>
                      <a:lnTo>
                        <a:pt x="183287" y="97048"/>
                      </a:lnTo>
                      <a:lnTo>
                        <a:pt x="184657" y="98072"/>
                      </a:lnTo>
                      <a:lnTo>
                        <a:pt x="186324" y="99305"/>
                      </a:lnTo>
                      <a:lnTo>
                        <a:pt x="187472" y="100156"/>
                      </a:lnTo>
                      <a:lnTo>
                        <a:pt x="188213" y="100872"/>
                      </a:lnTo>
                      <a:lnTo>
                        <a:pt x="191694" y="104165"/>
                      </a:lnTo>
                      <a:lnTo>
                        <a:pt x="192336" y="104794"/>
                      </a:lnTo>
                      <a:lnTo>
                        <a:pt x="193077" y="105571"/>
                      </a:lnTo>
                      <a:lnTo>
                        <a:pt x="194830" y="107397"/>
                      </a:lnTo>
                      <a:lnTo>
                        <a:pt x="197448" y="110172"/>
                      </a:lnTo>
                      <a:lnTo>
                        <a:pt x="198633" y="111430"/>
                      </a:lnTo>
                      <a:lnTo>
                        <a:pt x="199608" y="109000"/>
                      </a:lnTo>
                      <a:lnTo>
                        <a:pt x="199608" y="108988"/>
                      </a:lnTo>
                      <a:lnTo>
                        <a:pt x="200336" y="107187"/>
                      </a:lnTo>
                      <a:lnTo>
                        <a:pt x="200349" y="107175"/>
                      </a:lnTo>
                      <a:lnTo>
                        <a:pt x="201682" y="103869"/>
                      </a:lnTo>
                      <a:lnTo>
                        <a:pt x="203645" y="99737"/>
                      </a:lnTo>
                      <a:lnTo>
                        <a:pt x="204559" y="97825"/>
                      </a:lnTo>
                      <a:lnTo>
                        <a:pt x="205658" y="99342"/>
                      </a:lnTo>
                      <a:lnTo>
                        <a:pt x="208053" y="102685"/>
                      </a:lnTo>
                      <a:lnTo>
                        <a:pt x="211707" y="106570"/>
                      </a:lnTo>
                      <a:lnTo>
                        <a:pt x="212201" y="106903"/>
                      </a:lnTo>
                      <a:lnTo>
                        <a:pt x="213497" y="104412"/>
                      </a:lnTo>
                      <a:lnTo>
                        <a:pt x="214435" y="102524"/>
                      </a:lnTo>
                      <a:lnTo>
                        <a:pt x="211633" y="100280"/>
                      </a:lnTo>
                      <a:lnTo>
                        <a:pt x="208509" y="98540"/>
                      </a:lnTo>
                      <a:lnTo>
                        <a:pt x="207139" y="97776"/>
                      </a:lnTo>
                      <a:lnTo>
                        <a:pt x="206016" y="96394"/>
                      </a:lnTo>
                      <a:lnTo>
                        <a:pt x="206016" y="94137"/>
                      </a:lnTo>
                      <a:lnTo>
                        <a:pt x="206287" y="93113"/>
                      </a:lnTo>
                      <a:lnTo>
                        <a:pt x="206695" y="91633"/>
                      </a:lnTo>
                      <a:lnTo>
                        <a:pt x="206571" y="89758"/>
                      </a:lnTo>
                      <a:lnTo>
                        <a:pt x="205584" y="87279"/>
                      </a:lnTo>
                      <a:lnTo>
                        <a:pt x="205114" y="86132"/>
                      </a:lnTo>
                      <a:lnTo>
                        <a:pt x="204867" y="85675"/>
                      </a:lnTo>
                      <a:lnTo>
                        <a:pt x="202065" y="80631"/>
                      </a:lnTo>
                      <a:lnTo>
                        <a:pt x="201299" y="79249"/>
                      </a:lnTo>
                      <a:lnTo>
                        <a:pt x="200312" y="78053"/>
                      </a:lnTo>
                      <a:lnTo>
                        <a:pt x="193225" y="69690"/>
                      </a:lnTo>
                      <a:lnTo>
                        <a:pt x="200571" y="71244"/>
                      </a:lnTo>
                      <a:lnTo>
                        <a:pt x="202966" y="71750"/>
                      </a:lnTo>
                      <a:lnTo>
                        <a:pt x="205300" y="72021"/>
                      </a:lnTo>
                      <a:lnTo>
                        <a:pt x="209509" y="72502"/>
                      </a:lnTo>
                      <a:lnTo>
                        <a:pt x="214645" y="73107"/>
                      </a:lnTo>
                      <a:lnTo>
                        <a:pt x="216053" y="73267"/>
                      </a:lnTo>
                      <a:lnTo>
                        <a:pt x="217460" y="73428"/>
                      </a:lnTo>
                      <a:lnTo>
                        <a:pt x="218892" y="73699"/>
                      </a:lnTo>
                      <a:lnTo>
                        <a:pt x="220324" y="73970"/>
                      </a:lnTo>
                      <a:lnTo>
                        <a:pt x="223683" y="74611"/>
                      </a:lnTo>
                      <a:lnTo>
                        <a:pt x="228362" y="75500"/>
                      </a:lnTo>
                      <a:lnTo>
                        <a:pt x="230707" y="75944"/>
                      </a:lnTo>
                      <a:lnTo>
                        <a:pt x="232164" y="75524"/>
                      </a:lnTo>
                      <a:lnTo>
                        <a:pt x="236053" y="74427"/>
                      </a:lnTo>
                      <a:lnTo>
                        <a:pt x="238498" y="72712"/>
                      </a:lnTo>
                      <a:lnTo>
                        <a:pt x="240201" y="71540"/>
                      </a:lnTo>
                      <a:lnTo>
                        <a:pt x="241041" y="70948"/>
                      </a:lnTo>
                      <a:lnTo>
                        <a:pt x="241522" y="69986"/>
                      </a:lnTo>
                      <a:lnTo>
                        <a:pt x="243448" y="66113"/>
                      </a:lnTo>
                      <a:lnTo>
                        <a:pt x="244498" y="64004"/>
                      </a:lnTo>
                      <a:lnTo>
                        <a:pt x="244819" y="63362"/>
                      </a:lnTo>
                      <a:lnTo>
                        <a:pt x="245609" y="61771"/>
                      </a:lnTo>
                      <a:lnTo>
                        <a:pt x="248967" y="56295"/>
                      </a:lnTo>
                      <a:lnTo>
                        <a:pt x="250498" y="53828"/>
                      </a:lnTo>
                      <a:lnTo>
                        <a:pt x="250992" y="53014"/>
                      </a:lnTo>
                      <a:lnTo>
                        <a:pt x="251350" y="52249"/>
                      </a:lnTo>
                      <a:lnTo>
                        <a:pt x="253436" y="47673"/>
                      </a:lnTo>
                      <a:lnTo>
                        <a:pt x="254202" y="44935"/>
                      </a:lnTo>
                      <a:lnTo>
                        <a:pt x="254732" y="42998"/>
                      </a:lnTo>
                      <a:lnTo>
                        <a:pt x="253263" y="41703"/>
                      </a:lnTo>
                      <a:lnTo>
                        <a:pt x="251831" y="40432"/>
                      </a:lnTo>
                      <a:lnTo>
                        <a:pt x="251424" y="40075"/>
                      </a:lnTo>
                      <a:lnTo>
                        <a:pt x="250658" y="39655"/>
                      </a:lnTo>
                      <a:lnTo>
                        <a:pt x="249572" y="39063"/>
                      </a:lnTo>
                      <a:lnTo>
                        <a:pt x="247868" y="38138"/>
                      </a:lnTo>
                      <a:lnTo>
                        <a:pt x="246041" y="37152"/>
                      </a:lnTo>
                      <a:lnTo>
                        <a:pt x="243325" y="35894"/>
                      </a:lnTo>
                      <a:lnTo>
                        <a:pt x="241596" y="35104"/>
                      </a:lnTo>
                      <a:lnTo>
                        <a:pt x="241016" y="32909"/>
                      </a:lnTo>
                      <a:lnTo>
                        <a:pt x="240670" y="31305"/>
                      </a:lnTo>
                      <a:lnTo>
                        <a:pt x="240670" y="30281"/>
                      </a:lnTo>
                      <a:lnTo>
                        <a:pt x="240683" y="23374"/>
                      </a:lnTo>
                      <a:lnTo>
                        <a:pt x="240522" y="21178"/>
                      </a:lnTo>
                      <a:lnTo>
                        <a:pt x="240374" y="18983"/>
                      </a:lnTo>
                      <a:lnTo>
                        <a:pt x="239584" y="7734"/>
                      </a:lnTo>
                      <a:lnTo>
                        <a:pt x="239461" y="5834"/>
                      </a:lnTo>
                      <a:lnTo>
                        <a:pt x="240177" y="4564"/>
                      </a:lnTo>
                      <a:lnTo>
                        <a:pt x="241263" y="2652"/>
                      </a:lnTo>
                      <a:lnTo>
                        <a:pt x="241942" y="1455"/>
                      </a:lnTo>
                      <a:lnTo>
                        <a:pt x="243337" y="913"/>
                      </a:lnTo>
                      <a:lnTo>
                        <a:pt x="244238" y="567"/>
                      </a:lnTo>
                      <a:lnTo>
                        <a:pt x="245670" y="0"/>
                      </a:lnTo>
                      <a:lnTo>
                        <a:pt x="247275" y="469"/>
                      </a:lnTo>
                      <a:lnTo>
                        <a:pt x="254362" y="2516"/>
                      </a:lnTo>
                      <a:lnTo>
                        <a:pt x="254831" y="2652"/>
                      </a:lnTo>
                      <a:lnTo>
                        <a:pt x="261412" y="4514"/>
                      </a:lnTo>
                      <a:lnTo>
                        <a:pt x="263770" y="5180"/>
                      </a:lnTo>
                      <a:lnTo>
                        <a:pt x="264708" y="5452"/>
                      </a:lnTo>
                      <a:lnTo>
                        <a:pt x="265646" y="5674"/>
                      </a:lnTo>
                      <a:lnTo>
                        <a:pt x="267980" y="6217"/>
                      </a:lnTo>
                      <a:lnTo>
                        <a:pt x="272659" y="7314"/>
                      </a:lnTo>
                      <a:lnTo>
                        <a:pt x="274066" y="7635"/>
                      </a:lnTo>
                      <a:lnTo>
                        <a:pt x="275473" y="7968"/>
                      </a:lnTo>
                      <a:lnTo>
                        <a:pt x="277325" y="8276"/>
                      </a:lnTo>
                      <a:lnTo>
                        <a:pt x="277794" y="8351"/>
                      </a:lnTo>
                      <a:lnTo>
                        <a:pt x="280585" y="8807"/>
                      </a:lnTo>
                      <a:lnTo>
                        <a:pt x="284449" y="9436"/>
                      </a:lnTo>
                      <a:lnTo>
                        <a:pt x="286375" y="9756"/>
                      </a:lnTo>
                      <a:lnTo>
                        <a:pt x="288301" y="10077"/>
                      </a:lnTo>
                      <a:lnTo>
                        <a:pt x="291140" y="10793"/>
                      </a:lnTo>
                      <a:lnTo>
                        <a:pt x="297770" y="12470"/>
                      </a:lnTo>
                      <a:lnTo>
                        <a:pt x="299659" y="12951"/>
                      </a:lnTo>
                      <a:lnTo>
                        <a:pt x="301573" y="13445"/>
                      </a:lnTo>
                      <a:lnTo>
                        <a:pt x="302709" y="13827"/>
                      </a:lnTo>
                      <a:lnTo>
                        <a:pt x="303918" y="14234"/>
                      </a:lnTo>
                      <a:lnTo>
                        <a:pt x="306190" y="15011"/>
                      </a:lnTo>
                      <a:lnTo>
                        <a:pt x="309054" y="15751"/>
                      </a:lnTo>
                    </a:path>
                  </a:pathLst>
                </a:custGeom>
                <a:solidFill>
                  <a:srgbClr val="7FC97F"/>
                </a:solidFill>
                <a:ln w="12331" cap="flat">
                  <a:solidFill>
                    <a:srgbClr val="000000"/>
                  </a:solid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100C1D22-15A7-5FE3-C6F0-676CD96F97B4}"/>
                    </a:ext>
                  </a:extLst>
                </p:cNvPr>
                <p:cNvSpPr/>
                <p:nvPr/>
              </p:nvSpPr>
              <p:spPr>
                <a:xfrm>
                  <a:off x="6963229" y="2023369"/>
                  <a:ext cx="715912" cy="856991"/>
                </a:xfrm>
                <a:custGeom>
                  <a:avLst/>
                  <a:gdLst>
                    <a:gd name="connsiteX0" fmla="*/ 463847 w 715912"/>
                    <a:gd name="connsiteY0" fmla="*/ 8277 h 856991"/>
                    <a:gd name="connsiteX1" fmla="*/ 465550 w 715912"/>
                    <a:gd name="connsiteY1" fmla="*/ 11829 h 856991"/>
                    <a:gd name="connsiteX2" fmla="*/ 466081 w 715912"/>
                    <a:gd name="connsiteY2" fmla="*/ 12951 h 856991"/>
                    <a:gd name="connsiteX3" fmla="*/ 466797 w 715912"/>
                    <a:gd name="connsiteY3" fmla="*/ 13679 h 856991"/>
                    <a:gd name="connsiteX4" fmla="*/ 468513 w 715912"/>
                    <a:gd name="connsiteY4" fmla="*/ 15455 h 856991"/>
                    <a:gd name="connsiteX5" fmla="*/ 469019 w 715912"/>
                    <a:gd name="connsiteY5" fmla="*/ 15924 h 856991"/>
                    <a:gd name="connsiteX6" fmla="*/ 470834 w 715912"/>
                    <a:gd name="connsiteY6" fmla="*/ 17256 h 856991"/>
                    <a:gd name="connsiteX7" fmla="*/ 471637 w 715912"/>
                    <a:gd name="connsiteY7" fmla="*/ 17823 h 856991"/>
                    <a:gd name="connsiteX8" fmla="*/ 472501 w 715912"/>
                    <a:gd name="connsiteY8" fmla="*/ 18082 h 856991"/>
                    <a:gd name="connsiteX9" fmla="*/ 474896 w 715912"/>
                    <a:gd name="connsiteY9" fmla="*/ 18773 h 856991"/>
                    <a:gd name="connsiteX10" fmla="*/ 474921 w 715912"/>
                    <a:gd name="connsiteY10" fmla="*/ 18785 h 856991"/>
                    <a:gd name="connsiteX11" fmla="*/ 475970 w 715912"/>
                    <a:gd name="connsiteY11" fmla="*/ 19094 h 856991"/>
                    <a:gd name="connsiteX12" fmla="*/ 476279 w 715912"/>
                    <a:gd name="connsiteY12" fmla="*/ 19057 h 856991"/>
                    <a:gd name="connsiteX13" fmla="*/ 477094 w 715912"/>
                    <a:gd name="connsiteY13" fmla="*/ 18983 h 856991"/>
                    <a:gd name="connsiteX14" fmla="*/ 477575 w 715912"/>
                    <a:gd name="connsiteY14" fmla="*/ 18946 h 856991"/>
                    <a:gd name="connsiteX15" fmla="*/ 484242 w 715912"/>
                    <a:gd name="connsiteY15" fmla="*/ 18354 h 856991"/>
                    <a:gd name="connsiteX16" fmla="*/ 485847 w 715912"/>
                    <a:gd name="connsiteY16" fmla="*/ 18243 h 856991"/>
                    <a:gd name="connsiteX17" fmla="*/ 487403 w 715912"/>
                    <a:gd name="connsiteY17" fmla="*/ 18144 h 856991"/>
                    <a:gd name="connsiteX18" fmla="*/ 488699 w 715912"/>
                    <a:gd name="connsiteY18" fmla="*/ 18588 h 856991"/>
                    <a:gd name="connsiteX19" fmla="*/ 489156 w 715912"/>
                    <a:gd name="connsiteY19" fmla="*/ 18749 h 856991"/>
                    <a:gd name="connsiteX20" fmla="*/ 491329 w 715912"/>
                    <a:gd name="connsiteY20" fmla="*/ 19501 h 856991"/>
                    <a:gd name="connsiteX21" fmla="*/ 492600 w 715912"/>
                    <a:gd name="connsiteY21" fmla="*/ 21178 h 856991"/>
                    <a:gd name="connsiteX22" fmla="*/ 493798 w 715912"/>
                    <a:gd name="connsiteY22" fmla="*/ 22769 h 856991"/>
                    <a:gd name="connsiteX23" fmla="*/ 495934 w 715912"/>
                    <a:gd name="connsiteY23" fmla="*/ 23904 h 856991"/>
                    <a:gd name="connsiteX24" fmla="*/ 497637 w 715912"/>
                    <a:gd name="connsiteY24" fmla="*/ 24817 h 856991"/>
                    <a:gd name="connsiteX25" fmla="*/ 498650 w 715912"/>
                    <a:gd name="connsiteY25" fmla="*/ 25360 h 856991"/>
                    <a:gd name="connsiteX26" fmla="*/ 499859 w 715912"/>
                    <a:gd name="connsiteY26" fmla="*/ 25779 h 856991"/>
                    <a:gd name="connsiteX27" fmla="*/ 500872 w 715912"/>
                    <a:gd name="connsiteY27" fmla="*/ 26137 h 856991"/>
                    <a:gd name="connsiteX28" fmla="*/ 501736 w 715912"/>
                    <a:gd name="connsiteY28" fmla="*/ 26433 h 856991"/>
                    <a:gd name="connsiteX29" fmla="*/ 502255 w 715912"/>
                    <a:gd name="connsiteY29" fmla="*/ 26581 h 856991"/>
                    <a:gd name="connsiteX30" fmla="*/ 505884 w 715912"/>
                    <a:gd name="connsiteY30" fmla="*/ 27629 h 856991"/>
                    <a:gd name="connsiteX31" fmla="*/ 506798 w 715912"/>
                    <a:gd name="connsiteY31" fmla="*/ 27901 h 856991"/>
                    <a:gd name="connsiteX32" fmla="*/ 508600 w 715912"/>
                    <a:gd name="connsiteY32" fmla="*/ 28320 h 856991"/>
                    <a:gd name="connsiteX33" fmla="*/ 510872 w 715912"/>
                    <a:gd name="connsiteY33" fmla="*/ 28838 h 856991"/>
                    <a:gd name="connsiteX34" fmla="*/ 513144 w 715912"/>
                    <a:gd name="connsiteY34" fmla="*/ 29368 h 856991"/>
                    <a:gd name="connsiteX35" fmla="*/ 515563 w 715912"/>
                    <a:gd name="connsiteY35" fmla="*/ 29924 h 856991"/>
                    <a:gd name="connsiteX36" fmla="*/ 517996 w 715912"/>
                    <a:gd name="connsiteY36" fmla="*/ 30479 h 856991"/>
                    <a:gd name="connsiteX37" fmla="*/ 518971 w 715912"/>
                    <a:gd name="connsiteY37" fmla="*/ 30701 h 856991"/>
                    <a:gd name="connsiteX38" fmla="*/ 520428 w 715912"/>
                    <a:gd name="connsiteY38" fmla="*/ 30960 h 856991"/>
                    <a:gd name="connsiteX39" fmla="*/ 522354 w 715912"/>
                    <a:gd name="connsiteY39" fmla="*/ 31305 h 856991"/>
                    <a:gd name="connsiteX40" fmla="*/ 524169 w 715912"/>
                    <a:gd name="connsiteY40" fmla="*/ 31626 h 856991"/>
                    <a:gd name="connsiteX41" fmla="*/ 527267 w 715912"/>
                    <a:gd name="connsiteY41" fmla="*/ 32181 h 856991"/>
                    <a:gd name="connsiteX42" fmla="*/ 528749 w 715912"/>
                    <a:gd name="connsiteY42" fmla="*/ 32341 h 856991"/>
                    <a:gd name="connsiteX43" fmla="*/ 531366 w 715912"/>
                    <a:gd name="connsiteY43" fmla="*/ 32612 h 856991"/>
                    <a:gd name="connsiteX44" fmla="*/ 532588 w 715912"/>
                    <a:gd name="connsiteY44" fmla="*/ 32748 h 856991"/>
                    <a:gd name="connsiteX45" fmla="*/ 533379 w 715912"/>
                    <a:gd name="connsiteY45" fmla="*/ 32501 h 856991"/>
                    <a:gd name="connsiteX46" fmla="*/ 534774 w 715912"/>
                    <a:gd name="connsiteY46" fmla="*/ 32070 h 856991"/>
                    <a:gd name="connsiteX47" fmla="*/ 536490 w 715912"/>
                    <a:gd name="connsiteY47" fmla="*/ 31527 h 856991"/>
                    <a:gd name="connsiteX48" fmla="*/ 538551 w 715912"/>
                    <a:gd name="connsiteY48" fmla="*/ 26630 h 856991"/>
                    <a:gd name="connsiteX49" fmla="*/ 539403 w 715912"/>
                    <a:gd name="connsiteY49" fmla="*/ 24336 h 856991"/>
                    <a:gd name="connsiteX50" fmla="*/ 541872 w 715912"/>
                    <a:gd name="connsiteY50" fmla="*/ 24225 h 856991"/>
                    <a:gd name="connsiteX51" fmla="*/ 543045 w 715912"/>
                    <a:gd name="connsiteY51" fmla="*/ 24743 h 856991"/>
                    <a:gd name="connsiteX52" fmla="*/ 544724 w 715912"/>
                    <a:gd name="connsiteY52" fmla="*/ 25483 h 856991"/>
                    <a:gd name="connsiteX53" fmla="*/ 552218 w 715912"/>
                    <a:gd name="connsiteY53" fmla="*/ 29924 h 856991"/>
                    <a:gd name="connsiteX54" fmla="*/ 554873 w 715912"/>
                    <a:gd name="connsiteY54" fmla="*/ 31502 h 856991"/>
                    <a:gd name="connsiteX55" fmla="*/ 556021 w 715912"/>
                    <a:gd name="connsiteY55" fmla="*/ 32181 h 856991"/>
                    <a:gd name="connsiteX56" fmla="*/ 557515 w 715912"/>
                    <a:gd name="connsiteY56" fmla="*/ 33069 h 856991"/>
                    <a:gd name="connsiteX57" fmla="*/ 559243 w 715912"/>
                    <a:gd name="connsiteY57" fmla="*/ 33599 h 856991"/>
                    <a:gd name="connsiteX58" fmla="*/ 560095 w 715912"/>
                    <a:gd name="connsiteY58" fmla="*/ 33871 h 856991"/>
                    <a:gd name="connsiteX59" fmla="*/ 561391 w 715912"/>
                    <a:gd name="connsiteY59" fmla="*/ 34265 h 856991"/>
                    <a:gd name="connsiteX60" fmla="*/ 562552 w 715912"/>
                    <a:gd name="connsiteY60" fmla="*/ 34364 h 856991"/>
                    <a:gd name="connsiteX61" fmla="*/ 565675 w 715912"/>
                    <a:gd name="connsiteY61" fmla="*/ 34623 h 856991"/>
                    <a:gd name="connsiteX62" fmla="*/ 568194 w 715912"/>
                    <a:gd name="connsiteY62" fmla="*/ 35055 h 856991"/>
                    <a:gd name="connsiteX63" fmla="*/ 569910 w 715912"/>
                    <a:gd name="connsiteY63" fmla="*/ 35363 h 856991"/>
                    <a:gd name="connsiteX64" fmla="*/ 575404 w 715912"/>
                    <a:gd name="connsiteY64" fmla="*/ 35351 h 856991"/>
                    <a:gd name="connsiteX65" fmla="*/ 582453 w 715912"/>
                    <a:gd name="connsiteY65" fmla="*/ 35351 h 856991"/>
                    <a:gd name="connsiteX66" fmla="*/ 589034 w 715912"/>
                    <a:gd name="connsiteY66" fmla="*/ 35721 h 856991"/>
                    <a:gd name="connsiteX67" fmla="*/ 591676 w 715912"/>
                    <a:gd name="connsiteY67" fmla="*/ 35930 h 856991"/>
                    <a:gd name="connsiteX68" fmla="*/ 592552 w 715912"/>
                    <a:gd name="connsiteY68" fmla="*/ 36017 h 856991"/>
                    <a:gd name="connsiteX69" fmla="*/ 593429 w 715912"/>
                    <a:gd name="connsiteY69" fmla="*/ 36387 h 856991"/>
                    <a:gd name="connsiteX70" fmla="*/ 595083 w 715912"/>
                    <a:gd name="connsiteY70" fmla="*/ 37102 h 856991"/>
                    <a:gd name="connsiteX71" fmla="*/ 596342 w 715912"/>
                    <a:gd name="connsiteY71" fmla="*/ 37645 h 856991"/>
                    <a:gd name="connsiteX72" fmla="*/ 597429 w 715912"/>
                    <a:gd name="connsiteY72" fmla="*/ 39174 h 856991"/>
                    <a:gd name="connsiteX73" fmla="*/ 598096 w 715912"/>
                    <a:gd name="connsiteY73" fmla="*/ 40124 h 856991"/>
                    <a:gd name="connsiteX74" fmla="*/ 599009 w 715912"/>
                    <a:gd name="connsiteY74" fmla="*/ 41407 h 856991"/>
                    <a:gd name="connsiteX75" fmla="*/ 599614 w 715912"/>
                    <a:gd name="connsiteY75" fmla="*/ 43529 h 856991"/>
                    <a:gd name="connsiteX76" fmla="*/ 600194 w 715912"/>
                    <a:gd name="connsiteY76" fmla="*/ 45601 h 856991"/>
                    <a:gd name="connsiteX77" fmla="*/ 600244 w 715912"/>
                    <a:gd name="connsiteY77" fmla="*/ 45773 h 856991"/>
                    <a:gd name="connsiteX78" fmla="*/ 601281 w 715912"/>
                    <a:gd name="connsiteY78" fmla="*/ 47624 h 856991"/>
                    <a:gd name="connsiteX79" fmla="*/ 602096 w 715912"/>
                    <a:gd name="connsiteY79" fmla="*/ 49067 h 856991"/>
                    <a:gd name="connsiteX80" fmla="*/ 603602 w 715912"/>
                    <a:gd name="connsiteY80" fmla="*/ 50362 h 856991"/>
                    <a:gd name="connsiteX81" fmla="*/ 604738 w 715912"/>
                    <a:gd name="connsiteY81" fmla="*/ 51336 h 856991"/>
                    <a:gd name="connsiteX82" fmla="*/ 605503 w 715912"/>
                    <a:gd name="connsiteY82" fmla="*/ 52002 h 856991"/>
                    <a:gd name="connsiteX83" fmla="*/ 606664 w 715912"/>
                    <a:gd name="connsiteY83" fmla="*/ 52718 h 856991"/>
                    <a:gd name="connsiteX84" fmla="*/ 608861 w 715912"/>
                    <a:gd name="connsiteY84" fmla="*/ 54087 h 856991"/>
                    <a:gd name="connsiteX85" fmla="*/ 611232 w 715912"/>
                    <a:gd name="connsiteY85" fmla="*/ 56615 h 856991"/>
                    <a:gd name="connsiteX86" fmla="*/ 611911 w 715912"/>
                    <a:gd name="connsiteY86" fmla="*/ 58873 h 856991"/>
                    <a:gd name="connsiteX87" fmla="*/ 612269 w 715912"/>
                    <a:gd name="connsiteY87" fmla="*/ 60082 h 856991"/>
                    <a:gd name="connsiteX88" fmla="*/ 611195 w 715912"/>
                    <a:gd name="connsiteY88" fmla="*/ 66335 h 856991"/>
                    <a:gd name="connsiteX89" fmla="*/ 610923 w 715912"/>
                    <a:gd name="connsiteY89" fmla="*/ 67902 h 856991"/>
                    <a:gd name="connsiteX90" fmla="*/ 609725 w 715912"/>
                    <a:gd name="connsiteY90" fmla="*/ 70282 h 856991"/>
                    <a:gd name="connsiteX91" fmla="*/ 609244 w 715912"/>
                    <a:gd name="connsiteY91" fmla="*/ 71232 h 856991"/>
                    <a:gd name="connsiteX92" fmla="*/ 607812 w 715912"/>
                    <a:gd name="connsiteY92" fmla="*/ 74069 h 856991"/>
                    <a:gd name="connsiteX93" fmla="*/ 605948 w 715912"/>
                    <a:gd name="connsiteY93" fmla="*/ 77140 h 856991"/>
                    <a:gd name="connsiteX94" fmla="*/ 604935 w 715912"/>
                    <a:gd name="connsiteY94" fmla="*/ 78793 h 856991"/>
                    <a:gd name="connsiteX95" fmla="*/ 604935 w 715912"/>
                    <a:gd name="connsiteY95" fmla="*/ 80717 h 856991"/>
                    <a:gd name="connsiteX96" fmla="*/ 604948 w 715912"/>
                    <a:gd name="connsiteY96" fmla="*/ 83135 h 856991"/>
                    <a:gd name="connsiteX97" fmla="*/ 606713 w 715912"/>
                    <a:gd name="connsiteY97" fmla="*/ 83221 h 856991"/>
                    <a:gd name="connsiteX98" fmla="*/ 609886 w 715912"/>
                    <a:gd name="connsiteY98" fmla="*/ 83381 h 856991"/>
                    <a:gd name="connsiteX99" fmla="*/ 610861 w 715912"/>
                    <a:gd name="connsiteY99" fmla="*/ 83418 h 856991"/>
                    <a:gd name="connsiteX100" fmla="*/ 613948 w 715912"/>
                    <a:gd name="connsiteY100" fmla="*/ 83517 h 856991"/>
                    <a:gd name="connsiteX101" fmla="*/ 615528 w 715912"/>
                    <a:gd name="connsiteY101" fmla="*/ 83566 h 856991"/>
                    <a:gd name="connsiteX102" fmla="*/ 618293 w 715912"/>
                    <a:gd name="connsiteY102" fmla="*/ 85071 h 856991"/>
                    <a:gd name="connsiteX103" fmla="*/ 619009 w 715912"/>
                    <a:gd name="connsiteY103" fmla="*/ 87070 h 856991"/>
                    <a:gd name="connsiteX104" fmla="*/ 619195 w 715912"/>
                    <a:gd name="connsiteY104" fmla="*/ 87563 h 856991"/>
                    <a:gd name="connsiteX105" fmla="*/ 619750 w 715912"/>
                    <a:gd name="connsiteY105" fmla="*/ 89166 h 856991"/>
                    <a:gd name="connsiteX106" fmla="*/ 619750 w 715912"/>
                    <a:gd name="connsiteY106" fmla="*/ 91362 h 856991"/>
                    <a:gd name="connsiteX107" fmla="*/ 619738 w 715912"/>
                    <a:gd name="connsiteY107" fmla="*/ 93533 h 856991"/>
                    <a:gd name="connsiteX108" fmla="*/ 619898 w 715912"/>
                    <a:gd name="connsiteY108" fmla="*/ 94889 h 856991"/>
                    <a:gd name="connsiteX109" fmla="*/ 620108 w 715912"/>
                    <a:gd name="connsiteY109" fmla="*/ 96727 h 856991"/>
                    <a:gd name="connsiteX110" fmla="*/ 620343 w 715912"/>
                    <a:gd name="connsiteY110" fmla="*/ 98837 h 856991"/>
                    <a:gd name="connsiteX111" fmla="*/ 622849 w 715912"/>
                    <a:gd name="connsiteY111" fmla="*/ 102019 h 856991"/>
                    <a:gd name="connsiteX112" fmla="*/ 624232 w 715912"/>
                    <a:gd name="connsiteY112" fmla="*/ 102574 h 856991"/>
                    <a:gd name="connsiteX113" fmla="*/ 627368 w 715912"/>
                    <a:gd name="connsiteY113" fmla="*/ 103807 h 856991"/>
                    <a:gd name="connsiteX114" fmla="*/ 628466 w 715912"/>
                    <a:gd name="connsiteY114" fmla="*/ 104461 h 856991"/>
                    <a:gd name="connsiteX115" fmla="*/ 631565 w 715912"/>
                    <a:gd name="connsiteY115" fmla="*/ 106299 h 856991"/>
                    <a:gd name="connsiteX116" fmla="*/ 633195 w 715912"/>
                    <a:gd name="connsiteY116" fmla="*/ 107421 h 856991"/>
                    <a:gd name="connsiteX117" fmla="*/ 634787 w 715912"/>
                    <a:gd name="connsiteY117" fmla="*/ 108519 h 856991"/>
                    <a:gd name="connsiteX118" fmla="*/ 636084 w 715912"/>
                    <a:gd name="connsiteY118" fmla="*/ 109198 h 856991"/>
                    <a:gd name="connsiteX119" fmla="*/ 637146 w 715912"/>
                    <a:gd name="connsiteY119" fmla="*/ 109753 h 856991"/>
                    <a:gd name="connsiteX120" fmla="*/ 639306 w 715912"/>
                    <a:gd name="connsiteY120" fmla="*/ 110875 h 856991"/>
                    <a:gd name="connsiteX121" fmla="*/ 640726 w 715912"/>
                    <a:gd name="connsiteY121" fmla="*/ 111332 h 856991"/>
                    <a:gd name="connsiteX122" fmla="*/ 642936 w 715912"/>
                    <a:gd name="connsiteY122" fmla="*/ 112047 h 856991"/>
                    <a:gd name="connsiteX123" fmla="*/ 643849 w 715912"/>
                    <a:gd name="connsiteY123" fmla="*/ 112343 h 856991"/>
                    <a:gd name="connsiteX124" fmla="*/ 645738 w 715912"/>
                    <a:gd name="connsiteY124" fmla="*/ 113305 h 856991"/>
                    <a:gd name="connsiteX125" fmla="*/ 646677 w 715912"/>
                    <a:gd name="connsiteY125" fmla="*/ 113786 h 856991"/>
                    <a:gd name="connsiteX126" fmla="*/ 647331 w 715912"/>
                    <a:gd name="connsiteY126" fmla="*/ 114119 h 856991"/>
                    <a:gd name="connsiteX127" fmla="*/ 650491 w 715912"/>
                    <a:gd name="connsiteY127" fmla="*/ 115969 h 856991"/>
                    <a:gd name="connsiteX128" fmla="*/ 652356 w 715912"/>
                    <a:gd name="connsiteY128" fmla="*/ 117067 h 856991"/>
                    <a:gd name="connsiteX129" fmla="*/ 656985 w 715912"/>
                    <a:gd name="connsiteY129" fmla="*/ 119694 h 856991"/>
                    <a:gd name="connsiteX130" fmla="*/ 659072 w 715912"/>
                    <a:gd name="connsiteY130" fmla="*/ 120866 h 856991"/>
                    <a:gd name="connsiteX131" fmla="*/ 661195 w 715912"/>
                    <a:gd name="connsiteY131" fmla="*/ 122075 h 856991"/>
                    <a:gd name="connsiteX132" fmla="*/ 662887 w 715912"/>
                    <a:gd name="connsiteY132" fmla="*/ 123037 h 856991"/>
                    <a:gd name="connsiteX133" fmla="*/ 664578 w 715912"/>
                    <a:gd name="connsiteY133" fmla="*/ 124011 h 856991"/>
                    <a:gd name="connsiteX134" fmla="*/ 665862 w 715912"/>
                    <a:gd name="connsiteY134" fmla="*/ 124924 h 856991"/>
                    <a:gd name="connsiteX135" fmla="*/ 669455 w 715912"/>
                    <a:gd name="connsiteY135" fmla="*/ 127638 h 856991"/>
                    <a:gd name="connsiteX136" fmla="*/ 672109 w 715912"/>
                    <a:gd name="connsiteY136" fmla="*/ 130203 h 856991"/>
                    <a:gd name="connsiteX137" fmla="*/ 672813 w 715912"/>
                    <a:gd name="connsiteY137" fmla="*/ 130919 h 856991"/>
                    <a:gd name="connsiteX138" fmla="*/ 673270 w 715912"/>
                    <a:gd name="connsiteY138" fmla="*/ 131449 h 856991"/>
                    <a:gd name="connsiteX139" fmla="*/ 674405 w 715912"/>
                    <a:gd name="connsiteY139" fmla="*/ 132744 h 856991"/>
                    <a:gd name="connsiteX140" fmla="*/ 675652 w 715912"/>
                    <a:gd name="connsiteY140" fmla="*/ 134175 h 856991"/>
                    <a:gd name="connsiteX141" fmla="*/ 676220 w 715912"/>
                    <a:gd name="connsiteY141" fmla="*/ 134891 h 856991"/>
                    <a:gd name="connsiteX142" fmla="*/ 677578 w 715912"/>
                    <a:gd name="connsiteY142" fmla="*/ 136630 h 856991"/>
                    <a:gd name="connsiteX143" fmla="*/ 678714 w 715912"/>
                    <a:gd name="connsiteY143" fmla="*/ 138085 h 856991"/>
                    <a:gd name="connsiteX144" fmla="*/ 679084 w 715912"/>
                    <a:gd name="connsiteY144" fmla="*/ 138739 h 856991"/>
                    <a:gd name="connsiteX145" fmla="*/ 680554 w 715912"/>
                    <a:gd name="connsiteY145" fmla="*/ 141354 h 856991"/>
                    <a:gd name="connsiteX146" fmla="*/ 680961 w 715912"/>
                    <a:gd name="connsiteY146" fmla="*/ 142081 h 856991"/>
                    <a:gd name="connsiteX147" fmla="*/ 681257 w 715912"/>
                    <a:gd name="connsiteY147" fmla="*/ 143007 h 856991"/>
                    <a:gd name="connsiteX148" fmla="*/ 682541 w 715912"/>
                    <a:gd name="connsiteY148" fmla="*/ 146867 h 856991"/>
                    <a:gd name="connsiteX149" fmla="*/ 683220 w 715912"/>
                    <a:gd name="connsiteY149" fmla="*/ 148903 h 856991"/>
                    <a:gd name="connsiteX150" fmla="*/ 684307 w 715912"/>
                    <a:gd name="connsiteY150" fmla="*/ 154663 h 856991"/>
                    <a:gd name="connsiteX151" fmla="*/ 684702 w 715912"/>
                    <a:gd name="connsiteY151" fmla="*/ 156784 h 856991"/>
                    <a:gd name="connsiteX152" fmla="*/ 685344 w 715912"/>
                    <a:gd name="connsiteY152" fmla="*/ 158141 h 856991"/>
                    <a:gd name="connsiteX153" fmla="*/ 686418 w 715912"/>
                    <a:gd name="connsiteY153" fmla="*/ 160411 h 856991"/>
                    <a:gd name="connsiteX154" fmla="*/ 687060 w 715912"/>
                    <a:gd name="connsiteY154" fmla="*/ 161767 h 856991"/>
                    <a:gd name="connsiteX155" fmla="*/ 687937 w 715912"/>
                    <a:gd name="connsiteY155" fmla="*/ 163001 h 856991"/>
                    <a:gd name="connsiteX156" fmla="*/ 690899 w 715912"/>
                    <a:gd name="connsiteY156" fmla="*/ 167096 h 856991"/>
                    <a:gd name="connsiteX157" fmla="*/ 692504 w 715912"/>
                    <a:gd name="connsiteY157" fmla="*/ 169723 h 856991"/>
                    <a:gd name="connsiteX158" fmla="*/ 693838 w 715912"/>
                    <a:gd name="connsiteY158" fmla="*/ 171906 h 856991"/>
                    <a:gd name="connsiteX159" fmla="*/ 695504 w 715912"/>
                    <a:gd name="connsiteY159" fmla="*/ 173461 h 856991"/>
                    <a:gd name="connsiteX160" fmla="*/ 697628 w 715912"/>
                    <a:gd name="connsiteY160" fmla="*/ 175446 h 856991"/>
                    <a:gd name="connsiteX161" fmla="*/ 699319 w 715912"/>
                    <a:gd name="connsiteY161" fmla="*/ 177432 h 856991"/>
                    <a:gd name="connsiteX162" fmla="*/ 701492 w 715912"/>
                    <a:gd name="connsiteY162" fmla="*/ 179998 h 856991"/>
                    <a:gd name="connsiteX163" fmla="*/ 702752 w 715912"/>
                    <a:gd name="connsiteY163" fmla="*/ 180676 h 856991"/>
                    <a:gd name="connsiteX164" fmla="*/ 704060 w 715912"/>
                    <a:gd name="connsiteY164" fmla="*/ 181392 h 856991"/>
                    <a:gd name="connsiteX165" fmla="*/ 705282 w 715912"/>
                    <a:gd name="connsiteY165" fmla="*/ 183390 h 856991"/>
                    <a:gd name="connsiteX166" fmla="*/ 705776 w 715912"/>
                    <a:gd name="connsiteY166" fmla="*/ 184192 h 856991"/>
                    <a:gd name="connsiteX167" fmla="*/ 707258 w 715912"/>
                    <a:gd name="connsiteY167" fmla="*/ 186954 h 856991"/>
                    <a:gd name="connsiteX168" fmla="*/ 707604 w 715912"/>
                    <a:gd name="connsiteY168" fmla="*/ 187670 h 856991"/>
                    <a:gd name="connsiteX169" fmla="*/ 709603 w 715912"/>
                    <a:gd name="connsiteY169" fmla="*/ 192949 h 856991"/>
                    <a:gd name="connsiteX170" fmla="*/ 710826 w 715912"/>
                    <a:gd name="connsiteY170" fmla="*/ 196070 h 856991"/>
                    <a:gd name="connsiteX171" fmla="*/ 711270 w 715912"/>
                    <a:gd name="connsiteY171" fmla="*/ 197192 h 856991"/>
                    <a:gd name="connsiteX172" fmla="*/ 711727 w 715912"/>
                    <a:gd name="connsiteY172" fmla="*/ 198315 h 856991"/>
                    <a:gd name="connsiteX173" fmla="*/ 712295 w 715912"/>
                    <a:gd name="connsiteY173" fmla="*/ 200412 h 856991"/>
                    <a:gd name="connsiteX174" fmla="*/ 713641 w 715912"/>
                    <a:gd name="connsiteY174" fmla="*/ 205345 h 856991"/>
                    <a:gd name="connsiteX175" fmla="*/ 713900 w 715912"/>
                    <a:gd name="connsiteY175" fmla="*/ 206295 h 856991"/>
                    <a:gd name="connsiteX176" fmla="*/ 714048 w 715912"/>
                    <a:gd name="connsiteY176" fmla="*/ 207319 h 856991"/>
                    <a:gd name="connsiteX177" fmla="*/ 714159 w 715912"/>
                    <a:gd name="connsiteY177" fmla="*/ 207997 h 856991"/>
                    <a:gd name="connsiteX178" fmla="*/ 714826 w 715912"/>
                    <a:gd name="connsiteY178" fmla="*/ 212462 h 856991"/>
                    <a:gd name="connsiteX179" fmla="*/ 715036 w 715912"/>
                    <a:gd name="connsiteY179" fmla="*/ 213856 h 856991"/>
                    <a:gd name="connsiteX180" fmla="*/ 715171 w 715912"/>
                    <a:gd name="connsiteY180" fmla="*/ 215102 h 856991"/>
                    <a:gd name="connsiteX181" fmla="*/ 715381 w 715912"/>
                    <a:gd name="connsiteY181" fmla="*/ 217051 h 856991"/>
                    <a:gd name="connsiteX182" fmla="*/ 715752 w 715912"/>
                    <a:gd name="connsiteY182" fmla="*/ 220702 h 856991"/>
                    <a:gd name="connsiteX183" fmla="*/ 715912 w 715912"/>
                    <a:gd name="connsiteY183" fmla="*/ 222268 h 856991"/>
                    <a:gd name="connsiteX184" fmla="*/ 715776 w 715912"/>
                    <a:gd name="connsiteY184" fmla="*/ 223909 h 856991"/>
                    <a:gd name="connsiteX185" fmla="*/ 715258 w 715912"/>
                    <a:gd name="connsiteY185" fmla="*/ 229916 h 856991"/>
                    <a:gd name="connsiteX186" fmla="*/ 714850 w 715912"/>
                    <a:gd name="connsiteY186" fmla="*/ 234849 h 856991"/>
                    <a:gd name="connsiteX187" fmla="*/ 714727 w 715912"/>
                    <a:gd name="connsiteY187" fmla="*/ 236317 h 856991"/>
                    <a:gd name="connsiteX188" fmla="*/ 714517 w 715912"/>
                    <a:gd name="connsiteY188" fmla="*/ 237489 h 856991"/>
                    <a:gd name="connsiteX189" fmla="*/ 714110 w 715912"/>
                    <a:gd name="connsiteY189" fmla="*/ 239845 h 856991"/>
                    <a:gd name="connsiteX190" fmla="*/ 713418 w 715912"/>
                    <a:gd name="connsiteY190" fmla="*/ 243767 h 856991"/>
                    <a:gd name="connsiteX191" fmla="*/ 713110 w 715912"/>
                    <a:gd name="connsiteY191" fmla="*/ 245494 h 856991"/>
                    <a:gd name="connsiteX192" fmla="*/ 712171 w 715912"/>
                    <a:gd name="connsiteY192" fmla="*/ 247739 h 856991"/>
                    <a:gd name="connsiteX193" fmla="*/ 710961 w 715912"/>
                    <a:gd name="connsiteY193" fmla="*/ 250588 h 856991"/>
                    <a:gd name="connsiteX194" fmla="*/ 708776 w 715912"/>
                    <a:gd name="connsiteY194" fmla="*/ 255707 h 856991"/>
                    <a:gd name="connsiteX195" fmla="*/ 707110 w 715912"/>
                    <a:gd name="connsiteY195" fmla="*/ 259963 h 856991"/>
                    <a:gd name="connsiteX196" fmla="*/ 706381 w 715912"/>
                    <a:gd name="connsiteY196" fmla="*/ 261850 h 856991"/>
                    <a:gd name="connsiteX197" fmla="*/ 705208 w 715912"/>
                    <a:gd name="connsiteY197" fmla="*/ 263503 h 856991"/>
                    <a:gd name="connsiteX198" fmla="*/ 704789 w 715912"/>
                    <a:gd name="connsiteY198" fmla="*/ 264107 h 856991"/>
                    <a:gd name="connsiteX199" fmla="*/ 703542 w 715912"/>
                    <a:gd name="connsiteY199" fmla="*/ 265846 h 856991"/>
                    <a:gd name="connsiteX200" fmla="*/ 702949 w 715912"/>
                    <a:gd name="connsiteY200" fmla="*/ 266710 h 856991"/>
                    <a:gd name="connsiteX201" fmla="*/ 702048 w 715912"/>
                    <a:gd name="connsiteY201" fmla="*/ 268017 h 856991"/>
                    <a:gd name="connsiteX202" fmla="*/ 700542 w 715912"/>
                    <a:gd name="connsiteY202" fmla="*/ 270176 h 856991"/>
                    <a:gd name="connsiteX203" fmla="*/ 699505 w 715912"/>
                    <a:gd name="connsiteY203" fmla="*/ 272334 h 856991"/>
                    <a:gd name="connsiteX204" fmla="*/ 698221 w 715912"/>
                    <a:gd name="connsiteY204" fmla="*/ 274998 h 856991"/>
                    <a:gd name="connsiteX205" fmla="*/ 696764 w 715912"/>
                    <a:gd name="connsiteY205" fmla="*/ 277243 h 856991"/>
                    <a:gd name="connsiteX206" fmla="*/ 693875 w 715912"/>
                    <a:gd name="connsiteY206" fmla="*/ 281708 h 856991"/>
                    <a:gd name="connsiteX207" fmla="*/ 692727 w 715912"/>
                    <a:gd name="connsiteY207" fmla="*/ 283497 h 856991"/>
                    <a:gd name="connsiteX208" fmla="*/ 691356 w 715912"/>
                    <a:gd name="connsiteY208" fmla="*/ 285051 h 856991"/>
                    <a:gd name="connsiteX209" fmla="*/ 686936 w 715912"/>
                    <a:gd name="connsiteY209" fmla="*/ 290121 h 856991"/>
                    <a:gd name="connsiteX210" fmla="*/ 686257 w 715912"/>
                    <a:gd name="connsiteY210" fmla="*/ 290885 h 856991"/>
                    <a:gd name="connsiteX211" fmla="*/ 685245 w 715912"/>
                    <a:gd name="connsiteY211" fmla="*/ 292045 h 856991"/>
                    <a:gd name="connsiteX212" fmla="*/ 683356 w 715912"/>
                    <a:gd name="connsiteY212" fmla="*/ 293747 h 856991"/>
                    <a:gd name="connsiteX213" fmla="*/ 679566 w 715912"/>
                    <a:gd name="connsiteY213" fmla="*/ 297151 h 856991"/>
                    <a:gd name="connsiteX214" fmla="*/ 676800 w 715912"/>
                    <a:gd name="connsiteY214" fmla="*/ 299705 h 856991"/>
                    <a:gd name="connsiteX215" fmla="*/ 675233 w 715912"/>
                    <a:gd name="connsiteY215" fmla="*/ 301148 h 856991"/>
                    <a:gd name="connsiteX216" fmla="*/ 673504 w 715912"/>
                    <a:gd name="connsiteY216" fmla="*/ 302011 h 856991"/>
                    <a:gd name="connsiteX217" fmla="*/ 666553 w 715912"/>
                    <a:gd name="connsiteY217" fmla="*/ 305489 h 856991"/>
                    <a:gd name="connsiteX218" fmla="*/ 665245 w 715912"/>
                    <a:gd name="connsiteY218" fmla="*/ 306143 h 856991"/>
                    <a:gd name="connsiteX219" fmla="*/ 662615 w 715912"/>
                    <a:gd name="connsiteY219" fmla="*/ 307216 h 856991"/>
                    <a:gd name="connsiteX220" fmla="*/ 661294 w 715912"/>
                    <a:gd name="connsiteY220" fmla="*/ 307759 h 856991"/>
                    <a:gd name="connsiteX221" fmla="*/ 658578 w 715912"/>
                    <a:gd name="connsiteY221" fmla="*/ 308857 h 856991"/>
                    <a:gd name="connsiteX222" fmla="*/ 656763 w 715912"/>
                    <a:gd name="connsiteY222" fmla="*/ 309597 h 856991"/>
                    <a:gd name="connsiteX223" fmla="*/ 655405 w 715912"/>
                    <a:gd name="connsiteY223" fmla="*/ 310152 h 856991"/>
                    <a:gd name="connsiteX224" fmla="*/ 654492 w 715912"/>
                    <a:gd name="connsiteY224" fmla="*/ 310473 h 856991"/>
                    <a:gd name="connsiteX225" fmla="*/ 653109 w 715912"/>
                    <a:gd name="connsiteY225" fmla="*/ 310954 h 856991"/>
                    <a:gd name="connsiteX226" fmla="*/ 648035 w 715912"/>
                    <a:gd name="connsiteY226" fmla="*/ 312717 h 856991"/>
                    <a:gd name="connsiteX227" fmla="*/ 645244 w 715912"/>
                    <a:gd name="connsiteY227" fmla="*/ 315998 h 856991"/>
                    <a:gd name="connsiteX228" fmla="*/ 644207 w 715912"/>
                    <a:gd name="connsiteY228" fmla="*/ 317207 h 856991"/>
                    <a:gd name="connsiteX229" fmla="*/ 643417 w 715912"/>
                    <a:gd name="connsiteY229" fmla="*/ 319316 h 856991"/>
                    <a:gd name="connsiteX230" fmla="*/ 641504 w 715912"/>
                    <a:gd name="connsiteY230" fmla="*/ 324398 h 856991"/>
                    <a:gd name="connsiteX231" fmla="*/ 641121 w 715912"/>
                    <a:gd name="connsiteY231" fmla="*/ 325422 h 856991"/>
                    <a:gd name="connsiteX232" fmla="*/ 640479 w 715912"/>
                    <a:gd name="connsiteY232" fmla="*/ 327383 h 856991"/>
                    <a:gd name="connsiteX233" fmla="*/ 638405 w 715912"/>
                    <a:gd name="connsiteY233" fmla="*/ 333760 h 856991"/>
                    <a:gd name="connsiteX234" fmla="*/ 638084 w 715912"/>
                    <a:gd name="connsiteY234" fmla="*/ 334722 h 856991"/>
                    <a:gd name="connsiteX235" fmla="*/ 637281 w 715912"/>
                    <a:gd name="connsiteY235" fmla="*/ 337115 h 856991"/>
                    <a:gd name="connsiteX236" fmla="*/ 635257 w 715912"/>
                    <a:gd name="connsiteY236" fmla="*/ 343221 h 856991"/>
                    <a:gd name="connsiteX237" fmla="*/ 634751 w 715912"/>
                    <a:gd name="connsiteY237" fmla="*/ 344750 h 856991"/>
                    <a:gd name="connsiteX238" fmla="*/ 633812 w 715912"/>
                    <a:gd name="connsiteY238" fmla="*/ 347217 h 856991"/>
                    <a:gd name="connsiteX239" fmla="*/ 632936 w 715912"/>
                    <a:gd name="connsiteY239" fmla="*/ 349561 h 856991"/>
                    <a:gd name="connsiteX240" fmla="*/ 632146 w 715912"/>
                    <a:gd name="connsiteY240" fmla="*/ 351645 h 856991"/>
                    <a:gd name="connsiteX241" fmla="*/ 631899 w 715912"/>
                    <a:gd name="connsiteY241" fmla="*/ 352311 h 856991"/>
                    <a:gd name="connsiteX242" fmla="*/ 631158 w 715912"/>
                    <a:gd name="connsiteY242" fmla="*/ 354087 h 856991"/>
                    <a:gd name="connsiteX243" fmla="*/ 629985 w 715912"/>
                    <a:gd name="connsiteY243" fmla="*/ 356924 h 856991"/>
                    <a:gd name="connsiteX244" fmla="*/ 629590 w 715912"/>
                    <a:gd name="connsiteY244" fmla="*/ 357886 h 856991"/>
                    <a:gd name="connsiteX245" fmla="*/ 629108 w 715912"/>
                    <a:gd name="connsiteY245" fmla="*/ 359058 h 856991"/>
                    <a:gd name="connsiteX246" fmla="*/ 627997 w 715912"/>
                    <a:gd name="connsiteY246" fmla="*/ 361204 h 856991"/>
                    <a:gd name="connsiteX247" fmla="*/ 625997 w 715912"/>
                    <a:gd name="connsiteY247" fmla="*/ 365053 h 856991"/>
                    <a:gd name="connsiteX248" fmla="*/ 625442 w 715912"/>
                    <a:gd name="connsiteY248" fmla="*/ 366114 h 856991"/>
                    <a:gd name="connsiteX249" fmla="*/ 624787 w 715912"/>
                    <a:gd name="connsiteY249" fmla="*/ 367384 h 856991"/>
                    <a:gd name="connsiteX250" fmla="*/ 623738 w 715912"/>
                    <a:gd name="connsiteY250" fmla="*/ 369012 h 856991"/>
                    <a:gd name="connsiteX251" fmla="*/ 622651 w 715912"/>
                    <a:gd name="connsiteY251" fmla="*/ 370714 h 856991"/>
                    <a:gd name="connsiteX252" fmla="*/ 621269 w 715912"/>
                    <a:gd name="connsiteY252" fmla="*/ 372861 h 856991"/>
                    <a:gd name="connsiteX253" fmla="*/ 620738 w 715912"/>
                    <a:gd name="connsiteY253" fmla="*/ 373687 h 856991"/>
                    <a:gd name="connsiteX254" fmla="*/ 619553 w 715912"/>
                    <a:gd name="connsiteY254" fmla="*/ 375648 h 856991"/>
                    <a:gd name="connsiteX255" fmla="*/ 618405 w 715912"/>
                    <a:gd name="connsiteY255" fmla="*/ 377548 h 856991"/>
                    <a:gd name="connsiteX256" fmla="*/ 617837 w 715912"/>
                    <a:gd name="connsiteY256" fmla="*/ 378498 h 856991"/>
                    <a:gd name="connsiteX257" fmla="*/ 617417 w 715912"/>
                    <a:gd name="connsiteY257" fmla="*/ 379250 h 856991"/>
                    <a:gd name="connsiteX258" fmla="*/ 617009 w 715912"/>
                    <a:gd name="connsiteY258" fmla="*/ 379990 h 856991"/>
                    <a:gd name="connsiteX259" fmla="*/ 613750 w 715912"/>
                    <a:gd name="connsiteY259" fmla="*/ 385837 h 856991"/>
                    <a:gd name="connsiteX260" fmla="*/ 611948 w 715912"/>
                    <a:gd name="connsiteY260" fmla="*/ 388723 h 856991"/>
                    <a:gd name="connsiteX261" fmla="*/ 610935 w 715912"/>
                    <a:gd name="connsiteY261" fmla="*/ 390339 h 856991"/>
                    <a:gd name="connsiteX262" fmla="*/ 609837 w 715912"/>
                    <a:gd name="connsiteY262" fmla="*/ 392016 h 856991"/>
                    <a:gd name="connsiteX263" fmla="*/ 609293 w 715912"/>
                    <a:gd name="connsiteY263" fmla="*/ 392843 h 856991"/>
                    <a:gd name="connsiteX264" fmla="*/ 608478 w 715912"/>
                    <a:gd name="connsiteY264" fmla="*/ 394088 h 856991"/>
                    <a:gd name="connsiteX265" fmla="*/ 607120 w 715912"/>
                    <a:gd name="connsiteY265" fmla="*/ 396173 h 856991"/>
                    <a:gd name="connsiteX266" fmla="*/ 605528 w 715912"/>
                    <a:gd name="connsiteY266" fmla="*/ 398405 h 856991"/>
                    <a:gd name="connsiteX267" fmla="*/ 602861 w 715912"/>
                    <a:gd name="connsiteY267" fmla="*/ 402192 h 856991"/>
                    <a:gd name="connsiteX268" fmla="*/ 601701 w 715912"/>
                    <a:gd name="connsiteY268" fmla="*/ 404351 h 856991"/>
                    <a:gd name="connsiteX269" fmla="*/ 600639 w 715912"/>
                    <a:gd name="connsiteY269" fmla="*/ 406324 h 856991"/>
                    <a:gd name="connsiteX270" fmla="*/ 599170 w 715912"/>
                    <a:gd name="connsiteY270" fmla="*/ 407706 h 856991"/>
                    <a:gd name="connsiteX271" fmla="*/ 595849 w 715912"/>
                    <a:gd name="connsiteY271" fmla="*/ 410814 h 856991"/>
                    <a:gd name="connsiteX272" fmla="*/ 595293 w 715912"/>
                    <a:gd name="connsiteY272" fmla="*/ 411307 h 856991"/>
                    <a:gd name="connsiteX273" fmla="*/ 592565 w 715912"/>
                    <a:gd name="connsiteY273" fmla="*/ 413379 h 856991"/>
                    <a:gd name="connsiteX274" fmla="*/ 591330 w 715912"/>
                    <a:gd name="connsiteY274" fmla="*/ 414329 h 856991"/>
                    <a:gd name="connsiteX275" fmla="*/ 589626 w 715912"/>
                    <a:gd name="connsiteY275" fmla="*/ 414995 h 856991"/>
                    <a:gd name="connsiteX276" fmla="*/ 588330 w 715912"/>
                    <a:gd name="connsiteY276" fmla="*/ 415489 h 856991"/>
                    <a:gd name="connsiteX277" fmla="*/ 587577 w 715912"/>
                    <a:gd name="connsiteY277" fmla="*/ 415674 h 856991"/>
                    <a:gd name="connsiteX278" fmla="*/ 584972 w 715912"/>
                    <a:gd name="connsiteY278" fmla="*/ 416315 h 856991"/>
                    <a:gd name="connsiteX279" fmla="*/ 583503 w 715912"/>
                    <a:gd name="connsiteY279" fmla="*/ 416673 h 856991"/>
                    <a:gd name="connsiteX280" fmla="*/ 582972 w 715912"/>
                    <a:gd name="connsiteY280" fmla="*/ 416858 h 856991"/>
                    <a:gd name="connsiteX281" fmla="*/ 580589 w 715912"/>
                    <a:gd name="connsiteY281" fmla="*/ 417709 h 856991"/>
                    <a:gd name="connsiteX282" fmla="*/ 579429 w 715912"/>
                    <a:gd name="connsiteY282" fmla="*/ 417968 h 856991"/>
                    <a:gd name="connsiteX283" fmla="*/ 581034 w 715912"/>
                    <a:gd name="connsiteY283" fmla="*/ 419917 h 856991"/>
                    <a:gd name="connsiteX284" fmla="*/ 582355 w 715912"/>
                    <a:gd name="connsiteY284" fmla="*/ 421496 h 856991"/>
                    <a:gd name="connsiteX285" fmla="*/ 587676 w 715912"/>
                    <a:gd name="connsiteY285" fmla="*/ 422643 h 856991"/>
                    <a:gd name="connsiteX286" fmla="*/ 589762 w 715912"/>
                    <a:gd name="connsiteY286" fmla="*/ 422754 h 856991"/>
                    <a:gd name="connsiteX287" fmla="*/ 590849 w 715912"/>
                    <a:gd name="connsiteY287" fmla="*/ 422803 h 856991"/>
                    <a:gd name="connsiteX288" fmla="*/ 593342 w 715912"/>
                    <a:gd name="connsiteY288" fmla="*/ 424024 h 856991"/>
                    <a:gd name="connsiteX289" fmla="*/ 592429 w 715912"/>
                    <a:gd name="connsiteY289" fmla="*/ 425936 h 856991"/>
                    <a:gd name="connsiteX290" fmla="*/ 591157 w 715912"/>
                    <a:gd name="connsiteY290" fmla="*/ 428588 h 856991"/>
                    <a:gd name="connsiteX291" fmla="*/ 590836 w 715912"/>
                    <a:gd name="connsiteY291" fmla="*/ 429254 h 856991"/>
                    <a:gd name="connsiteX292" fmla="*/ 588564 w 715912"/>
                    <a:gd name="connsiteY292" fmla="*/ 433929 h 856991"/>
                    <a:gd name="connsiteX293" fmla="*/ 588009 w 715912"/>
                    <a:gd name="connsiteY293" fmla="*/ 435088 h 856991"/>
                    <a:gd name="connsiteX294" fmla="*/ 587503 w 715912"/>
                    <a:gd name="connsiteY294" fmla="*/ 435964 h 856991"/>
                    <a:gd name="connsiteX295" fmla="*/ 586737 w 715912"/>
                    <a:gd name="connsiteY295" fmla="*/ 437284 h 856991"/>
                    <a:gd name="connsiteX296" fmla="*/ 583676 w 715912"/>
                    <a:gd name="connsiteY296" fmla="*/ 442600 h 856991"/>
                    <a:gd name="connsiteX297" fmla="*/ 582947 w 715912"/>
                    <a:gd name="connsiteY297" fmla="*/ 444056 h 856991"/>
                    <a:gd name="connsiteX298" fmla="*/ 581824 w 715912"/>
                    <a:gd name="connsiteY298" fmla="*/ 446263 h 856991"/>
                    <a:gd name="connsiteX299" fmla="*/ 581034 w 715912"/>
                    <a:gd name="connsiteY299" fmla="*/ 449569 h 856991"/>
                    <a:gd name="connsiteX300" fmla="*/ 580713 w 715912"/>
                    <a:gd name="connsiteY300" fmla="*/ 451666 h 856991"/>
                    <a:gd name="connsiteX301" fmla="*/ 580379 w 715912"/>
                    <a:gd name="connsiteY301" fmla="*/ 453726 h 856991"/>
                    <a:gd name="connsiteX302" fmla="*/ 579651 w 715912"/>
                    <a:gd name="connsiteY302" fmla="*/ 457216 h 856991"/>
                    <a:gd name="connsiteX303" fmla="*/ 579231 w 715912"/>
                    <a:gd name="connsiteY303" fmla="*/ 459215 h 856991"/>
                    <a:gd name="connsiteX304" fmla="*/ 578997 w 715912"/>
                    <a:gd name="connsiteY304" fmla="*/ 461472 h 856991"/>
                    <a:gd name="connsiteX305" fmla="*/ 578737 w 715912"/>
                    <a:gd name="connsiteY305" fmla="*/ 464062 h 856991"/>
                    <a:gd name="connsiteX306" fmla="*/ 578132 w 715912"/>
                    <a:gd name="connsiteY306" fmla="*/ 467109 h 856991"/>
                    <a:gd name="connsiteX307" fmla="*/ 577663 w 715912"/>
                    <a:gd name="connsiteY307" fmla="*/ 469452 h 856991"/>
                    <a:gd name="connsiteX308" fmla="*/ 577490 w 715912"/>
                    <a:gd name="connsiteY308" fmla="*/ 471068 h 856991"/>
                    <a:gd name="connsiteX309" fmla="*/ 577317 w 715912"/>
                    <a:gd name="connsiteY309" fmla="*/ 472696 h 856991"/>
                    <a:gd name="connsiteX310" fmla="*/ 577206 w 715912"/>
                    <a:gd name="connsiteY310" fmla="*/ 473769 h 856991"/>
                    <a:gd name="connsiteX311" fmla="*/ 577095 w 715912"/>
                    <a:gd name="connsiteY311" fmla="*/ 474855 h 856991"/>
                    <a:gd name="connsiteX312" fmla="*/ 577070 w 715912"/>
                    <a:gd name="connsiteY312" fmla="*/ 475965 h 856991"/>
                    <a:gd name="connsiteX313" fmla="*/ 576972 w 715912"/>
                    <a:gd name="connsiteY313" fmla="*/ 480331 h 856991"/>
                    <a:gd name="connsiteX314" fmla="*/ 576960 w 715912"/>
                    <a:gd name="connsiteY314" fmla="*/ 481207 h 856991"/>
                    <a:gd name="connsiteX315" fmla="*/ 576910 w 715912"/>
                    <a:gd name="connsiteY315" fmla="*/ 483094 h 856991"/>
                    <a:gd name="connsiteX316" fmla="*/ 576898 w 715912"/>
                    <a:gd name="connsiteY316" fmla="*/ 483637 h 856991"/>
                    <a:gd name="connsiteX317" fmla="*/ 576848 w 715912"/>
                    <a:gd name="connsiteY317" fmla="*/ 484599 h 856991"/>
                    <a:gd name="connsiteX318" fmla="*/ 576527 w 715912"/>
                    <a:gd name="connsiteY318" fmla="*/ 490359 h 856991"/>
                    <a:gd name="connsiteX319" fmla="*/ 576478 w 715912"/>
                    <a:gd name="connsiteY319" fmla="*/ 491321 h 856991"/>
                    <a:gd name="connsiteX320" fmla="*/ 576429 w 715912"/>
                    <a:gd name="connsiteY320" fmla="*/ 492283 h 856991"/>
                    <a:gd name="connsiteX321" fmla="*/ 576182 w 715912"/>
                    <a:gd name="connsiteY321" fmla="*/ 493505 h 856991"/>
                    <a:gd name="connsiteX322" fmla="*/ 575700 w 715912"/>
                    <a:gd name="connsiteY322" fmla="*/ 495947 h 856991"/>
                    <a:gd name="connsiteX323" fmla="*/ 575317 w 715912"/>
                    <a:gd name="connsiteY323" fmla="*/ 497859 h 856991"/>
                    <a:gd name="connsiteX324" fmla="*/ 574626 w 715912"/>
                    <a:gd name="connsiteY324" fmla="*/ 501473 h 856991"/>
                    <a:gd name="connsiteX325" fmla="*/ 574280 w 715912"/>
                    <a:gd name="connsiteY325" fmla="*/ 503261 h 856991"/>
                    <a:gd name="connsiteX326" fmla="*/ 573799 w 715912"/>
                    <a:gd name="connsiteY326" fmla="*/ 504729 h 856991"/>
                    <a:gd name="connsiteX327" fmla="*/ 572786 w 715912"/>
                    <a:gd name="connsiteY327" fmla="*/ 507763 h 856991"/>
                    <a:gd name="connsiteX328" fmla="*/ 571626 w 715912"/>
                    <a:gd name="connsiteY328" fmla="*/ 510095 h 856991"/>
                    <a:gd name="connsiteX329" fmla="*/ 570799 w 715912"/>
                    <a:gd name="connsiteY329" fmla="*/ 511747 h 856991"/>
                    <a:gd name="connsiteX330" fmla="*/ 570651 w 715912"/>
                    <a:gd name="connsiteY330" fmla="*/ 513388 h 856991"/>
                    <a:gd name="connsiteX331" fmla="*/ 570601 w 715912"/>
                    <a:gd name="connsiteY331" fmla="*/ 513918 h 856991"/>
                    <a:gd name="connsiteX332" fmla="*/ 570552 w 715912"/>
                    <a:gd name="connsiteY332" fmla="*/ 514461 h 856991"/>
                    <a:gd name="connsiteX333" fmla="*/ 570503 w 715912"/>
                    <a:gd name="connsiteY333" fmla="*/ 514991 h 856991"/>
                    <a:gd name="connsiteX334" fmla="*/ 570392 w 715912"/>
                    <a:gd name="connsiteY334" fmla="*/ 516077 h 856991"/>
                    <a:gd name="connsiteX335" fmla="*/ 570564 w 715912"/>
                    <a:gd name="connsiteY335" fmla="*/ 517101 h 856991"/>
                    <a:gd name="connsiteX336" fmla="*/ 571021 w 715912"/>
                    <a:gd name="connsiteY336" fmla="*/ 519925 h 856991"/>
                    <a:gd name="connsiteX337" fmla="*/ 571157 w 715912"/>
                    <a:gd name="connsiteY337" fmla="*/ 520727 h 856991"/>
                    <a:gd name="connsiteX338" fmla="*/ 571527 w 715912"/>
                    <a:gd name="connsiteY338" fmla="*/ 521812 h 856991"/>
                    <a:gd name="connsiteX339" fmla="*/ 572317 w 715912"/>
                    <a:gd name="connsiteY339" fmla="*/ 524070 h 856991"/>
                    <a:gd name="connsiteX340" fmla="*/ 572638 w 715912"/>
                    <a:gd name="connsiteY340" fmla="*/ 524859 h 856991"/>
                    <a:gd name="connsiteX341" fmla="*/ 575305 w 715912"/>
                    <a:gd name="connsiteY341" fmla="*/ 530669 h 856991"/>
                    <a:gd name="connsiteX342" fmla="*/ 575922 w 715912"/>
                    <a:gd name="connsiteY342" fmla="*/ 532926 h 856991"/>
                    <a:gd name="connsiteX343" fmla="*/ 577108 w 715912"/>
                    <a:gd name="connsiteY343" fmla="*/ 537329 h 856991"/>
                    <a:gd name="connsiteX344" fmla="*/ 577515 w 715912"/>
                    <a:gd name="connsiteY344" fmla="*/ 538846 h 856991"/>
                    <a:gd name="connsiteX345" fmla="*/ 577997 w 715912"/>
                    <a:gd name="connsiteY345" fmla="*/ 539981 h 856991"/>
                    <a:gd name="connsiteX346" fmla="*/ 582540 w 715912"/>
                    <a:gd name="connsiteY346" fmla="*/ 550799 h 856991"/>
                    <a:gd name="connsiteX347" fmla="*/ 581404 w 715912"/>
                    <a:gd name="connsiteY347" fmla="*/ 555917 h 856991"/>
                    <a:gd name="connsiteX348" fmla="*/ 581083 w 715912"/>
                    <a:gd name="connsiteY348" fmla="*/ 557336 h 856991"/>
                    <a:gd name="connsiteX349" fmla="*/ 579873 w 715912"/>
                    <a:gd name="connsiteY349" fmla="*/ 559198 h 856991"/>
                    <a:gd name="connsiteX350" fmla="*/ 578922 w 715912"/>
                    <a:gd name="connsiteY350" fmla="*/ 560642 h 856991"/>
                    <a:gd name="connsiteX351" fmla="*/ 578256 w 715912"/>
                    <a:gd name="connsiteY351" fmla="*/ 561431 h 856991"/>
                    <a:gd name="connsiteX352" fmla="*/ 577589 w 715912"/>
                    <a:gd name="connsiteY352" fmla="*/ 562233 h 856991"/>
                    <a:gd name="connsiteX353" fmla="*/ 575601 w 715912"/>
                    <a:gd name="connsiteY353" fmla="*/ 564650 h 856991"/>
                    <a:gd name="connsiteX354" fmla="*/ 574095 w 715912"/>
                    <a:gd name="connsiteY354" fmla="*/ 566488 h 856991"/>
                    <a:gd name="connsiteX355" fmla="*/ 572898 w 715912"/>
                    <a:gd name="connsiteY355" fmla="*/ 567956 h 856991"/>
                    <a:gd name="connsiteX356" fmla="*/ 572293 w 715912"/>
                    <a:gd name="connsiteY356" fmla="*/ 569350 h 856991"/>
                    <a:gd name="connsiteX357" fmla="*/ 571503 w 715912"/>
                    <a:gd name="connsiteY357" fmla="*/ 571212 h 856991"/>
                    <a:gd name="connsiteX358" fmla="*/ 570885 w 715912"/>
                    <a:gd name="connsiteY358" fmla="*/ 572618 h 856991"/>
                    <a:gd name="connsiteX359" fmla="*/ 570688 w 715912"/>
                    <a:gd name="connsiteY359" fmla="*/ 574074 h 856991"/>
                    <a:gd name="connsiteX360" fmla="*/ 570243 w 715912"/>
                    <a:gd name="connsiteY360" fmla="*/ 577343 h 856991"/>
                    <a:gd name="connsiteX361" fmla="*/ 569972 w 715912"/>
                    <a:gd name="connsiteY361" fmla="*/ 579378 h 856991"/>
                    <a:gd name="connsiteX362" fmla="*/ 569465 w 715912"/>
                    <a:gd name="connsiteY362" fmla="*/ 581697 h 856991"/>
                    <a:gd name="connsiteX363" fmla="*/ 569206 w 715912"/>
                    <a:gd name="connsiteY363" fmla="*/ 582930 h 856991"/>
                    <a:gd name="connsiteX364" fmla="*/ 569219 w 715912"/>
                    <a:gd name="connsiteY364" fmla="*/ 583929 h 856991"/>
                    <a:gd name="connsiteX365" fmla="*/ 569268 w 715912"/>
                    <a:gd name="connsiteY365" fmla="*/ 586544 h 856991"/>
                    <a:gd name="connsiteX366" fmla="*/ 568861 w 715912"/>
                    <a:gd name="connsiteY366" fmla="*/ 588592 h 856991"/>
                    <a:gd name="connsiteX367" fmla="*/ 568256 w 715912"/>
                    <a:gd name="connsiteY367" fmla="*/ 591663 h 856991"/>
                    <a:gd name="connsiteX368" fmla="*/ 567885 w 715912"/>
                    <a:gd name="connsiteY368" fmla="*/ 593390 h 856991"/>
                    <a:gd name="connsiteX369" fmla="*/ 567453 w 715912"/>
                    <a:gd name="connsiteY369" fmla="*/ 594907 h 856991"/>
                    <a:gd name="connsiteX370" fmla="*/ 567083 w 715912"/>
                    <a:gd name="connsiteY370" fmla="*/ 596190 h 856991"/>
                    <a:gd name="connsiteX371" fmla="*/ 565441 w 715912"/>
                    <a:gd name="connsiteY371" fmla="*/ 601937 h 856991"/>
                    <a:gd name="connsiteX372" fmla="*/ 563947 w 715912"/>
                    <a:gd name="connsiteY372" fmla="*/ 607032 h 856991"/>
                    <a:gd name="connsiteX373" fmla="*/ 563502 w 715912"/>
                    <a:gd name="connsiteY373" fmla="*/ 608549 h 856991"/>
                    <a:gd name="connsiteX374" fmla="*/ 563206 w 715912"/>
                    <a:gd name="connsiteY374" fmla="*/ 609560 h 856991"/>
                    <a:gd name="connsiteX375" fmla="*/ 563033 w 715912"/>
                    <a:gd name="connsiteY375" fmla="*/ 610115 h 856991"/>
                    <a:gd name="connsiteX376" fmla="*/ 562404 w 715912"/>
                    <a:gd name="connsiteY376" fmla="*/ 611953 h 856991"/>
                    <a:gd name="connsiteX377" fmla="*/ 561737 w 715912"/>
                    <a:gd name="connsiteY377" fmla="*/ 613890 h 856991"/>
                    <a:gd name="connsiteX378" fmla="*/ 561441 w 715912"/>
                    <a:gd name="connsiteY378" fmla="*/ 614753 h 856991"/>
                    <a:gd name="connsiteX379" fmla="*/ 561206 w 715912"/>
                    <a:gd name="connsiteY379" fmla="*/ 615419 h 856991"/>
                    <a:gd name="connsiteX380" fmla="*/ 560688 w 715912"/>
                    <a:gd name="connsiteY380" fmla="*/ 617417 h 856991"/>
                    <a:gd name="connsiteX381" fmla="*/ 559860 w 715912"/>
                    <a:gd name="connsiteY381" fmla="*/ 620723 h 856991"/>
                    <a:gd name="connsiteX382" fmla="*/ 559330 w 715912"/>
                    <a:gd name="connsiteY382" fmla="*/ 622795 h 856991"/>
                    <a:gd name="connsiteX383" fmla="*/ 558885 w 715912"/>
                    <a:gd name="connsiteY383" fmla="*/ 625842 h 856991"/>
                    <a:gd name="connsiteX384" fmla="*/ 558354 w 715912"/>
                    <a:gd name="connsiteY384" fmla="*/ 629431 h 856991"/>
                    <a:gd name="connsiteX385" fmla="*/ 558021 w 715912"/>
                    <a:gd name="connsiteY385" fmla="*/ 631022 h 856991"/>
                    <a:gd name="connsiteX386" fmla="*/ 557675 w 715912"/>
                    <a:gd name="connsiteY386" fmla="*/ 632613 h 856991"/>
                    <a:gd name="connsiteX387" fmla="*/ 557107 w 715912"/>
                    <a:gd name="connsiteY387" fmla="*/ 635266 h 856991"/>
                    <a:gd name="connsiteX388" fmla="*/ 556638 w 715912"/>
                    <a:gd name="connsiteY388" fmla="*/ 636906 h 856991"/>
                    <a:gd name="connsiteX389" fmla="*/ 556280 w 715912"/>
                    <a:gd name="connsiteY389" fmla="*/ 638176 h 856991"/>
                    <a:gd name="connsiteX390" fmla="*/ 556083 w 715912"/>
                    <a:gd name="connsiteY390" fmla="*/ 638830 h 856991"/>
                    <a:gd name="connsiteX391" fmla="*/ 554428 w 715912"/>
                    <a:gd name="connsiteY391" fmla="*/ 645170 h 856991"/>
                    <a:gd name="connsiteX392" fmla="*/ 553972 w 715912"/>
                    <a:gd name="connsiteY392" fmla="*/ 646934 h 856991"/>
                    <a:gd name="connsiteX393" fmla="*/ 553144 w 715912"/>
                    <a:gd name="connsiteY393" fmla="*/ 649043 h 856991"/>
                    <a:gd name="connsiteX394" fmla="*/ 551613 w 715912"/>
                    <a:gd name="connsiteY394" fmla="*/ 652830 h 856991"/>
                    <a:gd name="connsiteX395" fmla="*/ 551046 w 715912"/>
                    <a:gd name="connsiteY395" fmla="*/ 654322 h 856991"/>
                    <a:gd name="connsiteX396" fmla="*/ 550490 w 715912"/>
                    <a:gd name="connsiteY396" fmla="*/ 655815 h 856991"/>
                    <a:gd name="connsiteX397" fmla="*/ 549737 w 715912"/>
                    <a:gd name="connsiteY397" fmla="*/ 657801 h 856991"/>
                    <a:gd name="connsiteX398" fmla="*/ 549403 w 715912"/>
                    <a:gd name="connsiteY398" fmla="*/ 660539 h 856991"/>
                    <a:gd name="connsiteX399" fmla="*/ 549107 w 715912"/>
                    <a:gd name="connsiteY399" fmla="*/ 662932 h 856991"/>
                    <a:gd name="connsiteX400" fmla="*/ 548786 w 715912"/>
                    <a:gd name="connsiteY400" fmla="*/ 664511 h 856991"/>
                    <a:gd name="connsiteX401" fmla="*/ 548268 w 715912"/>
                    <a:gd name="connsiteY401" fmla="*/ 667126 h 856991"/>
                    <a:gd name="connsiteX402" fmla="*/ 548033 w 715912"/>
                    <a:gd name="connsiteY402" fmla="*/ 668285 h 856991"/>
                    <a:gd name="connsiteX403" fmla="*/ 547675 w 715912"/>
                    <a:gd name="connsiteY403" fmla="*/ 669383 h 856991"/>
                    <a:gd name="connsiteX404" fmla="*/ 547416 w 715912"/>
                    <a:gd name="connsiteY404" fmla="*/ 670111 h 856991"/>
                    <a:gd name="connsiteX405" fmla="*/ 546650 w 715912"/>
                    <a:gd name="connsiteY405" fmla="*/ 672306 h 856991"/>
                    <a:gd name="connsiteX406" fmla="*/ 545428 w 715912"/>
                    <a:gd name="connsiteY406" fmla="*/ 674008 h 856991"/>
                    <a:gd name="connsiteX407" fmla="*/ 542663 w 715912"/>
                    <a:gd name="connsiteY407" fmla="*/ 677844 h 856991"/>
                    <a:gd name="connsiteX408" fmla="*/ 541453 w 715912"/>
                    <a:gd name="connsiteY408" fmla="*/ 679534 h 856991"/>
                    <a:gd name="connsiteX409" fmla="*/ 539712 w 715912"/>
                    <a:gd name="connsiteY409" fmla="*/ 681964 h 856991"/>
                    <a:gd name="connsiteX410" fmla="*/ 538243 w 715912"/>
                    <a:gd name="connsiteY410" fmla="*/ 684197 h 856991"/>
                    <a:gd name="connsiteX411" fmla="*/ 537082 w 715912"/>
                    <a:gd name="connsiteY411" fmla="*/ 685948 h 856991"/>
                    <a:gd name="connsiteX412" fmla="*/ 537070 w 715912"/>
                    <a:gd name="connsiteY412" fmla="*/ 687588 h 856991"/>
                    <a:gd name="connsiteX413" fmla="*/ 536996 w 715912"/>
                    <a:gd name="connsiteY413" fmla="*/ 692683 h 856991"/>
                    <a:gd name="connsiteX414" fmla="*/ 536984 w 715912"/>
                    <a:gd name="connsiteY414" fmla="*/ 693213 h 856991"/>
                    <a:gd name="connsiteX415" fmla="*/ 537156 w 715912"/>
                    <a:gd name="connsiteY415" fmla="*/ 698677 h 856991"/>
                    <a:gd name="connsiteX416" fmla="*/ 537181 w 715912"/>
                    <a:gd name="connsiteY416" fmla="*/ 699417 h 856991"/>
                    <a:gd name="connsiteX417" fmla="*/ 537230 w 715912"/>
                    <a:gd name="connsiteY417" fmla="*/ 700860 h 856991"/>
                    <a:gd name="connsiteX418" fmla="*/ 537292 w 715912"/>
                    <a:gd name="connsiteY418" fmla="*/ 701761 h 856991"/>
                    <a:gd name="connsiteX419" fmla="*/ 537601 w 715912"/>
                    <a:gd name="connsiteY419" fmla="*/ 705992 h 856991"/>
                    <a:gd name="connsiteX420" fmla="*/ 537663 w 715912"/>
                    <a:gd name="connsiteY420" fmla="*/ 707386 h 856991"/>
                    <a:gd name="connsiteX421" fmla="*/ 537712 w 715912"/>
                    <a:gd name="connsiteY421" fmla="*/ 708816 h 856991"/>
                    <a:gd name="connsiteX422" fmla="*/ 537934 w 715912"/>
                    <a:gd name="connsiteY422" fmla="*/ 709581 h 856991"/>
                    <a:gd name="connsiteX423" fmla="*/ 538477 w 715912"/>
                    <a:gd name="connsiteY423" fmla="*/ 711542 h 856991"/>
                    <a:gd name="connsiteX424" fmla="*/ 538650 w 715912"/>
                    <a:gd name="connsiteY424" fmla="*/ 713269 h 856991"/>
                    <a:gd name="connsiteX425" fmla="*/ 538835 w 715912"/>
                    <a:gd name="connsiteY425" fmla="*/ 715008 h 856991"/>
                    <a:gd name="connsiteX426" fmla="*/ 541280 w 715912"/>
                    <a:gd name="connsiteY426" fmla="*/ 716698 h 856991"/>
                    <a:gd name="connsiteX427" fmla="*/ 541934 w 715912"/>
                    <a:gd name="connsiteY427" fmla="*/ 716932 h 856991"/>
                    <a:gd name="connsiteX428" fmla="*/ 545008 w 715912"/>
                    <a:gd name="connsiteY428" fmla="*/ 718055 h 856991"/>
                    <a:gd name="connsiteX429" fmla="*/ 550144 w 715912"/>
                    <a:gd name="connsiteY429" fmla="*/ 719547 h 856991"/>
                    <a:gd name="connsiteX430" fmla="*/ 553428 w 715912"/>
                    <a:gd name="connsiteY430" fmla="*/ 720509 h 856991"/>
                    <a:gd name="connsiteX431" fmla="*/ 555280 w 715912"/>
                    <a:gd name="connsiteY431" fmla="*/ 721287 h 856991"/>
                    <a:gd name="connsiteX432" fmla="*/ 556675 w 715912"/>
                    <a:gd name="connsiteY432" fmla="*/ 721878 h 856991"/>
                    <a:gd name="connsiteX433" fmla="*/ 559922 w 715912"/>
                    <a:gd name="connsiteY433" fmla="*/ 723248 h 856991"/>
                    <a:gd name="connsiteX434" fmla="*/ 560861 w 715912"/>
                    <a:gd name="connsiteY434" fmla="*/ 723642 h 856991"/>
                    <a:gd name="connsiteX435" fmla="*/ 561317 w 715912"/>
                    <a:gd name="connsiteY435" fmla="*/ 723840 h 856991"/>
                    <a:gd name="connsiteX436" fmla="*/ 563120 w 715912"/>
                    <a:gd name="connsiteY436" fmla="*/ 724641 h 856991"/>
                    <a:gd name="connsiteX437" fmla="*/ 569873 w 715912"/>
                    <a:gd name="connsiteY437" fmla="*/ 727626 h 856991"/>
                    <a:gd name="connsiteX438" fmla="*/ 571663 w 715912"/>
                    <a:gd name="connsiteY438" fmla="*/ 728428 h 856991"/>
                    <a:gd name="connsiteX439" fmla="*/ 572219 w 715912"/>
                    <a:gd name="connsiteY439" fmla="*/ 728675 h 856991"/>
                    <a:gd name="connsiteX440" fmla="*/ 573540 w 715912"/>
                    <a:gd name="connsiteY440" fmla="*/ 729156 h 856991"/>
                    <a:gd name="connsiteX441" fmla="*/ 575762 w 715912"/>
                    <a:gd name="connsiteY441" fmla="*/ 729945 h 856991"/>
                    <a:gd name="connsiteX442" fmla="*/ 579811 w 715912"/>
                    <a:gd name="connsiteY442" fmla="*/ 731549 h 856991"/>
                    <a:gd name="connsiteX443" fmla="*/ 581614 w 715912"/>
                    <a:gd name="connsiteY443" fmla="*/ 732252 h 856991"/>
                    <a:gd name="connsiteX444" fmla="*/ 583046 w 715912"/>
                    <a:gd name="connsiteY444" fmla="*/ 732535 h 856991"/>
                    <a:gd name="connsiteX445" fmla="*/ 584762 w 715912"/>
                    <a:gd name="connsiteY445" fmla="*/ 732881 h 856991"/>
                    <a:gd name="connsiteX446" fmla="*/ 586565 w 715912"/>
                    <a:gd name="connsiteY446" fmla="*/ 733251 h 856991"/>
                    <a:gd name="connsiteX447" fmla="*/ 588960 w 715912"/>
                    <a:gd name="connsiteY447" fmla="*/ 733214 h 856991"/>
                    <a:gd name="connsiteX448" fmla="*/ 594824 w 715912"/>
                    <a:gd name="connsiteY448" fmla="*/ 733140 h 856991"/>
                    <a:gd name="connsiteX449" fmla="*/ 596367 w 715912"/>
                    <a:gd name="connsiteY449" fmla="*/ 733239 h 856991"/>
                    <a:gd name="connsiteX450" fmla="*/ 600133 w 715912"/>
                    <a:gd name="connsiteY450" fmla="*/ 733522 h 856991"/>
                    <a:gd name="connsiteX451" fmla="*/ 602009 w 715912"/>
                    <a:gd name="connsiteY451" fmla="*/ 733658 h 856991"/>
                    <a:gd name="connsiteX452" fmla="*/ 603454 w 715912"/>
                    <a:gd name="connsiteY452" fmla="*/ 733954 h 856991"/>
                    <a:gd name="connsiteX453" fmla="*/ 608849 w 715912"/>
                    <a:gd name="connsiteY453" fmla="*/ 735077 h 856991"/>
                    <a:gd name="connsiteX454" fmla="*/ 612516 w 715912"/>
                    <a:gd name="connsiteY454" fmla="*/ 736162 h 856991"/>
                    <a:gd name="connsiteX455" fmla="*/ 614330 w 715912"/>
                    <a:gd name="connsiteY455" fmla="*/ 736705 h 856991"/>
                    <a:gd name="connsiteX456" fmla="*/ 614454 w 715912"/>
                    <a:gd name="connsiteY456" fmla="*/ 738320 h 856991"/>
                    <a:gd name="connsiteX457" fmla="*/ 614738 w 715912"/>
                    <a:gd name="connsiteY457" fmla="*/ 742070 h 856991"/>
                    <a:gd name="connsiteX458" fmla="*/ 614355 w 715912"/>
                    <a:gd name="connsiteY458" fmla="*/ 746646 h 856991"/>
                    <a:gd name="connsiteX459" fmla="*/ 608046 w 715912"/>
                    <a:gd name="connsiteY459" fmla="*/ 746400 h 856991"/>
                    <a:gd name="connsiteX460" fmla="*/ 606602 w 715912"/>
                    <a:gd name="connsiteY460" fmla="*/ 746338 h 856991"/>
                    <a:gd name="connsiteX461" fmla="*/ 605046 w 715912"/>
                    <a:gd name="connsiteY461" fmla="*/ 746276 h 856991"/>
                    <a:gd name="connsiteX462" fmla="*/ 601873 w 715912"/>
                    <a:gd name="connsiteY462" fmla="*/ 745931 h 856991"/>
                    <a:gd name="connsiteX463" fmla="*/ 600454 w 715912"/>
                    <a:gd name="connsiteY463" fmla="*/ 745771 h 856991"/>
                    <a:gd name="connsiteX464" fmla="*/ 598565 w 715912"/>
                    <a:gd name="connsiteY464" fmla="*/ 745561 h 856991"/>
                    <a:gd name="connsiteX465" fmla="*/ 596133 w 715912"/>
                    <a:gd name="connsiteY465" fmla="*/ 745734 h 856991"/>
                    <a:gd name="connsiteX466" fmla="*/ 594663 w 715912"/>
                    <a:gd name="connsiteY466" fmla="*/ 745832 h 856991"/>
                    <a:gd name="connsiteX467" fmla="*/ 592404 w 715912"/>
                    <a:gd name="connsiteY467" fmla="*/ 745992 h 856991"/>
                    <a:gd name="connsiteX468" fmla="*/ 588071 w 715912"/>
                    <a:gd name="connsiteY468" fmla="*/ 746276 h 856991"/>
                    <a:gd name="connsiteX469" fmla="*/ 586626 w 715912"/>
                    <a:gd name="connsiteY469" fmla="*/ 746375 h 856991"/>
                    <a:gd name="connsiteX470" fmla="*/ 585182 w 715912"/>
                    <a:gd name="connsiteY470" fmla="*/ 746461 h 856991"/>
                    <a:gd name="connsiteX471" fmla="*/ 582910 w 715912"/>
                    <a:gd name="connsiteY471" fmla="*/ 746918 h 856991"/>
                    <a:gd name="connsiteX472" fmla="*/ 581194 w 715912"/>
                    <a:gd name="connsiteY472" fmla="*/ 747263 h 856991"/>
                    <a:gd name="connsiteX473" fmla="*/ 579997 w 715912"/>
                    <a:gd name="connsiteY473" fmla="*/ 747510 h 856991"/>
                    <a:gd name="connsiteX474" fmla="*/ 578601 w 715912"/>
                    <a:gd name="connsiteY474" fmla="*/ 747756 h 856991"/>
                    <a:gd name="connsiteX475" fmla="*/ 571564 w 715912"/>
                    <a:gd name="connsiteY475" fmla="*/ 749039 h 856991"/>
                    <a:gd name="connsiteX476" fmla="*/ 566700 w 715912"/>
                    <a:gd name="connsiteY476" fmla="*/ 750001 h 856991"/>
                    <a:gd name="connsiteX477" fmla="*/ 562922 w 715912"/>
                    <a:gd name="connsiteY477" fmla="*/ 750741 h 856991"/>
                    <a:gd name="connsiteX478" fmla="*/ 562009 w 715912"/>
                    <a:gd name="connsiteY478" fmla="*/ 750963 h 856991"/>
                    <a:gd name="connsiteX479" fmla="*/ 555009 w 715912"/>
                    <a:gd name="connsiteY479" fmla="*/ 752641 h 856991"/>
                    <a:gd name="connsiteX480" fmla="*/ 553107 w 715912"/>
                    <a:gd name="connsiteY480" fmla="*/ 753097 h 856991"/>
                    <a:gd name="connsiteX481" fmla="*/ 551169 w 715912"/>
                    <a:gd name="connsiteY481" fmla="*/ 753480 h 856991"/>
                    <a:gd name="connsiteX482" fmla="*/ 545107 w 715912"/>
                    <a:gd name="connsiteY482" fmla="*/ 754701 h 856991"/>
                    <a:gd name="connsiteX483" fmla="*/ 544638 w 715912"/>
                    <a:gd name="connsiteY483" fmla="*/ 754799 h 856991"/>
                    <a:gd name="connsiteX484" fmla="*/ 544021 w 715912"/>
                    <a:gd name="connsiteY484" fmla="*/ 754923 h 856991"/>
                    <a:gd name="connsiteX485" fmla="*/ 542095 w 715912"/>
                    <a:gd name="connsiteY485" fmla="*/ 755342 h 856991"/>
                    <a:gd name="connsiteX486" fmla="*/ 536798 w 715912"/>
                    <a:gd name="connsiteY486" fmla="*/ 756477 h 856991"/>
                    <a:gd name="connsiteX487" fmla="*/ 535835 w 715912"/>
                    <a:gd name="connsiteY487" fmla="*/ 756674 h 856991"/>
                    <a:gd name="connsiteX488" fmla="*/ 534761 w 715912"/>
                    <a:gd name="connsiteY488" fmla="*/ 756933 h 856991"/>
                    <a:gd name="connsiteX489" fmla="*/ 532885 w 715912"/>
                    <a:gd name="connsiteY489" fmla="*/ 757390 h 856991"/>
                    <a:gd name="connsiteX490" fmla="*/ 530872 w 715912"/>
                    <a:gd name="connsiteY490" fmla="*/ 757858 h 856991"/>
                    <a:gd name="connsiteX491" fmla="*/ 529008 w 715912"/>
                    <a:gd name="connsiteY491" fmla="*/ 758080 h 856991"/>
                    <a:gd name="connsiteX492" fmla="*/ 527144 w 715912"/>
                    <a:gd name="connsiteY492" fmla="*/ 758315 h 856991"/>
                    <a:gd name="connsiteX493" fmla="*/ 526255 w 715912"/>
                    <a:gd name="connsiteY493" fmla="*/ 758426 h 856991"/>
                    <a:gd name="connsiteX494" fmla="*/ 523255 w 715912"/>
                    <a:gd name="connsiteY494" fmla="*/ 758796 h 856991"/>
                    <a:gd name="connsiteX495" fmla="*/ 521786 w 715912"/>
                    <a:gd name="connsiteY495" fmla="*/ 758956 h 856991"/>
                    <a:gd name="connsiteX496" fmla="*/ 521070 w 715912"/>
                    <a:gd name="connsiteY496" fmla="*/ 759042 h 856991"/>
                    <a:gd name="connsiteX497" fmla="*/ 520008 w 715912"/>
                    <a:gd name="connsiteY497" fmla="*/ 759178 h 856991"/>
                    <a:gd name="connsiteX498" fmla="*/ 516428 w 715912"/>
                    <a:gd name="connsiteY498" fmla="*/ 759647 h 856991"/>
                    <a:gd name="connsiteX499" fmla="*/ 514995 w 715912"/>
                    <a:gd name="connsiteY499" fmla="*/ 759832 h 856991"/>
                    <a:gd name="connsiteX500" fmla="*/ 514317 w 715912"/>
                    <a:gd name="connsiteY500" fmla="*/ 759931 h 856991"/>
                    <a:gd name="connsiteX501" fmla="*/ 509008 w 715912"/>
                    <a:gd name="connsiteY501" fmla="*/ 760683 h 856991"/>
                    <a:gd name="connsiteX502" fmla="*/ 507539 w 715912"/>
                    <a:gd name="connsiteY502" fmla="*/ 760930 h 856991"/>
                    <a:gd name="connsiteX503" fmla="*/ 505390 w 715912"/>
                    <a:gd name="connsiteY503" fmla="*/ 761300 h 856991"/>
                    <a:gd name="connsiteX504" fmla="*/ 503057 w 715912"/>
                    <a:gd name="connsiteY504" fmla="*/ 762311 h 856991"/>
                    <a:gd name="connsiteX505" fmla="*/ 500761 w 715912"/>
                    <a:gd name="connsiteY505" fmla="*/ 763298 h 856991"/>
                    <a:gd name="connsiteX506" fmla="*/ 498069 w 715912"/>
                    <a:gd name="connsiteY506" fmla="*/ 765506 h 856991"/>
                    <a:gd name="connsiteX507" fmla="*/ 497316 w 715912"/>
                    <a:gd name="connsiteY507" fmla="*/ 766135 h 856991"/>
                    <a:gd name="connsiteX508" fmla="*/ 494193 w 715912"/>
                    <a:gd name="connsiteY508" fmla="*/ 767911 h 856991"/>
                    <a:gd name="connsiteX509" fmla="*/ 492069 w 715912"/>
                    <a:gd name="connsiteY509" fmla="*/ 768182 h 856991"/>
                    <a:gd name="connsiteX510" fmla="*/ 490032 w 715912"/>
                    <a:gd name="connsiteY510" fmla="*/ 768441 h 856991"/>
                    <a:gd name="connsiteX511" fmla="*/ 488217 w 715912"/>
                    <a:gd name="connsiteY511" fmla="*/ 769268 h 856991"/>
                    <a:gd name="connsiteX512" fmla="*/ 486637 w 715912"/>
                    <a:gd name="connsiteY512" fmla="*/ 769995 h 856991"/>
                    <a:gd name="connsiteX513" fmla="*/ 485353 w 715912"/>
                    <a:gd name="connsiteY513" fmla="*/ 770575 h 856991"/>
                    <a:gd name="connsiteX514" fmla="*/ 484242 w 715912"/>
                    <a:gd name="connsiteY514" fmla="*/ 771537 h 856991"/>
                    <a:gd name="connsiteX515" fmla="*/ 481044 w 715912"/>
                    <a:gd name="connsiteY515" fmla="*/ 774325 h 856991"/>
                    <a:gd name="connsiteX516" fmla="*/ 480538 w 715912"/>
                    <a:gd name="connsiteY516" fmla="*/ 774831 h 856991"/>
                    <a:gd name="connsiteX517" fmla="*/ 479279 w 715912"/>
                    <a:gd name="connsiteY517" fmla="*/ 776212 h 856991"/>
                    <a:gd name="connsiteX518" fmla="*/ 477995 w 715912"/>
                    <a:gd name="connsiteY518" fmla="*/ 777606 h 856991"/>
                    <a:gd name="connsiteX519" fmla="*/ 476044 w 715912"/>
                    <a:gd name="connsiteY519" fmla="*/ 782614 h 856991"/>
                    <a:gd name="connsiteX520" fmla="*/ 475439 w 715912"/>
                    <a:gd name="connsiteY520" fmla="*/ 784353 h 856991"/>
                    <a:gd name="connsiteX521" fmla="*/ 474686 w 715912"/>
                    <a:gd name="connsiteY521" fmla="*/ 786511 h 856991"/>
                    <a:gd name="connsiteX522" fmla="*/ 472933 w 715912"/>
                    <a:gd name="connsiteY522" fmla="*/ 787178 h 856991"/>
                    <a:gd name="connsiteX523" fmla="*/ 471180 w 715912"/>
                    <a:gd name="connsiteY523" fmla="*/ 787831 h 856991"/>
                    <a:gd name="connsiteX524" fmla="*/ 470526 w 715912"/>
                    <a:gd name="connsiteY524" fmla="*/ 788078 h 856991"/>
                    <a:gd name="connsiteX525" fmla="*/ 469612 w 715912"/>
                    <a:gd name="connsiteY525" fmla="*/ 788177 h 856991"/>
                    <a:gd name="connsiteX526" fmla="*/ 465390 w 715912"/>
                    <a:gd name="connsiteY526" fmla="*/ 788596 h 856991"/>
                    <a:gd name="connsiteX527" fmla="*/ 464452 w 715912"/>
                    <a:gd name="connsiteY527" fmla="*/ 788695 h 856991"/>
                    <a:gd name="connsiteX528" fmla="*/ 462476 w 715912"/>
                    <a:gd name="connsiteY528" fmla="*/ 788621 h 856991"/>
                    <a:gd name="connsiteX529" fmla="*/ 459513 w 715912"/>
                    <a:gd name="connsiteY529" fmla="*/ 788510 h 856991"/>
                    <a:gd name="connsiteX530" fmla="*/ 455217 w 715912"/>
                    <a:gd name="connsiteY530" fmla="*/ 788608 h 856991"/>
                    <a:gd name="connsiteX531" fmla="*/ 451402 w 715912"/>
                    <a:gd name="connsiteY531" fmla="*/ 788707 h 856991"/>
                    <a:gd name="connsiteX532" fmla="*/ 449414 w 715912"/>
                    <a:gd name="connsiteY532" fmla="*/ 788769 h 856991"/>
                    <a:gd name="connsiteX533" fmla="*/ 447130 w 715912"/>
                    <a:gd name="connsiteY533" fmla="*/ 788830 h 856991"/>
                    <a:gd name="connsiteX534" fmla="*/ 445315 w 715912"/>
                    <a:gd name="connsiteY534" fmla="*/ 788892 h 856991"/>
                    <a:gd name="connsiteX535" fmla="*/ 443859 w 715912"/>
                    <a:gd name="connsiteY535" fmla="*/ 789077 h 856991"/>
                    <a:gd name="connsiteX536" fmla="*/ 441414 w 715912"/>
                    <a:gd name="connsiteY536" fmla="*/ 789385 h 856991"/>
                    <a:gd name="connsiteX537" fmla="*/ 438970 w 715912"/>
                    <a:gd name="connsiteY537" fmla="*/ 789694 h 856991"/>
                    <a:gd name="connsiteX538" fmla="*/ 435155 w 715912"/>
                    <a:gd name="connsiteY538" fmla="*/ 790310 h 856991"/>
                    <a:gd name="connsiteX539" fmla="*/ 433266 w 715912"/>
                    <a:gd name="connsiteY539" fmla="*/ 790607 h 856991"/>
                    <a:gd name="connsiteX540" fmla="*/ 430883 w 715912"/>
                    <a:gd name="connsiteY540" fmla="*/ 790224 h 856991"/>
                    <a:gd name="connsiteX541" fmla="*/ 428389 w 715912"/>
                    <a:gd name="connsiteY541" fmla="*/ 789805 h 856991"/>
                    <a:gd name="connsiteX542" fmla="*/ 426723 w 715912"/>
                    <a:gd name="connsiteY542" fmla="*/ 789077 h 856991"/>
                    <a:gd name="connsiteX543" fmla="*/ 425019 w 715912"/>
                    <a:gd name="connsiteY543" fmla="*/ 788349 h 856991"/>
                    <a:gd name="connsiteX544" fmla="*/ 422389 w 715912"/>
                    <a:gd name="connsiteY544" fmla="*/ 787708 h 856991"/>
                    <a:gd name="connsiteX545" fmla="*/ 420438 w 715912"/>
                    <a:gd name="connsiteY545" fmla="*/ 787671 h 856991"/>
                    <a:gd name="connsiteX546" fmla="*/ 417179 w 715912"/>
                    <a:gd name="connsiteY546" fmla="*/ 787609 h 856991"/>
                    <a:gd name="connsiteX547" fmla="*/ 412772 w 715912"/>
                    <a:gd name="connsiteY547" fmla="*/ 787498 h 856991"/>
                    <a:gd name="connsiteX548" fmla="*/ 407031 w 715912"/>
                    <a:gd name="connsiteY548" fmla="*/ 787412 h 856991"/>
                    <a:gd name="connsiteX549" fmla="*/ 404488 w 715912"/>
                    <a:gd name="connsiteY549" fmla="*/ 787363 h 856991"/>
                    <a:gd name="connsiteX550" fmla="*/ 402142 w 715912"/>
                    <a:gd name="connsiteY550" fmla="*/ 787067 h 856991"/>
                    <a:gd name="connsiteX551" fmla="*/ 399327 w 715912"/>
                    <a:gd name="connsiteY551" fmla="*/ 786696 h 856991"/>
                    <a:gd name="connsiteX552" fmla="*/ 398389 w 715912"/>
                    <a:gd name="connsiteY552" fmla="*/ 786573 h 856991"/>
                    <a:gd name="connsiteX553" fmla="*/ 396537 w 715912"/>
                    <a:gd name="connsiteY553" fmla="*/ 786413 h 856991"/>
                    <a:gd name="connsiteX554" fmla="*/ 393302 w 715912"/>
                    <a:gd name="connsiteY554" fmla="*/ 786129 h 856991"/>
                    <a:gd name="connsiteX555" fmla="*/ 392389 w 715912"/>
                    <a:gd name="connsiteY555" fmla="*/ 786043 h 856991"/>
                    <a:gd name="connsiteX556" fmla="*/ 391895 w 715912"/>
                    <a:gd name="connsiteY556" fmla="*/ 786043 h 856991"/>
                    <a:gd name="connsiteX557" fmla="*/ 390907 w 715912"/>
                    <a:gd name="connsiteY557" fmla="*/ 786030 h 856991"/>
                    <a:gd name="connsiteX558" fmla="*/ 388944 w 715912"/>
                    <a:gd name="connsiteY558" fmla="*/ 786006 h 856991"/>
                    <a:gd name="connsiteX559" fmla="*/ 387500 w 715912"/>
                    <a:gd name="connsiteY559" fmla="*/ 786265 h 856991"/>
                    <a:gd name="connsiteX560" fmla="*/ 386302 w 715912"/>
                    <a:gd name="connsiteY560" fmla="*/ 786474 h 856991"/>
                    <a:gd name="connsiteX561" fmla="*/ 385599 w 715912"/>
                    <a:gd name="connsiteY561" fmla="*/ 786585 h 856991"/>
                    <a:gd name="connsiteX562" fmla="*/ 385055 w 715912"/>
                    <a:gd name="connsiteY562" fmla="*/ 786734 h 856991"/>
                    <a:gd name="connsiteX563" fmla="*/ 383339 w 715912"/>
                    <a:gd name="connsiteY563" fmla="*/ 787190 h 856991"/>
                    <a:gd name="connsiteX564" fmla="*/ 381858 w 715912"/>
                    <a:gd name="connsiteY564" fmla="*/ 787597 h 856991"/>
                    <a:gd name="connsiteX565" fmla="*/ 380648 w 715912"/>
                    <a:gd name="connsiteY565" fmla="*/ 788189 h 856991"/>
                    <a:gd name="connsiteX566" fmla="*/ 377401 w 715912"/>
                    <a:gd name="connsiteY566" fmla="*/ 789755 h 856991"/>
                    <a:gd name="connsiteX567" fmla="*/ 374969 w 715912"/>
                    <a:gd name="connsiteY567" fmla="*/ 790607 h 856991"/>
                    <a:gd name="connsiteX568" fmla="*/ 373623 w 715912"/>
                    <a:gd name="connsiteY568" fmla="*/ 791088 h 856991"/>
                    <a:gd name="connsiteX569" fmla="*/ 372956 w 715912"/>
                    <a:gd name="connsiteY569" fmla="*/ 791347 h 856991"/>
                    <a:gd name="connsiteX570" fmla="*/ 372314 w 715912"/>
                    <a:gd name="connsiteY570" fmla="*/ 791606 h 856991"/>
                    <a:gd name="connsiteX571" fmla="*/ 370783 w 715912"/>
                    <a:gd name="connsiteY571" fmla="*/ 792296 h 856991"/>
                    <a:gd name="connsiteX572" fmla="*/ 369574 w 715912"/>
                    <a:gd name="connsiteY572" fmla="*/ 793271 h 856991"/>
                    <a:gd name="connsiteX573" fmla="*/ 368438 w 715912"/>
                    <a:gd name="connsiteY573" fmla="*/ 794171 h 856991"/>
                    <a:gd name="connsiteX574" fmla="*/ 367277 w 715912"/>
                    <a:gd name="connsiteY574" fmla="*/ 795121 h 856991"/>
                    <a:gd name="connsiteX575" fmla="*/ 366512 w 715912"/>
                    <a:gd name="connsiteY575" fmla="*/ 796354 h 856991"/>
                    <a:gd name="connsiteX576" fmla="*/ 365968 w 715912"/>
                    <a:gd name="connsiteY576" fmla="*/ 797218 h 856991"/>
                    <a:gd name="connsiteX577" fmla="*/ 365475 w 715912"/>
                    <a:gd name="connsiteY577" fmla="*/ 798020 h 856991"/>
                    <a:gd name="connsiteX578" fmla="*/ 364462 w 715912"/>
                    <a:gd name="connsiteY578" fmla="*/ 799672 h 856991"/>
                    <a:gd name="connsiteX579" fmla="*/ 363413 w 715912"/>
                    <a:gd name="connsiteY579" fmla="*/ 801991 h 856991"/>
                    <a:gd name="connsiteX580" fmla="*/ 362388 w 715912"/>
                    <a:gd name="connsiteY580" fmla="*/ 804261 h 856991"/>
                    <a:gd name="connsiteX581" fmla="*/ 360586 w 715912"/>
                    <a:gd name="connsiteY581" fmla="*/ 805396 h 856991"/>
                    <a:gd name="connsiteX582" fmla="*/ 359252 w 715912"/>
                    <a:gd name="connsiteY582" fmla="*/ 806234 h 856991"/>
                    <a:gd name="connsiteX583" fmla="*/ 356203 w 715912"/>
                    <a:gd name="connsiteY583" fmla="*/ 809207 h 856991"/>
                    <a:gd name="connsiteX584" fmla="*/ 355376 w 715912"/>
                    <a:gd name="connsiteY584" fmla="*/ 810958 h 856991"/>
                    <a:gd name="connsiteX585" fmla="*/ 354586 w 715912"/>
                    <a:gd name="connsiteY585" fmla="*/ 812624 h 856991"/>
                    <a:gd name="connsiteX586" fmla="*/ 351684 w 715912"/>
                    <a:gd name="connsiteY586" fmla="*/ 814560 h 856991"/>
                    <a:gd name="connsiteX587" fmla="*/ 350055 w 715912"/>
                    <a:gd name="connsiteY587" fmla="*/ 815029 h 856991"/>
                    <a:gd name="connsiteX588" fmla="*/ 347623 w 715912"/>
                    <a:gd name="connsiteY588" fmla="*/ 815732 h 856991"/>
                    <a:gd name="connsiteX589" fmla="*/ 343943 w 715912"/>
                    <a:gd name="connsiteY589" fmla="*/ 817656 h 856991"/>
                    <a:gd name="connsiteX590" fmla="*/ 342832 w 715912"/>
                    <a:gd name="connsiteY590" fmla="*/ 818507 h 856991"/>
                    <a:gd name="connsiteX591" fmla="*/ 340450 w 715912"/>
                    <a:gd name="connsiteY591" fmla="*/ 820308 h 856991"/>
                    <a:gd name="connsiteX592" fmla="*/ 338869 w 715912"/>
                    <a:gd name="connsiteY592" fmla="*/ 821505 h 856991"/>
                    <a:gd name="connsiteX593" fmla="*/ 335968 w 715912"/>
                    <a:gd name="connsiteY593" fmla="*/ 821912 h 856991"/>
                    <a:gd name="connsiteX594" fmla="*/ 334733 w 715912"/>
                    <a:gd name="connsiteY594" fmla="*/ 821677 h 856991"/>
                    <a:gd name="connsiteX595" fmla="*/ 327906 w 715912"/>
                    <a:gd name="connsiteY595" fmla="*/ 820382 h 856991"/>
                    <a:gd name="connsiteX596" fmla="*/ 325536 w 715912"/>
                    <a:gd name="connsiteY596" fmla="*/ 819938 h 856991"/>
                    <a:gd name="connsiteX597" fmla="*/ 323647 w 715912"/>
                    <a:gd name="connsiteY597" fmla="*/ 819223 h 856991"/>
                    <a:gd name="connsiteX598" fmla="*/ 322227 w 715912"/>
                    <a:gd name="connsiteY598" fmla="*/ 818692 h 856991"/>
                    <a:gd name="connsiteX599" fmla="*/ 317770 w 715912"/>
                    <a:gd name="connsiteY599" fmla="*/ 818594 h 856991"/>
                    <a:gd name="connsiteX600" fmla="*/ 315313 w 715912"/>
                    <a:gd name="connsiteY600" fmla="*/ 819482 h 856991"/>
                    <a:gd name="connsiteX601" fmla="*/ 313079 w 715912"/>
                    <a:gd name="connsiteY601" fmla="*/ 820271 h 856991"/>
                    <a:gd name="connsiteX602" fmla="*/ 310412 w 715912"/>
                    <a:gd name="connsiteY602" fmla="*/ 819790 h 856991"/>
                    <a:gd name="connsiteX603" fmla="*/ 309622 w 715912"/>
                    <a:gd name="connsiteY603" fmla="*/ 819297 h 856991"/>
                    <a:gd name="connsiteX604" fmla="*/ 307980 w 715912"/>
                    <a:gd name="connsiteY604" fmla="*/ 818273 h 856991"/>
                    <a:gd name="connsiteX605" fmla="*/ 306857 w 715912"/>
                    <a:gd name="connsiteY605" fmla="*/ 818285 h 856991"/>
                    <a:gd name="connsiteX606" fmla="*/ 306091 w 715912"/>
                    <a:gd name="connsiteY606" fmla="*/ 818285 h 856991"/>
                    <a:gd name="connsiteX607" fmla="*/ 305054 w 715912"/>
                    <a:gd name="connsiteY607" fmla="*/ 818298 h 856991"/>
                    <a:gd name="connsiteX608" fmla="*/ 301363 w 715912"/>
                    <a:gd name="connsiteY608" fmla="*/ 816028 h 856991"/>
                    <a:gd name="connsiteX609" fmla="*/ 300523 w 715912"/>
                    <a:gd name="connsiteY609" fmla="*/ 814610 h 856991"/>
                    <a:gd name="connsiteX610" fmla="*/ 299560 w 715912"/>
                    <a:gd name="connsiteY610" fmla="*/ 812981 h 856991"/>
                    <a:gd name="connsiteX611" fmla="*/ 296758 w 715912"/>
                    <a:gd name="connsiteY611" fmla="*/ 812241 h 856991"/>
                    <a:gd name="connsiteX612" fmla="*/ 295856 w 715912"/>
                    <a:gd name="connsiteY612" fmla="*/ 812241 h 856991"/>
                    <a:gd name="connsiteX613" fmla="*/ 292177 w 715912"/>
                    <a:gd name="connsiteY613" fmla="*/ 812266 h 856991"/>
                    <a:gd name="connsiteX614" fmla="*/ 288708 w 715912"/>
                    <a:gd name="connsiteY614" fmla="*/ 811452 h 856991"/>
                    <a:gd name="connsiteX615" fmla="*/ 286967 w 715912"/>
                    <a:gd name="connsiteY615" fmla="*/ 811033 h 856991"/>
                    <a:gd name="connsiteX616" fmla="*/ 282486 w 715912"/>
                    <a:gd name="connsiteY616" fmla="*/ 807493 h 856991"/>
                    <a:gd name="connsiteX617" fmla="*/ 280436 w 715912"/>
                    <a:gd name="connsiteY617" fmla="*/ 806062 h 856991"/>
                    <a:gd name="connsiteX618" fmla="*/ 278523 w 715912"/>
                    <a:gd name="connsiteY618" fmla="*/ 804730 h 856991"/>
                    <a:gd name="connsiteX619" fmla="*/ 276646 w 715912"/>
                    <a:gd name="connsiteY619" fmla="*/ 804569 h 856991"/>
                    <a:gd name="connsiteX620" fmla="*/ 275609 w 715912"/>
                    <a:gd name="connsiteY620" fmla="*/ 804495 h 856991"/>
                    <a:gd name="connsiteX621" fmla="*/ 274313 w 715912"/>
                    <a:gd name="connsiteY621" fmla="*/ 804002 h 856991"/>
                    <a:gd name="connsiteX622" fmla="*/ 272288 w 715912"/>
                    <a:gd name="connsiteY622" fmla="*/ 803237 h 856991"/>
                    <a:gd name="connsiteX623" fmla="*/ 270757 w 715912"/>
                    <a:gd name="connsiteY623" fmla="*/ 801843 h 856991"/>
                    <a:gd name="connsiteX624" fmla="*/ 270374 w 715912"/>
                    <a:gd name="connsiteY624" fmla="*/ 801498 h 856991"/>
                    <a:gd name="connsiteX625" fmla="*/ 268794 w 715912"/>
                    <a:gd name="connsiteY625" fmla="*/ 799993 h 856991"/>
                    <a:gd name="connsiteX626" fmla="*/ 268140 w 715912"/>
                    <a:gd name="connsiteY626" fmla="*/ 798501 h 856991"/>
                    <a:gd name="connsiteX627" fmla="*/ 267819 w 715912"/>
                    <a:gd name="connsiteY627" fmla="*/ 797797 h 856991"/>
                    <a:gd name="connsiteX628" fmla="*/ 266646 w 715912"/>
                    <a:gd name="connsiteY628" fmla="*/ 795133 h 856991"/>
                    <a:gd name="connsiteX629" fmla="*/ 264362 w 715912"/>
                    <a:gd name="connsiteY629" fmla="*/ 794467 h 856991"/>
                    <a:gd name="connsiteX630" fmla="*/ 261930 w 715912"/>
                    <a:gd name="connsiteY630" fmla="*/ 793764 h 856991"/>
                    <a:gd name="connsiteX631" fmla="*/ 259930 w 715912"/>
                    <a:gd name="connsiteY631" fmla="*/ 791384 h 856991"/>
                    <a:gd name="connsiteX632" fmla="*/ 258856 w 715912"/>
                    <a:gd name="connsiteY632" fmla="*/ 790101 h 856991"/>
                    <a:gd name="connsiteX633" fmla="*/ 257905 w 715912"/>
                    <a:gd name="connsiteY633" fmla="*/ 788399 h 856991"/>
                    <a:gd name="connsiteX634" fmla="*/ 256152 w 715912"/>
                    <a:gd name="connsiteY634" fmla="*/ 785278 h 856991"/>
                    <a:gd name="connsiteX635" fmla="*/ 254794 w 715912"/>
                    <a:gd name="connsiteY635" fmla="*/ 784094 h 856991"/>
                    <a:gd name="connsiteX636" fmla="*/ 253312 w 715912"/>
                    <a:gd name="connsiteY636" fmla="*/ 782786 h 856991"/>
                    <a:gd name="connsiteX637" fmla="*/ 251263 w 715912"/>
                    <a:gd name="connsiteY637" fmla="*/ 779752 h 856991"/>
                    <a:gd name="connsiteX638" fmla="*/ 250275 w 715912"/>
                    <a:gd name="connsiteY638" fmla="*/ 778334 h 856991"/>
                    <a:gd name="connsiteX639" fmla="*/ 246423 w 715912"/>
                    <a:gd name="connsiteY639" fmla="*/ 783539 h 856991"/>
                    <a:gd name="connsiteX640" fmla="*/ 245164 w 715912"/>
                    <a:gd name="connsiteY640" fmla="*/ 785253 h 856991"/>
                    <a:gd name="connsiteX641" fmla="*/ 243510 w 715912"/>
                    <a:gd name="connsiteY641" fmla="*/ 786400 h 856991"/>
                    <a:gd name="connsiteX642" fmla="*/ 243016 w 715912"/>
                    <a:gd name="connsiteY642" fmla="*/ 786758 h 856991"/>
                    <a:gd name="connsiteX643" fmla="*/ 241115 w 715912"/>
                    <a:gd name="connsiteY643" fmla="*/ 788078 h 856991"/>
                    <a:gd name="connsiteX644" fmla="*/ 239979 w 715912"/>
                    <a:gd name="connsiteY644" fmla="*/ 789743 h 856991"/>
                    <a:gd name="connsiteX645" fmla="*/ 238856 w 715912"/>
                    <a:gd name="connsiteY645" fmla="*/ 791408 h 856991"/>
                    <a:gd name="connsiteX646" fmla="*/ 237423 w 715912"/>
                    <a:gd name="connsiteY646" fmla="*/ 793357 h 856991"/>
                    <a:gd name="connsiteX647" fmla="*/ 235584 w 715912"/>
                    <a:gd name="connsiteY647" fmla="*/ 795886 h 856991"/>
                    <a:gd name="connsiteX648" fmla="*/ 235115 w 715912"/>
                    <a:gd name="connsiteY648" fmla="*/ 797502 h 856991"/>
                    <a:gd name="connsiteX649" fmla="*/ 234596 w 715912"/>
                    <a:gd name="connsiteY649" fmla="*/ 799327 h 856991"/>
                    <a:gd name="connsiteX650" fmla="*/ 232621 w 715912"/>
                    <a:gd name="connsiteY650" fmla="*/ 800684 h 856991"/>
                    <a:gd name="connsiteX651" fmla="*/ 230670 w 715912"/>
                    <a:gd name="connsiteY651" fmla="*/ 802028 h 856991"/>
                    <a:gd name="connsiteX652" fmla="*/ 229818 w 715912"/>
                    <a:gd name="connsiteY652" fmla="*/ 802559 h 856991"/>
                    <a:gd name="connsiteX653" fmla="*/ 227238 w 715912"/>
                    <a:gd name="connsiteY653" fmla="*/ 804175 h 856991"/>
                    <a:gd name="connsiteX654" fmla="*/ 225102 w 715912"/>
                    <a:gd name="connsiteY654" fmla="*/ 805507 h 856991"/>
                    <a:gd name="connsiteX655" fmla="*/ 224287 w 715912"/>
                    <a:gd name="connsiteY655" fmla="*/ 807159 h 856991"/>
                    <a:gd name="connsiteX656" fmla="*/ 222472 w 715912"/>
                    <a:gd name="connsiteY656" fmla="*/ 810872 h 856991"/>
                    <a:gd name="connsiteX657" fmla="*/ 220633 w 715912"/>
                    <a:gd name="connsiteY657" fmla="*/ 813771 h 856991"/>
                    <a:gd name="connsiteX658" fmla="*/ 220201 w 715912"/>
                    <a:gd name="connsiteY658" fmla="*/ 814462 h 856991"/>
                    <a:gd name="connsiteX659" fmla="*/ 216164 w 715912"/>
                    <a:gd name="connsiteY659" fmla="*/ 819124 h 856991"/>
                    <a:gd name="connsiteX660" fmla="*/ 212867 w 715912"/>
                    <a:gd name="connsiteY660" fmla="*/ 819087 h 856991"/>
                    <a:gd name="connsiteX661" fmla="*/ 210262 w 715912"/>
                    <a:gd name="connsiteY661" fmla="*/ 817755 h 856991"/>
                    <a:gd name="connsiteX662" fmla="*/ 207657 w 715912"/>
                    <a:gd name="connsiteY662" fmla="*/ 816435 h 856991"/>
                    <a:gd name="connsiteX663" fmla="*/ 205472 w 715912"/>
                    <a:gd name="connsiteY663" fmla="*/ 815325 h 856991"/>
                    <a:gd name="connsiteX664" fmla="*/ 202077 w 715912"/>
                    <a:gd name="connsiteY664" fmla="*/ 813487 h 856991"/>
                    <a:gd name="connsiteX665" fmla="*/ 200238 w 715912"/>
                    <a:gd name="connsiteY665" fmla="*/ 812537 h 856991"/>
                    <a:gd name="connsiteX666" fmla="*/ 198250 w 715912"/>
                    <a:gd name="connsiteY666" fmla="*/ 812056 h 856991"/>
                    <a:gd name="connsiteX667" fmla="*/ 193596 w 715912"/>
                    <a:gd name="connsiteY667" fmla="*/ 810958 h 856991"/>
                    <a:gd name="connsiteX668" fmla="*/ 187225 w 715912"/>
                    <a:gd name="connsiteY668" fmla="*/ 809071 h 856991"/>
                    <a:gd name="connsiteX669" fmla="*/ 185299 w 715912"/>
                    <a:gd name="connsiteY669" fmla="*/ 808504 h 856991"/>
                    <a:gd name="connsiteX670" fmla="*/ 183731 w 715912"/>
                    <a:gd name="connsiteY670" fmla="*/ 808479 h 856991"/>
                    <a:gd name="connsiteX671" fmla="*/ 180546 w 715912"/>
                    <a:gd name="connsiteY671" fmla="*/ 808504 h 856991"/>
                    <a:gd name="connsiteX672" fmla="*/ 179336 w 715912"/>
                    <a:gd name="connsiteY672" fmla="*/ 808516 h 856991"/>
                    <a:gd name="connsiteX673" fmla="*/ 178225 w 715912"/>
                    <a:gd name="connsiteY673" fmla="*/ 808763 h 856991"/>
                    <a:gd name="connsiteX674" fmla="*/ 175694 w 715912"/>
                    <a:gd name="connsiteY674" fmla="*/ 809330 h 856991"/>
                    <a:gd name="connsiteX675" fmla="*/ 173805 w 715912"/>
                    <a:gd name="connsiteY675" fmla="*/ 809750 h 856991"/>
                    <a:gd name="connsiteX676" fmla="*/ 172237 w 715912"/>
                    <a:gd name="connsiteY676" fmla="*/ 810095 h 856991"/>
                    <a:gd name="connsiteX677" fmla="*/ 171064 w 715912"/>
                    <a:gd name="connsiteY677" fmla="*/ 810811 h 856991"/>
                    <a:gd name="connsiteX678" fmla="*/ 170336 w 715912"/>
                    <a:gd name="connsiteY678" fmla="*/ 811267 h 856991"/>
                    <a:gd name="connsiteX679" fmla="*/ 167101 w 715912"/>
                    <a:gd name="connsiteY679" fmla="*/ 813241 h 856991"/>
                    <a:gd name="connsiteX680" fmla="*/ 164052 w 715912"/>
                    <a:gd name="connsiteY680" fmla="*/ 815387 h 856991"/>
                    <a:gd name="connsiteX681" fmla="*/ 163138 w 715912"/>
                    <a:gd name="connsiteY681" fmla="*/ 816028 h 856991"/>
                    <a:gd name="connsiteX682" fmla="*/ 162200 w 715912"/>
                    <a:gd name="connsiteY682" fmla="*/ 817040 h 856991"/>
                    <a:gd name="connsiteX683" fmla="*/ 160002 w 715912"/>
                    <a:gd name="connsiteY683" fmla="*/ 819408 h 856991"/>
                    <a:gd name="connsiteX684" fmla="*/ 159101 w 715912"/>
                    <a:gd name="connsiteY684" fmla="*/ 820382 h 856991"/>
                    <a:gd name="connsiteX685" fmla="*/ 158360 w 715912"/>
                    <a:gd name="connsiteY685" fmla="*/ 821628 h 856991"/>
                    <a:gd name="connsiteX686" fmla="*/ 156175 w 715912"/>
                    <a:gd name="connsiteY686" fmla="*/ 825279 h 856991"/>
                    <a:gd name="connsiteX687" fmla="*/ 155583 w 715912"/>
                    <a:gd name="connsiteY687" fmla="*/ 826266 h 856991"/>
                    <a:gd name="connsiteX688" fmla="*/ 154978 w 715912"/>
                    <a:gd name="connsiteY688" fmla="*/ 827733 h 856991"/>
                    <a:gd name="connsiteX689" fmla="*/ 154509 w 715912"/>
                    <a:gd name="connsiteY689" fmla="*/ 828844 h 856991"/>
                    <a:gd name="connsiteX690" fmla="*/ 154089 w 715912"/>
                    <a:gd name="connsiteY690" fmla="*/ 829843 h 856991"/>
                    <a:gd name="connsiteX691" fmla="*/ 153595 w 715912"/>
                    <a:gd name="connsiteY691" fmla="*/ 831434 h 856991"/>
                    <a:gd name="connsiteX692" fmla="*/ 153015 w 715912"/>
                    <a:gd name="connsiteY692" fmla="*/ 833333 h 856991"/>
                    <a:gd name="connsiteX693" fmla="*/ 152583 w 715912"/>
                    <a:gd name="connsiteY693" fmla="*/ 834727 h 856991"/>
                    <a:gd name="connsiteX694" fmla="*/ 152360 w 715912"/>
                    <a:gd name="connsiteY694" fmla="*/ 835455 h 856991"/>
                    <a:gd name="connsiteX695" fmla="*/ 152299 w 715912"/>
                    <a:gd name="connsiteY695" fmla="*/ 836368 h 856991"/>
                    <a:gd name="connsiteX696" fmla="*/ 152002 w 715912"/>
                    <a:gd name="connsiteY696" fmla="*/ 840919 h 856991"/>
                    <a:gd name="connsiteX697" fmla="*/ 151904 w 715912"/>
                    <a:gd name="connsiteY697" fmla="*/ 842597 h 856991"/>
                    <a:gd name="connsiteX698" fmla="*/ 150743 w 715912"/>
                    <a:gd name="connsiteY698" fmla="*/ 843867 h 856991"/>
                    <a:gd name="connsiteX699" fmla="*/ 147928 w 715912"/>
                    <a:gd name="connsiteY699" fmla="*/ 846988 h 856991"/>
                    <a:gd name="connsiteX700" fmla="*/ 147249 w 715912"/>
                    <a:gd name="connsiteY700" fmla="*/ 847728 h 856991"/>
                    <a:gd name="connsiteX701" fmla="*/ 146187 w 715912"/>
                    <a:gd name="connsiteY701" fmla="*/ 848332 h 856991"/>
                    <a:gd name="connsiteX702" fmla="*/ 141953 w 715912"/>
                    <a:gd name="connsiteY702" fmla="*/ 850700 h 856991"/>
                    <a:gd name="connsiteX703" fmla="*/ 140619 w 715912"/>
                    <a:gd name="connsiteY703" fmla="*/ 851441 h 856991"/>
                    <a:gd name="connsiteX704" fmla="*/ 138780 w 715912"/>
                    <a:gd name="connsiteY704" fmla="*/ 851527 h 856991"/>
                    <a:gd name="connsiteX705" fmla="*/ 137311 w 715912"/>
                    <a:gd name="connsiteY705" fmla="*/ 851601 h 856991"/>
                    <a:gd name="connsiteX706" fmla="*/ 132953 w 715912"/>
                    <a:gd name="connsiteY706" fmla="*/ 851391 h 856991"/>
                    <a:gd name="connsiteX707" fmla="*/ 132261 w 715912"/>
                    <a:gd name="connsiteY707" fmla="*/ 851292 h 856991"/>
                    <a:gd name="connsiteX708" fmla="*/ 128274 w 715912"/>
                    <a:gd name="connsiteY708" fmla="*/ 850614 h 856991"/>
                    <a:gd name="connsiteX709" fmla="*/ 127237 w 715912"/>
                    <a:gd name="connsiteY709" fmla="*/ 850441 h 856991"/>
                    <a:gd name="connsiteX710" fmla="*/ 126298 w 715912"/>
                    <a:gd name="connsiteY710" fmla="*/ 850084 h 856991"/>
                    <a:gd name="connsiteX711" fmla="*/ 125841 w 715912"/>
                    <a:gd name="connsiteY711" fmla="*/ 849911 h 856991"/>
                    <a:gd name="connsiteX712" fmla="*/ 125372 w 715912"/>
                    <a:gd name="connsiteY712" fmla="*/ 849738 h 856991"/>
                    <a:gd name="connsiteX713" fmla="*/ 123520 w 715912"/>
                    <a:gd name="connsiteY713" fmla="*/ 849023 h 856991"/>
                    <a:gd name="connsiteX714" fmla="*/ 122150 w 715912"/>
                    <a:gd name="connsiteY714" fmla="*/ 847210 h 856991"/>
                    <a:gd name="connsiteX715" fmla="*/ 121557 w 715912"/>
                    <a:gd name="connsiteY715" fmla="*/ 846445 h 856991"/>
                    <a:gd name="connsiteX716" fmla="*/ 118409 w 715912"/>
                    <a:gd name="connsiteY716" fmla="*/ 845458 h 856991"/>
                    <a:gd name="connsiteX717" fmla="*/ 116816 w 715912"/>
                    <a:gd name="connsiteY717" fmla="*/ 845039 h 856991"/>
                    <a:gd name="connsiteX718" fmla="*/ 115150 w 715912"/>
                    <a:gd name="connsiteY718" fmla="*/ 845335 h 856991"/>
                    <a:gd name="connsiteX719" fmla="*/ 112656 w 715912"/>
                    <a:gd name="connsiteY719" fmla="*/ 845767 h 856991"/>
                    <a:gd name="connsiteX720" fmla="*/ 111730 w 715912"/>
                    <a:gd name="connsiteY720" fmla="*/ 845927 h 856991"/>
                    <a:gd name="connsiteX721" fmla="*/ 110372 w 715912"/>
                    <a:gd name="connsiteY721" fmla="*/ 846445 h 856991"/>
                    <a:gd name="connsiteX722" fmla="*/ 106718 w 715912"/>
                    <a:gd name="connsiteY722" fmla="*/ 847839 h 856991"/>
                    <a:gd name="connsiteX723" fmla="*/ 105322 w 715912"/>
                    <a:gd name="connsiteY723" fmla="*/ 848344 h 856991"/>
                    <a:gd name="connsiteX724" fmla="*/ 99755 w 715912"/>
                    <a:gd name="connsiteY724" fmla="*/ 850392 h 856991"/>
                    <a:gd name="connsiteX725" fmla="*/ 97890 w 715912"/>
                    <a:gd name="connsiteY725" fmla="*/ 851095 h 856991"/>
                    <a:gd name="connsiteX726" fmla="*/ 96113 w 715912"/>
                    <a:gd name="connsiteY726" fmla="*/ 851761 h 856991"/>
                    <a:gd name="connsiteX727" fmla="*/ 94977 w 715912"/>
                    <a:gd name="connsiteY727" fmla="*/ 852131 h 856991"/>
                    <a:gd name="connsiteX728" fmla="*/ 94248 w 715912"/>
                    <a:gd name="connsiteY728" fmla="*/ 852353 h 856991"/>
                    <a:gd name="connsiteX729" fmla="*/ 93458 w 715912"/>
                    <a:gd name="connsiteY729" fmla="*/ 852612 h 856991"/>
                    <a:gd name="connsiteX730" fmla="*/ 92927 w 715912"/>
                    <a:gd name="connsiteY730" fmla="*/ 852773 h 856991"/>
                    <a:gd name="connsiteX731" fmla="*/ 85643 w 715912"/>
                    <a:gd name="connsiteY731" fmla="*/ 855017 h 856991"/>
                    <a:gd name="connsiteX732" fmla="*/ 84730 w 715912"/>
                    <a:gd name="connsiteY732" fmla="*/ 855301 h 856991"/>
                    <a:gd name="connsiteX733" fmla="*/ 83273 w 715912"/>
                    <a:gd name="connsiteY733" fmla="*/ 855610 h 856991"/>
                    <a:gd name="connsiteX734" fmla="*/ 80828 w 715912"/>
                    <a:gd name="connsiteY734" fmla="*/ 856128 h 856991"/>
                    <a:gd name="connsiteX735" fmla="*/ 79372 w 715912"/>
                    <a:gd name="connsiteY735" fmla="*/ 856436 h 856991"/>
                    <a:gd name="connsiteX736" fmla="*/ 77964 w 715912"/>
                    <a:gd name="connsiteY736" fmla="*/ 856584 h 856991"/>
                    <a:gd name="connsiteX737" fmla="*/ 75075 w 715912"/>
                    <a:gd name="connsiteY737" fmla="*/ 856868 h 856991"/>
                    <a:gd name="connsiteX738" fmla="*/ 73730 w 715912"/>
                    <a:gd name="connsiteY738" fmla="*/ 856991 h 856991"/>
                    <a:gd name="connsiteX739" fmla="*/ 72767 w 715912"/>
                    <a:gd name="connsiteY739" fmla="*/ 856991 h 856991"/>
                    <a:gd name="connsiteX740" fmla="*/ 66976 w 715912"/>
                    <a:gd name="connsiteY740" fmla="*/ 856954 h 856991"/>
                    <a:gd name="connsiteX741" fmla="*/ 64557 w 715912"/>
                    <a:gd name="connsiteY741" fmla="*/ 855819 h 856991"/>
                    <a:gd name="connsiteX742" fmla="*/ 62988 w 715912"/>
                    <a:gd name="connsiteY742" fmla="*/ 855091 h 856991"/>
                    <a:gd name="connsiteX743" fmla="*/ 60001 w 715912"/>
                    <a:gd name="connsiteY743" fmla="*/ 852477 h 856991"/>
                    <a:gd name="connsiteX744" fmla="*/ 58680 w 715912"/>
                    <a:gd name="connsiteY744" fmla="*/ 850910 h 856991"/>
                    <a:gd name="connsiteX745" fmla="*/ 58211 w 715912"/>
                    <a:gd name="connsiteY745" fmla="*/ 850355 h 856991"/>
                    <a:gd name="connsiteX746" fmla="*/ 57260 w 715912"/>
                    <a:gd name="connsiteY746" fmla="*/ 849220 h 856991"/>
                    <a:gd name="connsiteX747" fmla="*/ 55779 w 715912"/>
                    <a:gd name="connsiteY747" fmla="*/ 847901 h 856991"/>
                    <a:gd name="connsiteX748" fmla="*/ 54680 w 715912"/>
                    <a:gd name="connsiteY748" fmla="*/ 846901 h 856991"/>
                    <a:gd name="connsiteX749" fmla="*/ 53569 w 715912"/>
                    <a:gd name="connsiteY749" fmla="*/ 845902 h 856991"/>
                    <a:gd name="connsiteX750" fmla="*/ 52643 w 715912"/>
                    <a:gd name="connsiteY750" fmla="*/ 845088 h 856991"/>
                    <a:gd name="connsiteX751" fmla="*/ 48198 w 715912"/>
                    <a:gd name="connsiteY751" fmla="*/ 841326 h 856991"/>
                    <a:gd name="connsiteX752" fmla="*/ 46902 w 715912"/>
                    <a:gd name="connsiteY752" fmla="*/ 840191 h 856991"/>
                    <a:gd name="connsiteX753" fmla="*/ 45062 w 715912"/>
                    <a:gd name="connsiteY753" fmla="*/ 838588 h 856991"/>
                    <a:gd name="connsiteX754" fmla="*/ 42816 w 715912"/>
                    <a:gd name="connsiteY754" fmla="*/ 836627 h 856991"/>
                    <a:gd name="connsiteX755" fmla="*/ 40667 w 715912"/>
                    <a:gd name="connsiteY755" fmla="*/ 834702 h 856991"/>
                    <a:gd name="connsiteX756" fmla="*/ 38754 w 715912"/>
                    <a:gd name="connsiteY756" fmla="*/ 832988 h 856991"/>
                    <a:gd name="connsiteX757" fmla="*/ 37075 w 715912"/>
                    <a:gd name="connsiteY757" fmla="*/ 832149 h 856991"/>
                    <a:gd name="connsiteX758" fmla="*/ 34124 w 715912"/>
                    <a:gd name="connsiteY758" fmla="*/ 830681 h 856991"/>
                    <a:gd name="connsiteX759" fmla="*/ 32408 w 715912"/>
                    <a:gd name="connsiteY759" fmla="*/ 829769 h 856991"/>
                    <a:gd name="connsiteX760" fmla="*/ 30741 w 715912"/>
                    <a:gd name="connsiteY760" fmla="*/ 828881 h 856991"/>
                    <a:gd name="connsiteX761" fmla="*/ 28358 w 715912"/>
                    <a:gd name="connsiteY761" fmla="*/ 828264 h 856991"/>
                    <a:gd name="connsiteX762" fmla="*/ 24074 w 715912"/>
                    <a:gd name="connsiteY762" fmla="*/ 827142 h 856991"/>
                    <a:gd name="connsiteX763" fmla="*/ 21284 w 715912"/>
                    <a:gd name="connsiteY763" fmla="*/ 826007 h 856991"/>
                    <a:gd name="connsiteX764" fmla="*/ 18222 w 715912"/>
                    <a:gd name="connsiteY764" fmla="*/ 824761 h 856991"/>
                    <a:gd name="connsiteX765" fmla="*/ 17025 w 715912"/>
                    <a:gd name="connsiteY765" fmla="*/ 824477 h 856991"/>
                    <a:gd name="connsiteX766" fmla="*/ 15173 w 715912"/>
                    <a:gd name="connsiteY766" fmla="*/ 824033 h 856991"/>
                    <a:gd name="connsiteX767" fmla="*/ 13691 w 715912"/>
                    <a:gd name="connsiteY767" fmla="*/ 823675 h 856991"/>
                    <a:gd name="connsiteX768" fmla="*/ 12445 w 715912"/>
                    <a:gd name="connsiteY768" fmla="*/ 823120 h 856991"/>
                    <a:gd name="connsiteX769" fmla="*/ 11617 w 715912"/>
                    <a:gd name="connsiteY769" fmla="*/ 822750 h 856991"/>
                    <a:gd name="connsiteX770" fmla="*/ 10975 w 715912"/>
                    <a:gd name="connsiteY770" fmla="*/ 822467 h 856991"/>
                    <a:gd name="connsiteX771" fmla="*/ 10185 w 715912"/>
                    <a:gd name="connsiteY771" fmla="*/ 822109 h 856991"/>
                    <a:gd name="connsiteX772" fmla="*/ 9766 w 715912"/>
                    <a:gd name="connsiteY772" fmla="*/ 821825 h 856991"/>
                    <a:gd name="connsiteX773" fmla="*/ 7580 w 715912"/>
                    <a:gd name="connsiteY773" fmla="*/ 820320 h 856991"/>
                    <a:gd name="connsiteX774" fmla="*/ 6148 w 715912"/>
                    <a:gd name="connsiteY774" fmla="*/ 819334 h 856991"/>
                    <a:gd name="connsiteX775" fmla="*/ 5420 w 715912"/>
                    <a:gd name="connsiteY775" fmla="*/ 817545 h 856991"/>
                    <a:gd name="connsiteX776" fmla="*/ 3000 w 715912"/>
                    <a:gd name="connsiteY776" fmla="*/ 811699 h 856991"/>
                    <a:gd name="connsiteX777" fmla="*/ 2728 w 715912"/>
                    <a:gd name="connsiteY777" fmla="*/ 811008 h 856991"/>
                    <a:gd name="connsiteX778" fmla="*/ 2432 w 715912"/>
                    <a:gd name="connsiteY778" fmla="*/ 810021 h 856991"/>
                    <a:gd name="connsiteX779" fmla="*/ 1234 w 715912"/>
                    <a:gd name="connsiteY779" fmla="*/ 806062 h 856991"/>
                    <a:gd name="connsiteX780" fmla="*/ 938 w 715912"/>
                    <a:gd name="connsiteY780" fmla="*/ 805075 h 856991"/>
                    <a:gd name="connsiteX781" fmla="*/ 815 w 715912"/>
                    <a:gd name="connsiteY781" fmla="*/ 804212 h 856991"/>
                    <a:gd name="connsiteX782" fmla="*/ 136 w 715912"/>
                    <a:gd name="connsiteY782" fmla="*/ 799944 h 856991"/>
                    <a:gd name="connsiteX783" fmla="*/ 0 w 715912"/>
                    <a:gd name="connsiteY783" fmla="*/ 799080 h 856991"/>
                    <a:gd name="connsiteX784" fmla="*/ 136 w 715912"/>
                    <a:gd name="connsiteY784" fmla="*/ 796120 h 856991"/>
                    <a:gd name="connsiteX785" fmla="*/ 827 w 715912"/>
                    <a:gd name="connsiteY785" fmla="*/ 794887 h 856991"/>
                    <a:gd name="connsiteX786" fmla="*/ 2222 w 715912"/>
                    <a:gd name="connsiteY786" fmla="*/ 792432 h 856991"/>
                    <a:gd name="connsiteX787" fmla="*/ 2654 w 715912"/>
                    <a:gd name="connsiteY787" fmla="*/ 791766 h 856991"/>
                    <a:gd name="connsiteX788" fmla="*/ 6753 w 715912"/>
                    <a:gd name="connsiteY788" fmla="*/ 787128 h 856991"/>
                    <a:gd name="connsiteX789" fmla="*/ 10766 w 715912"/>
                    <a:gd name="connsiteY789" fmla="*/ 784982 h 856991"/>
                    <a:gd name="connsiteX790" fmla="*/ 11309 w 715912"/>
                    <a:gd name="connsiteY790" fmla="*/ 784686 h 856991"/>
                    <a:gd name="connsiteX791" fmla="*/ 12568 w 715912"/>
                    <a:gd name="connsiteY791" fmla="*/ 784020 h 856991"/>
                    <a:gd name="connsiteX792" fmla="*/ 13704 w 715912"/>
                    <a:gd name="connsiteY792" fmla="*/ 783132 h 856991"/>
                    <a:gd name="connsiteX793" fmla="*/ 17519 w 715912"/>
                    <a:gd name="connsiteY793" fmla="*/ 780159 h 856991"/>
                    <a:gd name="connsiteX794" fmla="*/ 18667 w 715912"/>
                    <a:gd name="connsiteY794" fmla="*/ 779271 h 856991"/>
                    <a:gd name="connsiteX795" fmla="*/ 19716 w 715912"/>
                    <a:gd name="connsiteY795" fmla="*/ 778025 h 856991"/>
                    <a:gd name="connsiteX796" fmla="*/ 25358 w 715912"/>
                    <a:gd name="connsiteY796" fmla="*/ 771328 h 856991"/>
                    <a:gd name="connsiteX797" fmla="*/ 30161 w 715912"/>
                    <a:gd name="connsiteY797" fmla="*/ 765888 h 856991"/>
                    <a:gd name="connsiteX798" fmla="*/ 31334 w 715912"/>
                    <a:gd name="connsiteY798" fmla="*/ 764556 h 856991"/>
                    <a:gd name="connsiteX799" fmla="*/ 33433 w 715912"/>
                    <a:gd name="connsiteY799" fmla="*/ 759635 h 856991"/>
                    <a:gd name="connsiteX800" fmla="*/ 34038 w 715912"/>
                    <a:gd name="connsiteY800" fmla="*/ 758204 h 856991"/>
                    <a:gd name="connsiteX801" fmla="*/ 34852 w 715912"/>
                    <a:gd name="connsiteY801" fmla="*/ 756317 h 856991"/>
                    <a:gd name="connsiteX802" fmla="*/ 36001 w 715912"/>
                    <a:gd name="connsiteY802" fmla="*/ 754972 h 856991"/>
                    <a:gd name="connsiteX803" fmla="*/ 36494 w 715912"/>
                    <a:gd name="connsiteY803" fmla="*/ 754405 h 856991"/>
                    <a:gd name="connsiteX804" fmla="*/ 37470 w 715912"/>
                    <a:gd name="connsiteY804" fmla="*/ 753282 h 856991"/>
                    <a:gd name="connsiteX805" fmla="*/ 38717 w 715912"/>
                    <a:gd name="connsiteY805" fmla="*/ 752357 h 856991"/>
                    <a:gd name="connsiteX806" fmla="*/ 40272 w 715912"/>
                    <a:gd name="connsiteY806" fmla="*/ 751210 h 856991"/>
                    <a:gd name="connsiteX807" fmla="*/ 40964 w 715912"/>
                    <a:gd name="connsiteY807" fmla="*/ 750692 h 856991"/>
                    <a:gd name="connsiteX808" fmla="*/ 41828 w 715912"/>
                    <a:gd name="connsiteY808" fmla="*/ 750211 h 856991"/>
                    <a:gd name="connsiteX809" fmla="*/ 45334 w 715912"/>
                    <a:gd name="connsiteY809" fmla="*/ 748262 h 856991"/>
                    <a:gd name="connsiteX810" fmla="*/ 47939 w 715912"/>
                    <a:gd name="connsiteY810" fmla="*/ 746807 h 856991"/>
                    <a:gd name="connsiteX811" fmla="*/ 49976 w 715912"/>
                    <a:gd name="connsiteY811" fmla="*/ 745105 h 856991"/>
                    <a:gd name="connsiteX812" fmla="*/ 51334 w 715912"/>
                    <a:gd name="connsiteY812" fmla="*/ 743945 h 856991"/>
                    <a:gd name="connsiteX813" fmla="*/ 52964 w 715912"/>
                    <a:gd name="connsiteY813" fmla="*/ 740738 h 856991"/>
                    <a:gd name="connsiteX814" fmla="*/ 53618 w 715912"/>
                    <a:gd name="connsiteY814" fmla="*/ 739455 h 856991"/>
                    <a:gd name="connsiteX815" fmla="*/ 54433 w 715912"/>
                    <a:gd name="connsiteY815" fmla="*/ 737482 h 856991"/>
                    <a:gd name="connsiteX816" fmla="*/ 56754 w 715912"/>
                    <a:gd name="connsiteY816" fmla="*/ 731882 h 856991"/>
                    <a:gd name="connsiteX817" fmla="*/ 57026 w 715912"/>
                    <a:gd name="connsiteY817" fmla="*/ 731228 h 856991"/>
                    <a:gd name="connsiteX818" fmla="*/ 57569 w 715912"/>
                    <a:gd name="connsiteY818" fmla="*/ 729908 h 856991"/>
                    <a:gd name="connsiteX819" fmla="*/ 58581 w 715912"/>
                    <a:gd name="connsiteY819" fmla="*/ 728465 h 856991"/>
                    <a:gd name="connsiteX820" fmla="*/ 59112 w 715912"/>
                    <a:gd name="connsiteY820" fmla="*/ 727700 h 856991"/>
                    <a:gd name="connsiteX821" fmla="*/ 59902 w 715912"/>
                    <a:gd name="connsiteY821" fmla="*/ 726578 h 856991"/>
                    <a:gd name="connsiteX822" fmla="*/ 61507 w 715912"/>
                    <a:gd name="connsiteY822" fmla="*/ 724284 h 856991"/>
                    <a:gd name="connsiteX823" fmla="*/ 63692 w 715912"/>
                    <a:gd name="connsiteY823" fmla="*/ 722261 h 856991"/>
                    <a:gd name="connsiteX824" fmla="*/ 66235 w 715912"/>
                    <a:gd name="connsiteY824" fmla="*/ 719905 h 856991"/>
                    <a:gd name="connsiteX825" fmla="*/ 68063 w 715912"/>
                    <a:gd name="connsiteY825" fmla="*/ 718228 h 856991"/>
                    <a:gd name="connsiteX826" fmla="*/ 68964 w 715912"/>
                    <a:gd name="connsiteY826" fmla="*/ 717117 h 856991"/>
                    <a:gd name="connsiteX827" fmla="*/ 69557 w 715912"/>
                    <a:gd name="connsiteY827" fmla="*/ 716377 h 856991"/>
                    <a:gd name="connsiteX828" fmla="*/ 71199 w 715912"/>
                    <a:gd name="connsiteY828" fmla="*/ 714354 h 856991"/>
                    <a:gd name="connsiteX829" fmla="*/ 71557 w 715912"/>
                    <a:gd name="connsiteY829" fmla="*/ 713898 h 856991"/>
                    <a:gd name="connsiteX830" fmla="*/ 71853 w 715912"/>
                    <a:gd name="connsiteY830" fmla="*/ 713466 h 856991"/>
                    <a:gd name="connsiteX831" fmla="*/ 73976 w 715912"/>
                    <a:gd name="connsiteY831" fmla="*/ 710309 h 856991"/>
                    <a:gd name="connsiteX832" fmla="*/ 75063 w 715912"/>
                    <a:gd name="connsiteY832" fmla="*/ 708705 h 856991"/>
                    <a:gd name="connsiteX833" fmla="*/ 75310 w 715912"/>
                    <a:gd name="connsiteY833" fmla="*/ 707262 h 856991"/>
                    <a:gd name="connsiteX834" fmla="*/ 75557 w 715912"/>
                    <a:gd name="connsiteY834" fmla="*/ 705819 h 856991"/>
                    <a:gd name="connsiteX835" fmla="*/ 76384 w 715912"/>
                    <a:gd name="connsiteY835" fmla="*/ 701033 h 856991"/>
                    <a:gd name="connsiteX836" fmla="*/ 75359 w 715912"/>
                    <a:gd name="connsiteY836" fmla="*/ 693546 h 856991"/>
                    <a:gd name="connsiteX837" fmla="*/ 75162 w 715912"/>
                    <a:gd name="connsiteY837" fmla="*/ 692177 h 856991"/>
                    <a:gd name="connsiteX838" fmla="*/ 74618 w 715912"/>
                    <a:gd name="connsiteY838" fmla="*/ 691017 h 856991"/>
                    <a:gd name="connsiteX839" fmla="*/ 73655 w 715912"/>
                    <a:gd name="connsiteY839" fmla="*/ 688921 h 856991"/>
                    <a:gd name="connsiteX840" fmla="*/ 72791 w 715912"/>
                    <a:gd name="connsiteY840" fmla="*/ 687046 h 856991"/>
                    <a:gd name="connsiteX841" fmla="*/ 72149 w 715912"/>
                    <a:gd name="connsiteY841" fmla="*/ 685640 h 856991"/>
                    <a:gd name="connsiteX842" fmla="*/ 70964 w 715912"/>
                    <a:gd name="connsiteY842" fmla="*/ 684678 h 856991"/>
                    <a:gd name="connsiteX843" fmla="*/ 68804 w 715912"/>
                    <a:gd name="connsiteY843" fmla="*/ 682938 h 856991"/>
                    <a:gd name="connsiteX844" fmla="*/ 67828 w 715912"/>
                    <a:gd name="connsiteY844" fmla="*/ 682137 h 856991"/>
                    <a:gd name="connsiteX845" fmla="*/ 66495 w 715912"/>
                    <a:gd name="connsiteY845" fmla="*/ 681643 h 856991"/>
                    <a:gd name="connsiteX846" fmla="*/ 65606 w 715912"/>
                    <a:gd name="connsiteY846" fmla="*/ 681323 h 856991"/>
                    <a:gd name="connsiteX847" fmla="*/ 60112 w 715912"/>
                    <a:gd name="connsiteY847" fmla="*/ 679287 h 856991"/>
                    <a:gd name="connsiteX848" fmla="*/ 58285 w 715912"/>
                    <a:gd name="connsiteY848" fmla="*/ 678609 h 856991"/>
                    <a:gd name="connsiteX849" fmla="*/ 57384 w 715912"/>
                    <a:gd name="connsiteY849" fmla="*/ 678190 h 856991"/>
                    <a:gd name="connsiteX850" fmla="*/ 54680 w 715912"/>
                    <a:gd name="connsiteY850" fmla="*/ 676919 h 856991"/>
                    <a:gd name="connsiteX851" fmla="*/ 53927 w 715912"/>
                    <a:gd name="connsiteY851" fmla="*/ 676574 h 856991"/>
                    <a:gd name="connsiteX852" fmla="*/ 52643 w 715912"/>
                    <a:gd name="connsiteY852" fmla="*/ 675969 h 856991"/>
                    <a:gd name="connsiteX853" fmla="*/ 51754 w 715912"/>
                    <a:gd name="connsiteY853" fmla="*/ 675291 h 856991"/>
                    <a:gd name="connsiteX854" fmla="*/ 48865 w 715912"/>
                    <a:gd name="connsiteY854" fmla="*/ 673108 h 856991"/>
                    <a:gd name="connsiteX855" fmla="*/ 47457 w 715912"/>
                    <a:gd name="connsiteY855" fmla="*/ 672035 h 856991"/>
                    <a:gd name="connsiteX856" fmla="*/ 46593 w 715912"/>
                    <a:gd name="connsiteY856" fmla="*/ 670209 h 856991"/>
                    <a:gd name="connsiteX857" fmla="*/ 42976 w 715912"/>
                    <a:gd name="connsiteY857" fmla="*/ 662562 h 856991"/>
                    <a:gd name="connsiteX858" fmla="*/ 42297 w 715912"/>
                    <a:gd name="connsiteY858" fmla="*/ 661131 h 856991"/>
                    <a:gd name="connsiteX859" fmla="*/ 41840 w 715912"/>
                    <a:gd name="connsiteY859" fmla="*/ 659601 h 856991"/>
                    <a:gd name="connsiteX860" fmla="*/ 40865 w 715912"/>
                    <a:gd name="connsiteY860" fmla="*/ 656284 h 856991"/>
                    <a:gd name="connsiteX861" fmla="*/ 40519 w 715912"/>
                    <a:gd name="connsiteY861" fmla="*/ 655087 h 856991"/>
                    <a:gd name="connsiteX862" fmla="*/ 38902 w 715912"/>
                    <a:gd name="connsiteY862" fmla="*/ 649623 h 856991"/>
                    <a:gd name="connsiteX863" fmla="*/ 38445 w 715912"/>
                    <a:gd name="connsiteY863" fmla="*/ 648069 h 856991"/>
                    <a:gd name="connsiteX864" fmla="*/ 38297 w 715912"/>
                    <a:gd name="connsiteY864" fmla="*/ 646231 h 856991"/>
                    <a:gd name="connsiteX865" fmla="*/ 37667 w 715912"/>
                    <a:gd name="connsiteY865" fmla="*/ 638990 h 856991"/>
                    <a:gd name="connsiteX866" fmla="*/ 37630 w 715912"/>
                    <a:gd name="connsiteY866" fmla="*/ 638361 h 856991"/>
                    <a:gd name="connsiteX867" fmla="*/ 37803 w 715912"/>
                    <a:gd name="connsiteY867" fmla="*/ 634044 h 856991"/>
                    <a:gd name="connsiteX868" fmla="*/ 37877 w 715912"/>
                    <a:gd name="connsiteY868" fmla="*/ 631972 h 856991"/>
                    <a:gd name="connsiteX869" fmla="*/ 39791 w 715912"/>
                    <a:gd name="connsiteY869" fmla="*/ 631639 h 856991"/>
                    <a:gd name="connsiteX870" fmla="*/ 45062 w 715912"/>
                    <a:gd name="connsiteY870" fmla="*/ 630714 h 856991"/>
                    <a:gd name="connsiteX871" fmla="*/ 47865 w 715912"/>
                    <a:gd name="connsiteY871" fmla="*/ 629641 h 856991"/>
                    <a:gd name="connsiteX872" fmla="*/ 51149 w 715912"/>
                    <a:gd name="connsiteY872" fmla="*/ 628383 h 856991"/>
                    <a:gd name="connsiteX873" fmla="*/ 52914 w 715912"/>
                    <a:gd name="connsiteY873" fmla="*/ 627704 h 856991"/>
                    <a:gd name="connsiteX874" fmla="*/ 54606 w 715912"/>
                    <a:gd name="connsiteY874" fmla="*/ 626360 h 856991"/>
                    <a:gd name="connsiteX875" fmla="*/ 55976 w 715912"/>
                    <a:gd name="connsiteY875" fmla="*/ 625287 h 856991"/>
                    <a:gd name="connsiteX876" fmla="*/ 56939 w 715912"/>
                    <a:gd name="connsiteY876" fmla="*/ 622894 h 856991"/>
                    <a:gd name="connsiteX877" fmla="*/ 57445 w 715912"/>
                    <a:gd name="connsiteY877" fmla="*/ 621636 h 856991"/>
                    <a:gd name="connsiteX878" fmla="*/ 58285 w 715912"/>
                    <a:gd name="connsiteY878" fmla="*/ 619564 h 856991"/>
                    <a:gd name="connsiteX879" fmla="*/ 59050 w 715912"/>
                    <a:gd name="connsiteY879" fmla="*/ 616912 h 856991"/>
                    <a:gd name="connsiteX880" fmla="*/ 59618 w 715912"/>
                    <a:gd name="connsiteY880" fmla="*/ 614963 h 856991"/>
                    <a:gd name="connsiteX881" fmla="*/ 60050 w 715912"/>
                    <a:gd name="connsiteY881" fmla="*/ 613495 h 856991"/>
                    <a:gd name="connsiteX882" fmla="*/ 60791 w 715912"/>
                    <a:gd name="connsiteY882" fmla="*/ 611571 h 856991"/>
                    <a:gd name="connsiteX883" fmla="*/ 62655 w 715912"/>
                    <a:gd name="connsiteY883" fmla="*/ 606773 h 856991"/>
                    <a:gd name="connsiteX884" fmla="*/ 63581 w 715912"/>
                    <a:gd name="connsiteY884" fmla="*/ 604380 h 856991"/>
                    <a:gd name="connsiteX885" fmla="*/ 64186 w 715912"/>
                    <a:gd name="connsiteY885" fmla="*/ 602332 h 856991"/>
                    <a:gd name="connsiteX886" fmla="*/ 64668 w 715912"/>
                    <a:gd name="connsiteY886" fmla="*/ 600716 h 856991"/>
                    <a:gd name="connsiteX887" fmla="*/ 65594 w 715912"/>
                    <a:gd name="connsiteY887" fmla="*/ 597583 h 856991"/>
                    <a:gd name="connsiteX888" fmla="*/ 67260 w 715912"/>
                    <a:gd name="connsiteY888" fmla="*/ 591947 h 856991"/>
                    <a:gd name="connsiteX889" fmla="*/ 67569 w 715912"/>
                    <a:gd name="connsiteY889" fmla="*/ 590923 h 856991"/>
                    <a:gd name="connsiteX890" fmla="*/ 67779 w 715912"/>
                    <a:gd name="connsiteY890" fmla="*/ 589911 h 856991"/>
                    <a:gd name="connsiteX891" fmla="*/ 68902 w 715912"/>
                    <a:gd name="connsiteY891" fmla="*/ 584410 h 856991"/>
                    <a:gd name="connsiteX892" fmla="*/ 69371 w 715912"/>
                    <a:gd name="connsiteY892" fmla="*/ 582128 h 856991"/>
                    <a:gd name="connsiteX893" fmla="*/ 69803 w 715912"/>
                    <a:gd name="connsiteY893" fmla="*/ 580056 h 856991"/>
                    <a:gd name="connsiteX894" fmla="*/ 69544 w 715912"/>
                    <a:gd name="connsiteY894" fmla="*/ 578132 h 856991"/>
                    <a:gd name="connsiteX895" fmla="*/ 69026 w 715912"/>
                    <a:gd name="connsiteY895" fmla="*/ 574099 h 856991"/>
                    <a:gd name="connsiteX896" fmla="*/ 68680 w 715912"/>
                    <a:gd name="connsiteY896" fmla="*/ 571521 h 856991"/>
                    <a:gd name="connsiteX897" fmla="*/ 68544 w 715912"/>
                    <a:gd name="connsiteY897" fmla="*/ 570485 h 856991"/>
                    <a:gd name="connsiteX898" fmla="*/ 68236 w 715912"/>
                    <a:gd name="connsiteY898" fmla="*/ 569485 h 856991"/>
                    <a:gd name="connsiteX899" fmla="*/ 66989 w 715912"/>
                    <a:gd name="connsiteY899" fmla="*/ 565378 h 856991"/>
                    <a:gd name="connsiteX900" fmla="*/ 66408 w 715912"/>
                    <a:gd name="connsiteY900" fmla="*/ 563516 h 856991"/>
                    <a:gd name="connsiteX901" fmla="*/ 64729 w 715912"/>
                    <a:gd name="connsiteY901" fmla="*/ 561813 h 856991"/>
                    <a:gd name="connsiteX902" fmla="*/ 64050 w 715912"/>
                    <a:gd name="connsiteY902" fmla="*/ 561123 h 856991"/>
                    <a:gd name="connsiteX903" fmla="*/ 60791 w 715912"/>
                    <a:gd name="connsiteY903" fmla="*/ 557829 h 856991"/>
                    <a:gd name="connsiteX904" fmla="*/ 59914 w 715912"/>
                    <a:gd name="connsiteY904" fmla="*/ 556633 h 856991"/>
                    <a:gd name="connsiteX905" fmla="*/ 58137 w 715912"/>
                    <a:gd name="connsiteY905" fmla="*/ 554141 h 856991"/>
                    <a:gd name="connsiteX906" fmla="*/ 57334 w 715912"/>
                    <a:gd name="connsiteY906" fmla="*/ 553031 h 856991"/>
                    <a:gd name="connsiteX907" fmla="*/ 56840 w 715912"/>
                    <a:gd name="connsiteY907" fmla="*/ 551933 h 856991"/>
                    <a:gd name="connsiteX908" fmla="*/ 56544 w 715912"/>
                    <a:gd name="connsiteY908" fmla="*/ 551280 h 856991"/>
                    <a:gd name="connsiteX909" fmla="*/ 55742 w 715912"/>
                    <a:gd name="connsiteY909" fmla="*/ 549466 h 856991"/>
                    <a:gd name="connsiteX910" fmla="*/ 55186 w 715912"/>
                    <a:gd name="connsiteY910" fmla="*/ 548233 h 856991"/>
                    <a:gd name="connsiteX911" fmla="*/ 54927 w 715912"/>
                    <a:gd name="connsiteY911" fmla="*/ 546765 h 856991"/>
                    <a:gd name="connsiteX912" fmla="*/ 54618 w 715912"/>
                    <a:gd name="connsiteY912" fmla="*/ 545051 h 856991"/>
                    <a:gd name="connsiteX913" fmla="*/ 54346 w 715912"/>
                    <a:gd name="connsiteY913" fmla="*/ 543447 h 856991"/>
                    <a:gd name="connsiteX914" fmla="*/ 54458 w 715912"/>
                    <a:gd name="connsiteY914" fmla="*/ 541831 h 856991"/>
                    <a:gd name="connsiteX915" fmla="*/ 54495 w 715912"/>
                    <a:gd name="connsiteY915" fmla="*/ 541289 h 856991"/>
                    <a:gd name="connsiteX916" fmla="*/ 54853 w 715912"/>
                    <a:gd name="connsiteY916" fmla="*/ 536552 h 856991"/>
                    <a:gd name="connsiteX917" fmla="*/ 55347 w 715912"/>
                    <a:gd name="connsiteY917" fmla="*/ 529953 h 856991"/>
                    <a:gd name="connsiteX918" fmla="*/ 55507 w 715912"/>
                    <a:gd name="connsiteY918" fmla="*/ 527795 h 856991"/>
                    <a:gd name="connsiteX919" fmla="*/ 54729 w 715912"/>
                    <a:gd name="connsiteY919" fmla="*/ 526068 h 856991"/>
                    <a:gd name="connsiteX920" fmla="*/ 53791 w 715912"/>
                    <a:gd name="connsiteY920" fmla="*/ 524008 h 856991"/>
                    <a:gd name="connsiteX921" fmla="*/ 53149 w 715912"/>
                    <a:gd name="connsiteY921" fmla="*/ 522565 h 856991"/>
                    <a:gd name="connsiteX922" fmla="*/ 51445 w 715912"/>
                    <a:gd name="connsiteY922" fmla="*/ 520468 h 856991"/>
                    <a:gd name="connsiteX923" fmla="*/ 49248 w 715912"/>
                    <a:gd name="connsiteY923" fmla="*/ 517767 h 856991"/>
                    <a:gd name="connsiteX924" fmla="*/ 48593 w 715912"/>
                    <a:gd name="connsiteY924" fmla="*/ 515695 h 856991"/>
                    <a:gd name="connsiteX925" fmla="*/ 45223 w 715912"/>
                    <a:gd name="connsiteY925" fmla="*/ 505050 h 856991"/>
                    <a:gd name="connsiteX926" fmla="*/ 44939 w 715912"/>
                    <a:gd name="connsiteY926" fmla="*/ 504149 h 856991"/>
                    <a:gd name="connsiteX927" fmla="*/ 41383 w 715912"/>
                    <a:gd name="connsiteY927" fmla="*/ 492641 h 856991"/>
                    <a:gd name="connsiteX928" fmla="*/ 40902 w 715912"/>
                    <a:gd name="connsiteY928" fmla="*/ 491087 h 856991"/>
                    <a:gd name="connsiteX929" fmla="*/ 40260 w 715912"/>
                    <a:gd name="connsiteY929" fmla="*/ 489015 h 856991"/>
                    <a:gd name="connsiteX930" fmla="*/ 39803 w 715912"/>
                    <a:gd name="connsiteY930" fmla="*/ 486893 h 856991"/>
                    <a:gd name="connsiteX931" fmla="*/ 38309 w 715912"/>
                    <a:gd name="connsiteY931" fmla="*/ 479998 h 856991"/>
                    <a:gd name="connsiteX932" fmla="*/ 36643 w 715912"/>
                    <a:gd name="connsiteY932" fmla="*/ 472092 h 856991"/>
                    <a:gd name="connsiteX933" fmla="*/ 36433 w 715912"/>
                    <a:gd name="connsiteY933" fmla="*/ 470365 h 856991"/>
                    <a:gd name="connsiteX934" fmla="*/ 36062 w 715912"/>
                    <a:gd name="connsiteY934" fmla="*/ 468182 h 856991"/>
                    <a:gd name="connsiteX935" fmla="*/ 36457 w 715912"/>
                    <a:gd name="connsiteY935" fmla="*/ 466603 h 856991"/>
                    <a:gd name="connsiteX936" fmla="*/ 37050 w 715912"/>
                    <a:gd name="connsiteY936" fmla="*/ 464284 h 856991"/>
                    <a:gd name="connsiteX937" fmla="*/ 37396 w 715912"/>
                    <a:gd name="connsiteY937" fmla="*/ 462964 h 856991"/>
                    <a:gd name="connsiteX938" fmla="*/ 38112 w 715912"/>
                    <a:gd name="connsiteY938" fmla="*/ 461608 h 856991"/>
                    <a:gd name="connsiteX939" fmla="*/ 41260 w 715912"/>
                    <a:gd name="connsiteY939" fmla="*/ 455687 h 856991"/>
                    <a:gd name="connsiteX940" fmla="*/ 42223 w 715912"/>
                    <a:gd name="connsiteY940" fmla="*/ 453862 h 856991"/>
                    <a:gd name="connsiteX941" fmla="*/ 43198 w 715912"/>
                    <a:gd name="connsiteY941" fmla="*/ 452628 h 856991"/>
                    <a:gd name="connsiteX942" fmla="*/ 46754 w 715912"/>
                    <a:gd name="connsiteY942" fmla="*/ 448114 h 856991"/>
                    <a:gd name="connsiteX943" fmla="*/ 47309 w 715912"/>
                    <a:gd name="connsiteY943" fmla="*/ 447410 h 856991"/>
                    <a:gd name="connsiteX944" fmla="*/ 48371 w 715912"/>
                    <a:gd name="connsiteY944" fmla="*/ 446066 h 856991"/>
                    <a:gd name="connsiteX945" fmla="*/ 49383 w 715912"/>
                    <a:gd name="connsiteY945" fmla="*/ 444857 h 856991"/>
                    <a:gd name="connsiteX946" fmla="*/ 50408 w 715912"/>
                    <a:gd name="connsiteY946" fmla="*/ 443661 h 856991"/>
                    <a:gd name="connsiteX947" fmla="*/ 55186 w 715912"/>
                    <a:gd name="connsiteY947" fmla="*/ 438049 h 856991"/>
                    <a:gd name="connsiteX948" fmla="*/ 56544 w 715912"/>
                    <a:gd name="connsiteY948" fmla="*/ 436445 h 856991"/>
                    <a:gd name="connsiteX949" fmla="*/ 57569 w 715912"/>
                    <a:gd name="connsiteY949" fmla="*/ 435236 h 856991"/>
                    <a:gd name="connsiteX950" fmla="*/ 59445 w 715912"/>
                    <a:gd name="connsiteY950" fmla="*/ 433386 h 856991"/>
                    <a:gd name="connsiteX951" fmla="*/ 63680 w 715912"/>
                    <a:gd name="connsiteY951" fmla="*/ 429192 h 856991"/>
                    <a:gd name="connsiteX952" fmla="*/ 65445 w 715912"/>
                    <a:gd name="connsiteY952" fmla="*/ 427453 h 856991"/>
                    <a:gd name="connsiteX953" fmla="*/ 66890 w 715912"/>
                    <a:gd name="connsiteY953" fmla="*/ 425295 h 856991"/>
                    <a:gd name="connsiteX954" fmla="*/ 68742 w 715912"/>
                    <a:gd name="connsiteY954" fmla="*/ 422519 h 856991"/>
                    <a:gd name="connsiteX955" fmla="*/ 69606 w 715912"/>
                    <a:gd name="connsiteY955" fmla="*/ 421237 h 856991"/>
                    <a:gd name="connsiteX956" fmla="*/ 70421 w 715912"/>
                    <a:gd name="connsiteY956" fmla="*/ 419917 h 856991"/>
                    <a:gd name="connsiteX957" fmla="*/ 71791 w 715912"/>
                    <a:gd name="connsiteY957" fmla="*/ 417721 h 856991"/>
                    <a:gd name="connsiteX958" fmla="*/ 72211 w 715912"/>
                    <a:gd name="connsiteY958" fmla="*/ 417055 h 856991"/>
                    <a:gd name="connsiteX959" fmla="*/ 73705 w 715912"/>
                    <a:gd name="connsiteY959" fmla="*/ 414650 h 856991"/>
                    <a:gd name="connsiteX960" fmla="*/ 75026 w 715912"/>
                    <a:gd name="connsiteY960" fmla="*/ 413565 h 856991"/>
                    <a:gd name="connsiteX961" fmla="*/ 78088 w 715912"/>
                    <a:gd name="connsiteY961" fmla="*/ 411307 h 856991"/>
                    <a:gd name="connsiteX962" fmla="*/ 80841 w 715912"/>
                    <a:gd name="connsiteY962" fmla="*/ 408544 h 856991"/>
                    <a:gd name="connsiteX963" fmla="*/ 82458 w 715912"/>
                    <a:gd name="connsiteY963" fmla="*/ 407077 h 856991"/>
                    <a:gd name="connsiteX964" fmla="*/ 83507 w 715912"/>
                    <a:gd name="connsiteY964" fmla="*/ 406139 h 856991"/>
                    <a:gd name="connsiteX965" fmla="*/ 84865 w 715912"/>
                    <a:gd name="connsiteY965" fmla="*/ 405115 h 856991"/>
                    <a:gd name="connsiteX966" fmla="*/ 86396 w 715912"/>
                    <a:gd name="connsiteY966" fmla="*/ 403956 h 856991"/>
                    <a:gd name="connsiteX967" fmla="*/ 86989 w 715912"/>
                    <a:gd name="connsiteY967" fmla="*/ 403512 h 856991"/>
                    <a:gd name="connsiteX968" fmla="*/ 90248 w 715912"/>
                    <a:gd name="connsiteY968" fmla="*/ 400453 h 856991"/>
                    <a:gd name="connsiteX969" fmla="*/ 91693 w 715912"/>
                    <a:gd name="connsiteY969" fmla="*/ 399096 h 856991"/>
                    <a:gd name="connsiteX970" fmla="*/ 93582 w 715912"/>
                    <a:gd name="connsiteY970" fmla="*/ 398751 h 856991"/>
                    <a:gd name="connsiteX971" fmla="*/ 95446 w 715912"/>
                    <a:gd name="connsiteY971" fmla="*/ 398405 h 856991"/>
                    <a:gd name="connsiteX972" fmla="*/ 95927 w 715912"/>
                    <a:gd name="connsiteY972" fmla="*/ 398319 h 856991"/>
                    <a:gd name="connsiteX973" fmla="*/ 96532 w 715912"/>
                    <a:gd name="connsiteY973" fmla="*/ 398270 h 856991"/>
                    <a:gd name="connsiteX974" fmla="*/ 101273 w 715912"/>
                    <a:gd name="connsiteY974" fmla="*/ 397949 h 856991"/>
                    <a:gd name="connsiteX975" fmla="*/ 102730 w 715912"/>
                    <a:gd name="connsiteY975" fmla="*/ 397838 h 856991"/>
                    <a:gd name="connsiteX976" fmla="*/ 106273 w 715912"/>
                    <a:gd name="connsiteY976" fmla="*/ 397665 h 856991"/>
                    <a:gd name="connsiteX977" fmla="*/ 108039 w 715912"/>
                    <a:gd name="connsiteY977" fmla="*/ 397579 h 856991"/>
                    <a:gd name="connsiteX978" fmla="*/ 109977 w 715912"/>
                    <a:gd name="connsiteY978" fmla="*/ 396469 h 856991"/>
                    <a:gd name="connsiteX979" fmla="*/ 110755 w 715912"/>
                    <a:gd name="connsiteY979" fmla="*/ 395828 h 856991"/>
                    <a:gd name="connsiteX980" fmla="*/ 113100 w 715912"/>
                    <a:gd name="connsiteY980" fmla="*/ 393879 h 856991"/>
                    <a:gd name="connsiteX981" fmla="*/ 113891 w 715912"/>
                    <a:gd name="connsiteY981" fmla="*/ 393225 h 856991"/>
                    <a:gd name="connsiteX982" fmla="*/ 117397 w 715912"/>
                    <a:gd name="connsiteY982" fmla="*/ 389747 h 856991"/>
                    <a:gd name="connsiteX983" fmla="*/ 118422 w 715912"/>
                    <a:gd name="connsiteY983" fmla="*/ 388723 h 856991"/>
                    <a:gd name="connsiteX984" fmla="*/ 120767 w 715912"/>
                    <a:gd name="connsiteY984" fmla="*/ 387243 h 856991"/>
                    <a:gd name="connsiteX985" fmla="*/ 122545 w 715912"/>
                    <a:gd name="connsiteY985" fmla="*/ 387132 h 856991"/>
                    <a:gd name="connsiteX986" fmla="*/ 126669 w 715912"/>
                    <a:gd name="connsiteY986" fmla="*/ 386885 h 856991"/>
                    <a:gd name="connsiteX987" fmla="*/ 127632 w 715912"/>
                    <a:gd name="connsiteY987" fmla="*/ 386836 h 856991"/>
                    <a:gd name="connsiteX988" fmla="*/ 130533 w 715912"/>
                    <a:gd name="connsiteY988" fmla="*/ 386725 h 856991"/>
                    <a:gd name="connsiteX989" fmla="*/ 132335 w 715912"/>
                    <a:gd name="connsiteY989" fmla="*/ 386663 h 856991"/>
                    <a:gd name="connsiteX990" fmla="*/ 133656 w 715912"/>
                    <a:gd name="connsiteY990" fmla="*/ 386207 h 856991"/>
                    <a:gd name="connsiteX991" fmla="*/ 134977 w 715912"/>
                    <a:gd name="connsiteY991" fmla="*/ 385750 h 856991"/>
                    <a:gd name="connsiteX992" fmla="*/ 135854 w 715912"/>
                    <a:gd name="connsiteY992" fmla="*/ 385442 h 856991"/>
                    <a:gd name="connsiteX993" fmla="*/ 136656 w 715912"/>
                    <a:gd name="connsiteY993" fmla="*/ 384899 h 856991"/>
                    <a:gd name="connsiteX994" fmla="*/ 138323 w 715912"/>
                    <a:gd name="connsiteY994" fmla="*/ 383740 h 856991"/>
                    <a:gd name="connsiteX995" fmla="*/ 139385 w 715912"/>
                    <a:gd name="connsiteY995" fmla="*/ 383012 h 856991"/>
                    <a:gd name="connsiteX996" fmla="*/ 140051 w 715912"/>
                    <a:gd name="connsiteY996" fmla="*/ 381963 h 856991"/>
                    <a:gd name="connsiteX997" fmla="*/ 141903 w 715912"/>
                    <a:gd name="connsiteY997" fmla="*/ 379089 h 856991"/>
                    <a:gd name="connsiteX998" fmla="*/ 142582 w 715912"/>
                    <a:gd name="connsiteY998" fmla="*/ 378053 h 856991"/>
                    <a:gd name="connsiteX999" fmla="*/ 142854 w 715912"/>
                    <a:gd name="connsiteY999" fmla="*/ 376783 h 856991"/>
                    <a:gd name="connsiteX1000" fmla="*/ 143619 w 715912"/>
                    <a:gd name="connsiteY1000" fmla="*/ 373181 h 856991"/>
                    <a:gd name="connsiteX1001" fmla="*/ 143928 w 715912"/>
                    <a:gd name="connsiteY1001" fmla="*/ 371714 h 856991"/>
                    <a:gd name="connsiteX1002" fmla="*/ 143768 w 715912"/>
                    <a:gd name="connsiteY1002" fmla="*/ 369678 h 856991"/>
                    <a:gd name="connsiteX1003" fmla="*/ 143706 w 715912"/>
                    <a:gd name="connsiteY1003" fmla="*/ 368753 h 856991"/>
                    <a:gd name="connsiteX1004" fmla="*/ 142052 w 715912"/>
                    <a:gd name="connsiteY1004" fmla="*/ 365238 h 856991"/>
                    <a:gd name="connsiteX1005" fmla="*/ 141286 w 715912"/>
                    <a:gd name="connsiteY1005" fmla="*/ 363610 h 856991"/>
                    <a:gd name="connsiteX1006" fmla="*/ 139545 w 715912"/>
                    <a:gd name="connsiteY1006" fmla="*/ 361994 h 856991"/>
                    <a:gd name="connsiteX1007" fmla="*/ 138842 w 715912"/>
                    <a:gd name="connsiteY1007" fmla="*/ 361353 h 856991"/>
                    <a:gd name="connsiteX1008" fmla="*/ 138089 w 715912"/>
                    <a:gd name="connsiteY1008" fmla="*/ 360649 h 856991"/>
                    <a:gd name="connsiteX1009" fmla="*/ 136928 w 715912"/>
                    <a:gd name="connsiteY1009" fmla="*/ 359589 h 856991"/>
                    <a:gd name="connsiteX1010" fmla="*/ 134162 w 715912"/>
                    <a:gd name="connsiteY1010" fmla="*/ 357233 h 856991"/>
                    <a:gd name="connsiteX1011" fmla="*/ 132533 w 715912"/>
                    <a:gd name="connsiteY1011" fmla="*/ 355753 h 856991"/>
                    <a:gd name="connsiteX1012" fmla="*/ 131829 w 715912"/>
                    <a:gd name="connsiteY1012" fmla="*/ 354161 h 856991"/>
                    <a:gd name="connsiteX1013" fmla="*/ 127138 w 715912"/>
                    <a:gd name="connsiteY1013" fmla="*/ 343566 h 856991"/>
                    <a:gd name="connsiteX1014" fmla="*/ 127187 w 715912"/>
                    <a:gd name="connsiteY1014" fmla="*/ 342740 h 856991"/>
                    <a:gd name="connsiteX1015" fmla="*/ 127743 w 715912"/>
                    <a:gd name="connsiteY1015" fmla="*/ 333797 h 856991"/>
                    <a:gd name="connsiteX1016" fmla="*/ 127854 w 715912"/>
                    <a:gd name="connsiteY1016" fmla="*/ 332120 h 856991"/>
                    <a:gd name="connsiteX1017" fmla="*/ 129249 w 715912"/>
                    <a:gd name="connsiteY1017" fmla="*/ 330911 h 856991"/>
                    <a:gd name="connsiteX1018" fmla="*/ 130940 w 715912"/>
                    <a:gd name="connsiteY1018" fmla="*/ 329443 h 856991"/>
                    <a:gd name="connsiteX1019" fmla="*/ 131360 w 715912"/>
                    <a:gd name="connsiteY1019" fmla="*/ 329085 h 856991"/>
                    <a:gd name="connsiteX1020" fmla="*/ 131977 w 715912"/>
                    <a:gd name="connsiteY1020" fmla="*/ 328740 h 856991"/>
                    <a:gd name="connsiteX1021" fmla="*/ 137163 w 715912"/>
                    <a:gd name="connsiteY1021" fmla="*/ 325878 h 856991"/>
                    <a:gd name="connsiteX1022" fmla="*/ 138348 w 715912"/>
                    <a:gd name="connsiteY1022" fmla="*/ 325212 h 856991"/>
                    <a:gd name="connsiteX1023" fmla="*/ 139780 w 715912"/>
                    <a:gd name="connsiteY1023" fmla="*/ 324731 h 856991"/>
                    <a:gd name="connsiteX1024" fmla="*/ 144521 w 715912"/>
                    <a:gd name="connsiteY1024" fmla="*/ 323091 h 856991"/>
                    <a:gd name="connsiteX1025" fmla="*/ 144990 w 715912"/>
                    <a:gd name="connsiteY1025" fmla="*/ 322918 h 856991"/>
                    <a:gd name="connsiteX1026" fmla="*/ 145780 w 715912"/>
                    <a:gd name="connsiteY1026" fmla="*/ 322647 h 856991"/>
                    <a:gd name="connsiteX1027" fmla="*/ 147237 w 715912"/>
                    <a:gd name="connsiteY1027" fmla="*/ 322425 h 856991"/>
                    <a:gd name="connsiteX1028" fmla="*/ 153089 w 715912"/>
                    <a:gd name="connsiteY1028" fmla="*/ 321549 h 856991"/>
                    <a:gd name="connsiteX1029" fmla="*/ 154064 w 715912"/>
                    <a:gd name="connsiteY1029" fmla="*/ 321401 h 856991"/>
                    <a:gd name="connsiteX1030" fmla="*/ 156002 w 715912"/>
                    <a:gd name="connsiteY1030" fmla="*/ 321216 h 856991"/>
                    <a:gd name="connsiteX1031" fmla="*/ 157941 w 715912"/>
                    <a:gd name="connsiteY1031" fmla="*/ 321031 h 856991"/>
                    <a:gd name="connsiteX1032" fmla="*/ 159397 w 715912"/>
                    <a:gd name="connsiteY1032" fmla="*/ 320895 h 856991"/>
                    <a:gd name="connsiteX1033" fmla="*/ 162793 w 715912"/>
                    <a:gd name="connsiteY1033" fmla="*/ 320587 h 856991"/>
                    <a:gd name="connsiteX1034" fmla="*/ 166250 w 715912"/>
                    <a:gd name="connsiteY1034" fmla="*/ 320303 h 856991"/>
                    <a:gd name="connsiteX1035" fmla="*/ 174657 w 715912"/>
                    <a:gd name="connsiteY1035" fmla="*/ 319612 h 856991"/>
                    <a:gd name="connsiteX1036" fmla="*/ 176138 w 715912"/>
                    <a:gd name="connsiteY1036" fmla="*/ 319489 h 856991"/>
                    <a:gd name="connsiteX1037" fmla="*/ 177620 w 715912"/>
                    <a:gd name="connsiteY1037" fmla="*/ 319366 h 856991"/>
                    <a:gd name="connsiteX1038" fmla="*/ 179163 w 715912"/>
                    <a:gd name="connsiteY1038" fmla="*/ 319057 h 856991"/>
                    <a:gd name="connsiteX1039" fmla="*/ 184534 w 715912"/>
                    <a:gd name="connsiteY1039" fmla="*/ 317960 h 856991"/>
                    <a:gd name="connsiteX1040" fmla="*/ 185916 w 715912"/>
                    <a:gd name="connsiteY1040" fmla="*/ 317688 h 856991"/>
                    <a:gd name="connsiteX1041" fmla="*/ 186756 w 715912"/>
                    <a:gd name="connsiteY1041" fmla="*/ 317318 h 856991"/>
                    <a:gd name="connsiteX1042" fmla="*/ 189460 w 715912"/>
                    <a:gd name="connsiteY1042" fmla="*/ 316171 h 856991"/>
                    <a:gd name="connsiteX1043" fmla="*/ 190719 w 715912"/>
                    <a:gd name="connsiteY1043" fmla="*/ 315641 h 856991"/>
                    <a:gd name="connsiteX1044" fmla="*/ 191423 w 715912"/>
                    <a:gd name="connsiteY1044" fmla="*/ 315086 h 856991"/>
                    <a:gd name="connsiteX1045" fmla="*/ 193904 w 715912"/>
                    <a:gd name="connsiteY1045" fmla="*/ 313124 h 856991"/>
                    <a:gd name="connsiteX1046" fmla="*/ 195089 w 715912"/>
                    <a:gd name="connsiteY1046" fmla="*/ 312187 h 856991"/>
                    <a:gd name="connsiteX1047" fmla="*/ 195633 w 715912"/>
                    <a:gd name="connsiteY1047" fmla="*/ 310904 h 856991"/>
                    <a:gd name="connsiteX1048" fmla="*/ 196694 w 715912"/>
                    <a:gd name="connsiteY1048" fmla="*/ 308425 h 856991"/>
                    <a:gd name="connsiteX1049" fmla="*/ 197312 w 715912"/>
                    <a:gd name="connsiteY1049" fmla="*/ 306982 h 856991"/>
                    <a:gd name="connsiteX1050" fmla="*/ 197040 w 715912"/>
                    <a:gd name="connsiteY1050" fmla="*/ 305021 h 856991"/>
                    <a:gd name="connsiteX1051" fmla="*/ 196830 w 715912"/>
                    <a:gd name="connsiteY1051" fmla="*/ 303516 h 856991"/>
                    <a:gd name="connsiteX1052" fmla="*/ 196472 w 715912"/>
                    <a:gd name="connsiteY1052" fmla="*/ 300889 h 856991"/>
                    <a:gd name="connsiteX1053" fmla="*/ 194830 w 715912"/>
                    <a:gd name="connsiteY1053" fmla="*/ 291342 h 856991"/>
                    <a:gd name="connsiteX1054" fmla="*/ 194373 w 715912"/>
                    <a:gd name="connsiteY1054" fmla="*/ 288690 h 856991"/>
                    <a:gd name="connsiteX1055" fmla="*/ 193670 w 715912"/>
                    <a:gd name="connsiteY1055" fmla="*/ 286075 h 856991"/>
                    <a:gd name="connsiteX1056" fmla="*/ 190250 w 715912"/>
                    <a:gd name="connsiteY1056" fmla="*/ 273506 h 856991"/>
                    <a:gd name="connsiteX1057" fmla="*/ 190028 w 715912"/>
                    <a:gd name="connsiteY1057" fmla="*/ 272766 h 856991"/>
                    <a:gd name="connsiteX1058" fmla="*/ 188596 w 715912"/>
                    <a:gd name="connsiteY1058" fmla="*/ 269312 h 856991"/>
                    <a:gd name="connsiteX1059" fmla="*/ 188237 w 715912"/>
                    <a:gd name="connsiteY1059" fmla="*/ 268412 h 856991"/>
                    <a:gd name="connsiteX1060" fmla="*/ 187966 w 715912"/>
                    <a:gd name="connsiteY1060" fmla="*/ 267770 h 856991"/>
                    <a:gd name="connsiteX1061" fmla="*/ 185805 w 715912"/>
                    <a:gd name="connsiteY1061" fmla="*/ 266451 h 856991"/>
                    <a:gd name="connsiteX1062" fmla="*/ 184348 w 715912"/>
                    <a:gd name="connsiteY1062" fmla="*/ 266438 h 856991"/>
                    <a:gd name="connsiteX1063" fmla="*/ 183188 w 715912"/>
                    <a:gd name="connsiteY1063" fmla="*/ 266438 h 856991"/>
                    <a:gd name="connsiteX1064" fmla="*/ 182719 w 715912"/>
                    <a:gd name="connsiteY1064" fmla="*/ 266660 h 856991"/>
                    <a:gd name="connsiteX1065" fmla="*/ 180558 w 715912"/>
                    <a:gd name="connsiteY1065" fmla="*/ 267721 h 856991"/>
                    <a:gd name="connsiteX1066" fmla="*/ 179200 w 715912"/>
                    <a:gd name="connsiteY1066" fmla="*/ 267709 h 856991"/>
                    <a:gd name="connsiteX1067" fmla="*/ 177941 w 715912"/>
                    <a:gd name="connsiteY1067" fmla="*/ 267709 h 856991"/>
                    <a:gd name="connsiteX1068" fmla="*/ 174459 w 715912"/>
                    <a:gd name="connsiteY1068" fmla="*/ 265513 h 856991"/>
                    <a:gd name="connsiteX1069" fmla="*/ 173040 w 715912"/>
                    <a:gd name="connsiteY1069" fmla="*/ 263207 h 856991"/>
                    <a:gd name="connsiteX1070" fmla="*/ 172311 w 715912"/>
                    <a:gd name="connsiteY1070" fmla="*/ 262010 h 856991"/>
                    <a:gd name="connsiteX1071" fmla="*/ 171188 w 715912"/>
                    <a:gd name="connsiteY1071" fmla="*/ 259975 h 856991"/>
                    <a:gd name="connsiteX1072" fmla="*/ 170151 w 715912"/>
                    <a:gd name="connsiteY1072" fmla="*/ 258088 h 856991"/>
                    <a:gd name="connsiteX1073" fmla="*/ 168040 w 715912"/>
                    <a:gd name="connsiteY1073" fmla="*/ 257952 h 856991"/>
                    <a:gd name="connsiteX1074" fmla="*/ 162743 w 715912"/>
                    <a:gd name="connsiteY1074" fmla="*/ 257607 h 856991"/>
                    <a:gd name="connsiteX1075" fmla="*/ 159978 w 715912"/>
                    <a:gd name="connsiteY1075" fmla="*/ 256928 h 856991"/>
                    <a:gd name="connsiteX1076" fmla="*/ 155138 w 715912"/>
                    <a:gd name="connsiteY1076" fmla="*/ 255744 h 856991"/>
                    <a:gd name="connsiteX1077" fmla="*/ 153595 w 715912"/>
                    <a:gd name="connsiteY1077" fmla="*/ 255374 h 856991"/>
                    <a:gd name="connsiteX1078" fmla="*/ 151780 w 715912"/>
                    <a:gd name="connsiteY1078" fmla="*/ 254683 h 856991"/>
                    <a:gd name="connsiteX1079" fmla="*/ 145422 w 715912"/>
                    <a:gd name="connsiteY1079" fmla="*/ 252254 h 856991"/>
                    <a:gd name="connsiteX1080" fmla="*/ 144064 w 715912"/>
                    <a:gd name="connsiteY1080" fmla="*/ 251735 h 856991"/>
                    <a:gd name="connsiteX1081" fmla="*/ 143150 w 715912"/>
                    <a:gd name="connsiteY1081" fmla="*/ 251390 h 856991"/>
                    <a:gd name="connsiteX1082" fmla="*/ 140879 w 715912"/>
                    <a:gd name="connsiteY1082" fmla="*/ 250416 h 856991"/>
                    <a:gd name="connsiteX1083" fmla="*/ 140372 w 715912"/>
                    <a:gd name="connsiteY1083" fmla="*/ 250206 h 856991"/>
                    <a:gd name="connsiteX1084" fmla="*/ 134669 w 715912"/>
                    <a:gd name="connsiteY1084" fmla="*/ 247764 h 856991"/>
                    <a:gd name="connsiteX1085" fmla="*/ 130940 w 715912"/>
                    <a:gd name="connsiteY1085" fmla="*/ 246148 h 856991"/>
                    <a:gd name="connsiteX1086" fmla="*/ 128804 w 715912"/>
                    <a:gd name="connsiteY1086" fmla="*/ 245211 h 856991"/>
                    <a:gd name="connsiteX1087" fmla="*/ 127508 w 715912"/>
                    <a:gd name="connsiteY1087" fmla="*/ 244384 h 856991"/>
                    <a:gd name="connsiteX1088" fmla="*/ 121915 w 715912"/>
                    <a:gd name="connsiteY1088" fmla="*/ 240782 h 856991"/>
                    <a:gd name="connsiteX1089" fmla="*/ 121644 w 715912"/>
                    <a:gd name="connsiteY1089" fmla="*/ 240338 h 856991"/>
                    <a:gd name="connsiteX1090" fmla="*/ 121311 w 715912"/>
                    <a:gd name="connsiteY1090" fmla="*/ 239771 h 856991"/>
                    <a:gd name="connsiteX1091" fmla="*/ 120903 w 715912"/>
                    <a:gd name="connsiteY1091" fmla="*/ 239093 h 856991"/>
                    <a:gd name="connsiteX1092" fmla="*/ 120125 w 715912"/>
                    <a:gd name="connsiteY1092" fmla="*/ 237773 h 856991"/>
                    <a:gd name="connsiteX1093" fmla="*/ 120051 w 715912"/>
                    <a:gd name="connsiteY1093" fmla="*/ 235577 h 856991"/>
                    <a:gd name="connsiteX1094" fmla="*/ 119965 w 715912"/>
                    <a:gd name="connsiteY1094" fmla="*/ 233110 h 856991"/>
                    <a:gd name="connsiteX1095" fmla="*/ 119792 w 715912"/>
                    <a:gd name="connsiteY1095" fmla="*/ 227831 h 856991"/>
                    <a:gd name="connsiteX1096" fmla="*/ 119755 w 715912"/>
                    <a:gd name="connsiteY1096" fmla="*/ 226437 h 856991"/>
                    <a:gd name="connsiteX1097" fmla="*/ 120014 w 715912"/>
                    <a:gd name="connsiteY1097" fmla="*/ 225463 h 856991"/>
                    <a:gd name="connsiteX1098" fmla="*/ 120891 w 715912"/>
                    <a:gd name="connsiteY1098" fmla="*/ 222170 h 856991"/>
                    <a:gd name="connsiteX1099" fmla="*/ 121311 w 715912"/>
                    <a:gd name="connsiteY1099" fmla="*/ 220591 h 856991"/>
                    <a:gd name="connsiteX1100" fmla="*/ 122940 w 715912"/>
                    <a:gd name="connsiteY1100" fmla="*/ 219629 h 856991"/>
                    <a:gd name="connsiteX1101" fmla="*/ 124594 w 715912"/>
                    <a:gd name="connsiteY1101" fmla="*/ 218654 h 856991"/>
                    <a:gd name="connsiteX1102" fmla="*/ 126545 w 715912"/>
                    <a:gd name="connsiteY1102" fmla="*/ 218667 h 856991"/>
                    <a:gd name="connsiteX1103" fmla="*/ 132014 w 715912"/>
                    <a:gd name="connsiteY1103" fmla="*/ 218704 h 856991"/>
                    <a:gd name="connsiteX1104" fmla="*/ 133669 w 715912"/>
                    <a:gd name="connsiteY1104" fmla="*/ 217680 h 856991"/>
                    <a:gd name="connsiteX1105" fmla="*/ 135718 w 715912"/>
                    <a:gd name="connsiteY1105" fmla="*/ 216570 h 856991"/>
                    <a:gd name="connsiteX1106" fmla="*/ 137619 w 715912"/>
                    <a:gd name="connsiteY1106" fmla="*/ 216705 h 856991"/>
                    <a:gd name="connsiteX1107" fmla="*/ 139014 w 715912"/>
                    <a:gd name="connsiteY1107" fmla="*/ 216804 h 856991"/>
                    <a:gd name="connsiteX1108" fmla="*/ 141397 w 715912"/>
                    <a:gd name="connsiteY1108" fmla="*/ 216138 h 856991"/>
                    <a:gd name="connsiteX1109" fmla="*/ 142681 w 715912"/>
                    <a:gd name="connsiteY1109" fmla="*/ 215756 h 856991"/>
                    <a:gd name="connsiteX1110" fmla="*/ 145027 w 715912"/>
                    <a:gd name="connsiteY1110" fmla="*/ 214818 h 856991"/>
                    <a:gd name="connsiteX1111" fmla="*/ 146298 w 715912"/>
                    <a:gd name="connsiteY1111" fmla="*/ 214313 h 856991"/>
                    <a:gd name="connsiteX1112" fmla="*/ 147620 w 715912"/>
                    <a:gd name="connsiteY1112" fmla="*/ 213289 h 856991"/>
                    <a:gd name="connsiteX1113" fmla="*/ 149792 w 715912"/>
                    <a:gd name="connsiteY1113" fmla="*/ 211611 h 856991"/>
                    <a:gd name="connsiteX1114" fmla="*/ 150336 w 715912"/>
                    <a:gd name="connsiteY1114" fmla="*/ 211180 h 856991"/>
                    <a:gd name="connsiteX1115" fmla="*/ 153570 w 715912"/>
                    <a:gd name="connsiteY1115" fmla="*/ 208207 h 856991"/>
                    <a:gd name="connsiteX1116" fmla="*/ 153854 w 715912"/>
                    <a:gd name="connsiteY1116" fmla="*/ 207787 h 856991"/>
                    <a:gd name="connsiteX1117" fmla="*/ 154286 w 715912"/>
                    <a:gd name="connsiteY1117" fmla="*/ 207158 h 856991"/>
                    <a:gd name="connsiteX1118" fmla="*/ 155459 w 715912"/>
                    <a:gd name="connsiteY1118" fmla="*/ 205432 h 856991"/>
                    <a:gd name="connsiteX1119" fmla="*/ 156657 w 715912"/>
                    <a:gd name="connsiteY1119" fmla="*/ 205197 h 856991"/>
                    <a:gd name="connsiteX1120" fmla="*/ 157830 w 715912"/>
                    <a:gd name="connsiteY1120" fmla="*/ 204975 h 856991"/>
                    <a:gd name="connsiteX1121" fmla="*/ 159867 w 715912"/>
                    <a:gd name="connsiteY1121" fmla="*/ 203199 h 856991"/>
                    <a:gd name="connsiteX1122" fmla="*/ 161163 w 715912"/>
                    <a:gd name="connsiteY1122" fmla="*/ 202064 h 856991"/>
                    <a:gd name="connsiteX1123" fmla="*/ 163731 w 715912"/>
                    <a:gd name="connsiteY1123" fmla="*/ 202225 h 856991"/>
                    <a:gd name="connsiteX1124" fmla="*/ 164422 w 715912"/>
                    <a:gd name="connsiteY1124" fmla="*/ 202274 h 856991"/>
                    <a:gd name="connsiteX1125" fmla="*/ 165126 w 715912"/>
                    <a:gd name="connsiteY1125" fmla="*/ 202348 h 856991"/>
                    <a:gd name="connsiteX1126" fmla="*/ 170151 w 715912"/>
                    <a:gd name="connsiteY1126" fmla="*/ 203483 h 856991"/>
                    <a:gd name="connsiteX1127" fmla="*/ 171114 w 715912"/>
                    <a:gd name="connsiteY1127" fmla="*/ 203717 h 856991"/>
                    <a:gd name="connsiteX1128" fmla="*/ 174027 w 715912"/>
                    <a:gd name="connsiteY1128" fmla="*/ 204408 h 856991"/>
                    <a:gd name="connsiteX1129" fmla="*/ 175990 w 715912"/>
                    <a:gd name="connsiteY1129" fmla="*/ 204531 h 856991"/>
                    <a:gd name="connsiteX1130" fmla="*/ 178435 w 715912"/>
                    <a:gd name="connsiteY1130" fmla="*/ 204692 h 856991"/>
                    <a:gd name="connsiteX1131" fmla="*/ 181151 w 715912"/>
                    <a:gd name="connsiteY1131" fmla="*/ 204852 h 856991"/>
                    <a:gd name="connsiteX1132" fmla="*/ 183102 w 715912"/>
                    <a:gd name="connsiteY1132" fmla="*/ 204975 h 856991"/>
                    <a:gd name="connsiteX1133" fmla="*/ 188744 w 715912"/>
                    <a:gd name="connsiteY1133" fmla="*/ 205382 h 856991"/>
                    <a:gd name="connsiteX1134" fmla="*/ 191571 w 715912"/>
                    <a:gd name="connsiteY1134" fmla="*/ 205802 h 856991"/>
                    <a:gd name="connsiteX1135" fmla="*/ 193336 w 715912"/>
                    <a:gd name="connsiteY1135" fmla="*/ 206048 h 856991"/>
                    <a:gd name="connsiteX1136" fmla="*/ 196583 w 715912"/>
                    <a:gd name="connsiteY1136" fmla="*/ 205555 h 856991"/>
                    <a:gd name="connsiteX1137" fmla="*/ 198484 w 715912"/>
                    <a:gd name="connsiteY1137" fmla="*/ 205025 h 856991"/>
                    <a:gd name="connsiteX1138" fmla="*/ 199497 w 715912"/>
                    <a:gd name="connsiteY1138" fmla="*/ 204753 h 856991"/>
                    <a:gd name="connsiteX1139" fmla="*/ 202102 w 715912"/>
                    <a:gd name="connsiteY1139" fmla="*/ 204026 h 856991"/>
                    <a:gd name="connsiteX1140" fmla="*/ 204065 w 715912"/>
                    <a:gd name="connsiteY1140" fmla="*/ 204013 h 856991"/>
                    <a:gd name="connsiteX1141" fmla="*/ 208682 w 715912"/>
                    <a:gd name="connsiteY1141" fmla="*/ 203952 h 856991"/>
                    <a:gd name="connsiteX1142" fmla="*/ 209546 w 715912"/>
                    <a:gd name="connsiteY1142" fmla="*/ 203939 h 856991"/>
                    <a:gd name="connsiteX1143" fmla="*/ 210769 w 715912"/>
                    <a:gd name="connsiteY1143" fmla="*/ 203976 h 856991"/>
                    <a:gd name="connsiteX1144" fmla="*/ 214349 w 715912"/>
                    <a:gd name="connsiteY1144" fmla="*/ 204099 h 856991"/>
                    <a:gd name="connsiteX1145" fmla="*/ 216263 w 715912"/>
                    <a:gd name="connsiteY1145" fmla="*/ 204173 h 856991"/>
                    <a:gd name="connsiteX1146" fmla="*/ 218300 w 715912"/>
                    <a:gd name="connsiteY1146" fmla="*/ 204469 h 856991"/>
                    <a:gd name="connsiteX1147" fmla="*/ 219966 w 715912"/>
                    <a:gd name="connsiteY1147" fmla="*/ 204704 h 856991"/>
                    <a:gd name="connsiteX1148" fmla="*/ 223596 w 715912"/>
                    <a:gd name="connsiteY1148" fmla="*/ 204420 h 856991"/>
                    <a:gd name="connsiteX1149" fmla="*/ 224559 w 715912"/>
                    <a:gd name="connsiteY1149" fmla="*/ 204346 h 856991"/>
                    <a:gd name="connsiteX1150" fmla="*/ 225510 w 715912"/>
                    <a:gd name="connsiteY1150" fmla="*/ 203952 h 856991"/>
                    <a:gd name="connsiteX1151" fmla="*/ 226423 w 715912"/>
                    <a:gd name="connsiteY1151" fmla="*/ 203582 h 856991"/>
                    <a:gd name="connsiteX1152" fmla="*/ 227806 w 715912"/>
                    <a:gd name="connsiteY1152" fmla="*/ 203002 h 856991"/>
                    <a:gd name="connsiteX1153" fmla="*/ 228757 w 715912"/>
                    <a:gd name="connsiteY1153" fmla="*/ 202052 h 856991"/>
                    <a:gd name="connsiteX1154" fmla="*/ 231053 w 715912"/>
                    <a:gd name="connsiteY1154" fmla="*/ 199758 h 856991"/>
                    <a:gd name="connsiteX1155" fmla="*/ 231781 w 715912"/>
                    <a:gd name="connsiteY1155" fmla="*/ 199030 h 856991"/>
                    <a:gd name="connsiteX1156" fmla="*/ 232584 w 715912"/>
                    <a:gd name="connsiteY1156" fmla="*/ 197772 h 856991"/>
                    <a:gd name="connsiteX1157" fmla="*/ 233658 w 715912"/>
                    <a:gd name="connsiteY1157" fmla="*/ 196094 h 856991"/>
                    <a:gd name="connsiteX1158" fmla="*/ 234201 w 715912"/>
                    <a:gd name="connsiteY1158" fmla="*/ 195231 h 856991"/>
                    <a:gd name="connsiteX1159" fmla="*/ 234633 w 715912"/>
                    <a:gd name="connsiteY1159" fmla="*/ 194392 h 856991"/>
                    <a:gd name="connsiteX1160" fmla="*/ 235090 w 715912"/>
                    <a:gd name="connsiteY1160" fmla="*/ 193492 h 856991"/>
                    <a:gd name="connsiteX1161" fmla="*/ 235979 w 715912"/>
                    <a:gd name="connsiteY1161" fmla="*/ 191728 h 856991"/>
                    <a:gd name="connsiteX1162" fmla="*/ 236436 w 715912"/>
                    <a:gd name="connsiteY1162" fmla="*/ 190852 h 856991"/>
                    <a:gd name="connsiteX1163" fmla="*/ 237078 w 715912"/>
                    <a:gd name="connsiteY1163" fmla="*/ 189409 h 856991"/>
                    <a:gd name="connsiteX1164" fmla="*/ 238806 w 715912"/>
                    <a:gd name="connsiteY1164" fmla="*/ 185548 h 856991"/>
                    <a:gd name="connsiteX1165" fmla="*/ 240868 w 715912"/>
                    <a:gd name="connsiteY1165" fmla="*/ 181305 h 856991"/>
                    <a:gd name="connsiteX1166" fmla="*/ 241744 w 715912"/>
                    <a:gd name="connsiteY1166" fmla="*/ 179529 h 856991"/>
                    <a:gd name="connsiteX1167" fmla="*/ 242831 w 715912"/>
                    <a:gd name="connsiteY1167" fmla="*/ 178456 h 856991"/>
                    <a:gd name="connsiteX1168" fmla="*/ 245683 w 715912"/>
                    <a:gd name="connsiteY1168" fmla="*/ 175681 h 856991"/>
                    <a:gd name="connsiteX1169" fmla="*/ 246399 w 715912"/>
                    <a:gd name="connsiteY1169" fmla="*/ 174978 h 856991"/>
                    <a:gd name="connsiteX1170" fmla="*/ 248868 w 715912"/>
                    <a:gd name="connsiteY1170" fmla="*/ 173497 h 856991"/>
                    <a:gd name="connsiteX1171" fmla="*/ 250646 w 715912"/>
                    <a:gd name="connsiteY1171" fmla="*/ 173078 h 856991"/>
                    <a:gd name="connsiteX1172" fmla="*/ 251979 w 715912"/>
                    <a:gd name="connsiteY1172" fmla="*/ 172745 h 856991"/>
                    <a:gd name="connsiteX1173" fmla="*/ 252510 w 715912"/>
                    <a:gd name="connsiteY1173" fmla="*/ 172622 h 856991"/>
                    <a:gd name="connsiteX1174" fmla="*/ 253325 w 715912"/>
                    <a:gd name="connsiteY1174" fmla="*/ 172301 h 856991"/>
                    <a:gd name="connsiteX1175" fmla="*/ 253769 w 715912"/>
                    <a:gd name="connsiteY1175" fmla="*/ 172128 h 856991"/>
                    <a:gd name="connsiteX1176" fmla="*/ 255103 w 715912"/>
                    <a:gd name="connsiteY1176" fmla="*/ 171598 h 856991"/>
                    <a:gd name="connsiteX1177" fmla="*/ 256399 w 715912"/>
                    <a:gd name="connsiteY1177" fmla="*/ 171092 h 856991"/>
                    <a:gd name="connsiteX1178" fmla="*/ 257078 w 715912"/>
                    <a:gd name="connsiteY1178" fmla="*/ 170587 h 856991"/>
                    <a:gd name="connsiteX1179" fmla="*/ 258720 w 715912"/>
                    <a:gd name="connsiteY1179" fmla="*/ 169353 h 856991"/>
                    <a:gd name="connsiteX1180" fmla="*/ 260090 w 715912"/>
                    <a:gd name="connsiteY1180" fmla="*/ 168317 h 856991"/>
                    <a:gd name="connsiteX1181" fmla="*/ 260843 w 715912"/>
                    <a:gd name="connsiteY1181" fmla="*/ 164678 h 856991"/>
                    <a:gd name="connsiteX1182" fmla="*/ 260856 w 715912"/>
                    <a:gd name="connsiteY1182" fmla="*/ 163580 h 856991"/>
                    <a:gd name="connsiteX1183" fmla="*/ 260868 w 715912"/>
                    <a:gd name="connsiteY1183" fmla="*/ 160793 h 856991"/>
                    <a:gd name="connsiteX1184" fmla="*/ 260881 w 715912"/>
                    <a:gd name="connsiteY1184" fmla="*/ 159115 h 856991"/>
                    <a:gd name="connsiteX1185" fmla="*/ 261078 w 715912"/>
                    <a:gd name="connsiteY1185" fmla="*/ 157043 h 856991"/>
                    <a:gd name="connsiteX1186" fmla="*/ 261177 w 715912"/>
                    <a:gd name="connsiteY1186" fmla="*/ 156020 h 856991"/>
                    <a:gd name="connsiteX1187" fmla="*/ 261276 w 715912"/>
                    <a:gd name="connsiteY1187" fmla="*/ 154983 h 856991"/>
                    <a:gd name="connsiteX1188" fmla="*/ 261424 w 715912"/>
                    <a:gd name="connsiteY1188" fmla="*/ 153429 h 856991"/>
                    <a:gd name="connsiteX1189" fmla="*/ 261634 w 715912"/>
                    <a:gd name="connsiteY1189" fmla="*/ 152356 h 856991"/>
                    <a:gd name="connsiteX1190" fmla="*/ 262078 w 715912"/>
                    <a:gd name="connsiteY1190" fmla="*/ 150000 h 856991"/>
                    <a:gd name="connsiteX1191" fmla="*/ 262362 w 715912"/>
                    <a:gd name="connsiteY1191" fmla="*/ 148532 h 856991"/>
                    <a:gd name="connsiteX1192" fmla="*/ 262807 w 715912"/>
                    <a:gd name="connsiteY1192" fmla="*/ 147324 h 856991"/>
                    <a:gd name="connsiteX1193" fmla="*/ 263967 w 715912"/>
                    <a:gd name="connsiteY1193" fmla="*/ 144092 h 856991"/>
                    <a:gd name="connsiteX1194" fmla="*/ 264387 w 715912"/>
                    <a:gd name="connsiteY1194" fmla="*/ 142957 h 856991"/>
                    <a:gd name="connsiteX1195" fmla="*/ 265165 w 715912"/>
                    <a:gd name="connsiteY1195" fmla="*/ 141650 h 856991"/>
                    <a:gd name="connsiteX1196" fmla="*/ 266214 w 715912"/>
                    <a:gd name="connsiteY1196" fmla="*/ 139911 h 856991"/>
                    <a:gd name="connsiteX1197" fmla="*/ 266732 w 715912"/>
                    <a:gd name="connsiteY1197" fmla="*/ 139022 h 856991"/>
                    <a:gd name="connsiteX1198" fmla="*/ 267523 w 715912"/>
                    <a:gd name="connsiteY1198" fmla="*/ 138036 h 856991"/>
                    <a:gd name="connsiteX1199" fmla="*/ 269757 w 715912"/>
                    <a:gd name="connsiteY1199" fmla="*/ 135236 h 856991"/>
                    <a:gd name="connsiteX1200" fmla="*/ 273017 w 715912"/>
                    <a:gd name="connsiteY1200" fmla="*/ 131153 h 856991"/>
                    <a:gd name="connsiteX1201" fmla="*/ 273560 w 715912"/>
                    <a:gd name="connsiteY1201" fmla="*/ 131128 h 856991"/>
                    <a:gd name="connsiteX1202" fmla="*/ 275276 w 715912"/>
                    <a:gd name="connsiteY1202" fmla="*/ 131054 h 856991"/>
                    <a:gd name="connsiteX1203" fmla="*/ 277412 w 715912"/>
                    <a:gd name="connsiteY1203" fmla="*/ 131733 h 856991"/>
                    <a:gd name="connsiteX1204" fmla="*/ 280992 w 715912"/>
                    <a:gd name="connsiteY1204" fmla="*/ 132855 h 856991"/>
                    <a:gd name="connsiteX1205" fmla="*/ 283239 w 715912"/>
                    <a:gd name="connsiteY1205" fmla="*/ 133571 h 856991"/>
                    <a:gd name="connsiteX1206" fmla="*/ 285683 w 715912"/>
                    <a:gd name="connsiteY1206" fmla="*/ 134064 h 856991"/>
                    <a:gd name="connsiteX1207" fmla="*/ 288609 w 715912"/>
                    <a:gd name="connsiteY1207" fmla="*/ 134668 h 856991"/>
                    <a:gd name="connsiteX1208" fmla="*/ 289720 w 715912"/>
                    <a:gd name="connsiteY1208" fmla="*/ 134903 h 856991"/>
                    <a:gd name="connsiteX1209" fmla="*/ 290227 w 715912"/>
                    <a:gd name="connsiteY1209" fmla="*/ 135001 h 856991"/>
                    <a:gd name="connsiteX1210" fmla="*/ 296585 w 715912"/>
                    <a:gd name="connsiteY1210" fmla="*/ 136358 h 856991"/>
                    <a:gd name="connsiteX1211" fmla="*/ 301770 w 715912"/>
                    <a:gd name="connsiteY1211" fmla="*/ 137419 h 856991"/>
                    <a:gd name="connsiteX1212" fmla="*/ 303239 w 715912"/>
                    <a:gd name="connsiteY1212" fmla="*/ 137493 h 856991"/>
                    <a:gd name="connsiteX1213" fmla="*/ 303968 w 715912"/>
                    <a:gd name="connsiteY1213" fmla="*/ 137518 h 856991"/>
                    <a:gd name="connsiteX1214" fmla="*/ 306499 w 715912"/>
                    <a:gd name="connsiteY1214" fmla="*/ 137481 h 856991"/>
                    <a:gd name="connsiteX1215" fmla="*/ 307585 w 715912"/>
                    <a:gd name="connsiteY1215" fmla="*/ 137456 h 856991"/>
                    <a:gd name="connsiteX1216" fmla="*/ 308647 w 715912"/>
                    <a:gd name="connsiteY1216" fmla="*/ 137209 h 856991"/>
                    <a:gd name="connsiteX1217" fmla="*/ 312832 w 715912"/>
                    <a:gd name="connsiteY1217" fmla="*/ 136309 h 856991"/>
                    <a:gd name="connsiteX1218" fmla="*/ 312548 w 715912"/>
                    <a:gd name="connsiteY1218" fmla="*/ 135680 h 856991"/>
                    <a:gd name="connsiteX1219" fmla="*/ 312301 w 715912"/>
                    <a:gd name="connsiteY1219" fmla="*/ 133608 h 856991"/>
                    <a:gd name="connsiteX1220" fmla="*/ 309350 w 715912"/>
                    <a:gd name="connsiteY1220" fmla="*/ 133102 h 856991"/>
                    <a:gd name="connsiteX1221" fmla="*/ 306857 w 715912"/>
                    <a:gd name="connsiteY1221" fmla="*/ 132670 h 856991"/>
                    <a:gd name="connsiteX1222" fmla="*/ 302264 w 715912"/>
                    <a:gd name="connsiteY1222" fmla="*/ 131683 h 856991"/>
                    <a:gd name="connsiteX1223" fmla="*/ 300116 w 715912"/>
                    <a:gd name="connsiteY1223" fmla="*/ 131215 h 856991"/>
                    <a:gd name="connsiteX1224" fmla="*/ 298708 w 715912"/>
                    <a:gd name="connsiteY1224" fmla="*/ 130943 h 856991"/>
                    <a:gd name="connsiteX1225" fmla="*/ 296696 w 715912"/>
                    <a:gd name="connsiteY1225" fmla="*/ 130573 h 856991"/>
                    <a:gd name="connsiteX1226" fmla="*/ 293770 w 715912"/>
                    <a:gd name="connsiteY1226" fmla="*/ 130018 h 856991"/>
                    <a:gd name="connsiteX1227" fmla="*/ 290906 w 715912"/>
                    <a:gd name="connsiteY1227" fmla="*/ 129809 h 856991"/>
                    <a:gd name="connsiteX1228" fmla="*/ 290004 w 715912"/>
                    <a:gd name="connsiteY1228" fmla="*/ 129735 h 856991"/>
                    <a:gd name="connsiteX1229" fmla="*/ 288980 w 715912"/>
                    <a:gd name="connsiteY1229" fmla="*/ 129451 h 856991"/>
                    <a:gd name="connsiteX1230" fmla="*/ 287140 w 715912"/>
                    <a:gd name="connsiteY1230" fmla="*/ 128920 h 856991"/>
                    <a:gd name="connsiteX1231" fmla="*/ 285165 w 715912"/>
                    <a:gd name="connsiteY1231" fmla="*/ 127058 h 856991"/>
                    <a:gd name="connsiteX1232" fmla="*/ 285066 w 715912"/>
                    <a:gd name="connsiteY1232" fmla="*/ 123765 h 856991"/>
                    <a:gd name="connsiteX1233" fmla="*/ 286128 w 715912"/>
                    <a:gd name="connsiteY1233" fmla="*/ 122667 h 856991"/>
                    <a:gd name="connsiteX1234" fmla="*/ 287560 w 715912"/>
                    <a:gd name="connsiteY1234" fmla="*/ 121199 h 856991"/>
                    <a:gd name="connsiteX1235" fmla="*/ 288338 w 715912"/>
                    <a:gd name="connsiteY1235" fmla="*/ 120385 h 856991"/>
                    <a:gd name="connsiteX1236" fmla="*/ 289646 w 715912"/>
                    <a:gd name="connsiteY1236" fmla="*/ 120052 h 856991"/>
                    <a:gd name="connsiteX1237" fmla="*/ 291004 w 715912"/>
                    <a:gd name="connsiteY1237" fmla="*/ 119707 h 856991"/>
                    <a:gd name="connsiteX1238" fmla="*/ 291955 w 715912"/>
                    <a:gd name="connsiteY1238" fmla="*/ 119460 h 856991"/>
                    <a:gd name="connsiteX1239" fmla="*/ 292893 w 715912"/>
                    <a:gd name="connsiteY1239" fmla="*/ 119485 h 856991"/>
                    <a:gd name="connsiteX1240" fmla="*/ 297054 w 715912"/>
                    <a:gd name="connsiteY1240" fmla="*/ 119559 h 856991"/>
                    <a:gd name="connsiteX1241" fmla="*/ 298227 w 715912"/>
                    <a:gd name="connsiteY1241" fmla="*/ 119645 h 856991"/>
                    <a:gd name="connsiteX1242" fmla="*/ 303079 w 715912"/>
                    <a:gd name="connsiteY1242" fmla="*/ 120040 h 856991"/>
                    <a:gd name="connsiteX1243" fmla="*/ 304918 w 715912"/>
                    <a:gd name="connsiteY1243" fmla="*/ 119941 h 856991"/>
                    <a:gd name="connsiteX1244" fmla="*/ 306968 w 715912"/>
                    <a:gd name="connsiteY1244" fmla="*/ 119818 h 856991"/>
                    <a:gd name="connsiteX1245" fmla="*/ 310622 w 715912"/>
                    <a:gd name="connsiteY1245" fmla="*/ 120348 h 856991"/>
                    <a:gd name="connsiteX1246" fmla="*/ 311943 w 715912"/>
                    <a:gd name="connsiteY1246" fmla="*/ 120607 h 856991"/>
                    <a:gd name="connsiteX1247" fmla="*/ 313671 w 715912"/>
                    <a:gd name="connsiteY1247" fmla="*/ 120952 h 856991"/>
                    <a:gd name="connsiteX1248" fmla="*/ 315437 w 715912"/>
                    <a:gd name="connsiteY1248" fmla="*/ 120545 h 856991"/>
                    <a:gd name="connsiteX1249" fmla="*/ 316721 w 715912"/>
                    <a:gd name="connsiteY1249" fmla="*/ 120262 h 856991"/>
                    <a:gd name="connsiteX1250" fmla="*/ 317363 w 715912"/>
                    <a:gd name="connsiteY1250" fmla="*/ 119916 h 856991"/>
                    <a:gd name="connsiteX1251" fmla="*/ 319104 w 715912"/>
                    <a:gd name="connsiteY1251" fmla="*/ 118991 h 856991"/>
                    <a:gd name="connsiteX1252" fmla="*/ 319844 w 715912"/>
                    <a:gd name="connsiteY1252" fmla="*/ 118597 h 856991"/>
                    <a:gd name="connsiteX1253" fmla="*/ 320388 w 715912"/>
                    <a:gd name="connsiteY1253" fmla="*/ 118017 h 856991"/>
                    <a:gd name="connsiteX1254" fmla="*/ 321844 w 715912"/>
                    <a:gd name="connsiteY1254" fmla="*/ 116463 h 856991"/>
                    <a:gd name="connsiteX1255" fmla="*/ 322844 w 715912"/>
                    <a:gd name="connsiteY1255" fmla="*/ 115390 h 856991"/>
                    <a:gd name="connsiteX1256" fmla="*/ 323054 w 715912"/>
                    <a:gd name="connsiteY1256" fmla="*/ 113983 h 856991"/>
                    <a:gd name="connsiteX1257" fmla="*/ 323524 w 715912"/>
                    <a:gd name="connsiteY1257" fmla="*/ 110850 h 856991"/>
                    <a:gd name="connsiteX1258" fmla="*/ 323733 w 715912"/>
                    <a:gd name="connsiteY1258" fmla="*/ 109457 h 856991"/>
                    <a:gd name="connsiteX1259" fmla="*/ 323116 w 715912"/>
                    <a:gd name="connsiteY1259" fmla="*/ 108075 h 856991"/>
                    <a:gd name="connsiteX1260" fmla="*/ 321857 w 715912"/>
                    <a:gd name="connsiteY1260" fmla="*/ 105214 h 856991"/>
                    <a:gd name="connsiteX1261" fmla="*/ 321363 w 715912"/>
                    <a:gd name="connsiteY1261" fmla="*/ 104079 h 856991"/>
                    <a:gd name="connsiteX1262" fmla="*/ 320277 w 715912"/>
                    <a:gd name="connsiteY1262" fmla="*/ 103018 h 856991"/>
                    <a:gd name="connsiteX1263" fmla="*/ 317980 w 715912"/>
                    <a:gd name="connsiteY1263" fmla="*/ 100773 h 856991"/>
                    <a:gd name="connsiteX1264" fmla="*/ 316980 w 715912"/>
                    <a:gd name="connsiteY1264" fmla="*/ 99799 h 856991"/>
                    <a:gd name="connsiteX1265" fmla="*/ 314573 w 715912"/>
                    <a:gd name="connsiteY1265" fmla="*/ 98133 h 856991"/>
                    <a:gd name="connsiteX1266" fmla="*/ 312585 w 715912"/>
                    <a:gd name="connsiteY1266" fmla="*/ 96752 h 856991"/>
                    <a:gd name="connsiteX1267" fmla="*/ 311918 w 715912"/>
                    <a:gd name="connsiteY1267" fmla="*/ 95913 h 856991"/>
                    <a:gd name="connsiteX1268" fmla="*/ 309770 w 715912"/>
                    <a:gd name="connsiteY1268" fmla="*/ 93187 h 856991"/>
                    <a:gd name="connsiteX1269" fmla="*/ 308758 w 715912"/>
                    <a:gd name="connsiteY1269" fmla="*/ 91905 h 856991"/>
                    <a:gd name="connsiteX1270" fmla="*/ 308869 w 715912"/>
                    <a:gd name="connsiteY1270" fmla="*/ 87958 h 856991"/>
                    <a:gd name="connsiteX1271" fmla="*/ 309647 w 715912"/>
                    <a:gd name="connsiteY1271" fmla="*/ 86416 h 856991"/>
                    <a:gd name="connsiteX1272" fmla="*/ 310968 w 715912"/>
                    <a:gd name="connsiteY1272" fmla="*/ 83826 h 856991"/>
                    <a:gd name="connsiteX1273" fmla="*/ 313980 w 715912"/>
                    <a:gd name="connsiteY1273" fmla="*/ 77782 h 856991"/>
                    <a:gd name="connsiteX1274" fmla="*/ 315844 w 715912"/>
                    <a:gd name="connsiteY1274" fmla="*/ 74094 h 856991"/>
                    <a:gd name="connsiteX1275" fmla="*/ 316671 w 715912"/>
                    <a:gd name="connsiteY1275" fmla="*/ 72428 h 856991"/>
                    <a:gd name="connsiteX1276" fmla="*/ 317573 w 715912"/>
                    <a:gd name="connsiteY1276" fmla="*/ 71158 h 856991"/>
                    <a:gd name="connsiteX1277" fmla="*/ 319067 w 715912"/>
                    <a:gd name="connsiteY1277" fmla="*/ 68999 h 856991"/>
                    <a:gd name="connsiteX1278" fmla="*/ 319931 w 715912"/>
                    <a:gd name="connsiteY1278" fmla="*/ 67741 h 856991"/>
                    <a:gd name="connsiteX1279" fmla="*/ 320993 w 715912"/>
                    <a:gd name="connsiteY1279" fmla="*/ 66681 h 856991"/>
                    <a:gd name="connsiteX1280" fmla="*/ 321351 w 715912"/>
                    <a:gd name="connsiteY1280" fmla="*/ 66323 h 856991"/>
                    <a:gd name="connsiteX1281" fmla="*/ 323116 w 715912"/>
                    <a:gd name="connsiteY1281" fmla="*/ 64547 h 856991"/>
                    <a:gd name="connsiteX1282" fmla="*/ 326449 w 715912"/>
                    <a:gd name="connsiteY1282" fmla="*/ 61993 h 856991"/>
                    <a:gd name="connsiteX1283" fmla="*/ 327005 w 715912"/>
                    <a:gd name="connsiteY1283" fmla="*/ 61500 h 856991"/>
                    <a:gd name="connsiteX1284" fmla="*/ 328030 w 715912"/>
                    <a:gd name="connsiteY1284" fmla="*/ 60513 h 856991"/>
                    <a:gd name="connsiteX1285" fmla="*/ 329375 w 715912"/>
                    <a:gd name="connsiteY1285" fmla="*/ 59218 h 856991"/>
                    <a:gd name="connsiteX1286" fmla="*/ 329758 w 715912"/>
                    <a:gd name="connsiteY1286" fmla="*/ 57898 h 856991"/>
                    <a:gd name="connsiteX1287" fmla="*/ 330190 w 715912"/>
                    <a:gd name="connsiteY1287" fmla="*/ 56443 h 856991"/>
                    <a:gd name="connsiteX1288" fmla="*/ 330659 w 715912"/>
                    <a:gd name="connsiteY1288" fmla="*/ 54815 h 856991"/>
                    <a:gd name="connsiteX1289" fmla="*/ 329832 w 715912"/>
                    <a:gd name="connsiteY1289" fmla="*/ 53310 h 856991"/>
                    <a:gd name="connsiteX1290" fmla="*/ 329215 w 715912"/>
                    <a:gd name="connsiteY1290" fmla="*/ 52163 h 856991"/>
                    <a:gd name="connsiteX1291" fmla="*/ 328585 w 715912"/>
                    <a:gd name="connsiteY1291" fmla="*/ 51016 h 856991"/>
                    <a:gd name="connsiteX1292" fmla="*/ 326968 w 715912"/>
                    <a:gd name="connsiteY1292" fmla="*/ 49942 h 856991"/>
                    <a:gd name="connsiteX1293" fmla="*/ 326561 w 715912"/>
                    <a:gd name="connsiteY1293" fmla="*/ 49659 h 856991"/>
                    <a:gd name="connsiteX1294" fmla="*/ 325696 w 715912"/>
                    <a:gd name="connsiteY1294" fmla="*/ 49079 h 856991"/>
                    <a:gd name="connsiteX1295" fmla="*/ 324795 w 715912"/>
                    <a:gd name="connsiteY1295" fmla="*/ 48660 h 856991"/>
                    <a:gd name="connsiteX1296" fmla="*/ 322573 w 715912"/>
                    <a:gd name="connsiteY1296" fmla="*/ 47624 h 856991"/>
                    <a:gd name="connsiteX1297" fmla="*/ 322030 w 715912"/>
                    <a:gd name="connsiteY1297" fmla="*/ 47303 h 856991"/>
                    <a:gd name="connsiteX1298" fmla="*/ 319005 w 715912"/>
                    <a:gd name="connsiteY1298" fmla="*/ 45490 h 856991"/>
                    <a:gd name="connsiteX1299" fmla="*/ 317289 w 715912"/>
                    <a:gd name="connsiteY1299" fmla="*/ 44466 h 856991"/>
                    <a:gd name="connsiteX1300" fmla="*/ 317548 w 715912"/>
                    <a:gd name="connsiteY1300" fmla="*/ 41395 h 856991"/>
                    <a:gd name="connsiteX1301" fmla="*/ 318672 w 715912"/>
                    <a:gd name="connsiteY1301" fmla="*/ 40223 h 856991"/>
                    <a:gd name="connsiteX1302" fmla="*/ 319104 w 715912"/>
                    <a:gd name="connsiteY1302" fmla="*/ 39779 h 856991"/>
                    <a:gd name="connsiteX1303" fmla="*/ 319770 w 715912"/>
                    <a:gd name="connsiteY1303" fmla="*/ 39088 h 856991"/>
                    <a:gd name="connsiteX1304" fmla="*/ 320289 w 715912"/>
                    <a:gd name="connsiteY1304" fmla="*/ 38755 h 856991"/>
                    <a:gd name="connsiteX1305" fmla="*/ 322758 w 715912"/>
                    <a:gd name="connsiteY1305" fmla="*/ 37176 h 856991"/>
                    <a:gd name="connsiteX1306" fmla="*/ 326462 w 715912"/>
                    <a:gd name="connsiteY1306" fmla="*/ 35548 h 856991"/>
                    <a:gd name="connsiteX1307" fmla="*/ 327375 w 715912"/>
                    <a:gd name="connsiteY1307" fmla="*/ 35153 h 856991"/>
                    <a:gd name="connsiteX1308" fmla="*/ 328314 w 715912"/>
                    <a:gd name="connsiteY1308" fmla="*/ 35166 h 856991"/>
                    <a:gd name="connsiteX1309" fmla="*/ 329672 w 715912"/>
                    <a:gd name="connsiteY1309" fmla="*/ 35178 h 856991"/>
                    <a:gd name="connsiteX1310" fmla="*/ 331511 w 715912"/>
                    <a:gd name="connsiteY1310" fmla="*/ 35203 h 856991"/>
                    <a:gd name="connsiteX1311" fmla="*/ 332993 w 715912"/>
                    <a:gd name="connsiteY1311" fmla="*/ 37127 h 856991"/>
                    <a:gd name="connsiteX1312" fmla="*/ 333882 w 715912"/>
                    <a:gd name="connsiteY1312" fmla="*/ 38299 h 856991"/>
                    <a:gd name="connsiteX1313" fmla="*/ 334561 w 715912"/>
                    <a:gd name="connsiteY1313" fmla="*/ 39174 h 856991"/>
                    <a:gd name="connsiteX1314" fmla="*/ 336437 w 715912"/>
                    <a:gd name="connsiteY1314" fmla="*/ 41604 h 856991"/>
                    <a:gd name="connsiteX1315" fmla="*/ 337894 w 715912"/>
                    <a:gd name="connsiteY1315" fmla="*/ 43479 h 856991"/>
                    <a:gd name="connsiteX1316" fmla="*/ 339993 w 715912"/>
                    <a:gd name="connsiteY1316" fmla="*/ 42788 h 856991"/>
                    <a:gd name="connsiteX1317" fmla="*/ 341252 w 715912"/>
                    <a:gd name="connsiteY1317" fmla="*/ 42382 h 856991"/>
                    <a:gd name="connsiteX1318" fmla="*/ 344487 w 715912"/>
                    <a:gd name="connsiteY1318" fmla="*/ 40963 h 856991"/>
                    <a:gd name="connsiteX1319" fmla="*/ 346647 w 715912"/>
                    <a:gd name="connsiteY1319" fmla="*/ 40013 h 856991"/>
                    <a:gd name="connsiteX1320" fmla="*/ 347388 w 715912"/>
                    <a:gd name="connsiteY1320" fmla="*/ 39693 h 856991"/>
                    <a:gd name="connsiteX1321" fmla="*/ 348339 w 715912"/>
                    <a:gd name="connsiteY1321" fmla="*/ 39532 h 856991"/>
                    <a:gd name="connsiteX1322" fmla="*/ 351092 w 715912"/>
                    <a:gd name="connsiteY1322" fmla="*/ 39039 h 856991"/>
                    <a:gd name="connsiteX1323" fmla="*/ 352067 w 715912"/>
                    <a:gd name="connsiteY1323" fmla="*/ 41173 h 856991"/>
                    <a:gd name="connsiteX1324" fmla="*/ 352820 w 715912"/>
                    <a:gd name="connsiteY1324" fmla="*/ 42825 h 856991"/>
                    <a:gd name="connsiteX1325" fmla="*/ 355141 w 715912"/>
                    <a:gd name="connsiteY1325" fmla="*/ 44787 h 856991"/>
                    <a:gd name="connsiteX1326" fmla="*/ 356993 w 715912"/>
                    <a:gd name="connsiteY1326" fmla="*/ 44947 h 856991"/>
                    <a:gd name="connsiteX1327" fmla="*/ 358845 w 715912"/>
                    <a:gd name="connsiteY1327" fmla="*/ 45132 h 856991"/>
                    <a:gd name="connsiteX1328" fmla="*/ 360129 w 715912"/>
                    <a:gd name="connsiteY1328" fmla="*/ 44318 h 856991"/>
                    <a:gd name="connsiteX1329" fmla="*/ 362647 w 715912"/>
                    <a:gd name="connsiteY1329" fmla="*/ 42739 h 856991"/>
                    <a:gd name="connsiteX1330" fmla="*/ 363166 w 715912"/>
                    <a:gd name="connsiteY1330" fmla="*/ 42332 h 856991"/>
                    <a:gd name="connsiteX1331" fmla="*/ 366104 w 715912"/>
                    <a:gd name="connsiteY1331" fmla="*/ 39754 h 856991"/>
                    <a:gd name="connsiteX1332" fmla="*/ 366475 w 715912"/>
                    <a:gd name="connsiteY1332" fmla="*/ 39434 h 856991"/>
                    <a:gd name="connsiteX1333" fmla="*/ 367228 w 715912"/>
                    <a:gd name="connsiteY1333" fmla="*/ 38632 h 856991"/>
                    <a:gd name="connsiteX1334" fmla="*/ 369141 w 715912"/>
                    <a:gd name="connsiteY1334" fmla="*/ 36597 h 856991"/>
                    <a:gd name="connsiteX1335" fmla="*/ 369895 w 715912"/>
                    <a:gd name="connsiteY1335" fmla="*/ 35795 h 856991"/>
                    <a:gd name="connsiteX1336" fmla="*/ 371314 w 715912"/>
                    <a:gd name="connsiteY1336" fmla="*/ 34302 h 856991"/>
                    <a:gd name="connsiteX1337" fmla="*/ 373845 w 715912"/>
                    <a:gd name="connsiteY1337" fmla="*/ 31132 h 856991"/>
                    <a:gd name="connsiteX1338" fmla="*/ 375104 w 715912"/>
                    <a:gd name="connsiteY1338" fmla="*/ 29541 h 856991"/>
                    <a:gd name="connsiteX1339" fmla="*/ 376154 w 715912"/>
                    <a:gd name="connsiteY1339" fmla="*/ 28567 h 856991"/>
                    <a:gd name="connsiteX1340" fmla="*/ 377981 w 715912"/>
                    <a:gd name="connsiteY1340" fmla="*/ 26852 h 856991"/>
                    <a:gd name="connsiteX1341" fmla="*/ 379598 w 715912"/>
                    <a:gd name="connsiteY1341" fmla="*/ 25335 h 856991"/>
                    <a:gd name="connsiteX1342" fmla="*/ 380981 w 715912"/>
                    <a:gd name="connsiteY1342" fmla="*/ 24028 h 856991"/>
                    <a:gd name="connsiteX1343" fmla="*/ 382586 w 715912"/>
                    <a:gd name="connsiteY1343" fmla="*/ 22967 h 856991"/>
                    <a:gd name="connsiteX1344" fmla="*/ 383389 w 715912"/>
                    <a:gd name="connsiteY1344" fmla="*/ 22437 h 856991"/>
                    <a:gd name="connsiteX1345" fmla="*/ 385426 w 715912"/>
                    <a:gd name="connsiteY1345" fmla="*/ 21092 h 856991"/>
                    <a:gd name="connsiteX1346" fmla="*/ 387376 w 715912"/>
                    <a:gd name="connsiteY1346" fmla="*/ 19624 h 856991"/>
                    <a:gd name="connsiteX1347" fmla="*/ 389722 w 715912"/>
                    <a:gd name="connsiteY1347" fmla="*/ 17873 h 856991"/>
                    <a:gd name="connsiteX1348" fmla="*/ 391475 w 715912"/>
                    <a:gd name="connsiteY1348" fmla="*/ 16565 h 856991"/>
                    <a:gd name="connsiteX1349" fmla="*/ 392438 w 715912"/>
                    <a:gd name="connsiteY1349" fmla="*/ 15850 h 856991"/>
                    <a:gd name="connsiteX1350" fmla="*/ 394167 w 715912"/>
                    <a:gd name="connsiteY1350" fmla="*/ 14493 h 856991"/>
                    <a:gd name="connsiteX1351" fmla="*/ 395697 w 715912"/>
                    <a:gd name="connsiteY1351" fmla="*/ 13297 h 856991"/>
                    <a:gd name="connsiteX1352" fmla="*/ 396525 w 715912"/>
                    <a:gd name="connsiteY1352" fmla="*/ 12717 h 856991"/>
                    <a:gd name="connsiteX1353" fmla="*/ 399401 w 715912"/>
                    <a:gd name="connsiteY1353" fmla="*/ 10706 h 856991"/>
                    <a:gd name="connsiteX1354" fmla="*/ 399821 w 715912"/>
                    <a:gd name="connsiteY1354" fmla="*/ 10423 h 856991"/>
                    <a:gd name="connsiteX1355" fmla="*/ 400661 w 715912"/>
                    <a:gd name="connsiteY1355" fmla="*/ 9843 h 856991"/>
                    <a:gd name="connsiteX1356" fmla="*/ 401290 w 715912"/>
                    <a:gd name="connsiteY1356" fmla="*/ 9485 h 856991"/>
                    <a:gd name="connsiteX1357" fmla="*/ 403784 w 715912"/>
                    <a:gd name="connsiteY1357" fmla="*/ 8067 h 856991"/>
                    <a:gd name="connsiteX1358" fmla="*/ 405278 w 715912"/>
                    <a:gd name="connsiteY1358" fmla="*/ 7228 h 856991"/>
                    <a:gd name="connsiteX1359" fmla="*/ 406661 w 715912"/>
                    <a:gd name="connsiteY1359" fmla="*/ 6957 h 856991"/>
                    <a:gd name="connsiteX1360" fmla="*/ 409945 w 715912"/>
                    <a:gd name="connsiteY1360" fmla="*/ 6328 h 856991"/>
                    <a:gd name="connsiteX1361" fmla="*/ 410796 w 715912"/>
                    <a:gd name="connsiteY1361" fmla="*/ 6167 h 856991"/>
                    <a:gd name="connsiteX1362" fmla="*/ 412957 w 715912"/>
                    <a:gd name="connsiteY1362" fmla="*/ 6106 h 856991"/>
                    <a:gd name="connsiteX1363" fmla="*/ 414117 w 715912"/>
                    <a:gd name="connsiteY1363" fmla="*/ 6081 h 856991"/>
                    <a:gd name="connsiteX1364" fmla="*/ 418574 w 715912"/>
                    <a:gd name="connsiteY1364" fmla="*/ 6574 h 856991"/>
                    <a:gd name="connsiteX1365" fmla="*/ 419365 w 715912"/>
                    <a:gd name="connsiteY1365" fmla="*/ 6661 h 856991"/>
                    <a:gd name="connsiteX1366" fmla="*/ 420155 w 715912"/>
                    <a:gd name="connsiteY1366" fmla="*/ 6747 h 856991"/>
                    <a:gd name="connsiteX1367" fmla="*/ 421155 w 715912"/>
                    <a:gd name="connsiteY1367" fmla="*/ 6994 h 856991"/>
                    <a:gd name="connsiteX1368" fmla="*/ 423673 w 715912"/>
                    <a:gd name="connsiteY1368" fmla="*/ 7623 h 856991"/>
                    <a:gd name="connsiteX1369" fmla="*/ 424426 w 715912"/>
                    <a:gd name="connsiteY1369" fmla="*/ 7808 h 856991"/>
                    <a:gd name="connsiteX1370" fmla="*/ 425488 w 715912"/>
                    <a:gd name="connsiteY1370" fmla="*/ 8005 h 856991"/>
                    <a:gd name="connsiteX1371" fmla="*/ 426587 w 715912"/>
                    <a:gd name="connsiteY1371" fmla="*/ 8202 h 856991"/>
                    <a:gd name="connsiteX1372" fmla="*/ 427327 w 715912"/>
                    <a:gd name="connsiteY1372" fmla="*/ 8104 h 856991"/>
                    <a:gd name="connsiteX1373" fmla="*/ 427612 w 715912"/>
                    <a:gd name="connsiteY1373" fmla="*/ 8165 h 856991"/>
                    <a:gd name="connsiteX1374" fmla="*/ 428365 w 715912"/>
                    <a:gd name="connsiteY1374" fmla="*/ 8326 h 856991"/>
                    <a:gd name="connsiteX1375" fmla="*/ 430266 w 715912"/>
                    <a:gd name="connsiteY1375" fmla="*/ 8239 h 856991"/>
                    <a:gd name="connsiteX1376" fmla="*/ 431858 w 715912"/>
                    <a:gd name="connsiteY1376" fmla="*/ 7512 h 856991"/>
                    <a:gd name="connsiteX1377" fmla="*/ 432858 w 715912"/>
                    <a:gd name="connsiteY1377" fmla="*/ 7055 h 856991"/>
                    <a:gd name="connsiteX1378" fmla="*/ 434575 w 715912"/>
                    <a:gd name="connsiteY1378" fmla="*/ 6266 h 856991"/>
                    <a:gd name="connsiteX1379" fmla="*/ 436822 w 715912"/>
                    <a:gd name="connsiteY1379" fmla="*/ 4255 h 856991"/>
                    <a:gd name="connsiteX1380" fmla="*/ 439130 w 715912"/>
                    <a:gd name="connsiteY1380" fmla="*/ 2109 h 856991"/>
                    <a:gd name="connsiteX1381" fmla="*/ 440229 w 715912"/>
                    <a:gd name="connsiteY1381" fmla="*/ 1073 h 856991"/>
                    <a:gd name="connsiteX1382" fmla="*/ 440896 w 715912"/>
                    <a:gd name="connsiteY1382" fmla="*/ 839 h 856991"/>
                    <a:gd name="connsiteX1383" fmla="*/ 441501 w 715912"/>
                    <a:gd name="connsiteY1383" fmla="*/ 629 h 856991"/>
                    <a:gd name="connsiteX1384" fmla="*/ 441970 w 715912"/>
                    <a:gd name="connsiteY1384" fmla="*/ 469 h 856991"/>
                    <a:gd name="connsiteX1385" fmla="*/ 443315 w 715912"/>
                    <a:gd name="connsiteY1385" fmla="*/ 0 h 856991"/>
                    <a:gd name="connsiteX1386" fmla="*/ 445846 w 715912"/>
                    <a:gd name="connsiteY1386" fmla="*/ 1049 h 856991"/>
                    <a:gd name="connsiteX1387" fmla="*/ 446846 w 715912"/>
                    <a:gd name="connsiteY1387" fmla="*/ 1776 h 856991"/>
                    <a:gd name="connsiteX1388" fmla="*/ 448562 w 715912"/>
                    <a:gd name="connsiteY1388" fmla="*/ 3010 h 856991"/>
                    <a:gd name="connsiteX1389" fmla="*/ 451599 w 715912"/>
                    <a:gd name="connsiteY1389" fmla="*/ 4897 h 856991"/>
                    <a:gd name="connsiteX1390" fmla="*/ 453785 w 715912"/>
                    <a:gd name="connsiteY1390" fmla="*/ 5082 h 856991"/>
                    <a:gd name="connsiteX1391" fmla="*/ 456538 w 715912"/>
                    <a:gd name="connsiteY1391" fmla="*/ 5329 h 856991"/>
                    <a:gd name="connsiteX1392" fmla="*/ 458365 w 715912"/>
                    <a:gd name="connsiteY1392" fmla="*/ 6069 h 856991"/>
                    <a:gd name="connsiteX1393" fmla="*/ 463847 w 715912"/>
                    <a:gd name="connsiteY1393" fmla="*/ 8277 h 85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Lst>
                  <a:rect l="l" t="t" r="r" b="b"/>
                  <a:pathLst>
                    <a:path w="715912" h="856991">
                      <a:moveTo>
                        <a:pt x="463847" y="8277"/>
                      </a:moveTo>
                      <a:lnTo>
                        <a:pt x="465550" y="11829"/>
                      </a:lnTo>
                      <a:lnTo>
                        <a:pt x="466081" y="12951"/>
                      </a:lnTo>
                      <a:lnTo>
                        <a:pt x="466797" y="13679"/>
                      </a:lnTo>
                      <a:lnTo>
                        <a:pt x="468513" y="15455"/>
                      </a:lnTo>
                      <a:lnTo>
                        <a:pt x="469019" y="15924"/>
                      </a:lnTo>
                      <a:lnTo>
                        <a:pt x="470834" y="17256"/>
                      </a:lnTo>
                      <a:lnTo>
                        <a:pt x="471637" y="17823"/>
                      </a:lnTo>
                      <a:lnTo>
                        <a:pt x="472501" y="18082"/>
                      </a:lnTo>
                      <a:lnTo>
                        <a:pt x="474896" y="18773"/>
                      </a:lnTo>
                      <a:lnTo>
                        <a:pt x="474921" y="18785"/>
                      </a:lnTo>
                      <a:lnTo>
                        <a:pt x="475970" y="19094"/>
                      </a:lnTo>
                      <a:lnTo>
                        <a:pt x="476279" y="19057"/>
                      </a:lnTo>
                      <a:lnTo>
                        <a:pt x="477094" y="18983"/>
                      </a:lnTo>
                      <a:lnTo>
                        <a:pt x="477575" y="18946"/>
                      </a:lnTo>
                      <a:lnTo>
                        <a:pt x="484242" y="18354"/>
                      </a:lnTo>
                      <a:lnTo>
                        <a:pt x="485847" y="18243"/>
                      </a:lnTo>
                      <a:lnTo>
                        <a:pt x="487403" y="18144"/>
                      </a:lnTo>
                      <a:lnTo>
                        <a:pt x="488699" y="18588"/>
                      </a:lnTo>
                      <a:lnTo>
                        <a:pt x="489156" y="18749"/>
                      </a:lnTo>
                      <a:lnTo>
                        <a:pt x="491329" y="19501"/>
                      </a:lnTo>
                      <a:lnTo>
                        <a:pt x="492600" y="21178"/>
                      </a:lnTo>
                      <a:lnTo>
                        <a:pt x="493798" y="22769"/>
                      </a:lnTo>
                      <a:lnTo>
                        <a:pt x="495934" y="23904"/>
                      </a:lnTo>
                      <a:lnTo>
                        <a:pt x="497637" y="24817"/>
                      </a:lnTo>
                      <a:lnTo>
                        <a:pt x="498650" y="25360"/>
                      </a:lnTo>
                      <a:lnTo>
                        <a:pt x="499859" y="25779"/>
                      </a:lnTo>
                      <a:lnTo>
                        <a:pt x="500872" y="26137"/>
                      </a:lnTo>
                      <a:lnTo>
                        <a:pt x="501736" y="26433"/>
                      </a:lnTo>
                      <a:lnTo>
                        <a:pt x="502255" y="26581"/>
                      </a:lnTo>
                      <a:lnTo>
                        <a:pt x="505884" y="27629"/>
                      </a:lnTo>
                      <a:lnTo>
                        <a:pt x="506798" y="27901"/>
                      </a:lnTo>
                      <a:lnTo>
                        <a:pt x="508600" y="28320"/>
                      </a:lnTo>
                      <a:lnTo>
                        <a:pt x="510872" y="28838"/>
                      </a:lnTo>
                      <a:lnTo>
                        <a:pt x="513144" y="29368"/>
                      </a:lnTo>
                      <a:lnTo>
                        <a:pt x="515563" y="29924"/>
                      </a:lnTo>
                      <a:lnTo>
                        <a:pt x="517996" y="30479"/>
                      </a:lnTo>
                      <a:lnTo>
                        <a:pt x="518971" y="30701"/>
                      </a:lnTo>
                      <a:lnTo>
                        <a:pt x="520428" y="30960"/>
                      </a:lnTo>
                      <a:lnTo>
                        <a:pt x="522354" y="31305"/>
                      </a:lnTo>
                      <a:lnTo>
                        <a:pt x="524169" y="31626"/>
                      </a:lnTo>
                      <a:lnTo>
                        <a:pt x="527267" y="32181"/>
                      </a:lnTo>
                      <a:lnTo>
                        <a:pt x="528749" y="32341"/>
                      </a:lnTo>
                      <a:lnTo>
                        <a:pt x="531366" y="32612"/>
                      </a:lnTo>
                      <a:lnTo>
                        <a:pt x="532588" y="32748"/>
                      </a:lnTo>
                      <a:lnTo>
                        <a:pt x="533379" y="32501"/>
                      </a:lnTo>
                      <a:lnTo>
                        <a:pt x="534774" y="32070"/>
                      </a:lnTo>
                      <a:lnTo>
                        <a:pt x="536490" y="31527"/>
                      </a:lnTo>
                      <a:lnTo>
                        <a:pt x="538551" y="26630"/>
                      </a:lnTo>
                      <a:lnTo>
                        <a:pt x="539403" y="24336"/>
                      </a:lnTo>
                      <a:lnTo>
                        <a:pt x="541872" y="24225"/>
                      </a:lnTo>
                      <a:lnTo>
                        <a:pt x="543045" y="24743"/>
                      </a:lnTo>
                      <a:lnTo>
                        <a:pt x="544724" y="25483"/>
                      </a:lnTo>
                      <a:lnTo>
                        <a:pt x="552218" y="29924"/>
                      </a:lnTo>
                      <a:lnTo>
                        <a:pt x="554873" y="31502"/>
                      </a:lnTo>
                      <a:lnTo>
                        <a:pt x="556021" y="32181"/>
                      </a:lnTo>
                      <a:lnTo>
                        <a:pt x="557515" y="33069"/>
                      </a:lnTo>
                      <a:lnTo>
                        <a:pt x="559243" y="33599"/>
                      </a:lnTo>
                      <a:lnTo>
                        <a:pt x="560095" y="33871"/>
                      </a:lnTo>
                      <a:lnTo>
                        <a:pt x="561391" y="34265"/>
                      </a:lnTo>
                      <a:lnTo>
                        <a:pt x="562552" y="34364"/>
                      </a:lnTo>
                      <a:lnTo>
                        <a:pt x="565675" y="34623"/>
                      </a:lnTo>
                      <a:lnTo>
                        <a:pt x="568194" y="35055"/>
                      </a:lnTo>
                      <a:lnTo>
                        <a:pt x="569910" y="35363"/>
                      </a:lnTo>
                      <a:lnTo>
                        <a:pt x="575404" y="35351"/>
                      </a:lnTo>
                      <a:lnTo>
                        <a:pt x="582453" y="35351"/>
                      </a:lnTo>
                      <a:lnTo>
                        <a:pt x="589034" y="35721"/>
                      </a:lnTo>
                      <a:lnTo>
                        <a:pt x="591676" y="35930"/>
                      </a:lnTo>
                      <a:lnTo>
                        <a:pt x="592552" y="36017"/>
                      </a:lnTo>
                      <a:lnTo>
                        <a:pt x="593429" y="36387"/>
                      </a:lnTo>
                      <a:lnTo>
                        <a:pt x="595083" y="37102"/>
                      </a:lnTo>
                      <a:lnTo>
                        <a:pt x="596342" y="37645"/>
                      </a:lnTo>
                      <a:lnTo>
                        <a:pt x="597429" y="39174"/>
                      </a:lnTo>
                      <a:lnTo>
                        <a:pt x="598096" y="40124"/>
                      </a:lnTo>
                      <a:lnTo>
                        <a:pt x="599009" y="41407"/>
                      </a:lnTo>
                      <a:lnTo>
                        <a:pt x="599614" y="43529"/>
                      </a:lnTo>
                      <a:lnTo>
                        <a:pt x="600194" y="45601"/>
                      </a:lnTo>
                      <a:lnTo>
                        <a:pt x="600244" y="45773"/>
                      </a:lnTo>
                      <a:lnTo>
                        <a:pt x="601281" y="47624"/>
                      </a:lnTo>
                      <a:lnTo>
                        <a:pt x="602096" y="49067"/>
                      </a:lnTo>
                      <a:lnTo>
                        <a:pt x="603602" y="50362"/>
                      </a:lnTo>
                      <a:lnTo>
                        <a:pt x="604738" y="51336"/>
                      </a:lnTo>
                      <a:lnTo>
                        <a:pt x="605503" y="52002"/>
                      </a:lnTo>
                      <a:lnTo>
                        <a:pt x="606664" y="52718"/>
                      </a:lnTo>
                      <a:lnTo>
                        <a:pt x="608861" y="54087"/>
                      </a:lnTo>
                      <a:lnTo>
                        <a:pt x="611232" y="56615"/>
                      </a:lnTo>
                      <a:lnTo>
                        <a:pt x="611911" y="58873"/>
                      </a:lnTo>
                      <a:lnTo>
                        <a:pt x="612269" y="60082"/>
                      </a:lnTo>
                      <a:lnTo>
                        <a:pt x="611195" y="66335"/>
                      </a:lnTo>
                      <a:lnTo>
                        <a:pt x="610923" y="67902"/>
                      </a:lnTo>
                      <a:lnTo>
                        <a:pt x="609725" y="70282"/>
                      </a:lnTo>
                      <a:lnTo>
                        <a:pt x="609244" y="71232"/>
                      </a:lnTo>
                      <a:lnTo>
                        <a:pt x="607812" y="74069"/>
                      </a:lnTo>
                      <a:lnTo>
                        <a:pt x="605948" y="77140"/>
                      </a:lnTo>
                      <a:lnTo>
                        <a:pt x="604935" y="78793"/>
                      </a:lnTo>
                      <a:lnTo>
                        <a:pt x="604935" y="80717"/>
                      </a:lnTo>
                      <a:lnTo>
                        <a:pt x="604948" y="83135"/>
                      </a:lnTo>
                      <a:lnTo>
                        <a:pt x="606713" y="83221"/>
                      </a:lnTo>
                      <a:lnTo>
                        <a:pt x="609886" y="83381"/>
                      </a:lnTo>
                      <a:lnTo>
                        <a:pt x="610861" y="83418"/>
                      </a:lnTo>
                      <a:lnTo>
                        <a:pt x="613948" y="83517"/>
                      </a:lnTo>
                      <a:lnTo>
                        <a:pt x="615528" y="83566"/>
                      </a:lnTo>
                      <a:lnTo>
                        <a:pt x="618293" y="85071"/>
                      </a:lnTo>
                      <a:lnTo>
                        <a:pt x="619009" y="87070"/>
                      </a:lnTo>
                      <a:lnTo>
                        <a:pt x="619195" y="87563"/>
                      </a:lnTo>
                      <a:lnTo>
                        <a:pt x="619750" y="89166"/>
                      </a:lnTo>
                      <a:lnTo>
                        <a:pt x="619750" y="91362"/>
                      </a:lnTo>
                      <a:lnTo>
                        <a:pt x="619738" y="93533"/>
                      </a:lnTo>
                      <a:lnTo>
                        <a:pt x="619898" y="94889"/>
                      </a:lnTo>
                      <a:lnTo>
                        <a:pt x="620108" y="96727"/>
                      </a:lnTo>
                      <a:lnTo>
                        <a:pt x="620343" y="98837"/>
                      </a:lnTo>
                      <a:lnTo>
                        <a:pt x="622849" y="102019"/>
                      </a:lnTo>
                      <a:lnTo>
                        <a:pt x="624232" y="102574"/>
                      </a:lnTo>
                      <a:lnTo>
                        <a:pt x="627368" y="103807"/>
                      </a:lnTo>
                      <a:lnTo>
                        <a:pt x="628466" y="104461"/>
                      </a:lnTo>
                      <a:lnTo>
                        <a:pt x="631565" y="106299"/>
                      </a:lnTo>
                      <a:lnTo>
                        <a:pt x="633195" y="107421"/>
                      </a:lnTo>
                      <a:lnTo>
                        <a:pt x="634787" y="108519"/>
                      </a:lnTo>
                      <a:lnTo>
                        <a:pt x="636084" y="109198"/>
                      </a:lnTo>
                      <a:lnTo>
                        <a:pt x="637146" y="109753"/>
                      </a:lnTo>
                      <a:lnTo>
                        <a:pt x="639306" y="110875"/>
                      </a:lnTo>
                      <a:lnTo>
                        <a:pt x="640726" y="111332"/>
                      </a:lnTo>
                      <a:lnTo>
                        <a:pt x="642936" y="112047"/>
                      </a:lnTo>
                      <a:lnTo>
                        <a:pt x="643849" y="112343"/>
                      </a:lnTo>
                      <a:lnTo>
                        <a:pt x="645738" y="113305"/>
                      </a:lnTo>
                      <a:lnTo>
                        <a:pt x="646677" y="113786"/>
                      </a:lnTo>
                      <a:lnTo>
                        <a:pt x="647331" y="114119"/>
                      </a:lnTo>
                      <a:lnTo>
                        <a:pt x="650491" y="115969"/>
                      </a:lnTo>
                      <a:lnTo>
                        <a:pt x="652356" y="117067"/>
                      </a:lnTo>
                      <a:lnTo>
                        <a:pt x="656985" y="119694"/>
                      </a:lnTo>
                      <a:lnTo>
                        <a:pt x="659072" y="120866"/>
                      </a:lnTo>
                      <a:lnTo>
                        <a:pt x="661195" y="122075"/>
                      </a:lnTo>
                      <a:lnTo>
                        <a:pt x="662887" y="123037"/>
                      </a:lnTo>
                      <a:lnTo>
                        <a:pt x="664578" y="124011"/>
                      </a:lnTo>
                      <a:lnTo>
                        <a:pt x="665862" y="124924"/>
                      </a:lnTo>
                      <a:lnTo>
                        <a:pt x="669455" y="127638"/>
                      </a:lnTo>
                      <a:lnTo>
                        <a:pt x="672109" y="130203"/>
                      </a:lnTo>
                      <a:lnTo>
                        <a:pt x="672813" y="130919"/>
                      </a:lnTo>
                      <a:lnTo>
                        <a:pt x="673270" y="131449"/>
                      </a:lnTo>
                      <a:lnTo>
                        <a:pt x="674405" y="132744"/>
                      </a:lnTo>
                      <a:lnTo>
                        <a:pt x="675652" y="134175"/>
                      </a:lnTo>
                      <a:lnTo>
                        <a:pt x="676220" y="134891"/>
                      </a:lnTo>
                      <a:lnTo>
                        <a:pt x="677578" y="136630"/>
                      </a:lnTo>
                      <a:lnTo>
                        <a:pt x="678714" y="138085"/>
                      </a:lnTo>
                      <a:lnTo>
                        <a:pt x="679084" y="138739"/>
                      </a:lnTo>
                      <a:lnTo>
                        <a:pt x="680554" y="141354"/>
                      </a:lnTo>
                      <a:lnTo>
                        <a:pt x="680961" y="142081"/>
                      </a:lnTo>
                      <a:lnTo>
                        <a:pt x="681257" y="143007"/>
                      </a:lnTo>
                      <a:lnTo>
                        <a:pt x="682541" y="146867"/>
                      </a:lnTo>
                      <a:lnTo>
                        <a:pt x="683220" y="148903"/>
                      </a:lnTo>
                      <a:lnTo>
                        <a:pt x="684307" y="154663"/>
                      </a:lnTo>
                      <a:lnTo>
                        <a:pt x="684702" y="156784"/>
                      </a:lnTo>
                      <a:lnTo>
                        <a:pt x="685344" y="158141"/>
                      </a:lnTo>
                      <a:lnTo>
                        <a:pt x="686418" y="160411"/>
                      </a:lnTo>
                      <a:lnTo>
                        <a:pt x="687060" y="161767"/>
                      </a:lnTo>
                      <a:lnTo>
                        <a:pt x="687937" y="163001"/>
                      </a:lnTo>
                      <a:lnTo>
                        <a:pt x="690899" y="167096"/>
                      </a:lnTo>
                      <a:lnTo>
                        <a:pt x="692504" y="169723"/>
                      </a:lnTo>
                      <a:lnTo>
                        <a:pt x="693838" y="171906"/>
                      </a:lnTo>
                      <a:lnTo>
                        <a:pt x="695504" y="173461"/>
                      </a:lnTo>
                      <a:lnTo>
                        <a:pt x="697628" y="175446"/>
                      </a:lnTo>
                      <a:lnTo>
                        <a:pt x="699319" y="177432"/>
                      </a:lnTo>
                      <a:lnTo>
                        <a:pt x="701492" y="179998"/>
                      </a:lnTo>
                      <a:lnTo>
                        <a:pt x="702752" y="180676"/>
                      </a:lnTo>
                      <a:lnTo>
                        <a:pt x="704060" y="181392"/>
                      </a:lnTo>
                      <a:lnTo>
                        <a:pt x="705282" y="183390"/>
                      </a:lnTo>
                      <a:lnTo>
                        <a:pt x="705776" y="184192"/>
                      </a:lnTo>
                      <a:lnTo>
                        <a:pt x="707258" y="186954"/>
                      </a:lnTo>
                      <a:lnTo>
                        <a:pt x="707604" y="187670"/>
                      </a:lnTo>
                      <a:lnTo>
                        <a:pt x="709603" y="192949"/>
                      </a:lnTo>
                      <a:lnTo>
                        <a:pt x="710826" y="196070"/>
                      </a:lnTo>
                      <a:lnTo>
                        <a:pt x="711270" y="197192"/>
                      </a:lnTo>
                      <a:lnTo>
                        <a:pt x="711727" y="198315"/>
                      </a:lnTo>
                      <a:lnTo>
                        <a:pt x="712295" y="200412"/>
                      </a:lnTo>
                      <a:lnTo>
                        <a:pt x="713641" y="205345"/>
                      </a:lnTo>
                      <a:lnTo>
                        <a:pt x="713900" y="206295"/>
                      </a:lnTo>
                      <a:lnTo>
                        <a:pt x="714048" y="207319"/>
                      </a:lnTo>
                      <a:lnTo>
                        <a:pt x="714159" y="207997"/>
                      </a:lnTo>
                      <a:lnTo>
                        <a:pt x="714826" y="212462"/>
                      </a:lnTo>
                      <a:lnTo>
                        <a:pt x="715036" y="213856"/>
                      </a:lnTo>
                      <a:lnTo>
                        <a:pt x="715171" y="215102"/>
                      </a:lnTo>
                      <a:lnTo>
                        <a:pt x="715381" y="217051"/>
                      </a:lnTo>
                      <a:lnTo>
                        <a:pt x="715752" y="220702"/>
                      </a:lnTo>
                      <a:lnTo>
                        <a:pt x="715912" y="222268"/>
                      </a:lnTo>
                      <a:lnTo>
                        <a:pt x="715776" y="223909"/>
                      </a:lnTo>
                      <a:lnTo>
                        <a:pt x="715258" y="229916"/>
                      </a:lnTo>
                      <a:lnTo>
                        <a:pt x="714850" y="234849"/>
                      </a:lnTo>
                      <a:lnTo>
                        <a:pt x="714727" y="236317"/>
                      </a:lnTo>
                      <a:lnTo>
                        <a:pt x="714517" y="237489"/>
                      </a:lnTo>
                      <a:lnTo>
                        <a:pt x="714110" y="239845"/>
                      </a:lnTo>
                      <a:lnTo>
                        <a:pt x="713418" y="243767"/>
                      </a:lnTo>
                      <a:lnTo>
                        <a:pt x="713110" y="245494"/>
                      </a:lnTo>
                      <a:lnTo>
                        <a:pt x="712171" y="247739"/>
                      </a:lnTo>
                      <a:lnTo>
                        <a:pt x="710961" y="250588"/>
                      </a:lnTo>
                      <a:lnTo>
                        <a:pt x="708776" y="255707"/>
                      </a:lnTo>
                      <a:lnTo>
                        <a:pt x="707110" y="259963"/>
                      </a:lnTo>
                      <a:lnTo>
                        <a:pt x="706381" y="261850"/>
                      </a:lnTo>
                      <a:lnTo>
                        <a:pt x="705208" y="263503"/>
                      </a:lnTo>
                      <a:lnTo>
                        <a:pt x="704789" y="264107"/>
                      </a:lnTo>
                      <a:lnTo>
                        <a:pt x="703542" y="265846"/>
                      </a:lnTo>
                      <a:lnTo>
                        <a:pt x="702949" y="266710"/>
                      </a:lnTo>
                      <a:lnTo>
                        <a:pt x="702048" y="268017"/>
                      </a:lnTo>
                      <a:lnTo>
                        <a:pt x="700542" y="270176"/>
                      </a:lnTo>
                      <a:lnTo>
                        <a:pt x="699505" y="272334"/>
                      </a:lnTo>
                      <a:lnTo>
                        <a:pt x="698221" y="274998"/>
                      </a:lnTo>
                      <a:lnTo>
                        <a:pt x="696764" y="277243"/>
                      </a:lnTo>
                      <a:lnTo>
                        <a:pt x="693875" y="281708"/>
                      </a:lnTo>
                      <a:lnTo>
                        <a:pt x="692727" y="283497"/>
                      </a:lnTo>
                      <a:lnTo>
                        <a:pt x="691356" y="285051"/>
                      </a:lnTo>
                      <a:lnTo>
                        <a:pt x="686936" y="290121"/>
                      </a:lnTo>
                      <a:lnTo>
                        <a:pt x="686257" y="290885"/>
                      </a:lnTo>
                      <a:lnTo>
                        <a:pt x="685245" y="292045"/>
                      </a:lnTo>
                      <a:lnTo>
                        <a:pt x="683356" y="293747"/>
                      </a:lnTo>
                      <a:lnTo>
                        <a:pt x="679566" y="297151"/>
                      </a:lnTo>
                      <a:lnTo>
                        <a:pt x="676800" y="299705"/>
                      </a:lnTo>
                      <a:lnTo>
                        <a:pt x="675233" y="301148"/>
                      </a:lnTo>
                      <a:lnTo>
                        <a:pt x="673504" y="302011"/>
                      </a:lnTo>
                      <a:lnTo>
                        <a:pt x="666553" y="305489"/>
                      </a:lnTo>
                      <a:lnTo>
                        <a:pt x="665245" y="306143"/>
                      </a:lnTo>
                      <a:lnTo>
                        <a:pt x="662615" y="307216"/>
                      </a:lnTo>
                      <a:lnTo>
                        <a:pt x="661294" y="307759"/>
                      </a:lnTo>
                      <a:lnTo>
                        <a:pt x="658578" y="308857"/>
                      </a:lnTo>
                      <a:lnTo>
                        <a:pt x="656763" y="309597"/>
                      </a:lnTo>
                      <a:lnTo>
                        <a:pt x="655405" y="310152"/>
                      </a:lnTo>
                      <a:lnTo>
                        <a:pt x="654492" y="310473"/>
                      </a:lnTo>
                      <a:lnTo>
                        <a:pt x="653109" y="310954"/>
                      </a:lnTo>
                      <a:lnTo>
                        <a:pt x="648035" y="312717"/>
                      </a:lnTo>
                      <a:lnTo>
                        <a:pt x="645244" y="315998"/>
                      </a:lnTo>
                      <a:lnTo>
                        <a:pt x="644207" y="317207"/>
                      </a:lnTo>
                      <a:lnTo>
                        <a:pt x="643417" y="319316"/>
                      </a:lnTo>
                      <a:lnTo>
                        <a:pt x="641504" y="324398"/>
                      </a:lnTo>
                      <a:lnTo>
                        <a:pt x="641121" y="325422"/>
                      </a:lnTo>
                      <a:lnTo>
                        <a:pt x="640479" y="327383"/>
                      </a:lnTo>
                      <a:lnTo>
                        <a:pt x="638405" y="333760"/>
                      </a:lnTo>
                      <a:lnTo>
                        <a:pt x="638084" y="334722"/>
                      </a:lnTo>
                      <a:lnTo>
                        <a:pt x="637281" y="337115"/>
                      </a:lnTo>
                      <a:lnTo>
                        <a:pt x="635257" y="343221"/>
                      </a:lnTo>
                      <a:lnTo>
                        <a:pt x="634751" y="344750"/>
                      </a:lnTo>
                      <a:lnTo>
                        <a:pt x="633812" y="347217"/>
                      </a:lnTo>
                      <a:lnTo>
                        <a:pt x="632936" y="349561"/>
                      </a:lnTo>
                      <a:lnTo>
                        <a:pt x="632146" y="351645"/>
                      </a:lnTo>
                      <a:lnTo>
                        <a:pt x="631899" y="352311"/>
                      </a:lnTo>
                      <a:lnTo>
                        <a:pt x="631158" y="354087"/>
                      </a:lnTo>
                      <a:lnTo>
                        <a:pt x="629985" y="356924"/>
                      </a:lnTo>
                      <a:lnTo>
                        <a:pt x="629590" y="357886"/>
                      </a:lnTo>
                      <a:lnTo>
                        <a:pt x="629108" y="359058"/>
                      </a:lnTo>
                      <a:lnTo>
                        <a:pt x="627997" y="361204"/>
                      </a:lnTo>
                      <a:lnTo>
                        <a:pt x="625997" y="365053"/>
                      </a:lnTo>
                      <a:lnTo>
                        <a:pt x="625442" y="366114"/>
                      </a:lnTo>
                      <a:lnTo>
                        <a:pt x="624787" y="367384"/>
                      </a:lnTo>
                      <a:lnTo>
                        <a:pt x="623738" y="369012"/>
                      </a:lnTo>
                      <a:lnTo>
                        <a:pt x="622651" y="370714"/>
                      </a:lnTo>
                      <a:lnTo>
                        <a:pt x="621269" y="372861"/>
                      </a:lnTo>
                      <a:lnTo>
                        <a:pt x="620738" y="373687"/>
                      </a:lnTo>
                      <a:lnTo>
                        <a:pt x="619553" y="375648"/>
                      </a:lnTo>
                      <a:lnTo>
                        <a:pt x="618405" y="377548"/>
                      </a:lnTo>
                      <a:lnTo>
                        <a:pt x="617837" y="378498"/>
                      </a:lnTo>
                      <a:lnTo>
                        <a:pt x="617417" y="379250"/>
                      </a:lnTo>
                      <a:lnTo>
                        <a:pt x="617009" y="379990"/>
                      </a:lnTo>
                      <a:lnTo>
                        <a:pt x="613750" y="385837"/>
                      </a:lnTo>
                      <a:lnTo>
                        <a:pt x="611948" y="388723"/>
                      </a:lnTo>
                      <a:lnTo>
                        <a:pt x="610935" y="390339"/>
                      </a:lnTo>
                      <a:lnTo>
                        <a:pt x="609837" y="392016"/>
                      </a:lnTo>
                      <a:lnTo>
                        <a:pt x="609293" y="392843"/>
                      </a:lnTo>
                      <a:lnTo>
                        <a:pt x="608478" y="394088"/>
                      </a:lnTo>
                      <a:lnTo>
                        <a:pt x="607120" y="396173"/>
                      </a:lnTo>
                      <a:lnTo>
                        <a:pt x="605528" y="398405"/>
                      </a:lnTo>
                      <a:lnTo>
                        <a:pt x="602861" y="402192"/>
                      </a:lnTo>
                      <a:lnTo>
                        <a:pt x="601701" y="404351"/>
                      </a:lnTo>
                      <a:lnTo>
                        <a:pt x="600639" y="406324"/>
                      </a:lnTo>
                      <a:lnTo>
                        <a:pt x="599170" y="407706"/>
                      </a:lnTo>
                      <a:lnTo>
                        <a:pt x="595849" y="410814"/>
                      </a:lnTo>
                      <a:lnTo>
                        <a:pt x="595293" y="411307"/>
                      </a:lnTo>
                      <a:lnTo>
                        <a:pt x="592565" y="413379"/>
                      </a:lnTo>
                      <a:lnTo>
                        <a:pt x="591330" y="414329"/>
                      </a:lnTo>
                      <a:lnTo>
                        <a:pt x="589626" y="414995"/>
                      </a:lnTo>
                      <a:lnTo>
                        <a:pt x="588330" y="415489"/>
                      </a:lnTo>
                      <a:lnTo>
                        <a:pt x="587577" y="415674"/>
                      </a:lnTo>
                      <a:lnTo>
                        <a:pt x="584972" y="416315"/>
                      </a:lnTo>
                      <a:lnTo>
                        <a:pt x="583503" y="416673"/>
                      </a:lnTo>
                      <a:lnTo>
                        <a:pt x="582972" y="416858"/>
                      </a:lnTo>
                      <a:lnTo>
                        <a:pt x="580589" y="417709"/>
                      </a:lnTo>
                      <a:lnTo>
                        <a:pt x="579429" y="417968"/>
                      </a:lnTo>
                      <a:lnTo>
                        <a:pt x="581034" y="419917"/>
                      </a:lnTo>
                      <a:lnTo>
                        <a:pt x="582355" y="421496"/>
                      </a:lnTo>
                      <a:lnTo>
                        <a:pt x="587676" y="422643"/>
                      </a:lnTo>
                      <a:lnTo>
                        <a:pt x="589762" y="422754"/>
                      </a:lnTo>
                      <a:lnTo>
                        <a:pt x="590849" y="422803"/>
                      </a:lnTo>
                      <a:lnTo>
                        <a:pt x="593342" y="424024"/>
                      </a:lnTo>
                      <a:lnTo>
                        <a:pt x="592429" y="425936"/>
                      </a:lnTo>
                      <a:lnTo>
                        <a:pt x="591157" y="428588"/>
                      </a:lnTo>
                      <a:lnTo>
                        <a:pt x="590836" y="429254"/>
                      </a:lnTo>
                      <a:lnTo>
                        <a:pt x="588564" y="433929"/>
                      </a:lnTo>
                      <a:lnTo>
                        <a:pt x="588009" y="435088"/>
                      </a:lnTo>
                      <a:lnTo>
                        <a:pt x="587503" y="435964"/>
                      </a:lnTo>
                      <a:lnTo>
                        <a:pt x="586737" y="437284"/>
                      </a:lnTo>
                      <a:lnTo>
                        <a:pt x="583676" y="442600"/>
                      </a:lnTo>
                      <a:lnTo>
                        <a:pt x="582947" y="444056"/>
                      </a:lnTo>
                      <a:lnTo>
                        <a:pt x="581824" y="446263"/>
                      </a:lnTo>
                      <a:lnTo>
                        <a:pt x="581034" y="449569"/>
                      </a:lnTo>
                      <a:lnTo>
                        <a:pt x="580713" y="451666"/>
                      </a:lnTo>
                      <a:lnTo>
                        <a:pt x="580379" y="453726"/>
                      </a:lnTo>
                      <a:lnTo>
                        <a:pt x="579651" y="457216"/>
                      </a:lnTo>
                      <a:lnTo>
                        <a:pt x="579231" y="459215"/>
                      </a:lnTo>
                      <a:lnTo>
                        <a:pt x="578997" y="461472"/>
                      </a:lnTo>
                      <a:lnTo>
                        <a:pt x="578737" y="464062"/>
                      </a:lnTo>
                      <a:lnTo>
                        <a:pt x="578132" y="467109"/>
                      </a:lnTo>
                      <a:lnTo>
                        <a:pt x="577663" y="469452"/>
                      </a:lnTo>
                      <a:lnTo>
                        <a:pt x="577490" y="471068"/>
                      </a:lnTo>
                      <a:lnTo>
                        <a:pt x="577317" y="472696"/>
                      </a:lnTo>
                      <a:lnTo>
                        <a:pt x="577206" y="473769"/>
                      </a:lnTo>
                      <a:lnTo>
                        <a:pt x="577095" y="474855"/>
                      </a:lnTo>
                      <a:lnTo>
                        <a:pt x="577070" y="475965"/>
                      </a:lnTo>
                      <a:lnTo>
                        <a:pt x="576972" y="480331"/>
                      </a:lnTo>
                      <a:lnTo>
                        <a:pt x="576960" y="481207"/>
                      </a:lnTo>
                      <a:lnTo>
                        <a:pt x="576910" y="483094"/>
                      </a:lnTo>
                      <a:lnTo>
                        <a:pt x="576898" y="483637"/>
                      </a:lnTo>
                      <a:lnTo>
                        <a:pt x="576848" y="484599"/>
                      </a:lnTo>
                      <a:lnTo>
                        <a:pt x="576527" y="490359"/>
                      </a:lnTo>
                      <a:lnTo>
                        <a:pt x="576478" y="491321"/>
                      </a:lnTo>
                      <a:lnTo>
                        <a:pt x="576429" y="492283"/>
                      </a:lnTo>
                      <a:lnTo>
                        <a:pt x="576182" y="493505"/>
                      </a:lnTo>
                      <a:lnTo>
                        <a:pt x="575700" y="495947"/>
                      </a:lnTo>
                      <a:lnTo>
                        <a:pt x="575317" y="497859"/>
                      </a:lnTo>
                      <a:lnTo>
                        <a:pt x="574626" y="501473"/>
                      </a:lnTo>
                      <a:lnTo>
                        <a:pt x="574280" y="503261"/>
                      </a:lnTo>
                      <a:lnTo>
                        <a:pt x="573799" y="504729"/>
                      </a:lnTo>
                      <a:lnTo>
                        <a:pt x="572786" y="507763"/>
                      </a:lnTo>
                      <a:lnTo>
                        <a:pt x="571626" y="510095"/>
                      </a:lnTo>
                      <a:lnTo>
                        <a:pt x="570799" y="511747"/>
                      </a:lnTo>
                      <a:lnTo>
                        <a:pt x="570651" y="513388"/>
                      </a:lnTo>
                      <a:lnTo>
                        <a:pt x="570601" y="513918"/>
                      </a:lnTo>
                      <a:lnTo>
                        <a:pt x="570552" y="514461"/>
                      </a:lnTo>
                      <a:lnTo>
                        <a:pt x="570503" y="514991"/>
                      </a:lnTo>
                      <a:lnTo>
                        <a:pt x="570392" y="516077"/>
                      </a:lnTo>
                      <a:lnTo>
                        <a:pt x="570564" y="517101"/>
                      </a:lnTo>
                      <a:lnTo>
                        <a:pt x="571021" y="519925"/>
                      </a:lnTo>
                      <a:lnTo>
                        <a:pt x="571157" y="520727"/>
                      </a:lnTo>
                      <a:lnTo>
                        <a:pt x="571527" y="521812"/>
                      </a:lnTo>
                      <a:lnTo>
                        <a:pt x="572317" y="524070"/>
                      </a:lnTo>
                      <a:lnTo>
                        <a:pt x="572638" y="524859"/>
                      </a:lnTo>
                      <a:lnTo>
                        <a:pt x="575305" y="530669"/>
                      </a:lnTo>
                      <a:lnTo>
                        <a:pt x="575922" y="532926"/>
                      </a:lnTo>
                      <a:lnTo>
                        <a:pt x="577108" y="537329"/>
                      </a:lnTo>
                      <a:lnTo>
                        <a:pt x="577515" y="538846"/>
                      </a:lnTo>
                      <a:lnTo>
                        <a:pt x="577997" y="539981"/>
                      </a:lnTo>
                      <a:lnTo>
                        <a:pt x="582540" y="550799"/>
                      </a:lnTo>
                      <a:lnTo>
                        <a:pt x="581404" y="555917"/>
                      </a:lnTo>
                      <a:lnTo>
                        <a:pt x="581083" y="557336"/>
                      </a:lnTo>
                      <a:lnTo>
                        <a:pt x="579873" y="559198"/>
                      </a:lnTo>
                      <a:lnTo>
                        <a:pt x="578922" y="560642"/>
                      </a:lnTo>
                      <a:lnTo>
                        <a:pt x="578256" y="561431"/>
                      </a:lnTo>
                      <a:lnTo>
                        <a:pt x="577589" y="562233"/>
                      </a:lnTo>
                      <a:lnTo>
                        <a:pt x="575601" y="564650"/>
                      </a:lnTo>
                      <a:lnTo>
                        <a:pt x="574095" y="566488"/>
                      </a:lnTo>
                      <a:lnTo>
                        <a:pt x="572898" y="567956"/>
                      </a:lnTo>
                      <a:lnTo>
                        <a:pt x="572293" y="569350"/>
                      </a:lnTo>
                      <a:lnTo>
                        <a:pt x="571503" y="571212"/>
                      </a:lnTo>
                      <a:lnTo>
                        <a:pt x="570885" y="572618"/>
                      </a:lnTo>
                      <a:lnTo>
                        <a:pt x="570688" y="574074"/>
                      </a:lnTo>
                      <a:lnTo>
                        <a:pt x="570243" y="577343"/>
                      </a:lnTo>
                      <a:lnTo>
                        <a:pt x="569972" y="579378"/>
                      </a:lnTo>
                      <a:lnTo>
                        <a:pt x="569465" y="581697"/>
                      </a:lnTo>
                      <a:lnTo>
                        <a:pt x="569206" y="582930"/>
                      </a:lnTo>
                      <a:lnTo>
                        <a:pt x="569219" y="583929"/>
                      </a:lnTo>
                      <a:lnTo>
                        <a:pt x="569268" y="586544"/>
                      </a:lnTo>
                      <a:lnTo>
                        <a:pt x="568861" y="588592"/>
                      </a:lnTo>
                      <a:lnTo>
                        <a:pt x="568256" y="591663"/>
                      </a:lnTo>
                      <a:lnTo>
                        <a:pt x="567885" y="593390"/>
                      </a:lnTo>
                      <a:lnTo>
                        <a:pt x="567453" y="594907"/>
                      </a:lnTo>
                      <a:lnTo>
                        <a:pt x="567083" y="596190"/>
                      </a:lnTo>
                      <a:lnTo>
                        <a:pt x="565441" y="601937"/>
                      </a:lnTo>
                      <a:lnTo>
                        <a:pt x="563947" y="607032"/>
                      </a:lnTo>
                      <a:lnTo>
                        <a:pt x="563502" y="608549"/>
                      </a:lnTo>
                      <a:lnTo>
                        <a:pt x="563206" y="609560"/>
                      </a:lnTo>
                      <a:lnTo>
                        <a:pt x="563033" y="610115"/>
                      </a:lnTo>
                      <a:lnTo>
                        <a:pt x="562404" y="611953"/>
                      </a:lnTo>
                      <a:lnTo>
                        <a:pt x="561737" y="613890"/>
                      </a:lnTo>
                      <a:lnTo>
                        <a:pt x="561441" y="614753"/>
                      </a:lnTo>
                      <a:lnTo>
                        <a:pt x="561206" y="615419"/>
                      </a:lnTo>
                      <a:lnTo>
                        <a:pt x="560688" y="617417"/>
                      </a:lnTo>
                      <a:lnTo>
                        <a:pt x="559860" y="620723"/>
                      </a:lnTo>
                      <a:lnTo>
                        <a:pt x="559330" y="622795"/>
                      </a:lnTo>
                      <a:lnTo>
                        <a:pt x="558885" y="625842"/>
                      </a:lnTo>
                      <a:lnTo>
                        <a:pt x="558354" y="629431"/>
                      </a:lnTo>
                      <a:lnTo>
                        <a:pt x="558021" y="631022"/>
                      </a:lnTo>
                      <a:lnTo>
                        <a:pt x="557675" y="632613"/>
                      </a:lnTo>
                      <a:lnTo>
                        <a:pt x="557107" y="635266"/>
                      </a:lnTo>
                      <a:lnTo>
                        <a:pt x="556638" y="636906"/>
                      </a:lnTo>
                      <a:lnTo>
                        <a:pt x="556280" y="638176"/>
                      </a:lnTo>
                      <a:lnTo>
                        <a:pt x="556083" y="638830"/>
                      </a:lnTo>
                      <a:lnTo>
                        <a:pt x="554428" y="645170"/>
                      </a:lnTo>
                      <a:lnTo>
                        <a:pt x="553972" y="646934"/>
                      </a:lnTo>
                      <a:lnTo>
                        <a:pt x="553144" y="649043"/>
                      </a:lnTo>
                      <a:lnTo>
                        <a:pt x="551613" y="652830"/>
                      </a:lnTo>
                      <a:lnTo>
                        <a:pt x="551046" y="654322"/>
                      </a:lnTo>
                      <a:lnTo>
                        <a:pt x="550490" y="655815"/>
                      </a:lnTo>
                      <a:lnTo>
                        <a:pt x="549737" y="657801"/>
                      </a:lnTo>
                      <a:lnTo>
                        <a:pt x="549403" y="660539"/>
                      </a:lnTo>
                      <a:lnTo>
                        <a:pt x="549107" y="662932"/>
                      </a:lnTo>
                      <a:lnTo>
                        <a:pt x="548786" y="664511"/>
                      </a:lnTo>
                      <a:lnTo>
                        <a:pt x="548268" y="667126"/>
                      </a:lnTo>
                      <a:lnTo>
                        <a:pt x="548033" y="668285"/>
                      </a:lnTo>
                      <a:lnTo>
                        <a:pt x="547675" y="669383"/>
                      </a:lnTo>
                      <a:lnTo>
                        <a:pt x="547416" y="670111"/>
                      </a:lnTo>
                      <a:lnTo>
                        <a:pt x="546650" y="672306"/>
                      </a:lnTo>
                      <a:lnTo>
                        <a:pt x="545428" y="674008"/>
                      </a:lnTo>
                      <a:lnTo>
                        <a:pt x="542663" y="677844"/>
                      </a:lnTo>
                      <a:lnTo>
                        <a:pt x="541453" y="679534"/>
                      </a:lnTo>
                      <a:lnTo>
                        <a:pt x="539712" y="681964"/>
                      </a:lnTo>
                      <a:lnTo>
                        <a:pt x="538243" y="684197"/>
                      </a:lnTo>
                      <a:lnTo>
                        <a:pt x="537082" y="685948"/>
                      </a:lnTo>
                      <a:lnTo>
                        <a:pt x="537070" y="687588"/>
                      </a:lnTo>
                      <a:lnTo>
                        <a:pt x="536996" y="692683"/>
                      </a:lnTo>
                      <a:lnTo>
                        <a:pt x="536984" y="693213"/>
                      </a:lnTo>
                      <a:lnTo>
                        <a:pt x="537156" y="698677"/>
                      </a:lnTo>
                      <a:lnTo>
                        <a:pt x="537181" y="699417"/>
                      </a:lnTo>
                      <a:lnTo>
                        <a:pt x="537230" y="700860"/>
                      </a:lnTo>
                      <a:lnTo>
                        <a:pt x="537292" y="701761"/>
                      </a:lnTo>
                      <a:lnTo>
                        <a:pt x="537601" y="705992"/>
                      </a:lnTo>
                      <a:lnTo>
                        <a:pt x="537663" y="707386"/>
                      </a:lnTo>
                      <a:lnTo>
                        <a:pt x="537712" y="708816"/>
                      </a:lnTo>
                      <a:lnTo>
                        <a:pt x="537934" y="709581"/>
                      </a:lnTo>
                      <a:lnTo>
                        <a:pt x="538477" y="711542"/>
                      </a:lnTo>
                      <a:lnTo>
                        <a:pt x="538650" y="713269"/>
                      </a:lnTo>
                      <a:lnTo>
                        <a:pt x="538835" y="715008"/>
                      </a:lnTo>
                      <a:lnTo>
                        <a:pt x="541280" y="716698"/>
                      </a:lnTo>
                      <a:lnTo>
                        <a:pt x="541934" y="716932"/>
                      </a:lnTo>
                      <a:lnTo>
                        <a:pt x="545008" y="718055"/>
                      </a:lnTo>
                      <a:lnTo>
                        <a:pt x="550144" y="719547"/>
                      </a:lnTo>
                      <a:lnTo>
                        <a:pt x="553428" y="720509"/>
                      </a:lnTo>
                      <a:lnTo>
                        <a:pt x="555280" y="721287"/>
                      </a:lnTo>
                      <a:lnTo>
                        <a:pt x="556675" y="721878"/>
                      </a:lnTo>
                      <a:lnTo>
                        <a:pt x="559922" y="723248"/>
                      </a:lnTo>
                      <a:lnTo>
                        <a:pt x="560861" y="723642"/>
                      </a:lnTo>
                      <a:lnTo>
                        <a:pt x="561317" y="723840"/>
                      </a:lnTo>
                      <a:lnTo>
                        <a:pt x="563120" y="724641"/>
                      </a:lnTo>
                      <a:lnTo>
                        <a:pt x="569873" y="727626"/>
                      </a:lnTo>
                      <a:lnTo>
                        <a:pt x="571663" y="728428"/>
                      </a:lnTo>
                      <a:lnTo>
                        <a:pt x="572219" y="728675"/>
                      </a:lnTo>
                      <a:lnTo>
                        <a:pt x="573540" y="729156"/>
                      </a:lnTo>
                      <a:lnTo>
                        <a:pt x="575762" y="729945"/>
                      </a:lnTo>
                      <a:lnTo>
                        <a:pt x="579811" y="731549"/>
                      </a:lnTo>
                      <a:lnTo>
                        <a:pt x="581614" y="732252"/>
                      </a:lnTo>
                      <a:lnTo>
                        <a:pt x="583046" y="732535"/>
                      </a:lnTo>
                      <a:lnTo>
                        <a:pt x="584762" y="732881"/>
                      </a:lnTo>
                      <a:lnTo>
                        <a:pt x="586565" y="733251"/>
                      </a:lnTo>
                      <a:lnTo>
                        <a:pt x="588960" y="733214"/>
                      </a:lnTo>
                      <a:lnTo>
                        <a:pt x="594824" y="733140"/>
                      </a:lnTo>
                      <a:lnTo>
                        <a:pt x="596367" y="733239"/>
                      </a:lnTo>
                      <a:lnTo>
                        <a:pt x="600133" y="733522"/>
                      </a:lnTo>
                      <a:lnTo>
                        <a:pt x="602009" y="733658"/>
                      </a:lnTo>
                      <a:lnTo>
                        <a:pt x="603454" y="733954"/>
                      </a:lnTo>
                      <a:lnTo>
                        <a:pt x="608849" y="735077"/>
                      </a:lnTo>
                      <a:lnTo>
                        <a:pt x="612516" y="736162"/>
                      </a:lnTo>
                      <a:lnTo>
                        <a:pt x="614330" y="736705"/>
                      </a:lnTo>
                      <a:lnTo>
                        <a:pt x="614454" y="738320"/>
                      </a:lnTo>
                      <a:lnTo>
                        <a:pt x="614738" y="742070"/>
                      </a:lnTo>
                      <a:lnTo>
                        <a:pt x="614355" y="746646"/>
                      </a:lnTo>
                      <a:lnTo>
                        <a:pt x="608046" y="746400"/>
                      </a:lnTo>
                      <a:lnTo>
                        <a:pt x="606602" y="746338"/>
                      </a:lnTo>
                      <a:lnTo>
                        <a:pt x="605046" y="746276"/>
                      </a:lnTo>
                      <a:lnTo>
                        <a:pt x="601873" y="745931"/>
                      </a:lnTo>
                      <a:lnTo>
                        <a:pt x="600454" y="745771"/>
                      </a:lnTo>
                      <a:lnTo>
                        <a:pt x="598565" y="745561"/>
                      </a:lnTo>
                      <a:lnTo>
                        <a:pt x="596133" y="745734"/>
                      </a:lnTo>
                      <a:lnTo>
                        <a:pt x="594663" y="745832"/>
                      </a:lnTo>
                      <a:lnTo>
                        <a:pt x="592404" y="745992"/>
                      </a:lnTo>
                      <a:lnTo>
                        <a:pt x="588071" y="746276"/>
                      </a:lnTo>
                      <a:lnTo>
                        <a:pt x="586626" y="746375"/>
                      </a:lnTo>
                      <a:lnTo>
                        <a:pt x="585182" y="746461"/>
                      </a:lnTo>
                      <a:lnTo>
                        <a:pt x="582910" y="746918"/>
                      </a:lnTo>
                      <a:lnTo>
                        <a:pt x="581194" y="747263"/>
                      </a:lnTo>
                      <a:lnTo>
                        <a:pt x="579997" y="747510"/>
                      </a:lnTo>
                      <a:lnTo>
                        <a:pt x="578601" y="747756"/>
                      </a:lnTo>
                      <a:lnTo>
                        <a:pt x="571564" y="749039"/>
                      </a:lnTo>
                      <a:lnTo>
                        <a:pt x="566700" y="750001"/>
                      </a:lnTo>
                      <a:lnTo>
                        <a:pt x="562922" y="750741"/>
                      </a:lnTo>
                      <a:lnTo>
                        <a:pt x="562009" y="750963"/>
                      </a:lnTo>
                      <a:lnTo>
                        <a:pt x="555009" y="752641"/>
                      </a:lnTo>
                      <a:lnTo>
                        <a:pt x="553107" y="753097"/>
                      </a:lnTo>
                      <a:lnTo>
                        <a:pt x="551169" y="753480"/>
                      </a:lnTo>
                      <a:lnTo>
                        <a:pt x="545107" y="754701"/>
                      </a:lnTo>
                      <a:lnTo>
                        <a:pt x="544638" y="754799"/>
                      </a:lnTo>
                      <a:lnTo>
                        <a:pt x="544021" y="754923"/>
                      </a:lnTo>
                      <a:lnTo>
                        <a:pt x="542095" y="755342"/>
                      </a:lnTo>
                      <a:lnTo>
                        <a:pt x="536798" y="756477"/>
                      </a:lnTo>
                      <a:lnTo>
                        <a:pt x="535835" y="756674"/>
                      </a:lnTo>
                      <a:lnTo>
                        <a:pt x="534761" y="756933"/>
                      </a:lnTo>
                      <a:lnTo>
                        <a:pt x="532885" y="757390"/>
                      </a:lnTo>
                      <a:lnTo>
                        <a:pt x="530872" y="757858"/>
                      </a:lnTo>
                      <a:lnTo>
                        <a:pt x="529008" y="758080"/>
                      </a:lnTo>
                      <a:lnTo>
                        <a:pt x="527144" y="758315"/>
                      </a:lnTo>
                      <a:lnTo>
                        <a:pt x="526255" y="758426"/>
                      </a:lnTo>
                      <a:lnTo>
                        <a:pt x="523255" y="758796"/>
                      </a:lnTo>
                      <a:lnTo>
                        <a:pt x="521786" y="758956"/>
                      </a:lnTo>
                      <a:lnTo>
                        <a:pt x="521070" y="759042"/>
                      </a:lnTo>
                      <a:lnTo>
                        <a:pt x="520008" y="759178"/>
                      </a:lnTo>
                      <a:lnTo>
                        <a:pt x="516428" y="759647"/>
                      </a:lnTo>
                      <a:lnTo>
                        <a:pt x="514995" y="759832"/>
                      </a:lnTo>
                      <a:lnTo>
                        <a:pt x="514317" y="759931"/>
                      </a:lnTo>
                      <a:lnTo>
                        <a:pt x="509008" y="760683"/>
                      </a:lnTo>
                      <a:lnTo>
                        <a:pt x="507539" y="760930"/>
                      </a:lnTo>
                      <a:lnTo>
                        <a:pt x="505390" y="761300"/>
                      </a:lnTo>
                      <a:lnTo>
                        <a:pt x="503057" y="762311"/>
                      </a:lnTo>
                      <a:lnTo>
                        <a:pt x="500761" y="763298"/>
                      </a:lnTo>
                      <a:lnTo>
                        <a:pt x="498069" y="765506"/>
                      </a:lnTo>
                      <a:lnTo>
                        <a:pt x="497316" y="766135"/>
                      </a:lnTo>
                      <a:lnTo>
                        <a:pt x="494193" y="767911"/>
                      </a:lnTo>
                      <a:lnTo>
                        <a:pt x="492069" y="768182"/>
                      </a:lnTo>
                      <a:lnTo>
                        <a:pt x="490032" y="768441"/>
                      </a:lnTo>
                      <a:lnTo>
                        <a:pt x="488217" y="769268"/>
                      </a:lnTo>
                      <a:lnTo>
                        <a:pt x="486637" y="769995"/>
                      </a:lnTo>
                      <a:lnTo>
                        <a:pt x="485353" y="770575"/>
                      </a:lnTo>
                      <a:lnTo>
                        <a:pt x="484242" y="771537"/>
                      </a:lnTo>
                      <a:lnTo>
                        <a:pt x="481044" y="774325"/>
                      </a:lnTo>
                      <a:lnTo>
                        <a:pt x="480538" y="774831"/>
                      </a:lnTo>
                      <a:lnTo>
                        <a:pt x="479279" y="776212"/>
                      </a:lnTo>
                      <a:lnTo>
                        <a:pt x="477995" y="777606"/>
                      </a:lnTo>
                      <a:lnTo>
                        <a:pt x="476044" y="782614"/>
                      </a:lnTo>
                      <a:lnTo>
                        <a:pt x="475439" y="784353"/>
                      </a:lnTo>
                      <a:lnTo>
                        <a:pt x="474686" y="786511"/>
                      </a:lnTo>
                      <a:lnTo>
                        <a:pt x="472933" y="787178"/>
                      </a:lnTo>
                      <a:lnTo>
                        <a:pt x="471180" y="787831"/>
                      </a:lnTo>
                      <a:lnTo>
                        <a:pt x="470526" y="788078"/>
                      </a:lnTo>
                      <a:lnTo>
                        <a:pt x="469612" y="788177"/>
                      </a:lnTo>
                      <a:lnTo>
                        <a:pt x="465390" y="788596"/>
                      </a:lnTo>
                      <a:lnTo>
                        <a:pt x="464452" y="788695"/>
                      </a:lnTo>
                      <a:lnTo>
                        <a:pt x="462476" y="788621"/>
                      </a:lnTo>
                      <a:lnTo>
                        <a:pt x="459513" y="788510"/>
                      </a:lnTo>
                      <a:lnTo>
                        <a:pt x="455217" y="788608"/>
                      </a:lnTo>
                      <a:lnTo>
                        <a:pt x="451402" y="788707"/>
                      </a:lnTo>
                      <a:lnTo>
                        <a:pt x="449414" y="788769"/>
                      </a:lnTo>
                      <a:lnTo>
                        <a:pt x="447130" y="788830"/>
                      </a:lnTo>
                      <a:lnTo>
                        <a:pt x="445315" y="788892"/>
                      </a:lnTo>
                      <a:lnTo>
                        <a:pt x="443859" y="789077"/>
                      </a:lnTo>
                      <a:lnTo>
                        <a:pt x="441414" y="789385"/>
                      </a:lnTo>
                      <a:lnTo>
                        <a:pt x="438970" y="789694"/>
                      </a:lnTo>
                      <a:lnTo>
                        <a:pt x="435155" y="790310"/>
                      </a:lnTo>
                      <a:lnTo>
                        <a:pt x="433266" y="790607"/>
                      </a:lnTo>
                      <a:lnTo>
                        <a:pt x="430883" y="790224"/>
                      </a:lnTo>
                      <a:lnTo>
                        <a:pt x="428389" y="789805"/>
                      </a:lnTo>
                      <a:lnTo>
                        <a:pt x="426723" y="789077"/>
                      </a:lnTo>
                      <a:lnTo>
                        <a:pt x="425019" y="788349"/>
                      </a:lnTo>
                      <a:lnTo>
                        <a:pt x="422389" y="787708"/>
                      </a:lnTo>
                      <a:lnTo>
                        <a:pt x="420438" y="787671"/>
                      </a:lnTo>
                      <a:lnTo>
                        <a:pt x="417179" y="787609"/>
                      </a:lnTo>
                      <a:lnTo>
                        <a:pt x="412772" y="787498"/>
                      </a:lnTo>
                      <a:lnTo>
                        <a:pt x="407031" y="787412"/>
                      </a:lnTo>
                      <a:lnTo>
                        <a:pt x="404488" y="787363"/>
                      </a:lnTo>
                      <a:lnTo>
                        <a:pt x="402142" y="787067"/>
                      </a:lnTo>
                      <a:lnTo>
                        <a:pt x="399327" y="786696"/>
                      </a:lnTo>
                      <a:lnTo>
                        <a:pt x="398389" y="786573"/>
                      </a:lnTo>
                      <a:lnTo>
                        <a:pt x="396537" y="786413"/>
                      </a:lnTo>
                      <a:lnTo>
                        <a:pt x="393302" y="786129"/>
                      </a:lnTo>
                      <a:lnTo>
                        <a:pt x="392389" y="786043"/>
                      </a:lnTo>
                      <a:lnTo>
                        <a:pt x="391895" y="786043"/>
                      </a:lnTo>
                      <a:lnTo>
                        <a:pt x="390907" y="786030"/>
                      </a:lnTo>
                      <a:lnTo>
                        <a:pt x="388944" y="786006"/>
                      </a:lnTo>
                      <a:lnTo>
                        <a:pt x="387500" y="786265"/>
                      </a:lnTo>
                      <a:lnTo>
                        <a:pt x="386302" y="786474"/>
                      </a:lnTo>
                      <a:lnTo>
                        <a:pt x="385599" y="786585"/>
                      </a:lnTo>
                      <a:lnTo>
                        <a:pt x="385055" y="786734"/>
                      </a:lnTo>
                      <a:lnTo>
                        <a:pt x="383339" y="787190"/>
                      </a:lnTo>
                      <a:lnTo>
                        <a:pt x="381858" y="787597"/>
                      </a:lnTo>
                      <a:lnTo>
                        <a:pt x="380648" y="788189"/>
                      </a:lnTo>
                      <a:lnTo>
                        <a:pt x="377401" y="789755"/>
                      </a:lnTo>
                      <a:lnTo>
                        <a:pt x="374969" y="790607"/>
                      </a:lnTo>
                      <a:lnTo>
                        <a:pt x="373623" y="791088"/>
                      </a:lnTo>
                      <a:lnTo>
                        <a:pt x="372956" y="791347"/>
                      </a:lnTo>
                      <a:lnTo>
                        <a:pt x="372314" y="791606"/>
                      </a:lnTo>
                      <a:lnTo>
                        <a:pt x="370783" y="792296"/>
                      </a:lnTo>
                      <a:lnTo>
                        <a:pt x="369574" y="793271"/>
                      </a:lnTo>
                      <a:lnTo>
                        <a:pt x="368438" y="794171"/>
                      </a:lnTo>
                      <a:lnTo>
                        <a:pt x="367277" y="795121"/>
                      </a:lnTo>
                      <a:lnTo>
                        <a:pt x="366512" y="796354"/>
                      </a:lnTo>
                      <a:lnTo>
                        <a:pt x="365968" y="797218"/>
                      </a:lnTo>
                      <a:lnTo>
                        <a:pt x="365475" y="798020"/>
                      </a:lnTo>
                      <a:lnTo>
                        <a:pt x="364462" y="799672"/>
                      </a:lnTo>
                      <a:lnTo>
                        <a:pt x="363413" y="801991"/>
                      </a:lnTo>
                      <a:lnTo>
                        <a:pt x="362388" y="804261"/>
                      </a:lnTo>
                      <a:lnTo>
                        <a:pt x="360586" y="805396"/>
                      </a:lnTo>
                      <a:lnTo>
                        <a:pt x="359252" y="806234"/>
                      </a:lnTo>
                      <a:lnTo>
                        <a:pt x="356203" y="809207"/>
                      </a:lnTo>
                      <a:lnTo>
                        <a:pt x="355376" y="810958"/>
                      </a:lnTo>
                      <a:lnTo>
                        <a:pt x="354586" y="812624"/>
                      </a:lnTo>
                      <a:lnTo>
                        <a:pt x="351684" y="814560"/>
                      </a:lnTo>
                      <a:lnTo>
                        <a:pt x="350055" y="815029"/>
                      </a:lnTo>
                      <a:lnTo>
                        <a:pt x="347623" y="815732"/>
                      </a:lnTo>
                      <a:lnTo>
                        <a:pt x="343943" y="817656"/>
                      </a:lnTo>
                      <a:lnTo>
                        <a:pt x="342832" y="818507"/>
                      </a:lnTo>
                      <a:lnTo>
                        <a:pt x="340450" y="820308"/>
                      </a:lnTo>
                      <a:lnTo>
                        <a:pt x="338869" y="821505"/>
                      </a:lnTo>
                      <a:lnTo>
                        <a:pt x="335968" y="821912"/>
                      </a:lnTo>
                      <a:lnTo>
                        <a:pt x="334733" y="821677"/>
                      </a:lnTo>
                      <a:lnTo>
                        <a:pt x="327906" y="820382"/>
                      </a:lnTo>
                      <a:lnTo>
                        <a:pt x="325536" y="819938"/>
                      </a:lnTo>
                      <a:lnTo>
                        <a:pt x="323647" y="819223"/>
                      </a:lnTo>
                      <a:lnTo>
                        <a:pt x="322227" y="818692"/>
                      </a:lnTo>
                      <a:lnTo>
                        <a:pt x="317770" y="818594"/>
                      </a:lnTo>
                      <a:lnTo>
                        <a:pt x="315313" y="819482"/>
                      </a:lnTo>
                      <a:lnTo>
                        <a:pt x="313079" y="820271"/>
                      </a:lnTo>
                      <a:lnTo>
                        <a:pt x="310412" y="819790"/>
                      </a:lnTo>
                      <a:lnTo>
                        <a:pt x="309622" y="819297"/>
                      </a:lnTo>
                      <a:lnTo>
                        <a:pt x="307980" y="818273"/>
                      </a:lnTo>
                      <a:lnTo>
                        <a:pt x="306857" y="818285"/>
                      </a:lnTo>
                      <a:lnTo>
                        <a:pt x="306091" y="818285"/>
                      </a:lnTo>
                      <a:lnTo>
                        <a:pt x="305054" y="818298"/>
                      </a:lnTo>
                      <a:lnTo>
                        <a:pt x="301363" y="816028"/>
                      </a:lnTo>
                      <a:lnTo>
                        <a:pt x="300523" y="814610"/>
                      </a:lnTo>
                      <a:lnTo>
                        <a:pt x="299560" y="812981"/>
                      </a:lnTo>
                      <a:lnTo>
                        <a:pt x="296758" y="812241"/>
                      </a:lnTo>
                      <a:lnTo>
                        <a:pt x="295856" y="812241"/>
                      </a:lnTo>
                      <a:lnTo>
                        <a:pt x="292177" y="812266"/>
                      </a:lnTo>
                      <a:lnTo>
                        <a:pt x="288708" y="811452"/>
                      </a:lnTo>
                      <a:lnTo>
                        <a:pt x="286967" y="811033"/>
                      </a:lnTo>
                      <a:lnTo>
                        <a:pt x="282486" y="807493"/>
                      </a:lnTo>
                      <a:lnTo>
                        <a:pt x="280436" y="806062"/>
                      </a:lnTo>
                      <a:lnTo>
                        <a:pt x="278523" y="804730"/>
                      </a:lnTo>
                      <a:lnTo>
                        <a:pt x="276646" y="804569"/>
                      </a:lnTo>
                      <a:lnTo>
                        <a:pt x="275609" y="804495"/>
                      </a:lnTo>
                      <a:lnTo>
                        <a:pt x="274313" y="804002"/>
                      </a:lnTo>
                      <a:lnTo>
                        <a:pt x="272288" y="803237"/>
                      </a:lnTo>
                      <a:lnTo>
                        <a:pt x="270757" y="801843"/>
                      </a:lnTo>
                      <a:lnTo>
                        <a:pt x="270374" y="801498"/>
                      </a:lnTo>
                      <a:lnTo>
                        <a:pt x="268794" y="799993"/>
                      </a:lnTo>
                      <a:lnTo>
                        <a:pt x="268140" y="798501"/>
                      </a:lnTo>
                      <a:lnTo>
                        <a:pt x="267819" y="797797"/>
                      </a:lnTo>
                      <a:lnTo>
                        <a:pt x="266646" y="795133"/>
                      </a:lnTo>
                      <a:lnTo>
                        <a:pt x="264362" y="794467"/>
                      </a:lnTo>
                      <a:lnTo>
                        <a:pt x="261930" y="793764"/>
                      </a:lnTo>
                      <a:lnTo>
                        <a:pt x="259930" y="791384"/>
                      </a:lnTo>
                      <a:lnTo>
                        <a:pt x="258856" y="790101"/>
                      </a:lnTo>
                      <a:lnTo>
                        <a:pt x="257905" y="788399"/>
                      </a:lnTo>
                      <a:lnTo>
                        <a:pt x="256152" y="785278"/>
                      </a:lnTo>
                      <a:lnTo>
                        <a:pt x="254794" y="784094"/>
                      </a:lnTo>
                      <a:lnTo>
                        <a:pt x="253312" y="782786"/>
                      </a:lnTo>
                      <a:lnTo>
                        <a:pt x="251263" y="779752"/>
                      </a:lnTo>
                      <a:lnTo>
                        <a:pt x="250275" y="778334"/>
                      </a:lnTo>
                      <a:lnTo>
                        <a:pt x="246423" y="783539"/>
                      </a:lnTo>
                      <a:lnTo>
                        <a:pt x="245164" y="785253"/>
                      </a:lnTo>
                      <a:lnTo>
                        <a:pt x="243510" y="786400"/>
                      </a:lnTo>
                      <a:lnTo>
                        <a:pt x="243016" y="786758"/>
                      </a:lnTo>
                      <a:lnTo>
                        <a:pt x="241115" y="788078"/>
                      </a:lnTo>
                      <a:lnTo>
                        <a:pt x="239979" y="789743"/>
                      </a:lnTo>
                      <a:lnTo>
                        <a:pt x="238856" y="791408"/>
                      </a:lnTo>
                      <a:lnTo>
                        <a:pt x="237423" y="793357"/>
                      </a:lnTo>
                      <a:lnTo>
                        <a:pt x="235584" y="795886"/>
                      </a:lnTo>
                      <a:lnTo>
                        <a:pt x="235115" y="797502"/>
                      </a:lnTo>
                      <a:lnTo>
                        <a:pt x="234596" y="799327"/>
                      </a:lnTo>
                      <a:lnTo>
                        <a:pt x="232621" y="800684"/>
                      </a:lnTo>
                      <a:lnTo>
                        <a:pt x="230670" y="802028"/>
                      </a:lnTo>
                      <a:lnTo>
                        <a:pt x="229818" y="802559"/>
                      </a:lnTo>
                      <a:lnTo>
                        <a:pt x="227238" y="804175"/>
                      </a:lnTo>
                      <a:lnTo>
                        <a:pt x="225102" y="805507"/>
                      </a:lnTo>
                      <a:lnTo>
                        <a:pt x="224287" y="807159"/>
                      </a:lnTo>
                      <a:lnTo>
                        <a:pt x="222472" y="810872"/>
                      </a:lnTo>
                      <a:lnTo>
                        <a:pt x="220633" y="813771"/>
                      </a:lnTo>
                      <a:lnTo>
                        <a:pt x="220201" y="814462"/>
                      </a:lnTo>
                      <a:lnTo>
                        <a:pt x="216164" y="819124"/>
                      </a:lnTo>
                      <a:lnTo>
                        <a:pt x="212867" y="819087"/>
                      </a:lnTo>
                      <a:lnTo>
                        <a:pt x="210262" y="817755"/>
                      </a:lnTo>
                      <a:lnTo>
                        <a:pt x="207657" y="816435"/>
                      </a:lnTo>
                      <a:lnTo>
                        <a:pt x="205472" y="815325"/>
                      </a:lnTo>
                      <a:lnTo>
                        <a:pt x="202077" y="813487"/>
                      </a:lnTo>
                      <a:lnTo>
                        <a:pt x="200238" y="812537"/>
                      </a:lnTo>
                      <a:lnTo>
                        <a:pt x="198250" y="812056"/>
                      </a:lnTo>
                      <a:lnTo>
                        <a:pt x="193596" y="810958"/>
                      </a:lnTo>
                      <a:lnTo>
                        <a:pt x="187225" y="809071"/>
                      </a:lnTo>
                      <a:lnTo>
                        <a:pt x="185299" y="808504"/>
                      </a:lnTo>
                      <a:lnTo>
                        <a:pt x="183731" y="808479"/>
                      </a:lnTo>
                      <a:lnTo>
                        <a:pt x="180546" y="808504"/>
                      </a:lnTo>
                      <a:lnTo>
                        <a:pt x="179336" y="808516"/>
                      </a:lnTo>
                      <a:lnTo>
                        <a:pt x="178225" y="808763"/>
                      </a:lnTo>
                      <a:lnTo>
                        <a:pt x="175694" y="809330"/>
                      </a:lnTo>
                      <a:lnTo>
                        <a:pt x="173805" y="809750"/>
                      </a:lnTo>
                      <a:lnTo>
                        <a:pt x="172237" y="810095"/>
                      </a:lnTo>
                      <a:lnTo>
                        <a:pt x="171064" y="810811"/>
                      </a:lnTo>
                      <a:lnTo>
                        <a:pt x="170336" y="811267"/>
                      </a:lnTo>
                      <a:lnTo>
                        <a:pt x="167101" y="813241"/>
                      </a:lnTo>
                      <a:lnTo>
                        <a:pt x="164052" y="815387"/>
                      </a:lnTo>
                      <a:lnTo>
                        <a:pt x="163138" y="816028"/>
                      </a:lnTo>
                      <a:lnTo>
                        <a:pt x="162200" y="817040"/>
                      </a:lnTo>
                      <a:lnTo>
                        <a:pt x="160002" y="819408"/>
                      </a:lnTo>
                      <a:lnTo>
                        <a:pt x="159101" y="820382"/>
                      </a:lnTo>
                      <a:lnTo>
                        <a:pt x="158360" y="821628"/>
                      </a:lnTo>
                      <a:lnTo>
                        <a:pt x="156175" y="825279"/>
                      </a:lnTo>
                      <a:lnTo>
                        <a:pt x="155583" y="826266"/>
                      </a:lnTo>
                      <a:lnTo>
                        <a:pt x="154978" y="827733"/>
                      </a:lnTo>
                      <a:lnTo>
                        <a:pt x="154509" y="828844"/>
                      </a:lnTo>
                      <a:lnTo>
                        <a:pt x="154089" y="829843"/>
                      </a:lnTo>
                      <a:lnTo>
                        <a:pt x="153595" y="831434"/>
                      </a:lnTo>
                      <a:lnTo>
                        <a:pt x="153015" y="833333"/>
                      </a:lnTo>
                      <a:lnTo>
                        <a:pt x="152583" y="834727"/>
                      </a:lnTo>
                      <a:lnTo>
                        <a:pt x="152360" y="835455"/>
                      </a:lnTo>
                      <a:lnTo>
                        <a:pt x="152299" y="836368"/>
                      </a:lnTo>
                      <a:lnTo>
                        <a:pt x="152002" y="840919"/>
                      </a:lnTo>
                      <a:lnTo>
                        <a:pt x="151904" y="842597"/>
                      </a:lnTo>
                      <a:lnTo>
                        <a:pt x="150743" y="843867"/>
                      </a:lnTo>
                      <a:lnTo>
                        <a:pt x="147928" y="846988"/>
                      </a:lnTo>
                      <a:lnTo>
                        <a:pt x="147249" y="847728"/>
                      </a:lnTo>
                      <a:lnTo>
                        <a:pt x="146187" y="848332"/>
                      </a:lnTo>
                      <a:lnTo>
                        <a:pt x="141953" y="850700"/>
                      </a:lnTo>
                      <a:lnTo>
                        <a:pt x="140619" y="851441"/>
                      </a:lnTo>
                      <a:lnTo>
                        <a:pt x="138780" y="851527"/>
                      </a:lnTo>
                      <a:lnTo>
                        <a:pt x="137311" y="851601"/>
                      </a:lnTo>
                      <a:lnTo>
                        <a:pt x="132953" y="851391"/>
                      </a:lnTo>
                      <a:lnTo>
                        <a:pt x="132261" y="851292"/>
                      </a:lnTo>
                      <a:lnTo>
                        <a:pt x="128274" y="850614"/>
                      </a:lnTo>
                      <a:lnTo>
                        <a:pt x="127237" y="850441"/>
                      </a:lnTo>
                      <a:lnTo>
                        <a:pt x="126298" y="850084"/>
                      </a:lnTo>
                      <a:lnTo>
                        <a:pt x="125841" y="849911"/>
                      </a:lnTo>
                      <a:lnTo>
                        <a:pt x="125372" y="849738"/>
                      </a:lnTo>
                      <a:lnTo>
                        <a:pt x="123520" y="849023"/>
                      </a:lnTo>
                      <a:lnTo>
                        <a:pt x="122150" y="847210"/>
                      </a:lnTo>
                      <a:lnTo>
                        <a:pt x="121557" y="846445"/>
                      </a:lnTo>
                      <a:lnTo>
                        <a:pt x="118409" y="845458"/>
                      </a:lnTo>
                      <a:lnTo>
                        <a:pt x="116816" y="845039"/>
                      </a:lnTo>
                      <a:lnTo>
                        <a:pt x="115150" y="845335"/>
                      </a:lnTo>
                      <a:lnTo>
                        <a:pt x="112656" y="845767"/>
                      </a:lnTo>
                      <a:lnTo>
                        <a:pt x="111730" y="845927"/>
                      </a:lnTo>
                      <a:lnTo>
                        <a:pt x="110372" y="846445"/>
                      </a:lnTo>
                      <a:lnTo>
                        <a:pt x="106718" y="847839"/>
                      </a:lnTo>
                      <a:lnTo>
                        <a:pt x="105322" y="848344"/>
                      </a:lnTo>
                      <a:lnTo>
                        <a:pt x="99755" y="850392"/>
                      </a:lnTo>
                      <a:lnTo>
                        <a:pt x="97890" y="851095"/>
                      </a:lnTo>
                      <a:lnTo>
                        <a:pt x="96113" y="851761"/>
                      </a:lnTo>
                      <a:lnTo>
                        <a:pt x="94977" y="852131"/>
                      </a:lnTo>
                      <a:lnTo>
                        <a:pt x="94248" y="852353"/>
                      </a:lnTo>
                      <a:lnTo>
                        <a:pt x="93458" y="852612"/>
                      </a:lnTo>
                      <a:lnTo>
                        <a:pt x="92927" y="852773"/>
                      </a:lnTo>
                      <a:lnTo>
                        <a:pt x="85643" y="855017"/>
                      </a:lnTo>
                      <a:lnTo>
                        <a:pt x="84730" y="855301"/>
                      </a:lnTo>
                      <a:lnTo>
                        <a:pt x="83273" y="855610"/>
                      </a:lnTo>
                      <a:lnTo>
                        <a:pt x="80828" y="856128"/>
                      </a:lnTo>
                      <a:lnTo>
                        <a:pt x="79372" y="856436"/>
                      </a:lnTo>
                      <a:lnTo>
                        <a:pt x="77964" y="856584"/>
                      </a:lnTo>
                      <a:lnTo>
                        <a:pt x="75075" y="856868"/>
                      </a:lnTo>
                      <a:lnTo>
                        <a:pt x="73730" y="856991"/>
                      </a:lnTo>
                      <a:lnTo>
                        <a:pt x="72767" y="856991"/>
                      </a:lnTo>
                      <a:lnTo>
                        <a:pt x="66976" y="856954"/>
                      </a:lnTo>
                      <a:lnTo>
                        <a:pt x="64557" y="855819"/>
                      </a:lnTo>
                      <a:lnTo>
                        <a:pt x="62988" y="855091"/>
                      </a:lnTo>
                      <a:lnTo>
                        <a:pt x="60001" y="852477"/>
                      </a:lnTo>
                      <a:lnTo>
                        <a:pt x="58680" y="850910"/>
                      </a:lnTo>
                      <a:lnTo>
                        <a:pt x="58211" y="850355"/>
                      </a:lnTo>
                      <a:lnTo>
                        <a:pt x="57260" y="849220"/>
                      </a:lnTo>
                      <a:lnTo>
                        <a:pt x="55779" y="847901"/>
                      </a:lnTo>
                      <a:lnTo>
                        <a:pt x="54680" y="846901"/>
                      </a:lnTo>
                      <a:lnTo>
                        <a:pt x="53569" y="845902"/>
                      </a:lnTo>
                      <a:lnTo>
                        <a:pt x="52643" y="845088"/>
                      </a:lnTo>
                      <a:lnTo>
                        <a:pt x="48198" y="841326"/>
                      </a:lnTo>
                      <a:lnTo>
                        <a:pt x="46902" y="840191"/>
                      </a:lnTo>
                      <a:lnTo>
                        <a:pt x="45062" y="838588"/>
                      </a:lnTo>
                      <a:lnTo>
                        <a:pt x="42816" y="836627"/>
                      </a:lnTo>
                      <a:lnTo>
                        <a:pt x="40667" y="834702"/>
                      </a:lnTo>
                      <a:lnTo>
                        <a:pt x="38754" y="832988"/>
                      </a:lnTo>
                      <a:lnTo>
                        <a:pt x="37075" y="832149"/>
                      </a:lnTo>
                      <a:lnTo>
                        <a:pt x="34124" y="830681"/>
                      </a:lnTo>
                      <a:lnTo>
                        <a:pt x="32408" y="829769"/>
                      </a:lnTo>
                      <a:lnTo>
                        <a:pt x="30741" y="828881"/>
                      </a:lnTo>
                      <a:lnTo>
                        <a:pt x="28358" y="828264"/>
                      </a:lnTo>
                      <a:lnTo>
                        <a:pt x="24074" y="827142"/>
                      </a:lnTo>
                      <a:lnTo>
                        <a:pt x="21284" y="826007"/>
                      </a:lnTo>
                      <a:lnTo>
                        <a:pt x="18222" y="824761"/>
                      </a:lnTo>
                      <a:lnTo>
                        <a:pt x="17025" y="824477"/>
                      </a:lnTo>
                      <a:lnTo>
                        <a:pt x="15173" y="824033"/>
                      </a:lnTo>
                      <a:lnTo>
                        <a:pt x="13691" y="823675"/>
                      </a:lnTo>
                      <a:lnTo>
                        <a:pt x="12445" y="823120"/>
                      </a:lnTo>
                      <a:lnTo>
                        <a:pt x="11617" y="822750"/>
                      </a:lnTo>
                      <a:lnTo>
                        <a:pt x="10975" y="822467"/>
                      </a:lnTo>
                      <a:lnTo>
                        <a:pt x="10185" y="822109"/>
                      </a:lnTo>
                      <a:lnTo>
                        <a:pt x="9766" y="821825"/>
                      </a:lnTo>
                      <a:lnTo>
                        <a:pt x="7580" y="820320"/>
                      </a:lnTo>
                      <a:lnTo>
                        <a:pt x="6148" y="819334"/>
                      </a:lnTo>
                      <a:lnTo>
                        <a:pt x="5420" y="817545"/>
                      </a:lnTo>
                      <a:lnTo>
                        <a:pt x="3000" y="811699"/>
                      </a:lnTo>
                      <a:lnTo>
                        <a:pt x="2728" y="811008"/>
                      </a:lnTo>
                      <a:lnTo>
                        <a:pt x="2432" y="810021"/>
                      </a:lnTo>
                      <a:lnTo>
                        <a:pt x="1234" y="806062"/>
                      </a:lnTo>
                      <a:lnTo>
                        <a:pt x="938" y="805075"/>
                      </a:lnTo>
                      <a:lnTo>
                        <a:pt x="815" y="804212"/>
                      </a:lnTo>
                      <a:lnTo>
                        <a:pt x="136" y="799944"/>
                      </a:lnTo>
                      <a:lnTo>
                        <a:pt x="0" y="799080"/>
                      </a:lnTo>
                      <a:lnTo>
                        <a:pt x="136" y="796120"/>
                      </a:lnTo>
                      <a:lnTo>
                        <a:pt x="827" y="794887"/>
                      </a:lnTo>
                      <a:lnTo>
                        <a:pt x="2222" y="792432"/>
                      </a:lnTo>
                      <a:lnTo>
                        <a:pt x="2654" y="791766"/>
                      </a:lnTo>
                      <a:lnTo>
                        <a:pt x="6753" y="787128"/>
                      </a:lnTo>
                      <a:lnTo>
                        <a:pt x="10766" y="784982"/>
                      </a:lnTo>
                      <a:lnTo>
                        <a:pt x="11309" y="784686"/>
                      </a:lnTo>
                      <a:lnTo>
                        <a:pt x="12568" y="784020"/>
                      </a:lnTo>
                      <a:lnTo>
                        <a:pt x="13704" y="783132"/>
                      </a:lnTo>
                      <a:lnTo>
                        <a:pt x="17519" y="780159"/>
                      </a:lnTo>
                      <a:lnTo>
                        <a:pt x="18667" y="779271"/>
                      </a:lnTo>
                      <a:lnTo>
                        <a:pt x="19716" y="778025"/>
                      </a:lnTo>
                      <a:lnTo>
                        <a:pt x="25358" y="771328"/>
                      </a:lnTo>
                      <a:lnTo>
                        <a:pt x="30161" y="765888"/>
                      </a:lnTo>
                      <a:lnTo>
                        <a:pt x="31334" y="764556"/>
                      </a:lnTo>
                      <a:lnTo>
                        <a:pt x="33433" y="759635"/>
                      </a:lnTo>
                      <a:lnTo>
                        <a:pt x="34038" y="758204"/>
                      </a:lnTo>
                      <a:lnTo>
                        <a:pt x="34852" y="756317"/>
                      </a:lnTo>
                      <a:lnTo>
                        <a:pt x="36001" y="754972"/>
                      </a:lnTo>
                      <a:lnTo>
                        <a:pt x="36494" y="754405"/>
                      </a:lnTo>
                      <a:lnTo>
                        <a:pt x="37470" y="753282"/>
                      </a:lnTo>
                      <a:lnTo>
                        <a:pt x="38717" y="752357"/>
                      </a:lnTo>
                      <a:lnTo>
                        <a:pt x="40272" y="751210"/>
                      </a:lnTo>
                      <a:lnTo>
                        <a:pt x="40964" y="750692"/>
                      </a:lnTo>
                      <a:lnTo>
                        <a:pt x="41828" y="750211"/>
                      </a:lnTo>
                      <a:lnTo>
                        <a:pt x="45334" y="748262"/>
                      </a:lnTo>
                      <a:lnTo>
                        <a:pt x="47939" y="746807"/>
                      </a:lnTo>
                      <a:lnTo>
                        <a:pt x="49976" y="745105"/>
                      </a:lnTo>
                      <a:lnTo>
                        <a:pt x="51334" y="743945"/>
                      </a:lnTo>
                      <a:lnTo>
                        <a:pt x="52964" y="740738"/>
                      </a:lnTo>
                      <a:lnTo>
                        <a:pt x="53618" y="739455"/>
                      </a:lnTo>
                      <a:lnTo>
                        <a:pt x="54433" y="737482"/>
                      </a:lnTo>
                      <a:lnTo>
                        <a:pt x="56754" y="731882"/>
                      </a:lnTo>
                      <a:lnTo>
                        <a:pt x="57026" y="731228"/>
                      </a:lnTo>
                      <a:lnTo>
                        <a:pt x="57569" y="729908"/>
                      </a:lnTo>
                      <a:lnTo>
                        <a:pt x="58581" y="728465"/>
                      </a:lnTo>
                      <a:lnTo>
                        <a:pt x="59112" y="727700"/>
                      </a:lnTo>
                      <a:lnTo>
                        <a:pt x="59902" y="726578"/>
                      </a:lnTo>
                      <a:lnTo>
                        <a:pt x="61507" y="724284"/>
                      </a:lnTo>
                      <a:lnTo>
                        <a:pt x="63692" y="722261"/>
                      </a:lnTo>
                      <a:lnTo>
                        <a:pt x="66235" y="719905"/>
                      </a:lnTo>
                      <a:lnTo>
                        <a:pt x="68063" y="718228"/>
                      </a:lnTo>
                      <a:lnTo>
                        <a:pt x="68964" y="717117"/>
                      </a:lnTo>
                      <a:lnTo>
                        <a:pt x="69557" y="716377"/>
                      </a:lnTo>
                      <a:lnTo>
                        <a:pt x="71199" y="714354"/>
                      </a:lnTo>
                      <a:lnTo>
                        <a:pt x="71557" y="713898"/>
                      </a:lnTo>
                      <a:lnTo>
                        <a:pt x="71853" y="713466"/>
                      </a:lnTo>
                      <a:lnTo>
                        <a:pt x="73976" y="710309"/>
                      </a:lnTo>
                      <a:lnTo>
                        <a:pt x="75063" y="708705"/>
                      </a:lnTo>
                      <a:lnTo>
                        <a:pt x="75310" y="707262"/>
                      </a:lnTo>
                      <a:lnTo>
                        <a:pt x="75557" y="705819"/>
                      </a:lnTo>
                      <a:lnTo>
                        <a:pt x="76384" y="701033"/>
                      </a:lnTo>
                      <a:lnTo>
                        <a:pt x="75359" y="693546"/>
                      </a:lnTo>
                      <a:lnTo>
                        <a:pt x="75162" y="692177"/>
                      </a:lnTo>
                      <a:lnTo>
                        <a:pt x="74618" y="691017"/>
                      </a:lnTo>
                      <a:lnTo>
                        <a:pt x="73655" y="688921"/>
                      </a:lnTo>
                      <a:lnTo>
                        <a:pt x="72791" y="687046"/>
                      </a:lnTo>
                      <a:lnTo>
                        <a:pt x="72149" y="685640"/>
                      </a:lnTo>
                      <a:lnTo>
                        <a:pt x="70964" y="684678"/>
                      </a:lnTo>
                      <a:lnTo>
                        <a:pt x="68804" y="682938"/>
                      </a:lnTo>
                      <a:lnTo>
                        <a:pt x="67828" y="682137"/>
                      </a:lnTo>
                      <a:lnTo>
                        <a:pt x="66495" y="681643"/>
                      </a:lnTo>
                      <a:lnTo>
                        <a:pt x="65606" y="681323"/>
                      </a:lnTo>
                      <a:lnTo>
                        <a:pt x="60112" y="679287"/>
                      </a:lnTo>
                      <a:lnTo>
                        <a:pt x="58285" y="678609"/>
                      </a:lnTo>
                      <a:lnTo>
                        <a:pt x="57384" y="678190"/>
                      </a:lnTo>
                      <a:lnTo>
                        <a:pt x="54680" y="676919"/>
                      </a:lnTo>
                      <a:lnTo>
                        <a:pt x="53927" y="676574"/>
                      </a:lnTo>
                      <a:lnTo>
                        <a:pt x="52643" y="675969"/>
                      </a:lnTo>
                      <a:lnTo>
                        <a:pt x="51754" y="675291"/>
                      </a:lnTo>
                      <a:lnTo>
                        <a:pt x="48865" y="673108"/>
                      </a:lnTo>
                      <a:lnTo>
                        <a:pt x="47457" y="672035"/>
                      </a:lnTo>
                      <a:lnTo>
                        <a:pt x="46593" y="670209"/>
                      </a:lnTo>
                      <a:lnTo>
                        <a:pt x="42976" y="662562"/>
                      </a:lnTo>
                      <a:lnTo>
                        <a:pt x="42297" y="661131"/>
                      </a:lnTo>
                      <a:lnTo>
                        <a:pt x="41840" y="659601"/>
                      </a:lnTo>
                      <a:lnTo>
                        <a:pt x="40865" y="656284"/>
                      </a:lnTo>
                      <a:lnTo>
                        <a:pt x="40519" y="655087"/>
                      </a:lnTo>
                      <a:lnTo>
                        <a:pt x="38902" y="649623"/>
                      </a:lnTo>
                      <a:lnTo>
                        <a:pt x="38445" y="648069"/>
                      </a:lnTo>
                      <a:lnTo>
                        <a:pt x="38297" y="646231"/>
                      </a:lnTo>
                      <a:lnTo>
                        <a:pt x="37667" y="638990"/>
                      </a:lnTo>
                      <a:lnTo>
                        <a:pt x="37630" y="638361"/>
                      </a:lnTo>
                      <a:lnTo>
                        <a:pt x="37803" y="634044"/>
                      </a:lnTo>
                      <a:lnTo>
                        <a:pt x="37877" y="631972"/>
                      </a:lnTo>
                      <a:lnTo>
                        <a:pt x="39791" y="631639"/>
                      </a:lnTo>
                      <a:lnTo>
                        <a:pt x="45062" y="630714"/>
                      </a:lnTo>
                      <a:lnTo>
                        <a:pt x="47865" y="629641"/>
                      </a:lnTo>
                      <a:lnTo>
                        <a:pt x="51149" y="628383"/>
                      </a:lnTo>
                      <a:lnTo>
                        <a:pt x="52914" y="627704"/>
                      </a:lnTo>
                      <a:lnTo>
                        <a:pt x="54606" y="626360"/>
                      </a:lnTo>
                      <a:lnTo>
                        <a:pt x="55976" y="625287"/>
                      </a:lnTo>
                      <a:lnTo>
                        <a:pt x="56939" y="622894"/>
                      </a:lnTo>
                      <a:lnTo>
                        <a:pt x="57445" y="621636"/>
                      </a:lnTo>
                      <a:lnTo>
                        <a:pt x="58285" y="619564"/>
                      </a:lnTo>
                      <a:lnTo>
                        <a:pt x="59050" y="616912"/>
                      </a:lnTo>
                      <a:lnTo>
                        <a:pt x="59618" y="614963"/>
                      </a:lnTo>
                      <a:lnTo>
                        <a:pt x="60050" y="613495"/>
                      </a:lnTo>
                      <a:lnTo>
                        <a:pt x="60791" y="611571"/>
                      </a:lnTo>
                      <a:lnTo>
                        <a:pt x="62655" y="606773"/>
                      </a:lnTo>
                      <a:lnTo>
                        <a:pt x="63581" y="604380"/>
                      </a:lnTo>
                      <a:lnTo>
                        <a:pt x="64186" y="602332"/>
                      </a:lnTo>
                      <a:lnTo>
                        <a:pt x="64668" y="600716"/>
                      </a:lnTo>
                      <a:lnTo>
                        <a:pt x="65594" y="597583"/>
                      </a:lnTo>
                      <a:lnTo>
                        <a:pt x="67260" y="591947"/>
                      </a:lnTo>
                      <a:lnTo>
                        <a:pt x="67569" y="590923"/>
                      </a:lnTo>
                      <a:lnTo>
                        <a:pt x="67779" y="589911"/>
                      </a:lnTo>
                      <a:lnTo>
                        <a:pt x="68902" y="584410"/>
                      </a:lnTo>
                      <a:lnTo>
                        <a:pt x="69371" y="582128"/>
                      </a:lnTo>
                      <a:lnTo>
                        <a:pt x="69803" y="580056"/>
                      </a:lnTo>
                      <a:lnTo>
                        <a:pt x="69544" y="578132"/>
                      </a:lnTo>
                      <a:lnTo>
                        <a:pt x="69026" y="574099"/>
                      </a:lnTo>
                      <a:lnTo>
                        <a:pt x="68680" y="571521"/>
                      </a:lnTo>
                      <a:lnTo>
                        <a:pt x="68544" y="570485"/>
                      </a:lnTo>
                      <a:lnTo>
                        <a:pt x="68236" y="569485"/>
                      </a:lnTo>
                      <a:lnTo>
                        <a:pt x="66989" y="565378"/>
                      </a:lnTo>
                      <a:lnTo>
                        <a:pt x="66408" y="563516"/>
                      </a:lnTo>
                      <a:lnTo>
                        <a:pt x="64729" y="561813"/>
                      </a:lnTo>
                      <a:lnTo>
                        <a:pt x="64050" y="561123"/>
                      </a:lnTo>
                      <a:lnTo>
                        <a:pt x="60791" y="557829"/>
                      </a:lnTo>
                      <a:lnTo>
                        <a:pt x="59914" y="556633"/>
                      </a:lnTo>
                      <a:lnTo>
                        <a:pt x="58137" y="554141"/>
                      </a:lnTo>
                      <a:lnTo>
                        <a:pt x="57334" y="553031"/>
                      </a:lnTo>
                      <a:lnTo>
                        <a:pt x="56840" y="551933"/>
                      </a:lnTo>
                      <a:lnTo>
                        <a:pt x="56544" y="551280"/>
                      </a:lnTo>
                      <a:lnTo>
                        <a:pt x="55742" y="549466"/>
                      </a:lnTo>
                      <a:lnTo>
                        <a:pt x="55186" y="548233"/>
                      </a:lnTo>
                      <a:lnTo>
                        <a:pt x="54927" y="546765"/>
                      </a:lnTo>
                      <a:lnTo>
                        <a:pt x="54618" y="545051"/>
                      </a:lnTo>
                      <a:lnTo>
                        <a:pt x="54346" y="543447"/>
                      </a:lnTo>
                      <a:lnTo>
                        <a:pt x="54458" y="541831"/>
                      </a:lnTo>
                      <a:lnTo>
                        <a:pt x="54495" y="541289"/>
                      </a:lnTo>
                      <a:lnTo>
                        <a:pt x="54853" y="536552"/>
                      </a:lnTo>
                      <a:lnTo>
                        <a:pt x="55347" y="529953"/>
                      </a:lnTo>
                      <a:lnTo>
                        <a:pt x="55507" y="527795"/>
                      </a:lnTo>
                      <a:lnTo>
                        <a:pt x="54729" y="526068"/>
                      </a:lnTo>
                      <a:lnTo>
                        <a:pt x="53791" y="524008"/>
                      </a:lnTo>
                      <a:lnTo>
                        <a:pt x="53149" y="522565"/>
                      </a:lnTo>
                      <a:lnTo>
                        <a:pt x="51445" y="520468"/>
                      </a:lnTo>
                      <a:lnTo>
                        <a:pt x="49248" y="517767"/>
                      </a:lnTo>
                      <a:lnTo>
                        <a:pt x="48593" y="515695"/>
                      </a:lnTo>
                      <a:lnTo>
                        <a:pt x="45223" y="505050"/>
                      </a:lnTo>
                      <a:lnTo>
                        <a:pt x="44939" y="504149"/>
                      </a:lnTo>
                      <a:lnTo>
                        <a:pt x="41383" y="492641"/>
                      </a:lnTo>
                      <a:lnTo>
                        <a:pt x="40902" y="491087"/>
                      </a:lnTo>
                      <a:lnTo>
                        <a:pt x="40260" y="489015"/>
                      </a:lnTo>
                      <a:lnTo>
                        <a:pt x="39803" y="486893"/>
                      </a:lnTo>
                      <a:lnTo>
                        <a:pt x="38309" y="479998"/>
                      </a:lnTo>
                      <a:lnTo>
                        <a:pt x="36643" y="472092"/>
                      </a:lnTo>
                      <a:lnTo>
                        <a:pt x="36433" y="470365"/>
                      </a:lnTo>
                      <a:lnTo>
                        <a:pt x="36062" y="468182"/>
                      </a:lnTo>
                      <a:lnTo>
                        <a:pt x="36457" y="466603"/>
                      </a:lnTo>
                      <a:lnTo>
                        <a:pt x="37050" y="464284"/>
                      </a:lnTo>
                      <a:lnTo>
                        <a:pt x="37396" y="462964"/>
                      </a:lnTo>
                      <a:lnTo>
                        <a:pt x="38112" y="461608"/>
                      </a:lnTo>
                      <a:lnTo>
                        <a:pt x="41260" y="455687"/>
                      </a:lnTo>
                      <a:lnTo>
                        <a:pt x="42223" y="453862"/>
                      </a:lnTo>
                      <a:lnTo>
                        <a:pt x="43198" y="452628"/>
                      </a:lnTo>
                      <a:lnTo>
                        <a:pt x="46754" y="448114"/>
                      </a:lnTo>
                      <a:lnTo>
                        <a:pt x="47309" y="447410"/>
                      </a:lnTo>
                      <a:lnTo>
                        <a:pt x="48371" y="446066"/>
                      </a:lnTo>
                      <a:lnTo>
                        <a:pt x="49383" y="444857"/>
                      </a:lnTo>
                      <a:lnTo>
                        <a:pt x="50408" y="443661"/>
                      </a:lnTo>
                      <a:lnTo>
                        <a:pt x="55186" y="438049"/>
                      </a:lnTo>
                      <a:lnTo>
                        <a:pt x="56544" y="436445"/>
                      </a:lnTo>
                      <a:lnTo>
                        <a:pt x="57569" y="435236"/>
                      </a:lnTo>
                      <a:lnTo>
                        <a:pt x="59445" y="433386"/>
                      </a:lnTo>
                      <a:lnTo>
                        <a:pt x="63680" y="429192"/>
                      </a:lnTo>
                      <a:lnTo>
                        <a:pt x="65445" y="427453"/>
                      </a:lnTo>
                      <a:lnTo>
                        <a:pt x="66890" y="425295"/>
                      </a:lnTo>
                      <a:lnTo>
                        <a:pt x="68742" y="422519"/>
                      </a:lnTo>
                      <a:lnTo>
                        <a:pt x="69606" y="421237"/>
                      </a:lnTo>
                      <a:lnTo>
                        <a:pt x="70421" y="419917"/>
                      </a:lnTo>
                      <a:lnTo>
                        <a:pt x="71791" y="417721"/>
                      </a:lnTo>
                      <a:lnTo>
                        <a:pt x="72211" y="417055"/>
                      </a:lnTo>
                      <a:lnTo>
                        <a:pt x="73705" y="414650"/>
                      </a:lnTo>
                      <a:lnTo>
                        <a:pt x="75026" y="413565"/>
                      </a:lnTo>
                      <a:lnTo>
                        <a:pt x="78088" y="411307"/>
                      </a:lnTo>
                      <a:lnTo>
                        <a:pt x="80841" y="408544"/>
                      </a:lnTo>
                      <a:lnTo>
                        <a:pt x="82458" y="407077"/>
                      </a:lnTo>
                      <a:lnTo>
                        <a:pt x="83507" y="406139"/>
                      </a:lnTo>
                      <a:lnTo>
                        <a:pt x="84865" y="405115"/>
                      </a:lnTo>
                      <a:lnTo>
                        <a:pt x="86396" y="403956"/>
                      </a:lnTo>
                      <a:lnTo>
                        <a:pt x="86989" y="403512"/>
                      </a:lnTo>
                      <a:lnTo>
                        <a:pt x="90248" y="400453"/>
                      </a:lnTo>
                      <a:lnTo>
                        <a:pt x="91693" y="399096"/>
                      </a:lnTo>
                      <a:lnTo>
                        <a:pt x="93582" y="398751"/>
                      </a:lnTo>
                      <a:lnTo>
                        <a:pt x="95446" y="398405"/>
                      </a:lnTo>
                      <a:lnTo>
                        <a:pt x="95927" y="398319"/>
                      </a:lnTo>
                      <a:lnTo>
                        <a:pt x="96532" y="398270"/>
                      </a:lnTo>
                      <a:lnTo>
                        <a:pt x="101273" y="397949"/>
                      </a:lnTo>
                      <a:lnTo>
                        <a:pt x="102730" y="397838"/>
                      </a:lnTo>
                      <a:lnTo>
                        <a:pt x="106273" y="397665"/>
                      </a:lnTo>
                      <a:lnTo>
                        <a:pt x="108039" y="397579"/>
                      </a:lnTo>
                      <a:lnTo>
                        <a:pt x="109977" y="396469"/>
                      </a:lnTo>
                      <a:lnTo>
                        <a:pt x="110755" y="395828"/>
                      </a:lnTo>
                      <a:lnTo>
                        <a:pt x="113100" y="393879"/>
                      </a:lnTo>
                      <a:lnTo>
                        <a:pt x="113891" y="393225"/>
                      </a:lnTo>
                      <a:lnTo>
                        <a:pt x="117397" y="389747"/>
                      </a:lnTo>
                      <a:lnTo>
                        <a:pt x="118422" y="388723"/>
                      </a:lnTo>
                      <a:lnTo>
                        <a:pt x="120767" y="387243"/>
                      </a:lnTo>
                      <a:lnTo>
                        <a:pt x="122545" y="387132"/>
                      </a:lnTo>
                      <a:lnTo>
                        <a:pt x="126669" y="386885"/>
                      </a:lnTo>
                      <a:lnTo>
                        <a:pt x="127632" y="386836"/>
                      </a:lnTo>
                      <a:lnTo>
                        <a:pt x="130533" y="386725"/>
                      </a:lnTo>
                      <a:lnTo>
                        <a:pt x="132335" y="386663"/>
                      </a:lnTo>
                      <a:lnTo>
                        <a:pt x="133656" y="386207"/>
                      </a:lnTo>
                      <a:lnTo>
                        <a:pt x="134977" y="385750"/>
                      </a:lnTo>
                      <a:lnTo>
                        <a:pt x="135854" y="385442"/>
                      </a:lnTo>
                      <a:lnTo>
                        <a:pt x="136656" y="384899"/>
                      </a:lnTo>
                      <a:lnTo>
                        <a:pt x="138323" y="383740"/>
                      </a:lnTo>
                      <a:lnTo>
                        <a:pt x="139385" y="383012"/>
                      </a:lnTo>
                      <a:lnTo>
                        <a:pt x="140051" y="381963"/>
                      </a:lnTo>
                      <a:lnTo>
                        <a:pt x="141903" y="379089"/>
                      </a:lnTo>
                      <a:lnTo>
                        <a:pt x="142582" y="378053"/>
                      </a:lnTo>
                      <a:lnTo>
                        <a:pt x="142854" y="376783"/>
                      </a:lnTo>
                      <a:lnTo>
                        <a:pt x="143619" y="373181"/>
                      </a:lnTo>
                      <a:lnTo>
                        <a:pt x="143928" y="371714"/>
                      </a:lnTo>
                      <a:lnTo>
                        <a:pt x="143768" y="369678"/>
                      </a:lnTo>
                      <a:lnTo>
                        <a:pt x="143706" y="368753"/>
                      </a:lnTo>
                      <a:lnTo>
                        <a:pt x="142052" y="365238"/>
                      </a:lnTo>
                      <a:lnTo>
                        <a:pt x="141286" y="363610"/>
                      </a:lnTo>
                      <a:lnTo>
                        <a:pt x="139545" y="361994"/>
                      </a:lnTo>
                      <a:lnTo>
                        <a:pt x="138842" y="361353"/>
                      </a:lnTo>
                      <a:lnTo>
                        <a:pt x="138089" y="360649"/>
                      </a:lnTo>
                      <a:lnTo>
                        <a:pt x="136928" y="359589"/>
                      </a:lnTo>
                      <a:lnTo>
                        <a:pt x="134162" y="357233"/>
                      </a:lnTo>
                      <a:lnTo>
                        <a:pt x="132533" y="355753"/>
                      </a:lnTo>
                      <a:lnTo>
                        <a:pt x="131829" y="354161"/>
                      </a:lnTo>
                      <a:lnTo>
                        <a:pt x="127138" y="343566"/>
                      </a:lnTo>
                      <a:lnTo>
                        <a:pt x="127187" y="342740"/>
                      </a:lnTo>
                      <a:lnTo>
                        <a:pt x="127743" y="333797"/>
                      </a:lnTo>
                      <a:lnTo>
                        <a:pt x="127854" y="332120"/>
                      </a:lnTo>
                      <a:lnTo>
                        <a:pt x="129249" y="330911"/>
                      </a:lnTo>
                      <a:lnTo>
                        <a:pt x="130940" y="329443"/>
                      </a:lnTo>
                      <a:lnTo>
                        <a:pt x="131360" y="329085"/>
                      </a:lnTo>
                      <a:lnTo>
                        <a:pt x="131977" y="328740"/>
                      </a:lnTo>
                      <a:lnTo>
                        <a:pt x="137163" y="325878"/>
                      </a:lnTo>
                      <a:lnTo>
                        <a:pt x="138348" y="325212"/>
                      </a:lnTo>
                      <a:lnTo>
                        <a:pt x="139780" y="324731"/>
                      </a:lnTo>
                      <a:lnTo>
                        <a:pt x="144521" y="323091"/>
                      </a:lnTo>
                      <a:lnTo>
                        <a:pt x="144990" y="322918"/>
                      </a:lnTo>
                      <a:lnTo>
                        <a:pt x="145780" y="322647"/>
                      </a:lnTo>
                      <a:lnTo>
                        <a:pt x="147237" y="322425"/>
                      </a:lnTo>
                      <a:lnTo>
                        <a:pt x="153089" y="321549"/>
                      </a:lnTo>
                      <a:lnTo>
                        <a:pt x="154064" y="321401"/>
                      </a:lnTo>
                      <a:lnTo>
                        <a:pt x="156002" y="321216"/>
                      </a:lnTo>
                      <a:lnTo>
                        <a:pt x="157941" y="321031"/>
                      </a:lnTo>
                      <a:lnTo>
                        <a:pt x="159397" y="320895"/>
                      </a:lnTo>
                      <a:lnTo>
                        <a:pt x="162793" y="320587"/>
                      </a:lnTo>
                      <a:lnTo>
                        <a:pt x="166250" y="320303"/>
                      </a:lnTo>
                      <a:lnTo>
                        <a:pt x="174657" y="319612"/>
                      </a:lnTo>
                      <a:lnTo>
                        <a:pt x="176138" y="319489"/>
                      </a:lnTo>
                      <a:lnTo>
                        <a:pt x="177620" y="319366"/>
                      </a:lnTo>
                      <a:lnTo>
                        <a:pt x="179163" y="319057"/>
                      </a:lnTo>
                      <a:lnTo>
                        <a:pt x="184534" y="317960"/>
                      </a:lnTo>
                      <a:lnTo>
                        <a:pt x="185916" y="317688"/>
                      </a:lnTo>
                      <a:lnTo>
                        <a:pt x="186756" y="317318"/>
                      </a:lnTo>
                      <a:lnTo>
                        <a:pt x="189460" y="316171"/>
                      </a:lnTo>
                      <a:lnTo>
                        <a:pt x="190719" y="315641"/>
                      </a:lnTo>
                      <a:lnTo>
                        <a:pt x="191423" y="315086"/>
                      </a:lnTo>
                      <a:lnTo>
                        <a:pt x="193904" y="313124"/>
                      </a:lnTo>
                      <a:lnTo>
                        <a:pt x="195089" y="312187"/>
                      </a:lnTo>
                      <a:lnTo>
                        <a:pt x="195633" y="310904"/>
                      </a:lnTo>
                      <a:lnTo>
                        <a:pt x="196694" y="308425"/>
                      </a:lnTo>
                      <a:lnTo>
                        <a:pt x="197312" y="306982"/>
                      </a:lnTo>
                      <a:lnTo>
                        <a:pt x="197040" y="305021"/>
                      </a:lnTo>
                      <a:lnTo>
                        <a:pt x="196830" y="303516"/>
                      </a:lnTo>
                      <a:lnTo>
                        <a:pt x="196472" y="300889"/>
                      </a:lnTo>
                      <a:lnTo>
                        <a:pt x="194830" y="291342"/>
                      </a:lnTo>
                      <a:lnTo>
                        <a:pt x="194373" y="288690"/>
                      </a:lnTo>
                      <a:lnTo>
                        <a:pt x="193670" y="286075"/>
                      </a:lnTo>
                      <a:lnTo>
                        <a:pt x="190250" y="273506"/>
                      </a:lnTo>
                      <a:lnTo>
                        <a:pt x="190028" y="272766"/>
                      </a:lnTo>
                      <a:lnTo>
                        <a:pt x="188596" y="269312"/>
                      </a:lnTo>
                      <a:lnTo>
                        <a:pt x="188237" y="268412"/>
                      </a:lnTo>
                      <a:lnTo>
                        <a:pt x="187966" y="267770"/>
                      </a:lnTo>
                      <a:lnTo>
                        <a:pt x="185805" y="266451"/>
                      </a:lnTo>
                      <a:lnTo>
                        <a:pt x="184348" y="266438"/>
                      </a:lnTo>
                      <a:lnTo>
                        <a:pt x="183188" y="266438"/>
                      </a:lnTo>
                      <a:lnTo>
                        <a:pt x="182719" y="266660"/>
                      </a:lnTo>
                      <a:lnTo>
                        <a:pt x="180558" y="267721"/>
                      </a:lnTo>
                      <a:lnTo>
                        <a:pt x="179200" y="267709"/>
                      </a:lnTo>
                      <a:lnTo>
                        <a:pt x="177941" y="267709"/>
                      </a:lnTo>
                      <a:lnTo>
                        <a:pt x="174459" y="265513"/>
                      </a:lnTo>
                      <a:lnTo>
                        <a:pt x="173040" y="263207"/>
                      </a:lnTo>
                      <a:lnTo>
                        <a:pt x="172311" y="262010"/>
                      </a:lnTo>
                      <a:lnTo>
                        <a:pt x="171188" y="259975"/>
                      </a:lnTo>
                      <a:lnTo>
                        <a:pt x="170151" y="258088"/>
                      </a:lnTo>
                      <a:lnTo>
                        <a:pt x="168040" y="257952"/>
                      </a:lnTo>
                      <a:lnTo>
                        <a:pt x="162743" y="257607"/>
                      </a:lnTo>
                      <a:lnTo>
                        <a:pt x="159978" y="256928"/>
                      </a:lnTo>
                      <a:lnTo>
                        <a:pt x="155138" y="255744"/>
                      </a:lnTo>
                      <a:lnTo>
                        <a:pt x="153595" y="255374"/>
                      </a:lnTo>
                      <a:lnTo>
                        <a:pt x="151780" y="254683"/>
                      </a:lnTo>
                      <a:lnTo>
                        <a:pt x="145422" y="252254"/>
                      </a:lnTo>
                      <a:lnTo>
                        <a:pt x="144064" y="251735"/>
                      </a:lnTo>
                      <a:lnTo>
                        <a:pt x="143150" y="251390"/>
                      </a:lnTo>
                      <a:lnTo>
                        <a:pt x="140879" y="250416"/>
                      </a:lnTo>
                      <a:lnTo>
                        <a:pt x="140372" y="250206"/>
                      </a:lnTo>
                      <a:lnTo>
                        <a:pt x="134669" y="247764"/>
                      </a:lnTo>
                      <a:lnTo>
                        <a:pt x="130940" y="246148"/>
                      </a:lnTo>
                      <a:lnTo>
                        <a:pt x="128804" y="245211"/>
                      </a:lnTo>
                      <a:lnTo>
                        <a:pt x="127508" y="244384"/>
                      </a:lnTo>
                      <a:lnTo>
                        <a:pt x="121915" y="240782"/>
                      </a:lnTo>
                      <a:lnTo>
                        <a:pt x="121644" y="240338"/>
                      </a:lnTo>
                      <a:lnTo>
                        <a:pt x="121311" y="239771"/>
                      </a:lnTo>
                      <a:lnTo>
                        <a:pt x="120903" y="239093"/>
                      </a:lnTo>
                      <a:lnTo>
                        <a:pt x="120125" y="237773"/>
                      </a:lnTo>
                      <a:lnTo>
                        <a:pt x="120051" y="235577"/>
                      </a:lnTo>
                      <a:lnTo>
                        <a:pt x="119965" y="233110"/>
                      </a:lnTo>
                      <a:lnTo>
                        <a:pt x="119792" y="227831"/>
                      </a:lnTo>
                      <a:lnTo>
                        <a:pt x="119755" y="226437"/>
                      </a:lnTo>
                      <a:lnTo>
                        <a:pt x="120014" y="225463"/>
                      </a:lnTo>
                      <a:lnTo>
                        <a:pt x="120891" y="222170"/>
                      </a:lnTo>
                      <a:lnTo>
                        <a:pt x="121311" y="220591"/>
                      </a:lnTo>
                      <a:lnTo>
                        <a:pt x="122940" y="219629"/>
                      </a:lnTo>
                      <a:lnTo>
                        <a:pt x="124594" y="218654"/>
                      </a:lnTo>
                      <a:lnTo>
                        <a:pt x="126545" y="218667"/>
                      </a:lnTo>
                      <a:lnTo>
                        <a:pt x="132014" y="218704"/>
                      </a:lnTo>
                      <a:lnTo>
                        <a:pt x="133669" y="217680"/>
                      </a:lnTo>
                      <a:lnTo>
                        <a:pt x="135718" y="216570"/>
                      </a:lnTo>
                      <a:lnTo>
                        <a:pt x="137619" y="216705"/>
                      </a:lnTo>
                      <a:lnTo>
                        <a:pt x="139014" y="216804"/>
                      </a:lnTo>
                      <a:lnTo>
                        <a:pt x="141397" y="216138"/>
                      </a:lnTo>
                      <a:lnTo>
                        <a:pt x="142681" y="215756"/>
                      </a:lnTo>
                      <a:lnTo>
                        <a:pt x="145027" y="214818"/>
                      </a:lnTo>
                      <a:lnTo>
                        <a:pt x="146298" y="214313"/>
                      </a:lnTo>
                      <a:lnTo>
                        <a:pt x="147620" y="213289"/>
                      </a:lnTo>
                      <a:lnTo>
                        <a:pt x="149792" y="211611"/>
                      </a:lnTo>
                      <a:lnTo>
                        <a:pt x="150336" y="211180"/>
                      </a:lnTo>
                      <a:lnTo>
                        <a:pt x="153570" y="208207"/>
                      </a:lnTo>
                      <a:lnTo>
                        <a:pt x="153854" y="207787"/>
                      </a:lnTo>
                      <a:lnTo>
                        <a:pt x="154286" y="207158"/>
                      </a:lnTo>
                      <a:lnTo>
                        <a:pt x="155459" y="205432"/>
                      </a:lnTo>
                      <a:lnTo>
                        <a:pt x="156657" y="205197"/>
                      </a:lnTo>
                      <a:lnTo>
                        <a:pt x="157830" y="204975"/>
                      </a:lnTo>
                      <a:lnTo>
                        <a:pt x="159867" y="203199"/>
                      </a:lnTo>
                      <a:lnTo>
                        <a:pt x="161163" y="202064"/>
                      </a:lnTo>
                      <a:lnTo>
                        <a:pt x="163731" y="202225"/>
                      </a:lnTo>
                      <a:lnTo>
                        <a:pt x="164422" y="202274"/>
                      </a:lnTo>
                      <a:lnTo>
                        <a:pt x="165126" y="202348"/>
                      </a:lnTo>
                      <a:lnTo>
                        <a:pt x="170151" y="203483"/>
                      </a:lnTo>
                      <a:lnTo>
                        <a:pt x="171114" y="203717"/>
                      </a:lnTo>
                      <a:lnTo>
                        <a:pt x="174027" y="204408"/>
                      </a:lnTo>
                      <a:lnTo>
                        <a:pt x="175990" y="204531"/>
                      </a:lnTo>
                      <a:lnTo>
                        <a:pt x="178435" y="204692"/>
                      </a:lnTo>
                      <a:lnTo>
                        <a:pt x="181151" y="204852"/>
                      </a:lnTo>
                      <a:lnTo>
                        <a:pt x="183102" y="204975"/>
                      </a:lnTo>
                      <a:lnTo>
                        <a:pt x="188744" y="205382"/>
                      </a:lnTo>
                      <a:lnTo>
                        <a:pt x="191571" y="205802"/>
                      </a:lnTo>
                      <a:lnTo>
                        <a:pt x="193336" y="206048"/>
                      </a:lnTo>
                      <a:lnTo>
                        <a:pt x="196583" y="205555"/>
                      </a:lnTo>
                      <a:lnTo>
                        <a:pt x="198484" y="205025"/>
                      </a:lnTo>
                      <a:lnTo>
                        <a:pt x="199497" y="204753"/>
                      </a:lnTo>
                      <a:lnTo>
                        <a:pt x="202102" y="204026"/>
                      </a:lnTo>
                      <a:lnTo>
                        <a:pt x="204065" y="204013"/>
                      </a:lnTo>
                      <a:lnTo>
                        <a:pt x="208682" y="203952"/>
                      </a:lnTo>
                      <a:lnTo>
                        <a:pt x="209546" y="203939"/>
                      </a:lnTo>
                      <a:lnTo>
                        <a:pt x="210769" y="203976"/>
                      </a:lnTo>
                      <a:lnTo>
                        <a:pt x="214349" y="204099"/>
                      </a:lnTo>
                      <a:lnTo>
                        <a:pt x="216263" y="204173"/>
                      </a:lnTo>
                      <a:lnTo>
                        <a:pt x="218300" y="204469"/>
                      </a:lnTo>
                      <a:lnTo>
                        <a:pt x="219966" y="204704"/>
                      </a:lnTo>
                      <a:lnTo>
                        <a:pt x="223596" y="204420"/>
                      </a:lnTo>
                      <a:lnTo>
                        <a:pt x="224559" y="204346"/>
                      </a:lnTo>
                      <a:lnTo>
                        <a:pt x="225510" y="203952"/>
                      </a:lnTo>
                      <a:lnTo>
                        <a:pt x="226423" y="203582"/>
                      </a:lnTo>
                      <a:lnTo>
                        <a:pt x="227806" y="203002"/>
                      </a:lnTo>
                      <a:lnTo>
                        <a:pt x="228757" y="202052"/>
                      </a:lnTo>
                      <a:lnTo>
                        <a:pt x="231053" y="199758"/>
                      </a:lnTo>
                      <a:lnTo>
                        <a:pt x="231781" y="199030"/>
                      </a:lnTo>
                      <a:lnTo>
                        <a:pt x="232584" y="197772"/>
                      </a:lnTo>
                      <a:lnTo>
                        <a:pt x="233658" y="196094"/>
                      </a:lnTo>
                      <a:lnTo>
                        <a:pt x="234201" y="195231"/>
                      </a:lnTo>
                      <a:lnTo>
                        <a:pt x="234633" y="194392"/>
                      </a:lnTo>
                      <a:lnTo>
                        <a:pt x="235090" y="193492"/>
                      </a:lnTo>
                      <a:lnTo>
                        <a:pt x="235979" y="191728"/>
                      </a:lnTo>
                      <a:lnTo>
                        <a:pt x="236436" y="190852"/>
                      </a:lnTo>
                      <a:lnTo>
                        <a:pt x="237078" y="189409"/>
                      </a:lnTo>
                      <a:lnTo>
                        <a:pt x="238806" y="185548"/>
                      </a:lnTo>
                      <a:lnTo>
                        <a:pt x="240868" y="181305"/>
                      </a:lnTo>
                      <a:lnTo>
                        <a:pt x="241744" y="179529"/>
                      </a:lnTo>
                      <a:lnTo>
                        <a:pt x="242831" y="178456"/>
                      </a:lnTo>
                      <a:lnTo>
                        <a:pt x="245683" y="175681"/>
                      </a:lnTo>
                      <a:lnTo>
                        <a:pt x="246399" y="174978"/>
                      </a:lnTo>
                      <a:lnTo>
                        <a:pt x="248868" y="173497"/>
                      </a:lnTo>
                      <a:lnTo>
                        <a:pt x="250646" y="173078"/>
                      </a:lnTo>
                      <a:lnTo>
                        <a:pt x="251979" y="172745"/>
                      </a:lnTo>
                      <a:lnTo>
                        <a:pt x="252510" y="172622"/>
                      </a:lnTo>
                      <a:lnTo>
                        <a:pt x="253325" y="172301"/>
                      </a:lnTo>
                      <a:lnTo>
                        <a:pt x="253769" y="172128"/>
                      </a:lnTo>
                      <a:lnTo>
                        <a:pt x="255103" y="171598"/>
                      </a:lnTo>
                      <a:lnTo>
                        <a:pt x="256399" y="171092"/>
                      </a:lnTo>
                      <a:lnTo>
                        <a:pt x="257078" y="170587"/>
                      </a:lnTo>
                      <a:lnTo>
                        <a:pt x="258720" y="169353"/>
                      </a:lnTo>
                      <a:lnTo>
                        <a:pt x="260090" y="168317"/>
                      </a:lnTo>
                      <a:lnTo>
                        <a:pt x="260843" y="164678"/>
                      </a:lnTo>
                      <a:lnTo>
                        <a:pt x="260856" y="163580"/>
                      </a:lnTo>
                      <a:lnTo>
                        <a:pt x="260868" y="160793"/>
                      </a:lnTo>
                      <a:lnTo>
                        <a:pt x="260881" y="159115"/>
                      </a:lnTo>
                      <a:lnTo>
                        <a:pt x="261078" y="157043"/>
                      </a:lnTo>
                      <a:lnTo>
                        <a:pt x="261177" y="156020"/>
                      </a:lnTo>
                      <a:lnTo>
                        <a:pt x="261276" y="154983"/>
                      </a:lnTo>
                      <a:lnTo>
                        <a:pt x="261424" y="153429"/>
                      </a:lnTo>
                      <a:lnTo>
                        <a:pt x="261634" y="152356"/>
                      </a:lnTo>
                      <a:lnTo>
                        <a:pt x="262078" y="150000"/>
                      </a:lnTo>
                      <a:lnTo>
                        <a:pt x="262362" y="148532"/>
                      </a:lnTo>
                      <a:lnTo>
                        <a:pt x="262807" y="147324"/>
                      </a:lnTo>
                      <a:lnTo>
                        <a:pt x="263967" y="144092"/>
                      </a:lnTo>
                      <a:lnTo>
                        <a:pt x="264387" y="142957"/>
                      </a:lnTo>
                      <a:lnTo>
                        <a:pt x="265165" y="141650"/>
                      </a:lnTo>
                      <a:lnTo>
                        <a:pt x="266214" y="139911"/>
                      </a:lnTo>
                      <a:lnTo>
                        <a:pt x="266732" y="139022"/>
                      </a:lnTo>
                      <a:lnTo>
                        <a:pt x="267523" y="138036"/>
                      </a:lnTo>
                      <a:lnTo>
                        <a:pt x="269757" y="135236"/>
                      </a:lnTo>
                      <a:lnTo>
                        <a:pt x="273017" y="131153"/>
                      </a:lnTo>
                      <a:lnTo>
                        <a:pt x="273560" y="131128"/>
                      </a:lnTo>
                      <a:lnTo>
                        <a:pt x="275276" y="131054"/>
                      </a:lnTo>
                      <a:lnTo>
                        <a:pt x="277412" y="131733"/>
                      </a:lnTo>
                      <a:lnTo>
                        <a:pt x="280992" y="132855"/>
                      </a:lnTo>
                      <a:lnTo>
                        <a:pt x="283239" y="133571"/>
                      </a:lnTo>
                      <a:lnTo>
                        <a:pt x="285683" y="134064"/>
                      </a:lnTo>
                      <a:lnTo>
                        <a:pt x="288609" y="134668"/>
                      </a:lnTo>
                      <a:lnTo>
                        <a:pt x="289720" y="134903"/>
                      </a:lnTo>
                      <a:lnTo>
                        <a:pt x="290227" y="135001"/>
                      </a:lnTo>
                      <a:lnTo>
                        <a:pt x="296585" y="136358"/>
                      </a:lnTo>
                      <a:lnTo>
                        <a:pt x="301770" y="137419"/>
                      </a:lnTo>
                      <a:lnTo>
                        <a:pt x="303239" y="137493"/>
                      </a:lnTo>
                      <a:lnTo>
                        <a:pt x="303968" y="137518"/>
                      </a:lnTo>
                      <a:lnTo>
                        <a:pt x="306499" y="137481"/>
                      </a:lnTo>
                      <a:lnTo>
                        <a:pt x="307585" y="137456"/>
                      </a:lnTo>
                      <a:lnTo>
                        <a:pt x="308647" y="137209"/>
                      </a:lnTo>
                      <a:lnTo>
                        <a:pt x="312832" y="136309"/>
                      </a:lnTo>
                      <a:lnTo>
                        <a:pt x="312548" y="135680"/>
                      </a:lnTo>
                      <a:lnTo>
                        <a:pt x="312301" y="133608"/>
                      </a:lnTo>
                      <a:lnTo>
                        <a:pt x="309350" y="133102"/>
                      </a:lnTo>
                      <a:lnTo>
                        <a:pt x="306857" y="132670"/>
                      </a:lnTo>
                      <a:lnTo>
                        <a:pt x="302264" y="131683"/>
                      </a:lnTo>
                      <a:lnTo>
                        <a:pt x="300116" y="131215"/>
                      </a:lnTo>
                      <a:lnTo>
                        <a:pt x="298708" y="130943"/>
                      </a:lnTo>
                      <a:lnTo>
                        <a:pt x="296696" y="130573"/>
                      </a:lnTo>
                      <a:lnTo>
                        <a:pt x="293770" y="130018"/>
                      </a:lnTo>
                      <a:lnTo>
                        <a:pt x="290906" y="129809"/>
                      </a:lnTo>
                      <a:lnTo>
                        <a:pt x="290004" y="129735"/>
                      </a:lnTo>
                      <a:lnTo>
                        <a:pt x="288980" y="129451"/>
                      </a:lnTo>
                      <a:lnTo>
                        <a:pt x="287140" y="128920"/>
                      </a:lnTo>
                      <a:lnTo>
                        <a:pt x="285165" y="127058"/>
                      </a:lnTo>
                      <a:lnTo>
                        <a:pt x="285066" y="123765"/>
                      </a:lnTo>
                      <a:lnTo>
                        <a:pt x="286128" y="122667"/>
                      </a:lnTo>
                      <a:lnTo>
                        <a:pt x="287560" y="121199"/>
                      </a:lnTo>
                      <a:lnTo>
                        <a:pt x="288338" y="120385"/>
                      </a:lnTo>
                      <a:lnTo>
                        <a:pt x="289646" y="120052"/>
                      </a:lnTo>
                      <a:lnTo>
                        <a:pt x="291004" y="119707"/>
                      </a:lnTo>
                      <a:lnTo>
                        <a:pt x="291955" y="119460"/>
                      </a:lnTo>
                      <a:lnTo>
                        <a:pt x="292893" y="119485"/>
                      </a:lnTo>
                      <a:lnTo>
                        <a:pt x="297054" y="119559"/>
                      </a:lnTo>
                      <a:lnTo>
                        <a:pt x="298227" y="119645"/>
                      </a:lnTo>
                      <a:lnTo>
                        <a:pt x="303079" y="120040"/>
                      </a:lnTo>
                      <a:lnTo>
                        <a:pt x="304918" y="119941"/>
                      </a:lnTo>
                      <a:lnTo>
                        <a:pt x="306968" y="119818"/>
                      </a:lnTo>
                      <a:lnTo>
                        <a:pt x="310622" y="120348"/>
                      </a:lnTo>
                      <a:lnTo>
                        <a:pt x="311943" y="120607"/>
                      </a:lnTo>
                      <a:lnTo>
                        <a:pt x="313671" y="120952"/>
                      </a:lnTo>
                      <a:lnTo>
                        <a:pt x="315437" y="120545"/>
                      </a:lnTo>
                      <a:lnTo>
                        <a:pt x="316721" y="120262"/>
                      </a:lnTo>
                      <a:lnTo>
                        <a:pt x="317363" y="119916"/>
                      </a:lnTo>
                      <a:lnTo>
                        <a:pt x="319104" y="118991"/>
                      </a:lnTo>
                      <a:lnTo>
                        <a:pt x="319844" y="118597"/>
                      </a:lnTo>
                      <a:lnTo>
                        <a:pt x="320388" y="118017"/>
                      </a:lnTo>
                      <a:lnTo>
                        <a:pt x="321844" y="116463"/>
                      </a:lnTo>
                      <a:lnTo>
                        <a:pt x="322844" y="115390"/>
                      </a:lnTo>
                      <a:lnTo>
                        <a:pt x="323054" y="113983"/>
                      </a:lnTo>
                      <a:lnTo>
                        <a:pt x="323524" y="110850"/>
                      </a:lnTo>
                      <a:lnTo>
                        <a:pt x="323733" y="109457"/>
                      </a:lnTo>
                      <a:lnTo>
                        <a:pt x="323116" y="108075"/>
                      </a:lnTo>
                      <a:lnTo>
                        <a:pt x="321857" y="105214"/>
                      </a:lnTo>
                      <a:lnTo>
                        <a:pt x="321363" y="104079"/>
                      </a:lnTo>
                      <a:lnTo>
                        <a:pt x="320277" y="103018"/>
                      </a:lnTo>
                      <a:lnTo>
                        <a:pt x="317980" y="100773"/>
                      </a:lnTo>
                      <a:lnTo>
                        <a:pt x="316980" y="99799"/>
                      </a:lnTo>
                      <a:lnTo>
                        <a:pt x="314573" y="98133"/>
                      </a:lnTo>
                      <a:lnTo>
                        <a:pt x="312585" y="96752"/>
                      </a:lnTo>
                      <a:lnTo>
                        <a:pt x="311918" y="95913"/>
                      </a:lnTo>
                      <a:lnTo>
                        <a:pt x="309770" y="93187"/>
                      </a:lnTo>
                      <a:lnTo>
                        <a:pt x="308758" y="91905"/>
                      </a:lnTo>
                      <a:lnTo>
                        <a:pt x="308869" y="87958"/>
                      </a:lnTo>
                      <a:lnTo>
                        <a:pt x="309647" y="86416"/>
                      </a:lnTo>
                      <a:lnTo>
                        <a:pt x="310968" y="83826"/>
                      </a:lnTo>
                      <a:lnTo>
                        <a:pt x="313980" y="77782"/>
                      </a:lnTo>
                      <a:lnTo>
                        <a:pt x="315844" y="74094"/>
                      </a:lnTo>
                      <a:lnTo>
                        <a:pt x="316671" y="72428"/>
                      </a:lnTo>
                      <a:lnTo>
                        <a:pt x="317573" y="71158"/>
                      </a:lnTo>
                      <a:lnTo>
                        <a:pt x="319067" y="68999"/>
                      </a:lnTo>
                      <a:lnTo>
                        <a:pt x="319931" y="67741"/>
                      </a:lnTo>
                      <a:lnTo>
                        <a:pt x="320993" y="66681"/>
                      </a:lnTo>
                      <a:lnTo>
                        <a:pt x="321351" y="66323"/>
                      </a:lnTo>
                      <a:lnTo>
                        <a:pt x="323116" y="64547"/>
                      </a:lnTo>
                      <a:lnTo>
                        <a:pt x="326449" y="61993"/>
                      </a:lnTo>
                      <a:lnTo>
                        <a:pt x="327005" y="61500"/>
                      </a:lnTo>
                      <a:lnTo>
                        <a:pt x="328030" y="60513"/>
                      </a:lnTo>
                      <a:lnTo>
                        <a:pt x="329375" y="59218"/>
                      </a:lnTo>
                      <a:lnTo>
                        <a:pt x="329758" y="57898"/>
                      </a:lnTo>
                      <a:lnTo>
                        <a:pt x="330190" y="56443"/>
                      </a:lnTo>
                      <a:lnTo>
                        <a:pt x="330659" y="54815"/>
                      </a:lnTo>
                      <a:lnTo>
                        <a:pt x="329832" y="53310"/>
                      </a:lnTo>
                      <a:lnTo>
                        <a:pt x="329215" y="52163"/>
                      </a:lnTo>
                      <a:lnTo>
                        <a:pt x="328585" y="51016"/>
                      </a:lnTo>
                      <a:lnTo>
                        <a:pt x="326968" y="49942"/>
                      </a:lnTo>
                      <a:lnTo>
                        <a:pt x="326561" y="49659"/>
                      </a:lnTo>
                      <a:lnTo>
                        <a:pt x="325696" y="49079"/>
                      </a:lnTo>
                      <a:lnTo>
                        <a:pt x="324795" y="48660"/>
                      </a:lnTo>
                      <a:lnTo>
                        <a:pt x="322573" y="47624"/>
                      </a:lnTo>
                      <a:lnTo>
                        <a:pt x="322030" y="47303"/>
                      </a:lnTo>
                      <a:lnTo>
                        <a:pt x="319005" y="45490"/>
                      </a:lnTo>
                      <a:lnTo>
                        <a:pt x="317289" y="44466"/>
                      </a:lnTo>
                      <a:lnTo>
                        <a:pt x="317548" y="41395"/>
                      </a:lnTo>
                      <a:lnTo>
                        <a:pt x="318672" y="40223"/>
                      </a:lnTo>
                      <a:lnTo>
                        <a:pt x="319104" y="39779"/>
                      </a:lnTo>
                      <a:lnTo>
                        <a:pt x="319770" y="39088"/>
                      </a:lnTo>
                      <a:lnTo>
                        <a:pt x="320289" y="38755"/>
                      </a:lnTo>
                      <a:lnTo>
                        <a:pt x="322758" y="37176"/>
                      </a:lnTo>
                      <a:lnTo>
                        <a:pt x="326462" y="35548"/>
                      </a:lnTo>
                      <a:lnTo>
                        <a:pt x="327375" y="35153"/>
                      </a:lnTo>
                      <a:lnTo>
                        <a:pt x="328314" y="35166"/>
                      </a:lnTo>
                      <a:lnTo>
                        <a:pt x="329672" y="35178"/>
                      </a:lnTo>
                      <a:lnTo>
                        <a:pt x="331511" y="35203"/>
                      </a:lnTo>
                      <a:lnTo>
                        <a:pt x="332993" y="37127"/>
                      </a:lnTo>
                      <a:lnTo>
                        <a:pt x="333882" y="38299"/>
                      </a:lnTo>
                      <a:lnTo>
                        <a:pt x="334561" y="39174"/>
                      </a:lnTo>
                      <a:lnTo>
                        <a:pt x="336437" y="41604"/>
                      </a:lnTo>
                      <a:lnTo>
                        <a:pt x="337894" y="43479"/>
                      </a:lnTo>
                      <a:lnTo>
                        <a:pt x="339993" y="42788"/>
                      </a:lnTo>
                      <a:lnTo>
                        <a:pt x="341252" y="42382"/>
                      </a:lnTo>
                      <a:lnTo>
                        <a:pt x="344487" y="40963"/>
                      </a:lnTo>
                      <a:lnTo>
                        <a:pt x="346647" y="40013"/>
                      </a:lnTo>
                      <a:lnTo>
                        <a:pt x="347388" y="39693"/>
                      </a:lnTo>
                      <a:lnTo>
                        <a:pt x="348339" y="39532"/>
                      </a:lnTo>
                      <a:lnTo>
                        <a:pt x="351092" y="39039"/>
                      </a:lnTo>
                      <a:lnTo>
                        <a:pt x="352067" y="41173"/>
                      </a:lnTo>
                      <a:lnTo>
                        <a:pt x="352820" y="42825"/>
                      </a:lnTo>
                      <a:lnTo>
                        <a:pt x="355141" y="44787"/>
                      </a:lnTo>
                      <a:lnTo>
                        <a:pt x="356993" y="44947"/>
                      </a:lnTo>
                      <a:lnTo>
                        <a:pt x="358845" y="45132"/>
                      </a:lnTo>
                      <a:lnTo>
                        <a:pt x="360129" y="44318"/>
                      </a:lnTo>
                      <a:lnTo>
                        <a:pt x="362647" y="42739"/>
                      </a:lnTo>
                      <a:lnTo>
                        <a:pt x="363166" y="42332"/>
                      </a:lnTo>
                      <a:lnTo>
                        <a:pt x="366104" y="39754"/>
                      </a:lnTo>
                      <a:lnTo>
                        <a:pt x="366475" y="39434"/>
                      </a:lnTo>
                      <a:lnTo>
                        <a:pt x="367228" y="38632"/>
                      </a:lnTo>
                      <a:lnTo>
                        <a:pt x="369141" y="36597"/>
                      </a:lnTo>
                      <a:lnTo>
                        <a:pt x="369895" y="35795"/>
                      </a:lnTo>
                      <a:lnTo>
                        <a:pt x="371314" y="34302"/>
                      </a:lnTo>
                      <a:lnTo>
                        <a:pt x="373845" y="31132"/>
                      </a:lnTo>
                      <a:lnTo>
                        <a:pt x="375104" y="29541"/>
                      </a:lnTo>
                      <a:lnTo>
                        <a:pt x="376154" y="28567"/>
                      </a:lnTo>
                      <a:lnTo>
                        <a:pt x="377981" y="26852"/>
                      </a:lnTo>
                      <a:lnTo>
                        <a:pt x="379598" y="25335"/>
                      </a:lnTo>
                      <a:lnTo>
                        <a:pt x="380981" y="24028"/>
                      </a:lnTo>
                      <a:lnTo>
                        <a:pt x="382586" y="22967"/>
                      </a:lnTo>
                      <a:lnTo>
                        <a:pt x="383389" y="22437"/>
                      </a:lnTo>
                      <a:lnTo>
                        <a:pt x="385426" y="21092"/>
                      </a:lnTo>
                      <a:lnTo>
                        <a:pt x="387376" y="19624"/>
                      </a:lnTo>
                      <a:lnTo>
                        <a:pt x="389722" y="17873"/>
                      </a:lnTo>
                      <a:lnTo>
                        <a:pt x="391475" y="16565"/>
                      </a:lnTo>
                      <a:lnTo>
                        <a:pt x="392438" y="15850"/>
                      </a:lnTo>
                      <a:lnTo>
                        <a:pt x="394167" y="14493"/>
                      </a:lnTo>
                      <a:lnTo>
                        <a:pt x="395697" y="13297"/>
                      </a:lnTo>
                      <a:lnTo>
                        <a:pt x="396525" y="12717"/>
                      </a:lnTo>
                      <a:lnTo>
                        <a:pt x="399401" y="10706"/>
                      </a:lnTo>
                      <a:lnTo>
                        <a:pt x="399821" y="10423"/>
                      </a:lnTo>
                      <a:lnTo>
                        <a:pt x="400661" y="9843"/>
                      </a:lnTo>
                      <a:lnTo>
                        <a:pt x="401290" y="9485"/>
                      </a:lnTo>
                      <a:lnTo>
                        <a:pt x="403784" y="8067"/>
                      </a:lnTo>
                      <a:lnTo>
                        <a:pt x="405278" y="7228"/>
                      </a:lnTo>
                      <a:lnTo>
                        <a:pt x="406661" y="6957"/>
                      </a:lnTo>
                      <a:lnTo>
                        <a:pt x="409945" y="6328"/>
                      </a:lnTo>
                      <a:lnTo>
                        <a:pt x="410796" y="6167"/>
                      </a:lnTo>
                      <a:lnTo>
                        <a:pt x="412957" y="6106"/>
                      </a:lnTo>
                      <a:lnTo>
                        <a:pt x="414117" y="6081"/>
                      </a:lnTo>
                      <a:lnTo>
                        <a:pt x="418574" y="6574"/>
                      </a:lnTo>
                      <a:lnTo>
                        <a:pt x="419365" y="6661"/>
                      </a:lnTo>
                      <a:lnTo>
                        <a:pt x="420155" y="6747"/>
                      </a:lnTo>
                      <a:lnTo>
                        <a:pt x="421155" y="6994"/>
                      </a:lnTo>
                      <a:lnTo>
                        <a:pt x="423673" y="7623"/>
                      </a:lnTo>
                      <a:lnTo>
                        <a:pt x="424426" y="7808"/>
                      </a:lnTo>
                      <a:lnTo>
                        <a:pt x="425488" y="8005"/>
                      </a:lnTo>
                      <a:lnTo>
                        <a:pt x="426587" y="8202"/>
                      </a:lnTo>
                      <a:lnTo>
                        <a:pt x="427327" y="8104"/>
                      </a:lnTo>
                      <a:lnTo>
                        <a:pt x="427612" y="8165"/>
                      </a:lnTo>
                      <a:lnTo>
                        <a:pt x="428365" y="8326"/>
                      </a:lnTo>
                      <a:lnTo>
                        <a:pt x="430266" y="8239"/>
                      </a:lnTo>
                      <a:lnTo>
                        <a:pt x="431858" y="7512"/>
                      </a:lnTo>
                      <a:lnTo>
                        <a:pt x="432858" y="7055"/>
                      </a:lnTo>
                      <a:lnTo>
                        <a:pt x="434575" y="6266"/>
                      </a:lnTo>
                      <a:lnTo>
                        <a:pt x="436822" y="4255"/>
                      </a:lnTo>
                      <a:lnTo>
                        <a:pt x="439130" y="2109"/>
                      </a:lnTo>
                      <a:lnTo>
                        <a:pt x="440229" y="1073"/>
                      </a:lnTo>
                      <a:lnTo>
                        <a:pt x="440896" y="839"/>
                      </a:lnTo>
                      <a:lnTo>
                        <a:pt x="441501" y="629"/>
                      </a:lnTo>
                      <a:lnTo>
                        <a:pt x="441970" y="469"/>
                      </a:lnTo>
                      <a:lnTo>
                        <a:pt x="443315" y="0"/>
                      </a:lnTo>
                      <a:lnTo>
                        <a:pt x="445846" y="1049"/>
                      </a:lnTo>
                      <a:lnTo>
                        <a:pt x="446846" y="1776"/>
                      </a:lnTo>
                      <a:lnTo>
                        <a:pt x="448562" y="3010"/>
                      </a:lnTo>
                      <a:lnTo>
                        <a:pt x="451599" y="4897"/>
                      </a:lnTo>
                      <a:lnTo>
                        <a:pt x="453785" y="5082"/>
                      </a:lnTo>
                      <a:lnTo>
                        <a:pt x="456538" y="5329"/>
                      </a:lnTo>
                      <a:lnTo>
                        <a:pt x="458365" y="6069"/>
                      </a:lnTo>
                      <a:lnTo>
                        <a:pt x="463847" y="8277"/>
                      </a:lnTo>
                    </a:path>
                  </a:pathLst>
                </a:custGeom>
                <a:solidFill>
                  <a:srgbClr val="F3FAF0"/>
                </a:solidFill>
                <a:ln w="12331" cap="flat">
                  <a:solidFill>
                    <a:srgbClr val="000000"/>
                  </a:solid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E146E064-1DEB-611E-BFC2-B109249B90C4}"/>
                    </a:ext>
                  </a:extLst>
                </p:cNvPr>
                <p:cNvSpPr/>
                <p:nvPr/>
              </p:nvSpPr>
              <p:spPr>
                <a:xfrm>
                  <a:off x="7661672" y="2968440"/>
                  <a:ext cx="1991438" cy="1207575"/>
                </a:xfrm>
                <a:custGeom>
                  <a:avLst/>
                  <a:gdLst>
                    <a:gd name="connsiteX0" fmla="*/ 636763 w 1991438"/>
                    <a:gd name="connsiteY0" fmla="*/ 189014 h 1207575"/>
                    <a:gd name="connsiteX1" fmla="*/ 646220 w 1991438"/>
                    <a:gd name="connsiteY1" fmla="*/ 208774 h 1207575"/>
                    <a:gd name="connsiteX2" fmla="*/ 647146 w 1991438"/>
                    <a:gd name="connsiteY2" fmla="*/ 210699 h 1207575"/>
                    <a:gd name="connsiteX3" fmla="*/ 649059 w 1991438"/>
                    <a:gd name="connsiteY3" fmla="*/ 211118 h 1207575"/>
                    <a:gd name="connsiteX4" fmla="*/ 655751 w 1991438"/>
                    <a:gd name="connsiteY4" fmla="*/ 212573 h 1207575"/>
                    <a:gd name="connsiteX5" fmla="*/ 656714 w 1991438"/>
                    <a:gd name="connsiteY5" fmla="*/ 212795 h 1207575"/>
                    <a:gd name="connsiteX6" fmla="*/ 658158 w 1991438"/>
                    <a:gd name="connsiteY6" fmla="*/ 212981 h 1207575"/>
                    <a:gd name="connsiteX7" fmla="*/ 659603 w 1991438"/>
                    <a:gd name="connsiteY7" fmla="*/ 213178 h 1207575"/>
                    <a:gd name="connsiteX8" fmla="*/ 668739 w 1991438"/>
                    <a:gd name="connsiteY8" fmla="*/ 214424 h 1207575"/>
                    <a:gd name="connsiteX9" fmla="*/ 670665 w 1991438"/>
                    <a:gd name="connsiteY9" fmla="*/ 214695 h 1207575"/>
                    <a:gd name="connsiteX10" fmla="*/ 672109 w 1991438"/>
                    <a:gd name="connsiteY10" fmla="*/ 214880 h 1207575"/>
                    <a:gd name="connsiteX11" fmla="*/ 674023 w 1991438"/>
                    <a:gd name="connsiteY11" fmla="*/ 214979 h 1207575"/>
                    <a:gd name="connsiteX12" fmla="*/ 675936 w 1991438"/>
                    <a:gd name="connsiteY12" fmla="*/ 215065 h 1207575"/>
                    <a:gd name="connsiteX13" fmla="*/ 680727 w 1991438"/>
                    <a:gd name="connsiteY13" fmla="*/ 215287 h 1207575"/>
                    <a:gd name="connsiteX14" fmla="*/ 683109 w 1991438"/>
                    <a:gd name="connsiteY14" fmla="*/ 215398 h 1207575"/>
                    <a:gd name="connsiteX15" fmla="*/ 689480 w 1991438"/>
                    <a:gd name="connsiteY15" fmla="*/ 215694 h 1207575"/>
                    <a:gd name="connsiteX16" fmla="*/ 690418 w 1991438"/>
                    <a:gd name="connsiteY16" fmla="*/ 215731 h 1207575"/>
                    <a:gd name="connsiteX17" fmla="*/ 691097 w 1991438"/>
                    <a:gd name="connsiteY17" fmla="*/ 215953 h 1207575"/>
                    <a:gd name="connsiteX18" fmla="*/ 693776 w 1991438"/>
                    <a:gd name="connsiteY18" fmla="*/ 216854 h 1207575"/>
                    <a:gd name="connsiteX19" fmla="*/ 695418 w 1991438"/>
                    <a:gd name="connsiteY19" fmla="*/ 217408 h 1207575"/>
                    <a:gd name="connsiteX20" fmla="*/ 695751 w 1991438"/>
                    <a:gd name="connsiteY20" fmla="*/ 219283 h 1207575"/>
                    <a:gd name="connsiteX21" fmla="*/ 695986 w 1991438"/>
                    <a:gd name="connsiteY21" fmla="*/ 220554 h 1207575"/>
                    <a:gd name="connsiteX22" fmla="*/ 696245 w 1991438"/>
                    <a:gd name="connsiteY22" fmla="*/ 221997 h 1207575"/>
                    <a:gd name="connsiteX23" fmla="*/ 695751 w 1991438"/>
                    <a:gd name="connsiteY23" fmla="*/ 223354 h 1207575"/>
                    <a:gd name="connsiteX24" fmla="*/ 693319 w 1991438"/>
                    <a:gd name="connsiteY24" fmla="*/ 229941 h 1207575"/>
                    <a:gd name="connsiteX25" fmla="*/ 692221 w 1991438"/>
                    <a:gd name="connsiteY25" fmla="*/ 234504 h 1207575"/>
                    <a:gd name="connsiteX26" fmla="*/ 691974 w 1991438"/>
                    <a:gd name="connsiteY26" fmla="*/ 235516 h 1207575"/>
                    <a:gd name="connsiteX27" fmla="*/ 690109 w 1991438"/>
                    <a:gd name="connsiteY27" fmla="*/ 243212 h 1207575"/>
                    <a:gd name="connsiteX28" fmla="*/ 689986 w 1991438"/>
                    <a:gd name="connsiteY28" fmla="*/ 243718 h 1207575"/>
                    <a:gd name="connsiteX29" fmla="*/ 689196 w 1991438"/>
                    <a:gd name="connsiteY29" fmla="*/ 247172 h 1207575"/>
                    <a:gd name="connsiteX30" fmla="*/ 688529 w 1991438"/>
                    <a:gd name="connsiteY30" fmla="*/ 250083 h 1207575"/>
                    <a:gd name="connsiteX31" fmla="*/ 686949 w 1991438"/>
                    <a:gd name="connsiteY31" fmla="*/ 257002 h 1207575"/>
                    <a:gd name="connsiteX32" fmla="*/ 686653 w 1991438"/>
                    <a:gd name="connsiteY32" fmla="*/ 258335 h 1207575"/>
                    <a:gd name="connsiteX33" fmla="*/ 686616 w 1991438"/>
                    <a:gd name="connsiteY33" fmla="*/ 259186 h 1207575"/>
                    <a:gd name="connsiteX34" fmla="*/ 686492 w 1991438"/>
                    <a:gd name="connsiteY34" fmla="*/ 263009 h 1207575"/>
                    <a:gd name="connsiteX35" fmla="*/ 686443 w 1991438"/>
                    <a:gd name="connsiteY35" fmla="*/ 264798 h 1207575"/>
                    <a:gd name="connsiteX36" fmla="*/ 687665 w 1991438"/>
                    <a:gd name="connsiteY36" fmla="*/ 266241 h 1207575"/>
                    <a:gd name="connsiteX37" fmla="*/ 688245 w 1991438"/>
                    <a:gd name="connsiteY37" fmla="*/ 266907 h 1207575"/>
                    <a:gd name="connsiteX38" fmla="*/ 689134 w 1991438"/>
                    <a:gd name="connsiteY38" fmla="*/ 267943 h 1207575"/>
                    <a:gd name="connsiteX39" fmla="*/ 690183 w 1991438"/>
                    <a:gd name="connsiteY39" fmla="*/ 268362 h 1207575"/>
                    <a:gd name="connsiteX40" fmla="*/ 693295 w 1991438"/>
                    <a:gd name="connsiteY40" fmla="*/ 269620 h 1207575"/>
                    <a:gd name="connsiteX41" fmla="*/ 696159 w 1991438"/>
                    <a:gd name="connsiteY41" fmla="*/ 270669 h 1207575"/>
                    <a:gd name="connsiteX42" fmla="*/ 697875 w 1991438"/>
                    <a:gd name="connsiteY42" fmla="*/ 271286 h 1207575"/>
                    <a:gd name="connsiteX43" fmla="*/ 699949 w 1991438"/>
                    <a:gd name="connsiteY43" fmla="*/ 267548 h 1207575"/>
                    <a:gd name="connsiteX44" fmla="*/ 700171 w 1991438"/>
                    <a:gd name="connsiteY44" fmla="*/ 264440 h 1207575"/>
                    <a:gd name="connsiteX45" fmla="*/ 700369 w 1991438"/>
                    <a:gd name="connsiteY45" fmla="*/ 261690 h 1207575"/>
                    <a:gd name="connsiteX46" fmla="*/ 703702 w 1991438"/>
                    <a:gd name="connsiteY46" fmla="*/ 260234 h 1207575"/>
                    <a:gd name="connsiteX47" fmla="*/ 705060 w 1991438"/>
                    <a:gd name="connsiteY47" fmla="*/ 260493 h 1207575"/>
                    <a:gd name="connsiteX48" fmla="*/ 710357 w 1991438"/>
                    <a:gd name="connsiteY48" fmla="*/ 261529 h 1207575"/>
                    <a:gd name="connsiteX49" fmla="*/ 711171 w 1991438"/>
                    <a:gd name="connsiteY49" fmla="*/ 261690 h 1207575"/>
                    <a:gd name="connsiteX50" fmla="*/ 711653 w 1991438"/>
                    <a:gd name="connsiteY50" fmla="*/ 261924 h 1207575"/>
                    <a:gd name="connsiteX51" fmla="*/ 715196 w 1991438"/>
                    <a:gd name="connsiteY51" fmla="*/ 263638 h 1207575"/>
                    <a:gd name="connsiteX52" fmla="*/ 716801 w 1991438"/>
                    <a:gd name="connsiteY52" fmla="*/ 264415 h 1207575"/>
                    <a:gd name="connsiteX53" fmla="*/ 716727 w 1991438"/>
                    <a:gd name="connsiteY53" fmla="*/ 266327 h 1207575"/>
                    <a:gd name="connsiteX54" fmla="*/ 716641 w 1991438"/>
                    <a:gd name="connsiteY54" fmla="*/ 268510 h 1207575"/>
                    <a:gd name="connsiteX55" fmla="*/ 716591 w 1991438"/>
                    <a:gd name="connsiteY55" fmla="*/ 269633 h 1207575"/>
                    <a:gd name="connsiteX56" fmla="*/ 715974 w 1991438"/>
                    <a:gd name="connsiteY56" fmla="*/ 270916 h 1207575"/>
                    <a:gd name="connsiteX57" fmla="*/ 714690 w 1991438"/>
                    <a:gd name="connsiteY57" fmla="*/ 273592 h 1207575"/>
                    <a:gd name="connsiteX58" fmla="*/ 712851 w 1991438"/>
                    <a:gd name="connsiteY58" fmla="*/ 277429 h 1207575"/>
                    <a:gd name="connsiteX59" fmla="*/ 711171 w 1991438"/>
                    <a:gd name="connsiteY59" fmla="*/ 280907 h 1207575"/>
                    <a:gd name="connsiteX60" fmla="*/ 709134 w 1991438"/>
                    <a:gd name="connsiteY60" fmla="*/ 285002 h 1207575"/>
                    <a:gd name="connsiteX61" fmla="*/ 708813 w 1991438"/>
                    <a:gd name="connsiteY61" fmla="*/ 285631 h 1207575"/>
                    <a:gd name="connsiteX62" fmla="*/ 708295 w 1991438"/>
                    <a:gd name="connsiteY62" fmla="*/ 286852 h 1207575"/>
                    <a:gd name="connsiteX63" fmla="*/ 709505 w 1991438"/>
                    <a:gd name="connsiteY63" fmla="*/ 289677 h 1207575"/>
                    <a:gd name="connsiteX64" fmla="*/ 710863 w 1991438"/>
                    <a:gd name="connsiteY64" fmla="*/ 290404 h 1207575"/>
                    <a:gd name="connsiteX65" fmla="*/ 714085 w 1991438"/>
                    <a:gd name="connsiteY65" fmla="*/ 292144 h 1207575"/>
                    <a:gd name="connsiteX66" fmla="*/ 715566 w 1991438"/>
                    <a:gd name="connsiteY66" fmla="*/ 292933 h 1207575"/>
                    <a:gd name="connsiteX67" fmla="*/ 716591 w 1991438"/>
                    <a:gd name="connsiteY67" fmla="*/ 293389 h 1207575"/>
                    <a:gd name="connsiteX68" fmla="*/ 719184 w 1991438"/>
                    <a:gd name="connsiteY68" fmla="*/ 294499 h 1207575"/>
                    <a:gd name="connsiteX69" fmla="*/ 724246 w 1991438"/>
                    <a:gd name="connsiteY69" fmla="*/ 296658 h 1207575"/>
                    <a:gd name="connsiteX70" fmla="*/ 724715 w 1991438"/>
                    <a:gd name="connsiteY70" fmla="*/ 296855 h 1207575"/>
                    <a:gd name="connsiteX71" fmla="*/ 726542 w 1991438"/>
                    <a:gd name="connsiteY71" fmla="*/ 297632 h 1207575"/>
                    <a:gd name="connsiteX72" fmla="*/ 728678 w 1991438"/>
                    <a:gd name="connsiteY72" fmla="*/ 298101 h 1207575"/>
                    <a:gd name="connsiteX73" fmla="*/ 736999 w 1991438"/>
                    <a:gd name="connsiteY73" fmla="*/ 299939 h 1207575"/>
                    <a:gd name="connsiteX74" fmla="*/ 739851 w 1991438"/>
                    <a:gd name="connsiteY74" fmla="*/ 300568 h 1207575"/>
                    <a:gd name="connsiteX75" fmla="*/ 744197 w 1991438"/>
                    <a:gd name="connsiteY75" fmla="*/ 301579 h 1207575"/>
                    <a:gd name="connsiteX76" fmla="*/ 753382 w 1991438"/>
                    <a:gd name="connsiteY76" fmla="*/ 303701 h 1207575"/>
                    <a:gd name="connsiteX77" fmla="*/ 754357 w 1991438"/>
                    <a:gd name="connsiteY77" fmla="*/ 303923 h 1207575"/>
                    <a:gd name="connsiteX78" fmla="*/ 756765 w 1991438"/>
                    <a:gd name="connsiteY78" fmla="*/ 304478 h 1207575"/>
                    <a:gd name="connsiteX79" fmla="*/ 758925 w 1991438"/>
                    <a:gd name="connsiteY79" fmla="*/ 304478 h 1207575"/>
                    <a:gd name="connsiteX80" fmla="*/ 761123 w 1991438"/>
                    <a:gd name="connsiteY80" fmla="*/ 304490 h 1207575"/>
                    <a:gd name="connsiteX81" fmla="*/ 762505 w 1991438"/>
                    <a:gd name="connsiteY81" fmla="*/ 304490 h 1207575"/>
                    <a:gd name="connsiteX82" fmla="*/ 767999 w 1991438"/>
                    <a:gd name="connsiteY82" fmla="*/ 304490 h 1207575"/>
                    <a:gd name="connsiteX83" fmla="*/ 783827 w 1991438"/>
                    <a:gd name="connsiteY83" fmla="*/ 304515 h 1207575"/>
                    <a:gd name="connsiteX84" fmla="*/ 786296 w 1991438"/>
                    <a:gd name="connsiteY84" fmla="*/ 304527 h 1207575"/>
                    <a:gd name="connsiteX85" fmla="*/ 789667 w 1991438"/>
                    <a:gd name="connsiteY85" fmla="*/ 304305 h 1207575"/>
                    <a:gd name="connsiteX86" fmla="*/ 795926 w 1991438"/>
                    <a:gd name="connsiteY86" fmla="*/ 303910 h 1207575"/>
                    <a:gd name="connsiteX87" fmla="*/ 802099 w 1991438"/>
                    <a:gd name="connsiteY87" fmla="*/ 303516 h 1207575"/>
                    <a:gd name="connsiteX88" fmla="*/ 803519 w 1991438"/>
                    <a:gd name="connsiteY88" fmla="*/ 303417 h 1207575"/>
                    <a:gd name="connsiteX89" fmla="*/ 805420 w 1991438"/>
                    <a:gd name="connsiteY89" fmla="*/ 303294 h 1207575"/>
                    <a:gd name="connsiteX90" fmla="*/ 808222 w 1991438"/>
                    <a:gd name="connsiteY90" fmla="*/ 302948 h 1207575"/>
                    <a:gd name="connsiteX91" fmla="*/ 811025 w 1991438"/>
                    <a:gd name="connsiteY91" fmla="*/ 302603 h 1207575"/>
                    <a:gd name="connsiteX92" fmla="*/ 815358 w 1991438"/>
                    <a:gd name="connsiteY92" fmla="*/ 302073 h 1207575"/>
                    <a:gd name="connsiteX93" fmla="*/ 818729 w 1991438"/>
                    <a:gd name="connsiteY93" fmla="*/ 301653 h 1207575"/>
                    <a:gd name="connsiteX94" fmla="*/ 820148 w 1991438"/>
                    <a:gd name="connsiteY94" fmla="*/ 301357 h 1207575"/>
                    <a:gd name="connsiteX95" fmla="*/ 821568 w 1991438"/>
                    <a:gd name="connsiteY95" fmla="*/ 301061 h 1207575"/>
                    <a:gd name="connsiteX96" fmla="*/ 828655 w 1991438"/>
                    <a:gd name="connsiteY96" fmla="*/ 299581 h 1207575"/>
                    <a:gd name="connsiteX97" fmla="*/ 834285 w 1991438"/>
                    <a:gd name="connsiteY97" fmla="*/ 298409 h 1207575"/>
                    <a:gd name="connsiteX98" fmla="*/ 835692 w 1991438"/>
                    <a:gd name="connsiteY98" fmla="*/ 298126 h 1207575"/>
                    <a:gd name="connsiteX99" fmla="*/ 836618 w 1991438"/>
                    <a:gd name="connsiteY99" fmla="*/ 297928 h 1207575"/>
                    <a:gd name="connsiteX100" fmla="*/ 839951 w 1991438"/>
                    <a:gd name="connsiteY100" fmla="*/ 297065 h 1207575"/>
                    <a:gd name="connsiteX101" fmla="*/ 855667 w 1991438"/>
                    <a:gd name="connsiteY101" fmla="*/ 293007 h 1207575"/>
                    <a:gd name="connsiteX102" fmla="*/ 858235 w 1991438"/>
                    <a:gd name="connsiteY102" fmla="*/ 292341 h 1207575"/>
                    <a:gd name="connsiteX103" fmla="*/ 859087 w 1991438"/>
                    <a:gd name="connsiteY103" fmla="*/ 292131 h 1207575"/>
                    <a:gd name="connsiteX104" fmla="*/ 861013 w 1991438"/>
                    <a:gd name="connsiteY104" fmla="*/ 291601 h 1207575"/>
                    <a:gd name="connsiteX105" fmla="*/ 868260 w 1991438"/>
                    <a:gd name="connsiteY105" fmla="*/ 289603 h 1207575"/>
                    <a:gd name="connsiteX106" fmla="*/ 869705 w 1991438"/>
                    <a:gd name="connsiteY106" fmla="*/ 289208 h 1207575"/>
                    <a:gd name="connsiteX107" fmla="*/ 871162 w 1991438"/>
                    <a:gd name="connsiteY107" fmla="*/ 288813 h 1207575"/>
                    <a:gd name="connsiteX108" fmla="*/ 873075 w 1991438"/>
                    <a:gd name="connsiteY108" fmla="*/ 288530 h 1207575"/>
                    <a:gd name="connsiteX109" fmla="*/ 874507 w 1991438"/>
                    <a:gd name="connsiteY109" fmla="*/ 288320 h 1207575"/>
                    <a:gd name="connsiteX110" fmla="*/ 879297 w 1991438"/>
                    <a:gd name="connsiteY110" fmla="*/ 287617 h 1207575"/>
                    <a:gd name="connsiteX111" fmla="*/ 880742 w 1991438"/>
                    <a:gd name="connsiteY111" fmla="*/ 287407 h 1207575"/>
                    <a:gd name="connsiteX112" fmla="*/ 882384 w 1991438"/>
                    <a:gd name="connsiteY112" fmla="*/ 287160 h 1207575"/>
                    <a:gd name="connsiteX113" fmla="*/ 885755 w 1991438"/>
                    <a:gd name="connsiteY113" fmla="*/ 286137 h 1207575"/>
                    <a:gd name="connsiteX114" fmla="*/ 887804 w 1991438"/>
                    <a:gd name="connsiteY114" fmla="*/ 285508 h 1207575"/>
                    <a:gd name="connsiteX115" fmla="*/ 889433 w 1991438"/>
                    <a:gd name="connsiteY115" fmla="*/ 285964 h 1207575"/>
                    <a:gd name="connsiteX116" fmla="*/ 892767 w 1991438"/>
                    <a:gd name="connsiteY116" fmla="*/ 286914 h 1207575"/>
                    <a:gd name="connsiteX117" fmla="*/ 893545 w 1991438"/>
                    <a:gd name="connsiteY117" fmla="*/ 287136 h 1207575"/>
                    <a:gd name="connsiteX118" fmla="*/ 894396 w 1991438"/>
                    <a:gd name="connsiteY118" fmla="*/ 287604 h 1207575"/>
                    <a:gd name="connsiteX119" fmla="*/ 899545 w 1991438"/>
                    <a:gd name="connsiteY119" fmla="*/ 290392 h 1207575"/>
                    <a:gd name="connsiteX120" fmla="*/ 899965 w 1991438"/>
                    <a:gd name="connsiteY120" fmla="*/ 290626 h 1207575"/>
                    <a:gd name="connsiteX121" fmla="*/ 907989 w 1991438"/>
                    <a:gd name="connsiteY121" fmla="*/ 293525 h 1207575"/>
                    <a:gd name="connsiteX122" fmla="*/ 909730 w 1991438"/>
                    <a:gd name="connsiteY122" fmla="*/ 294166 h 1207575"/>
                    <a:gd name="connsiteX123" fmla="*/ 911940 w 1991438"/>
                    <a:gd name="connsiteY123" fmla="*/ 294376 h 1207575"/>
                    <a:gd name="connsiteX124" fmla="*/ 921718 w 1991438"/>
                    <a:gd name="connsiteY124" fmla="*/ 295338 h 1207575"/>
                    <a:gd name="connsiteX125" fmla="*/ 923977 w 1991438"/>
                    <a:gd name="connsiteY125" fmla="*/ 295560 h 1207575"/>
                    <a:gd name="connsiteX126" fmla="*/ 925335 w 1991438"/>
                    <a:gd name="connsiteY126" fmla="*/ 295683 h 1207575"/>
                    <a:gd name="connsiteX127" fmla="*/ 941817 w 1991438"/>
                    <a:gd name="connsiteY127" fmla="*/ 297324 h 1207575"/>
                    <a:gd name="connsiteX128" fmla="*/ 944730 w 1991438"/>
                    <a:gd name="connsiteY128" fmla="*/ 297608 h 1207575"/>
                    <a:gd name="connsiteX129" fmla="*/ 948200 w 1991438"/>
                    <a:gd name="connsiteY129" fmla="*/ 297879 h 1207575"/>
                    <a:gd name="connsiteX130" fmla="*/ 967040 w 1991438"/>
                    <a:gd name="connsiteY130" fmla="*/ 299310 h 1207575"/>
                    <a:gd name="connsiteX131" fmla="*/ 969447 w 1991438"/>
                    <a:gd name="connsiteY131" fmla="*/ 299495 h 1207575"/>
                    <a:gd name="connsiteX132" fmla="*/ 970904 w 1991438"/>
                    <a:gd name="connsiteY132" fmla="*/ 299606 h 1207575"/>
                    <a:gd name="connsiteX133" fmla="*/ 972336 w 1991438"/>
                    <a:gd name="connsiteY133" fmla="*/ 299717 h 1207575"/>
                    <a:gd name="connsiteX134" fmla="*/ 973818 w 1991438"/>
                    <a:gd name="connsiteY134" fmla="*/ 299877 h 1207575"/>
                    <a:gd name="connsiteX135" fmla="*/ 975793 w 1991438"/>
                    <a:gd name="connsiteY135" fmla="*/ 300112 h 1207575"/>
                    <a:gd name="connsiteX136" fmla="*/ 993559 w 1991438"/>
                    <a:gd name="connsiteY136" fmla="*/ 302135 h 1207575"/>
                    <a:gd name="connsiteX137" fmla="*/ 995546 w 1991438"/>
                    <a:gd name="connsiteY137" fmla="*/ 302369 h 1207575"/>
                    <a:gd name="connsiteX138" fmla="*/ 997003 w 1991438"/>
                    <a:gd name="connsiteY138" fmla="*/ 302529 h 1207575"/>
                    <a:gd name="connsiteX139" fmla="*/ 998904 w 1991438"/>
                    <a:gd name="connsiteY139" fmla="*/ 302911 h 1207575"/>
                    <a:gd name="connsiteX140" fmla="*/ 1000806 w 1991438"/>
                    <a:gd name="connsiteY140" fmla="*/ 303294 h 1207575"/>
                    <a:gd name="connsiteX141" fmla="*/ 1012201 w 1991438"/>
                    <a:gd name="connsiteY141" fmla="*/ 305563 h 1207575"/>
                    <a:gd name="connsiteX142" fmla="*/ 1013658 w 1991438"/>
                    <a:gd name="connsiteY142" fmla="*/ 305860 h 1207575"/>
                    <a:gd name="connsiteX143" fmla="*/ 1015127 w 1991438"/>
                    <a:gd name="connsiteY143" fmla="*/ 306143 h 1207575"/>
                    <a:gd name="connsiteX144" fmla="*/ 1017016 w 1991438"/>
                    <a:gd name="connsiteY144" fmla="*/ 306563 h 1207575"/>
                    <a:gd name="connsiteX145" fmla="*/ 1027905 w 1991438"/>
                    <a:gd name="connsiteY145" fmla="*/ 308968 h 1207575"/>
                    <a:gd name="connsiteX146" fmla="*/ 1030275 w 1991438"/>
                    <a:gd name="connsiteY146" fmla="*/ 309486 h 1207575"/>
                    <a:gd name="connsiteX147" fmla="*/ 1032226 w 1991438"/>
                    <a:gd name="connsiteY147" fmla="*/ 309769 h 1207575"/>
                    <a:gd name="connsiteX148" fmla="*/ 1033695 w 1991438"/>
                    <a:gd name="connsiteY148" fmla="*/ 309979 h 1207575"/>
                    <a:gd name="connsiteX149" fmla="*/ 1044423 w 1991438"/>
                    <a:gd name="connsiteY149" fmla="*/ 311521 h 1207575"/>
                    <a:gd name="connsiteX150" fmla="*/ 1063831 w 1991438"/>
                    <a:gd name="connsiteY150" fmla="*/ 314136 h 1207575"/>
                    <a:gd name="connsiteX151" fmla="*/ 1076868 w 1991438"/>
                    <a:gd name="connsiteY151" fmla="*/ 314999 h 1207575"/>
                    <a:gd name="connsiteX152" fmla="*/ 1079276 w 1991438"/>
                    <a:gd name="connsiteY152" fmla="*/ 315160 h 1207575"/>
                    <a:gd name="connsiteX153" fmla="*/ 1081226 w 1991438"/>
                    <a:gd name="connsiteY153" fmla="*/ 315086 h 1207575"/>
                    <a:gd name="connsiteX154" fmla="*/ 1083659 w 1991438"/>
                    <a:gd name="connsiteY154" fmla="*/ 314987 h 1207575"/>
                    <a:gd name="connsiteX155" fmla="*/ 1094350 w 1991438"/>
                    <a:gd name="connsiteY155" fmla="*/ 314555 h 1207575"/>
                    <a:gd name="connsiteX156" fmla="*/ 1101202 w 1991438"/>
                    <a:gd name="connsiteY156" fmla="*/ 314247 h 1207575"/>
                    <a:gd name="connsiteX157" fmla="*/ 1104474 w 1991438"/>
                    <a:gd name="connsiteY157" fmla="*/ 314099 h 1207575"/>
                    <a:gd name="connsiteX158" fmla="*/ 1106819 w 1991438"/>
                    <a:gd name="connsiteY158" fmla="*/ 314000 h 1207575"/>
                    <a:gd name="connsiteX159" fmla="*/ 1108276 w 1991438"/>
                    <a:gd name="connsiteY159" fmla="*/ 314099 h 1207575"/>
                    <a:gd name="connsiteX160" fmla="*/ 1109721 w 1991438"/>
                    <a:gd name="connsiteY160" fmla="*/ 314210 h 1207575"/>
                    <a:gd name="connsiteX161" fmla="*/ 1117499 w 1991438"/>
                    <a:gd name="connsiteY161" fmla="*/ 314752 h 1207575"/>
                    <a:gd name="connsiteX162" fmla="*/ 1117980 w 1991438"/>
                    <a:gd name="connsiteY162" fmla="*/ 314790 h 1207575"/>
                    <a:gd name="connsiteX163" fmla="*/ 1136042 w 1991438"/>
                    <a:gd name="connsiteY163" fmla="*/ 316184 h 1207575"/>
                    <a:gd name="connsiteX164" fmla="*/ 1137993 w 1991438"/>
                    <a:gd name="connsiteY164" fmla="*/ 316332 h 1207575"/>
                    <a:gd name="connsiteX165" fmla="*/ 1138980 w 1991438"/>
                    <a:gd name="connsiteY165" fmla="*/ 316405 h 1207575"/>
                    <a:gd name="connsiteX166" fmla="*/ 1142129 w 1991438"/>
                    <a:gd name="connsiteY166" fmla="*/ 316492 h 1207575"/>
                    <a:gd name="connsiteX167" fmla="*/ 1143487 w 1991438"/>
                    <a:gd name="connsiteY167" fmla="*/ 316529 h 1207575"/>
                    <a:gd name="connsiteX168" fmla="*/ 1160006 w 1991438"/>
                    <a:gd name="connsiteY168" fmla="*/ 316985 h 1207575"/>
                    <a:gd name="connsiteX169" fmla="*/ 1160969 w 1991438"/>
                    <a:gd name="connsiteY169" fmla="*/ 317010 h 1207575"/>
                    <a:gd name="connsiteX170" fmla="*/ 1162919 w 1991438"/>
                    <a:gd name="connsiteY170" fmla="*/ 317022 h 1207575"/>
                    <a:gd name="connsiteX171" fmla="*/ 1167796 w 1991438"/>
                    <a:gd name="connsiteY171" fmla="*/ 317059 h 1207575"/>
                    <a:gd name="connsiteX172" fmla="*/ 1171672 w 1991438"/>
                    <a:gd name="connsiteY172" fmla="*/ 317084 h 1207575"/>
                    <a:gd name="connsiteX173" fmla="*/ 1174092 w 1991438"/>
                    <a:gd name="connsiteY173" fmla="*/ 317109 h 1207575"/>
                    <a:gd name="connsiteX174" fmla="*/ 1175845 w 1991438"/>
                    <a:gd name="connsiteY174" fmla="*/ 317158 h 1207575"/>
                    <a:gd name="connsiteX175" fmla="*/ 1177586 w 1991438"/>
                    <a:gd name="connsiteY175" fmla="*/ 317207 h 1207575"/>
                    <a:gd name="connsiteX176" fmla="*/ 1179524 w 1991438"/>
                    <a:gd name="connsiteY176" fmla="*/ 317269 h 1207575"/>
                    <a:gd name="connsiteX177" fmla="*/ 1180994 w 1991438"/>
                    <a:gd name="connsiteY177" fmla="*/ 317318 h 1207575"/>
                    <a:gd name="connsiteX178" fmla="*/ 1182907 w 1991438"/>
                    <a:gd name="connsiteY178" fmla="*/ 317664 h 1207575"/>
                    <a:gd name="connsiteX179" fmla="*/ 1184351 w 1991438"/>
                    <a:gd name="connsiteY179" fmla="*/ 317923 h 1207575"/>
                    <a:gd name="connsiteX180" fmla="*/ 1190105 w 1991438"/>
                    <a:gd name="connsiteY180" fmla="*/ 318983 h 1207575"/>
                    <a:gd name="connsiteX181" fmla="*/ 1192512 w 1991438"/>
                    <a:gd name="connsiteY181" fmla="*/ 319415 h 1207575"/>
                    <a:gd name="connsiteX182" fmla="*/ 1194932 w 1991438"/>
                    <a:gd name="connsiteY182" fmla="*/ 319625 h 1207575"/>
                    <a:gd name="connsiteX183" fmla="*/ 1206043 w 1991438"/>
                    <a:gd name="connsiteY183" fmla="*/ 320538 h 1207575"/>
                    <a:gd name="connsiteX184" fmla="*/ 1207488 w 1991438"/>
                    <a:gd name="connsiteY184" fmla="*/ 320661 h 1207575"/>
                    <a:gd name="connsiteX185" fmla="*/ 1208932 w 1991438"/>
                    <a:gd name="connsiteY185" fmla="*/ 320784 h 1207575"/>
                    <a:gd name="connsiteX186" fmla="*/ 1209895 w 1991438"/>
                    <a:gd name="connsiteY186" fmla="*/ 320920 h 1207575"/>
                    <a:gd name="connsiteX187" fmla="*/ 1211327 w 1991438"/>
                    <a:gd name="connsiteY187" fmla="*/ 321117 h 1207575"/>
                    <a:gd name="connsiteX188" fmla="*/ 1219475 w 1991438"/>
                    <a:gd name="connsiteY188" fmla="*/ 322252 h 1207575"/>
                    <a:gd name="connsiteX189" fmla="*/ 1223797 w 1991438"/>
                    <a:gd name="connsiteY189" fmla="*/ 322856 h 1207575"/>
                    <a:gd name="connsiteX190" fmla="*/ 1225710 w 1991438"/>
                    <a:gd name="connsiteY190" fmla="*/ 323128 h 1207575"/>
                    <a:gd name="connsiteX191" fmla="*/ 1227735 w 1991438"/>
                    <a:gd name="connsiteY191" fmla="*/ 323855 h 1207575"/>
                    <a:gd name="connsiteX192" fmla="*/ 1229044 w 1991438"/>
                    <a:gd name="connsiteY192" fmla="*/ 324324 h 1207575"/>
                    <a:gd name="connsiteX193" fmla="*/ 1233636 w 1991438"/>
                    <a:gd name="connsiteY193" fmla="*/ 325952 h 1207575"/>
                    <a:gd name="connsiteX194" fmla="*/ 1242846 w 1991438"/>
                    <a:gd name="connsiteY194" fmla="*/ 329320 h 1207575"/>
                    <a:gd name="connsiteX195" fmla="*/ 1243451 w 1991438"/>
                    <a:gd name="connsiteY195" fmla="*/ 329542 h 1207575"/>
                    <a:gd name="connsiteX196" fmla="*/ 1244859 w 1991438"/>
                    <a:gd name="connsiteY196" fmla="*/ 330048 h 1207575"/>
                    <a:gd name="connsiteX197" fmla="*/ 1246303 w 1991438"/>
                    <a:gd name="connsiteY197" fmla="*/ 330294 h 1207575"/>
                    <a:gd name="connsiteX198" fmla="*/ 1251612 w 1991438"/>
                    <a:gd name="connsiteY198" fmla="*/ 331170 h 1207575"/>
                    <a:gd name="connsiteX199" fmla="*/ 1252093 w 1991438"/>
                    <a:gd name="connsiteY199" fmla="*/ 331244 h 1207575"/>
                    <a:gd name="connsiteX200" fmla="*/ 1252970 w 1991438"/>
                    <a:gd name="connsiteY200" fmla="*/ 331330 h 1207575"/>
                    <a:gd name="connsiteX201" fmla="*/ 1253834 w 1991438"/>
                    <a:gd name="connsiteY201" fmla="*/ 331404 h 1207575"/>
                    <a:gd name="connsiteX202" fmla="*/ 1256674 w 1991438"/>
                    <a:gd name="connsiteY202" fmla="*/ 331651 h 1207575"/>
                    <a:gd name="connsiteX203" fmla="*/ 1258340 w 1991438"/>
                    <a:gd name="connsiteY203" fmla="*/ 331799 h 1207575"/>
                    <a:gd name="connsiteX204" fmla="*/ 1259908 w 1991438"/>
                    <a:gd name="connsiteY204" fmla="*/ 331491 h 1207575"/>
                    <a:gd name="connsiteX205" fmla="*/ 1262649 w 1991438"/>
                    <a:gd name="connsiteY205" fmla="*/ 330960 h 1207575"/>
                    <a:gd name="connsiteX206" fmla="*/ 1263896 w 1991438"/>
                    <a:gd name="connsiteY206" fmla="*/ 330713 h 1207575"/>
                    <a:gd name="connsiteX207" fmla="*/ 1265538 w 1991438"/>
                    <a:gd name="connsiteY207" fmla="*/ 330084 h 1207575"/>
                    <a:gd name="connsiteX208" fmla="*/ 1270303 w 1991438"/>
                    <a:gd name="connsiteY208" fmla="*/ 328234 h 1207575"/>
                    <a:gd name="connsiteX209" fmla="*/ 1275402 w 1991438"/>
                    <a:gd name="connsiteY209" fmla="*/ 326261 h 1207575"/>
                    <a:gd name="connsiteX210" fmla="*/ 1277266 w 1991438"/>
                    <a:gd name="connsiteY210" fmla="*/ 325545 h 1207575"/>
                    <a:gd name="connsiteX211" fmla="*/ 1279341 w 1991438"/>
                    <a:gd name="connsiteY211" fmla="*/ 324411 h 1207575"/>
                    <a:gd name="connsiteX212" fmla="*/ 1280588 w 1991438"/>
                    <a:gd name="connsiteY212" fmla="*/ 323720 h 1207575"/>
                    <a:gd name="connsiteX213" fmla="*/ 1283069 w 1991438"/>
                    <a:gd name="connsiteY213" fmla="*/ 322351 h 1207575"/>
                    <a:gd name="connsiteX214" fmla="*/ 1289612 w 1991438"/>
                    <a:gd name="connsiteY214" fmla="*/ 318749 h 1207575"/>
                    <a:gd name="connsiteX215" fmla="*/ 1292156 w 1991438"/>
                    <a:gd name="connsiteY215" fmla="*/ 317516 h 1207575"/>
                    <a:gd name="connsiteX216" fmla="*/ 1293847 w 1991438"/>
                    <a:gd name="connsiteY216" fmla="*/ 316702 h 1207575"/>
                    <a:gd name="connsiteX217" fmla="*/ 1294699 w 1991438"/>
                    <a:gd name="connsiteY217" fmla="*/ 316689 h 1207575"/>
                    <a:gd name="connsiteX218" fmla="*/ 1295613 w 1991438"/>
                    <a:gd name="connsiteY218" fmla="*/ 316677 h 1207575"/>
                    <a:gd name="connsiteX219" fmla="*/ 1296304 w 1991438"/>
                    <a:gd name="connsiteY219" fmla="*/ 316665 h 1207575"/>
                    <a:gd name="connsiteX220" fmla="*/ 1297687 w 1991438"/>
                    <a:gd name="connsiteY220" fmla="*/ 316665 h 1207575"/>
                    <a:gd name="connsiteX221" fmla="*/ 1303032 w 1991438"/>
                    <a:gd name="connsiteY221" fmla="*/ 317109 h 1207575"/>
                    <a:gd name="connsiteX222" fmla="*/ 1304032 w 1991438"/>
                    <a:gd name="connsiteY222" fmla="*/ 317195 h 1207575"/>
                    <a:gd name="connsiteX223" fmla="*/ 1306329 w 1991438"/>
                    <a:gd name="connsiteY223" fmla="*/ 317503 h 1207575"/>
                    <a:gd name="connsiteX224" fmla="*/ 1308625 w 1991438"/>
                    <a:gd name="connsiteY224" fmla="*/ 317799 h 1207575"/>
                    <a:gd name="connsiteX225" fmla="*/ 1311946 w 1991438"/>
                    <a:gd name="connsiteY225" fmla="*/ 318243 h 1207575"/>
                    <a:gd name="connsiteX226" fmla="*/ 1312897 w 1991438"/>
                    <a:gd name="connsiteY226" fmla="*/ 318366 h 1207575"/>
                    <a:gd name="connsiteX227" fmla="*/ 1318934 w 1991438"/>
                    <a:gd name="connsiteY227" fmla="*/ 319279 h 1207575"/>
                    <a:gd name="connsiteX228" fmla="*/ 1320798 w 1991438"/>
                    <a:gd name="connsiteY228" fmla="*/ 319551 h 1207575"/>
                    <a:gd name="connsiteX229" fmla="*/ 1322983 w 1991438"/>
                    <a:gd name="connsiteY229" fmla="*/ 319378 h 1207575"/>
                    <a:gd name="connsiteX230" fmla="*/ 1337465 w 1991438"/>
                    <a:gd name="connsiteY230" fmla="*/ 318169 h 1207575"/>
                    <a:gd name="connsiteX231" fmla="*/ 1339428 w 1991438"/>
                    <a:gd name="connsiteY231" fmla="*/ 318009 h 1207575"/>
                    <a:gd name="connsiteX232" fmla="*/ 1340416 w 1991438"/>
                    <a:gd name="connsiteY232" fmla="*/ 317935 h 1207575"/>
                    <a:gd name="connsiteX233" fmla="*/ 1343255 w 1991438"/>
                    <a:gd name="connsiteY233" fmla="*/ 317824 h 1207575"/>
                    <a:gd name="connsiteX234" fmla="*/ 1347058 w 1991438"/>
                    <a:gd name="connsiteY234" fmla="*/ 317688 h 1207575"/>
                    <a:gd name="connsiteX235" fmla="*/ 1355219 w 1991438"/>
                    <a:gd name="connsiteY235" fmla="*/ 317405 h 1207575"/>
                    <a:gd name="connsiteX236" fmla="*/ 1357132 w 1991438"/>
                    <a:gd name="connsiteY236" fmla="*/ 317331 h 1207575"/>
                    <a:gd name="connsiteX237" fmla="*/ 1359021 w 1991438"/>
                    <a:gd name="connsiteY237" fmla="*/ 317639 h 1207575"/>
                    <a:gd name="connsiteX238" fmla="*/ 1366095 w 1991438"/>
                    <a:gd name="connsiteY238" fmla="*/ 318823 h 1207575"/>
                    <a:gd name="connsiteX239" fmla="*/ 1367984 w 1991438"/>
                    <a:gd name="connsiteY239" fmla="*/ 319131 h 1207575"/>
                    <a:gd name="connsiteX240" fmla="*/ 1370293 w 1991438"/>
                    <a:gd name="connsiteY240" fmla="*/ 320155 h 1207575"/>
                    <a:gd name="connsiteX241" fmla="*/ 1373058 w 1991438"/>
                    <a:gd name="connsiteY241" fmla="*/ 321376 h 1207575"/>
                    <a:gd name="connsiteX242" fmla="*/ 1374898 w 1991438"/>
                    <a:gd name="connsiteY242" fmla="*/ 322178 h 1207575"/>
                    <a:gd name="connsiteX243" fmla="*/ 1376145 w 1991438"/>
                    <a:gd name="connsiteY243" fmla="*/ 322672 h 1207575"/>
                    <a:gd name="connsiteX244" fmla="*/ 1378157 w 1991438"/>
                    <a:gd name="connsiteY244" fmla="*/ 323042 h 1207575"/>
                    <a:gd name="connsiteX245" fmla="*/ 1387478 w 1991438"/>
                    <a:gd name="connsiteY245" fmla="*/ 324707 h 1207575"/>
                    <a:gd name="connsiteX246" fmla="*/ 1389404 w 1991438"/>
                    <a:gd name="connsiteY246" fmla="*/ 325052 h 1207575"/>
                    <a:gd name="connsiteX247" fmla="*/ 1390873 w 1991438"/>
                    <a:gd name="connsiteY247" fmla="*/ 325188 h 1207575"/>
                    <a:gd name="connsiteX248" fmla="*/ 1392342 w 1991438"/>
                    <a:gd name="connsiteY248" fmla="*/ 325336 h 1207575"/>
                    <a:gd name="connsiteX249" fmla="*/ 1397750 w 1991438"/>
                    <a:gd name="connsiteY249" fmla="*/ 325829 h 1207575"/>
                    <a:gd name="connsiteX250" fmla="*/ 1411293 w 1991438"/>
                    <a:gd name="connsiteY250" fmla="*/ 327087 h 1207575"/>
                    <a:gd name="connsiteX251" fmla="*/ 1413713 w 1991438"/>
                    <a:gd name="connsiteY251" fmla="*/ 327309 h 1207575"/>
                    <a:gd name="connsiteX252" fmla="*/ 1417182 w 1991438"/>
                    <a:gd name="connsiteY252" fmla="*/ 327346 h 1207575"/>
                    <a:gd name="connsiteX253" fmla="*/ 1434750 w 1991438"/>
                    <a:gd name="connsiteY253" fmla="*/ 327556 h 1207575"/>
                    <a:gd name="connsiteX254" fmla="*/ 1437997 w 1991438"/>
                    <a:gd name="connsiteY254" fmla="*/ 327593 h 1207575"/>
                    <a:gd name="connsiteX255" fmla="*/ 1441368 w 1991438"/>
                    <a:gd name="connsiteY255" fmla="*/ 327692 h 1207575"/>
                    <a:gd name="connsiteX256" fmla="*/ 1450529 w 1991438"/>
                    <a:gd name="connsiteY256" fmla="*/ 327975 h 1207575"/>
                    <a:gd name="connsiteX257" fmla="*/ 1464269 w 1991438"/>
                    <a:gd name="connsiteY257" fmla="*/ 328382 h 1207575"/>
                    <a:gd name="connsiteX258" fmla="*/ 1467208 w 1991438"/>
                    <a:gd name="connsiteY258" fmla="*/ 328468 h 1207575"/>
                    <a:gd name="connsiteX259" fmla="*/ 1468689 w 1991438"/>
                    <a:gd name="connsiteY259" fmla="*/ 328370 h 1207575"/>
                    <a:gd name="connsiteX260" fmla="*/ 1470677 w 1991438"/>
                    <a:gd name="connsiteY260" fmla="*/ 328234 h 1207575"/>
                    <a:gd name="connsiteX261" fmla="*/ 1489467 w 1991438"/>
                    <a:gd name="connsiteY261" fmla="*/ 326976 h 1207575"/>
                    <a:gd name="connsiteX262" fmla="*/ 1492443 w 1991438"/>
                    <a:gd name="connsiteY262" fmla="*/ 326767 h 1207575"/>
                    <a:gd name="connsiteX263" fmla="*/ 1493430 w 1991438"/>
                    <a:gd name="connsiteY263" fmla="*/ 326656 h 1207575"/>
                    <a:gd name="connsiteX264" fmla="*/ 1495406 w 1991438"/>
                    <a:gd name="connsiteY264" fmla="*/ 326434 h 1207575"/>
                    <a:gd name="connsiteX265" fmla="*/ 1506764 w 1991438"/>
                    <a:gd name="connsiteY265" fmla="*/ 325151 h 1207575"/>
                    <a:gd name="connsiteX266" fmla="*/ 1515443 w 1991438"/>
                    <a:gd name="connsiteY266" fmla="*/ 324176 h 1207575"/>
                    <a:gd name="connsiteX267" fmla="*/ 1517369 w 1991438"/>
                    <a:gd name="connsiteY267" fmla="*/ 323954 h 1207575"/>
                    <a:gd name="connsiteX268" fmla="*/ 1519295 w 1991438"/>
                    <a:gd name="connsiteY268" fmla="*/ 323732 h 1207575"/>
                    <a:gd name="connsiteX269" fmla="*/ 1520776 w 1991438"/>
                    <a:gd name="connsiteY269" fmla="*/ 323720 h 1207575"/>
                    <a:gd name="connsiteX270" fmla="*/ 1522764 w 1991438"/>
                    <a:gd name="connsiteY270" fmla="*/ 323683 h 1207575"/>
                    <a:gd name="connsiteX271" fmla="*/ 1523258 w 1991438"/>
                    <a:gd name="connsiteY271" fmla="*/ 323683 h 1207575"/>
                    <a:gd name="connsiteX272" fmla="*/ 1530369 w 1991438"/>
                    <a:gd name="connsiteY272" fmla="*/ 323572 h 1207575"/>
                    <a:gd name="connsiteX273" fmla="*/ 1532752 w 1991438"/>
                    <a:gd name="connsiteY273" fmla="*/ 323547 h 1207575"/>
                    <a:gd name="connsiteX274" fmla="*/ 1534209 w 1991438"/>
                    <a:gd name="connsiteY274" fmla="*/ 323658 h 1207575"/>
                    <a:gd name="connsiteX275" fmla="*/ 1535678 w 1991438"/>
                    <a:gd name="connsiteY275" fmla="*/ 323769 h 1207575"/>
                    <a:gd name="connsiteX276" fmla="*/ 1543505 w 1991438"/>
                    <a:gd name="connsiteY276" fmla="*/ 324398 h 1207575"/>
                    <a:gd name="connsiteX277" fmla="*/ 1551814 w 1991438"/>
                    <a:gd name="connsiteY277" fmla="*/ 325065 h 1207575"/>
                    <a:gd name="connsiteX278" fmla="*/ 1553765 w 1991438"/>
                    <a:gd name="connsiteY278" fmla="*/ 325212 h 1207575"/>
                    <a:gd name="connsiteX279" fmla="*/ 1555678 w 1991438"/>
                    <a:gd name="connsiteY279" fmla="*/ 325669 h 1207575"/>
                    <a:gd name="connsiteX280" fmla="*/ 1562851 w 1991438"/>
                    <a:gd name="connsiteY280" fmla="*/ 327358 h 1207575"/>
                    <a:gd name="connsiteX281" fmla="*/ 1563753 w 1991438"/>
                    <a:gd name="connsiteY281" fmla="*/ 327568 h 1207575"/>
                    <a:gd name="connsiteX282" fmla="*/ 1565580 w 1991438"/>
                    <a:gd name="connsiteY282" fmla="*/ 328000 h 1207575"/>
                    <a:gd name="connsiteX283" fmla="*/ 1566938 w 1991438"/>
                    <a:gd name="connsiteY283" fmla="*/ 328321 h 1207575"/>
                    <a:gd name="connsiteX284" fmla="*/ 1567851 w 1991438"/>
                    <a:gd name="connsiteY284" fmla="*/ 328604 h 1207575"/>
                    <a:gd name="connsiteX285" fmla="*/ 1573790 w 1991438"/>
                    <a:gd name="connsiteY285" fmla="*/ 330479 h 1207575"/>
                    <a:gd name="connsiteX286" fmla="*/ 1575160 w 1991438"/>
                    <a:gd name="connsiteY286" fmla="*/ 330911 h 1207575"/>
                    <a:gd name="connsiteX287" fmla="*/ 1577000 w 1991438"/>
                    <a:gd name="connsiteY287" fmla="*/ 331700 h 1207575"/>
                    <a:gd name="connsiteX288" fmla="*/ 1578370 w 1991438"/>
                    <a:gd name="connsiteY288" fmla="*/ 332280 h 1207575"/>
                    <a:gd name="connsiteX289" fmla="*/ 1587062 w 1991438"/>
                    <a:gd name="connsiteY289" fmla="*/ 335993 h 1207575"/>
                    <a:gd name="connsiteX290" fmla="*/ 1589358 w 1991438"/>
                    <a:gd name="connsiteY290" fmla="*/ 336979 h 1207575"/>
                    <a:gd name="connsiteX291" fmla="*/ 1591518 w 1991438"/>
                    <a:gd name="connsiteY291" fmla="*/ 337424 h 1207575"/>
                    <a:gd name="connsiteX292" fmla="*/ 1597235 w 1991438"/>
                    <a:gd name="connsiteY292" fmla="*/ 338595 h 1207575"/>
                    <a:gd name="connsiteX293" fmla="*/ 1600037 w 1991438"/>
                    <a:gd name="connsiteY293" fmla="*/ 339175 h 1207575"/>
                    <a:gd name="connsiteX294" fmla="*/ 1601445 w 1991438"/>
                    <a:gd name="connsiteY294" fmla="*/ 339459 h 1207575"/>
                    <a:gd name="connsiteX295" fmla="*/ 1602839 w 1991438"/>
                    <a:gd name="connsiteY295" fmla="*/ 339755 h 1207575"/>
                    <a:gd name="connsiteX296" fmla="*/ 1604247 w 1991438"/>
                    <a:gd name="connsiteY296" fmla="*/ 340150 h 1207575"/>
                    <a:gd name="connsiteX297" fmla="*/ 1605642 w 1991438"/>
                    <a:gd name="connsiteY297" fmla="*/ 340544 h 1207575"/>
                    <a:gd name="connsiteX298" fmla="*/ 1615000 w 1991438"/>
                    <a:gd name="connsiteY298" fmla="*/ 343171 h 1207575"/>
                    <a:gd name="connsiteX299" fmla="*/ 1617334 w 1991438"/>
                    <a:gd name="connsiteY299" fmla="*/ 343837 h 1207575"/>
                    <a:gd name="connsiteX300" fmla="*/ 1618790 w 1991438"/>
                    <a:gd name="connsiteY300" fmla="*/ 344010 h 1207575"/>
                    <a:gd name="connsiteX301" fmla="*/ 1619494 w 1991438"/>
                    <a:gd name="connsiteY301" fmla="*/ 344084 h 1207575"/>
                    <a:gd name="connsiteX302" fmla="*/ 1630000 w 1991438"/>
                    <a:gd name="connsiteY302" fmla="*/ 345318 h 1207575"/>
                    <a:gd name="connsiteX303" fmla="*/ 1631469 w 1991438"/>
                    <a:gd name="connsiteY303" fmla="*/ 345490 h 1207575"/>
                    <a:gd name="connsiteX304" fmla="*/ 1632445 w 1991438"/>
                    <a:gd name="connsiteY304" fmla="*/ 345601 h 1207575"/>
                    <a:gd name="connsiteX305" fmla="*/ 1633914 w 1991438"/>
                    <a:gd name="connsiteY305" fmla="*/ 345688 h 1207575"/>
                    <a:gd name="connsiteX306" fmla="*/ 1635396 w 1991438"/>
                    <a:gd name="connsiteY306" fmla="*/ 345762 h 1207575"/>
                    <a:gd name="connsiteX307" fmla="*/ 1640815 w 1991438"/>
                    <a:gd name="connsiteY307" fmla="*/ 346045 h 1207575"/>
                    <a:gd name="connsiteX308" fmla="*/ 1644754 w 1991438"/>
                    <a:gd name="connsiteY308" fmla="*/ 346255 h 1207575"/>
                    <a:gd name="connsiteX309" fmla="*/ 1647211 w 1991438"/>
                    <a:gd name="connsiteY309" fmla="*/ 346391 h 1207575"/>
                    <a:gd name="connsiteX310" fmla="*/ 1648544 w 1991438"/>
                    <a:gd name="connsiteY310" fmla="*/ 346600 h 1207575"/>
                    <a:gd name="connsiteX311" fmla="*/ 1650334 w 1991438"/>
                    <a:gd name="connsiteY311" fmla="*/ 346872 h 1207575"/>
                    <a:gd name="connsiteX312" fmla="*/ 1655149 w 1991438"/>
                    <a:gd name="connsiteY312" fmla="*/ 347612 h 1207575"/>
                    <a:gd name="connsiteX313" fmla="*/ 1657075 w 1991438"/>
                    <a:gd name="connsiteY313" fmla="*/ 347908 h 1207575"/>
                    <a:gd name="connsiteX314" fmla="*/ 1659396 w 1991438"/>
                    <a:gd name="connsiteY314" fmla="*/ 348870 h 1207575"/>
                    <a:gd name="connsiteX315" fmla="*/ 1661705 w 1991438"/>
                    <a:gd name="connsiteY315" fmla="*/ 349844 h 1207575"/>
                    <a:gd name="connsiteX316" fmla="*/ 1664779 w 1991438"/>
                    <a:gd name="connsiteY316" fmla="*/ 351140 h 1207575"/>
                    <a:gd name="connsiteX317" fmla="*/ 1666754 w 1991438"/>
                    <a:gd name="connsiteY317" fmla="*/ 351966 h 1207575"/>
                    <a:gd name="connsiteX318" fmla="*/ 1667841 w 1991438"/>
                    <a:gd name="connsiteY318" fmla="*/ 352373 h 1207575"/>
                    <a:gd name="connsiteX319" fmla="*/ 1669458 w 1991438"/>
                    <a:gd name="connsiteY319" fmla="*/ 352953 h 1207575"/>
                    <a:gd name="connsiteX320" fmla="*/ 1670384 w 1991438"/>
                    <a:gd name="connsiteY320" fmla="*/ 353286 h 1207575"/>
                    <a:gd name="connsiteX321" fmla="*/ 1672248 w 1991438"/>
                    <a:gd name="connsiteY321" fmla="*/ 353964 h 1207575"/>
                    <a:gd name="connsiteX322" fmla="*/ 1674162 w 1991438"/>
                    <a:gd name="connsiteY322" fmla="*/ 354075 h 1207575"/>
                    <a:gd name="connsiteX323" fmla="*/ 1683779 w 1991438"/>
                    <a:gd name="connsiteY323" fmla="*/ 354655 h 1207575"/>
                    <a:gd name="connsiteX324" fmla="*/ 1685705 w 1991438"/>
                    <a:gd name="connsiteY324" fmla="*/ 354766 h 1207575"/>
                    <a:gd name="connsiteX325" fmla="*/ 1687112 w 1991438"/>
                    <a:gd name="connsiteY325" fmla="*/ 354790 h 1207575"/>
                    <a:gd name="connsiteX326" fmla="*/ 1688508 w 1991438"/>
                    <a:gd name="connsiteY326" fmla="*/ 354803 h 1207575"/>
                    <a:gd name="connsiteX327" fmla="*/ 1692717 w 1991438"/>
                    <a:gd name="connsiteY327" fmla="*/ 354852 h 1207575"/>
                    <a:gd name="connsiteX328" fmla="*/ 1697211 w 1991438"/>
                    <a:gd name="connsiteY328" fmla="*/ 354889 h 1207575"/>
                    <a:gd name="connsiteX329" fmla="*/ 1699483 w 1991438"/>
                    <a:gd name="connsiteY329" fmla="*/ 354914 h 1207575"/>
                    <a:gd name="connsiteX330" fmla="*/ 1701940 w 1991438"/>
                    <a:gd name="connsiteY330" fmla="*/ 355136 h 1207575"/>
                    <a:gd name="connsiteX331" fmla="*/ 1710891 w 1991438"/>
                    <a:gd name="connsiteY331" fmla="*/ 355950 h 1207575"/>
                    <a:gd name="connsiteX332" fmla="*/ 1712286 w 1991438"/>
                    <a:gd name="connsiteY332" fmla="*/ 356073 h 1207575"/>
                    <a:gd name="connsiteX333" fmla="*/ 1712779 w 1991438"/>
                    <a:gd name="connsiteY333" fmla="*/ 356123 h 1207575"/>
                    <a:gd name="connsiteX334" fmla="*/ 1715212 w 1991438"/>
                    <a:gd name="connsiteY334" fmla="*/ 356419 h 1207575"/>
                    <a:gd name="connsiteX335" fmla="*/ 1724965 w 1991438"/>
                    <a:gd name="connsiteY335" fmla="*/ 357566 h 1207575"/>
                    <a:gd name="connsiteX336" fmla="*/ 1726446 w 1991438"/>
                    <a:gd name="connsiteY336" fmla="*/ 357739 h 1207575"/>
                    <a:gd name="connsiteX337" fmla="*/ 1727397 w 1991438"/>
                    <a:gd name="connsiteY337" fmla="*/ 357850 h 1207575"/>
                    <a:gd name="connsiteX338" fmla="*/ 1728348 w 1991438"/>
                    <a:gd name="connsiteY338" fmla="*/ 358022 h 1207575"/>
                    <a:gd name="connsiteX339" fmla="*/ 1729792 w 1991438"/>
                    <a:gd name="connsiteY339" fmla="*/ 358269 h 1207575"/>
                    <a:gd name="connsiteX340" fmla="*/ 1741261 w 1991438"/>
                    <a:gd name="connsiteY340" fmla="*/ 360279 h 1207575"/>
                    <a:gd name="connsiteX341" fmla="*/ 1743175 w 1991438"/>
                    <a:gd name="connsiteY341" fmla="*/ 360612 h 1207575"/>
                    <a:gd name="connsiteX342" fmla="*/ 1745385 w 1991438"/>
                    <a:gd name="connsiteY342" fmla="*/ 361513 h 1207575"/>
                    <a:gd name="connsiteX343" fmla="*/ 1748039 w 1991438"/>
                    <a:gd name="connsiteY343" fmla="*/ 362598 h 1207575"/>
                    <a:gd name="connsiteX344" fmla="*/ 1752151 w 1991438"/>
                    <a:gd name="connsiteY344" fmla="*/ 364263 h 1207575"/>
                    <a:gd name="connsiteX345" fmla="*/ 1753385 w 1991438"/>
                    <a:gd name="connsiteY345" fmla="*/ 364769 h 1207575"/>
                    <a:gd name="connsiteX346" fmla="*/ 1753842 w 1991438"/>
                    <a:gd name="connsiteY346" fmla="*/ 364967 h 1207575"/>
                    <a:gd name="connsiteX347" fmla="*/ 1755681 w 1991438"/>
                    <a:gd name="connsiteY347" fmla="*/ 365756 h 1207575"/>
                    <a:gd name="connsiteX348" fmla="*/ 1764385 w 1991438"/>
                    <a:gd name="connsiteY348" fmla="*/ 369481 h 1207575"/>
                    <a:gd name="connsiteX349" fmla="*/ 1764842 w 1991438"/>
                    <a:gd name="connsiteY349" fmla="*/ 369678 h 1207575"/>
                    <a:gd name="connsiteX350" fmla="*/ 1765756 w 1991438"/>
                    <a:gd name="connsiteY350" fmla="*/ 370073 h 1207575"/>
                    <a:gd name="connsiteX351" fmla="*/ 1767570 w 1991438"/>
                    <a:gd name="connsiteY351" fmla="*/ 370850 h 1207575"/>
                    <a:gd name="connsiteX352" fmla="*/ 1769324 w 1991438"/>
                    <a:gd name="connsiteY352" fmla="*/ 371788 h 1207575"/>
                    <a:gd name="connsiteX353" fmla="*/ 1776336 w 1991438"/>
                    <a:gd name="connsiteY353" fmla="*/ 375500 h 1207575"/>
                    <a:gd name="connsiteX354" fmla="*/ 1778089 w 1991438"/>
                    <a:gd name="connsiteY354" fmla="*/ 376438 h 1207575"/>
                    <a:gd name="connsiteX355" fmla="*/ 1781163 w 1991438"/>
                    <a:gd name="connsiteY355" fmla="*/ 377930 h 1207575"/>
                    <a:gd name="connsiteX356" fmla="*/ 1785126 w 1991438"/>
                    <a:gd name="connsiteY356" fmla="*/ 379854 h 1207575"/>
                    <a:gd name="connsiteX357" fmla="*/ 1787324 w 1991438"/>
                    <a:gd name="connsiteY357" fmla="*/ 380928 h 1207575"/>
                    <a:gd name="connsiteX358" fmla="*/ 1789163 w 1991438"/>
                    <a:gd name="connsiteY358" fmla="*/ 381593 h 1207575"/>
                    <a:gd name="connsiteX359" fmla="*/ 1790534 w 1991438"/>
                    <a:gd name="connsiteY359" fmla="*/ 382074 h 1207575"/>
                    <a:gd name="connsiteX360" fmla="*/ 1791916 w 1991438"/>
                    <a:gd name="connsiteY360" fmla="*/ 382568 h 1207575"/>
                    <a:gd name="connsiteX361" fmla="*/ 1799719 w 1991438"/>
                    <a:gd name="connsiteY361" fmla="*/ 385356 h 1207575"/>
                    <a:gd name="connsiteX362" fmla="*/ 1802472 w 1991438"/>
                    <a:gd name="connsiteY362" fmla="*/ 386342 h 1207575"/>
                    <a:gd name="connsiteX363" fmla="*/ 1803089 w 1991438"/>
                    <a:gd name="connsiteY363" fmla="*/ 386527 h 1207575"/>
                    <a:gd name="connsiteX364" fmla="*/ 1804497 w 1991438"/>
                    <a:gd name="connsiteY364" fmla="*/ 386947 h 1207575"/>
                    <a:gd name="connsiteX365" fmla="*/ 1813460 w 1991438"/>
                    <a:gd name="connsiteY365" fmla="*/ 389623 h 1207575"/>
                    <a:gd name="connsiteX366" fmla="*/ 1814880 w 1991438"/>
                    <a:gd name="connsiteY366" fmla="*/ 390043 h 1207575"/>
                    <a:gd name="connsiteX367" fmla="*/ 1816287 w 1991438"/>
                    <a:gd name="connsiteY367" fmla="*/ 390462 h 1207575"/>
                    <a:gd name="connsiteX368" fmla="*/ 1818226 w 1991438"/>
                    <a:gd name="connsiteY368" fmla="*/ 390709 h 1207575"/>
                    <a:gd name="connsiteX369" fmla="*/ 1824522 w 1991438"/>
                    <a:gd name="connsiteY369" fmla="*/ 391535 h 1207575"/>
                    <a:gd name="connsiteX370" fmla="*/ 1825485 w 1991438"/>
                    <a:gd name="connsiteY370" fmla="*/ 391671 h 1207575"/>
                    <a:gd name="connsiteX371" fmla="*/ 1827448 w 1991438"/>
                    <a:gd name="connsiteY371" fmla="*/ 391770 h 1207575"/>
                    <a:gd name="connsiteX372" fmla="*/ 1839263 w 1991438"/>
                    <a:gd name="connsiteY372" fmla="*/ 392362 h 1207575"/>
                    <a:gd name="connsiteX373" fmla="*/ 1841226 w 1991438"/>
                    <a:gd name="connsiteY373" fmla="*/ 392460 h 1207575"/>
                    <a:gd name="connsiteX374" fmla="*/ 1842213 w 1991438"/>
                    <a:gd name="connsiteY374" fmla="*/ 392571 h 1207575"/>
                    <a:gd name="connsiteX375" fmla="*/ 1843695 w 1991438"/>
                    <a:gd name="connsiteY375" fmla="*/ 392732 h 1207575"/>
                    <a:gd name="connsiteX376" fmla="*/ 1849609 w 1991438"/>
                    <a:gd name="connsiteY376" fmla="*/ 393361 h 1207575"/>
                    <a:gd name="connsiteX377" fmla="*/ 1856016 w 1991438"/>
                    <a:gd name="connsiteY377" fmla="*/ 394039 h 1207575"/>
                    <a:gd name="connsiteX378" fmla="*/ 1857979 w 1991438"/>
                    <a:gd name="connsiteY378" fmla="*/ 394249 h 1207575"/>
                    <a:gd name="connsiteX379" fmla="*/ 1859707 w 1991438"/>
                    <a:gd name="connsiteY379" fmla="*/ 395038 h 1207575"/>
                    <a:gd name="connsiteX380" fmla="*/ 1863226 w 1991438"/>
                    <a:gd name="connsiteY380" fmla="*/ 396654 h 1207575"/>
                    <a:gd name="connsiteX381" fmla="*/ 1863732 w 1991438"/>
                    <a:gd name="connsiteY381" fmla="*/ 396901 h 1207575"/>
                    <a:gd name="connsiteX382" fmla="*/ 1866522 w 1991438"/>
                    <a:gd name="connsiteY382" fmla="*/ 398455 h 1207575"/>
                    <a:gd name="connsiteX383" fmla="*/ 1868202 w 1991438"/>
                    <a:gd name="connsiteY383" fmla="*/ 399392 h 1207575"/>
                    <a:gd name="connsiteX384" fmla="*/ 1869448 w 1991438"/>
                    <a:gd name="connsiteY384" fmla="*/ 400626 h 1207575"/>
                    <a:gd name="connsiteX385" fmla="*/ 1870017 w 1991438"/>
                    <a:gd name="connsiteY385" fmla="*/ 401193 h 1207575"/>
                    <a:gd name="connsiteX386" fmla="*/ 1873498 w 1991438"/>
                    <a:gd name="connsiteY386" fmla="*/ 404610 h 1207575"/>
                    <a:gd name="connsiteX387" fmla="*/ 1874720 w 1991438"/>
                    <a:gd name="connsiteY387" fmla="*/ 405498 h 1207575"/>
                    <a:gd name="connsiteX388" fmla="*/ 1873881 w 1991438"/>
                    <a:gd name="connsiteY388" fmla="*/ 406830 h 1207575"/>
                    <a:gd name="connsiteX389" fmla="*/ 1838349 w 1991438"/>
                    <a:gd name="connsiteY389" fmla="*/ 458672 h 1207575"/>
                    <a:gd name="connsiteX390" fmla="*/ 1830460 w 1991438"/>
                    <a:gd name="connsiteY390" fmla="*/ 474917 h 1207575"/>
                    <a:gd name="connsiteX391" fmla="*/ 1829238 w 1991438"/>
                    <a:gd name="connsiteY391" fmla="*/ 477433 h 1207575"/>
                    <a:gd name="connsiteX392" fmla="*/ 1825398 w 1991438"/>
                    <a:gd name="connsiteY392" fmla="*/ 487658 h 1207575"/>
                    <a:gd name="connsiteX393" fmla="*/ 1823053 w 1991438"/>
                    <a:gd name="connsiteY393" fmla="*/ 506937 h 1207575"/>
                    <a:gd name="connsiteX394" fmla="*/ 1826979 w 1991438"/>
                    <a:gd name="connsiteY394" fmla="*/ 526290 h 1207575"/>
                    <a:gd name="connsiteX395" fmla="*/ 1829818 w 1991438"/>
                    <a:gd name="connsiteY395" fmla="*/ 540277 h 1207575"/>
                    <a:gd name="connsiteX396" fmla="*/ 1834707 w 1991438"/>
                    <a:gd name="connsiteY396" fmla="*/ 582683 h 1207575"/>
                    <a:gd name="connsiteX397" fmla="*/ 1835053 w 1991438"/>
                    <a:gd name="connsiteY397" fmla="*/ 621747 h 1207575"/>
                    <a:gd name="connsiteX398" fmla="*/ 1836646 w 1991438"/>
                    <a:gd name="connsiteY398" fmla="*/ 629456 h 1207575"/>
                    <a:gd name="connsiteX399" fmla="*/ 1840337 w 1991438"/>
                    <a:gd name="connsiteY399" fmla="*/ 647452 h 1207575"/>
                    <a:gd name="connsiteX400" fmla="*/ 1852078 w 1991438"/>
                    <a:gd name="connsiteY400" fmla="*/ 672257 h 1207575"/>
                    <a:gd name="connsiteX401" fmla="*/ 1890782 w 1991438"/>
                    <a:gd name="connsiteY401" fmla="*/ 732486 h 1207575"/>
                    <a:gd name="connsiteX402" fmla="*/ 1891511 w 1991438"/>
                    <a:gd name="connsiteY402" fmla="*/ 734151 h 1207575"/>
                    <a:gd name="connsiteX403" fmla="*/ 1894498 w 1991438"/>
                    <a:gd name="connsiteY403" fmla="*/ 740948 h 1207575"/>
                    <a:gd name="connsiteX404" fmla="*/ 1925079 w 1991438"/>
                    <a:gd name="connsiteY404" fmla="*/ 772537 h 1207575"/>
                    <a:gd name="connsiteX405" fmla="*/ 1945968 w 1991438"/>
                    <a:gd name="connsiteY405" fmla="*/ 794110 h 1207575"/>
                    <a:gd name="connsiteX406" fmla="*/ 1963820 w 1991438"/>
                    <a:gd name="connsiteY406" fmla="*/ 812538 h 1207575"/>
                    <a:gd name="connsiteX407" fmla="*/ 1967783 w 1991438"/>
                    <a:gd name="connsiteY407" fmla="*/ 818729 h 1207575"/>
                    <a:gd name="connsiteX408" fmla="*/ 1975734 w 1991438"/>
                    <a:gd name="connsiteY408" fmla="*/ 827067 h 1207575"/>
                    <a:gd name="connsiteX409" fmla="*/ 1983055 w 1991438"/>
                    <a:gd name="connsiteY409" fmla="*/ 834752 h 1207575"/>
                    <a:gd name="connsiteX410" fmla="*/ 1991438 w 1991438"/>
                    <a:gd name="connsiteY410" fmla="*/ 846852 h 1207575"/>
                    <a:gd name="connsiteX411" fmla="*/ 1991438 w 1991438"/>
                    <a:gd name="connsiteY411" fmla="*/ 846852 h 1207575"/>
                    <a:gd name="connsiteX412" fmla="*/ 1991438 w 1991438"/>
                    <a:gd name="connsiteY412" fmla="*/ 846852 h 1207575"/>
                    <a:gd name="connsiteX413" fmla="*/ 1991401 w 1991438"/>
                    <a:gd name="connsiteY413" fmla="*/ 846864 h 1207575"/>
                    <a:gd name="connsiteX414" fmla="*/ 1989018 w 1991438"/>
                    <a:gd name="connsiteY414" fmla="*/ 847703 h 1207575"/>
                    <a:gd name="connsiteX415" fmla="*/ 1988981 w 1991438"/>
                    <a:gd name="connsiteY415" fmla="*/ 847715 h 1207575"/>
                    <a:gd name="connsiteX416" fmla="*/ 1979759 w 1991438"/>
                    <a:gd name="connsiteY416" fmla="*/ 850996 h 1207575"/>
                    <a:gd name="connsiteX417" fmla="*/ 1971339 w 1991438"/>
                    <a:gd name="connsiteY417" fmla="*/ 853969 h 1207575"/>
                    <a:gd name="connsiteX418" fmla="*/ 1969475 w 1991438"/>
                    <a:gd name="connsiteY418" fmla="*/ 854635 h 1207575"/>
                    <a:gd name="connsiteX419" fmla="*/ 1968055 w 1991438"/>
                    <a:gd name="connsiteY419" fmla="*/ 854746 h 1207575"/>
                    <a:gd name="connsiteX420" fmla="*/ 1966006 w 1991438"/>
                    <a:gd name="connsiteY420" fmla="*/ 854907 h 1207575"/>
                    <a:gd name="connsiteX421" fmla="*/ 1964586 w 1991438"/>
                    <a:gd name="connsiteY421" fmla="*/ 855018 h 1207575"/>
                    <a:gd name="connsiteX422" fmla="*/ 1962832 w 1991438"/>
                    <a:gd name="connsiteY422" fmla="*/ 854426 h 1207575"/>
                    <a:gd name="connsiteX423" fmla="*/ 1960808 w 1991438"/>
                    <a:gd name="connsiteY423" fmla="*/ 853735 h 1207575"/>
                    <a:gd name="connsiteX424" fmla="*/ 1960117 w 1991438"/>
                    <a:gd name="connsiteY424" fmla="*/ 853500 h 1207575"/>
                    <a:gd name="connsiteX425" fmla="*/ 1959092 w 1991438"/>
                    <a:gd name="connsiteY425" fmla="*/ 853143 h 1207575"/>
                    <a:gd name="connsiteX426" fmla="*/ 1958030 w 1991438"/>
                    <a:gd name="connsiteY426" fmla="*/ 852785 h 1207575"/>
                    <a:gd name="connsiteX427" fmla="*/ 1957932 w 1991438"/>
                    <a:gd name="connsiteY427" fmla="*/ 852736 h 1207575"/>
                    <a:gd name="connsiteX428" fmla="*/ 1956734 w 1991438"/>
                    <a:gd name="connsiteY428" fmla="*/ 852193 h 1207575"/>
                    <a:gd name="connsiteX429" fmla="*/ 1955783 w 1991438"/>
                    <a:gd name="connsiteY429" fmla="*/ 851761 h 1207575"/>
                    <a:gd name="connsiteX430" fmla="*/ 1955586 w 1991438"/>
                    <a:gd name="connsiteY430" fmla="*/ 851663 h 1207575"/>
                    <a:gd name="connsiteX431" fmla="*/ 1953104 w 1991438"/>
                    <a:gd name="connsiteY431" fmla="*/ 850540 h 1207575"/>
                    <a:gd name="connsiteX432" fmla="*/ 1951919 w 1991438"/>
                    <a:gd name="connsiteY432" fmla="*/ 849479 h 1207575"/>
                    <a:gd name="connsiteX433" fmla="*/ 1951042 w 1991438"/>
                    <a:gd name="connsiteY433" fmla="*/ 848715 h 1207575"/>
                    <a:gd name="connsiteX434" fmla="*/ 1949808 w 1991438"/>
                    <a:gd name="connsiteY434" fmla="*/ 847604 h 1207575"/>
                    <a:gd name="connsiteX435" fmla="*/ 1948376 w 1991438"/>
                    <a:gd name="connsiteY435" fmla="*/ 847259 h 1207575"/>
                    <a:gd name="connsiteX436" fmla="*/ 1946980 w 1991438"/>
                    <a:gd name="connsiteY436" fmla="*/ 846926 h 1207575"/>
                    <a:gd name="connsiteX437" fmla="*/ 1946511 w 1991438"/>
                    <a:gd name="connsiteY437" fmla="*/ 846815 h 1207575"/>
                    <a:gd name="connsiteX438" fmla="*/ 1945882 w 1991438"/>
                    <a:gd name="connsiteY438" fmla="*/ 846667 h 1207575"/>
                    <a:gd name="connsiteX439" fmla="*/ 1944635 w 1991438"/>
                    <a:gd name="connsiteY439" fmla="*/ 846926 h 1207575"/>
                    <a:gd name="connsiteX440" fmla="*/ 1943622 w 1991438"/>
                    <a:gd name="connsiteY440" fmla="*/ 847148 h 1207575"/>
                    <a:gd name="connsiteX441" fmla="*/ 1942622 w 1991438"/>
                    <a:gd name="connsiteY441" fmla="*/ 847358 h 1207575"/>
                    <a:gd name="connsiteX442" fmla="*/ 1941956 w 1991438"/>
                    <a:gd name="connsiteY442" fmla="*/ 847715 h 1207575"/>
                    <a:gd name="connsiteX443" fmla="*/ 1939092 w 1991438"/>
                    <a:gd name="connsiteY443" fmla="*/ 849307 h 1207575"/>
                    <a:gd name="connsiteX444" fmla="*/ 1937746 w 1991438"/>
                    <a:gd name="connsiteY444" fmla="*/ 850047 h 1207575"/>
                    <a:gd name="connsiteX445" fmla="*/ 1936413 w 1991438"/>
                    <a:gd name="connsiteY445" fmla="*/ 852181 h 1207575"/>
                    <a:gd name="connsiteX446" fmla="*/ 1934536 w 1991438"/>
                    <a:gd name="connsiteY446" fmla="*/ 855190 h 1207575"/>
                    <a:gd name="connsiteX447" fmla="*/ 1932524 w 1991438"/>
                    <a:gd name="connsiteY447" fmla="*/ 856744 h 1207575"/>
                    <a:gd name="connsiteX448" fmla="*/ 1931314 w 1991438"/>
                    <a:gd name="connsiteY448" fmla="*/ 857682 h 1207575"/>
                    <a:gd name="connsiteX449" fmla="*/ 1930832 w 1991438"/>
                    <a:gd name="connsiteY449" fmla="*/ 858002 h 1207575"/>
                    <a:gd name="connsiteX450" fmla="*/ 1929474 w 1991438"/>
                    <a:gd name="connsiteY450" fmla="*/ 858891 h 1207575"/>
                    <a:gd name="connsiteX451" fmla="*/ 1927733 w 1991438"/>
                    <a:gd name="connsiteY451" fmla="*/ 860038 h 1207575"/>
                    <a:gd name="connsiteX452" fmla="*/ 1925622 w 1991438"/>
                    <a:gd name="connsiteY452" fmla="*/ 862024 h 1207575"/>
                    <a:gd name="connsiteX453" fmla="*/ 1924178 w 1991438"/>
                    <a:gd name="connsiteY453" fmla="*/ 863368 h 1207575"/>
                    <a:gd name="connsiteX454" fmla="*/ 1922437 w 1991438"/>
                    <a:gd name="connsiteY454" fmla="*/ 863824 h 1207575"/>
                    <a:gd name="connsiteX455" fmla="*/ 1921153 w 1991438"/>
                    <a:gd name="connsiteY455" fmla="*/ 864170 h 1207575"/>
                    <a:gd name="connsiteX456" fmla="*/ 1920276 w 1991438"/>
                    <a:gd name="connsiteY456" fmla="*/ 864404 h 1207575"/>
                    <a:gd name="connsiteX457" fmla="*/ 1919326 w 1991438"/>
                    <a:gd name="connsiteY457" fmla="*/ 864417 h 1207575"/>
                    <a:gd name="connsiteX458" fmla="*/ 1916202 w 1991438"/>
                    <a:gd name="connsiteY458" fmla="*/ 864453 h 1207575"/>
                    <a:gd name="connsiteX459" fmla="*/ 1915042 w 1991438"/>
                    <a:gd name="connsiteY459" fmla="*/ 864466 h 1207575"/>
                    <a:gd name="connsiteX460" fmla="*/ 1913486 w 1991438"/>
                    <a:gd name="connsiteY460" fmla="*/ 864145 h 1207575"/>
                    <a:gd name="connsiteX461" fmla="*/ 1907190 w 1991438"/>
                    <a:gd name="connsiteY461" fmla="*/ 862899 h 1207575"/>
                    <a:gd name="connsiteX462" fmla="*/ 1905745 w 1991438"/>
                    <a:gd name="connsiteY462" fmla="*/ 862665 h 1207575"/>
                    <a:gd name="connsiteX463" fmla="*/ 1902857 w 1991438"/>
                    <a:gd name="connsiteY463" fmla="*/ 862172 h 1207575"/>
                    <a:gd name="connsiteX464" fmla="*/ 1900918 w 1991438"/>
                    <a:gd name="connsiteY464" fmla="*/ 861851 h 1207575"/>
                    <a:gd name="connsiteX465" fmla="*/ 1899474 w 1991438"/>
                    <a:gd name="connsiteY465" fmla="*/ 861604 h 1207575"/>
                    <a:gd name="connsiteX466" fmla="*/ 1898029 w 1991438"/>
                    <a:gd name="connsiteY466" fmla="*/ 861357 h 1207575"/>
                    <a:gd name="connsiteX467" fmla="*/ 1896585 w 1991438"/>
                    <a:gd name="connsiteY467" fmla="*/ 861271 h 1207575"/>
                    <a:gd name="connsiteX468" fmla="*/ 1895622 w 1991438"/>
                    <a:gd name="connsiteY468" fmla="*/ 861222 h 1207575"/>
                    <a:gd name="connsiteX469" fmla="*/ 1890325 w 1991438"/>
                    <a:gd name="connsiteY469" fmla="*/ 860901 h 1207575"/>
                    <a:gd name="connsiteX470" fmla="*/ 1888881 w 1991438"/>
                    <a:gd name="connsiteY470" fmla="*/ 860815 h 1207575"/>
                    <a:gd name="connsiteX471" fmla="*/ 1887474 w 1991438"/>
                    <a:gd name="connsiteY471" fmla="*/ 860889 h 1207575"/>
                    <a:gd name="connsiteX472" fmla="*/ 1882782 w 1991438"/>
                    <a:gd name="connsiteY472" fmla="*/ 861148 h 1207575"/>
                    <a:gd name="connsiteX473" fmla="*/ 1881375 w 1991438"/>
                    <a:gd name="connsiteY473" fmla="*/ 861222 h 1207575"/>
                    <a:gd name="connsiteX474" fmla="*/ 1879967 w 1991438"/>
                    <a:gd name="connsiteY474" fmla="*/ 861678 h 1207575"/>
                    <a:gd name="connsiteX475" fmla="*/ 1878560 w 1991438"/>
                    <a:gd name="connsiteY475" fmla="*/ 862135 h 1207575"/>
                    <a:gd name="connsiteX476" fmla="*/ 1877140 w 1991438"/>
                    <a:gd name="connsiteY476" fmla="*/ 862591 h 1207575"/>
                    <a:gd name="connsiteX477" fmla="*/ 1875263 w 1991438"/>
                    <a:gd name="connsiteY477" fmla="*/ 863837 h 1207575"/>
                    <a:gd name="connsiteX478" fmla="*/ 1874127 w 1991438"/>
                    <a:gd name="connsiteY478" fmla="*/ 864577 h 1207575"/>
                    <a:gd name="connsiteX479" fmla="*/ 1873572 w 1991438"/>
                    <a:gd name="connsiteY479" fmla="*/ 864934 h 1207575"/>
                    <a:gd name="connsiteX480" fmla="*/ 1871436 w 1991438"/>
                    <a:gd name="connsiteY480" fmla="*/ 866945 h 1207575"/>
                    <a:gd name="connsiteX481" fmla="*/ 1870017 w 1991438"/>
                    <a:gd name="connsiteY481" fmla="*/ 868277 h 1207575"/>
                    <a:gd name="connsiteX482" fmla="*/ 1868745 w 1991438"/>
                    <a:gd name="connsiteY482" fmla="*/ 868980 h 1207575"/>
                    <a:gd name="connsiteX483" fmla="*/ 1867399 w 1991438"/>
                    <a:gd name="connsiteY483" fmla="*/ 869745 h 1207575"/>
                    <a:gd name="connsiteX484" fmla="*/ 1865807 w 1991438"/>
                    <a:gd name="connsiteY484" fmla="*/ 870633 h 1207575"/>
                    <a:gd name="connsiteX485" fmla="*/ 1864374 w 1991438"/>
                    <a:gd name="connsiteY485" fmla="*/ 870793 h 1207575"/>
                    <a:gd name="connsiteX486" fmla="*/ 1859695 w 1991438"/>
                    <a:gd name="connsiteY486" fmla="*/ 871336 h 1207575"/>
                    <a:gd name="connsiteX487" fmla="*/ 1855288 w 1991438"/>
                    <a:gd name="connsiteY487" fmla="*/ 871410 h 1207575"/>
                    <a:gd name="connsiteX488" fmla="*/ 1853732 w 1991438"/>
                    <a:gd name="connsiteY488" fmla="*/ 871435 h 1207575"/>
                    <a:gd name="connsiteX489" fmla="*/ 1852164 w 1991438"/>
                    <a:gd name="connsiteY489" fmla="*/ 870757 h 1207575"/>
                    <a:gd name="connsiteX490" fmla="*/ 1849189 w 1991438"/>
                    <a:gd name="connsiteY490" fmla="*/ 869461 h 1207575"/>
                    <a:gd name="connsiteX491" fmla="*/ 1847819 w 1991438"/>
                    <a:gd name="connsiteY491" fmla="*/ 868869 h 1207575"/>
                    <a:gd name="connsiteX492" fmla="*/ 1845683 w 1991438"/>
                    <a:gd name="connsiteY492" fmla="*/ 867278 h 1207575"/>
                    <a:gd name="connsiteX493" fmla="*/ 1844016 w 1991438"/>
                    <a:gd name="connsiteY493" fmla="*/ 866057 h 1207575"/>
                    <a:gd name="connsiteX494" fmla="*/ 1842325 w 1991438"/>
                    <a:gd name="connsiteY494" fmla="*/ 865490 h 1207575"/>
                    <a:gd name="connsiteX495" fmla="*/ 1840547 w 1991438"/>
                    <a:gd name="connsiteY495" fmla="*/ 864959 h 1207575"/>
                    <a:gd name="connsiteX496" fmla="*/ 1839609 w 1991438"/>
                    <a:gd name="connsiteY496" fmla="*/ 864688 h 1207575"/>
                    <a:gd name="connsiteX497" fmla="*/ 1838572 w 1991438"/>
                    <a:gd name="connsiteY497" fmla="*/ 864601 h 1207575"/>
                    <a:gd name="connsiteX498" fmla="*/ 1837720 w 1991438"/>
                    <a:gd name="connsiteY498" fmla="*/ 864528 h 1207575"/>
                    <a:gd name="connsiteX499" fmla="*/ 1836016 w 1991438"/>
                    <a:gd name="connsiteY499" fmla="*/ 864392 h 1207575"/>
                    <a:gd name="connsiteX500" fmla="*/ 1834608 w 1991438"/>
                    <a:gd name="connsiteY500" fmla="*/ 864787 h 1207575"/>
                    <a:gd name="connsiteX501" fmla="*/ 1827288 w 1991438"/>
                    <a:gd name="connsiteY501" fmla="*/ 866822 h 1207575"/>
                    <a:gd name="connsiteX502" fmla="*/ 1826608 w 1991438"/>
                    <a:gd name="connsiteY502" fmla="*/ 867007 h 1207575"/>
                    <a:gd name="connsiteX503" fmla="*/ 1825658 w 1991438"/>
                    <a:gd name="connsiteY503" fmla="*/ 867278 h 1207575"/>
                    <a:gd name="connsiteX504" fmla="*/ 1823818 w 1991438"/>
                    <a:gd name="connsiteY504" fmla="*/ 867969 h 1207575"/>
                    <a:gd name="connsiteX505" fmla="*/ 1807423 w 1991438"/>
                    <a:gd name="connsiteY505" fmla="*/ 874136 h 1207575"/>
                    <a:gd name="connsiteX506" fmla="*/ 1804855 w 1991438"/>
                    <a:gd name="connsiteY506" fmla="*/ 875098 h 1207575"/>
                    <a:gd name="connsiteX507" fmla="*/ 1803040 w 1991438"/>
                    <a:gd name="connsiteY507" fmla="*/ 875826 h 1207575"/>
                    <a:gd name="connsiteX508" fmla="*/ 1793990 w 1991438"/>
                    <a:gd name="connsiteY508" fmla="*/ 879465 h 1207575"/>
                    <a:gd name="connsiteX509" fmla="*/ 1792188 w 1991438"/>
                    <a:gd name="connsiteY509" fmla="*/ 880192 h 1207575"/>
                    <a:gd name="connsiteX510" fmla="*/ 1791744 w 1991438"/>
                    <a:gd name="connsiteY510" fmla="*/ 880489 h 1207575"/>
                    <a:gd name="connsiteX511" fmla="*/ 1790929 w 1991438"/>
                    <a:gd name="connsiteY511" fmla="*/ 881019 h 1207575"/>
                    <a:gd name="connsiteX512" fmla="*/ 1786077 w 1991438"/>
                    <a:gd name="connsiteY512" fmla="*/ 884152 h 1207575"/>
                    <a:gd name="connsiteX513" fmla="*/ 1784410 w 1991438"/>
                    <a:gd name="connsiteY513" fmla="*/ 885237 h 1207575"/>
                    <a:gd name="connsiteX514" fmla="*/ 1782916 w 1991438"/>
                    <a:gd name="connsiteY514" fmla="*/ 887371 h 1207575"/>
                    <a:gd name="connsiteX515" fmla="*/ 1782027 w 1991438"/>
                    <a:gd name="connsiteY515" fmla="*/ 888654 h 1207575"/>
                    <a:gd name="connsiteX516" fmla="*/ 1781484 w 1991438"/>
                    <a:gd name="connsiteY516" fmla="*/ 889431 h 1207575"/>
                    <a:gd name="connsiteX517" fmla="*/ 1780237 w 1991438"/>
                    <a:gd name="connsiteY517" fmla="*/ 891207 h 1207575"/>
                    <a:gd name="connsiteX518" fmla="*/ 1778817 w 1991438"/>
                    <a:gd name="connsiteY518" fmla="*/ 893242 h 1207575"/>
                    <a:gd name="connsiteX519" fmla="*/ 1777669 w 1991438"/>
                    <a:gd name="connsiteY519" fmla="*/ 894870 h 1207575"/>
                    <a:gd name="connsiteX520" fmla="*/ 1776114 w 1991438"/>
                    <a:gd name="connsiteY520" fmla="*/ 895574 h 1207575"/>
                    <a:gd name="connsiteX521" fmla="*/ 1773348 w 1991438"/>
                    <a:gd name="connsiteY521" fmla="*/ 896832 h 1207575"/>
                    <a:gd name="connsiteX522" fmla="*/ 1772472 w 1991438"/>
                    <a:gd name="connsiteY522" fmla="*/ 897239 h 1207575"/>
                    <a:gd name="connsiteX523" fmla="*/ 1770966 w 1991438"/>
                    <a:gd name="connsiteY523" fmla="*/ 897498 h 1207575"/>
                    <a:gd name="connsiteX524" fmla="*/ 1767101 w 1991438"/>
                    <a:gd name="connsiteY524" fmla="*/ 898151 h 1207575"/>
                    <a:gd name="connsiteX525" fmla="*/ 1764681 w 1991438"/>
                    <a:gd name="connsiteY525" fmla="*/ 898571 h 1207575"/>
                    <a:gd name="connsiteX526" fmla="*/ 1762052 w 1991438"/>
                    <a:gd name="connsiteY526" fmla="*/ 899015 h 1207575"/>
                    <a:gd name="connsiteX527" fmla="*/ 1758509 w 1991438"/>
                    <a:gd name="connsiteY527" fmla="*/ 899570 h 1207575"/>
                    <a:gd name="connsiteX528" fmla="*/ 1757101 w 1991438"/>
                    <a:gd name="connsiteY528" fmla="*/ 899792 h 1207575"/>
                    <a:gd name="connsiteX529" fmla="*/ 1755212 w 1991438"/>
                    <a:gd name="connsiteY529" fmla="*/ 900088 h 1207575"/>
                    <a:gd name="connsiteX530" fmla="*/ 1753607 w 1991438"/>
                    <a:gd name="connsiteY530" fmla="*/ 901260 h 1207575"/>
                    <a:gd name="connsiteX531" fmla="*/ 1751188 w 1991438"/>
                    <a:gd name="connsiteY531" fmla="*/ 903024 h 1207575"/>
                    <a:gd name="connsiteX532" fmla="*/ 1750422 w 1991438"/>
                    <a:gd name="connsiteY532" fmla="*/ 903591 h 1207575"/>
                    <a:gd name="connsiteX533" fmla="*/ 1749706 w 1991438"/>
                    <a:gd name="connsiteY533" fmla="*/ 904109 h 1207575"/>
                    <a:gd name="connsiteX534" fmla="*/ 1748274 w 1991438"/>
                    <a:gd name="connsiteY534" fmla="*/ 905392 h 1207575"/>
                    <a:gd name="connsiteX535" fmla="*/ 1744903 w 1991438"/>
                    <a:gd name="connsiteY535" fmla="*/ 908426 h 1207575"/>
                    <a:gd name="connsiteX536" fmla="*/ 1743780 w 1991438"/>
                    <a:gd name="connsiteY536" fmla="*/ 909437 h 1207575"/>
                    <a:gd name="connsiteX537" fmla="*/ 1742286 w 1991438"/>
                    <a:gd name="connsiteY537" fmla="*/ 910794 h 1207575"/>
                    <a:gd name="connsiteX538" fmla="*/ 1740990 w 1991438"/>
                    <a:gd name="connsiteY538" fmla="*/ 911584 h 1207575"/>
                    <a:gd name="connsiteX539" fmla="*/ 1740138 w 1991438"/>
                    <a:gd name="connsiteY539" fmla="*/ 912126 h 1207575"/>
                    <a:gd name="connsiteX540" fmla="*/ 1730236 w 1991438"/>
                    <a:gd name="connsiteY540" fmla="*/ 918244 h 1207575"/>
                    <a:gd name="connsiteX541" fmla="*/ 1728804 w 1991438"/>
                    <a:gd name="connsiteY541" fmla="*/ 919120 h 1207575"/>
                    <a:gd name="connsiteX542" fmla="*/ 1726792 w 1991438"/>
                    <a:gd name="connsiteY542" fmla="*/ 919601 h 1207575"/>
                    <a:gd name="connsiteX543" fmla="*/ 1721483 w 1991438"/>
                    <a:gd name="connsiteY543" fmla="*/ 920748 h 1207575"/>
                    <a:gd name="connsiteX544" fmla="*/ 1720545 w 1991438"/>
                    <a:gd name="connsiteY544" fmla="*/ 920946 h 1207575"/>
                    <a:gd name="connsiteX545" fmla="*/ 1719508 w 1991438"/>
                    <a:gd name="connsiteY545" fmla="*/ 921020 h 1207575"/>
                    <a:gd name="connsiteX546" fmla="*/ 1718323 w 1991438"/>
                    <a:gd name="connsiteY546" fmla="*/ 921106 h 1207575"/>
                    <a:gd name="connsiteX547" fmla="*/ 1715940 w 1991438"/>
                    <a:gd name="connsiteY547" fmla="*/ 921279 h 1207575"/>
                    <a:gd name="connsiteX548" fmla="*/ 1715002 w 1991438"/>
                    <a:gd name="connsiteY548" fmla="*/ 921353 h 1207575"/>
                    <a:gd name="connsiteX549" fmla="*/ 1714273 w 1991438"/>
                    <a:gd name="connsiteY549" fmla="*/ 921279 h 1207575"/>
                    <a:gd name="connsiteX550" fmla="*/ 1710964 w 1991438"/>
                    <a:gd name="connsiteY550" fmla="*/ 920921 h 1207575"/>
                    <a:gd name="connsiteX551" fmla="*/ 1709446 w 1991438"/>
                    <a:gd name="connsiteY551" fmla="*/ 920761 h 1207575"/>
                    <a:gd name="connsiteX552" fmla="*/ 1708051 w 1991438"/>
                    <a:gd name="connsiteY552" fmla="*/ 919774 h 1207575"/>
                    <a:gd name="connsiteX553" fmla="*/ 1706631 w 1991438"/>
                    <a:gd name="connsiteY553" fmla="*/ 918763 h 1207575"/>
                    <a:gd name="connsiteX554" fmla="*/ 1705816 w 1991438"/>
                    <a:gd name="connsiteY554" fmla="*/ 918183 h 1207575"/>
                    <a:gd name="connsiteX555" fmla="*/ 1704829 w 1991438"/>
                    <a:gd name="connsiteY555" fmla="*/ 916986 h 1207575"/>
                    <a:gd name="connsiteX556" fmla="*/ 1701508 w 1991438"/>
                    <a:gd name="connsiteY556" fmla="*/ 912965 h 1207575"/>
                    <a:gd name="connsiteX557" fmla="*/ 1699927 w 1991438"/>
                    <a:gd name="connsiteY557" fmla="*/ 911214 h 1207575"/>
                    <a:gd name="connsiteX558" fmla="*/ 1698989 w 1991438"/>
                    <a:gd name="connsiteY558" fmla="*/ 910165 h 1207575"/>
                    <a:gd name="connsiteX559" fmla="*/ 1697236 w 1991438"/>
                    <a:gd name="connsiteY559" fmla="*/ 908216 h 1207575"/>
                    <a:gd name="connsiteX560" fmla="*/ 1696532 w 1991438"/>
                    <a:gd name="connsiteY560" fmla="*/ 907439 h 1207575"/>
                    <a:gd name="connsiteX561" fmla="*/ 1696038 w 1991438"/>
                    <a:gd name="connsiteY561" fmla="*/ 906835 h 1207575"/>
                    <a:gd name="connsiteX562" fmla="*/ 1694594 w 1991438"/>
                    <a:gd name="connsiteY562" fmla="*/ 905108 h 1207575"/>
                    <a:gd name="connsiteX563" fmla="*/ 1694458 w 1991438"/>
                    <a:gd name="connsiteY563" fmla="*/ 904948 h 1207575"/>
                    <a:gd name="connsiteX564" fmla="*/ 1693618 w 1991438"/>
                    <a:gd name="connsiteY564" fmla="*/ 903936 h 1207575"/>
                    <a:gd name="connsiteX565" fmla="*/ 1690594 w 1991438"/>
                    <a:gd name="connsiteY565" fmla="*/ 900322 h 1207575"/>
                    <a:gd name="connsiteX566" fmla="*/ 1688915 w 1991438"/>
                    <a:gd name="connsiteY566" fmla="*/ 898312 h 1207575"/>
                    <a:gd name="connsiteX567" fmla="*/ 1688322 w 1991438"/>
                    <a:gd name="connsiteY567" fmla="*/ 897559 h 1207575"/>
                    <a:gd name="connsiteX568" fmla="*/ 1686865 w 1991438"/>
                    <a:gd name="connsiteY568" fmla="*/ 895685 h 1207575"/>
                    <a:gd name="connsiteX569" fmla="*/ 1684483 w 1991438"/>
                    <a:gd name="connsiteY569" fmla="*/ 892625 h 1207575"/>
                    <a:gd name="connsiteX570" fmla="*/ 1683594 w 1991438"/>
                    <a:gd name="connsiteY570" fmla="*/ 891478 h 1207575"/>
                    <a:gd name="connsiteX571" fmla="*/ 1683260 w 1991438"/>
                    <a:gd name="connsiteY571" fmla="*/ 891059 h 1207575"/>
                    <a:gd name="connsiteX572" fmla="*/ 1678273 w 1991438"/>
                    <a:gd name="connsiteY572" fmla="*/ 884941 h 1207575"/>
                    <a:gd name="connsiteX573" fmla="*/ 1676964 w 1991438"/>
                    <a:gd name="connsiteY573" fmla="*/ 883325 h 1207575"/>
                    <a:gd name="connsiteX574" fmla="*/ 1676199 w 1991438"/>
                    <a:gd name="connsiteY574" fmla="*/ 882881 h 1207575"/>
                    <a:gd name="connsiteX575" fmla="*/ 1675433 w 1991438"/>
                    <a:gd name="connsiteY575" fmla="*/ 882437 h 1207575"/>
                    <a:gd name="connsiteX576" fmla="*/ 1671211 w 1991438"/>
                    <a:gd name="connsiteY576" fmla="*/ 879958 h 1207575"/>
                    <a:gd name="connsiteX577" fmla="*/ 1670371 w 1991438"/>
                    <a:gd name="connsiteY577" fmla="*/ 879465 h 1207575"/>
                    <a:gd name="connsiteX578" fmla="*/ 1669433 w 1991438"/>
                    <a:gd name="connsiteY578" fmla="*/ 879144 h 1207575"/>
                    <a:gd name="connsiteX579" fmla="*/ 1666692 w 1991438"/>
                    <a:gd name="connsiteY579" fmla="*/ 878194 h 1207575"/>
                    <a:gd name="connsiteX580" fmla="*/ 1665779 w 1991438"/>
                    <a:gd name="connsiteY580" fmla="*/ 877886 h 1207575"/>
                    <a:gd name="connsiteX581" fmla="*/ 1664865 w 1991438"/>
                    <a:gd name="connsiteY581" fmla="*/ 877824 h 1207575"/>
                    <a:gd name="connsiteX582" fmla="*/ 1662581 w 1991438"/>
                    <a:gd name="connsiteY582" fmla="*/ 877688 h 1207575"/>
                    <a:gd name="connsiteX583" fmla="*/ 1661211 w 1991438"/>
                    <a:gd name="connsiteY583" fmla="*/ 877615 h 1207575"/>
                    <a:gd name="connsiteX584" fmla="*/ 1659927 w 1991438"/>
                    <a:gd name="connsiteY584" fmla="*/ 878169 h 1207575"/>
                    <a:gd name="connsiteX585" fmla="*/ 1656816 w 1991438"/>
                    <a:gd name="connsiteY585" fmla="*/ 879502 h 1207575"/>
                    <a:gd name="connsiteX586" fmla="*/ 1655692 w 1991438"/>
                    <a:gd name="connsiteY586" fmla="*/ 879995 h 1207575"/>
                    <a:gd name="connsiteX587" fmla="*/ 1654532 w 1991438"/>
                    <a:gd name="connsiteY587" fmla="*/ 880994 h 1207575"/>
                    <a:gd name="connsiteX588" fmla="*/ 1649420 w 1991438"/>
                    <a:gd name="connsiteY588" fmla="*/ 885410 h 1207575"/>
                    <a:gd name="connsiteX589" fmla="*/ 1647951 w 1991438"/>
                    <a:gd name="connsiteY589" fmla="*/ 886680 h 1207575"/>
                    <a:gd name="connsiteX590" fmla="*/ 1646606 w 1991438"/>
                    <a:gd name="connsiteY590" fmla="*/ 888530 h 1207575"/>
                    <a:gd name="connsiteX591" fmla="*/ 1644778 w 1991438"/>
                    <a:gd name="connsiteY591" fmla="*/ 891072 h 1207575"/>
                    <a:gd name="connsiteX592" fmla="*/ 1642062 w 1991438"/>
                    <a:gd name="connsiteY592" fmla="*/ 894821 h 1207575"/>
                    <a:gd name="connsiteX593" fmla="*/ 1640247 w 1991438"/>
                    <a:gd name="connsiteY593" fmla="*/ 897325 h 1207575"/>
                    <a:gd name="connsiteX594" fmla="*/ 1638655 w 1991438"/>
                    <a:gd name="connsiteY594" fmla="*/ 899299 h 1207575"/>
                    <a:gd name="connsiteX595" fmla="*/ 1634198 w 1991438"/>
                    <a:gd name="connsiteY595" fmla="*/ 904837 h 1207575"/>
                    <a:gd name="connsiteX596" fmla="*/ 1628840 w 1991438"/>
                    <a:gd name="connsiteY596" fmla="*/ 911497 h 1207575"/>
                    <a:gd name="connsiteX597" fmla="*/ 1624975 w 1991438"/>
                    <a:gd name="connsiteY597" fmla="*/ 916209 h 1207575"/>
                    <a:gd name="connsiteX598" fmla="*/ 1620482 w 1991438"/>
                    <a:gd name="connsiteY598" fmla="*/ 921686 h 1207575"/>
                    <a:gd name="connsiteX599" fmla="*/ 1618556 w 1991438"/>
                    <a:gd name="connsiteY599" fmla="*/ 924041 h 1207575"/>
                    <a:gd name="connsiteX600" fmla="*/ 1617914 w 1991438"/>
                    <a:gd name="connsiteY600" fmla="*/ 924819 h 1207575"/>
                    <a:gd name="connsiteX601" fmla="*/ 1616556 w 1991438"/>
                    <a:gd name="connsiteY601" fmla="*/ 926397 h 1207575"/>
                    <a:gd name="connsiteX602" fmla="*/ 1609050 w 1991438"/>
                    <a:gd name="connsiteY602" fmla="*/ 935069 h 1207575"/>
                    <a:gd name="connsiteX603" fmla="*/ 1608037 w 1991438"/>
                    <a:gd name="connsiteY603" fmla="*/ 936240 h 1207575"/>
                    <a:gd name="connsiteX604" fmla="*/ 1606667 w 1991438"/>
                    <a:gd name="connsiteY604" fmla="*/ 937819 h 1207575"/>
                    <a:gd name="connsiteX605" fmla="*/ 1605161 w 1991438"/>
                    <a:gd name="connsiteY605" fmla="*/ 939978 h 1207575"/>
                    <a:gd name="connsiteX606" fmla="*/ 1603049 w 1991438"/>
                    <a:gd name="connsiteY606" fmla="*/ 942987 h 1207575"/>
                    <a:gd name="connsiteX607" fmla="*/ 1601543 w 1991438"/>
                    <a:gd name="connsiteY607" fmla="*/ 945134 h 1207575"/>
                    <a:gd name="connsiteX608" fmla="*/ 1599728 w 1991438"/>
                    <a:gd name="connsiteY608" fmla="*/ 947021 h 1207575"/>
                    <a:gd name="connsiteX609" fmla="*/ 1595728 w 1991438"/>
                    <a:gd name="connsiteY609" fmla="*/ 951165 h 1207575"/>
                    <a:gd name="connsiteX610" fmla="*/ 1593827 w 1991438"/>
                    <a:gd name="connsiteY610" fmla="*/ 953151 h 1207575"/>
                    <a:gd name="connsiteX611" fmla="*/ 1590197 w 1991438"/>
                    <a:gd name="connsiteY611" fmla="*/ 956913 h 1207575"/>
                    <a:gd name="connsiteX612" fmla="*/ 1587654 w 1991438"/>
                    <a:gd name="connsiteY612" fmla="*/ 959553 h 1207575"/>
                    <a:gd name="connsiteX613" fmla="*/ 1585790 w 1991438"/>
                    <a:gd name="connsiteY613" fmla="*/ 961489 h 1207575"/>
                    <a:gd name="connsiteX614" fmla="*/ 1583530 w 1991438"/>
                    <a:gd name="connsiteY614" fmla="*/ 964042 h 1207575"/>
                    <a:gd name="connsiteX615" fmla="*/ 1582246 w 1991438"/>
                    <a:gd name="connsiteY615" fmla="*/ 965498 h 1207575"/>
                    <a:gd name="connsiteX616" fmla="*/ 1579160 w 1991438"/>
                    <a:gd name="connsiteY616" fmla="*/ 966522 h 1207575"/>
                    <a:gd name="connsiteX617" fmla="*/ 1577605 w 1991438"/>
                    <a:gd name="connsiteY617" fmla="*/ 966275 h 1207575"/>
                    <a:gd name="connsiteX618" fmla="*/ 1576617 w 1991438"/>
                    <a:gd name="connsiteY618" fmla="*/ 966127 h 1207575"/>
                    <a:gd name="connsiteX619" fmla="*/ 1574938 w 1991438"/>
                    <a:gd name="connsiteY619" fmla="*/ 965362 h 1207575"/>
                    <a:gd name="connsiteX620" fmla="*/ 1573962 w 1991438"/>
                    <a:gd name="connsiteY620" fmla="*/ 964918 h 1207575"/>
                    <a:gd name="connsiteX621" fmla="*/ 1572284 w 1991438"/>
                    <a:gd name="connsiteY621" fmla="*/ 964154 h 1207575"/>
                    <a:gd name="connsiteX622" fmla="*/ 1570481 w 1991438"/>
                    <a:gd name="connsiteY622" fmla="*/ 964671 h 1207575"/>
                    <a:gd name="connsiteX623" fmla="*/ 1567370 w 1991438"/>
                    <a:gd name="connsiteY623" fmla="*/ 965584 h 1207575"/>
                    <a:gd name="connsiteX624" fmla="*/ 1566913 w 1991438"/>
                    <a:gd name="connsiteY624" fmla="*/ 965708 h 1207575"/>
                    <a:gd name="connsiteX625" fmla="*/ 1566036 w 1991438"/>
                    <a:gd name="connsiteY625" fmla="*/ 966102 h 1207575"/>
                    <a:gd name="connsiteX626" fmla="*/ 1560506 w 1991438"/>
                    <a:gd name="connsiteY626" fmla="*/ 968520 h 1207575"/>
                    <a:gd name="connsiteX627" fmla="*/ 1559135 w 1991438"/>
                    <a:gd name="connsiteY627" fmla="*/ 969112 h 1207575"/>
                    <a:gd name="connsiteX628" fmla="*/ 1556950 w 1991438"/>
                    <a:gd name="connsiteY628" fmla="*/ 970530 h 1207575"/>
                    <a:gd name="connsiteX629" fmla="*/ 1550888 w 1991438"/>
                    <a:gd name="connsiteY629" fmla="*/ 974490 h 1207575"/>
                    <a:gd name="connsiteX630" fmla="*/ 1549629 w 1991438"/>
                    <a:gd name="connsiteY630" fmla="*/ 975304 h 1207575"/>
                    <a:gd name="connsiteX631" fmla="*/ 1548789 w 1991438"/>
                    <a:gd name="connsiteY631" fmla="*/ 975847 h 1207575"/>
                    <a:gd name="connsiteX632" fmla="*/ 1547987 w 1991438"/>
                    <a:gd name="connsiteY632" fmla="*/ 976476 h 1207575"/>
                    <a:gd name="connsiteX633" fmla="*/ 1547184 w 1991438"/>
                    <a:gd name="connsiteY633" fmla="*/ 977105 h 1207575"/>
                    <a:gd name="connsiteX634" fmla="*/ 1543975 w 1991438"/>
                    <a:gd name="connsiteY634" fmla="*/ 979596 h 1207575"/>
                    <a:gd name="connsiteX635" fmla="*/ 1542332 w 1991438"/>
                    <a:gd name="connsiteY635" fmla="*/ 980879 h 1207575"/>
                    <a:gd name="connsiteX636" fmla="*/ 1540913 w 1991438"/>
                    <a:gd name="connsiteY636" fmla="*/ 982359 h 1207575"/>
                    <a:gd name="connsiteX637" fmla="*/ 1539123 w 1991438"/>
                    <a:gd name="connsiteY637" fmla="*/ 984222 h 1207575"/>
                    <a:gd name="connsiteX638" fmla="*/ 1538406 w 1991438"/>
                    <a:gd name="connsiteY638" fmla="*/ 984974 h 1207575"/>
                    <a:gd name="connsiteX639" fmla="*/ 1537678 w 1991438"/>
                    <a:gd name="connsiteY639" fmla="*/ 985727 h 1207575"/>
                    <a:gd name="connsiteX640" fmla="*/ 1536221 w 1991438"/>
                    <a:gd name="connsiteY640" fmla="*/ 987231 h 1207575"/>
                    <a:gd name="connsiteX641" fmla="*/ 1534579 w 1991438"/>
                    <a:gd name="connsiteY641" fmla="*/ 988354 h 1207575"/>
                    <a:gd name="connsiteX642" fmla="*/ 1529209 w 1991438"/>
                    <a:gd name="connsiteY642" fmla="*/ 991992 h 1207575"/>
                    <a:gd name="connsiteX643" fmla="*/ 1528801 w 1991438"/>
                    <a:gd name="connsiteY643" fmla="*/ 992276 h 1207575"/>
                    <a:gd name="connsiteX644" fmla="*/ 1527937 w 1991438"/>
                    <a:gd name="connsiteY644" fmla="*/ 992807 h 1207575"/>
                    <a:gd name="connsiteX645" fmla="*/ 1526641 w 1991438"/>
                    <a:gd name="connsiteY645" fmla="*/ 993584 h 1207575"/>
                    <a:gd name="connsiteX646" fmla="*/ 1524912 w 1991438"/>
                    <a:gd name="connsiteY646" fmla="*/ 994632 h 1207575"/>
                    <a:gd name="connsiteX647" fmla="*/ 1522604 w 1991438"/>
                    <a:gd name="connsiteY647" fmla="*/ 995606 h 1207575"/>
                    <a:gd name="connsiteX648" fmla="*/ 1519814 w 1991438"/>
                    <a:gd name="connsiteY648" fmla="*/ 996791 h 1207575"/>
                    <a:gd name="connsiteX649" fmla="*/ 1518431 w 1991438"/>
                    <a:gd name="connsiteY649" fmla="*/ 997370 h 1207575"/>
                    <a:gd name="connsiteX650" fmla="*/ 1517517 w 1991438"/>
                    <a:gd name="connsiteY650" fmla="*/ 997827 h 1207575"/>
                    <a:gd name="connsiteX651" fmla="*/ 1513443 w 1991438"/>
                    <a:gd name="connsiteY651" fmla="*/ 999849 h 1207575"/>
                    <a:gd name="connsiteX652" fmla="*/ 1511628 w 1991438"/>
                    <a:gd name="connsiteY652" fmla="*/ 1000762 h 1207575"/>
                    <a:gd name="connsiteX653" fmla="*/ 1510332 w 1991438"/>
                    <a:gd name="connsiteY653" fmla="*/ 1002353 h 1207575"/>
                    <a:gd name="connsiteX654" fmla="*/ 1509826 w 1991438"/>
                    <a:gd name="connsiteY654" fmla="*/ 1002970 h 1207575"/>
                    <a:gd name="connsiteX655" fmla="*/ 1506184 w 1991438"/>
                    <a:gd name="connsiteY655" fmla="*/ 1007423 h 1207575"/>
                    <a:gd name="connsiteX656" fmla="*/ 1502715 w 1991438"/>
                    <a:gd name="connsiteY656" fmla="*/ 1011025 h 1207575"/>
                    <a:gd name="connsiteX657" fmla="*/ 1501677 w 1991438"/>
                    <a:gd name="connsiteY657" fmla="*/ 1012098 h 1207575"/>
                    <a:gd name="connsiteX658" fmla="*/ 1500825 w 1991438"/>
                    <a:gd name="connsiteY658" fmla="*/ 1013430 h 1207575"/>
                    <a:gd name="connsiteX659" fmla="*/ 1500270 w 1991438"/>
                    <a:gd name="connsiteY659" fmla="*/ 1014318 h 1207575"/>
                    <a:gd name="connsiteX660" fmla="*/ 1499134 w 1991438"/>
                    <a:gd name="connsiteY660" fmla="*/ 1016094 h 1207575"/>
                    <a:gd name="connsiteX661" fmla="*/ 1498566 w 1991438"/>
                    <a:gd name="connsiteY661" fmla="*/ 1018092 h 1207575"/>
                    <a:gd name="connsiteX662" fmla="*/ 1498011 w 1991438"/>
                    <a:gd name="connsiteY662" fmla="*/ 1020041 h 1207575"/>
                    <a:gd name="connsiteX663" fmla="*/ 1497751 w 1991438"/>
                    <a:gd name="connsiteY663" fmla="*/ 1020979 h 1207575"/>
                    <a:gd name="connsiteX664" fmla="*/ 1497085 w 1991438"/>
                    <a:gd name="connsiteY664" fmla="*/ 1022927 h 1207575"/>
                    <a:gd name="connsiteX665" fmla="*/ 1496751 w 1991438"/>
                    <a:gd name="connsiteY665" fmla="*/ 1023902 h 1207575"/>
                    <a:gd name="connsiteX666" fmla="*/ 1495912 w 1991438"/>
                    <a:gd name="connsiteY666" fmla="*/ 1026320 h 1207575"/>
                    <a:gd name="connsiteX667" fmla="*/ 1495245 w 1991438"/>
                    <a:gd name="connsiteY667" fmla="*/ 1028268 h 1207575"/>
                    <a:gd name="connsiteX668" fmla="*/ 1493220 w 1991438"/>
                    <a:gd name="connsiteY668" fmla="*/ 1033621 h 1207575"/>
                    <a:gd name="connsiteX669" fmla="*/ 1492109 w 1991438"/>
                    <a:gd name="connsiteY669" fmla="*/ 1036545 h 1207575"/>
                    <a:gd name="connsiteX670" fmla="*/ 1491813 w 1991438"/>
                    <a:gd name="connsiteY670" fmla="*/ 1039234 h 1207575"/>
                    <a:gd name="connsiteX671" fmla="*/ 1491529 w 1991438"/>
                    <a:gd name="connsiteY671" fmla="*/ 1041812 h 1207575"/>
                    <a:gd name="connsiteX672" fmla="*/ 1490369 w 1991438"/>
                    <a:gd name="connsiteY672" fmla="*/ 1044254 h 1207575"/>
                    <a:gd name="connsiteX673" fmla="*/ 1488998 w 1991438"/>
                    <a:gd name="connsiteY673" fmla="*/ 1047128 h 1207575"/>
                    <a:gd name="connsiteX674" fmla="*/ 1487924 w 1991438"/>
                    <a:gd name="connsiteY674" fmla="*/ 1049607 h 1207575"/>
                    <a:gd name="connsiteX675" fmla="*/ 1486615 w 1991438"/>
                    <a:gd name="connsiteY675" fmla="*/ 1052592 h 1207575"/>
                    <a:gd name="connsiteX676" fmla="*/ 1485529 w 1991438"/>
                    <a:gd name="connsiteY676" fmla="*/ 1055071 h 1207575"/>
                    <a:gd name="connsiteX677" fmla="*/ 1484973 w 1991438"/>
                    <a:gd name="connsiteY677" fmla="*/ 1057057 h 1207575"/>
                    <a:gd name="connsiteX678" fmla="*/ 1484554 w 1991438"/>
                    <a:gd name="connsiteY678" fmla="*/ 1058550 h 1207575"/>
                    <a:gd name="connsiteX679" fmla="*/ 1484406 w 1991438"/>
                    <a:gd name="connsiteY679" fmla="*/ 1059092 h 1207575"/>
                    <a:gd name="connsiteX680" fmla="*/ 1483295 w 1991438"/>
                    <a:gd name="connsiteY680" fmla="*/ 1063015 h 1207575"/>
                    <a:gd name="connsiteX681" fmla="*/ 1483023 w 1991438"/>
                    <a:gd name="connsiteY681" fmla="*/ 1064014 h 1207575"/>
                    <a:gd name="connsiteX682" fmla="*/ 1482739 w 1991438"/>
                    <a:gd name="connsiteY682" fmla="*/ 1065001 h 1207575"/>
                    <a:gd name="connsiteX683" fmla="*/ 1482356 w 1991438"/>
                    <a:gd name="connsiteY683" fmla="*/ 1065950 h 1207575"/>
                    <a:gd name="connsiteX684" fmla="*/ 1481492 w 1991438"/>
                    <a:gd name="connsiteY684" fmla="*/ 1068084 h 1207575"/>
                    <a:gd name="connsiteX685" fmla="*/ 1480862 w 1991438"/>
                    <a:gd name="connsiteY685" fmla="*/ 1069626 h 1207575"/>
                    <a:gd name="connsiteX686" fmla="*/ 1479517 w 1991438"/>
                    <a:gd name="connsiteY686" fmla="*/ 1071143 h 1207575"/>
                    <a:gd name="connsiteX687" fmla="*/ 1476689 w 1991438"/>
                    <a:gd name="connsiteY687" fmla="*/ 1074301 h 1207575"/>
                    <a:gd name="connsiteX688" fmla="*/ 1473627 w 1991438"/>
                    <a:gd name="connsiteY688" fmla="*/ 1077656 h 1207575"/>
                    <a:gd name="connsiteX689" fmla="*/ 1472270 w 1991438"/>
                    <a:gd name="connsiteY689" fmla="*/ 1079148 h 1207575"/>
                    <a:gd name="connsiteX690" fmla="*/ 1470912 w 1991438"/>
                    <a:gd name="connsiteY690" fmla="*/ 1080641 h 1207575"/>
                    <a:gd name="connsiteX691" fmla="*/ 1469430 w 1991438"/>
                    <a:gd name="connsiteY691" fmla="*/ 1082627 h 1207575"/>
                    <a:gd name="connsiteX692" fmla="*/ 1468541 w 1991438"/>
                    <a:gd name="connsiteY692" fmla="*/ 1083811 h 1207575"/>
                    <a:gd name="connsiteX693" fmla="*/ 1466047 w 1991438"/>
                    <a:gd name="connsiteY693" fmla="*/ 1087129 h 1207575"/>
                    <a:gd name="connsiteX694" fmla="*/ 1465158 w 1991438"/>
                    <a:gd name="connsiteY694" fmla="*/ 1088301 h 1207575"/>
                    <a:gd name="connsiteX695" fmla="*/ 1463973 w 1991438"/>
                    <a:gd name="connsiteY695" fmla="*/ 1090040 h 1207575"/>
                    <a:gd name="connsiteX696" fmla="*/ 1461874 w 1991438"/>
                    <a:gd name="connsiteY696" fmla="*/ 1093123 h 1207575"/>
                    <a:gd name="connsiteX697" fmla="*/ 1461874 w 1991438"/>
                    <a:gd name="connsiteY697" fmla="*/ 1093123 h 1207575"/>
                    <a:gd name="connsiteX698" fmla="*/ 1460442 w 1991438"/>
                    <a:gd name="connsiteY698" fmla="*/ 1095220 h 1207575"/>
                    <a:gd name="connsiteX699" fmla="*/ 1460195 w 1991438"/>
                    <a:gd name="connsiteY699" fmla="*/ 1095590 h 1207575"/>
                    <a:gd name="connsiteX700" fmla="*/ 1459257 w 1991438"/>
                    <a:gd name="connsiteY700" fmla="*/ 1096959 h 1207575"/>
                    <a:gd name="connsiteX701" fmla="*/ 1458553 w 1991438"/>
                    <a:gd name="connsiteY701" fmla="*/ 1098896 h 1207575"/>
                    <a:gd name="connsiteX702" fmla="*/ 1456282 w 1991438"/>
                    <a:gd name="connsiteY702" fmla="*/ 1105236 h 1207575"/>
                    <a:gd name="connsiteX703" fmla="*/ 1455776 w 1991438"/>
                    <a:gd name="connsiteY703" fmla="*/ 1106506 h 1207575"/>
                    <a:gd name="connsiteX704" fmla="*/ 1453677 w 1991438"/>
                    <a:gd name="connsiteY704" fmla="*/ 1111724 h 1207575"/>
                    <a:gd name="connsiteX705" fmla="*/ 1452837 w 1991438"/>
                    <a:gd name="connsiteY705" fmla="*/ 1113845 h 1207575"/>
                    <a:gd name="connsiteX706" fmla="*/ 1451689 w 1991438"/>
                    <a:gd name="connsiteY706" fmla="*/ 1115547 h 1207575"/>
                    <a:gd name="connsiteX707" fmla="*/ 1451121 w 1991438"/>
                    <a:gd name="connsiteY707" fmla="*/ 1116399 h 1207575"/>
                    <a:gd name="connsiteX708" fmla="*/ 1447146 w 1991438"/>
                    <a:gd name="connsiteY708" fmla="*/ 1122319 h 1207575"/>
                    <a:gd name="connsiteX709" fmla="*/ 1446133 w 1991438"/>
                    <a:gd name="connsiteY709" fmla="*/ 1123824 h 1207575"/>
                    <a:gd name="connsiteX710" fmla="*/ 1444652 w 1991438"/>
                    <a:gd name="connsiteY710" fmla="*/ 1125267 h 1207575"/>
                    <a:gd name="connsiteX711" fmla="*/ 1442096 w 1991438"/>
                    <a:gd name="connsiteY711" fmla="*/ 1127783 h 1207575"/>
                    <a:gd name="connsiteX712" fmla="*/ 1438430 w 1991438"/>
                    <a:gd name="connsiteY712" fmla="*/ 1131385 h 1207575"/>
                    <a:gd name="connsiteX713" fmla="*/ 1437331 w 1991438"/>
                    <a:gd name="connsiteY713" fmla="*/ 1132458 h 1207575"/>
                    <a:gd name="connsiteX714" fmla="*/ 1436627 w 1991438"/>
                    <a:gd name="connsiteY714" fmla="*/ 1133050 h 1207575"/>
                    <a:gd name="connsiteX715" fmla="*/ 1434516 w 1991438"/>
                    <a:gd name="connsiteY715" fmla="*/ 1134839 h 1207575"/>
                    <a:gd name="connsiteX716" fmla="*/ 1433355 w 1991438"/>
                    <a:gd name="connsiteY716" fmla="*/ 1135826 h 1207575"/>
                    <a:gd name="connsiteX717" fmla="*/ 1432182 w 1991438"/>
                    <a:gd name="connsiteY717" fmla="*/ 1136812 h 1207575"/>
                    <a:gd name="connsiteX718" fmla="*/ 1430454 w 1991438"/>
                    <a:gd name="connsiteY718" fmla="*/ 1137750 h 1207575"/>
                    <a:gd name="connsiteX719" fmla="*/ 1425528 w 1991438"/>
                    <a:gd name="connsiteY719" fmla="*/ 1140439 h 1207575"/>
                    <a:gd name="connsiteX720" fmla="*/ 1423454 w 1991438"/>
                    <a:gd name="connsiteY720" fmla="*/ 1141561 h 1207575"/>
                    <a:gd name="connsiteX721" fmla="*/ 1421800 w 1991438"/>
                    <a:gd name="connsiteY721" fmla="*/ 1142264 h 1207575"/>
                    <a:gd name="connsiteX722" fmla="*/ 1416059 w 1991438"/>
                    <a:gd name="connsiteY722" fmla="*/ 1144682 h 1207575"/>
                    <a:gd name="connsiteX723" fmla="*/ 1413590 w 1991438"/>
                    <a:gd name="connsiteY723" fmla="*/ 1145681 h 1207575"/>
                    <a:gd name="connsiteX724" fmla="*/ 1410960 w 1991438"/>
                    <a:gd name="connsiteY724" fmla="*/ 1145891 h 1207575"/>
                    <a:gd name="connsiteX725" fmla="*/ 1408861 w 1991438"/>
                    <a:gd name="connsiteY725" fmla="*/ 1146063 h 1207575"/>
                    <a:gd name="connsiteX726" fmla="*/ 1407441 w 1991438"/>
                    <a:gd name="connsiteY726" fmla="*/ 1146791 h 1207575"/>
                    <a:gd name="connsiteX727" fmla="*/ 1406256 w 1991438"/>
                    <a:gd name="connsiteY727" fmla="*/ 1147395 h 1207575"/>
                    <a:gd name="connsiteX728" fmla="*/ 1404404 w 1991438"/>
                    <a:gd name="connsiteY728" fmla="*/ 1148431 h 1207575"/>
                    <a:gd name="connsiteX729" fmla="*/ 1403713 w 1991438"/>
                    <a:gd name="connsiteY729" fmla="*/ 1149443 h 1207575"/>
                    <a:gd name="connsiteX730" fmla="*/ 1403145 w 1991438"/>
                    <a:gd name="connsiteY730" fmla="*/ 1150282 h 1207575"/>
                    <a:gd name="connsiteX731" fmla="*/ 1402009 w 1991438"/>
                    <a:gd name="connsiteY731" fmla="*/ 1151971 h 1207575"/>
                    <a:gd name="connsiteX732" fmla="*/ 1401478 w 1991438"/>
                    <a:gd name="connsiteY732" fmla="*/ 1152773 h 1207575"/>
                    <a:gd name="connsiteX733" fmla="*/ 1399713 w 1991438"/>
                    <a:gd name="connsiteY733" fmla="*/ 1154081 h 1207575"/>
                    <a:gd name="connsiteX734" fmla="*/ 1397750 w 1991438"/>
                    <a:gd name="connsiteY734" fmla="*/ 1155548 h 1207575"/>
                    <a:gd name="connsiteX735" fmla="*/ 1396960 w 1991438"/>
                    <a:gd name="connsiteY735" fmla="*/ 1156128 h 1207575"/>
                    <a:gd name="connsiteX736" fmla="*/ 1396145 w 1991438"/>
                    <a:gd name="connsiteY736" fmla="*/ 1156535 h 1207575"/>
                    <a:gd name="connsiteX737" fmla="*/ 1393441 w 1991438"/>
                    <a:gd name="connsiteY737" fmla="*/ 1157855 h 1207575"/>
                    <a:gd name="connsiteX738" fmla="*/ 1392120 w 1991438"/>
                    <a:gd name="connsiteY738" fmla="*/ 1158509 h 1207575"/>
                    <a:gd name="connsiteX739" fmla="*/ 1390552 w 1991438"/>
                    <a:gd name="connsiteY739" fmla="*/ 1158657 h 1207575"/>
                    <a:gd name="connsiteX740" fmla="*/ 1387886 w 1991438"/>
                    <a:gd name="connsiteY740" fmla="*/ 1158903 h 1207575"/>
                    <a:gd name="connsiteX741" fmla="*/ 1385058 w 1991438"/>
                    <a:gd name="connsiteY741" fmla="*/ 1158953 h 1207575"/>
                    <a:gd name="connsiteX742" fmla="*/ 1383972 w 1991438"/>
                    <a:gd name="connsiteY742" fmla="*/ 1158965 h 1207575"/>
                    <a:gd name="connsiteX743" fmla="*/ 1383453 w 1991438"/>
                    <a:gd name="connsiteY743" fmla="*/ 1159101 h 1207575"/>
                    <a:gd name="connsiteX744" fmla="*/ 1381651 w 1991438"/>
                    <a:gd name="connsiteY744" fmla="*/ 1159532 h 1207575"/>
                    <a:gd name="connsiteX745" fmla="*/ 1379935 w 1991438"/>
                    <a:gd name="connsiteY745" fmla="*/ 1161198 h 1207575"/>
                    <a:gd name="connsiteX746" fmla="*/ 1378626 w 1991438"/>
                    <a:gd name="connsiteY746" fmla="*/ 1162554 h 1207575"/>
                    <a:gd name="connsiteX747" fmla="*/ 1377861 w 1991438"/>
                    <a:gd name="connsiteY747" fmla="*/ 1163344 h 1207575"/>
                    <a:gd name="connsiteX748" fmla="*/ 1376799 w 1991438"/>
                    <a:gd name="connsiteY748" fmla="*/ 1164355 h 1207575"/>
                    <a:gd name="connsiteX749" fmla="*/ 1375725 w 1991438"/>
                    <a:gd name="connsiteY749" fmla="*/ 1165355 h 1207575"/>
                    <a:gd name="connsiteX750" fmla="*/ 1372527 w 1991438"/>
                    <a:gd name="connsiteY750" fmla="*/ 1168376 h 1207575"/>
                    <a:gd name="connsiteX751" fmla="*/ 1371108 w 1991438"/>
                    <a:gd name="connsiteY751" fmla="*/ 1169709 h 1207575"/>
                    <a:gd name="connsiteX752" fmla="*/ 1369873 w 1991438"/>
                    <a:gd name="connsiteY752" fmla="*/ 1170621 h 1207575"/>
                    <a:gd name="connsiteX753" fmla="*/ 1364910 w 1991438"/>
                    <a:gd name="connsiteY753" fmla="*/ 1174248 h 1207575"/>
                    <a:gd name="connsiteX754" fmla="*/ 1361453 w 1991438"/>
                    <a:gd name="connsiteY754" fmla="*/ 1176776 h 1207575"/>
                    <a:gd name="connsiteX755" fmla="*/ 1356552 w 1991438"/>
                    <a:gd name="connsiteY755" fmla="*/ 1180279 h 1207575"/>
                    <a:gd name="connsiteX756" fmla="*/ 1355329 w 1991438"/>
                    <a:gd name="connsiteY756" fmla="*/ 1181155 h 1207575"/>
                    <a:gd name="connsiteX757" fmla="*/ 1354268 w 1991438"/>
                    <a:gd name="connsiteY757" fmla="*/ 1181389 h 1207575"/>
                    <a:gd name="connsiteX758" fmla="*/ 1351786 w 1991438"/>
                    <a:gd name="connsiteY758" fmla="*/ 1181932 h 1207575"/>
                    <a:gd name="connsiteX759" fmla="*/ 1350465 w 1991438"/>
                    <a:gd name="connsiteY759" fmla="*/ 1182216 h 1207575"/>
                    <a:gd name="connsiteX760" fmla="*/ 1349046 w 1991438"/>
                    <a:gd name="connsiteY760" fmla="*/ 1181809 h 1207575"/>
                    <a:gd name="connsiteX761" fmla="*/ 1347576 w 1991438"/>
                    <a:gd name="connsiteY761" fmla="*/ 1181377 h 1207575"/>
                    <a:gd name="connsiteX762" fmla="*/ 1346206 w 1991438"/>
                    <a:gd name="connsiteY762" fmla="*/ 1180970 h 1207575"/>
                    <a:gd name="connsiteX763" fmla="*/ 1344305 w 1991438"/>
                    <a:gd name="connsiteY763" fmla="*/ 1179490 h 1207575"/>
                    <a:gd name="connsiteX764" fmla="*/ 1343539 w 1991438"/>
                    <a:gd name="connsiteY764" fmla="*/ 1178885 h 1207575"/>
                    <a:gd name="connsiteX765" fmla="*/ 1341268 w 1991438"/>
                    <a:gd name="connsiteY765" fmla="*/ 1177109 h 1207575"/>
                    <a:gd name="connsiteX766" fmla="*/ 1339329 w 1991438"/>
                    <a:gd name="connsiteY766" fmla="*/ 1175666 h 1207575"/>
                    <a:gd name="connsiteX767" fmla="*/ 1337798 w 1991438"/>
                    <a:gd name="connsiteY767" fmla="*/ 1174531 h 1207575"/>
                    <a:gd name="connsiteX768" fmla="*/ 1335947 w 1991438"/>
                    <a:gd name="connsiteY768" fmla="*/ 1175222 h 1207575"/>
                    <a:gd name="connsiteX769" fmla="*/ 1335317 w 1991438"/>
                    <a:gd name="connsiteY769" fmla="*/ 1175444 h 1207575"/>
                    <a:gd name="connsiteX770" fmla="*/ 1334082 w 1991438"/>
                    <a:gd name="connsiteY770" fmla="*/ 1175900 h 1207575"/>
                    <a:gd name="connsiteX771" fmla="*/ 1333144 w 1991438"/>
                    <a:gd name="connsiteY771" fmla="*/ 1176887 h 1207575"/>
                    <a:gd name="connsiteX772" fmla="*/ 1330724 w 1991438"/>
                    <a:gd name="connsiteY772" fmla="*/ 1179403 h 1207575"/>
                    <a:gd name="connsiteX773" fmla="*/ 1329588 w 1991438"/>
                    <a:gd name="connsiteY773" fmla="*/ 1180588 h 1207575"/>
                    <a:gd name="connsiteX774" fmla="*/ 1327008 w 1991438"/>
                    <a:gd name="connsiteY774" fmla="*/ 1183498 h 1207575"/>
                    <a:gd name="connsiteX775" fmla="*/ 1325749 w 1991438"/>
                    <a:gd name="connsiteY775" fmla="*/ 1184929 h 1207575"/>
                    <a:gd name="connsiteX776" fmla="*/ 1325317 w 1991438"/>
                    <a:gd name="connsiteY776" fmla="*/ 1186890 h 1207575"/>
                    <a:gd name="connsiteX777" fmla="*/ 1324551 w 1991438"/>
                    <a:gd name="connsiteY777" fmla="*/ 1190320 h 1207575"/>
                    <a:gd name="connsiteX778" fmla="*/ 1323773 w 1991438"/>
                    <a:gd name="connsiteY778" fmla="*/ 1193822 h 1207575"/>
                    <a:gd name="connsiteX779" fmla="*/ 1323329 w 1991438"/>
                    <a:gd name="connsiteY779" fmla="*/ 1195833 h 1207575"/>
                    <a:gd name="connsiteX780" fmla="*/ 1322391 w 1991438"/>
                    <a:gd name="connsiteY780" fmla="*/ 1201840 h 1207575"/>
                    <a:gd name="connsiteX781" fmla="*/ 1322144 w 1991438"/>
                    <a:gd name="connsiteY781" fmla="*/ 1203419 h 1207575"/>
                    <a:gd name="connsiteX782" fmla="*/ 1321588 w 1991438"/>
                    <a:gd name="connsiteY782" fmla="*/ 1204393 h 1207575"/>
                    <a:gd name="connsiteX783" fmla="*/ 1320712 w 1991438"/>
                    <a:gd name="connsiteY783" fmla="*/ 1205923 h 1207575"/>
                    <a:gd name="connsiteX784" fmla="*/ 1319761 w 1991438"/>
                    <a:gd name="connsiteY784" fmla="*/ 1207575 h 1207575"/>
                    <a:gd name="connsiteX785" fmla="*/ 1318057 w 1991438"/>
                    <a:gd name="connsiteY785" fmla="*/ 1207267 h 1207575"/>
                    <a:gd name="connsiteX786" fmla="*/ 1315588 w 1991438"/>
                    <a:gd name="connsiteY786" fmla="*/ 1206823 h 1207575"/>
                    <a:gd name="connsiteX787" fmla="*/ 1314847 w 1991438"/>
                    <a:gd name="connsiteY787" fmla="*/ 1206687 h 1207575"/>
                    <a:gd name="connsiteX788" fmla="*/ 1313983 w 1991438"/>
                    <a:gd name="connsiteY788" fmla="*/ 1206243 h 1207575"/>
                    <a:gd name="connsiteX789" fmla="*/ 1313502 w 1991438"/>
                    <a:gd name="connsiteY789" fmla="*/ 1205997 h 1207575"/>
                    <a:gd name="connsiteX790" fmla="*/ 1309267 w 1991438"/>
                    <a:gd name="connsiteY790" fmla="*/ 1203826 h 1207575"/>
                    <a:gd name="connsiteX791" fmla="*/ 1308440 w 1991438"/>
                    <a:gd name="connsiteY791" fmla="*/ 1203419 h 1207575"/>
                    <a:gd name="connsiteX792" fmla="*/ 1307366 w 1991438"/>
                    <a:gd name="connsiteY792" fmla="*/ 1202901 h 1207575"/>
                    <a:gd name="connsiteX793" fmla="*/ 1303761 w 1991438"/>
                    <a:gd name="connsiteY793" fmla="*/ 1201149 h 1207575"/>
                    <a:gd name="connsiteX794" fmla="*/ 1302045 w 1991438"/>
                    <a:gd name="connsiteY794" fmla="*/ 1200323 h 1207575"/>
                    <a:gd name="connsiteX795" fmla="*/ 1299872 w 1991438"/>
                    <a:gd name="connsiteY795" fmla="*/ 1199879 h 1207575"/>
                    <a:gd name="connsiteX796" fmla="*/ 1295613 w 1991438"/>
                    <a:gd name="connsiteY796" fmla="*/ 1199015 h 1207575"/>
                    <a:gd name="connsiteX797" fmla="*/ 1293835 w 1991438"/>
                    <a:gd name="connsiteY797" fmla="*/ 1198645 h 1207575"/>
                    <a:gd name="connsiteX798" fmla="*/ 1291600 w 1991438"/>
                    <a:gd name="connsiteY798" fmla="*/ 1198189 h 1207575"/>
                    <a:gd name="connsiteX799" fmla="*/ 1289181 w 1991438"/>
                    <a:gd name="connsiteY799" fmla="*/ 1197584 h 1207575"/>
                    <a:gd name="connsiteX800" fmla="*/ 1282896 w 1991438"/>
                    <a:gd name="connsiteY800" fmla="*/ 1196018 h 1207575"/>
                    <a:gd name="connsiteX801" fmla="*/ 1280476 w 1991438"/>
                    <a:gd name="connsiteY801" fmla="*/ 1195414 h 1207575"/>
                    <a:gd name="connsiteX802" fmla="*/ 1278069 w 1991438"/>
                    <a:gd name="connsiteY802" fmla="*/ 1195315 h 1207575"/>
                    <a:gd name="connsiteX803" fmla="*/ 1271810 w 1991438"/>
                    <a:gd name="connsiteY803" fmla="*/ 1195044 h 1207575"/>
                    <a:gd name="connsiteX804" fmla="*/ 1270353 w 1991438"/>
                    <a:gd name="connsiteY804" fmla="*/ 1194982 h 1207575"/>
                    <a:gd name="connsiteX805" fmla="*/ 1269390 w 1991438"/>
                    <a:gd name="connsiteY805" fmla="*/ 1194945 h 1207575"/>
                    <a:gd name="connsiteX806" fmla="*/ 1268267 w 1991438"/>
                    <a:gd name="connsiteY806" fmla="*/ 1194957 h 1207575"/>
                    <a:gd name="connsiteX807" fmla="*/ 1263513 w 1991438"/>
                    <a:gd name="connsiteY807" fmla="*/ 1195044 h 1207575"/>
                    <a:gd name="connsiteX808" fmla="*/ 1261575 w 1991438"/>
                    <a:gd name="connsiteY808" fmla="*/ 1195068 h 1207575"/>
                    <a:gd name="connsiteX809" fmla="*/ 1259303 w 1991438"/>
                    <a:gd name="connsiteY809" fmla="*/ 1195660 h 1207575"/>
                    <a:gd name="connsiteX810" fmla="*/ 1256562 w 1991438"/>
                    <a:gd name="connsiteY810" fmla="*/ 1196376 h 1207575"/>
                    <a:gd name="connsiteX811" fmla="*/ 1254772 w 1991438"/>
                    <a:gd name="connsiteY811" fmla="*/ 1196832 h 1207575"/>
                    <a:gd name="connsiteX812" fmla="*/ 1254118 w 1991438"/>
                    <a:gd name="connsiteY812" fmla="*/ 1196919 h 1207575"/>
                    <a:gd name="connsiteX813" fmla="*/ 1250254 w 1991438"/>
                    <a:gd name="connsiteY813" fmla="*/ 1197375 h 1207575"/>
                    <a:gd name="connsiteX814" fmla="*/ 1248266 w 1991438"/>
                    <a:gd name="connsiteY814" fmla="*/ 1197609 h 1207575"/>
                    <a:gd name="connsiteX815" fmla="*/ 1247032 w 1991438"/>
                    <a:gd name="connsiteY815" fmla="*/ 1194994 h 1207575"/>
                    <a:gd name="connsiteX816" fmla="*/ 1248167 w 1991438"/>
                    <a:gd name="connsiteY816" fmla="*/ 1193428 h 1207575"/>
                    <a:gd name="connsiteX817" fmla="*/ 1249896 w 1991438"/>
                    <a:gd name="connsiteY817" fmla="*/ 1191047 h 1207575"/>
                    <a:gd name="connsiteX818" fmla="*/ 1250427 w 1991438"/>
                    <a:gd name="connsiteY818" fmla="*/ 1190332 h 1207575"/>
                    <a:gd name="connsiteX819" fmla="*/ 1251316 w 1991438"/>
                    <a:gd name="connsiteY819" fmla="*/ 1189629 h 1207575"/>
                    <a:gd name="connsiteX820" fmla="*/ 1251859 w 1991438"/>
                    <a:gd name="connsiteY820" fmla="*/ 1189197 h 1207575"/>
                    <a:gd name="connsiteX821" fmla="*/ 1252995 w 1991438"/>
                    <a:gd name="connsiteY821" fmla="*/ 1188309 h 1207575"/>
                    <a:gd name="connsiteX822" fmla="*/ 1253760 w 1991438"/>
                    <a:gd name="connsiteY822" fmla="*/ 1187828 h 1207575"/>
                    <a:gd name="connsiteX823" fmla="*/ 1254538 w 1991438"/>
                    <a:gd name="connsiteY823" fmla="*/ 1187335 h 1207575"/>
                    <a:gd name="connsiteX824" fmla="*/ 1255711 w 1991438"/>
                    <a:gd name="connsiteY824" fmla="*/ 1186607 h 1207575"/>
                    <a:gd name="connsiteX825" fmla="*/ 1259439 w 1991438"/>
                    <a:gd name="connsiteY825" fmla="*/ 1184251 h 1207575"/>
                    <a:gd name="connsiteX826" fmla="*/ 1261600 w 1991438"/>
                    <a:gd name="connsiteY826" fmla="*/ 1182734 h 1207575"/>
                    <a:gd name="connsiteX827" fmla="*/ 1263303 w 1991438"/>
                    <a:gd name="connsiteY827" fmla="*/ 1181550 h 1207575"/>
                    <a:gd name="connsiteX828" fmla="*/ 1262649 w 1991438"/>
                    <a:gd name="connsiteY828" fmla="*/ 1179625 h 1207575"/>
                    <a:gd name="connsiteX829" fmla="*/ 1261698 w 1991438"/>
                    <a:gd name="connsiteY829" fmla="*/ 1176862 h 1207575"/>
                    <a:gd name="connsiteX830" fmla="*/ 1261563 w 1991438"/>
                    <a:gd name="connsiteY830" fmla="*/ 1173631 h 1207575"/>
                    <a:gd name="connsiteX831" fmla="*/ 1261538 w 1991438"/>
                    <a:gd name="connsiteY831" fmla="*/ 1172693 h 1207575"/>
                    <a:gd name="connsiteX832" fmla="*/ 1261526 w 1991438"/>
                    <a:gd name="connsiteY832" fmla="*/ 1171990 h 1207575"/>
                    <a:gd name="connsiteX833" fmla="*/ 1259205 w 1991438"/>
                    <a:gd name="connsiteY833" fmla="*/ 1169437 h 1207575"/>
                    <a:gd name="connsiteX834" fmla="*/ 1255970 w 1991438"/>
                    <a:gd name="connsiteY834" fmla="*/ 1170806 h 1207575"/>
                    <a:gd name="connsiteX835" fmla="*/ 1255526 w 1991438"/>
                    <a:gd name="connsiteY835" fmla="*/ 1171275 h 1207575"/>
                    <a:gd name="connsiteX836" fmla="*/ 1254044 w 1991438"/>
                    <a:gd name="connsiteY836" fmla="*/ 1172817 h 1207575"/>
                    <a:gd name="connsiteX837" fmla="*/ 1253303 w 1991438"/>
                    <a:gd name="connsiteY837" fmla="*/ 1171386 h 1207575"/>
                    <a:gd name="connsiteX838" fmla="*/ 1252698 w 1991438"/>
                    <a:gd name="connsiteY838" fmla="*/ 1170214 h 1207575"/>
                    <a:gd name="connsiteX839" fmla="*/ 1249612 w 1991438"/>
                    <a:gd name="connsiteY839" fmla="*/ 1170091 h 1207575"/>
                    <a:gd name="connsiteX840" fmla="*/ 1247525 w 1991438"/>
                    <a:gd name="connsiteY840" fmla="*/ 1172274 h 1207575"/>
                    <a:gd name="connsiteX841" fmla="*/ 1247254 w 1991438"/>
                    <a:gd name="connsiteY841" fmla="*/ 1174223 h 1207575"/>
                    <a:gd name="connsiteX842" fmla="*/ 1246945 w 1991438"/>
                    <a:gd name="connsiteY842" fmla="*/ 1176567 h 1207575"/>
                    <a:gd name="connsiteX843" fmla="*/ 1245958 w 1991438"/>
                    <a:gd name="connsiteY843" fmla="*/ 1179601 h 1207575"/>
                    <a:gd name="connsiteX844" fmla="*/ 1244476 w 1991438"/>
                    <a:gd name="connsiteY844" fmla="*/ 1184189 h 1207575"/>
                    <a:gd name="connsiteX845" fmla="*/ 1244155 w 1991438"/>
                    <a:gd name="connsiteY845" fmla="*/ 1185164 h 1207575"/>
                    <a:gd name="connsiteX846" fmla="*/ 1243649 w 1991438"/>
                    <a:gd name="connsiteY846" fmla="*/ 1185916 h 1207575"/>
                    <a:gd name="connsiteX847" fmla="*/ 1242612 w 1991438"/>
                    <a:gd name="connsiteY847" fmla="*/ 1187495 h 1207575"/>
                    <a:gd name="connsiteX848" fmla="*/ 1241612 w 1991438"/>
                    <a:gd name="connsiteY848" fmla="*/ 1189000 h 1207575"/>
                    <a:gd name="connsiteX849" fmla="*/ 1240130 w 1991438"/>
                    <a:gd name="connsiteY849" fmla="*/ 1189074 h 1207575"/>
                    <a:gd name="connsiteX850" fmla="*/ 1238192 w 1991438"/>
                    <a:gd name="connsiteY850" fmla="*/ 1189185 h 1207575"/>
                    <a:gd name="connsiteX851" fmla="*/ 1237056 w 1991438"/>
                    <a:gd name="connsiteY851" fmla="*/ 1189234 h 1207575"/>
                    <a:gd name="connsiteX852" fmla="*/ 1235871 w 1991438"/>
                    <a:gd name="connsiteY852" fmla="*/ 1188506 h 1207575"/>
                    <a:gd name="connsiteX853" fmla="*/ 1234130 w 1991438"/>
                    <a:gd name="connsiteY853" fmla="*/ 1187433 h 1207575"/>
                    <a:gd name="connsiteX854" fmla="*/ 1233439 w 1991438"/>
                    <a:gd name="connsiteY854" fmla="*/ 1187001 h 1207575"/>
                    <a:gd name="connsiteX855" fmla="*/ 1232747 w 1991438"/>
                    <a:gd name="connsiteY855" fmla="*/ 1186299 h 1207575"/>
                    <a:gd name="connsiteX856" fmla="*/ 1227513 w 1991438"/>
                    <a:gd name="connsiteY856" fmla="*/ 1180921 h 1207575"/>
                    <a:gd name="connsiteX857" fmla="*/ 1226760 w 1991438"/>
                    <a:gd name="connsiteY857" fmla="*/ 1180143 h 1207575"/>
                    <a:gd name="connsiteX858" fmla="*/ 1226068 w 1991438"/>
                    <a:gd name="connsiteY858" fmla="*/ 1179243 h 1207575"/>
                    <a:gd name="connsiteX859" fmla="*/ 1221722 w 1991438"/>
                    <a:gd name="connsiteY859" fmla="*/ 1173643 h 1207575"/>
                    <a:gd name="connsiteX860" fmla="*/ 1220463 w 1991438"/>
                    <a:gd name="connsiteY860" fmla="*/ 1171374 h 1207575"/>
                    <a:gd name="connsiteX861" fmla="*/ 1219796 w 1991438"/>
                    <a:gd name="connsiteY861" fmla="*/ 1170116 h 1207575"/>
                    <a:gd name="connsiteX862" fmla="*/ 1219661 w 1991438"/>
                    <a:gd name="connsiteY862" fmla="*/ 1169301 h 1207575"/>
                    <a:gd name="connsiteX863" fmla="*/ 1219290 w 1991438"/>
                    <a:gd name="connsiteY863" fmla="*/ 1167069 h 1207575"/>
                    <a:gd name="connsiteX864" fmla="*/ 1219068 w 1991438"/>
                    <a:gd name="connsiteY864" fmla="*/ 1165687 h 1207575"/>
                    <a:gd name="connsiteX865" fmla="*/ 1219883 w 1991438"/>
                    <a:gd name="connsiteY865" fmla="*/ 1164429 h 1207575"/>
                    <a:gd name="connsiteX866" fmla="*/ 1220253 w 1991438"/>
                    <a:gd name="connsiteY866" fmla="*/ 1163862 h 1207575"/>
                    <a:gd name="connsiteX867" fmla="*/ 1221130 w 1991438"/>
                    <a:gd name="connsiteY867" fmla="*/ 1162518 h 1207575"/>
                    <a:gd name="connsiteX868" fmla="*/ 1223895 w 1991438"/>
                    <a:gd name="connsiteY868" fmla="*/ 1162481 h 1207575"/>
                    <a:gd name="connsiteX869" fmla="*/ 1225117 w 1991438"/>
                    <a:gd name="connsiteY869" fmla="*/ 1163011 h 1207575"/>
                    <a:gd name="connsiteX870" fmla="*/ 1226105 w 1991438"/>
                    <a:gd name="connsiteY870" fmla="*/ 1163442 h 1207575"/>
                    <a:gd name="connsiteX871" fmla="*/ 1227513 w 1991438"/>
                    <a:gd name="connsiteY871" fmla="*/ 1164059 h 1207575"/>
                    <a:gd name="connsiteX872" fmla="*/ 1229834 w 1991438"/>
                    <a:gd name="connsiteY872" fmla="*/ 1166514 h 1207575"/>
                    <a:gd name="connsiteX873" fmla="*/ 1231488 w 1991438"/>
                    <a:gd name="connsiteY873" fmla="*/ 1168265 h 1207575"/>
                    <a:gd name="connsiteX874" fmla="*/ 1233389 w 1991438"/>
                    <a:gd name="connsiteY874" fmla="*/ 1168093 h 1207575"/>
                    <a:gd name="connsiteX875" fmla="*/ 1234760 w 1991438"/>
                    <a:gd name="connsiteY875" fmla="*/ 1167957 h 1207575"/>
                    <a:gd name="connsiteX876" fmla="*/ 1235723 w 1991438"/>
                    <a:gd name="connsiteY876" fmla="*/ 1167871 h 1207575"/>
                    <a:gd name="connsiteX877" fmla="*/ 1236821 w 1991438"/>
                    <a:gd name="connsiteY877" fmla="*/ 1167291 h 1207575"/>
                    <a:gd name="connsiteX878" fmla="*/ 1238822 w 1991438"/>
                    <a:gd name="connsiteY878" fmla="*/ 1166230 h 1207575"/>
                    <a:gd name="connsiteX879" fmla="*/ 1239427 w 1991438"/>
                    <a:gd name="connsiteY879" fmla="*/ 1165823 h 1207575"/>
                    <a:gd name="connsiteX880" fmla="*/ 1244241 w 1991438"/>
                    <a:gd name="connsiteY880" fmla="*/ 1162468 h 1207575"/>
                    <a:gd name="connsiteX881" fmla="*/ 1244871 w 1991438"/>
                    <a:gd name="connsiteY881" fmla="*/ 1162012 h 1207575"/>
                    <a:gd name="connsiteX882" fmla="*/ 1249068 w 1991438"/>
                    <a:gd name="connsiteY882" fmla="*/ 1158398 h 1207575"/>
                    <a:gd name="connsiteX883" fmla="*/ 1250204 w 1991438"/>
                    <a:gd name="connsiteY883" fmla="*/ 1157411 h 1207575"/>
                    <a:gd name="connsiteX884" fmla="*/ 1250970 w 1991438"/>
                    <a:gd name="connsiteY884" fmla="*/ 1154599 h 1207575"/>
                    <a:gd name="connsiteX885" fmla="*/ 1249982 w 1991438"/>
                    <a:gd name="connsiteY885" fmla="*/ 1152847 h 1207575"/>
                    <a:gd name="connsiteX886" fmla="*/ 1249229 w 1991438"/>
                    <a:gd name="connsiteY886" fmla="*/ 1151515 h 1207575"/>
                    <a:gd name="connsiteX887" fmla="*/ 1248957 w 1991438"/>
                    <a:gd name="connsiteY887" fmla="*/ 1151022 h 1207575"/>
                    <a:gd name="connsiteX888" fmla="*/ 1248402 w 1991438"/>
                    <a:gd name="connsiteY888" fmla="*/ 1150294 h 1207575"/>
                    <a:gd name="connsiteX889" fmla="*/ 1246217 w 1991438"/>
                    <a:gd name="connsiteY889" fmla="*/ 1147408 h 1207575"/>
                    <a:gd name="connsiteX890" fmla="*/ 1245389 w 1991438"/>
                    <a:gd name="connsiteY890" fmla="*/ 1145866 h 1207575"/>
                    <a:gd name="connsiteX891" fmla="*/ 1245155 w 1991438"/>
                    <a:gd name="connsiteY891" fmla="*/ 1145397 h 1207575"/>
                    <a:gd name="connsiteX892" fmla="*/ 1244920 w 1991438"/>
                    <a:gd name="connsiteY892" fmla="*/ 1144941 h 1207575"/>
                    <a:gd name="connsiteX893" fmla="*/ 1244439 w 1991438"/>
                    <a:gd name="connsiteY893" fmla="*/ 1144016 h 1207575"/>
                    <a:gd name="connsiteX894" fmla="*/ 1243513 w 1991438"/>
                    <a:gd name="connsiteY894" fmla="*/ 1140636 h 1207575"/>
                    <a:gd name="connsiteX895" fmla="*/ 1244822 w 1991438"/>
                    <a:gd name="connsiteY895" fmla="*/ 1137589 h 1207575"/>
                    <a:gd name="connsiteX896" fmla="*/ 1245587 w 1991438"/>
                    <a:gd name="connsiteY896" fmla="*/ 1136196 h 1207575"/>
                    <a:gd name="connsiteX897" fmla="*/ 1246982 w 1991438"/>
                    <a:gd name="connsiteY897" fmla="*/ 1133655 h 1207575"/>
                    <a:gd name="connsiteX898" fmla="*/ 1244056 w 1991438"/>
                    <a:gd name="connsiteY898" fmla="*/ 1131015 h 1207575"/>
                    <a:gd name="connsiteX899" fmla="*/ 1241970 w 1991438"/>
                    <a:gd name="connsiteY899" fmla="*/ 1130460 h 1207575"/>
                    <a:gd name="connsiteX900" fmla="*/ 1239476 w 1991438"/>
                    <a:gd name="connsiteY900" fmla="*/ 1129782 h 1207575"/>
                    <a:gd name="connsiteX901" fmla="*/ 1238945 w 1991438"/>
                    <a:gd name="connsiteY901" fmla="*/ 1126994 h 1207575"/>
                    <a:gd name="connsiteX902" fmla="*/ 1240352 w 1991438"/>
                    <a:gd name="connsiteY902" fmla="*/ 1125107 h 1207575"/>
                    <a:gd name="connsiteX903" fmla="*/ 1241167 w 1991438"/>
                    <a:gd name="connsiteY903" fmla="*/ 1123997 h 1207575"/>
                    <a:gd name="connsiteX904" fmla="*/ 1242538 w 1991438"/>
                    <a:gd name="connsiteY904" fmla="*/ 1123133 h 1207575"/>
                    <a:gd name="connsiteX905" fmla="*/ 1243143 w 1991438"/>
                    <a:gd name="connsiteY905" fmla="*/ 1122751 h 1207575"/>
                    <a:gd name="connsiteX906" fmla="*/ 1244402 w 1991438"/>
                    <a:gd name="connsiteY906" fmla="*/ 1121962 h 1207575"/>
                    <a:gd name="connsiteX907" fmla="*/ 1246476 w 1991438"/>
                    <a:gd name="connsiteY907" fmla="*/ 1121320 h 1207575"/>
                    <a:gd name="connsiteX908" fmla="*/ 1248933 w 1991438"/>
                    <a:gd name="connsiteY908" fmla="*/ 1120568 h 1207575"/>
                    <a:gd name="connsiteX909" fmla="*/ 1250143 w 1991438"/>
                    <a:gd name="connsiteY909" fmla="*/ 1119544 h 1207575"/>
                    <a:gd name="connsiteX910" fmla="*/ 1252291 w 1991438"/>
                    <a:gd name="connsiteY910" fmla="*/ 1117694 h 1207575"/>
                    <a:gd name="connsiteX911" fmla="*/ 1252834 w 1991438"/>
                    <a:gd name="connsiteY911" fmla="*/ 1117077 h 1207575"/>
                    <a:gd name="connsiteX912" fmla="*/ 1253464 w 1991438"/>
                    <a:gd name="connsiteY912" fmla="*/ 1116238 h 1207575"/>
                    <a:gd name="connsiteX913" fmla="*/ 1254390 w 1991438"/>
                    <a:gd name="connsiteY913" fmla="*/ 1115042 h 1207575"/>
                    <a:gd name="connsiteX914" fmla="*/ 1254674 w 1991438"/>
                    <a:gd name="connsiteY914" fmla="*/ 1113932 h 1207575"/>
                    <a:gd name="connsiteX915" fmla="*/ 1254945 w 1991438"/>
                    <a:gd name="connsiteY915" fmla="*/ 1112871 h 1207575"/>
                    <a:gd name="connsiteX916" fmla="*/ 1255451 w 1991438"/>
                    <a:gd name="connsiteY916" fmla="*/ 1110910 h 1207575"/>
                    <a:gd name="connsiteX917" fmla="*/ 1253995 w 1991438"/>
                    <a:gd name="connsiteY917" fmla="*/ 1110046 h 1207575"/>
                    <a:gd name="connsiteX918" fmla="*/ 1252859 w 1991438"/>
                    <a:gd name="connsiteY918" fmla="*/ 1109368 h 1207575"/>
                    <a:gd name="connsiteX919" fmla="*/ 1251673 w 1991438"/>
                    <a:gd name="connsiteY919" fmla="*/ 1108665 h 1207575"/>
                    <a:gd name="connsiteX920" fmla="*/ 1250118 w 1991438"/>
                    <a:gd name="connsiteY920" fmla="*/ 1109146 h 1207575"/>
                    <a:gd name="connsiteX921" fmla="*/ 1249476 w 1991438"/>
                    <a:gd name="connsiteY921" fmla="*/ 1109343 h 1207575"/>
                    <a:gd name="connsiteX922" fmla="*/ 1247649 w 1991438"/>
                    <a:gd name="connsiteY922" fmla="*/ 1109911 h 1207575"/>
                    <a:gd name="connsiteX923" fmla="*/ 1247130 w 1991438"/>
                    <a:gd name="connsiteY923" fmla="*/ 1110059 h 1207575"/>
                    <a:gd name="connsiteX924" fmla="*/ 1246550 w 1991438"/>
                    <a:gd name="connsiteY924" fmla="*/ 1110404 h 1207575"/>
                    <a:gd name="connsiteX925" fmla="*/ 1243464 w 1991438"/>
                    <a:gd name="connsiteY925" fmla="*/ 1112230 h 1207575"/>
                    <a:gd name="connsiteX926" fmla="*/ 1241970 w 1991438"/>
                    <a:gd name="connsiteY926" fmla="*/ 1113118 h 1207575"/>
                    <a:gd name="connsiteX927" fmla="*/ 1239735 w 1991438"/>
                    <a:gd name="connsiteY927" fmla="*/ 1116028 h 1207575"/>
                    <a:gd name="connsiteX928" fmla="*/ 1238143 w 1991438"/>
                    <a:gd name="connsiteY928" fmla="*/ 1118113 h 1207575"/>
                    <a:gd name="connsiteX929" fmla="*/ 1236834 w 1991438"/>
                    <a:gd name="connsiteY929" fmla="*/ 1118927 h 1207575"/>
                    <a:gd name="connsiteX930" fmla="*/ 1236019 w 1991438"/>
                    <a:gd name="connsiteY930" fmla="*/ 1119420 h 1207575"/>
                    <a:gd name="connsiteX931" fmla="*/ 1234352 w 1991438"/>
                    <a:gd name="connsiteY931" fmla="*/ 1120432 h 1207575"/>
                    <a:gd name="connsiteX932" fmla="*/ 1231476 w 1991438"/>
                    <a:gd name="connsiteY932" fmla="*/ 1119050 h 1207575"/>
                    <a:gd name="connsiteX933" fmla="*/ 1232229 w 1991438"/>
                    <a:gd name="connsiteY933" fmla="*/ 1115585 h 1207575"/>
                    <a:gd name="connsiteX934" fmla="*/ 1234179 w 1991438"/>
                    <a:gd name="connsiteY934" fmla="*/ 1113093 h 1207575"/>
                    <a:gd name="connsiteX935" fmla="*/ 1235106 w 1991438"/>
                    <a:gd name="connsiteY935" fmla="*/ 1111921 h 1207575"/>
                    <a:gd name="connsiteX936" fmla="*/ 1236686 w 1991438"/>
                    <a:gd name="connsiteY936" fmla="*/ 1109257 h 1207575"/>
                    <a:gd name="connsiteX937" fmla="*/ 1235106 w 1991438"/>
                    <a:gd name="connsiteY937" fmla="*/ 1107530 h 1207575"/>
                    <a:gd name="connsiteX938" fmla="*/ 1233871 w 1991438"/>
                    <a:gd name="connsiteY938" fmla="*/ 1106173 h 1207575"/>
                    <a:gd name="connsiteX939" fmla="*/ 1232253 w 1991438"/>
                    <a:gd name="connsiteY939" fmla="*/ 1106630 h 1207575"/>
                    <a:gd name="connsiteX940" fmla="*/ 1229698 w 1991438"/>
                    <a:gd name="connsiteY940" fmla="*/ 1107333 h 1207575"/>
                    <a:gd name="connsiteX941" fmla="*/ 1228204 w 1991438"/>
                    <a:gd name="connsiteY941" fmla="*/ 1107752 h 1207575"/>
                    <a:gd name="connsiteX942" fmla="*/ 1226636 w 1991438"/>
                    <a:gd name="connsiteY942" fmla="*/ 1109923 h 1207575"/>
                    <a:gd name="connsiteX943" fmla="*/ 1225772 w 1991438"/>
                    <a:gd name="connsiteY943" fmla="*/ 1111132 h 1207575"/>
                    <a:gd name="connsiteX944" fmla="*/ 1225217 w 1991438"/>
                    <a:gd name="connsiteY944" fmla="*/ 1111822 h 1207575"/>
                    <a:gd name="connsiteX945" fmla="*/ 1222426 w 1991438"/>
                    <a:gd name="connsiteY945" fmla="*/ 1113784 h 1207575"/>
                    <a:gd name="connsiteX946" fmla="*/ 1221031 w 1991438"/>
                    <a:gd name="connsiteY946" fmla="*/ 1113808 h 1207575"/>
                    <a:gd name="connsiteX947" fmla="*/ 1218241 w 1991438"/>
                    <a:gd name="connsiteY947" fmla="*/ 1113858 h 1207575"/>
                    <a:gd name="connsiteX948" fmla="*/ 1217216 w 1991438"/>
                    <a:gd name="connsiteY948" fmla="*/ 1113870 h 1207575"/>
                    <a:gd name="connsiteX949" fmla="*/ 1216228 w 1991438"/>
                    <a:gd name="connsiteY949" fmla="*/ 1113883 h 1207575"/>
                    <a:gd name="connsiteX950" fmla="*/ 1215327 w 1991438"/>
                    <a:gd name="connsiteY950" fmla="*/ 1113624 h 1207575"/>
                    <a:gd name="connsiteX951" fmla="*/ 1208858 w 1991438"/>
                    <a:gd name="connsiteY951" fmla="*/ 1111674 h 1207575"/>
                    <a:gd name="connsiteX952" fmla="*/ 1207981 w 1991438"/>
                    <a:gd name="connsiteY952" fmla="*/ 1107777 h 1207575"/>
                    <a:gd name="connsiteX953" fmla="*/ 1206920 w 1991438"/>
                    <a:gd name="connsiteY953" fmla="*/ 1104533 h 1207575"/>
                    <a:gd name="connsiteX954" fmla="*/ 1206438 w 1991438"/>
                    <a:gd name="connsiteY954" fmla="*/ 1103028 h 1207575"/>
                    <a:gd name="connsiteX955" fmla="*/ 1205117 w 1991438"/>
                    <a:gd name="connsiteY955" fmla="*/ 1102633 h 1207575"/>
                    <a:gd name="connsiteX956" fmla="*/ 1201944 w 1991438"/>
                    <a:gd name="connsiteY956" fmla="*/ 1101659 h 1207575"/>
                    <a:gd name="connsiteX957" fmla="*/ 1200624 w 1991438"/>
                    <a:gd name="connsiteY957" fmla="*/ 1101264 h 1207575"/>
                    <a:gd name="connsiteX958" fmla="*/ 1200167 w 1991438"/>
                    <a:gd name="connsiteY958" fmla="*/ 1101647 h 1207575"/>
                    <a:gd name="connsiteX959" fmla="*/ 1199352 w 1991438"/>
                    <a:gd name="connsiteY959" fmla="*/ 1102337 h 1207575"/>
                    <a:gd name="connsiteX960" fmla="*/ 1198364 w 1991438"/>
                    <a:gd name="connsiteY960" fmla="*/ 1103176 h 1207575"/>
                    <a:gd name="connsiteX961" fmla="*/ 1197463 w 1991438"/>
                    <a:gd name="connsiteY961" fmla="*/ 1103941 h 1207575"/>
                    <a:gd name="connsiteX962" fmla="*/ 1196438 w 1991438"/>
                    <a:gd name="connsiteY962" fmla="*/ 1104816 h 1207575"/>
                    <a:gd name="connsiteX963" fmla="*/ 1195327 w 1991438"/>
                    <a:gd name="connsiteY963" fmla="*/ 1107246 h 1207575"/>
                    <a:gd name="connsiteX964" fmla="*/ 1194105 w 1991438"/>
                    <a:gd name="connsiteY964" fmla="*/ 1109911 h 1207575"/>
                    <a:gd name="connsiteX965" fmla="*/ 1193512 w 1991438"/>
                    <a:gd name="connsiteY965" fmla="*/ 1110786 h 1207575"/>
                    <a:gd name="connsiteX966" fmla="*/ 1192377 w 1991438"/>
                    <a:gd name="connsiteY966" fmla="*/ 1112427 h 1207575"/>
                    <a:gd name="connsiteX967" fmla="*/ 1191228 w 1991438"/>
                    <a:gd name="connsiteY967" fmla="*/ 1114104 h 1207575"/>
                    <a:gd name="connsiteX968" fmla="*/ 1189549 w 1991438"/>
                    <a:gd name="connsiteY968" fmla="*/ 1114314 h 1207575"/>
                    <a:gd name="connsiteX969" fmla="*/ 1183759 w 1991438"/>
                    <a:gd name="connsiteY969" fmla="*/ 1115054 h 1207575"/>
                    <a:gd name="connsiteX970" fmla="*/ 1181635 w 1991438"/>
                    <a:gd name="connsiteY970" fmla="*/ 1116399 h 1207575"/>
                    <a:gd name="connsiteX971" fmla="*/ 1181117 w 1991438"/>
                    <a:gd name="connsiteY971" fmla="*/ 1116695 h 1207575"/>
                    <a:gd name="connsiteX972" fmla="*/ 1179771 w 1991438"/>
                    <a:gd name="connsiteY972" fmla="*/ 1118927 h 1207575"/>
                    <a:gd name="connsiteX973" fmla="*/ 1178709 w 1991438"/>
                    <a:gd name="connsiteY973" fmla="*/ 1120679 h 1207575"/>
                    <a:gd name="connsiteX974" fmla="*/ 1177055 w 1991438"/>
                    <a:gd name="connsiteY974" fmla="*/ 1123405 h 1207575"/>
                    <a:gd name="connsiteX975" fmla="*/ 1176425 w 1991438"/>
                    <a:gd name="connsiteY975" fmla="*/ 1124897 h 1207575"/>
                    <a:gd name="connsiteX976" fmla="*/ 1175364 w 1991438"/>
                    <a:gd name="connsiteY976" fmla="*/ 1127450 h 1207575"/>
                    <a:gd name="connsiteX977" fmla="*/ 1174549 w 1991438"/>
                    <a:gd name="connsiteY977" fmla="*/ 1129374 h 1207575"/>
                    <a:gd name="connsiteX978" fmla="*/ 1173154 w 1991438"/>
                    <a:gd name="connsiteY978" fmla="*/ 1130041 h 1207575"/>
                    <a:gd name="connsiteX979" fmla="*/ 1172351 w 1991438"/>
                    <a:gd name="connsiteY979" fmla="*/ 1130423 h 1207575"/>
                    <a:gd name="connsiteX980" fmla="*/ 1170549 w 1991438"/>
                    <a:gd name="connsiteY980" fmla="*/ 1131286 h 1207575"/>
                    <a:gd name="connsiteX981" fmla="*/ 1169598 w 1991438"/>
                    <a:gd name="connsiteY981" fmla="*/ 1128412 h 1207575"/>
                    <a:gd name="connsiteX982" fmla="*/ 1169302 w 1991438"/>
                    <a:gd name="connsiteY982" fmla="*/ 1127512 h 1207575"/>
                    <a:gd name="connsiteX983" fmla="*/ 1168623 w 1991438"/>
                    <a:gd name="connsiteY983" fmla="*/ 1125415 h 1207575"/>
                    <a:gd name="connsiteX984" fmla="*/ 1166203 w 1991438"/>
                    <a:gd name="connsiteY984" fmla="*/ 1126970 h 1207575"/>
                    <a:gd name="connsiteX985" fmla="*/ 1164746 w 1991438"/>
                    <a:gd name="connsiteY985" fmla="*/ 1127907 h 1207575"/>
                    <a:gd name="connsiteX986" fmla="*/ 1161993 w 1991438"/>
                    <a:gd name="connsiteY986" fmla="*/ 1128450 h 1207575"/>
                    <a:gd name="connsiteX987" fmla="*/ 1160401 w 1991438"/>
                    <a:gd name="connsiteY987" fmla="*/ 1124798 h 1207575"/>
                    <a:gd name="connsiteX988" fmla="*/ 1159598 w 1991438"/>
                    <a:gd name="connsiteY988" fmla="*/ 1122393 h 1207575"/>
                    <a:gd name="connsiteX989" fmla="*/ 1157178 w 1991438"/>
                    <a:gd name="connsiteY989" fmla="*/ 1121147 h 1207575"/>
                    <a:gd name="connsiteX990" fmla="*/ 1155820 w 1991438"/>
                    <a:gd name="connsiteY990" fmla="*/ 1121246 h 1207575"/>
                    <a:gd name="connsiteX991" fmla="*/ 1153524 w 1991438"/>
                    <a:gd name="connsiteY991" fmla="*/ 1121443 h 1207575"/>
                    <a:gd name="connsiteX992" fmla="*/ 1152586 w 1991438"/>
                    <a:gd name="connsiteY992" fmla="*/ 1121530 h 1207575"/>
                    <a:gd name="connsiteX993" fmla="*/ 1151697 w 1991438"/>
                    <a:gd name="connsiteY993" fmla="*/ 1121937 h 1207575"/>
                    <a:gd name="connsiteX994" fmla="*/ 1148746 w 1991438"/>
                    <a:gd name="connsiteY994" fmla="*/ 1123281 h 1207575"/>
                    <a:gd name="connsiteX995" fmla="*/ 1148055 w 1991438"/>
                    <a:gd name="connsiteY995" fmla="*/ 1123590 h 1207575"/>
                    <a:gd name="connsiteX996" fmla="*/ 1147240 w 1991438"/>
                    <a:gd name="connsiteY996" fmla="*/ 1124132 h 1207575"/>
                    <a:gd name="connsiteX997" fmla="*/ 1145450 w 1991438"/>
                    <a:gd name="connsiteY997" fmla="*/ 1125341 h 1207575"/>
                    <a:gd name="connsiteX998" fmla="*/ 1144697 w 1991438"/>
                    <a:gd name="connsiteY998" fmla="*/ 1125859 h 1207575"/>
                    <a:gd name="connsiteX999" fmla="*/ 1143548 w 1991438"/>
                    <a:gd name="connsiteY999" fmla="*/ 1126636 h 1207575"/>
                    <a:gd name="connsiteX1000" fmla="*/ 1141561 w 1991438"/>
                    <a:gd name="connsiteY1000" fmla="*/ 1128536 h 1207575"/>
                    <a:gd name="connsiteX1001" fmla="*/ 1140314 w 1991438"/>
                    <a:gd name="connsiteY1001" fmla="*/ 1129732 h 1207575"/>
                    <a:gd name="connsiteX1002" fmla="*/ 1139697 w 1991438"/>
                    <a:gd name="connsiteY1002" fmla="*/ 1130324 h 1207575"/>
                    <a:gd name="connsiteX1003" fmla="*/ 1139092 w 1991438"/>
                    <a:gd name="connsiteY1003" fmla="*/ 1130768 h 1207575"/>
                    <a:gd name="connsiteX1004" fmla="*/ 1138289 w 1991438"/>
                    <a:gd name="connsiteY1004" fmla="*/ 1131348 h 1207575"/>
                    <a:gd name="connsiteX1005" fmla="*/ 1137499 w 1991438"/>
                    <a:gd name="connsiteY1005" fmla="*/ 1131928 h 1207575"/>
                    <a:gd name="connsiteX1006" fmla="*/ 1135511 w 1991438"/>
                    <a:gd name="connsiteY1006" fmla="*/ 1133359 h 1207575"/>
                    <a:gd name="connsiteX1007" fmla="*/ 1133215 w 1991438"/>
                    <a:gd name="connsiteY1007" fmla="*/ 1133926 h 1207575"/>
                    <a:gd name="connsiteX1008" fmla="*/ 1130487 w 1991438"/>
                    <a:gd name="connsiteY1008" fmla="*/ 1134604 h 1207575"/>
                    <a:gd name="connsiteX1009" fmla="*/ 1128955 w 1991438"/>
                    <a:gd name="connsiteY1009" fmla="*/ 1135801 h 1207575"/>
                    <a:gd name="connsiteX1010" fmla="*/ 1126610 w 1991438"/>
                    <a:gd name="connsiteY1010" fmla="*/ 1137614 h 1207575"/>
                    <a:gd name="connsiteX1011" fmla="*/ 1125499 w 1991438"/>
                    <a:gd name="connsiteY1011" fmla="*/ 1138477 h 1207575"/>
                    <a:gd name="connsiteX1012" fmla="*/ 1124425 w 1991438"/>
                    <a:gd name="connsiteY1012" fmla="*/ 1139871 h 1207575"/>
                    <a:gd name="connsiteX1013" fmla="*/ 1124017 w 1991438"/>
                    <a:gd name="connsiteY1013" fmla="*/ 1140377 h 1207575"/>
                    <a:gd name="connsiteX1014" fmla="*/ 1123524 w 1991438"/>
                    <a:gd name="connsiteY1014" fmla="*/ 1141006 h 1207575"/>
                    <a:gd name="connsiteX1015" fmla="*/ 1121091 w 1991438"/>
                    <a:gd name="connsiteY1015" fmla="*/ 1143238 h 1207575"/>
                    <a:gd name="connsiteX1016" fmla="*/ 1119956 w 1991438"/>
                    <a:gd name="connsiteY1016" fmla="*/ 1144201 h 1207575"/>
                    <a:gd name="connsiteX1017" fmla="*/ 1118536 w 1991438"/>
                    <a:gd name="connsiteY1017" fmla="*/ 1144509 h 1207575"/>
                    <a:gd name="connsiteX1018" fmla="*/ 1116819 w 1991438"/>
                    <a:gd name="connsiteY1018" fmla="*/ 1144891 h 1207575"/>
                    <a:gd name="connsiteX1019" fmla="*/ 1115523 w 1991438"/>
                    <a:gd name="connsiteY1019" fmla="*/ 1144521 h 1207575"/>
                    <a:gd name="connsiteX1020" fmla="*/ 1112795 w 1991438"/>
                    <a:gd name="connsiteY1020" fmla="*/ 1143719 h 1207575"/>
                    <a:gd name="connsiteX1021" fmla="*/ 1111721 w 1991438"/>
                    <a:gd name="connsiteY1021" fmla="*/ 1143276 h 1207575"/>
                    <a:gd name="connsiteX1022" fmla="*/ 1108289 w 1991438"/>
                    <a:gd name="connsiteY1022" fmla="*/ 1141758 h 1207575"/>
                    <a:gd name="connsiteX1023" fmla="*/ 1102992 w 1991438"/>
                    <a:gd name="connsiteY1023" fmla="*/ 1139489 h 1207575"/>
                    <a:gd name="connsiteX1024" fmla="*/ 1101511 w 1991438"/>
                    <a:gd name="connsiteY1024" fmla="*/ 1138860 h 1207575"/>
                    <a:gd name="connsiteX1025" fmla="*/ 1100375 w 1991438"/>
                    <a:gd name="connsiteY1025" fmla="*/ 1138379 h 1207575"/>
                    <a:gd name="connsiteX1026" fmla="*/ 1099424 w 1991438"/>
                    <a:gd name="connsiteY1026" fmla="*/ 1137972 h 1207575"/>
                    <a:gd name="connsiteX1027" fmla="*/ 1098782 w 1991438"/>
                    <a:gd name="connsiteY1027" fmla="*/ 1137663 h 1207575"/>
                    <a:gd name="connsiteX1028" fmla="*/ 1097499 w 1991438"/>
                    <a:gd name="connsiteY1028" fmla="*/ 1137071 h 1207575"/>
                    <a:gd name="connsiteX1029" fmla="*/ 1092288 w 1991438"/>
                    <a:gd name="connsiteY1029" fmla="*/ 1134654 h 1207575"/>
                    <a:gd name="connsiteX1030" fmla="*/ 1090560 w 1991438"/>
                    <a:gd name="connsiteY1030" fmla="*/ 1133852 h 1207575"/>
                    <a:gd name="connsiteX1031" fmla="*/ 1089671 w 1991438"/>
                    <a:gd name="connsiteY1031" fmla="*/ 1133371 h 1207575"/>
                    <a:gd name="connsiteX1032" fmla="*/ 1086992 w 1991438"/>
                    <a:gd name="connsiteY1032" fmla="*/ 1131903 h 1207575"/>
                    <a:gd name="connsiteX1033" fmla="*/ 1083424 w 1991438"/>
                    <a:gd name="connsiteY1033" fmla="*/ 1129954 h 1207575"/>
                    <a:gd name="connsiteX1034" fmla="*/ 1082979 w 1991438"/>
                    <a:gd name="connsiteY1034" fmla="*/ 1129720 h 1207575"/>
                    <a:gd name="connsiteX1035" fmla="*/ 1081906 w 1991438"/>
                    <a:gd name="connsiteY1035" fmla="*/ 1129079 h 1207575"/>
                    <a:gd name="connsiteX1036" fmla="*/ 1077091 w 1991438"/>
                    <a:gd name="connsiteY1036" fmla="*/ 1126242 h 1207575"/>
                    <a:gd name="connsiteX1037" fmla="*/ 1075412 w 1991438"/>
                    <a:gd name="connsiteY1037" fmla="*/ 1125243 h 1207575"/>
                    <a:gd name="connsiteX1038" fmla="*/ 1070930 w 1991438"/>
                    <a:gd name="connsiteY1038" fmla="*/ 1121123 h 1207575"/>
                    <a:gd name="connsiteX1039" fmla="*/ 1069449 w 1991438"/>
                    <a:gd name="connsiteY1039" fmla="*/ 1119754 h 1207575"/>
                    <a:gd name="connsiteX1040" fmla="*/ 1068239 w 1991438"/>
                    <a:gd name="connsiteY1040" fmla="*/ 1119260 h 1207575"/>
                    <a:gd name="connsiteX1041" fmla="*/ 1067658 w 1991438"/>
                    <a:gd name="connsiteY1041" fmla="*/ 1119026 h 1207575"/>
                    <a:gd name="connsiteX1042" fmla="*/ 1065856 w 1991438"/>
                    <a:gd name="connsiteY1042" fmla="*/ 1118286 h 1207575"/>
                    <a:gd name="connsiteX1043" fmla="*/ 1064843 w 1991438"/>
                    <a:gd name="connsiteY1043" fmla="*/ 1117867 h 1207575"/>
                    <a:gd name="connsiteX1044" fmla="*/ 1063918 w 1991438"/>
                    <a:gd name="connsiteY1044" fmla="*/ 1117891 h 1207575"/>
                    <a:gd name="connsiteX1045" fmla="*/ 1061881 w 1991438"/>
                    <a:gd name="connsiteY1045" fmla="*/ 1117928 h 1207575"/>
                    <a:gd name="connsiteX1046" fmla="*/ 1060288 w 1991438"/>
                    <a:gd name="connsiteY1046" fmla="*/ 1117953 h 1207575"/>
                    <a:gd name="connsiteX1047" fmla="*/ 1059189 w 1991438"/>
                    <a:gd name="connsiteY1047" fmla="*/ 1119100 h 1207575"/>
                    <a:gd name="connsiteX1048" fmla="*/ 1057238 w 1991438"/>
                    <a:gd name="connsiteY1048" fmla="*/ 1121147 h 1207575"/>
                    <a:gd name="connsiteX1049" fmla="*/ 1056633 w 1991438"/>
                    <a:gd name="connsiteY1049" fmla="*/ 1121776 h 1207575"/>
                    <a:gd name="connsiteX1050" fmla="*/ 1056337 w 1991438"/>
                    <a:gd name="connsiteY1050" fmla="*/ 1123331 h 1207575"/>
                    <a:gd name="connsiteX1051" fmla="*/ 1056164 w 1991438"/>
                    <a:gd name="connsiteY1051" fmla="*/ 1124293 h 1207575"/>
                    <a:gd name="connsiteX1052" fmla="*/ 1055658 w 1991438"/>
                    <a:gd name="connsiteY1052" fmla="*/ 1124885 h 1207575"/>
                    <a:gd name="connsiteX1053" fmla="*/ 1053646 w 1991438"/>
                    <a:gd name="connsiteY1053" fmla="*/ 1127216 h 1207575"/>
                    <a:gd name="connsiteX1054" fmla="*/ 1053140 w 1991438"/>
                    <a:gd name="connsiteY1054" fmla="*/ 1127796 h 1207575"/>
                    <a:gd name="connsiteX1055" fmla="*/ 1052399 w 1991438"/>
                    <a:gd name="connsiteY1055" fmla="*/ 1127845 h 1207575"/>
                    <a:gd name="connsiteX1056" fmla="*/ 1050214 w 1991438"/>
                    <a:gd name="connsiteY1056" fmla="*/ 1127993 h 1207575"/>
                    <a:gd name="connsiteX1057" fmla="*/ 1049720 w 1991438"/>
                    <a:gd name="connsiteY1057" fmla="*/ 1128030 h 1207575"/>
                    <a:gd name="connsiteX1058" fmla="*/ 1049152 w 1991438"/>
                    <a:gd name="connsiteY1058" fmla="*/ 1127894 h 1207575"/>
                    <a:gd name="connsiteX1059" fmla="*/ 1047534 w 1991438"/>
                    <a:gd name="connsiteY1059" fmla="*/ 1127524 h 1207575"/>
                    <a:gd name="connsiteX1060" fmla="*/ 1044485 w 1991438"/>
                    <a:gd name="connsiteY1060" fmla="*/ 1126809 h 1207575"/>
                    <a:gd name="connsiteX1061" fmla="*/ 1043053 w 1991438"/>
                    <a:gd name="connsiteY1061" fmla="*/ 1126464 h 1207575"/>
                    <a:gd name="connsiteX1062" fmla="*/ 1036226 w 1991438"/>
                    <a:gd name="connsiteY1062" fmla="*/ 1124798 h 1207575"/>
                    <a:gd name="connsiteX1063" fmla="*/ 1035584 w 1991438"/>
                    <a:gd name="connsiteY1063" fmla="*/ 1124638 h 1207575"/>
                    <a:gd name="connsiteX1064" fmla="*/ 1033522 w 1991438"/>
                    <a:gd name="connsiteY1064" fmla="*/ 1124108 h 1207575"/>
                    <a:gd name="connsiteX1065" fmla="*/ 1027769 w 1991438"/>
                    <a:gd name="connsiteY1065" fmla="*/ 1122628 h 1207575"/>
                    <a:gd name="connsiteX1066" fmla="*/ 1025855 w 1991438"/>
                    <a:gd name="connsiteY1066" fmla="*/ 1122134 h 1207575"/>
                    <a:gd name="connsiteX1067" fmla="*/ 1024942 w 1991438"/>
                    <a:gd name="connsiteY1067" fmla="*/ 1121863 h 1207575"/>
                    <a:gd name="connsiteX1068" fmla="*/ 1018053 w 1991438"/>
                    <a:gd name="connsiteY1068" fmla="*/ 1119815 h 1207575"/>
                    <a:gd name="connsiteX1069" fmla="*/ 1015756 w 1991438"/>
                    <a:gd name="connsiteY1069" fmla="*/ 1119137 h 1207575"/>
                    <a:gd name="connsiteX1070" fmla="*/ 1010583 w 1991438"/>
                    <a:gd name="connsiteY1070" fmla="*/ 1117879 h 1207575"/>
                    <a:gd name="connsiteX1071" fmla="*/ 1008225 w 1991438"/>
                    <a:gd name="connsiteY1071" fmla="*/ 1117299 h 1207575"/>
                    <a:gd name="connsiteX1072" fmla="*/ 1006139 w 1991438"/>
                    <a:gd name="connsiteY1072" fmla="*/ 1116140 h 1207575"/>
                    <a:gd name="connsiteX1073" fmla="*/ 1001966 w 1991438"/>
                    <a:gd name="connsiteY1073" fmla="*/ 1113796 h 1207575"/>
                    <a:gd name="connsiteX1074" fmla="*/ 1001102 w 1991438"/>
                    <a:gd name="connsiteY1074" fmla="*/ 1113426 h 1207575"/>
                    <a:gd name="connsiteX1075" fmla="*/ 995707 w 1991438"/>
                    <a:gd name="connsiteY1075" fmla="*/ 1111107 h 1207575"/>
                    <a:gd name="connsiteX1076" fmla="*/ 993916 w 1991438"/>
                    <a:gd name="connsiteY1076" fmla="*/ 1110330 h 1207575"/>
                    <a:gd name="connsiteX1077" fmla="*/ 992632 w 1991438"/>
                    <a:gd name="connsiteY1077" fmla="*/ 1111650 h 1207575"/>
                    <a:gd name="connsiteX1078" fmla="*/ 989571 w 1991438"/>
                    <a:gd name="connsiteY1078" fmla="*/ 1114758 h 1207575"/>
                    <a:gd name="connsiteX1079" fmla="*/ 988645 w 1991438"/>
                    <a:gd name="connsiteY1079" fmla="*/ 1115708 h 1207575"/>
                    <a:gd name="connsiteX1080" fmla="*/ 987842 w 1991438"/>
                    <a:gd name="connsiteY1080" fmla="*/ 1117644 h 1207575"/>
                    <a:gd name="connsiteX1081" fmla="*/ 987138 w 1991438"/>
                    <a:gd name="connsiteY1081" fmla="*/ 1119297 h 1207575"/>
                    <a:gd name="connsiteX1082" fmla="*/ 986929 w 1991438"/>
                    <a:gd name="connsiteY1082" fmla="*/ 1119803 h 1207575"/>
                    <a:gd name="connsiteX1083" fmla="*/ 986151 w 1991438"/>
                    <a:gd name="connsiteY1083" fmla="*/ 1121678 h 1207575"/>
                    <a:gd name="connsiteX1084" fmla="*/ 985163 w 1991438"/>
                    <a:gd name="connsiteY1084" fmla="*/ 1124120 h 1207575"/>
                    <a:gd name="connsiteX1085" fmla="*/ 984287 w 1991438"/>
                    <a:gd name="connsiteY1085" fmla="*/ 1126328 h 1207575"/>
                    <a:gd name="connsiteX1086" fmla="*/ 982447 w 1991438"/>
                    <a:gd name="connsiteY1086" fmla="*/ 1127179 h 1207575"/>
                    <a:gd name="connsiteX1087" fmla="*/ 972867 w 1991438"/>
                    <a:gd name="connsiteY1087" fmla="*/ 1131656 h 1207575"/>
                    <a:gd name="connsiteX1088" fmla="*/ 971953 w 1991438"/>
                    <a:gd name="connsiteY1088" fmla="*/ 1132076 h 1207575"/>
                    <a:gd name="connsiteX1089" fmla="*/ 970941 w 1991438"/>
                    <a:gd name="connsiteY1089" fmla="*/ 1132545 h 1207575"/>
                    <a:gd name="connsiteX1090" fmla="*/ 969941 w 1991438"/>
                    <a:gd name="connsiteY1090" fmla="*/ 1132927 h 1207575"/>
                    <a:gd name="connsiteX1091" fmla="*/ 968583 w 1991438"/>
                    <a:gd name="connsiteY1091" fmla="*/ 1133457 h 1207575"/>
                    <a:gd name="connsiteX1092" fmla="*/ 959039 w 1991438"/>
                    <a:gd name="connsiteY1092" fmla="*/ 1137121 h 1207575"/>
                    <a:gd name="connsiteX1093" fmla="*/ 958471 w 1991438"/>
                    <a:gd name="connsiteY1093" fmla="*/ 1137219 h 1207575"/>
                    <a:gd name="connsiteX1094" fmla="*/ 953237 w 1991438"/>
                    <a:gd name="connsiteY1094" fmla="*/ 1138083 h 1207575"/>
                    <a:gd name="connsiteX1095" fmla="*/ 954323 w 1991438"/>
                    <a:gd name="connsiteY1095" fmla="*/ 1134950 h 1207575"/>
                    <a:gd name="connsiteX1096" fmla="*/ 954459 w 1991438"/>
                    <a:gd name="connsiteY1096" fmla="*/ 1133260 h 1207575"/>
                    <a:gd name="connsiteX1097" fmla="*/ 954644 w 1991438"/>
                    <a:gd name="connsiteY1097" fmla="*/ 1130707 h 1207575"/>
                    <a:gd name="connsiteX1098" fmla="*/ 954854 w 1991438"/>
                    <a:gd name="connsiteY1098" fmla="*/ 1127833 h 1207575"/>
                    <a:gd name="connsiteX1099" fmla="*/ 955076 w 1991438"/>
                    <a:gd name="connsiteY1099" fmla="*/ 1124712 h 1207575"/>
                    <a:gd name="connsiteX1100" fmla="*/ 955274 w 1991438"/>
                    <a:gd name="connsiteY1100" fmla="*/ 1122060 h 1207575"/>
                    <a:gd name="connsiteX1101" fmla="*/ 954015 w 1991438"/>
                    <a:gd name="connsiteY1101" fmla="*/ 1118619 h 1207575"/>
                    <a:gd name="connsiteX1102" fmla="*/ 952756 w 1991438"/>
                    <a:gd name="connsiteY1102" fmla="*/ 1115177 h 1207575"/>
                    <a:gd name="connsiteX1103" fmla="*/ 951385 w 1991438"/>
                    <a:gd name="connsiteY1103" fmla="*/ 1111415 h 1207575"/>
                    <a:gd name="connsiteX1104" fmla="*/ 950323 w 1991438"/>
                    <a:gd name="connsiteY1104" fmla="*/ 1110170 h 1207575"/>
                    <a:gd name="connsiteX1105" fmla="*/ 948706 w 1991438"/>
                    <a:gd name="connsiteY1105" fmla="*/ 1108283 h 1207575"/>
                    <a:gd name="connsiteX1106" fmla="*/ 946447 w 1991438"/>
                    <a:gd name="connsiteY1106" fmla="*/ 1105618 h 1207575"/>
                    <a:gd name="connsiteX1107" fmla="*/ 943694 w 1991438"/>
                    <a:gd name="connsiteY1107" fmla="*/ 1102374 h 1207575"/>
                    <a:gd name="connsiteX1108" fmla="*/ 941447 w 1991438"/>
                    <a:gd name="connsiteY1108" fmla="*/ 1099735 h 1207575"/>
                    <a:gd name="connsiteX1109" fmla="*/ 939558 w 1991438"/>
                    <a:gd name="connsiteY1109" fmla="*/ 1097515 h 1207575"/>
                    <a:gd name="connsiteX1110" fmla="*/ 937842 w 1991438"/>
                    <a:gd name="connsiteY1110" fmla="*/ 1095319 h 1207575"/>
                    <a:gd name="connsiteX1111" fmla="*/ 936027 w 1991438"/>
                    <a:gd name="connsiteY1111" fmla="*/ 1092864 h 1207575"/>
                    <a:gd name="connsiteX1112" fmla="*/ 933940 w 1991438"/>
                    <a:gd name="connsiteY1112" fmla="*/ 1090040 h 1207575"/>
                    <a:gd name="connsiteX1113" fmla="*/ 932496 w 1991438"/>
                    <a:gd name="connsiteY1113" fmla="*/ 1088091 h 1207575"/>
                    <a:gd name="connsiteX1114" fmla="*/ 931237 w 1991438"/>
                    <a:gd name="connsiteY1114" fmla="*/ 1084711 h 1207575"/>
                    <a:gd name="connsiteX1115" fmla="*/ 929940 w 1991438"/>
                    <a:gd name="connsiteY1115" fmla="*/ 1081221 h 1207575"/>
                    <a:gd name="connsiteX1116" fmla="*/ 928582 w 1991438"/>
                    <a:gd name="connsiteY1116" fmla="*/ 1077582 h 1207575"/>
                    <a:gd name="connsiteX1117" fmla="*/ 927669 w 1991438"/>
                    <a:gd name="connsiteY1117" fmla="*/ 1075115 h 1207575"/>
                    <a:gd name="connsiteX1118" fmla="*/ 927582 w 1991438"/>
                    <a:gd name="connsiteY1118" fmla="*/ 1073918 h 1207575"/>
                    <a:gd name="connsiteX1119" fmla="*/ 927446 w 1991438"/>
                    <a:gd name="connsiteY1119" fmla="*/ 1072081 h 1207575"/>
                    <a:gd name="connsiteX1120" fmla="*/ 927236 w 1991438"/>
                    <a:gd name="connsiteY1120" fmla="*/ 1069429 h 1207575"/>
                    <a:gd name="connsiteX1121" fmla="*/ 927064 w 1991438"/>
                    <a:gd name="connsiteY1121" fmla="*/ 1066974 h 1207575"/>
                    <a:gd name="connsiteX1122" fmla="*/ 926965 w 1991438"/>
                    <a:gd name="connsiteY1122" fmla="*/ 1065753 h 1207575"/>
                    <a:gd name="connsiteX1123" fmla="*/ 926817 w 1991438"/>
                    <a:gd name="connsiteY1123" fmla="*/ 1063878 h 1207575"/>
                    <a:gd name="connsiteX1124" fmla="*/ 926693 w 1991438"/>
                    <a:gd name="connsiteY1124" fmla="*/ 1062324 h 1207575"/>
                    <a:gd name="connsiteX1125" fmla="*/ 926706 w 1991438"/>
                    <a:gd name="connsiteY1125" fmla="*/ 1062299 h 1207575"/>
                    <a:gd name="connsiteX1126" fmla="*/ 927088 w 1991438"/>
                    <a:gd name="connsiteY1126" fmla="*/ 1062299 h 1207575"/>
                    <a:gd name="connsiteX1127" fmla="*/ 930446 w 1991438"/>
                    <a:gd name="connsiteY1127" fmla="*/ 1062620 h 1207575"/>
                    <a:gd name="connsiteX1128" fmla="*/ 934829 w 1991438"/>
                    <a:gd name="connsiteY1128" fmla="*/ 1063114 h 1207575"/>
                    <a:gd name="connsiteX1129" fmla="*/ 940520 w 1991438"/>
                    <a:gd name="connsiteY1129" fmla="*/ 1063595 h 1207575"/>
                    <a:gd name="connsiteX1130" fmla="*/ 945484 w 1991438"/>
                    <a:gd name="connsiteY1130" fmla="*/ 1063927 h 1207575"/>
                    <a:gd name="connsiteX1131" fmla="*/ 950731 w 1991438"/>
                    <a:gd name="connsiteY1131" fmla="*/ 1063595 h 1207575"/>
                    <a:gd name="connsiteX1132" fmla="*/ 954533 w 1991438"/>
                    <a:gd name="connsiteY1132" fmla="*/ 1063595 h 1207575"/>
                    <a:gd name="connsiteX1133" fmla="*/ 957743 w 1991438"/>
                    <a:gd name="connsiteY1133" fmla="*/ 1063595 h 1207575"/>
                    <a:gd name="connsiteX1134" fmla="*/ 961533 w 1991438"/>
                    <a:gd name="connsiteY1134" fmla="*/ 1063114 h 1207575"/>
                    <a:gd name="connsiteX1135" fmla="*/ 964743 w 1991438"/>
                    <a:gd name="connsiteY1135" fmla="*/ 1062780 h 1207575"/>
                    <a:gd name="connsiteX1136" fmla="*/ 968385 w 1991438"/>
                    <a:gd name="connsiteY1136" fmla="*/ 1062472 h 1207575"/>
                    <a:gd name="connsiteX1137" fmla="*/ 969669 w 1991438"/>
                    <a:gd name="connsiteY1137" fmla="*/ 1061399 h 1207575"/>
                    <a:gd name="connsiteX1138" fmla="*/ 972052 w 1991438"/>
                    <a:gd name="connsiteY1138" fmla="*/ 1059438 h 1207575"/>
                    <a:gd name="connsiteX1139" fmla="*/ 973089 w 1991438"/>
                    <a:gd name="connsiteY1139" fmla="*/ 1058587 h 1207575"/>
                    <a:gd name="connsiteX1140" fmla="*/ 975361 w 1991438"/>
                    <a:gd name="connsiteY1140" fmla="*/ 1057834 h 1207575"/>
                    <a:gd name="connsiteX1141" fmla="*/ 976262 w 1991438"/>
                    <a:gd name="connsiteY1141" fmla="*/ 1057538 h 1207575"/>
                    <a:gd name="connsiteX1142" fmla="*/ 977941 w 1991438"/>
                    <a:gd name="connsiteY1142" fmla="*/ 1056983 h 1207575"/>
                    <a:gd name="connsiteX1143" fmla="*/ 979040 w 1991438"/>
                    <a:gd name="connsiteY1143" fmla="*/ 1056626 h 1207575"/>
                    <a:gd name="connsiteX1144" fmla="*/ 980892 w 1991438"/>
                    <a:gd name="connsiteY1144" fmla="*/ 1056021 h 1207575"/>
                    <a:gd name="connsiteX1145" fmla="*/ 981373 w 1991438"/>
                    <a:gd name="connsiteY1145" fmla="*/ 1055737 h 1207575"/>
                    <a:gd name="connsiteX1146" fmla="*/ 984028 w 1991438"/>
                    <a:gd name="connsiteY1146" fmla="*/ 1054134 h 1207575"/>
                    <a:gd name="connsiteX1147" fmla="*/ 985620 w 1991438"/>
                    <a:gd name="connsiteY1147" fmla="*/ 1053172 h 1207575"/>
                    <a:gd name="connsiteX1148" fmla="*/ 985287 w 1991438"/>
                    <a:gd name="connsiteY1148" fmla="*/ 1051137 h 1207575"/>
                    <a:gd name="connsiteX1149" fmla="*/ 985027 w 1991438"/>
                    <a:gd name="connsiteY1149" fmla="*/ 1049496 h 1207575"/>
                    <a:gd name="connsiteX1150" fmla="*/ 984842 w 1991438"/>
                    <a:gd name="connsiteY1150" fmla="*/ 1048361 h 1207575"/>
                    <a:gd name="connsiteX1151" fmla="*/ 984151 w 1991438"/>
                    <a:gd name="connsiteY1151" fmla="*/ 1047042 h 1207575"/>
                    <a:gd name="connsiteX1152" fmla="*/ 982003 w 1991438"/>
                    <a:gd name="connsiteY1152" fmla="*/ 1042897 h 1207575"/>
                    <a:gd name="connsiteX1153" fmla="*/ 981262 w 1991438"/>
                    <a:gd name="connsiteY1153" fmla="*/ 1039777 h 1207575"/>
                    <a:gd name="connsiteX1154" fmla="*/ 978793 w 1991438"/>
                    <a:gd name="connsiteY1154" fmla="*/ 1029354 h 1207575"/>
                    <a:gd name="connsiteX1155" fmla="*/ 978670 w 1991438"/>
                    <a:gd name="connsiteY1155" fmla="*/ 1028836 h 1207575"/>
                    <a:gd name="connsiteX1156" fmla="*/ 977645 w 1991438"/>
                    <a:gd name="connsiteY1156" fmla="*/ 1024297 h 1207575"/>
                    <a:gd name="connsiteX1157" fmla="*/ 977497 w 1991438"/>
                    <a:gd name="connsiteY1157" fmla="*/ 1023680 h 1207575"/>
                    <a:gd name="connsiteX1158" fmla="*/ 977299 w 1991438"/>
                    <a:gd name="connsiteY1158" fmla="*/ 1022792 h 1207575"/>
                    <a:gd name="connsiteX1159" fmla="*/ 976805 w 1991438"/>
                    <a:gd name="connsiteY1159" fmla="*/ 1020596 h 1207575"/>
                    <a:gd name="connsiteX1160" fmla="*/ 976743 w 1991438"/>
                    <a:gd name="connsiteY1160" fmla="*/ 1020436 h 1207575"/>
                    <a:gd name="connsiteX1161" fmla="*/ 976163 w 1991438"/>
                    <a:gd name="connsiteY1161" fmla="*/ 1018882 h 1207575"/>
                    <a:gd name="connsiteX1162" fmla="*/ 975805 w 1991438"/>
                    <a:gd name="connsiteY1162" fmla="*/ 1017944 h 1207575"/>
                    <a:gd name="connsiteX1163" fmla="*/ 975040 w 1991438"/>
                    <a:gd name="connsiteY1163" fmla="*/ 1015909 h 1207575"/>
                    <a:gd name="connsiteX1164" fmla="*/ 971299 w 1991438"/>
                    <a:gd name="connsiteY1164" fmla="*/ 1013405 h 1207575"/>
                    <a:gd name="connsiteX1165" fmla="*/ 970546 w 1991438"/>
                    <a:gd name="connsiteY1165" fmla="*/ 1012900 h 1207575"/>
                    <a:gd name="connsiteX1166" fmla="*/ 970052 w 1991438"/>
                    <a:gd name="connsiteY1166" fmla="*/ 1012468 h 1207575"/>
                    <a:gd name="connsiteX1167" fmla="*/ 967459 w 1991438"/>
                    <a:gd name="connsiteY1167" fmla="*/ 1010186 h 1207575"/>
                    <a:gd name="connsiteX1168" fmla="*/ 966719 w 1991438"/>
                    <a:gd name="connsiteY1168" fmla="*/ 1009520 h 1207575"/>
                    <a:gd name="connsiteX1169" fmla="*/ 966262 w 1991438"/>
                    <a:gd name="connsiteY1169" fmla="*/ 1008755 h 1207575"/>
                    <a:gd name="connsiteX1170" fmla="*/ 965002 w 1991438"/>
                    <a:gd name="connsiteY1170" fmla="*/ 1006671 h 1207575"/>
                    <a:gd name="connsiteX1171" fmla="*/ 964250 w 1991438"/>
                    <a:gd name="connsiteY1171" fmla="*/ 1005437 h 1207575"/>
                    <a:gd name="connsiteX1172" fmla="*/ 964311 w 1991438"/>
                    <a:gd name="connsiteY1172" fmla="*/ 1004006 h 1207575"/>
                    <a:gd name="connsiteX1173" fmla="*/ 964373 w 1991438"/>
                    <a:gd name="connsiteY1173" fmla="*/ 1002526 h 1207575"/>
                    <a:gd name="connsiteX1174" fmla="*/ 964447 w 1991438"/>
                    <a:gd name="connsiteY1174" fmla="*/ 1000787 h 1207575"/>
                    <a:gd name="connsiteX1175" fmla="*/ 965743 w 1991438"/>
                    <a:gd name="connsiteY1175" fmla="*/ 999615 h 1207575"/>
                    <a:gd name="connsiteX1176" fmla="*/ 968200 w 1991438"/>
                    <a:gd name="connsiteY1176" fmla="*/ 997432 h 1207575"/>
                    <a:gd name="connsiteX1177" fmla="*/ 971175 w 1991438"/>
                    <a:gd name="connsiteY1177" fmla="*/ 993300 h 1207575"/>
                    <a:gd name="connsiteX1178" fmla="*/ 972620 w 1991438"/>
                    <a:gd name="connsiteY1178" fmla="*/ 991302 h 1207575"/>
                    <a:gd name="connsiteX1179" fmla="*/ 973484 w 1991438"/>
                    <a:gd name="connsiteY1179" fmla="*/ 988021 h 1207575"/>
                    <a:gd name="connsiteX1180" fmla="*/ 975632 w 1991438"/>
                    <a:gd name="connsiteY1180" fmla="*/ 979856 h 1207575"/>
                    <a:gd name="connsiteX1181" fmla="*/ 976027 w 1991438"/>
                    <a:gd name="connsiteY1181" fmla="*/ 978326 h 1207575"/>
                    <a:gd name="connsiteX1182" fmla="*/ 976484 w 1991438"/>
                    <a:gd name="connsiteY1182" fmla="*/ 975107 h 1207575"/>
                    <a:gd name="connsiteX1183" fmla="*/ 977237 w 1991438"/>
                    <a:gd name="connsiteY1183" fmla="*/ 969754 h 1207575"/>
                    <a:gd name="connsiteX1184" fmla="*/ 977534 w 1991438"/>
                    <a:gd name="connsiteY1184" fmla="*/ 967607 h 1207575"/>
                    <a:gd name="connsiteX1185" fmla="*/ 977879 w 1991438"/>
                    <a:gd name="connsiteY1185" fmla="*/ 966016 h 1207575"/>
                    <a:gd name="connsiteX1186" fmla="*/ 978114 w 1991438"/>
                    <a:gd name="connsiteY1186" fmla="*/ 964968 h 1207575"/>
                    <a:gd name="connsiteX1187" fmla="*/ 979731 w 1991438"/>
                    <a:gd name="connsiteY1187" fmla="*/ 957567 h 1207575"/>
                    <a:gd name="connsiteX1188" fmla="*/ 980213 w 1991438"/>
                    <a:gd name="connsiteY1188" fmla="*/ 955495 h 1207575"/>
                    <a:gd name="connsiteX1189" fmla="*/ 980682 w 1991438"/>
                    <a:gd name="connsiteY1189" fmla="*/ 953410 h 1207575"/>
                    <a:gd name="connsiteX1190" fmla="*/ 982225 w 1991438"/>
                    <a:gd name="connsiteY1190" fmla="*/ 951597 h 1207575"/>
                    <a:gd name="connsiteX1191" fmla="*/ 983361 w 1991438"/>
                    <a:gd name="connsiteY1191" fmla="*/ 950252 h 1207575"/>
                    <a:gd name="connsiteX1192" fmla="*/ 984274 w 1991438"/>
                    <a:gd name="connsiteY1192" fmla="*/ 948933 h 1207575"/>
                    <a:gd name="connsiteX1193" fmla="*/ 984892 w 1991438"/>
                    <a:gd name="connsiteY1193" fmla="*/ 948057 h 1207575"/>
                    <a:gd name="connsiteX1194" fmla="*/ 987015 w 1991438"/>
                    <a:gd name="connsiteY1194" fmla="*/ 945010 h 1207575"/>
                    <a:gd name="connsiteX1195" fmla="*/ 986768 w 1991438"/>
                    <a:gd name="connsiteY1195" fmla="*/ 941988 h 1207575"/>
                    <a:gd name="connsiteX1196" fmla="*/ 986571 w 1991438"/>
                    <a:gd name="connsiteY1196" fmla="*/ 939472 h 1207575"/>
                    <a:gd name="connsiteX1197" fmla="*/ 988361 w 1991438"/>
                    <a:gd name="connsiteY1197" fmla="*/ 939448 h 1207575"/>
                    <a:gd name="connsiteX1198" fmla="*/ 989299 w 1991438"/>
                    <a:gd name="connsiteY1198" fmla="*/ 939423 h 1207575"/>
                    <a:gd name="connsiteX1199" fmla="*/ 994867 w 1991438"/>
                    <a:gd name="connsiteY1199" fmla="*/ 938485 h 1207575"/>
                    <a:gd name="connsiteX1200" fmla="*/ 996287 w 1991438"/>
                    <a:gd name="connsiteY1200" fmla="*/ 938251 h 1207575"/>
                    <a:gd name="connsiteX1201" fmla="*/ 997657 w 1991438"/>
                    <a:gd name="connsiteY1201" fmla="*/ 938744 h 1207575"/>
                    <a:gd name="connsiteX1202" fmla="*/ 1001275 w 1991438"/>
                    <a:gd name="connsiteY1202" fmla="*/ 940052 h 1207575"/>
                    <a:gd name="connsiteX1203" fmla="*/ 1002645 w 1991438"/>
                    <a:gd name="connsiteY1203" fmla="*/ 940545 h 1207575"/>
                    <a:gd name="connsiteX1204" fmla="*/ 1003546 w 1991438"/>
                    <a:gd name="connsiteY1204" fmla="*/ 941668 h 1207575"/>
                    <a:gd name="connsiteX1205" fmla="*/ 1007448 w 1991438"/>
                    <a:gd name="connsiteY1205" fmla="*/ 946527 h 1207575"/>
                    <a:gd name="connsiteX1206" fmla="*/ 1011337 w 1991438"/>
                    <a:gd name="connsiteY1206" fmla="*/ 949278 h 1207575"/>
                    <a:gd name="connsiteX1207" fmla="*/ 1012398 w 1991438"/>
                    <a:gd name="connsiteY1207" fmla="*/ 950006 h 1207575"/>
                    <a:gd name="connsiteX1208" fmla="*/ 1014065 w 1991438"/>
                    <a:gd name="connsiteY1208" fmla="*/ 949821 h 1207575"/>
                    <a:gd name="connsiteX1209" fmla="*/ 1015929 w 1991438"/>
                    <a:gd name="connsiteY1209" fmla="*/ 949623 h 1207575"/>
                    <a:gd name="connsiteX1210" fmla="*/ 1016633 w 1991438"/>
                    <a:gd name="connsiteY1210" fmla="*/ 949488 h 1207575"/>
                    <a:gd name="connsiteX1211" fmla="*/ 1021250 w 1991438"/>
                    <a:gd name="connsiteY1211" fmla="*/ 948464 h 1207575"/>
                    <a:gd name="connsiteX1212" fmla="*/ 1022127 w 1991438"/>
                    <a:gd name="connsiteY1212" fmla="*/ 948316 h 1207575"/>
                    <a:gd name="connsiteX1213" fmla="*/ 1023016 w 1991438"/>
                    <a:gd name="connsiteY1213" fmla="*/ 948156 h 1207575"/>
                    <a:gd name="connsiteX1214" fmla="*/ 1025670 w 1991438"/>
                    <a:gd name="connsiteY1214" fmla="*/ 947687 h 1207575"/>
                    <a:gd name="connsiteX1215" fmla="*/ 1027435 w 1991438"/>
                    <a:gd name="connsiteY1215" fmla="*/ 948254 h 1207575"/>
                    <a:gd name="connsiteX1216" fmla="*/ 1028806 w 1991438"/>
                    <a:gd name="connsiteY1216" fmla="*/ 948711 h 1207575"/>
                    <a:gd name="connsiteX1217" fmla="*/ 1030300 w 1991438"/>
                    <a:gd name="connsiteY1217" fmla="*/ 947206 h 1207575"/>
                    <a:gd name="connsiteX1218" fmla="*/ 1031855 w 1991438"/>
                    <a:gd name="connsiteY1218" fmla="*/ 945639 h 1207575"/>
                    <a:gd name="connsiteX1219" fmla="*/ 1031682 w 1991438"/>
                    <a:gd name="connsiteY1219" fmla="*/ 943024 h 1207575"/>
                    <a:gd name="connsiteX1220" fmla="*/ 1031522 w 1991438"/>
                    <a:gd name="connsiteY1220" fmla="*/ 940397 h 1207575"/>
                    <a:gd name="connsiteX1221" fmla="*/ 1031855 w 1991438"/>
                    <a:gd name="connsiteY1221" fmla="*/ 932898 h 1207575"/>
                    <a:gd name="connsiteX1222" fmla="*/ 1031855 w 1991438"/>
                    <a:gd name="connsiteY1222" fmla="*/ 932108 h 1207575"/>
                    <a:gd name="connsiteX1223" fmla="*/ 1031769 w 1991438"/>
                    <a:gd name="connsiteY1223" fmla="*/ 930345 h 1207575"/>
                    <a:gd name="connsiteX1224" fmla="*/ 1031658 w 1991438"/>
                    <a:gd name="connsiteY1224" fmla="*/ 928334 h 1207575"/>
                    <a:gd name="connsiteX1225" fmla="*/ 1029646 w 1991438"/>
                    <a:gd name="connsiteY1225" fmla="*/ 924227 h 1207575"/>
                    <a:gd name="connsiteX1226" fmla="*/ 1028633 w 1991438"/>
                    <a:gd name="connsiteY1226" fmla="*/ 923018 h 1207575"/>
                    <a:gd name="connsiteX1227" fmla="*/ 1027423 w 1991438"/>
                    <a:gd name="connsiteY1227" fmla="*/ 921587 h 1207575"/>
                    <a:gd name="connsiteX1228" fmla="*/ 1025905 w 1991438"/>
                    <a:gd name="connsiteY1228" fmla="*/ 917948 h 1207575"/>
                    <a:gd name="connsiteX1229" fmla="*/ 1026065 w 1991438"/>
                    <a:gd name="connsiteY1229" fmla="*/ 914679 h 1207575"/>
                    <a:gd name="connsiteX1230" fmla="*/ 1026201 w 1991438"/>
                    <a:gd name="connsiteY1230" fmla="*/ 912028 h 1207575"/>
                    <a:gd name="connsiteX1231" fmla="*/ 1024225 w 1991438"/>
                    <a:gd name="connsiteY1231" fmla="*/ 910782 h 1207575"/>
                    <a:gd name="connsiteX1232" fmla="*/ 1023324 w 1991438"/>
                    <a:gd name="connsiteY1232" fmla="*/ 910622 h 1207575"/>
                    <a:gd name="connsiteX1233" fmla="*/ 1021287 w 1991438"/>
                    <a:gd name="connsiteY1233" fmla="*/ 910264 h 1207575"/>
                    <a:gd name="connsiteX1234" fmla="*/ 1020460 w 1991438"/>
                    <a:gd name="connsiteY1234" fmla="*/ 910116 h 1207575"/>
                    <a:gd name="connsiteX1235" fmla="*/ 1019374 w 1991438"/>
                    <a:gd name="connsiteY1235" fmla="*/ 910276 h 1207575"/>
                    <a:gd name="connsiteX1236" fmla="*/ 1016485 w 1991438"/>
                    <a:gd name="connsiteY1236" fmla="*/ 910683 h 1207575"/>
                    <a:gd name="connsiteX1237" fmla="*/ 1014065 w 1991438"/>
                    <a:gd name="connsiteY1237" fmla="*/ 910733 h 1207575"/>
                    <a:gd name="connsiteX1238" fmla="*/ 1012979 w 1991438"/>
                    <a:gd name="connsiteY1238" fmla="*/ 908796 h 1207575"/>
                    <a:gd name="connsiteX1239" fmla="*/ 1012522 w 1991438"/>
                    <a:gd name="connsiteY1239" fmla="*/ 907896 h 1207575"/>
                    <a:gd name="connsiteX1240" fmla="*/ 1011003 w 1991438"/>
                    <a:gd name="connsiteY1240" fmla="*/ 901827 h 1207575"/>
                    <a:gd name="connsiteX1241" fmla="*/ 1010744 w 1991438"/>
                    <a:gd name="connsiteY1241" fmla="*/ 900791 h 1207575"/>
                    <a:gd name="connsiteX1242" fmla="*/ 1010164 w 1991438"/>
                    <a:gd name="connsiteY1242" fmla="*/ 899878 h 1207575"/>
                    <a:gd name="connsiteX1243" fmla="*/ 1008991 w 1991438"/>
                    <a:gd name="connsiteY1243" fmla="*/ 897966 h 1207575"/>
                    <a:gd name="connsiteX1244" fmla="*/ 1008497 w 1991438"/>
                    <a:gd name="connsiteY1244" fmla="*/ 897177 h 1207575"/>
                    <a:gd name="connsiteX1245" fmla="*/ 1007855 w 1991438"/>
                    <a:gd name="connsiteY1245" fmla="*/ 896573 h 1207575"/>
                    <a:gd name="connsiteX1246" fmla="*/ 1006201 w 1991438"/>
                    <a:gd name="connsiteY1246" fmla="*/ 895031 h 1207575"/>
                    <a:gd name="connsiteX1247" fmla="*/ 1005176 w 1991438"/>
                    <a:gd name="connsiteY1247" fmla="*/ 894069 h 1207575"/>
                    <a:gd name="connsiteX1248" fmla="*/ 1003867 w 1991438"/>
                    <a:gd name="connsiteY1248" fmla="*/ 893612 h 1207575"/>
                    <a:gd name="connsiteX1249" fmla="*/ 1000756 w 1991438"/>
                    <a:gd name="connsiteY1249" fmla="*/ 892514 h 1207575"/>
                    <a:gd name="connsiteX1250" fmla="*/ 999941 w 1991438"/>
                    <a:gd name="connsiteY1250" fmla="*/ 892219 h 1207575"/>
                    <a:gd name="connsiteX1251" fmla="*/ 998484 w 1991438"/>
                    <a:gd name="connsiteY1251" fmla="*/ 891922 h 1207575"/>
                    <a:gd name="connsiteX1252" fmla="*/ 994595 w 1991438"/>
                    <a:gd name="connsiteY1252" fmla="*/ 891108 h 1207575"/>
                    <a:gd name="connsiteX1253" fmla="*/ 990225 w 1991438"/>
                    <a:gd name="connsiteY1253" fmla="*/ 889727 h 1207575"/>
                    <a:gd name="connsiteX1254" fmla="*/ 987904 w 1991438"/>
                    <a:gd name="connsiteY1254" fmla="*/ 888789 h 1207575"/>
                    <a:gd name="connsiteX1255" fmla="*/ 985595 w 1991438"/>
                    <a:gd name="connsiteY1255" fmla="*/ 887864 h 1207575"/>
                    <a:gd name="connsiteX1256" fmla="*/ 980990 w 1991438"/>
                    <a:gd name="connsiteY1256" fmla="*/ 887223 h 1207575"/>
                    <a:gd name="connsiteX1257" fmla="*/ 978558 w 1991438"/>
                    <a:gd name="connsiteY1257" fmla="*/ 887137 h 1207575"/>
                    <a:gd name="connsiteX1258" fmla="*/ 976632 w 1991438"/>
                    <a:gd name="connsiteY1258" fmla="*/ 887063 h 1207575"/>
                    <a:gd name="connsiteX1259" fmla="*/ 975027 w 1991438"/>
                    <a:gd name="connsiteY1259" fmla="*/ 885755 h 1207575"/>
                    <a:gd name="connsiteX1260" fmla="*/ 974645 w 1991438"/>
                    <a:gd name="connsiteY1260" fmla="*/ 885435 h 1207575"/>
                    <a:gd name="connsiteX1261" fmla="*/ 973435 w 1991438"/>
                    <a:gd name="connsiteY1261" fmla="*/ 884435 h 1207575"/>
                    <a:gd name="connsiteX1262" fmla="*/ 972361 w 1991438"/>
                    <a:gd name="connsiteY1262" fmla="*/ 882634 h 1207575"/>
                    <a:gd name="connsiteX1263" fmla="*/ 970064 w 1991438"/>
                    <a:gd name="connsiteY1263" fmla="*/ 878774 h 1207575"/>
                    <a:gd name="connsiteX1264" fmla="*/ 968620 w 1991438"/>
                    <a:gd name="connsiteY1264" fmla="*/ 877688 h 1207575"/>
                    <a:gd name="connsiteX1265" fmla="*/ 966151 w 1991438"/>
                    <a:gd name="connsiteY1265" fmla="*/ 875826 h 1207575"/>
                    <a:gd name="connsiteX1266" fmla="*/ 964546 w 1991438"/>
                    <a:gd name="connsiteY1266" fmla="*/ 874617 h 1207575"/>
                    <a:gd name="connsiteX1267" fmla="*/ 962966 w 1991438"/>
                    <a:gd name="connsiteY1267" fmla="*/ 874296 h 1207575"/>
                    <a:gd name="connsiteX1268" fmla="*/ 962484 w 1991438"/>
                    <a:gd name="connsiteY1268" fmla="*/ 874136 h 1207575"/>
                    <a:gd name="connsiteX1269" fmla="*/ 960200 w 1991438"/>
                    <a:gd name="connsiteY1269" fmla="*/ 874938 h 1207575"/>
                    <a:gd name="connsiteX1270" fmla="*/ 956003 w 1991438"/>
                    <a:gd name="connsiteY1270" fmla="*/ 878539 h 1207575"/>
                    <a:gd name="connsiteX1271" fmla="*/ 954965 w 1991438"/>
                    <a:gd name="connsiteY1271" fmla="*/ 879440 h 1207575"/>
                    <a:gd name="connsiteX1272" fmla="*/ 954064 w 1991438"/>
                    <a:gd name="connsiteY1272" fmla="*/ 880723 h 1207575"/>
                    <a:gd name="connsiteX1273" fmla="*/ 952891 w 1991438"/>
                    <a:gd name="connsiteY1273" fmla="*/ 882400 h 1207575"/>
                    <a:gd name="connsiteX1274" fmla="*/ 952373 w 1991438"/>
                    <a:gd name="connsiteY1274" fmla="*/ 883140 h 1207575"/>
                    <a:gd name="connsiteX1275" fmla="*/ 951904 w 1991438"/>
                    <a:gd name="connsiteY1275" fmla="*/ 884004 h 1207575"/>
                    <a:gd name="connsiteX1276" fmla="*/ 950076 w 1991438"/>
                    <a:gd name="connsiteY1276" fmla="*/ 887383 h 1207575"/>
                    <a:gd name="connsiteX1277" fmla="*/ 949570 w 1991438"/>
                    <a:gd name="connsiteY1277" fmla="*/ 888321 h 1207575"/>
                    <a:gd name="connsiteX1278" fmla="*/ 949052 w 1991438"/>
                    <a:gd name="connsiteY1278" fmla="*/ 889517 h 1207575"/>
                    <a:gd name="connsiteX1279" fmla="*/ 946545 w 1991438"/>
                    <a:gd name="connsiteY1279" fmla="*/ 895339 h 1207575"/>
                    <a:gd name="connsiteX1280" fmla="*/ 945941 w 1991438"/>
                    <a:gd name="connsiteY1280" fmla="*/ 894155 h 1207575"/>
                    <a:gd name="connsiteX1281" fmla="*/ 944842 w 1991438"/>
                    <a:gd name="connsiteY1281" fmla="*/ 892046 h 1207575"/>
                    <a:gd name="connsiteX1282" fmla="*/ 943286 w 1991438"/>
                    <a:gd name="connsiteY1282" fmla="*/ 890701 h 1207575"/>
                    <a:gd name="connsiteX1283" fmla="*/ 939397 w 1991438"/>
                    <a:gd name="connsiteY1283" fmla="*/ 887322 h 1207575"/>
                    <a:gd name="connsiteX1284" fmla="*/ 938237 w 1991438"/>
                    <a:gd name="connsiteY1284" fmla="*/ 886310 h 1207575"/>
                    <a:gd name="connsiteX1285" fmla="*/ 936940 w 1991438"/>
                    <a:gd name="connsiteY1285" fmla="*/ 885496 h 1207575"/>
                    <a:gd name="connsiteX1286" fmla="*/ 932607 w 1991438"/>
                    <a:gd name="connsiteY1286" fmla="*/ 882782 h 1207575"/>
                    <a:gd name="connsiteX1287" fmla="*/ 931311 w 1991438"/>
                    <a:gd name="connsiteY1287" fmla="*/ 881969 h 1207575"/>
                    <a:gd name="connsiteX1288" fmla="*/ 930397 w 1991438"/>
                    <a:gd name="connsiteY1288" fmla="*/ 881537 h 1207575"/>
                    <a:gd name="connsiteX1289" fmla="*/ 924002 w 1991438"/>
                    <a:gd name="connsiteY1289" fmla="*/ 878527 h 1207575"/>
                    <a:gd name="connsiteX1290" fmla="*/ 922175 w 1991438"/>
                    <a:gd name="connsiteY1290" fmla="*/ 877664 h 1207575"/>
                    <a:gd name="connsiteX1291" fmla="*/ 920310 w 1991438"/>
                    <a:gd name="connsiteY1291" fmla="*/ 878244 h 1207575"/>
                    <a:gd name="connsiteX1292" fmla="*/ 914730 w 1991438"/>
                    <a:gd name="connsiteY1292" fmla="*/ 879970 h 1207575"/>
                    <a:gd name="connsiteX1293" fmla="*/ 911471 w 1991438"/>
                    <a:gd name="connsiteY1293" fmla="*/ 880982 h 1207575"/>
                    <a:gd name="connsiteX1294" fmla="*/ 910002 w 1991438"/>
                    <a:gd name="connsiteY1294" fmla="*/ 880932 h 1207575"/>
                    <a:gd name="connsiteX1295" fmla="*/ 905137 w 1991438"/>
                    <a:gd name="connsiteY1295" fmla="*/ 880772 h 1207575"/>
                    <a:gd name="connsiteX1296" fmla="*/ 904039 w 1991438"/>
                    <a:gd name="connsiteY1296" fmla="*/ 877923 h 1207575"/>
                    <a:gd name="connsiteX1297" fmla="*/ 903162 w 1991438"/>
                    <a:gd name="connsiteY1297" fmla="*/ 875629 h 1207575"/>
                    <a:gd name="connsiteX1298" fmla="*/ 901014 w 1991438"/>
                    <a:gd name="connsiteY1298" fmla="*/ 871275 h 1207575"/>
                    <a:gd name="connsiteX1299" fmla="*/ 900310 w 1991438"/>
                    <a:gd name="connsiteY1299" fmla="*/ 869831 h 1207575"/>
                    <a:gd name="connsiteX1300" fmla="*/ 899965 w 1991438"/>
                    <a:gd name="connsiteY1300" fmla="*/ 868758 h 1207575"/>
                    <a:gd name="connsiteX1301" fmla="*/ 898742 w 1991438"/>
                    <a:gd name="connsiteY1301" fmla="*/ 864934 h 1207575"/>
                    <a:gd name="connsiteX1302" fmla="*/ 898125 w 1991438"/>
                    <a:gd name="connsiteY1302" fmla="*/ 862973 h 1207575"/>
                    <a:gd name="connsiteX1303" fmla="*/ 898421 w 1991438"/>
                    <a:gd name="connsiteY1303" fmla="*/ 860790 h 1207575"/>
                    <a:gd name="connsiteX1304" fmla="*/ 899014 w 1991438"/>
                    <a:gd name="connsiteY1304" fmla="*/ 856411 h 1207575"/>
                    <a:gd name="connsiteX1305" fmla="*/ 898656 w 1991438"/>
                    <a:gd name="connsiteY1305" fmla="*/ 854339 h 1207575"/>
                    <a:gd name="connsiteX1306" fmla="*/ 897755 w 1991438"/>
                    <a:gd name="connsiteY1306" fmla="*/ 849208 h 1207575"/>
                    <a:gd name="connsiteX1307" fmla="*/ 897767 w 1991438"/>
                    <a:gd name="connsiteY1307" fmla="*/ 844965 h 1207575"/>
                    <a:gd name="connsiteX1308" fmla="*/ 897927 w 1991438"/>
                    <a:gd name="connsiteY1308" fmla="*/ 844237 h 1207575"/>
                    <a:gd name="connsiteX1309" fmla="*/ 899051 w 1991438"/>
                    <a:gd name="connsiteY1309" fmla="*/ 840894 h 1207575"/>
                    <a:gd name="connsiteX1310" fmla="*/ 897656 w 1991438"/>
                    <a:gd name="connsiteY1310" fmla="*/ 838699 h 1207575"/>
                    <a:gd name="connsiteX1311" fmla="*/ 896545 w 1991438"/>
                    <a:gd name="connsiteY1311" fmla="*/ 836985 h 1207575"/>
                    <a:gd name="connsiteX1312" fmla="*/ 895100 w 1991438"/>
                    <a:gd name="connsiteY1312" fmla="*/ 834727 h 1207575"/>
                    <a:gd name="connsiteX1313" fmla="*/ 892680 w 1991438"/>
                    <a:gd name="connsiteY1313" fmla="*/ 829830 h 1207575"/>
                    <a:gd name="connsiteX1314" fmla="*/ 891890 w 1991438"/>
                    <a:gd name="connsiteY1314" fmla="*/ 828239 h 1207575"/>
                    <a:gd name="connsiteX1315" fmla="*/ 890841 w 1991438"/>
                    <a:gd name="connsiteY1315" fmla="*/ 827092 h 1207575"/>
                    <a:gd name="connsiteX1316" fmla="*/ 889792 w 1991438"/>
                    <a:gd name="connsiteY1316" fmla="*/ 825957 h 1207575"/>
                    <a:gd name="connsiteX1317" fmla="*/ 889100 w 1991438"/>
                    <a:gd name="connsiteY1317" fmla="*/ 825193 h 1207575"/>
                    <a:gd name="connsiteX1318" fmla="*/ 888471 w 1991438"/>
                    <a:gd name="connsiteY1318" fmla="*/ 824749 h 1207575"/>
                    <a:gd name="connsiteX1319" fmla="*/ 886051 w 1991438"/>
                    <a:gd name="connsiteY1319" fmla="*/ 823046 h 1207575"/>
                    <a:gd name="connsiteX1320" fmla="*/ 885285 w 1991438"/>
                    <a:gd name="connsiteY1320" fmla="*/ 822516 h 1207575"/>
                    <a:gd name="connsiteX1321" fmla="*/ 883730 w 1991438"/>
                    <a:gd name="connsiteY1321" fmla="*/ 822023 h 1207575"/>
                    <a:gd name="connsiteX1322" fmla="*/ 883075 w 1991438"/>
                    <a:gd name="connsiteY1322" fmla="*/ 821813 h 1207575"/>
                    <a:gd name="connsiteX1323" fmla="*/ 882187 w 1991438"/>
                    <a:gd name="connsiteY1323" fmla="*/ 821542 h 1207575"/>
                    <a:gd name="connsiteX1324" fmla="*/ 881273 w 1991438"/>
                    <a:gd name="connsiteY1324" fmla="*/ 821492 h 1207575"/>
                    <a:gd name="connsiteX1325" fmla="*/ 878569 w 1991438"/>
                    <a:gd name="connsiteY1325" fmla="*/ 821357 h 1207575"/>
                    <a:gd name="connsiteX1326" fmla="*/ 877396 w 1991438"/>
                    <a:gd name="connsiteY1326" fmla="*/ 821295 h 1207575"/>
                    <a:gd name="connsiteX1327" fmla="*/ 876013 w 1991438"/>
                    <a:gd name="connsiteY1327" fmla="*/ 821616 h 1207575"/>
                    <a:gd name="connsiteX1328" fmla="*/ 870952 w 1991438"/>
                    <a:gd name="connsiteY1328" fmla="*/ 822837 h 1207575"/>
                    <a:gd name="connsiteX1329" fmla="*/ 869569 w 1991438"/>
                    <a:gd name="connsiteY1329" fmla="*/ 823170 h 1207575"/>
                    <a:gd name="connsiteX1330" fmla="*/ 868199 w 1991438"/>
                    <a:gd name="connsiteY1330" fmla="*/ 823836 h 1207575"/>
                    <a:gd name="connsiteX1331" fmla="*/ 860902 w 1991438"/>
                    <a:gd name="connsiteY1331" fmla="*/ 827376 h 1207575"/>
                    <a:gd name="connsiteX1332" fmla="*/ 859532 w 1991438"/>
                    <a:gd name="connsiteY1332" fmla="*/ 828042 h 1207575"/>
                    <a:gd name="connsiteX1333" fmla="*/ 857704 w 1991438"/>
                    <a:gd name="connsiteY1333" fmla="*/ 828930 h 1207575"/>
                    <a:gd name="connsiteX1334" fmla="*/ 856346 w 1991438"/>
                    <a:gd name="connsiteY1334" fmla="*/ 829448 h 1207575"/>
                    <a:gd name="connsiteX1335" fmla="*/ 850458 w 1991438"/>
                    <a:gd name="connsiteY1335" fmla="*/ 831705 h 1207575"/>
                    <a:gd name="connsiteX1336" fmla="*/ 850013 w 1991438"/>
                    <a:gd name="connsiteY1336" fmla="*/ 831878 h 1207575"/>
                    <a:gd name="connsiteX1337" fmla="*/ 848322 w 1991438"/>
                    <a:gd name="connsiteY1337" fmla="*/ 832532 h 1207575"/>
                    <a:gd name="connsiteX1338" fmla="*/ 848198 w 1991438"/>
                    <a:gd name="connsiteY1338" fmla="*/ 832569 h 1207575"/>
                    <a:gd name="connsiteX1339" fmla="*/ 846260 w 1991438"/>
                    <a:gd name="connsiteY1339" fmla="*/ 832322 h 1207575"/>
                    <a:gd name="connsiteX1340" fmla="*/ 839963 w 1991438"/>
                    <a:gd name="connsiteY1340" fmla="*/ 831508 h 1207575"/>
                    <a:gd name="connsiteX1341" fmla="*/ 838951 w 1991438"/>
                    <a:gd name="connsiteY1341" fmla="*/ 831385 h 1207575"/>
                    <a:gd name="connsiteX1342" fmla="*/ 837531 w 1991438"/>
                    <a:gd name="connsiteY1342" fmla="*/ 831089 h 1207575"/>
                    <a:gd name="connsiteX1343" fmla="*/ 831889 w 1991438"/>
                    <a:gd name="connsiteY1343" fmla="*/ 829892 h 1207575"/>
                    <a:gd name="connsiteX1344" fmla="*/ 830013 w 1991438"/>
                    <a:gd name="connsiteY1344" fmla="*/ 829498 h 1207575"/>
                    <a:gd name="connsiteX1345" fmla="*/ 828173 w 1991438"/>
                    <a:gd name="connsiteY1345" fmla="*/ 828585 h 1207575"/>
                    <a:gd name="connsiteX1346" fmla="*/ 822679 w 1991438"/>
                    <a:gd name="connsiteY1346" fmla="*/ 825846 h 1207575"/>
                    <a:gd name="connsiteX1347" fmla="*/ 821383 w 1991438"/>
                    <a:gd name="connsiteY1347" fmla="*/ 825193 h 1207575"/>
                    <a:gd name="connsiteX1348" fmla="*/ 819729 w 1991438"/>
                    <a:gd name="connsiteY1348" fmla="*/ 824193 h 1207575"/>
                    <a:gd name="connsiteX1349" fmla="*/ 816037 w 1991438"/>
                    <a:gd name="connsiteY1349" fmla="*/ 821949 h 1207575"/>
                    <a:gd name="connsiteX1350" fmla="*/ 814803 w 1991438"/>
                    <a:gd name="connsiteY1350" fmla="*/ 821196 h 1207575"/>
                    <a:gd name="connsiteX1351" fmla="*/ 813519 w 1991438"/>
                    <a:gd name="connsiteY1351" fmla="*/ 820148 h 1207575"/>
                    <a:gd name="connsiteX1352" fmla="*/ 810284 w 1991438"/>
                    <a:gd name="connsiteY1352" fmla="*/ 817545 h 1207575"/>
                    <a:gd name="connsiteX1353" fmla="*/ 808692 w 1991438"/>
                    <a:gd name="connsiteY1353" fmla="*/ 820209 h 1207575"/>
                    <a:gd name="connsiteX1354" fmla="*/ 808395 w 1991438"/>
                    <a:gd name="connsiteY1354" fmla="*/ 820715 h 1207575"/>
                    <a:gd name="connsiteX1355" fmla="*/ 808025 w 1991438"/>
                    <a:gd name="connsiteY1355" fmla="*/ 821147 h 1207575"/>
                    <a:gd name="connsiteX1356" fmla="*/ 806432 w 1991438"/>
                    <a:gd name="connsiteY1356" fmla="*/ 823010 h 1207575"/>
                    <a:gd name="connsiteX1357" fmla="*/ 805901 w 1991438"/>
                    <a:gd name="connsiteY1357" fmla="*/ 823626 h 1207575"/>
                    <a:gd name="connsiteX1358" fmla="*/ 805420 w 1991438"/>
                    <a:gd name="connsiteY1358" fmla="*/ 823910 h 1207575"/>
                    <a:gd name="connsiteX1359" fmla="*/ 804728 w 1991438"/>
                    <a:gd name="connsiteY1359" fmla="*/ 824304 h 1207575"/>
                    <a:gd name="connsiteX1360" fmla="*/ 803753 w 1991438"/>
                    <a:gd name="connsiteY1360" fmla="*/ 824872 h 1207575"/>
                    <a:gd name="connsiteX1361" fmla="*/ 803012 w 1991438"/>
                    <a:gd name="connsiteY1361" fmla="*/ 825291 h 1207575"/>
                    <a:gd name="connsiteX1362" fmla="*/ 802235 w 1991438"/>
                    <a:gd name="connsiteY1362" fmla="*/ 825094 h 1207575"/>
                    <a:gd name="connsiteX1363" fmla="*/ 799370 w 1991438"/>
                    <a:gd name="connsiteY1363" fmla="*/ 824354 h 1207575"/>
                    <a:gd name="connsiteX1364" fmla="*/ 797099 w 1991438"/>
                    <a:gd name="connsiteY1364" fmla="*/ 823577 h 1207575"/>
                    <a:gd name="connsiteX1365" fmla="*/ 795889 w 1991438"/>
                    <a:gd name="connsiteY1365" fmla="*/ 823170 h 1207575"/>
                    <a:gd name="connsiteX1366" fmla="*/ 794753 w 1991438"/>
                    <a:gd name="connsiteY1366" fmla="*/ 822787 h 1207575"/>
                    <a:gd name="connsiteX1367" fmla="*/ 792839 w 1991438"/>
                    <a:gd name="connsiteY1367" fmla="*/ 822294 h 1207575"/>
                    <a:gd name="connsiteX1368" fmla="*/ 790950 w 1991438"/>
                    <a:gd name="connsiteY1368" fmla="*/ 821813 h 1207575"/>
                    <a:gd name="connsiteX1369" fmla="*/ 784321 w 1991438"/>
                    <a:gd name="connsiteY1369" fmla="*/ 820136 h 1207575"/>
                    <a:gd name="connsiteX1370" fmla="*/ 781481 w 1991438"/>
                    <a:gd name="connsiteY1370" fmla="*/ 819420 h 1207575"/>
                    <a:gd name="connsiteX1371" fmla="*/ 779555 w 1991438"/>
                    <a:gd name="connsiteY1371" fmla="*/ 819099 h 1207575"/>
                    <a:gd name="connsiteX1372" fmla="*/ 777629 w 1991438"/>
                    <a:gd name="connsiteY1372" fmla="*/ 818779 h 1207575"/>
                    <a:gd name="connsiteX1373" fmla="*/ 773765 w 1991438"/>
                    <a:gd name="connsiteY1373" fmla="*/ 818150 h 1207575"/>
                    <a:gd name="connsiteX1374" fmla="*/ 770975 w 1991438"/>
                    <a:gd name="connsiteY1374" fmla="*/ 817693 h 1207575"/>
                    <a:gd name="connsiteX1375" fmla="*/ 770506 w 1991438"/>
                    <a:gd name="connsiteY1375" fmla="*/ 817619 h 1207575"/>
                    <a:gd name="connsiteX1376" fmla="*/ 768654 w 1991438"/>
                    <a:gd name="connsiteY1376" fmla="*/ 817311 h 1207575"/>
                    <a:gd name="connsiteX1377" fmla="*/ 767246 w 1991438"/>
                    <a:gd name="connsiteY1377" fmla="*/ 816978 h 1207575"/>
                    <a:gd name="connsiteX1378" fmla="*/ 765839 w 1991438"/>
                    <a:gd name="connsiteY1378" fmla="*/ 816657 h 1207575"/>
                    <a:gd name="connsiteX1379" fmla="*/ 761160 w 1991438"/>
                    <a:gd name="connsiteY1379" fmla="*/ 815559 h 1207575"/>
                    <a:gd name="connsiteX1380" fmla="*/ 758827 w 1991438"/>
                    <a:gd name="connsiteY1380" fmla="*/ 815017 h 1207575"/>
                    <a:gd name="connsiteX1381" fmla="*/ 757888 w 1991438"/>
                    <a:gd name="connsiteY1381" fmla="*/ 814795 h 1207575"/>
                    <a:gd name="connsiteX1382" fmla="*/ 756950 w 1991438"/>
                    <a:gd name="connsiteY1382" fmla="*/ 814523 h 1207575"/>
                    <a:gd name="connsiteX1383" fmla="*/ 754592 w 1991438"/>
                    <a:gd name="connsiteY1383" fmla="*/ 813857 h 1207575"/>
                    <a:gd name="connsiteX1384" fmla="*/ 748011 w 1991438"/>
                    <a:gd name="connsiteY1384" fmla="*/ 811995 h 1207575"/>
                    <a:gd name="connsiteX1385" fmla="*/ 747542 w 1991438"/>
                    <a:gd name="connsiteY1385" fmla="*/ 811859 h 1207575"/>
                    <a:gd name="connsiteX1386" fmla="*/ 740456 w 1991438"/>
                    <a:gd name="connsiteY1386" fmla="*/ 809812 h 1207575"/>
                    <a:gd name="connsiteX1387" fmla="*/ 738851 w 1991438"/>
                    <a:gd name="connsiteY1387" fmla="*/ 809343 h 1207575"/>
                    <a:gd name="connsiteX1388" fmla="*/ 737419 w 1991438"/>
                    <a:gd name="connsiteY1388" fmla="*/ 809910 h 1207575"/>
                    <a:gd name="connsiteX1389" fmla="*/ 736517 w 1991438"/>
                    <a:gd name="connsiteY1389" fmla="*/ 810256 h 1207575"/>
                    <a:gd name="connsiteX1390" fmla="*/ 735122 w 1991438"/>
                    <a:gd name="connsiteY1390" fmla="*/ 810798 h 1207575"/>
                    <a:gd name="connsiteX1391" fmla="*/ 734443 w 1991438"/>
                    <a:gd name="connsiteY1391" fmla="*/ 811995 h 1207575"/>
                    <a:gd name="connsiteX1392" fmla="*/ 733357 w 1991438"/>
                    <a:gd name="connsiteY1392" fmla="*/ 813907 h 1207575"/>
                    <a:gd name="connsiteX1393" fmla="*/ 732641 w 1991438"/>
                    <a:gd name="connsiteY1393" fmla="*/ 815177 h 1207575"/>
                    <a:gd name="connsiteX1394" fmla="*/ 732764 w 1991438"/>
                    <a:gd name="connsiteY1394" fmla="*/ 817076 h 1207575"/>
                    <a:gd name="connsiteX1395" fmla="*/ 733554 w 1991438"/>
                    <a:gd name="connsiteY1395" fmla="*/ 828326 h 1207575"/>
                    <a:gd name="connsiteX1396" fmla="*/ 733703 w 1991438"/>
                    <a:gd name="connsiteY1396" fmla="*/ 830521 h 1207575"/>
                    <a:gd name="connsiteX1397" fmla="*/ 733863 w 1991438"/>
                    <a:gd name="connsiteY1397" fmla="*/ 832717 h 1207575"/>
                    <a:gd name="connsiteX1398" fmla="*/ 733851 w 1991438"/>
                    <a:gd name="connsiteY1398" fmla="*/ 839624 h 1207575"/>
                    <a:gd name="connsiteX1399" fmla="*/ 733851 w 1991438"/>
                    <a:gd name="connsiteY1399" fmla="*/ 840648 h 1207575"/>
                    <a:gd name="connsiteX1400" fmla="*/ 734196 w 1991438"/>
                    <a:gd name="connsiteY1400" fmla="*/ 842251 h 1207575"/>
                    <a:gd name="connsiteX1401" fmla="*/ 734777 w 1991438"/>
                    <a:gd name="connsiteY1401" fmla="*/ 844447 h 1207575"/>
                    <a:gd name="connsiteX1402" fmla="*/ 736505 w 1991438"/>
                    <a:gd name="connsiteY1402" fmla="*/ 845236 h 1207575"/>
                    <a:gd name="connsiteX1403" fmla="*/ 739221 w 1991438"/>
                    <a:gd name="connsiteY1403" fmla="*/ 846494 h 1207575"/>
                    <a:gd name="connsiteX1404" fmla="*/ 741048 w 1991438"/>
                    <a:gd name="connsiteY1404" fmla="*/ 847481 h 1207575"/>
                    <a:gd name="connsiteX1405" fmla="*/ 742752 w 1991438"/>
                    <a:gd name="connsiteY1405" fmla="*/ 848406 h 1207575"/>
                    <a:gd name="connsiteX1406" fmla="*/ 743839 w 1991438"/>
                    <a:gd name="connsiteY1406" fmla="*/ 848998 h 1207575"/>
                    <a:gd name="connsiteX1407" fmla="*/ 744604 w 1991438"/>
                    <a:gd name="connsiteY1407" fmla="*/ 849418 h 1207575"/>
                    <a:gd name="connsiteX1408" fmla="*/ 745011 w 1991438"/>
                    <a:gd name="connsiteY1408" fmla="*/ 849775 h 1207575"/>
                    <a:gd name="connsiteX1409" fmla="*/ 746444 w 1991438"/>
                    <a:gd name="connsiteY1409" fmla="*/ 851046 h 1207575"/>
                    <a:gd name="connsiteX1410" fmla="*/ 747913 w 1991438"/>
                    <a:gd name="connsiteY1410" fmla="*/ 852341 h 1207575"/>
                    <a:gd name="connsiteX1411" fmla="*/ 747382 w 1991438"/>
                    <a:gd name="connsiteY1411" fmla="*/ 854278 h 1207575"/>
                    <a:gd name="connsiteX1412" fmla="*/ 746616 w 1991438"/>
                    <a:gd name="connsiteY1412" fmla="*/ 857016 h 1207575"/>
                    <a:gd name="connsiteX1413" fmla="*/ 744530 w 1991438"/>
                    <a:gd name="connsiteY1413" fmla="*/ 861592 h 1207575"/>
                    <a:gd name="connsiteX1414" fmla="*/ 744172 w 1991438"/>
                    <a:gd name="connsiteY1414" fmla="*/ 862357 h 1207575"/>
                    <a:gd name="connsiteX1415" fmla="*/ 743678 w 1991438"/>
                    <a:gd name="connsiteY1415" fmla="*/ 863171 h 1207575"/>
                    <a:gd name="connsiteX1416" fmla="*/ 742147 w 1991438"/>
                    <a:gd name="connsiteY1416" fmla="*/ 865638 h 1207575"/>
                    <a:gd name="connsiteX1417" fmla="*/ 738789 w 1991438"/>
                    <a:gd name="connsiteY1417" fmla="*/ 871114 h 1207575"/>
                    <a:gd name="connsiteX1418" fmla="*/ 737999 w 1991438"/>
                    <a:gd name="connsiteY1418" fmla="*/ 872705 h 1207575"/>
                    <a:gd name="connsiteX1419" fmla="*/ 737678 w 1991438"/>
                    <a:gd name="connsiteY1419" fmla="*/ 873347 h 1207575"/>
                    <a:gd name="connsiteX1420" fmla="*/ 736629 w 1991438"/>
                    <a:gd name="connsiteY1420" fmla="*/ 875456 h 1207575"/>
                    <a:gd name="connsiteX1421" fmla="*/ 734703 w 1991438"/>
                    <a:gd name="connsiteY1421" fmla="*/ 879329 h 1207575"/>
                    <a:gd name="connsiteX1422" fmla="*/ 734221 w 1991438"/>
                    <a:gd name="connsiteY1422" fmla="*/ 880291 h 1207575"/>
                    <a:gd name="connsiteX1423" fmla="*/ 733382 w 1991438"/>
                    <a:gd name="connsiteY1423" fmla="*/ 880883 h 1207575"/>
                    <a:gd name="connsiteX1424" fmla="*/ 731678 w 1991438"/>
                    <a:gd name="connsiteY1424" fmla="*/ 882055 h 1207575"/>
                    <a:gd name="connsiteX1425" fmla="*/ 729233 w 1991438"/>
                    <a:gd name="connsiteY1425" fmla="*/ 883769 h 1207575"/>
                    <a:gd name="connsiteX1426" fmla="*/ 725344 w 1991438"/>
                    <a:gd name="connsiteY1426" fmla="*/ 884867 h 1207575"/>
                    <a:gd name="connsiteX1427" fmla="*/ 723888 w 1991438"/>
                    <a:gd name="connsiteY1427" fmla="*/ 885286 h 1207575"/>
                    <a:gd name="connsiteX1428" fmla="*/ 721542 w 1991438"/>
                    <a:gd name="connsiteY1428" fmla="*/ 884843 h 1207575"/>
                    <a:gd name="connsiteX1429" fmla="*/ 716863 w 1991438"/>
                    <a:gd name="connsiteY1429" fmla="*/ 883954 h 1207575"/>
                    <a:gd name="connsiteX1430" fmla="*/ 713505 w 1991438"/>
                    <a:gd name="connsiteY1430" fmla="*/ 883313 h 1207575"/>
                    <a:gd name="connsiteX1431" fmla="*/ 712073 w 1991438"/>
                    <a:gd name="connsiteY1431" fmla="*/ 883042 h 1207575"/>
                    <a:gd name="connsiteX1432" fmla="*/ 710641 w 1991438"/>
                    <a:gd name="connsiteY1432" fmla="*/ 882770 h 1207575"/>
                    <a:gd name="connsiteX1433" fmla="*/ 709233 w 1991438"/>
                    <a:gd name="connsiteY1433" fmla="*/ 882610 h 1207575"/>
                    <a:gd name="connsiteX1434" fmla="*/ 707826 w 1991438"/>
                    <a:gd name="connsiteY1434" fmla="*/ 882450 h 1207575"/>
                    <a:gd name="connsiteX1435" fmla="*/ 702690 w 1991438"/>
                    <a:gd name="connsiteY1435" fmla="*/ 881845 h 1207575"/>
                    <a:gd name="connsiteX1436" fmla="*/ 698480 w 1991438"/>
                    <a:gd name="connsiteY1436" fmla="*/ 881364 h 1207575"/>
                    <a:gd name="connsiteX1437" fmla="*/ 696146 w 1991438"/>
                    <a:gd name="connsiteY1437" fmla="*/ 881093 h 1207575"/>
                    <a:gd name="connsiteX1438" fmla="*/ 693751 w 1991438"/>
                    <a:gd name="connsiteY1438" fmla="*/ 880587 h 1207575"/>
                    <a:gd name="connsiteX1439" fmla="*/ 686406 w 1991438"/>
                    <a:gd name="connsiteY1439" fmla="*/ 879033 h 1207575"/>
                    <a:gd name="connsiteX1440" fmla="*/ 693492 w 1991438"/>
                    <a:gd name="connsiteY1440" fmla="*/ 887396 h 1207575"/>
                    <a:gd name="connsiteX1441" fmla="*/ 694480 w 1991438"/>
                    <a:gd name="connsiteY1441" fmla="*/ 888592 h 1207575"/>
                    <a:gd name="connsiteX1442" fmla="*/ 695245 w 1991438"/>
                    <a:gd name="connsiteY1442" fmla="*/ 889974 h 1207575"/>
                    <a:gd name="connsiteX1443" fmla="*/ 698048 w 1991438"/>
                    <a:gd name="connsiteY1443" fmla="*/ 895018 h 1207575"/>
                    <a:gd name="connsiteX1444" fmla="*/ 698295 w 1991438"/>
                    <a:gd name="connsiteY1444" fmla="*/ 895475 h 1207575"/>
                    <a:gd name="connsiteX1445" fmla="*/ 698764 w 1991438"/>
                    <a:gd name="connsiteY1445" fmla="*/ 896622 h 1207575"/>
                    <a:gd name="connsiteX1446" fmla="*/ 699752 w 1991438"/>
                    <a:gd name="connsiteY1446" fmla="*/ 899101 h 1207575"/>
                    <a:gd name="connsiteX1447" fmla="*/ 699875 w 1991438"/>
                    <a:gd name="connsiteY1447" fmla="*/ 900976 h 1207575"/>
                    <a:gd name="connsiteX1448" fmla="*/ 699468 w 1991438"/>
                    <a:gd name="connsiteY1448" fmla="*/ 902456 h 1207575"/>
                    <a:gd name="connsiteX1449" fmla="*/ 699196 w 1991438"/>
                    <a:gd name="connsiteY1449" fmla="*/ 903480 h 1207575"/>
                    <a:gd name="connsiteX1450" fmla="*/ 699196 w 1991438"/>
                    <a:gd name="connsiteY1450" fmla="*/ 905737 h 1207575"/>
                    <a:gd name="connsiteX1451" fmla="*/ 700319 w 1991438"/>
                    <a:gd name="connsiteY1451" fmla="*/ 907119 h 1207575"/>
                    <a:gd name="connsiteX1452" fmla="*/ 701690 w 1991438"/>
                    <a:gd name="connsiteY1452" fmla="*/ 907883 h 1207575"/>
                    <a:gd name="connsiteX1453" fmla="*/ 704813 w 1991438"/>
                    <a:gd name="connsiteY1453" fmla="*/ 909623 h 1207575"/>
                    <a:gd name="connsiteX1454" fmla="*/ 707616 w 1991438"/>
                    <a:gd name="connsiteY1454" fmla="*/ 911867 h 1207575"/>
                    <a:gd name="connsiteX1455" fmla="*/ 706678 w 1991438"/>
                    <a:gd name="connsiteY1455" fmla="*/ 913755 h 1207575"/>
                    <a:gd name="connsiteX1456" fmla="*/ 705381 w 1991438"/>
                    <a:gd name="connsiteY1456" fmla="*/ 916246 h 1207575"/>
                    <a:gd name="connsiteX1457" fmla="*/ 704887 w 1991438"/>
                    <a:gd name="connsiteY1457" fmla="*/ 915913 h 1207575"/>
                    <a:gd name="connsiteX1458" fmla="*/ 701233 w 1991438"/>
                    <a:gd name="connsiteY1458" fmla="*/ 912028 h 1207575"/>
                    <a:gd name="connsiteX1459" fmla="*/ 698838 w 1991438"/>
                    <a:gd name="connsiteY1459" fmla="*/ 908685 h 1207575"/>
                    <a:gd name="connsiteX1460" fmla="*/ 697739 w 1991438"/>
                    <a:gd name="connsiteY1460" fmla="*/ 907168 h 1207575"/>
                    <a:gd name="connsiteX1461" fmla="*/ 696826 w 1991438"/>
                    <a:gd name="connsiteY1461" fmla="*/ 909080 h 1207575"/>
                    <a:gd name="connsiteX1462" fmla="*/ 694863 w 1991438"/>
                    <a:gd name="connsiteY1462" fmla="*/ 913212 h 1207575"/>
                    <a:gd name="connsiteX1463" fmla="*/ 693529 w 1991438"/>
                    <a:gd name="connsiteY1463" fmla="*/ 916518 h 1207575"/>
                    <a:gd name="connsiteX1464" fmla="*/ 693517 w 1991438"/>
                    <a:gd name="connsiteY1464" fmla="*/ 916530 h 1207575"/>
                    <a:gd name="connsiteX1465" fmla="*/ 692789 w 1991438"/>
                    <a:gd name="connsiteY1465" fmla="*/ 918331 h 1207575"/>
                    <a:gd name="connsiteX1466" fmla="*/ 692789 w 1991438"/>
                    <a:gd name="connsiteY1466" fmla="*/ 918343 h 1207575"/>
                    <a:gd name="connsiteX1467" fmla="*/ 691813 w 1991438"/>
                    <a:gd name="connsiteY1467" fmla="*/ 920773 h 1207575"/>
                    <a:gd name="connsiteX1468" fmla="*/ 690628 w 1991438"/>
                    <a:gd name="connsiteY1468" fmla="*/ 919515 h 1207575"/>
                    <a:gd name="connsiteX1469" fmla="*/ 688011 w 1991438"/>
                    <a:gd name="connsiteY1469" fmla="*/ 916740 h 1207575"/>
                    <a:gd name="connsiteX1470" fmla="*/ 686257 w 1991438"/>
                    <a:gd name="connsiteY1470" fmla="*/ 914914 h 1207575"/>
                    <a:gd name="connsiteX1471" fmla="*/ 685517 w 1991438"/>
                    <a:gd name="connsiteY1471" fmla="*/ 914137 h 1207575"/>
                    <a:gd name="connsiteX1472" fmla="*/ 684875 w 1991438"/>
                    <a:gd name="connsiteY1472" fmla="*/ 913508 h 1207575"/>
                    <a:gd name="connsiteX1473" fmla="*/ 681393 w 1991438"/>
                    <a:gd name="connsiteY1473" fmla="*/ 910214 h 1207575"/>
                    <a:gd name="connsiteX1474" fmla="*/ 680653 w 1991438"/>
                    <a:gd name="connsiteY1474" fmla="*/ 909499 h 1207575"/>
                    <a:gd name="connsiteX1475" fmla="*/ 679504 w 1991438"/>
                    <a:gd name="connsiteY1475" fmla="*/ 908648 h 1207575"/>
                    <a:gd name="connsiteX1476" fmla="*/ 677838 w 1991438"/>
                    <a:gd name="connsiteY1476" fmla="*/ 907415 h 1207575"/>
                    <a:gd name="connsiteX1477" fmla="*/ 676467 w 1991438"/>
                    <a:gd name="connsiteY1477" fmla="*/ 906391 h 1207575"/>
                    <a:gd name="connsiteX1478" fmla="*/ 674702 w 1991438"/>
                    <a:gd name="connsiteY1478" fmla="*/ 905453 h 1207575"/>
                    <a:gd name="connsiteX1479" fmla="*/ 668097 w 1991438"/>
                    <a:gd name="connsiteY1479" fmla="*/ 901914 h 1207575"/>
                    <a:gd name="connsiteX1480" fmla="*/ 663368 w 1991438"/>
                    <a:gd name="connsiteY1480" fmla="*/ 899360 h 1207575"/>
                    <a:gd name="connsiteX1481" fmla="*/ 661640 w 1991438"/>
                    <a:gd name="connsiteY1481" fmla="*/ 898423 h 1207575"/>
                    <a:gd name="connsiteX1482" fmla="*/ 661825 w 1991438"/>
                    <a:gd name="connsiteY1482" fmla="*/ 900618 h 1207575"/>
                    <a:gd name="connsiteX1483" fmla="*/ 662492 w 1991438"/>
                    <a:gd name="connsiteY1483" fmla="*/ 908438 h 1207575"/>
                    <a:gd name="connsiteX1484" fmla="*/ 663109 w 1991438"/>
                    <a:gd name="connsiteY1484" fmla="*/ 914470 h 1207575"/>
                    <a:gd name="connsiteX1485" fmla="*/ 663208 w 1991438"/>
                    <a:gd name="connsiteY1485" fmla="*/ 915642 h 1207575"/>
                    <a:gd name="connsiteX1486" fmla="*/ 663208 w 1991438"/>
                    <a:gd name="connsiteY1486" fmla="*/ 916579 h 1207575"/>
                    <a:gd name="connsiteX1487" fmla="*/ 663208 w 1991438"/>
                    <a:gd name="connsiteY1487" fmla="*/ 919022 h 1207575"/>
                    <a:gd name="connsiteX1488" fmla="*/ 661171 w 1991438"/>
                    <a:gd name="connsiteY1488" fmla="*/ 918997 h 1207575"/>
                    <a:gd name="connsiteX1489" fmla="*/ 656961 w 1991438"/>
                    <a:gd name="connsiteY1489" fmla="*/ 918935 h 1207575"/>
                    <a:gd name="connsiteX1490" fmla="*/ 652948 w 1991438"/>
                    <a:gd name="connsiteY1490" fmla="*/ 918886 h 1207575"/>
                    <a:gd name="connsiteX1491" fmla="*/ 650862 w 1991438"/>
                    <a:gd name="connsiteY1491" fmla="*/ 918923 h 1207575"/>
                    <a:gd name="connsiteX1492" fmla="*/ 651047 w 1991438"/>
                    <a:gd name="connsiteY1492" fmla="*/ 920908 h 1207575"/>
                    <a:gd name="connsiteX1493" fmla="*/ 651356 w 1991438"/>
                    <a:gd name="connsiteY1493" fmla="*/ 925534 h 1207575"/>
                    <a:gd name="connsiteX1494" fmla="*/ 650158 w 1991438"/>
                    <a:gd name="connsiteY1494" fmla="*/ 927323 h 1207575"/>
                    <a:gd name="connsiteX1495" fmla="*/ 649813 w 1991438"/>
                    <a:gd name="connsiteY1495" fmla="*/ 927878 h 1207575"/>
                    <a:gd name="connsiteX1496" fmla="*/ 643985 w 1991438"/>
                    <a:gd name="connsiteY1496" fmla="*/ 928112 h 1207575"/>
                    <a:gd name="connsiteX1497" fmla="*/ 642936 w 1991438"/>
                    <a:gd name="connsiteY1497" fmla="*/ 928186 h 1207575"/>
                    <a:gd name="connsiteX1498" fmla="*/ 637220 w 1991438"/>
                    <a:gd name="connsiteY1498" fmla="*/ 928544 h 1207575"/>
                    <a:gd name="connsiteX1499" fmla="*/ 634158 w 1991438"/>
                    <a:gd name="connsiteY1499" fmla="*/ 928753 h 1207575"/>
                    <a:gd name="connsiteX1500" fmla="*/ 632294 w 1991438"/>
                    <a:gd name="connsiteY1500" fmla="*/ 928889 h 1207575"/>
                    <a:gd name="connsiteX1501" fmla="*/ 632343 w 1991438"/>
                    <a:gd name="connsiteY1501" fmla="*/ 932195 h 1207575"/>
                    <a:gd name="connsiteX1502" fmla="*/ 632491 w 1991438"/>
                    <a:gd name="connsiteY1502" fmla="*/ 934390 h 1207575"/>
                    <a:gd name="connsiteX1503" fmla="*/ 632701 w 1991438"/>
                    <a:gd name="connsiteY1503" fmla="*/ 937696 h 1207575"/>
                    <a:gd name="connsiteX1504" fmla="*/ 629862 w 1991438"/>
                    <a:gd name="connsiteY1504" fmla="*/ 937844 h 1207575"/>
                    <a:gd name="connsiteX1505" fmla="*/ 628923 w 1991438"/>
                    <a:gd name="connsiteY1505" fmla="*/ 937893 h 1207575"/>
                    <a:gd name="connsiteX1506" fmla="*/ 627269 w 1991438"/>
                    <a:gd name="connsiteY1506" fmla="*/ 937980 h 1207575"/>
                    <a:gd name="connsiteX1507" fmla="*/ 624195 w 1991438"/>
                    <a:gd name="connsiteY1507" fmla="*/ 938140 h 1207575"/>
                    <a:gd name="connsiteX1508" fmla="*/ 624368 w 1991438"/>
                    <a:gd name="connsiteY1508" fmla="*/ 940471 h 1207575"/>
                    <a:gd name="connsiteX1509" fmla="*/ 624096 w 1991438"/>
                    <a:gd name="connsiteY1509" fmla="*/ 945504 h 1207575"/>
                    <a:gd name="connsiteX1510" fmla="*/ 623108 w 1991438"/>
                    <a:gd name="connsiteY1510" fmla="*/ 948599 h 1207575"/>
                    <a:gd name="connsiteX1511" fmla="*/ 620355 w 1991438"/>
                    <a:gd name="connsiteY1511" fmla="*/ 949870 h 1207575"/>
                    <a:gd name="connsiteX1512" fmla="*/ 619244 w 1991438"/>
                    <a:gd name="connsiteY1512" fmla="*/ 949685 h 1207575"/>
                    <a:gd name="connsiteX1513" fmla="*/ 616738 w 1991438"/>
                    <a:gd name="connsiteY1513" fmla="*/ 949266 h 1207575"/>
                    <a:gd name="connsiteX1514" fmla="*/ 615775 w 1991438"/>
                    <a:gd name="connsiteY1514" fmla="*/ 949105 h 1207575"/>
                    <a:gd name="connsiteX1515" fmla="*/ 614602 w 1991438"/>
                    <a:gd name="connsiteY1515" fmla="*/ 948365 h 1207575"/>
                    <a:gd name="connsiteX1516" fmla="*/ 613417 w 1991438"/>
                    <a:gd name="connsiteY1516" fmla="*/ 947613 h 1207575"/>
                    <a:gd name="connsiteX1517" fmla="*/ 612997 w 1991438"/>
                    <a:gd name="connsiteY1517" fmla="*/ 947341 h 1207575"/>
                    <a:gd name="connsiteX1518" fmla="*/ 612614 w 1991438"/>
                    <a:gd name="connsiteY1518" fmla="*/ 947033 h 1207575"/>
                    <a:gd name="connsiteX1519" fmla="*/ 608108 w 1991438"/>
                    <a:gd name="connsiteY1519" fmla="*/ 943407 h 1207575"/>
                    <a:gd name="connsiteX1520" fmla="*/ 607454 w 1991438"/>
                    <a:gd name="connsiteY1520" fmla="*/ 942876 h 1207575"/>
                    <a:gd name="connsiteX1521" fmla="*/ 605614 w 1991438"/>
                    <a:gd name="connsiteY1521" fmla="*/ 941260 h 1207575"/>
                    <a:gd name="connsiteX1522" fmla="*/ 603022 w 1991438"/>
                    <a:gd name="connsiteY1522" fmla="*/ 939003 h 1207575"/>
                    <a:gd name="connsiteX1523" fmla="*/ 596540 w 1991438"/>
                    <a:gd name="connsiteY1523" fmla="*/ 933342 h 1207575"/>
                    <a:gd name="connsiteX1524" fmla="*/ 593861 w 1991438"/>
                    <a:gd name="connsiteY1524" fmla="*/ 931010 h 1207575"/>
                    <a:gd name="connsiteX1525" fmla="*/ 591663 w 1991438"/>
                    <a:gd name="connsiteY1525" fmla="*/ 929136 h 1207575"/>
                    <a:gd name="connsiteX1526" fmla="*/ 588713 w 1991438"/>
                    <a:gd name="connsiteY1526" fmla="*/ 926632 h 1207575"/>
                    <a:gd name="connsiteX1527" fmla="*/ 583268 w 1991438"/>
                    <a:gd name="connsiteY1527" fmla="*/ 921994 h 1207575"/>
                    <a:gd name="connsiteX1528" fmla="*/ 581318 w 1991438"/>
                    <a:gd name="connsiteY1528" fmla="*/ 920341 h 1207575"/>
                    <a:gd name="connsiteX1529" fmla="*/ 580935 w 1991438"/>
                    <a:gd name="connsiteY1529" fmla="*/ 919996 h 1207575"/>
                    <a:gd name="connsiteX1530" fmla="*/ 579009 w 1991438"/>
                    <a:gd name="connsiteY1530" fmla="*/ 918281 h 1207575"/>
                    <a:gd name="connsiteX1531" fmla="*/ 568231 w 1991438"/>
                    <a:gd name="connsiteY1531" fmla="*/ 908710 h 1207575"/>
                    <a:gd name="connsiteX1532" fmla="*/ 562786 w 1991438"/>
                    <a:gd name="connsiteY1532" fmla="*/ 903875 h 1207575"/>
                    <a:gd name="connsiteX1533" fmla="*/ 560614 w 1991438"/>
                    <a:gd name="connsiteY1533" fmla="*/ 901950 h 1207575"/>
                    <a:gd name="connsiteX1534" fmla="*/ 559935 w 1991438"/>
                    <a:gd name="connsiteY1534" fmla="*/ 901346 h 1207575"/>
                    <a:gd name="connsiteX1535" fmla="*/ 559194 w 1991438"/>
                    <a:gd name="connsiteY1535" fmla="*/ 900729 h 1207575"/>
                    <a:gd name="connsiteX1536" fmla="*/ 558428 w 1991438"/>
                    <a:gd name="connsiteY1536" fmla="*/ 900076 h 1207575"/>
                    <a:gd name="connsiteX1537" fmla="*/ 550651 w 1991438"/>
                    <a:gd name="connsiteY1537" fmla="*/ 893538 h 1207575"/>
                    <a:gd name="connsiteX1538" fmla="*/ 549490 w 1991438"/>
                    <a:gd name="connsiteY1538" fmla="*/ 892552 h 1207575"/>
                    <a:gd name="connsiteX1539" fmla="*/ 547934 w 1991438"/>
                    <a:gd name="connsiteY1539" fmla="*/ 891256 h 1207575"/>
                    <a:gd name="connsiteX1540" fmla="*/ 546552 w 1991438"/>
                    <a:gd name="connsiteY1540" fmla="*/ 889900 h 1207575"/>
                    <a:gd name="connsiteX1541" fmla="*/ 545169 w 1991438"/>
                    <a:gd name="connsiteY1541" fmla="*/ 888543 h 1207575"/>
                    <a:gd name="connsiteX1542" fmla="*/ 544169 w 1991438"/>
                    <a:gd name="connsiteY1542" fmla="*/ 887568 h 1207575"/>
                    <a:gd name="connsiteX1543" fmla="*/ 543502 w 1991438"/>
                    <a:gd name="connsiteY1543" fmla="*/ 886927 h 1207575"/>
                    <a:gd name="connsiteX1544" fmla="*/ 542774 w 1991438"/>
                    <a:gd name="connsiteY1544" fmla="*/ 886224 h 1207575"/>
                    <a:gd name="connsiteX1545" fmla="*/ 541416 w 1991438"/>
                    <a:gd name="connsiteY1545" fmla="*/ 885731 h 1207575"/>
                    <a:gd name="connsiteX1546" fmla="*/ 538737 w 1991438"/>
                    <a:gd name="connsiteY1546" fmla="*/ 884744 h 1207575"/>
                    <a:gd name="connsiteX1547" fmla="*/ 537835 w 1991438"/>
                    <a:gd name="connsiteY1547" fmla="*/ 884423 h 1207575"/>
                    <a:gd name="connsiteX1548" fmla="*/ 536922 w 1991438"/>
                    <a:gd name="connsiteY1548" fmla="*/ 884435 h 1207575"/>
                    <a:gd name="connsiteX1549" fmla="*/ 535712 w 1991438"/>
                    <a:gd name="connsiteY1549" fmla="*/ 884473 h 1207575"/>
                    <a:gd name="connsiteX1550" fmla="*/ 533712 w 1991438"/>
                    <a:gd name="connsiteY1550" fmla="*/ 884522 h 1207575"/>
                    <a:gd name="connsiteX1551" fmla="*/ 532625 w 1991438"/>
                    <a:gd name="connsiteY1551" fmla="*/ 886323 h 1207575"/>
                    <a:gd name="connsiteX1552" fmla="*/ 532255 w 1991438"/>
                    <a:gd name="connsiteY1552" fmla="*/ 886976 h 1207575"/>
                    <a:gd name="connsiteX1553" fmla="*/ 532218 w 1991438"/>
                    <a:gd name="connsiteY1553" fmla="*/ 888863 h 1207575"/>
                    <a:gd name="connsiteX1554" fmla="*/ 532144 w 1991438"/>
                    <a:gd name="connsiteY1554" fmla="*/ 892477 h 1207575"/>
                    <a:gd name="connsiteX1555" fmla="*/ 532774 w 1991438"/>
                    <a:gd name="connsiteY1555" fmla="*/ 896720 h 1207575"/>
                    <a:gd name="connsiteX1556" fmla="*/ 532971 w 1991438"/>
                    <a:gd name="connsiteY1556" fmla="*/ 898053 h 1207575"/>
                    <a:gd name="connsiteX1557" fmla="*/ 532984 w 1991438"/>
                    <a:gd name="connsiteY1557" fmla="*/ 898349 h 1207575"/>
                    <a:gd name="connsiteX1558" fmla="*/ 533193 w 1991438"/>
                    <a:gd name="connsiteY1558" fmla="*/ 901889 h 1207575"/>
                    <a:gd name="connsiteX1559" fmla="*/ 533317 w 1991438"/>
                    <a:gd name="connsiteY1559" fmla="*/ 903924 h 1207575"/>
                    <a:gd name="connsiteX1560" fmla="*/ 531403 w 1991438"/>
                    <a:gd name="connsiteY1560" fmla="*/ 903653 h 1207575"/>
                    <a:gd name="connsiteX1561" fmla="*/ 529490 w 1991438"/>
                    <a:gd name="connsiteY1561" fmla="*/ 903369 h 1207575"/>
                    <a:gd name="connsiteX1562" fmla="*/ 527477 w 1991438"/>
                    <a:gd name="connsiteY1562" fmla="*/ 902875 h 1207575"/>
                    <a:gd name="connsiteX1563" fmla="*/ 525378 w 1991438"/>
                    <a:gd name="connsiteY1563" fmla="*/ 902345 h 1207575"/>
                    <a:gd name="connsiteX1564" fmla="*/ 523045 w 1991438"/>
                    <a:gd name="connsiteY1564" fmla="*/ 902197 h 1207575"/>
                    <a:gd name="connsiteX1565" fmla="*/ 522107 w 1991438"/>
                    <a:gd name="connsiteY1565" fmla="*/ 902148 h 1207575"/>
                    <a:gd name="connsiteX1566" fmla="*/ 520687 w 1991438"/>
                    <a:gd name="connsiteY1566" fmla="*/ 902062 h 1207575"/>
                    <a:gd name="connsiteX1567" fmla="*/ 518897 w 1991438"/>
                    <a:gd name="connsiteY1567" fmla="*/ 902209 h 1207575"/>
                    <a:gd name="connsiteX1568" fmla="*/ 516934 w 1991438"/>
                    <a:gd name="connsiteY1568" fmla="*/ 902357 h 1207575"/>
                    <a:gd name="connsiteX1569" fmla="*/ 513267 w 1991438"/>
                    <a:gd name="connsiteY1569" fmla="*/ 902616 h 1207575"/>
                    <a:gd name="connsiteX1570" fmla="*/ 510971 w 1991438"/>
                    <a:gd name="connsiteY1570" fmla="*/ 902777 h 1207575"/>
                    <a:gd name="connsiteX1571" fmla="*/ 510230 w 1991438"/>
                    <a:gd name="connsiteY1571" fmla="*/ 902838 h 1207575"/>
                    <a:gd name="connsiteX1572" fmla="*/ 509675 w 1991438"/>
                    <a:gd name="connsiteY1572" fmla="*/ 902888 h 1207575"/>
                    <a:gd name="connsiteX1573" fmla="*/ 505452 w 1991438"/>
                    <a:gd name="connsiteY1573" fmla="*/ 903320 h 1207575"/>
                    <a:gd name="connsiteX1574" fmla="*/ 504032 w 1991438"/>
                    <a:gd name="connsiteY1574" fmla="*/ 903467 h 1207575"/>
                    <a:gd name="connsiteX1575" fmla="*/ 502872 w 1991438"/>
                    <a:gd name="connsiteY1575" fmla="*/ 903837 h 1207575"/>
                    <a:gd name="connsiteX1576" fmla="*/ 502205 w 1991438"/>
                    <a:gd name="connsiteY1576" fmla="*/ 904035 h 1207575"/>
                    <a:gd name="connsiteX1577" fmla="*/ 500625 w 1991438"/>
                    <a:gd name="connsiteY1577" fmla="*/ 904541 h 1207575"/>
                    <a:gd name="connsiteX1578" fmla="*/ 497551 w 1991438"/>
                    <a:gd name="connsiteY1578" fmla="*/ 905749 h 1207575"/>
                    <a:gd name="connsiteX1579" fmla="*/ 496242 w 1991438"/>
                    <a:gd name="connsiteY1579" fmla="*/ 906268 h 1207575"/>
                    <a:gd name="connsiteX1580" fmla="*/ 495279 w 1991438"/>
                    <a:gd name="connsiteY1580" fmla="*/ 907439 h 1207575"/>
                    <a:gd name="connsiteX1581" fmla="*/ 494662 w 1991438"/>
                    <a:gd name="connsiteY1581" fmla="*/ 908204 h 1207575"/>
                    <a:gd name="connsiteX1582" fmla="*/ 493687 w 1991438"/>
                    <a:gd name="connsiteY1582" fmla="*/ 909413 h 1207575"/>
                    <a:gd name="connsiteX1583" fmla="*/ 493464 w 1991438"/>
                    <a:gd name="connsiteY1583" fmla="*/ 911288 h 1207575"/>
                    <a:gd name="connsiteX1584" fmla="*/ 493180 w 1991438"/>
                    <a:gd name="connsiteY1584" fmla="*/ 913828 h 1207575"/>
                    <a:gd name="connsiteX1585" fmla="*/ 493267 w 1991438"/>
                    <a:gd name="connsiteY1585" fmla="*/ 915864 h 1207575"/>
                    <a:gd name="connsiteX1586" fmla="*/ 493291 w 1991438"/>
                    <a:gd name="connsiteY1586" fmla="*/ 916567 h 1207575"/>
                    <a:gd name="connsiteX1587" fmla="*/ 493316 w 1991438"/>
                    <a:gd name="connsiteY1587" fmla="*/ 917110 h 1207575"/>
                    <a:gd name="connsiteX1588" fmla="*/ 493403 w 1991438"/>
                    <a:gd name="connsiteY1588" fmla="*/ 918972 h 1207575"/>
                    <a:gd name="connsiteX1589" fmla="*/ 494069 w 1991438"/>
                    <a:gd name="connsiteY1589" fmla="*/ 923153 h 1207575"/>
                    <a:gd name="connsiteX1590" fmla="*/ 494292 w 1991438"/>
                    <a:gd name="connsiteY1590" fmla="*/ 924473 h 1207575"/>
                    <a:gd name="connsiteX1591" fmla="*/ 494415 w 1991438"/>
                    <a:gd name="connsiteY1591" fmla="*/ 925411 h 1207575"/>
                    <a:gd name="connsiteX1592" fmla="*/ 494785 w 1991438"/>
                    <a:gd name="connsiteY1592" fmla="*/ 928359 h 1207575"/>
                    <a:gd name="connsiteX1593" fmla="*/ 495057 w 1991438"/>
                    <a:gd name="connsiteY1593" fmla="*/ 930456 h 1207575"/>
                    <a:gd name="connsiteX1594" fmla="*/ 494872 w 1991438"/>
                    <a:gd name="connsiteY1594" fmla="*/ 932590 h 1207575"/>
                    <a:gd name="connsiteX1595" fmla="*/ 494563 w 1991438"/>
                    <a:gd name="connsiteY1595" fmla="*/ 936327 h 1207575"/>
                    <a:gd name="connsiteX1596" fmla="*/ 494403 w 1991438"/>
                    <a:gd name="connsiteY1596" fmla="*/ 937955 h 1207575"/>
                    <a:gd name="connsiteX1597" fmla="*/ 494329 w 1991438"/>
                    <a:gd name="connsiteY1597" fmla="*/ 938757 h 1207575"/>
                    <a:gd name="connsiteX1598" fmla="*/ 494205 w 1991438"/>
                    <a:gd name="connsiteY1598" fmla="*/ 939978 h 1207575"/>
                    <a:gd name="connsiteX1599" fmla="*/ 494094 w 1991438"/>
                    <a:gd name="connsiteY1599" fmla="*/ 941236 h 1207575"/>
                    <a:gd name="connsiteX1600" fmla="*/ 494625 w 1991438"/>
                    <a:gd name="connsiteY1600" fmla="*/ 943444 h 1207575"/>
                    <a:gd name="connsiteX1601" fmla="*/ 495020 w 1991438"/>
                    <a:gd name="connsiteY1601" fmla="*/ 945060 h 1207575"/>
                    <a:gd name="connsiteX1602" fmla="*/ 495131 w 1991438"/>
                    <a:gd name="connsiteY1602" fmla="*/ 945479 h 1207575"/>
                    <a:gd name="connsiteX1603" fmla="*/ 492822 w 1991438"/>
                    <a:gd name="connsiteY1603" fmla="*/ 948649 h 1207575"/>
                    <a:gd name="connsiteX1604" fmla="*/ 490427 w 1991438"/>
                    <a:gd name="connsiteY1604" fmla="*/ 951659 h 1207575"/>
                    <a:gd name="connsiteX1605" fmla="*/ 489637 w 1991438"/>
                    <a:gd name="connsiteY1605" fmla="*/ 952658 h 1207575"/>
                    <a:gd name="connsiteX1606" fmla="*/ 488761 w 1991438"/>
                    <a:gd name="connsiteY1606" fmla="*/ 953164 h 1207575"/>
                    <a:gd name="connsiteX1607" fmla="*/ 485094 w 1991438"/>
                    <a:gd name="connsiteY1607" fmla="*/ 955248 h 1207575"/>
                    <a:gd name="connsiteX1608" fmla="*/ 484168 w 1991438"/>
                    <a:gd name="connsiteY1608" fmla="*/ 955778 h 1207575"/>
                    <a:gd name="connsiteX1609" fmla="*/ 481773 w 1991438"/>
                    <a:gd name="connsiteY1609" fmla="*/ 955791 h 1207575"/>
                    <a:gd name="connsiteX1610" fmla="*/ 480526 w 1991438"/>
                    <a:gd name="connsiteY1610" fmla="*/ 954656 h 1207575"/>
                    <a:gd name="connsiteX1611" fmla="*/ 479168 w 1991438"/>
                    <a:gd name="connsiteY1611" fmla="*/ 953410 h 1207575"/>
                    <a:gd name="connsiteX1612" fmla="*/ 478760 w 1991438"/>
                    <a:gd name="connsiteY1612" fmla="*/ 953040 h 1207575"/>
                    <a:gd name="connsiteX1613" fmla="*/ 478180 w 1991438"/>
                    <a:gd name="connsiteY1613" fmla="*/ 952251 h 1207575"/>
                    <a:gd name="connsiteX1614" fmla="*/ 475550 w 1991438"/>
                    <a:gd name="connsiteY1614" fmla="*/ 948649 h 1207575"/>
                    <a:gd name="connsiteX1615" fmla="*/ 475081 w 1991438"/>
                    <a:gd name="connsiteY1615" fmla="*/ 948094 h 1207575"/>
                    <a:gd name="connsiteX1616" fmla="*/ 474094 w 1991438"/>
                    <a:gd name="connsiteY1616" fmla="*/ 946959 h 1207575"/>
                    <a:gd name="connsiteX1617" fmla="*/ 473118 w 1991438"/>
                    <a:gd name="connsiteY1617" fmla="*/ 945824 h 1207575"/>
                    <a:gd name="connsiteX1618" fmla="*/ 471797 w 1991438"/>
                    <a:gd name="connsiteY1618" fmla="*/ 944307 h 1207575"/>
                    <a:gd name="connsiteX1619" fmla="*/ 470328 w 1991438"/>
                    <a:gd name="connsiteY1619" fmla="*/ 942617 h 1207575"/>
                    <a:gd name="connsiteX1620" fmla="*/ 467612 w 1991438"/>
                    <a:gd name="connsiteY1620" fmla="*/ 939645 h 1207575"/>
                    <a:gd name="connsiteX1621" fmla="*/ 466279 w 1991438"/>
                    <a:gd name="connsiteY1621" fmla="*/ 938189 h 1207575"/>
                    <a:gd name="connsiteX1622" fmla="*/ 464365 w 1991438"/>
                    <a:gd name="connsiteY1622" fmla="*/ 936549 h 1207575"/>
                    <a:gd name="connsiteX1623" fmla="*/ 461229 w 1991438"/>
                    <a:gd name="connsiteY1623" fmla="*/ 933884 h 1207575"/>
                    <a:gd name="connsiteX1624" fmla="*/ 458279 w 1991438"/>
                    <a:gd name="connsiteY1624" fmla="*/ 931097 h 1207575"/>
                    <a:gd name="connsiteX1625" fmla="*/ 456118 w 1991438"/>
                    <a:gd name="connsiteY1625" fmla="*/ 929062 h 1207575"/>
                    <a:gd name="connsiteX1626" fmla="*/ 454390 w 1991438"/>
                    <a:gd name="connsiteY1626" fmla="*/ 927421 h 1207575"/>
                    <a:gd name="connsiteX1627" fmla="*/ 453711 w 1991438"/>
                    <a:gd name="connsiteY1627" fmla="*/ 926767 h 1207575"/>
                    <a:gd name="connsiteX1628" fmla="*/ 452525 w 1991438"/>
                    <a:gd name="connsiteY1628" fmla="*/ 925633 h 1207575"/>
                    <a:gd name="connsiteX1629" fmla="*/ 451377 w 1991438"/>
                    <a:gd name="connsiteY1629" fmla="*/ 924695 h 1207575"/>
                    <a:gd name="connsiteX1630" fmla="*/ 448698 w 1991438"/>
                    <a:gd name="connsiteY1630" fmla="*/ 922537 h 1207575"/>
                    <a:gd name="connsiteX1631" fmla="*/ 447167 w 1991438"/>
                    <a:gd name="connsiteY1631" fmla="*/ 921291 h 1207575"/>
                    <a:gd name="connsiteX1632" fmla="*/ 445525 w 1991438"/>
                    <a:gd name="connsiteY1632" fmla="*/ 920206 h 1207575"/>
                    <a:gd name="connsiteX1633" fmla="*/ 441809 w 1991438"/>
                    <a:gd name="connsiteY1633" fmla="*/ 917776 h 1207575"/>
                    <a:gd name="connsiteX1634" fmla="*/ 439019 w 1991438"/>
                    <a:gd name="connsiteY1634" fmla="*/ 915851 h 1207575"/>
                    <a:gd name="connsiteX1635" fmla="*/ 437217 w 1991438"/>
                    <a:gd name="connsiteY1635" fmla="*/ 914643 h 1207575"/>
                    <a:gd name="connsiteX1636" fmla="*/ 435772 w 1991438"/>
                    <a:gd name="connsiteY1636" fmla="*/ 913927 h 1207575"/>
                    <a:gd name="connsiteX1637" fmla="*/ 432661 w 1991438"/>
                    <a:gd name="connsiteY1637" fmla="*/ 912410 h 1207575"/>
                    <a:gd name="connsiteX1638" fmla="*/ 429253 w 1991438"/>
                    <a:gd name="connsiteY1638" fmla="*/ 910597 h 1207575"/>
                    <a:gd name="connsiteX1639" fmla="*/ 427562 w 1991438"/>
                    <a:gd name="connsiteY1639" fmla="*/ 909684 h 1207575"/>
                    <a:gd name="connsiteX1640" fmla="*/ 425550 w 1991438"/>
                    <a:gd name="connsiteY1640" fmla="*/ 908981 h 1207575"/>
                    <a:gd name="connsiteX1641" fmla="*/ 423846 w 1991438"/>
                    <a:gd name="connsiteY1641" fmla="*/ 908389 h 1207575"/>
                    <a:gd name="connsiteX1642" fmla="*/ 421389 w 1991438"/>
                    <a:gd name="connsiteY1642" fmla="*/ 907340 h 1207575"/>
                    <a:gd name="connsiteX1643" fmla="*/ 419722 w 1991438"/>
                    <a:gd name="connsiteY1643" fmla="*/ 906638 h 1207575"/>
                    <a:gd name="connsiteX1644" fmla="*/ 418476 w 1991438"/>
                    <a:gd name="connsiteY1644" fmla="*/ 906107 h 1207575"/>
                    <a:gd name="connsiteX1645" fmla="*/ 415735 w 1991438"/>
                    <a:gd name="connsiteY1645" fmla="*/ 904898 h 1207575"/>
                    <a:gd name="connsiteX1646" fmla="*/ 413895 w 1991438"/>
                    <a:gd name="connsiteY1646" fmla="*/ 904097 h 1207575"/>
                    <a:gd name="connsiteX1647" fmla="*/ 412476 w 1991438"/>
                    <a:gd name="connsiteY1647" fmla="*/ 903653 h 1207575"/>
                    <a:gd name="connsiteX1648" fmla="*/ 411525 w 1991438"/>
                    <a:gd name="connsiteY1648" fmla="*/ 903356 h 1207575"/>
                    <a:gd name="connsiteX1649" fmla="*/ 410574 w 1991438"/>
                    <a:gd name="connsiteY1649" fmla="*/ 903061 h 1207575"/>
                    <a:gd name="connsiteX1650" fmla="*/ 410117 w 1991438"/>
                    <a:gd name="connsiteY1650" fmla="*/ 902925 h 1207575"/>
                    <a:gd name="connsiteX1651" fmla="*/ 409167 w 1991438"/>
                    <a:gd name="connsiteY1651" fmla="*/ 902629 h 1207575"/>
                    <a:gd name="connsiteX1652" fmla="*/ 408673 w 1991438"/>
                    <a:gd name="connsiteY1652" fmla="*/ 902505 h 1207575"/>
                    <a:gd name="connsiteX1653" fmla="*/ 406228 w 1991438"/>
                    <a:gd name="connsiteY1653" fmla="*/ 901852 h 1207575"/>
                    <a:gd name="connsiteX1654" fmla="*/ 404784 w 1991438"/>
                    <a:gd name="connsiteY1654" fmla="*/ 901482 h 1207575"/>
                    <a:gd name="connsiteX1655" fmla="*/ 403698 w 1991438"/>
                    <a:gd name="connsiteY1655" fmla="*/ 901186 h 1207575"/>
                    <a:gd name="connsiteX1656" fmla="*/ 402228 w 1991438"/>
                    <a:gd name="connsiteY1656" fmla="*/ 900853 h 1207575"/>
                    <a:gd name="connsiteX1657" fmla="*/ 399648 w 1991438"/>
                    <a:gd name="connsiteY1657" fmla="*/ 900261 h 1207575"/>
                    <a:gd name="connsiteX1658" fmla="*/ 397735 w 1991438"/>
                    <a:gd name="connsiteY1658" fmla="*/ 899829 h 1207575"/>
                    <a:gd name="connsiteX1659" fmla="*/ 396574 w 1991438"/>
                    <a:gd name="connsiteY1659" fmla="*/ 899619 h 1207575"/>
                    <a:gd name="connsiteX1660" fmla="*/ 395833 w 1991438"/>
                    <a:gd name="connsiteY1660" fmla="*/ 899483 h 1207575"/>
                    <a:gd name="connsiteX1661" fmla="*/ 393920 w 1991438"/>
                    <a:gd name="connsiteY1661" fmla="*/ 899138 h 1207575"/>
                    <a:gd name="connsiteX1662" fmla="*/ 392969 w 1991438"/>
                    <a:gd name="connsiteY1662" fmla="*/ 898978 h 1207575"/>
                    <a:gd name="connsiteX1663" fmla="*/ 391525 w 1991438"/>
                    <a:gd name="connsiteY1663" fmla="*/ 898842 h 1207575"/>
                    <a:gd name="connsiteX1664" fmla="*/ 390450 w 1991438"/>
                    <a:gd name="connsiteY1664" fmla="*/ 898743 h 1207575"/>
                    <a:gd name="connsiteX1665" fmla="*/ 389179 w 1991438"/>
                    <a:gd name="connsiteY1665" fmla="*/ 898632 h 1207575"/>
                    <a:gd name="connsiteX1666" fmla="*/ 388105 w 1991438"/>
                    <a:gd name="connsiteY1666" fmla="*/ 898645 h 1207575"/>
                    <a:gd name="connsiteX1667" fmla="*/ 386487 w 1991438"/>
                    <a:gd name="connsiteY1667" fmla="*/ 898670 h 1207575"/>
                    <a:gd name="connsiteX1668" fmla="*/ 385549 w 1991438"/>
                    <a:gd name="connsiteY1668" fmla="*/ 898682 h 1207575"/>
                    <a:gd name="connsiteX1669" fmla="*/ 383673 w 1991438"/>
                    <a:gd name="connsiteY1669" fmla="*/ 898670 h 1207575"/>
                    <a:gd name="connsiteX1670" fmla="*/ 383142 w 1991438"/>
                    <a:gd name="connsiteY1670" fmla="*/ 898657 h 1207575"/>
                    <a:gd name="connsiteX1671" fmla="*/ 381636 w 1991438"/>
                    <a:gd name="connsiteY1671" fmla="*/ 898645 h 1207575"/>
                    <a:gd name="connsiteX1672" fmla="*/ 380549 w 1991438"/>
                    <a:gd name="connsiteY1672" fmla="*/ 898521 h 1207575"/>
                    <a:gd name="connsiteX1673" fmla="*/ 378821 w 1991438"/>
                    <a:gd name="connsiteY1673" fmla="*/ 898324 h 1207575"/>
                    <a:gd name="connsiteX1674" fmla="*/ 377413 w 1991438"/>
                    <a:gd name="connsiteY1674" fmla="*/ 898164 h 1207575"/>
                    <a:gd name="connsiteX1675" fmla="*/ 376080 w 1991438"/>
                    <a:gd name="connsiteY1675" fmla="*/ 897781 h 1207575"/>
                    <a:gd name="connsiteX1676" fmla="*/ 374500 w 1991438"/>
                    <a:gd name="connsiteY1676" fmla="*/ 897349 h 1207575"/>
                    <a:gd name="connsiteX1677" fmla="*/ 373561 w 1991438"/>
                    <a:gd name="connsiteY1677" fmla="*/ 897078 h 1207575"/>
                    <a:gd name="connsiteX1678" fmla="*/ 372117 w 1991438"/>
                    <a:gd name="connsiteY1678" fmla="*/ 896684 h 1207575"/>
                    <a:gd name="connsiteX1679" fmla="*/ 370845 w 1991438"/>
                    <a:gd name="connsiteY1679" fmla="*/ 896128 h 1207575"/>
                    <a:gd name="connsiteX1680" fmla="*/ 369141 w 1991438"/>
                    <a:gd name="connsiteY1680" fmla="*/ 895388 h 1207575"/>
                    <a:gd name="connsiteX1681" fmla="*/ 367882 w 1991438"/>
                    <a:gd name="connsiteY1681" fmla="*/ 894846 h 1207575"/>
                    <a:gd name="connsiteX1682" fmla="*/ 365178 w 1991438"/>
                    <a:gd name="connsiteY1682" fmla="*/ 893908 h 1207575"/>
                    <a:gd name="connsiteX1683" fmla="*/ 363388 w 1991438"/>
                    <a:gd name="connsiteY1683" fmla="*/ 893292 h 1207575"/>
                    <a:gd name="connsiteX1684" fmla="*/ 361734 w 1991438"/>
                    <a:gd name="connsiteY1684" fmla="*/ 892342 h 1207575"/>
                    <a:gd name="connsiteX1685" fmla="*/ 360907 w 1991438"/>
                    <a:gd name="connsiteY1685" fmla="*/ 891861 h 1207575"/>
                    <a:gd name="connsiteX1686" fmla="*/ 358018 w 1991438"/>
                    <a:gd name="connsiteY1686" fmla="*/ 890196 h 1207575"/>
                    <a:gd name="connsiteX1687" fmla="*/ 356722 w 1991438"/>
                    <a:gd name="connsiteY1687" fmla="*/ 889480 h 1207575"/>
                    <a:gd name="connsiteX1688" fmla="*/ 355425 w 1991438"/>
                    <a:gd name="connsiteY1688" fmla="*/ 888765 h 1207575"/>
                    <a:gd name="connsiteX1689" fmla="*/ 353265 w 1991438"/>
                    <a:gd name="connsiteY1689" fmla="*/ 887568 h 1207575"/>
                    <a:gd name="connsiteX1690" fmla="*/ 351598 w 1991438"/>
                    <a:gd name="connsiteY1690" fmla="*/ 886877 h 1207575"/>
                    <a:gd name="connsiteX1691" fmla="*/ 349474 w 1991438"/>
                    <a:gd name="connsiteY1691" fmla="*/ 886014 h 1207575"/>
                    <a:gd name="connsiteX1692" fmla="*/ 347487 w 1991438"/>
                    <a:gd name="connsiteY1692" fmla="*/ 884435 h 1207575"/>
                    <a:gd name="connsiteX1693" fmla="*/ 346042 w 1991438"/>
                    <a:gd name="connsiteY1693" fmla="*/ 883301 h 1207575"/>
                    <a:gd name="connsiteX1694" fmla="*/ 344746 w 1991438"/>
                    <a:gd name="connsiteY1694" fmla="*/ 882881 h 1207575"/>
                    <a:gd name="connsiteX1695" fmla="*/ 341055 w 1991438"/>
                    <a:gd name="connsiteY1695" fmla="*/ 881710 h 1207575"/>
                    <a:gd name="connsiteX1696" fmla="*/ 338339 w 1991438"/>
                    <a:gd name="connsiteY1696" fmla="*/ 881438 h 1207575"/>
                    <a:gd name="connsiteX1697" fmla="*/ 335857 w 1991438"/>
                    <a:gd name="connsiteY1697" fmla="*/ 883954 h 1207575"/>
                    <a:gd name="connsiteX1698" fmla="*/ 335400 w 1991438"/>
                    <a:gd name="connsiteY1698" fmla="*/ 885299 h 1207575"/>
                    <a:gd name="connsiteX1699" fmla="*/ 334129 w 1991438"/>
                    <a:gd name="connsiteY1699" fmla="*/ 889073 h 1207575"/>
                    <a:gd name="connsiteX1700" fmla="*/ 333771 w 1991438"/>
                    <a:gd name="connsiteY1700" fmla="*/ 890380 h 1207575"/>
                    <a:gd name="connsiteX1701" fmla="*/ 332474 w 1991438"/>
                    <a:gd name="connsiteY1701" fmla="*/ 895129 h 1207575"/>
                    <a:gd name="connsiteX1702" fmla="*/ 331462 w 1991438"/>
                    <a:gd name="connsiteY1702" fmla="*/ 899188 h 1207575"/>
                    <a:gd name="connsiteX1703" fmla="*/ 331079 w 1991438"/>
                    <a:gd name="connsiteY1703" fmla="*/ 900717 h 1207575"/>
                    <a:gd name="connsiteX1704" fmla="*/ 330684 w 1991438"/>
                    <a:gd name="connsiteY1704" fmla="*/ 902234 h 1207575"/>
                    <a:gd name="connsiteX1705" fmla="*/ 330413 w 1991438"/>
                    <a:gd name="connsiteY1705" fmla="*/ 903702 h 1207575"/>
                    <a:gd name="connsiteX1706" fmla="*/ 329943 w 1991438"/>
                    <a:gd name="connsiteY1706" fmla="*/ 906157 h 1207575"/>
                    <a:gd name="connsiteX1707" fmla="*/ 329721 w 1991438"/>
                    <a:gd name="connsiteY1707" fmla="*/ 907661 h 1207575"/>
                    <a:gd name="connsiteX1708" fmla="*/ 329351 w 1991438"/>
                    <a:gd name="connsiteY1708" fmla="*/ 910165 h 1207575"/>
                    <a:gd name="connsiteX1709" fmla="*/ 329116 w 1991438"/>
                    <a:gd name="connsiteY1709" fmla="*/ 911695 h 1207575"/>
                    <a:gd name="connsiteX1710" fmla="*/ 328807 w 1991438"/>
                    <a:gd name="connsiteY1710" fmla="*/ 913730 h 1207575"/>
                    <a:gd name="connsiteX1711" fmla="*/ 328437 w 1991438"/>
                    <a:gd name="connsiteY1711" fmla="*/ 915111 h 1207575"/>
                    <a:gd name="connsiteX1712" fmla="*/ 327943 w 1991438"/>
                    <a:gd name="connsiteY1712" fmla="*/ 916949 h 1207575"/>
                    <a:gd name="connsiteX1713" fmla="*/ 327672 w 1991438"/>
                    <a:gd name="connsiteY1713" fmla="*/ 917985 h 1207575"/>
                    <a:gd name="connsiteX1714" fmla="*/ 327252 w 1991438"/>
                    <a:gd name="connsiteY1714" fmla="*/ 919515 h 1207575"/>
                    <a:gd name="connsiteX1715" fmla="*/ 326573 w 1991438"/>
                    <a:gd name="connsiteY1715" fmla="*/ 920835 h 1207575"/>
                    <a:gd name="connsiteX1716" fmla="*/ 325869 w 1991438"/>
                    <a:gd name="connsiteY1716" fmla="*/ 922167 h 1207575"/>
                    <a:gd name="connsiteX1717" fmla="*/ 323993 w 1991438"/>
                    <a:gd name="connsiteY1717" fmla="*/ 925756 h 1207575"/>
                    <a:gd name="connsiteX1718" fmla="*/ 322709 w 1991438"/>
                    <a:gd name="connsiteY1718" fmla="*/ 927742 h 1207575"/>
                    <a:gd name="connsiteX1719" fmla="*/ 321721 w 1991438"/>
                    <a:gd name="connsiteY1719" fmla="*/ 929271 h 1207575"/>
                    <a:gd name="connsiteX1720" fmla="*/ 320252 w 1991438"/>
                    <a:gd name="connsiteY1720" fmla="*/ 929629 h 1207575"/>
                    <a:gd name="connsiteX1721" fmla="*/ 318696 w 1991438"/>
                    <a:gd name="connsiteY1721" fmla="*/ 930024 h 1207575"/>
                    <a:gd name="connsiteX1722" fmla="*/ 317857 w 1991438"/>
                    <a:gd name="connsiteY1722" fmla="*/ 930234 h 1207575"/>
                    <a:gd name="connsiteX1723" fmla="*/ 316992 w 1991438"/>
                    <a:gd name="connsiteY1723" fmla="*/ 930110 h 1207575"/>
                    <a:gd name="connsiteX1724" fmla="*/ 315536 w 1991438"/>
                    <a:gd name="connsiteY1724" fmla="*/ 929913 h 1207575"/>
                    <a:gd name="connsiteX1725" fmla="*/ 314326 w 1991438"/>
                    <a:gd name="connsiteY1725" fmla="*/ 929752 h 1207575"/>
                    <a:gd name="connsiteX1726" fmla="*/ 313067 w 1991438"/>
                    <a:gd name="connsiteY1726" fmla="*/ 929062 h 1207575"/>
                    <a:gd name="connsiteX1727" fmla="*/ 309227 w 1991438"/>
                    <a:gd name="connsiteY1727" fmla="*/ 926977 h 1207575"/>
                    <a:gd name="connsiteX1728" fmla="*/ 304400 w 1991438"/>
                    <a:gd name="connsiteY1728" fmla="*/ 924190 h 1207575"/>
                    <a:gd name="connsiteX1729" fmla="*/ 301721 w 1991438"/>
                    <a:gd name="connsiteY1729" fmla="*/ 922894 h 1207575"/>
                    <a:gd name="connsiteX1730" fmla="*/ 298931 w 1991438"/>
                    <a:gd name="connsiteY1730" fmla="*/ 921550 h 1207575"/>
                    <a:gd name="connsiteX1731" fmla="*/ 297696 w 1991438"/>
                    <a:gd name="connsiteY1731" fmla="*/ 920822 h 1207575"/>
                    <a:gd name="connsiteX1732" fmla="*/ 296869 w 1991438"/>
                    <a:gd name="connsiteY1732" fmla="*/ 920329 h 1207575"/>
                    <a:gd name="connsiteX1733" fmla="*/ 294770 w 1991438"/>
                    <a:gd name="connsiteY1733" fmla="*/ 919083 h 1207575"/>
                    <a:gd name="connsiteX1734" fmla="*/ 293375 w 1991438"/>
                    <a:gd name="connsiteY1734" fmla="*/ 918257 h 1207575"/>
                    <a:gd name="connsiteX1735" fmla="*/ 290869 w 1991438"/>
                    <a:gd name="connsiteY1735" fmla="*/ 916678 h 1207575"/>
                    <a:gd name="connsiteX1736" fmla="*/ 288745 w 1991438"/>
                    <a:gd name="connsiteY1736" fmla="*/ 915346 h 1207575"/>
                    <a:gd name="connsiteX1737" fmla="*/ 283572 w 1991438"/>
                    <a:gd name="connsiteY1737" fmla="*/ 912151 h 1207575"/>
                    <a:gd name="connsiteX1738" fmla="*/ 284078 w 1991438"/>
                    <a:gd name="connsiteY1738" fmla="*/ 913224 h 1207575"/>
                    <a:gd name="connsiteX1739" fmla="*/ 284313 w 1991438"/>
                    <a:gd name="connsiteY1739" fmla="*/ 913730 h 1207575"/>
                    <a:gd name="connsiteX1740" fmla="*/ 285041 w 1991438"/>
                    <a:gd name="connsiteY1740" fmla="*/ 915284 h 1207575"/>
                    <a:gd name="connsiteX1741" fmla="*/ 285362 w 1991438"/>
                    <a:gd name="connsiteY1741" fmla="*/ 916752 h 1207575"/>
                    <a:gd name="connsiteX1742" fmla="*/ 286029 w 1991438"/>
                    <a:gd name="connsiteY1742" fmla="*/ 919762 h 1207575"/>
                    <a:gd name="connsiteX1743" fmla="*/ 286362 w 1991438"/>
                    <a:gd name="connsiteY1743" fmla="*/ 921254 h 1207575"/>
                    <a:gd name="connsiteX1744" fmla="*/ 286301 w 1991438"/>
                    <a:gd name="connsiteY1744" fmla="*/ 922759 h 1207575"/>
                    <a:gd name="connsiteX1745" fmla="*/ 286152 w 1991438"/>
                    <a:gd name="connsiteY1745" fmla="*/ 926250 h 1207575"/>
                    <a:gd name="connsiteX1746" fmla="*/ 286041 w 1991438"/>
                    <a:gd name="connsiteY1746" fmla="*/ 929012 h 1207575"/>
                    <a:gd name="connsiteX1747" fmla="*/ 286017 w 1991438"/>
                    <a:gd name="connsiteY1747" fmla="*/ 929740 h 1207575"/>
                    <a:gd name="connsiteX1748" fmla="*/ 285831 w 1991438"/>
                    <a:gd name="connsiteY1748" fmla="*/ 930752 h 1207575"/>
                    <a:gd name="connsiteX1749" fmla="*/ 285646 w 1991438"/>
                    <a:gd name="connsiteY1749" fmla="*/ 931763 h 1207575"/>
                    <a:gd name="connsiteX1750" fmla="*/ 285276 w 1991438"/>
                    <a:gd name="connsiteY1750" fmla="*/ 933786 h 1207575"/>
                    <a:gd name="connsiteX1751" fmla="*/ 284387 w 1991438"/>
                    <a:gd name="connsiteY1751" fmla="*/ 935180 h 1207575"/>
                    <a:gd name="connsiteX1752" fmla="*/ 283498 w 1991438"/>
                    <a:gd name="connsiteY1752" fmla="*/ 936561 h 1207575"/>
                    <a:gd name="connsiteX1753" fmla="*/ 282782 w 1991438"/>
                    <a:gd name="connsiteY1753" fmla="*/ 937671 h 1207575"/>
                    <a:gd name="connsiteX1754" fmla="*/ 282350 w 1991438"/>
                    <a:gd name="connsiteY1754" fmla="*/ 938350 h 1207575"/>
                    <a:gd name="connsiteX1755" fmla="*/ 281659 w 1991438"/>
                    <a:gd name="connsiteY1755" fmla="*/ 939164 h 1207575"/>
                    <a:gd name="connsiteX1756" fmla="*/ 281103 w 1991438"/>
                    <a:gd name="connsiteY1756" fmla="*/ 939793 h 1207575"/>
                    <a:gd name="connsiteX1757" fmla="*/ 279560 w 1991438"/>
                    <a:gd name="connsiteY1757" fmla="*/ 941569 h 1207575"/>
                    <a:gd name="connsiteX1758" fmla="*/ 278967 w 1991438"/>
                    <a:gd name="connsiteY1758" fmla="*/ 942272 h 1207575"/>
                    <a:gd name="connsiteX1759" fmla="*/ 276399 w 1991438"/>
                    <a:gd name="connsiteY1759" fmla="*/ 944813 h 1207575"/>
                    <a:gd name="connsiteX1760" fmla="*/ 274868 w 1991438"/>
                    <a:gd name="connsiteY1760" fmla="*/ 945750 h 1207575"/>
                    <a:gd name="connsiteX1761" fmla="*/ 273017 w 1991438"/>
                    <a:gd name="connsiteY1761" fmla="*/ 946873 h 1207575"/>
                    <a:gd name="connsiteX1762" fmla="*/ 274091 w 1991438"/>
                    <a:gd name="connsiteY1762" fmla="*/ 948711 h 1207575"/>
                    <a:gd name="connsiteX1763" fmla="*/ 274597 w 1991438"/>
                    <a:gd name="connsiteY1763" fmla="*/ 949562 h 1207575"/>
                    <a:gd name="connsiteX1764" fmla="*/ 275486 w 1991438"/>
                    <a:gd name="connsiteY1764" fmla="*/ 952658 h 1207575"/>
                    <a:gd name="connsiteX1765" fmla="*/ 274387 w 1991438"/>
                    <a:gd name="connsiteY1765" fmla="*/ 955815 h 1207575"/>
                    <a:gd name="connsiteX1766" fmla="*/ 273856 w 1991438"/>
                    <a:gd name="connsiteY1766" fmla="*/ 956703 h 1207575"/>
                    <a:gd name="connsiteX1767" fmla="*/ 271683 w 1991438"/>
                    <a:gd name="connsiteY1767" fmla="*/ 960379 h 1207575"/>
                    <a:gd name="connsiteX1768" fmla="*/ 270239 w 1991438"/>
                    <a:gd name="connsiteY1768" fmla="*/ 963031 h 1207575"/>
                    <a:gd name="connsiteX1769" fmla="*/ 269449 w 1991438"/>
                    <a:gd name="connsiteY1769" fmla="*/ 964474 h 1207575"/>
                    <a:gd name="connsiteX1770" fmla="*/ 268955 w 1991438"/>
                    <a:gd name="connsiteY1770" fmla="*/ 965387 h 1207575"/>
                    <a:gd name="connsiteX1771" fmla="*/ 267942 w 1991438"/>
                    <a:gd name="connsiteY1771" fmla="*/ 967250 h 1207575"/>
                    <a:gd name="connsiteX1772" fmla="*/ 267498 w 1991438"/>
                    <a:gd name="connsiteY1772" fmla="*/ 968446 h 1207575"/>
                    <a:gd name="connsiteX1773" fmla="*/ 266313 w 1991438"/>
                    <a:gd name="connsiteY1773" fmla="*/ 971591 h 1207575"/>
                    <a:gd name="connsiteX1774" fmla="*/ 265547 w 1991438"/>
                    <a:gd name="connsiteY1774" fmla="*/ 973651 h 1207575"/>
                    <a:gd name="connsiteX1775" fmla="*/ 265448 w 1991438"/>
                    <a:gd name="connsiteY1775" fmla="*/ 977018 h 1207575"/>
                    <a:gd name="connsiteX1776" fmla="*/ 265362 w 1991438"/>
                    <a:gd name="connsiteY1776" fmla="*/ 980460 h 1207575"/>
                    <a:gd name="connsiteX1777" fmla="*/ 264560 w 1991438"/>
                    <a:gd name="connsiteY1777" fmla="*/ 982544 h 1207575"/>
                    <a:gd name="connsiteX1778" fmla="*/ 263745 w 1991438"/>
                    <a:gd name="connsiteY1778" fmla="*/ 984641 h 1207575"/>
                    <a:gd name="connsiteX1779" fmla="*/ 261819 w 1991438"/>
                    <a:gd name="connsiteY1779" fmla="*/ 985282 h 1207575"/>
                    <a:gd name="connsiteX1780" fmla="*/ 260560 w 1991438"/>
                    <a:gd name="connsiteY1780" fmla="*/ 985702 h 1207575"/>
                    <a:gd name="connsiteX1781" fmla="*/ 260078 w 1991438"/>
                    <a:gd name="connsiteY1781" fmla="*/ 985936 h 1207575"/>
                    <a:gd name="connsiteX1782" fmla="*/ 259486 w 1991438"/>
                    <a:gd name="connsiteY1782" fmla="*/ 985554 h 1207575"/>
                    <a:gd name="connsiteX1783" fmla="*/ 257337 w 1991438"/>
                    <a:gd name="connsiteY1783" fmla="*/ 984555 h 1207575"/>
                    <a:gd name="connsiteX1784" fmla="*/ 255695 w 1991438"/>
                    <a:gd name="connsiteY1784" fmla="*/ 982668 h 1207575"/>
                    <a:gd name="connsiteX1785" fmla="*/ 255251 w 1991438"/>
                    <a:gd name="connsiteY1785" fmla="*/ 982149 h 1207575"/>
                    <a:gd name="connsiteX1786" fmla="*/ 254337 w 1991438"/>
                    <a:gd name="connsiteY1786" fmla="*/ 981101 h 1207575"/>
                    <a:gd name="connsiteX1787" fmla="*/ 253535 w 1991438"/>
                    <a:gd name="connsiteY1787" fmla="*/ 979843 h 1207575"/>
                    <a:gd name="connsiteX1788" fmla="*/ 252992 w 1991438"/>
                    <a:gd name="connsiteY1788" fmla="*/ 979004 h 1207575"/>
                    <a:gd name="connsiteX1789" fmla="*/ 251917 w 1991438"/>
                    <a:gd name="connsiteY1789" fmla="*/ 977314 h 1207575"/>
                    <a:gd name="connsiteX1790" fmla="*/ 250189 w 1991438"/>
                    <a:gd name="connsiteY1790" fmla="*/ 974638 h 1207575"/>
                    <a:gd name="connsiteX1791" fmla="*/ 249621 w 1991438"/>
                    <a:gd name="connsiteY1791" fmla="*/ 973750 h 1207575"/>
                    <a:gd name="connsiteX1792" fmla="*/ 248473 w 1991438"/>
                    <a:gd name="connsiteY1792" fmla="*/ 971961 h 1207575"/>
                    <a:gd name="connsiteX1793" fmla="*/ 247460 w 1991438"/>
                    <a:gd name="connsiteY1793" fmla="*/ 970765 h 1207575"/>
                    <a:gd name="connsiteX1794" fmla="*/ 244424 w 1991438"/>
                    <a:gd name="connsiteY1794" fmla="*/ 967175 h 1207575"/>
                    <a:gd name="connsiteX1795" fmla="*/ 244078 w 1991438"/>
                    <a:gd name="connsiteY1795" fmla="*/ 966781 h 1207575"/>
                    <a:gd name="connsiteX1796" fmla="*/ 243461 w 1991438"/>
                    <a:gd name="connsiteY1796" fmla="*/ 966164 h 1207575"/>
                    <a:gd name="connsiteX1797" fmla="*/ 240374 w 1991438"/>
                    <a:gd name="connsiteY1797" fmla="*/ 963142 h 1207575"/>
                    <a:gd name="connsiteX1798" fmla="*/ 239263 w 1991438"/>
                    <a:gd name="connsiteY1798" fmla="*/ 962056 h 1207575"/>
                    <a:gd name="connsiteX1799" fmla="*/ 237769 w 1991438"/>
                    <a:gd name="connsiteY1799" fmla="*/ 961502 h 1207575"/>
                    <a:gd name="connsiteX1800" fmla="*/ 236695 w 1991438"/>
                    <a:gd name="connsiteY1800" fmla="*/ 961094 h 1207575"/>
                    <a:gd name="connsiteX1801" fmla="*/ 235658 w 1991438"/>
                    <a:gd name="connsiteY1801" fmla="*/ 960724 h 1207575"/>
                    <a:gd name="connsiteX1802" fmla="*/ 234905 w 1991438"/>
                    <a:gd name="connsiteY1802" fmla="*/ 960527 h 1207575"/>
                    <a:gd name="connsiteX1803" fmla="*/ 233831 w 1991438"/>
                    <a:gd name="connsiteY1803" fmla="*/ 960317 h 1207575"/>
                    <a:gd name="connsiteX1804" fmla="*/ 232547 w 1991438"/>
                    <a:gd name="connsiteY1804" fmla="*/ 960071 h 1207575"/>
                    <a:gd name="connsiteX1805" fmla="*/ 231670 w 1991438"/>
                    <a:gd name="connsiteY1805" fmla="*/ 959898 h 1207575"/>
                    <a:gd name="connsiteX1806" fmla="*/ 230695 w 1991438"/>
                    <a:gd name="connsiteY1806" fmla="*/ 959935 h 1207575"/>
                    <a:gd name="connsiteX1807" fmla="*/ 227362 w 1991438"/>
                    <a:gd name="connsiteY1807" fmla="*/ 960058 h 1207575"/>
                    <a:gd name="connsiteX1808" fmla="*/ 225275 w 1991438"/>
                    <a:gd name="connsiteY1808" fmla="*/ 960145 h 1207575"/>
                    <a:gd name="connsiteX1809" fmla="*/ 222398 w 1991438"/>
                    <a:gd name="connsiteY1809" fmla="*/ 961292 h 1207575"/>
                    <a:gd name="connsiteX1810" fmla="*/ 221571 w 1991438"/>
                    <a:gd name="connsiteY1810" fmla="*/ 961625 h 1207575"/>
                    <a:gd name="connsiteX1811" fmla="*/ 220374 w 1991438"/>
                    <a:gd name="connsiteY1811" fmla="*/ 961847 h 1207575"/>
                    <a:gd name="connsiteX1812" fmla="*/ 217843 w 1991438"/>
                    <a:gd name="connsiteY1812" fmla="*/ 962315 h 1207575"/>
                    <a:gd name="connsiteX1813" fmla="*/ 215509 w 1991438"/>
                    <a:gd name="connsiteY1813" fmla="*/ 958948 h 1207575"/>
                    <a:gd name="connsiteX1814" fmla="*/ 214509 w 1991438"/>
                    <a:gd name="connsiteY1814" fmla="*/ 956481 h 1207575"/>
                    <a:gd name="connsiteX1815" fmla="*/ 213559 w 1991438"/>
                    <a:gd name="connsiteY1815" fmla="*/ 954126 h 1207575"/>
                    <a:gd name="connsiteX1816" fmla="*/ 211658 w 1991438"/>
                    <a:gd name="connsiteY1816" fmla="*/ 952633 h 1207575"/>
                    <a:gd name="connsiteX1817" fmla="*/ 209843 w 1991438"/>
                    <a:gd name="connsiteY1817" fmla="*/ 955162 h 1207575"/>
                    <a:gd name="connsiteX1818" fmla="*/ 209522 w 1991438"/>
                    <a:gd name="connsiteY1818" fmla="*/ 956370 h 1207575"/>
                    <a:gd name="connsiteX1819" fmla="*/ 208966 w 1991438"/>
                    <a:gd name="connsiteY1819" fmla="*/ 958418 h 1207575"/>
                    <a:gd name="connsiteX1820" fmla="*/ 205818 w 1991438"/>
                    <a:gd name="connsiteY1820" fmla="*/ 959664 h 1207575"/>
                    <a:gd name="connsiteX1821" fmla="*/ 204744 w 1991438"/>
                    <a:gd name="connsiteY1821" fmla="*/ 958652 h 1207575"/>
                    <a:gd name="connsiteX1822" fmla="*/ 201003 w 1991438"/>
                    <a:gd name="connsiteY1822" fmla="*/ 955125 h 1207575"/>
                    <a:gd name="connsiteX1823" fmla="*/ 199213 w 1991438"/>
                    <a:gd name="connsiteY1823" fmla="*/ 953102 h 1207575"/>
                    <a:gd name="connsiteX1824" fmla="*/ 197521 w 1991438"/>
                    <a:gd name="connsiteY1824" fmla="*/ 951165 h 1207575"/>
                    <a:gd name="connsiteX1825" fmla="*/ 196398 w 1991438"/>
                    <a:gd name="connsiteY1825" fmla="*/ 949599 h 1207575"/>
                    <a:gd name="connsiteX1826" fmla="*/ 195559 w 1991438"/>
                    <a:gd name="connsiteY1826" fmla="*/ 948415 h 1207575"/>
                    <a:gd name="connsiteX1827" fmla="*/ 193818 w 1991438"/>
                    <a:gd name="connsiteY1827" fmla="*/ 946577 h 1207575"/>
                    <a:gd name="connsiteX1828" fmla="*/ 192781 w 1991438"/>
                    <a:gd name="connsiteY1828" fmla="*/ 945479 h 1207575"/>
                    <a:gd name="connsiteX1829" fmla="*/ 188966 w 1991438"/>
                    <a:gd name="connsiteY1829" fmla="*/ 941433 h 1207575"/>
                    <a:gd name="connsiteX1830" fmla="*/ 187929 w 1991438"/>
                    <a:gd name="connsiteY1830" fmla="*/ 940336 h 1207575"/>
                    <a:gd name="connsiteX1831" fmla="*/ 187398 w 1991438"/>
                    <a:gd name="connsiteY1831" fmla="*/ 939620 h 1207575"/>
                    <a:gd name="connsiteX1832" fmla="*/ 185855 w 1991438"/>
                    <a:gd name="connsiteY1832" fmla="*/ 937573 h 1207575"/>
                    <a:gd name="connsiteX1833" fmla="*/ 184669 w 1991438"/>
                    <a:gd name="connsiteY1833" fmla="*/ 935994 h 1207575"/>
                    <a:gd name="connsiteX1834" fmla="*/ 184003 w 1991438"/>
                    <a:gd name="connsiteY1834" fmla="*/ 933428 h 1207575"/>
                    <a:gd name="connsiteX1835" fmla="*/ 183645 w 1991438"/>
                    <a:gd name="connsiteY1835" fmla="*/ 932022 h 1207575"/>
                    <a:gd name="connsiteX1836" fmla="*/ 183472 w 1991438"/>
                    <a:gd name="connsiteY1836" fmla="*/ 930949 h 1207575"/>
                    <a:gd name="connsiteX1837" fmla="*/ 183052 w 1991438"/>
                    <a:gd name="connsiteY1837" fmla="*/ 928260 h 1207575"/>
                    <a:gd name="connsiteX1838" fmla="*/ 181608 w 1991438"/>
                    <a:gd name="connsiteY1838" fmla="*/ 928001 h 1207575"/>
                    <a:gd name="connsiteX1839" fmla="*/ 179941 w 1991438"/>
                    <a:gd name="connsiteY1839" fmla="*/ 927705 h 1207575"/>
                    <a:gd name="connsiteX1840" fmla="*/ 177064 w 1991438"/>
                    <a:gd name="connsiteY1840" fmla="*/ 926533 h 1207575"/>
                    <a:gd name="connsiteX1841" fmla="*/ 176385 w 1991438"/>
                    <a:gd name="connsiteY1841" fmla="*/ 924264 h 1207575"/>
                    <a:gd name="connsiteX1842" fmla="*/ 175990 w 1991438"/>
                    <a:gd name="connsiteY1842" fmla="*/ 922734 h 1207575"/>
                    <a:gd name="connsiteX1843" fmla="*/ 174250 w 1991438"/>
                    <a:gd name="connsiteY1843" fmla="*/ 920576 h 1207575"/>
                    <a:gd name="connsiteX1844" fmla="*/ 171892 w 1991438"/>
                    <a:gd name="connsiteY1844" fmla="*/ 920267 h 1207575"/>
                    <a:gd name="connsiteX1845" fmla="*/ 169040 w 1991438"/>
                    <a:gd name="connsiteY1845" fmla="*/ 919885 h 1207575"/>
                    <a:gd name="connsiteX1846" fmla="*/ 167249 w 1991438"/>
                    <a:gd name="connsiteY1846" fmla="*/ 919330 h 1207575"/>
                    <a:gd name="connsiteX1847" fmla="*/ 166360 w 1991438"/>
                    <a:gd name="connsiteY1847" fmla="*/ 919046 h 1207575"/>
                    <a:gd name="connsiteX1848" fmla="*/ 164558 w 1991438"/>
                    <a:gd name="connsiteY1848" fmla="*/ 918491 h 1207575"/>
                    <a:gd name="connsiteX1849" fmla="*/ 163274 w 1991438"/>
                    <a:gd name="connsiteY1849" fmla="*/ 917665 h 1207575"/>
                    <a:gd name="connsiteX1850" fmla="*/ 160694 w 1991438"/>
                    <a:gd name="connsiteY1850" fmla="*/ 916000 h 1207575"/>
                    <a:gd name="connsiteX1851" fmla="*/ 159348 w 1991438"/>
                    <a:gd name="connsiteY1851" fmla="*/ 915136 h 1207575"/>
                    <a:gd name="connsiteX1852" fmla="*/ 157965 w 1991438"/>
                    <a:gd name="connsiteY1852" fmla="*/ 913705 h 1207575"/>
                    <a:gd name="connsiteX1853" fmla="*/ 156916 w 1991438"/>
                    <a:gd name="connsiteY1853" fmla="*/ 912645 h 1207575"/>
                    <a:gd name="connsiteX1854" fmla="*/ 154052 w 1991438"/>
                    <a:gd name="connsiteY1854" fmla="*/ 909709 h 1207575"/>
                    <a:gd name="connsiteX1855" fmla="*/ 153669 w 1991438"/>
                    <a:gd name="connsiteY1855" fmla="*/ 909314 h 1207575"/>
                    <a:gd name="connsiteX1856" fmla="*/ 152225 w 1991438"/>
                    <a:gd name="connsiteY1856" fmla="*/ 907822 h 1207575"/>
                    <a:gd name="connsiteX1857" fmla="*/ 151101 w 1991438"/>
                    <a:gd name="connsiteY1857" fmla="*/ 906822 h 1207575"/>
                    <a:gd name="connsiteX1858" fmla="*/ 146805 w 1991438"/>
                    <a:gd name="connsiteY1858" fmla="*/ 902925 h 1207575"/>
                    <a:gd name="connsiteX1859" fmla="*/ 144891 w 1991438"/>
                    <a:gd name="connsiteY1859" fmla="*/ 901198 h 1207575"/>
                    <a:gd name="connsiteX1860" fmla="*/ 143397 w 1991438"/>
                    <a:gd name="connsiteY1860" fmla="*/ 900717 h 1207575"/>
                    <a:gd name="connsiteX1861" fmla="*/ 142632 w 1991438"/>
                    <a:gd name="connsiteY1861" fmla="*/ 900470 h 1207575"/>
                    <a:gd name="connsiteX1862" fmla="*/ 140224 w 1991438"/>
                    <a:gd name="connsiteY1862" fmla="*/ 900495 h 1207575"/>
                    <a:gd name="connsiteX1863" fmla="*/ 138977 w 1991438"/>
                    <a:gd name="connsiteY1863" fmla="*/ 900927 h 1207575"/>
                    <a:gd name="connsiteX1864" fmla="*/ 138039 w 1991438"/>
                    <a:gd name="connsiteY1864" fmla="*/ 901247 h 1207575"/>
                    <a:gd name="connsiteX1865" fmla="*/ 137212 w 1991438"/>
                    <a:gd name="connsiteY1865" fmla="*/ 901654 h 1207575"/>
                    <a:gd name="connsiteX1866" fmla="*/ 136706 w 1991438"/>
                    <a:gd name="connsiteY1866" fmla="*/ 901914 h 1207575"/>
                    <a:gd name="connsiteX1867" fmla="*/ 136088 w 1991438"/>
                    <a:gd name="connsiteY1867" fmla="*/ 902209 h 1207575"/>
                    <a:gd name="connsiteX1868" fmla="*/ 134582 w 1991438"/>
                    <a:gd name="connsiteY1868" fmla="*/ 903159 h 1207575"/>
                    <a:gd name="connsiteX1869" fmla="*/ 134422 w 1991438"/>
                    <a:gd name="connsiteY1869" fmla="*/ 904948 h 1207575"/>
                    <a:gd name="connsiteX1870" fmla="*/ 133644 w 1991438"/>
                    <a:gd name="connsiteY1870" fmla="*/ 907896 h 1207575"/>
                    <a:gd name="connsiteX1871" fmla="*/ 132730 w 1991438"/>
                    <a:gd name="connsiteY1871" fmla="*/ 908808 h 1207575"/>
                    <a:gd name="connsiteX1872" fmla="*/ 131743 w 1991438"/>
                    <a:gd name="connsiteY1872" fmla="*/ 909733 h 1207575"/>
                    <a:gd name="connsiteX1873" fmla="*/ 129780 w 1991438"/>
                    <a:gd name="connsiteY1873" fmla="*/ 910486 h 1207575"/>
                    <a:gd name="connsiteX1874" fmla="*/ 128533 w 1991438"/>
                    <a:gd name="connsiteY1874" fmla="*/ 910412 h 1207575"/>
                    <a:gd name="connsiteX1875" fmla="*/ 125570 w 1991438"/>
                    <a:gd name="connsiteY1875" fmla="*/ 910252 h 1207575"/>
                    <a:gd name="connsiteX1876" fmla="*/ 122693 w 1991438"/>
                    <a:gd name="connsiteY1876" fmla="*/ 910091 h 1207575"/>
                    <a:gd name="connsiteX1877" fmla="*/ 117743 w 1991438"/>
                    <a:gd name="connsiteY1877" fmla="*/ 909771 h 1207575"/>
                    <a:gd name="connsiteX1878" fmla="*/ 116261 w 1991438"/>
                    <a:gd name="connsiteY1878" fmla="*/ 909684 h 1207575"/>
                    <a:gd name="connsiteX1879" fmla="*/ 113138 w 1991438"/>
                    <a:gd name="connsiteY1879" fmla="*/ 908981 h 1207575"/>
                    <a:gd name="connsiteX1880" fmla="*/ 113076 w 1991438"/>
                    <a:gd name="connsiteY1880" fmla="*/ 907587 h 1207575"/>
                    <a:gd name="connsiteX1881" fmla="*/ 113100 w 1991438"/>
                    <a:gd name="connsiteY1881" fmla="*/ 906761 h 1207575"/>
                    <a:gd name="connsiteX1882" fmla="*/ 113174 w 1991438"/>
                    <a:gd name="connsiteY1882" fmla="*/ 904504 h 1207575"/>
                    <a:gd name="connsiteX1883" fmla="*/ 113520 w 1991438"/>
                    <a:gd name="connsiteY1883" fmla="*/ 903813 h 1207575"/>
                    <a:gd name="connsiteX1884" fmla="*/ 114014 w 1991438"/>
                    <a:gd name="connsiteY1884" fmla="*/ 902851 h 1207575"/>
                    <a:gd name="connsiteX1885" fmla="*/ 115212 w 1991438"/>
                    <a:gd name="connsiteY1885" fmla="*/ 902123 h 1207575"/>
                    <a:gd name="connsiteX1886" fmla="*/ 115952 w 1991438"/>
                    <a:gd name="connsiteY1886" fmla="*/ 901667 h 1207575"/>
                    <a:gd name="connsiteX1887" fmla="*/ 116533 w 1991438"/>
                    <a:gd name="connsiteY1887" fmla="*/ 901346 h 1207575"/>
                    <a:gd name="connsiteX1888" fmla="*/ 118347 w 1991438"/>
                    <a:gd name="connsiteY1888" fmla="*/ 900335 h 1207575"/>
                    <a:gd name="connsiteX1889" fmla="*/ 118977 w 1991438"/>
                    <a:gd name="connsiteY1889" fmla="*/ 899977 h 1207575"/>
                    <a:gd name="connsiteX1890" fmla="*/ 120286 w 1991438"/>
                    <a:gd name="connsiteY1890" fmla="*/ 899483 h 1207575"/>
                    <a:gd name="connsiteX1891" fmla="*/ 121175 w 1991438"/>
                    <a:gd name="connsiteY1891" fmla="*/ 899447 h 1207575"/>
                    <a:gd name="connsiteX1892" fmla="*/ 122199 w 1991438"/>
                    <a:gd name="connsiteY1892" fmla="*/ 900409 h 1207575"/>
                    <a:gd name="connsiteX1893" fmla="*/ 122940 w 1991438"/>
                    <a:gd name="connsiteY1893" fmla="*/ 901025 h 1207575"/>
                    <a:gd name="connsiteX1894" fmla="*/ 123681 w 1991438"/>
                    <a:gd name="connsiteY1894" fmla="*/ 901358 h 1207575"/>
                    <a:gd name="connsiteX1895" fmla="*/ 125446 w 1991438"/>
                    <a:gd name="connsiteY1895" fmla="*/ 901284 h 1207575"/>
                    <a:gd name="connsiteX1896" fmla="*/ 125977 w 1991438"/>
                    <a:gd name="connsiteY1896" fmla="*/ 900261 h 1207575"/>
                    <a:gd name="connsiteX1897" fmla="*/ 126274 w 1991438"/>
                    <a:gd name="connsiteY1897" fmla="*/ 899693 h 1207575"/>
                    <a:gd name="connsiteX1898" fmla="*/ 128656 w 1991438"/>
                    <a:gd name="connsiteY1898" fmla="*/ 898719 h 1207575"/>
                    <a:gd name="connsiteX1899" fmla="*/ 129953 w 1991438"/>
                    <a:gd name="connsiteY1899" fmla="*/ 898003 h 1207575"/>
                    <a:gd name="connsiteX1900" fmla="*/ 131693 w 1991438"/>
                    <a:gd name="connsiteY1900" fmla="*/ 897029 h 1207575"/>
                    <a:gd name="connsiteX1901" fmla="*/ 132743 w 1991438"/>
                    <a:gd name="connsiteY1901" fmla="*/ 895623 h 1207575"/>
                    <a:gd name="connsiteX1902" fmla="*/ 133113 w 1991438"/>
                    <a:gd name="connsiteY1902" fmla="*/ 895117 h 1207575"/>
                    <a:gd name="connsiteX1903" fmla="*/ 134422 w 1991438"/>
                    <a:gd name="connsiteY1903" fmla="*/ 893365 h 1207575"/>
                    <a:gd name="connsiteX1904" fmla="*/ 136459 w 1991438"/>
                    <a:gd name="connsiteY1904" fmla="*/ 890689 h 1207575"/>
                    <a:gd name="connsiteX1905" fmla="*/ 137582 w 1991438"/>
                    <a:gd name="connsiteY1905" fmla="*/ 889221 h 1207575"/>
                    <a:gd name="connsiteX1906" fmla="*/ 138002 w 1991438"/>
                    <a:gd name="connsiteY1906" fmla="*/ 887470 h 1207575"/>
                    <a:gd name="connsiteX1907" fmla="*/ 138903 w 1991438"/>
                    <a:gd name="connsiteY1907" fmla="*/ 883646 h 1207575"/>
                    <a:gd name="connsiteX1908" fmla="*/ 138755 w 1991438"/>
                    <a:gd name="connsiteY1908" fmla="*/ 879317 h 1207575"/>
                    <a:gd name="connsiteX1909" fmla="*/ 138706 w 1991438"/>
                    <a:gd name="connsiteY1909" fmla="*/ 878256 h 1207575"/>
                    <a:gd name="connsiteX1910" fmla="*/ 138200 w 1991438"/>
                    <a:gd name="connsiteY1910" fmla="*/ 877084 h 1207575"/>
                    <a:gd name="connsiteX1911" fmla="*/ 136409 w 1991438"/>
                    <a:gd name="connsiteY1911" fmla="*/ 872915 h 1207575"/>
                    <a:gd name="connsiteX1912" fmla="*/ 135977 w 1991438"/>
                    <a:gd name="connsiteY1912" fmla="*/ 871916 h 1207575"/>
                    <a:gd name="connsiteX1913" fmla="*/ 135200 w 1991438"/>
                    <a:gd name="connsiteY1913" fmla="*/ 871114 h 1207575"/>
                    <a:gd name="connsiteX1914" fmla="*/ 134101 w 1991438"/>
                    <a:gd name="connsiteY1914" fmla="*/ 869992 h 1207575"/>
                    <a:gd name="connsiteX1915" fmla="*/ 131743 w 1991438"/>
                    <a:gd name="connsiteY1915" fmla="*/ 867364 h 1207575"/>
                    <a:gd name="connsiteX1916" fmla="*/ 124237 w 1991438"/>
                    <a:gd name="connsiteY1916" fmla="*/ 863220 h 1207575"/>
                    <a:gd name="connsiteX1917" fmla="*/ 123520 w 1991438"/>
                    <a:gd name="connsiteY1917" fmla="*/ 862813 h 1207575"/>
                    <a:gd name="connsiteX1918" fmla="*/ 122780 w 1991438"/>
                    <a:gd name="connsiteY1918" fmla="*/ 862381 h 1207575"/>
                    <a:gd name="connsiteX1919" fmla="*/ 122138 w 1991438"/>
                    <a:gd name="connsiteY1919" fmla="*/ 861814 h 1207575"/>
                    <a:gd name="connsiteX1920" fmla="*/ 120051 w 1991438"/>
                    <a:gd name="connsiteY1920" fmla="*/ 859939 h 1207575"/>
                    <a:gd name="connsiteX1921" fmla="*/ 120582 w 1991438"/>
                    <a:gd name="connsiteY1921" fmla="*/ 857645 h 1207575"/>
                    <a:gd name="connsiteX1922" fmla="*/ 120891 w 1991438"/>
                    <a:gd name="connsiteY1922" fmla="*/ 856374 h 1207575"/>
                    <a:gd name="connsiteX1923" fmla="*/ 121187 w 1991438"/>
                    <a:gd name="connsiteY1923" fmla="*/ 855104 h 1207575"/>
                    <a:gd name="connsiteX1924" fmla="*/ 121360 w 1991438"/>
                    <a:gd name="connsiteY1924" fmla="*/ 854142 h 1207575"/>
                    <a:gd name="connsiteX1925" fmla="*/ 122125 w 1991438"/>
                    <a:gd name="connsiteY1925" fmla="*/ 849973 h 1207575"/>
                    <a:gd name="connsiteX1926" fmla="*/ 122323 w 1991438"/>
                    <a:gd name="connsiteY1926" fmla="*/ 848949 h 1207575"/>
                    <a:gd name="connsiteX1927" fmla="*/ 122471 w 1991438"/>
                    <a:gd name="connsiteY1927" fmla="*/ 848135 h 1207575"/>
                    <a:gd name="connsiteX1928" fmla="*/ 122570 w 1991438"/>
                    <a:gd name="connsiteY1928" fmla="*/ 846704 h 1207575"/>
                    <a:gd name="connsiteX1929" fmla="*/ 122644 w 1991438"/>
                    <a:gd name="connsiteY1929" fmla="*/ 845754 h 1207575"/>
                    <a:gd name="connsiteX1930" fmla="*/ 123051 w 1991438"/>
                    <a:gd name="connsiteY1930" fmla="*/ 839970 h 1207575"/>
                    <a:gd name="connsiteX1931" fmla="*/ 123187 w 1991438"/>
                    <a:gd name="connsiteY1931" fmla="*/ 838082 h 1207575"/>
                    <a:gd name="connsiteX1932" fmla="*/ 122953 w 1991438"/>
                    <a:gd name="connsiteY1932" fmla="*/ 836528 h 1207575"/>
                    <a:gd name="connsiteX1933" fmla="*/ 122236 w 1991438"/>
                    <a:gd name="connsiteY1933" fmla="*/ 831878 h 1207575"/>
                    <a:gd name="connsiteX1934" fmla="*/ 122002 w 1991438"/>
                    <a:gd name="connsiteY1934" fmla="*/ 830324 h 1207575"/>
                    <a:gd name="connsiteX1935" fmla="*/ 121187 w 1991438"/>
                    <a:gd name="connsiteY1935" fmla="*/ 828498 h 1207575"/>
                    <a:gd name="connsiteX1936" fmla="*/ 119113 w 1991438"/>
                    <a:gd name="connsiteY1936" fmla="*/ 823873 h 1207575"/>
                    <a:gd name="connsiteX1937" fmla="*/ 118372 w 1991438"/>
                    <a:gd name="connsiteY1937" fmla="*/ 822208 h 1207575"/>
                    <a:gd name="connsiteX1938" fmla="*/ 115928 w 1991438"/>
                    <a:gd name="connsiteY1938" fmla="*/ 817656 h 1207575"/>
                    <a:gd name="connsiteX1939" fmla="*/ 115199 w 1991438"/>
                    <a:gd name="connsiteY1939" fmla="*/ 816299 h 1207575"/>
                    <a:gd name="connsiteX1940" fmla="*/ 114705 w 1991438"/>
                    <a:gd name="connsiteY1940" fmla="*/ 814881 h 1207575"/>
                    <a:gd name="connsiteX1941" fmla="*/ 114286 w 1991438"/>
                    <a:gd name="connsiteY1941" fmla="*/ 813672 h 1207575"/>
                    <a:gd name="connsiteX1942" fmla="*/ 114422 w 1991438"/>
                    <a:gd name="connsiteY1942" fmla="*/ 811279 h 1207575"/>
                    <a:gd name="connsiteX1943" fmla="*/ 114545 w 1991438"/>
                    <a:gd name="connsiteY1943" fmla="*/ 808985 h 1207575"/>
                    <a:gd name="connsiteX1944" fmla="*/ 114125 w 1991438"/>
                    <a:gd name="connsiteY1944" fmla="*/ 807382 h 1207575"/>
                    <a:gd name="connsiteX1945" fmla="*/ 113150 w 1991438"/>
                    <a:gd name="connsiteY1945" fmla="*/ 803718 h 1207575"/>
                    <a:gd name="connsiteX1946" fmla="*/ 112730 w 1991438"/>
                    <a:gd name="connsiteY1946" fmla="*/ 802139 h 1207575"/>
                    <a:gd name="connsiteX1947" fmla="*/ 111076 w 1991438"/>
                    <a:gd name="connsiteY1947" fmla="*/ 800832 h 1207575"/>
                    <a:gd name="connsiteX1948" fmla="*/ 109767 w 1991438"/>
                    <a:gd name="connsiteY1948" fmla="*/ 799808 h 1207575"/>
                    <a:gd name="connsiteX1949" fmla="*/ 108459 w 1991438"/>
                    <a:gd name="connsiteY1949" fmla="*/ 799426 h 1207575"/>
                    <a:gd name="connsiteX1950" fmla="*/ 106656 w 1991438"/>
                    <a:gd name="connsiteY1950" fmla="*/ 798895 h 1207575"/>
                    <a:gd name="connsiteX1951" fmla="*/ 105063 w 1991438"/>
                    <a:gd name="connsiteY1951" fmla="*/ 798427 h 1207575"/>
                    <a:gd name="connsiteX1952" fmla="*/ 104039 w 1991438"/>
                    <a:gd name="connsiteY1952" fmla="*/ 798094 h 1207575"/>
                    <a:gd name="connsiteX1953" fmla="*/ 100829 w 1991438"/>
                    <a:gd name="connsiteY1953" fmla="*/ 797058 h 1207575"/>
                    <a:gd name="connsiteX1954" fmla="*/ 98977 w 1991438"/>
                    <a:gd name="connsiteY1954" fmla="*/ 796466 h 1207575"/>
                    <a:gd name="connsiteX1955" fmla="*/ 96026 w 1991438"/>
                    <a:gd name="connsiteY1955" fmla="*/ 796120 h 1207575"/>
                    <a:gd name="connsiteX1956" fmla="*/ 92594 w 1991438"/>
                    <a:gd name="connsiteY1956" fmla="*/ 795725 h 1207575"/>
                    <a:gd name="connsiteX1957" fmla="*/ 90261 w 1991438"/>
                    <a:gd name="connsiteY1957" fmla="*/ 795454 h 1207575"/>
                    <a:gd name="connsiteX1958" fmla="*/ 88495 w 1991438"/>
                    <a:gd name="connsiteY1958" fmla="*/ 794578 h 1207575"/>
                    <a:gd name="connsiteX1959" fmla="*/ 81433 w 1991438"/>
                    <a:gd name="connsiteY1959" fmla="*/ 791063 h 1207575"/>
                    <a:gd name="connsiteX1960" fmla="*/ 78742 w 1991438"/>
                    <a:gd name="connsiteY1960" fmla="*/ 789879 h 1207575"/>
                    <a:gd name="connsiteX1961" fmla="*/ 72013 w 1991438"/>
                    <a:gd name="connsiteY1961" fmla="*/ 786931 h 1207575"/>
                    <a:gd name="connsiteX1962" fmla="*/ 70754 w 1991438"/>
                    <a:gd name="connsiteY1962" fmla="*/ 786388 h 1207575"/>
                    <a:gd name="connsiteX1963" fmla="*/ 69939 w 1991438"/>
                    <a:gd name="connsiteY1963" fmla="*/ 785833 h 1207575"/>
                    <a:gd name="connsiteX1964" fmla="*/ 67939 w 1991438"/>
                    <a:gd name="connsiteY1964" fmla="*/ 784476 h 1207575"/>
                    <a:gd name="connsiteX1965" fmla="*/ 67137 w 1991438"/>
                    <a:gd name="connsiteY1965" fmla="*/ 783946 h 1207575"/>
                    <a:gd name="connsiteX1966" fmla="*/ 66038 w 1991438"/>
                    <a:gd name="connsiteY1966" fmla="*/ 782577 h 1207575"/>
                    <a:gd name="connsiteX1967" fmla="*/ 64927 w 1991438"/>
                    <a:gd name="connsiteY1967" fmla="*/ 781195 h 1207575"/>
                    <a:gd name="connsiteX1968" fmla="*/ 64396 w 1991438"/>
                    <a:gd name="connsiteY1968" fmla="*/ 778975 h 1207575"/>
                    <a:gd name="connsiteX1969" fmla="*/ 64396 w 1991438"/>
                    <a:gd name="connsiteY1969" fmla="*/ 778346 h 1207575"/>
                    <a:gd name="connsiteX1970" fmla="*/ 64408 w 1991438"/>
                    <a:gd name="connsiteY1970" fmla="*/ 777569 h 1207575"/>
                    <a:gd name="connsiteX1971" fmla="*/ 64421 w 1991438"/>
                    <a:gd name="connsiteY1971" fmla="*/ 776089 h 1207575"/>
                    <a:gd name="connsiteX1972" fmla="*/ 65236 w 1991438"/>
                    <a:gd name="connsiteY1972" fmla="*/ 772882 h 1207575"/>
                    <a:gd name="connsiteX1973" fmla="*/ 65137 w 1991438"/>
                    <a:gd name="connsiteY1973" fmla="*/ 772179 h 1207575"/>
                    <a:gd name="connsiteX1974" fmla="*/ 64668 w 1991438"/>
                    <a:gd name="connsiteY1974" fmla="*/ 770180 h 1207575"/>
                    <a:gd name="connsiteX1975" fmla="*/ 64408 w 1991438"/>
                    <a:gd name="connsiteY1975" fmla="*/ 769046 h 1207575"/>
                    <a:gd name="connsiteX1976" fmla="*/ 64692 w 1991438"/>
                    <a:gd name="connsiteY1976" fmla="*/ 766160 h 1207575"/>
                    <a:gd name="connsiteX1977" fmla="*/ 67013 w 1991438"/>
                    <a:gd name="connsiteY1977" fmla="*/ 764716 h 1207575"/>
                    <a:gd name="connsiteX1978" fmla="*/ 68458 w 1991438"/>
                    <a:gd name="connsiteY1978" fmla="*/ 764605 h 1207575"/>
                    <a:gd name="connsiteX1979" fmla="*/ 72458 w 1991438"/>
                    <a:gd name="connsiteY1979" fmla="*/ 764297 h 1207575"/>
                    <a:gd name="connsiteX1980" fmla="*/ 74359 w 1991438"/>
                    <a:gd name="connsiteY1980" fmla="*/ 764087 h 1207575"/>
                    <a:gd name="connsiteX1981" fmla="*/ 75310 w 1991438"/>
                    <a:gd name="connsiteY1981" fmla="*/ 763976 h 1207575"/>
                    <a:gd name="connsiteX1982" fmla="*/ 76260 w 1991438"/>
                    <a:gd name="connsiteY1982" fmla="*/ 763865 h 1207575"/>
                    <a:gd name="connsiteX1983" fmla="*/ 78656 w 1991438"/>
                    <a:gd name="connsiteY1983" fmla="*/ 763606 h 1207575"/>
                    <a:gd name="connsiteX1984" fmla="*/ 80470 w 1991438"/>
                    <a:gd name="connsiteY1984" fmla="*/ 762879 h 1207575"/>
                    <a:gd name="connsiteX1985" fmla="*/ 83853 w 1991438"/>
                    <a:gd name="connsiteY1985" fmla="*/ 761522 h 1207575"/>
                    <a:gd name="connsiteX1986" fmla="*/ 85088 w 1991438"/>
                    <a:gd name="connsiteY1986" fmla="*/ 761102 h 1207575"/>
                    <a:gd name="connsiteX1987" fmla="*/ 87298 w 1991438"/>
                    <a:gd name="connsiteY1987" fmla="*/ 760375 h 1207575"/>
                    <a:gd name="connsiteX1988" fmla="*/ 89952 w 1991438"/>
                    <a:gd name="connsiteY1988" fmla="*/ 759511 h 1207575"/>
                    <a:gd name="connsiteX1989" fmla="*/ 94705 w 1991438"/>
                    <a:gd name="connsiteY1989" fmla="*/ 757933 h 1207575"/>
                    <a:gd name="connsiteX1990" fmla="*/ 96594 w 1991438"/>
                    <a:gd name="connsiteY1990" fmla="*/ 757304 h 1207575"/>
                    <a:gd name="connsiteX1991" fmla="*/ 97693 w 1991438"/>
                    <a:gd name="connsiteY1991" fmla="*/ 756341 h 1207575"/>
                    <a:gd name="connsiteX1992" fmla="*/ 99903 w 1991438"/>
                    <a:gd name="connsiteY1992" fmla="*/ 754392 h 1207575"/>
                    <a:gd name="connsiteX1993" fmla="*/ 101310 w 1991438"/>
                    <a:gd name="connsiteY1993" fmla="*/ 753159 h 1207575"/>
                    <a:gd name="connsiteX1994" fmla="*/ 101508 w 1991438"/>
                    <a:gd name="connsiteY1994" fmla="*/ 750865 h 1207575"/>
                    <a:gd name="connsiteX1995" fmla="*/ 101594 w 1991438"/>
                    <a:gd name="connsiteY1995" fmla="*/ 749890 h 1207575"/>
                    <a:gd name="connsiteX1996" fmla="*/ 101187 w 1991438"/>
                    <a:gd name="connsiteY1996" fmla="*/ 749323 h 1207575"/>
                    <a:gd name="connsiteX1997" fmla="*/ 100026 w 1991438"/>
                    <a:gd name="connsiteY1997" fmla="*/ 747683 h 1207575"/>
                    <a:gd name="connsiteX1998" fmla="*/ 98051 w 1991438"/>
                    <a:gd name="connsiteY1998" fmla="*/ 746918 h 1207575"/>
                    <a:gd name="connsiteX1999" fmla="*/ 96606 w 1991438"/>
                    <a:gd name="connsiteY1999" fmla="*/ 746350 h 1207575"/>
                    <a:gd name="connsiteX2000" fmla="*/ 95261 w 1991438"/>
                    <a:gd name="connsiteY2000" fmla="*/ 745832 h 1207575"/>
                    <a:gd name="connsiteX2001" fmla="*/ 93372 w 1991438"/>
                    <a:gd name="connsiteY2001" fmla="*/ 745672 h 1207575"/>
                    <a:gd name="connsiteX2002" fmla="*/ 87717 w 1991438"/>
                    <a:gd name="connsiteY2002" fmla="*/ 745216 h 1207575"/>
                    <a:gd name="connsiteX2003" fmla="*/ 86298 w 1991438"/>
                    <a:gd name="connsiteY2003" fmla="*/ 745105 h 1207575"/>
                    <a:gd name="connsiteX2004" fmla="*/ 84989 w 1991438"/>
                    <a:gd name="connsiteY2004" fmla="*/ 744932 h 1207575"/>
                    <a:gd name="connsiteX2005" fmla="*/ 79964 w 1991438"/>
                    <a:gd name="connsiteY2005" fmla="*/ 744315 h 1207575"/>
                    <a:gd name="connsiteX2006" fmla="*/ 78026 w 1991438"/>
                    <a:gd name="connsiteY2006" fmla="*/ 744068 h 1207575"/>
                    <a:gd name="connsiteX2007" fmla="*/ 76569 w 1991438"/>
                    <a:gd name="connsiteY2007" fmla="*/ 743896 h 1207575"/>
                    <a:gd name="connsiteX2008" fmla="*/ 75273 w 1991438"/>
                    <a:gd name="connsiteY2008" fmla="*/ 743180 h 1207575"/>
                    <a:gd name="connsiteX2009" fmla="*/ 73137 w 1991438"/>
                    <a:gd name="connsiteY2009" fmla="*/ 741996 h 1207575"/>
                    <a:gd name="connsiteX2010" fmla="*/ 72273 w 1991438"/>
                    <a:gd name="connsiteY2010" fmla="*/ 741527 h 1207575"/>
                    <a:gd name="connsiteX2011" fmla="*/ 71618 w 1991438"/>
                    <a:gd name="connsiteY2011" fmla="*/ 740849 h 1207575"/>
                    <a:gd name="connsiteX2012" fmla="*/ 70137 w 1991438"/>
                    <a:gd name="connsiteY2012" fmla="*/ 739332 h 1207575"/>
                    <a:gd name="connsiteX2013" fmla="*/ 68952 w 1991438"/>
                    <a:gd name="connsiteY2013" fmla="*/ 738123 h 1207575"/>
                    <a:gd name="connsiteX2014" fmla="*/ 68322 w 1991438"/>
                    <a:gd name="connsiteY2014" fmla="*/ 736643 h 1207575"/>
                    <a:gd name="connsiteX2015" fmla="*/ 67458 w 1991438"/>
                    <a:gd name="connsiteY2015" fmla="*/ 734583 h 1207575"/>
                    <a:gd name="connsiteX2016" fmla="*/ 67075 w 1991438"/>
                    <a:gd name="connsiteY2016" fmla="*/ 733670 h 1207575"/>
                    <a:gd name="connsiteX2017" fmla="*/ 66655 w 1991438"/>
                    <a:gd name="connsiteY2017" fmla="*/ 732277 h 1207575"/>
                    <a:gd name="connsiteX2018" fmla="*/ 65964 w 1991438"/>
                    <a:gd name="connsiteY2018" fmla="*/ 729945 h 1207575"/>
                    <a:gd name="connsiteX2019" fmla="*/ 65804 w 1991438"/>
                    <a:gd name="connsiteY2019" fmla="*/ 729440 h 1207575"/>
                    <a:gd name="connsiteX2020" fmla="*/ 65149 w 1991438"/>
                    <a:gd name="connsiteY2020" fmla="*/ 727404 h 1207575"/>
                    <a:gd name="connsiteX2021" fmla="*/ 64322 w 1991438"/>
                    <a:gd name="connsiteY2021" fmla="*/ 724864 h 1207575"/>
                    <a:gd name="connsiteX2022" fmla="*/ 63112 w 1991438"/>
                    <a:gd name="connsiteY2022" fmla="*/ 723963 h 1207575"/>
                    <a:gd name="connsiteX2023" fmla="*/ 60260 w 1991438"/>
                    <a:gd name="connsiteY2023" fmla="*/ 721854 h 1207575"/>
                    <a:gd name="connsiteX2024" fmla="*/ 59013 w 1991438"/>
                    <a:gd name="connsiteY2024" fmla="*/ 721015 h 1207575"/>
                    <a:gd name="connsiteX2025" fmla="*/ 57668 w 1991438"/>
                    <a:gd name="connsiteY2025" fmla="*/ 720065 h 1207575"/>
                    <a:gd name="connsiteX2026" fmla="*/ 55951 w 1991438"/>
                    <a:gd name="connsiteY2026" fmla="*/ 718869 h 1207575"/>
                    <a:gd name="connsiteX2027" fmla="*/ 55223 w 1991438"/>
                    <a:gd name="connsiteY2027" fmla="*/ 716932 h 1207575"/>
                    <a:gd name="connsiteX2028" fmla="*/ 53976 w 1991438"/>
                    <a:gd name="connsiteY2028" fmla="*/ 713577 h 1207575"/>
                    <a:gd name="connsiteX2029" fmla="*/ 53779 w 1991438"/>
                    <a:gd name="connsiteY2029" fmla="*/ 713072 h 1207575"/>
                    <a:gd name="connsiteX2030" fmla="*/ 53408 w 1991438"/>
                    <a:gd name="connsiteY2030" fmla="*/ 711505 h 1207575"/>
                    <a:gd name="connsiteX2031" fmla="*/ 53149 w 1991438"/>
                    <a:gd name="connsiteY2031" fmla="*/ 710469 h 1207575"/>
                    <a:gd name="connsiteX2032" fmla="*/ 52643 w 1991438"/>
                    <a:gd name="connsiteY2032" fmla="*/ 708212 h 1207575"/>
                    <a:gd name="connsiteX2033" fmla="*/ 52519 w 1991438"/>
                    <a:gd name="connsiteY2033" fmla="*/ 704314 h 1207575"/>
                    <a:gd name="connsiteX2034" fmla="*/ 52470 w 1991438"/>
                    <a:gd name="connsiteY2034" fmla="*/ 702587 h 1207575"/>
                    <a:gd name="connsiteX2035" fmla="*/ 52001 w 1991438"/>
                    <a:gd name="connsiteY2035" fmla="*/ 701366 h 1207575"/>
                    <a:gd name="connsiteX2036" fmla="*/ 51470 w 1991438"/>
                    <a:gd name="connsiteY2036" fmla="*/ 699985 h 1207575"/>
                    <a:gd name="connsiteX2037" fmla="*/ 50853 w 1991438"/>
                    <a:gd name="connsiteY2037" fmla="*/ 698381 h 1207575"/>
                    <a:gd name="connsiteX2038" fmla="*/ 48408 w 1991438"/>
                    <a:gd name="connsiteY2038" fmla="*/ 697197 h 1207575"/>
                    <a:gd name="connsiteX2039" fmla="*/ 46964 w 1991438"/>
                    <a:gd name="connsiteY2039" fmla="*/ 698320 h 1207575"/>
                    <a:gd name="connsiteX2040" fmla="*/ 45606 w 1991438"/>
                    <a:gd name="connsiteY2040" fmla="*/ 699368 h 1207575"/>
                    <a:gd name="connsiteX2041" fmla="*/ 44692 w 1991438"/>
                    <a:gd name="connsiteY2041" fmla="*/ 700071 h 1207575"/>
                    <a:gd name="connsiteX2042" fmla="*/ 42655 w 1991438"/>
                    <a:gd name="connsiteY2042" fmla="*/ 703155 h 1207575"/>
                    <a:gd name="connsiteX2043" fmla="*/ 40889 w 1991438"/>
                    <a:gd name="connsiteY2043" fmla="*/ 705819 h 1207575"/>
                    <a:gd name="connsiteX2044" fmla="*/ 39297 w 1991438"/>
                    <a:gd name="connsiteY2044" fmla="*/ 706202 h 1207575"/>
                    <a:gd name="connsiteX2045" fmla="*/ 37482 w 1991438"/>
                    <a:gd name="connsiteY2045" fmla="*/ 706633 h 1207575"/>
                    <a:gd name="connsiteX2046" fmla="*/ 36692 w 1991438"/>
                    <a:gd name="connsiteY2046" fmla="*/ 706818 h 1207575"/>
                    <a:gd name="connsiteX2047" fmla="*/ 35408 w 1991438"/>
                    <a:gd name="connsiteY2047" fmla="*/ 706621 h 1207575"/>
                    <a:gd name="connsiteX2048" fmla="*/ 32741 w 1991438"/>
                    <a:gd name="connsiteY2048" fmla="*/ 706202 h 1207575"/>
                    <a:gd name="connsiteX2049" fmla="*/ 28173 w 1991438"/>
                    <a:gd name="connsiteY2049" fmla="*/ 704327 h 1207575"/>
                    <a:gd name="connsiteX2050" fmla="*/ 23716 w 1991438"/>
                    <a:gd name="connsiteY2050" fmla="*/ 702353 h 1207575"/>
                    <a:gd name="connsiteX2051" fmla="*/ 22383 w 1991438"/>
                    <a:gd name="connsiteY2051" fmla="*/ 701761 h 1207575"/>
                    <a:gd name="connsiteX2052" fmla="*/ 21198 w 1991438"/>
                    <a:gd name="connsiteY2052" fmla="*/ 700737 h 1207575"/>
                    <a:gd name="connsiteX2053" fmla="*/ 17284 w 1991438"/>
                    <a:gd name="connsiteY2053" fmla="*/ 697345 h 1207575"/>
                    <a:gd name="connsiteX2054" fmla="*/ 16889 w 1991438"/>
                    <a:gd name="connsiteY2054" fmla="*/ 697000 h 1207575"/>
                    <a:gd name="connsiteX2055" fmla="*/ 16247 w 1991438"/>
                    <a:gd name="connsiteY2055" fmla="*/ 696445 h 1207575"/>
                    <a:gd name="connsiteX2056" fmla="*/ 15358 w 1991438"/>
                    <a:gd name="connsiteY2056" fmla="*/ 695298 h 1207575"/>
                    <a:gd name="connsiteX2057" fmla="*/ 11803 w 1991438"/>
                    <a:gd name="connsiteY2057" fmla="*/ 690758 h 1207575"/>
                    <a:gd name="connsiteX2058" fmla="*/ 11469 w 1991438"/>
                    <a:gd name="connsiteY2058" fmla="*/ 689747 h 1207575"/>
                    <a:gd name="connsiteX2059" fmla="*/ 10766 w 1991438"/>
                    <a:gd name="connsiteY2059" fmla="*/ 687848 h 1207575"/>
                    <a:gd name="connsiteX2060" fmla="*/ 11062 w 1991438"/>
                    <a:gd name="connsiteY2060" fmla="*/ 685960 h 1207575"/>
                    <a:gd name="connsiteX2061" fmla="*/ 11247 w 1991438"/>
                    <a:gd name="connsiteY2061" fmla="*/ 684813 h 1207575"/>
                    <a:gd name="connsiteX2062" fmla="*/ 11395 w 1991438"/>
                    <a:gd name="connsiteY2062" fmla="*/ 683827 h 1207575"/>
                    <a:gd name="connsiteX2063" fmla="*/ 11790 w 1991438"/>
                    <a:gd name="connsiteY2063" fmla="*/ 683037 h 1207575"/>
                    <a:gd name="connsiteX2064" fmla="*/ 13432 w 1991438"/>
                    <a:gd name="connsiteY2064" fmla="*/ 679793 h 1207575"/>
                    <a:gd name="connsiteX2065" fmla="*/ 13877 w 1991438"/>
                    <a:gd name="connsiteY2065" fmla="*/ 678930 h 1207575"/>
                    <a:gd name="connsiteX2066" fmla="*/ 15161 w 1991438"/>
                    <a:gd name="connsiteY2066" fmla="*/ 677857 h 1207575"/>
                    <a:gd name="connsiteX2067" fmla="*/ 15939 w 1991438"/>
                    <a:gd name="connsiteY2067" fmla="*/ 677277 h 1207575"/>
                    <a:gd name="connsiteX2068" fmla="*/ 17136 w 1991438"/>
                    <a:gd name="connsiteY2068" fmla="*/ 676389 h 1207575"/>
                    <a:gd name="connsiteX2069" fmla="*/ 18469 w 1991438"/>
                    <a:gd name="connsiteY2069" fmla="*/ 676204 h 1207575"/>
                    <a:gd name="connsiteX2070" fmla="*/ 22074 w 1991438"/>
                    <a:gd name="connsiteY2070" fmla="*/ 675735 h 1207575"/>
                    <a:gd name="connsiteX2071" fmla="*/ 25605 w 1991438"/>
                    <a:gd name="connsiteY2071" fmla="*/ 675526 h 1207575"/>
                    <a:gd name="connsiteX2072" fmla="*/ 28840 w 1991438"/>
                    <a:gd name="connsiteY2072" fmla="*/ 675328 h 1207575"/>
                    <a:gd name="connsiteX2073" fmla="*/ 30766 w 1991438"/>
                    <a:gd name="connsiteY2073" fmla="*/ 675217 h 1207575"/>
                    <a:gd name="connsiteX2074" fmla="*/ 31655 w 1991438"/>
                    <a:gd name="connsiteY2074" fmla="*/ 674983 h 1207575"/>
                    <a:gd name="connsiteX2075" fmla="*/ 34322 w 1991438"/>
                    <a:gd name="connsiteY2075" fmla="*/ 674304 h 1207575"/>
                    <a:gd name="connsiteX2076" fmla="*/ 35210 w 1991438"/>
                    <a:gd name="connsiteY2076" fmla="*/ 674070 h 1207575"/>
                    <a:gd name="connsiteX2077" fmla="*/ 36087 w 1991438"/>
                    <a:gd name="connsiteY2077" fmla="*/ 673589 h 1207575"/>
                    <a:gd name="connsiteX2078" fmla="*/ 38285 w 1991438"/>
                    <a:gd name="connsiteY2078" fmla="*/ 672405 h 1207575"/>
                    <a:gd name="connsiteX2079" fmla="*/ 39605 w 1991438"/>
                    <a:gd name="connsiteY2079" fmla="*/ 671689 h 1207575"/>
                    <a:gd name="connsiteX2080" fmla="*/ 40865 w 1991438"/>
                    <a:gd name="connsiteY2080" fmla="*/ 670049 h 1207575"/>
                    <a:gd name="connsiteX2081" fmla="*/ 41569 w 1991438"/>
                    <a:gd name="connsiteY2081" fmla="*/ 669149 h 1207575"/>
                    <a:gd name="connsiteX2082" fmla="*/ 42420 w 1991438"/>
                    <a:gd name="connsiteY2082" fmla="*/ 668039 h 1207575"/>
                    <a:gd name="connsiteX2083" fmla="*/ 43248 w 1991438"/>
                    <a:gd name="connsiteY2083" fmla="*/ 666521 h 1207575"/>
                    <a:gd name="connsiteX2084" fmla="*/ 44828 w 1991438"/>
                    <a:gd name="connsiteY2084" fmla="*/ 663635 h 1207575"/>
                    <a:gd name="connsiteX2085" fmla="*/ 46532 w 1991438"/>
                    <a:gd name="connsiteY2085" fmla="*/ 662241 h 1207575"/>
                    <a:gd name="connsiteX2086" fmla="*/ 48334 w 1991438"/>
                    <a:gd name="connsiteY2086" fmla="*/ 660761 h 1207575"/>
                    <a:gd name="connsiteX2087" fmla="*/ 50050 w 1991438"/>
                    <a:gd name="connsiteY2087" fmla="*/ 659355 h 1207575"/>
                    <a:gd name="connsiteX2088" fmla="*/ 50322 w 1991438"/>
                    <a:gd name="connsiteY2088" fmla="*/ 656321 h 1207575"/>
                    <a:gd name="connsiteX2089" fmla="*/ 49791 w 1991438"/>
                    <a:gd name="connsiteY2089" fmla="*/ 654816 h 1207575"/>
                    <a:gd name="connsiteX2090" fmla="*/ 49100 w 1991438"/>
                    <a:gd name="connsiteY2090" fmla="*/ 652867 h 1207575"/>
                    <a:gd name="connsiteX2091" fmla="*/ 49334 w 1991438"/>
                    <a:gd name="connsiteY2091" fmla="*/ 648106 h 1207575"/>
                    <a:gd name="connsiteX2092" fmla="*/ 49902 w 1991438"/>
                    <a:gd name="connsiteY2092" fmla="*/ 645997 h 1207575"/>
                    <a:gd name="connsiteX2093" fmla="*/ 50890 w 1991438"/>
                    <a:gd name="connsiteY2093" fmla="*/ 642296 h 1207575"/>
                    <a:gd name="connsiteX2094" fmla="*/ 51310 w 1991438"/>
                    <a:gd name="connsiteY2094" fmla="*/ 640162 h 1207575"/>
                    <a:gd name="connsiteX2095" fmla="*/ 51519 w 1991438"/>
                    <a:gd name="connsiteY2095" fmla="*/ 639089 h 1207575"/>
                    <a:gd name="connsiteX2096" fmla="*/ 51828 w 1991438"/>
                    <a:gd name="connsiteY2096" fmla="*/ 637486 h 1207575"/>
                    <a:gd name="connsiteX2097" fmla="*/ 51976 w 1991438"/>
                    <a:gd name="connsiteY2097" fmla="*/ 636758 h 1207575"/>
                    <a:gd name="connsiteX2098" fmla="*/ 52124 w 1991438"/>
                    <a:gd name="connsiteY2098" fmla="*/ 634698 h 1207575"/>
                    <a:gd name="connsiteX2099" fmla="*/ 52248 w 1991438"/>
                    <a:gd name="connsiteY2099" fmla="*/ 633168 h 1207575"/>
                    <a:gd name="connsiteX2100" fmla="*/ 52482 w 1991438"/>
                    <a:gd name="connsiteY2100" fmla="*/ 630097 h 1207575"/>
                    <a:gd name="connsiteX2101" fmla="*/ 52174 w 1991438"/>
                    <a:gd name="connsiteY2101" fmla="*/ 626841 h 1207575"/>
                    <a:gd name="connsiteX2102" fmla="*/ 52100 w 1991438"/>
                    <a:gd name="connsiteY2102" fmla="*/ 626138 h 1207575"/>
                    <a:gd name="connsiteX2103" fmla="*/ 51877 w 1991438"/>
                    <a:gd name="connsiteY2103" fmla="*/ 623757 h 1207575"/>
                    <a:gd name="connsiteX2104" fmla="*/ 54248 w 1991438"/>
                    <a:gd name="connsiteY2104" fmla="*/ 620045 h 1207575"/>
                    <a:gd name="connsiteX2105" fmla="*/ 55581 w 1991438"/>
                    <a:gd name="connsiteY2105" fmla="*/ 619366 h 1207575"/>
                    <a:gd name="connsiteX2106" fmla="*/ 57593 w 1991438"/>
                    <a:gd name="connsiteY2106" fmla="*/ 618355 h 1207575"/>
                    <a:gd name="connsiteX2107" fmla="*/ 57347 w 1991438"/>
                    <a:gd name="connsiteY2107" fmla="*/ 615691 h 1207575"/>
                    <a:gd name="connsiteX2108" fmla="*/ 56840 w 1991438"/>
                    <a:gd name="connsiteY2108" fmla="*/ 614951 h 1207575"/>
                    <a:gd name="connsiteX2109" fmla="*/ 55877 w 1991438"/>
                    <a:gd name="connsiteY2109" fmla="*/ 613569 h 1207575"/>
                    <a:gd name="connsiteX2110" fmla="*/ 58100 w 1991438"/>
                    <a:gd name="connsiteY2110" fmla="*/ 611990 h 1207575"/>
                    <a:gd name="connsiteX2111" fmla="*/ 60902 w 1991438"/>
                    <a:gd name="connsiteY2111" fmla="*/ 609820 h 1207575"/>
                    <a:gd name="connsiteX2112" fmla="*/ 62396 w 1991438"/>
                    <a:gd name="connsiteY2112" fmla="*/ 607908 h 1207575"/>
                    <a:gd name="connsiteX2113" fmla="*/ 63285 w 1991438"/>
                    <a:gd name="connsiteY2113" fmla="*/ 606748 h 1207575"/>
                    <a:gd name="connsiteX2114" fmla="*/ 64495 w 1991438"/>
                    <a:gd name="connsiteY2114" fmla="*/ 605206 h 1207575"/>
                    <a:gd name="connsiteX2115" fmla="*/ 65112 w 1991438"/>
                    <a:gd name="connsiteY2115" fmla="*/ 603726 h 1207575"/>
                    <a:gd name="connsiteX2116" fmla="*/ 67594 w 1991438"/>
                    <a:gd name="connsiteY2116" fmla="*/ 597806 h 1207575"/>
                    <a:gd name="connsiteX2117" fmla="*/ 68211 w 1991438"/>
                    <a:gd name="connsiteY2117" fmla="*/ 596325 h 1207575"/>
                    <a:gd name="connsiteX2118" fmla="*/ 68458 w 1991438"/>
                    <a:gd name="connsiteY2118" fmla="*/ 595178 h 1207575"/>
                    <a:gd name="connsiteX2119" fmla="*/ 69186 w 1991438"/>
                    <a:gd name="connsiteY2119" fmla="*/ 591786 h 1207575"/>
                    <a:gd name="connsiteX2120" fmla="*/ 69520 w 1991438"/>
                    <a:gd name="connsiteY2120" fmla="*/ 590281 h 1207575"/>
                    <a:gd name="connsiteX2121" fmla="*/ 69408 w 1991438"/>
                    <a:gd name="connsiteY2121" fmla="*/ 586532 h 1207575"/>
                    <a:gd name="connsiteX2122" fmla="*/ 68717 w 1991438"/>
                    <a:gd name="connsiteY2122" fmla="*/ 584435 h 1207575"/>
                    <a:gd name="connsiteX2123" fmla="*/ 68026 w 1991438"/>
                    <a:gd name="connsiteY2123" fmla="*/ 582313 h 1207575"/>
                    <a:gd name="connsiteX2124" fmla="*/ 68766 w 1991438"/>
                    <a:gd name="connsiteY2124" fmla="*/ 579291 h 1207575"/>
                    <a:gd name="connsiteX2125" fmla="*/ 70322 w 1991438"/>
                    <a:gd name="connsiteY2125" fmla="*/ 579439 h 1207575"/>
                    <a:gd name="connsiteX2126" fmla="*/ 73680 w 1991438"/>
                    <a:gd name="connsiteY2126" fmla="*/ 579760 h 1207575"/>
                    <a:gd name="connsiteX2127" fmla="*/ 76569 w 1991438"/>
                    <a:gd name="connsiteY2127" fmla="*/ 579168 h 1207575"/>
                    <a:gd name="connsiteX2128" fmla="*/ 77186 w 1991438"/>
                    <a:gd name="connsiteY2128" fmla="*/ 579069 h 1207575"/>
                    <a:gd name="connsiteX2129" fmla="*/ 77557 w 1991438"/>
                    <a:gd name="connsiteY2129" fmla="*/ 576442 h 1207575"/>
                    <a:gd name="connsiteX2130" fmla="*/ 77779 w 1991438"/>
                    <a:gd name="connsiteY2130" fmla="*/ 575542 h 1207575"/>
                    <a:gd name="connsiteX2131" fmla="*/ 78964 w 1991438"/>
                    <a:gd name="connsiteY2131" fmla="*/ 573469 h 1207575"/>
                    <a:gd name="connsiteX2132" fmla="*/ 80236 w 1991438"/>
                    <a:gd name="connsiteY2132" fmla="*/ 571262 h 1207575"/>
                    <a:gd name="connsiteX2133" fmla="*/ 79594 w 1991438"/>
                    <a:gd name="connsiteY2133" fmla="*/ 568992 h 1207575"/>
                    <a:gd name="connsiteX2134" fmla="*/ 79013 w 1991438"/>
                    <a:gd name="connsiteY2134" fmla="*/ 566957 h 1207575"/>
                    <a:gd name="connsiteX2135" fmla="*/ 75446 w 1991438"/>
                    <a:gd name="connsiteY2135" fmla="*/ 564182 h 1207575"/>
                    <a:gd name="connsiteX2136" fmla="*/ 74038 w 1991438"/>
                    <a:gd name="connsiteY2136" fmla="*/ 563812 h 1207575"/>
                    <a:gd name="connsiteX2137" fmla="*/ 72199 w 1991438"/>
                    <a:gd name="connsiteY2137" fmla="*/ 563343 h 1207575"/>
                    <a:gd name="connsiteX2138" fmla="*/ 70038 w 1991438"/>
                    <a:gd name="connsiteY2138" fmla="*/ 562775 h 1207575"/>
                    <a:gd name="connsiteX2139" fmla="*/ 71754 w 1991438"/>
                    <a:gd name="connsiteY2139" fmla="*/ 561271 h 1207575"/>
                    <a:gd name="connsiteX2140" fmla="*/ 76569 w 1991438"/>
                    <a:gd name="connsiteY2140" fmla="*/ 557052 h 1207575"/>
                    <a:gd name="connsiteX2141" fmla="*/ 76977 w 1991438"/>
                    <a:gd name="connsiteY2141" fmla="*/ 556201 h 1207575"/>
                    <a:gd name="connsiteX2142" fmla="*/ 77409 w 1991438"/>
                    <a:gd name="connsiteY2142" fmla="*/ 555276 h 1207575"/>
                    <a:gd name="connsiteX2143" fmla="*/ 78384 w 1991438"/>
                    <a:gd name="connsiteY2143" fmla="*/ 553216 h 1207575"/>
                    <a:gd name="connsiteX2144" fmla="*/ 78742 w 1991438"/>
                    <a:gd name="connsiteY2144" fmla="*/ 552020 h 1207575"/>
                    <a:gd name="connsiteX2145" fmla="*/ 78939 w 1991438"/>
                    <a:gd name="connsiteY2145" fmla="*/ 551317 h 1207575"/>
                    <a:gd name="connsiteX2146" fmla="*/ 79520 w 1991438"/>
                    <a:gd name="connsiteY2146" fmla="*/ 549146 h 1207575"/>
                    <a:gd name="connsiteX2147" fmla="*/ 79063 w 1991438"/>
                    <a:gd name="connsiteY2147" fmla="*/ 547111 h 1207575"/>
                    <a:gd name="connsiteX2148" fmla="*/ 78643 w 1991438"/>
                    <a:gd name="connsiteY2148" fmla="*/ 545248 h 1207575"/>
                    <a:gd name="connsiteX2149" fmla="*/ 78211 w 1991438"/>
                    <a:gd name="connsiteY2149" fmla="*/ 543188 h 1207575"/>
                    <a:gd name="connsiteX2150" fmla="*/ 77680 w 1991438"/>
                    <a:gd name="connsiteY2150" fmla="*/ 540672 h 1207575"/>
                    <a:gd name="connsiteX2151" fmla="*/ 79544 w 1991438"/>
                    <a:gd name="connsiteY2151" fmla="*/ 539019 h 1207575"/>
                    <a:gd name="connsiteX2152" fmla="*/ 80322 w 1991438"/>
                    <a:gd name="connsiteY2152" fmla="*/ 538341 h 1207575"/>
                    <a:gd name="connsiteX2153" fmla="*/ 80952 w 1991438"/>
                    <a:gd name="connsiteY2153" fmla="*/ 538008 h 1207575"/>
                    <a:gd name="connsiteX2154" fmla="*/ 85742 w 1991438"/>
                    <a:gd name="connsiteY2154" fmla="*/ 535442 h 1207575"/>
                    <a:gd name="connsiteX2155" fmla="*/ 87557 w 1991438"/>
                    <a:gd name="connsiteY2155" fmla="*/ 534147 h 1207575"/>
                    <a:gd name="connsiteX2156" fmla="*/ 89001 w 1991438"/>
                    <a:gd name="connsiteY2156" fmla="*/ 533136 h 1207575"/>
                    <a:gd name="connsiteX2157" fmla="*/ 90717 w 1991438"/>
                    <a:gd name="connsiteY2157" fmla="*/ 532346 h 1207575"/>
                    <a:gd name="connsiteX2158" fmla="*/ 93298 w 1991438"/>
                    <a:gd name="connsiteY2158" fmla="*/ 531174 h 1207575"/>
                    <a:gd name="connsiteX2159" fmla="*/ 95014 w 1991438"/>
                    <a:gd name="connsiteY2159" fmla="*/ 530336 h 1207575"/>
                    <a:gd name="connsiteX2160" fmla="*/ 97582 w 1991438"/>
                    <a:gd name="connsiteY2160" fmla="*/ 529090 h 1207575"/>
                    <a:gd name="connsiteX2161" fmla="*/ 99458 w 1991438"/>
                    <a:gd name="connsiteY2161" fmla="*/ 528165 h 1207575"/>
                    <a:gd name="connsiteX2162" fmla="*/ 102137 w 1991438"/>
                    <a:gd name="connsiteY2162" fmla="*/ 526857 h 1207575"/>
                    <a:gd name="connsiteX2163" fmla="*/ 104310 w 1991438"/>
                    <a:gd name="connsiteY2163" fmla="*/ 525574 h 1207575"/>
                    <a:gd name="connsiteX2164" fmla="*/ 106162 w 1991438"/>
                    <a:gd name="connsiteY2164" fmla="*/ 524477 h 1207575"/>
                    <a:gd name="connsiteX2165" fmla="*/ 108026 w 1991438"/>
                    <a:gd name="connsiteY2165" fmla="*/ 524477 h 1207575"/>
                    <a:gd name="connsiteX2166" fmla="*/ 110829 w 1991438"/>
                    <a:gd name="connsiteY2166" fmla="*/ 524489 h 1207575"/>
                    <a:gd name="connsiteX2167" fmla="*/ 114051 w 1991438"/>
                    <a:gd name="connsiteY2167" fmla="*/ 524501 h 1207575"/>
                    <a:gd name="connsiteX2168" fmla="*/ 116989 w 1991438"/>
                    <a:gd name="connsiteY2168" fmla="*/ 523835 h 1207575"/>
                    <a:gd name="connsiteX2169" fmla="*/ 118051 w 1991438"/>
                    <a:gd name="connsiteY2169" fmla="*/ 523588 h 1207575"/>
                    <a:gd name="connsiteX2170" fmla="*/ 122977 w 1991438"/>
                    <a:gd name="connsiteY2170" fmla="*/ 521381 h 1207575"/>
                    <a:gd name="connsiteX2171" fmla="*/ 123520 w 1991438"/>
                    <a:gd name="connsiteY2171" fmla="*/ 521097 h 1207575"/>
                    <a:gd name="connsiteX2172" fmla="*/ 126335 w 1991438"/>
                    <a:gd name="connsiteY2172" fmla="*/ 519025 h 1207575"/>
                    <a:gd name="connsiteX2173" fmla="*/ 127508 w 1991438"/>
                    <a:gd name="connsiteY2173" fmla="*/ 518149 h 1207575"/>
                    <a:gd name="connsiteX2174" fmla="*/ 127841 w 1991438"/>
                    <a:gd name="connsiteY2174" fmla="*/ 516743 h 1207575"/>
                    <a:gd name="connsiteX2175" fmla="*/ 128138 w 1991438"/>
                    <a:gd name="connsiteY2175" fmla="*/ 515497 h 1207575"/>
                    <a:gd name="connsiteX2176" fmla="*/ 128521 w 1991438"/>
                    <a:gd name="connsiteY2176" fmla="*/ 513918 h 1207575"/>
                    <a:gd name="connsiteX2177" fmla="*/ 126224 w 1991438"/>
                    <a:gd name="connsiteY2177" fmla="*/ 511266 h 1207575"/>
                    <a:gd name="connsiteX2178" fmla="*/ 124051 w 1991438"/>
                    <a:gd name="connsiteY2178" fmla="*/ 511205 h 1207575"/>
                    <a:gd name="connsiteX2179" fmla="*/ 120459 w 1991438"/>
                    <a:gd name="connsiteY2179" fmla="*/ 511106 h 1207575"/>
                    <a:gd name="connsiteX2180" fmla="*/ 118644 w 1991438"/>
                    <a:gd name="connsiteY2180" fmla="*/ 510083 h 1207575"/>
                    <a:gd name="connsiteX2181" fmla="*/ 117360 w 1991438"/>
                    <a:gd name="connsiteY2181" fmla="*/ 509367 h 1207575"/>
                    <a:gd name="connsiteX2182" fmla="*/ 113508 w 1991438"/>
                    <a:gd name="connsiteY2182" fmla="*/ 507961 h 1207575"/>
                    <a:gd name="connsiteX2183" fmla="*/ 111199 w 1991438"/>
                    <a:gd name="connsiteY2183" fmla="*/ 507122 h 1207575"/>
                    <a:gd name="connsiteX2184" fmla="*/ 109817 w 1991438"/>
                    <a:gd name="connsiteY2184" fmla="*/ 505198 h 1207575"/>
                    <a:gd name="connsiteX2185" fmla="*/ 107965 w 1991438"/>
                    <a:gd name="connsiteY2185" fmla="*/ 502632 h 1207575"/>
                    <a:gd name="connsiteX2186" fmla="*/ 104681 w 1991438"/>
                    <a:gd name="connsiteY2186" fmla="*/ 500548 h 1207575"/>
                    <a:gd name="connsiteX2187" fmla="*/ 102755 w 1991438"/>
                    <a:gd name="connsiteY2187" fmla="*/ 500622 h 1207575"/>
                    <a:gd name="connsiteX2188" fmla="*/ 101866 w 1991438"/>
                    <a:gd name="connsiteY2188" fmla="*/ 500757 h 1207575"/>
                    <a:gd name="connsiteX2189" fmla="*/ 101631 w 1991438"/>
                    <a:gd name="connsiteY2189" fmla="*/ 501239 h 1207575"/>
                    <a:gd name="connsiteX2190" fmla="*/ 100187 w 1991438"/>
                    <a:gd name="connsiteY2190" fmla="*/ 504063 h 1207575"/>
                    <a:gd name="connsiteX2191" fmla="*/ 99520 w 1991438"/>
                    <a:gd name="connsiteY2191" fmla="*/ 507122 h 1207575"/>
                    <a:gd name="connsiteX2192" fmla="*/ 99187 w 1991438"/>
                    <a:gd name="connsiteY2192" fmla="*/ 508627 h 1207575"/>
                    <a:gd name="connsiteX2193" fmla="*/ 97866 w 1991438"/>
                    <a:gd name="connsiteY2193" fmla="*/ 510058 h 1207575"/>
                    <a:gd name="connsiteX2194" fmla="*/ 97051 w 1991438"/>
                    <a:gd name="connsiteY2194" fmla="*/ 510921 h 1207575"/>
                    <a:gd name="connsiteX2195" fmla="*/ 96211 w 1991438"/>
                    <a:gd name="connsiteY2195" fmla="*/ 511822 h 1207575"/>
                    <a:gd name="connsiteX2196" fmla="*/ 95026 w 1991438"/>
                    <a:gd name="connsiteY2196" fmla="*/ 512537 h 1207575"/>
                    <a:gd name="connsiteX2197" fmla="*/ 92063 w 1991438"/>
                    <a:gd name="connsiteY2197" fmla="*/ 514301 h 1207575"/>
                    <a:gd name="connsiteX2198" fmla="*/ 88569 w 1991438"/>
                    <a:gd name="connsiteY2198" fmla="*/ 516287 h 1207575"/>
                    <a:gd name="connsiteX2199" fmla="*/ 87693 w 1991438"/>
                    <a:gd name="connsiteY2199" fmla="*/ 516780 h 1207575"/>
                    <a:gd name="connsiteX2200" fmla="*/ 86532 w 1991438"/>
                    <a:gd name="connsiteY2200" fmla="*/ 517286 h 1207575"/>
                    <a:gd name="connsiteX2201" fmla="*/ 85557 w 1991438"/>
                    <a:gd name="connsiteY2201" fmla="*/ 517705 h 1207575"/>
                    <a:gd name="connsiteX2202" fmla="*/ 83779 w 1991438"/>
                    <a:gd name="connsiteY2202" fmla="*/ 518470 h 1207575"/>
                    <a:gd name="connsiteX2203" fmla="*/ 82384 w 1991438"/>
                    <a:gd name="connsiteY2203" fmla="*/ 518902 h 1207575"/>
                    <a:gd name="connsiteX2204" fmla="*/ 74544 w 1991438"/>
                    <a:gd name="connsiteY2204" fmla="*/ 521381 h 1207575"/>
                    <a:gd name="connsiteX2205" fmla="*/ 72236 w 1991438"/>
                    <a:gd name="connsiteY2205" fmla="*/ 522108 h 1207575"/>
                    <a:gd name="connsiteX2206" fmla="*/ 71322 w 1991438"/>
                    <a:gd name="connsiteY2206" fmla="*/ 522392 h 1207575"/>
                    <a:gd name="connsiteX2207" fmla="*/ 69939 w 1991438"/>
                    <a:gd name="connsiteY2207" fmla="*/ 522836 h 1207575"/>
                    <a:gd name="connsiteX2208" fmla="*/ 68520 w 1991438"/>
                    <a:gd name="connsiteY2208" fmla="*/ 523095 h 1207575"/>
                    <a:gd name="connsiteX2209" fmla="*/ 60927 w 1991438"/>
                    <a:gd name="connsiteY2209" fmla="*/ 524526 h 1207575"/>
                    <a:gd name="connsiteX2210" fmla="*/ 59495 w 1991438"/>
                    <a:gd name="connsiteY2210" fmla="*/ 524798 h 1207575"/>
                    <a:gd name="connsiteX2211" fmla="*/ 58075 w 1991438"/>
                    <a:gd name="connsiteY2211" fmla="*/ 525069 h 1207575"/>
                    <a:gd name="connsiteX2212" fmla="*/ 56606 w 1991438"/>
                    <a:gd name="connsiteY2212" fmla="*/ 525254 h 1207575"/>
                    <a:gd name="connsiteX2213" fmla="*/ 55137 w 1991438"/>
                    <a:gd name="connsiteY2213" fmla="*/ 525439 h 1207575"/>
                    <a:gd name="connsiteX2214" fmla="*/ 47309 w 1991438"/>
                    <a:gd name="connsiteY2214" fmla="*/ 526438 h 1207575"/>
                    <a:gd name="connsiteX2215" fmla="*/ 46828 w 1991438"/>
                    <a:gd name="connsiteY2215" fmla="*/ 526500 h 1207575"/>
                    <a:gd name="connsiteX2216" fmla="*/ 45840 w 1991438"/>
                    <a:gd name="connsiteY2216" fmla="*/ 526598 h 1207575"/>
                    <a:gd name="connsiteX2217" fmla="*/ 43889 w 1991438"/>
                    <a:gd name="connsiteY2217" fmla="*/ 526808 h 1207575"/>
                    <a:gd name="connsiteX2218" fmla="*/ 39001 w 1991438"/>
                    <a:gd name="connsiteY2218" fmla="*/ 527314 h 1207575"/>
                    <a:gd name="connsiteX2219" fmla="*/ 37038 w 1991438"/>
                    <a:gd name="connsiteY2219" fmla="*/ 527523 h 1207575"/>
                    <a:gd name="connsiteX2220" fmla="*/ 35568 w 1991438"/>
                    <a:gd name="connsiteY2220" fmla="*/ 527671 h 1207575"/>
                    <a:gd name="connsiteX2221" fmla="*/ 33618 w 1991438"/>
                    <a:gd name="connsiteY2221" fmla="*/ 527733 h 1207575"/>
                    <a:gd name="connsiteX2222" fmla="*/ 22408 w 1991438"/>
                    <a:gd name="connsiteY2222" fmla="*/ 528042 h 1207575"/>
                    <a:gd name="connsiteX2223" fmla="*/ 20951 w 1991438"/>
                    <a:gd name="connsiteY2223" fmla="*/ 528091 h 1207575"/>
                    <a:gd name="connsiteX2224" fmla="*/ 18519 w 1991438"/>
                    <a:gd name="connsiteY2224" fmla="*/ 528153 h 1207575"/>
                    <a:gd name="connsiteX2225" fmla="*/ 16013 w 1991438"/>
                    <a:gd name="connsiteY2225" fmla="*/ 527696 h 1207575"/>
                    <a:gd name="connsiteX2226" fmla="*/ 14333 w 1991438"/>
                    <a:gd name="connsiteY2226" fmla="*/ 527264 h 1207575"/>
                    <a:gd name="connsiteX2227" fmla="*/ 14235 w 1991438"/>
                    <a:gd name="connsiteY2227" fmla="*/ 526426 h 1207575"/>
                    <a:gd name="connsiteX2228" fmla="*/ 14173 w 1991438"/>
                    <a:gd name="connsiteY2228" fmla="*/ 523971 h 1207575"/>
                    <a:gd name="connsiteX2229" fmla="*/ 14148 w 1991438"/>
                    <a:gd name="connsiteY2229" fmla="*/ 523095 h 1207575"/>
                    <a:gd name="connsiteX2230" fmla="*/ 14074 w 1991438"/>
                    <a:gd name="connsiteY2230" fmla="*/ 522133 h 1207575"/>
                    <a:gd name="connsiteX2231" fmla="*/ 13716 w 1991438"/>
                    <a:gd name="connsiteY2231" fmla="*/ 517421 h 1207575"/>
                    <a:gd name="connsiteX2232" fmla="*/ 13383 w 1991438"/>
                    <a:gd name="connsiteY2232" fmla="*/ 514116 h 1207575"/>
                    <a:gd name="connsiteX2233" fmla="*/ 13272 w 1991438"/>
                    <a:gd name="connsiteY2233" fmla="*/ 513018 h 1207575"/>
                    <a:gd name="connsiteX2234" fmla="*/ 12309 w 1991438"/>
                    <a:gd name="connsiteY2234" fmla="*/ 509786 h 1207575"/>
                    <a:gd name="connsiteX2235" fmla="*/ 11605 w 1991438"/>
                    <a:gd name="connsiteY2235" fmla="*/ 508454 h 1207575"/>
                    <a:gd name="connsiteX2236" fmla="*/ 10679 w 1991438"/>
                    <a:gd name="connsiteY2236" fmla="*/ 506678 h 1207575"/>
                    <a:gd name="connsiteX2237" fmla="*/ 10198 w 1991438"/>
                    <a:gd name="connsiteY2237" fmla="*/ 505777 h 1207575"/>
                    <a:gd name="connsiteX2238" fmla="*/ 9346 w 1991438"/>
                    <a:gd name="connsiteY2238" fmla="*/ 504544 h 1207575"/>
                    <a:gd name="connsiteX2239" fmla="*/ 6173 w 1991438"/>
                    <a:gd name="connsiteY2239" fmla="*/ 500005 h 1207575"/>
                    <a:gd name="connsiteX2240" fmla="*/ 4481 w 1991438"/>
                    <a:gd name="connsiteY2240" fmla="*/ 497513 h 1207575"/>
                    <a:gd name="connsiteX2241" fmla="*/ 2247 w 1991438"/>
                    <a:gd name="connsiteY2241" fmla="*/ 494208 h 1207575"/>
                    <a:gd name="connsiteX2242" fmla="*/ 0 w 1991438"/>
                    <a:gd name="connsiteY2242" fmla="*/ 490791 h 1207575"/>
                    <a:gd name="connsiteX2243" fmla="*/ 3654 w 1991438"/>
                    <a:gd name="connsiteY2243" fmla="*/ 490680 h 1207575"/>
                    <a:gd name="connsiteX2244" fmla="*/ 5037 w 1991438"/>
                    <a:gd name="connsiteY2244" fmla="*/ 490631 h 1207575"/>
                    <a:gd name="connsiteX2245" fmla="*/ 7667 w 1991438"/>
                    <a:gd name="connsiteY2245" fmla="*/ 491716 h 1207575"/>
                    <a:gd name="connsiteX2246" fmla="*/ 9519 w 1991438"/>
                    <a:gd name="connsiteY2246" fmla="*/ 493283 h 1207575"/>
                    <a:gd name="connsiteX2247" fmla="*/ 10593 w 1991438"/>
                    <a:gd name="connsiteY2247" fmla="*/ 494195 h 1207575"/>
                    <a:gd name="connsiteX2248" fmla="*/ 13506 w 1991438"/>
                    <a:gd name="connsiteY2248" fmla="*/ 495589 h 1207575"/>
                    <a:gd name="connsiteX2249" fmla="*/ 16000 w 1991438"/>
                    <a:gd name="connsiteY2249" fmla="*/ 495750 h 1207575"/>
                    <a:gd name="connsiteX2250" fmla="*/ 17445 w 1991438"/>
                    <a:gd name="connsiteY2250" fmla="*/ 495392 h 1207575"/>
                    <a:gd name="connsiteX2251" fmla="*/ 18716 w 1991438"/>
                    <a:gd name="connsiteY2251" fmla="*/ 495034 h 1207575"/>
                    <a:gd name="connsiteX2252" fmla="*/ 20445 w 1991438"/>
                    <a:gd name="connsiteY2252" fmla="*/ 494220 h 1207575"/>
                    <a:gd name="connsiteX2253" fmla="*/ 21148 w 1991438"/>
                    <a:gd name="connsiteY2253" fmla="*/ 493887 h 1207575"/>
                    <a:gd name="connsiteX2254" fmla="*/ 21741 w 1991438"/>
                    <a:gd name="connsiteY2254" fmla="*/ 493443 h 1207575"/>
                    <a:gd name="connsiteX2255" fmla="*/ 24062 w 1991438"/>
                    <a:gd name="connsiteY2255" fmla="*/ 491716 h 1207575"/>
                    <a:gd name="connsiteX2256" fmla="*/ 27198 w 1991438"/>
                    <a:gd name="connsiteY2256" fmla="*/ 489854 h 1207575"/>
                    <a:gd name="connsiteX2257" fmla="*/ 28235 w 1991438"/>
                    <a:gd name="connsiteY2257" fmla="*/ 489237 h 1207575"/>
                    <a:gd name="connsiteX2258" fmla="*/ 31013 w 1991438"/>
                    <a:gd name="connsiteY2258" fmla="*/ 488004 h 1207575"/>
                    <a:gd name="connsiteX2259" fmla="*/ 31840 w 1991438"/>
                    <a:gd name="connsiteY2259" fmla="*/ 487634 h 1207575"/>
                    <a:gd name="connsiteX2260" fmla="*/ 32395 w 1991438"/>
                    <a:gd name="connsiteY2260" fmla="*/ 487387 h 1207575"/>
                    <a:gd name="connsiteX2261" fmla="*/ 33507 w 1991438"/>
                    <a:gd name="connsiteY2261" fmla="*/ 487017 h 1207575"/>
                    <a:gd name="connsiteX2262" fmla="*/ 36284 w 1991438"/>
                    <a:gd name="connsiteY2262" fmla="*/ 486104 h 1207575"/>
                    <a:gd name="connsiteX2263" fmla="*/ 37272 w 1991438"/>
                    <a:gd name="connsiteY2263" fmla="*/ 485783 h 1207575"/>
                    <a:gd name="connsiteX2264" fmla="*/ 38272 w 1991438"/>
                    <a:gd name="connsiteY2264" fmla="*/ 485401 h 1207575"/>
                    <a:gd name="connsiteX2265" fmla="*/ 39136 w 1991438"/>
                    <a:gd name="connsiteY2265" fmla="*/ 485080 h 1207575"/>
                    <a:gd name="connsiteX2266" fmla="*/ 39717 w 1991438"/>
                    <a:gd name="connsiteY2266" fmla="*/ 484871 h 1207575"/>
                    <a:gd name="connsiteX2267" fmla="*/ 40877 w 1991438"/>
                    <a:gd name="connsiteY2267" fmla="*/ 484439 h 1207575"/>
                    <a:gd name="connsiteX2268" fmla="*/ 41828 w 1991438"/>
                    <a:gd name="connsiteY2268" fmla="*/ 483242 h 1207575"/>
                    <a:gd name="connsiteX2269" fmla="*/ 42248 w 1991438"/>
                    <a:gd name="connsiteY2269" fmla="*/ 482724 h 1207575"/>
                    <a:gd name="connsiteX2270" fmla="*/ 43099 w 1991438"/>
                    <a:gd name="connsiteY2270" fmla="*/ 481651 h 1207575"/>
                    <a:gd name="connsiteX2271" fmla="*/ 43655 w 1991438"/>
                    <a:gd name="connsiteY2271" fmla="*/ 478864 h 1207575"/>
                    <a:gd name="connsiteX2272" fmla="*/ 43532 w 1991438"/>
                    <a:gd name="connsiteY2272" fmla="*/ 477100 h 1207575"/>
                    <a:gd name="connsiteX2273" fmla="*/ 43482 w 1991438"/>
                    <a:gd name="connsiteY2273" fmla="*/ 476347 h 1207575"/>
                    <a:gd name="connsiteX2274" fmla="*/ 43371 w 1991438"/>
                    <a:gd name="connsiteY2274" fmla="*/ 474842 h 1207575"/>
                    <a:gd name="connsiteX2275" fmla="*/ 43099 w 1991438"/>
                    <a:gd name="connsiteY2275" fmla="*/ 473782 h 1207575"/>
                    <a:gd name="connsiteX2276" fmla="*/ 42260 w 1991438"/>
                    <a:gd name="connsiteY2276" fmla="*/ 470612 h 1207575"/>
                    <a:gd name="connsiteX2277" fmla="*/ 41988 w 1991438"/>
                    <a:gd name="connsiteY2277" fmla="*/ 469576 h 1207575"/>
                    <a:gd name="connsiteX2278" fmla="*/ 41606 w 1991438"/>
                    <a:gd name="connsiteY2278" fmla="*/ 468552 h 1207575"/>
                    <a:gd name="connsiteX2279" fmla="*/ 33815 w 1991438"/>
                    <a:gd name="connsiteY2279" fmla="*/ 447559 h 1207575"/>
                    <a:gd name="connsiteX2280" fmla="*/ 33050 w 1991438"/>
                    <a:gd name="connsiteY2280" fmla="*/ 445511 h 1207575"/>
                    <a:gd name="connsiteX2281" fmla="*/ 32680 w 1991438"/>
                    <a:gd name="connsiteY2281" fmla="*/ 444487 h 1207575"/>
                    <a:gd name="connsiteX2282" fmla="*/ 32507 w 1991438"/>
                    <a:gd name="connsiteY2282" fmla="*/ 443982 h 1207575"/>
                    <a:gd name="connsiteX2283" fmla="*/ 31470 w 1991438"/>
                    <a:gd name="connsiteY2283" fmla="*/ 440997 h 1207575"/>
                    <a:gd name="connsiteX2284" fmla="*/ 29395 w 1991438"/>
                    <a:gd name="connsiteY2284" fmla="*/ 435027 h 1207575"/>
                    <a:gd name="connsiteX2285" fmla="*/ 25062 w 1991438"/>
                    <a:gd name="connsiteY2285" fmla="*/ 422544 h 1207575"/>
                    <a:gd name="connsiteX2286" fmla="*/ 24618 w 1991438"/>
                    <a:gd name="connsiteY2286" fmla="*/ 421249 h 1207575"/>
                    <a:gd name="connsiteX2287" fmla="*/ 23309 w 1991438"/>
                    <a:gd name="connsiteY2287" fmla="*/ 417709 h 1207575"/>
                    <a:gd name="connsiteX2288" fmla="*/ 16383 w 1991438"/>
                    <a:gd name="connsiteY2288" fmla="*/ 398887 h 1207575"/>
                    <a:gd name="connsiteX2289" fmla="*/ 16000 w 1991438"/>
                    <a:gd name="connsiteY2289" fmla="*/ 397863 h 1207575"/>
                    <a:gd name="connsiteX2290" fmla="*/ 14543 w 1991438"/>
                    <a:gd name="connsiteY2290" fmla="*/ 393977 h 1207575"/>
                    <a:gd name="connsiteX2291" fmla="*/ 12914 w 1991438"/>
                    <a:gd name="connsiteY2291" fmla="*/ 389697 h 1207575"/>
                    <a:gd name="connsiteX2292" fmla="*/ 10037 w 1991438"/>
                    <a:gd name="connsiteY2292" fmla="*/ 382062 h 1207575"/>
                    <a:gd name="connsiteX2293" fmla="*/ 9297 w 1991438"/>
                    <a:gd name="connsiteY2293" fmla="*/ 381766 h 1207575"/>
                    <a:gd name="connsiteX2294" fmla="*/ 8173 w 1991438"/>
                    <a:gd name="connsiteY2294" fmla="*/ 381310 h 1207575"/>
                    <a:gd name="connsiteX2295" fmla="*/ 10296 w 1991438"/>
                    <a:gd name="connsiteY2295" fmla="*/ 380533 h 1207575"/>
                    <a:gd name="connsiteX2296" fmla="*/ 12790 w 1991438"/>
                    <a:gd name="connsiteY2296" fmla="*/ 379620 h 1207575"/>
                    <a:gd name="connsiteX2297" fmla="*/ 14235 w 1991438"/>
                    <a:gd name="connsiteY2297" fmla="*/ 377671 h 1207575"/>
                    <a:gd name="connsiteX2298" fmla="*/ 14790 w 1991438"/>
                    <a:gd name="connsiteY2298" fmla="*/ 376894 h 1207575"/>
                    <a:gd name="connsiteX2299" fmla="*/ 15963 w 1991438"/>
                    <a:gd name="connsiteY2299" fmla="*/ 375315 h 1207575"/>
                    <a:gd name="connsiteX2300" fmla="*/ 15803 w 1991438"/>
                    <a:gd name="connsiteY2300" fmla="*/ 373514 h 1207575"/>
                    <a:gd name="connsiteX2301" fmla="*/ 15408 w 1991438"/>
                    <a:gd name="connsiteY2301" fmla="*/ 368975 h 1207575"/>
                    <a:gd name="connsiteX2302" fmla="*/ 15198 w 1991438"/>
                    <a:gd name="connsiteY2302" fmla="*/ 366583 h 1207575"/>
                    <a:gd name="connsiteX2303" fmla="*/ 13506 w 1991438"/>
                    <a:gd name="connsiteY2303" fmla="*/ 365632 h 1207575"/>
                    <a:gd name="connsiteX2304" fmla="*/ 11926 w 1991438"/>
                    <a:gd name="connsiteY2304" fmla="*/ 364757 h 1207575"/>
                    <a:gd name="connsiteX2305" fmla="*/ 11568 w 1991438"/>
                    <a:gd name="connsiteY2305" fmla="*/ 361858 h 1207575"/>
                    <a:gd name="connsiteX2306" fmla="*/ 11852 w 1991438"/>
                    <a:gd name="connsiteY2306" fmla="*/ 360835 h 1207575"/>
                    <a:gd name="connsiteX2307" fmla="*/ 13136 w 1991438"/>
                    <a:gd name="connsiteY2307" fmla="*/ 356221 h 1207575"/>
                    <a:gd name="connsiteX2308" fmla="*/ 13531 w 1991438"/>
                    <a:gd name="connsiteY2308" fmla="*/ 354766 h 1207575"/>
                    <a:gd name="connsiteX2309" fmla="*/ 16087 w 1991438"/>
                    <a:gd name="connsiteY2309" fmla="*/ 353310 h 1207575"/>
                    <a:gd name="connsiteX2310" fmla="*/ 17605 w 1991438"/>
                    <a:gd name="connsiteY2310" fmla="*/ 353730 h 1207575"/>
                    <a:gd name="connsiteX2311" fmla="*/ 21543 w 1991438"/>
                    <a:gd name="connsiteY2311" fmla="*/ 354828 h 1207575"/>
                    <a:gd name="connsiteX2312" fmla="*/ 26037 w 1991438"/>
                    <a:gd name="connsiteY2312" fmla="*/ 356160 h 1207575"/>
                    <a:gd name="connsiteX2313" fmla="*/ 27741 w 1991438"/>
                    <a:gd name="connsiteY2313" fmla="*/ 356653 h 1207575"/>
                    <a:gd name="connsiteX2314" fmla="*/ 28963 w 1991438"/>
                    <a:gd name="connsiteY2314" fmla="*/ 357591 h 1207575"/>
                    <a:gd name="connsiteX2315" fmla="*/ 33087 w 1991438"/>
                    <a:gd name="connsiteY2315" fmla="*/ 360711 h 1207575"/>
                    <a:gd name="connsiteX2316" fmla="*/ 33334 w 1991438"/>
                    <a:gd name="connsiteY2316" fmla="*/ 361205 h 1207575"/>
                    <a:gd name="connsiteX2317" fmla="*/ 33692 w 1991438"/>
                    <a:gd name="connsiteY2317" fmla="*/ 361932 h 1207575"/>
                    <a:gd name="connsiteX2318" fmla="*/ 34445 w 1991438"/>
                    <a:gd name="connsiteY2318" fmla="*/ 363437 h 1207575"/>
                    <a:gd name="connsiteX2319" fmla="*/ 35433 w 1991438"/>
                    <a:gd name="connsiteY2319" fmla="*/ 367002 h 1207575"/>
                    <a:gd name="connsiteX2320" fmla="*/ 35988 w 1991438"/>
                    <a:gd name="connsiteY2320" fmla="*/ 370221 h 1207575"/>
                    <a:gd name="connsiteX2321" fmla="*/ 36284 w 1991438"/>
                    <a:gd name="connsiteY2321" fmla="*/ 371936 h 1207575"/>
                    <a:gd name="connsiteX2322" fmla="*/ 37173 w 1991438"/>
                    <a:gd name="connsiteY2322" fmla="*/ 372971 h 1207575"/>
                    <a:gd name="connsiteX2323" fmla="*/ 42001 w 1991438"/>
                    <a:gd name="connsiteY2323" fmla="*/ 378596 h 1207575"/>
                    <a:gd name="connsiteX2324" fmla="*/ 45038 w 1991438"/>
                    <a:gd name="connsiteY2324" fmla="*/ 380520 h 1207575"/>
                    <a:gd name="connsiteX2325" fmla="*/ 46322 w 1991438"/>
                    <a:gd name="connsiteY2325" fmla="*/ 381334 h 1207575"/>
                    <a:gd name="connsiteX2326" fmla="*/ 47655 w 1991438"/>
                    <a:gd name="connsiteY2326" fmla="*/ 381174 h 1207575"/>
                    <a:gd name="connsiteX2327" fmla="*/ 50593 w 1991438"/>
                    <a:gd name="connsiteY2327" fmla="*/ 380853 h 1207575"/>
                    <a:gd name="connsiteX2328" fmla="*/ 51927 w 1991438"/>
                    <a:gd name="connsiteY2328" fmla="*/ 380705 h 1207575"/>
                    <a:gd name="connsiteX2329" fmla="*/ 53346 w 1991438"/>
                    <a:gd name="connsiteY2329" fmla="*/ 379571 h 1207575"/>
                    <a:gd name="connsiteX2330" fmla="*/ 56161 w 1991438"/>
                    <a:gd name="connsiteY2330" fmla="*/ 377338 h 1207575"/>
                    <a:gd name="connsiteX2331" fmla="*/ 56556 w 1991438"/>
                    <a:gd name="connsiteY2331" fmla="*/ 377030 h 1207575"/>
                    <a:gd name="connsiteX2332" fmla="*/ 57791 w 1991438"/>
                    <a:gd name="connsiteY2332" fmla="*/ 375895 h 1207575"/>
                    <a:gd name="connsiteX2333" fmla="*/ 60026 w 1991438"/>
                    <a:gd name="connsiteY2333" fmla="*/ 373823 h 1207575"/>
                    <a:gd name="connsiteX2334" fmla="*/ 61692 w 1991438"/>
                    <a:gd name="connsiteY2334" fmla="*/ 372910 h 1207575"/>
                    <a:gd name="connsiteX2335" fmla="*/ 65038 w 1991438"/>
                    <a:gd name="connsiteY2335" fmla="*/ 371072 h 1207575"/>
                    <a:gd name="connsiteX2336" fmla="*/ 71729 w 1991438"/>
                    <a:gd name="connsiteY2336" fmla="*/ 367594 h 1207575"/>
                    <a:gd name="connsiteX2337" fmla="*/ 73384 w 1991438"/>
                    <a:gd name="connsiteY2337" fmla="*/ 366669 h 1207575"/>
                    <a:gd name="connsiteX2338" fmla="*/ 75038 w 1991438"/>
                    <a:gd name="connsiteY2338" fmla="*/ 365756 h 1207575"/>
                    <a:gd name="connsiteX2339" fmla="*/ 76804 w 1991438"/>
                    <a:gd name="connsiteY2339" fmla="*/ 366200 h 1207575"/>
                    <a:gd name="connsiteX2340" fmla="*/ 79890 w 1991438"/>
                    <a:gd name="connsiteY2340" fmla="*/ 366953 h 1207575"/>
                    <a:gd name="connsiteX2341" fmla="*/ 83359 w 1991438"/>
                    <a:gd name="connsiteY2341" fmla="*/ 368124 h 1207575"/>
                    <a:gd name="connsiteX2342" fmla="*/ 84816 w 1991438"/>
                    <a:gd name="connsiteY2342" fmla="*/ 368617 h 1207575"/>
                    <a:gd name="connsiteX2343" fmla="*/ 86223 w 1991438"/>
                    <a:gd name="connsiteY2343" fmla="*/ 369641 h 1207575"/>
                    <a:gd name="connsiteX2344" fmla="*/ 90409 w 1991438"/>
                    <a:gd name="connsiteY2344" fmla="*/ 372700 h 1207575"/>
                    <a:gd name="connsiteX2345" fmla="*/ 92359 w 1991438"/>
                    <a:gd name="connsiteY2345" fmla="*/ 374020 h 1207575"/>
                    <a:gd name="connsiteX2346" fmla="*/ 94989 w 1991438"/>
                    <a:gd name="connsiteY2346" fmla="*/ 375784 h 1207575"/>
                    <a:gd name="connsiteX2347" fmla="*/ 99841 w 1991438"/>
                    <a:gd name="connsiteY2347" fmla="*/ 375266 h 1207575"/>
                    <a:gd name="connsiteX2348" fmla="*/ 102063 w 1991438"/>
                    <a:gd name="connsiteY2348" fmla="*/ 374760 h 1207575"/>
                    <a:gd name="connsiteX2349" fmla="*/ 103372 w 1991438"/>
                    <a:gd name="connsiteY2349" fmla="*/ 374452 h 1207575"/>
                    <a:gd name="connsiteX2350" fmla="*/ 104570 w 1991438"/>
                    <a:gd name="connsiteY2350" fmla="*/ 373625 h 1207575"/>
                    <a:gd name="connsiteX2351" fmla="*/ 106162 w 1991438"/>
                    <a:gd name="connsiteY2351" fmla="*/ 372540 h 1207575"/>
                    <a:gd name="connsiteX2352" fmla="*/ 106977 w 1991438"/>
                    <a:gd name="connsiteY2352" fmla="*/ 371985 h 1207575"/>
                    <a:gd name="connsiteX2353" fmla="*/ 107804 w 1991438"/>
                    <a:gd name="connsiteY2353" fmla="*/ 371196 h 1207575"/>
                    <a:gd name="connsiteX2354" fmla="*/ 110619 w 1991438"/>
                    <a:gd name="connsiteY2354" fmla="*/ 368519 h 1207575"/>
                    <a:gd name="connsiteX2355" fmla="*/ 111347 w 1991438"/>
                    <a:gd name="connsiteY2355" fmla="*/ 367828 h 1207575"/>
                    <a:gd name="connsiteX2356" fmla="*/ 112705 w 1991438"/>
                    <a:gd name="connsiteY2356" fmla="*/ 366360 h 1207575"/>
                    <a:gd name="connsiteX2357" fmla="*/ 115063 w 1991438"/>
                    <a:gd name="connsiteY2357" fmla="*/ 363782 h 1207575"/>
                    <a:gd name="connsiteX2358" fmla="*/ 116076 w 1991438"/>
                    <a:gd name="connsiteY2358" fmla="*/ 362685 h 1207575"/>
                    <a:gd name="connsiteX2359" fmla="*/ 116446 w 1991438"/>
                    <a:gd name="connsiteY2359" fmla="*/ 362352 h 1207575"/>
                    <a:gd name="connsiteX2360" fmla="*/ 119335 w 1991438"/>
                    <a:gd name="connsiteY2360" fmla="*/ 359712 h 1207575"/>
                    <a:gd name="connsiteX2361" fmla="*/ 120409 w 1991438"/>
                    <a:gd name="connsiteY2361" fmla="*/ 358725 h 1207575"/>
                    <a:gd name="connsiteX2362" fmla="*/ 121743 w 1991438"/>
                    <a:gd name="connsiteY2362" fmla="*/ 358195 h 1207575"/>
                    <a:gd name="connsiteX2363" fmla="*/ 124372 w 1991438"/>
                    <a:gd name="connsiteY2363" fmla="*/ 357146 h 1207575"/>
                    <a:gd name="connsiteX2364" fmla="*/ 125261 w 1991438"/>
                    <a:gd name="connsiteY2364" fmla="*/ 356789 h 1207575"/>
                    <a:gd name="connsiteX2365" fmla="*/ 126199 w 1991438"/>
                    <a:gd name="connsiteY2365" fmla="*/ 356727 h 1207575"/>
                    <a:gd name="connsiteX2366" fmla="*/ 129496 w 1991438"/>
                    <a:gd name="connsiteY2366" fmla="*/ 356493 h 1207575"/>
                    <a:gd name="connsiteX2367" fmla="*/ 130928 w 1991438"/>
                    <a:gd name="connsiteY2367" fmla="*/ 356394 h 1207575"/>
                    <a:gd name="connsiteX2368" fmla="*/ 132730 w 1991438"/>
                    <a:gd name="connsiteY2368" fmla="*/ 357282 h 1207575"/>
                    <a:gd name="connsiteX2369" fmla="*/ 134088 w 1991438"/>
                    <a:gd name="connsiteY2369" fmla="*/ 357948 h 1207575"/>
                    <a:gd name="connsiteX2370" fmla="*/ 138163 w 1991438"/>
                    <a:gd name="connsiteY2370" fmla="*/ 360218 h 1207575"/>
                    <a:gd name="connsiteX2371" fmla="*/ 138595 w 1991438"/>
                    <a:gd name="connsiteY2371" fmla="*/ 360452 h 1207575"/>
                    <a:gd name="connsiteX2372" fmla="*/ 142521 w 1991438"/>
                    <a:gd name="connsiteY2372" fmla="*/ 362438 h 1207575"/>
                    <a:gd name="connsiteX2373" fmla="*/ 143792 w 1991438"/>
                    <a:gd name="connsiteY2373" fmla="*/ 363079 h 1207575"/>
                    <a:gd name="connsiteX2374" fmla="*/ 146990 w 1991438"/>
                    <a:gd name="connsiteY2374" fmla="*/ 362672 h 1207575"/>
                    <a:gd name="connsiteX2375" fmla="*/ 147434 w 1991438"/>
                    <a:gd name="connsiteY2375" fmla="*/ 361217 h 1207575"/>
                    <a:gd name="connsiteX2376" fmla="*/ 148126 w 1991438"/>
                    <a:gd name="connsiteY2376" fmla="*/ 358923 h 1207575"/>
                    <a:gd name="connsiteX2377" fmla="*/ 149039 w 1991438"/>
                    <a:gd name="connsiteY2377" fmla="*/ 354754 h 1207575"/>
                    <a:gd name="connsiteX2378" fmla="*/ 150632 w 1991438"/>
                    <a:gd name="connsiteY2378" fmla="*/ 350720 h 1207575"/>
                    <a:gd name="connsiteX2379" fmla="*/ 154941 w 1991438"/>
                    <a:gd name="connsiteY2379" fmla="*/ 352385 h 1207575"/>
                    <a:gd name="connsiteX2380" fmla="*/ 155694 w 1991438"/>
                    <a:gd name="connsiteY2380" fmla="*/ 352681 h 1207575"/>
                    <a:gd name="connsiteX2381" fmla="*/ 156286 w 1991438"/>
                    <a:gd name="connsiteY2381" fmla="*/ 352916 h 1207575"/>
                    <a:gd name="connsiteX2382" fmla="*/ 156941 w 1991438"/>
                    <a:gd name="connsiteY2382" fmla="*/ 353237 h 1207575"/>
                    <a:gd name="connsiteX2383" fmla="*/ 157595 w 1991438"/>
                    <a:gd name="connsiteY2383" fmla="*/ 353557 h 1207575"/>
                    <a:gd name="connsiteX2384" fmla="*/ 159978 w 1991438"/>
                    <a:gd name="connsiteY2384" fmla="*/ 354729 h 1207575"/>
                    <a:gd name="connsiteX2385" fmla="*/ 161805 w 1991438"/>
                    <a:gd name="connsiteY2385" fmla="*/ 355629 h 1207575"/>
                    <a:gd name="connsiteX2386" fmla="*/ 163126 w 1991438"/>
                    <a:gd name="connsiteY2386" fmla="*/ 356271 h 1207575"/>
                    <a:gd name="connsiteX2387" fmla="*/ 163990 w 1991438"/>
                    <a:gd name="connsiteY2387" fmla="*/ 356702 h 1207575"/>
                    <a:gd name="connsiteX2388" fmla="*/ 165151 w 1991438"/>
                    <a:gd name="connsiteY2388" fmla="*/ 357196 h 1207575"/>
                    <a:gd name="connsiteX2389" fmla="*/ 168348 w 1991438"/>
                    <a:gd name="connsiteY2389" fmla="*/ 358577 h 1207575"/>
                    <a:gd name="connsiteX2390" fmla="*/ 169558 w 1991438"/>
                    <a:gd name="connsiteY2390" fmla="*/ 359108 h 1207575"/>
                    <a:gd name="connsiteX2391" fmla="*/ 170385 w 1991438"/>
                    <a:gd name="connsiteY2391" fmla="*/ 359576 h 1207575"/>
                    <a:gd name="connsiteX2392" fmla="*/ 171212 w 1991438"/>
                    <a:gd name="connsiteY2392" fmla="*/ 360057 h 1207575"/>
                    <a:gd name="connsiteX2393" fmla="*/ 176459 w 1991438"/>
                    <a:gd name="connsiteY2393" fmla="*/ 363079 h 1207575"/>
                    <a:gd name="connsiteX2394" fmla="*/ 180632 w 1991438"/>
                    <a:gd name="connsiteY2394" fmla="*/ 365559 h 1207575"/>
                    <a:gd name="connsiteX2395" fmla="*/ 181262 w 1991438"/>
                    <a:gd name="connsiteY2395" fmla="*/ 365929 h 1207575"/>
                    <a:gd name="connsiteX2396" fmla="*/ 181879 w 1991438"/>
                    <a:gd name="connsiteY2396" fmla="*/ 366299 h 1207575"/>
                    <a:gd name="connsiteX2397" fmla="*/ 182571 w 1991438"/>
                    <a:gd name="connsiteY2397" fmla="*/ 366545 h 1207575"/>
                    <a:gd name="connsiteX2398" fmla="*/ 183262 w 1991438"/>
                    <a:gd name="connsiteY2398" fmla="*/ 366792 h 1207575"/>
                    <a:gd name="connsiteX2399" fmla="*/ 186916 w 1991438"/>
                    <a:gd name="connsiteY2399" fmla="*/ 368124 h 1207575"/>
                    <a:gd name="connsiteX2400" fmla="*/ 187781 w 1991438"/>
                    <a:gd name="connsiteY2400" fmla="*/ 368297 h 1207575"/>
                    <a:gd name="connsiteX2401" fmla="*/ 189595 w 1991438"/>
                    <a:gd name="connsiteY2401" fmla="*/ 367865 h 1207575"/>
                    <a:gd name="connsiteX2402" fmla="*/ 191435 w 1991438"/>
                    <a:gd name="connsiteY2402" fmla="*/ 367434 h 1207575"/>
                    <a:gd name="connsiteX2403" fmla="*/ 193818 w 1991438"/>
                    <a:gd name="connsiteY2403" fmla="*/ 364190 h 1207575"/>
                    <a:gd name="connsiteX2404" fmla="*/ 194731 w 1991438"/>
                    <a:gd name="connsiteY2404" fmla="*/ 360045 h 1207575"/>
                    <a:gd name="connsiteX2405" fmla="*/ 195077 w 1991438"/>
                    <a:gd name="connsiteY2405" fmla="*/ 358528 h 1207575"/>
                    <a:gd name="connsiteX2406" fmla="*/ 195793 w 1991438"/>
                    <a:gd name="connsiteY2406" fmla="*/ 355530 h 1207575"/>
                    <a:gd name="connsiteX2407" fmla="*/ 197521 w 1991438"/>
                    <a:gd name="connsiteY2407" fmla="*/ 354828 h 1207575"/>
                    <a:gd name="connsiteX2408" fmla="*/ 198571 w 1991438"/>
                    <a:gd name="connsiteY2408" fmla="*/ 354383 h 1207575"/>
                    <a:gd name="connsiteX2409" fmla="*/ 202015 w 1991438"/>
                    <a:gd name="connsiteY2409" fmla="*/ 351275 h 1207575"/>
                    <a:gd name="connsiteX2410" fmla="*/ 202843 w 1991438"/>
                    <a:gd name="connsiteY2410" fmla="*/ 348882 h 1207575"/>
                    <a:gd name="connsiteX2411" fmla="*/ 203386 w 1991438"/>
                    <a:gd name="connsiteY2411" fmla="*/ 347303 h 1207575"/>
                    <a:gd name="connsiteX2412" fmla="*/ 203991 w 1991438"/>
                    <a:gd name="connsiteY2412" fmla="*/ 345540 h 1207575"/>
                    <a:gd name="connsiteX2413" fmla="*/ 204830 w 1991438"/>
                    <a:gd name="connsiteY2413" fmla="*/ 342616 h 1207575"/>
                    <a:gd name="connsiteX2414" fmla="*/ 205361 w 1991438"/>
                    <a:gd name="connsiteY2414" fmla="*/ 340754 h 1207575"/>
                    <a:gd name="connsiteX2415" fmla="*/ 206460 w 1991438"/>
                    <a:gd name="connsiteY2415" fmla="*/ 339693 h 1207575"/>
                    <a:gd name="connsiteX2416" fmla="*/ 207028 w 1991438"/>
                    <a:gd name="connsiteY2416" fmla="*/ 339151 h 1207575"/>
                    <a:gd name="connsiteX2417" fmla="*/ 208411 w 1991438"/>
                    <a:gd name="connsiteY2417" fmla="*/ 337855 h 1207575"/>
                    <a:gd name="connsiteX2418" fmla="*/ 211114 w 1991438"/>
                    <a:gd name="connsiteY2418" fmla="*/ 339064 h 1207575"/>
                    <a:gd name="connsiteX2419" fmla="*/ 211991 w 1991438"/>
                    <a:gd name="connsiteY2419" fmla="*/ 340039 h 1207575"/>
                    <a:gd name="connsiteX2420" fmla="*/ 214793 w 1991438"/>
                    <a:gd name="connsiteY2420" fmla="*/ 343147 h 1207575"/>
                    <a:gd name="connsiteX2421" fmla="*/ 216756 w 1991438"/>
                    <a:gd name="connsiteY2421" fmla="*/ 344615 h 1207575"/>
                    <a:gd name="connsiteX2422" fmla="*/ 218571 w 1991438"/>
                    <a:gd name="connsiteY2422" fmla="*/ 345984 h 1207575"/>
                    <a:gd name="connsiteX2423" fmla="*/ 219238 w 1991438"/>
                    <a:gd name="connsiteY2423" fmla="*/ 347538 h 1207575"/>
                    <a:gd name="connsiteX2424" fmla="*/ 219818 w 1991438"/>
                    <a:gd name="connsiteY2424" fmla="*/ 348870 h 1207575"/>
                    <a:gd name="connsiteX2425" fmla="*/ 220324 w 1991438"/>
                    <a:gd name="connsiteY2425" fmla="*/ 349437 h 1207575"/>
                    <a:gd name="connsiteX2426" fmla="*/ 222707 w 1991438"/>
                    <a:gd name="connsiteY2426" fmla="*/ 352089 h 1207575"/>
                    <a:gd name="connsiteX2427" fmla="*/ 224472 w 1991438"/>
                    <a:gd name="connsiteY2427" fmla="*/ 354050 h 1207575"/>
                    <a:gd name="connsiteX2428" fmla="*/ 225090 w 1991438"/>
                    <a:gd name="connsiteY2428" fmla="*/ 354790 h 1207575"/>
                    <a:gd name="connsiteX2429" fmla="*/ 226003 w 1991438"/>
                    <a:gd name="connsiteY2429" fmla="*/ 355913 h 1207575"/>
                    <a:gd name="connsiteX2430" fmla="*/ 226954 w 1991438"/>
                    <a:gd name="connsiteY2430" fmla="*/ 357072 h 1207575"/>
                    <a:gd name="connsiteX2431" fmla="*/ 227831 w 1991438"/>
                    <a:gd name="connsiteY2431" fmla="*/ 358145 h 1207575"/>
                    <a:gd name="connsiteX2432" fmla="*/ 228423 w 1991438"/>
                    <a:gd name="connsiteY2432" fmla="*/ 358960 h 1207575"/>
                    <a:gd name="connsiteX2433" fmla="*/ 229312 w 1991438"/>
                    <a:gd name="connsiteY2433" fmla="*/ 360168 h 1207575"/>
                    <a:gd name="connsiteX2434" fmla="*/ 230818 w 1991438"/>
                    <a:gd name="connsiteY2434" fmla="*/ 362241 h 1207575"/>
                    <a:gd name="connsiteX2435" fmla="*/ 233930 w 1991438"/>
                    <a:gd name="connsiteY2435" fmla="*/ 367816 h 1207575"/>
                    <a:gd name="connsiteX2436" fmla="*/ 234646 w 1991438"/>
                    <a:gd name="connsiteY2436" fmla="*/ 369099 h 1207575"/>
                    <a:gd name="connsiteX2437" fmla="*/ 237115 w 1991438"/>
                    <a:gd name="connsiteY2437" fmla="*/ 370690 h 1207575"/>
                    <a:gd name="connsiteX2438" fmla="*/ 238263 w 1991438"/>
                    <a:gd name="connsiteY2438" fmla="*/ 368975 h 1207575"/>
                    <a:gd name="connsiteX2439" fmla="*/ 240028 w 1991438"/>
                    <a:gd name="connsiteY2439" fmla="*/ 366323 h 1207575"/>
                    <a:gd name="connsiteX2440" fmla="*/ 241016 w 1991438"/>
                    <a:gd name="connsiteY2440" fmla="*/ 365152 h 1207575"/>
                    <a:gd name="connsiteX2441" fmla="*/ 241893 w 1991438"/>
                    <a:gd name="connsiteY2441" fmla="*/ 364103 h 1207575"/>
                    <a:gd name="connsiteX2442" fmla="*/ 242819 w 1991438"/>
                    <a:gd name="connsiteY2442" fmla="*/ 362993 h 1207575"/>
                    <a:gd name="connsiteX2443" fmla="*/ 243559 w 1991438"/>
                    <a:gd name="connsiteY2443" fmla="*/ 360847 h 1207575"/>
                    <a:gd name="connsiteX2444" fmla="*/ 244004 w 1991438"/>
                    <a:gd name="connsiteY2444" fmla="*/ 359527 h 1207575"/>
                    <a:gd name="connsiteX2445" fmla="*/ 245177 w 1991438"/>
                    <a:gd name="connsiteY2445" fmla="*/ 356111 h 1207575"/>
                    <a:gd name="connsiteX2446" fmla="*/ 247621 w 1991438"/>
                    <a:gd name="connsiteY2446" fmla="*/ 349647 h 1207575"/>
                    <a:gd name="connsiteX2447" fmla="*/ 248288 w 1991438"/>
                    <a:gd name="connsiteY2447" fmla="*/ 347896 h 1207575"/>
                    <a:gd name="connsiteX2448" fmla="*/ 248387 w 1991438"/>
                    <a:gd name="connsiteY2448" fmla="*/ 346354 h 1207575"/>
                    <a:gd name="connsiteX2449" fmla="*/ 248510 w 1991438"/>
                    <a:gd name="connsiteY2449" fmla="*/ 344331 h 1207575"/>
                    <a:gd name="connsiteX2450" fmla="*/ 248596 w 1991438"/>
                    <a:gd name="connsiteY2450" fmla="*/ 342789 h 1207575"/>
                    <a:gd name="connsiteX2451" fmla="*/ 248226 w 1991438"/>
                    <a:gd name="connsiteY2451" fmla="*/ 341210 h 1207575"/>
                    <a:gd name="connsiteX2452" fmla="*/ 247103 w 1991438"/>
                    <a:gd name="connsiteY2452" fmla="*/ 336449 h 1207575"/>
                    <a:gd name="connsiteX2453" fmla="*/ 246732 w 1991438"/>
                    <a:gd name="connsiteY2453" fmla="*/ 334833 h 1207575"/>
                    <a:gd name="connsiteX2454" fmla="*/ 247275 w 1991438"/>
                    <a:gd name="connsiteY2454" fmla="*/ 332638 h 1207575"/>
                    <a:gd name="connsiteX2455" fmla="*/ 247732 w 1991438"/>
                    <a:gd name="connsiteY2455" fmla="*/ 331515 h 1207575"/>
                    <a:gd name="connsiteX2456" fmla="*/ 251078 w 1991438"/>
                    <a:gd name="connsiteY2456" fmla="*/ 329998 h 1207575"/>
                    <a:gd name="connsiteX2457" fmla="*/ 254251 w 1991438"/>
                    <a:gd name="connsiteY2457" fmla="*/ 329406 h 1207575"/>
                    <a:gd name="connsiteX2458" fmla="*/ 255312 w 1991438"/>
                    <a:gd name="connsiteY2458" fmla="*/ 329209 h 1207575"/>
                    <a:gd name="connsiteX2459" fmla="*/ 256572 w 1991438"/>
                    <a:gd name="connsiteY2459" fmla="*/ 328012 h 1207575"/>
                    <a:gd name="connsiteX2460" fmla="*/ 258140 w 1991438"/>
                    <a:gd name="connsiteY2460" fmla="*/ 326520 h 1207575"/>
                    <a:gd name="connsiteX2461" fmla="*/ 258164 w 1991438"/>
                    <a:gd name="connsiteY2461" fmla="*/ 324645 h 1207575"/>
                    <a:gd name="connsiteX2462" fmla="*/ 258276 w 1991438"/>
                    <a:gd name="connsiteY2462" fmla="*/ 318342 h 1207575"/>
                    <a:gd name="connsiteX2463" fmla="*/ 258263 w 1991438"/>
                    <a:gd name="connsiteY2463" fmla="*/ 317602 h 1207575"/>
                    <a:gd name="connsiteX2464" fmla="*/ 257695 w 1991438"/>
                    <a:gd name="connsiteY2464" fmla="*/ 311817 h 1207575"/>
                    <a:gd name="connsiteX2465" fmla="*/ 257547 w 1991438"/>
                    <a:gd name="connsiteY2465" fmla="*/ 310214 h 1207575"/>
                    <a:gd name="connsiteX2466" fmla="*/ 255695 w 1991438"/>
                    <a:gd name="connsiteY2466" fmla="*/ 307845 h 1207575"/>
                    <a:gd name="connsiteX2467" fmla="*/ 254362 w 1991438"/>
                    <a:gd name="connsiteY2467" fmla="*/ 307500 h 1207575"/>
                    <a:gd name="connsiteX2468" fmla="*/ 251522 w 1991438"/>
                    <a:gd name="connsiteY2468" fmla="*/ 306760 h 1207575"/>
                    <a:gd name="connsiteX2469" fmla="*/ 248695 w 1991438"/>
                    <a:gd name="connsiteY2469" fmla="*/ 306020 h 1207575"/>
                    <a:gd name="connsiteX2470" fmla="*/ 248522 w 1991438"/>
                    <a:gd name="connsiteY2470" fmla="*/ 303824 h 1207575"/>
                    <a:gd name="connsiteX2471" fmla="*/ 247535 w 1991438"/>
                    <a:gd name="connsiteY2471" fmla="*/ 291749 h 1207575"/>
                    <a:gd name="connsiteX2472" fmla="*/ 247436 w 1991438"/>
                    <a:gd name="connsiteY2472" fmla="*/ 290651 h 1207575"/>
                    <a:gd name="connsiteX2473" fmla="*/ 247350 w 1991438"/>
                    <a:gd name="connsiteY2473" fmla="*/ 289516 h 1207575"/>
                    <a:gd name="connsiteX2474" fmla="*/ 247312 w 1991438"/>
                    <a:gd name="connsiteY2474" fmla="*/ 287851 h 1207575"/>
                    <a:gd name="connsiteX2475" fmla="*/ 247263 w 1991438"/>
                    <a:gd name="connsiteY2475" fmla="*/ 286210 h 1207575"/>
                    <a:gd name="connsiteX2476" fmla="*/ 246905 w 1991438"/>
                    <a:gd name="connsiteY2476" fmla="*/ 271409 h 1207575"/>
                    <a:gd name="connsiteX2477" fmla="*/ 246880 w 1991438"/>
                    <a:gd name="connsiteY2477" fmla="*/ 270743 h 1207575"/>
                    <a:gd name="connsiteX2478" fmla="*/ 246325 w 1991438"/>
                    <a:gd name="connsiteY2478" fmla="*/ 264946 h 1207575"/>
                    <a:gd name="connsiteX2479" fmla="*/ 246140 w 1991438"/>
                    <a:gd name="connsiteY2479" fmla="*/ 262948 h 1207575"/>
                    <a:gd name="connsiteX2480" fmla="*/ 243300 w 1991438"/>
                    <a:gd name="connsiteY2480" fmla="*/ 261640 h 1207575"/>
                    <a:gd name="connsiteX2481" fmla="*/ 242164 w 1991438"/>
                    <a:gd name="connsiteY2481" fmla="*/ 261652 h 1207575"/>
                    <a:gd name="connsiteX2482" fmla="*/ 233473 w 1991438"/>
                    <a:gd name="connsiteY2482" fmla="*/ 261727 h 1207575"/>
                    <a:gd name="connsiteX2483" fmla="*/ 223608 w 1991438"/>
                    <a:gd name="connsiteY2483" fmla="*/ 261813 h 1207575"/>
                    <a:gd name="connsiteX2484" fmla="*/ 220139 w 1991438"/>
                    <a:gd name="connsiteY2484" fmla="*/ 261541 h 1207575"/>
                    <a:gd name="connsiteX2485" fmla="*/ 219818 w 1991438"/>
                    <a:gd name="connsiteY2485" fmla="*/ 260579 h 1207575"/>
                    <a:gd name="connsiteX2486" fmla="*/ 219695 w 1991438"/>
                    <a:gd name="connsiteY2486" fmla="*/ 259889 h 1207575"/>
                    <a:gd name="connsiteX2487" fmla="*/ 219287 w 1991438"/>
                    <a:gd name="connsiteY2487" fmla="*/ 257595 h 1207575"/>
                    <a:gd name="connsiteX2488" fmla="*/ 219263 w 1991438"/>
                    <a:gd name="connsiteY2488" fmla="*/ 254461 h 1207575"/>
                    <a:gd name="connsiteX2489" fmla="*/ 219201 w 1991438"/>
                    <a:gd name="connsiteY2489" fmla="*/ 249232 h 1207575"/>
                    <a:gd name="connsiteX2490" fmla="*/ 218991 w 1991438"/>
                    <a:gd name="connsiteY2490" fmla="*/ 239450 h 1207575"/>
                    <a:gd name="connsiteX2491" fmla="*/ 218966 w 1991438"/>
                    <a:gd name="connsiteY2491" fmla="*/ 238279 h 1207575"/>
                    <a:gd name="connsiteX2492" fmla="*/ 219831 w 1991438"/>
                    <a:gd name="connsiteY2492" fmla="*/ 234640 h 1207575"/>
                    <a:gd name="connsiteX2493" fmla="*/ 221472 w 1991438"/>
                    <a:gd name="connsiteY2493" fmla="*/ 232999 h 1207575"/>
                    <a:gd name="connsiteX2494" fmla="*/ 222460 w 1991438"/>
                    <a:gd name="connsiteY2494" fmla="*/ 232013 h 1207575"/>
                    <a:gd name="connsiteX2495" fmla="*/ 223485 w 1991438"/>
                    <a:gd name="connsiteY2495" fmla="*/ 230989 h 1207575"/>
                    <a:gd name="connsiteX2496" fmla="*/ 225522 w 1991438"/>
                    <a:gd name="connsiteY2496" fmla="*/ 228966 h 1207575"/>
                    <a:gd name="connsiteX2497" fmla="*/ 226238 w 1991438"/>
                    <a:gd name="connsiteY2497" fmla="*/ 227597 h 1207575"/>
                    <a:gd name="connsiteX2498" fmla="*/ 226584 w 1991438"/>
                    <a:gd name="connsiteY2498" fmla="*/ 226931 h 1207575"/>
                    <a:gd name="connsiteX2499" fmla="*/ 227645 w 1991438"/>
                    <a:gd name="connsiteY2499" fmla="*/ 224908 h 1207575"/>
                    <a:gd name="connsiteX2500" fmla="*/ 227386 w 1991438"/>
                    <a:gd name="connsiteY2500" fmla="*/ 222293 h 1207575"/>
                    <a:gd name="connsiteX2501" fmla="*/ 227176 w 1991438"/>
                    <a:gd name="connsiteY2501" fmla="*/ 220196 h 1207575"/>
                    <a:gd name="connsiteX2502" fmla="*/ 226843 w 1991438"/>
                    <a:gd name="connsiteY2502" fmla="*/ 216767 h 1207575"/>
                    <a:gd name="connsiteX2503" fmla="*/ 227275 w 1991438"/>
                    <a:gd name="connsiteY2503" fmla="*/ 215410 h 1207575"/>
                    <a:gd name="connsiteX2504" fmla="*/ 228275 w 1991438"/>
                    <a:gd name="connsiteY2504" fmla="*/ 212314 h 1207575"/>
                    <a:gd name="connsiteX2505" fmla="*/ 228769 w 1991438"/>
                    <a:gd name="connsiteY2505" fmla="*/ 210810 h 1207575"/>
                    <a:gd name="connsiteX2506" fmla="*/ 230423 w 1991438"/>
                    <a:gd name="connsiteY2506" fmla="*/ 210082 h 1207575"/>
                    <a:gd name="connsiteX2507" fmla="*/ 231139 w 1991438"/>
                    <a:gd name="connsiteY2507" fmla="*/ 209773 h 1207575"/>
                    <a:gd name="connsiteX2508" fmla="*/ 231942 w 1991438"/>
                    <a:gd name="connsiteY2508" fmla="*/ 209416 h 1207575"/>
                    <a:gd name="connsiteX2509" fmla="*/ 232633 w 1991438"/>
                    <a:gd name="connsiteY2509" fmla="*/ 209367 h 1207575"/>
                    <a:gd name="connsiteX2510" fmla="*/ 240016 w 1991438"/>
                    <a:gd name="connsiteY2510" fmla="*/ 208935 h 1207575"/>
                    <a:gd name="connsiteX2511" fmla="*/ 240757 w 1991438"/>
                    <a:gd name="connsiteY2511" fmla="*/ 208885 h 1207575"/>
                    <a:gd name="connsiteX2512" fmla="*/ 242917 w 1991438"/>
                    <a:gd name="connsiteY2512" fmla="*/ 208762 h 1207575"/>
                    <a:gd name="connsiteX2513" fmla="*/ 244349 w 1991438"/>
                    <a:gd name="connsiteY2513" fmla="*/ 208676 h 1207575"/>
                    <a:gd name="connsiteX2514" fmla="*/ 245115 w 1991438"/>
                    <a:gd name="connsiteY2514" fmla="*/ 208885 h 1207575"/>
                    <a:gd name="connsiteX2515" fmla="*/ 247189 w 1991438"/>
                    <a:gd name="connsiteY2515" fmla="*/ 209453 h 1207575"/>
                    <a:gd name="connsiteX2516" fmla="*/ 248831 w 1991438"/>
                    <a:gd name="connsiteY2516" fmla="*/ 209897 h 1207575"/>
                    <a:gd name="connsiteX2517" fmla="*/ 251337 w 1991438"/>
                    <a:gd name="connsiteY2517" fmla="*/ 213918 h 1207575"/>
                    <a:gd name="connsiteX2518" fmla="*/ 252745 w 1991438"/>
                    <a:gd name="connsiteY2518" fmla="*/ 216163 h 1207575"/>
                    <a:gd name="connsiteX2519" fmla="*/ 254572 w 1991438"/>
                    <a:gd name="connsiteY2519" fmla="*/ 216484 h 1207575"/>
                    <a:gd name="connsiteX2520" fmla="*/ 257263 w 1991438"/>
                    <a:gd name="connsiteY2520" fmla="*/ 216965 h 1207575"/>
                    <a:gd name="connsiteX2521" fmla="*/ 258189 w 1991438"/>
                    <a:gd name="connsiteY2521" fmla="*/ 217125 h 1207575"/>
                    <a:gd name="connsiteX2522" fmla="*/ 259275 w 1991438"/>
                    <a:gd name="connsiteY2522" fmla="*/ 217038 h 1207575"/>
                    <a:gd name="connsiteX2523" fmla="*/ 274930 w 1991438"/>
                    <a:gd name="connsiteY2523" fmla="*/ 215842 h 1207575"/>
                    <a:gd name="connsiteX2524" fmla="*/ 276906 w 1991438"/>
                    <a:gd name="connsiteY2524" fmla="*/ 215694 h 1207575"/>
                    <a:gd name="connsiteX2525" fmla="*/ 277054 w 1991438"/>
                    <a:gd name="connsiteY2525" fmla="*/ 212364 h 1207575"/>
                    <a:gd name="connsiteX2526" fmla="*/ 277214 w 1991438"/>
                    <a:gd name="connsiteY2526" fmla="*/ 206850 h 1207575"/>
                    <a:gd name="connsiteX2527" fmla="*/ 278955 w 1991438"/>
                    <a:gd name="connsiteY2527" fmla="*/ 206382 h 1207575"/>
                    <a:gd name="connsiteX2528" fmla="*/ 279646 w 1991438"/>
                    <a:gd name="connsiteY2528" fmla="*/ 206196 h 1207575"/>
                    <a:gd name="connsiteX2529" fmla="*/ 281375 w 1991438"/>
                    <a:gd name="connsiteY2529" fmla="*/ 205740 h 1207575"/>
                    <a:gd name="connsiteX2530" fmla="*/ 282078 w 1991438"/>
                    <a:gd name="connsiteY2530" fmla="*/ 208466 h 1207575"/>
                    <a:gd name="connsiteX2531" fmla="*/ 283214 w 1991438"/>
                    <a:gd name="connsiteY2531" fmla="*/ 212882 h 1207575"/>
                    <a:gd name="connsiteX2532" fmla="*/ 283671 w 1991438"/>
                    <a:gd name="connsiteY2532" fmla="*/ 214164 h 1207575"/>
                    <a:gd name="connsiteX2533" fmla="*/ 284733 w 1991438"/>
                    <a:gd name="connsiteY2533" fmla="*/ 217174 h 1207575"/>
                    <a:gd name="connsiteX2534" fmla="*/ 286844 w 1991438"/>
                    <a:gd name="connsiteY2534" fmla="*/ 215040 h 1207575"/>
                    <a:gd name="connsiteX2535" fmla="*/ 286943 w 1991438"/>
                    <a:gd name="connsiteY2535" fmla="*/ 212561 h 1207575"/>
                    <a:gd name="connsiteX2536" fmla="*/ 287202 w 1991438"/>
                    <a:gd name="connsiteY2536" fmla="*/ 206554 h 1207575"/>
                    <a:gd name="connsiteX2537" fmla="*/ 287214 w 1991438"/>
                    <a:gd name="connsiteY2537" fmla="*/ 205913 h 1207575"/>
                    <a:gd name="connsiteX2538" fmla="*/ 287239 w 1991438"/>
                    <a:gd name="connsiteY2538" fmla="*/ 203717 h 1207575"/>
                    <a:gd name="connsiteX2539" fmla="*/ 287276 w 1991438"/>
                    <a:gd name="connsiteY2539" fmla="*/ 200991 h 1207575"/>
                    <a:gd name="connsiteX2540" fmla="*/ 287387 w 1991438"/>
                    <a:gd name="connsiteY2540" fmla="*/ 192838 h 1207575"/>
                    <a:gd name="connsiteX2541" fmla="*/ 287424 w 1991438"/>
                    <a:gd name="connsiteY2541" fmla="*/ 190125 h 1207575"/>
                    <a:gd name="connsiteX2542" fmla="*/ 289634 w 1991438"/>
                    <a:gd name="connsiteY2542" fmla="*/ 189483 h 1207575"/>
                    <a:gd name="connsiteX2543" fmla="*/ 290893 w 1991438"/>
                    <a:gd name="connsiteY2543" fmla="*/ 189125 h 1207575"/>
                    <a:gd name="connsiteX2544" fmla="*/ 291795 w 1991438"/>
                    <a:gd name="connsiteY2544" fmla="*/ 188867 h 1207575"/>
                    <a:gd name="connsiteX2545" fmla="*/ 292177 w 1991438"/>
                    <a:gd name="connsiteY2545" fmla="*/ 185857 h 1207575"/>
                    <a:gd name="connsiteX2546" fmla="*/ 292116 w 1991438"/>
                    <a:gd name="connsiteY2546" fmla="*/ 184796 h 1207575"/>
                    <a:gd name="connsiteX2547" fmla="*/ 291696 w 1991438"/>
                    <a:gd name="connsiteY2547" fmla="*/ 177642 h 1207575"/>
                    <a:gd name="connsiteX2548" fmla="*/ 291572 w 1991438"/>
                    <a:gd name="connsiteY2548" fmla="*/ 175434 h 1207575"/>
                    <a:gd name="connsiteX2549" fmla="*/ 291449 w 1991438"/>
                    <a:gd name="connsiteY2549" fmla="*/ 173214 h 1207575"/>
                    <a:gd name="connsiteX2550" fmla="*/ 291535 w 1991438"/>
                    <a:gd name="connsiteY2550" fmla="*/ 172054 h 1207575"/>
                    <a:gd name="connsiteX2551" fmla="*/ 291980 w 1991438"/>
                    <a:gd name="connsiteY2551" fmla="*/ 165937 h 1207575"/>
                    <a:gd name="connsiteX2552" fmla="*/ 292140 w 1991438"/>
                    <a:gd name="connsiteY2552" fmla="*/ 163790 h 1207575"/>
                    <a:gd name="connsiteX2553" fmla="*/ 293930 w 1991438"/>
                    <a:gd name="connsiteY2553" fmla="*/ 163334 h 1207575"/>
                    <a:gd name="connsiteX2554" fmla="*/ 295103 w 1991438"/>
                    <a:gd name="connsiteY2554" fmla="*/ 163050 h 1207575"/>
                    <a:gd name="connsiteX2555" fmla="*/ 298548 w 1991438"/>
                    <a:gd name="connsiteY2555" fmla="*/ 163112 h 1207575"/>
                    <a:gd name="connsiteX2556" fmla="*/ 300387 w 1991438"/>
                    <a:gd name="connsiteY2556" fmla="*/ 163161 h 1207575"/>
                    <a:gd name="connsiteX2557" fmla="*/ 301178 w 1991438"/>
                    <a:gd name="connsiteY2557" fmla="*/ 166072 h 1207575"/>
                    <a:gd name="connsiteX2558" fmla="*/ 301992 w 1991438"/>
                    <a:gd name="connsiteY2558" fmla="*/ 169069 h 1207575"/>
                    <a:gd name="connsiteX2559" fmla="*/ 303819 w 1991438"/>
                    <a:gd name="connsiteY2559" fmla="*/ 169390 h 1207575"/>
                    <a:gd name="connsiteX2560" fmla="*/ 305795 w 1991438"/>
                    <a:gd name="connsiteY2560" fmla="*/ 169748 h 1207575"/>
                    <a:gd name="connsiteX2561" fmla="*/ 306745 w 1991438"/>
                    <a:gd name="connsiteY2561" fmla="*/ 169921 h 1207575"/>
                    <a:gd name="connsiteX2562" fmla="*/ 309684 w 1991438"/>
                    <a:gd name="connsiteY2562" fmla="*/ 168687 h 1207575"/>
                    <a:gd name="connsiteX2563" fmla="*/ 310005 w 1991438"/>
                    <a:gd name="connsiteY2563" fmla="*/ 166060 h 1207575"/>
                    <a:gd name="connsiteX2564" fmla="*/ 310067 w 1991438"/>
                    <a:gd name="connsiteY2564" fmla="*/ 165529 h 1207575"/>
                    <a:gd name="connsiteX2565" fmla="*/ 310647 w 1991438"/>
                    <a:gd name="connsiteY2565" fmla="*/ 160768 h 1207575"/>
                    <a:gd name="connsiteX2566" fmla="*/ 312153 w 1991438"/>
                    <a:gd name="connsiteY2566" fmla="*/ 160830 h 1207575"/>
                    <a:gd name="connsiteX2567" fmla="*/ 314474 w 1991438"/>
                    <a:gd name="connsiteY2567" fmla="*/ 160929 h 1207575"/>
                    <a:gd name="connsiteX2568" fmla="*/ 315869 w 1991438"/>
                    <a:gd name="connsiteY2568" fmla="*/ 160978 h 1207575"/>
                    <a:gd name="connsiteX2569" fmla="*/ 316264 w 1991438"/>
                    <a:gd name="connsiteY2569" fmla="*/ 163359 h 1207575"/>
                    <a:gd name="connsiteX2570" fmla="*/ 316795 w 1991438"/>
                    <a:gd name="connsiteY2570" fmla="*/ 166578 h 1207575"/>
                    <a:gd name="connsiteX2571" fmla="*/ 317634 w 1991438"/>
                    <a:gd name="connsiteY2571" fmla="*/ 166788 h 1207575"/>
                    <a:gd name="connsiteX2572" fmla="*/ 319894 w 1991438"/>
                    <a:gd name="connsiteY2572" fmla="*/ 167219 h 1207575"/>
                    <a:gd name="connsiteX2573" fmla="*/ 321807 w 1991438"/>
                    <a:gd name="connsiteY2573" fmla="*/ 167133 h 1207575"/>
                    <a:gd name="connsiteX2574" fmla="*/ 323227 w 1991438"/>
                    <a:gd name="connsiteY2574" fmla="*/ 167071 h 1207575"/>
                    <a:gd name="connsiteX2575" fmla="*/ 329425 w 1991438"/>
                    <a:gd name="connsiteY2575" fmla="*/ 166775 h 1207575"/>
                    <a:gd name="connsiteX2576" fmla="*/ 331351 w 1991438"/>
                    <a:gd name="connsiteY2576" fmla="*/ 166689 h 1207575"/>
                    <a:gd name="connsiteX2577" fmla="*/ 331820 w 1991438"/>
                    <a:gd name="connsiteY2577" fmla="*/ 166677 h 1207575"/>
                    <a:gd name="connsiteX2578" fmla="*/ 340116 w 1991438"/>
                    <a:gd name="connsiteY2578" fmla="*/ 166529 h 1207575"/>
                    <a:gd name="connsiteX2579" fmla="*/ 342042 w 1991438"/>
                    <a:gd name="connsiteY2579" fmla="*/ 166492 h 1207575"/>
                    <a:gd name="connsiteX2580" fmla="*/ 342524 w 1991438"/>
                    <a:gd name="connsiteY2580" fmla="*/ 169218 h 1207575"/>
                    <a:gd name="connsiteX2581" fmla="*/ 342758 w 1991438"/>
                    <a:gd name="connsiteY2581" fmla="*/ 170525 h 1207575"/>
                    <a:gd name="connsiteX2582" fmla="*/ 342536 w 1991438"/>
                    <a:gd name="connsiteY2582" fmla="*/ 171956 h 1207575"/>
                    <a:gd name="connsiteX2583" fmla="*/ 341820 w 1991438"/>
                    <a:gd name="connsiteY2583" fmla="*/ 176544 h 1207575"/>
                    <a:gd name="connsiteX2584" fmla="*/ 341684 w 1991438"/>
                    <a:gd name="connsiteY2584" fmla="*/ 179233 h 1207575"/>
                    <a:gd name="connsiteX2585" fmla="*/ 341598 w 1991438"/>
                    <a:gd name="connsiteY2585" fmla="*/ 180861 h 1207575"/>
                    <a:gd name="connsiteX2586" fmla="*/ 341487 w 1991438"/>
                    <a:gd name="connsiteY2586" fmla="*/ 183020 h 1207575"/>
                    <a:gd name="connsiteX2587" fmla="*/ 341462 w 1991438"/>
                    <a:gd name="connsiteY2587" fmla="*/ 183563 h 1207575"/>
                    <a:gd name="connsiteX2588" fmla="*/ 341437 w 1991438"/>
                    <a:gd name="connsiteY2588" fmla="*/ 184093 h 1207575"/>
                    <a:gd name="connsiteX2589" fmla="*/ 341326 w 1991438"/>
                    <a:gd name="connsiteY2589" fmla="*/ 186128 h 1207575"/>
                    <a:gd name="connsiteX2590" fmla="*/ 341400 w 1991438"/>
                    <a:gd name="connsiteY2590" fmla="*/ 188422 h 1207575"/>
                    <a:gd name="connsiteX2591" fmla="*/ 341425 w 1991438"/>
                    <a:gd name="connsiteY2591" fmla="*/ 189212 h 1207575"/>
                    <a:gd name="connsiteX2592" fmla="*/ 341993 w 1991438"/>
                    <a:gd name="connsiteY2592" fmla="*/ 190495 h 1207575"/>
                    <a:gd name="connsiteX2593" fmla="*/ 342993 w 1991438"/>
                    <a:gd name="connsiteY2593" fmla="*/ 192653 h 1207575"/>
                    <a:gd name="connsiteX2594" fmla="*/ 344783 w 1991438"/>
                    <a:gd name="connsiteY2594" fmla="*/ 191901 h 1207575"/>
                    <a:gd name="connsiteX2595" fmla="*/ 347610 w 1991438"/>
                    <a:gd name="connsiteY2595" fmla="*/ 190729 h 1207575"/>
                    <a:gd name="connsiteX2596" fmla="*/ 348721 w 1991438"/>
                    <a:gd name="connsiteY2596" fmla="*/ 190260 h 1207575"/>
                    <a:gd name="connsiteX2597" fmla="*/ 350141 w 1991438"/>
                    <a:gd name="connsiteY2597" fmla="*/ 188953 h 1207575"/>
                    <a:gd name="connsiteX2598" fmla="*/ 355623 w 1991438"/>
                    <a:gd name="connsiteY2598" fmla="*/ 183883 h 1207575"/>
                    <a:gd name="connsiteX2599" fmla="*/ 356808 w 1991438"/>
                    <a:gd name="connsiteY2599" fmla="*/ 182909 h 1207575"/>
                    <a:gd name="connsiteX2600" fmla="*/ 358820 w 1991438"/>
                    <a:gd name="connsiteY2600" fmla="*/ 181268 h 1207575"/>
                    <a:gd name="connsiteX2601" fmla="*/ 359228 w 1991438"/>
                    <a:gd name="connsiteY2601" fmla="*/ 180948 h 1207575"/>
                    <a:gd name="connsiteX2602" fmla="*/ 365376 w 1991438"/>
                    <a:gd name="connsiteY2602" fmla="*/ 175940 h 1207575"/>
                    <a:gd name="connsiteX2603" fmla="*/ 371623 w 1991438"/>
                    <a:gd name="connsiteY2603" fmla="*/ 170969 h 1207575"/>
                    <a:gd name="connsiteX2604" fmla="*/ 373574 w 1991438"/>
                    <a:gd name="connsiteY2604" fmla="*/ 169415 h 1207575"/>
                    <a:gd name="connsiteX2605" fmla="*/ 375129 w 1991438"/>
                    <a:gd name="connsiteY2605" fmla="*/ 168181 h 1207575"/>
                    <a:gd name="connsiteX2606" fmla="*/ 376364 w 1991438"/>
                    <a:gd name="connsiteY2606" fmla="*/ 167367 h 1207575"/>
                    <a:gd name="connsiteX2607" fmla="*/ 378425 w 1991438"/>
                    <a:gd name="connsiteY2607" fmla="*/ 166035 h 1207575"/>
                    <a:gd name="connsiteX2608" fmla="*/ 384191 w 1991438"/>
                    <a:gd name="connsiteY2608" fmla="*/ 162285 h 1207575"/>
                    <a:gd name="connsiteX2609" fmla="*/ 384919 w 1991438"/>
                    <a:gd name="connsiteY2609" fmla="*/ 161817 h 1207575"/>
                    <a:gd name="connsiteX2610" fmla="*/ 386895 w 1991438"/>
                    <a:gd name="connsiteY2610" fmla="*/ 160534 h 1207575"/>
                    <a:gd name="connsiteX2611" fmla="*/ 388870 w 1991438"/>
                    <a:gd name="connsiteY2611" fmla="*/ 159251 h 1207575"/>
                    <a:gd name="connsiteX2612" fmla="*/ 390043 w 1991438"/>
                    <a:gd name="connsiteY2612" fmla="*/ 158314 h 1207575"/>
                    <a:gd name="connsiteX2613" fmla="*/ 391216 w 1991438"/>
                    <a:gd name="connsiteY2613" fmla="*/ 157364 h 1207575"/>
                    <a:gd name="connsiteX2614" fmla="*/ 393759 w 1991438"/>
                    <a:gd name="connsiteY2614" fmla="*/ 155329 h 1207575"/>
                    <a:gd name="connsiteX2615" fmla="*/ 395796 w 1991438"/>
                    <a:gd name="connsiteY2615" fmla="*/ 153688 h 1207575"/>
                    <a:gd name="connsiteX2616" fmla="*/ 397759 w 1991438"/>
                    <a:gd name="connsiteY2616" fmla="*/ 152036 h 1207575"/>
                    <a:gd name="connsiteX2617" fmla="*/ 404056 w 1991438"/>
                    <a:gd name="connsiteY2617" fmla="*/ 146744 h 1207575"/>
                    <a:gd name="connsiteX2618" fmla="*/ 406019 w 1991438"/>
                    <a:gd name="connsiteY2618" fmla="*/ 145091 h 1207575"/>
                    <a:gd name="connsiteX2619" fmla="*/ 407142 w 1991438"/>
                    <a:gd name="connsiteY2619" fmla="*/ 144018 h 1207575"/>
                    <a:gd name="connsiteX2620" fmla="*/ 408636 w 1991438"/>
                    <a:gd name="connsiteY2620" fmla="*/ 142575 h 1207575"/>
                    <a:gd name="connsiteX2621" fmla="*/ 411253 w 1991438"/>
                    <a:gd name="connsiteY2621" fmla="*/ 140046 h 1207575"/>
                    <a:gd name="connsiteX2622" fmla="*/ 411945 w 1991438"/>
                    <a:gd name="connsiteY2622" fmla="*/ 139380 h 1207575"/>
                    <a:gd name="connsiteX2623" fmla="*/ 412969 w 1991438"/>
                    <a:gd name="connsiteY2623" fmla="*/ 138381 h 1207575"/>
                    <a:gd name="connsiteX2624" fmla="*/ 414006 w 1991438"/>
                    <a:gd name="connsiteY2624" fmla="*/ 137382 h 1207575"/>
                    <a:gd name="connsiteX2625" fmla="*/ 414994 w 1991438"/>
                    <a:gd name="connsiteY2625" fmla="*/ 136309 h 1207575"/>
                    <a:gd name="connsiteX2626" fmla="*/ 415969 w 1991438"/>
                    <a:gd name="connsiteY2626" fmla="*/ 135236 h 1207575"/>
                    <a:gd name="connsiteX2627" fmla="*/ 420784 w 1991438"/>
                    <a:gd name="connsiteY2627" fmla="*/ 129994 h 1207575"/>
                    <a:gd name="connsiteX2628" fmla="*/ 421809 w 1991438"/>
                    <a:gd name="connsiteY2628" fmla="*/ 128871 h 1207575"/>
                    <a:gd name="connsiteX2629" fmla="*/ 422784 w 1991438"/>
                    <a:gd name="connsiteY2629" fmla="*/ 127625 h 1207575"/>
                    <a:gd name="connsiteX2630" fmla="*/ 425352 w 1991438"/>
                    <a:gd name="connsiteY2630" fmla="*/ 124307 h 1207575"/>
                    <a:gd name="connsiteX2631" fmla="*/ 426315 w 1991438"/>
                    <a:gd name="connsiteY2631" fmla="*/ 123062 h 1207575"/>
                    <a:gd name="connsiteX2632" fmla="*/ 427192 w 1991438"/>
                    <a:gd name="connsiteY2632" fmla="*/ 121767 h 1207575"/>
                    <a:gd name="connsiteX2633" fmla="*/ 428068 w 1991438"/>
                    <a:gd name="connsiteY2633" fmla="*/ 120484 h 1207575"/>
                    <a:gd name="connsiteX2634" fmla="*/ 428649 w 1991438"/>
                    <a:gd name="connsiteY2634" fmla="*/ 119620 h 1207575"/>
                    <a:gd name="connsiteX2635" fmla="*/ 428945 w 1991438"/>
                    <a:gd name="connsiteY2635" fmla="*/ 119189 h 1207575"/>
                    <a:gd name="connsiteX2636" fmla="*/ 429241 w 1991438"/>
                    <a:gd name="connsiteY2636" fmla="*/ 118757 h 1207575"/>
                    <a:gd name="connsiteX2637" fmla="*/ 429821 w 1991438"/>
                    <a:gd name="connsiteY2637" fmla="*/ 117869 h 1207575"/>
                    <a:gd name="connsiteX2638" fmla="*/ 435562 w 1991438"/>
                    <a:gd name="connsiteY2638" fmla="*/ 108988 h 1207575"/>
                    <a:gd name="connsiteX2639" fmla="*/ 440377 w 1991438"/>
                    <a:gd name="connsiteY2639" fmla="*/ 101600 h 1207575"/>
                    <a:gd name="connsiteX2640" fmla="*/ 441785 w 1991438"/>
                    <a:gd name="connsiteY2640" fmla="*/ 99416 h 1207575"/>
                    <a:gd name="connsiteX2641" fmla="*/ 442846 w 1991438"/>
                    <a:gd name="connsiteY2641" fmla="*/ 97616 h 1207575"/>
                    <a:gd name="connsiteX2642" fmla="*/ 446291 w 1991438"/>
                    <a:gd name="connsiteY2642" fmla="*/ 91769 h 1207575"/>
                    <a:gd name="connsiteX2643" fmla="*/ 446822 w 1991438"/>
                    <a:gd name="connsiteY2643" fmla="*/ 90869 h 1207575"/>
                    <a:gd name="connsiteX2644" fmla="*/ 447612 w 1991438"/>
                    <a:gd name="connsiteY2644" fmla="*/ 89512 h 1207575"/>
                    <a:gd name="connsiteX2645" fmla="*/ 449019 w 1991438"/>
                    <a:gd name="connsiteY2645" fmla="*/ 86601 h 1207575"/>
                    <a:gd name="connsiteX2646" fmla="*/ 451365 w 1991438"/>
                    <a:gd name="connsiteY2646" fmla="*/ 81729 h 1207575"/>
                    <a:gd name="connsiteX2647" fmla="*/ 452772 w 1991438"/>
                    <a:gd name="connsiteY2647" fmla="*/ 78818 h 1207575"/>
                    <a:gd name="connsiteX2648" fmla="*/ 453229 w 1991438"/>
                    <a:gd name="connsiteY2648" fmla="*/ 77708 h 1207575"/>
                    <a:gd name="connsiteX2649" fmla="*/ 455118 w 1991438"/>
                    <a:gd name="connsiteY2649" fmla="*/ 73230 h 1207575"/>
                    <a:gd name="connsiteX2650" fmla="*/ 455328 w 1991438"/>
                    <a:gd name="connsiteY2650" fmla="*/ 72737 h 1207575"/>
                    <a:gd name="connsiteX2651" fmla="*/ 455550 w 1991438"/>
                    <a:gd name="connsiteY2651" fmla="*/ 72256 h 1207575"/>
                    <a:gd name="connsiteX2652" fmla="*/ 456414 w 1991438"/>
                    <a:gd name="connsiteY2652" fmla="*/ 70356 h 1207575"/>
                    <a:gd name="connsiteX2653" fmla="*/ 457291 w 1991438"/>
                    <a:gd name="connsiteY2653" fmla="*/ 68469 h 1207575"/>
                    <a:gd name="connsiteX2654" fmla="*/ 458316 w 1991438"/>
                    <a:gd name="connsiteY2654" fmla="*/ 67038 h 1207575"/>
                    <a:gd name="connsiteX2655" fmla="*/ 459921 w 1991438"/>
                    <a:gd name="connsiteY2655" fmla="*/ 64818 h 1207575"/>
                    <a:gd name="connsiteX2656" fmla="*/ 462600 w 1991438"/>
                    <a:gd name="connsiteY2656" fmla="*/ 62277 h 1207575"/>
                    <a:gd name="connsiteX2657" fmla="*/ 463699 w 1991438"/>
                    <a:gd name="connsiteY2657" fmla="*/ 61512 h 1207575"/>
                    <a:gd name="connsiteX2658" fmla="*/ 464896 w 1991438"/>
                    <a:gd name="connsiteY2658" fmla="*/ 60587 h 1207575"/>
                    <a:gd name="connsiteX2659" fmla="*/ 466019 w 1991438"/>
                    <a:gd name="connsiteY2659" fmla="*/ 58145 h 1207575"/>
                    <a:gd name="connsiteX2660" fmla="*/ 466192 w 1991438"/>
                    <a:gd name="connsiteY2660" fmla="*/ 56764 h 1207575"/>
                    <a:gd name="connsiteX2661" fmla="*/ 467316 w 1991438"/>
                    <a:gd name="connsiteY2661" fmla="*/ 47957 h 1207575"/>
                    <a:gd name="connsiteX2662" fmla="*/ 467439 w 1991438"/>
                    <a:gd name="connsiteY2662" fmla="*/ 46908 h 1207575"/>
                    <a:gd name="connsiteX2663" fmla="*/ 467266 w 1991438"/>
                    <a:gd name="connsiteY2663" fmla="*/ 45958 h 1207575"/>
                    <a:gd name="connsiteX2664" fmla="*/ 466908 w 1991438"/>
                    <a:gd name="connsiteY2664" fmla="*/ 43973 h 1207575"/>
                    <a:gd name="connsiteX2665" fmla="*/ 466575 w 1991438"/>
                    <a:gd name="connsiteY2665" fmla="*/ 42110 h 1207575"/>
                    <a:gd name="connsiteX2666" fmla="*/ 465205 w 1991438"/>
                    <a:gd name="connsiteY2666" fmla="*/ 41728 h 1207575"/>
                    <a:gd name="connsiteX2667" fmla="*/ 462427 w 1991438"/>
                    <a:gd name="connsiteY2667" fmla="*/ 40951 h 1207575"/>
                    <a:gd name="connsiteX2668" fmla="*/ 458501 w 1991438"/>
                    <a:gd name="connsiteY2668" fmla="*/ 39927 h 1207575"/>
                    <a:gd name="connsiteX2669" fmla="*/ 458501 w 1991438"/>
                    <a:gd name="connsiteY2669" fmla="*/ 39927 h 1207575"/>
                    <a:gd name="connsiteX2670" fmla="*/ 471550 w 1991438"/>
                    <a:gd name="connsiteY2670" fmla="*/ 34968 h 1207575"/>
                    <a:gd name="connsiteX2671" fmla="*/ 472958 w 1991438"/>
                    <a:gd name="connsiteY2671" fmla="*/ 34438 h 1207575"/>
                    <a:gd name="connsiteX2672" fmla="*/ 474563 w 1991438"/>
                    <a:gd name="connsiteY2672" fmla="*/ 33809 h 1207575"/>
                    <a:gd name="connsiteX2673" fmla="*/ 475217 w 1991438"/>
                    <a:gd name="connsiteY2673" fmla="*/ 33525 h 1207575"/>
                    <a:gd name="connsiteX2674" fmla="*/ 476588 w 1991438"/>
                    <a:gd name="connsiteY2674" fmla="*/ 32921 h 1207575"/>
                    <a:gd name="connsiteX2675" fmla="*/ 482514 w 1991438"/>
                    <a:gd name="connsiteY2675" fmla="*/ 30306 h 1207575"/>
                    <a:gd name="connsiteX2676" fmla="*/ 484785 w 1991438"/>
                    <a:gd name="connsiteY2676" fmla="*/ 29295 h 1207575"/>
                    <a:gd name="connsiteX2677" fmla="*/ 485674 w 1991438"/>
                    <a:gd name="connsiteY2677" fmla="*/ 28838 h 1207575"/>
                    <a:gd name="connsiteX2678" fmla="*/ 487440 w 1991438"/>
                    <a:gd name="connsiteY2678" fmla="*/ 27925 h 1207575"/>
                    <a:gd name="connsiteX2679" fmla="*/ 496279 w 1991438"/>
                    <a:gd name="connsiteY2679" fmla="*/ 23362 h 1207575"/>
                    <a:gd name="connsiteX2680" fmla="*/ 497600 w 1991438"/>
                    <a:gd name="connsiteY2680" fmla="*/ 22671 h 1207575"/>
                    <a:gd name="connsiteX2681" fmla="*/ 499366 w 1991438"/>
                    <a:gd name="connsiteY2681" fmla="*/ 21758 h 1207575"/>
                    <a:gd name="connsiteX2682" fmla="*/ 501094 w 1991438"/>
                    <a:gd name="connsiteY2682" fmla="*/ 20685 h 1207575"/>
                    <a:gd name="connsiteX2683" fmla="*/ 507600 w 1991438"/>
                    <a:gd name="connsiteY2683" fmla="*/ 16664 h 1207575"/>
                    <a:gd name="connsiteX2684" fmla="*/ 508897 w 1991438"/>
                    <a:gd name="connsiteY2684" fmla="*/ 15862 h 1207575"/>
                    <a:gd name="connsiteX2685" fmla="*/ 510193 w 1991438"/>
                    <a:gd name="connsiteY2685" fmla="*/ 15061 h 1207575"/>
                    <a:gd name="connsiteX2686" fmla="*/ 512267 w 1991438"/>
                    <a:gd name="connsiteY2686" fmla="*/ 13951 h 1207575"/>
                    <a:gd name="connsiteX2687" fmla="*/ 514354 w 1991438"/>
                    <a:gd name="connsiteY2687" fmla="*/ 12840 h 1207575"/>
                    <a:gd name="connsiteX2688" fmla="*/ 516440 w 1991438"/>
                    <a:gd name="connsiteY2688" fmla="*/ 11718 h 1207575"/>
                    <a:gd name="connsiteX2689" fmla="*/ 518588 w 1991438"/>
                    <a:gd name="connsiteY2689" fmla="*/ 9991 h 1207575"/>
                    <a:gd name="connsiteX2690" fmla="*/ 519304 w 1991438"/>
                    <a:gd name="connsiteY2690" fmla="*/ 9411 h 1207575"/>
                    <a:gd name="connsiteX2691" fmla="*/ 520810 w 1991438"/>
                    <a:gd name="connsiteY2691" fmla="*/ 8203 h 1207575"/>
                    <a:gd name="connsiteX2692" fmla="*/ 522699 w 1991438"/>
                    <a:gd name="connsiteY2692" fmla="*/ 6698 h 1207575"/>
                    <a:gd name="connsiteX2693" fmla="*/ 524033 w 1991438"/>
                    <a:gd name="connsiteY2693" fmla="*/ 5933 h 1207575"/>
                    <a:gd name="connsiteX2694" fmla="*/ 532193 w 1991438"/>
                    <a:gd name="connsiteY2694" fmla="*/ 1271 h 1207575"/>
                    <a:gd name="connsiteX2695" fmla="*/ 533317 w 1991438"/>
                    <a:gd name="connsiteY2695" fmla="*/ 629 h 1207575"/>
                    <a:gd name="connsiteX2696" fmla="*/ 534193 w 1991438"/>
                    <a:gd name="connsiteY2696" fmla="*/ 518 h 1207575"/>
                    <a:gd name="connsiteX2697" fmla="*/ 536354 w 1991438"/>
                    <a:gd name="connsiteY2697" fmla="*/ 234 h 1207575"/>
                    <a:gd name="connsiteX2698" fmla="*/ 538119 w 1991438"/>
                    <a:gd name="connsiteY2698" fmla="*/ 0 h 1207575"/>
                    <a:gd name="connsiteX2699" fmla="*/ 538774 w 1991438"/>
                    <a:gd name="connsiteY2699" fmla="*/ 1998 h 1207575"/>
                    <a:gd name="connsiteX2700" fmla="*/ 539786 w 1991438"/>
                    <a:gd name="connsiteY2700" fmla="*/ 5020 h 1207575"/>
                    <a:gd name="connsiteX2701" fmla="*/ 541502 w 1991438"/>
                    <a:gd name="connsiteY2701" fmla="*/ 10349 h 1207575"/>
                    <a:gd name="connsiteX2702" fmla="*/ 542601 w 1991438"/>
                    <a:gd name="connsiteY2702" fmla="*/ 13778 h 1207575"/>
                    <a:gd name="connsiteX2703" fmla="*/ 543552 w 1991438"/>
                    <a:gd name="connsiteY2703" fmla="*/ 16713 h 1207575"/>
                    <a:gd name="connsiteX2704" fmla="*/ 544626 w 1991438"/>
                    <a:gd name="connsiteY2704" fmla="*/ 18786 h 1207575"/>
                    <a:gd name="connsiteX2705" fmla="*/ 544971 w 1991438"/>
                    <a:gd name="connsiteY2705" fmla="*/ 19439 h 1207575"/>
                    <a:gd name="connsiteX2706" fmla="*/ 547576 w 1991438"/>
                    <a:gd name="connsiteY2706" fmla="*/ 24423 h 1207575"/>
                    <a:gd name="connsiteX2707" fmla="*/ 548058 w 1991438"/>
                    <a:gd name="connsiteY2707" fmla="*/ 25348 h 1207575"/>
                    <a:gd name="connsiteX2708" fmla="*/ 549021 w 1991438"/>
                    <a:gd name="connsiteY2708" fmla="*/ 27198 h 1207575"/>
                    <a:gd name="connsiteX2709" fmla="*/ 549984 w 1991438"/>
                    <a:gd name="connsiteY2709" fmla="*/ 29048 h 1207575"/>
                    <a:gd name="connsiteX2710" fmla="*/ 550761 w 1991438"/>
                    <a:gd name="connsiteY2710" fmla="*/ 30294 h 1207575"/>
                    <a:gd name="connsiteX2711" fmla="*/ 551539 w 1991438"/>
                    <a:gd name="connsiteY2711" fmla="*/ 31527 h 1207575"/>
                    <a:gd name="connsiteX2712" fmla="*/ 552589 w 1991438"/>
                    <a:gd name="connsiteY2712" fmla="*/ 33180 h 1207575"/>
                    <a:gd name="connsiteX2713" fmla="*/ 554181 w 1991438"/>
                    <a:gd name="connsiteY2713" fmla="*/ 35721 h 1207575"/>
                    <a:gd name="connsiteX2714" fmla="*/ 555070 w 1991438"/>
                    <a:gd name="connsiteY2714" fmla="*/ 37127 h 1207575"/>
                    <a:gd name="connsiteX2715" fmla="*/ 558033 w 1991438"/>
                    <a:gd name="connsiteY2715" fmla="*/ 41703 h 1207575"/>
                    <a:gd name="connsiteX2716" fmla="*/ 559144 w 1991438"/>
                    <a:gd name="connsiteY2716" fmla="*/ 43418 h 1207575"/>
                    <a:gd name="connsiteX2717" fmla="*/ 559576 w 1991438"/>
                    <a:gd name="connsiteY2717" fmla="*/ 44096 h 1207575"/>
                    <a:gd name="connsiteX2718" fmla="*/ 561860 w 1991438"/>
                    <a:gd name="connsiteY2718" fmla="*/ 46143 h 1207575"/>
                    <a:gd name="connsiteX2719" fmla="*/ 563749 w 1991438"/>
                    <a:gd name="connsiteY2719" fmla="*/ 47846 h 1207575"/>
                    <a:gd name="connsiteX2720" fmla="*/ 564527 w 1991438"/>
                    <a:gd name="connsiteY2720" fmla="*/ 50202 h 1207575"/>
                    <a:gd name="connsiteX2721" fmla="*/ 564836 w 1991438"/>
                    <a:gd name="connsiteY2721" fmla="*/ 51127 h 1207575"/>
                    <a:gd name="connsiteX2722" fmla="*/ 565046 w 1991438"/>
                    <a:gd name="connsiteY2722" fmla="*/ 51780 h 1207575"/>
                    <a:gd name="connsiteX2723" fmla="*/ 566663 w 1991438"/>
                    <a:gd name="connsiteY2723" fmla="*/ 58293 h 1207575"/>
                    <a:gd name="connsiteX2724" fmla="*/ 568959 w 1991438"/>
                    <a:gd name="connsiteY2724" fmla="*/ 67778 h 1207575"/>
                    <a:gd name="connsiteX2725" fmla="*/ 569589 w 1991438"/>
                    <a:gd name="connsiteY2725" fmla="*/ 70406 h 1207575"/>
                    <a:gd name="connsiteX2726" fmla="*/ 569725 w 1991438"/>
                    <a:gd name="connsiteY2726" fmla="*/ 72799 h 1207575"/>
                    <a:gd name="connsiteX2727" fmla="*/ 569799 w 1991438"/>
                    <a:gd name="connsiteY2727" fmla="*/ 74044 h 1207575"/>
                    <a:gd name="connsiteX2728" fmla="*/ 570009 w 1991438"/>
                    <a:gd name="connsiteY2728" fmla="*/ 77510 h 1207575"/>
                    <a:gd name="connsiteX2729" fmla="*/ 570540 w 1991438"/>
                    <a:gd name="connsiteY2729" fmla="*/ 79644 h 1207575"/>
                    <a:gd name="connsiteX2730" fmla="*/ 572527 w 1991438"/>
                    <a:gd name="connsiteY2730" fmla="*/ 87612 h 1207575"/>
                    <a:gd name="connsiteX2731" fmla="*/ 572922 w 1991438"/>
                    <a:gd name="connsiteY2731" fmla="*/ 89203 h 1207575"/>
                    <a:gd name="connsiteX2732" fmla="*/ 573268 w 1991438"/>
                    <a:gd name="connsiteY2732" fmla="*/ 90745 h 1207575"/>
                    <a:gd name="connsiteX2733" fmla="*/ 574478 w 1991438"/>
                    <a:gd name="connsiteY2733" fmla="*/ 96074 h 1207575"/>
                    <a:gd name="connsiteX2734" fmla="*/ 575009 w 1991438"/>
                    <a:gd name="connsiteY2734" fmla="*/ 98405 h 1207575"/>
                    <a:gd name="connsiteX2735" fmla="*/ 575009 w 1991438"/>
                    <a:gd name="connsiteY2735" fmla="*/ 100551 h 1207575"/>
                    <a:gd name="connsiteX2736" fmla="*/ 575009 w 1991438"/>
                    <a:gd name="connsiteY2736" fmla="*/ 104856 h 1207575"/>
                    <a:gd name="connsiteX2737" fmla="*/ 575009 w 1991438"/>
                    <a:gd name="connsiteY2737" fmla="*/ 106472 h 1207575"/>
                    <a:gd name="connsiteX2738" fmla="*/ 575021 w 1991438"/>
                    <a:gd name="connsiteY2738" fmla="*/ 109259 h 1207575"/>
                    <a:gd name="connsiteX2739" fmla="*/ 574034 w 1991438"/>
                    <a:gd name="connsiteY2739" fmla="*/ 112466 h 1207575"/>
                    <a:gd name="connsiteX2740" fmla="*/ 573354 w 1991438"/>
                    <a:gd name="connsiteY2740" fmla="*/ 114699 h 1207575"/>
                    <a:gd name="connsiteX2741" fmla="*/ 573787 w 1991438"/>
                    <a:gd name="connsiteY2741" fmla="*/ 116204 h 1207575"/>
                    <a:gd name="connsiteX2742" fmla="*/ 574589 w 1991438"/>
                    <a:gd name="connsiteY2742" fmla="*/ 119053 h 1207575"/>
                    <a:gd name="connsiteX2743" fmla="*/ 575021 w 1991438"/>
                    <a:gd name="connsiteY2743" fmla="*/ 120546 h 1207575"/>
                    <a:gd name="connsiteX2744" fmla="*/ 576515 w 1991438"/>
                    <a:gd name="connsiteY2744" fmla="*/ 121372 h 1207575"/>
                    <a:gd name="connsiteX2745" fmla="*/ 577750 w 1991438"/>
                    <a:gd name="connsiteY2745" fmla="*/ 122063 h 1207575"/>
                    <a:gd name="connsiteX2746" fmla="*/ 578762 w 1991438"/>
                    <a:gd name="connsiteY2746" fmla="*/ 122630 h 1207575"/>
                    <a:gd name="connsiteX2747" fmla="*/ 580046 w 1991438"/>
                    <a:gd name="connsiteY2747" fmla="*/ 122753 h 1207575"/>
                    <a:gd name="connsiteX2748" fmla="*/ 581379 w 1991438"/>
                    <a:gd name="connsiteY2748" fmla="*/ 122889 h 1207575"/>
                    <a:gd name="connsiteX2749" fmla="*/ 587095 w 1991438"/>
                    <a:gd name="connsiteY2749" fmla="*/ 123469 h 1207575"/>
                    <a:gd name="connsiteX2750" fmla="*/ 589379 w 1991438"/>
                    <a:gd name="connsiteY2750" fmla="*/ 124184 h 1207575"/>
                    <a:gd name="connsiteX2751" fmla="*/ 598528 w 1991438"/>
                    <a:gd name="connsiteY2751" fmla="*/ 127046 h 1207575"/>
                    <a:gd name="connsiteX2752" fmla="*/ 600429 w 1991438"/>
                    <a:gd name="connsiteY2752" fmla="*/ 127638 h 1207575"/>
                    <a:gd name="connsiteX2753" fmla="*/ 601799 w 1991438"/>
                    <a:gd name="connsiteY2753" fmla="*/ 128452 h 1207575"/>
                    <a:gd name="connsiteX2754" fmla="*/ 607256 w 1991438"/>
                    <a:gd name="connsiteY2754" fmla="*/ 131647 h 1207575"/>
                    <a:gd name="connsiteX2755" fmla="*/ 608960 w 1991438"/>
                    <a:gd name="connsiteY2755" fmla="*/ 132658 h 1207575"/>
                    <a:gd name="connsiteX2756" fmla="*/ 609960 w 1991438"/>
                    <a:gd name="connsiteY2756" fmla="*/ 134533 h 1207575"/>
                    <a:gd name="connsiteX2757" fmla="*/ 614960 w 1991438"/>
                    <a:gd name="connsiteY2757" fmla="*/ 143956 h 1207575"/>
                    <a:gd name="connsiteX2758" fmla="*/ 623701 w 1991438"/>
                    <a:gd name="connsiteY2758" fmla="*/ 160435 h 1207575"/>
                    <a:gd name="connsiteX2759" fmla="*/ 624442 w 1991438"/>
                    <a:gd name="connsiteY2759" fmla="*/ 161841 h 1207575"/>
                    <a:gd name="connsiteX2760" fmla="*/ 625022 w 1991438"/>
                    <a:gd name="connsiteY2760" fmla="*/ 162927 h 1207575"/>
                    <a:gd name="connsiteX2761" fmla="*/ 626429 w 1991438"/>
                    <a:gd name="connsiteY2761" fmla="*/ 166023 h 1207575"/>
                    <a:gd name="connsiteX2762" fmla="*/ 632195 w 1991438"/>
                    <a:gd name="connsiteY2762" fmla="*/ 178838 h 1207575"/>
                    <a:gd name="connsiteX2763" fmla="*/ 636763 w 1991438"/>
                    <a:gd name="connsiteY2763" fmla="*/ 189014 h 120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Lst>
                  <a:rect l="l" t="t" r="r" b="b"/>
                  <a:pathLst>
                    <a:path w="1991438" h="1207575">
                      <a:moveTo>
                        <a:pt x="636763" y="189014"/>
                      </a:moveTo>
                      <a:lnTo>
                        <a:pt x="646220" y="208774"/>
                      </a:lnTo>
                      <a:lnTo>
                        <a:pt x="647146" y="210699"/>
                      </a:lnTo>
                      <a:lnTo>
                        <a:pt x="649059" y="211118"/>
                      </a:lnTo>
                      <a:lnTo>
                        <a:pt x="655751" y="212573"/>
                      </a:lnTo>
                      <a:lnTo>
                        <a:pt x="656714" y="212795"/>
                      </a:lnTo>
                      <a:lnTo>
                        <a:pt x="658158" y="212981"/>
                      </a:lnTo>
                      <a:lnTo>
                        <a:pt x="659603" y="213178"/>
                      </a:lnTo>
                      <a:lnTo>
                        <a:pt x="668739" y="214424"/>
                      </a:lnTo>
                      <a:lnTo>
                        <a:pt x="670665" y="214695"/>
                      </a:lnTo>
                      <a:lnTo>
                        <a:pt x="672109" y="214880"/>
                      </a:lnTo>
                      <a:lnTo>
                        <a:pt x="674023" y="214979"/>
                      </a:lnTo>
                      <a:lnTo>
                        <a:pt x="675936" y="215065"/>
                      </a:lnTo>
                      <a:lnTo>
                        <a:pt x="680727" y="215287"/>
                      </a:lnTo>
                      <a:lnTo>
                        <a:pt x="683109" y="215398"/>
                      </a:lnTo>
                      <a:lnTo>
                        <a:pt x="689480" y="215694"/>
                      </a:lnTo>
                      <a:lnTo>
                        <a:pt x="690418" y="215731"/>
                      </a:lnTo>
                      <a:lnTo>
                        <a:pt x="691097" y="215953"/>
                      </a:lnTo>
                      <a:lnTo>
                        <a:pt x="693776" y="216854"/>
                      </a:lnTo>
                      <a:lnTo>
                        <a:pt x="695418" y="217408"/>
                      </a:lnTo>
                      <a:lnTo>
                        <a:pt x="695751" y="219283"/>
                      </a:lnTo>
                      <a:lnTo>
                        <a:pt x="695986" y="220554"/>
                      </a:lnTo>
                      <a:lnTo>
                        <a:pt x="696245" y="221997"/>
                      </a:lnTo>
                      <a:lnTo>
                        <a:pt x="695751" y="223354"/>
                      </a:lnTo>
                      <a:lnTo>
                        <a:pt x="693319" y="229941"/>
                      </a:lnTo>
                      <a:lnTo>
                        <a:pt x="692221" y="234504"/>
                      </a:lnTo>
                      <a:lnTo>
                        <a:pt x="691974" y="235516"/>
                      </a:lnTo>
                      <a:lnTo>
                        <a:pt x="690109" y="243212"/>
                      </a:lnTo>
                      <a:lnTo>
                        <a:pt x="689986" y="243718"/>
                      </a:lnTo>
                      <a:lnTo>
                        <a:pt x="689196" y="247172"/>
                      </a:lnTo>
                      <a:lnTo>
                        <a:pt x="688529" y="250083"/>
                      </a:lnTo>
                      <a:lnTo>
                        <a:pt x="686949" y="257002"/>
                      </a:lnTo>
                      <a:lnTo>
                        <a:pt x="686653" y="258335"/>
                      </a:lnTo>
                      <a:lnTo>
                        <a:pt x="686616" y="259186"/>
                      </a:lnTo>
                      <a:lnTo>
                        <a:pt x="686492" y="263009"/>
                      </a:lnTo>
                      <a:lnTo>
                        <a:pt x="686443" y="264798"/>
                      </a:lnTo>
                      <a:lnTo>
                        <a:pt x="687665" y="266241"/>
                      </a:lnTo>
                      <a:lnTo>
                        <a:pt x="688245" y="266907"/>
                      </a:lnTo>
                      <a:lnTo>
                        <a:pt x="689134" y="267943"/>
                      </a:lnTo>
                      <a:lnTo>
                        <a:pt x="690183" y="268362"/>
                      </a:lnTo>
                      <a:lnTo>
                        <a:pt x="693295" y="269620"/>
                      </a:lnTo>
                      <a:lnTo>
                        <a:pt x="696159" y="270669"/>
                      </a:lnTo>
                      <a:lnTo>
                        <a:pt x="697875" y="271286"/>
                      </a:lnTo>
                      <a:lnTo>
                        <a:pt x="699949" y="267548"/>
                      </a:lnTo>
                      <a:lnTo>
                        <a:pt x="700171" y="264440"/>
                      </a:lnTo>
                      <a:lnTo>
                        <a:pt x="700369" y="261690"/>
                      </a:lnTo>
                      <a:lnTo>
                        <a:pt x="703702" y="260234"/>
                      </a:lnTo>
                      <a:lnTo>
                        <a:pt x="705060" y="260493"/>
                      </a:lnTo>
                      <a:lnTo>
                        <a:pt x="710357" y="261529"/>
                      </a:lnTo>
                      <a:lnTo>
                        <a:pt x="711171" y="261690"/>
                      </a:lnTo>
                      <a:lnTo>
                        <a:pt x="711653" y="261924"/>
                      </a:lnTo>
                      <a:lnTo>
                        <a:pt x="715196" y="263638"/>
                      </a:lnTo>
                      <a:lnTo>
                        <a:pt x="716801" y="264415"/>
                      </a:lnTo>
                      <a:lnTo>
                        <a:pt x="716727" y="266327"/>
                      </a:lnTo>
                      <a:lnTo>
                        <a:pt x="716641" y="268510"/>
                      </a:lnTo>
                      <a:lnTo>
                        <a:pt x="716591" y="269633"/>
                      </a:lnTo>
                      <a:lnTo>
                        <a:pt x="715974" y="270916"/>
                      </a:lnTo>
                      <a:lnTo>
                        <a:pt x="714690" y="273592"/>
                      </a:lnTo>
                      <a:lnTo>
                        <a:pt x="712851" y="277429"/>
                      </a:lnTo>
                      <a:lnTo>
                        <a:pt x="711171" y="280907"/>
                      </a:lnTo>
                      <a:lnTo>
                        <a:pt x="709134" y="285002"/>
                      </a:lnTo>
                      <a:lnTo>
                        <a:pt x="708813" y="285631"/>
                      </a:lnTo>
                      <a:lnTo>
                        <a:pt x="708295" y="286852"/>
                      </a:lnTo>
                      <a:lnTo>
                        <a:pt x="709505" y="289677"/>
                      </a:lnTo>
                      <a:lnTo>
                        <a:pt x="710863" y="290404"/>
                      </a:lnTo>
                      <a:lnTo>
                        <a:pt x="714085" y="292144"/>
                      </a:lnTo>
                      <a:lnTo>
                        <a:pt x="715566" y="292933"/>
                      </a:lnTo>
                      <a:lnTo>
                        <a:pt x="716591" y="293389"/>
                      </a:lnTo>
                      <a:lnTo>
                        <a:pt x="719184" y="294499"/>
                      </a:lnTo>
                      <a:lnTo>
                        <a:pt x="724246" y="296658"/>
                      </a:lnTo>
                      <a:lnTo>
                        <a:pt x="724715" y="296855"/>
                      </a:lnTo>
                      <a:lnTo>
                        <a:pt x="726542" y="297632"/>
                      </a:lnTo>
                      <a:lnTo>
                        <a:pt x="728678" y="298101"/>
                      </a:lnTo>
                      <a:lnTo>
                        <a:pt x="736999" y="299939"/>
                      </a:lnTo>
                      <a:lnTo>
                        <a:pt x="739851" y="300568"/>
                      </a:lnTo>
                      <a:lnTo>
                        <a:pt x="744197" y="301579"/>
                      </a:lnTo>
                      <a:lnTo>
                        <a:pt x="753382" y="303701"/>
                      </a:lnTo>
                      <a:lnTo>
                        <a:pt x="754357" y="303923"/>
                      </a:lnTo>
                      <a:lnTo>
                        <a:pt x="756765" y="304478"/>
                      </a:lnTo>
                      <a:lnTo>
                        <a:pt x="758925" y="304478"/>
                      </a:lnTo>
                      <a:lnTo>
                        <a:pt x="761123" y="304490"/>
                      </a:lnTo>
                      <a:lnTo>
                        <a:pt x="762505" y="304490"/>
                      </a:lnTo>
                      <a:lnTo>
                        <a:pt x="767999" y="304490"/>
                      </a:lnTo>
                      <a:lnTo>
                        <a:pt x="783827" y="304515"/>
                      </a:lnTo>
                      <a:lnTo>
                        <a:pt x="786296" y="304527"/>
                      </a:lnTo>
                      <a:lnTo>
                        <a:pt x="789667" y="304305"/>
                      </a:lnTo>
                      <a:lnTo>
                        <a:pt x="795926" y="303910"/>
                      </a:lnTo>
                      <a:lnTo>
                        <a:pt x="802099" y="303516"/>
                      </a:lnTo>
                      <a:lnTo>
                        <a:pt x="803519" y="303417"/>
                      </a:lnTo>
                      <a:lnTo>
                        <a:pt x="805420" y="303294"/>
                      </a:lnTo>
                      <a:lnTo>
                        <a:pt x="808222" y="302948"/>
                      </a:lnTo>
                      <a:lnTo>
                        <a:pt x="811025" y="302603"/>
                      </a:lnTo>
                      <a:lnTo>
                        <a:pt x="815358" y="302073"/>
                      </a:lnTo>
                      <a:lnTo>
                        <a:pt x="818729" y="301653"/>
                      </a:lnTo>
                      <a:lnTo>
                        <a:pt x="820148" y="301357"/>
                      </a:lnTo>
                      <a:lnTo>
                        <a:pt x="821568" y="301061"/>
                      </a:lnTo>
                      <a:lnTo>
                        <a:pt x="828655" y="299581"/>
                      </a:lnTo>
                      <a:lnTo>
                        <a:pt x="834285" y="298409"/>
                      </a:lnTo>
                      <a:lnTo>
                        <a:pt x="835692" y="298126"/>
                      </a:lnTo>
                      <a:lnTo>
                        <a:pt x="836618" y="297928"/>
                      </a:lnTo>
                      <a:lnTo>
                        <a:pt x="839951" y="297065"/>
                      </a:lnTo>
                      <a:lnTo>
                        <a:pt x="855667" y="293007"/>
                      </a:lnTo>
                      <a:lnTo>
                        <a:pt x="858235" y="292341"/>
                      </a:lnTo>
                      <a:lnTo>
                        <a:pt x="859087" y="292131"/>
                      </a:lnTo>
                      <a:lnTo>
                        <a:pt x="861013" y="291601"/>
                      </a:lnTo>
                      <a:lnTo>
                        <a:pt x="868260" y="289603"/>
                      </a:lnTo>
                      <a:lnTo>
                        <a:pt x="869705" y="289208"/>
                      </a:lnTo>
                      <a:lnTo>
                        <a:pt x="871162" y="288813"/>
                      </a:lnTo>
                      <a:lnTo>
                        <a:pt x="873075" y="288530"/>
                      </a:lnTo>
                      <a:lnTo>
                        <a:pt x="874507" y="288320"/>
                      </a:lnTo>
                      <a:lnTo>
                        <a:pt x="879297" y="287617"/>
                      </a:lnTo>
                      <a:lnTo>
                        <a:pt x="880742" y="287407"/>
                      </a:lnTo>
                      <a:lnTo>
                        <a:pt x="882384" y="287160"/>
                      </a:lnTo>
                      <a:lnTo>
                        <a:pt x="885755" y="286137"/>
                      </a:lnTo>
                      <a:lnTo>
                        <a:pt x="887804" y="285508"/>
                      </a:lnTo>
                      <a:lnTo>
                        <a:pt x="889433" y="285964"/>
                      </a:lnTo>
                      <a:lnTo>
                        <a:pt x="892767" y="286914"/>
                      </a:lnTo>
                      <a:lnTo>
                        <a:pt x="893545" y="287136"/>
                      </a:lnTo>
                      <a:lnTo>
                        <a:pt x="894396" y="287604"/>
                      </a:lnTo>
                      <a:lnTo>
                        <a:pt x="899545" y="290392"/>
                      </a:lnTo>
                      <a:lnTo>
                        <a:pt x="899965" y="290626"/>
                      </a:lnTo>
                      <a:lnTo>
                        <a:pt x="907989" y="293525"/>
                      </a:lnTo>
                      <a:lnTo>
                        <a:pt x="909730" y="294166"/>
                      </a:lnTo>
                      <a:lnTo>
                        <a:pt x="911940" y="294376"/>
                      </a:lnTo>
                      <a:lnTo>
                        <a:pt x="921718" y="295338"/>
                      </a:lnTo>
                      <a:lnTo>
                        <a:pt x="923977" y="295560"/>
                      </a:lnTo>
                      <a:lnTo>
                        <a:pt x="925335" y="295683"/>
                      </a:lnTo>
                      <a:lnTo>
                        <a:pt x="941817" y="297324"/>
                      </a:lnTo>
                      <a:lnTo>
                        <a:pt x="944730" y="297608"/>
                      </a:lnTo>
                      <a:lnTo>
                        <a:pt x="948200" y="297879"/>
                      </a:lnTo>
                      <a:lnTo>
                        <a:pt x="967040" y="299310"/>
                      </a:lnTo>
                      <a:lnTo>
                        <a:pt x="969447" y="299495"/>
                      </a:lnTo>
                      <a:lnTo>
                        <a:pt x="970904" y="299606"/>
                      </a:lnTo>
                      <a:lnTo>
                        <a:pt x="972336" y="299717"/>
                      </a:lnTo>
                      <a:lnTo>
                        <a:pt x="973818" y="299877"/>
                      </a:lnTo>
                      <a:lnTo>
                        <a:pt x="975793" y="300112"/>
                      </a:lnTo>
                      <a:lnTo>
                        <a:pt x="993559" y="302135"/>
                      </a:lnTo>
                      <a:lnTo>
                        <a:pt x="995546" y="302369"/>
                      </a:lnTo>
                      <a:lnTo>
                        <a:pt x="997003" y="302529"/>
                      </a:lnTo>
                      <a:lnTo>
                        <a:pt x="998904" y="302911"/>
                      </a:lnTo>
                      <a:lnTo>
                        <a:pt x="1000806" y="303294"/>
                      </a:lnTo>
                      <a:lnTo>
                        <a:pt x="1012201" y="305563"/>
                      </a:lnTo>
                      <a:lnTo>
                        <a:pt x="1013658" y="305860"/>
                      </a:lnTo>
                      <a:lnTo>
                        <a:pt x="1015127" y="306143"/>
                      </a:lnTo>
                      <a:lnTo>
                        <a:pt x="1017016" y="306563"/>
                      </a:lnTo>
                      <a:lnTo>
                        <a:pt x="1027905" y="308968"/>
                      </a:lnTo>
                      <a:lnTo>
                        <a:pt x="1030275" y="309486"/>
                      </a:lnTo>
                      <a:lnTo>
                        <a:pt x="1032226" y="309769"/>
                      </a:lnTo>
                      <a:lnTo>
                        <a:pt x="1033695" y="309979"/>
                      </a:lnTo>
                      <a:lnTo>
                        <a:pt x="1044423" y="311521"/>
                      </a:lnTo>
                      <a:lnTo>
                        <a:pt x="1063831" y="314136"/>
                      </a:lnTo>
                      <a:lnTo>
                        <a:pt x="1076868" y="314999"/>
                      </a:lnTo>
                      <a:lnTo>
                        <a:pt x="1079276" y="315160"/>
                      </a:lnTo>
                      <a:lnTo>
                        <a:pt x="1081226" y="315086"/>
                      </a:lnTo>
                      <a:lnTo>
                        <a:pt x="1083659" y="314987"/>
                      </a:lnTo>
                      <a:lnTo>
                        <a:pt x="1094350" y="314555"/>
                      </a:lnTo>
                      <a:lnTo>
                        <a:pt x="1101202" y="314247"/>
                      </a:lnTo>
                      <a:lnTo>
                        <a:pt x="1104474" y="314099"/>
                      </a:lnTo>
                      <a:lnTo>
                        <a:pt x="1106819" y="314000"/>
                      </a:lnTo>
                      <a:lnTo>
                        <a:pt x="1108276" y="314099"/>
                      </a:lnTo>
                      <a:lnTo>
                        <a:pt x="1109721" y="314210"/>
                      </a:lnTo>
                      <a:lnTo>
                        <a:pt x="1117499" y="314752"/>
                      </a:lnTo>
                      <a:lnTo>
                        <a:pt x="1117980" y="314790"/>
                      </a:lnTo>
                      <a:lnTo>
                        <a:pt x="1136042" y="316184"/>
                      </a:lnTo>
                      <a:lnTo>
                        <a:pt x="1137993" y="316332"/>
                      </a:lnTo>
                      <a:lnTo>
                        <a:pt x="1138980" y="316405"/>
                      </a:lnTo>
                      <a:lnTo>
                        <a:pt x="1142129" y="316492"/>
                      </a:lnTo>
                      <a:lnTo>
                        <a:pt x="1143487" y="316529"/>
                      </a:lnTo>
                      <a:lnTo>
                        <a:pt x="1160006" y="316985"/>
                      </a:lnTo>
                      <a:lnTo>
                        <a:pt x="1160969" y="317010"/>
                      </a:lnTo>
                      <a:lnTo>
                        <a:pt x="1162919" y="317022"/>
                      </a:lnTo>
                      <a:lnTo>
                        <a:pt x="1167796" y="317059"/>
                      </a:lnTo>
                      <a:lnTo>
                        <a:pt x="1171672" y="317084"/>
                      </a:lnTo>
                      <a:lnTo>
                        <a:pt x="1174092" y="317109"/>
                      </a:lnTo>
                      <a:lnTo>
                        <a:pt x="1175845" y="317158"/>
                      </a:lnTo>
                      <a:lnTo>
                        <a:pt x="1177586" y="317207"/>
                      </a:lnTo>
                      <a:lnTo>
                        <a:pt x="1179524" y="317269"/>
                      </a:lnTo>
                      <a:lnTo>
                        <a:pt x="1180994" y="317318"/>
                      </a:lnTo>
                      <a:lnTo>
                        <a:pt x="1182907" y="317664"/>
                      </a:lnTo>
                      <a:lnTo>
                        <a:pt x="1184351" y="317923"/>
                      </a:lnTo>
                      <a:lnTo>
                        <a:pt x="1190105" y="318983"/>
                      </a:lnTo>
                      <a:lnTo>
                        <a:pt x="1192512" y="319415"/>
                      </a:lnTo>
                      <a:lnTo>
                        <a:pt x="1194932" y="319625"/>
                      </a:lnTo>
                      <a:lnTo>
                        <a:pt x="1206043" y="320538"/>
                      </a:lnTo>
                      <a:lnTo>
                        <a:pt x="1207488" y="320661"/>
                      </a:lnTo>
                      <a:lnTo>
                        <a:pt x="1208932" y="320784"/>
                      </a:lnTo>
                      <a:lnTo>
                        <a:pt x="1209895" y="320920"/>
                      </a:lnTo>
                      <a:lnTo>
                        <a:pt x="1211327" y="321117"/>
                      </a:lnTo>
                      <a:lnTo>
                        <a:pt x="1219475" y="322252"/>
                      </a:lnTo>
                      <a:lnTo>
                        <a:pt x="1223797" y="322856"/>
                      </a:lnTo>
                      <a:lnTo>
                        <a:pt x="1225710" y="323128"/>
                      </a:lnTo>
                      <a:lnTo>
                        <a:pt x="1227735" y="323855"/>
                      </a:lnTo>
                      <a:lnTo>
                        <a:pt x="1229044" y="324324"/>
                      </a:lnTo>
                      <a:lnTo>
                        <a:pt x="1233636" y="325952"/>
                      </a:lnTo>
                      <a:lnTo>
                        <a:pt x="1242846" y="329320"/>
                      </a:lnTo>
                      <a:lnTo>
                        <a:pt x="1243451" y="329542"/>
                      </a:lnTo>
                      <a:lnTo>
                        <a:pt x="1244859" y="330048"/>
                      </a:lnTo>
                      <a:lnTo>
                        <a:pt x="1246303" y="330294"/>
                      </a:lnTo>
                      <a:lnTo>
                        <a:pt x="1251612" y="331170"/>
                      </a:lnTo>
                      <a:lnTo>
                        <a:pt x="1252093" y="331244"/>
                      </a:lnTo>
                      <a:lnTo>
                        <a:pt x="1252970" y="331330"/>
                      </a:lnTo>
                      <a:lnTo>
                        <a:pt x="1253834" y="331404"/>
                      </a:lnTo>
                      <a:lnTo>
                        <a:pt x="1256674" y="331651"/>
                      </a:lnTo>
                      <a:lnTo>
                        <a:pt x="1258340" y="331799"/>
                      </a:lnTo>
                      <a:lnTo>
                        <a:pt x="1259908" y="331491"/>
                      </a:lnTo>
                      <a:lnTo>
                        <a:pt x="1262649" y="330960"/>
                      </a:lnTo>
                      <a:lnTo>
                        <a:pt x="1263896" y="330713"/>
                      </a:lnTo>
                      <a:lnTo>
                        <a:pt x="1265538" y="330084"/>
                      </a:lnTo>
                      <a:lnTo>
                        <a:pt x="1270303" y="328234"/>
                      </a:lnTo>
                      <a:lnTo>
                        <a:pt x="1275402" y="326261"/>
                      </a:lnTo>
                      <a:lnTo>
                        <a:pt x="1277266" y="325545"/>
                      </a:lnTo>
                      <a:lnTo>
                        <a:pt x="1279341" y="324411"/>
                      </a:lnTo>
                      <a:lnTo>
                        <a:pt x="1280588" y="323720"/>
                      </a:lnTo>
                      <a:lnTo>
                        <a:pt x="1283069" y="322351"/>
                      </a:lnTo>
                      <a:lnTo>
                        <a:pt x="1289612" y="318749"/>
                      </a:lnTo>
                      <a:lnTo>
                        <a:pt x="1292156" y="317516"/>
                      </a:lnTo>
                      <a:lnTo>
                        <a:pt x="1293847" y="316702"/>
                      </a:lnTo>
                      <a:lnTo>
                        <a:pt x="1294699" y="316689"/>
                      </a:lnTo>
                      <a:lnTo>
                        <a:pt x="1295613" y="316677"/>
                      </a:lnTo>
                      <a:lnTo>
                        <a:pt x="1296304" y="316665"/>
                      </a:lnTo>
                      <a:lnTo>
                        <a:pt x="1297687" y="316665"/>
                      </a:lnTo>
                      <a:lnTo>
                        <a:pt x="1303032" y="317109"/>
                      </a:lnTo>
                      <a:lnTo>
                        <a:pt x="1304032" y="317195"/>
                      </a:lnTo>
                      <a:lnTo>
                        <a:pt x="1306329" y="317503"/>
                      </a:lnTo>
                      <a:lnTo>
                        <a:pt x="1308625" y="317799"/>
                      </a:lnTo>
                      <a:lnTo>
                        <a:pt x="1311946" y="318243"/>
                      </a:lnTo>
                      <a:lnTo>
                        <a:pt x="1312897" y="318366"/>
                      </a:lnTo>
                      <a:lnTo>
                        <a:pt x="1318934" y="319279"/>
                      </a:lnTo>
                      <a:lnTo>
                        <a:pt x="1320798" y="319551"/>
                      </a:lnTo>
                      <a:lnTo>
                        <a:pt x="1322983" y="319378"/>
                      </a:lnTo>
                      <a:lnTo>
                        <a:pt x="1337465" y="318169"/>
                      </a:lnTo>
                      <a:lnTo>
                        <a:pt x="1339428" y="318009"/>
                      </a:lnTo>
                      <a:lnTo>
                        <a:pt x="1340416" y="317935"/>
                      </a:lnTo>
                      <a:lnTo>
                        <a:pt x="1343255" y="317824"/>
                      </a:lnTo>
                      <a:lnTo>
                        <a:pt x="1347058" y="317688"/>
                      </a:lnTo>
                      <a:lnTo>
                        <a:pt x="1355219" y="317405"/>
                      </a:lnTo>
                      <a:lnTo>
                        <a:pt x="1357132" y="317331"/>
                      </a:lnTo>
                      <a:lnTo>
                        <a:pt x="1359021" y="317639"/>
                      </a:lnTo>
                      <a:lnTo>
                        <a:pt x="1366095" y="318823"/>
                      </a:lnTo>
                      <a:lnTo>
                        <a:pt x="1367984" y="319131"/>
                      </a:lnTo>
                      <a:lnTo>
                        <a:pt x="1370293" y="320155"/>
                      </a:lnTo>
                      <a:lnTo>
                        <a:pt x="1373058" y="321376"/>
                      </a:lnTo>
                      <a:lnTo>
                        <a:pt x="1374898" y="322178"/>
                      </a:lnTo>
                      <a:lnTo>
                        <a:pt x="1376145" y="322672"/>
                      </a:lnTo>
                      <a:lnTo>
                        <a:pt x="1378157" y="323042"/>
                      </a:lnTo>
                      <a:lnTo>
                        <a:pt x="1387478" y="324707"/>
                      </a:lnTo>
                      <a:lnTo>
                        <a:pt x="1389404" y="325052"/>
                      </a:lnTo>
                      <a:lnTo>
                        <a:pt x="1390873" y="325188"/>
                      </a:lnTo>
                      <a:lnTo>
                        <a:pt x="1392342" y="325336"/>
                      </a:lnTo>
                      <a:lnTo>
                        <a:pt x="1397750" y="325829"/>
                      </a:lnTo>
                      <a:lnTo>
                        <a:pt x="1411293" y="327087"/>
                      </a:lnTo>
                      <a:lnTo>
                        <a:pt x="1413713" y="327309"/>
                      </a:lnTo>
                      <a:lnTo>
                        <a:pt x="1417182" y="327346"/>
                      </a:lnTo>
                      <a:lnTo>
                        <a:pt x="1434750" y="327556"/>
                      </a:lnTo>
                      <a:lnTo>
                        <a:pt x="1437997" y="327593"/>
                      </a:lnTo>
                      <a:lnTo>
                        <a:pt x="1441368" y="327692"/>
                      </a:lnTo>
                      <a:lnTo>
                        <a:pt x="1450529" y="327975"/>
                      </a:lnTo>
                      <a:lnTo>
                        <a:pt x="1464269" y="328382"/>
                      </a:lnTo>
                      <a:lnTo>
                        <a:pt x="1467208" y="328468"/>
                      </a:lnTo>
                      <a:lnTo>
                        <a:pt x="1468689" y="328370"/>
                      </a:lnTo>
                      <a:lnTo>
                        <a:pt x="1470677" y="328234"/>
                      </a:lnTo>
                      <a:lnTo>
                        <a:pt x="1489467" y="326976"/>
                      </a:lnTo>
                      <a:lnTo>
                        <a:pt x="1492443" y="326767"/>
                      </a:lnTo>
                      <a:lnTo>
                        <a:pt x="1493430" y="326656"/>
                      </a:lnTo>
                      <a:lnTo>
                        <a:pt x="1495406" y="326434"/>
                      </a:lnTo>
                      <a:lnTo>
                        <a:pt x="1506764" y="325151"/>
                      </a:lnTo>
                      <a:lnTo>
                        <a:pt x="1515443" y="324176"/>
                      </a:lnTo>
                      <a:lnTo>
                        <a:pt x="1517369" y="323954"/>
                      </a:lnTo>
                      <a:lnTo>
                        <a:pt x="1519295" y="323732"/>
                      </a:lnTo>
                      <a:lnTo>
                        <a:pt x="1520776" y="323720"/>
                      </a:lnTo>
                      <a:lnTo>
                        <a:pt x="1522764" y="323683"/>
                      </a:lnTo>
                      <a:lnTo>
                        <a:pt x="1523258" y="323683"/>
                      </a:lnTo>
                      <a:lnTo>
                        <a:pt x="1530369" y="323572"/>
                      </a:lnTo>
                      <a:lnTo>
                        <a:pt x="1532752" y="323547"/>
                      </a:lnTo>
                      <a:lnTo>
                        <a:pt x="1534209" y="323658"/>
                      </a:lnTo>
                      <a:lnTo>
                        <a:pt x="1535678" y="323769"/>
                      </a:lnTo>
                      <a:lnTo>
                        <a:pt x="1543505" y="324398"/>
                      </a:lnTo>
                      <a:lnTo>
                        <a:pt x="1551814" y="325065"/>
                      </a:lnTo>
                      <a:lnTo>
                        <a:pt x="1553765" y="325212"/>
                      </a:lnTo>
                      <a:lnTo>
                        <a:pt x="1555678" y="325669"/>
                      </a:lnTo>
                      <a:lnTo>
                        <a:pt x="1562851" y="327358"/>
                      </a:lnTo>
                      <a:lnTo>
                        <a:pt x="1563753" y="327568"/>
                      </a:lnTo>
                      <a:lnTo>
                        <a:pt x="1565580" y="328000"/>
                      </a:lnTo>
                      <a:lnTo>
                        <a:pt x="1566938" y="328321"/>
                      </a:lnTo>
                      <a:lnTo>
                        <a:pt x="1567851" y="328604"/>
                      </a:lnTo>
                      <a:lnTo>
                        <a:pt x="1573790" y="330479"/>
                      </a:lnTo>
                      <a:lnTo>
                        <a:pt x="1575160" y="330911"/>
                      </a:lnTo>
                      <a:lnTo>
                        <a:pt x="1577000" y="331700"/>
                      </a:lnTo>
                      <a:lnTo>
                        <a:pt x="1578370" y="332280"/>
                      </a:lnTo>
                      <a:lnTo>
                        <a:pt x="1587062" y="335993"/>
                      </a:lnTo>
                      <a:lnTo>
                        <a:pt x="1589358" y="336979"/>
                      </a:lnTo>
                      <a:lnTo>
                        <a:pt x="1591518" y="337424"/>
                      </a:lnTo>
                      <a:lnTo>
                        <a:pt x="1597235" y="338595"/>
                      </a:lnTo>
                      <a:lnTo>
                        <a:pt x="1600037" y="339175"/>
                      </a:lnTo>
                      <a:lnTo>
                        <a:pt x="1601445" y="339459"/>
                      </a:lnTo>
                      <a:lnTo>
                        <a:pt x="1602839" y="339755"/>
                      </a:lnTo>
                      <a:lnTo>
                        <a:pt x="1604247" y="340150"/>
                      </a:lnTo>
                      <a:lnTo>
                        <a:pt x="1605642" y="340544"/>
                      </a:lnTo>
                      <a:lnTo>
                        <a:pt x="1615000" y="343171"/>
                      </a:lnTo>
                      <a:lnTo>
                        <a:pt x="1617334" y="343837"/>
                      </a:lnTo>
                      <a:lnTo>
                        <a:pt x="1618790" y="344010"/>
                      </a:lnTo>
                      <a:lnTo>
                        <a:pt x="1619494" y="344084"/>
                      </a:lnTo>
                      <a:lnTo>
                        <a:pt x="1630000" y="345318"/>
                      </a:lnTo>
                      <a:lnTo>
                        <a:pt x="1631469" y="345490"/>
                      </a:lnTo>
                      <a:lnTo>
                        <a:pt x="1632445" y="345601"/>
                      </a:lnTo>
                      <a:lnTo>
                        <a:pt x="1633914" y="345688"/>
                      </a:lnTo>
                      <a:lnTo>
                        <a:pt x="1635396" y="345762"/>
                      </a:lnTo>
                      <a:lnTo>
                        <a:pt x="1640815" y="346045"/>
                      </a:lnTo>
                      <a:lnTo>
                        <a:pt x="1644754" y="346255"/>
                      </a:lnTo>
                      <a:lnTo>
                        <a:pt x="1647211" y="346391"/>
                      </a:lnTo>
                      <a:lnTo>
                        <a:pt x="1648544" y="346600"/>
                      </a:lnTo>
                      <a:lnTo>
                        <a:pt x="1650334" y="346872"/>
                      </a:lnTo>
                      <a:lnTo>
                        <a:pt x="1655149" y="347612"/>
                      </a:lnTo>
                      <a:lnTo>
                        <a:pt x="1657075" y="347908"/>
                      </a:lnTo>
                      <a:lnTo>
                        <a:pt x="1659396" y="348870"/>
                      </a:lnTo>
                      <a:lnTo>
                        <a:pt x="1661705" y="349844"/>
                      </a:lnTo>
                      <a:lnTo>
                        <a:pt x="1664779" y="351140"/>
                      </a:lnTo>
                      <a:lnTo>
                        <a:pt x="1666754" y="351966"/>
                      </a:lnTo>
                      <a:lnTo>
                        <a:pt x="1667841" y="352373"/>
                      </a:lnTo>
                      <a:lnTo>
                        <a:pt x="1669458" y="352953"/>
                      </a:lnTo>
                      <a:lnTo>
                        <a:pt x="1670384" y="353286"/>
                      </a:lnTo>
                      <a:lnTo>
                        <a:pt x="1672248" y="353964"/>
                      </a:lnTo>
                      <a:lnTo>
                        <a:pt x="1674162" y="354075"/>
                      </a:lnTo>
                      <a:lnTo>
                        <a:pt x="1683779" y="354655"/>
                      </a:lnTo>
                      <a:lnTo>
                        <a:pt x="1685705" y="354766"/>
                      </a:lnTo>
                      <a:lnTo>
                        <a:pt x="1687112" y="354790"/>
                      </a:lnTo>
                      <a:lnTo>
                        <a:pt x="1688508" y="354803"/>
                      </a:lnTo>
                      <a:lnTo>
                        <a:pt x="1692717" y="354852"/>
                      </a:lnTo>
                      <a:lnTo>
                        <a:pt x="1697211" y="354889"/>
                      </a:lnTo>
                      <a:lnTo>
                        <a:pt x="1699483" y="354914"/>
                      </a:lnTo>
                      <a:lnTo>
                        <a:pt x="1701940" y="355136"/>
                      </a:lnTo>
                      <a:lnTo>
                        <a:pt x="1710891" y="355950"/>
                      </a:lnTo>
                      <a:lnTo>
                        <a:pt x="1712286" y="356073"/>
                      </a:lnTo>
                      <a:lnTo>
                        <a:pt x="1712779" y="356123"/>
                      </a:lnTo>
                      <a:lnTo>
                        <a:pt x="1715212" y="356419"/>
                      </a:lnTo>
                      <a:lnTo>
                        <a:pt x="1724965" y="357566"/>
                      </a:lnTo>
                      <a:lnTo>
                        <a:pt x="1726446" y="357739"/>
                      </a:lnTo>
                      <a:lnTo>
                        <a:pt x="1727397" y="357850"/>
                      </a:lnTo>
                      <a:lnTo>
                        <a:pt x="1728348" y="358022"/>
                      </a:lnTo>
                      <a:lnTo>
                        <a:pt x="1729792" y="358269"/>
                      </a:lnTo>
                      <a:lnTo>
                        <a:pt x="1741261" y="360279"/>
                      </a:lnTo>
                      <a:lnTo>
                        <a:pt x="1743175" y="360612"/>
                      </a:lnTo>
                      <a:lnTo>
                        <a:pt x="1745385" y="361513"/>
                      </a:lnTo>
                      <a:lnTo>
                        <a:pt x="1748039" y="362598"/>
                      </a:lnTo>
                      <a:lnTo>
                        <a:pt x="1752151" y="364263"/>
                      </a:lnTo>
                      <a:lnTo>
                        <a:pt x="1753385" y="364769"/>
                      </a:lnTo>
                      <a:lnTo>
                        <a:pt x="1753842" y="364967"/>
                      </a:lnTo>
                      <a:lnTo>
                        <a:pt x="1755681" y="365756"/>
                      </a:lnTo>
                      <a:lnTo>
                        <a:pt x="1764385" y="369481"/>
                      </a:lnTo>
                      <a:lnTo>
                        <a:pt x="1764842" y="369678"/>
                      </a:lnTo>
                      <a:lnTo>
                        <a:pt x="1765756" y="370073"/>
                      </a:lnTo>
                      <a:lnTo>
                        <a:pt x="1767570" y="370850"/>
                      </a:lnTo>
                      <a:lnTo>
                        <a:pt x="1769324" y="371788"/>
                      </a:lnTo>
                      <a:lnTo>
                        <a:pt x="1776336" y="375500"/>
                      </a:lnTo>
                      <a:lnTo>
                        <a:pt x="1778089" y="376438"/>
                      </a:lnTo>
                      <a:lnTo>
                        <a:pt x="1781163" y="377930"/>
                      </a:lnTo>
                      <a:lnTo>
                        <a:pt x="1785126" y="379854"/>
                      </a:lnTo>
                      <a:lnTo>
                        <a:pt x="1787324" y="380928"/>
                      </a:lnTo>
                      <a:lnTo>
                        <a:pt x="1789163" y="381593"/>
                      </a:lnTo>
                      <a:lnTo>
                        <a:pt x="1790534" y="382074"/>
                      </a:lnTo>
                      <a:lnTo>
                        <a:pt x="1791916" y="382568"/>
                      </a:lnTo>
                      <a:lnTo>
                        <a:pt x="1799719" y="385356"/>
                      </a:lnTo>
                      <a:lnTo>
                        <a:pt x="1802472" y="386342"/>
                      </a:lnTo>
                      <a:lnTo>
                        <a:pt x="1803089" y="386527"/>
                      </a:lnTo>
                      <a:lnTo>
                        <a:pt x="1804497" y="386947"/>
                      </a:lnTo>
                      <a:lnTo>
                        <a:pt x="1813460" y="389623"/>
                      </a:lnTo>
                      <a:lnTo>
                        <a:pt x="1814880" y="390043"/>
                      </a:lnTo>
                      <a:lnTo>
                        <a:pt x="1816287" y="390462"/>
                      </a:lnTo>
                      <a:lnTo>
                        <a:pt x="1818226" y="390709"/>
                      </a:lnTo>
                      <a:lnTo>
                        <a:pt x="1824522" y="391535"/>
                      </a:lnTo>
                      <a:lnTo>
                        <a:pt x="1825485" y="391671"/>
                      </a:lnTo>
                      <a:lnTo>
                        <a:pt x="1827448" y="391770"/>
                      </a:lnTo>
                      <a:lnTo>
                        <a:pt x="1839263" y="392362"/>
                      </a:lnTo>
                      <a:lnTo>
                        <a:pt x="1841226" y="392460"/>
                      </a:lnTo>
                      <a:lnTo>
                        <a:pt x="1842213" y="392571"/>
                      </a:lnTo>
                      <a:lnTo>
                        <a:pt x="1843695" y="392732"/>
                      </a:lnTo>
                      <a:lnTo>
                        <a:pt x="1849609" y="393361"/>
                      </a:lnTo>
                      <a:lnTo>
                        <a:pt x="1856016" y="394039"/>
                      </a:lnTo>
                      <a:lnTo>
                        <a:pt x="1857979" y="394249"/>
                      </a:lnTo>
                      <a:lnTo>
                        <a:pt x="1859707" y="395038"/>
                      </a:lnTo>
                      <a:lnTo>
                        <a:pt x="1863226" y="396654"/>
                      </a:lnTo>
                      <a:lnTo>
                        <a:pt x="1863732" y="396901"/>
                      </a:lnTo>
                      <a:lnTo>
                        <a:pt x="1866522" y="398455"/>
                      </a:lnTo>
                      <a:lnTo>
                        <a:pt x="1868202" y="399392"/>
                      </a:lnTo>
                      <a:lnTo>
                        <a:pt x="1869448" y="400626"/>
                      </a:lnTo>
                      <a:lnTo>
                        <a:pt x="1870017" y="401193"/>
                      </a:lnTo>
                      <a:lnTo>
                        <a:pt x="1873498" y="404610"/>
                      </a:lnTo>
                      <a:lnTo>
                        <a:pt x="1874720" y="405498"/>
                      </a:lnTo>
                      <a:lnTo>
                        <a:pt x="1873881" y="406830"/>
                      </a:lnTo>
                      <a:lnTo>
                        <a:pt x="1838349" y="458672"/>
                      </a:lnTo>
                      <a:lnTo>
                        <a:pt x="1830460" y="474917"/>
                      </a:lnTo>
                      <a:lnTo>
                        <a:pt x="1829238" y="477433"/>
                      </a:lnTo>
                      <a:lnTo>
                        <a:pt x="1825398" y="487658"/>
                      </a:lnTo>
                      <a:lnTo>
                        <a:pt x="1823053" y="506937"/>
                      </a:lnTo>
                      <a:lnTo>
                        <a:pt x="1826979" y="526290"/>
                      </a:lnTo>
                      <a:lnTo>
                        <a:pt x="1829818" y="540277"/>
                      </a:lnTo>
                      <a:lnTo>
                        <a:pt x="1834707" y="582683"/>
                      </a:lnTo>
                      <a:lnTo>
                        <a:pt x="1835053" y="621747"/>
                      </a:lnTo>
                      <a:lnTo>
                        <a:pt x="1836646" y="629456"/>
                      </a:lnTo>
                      <a:lnTo>
                        <a:pt x="1840337" y="647452"/>
                      </a:lnTo>
                      <a:lnTo>
                        <a:pt x="1852078" y="672257"/>
                      </a:lnTo>
                      <a:lnTo>
                        <a:pt x="1890782" y="732486"/>
                      </a:lnTo>
                      <a:lnTo>
                        <a:pt x="1891511" y="734151"/>
                      </a:lnTo>
                      <a:lnTo>
                        <a:pt x="1894498" y="740948"/>
                      </a:lnTo>
                      <a:lnTo>
                        <a:pt x="1925079" y="772537"/>
                      </a:lnTo>
                      <a:lnTo>
                        <a:pt x="1945968" y="794110"/>
                      </a:lnTo>
                      <a:lnTo>
                        <a:pt x="1963820" y="812538"/>
                      </a:lnTo>
                      <a:lnTo>
                        <a:pt x="1967783" y="818729"/>
                      </a:lnTo>
                      <a:lnTo>
                        <a:pt x="1975734" y="827067"/>
                      </a:lnTo>
                      <a:lnTo>
                        <a:pt x="1983055" y="834752"/>
                      </a:lnTo>
                      <a:lnTo>
                        <a:pt x="1991438" y="846852"/>
                      </a:lnTo>
                      <a:lnTo>
                        <a:pt x="1991438" y="846852"/>
                      </a:lnTo>
                      <a:lnTo>
                        <a:pt x="1991438" y="846852"/>
                      </a:lnTo>
                      <a:lnTo>
                        <a:pt x="1991401" y="846864"/>
                      </a:lnTo>
                      <a:lnTo>
                        <a:pt x="1989018" y="847703"/>
                      </a:lnTo>
                      <a:lnTo>
                        <a:pt x="1988981" y="847715"/>
                      </a:lnTo>
                      <a:lnTo>
                        <a:pt x="1979759" y="850996"/>
                      </a:lnTo>
                      <a:lnTo>
                        <a:pt x="1971339" y="853969"/>
                      </a:lnTo>
                      <a:lnTo>
                        <a:pt x="1969475" y="854635"/>
                      </a:lnTo>
                      <a:lnTo>
                        <a:pt x="1968055" y="854746"/>
                      </a:lnTo>
                      <a:lnTo>
                        <a:pt x="1966006" y="854907"/>
                      </a:lnTo>
                      <a:lnTo>
                        <a:pt x="1964586" y="855018"/>
                      </a:lnTo>
                      <a:lnTo>
                        <a:pt x="1962832" y="854426"/>
                      </a:lnTo>
                      <a:lnTo>
                        <a:pt x="1960808" y="853735"/>
                      </a:lnTo>
                      <a:lnTo>
                        <a:pt x="1960117" y="853500"/>
                      </a:lnTo>
                      <a:lnTo>
                        <a:pt x="1959092" y="853143"/>
                      </a:lnTo>
                      <a:lnTo>
                        <a:pt x="1958030" y="852785"/>
                      </a:lnTo>
                      <a:lnTo>
                        <a:pt x="1957932" y="852736"/>
                      </a:lnTo>
                      <a:lnTo>
                        <a:pt x="1956734" y="852193"/>
                      </a:lnTo>
                      <a:lnTo>
                        <a:pt x="1955783" y="851761"/>
                      </a:lnTo>
                      <a:lnTo>
                        <a:pt x="1955586" y="851663"/>
                      </a:lnTo>
                      <a:lnTo>
                        <a:pt x="1953104" y="850540"/>
                      </a:lnTo>
                      <a:lnTo>
                        <a:pt x="1951919" y="849479"/>
                      </a:lnTo>
                      <a:lnTo>
                        <a:pt x="1951042" y="848715"/>
                      </a:lnTo>
                      <a:lnTo>
                        <a:pt x="1949808" y="847604"/>
                      </a:lnTo>
                      <a:lnTo>
                        <a:pt x="1948376" y="847259"/>
                      </a:lnTo>
                      <a:lnTo>
                        <a:pt x="1946980" y="846926"/>
                      </a:lnTo>
                      <a:lnTo>
                        <a:pt x="1946511" y="846815"/>
                      </a:lnTo>
                      <a:lnTo>
                        <a:pt x="1945882" y="846667"/>
                      </a:lnTo>
                      <a:lnTo>
                        <a:pt x="1944635" y="846926"/>
                      </a:lnTo>
                      <a:lnTo>
                        <a:pt x="1943622" y="847148"/>
                      </a:lnTo>
                      <a:lnTo>
                        <a:pt x="1942622" y="847358"/>
                      </a:lnTo>
                      <a:lnTo>
                        <a:pt x="1941956" y="847715"/>
                      </a:lnTo>
                      <a:lnTo>
                        <a:pt x="1939092" y="849307"/>
                      </a:lnTo>
                      <a:lnTo>
                        <a:pt x="1937746" y="850047"/>
                      </a:lnTo>
                      <a:lnTo>
                        <a:pt x="1936413" y="852181"/>
                      </a:lnTo>
                      <a:lnTo>
                        <a:pt x="1934536" y="855190"/>
                      </a:lnTo>
                      <a:lnTo>
                        <a:pt x="1932524" y="856744"/>
                      </a:lnTo>
                      <a:lnTo>
                        <a:pt x="1931314" y="857682"/>
                      </a:lnTo>
                      <a:lnTo>
                        <a:pt x="1930832" y="858002"/>
                      </a:lnTo>
                      <a:lnTo>
                        <a:pt x="1929474" y="858891"/>
                      </a:lnTo>
                      <a:lnTo>
                        <a:pt x="1927733" y="860038"/>
                      </a:lnTo>
                      <a:lnTo>
                        <a:pt x="1925622" y="862024"/>
                      </a:lnTo>
                      <a:lnTo>
                        <a:pt x="1924178" y="863368"/>
                      </a:lnTo>
                      <a:lnTo>
                        <a:pt x="1922437" y="863824"/>
                      </a:lnTo>
                      <a:lnTo>
                        <a:pt x="1921153" y="864170"/>
                      </a:lnTo>
                      <a:lnTo>
                        <a:pt x="1920276" y="864404"/>
                      </a:lnTo>
                      <a:lnTo>
                        <a:pt x="1919326" y="864417"/>
                      </a:lnTo>
                      <a:lnTo>
                        <a:pt x="1916202" y="864453"/>
                      </a:lnTo>
                      <a:lnTo>
                        <a:pt x="1915042" y="864466"/>
                      </a:lnTo>
                      <a:lnTo>
                        <a:pt x="1913486" y="864145"/>
                      </a:lnTo>
                      <a:lnTo>
                        <a:pt x="1907190" y="862899"/>
                      </a:lnTo>
                      <a:lnTo>
                        <a:pt x="1905745" y="862665"/>
                      </a:lnTo>
                      <a:lnTo>
                        <a:pt x="1902857" y="862172"/>
                      </a:lnTo>
                      <a:lnTo>
                        <a:pt x="1900918" y="861851"/>
                      </a:lnTo>
                      <a:lnTo>
                        <a:pt x="1899474" y="861604"/>
                      </a:lnTo>
                      <a:lnTo>
                        <a:pt x="1898029" y="861357"/>
                      </a:lnTo>
                      <a:lnTo>
                        <a:pt x="1896585" y="861271"/>
                      </a:lnTo>
                      <a:lnTo>
                        <a:pt x="1895622" y="861222"/>
                      </a:lnTo>
                      <a:lnTo>
                        <a:pt x="1890325" y="860901"/>
                      </a:lnTo>
                      <a:lnTo>
                        <a:pt x="1888881" y="860815"/>
                      </a:lnTo>
                      <a:lnTo>
                        <a:pt x="1887474" y="860889"/>
                      </a:lnTo>
                      <a:lnTo>
                        <a:pt x="1882782" y="861148"/>
                      </a:lnTo>
                      <a:lnTo>
                        <a:pt x="1881375" y="861222"/>
                      </a:lnTo>
                      <a:lnTo>
                        <a:pt x="1879967" y="861678"/>
                      </a:lnTo>
                      <a:lnTo>
                        <a:pt x="1878560" y="862135"/>
                      </a:lnTo>
                      <a:lnTo>
                        <a:pt x="1877140" y="862591"/>
                      </a:lnTo>
                      <a:lnTo>
                        <a:pt x="1875263" y="863837"/>
                      </a:lnTo>
                      <a:lnTo>
                        <a:pt x="1874127" y="864577"/>
                      </a:lnTo>
                      <a:lnTo>
                        <a:pt x="1873572" y="864934"/>
                      </a:lnTo>
                      <a:lnTo>
                        <a:pt x="1871436" y="866945"/>
                      </a:lnTo>
                      <a:lnTo>
                        <a:pt x="1870017" y="868277"/>
                      </a:lnTo>
                      <a:lnTo>
                        <a:pt x="1868745" y="868980"/>
                      </a:lnTo>
                      <a:lnTo>
                        <a:pt x="1867399" y="869745"/>
                      </a:lnTo>
                      <a:lnTo>
                        <a:pt x="1865807" y="870633"/>
                      </a:lnTo>
                      <a:lnTo>
                        <a:pt x="1864374" y="870793"/>
                      </a:lnTo>
                      <a:lnTo>
                        <a:pt x="1859695" y="871336"/>
                      </a:lnTo>
                      <a:lnTo>
                        <a:pt x="1855288" y="871410"/>
                      </a:lnTo>
                      <a:lnTo>
                        <a:pt x="1853732" y="871435"/>
                      </a:lnTo>
                      <a:lnTo>
                        <a:pt x="1852164" y="870757"/>
                      </a:lnTo>
                      <a:lnTo>
                        <a:pt x="1849189" y="869461"/>
                      </a:lnTo>
                      <a:lnTo>
                        <a:pt x="1847819" y="868869"/>
                      </a:lnTo>
                      <a:lnTo>
                        <a:pt x="1845683" y="867278"/>
                      </a:lnTo>
                      <a:lnTo>
                        <a:pt x="1844016" y="866057"/>
                      </a:lnTo>
                      <a:lnTo>
                        <a:pt x="1842325" y="865490"/>
                      </a:lnTo>
                      <a:lnTo>
                        <a:pt x="1840547" y="864959"/>
                      </a:lnTo>
                      <a:lnTo>
                        <a:pt x="1839609" y="864688"/>
                      </a:lnTo>
                      <a:lnTo>
                        <a:pt x="1838572" y="864601"/>
                      </a:lnTo>
                      <a:lnTo>
                        <a:pt x="1837720" y="864528"/>
                      </a:lnTo>
                      <a:lnTo>
                        <a:pt x="1836016" y="864392"/>
                      </a:lnTo>
                      <a:lnTo>
                        <a:pt x="1834608" y="864787"/>
                      </a:lnTo>
                      <a:lnTo>
                        <a:pt x="1827288" y="866822"/>
                      </a:lnTo>
                      <a:lnTo>
                        <a:pt x="1826608" y="867007"/>
                      </a:lnTo>
                      <a:lnTo>
                        <a:pt x="1825658" y="867278"/>
                      </a:lnTo>
                      <a:lnTo>
                        <a:pt x="1823818" y="867969"/>
                      </a:lnTo>
                      <a:lnTo>
                        <a:pt x="1807423" y="874136"/>
                      </a:lnTo>
                      <a:lnTo>
                        <a:pt x="1804855" y="875098"/>
                      </a:lnTo>
                      <a:lnTo>
                        <a:pt x="1803040" y="875826"/>
                      </a:lnTo>
                      <a:lnTo>
                        <a:pt x="1793990" y="879465"/>
                      </a:lnTo>
                      <a:lnTo>
                        <a:pt x="1792188" y="880192"/>
                      </a:lnTo>
                      <a:lnTo>
                        <a:pt x="1791744" y="880489"/>
                      </a:lnTo>
                      <a:lnTo>
                        <a:pt x="1790929" y="881019"/>
                      </a:lnTo>
                      <a:lnTo>
                        <a:pt x="1786077" y="884152"/>
                      </a:lnTo>
                      <a:lnTo>
                        <a:pt x="1784410" y="885237"/>
                      </a:lnTo>
                      <a:lnTo>
                        <a:pt x="1782916" y="887371"/>
                      </a:lnTo>
                      <a:lnTo>
                        <a:pt x="1782027" y="888654"/>
                      </a:lnTo>
                      <a:lnTo>
                        <a:pt x="1781484" y="889431"/>
                      </a:lnTo>
                      <a:lnTo>
                        <a:pt x="1780237" y="891207"/>
                      </a:lnTo>
                      <a:lnTo>
                        <a:pt x="1778817" y="893242"/>
                      </a:lnTo>
                      <a:lnTo>
                        <a:pt x="1777669" y="894870"/>
                      </a:lnTo>
                      <a:lnTo>
                        <a:pt x="1776114" y="895574"/>
                      </a:lnTo>
                      <a:lnTo>
                        <a:pt x="1773348" y="896832"/>
                      </a:lnTo>
                      <a:lnTo>
                        <a:pt x="1772472" y="897239"/>
                      </a:lnTo>
                      <a:lnTo>
                        <a:pt x="1770966" y="897498"/>
                      </a:lnTo>
                      <a:lnTo>
                        <a:pt x="1767101" y="898151"/>
                      </a:lnTo>
                      <a:lnTo>
                        <a:pt x="1764681" y="898571"/>
                      </a:lnTo>
                      <a:lnTo>
                        <a:pt x="1762052" y="899015"/>
                      </a:lnTo>
                      <a:lnTo>
                        <a:pt x="1758509" y="899570"/>
                      </a:lnTo>
                      <a:lnTo>
                        <a:pt x="1757101" y="899792"/>
                      </a:lnTo>
                      <a:lnTo>
                        <a:pt x="1755212" y="900088"/>
                      </a:lnTo>
                      <a:lnTo>
                        <a:pt x="1753607" y="901260"/>
                      </a:lnTo>
                      <a:lnTo>
                        <a:pt x="1751188" y="903024"/>
                      </a:lnTo>
                      <a:lnTo>
                        <a:pt x="1750422" y="903591"/>
                      </a:lnTo>
                      <a:lnTo>
                        <a:pt x="1749706" y="904109"/>
                      </a:lnTo>
                      <a:lnTo>
                        <a:pt x="1748274" y="905392"/>
                      </a:lnTo>
                      <a:lnTo>
                        <a:pt x="1744903" y="908426"/>
                      </a:lnTo>
                      <a:lnTo>
                        <a:pt x="1743780" y="909437"/>
                      </a:lnTo>
                      <a:lnTo>
                        <a:pt x="1742286" y="910794"/>
                      </a:lnTo>
                      <a:lnTo>
                        <a:pt x="1740990" y="911584"/>
                      </a:lnTo>
                      <a:lnTo>
                        <a:pt x="1740138" y="912126"/>
                      </a:lnTo>
                      <a:lnTo>
                        <a:pt x="1730236" y="918244"/>
                      </a:lnTo>
                      <a:lnTo>
                        <a:pt x="1728804" y="919120"/>
                      </a:lnTo>
                      <a:lnTo>
                        <a:pt x="1726792" y="919601"/>
                      </a:lnTo>
                      <a:lnTo>
                        <a:pt x="1721483" y="920748"/>
                      </a:lnTo>
                      <a:lnTo>
                        <a:pt x="1720545" y="920946"/>
                      </a:lnTo>
                      <a:lnTo>
                        <a:pt x="1719508" y="921020"/>
                      </a:lnTo>
                      <a:lnTo>
                        <a:pt x="1718323" y="921106"/>
                      </a:lnTo>
                      <a:lnTo>
                        <a:pt x="1715940" y="921279"/>
                      </a:lnTo>
                      <a:lnTo>
                        <a:pt x="1715002" y="921353"/>
                      </a:lnTo>
                      <a:lnTo>
                        <a:pt x="1714273" y="921279"/>
                      </a:lnTo>
                      <a:lnTo>
                        <a:pt x="1710964" y="920921"/>
                      </a:lnTo>
                      <a:lnTo>
                        <a:pt x="1709446" y="920761"/>
                      </a:lnTo>
                      <a:lnTo>
                        <a:pt x="1708051" y="919774"/>
                      </a:lnTo>
                      <a:lnTo>
                        <a:pt x="1706631" y="918763"/>
                      </a:lnTo>
                      <a:lnTo>
                        <a:pt x="1705816" y="918183"/>
                      </a:lnTo>
                      <a:lnTo>
                        <a:pt x="1704829" y="916986"/>
                      </a:lnTo>
                      <a:lnTo>
                        <a:pt x="1701508" y="912965"/>
                      </a:lnTo>
                      <a:lnTo>
                        <a:pt x="1699927" y="911214"/>
                      </a:lnTo>
                      <a:lnTo>
                        <a:pt x="1698989" y="910165"/>
                      </a:lnTo>
                      <a:lnTo>
                        <a:pt x="1697236" y="908216"/>
                      </a:lnTo>
                      <a:lnTo>
                        <a:pt x="1696532" y="907439"/>
                      </a:lnTo>
                      <a:lnTo>
                        <a:pt x="1696038" y="906835"/>
                      </a:lnTo>
                      <a:lnTo>
                        <a:pt x="1694594" y="905108"/>
                      </a:lnTo>
                      <a:lnTo>
                        <a:pt x="1694458" y="904948"/>
                      </a:lnTo>
                      <a:lnTo>
                        <a:pt x="1693618" y="903936"/>
                      </a:lnTo>
                      <a:lnTo>
                        <a:pt x="1690594" y="900322"/>
                      </a:lnTo>
                      <a:lnTo>
                        <a:pt x="1688915" y="898312"/>
                      </a:lnTo>
                      <a:lnTo>
                        <a:pt x="1688322" y="897559"/>
                      </a:lnTo>
                      <a:lnTo>
                        <a:pt x="1686865" y="895685"/>
                      </a:lnTo>
                      <a:lnTo>
                        <a:pt x="1684483" y="892625"/>
                      </a:lnTo>
                      <a:lnTo>
                        <a:pt x="1683594" y="891478"/>
                      </a:lnTo>
                      <a:lnTo>
                        <a:pt x="1683260" y="891059"/>
                      </a:lnTo>
                      <a:lnTo>
                        <a:pt x="1678273" y="884941"/>
                      </a:lnTo>
                      <a:lnTo>
                        <a:pt x="1676964" y="883325"/>
                      </a:lnTo>
                      <a:lnTo>
                        <a:pt x="1676199" y="882881"/>
                      </a:lnTo>
                      <a:lnTo>
                        <a:pt x="1675433" y="882437"/>
                      </a:lnTo>
                      <a:lnTo>
                        <a:pt x="1671211" y="879958"/>
                      </a:lnTo>
                      <a:lnTo>
                        <a:pt x="1670371" y="879465"/>
                      </a:lnTo>
                      <a:lnTo>
                        <a:pt x="1669433" y="879144"/>
                      </a:lnTo>
                      <a:lnTo>
                        <a:pt x="1666692" y="878194"/>
                      </a:lnTo>
                      <a:lnTo>
                        <a:pt x="1665779" y="877886"/>
                      </a:lnTo>
                      <a:lnTo>
                        <a:pt x="1664865" y="877824"/>
                      </a:lnTo>
                      <a:lnTo>
                        <a:pt x="1662581" y="877688"/>
                      </a:lnTo>
                      <a:lnTo>
                        <a:pt x="1661211" y="877615"/>
                      </a:lnTo>
                      <a:lnTo>
                        <a:pt x="1659927" y="878169"/>
                      </a:lnTo>
                      <a:lnTo>
                        <a:pt x="1656816" y="879502"/>
                      </a:lnTo>
                      <a:lnTo>
                        <a:pt x="1655692" y="879995"/>
                      </a:lnTo>
                      <a:lnTo>
                        <a:pt x="1654532" y="880994"/>
                      </a:lnTo>
                      <a:lnTo>
                        <a:pt x="1649420" y="885410"/>
                      </a:lnTo>
                      <a:lnTo>
                        <a:pt x="1647951" y="886680"/>
                      </a:lnTo>
                      <a:lnTo>
                        <a:pt x="1646606" y="888530"/>
                      </a:lnTo>
                      <a:lnTo>
                        <a:pt x="1644778" y="891072"/>
                      </a:lnTo>
                      <a:lnTo>
                        <a:pt x="1642062" y="894821"/>
                      </a:lnTo>
                      <a:lnTo>
                        <a:pt x="1640247" y="897325"/>
                      </a:lnTo>
                      <a:lnTo>
                        <a:pt x="1638655" y="899299"/>
                      </a:lnTo>
                      <a:lnTo>
                        <a:pt x="1634198" y="904837"/>
                      </a:lnTo>
                      <a:lnTo>
                        <a:pt x="1628840" y="911497"/>
                      </a:lnTo>
                      <a:lnTo>
                        <a:pt x="1624975" y="916209"/>
                      </a:lnTo>
                      <a:lnTo>
                        <a:pt x="1620482" y="921686"/>
                      </a:lnTo>
                      <a:lnTo>
                        <a:pt x="1618556" y="924041"/>
                      </a:lnTo>
                      <a:lnTo>
                        <a:pt x="1617914" y="924819"/>
                      </a:lnTo>
                      <a:lnTo>
                        <a:pt x="1616556" y="926397"/>
                      </a:lnTo>
                      <a:lnTo>
                        <a:pt x="1609050" y="935069"/>
                      </a:lnTo>
                      <a:lnTo>
                        <a:pt x="1608037" y="936240"/>
                      </a:lnTo>
                      <a:lnTo>
                        <a:pt x="1606667" y="937819"/>
                      </a:lnTo>
                      <a:lnTo>
                        <a:pt x="1605161" y="939978"/>
                      </a:lnTo>
                      <a:lnTo>
                        <a:pt x="1603049" y="942987"/>
                      </a:lnTo>
                      <a:lnTo>
                        <a:pt x="1601543" y="945134"/>
                      </a:lnTo>
                      <a:lnTo>
                        <a:pt x="1599728" y="947021"/>
                      </a:lnTo>
                      <a:lnTo>
                        <a:pt x="1595728" y="951165"/>
                      </a:lnTo>
                      <a:lnTo>
                        <a:pt x="1593827" y="953151"/>
                      </a:lnTo>
                      <a:lnTo>
                        <a:pt x="1590197" y="956913"/>
                      </a:lnTo>
                      <a:lnTo>
                        <a:pt x="1587654" y="959553"/>
                      </a:lnTo>
                      <a:lnTo>
                        <a:pt x="1585790" y="961489"/>
                      </a:lnTo>
                      <a:lnTo>
                        <a:pt x="1583530" y="964042"/>
                      </a:lnTo>
                      <a:lnTo>
                        <a:pt x="1582246" y="965498"/>
                      </a:lnTo>
                      <a:lnTo>
                        <a:pt x="1579160" y="966522"/>
                      </a:lnTo>
                      <a:lnTo>
                        <a:pt x="1577605" y="966275"/>
                      </a:lnTo>
                      <a:lnTo>
                        <a:pt x="1576617" y="966127"/>
                      </a:lnTo>
                      <a:lnTo>
                        <a:pt x="1574938" y="965362"/>
                      </a:lnTo>
                      <a:lnTo>
                        <a:pt x="1573962" y="964918"/>
                      </a:lnTo>
                      <a:lnTo>
                        <a:pt x="1572284" y="964154"/>
                      </a:lnTo>
                      <a:lnTo>
                        <a:pt x="1570481" y="964671"/>
                      </a:lnTo>
                      <a:lnTo>
                        <a:pt x="1567370" y="965584"/>
                      </a:lnTo>
                      <a:lnTo>
                        <a:pt x="1566913" y="965708"/>
                      </a:lnTo>
                      <a:lnTo>
                        <a:pt x="1566036" y="966102"/>
                      </a:lnTo>
                      <a:lnTo>
                        <a:pt x="1560506" y="968520"/>
                      </a:lnTo>
                      <a:lnTo>
                        <a:pt x="1559135" y="969112"/>
                      </a:lnTo>
                      <a:lnTo>
                        <a:pt x="1556950" y="970530"/>
                      </a:lnTo>
                      <a:lnTo>
                        <a:pt x="1550888" y="974490"/>
                      </a:lnTo>
                      <a:lnTo>
                        <a:pt x="1549629" y="975304"/>
                      </a:lnTo>
                      <a:lnTo>
                        <a:pt x="1548789" y="975847"/>
                      </a:lnTo>
                      <a:lnTo>
                        <a:pt x="1547987" y="976476"/>
                      </a:lnTo>
                      <a:lnTo>
                        <a:pt x="1547184" y="977105"/>
                      </a:lnTo>
                      <a:lnTo>
                        <a:pt x="1543975" y="979596"/>
                      </a:lnTo>
                      <a:lnTo>
                        <a:pt x="1542332" y="980879"/>
                      </a:lnTo>
                      <a:lnTo>
                        <a:pt x="1540913" y="982359"/>
                      </a:lnTo>
                      <a:lnTo>
                        <a:pt x="1539123" y="984222"/>
                      </a:lnTo>
                      <a:lnTo>
                        <a:pt x="1538406" y="984974"/>
                      </a:lnTo>
                      <a:lnTo>
                        <a:pt x="1537678" y="985727"/>
                      </a:lnTo>
                      <a:lnTo>
                        <a:pt x="1536221" y="987231"/>
                      </a:lnTo>
                      <a:lnTo>
                        <a:pt x="1534579" y="988354"/>
                      </a:lnTo>
                      <a:lnTo>
                        <a:pt x="1529209" y="991992"/>
                      </a:lnTo>
                      <a:lnTo>
                        <a:pt x="1528801" y="992276"/>
                      </a:lnTo>
                      <a:lnTo>
                        <a:pt x="1527937" y="992807"/>
                      </a:lnTo>
                      <a:lnTo>
                        <a:pt x="1526641" y="993584"/>
                      </a:lnTo>
                      <a:lnTo>
                        <a:pt x="1524912" y="994632"/>
                      </a:lnTo>
                      <a:lnTo>
                        <a:pt x="1522604" y="995606"/>
                      </a:lnTo>
                      <a:lnTo>
                        <a:pt x="1519814" y="996791"/>
                      </a:lnTo>
                      <a:lnTo>
                        <a:pt x="1518431" y="997370"/>
                      </a:lnTo>
                      <a:lnTo>
                        <a:pt x="1517517" y="997827"/>
                      </a:lnTo>
                      <a:lnTo>
                        <a:pt x="1513443" y="999849"/>
                      </a:lnTo>
                      <a:lnTo>
                        <a:pt x="1511628" y="1000762"/>
                      </a:lnTo>
                      <a:lnTo>
                        <a:pt x="1510332" y="1002353"/>
                      </a:lnTo>
                      <a:lnTo>
                        <a:pt x="1509826" y="1002970"/>
                      </a:lnTo>
                      <a:lnTo>
                        <a:pt x="1506184" y="1007423"/>
                      </a:lnTo>
                      <a:lnTo>
                        <a:pt x="1502715" y="1011025"/>
                      </a:lnTo>
                      <a:lnTo>
                        <a:pt x="1501677" y="1012098"/>
                      </a:lnTo>
                      <a:lnTo>
                        <a:pt x="1500825" y="1013430"/>
                      </a:lnTo>
                      <a:lnTo>
                        <a:pt x="1500270" y="1014318"/>
                      </a:lnTo>
                      <a:lnTo>
                        <a:pt x="1499134" y="1016094"/>
                      </a:lnTo>
                      <a:lnTo>
                        <a:pt x="1498566" y="1018092"/>
                      </a:lnTo>
                      <a:lnTo>
                        <a:pt x="1498011" y="1020041"/>
                      </a:lnTo>
                      <a:lnTo>
                        <a:pt x="1497751" y="1020979"/>
                      </a:lnTo>
                      <a:lnTo>
                        <a:pt x="1497085" y="1022927"/>
                      </a:lnTo>
                      <a:lnTo>
                        <a:pt x="1496751" y="1023902"/>
                      </a:lnTo>
                      <a:lnTo>
                        <a:pt x="1495912" y="1026320"/>
                      </a:lnTo>
                      <a:lnTo>
                        <a:pt x="1495245" y="1028268"/>
                      </a:lnTo>
                      <a:lnTo>
                        <a:pt x="1493220" y="1033621"/>
                      </a:lnTo>
                      <a:lnTo>
                        <a:pt x="1492109" y="1036545"/>
                      </a:lnTo>
                      <a:lnTo>
                        <a:pt x="1491813" y="1039234"/>
                      </a:lnTo>
                      <a:lnTo>
                        <a:pt x="1491529" y="1041812"/>
                      </a:lnTo>
                      <a:lnTo>
                        <a:pt x="1490369" y="1044254"/>
                      </a:lnTo>
                      <a:lnTo>
                        <a:pt x="1488998" y="1047128"/>
                      </a:lnTo>
                      <a:lnTo>
                        <a:pt x="1487924" y="1049607"/>
                      </a:lnTo>
                      <a:lnTo>
                        <a:pt x="1486615" y="1052592"/>
                      </a:lnTo>
                      <a:lnTo>
                        <a:pt x="1485529" y="1055071"/>
                      </a:lnTo>
                      <a:lnTo>
                        <a:pt x="1484973" y="1057057"/>
                      </a:lnTo>
                      <a:lnTo>
                        <a:pt x="1484554" y="1058550"/>
                      </a:lnTo>
                      <a:lnTo>
                        <a:pt x="1484406" y="1059092"/>
                      </a:lnTo>
                      <a:lnTo>
                        <a:pt x="1483295" y="1063015"/>
                      </a:lnTo>
                      <a:lnTo>
                        <a:pt x="1483023" y="1064014"/>
                      </a:lnTo>
                      <a:lnTo>
                        <a:pt x="1482739" y="1065001"/>
                      </a:lnTo>
                      <a:lnTo>
                        <a:pt x="1482356" y="1065950"/>
                      </a:lnTo>
                      <a:lnTo>
                        <a:pt x="1481492" y="1068084"/>
                      </a:lnTo>
                      <a:lnTo>
                        <a:pt x="1480862" y="1069626"/>
                      </a:lnTo>
                      <a:lnTo>
                        <a:pt x="1479517" y="1071143"/>
                      </a:lnTo>
                      <a:lnTo>
                        <a:pt x="1476689" y="1074301"/>
                      </a:lnTo>
                      <a:lnTo>
                        <a:pt x="1473627" y="1077656"/>
                      </a:lnTo>
                      <a:lnTo>
                        <a:pt x="1472270" y="1079148"/>
                      </a:lnTo>
                      <a:lnTo>
                        <a:pt x="1470912" y="1080641"/>
                      </a:lnTo>
                      <a:lnTo>
                        <a:pt x="1469430" y="1082627"/>
                      </a:lnTo>
                      <a:lnTo>
                        <a:pt x="1468541" y="1083811"/>
                      </a:lnTo>
                      <a:lnTo>
                        <a:pt x="1466047" y="1087129"/>
                      </a:lnTo>
                      <a:lnTo>
                        <a:pt x="1465158" y="1088301"/>
                      </a:lnTo>
                      <a:lnTo>
                        <a:pt x="1463973" y="1090040"/>
                      </a:lnTo>
                      <a:lnTo>
                        <a:pt x="1461874" y="1093123"/>
                      </a:lnTo>
                      <a:lnTo>
                        <a:pt x="1461874" y="1093123"/>
                      </a:lnTo>
                      <a:lnTo>
                        <a:pt x="1460442" y="1095220"/>
                      </a:lnTo>
                      <a:lnTo>
                        <a:pt x="1460195" y="1095590"/>
                      </a:lnTo>
                      <a:lnTo>
                        <a:pt x="1459257" y="1096959"/>
                      </a:lnTo>
                      <a:lnTo>
                        <a:pt x="1458553" y="1098896"/>
                      </a:lnTo>
                      <a:lnTo>
                        <a:pt x="1456282" y="1105236"/>
                      </a:lnTo>
                      <a:lnTo>
                        <a:pt x="1455776" y="1106506"/>
                      </a:lnTo>
                      <a:lnTo>
                        <a:pt x="1453677" y="1111724"/>
                      </a:lnTo>
                      <a:lnTo>
                        <a:pt x="1452837" y="1113845"/>
                      </a:lnTo>
                      <a:lnTo>
                        <a:pt x="1451689" y="1115547"/>
                      </a:lnTo>
                      <a:lnTo>
                        <a:pt x="1451121" y="1116399"/>
                      </a:lnTo>
                      <a:lnTo>
                        <a:pt x="1447146" y="1122319"/>
                      </a:lnTo>
                      <a:lnTo>
                        <a:pt x="1446133" y="1123824"/>
                      </a:lnTo>
                      <a:lnTo>
                        <a:pt x="1444652" y="1125267"/>
                      </a:lnTo>
                      <a:lnTo>
                        <a:pt x="1442096" y="1127783"/>
                      </a:lnTo>
                      <a:lnTo>
                        <a:pt x="1438430" y="1131385"/>
                      </a:lnTo>
                      <a:lnTo>
                        <a:pt x="1437331" y="1132458"/>
                      </a:lnTo>
                      <a:lnTo>
                        <a:pt x="1436627" y="1133050"/>
                      </a:lnTo>
                      <a:lnTo>
                        <a:pt x="1434516" y="1134839"/>
                      </a:lnTo>
                      <a:lnTo>
                        <a:pt x="1433355" y="1135826"/>
                      </a:lnTo>
                      <a:lnTo>
                        <a:pt x="1432182" y="1136812"/>
                      </a:lnTo>
                      <a:lnTo>
                        <a:pt x="1430454" y="1137750"/>
                      </a:lnTo>
                      <a:lnTo>
                        <a:pt x="1425528" y="1140439"/>
                      </a:lnTo>
                      <a:lnTo>
                        <a:pt x="1423454" y="1141561"/>
                      </a:lnTo>
                      <a:lnTo>
                        <a:pt x="1421800" y="1142264"/>
                      </a:lnTo>
                      <a:lnTo>
                        <a:pt x="1416059" y="1144682"/>
                      </a:lnTo>
                      <a:lnTo>
                        <a:pt x="1413590" y="1145681"/>
                      </a:lnTo>
                      <a:lnTo>
                        <a:pt x="1410960" y="1145891"/>
                      </a:lnTo>
                      <a:lnTo>
                        <a:pt x="1408861" y="1146063"/>
                      </a:lnTo>
                      <a:lnTo>
                        <a:pt x="1407441" y="1146791"/>
                      </a:lnTo>
                      <a:lnTo>
                        <a:pt x="1406256" y="1147395"/>
                      </a:lnTo>
                      <a:lnTo>
                        <a:pt x="1404404" y="1148431"/>
                      </a:lnTo>
                      <a:lnTo>
                        <a:pt x="1403713" y="1149443"/>
                      </a:lnTo>
                      <a:lnTo>
                        <a:pt x="1403145" y="1150282"/>
                      </a:lnTo>
                      <a:lnTo>
                        <a:pt x="1402009" y="1151971"/>
                      </a:lnTo>
                      <a:lnTo>
                        <a:pt x="1401478" y="1152773"/>
                      </a:lnTo>
                      <a:lnTo>
                        <a:pt x="1399713" y="1154081"/>
                      </a:lnTo>
                      <a:lnTo>
                        <a:pt x="1397750" y="1155548"/>
                      </a:lnTo>
                      <a:lnTo>
                        <a:pt x="1396960" y="1156128"/>
                      </a:lnTo>
                      <a:lnTo>
                        <a:pt x="1396145" y="1156535"/>
                      </a:lnTo>
                      <a:lnTo>
                        <a:pt x="1393441" y="1157855"/>
                      </a:lnTo>
                      <a:lnTo>
                        <a:pt x="1392120" y="1158509"/>
                      </a:lnTo>
                      <a:lnTo>
                        <a:pt x="1390552" y="1158657"/>
                      </a:lnTo>
                      <a:lnTo>
                        <a:pt x="1387886" y="1158903"/>
                      </a:lnTo>
                      <a:lnTo>
                        <a:pt x="1385058" y="1158953"/>
                      </a:lnTo>
                      <a:lnTo>
                        <a:pt x="1383972" y="1158965"/>
                      </a:lnTo>
                      <a:lnTo>
                        <a:pt x="1383453" y="1159101"/>
                      </a:lnTo>
                      <a:lnTo>
                        <a:pt x="1381651" y="1159532"/>
                      </a:lnTo>
                      <a:lnTo>
                        <a:pt x="1379935" y="1161198"/>
                      </a:lnTo>
                      <a:lnTo>
                        <a:pt x="1378626" y="1162554"/>
                      </a:lnTo>
                      <a:lnTo>
                        <a:pt x="1377861" y="1163344"/>
                      </a:lnTo>
                      <a:lnTo>
                        <a:pt x="1376799" y="1164355"/>
                      </a:lnTo>
                      <a:lnTo>
                        <a:pt x="1375725" y="1165355"/>
                      </a:lnTo>
                      <a:lnTo>
                        <a:pt x="1372527" y="1168376"/>
                      </a:lnTo>
                      <a:lnTo>
                        <a:pt x="1371108" y="1169709"/>
                      </a:lnTo>
                      <a:lnTo>
                        <a:pt x="1369873" y="1170621"/>
                      </a:lnTo>
                      <a:lnTo>
                        <a:pt x="1364910" y="1174248"/>
                      </a:lnTo>
                      <a:lnTo>
                        <a:pt x="1361453" y="1176776"/>
                      </a:lnTo>
                      <a:lnTo>
                        <a:pt x="1356552" y="1180279"/>
                      </a:lnTo>
                      <a:lnTo>
                        <a:pt x="1355329" y="1181155"/>
                      </a:lnTo>
                      <a:lnTo>
                        <a:pt x="1354268" y="1181389"/>
                      </a:lnTo>
                      <a:lnTo>
                        <a:pt x="1351786" y="1181932"/>
                      </a:lnTo>
                      <a:lnTo>
                        <a:pt x="1350465" y="1182216"/>
                      </a:lnTo>
                      <a:lnTo>
                        <a:pt x="1349046" y="1181809"/>
                      </a:lnTo>
                      <a:lnTo>
                        <a:pt x="1347576" y="1181377"/>
                      </a:lnTo>
                      <a:lnTo>
                        <a:pt x="1346206" y="1180970"/>
                      </a:lnTo>
                      <a:lnTo>
                        <a:pt x="1344305" y="1179490"/>
                      </a:lnTo>
                      <a:lnTo>
                        <a:pt x="1343539" y="1178885"/>
                      </a:lnTo>
                      <a:lnTo>
                        <a:pt x="1341268" y="1177109"/>
                      </a:lnTo>
                      <a:lnTo>
                        <a:pt x="1339329" y="1175666"/>
                      </a:lnTo>
                      <a:lnTo>
                        <a:pt x="1337798" y="1174531"/>
                      </a:lnTo>
                      <a:lnTo>
                        <a:pt x="1335947" y="1175222"/>
                      </a:lnTo>
                      <a:lnTo>
                        <a:pt x="1335317" y="1175444"/>
                      </a:lnTo>
                      <a:lnTo>
                        <a:pt x="1334082" y="1175900"/>
                      </a:lnTo>
                      <a:lnTo>
                        <a:pt x="1333144" y="1176887"/>
                      </a:lnTo>
                      <a:lnTo>
                        <a:pt x="1330724" y="1179403"/>
                      </a:lnTo>
                      <a:lnTo>
                        <a:pt x="1329588" y="1180588"/>
                      </a:lnTo>
                      <a:lnTo>
                        <a:pt x="1327008" y="1183498"/>
                      </a:lnTo>
                      <a:lnTo>
                        <a:pt x="1325749" y="1184929"/>
                      </a:lnTo>
                      <a:lnTo>
                        <a:pt x="1325317" y="1186890"/>
                      </a:lnTo>
                      <a:lnTo>
                        <a:pt x="1324551" y="1190320"/>
                      </a:lnTo>
                      <a:lnTo>
                        <a:pt x="1323773" y="1193822"/>
                      </a:lnTo>
                      <a:lnTo>
                        <a:pt x="1323329" y="1195833"/>
                      </a:lnTo>
                      <a:lnTo>
                        <a:pt x="1322391" y="1201840"/>
                      </a:lnTo>
                      <a:lnTo>
                        <a:pt x="1322144" y="1203419"/>
                      </a:lnTo>
                      <a:lnTo>
                        <a:pt x="1321588" y="1204393"/>
                      </a:lnTo>
                      <a:lnTo>
                        <a:pt x="1320712" y="1205923"/>
                      </a:lnTo>
                      <a:lnTo>
                        <a:pt x="1319761" y="1207575"/>
                      </a:lnTo>
                      <a:lnTo>
                        <a:pt x="1318057" y="1207267"/>
                      </a:lnTo>
                      <a:lnTo>
                        <a:pt x="1315588" y="1206823"/>
                      </a:lnTo>
                      <a:lnTo>
                        <a:pt x="1314847" y="1206687"/>
                      </a:lnTo>
                      <a:lnTo>
                        <a:pt x="1313983" y="1206243"/>
                      </a:lnTo>
                      <a:lnTo>
                        <a:pt x="1313502" y="1205997"/>
                      </a:lnTo>
                      <a:lnTo>
                        <a:pt x="1309267" y="1203826"/>
                      </a:lnTo>
                      <a:lnTo>
                        <a:pt x="1308440" y="1203419"/>
                      </a:lnTo>
                      <a:lnTo>
                        <a:pt x="1307366" y="1202901"/>
                      </a:lnTo>
                      <a:lnTo>
                        <a:pt x="1303761" y="1201149"/>
                      </a:lnTo>
                      <a:lnTo>
                        <a:pt x="1302045" y="1200323"/>
                      </a:lnTo>
                      <a:lnTo>
                        <a:pt x="1299872" y="1199879"/>
                      </a:lnTo>
                      <a:lnTo>
                        <a:pt x="1295613" y="1199015"/>
                      </a:lnTo>
                      <a:lnTo>
                        <a:pt x="1293835" y="1198645"/>
                      </a:lnTo>
                      <a:lnTo>
                        <a:pt x="1291600" y="1198189"/>
                      </a:lnTo>
                      <a:lnTo>
                        <a:pt x="1289181" y="1197584"/>
                      </a:lnTo>
                      <a:lnTo>
                        <a:pt x="1282896" y="1196018"/>
                      </a:lnTo>
                      <a:lnTo>
                        <a:pt x="1280476" y="1195414"/>
                      </a:lnTo>
                      <a:lnTo>
                        <a:pt x="1278069" y="1195315"/>
                      </a:lnTo>
                      <a:lnTo>
                        <a:pt x="1271810" y="1195044"/>
                      </a:lnTo>
                      <a:lnTo>
                        <a:pt x="1270353" y="1194982"/>
                      </a:lnTo>
                      <a:lnTo>
                        <a:pt x="1269390" y="1194945"/>
                      </a:lnTo>
                      <a:lnTo>
                        <a:pt x="1268267" y="1194957"/>
                      </a:lnTo>
                      <a:lnTo>
                        <a:pt x="1263513" y="1195044"/>
                      </a:lnTo>
                      <a:lnTo>
                        <a:pt x="1261575" y="1195068"/>
                      </a:lnTo>
                      <a:lnTo>
                        <a:pt x="1259303" y="1195660"/>
                      </a:lnTo>
                      <a:lnTo>
                        <a:pt x="1256562" y="1196376"/>
                      </a:lnTo>
                      <a:lnTo>
                        <a:pt x="1254772" y="1196832"/>
                      </a:lnTo>
                      <a:lnTo>
                        <a:pt x="1254118" y="1196919"/>
                      </a:lnTo>
                      <a:lnTo>
                        <a:pt x="1250254" y="1197375"/>
                      </a:lnTo>
                      <a:lnTo>
                        <a:pt x="1248266" y="1197609"/>
                      </a:lnTo>
                      <a:lnTo>
                        <a:pt x="1247032" y="1194994"/>
                      </a:lnTo>
                      <a:lnTo>
                        <a:pt x="1248167" y="1193428"/>
                      </a:lnTo>
                      <a:lnTo>
                        <a:pt x="1249896" y="1191047"/>
                      </a:lnTo>
                      <a:lnTo>
                        <a:pt x="1250427" y="1190332"/>
                      </a:lnTo>
                      <a:lnTo>
                        <a:pt x="1251316" y="1189629"/>
                      </a:lnTo>
                      <a:lnTo>
                        <a:pt x="1251859" y="1189197"/>
                      </a:lnTo>
                      <a:lnTo>
                        <a:pt x="1252995" y="1188309"/>
                      </a:lnTo>
                      <a:lnTo>
                        <a:pt x="1253760" y="1187828"/>
                      </a:lnTo>
                      <a:lnTo>
                        <a:pt x="1254538" y="1187335"/>
                      </a:lnTo>
                      <a:lnTo>
                        <a:pt x="1255711" y="1186607"/>
                      </a:lnTo>
                      <a:lnTo>
                        <a:pt x="1259439" y="1184251"/>
                      </a:lnTo>
                      <a:lnTo>
                        <a:pt x="1261600" y="1182734"/>
                      </a:lnTo>
                      <a:lnTo>
                        <a:pt x="1263303" y="1181550"/>
                      </a:lnTo>
                      <a:lnTo>
                        <a:pt x="1262649" y="1179625"/>
                      </a:lnTo>
                      <a:lnTo>
                        <a:pt x="1261698" y="1176862"/>
                      </a:lnTo>
                      <a:lnTo>
                        <a:pt x="1261563" y="1173631"/>
                      </a:lnTo>
                      <a:lnTo>
                        <a:pt x="1261538" y="1172693"/>
                      </a:lnTo>
                      <a:lnTo>
                        <a:pt x="1261526" y="1171990"/>
                      </a:lnTo>
                      <a:lnTo>
                        <a:pt x="1259205" y="1169437"/>
                      </a:lnTo>
                      <a:lnTo>
                        <a:pt x="1255970" y="1170806"/>
                      </a:lnTo>
                      <a:lnTo>
                        <a:pt x="1255526" y="1171275"/>
                      </a:lnTo>
                      <a:lnTo>
                        <a:pt x="1254044" y="1172817"/>
                      </a:lnTo>
                      <a:lnTo>
                        <a:pt x="1253303" y="1171386"/>
                      </a:lnTo>
                      <a:lnTo>
                        <a:pt x="1252698" y="1170214"/>
                      </a:lnTo>
                      <a:lnTo>
                        <a:pt x="1249612" y="1170091"/>
                      </a:lnTo>
                      <a:lnTo>
                        <a:pt x="1247525" y="1172274"/>
                      </a:lnTo>
                      <a:lnTo>
                        <a:pt x="1247254" y="1174223"/>
                      </a:lnTo>
                      <a:lnTo>
                        <a:pt x="1246945" y="1176567"/>
                      </a:lnTo>
                      <a:lnTo>
                        <a:pt x="1245958" y="1179601"/>
                      </a:lnTo>
                      <a:lnTo>
                        <a:pt x="1244476" y="1184189"/>
                      </a:lnTo>
                      <a:lnTo>
                        <a:pt x="1244155" y="1185164"/>
                      </a:lnTo>
                      <a:lnTo>
                        <a:pt x="1243649" y="1185916"/>
                      </a:lnTo>
                      <a:lnTo>
                        <a:pt x="1242612" y="1187495"/>
                      </a:lnTo>
                      <a:lnTo>
                        <a:pt x="1241612" y="1189000"/>
                      </a:lnTo>
                      <a:lnTo>
                        <a:pt x="1240130" y="1189074"/>
                      </a:lnTo>
                      <a:lnTo>
                        <a:pt x="1238192" y="1189185"/>
                      </a:lnTo>
                      <a:lnTo>
                        <a:pt x="1237056" y="1189234"/>
                      </a:lnTo>
                      <a:lnTo>
                        <a:pt x="1235871" y="1188506"/>
                      </a:lnTo>
                      <a:lnTo>
                        <a:pt x="1234130" y="1187433"/>
                      </a:lnTo>
                      <a:lnTo>
                        <a:pt x="1233439" y="1187001"/>
                      </a:lnTo>
                      <a:lnTo>
                        <a:pt x="1232747" y="1186299"/>
                      </a:lnTo>
                      <a:lnTo>
                        <a:pt x="1227513" y="1180921"/>
                      </a:lnTo>
                      <a:lnTo>
                        <a:pt x="1226760" y="1180143"/>
                      </a:lnTo>
                      <a:lnTo>
                        <a:pt x="1226068" y="1179243"/>
                      </a:lnTo>
                      <a:lnTo>
                        <a:pt x="1221722" y="1173643"/>
                      </a:lnTo>
                      <a:lnTo>
                        <a:pt x="1220463" y="1171374"/>
                      </a:lnTo>
                      <a:lnTo>
                        <a:pt x="1219796" y="1170116"/>
                      </a:lnTo>
                      <a:lnTo>
                        <a:pt x="1219661" y="1169301"/>
                      </a:lnTo>
                      <a:lnTo>
                        <a:pt x="1219290" y="1167069"/>
                      </a:lnTo>
                      <a:lnTo>
                        <a:pt x="1219068" y="1165687"/>
                      </a:lnTo>
                      <a:lnTo>
                        <a:pt x="1219883" y="1164429"/>
                      </a:lnTo>
                      <a:lnTo>
                        <a:pt x="1220253" y="1163862"/>
                      </a:lnTo>
                      <a:lnTo>
                        <a:pt x="1221130" y="1162518"/>
                      </a:lnTo>
                      <a:lnTo>
                        <a:pt x="1223895" y="1162481"/>
                      </a:lnTo>
                      <a:lnTo>
                        <a:pt x="1225117" y="1163011"/>
                      </a:lnTo>
                      <a:lnTo>
                        <a:pt x="1226105" y="1163442"/>
                      </a:lnTo>
                      <a:lnTo>
                        <a:pt x="1227513" y="1164059"/>
                      </a:lnTo>
                      <a:lnTo>
                        <a:pt x="1229834" y="1166514"/>
                      </a:lnTo>
                      <a:lnTo>
                        <a:pt x="1231488" y="1168265"/>
                      </a:lnTo>
                      <a:lnTo>
                        <a:pt x="1233389" y="1168093"/>
                      </a:lnTo>
                      <a:lnTo>
                        <a:pt x="1234760" y="1167957"/>
                      </a:lnTo>
                      <a:lnTo>
                        <a:pt x="1235723" y="1167871"/>
                      </a:lnTo>
                      <a:lnTo>
                        <a:pt x="1236821" y="1167291"/>
                      </a:lnTo>
                      <a:lnTo>
                        <a:pt x="1238822" y="1166230"/>
                      </a:lnTo>
                      <a:lnTo>
                        <a:pt x="1239427" y="1165823"/>
                      </a:lnTo>
                      <a:lnTo>
                        <a:pt x="1244241" y="1162468"/>
                      </a:lnTo>
                      <a:lnTo>
                        <a:pt x="1244871" y="1162012"/>
                      </a:lnTo>
                      <a:lnTo>
                        <a:pt x="1249068" y="1158398"/>
                      </a:lnTo>
                      <a:lnTo>
                        <a:pt x="1250204" y="1157411"/>
                      </a:lnTo>
                      <a:lnTo>
                        <a:pt x="1250970" y="1154599"/>
                      </a:lnTo>
                      <a:lnTo>
                        <a:pt x="1249982" y="1152847"/>
                      </a:lnTo>
                      <a:lnTo>
                        <a:pt x="1249229" y="1151515"/>
                      </a:lnTo>
                      <a:lnTo>
                        <a:pt x="1248957" y="1151022"/>
                      </a:lnTo>
                      <a:lnTo>
                        <a:pt x="1248402" y="1150294"/>
                      </a:lnTo>
                      <a:lnTo>
                        <a:pt x="1246217" y="1147408"/>
                      </a:lnTo>
                      <a:lnTo>
                        <a:pt x="1245389" y="1145866"/>
                      </a:lnTo>
                      <a:lnTo>
                        <a:pt x="1245155" y="1145397"/>
                      </a:lnTo>
                      <a:lnTo>
                        <a:pt x="1244920" y="1144941"/>
                      </a:lnTo>
                      <a:lnTo>
                        <a:pt x="1244439" y="1144016"/>
                      </a:lnTo>
                      <a:lnTo>
                        <a:pt x="1243513" y="1140636"/>
                      </a:lnTo>
                      <a:lnTo>
                        <a:pt x="1244822" y="1137589"/>
                      </a:lnTo>
                      <a:lnTo>
                        <a:pt x="1245587" y="1136196"/>
                      </a:lnTo>
                      <a:lnTo>
                        <a:pt x="1246982" y="1133655"/>
                      </a:lnTo>
                      <a:lnTo>
                        <a:pt x="1244056" y="1131015"/>
                      </a:lnTo>
                      <a:lnTo>
                        <a:pt x="1241970" y="1130460"/>
                      </a:lnTo>
                      <a:lnTo>
                        <a:pt x="1239476" y="1129782"/>
                      </a:lnTo>
                      <a:lnTo>
                        <a:pt x="1238945" y="1126994"/>
                      </a:lnTo>
                      <a:lnTo>
                        <a:pt x="1240352" y="1125107"/>
                      </a:lnTo>
                      <a:lnTo>
                        <a:pt x="1241167" y="1123997"/>
                      </a:lnTo>
                      <a:lnTo>
                        <a:pt x="1242538" y="1123133"/>
                      </a:lnTo>
                      <a:lnTo>
                        <a:pt x="1243143" y="1122751"/>
                      </a:lnTo>
                      <a:lnTo>
                        <a:pt x="1244402" y="1121962"/>
                      </a:lnTo>
                      <a:lnTo>
                        <a:pt x="1246476" y="1121320"/>
                      </a:lnTo>
                      <a:lnTo>
                        <a:pt x="1248933" y="1120568"/>
                      </a:lnTo>
                      <a:lnTo>
                        <a:pt x="1250143" y="1119544"/>
                      </a:lnTo>
                      <a:lnTo>
                        <a:pt x="1252291" y="1117694"/>
                      </a:lnTo>
                      <a:lnTo>
                        <a:pt x="1252834" y="1117077"/>
                      </a:lnTo>
                      <a:lnTo>
                        <a:pt x="1253464" y="1116238"/>
                      </a:lnTo>
                      <a:lnTo>
                        <a:pt x="1254390" y="1115042"/>
                      </a:lnTo>
                      <a:lnTo>
                        <a:pt x="1254674" y="1113932"/>
                      </a:lnTo>
                      <a:lnTo>
                        <a:pt x="1254945" y="1112871"/>
                      </a:lnTo>
                      <a:lnTo>
                        <a:pt x="1255451" y="1110910"/>
                      </a:lnTo>
                      <a:lnTo>
                        <a:pt x="1253995" y="1110046"/>
                      </a:lnTo>
                      <a:lnTo>
                        <a:pt x="1252859" y="1109368"/>
                      </a:lnTo>
                      <a:lnTo>
                        <a:pt x="1251673" y="1108665"/>
                      </a:lnTo>
                      <a:lnTo>
                        <a:pt x="1250118" y="1109146"/>
                      </a:lnTo>
                      <a:lnTo>
                        <a:pt x="1249476" y="1109343"/>
                      </a:lnTo>
                      <a:lnTo>
                        <a:pt x="1247649" y="1109911"/>
                      </a:lnTo>
                      <a:lnTo>
                        <a:pt x="1247130" y="1110059"/>
                      </a:lnTo>
                      <a:lnTo>
                        <a:pt x="1246550" y="1110404"/>
                      </a:lnTo>
                      <a:lnTo>
                        <a:pt x="1243464" y="1112230"/>
                      </a:lnTo>
                      <a:lnTo>
                        <a:pt x="1241970" y="1113118"/>
                      </a:lnTo>
                      <a:lnTo>
                        <a:pt x="1239735" y="1116028"/>
                      </a:lnTo>
                      <a:lnTo>
                        <a:pt x="1238143" y="1118113"/>
                      </a:lnTo>
                      <a:lnTo>
                        <a:pt x="1236834" y="1118927"/>
                      </a:lnTo>
                      <a:lnTo>
                        <a:pt x="1236019" y="1119420"/>
                      </a:lnTo>
                      <a:lnTo>
                        <a:pt x="1234352" y="1120432"/>
                      </a:lnTo>
                      <a:lnTo>
                        <a:pt x="1231476" y="1119050"/>
                      </a:lnTo>
                      <a:lnTo>
                        <a:pt x="1232229" y="1115585"/>
                      </a:lnTo>
                      <a:lnTo>
                        <a:pt x="1234179" y="1113093"/>
                      </a:lnTo>
                      <a:lnTo>
                        <a:pt x="1235106" y="1111921"/>
                      </a:lnTo>
                      <a:lnTo>
                        <a:pt x="1236686" y="1109257"/>
                      </a:lnTo>
                      <a:lnTo>
                        <a:pt x="1235106" y="1107530"/>
                      </a:lnTo>
                      <a:lnTo>
                        <a:pt x="1233871" y="1106173"/>
                      </a:lnTo>
                      <a:lnTo>
                        <a:pt x="1232253" y="1106630"/>
                      </a:lnTo>
                      <a:lnTo>
                        <a:pt x="1229698" y="1107333"/>
                      </a:lnTo>
                      <a:lnTo>
                        <a:pt x="1228204" y="1107752"/>
                      </a:lnTo>
                      <a:lnTo>
                        <a:pt x="1226636" y="1109923"/>
                      </a:lnTo>
                      <a:lnTo>
                        <a:pt x="1225772" y="1111132"/>
                      </a:lnTo>
                      <a:lnTo>
                        <a:pt x="1225217" y="1111822"/>
                      </a:lnTo>
                      <a:lnTo>
                        <a:pt x="1222426" y="1113784"/>
                      </a:lnTo>
                      <a:lnTo>
                        <a:pt x="1221031" y="1113808"/>
                      </a:lnTo>
                      <a:lnTo>
                        <a:pt x="1218241" y="1113858"/>
                      </a:lnTo>
                      <a:lnTo>
                        <a:pt x="1217216" y="1113870"/>
                      </a:lnTo>
                      <a:lnTo>
                        <a:pt x="1216228" y="1113883"/>
                      </a:lnTo>
                      <a:lnTo>
                        <a:pt x="1215327" y="1113624"/>
                      </a:lnTo>
                      <a:lnTo>
                        <a:pt x="1208858" y="1111674"/>
                      </a:lnTo>
                      <a:lnTo>
                        <a:pt x="1207981" y="1107777"/>
                      </a:lnTo>
                      <a:lnTo>
                        <a:pt x="1206920" y="1104533"/>
                      </a:lnTo>
                      <a:lnTo>
                        <a:pt x="1206438" y="1103028"/>
                      </a:lnTo>
                      <a:lnTo>
                        <a:pt x="1205117" y="1102633"/>
                      </a:lnTo>
                      <a:lnTo>
                        <a:pt x="1201944" y="1101659"/>
                      </a:lnTo>
                      <a:lnTo>
                        <a:pt x="1200624" y="1101264"/>
                      </a:lnTo>
                      <a:lnTo>
                        <a:pt x="1200167" y="1101647"/>
                      </a:lnTo>
                      <a:lnTo>
                        <a:pt x="1199352" y="1102337"/>
                      </a:lnTo>
                      <a:lnTo>
                        <a:pt x="1198364" y="1103176"/>
                      </a:lnTo>
                      <a:lnTo>
                        <a:pt x="1197463" y="1103941"/>
                      </a:lnTo>
                      <a:lnTo>
                        <a:pt x="1196438" y="1104816"/>
                      </a:lnTo>
                      <a:lnTo>
                        <a:pt x="1195327" y="1107246"/>
                      </a:lnTo>
                      <a:lnTo>
                        <a:pt x="1194105" y="1109911"/>
                      </a:lnTo>
                      <a:lnTo>
                        <a:pt x="1193512" y="1110786"/>
                      </a:lnTo>
                      <a:lnTo>
                        <a:pt x="1192377" y="1112427"/>
                      </a:lnTo>
                      <a:lnTo>
                        <a:pt x="1191228" y="1114104"/>
                      </a:lnTo>
                      <a:lnTo>
                        <a:pt x="1189549" y="1114314"/>
                      </a:lnTo>
                      <a:lnTo>
                        <a:pt x="1183759" y="1115054"/>
                      </a:lnTo>
                      <a:lnTo>
                        <a:pt x="1181635" y="1116399"/>
                      </a:lnTo>
                      <a:lnTo>
                        <a:pt x="1181117" y="1116695"/>
                      </a:lnTo>
                      <a:lnTo>
                        <a:pt x="1179771" y="1118927"/>
                      </a:lnTo>
                      <a:lnTo>
                        <a:pt x="1178709" y="1120679"/>
                      </a:lnTo>
                      <a:lnTo>
                        <a:pt x="1177055" y="1123405"/>
                      </a:lnTo>
                      <a:lnTo>
                        <a:pt x="1176425" y="1124897"/>
                      </a:lnTo>
                      <a:lnTo>
                        <a:pt x="1175364" y="1127450"/>
                      </a:lnTo>
                      <a:lnTo>
                        <a:pt x="1174549" y="1129374"/>
                      </a:lnTo>
                      <a:lnTo>
                        <a:pt x="1173154" y="1130041"/>
                      </a:lnTo>
                      <a:lnTo>
                        <a:pt x="1172351" y="1130423"/>
                      </a:lnTo>
                      <a:lnTo>
                        <a:pt x="1170549" y="1131286"/>
                      </a:lnTo>
                      <a:lnTo>
                        <a:pt x="1169598" y="1128412"/>
                      </a:lnTo>
                      <a:lnTo>
                        <a:pt x="1169302" y="1127512"/>
                      </a:lnTo>
                      <a:lnTo>
                        <a:pt x="1168623" y="1125415"/>
                      </a:lnTo>
                      <a:lnTo>
                        <a:pt x="1166203" y="1126970"/>
                      </a:lnTo>
                      <a:lnTo>
                        <a:pt x="1164746" y="1127907"/>
                      </a:lnTo>
                      <a:lnTo>
                        <a:pt x="1161993" y="1128450"/>
                      </a:lnTo>
                      <a:lnTo>
                        <a:pt x="1160401" y="1124798"/>
                      </a:lnTo>
                      <a:lnTo>
                        <a:pt x="1159598" y="1122393"/>
                      </a:lnTo>
                      <a:lnTo>
                        <a:pt x="1157178" y="1121147"/>
                      </a:lnTo>
                      <a:lnTo>
                        <a:pt x="1155820" y="1121246"/>
                      </a:lnTo>
                      <a:lnTo>
                        <a:pt x="1153524" y="1121443"/>
                      </a:lnTo>
                      <a:lnTo>
                        <a:pt x="1152586" y="1121530"/>
                      </a:lnTo>
                      <a:lnTo>
                        <a:pt x="1151697" y="1121937"/>
                      </a:lnTo>
                      <a:lnTo>
                        <a:pt x="1148746" y="1123281"/>
                      </a:lnTo>
                      <a:lnTo>
                        <a:pt x="1148055" y="1123590"/>
                      </a:lnTo>
                      <a:lnTo>
                        <a:pt x="1147240" y="1124132"/>
                      </a:lnTo>
                      <a:lnTo>
                        <a:pt x="1145450" y="1125341"/>
                      </a:lnTo>
                      <a:lnTo>
                        <a:pt x="1144697" y="1125859"/>
                      </a:lnTo>
                      <a:lnTo>
                        <a:pt x="1143548" y="1126636"/>
                      </a:lnTo>
                      <a:lnTo>
                        <a:pt x="1141561" y="1128536"/>
                      </a:lnTo>
                      <a:lnTo>
                        <a:pt x="1140314" y="1129732"/>
                      </a:lnTo>
                      <a:lnTo>
                        <a:pt x="1139697" y="1130324"/>
                      </a:lnTo>
                      <a:lnTo>
                        <a:pt x="1139092" y="1130768"/>
                      </a:lnTo>
                      <a:lnTo>
                        <a:pt x="1138289" y="1131348"/>
                      </a:lnTo>
                      <a:lnTo>
                        <a:pt x="1137499" y="1131928"/>
                      </a:lnTo>
                      <a:lnTo>
                        <a:pt x="1135511" y="1133359"/>
                      </a:lnTo>
                      <a:lnTo>
                        <a:pt x="1133215" y="1133926"/>
                      </a:lnTo>
                      <a:lnTo>
                        <a:pt x="1130487" y="1134604"/>
                      </a:lnTo>
                      <a:lnTo>
                        <a:pt x="1128955" y="1135801"/>
                      </a:lnTo>
                      <a:lnTo>
                        <a:pt x="1126610" y="1137614"/>
                      </a:lnTo>
                      <a:lnTo>
                        <a:pt x="1125499" y="1138477"/>
                      </a:lnTo>
                      <a:lnTo>
                        <a:pt x="1124425" y="1139871"/>
                      </a:lnTo>
                      <a:lnTo>
                        <a:pt x="1124017" y="1140377"/>
                      </a:lnTo>
                      <a:lnTo>
                        <a:pt x="1123524" y="1141006"/>
                      </a:lnTo>
                      <a:lnTo>
                        <a:pt x="1121091" y="1143238"/>
                      </a:lnTo>
                      <a:lnTo>
                        <a:pt x="1119956" y="1144201"/>
                      </a:lnTo>
                      <a:lnTo>
                        <a:pt x="1118536" y="1144509"/>
                      </a:lnTo>
                      <a:lnTo>
                        <a:pt x="1116819" y="1144891"/>
                      </a:lnTo>
                      <a:lnTo>
                        <a:pt x="1115523" y="1144521"/>
                      </a:lnTo>
                      <a:lnTo>
                        <a:pt x="1112795" y="1143719"/>
                      </a:lnTo>
                      <a:lnTo>
                        <a:pt x="1111721" y="1143276"/>
                      </a:lnTo>
                      <a:lnTo>
                        <a:pt x="1108289" y="1141758"/>
                      </a:lnTo>
                      <a:lnTo>
                        <a:pt x="1102992" y="1139489"/>
                      </a:lnTo>
                      <a:lnTo>
                        <a:pt x="1101511" y="1138860"/>
                      </a:lnTo>
                      <a:lnTo>
                        <a:pt x="1100375" y="1138379"/>
                      </a:lnTo>
                      <a:lnTo>
                        <a:pt x="1099424" y="1137972"/>
                      </a:lnTo>
                      <a:lnTo>
                        <a:pt x="1098782" y="1137663"/>
                      </a:lnTo>
                      <a:lnTo>
                        <a:pt x="1097499" y="1137071"/>
                      </a:lnTo>
                      <a:lnTo>
                        <a:pt x="1092288" y="1134654"/>
                      </a:lnTo>
                      <a:lnTo>
                        <a:pt x="1090560" y="1133852"/>
                      </a:lnTo>
                      <a:lnTo>
                        <a:pt x="1089671" y="1133371"/>
                      </a:lnTo>
                      <a:lnTo>
                        <a:pt x="1086992" y="1131903"/>
                      </a:lnTo>
                      <a:lnTo>
                        <a:pt x="1083424" y="1129954"/>
                      </a:lnTo>
                      <a:lnTo>
                        <a:pt x="1082979" y="1129720"/>
                      </a:lnTo>
                      <a:lnTo>
                        <a:pt x="1081906" y="1129079"/>
                      </a:lnTo>
                      <a:lnTo>
                        <a:pt x="1077091" y="1126242"/>
                      </a:lnTo>
                      <a:lnTo>
                        <a:pt x="1075412" y="1125243"/>
                      </a:lnTo>
                      <a:lnTo>
                        <a:pt x="1070930" y="1121123"/>
                      </a:lnTo>
                      <a:lnTo>
                        <a:pt x="1069449" y="1119754"/>
                      </a:lnTo>
                      <a:lnTo>
                        <a:pt x="1068239" y="1119260"/>
                      </a:lnTo>
                      <a:lnTo>
                        <a:pt x="1067658" y="1119026"/>
                      </a:lnTo>
                      <a:lnTo>
                        <a:pt x="1065856" y="1118286"/>
                      </a:lnTo>
                      <a:lnTo>
                        <a:pt x="1064843" y="1117867"/>
                      </a:lnTo>
                      <a:lnTo>
                        <a:pt x="1063918" y="1117891"/>
                      </a:lnTo>
                      <a:lnTo>
                        <a:pt x="1061881" y="1117928"/>
                      </a:lnTo>
                      <a:lnTo>
                        <a:pt x="1060288" y="1117953"/>
                      </a:lnTo>
                      <a:lnTo>
                        <a:pt x="1059189" y="1119100"/>
                      </a:lnTo>
                      <a:lnTo>
                        <a:pt x="1057238" y="1121147"/>
                      </a:lnTo>
                      <a:lnTo>
                        <a:pt x="1056633" y="1121776"/>
                      </a:lnTo>
                      <a:lnTo>
                        <a:pt x="1056337" y="1123331"/>
                      </a:lnTo>
                      <a:lnTo>
                        <a:pt x="1056164" y="1124293"/>
                      </a:lnTo>
                      <a:lnTo>
                        <a:pt x="1055658" y="1124885"/>
                      </a:lnTo>
                      <a:lnTo>
                        <a:pt x="1053646" y="1127216"/>
                      </a:lnTo>
                      <a:lnTo>
                        <a:pt x="1053140" y="1127796"/>
                      </a:lnTo>
                      <a:lnTo>
                        <a:pt x="1052399" y="1127845"/>
                      </a:lnTo>
                      <a:lnTo>
                        <a:pt x="1050214" y="1127993"/>
                      </a:lnTo>
                      <a:lnTo>
                        <a:pt x="1049720" y="1128030"/>
                      </a:lnTo>
                      <a:lnTo>
                        <a:pt x="1049152" y="1127894"/>
                      </a:lnTo>
                      <a:lnTo>
                        <a:pt x="1047534" y="1127524"/>
                      </a:lnTo>
                      <a:lnTo>
                        <a:pt x="1044485" y="1126809"/>
                      </a:lnTo>
                      <a:lnTo>
                        <a:pt x="1043053" y="1126464"/>
                      </a:lnTo>
                      <a:lnTo>
                        <a:pt x="1036226" y="1124798"/>
                      </a:lnTo>
                      <a:lnTo>
                        <a:pt x="1035584" y="1124638"/>
                      </a:lnTo>
                      <a:lnTo>
                        <a:pt x="1033522" y="1124108"/>
                      </a:lnTo>
                      <a:lnTo>
                        <a:pt x="1027769" y="1122628"/>
                      </a:lnTo>
                      <a:lnTo>
                        <a:pt x="1025855" y="1122134"/>
                      </a:lnTo>
                      <a:lnTo>
                        <a:pt x="1024942" y="1121863"/>
                      </a:lnTo>
                      <a:lnTo>
                        <a:pt x="1018053" y="1119815"/>
                      </a:lnTo>
                      <a:lnTo>
                        <a:pt x="1015756" y="1119137"/>
                      </a:lnTo>
                      <a:lnTo>
                        <a:pt x="1010583" y="1117879"/>
                      </a:lnTo>
                      <a:lnTo>
                        <a:pt x="1008225" y="1117299"/>
                      </a:lnTo>
                      <a:lnTo>
                        <a:pt x="1006139" y="1116140"/>
                      </a:lnTo>
                      <a:lnTo>
                        <a:pt x="1001966" y="1113796"/>
                      </a:lnTo>
                      <a:lnTo>
                        <a:pt x="1001102" y="1113426"/>
                      </a:lnTo>
                      <a:lnTo>
                        <a:pt x="995707" y="1111107"/>
                      </a:lnTo>
                      <a:lnTo>
                        <a:pt x="993916" y="1110330"/>
                      </a:lnTo>
                      <a:lnTo>
                        <a:pt x="992632" y="1111650"/>
                      </a:lnTo>
                      <a:lnTo>
                        <a:pt x="989571" y="1114758"/>
                      </a:lnTo>
                      <a:lnTo>
                        <a:pt x="988645" y="1115708"/>
                      </a:lnTo>
                      <a:lnTo>
                        <a:pt x="987842" y="1117644"/>
                      </a:lnTo>
                      <a:lnTo>
                        <a:pt x="987138" y="1119297"/>
                      </a:lnTo>
                      <a:lnTo>
                        <a:pt x="986929" y="1119803"/>
                      </a:lnTo>
                      <a:lnTo>
                        <a:pt x="986151" y="1121678"/>
                      </a:lnTo>
                      <a:lnTo>
                        <a:pt x="985163" y="1124120"/>
                      </a:lnTo>
                      <a:lnTo>
                        <a:pt x="984287" y="1126328"/>
                      </a:lnTo>
                      <a:lnTo>
                        <a:pt x="982447" y="1127179"/>
                      </a:lnTo>
                      <a:lnTo>
                        <a:pt x="972867" y="1131656"/>
                      </a:lnTo>
                      <a:lnTo>
                        <a:pt x="971953" y="1132076"/>
                      </a:lnTo>
                      <a:lnTo>
                        <a:pt x="970941" y="1132545"/>
                      </a:lnTo>
                      <a:lnTo>
                        <a:pt x="969941" y="1132927"/>
                      </a:lnTo>
                      <a:lnTo>
                        <a:pt x="968583" y="1133457"/>
                      </a:lnTo>
                      <a:lnTo>
                        <a:pt x="959039" y="1137121"/>
                      </a:lnTo>
                      <a:lnTo>
                        <a:pt x="958471" y="1137219"/>
                      </a:lnTo>
                      <a:lnTo>
                        <a:pt x="953237" y="1138083"/>
                      </a:lnTo>
                      <a:lnTo>
                        <a:pt x="954323" y="1134950"/>
                      </a:lnTo>
                      <a:lnTo>
                        <a:pt x="954459" y="1133260"/>
                      </a:lnTo>
                      <a:lnTo>
                        <a:pt x="954644" y="1130707"/>
                      </a:lnTo>
                      <a:lnTo>
                        <a:pt x="954854" y="1127833"/>
                      </a:lnTo>
                      <a:lnTo>
                        <a:pt x="955076" y="1124712"/>
                      </a:lnTo>
                      <a:lnTo>
                        <a:pt x="955274" y="1122060"/>
                      </a:lnTo>
                      <a:lnTo>
                        <a:pt x="954015" y="1118619"/>
                      </a:lnTo>
                      <a:lnTo>
                        <a:pt x="952756" y="1115177"/>
                      </a:lnTo>
                      <a:lnTo>
                        <a:pt x="951385" y="1111415"/>
                      </a:lnTo>
                      <a:lnTo>
                        <a:pt x="950323" y="1110170"/>
                      </a:lnTo>
                      <a:lnTo>
                        <a:pt x="948706" y="1108283"/>
                      </a:lnTo>
                      <a:lnTo>
                        <a:pt x="946447" y="1105618"/>
                      </a:lnTo>
                      <a:lnTo>
                        <a:pt x="943694" y="1102374"/>
                      </a:lnTo>
                      <a:lnTo>
                        <a:pt x="941447" y="1099735"/>
                      </a:lnTo>
                      <a:lnTo>
                        <a:pt x="939558" y="1097515"/>
                      </a:lnTo>
                      <a:lnTo>
                        <a:pt x="937842" y="1095319"/>
                      </a:lnTo>
                      <a:lnTo>
                        <a:pt x="936027" y="1092864"/>
                      </a:lnTo>
                      <a:lnTo>
                        <a:pt x="933940" y="1090040"/>
                      </a:lnTo>
                      <a:lnTo>
                        <a:pt x="932496" y="1088091"/>
                      </a:lnTo>
                      <a:lnTo>
                        <a:pt x="931237" y="1084711"/>
                      </a:lnTo>
                      <a:lnTo>
                        <a:pt x="929940" y="1081221"/>
                      </a:lnTo>
                      <a:lnTo>
                        <a:pt x="928582" y="1077582"/>
                      </a:lnTo>
                      <a:lnTo>
                        <a:pt x="927669" y="1075115"/>
                      </a:lnTo>
                      <a:lnTo>
                        <a:pt x="927582" y="1073918"/>
                      </a:lnTo>
                      <a:lnTo>
                        <a:pt x="927446" y="1072081"/>
                      </a:lnTo>
                      <a:lnTo>
                        <a:pt x="927236" y="1069429"/>
                      </a:lnTo>
                      <a:lnTo>
                        <a:pt x="927064" y="1066974"/>
                      </a:lnTo>
                      <a:lnTo>
                        <a:pt x="926965" y="1065753"/>
                      </a:lnTo>
                      <a:lnTo>
                        <a:pt x="926817" y="1063878"/>
                      </a:lnTo>
                      <a:lnTo>
                        <a:pt x="926693" y="1062324"/>
                      </a:lnTo>
                      <a:lnTo>
                        <a:pt x="926706" y="1062299"/>
                      </a:lnTo>
                      <a:lnTo>
                        <a:pt x="927088" y="1062299"/>
                      </a:lnTo>
                      <a:lnTo>
                        <a:pt x="930446" y="1062620"/>
                      </a:lnTo>
                      <a:lnTo>
                        <a:pt x="934829" y="1063114"/>
                      </a:lnTo>
                      <a:lnTo>
                        <a:pt x="940520" y="1063595"/>
                      </a:lnTo>
                      <a:lnTo>
                        <a:pt x="945484" y="1063927"/>
                      </a:lnTo>
                      <a:lnTo>
                        <a:pt x="950731" y="1063595"/>
                      </a:lnTo>
                      <a:lnTo>
                        <a:pt x="954533" y="1063595"/>
                      </a:lnTo>
                      <a:lnTo>
                        <a:pt x="957743" y="1063595"/>
                      </a:lnTo>
                      <a:lnTo>
                        <a:pt x="961533" y="1063114"/>
                      </a:lnTo>
                      <a:lnTo>
                        <a:pt x="964743" y="1062780"/>
                      </a:lnTo>
                      <a:lnTo>
                        <a:pt x="968385" y="1062472"/>
                      </a:lnTo>
                      <a:lnTo>
                        <a:pt x="969669" y="1061399"/>
                      </a:lnTo>
                      <a:lnTo>
                        <a:pt x="972052" y="1059438"/>
                      </a:lnTo>
                      <a:lnTo>
                        <a:pt x="973089" y="1058587"/>
                      </a:lnTo>
                      <a:lnTo>
                        <a:pt x="975361" y="1057834"/>
                      </a:lnTo>
                      <a:lnTo>
                        <a:pt x="976262" y="1057538"/>
                      </a:lnTo>
                      <a:lnTo>
                        <a:pt x="977941" y="1056983"/>
                      </a:lnTo>
                      <a:lnTo>
                        <a:pt x="979040" y="1056626"/>
                      </a:lnTo>
                      <a:lnTo>
                        <a:pt x="980892" y="1056021"/>
                      </a:lnTo>
                      <a:lnTo>
                        <a:pt x="981373" y="1055737"/>
                      </a:lnTo>
                      <a:lnTo>
                        <a:pt x="984028" y="1054134"/>
                      </a:lnTo>
                      <a:lnTo>
                        <a:pt x="985620" y="1053172"/>
                      </a:lnTo>
                      <a:lnTo>
                        <a:pt x="985287" y="1051137"/>
                      </a:lnTo>
                      <a:lnTo>
                        <a:pt x="985027" y="1049496"/>
                      </a:lnTo>
                      <a:lnTo>
                        <a:pt x="984842" y="1048361"/>
                      </a:lnTo>
                      <a:lnTo>
                        <a:pt x="984151" y="1047042"/>
                      </a:lnTo>
                      <a:lnTo>
                        <a:pt x="982003" y="1042897"/>
                      </a:lnTo>
                      <a:lnTo>
                        <a:pt x="981262" y="1039777"/>
                      </a:lnTo>
                      <a:lnTo>
                        <a:pt x="978793" y="1029354"/>
                      </a:lnTo>
                      <a:lnTo>
                        <a:pt x="978670" y="1028836"/>
                      </a:lnTo>
                      <a:lnTo>
                        <a:pt x="977645" y="1024297"/>
                      </a:lnTo>
                      <a:lnTo>
                        <a:pt x="977497" y="1023680"/>
                      </a:lnTo>
                      <a:lnTo>
                        <a:pt x="977299" y="1022792"/>
                      </a:lnTo>
                      <a:lnTo>
                        <a:pt x="976805" y="1020596"/>
                      </a:lnTo>
                      <a:lnTo>
                        <a:pt x="976743" y="1020436"/>
                      </a:lnTo>
                      <a:lnTo>
                        <a:pt x="976163" y="1018882"/>
                      </a:lnTo>
                      <a:lnTo>
                        <a:pt x="975805" y="1017944"/>
                      </a:lnTo>
                      <a:lnTo>
                        <a:pt x="975040" y="1015909"/>
                      </a:lnTo>
                      <a:lnTo>
                        <a:pt x="971299" y="1013405"/>
                      </a:lnTo>
                      <a:lnTo>
                        <a:pt x="970546" y="1012900"/>
                      </a:lnTo>
                      <a:lnTo>
                        <a:pt x="970052" y="1012468"/>
                      </a:lnTo>
                      <a:lnTo>
                        <a:pt x="967459" y="1010186"/>
                      </a:lnTo>
                      <a:lnTo>
                        <a:pt x="966719" y="1009520"/>
                      </a:lnTo>
                      <a:lnTo>
                        <a:pt x="966262" y="1008755"/>
                      </a:lnTo>
                      <a:lnTo>
                        <a:pt x="965002" y="1006671"/>
                      </a:lnTo>
                      <a:lnTo>
                        <a:pt x="964250" y="1005437"/>
                      </a:lnTo>
                      <a:lnTo>
                        <a:pt x="964311" y="1004006"/>
                      </a:lnTo>
                      <a:lnTo>
                        <a:pt x="964373" y="1002526"/>
                      </a:lnTo>
                      <a:lnTo>
                        <a:pt x="964447" y="1000787"/>
                      </a:lnTo>
                      <a:lnTo>
                        <a:pt x="965743" y="999615"/>
                      </a:lnTo>
                      <a:lnTo>
                        <a:pt x="968200" y="997432"/>
                      </a:lnTo>
                      <a:lnTo>
                        <a:pt x="971175" y="993300"/>
                      </a:lnTo>
                      <a:lnTo>
                        <a:pt x="972620" y="991302"/>
                      </a:lnTo>
                      <a:lnTo>
                        <a:pt x="973484" y="988021"/>
                      </a:lnTo>
                      <a:lnTo>
                        <a:pt x="975632" y="979856"/>
                      </a:lnTo>
                      <a:lnTo>
                        <a:pt x="976027" y="978326"/>
                      </a:lnTo>
                      <a:lnTo>
                        <a:pt x="976484" y="975107"/>
                      </a:lnTo>
                      <a:lnTo>
                        <a:pt x="977237" y="969754"/>
                      </a:lnTo>
                      <a:lnTo>
                        <a:pt x="977534" y="967607"/>
                      </a:lnTo>
                      <a:lnTo>
                        <a:pt x="977879" y="966016"/>
                      </a:lnTo>
                      <a:lnTo>
                        <a:pt x="978114" y="964968"/>
                      </a:lnTo>
                      <a:lnTo>
                        <a:pt x="979731" y="957567"/>
                      </a:lnTo>
                      <a:lnTo>
                        <a:pt x="980213" y="955495"/>
                      </a:lnTo>
                      <a:lnTo>
                        <a:pt x="980682" y="953410"/>
                      </a:lnTo>
                      <a:lnTo>
                        <a:pt x="982225" y="951597"/>
                      </a:lnTo>
                      <a:lnTo>
                        <a:pt x="983361" y="950252"/>
                      </a:lnTo>
                      <a:lnTo>
                        <a:pt x="984274" y="948933"/>
                      </a:lnTo>
                      <a:lnTo>
                        <a:pt x="984892" y="948057"/>
                      </a:lnTo>
                      <a:lnTo>
                        <a:pt x="987015" y="945010"/>
                      </a:lnTo>
                      <a:lnTo>
                        <a:pt x="986768" y="941988"/>
                      </a:lnTo>
                      <a:lnTo>
                        <a:pt x="986571" y="939472"/>
                      </a:lnTo>
                      <a:lnTo>
                        <a:pt x="988361" y="939448"/>
                      </a:lnTo>
                      <a:lnTo>
                        <a:pt x="989299" y="939423"/>
                      </a:lnTo>
                      <a:lnTo>
                        <a:pt x="994867" y="938485"/>
                      </a:lnTo>
                      <a:lnTo>
                        <a:pt x="996287" y="938251"/>
                      </a:lnTo>
                      <a:lnTo>
                        <a:pt x="997657" y="938744"/>
                      </a:lnTo>
                      <a:lnTo>
                        <a:pt x="1001275" y="940052"/>
                      </a:lnTo>
                      <a:lnTo>
                        <a:pt x="1002645" y="940545"/>
                      </a:lnTo>
                      <a:lnTo>
                        <a:pt x="1003546" y="941668"/>
                      </a:lnTo>
                      <a:lnTo>
                        <a:pt x="1007448" y="946527"/>
                      </a:lnTo>
                      <a:lnTo>
                        <a:pt x="1011337" y="949278"/>
                      </a:lnTo>
                      <a:lnTo>
                        <a:pt x="1012398" y="950006"/>
                      </a:lnTo>
                      <a:lnTo>
                        <a:pt x="1014065" y="949821"/>
                      </a:lnTo>
                      <a:lnTo>
                        <a:pt x="1015929" y="949623"/>
                      </a:lnTo>
                      <a:lnTo>
                        <a:pt x="1016633" y="949488"/>
                      </a:lnTo>
                      <a:lnTo>
                        <a:pt x="1021250" y="948464"/>
                      </a:lnTo>
                      <a:lnTo>
                        <a:pt x="1022127" y="948316"/>
                      </a:lnTo>
                      <a:lnTo>
                        <a:pt x="1023016" y="948156"/>
                      </a:lnTo>
                      <a:lnTo>
                        <a:pt x="1025670" y="947687"/>
                      </a:lnTo>
                      <a:lnTo>
                        <a:pt x="1027435" y="948254"/>
                      </a:lnTo>
                      <a:lnTo>
                        <a:pt x="1028806" y="948711"/>
                      </a:lnTo>
                      <a:lnTo>
                        <a:pt x="1030300" y="947206"/>
                      </a:lnTo>
                      <a:lnTo>
                        <a:pt x="1031855" y="945639"/>
                      </a:lnTo>
                      <a:lnTo>
                        <a:pt x="1031682" y="943024"/>
                      </a:lnTo>
                      <a:lnTo>
                        <a:pt x="1031522" y="940397"/>
                      </a:lnTo>
                      <a:lnTo>
                        <a:pt x="1031855" y="932898"/>
                      </a:lnTo>
                      <a:lnTo>
                        <a:pt x="1031855" y="932108"/>
                      </a:lnTo>
                      <a:lnTo>
                        <a:pt x="1031769" y="930345"/>
                      </a:lnTo>
                      <a:lnTo>
                        <a:pt x="1031658" y="928334"/>
                      </a:lnTo>
                      <a:lnTo>
                        <a:pt x="1029646" y="924227"/>
                      </a:lnTo>
                      <a:lnTo>
                        <a:pt x="1028633" y="923018"/>
                      </a:lnTo>
                      <a:lnTo>
                        <a:pt x="1027423" y="921587"/>
                      </a:lnTo>
                      <a:lnTo>
                        <a:pt x="1025905" y="917948"/>
                      </a:lnTo>
                      <a:lnTo>
                        <a:pt x="1026065" y="914679"/>
                      </a:lnTo>
                      <a:lnTo>
                        <a:pt x="1026201" y="912028"/>
                      </a:lnTo>
                      <a:lnTo>
                        <a:pt x="1024225" y="910782"/>
                      </a:lnTo>
                      <a:lnTo>
                        <a:pt x="1023324" y="910622"/>
                      </a:lnTo>
                      <a:lnTo>
                        <a:pt x="1021287" y="910264"/>
                      </a:lnTo>
                      <a:lnTo>
                        <a:pt x="1020460" y="910116"/>
                      </a:lnTo>
                      <a:lnTo>
                        <a:pt x="1019374" y="910276"/>
                      </a:lnTo>
                      <a:lnTo>
                        <a:pt x="1016485" y="910683"/>
                      </a:lnTo>
                      <a:lnTo>
                        <a:pt x="1014065" y="910733"/>
                      </a:lnTo>
                      <a:lnTo>
                        <a:pt x="1012979" y="908796"/>
                      </a:lnTo>
                      <a:lnTo>
                        <a:pt x="1012522" y="907896"/>
                      </a:lnTo>
                      <a:lnTo>
                        <a:pt x="1011003" y="901827"/>
                      </a:lnTo>
                      <a:lnTo>
                        <a:pt x="1010744" y="900791"/>
                      </a:lnTo>
                      <a:lnTo>
                        <a:pt x="1010164" y="899878"/>
                      </a:lnTo>
                      <a:lnTo>
                        <a:pt x="1008991" y="897966"/>
                      </a:lnTo>
                      <a:lnTo>
                        <a:pt x="1008497" y="897177"/>
                      </a:lnTo>
                      <a:lnTo>
                        <a:pt x="1007855" y="896573"/>
                      </a:lnTo>
                      <a:lnTo>
                        <a:pt x="1006201" y="895031"/>
                      </a:lnTo>
                      <a:lnTo>
                        <a:pt x="1005176" y="894069"/>
                      </a:lnTo>
                      <a:lnTo>
                        <a:pt x="1003867" y="893612"/>
                      </a:lnTo>
                      <a:lnTo>
                        <a:pt x="1000756" y="892514"/>
                      </a:lnTo>
                      <a:lnTo>
                        <a:pt x="999941" y="892219"/>
                      </a:lnTo>
                      <a:lnTo>
                        <a:pt x="998484" y="891922"/>
                      </a:lnTo>
                      <a:lnTo>
                        <a:pt x="994595" y="891108"/>
                      </a:lnTo>
                      <a:lnTo>
                        <a:pt x="990225" y="889727"/>
                      </a:lnTo>
                      <a:lnTo>
                        <a:pt x="987904" y="888789"/>
                      </a:lnTo>
                      <a:lnTo>
                        <a:pt x="985595" y="887864"/>
                      </a:lnTo>
                      <a:lnTo>
                        <a:pt x="980990" y="887223"/>
                      </a:lnTo>
                      <a:lnTo>
                        <a:pt x="978558" y="887137"/>
                      </a:lnTo>
                      <a:lnTo>
                        <a:pt x="976632" y="887063"/>
                      </a:lnTo>
                      <a:lnTo>
                        <a:pt x="975027" y="885755"/>
                      </a:lnTo>
                      <a:lnTo>
                        <a:pt x="974645" y="885435"/>
                      </a:lnTo>
                      <a:lnTo>
                        <a:pt x="973435" y="884435"/>
                      </a:lnTo>
                      <a:lnTo>
                        <a:pt x="972361" y="882634"/>
                      </a:lnTo>
                      <a:lnTo>
                        <a:pt x="970064" y="878774"/>
                      </a:lnTo>
                      <a:lnTo>
                        <a:pt x="968620" y="877688"/>
                      </a:lnTo>
                      <a:lnTo>
                        <a:pt x="966151" y="875826"/>
                      </a:lnTo>
                      <a:lnTo>
                        <a:pt x="964546" y="874617"/>
                      </a:lnTo>
                      <a:lnTo>
                        <a:pt x="962966" y="874296"/>
                      </a:lnTo>
                      <a:lnTo>
                        <a:pt x="962484" y="874136"/>
                      </a:lnTo>
                      <a:lnTo>
                        <a:pt x="960200" y="874938"/>
                      </a:lnTo>
                      <a:lnTo>
                        <a:pt x="956003" y="878539"/>
                      </a:lnTo>
                      <a:lnTo>
                        <a:pt x="954965" y="879440"/>
                      </a:lnTo>
                      <a:lnTo>
                        <a:pt x="954064" y="880723"/>
                      </a:lnTo>
                      <a:lnTo>
                        <a:pt x="952891" y="882400"/>
                      </a:lnTo>
                      <a:lnTo>
                        <a:pt x="952373" y="883140"/>
                      </a:lnTo>
                      <a:lnTo>
                        <a:pt x="951904" y="884004"/>
                      </a:lnTo>
                      <a:lnTo>
                        <a:pt x="950076" y="887383"/>
                      </a:lnTo>
                      <a:lnTo>
                        <a:pt x="949570" y="888321"/>
                      </a:lnTo>
                      <a:lnTo>
                        <a:pt x="949052" y="889517"/>
                      </a:lnTo>
                      <a:lnTo>
                        <a:pt x="946545" y="895339"/>
                      </a:lnTo>
                      <a:lnTo>
                        <a:pt x="945941" y="894155"/>
                      </a:lnTo>
                      <a:lnTo>
                        <a:pt x="944842" y="892046"/>
                      </a:lnTo>
                      <a:lnTo>
                        <a:pt x="943286" y="890701"/>
                      </a:lnTo>
                      <a:lnTo>
                        <a:pt x="939397" y="887322"/>
                      </a:lnTo>
                      <a:lnTo>
                        <a:pt x="938237" y="886310"/>
                      </a:lnTo>
                      <a:lnTo>
                        <a:pt x="936940" y="885496"/>
                      </a:lnTo>
                      <a:lnTo>
                        <a:pt x="932607" y="882782"/>
                      </a:lnTo>
                      <a:lnTo>
                        <a:pt x="931311" y="881969"/>
                      </a:lnTo>
                      <a:lnTo>
                        <a:pt x="930397" y="881537"/>
                      </a:lnTo>
                      <a:lnTo>
                        <a:pt x="924002" y="878527"/>
                      </a:lnTo>
                      <a:lnTo>
                        <a:pt x="922175" y="877664"/>
                      </a:lnTo>
                      <a:lnTo>
                        <a:pt x="920310" y="878244"/>
                      </a:lnTo>
                      <a:lnTo>
                        <a:pt x="914730" y="879970"/>
                      </a:lnTo>
                      <a:lnTo>
                        <a:pt x="911471" y="880982"/>
                      </a:lnTo>
                      <a:lnTo>
                        <a:pt x="910002" y="880932"/>
                      </a:lnTo>
                      <a:lnTo>
                        <a:pt x="905137" y="880772"/>
                      </a:lnTo>
                      <a:lnTo>
                        <a:pt x="904039" y="877923"/>
                      </a:lnTo>
                      <a:lnTo>
                        <a:pt x="903162" y="875629"/>
                      </a:lnTo>
                      <a:lnTo>
                        <a:pt x="901014" y="871275"/>
                      </a:lnTo>
                      <a:lnTo>
                        <a:pt x="900310" y="869831"/>
                      </a:lnTo>
                      <a:lnTo>
                        <a:pt x="899965" y="868758"/>
                      </a:lnTo>
                      <a:lnTo>
                        <a:pt x="898742" y="864934"/>
                      </a:lnTo>
                      <a:lnTo>
                        <a:pt x="898125" y="862973"/>
                      </a:lnTo>
                      <a:lnTo>
                        <a:pt x="898421" y="860790"/>
                      </a:lnTo>
                      <a:lnTo>
                        <a:pt x="899014" y="856411"/>
                      </a:lnTo>
                      <a:lnTo>
                        <a:pt x="898656" y="854339"/>
                      </a:lnTo>
                      <a:lnTo>
                        <a:pt x="897755" y="849208"/>
                      </a:lnTo>
                      <a:lnTo>
                        <a:pt x="897767" y="844965"/>
                      </a:lnTo>
                      <a:lnTo>
                        <a:pt x="897927" y="844237"/>
                      </a:lnTo>
                      <a:lnTo>
                        <a:pt x="899051" y="840894"/>
                      </a:lnTo>
                      <a:lnTo>
                        <a:pt x="897656" y="838699"/>
                      </a:lnTo>
                      <a:lnTo>
                        <a:pt x="896545" y="836985"/>
                      </a:lnTo>
                      <a:lnTo>
                        <a:pt x="895100" y="834727"/>
                      </a:lnTo>
                      <a:lnTo>
                        <a:pt x="892680" y="829830"/>
                      </a:lnTo>
                      <a:lnTo>
                        <a:pt x="891890" y="828239"/>
                      </a:lnTo>
                      <a:lnTo>
                        <a:pt x="890841" y="827092"/>
                      </a:lnTo>
                      <a:lnTo>
                        <a:pt x="889792" y="825957"/>
                      </a:lnTo>
                      <a:lnTo>
                        <a:pt x="889100" y="825193"/>
                      </a:lnTo>
                      <a:lnTo>
                        <a:pt x="888471" y="824749"/>
                      </a:lnTo>
                      <a:lnTo>
                        <a:pt x="886051" y="823046"/>
                      </a:lnTo>
                      <a:lnTo>
                        <a:pt x="885285" y="822516"/>
                      </a:lnTo>
                      <a:lnTo>
                        <a:pt x="883730" y="822023"/>
                      </a:lnTo>
                      <a:lnTo>
                        <a:pt x="883075" y="821813"/>
                      </a:lnTo>
                      <a:lnTo>
                        <a:pt x="882187" y="821542"/>
                      </a:lnTo>
                      <a:lnTo>
                        <a:pt x="881273" y="821492"/>
                      </a:lnTo>
                      <a:lnTo>
                        <a:pt x="878569" y="821357"/>
                      </a:lnTo>
                      <a:lnTo>
                        <a:pt x="877396" y="821295"/>
                      </a:lnTo>
                      <a:lnTo>
                        <a:pt x="876013" y="821616"/>
                      </a:lnTo>
                      <a:lnTo>
                        <a:pt x="870952" y="822837"/>
                      </a:lnTo>
                      <a:lnTo>
                        <a:pt x="869569" y="823170"/>
                      </a:lnTo>
                      <a:lnTo>
                        <a:pt x="868199" y="823836"/>
                      </a:lnTo>
                      <a:lnTo>
                        <a:pt x="860902" y="827376"/>
                      </a:lnTo>
                      <a:lnTo>
                        <a:pt x="859532" y="828042"/>
                      </a:lnTo>
                      <a:lnTo>
                        <a:pt x="857704" y="828930"/>
                      </a:lnTo>
                      <a:lnTo>
                        <a:pt x="856346" y="829448"/>
                      </a:lnTo>
                      <a:lnTo>
                        <a:pt x="850458" y="831705"/>
                      </a:lnTo>
                      <a:lnTo>
                        <a:pt x="850013" y="831878"/>
                      </a:lnTo>
                      <a:lnTo>
                        <a:pt x="848322" y="832532"/>
                      </a:lnTo>
                      <a:lnTo>
                        <a:pt x="848198" y="832569"/>
                      </a:lnTo>
                      <a:lnTo>
                        <a:pt x="846260" y="832322"/>
                      </a:lnTo>
                      <a:lnTo>
                        <a:pt x="839963" y="831508"/>
                      </a:lnTo>
                      <a:lnTo>
                        <a:pt x="838951" y="831385"/>
                      </a:lnTo>
                      <a:lnTo>
                        <a:pt x="837531" y="831089"/>
                      </a:lnTo>
                      <a:lnTo>
                        <a:pt x="831889" y="829892"/>
                      </a:lnTo>
                      <a:lnTo>
                        <a:pt x="830013" y="829498"/>
                      </a:lnTo>
                      <a:lnTo>
                        <a:pt x="828173" y="828585"/>
                      </a:lnTo>
                      <a:lnTo>
                        <a:pt x="822679" y="825846"/>
                      </a:lnTo>
                      <a:lnTo>
                        <a:pt x="821383" y="825193"/>
                      </a:lnTo>
                      <a:lnTo>
                        <a:pt x="819729" y="824193"/>
                      </a:lnTo>
                      <a:lnTo>
                        <a:pt x="816037" y="821949"/>
                      </a:lnTo>
                      <a:lnTo>
                        <a:pt x="814803" y="821196"/>
                      </a:lnTo>
                      <a:lnTo>
                        <a:pt x="813519" y="820148"/>
                      </a:lnTo>
                      <a:lnTo>
                        <a:pt x="810284" y="817545"/>
                      </a:lnTo>
                      <a:lnTo>
                        <a:pt x="808692" y="820209"/>
                      </a:lnTo>
                      <a:lnTo>
                        <a:pt x="808395" y="820715"/>
                      </a:lnTo>
                      <a:lnTo>
                        <a:pt x="808025" y="821147"/>
                      </a:lnTo>
                      <a:lnTo>
                        <a:pt x="806432" y="823010"/>
                      </a:lnTo>
                      <a:lnTo>
                        <a:pt x="805901" y="823626"/>
                      </a:lnTo>
                      <a:lnTo>
                        <a:pt x="805420" y="823910"/>
                      </a:lnTo>
                      <a:lnTo>
                        <a:pt x="804728" y="824304"/>
                      </a:lnTo>
                      <a:lnTo>
                        <a:pt x="803753" y="824872"/>
                      </a:lnTo>
                      <a:lnTo>
                        <a:pt x="803012" y="825291"/>
                      </a:lnTo>
                      <a:lnTo>
                        <a:pt x="802235" y="825094"/>
                      </a:lnTo>
                      <a:lnTo>
                        <a:pt x="799370" y="824354"/>
                      </a:lnTo>
                      <a:lnTo>
                        <a:pt x="797099" y="823577"/>
                      </a:lnTo>
                      <a:lnTo>
                        <a:pt x="795889" y="823170"/>
                      </a:lnTo>
                      <a:lnTo>
                        <a:pt x="794753" y="822787"/>
                      </a:lnTo>
                      <a:lnTo>
                        <a:pt x="792839" y="822294"/>
                      </a:lnTo>
                      <a:lnTo>
                        <a:pt x="790950" y="821813"/>
                      </a:lnTo>
                      <a:lnTo>
                        <a:pt x="784321" y="820136"/>
                      </a:lnTo>
                      <a:lnTo>
                        <a:pt x="781481" y="819420"/>
                      </a:lnTo>
                      <a:lnTo>
                        <a:pt x="779555" y="819099"/>
                      </a:lnTo>
                      <a:lnTo>
                        <a:pt x="777629" y="818779"/>
                      </a:lnTo>
                      <a:lnTo>
                        <a:pt x="773765" y="818150"/>
                      </a:lnTo>
                      <a:lnTo>
                        <a:pt x="770975" y="817693"/>
                      </a:lnTo>
                      <a:lnTo>
                        <a:pt x="770506" y="817619"/>
                      </a:lnTo>
                      <a:lnTo>
                        <a:pt x="768654" y="817311"/>
                      </a:lnTo>
                      <a:lnTo>
                        <a:pt x="767246" y="816978"/>
                      </a:lnTo>
                      <a:lnTo>
                        <a:pt x="765839" y="816657"/>
                      </a:lnTo>
                      <a:lnTo>
                        <a:pt x="761160" y="815559"/>
                      </a:lnTo>
                      <a:lnTo>
                        <a:pt x="758827" y="815017"/>
                      </a:lnTo>
                      <a:lnTo>
                        <a:pt x="757888" y="814795"/>
                      </a:lnTo>
                      <a:lnTo>
                        <a:pt x="756950" y="814523"/>
                      </a:lnTo>
                      <a:lnTo>
                        <a:pt x="754592" y="813857"/>
                      </a:lnTo>
                      <a:lnTo>
                        <a:pt x="748011" y="811995"/>
                      </a:lnTo>
                      <a:lnTo>
                        <a:pt x="747542" y="811859"/>
                      </a:lnTo>
                      <a:lnTo>
                        <a:pt x="740456" y="809812"/>
                      </a:lnTo>
                      <a:lnTo>
                        <a:pt x="738851" y="809343"/>
                      </a:lnTo>
                      <a:lnTo>
                        <a:pt x="737419" y="809910"/>
                      </a:lnTo>
                      <a:lnTo>
                        <a:pt x="736517" y="810256"/>
                      </a:lnTo>
                      <a:lnTo>
                        <a:pt x="735122" y="810798"/>
                      </a:lnTo>
                      <a:lnTo>
                        <a:pt x="734443" y="811995"/>
                      </a:lnTo>
                      <a:lnTo>
                        <a:pt x="733357" y="813907"/>
                      </a:lnTo>
                      <a:lnTo>
                        <a:pt x="732641" y="815177"/>
                      </a:lnTo>
                      <a:lnTo>
                        <a:pt x="732764" y="817076"/>
                      </a:lnTo>
                      <a:lnTo>
                        <a:pt x="733554" y="828326"/>
                      </a:lnTo>
                      <a:lnTo>
                        <a:pt x="733703" y="830521"/>
                      </a:lnTo>
                      <a:lnTo>
                        <a:pt x="733863" y="832717"/>
                      </a:lnTo>
                      <a:lnTo>
                        <a:pt x="733851" y="839624"/>
                      </a:lnTo>
                      <a:lnTo>
                        <a:pt x="733851" y="840648"/>
                      </a:lnTo>
                      <a:lnTo>
                        <a:pt x="734196" y="842251"/>
                      </a:lnTo>
                      <a:lnTo>
                        <a:pt x="734777" y="844447"/>
                      </a:lnTo>
                      <a:lnTo>
                        <a:pt x="736505" y="845236"/>
                      </a:lnTo>
                      <a:lnTo>
                        <a:pt x="739221" y="846494"/>
                      </a:lnTo>
                      <a:lnTo>
                        <a:pt x="741048" y="847481"/>
                      </a:lnTo>
                      <a:lnTo>
                        <a:pt x="742752" y="848406"/>
                      </a:lnTo>
                      <a:lnTo>
                        <a:pt x="743839" y="848998"/>
                      </a:lnTo>
                      <a:lnTo>
                        <a:pt x="744604" y="849418"/>
                      </a:lnTo>
                      <a:lnTo>
                        <a:pt x="745011" y="849775"/>
                      </a:lnTo>
                      <a:lnTo>
                        <a:pt x="746444" y="851046"/>
                      </a:lnTo>
                      <a:lnTo>
                        <a:pt x="747913" y="852341"/>
                      </a:lnTo>
                      <a:lnTo>
                        <a:pt x="747382" y="854278"/>
                      </a:lnTo>
                      <a:lnTo>
                        <a:pt x="746616" y="857016"/>
                      </a:lnTo>
                      <a:lnTo>
                        <a:pt x="744530" y="861592"/>
                      </a:lnTo>
                      <a:lnTo>
                        <a:pt x="744172" y="862357"/>
                      </a:lnTo>
                      <a:lnTo>
                        <a:pt x="743678" y="863171"/>
                      </a:lnTo>
                      <a:lnTo>
                        <a:pt x="742147" y="865638"/>
                      </a:lnTo>
                      <a:lnTo>
                        <a:pt x="738789" y="871114"/>
                      </a:lnTo>
                      <a:lnTo>
                        <a:pt x="737999" y="872705"/>
                      </a:lnTo>
                      <a:lnTo>
                        <a:pt x="737678" y="873347"/>
                      </a:lnTo>
                      <a:lnTo>
                        <a:pt x="736629" y="875456"/>
                      </a:lnTo>
                      <a:lnTo>
                        <a:pt x="734703" y="879329"/>
                      </a:lnTo>
                      <a:lnTo>
                        <a:pt x="734221" y="880291"/>
                      </a:lnTo>
                      <a:lnTo>
                        <a:pt x="733382" y="880883"/>
                      </a:lnTo>
                      <a:lnTo>
                        <a:pt x="731678" y="882055"/>
                      </a:lnTo>
                      <a:lnTo>
                        <a:pt x="729233" y="883769"/>
                      </a:lnTo>
                      <a:lnTo>
                        <a:pt x="725344" y="884867"/>
                      </a:lnTo>
                      <a:lnTo>
                        <a:pt x="723888" y="885286"/>
                      </a:lnTo>
                      <a:lnTo>
                        <a:pt x="721542" y="884843"/>
                      </a:lnTo>
                      <a:lnTo>
                        <a:pt x="716863" y="883954"/>
                      </a:lnTo>
                      <a:lnTo>
                        <a:pt x="713505" y="883313"/>
                      </a:lnTo>
                      <a:lnTo>
                        <a:pt x="712073" y="883042"/>
                      </a:lnTo>
                      <a:lnTo>
                        <a:pt x="710641" y="882770"/>
                      </a:lnTo>
                      <a:lnTo>
                        <a:pt x="709233" y="882610"/>
                      </a:lnTo>
                      <a:lnTo>
                        <a:pt x="707826" y="882450"/>
                      </a:lnTo>
                      <a:lnTo>
                        <a:pt x="702690" y="881845"/>
                      </a:lnTo>
                      <a:lnTo>
                        <a:pt x="698480" y="881364"/>
                      </a:lnTo>
                      <a:lnTo>
                        <a:pt x="696146" y="881093"/>
                      </a:lnTo>
                      <a:lnTo>
                        <a:pt x="693751" y="880587"/>
                      </a:lnTo>
                      <a:lnTo>
                        <a:pt x="686406" y="879033"/>
                      </a:lnTo>
                      <a:lnTo>
                        <a:pt x="693492" y="887396"/>
                      </a:lnTo>
                      <a:lnTo>
                        <a:pt x="694480" y="888592"/>
                      </a:lnTo>
                      <a:lnTo>
                        <a:pt x="695245" y="889974"/>
                      </a:lnTo>
                      <a:lnTo>
                        <a:pt x="698048" y="895018"/>
                      </a:lnTo>
                      <a:lnTo>
                        <a:pt x="698295" y="895475"/>
                      </a:lnTo>
                      <a:lnTo>
                        <a:pt x="698764" y="896622"/>
                      </a:lnTo>
                      <a:lnTo>
                        <a:pt x="699752" y="899101"/>
                      </a:lnTo>
                      <a:lnTo>
                        <a:pt x="699875" y="900976"/>
                      </a:lnTo>
                      <a:lnTo>
                        <a:pt x="699468" y="902456"/>
                      </a:lnTo>
                      <a:lnTo>
                        <a:pt x="699196" y="903480"/>
                      </a:lnTo>
                      <a:lnTo>
                        <a:pt x="699196" y="905737"/>
                      </a:lnTo>
                      <a:lnTo>
                        <a:pt x="700319" y="907119"/>
                      </a:lnTo>
                      <a:lnTo>
                        <a:pt x="701690" y="907883"/>
                      </a:lnTo>
                      <a:lnTo>
                        <a:pt x="704813" y="909623"/>
                      </a:lnTo>
                      <a:lnTo>
                        <a:pt x="707616" y="911867"/>
                      </a:lnTo>
                      <a:lnTo>
                        <a:pt x="706678" y="913755"/>
                      </a:lnTo>
                      <a:lnTo>
                        <a:pt x="705381" y="916246"/>
                      </a:lnTo>
                      <a:lnTo>
                        <a:pt x="704887" y="915913"/>
                      </a:lnTo>
                      <a:lnTo>
                        <a:pt x="701233" y="912028"/>
                      </a:lnTo>
                      <a:lnTo>
                        <a:pt x="698838" y="908685"/>
                      </a:lnTo>
                      <a:lnTo>
                        <a:pt x="697739" y="907168"/>
                      </a:lnTo>
                      <a:lnTo>
                        <a:pt x="696826" y="909080"/>
                      </a:lnTo>
                      <a:lnTo>
                        <a:pt x="694863" y="913212"/>
                      </a:lnTo>
                      <a:lnTo>
                        <a:pt x="693529" y="916518"/>
                      </a:lnTo>
                      <a:lnTo>
                        <a:pt x="693517" y="916530"/>
                      </a:lnTo>
                      <a:lnTo>
                        <a:pt x="692789" y="918331"/>
                      </a:lnTo>
                      <a:lnTo>
                        <a:pt x="692789" y="918343"/>
                      </a:lnTo>
                      <a:lnTo>
                        <a:pt x="691813" y="920773"/>
                      </a:lnTo>
                      <a:lnTo>
                        <a:pt x="690628" y="919515"/>
                      </a:lnTo>
                      <a:lnTo>
                        <a:pt x="688011" y="916740"/>
                      </a:lnTo>
                      <a:lnTo>
                        <a:pt x="686257" y="914914"/>
                      </a:lnTo>
                      <a:lnTo>
                        <a:pt x="685517" y="914137"/>
                      </a:lnTo>
                      <a:lnTo>
                        <a:pt x="684875" y="913508"/>
                      </a:lnTo>
                      <a:lnTo>
                        <a:pt x="681393" y="910214"/>
                      </a:lnTo>
                      <a:lnTo>
                        <a:pt x="680653" y="909499"/>
                      </a:lnTo>
                      <a:lnTo>
                        <a:pt x="679504" y="908648"/>
                      </a:lnTo>
                      <a:lnTo>
                        <a:pt x="677838" y="907415"/>
                      </a:lnTo>
                      <a:lnTo>
                        <a:pt x="676467" y="906391"/>
                      </a:lnTo>
                      <a:lnTo>
                        <a:pt x="674702" y="905453"/>
                      </a:lnTo>
                      <a:lnTo>
                        <a:pt x="668097" y="901914"/>
                      </a:lnTo>
                      <a:lnTo>
                        <a:pt x="663368" y="899360"/>
                      </a:lnTo>
                      <a:lnTo>
                        <a:pt x="661640" y="898423"/>
                      </a:lnTo>
                      <a:lnTo>
                        <a:pt x="661825" y="900618"/>
                      </a:lnTo>
                      <a:lnTo>
                        <a:pt x="662492" y="908438"/>
                      </a:lnTo>
                      <a:lnTo>
                        <a:pt x="663109" y="914470"/>
                      </a:lnTo>
                      <a:lnTo>
                        <a:pt x="663208" y="915642"/>
                      </a:lnTo>
                      <a:lnTo>
                        <a:pt x="663208" y="916579"/>
                      </a:lnTo>
                      <a:lnTo>
                        <a:pt x="663208" y="919022"/>
                      </a:lnTo>
                      <a:lnTo>
                        <a:pt x="661171" y="918997"/>
                      </a:lnTo>
                      <a:lnTo>
                        <a:pt x="656961" y="918935"/>
                      </a:lnTo>
                      <a:lnTo>
                        <a:pt x="652948" y="918886"/>
                      </a:lnTo>
                      <a:lnTo>
                        <a:pt x="650862" y="918923"/>
                      </a:lnTo>
                      <a:lnTo>
                        <a:pt x="651047" y="920908"/>
                      </a:lnTo>
                      <a:lnTo>
                        <a:pt x="651356" y="925534"/>
                      </a:lnTo>
                      <a:lnTo>
                        <a:pt x="650158" y="927323"/>
                      </a:lnTo>
                      <a:lnTo>
                        <a:pt x="649813" y="927878"/>
                      </a:lnTo>
                      <a:lnTo>
                        <a:pt x="643985" y="928112"/>
                      </a:lnTo>
                      <a:lnTo>
                        <a:pt x="642936" y="928186"/>
                      </a:lnTo>
                      <a:lnTo>
                        <a:pt x="637220" y="928544"/>
                      </a:lnTo>
                      <a:lnTo>
                        <a:pt x="634158" y="928753"/>
                      </a:lnTo>
                      <a:lnTo>
                        <a:pt x="632294" y="928889"/>
                      </a:lnTo>
                      <a:lnTo>
                        <a:pt x="632343" y="932195"/>
                      </a:lnTo>
                      <a:lnTo>
                        <a:pt x="632491" y="934390"/>
                      </a:lnTo>
                      <a:lnTo>
                        <a:pt x="632701" y="937696"/>
                      </a:lnTo>
                      <a:lnTo>
                        <a:pt x="629862" y="937844"/>
                      </a:lnTo>
                      <a:lnTo>
                        <a:pt x="628923" y="937893"/>
                      </a:lnTo>
                      <a:lnTo>
                        <a:pt x="627269" y="937980"/>
                      </a:lnTo>
                      <a:lnTo>
                        <a:pt x="624195" y="938140"/>
                      </a:lnTo>
                      <a:lnTo>
                        <a:pt x="624368" y="940471"/>
                      </a:lnTo>
                      <a:lnTo>
                        <a:pt x="624096" y="945504"/>
                      </a:lnTo>
                      <a:lnTo>
                        <a:pt x="623108" y="948599"/>
                      </a:lnTo>
                      <a:lnTo>
                        <a:pt x="620355" y="949870"/>
                      </a:lnTo>
                      <a:lnTo>
                        <a:pt x="619244" y="949685"/>
                      </a:lnTo>
                      <a:lnTo>
                        <a:pt x="616738" y="949266"/>
                      </a:lnTo>
                      <a:lnTo>
                        <a:pt x="615775" y="949105"/>
                      </a:lnTo>
                      <a:lnTo>
                        <a:pt x="614602" y="948365"/>
                      </a:lnTo>
                      <a:lnTo>
                        <a:pt x="613417" y="947613"/>
                      </a:lnTo>
                      <a:lnTo>
                        <a:pt x="612997" y="947341"/>
                      </a:lnTo>
                      <a:lnTo>
                        <a:pt x="612614" y="947033"/>
                      </a:lnTo>
                      <a:lnTo>
                        <a:pt x="608108" y="943407"/>
                      </a:lnTo>
                      <a:lnTo>
                        <a:pt x="607454" y="942876"/>
                      </a:lnTo>
                      <a:lnTo>
                        <a:pt x="605614" y="941260"/>
                      </a:lnTo>
                      <a:lnTo>
                        <a:pt x="603022" y="939003"/>
                      </a:lnTo>
                      <a:lnTo>
                        <a:pt x="596540" y="933342"/>
                      </a:lnTo>
                      <a:lnTo>
                        <a:pt x="593861" y="931010"/>
                      </a:lnTo>
                      <a:lnTo>
                        <a:pt x="591663" y="929136"/>
                      </a:lnTo>
                      <a:lnTo>
                        <a:pt x="588713" y="926632"/>
                      </a:lnTo>
                      <a:lnTo>
                        <a:pt x="583268" y="921994"/>
                      </a:lnTo>
                      <a:lnTo>
                        <a:pt x="581318" y="920341"/>
                      </a:lnTo>
                      <a:lnTo>
                        <a:pt x="580935" y="919996"/>
                      </a:lnTo>
                      <a:lnTo>
                        <a:pt x="579009" y="918281"/>
                      </a:lnTo>
                      <a:lnTo>
                        <a:pt x="568231" y="908710"/>
                      </a:lnTo>
                      <a:lnTo>
                        <a:pt x="562786" y="903875"/>
                      </a:lnTo>
                      <a:lnTo>
                        <a:pt x="560614" y="901950"/>
                      </a:lnTo>
                      <a:lnTo>
                        <a:pt x="559935" y="901346"/>
                      </a:lnTo>
                      <a:lnTo>
                        <a:pt x="559194" y="900729"/>
                      </a:lnTo>
                      <a:lnTo>
                        <a:pt x="558428" y="900076"/>
                      </a:lnTo>
                      <a:lnTo>
                        <a:pt x="550651" y="893538"/>
                      </a:lnTo>
                      <a:lnTo>
                        <a:pt x="549490" y="892552"/>
                      </a:lnTo>
                      <a:lnTo>
                        <a:pt x="547934" y="891256"/>
                      </a:lnTo>
                      <a:lnTo>
                        <a:pt x="546552" y="889900"/>
                      </a:lnTo>
                      <a:lnTo>
                        <a:pt x="545169" y="888543"/>
                      </a:lnTo>
                      <a:lnTo>
                        <a:pt x="544169" y="887568"/>
                      </a:lnTo>
                      <a:lnTo>
                        <a:pt x="543502" y="886927"/>
                      </a:lnTo>
                      <a:lnTo>
                        <a:pt x="542774" y="886224"/>
                      </a:lnTo>
                      <a:lnTo>
                        <a:pt x="541416" y="885731"/>
                      </a:lnTo>
                      <a:lnTo>
                        <a:pt x="538737" y="884744"/>
                      </a:lnTo>
                      <a:lnTo>
                        <a:pt x="537835" y="884423"/>
                      </a:lnTo>
                      <a:lnTo>
                        <a:pt x="536922" y="884435"/>
                      </a:lnTo>
                      <a:lnTo>
                        <a:pt x="535712" y="884473"/>
                      </a:lnTo>
                      <a:lnTo>
                        <a:pt x="533712" y="884522"/>
                      </a:lnTo>
                      <a:lnTo>
                        <a:pt x="532625" y="886323"/>
                      </a:lnTo>
                      <a:lnTo>
                        <a:pt x="532255" y="886976"/>
                      </a:lnTo>
                      <a:lnTo>
                        <a:pt x="532218" y="888863"/>
                      </a:lnTo>
                      <a:lnTo>
                        <a:pt x="532144" y="892477"/>
                      </a:lnTo>
                      <a:lnTo>
                        <a:pt x="532774" y="896720"/>
                      </a:lnTo>
                      <a:lnTo>
                        <a:pt x="532971" y="898053"/>
                      </a:lnTo>
                      <a:lnTo>
                        <a:pt x="532984" y="898349"/>
                      </a:lnTo>
                      <a:lnTo>
                        <a:pt x="533193" y="901889"/>
                      </a:lnTo>
                      <a:lnTo>
                        <a:pt x="533317" y="903924"/>
                      </a:lnTo>
                      <a:lnTo>
                        <a:pt x="531403" y="903653"/>
                      </a:lnTo>
                      <a:lnTo>
                        <a:pt x="529490" y="903369"/>
                      </a:lnTo>
                      <a:lnTo>
                        <a:pt x="527477" y="902875"/>
                      </a:lnTo>
                      <a:lnTo>
                        <a:pt x="525378" y="902345"/>
                      </a:lnTo>
                      <a:lnTo>
                        <a:pt x="523045" y="902197"/>
                      </a:lnTo>
                      <a:lnTo>
                        <a:pt x="522107" y="902148"/>
                      </a:lnTo>
                      <a:lnTo>
                        <a:pt x="520687" y="902062"/>
                      </a:lnTo>
                      <a:lnTo>
                        <a:pt x="518897" y="902209"/>
                      </a:lnTo>
                      <a:lnTo>
                        <a:pt x="516934" y="902357"/>
                      </a:lnTo>
                      <a:lnTo>
                        <a:pt x="513267" y="902616"/>
                      </a:lnTo>
                      <a:lnTo>
                        <a:pt x="510971" y="902777"/>
                      </a:lnTo>
                      <a:lnTo>
                        <a:pt x="510230" y="902838"/>
                      </a:lnTo>
                      <a:lnTo>
                        <a:pt x="509675" y="902888"/>
                      </a:lnTo>
                      <a:lnTo>
                        <a:pt x="505452" y="903320"/>
                      </a:lnTo>
                      <a:lnTo>
                        <a:pt x="504032" y="903467"/>
                      </a:lnTo>
                      <a:lnTo>
                        <a:pt x="502872" y="903837"/>
                      </a:lnTo>
                      <a:lnTo>
                        <a:pt x="502205" y="904035"/>
                      </a:lnTo>
                      <a:lnTo>
                        <a:pt x="500625" y="904541"/>
                      </a:lnTo>
                      <a:lnTo>
                        <a:pt x="497551" y="905749"/>
                      </a:lnTo>
                      <a:lnTo>
                        <a:pt x="496242" y="906268"/>
                      </a:lnTo>
                      <a:lnTo>
                        <a:pt x="495279" y="907439"/>
                      </a:lnTo>
                      <a:lnTo>
                        <a:pt x="494662" y="908204"/>
                      </a:lnTo>
                      <a:lnTo>
                        <a:pt x="493687" y="909413"/>
                      </a:lnTo>
                      <a:lnTo>
                        <a:pt x="493464" y="911288"/>
                      </a:lnTo>
                      <a:lnTo>
                        <a:pt x="493180" y="913828"/>
                      </a:lnTo>
                      <a:lnTo>
                        <a:pt x="493267" y="915864"/>
                      </a:lnTo>
                      <a:lnTo>
                        <a:pt x="493291" y="916567"/>
                      </a:lnTo>
                      <a:lnTo>
                        <a:pt x="493316" y="917110"/>
                      </a:lnTo>
                      <a:lnTo>
                        <a:pt x="493403" y="918972"/>
                      </a:lnTo>
                      <a:lnTo>
                        <a:pt x="494069" y="923153"/>
                      </a:lnTo>
                      <a:lnTo>
                        <a:pt x="494292" y="924473"/>
                      </a:lnTo>
                      <a:lnTo>
                        <a:pt x="494415" y="925411"/>
                      </a:lnTo>
                      <a:lnTo>
                        <a:pt x="494785" y="928359"/>
                      </a:lnTo>
                      <a:lnTo>
                        <a:pt x="495057" y="930456"/>
                      </a:lnTo>
                      <a:lnTo>
                        <a:pt x="494872" y="932590"/>
                      </a:lnTo>
                      <a:lnTo>
                        <a:pt x="494563" y="936327"/>
                      </a:lnTo>
                      <a:lnTo>
                        <a:pt x="494403" y="937955"/>
                      </a:lnTo>
                      <a:lnTo>
                        <a:pt x="494329" y="938757"/>
                      </a:lnTo>
                      <a:lnTo>
                        <a:pt x="494205" y="939978"/>
                      </a:lnTo>
                      <a:lnTo>
                        <a:pt x="494094" y="941236"/>
                      </a:lnTo>
                      <a:lnTo>
                        <a:pt x="494625" y="943444"/>
                      </a:lnTo>
                      <a:lnTo>
                        <a:pt x="495020" y="945060"/>
                      </a:lnTo>
                      <a:lnTo>
                        <a:pt x="495131" y="945479"/>
                      </a:lnTo>
                      <a:lnTo>
                        <a:pt x="492822" y="948649"/>
                      </a:lnTo>
                      <a:lnTo>
                        <a:pt x="490427" y="951659"/>
                      </a:lnTo>
                      <a:lnTo>
                        <a:pt x="489637" y="952658"/>
                      </a:lnTo>
                      <a:lnTo>
                        <a:pt x="488761" y="953164"/>
                      </a:lnTo>
                      <a:lnTo>
                        <a:pt x="485094" y="955248"/>
                      </a:lnTo>
                      <a:lnTo>
                        <a:pt x="484168" y="955778"/>
                      </a:lnTo>
                      <a:lnTo>
                        <a:pt x="481773" y="955791"/>
                      </a:lnTo>
                      <a:lnTo>
                        <a:pt x="480526" y="954656"/>
                      </a:lnTo>
                      <a:lnTo>
                        <a:pt x="479168" y="953410"/>
                      </a:lnTo>
                      <a:lnTo>
                        <a:pt x="478760" y="953040"/>
                      </a:lnTo>
                      <a:lnTo>
                        <a:pt x="478180" y="952251"/>
                      </a:lnTo>
                      <a:lnTo>
                        <a:pt x="475550" y="948649"/>
                      </a:lnTo>
                      <a:lnTo>
                        <a:pt x="475081" y="948094"/>
                      </a:lnTo>
                      <a:lnTo>
                        <a:pt x="474094" y="946959"/>
                      </a:lnTo>
                      <a:lnTo>
                        <a:pt x="473118" y="945824"/>
                      </a:lnTo>
                      <a:lnTo>
                        <a:pt x="471797" y="944307"/>
                      </a:lnTo>
                      <a:lnTo>
                        <a:pt x="470328" y="942617"/>
                      </a:lnTo>
                      <a:lnTo>
                        <a:pt x="467612" y="939645"/>
                      </a:lnTo>
                      <a:lnTo>
                        <a:pt x="466279" y="938189"/>
                      </a:lnTo>
                      <a:lnTo>
                        <a:pt x="464365" y="936549"/>
                      </a:lnTo>
                      <a:lnTo>
                        <a:pt x="461229" y="933884"/>
                      </a:lnTo>
                      <a:lnTo>
                        <a:pt x="458279" y="931097"/>
                      </a:lnTo>
                      <a:lnTo>
                        <a:pt x="456118" y="929062"/>
                      </a:lnTo>
                      <a:lnTo>
                        <a:pt x="454390" y="927421"/>
                      </a:lnTo>
                      <a:lnTo>
                        <a:pt x="453711" y="926767"/>
                      </a:lnTo>
                      <a:lnTo>
                        <a:pt x="452525" y="925633"/>
                      </a:lnTo>
                      <a:lnTo>
                        <a:pt x="451377" y="924695"/>
                      </a:lnTo>
                      <a:lnTo>
                        <a:pt x="448698" y="922537"/>
                      </a:lnTo>
                      <a:lnTo>
                        <a:pt x="447167" y="921291"/>
                      </a:lnTo>
                      <a:lnTo>
                        <a:pt x="445525" y="920206"/>
                      </a:lnTo>
                      <a:lnTo>
                        <a:pt x="441809" y="917776"/>
                      </a:lnTo>
                      <a:lnTo>
                        <a:pt x="439019" y="915851"/>
                      </a:lnTo>
                      <a:lnTo>
                        <a:pt x="437217" y="914643"/>
                      </a:lnTo>
                      <a:lnTo>
                        <a:pt x="435772" y="913927"/>
                      </a:lnTo>
                      <a:lnTo>
                        <a:pt x="432661" y="912410"/>
                      </a:lnTo>
                      <a:lnTo>
                        <a:pt x="429253" y="910597"/>
                      </a:lnTo>
                      <a:lnTo>
                        <a:pt x="427562" y="909684"/>
                      </a:lnTo>
                      <a:lnTo>
                        <a:pt x="425550" y="908981"/>
                      </a:lnTo>
                      <a:lnTo>
                        <a:pt x="423846" y="908389"/>
                      </a:lnTo>
                      <a:lnTo>
                        <a:pt x="421389" y="907340"/>
                      </a:lnTo>
                      <a:lnTo>
                        <a:pt x="419722" y="906638"/>
                      </a:lnTo>
                      <a:lnTo>
                        <a:pt x="418476" y="906107"/>
                      </a:lnTo>
                      <a:lnTo>
                        <a:pt x="415735" y="904898"/>
                      </a:lnTo>
                      <a:lnTo>
                        <a:pt x="413895" y="904097"/>
                      </a:lnTo>
                      <a:lnTo>
                        <a:pt x="412476" y="903653"/>
                      </a:lnTo>
                      <a:lnTo>
                        <a:pt x="411525" y="903356"/>
                      </a:lnTo>
                      <a:lnTo>
                        <a:pt x="410574" y="903061"/>
                      </a:lnTo>
                      <a:lnTo>
                        <a:pt x="410117" y="902925"/>
                      </a:lnTo>
                      <a:lnTo>
                        <a:pt x="409167" y="902629"/>
                      </a:lnTo>
                      <a:lnTo>
                        <a:pt x="408673" y="902505"/>
                      </a:lnTo>
                      <a:lnTo>
                        <a:pt x="406228" y="901852"/>
                      </a:lnTo>
                      <a:lnTo>
                        <a:pt x="404784" y="901482"/>
                      </a:lnTo>
                      <a:lnTo>
                        <a:pt x="403698" y="901186"/>
                      </a:lnTo>
                      <a:lnTo>
                        <a:pt x="402228" y="900853"/>
                      </a:lnTo>
                      <a:lnTo>
                        <a:pt x="399648" y="900261"/>
                      </a:lnTo>
                      <a:lnTo>
                        <a:pt x="397735" y="899829"/>
                      </a:lnTo>
                      <a:lnTo>
                        <a:pt x="396574" y="899619"/>
                      </a:lnTo>
                      <a:lnTo>
                        <a:pt x="395833" y="899483"/>
                      </a:lnTo>
                      <a:lnTo>
                        <a:pt x="393920" y="899138"/>
                      </a:lnTo>
                      <a:lnTo>
                        <a:pt x="392969" y="898978"/>
                      </a:lnTo>
                      <a:lnTo>
                        <a:pt x="391525" y="898842"/>
                      </a:lnTo>
                      <a:lnTo>
                        <a:pt x="390450" y="898743"/>
                      </a:lnTo>
                      <a:lnTo>
                        <a:pt x="389179" y="898632"/>
                      </a:lnTo>
                      <a:lnTo>
                        <a:pt x="388105" y="898645"/>
                      </a:lnTo>
                      <a:lnTo>
                        <a:pt x="386487" y="898670"/>
                      </a:lnTo>
                      <a:lnTo>
                        <a:pt x="385549" y="898682"/>
                      </a:lnTo>
                      <a:lnTo>
                        <a:pt x="383673" y="898670"/>
                      </a:lnTo>
                      <a:lnTo>
                        <a:pt x="383142" y="898657"/>
                      </a:lnTo>
                      <a:lnTo>
                        <a:pt x="381636" y="898645"/>
                      </a:lnTo>
                      <a:lnTo>
                        <a:pt x="380549" y="898521"/>
                      </a:lnTo>
                      <a:lnTo>
                        <a:pt x="378821" y="898324"/>
                      </a:lnTo>
                      <a:lnTo>
                        <a:pt x="377413" y="898164"/>
                      </a:lnTo>
                      <a:lnTo>
                        <a:pt x="376080" y="897781"/>
                      </a:lnTo>
                      <a:lnTo>
                        <a:pt x="374500" y="897349"/>
                      </a:lnTo>
                      <a:lnTo>
                        <a:pt x="373561" y="897078"/>
                      </a:lnTo>
                      <a:lnTo>
                        <a:pt x="372117" y="896684"/>
                      </a:lnTo>
                      <a:lnTo>
                        <a:pt x="370845" y="896128"/>
                      </a:lnTo>
                      <a:lnTo>
                        <a:pt x="369141" y="895388"/>
                      </a:lnTo>
                      <a:lnTo>
                        <a:pt x="367882" y="894846"/>
                      </a:lnTo>
                      <a:lnTo>
                        <a:pt x="365178" y="893908"/>
                      </a:lnTo>
                      <a:lnTo>
                        <a:pt x="363388" y="893292"/>
                      </a:lnTo>
                      <a:lnTo>
                        <a:pt x="361734" y="892342"/>
                      </a:lnTo>
                      <a:lnTo>
                        <a:pt x="360907" y="891861"/>
                      </a:lnTo>
                      <a:lnTo>
                        <a:pt x="358018" y="890196"/>
                      </a:lnTo>
                      <a:lnTo>
                        <a:pt x="356722" y="889480"/>
                      </a:lnTo>
                      <a:lnTo>
                        <a:pt x="355425" y="888765"/>
                      </a:lnTo>
                      <a:lnTo>
                        <a:pt x="353265" y="887568"/>
                      </a:lnTo>
                      <a:lnTo>
                        <a:pt x="351598" y="886877"/>
                      </a:lnTo>
                      <a:lnTo>
                        <a:pt x="349474" y="886014"/>
                      </a:lnTo>
                      <a:lnTo>
                        <a:pt x="347487" y="884435"/>
                      </a:lnTo>
                      <a:lnTo>
                        <a:pt x="346042" y="883301"/>
                      </a:lnTo>
                      <a:lnTo>
                        <a:pt x="344746" y="882881"/>
                      </a:lnTo>
                      <a:lnTo>
                        <a:pt x="341055" y="881710"/>
                      </a:lnTo>
                      <a:lnTo>
                        <a:pt x="338339" y="881438"/>
                      </a:lnTo>
                      <a:lnTo>
                        <a:pt x="335857" y="883954"/>
                      </a:lnTo>
                      <a:lnTo>
                        <a:pt x="335400" y="885299"/>
                      </a:lnTo>
                      <a:lnTo>
                        <a:pt x="334129" y="889073"/>
                      </a:lnTo>
                      <a:lnTo>
                        <a:pt x="333771" y="890380"/>
                      </a:lnTo>
                      <a:lnTo>
                        <a:pt x="332474" y="895129"/>
                      </a:lnTo>
                      <a:lnTo>
                        <a:pt x="331462" y="899188"/>
                      </a:lnTo>
                      <a:lnTo>
                        <a:pt x="331079" y="900717"/>
                      </a:lnTo>
                      <a:lnTo>
                        <a:pt x="330684" y="902234"/>
                      </a:lnTo>
                      <a:lnTo>
                        <a:pt x="330413" y="903702"/>
                      </a:lnTo>
                      <a:lnTo>
                        <a:pt x="329943" y="906157"/>
                      </a:lnTo>
                      <a:lnTo>
                        <a:pt x="329721" y="907661"/>
                      </a:lnTo>
                      <a:lnTo>
                        <a:pt x="329351" y="910165"/>
                      </a:lnTo>
                      <a:lnTo>
                        <a:pt x="329116" y="911695"/>
                      </a:lnTo>
                      <a:lnTo>
                        <a:pt x="328807" y="913730"/>
                      </a:lnTo>
                      <a:lnTo>
                        <a:pt x="328437" y="915111"/>
                      </a:lnTo>
                      <a:lnTo>
                        <a:pt x="327943" y="916949"/>
                      </a:lnTo>
                      <a:lnTo>
                        <a:pt x="327672" y="917985"/>
                      </a:lnTo>
                      <a:lnTo>
                        <a:pt x="327252" y="919515"/>
                      </a:lnTo>
                      <a:lnTo>
                        <a:pt x="326573" y="920835"/>
                      </a:lnTo>
                      <a:lnTo>
                        <a:pt x="325869" y="922167"/>
                      </a:lnTo>
                      <a:lnTo>
                        <a:pt x="323993" y="925756"/>
                      </a:lnTo>
                      <a:lnTo>
                        <a:pt x="322709" y="927742"/>
                      </a:lnTo>
                      <a:lnTo>
                        <a:pt x="321721" y="929271"/>
                      </a:lnTo>
                      <a:lnTo>
                        <a:pt x="320252" y="929629"/>
                      </a:lnTo>
                      <a:lnTo>
                        <a:pt x="318696" y="930024"/>
                      </a:lnTo>
                      <a:lnTo>
                        <a:pt x="317857" y="930234"/>
                      </a:lnTo>
                      <a:lnTo>
                        <a:pt x="316992" y="930110"/>
                      </a:lnTo>
                      <a:lnTo>
                        <a:pt x="315536" y="929913"/>
                      </a:lnTo>
                      <a:lnTo>
                        <a:pt x="314326" y="929752"/>
                      </a:lnTo>
                      <a:lnTo>
                        <a:pt x="313067" y="929062"/>
                      </a:lnTo>
                      <a:lnTo>
                        <a:pt x="309227" y="926977"/>
                      </a:lnTo>
                      <a:lnTo>
                        <a:pt x="304400" y="924190"/>
                      </a:lnTo>
                      <a:lnTo>
                        <a:pt x="301721" y="922894"/>
                      </a:lnTo>
                      <a:lnTo>
                        <a:pt x="298931" y="921550"/>
                      </a:lnTo>
                      <a:lnTo>
                        <a:pt x="297696" y="920822"/>
                      </a:lnTo>
                      <a:lnTo>
                        <a:pt x="296869" y="920329"/>
                      </a:lnTo>
                      <a:lnTo>
                        <a:pt x="294770" y="919083"/>
                      </a:lnTo>
                      <a:lnTo>
                        <a:pt x="293375" y="918257"/>
                      </a:lnTo>
                      <a:lnTo>
                        <a:pt x="290869" y="916678"/>
                      </a:lnTo>
                      <a:lnTo>
                        <a:pt x="288745" y="915346"/>
                      </a:lnTo>
                      <a:lnTo>
                        <a:pt x="283572" y="912151"/>
                      </a:lnTo>
                      <a:lnTo>
                        <a:pt x="284078" y="913224"/>
                      </a:lnTo>
                      <a:lnTo>
                        <a:pt x="284313" y="913730"/>
                      </a:lnTo>
                      <a:lnTo>
                        <a:pt x="285041" y="915284"/>
                      </a:lnTo>
                      <a:lnTo>
                        <a:pt x="285362" y="916752"/>
                      </a:lnTo>
                      <a:lnTo>
                        <a:pt x="286029" y="919762"/>
                      </a:lnTo>
                      <a:lnTo>
                        <a:pt x="286362" y="921254"/>
                      </a:lnTo>
                      <a:lnTo>
                        <a:pt x="286301" y="922759"/>
                      </a:lnTo>
                      <a:lnTo>
                        <a:pt x="286152" y="926250"/>
                      </a:lnTo>
                      <a:lnTo>
                        <a:pt x="286041" y="929012"/>
                      </a:lnTo>
                      <a:lnTo>
                        <a:pt x="286017" y="929740"/>
                      </a:lnTo>
                      <a:lnTo>
                        <a:pt x="285831" y="930752"/>
                      </a:lnTo>
                      <a:lnTo>
                        <a:pt x="285646" y="931763"/>
                      </a:lnTo>
                      <a:lnTo>
                        <a:pt x="285276" y="933786"/>
                      </a:lnTo>
                      <a:lnTo>
                        <a:pt x="284387" y="935180"/>
                      </a:lnTo>
                      <a:lnTo>
                        <a:pt x="283498" y="936561"/>
                      </a:lnTo>
                      <a:lnTo>
                        <a:pt x="282782" y="937671"/>
                      </a:lnTo>
                      <a:lnTo>
                        <a:pt x="282350" y="938350"/>
                      </a:lnTo>
                      <a:lnTo>
                        <a:pt x="281659" y="939164"/>
                      </a:lnTo>
                      <a:lnTo>
                        <a:pt x="281103" y="939793"/>
                      </a:lnTo>
                      <a:lnTo>
                        <a:pt x="279560" y="941569"/>
                      </a:lnTo>
                      <a:lnTo>
                        <a:pt x="278967" y="942272"/>
                      </a:lnTo>
                      <a:lnTo>
                        <a:pt x="276399" y="944813"/>
                      </a:lnTo>
                      <a:lnTo>
                        <a:pt x="274868" y="945750"/>
                      </a:lnTo>
                      <a:lnTo>
                        <a:pt x="273017" y="946873"/>
                      </a:lnTo>
                      <a:lnTo>
                        <a:pt x="274091" y="948711"/>
                      </a:lnTo>
                      <a:lnTo>
                        <a:pt x="274597" y="949562"/>
                      </a:lnTo>
                      <a:lnTo>
                        <a:pt x="275486" y="952658"/>
                      </a:lnTo>
                      <a:lnTo>
                        <a:pt x="274387" y="955815"/>
                      </a:lnTo>
                      <a:lnTo>
                        <a:pt x="273856" y="956703"/>
                      </a:lnTo>
                      <a:lnTo>
                        <a:pt x="271683" y="960379"/>
                      </a:lnTo>
                      <a:lnTo>
                        <a:pt x="270239" y="963031"/>
                      </a:lnTo>
                      <a:lnTo>
                        <a:pt x="269449" y="964474"/>
                      </a:lnTo>
                      <a:lnTo>
                        <a:pt x="268955" y="965387"/>
                      </a:lnTo>
                      <a:lnTo>
                        <a:pt x="267942" y="967250"/>
                      </a:lnTo>
                      <a:lnTo>
                        <a:pt x="267498" y="968446"/>
                      </a:lnTo>
                      <a:lnTo>
                        <a:pt x="266313" y="971591"/>
                      </a:lnTo>
                      <a:lnTo>
                        <a:pt x="265547" y="973651"/>
                      </a:lnTo>
                      <a:lnTo>
                        <a:pt x="265448" y="977018"/>
                      </a:lnTo>
                      <a:lnTo>
                        <a:pt x="265362" y="980460"/>
                      </a:lnTo>
                      <a:lnTo>
                        <a:pt x="264560" y="982544"/>
                      </a:lnTo>
                      <a:lnTo>
                        <a:pt x="263745" y="984641"/>
                      </a:lnTo>
                      <a:lnTo>
                        <a:pt x="261819" y="985282"/>
                      </a:lnTo>
                      <a:lnTo>
                        <a:pt x="260560" y="985702"/>
                      </a:lnTo>
                      <a:lnTo>
                        <a:pt x="260078" y="985936"/>
                      </a:lnTo>
                      <a:lnTo>
                        <a:pt x="259486" y="985554"/>
                      </a:lnTo>
                      <a:lnTo>
                        <a:pt x="257337" y="984555"/>
                      </a:lnTo>
                      <a:lnTo>
                        <a:pt x="255695" y="982668"/>
                      </a:lnTo>
                      <a:lnTo>
                        <a:pt x="255251" y="982149"/>
                      </a:lnTo>
                      <a:lnTo>
                        <a:pt x="254337" y="981101"/>
                      </a:lnTo>
                      <a:lnTo>
                        <a:pt x="253535" y="979843"/>
                      </a:lnTo>
                      <a:lnTo>
                        <a:pt x="252992" y="979004"/>
                      </a:lnTo>
                      <a:lnTo>
                        <a:pt x="251917" y="977314"/>
                      </a:lnTo>
                      <a:lnTo>
                        <a:pt x="250189" y="974638"/>
                      </a:lnTo>
                      <a:lnTo>
                        <a:pt x="249621" y="973750"/>
                      </a:lnTo>
                      <a:lnTo>
                        <a:pt x="248473" y="971961"/>
                      </a:lnTo>
                      <a:lnTo>
                        <a:pt x="247460" y="970765"/>
                      </a:lnTo>
                      <a:lnTo>
                        <a:pt x="244424" y="967175"/>
                      </a:lnTo>
                      <a:lnTo>
                        <a:pt x="244078" y="966781"/>
                      </a:lnTo>
                      <a:lnTo>
                        <a:pt x="243461" y="966164"/>
                      </a:lnTo>
                      <a:lnTo>
                        <a:pt x="240374" y="963142"/>
                      </a:lnTo>
                      <a:lnTo>
                        <a:pt x="239263" y="962056"/>
                      </a:lnTo>
                      <a:lnTo>
                        <a:pt x="237769" y="961502"/>
                      </a:lnTo>
                      <a:lnTo>
                        <a:pt x="236695" y="961094"/>
                      </a:lnTo>
                      <a:lnTo>
                        <a:pt x="235658" y="960724"/>
                      </a:lnTo>
                      <a:lnTo>
                        <a:pt x="234905" y="960527"/>
                      </a:lnTo>
                      <a:lnTo>
                        <a:pt x="233831" y="960317"/>
                      </a:lnTo>
                      <a:lnTo>
                        <a:pt x="232547" y="960071"/>
                      </a:lnTo>
                      <a:lnTo>
                        <a:pt x="231670" y="959898"/>
                      </a:lnTo>
                      <a:lnTo>
                        <a:pt x="230695" y="959935"/>
                      </a:lnTo>
                      <a:lnTo>
                        <a:pt x="227362" y="960058"/>
                      </a:lnTo>
                      <a:lnTo>
                        <a:pt x="225275" y="960145"/>
                      </a:lnTo>
                      <a:lnTo>
                        <a:pt x="222398" y="961292"/>
                      </a:lnTo>
                      <a:lnTo>
                        <a:pt x="221571" y="961625"/>
                      </a:lnTo>
                      <a:lnTo>
                        <a:pt x="220374" y="961847"/>
                      </a:lnTo>
                      <a:lnTo>
                        <a:pt x="217843" y="962315"/>
                      </a:lnTo>
                      <a:lnTo>
                        <a:pt x="215509" y="958948"/>
                      </a:lnTo>
                      <a:lnTo>
                        <a:pt x="214509" y="956481"/>
                      </a:lnTo>
                      <a:lnTo>
                        <a:pt x="213559" y="954126"/>
                      </a:lnTo>
                      <a:lnTo>
                        <a:pt x="211658" y="952633"/>
                      </a:lnTo>
                      <a:lnTo>
                        <a:pt x="209843" y="955162"/>
                      </a:lnTo>
                      <a:lnTo>
                        <a:pt x="209522" y="956370"/>
                      </a:lnTo>
                      <a:lnTo>
                        <a:pt x="208966" y="958418"/>
                      </a:lnTo>
                      <a:lnTo>
                        <a:pt x="205818" y="959664"/>
                      </a:lnTo>
                      <a:lnTo>
                        <a:pt x="204744" y="958652"/>
                      </a:lnTo>
                      <a:lnTo>
                        <a:pt x="201003" y="955125"/>
                      </a:lnTo>
                      <a:lnTo>
                        <a:pt x="199213" y="953102"/>
                      </a:lnTo>
                      <a:lnTo>
                        <a:pt x="197521" y="951165"/>
                      </a:lnTo>
                      <a:lnTo>
                        <a:pt x="196398" y="949599"/>
                      </a:lnTo>
                      <a:lnTo>
                        <a:pt x="195559" y="948415"/>
                      </a:lnTo>
                      <a:lnTo>
                        <a:pt x="193818" y="946577"/>
                      </a:lnTo>
                      <a:lnTo>
                        <a:pt x="192781" y="945479"/>
                      </a:lnTo>
                      <a:lnTo>
                        <a:pt x="188966" y="941433"/>
                      </a:lnTo>
                      <a:lnTo>
                        <a:pt x="187929" y="940336"/>
                      </a:lnTo>
                      <a:lnTo>
                        <a:pt x="187398" y="939620"/>
                      </a:lnTo>
                      <a:lnTo>
                        <a:pt x="185855" y="937573"/>
                      </a:lnTo>
                      <a:lnTo>
                        <a:pt x="184669" y="935994"/>
                      </a:lnTo>
                      <a:lnTo>
                        <a:pt x="184003" y="933428"/>
                      </a:lnTo>
                      <a:lnTo>
                        <a:pt x="183645" y="932022"/>
                      </a:lnTo>
                      <a:lnTo>
                        <a:pt x="183472" y="930949"/>
                      </a:lnTo>
                      <a:lnTo>
                        <a:pt x="183052" y="928260"/>
                      </a:lnTo>
                      <a:lnTo>
                        <a:pt x="181608" y="928001"/>
                      </a:lnTo>
                      <a:lnTo>
                        <a:pt x="179941" y="927705"/>
                      </a:lnTo>
                      <a:lnTo>
                        <a:pt x="177064" y="926533"/>
                      </a:lnTo>
                      <a:lnTo>
                        <a:pt x="176385" y="924264"/>
                      </a:lnTo>
                      <a:lnTo>
                        <a:pt x="175990" y="922734"/>
                      </a:lnTo>
                      <a:lnTo>
                        <a:pt x="174250" y="920576"/>
                      </a:lnTo>
                      <a:lnTo>
                        <a:pt x="171892" y="920267"/>
                      </a:lnTo>
                      <a:lnTo>
                        <a:pt x="169040" y="919885"/>
                      </a:lnTo>
                      <a:lnTo>
                        <a:pt x="167249" y="919330"/>
                      </a:lnTo>
                      <a:lnTo>
                        <a:pt x="166360" y="919046"/>
                      </a:lnTo>
                      <a:lnTo>
                        <a:pt x="164558" y="918491"/>
                      </a:lnTo>
                      <a:lnTo>
                        <a:pt x="163274" y="917665"/>
                      </a:lnTo>
                      <a:lnTo>
                        <a:pt x="160694" y="916000"/>
                      </a:lnTo>
                      <a:lnTo>
                        <a:pt x="159348" y="915136"/>
                      </a:lnTo>
                      <a:lnTo>
                        <a:pt x="157965" y="913705"/>
                      </a:lnTo>
                      <a:lnTo>
                        <a:pt x="156916" y="912645"/>
                      </a:lnTo>
                      <a:lnTo>
                        <a:pt x="154052" y="909709"/>
                      </a:lnTo>
                      <a:lnTo>
                        <a:pt x="153669" y="909314"/>
                      </a:lnTo>
                      <a:lnTo>
                        <a:pt x="152225" y="907822"/>
                      </a:lnTo>
                      <a:lnTo>
                        <a:pt x="151101" y="906822"/>
                      </a:lnTo>
                      <a:lnTo>
                        <a:pt x="146805" y="902925"/>
                      </a:lnTo>
                      <a:lnTo>
                        <a:pt x="144891" y="901198"/>
                      </a:lnTo>
                      <a:lnTo>
                        <a:pt x="143397" y="900717"/>
                      </a:lnTo>
                      <a:lnTo>
                        <a:pt x="142632" y="900470"/>
                      </a:lnTo>
                      <a:lnTo>
                        <a:pt x="140224" y="900495"/>
                      </a:lnTo>
                      <a:lnTo>
                        <a:pt x="138977" y="900927"/>
                      </a:lnTo>
                      <a:lnTo>
                        <a:pt x="138039" y="901247"/>
                      </a:lnTo>
                      <a:lnTo>
                        <a:pt x="137212" y="901654"/>
                      </a:lnTo>
                      <a:lnTo>
                        <a:pt x="136706" y="901914"/>
                      </a:lnTo>
                      <a:lnTo>
                        <a:pt x="136088" y="902209"/>
                      </a:lnTo>
                      <a:lnTo>
                        <a:pt x="134582" y="903159"/>
                      </a:lnTo>
                      <a:lnTo>
                        <a:pt x="134422" y="904948"/>
                      </a:lnTo>
                      <a:lnTo>
                        <a:pt x="133644" y="907896"/>
                      </a:lnTo>
                      <a:lnTo>
                        <a:pt x="132730" y="908808"/>
                      </a:lnTo>
                      <a:lnTo>
                        <a:pt x="131743" y="909733"/>
                      </a:lnTo>
                      <a:lnTo>
                        <a:pt x="129780" y="910486"/>
                      </a:lnTo>
                      <a:lnTo>
                        <a:pt x="128533" y="910412"/>
                      </a:lnTo>
                      <a:lnTo>
                        <a:pt x="125570" y="910252"/>
                      </a:lnTo>
                      <a:lnTo>
                        <a:pt x="122693" y="910091"/>
                      </a:lnTo>
                      <a:lnTo>
                        <a:pt x="117743" y="909771"/>
                      </a:lnTo>
                      <a:lnTo>
                        <a:pt x="116261" y="909684"/>
                      </a:lnTo>
                      <a:lnTo>
                        <a:pt x="113138" y="908981"/>
                      </a:lnTo>
                      <a:lnTo>
                        <a:pt x="113076" y="907587"/>
                      </a:lnTo>
                      <a:lnTo>
                        <a:pt x="113100" y="906761"/>
                      </a:lnTo>
                      <a:lnTo>
                        <a:pt x="113174" y="904504"/>
                      </a:lnTo>
                      <a:lnTo>
                        <a:pt x="113520" y="903813"/>
                      </a:lnTo>
                      <a:lnTo>
                        <a:pt x="114014" y="902851"/>
                      </a:lnTo>
                      <a:lnTo>
                        <a:pt x="115212" y="902123"/>
                      </a:lnTo>
                      <a:lnTo>
                        <a:pt x="115952" y="901667"/>
                      </a:lnTo>
                      <a:lnTo>
                        <a:pt x="116533" y="901346"/>
                      </a:lnTo>
                      <a:lnTo>
                        <a:pt x="118347" y="900335"/>
                      </a:lnTo>
                      <a:lnTo>
                        <a:pt x="118977" y="899977"/>
                      </a:lnTo>
                      <a:lnTo>
                        <a:pt x="120286" y="899483"/>
                      </a:lnTo>
                      <a:lnTo>
                        <a:pt x="121175" y="899447"/>
                      </a:lnTo>
                      <a:lnTo>
                        <a:pt x="122199" y="900409"/>
                      </a:lnTo>
                      <a:lnTo>
                        <a:pt x="122940" y="901025"/>
                      </a:lnTo>
                      <a:lnTo>
                        <a:pt x="123681" y="901358"/>
                      </a:lnTo>
                      <a:lnTo>
                        <a:pt x="125446" y="901284"/>
                      </a:lnTo>
                      <a:lnTo>
                        <a:pt x="125977" y="900261"/>
                      </a:lnTo>
                      <a:lnTo>
                        <a:pt x="126274" y="899693"/>
                      </a:lnTo>
                      <a:lnTo>
                        <a:pt x="128656" y="898719"/>
                      </a:lnTo>
                      <a:lnTo>
                        <a:pt x="129953" y="898003"/>
                      </a:lnTo>
                      <a:lnTo>
                        <a:pt x="131693" y="897029"/>
                      </a:lnTo>
                      <a:lnTo>
                        <a:pt x="132743" y="895623"/>
                      </a:lnTo>
                      <a:lnTo>
                        <a:pt x="133113" y="895117"/>
                      </a:lnTo>
                      <a:lnTo>
                        <a:pt x="134422" y="893365"/>
                      </a:lnTo>
                      <a:lnTo>
                        <a:pt x="136459" y="890689"/>
                      </a:lnTo>
                      <a:lnTo>
                        <a:pt x="137582" y="889221"/>
                      </a:lnTo>
                      <a:lnTo>
                        <a:pt x="138002" y="887470"/>
                      </a:lnTo>
                      <a:lnTo>
                        <a:pt x="138903" y="883646"/>
                      </a:lnTo>
                      <a:lnTo>
                        <a:pt x="138755" y="879317"/>
                      </a:lnTo>
                      <a:lnTo>
                        <a:pt x="138706" y="878256"/>
                      </a:lnTo>
                      <a:lnTo>
                        <a:pt x="138200" y="877084"/>
                      </a:lnTo>
                      <a:lnTo>
                        <a:pt x="136409" y="872915"/>
                      </a:lnTo>
                      <a:lnTo>
                        <a:pt x="135977" y="871916"/>
                      </a:lnTo>
                      <a:lnTo>
                        <a:pt x="135200" y="871114"/>
                      </a:lnTo>
                      <a:lnTo>
                        <a:pt x="134101" y="869992"/>
                      </a:lnTo>
                      <a:lnTo>
                        <a:pt x="131743" y="867364"/>
                      </a:lnTo>
                      <a:lnTo>
                        <a:pt x="124237" y="863220"/>
                      </a:lnTo>
                      <a:lnTo>
                        <a:pt x="123520" y="862813"/>
                      </a:lnTo>
                      <a:lnTo>
                        <a:pt x="122780" y="862381"/>
                      </a:lnTo>
                      <a:lnTo>
                        <a:pt x="122138" y="861814"/>
                      </a:lnTo>
                      <a:lnTo>
                        <a:pt x="120051" y="859939"/>
                      </a:lnTo>
                      <a:lnTo>
                        <a:pt x="120582" y="857645"/>
                      </a:lnTo>
                      <a:lnTo>
                        <a:pt x="120891" y="856374"/>
                      </a:lnTo>
                      <a:lnTo>
                        <a:pt x="121187" y="855104"/>
                      </a:lnTo>
                      <a:lnTo>
                        <a:pt x="121360" y="854142"/>
                      </a:lnTo>
                      <a:lnTo>
                        <a:pt x="122125" y="849973"/>
                      </a:lnTo>
                      <a:lnTo>
                        <a:pt x="122323" y="848949"/>
                      </a:lnTo>
                      <a:lnTo>
                        <a:pt x="122471" y="848135"/>
                      </a:lnTo>
                      <a:lnTo>
                        <a:pt x="122570" y="846704"/>
                      </a:lnTo>
                      <a:lnTo>
                        <a:pt x="122644" y="845754"/>
                      </a:lnTo>
                      <a:lnTo>
                        <a:pt x="123051" y="839970"/>
                      </a:lnTo>
                      <a:lnTo>
                        <a:pt x="123187" y="838082"/>
                      </a:lnTo>
                      <a:lnTo>
                        <a:pt x="122953" y="836528"/>
                      </a:lnTo>
                      <a:lnTo>
                        <a:pt x="122236" y="831878"/>
                      </a:lnTo>
                      <a:lnTo>
                        <a:pt x="122002" y="830324"/>
                      </a:lnTo>
                      <a:lnTo>
                        <a:pt x="121187" y="828498"/>
                      </a:lnTo>
                      <a:lnTo>
                        <a:pt x="119113" y="823873"/>
                      </a:lnTo>
                      <a:lnTo>
                        <a:pt x="118372" y="822208"/>
                      </a:lnTo>
                      <a:lnTo>
                        <a:pt x="115928" y="817656"/>
                      </a:lnTo>
                      <a:lnTo>
                        <a:pt x="115199" y="816299"/>
                      </a:lnTo>
                      <a:lnTo>
                        <a:pt x="114705" y="814881"/>
                      </a:lnTo>
                      <a:lnTo>
                        <a:pt x="114286" y="813672"/>
                      </a:lnTo>
                      <a:lnTo>
                        <a:pt x="114422" y="811279"/>
                      </a:lnTo>
                      <a:lnTo>
                        <a:pt x="114545" y="808985"/>
                      </a:lnTo>
                      <a:lnTo>
                        <a:pt x="114125" y="807382"/>
                      </a:lnTo>
                      <a:lnTo>
                        <a:pt x="113150" y="803718"/>
                      </a:lnTo>
                      <a:lnTo>
                        <a:pt x="112730" y="802139"/>
                      </a:lnTo>
                      <a:lnTo>
                        <a:pt x="111076" y="800832"/>
                      </a:lnTo>
                      <a:lnTo>
                        <a:pt x="109767" y="799808"/>
                      </a:lnTo>
                      <a:lnTo>
                        <a:pt x="108459" y="799426"/>
                      </a:lnTo>
                      <a:lnTo>
                        <a:pt x="106656" y="798895"/>
                      </a:lnTo>
                      <a:lnTo>
                        <a:pt x="105063" y="798427"/>
                      </a:lnTo>
                      <a:lnTo>
                        <a:pt x="104039" y="798094"/>
                      </a:lnTo>
                      <a:lnTo>
                        <a:pt x="100829" y="797058"/>
                      </a:lnTo>
                      <a:lnTo>
                        <a:pt x="98977" y="796466"/>
                      </a:lnTo>
                      <a:lnTo>
                        <a:pt x="96026" y="796120"/>
                      </a:lnTo>
                      <a:lnTo>
                        <a:pt x="92594" y="795725"/>
                      </a:lnTo>
                      <a:lnTo>
                        <a:pt x="90261" y="795454"/>
                      </a:lnTo>
                      <a:lnTo>
                        <a:pt x="88495" y="794578"/>
                      </a:lnTo>
                      <a:lnTo>
                        <a:pt x="81433" y="791063"/>
                      </a:lnTo>
                      <a:lnTo>
                        <a:pt x="78742" y="789879"/>
                      </a:lnTo>
                      <a:lnTo>
                        <a:pt x="72013" y="786931"/>
                      </a:lnTo>
                      <a:lnTo>
                        <a:pt x="70754" y="786388"/>
                      </a:lnTo>
                      <a:lnTo>
                        <a:pt x="69939" y="785833"/>
                      </a:lnTo>
                      <a:lnTo>
                        <a:pt x="67939" y="784476"/>
                      </a:lnTo>
                      <a:lnTo>
                        <a:pt x="67137" y="783946"/>
                      </a:lnTo>
                      <a:lnTo>
                        <a:pt x="66038" y="782577"/>
                      </a:lnTo>
                      <a:lnTo>
                        <a:pt x="64927" y="781195"/>
                      </a:lnTo>
                      <a:lnTo>
                        <a:pt x="64396" y="778975"/>
                      </a:lnTo>
                      <a:lnTo>
                        <a:pt x="64396" y="778346"/>
                      </a:lnTo>
                      <a:lnTo>
                        <a:pt x="64408" y="777569"/>
                      </a:lnTo>
                      <a:lnTo>
                        <a:pt x="64421" y="776089"/>
                      </a:lnTo>
                      <a:lnTo>
                        <a:pt x="65236" y="772882"/>
                      </a:lnTo>
                      <a:lnTo>
                        <a:pt x="65137" y="772179"/>
                      </a:lnTo>
                      <a:lnTo>
                        <a:pt x="64668" y="770180"/>
                      </a:lnTo>
                      <a:lnTo>
                        <a:pt x="64408" y="769046"/>
                      </a:lnTo>
                      <a:lnTo>
                        <a:pt x="64692" y="766160"/>
                      </a:lnTo>
                      <a:lnTo>
                        <a:pt x="67013" y="764716"/>
                      </a:lnTo>
                      <a:lnTo>
                        <a:pt x="68458" y="764605"/>
                      </a:lnTo>
                      <a:lnTo>
                        <a:pt x="72458" y="764297"/>
                      </a:lnTo>
                      <a:lnTo>
                        <a:pt x="74359" y="764087"/>
                      </a:lnTo>
                      <a:lnTo>
                        <a:pt x="75310" y="763976"/>
                      </a:lnTo>
                      <a:lnTo>
                        <a:pt x="76260" y="763865"/>
                      </a:lnTo>
                      <a:lnTo>
                        <a:pt x="78656" y="763606"/>
                      </a:lnTo>
                      <a:lnTo>
                        <a:pt x="80470" y="762879"/>
                      </a:lnTo>
                      <a:lnTo>
                        <a:pt x="83853" y="761522"/>
                      </a:lnTo>
                      <a:lnTo>
                        <a:pt x="85088" y="761102"/>
                      </a:lnTo>
                      <a:lnTo>
                        <a:pt x="87298" y="760375"/>
                      </a:lnTo>
                      <a:lnTo>
                        <a:pt x="89952" y="759511"/>
                      </a:lnTo>
                      <a:lnTo>
                        <a:pt x="94705" y="757933"/>
                      </a:lnTo>
                      <a:lnTo>
                        <a:pt x="96594" y="757304"/>
                      </a:lnTo>
                      <a:lnTo>
                        <a:pt x="97693" y="756341"/>
                      </a:lnTo>
                      <a:lnTo>
                        <a:pt x="99903" y="754392"/>
                      </a:lnTo>
                      <a:lnTo>
                        <a:pt x="101310" y="753159"/>
                      </a:lnTo>
                      <a:lnTo>
                        <a:pt x="101508" y="750865"/>
                      </a:lnTo>
                      <a:lnTo>
                        <a:pt x="101594" y="749890"/>
                      </a:lnTo>
                      <a:lnTo>
                        <a:pt x="101187" y="749323"/>
                      </a:lnTo>
                      <a:lnTo>
                        <a:pt x="100026" y="747683"/>
                      </a:lnTo>
                      <a:lnTo>
                        <a:pt x="98051" y="746918"/>
                      </a:lnTo>
                      <a:lnTo>
                        <a:pt x="96606" y="746350"/>
                      </a:lnTo>
                      <a:lnTo>
                        <a:pt x="95261" y="745832"/>
                      </a:lnTo>
                      <a:lnTo>
                        <a:pt x="93372" y="745672"/>
                      </a:lnTo>
                      <a:lnTo>
                        <a:pt x="87717" y="745216"/>
                      </a:lnTo>
                      <a:lnTo>
                        <a:pt x="86298" y="745105"/>
                      </a:lnTo>
                      <a:lnTo>
                        <a:pt x="84989" y="744932"/>
                      </a:lnTo>
                      <a:lnTo>
                        <a:pt x="79964" y="744315"/>
                      </a:lnTo>
                      <a:lnTo>
                        <a:pt x="78026" y="744068"/>
                      </a:lnTo>
                      <a:lnTo>
                        <a:pt x="76569" y="743896"/>
                      </a:lnTo>
                      <a:lnTo>
                        <a:pt x="75273" y="743180"/>
                      </a:lnTo>
                      <a:lnTo>
                        <a:pt x="73137" y="741996"/>
                      </a:lnTo>
                      <a:lnTo>
                        <a:pt x="72273" y="741527"/>
                      </a:lnTo>
                      <a:lnTo>
                        <a:pt x="71618" y="740849"/>
                      </a:lnTo>
                      <a:lnTo>
                        <a:pt x="70137" y="739332"/>
                      </a:lnTo>
                      <a:lnTo>
                        <a:pt x="68952" y="738123"/>
                      </a:lnTo>
                      <a:lnTo>
                        <a:pt x="68322" y="736643"/>
                      </a:lnTo>
                      <a:lnTo>
                        <a:pt x="67458" y="734583"/>
                      </a:lnTo>
                      <a:lnTo>
                        <a:pt x="67075" y="733670"/>
                      </a:lnTo>
                      <a:lnTo>
                        <a:pt x="66655" y="732277"/>
                      </a:lnTo>
                      <a:lnTo>
                        <a:pt x="65964" y="729945"/>
                      </a:lnTo>
                      <a:lnTo>
                        <a:pt x="65804" y="729440"/>
                      </a:lnTo>
                      <a:lnTo>
                        <a:pt x="65149" y="727404"/>
                      </a:lnTo>
                      <a:lnTo>
                        <a:pt x="64322" y="724864"/>
                      </a:lnTo>
                      <a:lnTo>
                        <a:pt x="63112" y="723963"/>
                      </a:lnTo>
                      <a:lnTo>
                        <a:pt x="60260" y="721854"/>
                      </a:lnTo>
                      <a:lnTo>
                        <a:pt x="59013" y="721015"/>
                      </a:lnTo>
                      <a:lnTo>
                        <a:pt x="57668" y="720065"/>
                      </a:lnTo>
                      <a:lnTo>
                        <a:pt x="55951" y="718869"/>
                      </a:lnTo>
                      <a:lnTo>
                        <a:pt x="55223" y="716932"/>
                      </a:lnTo>
                      <a:lnTo>
                        <a:pt x="53976" y="713577"/>
                      </a:lnTo>
                      <a:lnTo>
                        <a:pt x="53779" y="713072"/>
                      </a:lnTo>
                      <a:lnTo>
                        <a:pt x="53408" y="711505"/>
                      </a:lnTo>
                      <a:lnTo>
                        <a:pt x="53149" y="710469"/>
                      </a:lnTo>
                      <a:lnTo>
                        <a:pt x="52643" y="708212"/>
                      </a:lnTo>
                      <a:lnTo>
                        <a:pt x="52519" y="704314"/>
                      </a:lnTo>
                      <a:lnTo>
                        <a:pt x="52470" y="702587"/>
                      </a:lnTo>
                      <a:lnTo>
                        <a:pt x="52001" y="701366"/>
                      </a:lnTo>
                      <a:lnTo>
                        <a:pt x="51470" y="699985"/>
                      </a:lnTo>
                      <a:lnTo>
                        <a:pt x="50853" y="698381"/>
                      </a:lnTo>
                      <a:lnTo>
                        <a:pt x="48408" y="697197"/>
                      </a:lnTo>
                      <a:lnTo>
                        <a:pt x="46964" y="698320"/>
                      </a:lnTo>
                      <a:lnTo>
                        <a:pt x="45606" y="699368"/>
                      </a:lnTo>
                      <a:lnTo>
                        <a:pt x="44692" y="700071"/>
                      </a:lnTo>
                      <a:lnTo>
                        <a:pt x="42655" y="703155"/>
                      </a:lnTo>
                      <a:lnTo>
                        <a:pt x="40889" y="705819"/>
                      </a:lnTo>
                      <a:lnTo>
                        <a:pt x="39297" y="706202"/>
                      </a:lnTo>
                      <a:lnTo>
                        <a:pt x="37482" y="706633"/>
                      </a:lnTo>
                      <a:lnTo>
                        <a:pt x="36692" y="706818"/>
                      </a:lnTo>
                      <a:lnTo>
                        <a:pt x="35408" y="706621"/>
                      </a:lnTo>
                      <a:lnTo>
                        <a:pt x="32741" y="706202"/>
                      </a:lnTo>
                      <a:lnTo>
                        <a:pt x="28173" y="704327"/>
                      </a:lnTo>
                      <a:lnTo>
                        <a:pt x="23716" y="702353"/>
                      </a:lnTo>
                      <a:lnTo>
                        <a:pt x="22383" y="701761"/>
                      </a:lnTo>
                      <a:lnTo>
                        <a:pt x="21198" y="700737"/>
                      </a:lnTo>
                      <a:lnTo>
                        <a:pt x="17284" y="697345"/>
                      </a:lnTo>
                      <a:lnTo>
                        <a:pt x="16889" y="697000"/>
                      </a:lnTo>
                      <a:lnTo>
                        <a:pt x="16247" y="696445"/>
                      </a:lnTo>
                      <a:lnTo>
                        <a:pt x="15358" y="695298"/>
                      </a:lnTo>
                      <a:lnTo>
                        <a:pt x="11803" y="690758"/>
                      </a:lnTo>
                      <a:lnTo>
                        <a:pt x="11469" y="689747"/>
                      </a:lnTo>
                      <a:lnTo>
                        <a:pt x="10766" y="687848"/>
                      </a:lnTo>
                      <a:lnTo>
                        <a:pt x="11062" y="685960"/>
                      </a:lnTo>
                      <a:lnTo>
                        <a:pt x="11247" y="684813"/>
                      </a:lnTo>
                      <a:lnTo>
                        <a:pt x="11395" y="683827"/>
                      </a:lnTo>
                      <a:lnTo>
                        <a:pt x="11790" y="683037"/>
                      </a:lnTo>
                      <a:lnTo>
                        <a:pt x="13432" y="679793"/>
                      </a:lnTo>
                      <a:lnTo>
                        <a:pt x="13877" y="678930"/>
                      </a:lnTo>
                      <a:lnTo>
                        <a:pt x="15161" y="677857"/>
                      </a:lnTo>
                      <a:lnTo>
                        <a:pt x="15939" y="677277"/>
                      </a:lnTo>
                      <a:lnTo>
                        <a:pt x="17136" y="676389"/>
                      </a:lnTo>
                      <a:lnTo>
                        <a:pt x="18469" y="676204"/>
                      </a:lnTo>
                      <a:lnTo>
                        <a:pt x="22074" y="675735"/>
                      </a:lnTo>
                      <a:lnTo>
                        <a:pt x="25605" y="675526"/>
                      </a:lnTo>
                      <a:lnTo>
                        <a:pt x="28840" y="675328"/>
                      </a:lnTo>
                      <a:lnTo>
                        <a:pt x="30766" y="675217"/>
                      </a:lnTo>
                      <a:lnTo>
                        <a:pt x="31655" y="674983"/>
                      </a:lnTo>
                      <a:lnTo>
                        <a:pt x="34322" y="674304"/>
                      </a:lnTo>
                      <a:lnTo>
                        <a:pt x="35210" y="674070"/>
                      </a:lnTo>
                      <a:lnTo>
                        <a:pt x="36087" y="673589"/>
                      </a:lnTo>
                      <a:lnTo>
                        <a:pt x="38285" y="672405"/>
                      </a:lnTo>
                      <a:lnTo>
                        <a:pt x="39605" y="671689"/>
                      </a:lnTo>
                      <a:lnTo>
                        <a:pt x="40865" y="670049"/>
                      </a:lnTo>
                      <a:lnTo>
                        <a:pt x="41569" y="669149"/>
                      </a:lnTo>
                      <a:lnTo>
                        <a:pt x="42420" y="668039"/>
                      </a:lnTo>
                      <a:lnTo>
                        <a:pt x="43248" y="666521"/>
                      </a:lnTo>
                      <a:lnTo>
                        <a:pt x="44828" y="663635"/>
                      </a:lnTo>
                      <a:lnTo>
                        <a:pt x="46532" y="662241"/>
                      </a:lnTo>
                      <a:lnTo>
                        <a:pt x="48334" y="660761"/>
                      </a:lnTo>
                      <a:lnTo>
                        <a:pt x="50050" y="659355"/>
                      </a:lnTo>
                      <a:lnTo>
                        <a:pt x="50322" y="656321"/>
                      </a:lnTo>
                      <a:lnTo>
                        <a:pt x="49791" y="654816"/>
                      </a:lnTo>
                      <a:lnTo>
                        <a:pt x="49100" y="652867"/>
                      </a:lnTo>
                      <a:lnTo>
                        <a:pt x="49334" y="648106"/>
                      </a:lnTo>
                      <a:lnTo>
                        <a:pt x="49902" y="645997"/>
                      </a:lnTo>
                      <a:lnTo>
                        <a:pt x="50890" y="642296"/>
                      </a:lnTo>
                      <a:lnTo>
                        <a:pt x="51310" y="640162"/>
                      </a:lnTo>
                      <a:lnTo>
                        <a:pt x="51519" y="639089"/>
                      </a:lnTo>
                      <a:lnTo>
                        <a:pt x="51828" y="637486"/>
                      </a:lnTo>
                      <a:lnTo>
                        <a:pt x="51976" y="636758"/>
                      </a:lnTo>
                      <a:lnTo>
                        <a:pt x="52124" y="634698"/>
                      </a:lnTo>
                      <a:lnTo>
                        <a:pt x="52248" y="633168"/>
                      </a:lnTo>
                      <a:lnTo>
                        <a:pt x="52482" y="630097"/>
                      </a:lnTo>
                      <a:lnTo>
                        <a:pt x="52174" y="626841"/>
                      </a:lnTo>
                      <a:lnTo>
                        <a:pt x="52100" y="626138"/>
                      </a:lnTo>
                      <a:lnTo>
                        <a:pt x="51877" y="623757"/>
                      </a:lnTo>
                      <a:lnTo>
                        <a:pt x="54248" y="620045"/>
                      </a:lnTo>
                      <a:lnTo>
                        <a:pt x="55581" y="619366"/>
                      </a:lnTo>
                      <a:lnTo>
                        <a:pt x="57593" y="618355"/>
                      </a:lnTo>
                      <a:lnTo>
                        <a:pt x="57347" y="615691"/>
                      </a:lnTo>
                      <a:lnTo>
                        <a:pt x="56840" y="614951"/>
                      </a:lnTo>
                      <a:lnTo>
                        <a:pt x="55877" y="613569"/>
                      </a:lnTo>
                      <a:lnTo>
                        <a:pt x="58100" y="611990"/>
                      </a:lnTo>
                      <a:lnTo>
                        <a:pt x="60902" y="609820"/>
                      </a:lnTo>
                      <a:lnTo>
                        <a:pt x="62396" y="607908"/>
                      </a:lnTo>
                      <a:lnTo>
                        <a:pt x="63285" y="606748"/>
                      </a:lnTo>
                      <a:lnTo>
                        <a:pt x="64495" y="605206"/>
                      </a:lnTo>
                      <a:lnTo>
                        <a:pt x="65112" y="603726"/>
                      </a:lnTo>
                      <a:lnTo>
                        <a:pt x="67594" y="597806"/>
                      </a:lnTo>
                      <a:lnTo>
                        <a:pt x="68211" y="596325"/>
                      </a:lnTo>
                      <a:lnTo>
                        <a:pt x="68458" y="595178"/>
                      </a:lnTo>
                      <a:lnTo>
                        <a:pt x="69186" y="591786"/>
                      </a:lnTo>
                      <a:lnTo>
                        <a:pt x="69520" y="590281"/>
                      </a:lnTo>
                      <a:lnTo>
                        <a:pt x="69408" y="586532"/>
                      </a:lnTo>
                      <a:lnTo>
                        <a:pt x="68717" y="584435"/>
                      </a:lnTo>
                      <a:lnTo>
                        <a:pt x="68026" y="582313"/>
                      </a:lnTo>
                      <a:lnTo>
                        <a:pt x="68766" y="579291"/>
                      </a:lnTo>
                      <a:lnTo>
                        <a:pt x="70322" y="579439"/>
                      </a:lnTo>
                      <a:lnTo>
                        <a:pt x="73680" y="579760"/>
                      </a:lnTo>
                      <a:lnTo>
                        <a:pt x="76569" y="579168"/>
                      </a:lnTo>
                      <a:lnTo>
                        <a:pt x="77186" y="579069"/>
                      </a:lnTo>
                      <a:lnTo>
                        <a:pt x="77557" y="576442"/>
                      </a:lnTo>
                      <a:lnTo>
                        <a:pt x="77779" y="575542"/>
                      </a:lnTo>
                      <a:lnTo>
                        <a:pt x="78964" y="573469"/>
                      </a:lnTo>
                      <a:lnTo>
                        <a:pt x="80236" y="571262"/>
                      </a:lnTo>
                      <a:lnTo>
                        <a:pt x="79594" y="568992"/>
                      </a:lnTo>
                      <a:lnTo>
                        <a:pt x="79013" y="566957"/>
                      </a:lnTo>
                      <a:lnTo>
                        <a:pt x="75446" y="564182"/>
                      </a:lnTo>
                      <a:lnTo>
                        <a:pt x="74038" y="563812"/>
                      </a:lnTo>
                      <a:lnTo>
                        <a:pt x="72199" y="563343"/>
                      </a:lnTo>
                      <a:lnTo>
                        <a:pt x="70038" y="562775"/>
                      </a:lnTo>
                      <a:lnTo>
                        <a:pt x="71754" y="561271"/>
                      </a:lnTo>
                      <a:lnTo>
                        <a:pt x="76569" y="557052"/>
                      </a:lnTo>
                      <a:lnTo>
                        <a:pt x="76977" y="556201"/>
                      </a:lnTo>
                      <a:lnTo>
                        <a:pt x="77409" y="555276"/>
                      </a:lnTo>
                      <a:lnTo>
                        <a:pt x="78384" y="553216"/>
                      </a:lnTo>
                      <a:lnTo>
                        <a:pt x="78742" y="552020"/>
                      </a:lnTo>
                      <a:lnTo>
                        <a:pt x="78939" y="551317"/>
                      </a:lnTo>
                      <a:lnTo>
                        <a:pt x="79520" y="549146"/>
                      </a:lnTo>
                      <a:lnTo>
                        <a:pt x="79063" y="547111"/>
                      </a:lnTo>
                      <a:lnTo>
                        <a:pt x="78643" y="545248"/>
                      </a:lnTo>
                      <a:lnTo>
                        <a:pt x="78211" y="543188"/>
                      </a:lnTo>
                      <a:lnTo>
                        <a:pt x="77680" y="540672"/>
                      </a:lnTo>
                      <a:lnTo>
                        <a:pt x="79544" y="539019"/>
                      </a:lnTo>
                      <a:lnTo>
                        <a:pt x="80322" y="538341"/>
                      </a:lnTo>
                      <a:lnTo>
                        <a:pt x="80952" y="538008"/>
                      </a:lnTo>
                      <a:lnTo>
                        <a:pt x="85742" y="535442"/>
                      </a:lnTo>
                      <a:lnTo>
                        <a:pt x="87557" y="534147"/>
                      </a:lnTo>
                      <a:lnTo>
                        <a:pt x="89001" y="533136"/>
                      </a:lnTo>
                      <a:lnTo>
                        <a:pt x="90717" y="532346"/>
                      </a:lnTo>
                      <a:lnTo>
                        <a:pt x="93298" y="531174"/>
                      </a:lnTo>
                      <a:lnTo>
                        <a:pt x="95014" y="530336"/>
                      </a:lnTo>
                      <a:lnTo>
                        <a:pt x="97582" y="529090"/>
                      </a:lnTo>
                      <a:lnTo>
                        <a:pt x="99458" y="528165"/>
                      </a:lnTo>
                      <a:lnTo>
                        <a:pt x="102137" y="526857"/>
                      </a:lnTo>
                      <a:lnTo>
                        <a:pt x="104310" y="525574"/>
                      </a:lnTo>
                      <a:lnTo>
                        <a:pt x="106162" y="524477"/>
                      </a:lnTo>
                      <a:lnTo>
                        <a:pt x="108026" y="524477"/>
                      </a:lnTo>
                      <a:lnTo>
                        <a:pt x="110829" y="524489"/>
                      </a:lnTo>
                      <a:lnTo>
                        <a:pt x="114051" y="524501"/>
                      </a:lnTo>
                      <a:lnTo>
                        <a:pt x="116989" y="523835"/>
                      </a:lnTo>
                      <a:lnTo>
                        <a:pt x="118051" y="523588"/>
                      </a:lnTo>
                      <a:lnTo>
                        <a:pt x="122977" y="521381"/>
                      </a:lnTo>
                      <a:lnTo>
                        <a:pt x="123520" y="521097"/>
                      </a:lnTo>
                      <a:lnTo>
                        <a:pt x="126335" y="519025"/>
                      </a:lnTo>
                      <a:lnTo>
                        <a:pt x="127508" y="518149"/>
                      </a:lnTo>
                      <a:lnTo>
                        <a:pt x="127841" y="516743"/>
                      </a:lnTo>
                      <a:lnTo>
                        <a:pt x="128138" y="515497"/>
                      </a:lnTo>
                      <a:lnTo>
                        <a:pt x="128521" y="513918"/>
                      </a:lnTo>
                      <a:lnTo>
                        <a:pt x="126224" y="511266"/>
                      </a:lnTo>
                      <a:lnTo>
                        <a:pt x="124051" y="511205"/>
                      </a:lnTo>
                      <a:lnTo>
                        <a:pt x="120459" y="511106"/>
                      </a:lnTo>
                      <a:lnTo>
                        <a:pt x="118644" y="510083"/>
                      </a:lnTo>
                      <a:lnTo>
                        <a:pt x="117360" y="509367"/>
                      </a:lnTo>
                      <a:lnTo>
                        <a:pt x="113508" y="507961"/>
                      </a:lnTo>
                      <a:lnTo>
                        <a:pt x="111199" y="507122"/>
                      </a:lnTo>
                      <a:lnTo>
                        <a:pt x="109817" y="505198"/>
                      </a:lnTo>
                      <a:lnTo>
                        <a:pt x="107965" y="502632"/>
                      </a:lnTo>
                      <a:lnTo>
                        <a:pt x="104681" y="500548"/>
                      </a:lnTo>
                      <a:lnTo>
                        <a:pt x="102755" y="500622"/>
                      </a:lnTo>
                      <a:lnTo>
                        <a:pt x="101866" y="500757"/>
                      </a:lnTo>
                      <a:lnTo>
                        <a:pt x="101631" y="501239"/>
                      </a:lnTo>
                      <a:lnTo>
                        <a:pt x="100187" y="504063"/>
                      </a:lnTo>
                      <a:lnTo>
                        <a:pt x="99520" y="507122"/>
                      </a:lnTo>
                      <a:lnTo>
                        <a:pt x="99187" y="508627"/>
                      </a:lnTo>
                      <a:lnTo>
                        <a:pt x="97866" y="510058"/>
                      </a:lnTo>
                      <a:lnTo>
                        <a:pt x="97051" y="510921"/>
                      </a:lnTo>
                      <a:lnTo>
                        <a:pt x="96211" y="511822"/>
                      </a:lnTo>
                      <a:lnTo>
                        <a:pt x="95026" y="512537"/>
                      </a:lnTo>
                      <a:lnTo>
                        <a:pt x="92063" y="514301"/>
                      </a:lnTo>
                      <a:lnTo>
                        <a:pt x="88569" y="516287"/>
                      </a:lnTo>
                      <a:lnTo>
                        <a:pt x="87693" y="516780"/>
                      </a:lnTo>
                      <a:lnTo>
                        <a:pt x="86532" y="517286"/>
                      </a:lnTo>
                      <a:lnTo>
                        <a:pt x="85557" y="517705"/>
                      </a:lnTo>
                      <a:lnTo>
                        <a:pt x="83779" y="518470"/>
                      </a:lnTo>
                      <a:lnTo>
                        <a:pt x="82384" y="518902"/>
                      </a:lnTo>
                      <a:lnTo>
                        <a:pt x="74544" y="521381"/>
                      </a:lnTo>
                      <a:lnTo>
                        <a:pt x="72236" y="522108"/>
                      </a:lnTo>
                      <a:lnTo>
                        <a:pt x="71322" y="522392"/>
                      </a:lnTo>
                      <a:lnTo>
                        <a:pt x="69939" y="522836"/>
                      </a:lnTo>
                      <a:lnTo>
                        <a:pt x="68520" y="523095"/>
                      </a:lnTo>
                      <a:lnTo>
                        <a:pt x="60927" y="524526"/>
                      </a:lnTo>
                      <a:lnTo>
                        <a:pt x="59495" y="524798"/>
                      </a:lnTo>
                      <a:lnTo>
                        <a:pt x="58075" y="525069"/>
                      </a:lnTo>
                      <a:lnTo>
                        <a:pt x="56606" y="525254"/>
                      </a:lnTo>
                      <a:lnTo>
                        <a:pt x="55137" y="525439"/>
                      </a:lnTo>
                      <a:lnTo>
                        <a:pt x="47309" y="526438"/>
                      </a:lnTo>
                      <a:lnTo>
                        <a:pt x="46828" y="526500"/>
                      </a:lnTo>
                      <a:lnTo>
                        <a:pt x="45840" y="526598"/>
                      </a:lnTo>
                      <a:lnTo>
                        <a:pt x="43889" y="526808"/>
                      </a:lnTo>
                      <a:lnTo>
                        <a:pt x="39001" y="527314"/>
                      </a:lnTo>
                      <a:lnTo>
                        <a:pt x="37038" y="527523"/>
                      </a:lnTo>
                      <a:lnTo>
                        <a:pt x="35568" y="527671"/>
                      </a:lnTo>
                      <a:lnTo>
                        <a:pt x="33618" y="527733"/>
                      </a:lnTo>
                      <a:lnTo>
                        <a:pt x="22408" y="528042"/>
                      </a:lnTo>
                      <a:lnTo>
                        <a:pt x="20951" y="528091"/>
                      </a:lnTo>
                      <a:lnTo>
                        <a:pt x="18519" y="528153"/>
                      </a:lnTo>
                      <a:lnTo>
                        <a:pt x="16013" y="527696"/>
                      </a:lnTo>
                      <a:lnTo>
                        <a:pt x="14333" y="527264"/>
                      </a:lnTo>
                      <a:lnTo>
                        <a:pt x="14235" y="526426"/>
                      </a:lnTo>
                      <a:lnTo>
                        <a:pt x="14173" y="523971"/>
                      </a:lnTo>
                      <a:lnTo>
                        <a:pt x="14148" y="523095"/>
                      </a:lnTo>
                      <a:lnTo>
                        <a:pt x="14074" y="522133"/>
                      </a:lnTo>
                      <a:lnTo>
                        <a:pt x="13716" y="517421"/>
                      </a:lnTo>
                      <a:lnTo>
                        <a:pt x="13383" y="514116"/>
                      </a:lnTo>
                      <a:lnTo>
                        <a:pt x="13272" y="513018"/>
                      </a:lnTo>
                      <a:lnTo>
                        <a:pt x="12309" y="509786"/>
                      </a:lnTo>
                      <a:lnTo>
                        <a:pt x="11605" y="508454"/>
                      </a:lnTo>
                      <a:lnTo>
                        <a:pt x="10679" y="506678"/>
                      </a:lnTo>
                      <a:lnTo>
                        <a:pt x="10198" y="505777"/>
                      </a:lnTo>
                      <a:lnTo>
                        <a:pt x="9346" y="504544"/>
                      </a:lnTo>
                      <a:lnTo>
                        <a:pt x="6173" y="500005"/>
                      </a:lnTo>
                      <a:lnTo>
                        <a:pt x="4481" y="497513"/>
                      </a:lnTo>
                      <a:lnTo>
                        <a:pt x="2247" y="494208"/>
                      </a:lnTo>
                      <a:lnTo>
                        <a:pt x="0" y="490791"/>
                      </a:lnTo>
                      <a:lnTo>
                        <a:pt x="3654" y="490680"/>
                      </a:lnTo>
                      <a:lnTo>
                        <a:pt x="5037" y="490631"/>
                      </a:lnTo>
                      <a:lnTo>
                        <a:pt x="7667" y="491716"/>
                      </a:lnTo>
                      <a:lnTo>
                        <a:pt x="9519" y="493283"/>
                      </a:lnTo>
                      <a:lnTo>
                        <a:pt x="10593" y="494195"/>
                      </a:lnTo>
                      <a:lnTo>
                        <a:pt x="13506" y="495589"/>
                      </a:lnTo>
                      <a:lnTo>
                        <a:pt x="16000" y="495750"/>
                      </a:lnTo>
                      <a:lnTo>
                        <a:pt x="17445" y="495392"/>
                      </a:lnTo>
                      <a:lnTo>
                        <a:pt x="18716" y="495034"/>
                      </a:lnTo>
                      <a:lnTo>
                        <a:pt x="20445" y="494220"/>
                      </a:lnTo>
                      <a:lnTo>
                        <a:pt x="21148" y="493887"/>
                      </a:lnTo>
                      <a:lnTo>
                        <a:pt x="21741" y="493443"/>
                      </a:lnTo>
                      <a:lnTo>
                        <a:pt x="24062" y="491716"/>
                      </a:lnTo>
                      <a:lnTo>
                        <a:pt x="27198" y="489854"/>
                      </a:lnTo>
                      <a:lnTo>
                        <a:pt x="28235" y="489237"/>
                      </a:lnTo>
                      <a:lnTo>
                        <a:pt x="31013" y="488004"/>
                      </a:lnTo>
                      <a:lnTo>
                        <a:pt x="31840" y="487634"/>
                      </a:lnTo>
                      <a:lnTo>
                        <a:pt x="32395" y="487387"/>
                      </a:lnTo>
                      <a:lnTo>
                        <a:pt x="33507" y="487017"/>
                      </a:lnTo>
                      <a:lnTo>
                        <a:pt x="36284" y="486104"/>
                      </a:lnTo>
                      <a:lnTo>
                        <a:pt x="37272" y="485783"/>
                      </a:lnTo>
                      <a:lnTo>
                        <a:pt x="38272" y="485401"/>
                      </a:lnTo>
                      <a:lnTo>
                        <a:pt x="39136" y="485080"/>
                      </a:lnTo>
                      <a:lnTo>
                        <a:pt x="39717" y="484871"/>
                      </a:lnTo>
                      <a:lnTo>
                        <a:pt x="40877" y="484439"/>
                      </a:lnTo>
                      <a:lnTo>
                        <a:pt x="41828" y="483242"/>
                      </a:lnTo>
                      <a:lnTo>
                        <a:pt x="42248" y="482724"/>
                      </a:lnTo>
                      <a:lnTo>
                        <a:pt x="43099" y="481651"/>
                      </a:lnTo>
                      <a:lnTo>
                        <a:pt x="43655" y="478864"/>
                      </a:lnTo>
                      <a:lnTo>
                        <a:pt x="43532" y="477100"/>
                      </a:lnTo>
                      <a:lnTo>
                        <a:pt x="43482" y="476347"/>
                      </a:lnTo>
                      <a:lnTo>
                        <a:pt x="43371" y="474842"/>
                      </a:lnTo>
                      <a:lnTo>
                        <a:pt x="43099" y="473782"/>
                      </a:lnTo>
                      <a:lnTo>
                        <a:pt x="42260" y="470612"/>
                      </a:lnTo>
                      <a:lnTo>
                        <a:pt x="41988" y="469576"/>
                      </a:lnTo>
                      <a:lnTo>
                        <a:pt x="41606" y="468552"/>
                      </a:lnTo>
                      <a:lnTo>
                        <a:pt x="33815" y="447559"/>
                      </a:lnTo>
                      <a:lnTo>
                        <a:pt x="33050" y="445511"/>
                      </a:lnTo>
                      <a:lnTo>
                        <a:pt x="32680" y="444487"/>
                      </a:lnTo>
                      <a:lnTo>
                        <a:pt x="32507" y="443982"/>
                      </a:lnTo>
                      <a:lnTo>
                        <a:pt x="31470" y="440997"/>
                      </a:lnTo>
                      <a:lnTo>
                        <a:pt x="29395" y="435027"/>
                      </a:lnTo>
                      <a:lnTo>
                        <a:pt x="25062" y="422544"/>
                      </a:lnTo>
                      <a:lnTo>
                        <a:pt x="24618" y="421249"/>
                      </a:lnTo>
                      <a:lnTo>
                        <a:pt x="23309" y="417709"/>
                      </a:lnTo>
                      <a:lnTo>
                        <a:pt x="16383" y="398887"/>
                      </a:lnTo>
                      <a:lnTo>
                        <a:pt x="16000" y="397863"/>
                      </a:lnTo>
                      <a:lnTo>
                        <a:pt x="14543" y="393977"/>
                      </a:lnTo>
                      <a:lnTo>
                        <a:pt x="12914" y="389697"/>
                      </a:lnTo>
                      <a:lnTo>
                        <a:pt x="10037" y="382062"/>
                      </a:lnTo>
                      <a:lnTo>
                        <a:pt x="9297" y="381766"/>
                      </a:lnTo>
                      <a:lnTo>
                        <a:pt x="8173" y="381310"/>
                      </a:lnTo>
                      <a:lnTo>
                        <a:pt x="10296" y="380533"/>
                      </a:lnTo>
                      <a:lnTo>
                        <a:pt x="12790" y="379620"/>
                      </a:lnTo>
                      <a:lnTo>
                        <a:pt x="14235" y="377671"/>
                      </a:lnTo>
                      <a:lnTo>
                        <a:pt x="14790" y="376894"/>
                      </a:lnTo>
                      <a:lnTo>
                        <a:pt x="15963" y="375315"/>
                      </a:lnTo>
                      <a:lnTo>
                        <a:pt x="15803" y="373514"/>
                      </a:lnTo>
                      <a:lnTo>
                        <a:pt x="15408" y="368975"/>
                      </a:lnTo>
                      <a:lnTo>
                        <a:pt x="15198" y="366583"/>
                      </a:lnTo>
                      <a:lnTo>
                        <a:pt x="13506" y="365632"/>
                      </a:lnTo>
                      <a:lnTo>
                        <a:pt x="11926" y="364757"/>
                      </a:lnTo>
                      <a:lnTo>
                        <a:pt x="11568" y="361858"/>
                      </a:lnTo>
                      <a:lnTo>
                        <a:pt x="11852" y="360835"/>
                      </a:lnTo>
                      <a:lnTo>
                        <a:pt x="13136" y="356221"/>
                      </a:lnTo>
                      <a:lnTo>
                        <a:pt x="13531" y="354766"/>
                      </a:lnTo>
                      <a:lnTo>
                        <a:pt x="16087" y="353310"/>
                      </a:lnTo>
                      <a:lnTo>
                        <a:pt x="17605" y="353730"/>
                      </a:lnTo>
                      <a:lnTo>
                        <a:pt x="21543" y="354828"/>
                      </a:lnTo>
                      <a:lnTo>
                        <a:pt x="26037" y="356160"/>
                      </a:lnTo>
                      <a:lnTo>
                        <a:pt x="27741" y="356653"/>
                      </a:lnTo>
                      <a:lnTo>
                        <a:pt x="28963" y="357591"/>
                      </a:lnTo>
                      <a:lnTo>
                        <a:pt x="33087" y="360711"/>
                      </a:lnTo>
                      <a:lnTo>
                        <a:pt x="33334" y="361205"/>
                      </a:lnTo>
                      <a:lnTo>
                        <a:pt x="33692" y="361932"/>
                      </a:lnTo>
                      <a:lnTo>
                        <a:pt x="34445" y="363437"/>
                      </a:lnTo>
                      <a:lnTo>
                        <a:pt x="35433" y="367002"/>
                      </a:lnTo>
                      <a:lnTo>
                        <a:pt x="35988" y="370221"/>
                      </a:lnTo>
                      <a:lnTo>
                        <a:pt x="36284" y="371936"/>
                      </a:lnTo>
                      <a:lnTo>
                        <a:pt x="37173" y="372971"/>
                      </a:lnTo>
                      <a:lnTo>
                        <a:pt x="42001" y="378596"/>
                      </a:lnTo>
                      <a:lnTo>
                        <a:pt x="45038" y="380520"/>
                      </a:lnTo>
                      <a:lnTo>
                        <a:pt x="46322" y="381334"/>
                      </a:lnTo>
                      <a:lnTo>
                        <a:pt x="47655" y="381174"/>
                      </a:lnTo>
                      <a:lnTo>
                        <a:pt x="50593" y="380853"/>
                      </a:lnTo>
                      <a:lnTo>
                        <a:pt x="51927" y="380705"/>
                      </a:lnTo>
                      <a:lnTo>
                        <a:pt x="53346" y="379571"/>
                      </a:lnTo>
                      <a:lnTo>
                        <a:pt x="56161" y="377338"/>
                      </a:lnTo>
                      <a:lnTo>
                        <a:pt x="56556" y="377030"/>
                      </a:lnTo>
                      <a:lnTo>
                        <a:pt x="57791" y="375895"/>
                      </a:lnTo>
                      <a:lnTo>
                        <a:pt x="60026" y="373823"/>
                      </a:lnTo>
                      <a:lnTo>
                        <a:pt x="61692" y="372910"/>
                      </a:lnTo>
                      <a:lnTo>
                        <a:pt x="65038" y="371072"/>
                      </a:lnTo>
                      <a:lnTo>
                        <a:pt x="71729" y="367594"/>
                      </a:lnTo>
                      <a:lnTo>
                        <a:pt x="73384" y="366669"/>
                      </a:lnTo>
                      <a:lnTo>
                        <a:pt x="75038" y="365756"/>
                      </a:lnTo>
                      <a:lnTo>
                        <a:pt x="76804" y="366200"/>
                      </a:lnTo>
                      <a:lnTo>
                        <a:pt x="79890" y="366953"/>
                      </a:lnTo>
                      <a:lnTo>
                        <a:pt x="83359" y="368124"/>
                      </a:lnTo>
                      <a:lnTo>
                        <a:pt x="84816" y="368617"/>
                      </a:lnTo>
                      <a:lnTo>
                        <a:pt x="86223" y="369641"/>
                      </a:lnTo>
                      <a:lnTo>
                        <a:pt x="90409" y="372700"/>
                      </a:lnTo>
                      <a:lnTo>
                        <a:pt x="92359" y="374020"/>
                      </a:lnTo>
                      <a:lnTo>
                        <a:pt x="94989" y="375784"/>
                      </a:lnTo>
                      <a:lnTo>
                        <a:pt x="99841" y="375266"/>
                      </a:lnTo>
                      <a:lnTo>
                        <a:pt x="102063" y="374760"/>
                      </a:lnTo>
                      <a:lnTo>
                        <a:pt x="103372" y="374452"/>
                      </a:lnTo>
                      <a:lnTo>
                        <a:pt x="104570" y="373625"/>
                      </a:lnTo>
                      <a:lnTo>
                        <a:pt x="106162" y="372540"/>
                      </a:lnTo>
                      <a:lnTo>
                        <a:pt x="106977" y="371985"/>
                      </a:lnTo>
                      <a:lnTo>
                        <a:pt x="107804" y="371196"/>
                      </a:lnTo>
                      <a:lnTo>
                        <a:pt x="110619" y="368519"/>
                      </a:lnTo>
                      <a:lnTo>
                        <a:pt x="111347" y="367828"/>
                      </a:lnTo>
                      <a:lnTo>
                        <a:pt x="112705" y="366360"/>
                      </a:lnTo>
                      <a:lnTo>
                        <a:pt x="115063" y="363782"/>
                      </a:lnTo>
                      <a:lnTo>
                        <a:pt x="116076" y="362685"/>
                      </a:lnTo>
                      <a:lnTo>
                        <a:pt x="116446" y="362352"/>
                      </a:lnTo>
                      <a:lnTo>
                        <a:pt x="119335" y="359712"/>
                      </a:lnTo>
                      <a:lnTo>
                        <a:pt x="120409" y="358725"/>
                      </a:lnTo>
                      <a:lnTo>
                        <a:pt x="121743" y="358195"/>
                      </a:lnTo>
                      <a:lnTo>
                        <a:pt x="124372" y="357146"/>
                      </a:lnTo>
                      <a:lnTo>
                        <a:pt x="125261" y="356789"/>
                      </a:lnTo>
                      <a:lnTo>
                        <a:pt x="126199" y="356727"/>
                      </a:lnTo>
                      <a:lnTo>
                        <a:pt x="129496" y="356493"/>
                      </a:lnTo>
                      <a:lnTo>
                        <a:pt x="130928" y="356394"/>
                      </a:lnTo>
                      <a:lnTo>
                        <a:pt x="132730" y="357282"/>
                      </a:lnTo>
                      <a:lnTo>
                        <a:pt x="134088" y="357948"/>
                      </a:lnTo>
                      <a:lnTo>
                        <a:pt x="138163" y="360218"/>
                      </a:lnTo>
                      <a:lnTo>
                        <a:pt x="138595" y="360452"/>
                      </a:lnTo>
                      <a:lnTo>
                        <a:pt x="142521" y="362438"/>
                      </a:lnTo>
                      <a:lnTo>
                        <a:pt x="143792" y="363079"/>
                      </a:lnTo>
                      <a:lnTo>
                        <a:pt x="146990" y="362672"/>
                      </a:lnTo>
                      <a:lnTo>
                        <a:pt x="147434" y="361217"/>
                      </a:lnTo>
                      <a:lnTo>
                        <a:pt x="148126" y="358923"/>
                      </a:lnTo>
                      <a:lnTo>
                        <a:pt x="149039" y="354754"/>
                      </a:lnTo>
                      <a:lnTo>
                        <a:pt x="150632" y="350720"/>
                      </a:lnTo>
                      <a:lnTo>
                        <a:pt x="154941" y="352385"/>
                      </a:lnTo>
                      <a:lnTo>
                        <a:pt x="155694" y="352681"/>
                      </a:lnTo>
                      <a:lnTo>
                        <a:pt x="156286" y="352916"/>
                      </a:lnTo>
                      <a:lnTo>
                        <a:pt x="156941" y="353237"/>
                      </a:lnTo>
                      <a:lnTo>
                        <a:pt x="157595" y="353557"/>
                      </a:lnTo>
                      <a:lnTo>
                        <a:pt x="159978" y="354729"/>
                      </a:lnTo>
                      <a:lnTo>
                        <a:pt x="161805" y="355629"/>
                      </a:lnTo>
                      <a:lnTo>
                        <a:pt x="163126" y="356271"/>
                      </a:lnTo>
                      <a:lnTo>
                        <a:pt x="163990" y="356702"/>
                      </a:lnTo>
                      <a:lnTo>
                        <a:pt x="165151" y="357196"/>
                      </a:lnTo>
                      <a:lnTo>
                        <a:pt x="168348" y="358577"/>
                      </a:lnTo>
                      <a:lnTo>
                        <a:pt x="169558" y="359108"/>
                      </a:lnTo>
                      <a:lnTo>
                        <a:pt x="170385" y="359576"/>
                      </a:lnTo>
                      <a:lnTo>
                        <a:pt x="171212" y="360057"/>
                      </a:lnTo>
                      <a:lnTo>
                        <a:pt x="176459" y="363079"/>
                      </a:lnTo>
                      <a:lnTo>
                        <a:pt x="180632" y="365559"/>
                      </a:lnTo>
                      <a:lnTo>
                        <a:pt x="181262" y="365929"/>
                      </a:lnTo>
                      <a:lnTo>
                        <a:pt x="181879" y="366299"/>
                      </a:lnTo>
                      <a:lnTo>
                        <a:pt x="182571" y="366545"/>
                      </a:lnTo>
                      <a:lnTo>
                        <a:pt x="183262" y="366792"/>
                      </a:lnTo>
                      <a:lnTo>
                        <a:pt x="186916" y="368124"/>
                      </a:lnTo>
                      <a:lnTo>
                        <a:pt x="187781" y="368297"/>
                      </a:lnTo>
                      <a:lnTo>
                        <a:pt x="189595" y="367865"/>
                      </a:lnTo>
                      <a:lnTo>
                        <a:pt x="191435" y="367434"/>
                      </a:lnTo>
                      <a:lnTo>
                        <a:pt x="193818" y="364190"/>
                      </a:lnTo>
                      <a:lnTo>
                        <a:pt x="194731" y="360045"/>
                      </a:lnTo>
                      <a:lnTo>
                        <a:pt x="195077" y="358528"/>
                      </a:lnTo>
                      <a:lnTo>
                        <a:pt x="195793" y="355530"/>
                      </a:lnTo>
                      <a:lnTo>
                        <a:pt x="197521" y="354828"/>
                      </a:lnTo>
                      <a:lnTo>
                        <a:pt x="198571" y="354383"/>
                      </a:lnTo>
                      <a:lnTo>
                        <a:pt x="202015" y="351275"/>
                      </a:lnTo>
                      <a:lnTo>
                        <a:pt x="202843" y="348882"/>
                      </a:lnTo>
                      <a:lnTo>
                        <a:pt x="203386" y="347303"/>
                      </a:lnTo>
                      <a:lnTo>
                        <a:pt x="203991" y="345540"/>
                      </a:lnTo>
                      <a:lnTo>
                        <a:pt x="204830" y="342616"/>
                      </a:lnTo>
                      <a:lnTo>
                        <a:pt x="205361" y="340754"/>
                      </a:lnTo>
                      <a:lnTo>
                        <a:pt x="206460" y="339693"/>
                      </a:lnTo>
                      <a:lnTo>
                        <a:pt x="207028" y="339151"/>
                      </a:lnTo>
                      <a:lnTo>
                        <a:pt x="208411" y="337855"/>
                      </a:lnTo>
                      <a:lnTo>
                        <a:pt x="211114" y="339064"/>
                      </a:lnTo>
                      <a:lnTo>
                        <a:pt x="211991" y="340039"/>
                      </a:lnTo>
                      <a:lnTo>
                        <a:pt x="214793" y="343147"/>
                      </a:lnTo>
                      <a:lnTo>
                        <a:pt x="216756" y="344615"/>
                      </a:lnTo>
                      <a:lnTo>
                        <a:pt x="218571" y="345984"/>
                      </a:lnTo>
                      <a:lnTo>
                        <a:pt x="219238" y="347538"/>
                      </a:lnTo>
                      <a:lnTo>
                        <a:pt x="219818" y="348870"/>
                      </a:lnTo>
                      <a:lnTo>
                        <a:pt x="220324" y="349437"/>
                      </a:lnTo>
                      <a:lnTo>
                        <a:pt x="222707" y="352089"/>
                      </a:lnTo>
                      <a:lnTo>
                        <a:pt x="224472" y="354050"/>
                      </a:lnTo>
                      <a:lnTo>
                        <a:pt x="225090" y="354790"/>
                      </a:lnTo>
                      <a:lnTo>
                        <a:pt x="226003" y="355913"/>
                      </a:lnTo>
                      <a:lnTo>
                        <a:pt x="226954" y="357072"/>
                      </a:lnTo>
                      <a:lnTo>
                        <a:pt x="227831" y="358145"/>
                      </a:lnTo>
                      <a:lnTo>
                        <a:pt x="228423" y="358960"/>
                      </a:lnTo>
                      <a:lnTo>
                        <a:pt x="229312" y="360168"/>
                      </a:lnTo>
                      <a:lnTo>
                        <a:pt x="230818" y="362241"/>
                      </a:lnTo>
                      <a:lnTo>
                        <a:pt x="233930" y="367816"/>
                      </a:lnTo>
                      <a:lnTo>
                        <a:pt x="234646" y="369099"/>
                      </a:lnTo>
                      <a:lnTo>
                        <a:pt x="237115" y="370690"/>
                      </a:lnTo>
                      <a:lnTo>
                        <a:pt x="238263" y="368975"/>
                      </a:lnTo>
                      <a:lnTo>
                        <a:pt x="240028" y="366323"/>
                      </a:lnTo>
                      <a:lnTo>
                        <a:pt x="241016" y="365152"/>
                      </a:lnTo>
                      <a:lnTo>
                        <a:pt x="241893" y="364103"/>
                      </a:lnTo>
                      <a:lnTo>
                        <a:pt x="242819" y="362993"/>
                      </a:lnTo>
                      <a:lnTo>
                        <a:pt x="243559" y="360847"/>
                      </a:lnTo>
                      <a:lnTo>
                        <a:pt x="244004" y="359527"/>
                      </a:lnTo>
                      <a:lnTo>
                        <a:pt x="245177" y="356111"/>
                      </a:lnTo>
                      <a:lnTo>
                        <a:pt x="247621" y="349647"/>
                      </a:lnTo>
                      <a:lnTo>
                        <a:pt x="248288" y="347896"/>
                      </a:lnTo>
                      <a:lnTo>
                        <a:pt x="248387" y="346354"/>
                      </a:lnTo>
                      <a:lnTo>
                        <a:pt x="248510" y="344331"/>
                      </a:lnTo>
                      <a:lnTo>
                        <a:pt x="248596" y="342789"/>
                      </a:lnTo>
                      <a:lnTo>
                        <a:pt x="248226" y="341210"/>
                      </a:lnTo>
                      <a:lnTo>
                        <a:pt x="247103" y="336449"/>
                      </a:lnTo>
                      <a:lnTo>
                        <a:pt x="246732" y="334833"/>
                      </a:lnTo>
                      <a:lnTo>
                        <a:pt x="247275" y="332638"/>
                      </a:lnTo>
                      <a:lnTo>
                        <a:pt x="247732" y="331515"/>
                      </a:lnTo>
                      <a:lnTo>
                        <a:pt x="251078" y="329998"/>
                      </a:lnTo>
                      <a:lnTo>
                        <a:pt x="254251" y="329406"/>
                      </a:lnTo>
                      <a:lnTo>
                        <a:pt x="255312" y="329209"/>
                      </a:lnTo>
                      <a:lnTo>
                        <a:pt x="256572" y="328012"/>
                      </a:lnTo>
                      <a:lnTo>
                        <a:pt x="258140" y="326520"/>
                      </a:lnTo>
                      <a:lnTo>
                        <a:pt x="258164" y="324645"/>
                      </a:lnTo>
                      <a:lnTo>
                        <a:pt x="258276" y="318342"/>
                      </a:lnTo>
                      <a:lnTo>
                        <a:pt x="258263" y="317602"/>
                      </a:lnTo>
                      <a:lnTo>
                        <a:pt x="257695" y="311817"/>
                      </a:lnTo>
                      <a:lnTo>
                        <a:pt x="257547" y="310214"/>
                      </a:lnTo>
                      <a:lnTo>
                        <a:pt x="255695" y="307845"/>
                      </a:lnTo>
                      <a:lnTo>
                        <a:pt x="254362" y="307500"/>
                      </a:lnTo>
                      <a:lnTo>
                        <a:pt x="251522" y="306760"/>
                      </a:lnTo>
                      <a:lnTo>
                        <a:pt x="248695" y="306020"/>
                      </a:lnTo>
                      <a:lnTo>
                        <a:pt x="248522" y="303824"/>
                      </a:lnTo>
                      <a:lnTo>
                        <a:pt x="247535" y="291749"/>
                      </a:lnTo>
                      <a:lnTo>
                        <a:pt x="247436" y="290651"/>
                      </a:lnTo>
                      <a:lnTo>
                        <a:pt x="247350" y="289516"/>
                      </a:lnTo>
                      <a:lnTo>
                        <a:pt x="247312" y="287851"/>
                      </a:lnTo>
                      <a:lnTo>
                        <a:pt x="247263" y="286210"/>
                      </a:lnTo>
                      <a:lnTo>
                        <a:pt x="246905" y="271409"/>
                      </a:lnTo>
                      <a:lnTo>
                        <a:pt x="246880" y="270743"/>
                      </a:lnTo>
                      <a:lnTo>
                        <a:pt x="246325" y="264946"/>
                      </a:lnTo>
                      <a:lnTo>
                        <a:pt x="246140" y="262948"/>
                      </a:lnTo>
                      <a:lnTo>
                        <a:pt x="243300" y="261640"/>
                      </a:lnTo>
                      <a:lnTo>
                        <a:pt x="242164" y="261652"/>
                      </a:lnTo>
                      <a:lnTo>
                        <a:pt x="233473" y="261727"/>
                      </a:lnTo>
                      <a:lnTo>
                        <a:pt x="223608" y="261813"/>
                      </a:lnTo>
                      <a:lnTo>
                        <a:pt x="220139" y="261541"/>
                      </a:lnTo>
                      <a:lnTo>
                        <a:pt x="219818" y="260579"/>
                      </a:lnTo>
                      <a:lnTo>
                        <a:pt x="219695" y="259889"/>
                      </a:lnTo>
                      <a:lnTo>
                        <a:pt x="219287" y="257595"/>
                      </a:lnTo>
                      <a:lnTo>
                        <a:pt x="219263" y="254461"/>
                      </a:lnTo>
                      <a:lnTo>
                        <a:pt x="219201" y="249232"/>
                      </a:lnTo>
                      <a:lnTo>
                        <a:pt x="218991" y="239450"/>
                      </a:lnTo>
                      <a:lnTo>
                        <a:pt x="218966" y="238279"/>
                      </a:lnTo>
                      <a:lnTo>
                        <a:pt x="219831" y="234640"/>
                      </a:lnTo>
                      <a:lnTo>
                        <a:pt x="221472" y="232999"/>
                      </a:lnTo>
                      <a:lnTo>
                        <a:pt x="222460" y="232013"/>
                      </a:lnTo>
                      <a:lnTo>
                        <a:pt x="223485" y="230989"/>
                      </a:lnTo>
                      <a:lnTo>
                        <a:pt x="225522" y="228966"/>
                      </a:lnTo>
                      <a:lnTo>
                        <a:pt x="226238" y="227597"/>
                      </a:lnTo>
                      <a:lnTo>
                        <a:pt x="226584" y="226931"/>
                      </a:lnTo>
                      <a:lnTo>
                        <a:pt x="227645" y="224908"/>
                      </a:lnTo>
                      <a:lnTo>
                        <a:pt x="227386" y="222293"/>
                      </a:lnTo>
                      <a:lnTo>
                        <a:pt x="227176" y="220196"/>
                      </a:lnTo>
                      <a:lnTo>
                        <a:pt x="226843" y="216767"/>
                      </a:lnTo>
                      <a:lnTo>
                        <a:pt x="227275" y="215410"/>
                      </a:lnTo>
                      <a:lnTo>
                        <a:pt x="228275" y="212314"/>
                      </a:lnTo>
                      <a:lnTo>
                        <a:pt x="228769" y="210810"/>
                      </a:lnTo>
                      <a:lnTo>
                        <a:pt x="230423" y="210082"/>
                      </a:lnTo>
                      <a:lnTo>
                        <a:pt x="231139" y="209773"/>
                      </a:lnTo>
                      <a:lnTo>
                        <a:pt x="231942" y="209416"/>
                      </a:lnTo>
                      <a:lnTo>
                        <a:pt x="232633" y="209367"/>
                      </a:lnTo>
                      <a:lnTo>
                        <a:pt x="240016" y="208935"/>
                      </a:lnTo>
                      <a:lnTo>
                        <a:pt x="240757" y="208885"/>
                      </a:lnTo>
                      <a:lnTo>
                        <a:pt x="242917" y="208762"/>
                      </a:lnTo>
                      <a:lnTo>
                        <a:pt x="244349" y="208676"/>
                      </a:lnTo>
                      <a:lnTo>
                        <a:pt x="245115" y="208885"/>
                      </a:lnTo>
                      <a:lnTo>
                        <a:pt x="247189" y="209453"/>
                      </a:lnTo>
                      <a:lnTo>
                        <a:pt x="248831" y="209897"/>
                      </a:lnTo>
                      <a:lnTo>
                        <a:pt x="251337" y="213918"/>
                      </a:lnTo>
                      <a:lnTo>
                        <a:pt x="252745" y="216163"/>
                      </a:lnTo>
                      <a:lnTo>
                        <a:pt x="254572" y="216484"/>
                      </a:lnTo>
                      <a:lnTo>
                        <a:pt x="257263" y="216965"/>
                      </a:lnTo>
                      <a:lnTo>
                        <a:pt x="258189" y="217125"/>
                      </a:lnTo>
                      <a:lnTo>
                        <a:pt x="259275" y="217038"/>
                      </a:lnTo>
                      <a:lnTo>
                        <a:pt x="274930" y="215842"/>
                      </a:lnTo>
                      <a:lnTo>
                        <a:pt x="276906" y="215694"/>
                      </a:lnTo>
                      <a:lnTo>
                        <a:pt x="277054" y="212364"/>
                      </a:lnTo>
                      <a:lnTo>
                        <a:pt x="277214" y="206850"/>
                      </a:lnTo>
                      <a:lnTo>
                        <a:pt x="278955" y="206382"/>
                      </a:lnTo>
                      <a:lnTo>
                        <a:pt x="279646" y="206196"/>
                      </a:lnTo>
                      <a:lnTo>
                        <a:pt x="281375" y="205740"/>
                      </a:lnTo>
                      <a:lnTo>
                        <a:pt x="282078" y="208466"/>
                      </a:lnTo>
                      <a:lnTo>
                        <a:pt x="283214" y="212882"/>
                      </a:lnTo>
                      <a:lnTo>
                        <a:pt x="283671" y="214164"/>
                      </a:lnTo>
                      <a:lnTo>
                        <a:pt x="284733" y="217174"/>
                      </a:lnTo>
                      <a:lnTo>
                        <a:pt x="286844" y="215040"/>
                      </a:lnTo>
                      <a:lnTo>
                        <a:pt x="286943" y="212561"/>
                      </a:lnTo>
                      <a:lnTo>
                        <a:pt x="287202" y="206554"/>
                      </a:lnTo>
                      <a:lnTo>
                        <a:pt x="287214" y="205913"/>
                      </a:lnTo>
                      <a:lnTo>
                        <a:pt x="287239" y="203717"/>
                      </a:lnTo>
                      <a:lnTo>
                        <a:pt x="287276" y="200991"/>
                      </a:lnTo>
                      <a:lnTo>
                        <a:pt x="287387" y="192838"/>
                      </a:lnTo>
                      <a:lnTo>
                        <a:pt x="287424" y="190125"/>
                      </a:lnTo>
                      <a:lnTo>
                        <a:pt x="289634" y="189483"/>
                      </a:lnTo>
                      <a:lnTo>
                        <a:pt x="290893" y="189125"/>
                      </a:lnTo>
                      <a:lnTo>
                        <a:pt x="291795" y="188867"/>
                      </a:lnTo>
                      <a:lnTo>
                        <a:pt x="292177" y="185857"/>
                      </a:lnTo>
                      <a:lnTo>
                        <a:pt x="292116" y="184796"/>
                      </a:lnTo>
                      <a:lnTo>
                        <a:pt x="291696" y="177642"/>
                      </a:lnTo>
                      <a:lnTo>
                        <a:pt x="291572" y="175434"/>
                      </a:lnTo>
                      <a:lnTo>
                        <a:pt x="291449" y="173214"/>
                      </a:lnTo>
                      <a:lnTo>
                        <a:pt x="291535" y="172054"/>
                      </a:lnTo>
                      <a:lnTo>
                        <a:pt x="291980" y="165937"/>
                      </a:lnTo>
                      <a:lnTo>
                        <a:pt x="292140" y="163790"/>
                      </a:lnTo>
                      <a:lnTo>
                        <a:pt x="293930" y="163334"/>
                      </a:lnTo>
                      <a:lnTo>
                        <a:pt x="295103" y="163050"/>
                      </a:lnTo>
                      <a:lnTo>
                        <a:pt x="298548" y="163112"/>
                      </a:lnTo>
                      <a:lnTo>
                        <a:pt x="300387" y="163161"/>
                      </a:lnTo>
                      <a:lnTo>
                        <a:pt x="301178" y="166072"/>
                      </a:lnTo>
                      <a:lnTo>
                        <a:pt x="301992" y="169069"/>
                      </a:lnTo>
                      <a:lnTo>
                        <a:pt x="303819" y="169390"/>
                      </a:lnTo>
                      <a:lnTo>
                        <a:pt x="305795" y="169748"/>
                      </a:lnTo>
                      <a:lnTo>
                        <a:pt x="306745" y="169921"/>
                      </a:lnTo>
                      <a:lnTo>
                        <a:pt x="309684" y="168687"/>
                      </a:lnTo>
                      <a:lnTo>
                        <a:pt x="310005" y="166060"/>
                      </a:lnTo>
                      <a:lnTo>
                        <a:pt x="310067" y="165529"/>
                      </a:lnTo>
                      <a:lnTo>
                        <a:pt x="310647" y="160768"/>
                      </a:lnTo>
                      <a:lnTo>
                        <a:pt x="312153" y="160830"/>
                      </a:lnTo>
                      <a:lnTo>
                        <a:pt x="314474" y="160929"/>
                      </a:lnTo>
                      <a:lnTo>
                        <a:pt x="315869" y="160978"/>
                      </a:lnTo>
                      <a:lnTo>
                        <a:pt x="316264" y="163359"/>
                      </a:lnTo>
                      <a:lnTo>
                        <a:pt x="316795" y="166578"/>
                      </a:lnTo>
                      <a:lnTo>
                        <a:pt x="317634" y="166788"/>
                      </a:lnTo>
                      <a:lnTo>
                        <a:pt x="319894" y="167219"/>
                      </a:lnTo>
                      <a:lnTo>
                        <a:pt x="321807" y="167133"/>
                      </a:lnTo>
                      <a:lnTo>
                        <a:pt x="323227" y="167071"/>
                      </a:lnTo>
                      <a:lnTo>
                        <a:pt x="329425" y="166775"/>
                      </a:lnTo>
                      <a:lnTo>
                        <a:pt x="331351" y="166689"/>
                      </a:lnTo>
                      <a:lnTo>
                        <a:pt x="331820" y="166677"/>
                      </a:lnTo>
                      <a:lnTo>
                        <a:pt x="340116" y="166529"/>
                      </a:lnTo>
                      <a:lnTo>
                        <a:pt x="342042" y="166492"/>
                      </a:lnTo>
                      <a:lnTo>
                        <a:pt x="342524" y="169218"/>
                      </a:lnTo>
                      <a:lnTo>
                        <a:pt x="342758" y="170525"/>
                      </a:lnTo>
                      <a:lnTo>
                        <a:pt x="342536" y="171956"/>
                      </a:lnTo>
                      <a:lnTo>
                        <a:pt x="341820" y="176544"/>
                      </a:lnTo>
                      <a:lnTo>
                        <a:pt x="341684" y="179233"/>
                      </a:lnTo>
                      <a:lnTo>
                        <a:pt x="341598" y="180861"/>
                      </a:lnTo>
                      <a:lnTo>
                        <a:pt x="341487" y="183020"/>
                      </a:lnTo>
                      <a:lnTo>
                        <a:pt x="341462" y="183563"/>
                      </a:lnTo>
                      <a:lnTo>
                        <a:pt x="341437" y="184093"/>
                      </a:lnTo>
                      <a:lnTo>
                        <a:pt x="341326" y="186128"/>
                      </a:lnTo>
                      <a:lnTo>
                        <a:pt x="341400" y="188422"/>
                      </a:lnTo>
                      <a:lnTo>
                        <a:pt x="341425" y="189212"/>
                      </a:lnTo>
                      <a:lnTo>
                        <a:pt x="341993" y="190495"/>
                      </a:lnTo>
                      <a:lnTo>
                        <a:pt x="342993" y="192653"/>
                      </a:lnTo>
                      <a:lnTo>
                        <a:pt x="344783" y="191901"/>
                      </a:lnTo>
                      <a:lnTo>
                        <a:pt x="347610" y="190729"/>
                      </a:lnTo>
                      <a:lnTo>
                        <a:pt x="348721" y="190260"/>
                      </a:lnTo>
                      <a:lnTo>
                        <a:pt x="350141" y="188953"/>
                      </a:lnTo>
                      <a:lnTo>
                        <a:pt x="355623" y="183883"/>
                      </a:lnTo>
                      <a:lnTo>
                        <a:pt x="356808" y="182909"/>
                      </a:lnTo>
                      <a:lnTo>
                        <a:pt x="358820" y="181268"/>
                      </a:lnTo>
                      <a:lnTo>
                        <a:pt x="359228" y="180948"/>
                      </a:lnTo>
                      <a:lnTo>
                        <a:pt x="365376" y="175940"/>
                      </a:lnTo>
                      <a:lnTo>
                        <a:pt x="371623" y="170969"/>
                      </a:lnTo>
                      <a:lnTo>
                        <a:pt x="373574" y="169415"/>
                      </a:lnTo>
                      <a:lnTo>
                        <a:pt x="375129" y="168181"/>
                      </a:lnTo>
                      <a:lnTo>
                        <a:pt x="376364" y="167367"/>
                      </a:lnTo>
                      <a:lnTo>
                        <a:pt x="378425" y="166035"/>
                      </a:lnTo>
                      <a:lnTo>
                        <a:pt x="384191" y="162285"/>
                      </a:lnTo>
                      <a:lnTo>
                        <a:pt x="384919" y="161817"/>
                      </a:lnTo>
                      <a:lnTo>
                        <a:pt x="386895" y="160534"/>
                      </a:lnTo>
                      <a:lnTo>
                        <a:pt x="388870" y="159251"/>
                      </a:lnTo>
                      <a:lnTo>
                        <a:pt x="390043" y="158314"/>
                      </a:lnTo>
                      <a:lnTo>
                        <a:pt x="391216" y="157364"/>
                      </a:lnTo>
                      <a:lnTo>
                        <a:pt x="393759" y="155329"/>
                      </a:lnTo>
                      <a:lnTo>
                        <a:pt x="395796" y="153688"/>
                      </a:lnTo>
                      <a:lnTo>
                        <a:pt x="397759" y="152036"/>
                      </a:lnTo>
                      <a:lnTo>
                        <a:pt x="404056" y="146744"/>
                      </a:lnTo>
                      <a:lnTo>
                        <a:pt x="406019" y="145091"/>
                      </a:lnTo>
                      <a:lnTo>
                        <a:pt x="407142" y="144018"/>
                      </a:lnTo>
                      <a:lnTo>
                        <a:pt x="408636" y="142575"/>
                      </a:lnTo>
                      <a:lnTo>
                        <a:pt x="411253" y="140046"/>
                      </a:lnTo>
                      <a:lnTo>
                        <a:pt x="411945" y="139380"/>
                      </a:lnTo>
                      <a:lnTo>
                        <a:pt x="412969" y="138381"/>
                      </a:lnTo>
                      <a:lnTo>
                        <a:pt x="414006" y="137382"/>
                      </a:lnTo>
                      <a:lnTo>
                        <a:pt x="414994" y="136309"/>
                      </a:lnTo>
                      <a:lnTo>
                        <a:pt x="415969" y="135236"/>
                      </a:lnTo>
                      <a:lnTo>
                        <a:pt x="420784" y="129994"/>
                      </a:lnTo>
                      <a:lnTo>
                        <a:pt x="421809" y="128871"/>
                      </a:lnTo>
                      <a:lnTo>
                        <a:pt x="422784" y="127625"/>
                      </a:lnTo>
                      <a:lnTo>
                        <a:pt x="425352" y="124307"/>
                      </a:lnTo>
                      <a:lnTo>
                        <a:pt x="426315" y="123062"/>
                      </a:lnTo>
                      <a:lnTo>
                        <a:pt x="427192" y="121767"/>
                      </a:lnTo>
                      <a:lnTo>
                        <a:pt x="428068" y="120484"/>
                      </a:lnTo>
                      <a:lnTo>
                        <a:pt x="428649" y="119620"/>
                      </a:lnTo>
                      <a:lnTo>
                        <a:pt x="428945" y="119189"/>
                      </a:lnTo>
                      <a:lnTo>
                        <a:pt x="429241" y="118757"/>
                      </a:lnTo>
                      <a:lnTo>
                        <a:pt x="429821" y="117869"/>
                      </a:lnTo>
                      <a:lnTo>
                        <a:pt x="435562" y="108988"/>
                      </a:lnTo>
                      <a:lnTo>
                        <a:pt x="440377" y="101600"/>
                      </a:lnTo>
                      <a:lnTo>
                        <a:pt x="441785" y="99416"/>
                      </a:lnTo>
                      <a:lnTo>
                        <a:pt x="442846" y="97616"/>
                      </a:lnTo>
                      <a:lnTo>
                        <a:pt x="446291" y="91769"/>
                      </a:lnTo>
                      <a:lnTo>
                        <a:pt x="446822" y="90869"/>
                      </a:lnTo>
                      <a:lnTo>
                        <a:pt x="447612" y="89512"/>
                      </a:lnTo>
                      <a:lnTo>
                        <a:pt x="449019" y="86601"/>
                      </a:lnTo>
                      <a:lnTo>
                        <a:pt x="451365" y="81729"/>
                      </a:lnTo>
                      <a:lnTo>
                        <a:pt x="452772" y="78818"/>
                      </a:lnTo>
                      <a:lnTo>
                        <a:pt x="453229" y="77708"/>
                      </a:lnTo>
                      <a:lnTo>
                        <a:pt x="455118" y="73230"/>
                      </a:lnTo>
                      <a:lnTo>
                        <a:pt x="455328" y="72737"/>
                      </a:lnTo>
                      <a:lnTo>
                        <a:pt x="455550" y="72256"/>
                      </a:lnTo>
                      <a:lnTo>
                        <a:pt x="456414" y="70356"/>
                      </a:lnTo>
                      <a:lnTo>
                        <a:pt x="457291" y="68469"/>
                      </a:lnTo>
                      <a:lnTo>
                        <a:pt x="458316" y="67038"/>
                      </a:lnTo>
                      <a:lnTo>
                        <a:pt x="459921" y="64818"/>
                      </a:lnTo>
                      <a:lnTo>
                        <a:pt x="462600" y="62277"/>
                      </a:lnTo>
                      <a:lnTo>
                        <a:pt x="463699" y="61512"/>
                      </a:lnTo>
                      <a:lnTo>
                        <a:pt x="464896" y="60587"/>
                      </a:lnTo>
                      <a:lnTo>
                        <a:pt x="466019" y="58145"/>
                      </a:lnTo>
                      <a:lnTo>
                        <a:pt x="466192" y="56764"/>
                      </a:lnTo>
                      <a:lnTo>
                        <a:pt x="467316" y="47957"/>
                      </a:lnTo>
                      <a:lnTo>
                        <a:pt x="467439" y="46908"/>
                      </a:lnTo>
                      <a:lnTo>
                        <a:pt x="467266" y="45958"/>
                      </a:lnTo>
                      <a:lnTo>
                        <a:pt x="466908" y="43973"/>
                      </a:lnTo>
                      <a:lnTo>
                        <a:pt x="466575" y="42110"/>
                      </a:lnTo>
                      <a:lnTo>
                        <a:pt x="465205" y="41728"/>
                      </a:lnTo>
                      <a:lnTo>
                        <a:pt x="462427" y="40951"/>
                      </a:lnTo>
                      <a:lnTo>
                        <a:pt x="458501" y="39927"/>
                      </a:lnTo>
                      <a:lnTo>
                        <a:pt x="458501" y="39927"/>
                      </a:lnTo>
                      <a:lnTo>
                        <a:pt x="471550" y="34968"/>
                      </a:lnTo>
                      <a:lnTo>
                        <a:pt x="472958" y="34438"/>
                      </a:lnTo>
                      <a:lnTo>
                        <a:pt x="474563" y="33809"/>
                      </a:lnTo>
                      <a:lnTo>
                        <a:pt x="475217" y="33525"/>
                      </a:lnTo>
                      <a:lnTo>
                        <a:pt x="476588" y="32921"/>
                      </a:lnTo>
                      <a:lnTo>
                        <a:pt x="482514" y="30306"/>
                      </a:lnTo>
                      <a:lnTo>
                        <a:pt x="484785" y="29295"/>
                      </a:lnTo>
                      <a:lnTo>
                        <a:pt x="485674" y="28838"/>
                      </a:lnTo>
                      <a:lnTo>
                        <a:pt x="487440" y="27925"/>
                      </a:lnTo>
                      <a:lnTo>
                        <a:pt x="496279" y="23362"/>
                      </a:lnTo>
                      <a:lnTo>
                        <a:pt x="497600" y="22671"/>
                      </a:lnTo>
                      <a:lnTo>
                        <a:pt x="499366" y="21758"/>
                      </a:lnTo>
                      <a:lnTo>
                        <a:pt x="501094" y="20685"/>
                      </a:lnTo>
                      <a:lnTo>
                        <a:pt x="507600" y="16664"/>
                      </a:lnTo>
                      <a:lnTo>
                        <a:pt x="508897" y="15862"/>
                      </a:lnTo>
                      <a:lnTo>
                        <a:pt x="510193" y="15061"/>
                      </a:lnTo>
                      <a:lnTo>
                        <a:pt x="512267" y="13951"/>
                      </a:lnTo>
                      <a:lnTo>
                        <a:pt x="514354" y="12840"/>
                      </a:lnTo>
                      <a:lnTo>
                        <a:pt x="516440" y="11718"/>
                      </a:lnTo>
                      <a:lnTo>
                        <a:pt x="518588" y="9991"/>
                      </a:lnTo>
                      <a:lnTo>
                        <a:pt x="519304" y="9411"/>
                      </a:lnTo>
                      <a:lnTo>
                        <a:pt x="520810" y="8203"/>
                      </a:lnTo>
                      <a:lnTo>
                        <a:pt x="522699" y="6698"/>
                      </a:lnTo>
                      <a:lnTo>
                        <a:pt x="524033" y="5933"/>
                      </a:lnTo>
                      <a:lnTo>
                        <a:pt x="532193" y="1271"/>
                      </a:lnTo>
                      <a:lnTo>
                        <a:pt x="533317" y="629"/>
                      </a:lnTo>
                      <a:lnTo>
                        <a:pt x="534193" y="518"/>
                      </a:lnTo>
                      <a:lnTo>
                        <a:pt x="536354" y="234"/>
                      </a:lnTo>
                      <a:lnTo>
                        <a:pt x="538119" y="0"/>
                      </a:lnTo>
                      <a:lnTo>
                        <a:pt x="538774" y="1998"/>
                      </a:lnTo>
                      <a:lnTo>
                        <a:pt x="539786" y="5020"/>
                      </a:lnTo>
                      <a:lnTo>
                        <a:pt x="541502" y="10349"/>
                      </a:lnTo>
                      <a:lnTo>
                        <a:pt x="542601" y="13778"/>
                      </a:lnTo>
                      <a:lnTo>
                        <a:pt x="543552" y="16713"/>
                      </a:lnTo>
                      <a:lnTo>
                        <a:pt x="544626" y="18786"/>
                      </a:lnTo>
                      <a:lnTo>
                        <a:pt x="544971" y="19439"/>
                      </a:lnTo>
                      <a:lnTo>
                        <a:pt x="547576" y="24423"/>
                      </a:lnTo>
                      <a:lnTo>
                        <a:pt x="548058" y="25348"/>
                      </a:lnTo>
                      <a:lnTo>
                        <a:pt x="549021" y="27198"/>
                      </a:lnTo>
                      <a:lnTo>
                        <a:pt x="549984" y="29048"/>
                      </a:lnTo>
                      <a:lnTo>
                        <a:pt x="550761" y="30294"/>
                      </a:lnTo>
                      <a:lnTo>
                        <a:pt x="551539" y="31527"/>
                      </a:lnTo>
                      <a:lnTo>
                        <a:pt x="552589" y="33180"/>
                      </a:lnTo>
                      <a:lnTo>
                        <a:pt x="554181" y="35721"/>
                      </a:lnTo>
                      <a:lnTo>
                        <a:pt x="555070" y="37127"/>
                      </a:lnTo>
                      <a:lnTo>
                        <a:pt x="558033" y="41703"/>
                      </a:lnTo>
                      <a:lnTo>
                        <a:pt x="559144" y="43418"/>
                      </a:lnTo>
                      <a:lnTo>
                        <a:pt x="559576" y="44096"/>
                      </a:lnTo>
                      <a:lnTo>
                        <a:pt x="561860" y="46143"/>
                      </a:lnTo>
                      <a:lnTo>
                        <a:pt x="563749" y="47846"/>
                      </a:lnTo>
                      <a:lnTo>
                        <a:pt x="564527" y="50202"/>
                      </a:lnTo>
                      <a:lnTo>
                        <a:pt x="564836" y="51127"/>
                      </a:lnTo>
                      <a:lnTo>
                        <a:pt x="565046" y="51780"/>
                      </a:lnTo>
                      <a:lnTo>
                        <a:pt x="566663" y="58293"/>
                      </a:lnTo>
                      <a:lnTo>
                        <a:pt x="568959" y="67778"/>
                      </a:lnTo>
                      <a:lnTo>
                        <a:pt x="569589" y="70406"/>
                      </a:lnTo>
                      <a:lnTo>
                        <a:pt x="569725" y="72799"/>
                      </a:lnTo>
                      <a:lnTo>
                        <a:pt x="569799" y="74044"/>
                      </a:lnTo>
                      <a:lnTo>
                        <a:pt x="570009" y="77510"/>
                      </a:lnTo>
                      <a:lnTo>
                        <a:pt x="570540" y="79644"/>
                      </a:lnTo>
                      <a:lnTo>
                        <a:pt x="572527" y="87612"/>
                      </a:lnTo>
                      <a:lnTo>
                        <a:pt x="572922" y="89203"/>
                      </a:lnTo>
                      <a:lnTo>
                        <a:pt x="573268" y="90745"/>
                      </a:lnTo>
                      <a:lnTo>
                        <a:pt x="574478" y="96074"/>
                      </a:lnTo>
                      <a:lnTo>
                        <a:pt x="575009" y="98405"/>
                      </a:lnTo>
                      <a:lnTo>
                        <a:pt x="575009" y="100551"/>
                      </a:lnTo>
                      <a:lnTo>
                        <a:pt x="575009" y="104856"/>
                      </a:lnTo>
                      <a:lnTo>
                        <a:pt x="575009" y="106472"/>
                      </a:lnTo>
                      <a:lnTo>
                        <a:pt x="575021" y="109259"/>
                      </a:lnTo>
                      <a:lnTo>
                        <a:pt x="574034" y="112466"/>
                      </a:lnTo>
                      <a:lnTo>
                        <a:pt x="573354" y="114699"/>
                      </a:lnTo>
                      <a:lnTo>
                        <a:pt x="573787" y="116204"/>
                      </a:lnTo>
                      <a:lnTo>
                        <a:pt x="574589" y="119053"/>
                      </a:lnTo>
                      <a:lnTo>
                        <a:pt x="575021" y="120546"/>
                      </a:lnTo>
                      <a:lnTo>
                        <a:pt x="576515" y="121372"/>
                      </a:lnTo>
                      <a:lnTo>
                        <a:pt x="577750" y="122063"/>
                      </a:lnTo>
                      <a:lnTo>
                        <a:pt x="578762" y="122630"/>
                      </a:lnTo>
                      <a:lnTo>
                        <a:pt x="580046" y="122753"/>
                      </a:lnTo>
                      <a:lnTo>
                        <a:pt x="581379" y="122889"/>
                      </a:lnTo>
                      <a:lnTo>
                        <a:pt x="587095" y="123469"/>
                      </a:lnTo>
                      <a:lnTo>
                        <a:pt x="589379" y="124184"/>
                      </a:lnTo>
                      <a:lnTo>
                        <a:pt x="598528" y="127046"/>
                      </a:lnTo>
                      <a:lnTo>
                        <a:pt x="600429" y="127638"/>
                      </a:lnTo>
                      <a:lnTo>
                        <a:pt x="601799" y="128452"/>
                      </a:lnTo>
                      <a:lnTo>
                        <a:pt x="607256" y="131647"/>
                      </a:lnTo>
                      <a:lnTo>
                        <a:pt x="608960" y="132658"/>
                      </a:lnTo>
                      <a:lnTo>
                        <a:pt x="609960" y="134533"/>
                      </a:lnTo>
                      <a:lnTo>
                        <a:pt x="614960" y="143956"/>
                      </a:lnTo>
                      <a:lnTo>
                        <a:pt x="623701" y="160435"/>
                      </a:lnTo>
                      <a:lnTo>
                        <a:pt x="624442" y="161841"/>
                      </a:lnTo>
                      <a:lnTo>
                        <a:pt x="625022" y="162927"/>
                      </a:lnTo>
                      <a:lnTo>
                        <a:pt x="626429" y="166023"/>
                      </a:lnTo>
                      <a:lnTo>
                        <a:pt x="632195" y="178838"/>
                      </a:lnTo>
                      <a:lnTo>
                        <a:pt x="636763" y="189014"/>
                      </a:lnTo>
                    </a:path>
                  </a:pathLst>
                </a:custGeom>
                <a:solidFill>
                  <a:srgbClr val="CFECC9"/>
                </a:solidFill>
                <a:ln w="12331" cap="flat">
                  <a:solidFill>
                    <a:srgbClr val="000000"/>
                  </a:solid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73CF533E-9AFE-97DE-56A3-EDE83A01CCB9}"/>
                    </a:ext>
                  </a:extLst>
                </p:cNvPr>
                <p:cNvSpPr/>
                <p:nvPr/>
              </p:nvSpPr>
              <p:spPr>
                <a:xfrm>
                  <a:off x="7041551" y="2768929"/>
                  <a:ext cx="1087559" cy="787880"/>
                </a:xfrm>
                <a:custGeom>
                  <a:avLst/>
                  <a:gdLst>
                    <a:gd name="connsiteX0" fmla="*/ 552132 w 1087559"/>
                    <a:gd name="connsiteY0" fmla="*/ 4280 h 787880"/>
                    <a:gd name="connsiteX1" fmla="*/ 553651 w 1087559"/>
                    <a:gd name="connsiteY1" fmla="*/ 4589 h 787880"/>
                    <a:gd name="connsiteX2" fmla="*/ 556478 w 1087559"/>
                    <a:gd name="connsiteY2" fmla="*/ 4453 h 787880"/>
                    <a:gd name="connsiteX3" fmla="*/ 560268 w 1087559"/>
                    <a:gd name="connsiteY3" fmla="*/ 4280 h 787880"/>
                    <a:gd name="connsiteX4" fmla="*/ 562293 w 1087559"/>
                    <a:gd name="connsiteY4" fmla="*/ 4206 h 787880"/>
                    <a:gd name="connsiteX5" fmla="*/ 564601 w 1087559"/>
                    <a:gd name="connsiteY5" fmla="*/ 4428 h 787880"/>
                    <a:gd name="connsiteX6" fmla="*/ 565725 w 1087559"/>
                    <a:gd name="connsiteY6" fmla="*/ 4551 h 787880"/>
                    <a:gd name="connsiteX7" fmla="*/ 569231 w 1087559"/>
                    <a:gd name="connsiteY7" fmla="*/ 4934 h 787880"/>
                    <a:gd name="connsiteX8" fmla="*/ 570639 w 1087559"/>
                    <a:gd name="connsiteY8" fmla="*/ 5094 h 787880"/>
                    <a:gd name="connsiteX9" fmla="*/ 572997 w 1087559"/>
                    <a:gd name="connsiteY9" fmla="*/ 5353 h 787880"/>
                    <a:gd name="connsiteX10" fmla="*/ 575416 w 1087559"/>
                    <a:gd name="connsiteY10" fmla="*/ 5107 h 787880"/>
                    <a:gd name="connsiteX11" fmla="*/ 578318 w 1087559"/>
                    <a:gd name="connsiteY11" fmla="*/ 4811 h 787880"/>
                    <a:gd name="connsiteX12" fmla="*/ 579762 w 1087559"/>
                    <a:gd name="connsiteY12" fmla="*/ 4650 h 787880"/>
                    <a:gd name="connsiteX13" fmla="*/ 580725 w 1087559"/>
                    <a:gd name="connsiteY13" fmla="*/ 4687 h 787880"/>
                    <a:gd name="connsiteX14" fmla="*/ 581231 w 1087559"/>
                    <a:gd name="connsiteY14" fmla="*/ 4700 h 787880"/>
                    <a:gd name="connsiteX15" fmla="*/ 582984 w 1087559"/>
                    <a:gd name="connsiteY15" fmla="*/ 4749 h 787880"/>
                    <a:gd name="connsiteX16" fmla="*/ 584626 w 1087559"/>
                    <a:gd name="connsiteY16" fmla="*/ 4811 h 787880"/>
                    <a:gd name="connsiteX17" fmla="*/ 586244 w 1087559"/>
                    <a:gd name="connsiteY17" fmla="*/ 5366 h 787880"/>
                    <a:gd name="connsiteX18" fmla="*/ 590762 w 1087559"/>
                    <a:gd name="connsiteY18" fmla="*/ 6932 h 787880"/>
                    <a:gd name="connsiteX19" fmla="*/ 591836 w 1087559"/>
                    <a:gd name="connsiteY19" fmla="*/ 7302 h 787880"/>
                    <a:gd name="connsiteX20" fmla="*/ 593194 w 1087559"/>
                    <a:gd name="connsiteY20" fmla="*/ 7919 h 787880"/>
                    <a:gd name="connsiteX21" fmla="*/ 599083 w 1087559"/>
                    <a:gd name="connsiteY21" fmla="*/ 10608 h 787880"/>
                    <a:gd name="connsiteX22" fmla="*/ 601232 w 1087559"/>
                    <a:gd name="connsiteY22" fmla="*/ 11434 h 787880"/>
                    <a:gd name="connsiteX23" fmla="*/ 605590 w 1087559"/>
                    <a:gd name="connsiteY23" fmla="*/ 13087 h 787880"/>
                    <a:gd name="connsiteX24" fmla="*/ 606466 w 1087559"/>
                    <a:gd name="connsiteY24" fmla="*/ 13432 h 787880"/>
                    <a:gd name="connsiteX25" fmla="*/ 607454 w 1087559"/>
                    <a:gd name="connsiteY25" fmla="*/ 13543 h 787880"/>
                    <a:gd name="connsiteX26" fmla="*/ 609108 w 1087559"/>
                    <a:gd name="connsiteY26" fmla="*/ 13728 h 787880"/>
                    <a:gd name="connsiteX27" fmla="*/ 610861 w 1087559"/>
                    <a:gd name="connsiteY27" fmla="*/ 13926 h 787880"/>
                    <a:gd name="connsiteX28" fmla="*/ 612565 w 1087559"/>
                    <a:gd name="connsiteY28" fmla="*/ 13321 h 787880"/>
                    <a:gd name="connsiteX29" fmla="*/ 613911 w 1087559"/>
                    <a:gd name="connsiteY29" fmla="*/ 12840 h 787880"/>
                    <a:gd name="connsiteX30" fmla="*/ 616294 w 1087559"/>
                    <a:gd name="connsiteY30" fmla="*/ 12421 h 787880"/>
                    <a:gd name="connsiteX31" fmla="*/ 617244 w 1087559"/>
                    <a:gd name="connsiteY31" fmla="*/ 12248 h 787880"/>
                    <a:gd name="connsiteX32" fmla="*/ 618182 w 1087559"/>
                    <a:gd name="connsiteY32" fmla="*/ 12076 h 787880"/>
                    <a:gd name="connsiteX33" fmla="*/ 619615 w 1087559"/>
                    <a:gd name="connsiteY33" fmla="*/ 11829 h 787880"/>
                    <a:gd name="connsiteX34" fmla="*/ 620997 w 1087559"/>
                    <a:gd name="connsiteY34" fmla="*/ 11866 h 787880"/>
                    <a:gd name="connsiteX35" fmla="*/ 623047 w 1087559"/>
                    <a:gd name="connsiteY35" fmla="*/ 11928 h 787880"/>
                    <a:gd name="connsiteX36" fmla="*/ 624541 w 1087559"/>
                    <a:gd name="connsiteY36" fmla="*/ 11977 h 787880"/>
                    <a:gd name="connsiteX37" fmla="*/ 626392 w 1087559"/>
                    <a:gd name="connsiteY37" fmla="*/ 12520 h 787880"/>
                    <a:gd name="connsiteX38" fmla="*/ 631911 w 1087559"/>
                    <a:gd name="connsiteY38" fmla="*/ 14148 h 787880"/>
                    <a:gd name="connsiteX39" fmla="*/ 633825 w 1087559"/>
                    <a:gd name="connsiteY39" fmla="*/ 14542 h 787880"/>
                    <a:gd name="connsiteX40" fmla="*/ 636701 w 1087559"/>
                    <a:gd name="connsiteY40" fmla="*/ 15147 h 787880"/>
                    <a:gd name="connsiteX41" fmla="*/ 637652 w 1087559"/>
                    <a:gd name="connsiteY41" fmla="*/ 15344 h 787880"/>
                    <a:gd name="connsiteX42" fmla="*/ 639257 w 1087559"/>
                    <a:gd name="connsiteY42" fmla="*/ 15677 h 787880"/>
                    <a:gd name="connsiteX43" fmla="*/ 641121 w 1087559"/>
                    <a:gd name="connsiteY43" fmla="*/ 15862 h 787880"/>
                    <a:gd name="connsiteX44" fmla="*/ 644837 w 1087559"/>
                    <a:gd name="connsiteY44" fmla="*/ 16245 h 787880"/>
                    <a:gd name="connsiteX45" fmla="*/ 646701 w 1087559"/>
                    <a:gd name="connsiteY45" fmla="*/ 16442 h 787880"/>
                    <a:gd name="connsiteX46" fmla="*/ 648442 w 1087559"/>
                    <a:gd name="connsiteY46" fmla="*/ 16849 h 787880"/>
                    <a:gd name="connsiteX47" fmla="*/ 651961 w 1087559"/>
                    <a:gd name="connsiteY47" fmla="*/ 17663 h 787880"/>
                    <a:gd name="connsiteX48" fmla="*/ 653393 w 1087559"/>
                    <a:gd name="connsiteY48" fmla="*/ 17984 h 787880"/>
                    <a:gd name="connsiteX49" fmla="*/ 654763 w 1087559"/>
                    <a:gd name="connsiteY49" fmla="*/ 18490 h 787880"/>
                    <a:gd name="connsiteX50" fmla="*/ 655677 w 1087559"/>
                    <a:gd name="connsiteY50" fmla="*/ 18835 h 787880"/>
                    <a:gd name="connsiteX51" fmla="*/ 657047 w 1087559"/>
                    <a:gd name="connsiteY51" fmla="*/ 19341 h 787880"/>
                    <a:gd name="connsiteX52" fmla="*/ 658405 w 1087559"/>
                    <a:gd name="connsiteY52" fmla="*/ 19846 h 787880"/>
                    <a:gd name="connsiteX53" fmla="*/ 664220 w 1087559"/>
                    <a:gd name="connsiteY53" fmla="*/ 21993 h 787880"/>
                    <a:gd name="connsiteX54" fmla="*/ 666590 w 1087559"/>
                    <a:gd name="connsiteY54" fmla="*/ 22720 h 787880"/>
                    <a:gd name="connsiteX55" fmla="*/ 667331 w 1087559"/>
                    <a:gd name="connsiteY55" fmla="*/ 22942 h 787880"/>
                    <a:gd name="connsiteX56" fmla="*/ 668479 w 1087559"/>
                    <a:gd name="connsiteY56" fmla="*/ 23300 h 787880"/>
                    <a:gd name="connsiteX57" fmla="*/ 669566 w 1087559"/>
                    <a:gd name="connsiteY57" fmla="*/ 23041 h 787880"/>
                    <a:gd name="connsiteX58" fmla="*/ 670257 w 1087559"/>
                    <a:gd name="connsiteY58" fmla="*/ 22881 h 787880"/>
                    <a:gd name="connsiteX59" fmla="*/ 672023 w 1087559"/>
                    <a:gd name="connsiteY59" fmla="*/ 22461 h 787880"/>
                    <a:gd name="connsiteX60" fmla="*/ 672702 w 1087559"/>
                    <a:gd name="connsiteY60" fmla="*/ 22276 h 787880"/>
                    <a:gd name="connsiteX61" fmla="*/ 674665 w 1087559"/>
                    <a:gd name="connsiteY61" fmla="*/ 21610 h 787880"/>
                    <a:gd name="connsiteX62" fmla="*/ 678418 w 1087559"/>
                    <a:gd name="connsiteY62" fmla="*/ 20352 h 787880"/>
                    <a:gd name="connsiteX63" fmla="*/ 679862 w 1087559"/>
                    <a:gd name="connsiteY63" fmla="*/ 20093 h 787880"/>
                    <a:gd name="connsiteX64" fmla="*/ 682517 w 1087559"/>
                    <a:gd name="connsiteY64" fmla="*/ 19600 h 787880"/>
                    <a:gd name="connsiteX65" fmla="*/ 683887 w 1087559"/>
                    <a:gd name="connsiteY65" fmla="*/ 19353 h 787880"/>
                    <a:gd name="connsiteX66" fmla="*/ 685764 w 1087559"/>
                    <a:gd name="connsiteY66" fmla="*/ 19452 h 787880"/>
                    <a:gd name="connsiteX67" fmla="*/ 693122 w 1087559"/>
                    <a:gd name="connsiteY67" fmla="*/ 19834 h 787880"/>
                    <a:gd name="connsiteX68" fmla="*/ 695085 w 1087559"/>
                    <a:gd name="connsiteY68" fmla="*/ 19933 h 787880"/>
                    <a:gd name="connsiteX69" fmla="*/ 697961 w 1087559"/>
                    <a:gd name="connsiteY69" fmla="*/ 20007 h 787880"/>
                    <a:gd name="connsiteX70" fmla="*/ 706604 w 1087559"/>
                    <a:gd name="connsiteY70" fmla="*/ 20229 h 787880"/>
                    <a:gd name="connsiteX71" fmla="*/ 708529 w 1087559"/>
                    <a:gd name="connsiteY71" fmla="*/ 20278 h 787880"/>
                    <a:gd name="connsiteX72" fmla="*/ 709937 w 1087559"/>
                    <a:gd name="connsiteY72" fmla="*/ 20500 h 787880"/>
                    <a:gd name="connsiteX73" fmla="*/ 710888 w 1087559"/>
                    <a:gd name="connsiteY73" fmla="*/ 20648 h 787880"/>
                    <a:gd name="connsiteX74" fmla="*/ 711912 w 1087559"/>
                    <a:gd name="connsiteY74" fmla="*/ 20809 h 787880"/>
                    <a:gd name="connsiteX75" fmla="*/ 712764 w 1087559"/>
                    <a:gd name="connsiteY75" fmla="*/ 20944 h 787880"/>
                    <a:gd name="connsiteX76" fmla="*/ 713727 w 1087559"/>
                    <a:gd name="connsiteY76" fmla="*/ 21141 h 787880"/>
                    <a:gd name="connsiteX77" fmla="*/ 718554 w 1087559"/>
                    <a:gd name="connsiteY77" fmla="*/ 22116 h 787880"/>
                    <a:gd name="connsiteX78" fmla="*/ 719616 w 1087559"/>
                    <a:gd name="connsiteY78" fmla="*/ 22326 h 787880"/>
                    <a:gd name="connsiteX79" fmla="*/ 720085 w 1087559"/>
                    <a:gd name="connsiteY79" fmla="*/ 22424 h 787880"/>
                    <a:gd name="connsiteX80" fmla="*/ 724320 w 1087559"/>
                    <a:gd name="connsiteY80" fmla="*/ 23251 h 787880"/>
                    <a:gd name="connsiteX81" fmla="*/ 729024 w 1087559"/>
                    <a:gd name="connsiteY81" fmla="*/ 24164 h 787880"/>
                    <a:gd name="connsiteX82" fmla="*/ 731394 w 1087559"/>
                    <a:gd name="connsiteY82" fmla="*/ 24620 h 787880"/>
                    <a:gd name="connsiteX83" fmla="*/ 732320 w 1087559"/>
                    <a:gd name="connsiteY83" fmla="*/ 24805 h 787880"/>
                    <a:gd name="connsiteX84" fmla="*/ 733752 w 1087559"/>
                    <a:gd name="connsiteY84" fmla="*/ 25163 h 787880"/>
                    <a:gd name="connsiteX85" fmla="*/ 740406 w 1087559"/>
                    <a:gd name="connsiteY85" fmla="*/ 26803 h 787880"/>
                    <a:gd name="connsiteX86" fmla="*/ 743258 w 1087559"/>
                    <a:gd name="connsiteY86" fmla="*/ 27506 h 787880"/>
                    <a:gd name="connsiteX87" fmla="*/ 745098 w 1087559"/>
                    <a:gd name="connsiteY87" fmla="*/ 27728 h 787880"/>
                    <a:gd name="connsiteX88" fmla="*/ 748765 w 1087559"/>
                    <a:gd name="connsiteY88" fmla="*/ 28160 h 787880"/>
                    <a:gd name="connsiteX89" fmla="*/ 749826 w 1087559"/>
                    <a:gd name="connsiteY89" fmla="*/ 28369 h 787880"/>
                    <a:gd name="connsiteX90" fmla="*/ 750765 w 1087559"/>
                    <a:gd name="connsiteY90" fmla="*/ 28554 h 787880"/>
                    <a:gd name="connsiteX91" fmla="*/ 752617 w 1087559"/>
                    <a:gd name="connsiteY91" fmla="*/ 28912 h 787880"/>
                    <a:gd name="connsiteX92" fmla="*/ 754938 w 1087559"/>
                    <a:gd name="connsiteY92" fmla="*/ 29369 h 787880"/>
                    <a:gd name="connsiteX93" fmla="*/ 756345 w 1087559"/>
                    <a:gd name="connsiteY93" fmla="*/ 29640 h 787880"/>
                    <a:gd name="connsiteX94" fmla="*/ 757246 w 1087559"/>
                    <a:gd name="connsiteY94" fmla="*/ 29813 h 787880"/>
                    <a:gd name="connsiteX95" fmla="*/ 759135 w 1087559"/>
                    <a:gd name="connsiteY95" fmla="*/ 30318 h 787880"/>
                    <a:gd name="connsiteX96" fmla="*/ 761962 w 1087559"/>
                    <a:gd name="connsiteY96" fmla="*/ 31083 h 787880"/>
                    <a:gd name="connsiteX97" fmla="*/ 762431 w 1087559"/>
                    <a:gd name="connsiteY97" fmla="*/ 31207 h 787880"/>
                    <a:gd name="connsiteX98" fmla="*/ 762901 w 1087559"/>
                    <a:gd name="connsiteY98" fmla="*/ 31330 h 787880"/>
                    <a:gd name="connsiteX99" fmla="*/ 764765 w 1087559"/>
                    <a:gd name="connsiteY99" fmla="*/ 31836 h 787880"/>
                    <a:gd name="connsiteX100" fmla="*/ 768851 w 1087559"/>
                    <a:gd name="connsiteY100" fmla="*/ 33488 h 787880"/>
                    <a:gd name="connsiteX101" fmla="*/ 770678 w 1087559"/>
                    <a:gd name="connsiteY101" fmla="*/ 34216 h 787880"/>
                    <a:gd name="connsiteX102" fmla="*/ 772481 w 1087559"/>
                    <a:gd name="connsiteY102" fmla="*/ 34537 h 787880"/>
                    <a:gd name="connsiteX103" fmla="*/ 776913 w 1087559"/>
                    <a:gd name="connsiteY103" fmla="*/ 35326 h 787880"/>
                    <a:gd name="connsiteX104" fmla="*/ 778444 w 1087559"/>
                    <a:gd name="connsiteY104" fmla="*/ 35597 h 787880"/>
                    <a:gd name="connsiteX105" fmla="*/ 780247 w 1087559"/>
                    <a:gd name="connsiteY105" fmla="*/ 35770 h 787880"/>
                    <a:gd name="connsiteX106" fmla="*/ 781469 w 1087559"/>
                    <a:gd name="connsiteY106" fmla="*/ 35881 h 787880"/>
                    <a:gd name="connsiteX107" fmla="*/ 785913 w 1087559"/>
                    <a:gd name="connsiteY107" fmla="*/ 36325 h 787880"/>
                    <a:gd name="connsiteX108" fmla="*/ 790666 w 1087559"/>
                    <a:gd name="connsiteY108" fmla="*/ 36782 h 787880"/>
                    <a:gd name="connsiteX109" fmla="*/ 798099 w 1087559"/>
                    <a:gd name="connsiteY109" fmla="*/ 37460 h 787880"/>
                    <a:gd name="connsiteX110" fmla="*/ 803667 w 1087559"/>
                    <a:gd name="connsiteY110" fmla="*/ 37966 h 787880"/>
                    <a:gd name="connsiteX111" fmla="*/ 806790 w 1087559"/>
                    <a:gd name="connsiteY111" fmla="*/ 38274 h 787880"/>
                    <a:gd name="connsiteX112" fmla="*/ 811778 w 1087559"/>
                    <a:gd name="connsiteY112" fmla="*/ 38916 h 787880"/>
                    <a:gd name="connsiteX113" fmla="*/ 817827 w 1087559"/>
                    <a:gd name="connsiteY113" fmla="*/ 39964 h 787880"/>
                    <a:gd name="connsiteX114" fmla="*/ 819729 w 1087559"/>
                    <a:gd name="connsiteY114" fmla="*/ 40334 h 787880"/>
                    <a:gd name="connsiteX115" fmla="*/ 822025 w 1087559"/>
                    <a:gd name="connsiteY115" fmla="*/ 40507 h 787880"/>
                    <a:gd name="connsiteX116" fmla="*/ 823828 w 1087559"/>
                    <a:gd name="connsiteY116" fmla="*/ 40630 h 787880"/>
                    <a:gd name="connsiteX117" fmla="*/ 826050 w 1087559"/>
                    <a:gd name="connsiteY117" fmla="*/ 40803 h 787880"/>
                    <a:gd name="connsiteX118" fmla="*/ 827482 w 1087559"/>
                    <a:gd name="connsiteY118" fmla="*/ 40951 h 787880"/>
                    <a:gd name="connsiteX119" fmla="*/ 831297 w 1087559"/>
                    <a:gd name="connsiteY119" fmla="*/ 41333 h 787880"/>
                    <a:gd name="connsiteX120" fmla="*/ 833198 w 1087559"/>
                    <a:gd name="connsiteY120" fmla="*/ 41530 h 787880"/>
                    <a:gd name="connsiteX121" fmla="*/ 837470 w 1087559"/>
                    <a:gd name="connsiteY121" fmla="*/ 41617 h 787880"/>
                    <a:gd name="connsiteX122" fmla="*/ 839346 w 1087559"/>
                    <a:gd name="connsiteY122" fmla="*/ 41654 h 787880"/>
                    <a:gd name="connsiteX123" fmla="*/ 841297 w 1087559"/>
                    <a:gd name="connsiteY123" fmla="*/ 41888 h 787880"/>
                    <a:gd name="connsiteX124" fmla="*/ 842766 w 1087559"/>
                    <a:gd name="connsiteY124" fmla="*/ 42073 h 787880"/>
                    <a:gd name="connsiteX125" fmla="*/ 847149 w 1087559"/>
                    <a:gd name="connsiteY125" fmla="*/ 42604 h 787880"/>
                    <a:gd name="connsiteX126" fmla="*/ 847643 w 1087559"/>
                    <a:gd name="connsiteY126" fmla="*/ 42665 h 787880"/>
                    <a:gd name="connsiteX127" fmla="*/ 849087 w 1087559"/>
                    <a:gd name="connsiteY127" fmla="*/ 42875 h 787880"/>
                    <a:gd name="connsiteX128" fmla="*/ 855384 w 1087559"/>
                    <a:gd name="connsiteY128" fmla="*/ 43738 h 787880"/>
                    <a:gd name="connsiteX129" fmla="*/ 856359 w 1087559"/>
                    <a:gd name="connsiteY129" fmla="*/ 43874 h 787880"/>
                    <a:gd name="connsiteX130" fmla="*/ 857075 w 1087559"/>
                    <a:gd name="connsiteY130" fmla="*/ 43973 h 787880"/>
                    <a:gd name="connsiteX131" fmla="*/ 857569 w 1087559"/>
                    <a:gd name="connsiteY131" fmla="*/ 44034 h 787880"/>
                    <a:gd name="connsiteX132" fmla="*/ 866458 w 1087559"/>
                    <a:gd name="connsiteY132" fmla="*/ 45083 h 787880"/>
                    <a:gd name="connsiteX133" fmla="*/ 867100 w 1087559"/>
                    <a:gd name="connsiteY133" fmla="*/ 45157 h 787880"/>
                    <a:gd name="connsiteX134" fmla="*/ 868927 w 1087559"/>
                    <a:gd name="connsiteY134" fmla="*/ 45379 h 787880"/>
                    <a:gd name="connsiteX135" fmla="*/ 869594 w 1087559"/>
                    <a:gd name="connsiteY135" fmla="*/ 45453 h 787880"/>
                    <a:gd name="connsiteX136" fmla="*/ 869915 w 1087559"/>
                    <a:gd name="connsiteY136" fmla="*/ 45490 h 787880"/>
                    <a:gd name="connsiteX137" fmla="*/ 871890 w 1087559"/>
                    <a:gd name="connsiteY137" fmla="*/ 45601 h 787880"/>
                    <a:gd name="connsiteX138" fmla="*/ 877841 w 1087559"/>
                    <a:gd name="connsiteY138" fmla="*/ 45922 h 787880"/>
                    <a:gd name="connsiteX139" fmla="*/ 880939 w 1087559"/>
                    <a:gd name="connsiteY139" fmla="*/ 46094 h 787880"/>
                    <a:gd name="connsiteX140" fmla="*/ 882767 w 1087559"/>
                    <a:gd name="connsiteY140" fmla="*/ 46440 h 787880"/>
                    <a:gd name="connsiteX141" fmla="*/ 883261 w 1087559"/>
                    <a:gd name="connsiteY141" fmla="*/ 46526 h 787880"/>
                    <a:gd name="connsiteX142" fmla="*/ 885335 w 1087559"/>
                    <a:gd name="connsiteY142" fmla="*/ 46921 h 787880"/>
                    <a:gd name="connsiteX143" fmla="*/ 887310 w 1087559"/>
                    <a:gd name="connsiteY143" fmla="*/ 46884 h 787880"/>
                    <a:gd name="connsiteX144" fmla="*/ 892248 w 1087559"/>
                    <a:gd name="connsiteY144" fmla="*/ 46810 h 787880"/>
                    <a:gd name="connsiteX145" fmla="*/ 894224 w 1087559"/>
                    <a:gd name="connsiteY145" fmla="*/ 46773 h 787880"/>
                    <a:gd name="connsiteX146" fmla="*/ 895211 w 1087559"/>
                    <a:gd name="connsiteY146" fmla="*/ 46760 h 787880"/>
                    <a:gd name="connsiteX147" fmla="*/ 897878 w 1087559"/>
                    <a:gd name="connsiteY147" fmla="*/ 46612 h 787880"/>
                    <a:gd name="connsiteX148" fmla="*/ 900335 w 1087559"/>
                    <a:gd name="connsiteY148" fmla="*/ 46489 h 787880"/>
                    <a:gd name="connsiteX149" fmla="*/ 901816 w 1087559"/>
                    <a:gd name="connsiteY149" fmla="*/ 46403 h 787880"/>
                    <a:gd name="connsiteX150" fmla="*/ 903286 w 1087559"/>
                    <a:gd name="connsiteY150" fmla="*/ 46329 h 787880"/>
                    <a:gd name="connsiteX151" fmla="*/ 904705 w 1087559"/>
                    <a:gd name="connsiteY151" fmla="*/ 46415 h 787880"/>
                    <a:gd name="connsiteX152" fmla="*/ 905644 w 1087559"/>
                    <a:gd name="connsiteY152" fmla="*/ 46477 h 787880"/>
                    <a:gd name="connsiteX153" fmla="*/ 908002 w 1087559"/>
                    <a:gd name="connsiteY153" fmla="*/ 46612 h 787880"/>
                    <a:gd name="connsiteX154" fmla="*/ 908471 w 1087559"/>
                    <a:gd name="connsiteY154" fmla="*/ 46649 h 787880"/>
                    <a:gd name="connsiteX155" fmla="*/ 909780 w 1087559"/>
                    <a:gd name="connsiteY155" fmla="*/ 46748 h 787880"/>
                    <a:gd name="connsiteX156" fmla="*/ 911965 w 1087559"/>
                    <a:gd name="connsiteY156" fmla="*/ 46933 h 787880"/>
                    <a:gd name="connsiteX157" fmla="*/ 914273 w 1087559"/>
                    <a:gd name="connsiteY157" fmla="*/ 47130 h 787880"/>
                    <a:gd name="connsiteX158" fmla="*/ 917039 w 1087559"/>
                    <a:gd name="connsiteY158" fmla="*/ 47352 h 787880"/>
                    <a:gd name="connsiteX159" fmla="*/ 919002 w 1087559"/>
                    <a:gd name="connsiteY159" fmla="*/ 47365 h 787880"/>
                    <a:gd name="connsiteX160" fmla="*/ 923422 w 1087559"/>
                    <a:gd name="connsiteY160" fmla="*/ 47377 h 787880"/>
                    <a:gd name="connsiteX161" fmla="*/ 926101 w 1087559"/>
                    <a:gd name="connsiteY161" fmla="*/ 47377 h 787880"/>
                    <a:gd name="connsiteX162" fmla="*/ 928150 w 1087559"/>
                    <a:gd name="connsiteY162" fmla="*/ 46945 h 787880"/>
                    <a:gd name="connsiteX163" fmla="*/ 930212 w 1087559"/>
                    <a:gd name="connsiteY163" fmla="*/ 46514 h 787880"/>
                    <a:gd name="connsiteX164" fmla="*/ 932656 w 1087559"/>
                    <a:gd name="connsiteY164" fmla="*/ 46736 h 787880"/>
                    <a:gd name="connsiteX165" fmla="*/ 941533 w 1087559"/>
                    <a:gd name="connsiteY165" fmla="*/ 47513 h 787880"/>
                    <a:gd name="connsiteX166" fmla="*/ 942953 w 1087559"/>
                    <a:gd name="connsiteY166" fmla="*/ 47636 h 787880"/>
                    <a:gd name="connsiteX167" fmla="*/ 943447 w 1087559"/>
                    <a:gd name="connsiteY167" fmla="*/ 47698 h 787880"/>
                    <a:gd name="connsiteX168" fmla="*/ 956632 w 1087559"/>
                    <a:gd name="connsiteY168" fmla="*/ 49079 h 787880"/>
                    <a:gd name="connsiteX169" fmla="*/ 958212 w 1087559"/>
                    <a:gd name="connsiteY169" fmla="*/ 49252 h 787880"/>
                    <a:gd name="connsiteX170" fmla="*/ 959299 w 1087559"/>
                    <a:gd name="connsiteY170" fmla="*/ 49548 h 787880"/>
                    <a:gd name="connsiteX171" fmla="*/ 962027 w 1087559"/>
                    <a:gd name="connsiteY171" fmla="*/ 50300 h 787880"/>
                    <a:gd name="connsiteX172" fmla="*/ 962509 w 1087559"/>
                    <a:gd name="connsiteY172" fmla="*/ 50436 h 787880"/>
                    <a:gd name="connsiteX173" fmla="*/ 963447 w 1087559"/>
                    <a:gd name="connsiteY173" fmla="*/ 50695 h 787880"/>
                    <a:gd name="connsiteX174" fmla="*/ 966435 w 1087559"/>
                    <a:gd name="connsiteY174" fmla="*/ 52718 h 787880"/>
                    <a:gd name="connsiteX175" fmla="*/ 971324 w 1087559"/>
                    <a:gd name="connsiteY175" fmla="*/ 56616 h 787880"/>
                    <a:gd name="connsiteX176" fmla="*/ 973064 w 1087559"/>
                    <a:gd name="connsiteY176" fmla="*/ 58009 h 787880"/>
                    <a:gd name="connsiteX177" fmla="*/ 975373 w 1087559"/>
                    <a:gd name="connsiteY177" fmla="*/ 56714 h 787880"/>
                    <a:gd name="connsiteX178" fmla="*/ 977682 w 1087559"/>
                    <a:gd name="connsiteY178" fmla="*/ 55419 h 787880"/>
                    <a:gd name="connsiteX179" fmla="*/ 980287 w 1087559"/>
                    <a:gd name="connsiteY179" fmla="*/ 54309 h 787880"/>
                    <a:gd name="connsiteX180" fmla="*/ 983336 w 1087559"/>
                    <a:gd name="connsiteY180" fmla="*/ 55074 h 787880"/>
                    <a:gd name="connsiteX181" fmla="*/ 984534 w 1087559"/>
                    <a:gd name="connsiteY181" fmla="*/ 55863 h 787880"/>
                    <a:gd name="connsiteX182" fmla="*/ 987805 w 1087559"/>
                    <a:gd name="connsiteY182" fmla="*/ 58009 h 787880"/>
                    <a:gd name="connsiteX183" fmla="*/ 990657 w 1087559"/>
                    <a:gd name="connsiteY183" fmla="*/ 59810 h 787880"/>
                    <a:gd name="connsiteX184" fmla="*/ 992287 w 1087559"/>
                    <a:gd name="connsiteY184" fmla="*/ 60846 h 787880"/>
                    <a:gd name="connsiteX185" fmla="*/ 993916 w 1087559"/>
                    <a:gd name="connsiteY185" fmla="*/ 61870 h 787880"/>
                    <a:gd name="connsiteX186" fmla="*/ 996633 w 1087559"/>
                    <a:gd name="connsiteY186" fmla="*/ 62931 h 787880"/>
                    <a:gd name="connsiteX187" fmla="*/ 999349 w 1087559"/>
                    <a:gd name="connsiteY187" fmla="*/ 63979 h 787880"/>
                    <a:gd name="connsiteX188" fmla="*/ 1001608 w 1087559"/>
                    <a:gd name="connsiteY188" fmla="*/ 64867 h 787880"/>
                    <a:gd name="connsiteX189" fmla="*/ 1003299 w 1087559"/>
                    <a:gd name="connsiteY189" fmla="*/ 65817 h 787880"/>
                    <a:gd name="connsiteX190" fmla="*/ 1004793 w 1087559"/>
                    <a:gd name="connsiteY190" fmla="*/ 66668 h 787880"/>
                    <a:gd name="connsiteX191" fmla="*/ 1006670 w 1087559"/>
                    <a:gd name="connsiteY191" fmla="*/ 67729 h 787880"/>
                    <a:gd name="connsiteX192" fmla="*/ 1007756 w 1087559"/>
                    <a:gd name="connsiteY192" fmla="*/ 68457 h 787880"/>
                    <a:gd name="connsiteX193" fmla="*/ 1013127 w 1087559"/>
                    <a:gd name="connsiteY193" fmla="*/ 72083 h 787880"/>
                    <a:gd name="connsiteX194" fmla="*/ 1015596 w 1087559"/>
                    <a:gd name="connsiteY194" fmla="*/ 73761 h 787880"/>
                    <a:gd name="connsiteX195" fmla="*/ 1016855 w 1087559"/>
                    <a:gd name="connsiteY195" fmla="*/ 74550 h 787880"/>
                    <a:gd name="connsiteX196" fmla="*/ 1021028 w 1087559"/>
                    <a:gd name="connsiteY196" fmla="*/ 77177 h 787880"/>
                    <a:gd name="connsiteX197" fmla="*/ 1022695 w 1087559"/>
                    <a:gd name="connsiteY197" fmla="*/ 78226 h 787880"/>
                    <a:gd name="connsiteX198" fmla="*/ 1023905 w 1087559"/>
                    <a:gd name="connsiteY198" fmla="*/ 79163 h 787880"/>
                    <a:gd name="connsiteX199" fmla="*/ 1029127 w 1087559"/>
                    <a:gd name="connsiteY199" fmla="*/ 83172 h 787880"/>
                    <a:gd name="connsiteX200" fmla="*/ 1029880 w 1087559"/>
                    <a:gd name="connsiteY200" fmla="*/ 83752 h 787880"/>
                    <a:gd name="connsiteX201" fmla="*/ 1030991 w 1087559"/>
                    <a:gd name="connsiteY201" fmla="*/ 84615 h 787880"/>
                    <a:gd name="connsiteX202" fmla="*/ 1032473 w 1087559"/>
                    <a:gd name="connsiteY202" fmla="*/ 86071 h 787880"/>
                    <a:gd name="connsiteX203" fmla="*/ 1033213 w 1087559"/>
                    <a:gd name="connsiteY203" fmla="*/ 86811 h 787880"/>
                    <a:gd name="connsiteX204" fmla="*/ 1036090 w 1087559"/>
                    <a:gd name="connsiteY204" fmla="*/ 89660 h 787880"/>
                    <a:gd name="connsiteX205" fmla="*/ 1037177 w 1087559"/>
                    <a:gd name="connsiteY205" fmla="*/ 90733 h 787880"/>
                    <a:gd name="connsiteX206" fmla="*/ 1038078 w 1087559"/>
                    <a:gd name="connsiteY206" fmla="*/ 91781 h 787880"/>
                    <a:gd name="connsiteX207" fmla="*/ 1041065 w 1087559"/>
                    <a:gd name="connsiteY207" fmla="*/ 95272 h 787880"/>
                    <a:gd name="connsiteX208" fmla="*/ 1042053 w 1087559"/>
                    <a:gd name="connsiteY208" fmla="*/ 96419 h 787880"/>
                    <a:gd name="connsiteX209" fmla="*/ 1043177 w 1087559"/>
                    <a:gd name="connsiteY209" fmla="*/ 98282 h 787880"/>
                    <a:gd name="connsiteX210" fmla="*/ 1045559 w 1087559"/>
                    <a:gd name="connsiteY210" fmla="*/ 102179 h 787880"/>
                    <a:gd name="connsiteX211" fmla="*/ 1048424 w 1087559"/>
                    <a:gd name="connsiteY211" fmla="*/ 106817 h 787880"/>
                    <a:gd name="connsiteX212" fmla="*/ 1049559 w 1087559"/>
                    <a:gd name="connsiteY212" fmla="*/ 108655 h 787880"/>
                    <a:gd name="connsiteX213" fmla="*/ 1050152 w 1087559"/>
                    <a:gd name="connsiteY213" fmla="*/ 110185 h 787880"/>
                    <a:gd name="connsiteX214" fmla="*/ 1050411 w 1087559"/>
                    <a:gd name="connsiteY214" fmla="*/ 110838 h 787880"/>
                    <a:gd name="connsiteX215" fmla="*/ 1053140 w 1087559"/>
                    <a:gd name="connsiteY215" fmla="*/ 117807 h 787880"/>
                    <a:gd name="connsiteX216" fmla="*/ 1054127 w 1087559"/>
                    <a:gd name="connsiteY216" fmla="*/ 120336 h 787880"/>
                    <a:gd name="connsiteX217" fmla="*/ 1054782 w 1087559"/>
                    <a:gd name="connsiteY217" fmla="*/ 122272 h 787880"/>
                    <a:gd name="connsiteX218" fmla="*/ 1056078 w 1087559"/>
                    <a:gd name="connsiteY218" fmla="*/ 126121 h 787880"/>
                    <a:gd name="connsiteX219" fmla="*/ 1056560 w 1087559"/>
                    <a:gd name="connsiteY219" fmla="*/ 127551 h 787880"/>
                    <a:gd name="connsiteX220" fmla="*/ 1057202 w 1087559"/>
                    <a:gd name="connsiteY220" fmla="*/ 129463 h 787880"/>
                    <a:gd name="connsiteX221" fmla="*/ 1057609 w 1087559"/>
                    <a:gd name="connsiteY221" fmla="*/ 131708 h 787880"/>
                    <a:gd name="connsiteX222" fmla="*/ 1058016 w 1087559"/>
                    <a:gd name="connsiteY222" fmla="*/ 133941 h 787880"/>
                    <a:gd name="connsiteX223" fmla="*/ 1058313 w 1087559"/>
                    <a:gd name="connsiteY223" fmla="*/ 135581 h 787880"/>
                    <a:gd name="connsiteX224" fmla="*/ 1058782 w 1087559"/>
                    <a:gd name="connsiteY224" fmla="*/ 138159 h 787880"/>
                    <a:gd name="connsiteX225" fmla="*/ 1058930 w 1087559"/>
                    <a:gd name="connsiteY225" fmla="*/ 139467 h 787880"/>
                    <a:gd name="connsiteX226" fmla="*/ 1059177 w 1087559"/>
                    <a:gd name="connsiteY226" fmla="*/ 141477 h 787880"/>
                    <a:gd name="connsiteX227" fmla="*/ 1059424 w 1087559"/>
                    <a:gd name="connsiteY227" fmla="*/ 143488 h 787880"/>
                    <a:gd name="connsiteX228" fmla="*/ 1060202 w 1087559"/>
                    <a:gd name="connsiteY228" fmla="*/ 145794 h 787880"/>
                    <a:gd name="connsiteX229" fmla="*/ 1060671 w 1087559"/>
                    <a:gd name="connsiteY229" fmla="*/ 147176 h 787880"/>
                    <a:gd name="connsiteX230" fmla="*/ 1061325 w 1087559"/>
                    <a:gd name="connsiteY230" fmla="*/ 148570 h 787880"/>
                    <a:gd name="connsiteX231" fmla="*/ 1063276 w 1087559"/>
                    <a:gd name="connsiteY231" fmla="*/ 152763 h 787880"/>
                    <a:gd name="connsiteX232" fmla="*/ 1064584 w 1087559"/>
                    <a:gd name="connsiteY232" fmla="*/ 156723 h 787880"/>
                    <a:gd name="connsiteX233" fmla="*/ 1065239 w 1087559"/>
                    <a:gd name="connsiteY233" fmla="*/ 158696 h 787880"/>
                    <a:gd name="connsiteX234" fmla="*/ 1066510 w 1087559"/>
                    <a:gd name="connsiteY234" fmla="*/ 160472 h 787880"/>
                    <a:gd name="connsiteX235" fmla="*/ 1067683 w 1087559"/>
                    <a:gd name="connsiteY235" fmla="*/ 162125 h 787880"/>
                    <a:gd name="connsiteX236" fmla="*/ 1067831 w 1087559"/>
                    <a:gd name="connsiteY236" fmla="*/ 162347 h 787880"/>
                    <a:gd name="connsiteX237" fmla="*/ 1068288 w 1087559"/>
                    <a:gd name="connsiteY237" fmla="*/ 162976 h 787880"/>
                    <a:gd name="connsiteX238" fmla="*/ 1068893 w 1087559"/>
                    <a:gd name="connsiteY238" fmla="*/ 163679 h 787880"/>
                    <a:gd name="connsiteX239" fmla="*/ 1069560 w 1087559"/>
                    <a:gd name="connsiteY239" fmla="*/ 164456 h 787880"/>
                    <a:gd name="connsiteX240" fmla="*/ 1069794 w 1087559"/>
                    <a:gd name="connsiteY240" fmla="*/ 164728 h 787880"/>
                    <a:gd name="connsiteX241" fmla="*/ 1070387 w 1087559"/>
                    <a:gd name="connsiteY241" fmla="*/ 165431 h 787880"/>
                    <a:gd name="connsiteX242" fmla="*/ 1071930 w 1087559"/>
                    <a:gd name="connsiteY242" fmla="*/ 167219 h 787880"/>
                    <a:gd name="connsiteX243" fmla="*/ 1073165 w 1087559"/>
                    <a:gd name="connsiteY243" fmla="*/ 168663 h 787880"/>
                    <a:gd name="connsiteX244" fmla="*/ 1073992 w 1087559"/>
                    <a:gd name="connsiteY244" fmla="*/ 169859 h 787880"/>
                    <a:gd name="connsiteX245" fmla="*/ 1074720 w 1087559"/>
                    <a:gd name="connsiteY245" fmla="*/ 170920 h 787880"/>
                    <a:gd name="connsiteX246" fmla="*/ 1075794 w 1087559"/>
                    <a:gd name="connsiteY246" fmla="*/ 172474 h 787880"/>
                    <a:gd name="connsiteX247" fmla="*/ 1076881 w 1087559"/>
                    <a:gd name="connsiteY247" fmla="*/ 174053 h 787880"/>
                    <a:gd name="connsiteX248" fmla="*/ 1077498 w 1087559"/>
                    <a:gd name="connsiteY248" fmla="*/ 175483 h 787880"/>
                    <a:gd name="connsiteX249" fmla="*/ 1079720 w 1087559"/>
                    <a:gd name="connsiteY249" fmla="*/ 180713 h 787880"/>
                    <a:gd name="connsiteX250" fmla="*/ 1080227 w 1087559"/>
                    <a:gd name="connsiteY250" fmla="*/ 181910 h 787880"/>
                    <a:gd name="connsiteX251" fmla="*/ 1080906 w 1087559"/>
                    <a:gd name="connsiteY251" fmla="*/ 183489 h 787880"/>
                    <a:gd name="connsiteX252" fmla="*/ 1081239 w 1087559"/>
                    <a:gd name="connsiteY252" fmla="*/ 185018 h 787880"/>
                    <a:gd name="connsiteX253" fmla="*/ 1081893 w 1087559"/>
                    <a:gd name="connsiteY253" fmla="*/ 188003 h 787880"/>
                    <a:gd name="connsiteX254" fmla="*/ 1082239 w 1087559"/>
                    <a:gd name="connsiteY254" fmla="*/ 189582 h 787880"/>
                    <a:gd name="connsiteX255" fmla="*/ 1082301 w 1087559"/>
                    <a:gd name="connsiteY255" fmla="*/ 190445 h 787880"/>
                    <a:gd name="connsiteX256" fmla="*/ 1082424 w 1087559"/>
                    <a:gd name="connsiteY256" fmla="*/ 192542 h 787880"/>
                    <a:gd name="connsiteX257" fmla="*/ 1082609 w 1087559"/>
                    <a:gd name="connsiteY257" fmla="*/ 195700 h 787880"/>
                    <a:gd name="connsiteX258" fmla="*/ 1082708 w 1087559"/>
                    <a:gd name="connsiteY258" fmla="*/ 197266 h 787880"/>
                    <a:gd name="connsiteX259" fmla="*/ 1082906 w 1087559"/>
                    <a:gd name="connsiteY259" fmla="*/ 200424 h 787880"/>
                    <a:gd name="connsiteX260" fmla="*/ 1083572 w 1087559"/>
                    <a:gd name="connsiteY260" fmla="*/ 202509 h 787880"/>
                    <a:gd name="connsiteX261" fmla="*/ 1084251 w 1087559"/>
                    <a:gd name="connsiteY261" fmla="*/ 204642 h 787880"/>
                    <a:gd name="connsiteX262" fmla="*/ 1083906 w 1087559"/>
                    <a:gd name="connsiteY262" fmla="*/ 207035 h 787880"/>
                    <a:gd name="connsiteX263" fmla="*/ 1083338 w 1087559"/>
                    <a:gd name="connsiteY263" fmla="*/ 211081 h 787880"/>
                    <a:gd name="connsiteX264" fmla="*/ 1081856 w 1087559"/>
                    <a:gd name="connsiteY264" fmla="*/ 219666 h 787880"/>
                    <a:gd name="connsiteX265" fmla="*/ 1081474 w 1087559"/>
                    <a:gd name="connsiteY265" fmla="*/ 221837 h 787880"/>
                    <a:gd name="connsiteX266" fmla="*/ 1081004 w 1087559"/>
                    <a:gd name="connsiteY266" fmla="*/ 223823 h 787880"/>
                    <a:gd name="connsiteX267" fmla="*/ 1080832 w 1087559"/>
                    <a:gd name="connsiteY267" fmla="*/ 224550 h 787880"/>
                    <a:gd name="connsiteX268" fmla="*/ 1080190 w 1087559"/>
                    <a:gd name="connsiteY268" fmla="*/ 227252 h 787880"/>
                    <a:gd name="connsiteX269" fmla="*/ 1079869 w 1087559"/>
                    <a:gd name="connsiteY269" fmla="*/ 228929 h 787880"/>
                    <a:gd name="connsiteX270" fmla="*/ 1079770 w 1087559"/>
                    <a:gd name="connsiteY270" fmla="*/ 229447 h 787880"/>
                    <a:gd name="connsiteX271" fmla="*/ 1079572 w 1087559"/>
                    <a:gd name="connsiteY271" fmla="*/ 230496 h 787880"/>
                    <a:gd name="connsiteX272" fmla="*/ 1079375 w 1087559"/>
                    <a:gd name="connsiteY272" fmla="*/ 231544 h 787880"/>
                    <a:gd name="connsiteX273" fmla="*/ 1079078 w 1087559"/>
                    <a:gd name="connsiteY273" fmla="*/ 233110 h 787880"/>
                    <a:gd name="connsiteX274" fmla="*/ 1078930 w 1087559"/>
                    <a:gd name="connsiteY274" fmla="*/ 234788 h 787880"/>
                    <a:gd name="connsiteX275" fmla="*/ 1078869 w 1087559"/>
                    <a:gd name="connsiteY275" fmla="*/ 235762 h 787880"/>
                    <a:gd name="connsiteX276" fmla="*/ 1078856 w 1087559"/>
                    <a:gd name="connsiteY276" fmla="*/ 235861 h 787880"/>
                    <a:gd name="connsiteX277" fmla="*/ 1078634 w 1087559"/>
                    <a:gd name="connsiteY277" fmla="*/ 239364 h 787880"/>
                    <a:gd name="connsiteX278" fmla="*/ 1078634 w 1087559"/>
                    <a:gd name="connsiteY278" fmla="*/ 239376 h 787880"/>
                    <a:gd name="connsiteX279" fmla="*/ 1078634 w 1087559"/>
                    <a:gd name="connsiteY279" fmla="*/ 239401 h 787880"/>
                    <a:gd name="connsiteX280" fmla="*/ 1078622 w 1087559"/>
                    <a:gd name="connsiteY280" fmla="*/ 239413 h 787880"/>
                    <a:gd name="connsiteX281" fmla="*/ 1078622 w 1087559"/>
                    <a:gd name="connsiteY281" fmla="*/ 239426 h 787880"/>
                    <a:gd name="connsiteX282" fmla="*/ 1078622 w 1087559"/>
                    <a:gd name="connsiteY282" fmla="*/ 239438 h 787880"/>
                    <a:gd name="connsiteX283" fmla="*/ 1078622 w 1087559"/>
                    <a:gd name="connsiteY283" fmla="*/ 239438 h 787880"/>
                    <a:gd name="connsiteX284" fmla="*/ 1082548 w 1087559"/>
                    <a:gd name="connsiteY284" fmla="*/ 240462 h 787880"/>
                    <a:gd name="connsiteX285" fmla="*/ 1085325 w 1087559"/>
                    <a:gd name="connsiteY285" fmla="*/ 241239 h 787880"/>
                    <a:gd name="connsiteX286" fmla="*/ 1086696 w 1087559"/>
                    <a:gd name="connsiteY286" fmla="*/ 241621 h 787880"/>
                    <a:gd name="connsiteX287" fmla="*/ 1087029 w 1087559"/>
                    <a:gd name="connsiteY287" fmla="*/ 243484 h 787880"/>
                    <a:gd name="connsiteX288" fmla="*/ 1087387 w 1087559"/>
                    <a:gd name="connsiteY288" fmla="*/ 245470 h 787880"/>
                    <a:gd name="connsiteX289" fmla="*/ 1087560 w 1087559"/>
                    <a:gd name="connsiteY289" fmla="*/ 246419 h 787880"/>
                    <a:gd name="connsiteX290" fmla="*/ 1087437 w 1087559"/>
                    <a:gd name="connsiteY290" fmla="*/ 247468 h 787880"/>
                    <a:gd name="connsiteX291" fmla="*/ 1086313 w 1087559"/>
                    <a:gd name="connsiteY291" fmla="*/ 256275 h 787880"/>
                    <a:gd name="connsiteX292" fmla="*/ 1086140 w 1087559"/>
                    <a:gd name="connsiteY292" fmla="*/ 257656 h 787880"/>
                    <a:gd name="connsiteX293" fmla="*/ 1085017 w 1087559"/>
                    <a:gd name="connsiteY293" fmla="*/ 260098 h 787880"/>
                    <a:gd name="connsiteX294" fmla="*/ 1083819 w 1087559"/>
                    <a:gd name="connsiteY294" fmla="*/ 261023 h 787880"/>
                    <a:gd name="connsiteX295" fmla="*/ 1082720 w 1087559"/>
                    <a:gd name="connsiteY295" fmla="*/ 261788 h 787880"/>
                    <a:gd name="connsiteX296" fmla="*/ 1080041 w 1087559"/>
                    <a:gd name="connsiteY296" fmla="*/ 264329 h 787880"/>
                    <a:gd name="connsiteX297" fmla="*/ 1078436 w 1087559"/>
                    <a:gd name="connsiteY297" fmla="*/ 266549 h 787880"/>
                    <a:gd name="connsiteX298" fmla="*/ 1077412 w 1087559"/>
                    <a:gd name="connsiteY298" fmla="*/ 267980 h 787880"/>
                    <a:gd name="connsiteX299" fmla="*/ 1076535 w 1087559"/>
                    <a:gd name="connsiteY299" fmla="*/ 269867 h 787880"/>
                    <a:gd name="connsiteX300" fmla="*/ 1075671 w 1087559"/>
                    <a:gd name="connsiteY300" fmla="*/ 271767 h 787880"/>
                    <a:gd name="connsiteX301" fmla="*/ 1075449 w 1087559"/>
                    <a:gd name="connsiteY301" fmla="*/ 272248 h 787880"/>
                    <a:gd name="connsiteX302" fmla="*/ 1075239 w 1087559"/>
                    <a:gd name="connsiteY302" fmla="*/ 272741 h 787880"/>
                    <a:gd name="connsiteX303" fmla="*/ 1073350 w 1087559"/>
                    <a:gd name="connsiteY303" fmla="*/ 277219 h 787880"/>
                    <a:gd name="connsiteX304" fmla="*/ 1072893 w 1087559"/>
                    <a:gd name="connsiteY304" fmla="*/ 278329 h 787880"/>
                    <a:gd name="connsiteX305" fmla="*/ 1071486 w 1087559"/>
                    <a:gd name="connsiteY305" fmla="*/ 281240 h 787880"/>
                    <a:gd name="connsiteX306" fmla="*/ 1069140 w 1087559"/>
                    <a:gd name="connsiteY306" fmla="*/ 286112 h 787880"/>
                    <a:gd name="connsiteX307" fmla="*/ 1067733 w 1087559"/>
                    <a:gd name="connsiteY307" fmla="*/ 289023 h 787880"/>
                    <a:gd name="connsiteX308" fmla="*/ 1066942 w 1087559"/>
                    <a:gd name="connsiteY308" fmla="*/ 290380 h 787880"/>
                    <a:gd name="connsiteX309" fmla="*/ 1066412 w 1087559"/>
                    <a:gd name="connsiteY309" fmla="*/ 291280 h 787880"/>
                    <a:gd name="connsiteX310" fmla="*/ 1062967 w 1087559"/>
                    <a:gd name="connsiteY310" fmla="*/ 297127 h 787880"/>
                    <a:gd name="connsiteX311" fmla="*/ 1061905 w 1087559"/>
                    <a:gd name="connsiteY311" fmla="*/ 298927 h 787880"/>
                    <a:gd name="connsiteX312" fmla="*/ 1060498 w 1087559"/>
                    <a:gd name="connsiteY312" fmla="*/ 301111 h 787880"/>
                    <a:gd name="connsiteX313" fmla="*/ 1055683 w 1087559"/>
                    <a:gd name="connsiteY313" fmla="*/ 308499 h 787880"/>
                    <a:gd name="connsiteX314" fmla="*/ 1049942 w 1087559"/>
                    <a:gd name="connsiteY314" fmla="*/ 317380 h 787880"/>
                    <a:gd name="connsiteX315" fmla="*/ 1049362 w 1087559"/>
                    <a:gd name="connsiteY315" fmla="*/ 318268 h 787880"/>
                    <a:gd name="connsiteX316" fmla="*/ 1049066 w 1087559"/>
                    <a:gd name="connsiteY316" fmla="*/ 318700 h 787880"/>
                    <a:gd name="connsiteX317" fmla="*/ 1048769 w 1087559"/>
                    <a:gd name="connsiteY317" fmla="*/ 319131 h 787880"/>
                    <a:gd name="connsiteX318" fmla="*/ 1048189 w 1087559"/>
                    <a:gd name="connsiteY318" fmla="*/ 319995 h 787880"/>
                    <a:gd name="connsiteX319" fmla="*/ 1047313 w 1087559"/>
                    <a:gd name="connsiteY319" fmla="*/ 321278 h 787880"/>
                    <a:gd name="connsiteX320" fmla="*/ 1046436 w 1087559"/>
                    <a:gd name="connsiteY320" fmla="*/ 322573 h 787880"/>
                    <a:gd name="connsiteX321" fmla="*/ 1045473 w 1087559"/>
                    <a:gd name="connsiteY321" fmla="*/ 323819 h 787880"/>
                    <a:gd name="connsiteX322" fmla="*/ 1042905 w 1087559"/>
                    <a:gd name="connsiteY322" fmla="*/ 327137 h 787880"/>
                    <a:gd name="connsiteX323" fmla="*/ 1041930 w 1087559"/>
                    <a:gd name="connsiteY323" fmla="*/ 328382 h 787880"/>
                    <a:gd name="connsiteX324" fmla="*/ 1040905 w 1087559"/>
                    <a:gd name="connsiteY324" fmla="*/ 329505 h 787880"/>
                    <a:gd name="connsiteX325" fmla="*/ 1036090 w 1087559"/>
                    <a:gd name="connsiteY325" fmla="*/ 334747 h 787880"/>
                    <a:gd name="connsiteX326" fmla="*/ 1035115 w 1087559"/>
                    <a:gd name="connsiteY326" fmla="*/ 335820 h 787880"/>
                    <a:gd name="connsiteX327" fmla="*/ 1034127 w 1087559"/>
                    <a:gd name="connsiteY327" fmla="*/ 336893 h 787880"/>
                    <a:gd name="connsiteX328" fmla="*/ 1033090 w 1087559"/>
                    <a:gd name="connsiteY328" fmla="*/ 337892 h 787880"/>
                    <a:gd name="connsiteX329" fmla="*/ 1032065 w 1087559"/>
                    <a:gd name="connsiteY329" fmla="*/ 338891 h 787880"/>
                    <a:gd name="connsiteX330" fmla="*/ 1031374 w 1087559"/>
                    <a:gd name="connsiteY330" fmla="*/ 339557 h 787880"/>
                    <a:gd name="connsiteX331" fmla="*/ 1028757 w 1087559"/>
                    <a:gd name="connsiteY331" fmla="*/ 342086 h 787880"/>
                    <a:gd name="connsiteX332" fmla="*/ 1027263 w 1087559"/>
                    <a:gd name="connsiteY332" fmla="*/ 343529 h 787880"/>
                    <a:gd name="connsiteX333" fmla="*/ 1026139 w 1087559"/>
                    <a:gd name="connsiteY333" fmla="*/ 344602 h 787880"/>
                    <a:gd name="connsiteX334" fmla="*/ 1024176 w 1087559"/>
                    <a:gd name="connsiteY334" fmla="*/ 346255 h 787880"/>
                    <a:gd name="connsiteX335" fmla="*/ 1017880 w 1087559"/>
                    <a:gd name="connsiteY335" fmla="*/ 351547 h 787880"/>
                    <a:gd name="connsiteX336" fmla="*/ 1015917 w 1087559"/>
                    <a:gd name="connsiteY336" fmla="*/ 353199 h 787880"/>
                    <a:gd name="connsiteX337" fmla="*/ 1013880 w 1087559"/>
                    <a:gd name="connsiteY337" fmla="*/ 354840 h 787880"/>
                    <a:gd name="connsiteX338" fmla="*/ 1011337 w 1087559"/>
                    <a:gd name="connsiteY338" fmla="*/ 356875 h 787880"/>
                    <a:gd name="connsiteX339" fmla="*/ 1010164 w 1087559"/>
                    <a:gd name="connsiteY339" fmla="*/ 357825 h 787880"/>
                    <a:gd name="connsiteX340" fmla="*/ 1008991 w 1087559"/>
                    <a:gd name="connsiteY340" fmla="*/ 358762 h 787880"/>
                    <a:gd name="connsiteX341" fmla="*/ 1007016 w 1087559"/>
                    <a:gd name="connsiteY341" fmla="*/ 360045 h 787880"/>
                    <a:gd name="connsiteX342" fmla="*/ 1005040 w 1087559"/>
                    <a:gd name="connsiteY342" fmla="*/ 361328 h 787880"/>
                    <a:gd name="connsiteX343" fmla="*/ 1004312 w 1087559"/>
                    <a:gd name="connsiteY343" fmla="*/ 361797 h 787880"/>
                    <a:gd name="connsiteX344" fmla="*/ 998546 w 1087559"/>
                    <a:gd name="connsiteY344" fmla="*/ 365546 h 787880"/>
                    <a:gd name="connsiteX345" fmla="*/ 996485 w 1087559"/>
                    <a:gd name="connsiteY345" fmla="*/ 366878 h 787880"/>
                    <a:gd name="connsiteX346" fmla="*/ 995250 w 1087559"/>
                    <a:gd name="connsiteY346" fmla="*/ 367693 h 787880"/>
                    <a:gd name="connsiteX347" fmla="*/ 993694 w 1087559"/>
                    <a:gd name="connsiteY347" fmla="*/ 368926 h 787880"/>
                    <a:gd name="connsiteX348" fmla="*/ 991744 w 1087559"/>
                    <a:gd name="connsiteY348" fmla="*/ 370480 h 787880"/>
                    <a:gd name="connsiteX349" fmla="*/ 985497 w 1087559"/>
                    <a:gd name="connsiteY349" fmla="*/ 375451 h 787880"/>
                    <a:gd name="connsiteX350" fmla="*/ 979348 w 1087559"/>
                    <a:gd name="connsiteY350" fmla="*/ 380459 h 787880"/>
                    <a:gd name="connsiteX351" fmla="*/ 978941 w 1087559"/>
                    <a:gd name="connsiteY351" fmla="*/ 380779 h 787880"/>
                    <a:gd name="connsiteX352" fmla="*/ 976929 w 1087559"/>
                    <a:gd name="connsiteY352" fmla="*/ 382420 h 787880"/>
                    <a:gd name="connsiteX353" fmla="*/ 975743 w 1087559"/>
                    <a:gd name="connsiteY353" fmla="*/ 383394 h 787880"/>
                    <a:gd name="connsiteX354" fmla="*/ 970262 w 1087559"/>
                    <a:gd name="connsiteY354" fmla="*/ 388464 h 787880"/>
                    <a:gd name="connsiteX355" fmla="*/ 968842 w 1087559"/>
                    <a:gd name="connsiteY355" fmla="*/ 389771 h 787880"/>
                    <a:gd name="connsiteX356" fmla="*/ 967731 w 1087559"/>
                    <a:gd name="connsiteY356" fmla="*/ 390240 h 787880"/>
                    <a:gd name="connsiteX357" fmla="*/ 964904 w 1087559"/>
                    <a:gd name="connsiteY357" fmla="*/ 391412 h 787880"/>
                    <a:gd name="connsiteX358" fmla="*/ 963114 w 1087559"/>
                    <a:gd name="connsiteY358" fmla="*/ 392164 h 787880"/>
                    <a:gd name="connsiteX359" fmla="*/ 962114 w 1087559"/>
                    <a:gd name="connsiteY359" fmla="*/ 390006 h 787880"/>
                    <a:gd name="connsiteX360" fmla="*/ 961546 w 1087559"/>
                    <a:gd name="connsiteY360" fmla="*/ 388723 h 787880"/>
                    <a:gd name="connsiteX361" fmla="*/ 961521 w 1087559"/>
                    <a:gd name="connsiteY361" fmla="*/ 387933 h 787880"/>
                    <a:gd name="connsiteX362" fmla="*/ 961447 w 1087559"/>
                    <a:gd name="connsiteY362" fmla="*/ 385639 h 787880"/>
                    <a:gd name="connsiteX363" fmla="*/ 961558 w 1087559"/>
                    <a:gd name="connsiteY363" fmla="*/ 383604 h 787880"/>
                    <a:gd name="connsiteX364" fmla="*/ 961583 w 1087559"/>
                    <a:gd name="connsiteY364" fmla="*/ 383074 h 787880"/>
                    <a:gd name="connsiteX365" fmla="*/ 961607 w 1087559"/>
                    <a:gd name="connsiteY365" fmla="*/ 382531 h 787880"/>
                    <a:gd name="connsiteX366" fmla="*/ 961718 w 1087559"/>
                    <a:gd name="connsiteY366" fmla="*/ 380372 h 787880"/>
                    <a:gd name="connsiteX367" fmla="*/ 961805 w 1087559"/>
                    <a:gd name="connsiteY367" fmla="*/ 378744 h 787880"/>
                    <a:gd name="connsiteX368" fmla="*/ 961941 w 1087559"/>
                    <a:gd name="connsiteY368" fmla="*/ 376055 h 787880"/>
                    <a:gd name="connsiteX369" fmla="*/ 962657 w 1087559"/>
                    <a:gd name="connsiteY369" fmla="*/ 371467 h 787880"/>
                    <a:gd name="connsiteX370" fmla="*/ 962879 w 1087559"/>
                    <a:gd name="connsiteY370" fmla="*/ 370036 h 787880"/>
                    <a:gd name="connsiteX371" fmla="*/ 962645 w 1087559"/>
                    <a:gd name="connsiteY371" fmla="*/ 368729 h 787880"/>
                    <a:gd name="connsiteX372" fmla="*/ 962163 w 1087559"/>
                    <a:gd name="connsiteY372" fmla="*/ 366003 h 787880"/>
                    <a:gd name="connsiteX373" fmla="*/ 960237 w 1087559"/>
                    <a:gd name="connsiteY373" fmla="*/ 366040 h 787880"/>
                    <a:gd name="connsiteX374" fmla="*/ 951941 w 1087559"/>
                    <a:gd name="connsiteY374" fmla="*/ 366188 h 787880"/>
                    <a:gd name="connsiteX375" fmla="*/ 951472 w 1087559"/>
                    <a:gd name="connsiteY375" fmla="*/ 366200 h 787880"/>
                    <a:gd name="connsiteX376" fmla="*/ 949546 w 1087559"/>
                    <a:gd name="connsiteY376" fmla="*/ 366286 h 787880"/>
                    <a:gd name="connsiteX377" fmla="*/ 943348 w 1087559"/>
                    <a:gd name="connsiteY377" fmla="*/ 366582 h 787880"/>
                    <a:gd name="connsiteX378" fmla="*/ 941928 w 1087559"/>
                    <a:gd name="connsiteY378" fmla="*/ 366644 h 787880"/>
                    <a:gd name="connsiteX379" fmla="*/ 940014 w 1087559"/>
                    <a:gd name="connsiteY379" fmla="*/ 366730 h 787880"/>
                    <a:gd name="connsiteX380" fmla="*/ 937755 w 1087559"/>
                    <a:gd name="connsiteY380" fmla="*/ 366299 h 787880"/>
                    <a:gd name="connsiteX381" fmla="*/ 936916 w 1087559"/>
                    <a:gd name="connsiteY381" fmla="*/ 366089 h 787880"/>
                    <a:gd name="connsiteX382" fmla="*/ 936385 w 1087559"/>
                    <a:gd name="connsiteY382" fmla="*/ 362870 h 787880"/>
                    <a:gd name="connsiteX383" fmla="*/ 935990 w 1087559"/>
                    <a:gd name="connsiteY383" fmla="*/ 360489 h 787880"/>
                    <a:gd name="connsiteX384" fmla="*/ 934595 w 1087559"/>
                    <a:gd name="connsiteY384" fmla="*/ 360440 h 787880"/>
                    <a:gd name="connsiteX385" fmla="*/ 932274 w 1087559"/>
                    <a:gd name="connsiteY385" fmla="*/ 360341 h 787880"/>
                    <a:gd name="connsiteX386" fmla="*/ 930767 w 1087559"/>
                    <a:gd name="connsiteY386" fmla="*/ 360280 h 787880"/>
                    <a:gd name="connsiteX387" fmla="*/ 930187 w 1087559"/>
                    <a:gd name="connsiteY387" fmla="*/ 365041 h 787880"/>
                    <a:gd name="connsiteX388" fmla="*/ 930125 w 1087559"/>
                    <a:gd name="connsiteY388" fmla="*/ 365571 h 787880"/>
                    <a:gd name="connsiteX389" fmla="*/ 929804 w 1087559"/>
                    <a:gd name="connsiteY389" fmla="*/ 368198 h 787880"/>
                    <a:gd name="connsiteX390" fmla="*/ 926866 w 1087559"/>
                    <a:gd name="connsiteY390" fmla="*/ 369432 h 787880"/>
                    <a:gd name="connsiteX391" fmla="*/ 925916 w 1087559"/>
                    <a:gd name="connsiteY391" fmla="*/ 369259 h 787880"/>
                    <a:gd name="connsiteX392" fmla="*/ 923940 w 1087559"/>
                    <a:gd name="connsiteY392" fmla="*/ 368901 h 787880"/>
                    <a:gd name="connsiteX393" fmla="*/ 922113 w 1087559"/>
                    <a:gd name="connsiteY393" fmla="*/ 368581 h 787880"/>
                    <a:gd name="connsiteX394" fmla="*/ 921298 w 1087559"/>
                    <a:gd name="connsiteY394" fmla="*/ 365583 h 787880"/>
                    <a:gd name="connsiteX395" fmla="*/ 920508 w 1087559"/>
                    <a:gd name="connsiteY395" fmla="*/ 362672 h 787880"/>
                    <a:gd name="connsiteX396" fmla="*/ 918668 w 1087559"/>
                    <a:gd name="connsiteY396" fmla="*/ 362623 h 787880"/>
                    <a:gd name="connsiteX397" fmla="*/ 915224 w 1087559"/>
                    <a:gd name="connsiteY397" fmla="*/ 362561 h 787880"/>
                    <a:gd name="connsiteX398" fmla="*/ 914051 w 1087559"/>
                    <a:gd name="connsiteY398" fmla="*/ 362845 h 787880"/>
                    <a:gd name="connsiteX399" fmla="*/ 912261 w 1087559"/>
                    <a:gd name="connsiteY399" fmla="*/ 363301 h 787880"/>
                    <a:gd name="connsiteX400" fmla="*/ 912100 w 1087559"/>
                    <a:gd name="connsiteY400" fmla="*/ 365448 h 787880"/>
                    <a:gd name="connsiteX401" fmla="*/ 911656 w 1087559"/>
                    <a:gd name="connsiteY401" fmla="*/ 371566 h 787880"/>
                    <a:gd name="connsiteX402" fmla="*/ 911570 w 1087559"/>
                    <a:gd name="connsiteY402" fmla="*/ 372725 h 787880"/>
                    <a:gd name="connsiteX403" fmla="*/ 911693 w 1087559"/>
                    <a:gd name="connsiteY403" fmla="*/ 374945 h 787880"/>
                    <a:gd name="connsiteX404" fmla="*/ 911817 w 1087559"/>
                    <a:gd name="connsiteY404" fmla="*/ 377153 h 787880"/>
                    <a:gd name="connsiteX405" fmla="*/ 912236 w 1087559"/>
                    <a:gd name="connsiteY405" fmla="*/ 384307 h 787880"/>
                    <a:gd name="connsiteX406" fmla="*/ 912298 w 1087559"/>
                    <a:gd name="connsiteY406" fmla="*/ 385368 h 787880"/>
                    <a:gd name="connsiteX407" fmla="*/ 911915 w 1087559"/>
                    <a:gd name="connsiteY407" fmla="*/ 388378 h 787880"/>
                    <a:gd name="connsiteX408" fmla="*/ 911014 w 1087559"/>
                    <a:gd name="connsiteY408" fmla="*/ 388637 h 787880"/>
                    <a:gd name="connsiteX409" fmla="*/ 909755 w 1087559"/>
                    <a:gd name="connsiteY409" fmla="*/ 388994 h 787880"/>
                    <a:gd name="connsiteX410" fmla="*/ 907545 w 1087559"/>
                    <a:gd name="connsiteY410" fmla="*/ 389636 h 787880"/>
                    <a:gd name="connsiteX411" fmla="*/ 907508 w 1087559"/>
                    <a:gd name="connsiteY411" fmla="*/ 392349 h 787880"/>
                    <a:gd name="connsiteX412" fmla="*/ 907397 w 1087559"/>
                    <a:gd name="connsiteY412" fmla="*/ 400502 h 787880"/>
                    <a:gd name="connsiteX413" fmla="*/ 907360 w 1087559"/>
                    <a:gd name="connsiteY413" fmla="*/ 403228 h 787880"/>
                    <a:gd name="connsiteX414" fmla="*/ 907335 w 1087559"/>
                    <a:gd name="connsiteY414" fmla="*/ 405424 h 787880"/>
                    <a:gd name="connsiteX415" fmla="*/ 907323 w 1087559"/>
                    <a:gd name="connsiteY415" fmla="*/ 406065 h 787880"/>
                    <a:gd name="connsiteX416" fmla="*/ 907063 w 1087559"/>
                    <a:gd name="connsiteY416" fmla="*/ 412072 h 787880"/>
                    <a:gd name="connsiteX417" fmla="*/ 906965 w 1087559"/>
                    <a:gd name="connsiteY417" fmla="*/ 414551 h 787880"/>
                    <a:gd name="connsiteX418" fmla="*/ 904854 w 1087559"/>
                    <a:gd name="connsiteY418" fmla="*/ 416685 h 787880"/>
                    <a:gd name="connsiteX419" fmla="*/ 903792 w 1087559"/>
                    <a:gd name="connsiteY419" fmla="*/ 413675 h 787880"/>
                    <a:gd name="connsiteX420" fmla="*/ 903335 w 1087559"/>
                    <a:gd name="connsiteY420" fmla="*/ 412393 h 787880"/>
                    <a:gd name="connsiteX421" fmla="*/ 902199 w 1087559"/>
                    <a:gd name="connsiteY421" fmla="*/ 407977 h 787880"/>
                    <a:gd name="connsiteX422" fmla="*/ 901495 w 1087559"/>
                    <a:gd name="connsiteY422" fmla="*/ 405251 h 787880"/>
                    <a:gd name="connsiteX423" fmla="*/ 899767 w 1087559"/>
                    <a:gd name="connsiteY423" fmla="*/ 405707 h 787880"/>
                    <a:gd name="connsiteX424" fmla="*/ 899076 w 1087559"/>
                    <a:gd name="connsiteY424" fmla="*/ 405893 h 787880"/>
                    <a:gd name="connsiteX425" fmla="*/ 897335 w 1087559"/>
                    <a:gd name="connsiteY425" fmla="*/ 406361 h 787880"/>
                    <a:gd name="connsiteX426" fmla="*/ 897174 w 1087559"/>
                    <a:gd name="connsiteY426" fmla="*/ 411875 h 787880"/>
                    <a:gd name="connsiteX427" fmla="*/ 897026 w 1087559"/>
                    <a:gd name="connsiteY427" fmla="*/ 415205 h 787880"/>
                    <a:gd name="connsiteX428" fmla="*/ 895051 w 1087559"/>
                    <a:gd name="connsiteY428" fmla="*/ 415353 h 787880"/>
                    <a:gd name="connsiteX429" fmla="*/ 879396 w 1087559"/>
                    <a:gd name="connsiteY429" fmla="*/ 416549 h 787880"/>
                    <a:gd name="connsiteX430" fmla="*/ 878310 w 1087559"/>
                    <a:gd name="connsiteY430" fmla="*/ 416636 h 787880"/>
                    <a:gd name="connsiteX431" fmla="*/ 877384 w 1087559"/>
                    <a:gd name="connsiteY431" fmla="*/ 416476 h 787880"/>
                    <a:gd name="connsiteX432" fmla="*/ 874692 w 1087559"/>
                    <a:gd name="connsiteY432" fmla="*/ 415995 h 787880"/>
                    <a:gd name="connsiteX433" fmla="*/ 872865 w 1087559"/>
                    <a:gd name="connsiteY433" fmla="*/ 415674 h 787880"/>
                    <a:gd name="connsiteX434" fmla="*/ 871458 w 1087559"/>
                    <a:gd name="connsiteY434" fmla="*/ 413429 h 787880"/>
                    <a:gd name="connsiteX435" fmla="*/ 868952 w 1087559"/>
                    <a:gd name="connsiteY435" fmla="*/ 409408 h 787880"/>
                    <a:gd name="connsiteX436" fmla="*/ 867310 w 1087559"/>
                    <a:gd name="connsiteY436" fmla="*/ 408964 h 787880"/>
                    <a:gd name="connsiteX437" fmla="*/ 865236 w 1087559"/>
                    <a:gd name="connsiteY437" fmla="*/ 408397 h 787880"/>
                    <a:gd name="connsiteX438" fmla="*/ 864470 w 1087559"/>
                    <a:gd name="connsiteY438" fmla="*/ 408187 h 787880"/>
                    <a:gd name="connsiteX439" fmla="*/ 863038 w 1087559"/>
                    <a:gd name="connsiteY439" fmla="*/ 408273 h 787880"/>
                    <a:gd name="connsiteX440" fmla="*/ 860877 w 1087559"/>
                    <a:gd name="connsiteY440" fmla="*/ 408397 h 787880"/>
                    <a:gd name="connsiteX441" fmla="*/ 860137 w 1087559"/>
                    <a:gd name="connsiteY441" fmla="*/ 408446 h 787880"/>
                    <a:gd name="connsiteX442" fmla="*/ 852754 w 1087559"/>
                    <a:gd name="connsiteY442" fmla="*/ 408878 h 787880"/>
                    <a:gd name="connsiteX443" fmla="*/ 852063 w 1087559"/>
                    <a:gd name="connsiteY443" fmla="*/ 408927 h 787880"/>
                    <a:gd name="connsiteX444" fmla="*/ 851260 w 1087559"/>
                    <a:gd name="connsiteY444" fmla="*/ 409285 h 787880"/>
                    <a:gd name="connsiteX445" fmla="*/ 850544 w 1087559"/>
                    <a:gd name="connsiteY445" fmla="*/ 409593 h 787880"/>
                    <a:gd name="connsiteX446" fmla="*/ 848890 w 1087559"/>
                    <a:gd name="connsiteY446" fmla="*/ 410321 h 787880"/>
                    <a:gd name="connsiteX447" fmla="*/ 848396 w 1087559"/>
                    <a:gd name="connsiteY447" fmla="*/ 411825 h 787880"/>
                    <a:gd name="connsiteX448" fmla="*/ 847396 w 1087559"/>
                    <a:gd name="connsiteY448" fmla="*/ 414921 h 787880"/>
                    <a:gd name="connsiteX449" fmla="*/ 846964 w 1087559"/>
                    <a:gd name="connsiteY449" fmla="*/ 416278 h 787880"/>
                    <a:gd name="connsiteX450" fmla="*/ 847297 w 1087559"/>
                    <a:gd name="connsiteY450" fmla="*/ 419707 h 787880"/>
                    <a:gd name="connsiteX451" fmla="*/ 847507 w 1087559"/>
                    <a:gd name="connsiteY451" fmla="*/ 421804 h 787880"/>
                    <a:gd name="connsiteX452" fmla="*/ 847766 w 1087559"/>
                    <a:gd name="connsiteY452" fmla="*/ 424419 h 787880"/>
                    <a:gd name="connsiteX453" fmla="*/ 846704 w 1087559"/>
                    <a:gd name="connsiteY453" fmla="*/ 426442 h 787880"/>
                    <a:gd name="connsiteX454" fmla="*/ 846359 w 1087559"/>
                    <a:gd name="connsiteY454" fmla="*/ 427108 h 787880"/>
                    <a:gd name="connsiteX455" fmla="*/ 845643 w 1087559"/>
                    <a:gd name="connsiteY455" fmla="*/ 428477 h 787880"/>
                    <a:gd name="connsiteX456" fmla="*/ 843606 w 1087559"/>
                    <a:gd name="connsiteY456" fmla="*/ 430500 h 787880"/>
                    <a:gd name="connsiteX457" fmla="*/ 842581 w 1087559"/>
                    <a:gd name="connsiteY457" fmla="*/ 431524 h 787880"/>
                    <a:gd name="connsiteX458" fmla="*/ 841593 w 1087559"/>
                    <a:gd name="connsiteY458" fmla="*/ 432510 h 787880"/>
                    <a:gd name="connsiteX459" fmla="*/ 839951 w 1087559"/>
                    <a:gd name="connsiteY459" fmla="*/ 434151 h 787880"/>
                    <a:gd name="connsiteX460" fmla="*/ 839087 w 1087559"/>
                    <a:gd name="connsiteY460" fmla="*/ 437790 h 787880"/>
                    <a:gd name="connsiteX461" fmla="*/ 839112 w 1087559"/>
                    <a:gd name="connsiteY461" fmla="*/ 438962 h 787880"/>
                    <a:gd name="connsiteX462" fmla="*/ 839322 w 1087559"/>
                    <a:gd name="connsiteY462" fmla="*/ 448743 h 787880"/>
                    <a:gd name="connsiteX463" fmla="*/ 839383 w 1087559"/>
                    <a:gd name="connsiteY463" fmla="*/ 453972 h 787880"/>
                    <a:gd name="connsiteX464" fmla="*/ 839408 w 1087559"/>
                    <a:gd name="connsiteY464" fmla="*/ 457106 h 787880"/>
                    <a:gd name="connsiteX465" fmla="*/ 839815 w 1087559"/>
                    <a:gd name="connsiteY465" fmla="*/ 459400 h 787880"/>
                    <a:gd name="connsiteX466" fmla="*/ 839939 w 1087559"/>
                    <a:gd name="connsiteY466" fmla="*/ 460090 h 787880"/>
                    <a:gd name="connsiteX467" fmla="*/ 840260 w 1087559"/>
                    <a:gd name="connsiteY467" fmla="*/ 461052 h 787880"/>
                    <a:gd name="connsiteX468" fmla="*/ 843729 w 1087559"/>
                    <a:gd name="connsiteY468" fmla="*/ 461324 h 787880"/>
                    <a:gd name="connsiteX469" fmla="*/ 853593 w 1087559"/>
                    <a:gd name="connsiteY469" fmla="*/ 461238 h 787880"/>
                    <a:gd name="connsiteX470" fmla="*/ 862285 w 1087559"/>
                    <a:gd name="connsiteY470" fmla="*/ 461164 h 787880"/>
                    <a:gd name="connsiteX471" fmla="*/ 863421 w 1087559"/>
                    <a:gd name="connsiteY471" fmla="*/ 461151 h 787880"/>
                    <a:gd name="connsiteX472" fmla="*/ 866260 w 1087559"/>
                    <a:gd name="connsiteY472" fmla="*/ 462459 h 787880"/>
                    <a:gd name="connsiteX473" fmla="*/ 866445 w 1087559"/>
                    <a:gd name="connsiteY473" fmla="*/ 464457 h 787880"/>
                    <a:gd name="connsiteX474" fmla="*/ 867001 w 1087559"/>
                    <a:gd name="connsiteY474" fmla="*/ 470254 h 787880"/>
                    <a:gd name="connsiteX475" fmla="*/ 867026 w 1087559"/>
                    <a:gd name="connsiteY475" fmla="*/ 470920 h 787880"/>
                    <a:gd name="connsiteX476" fmla="*/ 867384 w 1087559"/>
                    <a:gd name="connsiteY476" fmla="*/ 485722 h 787880"/>
                    <a:gd name="connsiteX477" fmla="*/ 867433 w 1087559"/>
                    <a:gd name="connsiteY477" fmla="*/ 487362 h 787880"/>
                    <a:gd name="connsiteX478" fmla="*/ 867470 w 1087559"/>
                    <a:gd name="connsiteY478" fmla="*/ 489027 h 787880"/>
                    <a:gd name="connsiteX479" fmla="*/ 867557 w 1087559"/>
                    <a:gd name="connsiteY479" fmla="*/ 490162 h 787880"/>
                    <a:gd name="connsiteX480" fmla="*/ 867655 w 1087559"/>
                    <a:gd name="connsiteY480" fmla="*/ 491260 h 787880"/>
                    <a:gd name="connsiteX481" fmla="*/ 868643 w 1087559"/>
                    <a:gd name="connsiteY481" fmla="*/ 503335 h 787880"/>
                    <a:gd name="connsiteX482" fmla="*/ 868816 w 1087559"/>
                    <a:gd name="connsiteY482" fmla="*/ 505531 h 787880"/>
                    <a:gd name="connsiteX483" fmla="*/ 871643 w 1087559"/>
                    <a:gd name="connsiteY483" fmla="*/ 506271 h 787880"/>
                    <a:gd name="connsiteX484" fmla="*/ 874483 w 1087559"/>
                    <a:gd name="connsiteY484" fmla="*/ 507011 h 787880"/>
                    <a:gd name="connsiteX485" fmla="*/ 875816 w 1087559"/>
                    <a:gd name="connsiteY485" fmla="*/ 507356 h 787880"/>
                    <a:gd name="connsiteX486" fmla="*/ 877668 w 1087559"/>
                    <a:gd name="connsiteY486" fmla="*/ 509725 h 787880"/>
                    <a:gd name="connsiteX487" fmla="*/ 877816 w 1087559"/>
                    <a:gd name="connsiteY487" fmla="*/ 511328 h 787880"/>
                    <a:gd name="connsiteX488" fmla="*/ 878384 w 1087559"/>
                    <a:gd name="connsiteY488" fmla="*/ 517113 h 787880"/>
                    <a:gd name="connsiteX489" fmla="*/ 878396 w 1087559"/>
                    <a:gd name="connsiteY489" fmla="*/ 517853 h 787880"/>
                    <a:gd name="connsiteX490" fmla="*/ 878285 w 1087559"/>
                    <a:gd name="connsiteY490" fmla="*/ 524156 h 787880"/>
                    <a:gd name="connsiteX491" fmla="*/ 878260 w 1087559"/>
                    <a:gd name="connsiteY491" fmla="*/ 526031 h 787880"/>
                    <a:gd name="connsiteX492" fmla="*/ 876693 w 1087559"/>
                    <a:gd name="connsiteY492" fmla="*/ 527523 h 787880"/>
                    <a:gd name="connsiteX493" fmla="*/ 875433 w 1087559"/>
                    <a:gd name="connsiteY493" fmla="*/ 528720 h 787880"/>
                    <a:gd name="connsiteX494" fmla="*/ 874371 w 1087559"/>
                    <a:gd name="connsiteY494" fmla="*/ 528917 h 787880"/>
                    <a:gd name="connsiteX495" fmla="*/ 871199 w 1087559"/>
                    <a:gd name="connsiteY495" fmla="*/ 529509 h 787880"/>
                    <a:gd name="connsiteX496" fmla="*/ 867853 w 1087559"/>
                    <a:gd name="connsiteY496" fmla="*/ 531026 h 787880"/>
                    <a:gd name="connsiteX497" fmla="*/ 867396 w 1087559"/>
                    <a:gd name="connsiteY497" fmla="*/ 532149 h 787880"/>
                    <a:gd name="connsiteX498" fmla="*/ 866853 w 1087559"/>
                    <a:gd name="connsiteY498" fmla="*/ 534344 h 787880"/>
                    <a:gd name="connsiteX499" fmla="*/ 867223 w 1087559"/>
                    <a:gd name="connsiteY499" fmla="*/ 535960 h 787880"/>
                    <a:gd name="connsiteX500" fmla="*/ 868347 w 1087559"/>
                    <a:gd name="connsiteY500" fmla="*/ 540721 h 787880"/>
                    <a:gd name="connsiteX501" fmla="*/ 868717 w 1087559"/>
                    <a:gd name="connsiteY501" fmla="*/ 542300 h 787880"/>
                    <a:gd name="connsiteX502" fmla="*/ 868631 w 1087559"/>
                    <a:gd name="connsiteY502" fmla="*/ 543842 h 787880"/>
                    <a:gd name="connsiteX503" fmla="*/ 868507 w 1087559"/>
                    <a:gd name="connsiteY503" fmla="*/ 545865 h 787880"/>
                    <a:gd name="connsiteX504" fmla="*/ 868408 w 1087559"/>
                    <a:gd name="connsiteY504" fmla="*/ 547407 h 787880"/>
                    <a:gd name="connsiteX505" fmla="*/ 867742 w 1087559"/>
                    <a:gd name="connsiteY505" fmla="*/ 549158 h 787880"/>
                    <a:gd name="connsiteX506" fmla="*/ 865297 w 1087559"/>
                    <a:gd name="connsiteY506" fmla="*/ 555622 h 787880"/>
                    <a:gd name="connsiteX507" fmla="*/ 864124 w 1087559"/>
                    <a:gd name="connsiteY507" fmla="*/ 559038 h 787880"/>
                    <a:gd name="connsiteX508" fmla="*/ 863680 w 1087559"/>
                    <a:gd name="connsiteY508" fmla="*/ 560358 h 787880"/>
                    <a:gd name="connsiteX509" fmla="*/ 862939 w 1087559"/>
                    <a:gd name="connsiteY509" fmla="*/ 562504 h 787880"/>
                    <a:gd name="connsiteX510" fmla="*/ 862013 w 1087559"/>
                    <a:gd name="connsiteY510" fmla="*/ 563614 h 787880"/>
                    <a:gd name="connsiteX511" fmla="*/ 861137 w 1087559"/>
                    <a:gd name="connsiteY511" fmla="*/ 564663 h 787880"/>
                    <a:gd name="connsiteX512" fmla="*/ 860149 w 1087559"/>
                    <a:gd name="connsiteY512" fmla="*/ 565834 h 787880"/>
                    <a:gd name="connsiteX513" fmla="*/ 858384 w 1087559"/>
                    <a:gd name="connsiteY513" fmla="*/ 568487 h 787880"/>
                    <a:gd name="connsiteX514" fmla="*/ 857235 w 1087559"/>
                    <a:gd name="connsiteY514" fmla="*/ 570201 h 787880"/>
                    <a:gd name="connsiteX515" fmla="*/ 854766 w 1087559"/>
                    <a:gd name="connsiteY515" fmla="*/ 568610 h 787880"/>
                    <a:gd name="connsiteX516" fmla="*/ 854050 w 1087559"/>
                    <a:gd name="connsiteY516" fmla="*/ 567327 h 787880"/>
                    <a:gd name="connsiteX517" fmla="*/ 850939 w 1087559"/>
                    <a:gd name="connsiteY517" fmla="*/ 561752 h 787880"/>
                    <a:gd name="connsiteX518" fmla="*/ 849433 w 1087559"/>
                    <a:gd name="connsiteY518" fmla="*/ 559679 h 787880"/>
                    <a:gd name="connsiteX519" fmla="*/ 848544 w 1087559"/>
                    <a:gd name="connsiteY519" fmla="*/ 558471 h 787880"/>
                    <a:gd name="connsiteX520" fmla="*/ 847951 w 1087559"/>
                    <a:gd name="connsiteY520" fmla="*/ 557657 h 787880"/>
                    <a:gd name="connsiteX521" fmla="*/ 847075 w 1087559"/>
                    <a:gd name="connsiteY521" fmla="*/ 556583 h 787880"/>
                    <a:gd name="connsiteX522" fmla="*/ 846124 w 1087559"/>
                    <a:gd name="connsiteY522" fmla="*/ 555424 h 787880"/>
                    <a:gd name="connsiteX523" fmla="*/ 845211 w 1087559"/>
                    <a:gd name="connsiteY523" fmla="*/ 554302 h 787880"/>
                    <a:gd name="connsiteX524" fmla="*/ 844593 w 1087559"/>
                    <a:gd name="connsiteY524" fmla="*/ 553561 h 787880"/>
                    <a:gd name="connsiteX525" fmla="*/ 842828 w 1087559"/>
                    <a:gd name="connsiteY525" fmla="*/ 551600 h 787880"/>
                    <a:gd name="connsiteX526" fmla="*/ 840445 w 1087559"/>
                    <a:gd name="connsiteY526" fmla="*/ 548948 h 787880"/>
                    <a:gd name="connsiteX527" fmla="*/ 839939 w 1087559"/>
                    <a:gd name="connsiteY527" fmla="*/ 548381 h 787880"/>
                    <a:gd name="connsiteX528" fmla="*/ 839359 w 1087559"/>
                    <a:gd name="connsiteY528" fmla="*/ 547049 h 787880"/>
                    <a:gd name="connsiteX529" fmla="*/ 838692 w 1087559"/>
                    <a:gd name="connsiteY529" fmla="*/ 545495 h 787880"/>
                    <a:gd name="connsiteX530" fmla="*/ 836877 w 1087559"/>
                    <a:gd name="connsiteY530" fmla="*/ 544126 h 787880"/>
                    <a:gd name="connsiteX531" fmla="*/ 834914 w 1087559"/>
                    <a:gd name="connsiteY531" fmla="*/ 542658 h 787880"/>
                    <a:gd name="connsiteX532" fmla="*/ 832112 w 1087559"/>
                    <a:gd name="connsiteY532" fmla="*/ 539550 h 787880"/>
                    <a:gd name="connsiteX533" fmla="*/ 831235 w 1087559"/>
                    <a:gd name="connsiteY533" fmla="*/ 538575 h 787880"/>
                    <a:gd name="connsiteX534" fmla="*/ 828531 w 1087559"/>
                    <a:gd name="connsiteY534" fmla="*/ 537366 h 787880"/>
                    <a:gd name="connsiteX535" fmla="*/ 827149 w 1087559"/>
                    <a:gd name="connsiteY535" fmla="*/ 538662 h 787880"/>
                    <a:gd name="connsiteX536" fmla="*/ 826581 w 1087559"/>
                    <a:gd name="connsiteY536" fmla="*/ 539204 h 787880"/>
                    <a:gd name="connsiteX537" fmla="*/ 825482 w 1087559"/>
                    <a:gd name="connsiteY537" fmla="*/ 540265 h 787880"/>
                    <a:gd name="connsiteX538" fmla="*/ 824951 w 1087559"/>
                    <a:gd name="connsiteY538" fmla="*/ 542127 h 787880"/>
                    <a:gd name="connsiteX539" fmla="*/ 824111 w 1087559"/>
                    <a:gd name="connsiteY539" fmla="*/ 545051 h 787880"/>
                    <a:gd name="connsiteX540" fmla="*/ 823507 w 1087559"/>
                    <a:gd name="connsiteY540" fmla="*/ 546815 h 787880"/>
                    <a:gd name="connsiteX541" fmla="*/ 822963 w 1087559"/>
                    <a:gd name="connsiteY541" fmla="*/ 548394 h 787880"/>
                    <a:gd name="connsiteX542" fmla="*/ 822136 w 1087559"/>
                    <a:gd name="connsiteY542" fmla="*/ 550787 h 787880"/>
                    <a:gd name="connsiteX543" fmla="*/ 818692 w 1087559"/>
                    <a:gd name="connsiteY543" fmla="*/ 553895 h 787880"/>
                    <a:gd name="connsiteX544" fmla="*/ 817642 w 1087559"/>
                    <a:gd name="connsiteY544" fmla="*/ 554339 h 787880"/>
                    <a:gd name="connsiteX545" fmla="*/ 815914 w 1087559"/>
                    <a:gd name="connsiteY545" fmla="*/ 555042 h 787880"/>
                    <a:gd name="connsiteX546" fmla="*/ 815198 w 1087559"/>
                    <a:gd name="connsiteY546" fmla="*/ 558039 h 787880"/>
                    <a:gd name="connsiteX547" fmla="*/ 814852 w 1087559"/>
                    <a:gd name="connsiteY547" fmla="*/ 559556 h 787880"/>
                    <a:gd name="connsiteX548" fmla="*/ 813939 w 1087559"/>
                    <a:gd name="connsiteY548" fmla="*/ 563701 h 787880"/>
                    <a:gd name="connsiteX549" fmla="*/ 811556 w 1087559"/>
                    <a:gd name="connsiteY549" fmla="*/ 566945 h 787880"/>
                    <a:gd name="connsiteX550" fmla="*/ 809716 w 1087559"/>
                    <a:gd name="connsiteY550" fmla="*/ 567376 h 787880"/>
                    <a:gd name="connsiteX551" fmla="*/ 807901 w 1087559"/>
                    <a:gd name="connsiteY551" fmla="*/ 567808 h 787880"/>
                    <a:gd name="connsiteX552" fmla="*/ 807037 w 1087559"/>
                    <a:gd name="connsiteY552" fmla="*/ 567635 h 787880"/>
                    <a:gd name="connsiteX553" fmla="*/ 803383 w 1087559"/>
                    <a:gd name="connsiteY553" fmla="*/ 566303 h 787880"/>
                    <a:gd name="connsiteX554" fmla="*/ 802691 w 1087559"/>
                    <a:gd name="connsiteY554" fmla="*/ 566056 h 787880"/>
                    <a:gd name="connsiteX555" fmla="*/ 802000 w 1087559"/>
                    <a:gd name="connsiteY555" fmla="*/ 565810 h 787880"/>
                    <a:gd name="connsiteX556" fmla="*/ 801383 w 1087559"/>
                    <a:gd name="connsiteY556" fmla="*/ 565440 h 787880"/>
                    <a:gd name="connsiteX557" fmla="*/ 800753 w 1087559"/>
                    <a:gd name="connsiteY557" fmla="*/ 565070 h 787880"/>
                    <a:gd name="connsiteX558" fmla="*/ 796580 w 1087559"/>
                    <a:gd name="connsiteY558" fmla="*/ 562590 h 787880"/>
                    <a:gd name="connsiteX559" fmla="*/ 791333 w 1087559"/>
                    <a:gd name="connsiteY559" fmla="*/ 559568 h 787880"/>
                    <a:gd name="connsiteX560" fmla="*/ 790506 w 1087559"/>
                    <a:gd name="connsiteY560" fmla="*/ 559087 h 787880"/>
                    <a:gd name="connsiteX561" fmla="*/ 789679 w 1087559"/>
                    <a:gd name="connsiteY561" fmla="*/ 558619 h 787880"/>
                    <a:gd name="connsiteX562" fmla="*/ 788469 w 1087559"/>
                    <a:gd name="connsiteY562" fmla="*/ 558088 h 787880"/>
                    <a:gd name="connsiteX563" fmla="*/ 785271 w 1087559"/>
                    <a:gd name="connsiteY563" fmla="*/ 556707 h 787880"/>
                    <a:gd name="connsiteX564" fmla="*/ 784111 w 1087559"/>
                    <a:gd name="connsiteY564" fmla="*/ 556213 h 787880"/>
                    <a:gd name="connsiteX565" fmla="*/ 783247 w 1087559"/>
                    <a:gd name="connsiteY565" fmla="*/ 555782 h 787880"/>
                    <a:gd name="connsiteX566" fmla="*/ 781926 w 1087559"/>
                    <a:gd name="connsiteY566" fmla="*/ 555141 h 787880"/>
                    <a:gd name="connsiteX567" fmla="*/ 780098 w 1087559"/>
                    <a:gd name="connsiteY567" fmla="*/ 554240 h 787880"/>
                    <a:gd name="connsiteX568" fmla="*/ 777716 w 1087559"/>
                    <a:gd name="connsiteY568" fmla="*/ 553068 h 787880"/>
                    <a:gd name="connsiteX569" fmla="*/ 777061 w 1087559"/>
                    <a:gd name="connsiteY569" fmla="*/ 552748 h 787880"/>
                    <a:gd name="connsiteX570" fmla="*/ 776407 w 1087559"/>
                    <a:gd name="connsiteY570" fmla="*/ 552427 h 787880"/>
                    <a:gd name="connsiteX571" fmla="*/ 775814 w 1087559"/>
                    <a:gd name="connsiteY571" fmla="*/ 552192 h 787880"/>
                    <a:gd name="connsiteX572" fmla="*/ 775061 w 1087559"/>
                    <a:gd name="connsiteY572" fmla="*/ 551897 h 787880"/>
                    <a:gd name="connsiteX573" fmla="*/ 770753 w 1087559"/>
                    <a:gd name="connsiteY573" fmla="*/ 550231 h 787880"/>
                    <a:gd name="connsiteX574" fmla="*/ 769160 w 1087559"/>
                    <a:gd name="connsiteY574" fmla="*/ 554265 h 787880"/>
                    <a:gd name="connsiteX575" fmla="*/ 768246 w 1087559"/>
                    <a:gd name="connsiteY575" fmla="*/ 558434 h 787880"/>
                    <a:gd name="connsiteX576" fmla="*/ 767555 w 1087559"/>
                    <a:gd name="connsiteY576" fmla="*/ 560728 h 787880"/>
                    <a:gd name="connsiteX577" fmla="*/ 767111 w 1087559"/>
                    <a:gd name="connsiteY577" fmla="*/ 562183 h 787880"/>
                    <a:gd name="connsiteX578" fmla="*/ 763913 w 1087559"/>
                    <a:gd name="connsiteY578" fmla="*/ 562590 h 787880"/>
                    <a:gd name="connsiteX579" fmla="*/ 762641 w 1087559"/>
                    <a:gd name="connsiteY579" fmla="*/ 561949 h 787880"/>
                    <a:gd name="connsiteX580" fmla="*/ 758715 w 1087559"/>
                    <a:gd name="connsiteY580" fmla="*/ 559963 h 787880"/>
                    <a:gd name="connsiteX581" fmla="*/ 758283 w 1087559"/>
                    <a:gd name="connsiteY581" fmla="*/ 559729 h 787880"/>
                    <a:gd name="connsiteX582" fmla="*/ 754209 w 1087559"/>
                    <a:gd name="connsiteY582" fmla="*/ 557459 h 787880"/>
                    <a:gd name="connsiteX583" fmla="*/ 752851 w 1087559"/>
                    <a:gd name="connsiteY583" fmla="*/ 556793 h 787880"/>
                    <a:gd name="connsiteX584" fmla="*/ 751049 w 1087559"/>
                    <a:gd name="connsiteY584" fmla="*/ 555905 h 787880"/>
                    <a:gd name="connsiteX585" fmla="*/ 749617 w 1087559"/>
                    <a:gd name="connsiteY585" fmla="*/ 556004 h 787880"/>
                    <a:gd name="connsiteX586" fmla="*/ 746320 w 1087559"/>
                    <a:gd name="connsiteY586" fmla="*/ 556238 h 787880"/>
                    <a:gd name="connsiteX587" fmla="*/ 745382 w 1087559"/>
                    <a:gd name="connsiteY587" fmla="*/ 556300 h 787880"/>
                    <a:gd name="connsiteX588" fmla="*/ 744493 w 1087559"/>
                    <a:gd name="connsiteY588" fmla="*/ 556658 h 787880"/>
                    <a:gd name="connsiteX589" fmla="*/ 741863 w 1087559"/>
                    <a:gd name="connsiteY589" fmla="*/ 557706 h 787880"/>
                    <a:gd name="connsiteX590" fmla="*/ 740530 w 1087559"/>
                    <a:gd name="connsiteY590" fmla="*/ 558236 h 787880"/>
                    <a:gd name="connsiteX591" fmla="*/ 739456 w 1087559"/>
                    <a:gd name="connsiteY591" fmla="*/ 559223 h 787880"/>
                    <a:gd name="connsiteX592" fmla="*/ 736567 w 1087559"/>
                    <a:gd name="connsiteY592" fmla="*/ 561863 h 787880"/>
                    <a:gd name="connsiteX593" fmla="*/ 736196 w 1087559"/>
                    <a:gd name="connsiteY593" fmla="*/ 562196 h 787880"/>
                    <a:gd name="connsiteX594" fmla="*/ 735184 w 1087559"/>
                    <a:gd name="connsiteY594" fmla="*/ 563293 h 787880"/>
                    <a:gd name="connsiteX595" fmla="*/ 732826 w 1087559"/>
                    <a:gd name="connsiteY595" fmla="*/ 565872 h 787880"/>
                    <a:gd name="connsiteX596" fmla="*/ 731468 w 1087559"/>
                    <a:gd name="connsiteY596" fmla="*/ 567339 h 787880"/>
                    <a:gd name="connsiteX597" fmla="*/ 730740 w 1087559"/>
                    <a:gd name="connsiteY597" fmla="*/ 568030 h 787880"/>
                    <a:gd name="connsiteX598" fmla="*/ 727925 w 1087559"/>
                    <a:gd name="connsiteY598" fmla="*/ 570707 h 787880"/>
                    <a:gd name="connsiteX599" fmla="*/ 727098 w 1087559"/>
                    <a:gd name="connsiteY599" fmla="*/ 571496 h 787880"/>
                    <a:gd name="connsiteX600" fmla="*/ 726283 w 1087559"/>
                    <a:gd name="connsiteY600" fmla="*/ 572051 h 787880"/>
                    <a:gd name="connsiteX601" fmla="*/ 724690 w 1087559"/>
                    <a:gd name="connsiteY601" fmla="*/ 573136 h 787880"/>
                    <a:gd name="connsiteX602" fmla="*/ 723493 w 1087559"/>
                    <a:gd name="connsiteY602" fmla="*/ 573963 h 787880"/>
                    <a:gd name="connsiteX603" fmla="*/ 722184 w 1087559"/>
                    <a:gd name="connsiteY603" fmla="*/ 574271 h 787880"/>
                    <a:gd name="connsiteX604" fmla="*/ 719962 w 1087559"/>
                    <a:gd name="connsiteY604" fmla="*/ 574777 h 787880"/>
                    <a:gd name="connsiteX605" fmla="*/ 715110 w 1087559"/>
                    <a:gd name="connsiteY605" fmla="*/ 575295 h 787880"/>
                    <a:gd name="connsiteX606" fmla="*/ 712480 w 1087559"/>
                    <a:gd name="connsiteY606" fmla="*/ 573531 h 787880"/>
                    <a:gd name="connsiteX607" fmla="*/ 710529 w 1087559"/>
                    <a:gd name="connsiteY607" fmla="*/ 572212 h 787880"/>
                    <a:gd name="connsiteX608" fmla="*/ 706344 w 1087559"/>
                    <a:gd name="connsiteY608" fmla="*/ 569152 h 787880"/>
                    <a:gd name="connsiteX609" fmla="*/ 704937 w 1087559"/>
                    <a:gd name="connsiteY609" fmla="*/ 568129 h 787880"/>
                    <a:gd name="connsiteX610" fmla="*/ 703480 w 1087559"/>
                    <a:gd name="connsiteY610" fmla="*/ 567635 h 787880"/>
                    <a:gd name="connsiteX611" fmla="*/ 700011 w 1087559"/>
                    <a:gd name="connsiteY611" fmla="*/ 566464 h 787880"/>
                    <a:gd name="connsiteX612" fmla="*/ 696924 w 1087559"/>
                    <a:gd name="connsiteY612" fmla="*/ 565711 h 787880"/>
                    <a:gd name="connsiteX613" fmla="*/ 695159 w 1087559"/>
                    <a:gd name="connsiteY613" fmla="*/ 565267 h 787880"/>
                    <a:gd name="connsiteX614" fmla="*/ 693505 w 1087559"/>
                    <a:gd name="connsiteY614" fmla="*/ 566180 h 787880"/>
                    <a:gd name="connsiteX615" fmla="*/ 691850 w 1087559"/>
                    <a:gd name="connsiteY615" fmla="*/ 567105 h 787880"/>
                    <a:gd name="connsiteX616" fmla="*/ 685159 w 1087559"/>
                    <a:gd name="connsiteY616" fmla="*/ 570583 h 787880"/>
                    <a:gd name="connsiteX617" fmla="*/ 681813 w 1087559"/>
                    <a:gd name="connsiteY617" fmla="*/ 572421 h 787880"/>
                    <a:gd name="connsiteX618" fmla="*/ 680146 w 1087559"/>
                    <a:gd name="connsiteY618" fmla="*/ 573334 h 787880"/>
                    <a:gd name="connsiteX619" fmla="*/ 677912 w 1087559"/>
                    <a:gd name="connsiteY619" fmla="*/ 575406 h 787880"/>
                    <a:gd name="connsiteX620" fmla="*/ 676677 w 1087559"/>
                    <a:gd name="connsiteY620" fmla="*/ 576541 h 787880"/>
                    <a:gd name="connsiteX621" fmla="*/ 676282 w 1087559"/>
                    <a:gd name="connsiteY621" fmla="*/ 576849 h 787880"/>
                    <a:gd name="connsiteX622" fmla="*/ 673467 w 1087559"/>
                    <a:gd name="connsiteY622" fmla="*/ 579082 h 787880"/>
                    <a:gd name="connsiteX623" fmla="*/ 672047 w 1087559"/>
                    <a:gd name="connsiteY623" fmla="*/ 580217 h 787880"/>
                    <a:gd name="connsiteX624" fmla="*/ 670714 w 1087559"/>
                    <a:gd name="connsiteY624" fmla="*/ 580364 h 787880"/>
                    <a:gd name="connsiteX625" fmla="*/ 667776 w 1087559"/>
                    <a:gd name="connsiteY625" fmla="*/ 580685 h 787880"/>
                    <a:gd name="connsiteX626" fmla="*/ 666442 w 1087559"/>
                    <a:gd name="connsiteY626" fmla="*/ 580846 h 787880"/>
                    <a:gd name="connsiteX627" fmla="*/ 665158 w 1087559"/>
                    <a:gd name="connsiteY627" fmla="*/ 580031 h 787880"/>
                    <a:gd name="connsiteX628" fmla="*/ 662121 w 1087559"/>
                    <a:gd name="connsiteY628" fmla="*/ 578107 h 787880"/>
                    <a:gd name="connsiteX629" fmla="*/ 657294 w 1087559"/>
                    <a:gd name="connsiteY629" fmla="*/ 572483 h 787880"/>
                    <a:gd name="connsiteX630" fmla="*/ 656405 w 1087559"/>
                    <a:gd name="connsiteY630" fmla="*/ 571447 h 787880"/>
                    <a:gd name="connsiteX631" fmla="*/ 656109 w 1087559"/>
                    <a:gd name="connsiteY631" fmla="*/ 569732 h 787880"/>
                    <a:gd name="connsiteX632" fmla="*/ 655553 w 1087559"/>
                    <a:gd name="connsiteY632" fmla="*/ 566513 h 787880"/>
                    <a:gd name="connsiteX633" fmla="*/ 654566 w 1087559"/>
                    <a:gd name="connsiteY633" fmla="*/ 562948 h 787880"/>
                    <a:gd name="connsiteX634" fmla="*/ 653813 w 1087559"/>
                    <a:gd name="connsiteY634" fmla="*/ 561443 h 787880"/>
                    <a:gd name="connsiteX635" fmla="*/ 653455 w 1087559"/>
                    <a:gd name="connsiteY635" fmla="*/ 560716 h 787880"/>
                    <a:gd name="connsiteX636" fmla="*/ 653208 w 1087559"/>
                    <a:gd name="connsiteY636" fmla="*/ 560222 h 787880"/>
                    <a:gd name="connsiteX637" fmla="*/ 649084 w 1087559"/>
                    <a:gd name="connsiteY637" fmla="*/ 557102 h 787880"/>
                    <a:gd name="connsiteX638" fmla="*/ 647862 w 1087559"/>
                    <a:gd name="connsiteY638" fmla="*/ 556164 h 787880"/>
                    <a:gd name="connsiteX639" fmla="*/ 646158 w 1087559"/>
                    <a:gd name="connsiteY639" fmla="*/ 555671 h 787880"/>
                    <a:gd name="connsiteX640" fmla="*/ 641664 w 1087559"/>
                    <a:gd name="connsiteY640" fmla="*/ 554339 h 787880"/>
                    <a:gd name="connsiteX641" fmla="*/ 637726 w 1087559"/>
                    <a:gd name="connsiteY641" fmla="*/ 553241 h 787880"/>
                    <a:gd name="connsiteX642" fmla="*/ 636207 w 1087559"/>
                    <a:gd name="connsiteY642" fmla="*/ 552821 h 787880"/>
                    <a:gd name="connsiteX643" fmla="*/ 633652 w 1087559"/>
                    <a:gd name="connsiteY643" fmla="*/ 554277 h 787880"/>
                    <a:gd name="connsiteX644" fmla="*/ 633257 w 1087559"/>
                    <a:gd name="connsiteY644" fmla="*/ 555732 h 787880"/>
                    <a:gd name="connsiteX645" fmla="*/ 631973 w 1087559"/>
                    <a:gd name="connsiteY645" fmla="*/ 560346 h 787880"/>
                    <a:gd name="connsiteX646" fmla="*/ 631689 w 1087559"/>
                    <a:gd name="connsiteY646" fmla="*/ 561369 h 787880"/>
                    <a:gd name="connsiteX647" fmla="*/ 632047 w 1087559"/>
                    <a:gd name="connsiteY647" fmla="*/ 564268 h 787880"/>
                    <a:gd name="connsiteX648" fmla="*/ 633627 w 1087559"/>
                    <a:gd name="connsiteY648" fmla="*/ 565144 h 787880"/>
                    <a:gd name="connsiteX649" fmla="*/ 635319 w 1087559"/>
                    <a:gd name="connsiteY649" fmla="*/ 566094 h 787880"/>
                    <a:gd name="connsiteX650" fmla="*/ 635528 w 1087559"/>
                    <a:gd name="connsiteY650" fmla="*/ 568487 h 787880"/>
                    <a:gd name="connsiteX651" fmla="*/ 635923 w 1087559"/>
                    <a:gd name="connsiteY651" fmla="*/ 573025 h 787880"/>
                    <a:gd name="connsiteX652" fmla="*/ 636084 w 1087559"/>
                    <a:gd name="connsiteY652" fmla="*/ 574826 h 787880"/>
                    <a:gd name="connsiteX653" fmla="*/ 634911 w 1087559"/>
                    <a:gd name="connsiteY653" fmla="*/ 576405 h 787880"/>
                    <a:gd name="connsiteX654" fmla="*/ 634356 w 1087559"/>
                    <a:gd name="connsiteY654" fmla="*/ 577182 h 787880"/>
                    <a:gd name="connsiteX655" fmla="*/ 632911 w 1087559"/>
                    <a:gd name="connsiteY655" fmla="*/ 579131 h 787880"/>
                    <a:gd name="connsiteX656" fmla="*/ 630417 w 1087559"/>
                    <a:gd name="connsiteY656" fmla="*/ 580044 h 787880"/>
                    <a:gd name="connsiteX657" fmla="*/ 628294 w 1087559"/>
                    <a:gd name="connsiteY657" fmla="*/ 580821 h 787880"/>
                    <a:gd name="connsiteX658" fmla="*/ 629417 w 1087559"/>
                    <a:gd name="connsiteY658" fmla="*/ 581277 h 787880"/>
                    <a:gd name="connsiteX659" fmla="*/ 630158 w 1087559"/>
                    <a:gd name="connsiteY659" fmla="*/ 581573 h 787880"/>
                    <a:gd name="connsiteX660" fmla="*/ 633035 w 1087559"/>
                    <a:gd name="connsiteY660" fmla="*/ 589208 h 787880"/>
                    <a:gd name="connsiteX661" fmla="*/ 634664 w 1087559"/>
                    <a:gd name="connsiteY661" fmla="*/ 593488 h 787880"/>
                    <a:gd name="connsiteX662" fmla="*/ 636121 w 1087559"/>
                    <a:gd name="connsiteY662" fmla="*/ 597374 h 787880"/>
                    <a:gd name="connsiteX663" fmla="*/ 636504 w 1087559"/>
                    <a:gd name="connsiteY663" fmla="*/ 598398 h 787880"/>
                    <a:gd name="connsiteX664" fmla="*/ 643430 w 1087559"/>
                    <a:gd name="connsiteY664" fmla="*/ 617220 h 787880"/>
                    <a:gd name="connsiteX665" fmla="*/ 644738 w 1087559"/>
                    <a:gd name="connsiteY665" fmla="*/ 620760 h 787880"/>
                    <a:gd name="connsiteX666" fmla="*/ 645183 w 1087559"/>
                    <a:gd name="connsiteY666" fmla="*/ 622055 h 787880"/>
                    <a:gd name="connsiteX667" fmla="*/ 649516 w 1087559"/>
                    <a:gd name="connsiteY667" fmla="*/ 634538 h 787880"/>
                    <a:gd name="connsiteX668" fmla="*/ 651590 w 1087559"/>
                    <a:gd name="connsiteY668" fmla="*/ 640508 h 787880"/>
                    <a:gd name="connsiteX669" fmla="*/ 652627 w 1087559"/>
                    <a:gd name="connsiteY669" fmla="*/ 643493 h 787880"/>
                    <a:gd name="connsiteX670" fmla="*/ 652800 w 1087559"/>
                    <a:gd name="connsiteY670" fmla="*/ 643998 h 787880"/>
                    <a:gd name="connsiteX671" fmla="*/ 653171 w 1087559"/>
                    <a:gd name="connsiteY671" fmla="*/ 645022 h 787880"/>
                    <a:gd name="connsiteX672" fmla="*/ 653936 w 1087559"/>
                    <a:gd name="connsiteY672" fmla="*/ 647070 h 787880"/>
                    <a:gd name="connsiteX673" fmla="*/ 661726 w 1087559"/>
                    <a:gd name="connsiteY673" fmla="*/ 668063 h 787880"/>
                    <a:gd name="connsiteX674" fmla="*/ 662109 w 1087559"/>
                    <a:gd name="connsiteY674" fmla="*/ 669087 h 787880"/>
                    <a:gd name="connsiteX675" fmla="*/ 662381 w 1087559"/>
                    <a:gd name="connsiteY675" fmla="*/ 670123 h 787880"/>
                    <a:gd name="connsiteX676" fmla="*/ 663220 w 1087559"/>
                    <a:gd name="connsiteY676" fmla="*/ 673293 h 787880"/>
                    <a:gd name="connsiteX677" fmla="*/ 663492 w 1087559"/>
                    <a:gd name="connsiteY677" fmla="*/ 674354 h 787880"/>
                    <a:gd name="connsiteX678" fmla="*/ 663603 w 1087559"/>
                    <a:gd name="connsiteY678" fmla="*/ 675858 h 787880"/>
                    <a:gd name="connsiteX679" fmla="*/ 663652 w 1087559"/>
                    <a:gd name="connsiteY679" fmla="*/ 676611 h 787880"/>
                    <a:gd name="connsiteX680" fmla="*/ 663776 w 1087559"/>
                    <a:gd name="connsiteY680" fmla="*/ 678375 h 787880"/>
                    <a:gd name="connsiteX681" fmla="*/ 663220 w 1087559"/>
                    <a:gd name="connsiteY681" fmla="*/ 681162 h 787880"/>
                    <a:gd name="connsiteX682" fmla="*/ 662368 w 1087559"/>
                    <a:gd name="connsiteY682" fmla="*/ 682235 h 787880"/>
                    <a:gd name="connsiteX683" fmla="*/ 661949 w 1087559"/>
                    <a:gd name="connsiteY683" fmla="*/ 682753 h 787880"/>
                    <a:gd name="connsiteX684" fmla="*/ 660998 w 1087559"/>
                    <a:gd name="connsiteY684" fmla="*/ 683950 h 787880"/>
                    <a:gd name="connsiteX685" fmla="*/ 659837 w 1087559"/>
                    <a:gd name="connsiteY685" fmla="*/ 684382 h 787880"/>
                    <a:gd name="connsiteX686" fmla="*/ 659257 w 1087559"/>
                    <a:gd name="connsiteY686" fmla="*/ 684591 h 787880"/>
                    <a:gd name="connsiteX687" fmla="*/ 658393 w 1087559"/>
                    <a:gd name="connsiteY687" fmla="*/ 684912 h 787880"/>
                    <a:gd name="connsiteX688" fmla="*/ 657393 w 1087559"/>
                    <a:gd name="connsiteY688" fmla="*/ 685295 h 787880"/>
                    <a:gd name="connsiteX689" fmla="*/ 656405 w 1087559"/>
                    <a:gd name="connsiteY689" fmla="*/ 685615 h 787880"/>
                    <a:gd name="connsiteX690" fmla="*/ 653627 w 1087559"/>
                    <a:gd name="connsiteY690" fmla="*/ 686528 h 787880"/>
                    <a:gd name="connsiteX691" fmla="*/ 652516 w 1087559"/>
                    <a:gd name="connsiteY691" fmla="*/ 686898 h 787880"/>
                    <a:gd name="connsiteX692" fmla="*/ 651961 w 1087559"/>
                    <a:gd name="connsiteY692" fmla="*/ 687145 h 787880"/>
                    <a:gd name="connsiteX693" fmla="*/ 651133 w 1087559"/>
                    <a:gd name="connsiteY693" fmla="*/ 687515 h 787880"/>
                    <a:gd name="connsiteX694" fmla="*/ 648356 w 1087559"/>
                    <a:gd name="connsiteY694" fmla="*/ 688748 h 787880"/>
                    <a:gd name="connsiteX695" fmla="*/ 647319 w 1087559"/>
                    <a:gd name="connsiteY695" fmla="*/ 689365 h 787880"/>
                    <a:gd name="connsiteX696" fmla="*/ 644183 w 1087559"/>
                    <a:gd name="connsiteY696" fmla="*/ 691227 h 787880"/>
                    <a:gd name="connsiteX697" fmla="*/ 641862 w 1087559"/>
                    <a:gd name="connsiteY697" fmla="*/ 692954 h 787880"/>
                    <a:gd name="connsiteX698" fmla="*/ 641269 w 1087559"/>
                    <a:gd name="connsiteY698" fmla="*/ 693398 h 787880"/>
                    <a:gd name="connsiteX699" fmla="*/ 640566 w 1087559"/>
                    <a:gd name="connsiteY699" fmla="*/ 693731 h 787880"/>
                    <a:gd name="connsiteX700" fmla="*/ 638837 w 1087559"/>
                    <a:gd name="connsiteY700" fmla="*/ 694545 h 787880"/>
                    <a:gd name="connsiteX701" fmla="*/ 637565 w 1087559"/>
                    <a:gd name="connsiteY701" fmla="*/ 694903 h 787880"/>
                    <a:gd name="connsiteX702" fmla="*/ 636121 w 1087559"/>
                    <a:gd name="connsiteY702" fmla="*/ 695261 h 787880"/>
                    <a:gd name="connsiteX703" fmla="*/ 633627 w 1087559"/>
                    <a:gd name="connsiteY703" fmla="*/ 695100 h 787880"/>
                    <a:gd name="connsiteX704" fmla="*/ 630713 w 1087559"/>
                    <a:gd name="connsiteY704" fmla="*/ 693706 h 787880"/>
                    <a:gd name="connsiteX705" fmla="*/ 629639 w 1087559"/>
                    <a:gd name="connsiteY705" fmla="*/ 692794 h 787880"/>
                    <a:gd name="connsiteX706" fmla="*/ 627788 w 1087559"/>
                    <a:gd name="connsiteY706" fmla="*/ 691227 h 787880"/>
                    <a:gd name="connsiteX707" fmla="*/ 625158 w 1087559"/>
                    <a:gd name="connsiteY707" fmla="*/ 690142 h 787880"/>
                    <a:gd name="connsiteX708" fmla="*/ 623775 w 1087559"/>
                    <a:gd name="connsiteY708" fmla="*/ 690191 h 787880"/>
                    <a:gd name="connsiteX709" fmla="*/ 620121 w 1087559"/>
                    <a:gd name="connsiteY709" fmla="*/ 690302 h 787880"/>
                    <a:gd name="connsiteX710" fmla="*/ 618405 w 1087559"/>
                    <a:gd name="connsiteY710" fmla="*/ 688440 h 787880"/>
                    <a:gd name="connsiteX711" fmla="*/ 617121 w 1087559"/>
                    <a:gd name="connsiteY711" fmla="*/ 686947 h 787880"/>
                    <a:gd name="connsiteX712" fmla="*/ 616405 w 1087559"/>
                    <a:gd name="connsiteY712" fmla="*/ 686121 h 787880"/>
                    <a:gd name="connsiteX713" fmla="*/ 615886 w 1087559"/>
                    <a:gd name="connsiteY713" fmla="*/ 685467 h 787880"/>
                    <a:gd name="connsiteX714" fmla="*/ 615368 w 1087559"/>
                    <a:gd name="connsiteY714" fmla="*/ 684801 h 787880"/>
                    <a:gd name="connsiteX715" fmla="*/ 614417 w 1087559"/>
                    <a:gd name="connsiteY715" fmla="*/ 683592 h 787880"/>
                    <a:gd name="connsiteX716" fmla="*/ 612516 w 1087559"/>
                    <a:gd name="connsiteY716" fmla="*/ 681162 h 787880"/>
                    <a:gd name="connsiteX717" fmla="*/ 611256 w 1087559"/>
                    <a:gd name="connsiteY717" fmla="*/ 679509 h 787880"/>
                    <a:gd name="connsiteX718" fmla="*/ 608763 w 1087559"/>
                    <a:gd name="connsiteY718" fmla="*/ 676204 h 787880"/>
                    <a:gd name="connsiteX719" fmla="*/ 607898 w 1087559"/>
                    <a:gd name="connsiteY719" fmla="*/ 675069 h 787880"/>
                    <a:gd name="connsiteX720" fmla="*/ 606540 w 1087559"/>
                    <a:gd name="connsiteY720" fmla="*/ 673268 h 787880"/>
                    <a:gd name="connsiteX721" fmla="*/ 605182 w 1087559"/>
                    <a:gd name="connsiteY721" fmla="*/ 672503 h 787880"/>
                    <a:gd name="connsiteX722" fmla="*/ 602923 w 1087559"/>
                    <a:gd name="connsiteY722" fmla="*/ 671258 h 787880"/>
                    <a:gd name="connsiteX723" fmla="*/ 600639 w 1087559"/>
                    <a:gd name="connsiteY723" fmla="*/ 669679 h 787880"/>
                    <a:gd name="connsiteX724" fmla="*/ 600009 w 1087559"/>
                    <a:gd name="connsiteY724" fmla="*/ 669235 h 787880"/>
                    <a:gd name="connsiteX725" fmla="*/ 597886 w 1087559"/>
                    <a:gd name="connsiteY725" fmla="*/ 667693 h 787880"/>
                    <a:gd name="connsiteX726" fmla="*/ 596392 w 1087559"/>
                    <a:gd name="connsiteY726" fmla="*/ 666608 h 787880"/>
                    <a:gd name="connsiteX727" fmla="*/ 592639 w 1087559"/>
                    <a:gd name="connsiteY727" fmla="*/ 662895 h 787880"/>
                    <a:gd name="connsiteX728" fmla="*/ 589725 w 1087559"/>
                    <a:gd name="connsiteY728" fmla="*/ 659639 h 787880"/>
                    <a:gd name="connsiteX729" fmla="*/ 588750 w 1087559"/>
                    <a:gd name="connsiteY729" fmla="*/ 658553 h 787880"/>
                    <a:gd name="connsiteX730" fmla="*/ 585836 w 1087559"/>
                    <a:gd name="connsiteY730" fmla="*/ 656691 h 787880"/>
                    <a:gd name="connsiteX731" fmla="*/ 584170 w 1087559"/>
                    <a:gd name="connsiteY731" fmla="*/ 656000 h 787880"/>
                    <a:gd name="connsiteX732" fmla="*/ 583342 w 1087559"/>
                    <a:gd name="connsiteY732" fmla="*/ 655655 h 787880"/>
                    <a:gd name="connsiteX733" fmla="*/ 582503 w 1087559"/>
                    <a:gd name="connsiteY733" fmla="*/ 655297 h 787880"/>
                    <a:gd name="connsiteX734" fmla="*/ 581787 w 1087559"/>
                    <a:gd name="connsiteY734" fmla="*/ 655026 h 787880"/>
                    <a:gd name="connsiteX735" fmla="*/ 578898 w 1087559"/>
                    <a:gd name="connsiteY735" fmla="*/ 653903 h 787880"/>
                    <a:gd name="connsiteX736" fmla="*/ 577219 w 1087559"/>
                    <a:gd name="connsiteY736" fmla="*/ 652928 h 787880"/>
                    <a:gd name="connsiteX737" fmla="*/ 576392 w 1087559"/>
                    <a:gd name="connsiteY737" fmla="*/ 652435 h 787880"/>
                    <a:gd name="connsiteX738" fmla="*/ 575552 w 1087559"/>
                    <a:gd name="connsiteY738" fmla="*/ 651942 h 787880"/>
                    <a:gd name="connsiteX739" fmla="*/ 573885 w 1087559"/>
                    <a:gd name="connsiteY739" fmla="*/ 650967 h 787880"/>
                    <a:gd name="connsiteX740" fmla="*/ 570552 w 1087559"/>
                    <a:gd name="connsiteY740" fmla="*/ 648636 h 787880"/>
                    <a:gd name="connsiteX741" fmla="*/ 570108 w 1087559"/>
                    <a:gd name="connsiteY741" fmla="*/ 648303 h 787880"/>
                    <a:gd name="connsiteX742" fmla="*/ 568885 w 1087559"/>
                    <a:gd name="connsiteY742" fmla="*/ 647403 h 787880"/>
                    <a:gd name="connsiteX743" fmla="*/ 566811 w 1087559"/>
                    <a:gd name="connsiteY743" fmla="*/ 647242 h 787880"/>
                    <a:gd name="connsiteX744" fmla="*/ 564774 w 1087559"/>
                    <a:gd name="connsiteY744" fmla="*/ 648229 h 787880"/>
                    <a:gd name="connsiteX745" fmla="*/ 560836 w 1087559"/>
                    <a:gd name="connsiteY745" fmla="*/ 650659 h 787880"/>
                    <a:gd name="connsiteX746" fmla="*/ 558527 w 1087559"/>
                    <a:gd name="connsiteY746" fmla="*/ 652102 h 787880"/>
                    <a:gd name="connsiteX747" fmla="*/ 557354 w 1087559"/>
                    <a:gd name="connsiteY747" fmla="*/ 652817 h 787880"/>
                    <a:gd name="connsiteX748" fmla="*/ 556342 w 1087559"/>
                    <a:gd name="connsiteY748" fmla="*/ 653718 h 787880"/>
                    <a:gd name="connsiteX749" fmla="*/ 555947 w 1087559"/>
                    <a:gd name="connsiteY749" fmla="*/ 654076 h 787880"/>
                    <a:gd name="connsiteX750" fmla="*/ 552638 w 1087559"/>
                    <a:gd name="connsiteY750" fmla="*/ 656999 h 787880"/>
                    <a:gd name="connsiteX751" fmla="*/ 550712 w 1087559"/>
                    <a:gd name="connsiteY751" fmla="*/ 658553 h 787880"/>
                    <a:gd name="connsiteX752" fmla="*/ 549169 w 1087559"/>
                    <a:gd name="connsiteY752" fmla="*/ 659786 h 787880"/>
                    <a:gd name="connsiteX753" fmla="*/ 547934 w 1087559"/>
                    <a:gd name="connsiteY753" fmla="*/ 661279 h 787880"/>
                    <a:gd name="connsiteX754" fmla="*/ 546107 w 1087559"/>
                    <a:gd name="connsiteY754" fmla="*/ 663512 h 787880"/>
                    <a:gd name="connsiteX755" fmla="*/ 544169 w 1087559"/>
                    <a:gd name="connsiteY755" fmla="*/ 665868 h 787880"/>
                    <a:gd name="connsiteX756" fmla="*/ 543194 w 1087559"/>
                    <a:gd name="connsiteY756" fmla="*/ 667076 h 787880"/>
                    <a:gd name="connsiteX757" fmla="*/ 541638 w 1087559"/>
                    <a:gd name="connsiteY757" fmla="*/ 669321 h 787880"/>
                    <a:gd name="connsiteX758" fmla="*/ 540626 w 1087559"/>
                    <a:gd name="connsiteY758" fmla="*/ 670814 h 787880"/>
                    <a:gd name="connsiteX759" fmla="*/ 538552 w 1087559"/>
                    <a:gd name="connsiteY759" fmla="*/ 673799 h 787880"/>
                    <a:gd name="connsiteX760" fmla="*/ 537218 w 1087559"/>
                    <a:gd name="connsiteY760" fmla="*/ 675747 h 787880"/>
                    <a:gd name="connsiteX761" fmla="*/ 535416 w 1087559"/>
                    <a:gd name="connsiteY761" fmla="*/ 677277 h 787880"/>
                    <a:gd name="connsiteX762" fmla="*/ 534860 w 1087559"/>
                    <a:gd name="connsiteY762" fmla="*/ 677758 h 787880"/>
                    <a:gd name="connsiteX763" fmla="*/ 532490 w 1087559"/>
                    <a:gd name="connsiteY763" fmla="*/ 680077 h 787880"/>
                    <a:gd name="connsiteX764" fmla="*/ 531107 w 1087559"/>
                    <a:gd name="connsiteY764" fmla="*/ 681940 h 787880"/>
                    <a:gd name="connsiteX765" fmla="*/ 530391 w 1087559"/>
                    <a:gd name="connsiteY765" fmla="*/ 683210 h 787880"/>
                    <a:gd name="connsiteX766" fmla="*/ 529712 w 1087559"/>
                    <a:gd name="connsiteY766" fmla="*/ 684419 h 787880"/>
                    <a:gd name="connsiteX767" fmla="*/ 528465 w 1087559"/>
                    <a:gd name="connsiteY767" fmla="*/ 685960 h 787880"/>
                    <a:gd name="connsiteX768" fmla="*/ 527033 w 1087559"/>
                    <a:gd name="connsiteY768" fmla="*/ 686540 h 787880"/>
                    <a:gd name="connsiteX769" fmla="*/ 526514 w 1087559"/>
                    <a:gd name="connsiteY769" fmla="*/ 686737 h 787880"/>
                    <a:gd name="connsiteX770" fmla="*/ 524440 w 1087559"/>
                    <a:gd name="connsiteY770" fmla="*/ 687675 h 787880"/>
                    <a:gd name="connsiteX771" fmla="*/ 523045 w 1087559"/>
                    <a:gd name="connsiteY771" fmla="*/ 689377 h 787880"/>
                    <a:gd name="connsiteX772" fmla="*/ 522378 w 1087559"/>
                    <a:gd name="connsiteY772" fmla="*/ 690487 h 787880"/>
                    <a:gd name="connsiteX773" fmla="*/ 521996 w 1087559"/>
                    <a:gd name="connsiteY773" fmla="*/ 691141 h 787880"/>
                    <a:gd name="connsiteX774" fmla="*/ 521144 w 1087559"/>
                    <a:gd name="connsiteY774" fmla="*/ 692584 h 787880"/>
                    <a:gd name="connsiteX775" fmla="*/ 520749 w 1087559"/>
                    <a:gd name="connsiteY775" fmla="*/ 693879 h 787880"/>
                    <a:gd name="connsiteX776" fmla="*/ 520403 w 1087559"/>
                    <a:gd name="connsiteY776" fmla="*/ 695100 h 787880"/>
                    <a:gd name="connsiteX777" fmla="*/ 520168 w 1087559"/>
                    <a:gd name="connsiteY777" fmla="*/ 696112 h 787880"/>
                    <a:gd name="connsiteX778" fmla="*/ 519848 w 1087559"/>
                    <a:gd name="connsiteY778" fmla="*/ 697431 h 787880"/>
                    <a:gd name="connsiteX779" fmla="*/ 518736 w 1087559"/>
                    <a:gd name="connsiteY779" fmla="*/ 700059 h 787880"/>
                    <a:gd name="connsiteX780" fmla="*/ 517613 w 1087559"/>
                    <a:gd name="connsiteY780" fmla="*/ 701317 h 787880"/>
                    <a:gd name="connsiteX781" fmla="*/ 517070 w 1087559"/>
                    <a:gd name="connsiteY781" fmla="*/ 701921 h 787880"/>
                    <a:gd name="connsiteX782" fmla="*/ 515267 w 1087559"/>
                    <a:gd name="connsiteY782" fmla="*/ 704857 h 787880"/>
                    <a:gd name="connsiteX783" fmla="*/ 514897 w 1087559"/>
                    <a:gd name="connsiteY783" fmla="*/ 705930 h 787880"/>
                    <a:gd name="connsiteX784" fmla="*/ 514452 w 1087559"/>
                    <a:gd name="connsiteY784" fmla="*/ 707250 h 787880"/>
                    <a:gd name="connsiteX785" fmla="*/ 513465 w 1087559"/>
                    <a:gd name="connsiteY785" fmla="*/ 710124 h 787880"/>
                    <a:gd name="connsiteX786" fmla="*/ 511638 w 1087559"/>
                    <a:gd name="connsiteY786" fmla="*/ 715181 h 787880"/>
                    <a:gd name="connsiteX787" fmla="*/ 510724 w 1087559"/>
                    <a:gd name="connsiteY787" fmla="*/ 717710 h 787880"/>
                    <a:gd name="connsiteX788" fmla="*/ 509983 w 1087559"/>
                    <a:gd name="connsiteY788" fmla="*/ 719732 h 787880"/>
                    <a:gd name="connsiteX789" fmla="*/ 508773 w 1087559"/>
                    <a:gd name="connsiteY789" fmla="*/ 722606 h 787880"/>
                    <a:gd name="connsiteX790" fmla="*/ 507761 w 1087559"/>
                    <a:gd name="connsiteY790" fmla="*/ 724999 h 787880"/>
                    <a:gd name="connsiteX791" fmla="*/ 506650 w 1087559"/>
                    <a:gd name="connsiteY791" fmla="*/ 727478 h 787880"/>
                    <a:gd name="connsiteX792" fmla="*/ 505539 w 1087559"/>
                    <a:gd name="connsiteY792" fmla="*/ 729946 h 787880"/>
                    <a:gd name="connsiteX793" fmla="*/ 504983 w 1087559"/>
                    <a:gd name="connsiteY793" fmla="*/ 732511 h 787880"/>
                    <a:gd name="connsiteX794" fmla="*/ 504428 w 1087559"/>
                    <a:gd name="connsiteY794" fmla="*/ 735064 h 787880"/>
                    <a:gd name="connsiteX795" fmla="*/ 504329 w 1087559"/>
                    <a:gd name="connsiteY795" fmla="*/ 735594 h 787880"/>
                    <a:gd name="connsiteX796" fmla="*/ 503045 w 1087559"/>
                    <a:gd name="connsiteY796" fmla="*/ 742033 h 787880"/>
                    <a:gd name="connsiteX797" fmla="*/ 502662 w 1087559"/>
                    <a:gd name="connsiteY797" fmla="*/ 743600 h 787880"/>
                    <a:gd name="connsiteX798" fmla="*/ 501650 w 1087559"/>
                    <a:gd name="connsiteY798" fmla="*/ 747757 h 787880"/>
                    <a:gd name="connsiteX799" fmla="*/ 500539 w 1087559"/>
                    <a:gd name="connsiteY799" fmla="*/ 752259 h 787880"/>
                    <a:gd name="connsiteX800" fmla="*/ 500106 w 1087559"/>
                    <a:gd name="connsiteY800" fmla="*/ 754368 h 787880"/>
                    <a:gd name="connsiteX801" fmla="*/ 499847 w 1087559"/>
                    <a:gd name="connsiteY801" fmla="*/ 755663 h 787880"/>
                    <a:gd name="connsiteX802" fmla="*/ 498872 w 1087559"/>
                    <a:gd name="connsiteY802" fmla="*/ 757205 h 787880"/>
                    <a:gd name="connsiteX803" fmla="*/ 497069 w 1087559"/>
                    <a:gd name="connsiteY803" fmla="*/ 757365 h 787880"/>
                    <a:gd name="connsiteX804" fmla="*/ 496193 w 1087559"/>
                    <a:gd name="connsiteY804" fmla="*/ 756970 h 787880"/>
                    <a:gd name="connsiteX805" fmla="*/ 495674 w 1087559"/>
                    <a:gd name="connsiteY805" fmla="*/ 756749 h 787880"/>
                    <a:gd name="connsiteX806" fmla="*/ 493045 w 1087559"/>
                    <a:gd name="connsiteY806" fmla="*/ 755811 h 787880"/>
                    <a:gd name="connsiteX807" fmla="*/ 490403 w 1087559"/>
                    <a:gd name="connsiteY807" fmla="*/ 755663 h 787880"/>
                    <a:gd name="connsiteX808" fmla="*/ 488427 w 1087559"/>
                    <a:gd name="connsiteY808" fmla="*/ 756255 h 787880"/>
                    <a:gd name="connsiteX809" fmla="*/ 487415 w 1087559"/>
                    <a:gd name="connsiteY809" fmla="*/ 756576 h 787880"/>
                    <a:gd name="connsiteX810" fmla="*/ 486390 w 1087559"/>
                    <a:gd name="connsiteY810" fmla="*/ 756872 h 787880"/>
                    <a:gd name="connsiteX811" fmla="*/ 485884 w 1087559"/>
                    <a:gd name="connsiteY811" fmla="*/ 757020 h 787880"/>
                    <a:gd name="connsiteX812" fmla="*/ 485106 w 1087559"/>
                    <a:gd name="connsiteY812" fmla="*/ 757279 h 787880"/>
                    <a:gd name="connsiteX813" fmla="*/ 481970 w 1087559"/>
                    <a:gd name="connsiteY813" fmla="*/ 758672 h 787880"/>
                    <a:gd name="connsiteX814" fmla="*/ 479983 w 1087559"/>
                    <a:gd name="connsiteY814" fmla="*/ 760153 h 787880"/>
                    <a:gd name="connsiteX815" fmla="*/ 478872 w 1087559"/>
                    <a:gd name="connsiteY815" fmla="*/ 762472 h 787880"/>
                    <a:gd name="connsiteX816" fmla="*/ 478649 w 1087559"/>
                    <a:gd name="connsiteY816" fmla="*/ 763619 h 787880"/>
                    <a:gd name="connsiteX817" fmla="*/ 478551 w 1087559"/>
                    <a:gd name="connsiteY817" fmla="*/ 764161 h 787880"/>
                    <a:gd name="connsiteX818" fmla="*/ 478242 w 1087559"/>
                    <a:gd name="connsiteY818" fmla="*/ 765777 h 787880"/>
                    <a:gd name="connsiteX819" fmla="*/ 478032 w 1087559"/>
                    <a:gd name="connsiteY819" fmla="*/ 766813 h 787880"/>
                    <a:gd name="connsiteX820" fmla="*/ 477464 w 1087559"/>
                    <a:gd name="connsiteY820" fmla="*/ 770958 h 787880"/>
                    <a:gd name="connsiteX821" fmla="*/ 477069 w 1087559"/>
                    <a:gd name="connsiteY821" fmla="*/ 773622 h 787880"/>
                    <a:gd name="connsiteX822" fmla="*/ 476094 w 1087559"/>
                    <a:gd name="connsiteY822" fmla="*/ 774399 h 787880"/>
                    <a:gd name="connsiteX823" fmla="*/ 475254 w 1087559"/>
                    <a:gd name="connsiteY823" fmla="*/ 773474 h 787880"/>
                    <a:gd name="connsiteX824" fmla="*/ 474291 w 1087559"/>
                    <a:gd name="connsiteY824" fmla="*/ 771464 h 787880"/>
                    <a:gd name="connsiteX825" fmla="*/ 473686 w 1087559"/>
                    <a:gd name="connsiteY825" fmla="*/ 770316 h 787880"/>
                    <a:gd name="connsiteX826" fmla="*/ 472896 w 1087559"/>
                    <a:gd name="connsiteY826" fmla="*/ 768824 h 787880"/>
                    <a:gd name="connsiteX827" fmla="*/ 471921 w 1087559"/>
                    <a:gd name="connsiteY827" fmla="*/ 767282 h 787880"/>
                    <a:gd name="connsiteX828" fmla="*/ 470464 w 1087559"/>
                    <a:gd name="connsiteY828" fmla="*/ 766949 h 787880"/>
                    <a:gd name="connsiteX829" fmla="*/ 469143 w 1087559"/>
                    <a:gd name="connsiteY829" fmla="*/ 767134 h 787880"/>
                    <a:gd name="connsiteX830" fmla="*/ 468279 w 1087559"/>
                    <a:gd name="connsiteY830" fmla="*/ 767800 h 787880"/>
                    <a:gd name="connsiteX831" fmla="*/ 467637 w 1087559"/>
                    <a:gd name="connsiteY831" fmla="*/ 768454 h 787880"/>
                    <a:gd name="connsiteX832" fmla="*/ 466229 w 1087559"/>
                    <a:gd name="connsiteY832" fmla="*/ 769909 h 787880"/>
                    <a:gd name="connsiteX833" fmla="*/ 463427 w 1087559"/>
                    <a:gd name="connsiteY833" fmla="*/ 772438 h 787880"/>
                    <a:gd name="connsiteX834" fmla="*/ 462970 w 1087559"/>
                    <a:gd name="connsiteY834" fmla="*/ 772882 h 787880"/>
                    <a:gd name="connsiteX835" fmla="*/ 459328 w 1087559"/>
                    <a:gd name="connsiteY835" fmla="*/ 776558 h 787880"/>
                    <a:gd name="connsiteX836" fmla="*/ 457476 w 1087559"/>
                    <a:gd name="connsiteY836" fmla="*/ 778433 h 787880"/>
                    <a:gd name="connsiteX837" fmla="*/ 456439 w 1087559"/>
                    <a:gd name="connsiteY837" fmla="*/ 779555 h 787880"/>
                    <a:gd name="connsiteX838" fmla="*/ 453303 w 1087559"/>
                    <a:gd name="connsiteY838" fmla="*/ 782922 h 787880"/>
                    <a:gd name="connsiteX839" fmla="*/ 452661 w 1087559"/>
                    <a:gd name="connsiteY839" fmla="*/ 783613 h 787880"/>
                    <a:gd name="connsiteX840" fmla="*/ 452007 w 1087559"/>
                    <a:gd name="connsiteY840" fmla="*/ 784304 h 787880"/>
                    <a:gd name="connsiteX841" fmla="*/ 450390 w 1087559"/>
                    <a:gd name="connsiteY841" fmla="*/ 786018 h 787880"/>
                    <a:gd name="connsiteX842" fmla="*/ 448303 w 1087559"/>
                    <a:gd name="connsiteY842" fmla="*/ 787325 h 787880"/>
                    <a:gd name="connsiteX843" fmla="*/ 446637 w 1087559"/>
                    <a:gd name="connsiteY843" fmla="*/ 787881 h 787880"/>
                    <a:gd name="connsiteX844" fmla="*/ 445340 w 1087559"/>
                    <a:gd name="connsiteY844" fmla="*/ 787289 h 787880"/>
                    <a:gd name="connsiteX845" fmla="*/ 444772 w 1087559"/>
                    <a:gd name="connsiteY845" fmla="*/ 787079 h 787880"/>
                    <a:gd name="connsiteX846" fmla="*/ 441785 w 1087559"/>
                    <a:gd name="connsiteY846" fmla="*/ 786635 h 787880"/>
                    <a:gd name="connsiteX847" fmla="*/ 440809 w 1087559"/>
                    <a:gd name="connsiteY847" fmla="*/ 786487 h 787880"/>
                    <a:gd name="connsiteX848" fmla="*/ 439599 w 1087559"/>
                    <a:gd name="connsiteY848" fmla="*/ 785833 h 787880"/>
                    <a:gd name="connsiteX849" fmla="*/ 439007 w 1087559"/>
                    <a:gd name="connsiteY849" fmla="*/ 785525 h 787880"/>
                    <a:gd name="connsiteX850" fmla="*/ 437612 w 1087559"/>
                    <a:gd name="connsiteY850" fmla="*/ 784772 h 787880"/>
                    <a:gd name="connsiteX851" fmla="*/ 436735 w 1087559"/>
                    <a:gd name="connsiteY851" fmla="*/ 783884 h 787880"/>
                    <a:gd name="connsiteX852" fmla="*/ 434784 w 1087559"/>
                    <a:gd name="connsiteY852" fmla="*/ 781899 h 787880"/>
                    <a:gd name="connsiteX853" fmla="*/ 434414 w 1087559"/>
                    <a:gd name="connsiteY853" fmla="*/ 781528 h 787880"/>
                    <a:gd name="connsiteX854" fmla="*/ 433982 w 1087559"/>
                    <a:gd name="connsiteY854" fmla="*/ 780937 h 787880"/>
                    <a:gd name="connsiteX855" fmla="*/ 431772 w 1087559"/>
                    <a:gd name="connsiteY855" fmla="*/ 777964 h 787880"/>
                    <a:gd name="connsiteX856" fmla="*/ 429118 w 1087559"/>
                    <a:gd name="connsiteY856" fmla="*/ 774190 h 787880"/>
                    <a:gd name="connsiteX857" fmla="*/ 428414 w 1087559"/>
                    <a:gd name="connsiteY857" fmla="*/ 773166 h 787880"/>
                    <a:gd name="connsiteX858" fmla="*/ 421698 w 1087559"/>
                    <a:gd name="connsiteY858" fmla="*/ 775904 h 787880"/>
                    <a:gd name="connsiteX859" fmla="*/ 420167 w 1087559"/>
                    <a:gd name="connsiteY859" fmla="*/ 776521 h 787880"/>
                    <a:gd name="connsiteX860" fmla="*/ 418735 w 1087559"/>
                    <a:gd name="connsiteY860" fmla="*/ 776853 h 787880"/>
                    <a:gd name="connsiteX861" fmla="*/ 408698 w 1087559"/>
                    <a:gd name="connsiteY861" fmla="*/ 779123 h 787880"/>
                    <a:gd name="connsiteX862" fmla="*/ 407253 w 1087559"/>
                    <a:gd name="connsiteY862" fmla="*/ 779456 h 787880"/>
                    <a:gd name="connsiteX863" fmla="*/ 405772 w 1087559"/>
                    <a:gd name="connsiteY863" fmla="*/ 779604 h 787880"/>
                    <a:gd name="connsiteX864" fmla="*/ 398833 w 1087559"/>
                    <a:gd name="connsiteY864" fmla="*/ 780270 h 787880"/>
                    <a:gd name="connsiteX865" fmla="*/ 397352 w 1087559"/>
                    <a:gd name="connsiteY865" fmla="*/ 780406 h 787880"/>
                    <a:gd name="connsiteX866" fmla="*/ 396858 w 1087559"/>
                    <a:gd name="connsiteY866" fmla="*/ 780455 h 787880"/>
                    <a:gd name="connsiteX867" fmla="*/ 393920 w 1087559"/>
                    <a:gd name="connsiteY867" fmla="*/ 780640 h 787880"/>
                    <a:gd name="connsiteX868" fmla="*/ 379697 w 1087559"/>
                    <a:gd name="connsiteY868" fmla="*/ 781528 h 787880"/>
                    <a:gd name="connsiteX869" fmla="*/ 377734 w 1087559"/>
                    <a:gd name="connsiteY869" fmla="*/ 781652 h 787880"/>
                    <a:gd name="connsiteX870" fmla="*/ 375771 w 1087559"/>
                    <a:gd name="connsiteY870" fmla="*/ 781775 h 787880"/>
                    <a:gd name="connsiteX871" fmla="*/ 373833 w 1087559"/>
                    <a:gd name="connsiteY871" fmla="*/ 781713 h 787880"/>
                    <a:gd name="connsiteX872" fmla="*/ 372376 w 1087559"/>
                    <a:gd name="connsiteY872" fmla="*/ 781664 h 787880"/>
                    <a:gd name="connsiteX873" fmla="*/ 367524 w 1087559"/>
                    <a:gd name="connsiteY873" fmla="*/ 781491 h 787880"/>
                    <a:gd name="connsiteX874" fmla="*/ 361635 w 1087559"/>
                    <a:gd name="connsiteY874" fmla="*/ 781307 h 787880"/>
                    <a:gd name="connsiteX875" fmla="*/ 351820 w 1087559"/>
                    <a:gd name="connsiteY875" fmla="*/ 780973 h 787880"/>
                    <a:gd name="connsiteX876" fmla="*/ 349857 w 1087559"/>
                    <a:gd name="connsiteY876" fmla="*/ 780912 h 787880"/>
                    <a:gd name="connsiteX877" fmla="*/ 347956 w 1087559"/>
                    <a:gd name="connsiteY877" fmla="*/ 780443 h 787880"/>
                    <a:gd name="connsiteX878" fmla="*/ 335116 w 1087559"/>
                    <a:gd name="connsiteY878" fmla="*/ 777285 h 787880"/>
                    <a:gd name="connsiteX879" fmla="*/ 333215 w 1087559"/>
                    <a:gd name="connsiteY879" fmla="*/ 776817 h 787880"/>
                    <a:gd name="connsiteX880" fmla="*/ 331845 w 1087559"/>
                    <a:gd name="connsiteY880" fmla="*/ 775337 h 787880"/>
                    <a:gd name="connsiteX881" fmla="*/ 329449 w 1087559"/>
                    <a:gd name="connsiteY881" fmla="*/ 772746 h 787880"/>
                    <a:gd name="connsiteX882" fmla="*/ 328968 w 1087559"/>
                    <a:gd name="connsiteY882" fmla="*/ 772228 h 787880"/>
                    <a:gd name="connsiteX883" fmla="*/ 323252 w 1087559"/>
                    <a:gd name="connsiteY883" fmla="*/ 765469 h 787880"/>
                    <a:gd name="connsiteX884" fmla="*/ 322573 w 1087559"/>
                    <a:gd name="connsiteY884" fmla="*/ 764679 h 787880"/>
                    <a:gd name="connsiteX885" fmla="*/ 322252 w 1087559"/>
                    <a:gd name="connsiteY885" fmla="*/ 764272 h 787880"/>
                    <a:gd name="connsiteX886" fmla="*/ 320635 w 1087559"/>
                    <a:gd name="connsiteY886" fmla="*/ 762237 h 787880"/>
                    <a:gd name="connsiteX887" fmla="*/ 312857 w 1087559"/>
                    <a:gd name="connsiteY887" fmla="*/ 752468 h 787880"/>
                    <a:gd name="connsiteX888" fmla="*/ 301116 w 1087559"/>
                    <a:gd name="connsiteY888" fmla="*/ 737691 h 787880"/>
                    <a:gd name="connsiteX889" fmla="*/ 292486 w 1087559"/>
                    <a:gd name="connsiteY889" fmla="*/ 727034 h 787880"/>
                    <a:gd name="connsiteX890" fmla="*/ 291190 w 1087559"/>
                    <a:gd name="connsiteY890" fmla="*/ 725431 h 787880"/>
                    <a:gd name="connsiteX891" fmla="*/ 290214 w 1087559"/>
                    <a:gd name="connsiteY891" fmla="*/ 724222 h 787880"/>
                    <a:gd name="connsiteX892" fmla="*/ 288918 w 1087559"/>
                    <a:gd name="connsiteY892" fmla="*/ 722619 h 787880"/>
                    <a:gd name="connsiteX893" fmla="*/ 286770 w 1087559"/>
                    <a:gd name="connsiteY893" fmla="*/ 720398 h 787880"/>
                    <a:gd name="connsiteX894" fmla="*/ 271708 w 1087559"/>
                    <a:gd name="connsiteY894" fmla="*/ 704857 h 787880"/>
                    <a:gd name="connsiteX895" fmla="*/ 265979 w 1087559"/>
                    <a:gd name="connsiteY895" fmla="*/ 698961 h 787880"/>
                    <a:gd name="connsiteX896" fmla="*/ 264399 w 1087559"/>
                    <a:gd name="connsiteY896" fmla="*/ 697320 h 787880"/>
                    <a:gd name="connsiteX897" fmla="*/ 264004 w 1087559"/>
                    <a:gd name="connsiteY897" fmla="*/ 696914 h 787880"/>
                    <a:gd name="connsiteX898" fmla="*/ 262239 w 1087559"/>
                    <a:gd name="connsiteY898" fmla="*/ 695063 h 787880"/>
                    <a:gd name="connsiteX899" fmla="*/ 257646 w 1087559"/>
                    <a:gd name="connsiteY899" fmla="*/ 690241 h 787880"/>
                    <a:gd name="connsiteX900" fmla="*/ 218522 w 1087559"/>
                    <a:gd name="connsiteY900" fmla="*/ 649080 h 787880"/>
                    <a:gd name="connsiteX901" fmla="*/ 217794 w 1087559"/>
                    <a:gd name="connsiteY901" fmla="*/ 648328 h 787880"/>
                    <a:gd name="connsiteX902" fmla="*/ 217435 w 1087559"/>
                    <a:gd name="connsiteY902" fmla="*/ 647970 h 787880"/>
                    <a:gd name="connsiteX903" fmla="*/ 215991 w 1087559"/>
                    <a:gd name="connsiteY903" fmla="*/ 646502 h 787880"/>
                    <a:gd name="connsiteX904" fmla="*/ 206213 w 1087559"/>
                    <a:gd name="connsiteY904" fmla="*/ 636647 h 787880"/>
                    <a:gd name="connsiteX905" fmla="*/ 196941 w 1087559"/>
                    <a:gd name="connsiteY905" fmla="*/ 627310 h 787880"/>
                    <a:gd name="connsiteX906" fmla="*/ 193361 w 1087559"/>
                    <a:gd name="connsiteY906" fmla="*/ 623696 h 787880"/>
                    <a:gd name="connsiteX907" fmla="*/ 191559 w 1087559"/>
                    <a:gd name="connsiteY907" fmla="*/ 621882 h 787880"/>
                    <a:gd name="connsiteX908" fmla="*/ 190843 w 1087559"/>
                    <a:gd name="connsiteY908" fmla="*/ 621167 h 787880"/>
                    <a:gd name="connsiteX909" fmla="*/ 190102 w 1087559"/>
                    <a:gd name="connsiteY909" fmla="*/ 620366 h 787880"/>
                    <a:gd name="connsiteX910" fmla="*/ 187126 w 1087559"/>
                    <a:gd name="connsiteY910" fmla="*/ 617158 h 787880"/>
                    <a:gd name="connsiteX911" fmla="*/ 176682 w 1087559"/>
                    <a:gd name="connsiteY911" fmla="*/ 605897 h 787880"/>
                    <a:gd name="connsiteX912" fmla="*/ 175632 w 1087559"/>
                    <a:gd name="connsiteY912" fmla="*/ 604775 h 787880"/>
                    <a:gd name="connsiteX913" fmla="*/ 174744 w 1087559"/>
                    <a:gd name="connsiteY913" fmla="*/ 603590 h 787880"/>
                    <a:gd name="connsiteX914" fmla="*/ 174114 w 1087559"/>
                    <a:gd name="connsiteY914" fmla="*/ 602752 h 787880"/>
                    <a:gd name="connsiteX915" fmla="*/ 169040 w 1087559"/>
                    <a:gd name="connsiteY915" fmla="*/ 596017 h 787880"/>
                    <a:gd name="connsiteX916" fmla="*/ 168089 w 1087559"/>
                    <a:gd name="connsiteY916" fmla="*/ 594759 h 787880"/>
                    <a:gd name="connsiteX917" fmla="*/ 167484 w 1087559"/>
                    <a:gd name="connsiteY917" fmla="*/ 593538 h 787880"/>
                    <a:gd name="connsiteX918" fmla="*/ 166175 w 1087559"/>
                    <a:gd name="connsiteY918" fmla="*/ 590923 h 787880"/>
                    <a:gd name="connsiteX919" fmla="*/ 165533 w 1087559"/>
                    <a:gd name="connsiteY919" fmla="*/ 589640 h 787880"/>
                    <a:gd name="connsiteX920" fmla="*/ 164682 w 1087559"/>
                    <a:gd name="connsiteY920" fmla="*/ 587926 h 787880"/>
                    <a:gd name="connsiteX921" fmla="*/ 164521 w 1087559"/>
                    <a:gd name="connsiteY921" fmla="*/ 585915 h 787880"/>
                    <a:gd name="connsiteX922" fmla="*/ 164225 w 1087559"/>
                    <a:gd name="connsiteY922" fmla="*/ 582387 h 787880"/>
                    <a:gd name="connsiteX923" fmla="*/ 163953 w 1087559"/>
                    <a:gd name="connsiteY923" fmla="*/ 579156 h 787880"/>
                    <a:gd name="connsiteX924" fmla="*/ 163830 w 1087559"/>
                    <a:gd name="connsiteY924" fmla="*/ 577528 h 787880"/>
                    <a:gd name="connsiteX925" fmla="*/ 164237 w 1087559"/>
                    <a:gd name="connsiteY925" fmla="*/ 575221 h 787880"/>
                    <a:gd name="connsiteX926" fmla="*/ 164990 w 1087559"/>
                    <a:gd name="connsiteY926" fmla="*/ 570966 h 787880"/>
                    <a:gd name="connsiteX927" fmla="*/ 165706 w 1087559"/>
                    <a:gd name="connsiteY927" fmla="*/ 566920 h 787880"/>
                    <a:gd name="connsiteX928" fmla="*/ 166077 w 1087559"/>
                    <a:gd name="connsiteY928" fmla="*/ 564798 h 787880"/>
                    <a:gd name="connsiteX929" fmla="*/ 165879 w 1087559"/>
                    <a:gd name="connsiteY929" fmla="*/ 562603 h 787880"/>
                    <a:gd name="connsiteX930" fmla="*/ 164891 w 1087559"/>
                    <a:gd name="connsiteY930" fmla="*/ 552156 h 787880"/>
                    <a:gd name="connsiteX931" fmla="*/ 164509 w 1087559"/>
                    <a:gd name="connsiteY931" fmla="*/ 548048 h 787880"/>
                    <a:gd name="connsiteX932" fmla="*/ 164299 w 1087559"/>
                    <a:gd name="connsiteY932" fmla="*/ 545828 h 787880"/>
                    <a:gd name="connsiteX933" fmla="*/ 163385 w 1087559"/>
                    <a:gd name="connsiteY933" fmla="*/ 544052 h 787880"/>
                    <a:gd name="connsiteX934" fmla="*/ 159904 w 1087559"/>
                    <a:gd name="connsiteY934" fmla="*/ 537305 h 787880"/>
                    <a:gd name="connsiteX935" fmla="*/ 159175 w 1087559"/>
                    <a:gd name="connsiteY935" fmla="*/ 535899 h 787880"/>
                    <a:gd name="connsiteX936" fmla="*/ 158274 w 1087559"/>
                    <a:gd name="connsiteY936" fmla="*/ 535060 h 787880"/>
                    <a:gd name="connsiteX937" fmla="*/ 156286 w 1087559"/>
                    <a:gd name="connsiteY937" fmla="*/ 533222 h 787880"/>
                    <a:gd name="connsiteX938" fmla="*/ 155064 w 1087559"/>
                    <a:gd name="connsiteY938" fmla="*/ 532100 h 787880"/>
                    <a:gd name="connsiteX939" fmla="*/ 153249 w 1087559"/>
                    <a:gd name="connsiteY939" fmla="*/ 531914 h 787880"/>
                    <a:gd name="connsiteX940" fmla="*/ 150509 w 1087559"/>
                    <a:gd name="connsiteY940" fmla="*/ 531655 h 787880"/>
                    <a:gd name="connsiteX941" fmla="*/ 146311 w 1087559"/>
                    <a:gd name="connsiteY941" fmla="*/ 531236 h 787880"/>
                    <a:gd name="connsiteX942" fmla="*/ 145385 w 1087559"/>
                    <a:gd name="connsiteY942" fmla="*/ 531150 h 787880"/>
                    <a:gd name="connsiteX943" fmla="*/ 144434 w 1087559"/>
                    <a:gd name="connsiteY943" fmla="*/ 531076 h 787880"/>
                    <a:gd name="connsiteX944" fmla="*/ 141126 w 1087559"/>
                    <a:gd name="connsiteY944" fmla="*/ 530817 h 787880"/>
                    <a:gd name="connsiteX945" fmla="*/ 139706 w 1087559"/>
                    <a:gd name="connsiteY945" fmla="*/ 530706 h 787880"/>
                    <a:gd name="connsiteX946" fmla="*/ 137570 w 1087559"/>
                    <a:gd name="connsiteY946" fmla="*/ 530533 h 787880"/>
                    <a:gd name="connsiteX947" fmla="*/ 133335 w 1087559"/>
                    <a:gd name="connsiteY947" fmla="*/ 530212 h 787880"/>
                    <a:gd name="connsiteX948" fmla="*/ 131459 w 1087559"/>
                    <a:gd name="connsiteY948" fmla="*/ 530064 h 787880"/>
                    <a:gd name="connsiteX949" fmla="*/ 129780 w 1087559"/>
                    <a:gd name="connsiteY949" fmla="*/ 529262 h 787880"/>
                    <a:gd name="connsiteX950" fmla="*/ 124644 w 1087559"/>
                    <a:gd name="connsiteY950" fmla="*/ 526845 h 787880"/>
                    <a:gd name="connsiteX951" fmla="*/ 123088 w 1087559"/>
                    <a:gd name="connsiteY951" fmla="*/ 526117 h 787880"/>
                    <a:gd name="connsiteX952" fmla="*/ 121545 w 1087559"/>
                    <a:gd name="connsiteY952" fmla="*/ 524773 h 787880"/>
                    <a:gd name="connsiteX953" fmla="*/ 115718 w 1087559"/>
                    <a:gd name="connsiteY953" fmla="*/ 519765 h 787880"/>
                    <a:gd name="connsiteX954" fmla="*/ 110286 w 1087559"/>
                    <a:gd name="connsiteY954" fmla="*/ 515078 h 787880"/>
                    <a:gd name="connsiteX955" fmla="*/ 108347 w 1087559"/>
                    <a:gd name="connsiteY955" fmla="*/ 513413 h 787880"/>
                    <a:gd name="connsiteX956" fmla="*/ 106989 w 1087559"/>
                    <a:gd name="connsiteY956" fmla="*/ 511797 h 787880"/>
                    <a:gd name="connsiteX957" fmla="*/ 104100 w 1087559"/>
                    <a:gd name="connsiteY957" fmla="*/ 508393 h 787880"/>
                    <a:gd name="connsiteX958" fmla="*/ 102508 w 1087559"/>
                    <a:gd name="connsiteY958" fmla="*/ 506505 h 787880"/>
                    <a:gd name="connsiteX959" fmla="*/ 100409 w 1087559"/>
                    <a:gd name="connsiteY959" fmla="*/ 505358 h 787880"/>
                    <a:gd name="connsiteX960" fmla="*/ 95359 w 1087559"/>
                    <a:gd name="connsiteY960" fmla="*/ 502595 h 787880"/>
                    <a:gd name="connsiteX961" fmla="*/ 94755 w 1087559"/>
                    <a:gd name="connsiteY961" fmla="*/ 502114 h 787880"/>
                    <a:gd name="connsiteX962" fmla="*/ 93606 w 1087559"/>
                    <a:gd name="connsiteY962" fmla="*/ 501189 h 787880"/>
                    <a:gd name="connsiteX963" fmla="*/ 89409 w 1087559"/>
                    <a:gd name="connsiteY963" fmla="*/ 497797 h 787880"/>
                    <a:gd name="connsiteX964" fmla="*/ 88261 w 1087559"/>
                    <a:gd name="connsiteY964" fmla="*/ 496872 h 787880"/>
                    <a:gd name="connsiteX965" fmla="*/ 87174 w 1087559"/>
                    <a:gd name="connsiteY965" fmla="*/ 495811 h 787880"/>
                    <a:gd name="connsiteX966" fmla="*/ 86100 w 1087559"/>
                    <a:gd name="connsiteY966" fmla="*/ 494763 h 787880"/>
                    <a:gd name="connsiteX967" fmla="*/ 82693 w 1087559"/>
                    <a:gd name="connsiteY967" fmla="*/ 491433 h 787880"/>
                    <a:gd name="connsiteX968" fmla="*/ 81791 w 1087559"/>
                    <a:gd name="connsiteY968" fmla="*/ 490545 h 787880"/>
                    <a:gd name="connsiteX969" fmla="*/ 81409 w 1087559"/>
                    <a:gd name="connsiteY969" fmla="*/ 490248 h 787880"/>
                    <a:gd name="connsiteX970" fmla="*/ 79890 w 1087559"/>
                    <a:gd name="connsiteY970" fmla="*/ 489089 h 787880"/>
                    <a:gd name="connsiteX971" fmla="*/ 79149 w 1087559"/>
                    <a:gd name="connsiteY971" fmla="*/ 488509 h 787880"/>
                    <a:gd name="connsiteX972" fmla="*/ 77656 w 1087559"/>
                    <a:gd name="connsiteY972" fmla="*/ 487362 h 787880"/>
                    <a:gd name="connsiteX973" fmla="*/ 75853 w 1087559"/>
                    <a:gd name="connsiteY973" fmla="*/ 487091 h 787880"/>
                    <a:gd name="connsiteX974" fmla="*/ 72211 w 1087559"/>
                    <a:gd name="connsiteY974" fmla="*/ 486561 h 787880"/>
                    <a:gd name="connsiteX975" fmla="*/ 70804 w 1087559"/>
                    <a:gd name="connsiteY975" fmla="*/ 486314 h 787880"/>
                    <a:gd name="connsiteX976" fmla="*/ 65643 w 1087559"/>
                    <a:gd name="connsiteY976" fmla="*/ 485401 h 787880"/>
                    <a:gd name="connsiteX977" fmla="*/ 63767 w 1087559"/>
                    <a:gd name="connsiteY977" fmla="*/ 485056 h 787880"/>
                    <a:gd name="connsiteX978" fmla="*/ 62013 w 1087559"/>
                    <a:gd name="connsiteY978" fmla="*/ 483946 h 787880"/>
                    <a:gd name="connsiteX979" fmla="*/ 59964 w 1087559"/>
                    <a:gd name="connsiteY979" fmla="*/ 482638 h 787880"/>
                    <a:gd name="connsiteX980" fmla="*/ 54063 w 1087559"/>
                    <a:gd name="connsiteY980" fmla="*/ 478876 h 787880"/>
                    <a:gd name="connsiteX981" fmla="*/ 53495 w 1087559"/>
                    <a:gd name="connsiteY981" fmla="*/ 478506 h 787880"/>
                    <a:gd name="connsiteX982" fmla="*/ 51705 w 1087559"/>
                    <a:gd name="connsiteY982" fmla="*/ 477223 h 787880"/>
                    <a:gd name="connsiteX983" fmla="*/ 50100 w 1087559"/>
                    <a:gd name="connsiteY983" fmla="*/ 476064 h 787880"/>
                    <a:gd name="connsiteX984" fmla="*/ 49137 w 1087559"/>
                    <a:gd name="connsiteY984" fmla="*/ 474855 h 787880"/>
                    <a:gd name="connsiteX985" fmla="*/ 44593 w 1087559"/>
                    <a:gd name="connsiteY985" fmla="*/ 469156 h 787880"/>
                    <a:gd name="connsiteX986" fmla="*/ 43371 w 1087559"/>
                    <a:gd name="connsiteY986" fmla="*/ 467615 h 787880"/>
                    <a:gd name="connsiteX987" fmla="*/ 42630 w 1087559"/>
                    <a:gd name="connsiteY987" fmla="*/ 465555 h 787880"/>
                    <a:gd name="connsiteX988" fmla="*/ 39655 w 1087559"/>
                    <a:gd name="connsiteY988" fmla="*/ 457327 h 787880"/>
                    <a:gd name="connsiteX989" fmla="*/ 38914 w 1087559"/>
                    <a:gd name="connsiteY989" fmla="*/ 455268 h 787880"/>
                    <a:gd name="connsiteX990" fmla="*/ 38828 w 1087559"/>
                    <a:gd name="connsiteY990" fmla="*/ 453701 h 787880"/>
                    <a:gd name="connsiteX991" fmla="*/ 38741 w 1087559"/>
                    <a:gd name="connsiteY991" fmla="*/ 452135 h 787880"/>
                    <a:gd name="connsiteX992" fmla="*/ 38433 w 1087559"/>
                    <a:gd name="connsiteY992" fmla="*/ 446757 h 787880"/>
                    <a:gd name="connsiteX993" fmla="*/ 37951 w 1087559"/>
                    <a:gd name="connsiteY993" fmla="*/ 438271 h 787880"/>
                    <a:gd name="connsiteX994" fmla="*/ 37853 w 1087559"/>
                    <a:gd name="connsiteY994" fmla="*/ 436692 h 787880"/>
                    <a:gd name="connsiteX995" fmla="*/ 37766 w 1087559"/>
                    <a:gd name="connsiteY995" fmla="*/ 435101 h 787880"/>
                    <a:gd name="connsiteX996" fmla="*/ 37828 w 1087559"/>
                    <a:gd name="connsiteY996" fmla="*/ 433448 h 787880"/>
                    <a:gd name="connsiteX997" fmla="*/ 37877 w 1087559"/>
                    <a:gd name="connsiteY997" fmla="*/ 431807 h 787880"/>
                    <a:gd name="connsiteX998" fmla="*/ 37988 w 1087559"/>
                    <a:gd name="connsiteY998" fmla="*/ 428514 h 787880"/>
                    <a:gd name="connsiteX999" fmla="*/ 38136 w 1087559"/>
                    <a:gd name="connsiteY999" fmla="*/ 424135 h 787880"/>
                    <a:gd name="connsiteX1000" fmla="*/ 38210 w 1087559"/>
                    <a:gd name="connsiteY1000" fmla="*/ 421878 h 787880"/>
                    <a:gd name="connsiteX1001" fmla="*/ 38260 w 1087559"/>
                    <a:gd name="connsiteY1001" fmla="*/ 420213 h 787880"/>
                    <a:gd name="connsiteX1002" fmla="*/ 38309 w 1087559"/>
                    <a:gd name="connsiteY1002" fmla="*/ 418646 h 787880"/>
                    <a:gd name="connsiteX1003" fmla="*/ 37519 w 1087559"/>
                    <a:gd name="connsiteY1003" fmla="*/ 416932 h 787880"/>
                    <a:gd name="connsiteX1004" fmla="*/ 36692 w 1087559"/>
                    <a:gd name="connsiteY1004" fmla="*/ 415094 h 787880"/>
                    <a:gd name="connsiteX1005" fmla="*/ 35112 w 1087559"/>
                    <a:gd name="connsiteY1005" fmla="*/ 414626 h 787880"/>
                    <a:gd name="connsiteX1006" fmla="*/ 33161 w 1087559"/>
                    <a:gd name="connsiteY1006" fmla="*/ 414231 h 787880"/>
                    <a:gd name="connsiteX1007" fmla="*/ 32581 w 1087559"/>
                    <a:gd name="connsiteY1007" fmla="*/ 414256 h 787880"/>
                    <a:gd name="connsiteX1008" fmla="*/ 30852 w 1087559"/>
                    <a:gd name="connsiteY1008" fmla="*/ 414490 h 787880"/>
                    <a:gd name="connsiteX1009" fmla="*/ 29334 w 1087559"/>
                    <a:gd name="connsiteY1009" fmla="*/ 414687 h 787880"/>
                    <a:gd name="connsiteX1010" fmla="*/ 28358 w 1087559"/>
                    <a:gd name="connsiteY1010" fmla="*/ 416204 h 787880"/>
                    <a:gd name="connsiteX1011" fmla="*/ 25988 w 1087559"/>
                    <a:gd name="connsiteY1011" fmla="*/ 419880 h 787880"/>
                    <a:gd name="connsiteX1012" fmla="*/ 25593 w 1087559"/>
                    <a:gd name="connsiteY1012" fmla="*/ 420497 h 787880"/>
                    <a:gd name="connsiteX1013" fmla="*/ 25124 w 1087559"/>
                    <a:gd name="connsiteY1013" fmla="*/ 421582 h 787880"/>
                    <a:gd name="connsiteX1014" fmla="*/ 22988 w 1087559"/>
                    <a:gd name="connsiteY1014" fmla="*/ 426997 h 787880"/>
                    <a:gd name="connsiteX1015" fmla="*/ 22173 w 1087559"/>
                    <a:gd name="connsiteY1015" fmla="*/ 429094 h 787880"/>
                    <a:gd name="connsiteX1016" fmla="*/ 22050 w 1087559"/>
                    <a:gd name="connsiteY1016" fmla="*/ 432597 h 787880"/>
                    <a:gd name="connsiteX1017" fmla="*/ 21963 w 1087559"/>
                    <a:gd name="connsiteY1017" fmla="*/ 435187 h 787880"/>
                    <a:gd name="connsiteX1018" fmla="*/ 21469 w 1087559"/>
                    <a:gd name="connsiteY1018" fmla="*/ 436519 h 787880"/>
                    <a:gd name="connsiteX1019" fmla="*/ 20519 w 1087559"/>
                    <a:gd name="connsiteY1019" fmla="*/ 439122 h 787880"/>
                    <a:gd name="connsiteX1020" fmla="*/ 19963 w 1087559"/>
                    <a:gd name="connsiteY1020" fmla="*/ 440602 h 787880"/>
                    <a:gd name="connsiteX1021" fmla="*/ 18840 w 1087559"/>
                    <a:gd name="connsiteY1021" fmla="*/ 441280 h 787880"/>
                    <a:gd name="connsiteX1022" fmla="*/ 15963 w 1087559"/>
                    <a:gd name="connsiteY1022" fmla="*/ 443020 h 787880"/>
                    <a:gd name="connsiteX1023" fmla="*/ 14704 w 1087559"/>
                    <a:gd name="connsiteY1023" fmla="*/ 443784 h 787880"/>
                    <a:gd name="connsiteX1024" fmla="*/ 13198 w 1087559"/>
                    <a:gd name="connsiteY1024" fmla="*/ 443020 h 787880"/>
                    <a:gd name="connsiteX1025" fmla="*/ 10260 w 1087559"/>
                    <a:gd name="connsiteY1025" fmla="*/ 441515 h 787880"/>
                    <a:gd name="connsiteX1026" fmla="*/ 9445 w 1087559"/>
                    <a:gd name="connsiteY1026" fmla="*/ 432326 h 787880"/>
                    <a:gd name="connsiteX1027" fmla="*/ 9346 w 1087559"/>
                    <a:gd name="connsiteY1027" fmla="*/ 431104 h 787880"/>
                    <a:gd name="connsiteX1028" fmla="*/ 9074 w 1087559"/>
                    <a:gd name="connsiteY1028" fmla="*/ 427021 h 787880"/>
                    <a:gd name="connsiteX1029" fmla="*/ 8938 w 1087559"/>
                    <a:gd name="connsiteY1029" fmla="*/ 424987 h 787880"/>
                    <a:gd name="connsiteX1030" fmla="*/ 8173 w 1087559"/>
                    <a:gd name="connsiteY1030" fmla="*/ 423667 h 787880"/>
                    <a:gd name="connsiteX1031" fmla="*/ 6050 w 1087559"/>
                    <a:gd name="connsiteY1031" fmla="*/ 419979 h 787880"/>
                    <a:gd name="connsiteX1032" fmla="*/ 2877 w 1087559"/>
                    <a:gd name="connsiteY1032" fmla="*/ 415328 h 787880"/>
                    <a:gd name="connsiteX1033" fmla="*/ 2358 w 1087559"/>
                    <a:gd name="connsiteY1033" fmla="*/ 414613 h 787880"/>
                    <a:gd name="connsiteX1034" fmla="*/ 432 w 1087559"/>
                    <a:gd name="connsiteY1034" fmla="*/ 411949 h 787880"/>
                    <a:gd name="connsiteX1035" fmla="*/ 3148 w 1087559"/>
                    <a:gd name="connsiteY1035" fmla="*/ 408532 h 787880"/>
                    <a:gd name="connsiteX1036" fmla="*/ 3815 w 1087559"/>
                    <a:gd name="connsiteY1036" fmla="*/ 407693 h 787880"/>
                    <a:gd name="connsiteX1037" fmla="*/ 4099 w 1087559"/>
                    <a:gd name="connsiteY1037" fmla="*/ 406941 h 787880"/>
                    <a:gd name="connsiteX1038" fmla="*/ 5136 w 1087559"/>
                    <a:gd name="connsiteY1038" fmla="*/ 404240 h 787880"/>
                    <a:gd name="connsiteX1039" fmla="*/ 5691 w 1087559"/>
                    <a:gd name="connsiteY1039" fmla="*/ 402784 h 787880"/>
                    <a:gd name="connsiteX1040" fmla="*/ 5333 w 1087559"/>
                    <a:gd name="connsiteY1040" fmla="*/ 400663 h 787880"/>
                    <a:gd name="connsiteX1041" fmla="*/ 4012 w 1087559"/>
                    <a:gd name="connsiteY1041" fmla="*/ 392682 h 787880"/>
                    <a:gd name="connsiteX1042" fmla="*/ 3568 w 1087559"/>
                    <a:gd name="connsiteY1042" fmla="*/ 390018 h 787880"/>
                    <a:gd name="connsiteX1043" fmla="*/ 3321 w 1087559"/>
                    <a:gd name="connsiteY1043" fmla="*/ 387822 h 787880"/>
                    <a:gd name="connsiteX1044" fmla="*/ 2729 w 1087559"/>
                    <a:gd name="connsiteY1044" fmla="*/ 382346 h 787880"/>
                    <a:gd name="connsiteX1045" fmla="*/ 2494 w 1087559"/>
                    <a:gd name="connsiteY1045" fmla="*/ 380163 h 787880"/>
                    <a:gd name="connsiteX1046" fmla="*/ 2025 w 1087559"/>
                    <a:gd name="connsiteY1046" fmla="*/ 377585 h 787880"/>
                    <a:gd name="connsiteX1047" fmla="*/ 1642 w 1087559"/>
                    <a:gd name="connsiteY1047" fmla="*/ 375525 h 787880"/>
                    <a:gd name="connsiteX1048" fmla="*/ 988 w 1087559"/>
                    <a:gd name="connsiteY1048" fmla="*/ 371923 h 787880"/>
                    <a:gd name="connsiteX1049" fmla="*/ 358 w 1087559"/>
                    <a:gd name="connsiteY1049" fmla="*/ 368507 h 787880"/>
                    <a:gd name="connsiteX1050" fmla="*/ 0 w 1087559"/>
                    <a:gd name="connsiteY1050" fmla="*/ 366558 h 787880"/>
                    <a:gd name="connsiteX1051" fmla="*/ 185 w 1087559"/>
                    <a:gd name="connsiteY1051" fmla="*/ 365127 h 787880"/>
                    <a:gd name="connsiteX1052" fmla="*/ 531 w 1087559"/>
                    <a:gd name="connsiteY1052" fmla="*/ 362450 h 787880"/>
                    <a:gd name="connsiteX1053" fmla="*/ 728 w 1087559"/>
                    <a:gd name="connsiteY1053" fmla="*/ 360884 h 787880"/>
                    <a:gd name="connsiteX1054" fmla="*/ 1864 w 1087559"/>
                    <a:gd name="connsiteY1054" fmla="*/ 359182 h 787880"/>
                    <a:gd name="connsiteX1055" fmla="*/ 3124 w 1087559"/>
                    <a:gd name="connsiteY1055" fmla="*/ 357319 h 787880"/>
                    <a:gd name="connsiteX1056" fmla="*/ 7753 w 1087559"/>
                    <a:gd name="connsiteY1056" fmla="*/ 353422 h 787880"/>
                    <a:gd name="connsiteX1057" fmla="*/ 9383 w 1087559"/>
                    <a:gd name="connsiteY1057" fmla="*/ 352052 h 787880"/>
                    <a:gd name="connsiteX1058" fmla="*/ 13914 w 1087559"/>
                    <a:gd name="connsiteY1058" fmla="*/ 349659 h 787880"/>
                    <a:gd name="connsiteX1059" fmla="*/ 15692 w 1087559"/>
                    <a:gd name="connsiteY1059" fmla="*/ 348722 h 787880"/>
                    <a:gd name="connsiteX1060" fmla="*/ 16630 w 1087559"/>
                    <a:gd name="connsiteY1060" fmla="*/ 347624 h 787880"/>
                    <a:gd name="connsiteX1061" fmla="*/ 19025 w 1087559"/>
                    <a:gd name="connsiteY1061" fmla="*/ 344837 h 787880"/>
                    <a:gd name="connsiteX1062" fmla="*/ 20037 w 1087559"/>
                    <a:gd name="connsiteY1062" fmla="*/ 343665 h 787880"/>
                    <a:gd name="connsiteX1063" fmla="*/ 20457 w 1087559"/>
                    <a:gd name="connsiteY1063" fmla="*/ 341802 h 787880"/>
                    <a:gd name="connsiteX1064" fmla="*/ 21494 w 1087559"/>
                    <a:gd name="connsiteY1064" fmla="*/ 337214 h 787880"/>
                    <a:gd name="connsiteX1065" fmla="*/ 21667 w 1087559"/>
                    <a:gd name="connsiteY1065" fmla="*/ 336412 h 787880"/>
                    <a:gd name="connsiteX1066" fmla="*/ 21803 w 1087559"/>
                    <a:gd name="connsiteY1066" fmla="*/ 335339 h 787880"/>
                    <a:gd name="connsiteX1067" fmla="*/ 21951 w 1087559"/>
                    <a:gd name="connsiteY1067" fmla="*/ 334254 h 787880"/>
                    <a:gd name="connsiteX1068" fmla="*/ 22642 w 1087559"/>
                    <a:gd name="connsiteY1068" fmla="*/ 328863 h 787880"/>
                    <a:gd name="connsiteX1069" fmla="*/ 22840 w 1087559"/>
                    <a:gd name="connsiteY1069" fmla="*/ 327235 h 787880"/>
                    <a:gd name="connsiteX1070" fmla="*/ 23124 w 1087559"/>
                    <a:gd name="connsiteY1070" fmla="*/ 325064 h 787880"/>
                    <a:gd name="connsiteX1071" fmla="*/ 23605 w 1087559"/>
                    <a:gd name="connsiteY1071" fmla="*/ 322992 h 787880"/>
                    <a:gd name="connsiteX1072" fmla="*/ 24679 w 1087559"/>
                    <a:gd name="connsiteY1072" fmla="*/ 318317 h 787880"/>
                    <a:gd name="connsiteX1073" fmla="*/ 25766 w 1087559"/>
                    <a:gd name="connsiteY1073" fmla="*/ 313593 h 787880"/>
                    <a:gd name="connsiteX1074" fmla="*/ 26124 w 1087559"/>
                    <a:gd name="connsiteY1074" fmla="*/ 312014 h 787880"/>
                    <a:gd name="connsiteX1075" fmla="*/ 26359 w 1087559"/>
                    <a:gd name="connsiteY1075" fmla="*/ 310966 h 787880"/>
                    <a:gd name="connsiteX1076" fmla="*/ 26655 w 1087559"/>
                    <a:gd name="connsiteY1076" fmla="*/ 309967 h 787880"/>
                    <a:gd name="connsiteX1077" fmla="*/ 26951 w 1087559"/>
                    <a:gd name="connsiteY1077" fmla="*/ 308980 h 787880"/>
                    <a:gd name="connsiteX1078" fmla="*/ 28235 w 1087559"/>
                    <a:gd name="connsiteY1078" fmla="*/ 304688 h 787880"/>
                    <a:gd name="connsiteX1079" fmla="*/ 28433 w 1087559"/>
                    <a:gd name="connsiteY1079" fmla="*/ 304022 h 787880"/>
                    <a:gd name="connsiteX1080" fmla="*/ 28877 w 1087559"/>
                    <a:gd name="connsiteY1080" fmla="*/ 302542 h 787880"/>
                    <a:gd name="connsiteX1081" fmla="*/ 29988 w 1087559"/>
                    <a:gd name="connsiteY1081" fmla="*/ 300099 h 787880"/>
                    <a:gd name="connsiteX1082" fmla="*/ 31988 w 1087559"/>
                    <a:gd name="connsiteY1082" fmla="*/ 295721 h 787880"/>
                    <a:gd name="connsiteX1083" fmla="*/ 32729 w 1087559"/>
                    <a:gd name="connsiteY1083" fmla="*/ 293722 h 787880"/>
                    <a:gd name="connsiteX1084" fmla="*/ 33284 w 1087559"/>
                    <a:gd name="connsiteY1084" fmla="*/ 292230 h 787880"/>
                    <a:gd name="connsiteX1085" fmla="*/ 34038 w 1087559"/>
                    <a:gd name="connsiteY1085" fmla="*/ 290207 h 787880"/>
                    <a:gd name="connsiteX1086" fmla="*/ 34445 w 1087559"/>
                    <a:gd name="connsiteY1086" fmla="*/ 288764 h 787880"/>
                    <a:gd name="connsiteX1087" fmla="*/ 36235 w 1087559"/>
                    <a:gd name="connsiteY1087" fmla="*/ 282313 h 787880"/>
                    <a:gd name="connsiteX1088" fmla="*/ 36618 w 1087559"/>
                    <a:gd name="connsiteY1088" fmla="*/ 280944 h 787880"/>
                    <a:gd name="connsiteX1089" fmla="*/ 36667 w 1087559"/>
                    <a:gd name="connsiteY1089" fmla="*/ 279908 h 787880"/>
                    <a:gd name="connsiteX1090" fmla="*/ 36816 w 1087559"/>
                    <a:gd name="connsiteY1090" fmla="*/ 277256 h 787880"/>
                    <a:gd name="connsiteX1091" fmla="*/ 36865 w 1087559"/>
                    <a:gd name="connsiteY1091" fmla="*/ 276466 h 787880"/>
                    <a:gd name="connsiteX1092" fmla="*/ 36766 w 1087559"/>
                    <a:gd name="connsiteY1092" fmla="*/ 275911 h 787880"/>
                    <a:gd name="connsiteX1093" fmla="*/ 36284 w 1087559"/>
                    <a:gd name="connsiteY1093" fmla="*/ 273395 h 787880"/>
                    <a:gd name="connsiteX1094" fmla="*/ 35927 w 1087559"/>
                    <a:gd name="connsiteY1094" fmla="*/ 271508 h 787880"/>
                    <a:gd name="connsiteX1095" fmla="*/ 34173 w 1087559"/>
                    <a:gd name="connsiteY1095" fmla="*/ 271089 h 787880"/>
                    <a:gd name="connsiteX1096" fmla="*/ 31519 w 1087559"/>
                    <a:gd name="connsiteY1096" fmla="*/ 270447 h 787880"/>
                    <a:gd name="connsiteX1097" fmla="*/ 27050 w 1087559"/>
                    <a:gd name="connsiteY1097" fmla="*/ 269867 h 787880"/>
                    <a:gd name="connsiteX1098" fmla="*/ 25852 w 1087559"/>
                    <a:gd name="connsiteY1098" fmla="*/ 269719 h 787880"/>
                    <a:gd name="connsiteX1099" fmla="*/ 23963 w 1087559"/>
                    <a:gd name="connsiteY1099" fmla="*/ 269781 h 787880"/>
                    <a:gd name="connsiteX1100" fmla="*/ 22778 w 1087559"/>
                    <a:gd name="connsiteY1100" fmla="*/ 269818 h 787880"/>
                    <a:gd name="connsiteX1101" fmla="*/ 18840 w 1087559"/>
                    <a:gd name="connsiteY1101" fmla="*/ 269954 h 787880"/>
                    <a:gd name="connsiteX1102" fmla="*/ 16877 w 1087559"/>
                    <a:gd name="connsiteY1102" fmla="*/ 270015 h 787880"/>
                    <a:gd name="connsiteX1103" fmla="*/ 15136 w 1087559"/>
                    <a:gd name="connsiteY1103" fmla="*/ 269522 h 787880"/>
                    <a:gd name="connsiteX1104" fmla="*/ 10334 w 1087559"/>
                    <a:gd name="connsiteY1104" fmla="*/ 268165 h 787880"/>
                    <a:gd name="connsiteX1105" fmla="*/ 7667 w 1087559"/>
                    <a:gd name="connsiteY1105" fmla="*/ 267413 h 787880"/>
                    <a:gd name="connsiteX1106" fmla="*/ 6062 w 1087559"/>
                    <a:gd name="connsiteY1106" fmla="*/ 266956 h 787880"/>
                    <a:gd name="connsiteX1107" fmla="*/ 5185 w 1087559"/>
                    <a:gd name="connsiteY1107" fmla="*/ 265871 h 787880"/>
                    <a:gd name="connsiteX1108" fmla="*/ 3210 w 1087559"/>
                    <a:gd name="connsiteY1108" fmla="*/ 263441 h 787880"/>
                    <a:gd name="connsiteX1109" fmla="*/ 2247 w 1087559"/>
                    <a:gd name="connsiteY1109" fmla="*/ 262245 h 787880"/>
                    <a:gd name="connsiteX1110" fmla="*/ 2358 w 1087559"/>
                    <a:gd name="connsiteY1110" fmla="*/ 260431 h 787880"/>
                    <a:gd name="connsiteX1111" fmla="*/ 2408 w 1087559"/>
                    <a:gd name="connsiteY1111" fmla="*/ 259531 h 787880"/>
                    <a:gd name="connsiteX1112" fmla="*/ 2457 w 1087559"/>
                    <a:gd name="connsiteY1112" fmla="*/ 258655 h 787880"/>
                    <a:gd name="connsiteX1113" fmla="*/ 3272 w 1087559"/>
                    <a:gd name="connsiteY1113" fmla="*/ 255189 h 787880"/>
                    <a:gd name="connsiteX1114" fmla="*/ 3519 w 1087559"/>
                    <a:gd name="connsiteY1114" fmla="*/ 254153 h 787880"/>
                    <a:gd name="connsiteX1115" fmla="*/ 4074 w 1087559"/>
                    <a:gd name="connsiteY1115" fmla="*/ 253302 h 787880"/>
                    <a:gd name="connsiteX1116" fmla="*/ 7370 w 1087559"/>
                    <a:gd name="connsiteY1116" fmla="*/ 248146 h 787880"/>
                    <a:gd name="connsiteX1117" fmla="*/ 8840 w 1087559"/>
                    <a:gd name="connsiteY1117" fmla="*/ 245864 h 787880"/>
                    <a:gd name="connsiteX1118" fmla="*/ 9333 w 1087559"/>
                    <a:gd name="connsiteY1118" fmla="*/ 245100 h 787880"/>
                    <a:gd name="connsiteX1119" fmla="*/ 9679 w 1087559"/>
                    <a:gd name="connsiteY1119" fmla="*/ 244631 h 787880"/>
                    <a:gd name="connsiteX1120" fmla="*/ 10803 w 1087559"/>
                    <a:gd name="connsiteY1120" fmla="*/ 243101 h 787880"/>
                    <a:gd name="connsiteX1121" fmla="*/ 16013 w 1087559"/>
                    <a:gd name="connsiteY1121" fmla="*/ 235997 h 787880"/>
                    <a:gd name="connsiteX1122" fmla="*/ 19902 w 1087559"/>
                    <a:gd name="connsiteY1122" fmla="*/ 231236 h 787880"/>
                    <a:gd name="connsiteX1123" fmla="*/ 22951 w 1087559"/>
                    <a:gd name="connsiteY1123" fmla="*/ 227511 h 787880"/>
                    <a:gd name="connsiteX1124" fmla="*/ 32309 w 1087559"/>
                    <a:gd name="connsiteY1124" fmla="*/ 216484 h 787880"/>
                    <a:gd name="connsiteX1125" fmla="*/ 33309 w 1087559"/>
                    <a:gd name="connsiteY1125" fmla="*/ 215299 h 787880"/>
                    <a:gd name="connsiteX1126" fmla="*/ 34309 w 1087559"/>
                    <a:gd name="connsiteY1126" fmla="*/ 214115 h 787880"/>
                    <a:gd name="connsiteX1127" fmla="*/ 34939 w 1087559"/>
                    <a:gd name="connsiteY1127" fmla="*/ 213301 h 787880"/>
                    <a:gd name="connsiteX1128" fmla="*/ 35889 w 1087559"/>
                    <a:gd name="connsiteY1128" fmla="*/ 212068 h 787880"/>
                    <a:gd name="connsiteX1129" fmla="*/ 43013 w 1087559"/>
                    <a:gd name="connsiteY1129" fmla="*/ 202841 h 787880"/>
                    <a:gd name="connsiteX1130" fmla="*/ 44408 w 1087559"/>
                    <a:gd name="connsiteY1130" fmla="*/ 201016 h 787880"/>
                    <a:gd name="connsiteX1131" fmla="*/ 45260 w 1087559"/>
                    <a:gd name="connsiteY1131" fmla="*/ 199363 h 787880"/>
                    <a:gd name="connsiteX1132" fmla="*/ 46606 w 1087559"/>
                    <a:gd name="connsiteY1132" fmla="*/ 196699 h 787880"/>
                    <a:gd name="connsiteX1133" fmla="*/ 48507 w 1087559"/>
                    <a:gd name="connsiteY1133" fmla="*/ 192962 h 787880"/>
                    <a:gd name="connsiteX1134" fmla="*/ 49458 w 1087559"/>
                    <a:gd name="connsiteY1134" fmla="*/ 191099 h 787880"/>
                    <a:gd name="connsiteX1135" fmla="*/ 50235 w 1087559"/>
                    <a:gd name="connsiteY1135" fmla="*/ 189138 h 787880"/>
                    <a:gd name="connsiteX1136" fmla="*/ 52951 w 1087559"/>
                    <a:gd name="connsiteY1136" fmla="*/ 182280 h 787880"/>
                    <a:gd name="connsiteX1137" fmla="*/ 53729 w 1087559"/>
                    <a:gd name="connsiteY1137" fmla="*/ 180331 h 787880"/>
                    <a:gd name="connsiteX1138" fmla="*/ 53976 w 1087559"/>
                    <a:gd name="connsiteY1138" fmla="*/ 178271 h 787880"/>
                    <a:gd name="connsiteX1139" fmla="*/ 54322 w 1087559"/>
                    <a:gd name="connsiteY1139" fmla="*/ 175262 h 787880"/>
                    <a:gd name="connsiteX1140" fmla="*/ 54433 w 1087559"/>
                    <a:gd name="connsiteY1140" fmla="*/ 174349 h 787880"/>
                    <a:gd name="connsiteX1141" fmla="*/ 54532 w 1087559"/>
                    <a:gd name="connsiteY1141" fmla="*/ 173436 h 787880"/>
                    <a:gd name="connsiteX1142" fmla="*/ 54569 w 1087559"/>
                    <a:gd name="connsiteY1142" fmla="*/ 172893 h 787880"/>
                    <a:gd name="connsiteX1143" fmla="*/ 54655 w 1087559"/>
                    <a:gd name="connsiteY1143" fmla="*/ 171290 h 787880"/>
                    <a:gd name="connsiteX1144" fmla="*/ 54952 w 1087559"/>
                    <a:gd name="connsiteY1144" fmla="*/ 166048 h 787880"/>
                    <a:gd name="connsiteX1145" fmla="*/ 55038 w 1087559"/>
                    <a:gd name="connsiteY1145" fmla="*/ 164481 h 787880"/>
                    <a:gd name="connsiteX1146" fmla="*/ 54865 w 1087559"/>
                    <a:gd name="connsiteY1146" fmla="*/ 162298 h 787880"/>
                    <a:gd name="connsiteX1147" fmla="*/ 54038 w 1087559"/>
                    <a:gd name="connsiteY1147" fmla="*/ 152073 h 787880"/>
                    <a:gd name="connsiteX1148" fmla="*/ 53840 w 1087559"/>
                    <a:gd name="connsiteY1148" fmla="*/ 149717 h 787880"/>
                    <a:gd name="connsiteX1149" fmla="*/ 53310 w 1087559"/>
                    <a:gd name="connsiteY1149" fmla="*/ 147632 h 787880"/>
                    <a:gd name="connsiteX1150" fmla="*/ 49704 w 1087559"/>
                    <a:gd name="connsiteY1150" fmla="*/ 133571 h 787880"/>
                    <a:gd name="connsiteX1151" fmla="*/ 49174 w 1087559"/>
                    <a:gd name="connsiteY1151" fmla="*/ 131486 h 787880"/>
                    <a:gd name="connsiteX1152" fmla="*/ 48174 w 1087559"/>
                    <a:gd name="connsiteY1152" fmla="*/ 128514 h 787880"/>
                    <a:gd name="connsiteX1153" fmla="*/ 46680 w 1087559"/>
                    <a:gd name="connsiteY1153" fmla="*/ 124048 h 787880"/>
                    <a:gd name="connsiteX1154" fmla="*/ 46025 w 1087559"/>
                    <a:gd name="connsiteY1154" fmla="*/ 122075 h 787880"/>
                    <a:gd name="connsiteX1155" fmla="*/ 45692 w 1087559"/>
                    <a:gd name="connsiteY1155" fmla="*/ 121076 h 787880"/>
                    <a:gd name="connsiteX1156" fmla="*/ 44927 w 1087559"/>
                    <a:gd name="connsiteY1156" fmla="*/ 119078 h 787880"/>
                    <a:gd name="connsiteX1157" fmla="*/ 44346 w 1087559"/>
                    <a:gd name="connsiteY1157" fmla="*/ 117573 h 787880"/>
                    <a:gd name="connsiteX1158" fmla="*/ 42556 w 1087559"/>
                    <a:gd name="connsiteY1158" fmla="*/ 112898 h 787880"/>
                    <a:gd name="connsiteX1159" fmla="*/ 41852 w 1087559"/>
                    <a:gd name="connsiteY1159" fmla="*/ 111393 h 787880"/>
                    <a:gd name="connsiteX1160" fmla="*/ 41507 w 1087559"/>
                    <a:gd name="connsiteY1160" fmla="*/ 110678 h 787880"/>
                    <a:gd name="connsiteX1161" fmla="*/ 40667 w 1087559"/>
                    <a:gd name="connsiteY1161" fmla="*/ 108951 h 787880"/>
                    <a:gd name="connsiteX1162" fmla="*/ 40692 w 1087559"/>
                    <a:gd name="connsiteY1162" fmla="*/ 106681 h 787880"/>
                    <a:gd name="connsiteX1163" fmla="*/ 40704 w 1087559"/>
                    <a:gd name="connsiteY1163" fmla="*/ 104881 h 787880"/>
                    <a:gd name="connsiteX1164" fmla="*/ 41420 w 1087559"/>
                    <a:gd name="connsiteY1164" fmla="*/ 103610 h 787880"/>
                    <a:gd name="connsiteX1165" fmla="*/ 43235 w 1087559"/>
                    <a:gd name="connsiteY1165" fmla="*/ 100884 h 787880"/>
                    <a:gd name="connsiteX1166" fmla="*/ 43828 w 1087559"/>
                    <a:gd name="connsiteY1166" fmla="*/ 101649 h 787880"/>
                    <a:gd name="connsiteX1167" fmla="*/ 45198 w 1087559"/>
                    <a:gd name="connsiteY1167" fmla="*/ 103462 h 787880"/>
                    <a:gd name="connsiteX1168" fmla="*/ 47050 w 1087559"/>
                    <a:gd name="connsiteY1168" fmla="*/ 104178 h 787880"/>
                    <a:gd name="connsiteX1169" fmla="*/ 47519 w 1087559"/>
                    <a:gd name="connsiteY1169" fmla="*/ 104350 h 787880"/>
                    <a:gd name="connsiteX1170" fmla="*/ 47976 w 1087559"/>
                    <a:gd name="connsiteY1170" fmla="*/ 104523 h 787880"/>
                    <a:gd name="connsiteX1171" fmla="*/ 48914 w 1087559"/>
                    <a:gd name="connsiteY1171" fmla="*/ 104881 h 787880"/>
                    <a:gd name="connsiteX1172" fmla="*/ 49951 w 1087559"/>
                    <a:gd name="connsiteY1172" fmla="*/ 105053 h 787880"/>
                    <a:gd name="connsiteX1173" fmla="*/ 53939 w 1087559"/>
                    <a:gd name="connsiteY1173" fmla="*/ 105732 h 787880"/>
                    <a:gd name="connsiteX1174" fmla="*/ 54631 w 1087559"/>
                    <a:gd name="connsiteY1174" fmla="*/ 105830 h 787880"/>
                    <a:gd name="connsiteX1175" fmla="*/ 58989 w 1087559"/>
                    <a:gd name="connsiteY1175" fmla="*/ 106040 h 787880"/>
                    <a:gd name="connsiteX1176" fmla="*/ 60458 w 1087559"/>
                    <a:gd name="connsiteY1176" fmla="*/ 105966 h 787880"/>
                    <a:gd name="connsiteX1177" fmla="*/ 62297 w 1087559"/>
                    <a:gd name="connsiteY1177" fmla="*/ 105880 h 787880"/>
                    <a:gd name="connsiteX1178" fmla="*/ 63631 w 1087559"/>
                    <a:gd name="connsiteY1178" fmla="*/ 105140 h 787880"/>
                    <a:gd name="connsiteX1179" fmla="*/ 67865 w 1087559"/>
                    <a:gd name="connsiteY1179" fmla="*/ 102771 h 787880"/>
                    <a:gd name="connsiteX1180" fmla="*/ 68927 w 1087559"/>
                    <a:gd name="connsiteY1180" fmla="*/ 102167 h 787880"/>
                    <a:gd name="connsiteX1181" fmla="*/ 69606 w 1087559"/>
                    <a:gd name="connsiteY1181" fmla="*/ 101427 h 787880"/>
                    <a:gd name="connsiteX1182" fmla="*/ 72421 w 1087559"/>
                    <a:gd name="connsiteY1182" fmla="*/ 98306 h 787880"/>
                    <a:gd name="connsiteX1183" fmla="*/ 73581 w 1087559"/>
                    <a:gd name="connsiteY1183" fmla="*/ 97036 h 787880"/>
                    <a:gd name="connsiteX1184" fmla="*/ 73680 w 1087559"/>
                    <a:gd name="connsiteY1184" fmla="*/ 95358 h 787880"/>
                    <a:gd name="connsiteX1185" fmla="*/ 73977 w 1087559"/>
                    <a:gd name="connsiteY1185" fmla="*/ 90807 h 787880"/>
                    <a:gd name="connsiteX1186" fmla="*/ 74038 w 1087559"/>
                    <a:gd name="connsiteY1186" fmla="*/ 89894 h 787880"/>
                    <a:gd name="connsiteX1187" fmla="*/ 74260 w 1087559"/>
                    <a:gd name="connsiteY1187" fmla="*/ 89166 h 787880"/>
                    <a:gd name="connsiteX1188" fmla="*/ 74693 w 1087559"/>
                    <a:gd name="connsiteY1188" fmla="*/ 87773 h 787880"/>
                    <a:gd name="connsiteX1189" fmla="*/ 75273 w 1087559"/>
                    <a:gd name="connsiteY1189" fmla="*/ 85873 h 787880"/>
                    <a:gd name="connsiteX1190" fmla="*/ 75767 w 1087559"/>
                    <a:gd name="connsiteY1190" fmla="*/ 84282 h 787880"/>
                    <a:gd name="connsiteX1191" fmla="*/ 76186 w 1087559"/>
                    <a:gd name="connsiteY1191" fmla="*/ 83283 h 787880"/>
                    <a:gd name="connsiteX1192" fmla="*/ 76655 w 1087559"/>
                    <a:gd name="connsiteY1192" fmla="*/ 82173 h 787880"/>
                    <a:gd name="connsiteX1193" fmla="*/ 77260 w 1087559"/>
                    <a:gd name="connsiteY1193" fmla="*/ 80705 h 787880"/>
                    <a:gd name="connsiteX1194" fmla="*/ 77853 w 1087559"/>
                    <a:gd name="connsiteY1194" fmla="*/ 79718 h 787880"/>
                    <a:gd name="connsiteX1195" fmla="*/ 80038 w 1087559"/>
                    <a:gd name="connsiteY1195" fmla="*/ 76067 h 787880"/>
                    <a:gd name="connsiteX1196" fmla="*/ 80779 w 1087559"/>
                    <a:gd name="connsiteY1196" fmla="*/ 74821 h 787880"/>
                    <a:gd name="connsiteX1197" fmla="*/ 81680 w 1087559"/>
                    <a:gd name="connsiteY1197" fmla="*/ 73847 h 787880"/>
                    <a:gd name="connsiteX1198" fmla="*/ 83878 w 1087559"/>
                    <a:gd name="connsiteY1198" fmla="*/ 71479 h 787880"/>
                    <a:gd name="connsiteX1199" fmla="*/ 84816 w 1087559"/>
                    <a:gd name="connsiteY1199" fmla="*/ 70467 h 787880"/>
                    <a:gd name="connsiteX1200" fmla="*/ 85730 w 1087559"/>
                    <a:gd name="connsiteY1200" fmla="*/ 69826 h 787880"/>
                    <a:gd name="connsiteX1201" fmla="*/ 88779 w 1087559"/>
                    <a:gd name="connsiteY1201" fmla="*/ 67680 h 787880"/>
                    <a:gd name="connsiteX1202" fmla="*/ 92014 w 1087559"/>
                    <a:gd name="connsiteY1202" fmla="*/ 65706 h 787880"/>
                    <a:gd name="connsiteX1203" fmla="*/ 92742 w 1087559"/>
                    <a:gd name="connsiteY1203" fmla="*/ 65250 h 787880"/>
                    <a:gd name="connsiteX1204" fmla="*/ 93915 w 1087559"/>
                    <a:gd name="connsiteY1204" fmla="*/ 64534 h 787880"/>
                    <a:gd name="connsiteX1205" fmla="*/ 95483 w 1087559"/>
                    <a:gd name="connsiteY1205" fmla="*/ 64189 h 787880"/>
                    <a:gd name="connsiteX1206" fmla="*/ 97372 w 1087559"/>
                    <a:gd name="connsiteY1206" fmla="*/ 63770 h 787880"/>
                    <a:gd name="connsiteX1207" fmla="*/ 99903 w 1087559"/>
                    <a:gd name="connsiteY1207" fmla="*/ 63202 h 787880"/>
                    <a:gd name="connsiteX1208" fmla="*/ 101014 w 1087559"/>
                    <a:gd name="connsiteY1208" fmla="*/ 62956 h 787880"/>
                    <a:gd name="connsiteX1209" fmla="*/ 102224 w 1087559"/>
                    <a:gd name="connsiteY1209" fmla="*/ 62943 h 787880"/>
                    <a:gd name="connsiteX1210" fmla="*/ 105409 w 1087559"/>
                    <a:gd name="connsiteY1210" fmla="*/ 62919 h 787880"/>
                    <a:gd name="connsiteX1211" fmla="*/ 106977 w 1087559"/>
                    <a:gd name="connsiteY1211" fmla="*/ 62943 h 787880"/>
                    <a:gd name="connsiteX1212" fmla="*/ 108903 w 1087559"/>
                    <a:gd name="connsiteY1212" fmla="*/ 63511 h 787880"/>
                    <a:gd name="connsiteX1213" fmla="*/ 115273 w 1087559"/>
                    <a:gd name="connsiteY1213" fmla="*/ 65398 h 787880"/>
                    <a:gd name="connsiteX1214" fmla="*/ 119928 w 1087559"/>
                    <a:gd name="connsiteY1214" fmla="*/ 66496 h 787880"/>
                    <a:gd name="connsiteX1215" fmla="*/ 121915 w 1087559"/>
                    <a:gd name="connsiteY1215" fmla="*/ 66977 h 787880"/>
                    <a:gd name="connsiteX1216" fmla="*/ 123755 w 1087559"/>
                    <a:gd name="connsiteY1216" fmla="*/ 67926 h 787880"/>
                    <a:gd name="connsiteX1217" fmla="*/ 127150 w 1087559"/>
                    <a:gd name="connsiteY1217" fmla="*/ 69764 h 787880"/>
                    <a:gd name="connsiteX1218" fmla="*/ 129335 w 1087559"/>
                    <a:gd name="connsiteY1218" fmla="*/ 70874 h 787880"/>
                    <a:gd name="connsiteX1219" fmla="*/ 131940 w 1087559"/>
                    <a:gd name="connsiteY1219" fmla="*/ 72194 h 787880"/>
                    <a:gd name="connsiteX1220" fmla="*/ 134545 w 1087559"/>
                    <a:gd name="connsiteY1220" fmla="*/ 73526 h 787880"/>
                    <a:gd name="connsiteX1221" fmla="*/ 137842 w 1087559"/>
                    <a:gd name="connsiteY1221" fmla="*/ 73563 h 787880"/>
                    <a:gd name="connsiteX1222" fmla="*/ 141879 w 1087559"/>
                    <a:gd name="connsiteY1222" fmla="*/ 68901 h 787880"/>
                    <a:gd name="connsiteX1223" fmla="*/ 142311 w 1087559"/>
                    <a:gd name="connsiteY1223" fmla="*/ 68210 h 787880"/>
                    <a:gd name="connsiteX1224" fmla="*/ 144150 w 1087559"/>
                    <a:gd name="connsiteY1224" fmla="*/ 65312 h 787880"/>
                    <a:gd name="connsiteX1225" fmla="*/ 145965 w 1087559"/>
                    <a:gd name="connsiteY1225" fmla="*/ 61599 h 787880"/>
                    <a:gd name="connsiteX1226" fmla="*/ 146780 w 1087559"/>
                    <a:gd name="connsiteY1226" fmla="*/ 59946 h 787880"/>
                    <a:gd name="connsiteX1227" fmla="*/ 148916 w 1087559"/>
                    <a:gd name="connsiteY1227" fmla="*/ 58614 h 787880"/>
                    <a:gd name="connsiteX1228" fmla="*/ 151496 w 1087559"/>
                    <a:gd name="connsiteY1228" fmla="*/ 56998 h 787880"/>
                    <a:gd name="connsiteX1229" fmla="*/ 152348 w 1087559"/>
                    <a:gd name="connsiteY1229" fmla="*/ 56468 h 787880"/>
                    <a:gd name="connsiteX1230" fmla="*/ 154299 w 1087559"/>
                    <a:gd name="connsiteY1230" fmla="*/ 55123 h 787880"/>
                    <a:gd name="connsiteX1231" fmla="*/ 156274 w 1087559"/>
                    <a:gd name="connsiteY1231" fmla="*/ 53766 h 787880"/>
                    <a:gd name="connsiteX1232" fmla="*/ 156793 w 1087559"/>
                    <a:gd name="connsiteY1232" fmla="*/ 51941 h 787880"/>
                    <a:gd name="connsiteX1233" fmla="*/ 157262 w 1087559"/>
                    <a:gd name="connsiteY1233" fmla="*/ 50325 h 787880"/>
                    <a:gd name="connsiteX1234" fmla="*/ 159101 w 1087559"/>
                    <a:gd name="connsiteY1234" fmla="*/ 47796 h 787880"/>
                    <a:gd name="connsiteX1235" fmla="*/ 160533 w 1087559"/>
                    <a:gd name="connsiteY1235" fmla="*/ 45848 h 787880"/>
                    <a:gd name="connsiteX1236" fmla="*/ 161657 w 1087559"/>
                    <a:gd name="connsiteY1236" fmla="*/ 44182 h 787880"/>
                    <a:gd name="connsiteX1237" fmla="*/ 162793 w 1087559"/>
                    <a:gd name="connsiteY1237" fmla="*/ 42517 h 787880"/>
                    <a:gd name="connsiteX1238" fmla="*/ 164694 w 1087559"/>
                    <a:gd name="connsiteY1238" fmla="*/ 41197 h 787880"/>
                    <a:gd name="connsiteX1239" fmla="*/ 165188 w 1087559"/>
                    <a:gd name="connsiteY1239" fmla="*/ 40840 h 787880"/>
                    <a:gd name="connsiteX1240" fmla="*/ 166842 w 1087559"/>
                    <a:gd name="connsiteY1240" fmla="*/ 39693 h 787880"/>
                    <a:gd name="connsiteX1241" fmla="*/ 168101 w 1087559"/>
                    <a:gd name="connsiteY1241" fmla="*/ 37978 h 787880"/>
                    <a:gd name="connsiteX1242" fmla="*/ 171953 w 1087559"/>
                    <a:gd name="connsiteY1242" fmla="*/ 32773 h 787880"/>
                    <a:gd name="connsiteX1243" fmla="*/ 172941 w 1087559"/>
                    <a:gd name="connsiteY1243" fmla="*/ 34191 h 787880"/>
                    <a:gd name="connsiteX1244" fmla="*/ 174990 w 1087559"/>
                    <a:gd name="connsiteY1244" fmla="*/ 37226 h 787880"/>
                    <a:gd name="connsiteX1245" fmla="*/ 176472 w 1087559"/>
                    <a:gd name="connsiteY1245" fmla="*/ 38533 h 787880"/>
                    <a:gd name="connsiteX1246" fmla="*/ 177830 w 1087559"/>
                    <a:gd name="connsiteY1246" fmla="*/ 39717 h 787880"/>
                    <a:gd name="connsiteX1247" fmla="*/ 179583 w 1087559"/>
                    <a:gd name="connsiteY1247" fmla="*/ 42838 h 787880"/>
                    <a:gd name="connsiteX1248" fmla="*/ 180534 w 1087559"/>
                    <a:gd name="connsiteY1248" fmla="*/ 44540 h 787880"/>
                    <a:gd name="connsiteX1249" fmla="*/ 181608 w 1087559"/>
                    <a:gd name="connsiteY1249" fmla="*/ 45823 h 787880"/>
                    <a:gd name="connsiteX1250" fmla="*/ 183608 w 1087559"/>
                    <a:gd name="connsiteY1250" fmla="*/ 48203 h 787880"/>
                    <a:gd name="connsiteX1251" fmla="*/ 186040 w 1087559"/>
                    <a:gd name="connsiteY1251" fmla="*/ 48907 h 787880"/>
                    <a:gd name="connsiteX1252" fmla="*/ 188324 w 1087559"/>
                    <a:gd name="connsiteY1252" fmla="*/ 49573 h 787880"/>
                    <a:gd name="connsiteX1253" fmla="*/ 189497 w 1087559"/>
                    <a:gd name="connsiteY1253" fmla="*/ 52237 h 787880"/>
                    <a:gd name="connsiteX1254" fmla="*/ 189818 w 1087559"/>
                    <a:gd name="connsiteY1254" fmla="*/ 52940 h 787880"/>
                    <a:gd name="connsiteX1255" fmla="*/ 190472 w 1087559"/>
                    <a:gd name="connsiteY1255" fmla="*/ 54432 h 787880"/>
                    <a:gd name="connsiteX1256" fmla="*/ 192052 w 1087559"/>
                    <a:gd name="connsiteY1256" fmla="*/ 55937 h 787880"/>
                    <a:gd name="connsiteX1257" fmla="*/ 192435 w 1087559"/>
                    <a:gd name="connsiteY1257" fmla="*/ 56283 h 787880"/>
                    <a:gd name="connsiteX1258" fmla="*/ 193966 w 1087559"/>
                    <a:gd name="connsiteY1258" fmla="*/ 57676 h 787880"/>
                    <a:gd name="connsiteX1259" fmla="*/ 195991 w 1087559"/>
                    <a:gd name="connsiteY1259" fmla="*/ 58441 h 787880"/>
                    <a:gd name="connsiteX1260" fmla="*/ 197287 w 1087559"/>
                    <a:gd name="connsiteY1260" fmla="*/ 58935 h 787880"/>
                    <a:gd name="connsiteX1261" fmla="*/ 198324 w 1087559"/>
                    <a:gd name="connsiteY1261" fmla="*/ 59009 h 787880"/>
                    <a:gd name="connsiteX1262" fmla="*/ 200201 w 1087559"/>
                    <a:gd name="connsiteY1262" fmla="*/ 59169 h 787880"/>
                    <a:gd name="connsiteX1263" fmla="*/ 202114 w 1087559"/>
                    <a:gd name="connsiteY1263" fmla="*/ 60501 h 787880"/>
                    <a:gd name="connsiteX1264" fmla="*/ 204164 w 1087559"/>
                    <a:gd name="connsiteY1264" fmla="*/ 61932 h 787880"/>
                    <a:gd name="connsiteX1265" fmla="*/ 208645 w 1087559"/>
                    <a:gd name="connsiteY1265" fmla="*/ 65472 h 787880"/>
                    <a:gd name="connsiteX1266" fmla="*/ 210386 w 1087559"/>
                    <a:gd name="connsiteY1266" fmla="*/ 65891 h 787880"/>
                    <a:gd name="connsiteX1267" fmla="*/ 213855 w 1087559"/>
                    <a:gd name="connsiteY1267" fmla="*/ 66705 h 787880"/>
                    <a:gd name="connsiteX1268" fmla="*/ 217534 w 1087559"/>
                    <a:gd name="connsiteY1268" fmla="*/ 66681 h 787880"/>
                    <a:gd name="connsiteX1269" fmla="*/ 218436 w 1087559"/>
                    <a:gd name="connsiteY1269" fmla="*/ 66681 h 787880"/>
                    <a:gd name="connsiteX1270" fmla="*/ 221238 w 1087559"/>
                    <a:gd name="connsiteY1270" fmla="*/ 67421 h 787880"/>
                    <a:gd name="connsiteX1271" fmla="*/ 222201 w 1087559"/>
                    <a:gd name="connsiteY1271" fmla="*/ 69049 h 787880"/>
                    <a:gd name="connsiteX1272" fmla="*/ 223041 w 1087559"/>
                    <a:gd name="connsiteY1272" fmla="*/ 70467 h 787880"/>
                    <a:gd name="connsiteX1273" fmla="*/ 226732 w 1087559"/>
                    <a:gd name="connsiteY1273" fmla="*/ 72737 h 787880"/>
                    <a:gd name="connsiteX1274" fmla="*/ 227769 w 1087559"/>
                    <a:gd name="connsiteY1274" fmla="*/ 72725 h 787880"/>
                    <a:gd name="connsiteX1275" fmla="*/ 228534 w 1087559"/>
                    <a:gd name="connsiteY1275" fmla="*/ 72725 h 787880"/>
                    <a:gd name="connsiteX1276" fmla="*/ 229658 w 1087559"/>
                    <a:gd name="connsiteY1276" fmla="*/ 72712 h 787880"/>
                    <a:gd name="connsiteX1277" fmla="*/ 231300 w 1087559"/>
                    <a:gd name="connsiteY1277" fmla="*/ 73736 h 787880"/>
                    <a:gd name="connsiteX1278" fmla="*/ 232090 w 1087559"/>
                    <a:gd name="connsiteY1278" fmla="*/ 74229 h 787880"/>
                    <a:gd name="connsiteX1279" fmla="*/ 234757 w 1087559"/>
                    <a:gd name="connsiteY1279" fmla="*/ 74710 h 787880"/>
                    <a:gd name="connsiteX1280" fmla="*/ 236991 w 1087559"/>
                    <a:gd name="connsiteY1280" fmla="*/ 73921 h 787880"/>
                    <a:gd name="connsiteX1281" fmla="*/ 239448 w 1087559"/>
                    <a:gd name="connsiteY1281" fmla="*/ 73033 h 787880"/>
                    <a:gd name="connsiteX1282" fmla="*/ 243905 w 1087559"/>
                    <a:gd name="connsiteY1282" fmla="*/ 73131 h 787880"/>
                    <a:gd name="connsiteX1283" fmla="*/ 245325 w 1087559"/>
                    <a:gd name="connsiteY1283" fmla="*/ 73662 h 787880"/>
                    <a:gd name="connsiteX1284" fmla="*/ 247214 w 1087559"/>
                    <a:gd name="connsiteY1284" fmla="*/ 74377 h 787880"/>
                    <a:gd name="connsiteX1285" fmla="*/ 249584 w 1087559"/>
                    <a:gd name="connsiteY1285" fmla="*/ 74821 h 787880"/>
                    <a:gd name="connsiteX1286" fmla="*/ 256411 w 1087559"/>
                    <a:gd name="connsiteY1286" fmla="*/ 76116 h 787880"/>
                    <a:gd name="connsiteX1287" fmla="*/ 257646 w 1087559"/>
                    <a:gd name="connsiteY1287" fmla="*/ 76351 h 787880"/>
                    <a:gd name="connsiteX1288" fmla="*/ 260547 w 1087559"/>
                    <a:gd name="connsiteY1288" fmla="*/ 75944 h 787880"/>
                    <a:gd name="connsiteX1289" fmla="*/ 262128 w 1087559"/>
                    <a:gd name="connsiteY1289" fmla="*/ 74747 h 787880"/>
                    <a:gd name="connsiteX1290" fmla="*/ 264510 w 1087559"/>
                    <a:gd name="connsiteY1290" fmla="*/ 72946 h 787880"/>
                    <a:gd name="connsiteX1291" fmla="*/ 265621 w 1087559"/>
                    <a:gd name="connsiteY1291" fmla="*/ 72095 h 787880"/>
                    <a:gd name="connsiteX1292" fmla="*/ 269300 w 1087559"/>
                    <a:gd name="connsiteY1292" fmla="*/ 70171 h 787880"/>
                    <a:gd name="connsiteX1293" fmla="*/ 271733 w 1087559"/>
                    <a:gd name="connsiteY1293" fmla="*/ 69468 h 787880"/>
                    <a:gd name="connsiteX1294" fmla="*/ 273362 w 1087559"/>
                    <a:gd name="connsiteY1294" fmla="*/ 68999 h 787880"/>
                    <a:gd name="connsiteX1295" fmla="*/ 276264 w 1087559"/>
                    <a:gd name="connsiteY1295" fmla="*/ 67063 h 787880"/>
                    <a:gd name="connsiteX1296" fmla="*/ 277054 w 1087559"/>
                    <a:gd name="connsiteY1296" fmla="*/ 65398 h 787880"/>
                    <a:gd name="connsiteX1297" fmla="*/ 277881 w 1087559"/>
                    <a:gd name="connsiteY1297" fmla="*/ 63646 h 787880"/>
                    <a:gd name="connsiteX1298" fmla="*/ 280930 w 1087559"/>
                    <a:gd name="connsiteY1298" fmla="*/ 60674 h 787880"/>
                    <a:gd name="connsiteX1299" fmla="*/ 282264 w 1087559"/>
                    <a:gd name="connsiteY1299" fmla="*/ 59835 h 787880"/>
                    <a:gd name="connsiteX1300" fmla="*/ 284066 w 1087559"/>
                    <a:gd name="connsiteY1300" fmla="*/ 58700 h 787880"/>
                    <a:gd name="connsiteX1301" fmla="*/ 285091 w 1087559"/>
                    <a:gd name="connsiteY1301" fmla="*/ 56431 h 787880"/>
                    <a:gd name="connsiteX1302" fmla="*/ 286140 w 1087559"/>
                    <a:gd name="connsiteY1302" fmla="*/ 54112 h 787880"/>
                    <a:gd name="connsiteX1303" fmla="*/ 287153 w 1087559"/>
                    <a:gd name="connsiteY1303" fmla="*/ 52459 h 787880"/>
                    <a:gd name="connsiteX1304" fmla="*/ 287646 w 1087559"/>
                    <a:gd name="connsiteY1304" fmla="*/ 51657 h 787880"/>
                    <a:gd name="connsiteX1305" fmla="*/ 288190 w 1087559"/>
                    <a:gd name="connsiteY1305" fmla="*/ 50794 h 787880"/>
                    <a:gd name="connsiteX1306" fmla="*/ 288955 w 1087559"/>
                    <a:gd name="connsiteY1306" fmla="*/ 49560 h 787880"/>
                    <a:gd name="connsiteX1307" fmla="*/ 290116 w 1087559"/>
                    <a:gd name="connsiteY1307" fmla="*/ 48611 h 787880"/>
                    <a:gd name="connsiteX1308" fmla="*/ 291251 w 1087559"/>
                    <a:gd name="connsiteY1308" fmla="*/ 47710 h 787880"/>
                    <a:gd name="connsiteX1309" fmla="*/ 292461 w 1087559"/>
                    <a:gd name="connsiteY1309" fmla="*/ 46736 h 787880"/>
                    <a:gd name="connsiteX1310" fmla="*/ 293992 w 1087559"/>
                    <a:gd name="connsiteY1310" fmla="*/ 46045 h 787880"/>
                    <a:gd name="connsiteX1311" fmla="*/ 294634 w 1087559"/>
                    <a:gd name="connsiteY1311" fmla="*/ 45786 h 787880"/>
                    <a:gd name="connsiteX1312" fmla="*/ 295301 w 1087559"/>
                    <a:gd name="connsiteY1312" fmla="*/ 45527 h 787880"/>
                    <a:gd name="connsiteX1313" fmla="*/ 296647 w 1087559"/>
                    <a:gd name="connsiteY1313" fmla="*/ 45046 h 787880"/>
                    <a:gd name="connsiteX1314" fmla="*/ 299079 w 1087559"/>
                    <a:gd name="connsiteY1314" fmla="*/ 44195 h 787880"/>
                    <a:gd name="connsiteX1315" fmla="*/ 302326 w 1087559"/>
                    <a:gd name="connsiteY1315" fmla="*/ 42628 h 787880"/>
                    <a:gd name="connsiteX1316" fmla="*/ 303536 w 1087559"/>
                    <a:gd name="connsiteY1316" fmla="*/ 42036 h 787880"/>
                    <a:gd name="connsiteX1317" fmla="*/ 305017 w 1087559"/>
                    <a:gd name="connsiteY1317" fmla="*/ 41629 h 787880"/>
                    <a:gd name="connsiteX1318" fmla="*/ 306733 w 1087559"/>
                    <a:gd name="connsiteY1318" fmla="*/ 41173 h 787880"/>
                    <a:gd name="connsiteX1319" fmla="*/ 307276 w 1087559"/>
                    <a:gd name="connsiteY1319" fmla="*/ 41025 h 787880"/>
                    <a:gd name="connsiteX1320" fmla="*/ 307980 w 1087559"/>
                    <a:gd name="connsiteY1320" fmla="*/ 40914 h 787880"/>
                    <a:gd name="connsiteX1321" fmla="*/ 309178 w 1087559"/>
                    <a:gd name="connsiteY1321" fmla="*/ 40704 h 787880"/>
                    <a:gd name="connsiteX1322" fmla="*/ 310622 w 1087559"/>
                    <a:gd name="connsiteY1322" fmla="*/ 40445 h 787880"/>
                    <a:gd name="connsiteX1323" fmla="*/ 312585 w 1087559"/>
                    <a:gd name="connsiteY1323" fmla="*/ 40470 h 787880"/>
                    <a:gd name="connsiteX1324" fmla="*/ 313573 w 1087559"/>
                    <a:gd name="connsiteY1324" fmla="*/ 40482 h 787880"/>
                    <a:gd name="connsiteX1325" fmla="*/ 314067 w 1087559"/>
                    <a:gd name="connsiteY1325" fmla="*/ 40482 h 787880"/>
                    <a:gd name="connsiteX1326" fmla="*/ 314980 w 1087559"/>
                    <a:gd name="connsiteY1326" fmla="*/ 40568 h 787880"/>
                    <a:gd name="connsiteX1327" fmla="*/ 318215 w 1087559"/>
                    <a:gd name="connsiteY1327" fmla="*/ 40852 h 787880"/>
                    <a:gd name="connsiteX1328" fmla="*/ 320067 w 1087559"/>
                    <a:gd name="connsiteY1328" fmla="*/ 41012 h 787880"/>
                    <a:gd name="connsiteX1329" fmla="*/ 321005 w 1087559"/>
                    <a:gd name="connsiteY1329" fmla="*/ 41136 h 787880"/>
                    <a:gd name="connsiteX1330" fmla="*/ 323820 w 1087559"/>
                    <a:gd name="connsiteY1330" fmla="*/ 41506 h 787880"/>
                    <a:gd name="connsiteX1331" fmla="*/ 326166 w 1087559"/>
                    <a:gd name="connsiteY1331" fmla="*/ 41802 h 787880"/>
                    <a:gd name="connsiteX1332" fmla="*/ 328709 w 1087559"/>
                    <a:gd name="connsiteY1332" fmla="*/ 41851 h 787880"/>
                    <a:gd name="connsiteX1333" fmla="*/ 334450 w 1087559"/>
                    <a:gd name="connsiteY1333" fmla="*/ 41938 h 787880"/>
                    <a:gd name="connsiteX1334" fmla="*/ 338857 w 1087559"/>
                    <a:gd name="connsiteY1334" fmla="*/ 42049 h 787880"/>
                    <a:gd name="connsiteX1335" fmla="*/ 342116 w 1087559"/>
                    <a:gd name="connsiteY1335" fmla="*/ 42110 h 787880"/>
                    <a:gd name="connsiteX1336" fmla="*/ 344067 w 1087559"/>
                    <a:gd name="connsiteY1336" fmla="*/ 42147 h 787880"/>
                    <a:gd name="connsiteX1337" fmla="*/ 346697 w 1087559"/>
                    <a:gd name="connsiteY1337" fmla="*/ 42789 h 787880"/>
                    <a:gd name="connsiteX1338" fmla="*/ 348400 w 1087559"/>
                    <a:gd name="connsiteY1338" fmla="*/ 43516 h 787880"/>
                    <a:gd name="connsiteX1339" fmla="*/ 350067 w 1087559"/>
                    <a:gd name="connsiteY1339" fmla="*/ 44244 h 787880"/>
                    <a:gd name="connsiteX1340" fmla="*/ 352561 w 1087559"/>
                    <a:gd name="connsiteY1340" fmla="*/ 44663 h 787880"/>
                    <a:gd name="connsiteX1341" fmla="*/ 354944 w 1087559"/>
                    <a:gd name="connsiteY1341" fmla="*/ 45046 h 787880"/>
                    <a:gd name="connsiteX1342" fmla="*/ 356833 w 1087559"/>
                    <a:gd name="connsiteY1342" fmla="*/ 44750 h 787880"/>
                    <a:gd name="connsiteX1343" fmla="*/ 360648 w 1087559"/>
                    <a:gd name="connsiteY1343" fmla="*/ 44133 h 787880"/>
                    <a:gd name="connsiteX1344" fmla="*/ 363092 w 1087559"/>
                    <a:gd name="connsiteY1344" fmla="*/ 43825 h 787880"/>
                    <a:gd name="connsiteX1345" fmla="*/ 365537 w 1087559"/>
                    <a:gd name="connsiteY1345" fmla="*/ 43516 h 787880"/>
                    <a:gd name="connsiteX1346" fmla="*/ 366993 w 1087559"/>
                    <a:gd name="connsiteY1346" fmla="*/ 43331 h 787880"/>
                    <a:gd name="connsiteX1347" fmla="*/ 368808 w 1087559"/>
                    <a:gd name="connsiteY1347" fmla="*/ 43270 h 787880"/>
                    <a:gd name="connsiteX1348" fmla="*/ 371092 w 1087559"/>
                    <a:gd name="connsiteY1348" fmla="*/ 43208 h 787880"/>
                    <a:gd name="connsiteX1349" fmla="*/ 373080 w 1087559"/>
                    <a:gd name="connsiteY1349" fmla="*/ 43146 h 787880"/>
                    <a:gd name="connsiteX1350" fmla="*/ 376895 w 1087559"/>
                    <a:gd name="connsiteY1350" fmla="*/ 43048 h 787880"/>
                    <a:gd name="connsiteX1351" fmla="*/ 381191 w 1087559"/>
                    <a:gd name="connsiteY1351" fmla="*/ 42949 h 787880"/>
                    <a:gd name="connsiteX1352" fmla="*/ 384154 w 1087559"/>
                    <a:gd name="connsiteY1352" fmla="*/ 43060 h 787880"/>
                    <a:gd name="connsiteX1353" fmla="*/ 386129 w 1087559"/>
                    <a:gd name="connsiteY1353" fmla="*/ 43134 h 787880"/>
                    <a:gd name="connsiteX1354" fmla="*/ 387068 w 1087559"/>
                    <a:gd name="connsiteY1354" fmla="*/ 43035 h 787880"/>
                    <a:gd name="connsiteX1355" fmla="*/ 391290 w 1087559"/>
                    <a:gd name="connsiteY1355" fmla="*/ 42616 h 787880"/>
                    <a:gd name="connsiteX1356" fmla="*/ 392204 w 1087559"/>
                    <a:gd name="connsiteY1356" fmla="*/ 42517 h 787880"/>
                    <a:gd name="connsiteX1357" fmla="*/ 392858 w 1087559"/>
                    <a:gd name="connsiteY1357" fmla="*/ 42270 h 787880"/>
                    <a:gd name="connsiteX1358" fmla="*/ 394611 w 1087559"/>
                    <a:gd name="connsiteY1358" fmla="*/ 41617 h 787880"/>
                    <a:gd name="connsiteX1359" fmla="*/ 396364 w 1087559"/>
                    <a:gd name="connsiteY1359" fmla="*/ 40951 h 787880"/>
                    <a:gd name="connsiteX1360" fmla="*/ 397117 w 1087559"/>
                    <a:gd name="connsiteY1360" fmla="*/ 38792 h 787880"/>
                    <a:gd name="connsiteX1361" fmla="*/ 397722 w 1087559"/>
                    <a:gd name="connsiteY1361" fmla="*/ 37053 h 787880"/>
                    <a:gd name="connsiteX1362" fmla="*/ 399673 w 1087559"/>
                    <a:gd name="connsiteY1362" fmla="*/ 32045 h 787880"/>
                    <a:gd name="connsiteX1363" fmla="*/ 400957 w 1087559"/>
                    <a:gd name="connsiteY1363" fmla="*/ 30651 h 787880"/>
                    <a:gd name="connsiteX1364" fmla="*/ 402216 w 1087559"/>
                    <a:gd name="connsiteY1364" fmla="*/ 29270 h 787880"/>
                    <a:gd name="connsiteX1365" fmla="*/ 402722 w 1087559"/>
                    <a:gd name="connsiteY1365" fmla="*/ 28764 h 787880"/>
                    <a:gd name="connsiteX1366" fmla="*/ 405920 w 1087559"/>
                    <a:gd name="connsiteY1366" fmla="*/ 25977 h 787880"/>
                    <a:gd name="connsiteX1367" fmla="*/ 407031 w 1087559"/>
                    <a:gd name="connsiteY1367" fmla="*/ 25015 h 787880"/>
                    <a:gd name="connsiteX1368" fmla="*/ 408315 w 1087559"/>
                    <a:gd name="connsiteY1368" fmla="*/ 24435 h 787880"/>
                    <a:gd name="connsiteX1369" fmla="*/ 409895 w 1087559"/>
                    <a:gd name="connsiteY1369" fmla="*/ 23707 h 787880"/>
                    <a:gd name="connsiteX1370" fmla="*/ 411710 w 1087559"/>
                    <a:gd name="connsiteY1370" fmla="*/ 22881 h 787880"/>
                    <a:gd name="connsiteX1371" fmla="*/ 413747 w 1087559"/>
                    <a:gd name="connsiteY1371" fmla="*/ 22622 h 787880"/>
                    <a:gd name="connsiteX1372" fmla="*/ 415871 w 1087559"/>
                    <a:gd name="connsiteY1372" fmla="*/ 22350 h 787880"/>
                    <a:gd name="connsiteX1373" fmla="*/ 418994 w 1087559"/>
                    <a:gd name="connsiteY1373" fmla="*/ 20574 h 787880"/>
                    <a:gd name="connsiteX1374" fmla="*/ 419747 w 1087559"/>
                    <a:gd name="connsiteY1374" fmla="*/ 19945 h 787880"/>
                    <a:gd name="connsiteX1375" fmla="*/ 422439 w 1087559"/>
                    <a:gd name="connsiteY1375" fmla="*/ 17737 h 787880"/>
                    <a:gd name="connsiteX1376" fmla="*/ 424735 w 1087559"/>
                    <a:gd name="connsiteY1376" fmla="*/ 16750 h 787880"/>
                    <a:gd name="connsiteX1377" fmla="*/ 427068 w 1087559"/>
                    <a:gd name="connsiteY1377" fmla="*/ 15739 h 787880"/>
                    <a:gd name="connsiteX1378" fmla="*/ 429217 w 1087559"/>
                    <a:gd name="connsiteY1378" fmla="*/ 15369 h 787880"/>
                    <a:gd name="connsiteX1379" fmla="*/ 430686 w 1087559"/>
                    <a:gd name="connsiteY1379" fmla="*/ 15122 h 787880"/>
                    <a:gd name="connsiteX1380" fmla="*/ 435994 w 1087559"/>
                    <a:gd name="connsiteY1380" fmla="*/ 14370 h 787880"/>
                    <a:gd name="connsiteX1381" fmla="*/ 436673 w 1087559"/>
                    <a:gd name="connsiteY1381" fmla="*/ 14271 h 787880"/>
                    <a:gd name="connsiteX1382" fmla="*/ 438106 w 1087559"/>
                    <a:gd name="connsiteY1382" fmla="*/ 14086 h 787880"/>
                    <a:gd name="connsiteX1383" fmla="*/ 441686 w 1087559"/>
                    <a:gd name="connsiteY1383" fmla="*/ 13617 h 787880"/>
                    <a:gd name="connsiteX1384" fmla="*/ 442748 w 1087559"/>
                    <a:gd name="connsiteY1384" fmla="*/ 13482 h 787880"/>
                    <a:gd name="connsiteX1385" fmla="*/ 443464 w 1087559"/>
                    <a:gd name="connsiteY1385" fmla="*/ 13395 h 787880"/>
                    <a:gd name="connsiteX1386" fmla="*/ 444933 w 1087559"/>
                    <a:gd name="connsiteY1386" fmla="*/ 13235 h 787880"/>
                    <a:gd name="connsiteX1387" fmla="*/ 447933 w 1087559"/>
                    <a:gd name="connsiteY1387" fmla="*/ 12865 h 787880"/>
                    <a:gd name="connsiteX1388" fmla="*/ 448822 w 1087559"/>
                    <a:gd name="connsiteY1388" fmla="*/ 12754 h 787880"/>
                    <a:gd name="connsiteX1389" fmla="*/ 450686 w 1087559"/>
                    <a:gd name="connsiteY1389" fmla="*/ 12520 h 787880"/>
                    <a:gd name="connsiteX1390" fmla="*/ 452550 w 1087559"/>
                    <a:gd name="connsiteY1390" fmla="*/ 12298 h 787880"/>
                    <a:gd name="connsiteX1391" fmla="*/ 454563 w 1087559"/>
                    <a:gd name="connsiteY1391" fmla="*/ 11829 h 787880"/>
                    <a:gd name="connsiteX1392" fmla="*/ 456439 w 1087559"/>
                    <a:gd name="connsiteY1392" fmla="*/ 11373 h 787880"/>
                    <a:gd name="connsiteX1393" fmla="*/ 457513 w 1087559"/>
                    <a:gd name="connsiteY1393" fmla="*/ 11113 h 787880"/>
                    <a:gd name="connsiteX1394" fmla="*/ 458476 w 1087559"/>
                    <a:gd name="connsiteY1394" fmla="*/ 10916 h 787880"/>
                    <a:gd name="connsiteX1395" fmla="*/ 463773 w 1087559"/>
                    <a:gd name="connsiteY1395" fmla="*/ 9781 h 787880"/>
                    <a:gd name="connsiteX1396" fmla="*/ 465699 w 1087559"/>
                    <a:gd name="connsiteY1396" fmla="*/ 9362 h 787880"/>
                    <a:gd name="connsiteX1397" fmla="*/ 466316 w 1087559"/>
                    <a:gd name="connsiteY1397" fmla="*/ 9239 h 787880"/>
                    <a:gd name="connsiteX1398" fmla="*/ 466785 w 1087559"/>
                    <a:gd name="connsiteY1398" fmla="*/ 9140 h 787880"/>
                    <a:gd name="connsiteX1399" fmla="*/ 472847 w 1087559"/>
                    <a:gd name="connsiteY1399" fmla="*/ 7919 h 787880"/>
                    <a:gd name="connsiteX1400" fmla="*/ 474785 w 1087559"/>
                    <a:gd name="connsiteY1400" fmla="*/ 7536 h 787880"/>
                    <a:gd name="connsiteX1401" fmla="*/ 476686 w 1087559"/>
                    <a:gd name="connsiteY1401" fmla="*/ 7080 h 787880"/>
                    <a:gd name="connsiteX1402" fmla="*/ 483687 w 1087559"/>
                    <a:gd name="connsiteY1402" fmla="*/ 5403 h 787880"/>
                    <a:gd name="connsiteX1403" fmla="*/ 484600 w 1087559"/>
                    <a:gd name="connsiteY1403" fmla="*/ 5181 h 787880"/>
                    <a:gd name="connsiteX1404" fmla="*/ 488378 w 1087559"/>
                    <a:gd name="connsiteY1404" fmla="*/ 4440 h 787880"/>
                    <a:gd name="connsiteX1405" fmla="*/ 493242 w 1087559"/>
                    <a:gd name="connsiteY1405" fmla="*/ 3478 h 787880"/>
                    <a:gd name="connsiteX1406" fmla="*/ 500279 w 1087559"/>
                    <a:gd name="connsiteY1406" fmla="*/ 2196 h 787880"/>
                    <a:gd name="connsiteX1407" fmla="*/ 501675 w 1087559"/>
                    <a:gd name="connsiteY1407" fmla="*/ 1949 h 787880"/>
                    <a:gd name="connsiteX1408" fmla="*/ 502872 w 1087559"/>
                    <a:gd name="connsiteY1408" fmla="*/ 1702 h 787880"/>
                    <a:gd name="connsiteX1409" fmla="*/ 504588 w 1087559"/>
                    <a:gd name="connsiteY1409" fmla="*/ 1357 h 787880"/>
                    <a:gd name="connsiteX1410" fmla="*/ 506860 w 1087559"/>
                    <a:gd name="connsiteY1410" fmla="*/ 901 h 787880"/>
                    <a:gd name="connsiteX1411" fmla="*/ 508304 w 1087559"/>
                    <a:gd name="connsiteY1411" fmla="*/ 814 h 787880"/>
                    <a:gd name="connsiteX1412" fmla="*/ 509749 w 1087559"/>
                    <a:gd name="connsiteY1412" fmla="*/ 716 h 787880"/>
                    <a:gd name="connsiteX1413" fmla="*/ 514082 w 1087559"/>
                    <a:gd name="connsiteY1413" fmla="*/ 432 h 787880"/>
                    <a:gd name="connsiteX1414" fmla="*/ 516341 w 1087559"/>
                    <a:gd name="connsiteY1414" fmla="*/ 271 h 787880"/>
                    <a:gd name="connsiteX1415" fmla="*/ 517810 w 1087559"/>
                    <a:gd name="connsiteY1415" fmla="*/ 173 h 787880"/>
                    <a:gd name="connsiteX1416" fmla="*/ 520243 w 1087559"/>
                    <a:gd name="connsiteY1416" fmla="*/ 0 h 787880"/>
                    <a:gd name="connsiteX1417" fmla="*/ 522132 w 1087559"/>
                    <a:gd name="connsiteY1417" fmla="*/ 210 h 787880"/>
                    <a:gd name="connsiteX1418" fmla="*/ 523551 w 1087559"/>
                    <a:gd name="connsiteY1418" fmla="*/ 370 h 787880"/>
                    <a:gd name="connsiteX1419" fmla="*/ 526724 w 1087559"/>
                    <a:gd name="connsiteY1419" fmla="*/ 716 h 787880"/>
                    <a:gd name="connsiteX1420" fmla="*/ 528280 w 1087559"/>
                    <a:gd name="connsiteY1420" fmla="*/ 777 h 787880"/>
                    <a:gd name="connsiteX1421" fmla="*/ 529724 w 1087559"/>
                    <a:gd name="connsiteY1421" fmla="*/ 839 h 787880"/>
                    <a:gd name="connsiteX1422" fmla="*/ 536033 w 1087559"/>
                    <a:gd name="connsiteY1422" fmla="*/ 1086 h 787880"/>
                    <a:gd name="connsiteX1423" fmla="*/ 539268 w 1087559"/>
                    <a:gd name="connsiteY1423" fmla="*/ 1369 h 787880"/>
                    <a:gd name="connsiteX1424" fmla="*/ 540194 w 1087559"/>
                    <a:gd name="connsiteY1424" fmla="*/ 1456 h 787880"/>
                    <a:gd name="connsiteX1425" fmla="*/ 540897 w 1087559"/>
                    <a:gd name="connsiteY1425" fmla="*/ 1628 h 787880"/>
                    <a:gd name="connsiteX1426" fmla="*/ 541576 w 1087559"/>
                    <a:gd name="connsiteY1426" fmla="*/ 1789 h 787880"/>
                    <a:gd name="connsiteX1427" fmla="*/ 545453 w 1087559"/>
                    <a:gd name="connsiteY1427" fmla="*/ 2751 h 787880"/>
                    <a:gd name="connsiteX1428" fmla="*/ 546231 w 1087559"/>
                    <a:gd name="connsiteY1428" fmla="*/ 2973 h 787880"/>
                    <a:gd name="connsiteX1429" fmla="*/ 547811 w 1087559"/>
                    <a:gd name="connsiteY1429" fmla="*/ 3429 h 787880"/>
                    <a:gd name="connsiteX1430" fmla="*/ 552132 w 1087559"/>
                    <a:gd name="connsiteY1430" fmla="*/ 4280 h 78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Lst>
                  <a:rect l="l" t="t" r="r" b="b"/>
                  <a:pathLst>
                    <a:path w="1087559" h="787880">
                      <a:moveTo>
                        <a:pt x="552132" y="4280"/>
                      </a:moveTo>
                      <a:lnTo>
                        <a:pt x="553651" y="4589"/>
                      </a:lnTo>
                      <a:lnTo>
                        <a:pt x="556478" y="4453"/>
                      </a:lnTo>
                      <a:lnTo>
                        <a:pt x="560268" y="4280"/>
                      </a:lnTo>
                      <a:lnTo>
                        <a:pt x="562293" y="4206"/>
                      </a:lnTo>
                      <a:lnTo>
                        <a:pt x="564601" y="4428"/>
                      </a:lnTo>
                      <a:lnTo>
                        <a:pt x="565725" y="4551"/>
                      </a:lnTo>
                      <a:lnTo>
                        <a:pt x="569231" y="4934"/>
                      </a:lnTo>
                      <a:lnTo>
                        <a:pt x="570639" y="5094"/>
                      </a:lnTo>
                      <a:lnTo>
                        <a:pt x="572997" y="5353"/>
                      </a:lnTo>
                      <a:lnTo>
                        <a:pt x="575416" y="5107"/>
                      </a:lnTo>
                      <a:lnTo>
                        <a:pt x="578318" y="4811"/>
                      </a:lnTo>
                      <a:lnTo>
                        <a:pt x="579762" y="4650"/>
                      </a:lnTo>
                      <a:lnTo>
                        <a:pt x="580725" y="4687"/>
                      </a:lnTo>
                      <a:lnTo>
                        <a:pt x="581231" y="4700"/>
                      </a:lnTo>
                      <a:lnTo>
                        <a:pt x="582984" y="4749"/>
                      </a:lnTo>
                      <a:lnTo>
                        <a:pt x="584626" y="4811"/>
                      </a:lnTo>
                      <a:lnTo>
                        <a:pt x="586244" y="5366"/>
                      </a:lnTo>
                      <a:lnTo>
                        <a:pt x="590762" y="6932"/>
                      </a:lnTo>
                      <a:lnTo>
                        <a:pt x="591836" y="7302"/>
                      </a:lnTo>
                      <a:lnTo>
                        <a:pt x="593194" y="7919"/>
                      </a:lnTo>
                      <a:lnTo>
                        <a:pt x="599083" y="10608"/>
                      </a:lnTo>
                      <a:lnTo>
                        <a:pt x="601232" y="11434"/>
                      </a:lnTo>
                      <a:lnTo>
                        <a:pt x="605590" y="13087"/>
                      </a:lnTo>
                      <a:lnTo>
                        <a:pt x="606466" y="13432"/>
                      </a:lnTo>
                      <a:lnTo>
                        <a:pt x="607454" y="13543"/>
                      </a:lnTo>
                      <a:lnTo>
                        <a:pt x="609108" y="13728"/>
                      </a:lnTo>
                      <a:lnTo>
                        <a:pt x="610861" y="13926"/>
                      </a:lnTo>
                      <a:lnTo>
                        <a:pt x="612565" y="13321"/>
                      </a:lnTo>
                      <a:lnTo>
                        <a:pt x="613911" y="12840"/>
                      </a:lnTo>
                      <a:lnTo>
                        <a:pt x="616294" y="12421"/>
                      </a:lnTo>
                      <a:lnTo>
                        <a:pt x="617244" y="12248"/>
                      </a:lnTo>
                      <a:lnTo>
                        <a:pt x="618182" y="12076"/>
                      </a:lnTo>
                      <a:lnTo>
                        <a:pt x="619615" y="11829"/>
                      </a:lnTo>
                      <a:lnTo>
                        <a:pt x="620997" y="11866"/>
                      </a:lnTo>
                      <a:lnTo>
                        <a:pt x="623047" y="11928"/>
                      </a:lnTo>
                      <a:lnTo>
                        <a:pt x="624541" y="11977"/>
                      </a:lnTo>
                      <a:lnTo>
                        <a:pt x="626392" y="12520"/>
                      </a:lnTo>
                      <a:lnTo>
                        <a:pt x="631911" y="14148"/>
                      </a:lnTo>
                      <a:lnTo>
                        <a:pt x="633825" y="14542"/>
                      </a:lnTo>
                      <a:lnTo>
                        <a:pt x="636701" y="15147"/>
                      </a:lnTo>
                      <a:lnTo>
                        <a:pt x="637652" y="15344"/>
                      </a:lnTo>
                      <a:lnTo>
                        <a:pt x="639257" y="15677"/>
                      </a:lnTo>
                      <a:lnTo>
                        <a:pt x="641121" y="15862"/>
                      </a:lnTo>
                      <a:lnTo>
                        <a:pt x="644837" y="16245"/>
                      </a:lnTo>
                      <a:lnTo>
                        <a:pt x="646701" y="16442"/>
                      </a:lnTo>
                      <a:lnTo>
                        <a:pt x="648442" y="16849"/>
                      </a:lnTo>
                      <a:lnTo>
                        <a:pt x="651961" y="17663"/>
                      </a:lnTo>
                      <a:lnTo>
                        <a:pt x="653393" y="17984"/>
                      </a:lnTo>
                      <a:lnTo>
                        <a:pt x="654763" y="18490"/>
                      </a:lnTo>
                      <a:lnTo>
                        <a:pt x="655677" y="18835"/>
                      </a:lnTo>
                      <a:lnTo>
                        <a:pt x="657047" y="19341"/>
                      </a:lnTo>
                      <a:lnTo>
                        <a:pt x="658405" y="19846"/>
                      </a:lnTo>
                      <a:lnTo>
                        <a:pt x="664220" y="21993"/>
                      </a:lnTo>
                      <a:lnTo>
                        <a:pt x="666590" y="22720"/>
                      </a:lnTo>
                      <a:lnTo>
                        <a:pt x="667331" y="22942"/>
                      </a:lnTo>
                      <a:lnTo>
                        <a:pt x="668479" y="23300"/>
                      </a:lnTo>
                      <a:lnTo>
                        <a:pt x="669566" y="23041"/>
                      </a:lnTo>
                      <a:lnTo>
                        <a:pt x="670257" y="22881"/>
                      </a:lnTo>
                      <a:lnTo>
                        <a:pt x="672023" y="22461"/>
                      </a:lnTo>
                      <a:lnTo>
                        <a:pt x="672702" y="22276"/>
                      </a:lnTo>
                      <a:lnTo>
                        <a:pt x="674665" y="21610"/>
                      </a:lnTo>
                      <a:lnTo>
                        <a:pt x="678418" y="20352"/>
                      </a:lnTo>
                      <a:lnTo>
                        <a:pt x="679862" y="20093"/>
                      </a:lnTo>
                      <a:lnTo>
                        <a:pt x="682517" y="19600"/>
                      </a:lnTo>
                      <a:lnTo>
                        <a:pt x="683887" y="19353"/>
                      </a:lnTo>
                      <a:lnTo>
                        <a:pt x="685764" y="19452"/>
                      </a:lnTo>
                      <a:lnTo>
                        <a:pt x="693122" y="19834"/>
                      </a:lnTo>
                      <a:lnTo>
                        <a:pt x="695085" y="19933"/>
                      </a:lnTo>
                      <a:lnTo>
                        <a:pt x="697961" y="20007"/>
                      </a:lnTo>
                      <a:lnTo>
                        <a:pt x="706604" y="20229"/>
                      </a:lnTo>
                      <a:lnTo>
                        <a:pt x="708529" y="20278"/>
                      </a:lnTo>
                      <a:lnTo>
                        <a:pt x="709937" y="20500"/>
                      </a:lnTo>
                      <a:lnTo>
                        <a:pt x="710888" y="20648"/>
                      </a:lnTo>
                      <a:lnTo>
                        <a:pt x="711912" y="20809"/>
                      </a:lnTo>
                      <a:lnTo>
                        <a:pt x="712764" y="20944"/>
                      </a:lnTo>
                      <a:lnTo>
                        <a:pt x="713727" y="21141"/>
                      </a:lnTo>
                      <a:lnTo>
                        <a:pt x="718554" y="22116"/>
                      </a:lnTo>
                      <a:lnTo>
                        <a:pt x="719616" y="22326"/>
                      </a:lnTo>
                      <a:lnTo>
                        <a:pt x="720085" y="22424"/>
                      </a:lnTo>
                      <a:lnTo>
                        <a:pt x="724320" y="23251"/>
                      </a:lnTo>
                      <a:lnTo>
                        <a:pt x="729024" y="24164"/>
                      </a:lnTo>
                      <a:lnTo>
                        <a:pt x="731394" y="24620"/>
                      </a:lnTo>
                      <a:lnTo>
                        <a:pt x="732320" y="24805"/>
                      </a:lnTo>
                      <a:lnTo>
                        <a:pt x="733752" y="25163"/>
                      </a:lnTo>
                      <a:lnTo>
                        <a:pt x="740406" y="26803"/>
                      </a:lnTo>
                      <a:lnTo>
                        <a:pt x="743258" y="27506"/>
                      </a:lnTo>
                      <a:lnTo>
                        <a:pt x="745098" y="27728"/>
                      </a:lnTo>
                      <a:lnTo>
                        <a:pt x="748765" y="28160"/>
                      </a:lnTo>
                      <a:lnTo>
                        <a:pt x="749826" y="28369"/>
                      </a:lnTo>
                      <a:lnTo>
                        <a:pt x="750765" y="28554"/>
                      </a:lnTo>
                      <a:lnTo>
                        <a:pt x="752617" y="28912"/>
                      </a:lnTo>
                      <a:lnTo>
                        <a:pt x="754938" y="29369"/>
                      </a:lnTo>
                      <a:lnTo>
                        <a:pt x="756345" y="29640"/>
                      </a:lnTo>
                      <a:lnTo>
                        <a:pt x="757246" y="29813"/>
                      </a:lnTo>
                      <a:lnTo>
                        <a:pt x="759135" y="30318"/>
                      </a:lnTo>
                      <a:lnTo>
                        <a:pt x="761962" y="31083"/>
                      </a:lnTo>
                      <a:lnTo>
                        <a:pt x="762431" y="31207"/>
                      </a:lnTo>
                      <a:lnTo>
                        <a:pt x="762901" y="31330"/>
                      </a:lnTo>
                      <a:lnTo>
                        <a:pt x="764765" y="31836"/>
                      </a:lnTo>
                      <a:lnTo>
                        <a:pt x="768851" y="33488"/>
                      </a:lnTo>
                      <a:lnTo>
                        <a:pt x="770678" y="34216"/>
                      </a:lnTo>
                      <a:lnTo>
                        <a:pt x="772481" y="34537"/>
                      </a:lnTo>
                      <a:lnTo>
                        <a:pt x="776913" y="35326"/>
                      </a:lnTo>
                      <a:lnTo>
                        <a:pt x="778444" y="35597"/>
                      </a:lnTo>
                      <a:lnTo>
                        <a:pt x="780247" y="35770"/>
                      </a:lnTo>
                      <a:lnTo>
                        <a:pt x="781469" y="35881"/>
                      </a:lnTo>
                      <a:lnTo>
                        <a:pt x="785913" y="36325"/>
                      </a:lnTo>
                      <a:lnTo>
                        <a:pt x="790666" y="36782"/>
                      </a:lnTo>
                      <a:lnTo>
                        <a:pt x="798099" y="37460"/>
                      </a:lnTo>
                      <a:lnTo>
                        <a:pt x="803667" y="37966"/>
                      </a:lnTo>
                      <a:lnTo>
                        <a:pt x="806790" y="38274"/>
                      </a:lnTo>
                      <a:lnTo>
                        <a:pt x="811778" y="38916"/>
                      </a:lnTo>
                      <a:lnTo>
                        <a:pt x="817827" y="39964"/>
                      </a:lnTo>
                      <a:lnTo>
                        <a:pt x="819729" y="40334"/>
                      </a:lnTo>
                      <a:lnTo>
                        <a:pt x="822025" y="40507"/>
                      </a:lnTo>
                      <a:lnTo>
                        <a:pt x="823828" y="40630"/>
                      </a:lnTo>
                      <a:lnTo>
                        <a:pt x="826050" y="40803"/>
                      </a:lnTo>
                      <a:lnTo>
                        <a:pt x="827482" y="40951"/>
                      </a:lnTo>
                      <a:lnTo>
                        <a:pt x="831297" y="41333"/>
                      </a:lnTo>
                      <a:lnTo>
                        <a:pt x="833198" y="41530"/>
                      </a:lnTo>
                      <a:lnTo>
                        <a:pt x="837470" y="41617"/>
                      </a:lnTo>
                      <a:lnTo>
                        <a:pt x="839346" y="41654"/>
                      </a:lnTo>
                      <a:lnTo>
                        <a:pt x="841297" y="41888"/>
                      </a:lnTo>
                      <a:lnTo>
                        <a:pt x="842766" y="42073"/>
                      </a:lnTo>
                      <a:lnTo>
                        <a:pt x="847149" y="42604"/>
                      </a:lnTo>
                      <a:lnTo>
                        <a:pt x="847643" y="42665"/>
                      </a:lnTo>
                      <a:lnTo>
                        <a:pt x="849087" y="42875"/>
                      </a:lnTo>
                      <a:lnTo>
                        <a:pt x="855384" y="43738"/>
                      </a:lnTo>
                      <a:lnTo>
                        <a:pt x="856359" y="43874"/>
                      </a:lnTo>
                      <a:lnTo>
                        <a:pt x="857075" y="43973"/>
                      </a:lnTo>
                      <a:lnTo>
                        <a:pt x="857569" y="44034"/>
                      </a:lnTo>
                      <a:lnTo>
                        <a:pt x="866458" y="45083"/>
                      </a:lnTo>
                      <a:lnTo>
                        <a:pt x="867100" y="45157"/>
                      </a:lnTo>
                      <a:lnTo>
                        <a:pt x="868927" y="45379"/>
                      </a:lnTo>
                      <a:lnTo>
                        <a:pt x="869594" y="45453"/>
                      </a:lnTo>
                      <a:lnTo>
                        <a:pt x="869915" y="45490"/>
                      </a:lnTo>
                      <a:lnTo>
                        <a:pt x="871890" y="45601"/>
                      </a:lnTo>
                      <a:lnTo>
                        <a:pt x="877841" y="45922"/>
                      </a:lnTo>
                      <a:lnTo>
                        <a:pt x="880939" y="46094"/>
                      </a:lnTo>
                      <a:lnTo>
                        <a:pt x="882767" y="46440"/>
                      </a:lnTo>
                      <a:lnTo>
                        <a:pt x="883261" y="46526"/>
                      </a:lnTo>
                      <a:lnTo>
                        <a:pt x="885335" y="46921"/>
                      </a:lnTo>
                      <a:lnTo>
                        <a:pt x="887310" y="46884"/>
                      </a:lnTo>
                      <a:lnTo>
                        <a:pt x="892248" y="46810"/>
                      </a:lnTo>
                      <a:lnTo>
                        <a:pt x="894224" y="46773"/>
                      </a:lnTo>
                      <a:lnTo>
                        <a:pt x="895211" y="46760"/>
                      </a:lnTo>
                      <a:lnTo>
                        <a:pt x="897878" y="46612"/>
                      </a:lnTo>
                      <a:lnTo>
                        <a:pt x="900335" y="46489"/>
                      </a:lnTo>
                      <a:lnTo>
                        <a:pt x="901816" y="46403"/>
                      </a:lnTo>
                      <a:lnTo>
                        <a:pt x="903286" y="46329"/>
                      </a:lnTo>
                      <a:lnTo>
                        <a:pt x="904705" y="46415"/>
                      </a:lnTo>
                      <a:lnTo>
                        <a:pt x="905644" y="46477"/>
                      </a:lnTo>
                      <a:lnTo>
                        <a:pt x="908002" y="46612"/>
                      </a:lnTo>
                      <a:lnTo>
                        <a:pt x="908471" y="46649"/>
                      </a:lnTo>
                      <a:lnTo>
                        <a:pt x="909780" y="46748"/>
                      </a:lnTo>
                      <a:lnTo>
                        <a:pt x="911965" y="46933"/>
                      </a:lnTo>
                      <a:lnTo>
                        <a:pt x="914273" y="47130"/>
                      </a:lnTo>
                      <a:lnTo>
                        <a:pt x="917039" y="47352"/>
                      </a:lnTo>
                      <a:lnTo>
                        <a:pt x="919002" y="47365"/>
                      </a:lnTo>
                      <a:lnTo>
                        <a:pt x="923422" y="47377"/>
                      </a:lnTo>
                      <a:lnTo>
                        <a:pt x="926101" y="47377"/>
                      </a:lnTo>
                      <a:lnTo>
                        <a:pt x="928150" y="46945"/>
                      </a:lnTo>
                      <a:lnTo>
                        <a:pt x="930212" y="46514"/>
                      </a:lnTo>
                      <a:lnTo>
                        <a:pt x="932656" y="46736"/>
                      </a:lnTo>
                      <a:lnTo>
                        <a:pt x="941533" y="47513"/>
                      </a:lnTo>
                      <a:lnTo>
                        <a:pt x="942953" y="47636"/>
                      </a:lnTo>
                      <a:lnTo>
                        <a:pt x="943447" y="47698"/>
                      </a:lnTo>
                      <a:lnTo>
                        <a:pt x="956632" y="49079"/>
                      </a:lnTo>
                      <a:lnTo>
                        <a:pt x="958212" y="49252"/>
                      </a:lnTo>
                      <a:lnTo>
                        <a:pt x="959299" y="49548"/>
                      </a:lnTo>
                      <a:lnTo>
                        <a:pt x="962027" y="50300"/>
                      </a:lnTo>
                      <a:lnTo>
                        <a:pt x="962509" y="50436"/>
                      </a:lnTo>
                      <a:lnTo>
                        <a:pt x="963447" y="50695"/>
                      </a:lnTo>
                      <a:lnTo>
                        <a:pt x="966435" y="52718"/>
                      </a:lnTo>
                      <a:lnTo>
                        <a:pt x="971324" y="56616"/>
                      </a:lnTo>
                      <a:lnTo>
                        <a:pt x="973064" y="58009"/>
                      </a:lnTo>
                      <a:lnTo>
                        <a:pt x="975373" y="56714"/>
                      </a:lnTo>
                      <a:lnTo>
                        <a:pt x="977682" y="55419"/>
                      </a:lnTo>
                      <a:lnTo>
                        <a:pt x="980287" y="54309"/>
                      </a:lnTo>
                      <a:lnTo>
                        <a:pt x="983336" y="55074"/>
                      </a:lnTo>
                      <a:lnTo>
                        <a:pt x="984534" y="55863"/>
                      </a:lnTo>
                      <a:lnTo>
                        <a:pt x="987805" y="58009"/>
                      </a:lnTo>
                      <a:lnTo>
                        <a:pt x="990657" y="59810"/>
                      </a:lnTo>
                      <a:lnTo>
                        <a:pt x="992287" y="60846"/>
                      </a:lnTo>
                      <a:lnTo>
                        <a:pt x="993916" y="61870"/>
                      </a:lnTo>
                      <a:lnTo>
                        <a:pt x="996633" y="62931"/>
                      </a:lnTo>
                      <a:lnTo>
                        <a:pt x="999349" y="63979"/>
                      </a:lnTo>
                      <a:lnTo>
                        <a:pt x="1001608" y="64867"/>
                      </a:lnTo>
                      <a:lnTo>
                        <a:pt x="1003299" y="65817"/>
                      </a:lnTo>
                      <a:lnTo>
                        <a:pt x="1004793" y="66668"/>
                      </a:lnTo>
                      <a:lnTo>
                        <a:pt x="1006670" y="67729"/>
                      </a:lnTo>
                      <a:lnTo>
                        <a:pt x="1007756" y="68457"/>
                      </a:lnTo>
                      <a:lnTo>
                        <a:pt x="1013127" y="72083"/>
                      </a:lnTo>
                      <a:lnTo>
                        <a:pt x="1015596" y="73761"/>
                      </a:lnTo>
                      <a:lnTo>
                        <a:pt x="1016855" y="74550"/>
                      </a:lnTo>
                      <a:lnTo>
                        <a:pt x="1021028" y="77177"/>
                      </a:lnTo>
                      <a:lnTo>
                        <a:pt x="1022695" y="78226"/>
                      </a:lnTo>
                      <a:lnTo>
                        <a:pt x="1023905" y="79163"/>
                      </a:lnTo>
                      <a:lnTo>
                        <a:pt x="1029127" y="83172"/>
                      </a:lnTo>
                      <a:lnTo>
                        <a:pt x="1029880" y="83752"/>
                      </a:lnTo>
                      <a:lnTo>
                        <a:pt x="1030991" y="84615"/>
                      </a:lnTo>
                      <a:lnTo>
                        <a:pt x="1032473" y="86071"/>
                      </a:lnTo>
                      <a:lnTo>
                        <a:pt x="1033213" y="86811"/>
                      </a:lnTo>
                      <a:lnTo>
                        <a:pt x="1036090" y="89660"/>
                      </a:lnTo>
                      <a:lnTo>
                        <a:pt x="1037177" y="90733"/>
                      </a:lnTo>
                      <a:lnTo>
                        <a:pt x="1038078" y="91781"/>
                      </a:lnTo>
                      <a:lnTo>
                        <a:pt x="1041065" y="95272"/>
                      </a:lnTo>
                      <a:lnTo>
                        <a:pt x="1042053" y="96419"/>
                      </a:lnTo>
                      <a:lnTo>
                        <a:pt x="1043177" y="98282"/>
                      </a:lnTo>
                      <a:lnTo>
                        <a:pt x="1045559" y="102179"/>
                      </a:lnTo>
                      <a:lnTo>
                        <a:pt x="1048424" y="106817"/>
                      </a:lnTo>
                      <a:lnTo>
                        <a:pt x="1049559" y="108655"/>
                      </a:lnTo>
                      <a:lnTo>
                        <a:pt x="1050152" y="110185"/>
                      </a:lnTo>
                      <a:lnTo>
                        <a:pt x="1050411" y="110838"/>
                      </a:lnTo>
                      <a:lnTo>
                        <a:pt x="1053140" y="117807"/>
                      </a:lnTo>
                      <a:lnTo>
                        <a:pt x="1054127" y="120336"/>
                      </a:lnTo>
                      <a:lnTo>
                        <a:pt x="1054782" y="122272"/>
                      </a:lnTo>
                      <a:lnTo>
                        <a:pt x="1056078" y="126121"/>
                      </a:lnTo>
                      <a:lnTo>
                        <a:pt x="1056560" y="127551"/>
                      </a:lnTo>
                      <a:lnTo>
                        <a:pt x="1057202" y="129463"/>
                      </a:lnTo>
                      <a:lnTo>
                        <a:pt x="1057609" y="131708"/>
                      </a:lnTo>
                      <a:lnTo>
                        <a:pt x="1058016" y="133941"/>
                      </a:lnTo>
                      <a:lnTo>
                        <a:pt x="1058313" y="135581"/>
                      </a:lnTo>
                      <a:lnTo>
                        <a:pt x="1058782" y="138159"/>
                      </a:lnTo>
                      <a:lnTo>
                        <a:pt x="1058930" y="139467"/>
                      </a:lnTo>
                      <a:lnTo>
                        <a:pt x="1059177" y="141477"/>
                      </a:lnTo>
                      <a:lnTo>
                        <a:pt x="1059424" y="143488"/>
                      </a:lnTo>
                      <a:lnTo>
                        <a:pt x="1060202" y="145794"/>
                      </a:lnTo>
                      <a:lnTo>
                        <a:pt x="1060671" y="147176"/>
                      </a:lnTo>
                      <a:lnTo>
                        <a:pt x="1061325" y="148570"/>
                      </a:lnTo>
                      <a:lnTo>
                        <a:pt x="1063276" y="152763"/>
                      </a:lnTo>
                      <a:lnTo>
                        <a:pt x="1064584" y="156723"/>
                      </a:lnTo>
                      <a:lnTo>
                        <a:pt x="1065239" y="158696"/>
                      </a:lnTo>
                      <a:lnTo>
                        <a:pt x="1066510" y="160472"/>
                      </a:lnTo>
                      <a:lnTo>
                        <a:pt x="1067683" y="162125"/>
                      </a:lnTo>
                      <a:lnTo>
                        <a:pt x="1067831" y="162347"/>
                      </a:lnTo>
                      <a:lnTo>
                        <a:pt x="1068288" y="162976"/>
                      </a:lnTo>
                      <a:lnTo>
                        <a:pt x="1068893" y="163679"/>
                      </a:lnTo>
                      <a:lnTo>
                        <a:pt x="1069560" y="164456"/>
                      </a:lnTo>
                      <a:lnTo>
                        <a:pt x="1069794" y="164728"/>
                      </a:lnTo>
                      <a:lnTo>
                        <a:pt x="1070387" y="165431"/>
                      </a:lnTo>
                      <a:lnTo>
                        <a:pt x="1071930" y="167219"/>
                      </a:lnTo>
                      <a:lnTo>
                        <a:pt x="1073165" y="168663"/>
                      </a:lnTo>
                      <a:lnTo>
                        <a:pt x="1073992" y="169859"/>
                      </a:lnTo>
                      <a:lnTo>
                        <a:pt x="1074720" y="170920"/>
                      </a:lnTo>
                      <a:lnTo>
                        <a:pt x="1075794" y="172474"/>
                      </a:lnTo>
                      <a:lnTo>
                        <a:pt x="1076881" y="174053"/>
                      </a:lnTo>
                      <a:lnTo>
                        <a:pt x="1077498" y="175483"/>
                      </a:lnTo>
                      <a:lnTo>
                        <a:pt x="1079720" y="180713"/>
                      </a:lnTo>
                      <a:lnTo>
                        <a:pt x="1080227" y="181910"/>
                      </a:lnTo>
                      <a:lnTo>
                        <a:pt x="1080906" y="183489"/>
                      </a:lnTo>
                      <a:lnTo>
                        <a:pt x="1081239" y="185018"/>
                      </a:lnTo>
                      <a:lnTo>
                        <a:pt x="1081893" y="188003"/>
                      </a:lnTo>
                      <a:lnTo>
                        <a:pt x="1082239" y="189582"/>
                      </a:lnTo>
                      <a:lnTo>
                        <a:pt x="1082301" y="190445"/>
                      </a:lnTo>
                      <a:lnTo>
                        <a:pt x="1082424" y="192542"/>
                      </a:lnTo>
                      <a:lnTo>
                        <a:pt x="1082609" y="195700"/>
                      </a:lnTo>
                      <a:lnTo>
                        <a:pt x="1082708" y="197266"/>
                      </a:lnTo>
                      <a:lnTo>
                        <a:pt x="1082906" y="200424"/>
                      </a:lnTo>
                      <a:lnTo>
                        <a:pt x="1083572" y="202509"/>
                      </a:lnTo>
                      <a:lnTo>
                        <a:pt x="1084251" y="204642"/>
                      </a:lnTo>
                      <a:lnTo>
                        <a:pt x="1083906" y="207035"/>
                      </a:lnTo>
                      <a:lnTo>
                        <a:pt x="1083338" y="211081"/>
                      </a:lnTo>
                      <a:lnTo>
                        <a:pt x="1081856" y="219666"/>
                      </a:lnTo>
                      <a:lnTo>
                        <a:pt x="1081474" y="221837"/>
                      </a:lnTo>
                      <a:lnTo>
                        <a:pt x="1081004" y="223823"/>
                      </a:lnTo>
                      <a:lnTo>
                        <a:pt x="1080832" y="224550"/>
                      </a:lnTo>
                      <a:lnTo>
                        <a:pt x="1080190" y="227252"/>
                      </a:lnTo>
                      <a:lnTo>
                        <a:pt x="1079869" y="228929"/>
                      </a:lnTo>
                      <a:lnTo>
                        <a:pt x="1079770" y="229447"/>
                      </a:lnTo>
                      <a:lnTo>
                        <a:pt x="1079572" y="230496"/>
                      </a:lnTo>
                      <a:lnTo>
                        <a:pt x="1079375" y="231544"/>
                      </a:lnTo>
                      <a:lnTo>
                        <a:pt x="1079078" y="233110"/>
                      </a:lnTo>
                      <a:lnTo>
                        <a:pt x="1078930" y="234788"/>
                      </a:lnTo>
                      <a:lnTo>
                        <a:pt x="1078869" y="235762"/>
                      </a:lnTo>
                      <a:lnTo>
                        <a:pt x="1078856" y="235861"/>
                      </a:lnTo>
                      <a:lnTo>
                        <a:pt x="1078634" y="239364"/>
                      </a:lnTo>
                      <a:lnTo>
                        <a:pt x="1078634" y="239376"/>
                      </a:lnTo>
                      <a:lnTo>
                        <a:pt x="1078634" y="239401"/>
                      </a:lnTo>
                      <a:lnTo>
                        <a:pt x="1078622" y="239413"/>
                      </a:lnTo>
                      <a:lnTo>
                        <a:pt x="1078622" y="239426"/>
                      </a:lnTo>
                      <a:lnTo>
                        <a:pt x="1078622" y="239438"/>
                      </a:lnTo>
                      <a:lnTo>
                        <a:pt x="1078622" y="239438"/>
                      </a:lnTo>
                      <a:lnTo>
                        <a:pt x="1082548" y="240462"/>
                      </a:lnTo>
                      <a:lnTo>
                        <a:pt x="1085325" y="241239"/>
                      </a:lnTo>
                      <a:lnTo>
                        <a:pt x="1086696" y="241621"/>
                      </a:lnTo>
                      <a:lnTo>
                        <a:pt x="1087029" y="243484"/>
                      </a:lnTo>
                      <a:lnTo>
                        <a:pt x="1087387" y="245470"/>
                      </a:lnTo>
                      <a:lnTo>
                        <a:pt x="1087560" y="246419"/>
                      </a:lnTo>
                      <a:lnTo>
                        <a:pt x="1087437" y="247468"/>
                      </a:lnTo>
                      <a:lnTo>
                        <a:pt x="1086313" y="256275"/>
                      </a:lnTo>
                      <a:lnTo>
                        <a:pt x="1086140" y="257656"/>
                      </a:lnTo>
                      <a:lnTo>
                        <a:pt x="1085017" y="260098"/>
                      </a:lnTo>
                      <a:lnTo>
                        <a:pt x="1083819" y="261023"/>
                      </a:lnTo>
                      <a:lnTo>
                        <a:pt x="1082720" y="261788"/>
                      </a:lnTo>
                      <a:lnTo>
                        <a:pt x="1080041" y="264329"/>
                      </a:lnTo>
                      <a:lnTo>
                        <a:pt x="1078436" y="266549"/>
                      </a:lnTo>
                      <a:lnTo>
                        <a:pt x="1077412" y="267980"/>
                      </a:lnTo>
                      <a:lnTo>
                        <a:pt x="1076535" y="269867"/>
                      </a:lnTo>
                      <a:lnTo>
                        <a:pt x="1075671" y="271767"/>
                      </a:lnTo>
                      <a:lnTo>
                        <a:pt x="1075449" y="272248"/>
                      </a:lnTo>
                      <a:lnTo>
                        <a:pt x="1075239" y="272741"/>
                      </a:lnTo>
                      <a:lnTo>
                        <a:pt x="1073350" y="277219"/>
                      </a:lnTo>
                      <a:lnTo>
                        <a:pt x="1072893" y="278329"/>
                      </a:lnTo>
                      <a:lnTo>
                        <a:pt x="1071486" y="281240"/>
                      </a:lnTo>
                      <a:lnTo>
                        <a:pt x="1069140" y="286112"/>
                      </a:lnTo>
                      <a:lnTo>
                        <a:pt x="1067733" y="289023"/>
                      </a:lnTo>
                      <a:lnTo>
                        <a:pt x="1066942" y="290380"/>
                      </a:lnTo>
                      <a:lnTo>
                        <a:pt x="1066412" y="291280"/>
                      </a:lnTo>
                      <a:lnTo>
                        <a:pt x="1062967" y="297127"/>
                      </a:lnTo>
                      <a:lnTo>
                        <a:pt x="1061905" y="298927"/>
                      </a:lnTo>
                      <a:lnTo>
                        <a:pt x="1060498" y="301111"/>
                      </a:lnTo>
                      <a:lnTo>
                        <a:pt x="1055683" y="308499"/>
                      </a:lnTo>
                      <a:lnTo>
                        <a:pt x="1049942" y="317380"/>
                      </a:lnTo>
                      <a:lnTo>
                        <a:pt x="1049362" y="318268"/>
                      </a:lnTo>
                      <a:lnTo>
                        <a:pt x="1049066" y="318700"/>
                      </a:lnTo>
                      <a:lnTo>
                        <a:pt x="1048769" y="319131"/>
                      </a:lnTo>
                      <a:lnTo>
                        <a:pt x="1048189" y="319995"/>
                      </a:lnTo>
                      <a:lnTo>
                        <a:pt x="1047313" y="321278"/>
                      </a:lnTo>
                      <a:lnTo>
                        <a:pt x="1046436" y="322573"/>
                      </a:lnTo>
                      <a:lnTo>
                        <a:pt x="1045473" y="323819"/>
                      </a:lnTo>
                      <a:lnTo>
                        <a:pt x="1042905" y="327137"/>
                      </a:lnTo>
                      <a:lnTo>
                        <a:pt x="1041930" y="328382"/>
                      </a:lnTo>
                      <a:lnTo>
                        <a:pt x="1040905" y="329505"/>
                      </a:lnTo>
                      <a:lnTo>
                        <a:pt x="1036090" y="334747"/>
                      </a:lnTo>
                      <a:lnTo>
                        <a:pt x="1035115" y="335820"/>
                      </a:lnTo>
                      <a:lnTo>
                        <a:pt x="1034127" y="336893"/>
                      </a:lnTo>
                      <a:lnTo>
                        <a:pt x="1033090" y="337892"/>
                      </a:lnTo>
                      <a:lnTo>
                        <a:pt x="1032065" y="338891"/>
                      </a:lnTo>
                      <a:lnTo>
                        <a:pt x="1031374" y="339557"/>
                      </a:lnTo>
                      <a:lnTo>
                        <a:pt x="1028757" y="342086"/>
                      </a:lnTo>
                      <a:lnTo>
                        <a:pt x="1027263" y="343529"/>
                      </a:lnTo>
                      <a:lnTo>
                        <a:pt x="1026139" y="344602"/>
                      </a:lnTo>
                      <a:lnTo>
                        <a:pt x="1024176" y="346255"/>
                      </a:lnTo>
                      <a:lnTo>
                        <a:pt x="1017880" y="351547"/>
                      </a:lnTo>
                      <a:lnTo>
                        <a:pt x="1015917" y="353199"/>
                      </a:lnTo>
                      <a:lnTo>
                        <a:pt x="1013880" y="354840"/>
                      </a:lnTo>
                      <a:lnTo>
                        <a:pt x="1011337" y="356875"/>
                      </a:lnTo>
                      <a:lnTo>
                        <a:pt x="1010164" y="357825"/>
                      </a:lnTo>
                      <a:lnTo>
                        <a:pt x="1008991" y="358762"/>
                      </a:lnTo>
                      <a:lnTo>
                        <a:pt x="1007016" y="360045"/>
                      </a:lnTo>
                      <a:lnTo>
                        <a:pt x="1005040" y="361328"/>
                      </a:lnTo>
                      <a:lnTo>
                        <a:pt x="1004312" y="361797"/>
                      </a:lnTo>
                      <a:lnTo>
                        <a:pt x="998546" y="365546"/>
                      </a:lnTo>
                      <a:lnTo>
                        <a:pt x="996485" y="366878"/>
                      </a:lnTo>
                      <a:lnTo>
                        <a:pt x="995250" y="367693"/>
                      </a:lnTo>
                      <a:lnTo>
                        <a:pt x="993694" y="368926"/>
                      </a:lnTo>
                      <a:lnTo>
                        <a:pt x="991744" y="370480"/>
                      </a:lnTo>
                      <a:lnTo>
                        <a:pt x="985497" y="375451"/>
                      </a:lnTo>
                      <a:lnTo>
                        <a:pt x="979348" y="380459"/>
                      </a:lnTo>
                      <a:lnTo>
                        <a:pt x="978941" y="380779"/>
                      </a:lnTo>
                      <a:lnTo>
                        <a:pt x="976929" y="382420"/>
                      </a:lnTo>
                      <a:lnTo>
                        <a:pt x="975743" y="383394"/>
                      </a:lnTo>
                      <a:lnTo>
                        <a:pt x="970262" y="388464"/>
                      </a:lnTo>
                      <a:lnTo>
                        <a:pt x="968842" y="389771"/>
                      </a:lnTo>
                      <a:lnTo>
                        <a:pt x="967731" y="390240"/>
                      </a:lnTo>
                      <a:lnTo>
                        <a:pt x="964904" y="391412"/>
                      </a:lnTo>
                      <a:lnTo>
                        <a:pt x="963114" y="392164"/>
                      </a:lnTo>
                      <a:lnTo>
                        <a:pt x="962114" y="390006"/>
                      </a:lnTo>
                      <a:lnTo>
                        <a:pt x="961546" y="388723"/>
                      </a:lnTo>
                      <a:lnTo>
                        <a:pt x="961521" y="387933"/>
                      </a:lnTo>
                      <a:lnTo>
                        <a:pt x="961447" y="385639"/>
                      </a:lnTo>
                      <a:lnTo>
                        <a:pt x="961558" y="383604"/>
                      </a:lnTo>
                      <a:lnTo>
                        <a:pt x="961583" y="383074"/>
                      </a:lnTo>
                      <a:lnTo>
                        <a:pt x="961607" y="382531"/>
                      </a:lnTo>
                      <a:lnTo>
                        <a:pt x="961718" y="380372"/>
                      </a:lnTo>
                      <a:lnTo>
                        <a:pt x="961805" y="378744"/>
                      </a:lnTo>
                      <a:lnTo>
                        <a:pt x="961941" y="376055"/>
                      </a:lnTo>
                      <a:lnTo>
                        <a:pt x="962657" y="371467"/>
                      </a:lnTo>
                      <a:lnTo>
                        <a:pt x="962879" y="370036"/>
                      </a:lnTo>
                      <a:lnTo>
                        <a:pt x="962645" y="368729"/>
                      </a:lnTo>
                      <a:lnTo>
                        <a:pt x="962163" y="366003"/>
                      </a:lnTo>
                      <a:lnTo>
                        <a:pt x="960237" y="366040"/>
                      </a:lnTo>
                      <a:lnTo>
                        <a:pt x="951941" y="366188"/>
                      </a:lnTo>
                      <a:lnTo>
                        <a:pt x="951472" y="366200"/>
                      </a:lnTo>
                      <a:lnTo>
                        <a:pt x="949546" y="366286"/>
                      </a:lnTo>
                      <a:lnTo>
                        <a:pt x="943348" y="366582"/>
                      </a:lnTo>
                      <a:lnTo>
                        <a:pt x="941928" y="366644"/>
                      </a:lnTo>
                      <a:lnTo>
                        <a:pt x="940014" y="366730"/>
                      </a:lnTo>
                      <a:lnTo>
                        <a:pt x="937755" y="366299"/>
                      </a:lnTo>
                      <a:lnTo>
                        <a:pt x="936916" y="366089"/>
                      </a:lnTo>
                      <a:lnTo>
                        <a:pt x="936385" y="362870"/>
                      </a:lnTo>
                      <a:lnTo>
                        <a:pt x="935990" y="360489"/>
                      </a:lnTo>
                      <a:lnTo>
                        <a:pt x="934595" y="360440"/>
                      </a:lnTo>
                      <a:lnTo>
                        <a:pt x="932274" y="360341"/>
                      </a:lnTo>
                      <a:lnTo>
                        <a:pt x="930767" y="360280"/>
                      </a:lnTo>
                      <a:lnTo>
                        <a:pt x="930187" y="365041"/>
                      </a:lnTo>
                      <a:lnTo>
                        <a:pt x="930125" y="365571"/>
                      </a:lnTo>
                      <a:lnTo>
                        <a:pt x="929804" y="368198"/>
                      </a:lnTo>
                      <a:lnTo>
                        <a:pt x="926866" y="369432"/>
                      </a:lnTo>
                      <a:lnTo>
                        <a:pt x="925916" y="369259"/>
                      </a:lnTo>
                      <a:lnTo>
                        <a:pt x="923940" y="368901"/>
                      </a:lnTo>
                      <a:lnTo>
                        <a:pt x="922113" y="368581"/>
                      </a:lnTo>
                      <a:lnTo>
                        <a:pt x="921298" y="365583"/>
                      </a:lnTo>
                      <a:lnTo>
                        <a:pt x="920508" y="362672"/>
                      </a:lnTo>
                      <a:lnTo>
                        <a:pt x="918668" y="362623"/>
                      </a:lnTo>
                      <a:lnTo>
                        <a:pt x="915224" y="362561"/>
                      </a:lnTo>
                      <a:lnTo>
                        <a:pt x="914051" y="362845"/>
                      </a:lnTo>
                      <a:lnTo>
                        <a:pt x="912261" y="363301"/>
                      </a:lnTo>
                      <a:lnTo>
                        <a:pt x="912100" y="365448"/>
                      </a:lnTo>
                      <a:lnTo>
                        <a:pt x="911656" y="371566"/>
                      </a:lnTo>
                      <a:lnTo>
                        <a:pt x="911570" y="372725"/>
                      </a:lnTo>
                      <a:lnTo>
                        <a:pt x="911693" y="374945"/>
                      </a:lnTo>
                      <a:lnTo>
                        <a:pt x="911817" y="377153"/>
                      </a:lnTo>
                      <a:lnTo>
                        <a:pt x="912236" y="384307"/>
                      </a:lnTo>
                      <a:lnTo>
                        <a:pt x="912298" y="385368"/>
                      </a:lnTo>
                      <a:lnTo>
                        <a:pt x="911915" y="388378"/>
                      </a:lnTo>
                      <a:lnTo>
                        <a:pt x="911014" y="388637"/>
                      </a:lnTo>
                      <a:lnTo>
                        <a:pt x="909755" y="388994"/>
                      </a:lnTo>
                      <a:lnTo>
                        <a:pt x="907545" y="389636"/>
                      </a:lnTo>
                      <a:lnTo>
                        <a:pt x="907508" y="392349"/>
                      </a:lnTo>
                      <a:lnTo>
                        <a:pt x="907397" y="400502"/>
                      </a:lnTo>
                      <a:lnTo>
                        <a:pt x="907360" y="403228"/>
                      </a:lnTo>
                      <a:lnTo>
                        <a:pt x="907335" y="405424"/>
                      </a:lnTo>
                      <a:lnTo>
                        <a:pt x="907323" y="406065"/>
                      </a:lnTo>
                      <a:lnTo>
                        <a:pt x="907063" y="412072"/>
                      </a:lnTo>
                      <a:lnTo>
                        <a:pt x="906965" y="414551"/>
                      </a:lnTo>
                      <a:lnTo>
                        <a:pt x="904854" y="416685"/>
                      </a:lnTo>
                      <a:lnTo>
                        <a:pt x="903792" y="413675"/>
                      </a:lnTo>
                      <a:lnTo>
                        <a:pt x="903335" y="412393"/>
                      </a:lnTo>
                      <a:lnTo>
                        <a:pt x="902199" y="407977"/>
                      </a:lnTo>
                      <a:lnTo>
                        <a:pt x="901495" y="405251"/>
                      </a:lnTo>
                      <a:lnTo>
                        <a:pt x="899767" y="405707"/>
                      </a:lnTo>
                      <a:lnTo>
                        <a:pt x="899076" y="405893"/>
                      </a:lnTo>
                      <a:lnTo>
                        <a:pt x="897335" y="406361"/>
                      </a:lnTo>
                      <a:lnTo>
                        <a:pt x="897174" y="411875"/>
                      </a:lnTo>
                      <a:lnTo>
                        <a:pt x="897026" y="415205"/>
                      </a:lnTo>
                      <a:lnTo>
                        <a:pt x="895051" y="415353"/>
                      </a:lnTo>
                      <a:lnTo>
                        <a:pt x="879396" y="416549"/>
                      </a:lnTo>
                      <a:lnTo>
                        <a:pt x="878310" y="416636"/>
                      </a:lnTo>
                      <a:lnTo>
                        <a:pt x="877384" y="416476"/>
                      </a:lnTo>
                      <a:lnTo>
                        <a:pt x="874692" y="415995"/>
                      </a:lnTo>
                      <a:lnTo>
                        <a:pt x="872865" y="415674"/>
                      </a:lnTo>
                      <a:lnTo>
                        <a:pt x="871458" y="413429"/>
                      </a:lnTo>
                      <a:lnTo>
                        <a:pt x="868952" y="409408"/>
                      </a:lnTo>
                      <a:lnTo>
                        <a:pt x="867310" y="408964"/>
                      </a:lnTo>
                      <a:lnTo>
                        <a:pt x="865236" y="408397"/>
                      </a:lnTo>
                      <a:lnTo>
                        <a:pt x="864470" y="408187"/>
                      </a:lnTo>
                      <a:lnTo>
                        <a:pt x="863038" y="408273"/>
                      </a:lnTo>
                      <a:lnTo>
                        <a:pt x="860877" y="408397"/>
                      </a:lnTo>
                      <a:lnTo>
                        <a:pt x="860137" y="408446"/>
                      </a:lnTo>
                      <a:lnTo>
                        <a:pt x="852754" y="408878"/>
                      </a:lnTo>
                      <a:lnTo>
                        <a:pt x="852063" y="408927"/>
                      </a:lnTo>
                      <a:lnTo>
                        <a:pt x="851260" y="409285"/>
                      </a:lnTo>
                      <a:lnTo>
                        <a:pt x="850544" y="409593"/>
                      </a:lnTo>
                      <a:lnTo>
                        <a:pt x="848890" y="410321"/>
                      </a:lnTo>
                      <a:lnTo>
                        <a:pt x="848396" y="411825"/>
                      </a:lnTo>
                      <a:lnTo>
                        <a:pt x="847396" y="414921"/>
                      </a:lnTo>
                      <a:lnTo>
                        <a:pt x="846964" y="416278"/>
                      </a:lnTo>
                      <a:lnTo>
                        <a:pt x="847297" y="419707"/>
                      </a:lnTo>
                      <a:lnTo>
                        <a:pt x="847507" y="421804"/>
                      </a:lnTo>
                      <a:lnTo>
                        <a:pt x="847766" y="424419"/>
                      </a:lnTo>
                      <a:lnTo>
                        <a:pt x="846704" y="426442"/>
                      </a:lnTo>
                      <a:lnTo>
                        <a:pt x="846359" y="427108"/>
                      </a:lnTo>
                      <a:lnTo>
                        <a:pt x="845643" y="428477"/>
                      </a:lnTo>
                      <a:lnTo>
                        <a:pt x="843606" y="430500"/>
                      </a:lnTo>
                      <a:lnTo>
                        <a:pt x="842581" y="431524"/>
                      </a:lnTo>
                      <a:lnTo>
                        <a:pt x="841593" y="432510"/>
                      </a:lnTo>
                      <a:lnTo>
                        <a:pt x="839951" y="434151"/>
                      </a:lnTo>
                      <a:lnTo>
                        <a:pt x="839087" y="437790"/>
                      </a:lnTo>
                      <a:lnTo>
                        <a:pt x="839112" y="438962"/>
                      </a:lnTo>
                      <a:lnTo>
                        <a:pt x="839322" y="448743"/>
                      </a:lnTo>
                      <a:lnTo>
                        <a:pt x="839383" y="453972"/>
                      </a:lnTo>
                      <a:lnTo>
                        <a:pt x="839408" y="457106"/>
                      </a:lnTo>
                      <a:lnTo>
                        <a:pt x="839815" y="459400"/>
                      </a:lnTo>
                      <a:lnTo>
                        <a:pt x="839939" y="460090"/>
                      </a:lnTo>
                      <a:lnTo>
                        <a:pt x="840260" y="461052"/>
                      </a:lnTo>
                      <a:lnTo>
                        <a:pt x="843729" y="461324"/>
                      </a:lnTo>
                      <a:lnTo>
                        <a:pt x="853593" y="461238"/>
                      </a:lnTo>
                      <a:lnTo>
                        <a:pt x="862285" y="461164"/>
                      </a:lnTo>
                      <a:lnTo>
                        <a:pt x="863421" y="461151"/>
                      </a:lnTo>
                      <a:lnTo>
                        <a:pt x="866260" y="462459"/>
                      </a:lnTo>
                      <a:lnTo>
                        <a:pt x="866445" y="464457"/>
                      </a:lnTo>
                      <a:lnTo>
                        <a:pt x="867001" y="470254"/>
                      </a:lnTo>
                      <a:lnTo>
                        <a:pt x="867026" y="470920"/>
                      </a:lnTo>
                      <a:lnTo>
                        <a:pt x="867384" y="485722"/>
                      </a:lnTo>
                      <a:lnTo>
                        <a:pt x="867433" y="487362"/>
                      </a:lnTo>
                      <a:lnTo>
                        <a:pt x="867470" y="489027"/>
                      </a:lnTo>
                      <a:lnTo>
                        <a:pt x="867557" y="490162"/>
                      </a:lnTo>
                      <a:lnTo>
                        <a:pt x="867655" y="491260"/>
                      </a:lnTo>
                      <a:lnTo>
                        <a:pt x="868643" y="503335"/>
                      </a:lnTo>
                      <a:lnTo>
                        <a:pt x="868816" y="505531"/>
                      </a:lnTo>
                      <a:lnTo>
                        <a:pt x="871643" y="506271"/>
                      </a:lnTo>
                      <a:lnTo>
                        <a:pt x="874483" y="507011"/>
                      </a:lnTo>
                      <a:lnTo>
                        <a:pt x="875816" y="507356"/>
                      </a:lnTo>
                      <a:lnTo>
                        <a:pt x="877668" y="509725"/>
                      </a:lnTo>
                      <a:lnTo>
                        <a:pt x="877816" y="511328"/>
                      </a:lnTo>
                      <a:lnTo>
                        <a:pt x="878384" y="517113"/>
                      </a:lnTo>
                      <a:lnTo>
                        <a:pt x="878396" y="517853"/>
                      </a:lnTo>
                      <a:lnTo>
                        <a:pt x="878285" y="524156"/>
                      </a:lnTo>
                      <a:lnTo>
                        <a:pt x="878260" y="526031"/>
                      </a:lnTo>
                      <a:lnTo>
                        <a:pt x="876693" y="527523"/>
                      </a:lnTo>
                      <a:lnTo>
                        <a:pt x="875433" y="528720"/>
                      </a:lnTo>
                      <a:lnTo>
                        <a:pt x="874371" y="528917"/>
                      </a:lnTo>
                      <a:lnTo>
                        <a:pt x="871199" y="529509"/>
                      </a:lnTo>
                      <a:lnTo>
                        <a:pt x="867853" y="531026"/>
                      </a:lnTo>
                      <a:lnTo>
                        <a:pt x="867396" y="532149"/>
                      </a:lnTo>
                      <a:lnTo>
                        <a:pt x="866853" y="534344"/>
                      </a:lnTo>
                      <a:lnTo>
                        <a:pt x="867223" y="535960"/>
                      </a:lnTo>
                      <a:lnTo>
                        <a:pt x="868347" y="540721"/>
                      </a:lnTo>
                      <a:lnTo>
                        <a:pt x="868717" y="542300"/>
                      </a:lnTo>
                      <a:lnTo>
                        <a:pt x="868631" y="543842"/>
                      </a:lnTo>
                      <a:lnTo>
                        <a:pt x="868507" y="545865"/>
                      </a:lnTo>
                      <a:lnTo>
                        <a:pt x="868408" y="547407"/>
                      </a:lnTo>
                      <a:lnTo>
                        <a:pt x="867742" y="549158"/>
                      </a:lnTo>
                      <a:lnTo>
                        <a:pt x="865297" y="555622"/>
                      </a:lnTo>
                      <a:lnTo>
                        <a:pt x="864124" y="559038"/>
                      </a:lnTo>
                      <a:lnTo>
                        <a:pt x="863680" y="560358"/>
                      </a:lnTo>
                      <a:lnTo>
                        <a:pt x="862939" y="562504"/>
                      </a:lnTo>
                      <a:lnTo>
                        <a:pt x="862013" y="563614"/>
                      </a:lnTo>
                      <a:lnTo>
                        <a:pt x="861137" y="564663"/>
                      </a:lnTo>
                      <a:lnTo>
                        <a:pt x="860149" y="565834"/>
                      </a:lnTo>
                      <a:lnTo>
                        <a:pt x="858384" y="568487"/>
                      </a:lnTo>
                      <a:lnTo>
                        <a:pt x="857235" y="570201"/>
                      </a:lnTo>
                      <a:lnTo>
                        <a:pt x="854766" y="568610"/>
                      </a:lnTo>
                      <a:lnTo>
                        <a:pt x="854050" y="567327"/>
                      </a:lnTo>
                      <a:lnTo>
                        <a:pt x="850939" y="561752"/>
                      </a:lnTo>
                      <a:lnTo>
                        <a:pt x="849433" y="559679"/>
                      </a:lnTo>
                      <a:lnTo>
                        <a:pt x="848544" y="558471"/>
                      </a:lnTo>
                      <a:lnTo>
                        <a:pt x="847951" y="557657"/>
                      </a:lnTo>
                      <a:lnTo>
                        <a:pt x="847075" y="556583"/>
                      </a:lnTo>
                      <a:lnTo>
                        <a:pt x="846124" y="555424"/>
                      </a:lnTo>
                      <a:lnTo>
                        <a:pt x="845211" y="554302"/>
                      </a:lnTo>
                      <a:lnTo>
                        <a:pt x="844593" y="553561"/>
                      </a:lnTo>
                      <a:lnTo>
                        <a:pt x="842828" y="551600"/>
                      </a:lnTo>
                      <a:lnTo>
                        <a:pt x="840445" y="548948"/>
                      </a:lnTo>
                      <a:lnTo>
                        <a:pt x="839939" y="548381"/>
                      </a:lnTo>
                      <a:lnTo>
                        <a:pt x="839359" y="547049"/>
                      </a:lnTo>
                      <a:lnTo>
                        <a:pt x="838692" y="545495"/>
                      </a:lnTo>
                      <a:lnTo>
                        <a:pt x="836877" y="544126"/>
                      </a:lnTo>
                      <a:lnTo>
                        <a:pt x="834914" y="542658"/>
                      </a:lnTo>
                      <a:lnTo>
                        <a:pt x="832112" y="539550"/>
                      </a:lnTo>
                      <a:lnTo>
                        <a:pt x="831235" y="538575"/>
                      </a:lnTo>
                      <a:lnTo>
                        <a:pt x="828531" y="537366"/>
                      </a:lnTo>
                      <a:lnTo>
                        <a:pt x="827149" y="538662"/>
                      </a:lnTo>
                      <a:lnTo>
                        <a:pt x="826581" y="539204"/>
                      </a:lnTo>
                      <a:lnTo>
                        <a:pt x="825482" y="540265"/>
                      </a:lnTo>
                      <a:lnTo>
                        <a:pt x="824951" y="542127"/>
                      </a:lnTo>
                      <a:lnTo>
                        <a:pt x="824111" y="545051"/>
                      </a:lnTo>
                      <a:lnTo>
                        <a:pt x="823507" y="546815"/>
                      </a:lnTo>
                      <a:lnTo>
                        <a:pt x="822963" y="548394"/>
                      </a:lnTo>
                      <a:lnTo>
                        <a:pt x="822136" y="550787"/>
                      </a:lnTo>
                      <a:lnTo>
                        <a:pt x="818692" y="553895"/>
                      </a:lnTo>
                      <a:lnTo>
                        <a:pt x="817642" y="554339"/>
                      </a:lnTo>
                      <a:lnTo>
                        <a:pt x="815914" y="555042"/>
                      </a:lnTo>
                      <a:lnTo>
                        <a:pt x="815198" y="558039"/>
                      </a:lnTo>
                      <a:lnTo>
                        <a:pt x="814852" y="559556"/>
                      </a:lnTo>
                      <a:lnTo>
                        <a:pt x="813939" y="563701"/>
                      </a:lnTo>
                      <a:lnTo>
                        <a:pt x="811556" y="566945"/>
                      </a:lnTo>
                      <a:lnTo>
                        <a:pt x="809716" y="567376"/>
                      </a:lnTo>
                      <a:lnTo>
                        <a:pt x="807901" y="567808"/>
                      </a:lnTo>
                      <a:lnTo>
                        <a:pt x="807037" y="567635"/>
                      </a:lnTo>
                      <a:lnTo>
                        <a:pt x="803383" y="566303"/>
                      </a:lnTo>
                      <a:lnTo>
                        <a:pt x="802691" y="566056"/>
                      </a:lnTo>
                      <a:lnTo>
                        <a:pt x="802000" y="565810"/>
                      </a:lnTo>
                      <a:lnTo>
                        <a:pt x="801383" y="565440"/>
                      </a:lnTo>
                      <a:lnTo>
                        <a:pt x="800753" y="565070"/>
                      </a:lnTo>
                      <a:lnTo>
                        <a:pt x="796580" y="562590"/>
                      </a:lnTo>
                      <a:lnTo>
                        <a:pt x="791333" y="559568"/>
                      </a:lnTo>
                      <a:lnTo>
                        <a:pt x="790506" y="559087"/>
                      </a:lnTo>
                      <a:lnTo>
                        <a:pt x="789679" y="558619"/>
                      </a:lnTo>
                      <a:lnTo>
                        <a:pt x="788469" y="558088"/>
                      </a:lnTo>
                      <a:lnTo>
                        <a:pt x="785271" y="556707"/>
                      </a:lnTo>
                      <a:lnTo>
                        <a:pt x="784111" y="556213"/>
                      </a:lnTo>
                      <a:lnTo>
                        <a:pt x="783247" y="555782"/>
                      </a:lnTo>
                      <a:lnTo>
                        <a:pt x="781926" y="555141"/>
                      </a:lnTo>
                      <a:lnTo>
                        <a:pt x="780098" y="554240"/>
                      </a:lnTo>
                      <a:lnTo>
                        <a:pt x="777716" y="553068"/>
                      </a:lnTo>
                      <a:lnTo>
                        <a:pt x="777061" y="552748"/>
                      </a:lnTo>
                      <a:lnTo>
                        <a:pt x="776407" y="552427"/>
                      </a:lnTo>
                      <a:lnTo>
                        <a:pt x="775814" y="552192"/>
                      </a:lnTo>
                      <a:lnTo>
                        <a:pt x="775061" y="551897"/>
                      </a:lnTo>
                      <a:lnTo>
                        <a:pt x="770753" y="550231"/>
                      </a:lnTo>
                      <a:lnTo>
                        <a:pt x="769160" y="554265"/>
                      </a:lnTo>
                      <a:lnTo>
                        <a:pt x="768246" y="558434"/>
                      </a:lnTo>
                      <a:lnTo>
                        <a:pt x="767555" y="560728"/>
                      </a:lnTo>
                      <a:lnTo>
                        <a:pt x="767111" y="562183"/>
                      </a:lnTo>
                      <a:lnTo>
                        <a:pt x="763913" y="562590"/>
                      </a:lnTo>
                      <a:lnTo>
                        <a:pt x="762641" y="561949"/>
                      </a:lnTo>
                      <a:lnTo>
                        <a:pt x="758715" y="559963"/>
                      </a:lnTo>
                      <a:lnTo>
                        <a:pt x="758283" y="559729"/>
                      </a:lnTo>
                      <a:lnTo>
                        <a:pt x="754209" y="557459"/>
                      </a:lnTo>
                      <a:lnTo>
                        <a:pt x="752851" y="556793"/>
                      </a:lnTo>
                      <a:lnTo>
                        <a:pt x="751049" y="555905"/>
                      </a:lnTo>
                      <a:lnTo>
                        <a:pt x="749617" y="556004"/>
                      </a:lnTo>
                      <a:lnTo>
                        <a:pt x="746320" y="556238"/>
                      </a:lnTo>
                      <a:lnTo>
                        <a:pt x="745382" y="556300"/>
                      </a:lnTo>
                      <a:lnTo>
                        <a:pt x="744493" y="556658"/>
                      </a:lnTo>
                      <a:lnTo>
                        <a:pt x="741863" y="557706"/>
                      </a:lnTo>
                      <a:lnTo>
                        <a:pt x="740530" y="558236"/>
                      </a:lnTo>
                      <a:lnTo>
                        <a:pt x="739456" y="559223"/>
                      </a:lnTo>
                      <a:lnTo>
                        <a:pt x="736567" y="561863"/>
                      </a:lnTo>
                      <a:lnTo>
                        <a:pt x="736196" y="562196"/>
                      </a:lnTo>
                      <a:lnTo>
                        <a:pt x="735184" y="563293"/>
                      </a:lnTo>
                      <a:lnTo>
                        <a:pt x="732826" y="565872"/>
                      </a:lnTo>
                      <a:lnTo>
                        <a:pt x="731468" y="567339"/>
                      </a:lnTo>
                      <a:lnTo>
                        <a:pt x="730740" y="568030"/>
                      </a:lnTo>
                      <a:lnTo>
                        <a:pt x="727925" y="570707"/>
                      </a:lnTo>
                      <a:lnTo>
                        <a:pt x="727098" y="571496"/>
                      </a:lnTo>
                      <a:lnTo>
                        <a:pt x="726283" y="572051"/>
                      </a:lnTo>
                      <a:lnTo>
                        <a:pt x="724690" y="573136"/>
                      </a:lnTo>
                      <a:lnTo>
                        <a:pt x="723493" y="573963"/>
                      </a:lnTo>
                      <a:lnTo>
                        <a:pt x="722184" y="574271"/>
                      </a:lnTo>
                      <a:lnTo>
                        <a:pt x="719962" y="574777"/>
                      </a:lnTo>
                      <a:lnTo>
                        <a:pt x="715110" y="575295"/>
                      </a:lnTo>
                      <a:lnTo>
                        <a:pt x="712480" y="573531"/>
                      </a:lnTo>
                      <a:lnTo>
                        <a:pt x="710529" y="572212"/>
                      </a:lnTo>
                      <a:lnTo>
                        <a:pt x="706344" y="569152"/>
                      </a:lnTo>
                      <a:lnTo>
                        <a:pt x="704937" y="568129"/>
                      </a:lnTo>
                      <a:lnTo>
                        <a:pt x="703480" y="567635"/>
                      </a:lnTo>
                      <a:lnTo>
                        <a:pt x="700011" y="566464"/>
                      </a:lnTo>
                      <a:lnTo>
                        <a:pt x="696924" y="565711"/>
                      </a:lnTo>
                      <a:lnTo>
                        <a:pt x="695159" y="565267"/>
                      </a:lnTo>
                      <a:lnTo>
                        <a:pt x="693505" y="566180"/>
                      </a:lnTo>
                      <a:lnTo>
                        <a:pt x="691850" y="567105"/>
                      </a:lnTo>
                      <a:lnTo>
                        <a:pt x="685159" y="570583"/>
                      </a:lnTo>
                      <a:lnTo>
                        <a:pt x="681813" y="572421"/>
                      </a:lnTo>
                      <a:lnTo>
                        <a:pt x="680146" y="573334"/>
                      </a:lnTo>
                      <a:lnTo>
                        <a:pt x="677912" y="575406"/>
                      </a:lnTo>
                      <a:lnTo>
                        <a:pt x="676677" y="576541"/>
                      </a:lnTo>
                      <a:lnTo>
                        <a:pt x="676282" y="576849"/>
                      </a:lnTo>
                      <a:lnTo>
                        <a:pt x="673467" y="579082"/>
                      </a:lnTo>
                      <a:lnTo>
                        <a:pt x="672047" y="580217"/>
                      </a:lnTo>
                      <a:lnTo>
                        <a:pt x="670714" y="580364"/>
                      </a:lnTo>
                      <a:lnTo>
                        <a:pt x="667776" y="580685"/>
                      </a:lnTo>
                      <a:lnTo>
                        <a:pt x="666442" y="580846"/>
                      </a:lnTo>
                      <a:lnTo>
                        <a:pt x="665158" y="580031"/>
                      </a:lnTo>
                      <a:lnTo>
                        <a:pt x="662121" y="578107"/>
                      </a:lnTo>
                      <a:lnTo>
                        <a:pt x="657294" y="572483"/>
                      </a:lnTo>
                      <a:lnTo>
                        <a:pt x="656405" y="571447"/>
                      </a:lnTo>
                      <a:lnTo>
                        <a:pt x="656109" y="569732"/>
                      </a:lnTo>
                      <a:lnTo>
                        <a:pt x="655553" y="566513"/>
                      </a:lnTo>
                      <a:lnTo>
                        <a:pt x="654566" y="562948"/>
                      </a:lnTo>
                      <a:lnTo>
                        <a:pt x="653813" y="561443"/>
                      </a:lnTo>
                      <a:lnTo>
                        <a:pt x="653455" y="560716"/>
                      </a:lnTo>
                      <a:lnTo>
                        <a:pt x="653208" y="560222"/>
                      </a:lnTo>
                      <a:lnTo>
                        <a:pt x="649084" y="557102"/>
                      </a:lnTo>
                      <a:lnTo>
                        <a:pt x="647862" y="556164"/>
                      </a:lnTo>
                      <a:lnTo>
                        <a:pt x="646158" y="555671"/>
                      </a:lnTo>
                      <a:lnTo>
                        <a:pt x="641664" y="554339"/>
                      </a:lnTo>
                      <a:lnTo>
                        <a:pt x="637726" y="553241"/>
                      </a:lnTo>
                      <a:lnTo>
                        <a:pt x="636207" y="552821"/>
                      </a:lnTo>
                      <a:lnTo>
                        <a:pt x="633652" y="554277"/>
                      </a:lnTo>
                      <a:lnTo>
                        <a:pt x="633257" y="555732"/>
                      </a:lnTo>
                      <a:lnTo>
                        <a:pt x="631973" y="560346"/>
                      </a:lnTo>
                      <a:lnTo>
                        <a:pt x="631689" y="561369"/>
                      </a:lnTo>
                      <a:lnTo>
                        <a:pt x="632047" y="564268"/>
                      </a:lnTo>
                      <a:lnTo>
                        <a:pt x="633627" y="565144"/>
                      </a:lnTo>
                      <a:lnTo>
                        <a:pt x="635319" y="566094"/>
                      </a:lnTo>
                      <a:lnTo>
                        <a:pt x="635528" y="568487"/>
                      </a:lnTo>
                      <a:lnTo>
                        <a:pt x="635923" y="573025"/>
                      </a:lnTo>
                      <a:lnTo>
                        <a:pt x="636084" y="574826"/>
                      </a:lnTo>
                      <a:lnTo>
                        <a:pt x="634911" y="576405"/>
                      </a:lnTo>
                      <a:lnTo>
                        <a:pt x="634356" y="577182"/>
                      </a:lnTo>
                      <a:lnTo>
                        <a:pt x="632911" y="579131"/>
                      </a:lnTo>
                      <a:lnTo>
                        <a:pt x="630417" y="580044"/>
                      </a:lnTo>
                      <a:lnTo>
                        <a:pt x="628294" y="580821"/>
                      </a:lnTo>
                      <a:lnTo>
                        <a:pt x="629417" y="581277"/>
                      </a:lnTo>
                      <a:lnTo>
                        <a:pt x="630158" y="581573"/>
                      </a:lnTo>
                      <a:lnTo>
                        <a:pt x="633035" y="589208"/>
                      </a:lnTo>
                      <a:lnTo>
                        <a:pt x="634664" y="593488"/>
                      </a:lnTo>
                      <a:lnTo>
                        <a:pt x="636121" y="597374"/>
                      </a:lnTo>
                      <a:lnTo>
                        <a:pt x="636504" y="598398"/>
                      </a:lnTo>
                      <a:lnTo>
                        <a:pt x="643430" y="617220"/>
                      </a:lnTo>
                      <a:lnTo>
                        <a:pt x="644738" y="620760"/>
                      </a:lnTo>
                      <a:lnTo>
                        <a:pt x="645183" y="622055"/>
                      </a:lnTo>
                      <a:lnTo>
                        <a:pt x="649516" y="634538"/>
                      </a:lnTo>
                      <a:lnTo>
                        <a:pt x="651590" y="640508"/>
                      </a:lnTo>
                      <a:lnTo>
                        <a:pt x="652627" y="643493"/>
                      </a:lnTo>
                      <a:lnTo>
                        <a:pt x="652800" y="643998"/>
                      </a:lnTo>
                      <a:lnTo>
                        <a:pt x="653171" y="645022"/>
                      </a:lnTo>
                      <a:lnTo>
                        <a:pt x="653936" y="647070"/>
                      </a:lnTo>
                      <a:lnTo>
                        <a:pt x="661726" y="668063"/>
                      </a:lnTo>
                      <a:lnTo>
                        <a:pt x="662109" y="669087"/>
                      </a:lnTo>
                      <a:lnTo>
                        <a:pt x="662381" y="670123"/>
                      </a:lnTo>
                      <a:lnTo>
                        <a:pt x="663220" y="673293"/>
                      </a:lnTo>
                      <a:lnTo>
                        <a:pt x="663492" y="674354"/>
                      </a:lnTo>
                      <a:lnTo>
                        <a:pt x="663603" y="675858"/>
                      </a:lnTo>
                      <a:lnTo>
                        <a:pt x="663652" y="676611"/>
                      </a:lnTo>
                      <a:lnTo>
                        <a:pt x="663776" y="678375"/>
                      </a:lnTo>
                      <a:lnTo>
                        <a:pt x="663220" y="681162"/>
                      </a:lnTo>
                      <a:lnTo>
                        <a:pt x="662368" y="682235"/>
                      </a:lnTo>
                      <a:lnTo>
                        <a:pt x="661949" y="682753"/>
                      </a:lnTo>
                      <a:lnTo>
                        <a:pt x="660998" y="683950"/>
                      </a:lnTo>
                      <a:lnTo>
                        <a:pt x="659837" y="684382"/>
                      </a:lnTo>
                      <a:lnTo>
                        <a:pt x="659257" y="684591"/>
                      </a:lnTo>
                      <a:lnTo>
                        <a:pt x="658393" y="684912"/>
                      </a:lnTo>
                      <a:lnTo>
                        <a:pt x="657393" y="685295"/>
                      </a:lnTo>
                      <a:lnTo>
                        <a:pt x="656405" y="685615"/>
                      </a:lnTo>
                      <a:lnTo>
                        <a:pt x="653627" y="686528"/>
                      </a:lnTo>
                      <a:lnTo>
                        <a:pt x="652516" y="686898"/>
                      </a:lnTo>
                      <a:lnTo>
                        <a:pt x="651961" y="687145"/>
                      </a:lnTo>
                      <a:lnTo>
                        <a:pt x="651133" y="687515"/>
                      </a:lnTo>
                      <a:lnTo>
                        <a:pt x="648356" y="688748"/>
                      </a:lnTo>
                      <a:lnTo>
                        <a:pt x="647319" y="689365"/>
                      </a:lnTo>
                      <a:lnTo>
                        <a:pt x="644183" y="691227"/>
                      </a:lnTo>
                      <a:lnTo>
                        <a:pt x="641862" y="692954"/>
                      </a:lnTo>
                      <a:lnTo>
                        <a:pt x="641269" y="693398"/>
                      </a:lnTo>
                      <a:lnTo>
                        <a:pt x="640566" y="693731"/>
                      </a:lnTo>
                      <a:lnTo>
                        <a:pt x="638837" y="694545"/>
                      </a:lnTo>
                      <a:lnTo>
                        <a:pt x="637565" y="694903"/>
                      </a:lnTo>
                      <a:lnTo>
                        <a:pt x="636121" y="695261"/>
                      </a:lnTo>
                      <a:lnTo>
                        <a:pt x="633627" y="695100"/>
                      </a:lnTo>
                      <a:lnTo>
                        <a:pt x="630713" y="693706"/>
                      </a:lnTo>
                      <a:lnTo>
                        <a:pt x="629639" y="692794"/>
                      </a:lnTo>
                      <a:lnTo>
                        <a:pt x="627788" y="691227"/>
                      </a:lnTo>
                      <a:lnTo>
                        <a:pt x="625158" y="690142"/>
                      </a:lnTo>
                      <a:lnTo>
                        <a:pt x="623775" y="690191"/>
                      </a:lnTo>
                      <a:lnTo>
                        <a:pt x="620121" y="690302"/>
                      </a:lnTo>
                      <a:lnTo>
                        <a:pt x="618405" y="688440"/>
                      </a:lnTo>
                      <a:lnTo>
                        <a:pt x="617121" y="686947"/>
                      </a:lnTo>
                      <a:lnTo>
                        <a:pt x="616405" y="686121"/>
                      </a:lnTo>
                      <a:lnTo>
                        <a:pt x="615886" y="685467"/>
                      </a:lnTo>
                      <a:lnTo>
                        <a:pt x="615368" y="684801"/>
                      </a:lnTo>
                      <a:lnTo>
                        <a:pt x="614417" y="683592"/>
                      </a:lnTo>
                      <a:lnTo>
                        <a:pt x="612516" y="681162"/>
                      </a:lnTo>
                      <a:lnTo>
                        <a:pt x="611256" y="679509"/>
                      </a:lnTo>
                      <a:lnTo>
                        <a:pt x="608763" y="676204"/>
                      </a:lnTo>
                      <a:lnTo>
                        <a:pt x="607898" y="675069"/>
                      </a:lnTo>
                      <a:lnTo>
                        <a:pt x="606540" y="673268"/>
                      </a:lnTo>
                      <a:lnTo>
                        <a:pt x="605182" y="672503"/>
                      </a:lnTo>
                      <a:lnTo>
                        <a:pt x="602923" y="671258"/>
                      </a:lnTo>
                      <a:lnTo>
                        <a:pt x="600639" y="669679"/>
                      </a:lnTo>
                      <a:lnTo>
                        <a:pt x="600009" y="669235"/>
                      </a:lnTo>
                      <a:lnTo>
                        <a:pt x="597886" y="667693"/>
                      </a:lnTo>
                      <a:lnTo>
                        <a:pt x="596392" y="666608"/>
                      </a:lnTo>
                      <a:lnTo>
                        <a:pt x="592639" y="662895"/>
                      </a:lnTo>
                      <a:lnTo>
                        <a:pt x="589725" y="659639"/>
                      </a:lnTo>
                      <a:lnTo>
                        <a:pt x="588750" y="658553"/>
                      </a:lnTo>
                      <a:lnTo>
                        <a:pt x="585836" y="656691"/>
                      </a:lnTo>
                      <a:lnTo>
                        <a:pt x="584170" y="656000"/>
                      </a:lnTo>
                      <a:lnTo>
                        <a:pt x="583342" y="655655"/>
                      </a:lnTo>
                      <a:lnTo>
                        <a:pt x="582503" y="655297"/>
                      </a:lnTo>
                      <a:lnTo>
                        <a:pt x="581787" y="655026"/>
                      </a:lnTo>
                      <a:lnTo>
                        <a:pt x="578898" y="653903"/>
                      </a:lnTo>
                      <a:lnTo>
                        <a:pt x="577219" y="652928"/>
                      </a:lnTo>
                      <a:lnTo>
                        <a:pt x="576392" y="652435"/>
                      </a:lnTo>
                      <a:lnTo>
                        <a:pt x="575552" y="651942"/>
                      </a:lnTo>
                      <a:lnTo>
                        <a:pt x="573885" y="650967"/>
                      </a:lnTo>
                      <a:lnTo>
                        <a:pt x="570552" y="648636"/>
                      </a:lnTo>
                      <a:lnTo>
                        <a:pt x="570108" y="648303"/>
                      </a:lnTo>
                      <a:lnTo>
                        <a:pt x="568885" y="647403"/>
                      </a:lnTo>
                      <a:lnTo>
                        <a:pt x="566811" y="647242"/>
                      </a:lnTo>
                      <a:lnTo>
                        <a:pt x="564774" y="648229"/>
                      </a:lnTo>
                      <a:lnTo>
                        <a:pt x="560836" y="650659"/>
                      </a:lnTo>
                      <a:lnTo>
                        <a:pt x="558527" y="652102"/>
                      </a:lnTo>
                      <a:lnTo>
                        <a:pt x="557354" y="652817"/>
                      </a:lnTo>
                      <a:lnTo>
                        <a:pt x="556342" y="653718"/>
                      </a:lnTo>
                      <a:lnTo>
                        <a:pt x="555947" y="654076"/>
                      </a:lnTo>
                      <a:lnTo>
                        <a:pt x="552638" y="656999"/>
                      </a:lnTo>
                      <a:lnTo>
                        <a:pt x="550712" y="658553"/>
                      </a:lnTo>
                      <a:lnTo>
                        <a:pt x="549169" y="659786"/>
                      </a:lnTo>
                      <a:lnTo>
                        <a:pt x="547934" y="661279"/>
                      </a:lnTo>
                      <a:lnTo>
                        <a:pt x="546107" y="663512"/>
                      </a:lnTo>
                      <a:lnTo>
                        <a:pt x="544169" y="665868"/>
                      </a:lnTo>
                      <a:lnTo>
                        <a:pt x="543194" y="667076"/>
                      </a:lnTo>
                      <a:lnTo>
                        <a:pt x="541638" y="669321"/>
                      </a:lnTo>
                      <a:lnTo>
                        <a:pt x="540626" y="670814"/>
                      </a:lnTo>
                      <a:lnTo>
                        <a:pt x="538552" y="673799"/>
                      </a:lnTo>
                      <a:lnTo>
                        <a:pt x="537218" y="675747"/>
                      </a:lnTo>
                      <a:lnTo>
                        <a:pt x="535416" y="677277"/>
                      </a:lnTo>
                      <a:lnTo>
                        <a:pt x="534860" y="677758"/>
                      </a:lnTo>
                      <a:lnTo>
                        <a:pt x="532490" y="680077"/>
                      </a:lnTo>
                      <a:lnTo>
                        <a:pt x="531107" y="681940"/>
                      </a:lnTo>
                      <a:lnTo>
                        <a:pt x="530391" y="683210"/>
                      </a:lnTo>
                      <a:lnTo>
                        <a:pt x="529712" y="684419"/>
                      </a:lnTo>
                      <a:lnTo>
                        <a:pt x="528465" y="685960"/>
                      </a:lnTo>
                      <a:lnTo>
                        <a:pt x="527033" y="686540"/>
                      </a:lnTo>
                      <a:lnTo>
                        <a:pt x="526514" y="686737"/>
                      </a:lnTo>
                      <a:lnTo>
                        <a:pt x="524440" y="687675"/>
                      </a:lnTo>
                      <a:lnTo>
                        <a:pt x="523045" y="689377"/>
                      </a:lnTo>
                      <a:lnTo>
                        <a:pt x="522378" y="690487"/>
                      </a:lnTo>
                      <a:lnTo>
                        <a:pt x="521996" y="691141"/>
                      </a:lnTo>
                      <a:lnTo>
                        <a:pt x="521144" y="692584"/>
                      </a:lnTo>
                      <a:lnTo>
                        <a:pt x="520749" y="693879"/>
                      </a:lnTo>
                      <a:lnTo>
                        <a:pt x="520403" y="695100"/>
                      </a:lnTo>
                      <a:lnTo>
                        <a:pt x="520168" y="696112"/>
                      </a:lnTo>
                      <a:lnTo>
                        <a:pt x="519848" y="697431"/>
                      </a:lnTo>
                      <a:lnTo>
                        <a:pt x="518736" y="700059"/>
                      </a:lnTo>
                      <a:lnTo>
                        <a:pt x="517613" y="701317"/>
                      </a:lnTo>
                      <a:lnTo>
                        <a:pt x="517070" y="701921"/>
                      </a:lnTo>
                      <a:lnTo>
                        <a:pt x="515267" y="704857"/>
                      </a:lnTo>
                      <a:lnTo>
                        <a:pt x="514897" y="705930"/>
                      </a:lnTo>
                      <a:lnTo>
                        <a:pt x="514452" y="707250"/>
                      </a:lnTo>
                      <a:lnTo>
                        <a:pt x="513465" y="710124"/>
                      </a:lnTo>
                      <a:lnTo>
                        <a:pt x="511638" y="715181"/>
                      </a:lnTo>
                      <a:lnTo>
                        <a:pt x="510724" y="717710"/>
                      </a:lnTo>
                      <a:lnTo>
                        <a:pt x="509983" y="719732"/>
                      </a:lnTo>
                      <a:lnTo>
                        <a:pt x="508773" y="722606"/>
                      </a:lnTo>
                      <a:lnTo>
                        <a:pt x="507761" y="724999"/>
                      </a:lnTo>
                      <a:lnTo>
                        <a:pt x="506650" y="727478"/>
                      </a:lnTo>
                      <a:lnTo>
                        <a:pt x="505539" y="729946"/>
                      </a:lnTo>
                      <a:lnTo>
                        <a:pt x="504983" y="732511"/>
                      </a:lnTo>
                      <a:lnTo>
                        <a:pt x="504428" y="735064"/>
                      </a:lnTo>
                      <a:lnTo>
                        <a:pt x="504329" y="735594"/>
                      </a:lnTo>
                      <a:lnTo>
                        <a:pt x="503045" y="742033"/>
                      </a:lnTo>
                      <a:lnTo>
                        <a:pt x="502662" y="743600"/>
                      </a:lnTo>
                      <a:lnTo>
                        <a:pt x="501650" y="747757"/>
                      </a:lnTo>
                      <a:lnTo>
                        <a:pt x="500539" y="752259"/>
                      </a:lnTo>
                      <a:lnTo>
                        <a:pt x="500106" y="754368"/>
                      </a:lnTo>
                      <a:lnTo>
                        <a:pt x="499847" y="755663"/>
                      </a:lnTo>
                      <a:lnTo>
                        <a:pt x="498872" y="757205"/>
                      </a:lnTo>
                      <a:lnTo>
                        <a:pt x="497069" y="757365"/>
                      </a:lnTo>
                      <a:lnTo>
                        <a:pt x="496193" y="756970"/>
                      </a:lnTo>
                      <a:lnTo>
                        <a:pt x="495674" y="756749"/>
                      </a:lnTo>
                      <a:lnTo>
                        <a:pt x="493045" y="755811"/>
                      </a:lnTo>
                      <a:lnTo>
                        <a:pt x="490403" y="755663"/>
                      </a:lnTo>
                      <a:lnTo>
                        <a:pt x="488427" y="756255"/>
                      </a:lnTo>
                      <a:lnTo>
                        <a:pt x="487415" y="756576"/>
                      </a:lnTo>
                      <a:lnTo>
                        <a:pt x="486390" y="756872"/>
                      </a:lnTo>
                      <a:lnTo>
                        <a:pt x="485884" y="757020"/>
                      </a:lnTo>
                      <a:lnTo>
                        <a:pt x="485106" y="757279"/>
                      </a:lnTo>
                      <a:lnTo>
                        <a:pt x="481970" y="758672"/>
                      </a:lnTo>
                      <a:lnTo>
                        <a:pt x="479983" y="760153"/>
                      </a:lnTo>
                      <a:lnTo>
                        <a:pt x="478872" y="762472"/>
                      </a:lnTo>
                      <a:lnTo>
                        <a:pt x="478649" y="763619"/>
                      </a:lnTo>
                      <a:lnTo>
                        <a:pt x="478551" y="764161"/>
                      </a:lnTo>
                      <a:lnTo>
                        <a:pt x="478242" y="765777"/>
                      </a:lnTo>
                      <a:lnTo>
                        <a:pt x="478032" y="766813"/>
                      </a:lnTo>
                      <a:lnTo>
                        <a:pt x="477464" y="770958"/>
                      </a:lnTo>
                      <a:lnTo>
                        <a:pt x="477069" y="773622"/>
                      </a:lnTo>
                      <a:lnTo>
                        <a:pt x="476094" y="774399"/>
                      </a:lnTo>
                      <a:lnTo>
                        <a:pt x="475254" y="773474"/>
                      </a:lnTo>
                      <a:lnTo>
                        <a:pt x="474291" y="771464"/>
                      </a:lnTo>
                      <a:lnTo>
                        <a:pt x="473686" y="770316"/>
                      </a:lnTo>
                      <a:lnTo>
                        <a:pt x="472896" y="768824"/>
                      </a:lnTo>
                      <a:lnTo>
                        <a:pt x="471921" y="767282"/>
                      </a:lnTo>
                      <a:lnTo>
                        <a:pt x="470464" y="766949"/>
                      </a:lnTo>
                      <a:lnTo>
                        <a:pt x="469143" y="767134"/>
                      </a:lnTo>
                      <a:lnTo>
                        <a:pt x="468279" y="767800"/>
                      </a:lnTo>
                      <a:lnTo>
                        <a:pt x="467637" y="768454"/>
                      </a:lnTo>
                      <a:lnTo>
                        <a:pt x="466229" y="769909"/>
                      </a:lnTo>
                      <a:lnTo>
                        <a:pt x="463427" y="772438"/>
                      </a:lnTo>
                      <a:lnTo>
                        <a:pt x="462970" y="772882"/>
                      </a:lnTo>
                      <a:lnTo>
                        <a:pt x="459328" y="776558"/>
                      </a:lnTo>
                      <a:lnTo>
                        <a:pt x="457476" y="778433"/>
                      </a:lnTo>
                      <a:lnTo>
                        <a:pt x="456439" y="779555"/>
                      </a:lnTo>
                      <a:lnTo>
                        <a:pt x="453303" y="782922"/>
                      </a:lnTo>
                      <a:lnTo>
                        <a:pt x="452661" y="783613"/>
                      </a:lnTo>
                      <a:lnTo>
                        <a:pt x="452007" y="784304"/>
                      </a:lnTo>
                      <a:lnTo>
                        <a:pt x="450390" y="786018"/>
                      </a:lnTo>
                      <a:lnTo>
                        <a:pt x="448303" y="787325"/>
                      </a:lnTo>
                      <a:lnTo>
                        <a:pt x="446637" y="787881"/>
                      </a:lnTo>
                      <a:lnTo>
                        <a:pt x="445340" y="787289"/>
                      </a:lnTo>
                      <a:lnTo>
                        <a:pt x="444772" y="787079"/>
                      </a:lnTo>
                      <a:lnTo>
                        <a:pt x="441785" y="786635"/>
                      </a:lnTo>
                      <a:lnTo>
                        <a:pt x="440809" y="786487"/>
                      </a:lnTo>
                      <a:lnTo>
                        <a:pt x="439599" y="785833"/>
                      </a:lnTo>
                      <a:lnTo>
                        <a:pt x="439007" y="785525"/>
                      </a:lnTo>
                      <a:lnTo>
                        <a:pt x="437612" y="784772"/>
                      </a:lnTo>
                      <a:lnTo>
                        <a:pt x="436735" y="783884"/>
                      </a:lnTo>
                      <a:lnTo>
                        <a:pt x="434784" y="781899"/>
                      </a:lnTo>
                      <a:lnTo>
                        <a:pt x="434414" y="781528"/>
                      </a:lnTo>
                      <a:lnTo>
                        <a:pt x="433982" y="780937"/>
                      </a:lnTo>
                      <a:lnTo>
                        <a:pt x="431772" y="777964"/>
                      </a:lnTo>
                      <a:lnTo>
                        <a:pt x="429118" y="774190"/>
                      </a:lnTo>
                      <a:lnTo>
                        <a:pt x="428414" y="773166"/>
                      </a:lnTo>
                      <a:lnTo>
                        <a:pt x="421698" y="775904"/>
                      </a:lnTo>
                      <a:lnTo>
                        <a:pt x="420167" y="776521"/>
                      </a:lnTo>
                      <a:lnTo>
                        <a:pt x="418735" y="776853"/>
                      </a:lnTo>
                      <a:lnTo>
                        <a:pt x="408698" y="779123"/>
                      </a:lnTo>
                      <a:lnTo>
                        <a:pt x="407253" y="779456"/>
                      </a:lnTo>
                      <a:lnTo>
                        <a:pt x="405772" y="779604"/>
                      </a:lnTo>
                      <a:lnTo>
                        <a:pt x="398833" y="780270"/>
                      </a:lnTo>
                      <a:lnTo>
                        <a:pt x="397352" y="780406"/>
                      </a:lnTo>
                      <a:lnTo>
                        <a:pt x="396858" y="780455"/>
                      </a:lnTo>
                      <a:lnTo>
                        <a:pt x="393920" y="780640"/>
                      </a:lnTo>
                      <a:lnTo>
                        <a:pt x="379697" y="781528"/>
                      </a:lnTo>
                      <a:lnTo>
                        <a:pt x="377734" y="781652"/>
                      </a:lnTo>
                      <a:lnTo>
                        <a:pt x="375771" y="781775"/>
                      </a:lnTo>
                      <a:lnTo>
                        <a:pt x="373833" y="781713"/>
                      </a:lnTo>
                      <a:lnTo>
                        <a:pt x="372376" y="781664"/>
                      </a:lnTo>
                      <a:lnTo>
                        <a:pt x="367524" y="781491"/>
                      </a:lnTo>
                      <a:lnTo>
                        <a:pt x="361635" y="781307"/>
                      </a:lnTo>
                      <a:lnTo>
                        <a:pt x="351820" y="780973"/>
                      </a:lnTo>
                      <a:lnTo>
                        <a:pt x="349857" y="780912"/>
                      </a:lnTo>
                      <a:lnTo>
                        <a:pt x="347956" y="780443"/>
                      </a:lnTo>
                      <a:lnTo>
                        <a:pt x="335116" y="777285"/>
                      </a:lnTo>
                      <a:lnTo>
                        <a:pt x="333215" y="776817"/>
                      </a:lnTo>
                      <a:lnTo>
                        <a:pt x="331845" y="775337"/>
                      </a:lnTo>
                      <a:lnTo>
                        <a:pt x="329449" y="772746"/>
                      </a:lnTo>
                      <a:lnTo>
                        <a:pt x="328968" y="772228"/>
                      </a:lnTo>
                      <a:lnTo>
                        <a:pt x="323252" y="765469"/>
                      </a:lnTo>
                      <a:lnTo>
                        <a:pt x="322573" y="764679"/>
                      </a:lnTo>
                      <a:lnTo>
                        <a:pt x="322252" y="764272"/>
                      </a:lnTo>
                      <a:lnTo>
                        <a:pt x="320635" y="762237"/>
                      </a:lnTo>
                      <a:lnTo>
                        <a:pt x="312857" y="752468"/>
                      </a:lnTo>
                      <a:lnTo>
                        <a:pt x="301116" y="737691"/>
                      </a:lnTo>
                      <a:lnTo>
                        <a:pt x="292486" y="727034"/>
                      </a:lnTo>
                      <a:lnTo>
                        <a:pt x="291190" y="725431"/>
                      </a:lnTo>
                      <a:lnTo>
                        <a:pt x="290214" y="724222"/>
                      </a:lnTo>
                      <a:lnTo>
                        <a:pt x="288918" y="722619"/>
                      </a:lnTo>
                      <a:lnTo>
                        <a:pt x="286770" y="720398"/>
                      </a:lnTo>
                      <a:lnTo>
                        <a:pt x="271708" y="704857"/>
                      </a:lnTo>
                      <a:lnTo>
                        <a:pt x="265979" y="698961"/>
                      </a:lnTo>
                      <a:lnTo>
                        <a:pt x="264399" y="697320"/>
                      </a:lnTo>
                      <a:lnTo>
                        <a:pt x="264004" y="696914"/>
                      </a:lnTo>
                      <a:lnTo>
                        <a:pt x="262239" y="695063"/>
                      </a:lnTo>
                      <a:lnTo>
                        <a:pt x="257646" y="690241"/>
                      </a:lnTo>
                      <a:lnTo>
                        <a:pt x="218522" y="649080"/>
                      </a:lnTo>
                      <a:lnTo>
                        <a:pt x="217794" y="648328"/>
                      </a:lnTo>
                      <a:lnTo>
                        <a:pt x="217435" y="647970"/>
                      </a:lnTo>
                      <a:lnTo>
                        <a:pt x="215991" y="646502"/>
                      </a:lnTo>
                      <a:lnTo>
                        <a:pt x="206213" y="636647"/>
                      </a:lnTo>
                      <a:lnTo>
                        <a:pt x="196941" y="627310"/>
                      </a:lnTo>
                      <a:lnTo>
                        <a:pt x="193361" y="623696"/>
                      </a:lnTo>
                      <a:lnTo>
                        <a:pt x="191559" y="621882"/>
                      </a:lnTo>
                      <a:lnTo>
                        <a:pt x="190843" y="621167"/>
                      </a:lnTo>
                      <a:lnTo>
                        <a:pt x="190102" y="620366"/>
                      </a:lnTo>
                      <a:lnTo>
                        <a:pt x="187126" y="617158"/>
                      </a:lnTo>
                      <a:lnTo>
                        <a:pt x="176682" y="605897"/>
                      </a:lnTo>
                      <a:lnTo>
                        <a:pt x="175632" y="604775"/>
                      </a:lnTo>
                      <a:lnTo>
                        <a:pt x="174744" y="603590"/>
                      </a:lnTo>
                      <a:lnTo>
                        <a:pt x="174114" y="602752"/>
                      </a:lnTo>
                      <a:lnTo>
                        <a:pt x="169040" y="596017"/>
                      </a:lnTo>
                      <a:lnTo>
                        <a:pt x="168089" y="594759"/>
                      </a:lnTo>
                      <a:lnTo>
                        <a:pt x="167484" y="593538"/>
                      </a:lnTo>
                      <a:lnTo>
                        <a:pt x="166175" y="590923"/>
                      </a:lnTo>
                      <a:lnTo>
                        <a:pt x="165533" y="589640"/>
                      </a:lnTo>
                      <a:lnTo>
                        <a:pt x="164682" y="587926"/>
                      </a:lnTo>
                      <a:lnTo>
                        <a:pt x="164521" y="585915"/>
                      </a:lnTo>
                      <a:lnTo>
                        <a:pt x="164225" y="582387"/>
                      </a:lnTo>
                      <a:lnTo>
                        <a:pt x="163953" y="579156"/>
                      </a:lnTo>
                      <a:lnTo>
                        <a:pt x="163830" y="577528"/>
                      </a:lnTo>
                      <a:lnTo>
                        <a:pt x="164237" y="575221"/>
                      </a:lnTo>
                      <a:lnTo>
                        <a:pt x="164990" y="570966"/>
                      </a:lnTo>
                      <a:lnTo>
                        <a:pt x="165706" y="566920"/>
                      </a:lnTo>
                      <a:lnTo>
                        <a:pt x="166077" y="564798"/>
                      </a:lnTo>
                      <a:lnTo>
                        <a:pt x="165879" y="562603"/>
                      </a:lnTo>
                      <a:lnTo>
                        <a:pt x="164891" y="552156"/>
                      </a:lnTo>
                      <a:lnTo>
                        <a:pt x="164509" y="548048"/>
                      </a:lnTo>
                      <a:lnTo>
                        <a:pt x="164299" y="545828"/>
                      </a:lnTo>
                      <a:lnTo>
                        <a:pt x="163385" y="544052"/>
                      </a:lnTo>
                      <a:lnTo>
                        <a:pt x="159904" y="537305"/>
                      </a:lnTo>
                      <a:lnTo>
                        <a:pt x="159175" y="535899"/>
                      </a:lnTo>
                      <a:lnTo>
                        <a:pt x="158274" y="535060"/>
                      </a:lnTo>
                      <a:lnTo>
                        <a:pt x="156286" y="533222"/>
                      </a:lnTo>
                      <a:lnTo>
                        <a:pt x="155064" y="532100"/>
                      </a:lnTo>
                      <a:lnTo>
                        <a:pt x="153249" y="531914"/>
                      </a:lnTo>
                      <a:lnTo>
                        <a:pt x="150509" y="531655"/>
                      </a:lnTo>
                      <a:lnTo>
                        <a:pt x="146311" y="531236"/>
                      </a:lnTo>
                      <a:lnTo>
                        <a:pt x="145385" y="531150"/>
                      </a:lnTo>
                      <a:lnTo>
                        <a:pt x="144434" y="531076"/>
                      </a:lnTo>
                      <a:lnTo>
                        <a:pt x="141126" y="530817"/>
                      </a:lnTo>
                      <a:lnTo>
                        <a:pt x="139706" y="530706"/>
                      </a:lnTo>
                      <a:lnTo>
                        <a:pt x="137570" y="530533"/>
                      </a:lnTo>
                      <a:lnTo>
                        <a:pt x="133335" y="530212"/>
                      </a:lnTo>
                      <a:lnTo>
                        <a:pt x="131459" y="530064"/>
                      </a:lnTo>
                      <a:lnTo>
                        <a:pt x="129780" y="529262"/>
                      </a:lnTo>
                      <a:lnTo>
                        <a:pt x="124644" y="526845"/>
                      </a:lnTo>
                      <a:lnTo>
                        <a:pt x="123088" y="526117"/>
                      </a:lnTo>
                      <a:lnTo>
                        <a:pt x="121545" y="524773"/>
                      </a:lnTo>
                      <a:lnTo>
                        <a:pt x="115718" y="519765"/>
                      </a:lnTo>
                      <a:lnTo>
                        <a:pt x="110286" y="515078"/>
                      </a:lnTo>
                      <a:lnTo>
                        <a:pt x="108347" y="513413"/>
                      </a:lnTo>
                      <a:lnTo>
                        <a:pt x="106989" y="511797"/>
                      </a:lnTo>
                      <a:lnTo>
                        <a:pt x="104100" y="508393"/>
                      </a:lnTo>
                      <a:lnTo>
                        <a:pt x="102508" y="506505"/>
                      </a:lnTo>
                      <a:lnTo>
                        <a:pt x="100409" y="505358"/>
                      </a:lnTo>
                      <a:lnTo>
                        <a:pt x="95359" y="502595"/>
                      </a:lnTo>
                      <a:lnTo>
                        <a:pt x="94755" y="502114"/>
                      </a:lnTo>
                      <a:lnTo>
                        <a:pt x="93606" y="501189"/>
                      </a:lnTo>
                      <a:lnTo>
                        <a:pt x="89409" y="497797"/>
                      </a:lnTo>
                      <a:lnTo>
                        <a:pt x="88261" y="496872"/>
                      </a:lnTo>
                      <a:lnTo>
                        <a:pt x="87174" y="495811"/>
                      </a:lnTo>
                      <a:lnTo>
                        <a:pt x="86100" y="494763"/>
                      </a:lnTo>
                      <a:lnTo>
                        <a:pt x="82693" y="491433"/>
                      </a:lnTo>
                      <a:lnTo>
                        <a:pt x="81791" y="490545"/>
                      </a:lnTo>
                      <a:lnTo>
                        <a:pt x="81409" y="490248"/>
                      </a:lnTo>
                      <a:lnTo>
                        <a:pt x="79890" y="489089"/>
                      </a:lnTo>
                      <a:lnTo>
                        <a:pt x="79149" y="488509"/>
                      </a:lnTo>
                      <a:lnTo>
                        <a:pt x="77656" y="487362"/>
                      </a:lnTo>
                      <a:lnTo>
                        <a:pt x="75853" y="487091"/>
                      </a:lnTo>
                      <a:lnTo>
                        <a:pt x="72211" y="486561"/>
                      </a:lnTo>
                      <a:lnTo>
                        <a:pt x="70804" y="486314"/>
                      </a:lnTo>
                      <a:lnTo>
                        <a:pt x="65643" y="485401"/>
                      </a:lnTo>
                      <a:lnTo>
                        <a:pt x="63767" y="485056"/>
                      </a:lnTo>
                      <a:lnTo>
                        <a:pt x="62013" y="483946"/>
                      </a:lnTo>
                      <a:lnTo>
                        <a:pt x="59964" y="482638"/>
                      </a:lnTo>
                      <a:lnTo>
                        <a:pt x="54063" y="478876"/>
                      </a:lnTo>
                      <a:lnTo>
                        <a:pt x="53495" y="478506"/>
                      </a:lnTo>
                      <a:lnTo>
                        <a:pt x="51705" y="477223"/>
                      </a:lnTo>
                      <a:lnTo>
                        <a:pt x="50100" y="476064"/>
                      </a:lnTo>
                      <a:lnTo>
                        <a:pt x="49137" y="474855"/>
                      </a:lnTo>
                      <a:lnTo>
                        <a:pt x="44593" y="469156"/>
                      </a:lnTo>
                      <a:lnTo>
                        <a:pt x="43371" y="467615"/>
                      </a:lnTo>
                      <a:lnTo>
                        <a:pt x="42630" y="465555"/>
                      </a:lnTo>
                      <a:lnTo>
                        <a:pt x="39655" y="457327"/>
                      </a:lnTo>
                      <a:lnTo>
                        <a:pt x="38914" y="455268"/>
                      </a:lnTo>
                      <a:lnTo>
                        <a:pt x="38828" y="453701"/>
                      </a:lnTo>
                      <a:lnTo>
                        <a:pt x="38741" y="452135"/>
                      </a:lnTo>
                      <a:lnTo>
                        <a:pt x="38433" y="446757"/>
                      </a:lnTo>
                      <a:lnTo>
                        <a:pt x="37951" y="438271"/>
                      </a:lnTo>
                      <a:lnTo>
                        <a:pt x="37853" y="436692"/>
                      </a:lnTo>
                      <a:lnTo>
                        <a:pt x="37766" y="435101"/>
                      </a:lnTo>
                      <a:lnTo>
                        <a:pt x="37828" y="433448"/>
                      </a:lnTo>
                      <a:lnTo>
                        <a:pt x="37877" y="431807"/>
                      </a:lnTo>
                      <a:lnTo>
                        <a:pt x="37988" y="428514"/>
                      </a:lnTo>
                      <a:lnTo>
                        <a:pt x="38136" y="424135"/>
                      </a:lnTo>
                      <a:lnTo>
                        <a:pt x="38210" y="421878"/>
                      </a:lnTo>
                      <a:lnTo>
                        <a:pt x="38260" y="420213"/>
                      </a:lnTo>
                      <a:lnTo>
                        <a:pt x="38309" y="418646"/>
                      </a:lnTo>
                      <a:lnTo>
                        <a:pt x="37519" y="416932"/>
                      </a:lnTo>
                      <a:lnTo>
                        <a:pt x="36692" y="415094"/>
                      </a:lnTo>
                      <a:lnTo>
                        <a:pt x="35112" y="414626"/>
                      </a:lnTo>
                      <a:lnTo>
                        <a:pt x="33161" y="414231"/>
                      </a:lnTo>
                      <a:lnTo>
                        <a:pt x="32581" y="414256"/>
                      </a:lnTo>
                      <a:lnTo>
                        <a:pt x="30852" y="414490"/>
                      </a:lnTo>
                      <a:lnTo>
                        <a:pt x="29334" y="414687"/>
                      </a:lnTo>
                      <a:lnTo>
                        <a:pt x="28358" y="416204"/>
                      </a:lnTo>
                      <a:lnTo>
                        <a:pt x="25988" y="419880"/>
                      </a:lnTo>
                      <a:lnTo>
                        <a:pt x="25593" y="420497"/>
                      </a:lnTo>
                      <a:lnTo>
                        <a:pt x="25124" y="421582"/>
                      </a:lnTo>
                      <a:lnTo>
                        <a:pt x="22988" y="426997"/>
                      </a:lnTo>
                      <a:lnTo>
                        <a:pt x="22173" y="429094"/>
                      </a:lnTo>
                      <a:lnTo>
                        <a:pt x="22050" y="432597"/>
                      </a:lnTo>
                      <a:lnTo>
                        <a:pt x="21963" y="435187"/>
                      </a:lnTo>
                      <a:lnTo>
                        <a:pt x="21469" y="436519"/>
                      </a:lnTo>
                      <a:lnTo>
                        <a:pt x="20519" y="439122"/>
                      </a:lnTo>
                      <a:lnTo>
                        <a:pt x="19963" y="440602"/>
                      </a:lnTo>
                      <a:lnTo>
                        <a:pt x="18840" y="441280"/>
                      </a:lnTo>
                      <a:lnTo>
                        <a:pt x="15963" y="443020"/>
                      </a:lnTo>
                      <a:lnTo>
                        <a:pt x="14704" y="443784"/>
                      </a:lnTo>
                      <a:lnTo>
                        <a:pt x="13198" y="443020"/>
                      </a:lnTo>
                      <a:lnTo>
                        <a:pt x="10260" y="441515"/>
                      </a:lnTo>
                      <a:lnTo>
                        <a:pt x="9445" y="432326"/>
                      </a:lnTo>
                      <a:lnTo>
                        <a:pt x="9346" y="431104"/>
                      </a:lnTo>
                      <a:lnTo>
                        <a:pt x="9074" y="427021"/>
                      </a:lnTo>
                      <a:lnTo>
                        <a:pt x="8938" y="424987"/>
                      </a:lnTo>
                      <a:lnTo>
                        <a:pt x="8173" y="423667"/>
                      </a:lnTo>
                      <a:lnTo>
                        <a:pt x="6050" y="419979"/>
                      </a:lnTo>
                      <a:lnTo>
                        <a:pt x="2877" y="415328"/>
                      </a:lnTo>
                      <a:lnTo>
                        <a:pt x="2358" y="414613"/>
                      </a:lnTo>
                      <a:lnTo>
                        <a:pt x="432" y="411949"/>
                      </a:lnTo>
                      <a:lnTo>
                        <a:pt x="3148" y="408532"/>
                      </a:lnTo>
                      <a:lnTo>
                        <a:pt x="3815" y="407693"/>
                      </a:lnTo>
                      <a:lnTo>
                        <a:pt x="4099" y="406941"/>
                      </a:lnTo>
                      <a:lnTo>
                        <a:pt x="5136" y="404240"/>
                      </a:lnTo>
                      <a:lnTo>
                        <a:pt x="5691" y="402784"/>
                      </a:lnTo>
                      <a:lnTo>
                        <a:pt x="5333" y="400663"/>
                      </a:lnTo>
                      <a:lnTo>
                        <a:pt x="4012" y="392682"/>
                      </a:lnTo>
                      <a:lnTo>
                        <a:pt x="3568" y="390018"/>
                      </a:lnTo>
                      <a:lnTo>
                        <a:pt x="3321" y="387822"/>
                      </a:lnTo>
                      <a:lnTo>
                        <a:pt x="2729" y="382346"/>
                      </a:lnTo>
                      <a:lnTo>
                        <a:pt x="2494" y="380163"/>
                      </a:lnTo>
                      <a:lnTo>
                        <a:pt x="2025" y="377585"/>
                      </a:lnTo>
                      <a:lnTo>
                        <a:pt x="1642" y="375525"/>
                      </a:lnTo>
                      <a:lnTo>
                        <a:pt x="988" y="371923"/>
                      </a:lnTo>
                      <a:lnTo>
                        <a:pt x="358" y="368507"/>
                      </a:lnTo>
                      <a:lnTo>
                        <a:pt x="0" y="366558"/>
                      </a:lnTo>
                      <a:lnTo>
                        <a:pt x="185" y="365127"/>
                      </a:lnTo>
                      <a:lnTo>
                        <a:pt x="531" y="362450"/>
                      </a:lnTo>
                      <a:lnTo>
                        <a:pt x="728" y="360884"/>
                      </a:lnTo>
                      <a:lnTo>
                        <a:pt x="1864" y="359182"/>
                      </a:lnTo>
                      <a:lnTo>
                        <a:pt x="3124" y="357319"/>
                      </a:lnTo>
                      <a:lnTo>
                        <a:pt x="7753" y="353422"/>
                      </a:lnTo>
                      <a:lnTo>
                        <a:pt x="9383" y="352052"/>
                      </a:lnTo>
                      <a:lnTo>
                        <a:pt x="13914" y="349659"/>
                      </a:lnTo>
                      <a:lnTo>
                        <a:pt x="15692" y="348722"/>
                      </a:lnTo>
                      <a:lnTo>
                        <a:pt x="16630" y="347624"/>
                      </a:lnTo>
                      <a:lnTo>
                        <a:pt x="19025" y="344837"/>
                      </a:lnTo>
                      <a:lnTo>
                        <a:pt x="20037" y="343665"/>
                      </a:lnTo>
                      <a:lnTo>
                        <a:pt x="20457" y="341802"/>
                      </a:lnTo>
                      <a:lnTo>
                        <a:pt x="21494" y="337214"/>
                      </a:lnTo>
                      <a:lnTo>
                        <a:pt x="21667" y="336412"/>
                      </a:lnTo>
                      <a:lnTo>
                        <a:pt x="21803" y="335339"/>
                      </a:lnTo>
                      <a:lnTo>
                        <a:pt x="21951" y="334254"/>
                      </a:lnTo>
                      <a:lnTo>
                        <a:pt x="22642" y="328863"/>
                      </a:lnTo>
                      <a:lnTo>
                        <a:pt x="22840" y="327235"/>
                      </a:lnTo>
                      <a:lnTo>
                        <a:pt x="23124" y="325064"/>
                      </a:lnTo>
                      <a:lnTo>
                        <a:pt x="23605" y="322992"/>
                      </a:lnTo>
                      <a:lnTo>
                        <a:pt x="24679" y="318317"/>
                      </a:lnTo>
                      <a:lnTo>
                        <a:pt x="25766" y="313593"/>
                      </a:lnTo>
                      <a:lnTo>
                        <a:pt x="26124" y="312014"/>
                      </a:lnTo>
                      <a:lnTo>
                        <a:pt x="26359" y="310966"/>
                      </a:lnTo>
                      <a:lnTo>
                        <a:pt x="26655" y="309967"/>
                      </a:lnTo>
                      <a:lnTo>
                        <a:pt x="26951" y="308980"/>
                      </a:lnTo>
                      <a:lnTo>
                        <a:pt x="28235" y="304688"/>
                      </a:lnTo>
                      <a:lnTo>
                        <a:pt x="28433" y="304022"/>
                      </a:lnTo>
                      <a:lnTo>
                        <a:pt x="28877" y="302542"/>
                      </a:lnTo>
                      <a:lnTo>
                        <a:pt x="29988" y="300099"/>
                      </a:lnTo>
                      <a:lnTo>
                        <a:pt x="31988" y="295721"/>
                      </a:lnTo>
                      <a:lnTo>
                        <a:pt x="32729" y="293722"/>
                      </a:lnTo>
                      <a:lnTo>
                        <a:pt x="33284" y="292230"/>
                      </a:lnTo>
                      <a:lnTo>
                        <a:pt x="34038" y="290207"/>
                      </a:lnTo>
                      <a:lnTo>
                        <a:pt x="34445" y="288764"/>
                      </a:lnTo>
                      <a:lnTo>
                        <a:pt x="36235" y="282313"/>
                      </a:lnTo>
                      <a:lnTo>
                        <a:pt x="36618" y="280944"/>
                      </a:lnTo>
                      <a:lnTo>
                        <a:pt x="36667" y="279908"/>
                      </a:lnTo>
                      <a:lnTo>
                        <a:pt x="36816" y="277256"/>
                      </a:lnTo>
                      <a:lnTo>
                        <a:pt x="36865" y="276466"/>
                      </a:lnTo>
                      <a:lnTo>
                        <a:pt x="36766" y="275911"/>
                      </a:lnTo>
                      <a:lnTo>
                        <a:pt x="36284" y="273395"/>
                      </a:lnTo>
                      <a:lnTo>
                        <a:pt x="35927" y="271508"/>
                      </a:lnTo>
                      <a:lnTo>
                        <a:pt x="34173" y="271089"/>
                      </a:lnTo>
                      <a:lnTo>
                        <a:pt x="31519" y="270447"/>
                      </a:lnTo>
                      <a:lnTo>
                        <a:pt x="27050" y="269867"/>
                      </a:lnTo>
                      <a:lnTo>
                        <a:pt x="25852" y="269719"/>
                      </a:lnTo>
                      <a:lnTo>
                        <a:pt x="23963" y="269781"/>
                      </a:lnTo>
                      <a:lnTo>
                        <a:pt x="22778" y="269818"/>
                      </a:lnTo>
                      <a:lnTo>
                        <a:pt x="18840" y="269954"/>
                      </a:lnTo>
                      <a:lnTo>
                        <a:pt x="16877" y="270015"/>
                      </a:lnTo>
                      <a:lnTo>
                        <a:pt x="15136" y="269522"/>
                      </a:lnTo>
                      <a:lnTo>
                        <a:pt x="10334" y="268165"/>
                      </a:lnTo>
                      <a:lnTo>
                        <a:pt x="7667" y="267413"/>
                      </a:lnTo>
                      <a:lnTo>
                        <a:pt x="6062" y="266956"/>
                      </a:lnTo>
                      <a:lnTo>
                        <a:pt x="5185" y="265871"/>
                      </a:lnTo>
                      <a:lnTo>
                        <a:pt x="3210" y="263441"/>
                      </a:lnTo>
                      <a:lnTo>
                        <a:pt x="2247" y="262245"/>
                      </a:lnTo>
                      <a:lnTo>
                        <a:pt x="2358" y="260431"/>
                      </a:lnTo>
                      <a:lnTo>
                        <a:pt x="2408" y="259531"/>
                      </a:lnTo>
                      <a:lnTo>
                        <a:pt x="2457" y="258655"/>
                      </a:lnTo>
                      <a:lnTo>
                        <a:pt x="3272" y="255189"/>
                      </a:lnTo>
                      <a:lnTo>
                        <a:pt x="3519" y="254153"/>
                      </a:lnTo>
                      <a:lnTo>
                        <a:pt x="4074" y="253302"/>
                      </a:lnTo>
                      <a:lnTo>
                        <a:pt x="7370" y="248146"/>
                      </a:lnTo>
                      <a:lnTo>
                        <a:pt x="8840" y="245864"/>
                      </a:lnTo>
                      <a:lnTo>
                        <a:pt x="9333" y="245100"/>
                      </a:lnTo>
                      <a:lnTo>
                        <a:pt x="9679" y="244631"/>
                      </a:lnTo>
                      <a:lnTo>
                        <a:pt x="10803" y="243101"/>
                      </a:lnTo>
                      <a:lnTo>
                        <a:pt x="16013" y="235997"/>
                      </a:lnTo>
                      <a:lnTo>
                        <a:pt x="19902" y="231236"/>
                      </a:lnTo>
                      <a:lnTo>
                        <a:pt x="22951" y="227511"/>
                      </a:lnTo>
                      <a:lnTo>
                        <a:pt x="32309" y="216484"/>
                      </a:lnTo>
                      <a:lnTo>
                        <a:pt x="33309" y="215299"/>
                      </a:lnTo>
                      <a:lnTo>
                        <a:pt x="34309" y="214115"/>
                      </a:lnTo>
                      <a:lnTo>
                        <a:pt x="34939" y="213301"/>
                      </a:lnTo>
                      <a:lnTo>
                        <a:pt x="35889" y="212068"/>
                      </a:lnTo>
                      <a:lnTo>
                        <a:pt x="43013" y="202841"/>
                      </a:lnTo>
                      <a:lnTo>
                        <a:pt x="44408" y="201016"/>
                      </a:lnTo>
                      <a:lnTo>
                        <a:pt x="45260" y="199363"/>
                      </a:lnTo>
                      <a:lnTo>
                        <a:pt x="46606" y="196699"/>
                      </a:lnTo>
                      <a:lnTo>
                        <a:pt x="48507" y="192962"/>
                      </a:lnTo>
                      <a:lnTo>
                        <a:pt x="49458" y="191099"/>
                      </a:lnTo>
                      <a:lnTo>
                        <a:pt x="50235" y="189138"/>
                      </a:lnTo>
                      <a:lnTo>
                        <a:pt x="52951" y="182280"/>
                      </a:lnTo>
                      <a:lnTo>
                        <a:pt x="53729" y="180331"/>
                      </a:lnTo>
                      <a:lnTo>
                        <a:pt x="53976" y="178271"/>
                      </a:lnTo>
                      <a:lnTo>
                        <a:pt x="54322" y="175262"/>
                      </a:lnTo>
                      <a:lnTo>
                        <a:pt x="54433" y="174349"/>
                      </a:lnTo>
                      <a:lnTo>
                        <a:pt x="54532" y="173436"/>
                      </a:lnTo>
                      <a:lnTo>
                        <a:pt x="54569" y="172893"/>
                      </a:lnTo>
                      <a:lnTo>
                        <a:pt x="54655" y="171290"/>
                      </a:lnTo>
                      <a:lnTo>
                        <a:pt x="54952" y="166048"/>
                      </a:lnTo>
                      <a:lnTo>
                        <a:pt x="55038" y="164481"/>
                      </a:lnTo>
                      <a:lnTo>
                        <a:pt x="54865" y="162298"/>
                      </a:lnTo>
                      <a:lnTo>
                        <a:pt x="54038" y="152073"/>
                      </a:lnTo>
                      <a:lnTo>
                        <a:pt x="53840" y="149717"/>
                      </a:lnTo>
                      <a:lnTo>
                        <a:pt x="53310" y="147632"/>
                      </a:lnTo>
                      <a:lnTo>
                        <a:pt x="49704" y="133571"/>
                      </a:lnTo>
                      <a:lnTo>
                        <a:pt x="49174" y="131486"/>
                      </a:lnTo>
                      <a:lnTo>
                        <a:pt x="48174" y="128514"/>
                      </a:lnTo>
                      <a:lnTo>
                        <a:pt x="46680" y="124048"/>
                      </a:lnTo>
                      <a:lnTo>
                        <a:pt x="46025" y="122075"/>
                      </a:lnTo>
                      <a:lnTo>
                        <a:pt x="45692" y="121076"/>
                      </a:lnTo>
                      <a:lnTo>
                        <a:pt x="44927" y="119078"/>
                      </a:lnTo>
                      <a:lnTo>
                        <a:pt x="44346" y="117573"/>
                      </a:lnTo>
                      <a:lnTo>
                        <a:pt x="42556" y="112898"/>
                      </a:lnTo>
                      <a:lnTo>
                        <a:pt x="41852" y="111393"/>
                      </a:lnTo>
                      <a:lnTo>
                        <a:pt x="41507" y="110678"/>
                      </a:lnTo>
                      <a:lnTo>
                        <a:pt x="40667" y="108951"/>
                      </a:lnTo>
                      <a:lnTo>
                        <a:pt x="40692" y="106681"/>
                      </a:lnTo>
                      <a:lnTo>
                        <a:pt x="40704" y="104881"/>
                      </a:lnTo>
                      <a:lnTo>
                        <a:pt x="41420" y="103610"/>
                      </a:lnTo>
                      <a:lnTo>
                        <a:pt x="43235" y="100884"/>
                      </a:lnTo>
                      <a:lnTo>
                        <a:pt x="43828" y="101649"/>
                      </a:lnTo>
                      <a:lnTo>
                        <a:pt x="45198" y="103462"/>
                      </a:lnTo>
                      <a:lnTo>
                        <a:pt x="47050" y="104178"/>
                      </a:lnTo>
                      <a:lnTo>
                        <a:pt x="47519" y="104350"/>
                      </a:lnTo>
                      <a:lnTo>
                        <a:pt x="47976" y="104523"/>
                      </a:lnTo>
                      <a:lnTo>
                        <a:pt x="48914" y="104881"/>
                      </a:lnTo>
                      <a:lnTo>
                        <a:pt x="49951" y="105053"/>
                      </a:lnTo>
                      <a:lnTo>
                        <a:pt x="53939" y="105732"/>
                      </a:lnTo>
                      <a:lnTo>
                        <a:pt x="54631" y="105830"/>
                      </a:lnTo>
                      <a:lnTo>
                        <a:pt x="58989" y="106040"/>
                      </a:lnTo>
                      <a:lnTo>
                        <a:pt x="60458" y="105966"/>
                      </a:lnTo>
                      <a:lnTo>
                        <a:pt x="62297" y="105880"/>
                      </a:lnTo>
                      <a:lnTo>
                        <a:pt x="63631" y="105140"/>
                      </a:lnTo>
                      <a:lnTo>
                        <a:pt x="67865" y="102771"/>
                      </a:lnTo>
                      <a:lnTo>
                        <a:pt x="68927" y="102167"/>
                      </a:lnTo>
                      <a:lnTo>
                        <a:pt x="69606" y="101427"/>
                      </a:lnTo>
                      <a:lnTo>
                        <a:pt x="72421" y="98306"/>
                      </a:lnTo>
                      <a:lnTo>
                        <a:pt x="73581" y="97036"/>
                      </a:lnTo>
                      <a:lnTo>
                        <a:pt x="73680" y="95358"/>
                      </a:lnTo>
                      <a:lnTo>
                        <a:pt x="73977" y="90807"/>
                      </a:lnTo>
                      <a:lnTo>
                        <a:pt x="74038" y="89894"/>
                      </a:lnTo>
                      <a:lnTo>
                        <a:pt x="74260" y="89166"/>
                      </a:lnTo>
                      <a:lnTo>
                        <a:pt x="74693" y="87773"/>
                      </a:lnTo>
                      <a:lnTo>
                        <a:pt x="75273" y="85873"/>
                      </a:lnTo>
                      <a:lnTo>
                        <a:pt x="75767" y="84282"/>
                      </a:lnTo>
                      <a:lnTo>
                        <a:pt x="76186" y="83283"/>
                      </a:lnTo>
                      <a:lnTo>
                        <a:pt x="76655" y="82173"/>
                      </a:lnTo>
                      <a:lnTo>
                        <a:pt x="77260" y="80705"/>
                      </a:lnTo>
                      <a:lnTo>
                        <a:pt x="77853" y="79718"/>
                      </a:lnTo>
                      <a:lnTo>
                        <a:pt x="80038" y="76067"/>
                      </a:lnTo>
                      <a:lnTo>
                        <a:pt x="80779" y="74821"/>
                      </a:lnTo>
                      <a:lnTo>
                        <a:pt x="81680" y="73847"/>
                      </a:lnTo>
                      <a:lnTo>
                        <a:pt x="83878" y="71479"/>
                      </a:lnTo>
                      <a:lnTo>
                        <a:pt x="84816" y="70467"/>
                      </a:lnTo>
                      <a:lnTo>
                        <a:pt x="85730" y="69826"/>
                      </a:lnTo>
                      <a:lnTo>
                        <a:pt x="88779" y="67680"/>
                      </a:lnTo>
                      <a:lnTo>
                        <a:pt x="92014" y="65706"/>
                      </a:lnTo>
                      <a:lnTo>
                        <a:pt x="92742" y="65250"/>
                      </a:lnTo>
                      <a:lnTo>
                        <a:pt x="93915" y="64534"/>
                      </a:lnTo>
                      <a:lnTo>
                        <a:pt x="95483" y="64189"/>
                      </a:lnTo>
                      <a:lnTo>
                        <a:pt x="97372" y="63770"/>
                      </a:lnTo>
                      <a:lnTo>
                        <a:pt x="99903" y="63202"/>
                      </a:lnTo>
                      <a:lnTo>
                        <a:pt x="101014" y="62956"/>
                      </a:lnTo>
                      <a:lnTo>
                        <a:pt x="102224" y="62943"/>
                      </a:lnTo>
                      <a:lnTo>
                        <a:pt x="105409" y="62919"/>
                      </a:lnTo>
                      <a:lnTo>
                        <a:pt x="106977" y="62943"/>
                      </a:lnTo>
                      <a:lnTo>
                        <a:pt x="108903" y="63511"/>
                      </a:lnTo>
                      <a:lnTo>
                        <a:pt x="115273" y="65398"/>
                      </a:lnTo>
                      <a:lnTo>
                        <a:pt x="119928" y="66496"/>
                      </a:lnTo>
                      <a:lnTo>
                        <a:pt x="121915" y="66977"/>
                      </a:lnTo>
                      <a:lnTo>
                        <a:pt x="123755" y="67926"/>
                      </a:lnTo>
                      <a:lnTo>
                        <a:pt x="127150" y="69764"/>
                      </a:lnTo>
                      <a:lnTo>
                        <a:pt x="129335" y="70874"/>
                      </a:lnTo>
                      <a:lnTo>
                        <a:pt x="131940" y="72194"/>
                      </a:lnTo>
                      <a:lnTo>
                        <a:pt x="134545" y="73526"/>
                      </a:lnTo>
                      <a:lnTo>
                        <a:pt x="137842" y="73563"/>
                      </a:lnTo>
                      <a:lnTo>
                        <a:pt x="141879" y="68901"/>
                      </a:lnTo>
                      <a:lnTo>
                        <a:pt x="142311" y="68210"/>
                      </a:lnTo>
                      <a:lnTo>
                        <a:pt x="144150" y="65312"/>
                      </a:lnTo>
                      <a:lnTo>
                        <a:pt x="145965" y="61599"/>
                      </a:lnTo>
                      <a:lnTo>
                        <a:pt x="146780" y="59946"/>
                      </a:lnTo>
                      <a:lnTo>
                        <a:pt x="148916" y="58614"/>
                      </a:lnTo>
                      <a:lnTo>
                        <a:pt x="151496" y="56998"/>
                      </a:lnTo>
                      <a:lnTo>
                        <a:pt x="152348" y="56468"/>
                      </a:lnTo>
                      <a:lnTo>
                        <a:pt x="154299" y="55123"/>
                      </a:lnTo>
                      <a:lnTo>
                        <a:pt x="156274" y="53766"/>
                      </a:lnTo>
                      <a:lnTo>
                        <a:pt x="156793" y="51941"/>
                      </a:lnTo>
                      <a:lnTo>
                        <a:pt x="157262" y="50325"/>
                      </a:lnTo>
                      <a:lnTo>
                        <a:pt x="159101" y="47796"/>
                      </a:lnTo>
                      <a:lnTo>
                        <a:pt x="160533" y="45848"/>
                      </a:lnTo>
                      <a:lnTo>
                        <a:pt x="161657" y="44182"/>
                      </a:lnTo>
                      <a:lnTo>
                        <a:pt x="162793" y="42517"/>
                      </a:lnTo>
                      <a:lnTo>
                        <a:pt x="164694" y="41197"/>
                      </a:lnTo>
                      <a:lnTo>
                        <a:pt x="165188" y="40840"/>
                      </a:lnTo>
                      <a:lnTo>
                        <a:pt x="166842" y="39693"/>
                      </a:lnTo>
                      <a:lnTo>
                        <a:pt x="168101" y="37978"/>
                      </a:lnTo>
                      <a:lnTo>
                        <a:pt x="171953" y="32773"/>
                      </a:lnTo>
                      <a:lnTo>
                        <a:pt x="172941" y="34191"/>
                      </a:lnTo>
                      <a:lnTo>
                        <a:pt x="174990" y="37226"/>
                      </a:lnTo>
                      <a:lnTo>
                        <a:pt x="176472" y="38533"/>
                      </a:lnTo>
                      <a:lnTo>
                        <a:pt x="177830" y="39717"/>
                      </a:lnTo>
                      <a:lnTo>
                        <a:pt x="179583" y="42838"/>
                      </a:lnTo>
                      <a:lnTo>
                        <a:pt x="180534" y="44540"/>
                      </a:lnTo>
                      <a:lnTo>
                        <a:pt x="181608" y="45823"/>
                      </a:lnTo>
                      <a:lnTo>
                        <a:pt x="183608" y="48203"/>
                      </a:lnTo>
                      <a:lnTo>
                        <a:pt x="186040" y="48907"/>
                      </a:lnTo>
                      <a:lnTo>
                        <a:pt x="188324" y="49573"/>
                      </a:lnTo>
                      <a:lnTo>
                        <a:pt x="189497" y="52237"/>
                      </a:lnTo>
                      <a:lnTo>
                        <a:pt x="189818" y="52940"/>
                      </a:lnTo>
                      <a:lnTo>
                        <a:pt x="190472" y="54432"/>
                      </a:lnTo>
                      <a:lnTo>
                        <a:pt x="192052" y="55937"/>
                      </a:lnTo>
                      <a:lnTo>
                        <a:pt x="192435" y="56283"/>
                      </a:lnTo>
                      <a:lnTo>
                        <a:pt x="193966" y="57676"/>
                      </a:lnTo>
                      <a:lnTo>
                        <a:pt x="195991" y="58441"/>
                      </a:lnTo>
                      <a:lnTo>
                        <a:pt x="197287" y="58935"/>
                      </a:lnTo>
                      <a:lnTo>
                        <a:pt x="198324" y="59009"/>
                      </a:lnTo>
                      <a:lnTo>
                        <a:pt x="200201" y="59169"/>
                      </a:lnTo>
                      <a:lnTo>
                        <a:pt x="202114" y="60501"/>
                      </a:lnTo>
                      <a:lnTo>
                        <a:pt x="204164" y="61932"/>
                      </a:lnTo>
                      <a:lnTo>
                        <a:pt x="208645" y="65472"/>
                      </a:lnTo>
                      <a:lnTo>
                        <a:pt x="210386" y="65891"/>
                      </a:lnTo>
                      <a:lnTo>
                        <a:pt x="213855" y="66705"/>
                      </a:lnTo>
                      <a:lnTo>
                        <a:pt x="217534" y="66681"/>
                      </a:lnTo>
                      <a:lnTo>
                        <a:pt x="218436" y="66681"/>
                      </a:lnTo>
                      <a:lnTo>
                        <a:pt x="221238" y="67421"/>
                      </a:lnTo>
                      <a:lnTo>
                        <a:pt x="222201" y="69049"/>
                      </a:lnTo>
                      <a:lnTo>
                        <a:pt x="223041" y="70467"/>
                      </a:lnTo>
                      <a:lnTo>
                        <a:pt x="226732" y="72737"/>
                      </a:lnTo>
                      <a:lnTo>
                        <a:pt x="227769" y="72725"/>
                      </a:lnTo>
                      <a:lnTo>
                        <a:pt x="228534" y="72725"/>
                      </a:lnTo>
                      <a:lnTo>
                        <a:pt x="229658" y="72712"/>
                      </a:lnTo>
                      <a:lnTo>
                        <a:pt x="231300" y="73736"/>
                      </a:lnTo>
                      <a:lnTo>
                        <a:pt x="232090" y="74229"/>
                      </a:lnTo>
                      <a:lnTo>
                        <a:pt x="234757" y="74710"/>
                      </a:lnTo>
                      <a:lnTo>
                        <a:pt x="236991" y="73921"/>
                      </a:lnTo>
                      <a:lnTo>
                        <a:pt x="239448" y="73033"/>
                      </a:lnTo>
                      <a:lnTo>
                        <a:pt x="243905" y="73131"/>
                      </a:lnTo>
                      <a:lnTo>
                        <a:pt x="245325" y="73662"/>
                      </a:lnTo>
                      <a:lnTo>
                        <a:pt x="247214" y="74377"/>
                      </a:lnTo>
                      <a:lnTo>
                        <a:pt x="249584" y="74821"/>
                      </a:lnTo>
                      <a:lnTo>
                        <a:pt x="256411" y="76116"/>
                      </a:lnTo>
                      <a:lnTo>
                        <a:pt x="257646" y="76351"/>
                      </a:lnTo>
                      <a:lnTo>
                        <a:pt x="260547" y="75944"/>
                      </a:lnTo>
                      <a:lnTo>
                        <a:pt x="262128" y="74747"/>
                      </a:lnTo>
                      <a:lnTo>
                        <a:pt x="264510" y="72946"/>
                      </a:lnTo>
                      <a:lnTo>
                        <a:pt x="265621" y="72095"/>
                      </a:lnTo>
                      <a:lnTo>
                        <a:pt x="269300" y="70171"/>
                      </a:lnTo>
                      <a:lnTo>
                        <a:pt x="271733" y="69468"/>
                      </a:lnTo>
                      <a:lnTo>
                        <a:pt x="273362" y="68999"/>
                      </a:lnTo>
                      <a:lnTo>
                        <a:pt x="276264" y="67063"/>
                      </a:lnTo>
                      <a:lnTo>
                        <a:pt x="277054" y="65398"/>
                      </a:lnTo>
                      <a:lnTo>
                        <a:pt x="277881" y="63646"/>
                      </a:lnTo>
                      <a:lnTo>
                        <a:pt x="280930" y="60674"/>
                      </a:lnTo>
                      <a:lnTo>
                        <a:pt x="282264" y="59835"/>
                      </a:lnTo>
                      <a:lnTo>
                        <a:pt x="284066" y="58700"/>
                      </a:lnTo>
                      <a:lnTo>
                        <a:pt x="285091" y="56431"/>
                      </a:lnTo>
                      <a:lnTo>
                        <a:pt x="286140" y="54112"/>
                      </a:lnTo>
                      <a:lnTo>
                        <a:pt x="287153" y="52459"/>
                      </a:lnTo>
                      <a:lnTo>
                        <a:pt x="287646" y="51657"/>
                      </a:lnTo>
                      <a:lnTo>
                        <a:pt x="288190" y="50794"/>
                      </a:lnTo>
                      <a:lnTo>
                        <a:pt x="288955" y="49560"/>
                      </a:lnTo>
                      <a:lnTo>
                        <a:pt x="290116" y="48611"/>
                      </a:lnTo>
                      <a:lnTo>
                        <a:pt x="291251" y="47710"/>
                      </a:lnTo>
                      <a:lnTo>
                        <a:pt x="292461" y="46736"/>
                      </a:lnTo>
                      <a:lnTo>
                        <a:pt x="293992" y="46045"/>
                      </a:lnTo>
                      <a:lnTo>
                        <a:pt x="294634" y="45786"/>
                      </a:lnTo>
                      <a:lnTo>
                        <a:pt x="295301" y="45527"/>
                      </a:lnTo>
                      <a:lnTo>
                        <a:pt x="296647" y="45046"/>
                      </a:lnTo>
                      <a:lnTo>
                        <a:pt x="299079" y="44195"/>
                      </a:lnTo>
                      <a:lnTo>
                        <a:pt x="302326" y="42628"/>
                      </a:lnTo>
                      <a:lnTo>
                        <a:pt x="303536" y="42036"/>
                      </a:lnTo>
                      <a:lnTo>
                        <a:pt x="305017" y="41629"/>
                      </a:lnTo>
                      <a:lnTo>
                        <a:pt x="306733" y="41173"/>
                      </a:lnTo>
                      <a:lnTo>
                        <a:pt x="307276" y="41025"/>
                      </a:lnTo>
                      <a:lnTo>
                        <a:pt x="307980" y="40914"/>
                      </a:lnTo>
                      <a:lnTo>
                        <a:pt x="309178" y="40704"/>
                      </a:lnTo>
                      <a:lnTo>
                        <a:pt x="310622" y="40445"/>
                      </a:lnTo>
                      <a:lnTo>
                        <a:pt x="312585" y="40470"/>
                      </a:lnTo>
                      <a:lnTo>
                        <a:pt x="313573" y="40482"/>
                      </a:lnTo>
                      <a:lnTo>
                        <a:pt x="314067" y="40482"/>
                      </a:lnTo>
                      <a:lnTo>
                        <a:pt x="314980" y="40568"/>
                      </a:lnTo>
                      <a:lnTo>
                        <a:pt x="318215" y="40852"/>
                      </a:lnTo>
                      <a:lnTo>
                        <a:pt x="320067" y="41012"/>
                      </a:lnTo>
                      <a:lnTo>
                        <a:pt x="321005" y="41136"/>
                      </a:lnTo>
                      <a:lnTo>
                        <a:pt x="323820" y="41506"/>
                      </a:lnTo>
                      <a:lnTo>
                        <a:pt x="326166" y="41802"/>
                      </a:lnTo>
                      <a:lnTo>
                        <a:pt x="328709" y="41851"/>
                      </a:lnTo>
                      <a:lnTo>
                        <a:pt x="334450" y="41938"/>
                      </a:lnTo>
                      <a:lnTo>
                        <a:pt x="338857" y="42049"/>
                      </a:lnTo>
                      <a:lnTo>
                        <a:pt x="342116" y="42110"/>
                      </a:lnTo>
                      <a:lnTo>
                        <a:pt x="344067" y="42147"/>
                      </a:lnTo>
                      <a:lnTo>
                        <a:pt x="346697" y="42789"/>
                      </a:lnTo>
                      <a:lnTo>
                        <a:pt x="348400" y="43516"/>
                      </a:lnTo>
                      <a:lnTo>
                        <a:pt x="350067" y="44244"/>
                      </a:lnTo>
                      <a:lnTo>
                        <a:pt x="352561" y="44663"/>
                      </a:lnTo>
                      <a:lnTo>
                        <a:pt x="354944" y="45046"/>
                      </a:lnTo>
                      <a:lnTo>
                        <a:pt x="356833" y="44750"/>
                      </a:lnTo>
                      <a:lnTo>
                        <a:pt x="360648" y="44133"/>
                      </a:lnTo>
                      <a:lnTo>
                        <a:pt x="363092" y="43825"/>
                      </a:lnTo>
                      <a:lnTo>
                        <a:pt x="365537" y="43516"/>
                      </a:lnTo>
                      <a:lnTo>
                        <a:pt x="366993" y="43331"/>
                      </a:lnTo>
                      <a:lnTo>
                        <a:pt x="368808" y="43270"/>
                      </a:lnTo>
                      <a:lnTo>
                        <a:pt x="371092" y="43208"/>
                      </a:lnTo>
                      <a:lnTo>
                        <a:pt x="373080" y="43146"/>
                      </a:lnTo>
                      <a:lnTo>
                        <a:pt x="376895" y="43048"/>
                      </a:lnTo>
                      <a:lnTo>
                        <a:pt x="381191" y="42949"/>
                      </a:lnTo>
                      <a:lnTo>
                        <a:pt x="384154" y="43060"/>
                      </a:lnTo>
                      <a:lnTo>
                        <a:pt x="386129" y="43134"/>
                      </a:lnTo>
                      <a:lnTo>
                        <a:pt x="387068" y="43035"/>
                      </a:lnTo>
                      <a:lnTo>
                        <a:pt x="391290" y="42616"/>
                      </a:lnTo>
                      <a:lnTo>
                        <a:pt x="392204" y="42517"/>
                      </a:lnTo>
                      <a:lnTo>
                        <a:pt x="392858" y="42270"/>
                      </a:lnTo>
                      <a:lnTo>
                        <a:pt x="394611" y="41617"/>
                      </a:lnTo>
                      <a:lnTo>
                        <a:pt x="396364" y="40951"/>
                      </a:lnTo>
                      <a:lnTo>
                        <a:pt x="397117" y="38792"/>
                      </a:lnTo>
                      <a:lnTo>
                        <a:pt x="397722" y="37053"/>
                      </a:lnTo>
                      <a:lnTo>
                        <a:pt x="399673" y="32045"/>
                      </a:lnTo>
                      <a:lnTo>
                        <a:pt x="400957" y="30651"/>
                      </a:lnTo>
                      <a:lnTo>
                        <a:pt x="402216" y="29270"/>
                      </a:lnTo>
                      <a:lnTo>
                        <a:pt x="402722" y="28764"/>
                      </a:lnTo>
                      <a:lnTo>
                        <a:pt x="405920" y="25977"/>
                      </a:lnTo>
                      <a:lnTo>
                        <a:pt x="407031" y="25015"/>
                      </a:lnTo>
                      <a:lnTo>
                        <a:pt x="408315" y="24435"/>
                      </a:lnTo>
                      <a:lnTo>
                        <a:pt x="409895" y="23707"/>
                      </a:lnTo>
                      <a:lnTo>
                        <a:pt x="411710" y="22881"/>
                      </a:lnTo>
                      <a:lnTo>
                        <a:pt x="413747" y="22622"/>
                      </a:lnTo>
                      <a:lnTo>
                        <a:pt x="415871" y="22350"/>
                      </a:lnTo>
                      <a:lnTo>
                        <a:pt x="418994" y="20574"/>
                      </a:lnTo>
                      <a:lnTo>
                        <a:pt x="419747" y="19945"/>
                      </a:lnTo>
                      <a:lnTo>
                        <a:pt x="422439" y="17737"/>
                      </a:lnTo>
                      <a:lnTo>
                        <a:pt x="424735" y="16750"/>
                      </a:lnTo>
                      <a:lnTo>
                        <a:pt x="427068" y="15739"/>
                      </a:lnTo>
                      <a:lnTo>
                        <a:pt x="429217" y="15369"/>
                      </a:lnTo>
                      <a:lnTo>
                        <a:pt x="430686" y="15122"/>
                      </a:lnTo>
                      <a:lnTo>
                        <a:pt x="435994" y="14370"/>
                      </a:lnTo>
                      <a:lnTo>
                        <a:pt x="436673" y="14271"/>
                      </a:lnTo>
                      <a:lnTo>
                        <a:pt x="438106" y="14086"/>
                      </a:lnTo>
                      <a:lnTo>
                        <a:pt x="441686" y="13617"/>
                      </a:lnTo>
                      <a:lnTo>
                        <a:pt x="442748" y="13482"/>
                      </a:lnTo>
                      <a:lnTo>
                        <a:pt x="443464" y="13395"/>
                      </a:lnTo>
                      <a:lnTo>
                        <a:pt x="444933" y="13235"/>
                      </a:lnTo>
                      <a:lnTo>
                        <a:pt x="447933" y="12865"/>
                      </a:lnTo>
                      <a:lnTo>
                        <a:pt x="448822" y="12754"/>
                      </a:lnTo>
                      <a:lnTo>
                        <a:pt x="450686" y="12520"/>
                      </a:lnTo>
                      <a:lnTo>
                        <a:pt x="452550" y="12298"/>
                      </a:lnTo>
                      <a:lnTo>
                        <a:pt x="454563" y="11829"/>
                      </a:lnTo>
                      <a:lnTo>
                        <a:pt x="456439" y="11373"/>
                      </a:lnTo>
                      <a:lnTo>
                        <a:pt x="457513" y="11113"/>
                      </a:lnTo>
                      <a:lnTo>
                        <a:pt x="458476" y="10916"/>
                      </a:lnTo>
                      <a:lnTo>
                        <a:pt x="463773" y="9781"/>
                      </a:lnTo>
                      <a:lnTo>
                        <a:pt x="465699" y="9362"/>
                      </a:lnTo>
                      <a:lnTo>
                        <a:pt x="466316" y="9239"/>
                      </a:lnTo>
                      <a:lnTo>
                        <a:pt x="466785" y="9140"/>
                      </a:lnTo>
                      <a:lnTo>
                        <a:pt x="472847" y="7919"/>
                      </a:lnTo>
                      <a:lnTo>
                        <a:pt x="474785" y="7536"/>
                      </a:lnTo>
                      <a:lnTo>
                        <a:pt x="476686" y="7080"/>
                      </a:lnTo>
                      <a:lnTo>
                        <a:pt x="483687" y="5403"/>
                      </a:lnTo>
                      <a:lnTo>
                        <a:pt x="484600" y="5181"/>
                      </a:lnTo>
                      <a:lnTo>
                        <a:pt x="488378" y="4440"/>
                      </a:lnTo>
                      <a:lnTo>
                        <a:pt x="493242" y="3478"/>
                      </a:lnTo>
                      <a:lnTo>
                        <a:pt x="500279" y="2196"/>
                      </a:lnTo>
                      <a:lnTo>
                        <a:pt x="501675" y="1949"/>
                      </a:lnTo>
                      <a:lnTo>
                        <a:pt x="502872" y="1702"/>
                      </a:lnTo>
                      <a:lnTo>
                        <a:pt x="504588" y="1357"/>
                      </a:lnTo>
                      <a:lnTo>
                        <a:pt x="506860" y="901"/>
                      </a:lnTo>
                      <a:lnTo>
                        <a:pt x="508304" y="814"/>
                      </a:lnTo>
                      <a:lnTo>
                        <a:pt x="509749" y="716"/>
                      </a:lnTo>
                      <a:lnTo>
                        <a:pt x="514082" y="432"/>
                      </a:lnTo>
                      <a:lnTo>
                        <a:pt x="516341" y="271"/>
                      </a:lnTo>
                      <a:lnTo>
                        <a:pt x="517810" y="173"/>
                      </a:lnTo>
                      <a:lnTo>
                        <a:pt x="520243" y="0"/>
                      </a:lnTo>
                      <a:lnTo>
                        <a:pt x="522132" y="210"/>
                      </a:lnTo>
                      <a:lnTo>
                        <a:pt x="523551" y="370"/>
                      </a:lnTo>
                      <a:lnTo>
                        <a:pt x="526724" y="716"/>
                      </a:lnTo>
                      <a:lnTo>
                        <a:pt x="528280" y="777"/>
                      </a:lnTo>
                      <a:lnTo>
                        <a:pt x="529724" y="839"/>
                      </a:lnTo>
                      <a:lnTo>
                        <a:pt x="536033" y="1086"/>
                      </a:lnTo>
                      <a:lnTo>
                        <a:pt x="539268" y="1369"/>
                      </a:lnTo>
                      <a:lnTo>
                        <a:pt x="540194" y="1456"/>
                      </a:lnTo>
                      <a:lnTo>
                        <a:pt x="540897" y="1628"/>
                      </a:lnTo>
                      <a:lnTo>
                        <a:pt x="541576" y="1789"/>
                      </a:lnTo>
                      <a:lnTo>
                        <a:pt x="545453" y="2751"/>
                      </a:lnTo>
                      <a:lnTo>
                        <a:pt x="546231" y="2973"/>
                      </a:lnTo>
                      <a:lnTo>
                        <a:pt x="547811" y="3429"/>
                      </a:lnTo>
                      <a:lnTo>
                        <a:pt x="552132" y="4280"/>
                      </a:lnTo>
                    </a:path>
                  </a:pathLst>
                </a:custGeom>
                <a:solidFill>
                  <a:srgbClr val="D3EECD"/>
                </a:solidFill>
                <a:ln w="12331" cap="flat">
                  <a:solidFill>
                    <a:srgbClr val="000000"/>
                  </a:solid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38117A80-F293-C9E8-111B-D01A2D2B2961}"/>
                    </a:ext>
                  </a:extLst>
                </p:cNvPr>
                <p:cNvSpPr/>
                <p:nvPr/>
              </p:nvSpPr>
              <p:spPr>
                <a:xfrm>
                  <a:off x="7453792" y="881973"/>
                  <a:ext cx="907581" cy="586798"/>
                </a:xfrm>
                <a:custGeom>
                  <a:avLst/>
                  <a:gdLst>
                    <a:gd name="connsiteX0" fmla="*/ 364475 w 907581"/>
                    <a:gd name="connsiteY0" fmla="*/ 8695 h 586798"/>
                    <a:gd name="connsiteX1" fmla="*/ 366080 w 907581"/>
                    <a:gd name="connsiteY1" fmla="*/ 8778 h 586798"/>
                    <a:gd name="connsiteX2" fmla="*/ 367944 w 907581"/>
                    <a:gd name="connsiteY2" fmla="*/ 8695 h 586798"/>
                    <a:gd name="connsiteX3" fmla="*/ 370697 w 907581"/>
                    <a:gd name="connsiteY3" fmla="*/ 8553 h 586798"/>
                    <a:gd name="connsiteX4" fmla="*/ 372537 w 907581"/>
                    <a:gd name="connsiteY4" fmla="*/ 8458 h 586798"/>
                    <a:gd name="connsiteX5" fmla="*/ 374858 w 907581"/>
                    <a:gd name="connsiteY5" fmla="*/ 8638 h 586798"/>
                    <a:gd name="connsiteX6" fmla="*/ 376253 w 907581"/>
                    <a:gd name="connsiteY6" fmla="*/ 8745 h 586798"/>
                    <a:gd name="connsiteX7" fmla="*/ 377648 w 907581"/>
                    <a:gd name="connsiteY7" fmla="*/ 8854 h 586798"/>
                    <a:gd name="connsiteX8" fmla="*/ 380191 w 907581"/>
                    <a:gd name="connsiteY8" fmla="*/ 9457 h 586798"/>
                    <a:gd name="connsiteX9" fmla="*/ 382969 w 907581"/>
                    <a:gd name="connsiteY9" fmla="*/ 10114 h 586798"/>
                    <a:gd name="connsiteX10" fmla="*/ 383796 w 907581"/>
                    <a:gd name="connsiteY10" fmla="*/ 10215 h 586798"/>
                    <a:gd name="connsiteX11" fmla="*/ 386500 w 907581"/>
                    <a:gd name="connsiteY11" fmla="*/ 10550 h 586798"/>
                    <a:gd name="connsiteX12" fmla="*/ 388438 w 907581"/>
                    <a:gd name="connsiteY12" fmla="*/ 10294 h 586798"/>
                    <a:gd name="connsiteX13" fmla="*/ 390845 w 907581"/>
                    <a:gd name="connsiteY13" fmla="*/ 9977 h 586798"/>
                    <a:gd name="connsiteX14" fmla="*/ 395463 w 907581"/>
                    <a:gd name="connsiteY14" fmla="*/ 9463 h 586798"/>
                    <a:gd name="connsiteX15" fmla="*/ 396920 w 907581"/>
                    <a:gd name="connsiteY15" fmla="*/ 9340 h 586798"/>
                    <a:gd name="connsiteX16" fmla="*/ 399327 w 907581"/>
                    <a:gd name="connsiteY16" fmla="*/ 9137 h 586798"/>
                    <a:gd name="connsiteX17" fmla="*/ 401253 w 907581"/>
                    <a:gd name="connsiteY17" fmla="*/ 8975 h 586798"/>
                    <a:gd name="connsiteX18" fmla="*/ 403154 w 907581"/>
                    <a:gd name="connsiteY18" fmla="*/ 8630 h 586798"/>
                    <a:gd name="connsiteX19" fmla="*/ 407920 w 907581"/>
                    <a:gd name="connsiteY19" fmla="*/ 7771 h 586798"/>
                    <a:gd name="connsiteX20" fmla="*/ 409401 w 907581"/>
                    <a:gd name="connsiteY20" fmla="*/ 7527 h 586798"/>
                    <a:gd name="connsiteX21" fmla="*/ 410871 w 907581"/>
                    <a:gd name="connsiteY21" fmla="*/ 7282 h 586798"/>
                    <a:gd name="connsiteX22" fmla="*/ 412833 w 907581"/>
                    <a:gd name="connsiteY22" fmla="*/ 6957 h 586798"/>
                    <a:gd name="connsiteX23" fmla="*/ 414315 w 907581"/>
                    <a:gd name="connsiteY23" fmla="*/ 6875 h 586798"/>
                    <a:gd name="connsiteX24" fmla="*/ 416994 w 907581"/>
                    <a:gd name="connsiteY24" fmla="*/ 6727 h 586798"/>
                    <a:gd name="connsiteX25" fmla="*/ 418463 w 907581"/>
                    <a:gd name="connsiteY25" fmla="*/ 6647 h 586798"/>
                    <a:gd name="connsiteX26" fmla="*/ 419908 w 907581"/>
                    <a:gd name="connsiteY26" fmla="*/ 6751 h 586798"/>
                    <a:gd name="connsiteX27" fmla="*/ 425698 w 907581"/>
                    <a:gd name="connsiteY27" fmla="*/ 7169 h 586798"/>
                    <a:gd name="connsiteX28" fmla="*/ 428525 w 907581"/>
                    <a:gd name="connsiteY28" fmla="*/ 7343 h 586798"/>
                    <a:gd name="connsiteX29" fmla="*/ 432599 w 907581"/>
                    <a:gd name="connsiteY29" fmla="*/ 7594 h 586798"/>
                    <a:gd name="connsiteX30" fmla="*/ 433204 w 907581"/>
                    <a:gd name="connsiteY30" fmla="*/ 7631 h 586798"/>
                    <a:gd name="connsiteX31" fmla="*/ 433809 w 907581"/>
                    <a:gd name="connsiteY31" fmla="*/ 7670 h 586798"/>
                    <a:gd name="connsiteX32" fmla="*/ 434414 w 907581"/>
                    <a:gd name="connsiteY32" fmla="*/ 7808 h 586798"/>
                    <a:gd name="connsiteX33" fmla="*/ 435007 w 907581"/>
                    <a:gd name="connsiteY33" fmla="*/ 7945 h 586798"/>
                    <a:gd name="connsiteX34" fmla="*/ 438624 w 907581"/>
                    <a:gd name="connsiteY34" fmla="*/ 8780 h 586798"/>
                    <a:gd name="connsiteX35" fmla="*/ 449143 w 907581"/>
                    <a:gd name="connsiteY35" fmla="*/ 11520 h 586798"/>
                    <a:gd name="connsiteX36" fmla="*/ 451525 w 907581"/>
                    <a:gd name="connsiteY36" fmla="*/ 12143 h 586798"/>
                    <a:gd name="connsiteX37" fmla="*/ 452674 w 907581"/>
                    <a:gd name="connsiteY37" fmla="*/ 12449 h 586798"/>
                    <a:gd name="connsiteX38" fmla="*/ 454032 w 907581"/>
                    <a:gd name="connsiteY38" fmla="*/ 12853 h 586798"/>
                    <a:gd name="connsiteX39" fmla="*/ 455439 w 907581"/>
                    <a:gd name="connsiteY39" fmla="*/ 13272 h 586798"/>
                    <a:gd name="connsiteX40" fmla="*/ 456847 w 907581"/>
                    <a:gd name="connsiteY40" fmla="*/ 13690 h 586798"/>
                    <a:gd name="connsiteX41" fmla="*/ 458254 w 907581"/>
                    <a:gd name="connsiteY41" fmla="*/ 14109 h 586798"/>
                    <a:gd name="connsiteX42" fmla="*/ 459637 w 907581"/>
                    <a:gd name="connsiteY42" fmla="*/ 14631 h 586798"/>
                    <a:gd name="connsiteX43" fmla="*/ 461019 w 907581"/>
                    <a:gd name="connsiteY43" fmla="*/ 15154 h 586798"/>
                    <a:gd name="connsiteX44" fmla="*/ 462760 w 907581"/>
                    <a:gd name="connsiteY44" fmla="*/ 15813 h 586798"/>
                    <a:gd name="connsiteX45" fmla="*/ 464242 w 907581"/>
                    <a:gd name="connsiteY45" fmla="*/ 16373 h 586798"/>
                    <a:gd name="connsiteX46" fmla="*/ 466081 w 907581"/>
                    <a:gd name="connsiteY46" fmla="*/ 17070 h 586798"/>
                    <a:gd name="connsiteX47" fmla="*/ 466995 w 907581"/>
                    <a:gd name="connsiteY47" fmla="*/ 17416 h 586798"/>
                    <a:gd name="connsiteX48" fmla="*/ 468365 w 907581"/>
                    <a:gd name="connsiteY48" fmla="*/ 18005 h 586798"/>
                    <a:gd name="connsiteX49" fmla="*/ 470007 w 907581"/>
                    <a:gd name="connsiteY49" fmla="*/ 18711 h 586798"/>
                    <a:gd name="connsiteX50" fmla="*/ 472908 w 907581"/>
                    <a:gd name="connsiteY50" fmla="*/ 19960 h 586798"/>
                    <a:gd name="connsiteX51" fmla="*/ 474378 w 907581"/>
                    <a:gd name="connsiteY51" fmla="*/ 20595 h 586798"/>
                    <a:gd name="connsiteX52" fmla="*/ 475254 w 907581"/>
                    <a:gd name="connsiteY52" fmla="*/ 20975 h 586798"/>
                    <a:gd name="connsiteX53" fmla="*/ 476032 w 907581"/>
                    <a:gd name="connsiteY53" fmla="*/ 21360 h 586798"/>
                    <a:gd name="connsiteX54" fmla="*/ 477427 w 907581"/>
                    <a:gd name="connsiteY54" fmla="*/ 22057 h 586798"/>
                    <a:gd name="connsiteX55" fmla="*/ 478662 w 907581"/>
                    <a:gd name="connsiteY55" fmla="*/ 22673 h 586798"/>
                    <a:gd name="connsiteX56" fmla="*/ 480316 w 907581"/>
                    <a:gd name="connsiteY56" fmla="*/ 23495 h 586798"/>
                    <a:gd name="connsiteX57" fmla="*/ 481859 w 907581"/>
                    <a:gd name="connsiteY57" fmla="*/ 24754 h 586798"/>
                    <a:gd name="connsiteX58" fmla="*/ 483007 w 907581"/>
                    <a:gd name="connsiteY58" fmla="*/ 25699 h 586798"/>
                    <a:gd name="connsiteX59" fmla="*/ 484440 w 907581"/>
                    <a:gd name="connsiteY59" fmla="*/ 26876 h 586798"/>
                    <a:gd name="connsiteX60" fmla="*/ 486069 w 907581"/>
                    <a:gd name="connsiteY60" fmla="*/ 27924 h 586798"/>
                    <a:gd name="connsiteX61" fmla="*/ 487069 w 907581"/>
                    <a:gd name="connsiteY61" fmla="*/ 28564 h 586798"/>
                    <a:gd name="connsiteX62" fmla="*/ 490094 w 907581"/>
                    <a:gd name="connsiteY62" fmla="*/ 30514 h 586798"/>
                    <a:gd name="connsiteX63" fmla="*/ 491822 w 907581"/>
                    <a:gd name="connsiteY63" fmla="*/ 31287 h 586798"/>
                    <a:gd name="connsiteX64" fmla="*/ 493193 w 907581"/>
                    <a:gd name="connsiteY64" fmla="*/ 31903 h 586798"/>
                    <a:gd name="connsiteX65" fmla="*/ 494267 w 907581"/>
                    <a:gd name="connsiteY65" fmla="*/ 32381 h 586798"/>
                    <a:gd name="connsiteX66" fmla="*/ 495193 w 907581"/>
                    <a:gd name="connsiteY66" fmla="*/ 32749 h 586798"/>
                    <a:gd name="connsiteX67" fmla="*/ 501267 w 907581"/>
                    <a:gd name="connsiteY67" fmla="*/ 35151 h 586798"/>
                    <a:gd name="connsiteX68" fmla="*/ 501736 w 907581"/>
                    <a:gd name="connsiteY68" fmla="*/ 35336 h 586798"/>
                    <a:gd name="connsiteX69" fmla="*/ 506810 w 907581"/>
                    <a:gd name="connsiteY69" fmla="*/ 37384 h 586798"/>
                    <a:gd name="connsiteX70" fmla="*/ 508662 w 907581"/>
                    <a:gd name="connsiteY70" fmla="*/ 38128 h 586798"/>
                    <a:gd name="connsiteX71" fmla="*/ 510156 w 907581"/>
                    <a:gd name="connsiteY71" fmla="*/ 38388 h 586798"/>
                    <a:gd name="connsiteX72" fmla="*/ 514304 w 907581"/>
                    <a:gd name="connsiteY72" fmla="*/ 39107 h 586798"/>
                    <a:gd name="connsiteX73" fmla="*/ 514847 w 907581"/>
                    <a:gd name="connsiteY73" fmla="*/ 39199 h 586798"/>
                    <a:gd name="connsiteX74" fmla="*/ 519823 w 907581"/>
                    <a:gd name="connsiteY74" fmla="*/ 40035 h 586798"/>
                    <a:gd name="connsiteX75" fmla="*/ 521119 w 907581"/>
                    <a:gd name="connsiteY75" fmla="*/ 40252 h 586798"/>
                    <a:gd name="connsiteX76" fmla="*/ 521983 w 907581"/>
                    <a:gd name="connsiteY76" fmla="*/ 40350 h 586798"/>
                    <a:gd name="connsiteX77" fmla="*/ 523144 w 907581"/>
                    <a:gd name="connsiteY77" fmla="*/ 40470 h 586798"/>
                    <a:gd name="connsiteX78" fmla="*/ 524551 w 907581"/>
                    <a:gd name="connsiteY78" fmla="*/ 40616 h 586798"/>
                    <a:gd name="connsiteX79" fmla="*/ 526687 w 907581"/>
                    <a:gd name="connsiteY79" fmla="*/ 40837 h 586798"/>
                    <a:gd name="connsiteX80" fmla="*/ 529132 w 907581"/>
                    <a:gd name="connsiteY80" fmla="*/ 40657 h 586798"/>
                    <a:gd name="connsiteX81" fmla="*/ 531588 w 907581"/>
                    <a:gd name="connsiteY81" fmla="*/ 40476 h 586798"/>
                    <a:gd name="connsiteX82" fmla="*/ 533539 w 907581"/>
                    <a:gd name="connsiteY82" fmla="*/ 40331 h 586798"/>
                    <a:gd name="connsiteX83" fmla="*/ 536663 w 907581"/>
                    <a:gd name="connsiteY83" fmla="*/ 39706 h 586798"/>
                    <a:gd name="connsiteX84" fmla="*/ 538453 w 907581"/>
                    <a:gd name="connsiteY84" fmla="*/ 39350 h 586798"/>
                    <a:gd name="connsiteX85" fmla="*/ 540280 w 907581"/>
                    <a:gd name="connsiteY85" fmla="*/ 39308 h 586798"/>
                    <a:gd name="connsiteX86" fmla="*/ 544601 w 907581"/>
                    <a:gd name="connsiteY86" fmla="*/ 39208 h 586798"/>
                    <a:gd name="connsiteX87" fmla="*/ 546021 w 907581"/>
                    <a:gd name="connsiteY87" fmla="*/ 39176 h 586798"/>
                    <a:gd name="connsiteX88" fmla="*/ 547860 w 907581"/>
                    <a:gd name="connsiteY88" fmla="*/ 39426 h 586798"/>
                    <a:gd name="connsiteX89" fmla="*/ 549255 w 907581"/>
                    <a:gd name="connsiteY89" fmla="*/ 39614 h 586798"/>
                    <a:gd name="connsiteX90" fmla="*/ 551280 w 907581"/>
                    <a:gd name="connsiteY90" fmla="*/ 39889 h 586798"/>
                    <a:gd name="connsiteX91" fmla="*/ 551984 w 907581"/>
                    <a:gd name="connsiteY91" fmla="*/ 40011 h 586798"/>
                    <a:gd name="connsiteX92" fmla="*/ 553453 w 907581"/>
                    <a:gd name="connsiteY92" fmla="*/ 40293 h 586798"/>
                    <a:gd name="connsiteX93" fmla="*/ 558354 w 907581"/>
                    <a:gd name="connsiteY93" fmla="*/ 41231 h 586798"/>
                    <a:gd name="connsiteX94" fmla="*/ 559330 w 907581"/>
                    <a:gd name="connsiteY94" fmla="*/ 41419 h 586798"/>
                    <a:gd name="connsiteX95" fmla="*/ 561218 w 907581"/>
                    <a:gd name="connsiteY95" fmla="*/ 41781 h 586798"/>
                    <a:gd name="connsiteX96" fmla="*/ 563058 w 907581"/>
                    <a:gd name="connsiteY96" fmla="*/ 42347 h 586798"/>
                    <a:gd name="connsiteX97" fmla="*/ 565095 w 907581"/>
                    <a:gd name="connsiteY97" fmla="*/ 42972 h 586798"/>
                    <a:gd name="connsiteX98" fmla="*/ 565885 w 907581"/>
                    <a:gd name="connsiteY98" fmla="*/ 43217 h 586798"/>
                    <a:gd name="connsiteX99" fmla="*/ 566712 w 907581"/>
                    <a:gd name="connsiteY99" fmla="*/ 43471 h 586798"/>
                    <a:gd name="connsiteX100" fmla="*/ 568293 w 907581"/>
                    <a:gd name="connsiteY100" fmla="*/ 43959 h 586798"/>
                    <a:gd name="connsiteX101" fmla="*/ 570120 w 907581"/>
                    <a:gd name="connsiteY101" fmla="*/ 44743 h 586798"/>
                    <a:gd name="connsiteX102" fmla="*/ 573873 w 907581"/>
                    <a:gd name="connsiteY102" fmla="*/ 46358 h 586798"/>
                    <a:gd name="connsiteX103" fmla="*/ 575589 w 907581"/>
                    <a:gd name="connsiteY103" fmla="*/ 47096 h 586798"/>
                    <a:gd name="connsiteX104" fmla="*/ 576885 w 907581"/>
                    <a:gd name="connsiteY104" fmla="*/ 47807 h 586798"/>
                    <a:gd name="connsiteX105" fmla="*/ 577750 w 907581"/>
                    <a:gd name="connsiteY105" fmla="*/ 48282 h 586798"/>
                    <a:gd name="connsiteX106" fmla="*/ 582490 w 907581"/>
                    <a:gd name="connsiteY106" fmla="*/ 50891 h 586798"/>
                    <a:gd name="connsiteX107" fmla="*/ 583787 w 907581"/>
                    <a:gd name="connsiteY107" fmla="*/ 51603 h 586798"/>
                    <a:gd name="connsiteX108" fmla="*/ 584639 w 907581"/>
                    <a:gd name="connsiteY108" fmla="*/ 52155 h 586798"/>
                    <a:gd name="connsiteX109" fmla="*/ 585898 w 907581"/>
                    <a:gd name="connsiteY109" fmla="*/ 52983 h 586798"/>
                    <a:gd name="connsiteX110" fmla="*/ 587157 w 907581"/>
                    <a:gd name="connsiteY110" fmla="*/ 53812 h 586798"/>
                    <a:gd name="connsiteX111" fmla="*/ 588429 w 907581"/>
                    <a:gd name="connsiteY111" fmla="*/ 54639 h 586798"/>
                    <a:gd name="connsiteX112" fmla="*/ 589688 w 907581"/>
                    <a:gd name="connsiteY112" fmla="*/ 55467 h 586798"/>
                    <a:gd name="connsiteX113" fmla="*/ 592799 w 907581"/>
                    <a:gd name="connsiteY113" fmla="*/ 57830 h 586798"/>
                    <a:gd name="connsiteX114" fmla="*/ 594355 w 907581"/>
                    <a:gd name="connsiteY114" fmla="*/ 59012 h 586798"/>
                    <a:gd name="connsiteX115" fmla="*/ 596120 w 907581"/>
                    <a:gd name="connsiteY115" fmla="*/ 59734 h 586798"/>
                    <a:gd name="connsiteX116" fmla="*/ 599589 w 907581"/>
                    <a:gd name="connsiteY116" fmla="*/ 61153 h 586798"/>
                    <a:gd name="connsiteX117" fmla="*/ 600392 w 907581"/>
                    <a:gd name="connsiteY117" fmla="*/ 61483 h 586798"/>
                    <a:gd name="connsiteX118" fmla="*/ 601293 w 907581"/>
                    <a:gd name="connsiteY118" fmla="*/ 61765 h 586798"/>
                    <a:gd name="connsiteX119" fmla="*/ 606269 w 907581"/>
                    <a:gd name="connsiteY119" fmla="*/ 63318 h 586798"/>
                    <a:gd name="connsiteX120" fmla="*/ 615256 w 907581"/>
                    <a:gd name="connsiteY120" fmla="*/ 65170 h 586798"/>
                    <a:gd name="connsiteX121" fmla="*/ 616676 w 907581"/>
                    <a:gd name="connsiteY121" fmla="*/ 65463 h 586798"/>
                    <a:gd name="connsiteX122" fmla="*/ 619034 w 907581"/>
                    <a:gd name="connsiteY122" fmla="*/ 65700 h 586798"/>
                    <a:gd name="connsiteX123" fmla="*/ 623738 w 907581"/>
                    <a:gd name="connsiteY123" fmla="*/ 66174 h 586798"/>
                    <a:gd name="connsiteX124" fmla="*/ 625133 w 907581"/>
                    <a:gd name="connsiteY124" fmla="*/ 66326 h 586798"/>
                    <a:gd name="connsiteX125" fmla="*/ 629812 w 907581"/>
                    <a:gd name="connsiteY125" fmla="*/ 66836 h 586798"/>
                    <a:gd name="connsiteX126" fmla="*/ 631676 w 907581"/>
                    <a:gd name="connsiteY126" fmla="*/ 67039 h 586798"/>
                    <a:gd name="connsiteX127" fmla="*/ 632516 w 907581"/>
                    <a:gd name="connsiteY127" fmla="*/ 67374 h 586798"/>
                    <a:gd name="connsiteX128" fmla="*/ 633503 w 907581"/>
                    <a:gd name="connsiteY128" fmla="*/ 67763 h 586798"/>
                    <a:gd name="connsiteX129" fmla="*/ 635405 w 907581"/>
                    <a:gd name="connsiteY129" fmla="*/ 68520 h 586798"/>
                    <a:gd name="connsiteX130" fmla="*/ 639738 w 907581"/>
                    <a:gd name="connsiteY130" fmla="*/ 69653 h 586798"/>
                    <a:gd name="connsiteX131" fmla="*/ 642133 w 907581"/>
                    <a:gd name="connsiteY131" fmla="*/ 70282 h 586798"/>
                    <a:gd name="connsiteX132" fmla="*/ 643467 w 907581"/>
                    <a:gd name="connsiteY132" fmla="*/ 70949 h 586798"/>
                    <a:gd name="connsiteX133" fmla="*/ 648763 w 907581"/>
                    <a:gd name="connsiteY133" fmla="*/ 73619 h 586798"/>
                    <a:gd name="connsiteX134" fmla="*/ 658060 w 907581"/>
                    <a:gd name="connsiteY134" fmla="*/ 76869 h 586798"/>
                    <a:gd name="connsiteX135" fmla="*/ 658985 w 907581"/>
                    <a:gd name="connsiteY135" fmla="*/ 77193 h 586798"/>
                    <a:gd name="connsiteX136" fmla="*/ 660405 w 907581"/>
                    <a:gd name="connsiteY136" fmla="*/ 77689 h 586798"/>
                    <a:gd name="connsiteX137" fmla="*/ 661973 w 907581"/>
                    <a:gd name="connsiteY137" fmla="*/ 77994 h 586798"/>
                    <a:gd name="connsiteX138" fmla="*/ 662837 w 907581"/>
                    <a:gd name="connsiteY138" fmla="*/ 78156 h 586798"/>
                    <a:gd name="connsiteX139" fmla="*/ 664677 w 907581"/>
                    <a:gd name="connsiteY139" fmla="*/ 78508 h 586798"/>
                    <a:gd name="connsiteX140" fmla="*/ 666973 w 907581"/>
                    <a:gd name="connsiteY140" fmla="*/ 78946 h 586798"/>
                    <a:gd name="connsiteX141" fmla="*/ 668924 w 907581"/>
                    <a:gd name="connsiteY141" fmla="*/ 79071 h 586798"/>
                    <a:gd name="connsiteX142" fmla="*/ 670208 w 907581"/>
                    <a:gd name="connsiteY142" fmla="*/ 79151 h 586798"/>
                    <a:gd name="connsiteX143" fmla="*/ 671035 w 907581"/>
                    <a:gd name="connsiteY143" fmla="*/ 79204 h 586798"/>
                    <a:gd name="connsiteX144" fmla="*/ 671504 w 907581"/>
                    <a:gd name="connsiteY144" fmla="*/ 79272 h 586798"/>
                    <a:gd name="connsiteX145" fmla="*/ 672442 w 907581"/>
                    <a:gd name="connsiteY145" fmla="*/ 79405 h 586798"/>
                    <a:gd name="connsiteX146" fmla="*/ 673381 w 907581"/>
                    <a:gd name="connsiteY146" fmla="*/ 79538 h 586798"/>
                    <a:gd name="connsiteX147" fmla="*/ 675270 w 907581"/>
                    <a:gd name="connsiteY147" fmla="*/ 79806 h 586798"/>
                    <a:gd name="connsiteX148" fmla="*/ 677023 w 907581"/>
                    <a:gd name="connsiteY148" fmla="*/ 80741 h 586798"/>
                    <a:gd name="connsiteX149" fmla="*/ 681862 w 907581"/>
                    <a:gd name="connsiteY149" fmla="*/ 83311 h 586798"/>
                    <a:gd name="connsiteX150" fmla="*/ 684702 w 907581"/>
                    <a:gd name="connsiteY150" fmla="*/ 84594 h 586798"/>
                    <a:gd name="connsiteX151" fmla="*/ 688060 w 907581"/>
                    <a:gd name="connsiteY151" fmla="*/ 86102 h 586798"/>
                    <a:gd name="connsiteX152" fmla="*/ 690282 w 907581"/>
                    <a:gd name="connsiteY152" fmla="*/ 87332 h 586798"/>
                    <a:gd name="connsiteX153" fmla="*/ 691998 w 907581"/>
                    <a:gd name="connsiteY153" fmla="*/ 88281 h 586798"/>
                    <a:gd name="connsiteX154" fmla="*/ 693887 w 907581"/>
                    <a:gd name="connsiteY154" fmla="*/ 89323 h 586798"/>
                    <a:gd name="connsiteX155" fmla="*/ 699134 w 907581"/>
                    <a:gd name="connsiteY155" fmla="*/ 92899 h 586798"/>
                    <a:gd name="connsiteX156" fmla="*/ 700887 w 907581"/>
                    <a:gd name="connsiteY156" fmla="*/ 94138 h 586798"/>
                    <a:gd name="connsiteX157" fmla="*/ 701998 w 907581"/>
                    <a:gd name="connsiteY157" fmla="*/ 94923 h 586798"/>
                    <a:gd name="connsiteX158" fmla="*/ 702949 w 907581"/>
                    <a:gd name="connsiteY158" fmla="*/ 95235 h 586798"/>
                    <a:gd name="connsiteX159" fmla="*/ 703863 w 907581"/>
                    <a:gd name="connsiteY159" fmla="*/ 95536 h 586798"/>
                    <a:gd name="connsiteX160" fmla="*/ 705715 w 907581"/>
                    <a:gd name="connsiteY160" fmla="*/ 96145 h 586798"/>
                    <a:gd name="connsiteX161" fmla="*/ 707245 w 907581"/>
                    <a:gd name="connsiteY161" fmla="*/ 95596 h 586798"/>
                    <a:gd name="connsiteX162" fmla="*/ 709863 w 907581"/>
                    <a:gd name="connsiteY162" fmla="*/ 94654 h 586798"/>
                    <a:gd name="connsiteX163" fmla="*/ 710344 w 907581"/>
                    <a:gd name="connsiteY163" fmla="*/ 94481 h 586798"/>
                    <a:gd name="connsiteX164" fmla="*/ 711011 w 907581"/>
                    <a:gd name="connsiteY164" fmla="*/ 94105 h 586798"/>
                    <a:gd name="connsiteX165" fmla="*/ 711480 w 907581"/>
                    <a:gd name="connsiteY165" fmla="*/ 93845 h 586798"/>
                    <a:gd name="connsiteX166" fmla="*/ 713937 w 907581"/>
                    <a:gd name="connsiteY166" fmla="*/ 92468 h 586798"/>
                    <a:gd name="connsiteX167" fmla="*/ 714863 w 907581"/>
                    <a:gd name="connsiteY167" fmla="*/ 91950 h 586798"/>
                    <a:gd name="connsiteX168" fmla="*/ 718011 w 907581"/>
                    <a:gd name="connsiteY168" fmla="*/ 89795 h 586798"/>
                    <a:gd name="connsiteX169" fmla="*/ 719986 w 907581"/>
                    <a:gd name="connsiteY169" fmla="*/ 88450 h 586798"/>
                    <a:gd name="connsiteX170" fmla="*/ 721369 w 907581"/>
                    <a:gd name="connsiteY170" fmla="*/ 87844 h 586798"/>
                    <a:gd name="connsiteX171" fmla="*/ 722752 w 907581"/>
                    <a:gd name="connsiteY171" fmla="*/ 87241 h 586798"/>
                    <a:gd name="connsiteX172" fmla="*/ 723456 w 907581"/>
                    <a:gd name="connsiteY172" fmla="*/ 86931 h 586798"/>
                    <a:gd name="connsiteX173" fmla="*/ 724159 w 907581"/>
                    <a:gd name="connsiteY173" fmla="*/ 86622 h 586798"/>
                    <a:gd name="connsiteX174" fmla="*/ 725060 w 907581"/>
                    <a:gd name="connsiteY174" fmla="*/ 86320 h 586798"/>
                    <a:gd name="connsiteX175" fmla="*/ 725752 w 907581"/>
                    <a:gd name="connsiteY175" fmla="*/ 86088 h 586798"/>
                    <a:gd name="connsiteX176" fmla="*/ 728962 w 907581"/>
                    <a:gd name="connsiteY176" fmla="*/ 85010 h 586798"/>
                    <a:gd name="connsiteX177" fmla="*/ 730801 w 907581"/>
                    <a:gd name="connsiteY177" fmla="*/ 84393 h 586798"/>
                    <a:gd name="connsiteX178" fmla="*/ 732468 w 907581"/>
                    <a:gd name="connsiteY178" fmla="*/ 84193 h 586798"/>
                    <a:gd name="connsiteX179" fmla="*/ 734320 w 907581"/>
                    <a:gd name="connsiteY179" fmla="*/ 83970 h 586798"/>
                    <a:gd name="connsiteX180" fmla="*/ 739740 w 907581"/>
                    <a:gd name="connsiteY180" fmla="*/ 82464 h 586798"/>
                    <a:gd name="connsiteX181" fmla="*/ 742160 w 907581"/>
                    <a:gd name="connsiteY181" fmla="*/ 81660 h 586798"/>
                    <a:gd name="connsiteX182" fmla="*/ 743826 w 907581"/>
                    <a:gd name="connsiteY182" fmla="*/ 81106 h 586798"/>
                    <a:gd name="connsiteX183" fmla="*/ 747172 w 907581"/>
                    <a:gd name="connsiteY183" fmla="*/ 82178 h 586798"/>
                    <a:gd name="connsiteX184" fmla="*/ 748221 w 907581"/>
                    <a:gd name="connsiteY184" fmla="*/ 83094 h 586798"/>
                    <a:gd name="connsiteX185" fmla="*/ 750555 w 907581"/>
                    <a:gd name="connsiteY185" fmla="*/ 85127 h 586798"/>
                    <a:gd name="connsiteX186" fmla="*/ 752938 w 907581"/>
                    <a:gd name="connsiteY186" fmla="*/ 87310 h 586798"/>
                    <a:gd name="connsiteX187" fmla="*/ 755296 w 907581"/>
                    <a:gd name="connsiteY187" fmla="*/ 88511 h 586798"/>
                    <a:gd name="connsiteX188" fmla="*/ 757049 w 907581"/>
                    <a:gd name="connsiteY188" fmla="*/ 89380 h 586798"/>
                    <a:gd name="connsiteX189" fmla="*/ 760086 w 907581"/>
                    <a:gd name="connsiteY189" fmla="*/ 89824 h 586798"/>
                    <a:gd name="connsiteX190" fmla="*/ 761567 w 907581"/>
                    <a:gd name="connsiteY190" fmla="*/ 90040 h 586798"/>
                    <a:gd name="connsiteX191" fmla="*/ 762728 w 907581"/>
                    <a:gd name="connsiteY191" fmla="*/ 89583 h 586798"/>
                    <a:gd name="connsiteX192" fmla="*/ 765049 w 907581"/>
                    <a:gd name="connsiteY192" fmla="*/ 88668 h 586798"/>
                    <a:gd name="connsiteX193" fmla="*/ 766345 w 907581"/>
                    <a:gd name="connsiteY193" fmla="*/ 88152 h 586798"/>
                    <a:gd name="connsiteX194" fmla="*/ 767925 w 907581"/>
                    <a:gd name="connsiteY194" fmla="*/ 86384 h 586798"/>
                    <a:gd name="connsiteX195" fmla="*/ 769172 w 907581"/>
                    <a:gd name="connsiteY195" fmla="*/ 84980 h 586798"/>
                    <a:gd name="connsiteX196" fmla="*/ 770444 w 907581"/>
                    <a:gd name="connsiteY196" fmla="*/ 83151 h 586798"/>
                    <a:gd name="connsiteX197" fmla="*/ 771543 w 907581"/>
                    <a:gd name="connsiteY197" fmla="*/ 81571 h 586798"/>
                    <a:gd name="connsiteX198" fmla="*/ 774592 w 907581"/>
                    <a:gd name="connsiteY198" fmla="*/ 79320 h 586798"/>
                    <a:gd name="connsiteX199" fmla="*/ 775703 w 907581"/>
                    <a:gd name="connsiteY199" fmla="*/ 80711 h 586798"/>
                    <a:gd name="connsiteX200" fmla="*/ 776642 w 907581"/>
                    <a:gd name="connsiteY200" fmla="*/ 81867 h 586798"/>
                    <a:gd name="connsiteX201" fmla="*/ 776913 w 907581"/>
                    <a:gd name="connsiteY201" fmla="*/ 83616 h 586798"/>
                    <a:gd name="connsiteX202" fmla="*/ 777246 w 907581"/>
                    <a:gd name="connsiteY202" fmla="*/ 85764 h 586798"/>
                    <a:gd name="connsiteX203" fmla="*/ 778444 w 907581"/>
                    <a:gd name="connsiteY203" fmla="*/ 90649 h 586798"/>
                    <a:gd name="connsiteX204" fmla="*/ 778716 w 907581"/>
                    <a:gd name="connsiteY204" fmla="*/ 91750 h 586798"/>
                    <a:gd name="connsiteX205" fmla="*/ 779209 w 907581"/>
                    <a:gd name="connsiteY205" fmla="*/ 92674 h 586798"/>
                    <a:gd name="connsiteX206" fmla="*/ 781333 w 907581"/>
                    <a:gd name="connsiteY206" fmla="*/ 96598 h 586798"/>
                    <a:gd name="connsiteX207" fmla="*/ 781889 w 907581"/>
                    <a:gd name="connsiteY207" fmla="*/ 97636 h 586798"/>
                    <a:gd name="connsiteX208" fmla="*/ 782901 w 907581"/>
                    <a:gd name="connsiteY208" fmla="*/ 98433 h 586798"/>
                    <a:gd name="connsiteX209" fmla="*/ 783814 w 907581"/>
                    <a:gd name="connsiteY209" fmla="*/ 99159 h 586798"/>
                    <a:gd name="connsiteX210" fmla="*/ 784987 w 907581"/>
                    <a:gd name="connsiteY210" fmla="*/ 100082 h 586798"/>
                    <a:gd name="connsiteX211" fmla="*/ 786296 w 907581"/>
                    <a:gd name="connsiteY211" fmla="*/ 100243 h 586798"/>
                    <a:gd name="connsiteX212" fmla="*/ 787185 w 907581"/>
                    <a:gd name="connsiteY212" fmla="*/ 100352 h 586798"/>
                    <a:gd name="connsiteX213" fmla="*/ 789148 w 907581"/>
                    <a:gd name="connsiteY213" fmla="*/ 100593 h 586798"/>
                    <a:gd name="connsiteX214" fmla="*/ 795938 w 907581"/>
                    <a:gd name="connsiteY214" fmla="*/ 100472 h 586798"/>
                    <a:gd name="connsiteX215" fmla="*/ 799000 w 907581"/>
                    <a:gd name="connsiteY215" fmla="*/ 100065 h 586798"/>
                    <a:gd name="connsiteX216" fmla="*/ 800765 w 907581"/>
                    <a:gd name="connsiteY216" fmla="*/ 99830 h 586798"/>
                    <a:gd name="connsiteX217" fmla="*/ 802543 w 907581"/>
                    <a:gd name="connsiteY217" fmla="*/ 99228 h 586798"/>
                    <a:gd name="connsiteX218" fmla="*/ 807889 w 907581"/>
                    <a:gd name="connsiteY218" fmla="*/ 97421 h 586798"/>
                    <a:gd name="connsiteX219" fmla="*/ 809679 w 907581"/>
                    <a:gd name="connsiteY219" fmla="*/ 96819 h 586798"/>
                    <a:gd name="connsiteX220" fmla="*/ 810556 w 907581"/>
                    <a:gd name="connsiteY220" fmla="*/ 96519 h 586798"/>
                    <a:gd name="connsiteX221" fmla="*/ 811457 w 907581"/>
                    <a:gd name="connsiteY221" fmla="*/ 96167 h 586798"/>
                    <a:gd name="connsiteX222" fmla="*/ 812790 w 907581"/>
                    <a:gd name="connsiteY222" fmla="*/ 95642 h 586798"/>
                    <a:gd name="connsiteX223" fmla="*/ 819012 w 907581"/>
                    <a:gd name="connsiteY223" fmla="*/ 93195 h 586798"/>
                    <a:gd name="connsiteX224" fmla="*/ 820581 w 907581"/>
                    <a:gd name="connsiteY224" fmla="*/ 92852 h 586798"/>
                    <a:gd name="connsiteX225" fmla="*/ 821889 w 907581"/>
                    <a:gd name="connsiteY225" fmla="*/ 92568 h 586798"/>
                    <a:gd name="connsiteX226" fmla="*/ 822519 w 907581"/>
                    <a:gd name="connsiteY226" fmla="*/ 92451 h 586798"/>
                    <a:gd name="connsiteX227" fmla="*/ 826889 w 907581"/>
                    <a:gd name="connsiteY227" fmla="*/ 91680 h 586798"/>
                    <a:gd name="connsiteX228" fmla="*/ 828025 w 907581"/>
                    <a:gd name="connsiteY228" fmla="*/ 91480 h 586798"/>
                    <a:gd name="connsiteX229" fmla="*/ 829210 w 907581"/>
                    <a:gd name="connsiteY229" fmla="*/ 91565 h 586798"/>
                    <a:gd name="connsiteX230" fmla="*/ 834729 w 907581"/>
                    <a:gd name="connsiteY230" fmla="*/ 91960 h 586798"/>
                    <a:gd name="connsiteX231" fmla="*/ 835914 w 907581"/>
                    <a:gd name="connsiteY231" fmla="*/ 92045 h 586798"/>
                    <a:gd name="connsiteX232" fmla="*/ 837889 w 907581"/>
                    <a:gd name="connsiteY232" fmla="*/ 92351 h 586798"/>
                    <a:gd name="connsiteX233" fmla="*/ 838976 w 907581"/>
                    <a:gd name="connsiteY233" fmla="*/ 92519 h 586798"/>
                    <a:gd name="connsiteX234" fmla="*/ 840285 w 907581"/>
                    <a:gd name="connsiteY234" fmla="*/ 92724 h 586798"/>
                    <a:gd name="connsiteX235" fmla="*/ 842445 w 907581"/>
                    <a:gd name="connsiteY235" fmla="*/ 93076 h 586798"/>
                    <a:gd name="connsiteX236" fmla="*/ 843778 w 907581"/>
                    <a:gd name="connsiteY236" fmla="*/ 93793 h 586798"/>
                    <a:gd name="connsiteX237" fmla="*/ 846371 w 907581"/>
                    <a:gd name="connsiteY237" fmla="*/ 95177 h 586798"/>
                    <a:gd name="connsiteX238" fmla="*/ 847223 w 907581"/>
                    <a:gd name="connsiteY238" fmla="*/ 95636 h 586798"/>
                    <a:gd name="connsiteX239" fmla="*/ 848729 w 907581"/>
                    <a:gd name="connsiteY239" fmla="*/ 96731 h 586798"/>
                    <a:gd name="connsiteX240" fmla="*/ 849852 w 907581"/>
                    <a:gd name="connsiteY240" fmla="*/ 97554 h 586798"/>
                    <a:gd name="connsiteX241" fmla="*/ 852186 w 907581"/>
                    <a:gd name="connsiteY241" fmla="*/ 99267 h 586798"/>
                    <a:gd name="connsiteX242" fmla="*/ 853063 w 907581"/>
                    <a:gd name="connsiteY242" fmla="*/ 99913 h 586798"/>
                    <a:gd name="connsiteX243" fmla="*/ 854297 w 907581"/>
                    <a:gd name="connsiteY243" fmla="*/ 100962 h 586798"/>
                    <a:gd name="connsiteX244" fmla="*/ 855828 w 907581"/>
                    <a:gd name="connsiteY244" fmla="*/ 102266 h 586798"/>
                    <a:gd name="connsiteX245" fmla="*/ 862347 w 907581"/>
                    <a:gd name="connsiteY245" fmla="*/ 107798 h 586798"/>
                    <a:gd name="connsiteX246" fmla="*/ 864643 w 907581"/>
                    <a:gd name="connsiteY246" fmla="*/ 109749 h 586798"/>
                    <a:gd name="connsiteX247" fmla="*/ 866100 w 907581"/>
                    <a:gd name="connsiteY247" fmla="*/ 111122 h 586798"/>
                    <a:gd name="connsiteX248" fmla="*/ 871223 w 907581"/>
                    <a:gd name="connsiteY248" fmla="*/ 115925 h 586798"/>
                    <a:gd name="connsiteX249" fmla="*/ 872680 w 907581"/>
                    <a:gd name="connsiteY249" fmla="*/ 117298 h 586798"/>
                    <a:gd name="connsiteX250" fmla="*/ 873952 w 907581"/>
                    <a:gd name="connsiteY250" fmla="*/ 118854 h 586798"/>
                    <a:gd name="connsiteX251" fmla="*/ 875236 w 907581"/>
                    <a:gd name="connsiteY251" fmla="*/ 120411 h 586798"/>
                    <a:gd name="connsiteX252" fmla="*/ 879520 w 907581"/>
                    <a:gd name="connsiteY252" fmla="*/ 125643 h 586798"/>
                    <a:gd name="connsiteX253" fmla="*/ 879853 w 907581"/>
                    <a:gd name="connsiteY253" fmla="*/ 126043 h 586798"/>
                    <a:gd name="connsiteX254" fmla="*/ 893409 w 907581"/>
                    <a:gd name="connsiteY254" fmla="*/ 142505 h 586798"/>
                    <a:gd name="connsiteX255" fmla="*/ 893742 w 907581"/>
                    <a:gd name="connsiteY255" fmla="*/ 142905 h 586798"/>
                    <a:gd name="connsiteX256" fmla="*/ 894384 w 907581"/>
                    <a:gd name="connsiteY256" fmla="*/ 143691 h 586798"/>
                    <a:gd name="connsiteX257" fmla="*/ 895680 w 907581"/>
                    <a:gd name="connsiteY257" fmla="*/ 145263 h 586798"/>
                    <a:gd name="connsiteX258" fmla="*/ 896298 w 907581"/>
                    <a:gd name="connsiteY258" fmla="*/ 146099 h 586798"/>
                    <a:gd name="connsiteX259" fmla="*/ 897236 w 907581"/>
                    <a:gd name="connsiteY259" fmla="*/ 147352 h 586798"/>
                    <a:gd name="connsiteX260" fmla="*/ 897545 w 907581"/>
                    <a:gd name="connsiteY260" fmla="*/ 147769 h 586798"/>
                    <a:gd name="connsiteX261" fmla="*/ 903100 w 907581"/>
                    <a:gd name="connsiteY261" fmla="*/ 155272 h 586798"/>
                    <a:gd name="connsiteX262" fmla="*/ 904347 w 907581"/>
                    <a:gd name="connsiteY262" fmla="*/ 156957 h 586798"/>
                    <a:gd name="connsiteX263" fmla="*/ 904779 w 907581"/>
                    <a:gd name="connsiteY263" fmla="*/ 157538 h 586798"/>
                    <a:gd name="connsiteX264" fmla="*/ 905076 w 907581"/>
                    <a:gd name="connsiteY264" fmla="*/ 157988 h 586798"/>
                    <a:gd name="connsiteX265" fmla="*/ 906458 w 907581"/>
                    <a:gd name="connsiteY265" fmla="*/ 160169 h 586798"/>
                    <a:gd name="connsiteX266" fmla="*/ 907582 w 907581"/>
                    <a:gd name="connsiteY266" fmla="*/ 161931 h 586798"/>
                    <a:gd name="connsiteX267" fmla="*/ 907372 w 907581"/>
                    <a:gd name="connsiteY267" fmla="*/ 164057 h 586798"/>
                    <a:gd name="connsiteX268" fmla="*/ 907076 w 907581"/>
                    <a:gd name="connsiteY268" fmla="*/ 166908 h 586798"/>
                    <a:gd name="connsiteX269" fmla="*/ 905532 w 907581"/>
                    <a:gd name="connsiteY269" fmla="*/ 166968 h 586798"/>
                    <a:gd name="connsiteX270" fmla="*/ 903965 w 907581"/>
                    <a:gd name="connsiteY270" fmla="*/ 167060 h 586798"/>
                    <a:gd name="connsiteX271" fmla="*/ 901236 w 907581"/>
                    <a:gd name="connsiteY271" fmla="*/ 167385 h 586798"/>
                    <a:gd name="connsiteX272" fmla="*/ 898705 w 907581"/>
                    <a:gd name="connsiteY272" fmla="*/ 167687 h 586798"/>
                    <a:gd name="connsiteX273" fmla="*/ 896359 w 907581"/>
                    <a:gd name="connsiteY273" fmla="*/ 167734 h 586798"/>
                    <a:gd name="connsiteX274" fmla="*/ 894582 w 907581"/>
                    <a:gd name="connsiteY274" fmla="*/ 167769 h 586798"/>
                    <a:gd name="connsiteX275" fmla="*/ 893248 w 907581"/>
                    <a:gd name="connsiteY275" fmla="*/ 167796 h 586798"/>
                    <a:gd name="connsiteX276" fmla="*/ 891927 w 907581"/>
                    <a:gd name="connsiteY276" fmla="*/ 168138 h 586798"/>
                    <a:gd name="connsiteX277" fmla="*/ 890088 w 907581"/>
                    <a:gd name="connsiteY277" fmla="*/ 168615 h 586798"/>
                    <a:gd name="connsiteX278" fmla="*/ 888878 w 907581"/>
                    <a:gd name="connsiteY278" fmla="*/ 168926 h 586798"/>
                    <a:gd name="connsiteX279" fmla="*/ 888026 w 907581"/>
                    <a:gd name="connsiteY279" fmla="*/ 169411 h 586798"/>
                    <a:gd name="connsiteX280" fmla="*/ 884791 w 907581"/>
                    <a:gd name="connsiteY280" fmla="*/ 171234 h 586798"/>
                    <a:gd name="connsiteX281" fmla="*/ 883372 w 907581"/>
                    <a:gd name="connsiteY281" fmla="*/ 172038 h 586798"/>
                    <a:gd name="connsiteX282" fmla="*/ 882446 w 907581"/>
                    <a:gd name="connsiteY282" fmla="*/ 173648 h 586798"/>
                    <a:gd name="connsiteX283" fmla="*/ 880297 w 907581"/>
                    <a:gd name="connsiteY283" fmla="*/ 177364 h 586798"/>
                    <a:gd name="connsiteX284" fmla="*/ 879680 w 907581"/>
                    <a:gd name="connsiteY284" fmla="*/ 178418 h 586798"/>
                    <a:gd name="connsiteX285" fmla="*/ 878680 w 907581"/>
                    <a:gd name="connsiteY285" fmla="*/ 180940 h 586798"/>
                    <a:gd name="connsiteX286" fmla="*/ 877174 w 907581"/>
                    <a:gd name="connsiteY286" fmla="*/ 184726 h 586798"/>
                    <a:gd name="connsiteX287" fmla="*/ 875902 w 907581"/>
                    <a:gd name="connsiteY287" fmla="*/ 186746 h 586798"/>
                    <a:gd name="connsiteX288" fmla="*/ 874618 w 907581"/>
                    <a:gd name="connsiteY288" fmla="*/ 188774 h 586798"/>
                    <a:gd name="connsiteX289" fmla="*/ 872371 w 907581"/>
                    <a:gd name="connsiteY289" fmla="*/ 193455 h 586798"/>
                    <a:gd name="connsiteX290" fmla="*/ 871803 w 907581"/>
                    <a:gd name="connsiteY290" fmla="*/ 194610 h 586798"/>
                    <a:gd name="connsiteX291" fmla="*/ 871211 w 907581"/>
                    <a:gd name="connsiteY291" fmla="*/ 195710 h 586798"/>
                    <a:gd name="connsiteX292" fmla="*/ 870742 w 907581"/>
                    <a:gd name="connsiteY292" fmla="*/ 196588 h 586798"/>
                    <a:gd name="connsiteX293" fmla="*/ 869557 w 907581"/>
                    <a:gd name="connsiteY293" fmla="*/ 198785 h 586798"/>
                    <a:gd name="connsiteX294" fmla="*/ 868445 w 907581"/>
                    <a:gd name="connsiteY294" fmla="*/ 200191 h 586798"/>
                    <a:gd name="connsiteX295" fmla="*/ 866470 w 907581"/>
                    <a:gd name="connsiteY295" fmla="*/ 202670 h 586798"/>
                    <a:gd name="connsiteX296" fmla="*/ 864606 w 907581"/>
                    <a:gd name="connsiteY296" fmla="*/ 205182 h 586798"/>
                    <a:gd name="connsiteX297" fmla="*/ 863050 w 907581"/>
                    <a:gd name="connsiteY297" fmla="*/ 207260 h 586798"/>
                    <a:gd name="connsiteX298" fmla="*/ 860384 w 907581"/>
                    <a:gd name="connsiteY298" fmla="*/ 210850 h 586798"/>
                    <a:gd name="connsiteX299" fmla="*/ 859124 w 907581"/>
                    <a:gd name="connsiteY299" fmla="*/ 212552 h 586798"/>
                    <a:gd name="connsiteX300" fmla="*/ 856618 w 907581"/>
                    <a:gd name="connsiteY300" fmla="*/ 216477 h 586798"/>
                    <a:gd name="connsiteX301" fmla="*/ 854383 w 907581"/>
                    <a:gd name="connsiteY301" fmla="*/ 219967 h 586798"/>
                    <a:gd name="connsiteX302" fmla="*/ 853680 w 907581"/>
                    <a:gd name="connsiteY302" fmla="*/ 221019 h 586798"/>
                    <a:gd name="connsiteX303" fmla="*/ 851544 w 907581"/>
                    <a:gd name="connsiteY303" fmla="*/ 223595 h 586798"/>
                    <a:gd name="connsiteX304" fmla="*/ 850754 w 907581"/>
                    <a:gd name="connsiteY304" fmla="*/ 224542 h 586798"/>
                    <a:gd name="connsiteX305" fmla="*/ 849606 w 907581"/>
                    <a:gd name="connsiteY305" fmla="*/ 225164 h 586798"/>
                    <a:gd name="connsiteX306" fmla="*/ 848211 w 907581"/>
                    <a:gd name="connsiteY306" fmla="*/ 225921 h 586798"/>
                    <a:gd name="connsiteX307" fmla="*/ 846927 w 907581"/>
                    <a:gd name="connsiteY307" fmla="*/ 226619 h 586798"/>
                    <a:gd name="connsiteX308" fmla="*/ 845383 w 907581"/>
                    <a:gd name="connsiteY308" fmla="*/ 226621 h 586798"/>
                    <a:gd name="connsiteX309" fmla="*/ 842494 w 907581"/>
                    <a:gd name="connsiteY309" fmla="*/ 226625 h 586798"/>
                    <a:gd name="connsiteX310" fmla="*/ 841926 w 907581"/>
                    <a:gd name="connsiteY310" fmla="*/ 226583 h 586798"/>
                    <a:gd name="connsiteX311" fmla="*/ 835470 w 907581"/>
                    <a:gd name="connsiteY311" fmla="*/ 225959 h 586798"/>
                    <a:gd name="connsiteX312" fmla="*/ 834482 w 907581"/>
                    <a:gd name="connsiteY312" fmla="*/ 225865 h 586798"/>
                    <a:gd name="connsiteX313" fmla="*/ 833531 w 907581"/>
                    <a:gd name="connsiteY313" fmla="*/ 225785 h 586798"/>
                    <a:gd name="connsiteX314" fmla="*/ 830642 w 907581"/>
                    <a:gd name="connsiteY314" fmla="*/ 225543 h 586798"/>
                    <a:gd name="connsiteX315" fmla="*/ 830161 w 907581"/>
                    <a:gd name="connsiteY315" fmla="*/ 225504 h 586798"/>
                    <a:gd name="connsiteX316" fmla="*/ 829223 w 907581"/>
                    <a:gd name="connsiteY316" fmla="*/ 225426 h 586798"/>
                    <a:gd name="connsiteX317" fmla="*/ 827791 w 907581"/>
                    <a:gd name="connsiteY317" fmla="*/ 225307 h 586798"/>
                    <a:gd name="connsiteX318" fmla="*/ 825840 w 907581"/>
                    <a:gd name="connsiteY318" fmla="*/ 225379 h 586798"/>
                    <a:gd name="connsiteX319" fmla="*/ 821432 w 907581"/>
                    <a:gd name="connsiteY319" fmla="*/ 225541 h 586798"/>
                    <a:gd name="connsiteX320" fmla="*/ 820210 w 907581"/>
                    <a:gd name="connsiteY320" fmla="*/ 225585 h 586798"/>
                    <a:gd name="connsiteX321" fmla="*/ 816901 w 907581"/>
                    <a:gd name="connsiteY321" fmla="*/ 225706 h 586798"/>
                    <a:gd name="connsiteX322" fmla="*/ 815580 w 907581"/>
                    <a:gd name="connsiteY322" fmla="*/ 225853 h 586798"/>
                    <a:gd name="connsiteX323" fmla="*/ 814173 w 907581"/>
                    <a:gd name="connsiteY323" fmla="*/ 226009 h 586798"/>
                    <a:gd name="connsiteX324" fmla="*/ 812766 w 907581"/>
                    <a:gd name="connsiteY324" fmla="*/ 226166 h 586798"/>
                    <a:gd name="connsiteX325" fmla="*/ 811173 w 907581"/>
                    <a:gd name="connsiteY325" fmla="*/ 227408 h 586798"/>
                    <a:gd name="connsiteX326" fmla="*/ 809988 w 907581"/>
                    <a:gd name="connsiteY326" fmla="*/ 228341 h 586798"/>
                    <a:gd name="connsiteX327" fmla="*/ 808074 w 907581"/>
                    <a:gd name="connsiteY327" fmla="*/ 229843 h 586798"/>
                    <a:gd name="connsiteX328" fmla="*/ 806753 w 907581"/>
                    <a:gd name="connsiteY328" fmla="*/ 230833 h 586798"/>
                    <a:gd name="connsiteX329" fmla="*/ 805963 w 907581"/>
                    <a:gd name="connsiteY329" fmla="*/ 231423 h 586798"/>
                    <a:gd name="connsiteX330" fmla="*/ 803605 w 907581"/>
                    <a:gd name="connsiteY330" fmla="*/ 233197 h 586798"/>
                    <a:gd name="connsiteX331" fmla="*/ 801543 w 907581"/>
                    <a:gd name="connsiteY331" fmla="*/ 234449 h 586798"/>
                    <a:gd name="connsiteX332" fmla="*/ 797839 w 907581"/>
                    <a:gd name="connsiteY332" fmla="*/ 236705 h 586798"/>
                    <a:gd name="connsiteX333" fmla="*/ 797074 w 907581"/>
                    <a:gd name="connsiteY333" fmla="*/ 237250 h 586798"/>
                    <a:gd name="connsiteX334" fmla="*/ 795160 w 907581"/>
                    <a:gd name="connsiteY334" fmla="*/ 238613 h 586798"/>
                    <a:gd name="connsiteX335" fmla="*/ 794049 w 907581"/>
                    <a:gd name="connsiteY335" fmla="*/ 239395 h 586798"/>
                    <a:gd name="connsiteX336" fmla="*/ 793185 w 907581"/>
                    <a:gd name="connsiteY336" fmla="*/ 240029 h 586798"/>
                    <a:gd name="connsiteX337" fmla="*/ 791876 w 907581"/>
                    <a:gd name="connsiteY337" fmla="*/ 241090 h 586798"/>
                    <a:gd name="connsiteX338" fmla="*/ 790950 w 907581"/>
                    <a:gd name="connsiteY338" fmla="*/ 241847 h 586798"/>
                    <a:gd name="connsiteX339" fmla="*/ 790024 w 907581"/>
                    <a:gd name="connsiteY339" fmla="*/ 242705 h 586798"/>
                    <a:gd name="connsiteX340" fmla="*/ 788148 w 907581"/>
                    <a:gd name="connsiteY340" fmla="*/ 244483 h 586798"/>
                    <a:gd name="connsiteX341" fmla="*/ 786716 w 907581"/>
                    <a:gd name="connsiteY341" fmla="*/ 246536 h 586798"/>
                    <a:gd name="connsiteX342" fmla="*/ 785395 w 907581"/>
                    <a:gd name="connsiteY342" fmla="*/ 248430 h 586798"/>
                    <a:gd name="connsiteX343" fmla="*/ 784024 w 907581"/>
                    <a:gd name="connsiteY343" fmla="*/ 249755 h 586798"/>
                    <a:gd name="connsiteX344" fmla="*/ 782592 w 907581"/>
                    <a:gd name="connsiteY344" fmla="*/ 251146 h 586798"/>
                    <a:gd name="connsiteX345" fmla="*/ 781197 w 907581"/>
                    <a:gd name="connsiteY345" fmla="*/ 252499 h 586798"/>
                    <a:gd name="connsiteX346" fmla="*/ 779456 w 907581"/>
                    <a:gd name="connsiteY346" fmla="*/ 253517 h 586798"/>
                    <a:gd name="connsiteX347" fmla="*/ 777296 w 907581"/>
                    <a:gd name="connsiteY347" fmla="*/ 254776 h 586798"/>
                    <a:gd name="connsiteX348" fmla="*/ 773506 w 907581"/>
                    <a:gd name="connsiteY348" fmla="*/ 257395 h 586798"/>
                    <a:gd name="connsiteX349" fmla="*/ 771802 w 907581"/>
                    <a:gd name="connsiteY349" fmla="*/ 258565 h 586798"/>
                    <a:gd name="connsiteX350" fmla="*/ 767790 w 907581"/>
                    <a:gd name="connsiteY350" fmla="*/ 260703 h 586798"/>
                    <a:gd name="connsiteX351" fmla="*/ 765493 w 907581"/>
                    <a:gd name="connsiteY351" fmla="*/ 261927 h 586798"/>
                    <a:gd name="connsiteX352" fmla="*/ 763333 w 907581"/>
                    <a:gd name="connsiteY352" fmla="*/ 263950 h 586798"/>
                    <a:gd name="connsiteX353" fmla="*/ 761863 w 907581"/>
                    <a:gd name="connsiteY353" fmla="*/ 265340 h 586798"/>
                    <a:gd name="connsiteX354" fmla="*/ 760691 w 907581"/>
                    <a:gd name="connsiteY354" fmla="*/ 266410 h 586798"/>
                    <a:gd name="connsiteX355" fmla="*/ 758999 w 907581"/>
                    <a:gd name="connsiteY355" fmla="*/ 267942 h 586798"/>
                    <a:gd name="connsiteX356" fmla="*/ 758283 w 907581"/>
                    <a:gd name="connsiteY356" fmla="*/ 268593 h 586798"/>
                    <a:gd name="connsiteX357" fmla="*/ 757567 w 907581"/>
                    <a:gd name="connsiteY357" fmla="*/ 269242 h 586798"/>
                    <a:gd name="connsiteX358" fmla="*/ 756814 w 907581"/>
                    <a:gd name="connsiteY358" fmla="*/ 269759 h 586798"/>
                    <a:gd name="connsiteX359" fmla="*/ 756197 w 907581"/>
                    <a:gd name="connsiteY359" fmla="*/ 270188 h 586798"/>
                    <a:gd name="connsiteX360" fmla="*/ 755036 w 907581"/>
                    <a:gd name="connsiteY360" fmla="*/ 270990 h 586798"/>
                    <a:gd name="connsiteX361" fmla="*/ 753481 w 907581"/>
                    <a:gd name="connsiteY361" fmla="*/ 272059 h 586798"/>
                    <a:gd name="connsiteX362" fmla="*/ 751691 w 907581"/>
                    <a:gd name="connsiteY362" fmla="*/ 272504 h 586798"/>
                    <a:gd name="connsiteX363" fmla="*/ 749530 w 907581"/>
                    <a:gd name="connsiteY363" fmla="*/ 273041 h 586798"/>
                    <a:gd name="connsiteX364" fmla="*/ 747456 w 907581"/>
                    <a:gd name="connsiteY364" fmla="*/ 273619 h 586798"/>
                    <a:gd name="connsiteX365" fmla="*/ 745234 w 907581"/>
                    <a:gd name="connsiteY365" fmla="*/ 274245 h 586798"/>
                    <a:gd name="connsiteX366" fmla="*/ 744703 w 907581"/>
                    <a:gd name="connsiteY366" fmla="*/ 274396 h 586798"/>
                    <a:gd name="connsiteX367" fmla="*/ 744234 w 907581"/>
                    <a:gd name="connsiteY367" fmla="*/ 274496 h 586798"/>
                    <a:gd name="connsiteX368" fmla="*/ 741468 w 907581"/>
                    <a:gd name="connsiteY368" fmla="*/ 275093 h 586798"/>
                    <a:gd name="connsiteX369" fmla="*/ 740098 w 907581"/>
                    <a:gd name="connsiteY369" fmla="*/ 275392 h 586798"/>
                    <a:gd name="connsiteX370" fmla="*/ 736431 w 907581"/>
                    <a:gd name="connsiteY370" fmla="*/ 275499 h 586798"/>
                    <a:gd name="connsiteX371" fmla="*/ 732826 w 907581"/>
                    <a:gd name="connsiteY371" fmla="*/ 274579 h 586798"/>
                    <a:gd name="connsiteX372" fmla="*/ 731048 w 907581"/>
                    <a:gd name="connsiteY372" fmla="*/ 274124 h 586798"/>
                    <a:gd name="connsiteX373" fmla="*/ 729604 w 907581"/>
                    <a:gd name="connsiteY373" fmla="*/ 274304 h 586798"/>
                    <a:gd name="connsiteX374" fmla="*/ 728665 w 907581"/>
                    <a:gd name="connsiteY374" fmla="*/ 274420 h 586798"/>
                    <a:gd name="connsiteX375" fmla="*/ 727098 w 907581"/>
                    <a:gd name="connsiteY375" fmla="*/ 274726 h 586798"/>
                    <a:gd name="connsiteX376" fmla="*/ 726468 w 907581"/>
                    <a:gd name="connsiteY376" fmla="*/ 275167 h 586798"/>
                    <a:gd name="connsiteX377" fmla="*/ 724900 w 907581"/>
                    <a:gd name="connsiteY377" fmla="*/ 276284 h 586798"/>
                    <a:gd name="connsiteX378" fmla="*/ 723554 w 907581"/>
                    <a:gd name="connsiteY378" fmla="*/ 277253 h 586798"/>
                    <a:gd name="connsiteX379" fmla="*/ 723221 w 907581"/>
                    <a:gd name="connsiteY379" fmla="*/ 278960 h 586798"/>
                    <a:gd name="connsiteX380" fmla="*/ 722542 w 907581"/>
                    <a:gd name="connsiteY380" fmla="*/ 282480 h 586798"/>
                    <a:gd name="connsiteX381" fmla="*/ 722357 w 907581"/>
                    <a:gd name="connsiteY381" fmla="*/ 285610 h 586798"/>
                    <a:gd name="connsiteX382" fmla="*/ 722258 w 907581"/>
                    <a:gd name="connsiteY382" fmla="*/ 287182 h 586798"/>
                    <a:gd name="connsiteX383" fmla="*/ 722801 w 907581"/>
                    <a:gd name="connsiteY383" fmla="*/ 289625 h 586798"/>
                    <a:gd name="connsiteX384" fmla="*/ 723110 w 907581"/>
                    <a:gd name="connsiteY384" fmla="*/ 291028 h 586798"/>
                    <a:gd name="connsiteX385" fmla="*/ 724085 w 907581"/>
                    <a:gd name="connsiteY385" fmla="*/ 295229 h 586798"/>
                    <a:gd name="connsiteX386" fmla="*/ 724702 w 907581"/>
                    <a:gd name="connsiteY386" fmla="*/ 297836 h 586798"/>
                    <a:gd name="connsiteX387" fmla="*/ 724641 w 907581"/>
                    <a:gd name="connsiteY387" fmla="*/ 299453 h 586798"/>
                    <a:gd name="connsiteX388" fmla="*/ 724530 w 907581"/>
                    <a:gd name="connsiteY388" fmla="*/ 302655 h 586798"/>
                    <a:gd name="connsiteX389" fmla="*/ 724480 w 907581"/>
                    <a:gd name="connsiteY389" fmla="*/ 304266 h 586798"/>
                    <a:gd name="connsiteX390" fmla="*/ 723900 w 907581"/>
                    <a:gd name="connsiteY390" fmla="*/ 305752 h 586798"/>
                    <a:gd name="connsiteX391" fmla="*/ 722554 w 907581"/>
                    <a:gd name="connsiteY391" fmla="*/ 309205 h 586798"/>
                    <a:gd name="connsiteX392" fmla="*/ 722159 w 907581"/>
                    <a:gd name="connsiteY392" fmla="*/ 310202 h 586798"/>
                    <a:gd name="connsiteX393" fmla="*/ 721283 w 907581"/>
                    <a:gd name="connsiteY393" fmla="*/ 311468 h 586798"/>
                    <a:gd name="connsiteX394" fmla="*/ 719246 w 907581"/>
                    <a:gd name="connsiteY394" fmla="*/ 314424 h 586798"/>
                    <a:gd name="connsiteX395" fmla="*/ 718949 w 907581"/>
                    <a:gd name="connsiteY395" fmla="*/ 314851 h 586798"/>
                    <a:gd name="connsiteX396" fmla="*/ 718332 w 907581"/>
                    <a:gd name="connsiteY396" fmla="*/ 315593 h 586798"/>
                    <a:gd name="connsiteX397" fmla="*/ 715505 w 907581"/>
                    <a:gd name="connsiteY397" fmla="*/ 318941 h 586798"/>
                    <a:gd name="connsiteX398" fmla="*/ 715135 w 907581"/>
                    <a:gd name="connsiteY398" fmla="*/ 319383 h 586798"/>
                    <a:gd name="connsiteX399" fmla="*/ 710813 w 907581"/>
                    <a:gd name="connsiteY399" fmla="*/ 324112 h 586798"/>
                    <a:gd name="connsiteX400" fmla="*/ 710332 w 907581"/>
                    <a:gd name="connsiteY400" fmla="*/ 324651 h 586798"/>
                    <a:gd name="connsiteX401" fmla="*/ 709875 w 907581"/>
                    <a:gd name="connsiteY401" fmla="*/ 324969 h 586798"/>
                    <a:gd name="connsiteX402" fmla="*/ 708134 w 907581"/>
                    <a:gd name="connsiteY402" fmla="*/ 326211 h 586798"/>
                    <a:gd name="connsiteX403" fmla="*/ 706616 w 907581"/>
                    <a:gd name="connsiteY403" fmla="*/ 327296 h 586798"/>
                    <a:gd name="connsiteX404" fmla="*/ 705159 w 907581"/>
                    <a:gd name="connsiteY404" fmla="*/ 326416 h 586798"/>
                    <a:gd name="connsiteX405" fmla="*/ 696838 w 907581"/>
                    <a:gd name="connsiteY405" fmla="*/ 321350 h 586798"/>
                    <a:gd name="connsiteX406" fmla="*/ 690727 w 907581"/>
                    <a:gd name="connsiteY406" fmla="*/ 327462 h 586798"/>
                    <a:gd name="connsiteX407" fmla="*/ 689640 w 907581"/>
                    <a:gd name="connsiteY407" fmla="*/ 328540 h 586798"/>
                    <a:gd name="connsiteX408" fmla="*/ 688924 w 907581"/>
                    <a:gd name="connsiteY408" fmla="*/ 329260 h 586798"/>
                    <a:gd name="connsiteX409" fmla="*/ 688579 w 907581"/>
                    <a:gd name="connsiteY409" fmla="*/ 329627 h 586798"/>
                    <a:gd name="connsiteX410" fmla="*/ 688208 w 907581"/>
                    <a:gd name="connsiteY410" fmla="*/ 330021 h 586798"/>
                    <a:gd name="connsiteX411" fmla="*/ 686862 w 907581"/>
                    <a:gd name="connsiteY411" fmla="*/ 331461 h 586798"/>
                    <a:gd name="connsiteX412" fmla="*/ 684541 w 907581"/>
                    <a:gd name="connsiteY412" fmla="*/ 333925 h 586798"/>
                    <a:gd name="connsiteX413" fmla="*/ 683578 w 907581"/>
                    <a:gd name="connsiteY413" fmla="*/ 334957 h 586798"/>
                    <a:gd name="connsiteX414" fmla="*/ 682961 w 907581"/>
                    <a:gd name="connsiteY414" fmla="*/ 335792 h 586798"/>
                    <a:gd name="connsiteX415" fmla="*/ 680813 w 907581"/>
                    <a:gd name="connsiteY415" fmla="*/ 338698 h 586798"/>
                    <a:gd name="connsiteX416" fmla="*/ 680220 w 907581"/>
                    <a:gd name="connsiteY416" fmla="*/ 339513 h 586798"/>
                    <a:gd name="connsiteX417" fmla="*/ 679887 w 907581"/>
                    <a:gd name="connsiteY417" fmla="*/ 340237 h 586798"/>
                    <a:gd name="connsiteX418" fmla="*/ 679640 w 907581"/>
                    <a:gd name="connsiteY418" fmla="*/ 340761 h 586798"/>
                    <a:gd name="connsiteX419" fmla="*/ 678936 w 907581"/>
                    <a:gd name="connsiteY419" fmla="*/ 342266 h 586798"/>
                    <a:gd name="connsiteX420" fmla="*/ 678356 w 907581"/>
                    <a:gd name="connsiteY420" fmla="*/ 343573 h 586798"/>
                    <a:gd name="connsiteX421" fmla="*/ 678171 w 907581"/>
                    <a:gd name="connsiteY421" fmla="*/ 347057 h 586798"/>
                    <a:gd name="connsiteX422" fmla="*/ 678554 w 907581"/>
                    <a:gd name="connsiteY422" fmla="*/ 348248 h 586798"/>
                    <a:gd name="connsiteX423" fmla="*/ 679430 w 907581"/>
                    <a:gd name="connsiteY423" fmla="*/ 350966 h 586798"/>
                    <a:gd name="connsiteX424" fmla="*/ 679751 w 907581"/>
                    <a:gd name="connsiteY424" fmla="*/ 351986 h 586798"/>
                    <a:gd name="connsiteX425" fmla="*/ 680566 w 907581"/>
                    <a:gd name="connsiteY425" fmla="*/ 353207 h 586798"/>
                    <a:gd name="connsiteX426" fmla="*/ 682208 w 907581"/>
                    <a:gd name="connsiteY426" fmla="*/ 355661 h 586798"/>
                    <a:gd name="connsiteX427" fmla="*/ 682850 w 907581"/>
                    <a:gd name="connsiteY427" fmla="*/ 356623 h 586798"/>
                    <a:gd name="connsiteX428" fmla="*/ 685146 w 907581"/>
                    <a:gd name="connsiteY428" fmla="*/ 359251 h 586798"/>
                    <a:gd name="connsiteX429" fmla="*/ 686455 w 907581"/>
                    <a:gd name="connsiteY429" fmla="*/ 360755 h 586798"/>
                    <a:gd name="connsiteX430" fmla="*/ 687122 w 907581"/>
                    <a:gd name="connsiteY430" fmla="*/ 362014 h 586798"/>
                    <a:gd name="connsiteX431" fmla="*/ 688825 w 907581"/>
                    <a:gd name="connsiteY431" fmla="*/ 365295 h 586798"/>
                    <a:gd name="connsiteX432" fmla="*/ 689418 w 907581"/>
                    <a:gd name="connsiteY432" fmla="*/ 366429 h 586798"/>
                    <a:gd name="connsiteX433" fmla="*/ 689653 w 907581"/>
                    <a:gd name="connsiteY433" fmla="*/ 368255 h 586798"/>
                    <a:gd name="connsiteX434" fmla="*/ 689739 w 907581"/>
                    <a:gd name="connsiteY434" fmla="*/ 368995 h 586798"/>
                    <a:gd name="connsiteX435" fmla="*/ 689862 w 907581"/>
                    <a:gd name="connsiteY435" fmla="*/ 369994 h 586798"/>
                    <a:gd name="connsiteX436" fmla="*/ 689751 w 907581"/>
                    <a:gd name="connsiteY436" fmla="*/ 370820 h 586798"/>
                    <a:gd name="connsiteX437" fmla="*/ 689504 w 907581"/>
                    <a:gd name="connsiteY437" fmla="*/ 372658 h 586798"/>
                    <a:gd name="connsiteX438" fmla="*/ 689356 w 907581"/>
                    <a:gd name="connsiteY438" fmla="*/ 373768 h 586798"/>
                    <a:gd name="connsiteX439" fmla="*/ 688875 w 907581"/>
                    <a:gd name="connsiteY439" fmla="*/ 374644 h 586798"/>
                    <a:gd name="connsiteX440" fmla="*/ 686146 w 907581"/>
                    <a:gd name="connsiteY440" fmla="*/ 379492 h 586798"/>
                    <a:gd name="connsiteX441" fmla="*/ 683974 w 907581"/>
                    <a:gd name="connsiteY441" fmla="*/ 382378 h 586798"/>
                    <a:gd name="connsiteX442" fmla="*/ 681591 w 907581"/>
                    <a:gd name="connsiteY442" fmla="*/ 386337 h 586798"/>
                    <a:gd name="connsiteX443" fmla="*/ 680739 w 907581"/>
                    <a:gd name="connsiteY443" fmla="*/ 387743 h 586798"/>
                    <a:gd name="connsiteX444" fmla="*/ 679850 w 907581"/>
                    <a:gd name="connsiteY444" fmla="*/ 388977 h 586798"/>
                    <a:gd name="connsiteX445" fmla="*/ 679245 w 907581"/>
                    <a:gd name="connsiteY445" fmla="*/ 389803 h 586798"/>
                    <a:gd name="connsiteX446" fmla="*/ 675220 w 907581"/>
                    <a:gd name="connsiteY446" fmla="*/ 395366 h 586798"/>
                    <a:gd name="connsiteX447" fmla="*/ 674751 w 907581"/>
                    <a:gd name="connsiteY447" fmla="*/ 396008 h 586798"/>
                    <a:gd name="connsiteX448" fmla="*/ 674393 w 907581"/>
                    <a:gd name="connsiteY448" fmla="*/ 396452 h 586798"/>
                    <a:gd name="connsiteX449" fmla="*/ 672739 w 907581"/>
                    <a:gd name="connsiteY449" fmla="*/ 398474 h 586798"/>
                    <a:gd name="connsiteX450" fmla="*/ 671405 w 907581"/>
                    <a:gd name="connsiteY450" fmla="*/ 400090 h 586798"/>
                    <a:gd name="connsiteX451" fmla="*/ 670072 w 907581"/>
                    <a:gd name="connsiteY451" fmla="*/ 401102 h 586798"/>
                    <a:gd name="connsiteX452" fmla="*/ 667739 w 907581"/>
                    <a:gd name="connsiteY452" fmla="*/ 402878 h 586798"/>
                    <a:gd name="connsiteX453" fmla="*/ 666307 w 907581"/>
                    <a:gd name="connsiteY453" fmla="*/ 404938 h 586798"/>
                    <a:gd name="connsiteX454" fmla="*/ 665837 w 907581"/>
                    <a:gd name="connsiteY454" fmla="*/ 405616 h 586798"/>
                    <a:gd name="connsiteX455" fmla="*/ 665306 w 907581"/>
                    <a:gd name="connsiteY455" fmla="*/ 406369 h 586798"/>
                    <a:gd name="connsiteX456" fmla="*/ 665010 w 907581"/>
                    <a:gd name="connsiteY456" fmla="*/ 406813 h 586798"/>
                    <a:gd name="connsiteX457" fmla="*/ 663665 w 907581"/>
                    <a:gd name="connsiteY457" fmla="*/ 408749 h 586798"/>
                    <a:gd name="connsiteX458" fmla="*/ 661776 w 907581"/>
                    <a:gd name="connsiteY458" fmla="*/ 410365 h 586798"/>
                    <a:gd name="connsiteX459" fmla="*/ 659504 w 907581"/>
                    <a:gd name="connsiteY459" fmla="*/ 412301 h 586798"/>
                    <a:gd name="connsiteX460" fmla="*/ 658356 w 907581"/>
                    <a:gd name="connsiteY460" fmla="*/ 413276 h 586798"/>
                    <a:gd name="connsiteX461" fmla="*/ 656751 w 907581"/>
                    <a:gd name="connsiteY461" fmla="*/ 414534 h 586798"/>
                    <a:gd name="connsiteX462" fmla="*/ 652738 w 907581"/>
                    <a:gd name="connsiteY462" fmla="*/ 417667 h 586798"/>
                    <a:gd name="connsiteX463" fmla="*/ 651133 w 907581"/>
                    <a:gd name="connsiteY463" fmla="*/ 418925 h 586798"/>
                    <a:gd name="connsiteX464" fmla="*/ 650331 w 907581"/>
                    <a:gd name="connsiteY464" fmla="*/ 419554 h 586798"/>
                    <a:gd name="connsiteX465" fmla="*/ 649282 w 907581"/>
                    <a:gd name="connsiteY465" fmla="*/ 420504 h 586798"/>
                    <a:gd name="connsiteX466" fmla="*/ 646714 w 907581"/>
                    <a:gd name="connsiteY466" fmla="*/ 422835 h 586798"/>
                    <a:gd name="connsiteX467" fmla="*/ 645331 w 907581"/>
                    <a:gd name="connsiteY467" fmla="*/ 424093 h 586798"/>
                    <a:gd name="connsiteX468" fmla="*/ 644343 w 907581"/>
                    <a:gd name="connsiteY468" fmla="*/ 425265 h 586798"/>
                    <a:gd name="connsiteX469" fmla="*/ 641689 w 907581"/>
                    <a:gd name="connsiteY469" fmla="*/ 428423 h 586798"/>
                    <a:gd name="connsiteX470" fmla="*/ 640689 w 907581"/>
                    <a:gd name="connsiteY470" fmla="*/ 429631 h 586798"/>
                    <a:gd name="connsiteX471" fmla="*/ 639664 w 907581"/>
                    <a:gd name="connsiteY471" fmla="*/ 431260 h 586798"/>
                    <a:gd name="connsiteX472" fmla="*/ 638355 w 907581"/>
                    <a:gd name="connsiteY472" fmla="*/ 433369 h 586798"/>
                    <a:gd name="connsiteX473" fmla="*/ 638343 w 907581"/>
                    <a:gd name="connsiteY473" fmla="*/ 433381 h 586798"/>
                    <a:gd name="connsiteX474" fmla="*/ 636516 w 907581"/>
                    <a:gd name="connsiteY474" fmla="*/ 436514 h 586798"/>
                    <a:gd name="connsiteX475" fmla="*/ 635627 w 907581"/>
                    <a:gd name="connsiteY475" fmla="*/ 438019 h 586798"/>
                    <a:gd name="connsiteX476" fmla="*/ 634973 w 907581"/>
                    <a:gd name="connsiteY476" fmla="*/ 439388 h 586798"/>
                    <a:gd name="connsiteX477" fmla="*/ 633615 w 907581"/>
                    <a:gd name="connsiteY477" fmla="*/ 442225 h 586798"/>
                    <a:gd name="connsiteX478" fmla="*/ 633010 w 907581"/>
                    <a:gd name="connsiteY478" fmla="*/ 443483 h 586798"/>
                    <a:gd name="connsiteX479" fmla="*/ 632590 w 907581"/>
                    <a:gd name="connsiteY479" fmla="*/ 444519 h 586798"/>
                    <a:gd name="connsiteX480" fmla="*/ 630936 w 907581"/>
                    <a:gd name="connsiteY480" fmla="*/ 448454 h 586798"/>
                    <a:gd name="connsiteX481" fmla="*/ 629034 w 907581"/>
                    <a:gd name="connsiteY481" fmla="*/ 449416 h 586798"/>
                    <a:gd name="connsiteX482" fmla="*/ 628578 w 907581"/>
                    <a:gd name="connsiteY482" fmla="*/ 449663 h 586798"/>
                    <a:gd name="connsiteX483" fmla="*/ 628071 w 907581"/>
                    <a:gd name="connsiteY483" fmla="*/ 449712 h 586798"/>
                    <a:gd name="connsiteX484" fmla="*/ 625034 w 907581"/>
                    <a:gd name="connsiteY484" fmla="*/ 450057 h 586798"/>
                    <a:gd name="connsiteX485" fmla="*/ 623775 w 907581"/>
                    <a:gd name="connsiteY485" fmla="*/ 450193 h 586798"/>
                    <a:gd name="connsiteX486" fmla="*/ 621565 w 907581"/>
                    <a:gd name="connsiteY486" fmla="*/ 450168 h 586798"/>
                    <a:gd name="connsiteX487" fmla="*/ 618516 w 907581"/>
                    <a:gd name="connsiteY487" fmla="*/ 450119 h 586798"/>
                    <a:gd name="connsiteX488" fmla="*/ 617787 w 907581"/>
                    <a:gd name="connsiteY488" fmla="*/ 450107 h 586798"/>
                    <a:gd name="connsiteX489" fmla="*/ 616750 w 907581"/>
                    <a:gd name="connsiteY489" fmla="*/ 450045 h 586798"/>
                    <a:gd name="connsiteX490" fmla="*/ 610195 w 907581"/>
                    <a:gd name="connsiteY490" fmla="*/ 449663 h 586798"/>
                    <a:gd name="connsiteX491" fmla="*/ 604750 w 907581"/>
                    <a:gd name="connsiteY491" fmla="*/ 449675 h 586798"/>
                    <a:gd name="connsiteX492" fmla="*/ 600108 w 907581"/>
                    <a:gd name="connsiteY492" fmla="*/ 451081 h 586798"/>
                    <a:gd name="connsiteX493" fmla="*/ 599639 w 907581"/>
                    <a:gd name="connsiteY493" fmla="*/ 451229 h 586798"/>
                    <a:gd name="connsiteX494" fmla="*/ 599170 w 907581"/>
                    <a:gd name="connsiteY494" fmla="*/ 451402 h 586798"/>
                    <a:gd name="connsiteX495" fmla="*/ 595898 w 907581"/>
                    <a:gd name="connsiteY495" fmla="*/ 452623 h 586798"/>
                    <a:gd name="connsiteX496" fmla="*/ 595417 w 907581"/>
                    <a:gd name="connsiteY496" fmla="*/ 452808 h 586798"/>
                    <a:gd name="connsiteX497" fmla="*/ 594947 w 907581"/>
                    <a:gd name="connsiteY497" fmla="*/ 453018 h 586798"/>
                    <a:gd name="connsiteX498" fmla="*/ 593318 w 907581"/>
                    <a:gd name="connsiteY498" fmla="*/ 453770 h 586798"/>
                    <a:gd name="connsiteX499" fmla="*/ 591651 w 907581"/>
                    <a:gd name="connsiteY499" fmla="*/ 454535 h 586798"/>
                    <a:gd name="connsiteX500" fmla="*/ 589824 w 907581"/>
                    <a:gd name="connsiteY500" fmla="*/ 455929 h 586798"/>
                    <a:gd name="connsiteX501" fmla="*/ 586367 w 907581"/>
                    <a:gd name="connsiteY501" fmla="*/ 458568 h 586798"/>
                    <a:gd name="connsiteX502" fmla="*/ 585762 w 907581"/>
                    <a:gd name="connsiteY502" fmla="*/ 459012 h 586798"/>
                    <a:gd name="connsiteX503" fmla="*/ 585293 w 907581"/>
                    <a:gd name="connsiteY503" fmla="*/ 459358 h 586798"/>
                    <a:gd name="connsiteX504" fmla="*/ 580861 w 907581"/>
                    <a:gd name="connsiteY504" fmla="*/ 462503 h 586798"/>
                    <a:gd name="connsiteX505" fmla="*/ 580145 w 907581"/>
                    <a:gd name="connsiteY505" fmla="*/ 463009 h 586798"/>
                    <a:gd name="connsiteX506" fmla="*/ 579688 w 907581"/>
                    <a:gd name="connsiteY506" fmla="*/ 463218 h 586798"/>
                    <a:gd name="connsiteX507" fmla="*/ 577737 w 907581"/>
                    <a:gd name="connsiteY507" fmla="*/ 464069 h 586798"/>
                    <a:gd name="connsiteX508" fmla="*/ 576243 w 907581"/>
                    <a:gd name="connsiteY508" fmla="*/ 464736 h 586798"/>
                    <a:gd name="connsiteX509" fmla="*/ 574515 w 907581"/>
                    <a:gd name="connsiteY509" fmla="*/ 464193 h 586798"/>
                    <a:gd name="connsiteX510" fmla="*/ 573675 w 907581"/>
                    <a:gd name="connsiteY510" fmla="*/ 463921 h 586798"/>
                    <a:gd name="connsiteX511" fmla="*/ 572355 w 907581"/>
                    <a:gd name="connsiteY511" fmla="*/ 463502 h 586798"/>
                    <a:gd name="connsiteX512" fmla="*/ 571404 w 907581"/>
                    <a:gd name="connsiteY512" fmla="*/ 462528 h 586798"/>
                    <a:gd name="connsiteX513" fmla="*/ 570441 w 907581"/>
                    <a:gd name="connsiteY513" fmla="*/ 461553 h 586798"/>
                    <a:gd name="connsiteX514" fmla="*/ 567478 w 907581"/>
                    <a:gd name="connsiteY514" fmla="*/ 458840 h 586798"/>
                    <a:gd name="connsiteX515" fmla="*/ 566107 w 907581"/>
                    <a:gd name="connsiteY515" fmla="*/ 457705 h 586798"/>
                    <a:gd name="connsiteX516" fmla="*/ 565070 w 907581"/>
                    <a:gd name="connsiteY516" fmla="*/ 456841 h 586798"/>
                    <a:gd name="connsiteX517" fmla="*/ 564218 w 907581"/>
                    <a:gd name="connsiteY517" fmla="*/ 456138 h 586798"/>
                    <a:gd name="connsiteX518" fmla="*/ 562712 w 907581"/>
                    <a:gd name="connsiteY518" fmla="*/ 454868 h 586798"/>
                    <a:gd name="connsiteX519" fmla="*/ 560811 w 907581"/>
                    <a:gd name="connsiteY519" fmla="*/ 453277 h 586798"/>
                    <a:gd name="connsiteX520" fmla="*/ 559885 w 907581"/>
                    <a:gd name="connsiteY520" fmla="*/ 452734 h 586798"/>
                    <a:gd name="connsiteX521" fmla="*/ 558379 w 907581"/>
                    <a:gd name="connsiteY521" fmla="*/ 451883 h 586798"/>
                    <a:gd name="connsiteX522" fmla="*/ 556046 w 907581"/>
                    <a:gd name="connsiteY522" fmla="*/ 450538 h 586798"/>
                    <a:gd name="connsiteX523" fmla="*/ 553774 w 907581"/>
                    <a:gd name="connsiteY523" fmla="*/ 448392 h 586798"/>
                    <a:gd name="connsiteX524" fmla="*/ 552638 w 907581"/>
                    <a:gd name="connsiteY524" fmla="*/ 447307 h 586798"/>
                    <a:gd name="connsiteX525" fmla="*/ 551959 w 907581"/>
                    <a:gd name="connsiteY525" fmla="*/ 446690 h 586798"/>
                    <a:gd name="connsiteX526" fmla="*/ 551564 w 907581"/>
                    <a:gd name="connsiteY526" fmla="*/ 446320 h 586798"/>
                    <a:gd name="connsiteX527" fmla="*/ 549798 w 907581"/>
                    <a:gd name="connsiteY527" fmla="*/ 444704 h 586798"/>
                    <a:gd name="connsiteX528" fmla="*/ 547971 w 907581"/>
                    <a:gd name="connsiteY528" fmla="*/ 443027 h 586798"/>
                    <a:gd name="connsiteX529" fmla="*/ 545922 w 907581"/>
                    <a:gd name="connsiteY529" fmla="*/ 442089 h 586798"/>
                    <a:gd name="connsiteX530" fmla="*/ 543280 w 907581"/>
                    <a:gd name="connsiteY530" fmla="*/ 440893 h 586798"/>
                    <a:gd name="connsiteX531" fmla="*/ 541675 w 907581"/>
                    <a:gd name="connsiteY531" fmla="*/ 439783 h 586798"/>
                    <a:gd name="connsiteX532" fmla="*/ 541243 w 907581"/>
                    <a:gd name="connsiteY532" fmla="*/ 439474 h 586798"/>
                    <a:gd name="connsiteX533" fmla="*/ 540008 w 907581"/>
                    <a:gd name="connsiteY533" fmla="*/ 438623 h 586798"/>
                    <a:gd name="connsiteX534" fmla="*/ 537576 w 907581"/>
                    <a:gd name="connsiteY534" fmla="*/ 437489 h 586798"/>
                    <a:gd name="connsiteX535" fmla="*/ 535564 w 907581"/>
                    <a:gd name="connsiteY535" fmla="*/ 436551 h 586798"/>
                    <a:gd name="connsiteX536" fmla="*/ 534379 w 907581"/>
                    <a:gd name="connsiteY536" fmla="*/ 435281 h 586798"/>
                    <a:gd name="connsiteX537" fmla="*/ 530835 w 907581"/>
                    <a:gd name="connsiteY537" fmla="*/ 431864 h 586798"/>
                    <a:gd name="connsiteX538" fmla="*/ 529465 w 907581"/>
                    <a:gd name="connsiteY538" fmla="*/ 430495 h 586798"/>
                    <a:gd name="connsiteX539" fmla="*/ 526749 w 907581"/>
                    <a:gd name="connsiteY539" fmla="*/ 427769 h 586798"/>
                    <a:gd name="connsiteX540" fmla="*/ 526058 w 907581"/>
                    <a:gd name="connsiteY540" fmla="*/ 428854 h 586798"/>
                    <a:gd name="connsiteX541" fmla="*/ 525564 w 907581"/>
                    <a:gd name="connsiteY541" fmla="*/ 429459 h 586798"/>
                    <a:gd name="connsiteX542" fmla="*/ 524181 w 907581"/>
                    <a:gd name="connsiteY542" fmla="*/ 431099 h 586798"/>
                    <a:gd name="connsiteX543" fmla="*/ 523810 w 907581"/>
                    <a:gd name="connsiteY543" fmla="*/ 431556 h 586798"/>
                    <a:gd name="connsiteX544" fmla="*/ 523107 w 907581"/>
                    <a:gd name="connsiteY544" fmla="*/ 431284 h 586798"/>
                    <a:gd name="connsiteX545" fmla="*/ 520107 w 907581"/>
                    <a:gd name="connsiteY545" fmla="*/ 430100 h 586798"/>
                    <a:gd name="connsiteX546" fmla="*/ 517983 w 907581"/>
                    <a:gd name="connsiteY546" fmla="*/ 429274 h 586798"/>
                    <a:gd name="connsiteX547" fmla="*/ 516921 w 907581"/>
                    <a:gd name="connsiteY547" fmla="*/ 428719 h 586798"/>
                    <a:gd name="connsiteX548" fmla="*/ 512860 w 907581"/>
                    <a:gd name="connsiteY548" fmla="*/ 426597 h 586798"/>
                    <a:gd name="connsiteX549" fmla="*/ 509625 w 907581"/>
                    <a:gd name="connsiteY549" fmla="*/ 424821 h 586798"/>
                    <a:gd name="connsiteX550" fmla="*/ 508106 w 907581"/>
                    <a:gd name="connsiteY550" fmla="*/ 423982 h 586798"/>
                    <a:gd name="connsiteX551" fmla="*/ 508156 w 907581"/>
                    <a:gd name="connsiteY551" fmla="*/ 426153 h 586798"/>
                    <a:gd name="connsiteX552" fmla="*/ 508218 w 907581"/>
                    <a:gd name="connsiteY552" fmla="*/ 428336 h 586798"/>
                    <a:gd name="connsiteX553" fmla="*/ 508218 w 907581"/>
                    <a:gd name="connsiteY553" fmla="*/ 432098 h 586798"/>
                    <a:gd name="connsiteX554" fmla="*/ 508218 w 907581"/>
                    <a:gd name="connsiteY554" fmla="*/ 434171 h 586798"/>
                    <a:gd name="connsiteX555" fmla="*/ 508218 w 907581"/>
                    <a:gd name="connsiteY555" fmla="*/ 436823 h 586798"/>
                    <a:gd name="connsiteX556" fmla="*/ 507798 w 907581"/>
                    <a:gd name="connsiteY556" fmla="*/ 439400 h 586798"/>
                    <a:gd name="connsiteX557" fmla="*/ 506946 w 907581"/>
                    <a:gd name="connsiteY557" fmla="*/ 444556 h 586798"/>
                    <a:gd name="connsiteX558" fmla="*/ 506514 w 907581"/>
                    <a:gd name="connsiteY558" fmla="*/ 447751 h 586798"/>
                    <a:gd name="connsiteX559" fmla="*/ 506094 w 907581"/>
                    <a:gd name="connsiteY559" fmla="*/ 450822 h 586798"/>
                    <a:gd name="connsiteX560" fmla="*/ 505860 w 907581"/>
                    <a:gd name="connsiteY560" fmla="*/ 452561 h 586798"/>
                    <a:gd name="connsiteX561" fmla="*/ 505255 w 907581"/>
                    <a:gd name="connsiteY561" fmla="*/ 456262 h 586798"/>
                    <a:gd name="connsiteX562" fmla="*/ 504958 w 907581"/>
                    <a:gd name="connsiteY562" fmla="*/ 458038 h 586798"/>
                    <a:gd name="connsiteX563" fmla="*/ 504711 w 907581"/>
                    <a:gd name="connsiteY563" fmla="*/ 459111 h 586798"/>
                    <a:gd name="connsiteX564" fmla="*/ 503477 w 907581"/>
                    <a:gd name="connsiteY564" fmla="*/ 464366 h 586798"/>
                    <a:gd name="connsiteX565" fmla="*/ 502539 w 907581"/>
                    <a:gd name="connsiteY565" fmla="*/ 467856 h 586798"/>
                    <a:gd name="connsiteX566" fmla="*/ 501995 w 907581"/>
                    <a:gd name="connsiteY566" fmla="*/ 469867 h 586798"/>
                    <a:gd name="connsiteX567" fmla="*/ 500267 w 907581"/>
                    <a:gd name="connsiteY567" fmla="*/ 470126 h 586798"/>
                    <a:gd name="connsiteX568" fmla="*/ 498292 w 907581"/>
                    <a:gd name="connsiteY568" fmla="*/ 470422 h 586798"/>
                    <a:gd name="connsiteX569" fmla="*/ 495835 w 907581"/>
                    <a:gd name="connsiteY569" fmla="*/ 471100 h 586798"/>
                    <a:gd name="connsiteX570" fmla="*/ 493489 w 907581"/>
                    <a:gd name="connsiteY570" fmla="*/ 471927 h 586798"/>
                    <a:gd name="connsiteX571" fmla="*/ 492168 w 907581"/>
                    <a:gd name="connsiteY571" fmla="*/ 472457 h 586798"/>
                    <a:gd name="connsiteX572" fmla="*/ 492217 w 907581"/>
                    <a:gd name="connsiteY572" fmla="*/ 473962 h 586798"/>
                    <a:gd name="connsiteX573" fmla="*/ 491217 w 907581"/>
                    <a:gd name="connsiteY573" fmla="*/ 473555 h 586798"/>
                    <a:gd name="connsiteX574" fmla="*/ 490020 w 907581"/>
                    <a:gd name="connsiteY574" fmla="*/ 472519 h 586798"/>
                    <a:gd name="connsiteX575" fmla="*/ 489538 w 907581"/>
                    <a:gd name="connsiteY575" fmla="*/ 472099 h 586798"/>
                    <a:gd name="connsiteX576" fmla="*/ 488477 w 907581"/>
                    <a:gd name="connsiteY576" fmla="*/ 471532 h 586798"/>
                    <a:gd name="connsiteX577" fmla="*/ 487168 w 907581"/>
                    <a:gd name="connsiteY577" fmla="*/ 470829 h 586798"/>
                    <a:gd name="connsiteX578" fmla="*/ 485946 w 907581"/>
                    <a:gd name="connsiteY578" fmla="*/ 470163 h 586798"/>
                    <a:gd name="connsiteX579" fmla="*/ 485044 w 907581"/>
                    <a:gd name="connsiteY579" fmla="*/ 469904 h 586798"/>
                    <a:gd name="connsiteX580" fmla="*/ 483254 w 907581"/>
                    <a:gd name="connsiteY580" fmla="*/ 469373 h 586798"/>
                    <a:gd name="connsiteX581" fmla="*/ 481871 w 907581"/>
                    <a:gd name="connsiteY581" fmla="*/ 468954 h 586798"/>
                    <a:gd name="connsiteX582" fmla="*/ 480946 w 907581"/>
                    <a:gd name="connsiteY582" fmla="*/ 468670 h 586798"/>
                    <a:gd name="connsiteX583" fmla="*/ 479341 w 907581"/>
                    <a:gd name="connsiteY583" fmla="*/ 468461 h 586798"/>
                    <a:gd name="connsiteX584" fmla="*/ 478612 w 907581"/>
                    <a:gd name="connsiteY584" fmla="*/ 468362 h 586798"/>
                    <a:gd name="connsiteX585" fmla="*/ 477662 w 907581"/>
                    <a:gd name="connsiteY585" fmla="*/ 468362 h 586798"/>
                    <a:gd name="connsiteX586" fmla="*/ 475563 w 907581"/>
                    <a:gd name="connsiteY586" fmla="*/ 468362 h 586798"/>
                    <a:gd name="connsiteX587" fmla="*/ 471773 w 907581"/>
                    <a:gd name="connsiteY587" fmla="*/ 468584 h 586798"/>
                    <a:gd name="connsiteX588" fmla="*/ 469735 w 907581"/>
                    <a:gd name="connsiteY588" fmla="*/ 468720 h 586798"/>
                    <a:gd name="connsiteX589" fmla="*/ 467550 w 907581"/>
                    <a:gd name="connsiteY589" fmla="*/ 469312 h 586798"/>
                    <a:gd name="connsiteX590" fmla="*/ 466242 w 907581"/>
                    <a:gd name="connsiteY590" fmla="*/ 469657 h 586798"/>
                    <a:gd name="connsiteX591" fmla="*/ 463587 w 907581"/>
                    <a:gd name="connsiteY591" fmla="*/ 470385 h 586798"/>
                    <a:gd name="connsiteX592" fmla="*/ 462143 w 907581"/>
                    <a:gd name="connsiteY592" fmla="*/ 470570 h 586798"/>
                    <a:gd name="connsiteX593" fmla="*/ 460217 w 907581"/>
                    <a:gd name="connsiteY593" fmla="*/ 470817 h 586798"/>
                    <a:gd name="connsiteX594" fmla="*/ 458452 w 907581"/>
                    <a:gd name="connsiteY594" fmla="*/ 471014 h 586798"/>
                    <a:gd name="connsiteX595" fmla="*/ 457118 w 907581"/>
                    <a:gd name="connsiteY595" fmla="*/ 471174 h 586798"/>
                    <a:gd name="connsiteX596" fmla="*/ 455587 w 907581"/>
                    <a:gd name="connsiteY596" fmla="*/ 471002 h 586798"/>
                    <a:gd name="connsiteX597" fmla="*/ 455106 w 907581"/>
                    <a:gd name="connsiteY597" fmla="*/ 470940 h 586798"/>
                    <a:gd name="connsiteX598" fmla="*/ 454328 w 907581"/>
                    <a:gd name="connsiteY598" fmla="*/ 470854 h 586798"/>
                    <a:gd name="connsiteX599" fmla="*/ 452772 w 907581"/>
                    <a:gd name="connsiteY599" fmla="*/ 470669 h 586798"/>
                    <a:gd name="connsiteX600" fmla="*/ 451575 w 907581"/>
                    <a:gd name="connsiteY600" fmla="*/ 470348 h 586798"/>
                    <a:gd name="connsiteX601" fmla="*/ 450957 w 907581"/>
                    <a:gd name="connsiteY601" fmla="*/ 470175 h 586798"/>
                    <a:gd name="connsiteX602" fmla="*/ 447562 w 907581"/>
                    <a:gd name="connsiteY602" fmla="*/ 469201 h 586798"/>
                    <a:gd name="connsiteX603" fmla="*/ 440970 w 907581"/>
                    <a:gd name="connsiteY603" fmla="*/ 468214 h 586798"/>
                    <a:gd name="connsiteX604" fmla="*/ 438994 w 907581"/>
                    <a:gd name="connsiteY604" fmla="*/ 468017 h 586798"/>
                    <a:gd name="connsiteX605" fmla="*/ 437661 w 907581"/>
                    <a:gd name="connsiteY605" fmla="*/ 467881 h 586798"/>
                    <a:gd name="connsiteX606" fmla="*/ 435895 w 907581"/>
                    <a:gd name="connsiteY606" fmla="*/ 468831 h 586798"/>
                    <a:gd name="connsiteX607" fmla="*/ 434513 w 907581"/>
                    <a:gd name="connsiteY607" fmla="*/ 469558 h 586798"/>
                    <a:gd name="connsiteX608" fmla="*/ 433735 w 907581"/>
                    <a:gd name="connsiteY608" fmla="*/ 470422 h 586798"/>
                    <a:gd name="connsiteX609" fmla="*/ 432303 w 907581"/>
                    <a:gd name="connsiteY609" fmla="*/ 472013 h 586798"/>
                    <a:gd name="connsiteX610" fmla="*/ 431661 w 907581"/>
                    <a:gd name="connsiteY610" fmla="*/ 472741 h 586798"/>
                    <a:gd name="connsiteX611" fmla="*/ 431031 w 907581"/>
                    <a:gd name="connsiteY611" fmla="*/ 473826 h 586798"/>
                    <a:gd name="connsiteX612" fmla="*/ 427006 w 907581"/>
                    <a:gd name="connsiteY612" fmla="*/ 480783 h 586798"/>
                    <a:gd name="connsiteX613" fmla="*/ 424821 w 907581"/>
                    <a:gd name="connsiteY613" fmla="*/ 484718 h 586798"/>
                    <a:gd name="connsiteX614" fmla="*/ 423846 w 907581"/>
                    <a:gd name="connsiteY614" fmla="*/ 486469 h 586798"/>
                    <a:gd name="connsiteX615" fmla="*/ 423216 w 907581"/>
                    <a:gd name="connsiteY615" fmla="*/ 488356 h 586798"/>
                    <a:gd name="connsiteX616" fmla="*/ 422118 w 907581"/>
                    <a:gd name="connsiteY616" fmla="*/ 491613 h 586798"/>
                    <a:gd name="connsiteX617" fmla="*/ 420463 w 907581"/>
                    <a:gd name="connsiteY617" fmla="*/ 492797 h 586798"/>
                    <a:gd name="connsiteX618" fmla="*/ 419154 w 907581"/>
                    <a:gd name="connsiteY618" fmla="*/ 493993 h 586798"/>
                    <a:gd name="connsiteX619" fmla="*/ 416537 w 907581"/>
                    <a:gd name="connsiteY619" fmla="*/ 496423 h 586798"/>
                    <a:gd name="connsiteX620" fmla="*/ 415389 w 907581"/>
                    <a:gd name="connsiteY620" fmla="*/ 497484 h 586798"/>
                    <a:gd name="connsiteX621" fmla="*/ 414229 w 907581"/>
                    <a:gd name="connsiteY621" fmla="*/ 498890 h 586798"/>
                    <a:gd name="connsiteX622" fmla="*/ 412463 w 907581"/>
                    <a:gd name="connsiteY622" fmla="*/ 501024 h 586798"/>
                    <a:gd name="connsiteX623" fmla="*/ 411599 w 907581"/>
                    <a:gd name="connsiteY623" fmla="*/ 502060 h 586798"/>
                    <a:gd name="connsiteX624" fmla="*/ 410550 w 907581"/>
                    <a:gd name="connsiteY624" fmla="*/ 503540 h 586798"/>
                    <a:gd name="connsiteX625" fmla="*/ 406537 w 907581"/>
                    <a:gd name="connsiteY625" fmla="*/ 509177 h 586798"/>
                    <a:gd name="connsiteX626" fmla="*/ 405340 w 907581"/>
                    <a:gd name="connsiteY626" fmla="*/ 510854 h 586798"/>
                    <a:gd name="connsiteX627" fmla="*/ 404537 w 907581"/>
                    <a:gd name="connsiteY627" fmla="*/ 512211 h 586798"/>
                    <a:gd name="connsiteX628" fmla="*/ 401870 w 907581"/>
                    <a:gd name="connsiteY628" fmla="*/ 516738 h 586798"/>
                    <a:gd name="connsiteX629" fmla="*/ 400809 w 907581"/>
                    <a:gd name="connsiteY629" fmla="*/ 518551 h 586798"/>
                    <a:gd name="connsiteX630" fmla="*/ 400093 w 907581"/>
                    <a:gd name="connsiteY630" fmla="*/ 519920 h 586798"/>
                    <a:gd name="connsiteX631" fmla="*/ 399142 w 907581"/>
                    <a:gd name="connsiteY631" fmla="*/ 521758 h 586798"/>
                    <a:gd name="connsiteX632" fmla="*/ 397475 w 907581"/>
                    <a:gd name="connsiteY632" fmla="*/ 524953 h 586798"/>
                    <a:gd name="connsiteX633" fmla="*/ 396772 w 907581"/>
                    <a:gd name="connsiteY633" fmla="*/ 526334 h 586798"/>
                    <a:gd name="connsiteX634" fmla="*/ 396056 w 907581"/>
                    <a:gd name="connsiteY634" fmla="*/ 527703 h 586798"/>
                    <a:gd name="connsiteX635" fmla="*/ 392438 w 907581"/>
                    <a:gd name="connsiteY635" fmla="*/ 535597 h 586798"/>
                    <a:gd name="connsiteX636" fmla="*/ 391537 w 907581"/>
                    <a:gd name="connsiteY636" fmla="*/ 537583 h 586798"/>
                    <a:gd name="connsiteX637" fmla="*/ 391043 w 907581"/>
                    <a:gd name="connsiteY637" fmla="*/ 537719 h 586798"/>
                    <a:gd name="connsiteX638" fmla="*/ 389623 w 907581"/>
                    <a:gd name="connsiteY638" fmla="*/ 538225 h 586798"/>
                    <a:gd name="connsiteX639" fmla="*/ 386339 w 907581"/>
                    <a:gd name="connsiteY639" fmla="*/ 539397 h 586798"/>
                    <a:gd name="connsiteX640" fmla="*/ 383314 w 907581"/>
                    <a:gd name="connsiteY640" fmla="*/ 540938 h 586798"/>
                    <a:gd name="connsiteX641" fmla="*/ 382018 w 907581"/>
                    <a:gd name="connsiteY641" fmla="*/ 541604 h 586798"/>
                    <a:gd name="connsiteX642" fmla="*/ 380709 w 907581"/>
                    <a:gd name="connsiteY642" fmla="*/ 542270 h 586798"/>
                    <a:gd name="connsiteX643" fmla="*/ 379882 w 907581"/>
                    <a:gd name="connsiteY643" fmla="*/ 542764 h 586798"/>
                    <a:gd name="connsiteX644" fmla="*/ 379055 w 907581"/>
                    <a:gd name="connsiteY644" fmla="*/ 543257 h 586798"/>
                    <a:gd name="connsiteX645" fmla="*/ 377821 w 907581"/>
                    <a:gd name="connsiteY645" fmla="*/ 544010 h 586798"/>
                    <a:gd name="connsiteX646" fmla="*/ 376154 w 907581"/>
                    <a:gd name="connsiteY646" fmla="*/ 545009 h 586798"/>
                    <a:gd name="connsiteX647" fmla="*/ 374845 w 907581"/>
                    <a:gd name="connsiteY647" fmla="*/ 545897 h 586798"/>
                    <a:gd name="connsiteX648" fmla="*/ 373290 w 907581"/>
                    <a:gd name="connsiteY648" fmla="*/ 546958 h 586798"/>
                    <a:gd name="connsiteX649" fmla="*/ 371734 w 907581"/>
                    <a:gd name="connsiteY649" fmla="*/ 548018 h 586798"/>
                    <a:gd name="connsiteX650" fmla="*/ 369956 w 907581"/>
                    <a:gd name="connsiteY650" fmla="*/ 548832 h 586798"/>
                    <a:gd name="connsiteX651" fmla="*/ 366401 w 907581"/>
                    <a:gd name="connsiteY651" fmla="*/ 550473 h 586798"/>
                    <a:gd name="connsiteX652" fmla="*/ 364561 w 907581"/>
                    <a:gd name="connsiteY652" fmla="*/ 551312 h 586798"/>
                    <a:gd name="connsiteX653" fmla="*/ 364104 w 907581"/>
                    <a:gd name="connsiteY653" fmla="*/ 551534 h 586798"/>
                    <a:gd name="connsiteX654" fmla="*/ 362746 w 907581"/>
                    <a:gd name="connsiteY654" fmla="*/ 552126 h 586798"/>
                    <a:gd name="connsiteX655" fmla="*/ 356438 w 907581"/>
                    <a:gd name="connsiteY655" fmla="*/ 554901 h 586798"/>
                    <a:gd name="connsiteX656" fmla="*/ 355536 w 907581"/>
                    <a:gd name="connsiteY656" fmla="*/ 555296 h 586798"/>
                    <a:gd name="connsiteX657" fmla="*/ 354623 w 907581"/>
                    <a:gd name="connsiteY657" fmla="*/ 555555 h 586798"/>
                    <a:gd name="connsiteX658" fmla="*/ 351425 w 907581"/>
                    <a:gd name="connsiteY658" fmla="*/ 556455 h 586798"/>
                    <a:gd name="connsiteX659" fmla="*/ 350055 w 907581"/>
                    <a:gd name="connsiteY659" fmla="*/ 556850 h 586798"/>
                    <a:gd name="connsiteX660" fmla="*/ 348277 w 907581"/>
                    <a:gd name="connsiteY660" fmla="*/ 556714 h 586798"/>
                    <a:gd name="connsiteX661" fmla="*/ 346956 w 907581"/>
                    <a:gd name="connsiteY661" fmla="*/ 556615 h 586798"/>
                    <a:gd name="connsiteX662" fmla="*/ 346055 w 907581"/>
                    <a:gd name="connsiteY662" fmla="*/ 556554 h 586798"/>
                    <a:gd name="connsiteX663" fmla="*/ 345067 w 907581"/>
                    <a:gd name="connsiteY663" fmla="*/ 556295 h 586798"/>
                    <a:gd name="connsiteX664" fmla="*/ 341931 w 907581"/>
                    <a:gd name="connsiteY664" fmla="*/ 555468 h 586798"/>
                    <a:gd name="connsiteX665" fmla="*/ 340869 w 907581"/>
                    <a:gd name="connsiteY665" fmla="*/ 555197 h 586798"/>
                    <a:gd name="connsiteX666" fmla="*/ 339536 w 907581"/>
                    <a:gd name="connsiteY666" fmla="*/ 554654 h 586798"/>
                    <a:gd name="connsiteX667" fmla="*/ 336882 w 907581"/>
                    <a:gd name="connsiteY667" fmla="*/ 553569 h 586798"/>
                    <a:gd name="connsiteX668" fmla="*/ 334647 w 907581"/>
                    <a:gd name="connsiteY668" fmla="*/ 552656 h 586798"/>
                    <a:gd name="connsiteX669" fmla="*/ 333301 w 907581"/>
                    <a:gd name="connsiteY669" fmla="*/ 552101 h 586798"/>
                    <a:gd name="connsiteX670" fmla="*/ 331956 w 907581"/>
                    <a:gd name="connsiteY670" fmla="*/ 551558 h 586798"/>
                    <a:gd name="connsiteX671" fmla="*/ 328696 w 907581"/>
                    <a:gd name="connsiteY671" fmla="*/ 550473 h 586798"/>
                    <a:gd name="connsiteX672" fmla="*/ 318943 w 907581"/>
                    <a:gd name="connsiteY672" fmla="*/ 547204 h 586798"/>
                    <a:gd name="connsiteX673" fmla="*/ 317190 w 907581"/>
                    <a:gd name="connsiteY673" fmla="*/ 546625 h 586798"/>
                    <a:gd name="connsiteX674" fmla="*/ 315387 w 907581"/>
                    <a:gd name="connsiteY674" fmla="*/ 546304 h 586798"/>
                    <a:gd name="connsiteX675" fmla="*/ 314042 w 907581"/>
                    <a:gd name="connsiteY675" fmla="*/ 546070 h 586798"/>
                    <a:gd name="connsiteX676" fmla="*/ 312264 w 907581"/>
                    <a:gd name="connsiteY676" fmla="*/ 545749 h 586798"/>
                    <a:gd name="connsiteX677" fmla="*/ 310931 w 907581"/>
                    <a:gd name="connsiteY677" fmla="*/ 545514 h 586798"/>
                    <a:gd name="connsiteX678" fmla="*/ 309745 w 907581"/>
                    <a:gd name="connsiteY678" fmla="*/ 545403 h 586798"/>
                    <a:gd name="connsiteX679" fmla="*/ 304548 w 907581"/>
                    <a:gd name="connsiteY679" fmla="*/ 544898 h 586798"/>
                    <a:gd name="connsiteX680" fmla="*/ 303597 w 907581"/>
                    <a:gd name="connsiteY680" fmla="*/ 544811 h 586798"/>
                    <a:gd name="connsiteX681" fmla="*/ 302634 w 907581"/>
                    <a:gd name="connsiteY681" fmla="*/ 544799 h 586798"/>
                    <a:gd name="connsiteX682" fmla="*/ 300523 w 907581"/>
                    <a:gd name="connsiteY682" fmla="*/ 544787 h 586798"/>
                    <a:gd name="connsiteX683" fmla="*/ 298572 w 907581"/>
                    <a:gd name="connsiteY683" fmla="*/ 544774 h 586798"/>
                    <a:gd name="connsiteX684" fmla="*/ 297597 w 907581"/>
                    <a:gd name="connsiteY684" fmla="*/ 544762 h 586798"/>
                    <a:gd name="connsiteX685" fmla="*/ 296252 w 907581"/>
                    <a:gd name="connsiteY685" fmla="*/ 544996 h 586798"/>
                    <a:gd name="connsiteX686" fmla="*/ 295363 w 907581"/>
                    <a:gd name="connsiteY686" fmla="*/ 545157 h 586798"/>
                    <a:gd name="connsiteX687" fmla="*/ 293980 w 907581"/>
                    <a:gd name="connsiteY687" fmla="*/ 545403 h 586798"/>
                    <a:gd name="connsiteX688" fmla="*/ 292807 w 907581"/>
                    <a:gd name="connsiteY688" fmla="*/ 545909 h 586798"/>
                    <a:gd name="connsiteX689" fmla="*/ 291721 w 907581"/>
                    <a:gd name="connsiteY689" fmla="*/ 546366 h 586798"/>
                    <a:gd name="connsiteX690" fmla="*/ 289350 w 907581"/>
                    <a:gd name="connsiteY690" fmla="*/ 547377 h 586798"/>
                    <a:gd name="connsiteX691" fmla="*/ 288498 w 907581"/>
                    <a:gd name="connsiteY691" fmla="*/ 547747 h 586798"/>
                    <a:gd name="connsiteX692" fmla="*/ 287634 w 907581"/>
                    <a:gd name="connsiteY692" fmla="*/ 548277 h 586798"/>
                    <a:gd name="connsiteX693" fmla="*/ 285856 w 907581"/>
                    <a:gd name="connsiteY693" fmla="*/ 549375 h 586798"/>
                    <a:gd name="connsiteX694" fmla="*/ 284473 w 907581"/>
                    <a:gd name="connsiteY694" fmla="*/ 550226 h 586798"/>
                    <a:gd name="connsiteX695" fmla="*/ 283375 w 907581"/>
                    <a:gd name="connsiteY695" fmla="*/ 551262 h 586798"/>
                    <a:gd name="connsiteX696" fmla="*/ 282794 w 907581"/>
                    <a:gd name="connsiteY696" fmla="*/ 551805 h 586798"/>
                    <a:gd name="connsiteX697" fmla="*/ 281264 w 907581"/>
                    <a:gd name="connsiteY697" fmla="*/ 553248 h 586798"/>
                    <a:gd name="connsiteX698" fmla="*/ 279078 w 907581"/>
                    <a:gd name="connsiteY698" fmla="*/ 555382 h 586798"/>
                    <a:gd name="connsiteX699" fmla="*/ 277819 w 907581"/>
                    <a:gd name="connsiteY699" fmla="*/ 556615 h 586798"/>
                    <a:gd name="connsiteX700" fmla="*/ 276733 w 907581"/>
                    <a:gd name="connsiteY700" fmla="*/ 557911 h 586798"/>
                    <a:gd name="connsiteX701" fmla="*/ 273325 w 907581"/>
                    <a:gd name="connsiteY701" fmla="*/ 561919 h 586798"/>
                    <a:gd name="connsiteX702" fmla="*/ 272004 w 907581"/>
                    <a:gd name="connsiteY702" fmla="*/ 563091 h 586798"/>
                    <a:gd name="connsiteX703" fmla="*/ 271078 w 907581"/>
                    <a:gd name="connsiteY703" fmla="*/ 563905 h 586798"/>
                    <a:gd name="connsiteX704" fmla="*/ 270498 w 907581"/>
                    <a:gd name="connsiteY704" fmla="*/ 564423 h 586798"/>
                    <a:gd name="connsiteX705" fmla="*/ 269584 w 907581"/>
                    <a:gd name="connsiteY705" fmla="*/ 565225 h 586798"/>
                    <a:gd name="connsiteX706" fmla="*/ 269090 w 907581"/>
                    <a:gd name="connsiteY706" fmla="*/ 565657 h 586798"/>
                    <a:gd name="connsiteX707" fmla="*/ 267831 w 907581"/>
                    <a:gd name="connsiteY707" fmla="*/ 566779 h 586798"/>
                    <a:gd name="connsiteX708" fmla="*/ 265942 w 907581"/>
                    <a:gd name="connsiteY708" fmla="*/ 568050 h 586798"/>
                    <a:gd name="connsiteX709" fmla="*/ 263942 w 907581"/>
                    <a:gd name="connsiteY709" fmla="*/ 569394 h 586798"/>
                    <a:gd name="connsiteX710" fmla="*/ 263115 w 907581"/>
                    <a:gd name="connsiteY710" fmla="*/ 569961 h 586798"/>
                    <a:gd name="connsiteX711" fmla="*/ 260239 w 907581"/>
                    <a:gd name="connsiteY711" fmla="*/ 571947 h 586798"/>
                    <a:gd name="connsiteX712" fmla="*/ 259461 w 907581"/>
                    <a:gd name="connsiteY712" fmla="*/ 572490 h 586798"/>
                    <a:gd name="connsiteX713" fmla="*/ 258288 w 907581"/>
                    <a:gd name="connsiteY713" fmla="*/ 573292 h 586798"/>
                    <a:gd name="connsiteX714" fmla="*/ 257115 w 907581"/>
                    <a:gd name="connsiteY714" fmla="*/ 574106 h 586798"/>
                    <a:gd name="connsiteX715" fmla="*/ 255498 w 907581"/>
                    <a:gd name="connsiteY715" fmla="*/ 575389 h 586798"/>
                    <a:gd name="connsiteX716" fmla="*/ 253485 w 907581"/>
                    <a:gd name="connsiteY716" fmla="*/ 576992 h 586798"/>
                    <a:gd name="connsiteX717" fmla="*/ 252757 w 907581"/>
                    <a:gd name="connsiteY717" fmla="*/ 577621 h 586798"/>
                    <a:gd name="connsiteX718" fmla="*/ 250535 w 907581"/>
                    <a:gd name="connsiteY718" fmla="*/ 579533 h 586798"/>
                    <a:gd name="connsiteX719" fmla="*/ 249066 w 907581"/>
                    <a:gd name="connsiteY719" fmla="*/ 580791 h 586798"/>
                    <a:gd name="connsiteX720" fmla="*/ 246646 w 907581"/>
                    <a:gd name="connsiteY720" fmla="*/ 582567 h 586798"/>
                    <a:gd name="connsiteX721" fmla="*/ 245028 w 907581"/>
                    <a:gd name="connsiteY721" fmla="*/ 583752 h 586798"/>
                    <a:gd name="connsiteX722" fmla="*/ 244436 w 907581"/>
                    <a:gd name="connsiteY722" fmla="*/ 584195 h 586798"/>
                    <a:gd name="connsiteX723" fmla="*/ 243115 w 907581"/>
                    <a:gd name="connsiteY723" fmla="*/ 585096 h 586798"/>
                    <a:gd name="connsiteX724" fmla="*/ 240584 w 907581"/>
                    <a:gd name="connsiteY724" fmla="*/ 586798 h 586798"/>
                    <a:gd name="connsiteX725" fmla="*/ 239312 w 907581"/>
                    <a:gd name="connsiteY725" fmla="*/ 585959 h 586798"/>
                    <a:gd name="connsiteX726" fmla="*/ 238683 w 907581"/>
                    <a:gd name="connsiteY726" fmla="*/ 585540 h 586798"/>
                    <a:gd name="connsiteX727" fmla="*/ 236991 w 907581"/>
                    <a:gd name="connsiteY727" fmla="*/ 584418 h 586798"/>
                    <a:gd name="connsiteX728" fmla="*/ 236053 w 907581"/>
                    <a:gd name="connsiteY728" fmla="*/ 584060 h 586798"/>
                    <a:gd name="connsiteX729" fmla="*/ 234152 w 907581"/>
                    <a:gd name="connsiteY729" fmla="*/ 583443 h 586798"/>
                    <a:gd name="connsiteX730" fmla="*/ 232238 w 907581"/>
                    <a:gd name="connsiteY730" fmla="*/ 582814 h 586798"/>
                    <a:gd name="connsiteX731" fmla="*/ 230473 w 907581"/>
                    <a:gd name="connsiteY731" fmla="*/ 582012 h 586798"/>
                    <a:gd name="connsiteX732" fmla="*/ 230028 w 907581"/>
                    <a:gd name="connsiteY732" fmla="*/ 581815 h 586798"/>
                    <a:gd name="connsiteX733" fmla="*/ 228238 w 907581"/>
                    <a:gd name="connsiteY733" fmla="*/ 581013 h 586798"/>
                    <a:gd name="connsiteX734" fmla="*/ 227349 w 907581"/>
                    <a:gd name="connsiteY734" fmla="*/ 580619 h 586798"/>
                    <a:gd name="connsiteX735" fmla="*/ 219300 w 907581"/>
                    <a:gd name="connsiteY735" fmla="*/ 576881 h 586798"/>
                    <a:gd name="connsiteX736" fmla="*/ 218522 w 907581"/>
                    <a:gd name="connsiteY736" fmla="*/ 576511 h 586798"/>
                    <a:gd name="connsiteX737" fmla="*/ 217596 w 907581"/>
                    <a:gd name="connsiteY737" fmla="*/ 576104 h 586798"/>
                    <a:gd name="connsiteX738" fmla="*/ 216769 w 907581"/>
                    <a:gd name="connsiteY738" fmla="*/ 575734 h 586798"/>
                    <a:gd name="connsiteX739" fmla="*/ 215127 w 907581"/>
                    <a:gd name="connsiteY739" fmla="*/ 574994 h 586798"/>
                    <a:gd name="connsiteX740" fmla="*/ 213374 w 907581"/>
                    <a:gd name="connsiteY740" fmla="*/ 571750 h 586798"/>
                    <a:gd name="connsiteX741" fmla="*/ 213077 w 907581"/>
                    <a:gd name="connsiteY741" fmla="*/ 570479 h 586798"/>
                    <a:gd name="connsiteX742" fmla="*/ 212312 w 907581"/>
                    <a:gd name="connsiteY742" fmla="*/ 567223 h 586798"/>
                    <a:gd name="connsiteX743" fmla="*/ 211534 w 907581"/>
                    <a:gd name="connsiteY743" fmla="*/ 563412 h 586798"/>
                    <a:gd name="connsiteX744" fmla="*/ 211114 w 907581"/>
                    <a:gd name="connsiteY744" fmla="*/ 561327 h 586798"/>
                    <a:gd name="connsiteX745" fmla="*/ 210571 w 907581"/>
                    <a:gd name="connsiteY745" fmla="*/ 560094 h 586798"/>
                    <a:gd name="connsiteX746" fmla="*/ 209201 w 907581"/>
                    <a:gd name="connsiteY746" fmla="*/ 556961 h 586798"/>
                    <a:gd name="connsiteX747" fmla="*/ 208559 w 907581"/>
                    <a:gd name="connsiteY747" fmla="*/ 555505 h 586798"/>
                    <a:gd name="connsiteX748" fmla="*/ 207386 w 907581"/>
                    <a:gd name="connsiteY748" fmla="*/ 554506 h 586798"/>
                    <a:gd name="connsiteX749" fmla="*/ 204151 w 907581"/>
                    <a:gd name="connsiteY749" fmla="*/ 551731 h 586798"/>
                    <a:gd name="connsiteX750" fmla="*/ 203090 w 907581"/>
                    <a:gd name="connsiteY750" fmla="*/ 550831 h 586798"/>
                    <a:gd name="connsiteX751" fmla="*/ 201497 w 907581"/>
                    <a:gd name="connsiteY751" fmla="*/ 550214 h 586798"/>
                    <a:gd name="connsiteX752" fmla="*/ 198707 w 907581"/>
                    <a:gd name="connsiteY752" fmla="*/ 549141 h 586798"/>
                    <a:gd name="connsiteX753" fmla="*/ 195447 w 907581"/>
                    <a:gd name="connsiteY753" fmla="*/ 547883 h 586798"/>
                    <a:gd name="connsiteX754" fmla="*/ 194521 w 907581"/>
                    <a:gd name="connsiteY754" fmla="*/ 547525 h 586798"/>
                    <a:gd name="connsiteX755" fmla="*/ 193707 w 907581"/>
                    <a:gd name="connsiteY755" fmla="*/ 547315 h 586798"/>
                    <a:gd name="connsiteX756" fmla="*/ 192052 w 907581"/>
                    <a:gd name="connsiteY756" fmla="*/ 546896 h 586798"/>
                    <a:gd name="connsiteX757" fmla="*/ 190929 w 907581"/>
                    <a:gd name="connsiteY757" fmla="*/ 546612 h 586798"/>
                    <a:gd name="connsiteX758" fmla="*/ 189620 w 907581"/>
                    <a:gd name="connsiteY758" fmla="*/ 546279 h 586798"/>
                    <a:gd name="connsiteX759" fmla="*/ 188176 w 907581"/>
                    <a:gd name="connsiteY759" fmla="*/ 546181 h 586798"/>
                    <a:gd name="connsiteX760" fmla="*/ 186312 w 907581"/>
                    <a:gd name="connsiteY760" fmla="*/ 546045 h 586798"/>
                    <a:gd name="connsiteX761" fmla="*/ 185398 w 907581"/>
                    <a:gd name="connsiteY761" fmla="*/ 545983 h 586798"/>
                    <a:gd name="connsiteX762" fmla="*/ 184447 w 907581"/>
                    <a:gd name="connsiteY762" fmla="*/ 546020 h 586798"/>
                    <a:gd name="connsiteX763" fmla="*/ 181003 w 907581"/>
                    <a:gd name="connsiteY763" fmla="*/ 546168 h 586798"/>
                    <a:gd name="connsiteX764" fmla="*/ 179534 w 907581"/>
                    <a:gd name="connsiteY764" fmla="*/ 546218 h 586798"/>
                    <a:gd name="connsiteX765" fmla="*/ 176138 w 907581"/>
                    <a:gd name="connsiteY765" fmla="*/ 547019 h 586798"/>
                    <a:gd name="connsiteX766" fmla="*/ 175027 w 907581"/>
                    <a:gd name="connsiteY766" fmla="*/ 547278 h 586798"/>
                    <a:gd name="connsiteX767" fmla="*/ 171608 w 907581"/>
                    <a:gd name="connsiteY767" fmla="*/ 547981 h 586798"/>
                    <a:gd name="connsiteX768" fmla="*/ 169990 w 907581"/>
                    <a:gd name="connsiteY768" fmla="*/ 548327 h 586798"/>
                    <a:gd name="connsiteX769" fmla="*/ 168904 w 907581"/>
                    <a:gd name="connsiteY769" fmla="*/ 547907 h 586798"/>
                    <a:gd name="connsiteX770" fmla="*/ 167040 w 907581"/>
                    <a:gd name="connsiteY770" fmla="*/ 547167 h 586798"/>
                    <a:gd name="connsiteX771" fmla="*/ 165435 w 907581"/>
                    <a:gd name="connsiteY771" fmla="*/ 546538 h 586798"/>
                    <a:gd name="connsiteX772" fmla="*/ 165694 w 907581"/>
                    <a:gd name="connsiteY772" fmla="*/ 544614 h 586798"/>
                    <a:gd name="connsiteX773" fmla="*/ 166015 w 907581"/>
                    <a:gd name="connsiteY773" fmla="*/ 542258 h 586798"/>
                    <a:gd name="connsiteX774" fmla="*/ 166212 w 907581"/>
                    <a:gd name="connsiteY774" fmla="*/ 540815 h 586798"/>
                    <a:gd name="connsiteX775" fmla="*/ 166904 w 907581"/>
                    <a:gd name="connsiteY775" fmla="*/ 539804 h 586798"/>
                    <a:gd name="connsiteX776" fmla="*/ 167817 w 907581"/>
                    <a:gd name="connsiteY776" fmla="*/ 538459 h 586798"/>
                    <a:gd name="connsiteX777" fmla="*/ 168706 w 907581"/>
                    <a:gd name="connsiteY777" fmla="*/ 537139 h 586798"/>
                    <a:gd name="connsiteX778" fmla="*/ 169101 w 907581"/>
                    <a:gd name="connsiteY778" fmla="*/ 536572 h 586798"/>
                    <a:gd name="connsiteX779" fmla="*/ 170422 w 907581"/>
                    <a:gd name="connsiteY779" fmla="*/ 533205 h 586798"/>
                    <a:gd name="connsiteX780" fmla="*/ 170163 w 907581"/>
                    <a:gd name="connsiteY780" fmla="*/ 531761 h 586798"/>
                    <a:gd name="connsiteX781" fmla="*/ 169793 w 907581"/>
                    <a:gd name="connsiteY781" fmla="*/ 529603 h 586798"/>
                    <a:gd name="connsiteX782" fmla="*/ 169558 w 907581"/>
                    <a:gd name="connsiteY782" fmla="*/ 528197 h 586798"/>
                    <a:gd name="connsiteX783" fmla="*/ 168657 w 907581"/>
                    <a:gd name="connsiteY783" fmla="*/ 527272 h 586798"/>
                    <a:gd name="connsiteX784" fmla="*/ 165879 w 907581"/>
                    <a:gd name="connsiteY784" fmla="*/ 524398 h 586798"/>
                    <a:gd name="connsiteX785" fmla="*/ 164953 w 907581"/>
                    <a:gd name="connsiteY785" fmla="*/ 523448 h 586798"/>
                    <a:gd name="connsiteX786" fmla="*/ 163410 w 907581"/>
                    <a:gd name="connsiteY786" fmla="*/ 523177 h 586798"/>
                    <a:gd name="connsiteX787" fmla="*/ 160237 w 907581"/>
                    <a:gd name="connsiteY787" fmla="*/ 522597 h 586798"/>
                    <a:gd name="connsiteX788" fmla="*/ 159669 w 907581"/>
                    <a:gd name="connsiteY788" fmla="*/ 522609 h 586798"/>
                    <a:gd name="connsiteX789" fmla="*/ 158002 w 907581"/>
                    <a:gd name="connsiteY789" fmla="*/ 522597 h 586798"/>
                    <a:gd name="connsiteX790" fmla="*/ 156397 w 907581"/>
                    <a:gd name="connsiteY790" fmla="*/ 522992 h 586798"/>
                    <a:gd name="connsiteX791" fmla="*/ 155755 w 907581"/>
                    <a:gd name="connsiteY791" fmla="*/ 523152 h 586798"/>
                    <a:gd name="connsiteX792" fmla="*/ 154459 w 907581"/>
                    <a:gd name="connsiteY792" fmla="*/ 523460 h 586798"/>
                    <a:gd name="connsiteX793" fmla="*/ 151237 w 907581"/>
                    <a:gd name="connsiteY793" fmla="*/ 524644 h 586798"/>
                    <a:gd name="connsiteX794" fmla="*/ 149953 w 907581"/>
                    <a:gd name="connsiteY794" fmla="*/ 525125 h 586798"/>
                    <a:gd name="connsiteX795" fmla="*/ 149249 w 907581"/>
                    <a:gd name="connsiteY795" fmla="*/ 525236 h 586798"/>
                    <a:gd name="connsiteX796" fmla="*/ 147866 w 907581"/>
                    <a:gd name="connsiteY796" fmla="*/ 525471 h 586798"/>
                    <a:gd name="connsiteX797" fmla="*/ 146817 w 907581"/>
                    <a:gd name="connsiteY797" fmla="*/ 525644 h 586798"/>
                    <a:gd name="connsiteX798" fmla="*/ 145891 w 907581"/>
                    <a:gd name="connsiteY798" fmla="*/ 525347 h 586798"/>
                    <a:gd name="connsiteX799" fmla="*/ 142916 w 907581"/>
                    <a:gd name="connsiteY799" fmla="*/ 524410 h 586798"/>
                    <a:gd name="connsiteX800" fmla="*/ 141879 w 907581"/>
                    <a:gd name="connsiteY800" fmla="*/ 523584 h 586798"/>
                    <a:gd name="connsiteX801" fmla="*/ 138385 w 907581"/>
                    <a:gd name="connsiteY801" fmla="*/ 520796 h 586798"/>
                    <a:gd name="connsiteX802" fmla="*/ 137644 w 907581"/>
                    <a:gd name="connsiteY802" fmla="*/ 520204 h 586798"/>
                    <a:gd name="connsiteX803" fmla="*/ 135113 w 907581"/>
                    <a:gd name="connsiteY803" fmla="*/ 518169 h 586798"/>
                    <a:gd name="connsiteX804" fmla="*/ 134508 w 907581"/>
                    <a:gd name="connsiteY804" fmla="*/ 517700 h 586798"/>
                    <a:gd name="connsiteX805" fmla="*/ 133545 w 907581"/>
                    <a:gd name="connsiteY805" fmla="*/ 516923 h 586798"/>
                    <a:gd name="connsiteX806" fmla="*/ 132693 w 907581"/>
                    <a:gd name="connsiteY806" fmla="*/ 516479 h 586798"/>
                    <a:gd name="connsiteX807" fmla="*/ 129916 w 907581"/>
                    <a:gd name="connsiteY807" fmla="*/ 515172 h 586798"/>
                    <a:gd name="connsiteX808" fmla="*/ 128323 w 907581"/>
                    <a:gd name="connsiteY808" fmla="*/ 514579 h 586798"/>
                    <a:gd name="connsiteX809" fmla="*/ 125632 w 907581"/>
                    <a:gd name="connsiteY809" fmla="*/ 513790 h 586798"/>
                    <a:gd name="connsiteX810" fmla="*/ 125138 w 907581"/>
                    <a:gd name="connsiteY810" fmla="*/ 513654 h 586798"/>
                    <a:gd name="connsiteX811" fmla="*/ 120990 w 907581"/>
                    <a:gd name="connsiteY811" fmla="*/ 512446 h 586798"/>
                    <a:gd name="connsiteX812" fmla="*/ 120372 w 907581"/>
                    <a:gd name="connsiteY812" fmla="*/ 512273 h 586798"/>
                    <a:gd name="connsiteX813" fmla="*/ 116323 w 907581"/>
                    <a:gd name="connsiteY813" fmla="*/ 510990 h 586798"/>
                    <a:gd name="connsiteX814" fmla="*/ 115607 w 907581"/>
                    <a:gd name="connsiteY814" fmla="*/ 510756 h 586798"/>
                    <a:gd name="connsiteX815" fmla="*/ 115125 w 907581"/>
                    <a:gd name="connsiteY815" fmla="*/ 510509 h 586798"/>
                    <a:gd name="connsiteX816" fmla="*/ 112903 w 907581"/>
                    <a:gd name="connsiteY816" fmla="*/ 509362 h 586798"/>
                    <a:gd name="connsiteX817" fmla="*/ 111989 w 907581"/>
                    <a:gd name="connsiteY817" fmla="*/ 508893 h 586798"/>
                    <a:gd name="connsiteX818" fmla="*/ 111125 w 907581"/>
                    <a:gd name="connsiteY818" fmla="*/ 508437 h 586798"/>
                    <a:gd name="connsiteX819" fmla="*/ 109594 w 907581"/>
                    <a:gd name="connsiteY819" fmla="*/ 506587 h 586798"/>
                    <a:gd name="connsiteX820" fmla="*/ 109767 w 907581"/>
                    <a:gd name="connsiteY820" fmla="*/ 505107 h 586798"/>
                    <a:gd name="connsiteX821" fmla="*/ 110335 w 907581"/>
                    <a:gd name="connsiteY821" fmla="*/ 500160 h 586798"/>
                    <a:gd name="connsiteX822" fmla="*/ 110458 w 907581"/>
                    <a:gd name="connsiteY822" fmla="*/ 499544 h 586798"/>
                    <a:gd name="connsiteX823" fmla="*/ 111014 w 907581"/>
                    <a:gd name="connsiteY823" fmla="*/ 496990 h 586798"/>
                    <a:gd name="connsiteX824" fmla="*/ 111076 w 907581"/>
                    <a:gd name="connsiteY824" fmla="*/ 495757 h 586798"/>
                    <a:gd name="connsiteX825" fmla="*/ 111212 w 907581"/>
                    <a:gd name="connsiteY825" fmla="*/ 492908 h 586798"/>
                    <a:gd name="connsiteX826" fmla="*/ 111026 w 907581"/>
                    <a:gd name="connsiteY826" fmla="*/ 491366 h 586798"/>
                    <a:gd name="connsiteX827" fmla="*/ 110742 w 907581"/>
                    <a:gd name="connsiteY827" fmla="*/ 488788 h 586798"/>
                    <a:gd name="connsiteX828" fmla="*/ 110557 w 907581"/>
                    <a:gd name="connsiteY828" fmla="*/ 487234 h 586798"/>
                    <a:gd name="connsiteX829" fmla="*/ 110039 w 907581"/>
                    <a:gd name="connsiteY829" fmla="*/ 485075 h 586798"/>
                    <a:gd name="connsiteX830" fmla="*/ 108952 w 907581"/>
                    <a:gd name="connsiteY830" fmla="*/ 480610 h 586798"/>
                    <a:gd name="connsiteX831" fmla="*/ 108582 w 907581"/>
                    <a:gd name="connsiteY831" fmla="*/ 477897 h 586798"/>
                    <a:gd name="connsiteX832" fmla="*/ 108187 w 907581"/>
                    <a:gd name="connsiteY832" fmla="*/ 475060 h 586798"/>
                    <a:gd name="connsiteX833" fmla="*/ 108113 w 907581"/>
                    <a:gd name="connsiteY833" fmla="*/ 474480 h 586798"/>
                    <a:gd name="connsiteX834" fmla="*/ 107730 w 907581"/>
                    <a:gd name="connsiteY834" fmla="*/ 471742 h 586798"/>
                    <a:gd name="connsiteX835" fmla="*/ 107360 w 907581"/>
                    <a:gd name="connsiteY835" fmla="*/ 468991 h 586798"/>
                    <a:gd name="connsiteX836" fmla="*/ 106718 w 907581"/>
                    <a:gd name="connsiteY836" fmla="*/ 467116 h 586798"/>
                    <a:gd name="connsiteX837" fmla="*/ 105693 w 907581"/>
                    <a:gd name="connsiteY837" fmla="*/ 464094 h 586798"/>
                    <a:gd name="connsiteX838" fmla="*/ 102668 w 907581"/>
                    <a:gd name="connsiteY838" fmla="*/ 457606 h 586798"/>
                    <a:gd name="connsiteX839" fmla="*/ 101977 w 907581"/>
                    <a:gd name="connsiteY839" fmla="*/ 456138 h 586798"/>
                    <a:gd name="connsiteX840" fmla="*/ 100804 w 907581"/>
                    <a:gd name="connsiteY840" fmla="*/ 454473 h 586798"/>
                    <a:gd name="connsiteX841" fmla="*/ 97853 w 907581"/>
                    <a:gd name="connsiteY841" fmla="*/ 450267 h 586798"/>
                    <a:gd name="connsiteX842" fmla="*/ 97347 w 907581"/>
                    <a:gd name="connsiteY842" fmla="*/ 449552 h 586798"/>
                    <a:gd name="connsiteX843" fmla="*/ 96829 w 907581"/>
                    <a:gd name="connsiteY843" fmla="*/ 448824 h 586798"/>
                    <a:gd name="connsiteX844" fmla="*/ 95940 w 907581"/>
                    <a:gd name="connsiteY844" fmla="*/ 447677 h 586798"/>
                    <a:gd name="connsiteX845" fmla="*/ 92495 w 907581"/>
                    <a:gd name="connsiteY845" fmla="*/ 443249 h 586798"/>
                    <a:gd name="connsiteX846" fmla="*/ 91557 w 907581"/>
                    <a:gd name="connsiteY846" fmla="*/ 442040 h 586798"/>
                    <a:gd name="connsiteX847" fmla="*/ 90347 w 907581"/>
                    <a:gd name="connsiteY847" fmla="*/ 440350 h 586798"/>
                    <a:gd name="connsiteX848" fmla="*/ 89446 w 907581"/>
                    <a:gd name="connsiteY848" fmla="*/ 439080 h 586798"/>
                    <a:gd name="connsiteX849" fmla="*/ 83433 w 907581"/>
                    <a:gd name="connsiteY849" fmla="*/ 430606 h 586798"/>
                    <a:gd name="connsiteX850" fmla="*/ 81939 w 907581"/>
                    <a:gd name="connsiteY850" fmla="*/ 428484 h 586798"/>
                    <a:gd name="connsiteX851" fmla="*/ 80236 w 907581"/>
                    <a:gd name="connsiteY851" fmla="*/ 426536 h 586798"/>
                    <a:gd name="connsiteX852" fmla="*/ 72408 w 907581"/>
                    <a:gd name="connsiteY852" fmla="*/ 417544 h 586798"/>
                    <a:gd name="connsiteX853" fmla="*/ 71396 w 907581"/>
                    <a:gd name="connsiteY853" fmla="*/ 416372 h 586798"/>
                    <a:gd name="connsiteX854" fmla="*/ 70371 w 907581"/>
                    <a:gd name="connsiteY854" fmla="*/ 415200 h 586798"/>
                    <a:gd name="connsiteX855" fmla="*/ 69729 w 907581"/>
                    <a:gd name="connsiteY855" fmla="*/ 414374 h 586798"/>
                    <a:gd name="connsiteX856" fmla="*/ 68779 w 907581"/>
                    <a:gd name="connsiteY856" fmla="*/ 413128 h 586798"/>
                    <a:gd name="connsiteX857" fmla="*/ 65593 w 907581"/>
                    <a:gd name="connsiteY857" fmla="*/ 408984 h 586798"/>
                    <a:gd name="connsiteX858" fmla="*/ 64952 w 907581"/>
                    <a:gd name="connsiteY858" fmla="*/ 408157 h 586798"/>
                    <a:gd name="connsiteX859" fmla="*/ 64223 w 907581"/>
                    <a:gd name="connsiteY859" fmla="*/ 407146 h 586798"/>
                    <a:gd name="connsiteX860" fmla="*/ 61964 w 907581"/>
                    <a:gd name="connsiteY860" fmla="*/ 404050 h 586798"/>
                    <a:gd name="connsiteX861" fmla="*/ 61347 w 907581"/>
                    <a:gd name="connsiteY861" fmla="*/ 403223 h 586798"/>
                    <a:gd name="connsiteX862" fmla="*/ 59742 w 907581"/>
                    <a:gd name="connsiteY862" fmla="*/ 401015 h 586798"/>
                    <a:gd name="connsiteX863" fmla="*/ 58717 w 907581"/>
                    <a:gd name="connsiteY863" fmla="*/ 399609 h 586798"/>
                    <a:gd name="connsiteX864" fmla="*/ 56630 w 907581"/>
                    <a:gd name="connsiteY864" fmla="*/ 397389 h 586798"/>
                    <a:gd name="connsiteX865" fmla="*/ 52742 w 907581"/>
                    <a:gd name="connsiteY865" fmla="*/ 393232 h 586798"/>
                    <a:gd name="connsiteX866" fmla="*/ 50828 w 907581"/>
                    <a:gd name="connsiteY866" fmla="*/ 391049 h 586798"/>
                    <a:gd name="connsiteX867" fmla="*/ 49902 w 907581"/>
                    <a:gd name="connsiteY867" fmla="*/ 389976 h 586798"/>
                    <a:gd name="connsiteX868" fmla="*/ 48964 w 907581"/>
                    <a:gd name="connsiteY868" fmla="*/ 386596 h 586798"/>
                    <a:gd name="connsiteX869" fmla="*/ 49729 w 907581"/>
                    <a:gd name="connsiteY869" fmla="*/ 383093 h 586798"/>
                    <a:gd name="connsiteX870" fmla="*/ 50964 w 907581"/>
                    <a:gd name="connsiteY870" fmla="*/ 381403 h 586798"/>
                    <a:gd name="connsiteX871" fmla="*/ 52667 w 907581"/>
                    <a:gd name="connsiteY871" fmla="*/ 379072 h 586798"/>
                    <a:gd name="connsiteX872" fmla="*/ 53260 w 907581"/>
                    <a:gd name="connsiteY872" fmla="*/ 377518 h 586798"/>
                    <a:gd name="connsiteX873" fmla="*/ 53458 w 907581"/>
                    <a:gd name="connsiteY873" fmla="*/ 377012 h 586798"/>
                    <a:gd name="connsiteX874" fmla="*/ 53643 w 907581"/>
                    <a:gd name="connsiteY874" fmla="*/ 376507 h 586798"/>
                    <a:gd name="connsiteX875" fmla="*/ 54408 w 907581"/>
                    <a:gd name="connsiteY875" fmla="*/ 374471 h 586798"/>
                    <a:gd name="connsiteX876" fmla="*/ 54075 w 907581"/>
                    <a:gd name="connsiteY876" fmla="*/ 372930 h 586798"/>
                    <a:gd name="connsiteX877" fmla="*/ 53174 w 907581"/>
                    <a:gd name="connsiteY877" fmla="*/ 368773 h 586798"/>
                    <a:gd name="connsiteX878" fmla="*/ 52877 w 907581"/>
                    <a:gd name="connsiteY878" fmla="*/ 367379 h 586798"/>
                    <a:gd name="connsiteX879" fmla="*/ 51914 w 907581"/>
                    <a:gd name="connsiteY879" fmla="*/ 366257 h 586798"/>
                    <a:gd name="connsiteX880" fmla="*/ 50334 w 907581"/>
                    <a:gd name="connsiteY880" fmla="*/ 364406 h 586798"/>
                    <a:gd name="connsiteX881" fmla="*/ 49692 w 907581"/>
                    <a:gd name="connsiteY881" fmla="*/ 363654 h 586798"/>
                    <a:gd name="connsiteX882" fmla="*/ 48717 w 907581"/>
                    <a:gd name="connsiteY882" fmla="*/ 362988 h 586798"/>
                    <a:gd name="connsiteX883" fmla="*/ 46297 w 907581"/>
                    <a:gd name="connsiteY883" fmla="*/ 361335 h 586798"/>
                    <a:gd name="connsiteX884" fmla="*/ 44235 w 907581"/>
                    <a:gd name="connsiteY884" fmla="*/ 359732 h 586798"/>
                    <a:gd name="connsiteX885" fmla="*/ 43161 w 907581"/>
                    <a:gd name="connsiteY885" fmla="*/ 358893 h 586798"/>
                    <a:gd name="connsiteX886" fmla="*/ 40025 w 907581"/>
                    <a:gd name="connsiteY886" fmla="*/ 359214 h 586798"/>
                    <a:gd name="connsiteX887" fmla="*/ 38285 w 907581"/>
                    <a:gd name="connsiteY887" fmla="*/ 360743 h 586798"/>
                    <a:gd name="connsiteX888" fmla="*/ 36729 w 907581"/>
                    <a:gd name="connsiteY888" fmla="*/ 362112 h 586798"/>
                    <a:gd name="connsiteX889" fmla="*/ 34346 w 907581"/>
                    <a:gd name="connsiteY889" fmla="*/ 362766 h 586798"/>
                    <a:gd name="connsiteX890" fmla="*/ 32766 w 907581"/>
                    <a:gd name="connsiteY890" fmla="*/ 362088 h 586798"/>
                    <a:gd name="connsiteX891" fmla="*/ 31766 w 907581"/>
                    <a:gd name="connsiteY891" fmla="*/ 361656 h 586798"/>
                    <a:gd name="connsiteX892" fmla="*/ 30877 w 907581"/>
                    <a:gd name="connsiteY892" fmla="*/ 361273 h 586798"/>
                    <a:gd name="connsiteX893" fmla="*/ 30198 w 907581"/>
                    <a:gd name="connsiteY893" fmla="*/ 360620 h 586798"/>
                    <a:gd name="connsiteX894" fmla="*/ 28766 w 907581"/>
                    <a:gd name="connsiteY894" fmla="*/ 359251 h 586798"/>
                    <a:gd name="connsiteX895" fmla="*/ 28075 w 907581"/>
                    <a:gd name="connsiteY895" fmla="*/ 358572 h 586798"/>
                    <a:gd name="connsiteX896" fmla="*/ 27334 w 907581"/>
                    <a:gd name="connsiteY896" fmla="*/ 357869 h 586798"/>
                    <a:gd name="connsiteX897" fmla="*/ 26642 w 907581"/>
                    <a:gd name="connsiteY897" fmla="*/ 356845 h 586798"/>
                    <a:gd name="connsiteX898" fmla="*/ 23445 w 907581"/>
                    <a:gd name="connsiteY898" fmla="*/ 352134 h 586798"/>
                    <a:gd name="connsiteX899" fmla="*/ 23013 w 907581"/>
                    <a:gd name="connsiteY899" fmla="*/ 351505 h 586798"/>
                    <a:gd name="connsiteX900" fmla="*/ 22642 w 907581"/>
                    <a:gd name="connsiteY900" fmla="*/ 350951 h 586798"/>
                    <a:gd name="connsiteX901" fmla="*/ 22272 w 907581"/>
                    <a:gd name="connsiteY901" fmla="*/ 350383 h 586798"/>
                    <a:gd name="connsiteX902" fmla="*/ 20642 w 907581"/>
                    <a:gd name="connsiteY902" fmla="*/ 347824 h 586798"/>
                    <a:gd name="connsiteX903" fmla="*/ 18469 w 907581"/>
                    <a:gd name="connsiteY903" fmla="*/ 344408 h 586798"/>
                    <a:gd name="connsiteX904" fmla="*/ 17914 w 907581"/>
                    <a:gd name="connsiteY904" fmla="*/ 343530 h 586798"/>
                    <a:gd name="connsiteX905" fmla="*/ 17161 w 907581"/>
                    <a:gd name="connsiteY905" fmla="*/ 342283 h 586798"/>
                    <a:gd name="connsiteX906" fmla="*/ 13531 w 907581"/>
                    <a:gd name="connsiteY906" fmla="*/ 336255 h 586798"/>
                    <a:gd name="connsiteX907" fmla="*/ 12432 w 907581"/>
                    <a:gd name="connsiteY907" fmla="*/ 334442 h 586798"/>
                    <a:gd name="connsiteX908" fmla="*/ 11519 w 907581"/>
                    <a:gd name="connsiteY908" fmla="*/ 332035 h 586798"/>
                    <a:gd name="connsiteX909" fmla="*/ 10420 w 907581"/>
                    <a:gd name="connsiteY909" fmla="*/ 329142 h 586798"/>
                    <a:gd name="connsiteX910" fmla="*/ 8951 w 907581"/>
                    <a:gd name="connsiteY910" fmla="*/ 325290 h 586798"/>
                    <a:gd name="connsiteX911" fmla="*/ 8395 w 907581"/>
                    <a:gd name="connsiteY911" fmla="*/ 323846 h 586798"/>
                    <a:gd name="connsiteX912" fmla="*/ 7852 w 907581"/>
                    <a:gd name="connsiteY912" fmla="*/ 322401 h 586798"/>
                    <a:gd name="connsiteX913" fmla="*/ 7519 w 907581"/>
                    <a:gd name="connsiteY913" fmla="*/ 321353 h 586798"/>
                    <a:gd name="connsiteX914" fmla="*/ 7037 w 907581"/>
                    <a:gd name="connsiteY914" fmla="*/ 319780 h 586798"/>
                    <a:gd name="connsiteX915" fmla="*/ 4938 w 907581"/>
                    <a:gd name="connsiteY915" fmla="*/ 312968 h 586798"/>
                    <a:gd name="connsiteX916" fmla="*/ 4136 w 907581"/>
                    <a:gd name="connsiteY916" fmla="*/ 310347 h 586798"/>
                    <a:gd name="connsiteX917" fmla="*/ 3815 w 907581"/>
                    <a:gd name="connsiteY917" fmla="*/ 309298 h 586798"/>
                    <a:gd name="connsiteX918" fmla="*/ 3395 w 907581"/>
                    <a:gd name="connsiteY918" fmla="*/ 307747 h 586798"/>
                    <a:gd name="connsiteX919" fmla="*/ 1148 w 907581"/>
                    <a:gd name="connsiteY919" fmla="*/ 299469 h 586798"/>
                    <a:gd name="connsiteX920" fmla="*/ 592 w 907581"/>
                    <a:gd name="connsiteY920" fmla="*/ 297398 h 586798"/>
                    <a:gd name="connsiteX921" fmla="*/ 395 w 907581"/>
                    <a:gd name="connsiteY921" fmla="*/ 295591 h 586798"/>
                    <a:gd name="connsiteX922" fmla="*/ 0 w 907581"/>
                    <a:gd name="connsiteY922" fmla="*/ 291724 h 586798"/>
                    <a:gd name="connsiteX923" fmla="*/ 741 w 907581"/>
                    <a:gd name="connsiteY923" fmla="*/ 291692 h 586798"/>
                    <a:gd name="connsiteX924" fmla="*/ 2938 w 907581"/>
                    <a:gd name="connsiteY924" fmla="*/ 291601 h 586798"/>
                    <a:gd name="connsiteX925" fmla="*/ 7124 w 907581"/>
                    <a:gd name="connsiteY925" fmla="*/ 291979 h 586798"/>
                    <a:gd name="connsiteX926" fmla="*/ 8370 w 907581"/>
                    <a:gd name="connsiteY926" fmla="*/ 292093 h 586798"/>
                    <a:gd name="connsiteX927" fmla="*/ 9210 w 907581"/>
                    <a:gd name="connsiteY927" fmla="*/ 292169 h 586798"/>
                    <a:gd name="connsiteX928" fmla="*/ 10173 w 907581"/>
                    <a:gd name="connsiteY928" fmla="*/ 292228 h 586798"/>
                    <a:gd name="connsiteX929" fmla="*/ 15000 w 907581"/>
                    <a:gd name="connsiteY929" fmla="*/ 292528 h 586798"/>
                    <a:gd name="connsiteX930" fmla="*/ 17482 w 907581"/>
                    <a:gd name="connsiteY930" fmla="*/ 292682 h 586798"/>
                    <a:gd name="connsiteX931" fmla="*/ 20457 w 907581"/>
                    <a:gd name="connsiteY931" fmla="*/ 292867 h 586798"/>
                    <a:gd name="connsiteX932" fmla="*/ 20951 w 907581"/>
                    <a:gd name="connsiteY932" fmla="*/ 292897 h 586798"/>
                    <a:gd name="connsiteX933" fmla="*/ 22852 w 907581"/>
                    <a:gd name="connsiteY933" fmla="*/ 292957 h 586798"/>
                    <a:gd name="connsiteX934" fmla="*/ 28075 w 907581"/>
                    <a:gd name="connsiteY934" fmla="*/ 293123 h 586798"/>
                    <a:gd name="connsiteX935" fmla="*/ 29963 w 907581"/>
                    <a:gd name="connsiteY935" fmla="*/ 293183 h 586798"/>
                    <a:gd name="connsiteX936" fmla="*/ 30914 w 907581"/>
                    <a:gd name="connsiteY936" fmla="*/ 293213 h 586798"/>
                    <a:gd name="connsiteX937" fmla="*/ 32605 w 907581"/>
                    <a:gd name="connsiteY937" fmla="*/ 293168 h 586798"/>
                    <a:gd name="connsiteX938" fmla="*/ 37692 w 907581"/>
                    <a:gd name="connsiteY938" fmla="*/ 293031 h 586798"/>
                    <a:gd name="connsiteX939" fmla="*/ 39531 w 907581"/>
                    <a:gd name="connsiteY939" fmla="*/ 292981 h 586798"/>
                    <a:gd name="connsiteX940" fmla="*/ 40791 w 907581"/>
                    <a:gd name="connsiteY940" fmla="*/ 292732 h 586798"/>
                    <a:gd name="connsiteX941" fmla="*/ 47346 w 907581"/>
                    <a:gd name="connsiteY941" fmla="*/ 291440 h 586798"/>
                    <a:gd name="connsiteX942" fmla="*/ 48544 w 907581"/>
                    <a:gd name="connsiteY942" fmla="*/ 291203 h 586798"/>
                    <a:gd name="connsiteX943" fmla="*/ 51149 w 907581"/>
                    <a:gd name="connsiteY943" fmla="*/ 289123 h 586798"/>
                    <a:gd name="connsiteX944" fmla="*/ 50865 w 907581"/>
                    <a:gd name="connsiteY944" fmla="*/ 286497 h 586798"/>
                    <a:gd name="connsiteX945" fmla="*/ 50692 w 907581"/>
                    <a:gd name="connsiteY945" fmla="*/ 284852 h 586798"/>
                    <a:gd name="connsiteX946" fmla="*/ 49272 w 907581"/>
                    <a:gd name="connsiteY946" fmla="*/ 280956 h 586798"/>
                    <a:gd name="connsiteX947" fmla="*/ 48606 w 907581"/>
                    <a:gd name="connsiteY947" fmla="*/ 279116 h 586798"/>
                    <a:gd name="connsiteX948" fmla="*/ 48260 w 907581"/>
                    <a:gd name="connsiteY948" fmla="*/ 275962 h 586798"/>
                    <a:gd name="connsiteX949" fmla="*/ 50939 w 907581"/>
                    <a:gd name="connsiteY949" fmla="*/ 275750 h 586798"/>
                    <a:gd name="connsiteX950" fmla="*/ 51877 w 907581"/>
                    <a:gd name="connsiteY950" fmla="*/ 276017 h 586798"/>
                    <a:gd name="connsiteX951" fmla="*/ 57371 w 907581"/>
                    <a:gd name="connsiteY951" fmla="*/ 277584 h 586798"/>
                    <a:gd name="connsiteX952" fmla="*/ 58174 w 907581"/>
                    <a:gd name="connsiteY952" fmla="*/ 277811 h 586798"/>
                    <a:gd name="connsiteX953" fmla="*/ 59075 w 907581"/>
                    <a:gd name="connsiteY953" fmla="*/ 278176 h 586798"/>
                    <a:gd name="connsiteX954" fmla="*/ 64532 w 907581"/>
                    <a:gd name="connsiteY954" fmla="*/ 280396 h 586798"/>
                    <a:gd name="connsiteX955" fmla="*/ 66384 w 907581"/>
                    <a:gd name="connsiteY955" fmla="*/ 281155 h 586798"/>
                    <a:gd name="connsiteX956" fmla="*/ 68248 w 907581"/>
                    <a:gd name="connsiteY956" fmla="*/ 281912 h 586798"/>
                    <a:gd name="connsiteX957" fmla="*/ 69125 w 907581"/>
                    <a:gd name="connsiteY957" fmla="*/ 282430 h 586798"/>
                    <a:gd name="connsiteX958" fmla="*/ 70569 w 907581"/>
                    <a:gd name="connsiteY958" fmla="*/ 283277 h 586798"/>
                    <a:gd name="connsiteX959" fmla="*/ 71199 w 907581"/>
                    <a:gd name="connsiteY959" fmla="*/ 283652 h 586798"/>
                    <a:gd name="connsiteX960" fmla="*/ 73433 w 907581"/>
                    <a:gd name="connsiteY960" fmla="*/ 284095 h 586798"/>
                    <a:gd name="connsiteX961" fmla="*/ 73841 w 907581"/>
                    <a:gd name="connsiteY961" fmla="*/ 283230 h 586798"/>
                    <a:gd name="connsiteX962" fmla="*/ 74408 w 907581"/>
                    <a:gd name="connsiteY962" fmla="*/ 281262 h 586798"/>
                    <a:gd name="connsiteX963" fmla="*/ 74693 w 907581"/>
                    <a:gd name="connsiteY963" fmla="*/ 277536 h 586798"/>
                    <a:gd name="connsiteX964" fmla="*/ 74705 w 907581"/>
                    <a:gd name="connsiteY964" fmla="*/ 275843 h 586798"/>
                    <a:gd name="connsiteX965" fmla="*/ 74742 w 907581"/>
                    <a:gd name="connsiteY965" fmla="*/ 272005 h 586798"/>
                    <a:gd name="connsiteX966" fmla="*/ 74754 w 907581"/>
                    <a:gd name="connsiteY966" fmla="*/ 269810 h 586798"/>
                    <a:gd name="connsiteX967" fmla="*/ 74767 w 907581"/>
                    <a:gd name="connsiteY967" fmla="*/ 267617 h 586798"/>
                    <a:gd name="connsiteX968" fmla="*/ 74717 w 907581"/>
                    <a:gd name="connsiteY968" fmla="*/ 266021 h 586798"/>
                    <a:gd name="connsiteX969" fmla="*/ 74594 w 907581"/>
                    <a:gd name="connsiteY969" fmla="*/ 262828 h 586798"/>
                    <a:gd name="connsiteX970" fmla="*/ 74421 w 907581"/>
                    <a:gd name="connsiteY970" fmla="*/ 257830 h 586798"/>
                    <a:gd name="connsiteX971" fmla="*/ 74408 w 907581"/>
                    <a:gd name="connsiteY971" fmla="*/ 257282 h 586798"/>
                    <a:gd name="connsiteX972" fmla="*/ 74051 w 907581"/>
                    <a:gd name="connsiteY972" fmla="*/ 245228 h 586798"/>
                    <a:gd name="connsiteX973" fmla="*/ 73964 w 907581"/>
                    <a:gd name="connsiteY973" fmla="*/ 242487 h 586798"/>
                    <a:gd name="connsiteX974" fmla="*/ 73730 w 907581"/>
                    <a:gd name="connsiteY974" fmla="*/ 239974 h 586798"/>
                    <a:gd name="connsiteX975" fmla="*/ 73445 w 907581"/>
                    <a:gd name="connsiteY975" fmla="*/ 236957 h 586798"/>
                    <a:gd name="connsiteX976" fmla="*/ 73063 w 907581"/>
                    <a:gd name="connsiteY976" fmla="*/ 232788 h 586798"/>
                    <a:gd name="connsiteX977" fmla="*/ 72865 w 907581"/>
                    <a:gd name="connsiteY977" fmla="*/ 230704 h 586798"/>
                    <a:gd name="connsiteX978" fmla="*/ 72816 w 907581"/>
                    <a:gd name="connsiteY978" fmla="*/ 230183 h 586798"/>
                    <a:gd name="connsiteX979" fmla="*/ 72729 w 907581"/>
                    <a:gd name="connsiteY979" fmla="*/ 228770 h 586798"/>
                    <a:gd name="connsiteX980" fmla="*/ 72470 w 907581"/>
                    <a:gd name="connsiteY980" fmla="*/ 224842 h 586798"/>
                    <a:gd name="connsiteX981" fmla="*/ 72297 w 907581"/>
                    <a:gd name="connsiteY981" fmla="*/ 222173 h 586798"/>
                    <a:gd name="connsiteX982" fmla="*/ 72186 w 907581"/>
                    <a:gd name="connsiteY982" fmla="*/ 220571 h 586798"/>
                    <a:gd name="connsiteX983" fmla="*/ 72211 w 907581"/>
                    <a:gd name="connsiteY983" fmla="*/ 218478 h 586798"/>
                    <a:gd name="connsiteX984" fmla="*/ 72236 w 907581"/>
                    <a:gd name="connsiteY984" fmla="*/ 214816 h 586798"/>
                    <a:gd name="connsiteX985" fmla="*/ 72236 w 907581"/>
                    <a:gd name="connsiteY985" fmla="*/ 213770 h 586798"/>
                    <a:gd name="connsiteX986" fmla="*/ 72260 w 907581"/>
                    <a:gd name="connsiteY986" fmla="*/ 211675 h 586798"/>
                    <a:gd name="connsiteX987" fmla="*/ 71544 w 907581"/>
                    <a:gd name="connsiteY987" fmla="*/ 205734 h 586798"/>
                    <a:gd name="connsiteX988" fmla="*/ 71483 w 907581"/>
                    <a:gd name="connsiteY988" fmla="*/ 205194 h 586798"/>
                    <a:gd name="connsiteX989" fmla="*/ 71236 w 907581"/>
                    <a:gd name="connsiteY989" fmla="*/ 203074 h 586798"/>
                    <a:gd name="connsiteX990" fmla="*/ 71248 w 907581"/>
                    <a:gd name="connsiteY990" fmla="*/ 200958 h 586798"/>
                    <a:gd name="connsiteX991" fmla="*/ 71248 w 907581"/>
                    <a:gd name="connsiteY991" fmla="*/ 199902 h 586798"/>
                    <a:gd name="connsiteX992" fmla="*/ 71248 w 907581"/>
                    <a:gd name="connsiteY992" fmla="*/ 198844 h 586798"/>
                    <a:gd name="connsiteX993" fmla="*/ 71260 w 907581"/>
                    <a:gd name="connsiteY993" fmla="*/ 198313 h 586798"/>
                    <a:gd name="connsiteX994" fmla="*/ 71310 w 907581"/>
                    <a:gd name="connsiteY994" fmla="*/ 197316 h 586798"/>
                    <a:gd name="connsiteX995" fmla="*/ 71606 w 907581"/>
                    <a:gd name="connsiteY995" fmla="*/ 192394 h 586798"/>
                    <a:gd name="connsiteX996" fmla="*/ 71692 w 907581"/>
                    <a:gd name="connsiteY996" fmla="*/ 190778 h 586798"/>
                    <a:gd name="connsiteX997" fmla="*/ 71976 w 907581"/>
                    <a:gd name="connsiteY997" fmla="*/ 188723 h 586798"/>
                    <a:gd name="connsiteX998" fmla="*/ 72174 w 907581"/>
                    <a:gd name="connsiteY998" fmla="*/ 187227 h 586798"/>
                    <a:gd name="connsiteX999" fmla="*/ 72668 w 907581"/>
                    <a:gd name="connsiteY999" fmla="*/ 183641 h 586798"/>
                    <a:gd name="connsiteX1000" fmla="*/ 72890 w 907581"/>
                    <a:gd name="connsiteY1000" fmla="*/ 181648 h 586798"/>
                    <a:gd name="connsiteX1001" fmla="*/ 73174 w 907581"/>
                    <a:gd name="connsiteY1001" fmla="*/ 179222 h 586798"/>
                    <a:gd name="connsiteX1002" fmla="*/ 73334 w 907581"/>
                    <a:gd name="connsiteY1002" fmla="*/ 177812 h 586798"/>
                    <a:gd name="connsiteX1003" fmla="*/ 73470 w 907581"/>
                    <a:gd name="connsiteY1003" fmla="*/ 176482 h 586798"/>
                    <a:gd name="connsiteX1004" fmla="*/ 73816 w 907581"/>
                    <a:gd name="connsiteY1004" fmla="*/ 172687 h 586798"/>
                    <a:gd name="connsiteX1005" fmla="*/ 74161 w 907581"/>
                    <a:gd name="connsiteY1005" fmla="*/ 168861 h 586798"/>
                    <a:gd name="connsiteX1006" fmla="*/ 74976 w 907581"/>
                    <a:gd name="connsiteY1006" fmla="*/ 160066 h 586798"/>
                    <a:gd name="connsiteX1007" fmla="*/ 75026 w 907581"/>
                    <a:gd name="connsiteY1007" fmla="*/ 159442 h 586798"/>
                    <a:gd name="connsiteX1008" fmla="*/ 75384 w 907581"/>
                    <a:gd name="connsiteY1008" fmla="*/ 155718 h 586798"/>
                    <a:gd name="connsiteX1009" fmla="*/ 76026 w 907581"/>
                    <a:gd name="connsiteY1009" fmla="*/ 148847 h 586798"/>
                    <a:gd name="connsiteX1010" fmla="*/ 76273 w 907581"/>
                    <a:gd name="connsiteY1010" fmla="*/ 146204 h 586798"/>
                    <a:gd name="connsiteX1011" fmla="*/ 76371 w 907581"/>
                    <a:gd name="connsiteY1011" fmla="*/ 145147 h 586798"/>
                    <a:gd name="connsiteX1012" fmla="*/ 76594 w 907581"/>
                    <a:gd name="connsiteY1012" fmla="*/ 143581 h 586798"/>
                    <a:gd name="connsiteX1013" fmla="*/ 76890 w 907581"/>
                    <a:gd name="connsiteY1013" fmla="*/ 141496 h 586798"/>
                    <a:gd name="connsiteX1014" fmla="*/ 77186 w 907581"/>
                    <a:gd name="connsiteY1014" fmla="*/ 139409 h 586798"/>
                    <a:gd name="connsiteX1015" fmla="*/ 77927 w 907581"/>
                    <a:gd name="connsiteY1015" fmla="*/ 134243 h 586798"/>
                    <a:gd name="connsiteX1016" fmla="*/ 78297 w 907581"/>
                    <a:gd name="connsiteY1016" fmla="*/ 131661 h 586798"/>
                    <a:gd name="connsiteX1017" fmla="*/ 78433 w 907581"/>
                    <a:gd name="connsiteY1017" fmla="*/ 130028 h 586798"/>
                    <a:gd name="connsiteX1018" fmla="*/ 78569 w 907581"/>
                    <a:gd name="connsiteY1018" fmla="*/ 128396 h 586798"/>
                    <a:gd name="connsiteX1019" fmla="*/ 79112 w 907581"/>
                    <a:gd name="connsiteY1019" fmla="*/ 121869 h 586798"/>
                    <a:gd name="connsiteX1020" fmla="*/ 79421 w 907581"/>
                    <a:gd name="connsiteY1020" fmla="*/ 118250 h 586798"/>
                    <a:gd name="connsiteX1021" fmla="*/ 79668 w 907581"/>
                    <a:gd name="connsiteY1021" fmla="*/ 115149 h 586798"/>
                    <a:gd name="connsiteX1022" fmla="*/ 79939 w 907581"/>
                    <a:gd name="connsiteY1022" fmla="*/ 112509 h 586798"/>
                    <a:gd name="connsiteX1023" fmla="*/ 80014 w 907581"/>
                    <a:gd name="connsiteY1023" fmla="*/ 111891 h 586798"/>
                    <a:gd name="connsiteX1024" fmla="*/ 81174 w 907581"/>
                    <a:gd name="connsiteY1024" fmla="*/ 100492 h 586798"/>
                    <a:gd name="connsiteX1025" fmla="*/ 81396 w 907581"/>
                    <a:gd name="connsiteY1025" fmla="*/ 98320 h 586798"/>
                    <a:gd name="connsiteX1026" fmla="*/ 81828 w 907581"/>
                    <a:gd name="connsiteY1026" fmla="*/ 95726 h 586798"/>
                    <a:gd name="connsiteX1027" fmla="*/ 82532 w 907581"/>
                    <a:gd name="connsiteY1027" fmla="*/ 91574 h 586798"/>
                    <a:gd name="connsiteX1028" fmla="*/ 82816 w 907581"/>
                    <a:gd name="connsiteY1028" fmla="*/ 89489 h 586798"/>
                    <a:gd name="connsiteX1029" fmla="*/ 83384 w 907581"/>
                    <a:gd name="connsiteY1029" fmla="*/ 85319 h 586798"/>
                    <a:gd name="connsiteX1030" fmla="*/ 83680 w 907581"/>
                    <a:gd name="connsiteY1030" fmla="*/ 83169 h 586798"/>
                    <a:gd name="connsiteX1031" fmla="*/ 83902 w 907581"/>
                    <a:gd name="connsiteY1031" fmla="*/ 81557 h 586798"/>
                    <a:gd name="connsiteX1032" fmla="*/ 84125 w 907581"/>
                    <a:gd name="connsiteY1032" fmla="*/ 79944 h 586798"/>
                    <a:gd name="connsiteX1033" fmla="*/ 84149 w 907581"/>
                    <a:gd name="connsiteY1033" fmla="*/ 78235 h 586798"/>
                    <a:gd name="connsiteX1034" fmla="*/ 84223 w 907581"/>
                    <a:gd name="connsiteY1034" fmla="*/ 72019 h 586798"/>
                    <a:gd name="connsiteX1035" fmla="*/ 84223 w 907581"/>
                    <a:gd name="connsiteY1035" fmla="*/ 71465 h 586798"/>
                    <a:gd name="connsiteX1036" fmla="*/ 84186 w 907581"/>
                    <a:gd name="connsiteY1036" fmla="*/ 67845 h 586798"/>
                    <a:gd name="connsiteX1037" fmla="*/ 84149 w 907581"/>
                    <a:gd name="connsiteY1037" fmla="*/ 63275 h 586798"/>
                    <a:gd name="connsiteX1038" fmla="*/ 84112 w 907581"/>
                    <a:gd name="connsiteY1038" fmla="*/ 60518 h 586798"/>
                    <a:gd name="connsiteX1039" fmla="*/ 84100 w 907581"/>
                    <a:gd name="connsiteY1039" fmla="*/ 58823 h 586798"/>
                    <a:gd name="connsiteX1040" fmla="*/ 84088 w 907581"/>
                    <a:gd name="connsiteY1040" fmla="*/ 57552 h 586798"/>
                    <a:gd name="connsiteX1041" fmla="*/ 84236 w 907581"/>
                    <a:gd name="connsiteY1041" fmla="*/ 56643 h 586798"/>
                    <a:gd name="connsiteX1042" fmla="*/ 84520 w 907581"/>
                    <a:gd name="connsiteY1042" fmla="*/ 54845 h 586798"/>
                    <a:gd name="connsiteX1043" fmla="*/ 84742 w 907581"/>
                    <a:gd name="connsiteY1043" fmla="*/ 53504 h 586798"/>
                    <a:gd name="connsiteX1044" fmla="*/ 85545 w 907581"/>
                    <a:gd name="connsiteY1044" fmla="*/ 52224 h 586798"/>
                    <a:gd name="connsiteX1045" fmla="*/ 87038 w 907581"/>
                    <a:gd name="connsiteY1045" fmla="*/ 49870 h 586798"/>
                    <a:gd name="connsiteX1046" fmla="*/ 87619 w 907581"/>
                    <a:gd name="connsiteY1046" fmla="*/ 49799 h 586798"/>
                    <a:gd name="connsiteX1047" fmla="*/ 91940 w 907581"/>
                    <a:gd name="connsiteY1047" fmla="*/ 49988 h 586798"/>
                    <a:gd name="connsiteX1048" fmla="*/ 93384 w 907581"/>
                    <a:gd name="connsiteY1048" fmla="*/ 50052 h 586798"/>
                    <a:gd name="connsiteX1049" fmla="*/ 94359 w 907581"/>
                    <a:gd name="connsiteY1049" fmla="*/ 50198 h 586798"/>
                    <a:gd name="connsiteX1050" fmla="*/ 95322 w 907581"/>
                    <a:gd name="connsiteY1050" fmla="*/ 50345 h 586798"/>
                    <a:gd name="connsiteX1051" fmla="*/ 97730 w 907581"/>
                    <a:gd name="connsiteY1051" fmla="*/ 50708 h 586798"/>
                    <a:gd name="connsiteX1052" fmla="*/ 98693 w 907581"/>
                    <a:gd name="connsiteY1052" fmla="*/ 50855 h 586798"/>
                    <a:gd name="connsiteX1053" fmla="*/ 100520 w 907581"/>
                    <a:gd name="connsiteY1053" fmla="*/ 51287 h 586798"/>
                    <a:gd name="connsiteX1054" fmla="*/ 104162 w 907581"/>
                    <a:gd name="connsiteY1054" fmla="*/ 52153 h 586798"/>
                    <a:gd name="connsiteX1055" fmla="*/ 105607 w 907581"/>
                    <a:gd name="connsiteY1055" fmla="*/ 52455 h 586798"/>
                    <a:gd name="connsiteX1056" fmla="*/ 109483 w 907581"/>
                    <a:gd name="connsiteY1056" fmla="*/ 53261 h 586798"/>
                    <a:gd name="connsiteX1057" fmla="*/ 110928 w 907581"/>
                    <a:gd name="connsiteY1057" fmla="*/ 53563 h 586798"/>
                    <a:gd name="connsiteX1058" fmla="*/ 111915 w 907581"/>
                    <a:gd name="connsiteY1058" fmla="*/ 53722 h 586798"/>
                    <a:gd name="connsiteX1059" fmla="*/ 113878 w 907581"/>
                    <a:gd name="connsiteY1059" fmla="*/ 54041 h 586798"/>
                    <a:gd name="connsiteX1060" fmla="*/ 115841 w 907581"/>
                    <a:gd name="connsiteY1060" fmla="*/ 54361 h 586798"/>
                    <a:gd name="connsiteX1061" fmla="*/ 117310 w 907581"/>
                    <a:gd name="connsiteY1061" fmla="*/ 54601 h 586798"/>
                    <a:gd name="connsiteX1062" fmla="*/ 118878 w 907581"/>
                    <a:gd name="connsiteY1062" fmla="*/ 54847 h 586798"/>
                    <a:gd name="connsiteX1063" fmla="*/ 122088 w 907581"/>
                    <a:gd name="connsiteY1063" fmla="*/ 55070 h 586798"/>
                    <a:gd name="connsiteX1064" fmla="*/ 125261 w 907581"/>
                    <a:gd name="connsiteY1064" fmla="*/ 55290 h 586798"/>
                    <a:gd name="connsiteX1065" fmla="*/ 127199 w 907581"/>
                    <a:gd name="connsiteY1065" fmla="*/ 55550 h 586798"/>
                    <a:gd name="connsiteX1066" fmla="*/ 130570 w 907581"/>
                    <a:gd name="connsiteY1066" fmla="*/ 56006 h 586798"/>
                    <a:gd name="connsiteX1067" fmla="*/ 132014 w 907581"/>
                    <a:gd name="connsiteY1067" fmla="*/ 56202 h 586798"/>
                    <a:gd name="connsiteX1068" fmla="*/ 133459 w 907581"/>
                    <a:gd name="connsiteY1068" fmla="*/ 56397 h 586798"/>
                    <a:gd name="connsiteX1069" fmla="*/ 135348 w 907581"/>
                    <a:gd name="connsiteY1069" fmla="*/ 56907 h 586798"/>
                    <a:gd name="connsiteX1070" fmla="*/ 138731 w 907581"/>
                    <a:gd name="connsiteY1070" fmla="*/ 57817 h 586798"/>
                    <a:gd name="connsiteX1071" fmla="*/ 140669 w 907581"/>
                    <a:gd name="connsiteY1071" fmla="*/ 58352 h 586798"/>
                    <a:gd name="connsiteX1072" fmla="*/ 144187 w 907581"/>
                    <a:gd name="connsiteY1072" fmla="*/ 59325 h 586798"/>
                    <a:gd name="connsiteX1073" fmla="*/ 145064 w 907581"/>
                    <a:gd name="connsiteY1073" fmla="*/ 59570 h 586798"/>
                    <a:gd name="connsiteX1074" fmla="*/ 146447 w 907581"/>
                    <a:gd name="connsiteY1074" fmla="*/ 59758 h 586798"/>
                    <a:gd name="connsiteX1075" fmla="*/ 148274 w 907581"/>
                    <a:gd name="connsiteY1075" fmla="*/ 60010 h 586798"/>
                    <a:gd name="connsiteX1076" fmla="*/ 149187 w 907581"/>
                    <a:gd name="connsiteY1076" fmla="*/ 60136 h 586798"/>
                    <a:gd name="connsiteX1077" fmla="*/ 150644 w 907581"/>
                    <a:gd name="connsiteY1077" fmla="*/ 60123 h 586798"/>
                    <a:gd name="connsiteX1078" fmla="*/ 151138 w 907581"/>
                    <a:gd name="connsiteY1078" fmla="*/ 60119 h 586798"/>
                    <a:gd name="connsiteX1079" fmla="*/ 152101 w 907581"/>
                    <a:gd name="connsiteY1079" fmla="*/ 60111 h 586798"/>
                    <a:gd name="connsiteX1080" fmla="*/ 152595 w 907581"/>
                    <a:gd name="connsiteY1080" fmla="*/ 60106 h 586798"/>
                    <a:gd name="connsiteX1081" fmla="*/ 154953 w 907581"/>
                    <a:gd name="connsiteY1081" fmla="*/ 59993 h 586798"/>
                    <a:gd name="connsiteX1082" fmla="*/ 155904 w 907581"/>
                    <a:gd name="connsiteY1082" fmla="*/ 59947 h 586798"/>
                    <a:gd name="connsiteX1083" fmla="*/ 156854 w 907581"/>
                    <a:gd name="connsiteY1083" fmla="*/ 59901 h 586798"/>
                    <a:gd name="connsiteX1084" fmla="*/ 159249 w 907581"/>
                    <a:gd name="connsiteY1084" fmla="*/ 59619 h 586798"/>
                    <a:gd name="connsiteX1085" fmla="*/ 164743 w 907581"/>
                    <a:gd name="connsiteY1085" fmla="*/ 58971 h 586798"/>
                    <a:gd name="connsiteX1086" fmla="*/ 169521 w 907581"/>
                    <a:gd name="connsiteY1086" fmla="*/ 58440 h 586798"/>
                    <a:gd name="connsiteX1087" fmla="*/ 171138 w 907581"/>
                    <a:gd name="connsiteY1087" fmla="*/ 58261 h 586798"/>
                    <a:gd name="connsiteX1088" fmla="*/ 172694 w 907581"/>
                    <a:gd name="connsiteY1088" fmla="*/ 58087 h 586798"/>
                    <a:gd name="connsiteX1089" fmla="*/ 174126 w 907581"/>
                    <a:gd name="connsiteY1089" fmla="*/ 57722 h 586798"/>
                    <a:gd name="connsiteX1090" fmla="*/ 174595 w 907581"/>
                    <a:gd name="connsiteY1090" fmla="*/ 57601 h 586798"/>
                    <a:gd name="connsiteX1091" fmla="*/ 175546 w 907581"/>
                    <a:gd name="connsiteY1091" fmla="*/ 57358 h 586798"/>
                    <a:gd name="connsiteX1092" fmla="*/ 177459 w 907581"/>
                    <a:gd name="connsiteY1092" fmla="*/ 56868 h 586798"/>
                    <a:gd name="connsiteX1093" fmla="*/ 179682 w 907581"/>
                    <a:gd name="connsiteY1093" fmla="*/ 55621 h 586798"/>
                    <a:gd name="connsiteX1094" fmla="*/ 183237 w 907581"/>
                    <a:gd name="connsiteY1094" fmla="*/ 53622 h 586798"/>
                    <a:gd name="connsiteX1095" fmla="*/ 185842 w 907581"/>
                    <a:gd name="connsiteY1095" fmla="*/ 52816 h 586798"/>
                    <a:gd name="connsiteX1096" fmla="*/ 187139 w 907581"/>
                    <a:gd name="connsiteY1096" fmla="*/ 52412 h 586798"/>
                    <a:gd name="connsiteX1097" fmla="*/ 188879 w 907581"/>
                    <a:gd name="connsiteY1097" fmla="*/ 51849 h 586798"/>
                    <a:gd name="connsiteX1098" fmla="*/ 190892 w 907581"/>
                    <a:gd name="connsiteY1098" fmla="*/ 51203 h 586798"/>
                    <a:gd name="connsiteX1099" fmla="*/ 192250 w 907581"/>
                    <a:gd name="connsiteY1099" fmla="*/ 50649 h 586798"/>
                    <a:gd name="connsiteX1100" fmla="*/ 193163 w 907581"/>
                    <a:gd name="connsiteY1100" fmla="*/ 50282 h 586798"/>
                    <a:gd name="connsiteX1101" fmla="*/ 194287 w 907581"/>
                    <a:gd name="connsiteY1101" fmla="*/ 49830 h 586798"/>
                    <a:gd name="connsiteX1102" fmla="*/ 194731 w 907581"/>
                    <a:gd name="connsiteY1102" fmla="*/ 49658 h 586798"/>
                    <a:gd name="connsiteX1103" fmla="*/ 196978 w 907581"/>
                    <a:gd name="connsiteY1103" fmla="*/ 48797 h 586798"/>
                    <a:gd name="connsiteX1104" fmla="*/ 198324 w 907581"/>
                    <a:gd name="connsiteY1104" fmla="*/ 48281 h 586798"/>
                    <a:gd name="connsiteX1105" fmla="*/ 200571 w 907581"/>
                    <a:gd name="connsiteY1105" fmla="*/ 47420 h 586798"/>
                    <a:gd name="connsiteX1106" fmla="*/ 202781 w 907581"/>
                    <a:gd name="connsiteY1106" fmla="*/ 46874 h 586798"/>
                    <a:gd name="connsiteX1107" fmla="*/ 204102 w 907581"/>
                    <a:gd name="connsiteY1107" fmla="*/ 46547 h 586798"/>
                    <a:gd name="connsiteX1108" fmla="*/ 206188 w 907581"/>
                    <a:gd name="connsiteY1108" fmla="*/ 46029 h 586798"/>
                    <a:gd name="connsiteX1109" fmla="*/ 208040 w 907581"/>
                    <a:gd name="connsiteY1109" fmla="*/ 45463 h 586798"/>
                    <a:gd name="connsiteX1110" fmla="*/ 211287 w 907581"/>
                    <a:gd name="connsiteY1110" fmla="*/ 44472 h 586798"/>
                    <a:gd name="connsiteX1111" fmla="*/ 213633 w 907581"/>
                    <a:gd name="connsiteY1111" fmla="*/ 43816 h 586798"/>
                    <a:gd name="connsiteX1112" fmla="*/ 214435 w 907581"/>
                    <a:gd name="connsiteY1112" fmla="*/ 43590 h 586798"/>
                    <a:gd name="connsiteX1113" fmla="*/ 216225 w 907581"/>
                    <a:gd name="connsiteY1113" fmla="*/ 43087 h 586798"/>
                    <a:gd name="connsiteX1114" fmla="*/ 217460 w 907581"/>
                    <a:gd name="connsiteY1114" fmla="*/ 42587 h 586798"/>
                    <a:gd name="connsiteX1115" fmla="*/ 218522 w 907581"/>
                    <a:gd name="connsiteY1115" fmla="*/ 42161 h 586798"/>
                    <a:gd name="connsiteX1116" fmla="*/ 219892 w 907581"/>
                    <a:gd name="connsiteY1116" fmla="*/ 41607 h 586798"/>
                    <a:gd name="connsiteX1117" fmla="*/ 225645 w 907581"/>
                    <a:gd name="connsiteY1117" fmla="*/ 38104 h 586798"/>
                    <a:gd name="connsiteX1118" fmla="*/ 226250 w 907581"/>
                    <a:gd name="connsiteY1118" fmla="*/ 37715 h 586798"/>
                    <a:gd name="connsiteX1119" fmla="*/ 227201 w 907581"/>
                    <a:gd name="connsiteY1119" fmla="*/ 37027 h 586798"/>
                    <a:gd name="connsiteX1120" fmla="*/ 229608 w 907581"/>
                    <a:gd name="connsiteY1120" fmla="*/ 35308 h 586798"/>
                    <a:gd name="connsiteX1121" fmla="*/ 230806 w 907581"/>
                    <a:gd name="connsiteY1121" fmla="*/ 34447 h 586798"/>
                    <a:gd name="connsiteX1122" fmla="*/ 232250 w 907581"/>
                    <a:gd name="connsiteY1122" fmla="*/ 32953 h 586798"/>
                    <a:gd name="connsiteX1123" fmla="*/ 234411 w 907581"/>
                    <a:gd name="connsiteY1123" fmla="*/ 30715 h 586798"/>
                    <a:gd name="connsiteX1124" fmla="*/ 236213 w 907581"/>
                    <a:gd name="connsiteY1124" fmla="*/ 28849 h 586798"/>
                    <a:gd name="connsiteX1125" fmla="*/ 237893 w 907581"/>
                    <a:gd name="connsiteY1125" fmla="*/ 27686 h 586798"/>
                    <a:gd name="connsiteX1126" fmla="*/ 240621 w 907581"/>
                    <a:gd name="connsiteY1126" fmla="*/ 25784 h 586798"/>
                    <a:gd name="connsiteX1127" fmla="*/ 242683 w 907581"/>
                    <a:gd name="connsiteY1127" fmla="*/ 24230 h 586798"/>
                    <a:gd name="connsiteX1128" fmla="*/ 243991 w 907581"/>
                    <a:gd name="connsiteY1128" fmla="*/ 23235 h 586798"/>
                    <a:gd name="connsiteX1129" fmla="*/ 244843 w 907581"/>
                    <a:gd name="connsiteY1129" fmla="*/ 22588 h 586798"/>
                    <a:gd name="connsiteX1130" fmla="*/ 246633 w 907581"/>
                    <a:gd name="connsiteY1130" fmla="*/ 21230 h 586798"/>
                    <a:gd name="connsiteX1131" fmla="*/ 248115 w 907581"/>
                    <a:gd name="connsiteY1131" fmla="*/ 20109 h 586798"/>
                    <a:gd name="connsiteX1132" fmla="*/ 248942 w 907581"/>
                    <a:gd name="connsiteY1132" fmla="*/ 19490 h 586798"/>
                    <a:gd name="connsiteX1133" fmla="*/ 250596 w 907581"/>
                    <a:gd name="connsiteY1133" fmla="*/ 18433 h 586798"/>
                    <a:gd name="connsiteX1134" fmla="*/ 255597 w 907581"/>
                    <a:gd name="connsiteY1134" fmla="*/ 15264 h 586798"/>
                    <a:gd name="connsiteX1135" fmla="*/ 257251 w 907581"/>
                    <a:gd name="connsiteY1135" fmla="*/ 14208 h 586798"/>
                    <a:gd name="connsiteX1136" fmla="*/ 258597 w 907581"/>
                    <a:gd name="connsiteY1136" fmla="*/ 13609 h 586798"/>
                    <a:gd name="connsiteX1137" fmla="*/ 259485 w 907581"/>
                    <a:gd name="connsiteY1137" fmla="*/ 13209 h 586798"/>
                    <a:gd name="connsiteX1138" fmla="*/ 265288 w 907581"/>
                    <a:gd name="connsiteY1138" fmla="*/ 10611 h 586798"/>
                    <a:gd name="connsiteX1139" fmla="*/ 266621 w 907581"/>
                    <a:gd name="connsiteY1139" fmla="*/ 10012 h 586798"/>
                    <a:gd name="connsiteX1140" fmla="*/ 267967 w 907581"/>
                    <a:gd name="connsiteY1140" fmla="*/ 9414 h 586798"/>
                    <a:gd name="connsiteX1141" fmla="*/ 269387 w 907581"/>
                    <a:gd name="connsiteY1141" fmla="*/ 8919 h 586798"/>
                    <a:gd name="connsiteX1142" fmla="*/ 272696 w 907581"/>
                    <a:gd name="connsiteY1142" fmla="*/ 7767 h 586798"/>
                    <a:gd name="connsiteX1143" fmla="*/ 276017 w 907581"/>
                    <a:gd name="connsiteY1143" fmla="*/ 6615 h 586798"/>
                    <a:gd name="connsiteX1144" fmla="*/ 277436 w 907581"/>
                    <a:gd name="connsiteY1144" fmla="*/ 6122 h 586798"/>
                    <a:gd name="connsiteX1145" fmla="*/ 278856 w 907581"/>
                    <a:gd name="connsiteY1145" fmla="*/ 5628 h 586798"/>
                    <a:gd name="connsiteX1146" fmla="*/ 280140 w 907581"/>
                    <a:gd name="connsiteY1146" fmla="*/ 5320 h 586798"/>
                    <a:gd name="connsiteX1147" fmla="*/ 282264 w 907581"/>
                    <a:gd name="connsiteY1147" fmla="*/ 4808 h 586798"/>
                    <a:gd name="connsiteX1148" fmla="*/ 286659 w 907581"/>
                    <a:gd name="connsiteY1148" fmla="*/ 3753 h 586798"/>
                    <a:gd name="connsiteX1149" fmla="*/ 288387 w 907581"/>
                    <a:gd name="connsiteY1149" fmla="*/ 3339 h 586798"/>
                    <a:gd name="connsiteX1150" fmla="*/ 290424 w 907581"/>
                    <a:gd name="connsiteY1150" fmla="*/ 2849 h 586798"/>
                    <a:gd name="connsiteX1151" fmla="*/ 291387 w 907581"/>
                    <a:gd name="connsiteY1151" fmla="*/ 2682 h 586798"/>
                    <a:gd name="connsiteX1152" fmla="*/ 293301 w 907581"/>
                    <a:gd name="connsiteY1152" fmla="*/ 2342 h 586798"/>
                    <a:gd name="connsiteX1153" fmla="*/ 301461 w 907581"/>
                    <a:gd name="connsiteY1153" fmla="*/ 905 h 586798"/>
                    <a:gd name="connsiteX1154" fmla="*/ 303375 w 907581"/>
                    <a:gd name="connsiteY1154" fmla="*/ 567 h 586798"/>
                    <a:gd name="connsiteX1155" fmla="*/ 304832 w 907581"/>
                    <a:gd name="connsiteY1155" fmla="*/ 472 h 586798"/>
                    <a:gd name="connsiteX1156" fmla="*/ 310622 w 907581"/>
                    <a:gd name="connsiteY1156" fmla="*/ 95 h 586798"/>
                    <a:gd name="connsiteX1157" fmla="*/ 312079 w 907581"/>
                    <a:gd name="connsiteY1157" fmla="*/ 0 h 586798"/>
                    <a:gd name="connsiteX1158" fmla="*/ 313844 w 907581"/>
                    <a:gd name="connsiteY1158" fmla="*/ 186 h 586798"/>
                    <a:gd name="connsiteX1159" fmla="*/ 317597 w 907581"/>
                    <a:gd name="connsiteY1159" fmla="*/ 580 h 586798"/>
                    <a:gd name="connsiteX1160" fmla="*/ 319585 w 907581"/>
                    <a:gd name="connsiteY1160" fmla="*/ 788 h 586798"/>
                    <a:gd name="connsiteX1161" fmla="*/ 321400 w 907581"/>
                    <a:gd name="connsiteY1161" fmla="*/ 1249 h 586798"/>
                    <a:gd name="connsiteX1162" fmla="*/ 326091 w 907581"/>
                    <a:gd name="connsiteY1162" fmla="*/ 2445 h 586798"/>
                    <a:gd name="connsiteX1163" fmla="*/ 327956 w 907581"/>
                    <a:gd name="connsiteY1163" fmla="*/ 2920 h 586798"/>
                    <a:gd name="connsiteX1164" fmla="*/ 329400 w 907581"/>
                    <a:gd name="connsiteY1164" fmla="*/ 3228 h 586798"/>
                    <a:gd name="connsiteX1165" fmla="*/ 331696 w 907581"/>
                    <a:gd name="connsiteY1165" fmla="*/ 3720 h 586798"/>
                    <a:gd name="connsiteX1166" fmla="*/ 334338 w 907581"/>
                    <a:gd name="connsiteY1166" fmla="*/ 4284 h 586798"/>
                    <a:gd name="connsiteX1167" fmla="*/ 335943 w 907581"/>
                    <a:gd name="connsiteY1167" fmla="*/ 4629 h 586798"/>
                    <a:gd name="connsiteX1168" fmla="*/ 338622 w 907581"/>
                    <a:gd name="connsiteY1168" fmla="*/ 5029 h 586798"/>
                    <a:gd name="connsiteX1169" fmla="*/ 346240 w 907581"/>
                    <a:gd name="connsiteY1169" fmla="*/ 6161 h 586798"/>
                    <a:gd name="connsiteX1170" fmla="*/ 347573 w 907581"/>
                    <a:gd name="connsiteY1170" fmla="*/ 6361 h 586798"/>
                    <a:gd name="connsiteX1171" fmla="*/ 348919 w 907581"/>
                    <a:gd name="connsiteY1171" fmla="*/ 6561 h 586798"/>
                    <a:gd name="connsiteX1172" fmla="*/ 350277 w 907581"/>
                    <a:gd name="connsiteY1172" fmla="*/ 6973 h 586798"/>
                    <a:gd name="connsiteX1173" fmla="*/ 354141 w 907581"/>
                    <a:gd name="connsiteY1173" fmla="*/ 8143 h 586798"/>
                    <a:gd name="connsiteX1174" fmla="*/ 362993 w 907581"/>
                    <a:gd name="connsiteY1174" fmla="*/ 8617 h 586798"/>
                    <a:gd name="connsiteX1175" fmla="*/ 364475 w 907581"/>
                    <a:gd name="connsiteY1175" fmla="*/ 8695 h 58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Lst>
                  <a:rect l="l" t="t" r="r" b="b"/>
                  <a:pathLst>
                    <a:path w="907581" h="586798">
                      <a:moveTo>
                        <a:pt x="364475" y="8695"/>
                      </a:moveTo>
                      <a:lnTo>
                        <a:pt x="366080" y="8778"/>
                      </a:lnTo>
                      <a:lnTo>
                        <a:pt x="367944" y="8695"/>
                      </a:lnTo>
                      <a:lnTo>
                        <a:pt x="370697" y="8553"/>
                      </a:lnTo>
                      <a:lnTo>
                        <a:pt x="372537" y="8458"/>
                      </a:lnTo>
                      <a:lnTo>
                        <a:pt x="374858" y="8638"/>
                      </a:lnTo>
                      <a:lnTo>
                        <a:pt x="376253" y="8745"/>
                      </a:lnTo>
                      <a:lnTo>
                        <a:pt x="377648" y="8854"/>
                      </a:lnTo>
                      <a:lnTo>
                        <a:pt x="380191" y="9457"/>
                      </a:lnTo>
                      <a:lnTo>
                        <a:pt x="382969" y="10114"/>
                      </a:lnTo>
                      <a:lnTo>
                        <a:pt x="383796" y="10215"/>
                      </a:lnTo>
                      <a:lnTo>
                        <a:pt x="386500" y="10550"/>
                      </a:lnTo>
                      <a:lnTo>
                        <a:pt x="388438" y="10294"/>
                      </a:lnTo>
                      <a:lnTo>
                        <a:pt x="390845" y="9977"/>
                      </a:lnTo>
                      <a:lnTo>
                        <a:pt x="395463" y="9463"/>
                      </a:lnTo>
                      <a:lnTo>
                        <a:pt x="396920" y="9340"/>
                      </a:lnTo>
                      <a:lnTo>
                        <a:pt x="399327" y="9137"/>
                      </a:lnTo>
                      <a:lnTo>
                        <a:pt x="401253" y="8975"/>
                      </a:lnTo>
                      <a:lnTo>
                        <a:pt x="403154" y="8630"/>
                      </a:lnTo>
                      <a:lnTo>
                        <a:pt x="407920" y="7771"/>
                      </a:lnTo>
                      <a:lnTo>
                        <a:pt x="409401" y="7527"/>
                      </a:lnTo>
                      <a:lnTo>
                        <a:pt x="410871" y="7282"/>
                      </a:lnTo>
                      <a:lnTo>
                        <a:pt x="412833" y="6957"/>
                      </a:lnTo>
                      <a:lnTo>
                        <a:pt x="414315" y="6875"/>
                      </a:lnTo>
                      <a:lnTo>
                        <a:pt x="416994" y="6727"/>
                      </a:lnTo>
                      <a:lnTo>
                        <a:pt x="418463" y="6647"/>
                      </a:lnTo>
                      <a:lnTo>
                        <a:pt x="419908" y="6751"/>
                      </a:lnTo>
                      <a:lnTo>
                        <a:pt x="425698" y="7169"/>
                      </a:lnTo>
                      <a:lnTo>
                        <a:pt x="428525" y="7343"/>
                      </a:lnTo>
                      <a:lnTo>
                        <a:pt x="432599" y="7594"/>
                      </a:lnTo>
                      <a:lnTo>
                        <a:pt x="433204" y="7631"/>
                      </a:lnTo>
                      <a:lnTo>
                        <a:pt x="433809" y="7670"/>
                      </a:lnTo>
                      <a:lnTo>
                        <a:pt x="434414" y="7808"/>
                      </a:lnTo>
                      <a:lnTo>
                        <a:pt x="435007" y="7945"/>
                      </a:lnTo>
                      <a:lnTo>
                        <a:pt x="438624" y="8780"/>
                      </a:lnTo>
                      <a:lnTo>
                        <a:pt x="449143" y="11520"/>
                      </a:lnTo>
                      <a:lnTo>
                        <a:pt x="451525" y="12143"/>
                      </a:lnTo>
                      <a:lnTo>
                        <a:pt x="452674" y="12449"/>
                      </a:lnTo>
                      <a:lnTo>
                        <a:pt x="454032" y="12853"/>
                      </a:lnTo>
                      <a:lnTo>
                        <a:pt x="455439" y="13272"/>
                      </a:lnTo>
                      <a:lnTo>
                        <a:pt x="456847" y="13690"/>
                      </a:lnTo>
                      <a:lnTo>
                        <a:pt x="458254" y="14109"/>
                      </a:lnTo>
                      <a:lnTo>
                        <a:pt x="459637" y="14631"/>
                      </a:lnTo>
                      <a:lnTo>
                        <a:pt x="461019" y="15154"/>
                      </a:lnTo>
                      <a:lnTo>
                        <a:pt x="462760" y="15813"/>
                      </a:lnTo>
                      <a:lnTo>
                        <a:pt x="464242" y="16373"/>
                      </a:lnTo>
                      <a:lnTo>
                        <a:pt x="466081" y="17070"/>
                      </a:lnTo>
                      <a:lnTo>
                        <a:pt x="466995" y="17416"/>
                      </a:lnTo>
                      <a:lnTo>
                        <a:pt x="468365" y="18005"/>
                      </a:lnTo>
                      <a:lnTo>
                        <a:pt x="470007" y="18711"/>
                      </a:lnTo>
                      <a:lnTo>
                        <a:pt x="472908" y="19960"/>
                      </a:lnTo>
                      <a:lnTo>
                        <a:pt x="474378" y="20595"/>
                      </a:lnTo>
                      <a:lnTo>
                        <a:pt x="475254" y="20975"/>
                      </a:lnTo>
                      <a:lnTo>
                        <a:pt x="476032" y="21360"/>
                      </a:lnTo>
                      <a:lnTo>
                        <a:pt x="477427" y="22057"/>
                      </a:lnTo>
                      <a:lnTo>
                        <a:pt x="478662" y="22673"/>
                      </a:lnTo>
                      <a:lnTo>
                        <a:pt x="480316" y="23495"/>
                      </a:lnTo>
                      <a:lnTo>
                        <a:pt x="481859" y="24754"/>
                      </a:lnTo>
                      <a:lnTo>
                        <a:pt x="483007" y="25699"/>
                      </a:lnTo>
                      <a:lnTo>
                        <a:pt x="484440" y="26876"/>
                      </a:lnTo>
                      <a:lnTo>
                        <a:pt x="486069" y="27924"/>
                      </a:lnTo>
                      <a:lnTo>
                        <a:pt x="487069" y="28564"/>
                      </a:lnTo>
                      <a:lnTo>
                        <a:pt x="490094" y="30514"/>
                      </a:lnTo>
                      <a:lnTo>
                        <a:pt x="491822" y="31287"/>
                      </a:lnTo>
                      <a:lnTo>
                        <a:pt x="493193" y="31903"/>
                      </a:lnTo>
                      <a:lnTo>
                        <a:pt x="494267" y="32381"/>
                      </a:lnTo>
                      <a:lnTo>
                        <a:pt x="495193" y="32749"/>
                      </a:lnTo>
                      <a:lnTo>
                        <a:pt x="501267" y="35151"/>
                      </a:lnTo>
                      <a:lnTo>
                        <a:pt x="501736" y="35336"/>
                      </a:lnTo>
                      <a:lnTo>
                        <a:pt x="506810" y="37384"/>
                      </a:lnTo>
                      <a:lnTo>
                        <a:pt x="508662" y="38128"/>
                      </a:lnTo>
                      <a:lnTo>
                        <a:pt x="510156" y="38388"/>
                      </a:lnTo>
                      <a:lnTo>
                        <a:pt x="514304" y="39107"/>
                      </a:lnTo>
                      <a:lnTo>
                        <a:pt x="514847" y="39199"/>
                      </a:lnTo>
                      <a:lnTo>
                        <a:pt x="519823" y="40035"/>
                      </a:lnTo>
                      <a:lnTo>
                        <a:pt x="521119" y="40252"/>
                      </a:lnTo>
                      <a:lnTo>
                        <a:pt x="521983" y="40350"/>
                      </a:lnTo>
                      <a:lnTo>
                        <a:pt x="523144" y="40470"/>
                      </a:lnTo>
                      <a:lnTo>
                        <a:pt x="524551" y="40616"/>
                      </a:lnTo>
                      <a:lnTo>
                        <a:pt x="526687" y="40837"/>
                      </a:lnTo>
                      <a:lnTo>
                        <a:pt x="529132" y="40657"/>
                      </a:lnTo>
                      <a:lnTo>
                        <a:pt x="531588" y="40476"/>
                      </a:lnTo>
                      <a:lnTo>
                        <a:pt x="533539" y="40331"/>
                      </a:lnTo>
                      <a:lnTo>
                        <a:pt x="536663" y="39706"/>
                      </a:lnTo>
                      <a:lnTo>
                        <a:pt x="538453" y="39350"/>
                      </a:lnTo>
                      <a:lnTo>
                        <a:pt x="540280" y="39308"/>
                      </a:lnTo>
                      <a:lnTo>
                        <a:pt x="544601" y="39208"/>
                      </a:lnTo>
                      <a:lnTo>
                        <a:pt x="546021" y="39176"/>
                      </a:lnTo>
                      <a:lnTo>
                        <a:pt x="547860" y="39426"/>
                      </a:lnTo>
                      <a:lnTo>
                        <a:pt x="549255" y="39614"/>
                      </a:lnTo>
                      <a:lnTo>
                        <a:pt x="551280" y="39889"/>
                      </a:lnTo>
                      <a:lnTo>
                        <a:pt x="551984" y="40011"/>
                      </a:lnTo>
                      <a:lnTo>
                        <a:pt x="553453" y="40293"/>
                      </a:lnTo>
                      <a:lnTo>
                        <a:pt x="558354" y="41231"/>
                      </a:lnTo>
                      <a:lnTo>
                        <a:pt x="559330" y="41419"/>
                      </a:lnTo>
                      <a:lnTo>
                        <a:pt x="561218" y="41781"/>
                      </a:lnTo>
                      <a:lnTo>
                        <a:pt x="563058" y="42347"/>
                      </a:lnTo>
                      <a:lnTo>
                        <a:pt x="565095" y="42972"/>
                      </a:lnTo>
                      <a:lnTo>
                        <a:pt x="565885" y="43217"/>
                      </a:lnTo>
                      <a:lnTo>
                        <a:pt x="566712" y="43471"/>
                      </a:lnTo>
                      <a:lnTo>
                        <a:pt x="568293" y="43959"/>
                      </a:lnTo>
                      <a:lnTo>
                        <a:pt x="570120" y="44743"/>
                      </a:lnTo>
                      <a:lnTo>
                        <a:pt x="573873" y="46358"/>
                      </a:lnTo>
                      <a:lnTo>
                        <a:pt x="575589" y="47096"/>
                      </a:lnTo>
                      <a:lnTo>
                        <a:pt x="576885" y="47807"/>
                      </a:lnTo>
                      <a:lnTo>
                        <a:pt x="577750" y="48282"/>
                      </a:lnTo>
                      <a:lnTo>
                        <a:pt x="582490" y="50891"/>
                      </a:lnTo>
                      <a:lnTo>
                        <a:pt x="583787" y="51603"/>
                      </a:lnTo>
                      <a:lnTo>
                        <a:pt x="584639" y="52155"/>
                      </a:lnTo>
                      <a:lnTo>
                        <a:pt x="585898" y="52983"/>
                      </a:lnTo>
                      <a:lnTo>
                        <a:pt x="587157" y="53812"/>
                      </a:lnTo>
                      <a:lnTo>
                        <a:pt x="588429" y="54639"/>
                      </a:lnTo>
                      <a:lnTo>
                        <a:pt x="589688" y="55467"/>
                      </a:lnTo>
                      <a:lnTo>
                        <a:pt x="592799" y="57830"/>
                      </a:lnTo>
                      <a:lnTo>
                        <a:pt x="594355" y="59012"/>
                      </a:lnTo>
                      <a:lnTo>
                        <a:pt x="596120" y="59734"/>
                      </a:lnTo>
                      <a:lnTo>
                        <a:pt x="599589" y="61153"/>
                      </a:lnTo>
                      <a:lnTo>
                        <a:pt x="600392" y="61483"/>
                      </a:lnTo>
                      <a:lnTo>
                        <a:pt x="601293" y="61765"/>
                      </a:lnTo>
                      <a:lnTo>
                        <a:pt x="606269" y="63318"/>
                      </a:lnTo>
                      <a:lnTo>
                        <a:pt x="615256" y="65170"/>
                      </a:lnTo>
                      <a:lnTo>
                        <a:pt x="616676" y="65463"/>
                      </a:lnTo>
                      <a:lnTo>
                        <a:pt x="619034" y="65700"/>
                      </a:lnTo>
                      <a:lnTo>
                        <a:pt x="623738" y="66174"/>
                      </a:lnTo>
                      <a:lnTo>
                        <a:pt x="625133" y="66326"/>
                      </a:lnTo>
                      <a:lnTo>
                        <a:pt x="629812" y="66836"/>
                      </a:lnTo>
                      <a:lnTo>
                        <a:pt x="631676" y="67039"/>
                      </a:lnTo>
                      <a:lnTo>
                        <a:pt x="632516" y="67374"/>
                      </a:lnTo>
                      <a:lnTo>
                        <a:pt x="633503" y="67763"/>
                      </a:lnTo>
                      <a:lnTo>
                        <a:pt x="635405" y="68520"/>
                      </a:lnTo>
                      <a:lnTo>
                        <a:pt x="639738" y="69653"/>
                      </a:lnTo>
                      <a:lnTo>
                        <a:pt x="642133" y="70282"/>
                      </a:lnTo>
                      <a:lnTo>
                        <a:pt x="643467" y="70949"/>
                      </a:lnTo>
                      <a:lnTo>
                        <a:pt x="648763" y="73619"/>
                      </a:lnTo>
                      <a:lnTo>
                        <a:pt x="658060" y="76869"/>
                      </a:lnTo>
                      <a:lnTo>
                        <a:pt x="658985" y="77193"/>
                      </a:lnTo>
                      <a:lnTo>
                        <a:pt x="660405" y="77689"/>
                      </a:lnTo>
                      <a:lnTo>
                        <a:pt x="661973" y="77994"/>
                      </a:lnTo>
                      <a:lnTo>
                        <a:pt x="662837" y="78156"/>
                      </a:lnTo>
                      <a:lnTo>
                        <a:pt x="664677" y="78508"/>
                      </a:lnTo>
                      <a:lnTo>
                        <a:pt x="666973" y="78946"/>
                      </a:lnTo>
                      <a:lnTo>
                        <a:pt x="668924" y="79071"/>
                      </a:lnTo>
                      <a:lnTo>
                        <a:pt x="670208" y="79151"/>
                      </a:lnTo>
                      <a:lnTo>
                        <a:pt x="671035" y="79204"/>
                      </a:lnTo>
                      <a:lnTo>
                        <a:pt x="671504" y="79272"/>
                      </a:lnTo>
                      <a:lnTo>
                        <a:pt x="672442" y="79405"/>
                      </a:lnTo>
                      <a:lnTo>
                        <a:pt x="673381" y="79538"/>
                      </a:lnTo>
                      <a:lnTo>
                        <a:pt x="675270" y="79806"/>
                      </a:lnTo>
                      <a:lnTo>
                        <a:pt x="677023" y="80741"/>
                      </a:lnTo>
                      <a:lnTo>
                        <a:pt x="681862" y="83311"/>
                      </a:lnTo>
                      <a:lnTo>
                        <a:pt x="684702" y="84594"/>
                      </a:lnTo>
                      <a:lnTo>
                        <a:pt x="688060" y="86102"/>
                      </a:lnTo>
                      <a:lnTo>
                        <a:pt x="690282" y="87332"/>
                      </a:lnTo>
                      <a:lnTo>
                        <a:pt x="691998" y="88281"/>
                      </a:lnTo>
                      <a:lnTo>
                        <a:pt x="693887" y="89323"/>
                      </a:lnTo>
                      <a:lnTo>
                        <a:pt x="699134" y="92899"/>
                      </a:lnTo>
                      <a:lnTo>
                        <a:pt x="700887" y="94138"/>
                      </a:lnTo>
                      <a:lnTo>
                        <a:pt x="701998" y="94923"/>
                      </a:lnTo>
                      <a:lnTo>
                        <a:pt x="702949" y="95235"/>
                      </a:lnTo>
                      <a:lnTo>
                        <a:pt x="703863" y="95536"/>
                      </a:lnTo>
                      <a:lnTo>
                        <a:pt x="705715" y="96145"/>
                      </a:lnTo>
                      <a:lnTo>
                        <a:pt x="707245" y="95596"/>
                      </a:lnTo>
                      <a:lnTo>
                        <a:pt x="709863" y="94654"/>
                      </a:lnTo>
                      <a:lnTo>
                        <a:pt x="710344" y="94481"/>
                      </a:lnTo>
                      <a:lnTo>
                        <a:pt x="711011" y="94105"/>
                      </a:lnTo>
                      <a:lnTo>
                        <a:pt x="711480" y="93845"/>
                      </a:lnTo>
                      <a:lnTo>
                        <a:pt x="713937" y="92468"/>
                      </a:lnTo>
                      <a:lnTo>
                        <a:pt x="714863" y="91950"/>
                      </a:lnTo>
                      <a:lnTo>
                        <a:pt x="718011" y="89795"/>
                      </a:lnTo>
                      <a:lnTo>
                        <a:pt x="719986" y="88450"/>
                      </a:lnTo>
                      <a:lnTo>
                        <a:pt x="721369" y="87844"/>
                      </a:lnTo>
                      <a:lnTo>
                        <a:pt x="722752" y="87241"/>
                      </a:lnTo>
                      <a:lnTo>
                        <a:pt x="723456" y="86931"/>
                      </a:lnTo>
                      <a:lnTo>
                        <a:pt x="724159" y="86622"/>
                      </a:lnTo>
                      <a:lnTo>
                        <a:pt x="725060" y="86320"/>
                      </a:lnTo>
                      <a:lnTo>
                        <a:pt x="725752" y="86088"/>
                      </a:lnTo>
                      <a:lnTo>
                        <a:pt x="728962" y="85010"/>
                      </a:lnTo>
                      <a:lnTo>
                        <a:pt x="730801" y="84393"/>
                      </a:lnTo>
                      <a:lnTo>
                        <a:pt x="732468" y="84193"/>
                      </a:lnTo>
                      <a:lnTo>
                        <a:pt x="734320" y="83970"/>
                      </a:lnTo>
                      <a:lnTo>
                        <a:pt x="739740" y="82464"/>
                      </a:lnTo>
                      <a:lnTo>
                        <a:pt x="742160" y="81660"/>
                      </a:lnTo>
                      <a:lnTo>
                        <a:pt x="743826" y="81106"/>
                      </a:lnTo>
                      <a:lnTo>
                        <a:pt x="747172" y="82178"/>
                      </a:lnTo>
                      <a:lnTo>
                        <a:pt x="748221" y="83094"/>
                      </a:lnTo>
                      <a:lnTo>
                        <a:pt x="750555" y="85127"/>
                      </a:lnTo>
                      <a:lnTo>
                        <a:pt x="752938" y="87310"/>
                      </a:lnTo>
                      <a:lnTo>
                        <a:pt x="755296" y="88511"/>
                      </a:lnTo>
                      <a:lnTo>
                        <a:pt x="757049" y="89380"/>
                      </a:lnTo>
                      <a:lnTo>
                        <a:pt x="760086" y="89824"/>
                      </a:lnTo>
                      <a:lnTo>
                        <a:pt x="761567" y="90040"/>
                      </a:lnTo>
                      <a:lnTo>
                        <a:pt x="762728" y="89583"/>
                      </a:lnTo>
                      <a:lnTo>
                        <a:pt x="765049" y="88668"/>
                      </a:lnTo>
                      <a:lnTo>
                        <a:pt x="766345" y="88152"/>
                      </a:lnTo>
                      <a:lnTo>
                        <a:pt x="767925" y="86384"/>
                      </a:lnTo>
                      <a:lnTo>
                        <a:pt x="769172" y="84980"/>
                      </a:lnTo>
                      <a:lnTo>
                        <a:pt x="770444" y="83151"/>
                      </a:lnTo>
                      <a:lnTo>
                        <a:pt x="771543" y="81571"/>
                      </a:lnTo>
                      <a:lnTo>
                        <a:pt x="774592" y="79320"/>
                      </a:lnTo>
                      <a:lnTo>
                        <a:pt x="775703" y="80711"/>
                      </a:lnTo>
                      <a:lnTo>
                        <a:pt x="776642" y="81867"/>
                      </a:lnTo>
                      <a:lnTo>
                        <a:pt x="776913" y="83616"/>
                      </a:lnTo>
                      <a:lnTo>
                        <a:pt x="777246" y="85764"/>
                      </a:lnTo>
                      <a:lnTo>
                        <a:pt x="778444" y="90649"/>
                      </a:lnTo>
                      <a:lnTo>
                        <a:pt x="778716" y="91750"/>
                      </a:lnTo>
                      <a:lnTo>
                        <a:pt x="779209" y="92674"/>
                      </a:lnTo>
                      <a:lnTo>
                        <a:pt x="781333" y="96598"/>
                      </a:lnTo>
                      <a:lnTo>
                        <a:pt x="781889" y="97636"/>
                      </a:lnTo>
                      <a:lnTo>
                        <a:pt x="782901" y="98433"/>
                      </a:lnTo>
                      <a:lnTo>
                        <a:pt x="783814" y="99159"/>
                      </a:lnTo>
                      <a:lnTo>
                        <a:pt x="784987" y="100082"/>
                      </a:lnTo>
                      <a:lnTo>
                        <a:pt x="786296" y="100243"/>
                      </a:lnTo>
                      <a:lnTo>
                        <a:pt x="787185" y="100352"/>
                      </a:lnTo>
                      <a:lnTo>
                        <a:pt x="789148" y="100593"/>
                      </a:lnTo>
                      <a:lnTo>
                        <a:pt x="795938" y="100472"/>
                      </a:lnTo>
                      <a:lnTo>
                        <a:pt x="799000" y="100065"/>
                      </a:lnTo>
                      <a:lnTo>
                        <a:pt x="800765" y="99830"/>
                      </a:lnTo>
                      <a:lnTo>
                        <a:pt x="802543" y="99228"/>
                      </a:lnTo>
                      <a:lnTo>
                        <a:pt x="807889" y="97421"/>
                      </a:lnTo>
                      <a:lnTo>
                        <a:pt x="809679" y="96819"/>
                      </a:lnTo>
                      <a:lnTo>
                        <a:pt x="810556" y="96519"/>
                      </a:lnTo>
                      <a:lnTo>
                        <a:pt x="811457" y="96167"/>
                      </a:lnTo>
                      <a:lnTo>
                        <a:pt x="812790" y="95642"/>
                      </a:lnTo>
                      <a:lnTo>
                        <a:pt x="819012" y="93195"/>
                      </a:lnTo>
                      <a:lnTo>
                        <a:pt x="820581" y="92852"/>
                      </a:lnTo>
                      <a:lnTo>
                        <a:pt x="821889" y="92568"/>
                      </a:lnTo>
                      <a:lnTo>
                        <a:pt x="822519" y="92451"/>
                      </a:lnTo>
                      <a:lnTo>
                        <a:pt x="826889" y="91680"/>
                      </a:lnTo>
                      <a:lnTo>
                        <a:pt x="828025" y="91480"/>
                      </a:lnTo>
                      <a:lnTo>
                        <a:pt x="829210" y="91565"/>
                      </a:lnTo>
                      <a:lnTo>
                        <a:pt x="834729" y="91960"/>
                      </a:lnTo>
                      <a:lnTo>
                        <a:pt x="835914" y="92045"/>
                      </a:lnTo>
                      <a:lnTo>
                        <a:pt x="837889" y="92351"/>
                      </a:lnTo>
                      <a:lnTo>
                        <a:pt x="838976" y="92519"/>
                      </a:lnTo>
                      <a:lnTo>
                        <a:pt x="840285" y="92724"/>
                      </a:lnTo>
                      <a:lnTo>
                        <a:pt x="842445" y="93076"/>
                      </a:lnTo>
                      <a:lnTo>
                        <a:pt x="843778" y="93793"/>
                      </a:lnTo>
                      <a:lnTo>
                        <a:pt x="846371" y="95177"/>
                      </a:lnTo>
                      <a:lnTo>
                        <a:pt x="847223" y="95636"/>
                      </a:lnTo>
                      <a:lnTo>
                        <a:pt x="848729" y="96731"/>
                      </a:lnTo>
                      <a:lnTo>
                        <a:pt x="849852" y="97554"/>
                      </a:lnTo>
                      <a:lnTo>
                        <a:pt x="852186" y="99267"/>
                      </a:lnTo>
                      <a:lnTo>
                        <a:pt x="853063" y="99913"/>
                      </a:lnTo>
                      <a:lnTo>
                        <a:pt x="854297" y="100962"/>
                      </a:lnTo>
                      <a:lnTo>
                        <a:pt x="855828" y="102266"/>
                      </a:lnTo>
                      <a:lnTo>
                        <a:pt x="862347" y="107798"/>
                      </a:lnTo>
                      <a:lnTo>
                        <a:pt x="864643" y="109749"/>
                      </a:lnTo>
                      <a:lnTo>
                        <a:pt x="866100" y="111122"/>
                      </a:lnTo>
                      <a:lnTo>
                        <a:pt x="871223" y="115925"/>
                      </a:lnTo>
                      <a:lnTo>
                        <a:pt x="872680" y="117298"/>
                      </a:lnTo>
                      <a:lnTo>
                        <a:pt x="873952" y="118854"/>
                      </a:lnTo>
                      <a:lnTo>
                        <a:pt x="875236" y="120411"/>
                      </a:lnTo>
                      <a:lnTo>
                        <a:pt x="879520" y="125643"/>
                      </a:lnTo>
                      <a:lnTo>
                        <a:pt x="879853" y="126043"/>
                      </a:lnTo>
                      <a:lnTo>
                        <a:pt x="893409" y="142505"/>
                      </a:lnTo>
                      <a:lnTo>
                        <a:pt x="893742" y="142905"/>
                      </a:lnTo>
                      <a:lnTo>
                        <a:pt x="894384" y="143691"/>
                      </a:lnTo>
                      <a:lnTo>
                        <a:pt x="895680" y="145263"/>
                      </a:lnTo>
                      <a:lnTo>
                        <a:pt x="896298" y="146099"/>
                      </a:lnTo>
                      <a:lnTo>
                        <a:pt x="897236" y="147352"/>
                      </a:lnTo>
                      <a:lnTo>
                        <a:pt x="897545" y="147769"/>
                      </a:lnTo>
                      <a:lnTo>
                        <a:pt x="903100" y="155272"/>
                      </a:lnTo>
                      <a:lnTo>
                        <a:pt x="904347" y="156957"/>
                      </a:lnTo>
                      <a:lnTo>
                        <a:pt x="904779" y="157538"/>
                      </a:lnTo>
                      <a:lnTo>
                        <a:pt x="905076" y="157988"/>
                      </a:lnTo>
                      <a:lnTo>
                        <a:pt x="906458" y="160169"/>
                      </a:lnTo>
                      <a:lnTo>
                        <a:pt x="907582" y="161931"/>
                      </a:lnTo>
                      <a:lnTo>
                        <a:pt x="907372" y="164057"/>
                      </a:lnTo>
                      <a:lnTo>
                        <a:pt x="907076" y="166908"/>
                      </a:lnTo>
                      <a:lnTo>
                        <a:pt x="905532" y="166968"/>
                      </a:lnTo>
                      <a:lnTo>
                        <a:pt x="903965" y="167060"/>
                      </a:lnTo>
                      <a:lnTo>
                        <a:pt x="901236" y="167385"/>
                      </a:lnTo>
                      <a:lnTo>
                        <a:pt x="898705" y="167687"/>
                      </a:lnTo>
                      <a:lnTo>
                        <a:pt x="896359" y="167734"/>
                      </a:lnTo>
                      <a:lnTo>
                        <a:pt x="894582" y="167769"/>
                      </a:lnTo>
                      <a:lnTo>
                        <a:pt x="893248" y="167796"/>
                      </a:lnTo>
                      <a:lnTo>
                        <a:pt x="891927" y="168138"/>
                      </a:lnTo>
                      <a:lnTo>
                        <a:pt x="890088" y="168615"/>
                      </a:lnTo>
                      <a:lnTo>
                        <a:pt x="888878" y="168926"/>
                      </a:lnTo>
                      <a:lnTo>
                        <a:pt x="888026" y="169411"/>
                      </a:lnTo>
                      <a:lnTo>
                        <a:pt x="884791" y="171234"/>
                      </a:lnTo>
                      <a:lnTo>
                        <a:pt x="883372" y="172038"/>
                      </a:lnTo>
                      <a:lnTo>
                        <a:pt x="882446" y="173648"/>
                      </a:lnTo>
                      <a:lnTo>
                        <a:pt x="880297" y="177364"/>
                      </a:lnTo>
                      <a:lnTo>
                        <a:pt x="879680" y="178418"/>
                      </a:lnTo>
                      <a:lnTo>
                        <a:pt x="878680" y="180940"/>
                      </a:lnTo>
                      <a:lnTo>
                        <a:pt x="877174" y="184726"/>
                      </a:lnTo>
                      <a:lnTo>
                        <a:pt x="875902" y="186746"/>
                      </a:lnTo>
                      <a:lnTo>
                        <a:pt x="874618" y="188774"/>
                      </a:lnTo>
                      <a:lnTo>
                        <a:pt x="872371" y="193455"/>
                      </a:lnTo>
                      <a:lnTo>
                        <a:pt x="871803" y="194610"/>
                      </a:lnTo>
                      <a:lnTo>
                        <a:pt x="871211" y="195710"/>
                      </a:lnTo>
                      <a:lnTo>
                        <a:pt x="870742" y="196588"/>
                      </a:lnTo>
                      <a:lnTo>
                        <a:pt x="869557" y="198785"/>
                      </a:lnTo>
                      <a:lnTo>
                        <a:pt x="868445" y="200191"/>
                      </a:lnTo>
                      <a:lnTo>
                        <a:pt x="866470" y="202670"/>
                      </a:lnTo>
                      <a:lnTo>
                        <a:pt x="864606" y="205182"/>
                      </a:lnTo>
                      <a:lnTo>
                        <a:pt x="863050" y="207260"/>
                      </a:lnTo>
                      <a:lnTo>
                        <a:pt x="860384" y="210850"/>
                      </a:lnTo>
                      <a:lnTo>
                        <a:pt x="859124" y="212552"/>
                      </a:lnTo>
                      <a:lnTo>
                        <a:pt x="856618" y="216477"/>
                      </a:lnTo>
                      <a:lnTo>
                        <a:pt x="854383" y="219967"/>
                      </a:lnTo>
                      <a:lnTo>
                        <a:pt x="853680" y="221019"/>
                      </a:lnTo>
                      <a:lnTo>
                        <a:pt x="851544" y="223595"/>
                      </a:lnTo>
                      <a:lnTo>
                        <a:pt x="850754" y="224542"/>
                      </a:lnTo>
                      <a:lnTo>
                        <a:pt x="849606" y="225164"/>
                      </a:lnTo>
                      <a:lnTo>
                        <a:pt x="848211" y="225921"/>
                      </a:lnTo>
                      <a:lnTo>
                        <a:pt x="846927" y="226619"/>
                      </a:lnTo>
                      <a:lnTo>
                        <a:pt x="845383" y="226621"/>
                      </a:lnTo>
                      <a:lnTo>
                        <a:pt x="842494" y="226625"/>
                      </a:lnTo>
                      <a:lnTo>
                        <a:pt x="841926" y="226583"/>
                      </a:lnTo>
                      <a:lnTo>
                        <a:pt x="835470" y="225959"/>
                      </a:lnTo>
                      <a:lnTo>
                        <a:pt x="834482" y="225865"/>
                      </a:lnTo>
                      <a:lnTo>
                        <a:pt x="833531" y="225785"/>
                      </a:lnTo>
                      <a:lnTo>
                        <a:pt x="830642" y="225543"/>
                      </a:lnTo>
                      <a:lnTo>
                        <a:pt x="830161" y="225504"/>
                      </a:lnTo>
                      <a:lnTo>
                        <a:pt x="829223" y="225426"/>
                      </a:lnTo>
                      <a:lnTo>
                        <a:pt x="827791" y="225307"/>
                      </a:lnTo>
                      <a:lnTo>
                        <a:pt x="825840" y="225379"/>
                      </a:lnTo>
                      <a:lnTo>
                        <a:pt x="821432" y="225541"/>
                      </a:lnTo>
                      <a:lnTo>
                        <a:pt x="820210" y="225585"/>
                      </a:lnTo>
                      <a:lnTo>
                        <a:pt x="816901" y="225706"/>
                      </a:lnTo>
                      <a:lnTo>
                        <a:pt x="815580" y="225853"/>
                      </a:lnTo>
                      <a:lnTo>
                        <a:pt x="814173" y="226009"/>
                      </a:lnTo>
                      <a:lnTo>
                        <a:pt x="812766" y="226166"/>
                      </a:lnTo>
                      <a:lnTo>
                        <a:pt x="811173" y="227408"/>
                      </a:lnTo>
                      <a:lnTo>
                        <a:pt x="809988" y="228341"/>
                      </a:lnTo>
                      <a:lnTo>
                        <a:pt x="808074" y="229843"/>
                      </a:lnTo>
                      <a:lnTo>
                        <a:pt x="806753" y="230833"/>
                      </a:lnTo>
                      <a:lnTo>
                        <a:pt x="805963" y="231423"/>
                      </a:lnTo>
                      <a:lnTo>
                        <a:pt x="803605" y="233197"/>
                      </a:lnTo>
                      <a:lnTo>
                        <a:pt x="801543" y="234449"/>
                      </a:lnTo>
                      <a:lnTo>
                        <a:pt x="797839" y="236705"/>
                      </a:lnTo>
                      <a:lnTo>
                        <a:pt x="797074" y="237250"/>
                      </a:lnTo>
                      <a:lnTo>
                        <a:pt x="795160" y="238613"/>
                      </a:lnTo>
                      <a:lnTo>
                        <a:pt x="794049" y="239395"/>
                      </a:lnTo>
                      <a:lnTo>
                        <a:pt x="793185" y="240029"/>
                      </a:lnTo>
                      <a:lnTo>
                        <a:pt x="791876" y="241090"/>
                      </a:lnTo>
                      <a:lnTo>
                        <a:pt x="790950" y="241847"/>
                      </a:lnTo>
                      <a:lnTo>
                        <a:pt x="790024" y="242705"/>
                      </a:lnTo>
                      <a:lnTo>
                        <a:pt x="788148" y="244483"/>
                      </a:lnTo>
                      <a:lnTo>
                        <a:pt x="786716" y="246536"/>
                      </a:lnTo>
                      <a:lnTo>
                        <a:pt x="785395" y="248430"/>
                      </a:lnTo>
                      <a:lnTo>
                        <a:pt x="784024" y="249755"/>
                      </a:lnTo>
                      <a:lnTo>
                        <a:pt x="782592" y="251146"/>
                      </a:lnTo>
                      <a:lnTo>
                        <a:pt x="781197" y="252499"/>
                      </a:lnTo>
                      <a:lnTo>
                        <a:pt x="779456" y="253517"/>
                      </a:lnTo>
                      <a:lnTo>
                        <a:pt x="777296" y="254776"/>
                      </a:lnTo>
                      <a:lnTo>
                        <a:pt x="773506" y="257395"/>
                      </a:lnTo>
                      <a:lnTo>
                        <a:pt x="771802" y="258565"/>
                      </a:lnTo>
                      <a:lnTo>
                        <a:pt x="767790" y="260703"/>
                      </a:lnTo>
                      <a:lnTo>
                        <a:pt x="765493" y="261927"/>
                      </a:lnTo>
                      <a:lnTo>
                        <a:pt x="763333" y="263950"/>
                      </a:lnTo>
                      <a:lnTo>
                        <a:pt x="761863" y="265340"/>
                      </a:lnTo>
                      <a:lnTo>
                        <a:pt x="760691" y="266410"/>
                      </a:lnTo>
                      <a:lnTo>
                        <a:pt x="758999" y="267942"/>
                      </a:lnTo>
                      <a:lnTo>
                        <a:pt x="758283" y="268593"/>
                      </a:lnTo>
                      <a:lnTo>
                        <a:pt x="757567" y="269242"/>
                      </a:lnTo>
                      <a:lnTo>
                        <a:pt x="756814" y="269759"/>
                      </a:lnTo>
                      <a:lnTo>
                        <a:pt x="756197" y="270188"/>
                      </a:lnTo>
                      <a:lnTo>
                        <a:pt x="755036" y="270990"/>
                      </a:lnTo>
                      <a:lnTo>
                        <a:pt x="753481" y="272059"/>
                      </a:lnTo>
                      <a:lnTo>
                        <a:pt x="751691" y="272504"/>
                      </a:lnTo>
                      <a:lnTo>
                        <a:pt x="749530" y="273041"/>
                      </a:lnTo>
                      <a:lnTo>
                        <a:pt x="747456" y="273619"/>
                      </a:lnTo>
                      <a:lnTo>
                        <a:pt x="745234" y="274245"/>
                      </a:lnTo>
                      <a:lnTo>
                        <a:pt x="744703" y="274396"/>
                      </a:lnTo>
                      <a:lnTo>
                        <a:pt x="744234" y="274496"/>
                      </a:lnTo>
                      <a:lnTo>
                        <a:pt x="741468" y="275093"/>
                      </a:lnTo>
                      <a:lnTo>
                        <a:pt x="740098" y="275392"/>
                      </a:lnTo>
                      <a:lnTo>
                        <a:pt x="736431" y="275499"/>
                      </a:lnTo>
                      <a:lnTo>
                        <a:pt x="732826" y="274579"/>
                      </a:lnTo>
                      <a:lnTo>
                        <a:pt x="731048" y="274124"/>
                      </a:lnTo>
                      <a:lnTo>
                        <a:pt x="729604" y="274304"/>
                      </a:lnTo>
                      <a:lnTo>
                        <a:pt x="728665" y="274420"/>
                      </a:lnTo>
                      <a:lnTo>
                        <a:pt x="727098" y="274726"/>
                      </a:lnTo>
                      <a:lnTo>
                        <a:pt x="726468" y="275167"/>
                      </a:lnTo>
                      <a:lnTo>
                        <a:pt x="724900" y="276284"/>
                      </a:lnTo>
                      <a:lnTo>
                        <a:pt x="723554" y="277253"/>
                      </a:lnTo>
                      <a:lnTo>
                        <a:pt x="723221" y="278960"/>
                      </a:lnTo>
                      <a:lnTo>
                        <a:pt x="722542" y="282480"/>
                      </a:lnTo>
                      <a:lnTo>
                        <a:pt x="722357" y="285610"/>
                      </a:lnTo>
                      <a:lnTo>
                        <a:pt x="722258" y="287182"/>
                      </a:lnTo>
                      <a:lnTo>
                        <a:pt x="722801" y="289625"/>
                      </a:lnTo>
                      <a:lnTo>
                        <a:pt x="723110" y="291028"/>
                      </a:lnTo>
                      <a:lnTo>
                        <a:pt x="724085" y="295229"/>
                      </a:lnTo>
                      <a:lnTo>
                        <a:pt x="724702" y="297836"/>
                      </a:lnTo>
                      <a:lnTo>
                        <a:pt x="724641" y="299453"/>
                      </a:lnTo>
                      <a:lnTo>
                        <a:pt x="724530" y="302655"/>
                      </a:lnTo>
                      <a:lnTo>
                        <a:pt x="724480" y="304266"/>
                      </a:lnTo>
                      <a:lnTo>
                        <a:pt x="723900" y="305752"/>
                      </a:lnTo>
                      <a:lnTo>
                        <a:pt x="722554" y="309205"/>
                      </a:lnTo>
                      <a:lnTo>
                        <a:pt x="722159" y="310202"/>
                      </a:lnTo>
                      <a:lnTo>
                        <a:pt x="721283" y="311468"/>
                      </a:lnTo>
                      <a:lnTo>
                        <a:pt x="719246" y="314424"/>
                      </a:lnTo>
                      <a:lnTo>
                        <a:pt x="718949" y="314851"/>
                      </a:lnTo>
                      <a:lnTo>
                        <a:pt x="718332" y="315593"/>
                      </a:lnTo>
                      <a:lnTo>
                        <a:pt x="715505" y="318941"/>
                      </a:lnTo>
                      <a:lnTo>
                        <a:pt x="715135" y="319383"/>
                      </a:lnTo>
                      <a:lnTo>
                        <a:pt x="710813" y="324112"/>
                      </a:lnTo>
                      <a:lnTo>
                        <a:pt x="710332" y="324651"/>
                      </a:lnTo>
                      <a:lnTo>
                        <a:pt x="709875" y="324969"/>
                      </a:lnTo>
                      <a:lnTo>
                        <a:pt x="708134" y="326211"/>
                      </a:lnTo>
                      <a:lnTo>
                        <a:pt x="706616" y="327296"/>
                      </a:lnTo>
                      <a:lnTo>
                        <a:pt x="705159" y="326416"/>
                      </a:lnTo>
                      <a:lnTo>
                        <a:pt x="696838" y="321350"/>
                      </a:lnTo>
                      <a:lnTo>
                        <a:pt x="690727" y="327462"/>
                      </a:lnTo>
                      <a:lnTo>
                        <a:pt x="689640" y="328540"/>
                      </a:lnTo>
                      <a:lnTo>
                        <a:pt x="688924" y="329260"/>
                      </a:lnTo>
                      <a:lnTo>
                        <a:pt x="688579" y="329627"/>
                      </a:lnTo>
                      <a:lnTo>
                        <a:pt x="688208" y="330021"/>
                      </a:lnTo>
                      <a:lnTo>
                        <a:pt x="686862" y="331461"/>
                      </a:lnTo>
                      <a:lnTo>
                        <a:pt x="684541" y="333925"/>
                      </a:lnTo>
                      <a:lnTo>
                        <a:pt x="683578" y="334957"/>
                      </a:lnTo>
                      <a:lnTo>
                        <a:pt x="682961" y="335792"/>
                      </a:lnTo>
                      <a:lnTo>
                        <a:pt x="680813" y="338698"/>
                      </a:lnTo>
                      <a:lnTo>
                        <a:pt x="680220" y="339513"/>
                      </a:lnTo>
                      <a:lnTo>
                        <a:pt x="679887" y="340237"/>
                      </a:lnTo>
                      <a:lnTo>
                        <a:pt x="679640" y="340761"/>
                      </a:lnTo>
                      <a:lnTo>
                        <a:pt x="678936" y="342266"/>
                      </a:lnTo>
                      <a:lnTo>
                        <a:pt x="678356" y="343573"/>
                      </a:lnTo>
                      <a:lnTo>
                        <a:pt x="678171" y="347057"/>
                      </a:lnTo>
                      <a:lnTo>
                        <a:pt x="678554" y="348248"/>
                      </a:lnTo>
                      <a:lnTo>
                        <a:pt x="679430" y="350966"/>
                      </a:lnTo>
                      <a:lnTo>
                        <a:pt x="679751" y="351986"/>
                      </a:lnTo>
                      <a:lnTo>
                        <a:pt x="680566" y="353207"/>
                      </a:lnTo>
                      <a:lnTo>
                        <a:pt x="682208" y="355661"/>
                      </a:lnTo>
                      <a:lnTo>
                        <a:pt x="682850" y="356623"/>
                      </a:lnTo>
                      <a:lnTo>
                        <a:pt x="685146" y="359251"/>
                      </a:lnTo>
                      <a:lnTo>
                        <a:pt x="686455" y="360755"/>
                      </a:lnTo>
                      <a:lnTo>
                        <a:pt x="687122" y="362014"/>
                      </a:lnTo>
                      <a:lnTo>
                        <a:pt x="688825" y="365295"/>
                      </a:lnTo>
                      <a:lnTo>
                        <a:pt x="689418" y="366429"/>
                      </a:lnTo>
                      <a:lnTo>
                        <a:pt x="689653" y="368255"/>
                      </a:lnTo>
                      <a:lnTo>
                        <a:pt x="689739" y="368995"/>
                      </a:lnTo>
                      <a:lnTo>
                        <a:pt x="689862" y="369994"/>
                      </a:lnTo>
                      <a:lnTo>
                        <a:pt x="689751" y="370820"/>
                      </a:lnTo>
                      <a:lnTo>
                        <a:pt x="689504" y="372658"/>
                      </a:lnTo>
                      <a:lnTo>
                        <a:pt x="689356" y="373768"/>
                      </a:lnTo>
                      <a:lnTo>
                        <a:pt x="688875" y="374644"/>
                      </a:lnTo>
                      <a:lnTo>
                        <a:pt x="686146" y="379492"/>
                      </a:lnTo>
                      <a:lnTo>
                        <a:pt x="683974" y="382378"/>
                      </a:lnTo>
                      <a:lnTo>
                        <a:pt x="681591" y="386337"/>
                      </a:lnTo>
                      <a:lnTo>
                        <a:pt x="680739" y="387743"/>
                      </a:lnTo>
                      <a:lnTo>
                        <a:pt x="679850" y="388977"/>
                      </a:lnTo>
                      <a:lnTo>
                        <a:pt x="679245" y="389803"/>
                      </a:lnTo>
                      <a:lnTo>
                        <a:pt x="675220" y="395366"/>
                      </a:lnTo>
                      <a:lnTo>
                        <a:pt x="674751" y="396008"/>
                      </a:lnTo>
                      <a:lnTo>
                        <a:pt x="674393" y="396452"/>
                      </a:lnTo>
                      <a:lnTo>
                        <a:pt x="672739" y="398474"/>
                      </a:lnTo>
                      <a:lnTo>
                        <a:pt x="671405" y="400090"/>
                      </a:lnTo>
                      <a:lnTo>
                        <a:pt x="670072" y="401102"/>
                      </a:lnTo>
                      <a:lnTo>
                        <a:pt x="667739" y="402878"/>
                      </a:lnTo>
                      <a:lnTo>
                        <a:pt x="666307" y="404938"/>
                      </a:lnTo>
                      <a:lnTo>
                        <a:pt x="665837" y="405616"/>
                      </a:lnTo>
                      <a:lnTo>
                        <a:pt x="665306" y="406369"/>
                      </a:lnTo>
                      <a:lnTo>
                        <a:pt x="665010" y="406813"/>
                      </a:lnTo>
                      <a:lnTo>
                        <a:pt x="663665" y="408749"/>
                      </a:lnTo>
                      <a:lnTo>
                        <a:pt x="661776" y="410365"/>
                      </a:lnTo>
                      <a:lnTo>
                        <a:pt x="659504" y="412301"/>
                      </a:lnTo>
                      <a:lnTo>
                        <a:pt x="658356" y="413276"/>
                      </a:lnTo>
                      <a:lnTo>
                        <a:pt x="656751" y="414534"/>
                      </a:lnTo>
                      <a:lnTo>
                        <a:pt x="652738" y="417667"/>
                      </a:lnTo>
                      <a:lnTo>
                        <a:pt x="651133" y="418925"/>
                      </a:lnTo>
                      <a:lnTo>
                        <a:pt x="650331" y="419554"/>
                      </a:lnTo>
                      <a:lnTo>
                        <a:pt x="649282" y="420504"/>
                      </a:lnTo>
                      <a:lnTo>
                        <a:pt x="646714" y="422835"/>
                      </a:lnTo>
                      <a:lnTo>
                        <a:pt x="645331" y="424093"/>
                      </a:lnTo>
                      <a:lnTo>
                        <a:pt x="644343" y="425265"/>
                      </a:lnTo>
                      <a:lnTo>
                        <a:pt x="641689" y="428423"/>
                      </a:lnTo>
                      <a:lnTo>
                        <a:pt x="640689" y="429631"/>
                      </a:lnTo>
                      <a:lnTo>
                        <a:pt x="639664" y="431260"/>
                      </a:lnTo>
                      <a:lnTo>
                        <a:pt x="638355" y="433369"/>
                      </a:lnTo>
                      <a:lnTo>
                        <a:pt x="638343" y="433381"/>
                      </a:lnTo>
                      <a:lnTo>
                        <a:pt x="636516" y="436514"/>
                      </a:lnTo>
                      <a:lnTo>
                        <a:pt x="635627" y="438019"/>
                      </a:lnTo>
                      <a:lnTo>
                        <a:pt x="634973" y="439388"/>
                      </a:lnTo>
                      <a:lnTo>
                        <a:pt x="633615" y="442225"/>
                      </a:lnTo>
                      <a:lnTo>
                        <a:pt x="633010" y="443483"/>
                      </a:lnTo>
                      <a:lnTo>
                        <a:pt x="632590" y="444519"/>
                      </a:lnTo>
                      <a:lnTo>
                        <a:pt x="630936" y="448454"/>
                      </a:lnTo>
                      <a:lnTo>
                        <a:pt x="629034" y="449416"/>
                      </a:lnTo>
                      <a:lnTo>
                        <a:pt x="628578" y="449663"/>
                      </a:lnTo>
                      <a:lnTo>
                        <a:pt x="628071" y="449712"/>
                      </a:lnTo>
                      <a:lnTo>
                        <a:pt x="625034" y="450057"/>
                      </a:lnTo>
                      <a:lnTo>
                        <a:pt x="623775" y="450193"/>
                      </a:lnTo>
                      <a:lnTo>
                        <a:pt x="621565" y="450168"/>
                      </a:lnTo>
                      <a:lnTo>
                        <a:pt x="618516" y="450119"/>
                      </a:lnTo>
                      <a:lnTo>
                        <a:pt x="617787" y="450107"/>
                      </a:lnTo>
                      <a:lnTo>
                        <a:pt x="616750" y="450045"/>
                      </a:lnTo>
                      <a:lnTo>
                        <a:pt x="610195" y="449663"/>
                      </a:lnTo>
                      <a:lnTo>
                        <a:pt x="604750" y="449675"/>
                      </a:lnTo>
                      <a:lnTo>
                        <a:pt x="600108" y="451081"/>
                      </a:lnTo>
                      <a:lnTo>
                        <a:pt x="599639" y="451229"/>
                      </a:lnTo>
                      <a:lnTo>
                        <a:pt x="599170" y="451402"/>
                      </a:lnTo>
                      <a:lnTo>
                        <a:pt x="595898" y="452623"/>
                      </a:lnTo>
                      <a:lnTo>
                        <a:pt x="595417" y="452808"/>
                      </a:lnTo>
                      <a:lnTo>
                        <a:pt x="594947" y="453018"/>
                      </a:lnTo>
                      <a:lnTo>
                        <a:pt x="593318" y="453770"/>
                      </a:lnTo>
                      <a:lnTo>
                        <a:pt x="591651" y="454535"/>
                      </a:lnTo>
                      <a:lnTo>
                        <a:pt x="589824" y="455929"/>
                      </a:lnTo>
                      <a:lnTo>
                        <a:pt x="586367" y="458568"/>
                      </a:lnTo>
                      <a:lnTo>
                        <a:pt x="585762" y="459012"/>
                      </a:lnTo>
                      <a:lnTo>
                        <a:pt x="585293" y="459358"/>
                      </a:lnTo>
                      <a:lnTo>
                        <a:pt x="580861" y="462503"/>
                      </a:lnTo>
                      <a:lnTo>
                        <a:pt x="580145" y="463009"/>
                      </a:lnTo>
                      <a:lnTo>
                        <a:pt x="579688" y="463218"/>
                      </a:lnTo>
                      <a:lnTo>
                        <a:pt x="577737" y="464069"/>
                      </a:lnTo>
                      <a:lnTo>
                        <a:pt x="576243" y="464736"/>
                      </a:lnTo>
                      <a:lnTo>
                        <a:pt x="574515" y="464193"/>
                      </a:lnTo>
                      <a:lnTo>
                        <a:pt x="573675" y="463921"/>
                      </a:lnTo>
                      <a:lnTo>
                        <a:pt x="572355" y="463502"/>
                      </a:lnTo>
                      <a:lnTo>
                        <a:pt x="571404" y="462528"/>
                      </a:lnTo>
                      <a:lnTo>
                        <a:pt x="570441" y="461553"/>
                      </a:lnTo>
                      <a:lnTo>
                        <a:pt x="567478" y="458840"/>
                      </a:lnTo>
                      <a:lnTo>
                        <a:pt x="566107" y="457705"/>
                      </a:lnTo>
                      <a:lnTo>
                        <a:pt x="565070" y="456841"/>
                      </a:lnTo>
                      <a:lnTo>
                        <a:pt x="564218" y="456138"/>
                      </a:lnTo>
                      <a:lnTo>
                        <a:pt x="562712" y="454868"/>
                      </a:lnTo>
                      <a:lnTo>
                        <a:pt x="560811" y="453277"/>
                      </a:lnTo>
                      <a:lnTo>
                        <a:pt x="559885" y="452734"/>
                      </a:lnTo>
                      <a:lnTo>
                        <a:pt x="558379" y="451883"/>
                      </a:lnTo>
                      <a:lnTo>
                        <a:pt x="556046" y="450538"/>
                      </a:lnTo>
                      <a:lnTo>
                        <a:pt x="553774" y="448392"/>
                      </a:lnTo>
                      <a:lnTo>
                        <a:pt x="552638" y="447307"/>
                      </a:lnTo>
                      <a:lnTo>
                        <a:pt x="551959" y="446690"/>
                      </a:lnTo>
                      <a:lnTo>
                        <a:pt x="551564" y="446320"/>
                      </a:lnTo>
                      <a:lnTo>
                        <a:pt x="549798" y="444704"/>
                      </a:lnTo>
                      <a:lnTo>
                        <a:pt x="547971" y="443027"/>
                      </a:lnTo>
                      <a:lnTo>
                        <a:pt x="545922" y="442089"/>
                      </a:lnTo>
                      <a:lnTo>
                        <a:pt x="543280" y="440893"/>
                      </a:lnTo>
                      <a:lnTo>
                        <a:pt x="541675" y="439783"/>
                      </a:lnTo>
                      <a:lnTo>
                        <a:pt x="541243" y="439474"/>
                      </a:lnTo>
                      <a:lnTo>
                        <a:pt x="540008" y="438623"/>
                      </a:lnTo>
                      <a:lnTo>
                        <a:pt x="537576" y="437489"/>
                      </a:lnTo>
                      <a:lnTo>
                        <a:pt x="535564" y="436551"/>
                      </a:lnTo>
                      <a:lnTo>
                        <a:pt x="534379" y="435281"/>
                      </a:lnTo>
                      <a:lnTo>
                        <a:pt x="530835" y="431864"/>
                      </a:lnTo>
                      <a:lnTo>
                        <a:pt x="529465" y="430495"/>
                      </a:lnTo>
                      <a:lnTo>
                        <a:pt x="526749" y="427769"/>
                      </a:lnTo>
                      <a:lnTo>
                        <a:pt x="526058" y="428854"/>
                      </a:lnTo>
                      <a:lnTo>
                        <a:pt x="525564" y="429459"/>
                      </a:lnTo>
                      <a:lnTo>
                        <a:pt x="524181" y="431099"/>
                      </a:lnTo>
                      <a:lnTo>
                        <a:pt x="523810" y="431556"/>
                      </a:lnTo>
                      <a:lnTo>
                        <a:pt x="523107" y="431284"/>
                      </a:lnTo>
                      <a:lnTo>
                        <a:pt x="520107" y="430100"/>
                      </a:lnTo>
                      <a:lnTo>
                        <a:pt x="517983" y="429274"/>
                      </a:lnTo>
                      <a:lnTo>
                        <a:pt x="516921" y="428719"/>
                      </a:lnTo>
                      <a:lnTo>
                        <a:pt x="512860" y="426597"/>
                      </a:lnTo>
                      <a:lnTo>
                        <a:pt x="509625" y="424821"/>
                      </a:lnTo>
                      <a:lnTo>
                        <a:pt x="508106" y="423982"/>
                      </a:lnTo>
                      <a:lnTo>
                        <a:pt x="508156" y="426153"/>
                      </a:lnTo>
                      <a:lnTo>
                        <a:pt x="508218" y="428336"/>
                      </a:lnTo>
                      <a:lnTo>
                        <a:pt x="508218" y="432098"/>
                      </a:lnTo>
                      <a:lnTo>
                        <a:pt x="508218" y="434171"/>
                      </a:lnTo>
                      <a:lnTo>
                        <a:pt x="508218" y="436823"/>
                      </a:lnTo>
                      <a:lnTo>
                        <a:pt x="507798" y="439400"/>
                      </a:lnTo>
                      <a:lnTo>
                        <a:pt x="506946" y="444556"/>
                      </a:lnTo>
                      <a:lnTo>
                        <a:pt x="506514" y="447751"/>
                      </a:lnTo>
                      <a:lnTo>
                        <a:pt x="506094" y="450822"/>
                      </a:lnTo>
                      <a:lnTo>
                        <a:pt x="505860" y="452561"/>
                      </a:lnTo>
                      <a:lnTo>
                        <a:pt x="505255" y="456262"/>
                      </a:lnTo>
                      <a:lnTo>
                        <a:pt x="504958" y="458038"/>
                      </a:lnTo>
                      <a:lnTo>
                        <a:pt x="504711" y="459111"/>
                      </a:lnTo>
                      <a:lnTo>
                        <a:pt x="503477" y="464366"/>
                      </a:lnTo>
                      <a:lnTo>
                        <a:pt x="502539" y="467856"/>
                      </a:lnTo>
                      <a:lnTo>
                        <a:pt x="501995" y="469867"/>
                      </a:lnTo>
                      <a:lnTo>
                        <a:pt x="500267" y="470126"/>
                      </a:lnTo>
                      <a:lnTo>
                        <a:pt x="498292" y="470422"/>
                      </a:lnTo>
                      <a:lnTo>
                        <a:pt x="495835" y="471100"/>
                      </a:lnTo>
                      <a:lnTo>
                        <a:pt x="493489" y="471927"/>
                      </a:lnTo>
                      <a:lnTo>
                        <a:pt x="492168" y="472457"/>
                      </a:lnTo>
                      <a:lnTo>
                        <a:pt x="492217" y="473962"/>
                      </a:lnTo>
                      <a:lnTo>
                        <a:pt x="491217" y="473555"/>
                      </a:lnTo>
                      <a:lnTo>
                        <a:pt x="490020" y="472519"/>
                      </a:lnTo>
                      <a:lnTo>
                        <a:pt x="489538" y="472099"/>
                      </a:lnTo>
                      <a:lnTo>
                        <a:pt x="488477" y="471532"/>
                      </a:lnTo>
                      <a:lnTo>
                        <a:pt x="487168" y="470829"/>
                      </a:lnTo>
                      <a:lnTo>
                        <a:pt x="485946" y="470163"/>
                      </a:lnTo>
                      <a:lnTo>
                        <a:pt x="485044" y="469904"/>
                      </a:lnTo>
                      <a:lnTo>
                        <a:pt x="483254" y="469373"/>
                      </a:lnTo>
                      <a:lnTo>
                        <a:pt x="481871" y="468954"/>
                      </a:lnTo>
                      <a:lnTo>
                        <a:pt x="480946" y="468670"/>
                      </a:lnTo>
                      <a:lnTo>
                        <a:pt x="479341" y="468461"/>
                      </a:lnTo>
                      <a:lnTo>
                        <a:pt x="478612" y="468362"/>
                      </a:lnTo>
                      <a:lnTo>
                        <a:pt x="477662" y="468362"/>
                      </a:lnTo>
                      <a:lnTo>
                        <a:pt x="475563" y="468362"/>
                      </a:lnTo>
                      <a:lnTo>
                        <a:pt x="471773" y="468584"/>
                      </a:lnTo>
                      <a:lnTo>
                        <a:pt x="469735" y="468720"/>
                      </a:lnTo>
                      <a:lnTo>
                        <a:pt x="467550" y="469312"/>
                      </a:lnTo>
                      <a:lnTo>
                        <a:pt x="466242" y="469657"/>
                      </a:lnTo>
                      <a:lnTo>
                        <a:pt x="463587" y="470385"/>
                      </a:lnTo>
                      <a:lnTo>
                        <a:pt x="462143" y="470570"/>
                      </a:lnTo>
                      <a:lnTo>
                        <a:pt x="460217" y="470817"/>
                      </a:lnTo>
                      <a:lnTo>
                        <a:pt x="458452" y="471014"/>
                      </a:lnTo>
                      <a:lnTo>
                        <a:pt x="457118" y="471174"/>
                      </a:lnTo>
                      <a:lnTo>
                        <a:pt x="455587" y="471002"/>
                      </a:lnTo>
                      <a:lnTo>
                        <a:pt x="455106" y="470940"/>
                      </a:lnTo>
                      <a:lnTo>
                        <a:pt x="454328" y="470854"/>
                      </a:lnTo>
                      <a:lnTo>
                        <a:pt x="452772" y="470669"/>
                      </a:lnTo>
                      <a:lnTo>
                        <a:pt x="451575" y="470348"/>
                      </a:lnTo>
                      <a:lnTo>
                        <a:pt x="450957" y="470175"/>
                      </a:lnTo>
                      <a:lnTo>
                        <a:pt x="447562" y="469201"/>
                      </a:lnTo>
                      <a:lnTo>
                        <a:pt x="440970" y="468214"/>
                      </a:lnTo>
                      <a:lnTo>
                        <a:pt x="438994" y="468017"/>
                      </a:lnTo>
                      <a:lnTo>
                        <a:pt x="437661" y="467881"/>
                      </a:lnTo>
                      <a:lnTo>
                        <a:pt x="435895" y="468831"/>
                      </a:lnTo>
                      <a:lnTo>
                        <a:pt x="434513" y="469558"/>
                      </a:lnTo>
                      <a:lnTo>
                        <a:pt x="433735" y="470422"/>
                      </a:lnTo>
                      <a:lnTo>
                        <a:pt x="432303" y="472013"/>
                      </a:lnTo>
                      <a:lnTo>
                        <a:pt x="431661" y="472741"/>
                      </a:lnTo>
                      <a:lnTo>
                        <a:pt x="431031" y="473826"/>
                      </a:lnTo>
                      <a:lnTo>
                        <a:pt x="427006" y="480783"/>
                      </a:lnTo>
                      <a:lnTo>
                        <a:pt x="424821" y="484718"/>
                      </a:lnTo>
                      <a:lnTo>
                        <a:pt x="423846" y="486469"/>
                      </a:lnTo>
                      <a:lnTo>
                        <a:pt x="423216" y="488356"/>
                      </a:lnTo>
                      <a:lnTo>
                        <a:pt x="422118" y="491613"/>
                      </a:lnTo>
                      <a:lnTo>
                        <a:pt x="420463" y="492797"/>
                      </a:lnTo>
                      <a:lnTo>
                        <a:pt x="419154" y="493993"/>
                      </a:lnTo>
                      <a:lnTo>
                        <a:pt x="416537" y="496423"/>
                      </a:lnTo>
                      <a:lnTo>
                        <a:pt x="415389" y="497484"/>
                      </a:lnTo>
                      <a:lnTo>
                        <a:pt x="414229" y="498890"/>
                      </a:lnTo>
                      <a:lnTo>
                        <a:pt x="412463" y="501024"/>
                      </a:lnTo>
                      <a:lnTo>
                        <a:pt x="411599" y="502060"/>
                      </a:lnTo>
                      <a:lnTo>
                        <a:pt x="410550" y="503540"/>
                      </a:lnTo>
                      <a:lnTo>
                        <a:pt x="406537" y="509177"/>
                      </a:lnTo>
                      <a:lnTo>
                        <a:pt x="405340" y="510854"/>
                      </a:lnTo>
                      <a:lnTo>
                        <a:pt x="404537" y="512211"/>
                      </a:lnTo>
                      <a:lnTo>
                        <a:pt x="401870" y="516738"/>
                      </a:lnTo>
                      <a:lnTo>
                        <a:pt x="400809" y="518551"/>
                      </a:lnTo>
                      <a:lnTo>
                        <a:pt x="400093" y="519920"/>
                      </a:lnTo>
                      <a:lnTo>
                        <a:pt x="399142" y="521758"/>
                      </a:lnTo>
                      <a:lnTo>
                        <a:pt x="397475" y="524953"/>
                      </a:lnTo>
                      <a:lnTo>
                        <a:pt x="396772" y="526334"/>
                      </a:lnTo>
                      <a:lnTo>
                        <a:pt x="396056" y="527703"/>
                      </a:lnTo>
                      <a:lnTo>
                        <a:pt x="392438" y="535597"/>
                      </a:lnTo>
                      <a:lnTo>
                        <a:pt x="391537" y="537583"/>
                      </a:lnTo>
                      <a:lnTo>
                        <a:pt x="391043" y="537719"/>
                      </a:lnTo>
                      <a:lnTo>
                        <a:pt x="389623" y="538225"/>
                      </a:lnTo>
                      <a:lnTo>
                        <a:pt x="386339" y="539397"/>
                      </a:lnTo>
                      <a:lnTo>
                        <a:pt x="383314" y="540938"/>
                      </a:lnTo>
                      <a:lnTo>
                        <a:pt x="382018" y="541604"/>
                      </a:lnTo>
                      <a:lnTo>
                        <a:pt x="380709" y="542270"/>
                      </a:lnTo>
                      <a:lnTo>
                        <a:pt x="379882" y="542764"/>
                      </a:lnTo>
                      <a:lnTo>
                        <a:pt x="379055" y="543257"/>
                      </a:lnTo>
                      <a:lnTo>
                        <a:pt x="377821" y="544010"/>
                      </a:lnTo>
                      <a:lnTo>
                        <a:pt x="376154" y="545009"/>
                      </a:lnTo>
                      <a:lnTo>
                        <a:pt x="374845" y="545897"/>
                      </a:lnTo>
                      <a:lnTo>
                        <a:pt x="373290" y="546958"/>
                      </a:lnTo>
                      <a:lnTo>
                        <a:pt x="371734" y="548018"/>
                      </a:lnTo>
                      <a:lnTo>
                        <a:pt x="369956" y="548832"/>
                      </a:lnTo>
                      <a:lnTo>
                        <a:pt x="366401" y="550473"/>
                      </a:lnTo>
                      <a:lnTo>
                        <a:pt x="364561" y="551312"/>
                      </a:lnTo>
                      <a:lnTo>
                        <a:pt x="364104" y="551534"/>
                      </a:lnTo>
                      <a:lnTo>
                        <a:pt x="362746" y="552126"/>
                      </a:lnTo>
                      <a:lnTo>
                        <a:pt x="356438" y="554901"/>
                      </a:lnTo>
                      <a:lnTo>
                        <a:pt x="355536" y="555296"/>
                      </a:lnTo>
                      <a:lnTo>
                        <a:pt x="354623" y="555555"/>
                      </a:lnTo>
                      <a:lnTo>
                        <a:pt x="351425" y="556455"/>
                      </a:lnTo>
                      <a:lnTo>
                        <a:pt x="350055" y="556850"/>
                      </a:lnTo>
                      <a:lnTo>
                        <a:pt x="348277" y="556714"/>
                      </a:lnTo>
                      <a:lnTo>
                        <a:pt x="346956" y="556615"/>
                      </a:lnTo>
                      <a:lnTo>
                        <a:pt x="346055" y="556554"/>
                      </a:lnTo>
                      <a:lnTo>
                        <a:pt x="345067" y="556295"/>
                      </a:lnTo>
                      <a:lnTo>
                        <a:pt x="341931" y="555468"/>
                      </a:lnTo>
                      <a:lnTo>
                        <a:pt x="340869" y="555197"/>
                      </a:lnTo>
                      <a:lnTo>
                        <a:pt x="339536" y="554654"/>
                      </a:lnTo>
                      <a:lnTo>
                        <a:pt x="336882" y="553569"/>
                      </a:lnTo>
                      <a:lnTo>
                        <a:pt x="334647" y="552656"/>
                      </a:lnTo>
                      <a:lnTo>
                        <a:pt x="333301" y="552101"/>
                      </a:lnTo>
                      <a:lnTo>
                        <a:pt x="331956" y="551558"/>
                      </a:lnTo>
                      <a:lnTo>
                        <a:pt x="328696" y="550473"/>
                      </a:lnTo>
                      <a:lnTo>
                        <a:pt x="318943" y="547204"/>
                      </a:lnTo>
                      <a:lnTo>
                        <a:pt x="317190" y="546625"/>
                      </a:lnTo>
                      <a:lnTo>
                        <a:pt x="315387" y="546304"/>
                      </a:lnTo>
                      <a:lnTo>
                        <a:pt x="314042" y="546070"/>
                      </a:lnTo>
                      <a:lnTo>
                        <a:pt x="312264" y="545749"/>
                      </a:lnTo>
                      <a:lnTo>
                        <a:pt x="310931" y="545514"/>
                      </a:lnTo>
                      <a:lnTo>
                        <a:pt x="309745" y="545403"/>
                      </a:lnTo>
                      <a:lnTo>
                        <a:pt x="304548" y="544898"/>
                      </a:lnTo>
                      <a:lnTo>
                        <a:pt x="303597" y="544811"/>
                      </a:lnTo>
                      <a:lnTo>
                        <a:pt x="302634" y="544799"/>
                      </a:lnTo>
                      <a:lnTo>
                        <a:pt x="300523" y="544787"/>
                      </a:lnTo>
                      <a:lnTo>
                        <a:pt x="298572" y="544774"/>
                      </a:lnTo>
                      <a:lnTo>
                        <a:pt x="297597" y="544762"/>
                      </a:lnTo>
                      <a:lnTo>
                        <a:pt x="296252" y="544996"/>
                      </a:lnTo>
                      <a:lnTo>
                        <a:pt x="295363" y="545157"/>
                      </a:lnTo>
                      <a:lnTo>
                        <a:pt x="293980" y="545403"/>
                      </a:lnTo>
                      <a:lnTo>
                        <a:pt x="292807" y="545909"/>
                      </a:lnTo>
                      <a:lnTo>
                        <a:pt x="291721" y="546366"/>
                      </a:lnTo>
                      <a:lnTo>
                        <a:pt x="289350" y="547377"/>
                      </a:lnTo>
                      <a:lnTo>
                        <a:pt x="288498" y="547747"/>
                      </a:lnTo>
                      <a:lnTo>
                        <a:pt x="287634" y="548277"/>
                      </a:lnTo>
                      <a:lnTo>
                        <a:pt x="285856" y="549375"/>
                      </a:lnTo>
                      <a:lnTo>
                        <a:pt x="284473" y="550226"/>
                      </a:lnTo>
                      <a:lnTo>
                        <a:pt x="283375" y="551262"/>
                      </a:lnTo>
                      <a:lnTo>
                        <a:pt x="282794" y="551805"/>
                      </a:lnTo>
                      <a:lnTo>
                        <a:pt x="281264" y="553248"/>
                      </a:lnTo>
                      <a:lnTo>
                        <a:pt x="279078" y="555382"/>
                      </a:lnTo>
                      <a:lnTo>
                        <a:pt x="277819" y="556615"/>
                      </a:lnTo>
                      <a:lnTo>
                        <a:pt x="276733" y="557911"/>
                      </a:lnTo>
                      <a:lnTo>
                        <a:pt x="273325" y="561919"/>
                      </a:lnTo>
                      <a:lnTo>
                        <a:pt x="272004" y="563091"/>
                      </a:lnTo>
                      <a:lnTo>
                        <a:pt x="271078" y="563905"/>
                      </a:lnTo>
                      <a:lnTo>
                        <a:pt x="270498" y="564423"/>
                      </a:lnTo>
                      <a:lnTo>
                        <a:pt x="269584" y="565225"/>
                      </a:lnTo>
                      <a:lnTo>
                        <a:pt x="269090" y="565657"/>
                      </a:lnTo>
                      <a:lnTo>
                        <a:pt x="267831" y="566779"/>
                      </a:lnTo>
                      <a:lnTo>
                        <a:pt x="265942" y="568050"/>
                      </a:lnTo>
                      <a:lnTo>
                        <a:pt x="263942" y="569394"/>
                      </a:lnTo>
                      <a:lnTo>
                        <a:pt x="263115" y="569961"/>
                      </a:lnTo>
                      <a:lnTo>
                        <a:pt x="260239" y="571947"/>
                      </a:lnTo>
                      <a:lnTo>
                        <a:pt x="259461" y="572490"/>
                      </a:lnTo>
                      <a:lnTo>
                        <a:pt x="258288" y="573292"/>
                      </a:lnTo>
                      <a:lnTo>
                        <a:pt x="257115" y="574106"/>
                      </a:lnTo>
                      <a:lnTo>
                        <a:pt x="255498" y="575389"/>
                      </a:lnTo>
                      <a:lnTo>
                        <a:pt x="253485" y="576992"/>
                      </a:lnTo>
                      <a:lnTo>
                        <a:pt x="252757" y="577621"/>
                      </a:lnTo>
                      <a:lnTo>
                        <a:pt x="250535" y="579533"/>
                      </a:lnTo>
                      <a:lnTo>
                        <a:pt x="249066" y="580791"/>
                      </a:lnTo>
                      <a:lnTo>
                        <a:pt x="246646" y="582567"/>
                      </a:lnTo>
                      <a:lnTo>
                        <a:pt x="245028" y="583752"/>
                      </a:lnTo>
                      <a:lnTo>
                        <a:pt x="244436" y="584195"/>
                      </a:lnTo>
                      <a:lnTo>
                        <a:pt x="243115" y="585096"/>
                      </a:lnTo>
                      <a:lnTo>
                        <a:pt x="240584" y="586798"/>
                      </a:lnTo>
                      <a:lnTo>
                        <a:pt x="239312" y="585959"/>
                      </a:lnTo>
                      <a:lnTo>
                        <a:pt x="238683" y="585540"/>
                      </a:lnTo>
                      <a:lnTo>
                        <a:pt x="236991" y="584418"/>
                      </a:lnTo>
                      <a:lnTo>
                        <a:pt x="236053" y="584060"/>
                      </a:lnTo>
                      <a:lnTo>
                        <a:pt x="234152" y="583443"/>
                      </a:lnTo>
                      <a:lnTo>
                        <a:pt x="232238" y="582814"/>
                      </a:lnTo>
                      <a:lnTo>
                        <a:pt x="230473" y="582012"/>
                      </a:lnTo>
                      <a:lnTo>
                        <a:pt x="230028" y="581815"/>
                      </a:lnTo>
                      <a:lnTo>
                        <a:pt x="228238" y="581013"/>
                      </a:lnTo>
                      <a:lnTo>
                        <a:pt x="227349" y="580619"/>
                      </a:lnTo>
                      <a:lnTo>
                        <a:pt x="219300" y="576881"/>
                      </a:lnTo>
                      <a:lnTo>
                        <a:pt x="218522" y="576511"/>
                      </a:lnTo>
                      <a:lnTo>
                        <a:pt x="217596" y="576104"/>
                      </a:lnTo>
                      <a:lnTo>
                        <a:pt x="216769" y="575734"/>
                      </a:lnTo>
                      <a:lnTo>
                        <a:pt x="215127" y="574994"/>
                      </a:lnTo>
                      <a:lnTo>
                        <a:pt x="213374" y="571750"/>
                      </a:lnTo>
                      <a:lnTo>
                        <a:pt x="213077" y="570479"/>
                      </a:lnTo>
                      <a:lnTo>
                        <a:pt x="212312" y="567223"/>
                      </a:lnTo>
                      <a:lnTo>
                        <a:pt x="211534" y="563412"/>
                      </a:lnTo>
                      <a:lnTo>
                        <a:pt x="211114" y="561327"/>
                      </a:lnTo>
                      <a:lnTo>
                        <a:pt x="210571" y="560094"/>
                      </a:lnTo>
                      <a:lnTo>
                        <a:pt x="209201" y="556961"/>
                      </a:lnTo>
                      <a:lnTo>
                        <a:pt x="208559" y="555505"/>
                      </a:lnTo>
                      <a:lnTo>
                        <a:pt x="207386" y="554506"/>
                      </a:lnTo>
                      <a:lnTo>
                        <a:pt x="204151" y="551731"/>
                      </a:lnTo>
                      <a:lnTo>
                        <a:pt x="203090" y="550831"/>
                      </a:lnTo>
                      <a:lnTo>
                        <a:pt x="201497" y="550214"/>
                      </a:lnTo>
                      <a:lnTo>
                        <a:pt x="198707" y="549141"/>
                      </a:lnTo>
                      <a:lnTo>
                        <a:pt x="195447" y="547883"/>
                      </a:lnTo>
                      <a:lnTo>
                        <a:pt x="194521" y="547525"/>
                      </a:lnTo>
                      <a:lnTo>
                        <a:pt x="193707" y="547315"/>
                      </a:lnTo>
                      <a:lnTo>
                        <a:pt x="192052" y="546896"/>
                      </a:lnTo>
                      <a:lnTo>
                        <a:pt x="190929" y="546612"/>
                      </a:lnTo>
                      <a:lnTo>
                        <a:pt x="189620" y="546279"/>
                      </a:lnTo>
                      <a:lnTo>
                        <a:pt x="188176" y="546181"/>
                      </a:lnTo>
                      <a:lnTo>
                        <a:pt x="186312" y="546045"/>
                      </a:lnTo>
                      <a:lnTo>
                        <a:pt x="185398" y="545983"/>
                      </a:lnTo>
                      <a:lnTo>
                        <a:pt x="184447" y="546020"/>
                      </a:lnTo>
                      <a:lnTo>
                        <a:pt x="181003" y="546168"/>
                      </a:lnTo>
                      <a:lnTo>
                        <a:pt x="179534" y="546218"/>
                      </a:lnTo>
                      <a:lnTo>
                        <a:pt x="176138" y="547019"/>
                      </a:lnTo>
                      <a:lnTo>
                        <a:pt x="175027" y="547278"/>
                      </a:lnTo>
                      <a:lnTo>
                        <a:pt x="171608" y="547981"/>
                      </a:lnTo>
                      <a:lnTo>
                        <a:pt x="169990" y="548327"/>
                      </a:lnTo>
                      <a:lnTo>
                        <a:pt x="168904" y="547907"/>
                      </a:lnTo>
                      <a:lnTo>
                        <a:pt x="167040" y="547167"/>
                      </a:lnTo>
                      <a:lnTo>
                        <a:pt x="165435" y="546538"/>
                      </a:lnTo>
                      <a:lnTo>
                        <a:pt x="165694" y="544614"/>
                      </a:lnTo>
                      <a:lnTo>
                        <a:pt x="166015" y="542258"/>
                      </a:lnTo>
                      <a:lnTo>
                        <a:pt x="166212" y="540815"/>
                      </a:lnTo>
                      <a:lnTo>
                        <a:pt x="166904" y="539804"/>
                      </a:lnTo>
                      <a:lnTo>
                        <a:pt x="167817" y="538459"/>
                      </a:lnTo>
                      <a:lnTo>
                        <a:pt x="168706" y="537139"/>
                      </a:lnTo>
                      <a:lnTo>
                        <a:pt x="169101" y="536572"/>
                      </a:lnTo>
                      <a:lnTo>
                        <a:pt x="170422" y="533205"/>
                      </a:lnTo>
                      <a:lnTo>
                        <a:pt x="170163" y="531761"/>
                      </a:lnTo>
                      <a:lnTo>
                        <a:pt x="169793" y="529603"/>
                      </a:lnTo>
                      <a:lnTo>
                        <a:pt x="169558" y="528197"/>
                      </a:lnTo>
                      <a:lnTo>
                        <a:pt x="168657" y="527272"/>
                      </a:lnTo>
                      <a:lnTo>
                        <a:pt x="165879" y="524398"/>
                      </a:lnTo>
                      <a:lnTo>
                        <a:pt x="164953" y="523448"/>
                      </a:lnTo>
                      <a:lnTo>
                        <a:pt x="163410" y="523177"/>
                      </a:lnTo>
                      <a:lnTo>
                        <a:pt x="160237" y="522597"/>
                      </a:lnTo>
                      <a:lnTo>
                        <a:pt x="159669" y="522609"/>
                      </a:lnTo>
                      <a:lnTo>
                        <a:pt x="158002" y="522597"/>
                      </a:lnTo>
                      <a:lnTo>
                        <a:pt x="156397" y="522992"/>
                      </a:lnTo>
                      <a:lnTo>
                        <a:pt x="155755" y="523152"/>
                      </a:lnTo>
                      <a:lnTo>
                        <a:pt x="154459" y="523460"/>
                      </a:lnTo>
                      <a:lnTo>
                        <a:pt x="151237" y="524644"/>
                      </a:lnTo>
                      <a:lnTo>
                        <a:pt x="149953" y="525125"/>
                      </a:lnTo>
                      <a:lnTo>
                        <a:pt x="149249" y="525236"/>
                      </a:lnTo>
                      <a:lnTo>
                        <a:pt x="147866" y="525471"/>
                      </a:lnTo>
                      <a:lnTo>
                        <a:pt x="146817" y="525644"/>
                      </a:lnTo>
                      <a:lnTo>
                        <a:pt x="145891" y="525347"/>
                      </a:lnTo>
                      <a:lnTo>
                        <a:pt x="142916" y="524410"/>
                      </a:lnTo>
                      <a:lnTo>
                        <a:pt x="141879" y="523584"/>
                      </a:lnTo>
                      <a:lnTo>
                        <a:pt x="138385" y="520796"/>
                      </a:lnTo>
                      <a:lnTo>
                        <a:pt x="137644" y="520204"/>
                      </a:lnTo>
                      <a:lnTo>
                        <a:pt x="135113" y="518169"/>
                      </a:lnTo>
                      <a:lnTo>
                        <a:pt x="134508" y="517700"/>
                      </a:lnTo>
                      <a:lnTo>
                        <a:pt x="133545" y="516923"/>
                      </a:lnTo>
                      <a:lnTo>
                        <a:pt x="132693" y="516479"/>
                      </a:lnTo>
                      <a:lnTo>
                        <a:pt x="129916" y="515172"/>
                      </a:lnTo>
                      <a:lnTo>
                        <a:pt x="128323" y="514579"/>
                      </a:lnTo>
                      <a:lnTo>
                        <a:pt x="125632" y="513790"/>
                      </a:lnTo>
                      <a:lnTo>
                        <a:pt x="125138" y="513654"/>
                      </a:lnTo>
                      <a:lnTo>
                        <a:pt x="120990" y="512446"/>
                      </a:lnTo>
                      <a:lnTo>
                        <a:pt x="120372" y="512273"/>
                      </a:lnTo>
                      <a:lnTo>
                        <a:pt x="116323" y="510990"/>
                      </a:lnTo>
                      <a:lnTo>
                        <a:pt x="115607" y="510756"/>
                      </a:lnTo>
                      <a:lnTo>
                        <a:pt x="115125" y="510509"/>
                      </a:lnTo>
                      <a:lnTo>
                        <a:pt x="112903" y="509362"/>
                      </a:lnTo>
                      <a:lnTo>
                        <a:pt x="111989" y="508893"/>
                      </a:lnTo>
                      <a:lnTo>
                        <a:pt x="111125" y="508437"/>
                      </a:lnTo>
                      <a:lnTo>
                        <a:pt x="109594" y="506587"/>
                      </a:lnTo>
                      <a:lnTo>
                        <a:pt x="109767" y="505107"/>
                      </a:lnTo>
                      <a:lnTo>
                        <a:pt x="110335" y="500160"/>
                      </a:lnTo>
                      <a:lnTo>
                        <a:pt x="110458" y="499544"/>
                      </a:lnTo>
                      <a:lnTo>
                        <a:pt x="111014" y="496990"/>
                      </a:lnTo>
                      <a:lnTo>
                        <a:pt x="111076" y="495757"/>
                      </a:lnTo>
                      <a:lnTo>
                        <a:pt x="111212" y="492908"/>
                      </a:lnTo>
                      <a:lnTo>
                        <a:pt x="111026" y="491366"/>
                      </a:lnTo>
                      <a:lnTo>
                        <a:pt x="110742" y="488788"/>
                      </a:lnTo>
                      <a:lnTo>
                        <a:pt x="110557" y="487234"/>
                      </a:lnTo>
                      <a:lnTo>
                        <a:pt x="110039" y="485075"/>
                      </a:lnTo>
                      <a:lnTo>
                        <a:pt x="108952" y="480610"/>
                      </a:lnTo>
                      <a:lnTo>
                        <a:pt x="108582" y="477897"/>
                      </a:lnTo>
                      <a:lnTo>
                        <a:pt x="108187" y="475060"/>
                      </a:lnTo>
                      <a:lnTo>
                        <a:pt x="108113" y="474480"/>
                      </a:lnTo>
                      <a:lnTo>
                        <a:pt x="107730" y="471742"/>
                      </a:lnTo>
                      <a:lnTo>
                        <a:pt x="107360" y="468991"/>
                      </a:lnTo>
                      <a:lnTo>
                        <a:pt x="106718" y="467116"/>
                      </a:lnTo>
                      <a:lnTo>
                        <a:pt x="105693" y="464094"/>
                      </a:lnTo>
                      <a:lnTo>
                        <a:pt x="102668" y="457606"/>
                      </a:lnTo>
                      <a:lnTo>
                        <a:pt x="101977" y="456138"/>
                      </a:lnTo>
                      <a:lnTo>
                        <a:pt x="100804" y="454473"/>
                      </a:lnTo>
                      <a:lnTo>
                        <a:pt x="97853" y="450267"/>
                      </a:lnTo>
                      <a:lnTo>
                        <a:pt x="97347" y="449552"/>
                      </a:lnTo>
                      <a:lnTo>
                        <a:pt x="96829" y="448824"/>
                      </a:lnTo>
                      <a:lnTo>
                        <a:pt x="95940" y="447677"/>
                      </a:lnTo>
                      <a:lnTo>
                        <a:pt x="92495" y="443249"/>
                      </a:lnTo>
                      <a:lnTo>
                        <a:pt x="91557" y="442040"/>
                      </a:lnTo>
                      <a:lnTo>
                        <a:pt x="90347" y="440350"/>
                      </a:lnTo>
                      <a:lnTo>
                        <a:pt x="89446" y="439080"/>
                      </a:lnTo>
                      <a:lnTo>
                        <a:pt x="83433" y="430606"/>
                      </a:lnTo>
                      <a:lnTo>
                        <a:pt x="81939" y="428484"/>
                      </a:lnTo>
                      <a:lnTo>
                        <a:pt x="80236" y="426536"/>
                      </a:lnTo>
                      <a:lnTo>
                        <a:pt x="72408" y="417544"/>
                      </a:lnTo>
                      <a:lnTo>
                        <a:pt x="71396" y="416372"/>
                      </a:lnTo>
                      <a:lnTo>
                        <a:pt x="70371" y="415200"/>
                      </a:lnTo>
                      <a:lnTo>
                        <a:pt x="69729" y="414374"/>
                      </a:lnTo>
                      <a:lnTo>
                        <a:pt x="68779" y="413128"/>
                      </a:lnTo>
                      <a:lnTo>
                        <a:pt x="65593" y="408984"/>
                      </a:lnTo>
                      <a:lnTo>
                        <a:pt x="64952" y="408157"/>
                      </a:lnTo>
                      <a:lnTo>
                        <a:pt x="64223" y="407146"/>
                      </a:lnTo>
                      <a:lnTo>
                        <a:pt x="61964" y="404050"/>
                      </a:lnTo>
                      <a:lnTo>
                        <a:pt x="61347" y="403223"/>
                      </a:lnTo>
                      <a:lnTo>
                        <a:pt x="59742" y="401015"/>
                      </a:lnTo>
                      <a:lnTo>
                        <a:pt x="58717" y="399609"/>
                      </a:lnTo>
                      <a:lnTo>
                        <a:pt x="56630" y="397389"/>
                      </a:lnTo>
                      <a:lnTo>
                        <a:pt x="52742" y="393232"/>
                      </a:lnTo>
                      <a:lnTo>
                        <a:pt x="50828" y="391049"/>
                      </a:lnTo>
                      <a:lnTo>
                        <a:pt x="49902" y="389976"/>
                      </a:lnTo>
                      <a:lnTo>
                        <a:pt x="48964" y="386596"/>
                      </a:lnTo>
                      <a:lnTo>
                        <a:pt x="49729" y="383093"/>
                      </a:lnTo>
                      <a:lnTo>
                        <a:pt x="50964" y="381403"/>
                      </a:lnTo>
                      <a:lnTo>
                        <a:pt x="52667" y="379072"/>
                      </a:lnTo>
                      <a:lnTo>
                        <a:pt x="53260" y="377518"/>
                      </a:lnTo>
                      <a:lnTo>
                        <a:pt x="53458" y="377012"/>
                      </a:lnTo>
                      <a:lnTo>
                        <a:pt x="53643" y="376507"/>
                      </a:lnTo>
                      <a:lnTo>
                        <a:pt x="54408" y="374471"/>
                      </a:lnTo>
                      <a:lnTo>
                        <a:pt x="54075" y="372930"/>
                      </a:lnTo>
                      <a:lnTo>
                        <a:pt x="53174" y="368773"/>
                      </a:lnTo>
                      <a:lnTo>
                        <a:pt x="52877" y="367379"/>
                      </a:lnTo>
                      <a:lnTo>
                        <a:pt x="51914" y="366257"/>
                      </a:lnTo>
                      <a:lnTo>
                        <a:pt x="50334" y="364406"/>
                      </a:lnTo>
                      <a:lnTo>
                        <a:pt x="49692" y="363654"/>
                      </a:lnTo>
                      <a:lnTo>
                        <a:pt x="48717" y="362988"/>
                      </a:lnTo>
                      <a:lnTo>
                        <a:pt x="46297" y="361335"/>
                      </a:lnTo>
                      <a:lnTo>
                        <a:pt x="44235" y="359732"/>
                      </a:lnTo>
                      <a:lnTo>
                        <a:pt x="43161" y="358893"/>
                      </a:lnTo>
                      <a:lnTo>
                        <a:pt x="40025" y="359214"/>
                      </a:lnTo>
                      <a:lnTo>
                        <a:pt x="38285" y="360743"/>
                      </a:lnTo>
                      <a:lnTo>
                        <a:pt x="36729" y="362112"/>
                      </a:lnTo>
                      <a:lnTo>
                        <a:pt x="34346" y="362766"/>
                      </a:lnTo>
                      <a:lnTo>
                        <a:pt x="32766" y="362088"/>
                      </a:lnTo>
                      <a:lnTo>
                        <a:pt x="31766" y="361656"/>
                      </a:lnTo>
                      <a:lnTo>
                        <a:pt x="30877" y="361273"/>
                      </a:lnTo>
                      <a:lnTo>
                        <a:pt x="30198" y="360620"/>
                      </a:lnTo>
                      <a:lnTo>
                        <a:pt x="28766" y="359251"/>
                      </a:lnTo>
                      <a:lnTo>
                        <a:pt x="28075" y="358572"/>
                      </a:lnTo>
                      <a:lnTo>
                        <a:pt x="27334" y="357869"/>
                      </a:lnTo>
                      <a:lnTo>
                        <a:pt x="26642" y="356845"/>
                      </a:lnTo>
                      <a:lnTo>
                        <a:pt x="23445" y="352134"/>
                      </a:lnTo>
                      <a:lnTo>
                        <a:pt x="23013" y="351505"/>
                      </a:lnTo>
                      <a:lnTo>
                        <a:pt x="22642" y="350951"/>
                      </a:lnTo>
                      <a:lnTo>
                        <a:pt x="22272" y="350383"/>
                      </a:lnTo>
                      <a:lnTo>
                        <a:pt x="20642" y="347824"/>
                      </a:lnTo>
                      <a:lnTo>
                        <a:pt x="18469" y="344408"/>
                      </a:lnTo>
                      <a:lnTo>
                        <a:pt x="17914" y="343530"/>
                      </a:lnTo>
                      <a:lnTo>
                        <a:pt x="17161" y="342283"/>
                      </a:lnTo>
                      <a:lnTo>
                        <a:pt x="13531" y="336255"/>
                      </a:lnTo>
                      <a:lnTo>
                        <a:pt x="12432" y="334442"/>
                      </a:lnTo>
                      <a:lnTo>
                        <a:pt x="11519" y="332035"/>
                      </a:lnTo>
                      <a:lnTo>
                        <a:pt x="10420" y="329142"/>
                      </a:lnTo>
                      <a:lnTo>
                        <a:pt x="8951" y="325290"/>
                      </a:lnTo>
                      <a:lnTo>
                        <a:pt x="8395" y="323846"/>
                      </a:lnTo>
                      <a:lnTo>
                        <a:pt x="7852" y="322401"/>
                      </a:lnTo>
                      <a:lnTo>
                        <a:pt x="7519" y="321353"/>
                      </a:lnTo>
                      <a:lnTo>
                        <a:pt x="7037" y="319780"/>
                      </a:lnTo>
                      <a:lnTo>
                        <a:pt x="4938" y="312968"/>
                      </a:lnTo>
                      <a:lnTo>
                        <a:pt x="4136" y="310347"/>
                      </a:lnTo>
                      <a:lnTo>
                        <a:pt x="3815" y="309298"/>
                      </a:lnTo>
                      <a:lnTo>
                        <a:pt x="3395" y="307747"/>
                      </a:lnTo>
                      <a:lnTo>
                        <a:pt x="1148" y="299469"/>
                      </a:lnTo>
                      <a:lnTo>
                        <a:pt x="592" y="297398"/>
                      </a:lnTo>
                      <a:lnTo>
                        <a:pt x="395" y="295591"/>
                      </a:lnTo>
                      <a:lnTo>
                        <a:pt x="0" y="291724"/>
                      </a:lnTo>
                      <a:lnTo>
                        <a:pt x="741" y="291692"/>
                      </a:lnTo>
                      <a:lnTo>
                        <a:pt x="2938" y="291601"/>
                      </a:lnTo>
                      <a:lnTo>
                        <a:pt x="7124" y="291979"/>
                      </a:lnTo>
                      <a:lnTo>
                        <a:pt x="8370" y="292093"/>
                      </a:lnTo>
                      <a:lnTo>
                        <a:pt x="9210" y="292169"/>
                      </a:lnTo>
                      <a:lnTo>
                        <a:pt x="10173" y="292228"/>
                      </a:lnTo>
                      <a:lnTo>
                        <a:pt x="15000" y="292528"/>
                      </a:lnTo>
                      <a:lnTo>
                        <a:pt x="17482" y="292682"/>
                      </a:lnTo>
                      <a:lnTo>
                        <a:pt x="20457" y="292867"/>
                      </a:lnTo>
                      <a:lnTo>
                        <a:pt x="20951" y="292897"/>
                      </a:lnTo>
                      <a:lnTo>
                        <a:pt x="22852" y="292957"/>
                      </a:lnTo>
                      <a:lnTo>
                        <a:pt x="28075" y="293123"/>
                      </a:lnTo>
                      <a:lnTo>
                        <a:pt x="29963" y="293183"/>
                      </a:lnTo>
                      <a:lnTo>
                        <a:pt x="30914" y="293213"/>
                      </a:lnTo>
                      <a:lnTo>
                        <a:pt x="32605" y="293168"/>
                      </a:lnTo>
                      <a:lnTo>
                        <a:pt x="37692" y="293031"/>
                      </a:lnTo>
                      <a:lnTo>
                        <a:pt x="39531" y="292981"/>
                      </a:lnTo>
                      <a:lnTo>
                        <a:pt x="40791" y="292732"/>
                      </a:lnTo>
                      <a:lnTo>
                        <a:pt x="47346" y="291440"/>
                      </a:lnTo>
                      <a:lnTo>
                        <a:pt x="48544" y="291203"/>
                      </a:lnTo>
                      <a:lnTo>
                        <a:pt x="51149" y="289123"/>
                      </a:lnTo>
                      <a:lnTo>
                        <a:pt x="50865" y="286497"/>
                      </a:lnTo>
                      <a:lnTo>
                        <a:pt x="50692" y="284852"/>
                      </a:lnTo>
                      <a:lnTo>
                        <a:pt x="49272" y="280956"/>
                      </a:lnTo>
                      <a:lnTo>
                        <a:pt x="48606" y="279116"/>
                      </a:lnTo>
                      <a:lnTo>
                        <a:pt x="48260" y="275962"/>
                      </a:lnTo>
                      <a:lnTo>
                        <a:pt x="50939" y="275750"/>
                      </a:lnTo>
                      <a:lnTo>
                        <a:pt x="51877" y="276017"/>
                      </a:lnTo>
                      <a:lnTo>
                        <a:pt x="57371" y="277584"/>
                      </a:lnTo>
                      <a:lnTo>
                        <a:pt x="58174" y="277811"/>
                      </a:lnTo>
                      <a:lnTo>
                        <a:pt x="59075" y="278176"/>
                      </a:lnTo>
                      <a:lnTo>
                        <a:pt x="64532" y="280396"/>
                      </a:lnTo>
                      <a:lnTo>
                        <a:pt x="66384" y="281155"/>
                      </a:lnTo>
                      <a:lnTo>
                        <a:pt x="68248" y="281912"/>
                      </a:lnTo>
                      <a:lnTo>
                        <a:pt x="69125" y="282430"/>
                      </a:lnTo>
                      <a:lnTo>
                        <a:pt x="70569" y="283277"/>
                      </a:lnTo>
                      <a:lnTo>
                        <a:pt x="71199" y="283652"/>
                      </a:lnTo>
                      <a:lnTo>
                        <a:pt x="73433" y="284095"/>
                      </a:lnTo>
                      <a:lnTo>
                        <a:pt x="73841" y="283230"/>
                      </a:lnTo>
                      <a:lnTo>
                        <a:pt x="74408" y="281262"/>
                      </a:lnTo>
                      <a:lnTo>
                        <a:pt x="74693" y="277536"/>
                      </a:lnTo>
                      <a:lnTo>
                        <a:pt x="74705" y="275843"/>
                      </a:lnTo>
                      <a:lnTo>
                        <a:pt x="74742" y="272005"/>
                      </a:lnTo>
                      <a:lnTo>
                        <a:pt x="74754" y="269810"/>
                      </a:lnTo>
                      <a:lnTo>
                        <a:pt x="74767" y="267617"/>
                      </a:lnTo>
                      <a:lnTo>
                        <a:pt x="74717" y="266021"/>
                      </a:lnTo>
                      <a:lnTo>
                        <a:pt x="74594" y="262828"/>
                      </a:lnTo>
                      <a:lnTo>
                        <a:pt x="74421" y="257830"/>
                      </a:lnTo>
                      <a:lnTo>
                        <a:pt x="74408" y="257282"/>
                      </a:lnTo>
                      <a:lnTo>
                        <a:pt x="74051" y="245228"/>
                      </a:lnTo>
                      <a:lnTo>
                        <a:pt x="73964" y="242487"/>
                      </a:lnTo>
                      <a:lnTo>
                        <a:pt x="73730" y="239974"/>
                      </a:lnTo>
                      <a:lnTo>
                        <a:pt x="73445" y="236957"/>
                      </a:lnTo>
                      <a:lnTo>
                        <a:pt x="73063" y="232788"/>
                      </a:lnTo>
                      <a:lnTo>
                        <a:pt x="72865" y="230704"/>
                      </a:lnTo>
                      <a:lnTo>
                        <a:pt x="72816" y="230183"/>
                      </a:lnTo>
                      <a:lnTo>
                        <a:pt x="72729" y="228770"/>
                      </a:lnTo>
                      <a:lnTo>
                        <a:pt x="72470" y="224842"/>
                      </a:lnTo>
                      <a:lnTo>
                        <a:pt x="72297" y="222173"/>
                      </a:lnTo>
                      <a:lnTo>
                        <a:pt x="72186" y="220571"/>
                      </a:lnTo>
                      <a:lnTo>
                        <a:pt x="72211" y="218478"/>
                      </a:lnTo>
                      <a:lnTo>
                        <a:pt x="72236" y="214816"/>
                      </a:lnTo>
                      <a:lnTo>
                        <a:pt x="72236" y="213770"/>
                      </a:lnTo>
                      <a:lnTo>
                        <a:pt x="72260" y="211675"/>
                      </a:lnTo>
                      <a:lnTo>
                        <a:pt x="71544" y="205734"/>
                      </a:lnTo>
                      <a:lnTo>
                        <a:pt x="71483" y="205194"/>
                      </a:lnTo>
                      <a:lnTo>
                        <a:pt x="71236" y="203074"/>
                      </a:lnTo>
                      <a:lnTo>
                        <a:pt x="71248" y="200958"/>
                      </a:lnTo>
                      <a:lnTo>
                        <a:pt x="71248" y="199902"/>
                      </a:lnTo>
                      <a:lnTo>
                        <a:pt x="71248" y="198844"/>
                      </a:lnTo>
                      <a:lnTo>
                        <a:pt x="71260" y="198313"/>
                      </a:lnTo>
                      <a:lnTo>
                        <a:pt x="71310" y="197316"/>
                      </a:lnTo>
                      <a:lnTo>
                        <a:pt x="71606" y="192394"/>
                      </a:lnTo>
                      <a:lnTo>
                        <a:pt x="71692" y="190778"/>
                      </a:lnTo>
                      <a:lnTo>
                        <a:pt x="71976" y="188723"/>
                      </a:lnTo>
                      <a:lnTo>
                        <a:pt x="72174" y="187227"/>
                      </a:lnTo>
                      <a:lnTo>
                        <a:pt x="72668" y="183641"/>
                      </a:lnTo>
                      <a:lnTo>
                        <a:pt x="72890" y="181648"/>
                      </a:lnTo>
                      <a:lnTo>
                        <a:pt x="73174" y="179222"/>
                      </a:lnTo>
                      <a:lnTo>
                        <a:pt x="73334" y="177812"/>
                      </a:lnTo>
                      <a:lnTo>
                        <a:pt x="73470" y="176482"/>
                      </a:lnTo>
                      <a:lnTo>
                        <a:pt x="73816" y="172687"/>
                      </a:lnTo>
                      <a:lnTo>
                        <a:pt x="74161" y="168861"/>
                      </a:lnTo>
                      <a:lnTo>
                        <a:pt x="74976" y="160066"/>
                      </a:lnTo>
                      <a:lnTo>
                        <a:pt x="75026" y="159442"/>
                      </a:lnTo>
                      <a:lnTo>
                        <a:pt x="75384" y="155718"/>
                      </a:lnTo>
                      <a:lnTo>
                        <a:pt x="76026" y="148847"/>
                      </a:lnTo>
                      <a:lnTo>
                        <a:pt x="76273" y="146204"/>
                      </a:lnTo>
                      <a:lnTo>
                        <a:pt x="76371" y="145147"/>
                      </a:lnTo>
                      <a:lnTo>
                        <a:pt x="76594" y="143581"/>
                      </a:lnTo>
                      <a:lnTo>
                        <a:pt x="76890" y="141496"/>
                      </a:lnTo>
                      <a:lnTo>
                        <a:pt x="77186" y="139409"/>
                      </a:lnTo>
                      <a:lnTo>
                        <a:pt x="77927" y="134243"/>
                      </a:lnTo>
                      <a:lnTo>
                        <a:pt x="78297" y="131661"/>
                      </a:lnTo>
                      <a:lnTo>
                        <a:pt x="78433" y="130028"/>
                      </a:lnTo>
                      <a:lnTo>
                        <a:pt x="78569" y="128396"/>
                      </a:lnTo>
                      <a:lnTo>
                        <a:pt x="79112" y="121869"/>
                      </a:lnTo>
                      <a:lnTo>
                        <a:pt x="79421" y="118250"/>
                      </a:lnTo>
                      <a:lnTo>
                        <a:pt x="79668" y="115149"/>
                      </a:lnTo>
                      <a:lnTo>
                        <a:pt x="79939" y="112509"/>
                      </a:lnTo>
                      <a:lnTo>
                        <a:pt x="80014" y="111891"/>
                      </a:lnTo>
                      <a:lnTo>
                        <a:pt x="81174" y="100492"/>
                      </a:lnTo>
                      <a:lnTo>
                        <a:pt x="81396" y="98320"/>
                      </a:lnTo>
                      <a:lnTo>
                        <a:pt x="81828" y="95726"/>
                      </a:lnTo>
                      <a:lnTo>
                        <a:pt x="82532" y="91574"/>
                      </a:lnTo>
                      <a:lnTo>
                        <a:pt x="82816" y="89489"/>
                      </a:lnTo>
                      <a:lnTo>
                        <a:pt x="83384" y="85319"/>
                      </a:lnTo>
                      <a:lnTo>
                        <a:pt x="83680" y="83169"/>
                      </a:lnTo>
                      <a:lnTo>
                        <a:pt x="83902" y="81557"/>
                      </a:lnTo>
                      <a:lnTo>
                        <a:pt x="84125" y="79944"/>
                      </a:lnTo>
                      <a:lnTo>
                        <a:pt x="84149" y="78235"/>
                      </a:lnTo>
                      <a:lnTo>
                        <a:pt x="84223" y="72019"/>
                      </a:lnTo>
                      <a:lnTo>
                        <a:pt x="84223" y="71465"/>
                      </a:lnTo>
                      <a:lnTo>
                        <a:pt x="84186" y="67845"/>
                      </a:lnTo>
                      <a:lnTo>
                        <a:pt x="84149" y="63275"/>
                      </a:lnTo>
                      <a:lnTo>
                        <a:pt x="84112" y="60518"/>
                      </a:lnTo>
                      <a:lnTo>
                        <a:pt x="84100" y="58823"/>
                      </a:lnTo>
                      <a:lnTo>
                        <a:pt x="84088" y="57552"/>
                      </a:lnTo>
                      <a:lnTo>
                        <a:pt x="84236" y="56643"/>
                      </a:lnTo>
                      <a:lnTo>
                        <a:pt x="84520" y="54845"/>
                      </a:lnTo>
                      <a:lnTo>
                        <a:pt x="84742" y="53504"/>
                      </a:lnTo>
                      <a:lnTo>
                        <a:pt x="85545" y="52224"/>
                      </a:lnTo>
                      <a:lnTo>
                        <a:pt x="87038" y="49870"/>
                      </a:lnTo>
                      <a:lnTo>
                        <a:pt x="87619" y="49799"/>
                      </a:lnTo>
                      <a:lnTo>
                        <a:pt x="91940" y="49988"/>
                      </a:lnTo>
                      <a:lnTo>
                        <a:pt x="93384" y="50052"/>
                      </a:lnTo>
                      <a:lnTo>
                        <a:pt x="94359" y="50198"/>
                      </a:lnTo>
                      <a:lnTo>
                        <a:pt x="95322" y="50345"/>
                      </a:lnTo>
                      <a:lnTo>
                        <a:pt x="97730" y="50708"/>
                      </a:lnTo>
                      <a:lnTo>
                        <a:pt x="98693" y="50855"/>
                      </a:lnTo>
                      <a:lnTo>
                        <a:pt x="100520" y="51287"/>
                      </a:lnTo>
                      <a:lnTo>
                        <a:pt x="104162" y="52153"/>
                      </a:lnTo>
                      <a:lnTo>
                        <a:pt x="105607" y="52455"/>
                      </a:lnTo>
                      <a:lnTo>
                        <a:pt x="109483" y="53261"/>
                      </a:lnTo>
                      <a:lnTo>
                        <a:pt x="110928" y="53563"/>
                      </a:lnTo>
                      <a:lnTo>
                        <a:pt x="111915" y="53722"/>
                      </a:lnTo>
                      <a:lnTo>
                        <a:pt x="113878" y="54041"/>
                      </a:lnTo>
                      <a:lnTo>
                        <a:pt x="115841" y="54361"/>
                      </a:lnTo>
                      <a:lnTo>
                        <a:pt x="117310" y="54601"/>
                      </a:lnTo>
                      <a:lnTo>
                        <a:pt x="118878" y="54847"/>
                      </a:lnTo>
                      <a:lnTo>
                        <a:pt x="122088" y="55070"/>
                      </a:lnTo>
                      <a:lnTo>
                        <a:pt x="125261" y="55290"/>
                      </a:lnTo>
                      <a:lnTo>
                        <a:pt x="127199" y="55550"/>
                      </a:lnTo>
                      <a:lnTo>
                        <a:pt x="130570" y="56006"/>
                      </a:lnTo>
                      <a:lnTo>
                        <a:pt x="132014" y="56202"/>
                      </a:lnTo>
                      <a:lnTo>
                        <a:pt x="133459" y="56397"/>
                      </a:lnTo>
                      <a:lnTo>
                        <a:pt x="135348" y="56907"/>
                      </a:lnTo>
                      <a:lnTo>
                        <a:pt x="138731" y="57817"/>
                      </a:lnTo>
                      <a:lnTo>
                        <a:pt x="140669" y="58352"/>
                      </a:lnTo>
                      <a:lnTo>
                        <a:pt x="144187" y="59325"/>
                      </a:lnTo>
                      <a:lnTo>
                        <a:pt x="145064" y="59570"/>
                      </a:lnTo>
                      <a:lnTo>
                        <a:pt x="146447" y="59758"/>
                      </a:lnTo>
                      <a:lnTo>
                        <a:pt x="148274" y="60010"/>
                      </a:lnTo>
                      <a:lnTo>
                        <a:pt x="149187" y="60136"/>
                      </a:lnTo>
                      <a:lnTo>
                        <a:pt x="150644" y="60123"/>
                      </a:lnTo>
                      <a:lnTo>
                        <a:pt x="151138" y="60119"/>
                      </a:lnTo>
                      <a:lnTo>
                        <a:pt x="152101" y="60111"/>
                      </a:lnTo>
                      <a:lnTo>
                        <a:pt x="152595" y="60106"/>
                      </a:lnTo>
                      <a:lnTo>
                        <a:pt x="154953" y="59993"/>
                      </a:lnTo>
                      <a:lnTo>
                        <a:pt x="155904" y="59947"/>
                      </a:lnTo>
                      <a:lnTo>
                        <a:pt x="156854" y="59901"/>
                      </a:lnTo>
                      <a:lnTo>
                        <a:pt x="159249" y="59619"/>
                      </a:lnTo>
                      <a:lnTo>
                        <a:pt x="164743" y="58971"/>
                      </a:lnTo>
                      <a:lnTo>
                        <a:pt x="169521" y="58440"/>
                      </a:lnTo>
                      <a:lnTo>
                        <a:pt x="171138" y="58261"/>
                      </a:lnTo>
                      <a:lnTo>
                        <a:pt x="172694" y="58087"/>
                      </a:lnTo>
                      <a:lnTo>
                        <a:pt x="174126" y="57722"/>
                      </a:lnTo>
                      <a:lnTo>
                        <a:pt x="174595" y="57601"/>
                      </a:lnTo>
                      <a:lnTo>
                        <a:pt x="175546" y="57358"/>
                      </a:lnTo>
                      <a:lnTo>
                        <a:pt x="177459" y="56868"/>
                      </a:lnTo>
                      <a:lnTo>
                        <a:pt x="179682" y="55621"/>
                      </a:lnTo>
                      <a:lnTo>
                        <a:pt x="183237" y="53622"/>
                      </a:lnTo>
                      <a:lnTo>
                        <a:pt x="185842" y="52816"/>
                      </a:lnTo>
                      <a:lnTo>
                        <a:pt x="187139" y="52412"/>
                      </a:lnTo>
                      <a:lnTo>
                        <a:pt x="188879" y="51849"/>
                      </a:lnTo>
                      <a:lnTo>
                        <a:pt x="190892" y="51203"/>
                      </a:lnTo>
                      <a:lnTo>
                        <a:pt x="192250" y="50649"/>
                      </a:lnTo>
                      <a:lnTo>
                        <a:pt x="193163" y="50282"/>
                      </a:lnTo>
                      <a:lnTo>
                        <a:pt x="194287" y="49830"/>
                      </a:lnTo>
                      <a:lnTo>
                        <a:pt x="194731" y="49658"/>
                      </a:lnTo>
                      <a:lnTo>
                        <a:pt x="196978" y="48797"/>
                      </a:lnTo>
                      <a:lnTo>
                        <a:pt x="198324" y="48281"/>
                      </a:lnTo>
                      <a:lnTo>
                        <a:pt x="200571" y="47420"/>
                      </a:lnTo>
                      <a:lnTo>
                        <a:pt x="202781" y="46874"/>
                      </a:lnTo>
                      <a:lnTo>
                        <a:pt x="204102" y="46547"/>
                      </a:lnTo>
                      <a:lnTo>
                        <a:pt x="206188" y="46029"/>
                      </a:lnTo>
                      <a:lnTo>
                        <a:pt x="208040" y="45463"/>
                      </a:lnTo>
                      <a:lnTo>
                        <a:pt x="211287" y="44472"/>
                      </a:lnTo>
                      <a:lnTo>
                        <a:pt x="213633" y="43816"/>
                      </a:lnTo>
                      <a:lnTo>
                        <a:pt x="214435" y="43590"/>
                      </a:lnTo>
                      <a:lnTo>
                        <a:pt x="216225" y="43087"/>
                      </a:lnTo>
                      <a:lnTo>
                        <a:pt x="217460" y="42587"/>
                      </a:lnTo>
                      <a:lnTo>
                        <a:pt x="218522" y="42161"/>
                      </a:lnTo>
                      <a:lnTo>
                        <a:pt x="219892" y="41607"/>
                      </a:lnTo>
                      <a:lnTo>
                        <a:pt x="225645" y="38104"/>
                      </a:lnTo>
                      <a:lnTo>
                        <a:pt x="226250" y="37715"/>
                      </a:lnTo>
                      <a:lnTo>
                        <a:pt x="227201" y="37027"/>
                      </a:lnTo>
                      <a:lnTo>
                        <a:pt x="229608" y="35308"/>
                      </a:lnTo>
                      <a:lnTo>
                        <a:pt x="230806" y="34447"/>
                      </a:lnTo>
                      <a:lnTo>
                        <a:pt x="232250" y="32953"/>
                      </a:lnTo>
                      <a:lnTo>
                        <a:pt x="234411" y="30715"/>
                      </a:lnTo>
                      <a:lnTo>
                        <a:pt x="236213" y="28849"/>
                      </a:lnTo>
                      <a:lnTo>
                        <a:pt x="237893" y="27686"/>
                      </a:lnTo>
                      <a:lnTo>
                        <a:pt x="240621" y="25784"/>
                      </a:lnTo>
                      <a:lnTo>
                        <a:pt x="242683" y="24230"/>
                      </a:lnTo>
                      <a:lnTo>
                        <a:pt x="243991" y="23235"/>
                      </a:lnTo>
                      <a:lnTo>
                        <a:pt x="244843" y="22588"/>
                      </a:lnTo>
                      <a:lnTo>
                        <a:pt x="246633" y="21230"/>
                      </a:lnTo>
                      <a:lnTo>
                        <a:pt x="248115" y="20109"/>
                      </a:lnTo>
                      <a:lnTo>
                        <a:pt x="248942" y="19490"/>
                      </a:lnTo>
                      <a:lnTo>
                        <a:pt x="250596" y="18433"/>
                      </a:lnTo>
                      <a:lnTo>
                        <a:pt x="255597" y="15264"/>
                      </a:lnTo>
                      <a:lnTo>
                        <a:pt x="257251" y="14208"/>
                      </a:lnTo>
                      <a:lnTo>
                        <a:pt x="258597" y="13609"/>
                      </a:lnTo>
                      <a:lnTo>
                        <a:pt x="259485" y="13209"/>
                      </a:lnTo>
                      <a:lnTo>
                        <a:pt x="265288" y="10611"/>
                      </a:lnTo>
                      <a:lnTo>
                        <a:pt x="266621" y="10012"/>
                      </a:lnTo>
                      <a:lnTo>
                        <a:pt x="267967" y="9414"/>
                      </a:lnTo>
                      <a:lnTo>
                        <a:pt x="269387" y="8919"/>
                      </a:lnTo>
                      <a:lnTo>
                        <a:pt x="272696" y="7767"/>
                      </a:lnTo>
                      <a:lnTo>
                        <a:pt x="276017" y="6615"/>
                      </a:lnTo>
                      <a:lnTo>
                        <a:pt x="277436" y="6122"/>
                      </a:lnTo>
                      <a:lnTo>
                        <a:pt x="278856" y="5628"/>
                      </a:lnTo>
                      <a:lnTo>
                        <a:pt x="280140" y="5320"/>
                      </a:lnTo>
                      <a:lnTo>
                        <a:pt x="282264" y="4808"/>
                      </a:lnTo>
                      <a:lnTo>
                        <a:pt x="286659" y="3753"/>
                      </a:lnTo>
                      <a:lnTo>
                        <a:pt x="288387" y="3339"/>
                      </a:lnTo>
                      <a:lnTo>
                        <a:pt x="290424" y="2849"/>
                      </a:lnTo>
                      <a:lnTo>
                        <a:pt x="291387" y="2682"/>
                      </a:lnTo>
                      <a:lnTo>
                        <a:pt x="293301" y="2342"/>
                      </a:lnTo>
                      <a:lnTo>
                        <a:pt x="301461" y="905"/>
                      </a:lnTo>
                      <a:lnTo>
                        <a:pt x="303375" y="567"/>
                      </a:lnTo>
                      <a:lnTo>
                        <a:pt x="304832" y="472"/>
                      </a:lnTo>
                      <a:lnTo>
                        <a:pt x="310622" y="95"/>
                      </a:lnTo>
                      <a:lnTo>
                        <a:pt x="312079" y="0"/>
                      </a:lnTo>
                      <a:lnTo>
                        <a:pt x="313844" y="186"/>
                      </a:lnTo>
                      <a:lnTo>
                        <a:pt x="317597" y="580"/>
                      </a:lnTo>
                      <a:lnTo>
                        <a:pt x="319585" y="788"/>
                      </a:lnTo>
                      <a:lnTo>
                        <a:pt x="321400" y="1249"/>
                      </a:lnTo>
                      <a:lnTo>
                        <a:pt x="326091" y="2445"/>
                      </a:lnTo>
                      <a:lnTo>
                        <a:pt x="327956" y="2920"/>
                      </a:lnTo>
                      <a:lnTo>
                        <a:pt x="329400" y="3228"/>
                      </a:lnTo>
                      <a:lnTo>
                        <a:pt x="331696" y="3720"/>
                      </a:lnTo>
                      <a:lnTo>
                        <a:pt x="334338" y="4284"/>
                      </a:lnTo>
                      <a:lnTo>
                        <a:pt x="335943" y="4629"/>
                      </a:lnTo>
                      <a:lnTo>
                        <a:pt x="338622" y="5029"/>
                      </a:lnTo>
                      <a:lnTo>
                        <a:pt x="346240" y="6161"/>
                      </a:lnTo>
                      <a:lnTo>
                        <a:pt x="347573" y="6361"/>
                      </a:lnTo>
                      <a:lnTo>
                        <a:pt x="348919" y="6561"/>
                      </a:lnTo>
                      <a:lnTo>
                        <a:pt x="350277" y="6973"/>
                      </a:lnTo>
                      <a:lnTo>
                        <a:pt x="354141" y="8143"/>
                      </a:lnTo>
                      <a:lnTo>
                        <a:pt x="362993" y="8617"/>
                      </a:lnTo>
                      <a:lnTo>
                        <a:pt x="364475" y="8695"/>
                      </a:lnTo>
                    </a:path>
                  </a:pathLst>
                </a:custGeom>
                <a:solidFill>
                  <a:srgbClr val="5AB769"/>
                </a:solidFill>
                <a:ln w="12331" cap="flat">
                  <a:solidFill>
                    <a:srgbClr val="000000"/>
                  </a:solid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0EEF0A1A-0AA2-D682-77EB-EAD54192A697}"/>
                    </a:ext>
                  </a:extLst>
                </p:cNvPr>
                <p:cNvSpPr/>
                <p:nvPr/>
              </p:nvSpPr>
              <p:spPr>
                <a:xfrm>
                  <a:off x="7945960" y="1048881"/>
                  <a:ext cx="1195697" cy="1183866"/>
                </a:xfrm>
                <a:custGeom>
                  <a:avLst/>
                  <a:gdLst>
                    <a:gd name="connsiteX0" fmla="*/ 435945 w 1195697"/>
                    <a:gd name="connsiteY0" fmla="*/ 44394 h 1183866"/>
                    <a:gd name="connsiteX1" fmla="*/ 437908 w 1195697"/>
                    <a:gd name="connsiteY1" fmla="*/ 44732 h 1183866"/>
                    <a:gd name="connsiteX2" fmla="*/ 439822 w 1195697"/>
                    <a:gd name="connsiteY2" fmla="*/ 43730 h 1183866"/>
                    <a:gd name="connsiteX3" fmla="*/ 442772 w 1195697"/>
                    <a:gd name="connsiteY3" fmla="*/ 42193 h 1183866"/>
                    <a:gd name="connsiteX4" fmla="*/ 444106 w 1195697"/>
                    <a:gd name="connsiteY4" fmla="*/ 41497 h 1183866"/>
                    <a:gd name="connsiteX5" fmla="*/ 445513 w 1195697"/>
                    <a:gd name="connsiteY5" fmla="*/ 39937 h 1183866"/>
                    <a:gd name="connsiteX6" fmla="*/ 446167 w 1195697"/>
                    <a:gd name="connsiteY6" fmla="*/ 39214 h 1183866"/>
                    <a:gd name="connsiteX7" fmla="*/ 450242 w 1195697"/>
                    <a:gd name="connsiteY7" fmla="*/ 34707 h 1183866"/>
                    <a:gd name="connsiteX8" fmla="*/ 450945 w 1195697"/>
                    <a:gd name="connsiteY8" fmla="*/ 33953 h 1183866"/>
                    <a:gd name="connsiteX9" fmla="*/ 456587 w 1195697"/>
                    <a:gd name="connsiteY9" fmla="*/ 27923 h 1183866"/>
                    <a:gd name="connsiteX10" fmla="*/ 456945 w 1195697"/>
                    <a:gd name="connsiteY10" fmla="*/ 27545 h 1183866"/>
                    <a:gd name="connsiteX11" fmla="*/ 457291 w 1195697"/>
                    <a:gd name="connsiteY11" fmla="*/ 27167 h 1183866"/>
                    <a:gd name="connsiteX12" fmla="*/ 463205 w 1195697"/>
                    <a:gd name="connsiteY12" fmla="*/ 20752 h 1183866"/>
                    <a:gd name="connsiteX13" fmla="*/ 463896 w 1195697"/>
                    <a:gd name="connsiteY13" fmla="*/ 20007 h 1183866"/>
                    <a:gd name="connsiteX14" fmla="*/ 464452 w 1195697"/>
                    <a:gd name="connsiteY14" fmla="*/ 19570 h 1183866"/>
                    <a:gd name="connsiteX15" fmla="*/ 465180 w 1195697"/>
                    <a:gd name="connsiteY15" fmla="*/ 18998 h 1183866"/>
                    <a:gd name="connsiteX16" fmla="*/ 466921 w 1195697"/>
                    <a:gd name="connsiteY16" fmla="*/ 17617 h 1183866"/>
                    <a:gd name="connsiteX17" fmla="*/ 467896 w 1195697"/>
                    <a:gd name="connsiteY17" fmla="*/ 16853 h 1183866"/>
                    <a:gd name="connsiteX18" fmla="*/ 469489 w 1195697"/>
                    <a:gd name="connsiteY18" fmla="*/ 16471 h 1183866"/>
                    <a:gd name="connsiteX19" fmla="*/ 471489 w 1195697"/>
                    <a:gd name="connsiteY19" fmla="*/ 15991 h 1183866"/>
                    <a:gd name="connsiteX20" fmla="*/ 472822 w 1195697"/>
                    <a:gd name="connsiteY20" fmla="*/ 16695 h 1183866"/>
                    <a:gd name="connsiteX21" fmla="*/ 474711 w 1195697"/>
                    <a:gd name="connsiteY21" fmla="*/ 17686 h 1183866"/>
                    <a:gd name="connsiteX22" fmla="*/ 475514 w 1195697"/>
                    <a:gd name="connsiteY22" fmla="*/ 18112 h 1183866"/>
                    <a:gd name="connsiteX23" fmla="*/ 476612 w 1195697"/>
                    <a:gd name="connsiteY23" fmla="*/ 19120 h 1183866"/>
                    <a:gd name="connsiteX24" fmla="*/ 480316 w 1195697"/>
                    <a:gd name="connsiteY24" fmla="*/ 22536 h 1183866"/>
                    <a:gd name="connsiteX25" fmla="*/ 482329 w 1195697"/>
                    <a:gd name="connsiteY25" fmla="*/ 23903 h 1183866"/>
                    <a:gd name="connsiteX26" fmla="*/ 483538 w 1195697"/>
                    <a:gd name="connsiteY26" fmla="*/ 24722 h 1183866"/>
                    <a:gd name="connsiteX27" fmla="*/ 485143 w 1195697"/>
                    <a:gd name="connsiteY27" fmla="*/ 25816 h 1183866"/>
                    <a:gd name="connsiteX28" fmla="*/ 485983 w 1195697"/>
                    <a:gd name="connsiteY28" fmla="*/ 26157 h 1183866"/>
                    <a:gd name="connsiteX29" fmla="*/ 487119 w 1195697"/>
                    <a:gd name="connsiteY29" fmla="*/ 26611 h 1183866"/>
                    <a:gd name="connsiteX30" fmla="*/ 489292 w 1195697"/>
                    <a:gd name="connsiteY30" fmla="*/ 27481 h 1183866"/>
                    <a:gd name="connsiteX31" fmla="*/ 490872 w 1195697"/>
                    <a:gd name="connsiteY31" fmla="*/ 28785 h 1183866"/>
                    <a:gd name="connsiteX32" fmla="*/ 493921 w 1195697"/>
                    <a:gd name="connsiteY32" fmla="*/ 31308 h 1183866"/>
                    <a:gd name="connsiteX33" fmla="*/ 495107 w 1195697"/>
                    <a:gd name="connsiteY33" fmla="*/ 32404 h 1183866"/>
                    <a:gd name="connsiteX34" fmla="*/ 497366 w 1195697"/>
                    <a:gd name="connsiteY34" fmla="*/ 34550 h 1183866"/>
                    <a:gd name="connsiteX35" fmla="*/ 500082 w 1195697"/>
                    <a:gd name="connsiteY35" fmla="*/ 36171 h 1183866"/>
                    <a:gd name="connsiteX36" fmla="*/ 502267 w 1195697"/>
                    <a:gd name="connsiteY36" fmla="*/ 37427 h 1183866"/>
                    <a:gd name="connsiteX37" fmla="*/ 503267 w 1195697"/>
                    <a:gd name="connsiteY37" fmla="*/ 38000 h 1183866"/>
                    <a:gd name="connsiteX38" fmla="*/ 503872 w 1195697"/>
                    <a:gd name="connsiteY38" fmla="*/ 38268 h 1183866"/>
                    <a:gd name="connsiteX39" fmla="*/ 504316 w 1195697"/>
                    <a:gd name="connsiteY39" fmla="*/ 38466 h 1183866"/>
                    <a:gd name="connsiteX40" fmla="*/ 510934 w 1195697"/>
                    <a:gd name="connsiteY40" fmla="*/ 41435 h 1183866"/>
                    <a:gd name="connsiteX41" fmla="*/ 512255 w 1195697"/>
                    <a:gd name="connsiteY41" fmla="*/ 42029 h 1183866"/>
                    <a:gd name="connsiteX42" fmla="*/ 513638 w 1195697"/>
                    <a:gd name="connsiteY42" fmla="*/ 42368 h 1183866"/>
                    <a:gd name="connsiteX43" fmla="*/ 516872 w 1195697"/>
                    <a:gd name="connsiteY43" fmla="*/ 43155 h 1183866"/>
                    <a:gd name="connsiteX44" fmla="*/ 518255 w 1195697"/>
                    <a:gd name="connsiteY44" fmla="*/ 43493 h 1183866"/>
                    <a:gd name="connsiteX45" fmla="*/ 519576 w 1195697"/>
                    <a:gd name="connsiteY45" fmla="*/ 43564 h 1183866"/>
                    <a:gd name="connsiteX46" fmla="*/ 521317 w 1195697"/>
                    <a:gd name="connsiteY46" fmla="*/ 43659 h 1183866"/>
                    <a:gd name="connsiteX47" fmla="*/ 522675 w 1195697"/>
                    <a:gd name="connsiteY47" fmla="*/ 43735 h 1183866"/>
                    <a:gd name="connsiteX48" fmla="*/ 524045 w 1195697"/>
                    <a:gd name="connsiteY48" fmla="*/ 43810 h 1183866"/>
                    <a:gd name="connsiteX49" fmla="*/ 525206 w 1195697"/>
                    <a:gd name="connsiteY49" fmla="*/ 43677 h 1183866"/>
                    <a:gd name="connsiteX50" fmla="*/ 532872 w 1195697"/>
                    <a:gd name="connsiteY50" fmla="*/ 42796 h 1183866"/>
                    <a:gd name="connsiteX51" fmla="*/ 536638 w 1195697"/>
                    <a:gd name="connsiteY51" fmla="*/ 42099 h 1183866"/>
                    <a:gd name="connsiteX52" fmla="*/ 537292 w 1195697"/>
                    <a:gd name="connsiteY52" fmla="*/ 41979 h 1183866"/>
                    <a:gd name="connsiteX53" fmla="*/ 538761 w 1195697"/>
                    <a:gd name="connsiteY53" fmla="*/ 41701 h 1183866"/>
                    <a:gd name="connsiteX54" fmla="*/ 540589 w 1195697"/>
                    <a:gd name="connsiteY54" fmla="*/ 41310 h 1183866"/>
                    <a:gd name="connsiteX55" fmla="*/ 543231 w 1195697"/>
                    <a:gd name="connsiteY55" fmla="*/ 40738 h 1183866"/>
                    <a:gd name="connsiteX56" fmla="*/ 549626 w 1195697"/>
                    <a:gd name="connsiteY56" fmla="*/ 39510 h 1183866"/>
                    <a:gd name="connsiteX57" fmla="*/ 550502 w 1195697"/>
                    <a:gd name="connsiteY57" fmla="*/ 40726 h 1183866"/>
                    <a:gd name="connsiteX58" fmla="*/ 551799 w 1195697"/>
                    <a:gd name="connsiteY58" fmla="*/ 42508 h 1183866"/>
                    <a:gd name="connsiteX59" fmla="*/ 550305 w 1195697"/>
                    <a:gd name="connsiteY59" fmla="*/ 45159 h 1183866"/>
                    <a:gd name="connsiteX60" fmla="*/ 549613 w 1195697"/>
                    <a:gd name="connsiteY60" fmla="*/ 45902 h 1183866"/>
                    <a:gd name="connsiteX61" fmla="*/ 547465 w 1195697"/>
                    <a:gd name="connsiteY61" fmla="*/ 48190 h 1183866"/>
                    <a:gd name="connsiteX62" fmla="*/ 546058 w 1195697"/>
                    <a:gd name="connsiteY62" fmla="*/ 49696 h 1183866"/>
                    <a:gd name="connsiteX63" fmla="*/ 545515 w 1195697"/>
                    <a:gd name="connsiteY63" fmla="*/ 50279 h 1183866"/>
                    <a:gd name="connsiteX64" fmla="*/ 544761 w 1195697"/>
                    <a:gd name="connsiteY64" fmla="*/ 50932 h 1183866"/>
                    <a:gd name="connsiteX65" fmla="*/ 541045 w 1195697"/>
                    <a:gd name="connsiteY65" fmla="*/ 54195 h 1183866"/>
                    <a:gd name="connsiteX66" fmla="*/ 539552 w 1195697"/>
                    <a:gd name="connsiteY66" fmla="*/ 55502 h 1183866"/>
                    <a:gd name="connsiteX67" fmla="*/ 537589 w 1195697"/>
                    <a:gd name="connsiteY67" fmla="*/ 56280 h 1183866"/>
                    <a:gd name="connsiteX68" fmla="*/ 532169 w 1195697"/>
                    <a:gd name="connsiteY68" fmla="*/ 58425 h 1183866"/>
                    <a:gd name="connsiteX69" fmla="*/ 531243 w 1195697"/>
                    <a:gd name="connsiteY69" fmla="*/ 58790 h 1183866"/>
                    <a:gd name="connsiteX70" fmla="*/ 529761 w 1195697"/>
                    <a:gd name="connsiteY70" fmla="*/ 59394 h 1183866"/>
                    <a:gd name="connsiteX71" fmla="*/ 529206 w 1195697"/>
                    <a:gd name="connsiteY71" fmla="*/ 59709 h 1183866"/>
                    <a:gd name="connsiteX72" fmla="*/ 528761 w 1195697"/>
                    <a:gd name="connsiteY72" fmla="*/ 59958 h 1183866"/>
                    <a:gd name="connsiteX73" fmla="*/ 528317 w 1195697"/>
                    <a:gd name="connsiteY73" fmla="*/ 60205 h 1183866"/>
                    <a:gd name="connsiteX74" fmla="*/ 526107 w 1195697"/>
                    <a:gd name="connsiteY74" fmla="*/ 61457 h 1183866"/>
                    <a:gd name="connsiteX75" fmla="*/ 525477 w 1195697"/>
                    <a:gd name="connsiteY75" fmla="*/ 63782 h 1183866"/>
                    <a:gd name="connsiteX76" fmla="*/ 525206 w 1195697"/>
                    <a:gd name="connsiteY76" fmla="*/ 65158 h 1183866"/>
                    <a:gd name="connsiteX77" fmla="*/ 525650 w 1195697"/>
                    <a:gd name="connsiteY77" fmla="*/ 65376 h 1183866"/>
                    <a:gd name="connsiteX78" fmla="*/ 527922 w 1195697"/>
                    <a:gd name="connsiteY78" fmla="*/ 66552 h 1183866"/>
                    <a:gd name="connsiteX79" fmla="*/ 532107 w 1195697"/>
                    <a:gd name="connsiteY79" fmla="*/ 67412 h 1183866"/>
                    <a:gd name="connsiteX80" fmla="*/ 532774 w 1195697"/>
                    <a:gd name="connsiteY80" fmla="*/ 67550 h 1183866"/>
                    <a:gd name="connsiteX81" fmla="*/ 533638 w 1195697"/>
                    <a:gd name="connsiteY81" fmla="*/ 67897 h 1183866"/>
                    <a:gd name="connsiteX82" fmla="*/ 534255 w 1195697"/>
                    <a:gd name="connsiteY82" fmla="*/ 68150 h 1183866"/>
                    <a:gd name="connsiteX83" fmla="*/ 535712 w 1195697"/>
                    <a:gd name="connsiteY83" fmla="*/ 68737 h 1183866"/>
                    <a:gd name="connsiteX84" fmla="*/ 536465 w 1195697"/>
                    <a:gd name="connsiteY84" fmla="*/ 69373 h 1183866"/>
                    <a:gd name="connsiteX85" fmla="*/ 538317 w 1195697"/>
                    <a:gd name="connsiteY85" fmla="*/ 70932 h 1183866"/>
                    <a:gd name="connsiteX86" fmla="*/ 539440 w 1195697"/>
                    <a:gd name="connsiteY86" fmla="*/ 71883 h 1183866"/>
                    <a:gd name="connsiteX87" fmla="*/ 540132 w 1195697"/>
                    <a:gd name="connsiteY87" fmla="*/ 73305 h 1183866"/>
                    <a:gd name="connsiteX88" fmla="*/ 541280 w 1195697"/>
                    <a:gd name="connsiteY88" fmla="*/ 75683 h 1183866"/>
                    <a:gd name="connsiteX89" fmla="*/ 542515 w 1195697"/>
                    <a:gd name="connsiteY89" fmla="*/ 78229 h 1183866"/>
                    <a:gd name="connsiteX90" fmla="*/ 543132 w 1195697"/>
                    <a:gd name="connsiteY90" fmla="*/ 79513 h 1183866"/>
                    <a:gd name="connsiteX91" fmla="*/ 543502 w 1195697"/>
                    <a:gd name="connsiteY91" fmla="*/ 80977 h 1183866"/>
                    <a:gd name="connsiteX92" fmla="*/ 544255 w 1195697"/>
                    <a:gd name="connsiteY92" fmla="*/ 83913 h 1183866"/>
                    <a:gd name="connsiteX93" fmla="*/ 545046 w 1195697"/>
                    <a:gd name="connsiteY93" fmla="*/ 86989 h 1183866"/>
                    <a:gd name="connsiteX94" fmla="*/ 545428 w 1195697"/>
                    <a:gd name="connsiteY94" fmla="*/ 88519 h 1183866"/>
                    <a:gd name="connsiteX95" fmla="*/ 545601 w 1195697"/>
                    <a:gd name="connsiteY95" fmla="*/ 89813 h 1183866"/>
                    <a:gd name="connsiteX96" fmla="*/ 546120 w 1195697"/>
                    <a:gd name="connsiteY96" fmla="*/ 93950 h 1183866"/>
                    <a:gd name="connsiteX97" fmla="*/ 546305 w 1195697"/>
                    <a:gd name="connsiteY97" fmla="*/ 96344 h 1183866"/>
                    <a:gd name="connsiteX98" fmla="*/ 546354 w 1195697"/>
                    <a:gd name="connsiteY98" fmla="*/ 97089 h 1183866"/>
                    <a:gd name="connsiteX99" fmla="*/ 546255 w 1195697"/>
                    <a:gd name="connsiteY99" fmla="*/ 97755 h 1183866"/>
                    <a:gd name="connsiteX100" fmla="*/ 545650 w 1195697"/>
                    <a:gd name="connsiteY100" fmla="*/ 101530 h 1183866"/>
                    <a:gd name="connsiteX101" fmla="*/ 543292 w 1195697"/>
                    <a:gd name="connsiteY101" fmla="*/ 103286 h 1183866"/>
                    <a:gd name="connsiteX102" fmla="*/ 541959 w 1195697"/>
                    <a:gd name="connsiteY102" fmla="*/ 104275 h 1183866"/>
                    <a:gd name="connsiteX103" fmla="*/ 541515 w 1195697"/>
                    <a:gd name="connsiteY103" fmla="*/ 105600 h 1183866"/>
                    <a:gd name="connsiteX104" fmla="*/ 540786 w 1195697"/>
                    <a:gd name="connsiteY104" fmla="*/ 107779 h 1183866"/>
                    <a:gd name="connsiteX105" fmla="*/ 540354 w 1195697"/>
                    <a:gd name="connsiteY105" fmla="*/ 109038 h 1183866"/>
                    <a:gd name="connsiteX106" fmla="*/ 540552 w 1195697"/>
                    <a:gd name="connsiteY106" fmla="*/ 110570 h 1183866"/>
                    <a:gd name="connsiteX107" fmla="*/ 540947 w 1195697"/>
                    <a:gd name="connsiteY107" fmla="*/ 113622 h 1183866"/>
                    <a:gd name="connsiteX108" fmla="*/ 541095 w 1195697"/>
                    <a:gd name="connsiteY108" fmla="*/ 114731 h 1183866"/>
                    <a:gd name="connsiteX109" fmla="*/ 541823 w 1195697"/>
                    <a:gd name="connsiteY109" fmla="*/ 116707 h 1183866"/>
                    <a:gd name="connsiteX110" fmla="*/ 543441 w 1195697"/>
                    <a:gd name="connsiteY110" fmla="*/ 121026 h 1183866"/>
                    <a:gd name="connsiteX111" fmla="*/ 544366 w 1195697"/>
                    <a:gd name="connsiteY111" fmla="*/ 124973 h 1183866"/>
                    <a:gd name="connsiteX112" fmla="*/ 544712 w 1195697"/>
                    <a:gd name="connsiteY112" fmla="*/ 127249 h 1183866"/>
                    <a:gd name="connsiteX113" fmla="*/ 545305 w 1195697"/>
                    <a:gd name="connsiteY113" fmla="*/ 131218 h 1183866"/>
                    <a:gd name="connsiteX114" fmla="*/ 546169 w 1195697"/>
                    <a:gd name="connsiteY114" fmla="*/ 135505 h 1183866"/>
                    <a:gd name="connsiteX115" fmla="*/ 546576 w 1195697"/>
                    <a:gd name="connsiteY115" fmla="*/ 137526 h 1183866"/>
                    <a:gd name="connsiteX116" fmla="*/ 548539 w 1195697"/>
                    <a:gd name="connsiteY116" fmla="*/ 139108 h 1183866"/>
                    <a:gd name="connsiteX117" fmla="*/ 551675 w 1195697"/>
                    <a:gd name="connsiteY117" fmla="*/ 141641 h 1183866"/>
                    <a:gd name="connsiteX118" fmla="*/ 553046 w 1195697"/>
                    <a:gd name="connsiteY118" fmla="*/ 142739 h 1183866"/>
                    <a:gd name="connsiteX119" fmla="*/ 553700 w 1195697"/>
                    <a:gd name="connsiteY119" fmla="*/ 144469 h 1183866"/>
                    <a:gd name="connsiteX120" fmla="*/ 554367 w 1195697"/>
                    <a:gd name="connsiteY120" fmla="*/ 146189 h 1183866"/>
                    <a:gd name="connsiteX121" fmla="*/ 554688 w 1195697"/>
                    <a:gd name="connsiteY121" fmla="*/ 147052 h 1183866"/>
                    <a:gd name="connsiteX122" fmla="*/ 554786 w 1195697"/>
                    <a:gd name="connsiteY122" fmla="*/ 147865 h 1183866"/>
                    <a:gd name="connsiteX123" fmla="*/ 555428 w 1195697"/>
                    <a:gd name="connsiteY123" fmla="*/ 153432 h 1183866"/>
                    <a:gd name="connsiteX124" fmla="*/ 557503 w 1195697"/>
                    <a:gd name="connsiteY124" fmla="*/ 157658 h 1183866"/>
                    <a:gd name="connsiteX125" fmla="*/ 557885 w 1195697"/>
                    <a:gd name="connsiteY125" fmla="*/ 158440 h 1183866"/>
                    <a:gd name="connsiteX126" fmla="*/ 558219 w 1195697"/>
                    <a:gd name="connsiteY126" fmla="*/ 159085 h 1183866"/>
                    <a:gd name="connsiteX127" fmla="*/ 558972 w 1195697"/>
                    <a:gd name="connsiteY127" fmla="*/ 160445 h 1183866"/>
                    <a:gd name="connsiteX128" fmla="*/ 560009 w 1195697"/>
                    <a:gd name="connsiteY128" fmla="*/ 162331 h 1183866"/>
                    <a:gd name="connsiteX129" fmla="*/ 562416 w 1195697"/>
                    <a:gd name="connsiteY129" fmla="*/ 166839 h 1183866"/>
                    <a:gd name="connsiteX130" fmla="*/ 563824 w 1195697"/>
                    <a:gd name="connsiteY130" fmla="*/ 169003 h 1183866"/>
                    <a:gd name="connsiteX131" fmla="*/ 564478 w 1195697"/>
                    <a:gd name="connsiteY131" fmla="*/ 170170 h 1183866"/>
                    <a:gd name="connsiteX132" fmla="*/ 565885 w 1195697"/>
                    <a:gd name="connsiteY132" fmla="*/ 173253 h 1183866"/>
                    <a:gd name="connsiteX133" fmla="*/ 566503 w 1195697"/>
                    <a:gd name="connsiteY133" fmla="*/ 174621 h 1183866"/>
                    <a:gd name="connsiteX134" fmla="*/ 566799 w 1195697"/>
                    <a:gd name="connsiteY134" fmla="*/ 176645 h 1183866"/>
                    <a:gd name="connsiteX135" fmla="*/ 567071 w 1195697"/>
                    <a:gd name="connsiteY135" fmla="*/ 178525 h 1183866"/>
                    <a:gd name="connsiteX136" fmla="*/ 567145 w 1195697"/>
                    <a:gd name="connsiteY136" fmla="*/ 180648 h 1183866"/>
                    <a:gd name="connsiteX137" fmla="*/ 567231 w 1195697"/>
                    <a:gd name="connsiteY137" fmla="*/ 183094 h 1183866"/>
                    <a:gd name="connsiteX138" fmla="*/ 568009 w 1195697"/>
                    <a:gd name="connsiteY138" fmla="*/ 185065 h 1183866"/>
                    <a:gd name="connsiteX139" fmla="*/ 568959 w 1195697"/>
                    <a:gd name="connsiteY139" fmla="*/ 187482 h 1183866"/>
                    <a:gd name="connsiteX140" fmla="*/ 569355 w 1195697"/>
                    <a:gd name="connsiteY140" fmla="*/ 188469 h 1183866"/>
                    <a:gd name="connsiteX141" fmla="*/ 570108 w 1195697"/>
                    <a:gd name="connsiteY141" fmla="*/ 189666 h 1183866"/>
                    <a:gd name="connsiteX142" fmla="*/ 573330 w 1195697"/>
                    <a:gd name="connsiteY142" fmla="*/ 194784 h 1183866"/>
                    <a:gd name="connsiteX143" fmla="*/ 573922 w 1195697"/>
                    <a:gd name="connsiteY143" fmla="*/ 195734 h 1183866"/>
                    <a:gd name="connsiteX144" fmla="*/ 574935 w 1195697"/>
                    <a:gd name="connsiteY144" fmla="*/ 197856 h 1183866"/>
                    <a:gd name="connsiteX145" fmla="*/ 575244 w 1195697"/>
                    <a:gd name="connsiteY145" fmla="*/ 198522 h 1183866"/>
                    <a:gd name="connsiteX146" fmla="*/ 577009 w 1195697"/>
                    <a:gd name="connsiteY146" fmla="*/ 202148 h 1183866"/>
                    <a:gd name="connsiteX147" fmla="*/ 577145 w 1195697"/>
                    <a:gd name="connsiteY147" fmla="*/ 203826 h 1183866"/>
                    <a:gd name="connsiteX148" fmla="*/ 577367 w 1195697"/>
                    <a:gd name="connsiteY148" fmla="*/ 206638 h 1183866"/>
                    <a:gd name="connsiteX149" fmla="*/ 577836 w 1195697"/>
                    <a:gd name="connsiteY149" fmla="*/ 209253 h 1183866"/>
                    <a:gd name="connsiteX150" fmla="*/ 578453 w 1195697"/>
                    <a:gd name="connsiteY150" fmla="*/ 212633 h 1183866"/>
                    <a:gd name="connsiteX151" fmla="*/ 579663 w 1195697"/>
                    <a:gd name="connsiteY151" fmla="*/ 219491 h 1183866"/>
                    <a:gd name="connsiteX152" fmla="*/ 580009 w 1195697"/>
                    <a:gd name="connsiteY152" fmla="*/ 221476 h 1183866"/>
                    <a:gd name="connsiteX153" fmla="*/ 580750 w 1195697"/>
                    <a:gd name="connsiteY153" fmla="*/ 222895 h 1183866"/>
                    <a:gd name="connsiteX154" fmla="*/ 582441 w 1195697"/>
                    <a:gd name="connsiteY154" fmla="*/ 226201 h 1183866"/>
                    <a:gd name="connsiteX155" fmla="*/ 582923 w 1195697"/>
                    <a:gd name="connsiteY155" fmla="*/ 227150 h 1183866"/>
                    <a:gd name="connsiteX156" fmla="*/ 583799 w 1195697"/>
                    <a:gd name="connsiteY156" fmla="*/ 228162 h 1183866"/>
                    <a:gd name="connsiteX157" fmla="*/ 584688 w 1195697"/>
                    <a:gd name="connsiteY157" fmla="*/ 229198 h 1183866"/>
                    <a:gd name="connsiteX158" fmla="*/ 588022 w 1195697"/>
                    <a:gd name="connsiteY158" fmla="*/ 233071 h 1183866"/>
                    <a:gd name="connsiteX159" fmla="*/ 590713 w 1195697"/>
                    <a:gd name="connsiteY159" fmla="*/ 236081 h 1183866"/>
                    <a:gd name="connsiteX160" fmla="*/ 591775 w 1195697"/>
                    <a:gd name="connsiteY160" fmla="*/ 237265 h 1183866"/>
                    <a:gd name="connsiteX161" fmla="*/ 592886 w 1195697"/>
                    <a:gd name="connsiteY161" fmla="*/ 238264 h 1183866"/>
                    <a:gd name="connsiteX162" fmla="*/ 595256 w 1195697"/>
                    <a:gd name="connsiteY162" fmla="*/ 240398 h 1183866"/>
                    <a:gd name="connsiteX163" fmla="*/ 596157 w 1195697"/>
                    <a:gd name="connsiteY163" fmla="*/ 241224 h 1183866"/>
                    <a:gd name="connsiteX164" fmla="*/ 596960 w 1195697"/>
                    <a:gd name="connsiteY164" fmla="*/ 242186 h 1183866"/>
                    <a:gd name="connsiteX165" fmla="*/ 597701 w 1195697"/>
                    <a:gd name="connsiteY165" fmla="*/ 243087 h 1183866"/>
                    <a:gd name="connsiteX166" fmla="*/ 598639 w 1195697"/>
                    <a:gd name="connsiteY166" fmla="*/ 244246 h 1183866"/>
                    <a:gd name="connsiteX167" fmla="*/ 599738 w 1195697"/>
                    <a:gd name="connsiteY167" fmla="*/ 245578 h 1183866"/>
                    <a:gd name="connsiteX168" fmla="*/ 600886 w 1195697"/>
                    <a:gd name="connsiteY168" fmla="*/ 246972 h 1183866"/>
                    <a:gd name="connsiteX169" fmla="*/ 601738 w 1195697"/>
                    <a:gd name="connsiteY169" fmla="*/ 248008 h 1183866"/>
                    <a:gd name="connsiteX170" fmla="*/ 602281 w 1195697"/>
                    <a:gd name="connsiteY170" fmla="*/ 248945 h 1183866"/>
                    <a:gd name="connsiteX171" fmla="*/ 604022 w 1195697"/>
                    <a:gd name="connsiteY171" fmla="*/ 251955 h 1183866"/>
                    <a:gd name="connsiteX172" fmla="*/ 604701 w 1195697"/>
                    <a:gd name="connsiteY172" fmla="*/ 253127 h 1183866"/>
                    <a:gd name="connsiteX173" fmla="*/ 605293 w 1195697"/>
                    <a:gd name="connsiteY173" fmla="*/ 254632 h 1183866"/>
                    <a:gd name="connsiteX174" fmla="*/ 606195 w 1195697"/>
                    <a:gd name="connsiteY174" fmla="*/ 256864 h 1183866"/>
                    <a:gd name="connsiteX175" fmla="*/ 606614 w 1195697"/>
                    <a:gd name="connsiteY175" fmla="*/ 257913 h 1183866"/>
                    <a:gd name="connsiteX176" fmla="*/ 606837 w 1195697"/>
                    <a:gd name="connsiteY176" fmla="*/ 258480 h 1183866"/>
                    <a:gd name="connsiteX177" fmla="*/ 608652 w 1195697"/>
                    <a:gd name="connsiteY177" fmla="*/ 264684 h 1183866"/>
                    <a:gd name="connsiteX178" fmla="*/ 609256 w 1195697"/>
                    <a:gd name="connsiteY178" fmla="*/ 266744 h 1183866"/>
                    <a:gd name="connsiteX179" fmla="*/ 610219 w 1195697"/>
                    <a:gd name="connsiteY179" fmla="*/ 268224 h 1183866"/>
                    <a:gd name="connsiteX180" fmla="*/ 612158 w 1195697"/>
                    <a:gd name="connsiteY180" fmla="*/ 271172 h 1183866"/>
                    <a:gd name="connsiteX181" fmla="*/ 612787 w 1195697"/>
                    <a:gd name="connsiteY181" fmla="*/ 272134 h 1183866"/>
                    <a:gd name="connsiteX182" fmla="*/ 613479 w 1195697"/>
                    <a:gd name="connsiteY182" fmla="*/ 272874 h 1183866"/>
                    <a:gd name="connsiteX183" fmla="*/ 615861 w 1195697"/>
                    <a:gd name="connsiteY183" fmla="*/ 275452 h 1183866"/>
                    <a:gd name="connsiteX184" fmla="*/ 616627 w 1195697"/>
                    <a:gd name="connsiteY184" fmla="*/ 276279 h 1183866"/>
                    <a:gd name="connsiteX185" fmla="*/ 617775 w 1195697"/>
                    <a:gd name="connsiteY185" fmla="*/ 277512 h 1183866"/>
                    <a:gd name="connsiteX186" fmla="*/ 619454 w 1195697"/>
                    <a:gd name="connsiteY186" fmla="*/ 278573 h 1183866"/>
                    <a:gd name="connsiteX187" fmla="*/ 623664 w 1195697"/>
                    <a:gd name="connsiteY187" fmla="*/ 281225 h 1183866"/>
                    <a:gd name="connsiteX188" fmla="*/ 625343 w 1195697"/>
                    <a:gd name="connsiteY188" fmla="*/ 282286 h 1183866"/>
                    <a:gd name="connsiteX189" fmla="*/ 628664 w 1195697"/>
                    <a:gd name="connsiteY189" fmla="*/ 283877 h 1183866"/>
                    <a:gd name="connsiteX190" fmla="*/ 629466 w 1195697"/>
                    <a:gd name="connsiteY190" fmla="*/ 284259 h 1183866"/>
                    <a:gd name="connsiteX191" fmla="*/ 630578 w 1195697"/>
                    <a:gd name="connsiteY191" fmla="*/ 284790 h 1183866"/>
                    <a:gd name="connsiteX192" fmla="*/ 631158 w 1195697"/>
                    <a:gd name="connsiteY192" fmla="*/ 285295 h 1183866"/>
                    <a:gd name="connsiteX193" fmla="*/ 632738 w 1195697"/>
                    <a:gd name="connsiteY193" fmla="*/ 286664 h 1183866"/>
                    <a:gd name="connsiteX194" fmla="*/ 634170 w 1195697"/>
                    <a:gd name="connsiteY194" fmla="*/ 287898 h 1183866"/>
                    <a:gd name="connsiteX195" fmla="*/ 633960 w 1195697"/>
                    <a:gd name="connsiteY195" fmla="*/ 289711 h 1183866"/>
                    <a:gd name="connsiteX196" fmla="*/ 633689 w 1195697"/>
                    <a:gd name="connsiteY196" fmla="*/ 291956 h 1183866"/>
                    <a:gd name="connsiteX197" fmla="*/ 633565 w 1195697"/>
                    <a:gd name="connsiteY197" fmla="*/ 293066 h 1183866"/>
                    <a:gd name="connsiteX198" fmla="*/ 632874 w 1195697"/>
                    <a:gd name="connsiteY198" fmla="*/ 294250 h 1183866"/>
                    <a:gd name="connsiteX199" fmla="*/ 630837 w 1195697"/>
                    <a:gd name="connsiteY199" fmla="*/ 297790 h 1183866"/>
                    <a:gd name="connsiteX200" fmla="*/ 630467 w 1195697"/>
                    <a:gd name="connsiteY200" fmla="*/ 298333 h 1183866"/>
                    <a:gd name="connsiteX201" fmla="*/ 628466 w 1195697"/>
                    <a:gd name="connsiteY201" fmla="*/ 301133 h 1183866"/>
                    <a:gd name="connsiteX202" fmla="*/ 627713 w 1195697"/>
                    <a:gd name="connsiteY202" fmla="*/ 302231 h 1183866"/>
                    <a:gd name="connsiteX203" fmla="*/ 626479 w 1195697"/>
                    <a:gd name="connsiteY203" fmla="*/ 304007 h 1183866"/>
                    <a:gd name="connsiteX204" fmla="*/ 625615 w 1195697"/>
                    <a:gd name="connsiteY204" fmla="*/ 305339 h 1183866"/>
                    <a:gd name="connsiteX205" fmla="*/ 624145 w 1195697"/>
                    <a:gd name="connsiteY205" fmla="*/ 307571 h 1183866"/>
                    <a:gd name="connsiteX206" fmla="*/ 623862 w 1195697"/>
                    <a:gd name="connsiteY206" fmla="*/ 309409 h 1183866"/>
                    <a:gd name="connsiteX207" fmla="*/ 623676 w 1195697"/>
                    <a:gd name="connsiteY207" fmla="*/ 310630 h 1183866"/>
                    <a:gd name="connsiteX208" fmla="*/ 623689 w 1195697"/>
                    <a:gd name="connsiteY208" fmla="*/ 311975 h 1183866"/>
                    <a:gd name="connsiteX209" fmla="*/ 623701 w 1195697"/>
                    <a:gd name="connsiteY209" fmla="*/ 312567 h 1183866"/>
                    <a:gd name="connsiteX210" fmla="*/ 623714 w 1195697"/>
                    <a:gd name="connsiteY210" fmla="*/ 314059 h 1183866"/>
                    <a:gd name="connsiteX211" fmla="*/ 624195 w 1195697"/>
                    <a:gd name="connsiteY211" fmla="*/ 315268 h 1183866"/>
                    <a:gd name="connsiteX212" fmla="*/ 625121 w 1195697"/>
                    <a:gd name="connsiteY212" fmla="*/ 317649 h 1183866"/>
                    <a:gd name="connsiteX213" fmla="*/ 625565 w 1195697"/>
                    <a:gd name="connsiteY213" fmla="*/ 318771 h 1183866"/>
                    <a:gd name="connsiteX214" fmla="*/ 626528 w 1195697"/>
                    <a:gd name="connsiteY214" fmla="*/ 319980 h 1183866"/>
                    <a:gd name="connsiteX215" fmla="*/ 627812 w 1195697"/>
                    <a:gd name="connsiteY215" fmla="*/ 321596 h 1183866"/>
                    <a:gd name="connsiteX216" fmla="*/ 628145 w 1195697"/>
                    <a:gd name="connsiteY216" fmla="*/ 322015 h 1183866"/>
                    <a:gd name="connsiteX217" fmla="*/ 628751 w 1195697"/>
                    <a:gd name="connsiteY217" fmla="*/ 322595 h 1183866"/>
                    <a:gd name="connsiteX218" fmla="*/ 629108 w 1195697"/>
                    <a:gd name="connsiteY218" fmla="*/ 322940 h 1183866"/>
                    <a:gd name="connsiteX219" fmla="*/ 632269 w 1195697"/>
                    <a:gd name="connsiteY219" fmla="*/ 325999 h 1183866"/>
                    <a:gd name="connsiteX220" fmla="*/ 633405 w 1195697"/>
                    <a:gd name="connsiteY220" fmla="*/ 327097 h 1183866"/>
                    <a:gd name="connsiteX221" fmla="*/ 634960 w 1195697"/>
                    <a:gd name="connsiteY221" fmla="*/ 328306 h 1183866"/>
                    <a:gd name="connsiteX222" fmla="*/ 637294 w 1195697"/>
                    <a:gd name="connsiteY222" fmla="*/ 330107 h 1183866"/>
                    <a:gd name="connsiteX223" fmla="*/ 639257 w 1195697"/>
                    <a:gd name="connsiteY223" fmla="*/ 331624 h 1183866"/>
                    <a:gd name="connsiteX224" fmla="*/ 640306 w 1195697"/>
                    <a:gd name="connsiteY224" fmla="*/ 332783 h 1183866"/>
                    <a:gd name="connsiteX225" fmla="*/ 645504 w 1195697"/>
                    <a:gd name="connsiteY225" fmla="*/ 338506 h 1183866"/>
                    <a:gd name="connsiteX226" fmla="*/ 651405 w 1195697"/>
                    <a:gd name="connsiteY226" fmla="*/ 337557 h 1183866"/>
                    <a:gd name="connsiteX227" fmla="*/ 656232 w 1195697"/>
                    <a:gd name="connsiteY227" fmla="*/ 334954 h 1183866"/>
                    <a:gd name="connsiteX228" fmla="*/ 657195 w 1195697"/>
                    <a:gd name="connsiteY228" fmla="*/ 334436 h 1183866"/>
                    <a:gd name="connsiteX229" fmla="*/ 658381 w 1195697"/>
                    <a:gd name="connsiteY229" fmla="*/ 334165 h 1183866"/>
                    <a:gd name="connsiteX230" fmla="*/ 660998 w 1195697"/>
                    <a:gd name="connsiteY230" fmla="*/ 333548 h 1183866"/>
                    <a:gd name="connsiteX231" fmla="*/ 661936 w 1195697"/>
                    <a:gd name="connsiteY231" fmla="*/ 333326 h 1183866"/>
                    <a:gd name="connsiteX232" fmla="*/ 662566 w 1195697"/>
                    <a:gd name="connsiteY232" fmla="*/ 333264 h 1183866"/>
                    <a:gd name="connsiteX233" fmla="*/ 667270 w 1195697"/>
                    <a:gd name="connsiteY233" fmla="*/ 332820 h 1183866"/>
                    <a:gd name="connsiteX234" fmla="*/ 667998 w 1195697"/>
                    <a:gd name="connsiteY234" fmla="*/ 334288 h 1183866"/>
                    <a:gd name="connsiteX235" fmla="*/ 668973 w 1195697"/>
                    <a:gd name="connsiteY235" fmla="*/ 336237 h 1183866"/>
                    <a:gd name="connsiteX236" fmla="*/ 669850 w 1195697"/>
                    <a:gd name="connsiteY236" fmla="*/ 337507 h 1183866"/>
                    <a:gd name="connsiteX237" fmla="*/ 672171 w 1195697"/>
                    <a:gd name="connsiteY237" fmla="*/ 340875 h 1183866"/>
                    <a:gd name="connsiteX238" fmla="*/ 673047 w 1195697"/>
                    <a:gd name="connsiteY238" fmla="*/ 342133 h 1183866"/>
                    <a:gd name="connsiteX239" fmla="*/ 674492 w 1195697"/>
                    <a:gd name="connsiteY239" fmla="*/ 343564 h 1183866"/>
                    <a:gd name="connsiteX240" fmla="*/ 680134 w 1195697"/>
                    <a:gd name="connsiteY240" fmla="*/ 349163 h 1183866"/>
                    <a:gd name="connsiteX241" fmla="*/ 685134 w 1195697"/>
                    <a:gd name="connsiteY241" fmla="*/ 353999 h 1183866"/>
                    <a:gd name="connsiteX242" fmla="*/ 686542 w 1195697"/>
                    <a:gd name="connsiteY242" fmla="*/ 355368 h 1183866"/>
                    <a:gd name="connsiteX243" fmla="*/ 687257 w 1195697"/>
                    <a:gd name="connsiteY243" fmla="*/ 356404 h 1183866"/>
                    <a:gd name="connsiteX244" fmla="*/ 689986 w 1195697"/>
                    <a:gd name="connsiteY244" fmla="*/ 360413 h 1183866"/>
                    <a:gd name="connsiteX245" fmla="*/ 691159 w 1195697"/>
                    <a:gd name="connsiteY245" fmla="*/ 362127 h 1183866"/>
                    <a:gd name="connsiteX246" fmla="*/ 689406 w 1195697"/>
                    <a:gd name="connsiteY246" fmla="*/ 362583 h 1183866"/>
                    <a:gd name="connsiteX247" fmla="*/ 687591 w 1195697"/>
                    <a:gd name="connsiteY247" fmla="*/ 363052 h 1183866"/>
                    <a:gd name="connsiteX248" fmla="*/ 686443 w 1195697"/>
                    <a:gd name="connsiteY248" fmla="*/ 363348 h 1183866"/>
                    <a:gd name="connsiteX249" fmla="*/ 684134 w 1195697"/>
                    <a:gd name="connsiteY249" fmla="*/ 363953 h 1183866"/>
                    <a:gd name="connsiteX250" fmla="*/ 682702 w 1195697"/>
                    <a:gd name="connsiteY250" fmla="*/ 364323 h 1183866"/>
                    <a:gd name="connsiteX251" fmla="*/ 680763 w 1195697"/>
                    <a:gd name="connsiteY251" fmla="*/ 364730 h 1183866"/>
                    <a:gd name="connsiteX252" fmla="*/ 674480 w 1195697"/>
                    <a:gd name="connsiteY252" fmla="*/ 366062 h 1183866"/>
                    <a:gd name="connsiteX253" fmla="*/ 673517 w 1195697"/>
                    <a:gd name="connsiteY253" fmla="*/ 366259 h 1183866"/>
                    <a:gd name="connsiteX254" fmla="*/ 672591 w 1195697"/>
                    <a:gd name="connsiteY254" fmla="*/ 366580 h 1183866"/>
                    <a:gd name="connsiteX255" fmla="*/ 669146 w 1195697"/>
                    <a:gd name="connsiteY255" fmla="*/ 367764 h 1183866"/>
                    <a:gd name="connsiteX256" fmla="*/ 668517 w 1195697"/>
                    <a:gd name="connsiteY256" fmla="*/ 368048 h 1183866"/>
                    <a:gd name="connsiteX257" fmla="*/ 666899 w 1195697"/>
                    <a:gd name="connsiteY257" fmla="*/ 368874 h 1183866"/>
                    <a:gd name="connsiteX258" fmla="*/ 665270 w 1195697"/>
                    <a:gd name="connsiteY258" fmla="*/ 369701 h 1183866"/>
                    <a:gd name="connsiteX259" fmla="*/ 664331 w 1195697"/>
                    <a:gd name="connsiteY259" fmla="*/ 371366 h 1183866"/>
                    <a:gd name="connsiteX260" fmla="*/ 662566 w 1195697"/>
                    <a:gd name="connsiteY260" fmla="*/ 374474 h 1183866"/>
                    <a:gd name="connsiteX261" fmla="*/ 661973 w 1195697"/>
                    <a:gd name="connsiteY261" fmla="*/ 375522 h 1183866"/>
                    <a:gd name="connsiteX262" fmla="*/ 660257 w 1195697"/>
                    <a:gd name="connsiteY262" fmla="*/ 379617 h 1183866"/>
                    <a:gd name="connsiteX263" fmla="*/ 659282 w 1195697"/>
                    <a:gd name="connsiteY263" fmla="*/ 381936 h 1183866"/>
                    <a:gd name="connsiteX264" fmla="*/ 657714 w 1195697"/>
                    <a:gd name="connsiteY264" fmla="*/ 383083 h 1183866"/>
                    <a:gd name="connsiteX265" fmla="*/ 654307 w 1195697"/>
                    <a:gd name="connsiteY265" fmla="*/ 385587 h 1183866"/>
                    <a:gd name="connsiteX266" fmla="*/ 653813 w 1195697"/>
                    <a:gd name="connsiteY266" fmla="*/ 385957 h 1183866"/>
                    <a:gd name="connsiteX267" fmla="*/ 653269 w 1195697"/>
                    <a:gd name="connsiteY267" fmla="*/ 386241 h 1183866"/>
                    <a:gd name="connsiteX268" fmla="*/ 649776 w 1195697"/>
                    <a:gd name="connsiteY268" fmla="*/ 388067 h 1183866"/>
                    <a:gd name="connsiteX269" fmla="*/ 647565 w 1195697"/>
                    <a:gd name="connsiteY269" fmla="*/ 389226 h 1183866"/>
                    <a:gd name="connsiteX270" fmla="*/ 644689 w 1195697"/>
                    <a:gd name="connsiteY270" fmla="*/ 387906 h 1183866"/>
                    <a:gd name="connsiteX271" fmla="*/ 642257 w 1195697"/>
                    <a:gd name="connsiteY271" fmla="*/ 386784 h 1183866"/>
                    <a:gd name="connsiteX272" fmla="*/ 642565 w 1195697"/>
                    <a:gd name="connsiteY272" fmla="*/ 388893 h 1183866"/>
                    <a:gd name="connsiteX273" fmla="*/ 642825 w 1195697"/>
                    <a:gd name="connsiteY273" fmla="*/ 390645 h 1183866"/>
                    <a:gd name="connsiteX274" fmla="*/ 642553 w 1195697"/>
                    <a:gd name="connsiteY274" fmla="*/ 394937 h 1183866"/>
                    <a:gd name="connsiteX275" fmla="*/ 642479 w 1195697"/>
                    <a:gd name="connsiteY275" fmla="*/ 396035 h 1183866"/>
                    <a:gd name="connsiteX276" fmla="*/ 642306 w 1195697"/>
                    <a:gd name="connsiteY276" fmla="*/ 398773 h 1183866"/>
                    <a:gd name="connsiteX277" fmla="*/ 641479 w 1195697"/>
                    <a:gd name="connsiteY277" fmla="*/ 400722 h 1183866"/>
                    <a:gd name="connsiteX278" fmla="*/ 638763 w 1195697"/>
                    <a:gd name="connsiteY278" fmla="*/ 407086 h 1183866"/>
                    <a:gd name="connsiteX279" fmla="*/ 638134 w 1195697"/>
                    <a:gd name="connsiteY279" fmla="*/ 408554 h 1183866"/>
                    <a:gd name="connsiteX280" fmla="*/ 637072 w 1195697"/>
                    <a:gd name="connsiteY280" fmla="*/ 410540 h 1183866"/>
                    <a:gd name="connsiteX281" fmla="*/ 633479 w 1195697"/>
                    <a:gd name="connsiteY281" fmla="*/ 417275 h 1183866"/>
                    <a:gd name="connsiteX282" fmla="*/ 632738 w 1195697"/>
                    <a:gd name="connsiteY282" fmla="*/ 418644 h 1183866"/>
                    <a:gd name="connsiteX283" fmla="*/ 632220 w 1195697"/>
                    <a:gd name="connsiteY283" fmla="*/ 419520 h 1183866"/>
                    <a:gd name="connsiteX284" fmla="*/ 630936 w 1195697"/>
                    <a:gd name="connsiteY284" fmla="*/ 421715 h 1183866"/>
                    <a:gd name="connsiteX285" fmla="*/ 629133 w 1195697"/>
                    <a:gd name="connsiteY285" fmla="*/ 424774 h 1183866"/>
                    <a:gd name="connsiteX286" fmla="*/ 627615 w 1195697"/>
                    <a:gd name="connsiteY286" fmla="*/ 427093 h 1183866"/>
                    <a:gd name="connsiteX287" fmla="*/ 626121 w 1195697"/>
                    <a:gd name="connsiteY287" fmla="*/ 429375 h 1183866"/>
                    <a:gd name="connsiteX288" fmla="*/ 625195 w 1195697"/>
                    <a:gd name="connsiteY288" fmla="*/ 431756 h 1183866"/>
                    <a:gd name="connsiteX289" fmla="*/ 624269 w 1195697"/>
                    <a:gd name="connsiteY289" fmla="*/ 434148 h 1183866"/>
                    <a:gd name="connsiteX290" fmla="*/ 623145 w 1195697"/>
                    <a:gd name="connsiteY290" fmla="*/ 437010 h 1183866"/>
                    <a:gd name="connsiteX291" fmla="*/ 621454 w 1195697"/>
                    <a:gd name="connsiteY291" fmla="*/ 439600 h 1183866"/>
                    <a:gd name="connsiteX292" fmla="*/ 619750 w 1195697"/>
                    <a:gd name="connsiteY292" fmla="*/ 442203 h 1183866"/>
                    <a:gd name="connsiteX293" fmla="*/ 618331 w 1195697"/>
                    <a:gd name="connsiteY293" fmla="*/ 444361 h 1183866"/>
                    <a:gd name="connsiteX294" fmla="*/ 617479 w 1195697"/>
                    <a:gd name="connsiteY294" fmla="*/ 446569 h 1183866"/>
                    <a:gd name="connsiteX295" fmla="*/ 615800 w 1195697"/>
                    <a:gd name="connsiteY295" fmla="*/ 450874 h 1183866"/>
                    <a:gd name="connsiteX296" fmla="*/ 615367 w 1195697"/>
                    <a:gd name="connsiteY296" fmla="*/ 451996 h 1183866"/>
                    <a:gd name="connsiteX297" fmla="*/ 614479 w 1195697"/>
                    <a:gd name="connsiteY297" fmla="*/ 454550 h 1183866"/>
                    <a:gd name="connsiteX298" fmla="*/ 609874 w 1195697"/>
                    <a:gd name="connsiteY298" fmla="*/ 467772 h 1183866"/>
                    <a:gd name="connsiteX299" fmla="*/ 611763 w 1195697"/>
                    <a:gd name="connsiteY299" fmla="*/ 470227 h 1183866"/>
                    <a:gd name="connsiteX300" fmla="*/ 612935 w 1195697"/>
                    <a:gd name="connsiteY300" fmla="*/ 471769 h 1183866"/>
                    <a:gd name="connsiteX301" fmla="*/ 613528 w 1195697"/>
                    <a:gd name="connsiteY301" fmla="*/ 472546 h 1183866"/>
                    <a:gd name="connsiteX302" fmla="*/ 614701 w 1195697"/>
                    <a:gd name="connsiteY302" fmla="*/ 474285 h 1183866"/>
                    <a:gd name="connsiteX303" fmla="*/ 622368 w 1195697"/>
                    <a:gd name="connsiteY303" fmla="*/ 485633 h 1183866"/>
                    <a:gd name="connsiteX304" fmla="*/ 622960 w 1195697"/>
                    <a:gd name="connsiteY304" fmla="*/ 486508 h 1183866"/>
                    <a:gd name="connsiteX305" fmla="*/ 624071 w 1195697"/>
                    <a:gd name="connsiteY305" fmla="*/ 488149 h 1183866"/>
                    <a:gd name="connsiteX306" fmla="*/ 625467 w 1195697"/>
                    <a:gd name="connsiteY306" fmla="*/ 490221 h 1183866"/>
                    <a:gd name="connsiteX307" fmla="*/ 626183 w 1195697"/>
                    <a:gd name="connsiteY307" fmla="*/ 491479 h 1183866"/>
                    <a:gd name="connsiteX308" fmla="*/ 627294 w 1195697"/>
                    <a:gd name="connsiteY308" fmla="*/ 493342 h 1183866"/>
                    <a:gd name="connsiteX309" fmla="*/ 628220 w 1195697"/>
                    <a:gd name="connsiteY309" fmla="*/ 494551 h 1183866"/>
                    <a:gd name="connsiteX310" fmla="*/ 628639 w 1195697"/>
                    <a:gd name="connsiteY310" fmla="*/ 495081 h 1183866"/>
                    <a:gd name="connsiteX311" fmla="*/ 629615 w 1195697"/>
                    <a:gd name="connsiteY311" fmla="*/ 496376 h 1183866"/>
                    <a:gd name="connsiteX312" fmla="*/ 630146 w 1195697"/>
                    <a:gd name="connsiteY312" fmla="*/ 497067 h 1183866"/>
                    <a:gd name="connsiteX313" fmla="*/ 630862 w 1195697"/>
                    <a:gd name="connsiteY313" fmla="*/ 497906 h 1183866"/>
                    <a:gd name="connsiteX314" fmla="*/ 632306 w 1195697"/>
                    <a:gd name="connsiteY314" fmla="*/ 499595 h 1183866"/>
                    <a:gd name="connsiteX315" fmla="*/ 633639 w 1195697"/>
                    <a:gd name="connsiteY315" fmla="*/ 502630 h 1183866"/>
                    <a:gd name="connsiteX316" fmla="*/ 635294 w 1195697"/>
                    <a:gd name="connsiteY316" fmla="*/ 506564 h 1183866"/>
                    <a:gd name="connsiteX317" fmla="*/ 635911 w 1195697"/>
                    <a:gd name="connsiteY317" fmla="*/ 508045 h 1183866"/>
                    <a:gd name="connsiteX318" fmla="*/ 637121 w 1195697"/>
                    <a:gd name="connsiteY318" fmla="*/ 509784 h 1183866"/>
                    <a:gd name="connsiteX319" fmla="*/ 642590 w 1195697"/>
                    <a:gd name="connsiteY319" fmla="*/ 517616 h 1183866"/>
                    <a:gd name="connsiteX320" fmla="*/ 645158 w 1195697"/>
                    <a:gd name="connsiteY320" fmla="*/ 521304 h 1183866"/>
                    <a:gd name="connsiteX321" fmla="*/ 648072 w 1195697"/>
                    <a:gd name="connsiteY321" fmla="*/ 525572 h 1183866"/>
                    <a:gd name="connsiteX322" fmla="*/ 651590 w 1195697"/>
                    <a:gd name="connsiteY322" fmla="*/ 530691 h 1183866"/>
                    <a:gd name="connsiteX323" fmla="*/ 651874 w 1195697"/>
                    <a:gd name="connsiteY323" fmla="*/ 531122 h 1183866"/>
                    <a:gd name="connsiteX324" fmla="*/ 653380 w 1195697"/>
                    <a:gd name="connsiteY324" fmla="*/ 533306 h 1183866"/>
                    <a:gd name="connsiteX325" fmla="*/ 653924 w 1195697"/>
                    <a:gd name="connsiteY325" fmla="*/ 534107 h 1183866"/>
                    <a:gd name="connsiteX326" fmla="*/ 655356 w 1195697"/>
                    <a:gd name="connsiteY326" fmla="*/ 536365 h 1183866"/>
                    <a:gd name="connsiteX327" fmla="*/ 661343 w 1195697"/>
                    <a:gd name="connsiteY327" fmla="*/ 545825 h 1183866"/>
                    <a:gd name="connsiteX328" fmla="*/ 662479 w 1195697"/>
                    <a:gd name="connsiteY328" fmla="*/ 547638 h 1183866"/>
                    <a:gd name="connsiteX329" fmla="*/ 663627 w 1195697"/>
                    <a:gd name="connsiteY329" fmla="*/ 549439 h 1183866"/>
                    <a:gd name="connsiteX330" fmla="*/ 664973 w 1195697"/>
                    <a:gd name="connsiteY330" fmla="*/ 551018 h 1183866"/>
                    <a:gd name="connsiteX331" fmla="*/ 666319 w 1195697"/>
                    <a:gd name="connsiteY331" fmla="*/ 552609 h 1183866"/>
                    <a:gd name="connsiteX332" fmla="*/ 675393 w 1195697"/>
                    <a:gd name="connsiteY332" fmla="*/ 563303 h 1183866"/>
                    <a:gd name="connsiteX333" fmla="*/ 677072 w 1195697"/>
                    <a:gd name="connsiteY333" fmla="*/ 565289 h 1183866"/>
                    <a:gd name="connsiteX334" fmla="*/ 678788 w 1195697"/>
                    <a:gd name="connsiteY334" fmla="*/ 567213 h 1183866"/>
                    <a:gd name="connsiteX335" fmla="*/ 685332 w 1195697"/>
                    <a:gd name="connsiteY335" fmla="*/ 574503 h 1183866"/>
                    <a:gd name="connsiteX336" fmla="*/ 691171 w 1195697"/>
                    <a:gd name="connsiteY336" fmla="*/ 581016 h 1183866"/>
                    <a:gd name="connsiteX337" fmla="*/ 692554 w 1195697"/>
                    <a:gd name="connsiteY337" fmla="*/ 582558 h 1183866"/>
                    <a:gd name="connsiteX338" fmla="*/ 694579 w 1195697"/>
                    <a:gd name="connsiteY338" fmla="*/ 584075 h 1183866"/>
                    <a:gd name="connsiteX339" fmla="*/ 700258 w 1195697"/>
                    <a:gd name="connsiteY339" fmla="*/ 588330 h 1183866"/>
                    <a:gd name="connsiteX340" fmla="*/ 706171 w 1195697"/>
                    <a:gd name="connsiteY340" fmla="*/ 592758 h 1183866"/>
                    <a:gd name="connsiteX341" fmla="*/ 707961 w 1195697"/>
                    <a:gd name="connsiteY341" fmla="*/ 594103 h 1183866"/>
                    <a:gd name="connsiteX342" fmla="*/ 709752 w 1195697"/>
                    <a:gd name="connsiteY342" fmla="*/ 594941 h 1183866"/>
                    <a:gd name="connsiteX343" fmla="*/ 716900 w 1195697"/>
                    <a:gd name="connsiteY343" fmla="*/ 598296 h 1183866"/>
                    <a:gd name="connsiteX344" fmla="*/ 718678 w 1195697"/>
                    <a:gd name="connsiteY344" fmla="*/ 599123 h 1183866"/>
                    <a:gd name="connsiteX345" fmla="*/ 720579 w 1195697"/>
                    <a:gd name="connsiteY345" fmla="*/ 599530 h 1183866"/>
                    <a:gd name="connsiteX346" fmla="*/ 728678 w 1195697"/>
                    <a:gd name="connsiteY346" fmla="*/ 601281 h 1183866"/>
                    <a:gd name="connsiteX347" fmla="*/ 735345 w 1195697"/>
                    <a:gd name="connsiteY347" fmla="*/ 602724 h 1183866"/>
                    <a:gd name="connsiteX348" fmla="*/ 736295 w 1195697"/>
                    <a:gd name="connsiteY348" fmla="*/ 602922 h 1183866"/>
                    <a:gd name="connsiteX349" fmla="*/ 737666 w 1195697"/>
                    <a:gd name="connsiteY349" fmla="*/ 603230 h 1183866"/>
                    <a:gd name="connsiteX350" fmla="*/ 743123 w 1195697"/>
                    <a:gd name="connsiteY350" fmla="*/ 604451 h 1183866"/>
                    <a:gd name="connsiteX351" fmla="*/ 744975 w 1195697"/>
                    <a:gd name="connsiteY351" fmla="*/ 604858 h 1183866"/>
                    <a:gd name="connsiteX352" fmla="*/ 747271 w 1195697"/>
                    <a:gd name="connsiteY352" fmla="*/ 605376 h 1183866"/>
                    <a:gd name="connsiteX353" fmla="*/ 748728 w 1195697"/>
                    <a:gd name="connsiteY353" fmla="*/ 605537 h 1183866"/>
                    <a:gd name="connsiteX354" fmla="*/ 750678 w 1195697"/>
                    <a:gd name="connsiteY354" fmla="*/ 605734 h 1183866"/>
                    <a:gd name="connsiteX355" fmla="*/ 759938 w 1195697"/>
                    <a:gd name="connsiteY355" fmla="*/ 606709 h 1183866"/>
                    <a:gd name="connsiteX356" fmla="*/ 764111 w 1195697"/>
                    <a:gd name="connsiteY356" fmla="*/ 607152 h 1183866"/>
                    <a:gd name="connsiteX357" fmla="*/ 765493 w 1195697"/>
                    <a:gd name="connsiteY357" fmla="*/ 607301 h 1183866"/>
                    <a:gd name="connsiteX358" fmla="*/ 766888 w 1195697"/>
                    <a:gd name="connsiteY358" fmla="*/ 607449 h 1183866"/>
                    <a:gd name="connsiteX359" fmla="*/ 768259 w 1195697"/>
                    <a:gd name="connsiteY359" fmla="*/ 607486 h 1183866"/>
                    <a:gd name="connsiteX360" fmla="*/ 770086 w 1195697"/>
                    <a:gd name="connsiteY360" fmla="*/ 607535 h 1183866"/>
                    <a:gd name="connsiteX361" fmla="*/ 771456 w 1195697"/>
                    <a:gd name="connsiteY361" fmla="*/ 607572 h 1183866"/>
                    <a:gd name="connsiteX362" fmla="*/ 786173 w 1195697"/>
                    <a:gd name="connsiteY362" fmla="*/ 608004 h 1183866"/>
                    <a:gd name="connsiteX363" fmla="*/ 788494 w 1195697"/>
                    <a:gd name="connsiteY363" fmla="*/ 608065 h 1183866"/>
                    <a:gd name="connsiteX364" fmla="*/ 791753 w 1195697"/>
                    <a:gd name="connsiteY364" fmla="*/ 608411 h 1183866"/>
                    <a:gd name="connsiteX365" fmla="*/ 794543 w 1195697"/>
                    <a:gd name="connsiteY365" fmla="*/ 608707 h 1183866"/>
                    <a:gd name="connsiteX366" fmla="*/ 800803 w 1195697"/>
                    <a:gd name="connsiteY366" fmla="*/ 609373 h 1183866"/>
                    <a:gd name="connsiteX367" fmla="*/ 802729 w 1195697"/>
                    <a:gd name="connsiteY367" fmla="*/ 609570 h 1183866"/>
                    <a:gd name="connsiteX368" fmla="*/ 803210 w 1195697"/>
                    <a:gd name="connsiteY368" fmla="*/ 609620 h 1183866"/>
                    <a:gd name="connsiteX369" fmla="*/ 804148 w 1195697"/>
                    <a:gd name="connsiteY369" fmla="*/ 609743 h 1183866"/>
                    <a:gd name="connsiteX370" fmla="*/ 806938 w 1195697"/>
                    <a:gd name="connsiteY370" fmla="*/ 610113 h 1183866"/>
                    <a:gd name="connsiteX371" fmla="*/ 809840 w 1195697"/>
                    <a:gd name="connsiteY371" fmla="*/ 610495 h 1183866"/>
                    <a:gd name="connsiteX372" fmla="*/ 811284 w 1195697"/>
                    <a:gd name="connsiteY372" fmla="*/ 610680 h 1183866"/>
                    <a:gd name="connsiteX373" fmla="*/ 812494 w 1195697"/>
                    <a:gd name="connsiteY373" fmla="*/ 611223 h 1183866"/>
                    <a:gd name="connsiteX374" fmla="*/ 814346 w 1195697"/>
                    <a:gd name="connsiteY374" fmla="*/ 612037 h 1183866"/>
                    <a:gd name="connsiteX375" fmla="*/ 814803 w 1195697"/>
                    <a:gd name="connsiteY375" fmla="*/ 612247 h 1183866"/>
                    <a:gd name="connsiteX376" fmla="*/ 816173 w 1195697"/>
                    <a:gd name="connsiteY376" fmla="*/ 612851 h 1183866"/>
                    <a:gd name="connsiteX377" fmla="*/ 817222 w 1195697"/>
                    <a:gd name="connsiteY377" fmla="*/ 613875 h 1183866"/>
                    <a:gd name="connsiteX378" fmla="*/ 818630 w 1195697"/>
                    <a:gd name="connsiteY378" fmla="*/ 615244 h 1183866"/>
                    <a:gd name="connsiteX379" fmla="*/ 819667 w 1195697"/>
                    <a:gd name="connsiteY379" fmla="*/ 616243 h 1183866"/>
                    <a:gd name="connsiteX380" fmla="*/ 821037 w 1195697"/>
                    <a:gd name="connsiteY380" fmla="*/ 618241 h 1183866"/>
                    <a:gd name="connsiteX381" fmla="*/ 823173 w 1195697"/>
                    <a:gd name="connsiteY381" fmla="*/ 621362 h 1183866"/>
                    <a:gd name="connsiteX382" fmla="*/ 824593 w 1195697"/>
                    <a:gd name="connsiteY382" fmla="*/ 622669 h 1183866"/>
                    <a:gd name="connsiteX383" fmla="*/ 827803 w 1195697"/>
                    <a:gd name="connsiteY383" fmla="*/ 625605 h 1183866"/>
                    <a:gd name="connsiteX384" fmla="*/ 828408 w 1195697"/>
                    <a:gd name="connsiteY384" fmla="*/ 626160 h 1183866"/>
                    <a:gd name="connsiteX385" fmla="*/ 829618 w 1195697"/>
                    <a:gd name="connsiteY385" fmla="*/ 627073 h 1183866"/>
                    <a:gd name="connsiteX386" fmla="*/ 832433 w 1195697"/>
                    <a:gd name="connsiteY386" fmla="*/ 629207 h 1183866"/>
                    <a:gd name="connsiteX387" fmla="*/ 833630 w 1195697"/>
                    <a:gd name="connsiteY387" fmla="*/ 630119 h 1183866"/>
                    <a:gd name="connsiteX388" fmla="*/ 835729 w 1195697"/>
                    <a:gd name="connsiteY388" fmla="*/ 631415 h 1183866"/>
                    <a:gd name="connsiteX389" fmla="*/ 837692 w 1195697"/>
                    <a:gd name="connsiteY389" fmla="*/ 632648 h 1183866"/>
                    <a:gd name="connsiteX390" fmla="*/ 841680 w 1195697"/>
                    <a:gd name="connsiteY390" fmla="*/ 633018 h 1183866"/>
                    <a:gd name="connsiteX391" fmla="*/ 843174 w 1195697"/>
                    <a:gd name="connsiteY391" fmla="*/ 633154 h 1183866"/>
                    <a:gd name="connsiteX392" fmla="*/ 845618 w 1195697"/>
                    <a:gd name="connsiteY392" fmla="*/ 632858 h 1183866"/>
                    <a:gd name="connsiteX393" fmla="*/ 851989 w 1195697"/>
                    <a:gd name="connsiteY393" fmla="*/ 632056 h 1183866"/>
                    <a:gd name="connsiteX394" fmla="*/ 855766 w 1195697"/>
                    <a:gd name="connsiteY394" fmla="*/ 631587 h 1183866"/>
                    <a:gd name="connsiteX395" fmla="*/ 858137 w 1195697"/>
                    <a:gd name="connsiteY395" fmla="*/ 631291 h 1183866"/>
                    <a:gd name="connsiteX396" fmla="*/ 859594 w 1195697"/>
                    <a:gd name="connsiteY396" fmla="*/ 631230 h 1183866"/>
                    <a:gd name="connsiteX397" fmla="*/ 861593 w 1195697"/>
                    <a:gd name="connsiteY397" fmla="*/ 631155 h 1183866"/>
                    <a:gd name="connsiteX398" fmla="*/ 874458 w 1195697"/>
                    <a:gd name="connsiteY398" fmla="*/ 630638 h 1183866"/>
                    <a:gd name="connsiteX399" fmla="*/ 876927 w 1195697"/>
                    <a:gd name="connsiteY399" fmla="*/ 630539 h 1183866"/>
                    <a:gd name="connsiteX400" fmla="*/ 877421 w 1195697"/>
                    <a:gd name="connsiteY400" fmla="*/ 630514 h 1183866"/>
                    <a:gd name="connsiteX401" fmla="*/ 878372 w 1195697"/>
                    <a:gd name="connsiteY401" fmla="*/ 630514 h 1183866"/>
                    <a:gd name="connsiteX402" fmla="*/ 880384 w 1195697"/>
                    <a:gd name="connsiteY402" fmla="*/ 630489 h 1183866"/>
                    <a:gd name="connsiteX403" fmla="*/ 887322 w 1195697"/>
                    <a:gd name="connsiteY403" fmla="*/ 630415 h 1183866"/>
                    <a:gd name="connsiteX404" fmla="*/ 893014 w 1195697"/>
                    <a:gd name="connsiteY404" fmla="*/ 630366 h 1183866"/>
                    <a:gd name="connsiteX405" fmla="*/ 895384 w 1195697"/>
                    <a:gd name="connsiteY405" fmla="*/ 630341 h 1183866"/>
                    <a:gd name="connsiteX406" fmla="*/ 895854 w 1195697"/>
                    <a:gd name="connsiteY406" fmla="*/ 630341 h 1183866"/>
                    <a:gd name="connsiteX407" fmla="*/ 898286 w 1195697"/>
                    <a:gd name="connsiteY407" fmla="*/ 630354 h 1183866"/>
                    <a:gd name="connsiteX408" fmla="*/ 908026 w 1195697"/>
                    <a:gd name="connsiteY408" fmla="*/ 630465 h 1183866"/>
                    <a:gd name="connsiteX409" fmla="*/ 909965 w 1195697"/>
                    <a:gd name="connsiteY409" fmla="*/ 630477 h 1183866"/>
                    <a:gd name="connsiteX410" fmla="*/ 912459 w 1195697"/>
                    <a:gd name="connsiteY410" fmla="*/ 630415 h 1183866"/>
                    <a:gd name="connsiteX411" fmla="*/ 920397 w 1195697"/>
                    <a:gd name="connsiteY411" fmla="*/ 630230 h 1183866"/>
                    <a:gd name="connsiteX412" fmla="*/ 928360 w 1195697"/>
                    <a:gd name="connsiteY412" fmla="*/ 630033 h 1183866"/>
                    <a:gd name="connsiteX413" fmla="*/ 929842 w 1195697"/>
                    <a:gd name="connsiteY413" fmla="*/ 629996 h 1183866"/>
                    <a:gd name="connsiteX414" fmla="*/ 930805 w 1195697"/>
                    <a:gd name="connsiteY414" fmla="*/ 629749 h 1183866"/>
                    <a:gd name="connsiteX415" fmla="*/ 931730 w 1195697"/>
                    <a:gd name="connsiteY415" fmla="*/ 629503 h 1183866"/>
                    <a:gd name="connsiteX416" fmla="*/ 933767 w 1195697"/>
                    <a:gd name="connsiteY416" fmla="*/ 628985 h 1183866"/>
                    <a:gd name="connsiteX417" fmla="*/ 935582 w 1195697"/>
                    <a:gd name="connsiteY417" fmla="*/ 628516 h 1183866"/>
                    <a:gd name="connsiteX418" fmla="*/ 937397 w 1195697"/>
                    <a:gd name="connsiteY418" fmla="*/ 626098 h 1183866"/>
                    <a:gd name="connsiteX419" fmla="*/ 938311 w 1195697"/>
                    <a:gd name="connsiteY419" fmla="*/ 624890 h 1183866"/>
                    <a:gd name="connsiteX420" fmla="*/ 940138 w 1195697"/>
                    <a:gd name="connsiteY420" fmla="*/ 622460 h 1183866"/>
                    <a:gd name="connsiteX421" fmla="*/ 943002 w 1195697"/>
                    <a:gd name="connsiteY421" fmla="*/ 621004 h 1183866"/>
                    <a:gd name="connsiteX422" fmla="*/ 944385 w 1195697"/>
                    <a:gd name="connsiteY422" fmla="*/ 620930 h 1183866"/>
                    <a:gd name="connsiteX423" fmla="*/ 948583 w 1195697"/>
                    <a:gd name="connsiteY423" fmla="*/ 620683 h 1183866"/>
                    <a:gd name="connsiteX424" fmla="*/ 949225 w 1195697"/>
                    <a:gd name="connsiteY424" fmla="*/ 620683 h 1183866"/>
                    <a:gd name="connsiteX425" fmla="*/ 950780 w 1195697"/>
                    <a:gd name="connsiteY425" fmla="*/ 620807 h 1183866"/>
                    <a:gd name="connsiteX426" fmla="*/ 954027 w 1195697"/>
                    <a:gd name="connsiteY426" fmla="*/ 621066 h 1183866"/>
                    <a:gd name="connsiteX427" fmla="*/ 955385 w 1195697"/>
                    <a:gd name="connsiteY427" fmla="*/ 621177 h 1183866"/>
                    <a:gd name="connsiteX428" fmla="*/ 956459 w 1195697"/>
                    <a:gd name="connsiteY428" fmla="*/ 621868 h 1183866"/>
                    <a:gd name="connsiteX429" fmla="*/ 957484 w 1195697"/>
                    <a:gd name="connsiteY429" fmla="*/ 622534 h 1183866"/>
                    <a:gd name="connsiteX430" fmla="*/ 958867 w 1195697"/>
                    <a:gd name="connsiteY430" fmla="*/ 623434 h 1183866"/>
                    <a:gd name="connsiteX431" fmla="*/ 959373 w 1195697"/>
                    <a:gd name="connsiteY431" fmla="*/ 624803 h 1183866"/>
                    <a:gd name="connsiteX432" fmla="*/ 960163 w 1195697"/>
                    <a:gd name="connsiteY432" fmla="*/ 626962 h 1183866"/>
                    <a:gd name="connsiteX433" fmla="*/ 960644 w 1195697"/>
                    <a:gd name="connsiteY433" fmla="*/ 628282 h 1183866"/>
                    <a:gd name="connsiteX434" fmla="*/ 960435 w 1195697"/>
                    <a:gd name="connsiteY434" fmla="*/ 629848 h 1183866"/>
                    <a:gd name="connsiteX435" fmla="*/ 959472 w 1195697"/>
                    <a:gd name="connsiteY435" fmla="*/ 637039 h 1183866"/>
                    <a:gd name="connsiteX436" fmla="*/ 959299 w 1195697"/>
                    <a:gd name="connsiteY436" fmla="*/ 638297 h 1183866"/>
                    <a:gd name="connsiteX437" fmla="*/ 958842 w 1195697"/>
                    <a:gd name="connsiteY437" fmla="*/ 639864 h 1183866"/>
                    <a:gd name="connsiteX438" fmla="*/ 957644 w 1195697"/>
                    <a:gd name="connsiteY438" fmla="*/ 644070 h 1183866"/>
                    <a:gd name="connsiteX439" fmla="*/ 956941 w 1195697"/>
                    <a:gd name="connsiteY439" fmla="*/ 646512 h 1183866"/>
                    <a:gd name="connsiteX440" fmla="*/ 956323 w 1195697"/>
                    <a:gd name="connsiteY440" fmla="*/ 648671 h 1183866"/>
                    <a:gd name="connsiteX441" fmla="*/ 955669 w 1195697"/>
                    <a:gd name="connsiteY441" fmla="*/ 650915 h 1183866"/>
                    <a:gd name="connsiteX442" fmla="*/ 954644 w 1195697"/>
                    <a:gd name="connsiteY442" fmla="*/ 653000 h 1183866"/>
                    <a:gd name="connsiteX443" fmla="*/ 951434 w 1195697"/>
                    <a:gd name="connsiteY443" fmla="*/ 659525 h 1183866"/>
                    <a:gd name="connsiteX444" fmla="*/ 950027 w 1195697"/>
                    <a:gd name="connsiteY444" fmla="*/ 662399 h 1183866"/>
                    <a:gd name="connsiteX445" fmla="*/ 949064 w 1195697"/>
                    <a:gd name="connsiteY445" fmla="*/ 664200 h 1183866"/>
                    <a:gd name="connsiteX446" fmla="*/ 946076 w 1195697"/>
                    <a:gd name="connsiteY446" fmla="*/ 669763 h 1183866"/>
                    <a:gd name="connsiteX447" fmla="*/ 944928 w 1195697"/>
                    <a:gd name="connsiteY447" fmla="*/ 671884 h 1183866"/>
                    <a:gd name="connsiteX448" fmla="*/ 944076 w 1195697"/>
                    <a:gd name="connsiteY448" fmla="*/ 673179 h 1183866"/>
                    <a:gd name="connsiteX449" fmla="*/ 943224 w 1195697"/>
                    <a:gd name="connsiteY449" fmla="*/ 674462 h 1183866"/>
                    <a:gd name="connsiteX450" fmla="*/ 938113 w 1195697"/>
                    <a:gd name="connsiteY450" fmla="*/ 682159 h 1183866"/>
                    <a:gd name="connsiteX451" fmla="*/ 937805 w 1195697"/>
                    <a:gd name="connsiteY451" fmla="*/ 682615 h 1183866"/>
                    <a:gd name="connsiteX452" fmla="*/ 936138 w 1195697"/>
                    <a:gd name="connsiteY452" fmla="*/ 685131 h 1183866"/>
                    <a:gd name="connsiteX453" fmla="*/ 934348 w 1195697"/>
                    <a:gd name="connsiteY453" fmla="*/ 687549 h 1183866"/>
                    <a:gd name="connsiteX454" fmla="*/ 931817 w 1195697"/>
                    <a:gd name="connsiteY454" fmla="*/ 690978 h 1183866"/>
                    <a:gd name="connsiteX455" fmla="*/ 929323 w 1195697"/>
                    <a:gd name="connsiteY455" fmla="*/ 694629 h 1183866"/>
                    <a:gd name="connsiteX456" fmla="*/ 929027 w 1195697"/>
                    <a:gd name="connsiteY456" fmla="*/ 695073 h 1183866"/>
                    <a:gd name="connsiteX457" fmla="*/ 927891 w 1195697"/>
                    <a:gd name="connsiteY457" fmla="*/ 696775 h 1183866"/>
                    <a:gd name="connsiteX458" fmla="*/ 929286 w 1195697"/>
                    <a:gd name="connsiteY458" fmla="*/ 697947 h 1183866"/>
                    <a:gd name="connsiteX459" fmla="*/ 930669 w 1195697"/>
                    <a:gd name="connsiteY459" fmla="*/ 699106 h 1183866"/>
                    <a:gd name="connsiteX460" fmla="*/ 936484 w 1195697"/>
                    <a:gd name="connsiteY460" fmla="*/ 702227 h 1183866"/>
                    <a:gd name="connsiteX461" fmla="*/ 938274 w 1195697"/>
                    <a:gd name="connsiteY461" fmla="*/ 703670 h 1183866"/>
                    <a:gd name="connsiteX462" fmla="*/ 943570 w 1195697"/>
                    <a:gd name="connsiteY462" fmla="*/ 706581 h 1183866"/>
                    <a:gd name="connsiteX463" fmla="*/ 944867 w 1195697"/>
                    <a:gd name="connsiteY463" fmla="*/ 707284 h 1183866"/>
                    <a:gd name="connsiteX464" fmla="*/ 946867 w 1195697"/>
                    <a:gd name="connsiteY464" fmla="*/ 708876 h 1183866"/>
                    <a:gd name="connsiteX465" fmla="*/ 948064 w 1195697"/>
                    <a:gd name="connsiteY465" fmla="*/ 709825 h 1183866"/>
                    <a:gd name="connsiteX466" fmla="*/ 951657 w 1195697"/>
                    <a:gd name="connsiteY466" fmla="*/ 712687 h 1183866"/>
                    <a:gd name="connsiteX467" fmla="*/ 953249 w 1195697"/>
                    <a:gd name="connsiteY467" fmla="*/ 713970 h 1183866"/>
                    <a:gd name="connsiteX468" fmla="*/ 954447 w 1195697"/>
                    <a:gd name="connsiteY468" fmla="*/ 714919 h 1183866"/>
                    <a:gd name="connsiteX469" fmla="*/ 956163 w 1195697"/>
                    <a:gd name="connsiteY469" fmla="*/ 716017 h 1183866"/>
                    <a:gd name="connsiteX470" fmla="*/ 957447 w 1195697"/>
                    <a:gd name="connsiteY470" fmla="*/ 716844 h 1183866"/>
                    <a:gd name="connsiteX471" fmla="*/ 961286 w 1195697"/>
                    <a:gd name="connsiteY471" fmla="*/ 719310 h 1183866"/>
                    <a:gd name="connsiteX472" fmla="*/ 966768 w 1195697"/>
                    <a:gd name="connsiteY472" fmla="*/ 722826 h 1183866"/>
                    <a:gd name="connsiteX473" fmla="*/ 967188 w 1195697"/>
                    <a:gd name="connsiteY473" fmla="*/ 723085 h 1183866"/>
                    <a:gd name="connsiteX474" fmla="*/ 977496 w 1195697"/>
                    <a:gd name="connsiteY474" fmla="*/ 729622 h 1183866"/>
                    <a:gd name="connsiteX475" fmla="*/ 978361 w 1195697"/>
                    <a:gd name="connsiteY475" fmla="*/ 730165 h 1183866"/>
                    <a:gd name="connsiteX476" fmla="*/ 979645 w 1195697"/>
                    <a:gd name="connsiteY476" fmla="*/ 730979 h 1183866"/>
                    <a:gd name="connsiteX477" fmla="*/ 981423 w 1195697"/>
                    <a:gd name="connsiteY477" fmla="*/ 732397 h 1183866"/>
                    <a:gd name="connsiteX478" fmla="*/ 984176 w 1195697"/>
                    <a:gd name="connsiteY478" fmla="*/ 734618 h 1183866"/>
                    <a:gd name="connsiteX479" fmla="*/ 985373 w 1195697"/>
                    <a:gd name="connsiteY479" fmla="*/ 735567 h 1183866"/>
                    <a:gd name="connsiteX480" fmla="*/ 987756 w 1195697"/>
                    <a:gd name="connsiteY480" fmla="*/ 737479 h 1183866"/>
                    <a:gd name="connsiteX481" fmla="*/ 989620 w 1195697"/>
                    <a:gd name="connsiteY481" fmla="*/ 739181 h 1183866"/>
                    <a:gd name="connsiteX482" fmla="*/ 996053 w 1195697"/>
                    <a:gd name="connsiteY482" fmla="*/ 745065 h 1183866"/>
                    <a:gd name="connsiteX483" fmla="*/ 997040 w 1195697"/>
                    <a:gd name="connsiteY483" fmla="*/ 745978 h 1183866"/>
                    <a:gd name="connsiteX484" fmla="*/ 998571 w 1195697"/>
                    <a:gd name="connsiteY484" fmla="*/ 747335 h 1183866"/>
                    <a:gd name="connsiteX485" fmla="*/ 1010386 w 1195697"/>
                    <a:gd name="connsiteY485" fmla="*/ 757856 h 1183866"/>
                    <a:gd name="connsiteX486" fmla="*/ 1017139 w 1195697"/>
                    <a:gd name="connsiteY486" fmla="*/ 763789 h 1183866"/>
                    <a:gd name="connsiteX487" fmla="*/ 1017892 w 1195697"/>
                    <a:gd name="connsiteY487" fmla="*/ 764442 h 1183866"/>
                    <a:gd name="connsiteX488" fmla="*/ 1019090 w 1195697"/>
                    <a:gd name="connsiteY488" fmla="*/ 765503 h 1183866"/>
                    <a:gd name="connsiteX489" fmla="*/ 1020633 w 1195697"/>
                    <a:gd name="connsiteY489" fmla="*/ 766490 h 1183866"/>
                    <a:gd name="connsiteX490" fmla="*/ 1021337 w 1195697"/>
                    <a:gd name="connsiteY490" fmla="*/ 766934 h 1183866"/>
                    <a:gd name="connsiteX491" fmla="*/ 1025967 w 1195697"/>
                    <a:gd name="connsiteY491" fmla="*/ 769894 h 1183866"/>
                    <a:gd name="connsiteX492" fmla="*/ 1027485 w 1195697"/>
                    <a:gd name="connsiteY492" fmla="*/ 770856 h 1183866"/>
                    <a:gd name="connsiteX493" fmla="*/ 1029263 w 1195697"/>
                    <a:gd name="connsiteY493" fmla="*/ 771782 h 1183866"/>
                    <a:gd name="connsiteX494" fmla="*/ 1035967 w 1195697"/>
                    <a:gd name="connsiteY494" fmla="*/ 775223 h 1183866"/>
                    <a:gd name="connsiteX495" fmla="*/ 1037312 w 1195697"/>
                    <a:gd name="connsiteY495" fmla="*/ 775914 h 1183866"/>
                    <a:gd name="connsiteX496" fmla="*/ 1039041 w 1195697"/>
                    <a:gd name="connsiteY496" fmla="*/ 776456 h 1183866"/>
                    <a:gd name="connsiteX497" fmla="*/ 1041189 w 1195697"/>
                    <a:gd name="connsiteY497" fmla="*/ 777122 h 1183866"/>
                    <a:gd name="connsiteX498" fmla="*/ 1044485 w 1195697"/>
                    <a:gd name="connsiteY498" fmla="*/ 778146 h 1183866"/>
                    <a:gd name="connsiteX499" fmla="*/ 1046251 w 1195697"/>
                    <a:gd name="connsiteY499" fmla="*/ 778701 h 1183866"/>
                    <a:gd name="connsiteX500" fmla="*/ 1047720 w 1195697"/>
                    <a:gd name="connsiteY500" fmla="*/ 778997 h 1183866"/>
                    <a:gd name="connsiteX501" fmla="*/ 1050658 w 1195697"/>
                    <a:gd name="connsiteY501" fmla="*/ 779602 h 1183866"/>
                    <a:gd name="connsiteX502" fmla="*/ 1054078 w 1195697"/>
                    <a:gd name="connsiteY502" fmla="*/ 780317 h 1183866"/>
                    <a:gd name="connsiteX503" fmla="*/ 1056522 w 1195697"/>
                    <a:gd name="connsiteY503" fmla="*/ 780811 h 1183866"/>
                    <a:gd name="connsiteX504" fmla="*/ 1057955 w 1195697"/>
                    <a:gd name="connsiteY504" fmla="*/ 781057 h 1183866"/>
                    <a:gd name="connsiteX505" fmla="*/ 1060831 w 1195697"/>
                    <a:gd name="connsiteY505" fmla="*/ 781563 h 1183866"/>
                    <a:gd name="connsiteX506" fmla="*/ 1063658 w 1195697"/>
                    <a:gd name="connsiteY506" fmla="*/ 782044 h 1183866"/>
                    <a:gd name="connsiteX507" fmla="*/ 1066029 w 1195697"/>
                    <a:gd name="connsiteY507" fmla="*/ 782451 h 1183866"/>
                    <a:gd name="connsiteX508" fmla="*/ 1067350 w 1195697"/>
                    <a:gd name="connsiteY508" fmla="*/ 782895 h 1183866"/>
                    <a:gd name="connsiteX509" fmla="*/ 1068239 w 1195697"/>
                    <a:gd name="connsiteY509" fmla="*/ 783191 h 1183866"/>
                    <a:gd name="connsiteX510" fmla="*/ 1071338 w 1195697"/>
                    <a:gd name="connsiteY510" fmla="*/ 784215 h 1183866"/>
                    <a:gd name="connsiteX511" fmla="*/ 1073523 w 1195697"/>
                    <a:gd name="connsiteY511" fmla="*/ 784942 h 1183866"/>
                    <a:gd name="connsiteX512" fmla="*/ 1075264 w 1195697"/>
                    <a:gd name="connsiteY512" fmla="*/ 785522 h 1183866"/>
                    <a:gd name="connsiteX513" fmla="*/ 1076609 w 1195697"/>
                    <a:gd name="connsiteY513" fmla="*/ 786139 h 1183866"/>
                    <a:gd name="connsiteX514" fmla="*/ 1077967 w 1195697"/>
                    <a:gd name="connsiteY514" fmla="*/ 786756 h 1183866"/>
                    <a:gd name="connsiteX515" fmla="*/ 1083585 w 1195697"/>
                    <a:gd name="connsiteY515" fmla="*/ 789346 h 1183866"/>
                    <a:gd name="connsiteX516" fmla="*/ 1085646 w 1195697"/>
                    <a:gd name="connsiteY516" fmla="*/ 790283 h 1183866"/>
                    <a:gd name="connsiteX517" fmla="*/ 1088251 w 1195697"/>
                    <a:gd name="connsiteY517" fmla="*/ 791603 h 1183866"/>
                    <a:gd name="connsiteX518" fmla="*/ 1099153 w 1195697"/>
                    <a:gd name="connsiteY518" fmla="*/ 797092 h 1183866"/>
                    <a:gd name="connsiteX519" fmla="*/ 1101832 w 1195697"/>
                    <a:gd name="connsiteY519" fmla="*/ 798449 h 1183866"/>
                    <a:gd name="connsiteX520" fmla="*/ 1104091 w 1195697"/>
                    <a:gd name="connsiteY520" fmla="*/ 799547 h 1183866"/>
                    <a:gd name="connsiteX521" fmla="*/ 1114955 w 1195697"/>
                    <a:gd name="connsiteY521" fmla="*/ 804838 h 1183866"/>
                    <a:gd name="connsiteX522" fmla="*/ 1117672 w 1195697"/>
                    <a:gd name="connsiteY522" fmla="*/ 806158 h 1183866"/>
                    <a:gd name="connsiteX523" fmla="*/ 1118573 w 1195697"/>
                    <a:gd name="connsiteY523" fmla="*/ 806602 h 1183866"/>
                    <a:gd name="connsiteX524" fmla="*/ 1120894 w 1195697"/>
                    <a:gd name="connsiteY524" fmla="*/ 807564 h 1183866"/>
                    <a:gd name="connsiteX525" fmla="*/ 1132067 w 1195697"/>
                    <a:gd name="connsiteY525" fmla="*/ 812227 h 1183866"/>
                    <a:gd name="connsiteX526" fmla="*/ 1134289 w 1195697"/>
                    <a:gd name="connsiteY526" fmla="*/ 813152 h 1183866"/>
                    <a:gd name="connsiteX527" fmla="*/ 1134734 w 1195697"/>
                    <a:gd name="connsiteY527" fmla="*/ 813337 h 1183866"/>
                    <a:gd name="connsiteX528" fmla="*/ 1136067 w 1195697"/>
                    <a:gd name="connsiteY528" fmla="*/ 813941 h 1183866"/>
                    <a:gd name="connsiteX529" fmla="*/ 1140351 w 1195697"/>
                    <a:gd name="connsiteY529" fmla="*/ 815939 h 1183866"/>
                    <a:gd name="connsiteX530" fmla="*/ 1142228 w 1195697"/>
                    <a:gd name="connsiteY530" fmla="*/ 816803 h 1183866"/>
                    <a:gd name="connsiteX531" fmla="*/ 1143783 w 1195697"/>
                    <a:gd name="connsiteY531" fmla="*/ 818135 h 1183866"/>
                    <a:gd name="connsiteX532" fmla="*/ 1145820 w 1195697"/>
                    <a:gd name="connsiteY532" fmla="*/ 819874 h 1183866"/>
                    <a:gd name="connsiteX533" fmla="*/ 1147845 w 1195697"/>
                    <a:gd name="connsiteY533" fmla="*/ 821465 h 1183866"/>
                    <a:gd name="connsiteX534" fmla="*/ 1149462 w 1195697"/>
                    <a:gd name="connsiteY534" fmla="*/ 822748 h 1183866"/>
                    <a:gd name="connsiteX535" fmla="*/ 1191673 w 1195697"/>
                    <a:gd name="connsiteY535" fmla="*/ 855915 h 1183866"/>
                    <a:gd name="connsiteX536" fmla="*/ 1195698 w 1195697"/>
                    <a:gd name="connsiteY536" fmla="*/ 859073 h 1183866"/>
                    <a:gd name="connsiteX537" fmla="*/ 1145129 w 1195697"/>
                    <a:gd name="connsiteY537" fmla="*/ 901183 h 1183866"/>
                    <a:gd name="connsiteX538" fmla="*/ 1116400 w 1195697"/>
                    <a:gd name="connsiteY538" fmla="*/ 922201 h 1183866"/>
                    <a:gd name="connsiteX539" fmla="*/ 1101931 w 1195697"/>
                    <a:gd name="connsiteY539" fmla="*/ 935153 h 1183866"/>
                    <a:gd name="connsiteX540" fmla="*/ 1080152 w 1195697"/>
                    <a:gd name="connsiteY540" fmla="*/ 954641 h 1183866"/>
                    <a:gd name="connsiteX541" fmla="*/ 1011201 w 1195697"/>
                    <a:gd name="connsiteY541" fmla="*/ 1026601 h 1183866"/>
                    <a:gd name="connsiteX542" fmla="*/ 1009127 w 1195697"/>
                    <a:gd name="connsiteY542" fmla="*/ 1029438 h 1183866"/>
                    <a:gd name="connsiteX543" fmla="*/ 1007855 w 1195697"/>
                    <a:gd name="connsiteY543" fmla="*/ 1031177 h 1183866"/>
                    <a:gd name="connsiteX544" fmla="*/ 992423 w 1195697"/>
                    <a:gd name="connsiteY544" fmla="*/ 1045250 h 1183866"/>
                    <a:gd name="connsiteX545" fmla="*/ 982978 w 1195697"/>
                    <a:gd name="connsiteY545" fmla="*/ 1060669 h 1183866"/>
                    <a:gd name="connsiteX546" fmla="*/ 968669 w 1195697"/>
                    <a:gd name="connsiteY546" fmla="*/ 1093984 h 1183866"/>
                    <a:gd name="connsiteX547" fmla="*/ 968274 w 1195697"/>
                    <a:gd name="connsiteY547" fmla="*/ 1095082 h 1183866"/>
                    <a:gd name="connsiteX548" fmla="*/ 964570 w 1195697"/>
                    <a:gd name="connsiteY548" fmla="*/ 1105517 h 1183866"/>
                    <a:gd name="connsiteX549" fmla="*/ 959373 w 1195697"/>
                    <a:gd name="connsiteY549" fmla="*/ 1120158 h 1183866"/>
                    <a:gd name="connsiteX550" fmla="*/ 951126 w 1195697"/>
                    <a:gd name="connsiteY550" fmla="*/ 1142151 h 1183866"/>
                    <a:gd name="connsiteX551" fmla="*/ 941027 w 1195697"/>
                    <a:gd name="connsiteY551" fmla="*/ 1169114 h 1183866"/>
                    <a:gd name="connsiteX552" fmla="*/ 939076 w 1195697"/>
                    <a:gd name="connsiteY552" fmla="*/ 1175232 h 1183866"/>
                    <a:gd name="connsiteX553" fmla="*/ 937768 w 1195697"/>
                    <a:gd name="connsiteY553" fmla="*/ 1179351 h 1183866"/>
                    <a:gd name="connsiteX554" fmla="*/ 935903 w 1195697"/>
                    <a:gd name="connsiteY554" fmla="*/ 1183866 h 1183866"/>
                    <a:gd name="connsiteX555" fmla="*/ 935150 w 1195697"/>
                    <a:gd name="connsiteY555" fmla="*/ 1183718 h 1183866"/>
                    <a:gd name="connsiteX556" fmla="*/ 934422 w 1195697"/>
                    <a:gd name="connsiteY556" fmla="*/ 1183533 h 1183866"/>
                    <a:gd name="connsiteX557" fmla="*/ 931088 w 1195697"/>
                    <a:gd name="connsiteY557" fmla="*/ 1182879 h 1183866"/>
                    <a:gd name="connsiteX558" fmla="*/ 929669 w 1195697"/>
                    <a:gd name="connsiteY558" fmla="*/ 1182608 h 1183866"/>
                    <a:gd name="connsiteX559" fmla="*/ 915138 w 1195697"/>
                    <a:gd name="connsiteY559" fmla="*/ 1179746 h 1183866"/>
                    <a:gd name="connsiteX560" fmla="*/ 913681 w 1195697"/>
                    <a:gd name="connsiteY560" fmla="*/ 1179463 h 1183866"/>
                    <a:gd name="connsiteX561" fmla="*/ 912236 w 1195697"/>
                    <a:gd name="connsiteY561" fmla="*/ 1179179 h 1183866"/>
                    <a:gd name="connsiteX562" fmla="*/ 909853 w 1195697"/>
                    <a:gd name="connsiteY562" fmla="*/ 1178414 h 1183866"/>
                    <a:gd name="connsiteX563" fmla="*/ 901755 w 1195697"/>
                    <a:gd name="connsiteY563" fmla="*/ 1175836 h 1183866"/>
                    <a:gd name="connsiteX564" fmla="*/ 894619 w 1195697"/>
                    <a:gd name="connsiteY564" fmla="*/ 1173567 h 1183866"/>
                    <a:gd name="connsiteX565" fmla="*/ 892717 w 1195697"/>
                    <a:gd name="connsiteY565" fmla="*/ 1172962 h 1183866"/>
                    <a:gd name="connsiteX566" fmla="*/ 891038 w 1195697"/>
                    <a:gd name="connsiteY566" fmla="*/ 1171655 h 1183866"/>
                    <a:gd name="connsiteX567" fmla="*/ 884977 w 1195697"/>
                    <a:gd name="connsiteY567" fmla="*/ 1166955 h 1183866"/>
                    <a:gd name="connsiteX568" fmla="*/ 879668 w 1195697"/>
                    <a:gd name="connsiteY568" fmla="*/ 1162836 h 1183866"/>
                    <a:gd name="connsiteX569" fmla="*/ 878446 w 1195697"/>
                    <a:gd name="connsiteY569" fmla="*/ 1161886 h 1183866"/>
                    <a:gd name="connsiteX570" fmla="*/ 877224 w 1195697"/>
                    <a:gd name="connsiteY570" fmla="*/ 1160936 h 1183866"/>
                    <a:gd name="connsiteX571" fmla="*/ 875754 w 1195697"/>
                    <a:gd name="connsiteY571" fmla="*/ 1159505 h 1183866"/>
                    <a:gd name="connsiteX572" fmla="*/ 875026 w 1195697"/>
                    <a:gd name="connsiteY572" fmla="*/ 1158790 h 1183866"/>
                    <a:gd name="connsiteX573" fmla="*/ 868767 w 1195697"/>
                    <a:gd name="connsiteY573" fmla="*/ 1152697 h 1183866"/>
                    <a:gd name="connsiteX574" fmla="*/ 867285 w 1195697"/>
                    <a:gd name="connsiteY574" fmla="*/ 1151241 h 1183866"/>
                    <a:gd name="connsiteX575" fmla="*/ 861408 w 1195697"/>
                    <a:gd name="connsiteY575" fmla="*/ 1145506 h 1183866"/>
                    <a:gd name="connsiteX576" fmla="*/ 859865 w 1195697"/>
                    <a:gd name="connsiteY576" fmla="*/ 1144001 h 1183866"/>
                    <a:gd name="connsiteX577" fmla="*/ 857927 w 1195697"/>
                    <a:gd name="connsiteY577" fmla="*/ 1143248 h 1183866"/>
                    <a:gd name="connsiteX578" fmla="*/ 850063 w 1195697"/>
                    <a:gd name="connsiteY578" fmla="*/ 1140140 h 1183866"/>
                    <a:gd name="connsiteX579" fmla="*/ 846408 w 1195697"/>
                    <a:gd name="connsiteY579" fmla="*/ 1138709 h 1183866"/>
                    <a:gd name="connsiteX580" fmla="*/ 844260 w 1195697"/>
                    <a:gd name="connsiteY580" fmla="*/ 1137858 h 1183866"/>
                    <a:gd name="connsiteX581" fmla="*/ 842803 w 1195697"/>
                    <a:gd name="connsiteY581" fmla="*/ 1137537 h 1183866"/>
                    <a:gd name="connsiteX582" fmla="*/ 828359 w 1195697"/>
                    <a:gd name="connsiteY582" fmla="*/ 1134293 h 1183866"/>
                    <a:gd name="connsiteX583" fmla="*/ 822519 w 1195697"/>
                    <a:gd name="connsiteY583" fmla="*/ 1132986 h 1183866"/>
                    <a:gd name="connsiteX584" fmla="*/ 819210 w 1195697"/>
                    <a:gd name="connsiteY584" fmla="*/ 1132246 h 1183866"/>
                    <a:gd name="connsiteX585" fmla="*/ 817321 w 1195697"/>
                    <a:gd name="connsiteY585" fmla="*/ 1131814 h 1183866"/>
                    <a:gd name="connsiteX586" fmla="*/ 815902 w 1195697"/>
                    <a:gd name="connsiteY586" fmla="*/ 1131494 h 1183866"/>
                    <a:gd name="connsiteX587" fmla="*/ 814482 w 1195697"/>
                    <a:gd name="connsiteY587" fmla="*/ 1131037 h 1183866"/>
                    <a:gd name="connsiteX588" fmla="*/ 813062 w 1195697"/>
                    <a:gd name="connsiteY588" fmla="*/ 1130569 h 1183866"/>
                    <a:gd name="connsiteX589" fmla="*/ 799852 w 1195697"/>
                    <a:gd name="connsiteY589" fmla="*/ 1126227 h 1183866"/>
                    <a:gd name="connsiteX590" fmla="*/ 789469 w 1195697"/>
                    <a:gd name="connsiteY590" fmla="*/ 1122822 h 1183866"/>
                    <a:gd name="connsiteX591" fmla="*/ 787580 w 1195697"/>
                    <a:gd name="connsiteY591" fmla="*/ 1122206 h 1183866"/>
                    <a:gd name="connsiteX592" fmla="*/ 785778 w 1195697"/>
                    <a:gd name="connsiteY592" fmla="*/ 1121342 h 1183866"/>
                    <a:gd name="connsiteX593" fmla="*/ 775444 w 1195697"/>
                    <a:gd name="connsiteY593" fmla="*/ 1116408 h 1183866"/>
                    <a:gd name="connsiteX594" fmla="*/ 766209 w 1195697"/>
                    <a:gd name="connsiteY594" fmla="*/ 1112005 h 1183866"/>
                    <a:gd name="connsiteX595" fmla="*/ 764197 w 1195697"/>
                    <a:gd name="connsiteY595" fmla="*/ 1111055 h 1183866"/>
                    <a:gd name="connsiteX596" fmla="*/ 762234 w 1195697"/>
                    <a:gd name="connsiteY596" fmla="*/ 1109526 h 1183866"/>
                    <a:gd name="connsiteX597" fmla="*/ 755123 w 1195697"/>
                    <a:gd name="connsiteY597" fmla="*/ 1104025 h 1183866"/>
                    <a:gd name="connsiteX598" fmla="*/ 752308 w 1195697"/>
                    <a:gd name="connsiteY598" fmla="*/ 1101854 h 1183866"/>
                    <a:gd name="connsiteX599" fmla="*/ 749900 w 1195697"/>
                    <a:gd name="connsiteY599" fmla="*/ 1099979 h 1183866"/>
                    <a:gd name="connsiteX600" fmla="*/ 748691 w 1195697"/>
                    <a:gd name="connsiteY600" fmla="*/ 1099054 h 1183866"/>
                    <a:gd name="connsiteX601" fmla="*/ 747036 w 1195697"/>
                    <a:gd name="connsiteY601" fmla="*/ 1097944 h 1183866"/>
                    <a:gd name="connsiteX602" fmla="*/ 745394 w 1195697"/>
                    <a:gd name="connsiteY602" fmla="*/ 1096834 h 1183866"/>
                    <a:gd name="connsiteX603" fmla="*/ 735900 w 1195697"/>
                    <a:gd name="connsiteY603" fmla="*/ 1090456 h 1183866"/>
                    <a:gd name="connsiteX604" fmla="*/ 723332 w 1195697"/>
                    <a:gd name="connsiteY604" fmla="*/ 1082032 h 1183866"/>
                    <a:gd name="connsiteX605" fmla="*/ 722085 w 1195697"/>
                    <a:gd name="connsiteY605" fmla="*/ 1081181 h 1183866"/>
                    <a:gd name="connsiteX606" fmla="*/ 720826 w 1195697"/>
                    <a:gd name="connsiteY606" fmla="*/ 1080342 h 1183866"/>
                    <a:gd name="connsiteX607" fmla="*/ 718777 w 1195697"/>
                    <a:gd name="connsiteY607" fmla="*/ 1079072 h 1183866"/>
                    <a:gd name="connsiteX608" fmla="*/ 713962 w 1195697"/>
                    <a:gd name="connsiteY608" fmla="*/ 1076087 h 1183866"/>
                    <a:gd name="connsiteX609" fmla="*/ 708023 w 1195697"/>
                    <a:gd name="connsiteY609" fmla="*/ 1072399 h 1183866"/>
                    <a:gd name="connsiteX610" fmla="*/ 706233 w 1195697"/>
                    <a:gd name="connsiteY610" fmla="*/ 1071289 h 1183866"/>
                    <a:gd name="connsiteX611" fmla="*/ 704245 w 1195697"/>
                    <a:gd name="connsiteY611" fmla="*/ 1070746 h 1183866"/>
                    <a:gd name="connsiteX612" fmla="*/ 695628 w 1195697"/>
                    <a:gd name="connsiteY612" fmla="*/ 1068390 h 1183866"/>
                    <a:gd name="connsiteX613" fmla="*/ 675381 w 1195697"/>
                    <a:gd name="connsiteY613" fmla="*/ 1062852 h 1183866"/>
                    <a:gd name="connsiteX614" fmla="*/ 672961 w 1195697"/>
                    <a:gd name="connsiteY614" fmla="*/ 1062198 h 1183866"/>
                    <a:gd name="connsiteX615" fmla="*/ 671998 w 1195697"/>
                    <a:gd name="connsiteY615" fmla="*/ 1061939 h 1183866"/>
                    <a:gd name="connsiteX616" fmla="*/ 670134 w 1195697"/>
                    <a:gd name="connsiteY616" fmla="*/ 1061310 h 1183866"/>
                    <a:gd name="connsiteX617" fmla="*/ 668257 w 1195697"/>
                    <a:gd name="connsiteY617" fmla="*/ 1060681 h 1183866"/>
                    <a:gd name="connsiteX618" fmla="*/ 651430 w 1195697"/>
                    <a:gd name="connsiteY618" fmla="*/ 1055007 h 1183866"/>
                    <a:gd name="connsiteX619" fmla="*/ 632034 w 1195697"/>
                    <a:gd name="connsiteY619" fmla="*/ 1048470 h 1183866"/>
                    <a:gd name="connsiteX620" fmla="*/ 621627 w 1195697"/>
                    <a:gd name="connsiteY620" fmla="*/ 1044967 h 1183866"/>
                    <a:gd name="connsiteX621" fmla="*/ 620207 w 1195697"/>
                    <a:gd name="connsiteY621" fmla="*/ 1044486 h 1183866"/>
                    <a:gd name="connsiteX622" fmla="*/ 618738 w 1195697"/>
                    <a:gd name="connsiteY622" fmla="*/ 1044214 h 1183866"/>
                    <a:gd name="connsiteX623" fmla="*/ 607479 w 1195697"/>
                    <a:gd name="connsiteY623" fmla="*/ 1042167 h 1183866"/>
                    <a:gd name="connsiteX624" fmla="*/ 588367 w 1195697"/>
                    <a:gd name="connsiteY624" fmla="*/ 1038701 h 1183866"/>
                    <a:gd name="connsiteX625" fmla="*/ 586404 w 1195697"/>
                    <a:gd name="connsiteY625" fmla="*/ 1038343 h 1183866"/>
                    <a:gd name="connsiteX626" fmla="*/ 584935 w 1195697"/>
                    <a:gd name="connsiteY626" fmla="*/ 1038072 h 1183866"/>
                    <a:gd name="connsiteX627" fmla="*/ 582478 w 1195697"/>
                    <a:gd name="connsiteY627" fmla="*/ 1037800 h 1183866"/>
                    <a:gd name="connsiteX628" fmla="*/ 566787 w 1195697"/>
                    <a:gd name="connsiteY628" fmla="*/ 1036074 h 1183866"/>
                    <a:gd name="connsiteX629" fmla="*/ 564342 w 1195697"/>
                    <a:gd name="connsiteY629" fmla="*/ 1035802 h 1183866"/>
                    <a:gd name="connsiteX630" fmla="*/ 563021 w 1195697"/>
                    <a:gd name="connsiteY630" fmla="*/ 1035889 h 1183866"/>
                    <a:gd name="connsiteX631" fmla="*/ 562540 w 1195697"/>
                    <a:gd name="connsiteY631" fmla="*/ 1035913 h 1183866"/>
                    <a:gd name="connsiteX632" fmla="*/ 551552 w 1195697"/>
                    <a:gd name="connsiteY632" fmla="*/ 1036592 h 1183866"/>
                    <a:gd name="connsiteX633" fmla="*/ 540724 w 1195697"/>
                    <a:gd name="connsiteY633" fmla="*/ 1037258 h 1183866"/>
                    <a:gd name="connsiteX634" fmla="*/ 538761 w 1195697"/>
                    <a:gd name="connsiteY634" fmla="*/ 1037381 h 1183866"/>
                    <a:gd name="connsiteX635" fmla="*/ 537391 w 1195697"/>
                    <a:gd name="connsiteY635" fmla="*/ 1036962 h 1183866"/>
                    <a:gd name="connsiteX636" fmla="*/ 531922 w 1195697"/>
                    <a:gd name="connsiteY636" fmla="*/ 1035321 h 1183866"/>
                    <a:gd name="connsiteX637" fmla="*/ 525774 w 1195697"/>
                    <a:gd name="connsiteY637" fmla="*/ 1030597 h 1183866"/>
                    <a:gd name="connsiteX638" fmla="*/ 524144 w 1195697"/>
                    <a:gd name="connsiteY638" fmla="*/ 1029339 h 1183866"/>
                    <a:gd name="connsiteX639" fmla="*/ 522835 w 1195697"/>
                    <a:gd name="connsiteY639" fmla="*/ 1028574 h 1183866"/>
                    <a:gd name="connsiteX640" fmla="*/ 521107 w 1195697"/>
                    <a:gd name="connsiteY640" fmla="*/ 1027563 h 1183866"/>
                    <a:gd name="connsiteX641" fmla="*/ 511996 w 1195697"/>
                    <a:gd name="connsiteY641" fmla="*/ 1022259 h 1183866"/>
                    <a:gd name="connsiteX642" fmla="*/ 505070 w 1195697"/>
                    <a:gd name="connsiteY642" fmla="*/ 1018226 h 1183866"/>
                    <a:gd name="connsiteX643" fmla="*/ 503810 w 1195697"/>
                    <a:gd name="connsiteY643" fmla="*/ 1017498 h 1183866"/>
                    <a:gd name="connsiteX644" fmla="*/ 501736 w 1195697"/>
                    <a:gd name="connsiteY644" fmla="*/ 1016289 h 1183866"/>
                    <a:gd name="connsiteX645" fmla="*/ 499860 w 1195697"/>
                    <a:gd name="connsiteY645" fmla="*/ 1015746 h 1183866"/>
                    <a:gd name="connsiteX646" fmla="*/ 490020 w 1195697"/>
                    <a:gd name="connsiteY646" fmla="*/ 1012922 h 1183866"/>
                    <a:gd name="connsiteX647" fmla="*/ 483328 w 1195697"/>
                    <a:gd name="connsiteY647" fmla="*/ 1010998 h 1183866"/>
                    <a:gd name="connsiteX648" fmla="*/ 481970 w 1195697"/>
                    <a:gd name="connsiteY648" fmla="*/ 1010615 h 1183866"/>
                    <a:gd name="connsiteX649" fmla="*/ 480205 w 1195697"/>
                    <a:gd name="connsiteY649" fmla="*/ 1010109 h 1183866"/>
                    <a:gd name="connsiteX650" fmla="*/ 478736 w 1195697"/>
                    <a:gd name="connsiteY650" fmla="*/ 1009937 h 1183866"/>
                    <a:gd name="connsiteX651" fmla="*/ 477723 w 1195697"/>
                    <a:gd name="connsiteY651" fmla="*/ 1009813 h 1183866"/>
                    <a:gd name="connsiteX652" fmla="*/ 476773 w 1195697"/>
                    <a:gd name="connsiteY652" fmla="*/ 1009702 h 1183866"/>
                    <a:gd name="connsiteX653" fmla="*/ 461069 w 1195697"/>
                    <a:gd name="connsiteY653" fmla="*/ 1007877 h 1183866"/>
                    <a:gd name="connsiteX654" fmla="*/ 448785 w 1195697"/>
                    <a:gd name="connsiteY654" fmla="*/ 1007704 h 1183866"/>
                    <a:gd name="connsiteX655" fmla="*/ 447316 w 1195697"/>
                    <a:gd name="connsiteY655" fmla="*/ 1007679 h 1183866"/>
                    <a:gd name="connsiteX656" fmla="*/ 445834 w 1195697"/>
                    <a:gd name="connsiteY656" fmla="*/ 1007655 h 1183866"/>
                    <a:gd name="connsiteX657" fmla="*/ 443427 w 1195697"/>
                    <a:gd name="connsiteY657" fmla="*/ 1007778 h 1183866"/>
                    <a:gd name="connsiteX658" fmla="*/ 442945 w 1195697"/>
                    <a:gd name="connsiteY658" fmla="*/ 1007803 h 1183866"/>
                    <a:gd name="connsiteX659" fmla="*/ 432081 w 1195697"/>
                    <a:gd name="connsiteY659" fmla="*/ 1008321 h 1183866"/>
                    <a:gd name="connsiteX660" fmla="*/ 430106 w 1195697"/>
                    <a:gd name="connsiteY660" fmla="*/ 1008420 h 1183866"/>
                    <a:gd name="connsiteX661" fmla="*/ 428315 w 1195697"/>
                    <a:gd name="connsiteY661" fmla="*/ 1009271 h 1183866"/>
                    <a:gd name="connsiteX662" fmla="*/ 425204 w 1195697"/>
                    <a:gd name="connsiteY662" fmla="*/ 1010775 h 1183866"/>
                    <a:gd name="connsiteX663" fmla="*/ 422155 w 1195697"/>
                    <a:gd name="connsiteY663" fmla="*/ 1012243 h 1183866"/>
                    <a:gd name="connsiteX664" fmla="*/ 420402 w 1195697"/>
                    <a:gd name="connsiteY664" fmla="*/ 1013082 h 1183866"/>
                    <a:gd name="connsiteX665" fmla="*/ 418229 w 1195697"/>
                    <a:gd name="connsiteY665" fmla="*/ 1014131 h 1183866"/>
                    <a:gd name="connsiteX666" fmla="*/ 416179 w 1195697"/>
                    <a:gd name="connsiteY666" fmla="*/ 1014722 h 1183866"/>
                    <a:gd name="connsiteX667" fmla="*/ 409512 w 1195697"/>
                    <a:gd name="connsiteY667" fmla="*/ 1016671 h 1183866"/>
                    <a:gd name="connsiteX668" fmla="*/ 407229 w 1195697"/>
                    <a:gd name="connsiteY668" fmla="*/ 1017325 h 1183866"/>
                    <a:gd name="connsiteX669" fmla="*/ 405401 w 1195697"/>
                    <a:gd name="connsiteY669" fmla="*/ 1017868 h 1183866"/>
                    <a:gd name="connsiteX670" fmla="*/ 402944 w 1195697"/>
                    <a:gd name="connsiteY670" fmla="*/ 1018115 h 1183866"/>
                    <a:gd name="connsiteX671" fmla="*/ 392117 w 1195697"/>
                    <a:gd name="connsiteY671" fmla="*/ 1019237 h 1183866"/>
                    <a:gd name="connsiteX672" fmla="*/ 390648 w 1195697"/>
                    <a:gd name="connsiteY672" fmla="*/ 1019385 h 1183866"/>
                    <a:gd name="connsiteX673" fmla="*/ 388673 w 1195697"/>
                    <a:gd name="connsiteY673" fmla="*/ 1019595 h 1183866"/>
                    <a:gd name="connsiteX674" fmla="*/ 387241 w 1195697"/>
                    <a:gd name="connsiteY674" fmla="*/ 1019570 h 1183866"/>
                    <a:gd name="connsiteX675" fmla="*/ 381981 w 1195697"/>
                    <a:gd name="connsiteY675" fmla="*/ 1019508 h 1183866"/>
                    <a:gd name="connsiteX676" fmla="*/ 373747 w 1195697"/>
                    <a:gd name="connsiteY676" fmla="*/ 1019397 h 1183866"/>
                    <a:gd name="connsiteX677" fmla="*/ 371969 w 1195697"/>
                    <a:gd name="connsiteY677" fmla="*/ 1019373 h 1183866"/>
                    <a:gd name="connsiteX678" fmla="*/ 370203 w 1195697"/>
                    <a:gd name="connsiteY678" fmla="*/ 1019077 h 1183866"/>
                    <a:gd name="connsiteX679" fmla="*/ 369240 w 1195697"/>
                    <a:gd name="connsiteY679" fmla="*/ 1018916 h 1183866"/>
                    <a:gd name="connsiteX680" fmla="*/ 362006 w 1195697"/>
                    <a:gd name="connsiteY680" fmla="*/ 1017745 h 1183866"/>
                    <a:gd name="connsiteX681" fmla="*/ 354289 w 1195697"/>
                    <a:gd name="connsiteY681" fmla="*/ 1016486 h 1183866"/>
                    <a:gd name="connsiteX682" fmla="*/ 352363 w 1195697"/>
                    <a:gd name="connsiteY682" fmla="*/ 1016166 h 1183866"/>
                    <a:gd name="connsiteX683" fmla="*/ 350018 w 1195697"/>
                    <a:gd name="connsiteY683" fmla="*/ 1015327 h 1183866"/>
                    <a:gd name="connsiteX684" fmla="*/ 342042 w 1195697"/>
                    <a:gd name="connsiteY684" fmla="*/ 1012441 h 1183866"/>
                    <a:gd name="connsiteX685" fmla="*/ 331264 w 1195697"/>
                    <a:gd name="connsiteY685" fmla="*/ 1008555 h 1183866"/>
                    <a:gd name="connsiteX686" fmla="*/ 329857 w 1195697"/>
                    <a:gd name="connsiteY686" fmla="*/ 1008049 h 1183866"/>
                    <a:gd name="connsiteX687" fmla="*/ 329215 w 1195697"/>
                    <a:gd name="connsiteY687" fmla="*/ 1007840 h 1183866"/>
                    <a:gd name="connsiteX688" fmla="*/ 325746 w 1195697"/>
                    <a:gd name="connsiteY688" fmla="*/ 1006693 h 1183866"/>
                    <a:gd name="connsiteX689" fmla="*/ 316141 w 1195697"/>
                    <a:gd name="connsiteY689" fmla="*/ 1003535 h 1183866"/>
                    <a:gd name="connsiteX690" fmla="*/ 313215 w 1195697"/>
                    <a:gd name="connsiteY690" fmla="*/ 1002573 h 1183866"/>
                    <a:gd name="connsiteX691" fmla="*/ 311264 w 1195697"/>
                    <a:gd name="connsiteY691" fmla="*/ 1001932 h 1183866"/>
                    <a:gd name="connsiteX692" fmla="*/ 309968 w 1195697"/>
                    <a:gd name="connsiteY692" fmla="*/ 1001191 h 1183866"/>
                    <a:gd name="connsiteX693" fmla="*/ 308252 w 1195697"/>
                    <a:gd name="connsiteY693" fmla="*/ 1000217 h 1183866"/>
                    <a:gd name="connsiteX694" fmla="*/ 300585 w 1195697"/>
                    <a:gd name="connsiteY694" fmla="*/ 995838 h 1183866"/>
                    <a:gd name="connsiteX695" fmla="*/ 295424 w 1195697"/>
                    <a:gd name="connsiteY695" fmla="*/ 992903 h 1183866"/>
                    <a:gd name="connsiteX696" fmla="*/ 293708 w 1195697"/>
                    <a:gd name="connsiteY696" fmla="*/ 991916 h 1183866"/>
                    <a:gd name="connsiteX697" fmla="*/ 291856 w 1195697"/>
                    <a:gd name="connsiteY697" fmla="*/ 991188 h 1183866"/>
                    <a:gd name="connsiteX698" fmla="*/ 283264 w 1195697"/>
                    <a:gd name="connsiteY698" fmla="*/ 987772 h 1183866"/>
                    <a:gd name="connsiteX699" fmla="*/ 270128 w 1195697"/>
                    <a:gd name="connsiteY699" fmla="*/ 982554 h 1183866"/>
                    <a:gd name="connsiteX700" fmla="*/ 268276 w 1195697"/>
                    <a:gd name="connsiteY700" fmla="*/ 981814 h 1183866"/>
                    <a:gd name="connsiteX701" fmla="*/ 266584 w 1195697"/>
                    <a:gd name="connsiteY701" fmla="*/ 980667 h 1183866"/>
                    <a:gd name="connsiteX702" fmla="*/ 259881 w 1195697"/>
                    <a:gd name="connsiteY702" fmla="*/ 976115 h 1183866"/>
                    <a:gd name="connsiteX703" fmla="*/ 254424 w 1195697"/>
                    <a:gd name="connsiteY703" fmla="*/ 972403 h 1183866"/>
                    <a:gd name="connsiteX704" fmla="*/ 224905 w 1195697"/>
                    <a:gd name="connsiteY704" fmla="*/ 952359 h 1183866"/>
                    <a:gd name="connsiteX705" fmla="*/ 223226 w 1195697"/>
                    <a:gd name="connsiteY705" fmla="*/ 951212 h 1183866"/>
                    <a:gd name="connsiteX706" fmla="*/ 221954 w 1195697"/>
                    <a:gd name="connsiteY706" fmla="*/ 950349 h 1183866"/>
                    <a:gd name="connsiteX707" fmla="*/ 220769 w 1195697"/>
                    <a:gd name="connsiteY707" fmla="*/ 949374 h 1183866"/>
                    <a:gd name="connsiteX708" fmla="*/ 219189 w 1195697"/>
                    <a:gd name="connsiteY708" fmla="*/ 948054 h 1183866"/>
                    <a:gd name="connsiteX709" fmla="*/ 188707 w 1195697"/>
                    <a:gd name="connsiteY709" fmla="*/ 922855 h 1183866"/>
                    <a:gd name="connsiteX710" fmla="*/ 187114 w 1195697"/>
                    <a:gd name="connsiteY710" fmla="*/ 921547 h 1183866"/>
                    <a:gd name="connsiteX711" fmla="*/ 185929 w 1195697"/>
                    <a:gd name="connsiteY711" fmla="*/ 920561 h 1183866"/>
                    <a:gd name="connsiteX712" fmla="*/ 185114 w 1195697"/>
                    <a:gd name="connsiteY712" fmla="*/ 919944 h 1183866"/>
                    <a:gd name="connsiteX713" fmla="*/ 183077 w 1195697"/>
                    <a:gd name="connsiteY713" fmla="*/ 918414 h 1183866"/>
                    <a:gd name="connsiteX714" fmla="*/ 172472 w 1195697"/>
                    <a:gd name="connsiteY714" fmla="*/ 910422 h 1183866"/>
                    <a:gd name="connsiteX715" fmla="*/ 165138 w 1195697"/>
                    <a:gd name="connsiteY715" fmla="*/ 904883 h 1183866"/>
                    <a:gd name="connsiteX716" fmla="*/ 164324 w 1195697"/>
                    <a:gd name="connsiteY716" fmla="*/ 904267 h 1183866"/>
                    <a:gd name="connsiteX717" fmla="*/ 163509 w 1195697"/>
                    <a:gd name="connsiteY717" fmla="*/ 903662 h 1183866"/>
                    <a:gd name="connsiteX718" fmla="*/ 162583 w 1195697"/>
                    <a:gd name="connsiteY718" fmla="*/ 902404 h 1183866"/>
                    <a:gd name="connsiteX719" fmla="*/ 158620 w 1195697"/>
                    <a:gd name="connsiteY719" fmla="*/ 897014 h 1183866"/>
                    <a:gd name="connsiteX720" fmla="*/ 157694 w 1195697"/>
                    <a:gd name="connsiteY720" fmla="*/ 895768 h 1183866"/>
                    <a:gd name="connsiteX721" fmla="*/ 157274 w 1195697"/>
                    <a:gd name="connsiteY721" fmla="*/ 894214 h 1183866"/>
                    <a:gd name="connsiteX722" fmla="*/ 156249 w 1195697"/>
                    <a:gd name="connsiteY722" fmla="*/ 890477 h 1183866"/>
                    <a:gd name="connsiteX723" fmla="*/ 156002 w 1195697"/>
                    <a:gd name="connsiteY723" fmla="*/ 889613 h 1183866"/>
                    <a:gd name="connsiteX724" fmla="*/ 155805 w 1195697"/>
                    <a:gd name="connsiteY724" fmla="*/ 888886 h 1183866"/>
                    <a:gd name="connsiteX725" fmla="*/ 156052 w 1195697"/>
                    <a:gd name="connsiteY725" fmla="*/ 886863 h 1183866"/>
                    <a:gd name="connsiteX726" fmla="*/ 157101 w 1195697"/>
                    <a:gd name="connsiteY726" fmla="*/ 878006 h 1183866"/>
                    <a:gd name="connsiteX727" fmla="*/ 158212 w 1195697"/>
                    <a:gd name="connsiteY727" fmla="*/ 868657 h 1183866"/>
                    <a:gd name="connsiteX728" fmla="*/ 160830 w 1195697"/>
                    <a:gd name="connsiteY728" fmla="*/ 848145 h 1183866"/>
                    <a:gd name="connsiteX729" fmla="*/ 161249 w 1195697"/>
                    <a:gd name="connsiteY729" fmla="*/ 844913 h 1183866"/>
                    <a:gd name="connsiteX730" fmla="*/ 161743 w 1195697"/>
                    <a:gd name="connsiteY730" fmla="*/ 842274 h 1183866"/>
                    <a:gd name="connsiteX731" fmla="*/ 162237 w 1195697"/>
                    <a:gd name="connsiteY731" fmla="*/ 839634 h 1183866"/>
                    <a:gd name="connsiteX732" fmla="*/ 163336 w 1195697"/>
                    <a:gd name="connsiteY732" fmla="*/ 833726 h 1183866"/>
                    <a:gd name="connsiteX733" fmla="*/ 165126 w 1195697"/>
                    <a:gd name="connsiteY733" fmla="*/ 824129 h 1183866"/>
                    <a:gd name="connsiteX734" fmla="*/ 165447 w 1195697"/>
                    <a:gd name="connsiteY734" fmla="*/ 822452 h 1183866"/>
                    <a:gd name="connsiteX735" fmla="*/ 166361 w 1195697"/>
                    <a:gd name="connsiteY735" fmla="*/ 821268 h 1183866"/>
                    <a:gd name="connsiteX736" fmla="*/ 167398 w 1195697"/>
                    <a:gd name="connsiteY736" fmla="*/ 819923 h 1183866"/>
                    <a:gd name="connsiteX737" fmla="*/ 168447 w 1195697"/>
                    <a:gd name="connsiteY737" fmla="*/ 818566 h 1183866"/>
                    <a:gd name="connsiteX738" fmla="*/ 170311 w 1195697"/>
                    <a:gd name="connsiteY738" fmla="*/ 818036 h 1183866"/>
                    <a:gd name="connsiteX739" fmla="*/ 174534 w 1195697"/>
                    <a:gd name="connsiteY739" fmla="*/ 816827 h 1183866"/>
                    <a:gd name="connsiteX740" fmla="*/ 175472 w 1195697"/>
                    <a:gd name="connsiteY740" fmla="*/ 816568 h 1183866"/>
                    <a:gd name="connsiteX741" fmla="*/ 176879 w 1195697"/>
                    <a:gd name="connsiteY741" fmla="*/ 816161 h 1183866"/>
                    <a:gd name="connsiteX742" fmla="*/ 178324 w 1195697"/>
                    <a:gd name="connsiteY742" fmla="*/ 815754 h 1183866"/>
                    <a:gd name="connsiteX743" fmla="*/ 179916 w 1195697"/>
                    <a:gd name="connsiteY743" fmla="*/ 814422 h 1183866"/>
                    <a:gd name="connsiteX744" fmla="*/ 190608 w 1195697"/>
                    <a:gd name="connsiteY744" fmla="*/ 805529 h 1183866"/>
                    <a:gd name="connsiteX745" fmla="*/ 192238 w 1195697"/>
                    <a:gd name="connsiteY745" fmla="*/ 804172 h 1183866"/>
                    <a:gd name="connsiteX746" fmla="*/ 193361 w 1195697"/>
                    <a:gd name="connsiteY746" fmla="*/ 802482 h 1183866"/>
                    <a:gd name="connsiteX747" fmla="*/ 195324 w 1195697"/>
                    <a:gd name="connsiteY747" fmla="*/ 799534 h 1183866"/>
                    <a:gd name="connsiteX748" fmla="*/ 199435 w 1195697"/>
                    <a:gd name="connsiteY748" fmla="*/ 793342 h 1183866"/>
                    <a:gd name="connsiteX749" fmla="*/ 208534 w 1195697"/>
                    <a:gd name="connsiteY749" fmla="*/ 779626 h 1183866"/>
                    <a:gd name="connsiteX750" fmla="*/ 210287 w 1195697"/>
                    <a:gd name="connsiteY750" fmla="*/ 776974 h 1183866"/>
                    <a:gd name="connsiteX751" fmla="*/ 211621 w 1195697"/>
                    <a:gd name="connsiteY751" fmla="*/ 774680 h 1183866"/>
                    <a:gd name="connsiteX752" fmla="*/ 212830 w 1195697"/>
                    <a:gd name="connsiteY752" fmla="*/ 772583 h 1183866"/>
                    <a:gd name="connsiteX753" fmla="*/ 223670 w 1195697"/>
                    <a:gd name="connsiteY753" fmla="*/ 754748 h 1183866"/>
                    <a:gd name="connsiteX754" fmla="*/ 223226 w 1195697"/>
                    <a:gd name="connsiteY754" fmla="*/ 754489 h 1183866"/>
                    <a:gd name="connsiteX755" fmla="*/ 222325 w 1195697"/>
                    <a:gd name="connsiteY755" fmla="*/ 753946 h 1183866"/>
                    <a:gd name="connsiteX756" fmla="*/ 220732 w 1195697"/>
                    <a:gd name="connsiteY756" fmla="*/ 753008 h 1183866"/>
                    <a:gd name="connsiteX757" fmla="*/ 219312 w 1195697"/>
                    <a:gd name="connsiteY757" fmla="*/ 751639 h 1183866"/>
                    <a:gd name="connsiteX758" fmla="*/ 216473 w 1195697"/>
                    <a:gd name="connsiteY758" fmla="*/ 748913 h 1183866"/>
                    <a:gd name="connsiteX759" fmla="*/ 215065 w 1195697"/>
                    <a:gd name="connsiteY759" fmla="*/ 747544 h 1183866"/>
                    <a:gd name="connsiteX760" fmla="*/ 214016 w 1195697"/>
                    <a:gd name="connsiteY760" fmla="*/ 746446 h 1183866"/>
                    <a:gd name="connsiteX761" fmla="*/ 212263 w 1195697"/>
                    <a:gd name="connsiteY761" fmla="*/ 744609 h 1183866"/>
                    <a:gd name="connsiteX762" fmla="*/ 210522 w 1195697"/>
                    <a:gd name="connsiteY762" fmla="*/ 742771 h 1183866"/>
                    <a:gd name="connsiteX763" fmla="*/ 208769 w 1195697"/>
                    <a:gd name="connsiteY763" fmla="*/ 740933 h 1183866"/>
                    <a:gd name="connsiteX764" fmla="*/ 206942 w 1195697"/>
                    <a:gd name="connsiteY764" fmla="*/ 738663 h 1183866"/>
                    <a:gd name="connsiteX765" fmla="*/ 204472 w 1195697"/>
                    <a:gd name="connsiteY765" fmla="*/ 735592 h 1183866"/>
                    <a:gd name="connsiteX766" fmla="*/ 200114 w 1195697"/>
                    <a:gd name="connsiteY766" fmla="*/ 731152 h 1183866"/>
                    <a:gd name="connsiteX767" fmla="*/ 199040 w 1195697"/>
                    <a:gd name="connsiteY767" fmla="*/ 730054 h 1183866"/>
                    <a:gd name="connsiteX768" fmla="*/ 198460 w 1195697"/>
                    <a:gd name="connsiteY768" fmla="*/ 728894 h 1183866"/>
                    <a:gd name="connsiteX769" fmla="*/ 196991 w 1195697"/>
                    <a:gd name="connsiteY769" fmla="*/ 725983 h 1183866"/>
                    <a:gd name="connsiteX770" fmla="*/ 196312 w 1195697"/>
                    <a:gd name="connsiteY770" fmla="*/ 724639 h 1183866"/>
                    <a:gd name="connsiteX771" fmla="*/ 196287 w 1195697"/>
                    <a:gd name="connsiteY771" fmla="*/ 723097 h 1183866"/>
                    <a:gd name="connsiteX772" fmla="*/ 196238 w 1195697"/>
                    <a:gd name="connsiteY772" fmla="*/ 721000 h 1183866"/>
                    <a:gd name="connsiteX773" fmla="*/ 196201 w 1195697"/>
                    <a:gd name="connsiteY773" fmla="*/ 719557 h 1183866"/>
                    <a:gd name="connsiteX774" fmla="*/ 196793 w 1195697"/>
                    <a:gd name="connsiteY774" fmla="*/ 718151 h 1183866"/>
                    <a:gd name="connsiteX775" fmla="*/ 198028 w 1195697"/>
                    <a:gd name="connsiteY775" fmla="*/ 715215 h 1183866"/>
                    <a:gd name="connsiteX776" fmla="*/ 198497 w 1195697"/>
                    <a:gd name="connsiteY776" fmla="*/ 714352 h 1183866"/>
                    <a:gd name="connsiteX777" fmla="*/ 198793 w 1195697"/>
                    <a:gd name="connsiteY777" fmla="*/ 713785 h 1183866"/>
                    <a:gd name="connsiteX778" fmla="*/ 199509 w 1195697"/>
                    <a:gd name="connsiteY778" fmla="*/ 712465 h 1183866"/>
                    <a:gd name="connsiteX779" fmla="*/ 200114 w 1195697"/>
                    <a:gd name="connsiteY779" fmla="*/ 711342 h 1183866"/>
                    <a:gd name="connsiteX780" fmla="*/ 201016 w 1195697"/>
                    <a:gd name="connsiteY780" fmla="*/ 710109 h 1183866"/>
                    <a:gd name="connsiteX781" fmla="*/ 202460 w 1195697"/>
                    <a:gd name="connsiteY781" fmla="*/ 708123 h 1183866"/>
                    <a:gd name="connsiteX782" fmla="*/ 204114 w 1195697"/>
                    <a:gd name="connsiteY782" fmla="*/ 705052 h 1183866"/>
                    <a:gd name="connsiteX783" fmla="*/ 205201 w 1195697"/>
                    <a:gd name="connsiteY783" fmla="*/ 703029 h 1183866"/>
                    <a:gd name="connsiteX784" fmla="*/ 206830 w 1195697"/>
                    <a:gd name="connsiteY784" fmla="*/ 701191 h 1183866"/>
                    <a:gd name="connsiteX785" fmla="*/ 208127 w 1195697"/>
                    <a:gd name="connsiteY785" fmla="*/ 699723 h 1183866"/>
                    <a:gd name="connsiteX786" fmla="*/ 210658 w 1195697"/>
                    <a:gd name="connsiteY786" fmla="*/ 696874 h 1183866"/>
                    <a:gd name="connsiteX787" fmla="*/ 211114 w 1195697"/>
                    <a:gd name="connsiteY787" fmla="*/ 696344 h 1183866"/>
                    <a:gd name="connsiteX788" fmla="*/ 212830 w 1195697"/>
                    <a:gd name="connsiteY788" fmla="*/ 694271 h 1183866"/>
                    <a:gd name="connsiteX789" fmla="*/ 214374 w 1195697"/>
                    <a:gd name="connsiteY789" fmla="*/ 692409 h 1183866"/>
                    <a:gd name="connsiteX790" fmla="*/ 215658 w 1195697"/>
                    <a:gd name="connsiteY790" fmla="*/ 690855 h 1183866"/>
                    <a:gd name="connsiteX791" fmla="*/ 216843 w 1195697"/>
                    <a:gd name="connsiteY791" fmla="*/ 688462 h 1183866"/>
                    <a:gd name="connsiteX792" fmla="*/ 217065 w 1195697"/>
                    <a:gd name="connsiteY792" fmla="*/ 687993 h 1183866"/>
                    <a:gd name="connsiteX793" fmla="*/ 217806 w 1195697"/>
                    <a:gd name="connsiteY793" fmla="*/ 686488 h 1183866"/>
                    <a:gd name="connsiteX794" fmla="*/ 218189 w 1195697"/>
                    <a:gd name="connsiteY794" fmla="*/ 685390 h 1183866"/>
                    <a:gd name="connsiteX795" fmla="*/ 218966 w 1195697"/>
                    <a:gd name="connsiteY795" fmla="*/ 683207 h 1183866"/>
                    <a:gd name="connsiteX796" fmla="*/ 221510 w 1195697"/>
                    <a:gd name="connsiteY796" fmla="*/ 679754 h 1183866"/>
                    <a:gd name="connsiteX797" fmla="*/ 222744 w 1195697"/>
                    <a:gd name="connsiteY797" fmla="*/ 678088 h 1183866"/>
                    <a:gd name="connsiteX798" fmla="*/ 222534 w 1195697"/>
                    <a:gd name="connsiteY798" fmla="*/ 676053 h 1183866"/>
                    <a:gd name="connsiteX799" fmla="*/ 222325 w 1195697"/>
                    <a:gd name="connsiteY799" fmla="*/ 674104 h 1183866"/>
                    <a:gd name="connsiteX800" fmla="*/ 220855 w 1195697"/>
                    <a:gd name="connsiteY800" fmla="*/ 672686 h 1183866"/>
                    <a:gd name="connsiteX801" fmla="*/ 219682 w 1195697"/>
                    <a:gd name="connsiteY801" fmla="*/ 671576 h 1183866"/>
                    <a:gd name="connsiteX802" fmla="*/ 218312 w 1195697"/>
                    <a:gd name="connsiteY802" fmla="*/ 671391 h 1183866"/>
                    <a:gd name="connsiteX803" fmla="*/ 214534 w 1195697"/>
                    <a:gd name="connsiteY803" fmla="*/ 670897 h 1183866"/>
                    <a:gd name="connsiteX804" fmla="*/ 213559 w 1195697"/>
                    <a:gd name="connsiteY804" fmla="*/ 670762 h 1183866"/>
                    <a:gd name="connsiteX805" fmla="*/ 212016 w 1195697"/>
                    <a:gd name="connsiteY805" fmla="*/ 671033 h 1183866"/>
                    <a:gd name="connsiteX806" fmla="*/ 205423 w 1195697"/>
                    <a:gd name="connsiteY806" fmla="*/ 672156 h 1183866"/>
                    <a:gd name="connsiteX807" fmla="*/ 204485 w 1195697"/>
                    <a:gd name="connsiteY807" fmla="*/ 672328 h 1183866"/>
                    <a:gd name="connsiteX808" fmla="*/ 199769 w 1195697"/>
                    <a:gd name="connsiteY808" fmla="*/ 673229 h 1183866"/>
                    <a:gd name="connsiteX809" fmla="*/ 198448 w 1195697"/>
                    <a:gd name="connsiteY809" fmla="*/ 673488 h 1183866"/>
                    <a:gd name="connsiteX810" fmla="*/ 195818 w 1195697"/>
                    <a:gd name="connsiteY810" fmla="*/ 673981 h 1183866"/>
                    <a:gd name="connsiteX811" fmla="*/ 193892 w 1195697"/>
                    <a:gd name="connsiteY811" fmla="*/ 674191 h 1183866"/>
                    <a:gd name="connsiteX812" fmla="*/ 190522 w 1195697"/>
                    <a:gd name="connsiteY812" fmla="*/ 674536 h 1183866"/>
                    <a:gd name="connsiteX813" fmla="*/ 189077 w 1195697"/>
                    <a:gd name="connsiteY813" fmla="*/ 674684 h 1183866"/>
                    <a:gd name="connsiteX814" fmla="*/ 187126 w 1195697"/>
                    <a:gd name="connsiteY814" fmla="*/ 675067 h 1183866"/>
                    <a:gd name="connsiteX815" fmla="*/ 184188 w 1195697"/>
                    <a:gd name="connsiteY815" fmla="*/ 675634 h 1183866"/>
                    <a:gd name="connsiteX816" fmla="*/ 183595 w 1195697"/>
                    <a:gd name="connsiteY816" fmla="*/ 675745 h 1183866"/>
                    <a:gd name="connsiteX817" fmla="*/ 181756 w 1195697"/>
                    <a:gd name="connsiteY817" fmla="*/ 676103 h 1183866"/>
                    <a:gd name="connsiteX818" fmla="*/ 180373 w 1195697"/>
                    <a:gd name="connsiteY818" fmla="*/ 676510 h 1183866"/>
                    <a:gd name="connsiteX819" fmla="*/ 179460 w 1195697"/>
                    <a:gd name="connsiteY819" fmla="*/ 676793 h 1183866"/>
                    <a:gd name="connsiteX820" fmla="*/ 174855 w 1195697"/>
                    <a:gd name="connsiteY820" fmla="*/ 678175 h 1183866"/>
                    <a:gd name="connsiteX821" fmla="*/ 174398 w 1195697"/>
                    <a:gd name="connsiteY821" fmla="*/ 678311 h 1183866"/>
                    <a:gd name="connsiteX822" fmla="*/ 173138 w 1195697"/>
                    <a:gd name="connsiteY822" fmla="*/ 678693 h 1183866"/>
                    <a:gd name="connsiteX823" fmla="*/ 171459 w 1195697"/>
                    <a:gd name="connsiteY823" fmla="*/ 679199 h 1183866"/>
                    <a:gd name="connsiteX824" fmla="*/ 170126 w 1195697"/>
                    <a:gd name="connsiteY824" fmla="*/ 679371 h 1183866"/>
                    <a:gd name="connsiteX825" fmla="*/ 169237 w 1195697"/>
                    <a:gd name="connsiteY825" fmla="*/ 679470 h 1183866"/>
                    <a:gd name="connsiteX826" fmla="*/ 167966 w 1195697"/>
                    <a:gd name="connsiteY826" fmla="*/ 679630 h 1183866"/>
                    <a:gd name="connsiteX827" fmla="*/ 165533 w 1195697"/>
                    <a:gd name="connsiteY827" fmla="*/ 679926 h 1183866"/>
                    <a:gd name="connsiteX828" fmla="*/ 163867 w 1195697"/>
                    <a:gd name="connsiteY828" fmla="*/ 679260 h 1183866"/>
                    <a:gd name="connsiteX829" fmla="*/ 162484 w 1195697"/>
                    <a:gd name="connsiteY829" fmla="*/ 678717 h 1183866"/>
                    <a:gd name="connsiteX830" fmla="*/ 161200 w 1195697"/>
                    <a:gd name="connsiteY830" fmla="*/ 676127 h 1183866"/>
                    <a:gd name="connsiteX831" fmla="*/ 159731 w 1195697"/>
                    <a:gd name="connsiteY831" fmla="*/ 673192 h 1183866"/>
                    <a:gd name="connsiteX832" fmla="*/ 158953 w 1195697"/>
                    <a:gd name="connsiteY832" fmla="*/ 671181 h 1183866"/>
                    <a:gd name="connsiteX833" fmla="*/ 158447 w 1195697"/>
                    <a:gd name="connsiteY833" fmla="*/ 669849 h 1183866"/>
                    <a:gd name="connsiteX834" fmla="*/ 158385 w 1195697"/>
                    <a:gd name="connsiteY834" fmla="*/ 669208 h 1183866"/>
                    <a:gd name="connsiteX835" fmla="*/ 158274 w 1195697"/>
                    <a:gd name="connsiteY835" fmla="*/ 668134 h 1183866"/>
                    <a:gd name="connsiteX836" fmla="*/ 158225 w 1195697"/>
                    <a:gd name="connsiteY836" fmla="*/ 667592 h 1183866"/>
                    <a:gd name="connsiteX837" fmla="*/ 158064 w 1195697"/>
                    <a:gd name="connsiteY837" fmla="*/ 665976 h 1183866"/>
                    <a:gd name="connsiteX838" fmla="*/ 158249 w 1195697"/>
                    <a:gd name="connsiteY838" fmla="*/ 664496 h 1183866"/>
                    <a:gd name="connsiteX839" fmla="*/ 158657 w 1195697"/>
                    <a:gd name="connsiteY839" fmla="*/ 661252 h 1183866"/>
                    <a:gd name="connsiteX840" fmla="*/ 159064 w 1195697"/>
                    <a:gd name="connsiteY840" fmla="*/ 658402 h 1183866"/>
                    <a:gd name="connsiteX841" fmla="*/ 159385 w 1195697"/>
                    <a:gd name="connsiteY841" fmla="*/ 656256 h 1183866"/>
                    <a:gd name="connsiteX842" fmla="*/ 159361 w 1195697"/>
                    <a:gd name="connsiteY842" fmla="*/ 654579 h 1183866"/>
                    <a:gd name="connsiteX843" fmla="*/ 159323 w 1195697"/>
                    <a:gd name="connsiteY843" fmla="*/ 652926 h 1183866"/>
                    <a:gd name="connsiteX844" fmla="*/ 159299 w 1195697"/>
                    <a:gd name="connsiteY844" fmla="*/ 650730 h 1183866"/>
                    <a:gd name="connsiteX845" fmla="*/ 158188 w 1195697"/>
                    <a:gd name="connsiteY845" fmla="*/ 648745 h 1183866"/>
                    <a:gd name="connsiteX846" fmla="*/ 157842 w 1195697"/>
                    <a:gd name="connsiteY846" fmla="*/ 648128 h 1183866"/>
                    <a:gd name="connsiteX847" fmla="*/ 157249 w 1195697"/>
                    <a:gd name="connsiteY847" fmla="*/ 647684 h 1183866"/>
                    <a:gd name="connsiteX848" fmla="*/ 155472 w 1195697"/>
                    <a:gd name="connsiteY848" fmla="*/ 646352 h 1183866"/>
                    <a:gd name="connsiteX849" fmla="*/ 152644 w 1195697"/>
                    <a:gd name="connsiteY849" fmla="*/ 646241 h 1183866"/>
                    <a:gd name="connsiteX850" fmla="*/ 152163 w 1195697"/>
                    <a:gd name="connsiteY850" fmla="*/ 646216 h 1183866"/>
                    <a:gd name="connsiteX851" fmla="*/ 150039 w 1195697"/>
                    <a:gd name="connsiteY851" fmla="*/ 646130 h 1183866"/>
                    <a:gd name="connsiteX852" fmla="*/ 147620 w 1195697"/>
                    <a:gd name="connsiteY852" fmla="*/ 646006 h 1183866"/>
                    <a:gd name="connsiteX853" fmla="*/ 138891 w 1195697"/>
                    <a:gd name="connsiteY853" fmla="*/ 645575 h 1183866"/>
                    <a:gd name="connsiteX854" fmla="*/ 136459 w 1195697"/>
                    <a:gd name="connsiteY854" fmla="*/ 645451 h 1183866"/>
                    <a:gd name="connsiteX855" fmla="*/ 134928 w 1195697"/>
                    <a:gd name="connsiteY855" fmla="*/ 645081 h 1183866"/>
                    <a:gd name="connsiteX856" fmla="*/ 132014 w 1195697"/>
                    <a:gd name="connsiteY856" fmla="*/ 644378 h 1183866"/>
                    <a:gd name="connsiteX857" fmla="*/ 130052 w 1195697"/>
                    <a:gd name="connsiteY857" fmla="*/ 643872 h 1183866"/>
                    <a:gd name="connsiteX858" fmla="*/ 128409 w 1195697"/>
                    <a:gd name="connsiteY858" fmla="*/ 642886 h 1183866"/>
                    <a:gd name="connsiteX859" fmla="*/ 125743 w 1195697"/>
                    <a:gd name="connsiteY859" fmla="*/ 641257 h 1183866"/>
                    <a:gd name="connsiteX860" fmla="*/ 125014 w 1195697"/>
                    <a:gd name="connsiteY860" fmla="*/ 640813 h 1183866"/>
                    <a:gd name="connsiteX861" fmla="*/ 124101 w 1195697"/>
                    <a:gd name="connsiteY861" fmla="*/ 639938 h 1183866"/>
                    <a:gd name="connsiteX862" fmla="*/ 123422 w 1195697"/>
                    <a:gd name="connsiteY862" fmla="*/ 639235 h 1183866"/>
                    <a:gd name="connsiteX863" fmla="*/ 122619 w 1195697"/>
                    <a:gd name="connsiteY863" fmla="*/ 638384 h 1183866"/>
                    <a:gd name="connsiteX864" fmla="*/ 121644 w 1195697"/>
                    <a:gd name="connsiteY864" fmla="*/ 637360 h 1183866"/>
                    <a:gd name="connsiteX865" fmla="*/ 120903 w 1195697"/>
                    <a:gd name="connsiteY865" fmla="*/ 636595 h 1183866"/>
                    <a:gd name="connsiteX866" fmla="*/ 120409 w 1195697"/>
                    <a:gd name="connsiteY866" fmla="*/ 635559 h 1183866"/>
                    <a:gd name="connsiteX867" fmla="*/ 118101 w 1195697"/>
                    <a:gd name="connsiteY867" fmla="*/ 630835 h 1183866"/>
                    <a:gd name="connsiteX868" fmla="*/ 117607 w 1195697"/>
                    <a:gd name="connsiteY868" fmla="*/ 628208 h 1183866"/>
                    <a:gd name="connsiteX869" fmla="*/ 117014 w 1195697"/>
                    <a:gd name="connsiteY869" fmla="*/ 625050 h 1183866"/>
                    <a:gd name="connsiteX870" fmla="*/ 116866 w 1195697"/>
                    <a:gd name="connsiteY870" fmla="*/ 624261 h 1183866"/>
                    <a:gd name="connsiteX871" fmla="*/ 116990 w 1195697"/>
                    <a:gd name="connsiteY871" fmla="*/ 623446 h 1183866"/>
                    <a:gd name="connsiteX872" fmla="*/ 118076 w 1195697"/>
                    <a:gd name="connsiteY872" fmla="*/ 616848 h 1183866"/>
                    <a:gd name="connsiteX873" fmla="*/ 123669 w 1195697"/>
                    <a:gd name="connsiteY873" fmla="*/ 615873 h 1183866"/>
                    <a:gd name="connsiteX874" fmla="*/ 125088 w 1195697"/>
                    <a:gd name="connsiteY874" fmla="*/ 615626 h 1183866"/>
                    <a:gd name="connsiteX875" fmla="*/ 125434 w 1195697"/>
                    <a:gd name="connsiteY875" fmla="*/ 613258 h 1183866"/>
                    <a:gd name="connsiteX876" fmla="*/ 125953 w 1195697"/>
                    <a:gd name="connsiteY876" fmla="*/ 605080 h 1183866"/>
                    <a:gd name="connsiteX877" fmla="*/ 125990 w 1195697"/>
                    <a:gd name="connsiteY877" fmla="*/ 604550 h 1183866"/>
                    <a:gd name="connsiteX878" fmla="*/ 126027 w 1195697"/>
                    <a:gd name="connsiteY878" fmla="*/ 603452 h 1183866"/>
                    <a:gd name="connsiteX879" fmla="*/ 126150 w 1195697"/>
                    <a:gd name="connsiteY879" fmla="*/ 600702 h 1183866"/>
                    <a:gd name="connsiteX880" fmla="*/ 126459 w 1195697"/>
                    <a:gd name="connsiteY880" fmla="*/ 593560 h 1183866"/>
                    <a:gd name="connsiteX881" fmla="*/ 126237 w 1195697"/>
                    <a:gd name="connsiteY881" fmla="*/ 592894 h 1183866"/>
                    <a:gd name="connsiteX882" fmla="*/ 125768 w 1195697"/>
                    <a:gd name="connsiteY882" fmla="*/ 591562 h 1183866"/>
                    <a:gd name="connsiteX883" fmla="*/ 128126 w 1195697"/>
                    <a:gd name="connsiteY883" fmla="*/ 588774 h 1183866"/>
                    <a:gd name="connsiteX884" fmla="*/ 131175 w 1195697"/>
                    <a:gd name="connsiteY884" fmla="*/ 585715 h 1183866"/>
                    <a:gd name="connsiteX885" fmla="*/ 133113 w 1195697"/>
                    <a:gd name="connsiteY885" fmla="*/ 583754 h 1183866"/>
                    <a:gd name="connsiteX886" fmla="*/ 130780 w 1195697"/>
                    <a:gd name="connsiteY886" fmla="*/ 581768 h 1183866"/>
                    <a:gd name="connsiteX887" fmla="*/ 128471 w 1195697"/>
                    <a:gd name="connsiteY887" fmla="*/ 579819 h 1183866"/>
                    <a:gd name="connsiteX888" fmla="*/ 130101 w 1195697"/>
                    <a:gd name="connsiteY888" fmla="*/ 578006 h 1183866"/>
                    <a:gd name="connsiteX889" fmla="*/ 131730 w 1195697"/>
                    <a:gd name="connsiteY889" fmla="*/ 576180 h 1183866"/>
                    <a:gd name="connsiteX890" fmla="*/ 133595 w 1195697"/>
                    <a:gd name="connsiteY890" fmla="*/ 573812 h 1183866"/>
                    <a:gd name="connsiteX891" fmla="*/ 136743 w 1195697"/>
                    <a:gd name="connsiteY891" fmla="*/ 569804 h 1183866"/>
                    <a:gd name="connsiteX892" fmla="*/ 137693 w 1195697"/>
                    <a:gd name="connsiteY892" fmla="*/ 568620 h 1183866"/>
                    <a:gd name="connsiteX893" fmla="*/ 138237 w 1195697"/>
                    <a:gd name="connsiteY893" fmla="*/ 567152 h 1183866"/>
                    <a:gd name="connsiteX894" fmla="*/ 138373 w 1195697"/>
                    <a:gd name="connsiteY894" fmla="*/ 565548 h 1183866"/>
                    <a:gd name="connsiteX895" fmla="*/ 139002 w 1195697"/>
                    <a:gd name="connsiteY895" fmla="*/ 557494 h 1183866"/>
                    <a:gd name="connsiteX896" fmla="*/ 139348 w 1195697"/>
                    <a:gd name="connsiteY896" fmla="*/ 554879 h 1183866"/>
                    <a:gd name="connsiteX897" fmla="*/ 139558 w 1195697"/>
                    <a:gd name="connsiteY897" fmla="*/ 553325 h 1183866"/>
                    <a:gd name="connsiteX898" fmla="*/ 139842 w 1195697"/>
                    <a:gd name="connsiteY898" fmla="*/ 551240 h 1183866"/>
                    <a:gd name="connsiteX899" fmla="*/ 140360 w 1195697"/>
                    <a:gd name="connsiteY899" fmla="*/ 549143 h 1183866"/>
                    <a:gd name="connsiteX900" fmla="*/ 141015 w 1195697"/>
                    <a:gd name="connsiteY900" fmla="*/ 546516 h 1183866"/>
                    <a:gd name="connsiteX901" fmla="*/ 141607 w 1195697"/>
                    <a:gd name="connsiteY901" fmla="*/ 543432 h 1183866"/>
                    <a:gd name="connsiteX902" fmla="*/ 142064 w 1195697"/>
                    <a:gd name="connsiteY902" fmla="*/ 541064 h 1183866"/>
                    <a:gd name="connsiteX903" fmla="*/ 142508 w 1195697"/>
                    <a:gd name="connsiteY903" fmla="*/ 539165 h 1183866"/>
                    <a:gd name="connsiteX904" fmla="*/ 142669 w 1195697"/>
                    <a:gd name="connsiteY904" fmla="*/ 538449 h 1183866"/>
                    <a:gd name="connsiteX905" fmla="*/ 143669 w 1195697"/>
                    <a:gd name="connsiteY905" fmla="*/ 537968 h 1183866"/>
                    <a:gd name="connsiteX906" fmla="*/ 144472 w 1195697"/>
                    <a:gd name="connsiteY906" fmla="*/ 537586 h 1183866"/>
                    <a:gd name="connsiteX907" fmla="*/ 146237 w 1195697"/>
                    <a:gd name="connsiteY907" fmla="*/ 536673 h 1183866"/>
                    <a:gd name="connsiteX908" fmla="*/ 147225 w 1195697"/>
                    <a:gd name="connsiteY908" fmla="*/ 536180 h 1183866"/>
                    <a:gd name="connsiteX909" fmla="*/ 148114 w 1195697"/>
                    <a:gd name="connsiteY909" fmla="*/ 535551 h 1183866"/>
                    <a:gd name="connsiteX910" fmla="*/ 150225 w 1195697"/>
                    <a:gd name="connsiteY910" fmla="*/ 534033 h 1183866"/>
                    <a:gd name="connsiteX911" fmla="*/ 152583 w 1195697"/>
                    <a:gd name="connsiteY911" fmla="*/ 531715 h 1183866"/>
                    <a:gd name="connsiteX912" fmla="*/ 153348 w 1195697"/>
                    <a:gd name="connsiteY912" fmla="*/ 530284 h 1183866"/>
                    <a:gd name="connsiteX913" fmla="*/ 153348 w 1195697"/>
                    <a:gd name="connsiteY913" fmla="*/ 529507 h 1183866"/>
                    <a:gd name="connsiteX914" fmla="*/ 153348 w 1195697"/>
                    <a:gd name="connsiteY914" fmla="*/ 526879 h 1183866"/>
                    <a:gd name="connsiteX915" fmla="*/ 153052 w 1195697"/>
                    <a:gd name="connsiteY915" fmla="*/ 523524 h 1183866"/>
                    <a:gd name="connsiteX916" fmla="*/ 153150 w 1195697"/>
                    <a:gd name="connsiteY916" fmla="*/ 522649 h 1183866"/>
                    <a:gd name="connsiteX917" fmla="*/ 153237 w 1195697"/>
                    <a:gd name="connsiteY917" fmla="*/ 521921 h 1183866"/>
                    <a:gd name="connsiteX918" fmla="*/ 153681 w 1195697"/>
                    <a:gd name="connsiteY918" fmla="*/ 520823 h 1183866"/>
                    <a:gd name="connsiteX919" fmla="*/ 153891 w 1195697"/>
                    <a:gd name="connsiteY919" fmla="*/ 520317 h 1183866"/>
                    <a:gd name="connsiteX920" fmla="*/ 154126 w 1195697"/>
                    <a:gd name="connsiteY920" fmla="*/ 518714 h 1183866"/>
                    <a:gd name="connsiteX921" fmla="*/ 154163 w 1195697"/>
                    <a:gd name="connsiteY921" fmla="*/ 518048 h 1183866"/>
                    <a:gd name="connsiteX922" fmla="*/ 154262 w 1195697"/>
                    <a:gd name="connsiteY922" fmla="*/ 516037 h 1183866"/>
                    <a:gd name="connsiteX923" fmla="*/ 154311 w 1195697"/>
                    <a:gd name="connsiteY923" fmla="*/ 515026 h 1183866"/>
                    <a:gd name="connsiteX924" fmla="*/ 154151 w 1195697"/>
                    <a:gd name="connsiteY924" fmla="*/ 513780 h 1183866"/>
                    <a:gd name="connsiteX925" fmla="*/ 153830 w 1195697"/>
                    <a:gd name="connsiteY925" fmla="*/ 511289 h 1183866"/>
                    <a:gd name="connsiteX926" fmla="*/ 153953 w 1195697"/>
                    <a:gd name="connsiteY926" fmla="*/ 509549 h 1183866"/>
                    <a:gd name="connsiteX927" fmla="*/ 154151 w 1195697"/>
                    <a:gd name="connsiteY927" fmla="*/ 508600 h 1183866"/>
                    <a:gd name="connsiteX928" fmla="*/ 154435 w 1195697"/>
                    <a:gd name="connsiteY928" fmla="*/ 507268 h 1183866"/>
                    <a:gd name="connsiteX929" fmla="*/ 154780 w 1195697"/>
                    <a:gd name="connsiteY929" fmla="*/ 506281 h 1183866"/>
                    <a:gd name="connsiteX930" fmla="*/ 154978 w 1195697"/>
                    <a:gd name="connsiteY930" fmla="*/ 505726 h 1183866"/>
                    <a:gd name="connsiteX931" fmla="*/ 155694 w 1195697"/>
                    <a:gd name="connsiteY931" fmla="*/ 503727 h 1183866"/>
                    <a:gd name="connsiteX932" fmla="*/ 158151 w 1195697"/>
                    <a:gd name="connsiteY932" fmla="*/ 504862 h 1183866"/>
                    <a:gd name="connsiteX933" fmla="*/ 161249 w 1195697"/>
                    <a:gd name="connsiteY933" fmla="*/ 506231 h 1183866"/>
                    <a:gd name="connsiteX934" fmla="*/ 162830 w 1195697"/>
                    <a:gd name="connsiteY934" fmla="*/ 506935 h 1183866"/>
                    <a:gd name="connsiteX935" fmla="*/ 163731 w 1195697"/>
                    <a:gd name="connsiteY935" fmla="*/ 505861 h 1183866"/>
                    <a:gd name="connsiteX936" fmla="*/ 165052 w 1195697"/>
                    <a:gd name="connsiteY936" fmla="*/ 503789 h 1183866"/>
                    <a:gd name="connsiteX937" fmla="*/ 165719 w 1195697"/>
                    <a:gd name="connsiteY937" fmla="*/ 501581 h 1183866"/>
                    <a:gd name="connsiteX938" fmla="*/ 166163 w 1195697"/>
                    <a:gd name="connsiteY938" fmla="*/ 499262 h 1183866"/>
                    <a:gd name="connsiteX939" fmla="*/ 166311 w 1195697"/>
                    <a:gd name="connsiteY939" fmla="*/ 498510 h 1183866"/>
                    <a:gd name="connsiteX940" fmla="*/ 167089 w 1195697"/>
                    <a:gd name="connsiteY940" fmla="*/ 495833 h 1183866"/>
                    <a:gd name="connsiteX941" fmla="*/ 168990 w 1195697"/>
                    <a:gd name="connsiteY941" fmla="*/ 496179 h 1183866"/>
                    <a:gd name="connsiteX942" fmla="*/ 171830 w 1195697"/>
                    <a:gd name="connsiteY942" fmla="*/ 496697 h 1183866"/>
                    <a:gd name="connsiteX943" fmla="*/ 177114 w 1195697"/>
                    <a:gd name="connsiteY943" fmla="*/ 497906 h 1183866"/>
                    <a:gd name="connsiteX944" fmla="*/ 180657 w 1195697"/>
                    <a:gd name="connsiteY944" fmla="*/ 497967 h 1183866"/>
                    <a:gd name="connsiteX945" fmla="*/ 182941 w 1195697"/>
                    <a:gd name="connsiteY945" fmla="*/ 497499 h 1183866"/>
                    <a:gd name="connsiteX946" fmla="*/ 184225 w 1195697"/>
                    <a:gd name="connsiteY946" fmla="*/ 497128 h 1183866"/>
                    <a:gd name="connsiteX947" fmla="*/ 185509 w 1195697"/>
                    <a:gd name="connsiteY947" fmla="*/ 496746 h 1183866"/>
                    <a:gd name="connsiteX948" fmla="*/ 186361 w 1195697"/>
                    <a:gd name="connsiteY948" fmla="*/ 496499 h 1183866"/>
                    <a:gd name="connsiteX949" fmla="*/ 187522 w 1195697"/>
                    <a:gd name="connsiteY949" fmla="*/ 496092 h 1183866"/>
                    <a:gd name="connsiteX950" fmla="*/ 190559 w 1195697"/>
                    <a:gd name="connsiteY950" fmla="*/ 495032 h 1183866"/>
                    <a:gd name="connsiteX951" fmla="*/ 192238 w 1195697"/>
                    <a:gd name="connsiteY951" fmla="*/ 494760 h 1183866"/>
                    <a:gd name="connsiteX952" fmla="*/ 195089 w 1195697"/>
                    <a:gd name="connsiteY952" fmla="*/ 494908 h 1183866"/>
                    <a:gd name="connsiteX953" fmla="*/ 196620 w 1195697"/>
                    <a:gd name="connsiteY953" fmla="*/ 495291 h 1183866"/>
                    <a:gd name="connsiteX954" fmla="*/ 197460 w 1195697"/>
                    <a:gd name="connsiteY954" fmla="*/ 493885 h 1183866"/>
                    <a:gd name="connsiteX955" fmla="*/ 197559 w 1195697"/>
                    <a:gd name="connsiteY955" fmla="*/ 492478 h 1183866"/>
                    <a:gd name="connsiteX956" fmla="*/ 197707 w 1195697"/>
                    <a:gd name="connsiteY956" fmla="*/ 490345 h 1183866"/>
                    <a:gd name="connsiteX957" fmla="*/ 198361 w 1195697"/>
                    <a:gd name="connsiteY957" fmla="*/ 485657 h 1183866"/>
                    <a:gd name="connsiteX958" fmla="*/ 198497 w 1195697"/>
                    <a:gd name="connsiteY958" fmla="*/ 485078 h 1183866"/>
                    <a:gd name="connsiteX959" fmla="*/ 198719 w 1195697"/>
                    <a:gd name="connsiteY959" fmla="*/ 484054 h 1183866"/>
                    <a:gd name="connsiteX960" fmla="*/ 198657 w 1195697"/>
                    <a:gd name="connsiteY960" fmla="*/ 482981 h 1183866"/>
                    <a:gd name="connsiteX961" fmla="*/ 198065 w 1195697"/>
                    <a:gd name="connsiteY961" fmla="*/ 482043 h 1183866"/>
                    <a:gd name="connsiteX962" fmla="*/ 196892 w 1195697"/>
                    <a:gd name="connsiteY962" fmla="*/ 481612 h 1183866"/>
                    <a:gd name="connsiteX963" fmla="*/ 196077 w 1195697"/>
                    <a:gd name="connsiteY963" fmla="*/ 481303 h 1183866"/>
                    <a:gd name="connsiteX964" fmla="*/ 194880 w 1195697"/>
                    <a:gd name="connsiteY964" fmla="*/ 480637 h 1183866"/>
                    <a:gd name="connsiteX965" fmla="*/ 193657 w 1195697"/>
                    <a:gd name="connsiteY965" fmla="*/ 479342 h 1183866"/>
                    <a:gd name="connsiteX966" fmla="*/ 193238 w 1195697"/>
                    <a:gd name="connsiteY966" fmla="*/ 479009 h 1183866"/>
                    <a:gd name="connsiteX967" fmla="*/ 192361 w 1195697"/>
                    <a:gd name="connsiteY967" fmla="*/ 478368 h 1183866"/>
                    <a:gd name="connsiteX968" fmla="*/ 191546 w 1195697"/>
                    <a:gd name="connsiteY968" fmla="*/ 477739 h 1183866"/>
                    <a:gd name="connsiteX969" fmla="*/ 190620 w 1195697"/>
                    <a:gd name="connsiteY969" fmla="*/ 477023 h 1183866"/>
                    <a:gd name="connsiteX970" fmla="*/ 189126 w 1195697"/>
                    <a:gd name="connsiteY970" fmla="*/ 476086 h 1183866"/>
                    <a:gd name="connsiteX971" fmla="*/ 188188 w 1195697"/>
                    <a:gd name="connsiteY971" fmla="*/ 475740 h 1183866"/>
                    <a:gd name="connsiteX972" fmla="*/ 186299 w 1195697"/>
                    <a:gd name="connsiteY972" fmla="*/ 475025 h 1183866"/>
                    <a:gd name="connsiteX973" fmla="*/ 184558 w 1195697"/>
                    <a:gd name="connsiteY973" fmla="*/ 474014 h 1183866"/>
                    <a:gd name="connsiteX974" fmla="*/ 184003 w 1195697"/>
                    <a:gd name="connsiteY974" fmla="*/ 473693 h 1183866"/>
                    <a:gd name="connsiteX975" fmla="*/ 183447 w 1195697"/>
                    <a:gd name="connsiteY975" fmla="*/ 473372 h 1183866"/>
                    <a:gd name="connsiteX976" fmla="*/ 182694 w 1195697"/>
                    <a:gd name="connsiteY976" fmla="*/ 472940 h 1183866"/>
                    <a:gd name="connsiteX977" fmla="*/ 181497 w 1195697"/>
                    <a:gd name="connsiteY977" fmla="*/ 472077 h 1183866"/>
                    <a:gd name="connsiteX978" fmla="*/ 181139 w 1195697"/>
                    <a:gd name="connsiteY978" fmla="*/ 470067 h 1183866"/>
                    <a:gd name="connsiteX979" fmla="*/ 180990 w 1195697"/>
                    <a:gd name="connsiteY979" fmla="*/ 468241 h 1183866"/>
                    <a:gd name="connsiteX980" fmla="*/ 180904 w 1195697"/>
                    <a:gd name="connsiteY980" fmla="*/ 466995 h 1183866"/>
                    <a:gd name="connsiteX981" fmla="*/ 180299 w 1195697"/>
                    <a:gd name="connsiteY981" fmla="*/ 463048 h 1183866"/>
                    <a:gd name="connsiteX982" fmla="*/ 179805 w 1195697"/>
                    <a:gd name="connsiteY982" fmla="*/ 462049 h 1183866"/>
                    <a:gd name="connsiteX983" fmla="*/ 179460 w 1195697"/>
                    <a:gd name="connsiteY983" fmla="*/ 461371 h 1183866"/>
                    <a:gd name="connsiteX984" fmla="*/ 179040 w 1195697"/>
                    <a:gd name="connsiteY984" fmla="*/ 459965 h 1183866"/>
                    <a:gd name="connsiteX985" fmla="*/ 179102 w 1195697"/>
                    <a:gd name="connsiteY985" fmla="*/ 458756 h 1183866"/>
                    <a:gd name="connsiteX986" fmla="*/ 179447 w 1195697"/>
                    <a:gd name="connsiteY986" fmla="*/ 456647 h 1183866"/>
                    <a:gd name="connsiteX987" fmla="*/ 179509 w 1195697"/>
                    <a:gd name="connsiteY987" fmla="*/ 455944 h 1183866"/>
                    <a:gd name="connsiteX988" fmla="*/ 179632 w 1195697"/>
                    <a:gd name="connsiteY988" fmla="*/ 454414 h 1183866"/>
                    <a:gd name="connsiteX989" fmla="*/ 179632 w 1195697"/>
                    <a:gd name="connsiteY989" fmla="*/ 453612 h 1183866"/>
                    <a:gd name="connsiteX990" fmla="*/ 179583 w 1195697"/>
                    <a:gd name="connsiteY990" fmla="*/ 452403 h 1183866"/>
                    <a:gd name="connsiteX991" fmla="*/ 179336 w 1195697"/>
                    <a:gd name="connsiteY991" fmla="*/ 451663 h 1183866"/>
                    <a:gd name="connsiteX992" fmla="*/ 178793 w 1195697"/>
                    <a:gd name="connsiteY992" fmla="*/ 451071 h 1183866"/>
                    <a:gd name="connsiteX993" fmla="*/ 177472 w 1195697"/>
                    <a:gd name="connsiteY993" fmla="*/ 450936 h 1183866"/>
                    <a:gd name="connsiteX994" fmla="*/ 176262 w 1195697"/>
                    <a:gd name="connsiteY994" fmla="*/ 451182 h 1183866"/>
                    <a:gd name="connsiteX995" fmla="*/ 175558 w 1195697"/>
                    <a:gd name="connsiteY995" fmla="*/ 451330 h 1183866"/>
                    <a:gd name="connsiteX996" fmla="*/ 174299 w 1195697"/>
                    <a:gd name="connsiteY996" fmla="*/ 451404 h 1183866"/>
                    <a:gd name="connsiteX997" fmla="*/ 173398 w 1195697"/>
                    <a:gd name="connsiteY997" fmla="*/ 451404 h 1183866"/>
                    <a:gd name="connsiteX998" fmla="*/ 172916 w 1195697"/>
                    <a:gd name="connsiteY998" fmla="*/ 450936 h 1183866"/>
                    <a:gd name="connsiteX999" fmla="*/ 172731 w 1195697"/>
                    <a:gd name="connsiteY999" fmla="*/ 450060 h 1183866"/>
                    <a:gd name="connsiteX1000" fmla="*/ 172731 w 1195697"/>
                    <a:gd name="connsiteY1000" fmla="*/ 448494 h 1183866"/>
                    <a:gd name="connsiteX1001" fmla="*/ 172793 w 1195697"/>
                    <a:gd name="connsiteY1001" fmla="*/ 446249 h 1183866"/>
                    <a:gd name="connsiteX1002" fmla="*/ 172496 w 1195697"/>
                    <a:gd name="connsiteY1002" fmla="*/ 445175 h 1183866"/>
                    <a:gd name="connsiteX1003" fmla="*/ 171657 w 1195697"/>
                    <a:gd name="connsiteY1003" fmla="*/ 443510 h 1183866"/>
                    <a:gd name="connsiteX1004" fmla="*/ 170756 w 1195697"/>
                    <a:gd name="connsiteY1004" fmla="*/ 441636 h 1183866"/>
                    <a:gd name="connsiteX1005" fmla="*/ 170003 w 1195697"/>
                    <a:gd name="connsiteY1005" fmla="*/ 440834 h 1183866"/>
                    <a:gd name="connsiteX1006" fmla="*/ 169558 w 1195697"/>
                    <a:gd name="connsiteY1006" fmla="*/ 440365 h 1183866"/>
                    <a:gd name="connsiteX1007" fmla="*/ 168830 w 1195697"/>
                    <a:gd name="connsiteY1007" fmla="*/ 439896 h 1183866"/>
                    <a:gd name="connsiteX1008" fmla="*/ 168274 w 1195697"/>
                    <a:gd name="connsiteY1008" fmla="*/ 439970 h 1183866"/>
                    <a:gd name="connsiteX1009" fmla="*/ 166645 w 1195697"/>
                    <a:gd name="connsiteY1009" fmla="*/ 440192 h 1183866"/>
                    <a:gd name="connsiteX1010" fmla="*/ 165793 w 1195697"/>
                    <a:gd name="connsiteY1010" fmla="*/ 440155 h 1183866"/>
                    <a:gd name="connsiteX1011" fmla="*/ 163138 w 1195697"/>
                    <a:gd name="connsiteY1011" fmla="*/ 439896 h 1183866"/>
                    <a:gd name="connsiteX1012" fmla="*/ 162509 w 1195697"/>
                    <a:gd name="connsiteY1012" fmla="*/ 439773 h 1183866"/>
                    <a:gd name="connsiteX1013" fmla="*/ 160015 w 1195697"/>
                    <a:gd name="connsiteY1013" fmla="*/ 439292 h 1183866"/>
                    <a:gd name="connsiteX1014" fmla="*/ 158101 w 1195697"/>
                    <a:gd name="connsiteY1014" fmla="*/ 438712 h 1183866"/>
                    <a:gd name="connsiteX1015" fmla="*/ 156706 w 1195697"/>
                    <a:gd name="connsiteY1015" fmla="*/ 438280 h 1183866"/>
                    <a:gd name="connsiteX1016" fmla="*/ 154830 w 1195697"/>
                    <a:gd name="connsiteY1016" fmla="*/ 437935 h 1183866"/>
                    <a:gd name="connsiteX1017" fmla="*/ 150595 w 1195697"/>
                    <a:gd name="connsiteY1017" fmla="*/ 437146 h 1183866"/>
                    <a:gd name="connsiteX1018" fmla="*/ 147669 w 1195697"/>
                    <a:gd name="connsiteY1018" fmla="*/ 436480 h 1183866"/>
                    <a:gd name="connsiteX1019" fmla="*/ 146212 w 1195697"/>
                    <a:gd name="connsiteY1019" fmla="*/ 436147 h 1183866"/>
                    <a:gd name="connsiteX1020" fmla="*/ 143632 w 1195697"/>
                    <a:gd name="connsiteY1020" fmla="*/ 435740 h 1183866"/>
                    <a:gd name="connsiteX1021" fmla="*/ 141829 w 1195697"/>
                    <a:gd name="connsiteY1021" fmla="*/ 435542 h 1183866"/>
                    <a:gd name="connsiteX1022" fmla="*/ 141212 w 1195697"/>
                    <a:gd name="connsiteY1022" fmla="*/ 435505 h 1183866"/>
                    <a:gd name="connsiteX1023" fmla="*/ 139373 w 1195697"/>
                    <a:gd name="connsiteY1023" fmla="*/ 435407 h 1183866"/>
                    <a:gd name="connsiteX1024" fmla="*/ 138212 w 1195697"/>
                    <a:gd name="connsiteY1024" fmla="*/ 434716 h 1183866"/>
                    <a:gd name="connsiteX1025" fmla="*/ 137447 w 1195697"/>
                    <a:gd name="connsiteY1025" fmla="*/ 434272 h 1183866"/>
                    <a:gd name="connsiteX1026" fmla="*/ 135496 w 1195697"/>
                    <a:gd name="connsiteY1026" fmla="*/ 433482 h 1183866"/>
                    <a:gd name="connsiteX1027" fmla="*/ 134521 w 1195697"/>
                    <a:gd name="connsiteY1027" fmla="*/ 432915 h 1183866"/>
                    <a:gd name="connsiteX1028" fmla="*/ 133558 w 1195697"/>
                    <a:gd name="connsiteY1028" fmla="*/ 432323 h 1183866"/>
                    <a:gd name="connsiteX1029" fmla="*/ 132953 w 1195697"/>
                    <a:gd name="connsiteY1029" fmla="*/ 431891 h 1183866"/>
                    <a:gd name="connsiteX1030" fmla="*/ 132545 w 1195697"/>
                    <a:gd name="connsiteY1030" fmla="*/ 431595 h 1183866"/>
                    <a:gd name="connsiteX1031" fmla="*/ 132138 w 1195697"/>
                    <a:gd name="connsiteY1031" fmla="*/ 431299 h 1183866"/>
                    <a:gd name="connsiteX1032" fmla="*/ 130903 w 1195697"/>
                    <a:gd name="connsiteY1032" fmla="*/ 430386 h 1183866"/>
                    <a:gd name="connsiteX1033" fmla="*/ 129916 w 1195697"/>
                    <a:gd name="connsiteY1033" fmla="*/ 429079 h 1183866"/>
                    <a:gd name="connsiteX1034" fmla="*/ 128385 w 1195697"/>
                    <a:gd name="connsiteY1034" fmla="*/ 427044 h 1183866"/>
                    <a:gd name="connsiteX1035" fmla="*/ 126780 w 1195697"/>
                    <a:gd name="connsiteY1035" fmla="*/ 424959 h 1183866"/>
                    <a:gd name="connsiteX1036" fmla="*/ 125804 w 1195697"/>
                    <a:gd name="connsiteY1036" fmla="*/ 423701 h 1183866"/>
                    <a:gd name="connsiteX1037" fmla="*/ 125076 w 1195697"/>
                    <a:gd name="connsiteY1037" fmla="*/ 422221 h 1183866"/>
                    <a:gd name="connsiteX1038" fmla="*/ 124360 w 1195697"/>
                    <a:gd name="connsiteY1038" fmla="*/ 420753 h 1183866"/>
                    <a:gd name="connsiteX1039" fmla="*/ 122323 w 1195697"/>
                    <a:gd name="connsiteY1039" fmla="*/ 417608 h 1183866"/>
                    <a:gd name="connsiteX1040" fmla="*/ 121558 w 1195697"/>
                    <a:gd name="connsiteY1040" fmla="*/ 416646 h 1183866"/>
                    <a:gd name="connsiteX1041" fmla="*/ 120780 w 1195697"/>
                    <a:gd name="connsiteY1041" fmla="*/ 415634 h 1183866"/>
                    <a:gd name="connsiteX1042" fmla="*/ 119323 w 1195697"/>
                    <a:gd name="connsiteY1042" fmla="*/ 413796 h 1183866"/>
                    <a:gd name="connsiteX1043" fmla="*/ 117310 w 1195697"/>
                    <a:gd name="connsiteY1043" fmla="*/ 411219 h 1183866"/>
                    <a:gd name="connsiteX1044" fmla="*/ 116446 w 1195697"/>
                    <a:gd name="connsiteY1044" fmla="*/ 410121 h 1183866"/>
                    <a:gd name="connsiteX1045" fmla="*/ 114755 w 1195697"/>
                    <a:gd name="connsiteY1045" fmla="*/ 408098 h 1183866"/>
                    <a:gd name="connsiteX1046" fmla="*/ 110051 w 1195697"/>
                    <a:gd name="connsiteY1046" fmla="*/ 402436 h 1183866"/>
                    <a:gd name="connsiteX1047" fmla="*/ 108693 w 1195697"/>
                    <a:gd name="connsiteY1047" fmla="*/ 400820 h 1183866"/>
                    <a:gd name="connsiteX1048" fmla="*/ 107360 w 1195697"/>
                    <a:gd name="connsiteY1048" fmla="*/ 399118 h 1183866"/>
                    <a:gd name="connsiteX1049" fmla="*/ 104681 w 1195697"/>
                    <a:gd name="connsiteY1049" fmla="*/ 395726 h 1183866"/>
                    <a:gd name="connsiteX1050" fmla="*/ 102446 w 1195697"/>
                    <a:gd name="connsiteY1050" fmla="*/ 393013 h 1183866"/>
                    <a:gd name="connsiteX1051" fmla="*/ 101495 w 1195697"/>
                    <a:gd name="connsiteY1051" fmla="*/ 391853 h 1183866"/>
                    <a:gd name="connsiteX1052" fmla="*/ 100989 w 1195697"/>
                    <a:gd name="connsiteY1052" fmla="*/ 390891 h 1183866"/>
                    <a:gd name="connsiteX1053" fmla="*/ 99520 w 1195697"/>
                    <a:gd name="connsiteY1053" fmla="*/ 388104 h 1183866"/>
                    <a:gd name="connsiteX1054" fmla="*/ 98891 w 1195697"/>
                    <a:gd name="connsiteY1054" fmla="*/ 386784 h 1183866"/>
                    <a:gd name="connsiteX1055" fmla="*/ 98372 w 1195697"/>
                    <a:gd name="connsiteY1055" fmla="*/ 385698 h 1183866"/>
                    <a:gd name="connsiteX1056" fmla="*/ 98199 w 1195697"/>
                    <a:gd name="connsiteY1056" fmla="*/ 384551 h 1183866"/>
                    <a:gd name="connsiteX1057" fmla="*/ 98199 w 1195697"/>
                    <a:gd name="connsiteY1057" fmla="*/ 383614 h 1183866"/>
                    <a:gd name="connsiteX1058" fmla="*/ 98557 w 1195697"/>
                    <a:gd name="connsiteY1058" fmla="*/ 381875 h 1183866"/>
                    <a:gd name="connsiteX1059" fmla="*/ 99360 w 1195697"/>
                    <a:gd name="connsiteY1059" fmla="*/ 379765 h 1183866"/>
                    <a:gd name="connsiteX1060" fmla="*/ 100051 w 1195697"/>
                    <a:gd name="connsiteY1060" fmla="*/ 378335 h 1183866"/>
                    <a:gd name="connsiteX1061" fmla="*/ 100952 w 1195697"/>
                    <a:gd name="connsiteY1061" fmla="*/ 376127 h 1183866"/>
                    <a:gd name="connsiteX1062" fmla="*/ 101495 w 1195697"/>
                    <a:gd name="connsiteY1062" fmla="*/ 374055 h 1183866"/>
                    <a:gd name="connsiteX1063" fmla="*/ 101495 w 1195697"/>
                    <a:gd name="connsiteY1063" fmla="*/ 372352 h 1183866"/>
                    <a:gd name="connsiteX1064" fmla="*/ 101323 w 1195697"/>
                    <a:gd name="connsiteY1064" fmla="*/ 370638 h 1183866"/>
                    <a:gd name="connsiteX1065" fmla="*/ 101915 w 1195697"/>
                    <a:gd name="connsiteY1065" fmla="*/ 369096 h 1183866"/>
                    <a:gd name="connsiteX1066" fmla="*/ 102323 w 1195697"/>
                    <a:gd name="connsiteY1066" fmla="*/ 367924 h 1183866"/>
                    <a:gd name="connsiteX1067" fmla="*/ 102644 w 1195697"/>
                    <a:gd name="connsiteY1067" fmla="*/ 367024 h 1183866"/>
                    <a:gd name="connsiteX1068" fmla="*/ 104495 w 1195697"/>
                    <a:gd name="connsiteY1068" fmla="*/ 364347 h 1183866"/>
                    <a:gd name="connsiteX1069" fmla="*/ 105039 w 1195697"/>
                    <a:gd name="connsiteY1069" fmla="*/ 363521 h 1183866"/>
                    <a:gd name="connsiteX1070" fmla="*/ 105816 w 1195697"/>
                    <a:gd name="connsiteY1070" fmla="*/ 362337 h 1183866"/>
                    <a:gd name="connsiteX1071" fmla="*/ 107594 w 1195697"/>
                    <a:gd name="connsiteY1071" fmla="*/ 360252 h 1183866"/>
                    <a:gd name="connsiteX1072" fmla="*/ 108002 w 1195697"/>
                    <a:gd name="connsiteY1072" fmla="*/ 359759 h 1183866"/>
                    <a:gd name="connsiteX1073" fmla="*/ 108594 w 1195697"/>
                    <a:gd name="connsiteY1073" fmla="*/ 358969 h 1183866"/>
                    <a:gd name="connsiteX1074" fmla="*/ 109718 w 1195697"/>
                    <a:gd name="connsiteY1074" fmla="*/ 357255 h 1183866"/>
                    <a:gd name="connsiteX1075" fmla="*/ 108582 w 1195697"/>
                    <a:gd name="connsiteY1075" fmla="*/ 357329 h 1183866"/>
                    <a:gd name="connsiteX1076" fmla="*/ 107952 w 1195697"/>
                    <a:gd name="connsiteY1076" fmla="*/ 357724 h 1183866"/>
                    <a:gd name="connsiteX1077" fmla="*/ 107323 w 1195697"/>
                    <a:gd name="connsiteY1077" fmla="*/ 358131 h 1183866"/>
                    <a:gd name="connsiteX1078" fmla="*/ 105878 w 1195697"/>
                    <a:gd name="connsiteY1078" fmla="*/ 358797 h 1183866"/>
                    <a:gd name="connsiteX1079" fmla="*/ 104829 w 1195697"/>
                    <a:gd name="connsiteY1079" fmla="*/ 358809 h 1183866"/>
                    <a:gd name="connsiteX1080" fmla="*/ 103718 w 1195697"/>
                    <a:gd name="connsiteY1080" fmla="*/ 359191 h 1183866"/>
                    <a:gd name="connsiteX1081" fmla="*/ 100718 w 1195697"/>
                    <a:gd name="connsiteY1081" fmla="*/ 359599 h 1183866"/>
                    <a:gd name="connsiteX1082" fmla="*/ 99224 w 1195697"/>
                    <a:gd name="connsiteY1082" fmla="*/ 359747 h 1183866"/>
                    <a:gd name="connsiteX1083" fmla="*/ 98619 w 1195697"/>
                    <a:gd name="connsiteY1083" fmla="*/ 359796 h 1183866"/>
                    <a:gd name="connsiteX1084" fmla="*/ 97594 w 1195697"/>
                    <a:gd name="connsiteY1084" fmla="*/ 360203 h 1183866"/>
                    <a:gd name="connsiteX1085" fmla="*/ 95853 w 1195697"/>
                    <a:gd name="connsiteY1085" fmla="*/ 361338 h 1183866"/>
                    <a:gd name="connsiteX1086" fmla="*/ 94890 w 1195697"/>
                    <a:gd name="connsiteY1086" fmla="*/ 362805 h 1183866"/>
                    <a:gd name="connsiteX1087" fmla="*/ 94890 w 1195697"/>
                    <a:gd name="connsiteY1087" fmla="*/ 364421 h 1183866"/>
                    <a:gd name="connsiteX1088" fmla="*/ 95014 w 1195697"/>
                    <a:gd name="connsiteY1088" fmla="*/ 365420 h 1183866"/>
                    <a:gd name="connsiteX1089" fmla="*/ 94360 w 1195697"/>
                    <a:gd name="connsiteY1089" fmla="*/ 366691 h 1183866"/>
                    <a:gd name="connsiteX1090" fmla="*/ 93211 w 1195697"/>
                    <a:gd name="connsiteY1090" fmla="*/ 367628 h 1183866"/>
                    <a:gd name="connsiteX1091" fmla="*/ 91952 w 1195697"/>
                    <a:gd name="connsiteY1091" fmla="*/ 368233 h 1183866"/>
                    <a:gd name="connsiteX1092" fmla="*/ 89853 w 1195697"/>
                    <a:gd name="connsiteY1092" fmla="*/ 368368 h 1183866"/>
                    <a:gd name="connsiteX1093" fmla="*/ 88100 w 1195697"/>
                    <a:gd name="connsiteY1093" fmla="*/ 367616 h 1183866"/>
                    <a:gd name="connsiteX1094" fmla="*/ 86458 w 1195697"/>
                    <a:gd name="connsiteY1094" fmla="*/ 366975 h 1183866"/>
                    <a:gd name="connsiteX1095" fmla="*/ 85113 w 1195697"/>
                    <a:gd name="connsiteY1095" fmla="*/ 366358 h 1183866"/>
                    <a:gd name="connsiteX1096" fmla="*/ 83668 w 1195697"/>
                    <a:gd name="connsiteY1096" fmla="*/ 366086 h 1183866"/>
                    <a:gd name="connsiteX1097" fmla="*/ 81989 w 1195697"/>
                    <a:gd name="connsiteY1097" fmla="*/ 366222 h 1183866"/>
                    <a:gd name="connsiteX1098" fmla="*/ 81211 w 1195697"/>
                    <a:gd name="connsiteY1098" fmla="*/ 366691 h 1183866"/>
                    <a:gd name="connsiteX1099" fmla="*/ 80372 w 1195697"/>
                    <a:gd name="connsiteY1099" fmla="*/ 367567 h 1183866"/>
                    <a:gd name="connsiteX1100" fmla="*/ 80261 w 1195697"/>
                    <a:gd name="connsiteY1100" fmla="*/ 368504 h 1183866"/>
                    <a:gd name="connsiteX1101" fmla="*/ 80248 w 1195697"/>
                    <a:gd name="connsiteY1101" fmla="*/ 369429 h 1183866"/>
                    <a:gd name="connsiteX1102" fmla="*/ 79347 w 1195697"/>
                    <a:gd name="connsiteY1102" fmla="*/ 370034 h 1183866"/>
                    <a:gd name="connsiteX1103" fmla="*/ 77014 w 1195697"/>
                    <a:gd name="connsiteY1103" fmla="*/ 370712 h 1183866"/>
                    <a:gd name="connsiteX1104" fmla="*/ 76532 w 1195697"/>
                    <a:gd name="connsiteY1104" fmla="*/ 370774 h 1183866"/>
                    <a:gd name="connsiteX1105" fmla="*/ 76063 w 1195697"/>
                    <a:gd name="connsiteY1105" fmla="*/ 370835 h 1183866"/>
                    <a:gd name="connsiteX1106" fmla="*/ 74606 w 1195697"/>
                    <a:gd name="connsiteY1106" fmla="*/ 371045 h 1183866"/>
                    <a:gd name="connsiteX1107" fmla="*/ 73285 w 1195697"/>
                    <a:gd name="connsiteY1107" fmla="*/ 370638 h 1183866"/>
                    <a:gd name="connsiteX1108" fmla="*/ 71964 w 1195697"/>
                    <a:gd name="connsiteY1108" fmla="*/ 369701 h 1183866"/>
                    <a:gd name="connsiteX1109" fmla="*/ 70828 w 1195697"/>
                    <a:gd name="connsiteY1109" fmla="*/ 368319 h 1183866"/>
                    <a:gd name="connsiteX1110" fmla="*/ 70223 w 1195697"/>
                    <a:gd name="connsiteY1110" fmla="*/ 367295 h 1183866"/>
                    <a:gd name="connsiteX1111" fmla="*/ 68915 w 1195697"/>
                    <a:gd name="connsiteY1111" fmla="*/ 366222 h 1183866"/>
                    <a:gd name="connsiteX1112" fmla="*/ 67581 w 1195697"/>
                    <a:gd name="connsiteY1112" fmla="*/ 365766 h 1183866"/>
                    <a:gd name="connsiteX1113" fmla="*/ 66211 w 1195697"/>
                    <a:gd name="connsiteY1113" fmla="*/ 365223 h 1183866"/>
                    <a:gd name="connsiteX1114" fmla="*/ 64618 w 1195697"/>
                    <a:gd name="connsiteY1114" fmla="*/ 364717 h 1183866"/>
                    <a:gd name="connsiteX1115" fmla="*/ 63050 w 1195697"/>
                    <a:gd name="connsiteY1115" fmla="*/ 364236 h 1183866"/>
                    <a:gd name="connsiteX1116" fmla="*/ 61248 w 1195697"/>
                    <a:gd name="connsiteY1116" fmla="*/ 364606 h 1183866"/>
                    <a:gd name="connsiteX1117" fmla="*/ 57161 w 1195697"/>
                    <a:gd name="connsiteY1117" fmla="*/ 365457 h 1183866"/>
                    <a:gd name="connsiteX1118" fmla="*/ 53939 w 1195697"/>
                    <a:gd name="connsiteY1118" fmla="*/ 366210 h 1183866"/>
                    <a:gd name="connsiteX1119" fmla="*/ 51174 w 1195697"/>
                    <a:gd name="connsiteY1119" fmla="*/ 366864 h 1183866"/>
                    <a:gd name="connsiteX1120" fmla="*/ 49285 w 1195697"/>
                    <a:gd name="connsiteY1120" fmla="*/ 366864 h 1183866"/>
                    <a:gd name="connsiteX1121" fmla="*/ 46026 w 1195697"/>
                    <a:gd name="connsiteY1121" fmla="*/ 366864 h 1183866"/>
                    <a:gd name="connsiteX1122" fmla="*/ 45186 w 1195697"/>
                    <a:gd name="connsiteY1122" fmla="*/ 366864 h 1183866"/>
                    <a:gd name="connsiteX1123" fmla="*/ 44704 w 1195697"/>
                    <a:gd name="connsiteY1123" fmla="*/ 366827 h 1183866"/>
                    <a:gd name="connsiteX1124" fmla="*/ 37889 w 1195697"/>
                    <a:gd name="connsiteY1124" fmla="*/ 366407 h 1183866"/>
                    <a:gd name="connsiteX1125" fmla="*/ 34001 w 1195697"/>
                    <a:gd name="connsiteY1125" fmla="*/ 366160 h 1183866"/>
                    <a:gd name="connsiteX1126" fmla="*/ 33124 w 1195697"/>
                    <a:gd name="connsiteY1126" fmla="*/ 365975 h 1183866"/>
                    <a:gd name="connsiteX1127" fmla="*/ 32840 w 1195697"/>
                    <a:gd name="connsiteY1127" fmla="*/ 363681 h 1183866"/>
                    <a:gd name="connsiteX1128" fmla="*/ 32766 w 1195697"/>
                    <a:gd name="connsiteY1128" fmla="*/ 363052 h 1183866"/>
                    <a:gd name="connsiteX1129" fmla="*/ 32482 w 1195697"/>
                    <a:gd name="connsiteY1129" fmla="*/ 361991 h 1183866"/>
                    <a:gd name="connsiteX1130" fmla="*/ 31359 w 1195697"/>
                    <a:gd name="connsiteY1130" fmla="*/ 358069 h 1183866"/>
                    <a:gd name="connsiteX1131" fmla="*/ 29667 w 1195697"/>
                    <a:gd name="connsiteY1131" fmla="*/ 355170 h 1183866"/>
                    <a:gd name="connsiteX1132" fmla="*/ 29112 w 1195697"/>
                    <a:gd name="connsiteY1132" fmla="*/ 354208 h 1183866"/>
                    <a:gd name="connsiteX1133" fmla="*/ 28494 w 1195697"/>
                    <a:gd name="connsiteY1133" fmla="*/ 353579 h 1183866"/>
                    <a:gd name="connsiteX1134" fmla="*/ 27284 w 1195697"/>
                    <a:gd name="connsiteY1134" fmla="*/ 352333 h 1183866"/>
                    <a:gd name="connsiteX1135" fmla="*/ 26680 w 1195697"/>
                    <a:gd name="connsiteY1135" fmla="*/ 351704 h 1183866"/>
                    <a:gd name="connsiteX1136" fmla="*/ 25951 w 1195697"/>
                    <a:gd name="connsiteY1136" fmla="*/ 351236 h 1183866"/>
                    <a:gd name="connsiteX1137" fmla="*/ 24186 w 1195697"/>
                    <a:gd name="connsiteY1137" fmla="*/ 350113 h 1183866"/>
                    <a:gd name="connsiteX1138" fmla="*/ 23050 w 1195697"/>
                    <a:gd name="connsiteY1138" fmla="*/ 349385 h 1183866"/>
                    <a:gd name="connsiteX1139" fmla="*/ 21815 w 1195697"/>
                    <a:gd name="connsiteY1139" fmla="*/ 349028 h 1183866"/>
                    <a:gd name="connsiteX1140" fmla="*/ 19753 w 1195697"/>
                    <a:gd name="connsiteY1140" fmla="*/ 348423 h 1183866"/>
                    <a:gd name="connsiteX1141" fmla="*/ 17358 w 1195697"/>
                    <a:gd name="connsiteY1141" fmla="*/ 347301 h 1183866"/>
                    <a:gd name="connsiteX1142" fmla="*/ 13371 w 1195697"/>
                    <a:gd name="connsiteY1142" fmla="*/ 345438 h 1183866"/>
                    <a:gd name="connsiteX1143" fmla="*/ 13000 w 1195697"/>
                    <a:gd name="connsiteY1143" fmla="*/ 341454 h 1183866"/>
                    <a:gd name="connsiteX1144" fmla="*/ 12877 w 1195697"/>
                    <a:gd name="connsiteY1144" fmla="*/ 340184 h 1183866"/>
                    <a:gd name="connsiteX1145" fmla="*/ 12741 w 1195697"/>
                    <a:gd name="connsiteY1145" fmla="*/ 338593 h 1183866"/>
                    <a:gd name="connsiteX1146" fmla="*/ 12506 w 1195697"/>
                    <a:gd name="connsiteY1146" fmla="*/ 333190 h 1183866"/>
                    <a:gd name="connsiteX1147" fmla="*/ 12420 w 1195697"/>
                    <a:gd name="connsiteY1147" fmla="*/ 331032 h 1183866"/>
                    <a:gd name="connsiteX1148" fmla="*/ 12111 w 1195697"/>
                    <a:gd name="connsiteY1148" fmla="*/ 329367 h 1183866"/>
                    <a:gd name="connsiteX1149" fmla="*/ 11136 w 1195697"/>
                    <a:gd name="connsiteY1149" fmla="*/ 324186 h 1183866"/>
                    <a:gd name="connsiteX1150" fmla="*/ 10840 w 1195697"/>
                    <a:gd name="connsiteY1150" fmla="*/ 322607 h 1183866"/>
                    <a:gd name="connsiteX1151" fmla="*/ 10309 w 1195697"/>
                    <a:gd name="connsiteY1151" fmla="*/ 321250 h 1183866"/>
                    <a:gd name="connsiteX1152" fmla="*/ 8580 w 1195697"/>
                    <a:gd name="connsiteY1152" fmla="*/ 316847 h 1183866"/>
                    <a:gd name="connsiteX1153" fmla="*/ 8012 w 1195697"/>
                    <a:gd name="connsiteY1153" fmla="*/ 315404 h 1183866"/>
                    <a:gd name="connsiteX1154" fmla="*/ 7025 w 1195697"/>
                    <a:gd name="connsiteY1154" fmla="*/ 314207 h 1183866"/>
                    <a:gd name="connsiteX1155" fmla="*/ 4864 w 1195697"/>
                    <a:gd name="connsiteY1155" fmla="*/ 311592 h 1183866"/>
                    <a:gd name="connsiteX1156" fmla="*/ 4383 w 1195697"/>
                    <a:gd name="connsiteY1156" fmla="*/ 311013 h 1183866"/>
                    <a:gd name="connsiteX1157" fmla="*/ 3654 w 1195697"/>
                    <a:gd name="connsiteY1157" fmla="*/ 310347 h 1183866"/>
                    <a:gd name="connsiteX1158" fmla="*/ 50 w 1195697"/>
                    <a:gd name="connsiteY1158" fmla="*/ 307053 h 1183866"/>
                    <a:gd name="connsiteX1159" fmla="*/ 0 w 1195697"/>
                    <a:gd name="connsiteY1159" fmla="*/ 305549 h 1183866"/>
                    <a:gd name="connsiteX1160" fmla="*/ 1321 w 1195697"/>
                    <a:gd name="connsiteY1160" fmla="*/ 305018 h 1183866"/>
                    <a:gd name="connsiteX1161" fmla="*/ 3667 w 1195697"/>
                    <a:gd name="connsiteY1161" fmla="*/ 304192 h 1183866"/>
                    <a:gd name="connsiteX1162" fmla="*/ 6124 w 1195697"/>
                    <a:gd name="connsiteY1162" fmla="*/ 303513 h 1183866"/>
                    <a:gd name="connsiteX1163" fmla="*/ 8099 w 1195697"/>
                    <a:gd name="connsiteY1163" fmla="*/ 303217 h 1183866"/>
                    <a:gd name="connsiteX1164" fmla="*/ 9827 w 1195697"/>
                    <a:gd name="connsiteY1164" fmla="*/ 302958 h 1183866"/>
                    <a:gd name="connsiteX1165" fmla="*/ 10371 w 1195697"/>
                    <a:gd name="connsiteY1165" fmla="*/ 300948 h 1183866"/>
                    <a:gd name="connsiteX1166" fmla="*/ 11309 w 1195697"/>
                    <a:gd name="connsiteY1166" fmla="*/ 297457 h 1183866"/>
                    <a:gd name="connsiteX1167" fmla="*/ 12543 w 1195697"/>
                    <a:gd name="connsiteY1167" fmla="*/ 292203 h 1183866"/>
                    <a:gd name="connsiteX1168" fmla="*/ 12790 w 1195697"/>
                    <a:gd name="connsiteY1168" fmla="*/ 291129 h 1183866"/>
                    <a:gd name="connsiteX1169" fmla="*/ 13087 w 1195697"/>
                    <a:gd name="connsiteY1169" fmla="*/ 289353 h 1183866"/>
                    <a:gd name="connsiteX1170" fmla="*/ 13692 w 1195697"/>
                    <a:gd name="connsiteY1170" fmla="*/ 285653 h 1183866"/>
                    <a:gd name="connsiteX1171" fmla="*/ 13926 w 1195697"/>
                    <a:gd name="connsiteY1171" fmla="*/ 283914 h 1183866"/>
                    <a:gd name="connsiteX1172" fmla="*/ 14346 w 1195697"/>
                    <a:gd name="connsiteY1172" fmla="*/ 280843 h 1183866"/>
                    <a:gd name="connsiteX1173" fmla="*/ 14778 w 1195697"/>
                    <a:gd name="connsiteY1173" fmla="*/ 277648 h 1183866"/>
                    <a:gd name="connsiteX1174" fmla="*/ 15630 w 1195697"/>
                    <a:gd name="connsiteY1174" fmla="*/ 272492 h 1183866"/>
                    <a:gd name="connsiteX1175" fmla="*/ 16050 w 1195697"/>
                    <a:gd name="connsiteY1175" fmla="*/ 269914 h 1183866"/>
                    <a:gd name="connsiteX1176" fmla="*/ 16050 w 1195697"/>
                    <a:gd name="connsiteY1176" fmla="*/ 267262 h 1183866"/>
                    <a:gd name="connsiteX1177" fmla="*/ 16050 w 1195697"/>
                    <a:gd name="connsiteY1177" fmla="*/ 265190 h 1183866"/>
                    <a:gd name="connsiteX1178" fmla="*/ 16050 w 1195697"/>
                    <a:gd name="connsiteY1178" fmla="*/ 261428 h 1183866"/>
                    <a:gd name="connsiteX1179" fmla="*/ 15988 w 1195697"/>
                    <a:gd name="connsiteY1179" fmla="*/ 259245 h 1183866"/>
                    <a:gd name="connsiteX1180" fmla="*/ 15939 w 1195697"/>
                    <a:gd name="connsiteY1180" fmla="*/ 257074 h 1183866"/>
                    <a:gd name="connsiteX1181" fmla="*/ 17457 w 1195697"/>
                    <a:gd name="connsiteY1181" fmla="*/ 257913 h 1183866"/>
                    <a:gd name="connsiteX1182" fmla="*/ 20692 w 1195697"/>
                    <a:gd name="connsiteY1182" fmla="*/ 259689 h 1183866"/>
                    <a:gd name="connsiteX1183" fmla="*/ 24754 w 1195697"/>
                    <a:gd name="connsiteY1183" fmla="*/ 261810 h 1183866"/>
                    <a:gd name="connsiteX1184" fmla="*/ 25815 w 1195697"/>
                    <a:gd name="connsiteY1184" fmla="*/ 262365 h 1183866"/>
                    <a:gd name="connsiteX1185" fmla="*/ 27939 w 1195697"/>
                    <a:gd name="connsiteY1185" fmla="*/ 263192 h 1183866"/>
                    <a:gd name="connsiteX1186" fmla="*/ 30939 w 1195697"/>
                    <a:gd name="connsiteY1186" fmla="*/ 264376 h 1183866"/>
                    <a:gd name="connsiteX1187" fmla="*/ 31643 w 1195697"/>
                    <a:gd name="connsiteY1187" fmla="*/ 264647 h 1183866"/>
                    <a:gd name="connsiteX1188" fmla="*/ 32013 w 1195697"/>
                    <a:gd name="connsiteY1188" fmla="*/ 264191 h 1183866"/>
                    <a:gd name="connsiteX1189" fmla="*/ 33396 w 1195697"/>
                    <a:gd name="connsiteY1189" fmla="*/ 262550 h 1183866"/>
                    <a:gd name="connsiteX1190" fmla="*/ 33890 w 1195697"/>
                    <a:gd name="connsiteY1190" fmla="*/ 261946 h 1183866"/>
                    <a:gd name="connsiteX1191" fmla="*/ 34581 w 1195697"/>
                    <a:gd name="connsiteY1191" fmla="*/ 260861 h 1183866"/>
                    <a:gd name="connsiteX1192" fmla="*/ 37297 w 1195697"/>
                    <a:gd name="connsiteY1192" fmla="*/ 263586 h 1183866"/>
                    <a:gd name="connsiteX1193" fmla="*/ 38667 w 1195697"/>
                    <a:gd name="connsiteY1193" fmla="*/ 264956 h 1183866"/>
                    <a:gd name="connsiteX1194" fmla="*/ 42211 w 1195697"/>
                    <a:gd name="connsiteY1194" fmla="*/ 268372 h 1183866"/>
                    <a:gd name="connsiteX1195" fmla="*/ 43396 w 1195697"/>
                    <a:gd name="connsiteY1195" fmla="*/ 269643 h 1183866"/>
                    <a:gd name="connsiteX1196" fmla="*/ 45408 w 1195697"/>
                    <a:gd name="connsiteY1196" fmla="*/ 270580 h 1183866"/>
                    <a:gd name="connsiteX1197" fmla="*/ 47840 w 1195697"/>
                    <a:gd name="connsiteY1197" fmla="*/ 271715 h 1183866"/>
                    <a:gd name="connsiteX1198" fmla="*/ 49075 w 1195697"/>
                    <a:gd name="connsiteY1198" fmla="*/ 272566 h 1183866"/>
                    <a:gd name="connsiteX1199" fmla="*/ 49507 w 1195697"/>
                    <a:gd name="connsiteY1199" fmla="*/ 272874 h 1183866"/>
                    <a:gd name="connsiteX1200" fmla="*/ 51112 w 1195697"/>
                    <a:gd name="connsiteY1200" fmla="*/ 273985 h 1183866"/>
                    <a:gd name="connsiteX1201" fmla="*/ 53754 w 1195697"/>
                    <a:gd name="connsiteY1201" fmla="*/ 275181 h 1183866"/>
                    <a:gd name="connsiteX1202" fmla="*/ 55803 w 1195697"/>
                    <a:gd name="connsiteY1202" fmla="*/ 276118 h 1183866"/>
                    <a:gd name="connsiteX1203" fmla="*/ 57631 w 1195697"/>
                    <a:gd name="connsiteY1203" fmla="*/ 277796 h 1183866"/>
                    <a:gd name="connsiteX1204" fmla="*/ 59396 w 1195697"/>
                    <a:gd name="connsiteY1204" fmla="*/ 279412 h 1183866"/>
                    <a:gd name="connsiteX1205" fmla="*/ 59791 w 1195697"/>
                    <a:gd name="connsiteY1205" fmla="*/ 279782 h 1183866"/>
                    <a:gd name="connsiteX1206" fmla="*/ 60470 w 1195697"/>
                    <a:gd name="connsiteY1206" fmla="*/ 280398 h 1183866"/>
                    <a:gd name="connsiteX1207" fmla="*/ 61606 w 1195697"/>
                    <a:gd name="connsiteY1207" fmla="*/ 281484 h 1183866"/>
                    <a:gd name="connsiteX1208" fmla="*/ 63878 w 1195697"/>
                    <a:gd name="connsiteY1208" fmla="*/ 283630 h 1183866"/>
                    <a:gd name="connsiteX1209" fmla="*/ 66211 w 1195697"/>
                    <a:gd name="connsiteY1209" fmla="*/ 284975 h 1183866"/>
                    <a:gd name="connsiteX1210" fmla="*/ 67717 w 1195697"/>
                    <a:gd name="connsiteY1210" fmla="*/ 285826 h 1183866"/>
                    <a:gd name="connsiteX1211" fmla="*/ 68643 w 1195697"/>
                    <a:gd name="connsiteY1211" fmla="*/ 286368 h 1183866"/>
                    <a:gd name="connsiteX1212" fmla="*/ 70544 w 1195697"/>
                    <a:gd name="connsiteY1212" fmla="*/ 287960 h 1183866"/>
                    <a:gd name="connsiteX1213" fmla="*/ 72050 w 1195697"/>
                    <a:gd name="connsiteY1213" fmla="*/ 289230 h 1183866"/>
                    <a:gd name="connsiteX1214" fmla="*/ 72902 w 1195697"/>
                    <a:gd name="connsiteY1214" fmla="*/ 289933 h 1183866"/>
                    <a:gd name="connsiteX1215" fmla="*/ 73939 w 1195697"/>
                    <a:gd name="connsiteY1215" fmla="*/ 290796 h 1183866"/>
                    <a:gd name="connsiteX1216" fmla="*/ 75310 w 1195697"/>
                    <a:gd name="connsiteY1216" fmla="*/ 291931 h 1183866"/>
                    <a:gd name="connsiteX1217" fmla="*/ 78273 w 1195697"/>
                    <a:gd name="connsiteY1217" fmla="*/ 294645 h 1183866"/>
                    <a:gd name="connsiteX1218" fmla="*/ 79236 w 1195697"/>
                    <a:gd name="connsiteY1218" fmla="*/ 295619 h 1183866"/>
                    <a:gd name="connsiteX1219" fmla="*/ 80187 w 1195697"/>
                    <a:gd name="connsiteY1219" fmla="*/ 296594 h 1183866"/>
                    <a:gd name="connsiteX1220" fmla="*/ 81507 w 1195697"/>
                    <a:gd name="connsiteY1220" fmla="*/ 297013 h 1183866"/>
                    <a:gd name="connsiteX1221" fmla="*/ 82347 w 1195697"/>
                    <a:gd name="connsiteY1221" fmla="*/ 297284 h 1183866"/>
                    <a:gd name="connsiteX1222" fmla="*/ 84076 w 1195697"/>
                    <a:gd name="connsiteY1222" fmla="*/ 297827 h 1183866"/>
                    <a:gd name="connsiteX1223" fmla="*/ 85569 w 1195697"/>
                    <a:gd name="connsiteY1223" fmla="*/ 297161 h 1183866"/>
                    <a:gd name="connsiteX1224" fmla="*/ 87520 w 1195697"/>
                    <a:gd name="connsiteY1224" fmla="*/ 296310 h 1183866"/>
                    <a:gd name="connsiteX1225" fmla="*/ 87977 w 1195697"/>
                    <a:gd name="connsiteY1225" fmla="*/ 296100 h 1183866"/>
                    <a:gd name="connsiteX1226" fmla="*/ 88693 w 1195697"/>
                    <a:gd name="connsiteY1226" fmla="*/ 295595 h 1183866"/>
                    <a:gd name="connsiteX1227" fmla="*/ 93125 w 1195697"/>
                    <a:gd name="connsiteY1227" fmla="*/ 292449 h 1183866"/>
                    <a:gd name="connsiteX1228" fmla="*/ 93594 w 1195697"/>
                    <a:gd name="connsiteY1228" fmla="*/ 292104 h 1183866"/>
                    <a:gd name="connsiteX1229" fmla="*/ 94199 w 1195697"/>
                    <a:gd name="connsiteY1229" fmla="*/ 291660 h 1183866"/>
                    <a:gd name="connsiteX1230" fmla="*/ 97656 w 1195697"/>
                    <a:gd name="connsiteY1230" fmla="*/ 289020 h 1183866"/>
                    <a:gd name="connsiteX1231" fmla="*/ 99483 w 1195697"/>
                    <a:gd name="connsiteY1231" fmla="*/ 287627 h 1183866"/>
                    <a:gd name="connsiteX1232" fmla="*/ 101150 w 1195697"/>
                    <a:gd name="connsiteY1232" fmla="*/ 286862 h 1183866"/>
                    <a:gd name="connsiteX1233" fmla="*/ 102780 w 1195697"/>
                    <a:gd name="connsiteY1233" fmla="*/ 286109 h 1183866"/>
                    <a:gd name="connsiteX1234" fmla="*/ 103249 w 1195697"/>
                    <a:gd name="connsiteY1234" fmla="*/ 285900 h 1183866"/>
                    <a:gd name="connsiteX1235" fmla="*/ 103730 w 1195697"/>
                    <a:gd name="connsiteY1235" fmla="*/ 285715 h 1183866"/>
                    <a:gd name="connsiteX1236" fmla="*/ 107002 w 1195697"/>
                    <a:gd name="connsiteY1236" fmla="*/ 284493 h 1183866"/>
                    <a:gd name="connsiteX1237" fmla="*/ 107471 w 1195697"/>
                    <a:gd name="connsiteY1237" fmla="*/ 284321 h 1183866"/>
                    <a:gd name="connsiteX1238" fmla="*/ 107940 w 1195697"/>
                    <a:gd name="connsiteY1238" fmla="*/ 284173 h 1183866"/>
                    <a:gd name="connsiteX1239" fmla="*/ 112582 w 1195697"/>
                    <a:gd name="connsiteY1239" fmla="*/ 282767 h 1183866"/>
                    <a:gd name="connsiteX1240" fmla="*/ 118027 w 1195697"/>
                    <a:gd name="connsiteY1240" fmla="*/ 282754 h 1183866"/>
                    <a:gd name="connsiteX1241" fmla="*/ 124582 w 1195697"/>
                    <a:gd name="connsiteY1241" fmla="*/ 283137 h 1183866"/>
                    <a:gd name="connsiteX1242" fmla="*/ 125619 w 1195697"/>
                    <a:gd name="connsiteY1242" fmla="*/ 283198 h 1183866"/>
                    <a:gd name="connsiteX1243" fmla="*/ 126348 w 1195697"/>
                    <a:gd name="connsiteY1243" fmla="*/ 283211 h 1183866"/>
                    <a:gd name="connsiteX1244" fmla="*/ 129397 w 1195697"/>
                    <a:gd name="connsiteY1244" fmla="*/ 283260 h 1183866"/>
                    <a:gd name="connsiteX1245" fmla="*/ 131607 w 1195697"/>
                    <a:gd name="connsiteY1245" fmla="*/ 283285 h 1183866"/>
                    <a:gd name="connsiteX1246" fmla="*/ 132866 w 1195697"/>
                    <a:gd name="connsiteY1246" fmla="*/ 283149 h 1183866"/>
                    <a:gd name="connsiteX1247" fmla="*/ 135903 w 1195697"/>
                    <a:gd name="connsiteY1247" fmla="*/ 282804 h 1183866"/>
                    <a:gd name="connsiteX1248" fmla="*/ 136410 w 1195697"/>
                    <a:gd name="connsiteY1248" fmla="*/ 282754 h 1183866"/>
                    <a:gd name="connsiteX1249" fmla="*/ 136866 w 1195697"/>
                    <a:gd name="connsiteY1249" fmla="*/ 282508 h 1183866"/>
                    <a:gd name="connsiteX1250" fmla="*/ 138768 w 1195697"/>
                    <a:gd name="connsiteY1250" fmla="*/ 281546 h 1183866"/>
                    <a:gd name="connsiteX1251" fmla="*/ 140422 w 1195697"/>
                    <a:gd name="connsiteY1251" fmla="*/ 277611 h 1183866"/>
                    <a:gd name="connsiteX1252" fmla="*/ 140842 w 1195697"/>
                    <a:gd name="connsiteY1252" fmla="*/ 276575 h 1183866"/>
                    <a:gd name="connsiteX1253" fmla="*/ 141447 w 1195697"/>
                    <a:gd name="connsiteY1253" fmla="*/ 275317 h 1183866"/>
                    <a:gd name="connsiteX1254" fmla="*/ 142805 w 1195697"/>
                    <a:gd name="connsiteY1254" fmla="*/ 272480 h 1183866"/>
                    <a:gd name="connsiteX1255" fmla="*/ 143459 w 1195697"/>
                    <a:gd name="connsiteY1255" fmla="*/ 271111 h 1183866"/>
                    <a:gd name="connsiteX1256" fmla="*/ 144348 w 1195697"/>
                    <a:gd name="connsiteY1256" fmla="*/ 269606 h 1183866"/>
                    <a:gd name="connsiteX1257" fmla="*/ 146175 w 1195697"/>
                    <a:gd name="connsiteY1257" fmla="*/ 266473 h 1183866"/>
                    <a:gd name="connsiteX1258" fmla="*/ 146187 w 1195697"/>
                    <a:gd name="connsiteY1258" fmla="*/ 266460 h 1183866"/>
                    <a:gd name="connsiteX1259" fmla="*/ 147496 w 1195697"/>
                    <a:gd name="connsiteY1259" fmla="*/ 264351 h 1183866"/>
                    <a:gd name="connsiteX1260" fmla="*/ 148521 w 1195697"/>
                    <a:gd name="connsiteY1260" fmla="*/ 262723 h 1183866"/>
                    <a:gd name="connsiteX1261" fmla="*/ 149521 w 1195697"/>
                    <a:gd name="connsiteY1261" fmla="*/ 261514 h 1183866"/>
                    <a:gd name="connsiteX1262" fmla="*/ 152175 w 1195697"/>
                    <a:gd name="connsiteY1262" fmla="*/ 258357 h 1183866"/>
                    <a:gd name="connsiteX1263" fmla="*/ 153163 w 1195697"/>
                    <a:gd name="connsiteY1263" fmla="*/ 257185 h 1183866"/>
                    <a:gd name="connsiteX1264" fmla="*/ 154546 w 1195697"/>
                    <a:gd name="connsiteY1264" fmla="*/ 255927 h 1183866"/>
                    <a:gd name="connsiteX1265" fmla="*/ 157114 w 1195697"/>
                    <a:gd name="connsiteY1265" fmla="*/ 253596 h 1183866"/>
                    <a:gd name="connsiteX1266" fmla="*/ 158163 w 1195697"/>
                    <a:gd name="connsiteY1266" fmla="*/ 252646 h 1183866"/>
                    <a:gd name="connsiteX1267" fmla="*/ 158966 w 1195697"/>
                    <a:gd name="connsiteY1267" fmla="*/ 252017 h 1183866"/>
                    <a:gd name="connsiteX1268" fmla="*/ 160571 w 1195697"/>
                    <a:gd name="connsiteY1268" fmla="*/ 250759 h 1183866"/>
                    <a:gd name="connsiteX1269" fmla="*/ 164583 w 1195697"/>
                    <a:gd name="connsiteY1269" fmla="*/ 247626 h 1183866"/>
                    <a:gd name="connsiteX1270" fmla="*/ 166188 w 1195697"/>
                    <a:gd name="connsiteY1270" fmla="*/ 246367 h 1183866"/>
                    <a:gd name="connsiteX1271" fmla="*/ 167336 w 1195697"/>
                    <a:gd name="connsiteY1271" fmla="*/ 245393 h 1183866"/>
                    <a:gd name="connsiteX1272" fmla="*/ 169608 w 1195697"/>
                    <a:gd name="connsiteY1272" fmla="*/ 243457 h 1183866"/>
                    <a:gd name="connsiteX1273" fmla="*/ 171497 w 1195697"/>
                    <a:gd name="connsiteY1273" fmla="*/ 241841 h 1183866"/>
                    <a:gd name="connsiteX1274" fmla="*/ 172842 w 1195697"/>
                    <a:gd name="connsiteY1274" fmla="*/ 239904 h 1183866"/>
                    <a:gd name="connsiteX1275" fmla="*/ 173138 w 1195697"/>
                    <a:gd name="connsiteY1275" fmla="*/ 239460 h 1183866"/>
                    <a:gd name="connsiteX1276" fmla="*/ 173669 w 1195697"/>
                    <a:gd name="connsiteY1276" fmla="*/ 238708 h 1183866"/>
                    <a:gd name="connsiteX1277" fmla="*/ 174139 w 1195697"/>
                    <a:gd name="connsiteY1277" fmla="*/ 238029 h 1183866"/>
                    <a:gd name="connsiteX1278" fmla="*/ 175571 w 1195697"/>
                    <a:gd name="connsiteY1278" fmla="*/ 235969 h 1183866"/>
                    <a:gd name="connsiteX1279" fmla="*/ 177904 w 1195697"/>
                    <a:gd name="connsiteY1279" fmla="*/ 234193 h 1183866"/>
                    <a:gd name="connsiteX1280" fmla="*/ 179237 w 1195697"/>
                    <a:gd name="connsiteY1280" fmla="*/ 233182 h 1183866"/>
                    <a:gd name="connsiteX1281" fmla="*/ 180571 w 1195697"/>
                    <a:gd name="connsiteY1281" fmla="*/ 231566 h 1183866"/>
                    <a:gd name="connsiteX1282" fmla="*/ 182225 w 1195697"/>
                    <a:gd name="connsiteY1282" fmla="*/ 229543 h 1183866"/>
                    <a:gd name="connsiteX1283" fmla="*/ 182583 w 1195697"/>
                    <a:gd name="connsiteY1283" fmla="*/ 229099 h 1183866"/>
                    <a:gd name="connsiteX1284" fmla="*/ 183052 w 1195697"/>
                    <a:gd name="connsiteY1284" fmla="*/ 228458 h 1183866"/>
                    <a:gd name="connsiteX1285" fmla="*/ 187077 w 1195697"/>
                    <a:gd name="connsiteY1285" fmla="*/ 222895 h 1183866"/>
                    <a:gd name="connsiteX1286" fmla="*/ 187682 w 1195697"/>
                    <a:gd name="connsiteY1286" fmla="*/ 222068 h 1183866"/>
                    <a:gd name="connsiteX1287" fmla="*/ 188571 w 1195697"/>
                    <a:gd name="connsiteY1287" fmla="*/ 220835 h 1183866"/>
                    <a:gd name="connsiteX1288" fmla="*/ 189423 w 1195697"/>
                    <a:gd name="connsiteY1288" fmla="*/ 219429 h 1183866"/>
                    <a:gd name="connsiteX1289" fmla="*/ 191806 w 1195697"/>
                    <a:gd name="connsiteY1289" fmla="*/ 215469 h 1183866"/>
                    <a:gd name="connsiteX1290" fmla="*/ 193978 w 1195697"/>
                    <a:gd name="connsiteY1290" fmla="*/ 212583 h 1183866"/>
                    <a:gd name="connsiteX1291" fmla="*/ 196707 w 1195697"/>
                    <a:gd name="connsiteY1291" fmla="*/ 207736 h 1183866"/>
                    <a:gd name="connsiteX1292" fmla="*/ 197188 w 1195697"/>
                    <a:gd name="connsiteY1292" fmla="*/ 206860 h 1183866"/>
                    <a:gd name="connsiteX1293" fmla="*/ 197336 w 1195697"/>
                    <a:gd name="connsiteY1293" fmla="*/ 205750 h 1183866"/>
                    <a:gd name="connsiteX1294" fmla="*/ 197583 w 1195697"/>
                    <a:gd name="connsiteY1294" fmla="*/ 203912 h 1183866"/>
                    <a:gd name="connsiteX1295" fmla="*/ 197694 w 1195697"/>
                    <a:gd name="connsiteY1295" fmla="*/ 203086 h 1183866"/>
                    <a:gd name="connsiteX1296" fmla="*/ 197571 w 1195697"/>
                    <a:gd name="connsiteY1296" fmla="*/ 202086 h 1183866"/>
                    <a:gd name="connsiteX1297" fmla="*/ 197485 w 1195697"/>
                    <a:gd name="connsiteY1297" fmla="*/ 201346 h 1183866"/>
                    <a:gd name="connsiteX1298" fmla="*/ 197250 w 1195697"/>
                    <a:gd name="connsiteY1298" fmla="*/ 199521 h 1183866"/>
                    <a:gd name="connsiteX1299" fmla="*/ 196657 w 1195697"/>
                    <a:gd name="connsiteY1299" fmla="*/ 198386 h 1183866"/>
                    <a:gd name="connsiteX1300" fmla="*/ 194954 w 1195697"/>
                    <a:gd name="connsiteY1300" fmla="*/ 195105 h 1183866"/>
                    <a:gd name="connsiteX1301" fmla="*/ 194287 w 1195697"/>
                    <a:gd name="connsiteY1301" fmla="*/ 193847 h 1183866"/>
                    <a:gd name="connsiteX1302" fmla="*/ 192978 w 1195697"/>
                    <a:gd name="connsiteY1302" fmla="*/ 192342 h 1183866"/>
                    <a:gd name="connsiteX1303" fmla="*/ 190682 w 1195697"/>
                    <a:gd name="connsiteY1303" fmla="*/ 189715 h 1183866"/>
                    <a:gd name="connsiteX1304" fmla="*/ 190040 w 1195697"/>
                    <a:gd name="connsiteY1304" fmla="*/ 188753 h 1183866"/>
                    <a:gd name="connsiteX1305" fmla="*/ 188398 w 1195697"/>
                    <a:gd name="connsiteY1305" fmla="*/ 186298 h 1183866"/>
                    <a:gd name="connsiteX1306" fmla="*/ 187583 w 1195697"/>
                    <a:gd name="connsiteY1306" fmla="*/ 185077 h 1183866"/>
                    <a:gd name="connsiteX1307" fmla="*/ 187262 w 1195697"/>
                    <a:gd name="connsiteY1307" fmla="*/ 184057 h 1183866"/>
                    <a:gd name="connsiteX1308" fmla="*/ 186386 w 1195697"/>
                    <a:gd name="connsiteY1308" fmla="*/ 181340 h 1183866"/>
                    <a:gd name="connsiteX1309" fmla="*/ 186003 w 1195697"/>
                    <a:gd name="connsiteY1309" fmla="*/ 180148 h 1183866"/>
                    <a:gd name="connsiteX1310" fmla="*/ 186188 w 1195697"/>
                    <a:gd name="connsiteY1310" fmla="*/ 176665 h 1183866"/>
                    <a:gd name="connsiteX1311" fmla="*/ 186768 w 1195697"/>
                    <a:gd name="connsiteY1311" fmla="*/ 175358 h 1183866"/>
                    <a:gd name="connsiteX1312" fmla="*/ 187472 w 1195697"/>
                    <a:gd name="connsiteY1312" fmla="*/ 173853 h 1183866"/>
                    <a:gd name="connsiteX1313" fmla="*/ 187719 w 1195697"/>
                    <a:gd name="connsiteY1313" fmla="*/ 173329 h 1183866"/>
                    <a:gd name="connsiteX1314" fmla="*/ 188052 w 1195697"/>
                    <a:gd name="connsiteY1314" fmla="*/ 172605 h 1183866"/>
                    <a:gd name="connsiteX1315" fmla="*/ 188645 w 1195697"/>
                    <a:gd name="connsiteY1315" fmla="*/ 171789 h 1183866"/>
                    <a:gd name="connsiteX1316" fmla="*/ 190793 w 1195697"/>
                    <a:gd name="connsiteY1316" fmla="*/ 168883 h 1183866"/>
                    <a:gd name="connsiteX1317" fmla="*/ 191411 w 1195697"/>
                    <a:gd name="connsiteY1317" fmla="*/ 168048 h 1183866"/>
                    <a:gd name="connsiteX1318" fmla="*/ 192373 w 1195697"/>
                    <a:gd name="connsiteY1318" fmla="*/ 167017 h 1183866"/>
                    <a:gd name="connsiteX1319" fmla="*/ 194694 w 1195697"/>
                    <a:gd name="connsiteY1319" fmla="*/ 164553 h 1183866"/>
                    <a:gd name="connsiteX1320" fmla="*/ 196040 w 1195697"/>
                    <a:gd name="connsiteY1320" fmla="*/ 163113 h 1183866"/>
                    <a:gd name="connsiteX1321" fmla="*/ 196411 w 1195697"/>
                    <a:gd name="connsiteY1321" fmla="*/ 162718 h 1183866"/>
                    <a:gd name="connsiteX1322" fmla="*/ 196756 w 1195697"/>
                    <a:gd name="connsiteY1322" fmla="*/ 162352 h 1183866"/>
                    <a:gd name="connsiteX1323" fmla="*/ 197472 w 1195697"/>
                    <a:gd name="connsiteY1323" fmla="*/ 161632 h 1183866"/>
                    <a:gd name="connsiteX1324" fmla="*/ 198559 w 1195697"/>
                    <a:gd name="connsiteY1324" fmla="*/ 160554 h 1183866"/>
                    <a:gd name="connsiteX1325" fmla="*/ 204670 w 1195697"/>
                    <a:gd name="connsiteY1325" fmla="*/ 154442 h 1183866"/>
                    <a:gd name="connsiteX1326" fmla="*/ 212991 w 1195697"/>
                    <a:gd name="connsiteY1326" fmla="*/ 159508 h 1183866"/>
                    <a:gd name="connsiteX1327" fmla="*/ 214448 w 1195697"/>
                    <a:gd name="connsiteY1327" fmla="*/ 160387 h 1183866"/>
                    <a:gd name="connsiteX1328" fmla="*/ 215966 w 1195697"/>
                    <a:gd name="connsiteY1328" fmla="*/ 159303 h 1183866"/>
                    <a:gd name="connsiteX1329" fmla="*/ 217707 w 1195697"/>
                    <a:gd name="connsiteY1329" fmla="*/ 158061 h 1183866"/>
                    <a:gd name="connsiteX1330" fmla="*/ 218164 w 1195697"/>
                    <a:gd name="connsiteY1330" fmla="*/ 157743 h 1183866"/>
                    <a:gd name="connsiteX1331" fmla="*/ 218645 w 1195697"/>
                    <a:gd name="connsiteY1331" fmla="*/ 157204 h 1183866"/>
                    <a:gd name="connsiteX1332" fmla="*/ 222967 w 1195697"/>
                    <a:gd name="connsiteY1332" fmla="*/ 152475 h 1183866"/>
                    <a:gd name="connsiteX1333" fmla="*/ 223337 w 1195697"/>
                    <a:gd name="connsiteY1333" fmla="*/ 152033 h 1183866"/>
                    <a:gd name="connsiteX1334" fmla="*/ 226164 w 1195697"/>
                    <a:gd name="connsiteY1334" fmla="*/ 148684 h 1183866"/>
                    <a:gd name="connsiteX1335" fmla="*/ 226781 w 1195697"/>
                    <a:gd name="connsiteY1335" fmla="*/ 147943 h 1183866"/>
                    <a:gd name="connsiteX1336" fmla="*/ 227078 w 1195697"/>
                    <a:gd name="connsiteY1336" fmla="*/ 147516 h 1183866"/>
                    <a:gd name="connsiteX1337" fmla="*/ 229115 w 1195697"/>
                    <a:gd name="connsiteY1337" fmla="*/ 144560 h 1183866"/>
                    <a:gd name="connsiteX1338" fmla="*/ 229991 w 1195697"/>
                    <a:gd name="connsiteY1338" fmla="*/ 143294 h 1183866"/>
                    <a:gd name="connsiteX1339" fmla="*/ 230386 w 1195697"/>
                    <a:gd name="connsiteY1339" fmla="*/ 142296 h 1183866"/>
                    <a:gd name="connsiteX1340" fmla="*/ 231732 w 1195697"/>
                    <a:gd name="connsiteY1340" fmla="*/ 138844 h 1183866"/>
                    <a:gd name="connsiteX1341" fmla="*/ 232312 w 1195697"/>
                    <a:gd name="connsiteY1341" fmla="*/ 137357 h 1183866"/>
                    <a:gd name="connsiteX1342" fmla="*/ 232362 w 1195697"/>
                    <a:gd name="connsiteY1342" fmla="*/ 135746 h 1183866"/>
                    <a:gd name="connsiteX1343" fmla="*/ 232473 w 1195697"/>
                    <a:gd name="connsiteY1343" fmla="*/ 132544 h 1183866"/>
                    <a:gd name="connsiteX1344" fmla="*/ 232535 w 1195697"/>
                    <a:gd name="connsiteY1344" fmla="*/ 130927 h 1183866"/>
                    <a:gd name="connsiteX1345" fmla="*/ 231917 w 1195697"/>
                    <a:gd name="connsiteY1345" fmla="*/ 128321 h 1183866"/>
                    <a:gd name="connsiteX1346" fmla="*/ 230942 w 1195697"/>
                    <a:gd name="connsiteY1346" fmla="*/ 124120 h 1183866"/>
                    <a:gd name="connsiteX1347" fmla="*/ 230633 w 1195697"/>
                    <a:gd name="connsiteY1347" fmla="*/ 122716 h 1183866"/>
                    <a:gd name="connsiteX1348" fmla="*/ 230090 w 1195697"/>
                    <a:gd name="connsiteY1348" fmla="*/ 120274 h 1183866"/>
                    <a:gd name="connsiteX1349" fmla="*/ 230189 w 1195697"/>
                    <a:gd name="connsiteY1349" fmla="*/ 118701 h 1183866"/>
                    <a:gd name="connsiteX1350" fmla="*/ 230374 w 1195697"/>
                    <a:gd name="connsiteY1350" fmla="*/ 115572 h 1183866"/>
                    <a:gd name="connsiteX1351" fmla="*/ 231053 w 1195697"/>
                    <a:gd name="connsiteY1351" fmla="*/ 112052 h 1183866"/>
                    <a:gd name="connsiteX1352" fmla="*/ 231386 w 1195697"/>
                    <a:gd name="connsiteY1352" fmla="*/ 110345 h 1183866"/>
                    <a:gd name="connsiteX1353" fmla="*/ 232732 w 1195697"/>
                    <a:gd name="connsiteY1353" fmla="*/ 109375 h 1183866"/>
                    <a:gd name="connsiteX1354" fmla="*/ 234300 w 1195697"/>
                    <a:gd name="connsiteY1354" fmla="*/ 108259 h 1183866"/>
                    <a:gd name="connsiteX1355" fmla="*/ 234930 w 1195697"/>
                    <a:gd name="connsiteY1355" fmla="*/ 107817 h 1183866"/>
                    <a:gd name="connsiteX1356" fmla="*/ 236498 w 1195697"/>
                    <a:gd name="connsiteY1356" fmla="*/ 107512 h 1183866"/>
                    <a:gd name="connsiteX1357" fmla="*/ 237436 w 1195697"/>
                    <a:gd name="connsiteY1357" fmla="*/ 107396 h 1183866"/>
                    <a:gd name="connsiteX1358" fmla="*/ 238880 w 1195697"/>
                    <a:gd name="connsiteY1358" fmla="*/ 107215 h 1183866"/>
                    <a:gd name="connsiteX1359" fmla="*/ 240658 w 1195697"/>
                    <a:gd name="connsiteY1359" fmla="*/ 107671 h 1183866"/>
                    <a:gd name="connsiteX1360" fmla="*/ 244263 w 1195697"/>
                    <a:gd name="connsiteY1360" fmla="*/ 108591 h 1183866"/>
                    <a:gd name="connsiteX1361" fmla="*/ 247930 w 1195697"/>
                    <a:gd name="connsiteY1361" fmla="*/ 108483 h 1183866"/>
                    <a:gd name="connsiteX1362" fmla="*/ 249300 w 1195697"/>
                    <a:gd name="connsiteY1362" fmla="*/ 108185 h 1183866"/>
                    <a:gd name="connsiteX1363" fmla="*/ 252066 w 1195697"/>
                    <a:gd name="connsiteY1363" fmla="*/ 107588 h 1183866"/>
                    <a:gd name="connsiteX1364" fmla="*/ 252535 w 1195697"/>
                    <a:gd name="connsiteY1364" fmla="*/ 107488 h 1183866"/>
                    <a:gd name="connsiteX1365" fmla="*/ 253066 w 1195697"/>
                    <a:gd name="connsiteY1365" fmla="*/ 107336 h 1183866"/>
                    <a:gd name="connsiteX1366" fmla="*/ 255288 w 1195697"/>
                    <a:gd name="connsiteY1366" fmla="*/ 106711 h 1183866"/>
                    <a:gd name="connsiteX1367" fmla="*/ 257362 w 1195697"/>
                    <a:gd name="connsiteY1367" fmla="*/ 106132 h 1183866"/>
                    <a:gd name="connsiteX1368" fmla="*/ 259523 w 1195697"/>
                    <a:gd name="connsiteY1368" fmla="*/ 105596 h 1183866"/>
                    <a:gd name="connsiteX1369" fmla="*/ 261313 w 1195697"/>
                    <a:gd name="connsiteY1369" fmla="*/ 105151 h 1183866"/>
                    <a:gd name="connsiteX1370" fmla="*/ 262868 w 1195697"/>
                    <a:gd name="connsiteY1370" fmla="*/ 104081 h 1183866"/>
                    <a:gd name="connsiteX1371" fmla="*/ 264029 w 1195697"/>
                    <a:gd name="connsiteY1371" fmla="*/ 103280 h 1183866"/>
                    <a:gd name="connsiteX1372" fmla="*/ 264646 w 1195697"/>
                    <a:gd name="connsiteY1372" fmla="*/ 102850 h 1183866"/>
                    <a:gd name="connsiteX1373" fmla="*/ 265399 w 1195697"/>
                    <a:gd name="connsiteY1373" fmla="*/ 102333 h 1183866"/>
                    <a:gd name="connsiteX1374" fmla="*/ 266115 w 1195697"/>
                    <a:gd name="connsiteY1374" fmla="*/ 101685 h 1183866"/>
                    <a:gd name="connsiteX1375" fmla="*/ 266831 w 1195697"/>
                    <a:gd name="connsiteY1375" fmla="*/ 101033 h 1183866"/>
                    <a:gd name="connsiteX1376" fmla="*/ 268523 w 1195697"/>
                    <a:gd name="connsiteY1376" fmla="*/ 99501 h 1183866"/>
                    <a:gd name="connsiteX1377" fmla="*/ 269696 w 1195697"/>
                    <a:gd name="connsiteY1377" fmla="*/ 98432 h 1183866"/>
                    <a:gd name="connsiteX1378" fmla="*/ 271165 w 1195697"/>
                    <a:gd name="connsiteY1378" fmla="*/ 97042 h 1183866"/>
                    <a:gd name="connsiteX1379" fmla="*/ 273325 w 1195697"/>
                    <a:gd name="connsiteY1379" fmla="*/ 95019 h 1183866"/>
                    <a:gd name="connsiteX1380" fmla="*/ 275622 w 1195697"/>
                    <a:gd name="connsiteY1380" fmla="*/ 93794 h 1183866"/>
                    <a:gd name="connsiteX1381" fmla="*/ 279634 w 1195697"/>
                    <a:gd name="connsiteY1381" fmla="*/ 91657 h 1183866"/>
                    <a:gd name="connsiteX1382" fmla="*/ 281338 w 1195697"/>
                    <a:gd name="connsiteY1382" fmla="*/ 90486 h 1183866"/>
                    <a:gd name="connsiteX1383" fmla="*/ 285128 w 1195697"/>
                    <a:gd name="connsiteY1383" fmla="*/ 87867 h 1183866"/>
                    <a:gd name="connsiteX1384" fmla="*/ 287288 w 1195697"/>
                    <a:gd name="connsiteY1384" fmla="*/ 86608 h 1183866"/>
                    <a:gd name="connsiteX1385" fmla="*/ 289029 w 1195697"/>
                    <a:gd name="connsiteY1385" fmla="*/ 85591 h 1183866"/>
                    <a:gd name="connsiteX1386" fmla="*/ 290424 w 1195697"/>
                    <a:gd name="connsiteY1386" fmla="*/ 84237 h 1183866"/>
                    <a:gd name="connsiteX1387" fmla="*/ 291856 w 1195697"/>
                    <a:gd name="connsiteY1387" fmla="*/ 82846 h 1183866"/>
                    <a:gd name="connsiteX1388" fmla="*/ 293227 w 1195697"/>
                    <a:gd name="connsiteY1388" fmla="*/ 81521 h 1183866"/>
                    <a:gd name="connsiteX1389" fmla="*/ 294548 w 1195697"/>
                    <a:gd name="connsiteY1389" fmla="*/ 79628 h 1183866"/>
                    <a:gd name="connsiteX1390" fmla="*/ 295980 w 1195697"/>
                    <a:gd name="connsiteY1390" fmla="*/ 77574 h 1183866"/>
                    <a:gd name="connsiteX1391" fmla="*/ 297857 w 1195697"/>
                    <a:gd name="connsiteY1391" fmla="*/ 75797 h 1183866"/>
                    <a:gd name="connsiteX1392" fmla="*/ 298782 w 1195697"/>
                    <a:gd name="connsiteY1392" fmla="*/ 74938 h 1183866"/>
                    <a:gd name="connsiteX1393" fmla="*/ 299708 w 1195697"/>
                    <a:gd name="connsiteY1393" fmla="*/ 74181 h 1183866"/>
                    <a:gd name="connsiteX1394" fmla="*/ 301017 w 1195697"/>
                    <a:gd name="connsiteY1394" fmla="*/ 73120 h 1183866"/>
                    <a:gd name="connsiteX1395" fmla="*/ 301881 w 1195697"/>
                    <a:gd name="connsiteY1395" fmla="*/ 72486 h 1183866"/>
                    <a:gd name="connsiteX1396" fmla="*/ 302992 w 1195697"/>
                    <a:gd name="connsiteY1396" fmla="*/ 71704 h 1183866"/>
                    <a:gd name="connsiteX1397" fmla="*/ 304906 w 1195697"/>
                    <a:gd name="connsiteY1397" fmla="*/ 70341 h 1183866"/>
                    <a:gd name="connsiteX1398" fmla="*/ 305671 w 1195697"/>
                    <a:gd name="connsiteY1398" fmla="*/ 69796 h 1183866"/>
                    <a:gd name="connsiteX1399" fmla="*/ 309375 w 1195697"/>
                    <a:gd name="connsiteY1399" fmla="*/ 67540 h 1183866"/>
                    <a:gd name="connsiteX1400" fmla="*/ 311437 w 1195697"/>
                    <a:gd name="connsiteY1400" fmla="*/ 66288 h 1183866"/>
                    <a:gd name="connsiteX1401" fmla="*/ 313795 w 1195697"/>
                    <a:gd name="connsiteY1401" fmla="*/ 64515 h 1183866"/>
                    <a:gd name="connsiteX1402" fmla="*/ 314585 w 1195697"/>
                    <a:gd name="connsiteY1402" fmla="*/ 63925 h 1183866"/>
                    <a:gd name="connsiteX1403" fmla="*/ 315906 w 1195697"/>
                    <a:gd name="connsiteY1403" fmla="*/ 62934 h 1183866"/>
                    <a:gd name="connsiteX1404" fmla="*/ 317820 w 1195697"/>
                    <a:gd name="connsiteY1404" fmla="*/ 61432 h 1183866"/>
                    <a:gd name="connsiteX1405" fmla="*/ 319005 w 1195697"/>
                    <a:gd name="connsiteY1405" fmla="*/ 60500 h 1183866"/>
                    <a:gd name="connsiteX1406" fmla="*/ 320598 w 1195697"/>
                    <a:gd name="connsiteY1406" fmla="*/ 59258 h 1183866"/>
                    <a:gd name="connsiteX1407" fmla="*/ 322005 w 1195697"/>
                    <a:gd name="connsiteY1407" fmla="*/ 59101 h 1183866"/>
                    <a:gd name="connsiteX1408" fmla="*/ 323412 w 1195697"/>
                    <a:gd name="connsiteY1408" fmla="*/ 58944 h 1183866"/>
                    <a:gd name="connsiteX1409" fmla="*/ 324734 w 1195697"/>
                    <a:gd name="connsiteY1409" fmla="*/ 58797 h 1183866"/>
                    <a:gd name="connsiteX1410" fmla="*/ 328042 w 1195697"/>
                    <a:gd name="connsiteY1410" fmla="*/ 58677 h 1183866"/>
                    <a:gd name="connsiteX1411" fmla="*/ 329264 w 1195697"/>
                    <a:gd name="connsiteY1411" fmla="*/ 58632 h 1183866"/>
                    <a:gd name="connsiteX1412" fmla="*/ 333672 w 1195697"/>
                    <a:gd name="connsiteY1412" fmla="*/ 58471 h 1183866"/>
                    <a:gd name="connsiteX1413" fmla="*/ 335623 w 1195697"/>
                    <a:gd name="connsiteY1413" fmla="*/ 58399 h 1183866"/>
                    <a:gd name="connsiteX1414" fmla="*/ 337055 w 1195697"/>
                    <a:gd name="connsiteY1414" fmla="*/ 58518 h 1183866"/>
                    <a:gd name="connsiteX1415" fmla="*/ 337993 w 1195697"/>
                    <a:gd name="connsiteY1415" fmla="*/ 58595 h 1183866"/>
                    <a:gd name="connsiteX1416" fmla="*/ 338474 w 1195697"/>
                    <a:gd name="connsiteY1416" fmla="*/ 58635 h 1183866"/>
                    <a:gd name="connsiteX1417" fmla="*/ 341363 w 1195697"/>
                    <a:gd name="connsiteY1417" fmla="*/ 58876 h 1183866"/>
                    <a:gd name="connsiteX1418" fmla="*/ 342314 w 1195697"/>
                    <a:gd name="connsiteY1418" fmla="*/ 58957 h 1183866"/>
                    <a:gd name="connsiteX1419" fmla="*/ 343302 w 1195697"/>
                    <a:gd name="connsiteY1419" fmla="*/ 59050 h 1183866"/>
                    <a:gd name="connsiteX1420" fmla="*/ 349758 w 1195697"/>
                    <a:gd name="connsiteY1420" fmla="*/ 59674 h 1183866"/>
                    <a:gd name="connsiteX1421" fmla="*/ 350326 w 1195697"/>
                    <a:gd name="connsiteY1421" fmla="*/ 59716 h 1183866"/>
                    <a:gd name="connsiteX1422" fmla="*/ 353215 w 1195697"/>
                    <a:gd name="connsiteY1422" fmla="*/ 59713 h 1183866"/>
                    <a:gd name="connsiteX1423" fmla="*/ 354759 w 1195697"/>
                    <a:gd name="connsiteY1423" fmla="*/ 59710 h 1183866"/>
                    <a:gd name="connsiteX1424" fmla="*/ 356043 w 1195697"/>
                    <a:gd name="connsiteY1424" fmla="*/ 59012 h 1183866"/>
                    <a:gd name="connsiteX1425" fmla="*/ 357438 w 1195697"/>
                    <a:gd name="connsiteY1425" fmla="*/ 58256 h 1183866"/>
                    <a:gd name="connsiteX1426" fmla="*/ 358586 w 1195697"/>
                    <a:gd name="connsiteY1426" fmla="*/ 57633 h 1183866"/>
                    <a:gd name="connsiteX1427" fmla="*/ 359376 w 1195697"/>
                    <a:gd name="connsiteY1427" fmla="*/ 56687 h 1183866"/>
                    <a:gd name="connsiteX1428" fmla="*/ 361512 w 1195697"/>
                    <a:gd name="connsiteY1428" fmla="*/ 54110 h 1183866"/>
                    <a:gd name="connsiteX1429" fmla="*/ 362216 w 1195697"/>
                    <a:gd name="connsiteY1429" fmla="*/ 53058 h 1183866"/>
                    <a:gd name="connsiteX1430" fmla="*/ 364450 w 1195697"/>
                    <a:gd name="connsiteY1430" fmla="*/ 49569 h 1183866"/>
                    <a:gd name="connsiteX1431" fmla="*/ 366956 w 1195697"/>
                    <a:gd name="connsiteY1431" fmla="*/ 45644 h 1183866"/>
                    <a:gd name="connsiteX1432" fmla="*/ 368216 w 1195697"/>
                    <a:gd name="connsiteY1432" fmla="*/ 43942 h 1183866"/>
                    <a:gd name="connsiteX1433" fmla="*/ 370882 w 1195697"/>
                    <a:gd name="connsiteY1433" fmla="*/ 40351 h 1183866"/>
                    <a:gd name="connsiteX1434" fmla="*/ 372438 w 1195697"/>
                    <a:gd name="connsiteY1434" fmla="*/ 38274 h 1183866"/>
                    <a:gd name="connsiteX1435" fmla="*/ 374302 w 1195697"/>
                    <a:gd name="connsiteY1435" fmla="*/ 35762 h 1183866"/>
                    <a:gd name="connsiteX1436" fmla="*/ 376278 w 1195697"/>
                    <a:gd name="connsiteY1436" fmla="*/ 33282 h 1183866"/>
                    <a:gd name="connsiteX1437" fmla="*/ 377389 w 1195697"/>
                    <a:gd name="connsiteY1437" fmla="*/ 31876 h 1183866"/>
                    <a:gd name="connsiteX1438" fmla="*/ 378574 w 1195697"/>
                    <a:gd name="connsiteY1438" fmla="*/ 29679 h 1183866"/>
                    <a:gd name="connsiteX1439" fmla="*/ 379043 w 1195697"/>
                    <a:gd name="connsiteY1439" fmla="*/ 28801 h 1183866"/>
                    <a:gd name="connsiteX1440" fmla="*/ 379635 w 1195697"/>
                    <a:gd name="connsiteY1440" fmla="*/ 27702 h 1183866"/>
                    <a:gd name="connsiteX1441" fmla="*/ 380203 w 1195697"/>
                    <a:gd name="connsiteY1441" fmla="*/ 26546 h 1183866"/>
                    <a:gd name="connsiteX1442" fmla="*/ 382450 w 1195697"/>
                    <a:gd name="connsiteY1442" fmla="*/ 21865 h 1183866"/>
                    <a:gd name="connsiteX1443" fmla="*/ 383734 w 1195697"/>
                    <a:gd name="connsiteY1443" fmla="*/ 19838 h 1183866"/>
                    <a:gd name="connsiteX1444" fmla="*/ 385006 w 1195697"/>
                    <a:gd name="connsiteY1444" fmla="*/ 17817 h 1183866"/>
                    <a:gd name="connsiteX1445" fmla="*/ 386512 w 1195697"/>
                    <a:gd name="connsiteY1445" fmla="*/ 14032 h 1183866"/>
                    <a:gd name="connsiteX1446" fmla="*/ 387512 w 1195697"/>
                    <a:gd name="connsiteY1446" fmla="*/ 11509 h 1183866"/>
                    <a:gd name="connsiteX1447" fmla="*/ 388129 w 1195697"/>
                    <a:gd name="connsiteY1447" fmla="*/ 10456 h 1183866"/>
                    <a:gd name="connsiteX1448" fmla="*/ 390278 w 1195697"/>
                    <a:gd name="connsiteY1448" fmla="*/ 6740 h 1183866"/>
                    <a:gd name="connsiteX1449" fmla="*/ 391204 w 1195697"/>
                    <a:gd name="connsiteY1449" fmla="*/ 5130 h 1183866"/>
                    <a:gd name="connsiteX1450" fmla="*/ 392623 w 1195697"/>
                    <a:gd name="connsiteY1450" fmla="*/ 4326 h 1183866"/>
                    <a:gd name="connsiteX1451" fmla="*/ 395858 w 1195697"/>
                    <a:gd name="connsiteY1451" fmla="*/ 2503 h 1183866"/>
                    <a:gd name="connsiteX1452" fmla="*/ 396710 w 1195697"/>
                    <a:gd name="connsiteY1452" fmla="*/ 2018 h 1183866"/>
                    <a:gd name="connsiteX1453" fmla="*/ 397920 w 1195697"/>
                    <a:gd name="connsiteY1453" fmla="*/ 1707 h 1183866"/>
                    <a:gd name="connsiteX1454" fmla="*/ 399759 w 1195697"/>
                    <a:gd name="connsiteY1454" fmla="*/ 1230 h 1183866"/>
                    <a:gd name="connsiteX1455" fmla="*/ 401080 w 1195697"/>
                    <a:gd name="connsiteY1455" fmla="*/ 888 h 1183866"/>
                    <a:gd name="connsiteX1456" fmla="*/ 402414 w 1195697"/>
                    <a:gd name="connsiteY1456" fmla="*/ 861 h 1183866"/>
                    <a:gd name="connsiteX1457" fmla="*/ 404191 w 1195697"/>
                    <a:gd name="connsiteY1457" fmla="*/ 825 h 1183866"/>
                    <a:gd name="connsiteX1458" fmla="*/ 406537 w 1195697"/>
                    <a:gd name="connsiteY1458" fmla="*/ 778 h 1183866"/>
                    <a:gd name="connsiteX1459" fmla="*/ 409068 w 1195697"/>
                    <a:gd name="connsiteY1459" fmla="*/ 476 h 1183866"/>
                    <a:gd name="connsiteX1460" fmla="*/ 411797 w 1195697"/>
                    <a:gd name="connsiteY1460" fmla="*/ 152 h 1183866"/>
                    <a:gd name="connsiteX1461" fmla="*/ 413365 w 1195697"/>
                    <a:gd name="connsiteY1461" fmla="*/ 59 h 1183866"/>
                    <a:gd name="connsiteX1462" fmla="*/ 414908 w 1195697"/>
                    <a:gd name="connsiteY1462" fmla="*/ 0 h 1183866"/>
                    <a:gd name="connsiteX1463" fmla="*/ 414303 w 1195697"/>
                    <a:gd name="connsiteY1463" fmla="*/ 1833 h 1183866"/>
                    <a:gd name="connsiteX1464" fmla="*/ 413834 w 1195697"/>
                    <a:gd name="connsiteY1464" fmla="*/ 3251 h 1183866"/>
                    <a:gd name="connsiteX1465" fmla="*/ 413686 w 1195697"/>
                    <a:gd name="connsiteY1465" fmla="*/ 4010 h 1183866"/>
                    <a:gd name="connsiteX1466" fmla="*/ 413204 w 1195697"/>
                    <a:gd name="connsiteY1466" fmla="*/ 6485 h 1183866"/>
                    <a:gd name="connsiteX1467" fmla="*/ 413080 w 1195697"/>
                    <a:gd name="connsiteY1467" fmla="*/ 7140 h 1183866"/>
                    <a:gd name="connsiteX1468" fmla="*/ 413056 w 1195697"/>
                    <a:gd name="connsiteY1468" fmla="*/ 8381 h 1183866"/>
                    <a:gd name="connsiteX1469" fmla="*/ 413031 w 1195697"/>
                    <a:gd name="connsiteY1469" fmla="*/ 10101 h 1183866"/>
                    <a:gd name="connsiteX1470" fmla="*/ 413229 w 1195697"/>
                    <a:gd name="connsiteY1470" fmla="*/ 11041 h 1183866"/>
                    <a:gd name="connsiteX1471" fmla="*/ 413414 w 1195697"/>
                    <a:gd name="connsiteY1471" fmla="*/ 11953 h 1183866"/>
                    <a:gd name="connsiteX1472" fmla="*/ 413611 w 1195697"/>
                    <a:gd name="connsiteY1472" fmla="*/ 12867 h 1183866"/>
                    <a:gd name="connsiteX1473" fmla="*/ 413895 w 1195697"/>
                    <a:gd name="connsiteY1473" fmla="*/ 14254 h 1183866"/>
                    <a:gd name="connsiteX1474" fmla="*/ 414525 w 1195697"/>
                    <a:gd name="connsiteY1474" fmla="*/ 15491 h 1183866"/>
                    <a:gd name="connsiteX1475" fmla="*/ 415698 w 1195697"/>
                    <a:gd name="connsiteY1475" fmla="*/ 17783 h 1183866"/>
                    <a:gd name="connsiteX1476" fmla="*/ 416278 w 1195697"/>
                    <a:gd name="connsiteY1476" fmla="*/ 18945 h 1183866"/>
                    <a:gd name="connsiteX1477" fmla="*/ 416834 w 1195697"/>
                    <a:gd name="connsiteY1477" fmla="*/ 20024 h 1183866"/>
                    <a:gd name="connsiteX1478" fmla="*/ 417735 w 1195697"/>
                    <a:gd name="connsiteY1478" fmla="*/ 21240 h 1183866"/>
                    <a:gd name="connsiteX1479" fmla="*/ 420723 w 1195697"/>
                    <a:gd name="connsiteY1479" fmla="*/ 25246 h 1183866"/>
                    <a:gd name="connsiteX1480" fmla="*/ 421834 w 1195697"/>
                    <a:gd name="connsiteY1480" fmla="*/ 26740 h 1183866"/>
                    <a:gd name="connsiteX1481" fmla="*/ 424068 w 1195697"/>
                    <a:gd name="connsiteY1481" fmla="*/ 29133 h 1183866"/>
                    <a:gd name="connsiteX1482" fmla="*/ 425945 w 1195697"/>
                    <a:gd name="connsiteY1482" fmla="*/ 31153 h 1183866"/>
                    <a:gd name="connsiteX1483" fmla="*/ 427562 w 1195697"/>
                    <a:gd name="connsiteY1483" fmla="*/ 33086 h 1183866"/>
                    <a:gd name="connsiteX1484" fmla="*/ 428896 w 1195697"/>
                    <a:gd name="connsiteY1484" fmla="*/ 34688 h 1183866"/>
                    <a:gd name="connsiteX1485" fmla="*/ 429821 w 1195697"/>
                    <a:gd name="connsiteY1485" fmla="*/ 35791 h 1183866"/>
                    <a:gd name="connsiteX1486" fmla="*/ 430414 w 1195697"/>
                    <a:gd name="connsiteY1486" fmla="*/ 36576 h 1183866"/>
                    <a:gd name="connsiteX1487" fmla="*/ 431303 w 1195697"/>
                    <a:gd name="connsiteY1487" fmla="*/ 37751 h 1183866"/>
                    <a:gd name="connsiteX1488" fmla="*/ 432192 w 1195697"/>
                    <a:gd name="connsiteY1488" fmla="*/ 38927 h 1183866"/>
                    <a:gd name="connsiteX1489" fmla="*/ 432797 w 1195697"/>
                    <a:gd name="connsiteY1489" fmla="*/ 39710 h 1183866"/>
                    <a:gd name="connsiteX1490" fmla="*/ 433686 w 1195697"/>
                    <a:gd name="connsiteY1490" fmla="*/ 40888 h 1183866"/>
                    <a:gd name="connsiteX1491" fmla="*/ 434501 w 1195697"/>
                    <a:gd name="connsiteY1491" fmla="*/ 42282 h 1183866"/>
                    <a:gd name="connsiteX1492" fmla="*/ 435130 w 1195697"/>
                    <a:gd name="connsiteY1492" fmla="*/ 43356 h 1183866"/>
                    <a:gd name="connsiteX1493" fmla="*/ 435945 w 1195697"/>
                    <a:gd name="connsiteY1493" fmla="*/ 44394 h 118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Lst>
                  <a:rect l="l" t="t" r="r" b="b"/>
                  <a:pathLst>
                    <a:path w="1195697" h="1183866">
                      <a:moveTo>
                        <a:pt x="435945" y="44394"/>
                      </a:moveTo>
                      <a:lnTo>
                        <a:pt x="437908" y="44732"/>
                      </a:lnTo>
                      <a:lnTo>
                        <a:pt x="439822" y="43730"/>
                      </a:lnTo>
                      <a:lnTo>
                        <a:pt x="442772" y="42193"/>
                      </a:lnTo>
                      <a:lnTo>
                        <a:pt x="444106" y="41497"/>
                      </a:lnTo>
                      <a:lnTo>
                        <a:pt x="445513" y="39937"/>
                      </a:lnTo>
                      <a:lnTo>
                        <a:pt x="446167" y="39214"/>
                      </a:lnTo>
                      <a:lnTo>
                        <a:pt x="450242" y="34707"/>
                      </a:lnTo>
                      <a:lnTo>
                        <a:pt x="450945" y="33953"/>
                      </a:lnTo>
                      <a:lnTo>
                        <a:pt x="456587" y="27923"/>
                      </a:lnTo>
                      <a:lnTo>
                        <a:pt x="456945" y="27545"/>
                      </a:lnTo>
                      <a:lnTo>
                        <a:pt x="457291" y="27167"/>
                      </a:lnTo>
                      <a:lnTo>
                        <a:pt x="463205" y="20752"/>
                      </a:lnTo>
                      <a:lnTo>
                        <a:pt x="463896" y="20007"/>
                      </a:lnTo>
                      <a:lnTo>
                        <a:pt x="464452" y="19570"/>
                      </a:lnTo>
                      <a:lnTo>
                        <a:pt x="465180" y="18998"/>
                      </a:lnTo>
                      <a:lnTo>
                        <a:pt x="466921" y="17617"/>
                      </a:lnTo>
                      <a:lnTo>
                        <a:pt x="467896" y="16853"/>
                      </a:lnTo>
                      <a:lnTo>
                        <a:pt x="469489" y="16471"/>
                      </a:lnTo>
                      <a:lnTo>
                        <a:pt x="471489" y="15991"/>
                      </a:lnTo>
                      <a:lnTo>
                        <a:pt x="472822" y="16695"/>
                      </a:lnTo>
                      <a:lnTo>
                        <a:pt x="474711" y="17686"/>
                      </a:lnTo>
                      <a:lnTo>
                        <a:pt x="475514" y="18112"/>
                      </a:lnTo>
                      <a:lnTo>
                        <a:pt x="476612" y="19120"/>
                      </a:lnTo>
                      <a:lnTo>
                        <a:pt x="480316" y="22536"/>
                      </a:lnTo>
                      <a:lnTo>
                        <a:pt x="482329" y="23903"/>
                      </a:lnTo>
                      <a:lnTo>
                        <a:pt x="483538" y="24722"/>
                      </a:lnTo>
                      <a:lnTo>
                        <a:pt x="485143" y="25816"/>
                      </a:lnTo>
                      <a:lnTo>
                        <a:pt x="485983" y="26157"/>
                      </a:lnTo>
                      <a:lnTo>
                        <a:pt x="487119" y="26611"/>
                      </a:lnTo>
                      <a:lnTo>
                        <a:pt x="489292" y="27481"/>
                      </a:lnTo>
                      <a:lnTo>
                        <a:pt x="490872" y="28785"/>
                      </a:lnTo>
                      <a:lnTo>
                        <a:pt x="493921" y="31308"/>
                      </a:lnTo>
                      <a:lnTo>
                        <a:pt x="495107" y="32404"/>
                      </a:lnTo>
                      <a:lnTo>
                        <a:pt x="497366" y="34550"/>
                      </a:lnTo>
                      <a:lnTo>
                        <a:pt x="500082" y="36171"/>
                      </a:lnTo>
                      <a:lnTo>
                        <a:pt x="502267" y="37427"/>
                      </a:lnTo>
                      <a:lnTo>
                        <a:pt x="503267" y="38000"/>
                      </a:lnTo>
                      <a:lnTo>
                        <a:pt x="503872" y="38268"/>
                      </a:lnTo>
                      <a:lnTo>
                        <a:pt x="504316" y="38466"/>
                      </a:lnTo>
                      <a:lnTo>
                        <a:pt x="510934" y="41435"/>
                      </a:lnTo>
                      <a:lnTo>
                        <a:pt x="512255" y="42029"/>
                      </a:lnTo>
                      <a:lnTo>
                        <a:pt x="513638" y="42368"/>
                      </a:lnTo>
                      <a:lnTo>
                        <a:pt x="516872" y="43155"/>
                      </a:lnTo>
                      <a:lnTo>
                        <a:pt x="518255" y="43493"/>
                      </a:lnTo>
                      <a:lnTo>
                        <a:pt x="519576" y="43564"/>
                      </a:lnTo>
                      <a:lnTo>
                        <a:pt x="521317" y="43659"/>
                      </a:lnTo>
                      <a:lnTo>
                        <a:pt x="522675" y="43735"/>
                      </a:lnTo>
                      <a:lnTo>
                        <a:pt x="524045" y="43810"/>
                      </a:lnTo>
                      <a:lnTo>
                        <a:pt x="525206" y="43677"/>
                      </a:lnTo>
                      <a:lnTo>
                        <a:pt x="532872" y="42796"/>
                      </a:lnTo>
                      <a:lnTo>
                        <a:pt x="536638" y="42099"/>
                      </a:lnTo>
                      <a:lnTo>
                        <a:pt x="537292" y="41979"/>
                      </a:lnTo>
                      <a:lnTo>
                        <a:pt x="538761" y="41701"/>
                      </a:lnTo>
                      <a:lnTo>
                        <a:pt x="540589" y="41310"/>
                      </a:lnTo>
                      <a:lnTo>
                        <a:pt x="543231" y="40738"/>
                      </a:lnTo>
                      <a:lnTo>
                        <a:pt x="549626" y="39510"/>
                      </a:lnTo>
                      <a:lnTo>
                        <a:pt x="550502" y="40726"/>
                      </a:lnTo>
                      <a:lnTo>
                        <a:pt x="551799" y="42508"/>
                      </a:lnTo>
                      <a:lnTo>
                        <a:pt x="550305" y="45159"/>
                      </a:lnTo>
                      <a:lnTo>
                        <a:pt x="549613" y="45902"/>
                      </a:lnTo>
                      <a:lnTo>
                        <a:pt x="547465" y="48190"/>
                      </a:lnTo>
                      <a:lnTo>
                        <a:pt x="546058" y="49696"/>
                      </a:lnTo>
                      <a:lnTo>
                        <a:pt x="545515" y="50279"/>
                      </a:lnTo>
                      <a:lnTo>
                        <a:pt x="544761" y="50932"/>
                      </a:lnTo>
                      <a:lnTo>
                        <a:pt x="541045" y="54195"/>
                      </a:lnTo>
                      <a:lnTo>
                        <a:pt x="539552" y="55502"/>
                      </a:lnTo>
                      <a:lnTo>
                        <a:pt x="537589" y="56280"/>
                      </a:lnTo>
                      <a:lnTo>
                        <a:pt x="532169" y="58425"/>
                      </a:lnTo>
                      <a:lnTo>
                        <a:pt x="531243" y="58790"/>
                      </a:lnTo>
                      <a:lnTo>
                        <a:pt x="529761" y="59394"/>
                      </a:lnTo>
                      <a:lnTo>
                        <a:pt x="529206" y="59709"/>
                      </a:lnTo>
                      <a:lnTo>
                        <a:pt x="528761" y="59958"/>
                      </a:lnTo>
                      <a:lnTo>
                        <a:pt x="528317" y="60205"/>
                      </a:lnTo>
                      <a:lnTo>
                        <a:pt x="526107" y="61457"/>
                      </a:lnTo>
                      <a:lnTo>
                        <a:pt x="525477" y="63782"/>
                      </a:lnTo>
                      <a:lnTo>
                        <a:pt x="525206" y="65158"/>
                      </a:lnTo>
                      <a:lnTo>
                        <a:pt x="525650" y="65376"/>
                      </a:lnTo>
                      <a:lnTo>
                        <a:pt x="527922" y="66552"/>
                      </a:lnTo>
                      <a:lnTo>
                        <a:pt x="532107" y="67412"/>
                      </a:lnTo>
                      <a:lnTo>
                        <a:pt x="532774" y="67550"/>
                      </a:lnTo>
                      <a:lnTo>
                        <a:pt x="533638" y="67897"/>
                      </a:lnTo>
                      <a:lnTo>
                        <a:pt x="534255" y="68150"/>
                      </a:lnTo>
                      <a:lnTo>
                        <a:pt x="535712" y="68737"/>
                      </a:lnTo>
                      <a:lnTo>
                        <a:pt x="536465" y="69373"/>
                      </a:lnTo>
                      <a:lnTo>
                        <a:pt x="538317" y="70932"/>
                      </a:lnTo>
                      <a:lnTo>
                        <a:pt x="539440" y="71883"/>
                      </a:lnTo>
                      <a:lnTo>
                        <a:pt x="540132" y="73305"/>
                      </a:lnTo>
                      <a:lnTo>
                        <a:pt x="541280" y="75683"/>
                      </a:lnTo>
                      <a:lnTo>
                        <a:pt x="542515" y="78229"/>
                      </a:lnTo>
                      <a:lnTo>
                        <a:pt x="543132" y="79513"/>
                      </a:lnTo>
                      <a:lnTo>
                        <a:pt x="543502" y="80977"/>
                      </a:lnTo>
                      <a:lnTo>
                        <a:pt x="544255" y="83913"/>
                      </a:lnTo>
                      <a:lnTo>
                        <a:pt x="545046" y="86989"/>
                      </a:lnTo>
                      <a:lnTo>
                        <a:pt x="545428" y="88519"/>
                      </a:lnTo>
                      <a:lnTo>
                        <a:pt x="545601" y="89813"/>
                      </a:lnTo>
                      <a:lnTo>
                        <a:pt x="546120" y="93950"/>
                      </a:lnTo>
                      <a:lnTo>
                        <a:pt x="546305" y="96344"/>
                      </a:lnTo>
                      <a:lnTo>
                        <a:pt x="546354" y="97089"/>
                      </a:lnTo>
                      <a:lnTo>
                        <a:pt x="546255" y="97755"/>
                      </a:lnTo>
                      <a:lnTo>
                        <a:pt x="545650" y="101530"/>
                      </a:lnTo>
                      <a:lnTo>
                        <a:pt x="543292" y="103286"/>
                      </a:lnTo>
                      <a:lnTo>
                        <a:pt x="541959" y="104275"/>
                      </a:lnTo>
                      <a:lnTo>
                        <a:pt x="541515" y="105600"/>
                      </a:lnTo>
                      <a:lnTo>
                        <a:pt x="540786" y="107779"/>
                      </a:lnTo>
                      <a:lnTo>
                        <a:pt x="540354" y="109038"/>
                      </a:lnTo>
                      <a:lnTo>
                        <a:pt x="540552" y="110570"/>
                      </a:lnTo>
                      <a:lnTo>
                        <a:pt x="540947" y="113622"/>
                      </a:lnTo>
                      <a:lnTo>
                        <a:pt x="541095" y="114731"/>
                      </a:lnTo>
                      <a:lnTo>
                        <a:pt x="541823" y="116707"/>
                      </a:lnTo>
                      <a:lnTo>
                        <a:pt x="543441" y="121026"/>
                      </a:lnTo>
                      <a:lnTo>
                        <a:pt x="544366" y="124973"/>
                      </a:lnTo>
                      <a:lnTo>
                        <a:pt x="544712" y="127249"/>
                      </a:lnTo>
                      <a:lnTo>
                        <a:pt x="545305" y="131218"/>
                      </a:lnTo>
                      <a:lnTo>
                        <a:pt x="546169" y="135505"/>
                      </a:lnTo>
                      <a:lnTo>
                        <a:pt x="546576" y="137526"/>
                      </a:lnTo>
                      <a:lnTo>
                        <a:pt x="548539" y="139108"/>
                      </a:lnTo>
                      <a:lnTo>
                        <a:pt x="551675" y="141641"/>
                      </a:lnTo>
                      <a:lnTo>
                        <a:pt x="553046" y="142739"/>
                      </a:lnTo>
                      <a:lnTo>
                        <a:pt x="553700" y="144469"/>
                      </a:lnTo>
                      <a:lnTo>
                        <a:pt x="554367" y="146189"/>
                      </a:lnTo>
                      <a:lnTo>
                        <a:pt x="554688" y="147052"/>
                      </a:lnTo>
                      <a:lnTo>
                        <a:pt x="554786" y="147865"/>
                      </a:lnTo>
                      <a:lnTo>
                        <a:pt x="555428" y="153432"/>
                      </a:lnTo>
                      <a:lnTo>
                        <a:pt x="557503" y="157658"/>
                      </a:lnTo>
                      <a:lnTo>
                        <a:pt x="557885" y="158440"/>
                      </a:lnTo>
                      <a:lnTo>
                        <a:pt x="558219" y="159085"/>
                      </a:lnTo>
                      <a:lnTo>
                        <a:pt x="558972" y="160445"/>
                      </a:lnTo>
                      <a:lnTo>
                        <a:pt x="560009" y="162331"/>
                      </a:lnTo>
                      <a:lnTo>
                        <a:pt x="562416" y="166839"/>
                      </a:lnTo>
                      <a:lnTo>
                        <a:pt x="563824" y="169003"/>
                      </a:lnTo>
                      <a:lnTo>
                        <a:pt x="564478" y="170170"/>
                      </a:lnTo>
                      <a:lnTo>
                        <a:pt x="565885" y="173253"/>
                      </a:lnTo>
                      <a:lnTo>
                        <a:pt x="566503" y="174621"/>
                      </a:lnTo>
                      <a:lnTo>
                        <a:pt x="566799" y="176645"/>
                      </a:lnTo>
                      <a:lnTo>
                        <a:pt x="567071" y="178525"/>
                      </a:lnTo>
                      <a:lnTo>
                        <a:pt x="567145" y="180648"/>
                      </a:lnTo>
                      <a:lnTo>
                        <a:pt x="567231" y="183094"/>
                      </a:lnTo>
                      <a:lnTo>
                        <a:pt x="568009" y="185065"/>
                      </a:lnTo>
                      <a:lnTo>
                        <a:pt x="568959" y="187482"/>
                      </a:lnTo>
                      <a:lnTo>
                        <a:pt x="569355" y="188469"/>
                      </a:lnTo>
                      <a:lnTo>
                        <a:pt x="570108" y="189666"/>
                      </a:lnTo>
                      <a:lnTo>
                        <a:pt x="573330" y="194784"/>
                      </a:lnTo>
                      <a:lnTo>
                        <a:pt x="573922" y="195734"/>
                      </a:lnTo>
                      <a:lnTo>
                        <a:pt x="574935" y="197856"/>
                      </a:lnTo>
                      <a:lnTo>
                        <a:pt x="575244" y="198522"/>
                      </a:lnTo>
                      <a:lnTo>
                        <a:pt x="577009" y="202148"/>
                      </a:lnTo>
                      <a:lnTo>
                        <a:pt x="577145" y="203826"/>
                      </a:lnTo>
                      <a:lnTo>
                        <a:pt x="577367" y="206638"/>
                      </a:lnTo>
                      <a:lnTo>
                        <a:pt x="577836" y="209253"/>
                      </a:lnTo>
                      <a:lnTo>
                        <a:pt x="578453" y="212633"/>
                      </a:lnTo>
                      <a:lnTo>
                        <a:pt x="579663" y="219491"/>
                      </a:lnTo>
                      <a:lnTo>
                        <a:pt x="580009" y="221476"/>
                      </a:lnTo>
                      <a:lnTo>
                        <a:pt x="580750" y="222895"/>
                      </a:lnTo>
                      <a:lnTo>
                        <a:pt x="582441" y="226201"/>
                      </a:lnTo>
                      <a:lnTo>
                        <a:pt x="582923" y="227150"/>
                      </a:lnTo>
                      <a:lnTo>
                        <a:pt x="583799" y="228162"/>
                      </a:lnTo>
                      <a:lnTo>
                        <a:pt x="584688" y="229198"/>
                      </a:lnTo>
                      <a:lnTo>
                        <a:pt x="588022" y="233071"/>
                      </a:lnTo>
                      <a:lnTo>
                        <a:pt x="590713" y="236081"/>
                      </a:lnTo>
                      <a:lnTo>
                        <a:pt x="591775" y="237265"/>
                      </a:lnTo>
                      <a:lnTo>
                        <a:pt x="592886" y="238264"/>
                      </a:lnTo>
                      <a:lnTo>
                        <a:pt x="595256" y="240398"/>
                      </a:lnTo>
                      <a:lnTo>
                        <a:pt x="596157" y="241224"/>
                      </a:lnTo>
                      <a:lnTo>
                        <a:pt x="596960" y="242186"/>
                      </a:lnTo>
                      <a:lnTo>
                        <a:pt x="597701" y="243087"/>
                      </a:lnTo>
                      <a:lnTo>
                        <a:pt x="598639" y="244246"/>
                      </a:lnTo>
                      <a:lnTo>
                        <a:pt x="599738" y="245578"/>
                      </a:lnTo>
                      <a:lnTo>
                        <a:pt x="600886" y="246972"/>
                      </a:lnTo>
                      <a:lnTo>
                        <a:pt x="601738" y="248008"/>
                      </a:lnTo>
                      <a:lnTo>
                        <a:pt x="602281" y="248945"/>
                      </a:lnTo>
                      <a:lnTo>
                        <a:pt x="604022" y="251955"/>
                      </a:lnTo>
                      <a:lnTo>
                        <a:pt x="604701" y="253127"/>
                      </a:lnTo>
                      <a:lnTo>
                        <a:pt x="605293" y="254632"/>
                      </a:lnTo>
                      <a:lnTo>
                        <a:pt x="606195" y="256864"/>
                      </a:lnTo>
                      <a:lnTo>
                        <a:pt x="606614" y="257913"/>
                      </a:lnTo>
                      <a:lnTo>
                        <a:pt x="606837" y="258480"/>
                      </a:lnTo>
                      <a:lnTo>
                        <a:pt x="608652" y="264684"/>
                      </a:lnTo>
                      <a:lnTo>
                        <a:pt x="609256" y="266744"/>
                      </a:lnTo>
                      <a:lnTo>
                        <a:pt x="610219" y="268224"/>
                      </a:lnTo>
                      <a:lnTo>
                        <a:pt x="612158" y="271172"/>
                      </a:lnTo>
                      <a:lnTo>
                        <a:pt x="612787" y="272134"/>
                      </a:lnTo>
                      <a:lnTo>
                        <a:pt x="613479" y="272874"/>
                      </a:lnTo>
                      <a:lnTo>
                        <a:pt x="615861" y="275452"/>
                      </a:lnTo>
                      <a:lnTo>
                        <a:pt x="616627" y="276279"/>
                      </a:lnTo>
                      <a:lnTo>
                        <a:pt x="617775" y="277512"/>
                      </a:lnTo>
                      <a:lnTo>
                        <a:pt x="619454" y="278573"/>
                      </a:lnTo>
                      <a:lnTo>
                        <a:pt x="623664" y="281225"/>
                      </a:lnTo>
                      <a:lnTo>
                        <a:pt x="625343" y="282286"/>
                      </a:lnTo>
                      <a:lnTo>
                        <a:pt x="628664" y="283877"/>
                      </a:lnTo>
                      <a:lnTo>
                        <a:pt x="629466" y="284259"/>
                      </a:lnTo>
                      <a:lnTo>
                        <a:pt x="630578" y="284790"/>
                      </a:lnTo>
                      <a:lnTo>
                        <a:pt x="631158" y="285295"/>
                      </a:lnTo>
                      <a:lnTo>
                        <a:pt x="632738" y="286664"/>
                      </a:lnTo>
                      <a:lnTo>
                        <a:pt x="634170" y="287898"/>
                      </a:lnTo>
                      <a:lnTo>
                        <a:pt x="633960" y="289711"/>
                      </a:lnTo>
                      <a:lnTo>
                        <a:pt x="633689" y="291956"/>
                      </a:lnTo>
                      <a:lnTo>
                        <a:pt x="633565" y="293066"/>
                      </a:lnTo>
                      <a:lnTo>
                        <a:pt x="632874" y="294250"/>
                      </a:lnTo>
                      <a:lnTo>
                        <a:pt x="630837" y="297790"/>
                      </a:lnTo>
                      <a:lnTo>
                        <a:pt x="630467" y="298333"/>
                      </a:lnTo>
                      <a:lnTo>
                        <a:pt x="628466" y="301133"/>
                      </a:lnTo>
                      <a:lnTo>
                        <a:pt x="627713" y="302231"/>
                      </a:lnTo>
                      <a:lnTo>
                        <a:pt x="626479" y="304007"/>
                      </a:lnTo>
                      <a:lnTo>
                        <a:pt x="625615" y="305339"/>
                      </a:lnTo>
                      <a:lnTo>
                        <a:pt x="624145" y="307571"/>
                      </a:lnTo>
                      <a:lnTo>
                        <a:pt x="623862" y="309409"/>
                      </a:lnTo>
                      <a:lnTo>
                        <a:pt x="623676" y="310630"/>
                      </a:lnTo>
                      <a:lnTo>
                        <a:pt x="623689" y="311975"/>
                      </a:lnTo>
                      <a:lnTo>
                        <a:pt x="623701" y="312567"/>
                      </a:lnTo>
                      <a:lnTo>
                        <a:pt x="623714" y="314059"/>
                      </a:lnTo>
                      <a:lnTo>
                        <a:pt x="624195" y="315268"/>
                      </a:lnTo>
                      <a:lnTo>
                        <a:pt x="625121" y="317649"/>
                      </a:lnTo>
                      <a:lnTo>
                        <a:pt x="625565" y="318771"/>
                      </a:lnTo>
                      <a:lnTo>
                        <a:pt x="626528" y="319980"/>
                      </a:lnTo>
                      <a:lnTo>
                        <a:pt x="627812" y="321596"/>
                      </a:lnTo>
                      <a:lnTo>
                        <a:pt x="628145" y="322015"/>
                      </a:lnTo>
                      <a:lnTo>
                        <a:pt x="628751" y="322595"/>
                      </a:lnTo>
                      <a:lnTo>
                        <a:pt x="629108" y="322940"/>
                      </a:lnTo>
                      <a:lnTo>
                        <a:pt x="632269" y="325999"/>
                      </a:lnTo>
                      <a:lnTo>
                        <a:pt x="633405" y="327097"/>
                      </a:lnTo>
                      <a:lnTo>
                        <a:pt x="634960" y="328306"/>
                      </a:lnTo>
                      <a:lnTo>
                        <a:pt x="637294" y="330107"/>
                      </a:lnTo>
                      <a:lnTo>
                        <a:pt x="639257" y="331624"/>
                      </a:lnTo>
                      <a:lnTo>
                        <a:pt x="640306" y="332783"/>
                      </a:lnTo>
                      <a:lnTo>
                        <a:pt x="645504" y="338506"/>
                      </a:lnTo>
                      <a:lnTo>
                        <a:pt x="651405" y="337557"/>
                      </a:lnTo>
                      <a:lnTo>
                        <a:pt x="656232" y="334954"/>
                      </a:lnTo>
                      <a:lnTo>
                        <a:pt x="657195" y="334436"/>
                      </a:lnTo>
                      <a:lnTo>
                        <a:pt x="658381" y="334165"/>
                      </a:lnTo>
                      <a:lnTo>
                        <a:pt x="660998" y="333548"/>
                      </a:lnTo>
                      <a:lnTo>
                        <a:pt x="661936" y="333326"/>
                      </a:lnTo>
                      <a:lnTo>
                        <a:pt x="662566" y="333264"/>
                      </a:lnTo>
                      <a:lnTo>
                        <a:pt x="667270" y="332820"/>
                      </a:lnTo>
                      <a:lnTo>
                        <a:pt x="667998" y="334288"/>
                      </a:lnTo>
                      <a:lnTo>
                        <a:pt x="668973" y="336237"/>
                      </a:lnTo>
                      <a:lnTo>
                        <a:pt x="669850" y="337507"/>
                      </a:lnTo>
                      <a:lnTo>
                        <a:pt x="672171" y="340875"/>
                      </a:lnTo>
                      <a:lnTo>
                        <a:pt x="673047" y="342133"/>
                      </a:lnTo>
                      <a:lnTo>
                        <a:pt x="674492" y="343564"/>
                      </a:lnTo>
                      <a:lnTo>
                        <a:pt x="680134" y="349163"/>
                      </a:lnTo>
                      <a:lnTo>
                        <a:pt x="685134" y="353999"/>
                      </a:lnTo>
                      <a:lnTo>
                        <a:pt x="686542" y="355368"/>
                      </a:lnTo>
                      <a:lnTo>
                        <a:pt x="687257" y="356404"/>
                      </a:lnTo>
                      <a:lnTo>
                        <a:pt x="689986" y="360413"/>
                      </a:lnTo>
                      <a:lnTo>
                        <a:pt x="691159" y="362127"/>
                      </a:lnTo>
                      <a:lnTo>
                        <a:pt x="689406" y="362583"/>
                      </a:lnTo>
                      <a:lnTo>
                        <a:pt x="687591" y="363052"/>
                      </a:lnTo>
                      <a:lnTo>
                        <a:pt x="686443" y="363348"/>
                      </a:lnTo>
                      <a:lnTo>
                        <a:pt x="684134" y="363953"/>
                      </a:lnTo>
                      <a:lnTo>
                        <a:pt x="682702" y="364323"/>
                      </a:lnTo>
                      <a:lnTo>
                        <a:pt x="680763" y="364730"/>
                      </a:lnTo>
                      <a:lnTo>
                        <a:pt x="674480" y="366062"/>
                      </a:lnTo>
                      <a:lnTo>
                        <a:pt x="673517" y="366259"/>
                      </a:lnTo>
                      <a:lnTo>
                        <a:pt x="672591" y="366580"/>
                      </a:lnTo>
                      <a:lnTo>
                        <a:pt x="669146" y="367764"/>
                      </a:lnTo>
                      <a:lnTo>
                        <a:pt x="668517" y="368048"/>
                      </a:lnTo>
                      <a:lnTo>
                        <a:pt x="666899" y="368874"/>
                      </a:lnTo>
                      <a:lnTo>
                        <a:pt x="665270" y="369701"/>
                      </a:lnTo>
                      <a:lnTo>
                        <a:pt x="664331" y="371366"/>
                      </a:lnTo>
                      <a:lnTo>
                        <a:pt x="662566" y="374474"/>
                      </a:lnTo>
                      <a:lnTo>
                        <a:pt x="661973" y="375522"/>
                      </a:lnTo>
                      <a:lnTo>
                        <a:pt x="660257" y="379617"/>
                      </a:lnTo>
                      <a:lnTo>
                        <a:pt x="659282" y="381936"/>
                      </a:lnTo>
                      <a:lnTo>
                        <a:pt x="657714" y="383083"/>
                      </a:lnTo>
                      <a:lnTo>
                        <a:pt x="654307" y="385587"/>
                      </a:lnTo>
                      <a:lnTo>
                        <a:pt x="653813" y="385957"/>
                      </a:lnTo>
                      <a:lnTo>
                        <a:pt x="653269" y="386241"/>
                      </a:lnTo>
                      <a:lnTo>
                        <a:pt x="649776" y="388067"/>
                      </a:lnTo>
                      <a:lnTo>
                        <a:pt x="647565" y="389226"/>
                      </a:lnTo>
                      <a:lnTo>
                        <a:pt x="644689" y="387906"/>
                      </a:lnTo>
                      <a:lnTo>
                        <a:pt x="642257" y="386784"/>
                      </a:lnTo>
                      <a:lnTo>
                        <a:pt x="642565" y="388893"/>
                      </a:lnTo>
                      <a:lnTo>
                        <a:pt x="642825" y="390645"/>
                      </a:lnTo>
                      <a:lnTo>
                        <a:pt x="642553" y="394937"/>
                      </a:lnTo>
                      <a:lnTo>
                        <a:pt x="642479" y="396035"/>
                      </a:lnTo>
                      <a:lnTo>
                        <a:pt x="642306" y="398773"/>
                      </a:lnTo>
                      <a:lnTo>
                        <a:pt x="641479" y="400722"/>
                      </a:lnTo>
                      <a:lnTo>
                        <a:pt x="638763" y="407086"/>
                      </a:lnTo>
                      <a:lnTo>
                        <a:pt x="638134" y="408554"/>
                      </a:lnTo>
                      <a:lnTo>
                        <a:pt x="637072" y="410540"/>
                      </a:lnTo>
                      <a:lnTo>
                        <a:pt x="633479" y="417275"/>
                      </a:lnTo>
                      <a:lnTo>
                        <a:pt x="632738" y="418644"/>
                      </a:lnTo>
                      <a:lnTo>
                        <a:pt x="632220" y="419520"/>
                      </a:lnTo>
                      <a:lnTo>
                        <a:pt x="630936" y="421715"/>
                      </a:lnTo>
                      <a:lnTo>
                        <a:pt x="629133" y="424774"/>
                      </a:lnTo>
                      <a:lnTo>
                        <a:pt x="627615" y="427093"/>
                      </a:lnTo>
                      <a:lnTo>
                        <a:pt x="626121" y="429375"/>
                      </a:lnTo>
                      <a:lnTo>
                        <a:pt x="625195" y="431756"/>
                      </a:lnTo>
                      <a:lnTo>
                        <a:pt x="624269" y="434148"/>
                      </a:lnTo>
                      <a:lnTo>
                        <a:pt x="623145" y="437010"/>
                      </a:lnTo>
                      <a:lnTo>
                        <a:pt x="621454" y="439600"/>
                      </a:lnTo>
                      <a:lnTo>
                        <a:pt x="619750" y="442203"/>
                      </a:lnTo>
                      <a:lnTo>
                        <a:pt x="618331" y="444361"/>
                      </a:lnTo>
                      <a:lnTo>
                        <a:pt x="617479" y="446569"/>
                      </a:lnTo>
                      <a:lnTo>
                        <a:pt x="615800" y="450874"/>
                      </a:lnTo>
                      <a:lnTo>
                        <a:pt x="615367" y="451996"/>
                      </a:lnTo>
                      <a:lnTo>
                        <a:pt x="614479" y="454550"/>
                      </a:lnTo>
                      <a:lnTo>
                        <a:pt x="609874" y="467772"/>
                      </a:lnTo>
                      <a:lnTo>
                        <a:pt x="611763" y="470227"/>
                      </a:lnTo>
                      <a:lnTo>
                        <a:pt x="612935" y="471769"/>
                      </a:lnTo>
                      <a:lnTo>
                        <a:pt x="613528" y="472546"/>
                      </a:lnTo>
                      <a:lnTo>
                        <a:pt x="614701" y="474285"/>
                      </a:lnTo>
                      <a:lnTo>
                        <a:pt x="622368" y="485633"/>
                      </a:lnTo>
                      <a:lnTo>
                        <a:pt x="622960" y="486508"/>
                      </a:lnTo>
                      <a:lnTo>
                        <a:pt x="624071" y="488149"/>
                      </a:lnTo>
                      <a:lnTo>
                        <a:pt x="625467" y="490221"/>
                      </a:lnTo>
                      <a:lnTo>
                        <a:pt x="626183" y="491479"/>
                      </a:lnTo>
                      <a:lnTo>
                        <a:pt x="627294" y="493342"/>
                      </a:lnTo>
                      <a:lnTo>
                        <a:pt x="628220" y="494551"/>
                      </a:lnTo>
                      <a:lnTo>
                        <a:pt x="628639" y="495081"/>
                      </a:lnTo>
                      <a:lnTo>
                        <a:pt x="629615" y="496376"/>
                      </a:lnTo>
                      <a:lnTo>
                        <a:pt x="630146" y="497067"/>
                      </a:lnTo>
                      <a:lnTo>
                        <a:pt x="630862" y="497906"/>
                      </a:lnTo>
                      <a:lnTo>
                        <a:pt x="632306" y="499595"/>
                      </a:lnTo>
                      <a:lnTo>
                        <a:pt x="633639" y="502630"/>
                      </a:lnTo>
                      <a:lnTo>
                        <a:pt x="635294" y="506564"/>
                      </a:lnTo>
                      <a:lnTo>
                        <a:pt x="635911" y="508045"/>
                      </a:lnTo>
                      <a:lnTo>
                        <a:pt x="637121" y="509784"/>
                      </a:lnTo>
                      <a:lnTo>
                        <a:pt x="642590" y="517616"/>
                      </a:lnTo>
                      <a:lnTo>
                        <a:pt x="645158" y="521304"/>
                      </a:lnTo>
                      <a:lnTo>
                        <a:pt x="648072" y="525572"/>
                      </a:lnTo>
                      <a:lnTo>
                        <a:pt x="651590" y="530691"/>
                      </a:lnTo>
                      <a:lnTo>
                        <a:pt x="651874" y="531122"/>
                      </a:lnTo>
                      <a:lnTo>
                        <a:pt x="653380" y="533306"/>
                      </a:lnTo>
                      <a:lnTo>
                        <a:pt x="653924" y="534107"/>
                      </a:lnTo>
                      <a:lnTo>
                        <a:pt x="655356" y="536365"/>
                      </a:lnTo>
                      <a:lnTo>
                        <a:pt x="661343" y="545825"/>
                      </a:lnTo>
                      <a:lnTo>
                        <a:pt x="662479" y="547638"/>
                      </a:lnTo>
                      <a:lnTo>
                        <a:pt x="663627" y="549439"/>
                      </a:lnTo>
                      <a:lnTo>
                        <a:pt x="664973" y="551018"/>
                      </a:lnTo>
                      <a:lnTo>
                        <a:pt x="666319" y="552609"/>
                      </a:lnTo>
                      <a:lnTo>
                        <a:pt x="675393" y="563303"/>
                      </a:lnTo>
                      <a:lnTo>
                        <a:pt x="677072" y="565289"/>
                      </a:lnTo>
                      <a:lnTo>
                        <a:pt x="678788" y="567213"/>
                      </a:lnTo>
                      <a:lnTo>
                        <a:pt x="685332" y="574503"/>
                      </a:lnTo>
                      <a:lnTo>
                        <a:pt x="691171" y="581016"/>
                      </a:lnTo>
                      <a:lnTo>
                        <a:pt x="692554" y="582558"/>
                      </a:lnTo>
                      <a:lnTo>
                        <a:pt x="694579" y="584075"/>
                      </a:lnTo>
                      <a:lnTo>
                        <a:pt x="700258" y="588330"/>
                      </a:lnTo>
                      <a:lnTo>
                        <a:pt x="706171" y="592758"/>
                      </a:lnTo>
                      <a:lnTo>
                        <a:pt x="707961" y="594103"/>
                      </a:lnTo>
                      <a:lnTo>
                        <a:pt x="709752" y="594941"/>
                      </a:lnTo>
                      <a:lnTo>
                        <a:pt x="716900" y="598296"/>
                      </a:lnTo>
                      <a:lnTo>
                        <a:pt x="718678" y="599123"/>
                      </a:lnTo>
                      <a:lnTo>
                        <a:pt x="720579" y="599530"/>
                      </a:lnTo>
                      <a:lnTo>
                        <a:pt x="728678" y="601281"/>
                      </a:lnTo>
                      <a:lnTo>
                        <a:pt x="735345" y="602724"/>
                      </a:lnTo>
                      <a:lnTo>
                        <a:pt x="736295" y="602922"/>
                      </a:lnTo>
                      <a:lnTo>
                        <a:pt x="737666" y="603230"/>
                      </a:lnTo>
                      <a:lnTo>
                        <a:pt x="743123" y="604451"/>
                      </a:lnTo>
                      <a:lnTo>
                        <a:pt x="744975" y="604858"/>
                      </a:lnTo>
                      <a:lnTo>
                        <a:pt x="747271" y="605376"/>
                      </a:lnTo>
                      <a:lnTo>
                        <a:pt x="748728" y="605537"/>
                      </a:lnTo>
                      <a:lnTo>
                        <a:pt x="750678" y="605734"/>
                      </a:lnTo>
                      <a:lnTo>
                        <a:pt x="759938" y="606709"/>
                      </a:lnTo>
                      <a:lnTo>
                        <a:pt x="764111" y="607152"/>
                      </a:lnTo>
                      <a:lnTo>
                        <a:pt x="765493" y="607301"/>
                      </a:lnTo>
                      <a:lnTo>
                        <a:pt x="766888" y="607449"/>
                      </a:lnTo>
                      <a:lnTo>
                        <a:pt x="768259" y="607486"/>
                      </a:lnTo>
                      <a:lnTo>
                        <a:pt x="770086" y="607535"/>
                      </a:lnTo>
                      <a:lnTo>
                        <a:pt x="771456" y="607572"/>
                      </a:lnTo>
                      <a:lnTo>
                        <a:pt x="786173" y="608004"/>
                      </a:lnTo>
                      <a:lnTo>
                        <a:pt x="788494" y="608065"/>
                      </a:lnTo>
                      <a:lnTo>
                        <a:pt x="791753" y="608411"/>
                      </a:lnTo>
                      <a:lnTo>
                        <a:pt x="794543" y="608707"/>
                      </a:lnTo>
                      <a:lnTo>
                        <a:pt x="800803" y="609373"/>
                      </a:lnTo>
                      <a:lnTo>
                        <a:pt x="802729" y="609570"/>
                      </a:lnTo>
                      <a:lnTo>
                        <a:pt x="803210" y="609620"/>
                      </a:lnTo>
                      <a:lnTo>
                        <a:pt x="804148" y="609743"/>
                      </a:lnTo>
                      <a:lnTo>
                        <a:pt x="806938" y="610113"/>
                      </a:lnTo>
                      <a:lnTo>
                        <a:pt x="809840" y="610495"/>
                      </a:lnTo>
                      <a:lnTo>
                        <a:pt x="811284" y="610680"/>
                      </a:lnTo>
                      <a:lnTo>
                        <a:pt x="812494" y="611223"/>
                      </a:lnTo>
                      <a:lnTo>
                        <a:pt x="814346" y="612037"/>
                      </a:lnTo>
                      <a:lnTo>
                        <a:pt x="814803" y="612247"/>
                      </a:lnTo>
                      <a:lnTo>
                        <a:pt x="816173" y="612851"/>
                      </a:lnTo>
                      <a:lnTo>
                        <a:pt x="817222" y="613875"/>
                      </a:lnTo>
                      <a:lnTo>
                        <a:pt x="818630" y="615244"/>
                      </a:lnTo>
                      <a:lnTo>
                        <a:pt x="819667" y="616243"/>
                      </a:lnTo>
                      <a:lnTo>
                        <a:pt x="821037" y="618241"/>
                      </a:lnTo>
                      <a:lnTo>
                        <a:pt x="823173" y="621362"/>
                      </a:lnTo>
                      <a:lnTo>
                        <a:pt x="824593" y="622669"/>
                      </a:lnTo>
                      <a:lnTo>
                        <a:pt x="827803" y="625605"/>
                      </a:lnTo>
                      <a:lnTo>
                        <a:pt x="828408" y="626160"/>
                      </a:lnTo>
                      <a:lnTo>
                        <a:pt x="829618" y="627073"/>
                      </a:lnTo>
                      <a:lnTo>
                        <a:pt x="832433" y="629207"/>
                      </a:lnTo>
                      <a:lnTo>
                        <a:pt x="833630" y="630119"/>
                      </a:lnTo>
                      <a:lnTo>
                        <a:pt x="835729" y="631415"/>
                      </a:lnTo>
                      <a:lnTo>
                        <a:pt x="837692" y="632648"/>
                      </a:lnTo>
                      <a:lnTo>
                        <a:pt x="841680" y="633018"/>
                      </a:lnTo>
                      <a:lnTo>
                        <a:pt x="843174" y="633154"/>
                      </a:lnTo>
                      <a:lnTo>
                        <a:pt x="845618" y="632858"/>
                      </a:lnTo>
                      <a:lnTo>
                        <a:pt x="851989" y="632056"/>
                      </a:lnTo>
                      <a:lnTo>
                        <a:pt x="855766" y="631587"/>
                      </a:lnTo>
                      <a:lnTo>
                        <a:pt x="858137" y="631291"/>
                      </a:lnTo>
                      <a:lnTo>
                        <a:pt x="859594" y="631230"/>
                      </a:lnTo>
                      <a:lnTo>
                        <a:pt x="861593" y="631155"/>
                      </a:lnTo>
                      <a:lnTo>
                        <a:pt x="874458" y="630638"/>
                      </a:lnTo>
                      <a:lnTo>
                        <a:pt x="876927" y="630539"/>
                      </a:lnTo>
                      <a:lnTo>
                        <a:pt x="877421" y="630514"/>
                      </a:lnTo>
                      <a:lnTo>
                        <a:pt x="878372" y="630514"/>
                      </a:lnTo>
                      <a:lnTo>
                        <a:pt x="880384" y="630489"/>
                      </a:lnTo>
                      <a:lnTo>
                        <a:pt x="887322" y="630415"/>
                      </a:lnTo>
                      <a:lnTo>
                        <a:pt x="893014" y="630366"/>
                      </a:lnTo>
                      <a:lnTo>
                        <a:pt x="895384" y="630341"/>
                      </a:lnTo>
                      <a:lnTo>
                        <a:pt x="895854" y="630341"/>
                      </a:lnTo>
                      <a:lnTo>
                        <a:pt x="898286" y="630354"/>
                      </a:lnTo>
                      <a:lnTo>
                        <a:pt x="908026" y="630465"/>
                      </a:lnTo>
                      <a:lnTo>
                        <a:pt x="909965" y="630477"/>
                      </a:lnTo>
                      <a:lnTo>
                        <a:pt x="912459" y="630415"/>
                      </a:lnTo>
                      <a:lnTo>
                        <a:pt x="920397" y="630230"/>
                      </a:lnTo>
                      <a:lnTo>
                        <a:pt x="928360" y="630033"/>
                      </a:lnTo>
                      <a:lnTo>
                        <a:pt x="929842" y="629996"/>
                      </a:lnTo>
                      <a:lnTo>
                        <a:pt x="930805" y="629749"/>
                      </a:lnTo>
                      <a:lnTo>
                        <a:pt x="931730" y="629503"/>
                      </a:lnTo>
                      <a:lnTo>
                        <a:pt x="933767" y="628985"/>
                      </a:lnTo>
                      <a:lnTo>
                        <a:pt x="935582" y="628516"/>
                      </a:lnTo>
                      <a:lnTo>
                        <a:pt x="937397" y="626098"/>
                      </a:lnTo>
                      <a:lnTo>
                        <a:pt x="938311" y="624890"/>
                      </a:lnTo>
                      <a:lnTo>
                        <a:pt x="940138" y="622460"/>
                      </a:lnTo>
                      <a:lnTo>
                        <a:pt x="943002" y="621004"/>
                      </a:lnTo>
                      <a:lnTo>
                        <a:pt x="944385" y="620930"/>
                      </a:lnTo>
                      <a:lnTo>
                        <a:pt x="948583" y="620683"/>
                      </a:lnTo>
                      <a:lnTo>
                        <a:pt x="949225" y="620683"/>
                      </a:lnTo>
                      <a:lnTo>
                        <a:pt x="950780" y="620807"/>
                      </a:lnTo>
                      <a:lnTo>
                        <a:pt x="954027" y="621066"/>
                      </a:lnTo>
                      <a:lnTo>
                        <a:pt x="955385" y="621177"/>
                      </a:lnTo>
                      <a:lnTo>
                        <a:pt x="956459" y="621868"/>
                      </a:lnTo>
                      <a:lnTo>
                        <a:pt x="957484" y="622534"/>
                      </a:lnTo>
                      <a:lnTo>
                        <a:pt x="958867" y="623434"/>
                      </a:lnTo>
                      <a:lnTo>
                        <a:pt x="959373" y="624803"/>
                      </a:lnTo>
                      <a:lnTo>
                        <a:pt x="960163" y="626962"/>
                      </a:lnTo>
                      <a:lnTo>
                        <a:pt x="960644" y="628282"/>
                      </a:lnTo>
                      <a:lnTo>
                        <a:pt x="960435" y="629848"/>
                      </a:lnTo>
                      <a:lnTo>
                        <a:pt x="959472" y="637039"/>
                      </a:lnTo>
                      <a:lnTo>
                        <a:pt x="959299" y="638297"/>
                      </a:lnTo>
                      <a:lnTo>
                        <a:pt x="958842" y="639864"/>
                      </a:lnTo>
                      <a:lnTo>
                        <a:pt x="957644" y="644070"/>
                      </a:lnTo>
                      <a:lnTo>
                        <a:pt x="956941" y="646512"/>
                      </a:lnTo>
                      <a:lnTo>
                        <a:pt x="956323" y="648671"/>
                      </a:lnTo>
                      <a:lnTo>
                        <a:pt x="955669" y="650915"/>
                      </a:lnTo>
                      <a:lnTo>
                        <a:pt x="954644" y="653000"/>
                      </a:lnTo>
                      <a:lnTo>
                        <a:pt x="951434" y="659525"/>
                      </a:lnTo>
                      <a:lnTo>
                        <a:pt x="950027" y="662399"/>
                      </a:lnTo>
                      <a:lnTo>
                        <a:pt x="949064" y="664200"/>
                      </a:lnTo>
                      <a:lnTo>
                        <a:pt x="946076" y="669763"/>
                      </a:lnTo>
                      <a:lnTo>
                        <a:pt x="944928" y="671884"/>
                      </a:lnTo>
                      <a:lnTo>
                        <a:pt x="944076" y="673179"/>
                      </a:lnTo>
                      <a:lnTo>
                        <a:pt x="943224" y="674462"/>
                      </a:lnTo>
                      <a:lnTo>
                        <a:pt x="938113" y="682159"/>
                      </a:lnTo>
                      <a:lnTo>
                        <a:pt x="937805" y="682615"/>
                      </a:lnTo>
                      <a:lnTo>
                        <a:pt x="936138" y="685131"/>
                      </a:lnTo>
                      <a:lnTo>
                        <a:pt x="934348" y="687549"/>
                      </a:lnTo>
                      <a:lnTo>
                        <a:pt x="931817" y="690978"/>
                      </a:lnTo>
                      <a:lnTo>
                        <a:pt x="929323" y="694629"/>
                      </a:lnTo>
                      <a:lnTo>
                        <a:pt x="929027" y="695073"/>
                      </a:lnTo>
                      <a:lnTo>
                        <a:pt x="927891" y="696775"/>
                      </a:lnTo>
                      <a:lnTo>
                        <a:pt x="929286" y="697947"/>
                      </a:lnTo>
                      <a:lnTo>
                        <a:pt x="930669" y="699106"/>
                      </a:lnTo>
                      <a:lnTo>
                        <a:pt x="936484" y="702227"/>
                      </a:lnTo>
                      <a:lnTo>
                        <a:pt x="938274" y="703670"/>
                      </a:lnTo>
                      <a:lnTo>
                        <a:pt x="943570" y="706581"/>
                      </a:lnTo>
                      <a:lnTo>
                        <a:pt x="944867" y="707284"/>
                      </a:lnTo>
                      <a:lnTo>
                        <a:pt x="946867" y="708876"/>
                      </a:lnTo>
                      <a:lnTo>
                        <a:pt x="948064" y="709825"/>
                      </a:lnTo>
                      <a:lnTo>
                        <a:pt x="951657" y="712687"/>
                      </a:lnTo>
                      <a:lnTo>
                        <a:pt x="953249" y="713970"/>
                      </a:lnTo>
                      <a:lnTo>
                        <a:pt x="954447" y="714919"/>
                      </a:lnTo>
                      <a:lnTo>
                        <a:pt x="956163" y="716017"/>
                      </a:lnTo>
                      <a:lnTo>
                        <a:pt x="957447" y="716844"/>
                      </a:lnTo>
                      <a:lnTo>
                        <a:pt x="961286" y="719310"/>
                      </a:lnTo>
                      <a:lnTo>
                        <a:pt x="966768" y="722826"/>
                      </a:lnTo>
                      <a:lnTo>
                        <a:pt x="967188" y="723085"/>
                      </a:lnTo>
                      <a:lnTo>
                        <a:pt x="977496" y="729622"/>
                      </a:lnTo>
                      <a:lnTo>
                        <a:pt x="978361" y="730165"/>
                      </a:lnTo>
                      <a:lnTo>
                        <a:pt x="979645" y="730979"/>
                      </a:lnTo>
                      <a:lnTo>
                        <a:pt x="981423" y="732397"/>
                      </a:lnTo>
                      <a:lnTo>
                        <a:pt x="984176" y="734618"/>
                      </a:lnTo>
                      <a:lnTo>
                        <a:pt x="985373" y="735567"/>
                      </a:lnTo>
                      <a:lnTo>
                        <a:pt x="987756" y="737479"/>
                      </a:lnTo>
                      <a:lnTo>
                        <a:pt x="989620" y="739181"/>
                      </a:lnTo>
                      <a:lnTo>
                        <a:pt x="996053" y="745065"/>
                      </a:lnTo>
                      <a:lnTo>
                        <a:pt x="997040" y="745978"/>
                      </a:lnTo>
                      <a:lnTo>
                        <a:pt x="998571" y="747335"/>
                      </a:lnTo>
                      <a:lnTo>
                        <a:pt x="1010386" y="757856"/>
                      </a:lnTo>
                      <a:lnTo>
                        <a:pt x="1017139" y="763789"/>
                      </a:lnTo>
                      <a:lnTo>
                        <a:pt x="1017892" y="764442"/>
                      </a:lnTo>
                      <a:lnTo>
                        <a:pt x="1019090" y="765503"/>
                      </a:lnTo>
                      <a:lnTo>
                        <a:pt x="1020633" y="766490"/>
                      </a:lnTo>
                      <a:lnTo>
                        <a:pt x="1021337" y="766934"/>
                      </a:lnTo>
                      <a:lnTo>
                        <a:pt x="1025967" y="769894"/>
                      </a:lnTo>
                      <a:lnTo>
                        <a:pt x="1027485" y="770856"/>
                      </a:lnTo>
                      <a:lnTo>
                        <a:pt x="1029263" y="771782"/>
                      </a:lnTo>
                      <a:lnTo>
                        <a:pt x="1035967" y="775223"/>
                      </a:lnTo>
                      <a:lnTo>
                        <a:pt x="1037312" y="775914"/>
                      </a:lnTo>
                      <a:lnTo>
                        <a:pt x="1039041" y="776456"/>
                      </a:lnTo>
                      <a:lnTo>
                        <a:pt x="1041189" y="777122"/>
                      </a:lnTo>
                      <a:lnTo>
                        <a:pt x="1044485" y="778146"/>
                      </a:lnTo>
                      <a:lnTo>
                        <a:pt x="1046251" y="778701"/>
                      </a:lnTo>
                      <a:lnTo>
                        <a:pt x="1047720" y="778997"/>
                      </a:lnTo>
                      <a:lnTo>
                        <a:pt x="1050658" y="779602"/>
                      </a:lnTo>
                      <a:lnTo>
                        <a:pt x="1054078" y="780317"/>
                      </a:lnTo>
                      <a:lnTo>
                        <a:pt x="1056522" y="780811"/>
                      </a:lnTo>
                      <a:lnTo>
                        <a:pt x="1057955" y="781057"/>
                      </a:lnTo>
                      <a:lnTo>
                        <a:pt x="1060831" y="781563"/>
                      </a:lnTo>
                      <a:lnTo>
                        <a:pt x="1063658" y="782044"/>
                      </a:lnTo>
                      <a:lnTo>
                        <a:pt x="1066029" y="782451"/>
                      </a:lnTo>
                      <a:lnTo>
                        <a:pt x="1067350" y="782895"/>
                      </a:lnTo>
                      <a:lnTo>
                        <a:pt x="1068239" y="783191"/>
                      </a:lnTo>
                      <a:lnTo>
                        <a:pt x="1071338" y="784215"/>
                      </a:lnTo>
                      <a:lnTo>
                        <a:pt x="1073523" y="784942"/>
                      </a:lnTo>
                      <a:lnTo>
                        <a:pt x="1075264" y="785522"/>
                      </a:lnTo>
                      <a:lnTo>
                        <a:pt x="1076609" y="786139"/>
                      </a:lnTo>
                      <a:lnTo>
                        <a:pt x="1077967" y="786756"/>
                      </a:lnTo>
                      <a:lnTo>
                        <a:pt x="1083585" y="789346"/>
                      </a:lnTo>
                      <a:lnTo>
                        <a:pt x="1085646" y="790283"/>
                      </a:lnTo>
                      <a:lnTo>
                        <a:pt x="1088251" y="791603"/>
                      </a:lnTo>
                      <a:lnTo>
                        <a:pt x="1099153" y="797092"/>
                      </a:lnTo>
                      <a:lnTo>
                        <a:pt x="1101832" y="798449"/>
                      </a:lnTo>
                      <a:lnTo>
                        <a:pt x="1104091" y="799547"/>
                      </a:lnTo>
                      <a:lnTo>
                        <a:pt x="1114955" y="804838"/>
                      </a:lnTo>
                      <a:lnTo>
                        <a:pt x="1117672" y="806158"/>
                      </a:lnTo>
                      <a:lnTo>
                        <a:pt x="1118573" y="806602"/>
                      </a:lnTo>
                      <a:lnTo>
                        <a:pt x="1120894" y="807564"/>
                      </a:lnTo>
                      <a:lnTo>
                        <a:pt x="1132067" y="812227"/>
                      </a:lnTo>
                      <a:lnTo>
                        <a:pt x="1134289" y="813152"/>
                      </a:lnTo>
                      <a:lnTo>
                        <a:pt x="1134734" y="813337"/>
                      </a:lnTo>
                      <a:lnTo>
                        <a:pt x="1136067" y="813941"/>
                      </a:lnTo>
                      <a:lnTo>
                        <a:pt x="1140351" y="815939"/>
                      </a:lnTo>
                      <a:lnTo>
                        <a:pt x="1142228" y="816803"/>
                      </a:lnTo>
                      <a:lnTo>
                        <a:pt x="1143783" y="818135"/>
                      </a:lnTo>
                      <a:lnTo>
                        <a:pt x="1145820" y="819874"/>
                      </a:lnTo>
                      <a:lnTo>
                        <a:pt x="1147845" y="821465"/>
                      </a:lnTo>
                      <a:lnTo>
                        <a:pt x="1149462" y="822748"/>
                      </a:lnTo>
                      <a:lnTo>
                        <a:pt x="1191673" y="855915"/>
                      </a:lnTo>
                      <a:lnTo>
                        <a:pt x="1195698" y="859073"/>
                      </a:lnTo>
                      <a:lnTo>
                        <a:pt x="1145129" y="901183"/>
                      </a:lnTo>
                      <a:lnTo>
                        <a:pt x="1116400" y="922201"/>
                      </a:lnTo>
                      <a:lnTo>
                        <a:pt x="1101931" y="935153"/>
                      </a:lnTo>
                      <a:lnTo>
                        <a:pt x="1080152" y="954641"/>
                      </a:lnTo>
                      <a:lnTo>
                        <a:pt x="1011201" y="1026601"/>
                      </a:lnTo>
                      <a:lnTo>
                        <a:pt x="1009127" y="1029438"/>
                      </a:lnTo>
                      <a:lnTo>
                        <a:pt x="1007855" y="1031177"/>
                      </a:lnTo>
                      <a:lnTo>
                        <a:pt x="992423" y="1045250"/>
                      </a:lnTo>
                      <a:lnTo>
                        <a:pt x="982978" y="1060669"/>
                      </a:lnTo>
                      <a:lnTo>
                        <a:pt x="968669" y="1093984"/>
                      </a:lnTo>
                      <a:lnTo>
                        <a:pt x="968274" y="1095082"/>
                      </a:lnTo>
                      <a:lnTo>
                        <a:pt x="964570" y="1105517"/>
                      </a:lnTo>
                      <a:lnTo>
                        <a:pt x="959373" y="1120158"/>
                      </a:lnTo>
                      <a:lnTo>
                        <a:pt x="951126" y="1142151"/>
                      </a:lnTo>
                      <a:lnTo>
                        <a:pt x="941027" y="1169114"/>
                      </a:lnTo>
                      <a:lnTo>
                        <a:pt x="939076" y="1175232"/>
                      </a:lnTo>
                      <a:lnTo>
                        <a:pt x="937768" y="1179351"/>
                      </a:lnTo>
                      <a:lnTo>
                        <a:pt x="935903" y="1183866"/>
                      </a:lnTo>
                      <a:lnTo>
                        <a:pt x="935150" y="1183718"/>
                      </a:lnTo>
                      <a:lnTo>
                        <a:pt x="934422" y="1183533"/>
                      </a:lnTo>
                      <a:lnTo>
                        <a:pt x="931088" y="1182879"/>
                      </a:lnTo>
                      <a:lnTo>
                        <a:pt x="929669" y="1182608"/>
                      </a:lnTo>
                      <a:lnTo>
                        <a:pt x="915138" y="1179746"/>
                      </a:lnTo>
                      <a:lnTo>
                        <a:pt x="913681" y="1179463"/>
                      </a:lnTo>
                      <a:lnTo>
                        <a:pt x="912236" y="1179179"/>
                      </a:lnTo>
                      <a:lnTo>
                        <a:pt x="909853" y="1178414"/>
                      </a:lnTo>
                      <a:lnTo>
                        <a:pt x="901755" y="1175836"/>
                      </a:lnTo>
                      <a:lnTo>
                        <a:pt x="894619" y="1173567"/>
                      </a:lnTo>
                      <a:lnTo>
                        <a:pt x="892717" y="1172962"/>
                      </a:lnTo>
                      <a:lnTo>
                        <a:pt x="891038" y="1171655"/>
                      </a:lnTo>
                      <a:lnTo>
                        <a:pt x="884977" y="1166955"/>
                      </a:lnTo>
                      <a:lnTo>
                        <a:pt x="879668" y="1162836"/>
                      </a:lnTo>
                      <a:lnTo>
                        <a:pt x="878446" y="1161886"/>
                      </a:lnTo>
                      <a:lnTo>
                        <a:pt x="877224" y="1160936"/>
                      </a:lnTo>
                      <a:lnTo>
                        <a:pt x="875754" y="1159505"/>
                      </a:lnTo>
                      <a:lnTo>
                        <a:pt x="875026" y="1158790"/>
                      </a:lnTo>
                      <a:lnTo>
                        <a:pt x="868767" y="1152697"/>
                      </a:lnTo>
                      <a:lnTo>
                        <a:pt x="867285" y="1151241"/>
                      </a:lnTo>
                      <a:lnTo>
                        <a:pt x="861408" y="1145506"/>
                      </a:lnTo>
                      <a:lnTo>
                        <a:pt x="859865" y="1144001"/>
                      </a:lnTo>
                      <a:lnTo>
                        <a:pt x="857927" y="1143248"/>
                      </a:lnTo>
                      <a:lnTo>
                        <a:pt x="850063" y="1140140"/>
                      </a:lnTo>
                      <a:lnTo>
                        <a:pt x="846408" y="1138709"/>
                      </a:lnTo>
                      <a:lnTo>
                        <a:pt x="844260" y="1137858"/>
                      </a:lnTo>
                      <a:lnTo>
                        <a:pt x="842803" y="1137537"/>
                      </a:lnTo>
                      <a:lnTo>
                        <a:pt x="828359" y="1134293"/>
                      </a:lnTo>
                      <a:lnTo>
                        <a:pt x="822519" y="1132986"/>
                      </a:lnTo>
                      <a:lnTo>
                        <a:pt x="819210" y="1132246"/>
                      </a:lnTo>
                      <a:lnTo>
                        <a:pt x="817321" y="1131814"/>
                      </a:lnTo>
                      <a:lnTo>
                        <a:pt x="815902" y="1131494"/>
                      </a:lnTo>
                      <a:lnTo>
                        <a:pt x="814482" y="1131037"/>
                      </a:lnTo>
                      <a:lnTo>
                        <a:pt x="813062" y="1130569"/>
                      </a:lnTo>
                      <a:lnTo>
                        <a:pt x="799852" y="1126227"/>
                      </a:lnTo>
                      <a:lnTo>
                        <a:pt x="789469" y="1122822"/>
                      </a:lnTo>
                      <a:lnTo>
                        <a:pt x="787580" y="1122206"/>
                      </a:lnTo>
                      <a:lnTo>
                        <a:pt x="785778" y="1121342"/>
                      </a:lnTo>
                      <a:lnTo>
                        <a:pt x="775444" y="1116408"/>
                      </a:lnTo>
                      <a:lnTo>
                        <a:pt x="766209" y="1112005"/>
                      </a:lnTo>
                      <a:lnTo>
                        <a:pt x="764197" y="1111055"/>
                      </a:lnTo>
                      <a:lnTo>
                        <a:pt x="762234" y="1109526"/>
                      </a:lnTo>
                      <a:lnTo>
                        <a:pt x="755123" y="1104025"/>
                      </a:lnTo>
                      <a:lnTo>
                        <a:pt x="752308" y="1101854"/>
                      </a:lnTo>
                      <a:lnTo>
                        <a:pt x="749900" y="1099979"/>
                      </a:lnTo>
                      <a:lnTo>
                        <a:pt x="748691" y="1099054"/>
                      </a:lnTo>
                      <a:lnTo>
                        <a:pt x="747036" y="1097944"/>
                      </a:lnTo>
                      <a:lnTo>
                        <a:pt x="745394" y="1096834"/>
                      </a:lnTo>
                      <a:lnTo>
                        <a:pt x="735900" y="1090456"/>
                      </a:lnTo>
                      <a:lnTo>
                        <a:pt x="723332" y="1082032"/>
                      </a:lnTo>
                      <a:lnTo>
                        <a:pt x="722085" y="1081181"/>
                      </a:lnTo>
                      <a:lnTo>
                        <a:pt x="720826" y="1080342"/>
                      </a:lnTo>
                      <a:lnTo>
                        <a:pt x="718777" y="1079072"/>
                      </a:lnTo>
                      <a:lnTo>
                        <a:pt x="713962" y="1076087"/>
                      </a:lnTo>
                      <a:lnTo>
                        <a:pt x="708023" y="1072399"/>
                      </a:lnTo>
                      <a:lnTo>
                        <a:pt x="706233" y="1071289"/>
                      </a:lnTo>
                      <a:lnTo>
                        <a:pt x="704245" y="1070746"/>
                      </a:lnTo>
                      <a:lnTo>
                        <a:pt x="695628" y="1068390"/>
                      </a:lnTo>
                      <a:lnTo>
                        <a:pt x="675381" y="1062852"/>
                      </a:lnTo>
                      <a:lnTo>
                        <a:pt x="672961" y="1062198"/>
                      </a:lnTo>
                      <a:lnTo>
                        <a:pt x="671998" y="1061939"/>
                      </a:lnTo>
                      <a:lnTo>
                        <a:pt x="670134" y="1061310"/>
                      </a:lnTo>
                      <a:lnTo>
                        <a:pt x="668257" y="1060681"/>
                      </a:lnTo>
                      <a:lnTo>
                        <a:pt x="651430" y="1055007"/>
                      </a:lnTo>
                      <a:lnTo>
                        <a:pt x="632034" y="1048470"/>
                      </a:lnTo>
                      <a:lnTo>
                        <a:pt x="621627" y="1044967"/>
                      </a:lnTo>
                      <a:lnTo>
                        <a:pt x="620207" y="1044486"/>
                      </a:lnTo>
                      <a:lnTo>
                        <a:pt x="618738" y="1044214"/>
                      </a:lnTo>
                      <a:lnTo>
                        <a:pt x="607479" y="1042167"/>
                      </a:lnTo>
                      <a:lnTo>
                        <a:pt x="588367" y="1038701"/>
                      </a:lnTo>
                      <a:lnTo>
                        <a:pt x="586404" y="1038343"/>
                      </a:lnTo>
                      <a:lnTo>
                        <a:pt x="584935" y="1038072"/>
                      </a:lnTo>
                      <a:lnTo>
                        <a:pt x="582478" y="1037800"/>
                      </a:lnTo>
                      <a:lnTo>
                        <a:pt x="566787" y="1036074"/>
                      </a:lnTo>
                      <a:lnTo>
                        <a:pt x="564342" y="1035802"/>
                      </a:lnTo>
                      <a:lnTo>
                        <a:pt x="563021" y="1035889"/>
                      </a:lnTo>
                      <a:lnTo>
                        <a:pt x="562540" y="1035913"/>
                      </a:lnTo>
                      <a:lnTo>
                        <a:pt x="551552" y="1036592"/>
                      </a:lnTo>
                      <a:lnTo>
                        <a:pt x="540724" y="1037258"/>
                      </a:lnTo>
                      <a:lnTo>
                        <a:pt x="538761" y="1037381"/>
                      </a:lnTo>
                      <a:lnTo>
                        <a:pt x="537391" y="1036962"/>
                      </a:lnTo>
                      <a:lnTo>
                        <a:pt x="531922" y="1035321"/>
                      </a:lnTo>
                      <a:lnTo>
                        <a:pt x="525774" y="1030597"/>
                      </a:lnTo>
                      <a:lnTo>
                        <a:pt x="524144" y="1029339"/>
                      </a:lnTo>
                      <a:lnTo>
                        <a:pt x="522835" y="1028574"/>
                      </a:lnTo>
                      <a:lnTo>
                        <a:pt x="521107" y="1027563"/>
                      </a:lnTo>
                      <a:lnTo>
                        <a:pt x="511996" y="1022259"/>
                      </a:lnTo>
                      <a:lnTo>
                        <a:pt x="505070" y="1018226"/>
                      </a:lnTo>
                      <a:lnTo>
                        <a:pt x="503810" y="1017498"/>
                      </a:lnTo>
                      <a:lnTo>
                        <a:pt x="501736" y="1016289"/>
                      </a:lnTo>
                      <a:lnTo>
                        <a:pt x="499860" y="1015746"/>
                      </a:lnTo>
                      <a:lnTo>
                        <a:pt x="490020" y="1012922"/>
                      </a:lnTo>
                      <a:lnTo>
                        <a:pt x="483328" y="1010998"/>
                      </a:lnTo>
                      <a:lnTo>
                        <a:pt x="481970" y="1010615"/>
                      </a:lnTo>
                      <a:lnTo>
                        <a:pt x="480205" y="1010109"/>
                      </a:lnTo>
                      <a:lnTo>
                        <a:pt x="478736" y="1009937"/>
                      </a:lnTo>
                      <a:lnTo>
                        <a:pt x="477723" y="1009813"/>
                      </a:lnTo>
                      <a:lnTo>
                        <a:pt x="476773" y="1009702"/>
                      </a:lnTo>
                      <a:lnTo>
                        <a:pt x="461069" y="1007877"/>
                      </a:lnTo>
                      <a:lnTo>
                        <a:pt x="448785" y="1007704"/>
                      </a:lnTo>
                      <a:lnTo>
                        <a:pt x="447316" y="1007679"/>
                      </a:lnTo>
                      <a:lnTo>
                        <a:pt x="445834" y="1007655"/>
                      </a:lnTo>
                      <a:lnTo>
                        <a:pt x="443427" y="1007778"/>
                      </a:lnTo>
                      <a:lnTo>
                        <a:pt x="442945" y="1007803"/>
                      </a:lnTo>
                      <a:lnTo>
                        <a:pt x="432081" y="1008321"/>
                      </a:lnTo>
                      <a:lnTo>
                        <a:pt x="430106" y="1008420"/>
                      </a:lnTo>
                      <a:lnTo>
                        <a:pt x="428315" y="1009271"/>
                      </a:lnTo>
                      <a:lnTo>
                        <a:pt x="425204" y="1010775"/>
                      </a:lnTo>
                      <a:lnTo>
                        <a:pt x="422155" y="1012243"/>
                      </a:lnTo>
                      <a:lnTo>
                        <a:pt x="420402" y="1013082"/>
                      </a:lnTo>
                      <a:lnTo>
                        <a:pt x="418229" y="1014131"/>
                      </a:lnTo>
                      <a:lnTo>
                        <a:pt x="416179" y="1014722"/>
                      </a:lnTo>
                      <a:lnTo>
                        <a:pt x="409512" y="1016671"/>
                      </a:lnTo>
                      <a:lnTo>
                        <a:pt x="407229" y="1017325"/>
                      </a:lnTo>
                      <a:lnTo>
                        <a:pt x="405401" y="1017868"/>
                      </a:lnTo>
                      <a:lnTo>
                        <a:pt x="402944" y="1018115"/>
                      </a:lnTo>
                      <a:lnTo>
                        <a:pt x="392117" y="1019237"/>
                      </a:lnTo>
                      <a:lnTo>
                        <a:pt x="390648" y="1019385"/>
                      </a:lnTo>
                      <a:lnTo>
                        <a:pt x="388673" y="1019595"/>
                      </a:lnTo>
                      <a:lnTo>
                        <a:pt x="387241" y="1019570"/>
                      </a:lnTo>
                      <a:lnTo>
                        <a:pt x="381981" y="1019508"/>
                      </a:lnTo>
                      <a:lnTo>
                        <a:pt x="373747" y="1019397"/>
                      </a:lnTo>
                      <a:lnTo>
                        <a:pt x="371969" y="1019373"/>
                      </a:lnTo>
                      <a:lnTo>
                        <a:pt x="370203" y="1019077"/>
                      </a:lnTo>
                      <a:lnTo>
                        <a:pt x="369240" y="1018916"/>
                      </a:lnTo>
                      <a:lnTo>
                        <a:pt x="362006" y="1017745"/>
                      </a:lnTo>
                      <a:lnTo>
                        <a:pt x="354289" y="1016486"/>
                      </a:lnTo>
                      <a:lnTo>
                        <a:pt x="352363" y="1016166"/>
                      </a:lnTo>
                      <a:lnTo>
                        <a:pt x="350018" y="1015327"/>
                      </a:lnTo>
                      <a:lnTo>
                        <a:pt x="342042" y="1012441"/>
                      </a:lnTo>
                      <a:lnTo>
                        <a:pt x="331264" y="1008555"/>
                      </a:lnTo>
                      <a:lnTo>
                        <a:pt x="329857" y="1008049"/>
                      </a:lnTo>
                      <a:lnTo>
                        <a:pt x="329215" y="1007840"/>
                      </a:lnTo>
                      <a:lnTo>
                        <a:pt x="325746" y="1006693"/>
                      </a:lnTo>
                      <a:lnTo>
                        <a:pt x="316141" y="1003535"/>
                      </a:lnTo>
                      <a:lnTo>
                        <a:pt x="313215" y="1002573"/>
                      </a:lnTo>
                      <a:lnTo>
                        <a:pt x="311264" y="1001932"/>
                      </a:lnTo>
                      <a:lnTo>
                        <a:pt x="309968" y="1001191"/>
                      </a:lnTo>
                      <a:lnTo>
                        <a:pt x="308252" y="1000217"/>
                      </a:lnTo>
                      <a:lnTo>
                        <a:pt x="300585" y="995838"/>
                      </a:lnTo>
                      <a:lnTo>
                        <a:pt x="295424" y="992903"/>
                      </a:lnTo>
                      <a:lnTo>
                        <a:pt x="293708" y="991916"/>
                      </a:lnTo>
                      <a:lnTo>
                        <a:pt x="291856" y="991188"/>
                      </a:lnTo>
                      <a:lnTo>
                        <a:pt x="283264" y="987772"/>
                      </a:lnTo>
                      <a:lnTo>
                        <a:pt x="270128" y="982554"/>
                      </a:lnTo>
                      <a:lnTo>
                        <a:pt x="268276" y="981814"/>
                      </a:lnTo>
                      <a:lnTo>
                        <a:pt x="266584" y="980667"/>
                      </a:lnTo>
                      <a:lnTo>
                        <a:pt x="259881" y="976115"/>
                      </a:lnTo>
                      <a:lnTo>
                        <a:pt x="254424" y="972403"/>
                      </a:lnTo>
                      <a:lnTo>
                        <a:pt x="224905" y="952359"/>
                      </a:lnTo>
                      <a:lnTo>
                        <a:pt x="223226" y="951212"/>
                      </a:lnTo>
                      <a:lnTo>
                        <a:pt x="221954" y="950349"/>
                      </a:lnTo>
                      <a:lnTo>
                        <a:pt x="220769" y="949374"/>
                      </a:lnTo>
                      <a:lnTo>
                        <a:pt x="219189" y="948054"/>
                      </a:lnTo>
                      <a:lnTo>
                        <a:pt x="188707" y="922855"/>
                      </a:lnTo>
                      <a:lnTo>
                        <a:pt x="187114" y="921547"/>
                      </a:lnTo>
                      <a:lnTo>
                        <a:pt x="185929" y="920561"/>
                      </a:lnTo>
                      <a:lnTo>
                        <a:pt x="185114" y="919944"/>
                      </a:lnTo>
                      <a:lnTo>
                        <a:pt x="183077" y="918414"/>
                      </a:lnTo>
                      <a:lnTo>
                        <a:pt x="172472" y="910422"/>
                      </a:lnTo>
                      <a:lnTo>
                        <a:pt x="165138" y="904883"/>
                      </a:lnTo>
                      <a:lnTo>
                        <a:pt x="164324" y="904267"/>
                      </a:lnTo>
                      <a:lnTo>
                        <a:pt x="163509" y="903662"/>
                      </a:lnTo>
                      <a:lnTo>
                        <a:pt x="162583" y="902404"/>
                      </a:lnTo>
                      <a:lnTo>
                        <a:pt x="158620" y="897014"/>
                      </a:lnTo>
                      <a:lnTo>
                        <a:pt x="157694" y="895768"/>
                      </a:lnTo>
                      <a:lnTo>
                        <a:pt x="157274" y="894214"/>
                      </a:lnTo>
                      <a:lnTo>
                        <a:pt x="156249" y="890477"/>
                      </a:lnTo>
                      <a:lnTo>
                        <a:pt x="156002" y="889613"/>
                      </a:lnTo>
                      <a:lnTo>
                        <a:pt x="155805" y="888886"/>
                      </a:lnTo>
                      <a:lnTo>
                        <a:pt x="156052" y="886863"/>
                      </a:lnTo>
                      <a:lnTo>
                        <a:pt x="157101" y="878006"/>
                      </a:lnTo>
                      <a:lnTo>
                        <a:pt x="158212" y="868657"/>
                      </a:lnTo>
                      <a:lnTo>
                        <a:pt x="160830" y="848145"/>
                      </a:lnTo>
                      <a:lnTo>
                        <a:pt x="161249" y="844913"/>
                      </a:lnTo>
                      <a:lnTo>
                        <a:pt x="161743" y="842274"/>
                      </a:lnTo>
                      <a:lnTo>
                        <a:pt x="162237" y="839634"/>
                      </a:lnTo>
                      <a:lnTo>
                        <a:pt x="163336" y="833726"/>
                      </a:lnTo>
                      <a:lnTo>
                        <a:pt x="165126" y="824129"/>
                      </a:lnTo>
                      <a:lnTo>
                        <a:pt x="165447" y="822452"/>
                      </a:lnTo>
                      <a:lnTo>
                        <a:pt x="166361" y="821268"/>
                      </a:lnTo>
                      <a:lnTo>
                        <a:pt x="167398" y="819923"/>
                      </a:lnTo>
                      <a:lnTo>
                        <a:pt x="168447" y="818566"/>
                      </a:lnTo>
                      <a:lnTo>
                        <a:pt x="170311" y="818036"/>
                      </a:lnTo>
                      <a:lnTo>
                        <a:pt x="174534" y="816827"/>
                      </a:lnTo>
                      <a:lnTo>
                        <a:pt x="175472" y="816568"/>
                      </a:lnTo>
                      <a:lnTo>
                        <a:pt x="176879" y="816161"/>
                      </a:lnTo>
                      <a:lnTo>
                        <a:pt x="178324" y="815754"/>
                      </a:lnTo>
                      <a:lnTo>
                        <a:pt x="179916" y="814422"/>
                      </a:lnTo>
                      <a:lnTo>
                        <a:pt x="190608" y="805529"/>
                      </a:lnTo>
                      <a:lnTo>
                        <a:pt x="192238" y="804172"/>
                      </a:lnTo>
                      <a:lnTo>
                        <a:pt x="193361" y="802482"/>
                      </a:lnTo>
                      <a:lnTo>
                        <a:pt x="195324" y="799534"/>
                      </a:lnTo>
                      <a:lnTo>
                        <a:pt x="199435" y="793342"/>
                      </a:lnTo>
                      <a:lnTo>
                        <a:pt x="208534" y="779626"/>
                      </a:lnTo>
                      <a:lnTo>
                        <a:pt x="210287" y="776974"/>
                      </a:lnTo>
                      <a:lnTo>
                        <a:pt x="211621" y="774680"/>
                      </a:lnTo>
                      <a:lnTo>
                        <a:pt x="212830" y="772583"/>
                      </a:lnTo>
                      <a:lnTo>
                        <a:pt x="223670" y="754748"/>
                      </a:lnTo>
                      <a:lnTo>
                        <a:pt x="223226" y="754489"/>
                      </a:lnTo>
                      <a:lnTo>
                        <a:pt x="222325" y="753946"/>
                      </a:lnTo>
                      <a:lnTo>
                        <a:pt x="220732" y="753008"/>
                      </a:lnTo>
                      <a:lnTo>
                        <a:pt x="219312" y="751639"/>
                      </a:lnTo>
                      <a:lnTo>
                        <a:pt x="216473" y="748913"/>
                      </a:lnTo>
                      <a:lnTo>
                        <a:pt x="215065" y="747544"/>
                      </a:lnTo>
                      <a:lnTo>
                        <a:pt x="214016" y="746446"/>
                      </a:lnTo>
                      <a:lnTo>
                        <a:pt x="212263" y="744609"/>
                      </a:lnTo>
                      <a:lnTo>
                        <a:pt x="210522" y="742771"/>
                      </a:lnTo>
                      <a:lnTo>
                        <a:pt x="208769" y="740933"/>
                      </a:lnTo>
                      <a:lnTo>
                        <a:pt x="206942" y="738663"/>
                      </a:lnTo>
                      <a:lnTo>
                        <a:pt x="204472" y="735592"/>
                      </a:lnTo>
                      <a:lnTo>
                        <a:pt x="200114" y="731152"/>
                      </a:lnTo>
                      <a:lnTo>
                        <a:pt x="199040" y="730054"/>
                      </a:lnTo>
                      <a:lnTo>
                        <a:pt x="198460" y="728894"/>
                      </a:lnTo>
                      <a:lnTo>
                        <a:pt x="196991" y="725983"/>
                      </a:lnTo>
                      <a:lnTo>
                        <a:pt x="196312" y="724639"/>
                      </a:lnTo>
                      <a:lnTo>
                        <a:pt x="196287" y="723097"/>
                      </a:lnTo>
                      <a:lnTo>
                        <a:pt x="196238" y="721000"/>
                      </a:lnTo>
                      <a:lnTo>
                        <a:pt x="196201" y="719557"/>
                      </a:lnTo>
                      <a:lnTo>
                        <a:pt x="196793" y="718151"/>
                      </a:lnTo>
                      <a:lnTo>
                        <a:pt x="198028" y="715215"/>
                      </a:lnTo>
                      <a:lnTo>
                        <a:pt x="198497" y="714352"/>
                      </a:lnTo>
                      <a:lnTo>
                        <a:pt x="198793" y="713785"/>
                      </a:lnTo>
                      <a:lnTo>
                        <a:pt x="199509" y="712465"/>
                      </a:lnTo>
                      <a:lnTo>
                        <a:pt x="200114" y="711342"/>
                      </a:lnTo>
                      <a:lnTo>
                        <a:pt x="201016" y="710109"/>
                      </a:lnTo>
                      <a:lnTo>
                        <a:pt x="202460" y="708123"/>
                      </a:lnTo>
                      <a:lnTo>
                        <a:pt x="204114" y="705052"/>
                      </a:lnTo>
                      <a:lnTo>
                        <a:pt x="205201" y="703029"/>
                      </a:lnTo>
                      <a:lnTo>
                        <a:pt x="206830" y="701191"/>
                      </a:lnTo>
                      <a:lnTo>
                        <a:pt x="208127" y="699723"/>
                      </a:lnTo>
                      <a:lnTo>
                        <a:pt x="210658" y="696874"/>
                      </a:lnTo>
                      <a:lnTo>
                        <a:pt x="211114" y="696344"/>
                      </a:lnTo>
                      <a:lnTo>
                        <a:pt x="212830" y="694271"/>
                      </a:lnTo>
                      <a:lnTo>
                        <a:pt x="214374" y="692409"/>
                      </a:lnTo>
                      <a:lnTo>
                        <a:pt x="215658" y="690855"/>
                      </a:lnTo>
                      <a:lnTo>
                        <a:pt x="216843" y="688462"/>
                      </a:lnTo>
                      <a:lnTo>
                        <a:pt x="217065" y="687993"/>
                      </a:lnTo>
                      <a:lnTo>
                        <a:pt x="217806" y="686488"/>
                      </a:lnTo>
                      <a:lnTo>
                        <a:pt x="218189" y="685390"/>
                      </a:lnTo>
                      <a:lnTo>
                        <a:pt x="218966" y="683207"/>
                      </a:lnTo>
                      <a:lnTo>
                        <a:pt x="221510" y="679754"/>
                      </a:lnTo>
                      <a:lnTo>
                        <a:pt x="222744" y="678088"/>
                      </a:lnTo>
                      <a:lnTo>
                        <a:pt x="222534" y="676053"/>
                      </a:lnTo>
                      <a:lnTo>
                        <a:pt x="222325" y="674104"/>
                      </a:lnTo>
                      <a:lnTo>
                        <a:pt x="220855" y="672686"/>
                      </a:lnTo>
                      <a:lnTo>
                        <a:pt x="219682" y="671576"/>
                      </a:lnTo>
                      <a:lnTo>
                        <a:pt x="218312" y="671391"/>
                      </a:lnTo>
                      <a:lnTo>
                        <a:pt x="214534" y="670897"/>
                      </a:lnTo>
                      <a:lnTo>
                        <a:pt x="213559" y="670762"/>
                      </a:lnTo>
                      <a:lnTo>
                        <a:pt x="212016" y="671033"/>
                      </a:lnTo>
                      <a:lnTo>
                        <a:pt x="205423" y="672156"/>
                      </a:lnTo>
                      <a:lnTo>
                        <a:pt x="204485" y="672328"/>
                      </a:lnTo>
                      <a:lnTo>
                        <a:pt x="199769" y="673229"/>
                      </a:lnTo>
                      <a:lnTo>
                        <a:pt x="198448" y="673488"/>
                      </a:lnTo>
                      <a:lnTo>
                        <a:pt x="195818" y="673981"/>
                      </a:lnTo>
                      <a:lnTo>
                        <a:pt x="193892" y="674191"/>
                      </a:lnTo>
                      <a:lnTo>
                        <a:pt x="190522" y="674536"/>
                      </a:lnTo>
                      <a:lnTo>
                        <a:pt x="189077" y="674684"/>
                      </a:lnTo>
                      <a:lnTo>
                        <a:pt x="187126" y="675067"/>
                      </a:lnTo>
                      <a:lnTo>
                        <a:pt x="184188" y="675634"/>
                      </a:lnTo>
                      <a:lnTo>
                        <a:pt x="183595" y="675745"/>
                      </a:lnTo>
                      <a:lnTo>
                        <a:pt x="181756" y="676103"/>
                      </a:lnTo>
                      <a:lnTo>
                        <a:pt x="180373" y="676510"/>
                      </a:lnTo>
                      <a:lnTo>
                        <a:pt x="179460" y="676793"/>
                      </a:lnTo>
                      <a:lnTo>
                        <a:pt x="174855" y="678175"/>
                      </a:lnTo>
                      <a:lnTo>
                        <a:pt x="174398" y="678311"/>
                      </a:lnTo>
                      <a:lnTo>
                        <a:pt x="173138" y="678693"/>
                      </a:lnTo>
                      <a:lnTo>
                        <a:pt x="171459" y="679199"/>
                      </a:lnTo>
                      <a:lnTo>
                        <a:pt x="170126" y="679371"/>
                      </a:lnTo>
                      <a:lnTo>
                        <a:pt x="169237" y="679470"/>
                      </a:lnTo>
                      <a:lnTo>
                        <a:pt x="167966" y="679630"/>
                      </a:lnTo>
                      <a:lnTo>
                        <a:pt x="165533" y="679926"/>
                      </a:lnTo>
                      <a:lnTo>
                        <a:pt x="163867" y="679260"/>
                      </a:lnTo>
                      <a:lnTo>
                        <a:pt x="162484" y="678717"/>
                      </a:lnTo>
                      <a:lnTo>
                        <a:pt x="161200" y="676127"/>
                      </a:lnTo>
                      <a:lnTo>
                        <a:pt x="159731" y="673192"/>
                      </a:lnTo>
                      <a:lnTo>
                        <a:pt x="158953" y="671181"/>
                      </a:lnTo>
                      <a:lnTo>
                        <a:pt x="158447" y="669849"/>
                      </a:lnTo>
                      <a:lnTo>
                        <a:pt x="158385" y="669208"/>
                      </a:lnTo>
                      <a:lnTo>
                        <a:pt x="158274" y="668134"/>
                      </a:lnTo>
                      <a:lnTo>
                        <a:pt x="158225" y="667592"/>
                      </a:lnTo>
                      <a:lnTo>
                        <a:pt x="158064" y="665976"/>
                      </a:lnTo>
                      <a:lnTo>
                        <a:pt x="158249" y="664496"/>
                      </a:lnTo>
                      <a:lnTo>
                        <a:pt x="158657" y="661252"/>
                      </a:lnTo>
                      <a:lnTo>
                        <a:pt x="159064" y="658402"/>
                      </a:lnTo>
                      <a:lnTo>
                        <a:pt x="159385" y="656256"/>
                      </a:lnTo>
                      <a:lnTo>
                        <a:pt x="159361" y="654579"/>
                      </a:lnTo>
                      <a:lnTo>
                        <a:pt x="159323" y="652926"/>
                      </a:lnTo>
                      <a:lnTo>
                        <a:pt x="159299" y="650730"/>
                      </a:lnTo>
                      <a:lnTo>
                        <a:pt x="158188" y="648745"/>
                      </a:lnTo>
                      <a:lnTo>
                        <a:pt x="157842" y="648128"/>
                      </a:lnTo>
                      <a:lnTo>
                        <a:pt x="157249" y="647684"/>
                      </a:lnTo>
                      <a:lnTo>
                        <a:pt x="155472" y="646352"/>
                      </a:lnTo>
                      <a:lnTo>
                        <a:pt x="152644" y="646241"/>
                      </a:lnTo>
                      <a:lnTo>
                        <a:pt x="152163" y="646216"/>
                      </a:lnTo>
                      <a:lnTo>
                        <a:pt x="150039" y="646130"/>
                      </a:lnTo>
                      <a:lnTo>
                        <a:pt x="147620" y="646006"/>
                      </a:lnTo>
                      <a:lnTo>
                        <a:pt x="138891" y="645575"/>
                      </a:lnTo>
                      <a:lnTo>
                        <a:pt x="136459" y="645451"/>
                      </a:lnTo>
                      <a:lnTo>
                        <a:pt x="134928" y="645081"/>
                      </a:lnTo>
                      <a:lnTo>
                        <a:pt x="132014" y="644378"/>
                      </a:lnTo>
                      <a:lnTo>
                        <a:pt x="130052" y="643872"/>
                      </a:lnTo>
                      <a:lnTo>
                        <a:pt x="128409" y="642886"/>
                      </a:lnTo>
                      <a:lnTo>
                        <a:pt x="125743" y="641257"/>
                      </a:lnTo>
                      <a:lnTo>
                        <a:pt x="125014" y="640813"/>
                      </a:lnTo>
                      <a:lnTo>
                        <a:pt x="124101" y="639938"/>
                      </a:lnTo>
                      <a:lnTo>
                        <a:pt x="123422" y="639235"/>
                      </a:lnTo>
                      <a:lnTo>
                        <a:pt x="122619" y="638384"/>
                      </a:lnTo>
                      <a:lnTo>
                        <a:pt x="121644" y="637360"/>
                      </a:lnTo>
                      <a:lnTo>
                        <a:pt x="120903" y="636595"/>
                      </a:lnTo>
                      <a:lnTo>
                        <a:pt x="120409" y="635559"/>
                      </a:lnTo>
                      <a:lnTo>
                        <a:pt x="118101" y="630835"/>
                      </a:lnTo>
                      <a:lnTo>
                        <a:pt x="117607" y="628208"/>
                      </a:lnTo>
                      <a:lnTo>
                        <a:pt x="117014" y="625050"/>
                      </a:lnTo>
                      <a:lnTo>
                        <a:pt x="116866" y="624261"/>
                      </a:lnTo>
                      <a:lnTo>
                        <a:pt x="116990" y="623446"/>
                      </a:lnTo>
                      <a:lnTo>
                        <a:pt x="118076" y="616848"/>
                      </a:lnTo>
                      <a:lnTo>
                        <a:pt x="123669" y="615873"/>
                      </a:lnTo>
                      <a:lnTo>
                        <a:pt x="125088" y="615626"/>
                      </a:lnTo>
                      <a:lnTo>
                        <a:pt x="125434" y="613258"/>
                      </a:lnTo>
                      <a:lnTo>
                        <a:pt x="125953" y="605080"/>
                      </a:lnTo>
                      <a:lnTo>
                        <a:pt x="125990" y="604550"/>
                      </a:lnTo>
                      <a:lnTo>
                        <a:pt x="126027" y="603452"/>
                      </a:lnTo>
                      <a:lnTo>
                        <a:pt x="126150" y="600702"/>
                      </a:lnTo>
                      <a:lnTo>
                        <a:pt x="126459" y="593560"/>
                      </a:lnTo>
                      <a:lnTo>
                        <a:pt x="126237" y="592894"/>
                      </a:lnTo>
                      <a:lnTo>
                        <a:pt x="125768" y="591562"/>
                      </a:lnTo>
                      <a:lnTo>
                        <a:pt x="128126" y="588774"/>
                      </a:lnTo>
                      <a:lnTo>
                        <a:pt x="131175" y="585715"/>
                      </a:lnTo>
                      <a:lnTo>
                        <a:pt x="133113" y="583754"/>
                      </a:lnTo>
                      <a:lnTo>
                        <a:pt x="130780" y="581768"/>
                      </a:lnTo>
                      <a:lnTo>
                        <a:pt x="128471" y="579819"/>
                      </a:lnTo>
                      <a:lnTo>
                        <a:pt x="130101" y="578006"/>
                      </a:lnTo>
                      <a:lnTo>
                        <a:pt x="131730" y="576180"/>
                      </a:lnTo>
                      <a:lnTo>
                        <a:pt x="133595" y="573812"/>
                      </a:lnTo>
                      <a:lnTo>
                        <a:pt x="136743" y="569804"/>
                      </a:lnTo>
                      <a:lnTo>
                        <a:pt x="137693" y="568620"/>
                      </a:lnTo>
                      <a:lnTo>
                        <a:pt x="138237" y="567152"/>
                      </a:lnTo>
                      <a:lnTo>
                        <a:pt x="138373" y="565548"/>
                      </a:lnTo>
                      <a:lnTo>
                        <a:pt x="139002" y="557494"/>
                      </a:lnTo>
                      <a:lnTo>
                        <a:pt x="139348" y="554879"/>
                      </a:lnTo>
                      <a:lnTo>
                        <a:pt x="139558" y="553325"/>
                      </a:lnTo>
                      <a:lnTo>
                        <a:pt x="139842" y="551240"/>
                      </a:lnTo>
                      <a:lnTo>
                        <a:pt x="140360" y="549143"/>
                      </a:lnTo>
                      <a:lnTo>
                        <a:pt x="141015" y="546516"/>
                      </a:lnTo>
                      <a:lnTo>
                        <a:pt x="141607" y="543432"/>
                      </a:lnTo>
                      <a:lnTo>
                        <a:pt x="142064" y="541064"/>
                      </a:lnTo>
                      <a:lnTo>
                        <a:pt x="142508" y="539165"/>
                      </a:lnTo>
                      <a:lnTo>
                        <a:pt x="142669" y="538449"/>
                      </a:lnTo>
                      <a:lnTo>
                        <a:pt x="143669" y="537968"/>
                      </a:lnTo>
                      <a:lnTo>
                        <a:pt x="144472" y="537586"/>
                      </a:lnTo>
                      <a:lnTo>
                        <a:pt x="146237" y="536673"/>
                      </a:lnTo>
                      <a:lnTo>
                        <a:pt x="147225" y="536180"/>
                      </a:lnTo>
                      <a:lnTo>
                        <a:pt x="148114" y="535551"/>
                      </a:lnTo>
                      <a:lnTo>
                        <a:pt x="150225" y="534033"/>
                      </a:lnTo>
                      <a:lnTo>
                        <a:pt x="152583" y="531715"/>
                      </a:lnTo>
                      <a:lnTo>
                        <a:pt x="153348" y="530284"/>
                      </a:lnTo>
                      <a:lnTo>
                        <a:pt x="153348" y="529507"/>
                      </a:lnTo>
                      <a:lnTo>
                        <a:pt x="153348" y="526879"/>
                      </a:lnTo>
                      <a:lnTo>
                        <a:pt x="153052" y="523524"/>
                      </a:lnTo>
                      <a:lnTo>
                        <a:pt x="153150" y="522649"/>
                      </a:lnTo>
                      <a:lnTo>
                        <a:pt x="153237" y="521921"/>
                      </a:lnTo>
                      <a:lnTo>
                        <a:pt x="153681" y="520823"/>
                      </a:lnTo>
                      <a:lnTo>
                        <a:pt x="153891" y="520317"/>
                      </a:lnTo>
                      <a:lnTo>
                        <a:pt x="154126" y="518714"/>
                      </a:lnTo>
                      <a:lnTo>
                        <a:pt x="154163" y="518048"/>
                      </a:lnTo>
                      <a:lnTo>
                        <a:pt x="154262" y="516037"/>
                      </a:lnTo>
                      <a:lnTo>
                        <a:pt x="154311" y="515026"/>
                      </a:lnTo>
                      <a:lnTo>
                        <a:pt x="154151" y="513780"/>
                      </a:lnTo>
                      <a:lnTo>
                        <a:pt x="153830" y="511289"/>
                      </a:lnTo>
                      <a:lnTo>
                        <a:pt x="153953" y="509549"/>
                      </a:lnTo>
                      <a:lnTo>
                        <a:pt x="154151" y="508600"/>
                      </a:lnTo>
                      <a:lnTo>
                        <a:pt x="154435" y="507268"/>
                      </a:lnTo>
                      <a:lnTo>
                        <a:pt x="154780" y="506281"/>
                      </a:lnTo>
                      <a:lnTo>
                        <a:pt x="154978" y="505726"/>
                      </a:lnTo>
                      <a:lnTo>
                        <a:pt x="155694" y="503727"/>
                      </a:lnTo>
                      <a:lnTo>
                        <a:pt x="158151" y="504862"/>
                      </a:lnTo>
                      <a:lnTo>
                        <a:pt x="161249" y="506231"/>
                      </a:lnTo>
                      <a:lnTo>
                        <a:pt x="162830" y="506935"/>
                      </a:lnTo>
                      <a:lnTo>
                        <a:pt x="163731" y="505861"/>
                      </a:lnTo>
                      <a:lnTo>
                        <a:pt x="165052" y="503789"/>
                      </a:lnTo>
                      <a:lnTo>
                        <a:pt x="165719" y="501581"/>
                      </a:lnTo>
                      <a:lnTo>
                        <a:pt x="166163" y="499262"/>
                      </a:lnTo>
                      <a:lnTo>
                        <a:pt x="166311" y="498510"/>
                      </a:lnTo>
                      <a:lnTo>
                        <a:pt x="167089" y="495833"/>
                      </a:lnTo>
                      <a:lnTo>
                        <a:pt x="168990" y="496179"/>
                      </a:lnTo>
                      <a:lnTo>
                        <a:pt x="171830" y="496697"/>
                      </a:lnTo>
                      <a:lnTo>
                        <a:pt x="177114" y="497906"/>
                      </a:lnTo>
                      <a:lnTo>
                        <a:pt x="180657" y="497967"/>
                      </a:lnTo>
                      <a:lnTo>
                        <a:pt x="182941" y="497499"/>
                      </a:lnTo>
                      <a:lnTo>
                        <a:pt x="184225" y="497128"/>
                      </a:lnTo>
                      <a:lnTo>
                        <a:pt x="185509" y="496746"/>
                      </a:lnTo>
                      <a:lnTo>
                        <a:pt x="186361" y="496499"/>
                      </a:lnTo>
                      <a:lnTo>
                        <a:pt x="187522" y="496092"/>
                      </a:lnTo>
                      <a:lnTo>
                        <a:pt x="190559" y="495032"/>
                      </a:lnTo>
                      <a:lnTo>
                        <a:pt x="192238" y="494760"/>
                      </a:lnTo>
                      <a:lnTo>
                        <a:pt x="195089" y="494908"/>
                      </a:lnTo>
                      <a:lnTo>
                        <a:pt x="196620" y="495291"/>
                      </a:lnTo>
                      <a:lnTo>
                        <a:pt x="197460" y="493885"/>
                      </a:lnTo>
                      <a:lnTo>
                        <a:pt x="197559" y="492478"/>
                      </a:lnTo>
                      <a:lnTo>
                        <a:pt x="197707" y="490345"/>
                      </a:lnTo>
                      <a:lnTo>
                        <a:pt x="198361" y="485657"/>
                      </a:lnTo>
                      <a:lnTo>
                        <a:pt x="198497" y="485078"/>
                      </a:lnTo>
                      <a:lnTo>
                        <a:pt x="198719" y="484054"/>
                      </a:lnTo>
                      <a:lnTo>
                        <a:pt x="198657" y="482981"/>
                      </a:lnTo>
                      <a:lnTo>
                        <a:pt x="198065" y="482043"/>
                      </a:lnTo>
                      <a:lnTo>
                        <a:pt x="196892" y="481612"/>
                      </a:lnTo>
                      <a:lnTo>
                        <a:pt x="196077" y="481303"/>
                      </a:lnTo>
                      <a:lnTo>
                        <a:pt x="194880" y="480637"/>
                      </a:lnTo>
                      <a:lnTo>
                        <a:pt x="193657" y="479342"/>
                      </a:lnTo>
                      <a:lnTo>
                        <a:pt x="193238" y="479009"/>
                      </a:lnTo>
                      <a:lnTo>
                        <a:pt x="192361" y="478368"/>
                      </a:lnTo>
                      <a:lnTo>
                        <a:pt x="191546" y="477739"/>
                      </a:lnTo>
                      <a:lnTo>
                        <a:pt x="190620" y="477023"/>
                      </a:lnTo>
                      <a:lnTo>
                        <a:pt x="189126" y="476086"/>
                      </a:lnTo>
                      <a:lnTo>
                        <a:pt x="188188" y="475740"/>
                      </a:lnTo>
                      <a:lnTo>
                        <a:pt x="186299" y="475025"/>
                      </a:lnTo>
                      <a:lnTo>
                        <a:pt x="184558" y="474014"/>
                      </a:lnTo>
                      <a:lnTo>
                        <a:pt x="184003" y="473693"/>
                      </a:lnTo>
                      <a:lnTo>
                        <a:pt x="183447" y="473372"/>
                      </a:lnTo>
                      <a:lnTo>
                        <a:pt x="182694" y="472940"/>
                      </a:lnTo>
                      <a:lnTo>
                        <a:pt x="181497" y="472077"/>
                      </a:lnTo>
                      <a:lnTo>
                        <a:pt x="181139" y="470067"/>
                      </a:lnTo>
                      <a:lnTo>
                        <a:pt x="180990" y="468241"/>
                      </a:lnTo>
                      <a:lnTo>
                        <a:pt x="180904" y="466995"/>
                      </a:lnTo>
                      <a:lnTo>
                        <a:pt x="180299" y="463048"/>
                      </a:lnTo>
                      <a:lnTo>
                        <a:pt x="179805" y="462049"/>
                      </a:lnTo>
                      <a:lnTo>
                        <a:pt x="179460" y="461371"/>
                      </a:lnTo>
                      <a:lnTo>
                        <a:pt x="179040" y="459965"/>
                      </a:lnTo>
                      <a:lnTo>
                        <a:pt x="179102" y="458756"/>
                      </a:lnTo>
                      <a:lnTo>
                        <a:pt x="179447" y="456647"/>
                      </a:lnTo>
                      <a:lnTo>
                        <a:pt x="179509" y="455944"/>
                      </a:lnTo>
                      <a:lnTo>
                        <a:pt x="179632" y="454414"/>
                      </a:lnTo>
                      <a:lnTo>
                        <a:pt x="179632" y="453612"/>
                      </a:lnTo>
                      <a:lnTo>
                        <a:pt x="179583" y="452403"/>
                      </a:lnTo>
                      <a:lnTo>
                        <a:pt x="179336" y="451663"/>
                      </a:lnTo>
                      <a:lnTo>
                        <a:pt x="178793" y="451071"/>
                      </a:lnTo>
                      <a:lnTo>
                        <a:pt x="177472" y="450936"/>
                      </a:lnTo>
                      <a:lnTo>
                        <a:pt x="176262" y="451182"/>
                      </a:lnTo>
                      <a:lnTo>
                        <a:pt x="175558" y="451330"/>
                      </a:lnTo>
                      <a:lnTo>
                        <a:pt x="174299" y="451404"/>
                      </a:lnTo>
                      <a:lnTo>
                        <a:pt x="173398" y="451404"/>
                      </a:lnTo>
                      <a:lnTo>
                        <a:pt x="172916" y="450936"/>
                      </a:lnTo>
                      <a:lnTo>
                        <a:pt x="172731" y="450060"/>
                      </a:lnTo>
                      <a:lnTo>
                        <a:pt x="172731" y="448494"/>
                      </a:lnTo>
                      <a:lnTo>
                        <a:pt x="172793" y="446249"/>
                      </a:lnTo>
                      <a:lnTo>
                        <a:pt x="172496" y="445175"/>
                      </a:lnTo>
                      <a:lnTo>
                        <a:pt x="171657" y="443510"/>
                      </a:lnTo>
                      <a:lnTo>
                        <a:pt x="170756" y="441636"/>
                      </a:lnTo>
                      <a:lnTo>
                        <a:pt x="170003" y="440834"/>
                      </a:lnTo>
                      <a:lnTo>
                        <a:pt x="169558" y="440365"/>
                      </a:lnTo>
                      <a:lnTo>
                        <a:pt x="168830" y="439896"/>
                      </a:lnTo>
                      <a:lnTo>
                        <a:pt x="168274" y="439970"/>
                      </a:lnTo>
                      <a:lnTo>
                        <a:pt x="166645" y="440192"/>
                      </a:lnTo>
                      <a:lnTo>
                        <a:pt x="165793" y="440155"/>
                      </a:lnTo>
                      <a:lnTo>
                        <a:pt x="163138" y="439896"/>
                      </a:lnTo>
                      <a:lnTo>
                        <a:pt x="162509" y="439773"/>
                      </a:lnTo>
                      <a:lnTo>
                        <a:pt x="160015" y="439292"/>
                      </a:lnTo>
                      <a:lnTo>
                        <a:pt x="158101" y="438712"/>
                      </a:lnTo>
                      <a:lnTo>
                        <a:pt x="156706" y="438280"/>
                      </a:lnTo>
                      <a:lnTo>
                        <a:pt x="154830" y="437935"/>
                      </a:lnTo>
                      <a:lnTo>
                        <a:pt x="150595" y="437146"/>
                      </a:lnTo>
                      <a:lnTo>
                        <a:pt x="147669" y="436480"/>
                      </a:lnTo>
                      <a:lnTo>
                        <a:pt x="146212" y="436147"/>
                      </a:lnTo>
                      <a:lnTo>
                        <a:pt x="143632" y="435740"/>
                      </a:lnTo>
                      <a:lnTo>
                        <a:pt x="141829" y="435542"/>
                      </a:lnTo>
                      <a:lnTo>
                        <a:pt x="141212" y="435505"/>
                      </a:lnTo>
                      <a:lnTo>
                        <a:pt x="139373" y="435407"/>
                      </a:lnTo>
                      <a:lnTo>
                        <a:pt x="138212" y="434716"/>
                      </a:lnTo>
                      <a:lnTo>
                        <a:pt x="137447" y="434272"/>
                      </a:lnTo>
                      <a:lnTo>
                        <a:pt x="135496" y="433482"/>
                      </a:lnTo>
                      <a:lnTo>
                        <a:pt x="134521" y="432915"/>
                      </a:lnTo>
                      <a:lnTo>
                        <a:pt x="133558" y="432323"/>
                      </a:lnTo>
                      <a:lnTo>
                        <a:pt x="132953" y="431891"/>
                      </a:lnTo>
                      <a:lnTo>
                        <a:pt x="132545" y="431595"/>
                      </a:lnTo>
                      <a:lnTo>
                        <a:pt x="132138" y="431299"/>
                      </a:lnTo>
                      <a:lnTo>
                        <a:pt x="130903" y="430386"/>
                      </a:lnTo>
                      <a:lnTo>
                        <a:pt x="129916" y="429079"/>
                      </a:lnTo>
                      <a:lnTo>
                        <a:pt x="128385" y="427044"/>
                      </a:lnTo>
                      <a:lnTo>
                        <a:pt x="126780" y="424959"/>
                      </a:lnTo>
                      <a:lnTo>
                        <a:pt x="125804" y="423701"/>
                      </a:lnTo>
                      <a:lnTo>
                        <a:pt x="125076" y="422221"/>
                      </a:lnTo>
                      <a:lnTo>
                        <a:pt x="124360" y="420753"/>
                      </a:lnTo>
                      <a:lnTo>
                        <a:pt x="122323" y="417608"/>
                      </a:lnTo>
                      <a:lnTo>
                        <a:pt x="121558" y="416646"/>
                      </a:lnTo>
                      <a:lnTo>
                        <a:pt x="120780" y="415634"/>
                      </a:lnTo>
                      <a:lnTo>
                        <a:pt x="119323" y="413796"/>
                      </a:lnTo>
                      <a:lnTo>
                        <a:pt x="117310" y="411219"/>
                      </a:lnTo>
                      <a:lnTo>
                        <a:pt x="116446" y="410121"/>
                      </a:lnTo>
                      <a:lnTo>
                        <a:pt x="114755" y="408098"/>
                      </a:lnTo>
                      <a:lnTo>
                        <a:pt x="110051" y="402436"/>
                      </a:lnTo>
                      <a:lnTo>
                        <a:pt x="108693" y="400820"/>
                      </a:lnTo>
                      <a:lnTo>
                        <a:pt x="107360" y="399118"/>
                      </a:lnTo>
                      <a:lnTo>
                        <a:pt x="104681" y="395726"/>
                      </a:lnTo>
                      <a:lnTo>
                        <a:pt x="102446" y="393013"/>
                      </a:lnTo>
                      <a:lnTo>
                        <a:pt x="101495" y="391853"/>
                      </a:lnTo>
                      <a:lnTo>
                        <a:pt x="100989" y="390891"/>
                      </a:lnTo>
                      <a:lnTo>
                        <a:pt x="99520" y="388104"/>
                      </a:lnTo>
                      <a:lnTo>
                        <a:pt x="98891" y="386784"/>
                      </a:lnTo>
                      <a:lnTo>
                        <a:pt x="98372" y="385698"/>
                      </a:lnTo>
                      <a:lnTo>
                        <a:pt x="98199" y="384551"/>
                      </a:lnTo>
                      <a:lnTo>
                        <a:pt x="98199" y="383614"/>
                      </a:lnTo>
                      <a:lnTo>
                        <a:pt x="98557" y="381875"/>
                      </a:lnTo>
                      <a:lnTo>
                        <a:pt x="99360" y="379765"/>
                      </a:lnTo>
                      <a:lnTo>
                        <a:pt x="100051" y="378335"/>
                      </a:lnTo>
                      <a:lnTo>
                        <a:pt x="100952" y="376127"/>
                      </a:lnTo>
                      <a:lnTo>
                        <a:pt x="101495" y="374055"/>
                      </a:lnTo>
                      <a:lnTo>
                        <a:pt x="101495" y="372352"/>
                      </a:lnTo>
                      <a:lnTo>
                        <a:pt x="101323" y="370638"/>
                      </a:lnTo>
                      <a:lnTo>
                        <a:pt x="101915" y="369096"/>
                      </a:lnTo>
                      <a:lnTo>
                        <a:pt x="102323" y="367924"/>
                      </a:lnTo>
                      <a:lnTo>
                        <a:pt x="102644" y="367024"/>
                      </a:lnTo>
                      <a:lnTo>
                        <a:pt x="104495" y="364347"/>
                      </a:lnTo>
                      <a:lnTo>
                        <a:pt x="105039" y="363521"/>
                      </a:lnTo>
                      <a:lnTo>
                        <a:pt x="105816" y="362337"/>
                      </a:lnTo>
                      <a:lnTo>
                        <a:pt x="107594" y="360252"/>
                      </a:lnTo>
                      <a:lnTo>
                        <a:pt x="108002" y="359759"/>
                      </a:lnTo>
                      <a:lnTo>
                        <a:pt x="108594" y="358969"/>
                      </a:lnTo>
                      <a:lnTo>
                        <a:pt x="109718" y="357255"/>
                      </a:lnTo>
                      <a:lnTo>
                        <a:pt x="108582" y="357329"/>
                      </a:lnTo>
                      <a:lnTo>
                        <a:pt x="107952" y="357724"/>
                      </a:lnTo>
                      <a:lnTo>
                        <a:pt x="107323" y="358131"/>
                      </a:lnTo>
                      <a:lnTo>
                        <a:pt x="105878" y="358797"/>
                      </a:lnTo>
                      <a:lnTo>
                        <a:pt x="104829" y="358809"/>
                      </a:lnTo>
                      <a:lnTo>
                        <a:pt x="103718" y="359191"/>
                      </a:lnTo>
                      <a:lnTo>
                        <a:pt x="100718" y="359599"/>
                      </a:lnTo>
                      <a:lnTo>
                        <a:pt x="99224" y="359747"/>
                      </a:lnTo>
                      <a:lnTo>
                        <a:pt x="98619" y="359796"/>
                      </a:lnTo>
                      <a:lnTo>
                        <a:pt x="97594" y="360203"/>
                      </a:lnTo>
                      <a:lnTo>
                        <a:pt x="95853" y="361338"/>
                      </a:lnTo>
                      <a:lnTo>
                        <a:pt x="94890" y="362805"/>
                      </a:lnTo>
                      <a:lnTo>
                        <a:pt x="94890" y="364421"/>
                      </a:lnTo>
                      <a:lnTo>
                        <a:pt x="95014" y="365420"/>
                      </a:lnTo>
                      <a:lnTo>
                        <a:pt x="94360" y="366691"/>
                      </a:lnTo>
                      <a:lnTo>
                        <a:pt x="93211" y="367628"/>
                      </a:lnTo>
                      <a:lnTo>
                        <a:pt x="91952" y="368233"/>
                      </a:lnTo>
                      <a:lnTo>
                        <a:pt x="89853" y="368368"/>
                      </a:lnTo>
                      <a:lnTo>
                        <a:pt x="88100" y="367616"/>
                      </a:lnTo>
                      <a:lnTo>
                        <a:pt x="86458" y="366975"/>
                      </a:lnTo>
                      <a:lnTo>
                        <a:pt x="85113" y="366358"/>
                      </a:lnTo>
                      <a:lnTo>
                        <a:pt x="83668" y="366086"/>
                      </a:lnTo>
                      <a:lnTo>
                        <a:pt x="81989" y="366222"/>
                      </a:lnTo>
                      <a:lnTo>
                        <a:pt x="81211" y="366691"/>
                      </a:lnTo>
                      <a:lnTo>
                        <a:pt x="80372" y="367567"/>
                      </a:lnTo>
                      <a:lnTo>
                        <a:pt x="80261" y="368504"/>
                      </a:lnTo>
                      <a:lnTo>
                        <a:pt x="80248" y="369429"/>
                      </a:lnTo>
                      <a:lnTo>
                        <a:pt x="79347" y="370034"/>
                      </a:lnTo>
                      <a:lnTo>
                        <a:pt x="77014" y="370712"/>
                      </a:lnTo>
                      <a:lnTo>
                        <a:pt x="76532" y="370774"/>
                      </a:lnTo>
                      <a:lnTo>
                        <a:pt x="76063" y="370835"/>
                      </a:lnTo>
                      <a:lnTo>
                        <a:pt x="74606" y="371045"/>
                      </a:lnTo>
                      <a:lnTo>
                        <a:pt x="73285" y="370638"/>
                      </a:lnTo>
                      <a:lnTo>
                        <a:pt x="71964" y="369701"/>
                      </a:lnTo>
                      <a:lnTo>
                        <a:pt x="70828" y="368319"/>
                      </a:lnTo>
                      <a:lnTo>
                        <a:pt x="70223" y="367295"/>
                      </a:lnTo>
                      <a:lnTo>
                        <a:pt x="68915" y="366222"/>
                      </a:lnTo>
                      <a:lnTo>
                        <a:pt x="67581" y="365766"/>
                      </a:lnTo>
                      <a:lnTo>
                        <a:pt x="66211" y="365223"/>
                      </a:lnTo>
                      <a:lnTo>
                        <a:pt x="64618" y="364717"/>
                      </a:lnTo>
                      <a:lnTo>
                        <a:pt x="63050" y="364236"/>
                      </a:lnTo>
                      <a:lnTo>
                        <a:pt x="61248" y="364606"/>
                      </a:lnTo>
                      <a:lnTo>
                        <a:pt x="57161" y="365457"/>
                      </a:lnTo>
                      <a:lnTo>
                        <a:pt x="53939" y="366210"/>
                      </a:lnTo>
                      <a:lnTo>
                        <a:pt x="51174" y="366864"/>
                      </a:lnTo>
                      <a:lnTo>
                        <a:pt x="49285" y="366864"/>
                      </a:lnTo>
                      <a:lnTo>
                        <a:pt x="46026" y="366864"/>
                      </a:lnTo>
                      <a:lnTo>
                        <a:pt x="45186" y="366864"/>
                      </a:lnTo>
                      <a:lnTo>
                        <a:pt x="44704" y="366827"/>
                      </a:lnTo>
                      <a:lnTo>
                        <a:pt x="37889" y="366407"/>
                      </a:lnTo>
                      <a:lnTo>
                        <a:pt x="34001" y="366160"/>
                      </a:lnTo>
                      <a:lnTo>
                        <a:pt x="33124" y="365975"/>
                      </a:lnTo>
                      <a:lnTo>
                        <a:pt x="32840" y="363681"/>
                      </a:lnTo>
                      <a:lnTo>
                        <a:pt x="32766" y="363052"/>
                      </a:lnTo>
                      <a:lnTo>
                        <a:pt x="32482" y="361991"/>
                      </a:lnTo>
                      <a:lnTo>
                        <a:pt x="31359" y="358069"/>
                      </a:lnTo>
                      <a:lnTo>
                        <a:pt x="29667" y="355170"/>
                      </a:lnTo>
                      <a:lnTo>
                        <a:pt x="29112" y="354208"/>
                      </a:lnTo>
                      <a:lnTo>
                        <a:pt x="28494" y="353579"/>
                      </a:lnTo>
                      <a:lnTo>
                        <a:pt x="27284" y="352333"/>
                      </a:lnTo>
                      <a:lnTo>
                        <a:pt x="26680" y="351704"/>
                      </a:lnTo>
                      <a:lnTo>
                        <a:pt x="25951" y="351236"/>
                      </a:lnTo>
                      <a:lnTo>
                        <a:pt x="24186" y="350113"/>
                      </a:lnTo>
                      <a:lnTo>
                        <a:pt x="23050" y="349385"/>
                      </a:lnTo>
                      <a:lnTo>
                        <a:pt x="21815" y="349028"/>
                      </a:lnTo>
                      <a:lnTo>
                        <a:pt x="19753" y="348423"/>
                      </a:lnTo>
                      <a:lnTo>
                        <a:pt x="17358" y="347301"/>
                      </a:lnTo>
                      <a:lnTo>
                        <a:pt x="13371" y="345438"/>
                      </a:lnTo>
                      <a:lnTo>
                        <a:pt x="13000" y="341454"/>
                      </a:lnTo>
                      <a:lnTo>
                        <a:pt x="12877" y="340184"/>
                      </a:lnTo>
                      <a:lnTo>
                        <a:pt x="12741" y="338593"/>
                      </a:lnTo>
                      <a:lnTo>
                        <a:pt x="12506" y="333190"/>
                      </a:lnTo>
                      <a:lnTo>
                        <a:pt x="12420" y="331032"/>
                      </a:lnTo>
                      <a:lnTo>
                        <a:pt x="12111" y="329367"/>
                      </a:lnTo>
                      <a:lnTo>
                        <a:pt x="11136" y="324186"/>
                      </a:lnTo>
                      <a:lnTo>
                        <a:pt x="10840" y="322607"/>
                      </a:lnTo>
                      <a:lnTo>
                        <a:pt x="10309" y="321250"/>
                      </a:lnTo>
                      <a:lnTo>
                        <a:pt x="8580" y="316847"/>
                      </a:lnTo>
                      <a:lnTo>
                        <a:pt x="8012" y="315404"/>
                      </a:lnTo>
                      <a:lnTo>
                        <a:pt x="7025" y="314207"/>
                      </a:lnTo>
                      <a:lnTo>
                        <a:pt x="4864" y="311592"/>
                      </a:lnTo>
                      <a:lnTo>
                        <a:pt x="4383" y="311013"/>
                      </a:lnTo>
                      <a:lnTo>
                        <a:pt x="3654" y="310347"/>
                      </a:lnTo>
                      <a:lnTo>
                        <a:pt x="50" y="307053"/>
                      </a:lnTo>
                      <a:lnTo>
                        <a:pt x="0" y="305549"/>
                      </a:lnTo>
                      <a:lnTo>
                        <a:pt x="1321" y="305018"/>
                      </a:lnTo>
                      <a:lnTo>
                        <a:pt x="3667" y="304192"/>
                      </a:lnTo>
                      <a:lnTo>
                        <a:pt x="6124" y="303513"/>
                      </a:lnTo>
                      <a:lnTo>
                        <a:pt x="8099" y="303217"/>
                      </a:lnTo>
                      <a:lnTo>
                        <a:pt x="9827" y="302958"/>
                      </a:lnTo>
                      <a:lnTo>
                        <a:pt x="10371" y="300948"/>
                      </a:lnTo>
                      <a:lnTo>
                        <a:pt x="11309" y="297457"/>
                      </a:lnTo>
                      <a:lnTo>
                        <a:pt x="12543" y="292203"/>
                      </a:lnTo>
                      <a:lnTo>
                        <a:pt x="12790" y="291129"/>
                      </a:lnTo>
                      <a:lnTo>
                        <a:pt x="13087" y="289353"/>
                      </a:lnTo>
                      <a:lnTo>
                        <a:pt x="13692" y="285653"/>
                      </a:lnTo>
                      <a:lnTo>
                        <a:pt x="13926" y="283914"/>
                      </a:lnTo>
                      <a:lnTo>
                        <a:pt x="14346" y="280843"/>
                      </a:lnTo>
                      <a:lnTo>
                        <a:pt x="14778" y="277648"/>
                      </a:lnTo>
                      <a:lnTo>
                        <a:pt x="15630" y="272492"/>
                      </a:lnTo>
                      <a:lnTo>
                        <a:pt x="16050" y="269914"/>
                      </a:lnTo>
                      <a:lnTo>
                        <a:pt x="16050" y="267262"/>
                      </a:lnTo>
                      <a:lnTo>
                        <a:pt x="16050" y="265190"/>
                      </a:lnTo>
                      <a:lnTo>
                        <a:pt x="16050" y="261428"/>
                      </a:lnTo>
                      <a:lnTo>
                        <a:pt x="15988" y="259245"/>
                      </a:lnTo>
                      <a:lnTo>
                        <a:pt x="15939" y="257074"/>
                      </a:lnTo>
                      <a:lnTo>
                        <a:pt x="17457" y="257913"/>
                      </a:lnTo>
                      <a:lnTo>
                        <a:pt x="20692" y="259689"/>
                      </a:lnTo>
                      <a:lnTo>
                        <a:pt x="24754" y="261810"/>
                      </a:lnTo>
                      <a:lnTo>
                        <a:pt x="25815" y="262365"/>
                      </a:lnTo>
                      <a:lnTo>
                        <a:pt x="27939" y="263192"/>
                      </a:lnTo>
                      <a:lnTo>
                        <a:pt x="30939" y="264376"/>
                      </a:lnTo>
                      <a:lnTo>
                        <a:pt x="31643" y="264647"/>
                      </a:lnTo>
                      <a:lnTo>
                        <a:pt x="32013" y="264191"/>
                      </a:lnTo>
                      <a:lnTo>
                        <a:pt x="33396" y="262550"/>
                      </a:lnTo>
                      <a:lnTo>
                        <a:pt x="33890" y="261946"/>
                      </a:lnTo>
                      <a:lnTo>
                        <a:pt x="34581" y="260861"/>
                      </a:lnTo>
                      <a:lnTo>
                        <a:pt x="37297" y="263586"/>
                      </a:lnTo>
                      <a:lnTo>
                        <a:pt x="38667" y="264956"/>
                      </a:lnTo>
                      <a:lnTo>
                        <a:pt x="42211" y="268372"/>
                      </a:lnTo>
                      <a:lnTo>
                        <a:pt x="43396" y="269643"/>
                      </a:lnTo>
                      <a:lnTo>
                        <a:pt x="45408" y="270580"/>
                      </a:lnTo>
                      <a:lnTo>
                        <a:pt x="47840" y="271715"/>
                      </a:lnTo>
                      <a:lnTo>
                        <a:pt x="49075" y="272566"/>
                      </a:lnTo>
                      <a:lnTo>
                        <a:pt x="49507" y="272874"/>
                      </a:lnTo>
                      <a:lnTo>
                        <a:pt x="51112" y="273985"/>
                      </a:lnTo>
                      <a:lnTo>
                        <a:pt x="53754" y="275181"/>
                      </a:lnTo>
                      <a:lnTo>
                        <a:pt x="55803" y="276118"/>
                      </a:lnTo>
                      <a:lnTo>
                        <a:pt x="57631" y="277796"/>
                      </a:lnTo>
                      <a:lnTo>
                        <a:pt x="59396" y="279412"/>
                      </a:lnTo>
                      <a:lnTo>
                        <a:pt x="59791" y="279782"/>
                      </a:lnTo>
                      <a:lnTo>
                        <a:pt x="60470" y="280398"/>
                      </a:lnTo>
                      <a:lnTo>
                        <a:pt x="61606" y="281484"/>
                      </a:lnTo>
                      <a:lnTo>
                        <a:pt x="63878" y="283630"/>
                      </a:lnTo>
                      <a:lnTo>
                        <a:pt x="66211" y="284975"/>
                      </a:lnTo>
                      <a:lnTo>
                        <a:pt x="67717" y="285826"/>
                      </a:lnTo>
                      <a:lnTo>
                        <a:pt x="68643" y="286368"/>
                      </a:lnTo>
                      <a:lnTo>
                        <a:pt x="70544" y="287960"/>
                      </a:lnTo>
                      <a:lnTo>
                        <a:pt x="72050" y="289230"/>
                      </a:lnTo>
                      <a:lnTo>
                        <a:pt x="72902" y="289933"/>
                      </a:lnTo>
                      <a:lnTo>
                        <a:pt x="73939" y="290796"/>
                      </a:lnTo>
                      <a:lnTo>
                        <a:pt x="75310" y="291931"/>
                      </a:lnTo>
                      <a:lnTo>
                        <a:pt x="78273" y="294645"/>
                      </a:lnTo>
                      <a:lnTo>
                        <a:pt x="79236" y="295619"/>
                      </a:lnTo>
                      <a:lnTo>
                        <a:pt x="80187" y="296594"/>
                      </a:lnTo>
                      <a:lnTo>
                        <a:pt x="81507" y="297013"/>
                      </a:lnTo>
                      <a:lnTo>
                        <a:pt x="82347" y="297284"/>
                      </a:lnTo>
                      <a:lnTo>
                        <a:pt x="84076" y="297827"/>
                      </a:lnTo>
                      <a:lnTo>
                        <a:pt x="85569" y="297161"/>
                      </a:lnTo>
                      <a:lnTo>
                        <a:pt x="87520" y="296310"/>
                      </a:lnTo>
                      <a:lnTo>
                        <a:pt x="87977" y="296100"/>
                      </a:lnTo>
                      <a:lnTo>
                        <a:pt x="88693" y="295595"/>
                      </a:lnTo>
                      <a:lnTo>
                        <a:pt x="93125" y="292449"/>
                      </a:lnTo>
                      <a:lnTo>
                        <a:pt x="93594" y="292104"/>
                      </a:lnTo>
                      <a:lnTo>
                        <a:pt x="94199" y="291660"/>
                      </a:lnTo>
                      <a:lnTo>
                        <a:pt x="97656" y="289020"/>
                      </a:lnTo>
                      <a:lnTo>
                        <a:pt x="99483" y="287627"/>
                      </a:lnTo>
                      <a:lnTo>
                        <a:pt x="101150" y="286862"/>
                      </a:lnTo>
                      <a:lnTo>
                        <a:pt x="102780" y="286109"/>
                      </a:lnTo>
                      <a:lnTo>
                        <a:pt x="103249" y="285900"/>
                      </a:lnTo>
                      <a:lnTo>
                        <a:pt x="103730" y="285715"/>
                      </a:lnTo>
                      <a:lnTo>
                        <a:pt x="107002" y="284493"/>
                      </a:lnTo>
                      <a:lnTo>
                        <a:pt x="107471" y="284321"/>
                      </a:lnTo>
                      <a:lnTo>
                        <a:pt x="107940" y="284173"/>
                      </a:lnTo>
                      <a:lnTo>
                        <a:pt x="112582" y="282767"/>
                      </a:lnTo>
                      <a:lnTo>
                        <a:pt x="118027" y="282754"/>
                      </a:lnTo>
                      <a:lnTo>
                        <a:pt x="124582" y="283137"/>
                      </a:lnTo>
                      <a:lnTo>
                        <a:pt x="125619" y="283198"/>
                      </a:lnTo>
                      <a:lnTo>
                        <a:pt x="126348" y="283211"/>
                      </a:lnTo>
                      <a:lnTo>
                        <a:pt x="129397" y="283260"/>
                      </a:lnTo>
                      <a:lnTo>
                        <a:pt x="131607" y="283285"/>
                      </a:lnTo>
                      <a:lnTo>
                        <a:pt x="132866" y="283149"/>
                      </a:lnTo>
                      <a:lnTo>
                        <a:pt x="135903" y="282804"/>
                      </a:lnTo>
                      <a:lnTo>
                        <a:pt x="136410" y="282754"/>
                      </a:lnTo>
                      <a:lnTo>
                        <a:pt x="136866" y="282508"/>
                      </a:lnTo>
                      <a:lnTo>
                        <a:pt x="138768" y="281546"/>
                      </a:lnTo>
                      <a:lnTo>
                        <a:pt x="140422" y="277611"/>
                      </a:lnTo>
                      <a:lnTo>
                        <a:pt x="140842" y="276575"/>
                      </a:lnTo>
                      <a:lnTo>
                        <a:pt x="141447" y="275317"/>
                      </a:lnTo>
                      <a:lnTo>
                        <a:pt x="142805" y="272480"/>
                      </a:lnTo>
                      <a:lnTo>
                        <a:pt x="143459" y="271111"/>
                      </a:lnTo>
                      <a:lnTo>
                        <a:pt x="144348" y="269606"/>
                      </a:lnTo>
                      <a:lnTo>
                        <a:pt x="146175" y="266473"/>
                      </a:lnTo>
                      <a:lnTo>
                        <a:pt x="146187" y="266460"/>
                      </a:lnTo>
                      <a:lnTo>
                        <a:pt x="147496" y="264351"/>
                      </a:lnTo>
                      <a:lnTo>
                        <a:pt x="148521" y="262723"/>
                      </a:lnTo>
                      <a:lnTo>
                        <a:pt x="149521" y="261514"/>
                      </a:lnTo>
                      <a:lnTo>
                        <a:pt x="152175" y="258357"/>
                      </a:lnTo>
                      <a:lnTo>
                        <a:pt x="153163" y="257185"/>
                      </a:lnTo>
                      <a:lnTo>
                        <a:pt x="154546" y="255927"/>
                      </a:lnTo>
                      <a:lnTo>
                        <a:pt x="157114" y="253596"/>
                      </a:lnTo>
                      <a:lnTo>
                        <a:pt x="158163" y="252646"/>
                      </a:lnTo>
                      <a:lnTo>
                        <a:pt x="158966" y="252017"/>
                      </a:lnTo>
                      <a:lnTo>
                        <a:pt x="160571" y="250759"/>
                      </a:lnTo>
                      <a:lnTo>
                        <a:pt x="164583" y="247626"/>
                      </a:lnTo>
                      <a:lnTo>
                        <a:pt x="166188" y="246367"/>
                      </a:lnTo>
                      <a:lnTo>
                        <a:pt x="167336" y="245393"/>
                      </a:lnTo>
                      <a:lnTo>
                        <a:pt x="169608" y="243457"/>
                      </a:lnTo>
                      <a:lnTo>
                        <a:pt x="171497" y="241841"/>
                      </a:lnTo>
                      <a:lnTo>
                        <a:pt x="172842" y="239904"/>
                      </a:lnTo>
                      <a:lnTo>
                        <a:pt x="173138" y="239460"/>
                      </a:lnTo>
                      <a:lnTo>
                        <a:pt x="173669" y="238708"/>
                      </a:lnTo>
                      <a:lnTo>
                        <a:pt x="174139" y="238029"/>
                      </a:lnTo>
                      <a:lnTo>
                        <a:pt x="175571" y="235969"/>
                      </a:lnTo>
                      <a:lnTo>
                        <a:pt x="177904" y="234193"/>
                      </a:lnTo>
                      <a:lnTo>
                        <a:pt x="179237" y="233182"/>
                      </a:lnTo>
                      <a:lnTo>
                        <a:pt x="180571" y="231566"/>
                      </a:lnTo>
                      <a:lnTo>
                        <a:pt x="182225" y="229543"/>
                      </a:lnTo>
                      <a:lnTo>
                        <a:pt x="182583" y="229099"/>
                      </a:lnTo>
                      <a:lnTo>
                        <a:pt x="183052" y="228458"/>
                      </a:lnTo>
                      <a:lnTo>
                        <a:pt x="187077" y="222895"/>
                      </a:lnTo>
                      <a:lnTo>
                        <a:pt x="187682" y="222068"/>
                      </a:lnTo>
                      <a:lnTo>
                        <a:pt x="188571" y="220835"/>
                      </a:lnTo>
                      <a:lnTo>
                        <a:pt x="189423" y="219429"/>
                      </a:lnTo>
                      <a:lnTo>
                        <a:pt x="191806" y="215469"/>
                      </a:lnTo>
                      <a:lnTo>
                        <a:pt x="193978" y="212583"/>
                      </a:lnTo>
                      <a:lnTo>
                        <a:pt x="196707" y="207736"/>
                      </a:lnTo>
                      <a:lnTo>
                        <a:pt x="197188" y="206860"/>
                      </a:lnTo>
                      <a:lnTo>
                        <a:pt x="197336" y="205750"/>
                      </a:lnTo>
                      <a:lnTo>
                        <a:pt x="197583" y="203912"/>
                      </a:lnTo>
                      <a:lnTo>
                        <a:pt x="197694" y="203086"/>
                      </a:lnTo>
                      <a:lnTo>
                        <a:pt x="197571" y="202086"/>
                      </a:lnTo>
                      <a:lnTo>
                        <a:pt x="197485" y="201346"/>
                      </a:lnTo>
                      <a:lnTo>
                        <a:pt x="197250" y="199521"/>
                      </a:lnTo>
                      <a:lnTo>
                        <a:pt x="196657" y="198386"/>
                      </a:lnTo>
                      <a:lnTo>
                        <a:pt x="194954" y="195105"/>
                      </a:lnTo>
                      <a:lnTo>
                        <a:pt x="194287" y="193847"/>
                      </a:lnTo>
                      <a:lnTo>
                        <a:pt x="192978" y="192342"/>
                      </a:lnTo>
                      <a:lnTo>
                        <a:pt x="190682" y="189715"/>
                      </a:lnTo>
                      <a:lnTo>
                        <a:pt x="190040" y="188753"/>
                      </a:lnTo>
                      <a:lnTo>
                        <a:pt x="188398" y="186298"/>
                      </a:lnTo>
                      <a:lnTo>
                        <a:pt x="187583" y="185077"/>
                      </a:lnTo>
                      <a:lnTo>
                        <a:pt x="187262" y="184057"/>
                      </a:lnTo>
                      <a:lnTo>
                        <a:pt x="186386" y="181340"/>
                      </a:lnTo>
                      <a:lnTo>
                        <a:pt x="186003" y="180148"/>
                      </a:lnTo>
                      <a:lnTo>
                        <a:pt x="186188" y="176665"/>
                      </a:lnTo>
                      <a:lnTo>
                        <a:pt x="186768" y="175358"/>
                      </a:lnTo>
                      <a:lnTo>
                        <a:pt x="187472" y="173853"/>
                      </a:lnTo>
                      <a:lnTo>
                        <a:pt x="187719" y="173329"/>
                      </a:lnTo>
                      <a:lnTo>
                        <a:pt x="188052" y="172605"/>
                      </a:lnTo>
                      <a:lnTo>
                        <a:pt x="188645" y="171789"/>
                      </a:lnTo>
                      <a:lnTo>
                        <a:pt x="190793" y="168883"/>
                      </a:lnTo>
                      <a:lnTo>
                        <a:pt x="191411" y="168048"/>
                      </a:lnTo>
                      <a:lnTo>
                        <a:pt x="192373" y="167017"/>
                      </a:lnTo>
                      <a:lnTo>
                        <a:pt x="194694" y="164553"/>
                      </a:lnTo>
                      <a:lnTo>
                        <a:pt x="196040" y="163113"/>
                      </a:lnTo>
                      <a:lnTo>
                        <a:pt x="196411" y="162718"/>
                      </a:lnTo>
                      <a:lnTo>
                        <a:pt x="196756" y="162352"/>
                      </a:lnTo>
                      <a:lnTo>
                        <a:pt x="197472" y="161632"/>
                      </a:lnTo>
                      <a:lnTo>
                        <a:pt x="198559" y="160554"/>
                      </a:lnTo>
                      <a:lnTo>
                        <a:pt x="204670" y="154442"/>
                      </a:lnTo>
                      <a:lnTo>
                        <a:pt x="212991" y="159508"/>
                      </a:lnTo>
                      <a:lnTo>
                        <a:pt x="214448" y="160387"/>
                      </a:lnTo>
                      <a:lnTo>
                        <a:pt x="215966" y="159303"/>
                      </a:lnTo>
                      <a:lnTo>
                        <a:pt x="217707" y="158061"/>
                      </a:lnTo>
                      <a:lnTo>
                        <a:pt x="218164" y="157743"/>
                      </a:lnTo>
                      <a:lnTo>
                        <a:pt x="218645" y="157204"/>
                      </a:lnTo>
                      <a:lnTo>
                        <a:pt x="222967" y="152475"/>
                      </a:lnTo>
                      <a:lnTo>
                        <a:pt x="223337" y="152033"/>
                      </a:lnTo>
                      <a:lnTo>
                        <a:pt x="226164" y="148684"/>
                      </a:lnTo>
                      <a:lnTo>
                        <a:pt x="226781" y="147943"/>
                      </a:lnTo>
                      <a:lnTo>
                        <a:pt x="227078" y="147516"/>
                      </a:lnTo>
                      <a:lnTo>
                        <a:pt x="229115" y="144560"/>
                      </a:lnTo>
                      <a:lnTo>
                        <a:pt x="229991" y="143294"/>
                      </a:lnTo>
                      <a:lnTo>
                        <a:pt x="230386" y="142296"/>
                      </a:lnTo>
                      <a:lnTo>
                        <a:pt x="231732" y="138844"/>
                      </a:lnTo>
                      <a:lnTo>
                        <a:pt x="232312" y="137357"/>
                      </a:lnTo>
                      <a:lnTo>
                        <a:pt x="232362" y="135746"/>
                      </a:lnTo>
                      <a:lnTo>
                        <a:pt x="232473" y="132544"/>
                      </a:lnTo>
                      <a:lnTo>
                        <a:pt x="232535" y="130927"/>
                      </a:lnTo>
                      <a:lnTo>
                        <a:pt x="231917" y="128321"/>
                      </a:lnTo>
                      <a:lnTo>
                        <a:pt x="230942" y="124120"/>
                      </a:lnTo>
                      <a:lnTo>
                        <a:pt x="230633" y="122716"/>
                      </a:lnTo>
                      <a:lnTo>
                        <a:pt x="230090" y="120274"/>
                      </a:lnTo>
                      <a:lnTo>
                        <a:pt x="230189" y="118701"/>
                      </a:lnTo>
                      <a:lnTo>
                        <a:pt x="230374" y="115572"/>
                      </a:lnTo>
                      <a:lnTo>
                        <a:pt x="231053" y="112052"/>
                      </a:lnTo>
                      <a:lnTo>
                        <a:pt x="231386" y="110345"/>
                      </a:lnTo>
                      <a:lnTo>
                        <a:pt x="232732" y="109375"/>
                      </a:lnTo>
                      <a:lnTo>
                        <a:pt x="234300" y="108259"/>
                      </a:lnTo>
                      <a:lnTo>
                        <a:pt x="234930" y="107817"/>
                      </a:lnTo>
                      <a:lnTo>
                        <a:pt x="236498" y="107512"/>
                      </a:lnTo>
                      <a:lnTo>
                        <a:pt x="237436" y="107396"/>
                      </a:lnTo>
                      <a:lnTo>
                        <a:pt x="238880" y="107215"/>
                      </a:lnTo>
                      <a:lnTo>
                        <a:pt x="240658" y="107671"/>
                      </a:lnTo>
                      <a:lnTo>
                        <a:pt x="244263" y="108591"/>
                      </a:lnTo>
                      <a:lnTo>
                        <a:pt x="247930" y="108483"/>
                      </a:lnTo>
                      <a:lnTo>
                        <a:pt x="249300" y="108185"/>
                      </a:lnTo>
                      <a:lnTo>
                        <a:pt x="252066" y="107588"/>
                      </a:lnTo>
                      <a:lnTo>
                        <a:pt x="252535" y="107488"/>
                      </a:lnTo>
                      <a:lnTo>
                        <a:pt x="253066" y="107336"/>
                      </a:lnTo>
                      <a:lnTo>
                        <a:pt x="255288" y="106711"/>
                      </a:lnTo>
                      <a:lnTo>
                        <a:pt x="257362" y="106132"/>
                      </a:lnTo>
                      <a:lnTo>
                        <a:pt x="259523" y="105596"/>
                      </a:lnTo>
                      <a:lnTo>
                        <a:pt x="261313" y="105151"/>
                      </a:lnTo>
                      <a:lnTo>
                        <a:pt x="262868" y="104081"/>
                      </a:lnTo>
                      <a:lnTo>
                        <a:pt x="264029" y="103280"/>
                      </a:lnTo>
                      <a:lnTo>
                        <a:pt x="264646" y="102850"/>
                      </a:lnTo>
                      <a:lnTo>
                        <a:pt x="265399" y="102333"/>
                      </a:lnTo>
                      <a:lnTo>
                        <a:pt x="266115" y="101685"/>
                      </a:lnTo>
                      <a:lnTo>
                        <a:pt x="266831" y="101033"/>
                      </a:lnTo>
                      <a:lnTo>
                        <a:pt x="268523" y="99501"/>
                      </a:lnTo>
                      <a:lnTo>
                        <a:pt x="269696" y="98432"/>
                      </a:lnTo>
                      <a:lnTo>
                        <a:pt x="271165" y="97042"/>
                      </a:lnTo>
                      <a:lnTo>
                        <a:pt x="273325" y="95019"/>
                      </a:lnTo>
                      <a:lnTo>
                        <a:pt x="275622" y="93794"/>
                      </a:lnTo>
                      <a:lnTo>
                        <a:pt x="279634" y="91657"/>
                      </a:lnTo>
                      <a:lnTo>
                        <a:pt x="281338" y="90486"/>
                      </a:lnTo>
                      <a:lnTo>
                        <a:pt x="285128" y="87867"/>
                      </a:lnTo>
                      <a:lnTo>
                        <a:pt x="287288" y="86608"/>
                      </a:lnTo>
                      <a:lnTo>
                        <a:pt x="289029" y="85591"/>
                      </a:lnTo>
                      <a:lnTo>
                        <a:pt x="290424" y="84237"/>
                      </a:lnTo>
                      <a:lnTo>
                        <a:pt x="291856" y="82846"/>
                      </a:lnTo>
                      <a:lnTo>
                        <a:pt x="293227" y="81521"/>
                      </a:lnTo>
                      <a:lnTo>
                        <a:pt x="294548" y="79628"/>
                      </a:lnTo>
                      <a:lnTo>
                        <a:pt x="295980" y="77574"/>
                      </a:lnTo>
                      <a:lnTo>
                        <a:pt x="297857" y="75797"/>
                      </a:lnTo>
                      <a:lnTo>
                        <a:pt x="298782" y="74938"/>
                      </a:lnTo>
                      <a:lnTo>
                        <a:pt x="299708" y="74181"/>
                      </a:lnTo>
                      <a:lnTo>
                        <a:pt x="301017" y="73120"/>
                      </a:lnTo>
                      <a:lnTo>
                        <a:pt x="301881" y="72486"/>
                      </a:lnTo>
                      <a:lnTo>
                        <a:pt x="302992" y="71704"/>
                      </a:lnTo>
                      <a:lnTo>
                        <a:pt x="304906" y="70341"/>
                      </a:lnTo>
                      <a:lnTo>
                        <a:pt x="305671" y="69796"/>
                      </a:lnTo>
                      <a:lnTo>
                        <a:pt x="309375" y="67540"/>
                      </a:lnTo>
                      <a:lnTo>
                        <a:pt x="311437" y="66288"/>
                      </a:lnTo>
                      <a:lnTo>
                        <a:pt x="313795" y="64515"/>
                      </a:lnTo>
                      <a:lnTo>
                        <a:pt x="314585" y="63925"/>
                      </a:lnTo>
                      <a:lnTo>
                        <a:pt x="315906" y="62934"/>
                      </a:lnTo>
                      <a:lnTo>
                        <a:pt x="317820" y="61432"/>
                      </a:lnTo>
                      <a:lnTo>
                        <a:pt x="319005" y="60500"/>
                      </a:lnTo>
                      <a:lnTo>
                        <a:pt x="320598" y="59258"/>
                      </a:lnTo>
                      <a:lnTo>
                        <a:pt x="322005" y="59101"/>
                      </a:lnTo>
                      <a:lnTo>
                        <a:pt x="323412" y="58944"/>
                      </a:lnTo>
                      <a:lnTo>
                        <a:pt x="324734" y="58797"/>
                      </a:lnTo>
                      <a:lnTo>
                        <a:pt x="328042" y="58677"/>
                      </a:lnTo>
                      <a:lnTo>
                        <a:pt x="329264" y="58632"/>
                      </a:lnTo>
                      <a:lnTo>
                        <a:pt x="333672" y="58471"/>
                      </a:lnTo>
                      <a:lnTo>
                        <a:pt x="335623" y="58399"/>
                      </a:lnTo>
                      <a:lnTo>
                        <a:pt x="337055" y="58518"/>
                      </a:lnTo>
                      <a:lnTo>
                        <a:pt x="337993" y="58595"/>
                      </a:lnTo>
                      <a:lnTo>
                        <a:pt x="338474" y="58635"/>
                      </a:lnTo>
                      <a:lnTo>
                        <a:pt x="341363" y="58876"/>
                      </a:lnTo>
                      <a:lnTo>
                        <a:pt x="342314" y="58957"/>
                      </a:lnTo>
                      <a:lnTo>
                        <a:pt x="343302" y="59050"/>
                      </a:lnTo>
                      <a:lnTo>
                        <a:pt x="349758" y="59674"/>
                      </a:lnTo>
                      <a:lnTo>
                        <a:pt x="350326" y="59716"/>
                      </a:lnTo>
                      <a:lnTo>
                        <a:pt x="353215" y="59713"/>
                      </a:lnTo>
                      <a:lnTo>
                        <a:pt x="354759" y="59710"/>
                      </a:lnTo>
                      <a:lnTo>
                        <a:pt x="356043" y="59012"/>
                      </a:lnTo>
                      <a:lnTo>
                        <a:pt x="357438" y="58256"/>
                      </a:lnTo>
                      <a:lnTo>
                        <a:pt x="358586" y="57633"/>
                      </a:lnTo>
                      <a:lnTo>
                        <a:pt x="359376" y="56687"/>
                      </a:lnTo>
                      <a:lnTo>
                        <a:pt x="361512" y="54110"/>
                      </a:lnTo>
                      <a:lnTo>
                        <a:pt x="362216" y="53058"/>
                      </a:lnTo>
                      <a:lnTo>
                        <a:pt x="364450" y="49569"/>
                      </a:lnTo>
                      <a:lnTo>
                        <a:pt x="366956" y="45644"/>
                      </a:lnTo>
                      <a:lnTo>
                        <a:pt x="368216" y="43942"/>
                      </a:lnTo>
                      <a:lnTo>
                        <a:pt x="370882" y="40351"/>
                      </a:lnTo>
                      <a:lnTo>
                        <a:pt x="372438" y="38274"/>
                      </a:lnTo>
                      <a:lnTo>
                        <a:pt x="374302" y="35762"/>
                      </a:lnTo>
                      <a:lnTo>
                        <a:pt x="376278" y="33282"/>
                      </a:lnTo>
                      <a:lnTo>
                        <a:pt x="377389" y="31876"/>
                      </a:lnTo>
                      <a:lnTo>
                        <a:pt x="378574" y="29679"/>
                      </a:lnTo>
                      <a:lnTo>
                        <a:pt x="379043" y="28801"/>
                      </a:lnTo>
                      <a:lnTo>
                        <a:pt x="379635" y="27702"/>
                      </a:lnTo>
                      <a:lnTo>
                        <a:pt x="380203" y="26546"/>
                      </a:lnTo>
                      <a:lnTo>
                        <a:pt x="382450" y="21865"/>
                      </a:lnTo>
                      <a:lnTo>
                        <a:pt x="383734" y="19838"/>
                      </a:lnTo>
                      <a:lnTo>
                        <a:pt x="385006" y="17817"/>
                      </a:lnTo>
                      <a:lnTo>
                        <a:pt x="386512" y="14032"/>
                      </a:lnTo>
                      <a:lnTo>
                        <a:pt x="387512" y="11509"/>
                      </a:lnTo>
                      <a:lnTo>
                        <a:pt x="388129" y="10456"/>
                      </a:lnTo>
                      <a:lnTo>
                        <a:pt x="390278" y="6740"/>
                      </a:lnTo>
                      <a:lnTo>
                        <a:pt x="391204" y="5130"/>
                      </a:lnTo>
                      <a:lnTo>
                        <a:pt x="392623" y="4326"/>
                      </a:lnTo>
                      <a:lnTo>
                        <a:pt x="395858" y="2503"/>
                      </a:lnTo>
                      <a:lnTo>
                        <a:pt x="396710" y="2018"/>
                      </a:lnTo>
                      <a:lnTo>
                        <a:pt x="397920" y="1707"/>
                      </a:lnTo>
                      <a:lnTo>
                        <a:pt x="399759" y="1230"/>
                      </a:lnTo>
                      <a:lnTo>
                        <a:pt x="401080" y="888"/>
                      </a:lnTo>
                      <a:lnTo>
                        <a:pt x="402414" y="861"/>
                      </a:lnTo>
                      <a:lnTo>
                        <a:pt x="404191" y="825"/>
                      </a:lnTo>
                      <a:lnTo>
                        <a:pt x="406537" y="778"/>
                      </a:lnTo>
                      <a:lnTo>
                        <a:pt x="409068" y="476"/>
                      </a:lnTo>
                      <a:lnTo>
                        <a:pt x="411797" y="152"/>
                      </a:lnTo>
                      <a:lnTo>
                        <a:pt x="413365" y="59"/>
                      </a:lnTo>
                      <a:lnTo>
                        <a:pt x="414908" y="0"/>
                      </a:lnTo>
                      <a:lnTo>
                        <a:pt x="414303" y="1833"/>
                      </a:lnTo>
                      <a:lnTo>
                        <a:pt x="413834" y="3251"/>
                      </a:lnTo>
                      <a:lnTo>
                        <a:pt x="413686" y="4010"/>
                      </a:lnTo>
                      <a:lnTo>
                        <a:pt x="413204" y="6485"/>
                      </a:lnTo>
                      <a:lnTo>
                        <a:pt x="413080" y="7140"/>
                      </a:lnTo>
                      <a:lnTo>
                        <a:pt x="413056" y="8381"/>
                      </a:lnTo>
                      <a:lnTo>
                        <a:pt x="413031" y="10101"/>
                      </a:lnTo>
                      <a:lnTo>
                        <a:pt x="413229" y="11041"/>
                      </a:lnTo>
                      <a:lnTo>
                        <a:pt x="413414" y="11953"/>
                      </a:lnTo>
                      <a:lnTo>
                        <a:pt x="413611" y="12867"/>
                      </a:lnTo>
                      <a:lnTo>
                        <a:pt x="413895" y="14254"/>
                      </a:lnTo>
                      <a:lnTo>
                        <a:pt x="414525" y="15491"/>
                      </a:lnTo>
                      <a:lnTo>
                        <a:pt x="415698" y="17783"/>
                      </a:lnTo>
                      <a:lnTo>
                        <a:pt x="416278" y="18945"/>
                      </a:lnTo>
                      <a:lnTo>
                        <a:pt x="416834" y="20024"/>
                      </a:lnTo>
                      <a:lnTo>
                        <a:pt x="417735" y="21240"/>
                      </a:lnTo>
                      <a:lnTo>
                        <a:pt x="420723" y="25246"/>
                      </a:lnTo>
                      <a:lnTo>
                        <a:pt x="421834" y="26740"/>
                      </a:lnTo>
                      <a:lnTo>
                        <a:pt x="424068" y="29133"/>
                      </a:lnTo>
                      <a:lnTo>
                        <a:pt x="425945" y="31153"/>
                      </a:lnTo>
                      <a:lnTo>
                        <a:pt x="427562" y="33086"/>
                      </a:lnTo>
                      <a:lnTo>
                        <a:pt x="428896" y="34688"/>
                      </a:lnTo>
                      <a:lnTo>
                        <a:pt x="429821" y="35791"/>
                      </a:lnTo>
                      <a:lnTo>
                        <a:pt x="430414" y="36576"/>
                      </a:lnTo>
                      <a:lnTo>
                        <a:pt x="431303" y="37751"/>
                      </a:lnTo>
                      <a:lnTo>
                        <a:pt x="432192" y="38927"/>
                      </a:lnTo>
                      <a:lnTo>
                        <a:pt x="432797" y="39710"/>
                      </a:lnTo>
                      <a:lnTo>
                        <a:pt x="433686" y="40888"/>
                      </a:lnTo>
                      <a:lnTo>
                        <a:pt x="434501" y="42282"/>
                      </a:lnTo>
                      <a:lnTo>
                        <a:pt x="435130" y="43356"/>
                      </a:lnTo>
                      <a:lnTo>
                        <a:pt x="435945" y="44394"/>
                      </a:lnTo>
                    </a:path>
                  </a:pathLst>
                </a:custGeom>
                <a:solidFill>
                  <a:srgbClr val="DFF3DA"/>
                </a:solidFill>
                <a:ln w="12331" cap="flat">
                  <a:solidFill>
                    <a:srgbClr val="000000"/>
                  </a:solid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CB7FEAF3-F174-A655-9208-2F6E7BFBA5DF}"/>
                    </a:ext>
                  </a:extLst>
                </p:cNvPr>
                <p:cNvSpPr/>
                <p:nvPr/>
              </p:nvSpPr>
              <p:spPr>
                <a:xfrm>
                  <a:off x="8481475" y="3815107"/>
                  <a:ext cx="1285229" cy="1110477"/>
                </a:xfrm>
                <a:custGeom>
                  <a:avLst/>
                  <a:gdLst>
                    <a:gd name="connsiteX0" fmla="*/ 1143030 w 1285229"/>
                    <a:gd name="connsiteY0" fmla="*/ 7758 h 1110477"/>
                    <a:gd name="connsiteX1" fmla="*/ 1144783 w 1285229"/>
                    <a:gd name="connsiteY1" fmla="*/ 8351 h 1110477"/>
                    <a:gd name="connsiteX2" fmla="*/ 1146203 w 1285229"/>
                    <a:gd name="connsiteY2" fmla="*/ 8239 h 1110477"/>
                    <a:gd name="connsiteX3" fmla="*/ 1148252 w 1285229"/>
                    <a:gd name="connsiteY3" fmla="*/ 8079 h 1110477"/>
                    <a:gd name="connsiteX4" fmla="*/ 1149672 w 1285229"/>
                    <a:gd name="connsiteY4" fmla="*/ 7968 h 1110477"/>
                    <a:gd name="connsiteX5" fmla="*/ 1151536 w 1285229"/>
                    <a:gd name="connsiteY5" fmla="*/ 7302 h 1110477"/>
                    <a:gd name="connsiteX6" fmla="*/ 1159956 w 1285229"/>
                    <a:gd name="connsiteY6" fmla="*/ 4329 h 1110477"/>
                    <a:gd name="connsiteX7" fmla="*/ 1169178 w 1285229"/>
                    <a:gd name="connsiteY7" fmla="*/ 1048 h 1110477"/>
                    <a:gd name="connsiteX8" fmla="*/ 1169215 w 1285229"/>
                    <a:gd name="connsiteY8" fmla="*/ 1036 h 1110477"/>
                    <a:gd name="connsiteX9" fmla="*/ 1171598 w 1285229"/>
                    <a:gd name="connsiteY9" fmla="*/ 197 h 1110477"/>
                    <a:gd name="connsiteX10" fmla="*/ 1171635 w 1285229"/>
                    <a:gd name="connsiteY10" fmla="*/ 185 h 1110477"/>
                    <a:gd name="connsiteX11" fmla="*/ 1171635 w 1285229"/>
                    <a:gd name="connsiteY11" fmla="*/ 185 h 1110477"/>
                    <a:gd name="connsiteX12" fmla="*/ 1175623 w 1285229"/>
                    <a:gd name="connsiteY12" fmla="*/ 5945 h 1110477"/>
                    <a:gd name="connsiteX13" fmla="*/ 1182549 w 1285229"/>
                    <a:gd name="connsiteY13" fmla="*/ 15949 h 1110477"/>
                    <a:gd name="connsiteX14" fmla="*/ 1195623 w 1285229"/>
                    <a:gd name="connsiteY14" fmla="*/ 39902 h 1110477"/>
                    <a:gd name="connsiteX15" fmla="*/ 1203735 w 1285229"/>
                    <a:gd name="connsiteY15" fmla="*/ 61932 h 1110477"/>
                    <a:gd name="connsiteX16" fmla="*/ 1207710 w 1285229"/>
                    <a:gd name="connsiteY16" fmla="*/ 72712 h 1110477"/>
                    <a:gd name="connsiteX17" fmla="*/ 1200500 w 1285229"/>
                    <a:gd name="connsiteY17" fmla="*/ 79385 h 1110477"/>
                    <a:gd name="connsiteX18" fmla="*/ 1194043 w 1285229"/>
                    <a:gd name="connsiteY18" fmla="*/ 85367 h 1110477"/>
                    <a:gd name="connsiteX19" fmla="*/ 1192524 w 1285229"/>
                    <a:gd name="connsiteY19" fmla="*/ 86773 h 1110477"/>
                    <a:gd name="connsiteX20" fmla="*/ 1191389 w 1285229"/>
                    <a:gd name="connsiteY20" fmla="*/ 89277 h 1110477"/>
                    <a:gd name="connsiteX21" fmla="*/ 1190549 w 1285229"/>
                    <a:gd name="connsiteY21" fmla="*/ 91152 h 1110477"/>
                    <a:gd name="connsiteX22" fmla="*/ 1190068 w 1285229"/>
                    <a:gd name="connsiteY22" fmla="*/ 92102 h 1110477"/>
                    <a:gd name="connsiteX23" fmla="*/ 1188870 w 1285229"/>
                    <a:gd name="connsiteY23" fmla="*/ 94519 h 1110477"/>
                    <a:gd name="connsiteX24" fmla="*/ 1187969 w 1285229"/>
                    <a:gd name="connsiteY24" fmla="*/ 96295 h 1110477"/>
                    <a:gd name="connsiteX25" fmla="*/ 1186685 w 1285229"/>
                    <a:gd name="connsiteY25" fmla="*/ 97492 h 1110477"/>
                    <a:gd name="connsiteX26" fmla="*/ 1185055 w 1285229"/>
                    <a:gd name="connsiteY26" fmla="*/ 98985 h 1110477"/>
                    <a:gd name="connsiteX27" fmla="*/ 1184228 w 1285229"/>
                    <a:gd name="connsiteY27" fmla="*/ 99749 h 1110477"/>
                    <a:gd name="connsiteX28" fmla="*/ 1182883 w 1285229"/>
                    <a:gd name="connsiteY28" fmla="*/ 100576 h 1110477"/>
                    <a:gd name="connsiteX29" fmla="*/ 1178697 w 1285229"/>
                    <a:gd name="connsiteY29" fmla="*/ 103043 h 1110477"/>
                    <a:gd name="connsiteX30" fmla="*/ 1175808 w 1285229"/>
                    <a:gd name="connsiteY30" fmla="*/ 105004 h 1110477"/>
                    <a:gd name="connsiteX31" fmla="*/ 1170845 w 1285229"/>
                    <a:gd name="connsiteY31" fmla="*/ 108371 h 1110477"/>
                    <a:gd name="connsiteX32" fmla="*/ 1168771 w 1285229"/>
                    <a:gd name="connsiteY32" fmla="*/ 109777 h 1110477"/>
                    <a:gd name="connsiteX33" fmla="*/ 1167462 w 1285229"/>
                    <a:gd name="connsiteY33" fmla="*/ 110530 h 1110477"/>
                    <a:gd name="connsiteX34" fmla="*/ 1166154 w 1285229"/>
                    <a:gd name="connsiteY34" fmla="*/ 111294 h 1110477"/>
                    <a:gd name="connsiteX35" fmla="*/ 1162215 w 1285229"/>
                    <a:gd name="connsiteY35" fmla="*/ 113576 h 1110477"/>
                    <a:gd name="connsiteX36" fmla="*/ 1160462 w 1285229"/>
                    <a:gd name="connsiteY36" fmla="*/ 114588 h 1110477"/>
                    <a:gd name="connsiteX37" fmla="*/ 1158388 w 1285229"/>
                    <a:gd name="connsiteY37" fmla="*/ 115932 h 1110477"/>
                    <a:gd name="connsiteX38" fmla="*/ 1152141 w 1285229"/>
                    <a:gd name="connsiteY38" fmla="*/ 119978 h 1110477"/>
                    <a:gd name="connsiteX39" fmla="*/ 1151721 w 1285229"/>
                    <a:gd name="connsiteY39" fmla="*/ 120249 h 1110477"/>
                    <a:gd name="connsiteX40" fmla="*/ 1151302 w 1285229"/>
                    <a:gd name="connsiteY40" fmla="*/ 120533 h 1110477"/>
                    <a:gd name="connsiteX41" fmla="*/ 1149586 w 1285229"/>
                    <a:gd name="connsiteY41" fmla="*/ 121643 h 1110477"/>
                    <a:gd name="connsiteX42" fmla="*/ 1146919 w 1285229"/>
                    <a:gd name="connsiteY42" fmla="*/ 122926 h 1110477"/>
                    <a:gd name="connsiteX43" fmla="*/ 1144252 w 1285229"/>
                    <a:gd name="connsiteY43" fmla="*/ 124208 h 1110477"/>
                    <a:gd name="connsiteX44" fmla="*/ 1142919 w 1285229"/>
                    <a:gd name="connsiteY44" fmla="*/ 124850 h 1110477"/>
                    <a:gd name="connsiteX45" fmla="*/ 1141586 w 1285229"/>
                    <a:gd name="connsiteY45" fmla="*/ 125491 h 1110477"/>
                    <a:gd name="connsiteX46" fmla="*/ 1140326 w 1285229"/>
                    <a:gd name="connsiteY46" fmla="*/ 126244 h 1110477"/>
                    <a:gd name="connsiteX47" fmla="*/ 1135277 w 1285229"/>
                    <a:gd name="connsiteY47" fmla="*/ 129291 h 1110477"/>
                    <a:gd name="connsiteX48" fmla="*/ 1133598 w 1285229"/>
                    <a:gd name="connsiteY48" fmla="*/ 130302 h 1110477"/>
                    <a:gd name="connsiteX49" fmla="*/ 1132227 w 1285229"/>
                    <a:gd name="connsiteY49" fmla="*/ 131770 h 1110477"/>
                    <a:gd name="connsiteX50" fmla="*/ 1129462 w 1285229"/>
                    <a:gd name="connsiteY50" fmla="*/ 134718 h 1110477"/>
                    <a:gd name="connsiteX51" fmla="*/ 1128795 w 1285229"/>
                    <a:gd name="connsiteY51" fmla="*/ 135445 h 1110477"/>
                    <a:gd name="connsiteX52" fmla="*/ 1127301 w 1285229"/>
                    <a:gd name="connsiteY52" fmla="*/ 137481 h 1110477"/>
                    <a:gd name="connsiteX53" fmla="*/ 1125807 w 1285229"/>
                    <a:gd name="connsiteY53" fmla="*/ 139516 h 1110477"/>
                    <a:gd name="connsiteX54" fmla="*/ 1124314 w 1285229"/>
                    <a:gd name="connsiteY54" fmla="*/ 141551 h 1110477"/>
                    <a:gd name="connsiteX55" fmla="*/ 1123277 w 1285229"/>
                    <a:gd name="connsiteY55" fmla="*/ 142748 h 1110477"/>
                    <a:gd name="connsiteX56" fmla="*/ 1118511 w 1285229"/>
                    <a:gd name="connsiteY56" fmla="*/ 148236 h 1110477"/>
                    <a:gd name="connsiteX57" fmla="*/ 1117425 w 1285229"/>
                    <a:gd name="connsiteY57" fmla="*/ 149494 h 1110477"/>
                    <a:gd name="connsiteX58" fmla="*/ 1116412 w 1285229"/>
                    <a:gd name="connsiteY58" fmla="*/ 150148 h 1110477"/>
                    <a:gd name="connsiteX59" fmla="*/ 1115993 w 1285229"/>
                    <a:gd name="connsiteY59" fmla="*/ 150407 h 1110477"/>
                    <a:gd name="connsiteX60" fmla="*/ 1115573 w 1285229"/>
                    <a:gd name="connsiteY60" fmla="*/ 150679 h 1110477"/>
                    <a:gd name="connsiteX61" fmla="*/ 1115165 w 1285229"/>
                    <a:gd name="connsiteY61" fmla="*/ 150938 h 1110477"/>
                    <a:gd name="connsiteX62" fmla="*/ 1113919 w 1285229"/>
                    <a:gd name="connsiteY62" fmla="*/ 151739 h 1110477"/>
                    <a:gd name="connsiteX63" fmla="*/ 1112511 w 1285229"/>
                    <a:gd name="connsiteY63" fmla="*/ 152085 h 1110477"/>
                    <a:gd name="connsiteX64" fmla="*/ 1108437 w 1285229"/>
                    <a:gd name="connsiteY64" fmla="*/ 153108 h 1110477"/>
                    <a:gd name="connsiteX65" fmla="*/ 1107671 w 1285229"/>
                    <a:gd name="connsiteY65" fmla="*/ 153293 h 1110477"/>
                    <a:gd name="connsiteX66" fmla="*/ 1106141 w 1285229"/>
                    <a:gd name="connsiteY66" fmla="*/ 153528 h 1110477"/>
                    <a:gd name="connsiteX67" fmla="*/ 1105227 w 1285229"/>
                    <a:gd name="connsiteY67" fmla="*/ 153663 h 1110477"/>
                    <a:gd name="connsiteX68" fmla="*/ 1104301 w 1285229"/>
                    <a:gd name="connsiteY68" fmla="*/ 153787 h 1110477"/>
                    <a:gd name="connsiteX69" fmla="*/ 1098276 w 1285229"/>
                    <a:gd name="connsiteY69" fmla="*/ 154650 h 1110477"/>
                    <a:gd name="connsiteX70" fmla="*/ 1096350 w 1285229"/>
                    <a:gd name="connsiteY70" fmla="*/ 154922 h 1110477"/>
                    <a:gd name="connsiteX71" fmla="*/ 1095054 w 1285229"/>
                    <a:gd name="connsiteY71" fmla="*/ 155711 h 1110477"/>
                    <a:gd name="connsiteX72" fmla="*/ 1091610 w 1285229"/>
                    <a:gd name="connsiteY72" fmla="*/ 157833 h 1110477"/>
                    <a:gd name="connsiteX73" fmla="*/ 1090671 w 1285229"/>
                    <a:gd name="connsiteY73" fmla="*/ 158400 h 1110477"/>
                    <a:gd name="connsiteX74" fmla="*/ 1089893 w 1285229"/>
                    <a:gd name="connsiteY74" fmla="*/ 159214 h 1110477"/>
                    <a:gd name="connsiteX75" fmla="*/ 1087251 w 1285229"/>
                    <a:gd name="connsiteY75" fmla="*/ 162088 h 1110477"/>
                    <a:gd name="connsiteX76" fmla="*/ 1086758 w 1285229"/>
                    <a:gd name="connsiteY76" fmla="*/ 162631 h 1110477"/>
                    <a:gd name="connsiteX77" fmla="*/ 1086313 w 1285229"/>
                    <a:gd name="connsiteY77" fmla="*/ 163371 h 1110477"/>
                    <a:gd name="connsiteX78" fmla="*/ 1085745 w 1285229"/>
                    <a:gd name="connsiteY78" fmla="*/ 164321 h 1110477"/>
                    <a:gd name="connsiteX79" fmla="*/ 1084831 w 1285229"/>
                    <a:gd name="connsiteY79" fmla="*/ 165875 h 1110477"/>
                    <a:gd name="connsiteX80" fmla="*/ 1084609 w 1285229"/>
                    <a:gd name="connsiteY80" fmla="*/ 167256 h 1110477"/>
                    <a:gd name="connsiteX81" fmla="*/ 1084103 w 1285229"/>
                    <a:gd name="connsiteY81" fmla="*/ 170364 h 1110477"/>
                    <a:gd name="connsiteX82" fmla="*/ 1083868 w 1285229"/>
                    <a:gd name="connsiteY82" fmla="*/ 171808 h 1110477"/>
                    <a:gd name="connsiteX83" fmla="*/ 1084202 w 1285229"/>
                    <a:gd name="connsiteY83" fmla="*/ 173905 h 1110477"/>
                    <a:gd name="connsiteX84" fmla="*/ 1084758 w 1285229"/>
                    <a:gd name="connsiteY84" fmla="*/ 177420 h 1110477"/>
                    <a:gd name="connsiteX85" fmla="*/ 1084967 w 1285229"/>
                    <a:gd name="connsiteY85" fmla="*/ 178727 h 1110477"/>
                    <a:gd name="connsiteX86" fmla="*/ 1085597 w 1285229"/>
                    <a:gd name="connsiteY86" fmla="*/ 182859 h 1110477"/>
                    <a:gd name="connsiteX87" fmla="*/ 1085745 w 1285229"/>
                    <a:gd name="connsiteY87" fmla="*/ 183859 h 1110477"/>
                    <a:gd name="connsiteX88" fmla="*/ 1085535 w 1285229"/>
                    <a:gd name="connsiteY88" fmla="*/ 186227 h 1110477"/>
                    <a:gd name="connsiteX89" fmla="*/ 1085424 w 1285229"/>
                    <a:gd name="connsiteY89" fmla="*/ 187435 h 1110477"/>
                    <a:gd name="connsiteX90" fmla="*/ 1083609 w 1285229"/>
                    <a:gd name="connsiteY90" fmla="*/ 188644 h 1110477"/>
                    <a:gd name="connsiteX91" fmla="*/ 1082560 w 1285229"/>
                    <a:gd name="connsiteY91" fmla="*/ 189347 h 1110477"/>
                    <a:gd name="connsiteX92" fmla="*/ 1081683 w 1285229"/>
                    <a:gd name="connsiteY92" fmla="*/ 189816 h 1110477"/>
                    <a:gd name="connsiteX93" fmla="*/ 1078782 w 1285229"/>
                    <a:gd name="connsiteY93" fmla="*/ 191358 h 1110477"/>
                    <a:gd name="connsiteX94" fmla="*/ 1077115 w 1285229"/>
                    <a:gd name="connsiteY94" fmla="*/ 192246 h 1110477"/>
                    <a:gd name="connsiteX95" fmla="*/ 1075770 w 1285229"/>
                    <a:gd name="connsiteY95" fmla="*/ 193196 h 1110477"/>
                    <a:gd name="connsiteX96" fmla="*/ 1074424 w 1285229"/>
                    <a:gd name="connsiteY96" fmla="*/ 194145 h 1110477"/>
                    <a:gd name="connsiteX97" fmla="*/ 1073918 w 1285229"/>
                    <a:gd name="connsiteY97" fmla="*/ 194491 h 1110477"/>
                    <a:gd name="connsiteX98" fmla="*/ 1072819 w 1285229"/>
                    <a:gd name="connsiteY98" fmla="*/ 196329 h 1110477"/>
                    <a:gd name="connsiteX99" fmla="*/ 1072547 w 1285229"/>
                    <a:gd name="connsiteY99" fmla="*/ 196785 h 1110477"/>
                    <a:gd name="connsiteX100" fmla="*/ 1072004 w 1285229"/>
                    <a:gd name="connsiteY100" fmla="*/ 197710 h 1110477"/>
                    <a:gd name="connsiteX101" fmla="*/ 1071683 w 1285229"/>
                    <a:gd name="connsiteY101" fmla="*/ 198536 h 1110477"/>
                    <a:gd name="connsiteX102" fmla="*/ 1070313 w 1285229"/>
                    <a:gd name="connsiteY102" fmla="*/ 202052 h 1110477"/>
                    <a:gd name="connsiteX103" fmla="*/ 1069757 w 1285229"/>
                    <a:gd name="connsiteY103" fmla="*/ 203507 h 1110477"/>
                    <a:gd name="connsiteX104" fmla="*/ 1069091 w 1285229"/>
                    <a:gd name="connsiteY104" fmla="*/ 207158 h 1110477"/>
                    <a:gd name="connsiteX105" fmla="*/ 1068918 w 1285229"/>
                    <a:gd name="connsiteY105" fmla="*/ 208133 h 1110477"/>
                    <a:gd name="connsiteX106" fmla="*/ 1068473 w 1285229"/>
                    <a:gd name="connsiteY106" fmla="*/ 210587 h 1110477"/>
                    <a:gd name="connsiteX107" fmla="*/ 1067449 w 1285229"/>
                    <a:gd name="connsiteY107" fmla="*/ 212401 h 1110477"/>
                    <a:gd name="connsiteX108" fmla="*/ 1064115 w 1285229"/>
                    <a:gd name="connsiteY108" fmla="*/ 218247 h 1110477"/>
                    <a:gd name="connsiteX109" fmla="*/ 1063350 w 1285229"/>
                    <a:gd name="connsiteY109" fmla="*/ 219604 h 1110477"/>
                    <a:gd name="connsiteX110" fmla="*/ 1062770 w 1285229"/>
                    <a:gd name="connsiteY110" fmla="*/ 220443 h 1110477"/>
                    <a:gd name="connsiteX111" fmla="*/ 1062325 w 1285229"/>
                    <a:gd name="connsiteY111" fmla="*/ 221084 h 1110477"/>
                    <a:gd name="connsiteX112" fmla="*/ 1059313 w 1285229"/>
                    <a:gd name="connsiteY112" fmla="*/ 225463 h 1110477"/>
                    <a:gd name="connsiteX113" fmla="*/ 1058733 w 1285229"/>
                    <a:gd name="connsiteY113" fmla="*/ 226301 h 1110477"/>
                    <a:gd name="connsiteX114" fmla="*/ 1057584 w 1285229"/>
                    <a:gd name="connsiteY114" fmla="*/ 227967 h 1110477"/>
                    <a:gd name="connsiteX115" fmla="*/ 1053140 w 1285229"/>
                    <a:gd name="connsiteY115" fmla="*/ 232962 h 1110477"/>
                    <a:gd name="connsiteX116" fmla="*/ 1052152 w 1285229"/>
                    <a:gd name="connsiteY116" fmla="*/ 234085 h 1110477"/>
                    <a:gd name="connsiteX117" fmla="*/ 1051708 w 1285229"/>
                    <a:gd name="connsiteY117" fmla="*/ 235207 h 1110477"/>
                    <a:gd name="connsiteX118" fmla="*/ 1051276 w 1285229"/>
                    <a:gd name="connsiteY118" fmla="*/ 236280 h 1110477"/>
                    <a:gd name="connsiteX119" fmla="*/ 1051078 w 1285229"/>
                    <a:gd name="connsiteY119" fmla="*/ 236811 h 1110477"/>
                    <a:gd name="connsiteX120" fmla="*/ 1050547 w 1285229"/>
                    <a:gd name="connsiteY120" fmla="*/ 238143 h 1110477"/>
                    <a:gd name="connsiteX121" fmla="*/ 1051177 w 1285229"/>
                    <a:gd name="connsiteY121" fmla="*/ 241362 h 1110477"/>
                    <a:gd name="connsiteX122" fmla="*/ 1052325 w 1285229"/>
                    <a:gd name="connsiteY122" fmla="*/ 241572 h 1110477"/>
                    <a:gd name="connsiteX123" fmla="*/ 1053016 w 1285229"/>
                    <a:gd name="connsiteY123" fmla="*/ 241695 h 1110477"/>
                    <a:gd name="connsiteX124" fmla="*/ 1056609 w 1285229"/>
                    <a:gd name="connsiteY124" fmla="*/ 242337 h 1110477"/>
                    <a:gd name="connsiteX125" fmla="*/ 1064399 w 1285229"/>
                    <a:gd name="connsiteY125" fmla="*/ 242941 h 1110477"/>
                    <a:gd name="connsiteX126" fmla="*/ 1071239 w 1285229"/>
                    <a:gd name="connsiteY126" fmla="*/ 243471 h 1110477"/>
                    <a:gd name="connsiteX127" fmla="*/ 1073609 w 1285229"/>
                    <a:gd name="connsiteY127" fmla="*/ 243644 h 1110477"/>
                    <a:gd name="connsiteX128" fmla="*/ 1074313 w 1285229"/>
                    <a:gd name="connsiteY128" fmla="*/ 243669 h 1110477"/>
                    <a:gd name="connsiteX129" fmla="*/ 1078547 w 1285229"/>
                    <a:gd name="connsiteY129" fmla="*/ 243669 h 1110477"/>
                    <a:gd name="connsiteX130" fmla="*/ 1080523 w 1285229"/>
                    <a:gd name="connsiteY130" fmla="*/ 243681 h 1110477"/>
                    <a:gd name="connsiteX131" fmla="*/ 1082572 w 1285229"/>
                    <a:gd name="connsiteY131" fmla="*/ 242213 h 1110477"/>
                    <a:gd name="connsiteX132" fmla="*/ 1083795 w 1285229"/>
                    <a:gd name="connsiteY132" fmla="*/ 241337 h 1110477"/>
                    <a:gd name="connsiteX133" fmla="*/ 1084992 w 1285229"/>
                    <a:gd name="connsiteY133" fmla="*/ 240462 h 1110477"/>
                    <a:gd name="connsiteX134" fmla="*/ 1086400 w 1285229"/>
                    <a:gd name="connsiteY134" fmla="*/ 239882 h 1110477"/>
                    <a:gd name="connsiteX135" fmla="*/ 1087770 w 1285229"/>
                    <a:gd name="connsiteY135" fmla="*/ 239314 h 1110477"/>
                    <a:gd name="connsiteX136" fmla="*/ 1089622 w 1285229"/>
                    <a:gd name="connsiteY136" fmla="*/ 238550 h 1110477"/>
                    <a:gd name="connsiteX137" fmla="*/ 1093301 w 1285229"/>
                    <a:gd name="connsiteY137" fmla="*/ 239524 h 1110477"/>
                    <a:gd name="connsiteX138" fmla="*/ 1095449 w 1285229"/>
                    <a:gd name="connsiteY138" fmla="*/ 240326 h 1110477"/>
                    <a:gd name="connsiteX139" fmla="*/ 1097597 w 1285229"/>
                    <a:gd name="connsiteY139" fmla="*/ 241140 h 1110477"/>
                    <a:gd name="connsiteX140" fmla="*/ 1099288 w 1285229"/>
                    <a:gd name="connsiteY140" fmla="*/ 240116 h 1110477"/>
                    <a:gd name="connsiteX141" fmla="*/ 1104647 w 1285229"/>
                    <a:gd name="connsiteY141" fmla="*/ 236860 h 1110477"/>
                    <a:gd name="connsiteX142" fmla="*/ 1106042 w 1285229"/>
                    <a:gd name="connsiteY142" fmla="*/ 236009 h 1110477"/>
                    <a:gd name="connsiteX143" fmla="*/ 1107746 w 1285229"/>
                    <a:gd name="connsiteY143" fmla="*/ 234035 h 1110477"/>
                    <a:gd name="connsiteX144" fmla="*/ 1109437 w 1285229"/>
                    <a:gd name="connsiteY144" fmla="*/ 232062 h 1110477"/>
                    <a:gd name="connsiteX145" fmla="*/ 1112746 w 1285229"/>
                    <a:gd name="connsiteY145" fmla="*/ 228213 h 1110477"/>
                    <a:gd name="connsiteX146" fmla="*/ 1114054 w 1285229"/>
                    <a:gd name="connsiteY146" fmla="*/ 226684 h 1110477"/>
                    <a:gd name="connsiteX147" fmla="*/ 1115425 w 1285229"/>
                    <a:gd name="connsiteY147" fmla="*/ 226117 h 1110477"/>
                    <a:gd name="connsiteX148" fmla="*/ 1118844 w 1285229"/>
                    <a:gd name="connsiteY148" fmla="*/ 224710 h 1110477"/>
                    <a:gd name="connsiteX149" fmla="*/ 1119486 w 1285229"/>
                    <a:gd name="connsiteY149" fmla="*/ 224439 h 1110477"/>
                    <a:gd name="connsiteX150" fmla="*/ 1120363 w 1285229"/>
                    <a:gd name="connsiteY150" fmla="*/ 224303 h 1110477"/>
                    <a:gd name="connsiteX151" fmla="*/ 1121005 w 1285229"/>
                    <a:gd name="connsiteY151" fmla="*/ 224205 h 1110477"/>
                    <a:gd name="connsiteX152" fmla="*/ 1122968 w 1285229"/>
                    <a:gd name="connsiteY152" fmla="*/ 223896 h 1110477"/>
                    <a:gd name="connsiteX153" fmla="*/ 1124400 w 1285229"/>
                    <a:gd name="connsiteY153" fmla="*/ 224279 h 1110477"/>
                    <a:gd name="connsiteX154" fmla="*/ 1128239 w 1285229"/>
                    <a:gd name="connsiteY154" fmla="*/ 225302 h 1110477"/>
                    <a:gd name="connsiteX155" fmla="*/ 1128733 w 1285229"/>
                    <a:gd name="connsiteY155" fmla="*/ 225426 h 1110477"/>
                    <a:gd name="connsiteX156" fmla="*/ 1130079 w 1285229"/>
                    <a:gd name="connsiteY156" fmla="*/ 225944 h 1110477"/>
                    <a:gd name="connsiteX157" fmla="*/ 1132783 w 1285229"/>
                    <a:gd name="connsiteY157" fmla="*/ 226968 h 1110477"/>
                    <a:gd name="connsiteX158" fmla="*/ 1135030 w 1285229"/>
                    <a:gd name="connsiteY158" fmla="*/ 227831 h 1110477"/>
                    <a:gd name="connsiteX159" fmla="*/ 1136388 w 1285229"/>
                    <a:gd name="connsiteY159" fmla="*/ 228349 h 1110477"/>
                    <a:gd name="connsiteX160" fmla="*/ 1139178 w 1285229"/>
                    <a:gd name="connsiteY160" fmla="*/ 229237 h 1110477"/>
                    <a:gd name="connsiteX161" fmla="*/ 1145684 w 1285229"/>
                    <a:gd name="connsiteY161" fmla="*/ 231322 h 1110477"/>
                    <a:gd name="connsiteX162" fmla="*/ 1147536 w 1285229"/>
                    <a:gd name="connsiteY162" fmla="*/ 231926 h 1110477"/>
                    <a:gd name="connsiteX163" fmla="*/ 1149474 w 1285229"/>
                    <a:gd name="connsiteY163" fmla="*/ 232148 h 1110477"/>
                    <a:gd name="connsiteX164" fmla="*/ 1155771 w 1285229"/>
                    <a:gd name="connsiteY164" fmla="*/ 232888 h 1110477"/>
                    <a:gd name="connsiteX165" fmla="*/ 1161573 w 1285229"/>
                    <a:gd name="connsiteY165" fmla="*/ 233567 h 1110477"/>
                    <a:gd name="connsiteX166" fmla="*/ 1165092 w 1285229"/>
                    <a:gd name="connsiteY166" fmla="*/ 234146 h 1110477"/>
                    <a:gd name="connsiteX167" fmla="*/ 1166006 w 1285229"/>
                    <a:gd name="connsiteY167" fmla="*/ 234294 h 1110477"/>
                    <a:gd name="connsiteX168" fmla="*/ 1167635 w 1285229"/>
                    <a:gd name="connsiteY168" fmla="*/ 234553 h 1110477"/>
                    <a:gd name="connsiteX169" fmla="*/ 1169857 w 1285229"/>
                    <a:gd name="connsiteY169" fmla="*/ 237242 h 1110477"/>
                    <a:gd name="connsiteX170" fmla="*/ 1168252 w 1285229"/>
                    <a:gd name="connsiteY170" fmla="*/ 240684 h 1110477"/>
                    <a:gd name="connsiteX171" fmla="*/ 1167327 w 1285229"/>
                    <a:gd name="connsiteY171" fmla="*/ 241486 h 1110477"/>
                    <a:gd name="connsiteX172" fmla="*/ 1163944 w 1285229"/>
                    <a:gd name="connsiteY172" fmla="*/ 244433 h 1110477"/>
                    <a:gd name="connsiteX173" fmla="*/ 1163463 w 1285229"/>
                    <a:gd name="connsiteY173" fmla="*/ 244853 h 1110477"/>
                    <a:gd name="connsiteX174" fmla="*/ 1162635 w 1285229"/>
                    <a:gd name="connsiteY174" fmla="*/ 245383 h 1110477"/>
                    <a:gd name="connsiteX175" fmla="*/ 1159512 w 1285229"/>
                    <a:gd name="connsiteY175" fmla="*/ 247418 h 1110477"/>
                    <a:gd name="connsiteX176" fmla="*/ 1158018 w 1285229"/>
                    <a:gd name="connsiteY176" fmla="*/ 248380 h 1110477"/>
                    <a:gd name="connsiteX177" fmla="*/ 1155314 w 1285229"/>
                    <a:gd name="connsiteY177" fmla="*/ 249343 h 1110477"/>
                    <a:gd name="connsiteX178" fmla="*/ 1152598 w 1285229"/>
                    <a:gd name="connsiteY178" fmla="*/ 250305 h 1110477"/>
                    <a:gd name="connsiteX179" fmla="*/ 1150857 w 1285229"/>
                    <a:gd name="connsiteY179" fmla="*/ 251304 h 1110477"/>
                    <a:gd name="connsiteX180" fmla="*/ 1147832 w 1285229"/>
                    <a:gd name="connsiteY180" fmla="*/ 253068 h 1110477"/>
                    <a:gd name="connsiteX181" fmla="*/ 1146524 w 1285229"/>
                    <a:gd name="connsiteY181" fmla="*/ 253820 h 1110477"/>
                    <a:gd name="connsiteX182" fmla="*/ 1145425 w 1285229"/>
                    <a:gd name="connsiteY182" fmla="*/ 254844 h 1110477"/>
                    <a:gd name="connsiteX183" fmla="*/ 1140647 w 1285229"/>
                    <a:gd name="connsiteY183" fmla="*/ 259222 h 1110477"/>
                    <a:gd name="connsiteX184" fmla="*/ 1139178 w 1285229"/>
                    <a:gd name="connsiteY184" fmla="*/ 260567 h 1110477"/>
                    <a:gd name="connsiteX185" fmla="*/ 1138178 w 1285229"/>
                    <a:gd name="connsiteY185" fmla="*/ 261813 h 1110477"/>
                    <a:gd name="connsiteX186" fmla="*/ 1132215 w 1285229"/>
                    <a:gd name="connsiteY186" fmla="*/ 269250 h 1110477"/>
                    <a:gd name="connsiteX187" fmla="*/ 1131227 w 1285229"/>
                    <a:gd name="connsiteY187" fmla="*/ 270484 h 1110477"/>
                    <a:gd name="connsiteX188" fmla="*/ 1129894 w 1285229"/>
                    <a:gd name="connsiteY188" fmla="*/ 272137 h 1110477"/>
                    <a:gd name="connsiteX189" fmla="*/ 1128906 w 1285229"/>
                    <a:gd name="connsiteY189" fmla="*/ 273161 h 1110477"/>
                    <a:gd name="connsiteX190" fmla="*/ 1127931 w 1285229"/>
                    <a:gd name="connsiteY190" fmla="*/ 274172 h 1110477"/>
                    <a:gd name="connsiteX191" fmla="*/ 1126943 w 1285229"/>
                    <a:gd name="connsiteY191" fmla="*/ 275183 h 1110477"/>
                    <a:gd name="connsiteX192" fmla="*/ 1120190 w 1285229"/>
                    <a:gd name="connsiteY192" fmla="*/ 282152 h 1110477"/>
                    <a:gd name="connsiteX193" fmla="*/ 1118067 w 1285229"/>
                    <a:gd name="connsiteY193" fmla="*/ 284348 h 1110477"/>
                    <a:gd name="connsiteX194" fmla="*/ 1115807 w 1285229"/>
                    <a:gd name="connsiteY194" fmla="*/ 286457 h 1110477"/>
                    <a:gd name="connsiteX195" fmla="*/ 1111672 w 1285229"/>
                    <a:gd name="connsiteY195" fmla="*/ 290305 h 1110477"/>
                    <a:gd name="connsiteX196" fmla="*/ 1106017 w 1285229"/>
                    <a:gd name="connsiteY196" fmla="*/ 295560 h 1110477"/>
                    <a:gd name="connsiteX197" fmla="*/ 1105289 w 1285229"/>
                    <a:gd name="connsiteY197" fmla="*/ 296238 h 1110477"/>
                    <a:gd name="connsiteX198" fmla="*/ 1104832 w 1285229"/>
                    <a:gd name="connsiteY198" fmla="*/ 296942 h 1110477"/>
                    <a:gd name="connsiteX199" fmla="*/ 1103264 w 1285229"/>
                    <a:gd name="connsiteY199" fmla="*/ 299408 h 1110477"/>
                    <a:gd name="connsiteX200" fmla="*/ 1102425 w 1285229"/>
                    <a:gd name="connsiteY200" fmla="*/ 300851 h 1110477"/>
                    <a:gd name="connsiteX201" fmla="*/ 1103029 w 1285229"/>
                    <a:gd name="connsiteY201" fmla="*/ 304293 h 1110477"/>
                    <a:gd name="connsiteX202" fmla="*/ 1103671 w 1285229"/>
                    <a:gd name="connsiteY202" fmla="*/ 305206 h 1110477"/>
                    <a:gd name="connsiteX203" fmla="*/ 1104585 w 1285229"/>
                    <a:gd name="connsiteY203" fmla="*/ 306538 h 1110477"/>
                    <a:gd name="connsiteX204" fmla="*/ 1105251 w 1285229"/>
                    <a:gd name="connsiteY204" fmla="*/ 307512 h 1110477"/>
                    <a:gd name="connsiteX205" fmla="*/ 1106350 w 1285229"/>
                    <a:gd name="connsiteY205" fmla="*/ 308104 h 1110477"/>
                    <a:gd name="connsiteX206" fmla="*/ 1109943 w 1285229"/>
                    <a:gd name="connsiteY206" fmla="*/ 310028 h 1110477"/>
                    <a:gd name="connsiteX207" fmla="*/ 1110672 w 1285229"/>
                    <a:gd name="connsiteY207" fmla="*/ 310423 h 1110477"/>
                    <a:gd name="connsiteX208" fmla="*/ 1111486 w 1285229"/>
                    <a:gd name="connsiteY208" fmla="*/ 310608 h 1110477"/>
                    <a:gd name="connsiteX209" fmla="*/ 1115116 w 1285229"/>
                    <a:gd name="connsiteY209" fmla="*/ 311435 h 1110477"/>
                    <a:gd name="connsiteX210" fmla="*/ 1116412 w 1285229"/>
                    <a:gd name="connsiteY210" fmla="*/ 311730 h 1110477"/>
                    <a:gd name="connsiteX211" fmla="*/ 1117499 w 1285229"/>
                    <a:gd name="connsiteY211" fmla="*/ 311533 h 1110477"/>
                    <a:gd name="connsiteX212" fmla="*/ 1117980 w 1285229"/>
                    <a:gd name="connsiteY212" fmla="*/ 311447 h 1110477"/>
                    <a:gd name="connsiteX213" fmla="*/ 1119919 w 1285229"/>
                    <a:gd name="connsiteY213" fmla="*/ 311089 h 1110477"/>
                    <a:gd name="connsiteX214" fmla="*/ 1120980 w 1285229"/>
                    <a:gd name="connsiteY214" fmla="*/ 310090 h 1110477"/>
                    <a:gd name="connsiteX215" fmla="*/ 1124326 w 1285229"/>
                    <a:gd name="connsiteY215" fmla="*/ 306920 h 1110477"/>
                    <a:gd name="connsiteX216" fmla="*/ 1124882 w 1285229"/>
                    <a:gd name="connsiteY216" fmla="*/ 306390 h 1110477"/>
                    <a:gd name="connsiteX217" fmla="*/ 1125351 w 1285229"/>
                    <a:gd name="connsiteY217" fmla="*/ 305958 h 1110477"/>
                    <a:gd name="connsiteX218" fmla="*/ 1126462 w 1285229"/>
                    <a:gd name="connsiteY218" fmla="*/ 303873 h 1110477"/>
                    <a:gd name="connsiteX219" fmla="*/ 1127684 w 1285229"/>
                    <a:gd name="connsiteY219" fmla="*/ 301579 h 1110477"/>
                    <a:gd name="connsiteX220" fmla="*/ 1128869 w 1285229"/>
                    <a:gd name="connsiteY220" fmla="*/ 299371 h 1110477"/>
                    <a:gd name="connsiteX221" fmla="*/ 1129832 w 1285229"/>
                    <a:gd name="connsiteY221" fmla="*/ 297595 h 1110477"/>
                    <a:gd name="connsiteX222" fmla="*/ 1130486 w 1285229"/>
                    <a:gd name="connsiteY222" fmla="*/ 296781 h 1110477"/>
                    <a:gd name="connsiteX223" fmla="*/ 1131770 w 1285229"/>
                    <a:gd name="connsiteY223" fmla="*/ 295215 h 1110477"/>
                    <a:gd name="connsiteX224" fmla="*/ 1132709 w 1285229"/>
                    <a:gd name="connsiteY224" fmla="*/ 294055 h 1110477"/>
                    <a:gd name="connsiteX225" fmla="*/ 1133672 w 1285229"/>
                    <a:gd name="connsiteY225" fmla="*/ 293660 h 1110477"/>
                    <a:gd name="connsiteX226" fmla="*/ 1136709 w 1285229"/>
                    <a:gd name="connsiteY226" fmla="*/ 292402 h 1110477"/>
                    <a:gd name="connsiteX227" fmla="*/ 1138141 w 1285229"/>
                    <a:gd name="connsiteY227" fmla="*/ 291810 h 1110477"/>
                    <a:gd name="connsiteX228" fmla="*/ 1140363 w 1285229"/>
                    <a:gd name="connsiteY228" fmla="*/ 293796 h 1110477"/>
                    <a:gd name="connsiteX229" fmla="*/ 1140524 w 1285229"/>
                    <a:gd name="connsiteY229" fmla="*/ 296189 h 1110477"/>
                    <a:gd name="connsiteX230" fmla="*/ 1140734 w 1285229"/>
                    <a:gd name="connsiteY230" fmla="*/ 299581 h 1110477"/>
                    <a:gd name="connsiteX231" fmla="*/ 1140808 w 1285229"/>
                    <a:gd name="connsiteY231" fmla="*/ 300642 h 1110477"/>
                    <a:gd name="connsiteX232" fmla="*/ 1140981 w 1285229"/>
                    <a:gd name="connsiteY232" fmla="*/ 303257 h 1110477"/>
                    <a:gd name="connsiteX233" fmla="*/ 1141980 w 1285229"/>
                    <a:gd name="connsiteY233" fmla="*/ 304478 h 1110477"/>
                    <a:gd name="connsiteX234" fmla="*/ 1143301 w 1285229"/>
                    <a:gd name="connsiteY234" fmla="*/ 306069 h 1110477"/>
                    <a:gd name="connsiteX235" fmla="*/ 1144314 w 1285229"/>
                    <a:gd name="connsiteY235" fmla="*/ 307290 h 1110477"/>
                    <a:gd name="connsiteX236" fmla="*/ 1145758 w 1285229"/>
                    <a:gd name="connsiteY236" fmla="*/ 307290 h 1110477"/>
                    <a:gd name="connsiteX237" fmla="*/ 1149228 w 1285229"/>
                    <a:gd name="connsiteY237" fmla="*/ 307303 h 1110477"/>
                    <a:gd name="connsiteX238" fmla="*/ 1150524 w 1285229"/>
                    <a:gd name="connsiteY238" fmla="*/ 307315 h 1110477"/>
                    <a:gd name="connsiteX239" fmla="*/ 1151808 w 1285229"/>
                    <a:gd name="connsiteY239" fmla="*/ 306316 h 1110477"/>
                    <a:gd name="connsiteX240" fmla="*/ 1153907 w 1285229"/>
                    <a:gd name="connsiteY240" fmla="*/ 304700 h 1110477"/>
                    <a:gd name="connsiteX241" fmla="*/ 1154684 w 1285229"/>
                    <a:gd name="connsiteY241" fmla="*/ 304095 h 1110477"/>
                    <a:gd name="connsiteX242" fmla="*/ 1155598 w 1285229"/>
                    <a:gd name="connsiteY242" fmla="*/ 302961 h 1110477"/>
                    <a:gd name="connsiteX243" fmla="*/ 1156228 w 1285229"/>
                    <a:gd name="connsiteY243" fmla="*/ 302184 h 1110477"/>
                    <a:gd name="connsiteX244" fmla="*/ 1160425 w 1285229"/>
                    <a:gd name="connsiteY244" fmla="*/ 297003 h 1110477"/>
                    <a:gd name="connsiteX245" fmla="*/ 1161388 w 1285229"/>
                    <a:gd name="connsiteY245" fmla="*/ 295807 h 1110477"/>
                    <a:gd name="connsiteX246" fmla="*/ 1163006 w 1285229"/>
                    <a:gd name="connsiteY246" fmla="*/ 293821 h 1110477"/>
                    <a:gd name="connsiteX247" fmla="*/ 1164117 w 1285229"/>
                    <a:gd name="connsiteY247" fmla="*/ 292797 h 1110477"/>
                    <a:gd name="connsiteX248" fmla="*/ 1168919 w 1285229"/>
                    <a:gd name="connsiteY248" fmla="*/ 288406 h 1110477"/>
                    <a:gd name="connsiteX249" fmla="*/ 1170030 w 1285229"/>
                    <a:gd name="connsiteY249" fmla="*/ 287394 h 1110477"/>
                    <a:gd name="connsiteX250" fmla="*/ 1172068 w 1285229"/>
                    <a:gd name="connsiteY250" fmla="*/ 285976 h 1110477"/>
                    <a:gd name="connsiteX251" fmla="*/ 1180574 w 1285229"/>
                    <a:gd name="connsiteY251" fmla="*/ 280019 h 1110477"/>
                    <a:gd name="connsiteX252" fmla="*/ 1181166 w 1285229"/>
                    <a:gd name="connsiteY252" fmla="*/ 279599 h 1110477"/>
                    <a:gd name="connsiteX253" fmla="*/ 1184549 w 1285229"/>
                    <a:gd name="connsiteY253" fmla="*/ 277206 h 1110477"/>
                    <a:gd name="connsiteX254" fmla="*/ 1186006 w 1285229"/>
                    <a:gd name="connsiteY254" fmla="*/ 276170 h 1110477"/>
                    <a:gd name="connsiteX255" fmla="*/ 1187413 w 1285229"/>
                    <a:gd name="connsiteY255" fmla="*/ 275911 h 1110477"/>
                    <a:gd name="connsiteX256" fmla="*/ 1189981 w 1285229"/>
                    <a:gd name="connsiteY256" fmla="*/ 275430 h 1110477"/>
                    <a:gd name="connsiteX257" fmla="*/ 1191117 w 1285229"/>
                    <a:gd name="connsiteY257" fmla="*/ 275220 h 1110477"/>
                    <a:gd name="connsiteX258" fmla="*/ 1192451 w 1285229"/>
                    <a:gd name="connsiteY258" fmla="*/ 275418 h 1110477"/>
                    <a:gd name="connsiteX259" fmla="*/ 1194722 w 1285229"/>
                    <a:gd name="connsiteY259" fmla="*/ 275751 h 1110477"/>
                    <a:gd name="connsiteX260" fmla="*/ 1195574 w 1285229"/>
                    <a:gd name="connsiteY260" fmla="*/ 275874 h 1110477"/>
                    <a:gd name="connsiteX261" fmla="*/ 1196562 w 1285229"/>
                    <a:gd name="connsiteY261" fmla="*/ 276195 h 1110477"/>
                    <a:gd name="connsiteX262" fmla="*/ 1201117 w 1285229"/>
                    <a:gd name="connsiteY262" fmla="*/ 277675 h 1110477"/>
                    <a:gd name="connsiteX263" fmla="*/ 1202364 w 1285229"/>
                    <a:gd name="connsiteY263" fmla="*/ 278082 h 1110477"/>
                    <a:gd name="connsiteX264" fmla="*/ 1203932 w 1285229"/>
                    <a:gd name="connsiteY264" fmla="*/ 278859 h 1110477"/>
                    <a:gd name="connsiteX265" fmla="*/ 1204833 w 1285229"/>
                    <a:gd name="connsiteY265" fmla="*/ 279328 h 1110477"/>
                    <a:gd name="connsiteX266" fmla="*/ 1206179 w 1285229"/>
                    <a:gd name="connsiteY266" fmla="*/ 280031 h 1110477"/>
                    <a:gd name="connsiteX267" fmla="*/ 1211043 w 1285229"/>
                    <a:gd name="connsiteY267" fmla="*/ 282596 h 1110477"/>
                    <a:gd name="connsiteX268" fmla="*/ 1212475 w 1285229"/>
                    <a:gd name="connsiteY268" fmla="*/ 283349 h 1110477"/>
                    <a:gd name="connsiteX269" fmla="*/ 1213426 w 1285229"/>
                    <a:gd name="connsiteY269" fmla="*/ 283645 h 1110477"/>
                    <a:gd name="connsiteX270" fmla="*/ 1215735 w 1285229"/>
                    <a:gd name="connsiteY270" fmla="*/ 284373 h 1110477"/>
                    <a:gd name="connsiteX271" fmla="*/ 1217117 w 1285229"/>
                    <a:gd name="connsiteY271" fmla="*/ 284817 h 1110477"/>
                    <a:gd name="connsiteX272" fmla="*/ 1218278 w 1285229"/>
                    <a:gd name="connsiteY272" fmla="*/ 284817 h 1110477"/>
                    <a:gd name="connsiteX273" fmla="*/ 1222241 w 1285229"/>
                    <a:gd name="connsiteY273" fmla="*/ 284829 h 1110477"/>
                    <a:gd name="connsiteX274" fmla="*/ 1224130 w 1285229"/>
                    <a:gd name="connsiteY274" fmla="*/ 284841 h 1110477"/>
                    <a:gd name="connsiteX275" fmla="*/ 1226414 w 1285229"/>
                    <a:gd name="connsiteY275" fmla="*/ 283201 h 1110477"/>
                    <a:gd name="connsiteX276" fmla="*/ 1228599 w 1285229"/>
                    <a:gd name="connsiteY276" fmla="*/ 281634 h 1110477"/>
                    <a:gd name="connsiteX277" fmla="*/ 1229414 w 1285229"/>
                    <a:gd name="connsiteY277" fmla="*/ 281499 h 1110477"/>
                    <a:gd name="connsiteX278" fmla="*/ 1230056 w 1285229"/>
                    <a:gd name="connsiteY278" fmla="*/ 281400 h 1110477"/>
                    <a:gd name="connsiteX279" fmla="*/ 1233044 w 1285229"/>
                    <a:gd name="connsiteY279" fmla="*/ 280906 h 1110477"/>
                    <a:gd name="connsiteX280" fmla="*/ 1234352 w 1285229"/>
                    <a:gd name="connsiteY280" fmla="*/ 280684 h 1110477"/>
                    <a:gd name="connsiteX281" fmla="*/ 1235463 w 1285229"/>
                    <a:gd name="connsiteY281" fmla="*/ 281375 h 1110477"/>
                    <a:gd name="connsiteX282" fmla="*/ 1237217 w 1285229"/>
                    <a:gd name="connsiteY282" fmla="*/ 282473 h 1110477"/>
                    <a:gd name="connsiteX283" fmla="*/ 1237834 w 1285229"/>
                    <a:gd name="connsiteY283" fmla="*/ 285532 h 1110477"/>
                    <a:gd name="connsiteX284" fmla="*/ 1237241 w 1285229"/>
                    <a:gd name="connsiteY284" fmla="*/ 287789 h 1110477"/>
                    <a:gd name="connsiteX285" fmla="*/ 1236982 w 1285229"/>
                    <a:gd name="connsiteY285" fmla="*/ 288788 h 1110477"/>
                    <a:gd name="connsiteX286" fmla="*/ 1235389 w 1285229"/>
                    <a:gd name="connsiteY286" fmla="*/ 289886 h 1110477"/>
                    <a:gd name="connsiteX287" fmla="*/ 1232427 w 1285229"/>
                    <a:gd name="connsiteY287" fmla="*/ 291934 h 1110477"/>
                    <a:gd name="connsiteX288" fmla="*/ 1231216 w 1285229"/>
                    <a:gd name="connsiteY288" fmla="*/ 292809 h 1110477"/>
                    <a:gd name="connsiteX289" fmla="*/ 1229204 w 1285229"/>
                    <a:gd name="connsiteY289" fmla="*/ 294265 h 1110477"/>
                    <a:gd name="connsiteX290" fmla="*/ 1227760 w 1285229"/>
                    <a:gd name="connsiteY290" fmla="*/ 295326 h 1110477"/>
                    <a:gd name="connsiteX291" fmla="*/ 1227167 w 1285229"/>
                    <a:gd name="connsiteY291" fmla="*/ 296189 h 1110477"/>
                    <a:gd name="connsiteX292" fmla="*/ 1225439 w 1285229"/>
                    <a:gd name="connsiteY292" fmla="*/ 298754 h 1110477"/>
                    <a:gd name="connsiteX293" fmla="*/ 1224401 w 1285229"/>
                    <a:gd name="connsiteY293" fmla="*/ 300296 h 1110477"/>
                    <a:gd name="connsiteX294" fmla="*/ 1225970 w 1285229"/>
                    <a:gd name="connsiteY294" fmla="*/ 303516 h 1110477"/>
                    <a:gd name="connsiteX295" fmla="*/ 1226871 w 1285229"/>
                    <a:gd name="connsiteY295" fmla="*/ 304786 h 1110477"/>
                    <a:gd name="connsiteX296" fmla="*/ 1229315 w 1285229"/>
                    <a:gd name="connsiteY296" fmla="*/ 308215 h 1110477"/>
                    <a:gd name="connsiteX297" fmla="*/ 1229303 w 1285229"/>
                    <a:gd name="connsiteY297" fmla="*/ 310041 h 1110477"/>
                    <a:gd name="connsiteX298" fmla="*/ 1229303 w 1285229"/>
                    <a:gd name="connsiteY298" fmla="*/ 312187 h 1110477"/>
                    <a:gd name="connsiteX299" fmla="*/ 1229290 w 1285229"/>
                    <a:gd name="connsiteY299" fmla="*/ 313692 h 1110477"/>
                    <a:gd name="connsiteX300" fmla="*/ 1228562 w 1285229"/>
                    <a:gd name="connsiteY300" fmla="*/ 314987 h 1110477"/>
                    <a:gd name="connsiteX301" fmla="*/ 1226846 w 1285229"/>
                    <a:gd name="connsiteY301" fmla="*/ 317997 h 1110477"/>
                    <a:gd name="connsiteX302" fmla="*/ 1226093 w 1285229"/>
                    <a:gd name="connsiteY302" fmla="*/ 319316 h 1110477"/>
                    <a:gd name="connsiteX303" fmla="*/ 1223649 w 1285229"/>
                    <a:gd name="connsiteY303" fmla="*/ 321105 h 1110477"/>
                    <a:gd name="connsiteX304" fmla="*/ 1221290 w 1285229"/>
                    <a:gd name="connsiteY304" fmla="*/ 322832 h 1110477"/>
                    <a:gd name="connsiteX305" fmla="*/ 1219550 w 1285229"/>
                    <a:gd name="connsiteY305" fmla="*/ 324114 h 1110477"/>
                    <a:gd name="connsiteX306" fmla="*/ 1218772 w 1285229"/>
                    <a:gd name="connsiteY306" fmla="*/ 325434 h 1110477"/>
                    <a:gd name="connsiteX307" fmla="*/ 1218031 w 1285229"/>
                    <a:gd name="connsiteY307" fmla="*/ 326705 h 1110477"/>
                    <a:gd name="connsiteX308" fmla="*/ 1217290 w 1285229"/>
                    <a:gd name="connsiteY308" fmla="*/ 327975 h 1110477"/>
                    <a:gd name="connsiteX309" fmla="*/ 1217290 w 1285229"/>
                    <a:gd name="connsiteY309" fmla="*/ 329430 h 1110477"/>
                    <a:gd name="connsiteX310" fmla="*/ 1217290 w 1285229"/>
                    <a:gd name="connsiteY310" fmla="*/ 330849 h 1110477"/>
                    <a:gd name="connsiteX311" fmla="*/ 1217278 w 1285229"/>
                    <a:gd name="connsiteY311" fmla="*/ 332169 h 1110477"/>
                    <a:gd name="connsiteX312" fmla="*/ 1217636 w 1285229"/>
                    <a:gd name="connsiteY312" fmla="*/ 333094 h 1110477"/>
                    <a:gd name="connsiteX313" fmla="*/ 1218327 w 1285229"/>
                    <a:gd name="connsiteY313" fmla="*/ 334932 h 1110477"/>
                    <a:gd name="connsiteX314" fmla="*/ 1218858 w 1285229"/>
                    <a:gd name="connsiteY314" fmla="*/ 336363 h 1110477"/>
                    <a:gd name="connsiteX315" fmla="*/ 1220439 w 1285229"/>
                    <a:gd name="connsiteY315" fmla="*/ 337485 h 1110477"/>
                    <a:gd name="connsiteX316" fmla="*/ 1221624 w 1285229"/>
                    <a:gd name="connsiteY316" fmla="*/ 338324 h 1110477"/>
                    <a:gd name="connsiteX317" fmla="*/ 1222044 w 1285229"/>
                    <a:gd name="connsiteY317" fmla="*/ 338620 h 1110477"/>
                    <a:gd name="connsiteX318" fmla="*/ 1222871 w 1285229"/>
                    <a:gd name="connsiteY318" fmla="*/ 339051 h 1110477"/>
                    <a:gd name="connsiteX319" fmla="*/ 1223735 w 1285229"/>
                    <a:gd name="connsiteY319" fmla="*/ 339483 h 1110477"/>
                    <a:gd name="connsiteX320" fmla="*/ 1225871 w 1285229"/>
                    <a:gd name="connsiteY320" fmla="*/ 340581 h 1110477"/>
                    <a:gd name="connsiteX321" fmla="*/ 1227130 w 1285229"/>
                    <a:gd name="connsiteY321" fmla="*/ 341223 h 1110477"/>
                    <a:gd name="connsiteX322" fmla="*/ 1227575 w 1285229"/>
                    <a:gd name="connsiteY322" fmla="*/ 341543 h 1110477"/>
                    <a:gd name="connsiteX323" fmla="*/ 1229784 w 1285229"/>
                    <a:gd name="connsiteY323" fmla="*/ 343196 h 1110477"/>
                    <a:gd name="connsiteX324" fmla="*/ 1231266 w 1285229"/>
                    <a:gd name="connsiteY324" fmla="*/ 344294 h 1110477"/>
                    <a:gd name="connsiteX325" fmla="*/ 1231464 w 1285229"/>
                    <a:gd name="connsiteY325" fmla="*/ 346020 h 1110477"/>
                    <a:gd name="connsiteX326" fmla="*/ 1231760 w 1285229"/>
                    <a:gd name="connsiteY326" fmla="*/ 348500 h 1110477"/>
                    <a:gd name="connsiteX327" fmla="*/ 1231883 w 1285229"/>
                    <a:gd name="connsiteY327" fmla="*/ 349610 h 1110477"/>
                    <a:gd name="connsiteX328" fmla="*/ 1231451 w 1285229"/>
                    <a:gd name="connsiteY328" fmla="*/ 351028 h 1110477"/>
                    <a:gd name="connsiteX329" fmla="*/ 1230797 w 1285229"/>
                    <a:gd name="connsiteY329" fmla="*/ 353138 h 1110477"/>
                    <a:gd name="connsiteX330" fmla="*/ 1230599 w 1285229"/>
                    <a:gd name="connsiteY330" fmla="*/ 353791 h 1110477"/>
                    <a:gd name="connsiteX331" fmla="*/ 1230352 w 1285229"/>
                    <a:gd name="connsiteY331" fmla="*/ 354297 h 1110477"/>
                    <a:gd name="connsiteX332" fmla="*/ 1229599 w 1285229"/>
                    <a:gd name="connsiteY332" fmla="*/ 355888 h 1110477"/>
                    <a:gd name="connsiteX333" fmla="*/ 1228056 w 1285229"/>
                    <a:gd name="connsiteY333" fmla="*/ 359145 h 1110477"/>
                    <a:gd name="connsiteX334" fmla="*/ 1227389 w 1285229"/>
                    <a:gd name="connsiteY334" fmla="*/ 360551 h 1110477"/>
                    <a:gd name="connsiteX335" fmla="*/ 1226019 w 1285229"/>
                    <a:gd name="connsiteY335" fmla="*/ 362092 h 1110477"/>
                    <a:gd name="connsiteX336" fmla="*/ 1221574 w 1285229"/>
                    <a:gd name="connsiteY336" fmla="*/ 367150 h 1110477"/>
                    <a:gd name="connsiteX337" fmla="*/ 1219513 w 1285229"/>
                    <a:gd name="connsiteY337" fmla="*/ 369506 h 1110477"/>
                    <a:gd name="connsiteX338" fmla="*/ 1218821 w 1285229"/>
                    <a:gd name="connsiteY338" fmla="*/ 370283 h 1110477"/>
                    <a:gd name="connsiteX339" fmla="*/ 1217784 w 1285229"/>
                    <a:gd name="connsiteY339" fmla="*/ 371467 h 1110477"/>
                    <a:gd name="connsiteX340" fmla="*/ 1216796 w 1285229"/>
                    <a:gd name="connsiteY340" fmla="*/ 372429 h 1110477"/>
                    <a:gd name="connsiteX341" fmla="*/ 1216192 w 1285229"/>
                    <a:gd name="connsiteY341" fmla="*/ 373009 h 1110477"/>
                    <a:gd name="connsiteX342" fmla="*/ 1215142 w 1285229"/>
                    <a:gd name="connsiteY342" fmla="*/ 374020 h 1110477"/>
                    <a:gd name="connsiteX343" fmla="*/ 1210661 w 1285229"/>
                    <a:gd name="connsiteY343" fmla="*/ 378362 h 1110477"/>
                    <a:gd name="connsiteX344" fmla="*/ 1210278 w 1285229"/>
                    <a:gd name="connsiteY344" fmla="*/ 378719 h 1110477"/>
                    <a:gd name="connsiteX345" fmla="*/ 1209154 w 1285229"/>
                    <a:gd name="connsiteY345" fmla="*/ 379805 h 1110477"/>
                    <a:gd name="connsiteX346" fmla="*/ 1207636 w 1285229"/>
                    <a:gd name="connsiteY346" fmla="*/ 380841 h 1110477"/>
                    <a:gd name="connsiteX347" fmla="*/ 1206105 w 1285229"/>
                    <a:gd name="connsiteY347" fmla="*/ 381877 h 1110477"/>
                    <a:gd name="connsiteX348" fmla="*/ 1202697 w 1285229"/>
                    <a:gd name="connsiteY348" fmla="*/ 384184 h 1110477"/>
                    <a:gd name="connsiteX349" fmla="*/ 1197068 w 1285229"/>
                    <a:gd name="connsiteY349" fmla="*/ 387995 h 1110477"/>
                    <a:gd name="connsiteX350" fmla="*/ 1195426 w 1285229"/>
                    <a:gd name="connsiteY350" fmla="*/ 389105 h 1110477"/>
                    <a:gd name="connsiteX351" fmla="*/ 1193944 w 1285229"/>
                    <a:gd name="connsiteY351" fmla="*/ 390536 h 1110477"/>
                    <a:gd name="connsiteX352" fmla="*/ 1187648 w 1285229"/>
                    <a:gd name="connsiteY352" fmla="*/ 396580 h 1110477"/>
                    <a:gd name="connsiteX353" fmla="*/ 1186907 w 1285229"/>
                    <a:gd name="connsiteY353" fmla="*/ 397295 h 1110477"/>
                    <a:gd name="connsiteX354" fmla="*/ 1185796 w 1285229"/>
                    <a:gd name="connsiteY354" fmla="*/ 398368 h 1110477"/>
                    <a:gd name="connsiteX355" fmla="*/ 1185129 w 1285229"/>
                    <a:gd name="connsiteY355" fmla="*/ 399133 h 1110477"/>
                    <a:gd name="connsiteX356" fmla="*/ 1179919 w 1285229"/>
                    <a:gd name="connsiteY356" fmla="*/ 405078 h 1110477"/>
                    <a:gd name="connsiteX357" fmla="*/ 1178771 w 1285229"/>
                    <a:gd name="connsiteY357" fmla="*/ 406398 h 1110477"/>
                    <a:gd name="connsiteX358" fmla="*/ 1178290 w 1285229"/>
                    <a:gd name="connsiteY358" fmla="*/ 407780 h 1110477"/>
                    <a:gd name="connsiteX359" fmla="*/ 1177141 w 1285229"/>
                    <a:gd name="connsiteY359" fmla="*/ 411048 h 1110477"/>
                    <a:gd name="connsiteX360" fmla="*/ 1176524 w 1285229"/>
                    <a:gd name="connsiteY360" fmla="*/ 412824 h 1110477"/>
                    <a:gd name="connsiteX361" fmla="*/ 1177203 w 1285229"/>
                    <a:gd name="connsiteY361" fmla="*/ 416007 h 1110477"/>
                    <a:gd name="connsiteX362" fmla="*/ 1177672 w 1285229"/>
                    <a:gd name="connsiteY362" fmla="*/ 418128 h 1110477"/>
                    <a:gd name="connsiteX363" fmla="*/ 1177783 w 1285229"/>
                    <a:gd name="connsiteY363" fmla="*/ 418646 h 1110477"/>
                    <a:gd name="connsiteX364" fmla="*/ 1178006 w 1285229"/>
                    <a:gd name="connsiteY364" fmla="*/ 420052 h 1110477"/>
                    <a:gd name="connsiteX365" fmla="*/ 1178401 w 1285229"/>
                    <a:gd name="connsiteY365" fmla="*/ 422495 h 1110477"/>
                    <a:gd name="connsiteX366" fmla="*/ 1175845 w 1285229"/>
                    <a:gd name="connsiteY366" fmla="*/ 425060 h 1110477"/>
                    <a:gd name="connsiteX367" fmla="*/ 1173944 w 1285229"/>
                    <a:gd name="connsiteY367" fmla="*/ 425800 h 1110477"/>
                    <a:gd name="connsiteX368" fmla="*/ 1171697 w 1285229"/>
                    <a:gd name="connsiteY368" fmla="*/ 426664 h 1110477"/>
                    <a:gd name="connsiteX369" fmla="*/ 1170475 w 1285229"/>
                    <a:gd name="connsiteY369" fmla="*/ 427650 h 1110477"/>
                    <a:gd name="connsiteX370" fmla="*/ 1170080 w 1285229"/>
                    <a:gd name="connsiteY370" fmla="*/ 427971 h 1110477"/>
                    <a:gd name="connsiteX371" fmla="*/ 1168512 w 1285229"/>
                    <a:gd name="connsiteY371" fmla="*/ 429229 h 1110477"/>
                    <a:gd name="connsiteX372" fmla="*/ 1167746 w 1285229"/>
                    <a:gd name="connsiteY372" fmla="*/ 431511 h 1110477"/>
                    <a:gd name="connsiteX373" fmla="*/ 1167561 w 1285229"/>
                    <a:gd name="connsiteY373" fmla="*/ 432214 h 1110477"/>
                    <a:gd name="connsiteX374" fmla="*/ 1167734 w 1285229"/>
                    <a:gd name="connsiteY374" fmla="*/ 433916 h 1110477"/>
                    <a:gd name="connsiteX375" fmla="*/ 1167858 w 1285229"/>
                    <a:gd name="connsiteY375" fmla="*/ 435026 h 1110477"/>
                    <a:gd name="connsiteX376" fmla="*/ 1168117 w 1285229"/>
                    <a:gd name="connsiteY376" fmla="*/ 435668 h 1110477"/>
                    <a:gd name="connsiteX377" fmla="*/ 1168894 w 1285229"/>
                    <a:gd name="connsiteY377" fmla="*/ 437568 h 1110477"/>
                    <a:gd name="connsiteX378" fmla="*/ 1169203 w 1285229"/>
                    <a:gd name="connsiteY378" fmla="*/ 438320 h 1110477"/>
                    <a:gd name="connsiteX379" fmla="*/ 1169438 w 1285229"/>
                    <a:gd name="connsiteY379" fmla="*/ 438887 h 1110477"/>
                    <a:gd name="connsiteX380" fmla="*/ 1170586 w 1285229"/>
                    <a:gd name="connsiteY380" fmla="*/ 439788 h 1110477"/>
                    <a:gd name="connsiteX381" fmla="*/ 1171080 w 1285229"/>
                    <a:gd name="connsiteY381" fmla="*/ 440170 h 1110477"/>
                    <a:gd name="connsiteX382" fmla="*/ 1174092 w 1285229"/>
                    <a:gd name="connsiteY382" fmla="*/ 442513 h 1110477"/>
                    <a:gd name="connsiteX383" fmla="*/ 1174833 w 1285229"/>
                    <a:gd name="connsiteY383" fmla="*/ 443093 h 1110477"/>
                    <a:gd name="connsiteX384" fmla="*/ 1175796 w 1285229"/>
                    <a:gd name="connsiteY384" fmla="*/ 443525 h 1110477"/>
                    <a:gd name="connsiteX385" fmla="*/ 1176820 w 1285229"/>
                    <a:gd name="connsiteY385" fmla="*/ 443981 h 1110477"/>
                    <a:gd name="connsiteX386" fmla="*/ 1178586 w 1285229"/>
                    <a:gd name="connsiteY386" fmla="*/ 444771 h 1110477"/>
                    <a:gd name="connsiteX387" fmla="*/ 1179932 w 1285229"/>
                    <a:gd name="connsiteY387" fmla="*/ 445363 h 1110477"/>
                    <a:gd name="connsiteX388" fmla="*/ 1182006 w 1285229"/>
                    <a:gd name="connsiteY388" fmla="*/ 445498 h 1110477"/>
                    <a:gd name="connsiteX389" fmla="*/ 1185018 w 1285229"/>
                    <a:gd name="connsiteY389" fmla="*/ 445708 h 1110477"/>
                    <a:gd name="connsiteX390" fmla="*/ 1187401 w 1285229"/>
                    <a:gd name="connsiteY390" fmla="*/ 445868 h 1110477"/>
                    <a:gd name="connsiteX391" fmla="*/ 1195932 w 1285229"/>
                    <a:gd name="connsiteY391" fmla="*/ 446461 h 1110477"/>
                    <a:gd name="connsiteX392" fmla="*/ 1197858 w 1285229"/>
                    <a:gd name="connsiteY392" fmla="*/ 446596 h 1110477"/>
                    <a:gd name="connsiteX393" fmla="*/ 1197747 w 1285229"/>
                    <a:gd name="connsiteY393" fmla="*/ 450568 h 1110477"/>
                    <a:gd name="connsiteX394" fmla="*/ 1196204 w 1285229"/>
                    <a:gd name="connsiteY394" fmla="*/ 452270 h 1110477"/>
                    <a:gd name="connsiteX395" fmla="*/ 1195142 w 1285229"/>
                    <a:gd name="connsiteY395" fmla="*/ 453454 h 1110477"/>
                    <a:gd name="connsiteX396" fmla="*/ 1194549 w 1285229"/>
                    <a:gd name="connsiteY396" fmla="*/ 454108 h 1110477"/>
                    <a:gd name="connsiteX397" fmla="*/ 1193771 w 1285229"/>
                    <a:gd name="connsiteY397" fmla="*/ 456045 h 1110477"/>
                    <a:gd name="connsiteX398" fmla="*/ 1192623 w 1285229"/>
                    <a:gd name="connsiteY398" fmla="*/ 458943 h 1110477"/>
                    <a:gd name="connsiteX399" fmla="*/ 1192290 w 1285229"/>
                    <a:gd name="connsiteY399" fmla="*/ 460251 h 1110477"/>
                    <a:gd name="connsiteX400" fmla="*/ 1192130 w 1285229"/>
                    <a:gd name="connsiteY400" fmla="*/ 460917 h 1110477"/>
                    <a:gd name="connsiteX401" fmla="*/ 1191660 w 1285229"/>
                    <a:gd name="connsiteY401" fmla="*/ 462792 h 1110477"/>
                    <a:gd name="connsiteX402" fmla="*/ 1192487 w 1285229"/>
                    <a:gd name="connsiteY402" fmla="*/ 464124 h 1110477"/>
                    <a:gd name="connsiteX403" fmla="*/ 1193635 w 1285229"/>
                    <a:gd name="connsiteY403" fmla="*/ 465999 h 1110477"/>
                    <a:gd name="connsiteX404" fmla="*/ 1194352 w 1285229"/>
                    <a:gd name="connsiteY404" fmla="*/ 467146 h 1110477"/>
                    <a:gd name="connsiteX405" fmla="*/ 1195648 w 1285229"/>
                    <a:gd name="connsiteY405" fmla="*/ 467590 h 1110477"/>
                    <a:gd name="connsiteX406" fmla="*/ 1198697 w 1285229"/>
                    <a:gd name="connsiteY406" fmla="*/ 468626 h 1110477"/>
                    <a:gd name="connsiteX407" fmla="*/ 1199599 w 1285229"/>
                    <a:gd name="connsiteY407" fmla="*/ 468934 h 1110477"/>
                    <a:gd name="connsiteX408" fmla="*/ 1200438 w 1285229"/>
                    <a:gd name="connsiteY408" fmla="*/ 468885 h 1110477"/>
                    <a:gd name="connsiteX409" fmla="*/ 1203204 w 1285229"/>
                    <a:gd name="connsiteY409" fmla="*/ 468700 h 1110477"/>
                    <a:gd name="connsiteX410" fmla="*/ 1204377 w 1285229"/>
                    <a:gd name="connsiteY410" fmla="*/ 468626 h 1110477"/>
                    <a:gd name="connsiteX411" fmla="*/ 1205537 w 1285229"/>
                    <a:gd name="connsiteY411" fmla="*/ 468046 h 1110477"/>
                    <a:gd name="connsiteX412" fmla="*/ 1207932 w 1285229"/>
                    <a:gd name="connsiteY412" fmla="*/ 466837 h 1110477"/>
                    <a:gd name="connsiteX413" fmla="*/ 1208833 w 1285229"/>
                    <a:gd name="connsiteY413" fmla="*/ 466393 h 1110477"/>
                    <a:gd name="connsiteX414" fmla="*/ 1209611 w 1285229"/>
                    <a:gd name="connsiteY414" fmla="*/ 465752 h 1110477"/>
                    <a:gd name="connsiteX415" fmla="*/ 1213105 w 1285229"/>
                    <a:gd name="connsiteY415" fmla="*/ 462866 h 1110477"/>
                    <a:gd name="connsiteX416" fmla="*/ 1214266 w 1285229"/>
                    <a:gd name="connsiteY416" fmla="*/ 461891 h 1110477"/>
                    <a:gd name="connsiteX417" fmla="*/ 1217463 w 1285229"/>
                    <a:gd name="connsiteY417" fmla="*/ 457080 h 1110477"/>
                    <a:gd name="connsiteX418" fmla="*/ 1218155 w 1285229"/>
                    <a:gd name="connsiteY418" fmla="*/ 455699 h 1110477"/>
                    <a:gd name="connsiteX419" fmla="*/ 1219068 w 1285229"/>
                    <a:gd name="connsiteY419" fmla="*/ 453861 h 1110477"/>
                    <a:gd name="connsiteX420" fmla="*/ 1220895 w 1285229"/>
                    <a:gd name="connsiteY420" fmla="*/ 453257 h 1110477"/>
                    <a:gd name="connsiteX421" fmla="*/ 1222698 w 1285229"/>
                    <a:gd name="connsiteY421" fmla="*/ 452653 h 1110477"/>
                    <a:gd name="connsiteX422" fmla="*/ 1223846 w 1285229"/>
                    <a:gd name="connsiteY422" fmla="*/ 452270 h 1110477"/>
                    <a:gd name="connsiteX423" fmla="*/ 1228365 w 1285229"/>
                    <a:gd name="connsiteY423" fmla="*/ 451764 h 1110477"/>
                    <a:gd name="connsiteX424" fmla="*/ 1230858 w 1285229"/>
                    <a:gd name="connsiteY424" fmla="*/ 451481 h 1110477"/>
                    <a:gd name="connsiteX425" fmla="*/ 1232340 w 1285229"/>
                    <a:gd name="connsiteY425" fmla="*/ 450038 h 1110477"/>
                    <a:gd name="connsiteX426" fmla="*/ 1236389 w 1285229"/>
                    <a:gd name="connsiteY426" fmla="*/ 446054 h 1110477"/>
                    <a:gd name="connsiteX427" fmla="*/ 1237883 w 1285229"/>
                    <a:gd name="connsiteY427" fmla="*/ 444586 h 1110477"/>
                    <a:gd name="connsiteX428" fmla="*/ 1241488 w 1285229"/>
                    <a:gd name="connsiteY428" fmla="*/ 440737 h 1110477"/>
                    <a:gd name="connsiteX429" fmla="*/ 1242994 w 1285229"/>
                    <a:gd name="connsiteY429" fmla="*/ 439134 h 1110477"/>
                    <a:gd name="connsiteX430" fmla="*/ 1244303 w 1285229"/>
                    <a:gd name="connsiteY430" fmla="*/ 440121 h 1110477"/>
                    <a:gd name="connsiteX431" fmla="*/ 1245612 w 1285229"/>
                    <a:gd name="connsiteY431" fmla="*/ 441120 h 1110477"/>
                    <a:gd name="connsiteX432" fmla="*/ 1246809 w 1285229"/>
                    <a:gd name="connsiteY432" fmla="*/ 442045 h 1110477"/>
                    <a:gd name="connsiteX433" fmla="*/ 1246698 w 1285229"/>
                    <a:gd name="connsiteY433" fmla="*/ 444142 h 1110477"/>
                    <a:gd name="connsiteX434" fmla="*/ 1246575 w 1285229"/>
                    <a:gd name="connsiteY434" fmla="*/ 446399 h 1110477"/>
                    <a:gd name="connsiteX435" fmla="*/ 1246476 w 1285229"/>
                    <a:gd name="connsiteY435" fmla="*/ 448483 h 1110477"/>
                    <a:gd name="connsiteX436" fmla="*/ 1245476 w 1285229"/>
                    <a:gd name="connsiteY436" fmla="*/ 450149 h 1110477"/>
                    <a:gd name="connsiteX437" fmla="*/ 1244550 w 1285229"/>
                    <a:gd name="connsiteY437" fmla="*/ 451691 h 1110477"/>
                    <a:gd name="connsiteX438" fmla="*/ 1244957 w 1285229"/>
                    <a:gd name="connsiteY438" fmla="*/ 453578 h 1110477"/>
                    <a:gd name="connsiteX439" fmla="*/ 1245735 w 1285229"/>
                    <a:gd name="connsiteY439" fmla="*/ 457179 h 1110477"/>
                    <a:gd name="connsiteX440" fmla="*/ 1246118 w 1285229"/>
                    <a:gd name="connsiteY440" fmla="*/ 458943 h 1110477"/>
                    <a:gd name="connsiteX441" fmla="*/ 1248229 w 1285229"/>
                    <a:gd name="connsiteY441" fmla="*/ 459227 h 1110477"/>
                    <a:gd name="connsiteX442" fmla="*/ 1249933 w 1285229"/>
                    <a:gd name="connsiteY442" fmla="*/ 459449 h 1110477"/>
                    <a:gd name="connsiteX443" fmla="*/ 1251624 w 1285229"/>
                    <a:gd name="connsiteY443" fmla="*/ 458549 h 1110477"/>
                    <a:gd name="connsiteX444" fmla="*/ 1255995 w 1285229"/>
                    <a:gd name="connsiteY444" fmla="*/ 456242 h 1110477"/>
                    <a:gd name="connsiteX445" fmla="*/ 1257180 w 1285229"/>
                    <a:gd name="connsiteY445" fmla="*/ 455970 h 1110477"/>
                    <a:gd name="connsiteX446" fmla="*/ 1261081 w 1285229"/>
                    <a:gd name="connsiteY446" fmla="*/ 455046 h 1110477"/>
                    <a:gd name="connsiteX447" fmla="*/ 1262686 w 1285229"/>
                    <a:gd name="connsiteY447" fmla="*/ 454663 h 1110477"/>
                    <a:gd name="connsiteX448" fmla="*/ 1265069 w 1285229"/>
                    <a:gd name="connsiteY448" fmla="*/ 456920 h 1110477"/>
                    <a:gd name="connsiteX449" fmla="*/ 1264624 w 1285229"/>
                    <a:gd name="connsiteY449" fmla="*/ 459079 h 1110477"/>
                    <a:gd name="connsiteX450" fmla="*/ 1264106 w 1285229"/>
                    <a:gd name="connsiteY450" fmla="*/ 461534 h 1110477"/>
                    <a:gd name="connsiteX451" fmla="*/ 1263933 w 1285229"/>
                    <a:gd name="connsiteY451" fmla="*/ 462422 h 1110477"/>
                    <a:gd name="connsiteX452" fmla="*/ 1262711 w 1285229"/>
                    <a:gd name="connsiteY452" fmla="*/ 466245 h 1110477"/>
                    <a:gd name="connsiteX453" fmla="*/ 1261995 w 1285229"/>
                    <a:gd name="connsiteY453" fmla="*/ 468503 h 1110477"/>
                    <a:gd name="connsiteX454" fmla="*/ 1262661 w 1285229"/>
                    <a:gd name="connsiteY454" fmla="*/ 469970 h 1110477"/>
                    <a:gd name="connsiteX455" fmla="*/ 1263229 w 1285229"/>
                    <a:gd name="connsiteY455" fmla="*/ 471228 h 1110477"/>
                    <a:gd name="connsiteX456" fmla="*/ 1263896 w 1285229"/>
                    <a:gd name="connsiteY456" fmla="*/ 472696 h 1110477"/>
                    <a:gd name="connsiteX457" fmla="*/ 1265995 w 1285229"/>
                    <a:gd name="connsiteY457" fmla="*/ 473066 h 1110477"/>
                    <a:gd name="connsiteX458" fmla="*/ 1267711 w 1285229"/>
                    <a:gd name="connsiteY458" fmla="*/ 473362 h 1110477"/>
                    <a:gd name="connsiteX459" fmla="*/ 1269378 w 1285229"/>
                    <a:gd name="connsiteY459" fmla="*/ 472622 h 1110477"/>
                    <a:gd name="connsiteX460" fmla="*/ 1273452 w 1285229"/>
                    <a:gd name="connsiteY460" fmla="*/ 470796 h 1110477"/>
                    <a:gd name="connsiteX461" fmla="*/ 1274711 w 1285229"/>
                    <a:gd name="connsiteY461" fmla="*/ 470464 h 1110477"/>
                    <a:gd name="connsiteX462" fmla="*/ 1278773 w 1285229"/>
                    <a:gd name="connsiteY462" fmla="*/ 469354 h 1110477"/>
                    <a:gd name="connsiteX463" fmla="*/ 1280464 w 1285229"/>
                    <a:gd name="connsiteY463" fmla="*/ 468897 h 1110477"/>
                    <a:gd name="connsiteX464" fmla="*/ 1281637 w 1285229"/>
                    <a:gd name="connsiteY464" fmla="*/ 469538 h 1110477"/>
                    <a:gd name="connsiteX465" fmla="*/ 1283921 w 1285229"/>
                    <a:gd name="connsiteY465" fmla="*/ 470784 h 1110477"/>
                    <a:gd name="connsiteX466" fmla="*/ 1285230 w 1285229"/>
                    <a:gd name="connsiteY466" fmla="*/ 471488 h 1110477"/>
                    <a:gd name="connsiteX467" fmla="*/ 1285217 w 1285229"/>
                    <a:gd name="connsiteY467" fmla="*/ 475040 h 1110477"/>
                    <a:gd name="connsiteX468" fmla="*/ 1284378 w 1285229"/>
                    <a:gd name="connsiteY468" fmla="*/ 476273 h 1110477"/>
                    <a:gd name="connsiteX469" fmla="*/ 1282316 w 1285229"/>
                    <a:gd name="connsiteY469" fmla="*/ 479283 h 1110477"/>
                    <a:gd name="connsiteX470" fmla="*/ 1281699 w 1285229"/>
                    <a:gd name="connsiteY470" fmla="*/ 480171 h 1110477"/>
                    <a:gd name="connsiteX471" fmla="*/ 1280489 w 1285229"/>
                    <a:gd name="connsiteY471" fmla="*/ 481182 h 1110477"/>
                    <a:gd name="connsiteX472" fmla="*/ 1271810 w 1285229"/>
                    <a:gd name="connsiteY472" fmla="*/ 488448 h 1110477"/>
                    <a:gd name="connsiteX473" fmla="*/ 1271081 w 1285229"/>
                    <a:gd name="connsiteY473" fmla="*/ 489052 h 1110477"/>
                    <a:gd name="connsiteX474" fmla="*/ 1270205 w 1285229"/>
                    <a:gd name="connsiteY474" fmla="*/ 489792 h 1110477"/>
                    <a:gd name="connsiteX475" fmla="*/ 1268773 w 1285229"/>
                    <a:gd name="connsiteY475" fmla="*/ 490482 h 1110477"/>
                    <a:gd name="connsiteX476" fmla="*/ 1267884 w 1285229"/>
                    <a:gd name="connsiteY476" fmla="*/ 490914 h 1110477"/>
                    <a:gd name="connsiteX477" fmla="*/ 1263871 w 1285229"/>
                    <a:gd name="connsiteY477" fmla="*/ 492851 h 1110477"/>
                    <a:gd name="connsiteX478" fmla="*/ 1262538 w 1285229"/>
                    <a:gd name="connsiteY478" fmla="*/ 493504 h 1110477"/>
                    <a:gd name="connsiteX479" fmla="*/ 1260316 w 1285229"/>
                    <a:gd name="connsiteY479" fmla="*/ 494578 h 1110477"/>
                    <a:gd name="connsiteX480" fmla="*/ 1258698 w 1285229"/>
                    <a:gd name="connsiteY480" fmla="*/ 495725 h 1110477"/>
                    <a:gd name="connsiteX481" fmla="*/ 1257501 w 1285229"/>
                    <a:gd name="connsiteY481" fmla="*/ 496588 h 1110477"/>
                    <a:gd name="connsiteX482" fmla="*/ 1254266 w 1285229"/>
                    <a:gd name="connsiteY482" fmla="*/ 498882 h 1110477"/>
                    <a:gd name="connsiteX483" fmla="*/ 1252661 w 1285229"/>
                    <a:gd name="connsiteY483" fmla="*/ 500030 h 1110477"/>
                    <a:gd name="connsiteX484" fmla="*/ 1251353 w 1285229"/>
                    <a:gd name="connsiteY484" fmla="*/ 500770 h 1110477"/>
                    <a:gd name="connsiteX485" fmla="*/ 1250056 w 1285229"/>
                    <a:gd name="connsiteY485" fmla="*/ 501510 h 1110477"/>
                    <a:gd name="connsiteX486" fmla="*/ 1243550 w 1285229"/>
                    <a:gd name="connsiteY486" fmla="*/ 505210 h 1110477"/>
                    <a:gd name="connsiteX487" fmla="*/ 1240945 w 1285229"/>
                    <a:gd name="connsiteY487" fmla="*/ 506690 h 1110477"/>
                    <a:gd name="connsiteX488" fmla="*/ 1239661 w 1285229"/>
                    <a:gd name="connsiteY488" fmla="*/ 507492 h 1110477"/>
                    <a:gd name="connsiteX489" fmla="*/ 1238809 w 1285229"/>
                    <a:gd name="connsiteY489" fmla="*/ 508022 h 1110477"/>
                    <a:gd name="connsiteX490" fmla="*/ 1235834 w 1285229"/>
                    <a:gd name="connsiteY490" fmla="*/ 509885 h 1110477"/>
                    <a:gd name="connsiteX491" fmla="*/ 1231649 w 1285229"/>
                    <a:gd name="connsiteY491" fmla="*/ 512475 h 1110477"/>
                    <a:gd name="connsiteX492" fmla="*/ 1229895 w 1285229"/>
                    <a:gd name="connsiteY492" fmla="*/ 513437 h 1110477"/>
                    <a:gd name="connsiteX493" fmla="*/ 1228192 w 1285229"/>
                    <a:gd name="connsiteY493" fmla="*/ 514375 h 1110477"/>
                    <a:gd name="connsiteX494" fmla="*/ 1227414 w 1285229"/>
                    <a:gd name="connsiteY494" fmla="*/ 516237 h 1110477"/>
                    <a:gd name="connsiteX495" fmla="*/ 1226575 w 1285229"/>
                    <a:gd name="connsiteY495" fmla="*/ 518272 h 1110477"/>
                    <a:gd name="connsiteX496" fmla="*/ 1225550 w 1285229"/>
                    <a:gd name="connsiteY496" fmla="*/ 522096 h 1110477"/>
                    <a:gd name="connsiteX497" fmla="*/ 1225291 w 1285229"/>
                    <a:gd name="connsiteY497" fmla="*/ 523058 h 1110477"/>
                    <a:gd name="connsiteX498" fmla="*/ 1225291 w 1285229"/>
                    <a:gd name="connsiteY498" fmla="*/ 523872 h 1110477"/>
                    <a:gd name="connsiteX499" fmla="*/ 1225278 w 1285229"/>
                    <a:gd name="connsiteY499" fmla="*/ 525550 h 1110477"/>
                    <a:gd name="connsiteX500" fmla="*/ 1225278 w 1285229"/>
                    <a:gd name="connsiteY500" fmla="*/ 527659 h 1110477"/>
                    <a:gd name="connsiteX501" fmla="*/ 1225266 w 1285229"/>
                    <a:gd name="connsiteY501" fmla="*/ 529497 h 1110477"/>
                    <a:gd name="connsiteX502" fmla="*/ 1226575 w 1285229"/>
                    <a:gd name="connsiteY502" fmla="*/ 530656 h 1110477"/>
                    <a:gd name="connsiteX503" fmla="*/ 1227340 w 1285229"/>
                    <a:gd name="connsiteY503" fmla="*/ 531335 h 1110477"/>
                    <a:gd name="connsiteX504" fmla="*/ 1227809 w 1285229"/>
                    <a:gd name="connsiteY504" fmla="*/ 531754 h 1110477"/>
                    <a:gd name="connsiteX505" fmla="*/ 1229044 w 1285229"/>
                    <a:gd name="connsiteY505" fmla="*/ 532765 h 1110477"/>
                    <a:gd name="connsiteX506" fmla="*/ 1229797 w 1285229"/>
                    <a:gd name="connsiteY506" fmla="*/ 533370 h 1110477"/>
                    <a:gd name="connsiteX507" fmla="*/ 1230982 w 1285229"/>
                    <a:gd name="connsiteY507" fmla="*/ 534344 h 1110477"/>
                    <a:gd name="connsiteX508" fmla="*/ 1232883 w 1285229"/>
                    <a:gd name="connsiteY508" fmla="*/ 534665 h 1110477"/>
                    <a:gd name="connsiteX509" fmla="*/ 1235747 w 1285229"/>
                    <a:gd name="connsiteY509" fmla="*/ 535158 h 1110477"/>
                    <a:gd name="connsiteX510" fmla="*/ 1238821 w 1285229"/>
                    <a:gd name="connsiteY510" fmla="*/ 536824 h 1110477"/>
                    <a:gd name="connsiteX511" fmla="*/ 1241464 w 1285229"/>
                    <a:gd name="connsiteY511" fmla="*/ 538242 h 1110477"/>
                    <a:gd name="connsiteX512" fmla="*/ 1242488 w 1285229"/>
                    <a:gd name="connsiteY512" fmla="*/ 538822 h 1110477"/>
                    <a:gd name="connsiteX513" fmla="*/ 1244525 w 1285229"/>
                    <a:gd name="connsiteY513" fmla="*/ 539882 h 1110477"/>
                    <a:gd name="connsiteX514" fmla="*/ 1249414 w 1285229"/>
                    <a:gd name="connsiteY514" fmla="*/ 540203 h 1110477"/>
                    <a:gd name="connsiteX515" fmla="*/ 1251884 w 1285229"/>
                    <a:gd name="connsiteY515" fmla="*/ 540388 h 1110477"/>
                    <a:gd name="connsiteX516" fmla="*/ 1253871 w 1285229"/>
                    <a:gd name="connsiteY516" fmla="*/ 540549 h 1110477"/>
                    <a:gd name="connsiteX517" fmla="*/ 1254538 w 1285229"/>
                    <a:gd name="connsiteY517" fmla="*/ 542004 h 1110477"/>
                    <a:gd name="connsiteX518" fmla="*/ 1255439 w 1285229"/>
                    <a:gd name="connsiteY518" fmla="*/ 543977 h 1110477"/>
                    <a:gd name="connsiteX519" fmla="*/ 1256081 w 1285229"/>
                    <a:gd name="connsiteY519" fmla="*/ 545384 h 1110477"/>
                    <a:gd name="connsiteX520" fmla="*/ 1254155 w 1285229"/>
                    <a:gd name="connsiteY520" fmla="*/ 548911 h 1110477"/>
                    <a:gd name="connsiteX521" fmla="*/ 1252674 w 1285229"/>
                    <a:gd name="connsiteY521" fmla="*/ 550083 h 1110477"/>
                    <a:gd name="connsiteX522" fmla="*/ 1251649 w 1285229"/>
                    <a:gd name="connsiteY522" fmla="*/ 550897 h 1110477"/>
                    <a:gd name="connsiteX523" fmla="*/ 1249686 w 1285229"/>
                    <a:gd name="connsiteY523" fmla="*/ 552439 h 1110477"/>
                    <a:gd name="connsiteX524" fmla="*/ 1247451 w 1285229"/>
                    <a:gd name="connsiteY524" fmla="*/ 555658 h 1110477"/>
                    <a:gd name="connsiteX525" fmla="*/ 1247427 w 1285229"/>
                    <a:gd name="connsiteY525" fmla="*/ 557114 h 1110477"/>
                    <a:gd name="connsiteX526" fmla="*/ 1247316 w 1285229"/>
                    <a:gd name="connsiteY526" fmla="*/ 562405 h 1110477"/>
                    <a:gd name="connsiteX527" fmla="*/ 1247476 w 1285229"/>
                    <a:gd name="connsiteY527" fmla="*/ 563775 h 1110477"/>
                    <a:gd name="connsiteX528" fmla="*/ 1247735 w 1285229"/>
                    <a:gd name="connsiteY528" fmla="*/ 565958 h 1110477"/>
                    <a:gd name="connsiteX529" fmla="*/ 1247797 w 1285229"/>
                    <a:gd name="connsiteY529" fmla="*/ 567512 h 1110477"/>
                    <a:gd name="connsiteX530" fmla="*/ 1247908 w 1285229"/>
                    <a:gd name="connsiteY530" fmla="*/ 570694 h 1110477"/>
                    <a:gd name="connsiteX531" fmla="*/ 1247958 w 1285229"/>
                    <a:gd name="connsiteY531" fmla="*/ 571681 h 1110477"/>
                    <a:gd name="connsiteX532" fmla="*/ 1248019 w 1285229"/>
                    <a:gd name="connsiteY532" fmla="*/ 573753 h 1110477"/>
                    <a:gd name="connsiteX533" fmla="*/ 1247883 w 1285229"/>
                    <a:gd name="connsiteY533" fmla="*/ 576035 h 1110477"/>
                    <a:gd name="connsiteX534" fmla="*/ 1247316 w 1285229"/>
                    <a:gd name="connsiteY534" fmla="*/ 585409 h 1110477"/>
                    <a:gd name="connsiteX535" fmla="*/ 1247254 w 1285229"/>
                    <a:gd name="connsiteY535" fmla="*/ 586507 h 1110477"/>
                    <a:gd name="connsiteX536" fmla="*/ 1247081 w 1285229"/>
                    <a:gd name="connsiteY536" fmla="*/ 589270 h 1110477"/>
                    <a:gd name="connsiteX537" fmla="*/ 1246476 w 1285229"/>
                    <a:gd name="connsiteY537" fmla="*/ 592551 h 1110477"/>
                    <a:gd name="connsiteX538" fmla="*/ 1246044 w 1285229"/>
                    <a:gd name="connsiteY538" fmla="*/ 594932 h 1110477"/>
                    <a:gd name="connsiteX539" fmla="*/ 1246538 w 1285229"/>
                    <a:gd name="connsiteY539" fmla="*/ 597238 h 1110477"/>
                    <a:gd name="connsiteX540" fmla="*/ 1247303 w 1285229"/>
                    <a:gd name="connsiteY540" fmla="*/ 600729 h 1110477"/>
                    <a:gd name="connsiteX541" fmla="*/ 1247575 w 1285229"/>
                    <a:gd name="connsiteY541" fmla="*/ 601752 h 1110477"/>
                    <a:gd name="connsiteX542" fmla="*/ 1248686 w 1285229"/>
                    <a:gd name="connsiteY542" fmla="*/ 605897 h 1110477"/>
                    <a:gd name="connsiteX543" fmla="*/ 1249093 w 1285229"/>
                    <a:gd name="connsiteY543" fmla="*/ 607451 h 1110477"/>
                    <a:gd name="connsiteX544" fmla="*/ 1249785 w 1285229"/>
                    <a:gd name="connsiteY544" fmla="*/ 610029 h 1110477"/>
                    <a:gd name="connsiteX545" fmla="*/ 1249970 w 1285229"/>
                    <a:gd name="connsiteY545" fmla="*/ 612200 h 1110477"/>
                    <a:gd name="connsiteX546" fmla="*/ 1250723 w 1285229"/>
                    <a:gd name="connsiteY546" fmla="*/ 621414 h 1110477"/>
                    <a:gd name="connsiteX547" fmla="*/ 1251439 w 1285229"/>
                    <a:gd name="connsiteY547" fmla="*/ 630085 h 1110477"/>
                    <a:gd name="connsiteX548" fmla="*/ 1251513 w 1285229"/>
                    <a:gd name="connsiteY548" fmla="*/ 630924 h 1110477"/>
                    <a:gd name="connsiteX549" fmla="*/ 1251624 w 1285229"/>
                    <a:gd name="connsiteY549" fmla="*/ 632243 h 1110477"/>
                    <a:gd name="connsiteX550" fmla="*/ 1251266 w 1285229"/>
                    <a:gd name="connsiteY550" fmla="*/ 634069 h 1110477"/>
                    <a:gd name="connsiteX551" fmla="*/ 1250328 w 1285229"/>
                    <a:gd name="connsiteY551" fmla="*/ 638904 h 1110477"/>
                    <a:gd name="connsiteX552" fmla="*/ 1249994 w 1285229"/>
                    <a:gd name="connsiteY552" fmla="*/ 640618 h 1110477"/>
                    <a:gd name="connsiteX553" fmla="*/ 1249217 w 1285229"/>
                    <a:gd name="connsiteY553" fmla="*/ 642321 h 1110477"/>
                    <a:gd name="connsiteX554" fmla="*/ 1248377 w 1285229"/>
                    <a:gd name="connsiteY554" fmla="*/ 644121 h 1110477"/>
                    <a:gd name="connsiteX555" fmla="*/ 1246612 w 1285229"/>
                    <a:gd name="connsiteY555" fmla="*/ 647921 h 1110477"/>
                    <a:gd name="connsiteX556" fmla="*/ 1245834 w 1285229"/>
                    <a:gd name="connsiteY556" fmla="*/ 649610 h 1110477"/>
                    <a:gd name="connsiteX557" fmla="*/ 1244957 w 1285229"/>
                    <a:gd name="connsiteY557" fmla="*/ 650930 h 1110477"/>
                    <a:gd name="connsiteX558" fmla="*/ 1244377 w 1285229"/>
                    <a:gd name="connsiteY558" fmla="*/ 651806 h 1110477"/>
                    <a:gd name="connsiteX559" fmla="*/ 1241180 w 1285229"/>
                    <a:gd name="connsiteY559" fmla="*/ 656629 h 1110477"/>
                    <a:gd name="connsiteX560" fmla="*/ 1238167 w 1285229"/>
                    <a:gd name="connsiteY560" fmla="*/ 661180 h 1110477"/>
                    <a:gd name="connsiteX561" fmla="*/ 1236883 w 1285229"/>
                    <a:gd name="connsiteY561" fmla="*/ 663104 h 1110477"/>
                    <a:gd name="connsiteX562" fmla="*/ 1235426 w 1285229"/>
                    <a:gd name="connsiteY562" fmla="*/ 664634 h 1110477"/>
                    <a:gd name="connsiteX563" fmla="*/ 1230105 w 1285229"/>
                    <a:gd name="connsiteY563" fmla="*/ 670172 h 1110477"/>
                    <a:gd name="connsiteX564" fmla="*/ 1229031 w 1285229"/>
                    <a:gd name="connsiteY564" fmla="*/ 671294 h 1110477"/>
                    <a:gd name="connsiteX565" fmla="*/ 1227957 w 1285229"/>
                    <a:gd name="connsiteY565" fmla="*/ 672404 h 1110477"/>
                    <a:gd name="connsiteX566" fmla="*/ 1226488 w 1285229"/>
                    <a:gd name="connsiteY566" fmla="*/ 673761 h 1110477"/>
                    <a:gd name="connsiteX567" fmla="*/ 1221723 w 1285229"/>
                    <a:gd name="connsiteY567" fmla="*/ 678152 h 1110477"/>
                    <a:gd name="connsiteX568" fmla="*/ 1220463 w 1285229"/>
                    <a:gd name="connsiteY568" fmla="*/ 679312 h 1110477"/>
                    <a:gd name="connsiteX569" fmla="*/ 1218957 w 1285229"/>
                    <a:gd name="connsiteY569" fmla="*/ 680755 h 1110477"/>
                    <a:gd name="connsiteX570" fmla="*/ 1216784 w 1285229"/>
                    <a:gd name="connsiteY570" fmla="*/ 682864 h 1110477"/>
                    <a:gd name="connsiteX571" fmla="*/ 1213426 w 1285229"/>
                    <a:gd name="connsiteY571" fmla="*/ 686108 h 1110477"/>
                    <a:gd name="connsiteX572" fmla="*/ 1212340 w 1285229"/>
                    <a:gd name="connsiteY572" fmla="*/ 687157 h 1110477"/>
                    <a:gd name="connsiteX573" fmla="*/ 1211130 w 1285229"/>
                    <a:gd name="connsiteY573" fmla="*/ 688131 h 1110477"/>
                    <a:gd name="connsiteX574" fmla="*/ 1205241 w 1285229"/>
                    <a:gd name="connsiteY574" fmla="*/ 692818 h 1110477"/>
                    <a:gd name="connsiteX575" fmla="*/ 1204685 w 1285229"/>
                    <a:gd name="connsiteY575" fmla="*/ 693250 h 1110477"/>
                    <a:gd name="connsiteX576" fmla="*/ 1204253 w 1285229"/>
                    <a:gd name="connsiteY576" fmla="*/ 693521 h 1110477"/>
                    <a:gd name="connsiteX577" fmla="*/ 1201883 w 1285229"/>
                    <a:gd name="connsiteY577" fmla="*/ 694989 h 1110477"/>
                    <a:gd name="connsiteX578" fmla="*/ 1201105 w 1285229"/>
                    <a:gd name="connsiteY578" fmla="*/ 695470 h 1110477"/>
                    <a:gd name="connsiteX579" fmla="*/ 1200550 w 1285229"/>
                    <a:gd name="connsiteY579" fmla="*/ 695816 h 1110477"/>
                    <a:gd name="connsiteX580" fmla="*/ 1199389 w 1285229"/>
                    <a:gd name="connsiteY580" fmla="*/ 695865 h 1110477"/>
                    <a:gd name="connsiteX581" fmla="*/ 1195525 w 1285229"/>
                    <a:gd name="connsiteY581" fmla="*/ 696038 h 1110477"/>
                    <a:gd name="connsiteX582" fmla="*/ 1193870 w 1285229"/>
                    <a:gd name="connsiteY582" fmla="*/ 696112 h 1110477"/>
                    <a:gd name="connsiteX583" fmla="*/ 1193463 w 1285229"/>
                    <a:gd name="connsiteY583" fmla="*/ 694471 h 1110477"/>
                    <a:gd name="connsiteX584" fmla="*/ 1193018 w 1285229"/>
                    <a:gd name="connsiteY584" fmla="*/ 692719 h 1110477"/>
                    <a:gd name="connsiteX585" fmla="*/ 1192772 w 1285229"/>
                    <a:gd name="connsiteY585" fmla="*/ 691770 h 1110477"/>
                    <a:gd name="connsiteX586" fmla="*/ 1193068 w 1285229"/>
                    <a:gd name="connsiteY586" fmla="*/ 690697 h 1110477"/>
                    <a:gd name="connsiteX587" fmla="*/ 1194487 w 1285229"/>
                    <a:gd name="connsiteY587" fmla="*/ 685368 h 1110477"/>
                    <a:gd name="connsiteX588" fmla="*/ 1194932 w 1285229"/>
                    <a:gd name="connsiteY588" fmla="*/ 682864 h 1110477"/>
                    <a:gd name="connsiteX589" fmla="*/ 1195191 w 1285229"/>
                    <a:gd name="connsiteY589" fmla="*/ 681310 h 1110477"/>
                    <a:gd name="connsiteX590" fmla="*/ 1194957 w 1285229"/>
                    <a:gd name="connsiteY590" fmla="*/ 680324 h 1110477"/>
                    <a:gd name="connsiteX591" fmla="*/ 1194648 w 1285229"/>
                    <a:gd name="connsiteY591" fmla="*/ 679078 h 1110477"/>
                    <a:gd name="connsiteX592" fmla="*/ 1194253 w 1285229"/>
                    <a:gd name="connsiteY592" fmla="*/ 677450 h 1110477"/>
                    <a:gd name="connsiteX593" fmla="*/ 1192611 w 1285229"/>
                    <a:gd name="connsiteY593" fmla="*/ 676734 h 1110477"/>
                    <a:gd name="connsiteX594" fmla="*/ 1188302 w 1285229"/>
                    <a:gd name="connsiteY594" fmla="*/ 674847 h 1110477"/>
                    <a:gd name="connsiteX595" fmla="*/ 1187586 w 1285229"/>
                    <a:gd name="connsiteY595" fmla="*/ 674526 h 1110477"/>
                    <a:gd name="connsiteX596" fmla="*/ 1186623 w 1285229"/>
                    <a:gd name="connsiteY596" fmla="*/ 674292 h 1110477"/>
                    <a:gd name="connsiteX597" fmla="*/ 1182722 w 1285229"/>
                    <a:gd name="connsiteY597" fmla="*/ 673342 h 1110477"/>
                    <a:gd name="connsiteX598" fmla="*/ 1180919 w 1285229"/>
                    <a:gd name="connsiteY598" fmla="*/ 672898 h 1110477"/>
                    <a:gd name="connsiteX599" fmla="*/ 1178290 w 1285229"/>
                    <a:gd name="connsiteY599" fmla="*/ 672404 h 1110477"/>
                    <a:gd name="connsiteX600" fmla="*/ 1177425 w 1285229"/>
                    <a:gd name="connsiteY600" fmla="*/ 672244 h 1110477"/>
                    <a:gd name="connsiteX601" fmla="*/ 1176512 w 1285229"/>
                    <a:gd name="connsiteY601" fmla="*/ 672244 h 1110477"/>
                    <a:gd name="connsiteX602" fmla="*/ 1175820 w 1285229"/>
                    <a:gd name="connsiteY602" fmla="*/ 672244 h 1110477"/>
                    <a:gd name="connsiteX603" fmla="*/ 1174697 w 1285229"/>
                    <a:gd name="connsiteY603" fmla="*/ 672232 h 1110477"/>
                    <a:gd name="connsiteX604" fmla="*/ 1173932 w 1285229"/>
                    <a:gd name="connsiteY604" fmla="*/ 672232 h 1110477"/>
                    <a:gd name="connsiteX605" fmla="*/ 1172574 w 1285229"/>
                    <a:gd name="connsiteY605" fmla="*/ 672799 h 1110477"/>
                    <a:gd name="connsiteX606" fmla="*/ 1167561 w 1285229"/>
                    <a:gd name="connsiteY606" fmla="*/ 674896 h 1110477"/>
                    <a:gd name="connsiteX607" fmla="*/ 1166289 w 1285229"/>
                    <a:gd name="connsiteY607" fmla="*/ 675427 h 1110477"/>
                    <a:gd name="connsiteX608" fmla="*/ 1165228 w 1285229"/>
                    <a:gd name="connsiteY608" fmla="*/ 676204 h 1110477"/>
                    <a:gd name="connsiteX609" fmla="*/ 1161796 w 1285229"/>
                    <a:gd name="connsiteY609" fmla="*/ 678732 h 1110477"/>
                    <a:gd name="connsiteX610" fmla="*/ 1160401 w 1285229"/>
                    <a:gd name="connsiteY610" fmla="*/ 679756 h 1110477"/>
                    <a:gd name="connsiteX611" fmla="*/ 1159043 w 1285229"/>
                    <a:gd name="connsiteY611" fmla="*/ 681915 h 1110477"/>
                    <a:gd name="connsiteX612" fmla="*/ 1158771 w 1285229"/>
                    <a:gd name="connsiteY612" fmla="*/ 682346 h 1110477"/>
                    <a:gd name="connsiteX613" fmla="*/ 1157697 w 1285229"/>
                    <a:gd name="connsiteY613" fmla="*/ 684086 h 1110477"/>
                    <a:gd name="connsiteX614" fmla="*/ 1155845 w 1285229"/>
                    <a:gd name="connsiteY614" fmla="*/ 687477 h 1110477"/>
                    <a:gd name="connsiteX615" fmla="*/ 1154808 w 1285229"/>
                    <a:gd name="connsiteY615" fmla="*/ 689402 h 1110477"/>
                    <a:gd name="connsiteX616" fmla="*/ 1152413 w 1285229"/>
                    <a:gd name="connsiteY616" fmla="*/ 689944 h 1110477"/>
                    <a:gd name="connsiteX617" fmla="*/ 1150956 w 1285229"/>
                    <a:gd name="connsiteY617" fmla="*/ 690191 h 1110477"/>
                    <a:gd name="connsiteX618" fmla="*/ 1146400 w 1285229"/>
                    <a:gd name="connsiteY618" fmla="*/ 690043 h 1110477"/>
                    <a:gd name="connsiteX619" fmla="*/ 1144993 w 1285229"/>
                    <a:gd name="connsiteY619" fmla="*/ 690006 h 1110477"/>
                    <a:gd name="connsiteX620" fmla="*/ 1143129 w 1285229"/>
                    <a:gd name="connsiteY620" fmla="*/ 689278 h 1110477"/>
                    <a:gd name="connsiteX621" fmla="*/ 1138906 w 1285229"/>
                    <a:gd name="connsiteY621" fmla="*/ 687650 h 1110477"/>
                    <a:gd name="connsiteX622" fmla="*/ 1135795 w 1285229"/>
                    <a:gd name="connsiteY622" fmla="*/ 686441 h 1110477"/>
                    <a:gd name="connsiteX623" fmla="*/ 1133351 w 1285229"/>
                    <a:gd name="connsiteY623" fmla="*/ 685899 h 1110477"/>
                    <a:gd name="connsiteX624" fmla="*/ 1128487 w 1285229"/>
                    <a:gd name="connsiteY624" fmla="*/ 684813 h 1110477"/>
                    <a:gd name="connsiteX625" fmla="*/ 1127672 w 1285229"/>
                    <a:gd name="connsiteY625" fmla="*/ 684529 h 1110477"/>
                    <a:gd name="connsiteX626" fmla="*/ 1125919 w 1285229"/>
                    <a:gd name="connsiteY626" fmla="*/ 683938 h 1110477"/>
                    <a:gd name="connsiteX627" fmla="*/ 1123721 w 1285229"/>
                    <a:gd name="connsiteY627" fmla="*/ 683185 h 1110477"/>
                    <a:gd name="connsiteX628" fmla="*/ 1121795 w 1285229"/>
                    <a:gd name="connsiteY628" fmla="*/ 683099 h 1110477"/>
                    <a:gd name="connsiteX629" fmla="*/ 1116993 w 1285229"/>
                    <a:gd name="connsiteY629" fmla="*/ 682889 h 1110477"/>
                    <a:gd name="connsiteX630" fmla="*/ 1110807 w 1285229"/>
                    <a:gd name="connsiteY630" fmla="*/ 682617 h 1110477"/>
                    <a:gd name="connsiteX631" fmla="*/ 1108153 w 1285229"/>
                    <a:gd name="connsiteY631" fmla="*/ 682506 h 1110477"/>
                    <a:gd name="connsiteX632" fmla="*/ 1106931 w 1285229"/>
                    <a:gd name="connsiteY632" fmla="*/ 682544 h 1110477"/>
                    <a:gd name="connsiteX633" fmla="*/ 1103474 w 1285229"/>
                    <a:gd name="connsiteY633" fmla="*/ 682667 h 1110477"/>
                    <a:gd name="connsiteX634" fmla="*/ 1100461 w 1285229"/>
                    <a:gd name="connsiteY634" fmla="*/ 682766 h 1110477"/>
                    <a:gd name="connsiteX635" fmla="*/ 1099251 w 1285229"/>
                    <a:gd name="connsiteY635" fmla="*/ 682803 h 1110477"/>
                    <a:gd name="connsiteX636" fmla="*/ 1098498 w 1285229"/>
                    <a:gd name="connsiteY636" fmla="*/ 683123 h 1110477"/>
                    <a:gd name="connsiteX637" fmla="*/ 1097264 w 1285229"/>
                    <a:gd name="connsiteY637" fmla="*/ 683641 h 1110477"/>
                    <a:gd name="connsiteX638" fmla="*/ 1095400 w 1285229"/>
                    <a:gd name="connsiteY638" fmla="*/ 684480 h 1110477"/>
                    <a:gd name="connsiteX639" fmla="*/ 1094498 w 1285229"/>
                    <a:gd name="connsiteY639" fmla="*/ 686515 h 1110477"/>
                    <a:gd name="connsiteX640" fmla="*/ 1092079 w 1285229"/>
                    <a:gd name="connsiteY640" fmla="*/ 691967 h 1110477"/>
                    <a:gd name="connsiteX641" fmla="*/ 1090980 w 1285229"/>
                    <a:gd name="connsiteY641" fmla="*/ 692991 h 1110477"/>
                    <a:gd name="connsiteX642" fmla="*/ 1089560 w 1285229"/>
                    <a:gd name="connsiteY642" fmla="*/ 694311 h 1110477"/>
                    <a:gd name="connsiteX643" fmla="*/ 1088103 w 1285229"/>
                    <a:gd name="connsiteY643" fmla="*/ 695655 h 1110477"/>
                    <a:gd name="connsiteX644" fmla="*/ 1085523 w 1285229"/>
                    <a:gd name="connsiteY644" fmla="*/ 695322 h 1110477"/>
                    <a:gd name="connsiteX645" fmla="*/ 1083017 w 1285229"/>
                    <a:gd name="connsiteY645" fmla="*/ 695001 h 1110477"/>
                    <a:gd name="connsiteX646" fmla="*/ 1079202 w 1285229"/>
                    <a:gd name="connsiteY646" fmla="*/ 695482 h 1110477"/>
                    <a:gd name="connsiteX647" fmla="*/ 1077288 w 1285229"/>
                    <a:gd name="connsiteY647" fmla="*/ 697567 h 1110477"/>
                    <a:gd name="connsiteX648" fmla="*/ 1076696 w 1285229"/>
                    <a:gd name="connsiteY648" fmla="*/ 699035 h 1110477"/>
                    <a:gd name="connsiteX649" fmla="*/ 1075041 w 1285229"/>
                    <a:gd name="connsiteY649" fmla="*/ 703056 h 1110477"/>
                    <a:gd name="connsiteX650" fmla="*/ 1074794 w 1285229"/>
                    <a:gd name="connsiteY650" fmla="*/ 703537 h 1110477"/>
                    <a:gd name="connsiteX651" fmla="*/ 1073881 w 1285229"/>
                    <a:gd name="connsiteY651" fmla="*/ 705301 h 1110477"/>
                    <a:gd name="connsiteX652" fmla="*/ 1072980 w 1285229"/>
                    <a:gd name="connsiteY652" fmla="*/ 707052 h 1110477"/>
                    <a:gd name="connsiteX653" fmla="*/ 1069967 w 1285229"/>
                    <a:gd name="connsiteY653" fmla="*/ 708816 h 1110477"/>
                    <a:gd name="connsiteX654" fmla="*/ 1068646 w 1285229"/>
                    <a:gd name="connsiteY654" fmla="*/ 708816 h 1110477"/>
                    <a:gd name="connsiteX655" fmla="*/ 1066980 w 1285229"/>
                    <a:gd name="connsiteY655" fmla="*/ 708816 h 1110477"/>
                    <a:gd name="connsiteX656" fmla="*/ 1066338 w 1285229"/>
                    <a:gd name="connsiteY656" fmla="*/ 708779 h 1110477"/>
                    <a:gd name="connsiteX657" fmla="*/ 1065745 w 1285229"/>
                    <a:gd name="connsiteY657" fmla="*/ 708668 h 1110477"/>
                    <a:gd name="connsiteX658" fmla="*/ 1065251 w 1285229"/>
                    <a:gd name="connsiteY658" fmla="*/ 708557 h 1110477"/>
                    <a:gd name="connsiteX659" fmla="*/ 1064769 w 1285229"/>
                    <a:gd name="connsiteY659" fmla="*/ 708458 h 1110477"/>
                    <a:gd name="connsiteX660" fmla="*/ 1063288 w 1285229"/>
                    <a:gd name="connsiteY660" fmla="*/ 708162 h 1110477"/>
                    <a:gd name="connsiteX661" fmla="*/ 1061609 w 1285229"/>
                    <a:gd name="connsiteY661" fmla="*/ 707447 h 1110477"/>
                    <a:gd name="connsiteX662" fmla="*/ 1059485 w 1285229"/>
                    <a:gd name="connsiteY662" fmla="*/ 706546 h 1110477"/>
                    <a:gd name="connsiteX663" fmla="*/ 1057695 w 1285229"/>
                    <a:gd name="connsiteY663" fmla="*/ 706275 h 1110477"/>
                    <a:gd name="connsiteX664" fmla="*/ 1056362 w 1285229"/>
                    <a:gd name="connsiteY664" fmla="*/ 706090 h 1110477"/>
                    <a:gd name="connsiteX665" fmla="*/ 1055029 w 1285229"/>
                    <a:gd name="connsiteY665" fmla="*/ 705893 h 1110477"/>
                    <a:gd name="connsiteX666" fmla="*/ 1053967 w 1285229"/>
                    <a:gd name="connsiteY666" fmla="*/ 706103 h 1110477"/>
                    <a:gd name="connsiteX667" fmla="*/ 1050238 w 1285229"/>
                    <a:gd name="connsiteY667" fmla="*/ 706830 h 1110477"/>
                    <a:gd name="connsiteX668" fmla="*/ 1048522 w 1285229"/>
                    <a:gd name="connsiteY668" fmla="*/ 707163 h 1110477"/>
                    <a:gd name="connsiteX669" fmla="*/ 1047720 w 1285229"/>
                    <a:gd name="connsiteY669" fmla="*/ 708126 h 1110477"/>
                    <a:gd name="connsiteX670" fmla="*/ 1046708 w 1285229"/>
                    <a:gd name="connsiteY670" fmla="*/ 709359 h 1110477"/>
                    <a:gd name="connsiteX671" fmla="*/ 1044534 w 1285229"/>
                    <a:gd name="connsiteY671" fmla="*/ 711986 h 1110477"/>
                    <a:gd name="connsiteX672" fmla="*/ 1042152 w 1285229"/>
                    <a:gd name="connsiteY672" fmla="*/ 714231 h 1110477"/>
                    <a:gd name="connsiteX673" fmla="*/ 1040707 w 1285229"/>
                    <a:gd name="connsiteY673" fmla="*/ 714552 h 1110477"/>
                    <a:gd name="connsiteX674" fmla="*/ 1038831 w 1285229"/>
                    <a:gd name="connsiteY674" fmla="*/ 714971 h 1110477"/>
                    <a:gd name="connsiteX675" fmla="*/ 1037856 w 1285229"/>
                    <a:gd name="connsiteY675" fmla="*/ 715193 h 1110477"/>
                    <a:gd name="connsiteX676" fmla="*/ 1036596 w 1285229"/>
                    <a:gd name="connsiteY676" fmla="*/ 714984 h 1110477"/>
                    <a:gd name="connsiteX677" fmla="*/ 1034831 w 1285229"/>
                    <a:gd name="connsiteY677" fmla="*/ 714675 h 1110477"/>
                    <a:gd name="connsiteX678" fmla="*/ 1034041 w 1285229"/>
                    <a:gd name="connsiteY678" fmla="*/ 714539 h 1110477"/>
                    <a:gd name="connsiteX679" fmla="*/ 1033189 w 1285229"/>
                    <a:gd name="connsiteY679" fmla="*/ 714244 h 1110477"/>
                    <a:gd name="connsiteX680" fmla="*/ 1029732 w 1285229"/>
                    <a:gd name="connsiteY680" fmla="*/ 713010 h 1110477"/>
                    <a:gd name="connsiteX681" fmla="*/ 1027695 w 1285229"/>
                    <a:gd name="connsiteY681" fmla="*/ 712282 h 1110477"/>
                    <a:gd name="connsiteX682" fmla="*/ 1025448 w 1285229"/>
                    <a:gd name="connsiteY682" fmla="*/ 711406 h 1110477"/>
                    <a:gd name="connsiteX683" fmla="*/ 1018707 w 1285229"/>
                    <a:gd name="connsiteY683" fmla="*/ 708779 h 1110477"/>
                    <a:gd name="connsiteX684" fmla="*/ 1014151 w 1285229"/>
                    <a:gd name="connsiteY684" fmla="*/ 706991 h 1110477"/>
                    <a:gd name="connsiteX685" fmla="*/ 1012769 w 1285229"/>
                    <a:gd name="connsiteY685" fmla="*/ 706460 h 1110477"/>
                    <a:gd name="connsiteX686" fmla="*/ 1011929 w 1285229"/>
                    <a:gd name="connsiteY686" fmla="*/ 706324 h 1110477"/>
                    <a:gd name="connsiteX687" fmla="*/ 1011003 w 1285229"/>
                    <a:gd name="connsiteY687" fmla="*/ 706164 h 1110477"/>
                    <a:gd name="connsiteX688" fmla="*/ 1004485 w 1285229"/>
                    <a:gd name="connsiteY688" fmla="*/ 705091 h 1110477"/>
                    <a:gd name="connsiteX689" fmla="*/ 1002929 w 1285229"/>
                    <a:gd name="connsiteY689" fmla="*/ 704832 h 1110477"/>
                    <a:gd name="connsiteX690" fmla="*/ 1001484 w 1285229"/>
                    <a:gd name="connsiteY690" fmla="*/ 704832 h 1110477"/>
                    <a:gd name="connsiteX691" fmla="*/ 1000731 w 1285229"/>
                    <a:gd name="connsiteY691" fmla="*/ 704832 h 1110477"/>
                    <a:gd name="connsiteX692" fmla="*/ 999003 w 1285229"/>
                    <a:gd name="connsiteY692" fmla="*/ 704832 h 1110477"/>
                    <a:gd name="connsiteX693" fmla="*/ 998164 w 1285229"/>
                    <a:gd name="connsiteY693" fmla="*/ 704832 h 1110477"/>
                    <a:gd name="connsiteX694" fmla="*/ 997213 w 1285229"/>
                    <a:gd name="connsiteY694" fmla="*/ 704906 h 1110477"/>
                    <a:gd name="connsiteX695" fmla="*/ 992805 w 1285229"/>
                    <a:gd name="connsiteY695" fmla="*/ 705289 h 1110477"/>
                    <a:gd name="connsiteX696" fmla="*/ 990855 w 1285229"/>
                    <a:gd name="connsiteY696" fmla="*/ 705461 h 1110477"/>
                    <a:gd name="connsiteX697" fmla="*/ 989077 w 1285229"/>
                    <a:gd name="connsiteY697" fmla="*/ 706041 h 1110477"/>
                    <a:gd name="connsiteX698" fmla="*/ 985077 w 1285229"/>
                    <a:gd name="connsiteY698" fmla="*/ 707348 h 1110477"/>
                    <a:gd name="connsiteX699" fmla="*/ 981385 w 1285229"/>
                    <a:gd name="connsiteY699" fmla="*/ 708557 h 1110477"/>
                    <a:gd name="connsiteX700" fmla="*/ 979089 w 1285229"/>
                    <a:gd name="connsiteY700" fmla="*/ 709309 h 1110477"/>
                    <a:gd name="connsiteX701" fmla="*/ 977731 w 1285229"/>
                    <a:gd name="connsiteY701" fmla="*/ 709914 h 1110477"/>
                    <a:gd name="connsiteX702" fmla="*/ 976373 w 1285229"/>
                    <a:gd name="connsiteY702" fmla="*/ 710531 h 1110477"/>
                    <a:gd name="connsiteX703" fmla="*/ 969595 w 1285229"/>
                    <a:gd name="connsiteY703" fmla="*/ 713577 h 1110477"/>
                    <a:gd name="connsiteX704" fmla="*/ 967842 w 1285229"/>
                    <a:gd name="connsiteY704" fmla="*/ 714354 h 1110477"/>
                    <a:gd name="connsiteX705" fmla="*/ 964780 w 1285229"/>
                    <a:gd name="connsiteY705" fmla="*/ 715736 h 1110477"/>
                    <a:gd name="connsiteX706" fmla="*/ 957582 w 1285229"/>
                    <a:gd name="connsiteY706" fmla="*/ 719362 h 1110477"/>
                    <a:gd name="connsiteX707" fmla="*/ 957015 w 1285229"/>
                    <a:gd name="connsiteY707" fmla="*/ 719633 h 1110477"/>
                    <a:gd name="connsiteX708" fmla="*/ 954805 w 1285229"/>
                    <a:gd name="connsiteY708" fmla="*/ 720411 h 1110477"/>
                    <a:gd name="connsiteX709" fmla="*/ 953422 w 1285229"/>
                    <a:gd name="connsiteY709" fmla="*/ 720904 h 1110477"/>
                    <a:gd name="connsiteX710" fmla="*/ 950249 w 1285229"/>
                    <a:gd name="connsiteY710" fmla="*/ 720250 h 1110477"/>
                    <a:gd name="connsiteX711" fmla="*/ 949200 w 1285229"/>
                    <a:gd name="connsiteY711" fmla="*/ 719288 h 1110477"/>
                    <a:gd name="connsiteX712" fmla="*/ 948151 w 1285229"/>
                    <a:gd name="connsiteY712" fmla="*/ 718338 h 1110477"/>
                    <a:gd name="connsiteX713" fmla="*/ 947076 w 1285229"/>
                    <a:gd name="connsiteY713" fmla="*/ 717352 h 1110477"/>
                    <a:gd name="connsiteX714" fmla="*/ 945546 w 1285229"/>
                    <a:gd name="connsiteY714" fmla="*/ 714428 h 1110477"/>
                    <a:gd name="connsiteX715" fmla="*/ 944224 w 1285229"/>
                    <a:gd name="connsiteY715" fmla="*/ 711875 h 1110477"/>
                    <a:gd name="connsiteX716" fmla="*/ 943286 w 1285229"/>
                    <a:gd name="connsiteY716" fmla="*/ 710975 h 1110477"/>
                    <a:gd name="connsiteX717" fmla="*/ 941990 w 1285229"/>
                    <a:gd name="connsiteY717" fmla="*/ 709717 h 1110477"/>
                    <a:gd name="connsiteX718" fmla="*/ 940891 w 1285229"/>
                    <a:gd name="connsiteY718" fmla="*/ 708656 h 1110477"/>
                    <a:gd name="connsiteX719" fmla="*/ 937558 w 1285229"/>
                    <a:gd name="connsiteY719" fmla="*/ 708323 h 1110477"/>
                    <a:gd name="connsiteX720" fmla="*/ 936298 w 1285229"/>
                    <a:gd name="connsiteY720" fmla="*/ 709149 h 1110477"/>
                    <a:gd name="connsiteX721" fmla="*/ 931841 w 1285229"/>
                    <a:gd name="connsiteY721" fmla="*/ 712085 h 1110477"/>
                    <a:gd name="connsiteX722" fmla="*/ 931199 w 1285229"/>
                    <a:gd name="connsiteY722" fmla="*/ 712504 h 1110477"/>
                    <a:gd name="connsiteX723" fmla="*/ 930051 w 1285229"/>
                    <a:gd name="connsiteY723" fmla="*/ 713454 h 1110477"/>
                    <a:gd name="connsiteX724" fmla="*/ 928891 w 1285229"/>
                    <a:gd name="connsiteY724" fmla="*/ 714416 h 1110477"/>
                    <a:gd name="connsiteX725" fmla="*/ 928064 w 1285229"/>
                    <a:gd name="connsiteY725" fmla="*/ 715107 h 1110477"/>
                    <a:gd name="connsiteX726" fmla="*/ 925792 w 1285229"/>
                    <a:gd name="connsiteY726" fmla="*/ 717006 h 1110477"/>
                    <a:gd name="connsiteX727" fmla="*/ 923113 w 1285229"/>
                    <a:gd name="connsiteY727" fmla="*/ 719263 h 1110477"/>
                    <a:gd name="connsiteX728" fmla="*/ 921977 w 1285229"/>
                    <a:gd name="connsiteY728" fmla="*/ 720226 h 1110477"/>
                    <a:gd name="connsiteX729" fmla="*/ 920989 w 1285229"/>
                    <a:gd name="connsiteY729" fmla="*/ 720559 h 1110477"/>
                    <a:gd name="connsiteX730" fmla="*/ 920520 w 1285229"/>
                    <a:gd name="connsiteY730" fmla="*/ 720719 h 1110477"/>
                    <a:gd name="connsiteX731" fmla="*/ 920051 w 1285229"/>
                    <a:gd name="connsiteY731" fmla="*/ 720879 h 1110477"/>
                    <a:gd name="connsiteX732" fmla="*/ 919582 w 1285229"/>
                    <a:gd name="connsiteY732" fmla="*/ 721027 h 1110477"/>
                    <a:gd name="connsiteX733" fmla="*/ 918162 w 1285229"/>
                    <a:gd name="connsiteY733" fmla="*/ 721508 h 1110477"/>
                    <a:gd name="connsiteX734" fmla="*/ 916841 w 1285229"/>
                    <a:gd name="connsiteY734" fmla="*/ 721434 h 1110477"/>
                    <a:gd name="connsiteX735" fmla="*/ 906409 w 1285229"/>
                    <a:gd name="connsiteY735" fmla="*/ 720855 h 1110477"/>
                    <a:gd name="connsiteX736" fmla="*/ 896545 w 1285229"/>
                    <a:gd name="connsiteY736" fmla="*/ 717611 h 1110477"/>
                    <a:gd name="connsiteX737" fmla="*/ 894483 w 1285229"/>
                    <a:gd name="connsiteY737" fmla="*/ 716895 h 1110477"/>
                    <a:gd name="connsiteX738" fmla="*/ 892532 w 1285229"/>
                    <a:gd name="connsiteY738" fmla="*/ 715859 h 1110477"/>
                    <a:gd name="connsiteX739" fmla="*/ 880940 w 1285229"/>
                    <a:gd name="connsiteY739" fmla="*/ 709643 h 1110477"/>
                    <a:gd name="connsiteX740" fmla="*/ 879149 w 1285229"/>
                    <a:gd name="connsiteY740" fmla="*/ 708680 h 1110477"/>
                    <a:gd name="connsiteX741" fmla="*/ 877816 w 1285229"/>
                    <a:gd name="connsiteY741" fmla="*/ 707965 h 1110477"/>
                    <a:gd name="connsiteX742" fmla="*/ 876532 w 1285229"/>
                    <a:gd name="connsiteY742" fmla="*/ 707151 h 1110477"/>
                    <a:gd name="connsiteX743" fmla="*/ 875248 w 1285229"/>
                    <a:gd name="connsiteY743" fmla="*/ 706324 h 1110477"/>
                    <a:gd name="connsiteX744" fmla="*/ 866495 w 1285229"/>
                    <a:gd name="connsiteY744" fmla="*/ 700749 h 1110477"/>
                    <a:gd name="connsiteX745" fmla="*/ 862371 w 1285229"/>
                    <a:gd name="connsiteY745" fmla="*/ 698110 h 1110477"/>
                    <a:gd name="connsiteX746" fmla="*/ 853630 w 1285229"/>
                    <a:gd name="connsiteY746" fmla="*/ 692498 h 1110477"/>
                    <a:gd name="connsiteX747" fmla="*/ 852383 w 1285229"/>
                    <a:gd name="connsiteY747" fmla="*/ 691696 h 1110477"/>
                    <a:gd name="connsiteX748" fmla="*/ 851124 w 1285229"/>
                    <a:gd name="connsiteY748" fmla="*/ 690894 h 1110477"/>
                    <a:gd name="connsiteX749" fmla="*/ 849865 w 1285229"/>
                    <a:gd name="connsiteY749" fmla="*/ 690154 h 1110477"/>
                    <a:gd name="connsiteX750" fmla="*/ 848556 w 1285229"/>
                    <a:gd name="connsiteY750" fmla="*/ 689377 h 1110477"/>
                    <a:gd name="connsiteX751" fmla="*/ 837396 w 1285229"/>
                    <a:gd name="connsiteY751" fmla="*/ 682827 h 1110477"/>
                    <a:gd name="connsiteX752" fmla="*/ 835247 w 1285229"/>
                    <a:gd name="connsiteY752" fmla="*/ 681557 h 1110477"/>
                    <a:gd name="connsiteX753" fmla="*/ 833889 w 1285229"/>
                    <a:gd name="connsiteY753" fmla="*/ 680891 h 1110477"/>
                    <a:gd name="connsiteX754" fmla="*/ 832075 w 1285229"/>
                    <a:gd name="connsiteY754" fmla="*/ 679978 h 1110477"/>
                    <a:gd name="connsiteX755" fmla="*/ 818939 w 1285229"/>
                    <a:gd name="connsiteY755" fmla="*/ 673453 h 1110477"/>
                    <a:gd name="connsiteX756" fmla="*/ 817124 w 1285229"/>
                    <a:gd name="connsiteY756" fmla="*/ 672553 h 1110477"/>
                    <a:gd name="connsiteX757" fmla="*/ 815778 w 1285229"/>
                    <a:gd name="connsiteY757" fmla="*/ 671985 h 1110477"/>
                    <a:gd name="connsiteX758" fmla="*/ 813988 w 1285229"/>
                    <a:gd name="connsiteY758" fmla="*/ 671233 h 1110477"/>
                    <a:gd name="connsiteX759" fmla="*/ 804333 w 1285229"/>
                    <a:gd name="connsiteY759" fmla="*/ 667199 h 1110477"/>
                    <a:gd name="connsiteX760" fmla="*/ 802506 w 1285229"/>
                    <a:gd name="connsiteY760" fmla="*/ 666435 h 1110477"/>
                    <a:gd name="connsiteX761" fmla="*/ 801049 w 1285229"/>
                    <a:gd name="connsiteY761" fmla="*/ 666237 h 1110477"/>
                    <a:gd name="connsiteX762" fmla="*/ 798210 w 1285229"/>
                    <a:gd name="connsiteY762" fmla="*/ 665855 h 1110477"/>
                    <a:gd name="connsiteX763" fmla="*/ 797556 w 1285229"/>
                    <a:gd name="connsiteY763" fmla="*/ 665793 h 1110477"/>
                    <a:gd name="connsiteX764" fmla="*/ 796037 w 1285229"/>
                    <a:gd name="connsiteY764" fmla="*/ 665793 h 1110477"/>
                    <a:gd name="connsiteX765" fmla="*/ 794691 w 1285229"/>
                    <a:gd name="connsiteY765" fmla="*/ 665793 h 1110477"/>
                    <a:gd name="connsiteX766" fmla="*/ 792963 w 1285229"/>
                    <a:gd name="connsiteY766" fmla="*/ 665793 h 1110477"/>
                    <a:gd name="connsiteX767" fmla="*/ 791333 w 1285229"/>
                    <a:gd name="connsiteY767" fmla="*/ 666706 h 1110477"/>
                    <a:gd name="connsiteX768" fmla="*/ 790111 w 1285229"/>
                    <a:gd name="connsiteY768" fmla="*/ 667397 h 1110477"/>
                    <a:gd name="connsiteX769" fmla="*/ 786172 w 1285229"/>
                    <a:gd name="connsiteY769" fmla="*/ 669629 h 1110477"/>
                    <a:gd name="connsiteX770" fmla="*/ 784000 w 1285229"/>
                    <a:gd name="connsiteY770" fmla="*/ 670863 h 1110477"/>
                    <a:gd name="connsiteX771" fmla="*/ 770530 w 1285229"/>
                    <a:gd name="connsiteY771" fmla="*/ 678498 h 1110477"/>
                    <a:gd name="connsiteX772" fmla="*/ 769172 w 1285229"/>
                    <a:gd name="connsiteY772" fmla="*/ 679275 h 1110477"/>
                    <a:gd name="connsiteX773" fmla="*/ 767925 w 1285229"/>
                    <a:gd name="connsiteY773" fmla="*/ 679978 h 1110477"/>
                    <a:gd name="connsiteX774" fmla="*/ 766629 w 1285229"/>
                    <a:gd name="connsiteY774" fmla="*/ 680767 h 1110477"/>
                    <a:gd name="connsiteX775" fmla="*/ 764913 w 1285229"/>
                    <a:gd name="connsiteY775" fmla="*/ 681828 h 1110477"/>
                    <a:gd name="connsiteX776" fmla="*/ 748974 w 1285229"/>
                    <a:gd name="connsiteY776" fmla="*/ 691573 h 1110477"/>
                    <a:gd name="connsiteX777" fmla="*/ 747703 w 1285229"/>
                    <a:gd name="connsiteY777" fmla="*/ 692349 h 1110477"/>
                    <a:gd name="connsiteX778" fmla="*/ 746431 w 1285229"/>
                    <a:gd name="connsiteY778" fmla="*/ 693127 h 1110477"/>
                    <a:gd name="connsiteX779" fmla="*/ 744740 w 1285229"/>
                    <a:gd name="connsiteY779" fmla="*/ 694163 h 1110477"/>
                    <a:gd name="connsiteX780" fmla="*/ 742530 w 1285229"/>
                    <a:gd name="connsiteY780" fmla="*/ 695285 h 1110477"/>
                    <a:gd name="connsiteX781" fmla="*/ 737678 w 1285229"/>
                    <a:gd name="connsiteY781" fmla="*/ 697740 h 1110477"/>
                    <a:gd name="connsiteX782" fmla="*/ 732530 w 1285229"/>
                    <a:gd name="connsiteY782" fmla="*/ 700355 h 1110477"/>
                    <a:gd name="connsiteX783" fmla="*/ 726962 w 1285229"/>
                    <a:gd name="connsiteY783" fmla="*/ 703179 h 1110477"/>
                    <a:gd name="connsiteX784" fmla="*/ 725678 w 1285229"/>
                    <a:gd name="connsiteY784" fmla="*/ 703833 h 1110477"/>
                    <a:gd name="connsiteX785" fmla="*/ 724382 w 1285229"/>
                    <a:gd name="connsiteY785" fmla="*/ 704672 h 1110477"/>
                    <a:gd name="connsiteX786" fmla="*/ 722246 w 1285229"/>
                    <a:gd name="connsiteY786" fmla="*/ 706065 h 1110477"/>
                    <a:gd name="connsiteX787" fmla="*/ 709801 w 1285229"/>
                    <a:gd name="connsiteY787" fmla="*/ 714157 h 1110477"/>
                    <a:gd name="connsiteX788" fmla="*/ 700332 w 1285229"/>
                    <a:gd name="connsiteY788" fmla="*/ 720361 h 1110477"/>
                    <a:gd name="connsiteX789" fmla="*/ 697035 w 1285229"/>
                    <a:gd name="connsiteY789" fmla="*/ 722532 h 1110477"/>
                    <a:gd name="connsiteX790" fmla="*/ 695801 w 1285229"/>
                    <a:gd name="connsiteY790" fmla="*/ 723334 h 1110477"/>
                    <a:gd name="connsiteX791" fmla="*/ 694554 w 1285229"/>
                    <a:gd name="connsiteY791" fmla="*/ 724148 h 1110477"/>
                    <a:gd name="connsiteX792" fmla="*/ 692332 w 1285229"/>
                    <a:gd name="connsiteY792" fmla="*/ 725233 h 1110477"/>
                    <a:gd name="connsiteX793" fmla="*/ 679838 w 1285229"/>
                    <a:gd name="connsiteY793" fmla="*/ 731339 h 1110477"/>
                    <a:gd name="connsiteX794" fmla="*/ 678047 w 1285229"/>
                    <a:gd name="connsiteY794" fmla="*/ 732215 h 1110477"/>
                    <a:gd name="connsiteX795" fmla="*/ 676307 w 1285229"/>
                    <a:gd name="connsiteY795" fmla="*/ 733140 h 1110477"/>
                    <a:gd name="connsiteX796" fmla="*/ 674121 w 1285229"/>
                    <a:gd name="connsiteY796" fmla="*/ 734287 h 1110477"/>
                    <a:gd name="connsiteX797" fmla="*/ 653405 w 1285229"/>
                    <a:gd name="connsiteY797" fmla="*/ 745215 h 1110477"/>
                    <a:gd name="connsiteX798" fmla="*/ 652973 w 1285229"/>
                    <a:gd name="connsiteY798" fmla="*/ 745450 h 1110477"/>
                    <a:gd name="connsiteX799" fmla="*/ 650788 w 1285229"/>
                    <a:gd name="connsiteY799" fmla="*/ 746634 h 1110477"/>
                    <a:gd name="connsiteX800" fmla="*/ 638096 w 1285229"/>
                    <a:gd name="connsiteY800" fmla="*/ 753480 h 1110477"/>
                    <a:gd name="connsiteX801" fmla="*/ 637417 w 1285229"/>
                    <a:gd name="connsiteY801" fmla="*/ 753837 h 1110477"/>
                    <a:gd name="connsiteX802" fmla="*/ 636985 w 1285229"/>
                    <a:gd name="connsiteY802" fmla="*/ 754071 h 1110477"/>
                    <a:gd name="connsiteX803" fmla="*/ 628232 w 1285229"/>
                    <a:gd name="connsiteY803" fmla="*/ 758746 h 1110477"/>
                    <a:gd name="connsiteX804" fmla="*/ 626923 w 1285229"/>
                    <a:gd name="connsiteY804" fmla="*/ 759449 h 1110477"/>
                    <a:gd name="connsiteX805" fmla="*/ 624726 w 1285229"/>
                    <a:gd name="connsiteY805" fmla="*/ 760621 h 1110477"/>
                    <a:gd name="connsiteX806" fmla="*/ 621923 w 1285229"/>
                    <a:gd name="connsiteY806" fmla="*/ 761645 h 1110477"/>
                    <a:gd name="connsiteX807" fmla="*/ 618701 w 1285229"/>
                    <a:gd name="connsiteY807" fmla="*/ 762817 h 1110477"/>
                    <a:gd name="connsiteX808" fmla="*/ 615367 w 1285229"/>
                    <a:gd name="connsiteY808" fmla="*/ 764815 h 1110477"/>
                    <a:gd name="connsiteX809" fmla="*/ 614824 w 1285229"/>
                    <a:gd name="connsiteY809" fmla="*/ 765136 h 1110477"/>
                    <a:gd name="connsiteX810" fmla="*/ 613256 w 1285229"/>
                    <a:gd name="connsiteY810" fmla="*/ 766073 h 1110477"/>
                    <a:gd name="connsiteX811" fmla="*/ 611108 w 1285229"/>
                    <a:gd name="connsiteY811" fmla="*/ 766283 h 1110477"/>
                    <a:gd name="connsiteX812" fmla="*/ 605540 w 1285229"/>
                    <a:gd name="connsiteY812" fmla="*/ 766838 h 1110477"/>
                    <a:gd name="connsiteX813" fmla="*/ 601589 w 1285229"/>
                    <a:gd name="connsiteY813" fmla="*/ 767220 h 1110477"/>
                    <a:gd name="connsiteX814" fmla="*/ 599367 w 1285229"/>
                    <a:gd name="connsiteY814" fmla="*/ 767442 h 1110477"/>
                    <a:gd name="connsiteX815" fmla="*/ 597602 w 1285229"/>
                    <a:gd name="connsiteY815" fmla="*/ 768096 h 1110477"/>
                    <a:gd name="connsiteX816" fmla="*/ 595380 w 1285229"/>
                    <a:gd name="connsiteY816" fmla="*/ 768922 h 1110477"/>
                    <a:gd name="connsiteX817" fmla="*/ 594071 w 1285229"/>
                    <a:gd name="connsiteY817" fmla="*/ 769403 h 1110477"/>
                    <a:gd name="connsiteX818" fmla="*/ 593046 w 1285229"/>
                    <a:gd name="connsiteY818" fmla="*/ 769786 h 1110477"/>
                    <a:gd name="connsiteX819" fmla="*/ 591256 w 1285229"/>
                    <a:gd name="connsiteY819" fmla="*/ 770624 h 1110477"/>
                    <a:gd name="connsiteX820" fmla="*/ 587639 w 1285229"/>
                    <a:gd name="connsiteY820" fmla="*/ 772327 h 1110477"/>
                    <a:gd name="connsiteX821" fmla="*/ 577638 w 1285229"/>
                    <a:gd name="connsiteY821" fmla="*/ 777051 h 1110477"/>
                    <a:gd name="connsiteX822" fmla="*/ 576281 w 1285229"/>
                    <a:gd name="connsiteY822" fmla="*/ 777692 h 1110477"/>
                    <a:gd name="connsiteX823" fmla="*/ 574910 w 1285229"/>
                    <a:gd name="connsiteY823" fmla="*/ 778334 h 1110477"/>
                    <a:gd name="connsiteX824" fmla="*/ 573503 w 1285229"/>
                    <a:gd name="connsiteY824" fmla="*/ 778815 h 1110477"/>
                    <a:gd name="connsiteX825" fmla="*/ 572095 w 1285229"/>
                    <a:gd name="connsiteY825" fmla="*/ 779296 h 1110477"/>
                    <a:gd name="connsiteX826" fmla="*/ 559922 w 1285229"/>
                    <a:gd name="connsiteY826" fmla="*/ 783477 h 1110477"/>
                    <a:gd name="connsiteX827" fmla="*/ 558503 w 1285229"/>
                    <a:gd name="connsiteY827" fmla="*/ 783958 h 1110477"/>
                    <a:gd name="connsiteX828" fmla="*/ 556515 w 1285229"/>
                    <a:gd name="connsiteY828" fmla="*/ 785167 h 1110477"/>
                    <a:gd name="connsiteX829" fmla="*/ 555120 w 1285229"/>
                    <a:gd name="connsiteY829" fmla="*/ 786018 h 1110477"/>
                    <a:gd name="connsiteX830" fmla="*/ 555107 w 1285229"/>
                    <a:gd name="connsiteY830" fmla="*/ 786696 h 1110477"/>
                    <a:gd name="connsiteX831" fmla="*/ 555083 w 1285229"/>
                    <a:gd name="connsiteY831" fmla="*/ 788213 h 1110477"/>
                    <a:gd name="connsiteX832" fmla="*/ 555070 w 1285229"/>
                    <a:gd name="connsiteY832" fmla="*/ 788978 h 1110477"/>
                    <a:gd name="connsiteX833" fmla="*/ 556626 w 1285229"/>
                    <a:gd name="connsiteY833" fmla="*/ 790422 h 1110477"/>
                    <a:gd name="connsiteX834" fmla="*/ 558354 w 1285229"/>
                    <a:gd name="connsiteY834" fmla="*/ 792013 h 1110477"/>
                    <a:gd name="connsiteX835" fmla="*/ 560008 w 1285229"/>
                    <a:gd name="connsiteY835" fmla="*/ 793110 h 1110477"/>
                    <a:gd name="connsiteX836" fmla="*/ 560823 w 1285229"/>
                    <a:gd name="connsiteY836" fmla="*/ 793666 h 1110477"/>
                    <a:gd name="connsiteX837" fmla="*/ 568268 w 1285229"/>
                    <a:gd name="connsiteY837" fmla="*/ 798636 h 1110477"/>
                    <a:gd name="connsiteX838" fmla="*/ 569503 w 1285229"/>
                    <a:gd name="connsiteY838" fmla="*/ 799463 h 1110477"/>
                    <a:gd name="connsiteX839" fmla="*/ 570737 w 1285229"/>
                    <a:gd name="connsiteY839" fmla="*/ 800301 h 1110477"/>
                    <a:gd name="connsiteX840" fmla="*/ 571564 w 1285229"/>
                    <a:gd name="connsiteY840" fmla="*/ 800906 h 1110477"/>
                    <a:gd name="connsiteX841" fmla="*/ 572799 w 1285229"/>
                    <a:gd name="connsiteY841" fmla="*/ 801831 h 1110477"/>
                    <a:gd name="connsiteX842" fmla="*/ 583947 w 1285229"/>
                    <a:gd name="connsiteY842" fmla="*/ 810083 h 1110477"/>
                    <a:gd name="connsiteX843" fmla="*/ 586009 w 1285229"/>
                    <a:gd name="connsiteY843" fmla="*/ 811612 h 1110477"/>
                    <a:gd name="connsiteX844" fmla="*/ 588071 w 1285229"/>
                    <a:gd name="connsiteY844" fmla="*/ 813783 h 1110477"/>
                    <a:gd name="connsiteX845" fmla="*/ 591182 w 1285229"/>
                    <a:gd name="connsiteY845" fmla="*/ 817064 h 1110477"/>
                    <a:gd name="connsiteX846" fmla="*/ 592565 w 1285229"/>
                    <a:gd name="connsiteY846" fmla="*/ 818507 h 1110477"/>
                    <a:gd name="connsiteX847" fmla="*/ 593589 w 1285229"/>
                    <a:gd name="connsiteY847" fmla="*/ 819371 h 1110477"/>
                    <a:gd name="connsiteX848" fmla="*/ 594269 w 1285229"/>
                    <a:gd name="connsiteY848" fmla="*/ 819950 h 1110477"/>
                    <a:gd name="connsiteX849" fmla="*/ 595651 w 1285229"/>
                    <a:gd name="connsiteY849" fmla="*/ 821110 h 1110477"/>
                    <a:gd name="connsiteX850" fmla="*/ 596676 w 1285229"/>
                    <a:gd name="connsiteY850" fmla="*/ 821985 h 1110477"/>
                    <a:gd name="connsiteX851" fmla="*/ 597972 w 1285229"/>
                    <a:gd name="connsiteY851" fmla="*/ 822726 h 1110477"/>
                    <a:gd name="connsiteX852" fmla="*/ 598404 w 1285229"/>
                    <a:gd name="connsiteY852" fmla="*/ 822972 h 1110477"/>
                    <a:gd name="connsiteX853" fmla="*/ 599269 w 1285229"/>
                    <a:gd name="connsiteY853" fmla="*/ 823466 h 1110477"/>
                    <a:gd name="connsiteX854" fmla="*/ 609355 w 1285229"/>
                    <a:gd name="connsiteY854" fmla="*/ 829250 h 1110477"/>
                    <a:gd name="connsiteX855" fmla="*/ 611985 w 1285229"/>
                    <a:gd name="connsiteY855" fmla="*/ 830755 h 1110477"/>
                    <a:gd name="connsiteX856" fmla="*/ 612886 w 1285229"/>
                    <a:gd name="connsiteY856" fmla="*/ 831212 h 1110477"/>
                    <a:gd name="connsiteX857" fmla="*/ 614231 w 1285229"/>
                    <a:gd name="connsiteY857" fmla="*/ 831915 h 1110477"/>
                    <a:gd name="connsiteX858" fmla="*/ 616948 w 1285229"/>
                    <a:gd name="connsiteY858" fmla="*/ 833309 h 1110477"/>
                    <a:gd name="connsiteX859" fmla="*/ 619652 w 1285229"/>
                    <a:gd name="connsiteY859" fmla="*/ 834690 h 1110477"/>
                    <a:gd name="connsiteX860" fmla="*/ 623158 w 1285229"/>
                    <a:gd name="connsiteY860" fmla="*/ 836491 h 1110477"/>
                    <a:gd name="connsiteX861" fmla="*/ 623985 w 1285229"/>
                    <a:gd name="connsiteY861" fmla="*/ 836923 h 1110477"/>
                    <a:gd name="connsiteX862" fmla="*/ 624516 w 1285229"/>
                    <a:gd name="connsiteY862" fmla="*/ 837367 h 1110477"/>
                    <a:gd name="connsiteX863" fmla="*/ 627084 w 1285229"/>
                    <a:gd name="connsiteY863" fmla="*/ 839587 h 1110477"/>
                    <a:gd name="connsiteX864" fmla="*/ 628516 w 1285229"/>
                    <a:gd name="connsiteY864" fmla="*/ 840820 h 1110477"/>
                    <a:gd name="connsiteX865" fmla="*/ 627713 w 1285229"/>
                    <a:gd name="connsiteY865" fmla="*/ 842782 h 1110477"/>
                    <a:gd name="connsiteX866" fmla="*/ 625096 w 1285229"/>
                    <a:gd name="connsiteY866" fmla="*/ 849159 h 1110477"/>
                    <a:gd name="connsiteX867" fmla="*/ 624911 w 1285229"/>
                    <a:gd name="connsiteY867" fmla="*/ 849652 h 1110477"/>
                    <a:gd name="connsiteX868" fmla="*/ 622578 w 1285229"/>
                    <a:gd name="connsiteY868" fmla="*/ 855597 h 1110477"/>
                    <a:gd name="connsiteX869" fmla="*/ 621800 w 1285229"/>
                    <a:gd name="connsiteY869" fmla="*/ 857571 h 1110477"/>
                    <a:gd name="connsiteX870" fmla="*/ 622330 w 1285229"/>
                    <a:gd name="connsiteY870" fmla="*/ 859421 h 1110477"/>
                    <a:gd name="connsiteX871" fmla="*/ 623454 w 1285229"/>
                    <a:gd name="connsiteY871" fmla="*/ 863319 h 1110477"/>
                    <a:gd name="connsiteX872" fmla="*/ 623763 w 1285229"/>
                    <a:gd name="connsiteY872" fmla="*/ 864391 h 1110477"/>
                    <a:gd name="connsiteX873" fmla="*/ 624331 w 1285229"/>
                    <a:gd name="connsiteY873" fmla="*/ 865403 h 1110477"/>
                    <a:gd name="connsiteX874" fmla="*/ 627047 w 1285229"/>
                    <a:gd name="connsiteY874" fmla="*/ 870300 h 1110477"/>
                    <a:gd name="connsiteX875" fmla="*/ 627812 w 1285229"/>
                    <a:gd name="connsiteY875" fmla="*/ 871669 h 1110477"/>
                    <a:gd name="connsiteX876" fmla="*/ 629010 w 1285229"/>
                    <a:gd name="connsiteY876" fmla="*/ 872989 h 1110477"/>
                    <a:gd name="connsiteX877" fmla="*/ 635133 w 1285229"/>
                    <a:gd name="connsiteY877" fmla="*/ 879723 h 1110477"/>
                    <a:gd name="connsiteX878" fmla="*/ 637220 w 1285229"/>
                    <a:gd name="connsiteY878" fmla="*/ 882030 h 1110477"/>
                    <a:gd name="connsiteX879" fmla="*/ 640775 w 1285229"/>
                    <a:gd name="connsiteY879" fmla="*/ 885767 h 1110477"/>
                    <a:gd name="connsiteX880" fmla="*/ 641516 w 1285229"/>
                    <a:gd name="connsiteY880" fmla="*/ 886545 h 1110477"/>
                    <a:gd name="connsiteX881" fmla="*/ 642133 w 1285229"/>
                    <a:gd name="connsiteY881" fmla="*/ 887210 h 1110477"/>
                    <a:gd name="connsiteX882" fmla="*/ 643751 w 1285229"/>
                    <a:gd name="connsiteY882" fmla="*/ 890208 h 1110477"/>
                    <a:gd name="connsiteX883" fmla="*/ 642183 w 1285229"/>
                    <a:gd name="connsiteY883" fmla="*/ 891996 h 1110477"/>
                    <a:gd name="connsiteX884" fmla="*/ 641183 w 1285229"/>
                    <a:gd name="connsiteY884" fmla="*/ 893119 h 1110477"/>
                    <a:gd name="connsiteX885" fmla="*/ 639738 w 1285229"/>
                    <a:gd name="connsiteY885" fmla="*/ 893526 h 1110477"/>
                    <a:gd name="connsiteX886" fmla="*/ 638059 w 1285229"/>
                    <a:gd name="connsiteY886" fmla="*/ 893995 h 1110477"/>
                    <a:gd name="connsiteX887" fmla="*/ 634565 w 1285229"/>
                    <a:gd name="connsiteY887" fmla="*/ 894956 h 1110477"/>
                    <a:gd name="connsiteX888" fmla="*/ 634047 w 1285229"/>
                    <a:gd name="connsiteY888" fmla="*/ 895105 h 1110477"/>
                    <a:gd name="connsiteX889" fmla="*/ 626911 w 1285229"/>
                    <a:gd name="connsiteY889" fmla="*/ 896683 h 1110477"/>
                    <a:gd name="connsiteX890" fmla="*/ 625244 w 1285229"/>
                    <a:gd name="connsiteY890" fmla="*/ 897053 h 1110477"/>
                    <a:gd name="connsiteX891" fmla="*/ 624293 w 1285229"/>
                    <a:gd name="connsiteY891" fmla="*/ 897892 h 1110477"/>
                    <a:gd name="connsiteX892" fmla="*/ 622034 w 1285229"/>
                    <a:gd name="connsiteY892" fmla="*/ 899891 h 1110477"/>
                    <a:gd name="connsiteX893" fmla="*/ 620565 w 1285229"/>
                    <a:gd name="connsiteY893" fmla="*/ 901198 h 1110477"/>
                    <a:gd name="connsiteX894" fmla="*/ 621281 w 1285229"/>
                    <a:gd name="connsiteY894" fmla="*/ 903505 h 1110477"/>
                    <a:gd name="connsiteX895" fmla="*/ 621467 w 1285229"/>
                    <a:gd name="connsiteY895" fmla="*/ 904121 h 1110477"/>
                    <a:gd name="connsiteX896" fmla="*/ 622145 w 1285229"/>
                    <a:gd name="connsiteY896" fmla="*/ 906304 h 1110477"/>
                    <a:gd name="connsiteX897" fmla="*/ 620775 w 1285229"/>
                    <a:gd name="connsiteY897" fmla="*/ 908969 h 1110477"/>
                    <a:gd name="connsiteX898" fmla="*/ 619973 w 1285229"/>
                    <a:gd name="connsiteY898" fmla="*/ 910498 h 1110477"/>
                    <a:gd name="connsiteX899" fmla="*/ 619738 w 1285229"/>
                    <a:gd name="connsiteY899" fmla="*/ 912792 h 1110477"/>
                    <a:gd name="connsiteX900" fmla="*/ 619466 w 1285229"/>
                    <a:gd name="connsiteY900" fmla="*/ 915580 h 1110477"/>
                    <a:gd name="connsiteX901" fmla="*/ 620540 w 1285229"/>
                    <a:gd name="connsiteY901" fmla="*/ 917294 h 1110477"/>
                    <a:gd name="connsiteX902" fmla="*/ 623516 w 1285229"/>
                    <a:gd name="connsiteY902" fmla="*/ 922018 h 1110477"/>
                    <a:gd name="connsiteX903" fmla="*/ 624577 w 1285229"/>
                    <a:gd name="connsiteY903" fmla="*/ 923696 h 1110477"/>
                    <a:gd name="connsiteX904" fmla="*/ 625664 w 1285229"/>
                    <a:gd name="connsiteY904" fmla="*/ 925435 h 1110477"/>
                    <a:gd name="connsiteX905" fmla="*/ 626763 w 1285229"/>
                    <a:gd name="connsiteY905" fmla="*/ 927162 h 1110477"/>
                    <a:gd name="connsiteX906" fmla="*/ 627047 w 1285229"/>
                    <a:gd name="connsiteY906" fmla="*/ 929148 h 1110477"/>
                    <a:gd name="connsiteX907" fmla="*/ 627195 w 1285229"/>
                    <a:gd name="connsiteY907" fmla="*/ 930135 h 1110477"/>
                    <a:gd name="connsiteX908" fmla="*/ 627343 w 1285229"/>
                    <a:gd name="connsiteY908" fmla="*/ 931195 h 1110477"/>
                    <a:gd name="connsiteX909" fmla="*/ 627503 w 1285229"/>
                    <a:gd name="connsiteY909" fmla="*/ 932269 h 1110477"/>
                    <a:gd name="connsiteX910" fmla="*/ 627479 w 1285229"/>
                    <a:gd name="connsiteY910" fmla="*/ 933440 h 1110477"/>
                    <a:gd name="connsiteX911" fmla="*/ 627417 w 1285229"/>
                    <a:gd name="connsiteY911" fmla="*/ 936573 h 1110477"/>
                    <a:gd name="connsiteX912" fmla="*/ 627392 w 1285229"/>
                    <a:gd name="connsiteY912" fmla="*/ 938189 h 1110477"/>
                    <a:gd name="connsiteX913" fmla="*/ 626911 w 1285229"/>
                    <a:gd name="connsiteY913" fmla="*/ 941211 h 1110477"/>
                    <a:gd name="connsiteX914" fmla="*/ 626442 w 1285229"/>
                    <a:gd name="connsiteY914" fmla="*/ 944110 h 1110477"/>
                    <a:gd name="connsiteX915" fmla="*/ 626825 w 1285229"/>
                    <a:gd name="connsiteY915" fmla="*/ 947292 h 1110477"/>
                    <a:gd name="connsiteX916" fmla="*/ 627343 w 1285229"/>
                    <a:gd name="connsiteY916" fmla="*/ 951535 h 1110477"/>
                    <a:gd name="connsiteX917" fmla="*/ 627528 w 1285229"/>
                    <a:gd name="connsiteY917" fmla="*/ 953027 h 1110477"/>
                    <a:gd name="connsiteX918" fmla="*/ 627417 w 1285229"/>
                    <a:gd name="connsiteY918" fmla="*/ 954101 h 1110477"/>
                    <a:gd name="connsiteX919" fmla="*/ 627257 w 1285229"/>
                    <a:gd name="connsiteY919" fmla="*/ 955642 h 1110477"/>
                    <a:gd name="connsiteX920" fmla="*/ 627195 w 1285229"/>
                    <a:gd name="connsiteY920" fmla="*/ 956309 h 1110477"/>
                    <a:gd name="connsiteX921" fmla="*/ 627010 w 1285229"/>
                    <a:gd name="connsiteY921" fmla="*/ 958097 h 1110477"/>
                    <a:gd name="connsiteX922" fmla="*/ 625985 w 1285229"/>
                    <a:gd name="connsiteY922" fmla="*/ 959232 h 1110477"/>
                    <a:gd name="connsiteX923" fmla="*/ 624479 w 1285229"/>
                    <a:gd name="connsiteY923" fmla="*/ 960884 h 1110477"/>
                    <a:gd name="connsiteX924" fmla="*/ 623602 w 1285229"/>
                    <a:gd name="connsiteY924" fmla="*/ 961847 h 1110477"/>
                    <a:gd name="connsiteX925" fmla="*/ 622219 w 1285229"/>
                    <a:gd name="connsiteY925" fmla="*/ 962365 h 1110477"/>
                    <a:gd name="connsiteX926" fmla="*/ 612380 w 1285229"/>
                    <a:gd name="connsiteY926" fmla="*/ 966016 h 1110477"/>
                    <a:gd name="connsiteX927" fmla="*/ 610565 w 1285229"/>
                    <a:gd name="connsiteY927" fmla="*/ 966682 h 1110477"/>
                    <a:gd name="connsiteX928" fmla="*/ 608627 w 1285229"/>
                    <a:gd name="connsiteY928" fmla="*/ 966966 h 1110477"/>
                    <a:gd name="connsiteX929" fmla="*/ 597441 w 1285229"/>
                    <a:gd name="connsiteY929" fmla="*/ 968643 h 1110477"/>
                    <a:gd name="connsiteX930" fmla="*/ 595491 w 1285229"/>
                    <a:gd name="connsiteY930" fmla="*/ 968927 h 1110477"/>
                    <a:gd name="connsiteX931" fmla="*/ 593775 w 1285229"/>
                    <a:gd name="connsiteY931" fmla="*/ 968014 h 1110477"/>
                    <a:gd name="connsiteX932" fmla="*/ 589046 w 1285229"/>
                    <a:gd name="connsiteY932" fmla="*/ 965498 h 1110477"/>
                    <a:gd name="connsiteX933" fmla="*/ 586108 w 1285229"/>
                    <a:gd name="connsiteY933" fmla="*/ 963944 h 1110477"/>
                    <a:gd name="connsiteX934" fmla="*/ 583997 w 1285229"/>
                    <a:gd name="connsiteY934" fmla="*/ 962821 h 1110477"/>
                    <a:gd name="connsiteX935" fmla="*/ 582244 w 1285229"/>
                    <a:gd name="connsiteY935" fmla="*/ 961995 h 1110477"/>
                    <a:gd name="connsiteX936" fmla="*/ 580922 w 1285229"/>
                    <a:gd name="connsiteY936" fmla="*/ 961366 h 1110477"/>
                    <a:gd name="connsiteX937" fmla="*/ 576947 w 1285229"/>
                    <a:gd name="connsiteY937" fmla="*/ 959503 h 1110477"/>
                    <a:gd name="connsiteX938" fmla="*/ 571281 w 1285229"/>
                    <a:gd name="connsiteY938" fmla="*/ 956839 h 1110477"/>
                    <a:gd name="connsiteX939" fmla="*/ 569280 w 1285229"/>
                    <a:gd name="connsiteY939" fmla="*/ 955889 h 1110477"/>
                    <a:gd name="connsiteX940" fmla="*/ 567700 w 1285229"/>
                    <a:gd name="connsiteY940" fmla="*/ 954619 h 1110477"/>
                    <a:gd name="connsiteX941" fmla="*/ 564453 w 1285229"/>
                    <a:gd name="connsiteY941" fmla="*/ 951992 h 1110477"/>
                    <a:gd name="connsiteX942" fmla="*/ 557194 w 1285229"/>
                    <a:gd name="connsiteY942" fmla="*/ 946120 h 1110477"/>
                    <a:gd name="connsiteX943" fmla="*/ 549329 w 1285229"/>
                    <a:gd name="connsiteY943" fmla="*/ 939978 h 1110477"/>
                    <a:gd name="connsiteX944" fmla="*/ 548144 w 1285229"/>
                    <a:gd name="connsiteY944" fmla="*/ 939065 h 1110477"/>
                    <a:gd name="connsiteX945" fmla="*/ 546971 w 1285229"/>
                    <a:gd name="connsiteY945" fmla="*/ 938140 h 1110477"/>
                    <a:gd name="connsiteX946" fmla="*/ 546255 w 1285229"/>
                    <a:gd name="connsiteY946" fmla="*/ 937523 h 1110477"/>
                    <a:gd name="connsiteX947" fmla="*/ 545169 w 1285229"/>
                    <a:gd name="connsiteY947" fmla="*/ 936598 h 1110477"/>
                    <a:gd name="connsiteX948" fmla="*/ 543366 w 1285229"/>
                    <a:gd name="connsiteY948" fmla="*/ 935044 h 1110477"/>
                    <a:gd name="connsiteX949" fmla="*/ 539181 w 1285229"/>
                    <a:gd name="connsiteY949" fmla="*/ 931442 h 1110477"/>
                    <a:gd name="connsiteX950" fmla="*/ 537650 w 1285229"/>
                    <a:gd name="connsiteY950" fmla="*/ 930135 h 1110477"/>
                    <a:gd name="connsiteX951" fmla="*/ 536305 w 1285229"/>
                    <a:gd name="connsiteY951" fmla="*/ 928593 h 1110477"/>
                    <a:gd name="connsiteX952" fmla="*/ 534971 w 1285229"/>
                    <a:gd name="connsiteY952" fmla="*/ 927051 h 1110477"/>
                    <a:gd name="connsiteX953" fmla="*/ 529601 w 1285229"/>
                    <a:gd name="connsiteY953" fmla="*/ 920896 h 1110477"/>
                    <a:gd name="connsiteX954" fmla="*/ 528255 w 1285229"/>
                    <a:gd name="connsiteY954" fmla="*/ 919366 h 1110477"/>
                    <a:gd name="connsiteX955" fmla="*/ 526625 w 1285229"/>
                    <a:gd name="connsiteY955" fmla="*/ 918331 h 1110477"/>
                    <a:gd name="connsiteX956" fmla="*/ 521724 w 1285229"/>
                    <a:gd name="connsiteY956" fmla="*/ 915222 h 1110477"/>
                    <a:gd name="connsiteX957" fmla="*/ 518811 w 1285229"/>
                    <a:gd name="connsiteY957" fmla="*/ 913384 h 1110477"/>
                    <a:gd name="connsiteX958" fmla="*/ 517156 w 1285229"/>
                    <a:gd name="connsiteY958" fmla="*/ 912324 h 1110477"/>
                    <a:gd name="connsiteX959" fmla="*/ 515588 w 1285229"/>
                    <a:gd name="connsiteY959" fmla="*/ 911892 h 1110477"/>
                    <a:gd name="connsiteX960" fmla="*/ 513675 w 1285229"/>
                    <a:gd name="connsiteY960" fmla="*/ 911349 h 1110477"/>
                    <a:gd name="connsiteX961" fmla="*/ 508662 w 1285229"/>
                    <a:gd name="connsiteY961" fmla="*/ 909955 h 1110477"/>
                    <a:gd name="connsiteX962" fmla="*/ 506835 w 1285229"/>
                    <a:gd name="connsiteY962" fmla="*/ 909437 h 1110477"/>
                    <a:gd name="connsiteX963" fmla="*/ 505267 w 1285229"/>
                    <a:gd name="connsiteY963" fmla="*/ 910572 h 1110477"/>
                    <a:gd name="connsiteX964" fmla="*/ 501761 w 1285229"/>
                    <a:gd name="connsiteY964" fmla="*/ 913113 h 1110477"/>
                    <a:gd name="connsiteX965" fmla="*/ 498094 w 1285229"/>
                    <a:gd name="connsiteY965" fmla="*/ 915580 h 1110477"/>
                    <a:gd name="connsiteX966" fmla="*/ 496452 w 1285229"/>
                    <a:gd name="connsiteY966" fmla="*/ 916690 h 1110477"/>
                    <a:gd name="connsiteX967" fmla="*/ 495057 w 1285229"/>
                    <a:gd name="connsiteY967" fmla="*/ 918072 h 1110477"/>
                    <a:gd name="connsiteX968" fmla="*/ 491180 w 1285229"/>
                    <a:gd name="connsiteY968" fmla="*/ 921870 h 1110477"/>
                    <a:gd name="connsiteX969" fmla="*/ 489699 w 1285229"/>
                    <a:gd name="connsiteY969" fmla="*/ 923240 h 1110477"/>
                    <a:gd name="connsiteX970" fmla="*/ 486378 w 1285229"/>
                    <a:gd name="connsiteY970" fmla="*/ 926299 h 1110477"/>
                    <a:gd name="connsiteX971" fmla="*/ 484896 w 1285229"/>
                    <a:gd name="connsiteY971" fmla="*/ 927668 h 1110477"/>
                    <a:gd name="connsiteX972" fmla="*/ 483230 w 1285229"/>
                    <a:gd name="connsiteY972" fmla="*/ 929530 h 1110477"/>
                    <a:gd name="connsiteX973" fmla="*/ 479563 w 1285229"/>
                    <a:gd name="connsiteY973" fmla="*/ 933638 h 1110477"/>
                    <a:gd name="connsiteX974" fmla="*/ 478921 w 1285229"/>
                    <a:gd name="connsiteY974" fmla="*/ 934353 h 1110477"/>
                    <a:gd name="connsiteX975" fmla="*/ 478550 w 1285229"/>
                    <a:gd name="connsiteY975" fmla="*/ 934785 h 1110477"/>
                    <a:gd name="connsiteX976" fmla="*/ 476168 w 1285229"/>
                    <a:gd name="connsiteY976" fmla="*/ 937486 h 1110477"/>
                    <a:gd name="connsiteX977" fmla="*/ 474884 w 1285229"/>
                    <a:gd name="connsiteY977" fmla="*/ 938954 h 1110477"/>
                    <a:gd name="connsiteX978" fmla="*/ 473847 w 1285229"/>
                    <a:gd name="connsiteY978" fmla="*/ 940496 h 1110477"/>
                    <a:gd name="connsiteX979" fmla="*/ 471378 w 1285229"/>
                    <a:gd name="connsiteY979" fmla="*/ 944159 h 1110477"/>
                    <a:gd name="connsiteX980" fmla="*/ 470551 w 1285229"/>
                    <a:gd name="connsiteY980" fmla="*/ 945393 h 1110477"/>
                    <a:gd name="connsiteX981" fmla="*/ 469661 w 1285229"/>
                    <a:gd name="connsiteY981" fmla="*/ 947008 h 1110477"/>
                    <a:gd name="connsiteX982" fmla="*/ 468995 w 1285229"/>
                    <a:gd name="connsiteY982" fmla="*/ 948192 h 1110477"/>
                    <a:gd name="connsiteX983" fmla="*/ 467810 w 1285229"/>
                    <a:gd name="connsiteY983" fmla="*/ 950363 h 1110477"/>
                    <a:gd name="connsiteX984" fmla="*/ 467032 w 1285229"/>
                    <a:gd name="connsiteY984" fmla="*/ 951745 h 1110477"/>
                    <a:gd name="connsiteX985" fmla="*/ 462797 w 1285229"/>
                    <a:gd name="connsiteY985" fmla="*/ 959084 h 1110477"/>
                    <a:gd name="connsiteX986" fmla="*/ 461291 w 1285229"/>
                    <a:gd name="connsiteY986" fmla="*/ 961921 h 1110477"/>
                    <a:gd name="connsiteX987" fmla="*/ 460365 w 1285229"/>
                    <a:gd name="connsiteY987" fmla="*/ 963647 h 1110477"/>
                    <a:gd name="connsiteX988" fmla="*/ 459797 w 1285229"/>
                    <a:gd name="connsiteY988" fmla="*/ 965621 h 1110477"/>
                    <a:gd name="connsiteX989" fmla="*/ 458921 w 1285229"/>
                    <a:gd name="connsiteY989" fmla="*/ 968643 h 1110477"/>
                    <a:gd name="connsiteX990" fmla="*/ 458649 w 1285229"/>
                    <a:gd name="connsiteY990" fmla="*/ 969581 h 1110477"/>
                    <a:gd name="connsiteX991" fmla="*/ 458192 w 1285229"/>
                    <a:gd name="connsiteY991" fmla="*/ 971690 h 1110477"/>
                    <a:gd name="connsiteX992" fmla="*/ 457723 w 1285229"/>
                    <a:gd name="connsiteY992" fmla="*/ 973811 h 1110477"/>
                    <a:gd name="connsiteX993" fmla="*/ 457377 w 1285229"/>
                    <a:gd name="connsiteY993" fmla="*/ 975390 h 1110477"/>
                    <a:gd name="connsiteX994" fmla="*/ 457279 w 1285229"/>
                    <a:gd name="connsiteY994" fmla="*/ 975908 h 1110477"/>
                    <a:gd name="connsiteX995" fmla="*/ 456958 w 1285229"/>
                    <a:gd name="connsiteY995" fmla="*/ 977462 h 1110477"/>
                    <a:gd name="connsiteX996" fmla="*/ 456414 w 1285229"/>
                    <a:gd name="connsiteY996" fmla="*/ 980114 h 1110477"/>
                    <a:gd name="connsiteX997" fmla="*/ 456192 w 1285229"/>
                    <a:gd name="connsiteY997" fmla="*/ 981187 h 1110477"/>
                    <a:gd name="connsiteX998" fmla="*/ 455958 w 1285229"/>
                    <a:gd name="connsiteY998" fmla="*/ 982298 h 1110477"/>
                    <a:gd name="connsiteX999" fmla="*/ 455674 w 1285229"/>
                    <a:gd name="connsiteY999" fmla="*/ 983408 h 1110477"/>
                    <a:gd name="connsiteX1000" fmla="*/ 454550 w 1285229"/>
                    <a:gd name="connsiteY1000" fmla="*/ 987638 h 1110477"/>
                    <a:gd name="connsiteX1001" fmla="*/ 453995 w 1285229"/>
                    <a:gd name="connsiteY1001" fmla="*/ 989748 h 1110477"/>
                    <a:gd name="connsiteX1002" fmla="*/ 452859 w 1285229"/>
                    <a:gd name="connsiteY1002" fmla="*/ 991672 h 1110477"/>
                    <a:gd name="connsiteX1003" fmla="*/ 451908 w 1285229"/>
                    <a:gd name="connsiteY1003" fmla="*/ 993263 h 1110477"/>
                    <a:gd name="connsiteX1004" fmla="*/ 451365 w 1285229"/>
                    <a:gd name="connsiteY1004" fmla="*/ 993633 h 1110477"/>
                    <a:gd name="connsiteX1005" fmla="*/ 450562 w 1285229"/>
                    <a:gd name="connsiteY1005" fmla="*/ 994188 h 1110477"/>
                    <a:gd name="connsiteX1006" fmla="*/ 448439 w 1285229"/>
                    <a:gd name="connsiteY1006" fmla="*/ 995631 h 1110477"/>
                    <a:gd name="connsiteX1007" fmla="*/ 441427 w 1285229"/>
                    <a:gd name="connsiteY1007" fmla="*/ 998184 h 1110477"/>
                    <a:gd name="connsiteX1008" fmla="*/ 440760 w 1285229"/>
                    <a:gd name="connsiteY1008" fmla="*/ 998468 h 1110477"/>
                    <a:gd name="connsiteX1009" fmla="*/ 438636 w 1285229"/>
                    <a:gd name="connsiteY1009" fmla="*/ 999467 h 1110477"/>
                    <a:gd name="connsiteX1010" fmla="*/ 437352 w 1285229"/>
                    <a:gd name="connsiteY1010" fmla="*/ 1000071 h 1110477"/>
                    <a:gd name="connsiteX1011" fmla="*/ 436266 w 1285229"/>
                    <a:gd name="connsiteY1011" fmla="*/ 1001095 h 1110477"/>
                    <a:gd name="connsiteX1012" fmla="*/ 434834 w 1285229"/>
                    <a:gd name="connsiteY1012" fmla="*/ 1002452 h 1110477"/>
                    <a:gd name="connsiteX1013" fmla="*/ 434007 w 1285229"/>
                    <a:gd name="connsiteY1013" fmla="*/ 1003266 h 1110477"/>
                    <a:gd name="connsiteX1014" fmla="*/ 433291 w 1285229"/>
                    <a:gd name="connsiteY1014" fmla="*/ 1004315 h 1110477"/>
                    <a:gd name="connsiteX1015" fmla="*/ 432019 w 1285229"/>
                    <a:gd name="connsiteY1015" fmla="*/ 1006165 h 1110477"/>
                    <a:gd name="connsiteX1016" fmla="*/ 431439 w 1285229"/>
                    <a:gd name="connsiteY1016" fmla="*/ 1007016 h 1110477"/>
                    <a:gd name="connsiteX1017" fmla="*/ 430439 w 1285229"/>
                    <a:gd name="connsiteY1017" fmla="*/ 1008792 h 1110477"/>
                    <a:gd name="connsiteX1018" fmla="*/ 429192 w 1285229"/>
                    <a:gd name="connsiteY1018" fmla="*/ 1011024 h 1110477"/>
                    <a:gd name="connsiteX1019" fmla="*/ 427451 w 1285229"/>
                    <a:gd name="connsiteY1019" fmla="*/ 1014145 h 1110477"/>
                    <a:gd name="connsiteX1020" fmla="*/ 426402 w 1285229"/>
                    <a:gd name="connsiteY1020" fmla="*/ 1015218 h 1110477"/>
                    <a:gd name="connsiteX1021" fmla="*/ 425426 w 1285229"/>
                    <a:gd name="connsiteY1021" fmla="*/ 1016205 h 1110477"/>
                    <a:gd name="connsiteX1022" fmla="*/ 422834 w 1285229"/>
                    <a:gd name="connsiteY1022" fmla="*/ 1020337 h 1110477"/>
                    <a:gd name="connsiteX1023" fmla="*/ 421513 w 1285229"/>
                    <a:gd name="connsiteY1023" fmla="*/ 1022570 h 1110477"/>
                    <a:gd name="connsiteX1024" fmla="*/ 420179 w 1285229"/>
                    <a:gd name="connsiteY1024" fmla="*/ 1024790 h 1110477"/>
                    <a:gd name="connsiteX1025" fmla="*/ 418809 w 1285229"/>
                    <a:gd name="connsiteY1025" fmla="*/ 1026307 h 1110477"/>
                    <a:gd name="connsiteX1026" fmla="*/ 415365 w 1285229"/>
                    <a:gd name="connsiteY1026" fmla="*/ 1030118 h 1110477"/>
                    <a:gd name="connsiteX1027" fmla="*/ 413587 w 1285229"/>
                    <a:gd name="connsiteY1027" fmla="*/ 1032092 h 1110477"/>
                    <a:gd name="connsiteX1028" fmla="*/ 411599 w 1285229"/>
                    <a:gd name="connsiteY1028" fmla="*/ 1034547 h 1110477"/>
                    <a:gd name="connsiteX1029" fmla="*/ 409636 w 1285229"/>
                    <a:gd name="connsiteY1029" fmla="*/ 1036989 h 1110477"/>
                    <a:gd name="connsiteX1030" fmla="*/ 405759 w 1285229"/>
                    <a:gd name="connsiteY1030" fmla="*/ 1041886 h 1110477"/>
                    <a:gd name="connsiteX1031" fmla="*/ 401907 w 1285229"/>
                    <a:gd name="connsiteY1031" fmla="*/ 1046758 h 1110477"/>
                    <a:gd name="connsiteX1032" fmla="*/ 400315 w 1285229"/>
                    <a:gd name="connsiteY1032" fmla="*/ 1048780 h 1110477"/>
                    <a:gd name="connsiteX1033" fmla="*/ 398562 w 1285229"/>
                    <a:gd name="connsiteY1033" fmla="*/ 1050643 h 1110477"/>
                    <a:gd name="connsiteX1034" fmla="*/ 393586 w 1285229"/>
                    <a:gd name="connsiteY1034" fmla="*/ 1055959 h 1110477"/>
                    <a:gd name="connsiteX1035" fmla="*/ 391920 w 1285229"/>
                    <a:gd name="connsiteY1035" fmla="*/ 1057736 h 1110477"/>
                    <a:gd name="connsiteX1036" fmla="*/ 391574 w 1285229"/>
                    <a:gd name="connsiteY1036" fmla="*/ 1058106 h 1110477"/>
                    <a:gd name="connsiteX1037" fmla="*/ 389105 w 1285229"/>
                    <a:gd name="connsiteY1037" fmla="*/ 1060659 h 1110477"/>
                    <a:gd name="connsiteX1038" fmla="*/ 388080 w 1285229"/>
                    <a:gd name="connsiteY1038" fmla="*/ 1061720 h 1110477"/>
                    <a:gd name="connsiteX1039" fmla="*/ 386376 w 1285229"/>
                    <a:gd name="connsiteY1039" fmla="*/ 1063496 h 1110477"/>
                    <a:gd name="connsiteX1040" fmla="*/ 385438 w 1285229"/>
                    <a:gd name="connsiteY1040" fmla="*/ 1064618 h 1110477"/>
                    <a:gd name="connsiteX1041" fmla="*/ 382636 w 1285229"/>
                    <a:gd name="connsiteY1041" fmla="*/ 1067973 h 1110477"/>
                    <a:gd name="connsiteX1042" fmla="*/ 381463 w 1285229"/>
                    <a:gd name="connsiteY1042" fmla="*/ 1069379 h 1110477"/>
                    <a:gd name="connsiteX1043" fmla="*/ 380450 w 1285229"/>
                    <a:gd name="connsiteY1043" fmla="*/ 1070489 h 1110477"/>
                    <a:gd name="connsiteX1044" fmla="*/ 377438 w 1285229"/>
                    <a:gd name="connsiteY1044" fmla="*/ 1073820 h 1110477"/>
                    <a:gd name="connsiteX1045" fmla="*/ 376771 w 1285229"/>
                    <a:gd name="connsiteY1045" fmla="*/ 1074560 h 1110477"/>
                    <a:gd name="connsiteX1046" fmla="*/ 376104 w 1285229"/>
                    <a:gd name="connsiteY1046" fmla="*/ 1075361 h 1110477"/>
                    <a:gd name="connsiteX1047" fmla="*/ 374759 w 1285229"/>
                    <a:gd name="connsiteY1047" fmla="*/ 1076977 h 1110477"/>
                    <a:gd name="connsiteX1048" fmla="*/ 373426 w 1285229"/>
                    <a:gd name="connsiteY1048" fmla="*/ 1078593 h 1110477"/>
                    <a:gd name="connsiteX1049" fmla="*/ 372080 w 1285229"/>
                    <a:gd name="connsiteY1049" fmla="*/ 1080209 h 1110477"/>
                    <a:gd name="connsiteX1050" fmla="*/ 371722 w 1285229"/>
                    <a:gd name="connsiteY1050" fmla="*/ 1080678 h 1110477"/>
                    <a:gd name="connsiteX1051" fmla="*/ 370141 w 1285229"/>
                    <a:gd name="connsiteY1051" fmla="*/ 1082750 h 1110477"/>
                    <a:gd name="connsiteX1052" fmla="*/ 365092 w 1285229"/>
                    <a:gd name="connsiteY1052" fmla="*/ 1089398 h 1110477"/>
                    <a:gd name="connsiteX1053" fmla="*/ 363512 w 1285229"/>
                    <a:gd name="connsiteY1053" fmla="*/ 1091483 h 1110477"/>
                    <a:gd name="connsiteX1054" fmla="*/ 362524 w 1285229"/>
                    <a:gd name="connsiteY1054" fmla="*/ 1092605 h 1110477"/>
                    <a:gd name="connsiteX1055" fmla="*/ 359166 w 1285229"/>
                    <a:gd name="connsiteY1055" fmla="*/ 1096454 h 1110477"/>
                    <a:gd name="connsiteX1056" fmla="*/ 358154 w 1285229"/>
                    <a:gd name="connsiteY1056" fmla="*/ 1097601 h 1110477"/>
                    <a:gd name="connsiteX1057" fmla="*/ 356968 w 1285229"/>
                    <a:gd name="connsiteY1057" fmla="*/ 1098575 h 1110477"/>
                    <a:gd name="connsiteX1058" fmla="*/ 352116 w 1285229"/>
                    <a:gd name="connsiteY1058" fmla="*/ 1102547 h 1110477"/>
                    <a:gd name="connsiteX1059" fmla="*/ 350635 w 1285229"/>
                    <a:gd name="connsiteY1059" fmla="*/ 1103768 h 1110477"/>
                    <a:gd name="connsiteX1060" fmla="*/ 348981 w 1285229"/>
                    <a:gd name="connsiteY1060" fmla="*/ 1104730 h 1110477"/>
                    <a:gd name="connsiteX1061" fmla="*/ 344598 w 1285229"/>
                    <a:gd name="connsiteY1061" fmla="*/ 1107308 h 1110477"/>
                    <a:gd name="connsiteX1062" fmla="*/ 343302 w 1285229"/>
                    <a:gd name="connsiteY1062" fmla="*/ 1108073 h 1110477"/>
                    <a:gd name="connsiteX1063" fmla="*/ 341635 w 1285229"/>
                    <a:gd name="connsiteY1063" fmla="*/ 1108911 h 1110477"/>
                    <a:gd name="connsiteX1064" fmla="*/ 338474 w 1285229"/>
                    <a:gd name="connsiteY1064" fmla="*/ 1110478 h 1110477"/>
                    <a:gd name="connsiteX1065" fmla="*/ 337820 w 1285229"/>
                    <a:gd name="connsiteY1065" fmla="*/ 1108973 h 1110477"/>
                    <a:gd name="connsiteX1066" fmla="*/ 336931 w 1285229"/>
                    <a:gd name="connsiteY1066" fmla="*/ 1106975 h 1110477"/>
                    <a:gd name="connsiteX1067" fmla="*/ 336289 w 1285229"/>
                    <a:gd name="connsiteY1067" fmla="*/ 1105889 h 1110477"/>
                    <a:gd name="connsiteX1068" fmla="*/ 334647 w 1285229"/>
                    <a:gd name="connsiteY1068" fmla="*/ 1103139 h 1110477"/>
                    <a:gd name="connsiteX1069" fmla="*/ 333178 w 1285229"/>
                    <a:gd name="connsiteY1069" fmla="*/ 1101807 h 1110477"/>
                    <a:gd name="connsiteX1070" fmla="*/ 332104 w 1285229"/>
                    <a:gd name="connsiteY1070" fmla="*/ 1100832 h 1110477"/>
                    <a:gd name="connsiteX1071" fmla="*/ 331178 w 1285229"/>
                    <a:gd name="connsiteY1071" fmla="*/ 1098834 h 1110477"/>
                    <a:gd name="connsiteX1072" fmla="*/ 330610 w 1285229"/>
                    <a:gd name="connsiteY1072" fmla="*/ 1097601 h 1110477"/>
                    <a:gd name="connsiteX1073" fmla="*/ 330413 w 1285229"/>
                    <a:gd name="connsiteY1073" fmla="*/ 1096639 h 1110477"/>
                    <a:gd name="connsiteX1074" fmla="*/ 330116 w 1285229"/>
                    <a:gd name="connsiteY1074" fmla="*/ 1095220 h 1110477"/>
                    <a:gd name="connsiteX1075" fmla="*/ 329807 w 1285229"/>
                    <a:gd name="connsiteY1075" fmla="*/ 1093752 h 1110477"/>
                    <a:gd name="connsiteX1076" fmla="*/ 329931 w 1285229"/>
                    <a:gd name="connsiteY1076" fmla="*/ 1092112 h 1110477"/>
                    <a:gd name="connsiteX1077" fmla="*/ 330449 w 1285229"/>
                    <a:gd name="connsiteY1077" fmla="*/ 1086031 h 1110477"/>
                    <a:gd name="connsiteX1078" fmla="*/ 330610 w 1285229"/>
                    <a:gd name="connsiteY1078" fmla="*/ 1082873 h 1110477"/>
                    <a:gd name="connsiteX1079" fmla="*/ 330770 w 1285229"/>
                    <a:gd name="connsiteY1079" fmla="*/ 1079456 h 1110477"/>
                    <a:gd name="connsiteX1080" fmla="*/ 330943 w 1285229"/>
                    <a:gd name="connsiteY1080" fmla="*/ 1076003 h 1110477"/>
                    <a:gd name="connsiteX1081" fmla="*/ 331425 w 1285229"/>
                    <a:gd name="connsiteY1081" fmla="*/ 1066974 h 1110477"/>
                    <a:gd name="connsiteX1082" fmla="*/ 331511 w 1285229"/>
                    <a:gd name="connsiteY1082" fmla="*/ 1065383 h 1110477"/>
                    <a:gd name="connsiteX1083" fmla="*/ 331622 w 1285229"/>
                    <a:gd name="connsiteY1083" fmla="*/ 1063261 h 1110477"/>
                    <a:gd name="connsiteX1084" fmla="*/ 331882 w 1285229"/>
                    <a:gd name="connsiteY1084" fmla="*/ 1061066 h 1110477"/>
                    <a:gd name="connsiteX1085" fmla="*/ 332610 w 1285229"/>
                    <a:gd name="connsiteY1085" fmla="*/ 1055022 h 1110477"/>
                    <a:gd name="connsiteX1086" fmla="*/ 332672 w 1285229"/>
                    <a:gd name="connsiteY1086" fmla="*/ 1054467 h 1110477"/>
                    <a:gd name="connsiteX1087" fmla="*/ 332981 w 1285229"/>
                    <a:gd name="connsiteY1087" fmla="*/ 1051729 h 1110477"/>
                    <a:gd name="connsiteX1088" fmla="*/ 333302 w 1285229"/>
                    <a:gd name="connsiteY1088" fmla="*/ 1048990 h 1110477"/>
                    <a:gd name="connsiteX1089" fmla="*/ 333314 w 1285229"/>
                    <a:gd name="connsiteY1089" fmla="*/ 1046881 h 1110477"/>
                    <a:gd name="connsiteX1090" fmla="*/ 333326 w 1285229"/>
                    <a:gd name="connsiteY1090" fmla="*/ 1046240 h 1110477"/>
                    <a:gd name="connsiteX1091" fmla="*/ 333375 w 1285229"/>
                    <a:gd name="connsiteY1091" fmla="*/ 1040763 h 1110477"/>
                    <a:gd name="connsiteX1092" fmla="*/ 333289 w 1285229"/>
                    <a:gd name="connsiteY1092" fmla="*/ 1036557 h 1110477"/>
                    <a:gd name="connsiteX1093" fmla="*/ 333252 w 1285229"/>
                    <a:gd name="connsiteY1093" fmla="*/ 1035780 h 1110477"/>
                    <a:gd name="connsiteX1094" fmla="*/ 332795 w 1285229"/>
                    <a:gd name="connsiteY1094" fmla="*/ 1031895 h 1110477"/>
                    <a:gd name="connsiteX1095" fmla="*/ 332610 w 1285229"/>
                    <a:gd name="connsiteY1095" fmla="*/ 1030353 h 1110477"/>
                    <a:gd name="connsiteX1096" fmla="*/ 331141 w 1285229"/>
                    <a:gd name="connsiteY1096" fmla="*/ 1027898 h 1110477"/>
                    <a:gd name="connsiteX1097" fmla="*/ 329696 w 1285229"/>
                    <a:gd name="connsiteY1097" fmla="*/ 1026912 h 1110477"/>
                    <a:gd name="connsiteX1098" fmla="*/ 329190 w 1285229"/>
                    <a:gd name="connsiteY1098" fmla="*/ 1026578 h 1110477"/>
                    <a:gd name="connsiteX1099" fmla="*/ 326980 w 1285229"/>
                    <a:gd name="connsiteY1099" fmla="*/ 1025074 h 1110477"/>
                    <a:gd name="connsiteX1100" fmla="*/ 325832 w 1285229"/>
                    <a:gd name="connsiteY1100" fmla="*/ 1022817 h 1110477"/>
                    <a:gd name="connsiteX1101" fmla="*/ 324919 w 1285229"/>
                    <a:gd name="connsiteY1101" fmla="*/ 1021003 h 1110477"/>
                    <a:gd name="connsiteX1102" fmla="*/ 324783 w 1285229"/>
                    <a:gd name="connsiteY1102" fmla="*/ 1019264 h 1110477"/>
                    <a:gd name="connsiteX1103" fmla="*/ 324597 w 1285229"/>
                    <a:gd name="connsiteY1103" fmla="*/ 1016711 h 1110477"/>
                    <a:gd name="connsiteX1104" fmla="*/ 324227 w 1285229"/>
                    <a:gd name="connsiteY1104" fmla="*/ 1009680 h 1110477"/>
                    <a:gd name="connsiteX1105" fmla="*/ 324042 w 1285229"/>
                    <a:gd name="connsiteY1105" fmla="*/ 1007275 h 1110477"/>
                    <a:gd name="connsiteX1106" fmla="*/ 323869 w 1285229"/>
                    <a:gd name="connsiteY1106" fmla="*/ 1004919 h 1110477"/>
                    <a:gd name="connsiteX1107" fmla="*/ 324326 w 1285229"/>
                    <a:gd name="connsiteY1107" fmla="*/ 1002822 h 1110477"/>
                    <a:gd name="connsiteX1108" fmla="*/ 324845 w 1285229"/>
                    <a:gd name="connsiteY1108" fmla="*/ 1000392 h 1110477"/>
                    <a:gd name="connsiteX1109" fmla="*/ 321832 w 1285229"/>
                    <a:gd name="connsiteY1109" fmla="*/ 991203 h 1110477"/>
                    <a:gd name="connsiteX1110" fmla="*/ 321091 w 1285229"/>
                    <a:gd name="connsiteY1110" fmla="*/ 988933 h 1110477"/>
                    <a:gd name="connsiteX1111" fmla="*/ 320696 w 1285229"/>
                    <a:gd name="connsiteY1111" fmla="*/ 987737 h 1110477"/>
                    <a:gd name="connsiteX1112" fmla="*/ 320252 w 1285229"/>
                    <a:gd name="connsiteY1112" fmla="*/ 986368 h 1110477"/>
                    <a:gd name="connsiteX1113" fmla="*/ 319573 w 1285229"/>
                    <a:gd name="connsiteY1113" fmla="*/ 985011 h 1110477"/>
                    <a:gd name="connsiteX1114" fmla="*/ 318795 w 1285229"/>
                    <a:gd name="connsiteY1114" fmla="*/ 983457 h 1110477"/>
                    <a:gd name="connsiteX1115" fmla="*/ 318462 w 1285229"/>
                    <a:gd name="connsiteY1115" fmla="*/ 982791 h 1110477"/>
                    <a:gd name="connsiteX1116" fmla="*/ 315684 w 1285229"/>
                    <a:gd name="connsiteY1116" fmla="*/ 979165 h 1110477"/>
                    <a:gd name="connsiteX1117" fmla="*/ 315264 w 1285229"/>
                    <a:gd name="connsiteY1117" fmla="*/ 978634 h 1110477"/>
                    <a:gd name="connsiteX1118" fmla="*/ 314807 w 1285229"/>
                    <a:gd name="connsiteY1118" fmla="*/ 978153 h 1110477"/>
                    <a:gd name="connsiteX1119" fmla="*/ 312931 w 1285229"/>
                    <a:gd name="connsiteY1119" fmla="*/ 976142 h 1110477"/>
                    <a:gd name="connsiteX1120" fmla="*/ 311708 w 1285229"/>
                    <a:gd name="connsiteY1120" fmla="*/ 974835 h 1110477"/>
                    <a:gd name="connsiteX1121" fmla="*/ 309215 w 1285229"/>
                    <a:gd name="connsiteY1121" fmla="*/ 973231 h 1110477"/>
                    <a:gd name="connsiteX1122" fmla="*/ 307140 w 1285229"/>
                    <a:gd name="connsiteY1122" fmla="*/ 971887 h 1110477"/>
                    <a:gd name="connsiteX1123" fmla="*/ 306313 w 1285229"/>
                    <a:gd name="connsiteY1123" fmla="*/ 971357 h 1110477"/>
                    <a:gd name="connsiteX1124" fmla="*/ 304659 w 1285229"/>
                    <a:gd name="connsiteY1124" fmla="*/ 970284 h 1110477"/>
                    <a:gd name="connsiteX1125" fmla="*/ 303301 w 1285229"/>
                    <a:gd name="connsiteY1125" fmla="*/ 968853 h 1110477"/>
                    <a:gd name="connsiteX1126" fmla="*/ 302449 w 1285229"/>
                    <a:gd name="connsiteY1126" fmla="*/ 967965 h 1110477"/>
                    <a:gd name="connsiteX1127" fmla="*/ 301264 w 1285229"/>
                    <a:gd name="connsiteY1127" fmla="*/ 966707 h 1110477"/>
                    <a:gd name="connsiteX1128" fmla="*/ 300066 w 1285229"/>
                    <a:gd name="connsiteY1128" fmla="*/ 964622 h 1110477"/>
                    <a:gd name="connsiteX1129" fmla="*/ 299103 w 1285229"/>
                    <a:gd name="connsiteY1129" fmla="*/ 962957 h 1110477"/>
                    <a:gd name="connsiteX1130" fmla="*/ 298437 w 1285229"/>
                    <a:gd name="connsiteY1130" fmla="*/ 961785 h 1110477"/>
                    <a:gd name="connsiteX1131" fmla="*/ 297511 w 1285229"/>
                    <a:gd name="connsiteY1131" fmla="*/ 960465 h 1110477"/>
                    <a:gd name="connsiteX1132" fmla="*/ 296721 w 1285229"/>
                    <a:gd name="connsiteY1132" fmla="*/ 959331 h 1110477"/>
                    <a:gd name="connsiteX1133" fmla="*/ 295486 w 1285229"/>
                    <a:gd name="connsiteY1133" fmla="*/ 957542 h 1110477"/>
                    <a:gd name="connsiteX1134" fmla="*/ 294610 w 1285229"/>
                    <a:gd name="connsiteY1134" fmla="*/ 956296 h 1110477"/>
                    <a:gd name="connsiteX1135" fmla="*/ 293745 w 1285229"/>
                    <a:gd name="connsiteY1135" fmla="*/ 955038 h 1110477"/>
                    <a:gd name="connsiteX1136" fmla="*/ 292758 w 1285229"/>
                    <a:gd name="connsiteY1136" fmla="*/ 953817 h 1110477"/>
                    <a:gd name="connsiteX1137" fmla="*/ 290486 w 1285229"/>
                    <a:gd name="connsiteY1137" fmla="*/ 950968 h 1110477"/>
                    <a:gd name="connsiteX1138" fmla="*/ 289177 w 1285229"/>
                    <a:gd name="connsiteY1138" fmla="*/ 949340 h 1110477"/>
                    <a:gd name="connsiteX1139" fmla="*/ 287078 w 1285229"/>
                    <a:gd name="connsiteY1139" fmla="*/ 946490 h 1110477"/>
                    <a:gd name="connsiteX1140" fmla="*/ 285313 w 1285229"/>
                    <a:gd name="connsiteY1140" fmla="*/ 944085 h 1110477"/>
                    <a:gd name="connsiteX1141" fmla="*/ 283930 w 1285229"/>
                    <a:gd name="connsiteY1141" fmla="*/ 942506 h 1110477"/>
                    <a:gd name="connsiteX1142" fmla="*/ 282547 w 1285229"/>
                    <a:gd name="connsiteY1142" fmla="*/ 940927 h 1110477"/>
                    <a:gd name="connsiteX1143" fmla="*/ 281461 w 1285229"/>
                    <a:gd name="connsiteY1143" fmla="*/ 939694 h 1110477"/>
                    <a:gd name="connsiteX1144" fmla="*/ 281066 w 1285229"/>
                    <a:gd name="connsiteY1144" fmla="*/ 939250 h 1110477"/>
                    <a:gd name="connsiteX1145" fmla="*/ 280029 w 1285229"/>
                    <a:gd name="connsiteY1145" fmla="*/ 938103 h 1110477"/>
                    <a:gd name="connsiteX1146" fmla="*/ 278621 w 1285229"/>
                    <a:gd name="connsiteY1146" fmla="*/ 936536 h 1110477"/>
                    <a:gd name="connsiteX1147" fmla="*/ 277572 w 1285229"/>
                    <a:gd name="connsiteY1147" fmla="*/ 935364 h 1110477"/>
                    <a:gd name="connsiteX1148" fmla="*/ 276510 w 1285229"/>
                    <a:gd name="connsiteY1148" fmla="*/ 934181 h 1110477"/>
                    <a:gd name="connsiteX1149" fmla="*/ 275313 w 1285229"/>
                    <a:gd name="connsiteY1149" fmla="*/ 932466 h 1110477"/>
                    <a:gd name="connsiteX1150" fmla="*/ 271992 w 1285229"/>
                    <a:gd name="connsiteY1150" fmla="*/ 927742 h 1110477"/>
                    <a:gd name="connsiteX1151" fmla="*/ 270189 w 1285229"/>
                    <a:gd name="connsiteY1151" fmla="*/ 925164 h 1110477"/>
                    <a:gd name="connsiteX1152" fmla="*/ 268448 w 1285229"/>
                    <a:gd name="connsiteY1152" fmla="*/ 922339 h 1110477"/>
                    <a:gd name="connsiteX1153" fmla="*/ 266893 w 1285229"/>
                    <a:gd name="connsiteY1153" fmla="*/ 919786 h 1110477"/>
                    <a:gd name="connsiteX1154" fmla="*/ 265337 w 1285229"/>
                    <a:gd name="connsiteY1154" fmla="*/ 917627 h 1110477"/>
                    <a:gd name="connsiteX1155" fmla="*/ 262547 w 1285229"/>
                    <a:gd name="connsiteY1155" fmla="*/ 913742 h 1110477"/>
                    <a:gd name="connsiteX1156" fmla="*/ 261708 w 1285229"/>
                    <a:gd name="connsiteY1156" fmla="*/ 912496 h 1110477"/>
                    <a:gd name="connsiteX1157" fmla="*/ 260201 w 1285229"/>
                    <a:gd name="connsiteY1157" fmla="*/ 910313 h 1110477"/>
                    <a:gd name="connsiteX1158" fmla="*/ 257942 w 1285229"/>
                    <a:gd name="connsiteY1158" fmla="*/ 908093 h 1110477"/>
                    <a:gd name="connsiteX1159" fmla="*/ 256485 w 1285229"/>
                    <a:gd name="connsiteY1159" fmla="*/ 906674 h 1110477"/>
                    <a:gd name="connsiteX1160" fmla="*/ 255757 w 1285229"/>
                    <a:gd name="connsiteY1160" fmla="*/ 905823 h 1110477"/>
                    <a:gd name="connsiteX1161" fmla="*/ 254880 w 1285229"/>
                    <a:gd name="connsiteY1161" fmla="*/ 904775 h 1110477"/>
                    <a:gd name="connsiteX1162" fmla="*/ 253794 w 1285229"/>
                    <a:gd name="connsiteY1162" fmla="*/ 903480 h 1110477"/>
                    <a:gd name="connsiteX1163" fmla="*/ 252831 w 1285229"/>
                    <a:gd name="connsiteY1163" fmla="*/ 902234 h 1110477"/>
                    <a:gd name="connsiteX1164" fmla="*/ 251572 w 1285229"/>
                    <a:gd name="connsiteY1164" fmla="*/ 900581 h 1110477"/>
                    <a:gd name="connsiteX1165" fmla="*/ 251102 w 1285229"/>
                    <a:gd name="connsiteY1165" fmla="*/ 897905 h 1110477"/>
                    <a:gd name="connsiteX1166" fmla="*/ 250806 w 1285229"/>
                    <a:gd name="connsiteY1166" fmla="*/ 896190 h 1110477"/>
                    <a:gd name="connsiteX1167" fmla="*/ 250745 w 1285229"/>
                    <a:gd name="connsiteY1167" fmla="*/ 894155 h 1110477"/>
                    <a:gd name="connsiteX1168" fmla="*/ 250633 w 1285229"/>
                    <a:gd name="connsiteY1168" fmla="*/ 890516 h 1110477"/>
                    <a:gd name="connsiteX1169" fmla="*/ 249251 w 1285229"/>
                    <a:gd name="connsiteY1169" fmla="*/ 886779 h 1110477"/>
                    <a:gd name="connsiteX1170" fmla="*/ 248893 w 1285229"/>
                    <a:gd name="connsiteY1170" fmla="*/ 886125 h 1110477"/>
                    <a:gd name="connsiteX1171" fmla="*/ 248214 w 1285229"/>
                    <a:gd name="connsiteY1171" fmla="*/ 884892 h 1110477"/>
                    <a:gd name="connsiteX1172" fmla="*/ 247831 w 1285229"/>
                    <a:gd name="connsiteY1172" fmla="*/ 882967 h 1110477"/>
                    <a:gd name="connsiteX1173" fmla="*/ 247362 w 1285229"/>
                    <a:gd name="connsiteY1173" fmla="*/ 880587 h 1110477"/>
                    <a:gd name="connsiteX1174" fmla="*/ 247041 w 1285229"/>
                    <a:gd name="connsiteY1174" fmla="*/ 878971 h 1110477"/>
                    <a:gd name="connsiteX1175" fmla="*/ 247214 w 1285229"/>
                    <a:gd name="connsiteY1175" fmla="*/ 877355 h 1110477"/>
                    <a:gd name="connsiteX1176" fmla="*/ 247386 w 1285229"/>
                    <a:gd name="connsiteY1176" fmla="*/ 875752 h 1110477"/>
                    <a:gd name="connsiteX1177" fmla="*/ 247436 w 1285229"/>
                    <a:gd name="connsiteY1177" fmla="*/ 875209 h 1110477"/>
                    <a:gd name="connsiteX1178" fmla="*/ 247522 w 1285229"/>
                    <a:gd name="connsiteY1178" fmla="*/ 874444 h 1110477"/>
                    <a:gd name="connsiteX1179" fmla="*/ 247979 w 1285229"/>
                    <a:gd name="connsiteY1179" fmla="*/ 872964 h 1110477"/>
                    <a:gd name="connsiteX1180" fmla="*/ 249349 w 1285229"/>
                    <a:gd name="connsiteY1180" fmla="*/ 868499 h 1110477"/>
                    <a:gd name="connsiteX1181" fmla="*/ 250152 w 1285229"/>
                    <a:gd name="connsiteY1181" fmla="*/ 865810 h 1110477"/>
                    <a:gd name="connsiteX1182" fmla="*/ 250745 w 1285229"/>
                    <a:gd name="connsiteY1182" fmla="*/ 863837 h 1110477"/>
                    <a:gd name="connsiteX1183" fmla="*/ 251671 w 1285229"/>
                    <a:gd name="connsiteY1183" fmla="*/ 861987 h 1110477"/>
                    <a:gd name="connsiteX1184" fmla="*/ 254918 w 1285229"/>
                    <a:gd name="connsiteY1184" fmla="*/ 855511 h 1110477"/>
                    <a:gd name="connsiteX1185" fmla="*/ 255942 w 1285229"/>
                    <a:gd name="connsiteY1185" fmla="*/ 853476 h 1110477"/>
                    <a:gd name="connsiteX1186" fmla="*/ 256794 w 1285229"/>
                    <a:gd name="connsiteY1186" fmla="*/ 851243 h 1110477"/>
                    <a:gd name="connsiteX1187" fmla="*/ 258140 w 1285229"/>
                    <a:gd name="connsiteY1187" fmla="*/ 847629 h 1110477"/>
                    <a:gd name="connsiteX1188" fmla="*/ 258337 w 1285229"/>
                    <a:gd name="connsiteY1188" fmla="*/ 847086 h 1110477"/>
                    <a:gd name="connsiteX1189" fmla="*/ 258510 w 1285229"/>
                    <a:gd name="connsiteY1189" fmla="*/ 846235 h 1110477"/>
                    <a:gd name="connsiteX1190" fmla="*/ 258831 w 1285229"/>
                    <a:gd name="connsiteY1190" fmla="*/ 844595 h 1110477"/>
                    <a:gd name="connsiteX1191" fmla="*/ 258757 w 1285229"/>
                    <a:gd name="connsiteY1191" fmla="*/ 842671 h 1110477"/>
                    <a:gd name="connsiteX1192" fmla="*/ 258683 w 1285229"/>
                    <a:gd name="connsiteY1192" fmla="*/ 841141 h 1110477"/>
                    <a:gd name="connsiteX1193" fmla="*/ 258621 w 1285229"/>
                    <a:gd name="connsiteY1193" fmla="*/ 839611 h 1110477"/>
                    <a:gd name="connsiteX1194" fmla="*/ 258510 w 1285229"/>
                    <a:gd name="connsiteY1194" fmla="*/ 837860 h 1110477"/>
                    <a:gd name="connsiteX1195" fmla="*/ 258399 w 1285229"/>
                    <a:gd name="connsiteY1195" fmla="*/ 836010 h 1110477"/>
                    <a:gd name="connsiteX1196" fmla="*/ 258300 w 1285229"/>
                    <a:gd name="connsiteY1196" fmla="*/ 834517 h 1110477"/>
                    <a:gd name="connsiteX1197" fmla="*/ 258140 w 1285229"/>
                    <a:gd name="connsiteY1197" fmla="*/ 833358 h 1110477"/>
                    <a:gd name="connsiteX1198" fmla="*/ 257967 w 1285229"/>
                    <a:gd name="connsiteY1198" fmla="*/ 832186 h 1110477"/>
                    <a:gd name="connsiteX1199" fmla="*/ 257251 w 1285229"/>
                    <a:gd name="connsiteY1199" fmla="*/ 827129 h 1110477"/>
                    <a:gd name="connsiteX1200" fmla="*/ 256066 w 1285229"/>
                    <a:gd name="connsiteY1200" fmla="*/ 823466 h 1110477"/>
                    <a:gd name="connsiteX1201" fmla="*/ 255609 w 1285229"/>
                    <a:gd name="connsiteY1201" fmla="*/ 822047 h 1110477"/>
                    <a:gd name="connsiteX1202" fmla="*/ 255374 w 1285229"/>
                    <a:gd name="connsiteY1202" fmla="*/ 821356 h 1110477"/>
                    <a:gd name="connsiteX1203" fmla="*/ 255041 w 1285229"/>
                    <a:gd name="connsiteY1203" fmla="*/ 820419 h 1110477"/>
                    <a:gd name="connsiteX1204" fmla="*/ 254041 w 1285229"/>
                    <a:gd name="connsiteY1204" fmla="*/ 817607 h 1110477"/>
                    <a:gd name="connsiteX1205" fmla="*/ 253707 w 1285229"/>
                    <a:gd name="connsiteY1205" fmla="*/ 816669 h 1110477"/>
                    <a:gd name="connsiteX1206" fmla="*/ 253374 w 1285229"/>
                    <a:gd name="connsiteY1206" fmla="*/ 815744 h 1110477"/>
                    <a:gd name="connsiteX1207" fmla="*/ 252757 w 1285229"/>
                    <a:gd name="connsiteY1207" fmla="*/ 814387 h 1110477"/>
                    <a:gd name="connsiteX1208" fmla="*/ 250436 w 1285229"/>
                    <a:gd name="connsiteY1208" fmla="*/ 809244 h 1110477"/>
                    <a:gd name="connsiteX1209" fmla="*/ 250152 w 1285229"/>
                    <a:gd name="connsiteY1209" fmla="*/ 808627 h 1110477"/>
                    <a:gd name="connsiteX1210" fmla="*/ 249769 w 1285229"/>
                    <a:gd name="connsiteY1210" fmla="*/ 807949 h 1110477"/>
                    <a:gd name="connsiteX1211" fmla="*/ 248399 w 1285229"/>
                    <a:gd name="connsiteY1211" fmla="*/ 805593 h 1110477"/>
                    <a:gd name="connsiteX1212" fmla="*/ 246559 w 1285229"/>
                    <a:gd name="connsiteY1212" fmla="*/ 804236 h 1110477"/>
                    <a:gd name="connsiteX1213" fmla="*/ 245522 w 1285229"/>
                    <a:gd name="connsiteY1213" fmla="*/ 803570 h 1110477"/>
                    <a:gd name="connsiteX1214" fmla="*/ 244448 w 1285229"/>
                    <a:gd name="connsiteY1214" fmla="*/ 799870 h 1110477"/>
                    <a:gd name="connsiteX1215" fmla="*/ 243954 w 1285229"/>
                    <a:gd name="connsiteY1215" fmla="*/ 798340 h 1110477"/>
                    <a:gd name="connsiteX1216" fmla="*/ 242263 w 1285229"/>
                    <a:gd name="connsiteY1216" fmla="*/ 796798 h 1110477"/>
                    <a:gd name="connsiteX1217" fmla="*/ 240238 w 1285229"/>
                    <a:gd name="connsiteY1217" fmla="*/ 794936 h 1110477"/>
                    <a:gd name="connsiteX1218" fmla="*/ 239485 w 1285229"/>
                    <a:gd name="connsiteY1218" fmla="*/ 794109 h 1110477"/>
                    <a:gd name="connsiteX1219" fmla="*/ 238288 w 1285229"/>
                    <a:gd name="connsiteY1219" fmla="*/ 792777 h 1110477"/>
                    <a:gd name="connsiteX1220" fmla="*/ 237806 w 1285229"/>
                    <a:gd name="connsiteY1220" fmla="*/ 792247 h 1110477"/>
                    <a:gd name="connsiteX1221" fmla="*/ 236843 w 1285229"/>
                    <a:gd name="connsiteY1221" fmla="*/ 791186 h 1110477"/>
                    <a:gd name="connsiteX1222" fmla="*/ 236473 w 1285229"/>
                    <a:gd name="connsiteY1222" fmla="*/ 790310 h 1110477"/>
                    <a:gd name="connsiteX1223" fmla="*/ 235683 w 1285229"/>
                    <a:gd name="connsiteY1223" fmla="*/ 788472 h 1110477"/>
                    <a:gd name="connsiteX1224" fmla="*/ 235028 w 1285229"/>
                    <a:gd name="connsiteY1224" fmla="*/ 786931 h 1110477"/>
                    <a:gd name="connsiteX1225" fmla="*/ 235794 w 1285229"/>
                    <a:gd name="connsiteY1225" fmla="*/ 785241 h 1110477"/>
                    <a:gd name="connsiteX1226" fmla="*/ 236349 w 1285229"/>
                    <a:gd name="connsiteY1226" fmla="*/ 784020 h 1110477"/>
                    <a:gd name="connsiteX1227" fmla="*/ 236794 w 1285229"/>
                    <a:gd name="connsiteY1227" fmla="*/ 783058 h 1110477"/>
                    <a:gd name="connsiteX1228" fmla="*/ 237065 w 1285229"/>
                    <a:gd name="connsiteY1228" fmla="*/ 781380 h 1110477"/>
                    <a:gd name="connsiteX1229" fmla="*/ 237423 w 1285229"/>
                    <a:gd name="connsiteY1229" fmla="*/ 779197 h 1110477"/>
                    <a:gd name="connsiteX1230" fmla="*/ 236621 w 1285229"/>
                    <a:gd name="connsiteY1230" fmla="*/ 777063 h 1110477"/>
                    <a:gd name="connsiteX1231" fmla="*/ 235819 w 1285229"/>
                    <a:gd name="connsiteY1231" fmla="*/ 774942 h 1110477"/>
                    <a:gd name="connsiteX1232" fmla="*/ 233843 w 1285229"/>
                    <a:gd name="connsiteY1232" fmla="*/ 772499 h 1110477"/>
                    <a:gd name="connsiteX1233" fmla="*/ 231757 w 1285229"/>
                    <a:gd name="connsiteY1233" fmla="*/ 769934 h 1110477"/>
                    <a:gd name="connsiteX1234" fmla="*/ 231485 w 1285229"/>
                    <a:gd name="connsiteY1234" fmla="*/ 769108 h 1110477"/>
                    <a:gd name="connsiteX1235" fmla="*/ 231016 w 1285229"/>
                    <a:gd name="connsiteY1235" fmla="*/ 767738 h 1110477"/>
                    <a:gd name="connsiteX1236" fmla="*/ 230547 w 1285229"/>
                    <a:gd name="connsiteY1236" fmla="*/ 766357 h 1110477"/>
                    <a:gd name="connsiteX1237" fmla="*/ 226757 w 1285229"/>
                    <a:gd name="connsiteY1237" fmla="*/ 756748 h 1110477"/>
                    <a:gd name="connsiteX1238" fmla="*/ 225954 w 1285229"/>
                    <a:gd name="connsiteY1238" fmla="*/ 754738 h 1110477"/>
                    <a:gd name="connsiteX1239" fmla="*/ 225398 w 1285229"/>
                    <a:gd name="connsiteY1239" fmla="*/ 752875 h 1110477"/>
                    <a:gd name="connsiteX1240" fmla="*/ 225164 w 1285229"/>
                    <a:gd name="connsiteY1240" fmla="*/ 752123 h 1110477"/>
                    <a:gd name="connsiteX1241" fmla="*/ 223287 w 1285229"/>
                    <a:gd name="connsiteY1241" fmla="*/ 745857 h 1110477"/>
                    <a:gd name="connsiteX1242" fmla="*/ 222423 w 1285229"/>
                    <a:gd name="connsiteY1242" fmla="*/ 742736 h 1110477"/>
                    <a:gd name="connsiteX1243" fmla="*/ 221843 w 1285229"/>
                    <a:gd name="connsiteY1243" fmla="*/ 740652 h 1110477"/>
                    <a:gd name="connsiteX1244" fmla="*/ 221769 w 1285229"/>
                    <a:gd name="connsiteY1244" fmla="*/ 738024 h 1110477"/>
                    <a:gd name="connsiteX1245" fmla="*/ 221645 w 1285229"/>
                    <a:gd name="connsiteY1245" fmla="*/ 733276 h 1110477"/>
                    <a:gd name="connsiteX1246" fmla="*/ 221423 w 1285229"/>
                    <a:gd name="connsiteY1246" fmla="*/ 730562 h 1110477"/>
                    <a:gd name="connsiteX1247" fmla="*/ 221164 w 1285229"/>
                    <a:gd name="connsiteY1247" fmla="*/ 727318 h 1110477"/>
                    <a:gd name="connsiteX1248" fmla="*/ 220942 w 1285229"/>
                    <a:gd name="connsiteY1248" fmla="*/ 724604 h 1110477"/>
                    <a:gd name="connsiteX1249" fmla="*/ 220695 w 1285229"/>
                    <a:gd name="connsiteY1249" fmla="*/ 722557 h 1110477"/>
                    <a:gd name="connsiteX1250" fmla="*/ 220374 w 1285229"/>
                    <a:gd name="connsiteY1250" fmla="*/ 719856 h 1110477"/>
                    <a:gd name="connsiteX1251" fmla="*/ 220164 w 1285229"/>
                    <a:gd name="connsiteY1251" fmla="*/ 717228 h 1110477"/>
                    <a:gd name="connsiteX1252" fmla="*/ 219756 w 1285229"/>
                    <a:gd name="connsiteY1252" fmla="*/ 711974 h 1110477"/>
                    <a:gd name="connsiteX1253" fmla="*/ 219670 w 1285229"/>
                    <a:gd name="connsiteY1253" fmla="*/ 710913 h 1110477"/>
                    <a:gd name="connsiteX1254" fmla="*/ 219559 w 1285229"/>
                    <a:gd name="connsiteY1254" fmla="*/ 709445 h 1110477"/>
                    <a:gd name="connsiteX1255" fmla="*/ 219275 w 1285229"/>
                    <a:gd name="connsiteY1255" fmla="*/ 707928 h 1110477"/>
                    <a:gd name="connsiteX1256" fmla="*/ 218534 w 1285229"/>
                    <a:gd name="connsiteY1256" fmla="*/ 703870 h 1110477"/>
                    <a:gd name="connsiteX1257" fmla="*/ 218262 w 1285229"/>
                    <a:gd name="connsiteY1257" fmla="*/ 702353 h 1110477"/>
                    <a:gd name="connsiteX1258" fmla="*/ 218041 w 1285229"/>
                    <a:gd name="connsiteY1258" fmla="*/ 701157 h 1110477"/>
                    <a:gd name="connsiteX1259" fmla="*/ 217620 w 1285229"/>
                    <a:gd name="connsiteY1259" fmla="*/ 700207 h 1110477"/>
                    <a:gd name="connsiteX1260" fmla="*/ 217312 w 1285229"/>
                    <a:gd name="connsiteY1260" fmla="*/ 699504 h 1110477"/>
                    <a:gd name="connsiteX1261" fmla="*/ 217102 w 1285229"/>
                    <a:gd name="connsiteY1261" fmla="*/ 699010 h 1110477"/>
                    <a:gd name="connsiteX1262" fmla="*/ 214435 w 1285229"/>
                    <a:gd name="connsiteY1262" fmla="*/ 692966 h 1110477"/>
                    <a:gd name="connsiteX1263" fmla="*/ 213670 w 1285229"/>
                    <a:gd name="connsiteY1263" fmla="*/ 691227 h 1110477"/>
                    <a:gd name="connsiteX1264" fmla="*/ 213225 w 1285229"/>
                    <a:gd name="connsiteY1264" fmla="*/ 689673 h 1110477"/>
                    <a:gd name="connsiteX1265" fmla="*/ 212917 w 1285229"/>
                    <a:gd name="connsiteY1265" fmla="*/ 688649 h 1110477"/>
                    <a:gd name="connsiteX1266" fmla="*/ 211423 w 1285229"/>
                    <a:gd name="connsiteY1266" fmla="*/ 683506 h 1110477"/>
                    <a:gd name="connsiteX1267" fmla="*/ 209954 w 1285229"/>
                    <a:gd name="connsiteY1267" fmla="*/ 678671 h 1110477"/>
                    <a:gd name="connsiteX1268" fmla="*/ 209584 w 1285229"/>
                    <a:gd name="connsiteY1268" fmla="*/ 677462 h 1110477"/>
                    <a:gd name="connsiteX1269" fmla="*/ 209373 w 1285229"/>
                    <a:gd name="connsiteY1269" fmla="*/ 676759 h 1110477"/>
                    <a:gd name="connsiteX1270" fmla="*/ 209324 w 1285229"/>
                    <a:gd name="connsiteY1270" fmla="*/ 674600 h 1110477"/>
                    <a:gd name="connsiteX1271" fmla="*/ 209312 w 1285229"/>
                    <a:gd name="connsiteY1271" fmla="*/ 674057 h 1110477"/>
                    <a:gd name="connsiteX1272" fmla="*/ 209287 w 1285229"/>
                    <a:gd name="connsiteY1272" fmla="*/ 672972 h 1110477"/>
                    <a:gd name="connsiteX1273" fmla="*/ 209361 w 1285229"/>
                    <a:gd name="connsiteY1273" fmla="*/ 671961 h 1110477"/>
                    <a:gd name="connsiteX1274" fmla="*/ 209559 w 1285229"/>
                    <a:gd name="connsiteY1274" fmla="*/ 669691 h 1110477"/>
                    <a:gd name="connsiteX1275" fmla="*/ 209732 w 1285229"/>
                    <a:gd name="connsiteY1275" fmla="*/ 667668 h 1110477"/>
                    <a:gd name="connsiteX1276" fmla="*/ 209855 w 1285229"/>
                    <a:gd name="connsiteY1276" fmla="*/ 666139 h 1110477"/>
                    <a:gd name="connsiteX1277" fmla="*/ 210115 w 1285229"/>
                    <a:gd name="connsiteY1277" fmla="*/ 664498 h 1110477"/>
                    <a:gd name="connsiteX1278" fmla="*/ 210806 w 1285229"/>
                    <a:gd name="connsiteY1278" fmla="*/ 660132 h 1110477"/>
                    <a:gd name="connsiteX1279" fmla="*/ 211151 w 1285229"/>
                    <a:gd name="connsiteY1279" fmla="*/ 657961 h 1110477"/>
                    <a:gd name="connsiteX1280" fmla="*/ 211188 w 1285229"/>
                    <a:gd name="connsiteY1280" fmla="*/ 655827 h 1110477"/>
                    <a:gd name="connsiteX1281" fmla="*/ 211250 w 1285229"/>
                    <a:gd name="connsiteY1281" fmla="*/ 652558 h 1110477"/>
                    <a:gd name="connsiteX1282" fmla="*/ 211275 w 1285229"/>
                    <a:gd name="connsiteY1282" fmla="*/ 651177 h 1110477"/>
                    <a:gd name="connsiteX1283" fmla="*/ 211299 w 1285229"/>
                    <a:gd name="connsiteY1283" fmla="*/ 649314 h 1110477"/>
                    <a:gd name="connsiteX1284" fmla="*/ 211114 w 1285229"/>
                    <a:gd name="connsiteY1284" fmla="*/ 647057 h 1110477"/>
                    <a:gd name="connsiteX1285" fmla="*/ 210312 w 1285229"/>
                    <a:gd name="connsiteY1285" fmla="*/ 637374 h 1110477"/>
                    <a:gd name="connsiteX1286" fmla="*/ 210188 w 1285229"/>
                    <a:gd name="connsiteY1286" fmla="*/ 635746 h 1110477"/>
                    <a:gd name="connsiteX1287" fmla="*/ 209670 w 1285229"/>
                    <a:gd name="connsiteY1287" fmla="*/ 633168 h 1110477"/>
                    <a:gd name="connsiteX1288" fmla="*/ 209398 w 1285229"/>
                    <a:gd name="connsiteY1288" fmla="*/ 631787 h 1110477"/>
                    <a:gd name="connsiteX1289" fmla="*/ 209139 w 1285229"/>
                    <a:gd name="connsiteY1289" fmla="*/ 630529 h 1110477"/>
                    <a:gd name="connsiteX1290" fmla="*/ 208781 w 1285229"/>
                    <a:gd name="connsiteY1290" fmla="*/ 627445 h 1110477"/>
                    <a:gd name="connsiteX1291" fmla="*/ 208546 w 1285229"/>
                    <a:gd name="connsiteY1291" fmla="*/ 625398 h 1110477"/>
                    <a:gd name="connsiteX1292" fmla="*/ 207769 w 1285229"/>
                    <a:gd name="connsiteY1292" fmla="*/ 618589 h 1110477"/>
                    <a:gd name="connsiteX1293" fmla="*/ 207448 w 1285229"/>
                    <a:gd name="connsiteY1293" fmla="*/ 615801 h 1110477"/>
                    <a:gd name="connsiteX1294" fmla="*/ 207102 w 1285229"/>
                    <a:gd name="connsiteY1294" fmla="*/ 612397 h 1110477"/>
                    <a:gd name="connsiteX1295" fmla="*/ 205126 w 1285229"/>
                    <a:gd name="connsiteY1295" fmla="*/ 592970 h 1110477"/>
                    <a:gd name="connsiteX1296" fmla="*/ 204719 w 1285229"/>
                    <a:gd name="connsiteY1296" fmla="*/ 592304 h 1110477"/>
                    <a:gd name="connsiteX1297" fmla="*/ 203769 w 1285229"/>
                    <a:gd name="connsiteY1297" fmla="*/ 590725 h 1110477"/>
                    <a:gd name="connsiteX1298" fmla="*/ 201719 w 1285229"/>
                    <a:gd name="connsiteY1298" fmla="*/ 589146 h 1110477"/>
                    <a:gd name="connsiteX1299" fmla="*/ 200904 w 1285229"/>
                    <a:gd name="connsiteY1299" fmla="*/ 588517 h 1110477"/>
                    <a:gd name="connsiteX1300" fmla="*/ 200497 w 1285229"/>
                    <a:gd name="connsiteY1300" fmla="*/ 588234 h 1110477"/>
                    <a:gd name="connsiteX1301" fmla="*/ 199312 w 1285229"/>
                    <a:gd name="connsiteY1301" fmla="*/ 587358 h 1110477"/>
                    <a:gd name="connsiteX1302" fmla="*/ 198114 w 1285229"/>
                    <a:gd name="connsiteY1302" fmla="*/ 586494 h 1110477"/>
                    <a:gd name="connsiteX1303" fmla="*/ 195781 w 1285229"/>
                    <a:gd name="connsiteY1303" fmla="*/ 584805 h 1110477"/>
                    <a:gd name="connsiteX1304" fmla="*/ 193842 w 1285229"/>
                    <a:gd name="connsiteY1304" fmla="*/ 583399 h 1110477"/>
                    <a:gd name="connsiteX1305" fmla="*/ 193040 w 1285229"/>
                    <a:gd name="connsiteY1305" fmla="*/ 582757 h 1110477"/>
                    <a:gd name="connsiteX1306" fmla="*/ 191447 w 1285229"/>
                    <a:gd name="connsiteY1306" fmla="*/ 581487 h 1110477"/>
                    <a:gd name="connsiteX1307" fmla="*/ 182275 w 1285229"/>
                    <a:gd name="connsiteY1307" fmla="*/ 574160 h 1110477"/>
                    <a:gd name="connsiteX1308" fmla="*/ 180274 w 1285229"/>
                    <a:gd name="connsiteY1308" fmla="*/ 572569 h 1110477"/>
                    <a:gd name="connsiteX1309" fmla="*/ 178780 w 1285229"/>
                    <a:gd name="connsiteY1309" fmla="*/ 571298 h 1110477"/>
                    <a:gd name="connsiteX1310" fmla="*/ 176175 w 1285229"/>
                    <a:gd name="connsiteY1310" fmla="*/ 569066 h 1110477"/>
                    <a:gd name="connsiteX1311" fmla="*/ 174435 w 1285229"/>
                    <a:gd name="connsiteY1311" fmla="*/ 567586 h 1110477"/>
                    <a:gd name="connsiteX1312" fmla="*/ 173385 w 1285229"/>
                    <a:gd name="connsiteY1312" fmla="*/ 566685 h 1110477"/>
                    <a:gd name="connsiteX1313" fmla="*/ 172274 w 1285229"/>
                    <a:gd name="connsiteY1313" fmla="*/ 565575 h 1110477"/>
                    <a:gd name="connsiteX1314" fmla="*/ 170435 w 1285229"/>
                    <a:gd name="connsiteY1314" fmla="*/ 563725 h 1110477"/>
                    <a:gd name="connsiteX1315" fmla="*/ 168966 w 1285229"/>
                    <a:gd name="connsiteY1315" fmla="*/ 562257 h 1110477"/>
                    <a:gd name="connsiteX1316" fmla="*/ 167694 w 1285229"/>
                    <a:gd name="connsiteY1316" fmla="*/ 560691 h 1110477"/>
                    <a:gd name="connsiteX1317" fmla="*/ 162966 w 1285229"/>
                    <a:gd name="connsiteY1317" fmla="*/ 554832 h 1110477"/>
                    <a:gd name="connsiteX1318" fmla="*/ 159829 w 1285229"/>
                    <a:gd name="connsiteY1318" fmla="*/ 550749 h 1110477"/>
                    <a:gd name="connsiteX1319" fmla="*/ 158570 w 1285229"/>
                    <a:gd name="connsiteY1319" fmla="*/ 549109 h 1110477"/>
                    <a:gd name="connsiteX1320" fmla="*/ 158459 w 1285229"/>
                    <a:gd name="connsiteY1320" fmla="*/ 546358 h 1110477"/>
                    <a:gd name="connsiteX1321" fmla="*/ 158323 w 1285229"/>
                    <a:gd name="connsiteY1321" fmla="*/ 543052 h 1110477"/>
                    <a:gd name="connsiteX1322" fmla="*/ 158212 w 1285229"/>
                    <a:gd name="connsiteY1322" fmla="*/ 542029 h 1110477"/>
                    <a:gd name="connsiteX1323" fmla="*/ 158076 w 1285229"/>
                    <a:gd name="connsiteY1323" fmla="*/ 540770 h 1110477"/>
                    <a:gd name="connsiteX1324" fmla="*/ 157830 w 1285229"/>
                    <a:gd name="connsiteY1324" fmla="*/ 538513 h 1110477"/>
                    <a:gd name="connsiteX1325" fmla="*/ 156533 w 1285229"/>
                    <a:gd name="connsiteY1325" fmla="*/ 536379 h 1110477"/>
                    <a:gd name="connsiteX1326" fmla="*/ 154681 w 1285229"/>
                    <a:gd name="connsiteY1326" fmla="*/ 535245 h 1110477"/>
                    <a:gd name="connsiteX1327" fmla="*/ 153422 w 1285229"/>
                    <a:gd name="connsiteY1327" fmla="*/ 534455 h 1110477"/>
                    <a:gd name="connsiteX1328" fmla="*/ 152015 w 1285229"/>
                    <a:gd name="connsiteY1328" fmla="*/ 533111 h 1110477"/>
                    <a:gd name="connsiteX1329" fmla="*/ 151113 w 1285229"/>
                    <a:gd name="connsiteY1329" fmla="*/ 532247 h 1110477"/>
                    <a:gd name="connsiteX1330" fmla="*/ 150299 w 1285229"/>
                    <a:gd name="connsiteY1330" fmla="*/ 529521 h 1110477"/>
                    <a:gd name="connsiteX1331" fmla="*/ 150570 w 1285229"/>
                    <a:gd name="connsiteY1331" fmla="*/ 527733 h 1110477"/>
                    <a:gd name="connsiteX1332" fmla="*/ 151249 w 1285229"/>
                    <a:gd name="connsiteY1332" fmla="*/ 523391 h 1110477"/>
                    <a:gd name="connsiteX1333" fmla="*/ 151323 w 1285229"/>
                    <a:gd name="connsiteY1333" fmla="*/ 522836 h 1110477"/>
                    <a:gd name="connsiteX1334" fmla="*/ 151706 w 1285229"/>
                    <a:gd name="connsiteY1334" fmla="*/ 519691 h 1110477"/>
                    <a:gd name="connsiteX1335" fmla="*/ 151817 w 1285229"/>
                    <a:gd name="connsiteY1335" fmla="*/ 518827 h 1110477"/>
                    <a:gd name="connsiteX1336" fmla="*/ 152039 w 1285229"/>
                    <a:gd name="connsiteY1336" fmla="*/ 517051 h 1110477"/>
                    <a:gd name="connsiteX1337" fmla="*/ 151607 w 1285229"/>
                    <a:gd name="connsiteY1337" fmla="*/ 515842 h 1110477"/>
                    <a:gd name="connsiteX1338" fmla="*/ 150990 w 1285229"/>
                    <a:gd name="connsiteY1338" fmla="*/ 514091 h 1110477"/>
                    <a:gd name="connsiteX1339" fmla="*/ 150373 w 1285229"/>
                    <a:gd name="connsiteY1339" fmla="*/ 512315 h 1110477"/>
                    <a:gd name="connsiteX1340" fmla="*/ 148447 w 1285229"/>
                    <a:gd name="connsiteY1340" fmla="*/ 512315 h 1110477"/>
                    <a:gd name="connsiteX1341" fmla="*/ 146249 w 1285229"/>
                    <a:gd name="connsiteY1341" fmla="*/ 512315 h 1110477"/>
                    <a:gd name="connsiteX1342" fmla="*/ 145175 w 1285229"/>
                    <a:gd name="connsiteY1342" fmla="*/ 512315 h 1110477"/>
                    <a:gd name="connsiteX1343" fmla="*/ 144311 w 1285229"/>
                    <a:gd name="connsiteY1343" fmla="*/ 512512 h 1110477"/>
                    <a:gd name="connsiteX1344" fmla="*/ 143521 w 1285229"/>
                    <a:gd name="connsiteY1344" fmla="*/ 512709 h 1110477"/>
                    <a:gd name="connsiteX1345" fmla="*/ 141632 w 1285229"/>
                    <a:gd name="connsiteY1345" fmla="*/ 513166 h 1110477"/>
                    <a:gd name="connsiteX1346" fmla="*/ 139002 w 1285229"/>
                    <a:gd name="connsiteY1346" fmla="*/ 512660 h 1110477"/>
                    <a:gd name="connsiteX1347" fmla="*/ 137866 w 1285229"/>
                    <a:gd name="connsiteY1347" fmla="*/ 511636 h 1110477"/>
                    <a:gd name="connsiteX1348" fmla="*/ 134805 w 1285229"/>
                    <a:gd name="connsiteY1348" fmla="*/ 508824 h 1110477"/>
                    <a:gd name="connsiteX1349" fmla="*/ 130409 w 1285229"/>
                    <a:gd name="connsiteY1349" fmla="*/ 505124 h 1110477"/>
                    <a:gd name="connsiteX1350" fmla="*/ 129545 w 1285229"/>
                    <a:gd name="connsiteY1350" fmla="*/ 505469 h 1110477"/>
                    <a:gd name="connsiteX1351" fmla="*/ 126952 w 1285229"/>
                    <a:gd name="connsiteY1351" fmla="*/ 506518 h 1110477"/>
                    <a:gd name="connsiteX1352" fmla="*/ 126385 w 1285229"/>
                    <a:gd name="connsiteY1352" fmla="*/ 506739 h 1110477"/>
                    <a:gd name="connsiteX1353" fmla="*/ 125903 w 1285229"/>
                    <a:gd name="connsiteY1353" fmla="*/ 506690 h 1110477"/>
                    <a:gd name="connsiteX1354" fmla="*/ 123817 w 1285229"/>
                    <a:gd name="connsiteY1354" fmla="*/ 506530 h 1110477"/>
                    <a:gd name="connsiteX1355" fmla="*/ 121854 w 1285229"/>
                    <a:gd name="connsiteY1355" fmla="*/ 508565 h 1110477"/>
                    <a:gd name="connsiteX1356" fmla="*/ 120323 w 1285229"/>
                    <a:gd name="connsiteY1356" fmla="*/ 510391 h 1110477"/>
                    <a:gd name="connsiteX1357" fmla="*/ 119422 w 1285229"/>
                    <a:gd name="connsiteY1357" fmla="*/ 511476 h 1110477"/>
                    <a:gd name="connsiteX1358" fmla="*/ 117471 w 1285229"/>
                    <a:gd name="connsiteY1358" fmla="*/ 511340 h 1110477"/>
                    <a:gd name="connsiteX1359" fmla="*/ 116039 w 1285229"/>
                    <a:gd name="connsiteY1359" fmla="*/ 511242 h 1110477"/>
                    <a:gd name="connsiteX1360" fmla="*/ 115545 w 1285229"/>
                    <a:gd name="connsiteY1360" fmla="*/ 511204 h 1110477"/>
                    <a:gd name="connsiteX1361" fmla="*/ 114891 w 1285229"/>
                    <a:gd name="connsiteY1361" fmla="*/ 511032 h 1110477"/>
                    <a:gd name="connsiteX1362" fmla="*/ 113520 w 1285229"/>
                    <a:gd name="connsiteY1362" fmla="*/ 510662 h 1110477"/>
                    <a:gd name="connsiteX1363" fmla="*/ 111014 w 1285229"/>
                    <a:gd name="connsiteY1363" fmla="*/ 509996 h 1110477"/>
                    <a:gd name="connsiteX1364" fmla="*/ 108903 w 1285229"/>
                    <a:gd name="connsiteY1364" fmla="*/ 509811 h 1110477"/>
                    <a:gd name="connsiteX1365" fmla="*/ 107829 w 1285229"/>
                    <a:gd name="connsiteY1365" fmla="*/ 509700 h 1110477"/>
                    <a:gd name="connsiteX1366" fmla="*/ 107310 w 1285229"/>
                    <a:gd name="connsiteY1366" fmla="*/ 509589 h 1110477"/>
                    <a:gd name="connsiteX1367" fmla="*/ 105039 w 1285229"/>
                    <a:gd name="connsiteY1367" fmla="*/ 509108 h 1110477"/>
                    <a:gd name="connsiteX1368" fmla="*/ 105668 w 1285229"/>
                    <a:gd name="connsiteY1368" fmla="*/ 506172 h 1110477"/>
                    <a:gd name="connsiteX1369" fmla="*/ 106150 w 1285229"/>
                    <a:gd name="connsiteY1369" fmla="*/ 505321 h 1110477"/>
                    <a:gd name="connsiteX1370" fmla="*/ 109594 w 1285229"/>
                    <a:gd name="connsiteY1370" fmla="*/ 499191 h 1110477"/>
                    <a:gd name="connsiteX1371" fmla="*/ 110323 w 1285229"/>
                    <a:gd name="connsiteY1371" fmla="*/ 497883 h 1110477"/>
                    <a:gd name="connsiteX1372" fmla="*/ 112570 w 1285229"/>
                    <a:gd name="connsiteY1372" fmla="*/ 493874 h 1110477"/>
                    <a:gd name="connsiteX1373" fmla="*/ 113051 w 1285229"/>
                    <a:gd name="connsiteY1373" fmla="*/ 493011 h 1110477"/>
                    <a:gd name="connsiteX1374" fmla="*/ 113323 w 1285229"/>
                    <a:gd name="connsiteY1374" fmla="*/ 491963 h 1110477"/>
                    <a:gd name="connsiteX1375" fmla="*/ 113582 w 1285229"/>
                    <a:gd name="connsiteY1375" fmla="*/ 490976 h 1110477"/>
                    <a:gd name="connsiteX1376" fmla="*/ 114101 w 1285229"/>
                    <a:gd name="connsiteY1376" fmla="*/ 488941 h 1110477"/>
                    <a:gd name="connsiteX1377" fmla="*/ 113261 w 1285229"/>
                    <a:gd name="connsiteY1377" fmla="*/ 487350 h 1110477"/>
                    <a:gd name="connsiteX1378" fmla="*/ 111508 w 1285229"/>
                    <a:gd name="connsiteY1378" fmla="*/ 484044 h 1110477"/>
                    <a:gd name="connsiteX1379" fmla="*/ 109718 w 1285229"/>
                    <a:gd name="connsiteY1379" fmla="*/ 481479 h 1110477"/>
                    <a:gd name="connsiteX1380" fmla="*/ 109199 w 1285229"/>
                    <a:gd name="connsiteY1380" fmla="*/ 480738 h 1110477"/>
                    <a:gd name="connsiteX1381" fmla="*/ 108619 w 1285229"/>
                    <a:gd name="connsiteY1381" fmla="*/ 480146 h 1110477"/>
                    <a:gd name="connsiteX1382" fmla="*/ 107680 w 1285229"/>
                    <a:gd name="connsiteY1382" fmla="*/ 479209 h 1110477"/>
                    <a:gd name="connsiteX1383" fmla="*/ 105965 w 1285229"/>
                    <a:gd name="connsiteY1383" fmla="*/ 477470 h 1110477"/>
                    <a:gd name="connsiteX1384" fmla="*/ 105162 w 1285229"/>
                    <a:gd name="connsiteY1384" fmla="*/ 476668 h 1110477"/>
                    <a:gd name="connsiteX1385" fmla="*/ 104285 w 1285229"/>
                    <a:gd name="connsiteY1385" fmla="*/ 476174 h 1110477"/>
                    <a:gd name="connsiteX1386" fmla="*/ 100940 w 1285229"/>
                    <a:gd name="connsiteY1386" fmla="*/ 474263 h 1110477"/>
                    <a:gd name="connsiteX1387" fmla="*/ 99458 w 1285229"/>
                    <a:gd name="connsiteY1387" fmla="*/ 473411 h 1110477"/>
                    <a:gd name="connsiteX1388" fmla="*/ 97680 w 1285229"/>
                    <a:gd name="connsiteY1388" fmla="*/ 473560 h 1110477"/>
                    <a:gd name="connsiteX1389" fmla="*/ 96779 w 1285229"/>
                    <a:gd name="connsiteY1389" fmla="*/ 473621 h 1110477"/>
                    <a:gd name="connsiteX1390" fmla="*/ 94039 w 1285229"/>
                    <a:gd name="connsiteY1390" fmla="*/ 473843 h 1110477"/>
                    <a:gd name="connsiteX1391" fmla="*/ 91471 w 1285229"/>
                    <a:gd name="connsiteY1391" fmla="*/ 473523 h 1110477"/>
                    <a:gd name="connsiteX1392" fmla="*/ 90223 w 1285229"/>
                    <a:gd name="connsiteY1392" fmla="*/ 473362 h 1110477"/>
                    <a:gd name="connsiteX1393" fmla="*/ 87754 w 1285229"/>
                    <a:gd name="connsiteY1393" fmla="*/ 473005 h 1110477"/>
                    <a:gd name="connsiteX1394" fmla="*/ 84705 w 1285229"/>
                    <a:gd name="connsiteY1394" fmla="*/ 472055 h 1110477"/>
                    <a:gd name="connsiteX1395" fmla="*/ 83791 w 1285229"/>
                    <a:gd name="connsiteY1395" fmla="*/ 471771 h 1110477"/>
                    <a:gd name="connsiteX1396" fmla="*/ 86211 w 1285229"/>
                    <a:gd name="connsiteY1396" fmla="*/ 470254 h 1110477"/>
                    <a:gd name="connsiteX1397" fmla="*/ 86804 w 1285229"/>
                    <a:gd name="connsiteY1397" fmla="*/ 469884 h 1110477"/>
                    <a:gd name="connsiteX1398" fmla="*/ 88199 w 1285229"/>
                    <a:gd name="connsiteY1398" fmla="*/ 469008 h 1110477"/>
                    <a:gd name="connsiteX1399" fmla="*/ 88396 w 1285229"/>
                    <a:gd name="connsiteY1399" fmla="*/ 467972 h 1110477"/>
                    <a:gd name="connsiteX1400" fmla="*/ 88779 w 1285229"/>
                    <a:gd name="connsiteY1400" fmla="*/ 465986 h 1110477"/>
                    <a:gd name="connsiteX1401" fmla="*/ 88977 w 1285229"/>
                    <a:gd name="connsiteY1401" fmla="*/ 464913 h 1110477"/>
                    <a:gd name="connsiteX1402" fmla="*/ 88224 w 1285229"/>
                    <a:gd name="connsiteY1402" fmla="*/ 464074 h 1110477"/>
                    <a:gd name="connsiteX1403" fmla="*/ 86545 w 1285229"/>
                    <a:gd name="connsiteY1403" fmla="*/ 462199 h 1110477"/>
                    <a:gd name="connsiteX1404" fmla="*/ 82902 w 1285229"/>
                    <a:gd name="connsiteY1404" fmla="*/ 460571 h 1110477"/>
                    <a:gd name="connsiteX1405" fmla="*/ 81952 w 1285229"/>
                    <a:gd name="connsiteY1405" fmla="*/ 460535 h 1110477"/>
                    <a:gd name="connsiteX1406" fmla="*/ 81162 w 1285229"/>
                    <a:gd name="connsiteY1406" fmla="*/ 460497 h 1110477"/>
                    <a:gd name="connsiteX1407" fmla="*/ 80100 w 1285229"/>
                    <a:gd name="connsiteY1407" fmla="*/ 460436 h 1110477"/>
                    <a:gd name="connsiteX1408" fmla="*/ 78754 w 1285229"/>
                    <a:gd name="connsiteY1408" fmla="*/ 460177 h 1110477"/>
                    <a:gd name="connsiteX1409" fmla="*/ 77890 w 1285229"/>
                    <a:gd name="connsiteY1409" fmla="*/ 460016 h 1110477"/>
                    <a:gd name="connsiteX1410" fmla="*/ 76680 w 1285229"/>
                    <a:gd name="connsiteY1410" fmla="*/ 459782 h 1110477"/>
                    <a:gd name="connsiteX1411" fmla="*/ 75816 w 1285229"/>
                    <a:gd name="connsiteY1411" fmla="*/ 459437 h 1110477"/>
                    <a:gd name="connsiteX1412" fmla="*/ 73236 w 1285229"/>
                    <a:gd name="connsiteY1412" fmla="*/ 458401 h 1110477"/>
                    <a:gd name="connsiteX1413" fmla="*/ 71939 w 1285229"/>
                    <a:gd name="connsiteY1413" fmla="*/ 457895 h 1110477"/>
                    <a:gd name="connsiteX1414" fmla="*/ 70248 w 1285229"/>
                    <a:gd name="connsiteY1414" fmla="*/ 456772 h 1110477"/>
                    <a:gd name="connsiteX1415" fmla="*/ 67297 w 1285229"/>
                    <a:gd name="connsiteY1415" fmla="*/ 454811 h 1110477"/>
                    <a:gd name="connsiteX1416" fmla="*/ 65964 w 1285229"/>
                    <a:gd name="connsiteY1416" fmla="*/ 453936 h 1110477"/>
                    <a:gd name="connsiteX1417" fmla="*/ 64730 w 1285229"/>
                    <a:gd name="connsiteY1417" fmla="*/ 453158 h 1110477"/>
                    <a:gd name="connsiteX1418" fmla="*/ 61001 w 1285229"/>
                    <a:gd name="connsiteY1418" fmla="*/ 450827 h 1110477"/>
                    <a:gd name="connsiteX1419" fmla="*/ 60174 w 1285229"/>
                    <a:gd name="connsiteY1419" fmla="*/ 450297 h 1110477"/>
                    <a:gd name="connsiteX1420" fmla="*/ 59001 w 1285229"/>
                    <a:gd name="connsiteY1420" fmla="*/ 449520 h 1110477"/>
                    <a:gd name="connsiteX1421" fmla="*/ 57038 w 1285229"/>
                    <a:gd name="connsiteY1421" fmla="*/ 448200 h 1110477"/>
                    <a:gd name="connsiteX1422" fmla="*/ 55865 w 1285229"/>
                    <a:gd name="connsiteY1422" fmla="*/ 447410 h 1110477"/>
                    <a:gd name="connsiteX1423" fmla="*/ 55470 w 1285229"/>
                    <a:gd name="connsiteY1423" fmla="*/ 447127 h 1110477"/>
                    <a:gd name="connsiteX1424" fmla="*/ 50322 w 1285229"/>
                    <a:gd name="connsiteY1424" fmla="*/ 443439 h 1110477"/>
                    <a:gd name="connsiteX1425" fmla="*/ 49532 w 1285229"/>
                    <a:gd name="connsiteY1425" fmla="*/ 442871 h 1110477"/>
                    <a:gd name="connsiteX1426" fmla="*/ 49038 w 1285229"/>
                    <a:gd name="connsiteY1426" fmla="*/ 442526 h 1110477"/>
                    <a:gd name="connsiteX1427" fmla="*/ 48149 w 1285229"/>
                    <a:gd name="connsiteY1427" fmla="*/ 441736 h 1110477"/>
                    <a:gd name="connsiteX1428" fmla="*/ 45778 w 1285229"/>
                    <a:gd name="connsiteY1428" fmla="*/ 439627 h 1110477"/>
                    <a:gd name="connsiteX1429" fmla="*/ 44680 w 1285229"/>
                    <a:gd name="connsiteY1429" fmla="*/ 438665 h 1110477"/>
                    <a:gd name="connsiteX1430" fmla="*/ 43420 w 1285229"/>
                    <a:gd name="connsiteY1430" fmla="*/ 437049 h 1110477"/>
                    <a:gd name="connsiteX1431" fmla="*/ 42470 w 1285229"/>
                    <a:gd name="connsiteY1431" fmla="*/ 435828 h 1110477"/>
                    <a:gd name="connsiteX1432" fmla="*/ 41680 w 1285229"/>
                    <a:gd name="connsiteY1432" fmla="*/ 434694 h 1110477"/>
                    <a:gd name="connsiteX1433" fmla="*/ 40322 w 1285229"/>
                    <a:gd name="connsiteY1433" fmla="*/ 432708 h 1110477"/>
                    <a:gd name="connsiteX1434" fmla="*/ 39396 w 1285229"/>
                    <a:gd name="connsiteY1434" fmla="*/ 431560 h 1110477"/>
                    <a:gd name="connsiteX1435" fmla="*/ 38778 w 1285229"/>
                    <a:gd name="connsiteY1435" fmla="*/ 430796 h 1110477"/>
                    <a:gd name="connsiteX1436" fmla="*/ 38161 w 1285229"/>
                    <a:gd name="connsiteY1436" fmla="*/ 430031 h 1110477"/>
                    <a:gd name="connsiteX1437" fmla="*/ 37420 w 1285229"/>
                    <a:gd name="connsiteY1437" fmla="*/ 429106 h 1110477"/>
                    <a:gd name="connsiteX1438" fmla="*/ 36408 w 1285229"/>
                    <a:gd name="connsiteY1438" fmla="*/ 428057 h 1110477"/>
                    <a:gd name="connsiteX1439" fmla="*/ 34383 w 1285229"/>
                    <a:gd name="connsiteY1439" fmla="*/ 425948 h 1110477"/>
                    <a:gd name="connsiteX1440" fmla="*/ 33371 w 1285229"/>
                    <a:gd name="connsiteY1440" fmla="*/ 424900 h 1110477"/>
                    <a:gd name="connsiteX1441" fmla="*/ 32642 w 1285229"/>
                    <a:gd name="connsiteY1441" fmla="*/ 424222 h 1110477"/>
                    <a:gd name="connsiteX1442" fmla="*/ 28840 w 1285229"/>
                    <a:gd name="connsiteY1442" fmla="*/ 420718 h 1110477"/>
                    <a:gd name="connsiteX1443" fmla="*/ 25704 w 1285229"/>
                    <a:gd name="connsiteY1443" fmla="*/ 418165 h 1110477"/>
                    <a:gd name="connsiteX1444" fmla="*/ 22976 w 1285229"/>
                    <a:gd name="connsiteY1444" fmla="*/ 415933 h 1110477"/>
                    <a:gd name="connsiteX1445" fmla="*/ 22223 w 1285229"/>
                    <a:gd name="connsiteY1445" fmla="*/ 415328 h 1110477"/>
                    <a:gd name="connsiteX1446" fmla="*/ 21371 w 1285229"/>
                    <a:gd name="connsiteY1446" fmla="*/ 414625 h 1110477"/>
                    <a:gd name="connsiteX1447" fmla="*/ 20778 w 1285229"/>
                    <a:gd name="connsiteY1447" fmla="*/ 414082 h 1110477"/>
                    <a:gd name="connsiteX1448" fmla="*/ 20050 w 1285229"/>
                    <a:gd name="connsiteY1448" fmla="*/ 413417 h 1110477"/>
                    <a:gd name="connsiteX1449" fmla="*/ 15852 w 1285229"/>
                    <a:gd name="connsiteY1449" fmla="*/ 409617 h 1110477"/>
                    <a:gd name="connsiteX1450" fmla="*/ 14395 w 1285229"/>
                    <a:gd name="connsiteY1450" fmla="*/ 408557 h 1110477"/>
                    <a:gd name="connsiteX1451" fmla="*/ 13111 w 1285229"/>
                    <a:gd name="connsiteY1451" fmla="*/ 407632 h 1110477"/>
                    <a:gd name="connsiteX1452" fmla="*/ 12543 w 1285229"/>
                    <a:gd name="connsiteY1452" fmla="*/ 406817 h 1110477"/>
                    <a:gd name="connsiteX1453" fmla="*/ 10926 w 1285229"/>
                    <a:gd name="connsiteY1453" fmla="*/ 404548 h 1110477"/>
                    <a:gd name="connsiteX1454" fmla="*/ 10099 w 1285229"/>
                    <a:gd name="connsiteY1454" fmla="*/ 403376 h 1110477"/>
                    <a:gd name="connsiteX1455" fmla="*/ 9988 w 1285229"/>
                    <a:gd name="connsiteY1455" fmla="*/ 401711 h 1110477"/>
                    <a:gd name="connsiteX1456" fmla="*/ 9778 w 1285229"/>
                    <a:gd name="connsiteY1456" fmla="*/ 398430 h 1110477"/>
                    <a:gd name="connsiteX1457" fmla="*/ 9741 w 1285229"/>
                    <a:gd name="connsiteY1457" fmla="*/ 397875 h 1110477"/>
                    <a:gd name="connsiteX1458" fmla="*/ 9790 w 1285229"/>
                    <a:gd name="connsiteY1458" fmla="*/ 397332 h 1110477"/>
                    <a:gd name="connsiteX1459" fmla="*/ 10321 w 1285229"/>
                    <a:gd name="connsiteY1459" fmla="*/ 392473 h 1110477"/>
                    <a:gd name="connsiteX1460" fmla="*/ 10457 w 1285229"/>
                    <a:gd name="connsiteY1460" fmla="*/ 391412 h 1110477"/>
                    <a:gd name="connsiteX1461" fmla="*/ 10729 w 1285229"/>
                    <a:gd name="connsiteY1461" fmla="*/ 389278 h 1110477"/>
                    <a:gd name="connsiteX1462" fmla="*/ 12482 w 1285229"/>
                    <a:gd name="connsiteY1462" fmla="*/ 387760 h 1110477"/>
                    <a:gd name="connsiteX1463" fmla="*/ 14889 w 1285229"/>
                    <a:gd name="connsiteY1463" fmla="*/ 385454 h 1110477"/>
                    <a:gd name="connsiteX1464" fmla="*/ 15926 w 1285229"/>
                    <a:gd name="connsiteY1464" fmla="*/ 384196 h 1110477"/>
                    <a:gd name="connsiteX1465" fmla="*/ 16531 w 1285229"/>
                    <a:gd name="connsiteY1465" fmla="*/ 382679 h 1110477"/>
                    <a:gd name="connsiteX1466" fmla="*/ 16815 w 1285229"/>
                    <a:gd name="connsiteY1466" fmla="*/ 381396 h 1110477"/>
                    <a:gd name="connsiteX1467" fmla="*/ 18025 w 1285229"/>
                    <a:gd name="connsiteY1467" fmla="*/ 375895 h 1110477"/>
                    <a:gd name="connsiteX1468" fmla="*/ 18297 w 1285229"/>
                    <a:gd name="connsiteY1468" fmla="*/ 374673 h 1110477"/>
                    <a:gd name="connsiteX1469" fmla="*/ 18494 w 1285229"/>
                    <a:gd name="connsiteY1469" fmla="*/ 372823 h 1110477"/>
                    <a:gd name="connsiteX1470" fmla="*/ 19087 w 1285229"/>
                    <a:gd name="connsiteY1470" fmla="*/ 367396 h 1110477"/>
                    <a:gd name="connsiteX1471" fmla="*/ 19136 w 1285229"/>
                    <a:gd name="connsiteY1471" fmla="*/ 366878 h 1110477"/>
                    <a:gd name="connsiteX1472" fmla="*/ 19260 w 1285229"/>
                    <a:gd name="connsiteY1472" fmla="*/ 365484 h 1110477"/>
                    <a:gd name="connsiteX1473" fmla="*/ 19321 w 1285229"/>
                    <a:gd name="connsiteY1473" fmla="*/ 364769 h 1110477"/>
                    <a:gd name="connsiteX1474" fmla="*/ 19716 w 1285229"/>
                    <a:gd name="connsiteY1474" fmla="*/ 360045 h 1110477"/>
                    <a:gd name="connsiteX1475" fmla="*/ 19852 w 1285229"/>
                    <a:gd name="connsiteY1475" fmla="*/ 358466 h 1110477"/>
                    <a:gd name="connsiteX1476" fmla="*/ 19976 w 1285229"/>
                    <a:gd name="connsiteY1476" fmla="*/ 356887 h 1110477"/>
                    <a:gd name="connsiteX1477" fmla="*/ 20000 w 1285229"/>
                    <a:gd name="connsiteY1477" fmla="*/ 355234 h 1110477"/>
                    <a:gd name="connsiteX1478" fmla="*/ 20074 w 1285229"/>
                    <a:gd name="connsiteY1478" fmla="*/ 347007 h 1110477"/>
                    <a:gd name="connsiteX1479" fmla="*/ 20074 w 1285229"/>
                    <a:gd name="connsiteY1479" fmla="*/ 346452 h 1110477"/>
                    <a:gd name="connsiteX1480" fmla="*/ 20074 w 1285229"/>
                    <a:gd name="connsiteY1480" fmla="*/ 343159 h 1110477"/>
                    <a:gd name="connsiteX1481" fmla="*/ 19716 w 1285229"/>
                    <a:gd name="connsiteY1481" fmla="*/ 341765 h 1110477"/>
                    <a:gd name="connsiteX1482" fmla="*/ 19321 w 1285229"/>
                    <a:gd name="connsiteY1482" fmla="*/ 340236 h 1110477"/>
                    <a:gd name="connsiteX1483" fmla="*/ 19321 w 1285229"/>
                    <a:gd name="connsiteY1483" fmla="*/ 338941 h 1110477"/>
                    <a:gd name="connsiteX1484" fmla="*/ 19321 w 1285229"/>
                    <a:gd name="connsiteY1484" fmla="*/ 337744 h 1110477"/>
                    <a:gd name="connsiteX1485" fmla="*/ 19025 w 1285229"/>
                    <a:gd name="connsiteY1485" fmla="*/ 336387 h 1110477"/>
                    <a:gd name="connsiteX1486" fmla="*/ 18667 w 1285229"/>
                    <a:gd name="connsiteY1486" fmla="*/ 334833 h 1110477"/>
                    <a:gd name="connsiteX1487" fmla="*/ 18803 w 1285229"/>
                    <a:gd name="connsiteY1487" fmla="*/ 332428 h 1110477"/>
                    <a:gd name="connsiteX1488" fmla="*/ 18902 w 1285229"/>
                    <a:gd name="connsiteY1488" fmla="*/ 331429 h 1110477"/>
                    <a:gd name="connsiteX1489" fmla="*/ 19037 w 1285229"/>
                    <a:gd name="connsiteY1489" fmla="*/ 330479 h 1110477"/>
                    <a:gd name="connsiteX1490" fmla="*/ 18963 w 1285229"/>
                    <a:gd name="connsiteY1490" fmla="*/ 326594 h 1110477"/>
                    <a:gd name="connsiteX1491" fmla="*/ 18519 w 1285229"/>
                    <a:gd name="connsiteY1491" fmla="*/ 325249 h 1110477"/>
                    <a:gd name="connsiteX1492" fmla="*/ 17852 w 1285229"/>
                    <a:gd name="connsiteY1492" fmla="*/ 323251 h 1110477"/>
                    <a:gd name="connsiteX1493" fmla="*/ 17729 w 1285229"/>
                    <a:gd name="connsiteY1493" fmla="*/ 319341 h 1110477"/>
                    <a:gd name="connsiteX1494" fmla="*/ 17716 w 1285229"/>
                    <a:gd name="connsiteY1494" fmla="*/ 318663 h 1110477"/>
                    <a:gd name="connsiteX1495" fmla="*/ 17223 w 1285229"/>
                    <a:gd name="connsiteY1495" fmla="*/ 316097 h 1110477"/>
                    <a:gd name="connsiteX1496" fmla="*/ 16457 w 1285229"/>
                    <a:gd name="connsiteY1496" fmla="*/ 315789 h 1110477"/>
                    <a:gd name="connsiteX1497" fmla="*/ 15050 w 1285229"/>
                    <a:gd name="connsiteY1497" fmla="*/ 315776 h 1110477"/>
                    <a:gd name="connsiteX1498" fmla="*/ 6543 w 1285229"/>
                    <a:gd name="connsiteY1498" fmla="*/ 315641 h 1110477"/>
                    <a:gd name="connsiteX1499" fmla="*/ 5864 w 1285229"/>
                    <a:gd name="connsiteY1499" fmla="*/ 315641 h 1110477"/>
                    <a:gd name="connsiteX1500" fmla="*/ 3642 w 1285229"/>
                    <a:gd name="connsiteY1500" fmla="*/ 315641 h 1110477"/>
                    <a:gd name="connsiteX1501" fmla="*/ 494 w 1285229"/>
                    <a:gd name="connsiteY1501" fmla="*/ 315641 h 1110477"/>
                    <a:gd name="connsiteX1502" fmla="*/ 0 w 1285229"/>
                    <a:gd name="connsiteY1502" fmla="*/ 315098 h 1110477"/>
                    <a:gd name="connsiteX1503" fmla="*/ 309 w 1285229"/>
                    <a:gd name="connsiteY1503" fmla="*/ 313852 h 1110477"/>
                    <a:gd name="connsiteX1504" fmla="*/ 753 w 1285229"/>
                    <a:gd name="connsiteY1504" fmla="*/ 312039 h 1110477"/>
                    <a:gd name="connsiteX1505" fmla="*/ 1062 w 1285229"/>
                    <a:gd name="connsiteY1505" fmla="*/ 310781 h 1110477"/>
                    <a:gd name="connsiteX1506" fmla="*/ 1543 w 1285229"/>
                    <a:gd name="connsiteY1506" fmla="*/ 308869 h 1110477"/>
                    <a:gd name="connsiteX1507" fmla="*/ 3654 w 1285229"/>
                    <a:gd name="connsiteY1507" fmla="*/ 302776 h 1110477"/>
                    <a:gd name="connsiteX1508" fmla="*/ 4185 w 1285229"/>
                    <a:gd name="connsiteY1508" fmla="*/ 301258 h 1110477"/>
                    <a:gd name="connsiteX1509" fmla="*/ 4815 w 1285229"/>
                    <a:gd name="connsiteY1509" fmla="*/ 298064 h 1110477"/>
                    <a:gd name="connsiteX1510" fmla="*/ 4815 w 1285229"/>
                    <a:gd name="connsiteY1510" fmla="*/ 296238 h 1110477"/>
                    <a:gd name="connsiteX1511" fmla="*/ 4815 w 1285229"/>
                    <a:gd name="connsiteY1511" fmla="*/ 294265 h 1110477"/>
                    <a:gd name="connsiteX1512" fmla="*/ 5593 w 1285229"/>
                    <a:gd name="connsiteY1512" fmla="*/ 291132 h 1110477"/>
                    <a:gd name="connsiteX1513" fmla="*/ 5716 w 1285229"/>
                    <a:gd name="connsiteY1513" fmla="*/ 290614 h 1110477"/>
                    <a:gd name="connsiteX1514" fmla="*/ 5988 w 1285229"/>
                    <a:gd name="connsiteY1514" fmla="*/ 289565 h 1110477"/>
                    <a:gd name="connsiteX1515" fmla="*/ 7469 w 1285229"/>
                    <a:gd name="connsiteY1515" fmla="*/ 283842 h 1110477"/>
                    <a:gd name="connsiteX1516" fmla="*/ 7728 w 1285229"/>
                    <a:gd name="connsiteY1516" fmla="*/ 282004 h 1110477"/>
                    <a:gd name="connsiteX1517" fmla="*/ 8062 w 1285229"/>
                    <a:gd name="connsiteY1517" fmla="*/ 279710 h 1110477"/>
                    <a:gd name="connsiteX1518" fmla="*/ 8531 w 1285229"/>
                    <a:gd name="connsiteY1518" fmla="*/ 277663 h 1110477"/>
                    <a:gd name="connsiteX1519" fmla="*/ 9074 w 1285229"/>
                    <a:gd name="connsiteY1519" fmla="*/ 277009 h 1110477"/>
                    <a:gd name="connsiteX1520" fmla="*/ 10827 w 1285229"/>
                    <a:gd name="connsiteY1520" fmla="*/ 275048 h 1110477"/>
                    <a:gd name="connsiteX1521" fmla="*/ 11642 w 1285229"/>
                    <a:gd name="connsiteY1521" fmla="*/ 274135 h 1110477"/>
                    <a:gd name="connsiteX1522" fmla="*/ 13111 w 1285229"/>
                    <a:gd name="connsiteY1522" fmla="*/ 271804 h 1110477"/>
                    <a:gd name="connsiteX1523" fmla="*/ 13148 w 1285229"/>
                    <a:gd name="connsiteY1523" fmla="*/ 269102 h 1110477"/>
                    <a:gd name="connsiteX1524" fmla="*/ 13185 w 1285229"/>
                    <a:gd name="connsiteY1524" fmla="*/ 266981 h 1110477"/>
                    <a:gd name="connsiteX1525" fmla="*/ 15000 w 1285229"/>
                    <a:gd name="connsiteY1525" fmla="*/ 266080 h 1110477"/>
                    <a:gd name="connsiteX1526" fmla="*/ 16790 w 1285229"/>
                    <a:gd name="connsiteY1526" fmla="*/ 265205 h 1110477"/>
                    <a:gd name="connsiteX1527" fmla="*/ 22037 w 1285229"/>
                    <a:gd name="connsiteY1527" fmla="*/ 263243 h 1110477"/>
                    <a:gd name="connsiteX1528" fmla="*/ 28729 w 1285229"/>
                    <a:gd name="connsiteY1528" fmla="*/ 260912 h 1110477"/>
                    <a:gd name="connsiteX1529" fmla="*/ 31815 w 1285229"/>
                    <a:gd name="connsiteY1529" fmla="*/ 259962 h 1110477"/>
                    <a:gd name="connsiteX1530" fmla="*/ 33544 w 1285229"/>
                    <a:gd name="connsiteY1530" fmla="*/ 259445 h 1110477"/>
                    <a:gd name="connsiteX1531" fmla="*/ 35038 w 1285229"/>
                    <a:gd name="connsiteY1531" fmla="*/ 259370 h 1110477"/>
                    <a:gd name="connsiteX1532" fmla="*/ 40322 w 1285229"/>
                    <a:gd name="connsiteY1532" fmla="*/ 259136 h 1110477"/>
                    <a:gd name="connsiteX1533" fmla="*/ 42630 w 1285229"/>
                    <a:gd name="connsiteY1533" fmla="*/ 259284 h 1110477"/>
                    <a:gd name="connsiteX1534" fmla="*/ 44976 w 1285229"/>
                    <a:gd name="connsiteY1534" fmla="*/ 259445 h 1110477"/>
                    <a:gd name="connsiteX1535" fmla="*/ 45186 w 1285229"/>
                    <a:gd name="connsiteY1535" fmla="*/ 261763 h 1110477"/>
                    <a:gd name="connsiteX1536" fmla="*/ 45396 w 1285229"/>
                    <a:gd name="connsiteY1536" fmla="*/ 264107 h 1110477"/>
                    <a:gd name="connsiteX1537" fmla="*/ 47791 w 1285229"/>
                    <a:gd name="connsiteY1537" fmla="*/ 264403 h 1110477"/>
                    <a:gd name="connsiteX1538" fmla="*/ 53754 w 1285229"/>
                    <a:gd name="connsiteY1538" fmla="*/ 265353 h 1110477"/>
                    <a:gd name="connsiteX1539" fmla="*/ 55112 w 1285229"/>
                    <a:gd name="connsiteY1539" fmla="*/ 265550 h 1110477"/>
                    <a:gd name="connsiteX1540" fmla="*/ 56025 w 1285229"/>
                    <a:gd name="connsiteY1540" fmla="*/ 265686 h 1110477"/>
                    <a:gd name="connsiteX1541" fmla="*/ 57384 w 1285229"/>
                    <a:gd name="connsiteY1541" fmla="*/ 265895 h 1110477"/>
                    <a:gd name="connsiteX1542" fmla="*/ 59964 w 1285229"/>
                    <a:gd name="connsiteY1542" fmla="*/ 266673 h 1110477"/>
                    <a:gd name="connsiteX1543" fmla="*/ 61248 w 1285229"/>
                    <a:gd name="connsiteY1543" fmla="*/ 267499 h 1110477"/>
                    <a:gd name="connsiteX1544" fmla="*/ 62964 w 1285229"/>
                    <a:gd name="connsiteY1544" fmla="*/ 268609 h 1110477"/>
                    <a:gd name="connsiteX1545" fmla="*/ 64803 w 1285229"/>
                    <a:gd name="connsiteY1545" fmla="*/ 269250 h 1110477"/>
                    <a:gd name="connsiteX1546" fmla="*/ 65816 w 1285229"/>
                    <a:gd name="connsiteY1546" fmla="*/ 269694 h 1110477"/>
                    <a:gd name="connsiteX1547" fmla="*/ 67075 w 1285229"/>
                    <a:gd name="connsiteY1547" fmla="*/ 270287 h 1110477"/>
                    <a:gd name="connsiteX1548" fmla="*/ 69161 w 1285229"/>
                    <a:gd name="connsiteY1548" fmla="*/ 271249 h 1110477"/>
                    <a:gd name="connsiteX1549" fmla="*/ 70754 w 1285229"/>
                    <a:gd name="connsiteY1549" fmla="*/ 272396 h 1110477"/>
                    <a:gd name="connsiteX1550" fmla="*/ 73149 w 1285229"/>
                    <a:gd name="connsiteY1550" fmla="*/ 274110 h 1110477"/>
                    <a:gd name="connsiteX1551" fmla="*/ 75372 w 1285229"/>
                    <a:gd name="connsiteY1551" fmla="*/ 275282 h 1110477"/>
                    <a:gd name="connsiteX1552" fmla="*/ 76939 w 1285229"/>
                    <a:gd name="connsiteY1552" fmla="*/ 276108 h 1110477"/>
                    <a:gd name="connsiteX1553" fmla="*/ 78668 w 1285229"/>
                    <a:gd name="connsiteY1553" fmla="*/ 277194 h 1110477"/>
                    <a:gd name="connsiteX1554" fmla="*/ 79532 w 1285229"/>
                    <a:gd name="connsiteY1554" fmla="*/ 277724 h 1110477"/>
                    <a:gd name="connsiteX1555" fmla="*/ 80396 w 1285229"/>
                    <a:gd name="connsiteY1555" fmla="*/ 278267 h 1110477"/>
                    <a:gd name="connsiteX1556" fmla="*/ 81261 w 1285229"/>
                    <a:gd name="connsiteY1556" fmla="*/ 278810 h 1110477"/>
                    <a:gd name="connsiteX1557" fmla="*/ 82359 w 1285229"/>
                    <a:gd name="connsiteY1557" fmla="*/ 279636 h 1110477"/>
                    <a:gd name="connsiteX1558" fmla="*/ 83298 w 1285229"/>
                    <a:gd name="connsiteY1558" fmla="*/ 280352 h 1110477"/>
                    <a:gd name="connsiteX1559" fmla="*/ 84606 w 1285229"/>
                    <a:gd name="connsiteY1559" fmla="*/ 281326 h 1110477"/>
                    <a:gd name="connsiteX1560" fmla="*/ 88816 w 1285229"/>
                    <a:gd name="connsiteY1560" fmla="*/ 285038 h 1110477"/>
                    <a:gd name="connsiteX1561" fmla="*/ 89977 w 1285229"/>
                    <a:gd name="connsiteY1561" fmla="*/ 286062 h 1110477"/>
                    <a:gd name="connsiteX1562" fmla="*/ 92421 w 1285229"/>
                    <a:gd name="connsiteY1562" fmla="*/ 285840 h 1110477"/>
                    <a:gd name="connsiteX1563" fmla="*/ 94619 w 1285229"/>
                    <a:gd name="connsiteY1563" fmla="*/ 285655 h 1110477"/>
                    <a:gd name="connsiteX1564" fmla="*/ 98421 w 1285229"/>
                    <a:gd name="connsiteY1564" fmla="*/ 286161 h 1110477"/>
                    <a:gd name="connsiteX1565" fmla="*/ 100792 w 1285229"/>
                    <a:gd name="connsiteY1565" fmla="*/ 286506 h 1110477"/>
                    <a:gd name="connsiteX1566" fmla="*/ 101359 w 1285229"/>
                    <a:gd name="connsiteY1566" fmla="*/ 286593 h 1110477"/>
                    <a:gd name="connsiteX1567" fmla="*/ 102705 w 1285229"/>
                    <a:gd name="connsiteY1567" fmla="*/ 286790 h 1110477"/>
                    <a:gd name="connsiteX1568" fmla="*/ 105150 w 1285229"/>
                    <a:gd name="connsiteY1568" fmla="*/ 287247 h 1110477"/>
                    <a:gd name="connsiteX1569" fmla="*/ 111533 w 1285229"/>
                    <a:gd name="connsiteY1569" fmla="*/ 288443 h 1110477"/>
                    <a:gd name="connsiteX1570" fmla="*/ 114026 w 1285229"/>
                    <a:gd name="connsiteY1570" fmla="*/ 288912 h 1110477"/>
                    <a:gd name="connsiteX1571" fmla="*/ 115458 w 1285229"/>
                    <a:gd name="connsiteY1571" fmla="*/ 289171 h 1110477"/>
                    <a:gd name="connsiteX1572" fmla="*/ 116841 w 1285229"/>
                    <a:gd name="connsiteY1572" fmla="*/ 289492 h 1110477"/>
                    <a:gd name="connsiteX1573" fmla="*/ 118224 w 1285229"/>
                    <a:gd name="connsiteY1573" fmla="*/ 289800 h 1110477"/>
                    <a:gd name="connsiteX1574" fmla="*/ 123755 w 1285229"/>
                    <a:gd name="connsiteY1574" fmla="*/ 291045 h 1110477"/>
                    <a:gd name="connsiteX1575" fmla="*/ 128817 w 1285229"/>
                    <a:gd name="connsiteY1575" fmla="*/ 292193 h 1110477"/>
                    <a:gd name="connsiteX1576" fmla="*/ 133434 w 1285229"/>
                    <a:gd name="connsiteY1576" fmla="*/ 291415 h 1110477"/>
                    <a:gd name="connsiteX1577" fmla="*/ 138669 w 1285229"/>
                    <a:gd name="connsiteY1577" fmla="*/ 290552 h 1110477"/>
                    <a:gd name="connsiteX1578" fmla="*/ 139237 w 1285229"/>
                    <a:gd name="connsiteY1578" fmla="*/ 290454 h 1110477"/>
                    <a:gd name="connsiteX1579" fmla="*/ 148780 w 1285229"/>
                    <a:gd name="connsiteY1579" fmla="*/ 286790 h 1110477"/>
                    <a:gd name="connsiteX1580" fmla="*/ 150138 w 1285229"/>
                    <a:gd name="connsiteY1580" fmla="*/ 286260 h 1110477"/>
                    <a:gd name="connsiteX1581" fmla="*/ 151138 w 1285229"/>
                    <a:gd name="connsiteY1581" fmla="*/ 285877 h 1110477"/>
                    <a:gd name="connsiteX1582" fmla="*/ 152151 w 1285229"/>
                    <a:gd name="connsiteY1582" fmla="*/ 285408 h 1110477"/>
                    <a:gd name="connsiteX1583" fmla="*/ 153064 w 1285229"/>
                    <a:gd name="connsiteY1583" fmla="*/ 284989 h 1110477"/>
                    <a:gd name="connsiteX1584" fmla="*/ 162645 w 1285229"/>
                    <a:gd name="connsiteY1584" fmla="*/ 280512 h 1110477"/>
                    <a:gd name="connsiteX1585" fmla="*/ 164484 w 1285229"/>
                    <a:gd name="connsiteY1585" fmla="*/ 279661 h 1110477"/>
                    <a:gd name="connsiteX1586" fmla="*/ 165361 w 1285229"/>
                    <a:gd name="connsiteY1586" fmla="*/ 277453 h 1110477"/>
                    <a:gd name="connsiteX1587" fmla="*/ 166348 w 1285229"/>
                    <a:gd name="connsiteY1587" fmla="*/ 275011 h 1110477"/>
                    <a:gd name="connsiteX1588" fmla="*/ 167126 w 1285229"/>
                    <a:gd name="connsiteY1588" fmla="*/ 273136 h 1110477"/>
                    <a:gd name="connsiteX1589" fmla="*/ 167336 w 1285229"/>
                    <a:gd name="connsiteY1589" fmla="*/ 272630 h 1110477"/>
                    <a:gd name="connsiteX1590" fmla="*/ 168040 w 1285229"/>
                    <a:gd name="connsiteY1590" fmla="*/ 270977 h 1110477"/>
                    <a:gd name="connsiteX1591" fmla="*/ 168842 w 1285229"/>
                    <a:gd name="connsiteY1591" fmla="*/ 269041 h 1110477"/>
                    <a:gd name="connsiteX1592" fmla="*/ 169768 w 1285229"/>
                    <a:gd name="connsiteY1592" fmla="*/ 268091 h 1110477"/>
                    <a:gd name="connsiteX1593" fmla="*/ 172830 w 1285229"/>
                    <a:gd name="connsiteY1593" fmla="*/ 264983 h 1110477"/>
                    <a:gd name="connsiteX1594" fmla="*/ 174114 w 1285229"/>
                    <a:gd name="connsiteY1594" fmla="*/ 263663 h 1110477"/>
                    <a:gd name="connsiteX1595" fmla="*/ 175904 w 1285229"/>
                    <a:gd name="connsiteY1595" fmla="*/ 264440 h 1110477"/>
                    <a:gd name="connsiteX1596" fmla="*/ 181299 w 1285229"/>
                    <a:gd name="connsiteY1596" fmla="*/ 266759 h 1110477"/>
                    <a:gd name="connsiteX1597" fmla="*/ 182163 w 1285229"/>
                    <a:gd name="connsiteY1597" fmla="*/ 267129 h 1110477"/>
                    <a:gd name="connsiteX1598" fmla="*/ 186336 w 1285229"/>
                    <a:gd name="connsiteY1598" fmla="*/ 269472 h 1110477"/>
                    <a:gd name="connsiteX1599" fmla="*/ 188423 w 1285229"/>
                    <a:gd name="connsiteY1599" fmla="*/ 270632 h 1110477"/>
                    <a:gd name="connsiteX1600" fmla="*/ 190781 w 1285229"/>
                    <a:gd name="connsiteY1600" fmla="*/ 271211 h 1110477"/>
                    <a:gd name="connsiteX1601" fmla="*/ 195954 w 1285229"/>
                    <a:gd name="connsiteY1601" fmla="*/ 272470 h 1110477"/>
                    <a:gd name="connsiteX1602" fmla="*/ 198250 w 1285229"/>
                    <a:gd name="connsiteY1602" fmla="*/ 273148 h 1110477"/>
                    <a:gd name="connsiteX1603" fmla="*/ 205139 w 1285229"/>
                    <a:gd name="connsiteY1603" fmla="*/ 275196 h 1110477"/>
                    <a:gd name="connsiteX1604" fmla="*/ 206053 w 1285229"/>
                    <a:gd name="connsiteY1604" fmla="*/ 275467 h 1110477"/>
                    <a:gd name="connsiteX1605" fmla="*/ 207966 w 1285229"/>
                    <a:gd name="connsiteY1605" fmla="*/ 275960 h 1110477"/>
                    <a:gd name="connsiteX1606" fmla="*/ 213719 w 1285229"/>
                    <a:gd name="connsiteY1606" fmla="*/ 277440 h 1110477"/>
                    <a:gd name="connsiteX1607" fmla="*/ 215781 w 1285229"/>
                    <a:gd name="connsiteY1607" fmla="*/ 277971 h 1110477"/>
                    <a:gd name="connsiteX1608" fmla="*/ 216423 w 1285229"/>
                    <a:gd name="connsiteY1608" fmla="*/ 278131 h 1110477"/>
                    <a:gd name="connsiteX1609" fmla="*/ 223250 w 1285229"/>
                    <a:gd name="connsiteY1609" fmla="*/ 279796 h 1110477"/>
                    <a:gd name="connsiteX1610" fmla="*/ 224683 w 1285229"/>
                    <a:gd name="connsiteY1610" fmla="*/ 280142 h 1110477"/>
                    <a:gd name="connsiteX1611" fmla="*/ 227732 w 1285229"/>
                    <a:gd name="connsiteY1611" fmla="*/ 280857 h 1110477"/>
                    <a:gd name="connsiteX1612" fmla="*/ 229349 w 1285229"/>
                    <a:gd name="connsiteY1612" fmla="*/ 281227 h 1110477"/>
                    <a:gd name="connsiteX1613" fmla="*/ 229917 w 1285229"/>
                    <a:gd name="connsiteY1613" fmla="*/ 281363 h 1110477"/>
                    <a:gd name="connsiteX1614" fmla="*/ 230411 w 1285229"/>
                    <a:gd name="connsiteY1614" fmla="*/ 281326 h 1110477"/>
                    <a:gd name="connsiteX1615" fmla="*/ 232596 w 1285229"/>
                    <a:gd name="connsiteY1615" fmla="*/ 281178 h 1110477"/>
                    <a:gd name="connsiteX1616" fmla="*/ 233337 w 1285229"/>
                    <a:gd name="connsiteY1616" fmla="*/ 281129 h 1110477"/>
                    <a:gd name="connsiteX1617" fmla="*/ 233843 w 1285229"/>
                    <a:gd name="connsiteY1617" fmla="*/ 280549 h 1110477"/>
                    <a:gd name="connsiteX1618" fmla="*/ 235856 w 1285229"/>
                    <a:gd name="connsiteY1618" fmla="*/ 278218 h 1110477"/>
                    <a:gd name="connsiteX1619" fmla="*/ 236362 w 1285229"/>
                    <a:gd name="connsiteY1619" fmla="*/ 277626 h 1110477"/>
                    <a:gd name="connsiteX1620" fmla="*/ 236534 w 1285229"/>
                    <a:gd name="connsiteY1620" fmla="*/ 276663 h 1110477"/>
                    <a:gd name="connsiteX1621" fmla="*/ 236831 w 1285229"/>
                    <a:gd name="connsiteY1621" fmla="*/ 275109 h 1110477"/>
                    <a:gd name="connsiteX1622" fmla="*/ 237436 w 1285229"/>
                    <a:gd name="connsiteY1622" fmla="*/ 274480 h 1110477"/>
                    <a:gd name="connsiteX1623" fmla="*/ 239386 w 1285229"/>
                    <a:gd name="connsiteY1623" fmla="*/ 272433 h 1110477"/>
                    <a:gd name="connsiteX1624" fmla="*/ 240485 w 1285229"/>
                    <a:gd name="connsiteY1624" fmla="*/ 271286 h 1110477"/>
                    <a:gd name="connsiteX1625" fmla="*/ 242078 w 1285229"/>
                    <a:gd name="connsiteY1625" fmla="*/ 271261 h 1110477"/>
                    <a:gd name="connsiteX1626" fmla="*/ 244115 w 1285229"/>
                    <a:gd name="connsiteY1626" fmla="*/ 271224 h 1110477"/>
                    <a:gd name="connsiteX1627" fmla="*/ 245041 w 1285229"/>
                    <a:gd name="connsiteY1627" fmla="*/ 271199 h 1110477"/>
                    <a:gd name="connsiteX1628" fmla="*/ 246053 w 1285229"/>
                    <a:gd name="connsiteY1628" fmla="*/ 271619 h 1110477"/>
                    <a:gd name="connsiteX1629" fmla="*/ 247856 w 1285229"/>
                    <a:gd name="connsiteY1629" fmla="*/ 272359 h 1110477"/>
                    <a:gd name="connsiteX1630" fmla="*/ 248436 w 1285229"/>
                    <a:gd name="connsiteY1630" fmla="*/ 272593 h 1110477"/>
                    <a:gd name="connsiteX1631" fmla="*/ 249646 w 1285229"/>
                    <a:gd name="connsiteY1631" fmla="*/ 273086 h 1110477"/>
                    <a:gd name="connsiteX1632" fmla="*/ 251127 w 1285229"/>
                    <a:gd name="connsiteY1632" fmla="*/ 274455 h 1110477"/>
                    <a:gd name="connsiteX1633" fmla="*/ 255609 w 1285229"/>
                    <a:gd name="connsiteY1633" fmla="*/ 278575 h 1110477"/>
                    <a:gd name="connsiteX1634" fmla="*/ 257288 w 1285229"/>
                    <a:gd name="connsiteY1634" fmla="*/ 279574 h 1110477"/>
                    <a:gd name="connsiteX1635" fmla="*/ 262103 w 1285229"/>
                    <a:gd name="connsiteY1635" fmla="*/ 282411 h 1110477"/>
                    <a:gd name="connsiteX1636" fmla="*/ 263177 w 1285229"/>
                    <a:gd name="connsiteY1636" fmla="*/ 283053 h 1110477"/>
                    <a:gd name="connsiteX1637" fmla="*/ 263621 w 1285229"/>
                    <a:gd name="connsiteY1637" fmla="*/ 283287 h 1110477"/>
                    <a:gd name="connsiteX1638" fmla="*/ 267189 w 1285229"/>
                    <a:gd name="connsiteY1638" fmla="*/ 285236 h 1110477"/>
                    <a:gd name="connsiteX1639" fmla="*/ 269868 w 1285229"/>
                    <a:gd name="connsiteY1639" fmla="*/ 286704 h 1110477"/>
                    <a:gd name="connsiteX1640" fmla="*/ 270757 w 1285229"/>
                    <a:gd name="connsiteY1640" fmla="*/ 287185 h 1110477"/>
                    <a:gd name="connsiteX1641" fmla="*/ 272485 w 1285229"/>
                    <a:gd name="connsiteY1641" fmla="*/ 287987 h 1110477"/>
                    <a:gd name="connsiteX1642" fmla="*/ 277696 w 1285229"/>
                    <a:gd name="connsiteY1642" fmla="*/ 290404 h 1110477"/>
                    <a:gd name="connsiteX1643" fmla="*/ 278979 w 1285229"/>
                    <a:gd name="connsiteY1643" fmla="*/ 290996 h 1110477"/>
                    <a:gd name="connsiteX1644" fmla="*/ 279621 w 1285229"/>
                    <a:gd name="connsiteY1644" fmla="*/ 291305 h 1110477"/>
                    <a:gd name="connsiteX1645" fmla="*/ 280572 w 1285229"/>
                    <a:gd name="connsiteY1645" fmla="*/ 291712 h 1110477"/>
                    <a:gd name="connsiteX1646" fmla="*/ 281708 w 1285229"/>
                    <a:gd name="connsiteY1646" fmla="*/ 292193 h 1110477"/>
                    <a:gd name="connsiteX1647" fmla="*/ 283189 w 1285229"/>
                    <a:gd name="connsiteY1647" fmla="*/ 292822 h 1110477"/>
                    <a:gd name="connsiteX1648" fmla="*/ 288486 w 1285229"/>
                    <a:gd name="connsiteY1648" fmla="*/ 295091 h 1110477"/>
                    <a:gd name="connsiteX1649" fmla="*/ 291918 w 1285229"/>
                    <a:gd name="connsiteY1649" fmla="*/ 296608 h 1110477"/>
                    <a:gd name="connsiteX1650" fmla="*/ 292992 w 1285229"/>
                    <a:gd name="connsiteY1650" fmla="*/ 297052 h 1110477"/>
                    <a:gd name="connsiteX1651" fmla="*/ 295721 w 1285229"/>
                    <a:gd name="connsiteY1651" fmla="*/ 297854 h 1110477"/>
                    <a:gd name="connsiteX1652" fmla="*/ 297017 w 1285229"/>
                    <a:gd name="connsiteY1652" fmla="*/ 298224 h 1110477"/>
                    <a:gd name="connsiteX1653" fmla="*/ 298733 w 1285229"/>
                    <a:gd name="connsiteY1653" fmla="*/ 297842 h 1110477"/>
                    <a:gd name="connsiteX1654" fmla="*/ 300153 w 1285229"/>
                    <a:gd name="connsiteY1654" fmla="*/ 297533 h 1110477"/>
                    <a:gd name="connsiteX1655" fmla="*/ 301288 w 1285229"/>
                    <a:gd name="connsiteY1655" fmla="*/ 296571 h 1110477"/>
                    <a:gd name="connsiteX1656" fmla="*/ 303721 w 1285229"/>
                    <a:gd name="connsiteY1656" fmla="*/ 294339 h 1110477"/>
                    <a:gd name="connsiteX1657" fmla="*/ 304214 w 1285229"/>
                    <a:gd name="connsiteY1657" fmla="*/ 293710 h 1110477"/>
                    <a:gd name="connsiteX1658" fmla="*/ 304622 w 1285229"/>
                    <a:gd name="connsiteY1658" fmla="*/ 293204 h 1110477"/>
                    <a:gd name="connsiteX1659" fmla="*/ 305696 w 1285229"/>
                    <a:gd name="connsiteY1659" fmla="*/ 291810 h 1110477"/>
                    <a:gd name="connsiteX1660" fmla="*/ 306807 w 1285229"/>
                    <a:gd name="connsiteY1660" fmla="*/ 290947 h 1110477"/>
                    <a:gd name="connsiteX1661" fmla="*/ 309153 w 1285229"/>
                    <a:gd name="connsiteY1661" fmla="*/ 289134 h 1110477"/>
                    <a:gd name="connsiteX1662" fmla="*/ 310684 w 1285229"/>
                    <a:gd name="connsiteY1662" fmla="*/ 287937 h 1110477"/>
                    <a:gd name="connsiteX1663" fmla="*/ 313412 w 1285229"/>
                    <a:gd name="connsiteY1663" fmla="*/ 287259 h 1110477"/>
                    <a:gd name="connsiteX1664" fmla="*/ 315708 w 1285229"/>
                    <a:gd name="connsiteY1664" fmla="*/ 286691 h 1110477"/>
                    <a:gd name="connsiteX1665" fmla="*/ 317696 w 1285229"/>
                    <a:gd name="connsiteY1665" fmla="*/ 285261 h 1110477"/>
                    <a:gd name="connsiteX1666" fmla="*/ 318486 w 1285229"/>
                    <a:gd name="connsiteY1666" fmla="*/ 284681 h 1110477"/>
                    <a:gd name="connsiteX1667" fmla="*/ 319289 w 1285229"/>
                    <a:gd name="connsiteY1667" fmla="*/ 284101 h 1110477"/>
                    <a:gd name="connsiteX1668" fmla="*/ 319894 w 1285229"/>
                    <a:gd name="connsiteY1668" fmla="*/ 283657 h 1110477"/>
                    <a:gd name="connsiteX1669" fmla="*/ 320511 w 1285229"/>
                    <a:gd name="connsiteY1669" fmla="*/ 283065 h 1110477"/>
                    <a:gd name="connsiteX1670" fmla="*/ 321758 w 1285229"/>
                    <a:gd name="connsiteY1670" fmla="*/ 281869 h 1110477"/>
                    <a:gd name="connsiteX1671" fmla="*/ 323746 w 1285229"/>
                    <a:gd name="connsiteY1671" fmla="*/ 279969 h 1110477"/>
                    <a:gd name="connsiteX1672" fmla="*/ 324894 w 1285229"/>
                    <a:gd name="connsiteY1672" fmla="*/ 279192 h 1110477"/>
                    <a:gd name="connsiteX1673" fmla="*/ 325647 w 1285229"/>
                    <a:gd name="connsiteY1673" fmla="*/ 278674 h 1110477"/>
                    <a:gd name="connsiteX1674" fmla="*/ 327437 w 1285229"/>
                    <a:gd name="connsiteY1674" fmla="*/ 277465 h 1110477"/>
                    <a:gd name="connsiteX1675" fmla="*/ 328252 w 1285229"/>
                    <a:gd name="connsiteY1675" fmla="*/ 276922 h 1110477"/>
                    <a:gd name="connsiteX1676" fmla="*/ 328943 w 1285229"/>
                    <a:gd name="connsiteY1676" fmla="*/ 276614 h 1110477"/>
                    <a:gd name="connsiteX1677" fmla="*/ 331894 w 1285229"/>
                    <a:gd name="connsiteY1677" fmla="*/ 275270 h 1110477"/>
                    <a:gd name="connsiteX1678" fmla="*/ 332783 w 1285229"/>
                    <a:gd name="connsiteY1678" fmla="*/ 274863 h 1110477"/>
                    <a:gd name="connsiteX1679" fmla="*/ 333721 w 1285229"/>
                    <a:gd name="connsiteY1679" fmla="*/ 274776 h 1110477"/>
                    <a:gd name="connsiteX1680" fmla="*/ 336018 w 1285229"/>
                    <a:gd name="connsiteY1680" fmla="*/ 274579 h 1110477"/>
                    <a:gd name="connsiteX1681" fmla="*/ 337376 w 1285229"/>
                    <a:gd name="connsiteY1681" fmla="*/ 274480 h 1110477"/>
                    <a:gd name="connsiteX1682" fmla="*/ 339795 w 1285229"/>
                    <a:gd name="connsiteY1682" fmla="*/ 275726 h 1110477"/>
                    <a:gd name="connsiteX1683" fmla="*/ 340598 w 1285229"/>
                    <a:gd name="connsiteY1683" fmla="*/ 278131 h 1110477"/>
                    <a:gd name="connsiteX1684" fmla="*/ 342191 w 1285229"/>
                    <a:gd name="connsiteY1684" fmla="*/ 281782 h 1110477"/>
                    <a:gd name="connsiteX1685" fmla="*/ 344944 w 1285229"/>
                    <a:gd name="connsiteY1685" fmla="*/ 281240 h 1110477"/>
                    <a:gd name="connsiteX1686" fmla="*/ 346400 w 1285229"/>
                    <a:gd name="connsiteY1686" fmla="*/ 280302 h 1110477"/>
                    <a:gd name="connsiteX1687" fmla="*/ 348820 w 1285229"/>
                    <a:gd name="connsiteY1687" fmla="*/ 278748 h 1110477"/>
                    <a:gd name="connsiteX1688" fmla="*/ 349499 w 1285229"/>
                    <a:gd name="connsiteY1688" fmla="*/ 280845 h 1110477"/>
                    <a:gd name="connsiteX1689" fmla="*/ 349796 w 1285229"/>
                    <a:gd name="connsiteY1689" fmla="*/ 281745 h 1110477"/>
                    <a:gd name="connsiteX1690" fmla="*/ 350746 w 1285229"/>
                    <a:gd name="connsiteY1690" fmla="*/ 284619 h 1110477"/>
                    <a:gd name="connsiteX1691" fmla="*/ 352549 w 1285229"/>
                    <a:gd name="connsiteY1691" fmla="*/ 283756 h 1110477"/>
                    <a:gd name="connsiteX1692" fmla="*/ 353351 w 1285229"/>
                    <a:gd name="connsiteY1692" fmla="*/ 283374 h 1110477"/>
                    <a:gd name="connsiteX1693" fmla="*/ 354746 w 1285229"/>
                    <a:gd name="connsiteY1693" fmla="*/ 282707 h 1110477"/>
                    <a:gd name="connsiteX1694" fmla="*/ 355561 w 1285229"/>
                    <a:gd name="connsiteY1694" fmla="*/ 280783 h 1110477"/>
                    <a:gd name="connsiteX1695" fmla="*/ 356623 w 1285229"/>
                    <a:gd name="connsiteY1695" fmla="*/ 278230 h 1110477"/>
                    <a:gd name="connsiteX1696" fmla="*/ 357253 w 1285229"/>
                    <a:gd name="connsiteY1696" fmla="*/ 276738 h 1110477"/>
                    <a:gd name="connsiteX1697" fmla="*/ 358907 w 1285229"/>
                    <a:gd name="connsiteY1697" fmla="*/ 274012 h 1110477"/>
                    <a:gd name="connsiteX1698" fmla="*/ 359969 w 1285229"/>
                    <a:gd name="connsiteY1698" fmla="*/ 272260 h 1110477"/>
                    <a:gd name="connsiteX1699" fmla="*/ 361314 w 1285229"/>
                    <a:gd name="connsiteY1699" fmla="*/ 270028 h 1110477"/>
                    <a:gd name="connsiteX1700" fmla="*/ 361833 w 1285229"/>
                    <a:gd name="connsiteY1700" fmla="*/ 269731 h 1110477"/>
                    <a:gd name="connsiteX1701" fmla="*/ 363956 w 1285229"/>
                    <a:gd name="connsiteY1701" fmla="*/ 268387 h 1110477"/>
                    <a:gd name="connsiteX1702" fmla="*/ 369746 w 1285229"/>
                    <a:gd name="connsiteY1702" fmla="*/ 267647 h 1110477"/>
                    <a:gd name="connsiteX1703" fmla="*/ 371425 w 1285229"/>
                    <a:gd name="connsiteY1703" fmla="*/ 267437 h 1110477"/>
                    <a:gd name="connsiteX1704" fmla="*/ 372574 w 1285229"/>
                    <a:gd name="connsiteY1704" fmla="*/ 265760 h 1110477"/>
                    <a:gd name="connsiteX1705" fmla="*/ 373709 w 1285229"/>
                    <a:gd name="connsiteY1705" fmla="*/ 264119 h 1110477"/>
                    <a:gd name="connsiteX1706" fmla="*/ 374302 w 1285229"/>
                    <a:gd name="connsiteY1706" fmla="*/ 263243 h 1110477"/>
                    <a:gd name="connsiteX1707" fmla="*/ 375524 w 1285229"/>
                    <a:gd name="connsiteY1707" fmla="*/ 260579 h 1110477"/>
                    <a:gd name="connsiteX1708" fmla="*/ 376635 w 1285229"/>
                    <a:gd name="connsiteY1708" fmla="*/ 258149 h 1110477"/>
                    <a:gd name="connsiteX1709" fmla="*/ 377660 w 1285229"/>
                    <a:gd name="connsiteY1709" fmla="*/ 257274 h 1110477"/>
                    <a:gd name="connsiteX1710" fmla="*/ 378561 w 1285229"/>
                    <a:gd name="connsiteY1710" fmla="*/ 256509 h 1110477"/>
                    <a:gd name="connsiteX1711" fmla="*/ 379549 w 1285229"/>
                    <a:gd name="connsiteY1711" fmla="*/ 255670 h 1110477"/>
                    <a:gd name="connsiteX1712" fmla="*/ 380364 w 1285229"/>
                    <a:gd name="connsiteY1712" fmla="*/ 254979 h 1110477"/>
                    <a:gd name="connsiteX1713" fmla="*/ 380821 w 1285229"/>
                    <a:gd name="connsiteY1713" fmla="*/ 254597 h 1110477"/>
                    <a:gd name="connsiteX1714" fmla="*/ 382142 w 1285229"/>
                    <a:gd name="connsiteY1714" fmla="*/ 254992 h 1110477"/>
                    <a:gd name="connsiteX1715" fmla="*/ 385314 w 1285229"/>
                    <a:gd name="connsiteY1715" fmla="*/ 255966 h 1110477"/>
                    <a:gd name="connsiteX1716" fmla="*/ 386635 w 1285229"/>
                    <a:gd name="connsiteY1716" fmla="*/ 256361 h 1110477"/>
                    <a:gd name="connsiteX1717" fmla="*/ 387117 w 1285229"/>
                    <a:gd name="connsiteY1717" fmla="*/ 257866 h 1110477"/>
                    <a:gd name="connsiteX1718" fmla="*/ 388179 w 1285229"/>
                    <a:gd name="connsiteY1718" fmla="*/ 261109 h 1110477"/>
                    <a:gd name="connsiteX1719" fmla="*/ 389055 w 1285229"/>
                    <a:gd name="connsiteY1719" fmla="*/ 265007 h 1110477"/>
                    <a:gd name="connsiteX1720" fmla="*/ 395524 w 1285229"/>
                    <a:gd name="connsiteY1720" fmla="*/ 266956 h 1110477"/>
                    <a:gd name="connsiteX1721" fmla="*/ 396426 w 1285229"/>
                    <a:gd name="connsiteY1721" fmla="*/ 267215 h 1110477"/>
                    <a:gd name="connsiteX1722" fmla="*/ 397414 w 1285229"/>
                    <a:gd name="connsiteY1722" fmla="*/ 267203 h 1110477"/>
                    <a:gd name="connsiteX1723" fmla="*/ 398438 w 1285229"/>
                    <a:gd name="connsiteY1723" fmla="*/ 267190 h 1110477"/>
                    <a:gd name="connsiteX1724" fmla="*/ 401228 w 1285229"/>
                    <a:gd name="connsiteY1724" fmla="*/ 267141 h 1110477"/>
                    <a:gd name="connsiteX1725" fmla="*/ 402623 w 1285229"/>
                    <a:gd name="connsiteY1725" fmla="*/ 267117 h 1110477"/>
                    <a:gd name="connsiteX1726" fmla="*/ 405414 w 1285229"/>
                    <a:gd name="connsiteY1726" fmla="*/ 265155 h 1110477"/>
                    <a:gd name="connsiteX1727" fmla="*/ 405969 w 1285229"/>
                    <a:gd name="connsiteY1727" fmla="*/ 264464 h 1110477"/>
                    <a:gd name="connsiteX1728" fmla="*/ 406833 w 1285229"/>
                    <a:gd name="connsiteY1728" fmla="*/ 263256 h 1110477"/>
                    <a:gd name="connsiteX1729" fmla="*/ 408401 w 1285229"/>
                    <a:gd name="connsiteY1729" fmla="*/ 261085 h 1110477"/>
                    <a:gd name="connsiteX1730" fmla="*/ 409895 w 1285229"/>
                    <a:gd name="connsiteY1730" fmla="*/ 260666 h 1110477"/>
                    <a:gd name="connsiteX1731" fmla="*/ 412451 w 1285229"/>
                    <a:gd name="connsiteY1731" fmla="*/ 259962 h 1110477"/>
                    <a:gd name="connsiteX1732" fmla="*/ 414068 w 1285229"/>
                    <a:gd name="connsiteY1732" fmla="*/ 259506 h 1110477"/>
                    <a:gd name="connsiteX1733" fmla="*/ 415303 w 1285229"/>
                    <a:gd name="connsiteY1733" fmla="*/ 260863 h 1110477"/>
                    <a:gd name="connsiteX1734" fmla="*/ 416883 w 1285229"/>
                    <a:gd name="connsiteY1734" fmla="*/ 262590 h 1110477"/>
                    <a:gd name="connsiteX1735" fmla="*/ 415303 w 1285229"/>
                    <a:gd name="connsiteY1735" fmla="*/ 265254 h 1110477"/>
                    <a:gd name="connsiteX1736" fmla="*/ 414377 w 1285229"/>
                    <a:gd name="connsiteY1736" fmla="*/ 266426 h 1110477"/>
                    <a:gd name="connsiteX1737" fmla="*/ 412426 w 1285229"/>
                    <a:gd name="connsiteY1737" fmla="*/ 268918 h 1110477"/>
                    <a:gd name="connsiteX1738" fmla="*/ 411673 w 1285229"/>
                    <a:gd name="connsiteY1738" fmla="*/ 272383 h 1110477"/>
                    <a:gd name="connsiteX1739" fmla="*/ 414550 w 1285229"/>
                    <a:gd name="connsiteY1739" fmla="*/ 273765 h 1110477"/>
                    <a:gd name="connsiteX1740" fmla="*/ 416216 w 1285229"/>
                    <a:gd name="connsiteY1740" fmla="*/ 272753 h 1110477"/>
                    <a:gd name="connsiteX1741" fmla="*/ 417031 w 1285229"/>
                    <a:gd name="connsiteY1741" fmla="*/ 272260 h 1110477"/>
                    <a:gd name="connsiteX1742" fmla="*/ 418340 w 1285229"/>
                    <a:gd name="connsiteY1742" fmla="*/ 271446 h 1110477"/>
                    <a:gd name="connsiteX1743" fmla="*/ 419932 w 1285229"/>
                    <a:gd name="connsiteY1743" fmla="*/ 269361 h 1110477"/>
                    <a:gd name="connsiteX1744" fmla="*/ 422167 w 1285229"/>
                    <a:gd name="connsiteY1744" fmla="*/ 266450 h 1110477"/>
                    <a:gd name="connsiteX1745" fmla="*/ 423661 w 1285229"/>
                    <a:gd name="connsiteY1745" fmla="*/ 265562 h 1110477"/>
                    <a:gd name="connsiteX1746" fmla="*/ 426747 w 1285229"/>
                    <a:gd name="connsiteY1746" fmla="*/ 263737 h 1110477"/>
                    <a:gd name="connsiteX1747" fmla="*/ 427328 w 1285229"/>
                    <a:gd name="connsiteY1747" fmla="*/ 263392 h 1110477"/>
                    <a:gd name="connsiteX1748" fmla="*/ 427846 w 1285229"/>
                    <a:gd name="connsiteY1748" fmla="*/ 263243 h 1110477"/>
                    <a:gd name="connsiteX1749" fmla="*/ 429673 w 1285229"/>
                    <a:gd name="connsiteY1749" fmla="*/ 262676 h 1110477"/>
                    <a:gd name="connsiteX1750" fmla="*/ 430315 w 1285229"/>
                    <a:gd name="connsiteY1750" fmla="*/ 262479 h 1110477"/>
                    <a:gd name="connsiteX1751" fmla="*/ 431871 w 1285229"/>
                    <a:gd name="connsiteY1751" fmla="*/ 261998 h 1110477"/>
                    <a:gd name="connsiteX1752" fmla="*/ 433056 w 1285229"/>
                    <a:gd name="connsiteY1752" fmla="*/ 262701 h 1110477"/>
                    <a:gd name="connsiteX1753" fmla="*/ 434192 w 1285229"/>
                    <a:gd name="connsiteY1753" fmla="*/ 263379 h 1110477"/>
                    <a:gd name="connsiteX1754" fmla="*/ 435649 w 1285229"/>
                    <a:gd name="connsiteY1754" fmla="*/ 264243 h 1110477"/>
                    <a:gd name="connsiteX1755" fmla="*/ 435143 w 1285229"/>
                    <a:gd name="connsiteY1755" fmla="*/ 266204 h 1110477"/>
                    <a:gd name="connsiteX1756" fmla="*/ 434871 w 1285229"/>
                    <a:gd name="connsiteY1756" fmla="*/ 267265 h 1110477"/>
                    <a:gd name="connsiteX1757" fmla="*/ 434587 w 1285229"/>
                    <a:gd name="connsiteY1757" fmla="*/ 268375 h 1110477"/>
                    <a:gd name="connsiteX1758" fmla="*/ 433661 w 1285229"/>
                    <a:gd name="connsiteY1758" fmla="*/ 269571 h 1110477"/>
                    <a:gd name="connsiteX1759" fmla="*/ 433032 w 1285229"/>
                    <a:gd name="connsiteY1759" fmla="*/ 270410 h 1110477"/>
                    <a:gd name="connsiteX1760" fmla="*/ 432488 w 1285229"/>
                    <a:gd name="connsiteY1760" fmla="*/ 271027 h 1110477"/>
                    <a:gd name="connsiteX1761" fmla="*/ 430340 w 1285229"/>
                    <a:gd name="connsiteY1761" fmla="*/ 272877 h 1110477"/>
                    <a:gd name="connsiteX1762" fmla="*/ 429130 w 1285229"/>
                    <a:gd name="connsiteY1762" fmla="*/ 273901 h 1110477"/>
                    <a:gd name="connsiteX1763" fmla="*/ 426673 w 1285229"/>
                    <a:gd name="connsiteY1763" fmla="*/ 274653 h 1110477"/>
                    <a:gd name="connsiteX1764" fmla="*/ 424599 w 1285229"/>
                    <a:gd name="connsiteY1764" fmla="*/ 275294 h 1110477"/>
                    <a:gd name="connsiteX1765" fmla="*/ 423340 w 1285229"/>
                    <a:gd name="connsiteY1765" fmla="*/ 276084 h 1110477"/>
                    <a:gd name="connsiteX1766" fmla="*/ 422735 w 1285229"/>
                    <a:gd name="connsiteY1766" fmla="*/ 276466 h 1110477"/>
                    <a:gd name="connsiteX1767" fmla="*/ 421365 w 1285229"/>
                    <a:gd name="connsiteY1767" fmla="*/ 277329 h 1110477"/>
                    <a:gd name="connsiteX1768" fmla="*/ 420550 w 1285229"/>
                    <a:gd name="connsiteY1768" fmla="*/ 278440 h 1110477"/>
                    <a:gd name="connsiteX1769" fmla="*/ 419142 w 1285229"/>
                    <a:gd name="connsiteY1769" fmla="*/ 280327 h 1110477"/>
                    <a:gd name="connsiteX1770" fmla="*/ 419673 w 1285229"/>
                    <a:gd name="connsiteY1770" fmla="*/ 283115 h 1110477"/>
                    <a:gd name="connsiteX1771" fmla="*/ 422167 w 1285229"/>
                    <a:gd name="connsiteY1771" fmla="*/ 283793 h 1110477"/>
                    <a:gd name="connsiteX1772" fmla="*/ 424254 w 1285229"/>
                    <a:gd name="connsiteY1772" fmla="*/ 284348 h 1110477"/>
                    <a:gd name="connsiteX1773" fmla="*/ 427180 w 1285229"/>
                    <a:gd name="connsiteY1773" fmla="*/ 286988 h 1110477"/>
                    <a:gd name="connsiteX1774" fmla="*/ 425784 w 1285229"/>
                    <a:gd name="connsiteY1774" fmla="*/ 289528 h 1110477"/>
                    <a:gd name="connsiteX1775" fmla="*/ 425019 w 1285229"/>
                    <a:gd name="connsiteY1775" fmla="*/ 290922 h 1110477"/>
                    <a:gd name="connsiteX1776" fmla="*/ 423710 w 1285229"/>
                    <a:gd name="connsiteY1776" fmla="*/ 293969 h 1110477"/>
                    <a:gd name="connsiteX1777" fmla="*/ 424636 w 1285229"/>
                    <a:gd name="connsiteY1777" fmla="*/ 297349 h 1110477"/>
                    <a:gd name="connsiteX1778" fmla="*/ 425118 w 1285229"/>
                    <a:gd name="connsiteY1778" fmla="*/ 298273 h 1110477"/>
                    <a:gd name="connsiteX1779" fmla="*/ 425352 w 1285229"/>
                    <a:gd name="connsiteY1779" fmla="*/ 298730 h 1110477"/>
                    <a:gd name="connsiteX1780" fmla="*/ 425587 w 1285229"/>
                    <a:gd name="connsiteY1780" fmla="*/ 299199 h 1110477"/>
                    <a:gd name="connsiteX1781" fmla="*/ 426414 w 1285229"/>
                    <a:gd name="connsiteY1781" fmla="*/ 300740 h 1110477"/>
                    <a:gd name="connsiteX1782" fmla="*/ 428599 w 1285229"/>
                    <a:gd name="connsiteY1782" fmla="*/ 303627 h 1110477"/>
                    <a:gd name="connsiteX1783" fmla="*/ 429155 w 1285229"/>
                    <a:gd name="connsiteY1783" fmla="*/ 304354 h 1110477"/>
                    <a:gd name="connsiteX1784" fmla="*/ 429426 w 1285229"/>
                    <a:gd name="connsiteY1784" fmla="*/ 304848 h 1110477"/>
                    <a:gd name="connsiteX1785" fmla="*/ 430179 w 1285229"/>
                    <a:gd name="connsiteY1785" fmla="*/ 306180 h 1110477"/>
                    <a:gd name="connsiteX1786" fmla="*/ 431167 w 1285229"/>
                    <a:gd name="connsiteY1786" fmla="*/ 307932 h 1110477"/>
                    <a:gd name="connsiteX1787" fmla="*/ 430402 w 1285229"/>
                    <a:gd name="connsiteY1787" fmla="*/ 310744 h 1110477"/>
                    <a:gd name="connsiteX1788" fmla="*/ 429266 w 1285229"/>
                    <a:gd name="connsiteY1788" fmla="*/ 311730 h 1110477"/>
                    <a:gd name="connsiteX1789" fmla="*/ 425068 w 1285229"/>
                    <a:gd name="connsiteY1789" fmla="*/ 315344 h 1110477"/>
                    <a:gd name="connsiteX1790" fmla="*/ 424439 w 1285229"/>
                    <a:gd name="connsiteY1790" fmla="*/ 315801 h 1110477"/>
                    <a:gd name="connsiteX1791" fmla="*/ 419624 w 1285229"/>
                    <a:gd name="connsiteY1791" fmla="*/ 319156 h 1110477"/>
                    <a:gd name="connsiteX1792" fmla="*/ 419019 w 1285229"/>
                    <a:gd name="connsiteY1792" fmla="*/ 319563 h 1110477"/>
                    <a:gd name="connsiteX1793" fmla="*/ 417019 w 1285229"/>
                    <a:gd name="connsiteY1793" fmla="*/ 320624 h 1110477"/>
                    <a:gd name="connsiteX1794" fmla="*/ 415920 w 1285229"/>
                    <a:gd name="connsiteY1794" fmla="*/ 321203 h 1110477"/>
                    <a:gd name="connsiteX1795" fmla="*/ 414957 w 1285229"/>
                    <a:gd name="connsiteY1795" fmla="*/ 321290 h 1110477"/>
                    <a:gd name="connsiteX1796" fmla="*/ 413587 w 1285229"/>
                    <a:gd name="connsiteY1796" fmla="*/ 321425 h 1110477"/>
                    <a:gd name="connsiteX1797" fmla="*/ 411685 w 1285229"/>
                    <a:gd name="connsiteY1797" fmla="*/ 321598 h 1110477"/>
                    <a:gd name="connsiteX1798" fmla="*/ 410031 w 1285229"/>
                    <a:gd name="connsiteY1798" fmla="*/ 319847 h 1110477"/>
                    <a:gd name="connsiteX1799" fmla="*/ 407710 w 1285229"/>
                    <a:gd name="connsiteY1799" fmla="*/ 317392 h 1110477"/>
                    <a:gd name="connsiteX1800" fmla="*/ 406303 w 1285229"/>
                    <a:gd name="connsiteY1800" fmla="*/ 316775 h 1110477"/>
                    <a:gd name="connsiteX1801" fmla="*/ 405315 w 1285229"/>
                    <a:gd name="connsiteY1801" fmla="*/ 316344 h 1110477"/>
                    <a:gd name="connsiteX1802" fmla="*/ 404092 w 1285229"/>
                    <a:gd name="connsiteY1802" fmla="*/ 315813 h 1110477"/>
                    <a:gd name="connsiteX1803" fmla="*/ 401327 w 1285229"/>
                    <a:gd name="connsiteY1803" fmla="*/ 315850 h 1110477"/>
                    <a:gd name="connsiteX1804" fmla="*/ 400451 w 1285229"/>
                    <a:gd name="connsiteY1804" fmla="*/ 317195 h 1110477"/>
                    <a:gd name="connsiteX1805" fmla="*/ 400080 w 1285229"/>
                    <a:gd name="connsiteY1805" fmla="*/ 317762 h 1110477"/>
                    <a:gd name="connsiteX1806" fmla="*/ 399265 w 1285229"/>
                    <a:gd name="connsiteY1806" fmla="*/ 319020 h 1110477"/>
                    <a:gd name="connsiteX1807" fmla="*/ 399488 w 1285229"/>
                    <a:gd name="connsiteY1807" fmla="*/ 320402 h 1110477"/>
                    <a:gd name="connsiteX1808" fmla="*/ 399858 w 1285229"/>
                    <a:gd name="connsiteY1808" fmla="*/ 322634 h 1110477"/>
                    <a:gd name="connsiteX1809" fmla="*/ 399994 w 1285229"/>
                    <a:gd name="connsiteY1809" fmla="*/ 323448 h 1110477"/>
                    <a:gd name="connsiteX1810" fmla="*/ 400661 w 1285229"/>
                    <a:gd name="connsiteY1810" fmla="*/ 324706 h 1110477"/>
                    <a:gd name="connsiteX1811" fmla="*/ 401920 w 1285229"/>
                    <a:gd name="connsiteY1811" fmla="*/ 326976 h 1110477"/>
                    <a:gd name="connsiteX1812" fmla="*/ 406266 w 1285229"/>
                    <a:gd name="connsiteY1812" fmla="*/ 332576 h 1110477"/>
                    <a:gd name="connsiteX1813" fmla="*/ 406957 w 1285229"/>
                    <a:gd name="connsiteY1813" fmla="*/ 333476 h 1110477"/>
                    <a:gd name="connsiteX1814" fmla="*/ 407710 w 1285229"/>
                    <a:gd name="connsiteY1814" fmla="*/ 334253 h 1110477"/>
                    <a:gd name="connsiteX1815" fmla="*/ 412945 w 1285229"/>
                    <a:gd name="connsiteY1815" fmla="*/ 339631 h 1110477"/>
                    <a:gd name="connsiteX1816" fmla="*/ 413636 w 1285229"/>
                    <a:gd name="connsiteY1816" fmla="*/ 340334 h 1110477"/>
                    <a:gd name="connsiteX1817" fmla="*/ 414327 w 1285229"/>
                    <a:gd name="connsiteY1817" fmla="*/ 340766 h 1110477"/>
                    <a:gd name="connsiteX1818" fmla="*/ 416068 w 1285229"/>
                    <a:gd name="connsiteY1818" fmla="*/ 341839 h 1110477"/>
                    <a:gd name="connsiteX1819" fmla="*/ 417253 w 1285229"/>
                    <a:gd name="connsiteY1819" fmla="*/ 342567 h 1110477"/>
                    <a:gd name="connsiteX1820" fmla="*/ 418389 w 1285229"/>
                    <a:gd name="connsiteY1820" fmla="*/ 342517 h 1110477"/>
                    <a:gd name="connsiteX1821" fmla="*/ 420327 w 1285229"/>
                    <a:gd name="connsiteY1821" fmla="*/ 342406 h 1110477"/>
                    <a:gd name="connsiteX1822" fmla="*/ 421809 w 1285229"/>
                    <a:gd name="connsiteY1822" fmla="*/ 342333 h 1110477"/>
                    <a:gd name="connsiteX1823" fmla="*/ 422809 w 1285229"/>
                    <a:gd name="connsiteY1823" fmla="*/ 340828 h 1110477"/>
                    <a:gd name="connsiteX1824" fmla="*/ 423846 w 1285229"/>
                    <a:gd name="connsiteY1824" fmla="*/ 339249 h 1110477"/>
                    <a:gd name="connsiteX1825" fmla="*/ 424352 w 1285229"/>
                    <a:gd name="connsiteY1825" fmla="*/ 338497 h 1110477"/>
                    <a:gd name="connsiteX1826" fmla="*/ 424673 w 1285229"/>
                    <a:gd name="connsiteY1826" fmla="*/ 337522 h 1110477"/>
                    <a:gd name="connsiteX1827" fmla="*/ 426155 w 1285229"/>
                    <a:gd name="connsiteY1827" fmla="*/ 332934 h 1110477"/>
                    <a:gd name="connsiteX1828" fmla="*/ 427142 w 1285229"/>
                    <a:gd name="connsiteY1828" fmla="*/ 329899 h 1110477"/>
                    <a:gd name="connsiteX1829" fmla="*/ 427451 w 1285229"/>
                    <a:gd name="connsiteY1829" fmla="*/ 327556 h 1110477"/>
                    <a:gd name="connsiteX1830" fmla="*/ 427722 w 1285229"/>
                    <a:gd name="connsiteY1830" fmla="*/ 325607 h 1110477"/>
                    <a:gd name="connsiteX1831" fmla="*/ 429809 w 1285229"/>
                    <a:gd name="connsiteY1831" fmla="*/ 323424 h 1110477"/>
                    <a:gd name="connsiteX1832" fmla="*/ 432895 w 1285229"/>
                    <a:gd name="connsiteY1832" fmla="*/ 323547 h 1110477"/>
                    <a:gd name="connsiteX1833" fmla="*/ 433501 w 1285229"/>
                    <a:gd name="connsiteY1833" fmla="*/ 324719 h 1110477"/>
                    <a:gd name="connsiteX1834" fmla="*/ 434241 w 1285229"/>
                    <a:gd name="connsiteY1834" fmla="*/ 326150 h 1110477"/>
                    <a:gd name="connsiteX1835" fmla="*/ 435723 w 1285229"/>
                    <a:gd name="connsiteY1835" fmla="*/ 324608 h 1110477"/>
                    <a:gd name="connsiteX1836" fmla="*/ 436167 w 1285229"/>
                    <a:gd name="connsiteY1836" fmla="*/ 324139 h 1110477"/>
                    <a:gd name="connsiteX1837" fmla="*/ 439402 w 1285229"/>
                    <a:gd name="connsiteY1837" fmla="*/ 322770 h 1110477"/>
                    <a:gd name="connsiteX1838" fmla="*/ 441723 w 1285229"/>
                    <a:gd name="connsiteY1838" fmla="*/ 325323 h 1110477"/>
                    <a:gd name="connsiteX1839" fmla="*/ 441735 w 1285229"/>
                    <a:gd name="connsiteY1839" fmla="*/ 326026 h 1110477"/>
                    <a:gd name="connsiteX1840" fmla="*/ 441760 w 1285229"/>
                    <a:gd name="connsiteY1840" fmla="*/ 326964 h 1110477"/>
                    <a:gd name="connsiteX1841" fmla="*/ 441896 w 1285229"/>
                    <a:gd name="connsiteY1841" fmla="*/ 330195 h 1110477"/>
                    <a:gd name="connsiteX1842" fmla="*/ 442846 w 1285229"/>
                    <a:gd name="connsiteY1842" fmla="*/ 332958 h 1110477"/>
                    <a:gd name="connsiteX1843" fmla="*/ 443501 w 1285229"/>
                    <a:gd name="connsiteY1843" fmla="*/ 334882 h 1110477"/>
                    <a:gd name="connsiteX1844" fmla="*/ 441797 w 1285229"/>
                    <a:gd name="connsiteY1844" fmla="*/ 336067 h 1110477"/>
                    <a:gd name="connsiteX1845" fmla="*/ 439636 w 1285229"/>
                    <a:gd name="connsiteY1845" fmla="*/ 337584 h 1110477"/>
                    <a:gd name="connsiteX1846" fmla="*/ 435908 w 1285229"/>
                    <a:gd name="connsiteY1846" fmla="*/ 339940 h 1110477"/>
                    <a:gd name="connsiteX1847" fmla="*/ 434735 w 1285229"/>
                    <a:gd name="connsiteY1847" fmla="*/ 340667 h 1110477"/>
                    <a:gd name="connsiteX1848" fmla="*/ 433957 w 1285229"/>
                    <a:gd name="connsiteY1848" fmla="*/ 341161 h 1110477"/>
                    <a:gd name="connsiteX1849" fmla="*/ 433192 w 1285229"/>
                    <a:gd name="connsiteY1849" fmla="*/ 341642 h 1110477"/>
                    <a:gd name="connsiteX1850" fmla="*/ 432056 w 1285229"/>
                    <a:gd name="connsiteY1850" fmla="*/ 342530 h 1110477"/>
                    <a:gd name="connsiteX1851" fmla="*/ 431513 w 1285229"/>
                    <a:gd name="connsiteY1851" fmla="*/ 342962 h 1110477"/>
                    <a:gd name="connsiteX1852" fmla="*/ 430624 w 1285229"/>
                    <a:gd name="connsiteY1852" fmla="*/ 343665 h 1110477"/>
                    <a:gd name="connsiteX1853" fmla="*/ 430093 w 1285229"/>
                    <a:gd name="connsiteY1853" fmla="*/ 344380 h 1110477"/>
                    <a:gd name="connsiteX1854" fmla="*/ 428365 w 1285229"/>
                    <a:gd name="connsiteY1854" fmla="*/ 346760 h 1110477"/>
                    <a:gd name="connsiteX1855" fmla="*/ 427229 w 1285229"/>
                    <a:gd name="connsiteY1855" fmla="*/ 348327 h 1110477"/>
                    <a:gd name="connsiteX1856" fmla="*/ 428463 w 1285229"/>
                    <a:gd name="connsiteY1856" fmla="*/ 350942 h 1110477"/>
                    <a:gd name="connsiteX1857" fmla="*/ 430451 w 1285229"/>
                    <a:gd name="connsiteY1857" fmla="*/ 350708 h 1110477"/>
                    <a:gd name="connsiteX1858" fmla="*/ 434315 w 1285229"/>
                    <a:gd name="connsiteY1858" fmla="*/ 350251 h 1110477"/>
                    <a:gd name="connsiteX1859" fmla="*/ 434970 w 1285229"/>
                    <a:gd name="connsiteY1859" fmla="*/ 350165 h 1110477"/>
                    <a:gd name="connsiteX1860" fmla="*/ 436760 w 1285229"/>
                    <a:gd name="connsiteY1860" fmla="*/ 349709 h 1110477"/>
                    <a:gd name="connsiteX1861" fmla="*/ 439501 w 1285229"/>
                    <a:gd name="connsiteY1861" fmla="*/ 348993 h 1110477"/>
                    <a:gd name="connsiteX1862" fmla="*/ 441772 w 1285229"/>
                    <a:gd name="connsiteY1862" fmla="*/ 348401 h 1110477"/>
                    <a:gd name="connsiteX1863" fmla="*/ 443711 w 1285229"/>
                    <a:gd name="connsiteY1863" fmla="*/ 348376 h 1110477"/>
                    <a:gd name="connsiteX1864" fmla="*/ 448464 w 1285229"/>
                    <a:gd name="connsiteY1864" fmla="*/ 348290 h 1110477"/>
                    <a:gd name="connsiteX1865" fmla="*/ 449587 w 1285229"/>
                    <a:gd name="connsiteY1865" fmla="*/ 348278 h 1110477"/>
                    <a:gd name="connsiteX1866" fmla="*/ 450550 w 1285229"/>
                    <a:gd name="connsiteY1866" fmla="*/ 348315 h 1110477"/>
                    <a:gd name="connsiteX1867" fmla="*/ 452007 w 1285229"/>
                    <a:gd name="connsiteY1867" fmla="*/ 348376 h 1110477"/>
                    <a:gd name="connsiteX1868" fmla="*/ 458266 w 1285229"/>
                    <a:gd name="connsiteY1868" fmla="*/ 348648 h 1110477"/>
                    <a:gd name="connsiteX1869" fmla="*/ 460674 w 1285229"/>
                    <a:gd name="connsiteY1869" fmla="*/ 348746 h 1110477"/>
                    <a:gd name="connsiteX1870" fmla="*/ 463094 w 1285229"/>
                    <a:gd name="connsiteY1870" fmla="*/ 349351 h 1110477"/>
                    <a:gd name="connsiteX1871" fmla="*/ 469378 w 1285229"/>
                    <a:gd name="connsiteY1871" fmla="*/ 350917 h 1110477"/>
                    <a:gd name="connsiteX1872" fmla="*/ 471797 w 1285229"/>
                    <a:gd name="connsiteY1872" fmla="*/ 351522 h 1110477"/>
                    <a:gd name="connsiteX1873" fmla="*/ 474032 w 1285229"/>
                    <a:gd name="connsiteY1873" fmla="*/ 351978 h 1110477"/>
                    <a:gd name="connsiteX1874" fmla="*/ 475810 w 1285229"/>
                    <a:gd name="connsiteY1874" fmla="*/ 352348 h 1110477"/>
                    <a:gd name="connsiteX1875" fmla="*/ 480069 w 1285229"/>
                    <a:gd name="connsiteY1875" fmla="*/ 353212 h 1110477"/>
                    <a:gd name="connsiteX1876" fmla="*/ 482242 w 1285229"/>
                    <a:gd name="connsiteY1876" fmla="*/ 353656 h 1110477"/>
                    <a:gd name="connsiteX1877" fmla="*/ 483958 w 1285229"/>
                    <a:gd name="connsiteY1877" fmla="*/ 354482 h 1110477"/>
                    <a:gd name="connsiteX1878" fmla="*/ 487563 w 1285229"/>
                    <a:gd name="connsiteY1878" fmla="*/ 356233 h 1110477"/>
                    <a:gd name="connsiteX1879" fmla="*/ 488637 w 1285229"/>
                    <a:gd name="connsiteY1879" fmla="*/ 356752 h 1110477"/>
                    <a:gd name="connsiteX1880" fmla="*/ 489464 w 1285229"/>
                    <a:gd name="connsiteY1880" fmla="*/ 357159 h 1110477"/>
                    <a:gd name="connsiteX1881" fmla="*/ 493699 w 1285229"/>
                    <a:gd name="connsiteY1881" fmla="*/ 359329 h 1110477"/>
                    <a:gd name="connsiteX1882" fmla="*/ 494180 w 1285229"/>
                    <a:gd name="connsiteY1882" fmla="*/ 359576 h 1110477"/>
                    <a:gd name="connsiteX1883" fmla="*/ 495045 w 1285229"/>
                    <a:gd name="connsiteY1883" fmla="*/ 360020 h 1110477"/>
                    <a:gd name="connsiteX1884" fmla="*/ 495785 w 1285229"/>
                    <a:gd name="connsiteY1884" fmla="*/ 360156 h 1110477"/>
                    <a:gd name="connsiteX1885" fmla="*/ 498255 w 1285229"/>
                    <a:gd name="connsiteY1885" fmla="*/ 360600 h 1110477"/>
                    <a:gd name="connsiteX1886" fmla="*/ 499958 w 1285229"/>
                    <a:gd name="connsiteY1886" fmla="*/ 360908 h 1110477"/>
                    <a:gd name="connsiteX1887" fmla="*/ 500909 w 1285229"/>
                    <a:gd name="connsiteY1887" fmla="*/ 359255 h 1110477"/>
                    <a:gd name="connsiteX1888" fmla="*/ 501786 w 1285229"/>
                    <a:gd name="connsiteY1888" fmla="*/ 357726 h 1110477"/>
                    <a:gd name="connsiteX1889" fmla="*/ 502341 w 1285229"/>
                    <a:gd name="connsiteY1889" fmla="*/ 356752 h 1110477"/>
                    <a:gd name="connsiteX1890" fmla="*/ 502588 w 1285229"/>
                    <a:gd name="connsiteY1890" fmla="*/ 355173 h 1110477"/>
                    <a:gd name="connsiteX1891" fmla="*/ 503526 w 1285229"/>
                    <a:gd name="connsiteY1891" fmla="*/ 349166 h 1110477"/>
                    <a:gd name="connsiteX1892" fmla="*/ 503971 w 1285229"/>
                    <a:gd name="connsiteY1892" fmla="*/ 347155 h 1110477"/>
                    <a:gd name="connsiteX1893" fmla="*/ 504749 w 1285229"/>
                    <a:gd name="connsiteY1893" fmla="*/ 343652 h 1110477"/>
                    <a:gd name="connsiteX1894" fmla="*/ 505514 w 1285229"/>
                    <a:gd name="connsiteY1894" fmla="*/ 340223 h 1110477"/>
                    <a:gd name="connsiteX1895" fmla="*/ 505946 w 1285229"/>
                    <a:gd name="connsiteY1895" fmla="*/ 338262 h 1110477"/>
                    <a:gd name="connsiteX1896" fmla="*/ 507205 w 1285229"/>
                    <a:gd name="connsiteY1896" fmla="*/ 336831 h 1110477"/>
                    <a:gd name="connsiteX1897" fmla="*/ 509786 w 1285229"/>
                    <a:gd name="connsiteY1897" fmla="*/ 333920 h 1110477"/>
                    <a:gd name="connsiteX1898" fmla="*/ 510921 w 1285229"/>
                    <a:gd name="connsiteY1898" fmla="*/ 332736 h 1110477"/>
                    <a:gd name="connsiteX1899" fmla="*/ 513341 w 1285229"/>
                    <a:gd name="connsiteY1899" fmla="*/ 330220 h 1110477"/>
                    <a:gd name="connsiteX1900" fmla="*/ 514280 w 1285229"/>
                    <a:gd name="connsiteY1900" fmla="*/ 329233 h 1110477"/>
                    <a:gd name="connsiteX1901" fmla="*/ 515514 w 1285229"/>
                    <a:gd name="connsiteY1901" fmla="*/ 328777 h 1110477"/>
                    <a:gd name="connsiteX1902" fmla="*/ 516144 w 1285229"/>
                    <a:gd name="connsiteY1902" fmla="*/ 328555 h 1110477"/>
                    <a:gd name="connsiteX1903" fmla="*/ 517996 w 1285229"/>
                    <a:gd name="connsiteY1903" fmla="*/ 327864 h 1110477"/>
                    <a:gd name="connsiteX1904" fmla="*/ 519526 w 1285229"/>
                    <a:gd name="connsiteY1904" fmla="*/ 328999 h 1110477"/>
                    <a:gd name="connsiteX1905" fmla="*/ 521465 w 1285229"/>
                    <a:gd name="connsiteY1905" fmla="*/ 330442 h 1110477"/>
                    <a:gd name="connsiteX1906" fmla="*/ 523736 w 1285229"/>
                    <a:gd name="connsiteY1906" fmla="*/ 332218 h 1110477"/>
                    <a:gd name="connsiteX1907" fmla="*/ 524502 w 1285229"/>
                    <a:gd name="connsiteY1907" fmla="*/ 332823 h 1110477"/>
                    <a:gd name="connsiteX1908" fmla="*/ 526403 w 1285229"/>
                    <a:gd name="connsiteY1908" fmla="*/ 334303 h 1110477"/>
                    <a:gd name="connsiteX1909" fmla="*/ 527773 w 1285229"/>
                    <a:gd name="connsiteY1909" fmla="*/ 334710 h 1110477"/>
                    <a:gd name="connsiteX1910" fmla="*/ 529243 w 1285229"/>
                    <a:gd name="connsiteY1910" fmla="*/ 335141 h 1110477"/>
                    <a:gd name="connsiteX1911" fmla="*/ 530663 w 1285229"/>
                    <a:gd name="connsiteY1911" fmla="*/ 335548 h 1110477"/>
                    <a:gd name="connsiteX1912" fmla="*/ 531983 w 1285229"/>
                    <a:gd name="connsiteY1912" fmla="*/ 335265 h 1110477"/>
                    <a:gd name="connsiteX1913" fmla="*/ 534465 w 1285229"/>
                    <a:gd name="connsiteY1913" fmla="*/ 334722 h 1110477"/>
                    <a:gd name="connsiteX1914" fmla="*/ 535527 w 1285229"/>
                    <a:gd name="connsiteY1914" fmla="*/ 334488 h 1110477"/>
                    <a:gd name="connsiteX1915" fmla="*/ 536749 w 1285229"/>
                    <a:gd name="connsiteY1915" fmla="*/ 333612 h 1110477"/>
                    <a:gd name="connsiteX1916" fmla="*/ 541650 w 1285229"/>
                    <a:gd name="connsiteY1916" fmla="*/ 330109 h 1110477"/>
                    <a:gd name="connsiteX1917" fmla="*/ 545107 w 1285229"/>
                    <a:gd name="connsiteY1917" fmla="*/ 327580 h 1110477"/>
                    <a:gd name="connsiteX1918" fmla="*/ 550070 w 1285229"/>
                    <a:gd name="connsiteY1918" fmla="*/ 323954 h 1110477"/>
                    <a:gd name="connsiteX1919" fmla="*/ 551305 w 1285229"/>
                    <a:gd name="connsiteY1919" fmla="*/ 323041 h 1110477"/>
                    <a:gd name="connsiteX1920" fmla="*/ 552724 w 1285229"/>
                    <a:gd name="connsiteY1920" fmla="*/ 321709 h 1110477"/>
                    <a:gd name="connsiteX1921" fmla="*/ 555922 w 1285229"/>
                    <a:gd name="connsiteY1921" fmla="*/ 318687 h 1110477"/>
                    <a:gd name="connsiteX1922" fmla="*/ 556996 w 1285229"/>
                    <a:gd name="connsiteY1922" fmla="*/ 317688 h 1110477"/>
                    <a:gd name="connsiteX1923" fmla="*/ 558058 w 1285229"/>
                    <a:gd name="connsiteY1923" fmla="*/ 316677 h 1110477"/>
                    <a:gd name="connsiteX1924" fmla="*/ 558824 w 1285229"/>
                    <a:gd name="connsiteY1924" fmla="*/ 315887 h 1110477"/>
                    <a:gd name="connsiteX1925" fmla="*/ 560132 w 1285229"/>
                    <a:gd name="connsiteY1925" fmla="*/ 314531 h 1110477"/>
                    <a:gd name="connsiteX1926" fmla="*/ 561848 w 1285229"/>
                    <a:gd name="connsiteY1926" fmla="*/ 312865 h 1110477"/>
                    <a:gd name="connsiteX1927" fmla="*/ 563651 w 1285229"/>
                    <a:gd name="connsiteY1927" fmla="*/ 312434 h 1110477"/>
                    <a:gd name="connsiteX1928" fmla="*/ 564169 w 1285229"/>
                    <a:gd name="connsiteY1928" fmla="*/ 312298 h 1110477"/>
                    <a:gd name="connsiteX1929" fmla="*/ 565256 w 1285229"/>
                    <a:gd name="connsiteY1929" fmla="*/ 312286 h 1110477"/>
                    <a:gd name="connsiteX1930" fmla="*/ 568083 w 1285229"/>
                    <a:gd name="connsiteY1930" fmla="*/ 312236 h 1110477"/>
                    <a:gd name="connsiteX1931" fmla="*/ 570750 w 1285229"/>
                    <a:gd name="connsiteY1931" fmla="*/ 311989 h 1110477"/>
                    <a:gd name="connsiteX1932" fmla="*/ 572317 w 1285229"/>
                    <a:gd name="connsiteY1932" fmla="*/ 311841 h 1110477"/>
                    <a:gd name="connsiteX1933" fmla="*/ 573638 w 1285229"/>
                    <a:gd name="connsiteY1933" fmla="*/ 311188 h 1110477"/>
                    <a:gd name="connsiteX1934" fmla="*/ 576342 w 1285229"/>
                    <a:gd name="connsiteY1934" fmla="*/ 309868 h 1110477"/>
                    <a:gd name="connsiteX1935" fmla="*/ 577157 w 1285229"/>
                    <a:gd name="connsiteY1935" fmla="*/ 309461 h 1110477"/>
                    <a:gd name="connsiteX1936" fmla="*/ 577947 w 1285229"/>
                    <a:gd name="connsiteY1936" fmla="*/ 308881 h 1110477"/>
                    <a:gd name="connsiteX1937" fmla="*/ 579910 w 1285229"/>
                    <a:gd name="connsiteY1937" fmla="*/ 307414 h 1110477"/>
                    <a:gd name="connsiteX1938" fmla="*/ 581676 w 1285229"/>
                    <a:gd name="connsiteY1938" fmla="*/ 306106 h 1110477"/>
                    <a:gd name="connsiteX1939" fmla="*/ 582206 w 1285229"/>
                    <a:gd name="connsiteY1939" fmla="*/ 305304 h 1110477"/>
                    <a:gd name="connsiteX1940" fmla="*/ 583342 w 1285229"/>
                    <a:gd name="connsiteY1940" fmla="*/ 303614 h 1110477"/>
                    <a:gd name="connsiteX1941" fmla="*/ 583910 w 1285229"/>
                    <a:gd name="connsiteY1941" fmla="*/ 302776 h 1110477"/>
                    <a:gd name="connsiteX1942" fmla="*/ 584601 w 1285229"/>
                    <a:gd name="connsiteY1942" fmla="*/ 301764 h 1110477"/>
                    <a:gd name="connsiteX1943" fmla="*/ 586453 w 1285229"/>
                    <a:gd name="connsiteY1943" fmla="*/ 300728 h 1110477"/>
                    <a:gd name="connsiteX1944" fmla="*/ 587639 w 1285229"/>
                    <a:gd name="connsiteY1944" fmla="*/ 300124 h 1110477"/>
                    <a:gd name="connsiteX1945" fmla="*/ 589059 w 1285229"/>
                    <a:gd name="connsiteY1945" fmla="*/ 299396 h 1110477"/>
                    <a:gd name="connsiteX1946" fmla="*/ 591157 w 1285229"/>
                    <a:gd name="connsiteY1946" fmla="*/ 299223 h 1110477"/>
                    <a:gd name="connsiteX1947" fmla="*/ 593787 w 1285229"/>
                    <a:gd name="connsiteY1947" fmla="*/ 299014 h 1110477"/>
                    <a:gd name="connsiteX1948" fmla="*/ 596256 w 1285229"/>
                    <a:gd name="connsiteY1948" fmla="*/ 298014 h 1110477"/>
                    <a:gd name="connsiteX1949" fmla="*/ 601997 w 1285229"/>
                    <a:gd name="connsiteY1949" fmla="*/ 295597 h 1110477"/>
                    <a:gd name="connsiteX1950" fmla="*/ 603651 w 1285229"/>
                    <a:gd name="connsiteY1950" fmla="*/ 294894 h 1110477"/>
                    <a:gd name="connsiteX1951" fmla="*/ 605725 w 1285229"/>
                    <a:gd name="connsiteY1951" fmla="*/ 293771 h 1110477"/>
                    <a:gd name="connsiteX1952" fmla="*/ 610651 w 1285229"/>
                    <a:gd name="connsiteY1952" fmla="*/ 291083 h 1110477"/>
                    <a:gd name="connsiteX1953" fmla="*/ 612380 w 1285229"/>
                    <a:gd name="connsiteY1953" fmla="*/ 290145 h 1110477"/>
                    <a:gd name="connsiteX1954" fmla="*/ 613553 w 1285229"/>
                    <a:gd name="connsiteY1954" fmla="*/ 289158 h 1110477"/>
                    <a:gd name="connsiteX1955" fmla="*/ 614713 w 1285229"/>
                    <a:gd name="connsiteY1955" fmla="*/ 288171 h 1110477"/>
                    <a:gd name="connsiteX1956" fmla="*/ 616824 w 1285229"/>
                    <a:gd name="connsiteY1956" fmla="*/ 286383 h 1110477"/>
                    <a:gd name="connsiteX1957" fmla="*/ 617528 w 1285229"/>
                    <a:gd name="connsiteY1957" fmla="*/ 285791 h 1110477"/>
                    <a:gd name="connsiteX1958" fmla="*/ 618627 w 1285229"/>
                    <a:gd name="connsiteY1958" fmla="*/ 284718 h 1110477"/>
                    <a:gd name="connsiteX1959" fmla="*/ 622294 w 1285229"/>
                    <a:gd name="connsiteY1959" fmla="*/ 281116 h 1110477"/>
                    <a:gd name="connsiteX1960" fmla="*/ 624849 w 1285229"/>
                    <a:gd name="connsiteY1960" fmla="*/ 278600 h 1110477"/>
                    <a:gd name="connsiteX1961" fmla="*/ 626331 w 1285229"/>
                    <a:gd name="connsiteY1961" fmla="*/ 277157 h 1110477"/>
                    <a:gd name="connsiteX1962" fmla="*/ 627343 w 1285229"/>
                    <a:gd name="connsiteY1962" fmla="*/ 275652 h 1110477"/>
                    <a:gd name="connsiteX1963" fmla="*/ 631318 w 1285229"/>
                    <a:gd name="connsiteY1963" fmla="*/ 269731 h 1110477"/>
                    <a:gd name="connsiteX1964" fmla="*/ 631886 w 1285229"/>
                    <a:gd name="connsiteY1964" fmla="*/ 268880 h 1110477"/>
                    <a:gd name="connsiteX1965" fmla="*/ 633034 w 1285229"/>
                    <a:gd name="connsiteY1965" fmla="*/ 267178 h 1110477"/>
                    <a:gd name="connsiteX1966" fmla="*/ 633874 w 1285229"/>
                    <a:gd name="connsiteY1966" fmla="*/ 265057 h 1110477"/>
                    <a:gd name="connsiteX1967" fmla="*/ 635973 w 1285229"/>
                    <a:gd name="connsiteY1967" fmla="*/ 259839 h 1110477"/>
                    <a:gd name="connsiteX1968" fmla="*/ 636479 w 1285229"/>
                    <a:gd name="connsiteY1968" fmla="*/ 258569 h 1110477"/>
                    <a:gd name="connsiteX1969" fmla="*/ 638751 w 1285229"/>
                    <a:gd name="connsiteY1969" fmla="*/ 252229 h 1110477"/>
                    <a:gd name="connsiteX1970" fmla="*/ 639454 w 1285229"/>
                    <a:gd name="connsiteY1970" fmla="*/ 250292 h 1110477"/>
                    <a:gd name="connsiteX1971" fmla="*/ 640393 w 1285229"/>
                    <a:gd name="connsiteY1971" fmla="*/ 248923 h 1110477"/>
                    <a:gd name="connsiteX1972" fmla="*/ 640639 w 1285229"/>
                    <a:gd name="connsiteY1972" fmla="*/ 248553 h 1110477"/>
                    <a:gd name="connsiteX1973" fmla="*/ 642071 w 1285229"/>
                    <a:gd name="connsiteY1973" fmla="*/ 246456 h 1110477"/>
                    <a:gd name="connsiteX1974" fmla="*/ 642071 w 1285229"/>
                    <a:gd name="connsiteY1974" fmla="*/ 246456 h 1110477"/>
                    <a:gd name="connsiteX1975" fmla="*/ 644170 w 1285229"/>
                    <a:gd name="connsiteY1975" fmla="*/ 243373 h 1110477"/>
                    <a:gd name="connsiteX1976" fmla="*/ 645356 w 1285229"/>
                    <a:gd name="connsiteY1976" fmla="*/ 241633 h 1110477"/>
                    <a:gd name="connsiteX1977" fmla="*/ 646245 w 1285229"/>
                    <a:gd name="connsiteY1977" fmla="*/ 240462 h 1110477"/>
                    <a:gd name="connsiteX1978" fmla="*/ 648738 w 1285229"/>
                    <a:gd name="connsiteY1978" fmla="*/ 237144 h 1110477"/>
                    <a:gd name="connsiteX1979" fmla="*/ 649627 w 1285229"/>
                    <a:gd name="connsiteY1979" fmla="*/ 235960 h 1110477"/>
                    <a:gd name="connsiteX1980" fmla="*/ 651109 w 1285229"/>
                    <a:gd name="connsiteY1980" fmla="*/ 233974 h 1110477"/>
                    <a:gd name="connsiteX1981" fmla="*/ 652467 w 1285229"/>
                    <a:gd name="connsiteY1981" fmla="*/ 232481 h 1110477"/>
                    <a:gd name="connsiteX1982" fmla="*/ 653825 w 1285229"/>
                    <a:gd name="connsiteY1982" fmla="*/ 230989 h 1110477"/>
                    <a:gd name="connsiteX1983" fmla="*/ 656887 w 1285229"/>
                    <a:gd name="connsiteY1983" fmla="*/ 227634 h 1110477"/>
                    <a:gd name="connsiteX1984" fmla="*/ 659714 w 1285229"/>
                    <a:gd name="connsiteY1984" fmla="*/ 224476 h 1110477"/>
                    <a:gd name="connsiteX1985" fmla="*/ 661060 w 1285229"/>
                    <a:gd name="connsiteY1985" fmla="*/ 222959 h 1110477"/>
                    <a:gd name="connsiteX1986" fmla="*/ 661689 w 1285229"/>
                    <a:gd name="connsiteY1986" fmla="*/ 221417 h 1110477"/>
                    <a:gd name="connsiteX1987" fmla="*/ 662553 w 1285229"/>
                    <a:gd name="connsiteY1987" fmla="*/ 219283 h 1110477"/>
                    <a:gd name="connsiteX1988" fmla="*/ 662936 w 1285229"/>
                    <a:gd name="connsiteY1988" fmla="*/ 218333 h 1110477"/>
                    <a:gd name="connsiteX1989" fmla="*/ 663220 w 1285229"/>
                    <a:gd name="connsiteY1989" fmla="*/ 217347 h 1110477"/>
                    <a:gd name="connsiteX1990" fmla="*/ 663492 w 1285229"/>
                    <a:gd name="connsiteY1990" fmla="*/ 216347 h 1110477"/>
                    <a:gd name="connsiteX1991" fmla="*/ 664603 w 1285229"/>
                    <a:gd name="connsiteY1991" fmla="*/ 212425 h 1110477"/>
                    <a:gd name="connsiteX1992" fmla="*/ 664751 w 1285229"/>
                    <a:gd name="connsiteY1992" fmla="*/ 211882 h 1110477"/>
                    <a:gd name="connsiteX1993" fmla="*/ 665171 w 1285229"/>
                    <a:gd name="connsiteY1993" fmla="*/ 210390 h 1110477"/>
                    <a:gd name="connsiteX1994" fmla="*/ 665726 w 1285229"/>
                    <a:gd name="connsiteY1994" fmla="*/ 208404 h 1110477"/>
                    <a:gd name="connsiteX1995" fmla="*/ 666813 w 1285229"/>
                    <a:gd name="connsiteY1995" fmla="*/ 205925 h 1110477"/>
                    <a:gd name="connsiteX1996" fmla="*/ 668121 w 1285229"/>
                    <a:gd name="connsiteY1996" fmla="*/ 202940 h 1110477"/>
                    <a:gd name="connsiteX1997" fmla="*/ 669196 w 1285229"/>
                    <a:gd name="connsiteY1997" fmla="*/ 200461 h 1110477"/>
                    <a:gd name="connsiteX1998" fmla="*/ 670566 w 1285229"/>
                    <a:gd name="connsiteY1998" fmla="*/ 197587 h 1110477"/>
                    <a:gd name="connsiteX1999" fmla="*/ 671726 w 1285229"/>
                    <a:gd name="connsiteY1999" fmla="*/ 195144 h 1110477"/>
                    <a:gd name="connsiteX2000" fmla="*/ 672010 w 1285229"/>
                    <a:gd name="connsiteY2000" fmla="*/ 192567 h 1110477"/>
                    <a:gd name="connsiteX2001" fmla="*/ 672307 w 1285229"/>
                    <a:gd name="connsiteY2001" fmla="*/ 189878 h 1110477"/>
                    <a:gd name="connsiteX2002" fmla="*/ 673418 w 1285229"/>
                    <a:gd name="connsiteY2002" fmla="*/ 186954 h 1110477"/>
                    <a:gd name="connsiteX2003" fmla="*/ 675442 w 1285229"/>
                    <a:gd name="connsiteY2003" fmla="*/ 181601 h 1110477"/>
                    <a:gd name="connsiteX2004" fmla="*/ 676109 w 1285229"/>
                    <a:gd name="connsiteY2004" fmla="*/ 179653 h 1110477"/>
                    <a:gd name="connsiteX2005" fmla="*/ 676949 w 1285229"/>
                    <a:gd name="connsiteY2005" fmla="*/ 177235 h 1110477"/>
                    <a:gd name="connsiteX2006" fmla="*/ 677282 w 1285229"/>
                    <a:gd name="connsiteY2006" fmla="*/ 176260 h 1110477"/>
                    <a:gd name="connsiteX2007" fmla="*/ 677949 w 1285229"/>
                    <a:gd name="connsiteY2007" fmla="*/ 174311 h 1110477"/>
                    <a:gd name="connsiteX2008" fmla="*/ 678208 w 1285229"/>
                    <a:gd name="connsiteY2008" fmla="*/ 173374 h 1110477"/>
                    <a:gd name="connsiteX2009" fmla="*/ 678764 w 1285229"/>
                    <a:gd name="connsiteY2009" fmla="*/ 171425 h 1110477"/>
                    <a:gd name="connsiteX2010" fmla="*/ 679331 w 1285229"/>
                    <a:gd name="connsiteY2010" fmla="*/ 169427 h 1110477"/>
                    <a:gd name="connsiteX2011" fmla="*/ 680467 w 1285229"/>
                    <a:gd name="connsiteY2011" fmla="*/ 167651 h 1110477"/>
                    <a:gd name="connsiteX2012" fmla="*/ 681023 w 1285229"/>
                    <a:gd name="connsiteY2012" fmla="*/ 166763 h 1110477"/>
                    <a:gd name="connsiteX2013" fmla="*/ 681875 w 1285229"/>
                    <a:gd name="connsiteY2013" fmla="*/ 165431 h 1110477"/>
                    <a:gd name="connsiteX2014" fmla="*/ 682912 w 1285229"/>
                    <a:gd name="connsiteY2014" fmla="*/ 164357 h 1110477"/>
                    <a:gd name="connsiteX2015" fmla="*/ 686381 w 1285229"/>
                    <a:gd name="connsiteY2015" fmla="*/ 160756 h 1110477"/>
                    <a:gd name="connsiteX2016" fmla="*/ 690023 w 1285229"/>
                    <a:gd name="connsiteY2016" fmla="*/ 156303 h 1110477"/>
                    <a:gd name="connsiteX2017" fmla="*/ 690529 w 1285229"/>
                    <a:gd name="connsiteY2017" fmla="*/ 155686 h 1110477"/>
                    <a:gd name="connsiteX2018" fmla="*/ 691825 w 1285229"/>
                    <a:gd name="connsiteY2018" fmla="*/ 154095 h 1110477"/>
                    <a:gd name="connsiteX2019" fmla="*/ 693640 w 1285229"/>
                    <a:gd name="connsiteY2019" fmla="*/ 153182 h 1110477"/>
                    <a:gd name="connsiteX2020" fmla="*/ 697715 w 1285229"/>
                    <a:gd name="connsiteY2020" fmla="*/ 151160 h 1110477"/>
                    <a:gd name="connsiteX2021" fmla="*/ 698628 w 1285229"/>
                    <a:gd name="connsiteY2021" fmla="*/ 150703 h 1110477"/>
                    <a:gd name="connsiteX2022" fmla="*/ 700011 w 1285229"/>
                    <a:gd name="connsiteY2022" fmla="*/ 150123 h 1110477"/>
                    <a:gd name="connsiteX2023" fmla="*/ 702801 w 1285229"/>
                    <a:gd name="connsiteY2023" fmla="*/ 148939 h 1110477"/>
                    <a:gd name="connsiteX2024" fmla="*/ 705110 w 1285229"/>
                    <a:gd name="connsiteY2024" fmla="*/ 147965 h 1110477"/>
                    <a:gd name="connsiteX2025" fmla="*/ 706838 w 1285229"/>
                    <a:gd name="connsiteY2025" fmla="*/ 146916 h 1110477"/>
                    <a:gd name="connsiteX2026" fmla="*/ 708134 w 1285229"/>
                    <a:gd name="connsiteY2026" fmla="*/ 146139 h 1110477"/>
                    <a:gd name="connsiteX2027" fmla="*/ 708999 w 1285229"/>
                    <a:gd name="connsiteY2027" fmla="*/ 145609 h 1110477"/>
                    <a:gd name="connsiteX2028" fmla="*/ 709406 w 1285229"/>
                    <a:gd name="connsiteY2028" fmla="*/ 145325 h 1110477"/>
                    <a:gd name="connsiteX2029" fmla="*/ 714776 w 1285229"/>
                    <a:gd name="connsiteY2029" fmla="*/ 141687 h 1110477"/>
                    <a:gd name="connsiteX2030" fmla="*/ 716418 w 1285229"/>
                    <a:gd name="connsiteY2030" fmla="*/ 140564 h 1110477"/>
                    <a:gd name="connsiteX2031" fmla="*/ 717875 w 1285229"/>
                    <a:gd name="connsiteY2031" fmla="*/ 139059 h 1110477"/>
                    <a:gd name="connsiteX2032" fmla="*/ 718604 w 1285229"/>
                    <a:gd name="connsiteY2032" fmla="*/ 138307 h 1110477"/>
                    <a:gd name="connsiteX2033" fmla="*/ 719320 w 1285229"/>
                    <a:gd name="connsiteY2033" fmla="*/ 137554 h 1110477"/>
                    <a:gd name="connsiteX2034" fmla="*/ 721110 w 1285229"/>
                    <a:gd name="connsiteY2034" fmla="*/ 135692 h 1110477"/>
                    <a:gd name="connsiteX2035" fmla="*/ 722529 w 1285229"/>
                    <a:gd name="connsiteY2035" fmla="*/ 134212 h 1110477"/>
                    <a:gd name="connsiteX2036" fmla="*/ 724172 w 1285229"/>
                    <a:gd name="connsiteY2036" fmla="*/ 132929 h 1110477"/>
                    <a:gd name="connsiteX2037" fmla="*/ 727381 w 1285229"/>
                    <a:gd name="connsiteY2037" fmla="*/ 130437 h 1110477"/>
                    <a:gd name="connsiteX2038" fmla="*/ 728184 w 1285229"/>
                    <a:gd name="connsiteY2038" fmla="*/ 129808 h 1110477"/>
                    <a:gd name="connsiteX2039" fmla="*/ 728987 w 1285229"/>
                    <a:gd name="connsiteY2039" fmla="*/ 129179 h 1110477"/>
                    <a:gd name="connsiteX2040" fmla="*/ 729826 w 1285229"/>
                    <a:gd name="connsiteY2040" fmla="*/ 128637 h 1110477"/>
                    <a:gd name="connsiteX2041" fmla="*/ 731085 w 1285229"/>
                    <a:gd name="connsiteY2041" fmla="*/ 127822 h 1110477"/>
                    <a:gd name="connsiteX2042" fmla="*/ 737147 w 1285229"/>
                    <a:gd name="connsiteY2042" fmla="*/ 123863 h 1110477"/>
                    <a:gd name="connsiteX2043" fmla="*/ 739332 w 1285229"/>
                    <a:gd name="connsiteY2043" fmla="*/ 122445 h 1110477"/>
                    <a:gd name="connsiteX2044" fmla="*/ 740703 w 1285229"/>
                    <a:gd name="connsiteY2044" fmla="*/ 121853 h 1110477"/>
                    <a:gd name="connsiteX2045" fmla="*/ 746234 w 1285229"/>
                    <a:gd name="connsiteY2045" fmla="*/ 119435 h 1110477"/>
                    <a:gd name="connsiteX2046" fmla="*/ 747110 w 1285229"/>
                    <a:gd name="connsiteY2046" fmla="*/ 119041 h 1110477"/>
                    <a:gd name="connsiteX2047" fmla="*/ 747567 w 1285229"/>
                    <a:gd name="connsiteY2047" fmla="*/ 118917 h 1110477"/>
                    <a:gd name="connsiteX2048" fmla="*/ 750678 w 1285229"/>
                    <a:gd name="connsiteY2048" fmla="*/ 118004 h 1110477"/>
                    <a:gd name="connsiteX2049" fmla="*/ 752481 w 1285229"/>
                    <a:gd name="connsiteY2049" fmla="*/ 117486 h 1110477"/>
                    <a:gd name="connsiteX2050" fmla="*/ 754160 w 1285229"/>
                    <a:gd name="connsiteY2050" fmla="*/ 118251 h 1110477"/>
                    <a:gd name="connsiteX2051" fmla="*/ 755135 w 1285229"/>
                    <a:gd name="connsiteY2051" fmla="*/ 118695 h 1110477"/>
                    <a:gd name="connsiteX2052" fmla="*/ 756814 w 1285229"/>
                    <a:gd name="connsiteY2052" fmla="*/ 119460 h 1110477"/>
                    <a:gd name="connsiteX2053" fmla="*/ 757802 w 1285229"/>
                    <a:gd name="connsiteY2053" fmla="*/ 119608 h 1110477"/>
                    <a:gd name="connsiteX2054" fmla="*/ 759357 w 1285229"/>
                    <a:gd name="connsiteY2054" fmla="*/ 119854 h 1110477"/>
                    <a:gd name="connsiteX2055" fmla="*/ 762444 w 1285229"/>
                    <a:gd name="connsiteY2055" fmla="*/ 118831 h 1110477"/>
                    <a:gd name="connsiteX2056" fmla="*/ 763728 w 1285229"/>
                    <a:gd name="connsiteY2056" fmla="*/ 117375 h 1110477"/>
                    <a:gd name="connsiteX2057" fmla="*/ 765987 w 1285229"/>
                    <a:gd name="connsiteY2057" fmla="*/ 114822 h 1110477"/>
                    <a:gd name="connsiteX2058" fmla="*/ 767851 w 1285229"/>
                    <a:gd name="connsiteY2058" fmla="*/ 112885 h 1110477"/>
                    <a:gd name="connsiteX2059" fmla="*/ 770395 w 1285229"/>
                    <a:gd name="connsiteY2059" fmla="*/ 110246 h 1110477"/>
                    <a:gd name="connsiteX2060" fmla="*/ 774024 w 1285229"/>
                    <a:gd name="connsiteY2060" fmla="*/ 106484 h 1110477"/>
                    <a:gd name="connsiteX2061" fmla="*/ 775926 w 1285229"/>
                    <a:gd name="connsiteY2061" fmla="*/ 104498 h 1110477"/>
                    <a:gd name="connsiteX2062" fmla="*/ 779926 w 1285229"/>
                    <a:gd name="connsiteY2062" fmla="*/ 100354 h 1110477"/>
                    <a:gd name="connsiteX2063" fmla="*/ 781741 w 1285229"/>
                    <a:gd name="connsiteY2063" fmla="*/ 98467 h 1110477"/>
                    <a:gd name="connsiteX2064" fmla="*/ 783246 w 1285229"/>
                    <a:gd name="connsiteY2064" fmla="*/ 96320 h 1110477"/>
                    <a:gd name="connsiteX2065" fmla="*/ 785358 w 1285229"/>
                    <a:gd name="connsiteY2065" fmla="*/ 93311 h 1110477"/>
                    <a:gd name="connsiteX2066" fmla="*/ 786864 w 1285229"/>
                    <a:gd name="connsiteY2066" fmla="*/ 91152 h 1110477"/>
                    <a:gd name="connsiteX2067" fmla="*/ 788234 w 1285229"/>
                    <a:gd name="connsiteY2067" fmla="*/ 89573 h 1110477"/>
                    <a:gd name="connsiteX2068" fmla="*/ 789247 w 1285229"/>
                    <a:gd name="connsiteY2068" fmla="*/ 88402 h 1110477"/>
                    <a:gd name="connsiteX2069" fmla="*/ 796753 w 1285229"/>
                    <a:gd name="connsiteY2069" fmla="*/ 79730 h 1110477"/>
                    <a:gd name="connsiteX2070" fmla="*/ 798111 w 1285229"/>
                    <a:gd name="connsiteY2070" fmla="*/ 78152 h 1110477"/>
                    <a:gd name="connsiteX2071" fmla="*/ 798753 w 1285229"/>
                    <a:gd name="connsiteY2071" fmla="*/ 77374 h 1110477"/>
                    <a:gd name="connsiteX2072" fmla="*/ 800679 w 1285229"/>
                    <a:gd name="connsiteY2072" fmla="*/ 75019 h 1110477"/>
                    <a:gd name="connsiteX2073" fmla="*/ 805173 w 1285229"/>
                    <a:gd name="connsiteY2073" fmla="*/ 69542 h 1110477"/>
                    <a:gd name="connsiteX2074" fmla="*/ 809037 w 1285229"/>
                    <a:gd name="connsiteY2074" fmla="*/ 64830 h 1110477"/>
                    <a:gd name="connsiteX2075" fmla="*/ 814395 w 1285229"/>
                    <a:gd name="connsiteY2075" fmla="*/ 58170 h 1110477"/>
                    <a:gd name="connsiteX2076" fmla="*/ 818852 w 1285229"/>
                    <a:gd name="connsiteY2076" fmla="*/ 52631 h 1110477"/>
                    <a:gd name="connsiteX2077" fmla="*/ 820445 w 1285229"/>
                    <a:gd name="connsiteY2077" fmla="*/ 50658 h 1110477"/>
                    <a:gd name="connsiteX2078" fmla="*/ 822259 w 1285229"/>
                    <a:gd name="connsiteY2078" fmla="*/ 48154 h 1110477"/>
                    <a:gd name="connsiteX2079" fmla="*/ 824976 w 1285229"/>
                    <a:gd name="connsiteY2079" fmla="*/ 44404 h 1110477"/>
                    <a:gd name="connsiteX2080" fmla="*/ 826803 w 1285229"/>
                    <a:gd name="connsiteY2080" fmla="*/ 41863 h 1110477"/>
                    <a:gd name="connsiteX2081" fmla="*/ 828149 w 1285229"/>
                    <a:gd name="connsiteY2081" fmla="*/ 40013 h 1110477"/>
                    <a:gd name="connsiteX2082" fmla="*/ 829618 w 1285229"/>
                    <a:gd name="connsiteY2082" fmla="*/ 38743 h 1110477"/>
                    <a:gd name="connsiteX2083" fmla="*/ 834729 w 1285229"/>
                    <a:gd name="connsiteY2083" fmla="*/ 34327 h 1110477"/>
                    <a:gd name="connsiteX2084" fmla="*/ 835889 w 1285229"/>
                    <a:gd name="connsiteY2084" fmla="*/ 33328 h 1110477"/>
                    <a:gd name="connsiteX2085" fmla="*/ 837013 w 1285229"/>
                    <a:gd name="connsiteY2085" fmla="*/ 32834 h 1110477"/>
                    <a:gd name="connsiteX2086" fmla="*/ 840124 w 1285229"/>
                    <a:gd name="connsiteY2086" fmla="*/ 31502 h 1110477"/>
                    <a:gd name="connsiteX2087" fmla="*/ 841408 w 1285229"/>
                    <a:gd name="connsiteY2087" fmla="*/ 30947 h 1110477"/>
                    <a:gd name="connsiteX2088" fmla="*/ 842779 w 1285229"/>
                    <a:gd name="connsiteY2088" fmla="*/ 31021 h 1110477"/>
                    <a:gd name="connsiteX2089" fmla="*/ 845062 w 1285229"/>
                    <a:gd name="connsiteY2089" fmla="*/ 31157 h 1110477"/>
                    <a:gd name="connsiteX2090" fmla="*/ 845976 w 1285229"/>
                    <a:gd name="connsiteY2090" fmla="*/ 31219 h 1110477"/>
                    <a:gd name="connsiteX2091" fmla="*/ 846889 w 1285229"/>
                    <a:gd name="connsiteY2091" fmla="*/ 31527 h 1110477"/>
                    <a:gd name="connsiteX2092" fmla="*/ 849630 w 1285229"/>
                    <a:gd name="connsiteY2092" fmla="*/ 32477 h 1110477"/>
                    <a:gd name="connsiteX2093" fmla="*/ 850569 w 1285229"/>
                    <a:gd name="connsiteY2093" fmla="*/ 32797 h 1110477"/>
                    <a:gd name="connsiteX2094" fmla="*/ 851408 w 1285229"/>
                    <a:gd name="connsiteY2094" fmla="*/ 33291 h 1110477"/>
                    <a:gd name="connsiteX2095" fmla="*/ 855630 w 1285229"/>
                    <a:gd name="connsiteY2095" fmla="*/ 35770 h 1110477"/>
                    <a:gd name="connsiteX2096" fmla="*/ 856396 w 1285229"/>
                    <a:gd name="connsiteY2096" fmla="*/ 36214 h 1110477"/>
                    <a:gd name="connsiteX2097" fmla="*/ 857161 w 1285229"/>
                    <a:gd name="connsiteY2097" fmla="*/ 36658 h 1110477"/>
                    <a:gd name="connsiteX2098" fmla="*/ 858470 w 1285229"/>
                    <a:gd name="connsiteY2098" fmla="*/ 38274 h 1110477"/>
                    <a:gd name="connsiteX2099" fmla="*/ 863458 w 1285229"/>
                    <a:gd name="connsiteY2099" fmla="*/ 44392 h 1110477"/>
                    <a:gd name="connsiteX2100" fmla="*/ 863791 w 1285229"/>
                    <a:gd name="connsiteY2100" fmla="*/ 44811 h 1110477"/>
                    <a:gd name="connsiteX2101" fmla="*/ 864680 w 1285229"/>
                    <a:gd name="connsiteY2101" fmla="*/ 45958 h 1110477"/>
                    <a:gd name="connsiteX2102" fmla="*/ 867063 w 1285229"/>
                    <a:gd name="connsiteY2102" fmla="*/ 49017 h 1110477"/>
                    <a:gd name="connsiteX2103" fmla="*/ 868520 w 1285229"/>
                    <a:gd name="connsiteY2103" fmla="*/ 50892 h 1110477"/>
                    <a:gd name="connsiteX2104" fmla="*/ 869112 w 1285229"/>
                    <a:gd name="connsiteY2104" fmla="*/ 51644 h 1110477"/>
                    <a:gd name="connsiteX2105" fmla="*/ 870791 w 1285229"/>
                    <a:gd name="connsiteY2105" fmla="*/ 53655 h 1110477"/>
                    <a:gd name="connsiteX2106" fmla="*/ 873816 w 1285229"/>
                    <a:gd name="connsiteY2106" fmla="*/ 57269 h 1110477"/>
                    <a:gd name="connsiteX2107" fmla="*/ 874656 w 1285229"/>
                    <a:gd name="connsiteY2107" fmla="*/ 58281 h 1110477"/>
                    <a:gd name="connsiteX2108" fmla="*/ 874791 w 1285229"/>
                    <a:gd name="connsiteY2108" fmla="*/ 58441 h 1110477"/>
                    <a:gd name="connsiteX2109" fmla="*/ 876236 w 1285229"/>
                    <a:gd name="connsiteY2109" fmla="*/ 60168 h 1110477"/>
                    <a:gd name="connsiteX2110" fmla="*/ 876730 w 1285229"/>
                    <a:gd name="connsiteY2110" fmla="*/ 60772 h 1110477"/>
                    <a:gd name="connsiteX2111" fmla="*/ 877433 w 1285229"/>
                    <a:gd name="connsiteY2111" fmla="*/ 61549 h 1110477"/>
                    <a:gd name="connsiteX2112" fmla="*/ 879187 w 1285229"/>
                    <a:gd name="connsiteY2112" fmla="*/ 63498 h 1110477"/>
                    <a:gd name="connsiteX2113" fmla="*/ 880125 w 1285229"/>
                    <a:gd name="connsiteY2113" fmla="*/ 64547 h 1110477"/>
                    <a:gd name="connsiteX2114" fmla="*/ 881705 w 1285229"/>
                    <a:gd name="connsiteY2114" fmla="*/ 66298 h 1110477"/>
                    <a:gd name="connsiteX2115" fmla="*/ 885026 w 1285229"/>
                    <a:gd name="connsiteY2115" fmla="*/ 70319 h 1110477"/>
                    <a:gd name="connsiteX2116" fmla="*/ 886014 w 1285229"/>
                    <a:gd name="connsiteY2116" fmla="*/ 71516 h 1110477"/>
                    <a:gd name="connsiteX2117" fmla="*/ 886828 w 1285229"/>
                    <a:gd name="connsiteY2117" fmla="*/ 72095 h 1110477"/>
                    <a:gd name="connsiteX2118" fmla="*/ 888248 w 1285229"/>
                    <a:gd name="connsiteY2118" fmla="*/ 73107 h 1110477"/>
                    <a:gd name="connsiteX2119" fmla="*/ 889643 w 1285229"/>
                    <a:gd name="connsiteY2119" fmla="*/ 74093 h 1110477"/>
                    <a:gd name="connsiteX2120" fmla="*/ 891162 w 1285229"/>
                    <a:gd name="connsiteY2120" fmla="*/ 74254 h 1110477"/>
                    <a:gd name="connsiteX2121" fmla="*/ 894470 w 1285229"/>
                    <a:gd name="connsiteY2121" fmla="*/ 74611 h 1110477"/>
                    <a:gd name="connsiteX2122" fmla="*/ 895199 w 1285229"/>
                    <a:gd name="connsiteY2122" fmla="*/ 74686 h 1110477"/>
                    <a:gd name="connsiteX2123" fmla="*/ 896137 w 1285229"/>
                    <a:gd name="connsiteY2123" fmla="*/ 74611 h 1110477"/>
                    <a:gd name="connsiteX2124" fmla="*/ 898520 w 1285229"/>
                    <a:gd name="connsiteY2124" fmla="*/ 74439 h 1110477"/>
                    <a:gd name="connsiteX2125" fmla="*/ 899705 w 1285229"/>
                    <a:gd name="connsiteY2125" fmla="*/ 74352 h 1110477"/>
                    <a:gd name="connsiteX2126" fmla="*/ 900742 w 1285229"/>
                    <a:gd name="connsiteY2126" fmla="*/ 74279 h 1110477"/>
                    <a:gd name="connsiteX2127" fmla="*/ 901681 w 1285229"/>
                    <a:gd name="connsiteY2127" fmla="*/ 74081 h 1110477"/>
                    <a:gd name="connsiteX2128" fmla="*/ 906989 w 1285229"/>
                    <a:gd name="connsiteY2128" fmla="*/ 72934 h 1110477"/>
                    <a:gd name="connsiteX2129" fmla="*/ 909002 w 1285229"/>
                    <a:gd name="connsiteY2129" fmla="*/ 72453 h 1110477"/>
                    <a:gd name="connsiteX2130" fmla="*/ 910434 w 1285229"/>
                    <a:gd name="connsiteY2130" fmla="*/ 71577 h 1110477"/>
                    <a:gd name="connsiteX2131" fmla="*/ 920335 w 1285229"/>
                    <a:gd name="connsiteY2131" fmla="*/ 65459 h 1110477"/>
                    <a:gd name="connsiteX2132" fmla="*/ 921187 w 1285229"/>
                    <a:gd name="connsiteY2132" fmla="*/ 64917 h 1110477"/>
                    <a:gd name="connsiteX2133" fmla="*/ 922483 w 1285229"/>
                    <a:gd name="connsiteY2133" fmla="*/ 64127 h 1110477"/>
                    <a:gd name="connsiteX2134" fmla="*/ 923977 w 1285229"/>
                    <a:gd name="connsiteY2134" fmla="*/ 62770 h 1110477"/>
                    <a:gd name="connsiteX2135" fmla="*/ 925101 w 1285229"/>
                    <a:gd name="connsiteY2135" fmla="*/ 61759 h 1110477"/>
                    <a:gd name="connsiteX2136" fmla="*/ 928471 w 1285229"/>
                    <a:gd name="connsiteY2136" fmla="*/ 58725 h 1110477"/>
                    <a:gd name="connsiteX2137" fmla="*/ 929903 w 1285229"/>
                    <a:gd name="connsiteY2137" fmla="*/ 57442 h 1110477"/>
                    <a:gd name="connsiteX2138" fmla="*/ 930619 w 1285229"/>
                    <a:gd name="connsiteY2138" fmla="*/ 56924 h 1110477"/>
                    <a:gd name="connsiteX2139" fmla="*/ 931385 w 1285229"/>
                    <a:gd name="connsiteY2139" fmla="*/ 56356 h 1110477"/>
                    <a:gd name="connsiteX2140" fmla="*/ 933804 w 1285229"/>
                    <a:gd name="connsiteY2140" fmla="*/ 54593 h 1110477"/>
                    <a:gd name="connsiteX2141" fmla="*/ 935409 w 1285229"/>
                    <a:gd name="connsiteY2141" fmla="*/ 53421 h 1110477"/>
                    <a:gd name="connsiteX2142" fmla="*/ 937299 w 1285229"/>
                    <a:gd name="connsiteY2142" fmla="*/ 53125 h 1110477"/>
                    <a:gd name="connsiteX2143" fmla="*/ 938706 w 1285229"/>
                    <a:gd name="connsiteY2143" fmla="*/ 52903 h 1110477"/>
                    <a:gd name="connsiteX2144" fmla="*/ 942249 w 1285229"/>
                    <a:gd name="connsiteY2144" fmla="*/ 52348 h 1110477"/>
                    <a:gd name="connsiteX2145" fmla="*/ 944879 w 1285229"/>
                    <a:gd name="connsiteY2145" fmla="*/ 51903 h 1110477"/>
                    <a:gd name="connsiteX2146" fmla="*/ 947299 w 1285229"/>
                    <a:gd name="connsiteY2146" fmla="*/ 51484 h 1110477"/>
                    <a:gd name="connsiteX2147" fmla="*/ 951163 w 1285229"/>
                    <a:gd name="connsiteY2147" fmla="*/ 50831 h 1110477"/>
                    <a:gd name="connsiteX2148" fmla="*/ 952669 w 1285229"/>
                    <a:gd name="connsiteY2148" fmla="*/ 50572 h 1110477"/>
                    <a:gd name="connsiteX2149" fmla="*/ 953545 w 1285229"/>
                    <a:gd name="connsiteY2149" fmla="*/ 50164 h 1110477"/>
                    <a:gd name="connsiteX2150" fmla="*/ 956311 w 1285229"/>
                    <a:gd name="connsiteY2150" fmla="*/ 48906 h 1110477"/>
                    <a:gd name="connsiteX2151" fmla="*/ 957867 w 1285229"/>
                    <a:gd name="connsiteY2151" fmla="*/ 48203 h 1110477"/>
                    <a:gd name="connsiteX2152" fmla="*/ 959015 w 1285229"/>
                    <a:gd name="connsiteY2152" fmla="*/ 46575 h 1110477"/>
                    <a:gd name="connsiteX2153" fmla="*/ 960435 w 1285229"/>
                    <a:gd name="connsiteY2153" fmla="*/ 44540 h 1110477"/>
                    <a:gd name="connsiteX2154" fmla="*/ 961681 w 1285229"/>
                    <a:gd name="connsiteY2154" fmla="*/ 42764 h 1110477"/>
                    <a:gd name="connsiteX2155" fmla="*/ 962225 w 1285229"/>
                    <a:gd name="connsiteY2155" fmla="*/ 41987 h 1110477"/>
                    <a:gd name="connsiteX2156" fmla="*/ 963113 w 1285229"/>
                    <a:gd name="connsiteY2156" fmla="*/ 40704 h 1110477"/>
                    <a:gd name="connsiteX2157" fmla="*/ 964607 w 1285229"/>
                    <a:gd name="connsiteY2157" fmla="*/ 38570 h 1110477"/>
                    <a:gd name="connsiteX2158" fmla="*/ 966274 w 1285229"/>
                    <a:gd name="connsiteY2158" fmla="*/ 37485 h 1110477"/>
                    <a:gd name="connsiteX2159" fmla="*/ 971126 w 1285229"/>
                    <a:gd name="connsiteY2159" fmla="*/ 34352 h 1110477"/>
                    <a:gd name="connsiteX2160" fmla="*/ 971941 w 1285229"/>
                    <a:gd name="connsiteY2160" fmla="*/ 33821 h 1110477"/>
                    <a:gd name="connsiteX2161" fmla="*/ 972385 w 1285229"/>
                    <a:gd name="connsiteY2161" fmla="*/ 33525 h 1110477"/>
                    <a:gd name="connsiteX2162" fmla="*/ 974188 w 1285229"/>
                    <a:gd name="connsiteY2162" fmla="*/ 32797 h 1110477"/>
                    <a:gd name="connsiteX2163" fmla="*/ 983237 w 1285229"/>
                    <a:gd name="connsiteY2163" fmla="*/ 29159 h 1110477"/>
                    <a:gd name="connsiteX2164" fmla="*/ 985052 w 1285229"/>
                    <a:gd name="connsiteY2164" fmla="*/ 28431 h 1110477"/>
                    <a:gd name="connsiteX2165" fmla="*/ 987620 w 1285229"/>
                    <a:gd name="connsiteY2165" fmla="*/ 27469 h 1110477"/>
                    <a:gd name="connsiteX2166" fmla="*/ 1004016 w 1285229"/>
                    <a:gd name="connsiteY2166" fmla="*/ 21302 h 1110477"/>
                    <a:gd name="connsiteX2167" fmla="*/ 1005855 w 1285229"/>
                    <a:gd name="connsiteY2167" fmla="*/ 20611 h 1110477"/>
                    <a:gd name="connsiteX2168" fmla="*/ 1006805 w 1285229"/>
                    <a:gd name="connsiteY2168" fmla="*/ 20339 h 1110477"/>
                    <a:gd name="connsiteX2169" fmla="*/ 1007485 w 1285229"/>
                    <a:gd name="connsiteY2169" fmla="*/ 20155 h 1110477"/>
                    <a:gd name="connsiteX2170" fmla="*/ 1014806 w 1285229"/>
                    <a:gd name="connsiteY2170" fmla="*/ 18119 h 1110477"/>
                    <a:gd name="connsiteX2171" fmla="*/ 1016213 w 1285229"/>
                    <a:gd name="connsiteY2171" fmla="*/ 17724 h 1110477"/>
                    <a:gd name="connsiteX2172" fmla="*/ 1017917 w 1285229"/>
                    <a:gd name="connsiteY2172" fmla="*/ 17860 h 1110477"/>
                    <a:gd name="connsiteX2173" fmla="*/ 1018769 w 1285229"/>
                    <a:gd name="connsiteY2173" fmla="*/ 17934 h 1110477"/>
                    <a:gd name="connsiteX2174" fmla="*/ 1019806 w 1285229"/>
                    <a:gd name="connsiteY2174" fmla="*/ 18021 h 1110477"/>
                    <a:gd name="connsiteX2175" fmla="*/ 1020744 w 1285229"/>
                    <a:gd name="connsiteY2175" fmla="*/ 18292 h 1110477"/>
                    <a:gd name="connsiteX2176" fmla="*/ 1022522 w 1285229"/>
                    <a:gd name="connsiteY2176" fmla="*/ 18823 h 1110477"/>
                    <a:gd name="connsiteX2177" fmla="*/ 1024213 w 1285229"/>
                    <a:gd name="connsiteY2177" fmla="*/ 19390 h 1110477"/>
                    <a:gd name="connsiteX2178" fmla="*/ 1025880 w 1285229"/>
                    <a:gd name="connsiteY2178" fmla="*/ 20611 h 1110477"/>
                    <a:gd name="connsiteX2179" fmla="*/ 1028016 w 1285229"/>
                    <a:gd name="connsiteY2179" fmla="*/ 22202 h 1110477"/>
                    <a:gd name="connsiteX2180" fmla="*/ 1029386 w 1285229"/>
                    <a:gd name="connsiteY2180" fmla="*/ 22794 h 1110477"/>
                    <a:gd name="connsiteX2181" fmla="*/ 1032362 w 1285229"/>
                    <a:gd name="connsiteY2181" fmla="*/ 24089 h 1110477"/>
                    <a:gd name="connsiteX2182" fmla="*/ 1033930 w 1285229"/>
                    <a:gd name="connsiteY2182" fmla="*/ 24768 h 1110477"/>
                    <a:gd name="connsiteX2183" fmla="*/ 1035485 w 1285229"/>
                    <a:gd name="connsiteY2183" fmla="*/ 24743 h 1110477"/>
                    <a:gd name="connsiteX2184" fmla="*/ 1039893 w 1285229"/>
                    <a:gd name="connsiteY2184" fmla="*/ 24669 h 1110477"/>
                    <a:gd name="connsiteX2185" fmla="*/ 1044572 w 1285229"/>
                    <a:gd name="connsiteY2185" fmla="*/ 24126 h 1110477"/>
                    <a:gd name="connsiteX2186" fmla="*/ 1046004 w 1285229"/>
                    <a:gd name="connsiteY2186" fmla="*/ 23966 h 1110477"/>
                    <a:gd name="connsiteX2187" fmla="*/ 1047596 w 1285229"/>
                    <a:gd name="connsiteY2187" fmla="*/ 23078 h 1110477"/>
                    <a:gd name="connsiteX2188" fmla="*/ 1048942 w 1285229"/>
                    <a:gd name="connsiteY2188" fmla="*/ 22313 h 1110477"/>
                    <a:gd name="connsiteX2189" fmla="*/ 1050214 w 1285229"/>
                    <a:gd name="connsiteY2189" fmla="*/ 21610 h 1110477"/>
                    <a:gd name="connsiteX2190" fmla="*/ 1051633 w 1285229"/>
                    <a:gd name="connsiteY2190" fmla="*/ 20278 h 1110477"/>
                    <a:gd name="connsiteX2191" fmla="*/ 1053769 w 1285229"/>
                    <a:gd name="connsiteY2191" fmla="*/ 18267 h 1110477"/>
                    <a:gd name="connsiteX2192" fmla="*/ 1054325 w 1285229"/>
                    <a:gd name="connsiteY2192" fmla="*/ 17910 h 1110477"/>
                    <a:gd name="connsiteX2193" fmla="*/ 1055461 w 1285229"/>
                    <a:gd name="connsiteY2193" fmla="*/ 17170 h 1110477"/>
                    <a:gd name="connsiteX2194" fmla="*/ 1057337 w 1285229"/>
                    <a:gd name="connsiteY2194" fmla="*/ 15924 h 1110477"/>
                    <a:gd name="connsiteX2195" fmla="*/ 1058757 w 1285229"/>
                    <a:gd name="connsiteY2195" fmla="*/ 15467 h 1110477"/>
                    <a:gd name="connsiteX2196" fmla="*/ 1060165 w 1285229"/>
                    <a:gd name="connsiteY2196" fmla="*/ 15011 h 1110477"/>
                    <a:gd name="connsiteX2197" fmla="*/ 1061572 w 1285229"/>
                    <a:gd name="connsiteY2197" fmla="*/ 14555 h 1110477"/>
                    <a:gd name="connsiteX2198" fmla="*/ 1062979 w 1285229"/>
                    <a:gd name="connsiteY2198" fmla="*/ 14481 h 1110477"/>
                    <a:gd name="connsiteX2199" fmla="*/ 1067671 w 1285229"/>
                    <a:gd name="connsiteY2199" fmla="*/ 14222 h 1110477"/>
                    <a:gd name="connsiteX2200" fmla="*/ 1069078 w 1285229"/>
                    <a:gd name="connsiteY2200" fmla="*/ 14148 h 1110477"/>
                    <a:gd name="connsiteX2201" fmla="*/ 1070523 w 1285229"/>
                    <a:gd name="connsiteY2201" fmla="*/ 14234 h 1110477"/>
                    <a:gd name="connsiteX2202" fmla="*/ 1075819 w 1285229"/>
                    <a:gd name="connsiteY2202" fmla="*/ 14555 h 1110477"/>
                    <a:gd name="connsiteX2203" fmla="*/ 1076782 w 1285229"/>
                    <a:gd name="connsiteY2203" fmla="*/ 14604 h 1110477"/>
                    <a:gd name="connsiteX2204" fmla="*/ 1078226 w 1285229"/>
                    <a:gd name="connsiteY2204" fmla="*/ 14690 h 1110477"/>
                    <a:gd name="connsiteX2205" fmla="*/ 1079671 w 1285229"/>
                    <a:gd name="connsiteY2205" fmla="*/ 14937 h 1110477"/>
                    <a:gd name="connsiteX2206" fmla="*/ 1081115 w 1285229"/>
                    <a:gd name="connsiteY2206" fmla="*/ 15184 h 1110477"/>
                    <a:gd name="connsiteX2207" fmla="*/ 1083054 w 1285229"/>
                    <a:gd name="connsiteY2207" fmla="*/ 15504 h 1110477"/>
                    <a:gd name="connsiteX2208" fmla="*/ 1085943 w 1285229"/>
                    <a:gd name="connsiteY2208" fmla="*/ 15998 h 1110477"/>
                    <a:gd name="connsiteX2209" fmla="*/ 1087387 w 1285229"/>
                    <a:gd name="connsiteY2209" fmla="*/ 16232 h 1110477"/>
                    <a:gd name="connsiteX2210" fmla="*/ 1093684 w 1285229"/>
                    <a:gd name="connsiteY2210" fmla="*/ 17478 h 1110477"/>
                    <a:gd name="connsiteX2211" fmla="*/ 1095239 w 1285229"/>
                    <a:gd name="connsiteY2211" fmla="*/ 17799 h 1110477"/>
                    <a:gd name="connsiteX2212" fmla="*/ 1096400 w 1285229"/>
                    <a:gd name="connsiteY2212" fmla="*/ 17786 h 1110477"/>
                    <a:gd name="connsiteX2213" fmla="*/ 1099523 w 1285229"/>
                    <a:gd name="connsiteY2213" fmla="*/ 17749 h 1110477"/>
                    <a:gd name="connsiteX2214" fmla="*/ 1100474 w 1285229"/>
                    <a:gd name="connsiteY2214" fmla="*/ 17737 h 1110477"/>
                    <a:gd name="connsiteX2215" fmla="*/ 1101350 w 1285229"/>
                    <a:gd name="connsiteY2215" fmla="*/ 17502 h 1110477"/>
                    <a:gd name="connsiteX2216" fmla="*/ 1102634 w 1285229"/>
                    <a:gd name="connsiteY2216" fmla="*/ 17157 h 1110477"/>
                    <a:gd name="connsiteX2217" fmla="*/ 1104375 w 1285229"/>
                    <a:gd name="connsiteY2217" fmla="*/ 16701 h 1110477"/>
                    <a:gd name="connsiteX2218" fmla="*/ 1105820 w 1285229"/>
                    <a:gd name="connsiteY2218" fmla="*/ 15356 h 1110477"/>
                    <a:gd name="connsiteX2219" fmla="*/ 1107931 w 1285229"/>
                    <a:gd name="connsiteY2219" fmla="*/ 13370 h 1110477"/>
                    <a:gd name="connsiteX2220" fmla="*/ 1109671 w 1285229"/>
                    <a:gd name="connsiteY2220" fmla="*/ 12223 h 1110477"/>
                    <a:gd name="connsiteX2221" fmla="*/ 1111030 w 1285229"/>
                    <a:gd name="connsiteY2221" fmla="*/ 11335 h 1110477"/>
                    <a:gd name="connsiteX2222" fmla="*/ 1111511 w 1285229"/>
                    <a:gd name="connsiteY2222" fmla="*/ 11015 h 1110477"/>
                    <a:gd name="connsiteX2223" fmla="*/ 1112721 w 1285229"/>
                    <a:gd name="connsiteY2223" fmla="*/ 10077 h 1110477"/>
                    <a:gd name="connsiteX2224" fmla="*/ 1114733 w 1285229"/>
                    <a:gd name="connsiteY2224" fmla="*/ 8523 h 1110477"/>
                    <a:gd name="connsiteX2225" fmla="*/ 1116610 w 1285229"/>
                    <a:gd name="connsiteY2225" fmla="*/ 5513 h 1110477"/>
                    <a:gd name="connsiteX2226" fmla="*/ 1117943 w 1285229"/>
                    <a:gd name="connsiteY2226" fmla="*/ 3379 h 1110477"/>
                    <a:gd name="connsiteX2227" fmla="*/ 1119289 w 1285229"/>
                    <a:gd name="connsiteY2227" fmla="*/ 2639 h 1110477"/>
                    <a:gd name="connsiteX2228" fmla="*/ 1122153 w 1285229"/>
                    <a:gd name="connsiteY2228" fmla="*/ 1048 h 1110477"/>
                    <a:gd name="connsiteX2229" fmla="*/ 1122820 w 1285229"/>
                    <a:gd name="connsiteY2229" fmla="*/ 691 h 1110477"/>
                    <a:gd name="connsiteX2230" fmla="*/ 1123820 w 1285229"/>
                    <a:gd name="connsiteY2230" fmla="*/ 481 h 1110477"/>
                    <a:gd name="connsiteX2231" fmla="*/ 1124832 w 1285229"/>
                    <a:gd name="connsiteY2231" fmla="*/ 259 h 1110477"/>
                    <a:gd name="connsiteX2232" fmla="*/ 1126079 w 1285229"/>
                    <a:gd name="connsiteY2232" fmla="*/ 0 h 1110477"/>
                    <a:gd name="connsiteX2233" fmla="*/ 1126709 w 1285229"/>
                    <a:gd name="connsiteY2233" fmla="*/ 148 h 1110477"/>
                    <a:gd name="connsiteX2234" fmla="*/ 1127178 w 1285229"/>
                    <a:gd name="connsiteY2234" fmla="*/ 259 h 1110477"/>
                    <a:gd name="connsiteX2235" fmla="*/ 1128573 w 1285229"/>
                    <a:gd name="connsiteY2235" fmla="*/ 592 h 1110477"/>
                    <a:gd name="connsiteX2236" fmla="*/ 1130005 w 1285229"/>
                    <a:gd name="connsiteY2236" fmla="*/ 937 h 1110477"/>
                    <a:gd name="connsiteX2237" fmla="*/ 1131240 w 1285229"/>
                    <a:gd name="connsiteY2237" fmla="*/ 2047 h 1110477"/>
                    <a:gd name="connsiteX2238" fmla="*/ 1132116 w 1285229"/>
                    <a:gd name="connsiteY2238" fmla="*/ 2812 h 1110477"/>
                    <a:gd name="connsiteX2239" fmla="*/ 1133301 w 1285229"/>
                    <a:gd name="connsiteY2239" fmla="*/ 3873 h 1110477"/>
                    <a:gd name="connsiteX2240" fmla="*/ 1135783 w 1285229"/>
                    <a:gd name="connsiteY2240" fmla="*/ 4995 h 1110477"/>
                    <a:gd name="connsiteX2241" fmla="*/ 1135980 w 1285229"/>
                    <a:gd name="connsiteY2241" fmla="*/ 5094 h 1110477"/>
                    <a:gd name="connsiteX2242" fmla="*/ 1136931 w 1285229"/>
                    <a:gd name="connsiteY2242" fmla="*/ 5526 h 1110477"/>
                    <a:gd name="connsiteX2243" fmla="*/ 1138129 w 1285229"/>
                    <a:gd name="connsiteY2243" fmla="*/ 6069 h 1110477"/>
                    <a:gd name="connsiteX2244" fmla="*/ 1138228 w 1285229"/>
                    <a:gd name="connsiteY2244" fmla="*/ 6118 h 1110477"/>
                    <a:gd name="connsiteX2245" fmla="*/ 1139289 w 1285229"/>
                    <a:gd name="connsiteY2245" fmla="*/ 6476 h 1110477"/>
                    <a:gd name="connsiteX2246" fmla="*/ 1140314 w 1285229"/>
                    <a:gd name="connsiteY2246" fmla="*/ 6833 h 1110477"/>
                    <a:gd name="connsiteX2247" fmla="*/ 1141005 w 1285229"/>
                    <a:gd name="connsiteY2247" fmla="*/ 7068 h 1110477"/>
                    <a:gd name="connsiteX2248" fmla="*/ 1143030 w 1285229"/>
                    <a:gd name="connsiteY2248" fmla="*/ 7758 h 11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Lst>
                  <a:rect l="l" t="t" r="r" b="b"/>
                  <a:pathLst>
                    <a:path w="1285229" h="1110477">
                      <a:moveTo>
                        <a:pt x="1143030" y="7758"/>
                      </a:moveTo>
                      <a:lnTo>
                        <a:pt x="1144783" y="8351"/>
                      </a:lnTo>
                      <a:lnTo>
                        <a:pt x="1146203" y="8239"/>
                      </a:lnTo>
                      <a:lnTo>
                        <a:pt x="1148252" y="8079"/>
                      </a:lnTo>
                      <a:lnTo>
                        <a:pt x="1149672" y="7968"/>
                      </a:lnTo>
                      <a:lnTo>
                        <a:pt x="1151536" y="7302"/>
                      </a:lnTo>
                      <a:lnTo>
                        <a:pt x="1159956" y="4329"/>
                      </a:lnTo>
                      <a:lnTo>
                        <a:pt x="1169178" y="1048"/>
                      </a:lnTo>
                      <a:lnTo>
                        <a:pt x="1169215" y="1036"/>
                      </a:lnTo>
                      <a:lnTo>
                        <a:pt x="1171598" y="197"/>
                      </a:lnTo>
                      <a:lnTo>
                        <a:pt x="1171635" y="185"/>
                      </a:lnTo>
                      <a:lnTo>
                        <a:pt x="1171635" y="185"/>
                      </a:lnTo>
                      <a:lnTo>
                        <a:pt x="1175623" y="5945"/>
                      </a:lnTo>
                      <a:lnTo>
                        <a:pt x="1182549" y="15949"/>
                      </a:lnTo>
                      <a:lnTo>
                        <a:pt x="1195623" y="39902"/>
                      </a:lnTo>
                      <a:lnTo>
                        <a:pt x="1203735" y="61932"/>
                      </a:lnTo>
                      <a:lnTo>
                        <a:pt x="1207710" y="72712"/>
                      </a:lnTo>
                      <a:lnTo>
                        <a:pt x="1200500" y="79385"/>
                      </a:lnTo>
                      <a:lnTo>
                        <a:pt x="1194043" y="85367"/>
                      </a:lnTo>
                      <a:lnTo>
                        <a:pt x="1192524" y="86773"/>
                      </a:lnTo>
                      <a:lnTo>
                        <a:pt x="1191389" y="89277"/>
                      </a:lnTo>
                      <a:lnTo>
                        <a:pt x="1190549" y="91152"/>
                      </a:lnTo>
                      <a:lnTo>
                        <a:pt x="1190068" y="92102"/>
                      </a:lnTo>
                      <a:lnTo>
                        <a:pt x="1188870" y="94519"/>
                      </a:lnTo>
                      <a:lnTo>
                        <a:pt x="1187969" y="96295"/>
                      </a:lnTo>
                      <a:lnTo>
                        <a:pt x="1186685" y="97492"/>
                      </a:lnTo>
                      <a:lnTo>
                        <a:pt x="1185055" y="98985"/>
                      </a:lnTo>
                      <a:lnTo>
                        <a:pt x="1184228" y="99749"/>
                      </a:lnTo>
                      <a:lnTo>
                        <a:pt x="1182883" y="100576"/>
                      </a:lnTo>
                      <a:lnTo>
                        <a:pt x="1178697" y="103043"/>
                      </a:lnTo>
                      <a:lnTo>
                        <a:pt x="1175808" y="105004"/>
                      </a:lnTo>
                      <a:lnTo>
                        <a:pt x="1170845" y="108371"/>
                      </a:lnTo>
                      <a:lnTo>
                        <a:pt x="1168771" y="109777"/>
                      </a:lnTo>
                      <a:lnTo>
                        <a:pt x="1167462" y="110530"/>
                      </a:lnTo>
                      <a:lnTo>
                        <a:pt x="1166154" y="111294"/>
                      </a:lnTo>
                      <a:lnTo>
                        <a:pt x="1162215" y="113576"/>
                      </a:lnTo>
                      <a:lnTo>
                        <a:pt x="1160462" y="114588"/>
                      </a:lnTo>
                      <a:lnTo>
                        <a:pt x="1158388" y="115932"/>
                      </a:lnTo>
                      <a:lnTo>
                        <a:pt x="1152141" y="119978"/>
                      </a:lnTo>
                      <a:lnTo>
                        <a:pt x="1151721" y="120249"/>
                      </a:lnTo>
                      <a:lnTo>
                        <a:pt x="1151302" y="120533"/>
                      </a:lnTo>
                      <a:lnTo>
                        <a:pt x="1149586" y="121643"/>
                      </a:lnTo>
                      <a:lnTo>
                        <a:pt x="1146919" y="122926"/>
                      </a:lnTo>
                      <a:lnTo>
                        <a:pt x="1144252" y="124208"/>
                      </a:lnTo>
                      <a:lnTo>
                        <a:pt x="1142919" y="124850"/>
                      </a:lnTo>
                      <a:lnTo>
                        <a:pt x="1141586" y="125491"/>
                      </a:lnTo>
                      <a:lnTo>
                        <a:pt x="1140326" y="126244"/>
                      </a:lnTo>
                      <a:lnTo>
                        <a:pt x="1135277" y="129291"/>
                      </a:lnTo>
                      <a:lnTo>
                        <a:pt x="1133598" y="130302"/>
                      </a:lnTo>
                      <a:lnTo>
                        <a:pt x="1132227" y="131770"/>
                      </a:lnTo>
                      <a:lnTo>
                        <a:pt x="1129462" y="134718"/>
                      </a:lnTo>
                      <a:lnTo>
                        <a:pt x="1128795" y="135445"/>
                      </a:lnTo>
                      <a:lnTo>
                        <a:pt x="1127301" y="137481"/>
                      </a:lnTo>
                      <a:lnTo>
                        <a:pt x="1125807" y="139516"/>
                      </a:lnTo>
                      <a:lnTo>
                        <a:pt x="1124314" y="141551"/>
                      </a:lnTo>
                      <a:lnTo>
                        <a:pt x="1123277" y="142748"/>
                      </a:lnTo>
                      <a:lnTo>
                        <a:pt x="1118511" y="148236"/>
                      </a:lnTo>
                      <a:lnTo>
                        <a:pt x="1117425" y="149494"/>
                      </a:lnTo>
                      <a:lnTo>
                        <a:pt x="1116412" y="150148"/>
                      </a:lnTo>
                      <a:lnTo>
                        <a:pt x="1115993" y="150407"/>
                      </a:lnTo>
                      <a:lnTo>
                        <a:pt x="1115573" y="150679"/>
                      </a:lnTo>
                      <a:lnTo>
                        <a:pt x="1115165" y="150938"/>
                      </a:lnTo>
                      <a:lnTo>
                        <a:pt x="1113919" y="151739"/>
                      </a:lnTo>
                      <a:lnTo>
                        <a:pt x="1112511" y="152085"/>
                      </a:lnTo>
                      <a:lnTo>
                        <a:pt x="1108437" y="153108"/>
                      </a:lnTo>
                      <a:lnTo>
                        <a:pt x="1107671" y="153293"/>
                      </a:lnTo>
                      <a:lnTo>
                        <a:pt x="1106141" y="153528"/>
                      </a:lnTo>
                      <a:lnTo>
                        <a:pt x="1105227" y="153663"/>
                      </a:lnTo>
                      <a:lnTo>
                        <a:pt x="1104301" y="153787"/>
                      </a:lnTo>
                      <a:lnTo>
                        <a:pt x="1098276" y="154650"/>
                      </a:lnTo>
                      <a:lnTo>
                        <a:pt x="1096350" y="154922"/>
                      </a:lnTo>
                      <a:lnTo>
                        <a:pt x="1095054" y="155711"/>
                      </a:lnTo>
                      <a:lnTo>
                        <a:pt x="1091610" y="157833"/>
                      </a:lnTo>
                      <a:lnTo>
                        <a:pt x="1090671" y="158400"/>
                      </a:lnTo>
                      <a:lnTo>
                        <a:pt x="1089893" y="159214"/>
                      </a:lnTo>
                      <a:lnTo>
                        <a:pt x="1087251" y="162088"/>
                      </a:lnTo>
                      <a:lnTo>
                        <a:pt x="1086758" y="162631"/>
                      </a:lnTo>
                      <a:lnTo>
                        <a:pt x="1086313" y="163371"/>
                      </a:lnTo>
                      <a:lnTo>
                        <a:pt x="1085745" y="164321"/>
                      </a:lnTo>
                      <a:lnTo>
                        <a:pt x="1084831" y="165875"/>
                      </a:lnTo>
                      <a:lnTo>
                        <a:pt x="1084609" y="167256"/>
                      </a:lnTo>
                      <a:lnTo>
                        <a:pt x="1084103" y="170364"/>
                      </a:lnTo>
                      <a:lnTo>
                        <a:pt x="1083868" y="171808"/>
                      </a:lnTo>
                      <a:lnTo>
                        <a:pt x="1084202" y="173905"/>
                      </a:lnTo>
                      <a:lnTo>
                        <a:pt x="1084758" y="177420"/>
                      </a:lnTo>
                      <a:lnTo>
                        <a:pt x="1084967" y="178727"/>
                      </a:lnTo>
                      <a:lnTo>
                        <a:pt x="1085597" y="182859"/>
                      </a:lnTo>
                      <a:lnTo>
                        <a:pt x="1085745" y="183859"/>
                      </a:lnTo>
                      <a:lnTo>
                        <a:pt x="1085535" y="186227"/>
                      </a:lnTo>
                      <a:lnTo>
                        <a:pt x="1085424" y="187435"/>
                      </a:lnTo>
                      <a:lnTo>
                        <a:pt x="1083609" y="188644"/>
                      </a:lnTo>
                      <a:lnTo>
                        <a:pt x="1082560" y="189347"/>
                      </a:lnTo>
                      <a:lnTo>
                        <a:pt x="1081683" y="189816"/>
                      </a:lnTo>
                      <a:lnTo>
                        <a:pt x="1078782" y="191358"/>
                      </a:lnTo>
                      <a:lnTo>
                        <a:pt x="1077115" y="192246"/>
                      </a:lnTo>
                      <a:lnTo>
                        <a:pt x="1075770" y="193196"/>
                      </a:lnTo>
                      <a:lnTo>
                        <a:pt x="1074424" y="194145"/>
                      </a:lnTo>
                      <a:lnTo>
                        <a:pt x="1073918" y="194491"/>
                      </a:lnTo>
                      <a:lnTo>
                        <a:pt x="1072819" y="196329"/>
                      </a:lnTo>
                      <a:lnTo>
                        <a:pt x="1072547" y="196785"/>
                      </a:lnTo>
                      <a:lnTo>
                        <a:pt x="1072004" y="197710"/>
                      </a:lnTo>
                      <a:lnTo>
                        <a:pt x="1071683" y="198536"/>
                      </a:lnTo>
                      <a:lnTo>
                        <a:pt x="1070313" y="202052"/>
                      </a:lnTo>
                      <a:lnTo>
                        <a:pt x="1069757" y="203507"/>
                      </a:lnTo>
                      <a:lnTo>
                        <a:pt x="1069091" y="207158"/>
                      </a:lnTo>
                      <a:lnTo>
                        <a:pt x="1068918" y="208133"/>
                      </a:lnTo>
                      <a:lnTo>
                        <a:pt x="1068473" y="210587"/>
                      </a:lnTo>
                      <a:lnTo>
                        <a:pt x="1067449" y="212401"/>
                      </a:lnTo>
                      <a:lnTo>
                        <a:pt x="1064115" y="218247"/>
                      </a:lnTo>
                      <a:lnTo>
                        <a:pt x="1063350" y="219604"/>
                      </a:lnTo>
                      <a:lnTo>
                        <a:pt x="1062770" y="220443"/>
                      </a:lnTo>
                      <a:lnTo>
                        <a:pt x="1062325" y="221084"/>
                      </a:lnTo>
                      <a:lnTo>
                        <a:pt x="1059313" y="225463"/>
                      </a:lnTo>
                      <a:lnTo>
                        <a:pt x="1058733" y="226301"/>
                      </a:lnTo>
                      <a:lnTo>
                        <a:pt x="1057584" y="227967"/>
                      </a:lnTo>
                      <a:lnTo>
                        <a:pt x="1053140" y="232962"/>
                      </a:lnTo>
                      <a:lnTo>
                        <a:pt x="1052152" y="234085"/>
                      </a:lnTo>
                      <a:lnTo>
                        <a:pt x="1051708" y="235207"/>
                      </a:lnTo>
                      <a:lnTo>
                        <a:pt x="1051276" y="236280"/>
                      </a:lnTo>
                      <a:lnTo>
                        <a:pt x="1051078" y="236811"/>
                      </a:lnTo>
                      <a:lnTo>
                        <a:pt x="1050547" y="238143"/>
                      </a:lnTo>
                      <a:lnTo>
                        <a:pt x="1051177" y="241362"/>
                      </a:lnTo>
                      <a:lnTo>
                        <a:pt x="1052325" y="241572"/>
                      </a:lnTo>
                      <a:lnTo>
                        <a:pt x="1053016" y="241695"/>
                      </a:lnTo>
                      <a:lnTo>
                        <a:pt x="1056609" y="242337"/>
                      </a:lnTo>
                      <a:lnTo>
                        <a:pt x="1064399" y="242941"/>
                      </a:lnTo>
                      <a:lnTo>
                        <a:pt x="1071239" y="243471"/>
                      </a:lnTo>
                      <a:lnTo>
                        <a:pt x="1073609" y="243644"/>
                      </a:lnTo>
                      <a:lnTo>
                        <a:pt x="1074313" y="243669"/>
                      </a:lnTo>
                      <a:lnTo>
                        <a:pt x="1078547" y="243669"/>
                      </a:lnTo>
                      <a:lnTo>
                        <a:pt x="1080523" y="243681"/>
                      </a:lnTo>
                      <a:lnTo>
                        <a:pt x="1082572" y="242213"/>
                      </a:lnTo>
                      <a:lnTo>
                        <a:pt x="1083795" y="241337"/>
                      </a:lnTo>
                      <a:lnTo>
                        <a:pt x="1084992" y="240462"/>
                      </a:lnTo>
                      <a:lnTo>
                        <a:pt x="1086400" y="239882"/>
                      </a:lnTo>
                      <a:lnTo>
                        <a:pt x="1087770" y="239314"/>
                      </a:lnTo>
                      <a:lnTo>
                        <a:pt x="1089622" y="238550"/>
                      </a:lnTo>
                      <a:lnTo>
                        <a:pt x="1093301" y="239524"/>
                      </a:lnTo>
                      <a:lnTo>
                        <a:pt x="1095449" y="240326"/>
                      </a:lnTo>
                      <a:lnTo>
                        <a:pt x="1097597" y="241140"/>
                      </a:lnTo>
                      <a:lnTo>
                        <a:pt x="1099288" y="240116"/>
                      </a:lnTo>
                      <a:lnTo>
                        <a:pt x="1104647" y="236860"/>
                      </a:lnTo>
                      <a:lnTo>
                        <a:pt x="1106042" y="236009"/>
                      </a:lnTo>
                      <a:lnTo>
                        <a:pt x="1107746" y="234035"/>
                      </a:lnTo>
                      <a:lnTo>
                        <a:pt x="1109437" y="232062"/>
                      </a:lnTo>
                      <a:lnTo>
                        <a:pt x="1112746" y="228213"/>
                      </a:lnTo>
                      <a:lnTo>
                        <a:pt x="1114054" y="226684"/>
                      </a:lnTo>
                      <a:lnTo>
                        <a:pt x="1115425" y="226117"/>
                      </a:lnTo>
                      <a:lnTo>
                        <a:pt x="1118844" y="224710"/>
                      </a:lnTo>
                      <a:lnTo>
                        <a:pt x="1119486" y="224439"/>
                      </a:lnTo>
                      <a:lnTo>
                        <a:pt x="1120363" y="224303"/>
                      </a:lnTo>
                      <a:lnTo>
                        <a:pt x="1121005" y="224205"/>
                      </a:lnTo>
                      <a:lnTo>
                        <a:pt x="1122968" y="223896"/>
                      </a:lnTo>
                      <a:lnTo>
                        <a:pt x="1124400" y="224279"/>
                      </a:lnTo>
                      <a:lnTo>
                        <a:pt x="1128239" y="225302"/>
                      </a:lnTo>
                      <a:lnTo>
                        <a:pt x="1128733" y="225426"/>
                      </a:lnTo>
                      <a:lnTo>
                        <a:pt x="1130079" y="225944"/>
                      </a:lnTo>
                      <a:lnTo>
                        <a:pt x="1132783" y="226968"/>
                      </a:lnTo>
                      <a:lnTo>
                        <a:pt x="1135030" y="227831"/>
                      </a:lnTo>
                      <a:lnTo>
                        <a:pt x="1136388" y="228349"/>
                      </a:lnTo>
                      <a:lnTo>
                        <a:pt x="1139178" y="229237"/>
                      </a:lnTo>
                      <a:lnTo>
                        <a:pt x="1145684" y="231322"/>
                      </a:lnTo>
                      <a:lnTo>
                        <a:pt x="1147536" y="231926"/>
                      </a:lnTo>
                      <a:lnTo>
                        <a:pt x="1149474" y="232148"/>
                      </a:lnTo>
                      <a:lnTo>
                        <a:pt x="1155771" y="232888"/>
                      </a:lnTo>
                      <a:lnTo>
                        <a:pt x="1161573" y="233567"/>
                      </a:lnTo>
                      <a:lnTo>
                        <a:pt x="1165092" y="234146"/>
                      </a:lnTo>
                      <a:lnTo>
                        <a:pt x="1166006" y="234294"/>
                      </a:lnTo>
                      <a:lnTo>
                        <a:pt x="1167635" y="234553"/>
                      </a:lnTo>
                      <a:lnTo>
                        <a:pt x="1169857" y="237242"/>
                      </a:lnTo>
                      <a:lnTo>
                        <a:pt x="1168252" y="240684"/>
                      </a:lnTo>
                      <a:lnTo>
                        <a:pt x="1167327" y="241486"/>
                      </a:lnTo>
                      <a:lnTo>
                        <a:pt x="1163944" y="244433"/>
                      </a:lnTo>
                      <a:lnTo>
                        <a:pt x="1163463" y="244853"/>
                      </a:lnTo>
                      <a:lnTo>
                        <a:pt x="1162635" y="245383"/>
                      </a:lnTo>
                      <a:lnTo>
                        <a:pt x="1159512" y="247418"/>
                      </a:lnTo>
                      <a:lnTo>
                        <a:pt x="1158018" y="248380"/>
                      </a:lnTo>
                      <a:lnTo>
                        <a:pt x="1155314" y="249343"/>
                      </a:lnTo>
                      <a:lnTo>
                        <a:pt x="1152598" y="250305"/>
                      </a:lnTo>
                      <a:lnTo>
                        <a:pt x="1150857" y="251304"/>
                      </a:lnTo>
                      <a:lnTo>
                        <a:pt x="1147832" y="253068"/>
                      </a:lnTo>
                      <a:lnTo>
                        <a:pt x="1146524" y="253820"/>
                      </a:lnTo>
                      <a:lnTo>
                        <a:pt x="1145425" y="254844"/>
                      </a:lnTo>
                      <a:lnTo>
                        <a:pt x="1140647" y="259222"/>
                      </a:lnTo>
                      <a:lnTo>
                        <a:pt x="1139178" y="260567"/>
                      </a:lnTo>
                      <a:lnTo>
                        <a:pt x="1138178" y="261813"/>
                      </a:lnTo>
                      <a:lnTo>
                        <a:pt x="1132215" y="269250"/>
                      </a:lnTo>
                      <a:lnTo>
                        <a:pt x="1131227" y="270484"/>
                      </a:lnTo>
                      <a:lnTo>
                        <a:pt x="1129894" y="272137"/>
                      </a:lnTo>
                      <a:lnTo>
                        <a:pt x="1128906" y="273161"/>
                      </a:lnTo>
                      <a:lnTo>
                        <a:pt x="1127931" y="274172"/>
                      </a:lnTo>
                      <a:lnTo>
                        <a:pt x="1126943" y="275183"/>
                      </a:lnTo>
                      <a:lnTo>
                        <a:pt x="1120190" y="282152"/>
                      </a:lnTo>
                      <a:lnTo>
                        <a:pt x="1118067" y="284348"/>
                      </a:lnTo>
                      <a:lnTo>
                        <a:pt x="1115807" y="286457"/>
                      </a:lnTo>
                      <a:lnTo>
                        <a:pt x="1111672" y="290305"/>
                      </a:lnTo>
                      <a:lnTo>
                        <a:pt x="1106017" y="295560"/>
                      </a:lnTo>
                      <a:lnTo>
                        <a:pt x="1105289" y="296238"/>
                      </a:lnTo>
                      <a:lnTo>
                        <a:pt x="1104832" y="296942"/>
                      </a:lnTo>
                      <a:lnTo>
                        <a:pt x="1103264" y="299408"/>
                      </a:lnTo>
                      <a:lnTo>
                        <a:pt x="1102425" y="300851"/>
                      </a:lnTo>
                      <a:lnTo>
                        <a:pt x="1103029" y="304293"/>
                      </a:lnTo>
                      <a:lnTo>
                        <a:pt x="1103671" y="305206"/>
                      </a:lnTo>
                      <a:lnTo>
                        <a:pt x="1104585" y="306538"/>
                      </a:lnTo>
                      <a:lnTo>
                        <a:pt x="1105251" y="307512"/>
                      </a:lnTo>
                      <a:lnTo>
                        <a:pt x="1106350" y="308104"/>
                      </a:lnTo>
                      <a:lnTo>
                        <a:pt x="1109943" y="310028"/>
                      </a:lnTo>
                      <a:lnTo>
                        <a:pt x="1110672" y="310423"/>
                      </a:lnTo>
                      <a:lnTo>
                        <a:pt x="1111486" y="310608"/>
                      </a:lnTo>
                      <a:lnTo>
                        <a:pt x="1115116" y="311435"/>
                      </a:lnTo>
                      <a:lnTo>
                        <a:pt x="1116412" y="311730"/>
                      </a:lnTo>
                      <a:lnTo>
                        <a:pt x="1117499" y="311533"/>
                      </a:lnTo>
                      <a:lnTo>
                        <a:pt x="1117980" y="311447"/>
                      </a:lnTo>
                      <a:lnTo>
                        <a:pt x="1119919" y="311089"/>
                      </a:lnTo>
                      <a:lnTo>
                        <a:pt x="1120980" y="310090"/>
                      </a:lnTo>
                      <a:lnTo>
                        <a:pt x="1124326" y="306920"/>
                      </a:lnTo>
                      <a:lnTo>
                        <a:pt x="1124882" y="306390"/>
                      </a:lnTo>
                      <a:lnTo>
                        <a:pt x="1125351" y="305958"/>
                      </a:lnTo>
                      <a:lnTo>
                        <a:pt x="1126462" y="303873"/>
                      </a:lnTo>
                      <a:lnTo>
                        <a:pt x="1127684" y="301579"/>
                      </a:lnTo>
                      <a:lnTo>
                        <a:pt x="1128869" y="299371"/>
                      </a:lnTo>
                      <a:lnTo>
                        <a:pt x="1129832" y="297595"/>
                      </a:lnTo>
                      <a:lnTo>
                        <a:pt x="1130486" y="296781"/>
                      </a:lnTo>
                      <a:lnTo>
                        <a:pt x="1131770" y="295215"/>
                      </a:lnTo>
                      <a:lnTo>
                        <a:pt x="1132709" y="294055"/>
                      </a:lnTo>
                      <a:lnTo>
                        <a:pt x="1133672" y="293660"/>
                      </a:lnTo>
                      <a:lnTo>
                        <a:pt x="1136709" y="292402"/>
                      </a:lnTo>
                      <a:lnTo>
                        <a:pt x="1138141" y="291810"/>
                      </a:lnTo>
                      <a:lnTo>
                        <a:pt x="1140363" y="293796"/>
                      </a:lnTo>
                      <a:lnTo>
                        <a:pt x="1140524" y="296189"/>
                      </a:lnTo>
                      <a:lnTo>
                        <a:pt x="1140734" y="299581"/>
                      </a:lnTo>
                      <a:lnTo>
                        <a:pt x="1140808" y="300642"/>
                      </a:lnTo>
                      <a:lnTo>
                        <a:pt x="1140981" y="303257"/>
                      </a:lnTo>
                      <a:lnTo>
                        <a:pt x="1141980" y="304478"/>
                      </a:lnTo>
                      <a:lnTo>
                        <a:pt x="1143301" y="306069"/>
                      </a:lnTo>
                      <a:lnTo>
                        <a:pt x="1144314" y="307290"/>
                      </a:lnTo>
                      <a:lnTo>
                        <a:pt x="1145758" y="307290"/>
                      </a:lnTo>
                      <a:lnTo>
                        <a:pt x="1149228" y="307303"/>
                      </a:lnTo>
                      <a:lnTo>
                        <a:pt x="1150524" y="307315"/>
                      </a:lnTo>
                      <a:lnTo>
                        <a:pt x="1151808" y="306316"/>
                      </a:lnTo>
                      <a:lnTo>
                        <a:pt x="1153907" y="304700"/>
                      </a:lnTo>
                      <a:lnTo>
                        <a:pt x="1154684" y="304095"/>
                      </a:lnTo>
                      <a:lnTo>
                        <a:pt x="1155598" y="302961"/>
                      </a:lnTo>
                      <a:lnTo>
                        <a:pt x="1156228" y="302184"/>
                      </a:lnTo>
                      <a:lnTo>
                        <a:pt x="1160425" y="297003"/>
                      </a:lnTo>
                      <a:lnTo>
                        <a:pt x="1161388" y="295807"/>
                      </a:lnTo>
                      <a:lnTo>
                        <a:pt x="1163006" y="293821"/>
                      </a:lnTo>
                      <a:lnTo>
                        <a:pt x="1164117" y="292797"/>
                      </a:lnTo>
                      <a:lnTo>
                        <a:pt x="1168919" y="288406"/>
                      </a:lnTo>
                      <a:lnTo>
                        <a:pt x="1170030" y="287394"/>
                      </a:lnTo>
                      <a:lnTo>
                        <a:pt x="1172068" y="285976"/>
                      </a:lnTo>
                      <a:lnTo>
                        <a:pt x="1180574" y="280019"/>
                      </a:lnTo>
                      <a:lnTo>
                        <a:pt x="1181166" y="279599"/>
                      </a:lnTo>
                      <a:lnTo>
                        <a:pt x="1184549" y="277206"/>
                      </a:lnTo>
                      <a:lnTo>
                        <a:pt x="1186006" y="276170"/>
                      </a:lnTo>
                      <a:lnTo>
                        <a:pt x="1187413" y="275911"/>
                      </a:lnTo>
                      <a:lnTo>
                        <a:pt x="1189981" y="275430"/>
                      </a:lnTo>
                      <a:lnTo>
                        <a:pt x="1191117" y="275220"/>
                      </a:lnTo>
                      <a:lnTo>
                        <a:pt x="1192451" y="275418"/>
                      </a:lnTo>
                      <a:lnTo>
                        <a:pt x="1194722" y="275751"/>
                      </a:lnTo>
                      <a:lnTo>
                        <a:pt x="1195574" y="275874"/>
                      </a:lnTo>
                      <a:lnTo>
                        <a:pt x="1196562" y="276195"/>
                      </a:lnTo>
                      <a:lnTo>
                        <a:pt x="1201117" y="277675"/>
                      </a:lnTo>
                      <a:lnTo>
                        <a:pt x="1202364" y="278082"/>
                      </a:lnTo>
                      <a:lnTo>
                        <a:pt x="1203932" y="278859"/>
                      </a:lnTo>
                      <a:lnTo>
                        <a:pt x="1204833" y="279328"/>
                      </a:lnTo>
                      <a:lnTo>
                        <a:pt x="1206179" y="280031"/>
                      </a:lnTo>
                      <a:lnTo>
                        <a:pt x="1211043" y="282596"/>
                      </a:lnTo>
                      <a:lnTo>
                        <a:pt x="1212475" y="283349"/>
                      </a:lnTo>
                      <a:lnTo>
                        <a:pt x="1213426" y="283645"/>
                      </a:lnTo>
                      <a:lnTo>
                        <a:pt x="1215735" y="284373"/>
                      </a:lnTo>
                      <a:lnTo>
                        <a:pt x="1217117" y="284817"/>
                      </a:lnTo>
                      <a:lnTo>
                        <a:pt x="1218278" y="284817"/>
                      </a:lnTo>
                      <a:lnTo>
                        <a:pt x="1222241" y="284829"/>
                      </a:lnTo>
                      <a:lnTo>
                        <a:pt x="1224130" y="284841"/>
                      </a:lnTo>
                      <a:lnTo>
                        <a:pt x="1226414" y="283201"/>
                      </a:lnTo>
                      <a:lnTo>
                        <a:pt x="1228599" y="281634"/>
                      </a:lnTo>
                      <a:lnTo>
                        <a:pt x="1229414" y="281499"/>
                      </a:lnTo>
                      <a:lnTo>
                        <a:pt x="1230056" y="281400"/>
                      </a:lnTo>
                      <a:lnTo>
                        <a:pt x="1233044" y="280906"/>
                      </a:lnTo>
                      <a:lnTo>
                        <a:pt x="1234352" y="280684"/>
                      </a:lnTo>
                      <a:lnTo>
                        <a:pt x="1235463" y="281375"/>
                      </a:lnTo>
                      <a:lnTo>
                        <a:pt x="1237217" y="282473"/>
                      </a:lnTo>
                      <a:lnTo>
                        <a:pt x="1237834" y="285532"/>
                      </a:lnTo>
                      <a:lnTo>
                        <a:pt x="1237241" y="287789"/>
                      </a:lnTo>
                      <a:lnTo>
                        <a:pt x="1236982" y="288788"/>
                      </a:lnTo>
                      <a:lnTo>
                        <a:pt x="1235389" y="289886"/>
                      </a:lnTo>
                      <a:lnTo>
                        <a:pt x="1232427" y="291934"/>
                      </a:lnTo>
                      <a:lnTo>
                        <a:pt x="1231216" y="292809"/>
                      </a:lnTo>
                      <a:lnTo>
                        <a:pt x="1229204" y="294265"/>
                      </a:lnTo>
                      <a:lnTo>
                        <a:pt x="1227760" y="295326"/>
                      </a:lnTo>
                      <a:lnTo>
                        <a:pt x="1227167" y="296189"/>
                      </a:lnTo>
                      <a:lnTo>
                        <a:pt x="1225439" y="298754"/>
                      </a:lnTo>
                      <a:lnTo>
                        <a:pt x="1224401" y="300296"/>
                      </a:lnTo>
                      <a:lnTo>
                        <a:pt x="1225970" y="303516"/>
                      </a:lnTo>
                      <a:lnTo>
                        <a:pt x="1226871" y="304786"/>
                      </a:lnTo>
                      <a:lnTo>
                        <a:pt x="1229315" y="308215"/>
                      </a:lnTo>
                      <a:lnTo>
                        <a:pt x="1229303" y="310041"/>
                      </a:lnTo>
                      <a:lnTo>
                        <a:pt x="1229303" y="312187"/>
                      </a:lnTo>
                      <a:lnTo>
                        <a:pt x="1229290" y="313692"/>
                      </a:lnTo>
                      <a:lnTo>
                        <a:pt x="1228562" y="314987"/>
                      </a:lnTo>
                      <a:lnTo>
                        <a:pt x="1226846" y="317997"/>
                      </a:lnTo>
                      <a:lnTo>
                        <a:pt x="1226093" y="319316"/>
                      </a:lnTo>
                      <a:lnTo>
                        <a:pt x="1223649" y="321105"/>
                      </a:lnTo>
                      <a:lnTo>
                        <a:pt x="1221290" y="322832"/>
                      </a:lnTo>
                      <a:lnTo>
                        <a:pt x="1219550" y="324114"/>
                      </a:lnTo>
                      <a:lnTo>
                        <a:pt x="1218772" y="325434"/>
                      </a:lnTo>
                      <a:lnTo>
                        <a:pt x="1218031" y="326705"/>
                      </a:lnTo>
                      <a:lnTo>
                        <a:pt x="1217290" y="327975"/>
                      </a:lnTo>
                      <a:lnTo>
                        <a:pt x="1217290" y="329430"/>
                      </a:lnTo>
                      <a:lnTo>
                        <a:pt x="1217290" y="330849"/>
                      </a:lnTo>
                      <a:lnTo>
                        <a:pt x="1217278" y="332169"/>
                      </a:lnTo>
                      <a:lnTo>
                        <a:pt x="1217636" y="333094"/>
                      </a:lnTo>
                      <a:lnTo>
                        <a:pt x="1218327" y="334932"/>
                      </a:lnTo>
                      <a:lnTo>
                        <a:pt x="1218858" y="336363"/>
                      </a:lnTo>
                      <a:lnTo>
                        <a:pt x="1220439" y="337485"/>
                      </a:lnTo>
                      <a:lnTo>
                        <a:pt x="1221624" y="338324"/>
                      </a:lnTo>
                      <a:lnTo>
                        <a:pt x="1222044" y="338620"/>
                      </a:lnTo>
                      <a:lnTo>
                        <a:pt x="1222871" y="339051"/>
                      </a:lnTo>
                      <a:lnTo>
                        <a:pt x="1223735" y="339483"/>
                      </a:lnTo>
                      <a:lnTo>
                        <a:pt x="1225871" y="340581"/>
                      </a:lnTo>
                      <a:lnTo>
                        <a:pt x="1227130" y="341223"/>
                      </a:lnTo>
                      <a:lnTo>
                        <a:pt x="1227575" y="341543"/>
                      </a:lnTo>
                      <a:lnTo>
                        <a:pt x="1229784" y="343196"/>
                      </a:lnTo>
                      <a:lnTo>
                        <a:pt x="1231266" y="344294"/>
                      </a:lnTo>
                      <a:lnTo>
                        <a:pt x="1231464" y="346020"/>
                      </a:lnTo>
                      <a:lnTo>
                        <a:pt x="1231760" y="348500"/>
                      </a:lnTo>
                      <a:lnTo>
                        <a:pt x="1231883" y="349610"/>
                      </a:lnTo>
                      <a:lnTo>
                        <a:pt x="1231451" y="351028"/>
                      </a:lnTo>
                      <a:lnTo>
                        <a:pt x="1230797" y="353138"/>
                      </a:lnTo>
                      <a:lnTo>
                        <a:pt x="1230599" y="353791"/>
                      </a:lnTo>
                      <a:lnTo>
                        <a:pt x="1230352" y="354297"/>
                      </a:lnTo>
                      <a:lnTo>
                        <a:pt x="1229599" y="355888"/>
                      </a:lnTo>
                      <a:lnTo>
                        <a:pt x="1228056" y="359145"/>
                      </a:lnTo>
                      <a:lnTo>
                        <a:pt x="1227389" y="360551"/>
                      </a:lnTo>
                      <a:lnTo>
                        <a:pt x="1226019" y="362092"/>
                      </a:lnTo>
                      <a:lnTo>
                        <a:pt x="1221574" y="367150"/>
                      </a:lnTo>
                      <a:lnTo>
                        <a:pt x="1219513" y="369506"/>
                      </a:lnTo>
                      <a:lnTo>
                        <a:pt x="1218821" y="370283"/>
                      </a:lnTo>
                      <a:lnTo>
                        <a:pt x="1217784" y="371467"/>
                      </a:lnTo>
                      <a:lnTo>
                        <a:pt x="1216796" y="372429"/>
                      </a:lnTo>
                      <a:lnTo>
                        <a:pt x="1216192" y="373009"/>
                      </a:lnTo>
                      <a:lnTo>
                        <a:pt x="1215142" y="374020"/>
                      </a:lnTo>
                      <a:lnTo>
                        <a:pt x="1210661" y="378362"/>
                      </a:lnTo>
                      <a:lnTo>
                        <a:pt x="1210278" y="378719"/>
                      </a:lnTo>
                      <a:lnTo>
                        <a:pt x="1209154" y="379805"/>
                      </a:lnTo>
                      <a:lnTo>
                        <a:pt x="1207636" y="380841"/>
                      </a:lnTo>
                      <a:lnTo>
                        <a:pt x="1206105" y="381877"/>
                      </a:lnTo>
                      <a:lnTo>
                        <a:pt x="1202697" y="384184"/>
                      </a:lnTo>
                      <a:lnTo>
                        <a:pt x="1197068" y="387995"/>
                      </a:lnTo>
                      <a:lnTo>
                        <a:pt x="1195426" y="389105"/>
                      </a:lnTo>
                      <a:lnTo>
                        <a:pt x="1193944" y="390536"/>
                      </a:lnTo>
                      <a:lnTo>
                        <a:pt x="1187648" y="396580"/>
                      </a:lnTo>
                      <a:lnTo>
                        <a:pt x="1186907" y="397295"/>
                      </a:lnTo>
                      <a:lnTo>
                        <a:pt x="1185796" y="398368"/>
                      </a:lnTo>
                      <a:lnTo>
                        <a:pt x="1185129" y="399133"/>
                      </a:lnTo>
                      <a:lnTo>
                        <a:pt x="1179919" y="405078"/>
                      </a:lnTo>
                      <a:lnTo>
                        <a:pt x="1178771" y="406398"/>
                      </a:lnTo>
                      <a:lnTo>
                        <a:pt x="1178290" y="407780"/>
                      </a:lnTo>
                      <a:lnTo>
                        <a:pt x="1177141" y="411048"/>
                      </a:lnTo>
                      <a:lnTo>
                        <a:pt x="1176524" y="412824"/>
                      </a:lnTo>
                      <a:lnTo>
                        <a:pt x="1177203" y="416007"/>
                      </a:lnTo>
                      <a:lnTo>
                        <a:pt x="1177672" y="418128"/>
                      </a:lnTo>
                      <a:lnTo>
                        <a:pt x="1177783" y="418646"/>
                      </a:lnTo>
                      <a:lnTo>
                        <a:pt x="1178006" y="420052"/>
                      </a:lnTo>
                      <a:lnTo>
                        <a:pt x="1178401" y="422495"/>
                      </a:lnTo>
                      <a:lnTo>
                        <a:pt x="1175845" y="425060"/>
                      </a:lnTo>
                      <a:lnTo>
                        <a:pt x="1173944" y="425800"/>
                      </a:lnTo>
                      <a:lnTo>
                        <a:pt x="1171697" y="426664"/>
                      </a:lnTo>
                      <a:lnTo>
                        <a:pt x="1170475" y="427650"/>
                      </a:lnTo>
                      <a:lnTo>
                        <a:pt x="1170080" y="427971"/>
                      </a:lnTo>
                      <a:lnTo>
                        <a:pt x="1168512" y="429229"/>
                      </a:lnTo>
                      <a:lnTo>
                        <a:pt x="1167746" y="431511"/>
                      </a:lnTo>
                      <a:lnTo>
                        <a:pt x="1167561" y="432214"/>
                      </a:lnTo>
                      <a:lnTo>
                        <a:pt x="1167734" y="433916"/>
                      </a:lnTo>
                      <a:lnTo>
                        <a:pt x="1167858" y="435026"/>
                      </a:lnTo>
                      <a:lnTo>
                        <a:pt x="1168117" y="435668"/>
                      </a:lnTo>
                      <a:lnTo>
                        <a:pt x="1168894" y="437568"/>
                      </a:lnTo>
                      <a:lnTo>
                        <a:pt x="1169203" y="438320"/>
                      </a:lnTo>
                      <a:lnTo>
                        <a:pt x="1169438" y="438887"/>
                      </a:lnTo>
                      <a:lnTo>
                        <a:pt x="1170586" y="439788"/>
                      </a:lnTo>
                      <a:lnTo>
                        <a:pt x="1171080" y="440170"/>
                      </a:lnTo>
                      <a:lnTo>
                        <a:pt x="1174092" y="442513"/>
                      </a:lnTo>
                      <a:lnTo>
                        <a:pt x="1174833" y="443093"/>
                      </a:lnTo>
                      <a:lnTo>
                        <a:pt x="1175796" y="443525"/>
                      </a:lnTo>
                      <a:lnTo>
                        <a:pt x="1176820" y="443981"/>
                      </a:lnTo>
                      <a:lnTo>
                        <a:pt x="1178586" y="444771"/>
                      </a:lnTo>
                      <a:lnTo>
                        <a:pt x="1179932" y="445363"/>
                      </a:lnTo>
                      <a:lnTo>
                        <a:pt x="1182006" y="445498"/>
                      </a:lnTo>
                      <a:lnTo>
                        <a:pt x="1185018" y="445708"/>
                      </a:lnTo>
                      <a:lnTo>
                        <a:pt x="1187401" y="445868"/>
                      </a:lnTo>
                      <a:lnTo>
                        <a:pt x="1195932" y="446461"/>
                      </a:lnTo>
                      <a:lnTo>
                        <a:pt x="1197858" y="446596"/>
                      </a:lnTo>
                      <a:lnTo>
                        <a:pt x="1197747" y="450568"/>
                      </a:lnTo>
                      <a:lnTo>
                        <a:pt x="1196204" y="452270"/>
                      </a:lnTo>
                      <a:lnTo>
                        <a:pt x="1195142" y="453454"/>
                      </a:lnTo>
                      <a:lnTo>
                        <a:pt x="1194549" y="454108"/>
                      </a:lnTo>
                      <a:lnTo>
                        <a:pt x="1193771" y="456045"/>
                      </a:lnTo>
                      <a:lnTo>
                        <a:pt x="1192623" y="458943"/>
                      </a:lnTo>
                      <a:lnTo>
                        <a:pt x="1192290" y="460251"/>
                      </a:lnTo>
                      <a:lnTo>
                        <a:pt x="1192130" y="460917"/>
                      </a:lnTo>
                      <a:lnTo>
                        <a:pt x="1191660" y="462792"/>
                      </a:lnTo>
                      <a:lnTo>
                        <a:pt x="1192487" y="464124"/>
                      </a:lnTo>
                      <a:lnTo>
                        <a:pt x="1193635" y="465999"/>
                      </a:lnTo>
                      <a:lnTo>
                        <a:pt x="1194352" y="467146"/>
                      </a:lnTo>
                      <a:lnTo>
                        <a:pt x="1195648" y="467590"/>
                      </a:lnTo>
                      <a:lnTo>
                        <a:pt x="1198697" y="468626"/>
                      </a:lnTo>
                      <a:lnTo>
                        <a:pt x="1199599" y="468934"/>
                      </a:lnTo>
                      <a:lnTo>
                        <a:pt x="1200438" y="468885"/>
                      </a:lnTo>
                      <a:lnTo>
                        <a:pt x="1203204" y="468700"/>
                      </a:lnTo>
                      <a:lnTo>
                        <a:pt x="1204377" y="468626"/>
                      </a:lnTo>
                      <a:lnTo>
                        <a:pt x="1205537" y="468046"/>
                      </a:lnTo>
                      <a:lnTo>
                        <a:pt x="1207932" y="466837"/>
                      </a:lnTo>
                      <a:lnTo>
                        <a:pt x="1208833" y="466393"/>
                      </a:lnTo>
                      <a:lnTo>
                        <a:pt x="1209611" y="465752"/>
                      </a:lnTo>
                      <a:lnTo>
                        <a:pt x="1213105" y="462866"/>
                      </a:lnTo>
                      <a:lnTo>
                        <a:pt x="1214266" y="461891"/>
                      </a:lnTo>
                      <a:lnTo>
                        <a:pt x="1217463" y="457080"/>
                      </a:lnTo>
                      <a:lnTo>
                        <a:pt x="1218155" y="455699"/>
                      </a:lnTo>
                      <a:lnTo>
                        <a:pt x="1219068" y="453861"/>
                      </a:lnTo>
                      <a:lnTo>
                        <a:pt x="1220895" y="453257"/>
                      </a:lnTo>
                      <a:lnTo>
                        <a:pt x="1222698" y="452653"/>
                      </a:lnTo>
                      <a:lnTo>
                        <a:pt x="1223846" y="452270"/>
                      </a:lnTo>
                      <a:lnTo>
                        <a:pt x="1228365" y="451764"/>
                      </a:lnTo>
                      <a:lnTo>
                        <a:pt x="1230858" y="451481"/>
                      </a:lnTo>
                      <a:lnTo>
                        <a:pt x="1232340" y="450038"/>
                      </a:lnTo>
                      <a:lnTo>
                        <a:pt x="1236389" y="446054"/>
                      </a:lnTo>
                      <a:lnTo>
                        <a:pt x="1237883" y="444586"/>
                      </a:lnTo>
                      <a:lnTo>
                        <a:pt x="1241488" y="440737"/>
                      </a:lnTo>
                      <a:lnTo>
                        <a:pt x="1242994" y="439134"/>
                      </a:lnTo>
                      <a:lnTo>
                        <a:pt x="1244303" y="440121"/>
                      </a:lnTo>
                      <a:lnTo>
                        <a:pt x="1245612" y="441120"/>
                      </a:lnTo>
                      <a:lnTo>
                        <a:pt x="1246809" y="442045"/>
                      </a:lnTo>
                      <a:lnTo>
                        <a:pt x="1246698" y="444142"/>
                      </a:lnTo>
                      <a:lnTo>
                        <a:pt x="1246575" y="446399"/>
                      </a:lnTo>
                      <a:lnTo>
                        <a:pt x="1246476" y="448483"/>
                      </a:lnTo>
                      <a:lnTo>
                        <a:pt x="1245476" y="450149"/>
                      </a:lnTo>
                      <a:lnTo>
                        <a:pt x="1244550" y="451691"/>
                      </a:lnTo>
                      <a:lnTo>
                        <a:pt x="1244957" y="453578"/>
                      </a:lnTo>
                      <a:lnTo>
                        <a:pt x="1245735" y="457179"/>
                      </a:lnTo>
                      <a:lnTo>
                        <a:pt x="1246118" y="458943"/>
                      </a:lnTo>
                      <a:lnTo>
                        <a:pt x="1248229" y="459227"/>
                      </a:lnTo>
                      <a:lnTo>
                        <a:pt x="1249933" y="459449"/>
                      </a:lnTo>
                      <a:lnTo>
                        <a:pt x="1251624" y="458549"/>
                      </a:lnTo>
                      <a:lnTo>
                        <a:pt x="1255995" y="456242"/>
                      </a:lnTo>
                      <a:lnTo>
                        <a:pt x="1257180" y="455970"/>
                      </a:lnTo>
                      <a:lnTo>
                        <a:pt x="1261081" y="455046"/>
                      </a:lnTo>
                      <a:lnTo>
                        <a:pt x="1262686" y="454663"/>
                      </a:lnTo>
                      <a:lnTo>
                        <a:pt x="1265069" y="456920"/>
                      </a:lnTo>
                      <a:lnTo>
                        <a:pt x="1264624" y="459079"/>
                      </a:lnTo>
                      <a:lnTo>
                        <a:pt x="1264106" y="461534"/>
                      </a:lnTo>
                      <a:lnTo>
                        <a:pt x="1263933" y="462422"/>
                      </a:lnTo>
                      <a:lnTo>
                        <a:pt x="1262711" y="466245"/>
                      </a:lnTo>
                      <a:lnTo>
                        <a:pt x="1261995" y="468503"/>
                      </a:lnTo>
                      <a:lnTo>
                        <a:pt x="1262661" y="469970"/>
                      </a:lnTo>
                      <a:lnTo>
                        <a:pt x="1263229" y="471228"/>
                      </a:lnTo>
                      <a:lnTo>
                        <a:pt x="1263896" y="472696"/>
                      </a:lnTo>
                      <a:lnTo>
                        <a:pt x="1265995" y="473066"/>
                      </a:lnTo>
                      <a:lnTo>
                        <a:pt x="1267711" y="473362"/>
                      </a:lnTo>
                      <a:lnTo>
                        <a:pt x="1269378" y="472622"/>
                      </a:lnTo>
                      <a:lnTo>
                        <a:pt x="1273452" y="470796"/>
                      </a:lnTo>
                      <a:lnTo>
                        <a:pt x="1274711" y="470464"/>
                      </a:lnTo>
                      <a:lnTo>
                        <a:pt x="1278773" y="469354"/>
                      </a:lnTo>
                      <a:lnTo>
                        <a:pt x="1280464" y="468897"/>
                      </a:lnTo>
                      <a:lnTo>
                        <a:pt x="1281637" y="469538"/>
                      </a:lnTo>
                      <a:lnTo>
                        <a:pt x="1283921" y="470784"/>
                      </a:lnTo>
                      <a:lnTo>
                        <a:pt x="1285230" y="471488"/>
                      </a:lnTo>
                      <a:lnTo>
                        <a:pt x="1285217" y="475040"/>
                      </a:lnTo>
                      <a:lnTo>
                        <a:pt x="1284378" y="476273"/>
                      </a:lnTo>
                      <a:lnTo>
                        <a:pt x="1282316" y="479283"/>
                      </a:lnTo>
                      <a:lnTo>
                        <a:pt x="1281699" y="480171"/>
                      </a:lnTo>
                      <a:lnTo>
                        <a:pt x="1280489" y="481182"/>
                      </a:lnTo>
                      <a:lnTo>
                        <a:pt x="1271810" y="488448"/>
                      </a:lnTo>
                      <a:lnTo>
                        <a:pt x="1271081" y="489052"/>
                      </a:lnTo>
                      <a:lnTo>
                        <a:pt x="1270205" y="489792"/>
                      </a:lnTo>
                      <a:lnTo>
                        <a:pt x="1268773" y="490482"/>
                      </a:lnTo>
                      <a:lnTo>
                        <a:pt x="1267884" y="490914"/>
                      </a:lnTo>
                      <a:lnTo>
                        <a:pt x="1263871" y="492851"/>
                      </a:lnTo>
                      <a:lnTo>
                        <a:pt x="1262538" y="493504"/>
                      </a:lnTo>
                      <a:lnTo>
                        <a:pt x="1260316" y="494578"/>
                      </a:lnTo>
                      <a:lnTo>
                        <a:pt x="1258698" y="495725"/>
                      </a:lnTo>
                      <a:lnTo>
                        <a:pt x="1257501" y="496588"/>
                      </a:lnTo>
                      <a:lnTo>
                        <a:pt x="1254266" y="498882"/>
                      </a:lnTo>
                      <a:lnTo>
                        <a:pt x="1252661" y="500030"/>
                      </a:lnTo>
                      <a:lnTo>
                        <a:pt x="1251353" y="500770"/>
                      </a:lnTo>
                      <a:lnTo>
                        <a:pt x="1250056" y="501510"/>
                      </a:lnTo>
                      <a:lnTo>
                        <a:pt x="1243550" y="505210"/>
                      </a:lnTo>
                      <a:lnTo>
                        <a:pt x="1240945" y="506690"/>
                      </a:lnTo>
                      <a:lnTo>
                        <a:pt x="1239661" y="507492"/>
                      </a:lnTo>
                      <a:lnTo>
                        <a:pt x="1238809" y="508022"/>
                      </a:lnTo>
                      <a:lnTo>
                        <a:pt x="1235834" y="509885"/>
                      </a:lnTo>
                      <a:lnTo>
                        <a:pt x="1231649" y="512475"/>
                      </a:lnTo>
                      <a:lnTo>
                        <a:pt x="1229895" y="513437"/>
                      </a:lnTo>
                      <a:lnTo>
                        <a:pt x="1228192" y="514375"/>
                      </a:lnTo>
                      <a:lnTo>
                        <a:pt x="1227414" y="516237"/>
                      </a:lnTo>
                      <a:lnTo>
                        <a:pt x="1226575" y="518272"/>
                      </a:lnTo>
                      <a:lnTo>
                        <a:pt x="1225550" y="522096"/>
                      </a:lnTo>
                      <a:lnTo>
                        <a:pt x="1225291" y="523058"/>
                      </a:lnTo>
                      <a:lnTo>
                        <a:pt x="1225291" y="523872"/>
                      </a:lnTo>
                      <a:lnTo>
                        <a:pt x="1225278" y="525550"/>
                      </a:lnTo>
                      <a:lnTo>
                        <a:pt x="1225278" y="527659"/>
                      </a:lnTo>
                      <a:lnTo>
                        <a:pt x="1225266" y="529497"/>
                      </a:lnTo>
                      <a:lnTo>
                        <a:pt x="1226575" y="530656"/>
                      </a:lnTo>
                      <a:lnTo>
                        <a:pt x="1227340" y="531335"/>
                      </a:lnTo>
                      <a:lnTo>
                        <a:pt x="1227809" y="531754"/>
                      </a:lnTo>
                      <a:lnTo>
                        <a:pt x="1229044" y="532765"/>
                      </a:lnTo>
                      <a:lnTo>
                        <a:pt x="1229797" y="533370"/>
                      </a:lnTo>
                      <a:lnTo>
                        <a:pt x="1230982" y="534344"/>
                      </a:lnTo>
                      <a:lnTo>
                        <a:pt x="1232883" y="534665"/>
                      </a:lnTo>
                      <a:lnTo>
                        <a:pt x="1235747" y="535158"/>
                      </a:lnTo>
                      <a:lnTo>
                        <a:pt x="1238821" y="536824"/>
                      </a:lnTo>
                      <a:lnTo>
                        <a:pt x="1241464" y="538242"/>
                      </a:lnTo>
                      <a:lnTo>
                        <a:pt x="1242488" y="538822"/>
                      </a:lnTo>
                      <a:lnTo>
                        <a:pt x="1244525" y="539882"/>
                      </a:lnTo>
                      <a:lnTo>
                        <a:pt x="1249414" y="540203"/>
                      </a:lnTo>
                      <a:lnTo>
                        <a:pt x="1251884" y="540388"/>
                      </a:lnTo>
                      <a:lnTo>
                        <a:pt x="1253871" y="540549"/>
                      </a:lnTo>
                      <a:lnTo>
                        <a:pt x="1254538" y="542004"/>
                      </a:lnTo>
                      <a:lnTo>
                        <a:pt x="1255439" y="543977"/>
                      </a:lnTo>
                      <a:lnTo>
                        <a:pt x="1256081" y="545384"/>
                      </a:lnTo>
                      <a:lnTo>
                        <a:pt x="1254155" y="548911"/>
                      </a:lnTo>
                      <a:lnTo>
                        <a:pt x="1252674" y="550083"/>
                      </a:lnTo>
                      <a:lnTo>
                        <a:pt x="1251649" y="550897"/>
                      </a:lnTo>
                      <a:lnTo>
                        <a:pt x="1249686" y="552439"/>
                      </a:lnTo>
                      <a:lnTo>
                        <a:pt x="1247451" y="555658"/>
                      </a:lnTo>
                      <a:lnTo>
                        <a:pt x="1247427" y="557114"/>
                      </a:lnTo>
                      <a:lnTo>
                        <a:pt x="1247316" y="562405"/>
                      </a:lnTo>
                      <a:lnTo>
                        <a:pt x="1247476" y="563775"/>
                      </a:lnTo>
                      <a:lnTo>
                        <a:pt x="1247735" y="565958"/>
                      </a:lnTo>
                      <a:lnTo>
                        <a:pt x="1247797" y="567512"/>
                      </a:lnTo>
                      <a:lnTo>
                        <a:pt x="1247908" y="570694"/>
                      </a:lnTo>
                      <a:lnTo>
                        <a:pt x="1247958" y="571681"/>
                      </a:lnTo>
                      <a:lnTo>
                        <a:pt x="1248019" y="573753"/>
                      </a:lnTo>
                      <a:lnTo>
                        <a:pt x="1247883" y="576035"/>
                      </a:lnTo>
                      <a:lnTo>
                        <a:pt x="1247316" y="585409"/>
                      </a:lnTo>
                      <a:lnTo>
                        <a:pt x="1247254" y="586507"/>
                      </a:lnTo>
                      <a:lnTo>
                        <a:pt x="1247081" y="589270"/>
                      </a:lnTo>
                      <a:lnTo>
                        <a:pt x="1246476" y="592551"/>
                      </a:lnTo>
                      <a:lnTo>
                        <a:pt x="1246044" y="594932"/>
                      </a:lnTo>
                      <a:lnTo>
                        <a:pt x="1246538" y="597238"/>
                      </a:lnTo>
                      <a:lnTo>
                        <a:pt x="1247303" y="600729"/>
                      </a:lnTo>
                      <a:lnTo>
                        <a:pt x="1247575" y="601752"/>
                      </a:lnTo>
                      <a:lnTo>
                        <a:pt x="1248686" y="605897"/>
                      </a:lnTo>
                      <a:lnTo>
                        <a:pt x="1249093" y="607451"/>
                      </a:lnTo>
                      <a:lnTo>
                        <a:pt x="1249785" y="610029"/>
                      </a:lnTo>
                      <a:lnTo>
                        <a:pt x="1249970" y="612200"/>
                      </a:lnTo>
                      <a:lnTo>
                        <a:pt x="1250723" y="621414"/>
                      </a:lnTo>
                      <a:lnTo>
                        <a:pt x="1251439" y="630085"/>
                      </a:lnTo>
                      <a:lnTo>
                        <a:pt x="1251513" y="630924"/>
                      </a:lnTo>
                      <a:lnTo>
                        <a:pt x="1251624" y="632243"/>
                      </a:lnTo>
                      <a:lnTo>
                        <a:pt x="1251266" y="634069"/>
                      </a:lnTo>
                      <a:lnTo>
                        <a:pt x="1250328" y="638904"/>
                      </a:lnTo>
                      <a:lnTo>
                        <a:pt x="1249994" y="640618"/>
                      </a:lnTo>
                      <a:lnTo>
                        <a:pt x="1249217" y="642321"/>
                      </a:lnTo>
                      <a:lnTo>
                        <a:pt x="1248377" y="644121"/>
                      </a:lnTo>
                      <a:lnTo>
                        <a:pt x="1246612" y="647921"/>
                      </a:lnTo>
                      <a:lnTo>
                        <a:pt x="1245834" y="649610"/>
                      </a:lnTo>
                      <a:lnTo>
                        <a:pt x="1244957" y="650930"/>
                      </a:lnTo>
                      <a:lnTo>
                        <a:pt x="1244377" y="651806"/>
                      </a:lnTo>
                      <a:lnTo>
                        <a:pt x="1241180" y="656629"/>
                      </a:lnTo>
                      <a:lnTo>
                        <a:pt x="1238167" y="661180"/>
                      </a:lnTo>
                      <a:lnTo>
                        <a:pt x="1236883" y="663104"/>
                      </a:lnTo>
                      <a:lnTo>
                        <a:pt x="1235426" y="664634"/>
                      </a:lnTo>
                      <a:lnTo>
                        <a:pt x="1230105" y="670172"/>
                      </a:lnTo>
                      <a:lnTo>
                        <a:pt x="1229031" y="671294"/>
                      </a:lnTo>
                      <a:lnTo>
                        <a:pt x="1227957" y="672404"/>
                      </a:lnTo>
                      <a:lnTo>
                        <a:pt x="1226488" y="673761"/>
                      </a:lnTo>
                      <a:lnTo>
                        <a:pt x="1221723" y="678152"/>
                      </a:lnTo>
                      <a:lnTo>
                        <a:pt x="1220463" y="679312"/>
                      </a:lnTo>
                      <a:lnTo>
                        <a:pt x="1218957" y="680755"/>
                      </a:lnTo>
                      <a:lnTo>
                        <a:pt x="1216784" y="682864"/>
                      </a:lnTo>
                      <a:lnTo>
                        <a:pt x="1213426" y="686108"/>
                      </a:lnTo>
                      <a:lnTo>
                        <a:pt x="1212340" y="687157"/>
                      </a:lnTo>
                      <a:lnTo>
                        <a:pt x="1211130" y="688131"/>
                      </a:lnTo>
                      <a:lnTo>
                        <a:pt x="1205241" y="692818"/>
                      </a:lnTo>
                      <a:lnTo>
                        <a:pt x="1204685" y="693250"/>
                      </a:lnTo>
                      <a:lnTo>
                        <a:pt x="1204253" y="693521"/>
                      </a:lnTo>
                      <a:lnTo>
                        <a:pt x="1201883" y="694989"/>
                      </a:lnTo>
                      <a:lnTo>
                        <a:pt x="1201105" y="695470"/>
                      </a:lnTo>
                      <a:lnTo>
                        <a:pt x="1200550" y="695816"/>
                      </a:lnTo>
                      <a:lnTo>
                        <a:pt x="1199389" y="695865"/>
                      </a:lnTo>
                      <a:lnTo>
                        <a:pt x="1195525" y="696038"/>
                      </a:lnTo>
                      <a:lnTo>
                        <a:pt x="1193870" y="696112"/>
                      </a:lnTo>
                      <a:lnTo>
                        <a:pt x="1193463" y="694471"/>
                      </a:lnTo>
                      <a:lnTo>
                        <a:pt x="1193018" y="692719"/>
                      </a:lnTo>
                      <a:lnTo>
                        <a:pt x="1192772" y="691770"/>
                      </a:lnTo>
                      <a:lnTo>
                        <a:pt x="1193068" y="690697"/>
                      </a:lnTo>
                      <a:lnTo>
                        <a:pt x="1194487" y="685368"/>
                      </a:lnTo>
                      <a:lnTo>
                        <a:pt x="1194932" y="682864"/>
                      </a:lnTo>
                      <a:lnTo>
                        <a:pt x="1195191" y="681310"/>
                      </a:lnTo>
                      <a:lnTo>
                        <a:pt x="1194957" y="680324"/>
                      </a:lnTo>
                      <a:lnTo>
                        <a:pt x="1194648" y="679078"/>
                      </a:lnTo>
                      <a:lnTo>
                        <a:pt x="1194253" y="677450"/>
                      </a:lnTo>
                      <a:lnTo>
                        <a:pt x="1192611" y="676734"/>
                      </a:lnTo>
                      <a:lnTo>
                        <a:pt x="1188302" y="674847"/>
                      </a:lnTo>
                      <a:lnTo>
                        <a:pt x="1187586" y="674526"/>
                      </a:lnTo>
                      <a:lnTo>
                        <a:pt x="1186623" y="674292"/>
                      </a:lnTo>
                      <a:lnTo>
                        <a:pt x="1182722" y="673342"/>
                      </a:lnTo>
                      <a:lnTo>
                        <a:pt x="1180919" y="672898"/>
                      </a:lnTo>
                      <a:lnTo>
                        <a:pt x="1178290" y="672404"/>
                      </a:lnTo>
                      <a:lnTo>
                        <a:pt x="1177425" y="672244"/>
                      </a:lnTo>
                      <a:lnTo>
                        <a:pt x="1176512" y="672244"/>
                      </a:lnTo>
                      <a:lnTo>
                        <a:pt x="1175820" y="672244"/>
                      </a:lnTo>
                      <a:lnTo>
                        <a:pt x="1174697" y="672232"/>
                      </a:lnTo>
                      <a:lnTo>
                        <a:pt x="1173932" y="672232"/>
                      </a:lnTo>
                      <a:lnTo>
                        <a:pt x="1172574" y="672799"/>
                      </a:lnTo>
                      <a:lnTo>
                        <a:pt x="1167561" y="674896"/>
                      </a:lnTo>
                      <a:lnTo>
                        <a:pt x="1166289" y="675427"/>
                      </a:lnTo>
                      <a:lnTo>
                        <a:pt x="1165228" y="676204"/>
                      </a:lnTo>
                      <a:lnTo>
                        <a:pt x="1161796" y="678732"/>
                      </a:lnTo>
                      <a:lnTo>
                        <a:pt x="1160401" y="679756"/>
                      </a:lnTo>
                      <a:lnTo>
                        <a:pt x="1159043" y="681915"/>
                      </a:lnTo>
                      <a:lnTo>
                        <a:pt x="1158771" y="682346"/>
                      </a:lnTo>
                      <a:lnTo>
                        <a:pt x="1157697" y="684086"/>
                      </a:lnTo>
                      <a:lnTo>
                        <a:pt x="1155845" y="687477"/>
                      </a:lnTo>
                      <a:lnTo>
                        <a:pt x="1154808" y="689402"/>
                      </a:lnTo>
                      <a:lnTo>
                        <a:pt x="1152413" y="689944"/>
                      </a:lnTo>
                      <a:lnTo>
                        <a:pt x="1150956" y="690191"/>
                      </a:lnTo>
                      <a:lnTo>
                        <a:pt x="1146400" y="690043"/>
                      </a:lnTo>
                      <a:lnTo>
                        <a:pt x="1144993" y="690006"/>
                      </a:lnTo>
                      <a:lnTo>
                        <a:pt x="1143129" y="689278"/>
                      </a:lnTo>
                      <a:lnTo>
                        <a:pt x="1138906" y="687650"/>
                      </a:lnTo>
                      <a:lnTo>
                        <a:pt x="1135795" y="686441"/>
                      </a:lnTo>
                      <a:lnTo>
                        <a:pt x="1133351" y="685899"/>
                      </a:lnTo>
                      <a:lnTo>
                        <a:pt x="1128487" y="684813"/>
                      </a:lnTo>
                      <a:lnTo>
                        <a:pt x="1127672" y="684529"/>
                      </a:lnTo>
                      <a:lnTo>
                        <a:pt x="1125919" y="683938"/>
                      </a:lnTo>
                      <a:lnTo>
                        <a:pt x="1123721" y="683185"/>
                      </a:lnTo>
                      <a:lnTo>
                        <a:pt x="1121795" y="683099"/>
                      </a:lnTo>
                      <a:lnTo>
                        <a:pt x="1116993" y="682889"/>
                      </a:lnTo>
                      <a:lnTo>
                        <a:pt x="1110807" y="682617"/>
                      </a:lnTo>
                      <a:lnTo>
                        <a:pt x="1108153" y="682506"/>
                      </a:lnTo>
                      <a:lnTo>
                        <a:pt x="1106931" y="682544"/>
                      </a:lnTo>
                      <a:lnTo>
                        <a:pt x="1103474" y="682667"/>
                      </a:lnTo>
                      <a:lnTo>
                        <a:pt x="1100461" y="682766"/>
                      </a:lnTo>
                      <a:lnTo>
                        <a:pt x="1099251" y="682803"/>
                      </a:lnTo>
                      <a:lnTo>
                        <a:pt x="1098498" y="683123"/>
                      </a:lnTo>
                      <a:lnTo>
                        <a:pt x="1097264" y="683641"/>
                      </a:lnTo>
                      <a:lnTo>
                        <a:pt x="1095400" y="684480"/>
                      </a:lnTo>
                      <a:lnTo>
                        <a:pt x="1094498" y="686515"/>
                      </a:lnTo>
                      <a:lnTo>
                        <a:pt x="1092079" y="691967"/>
                      </a:lnTo>
                      <a:lnTo>
                        <a:pt x="1090980" y="692991"/>
                      </a:lnTo>
                      <a:lnTo>
                        <a:pt x="1089560" y="694311"/>
                      </a:lnTo>
                      <a:lnTo>
                        <a:pt x="1088103" y="695655"/>
                      </a:lnTo>
                      <a:lnTo>
                        <a:pt x="1085523" y="695322"/>
                      </a:lnTo>
                      <a:lnTo>
                        <a:pt x="1083017" y="695001"/>
                      </a:lnTo>
                      <a:lnTo>
                        <a:pt x="1079202" y="695482"/>
                      </a:lnTo>
                      <a:lnTo>
                        <a:pt x="1077288" y="697567"/>
                      </a:lnTo>
                      <a:lnTo>
                        <a:pt x="1076696" y="699035"/>
                      </a:lnTo>
                      <a:lnTo>
                        <a:pt x="1075041" y="703056"/>
                      </a:lnTo>
                      <a:lnTo>
                        <a:pt x="1074794" y="703537"/>
                      </a:lnTo>
                      <a:lnTo>
                        <a:pt x="1073881" y="705301"/>
                      </a:lnTo>
                      <a:lnTo>
                        <a:pt x="1072980" y="707052"/>
                      </a:lnTo>
                      <a:lnTo>
                        <a:pt x="1069967" y="708816"/>
                      </a:lnTo>
                      <a:lnTo>
                        <a:pt x="1068646" y="708816"/>
                      </a:lnTo>
                      <a:lnTo>
                        <a:pt x="1066980" y="708816"/>
                      </a:lnTo>
                      <a:lnTo>
                        <a:pt x="1066338" y="708779"/>
                      </a:lnTo>
                      <a:lnTo>
                        <a:pt x="1065745" y="708668"/>
                      </a:lnTo>
                      <a:lnTo>
                        <a:pt x="1065251" y="708557"/>
                      </a:lnTo>
                      <a:lnTo>
                        <a:pt x="1064769" y="708458"/>
                      </a:lnTo>
                      <a:lnTo>
                        <a:pt x="1063288" y="708162"/>
                      </a:lnTo>
                      <a:lnTo>
                        <a:pt x="1061609" y="707447"/>
                      </a:lnTo>
                      <a:lnTo>
                        <a:pt x="1059485" y="706546"/>
                      </a:lnTo>
                      <a:lnTo>
                        <a:pt x="1057695" y="706275"/>
                      </a:lnTo>
                      <a:lnTo>
                        <a:pt x="1056362" y="706090"/>
                      </a:lnTo>
                      <a:lnTo>
                        <a:pt x="1055029" y="705893"/>
                      </a:lnTo>
                      <a:lnTo>
                        <a:pt x="1053967" y="706103"/>
                      </a:lnTo>
                      <a:lnTo>
                        <a:pt x="1050238" y="706830"/>
                      </a:lnTo>
                      <a:lnTo>
                        <a:pt x="1048522" y="707163"/>
                      </a:lnTo>
                      <a:lnTo>
                        <a:pt x="1047720" y="708126"/>
                      </a:lnTo>
                      <a:lnTo>
                        <a:pt x="1046708" y="709359"/>
                      </a:lnTo>
                      <a:lnTo>
                        <a:pt x="1044534" y="711986"/>
                      </a:lnTo>
                      <a:lnTo>
                        <a:pt x="1042152" y="714231"/>
                      </a:lnTo>
                      <a:lnTo>
                        <a:pt x="1040707" y="714552"/>
                      </a:lnTo>
                      <a:lnTo>
                        <a:pt x="1038831" y="714971"/>
                      </a:lnTo>
                      <a:lnTo>
                        <a:pt x="1037856" y="715193"/>
                      </a:lnTo>
                      <a:lnTo>
                        <a:pt x="1036596" y="714984"/>
                      </a:lnTo>
                      <a:lnTo>
                        <a:pt x="1034831" y="714675"/>
                      </a:lnTo>
                      <a:lnTo>
                        <a:pt x="1034041" y="714539"/>
                      </a:lnTo>
                      <a:lnTo>
                        <a:pt x="1033189" y="714244"/>
                      </a:lnTo>
                      <a:lnTo>
                        <a:pt x="1029732" y="713010"/>
                      </a:lnTo>
                      <a:lnTo>
                        <a:pt x="1027695" y="712282"/>
                      </a:lnTo>
                      <a:lnTo>
                        <a:pt x="1025448" y="711406"/>
                      </a:lnTo>
                      <a:lnTo>
                        <a:pt x="1018707" y="708779"/>
                      </a:lnTo>
                      <a:lnTo>
                        <a:pt x="1014151" y="706991"/>
                      </a:lnTo>
                      <a:lnTo>
                        <a:pt x="1012769" y="706460"/>
                      </a:lnTo>
                      <a:lnTo>
                        <a:pt x="1011929" y="706324"/>
                      </a:lnTo>
                      <a:lnTo>
                        <a:pt x="1011003" y="706164"/>
                      </a:lnTo>
                      <a:lnTo>
                        <a:pt x="1004485" y="705091"/>
                      </a:lnTo>
                      <a:lnTo>
                        <a:pt x="1002929" y="704832"/>
                      </a:lnTo>
                      <a:lnTo>
                        <a:pt x="1001484" y="704832"/>
                      </a:lnTo>
                      <a:lnTo>
                        <a:pt x="1000731" y="704832"/>
                      </a:lnTo>
                      <a:lnTo>
                        <a:pt x="999003" y="704832"/>
                      </a:lnTo>
                      <a:lnTo>
                        <a:pt x="998164" y="704832"/>
                      </a:lnTo>
                      <a:lnTo>
                        <a:pt x="997213" y="704906"/>
                      </a:lnTo>
                      <a:lnTo>
                        <a:pt x="992805" y="705289"/>
                      </a:lnTo>
                      <a:lnTo>
                        <a:pt x="990855" y="705461"/>
                      </a:lnTo>
                      <a:lnTo>
                        <a:pt x="989077" y="706041"/>
                      </a:lnTo>
                      <a:lnTo>
                        <a:pt x="985077" y="707348"/>
                      </a:lnTo>
                      <a:lnTo>
                        <a:pt x="981385" y="708557"/>
                      </a:lnTo>
                      <a:lnTo>
                        <a:pt x="979089" y="709309"/>
                      </a:lnTo>
                      <a:lnTo>
                        <a:pt x="977731" y="709914"/>
                      </a:lnTo>
                      <a:lnTo>
                        <a:pt x="976373" y="710531"/>
                      </a:lnTo>
                      <a:lnTo>
                        <a:pt x="969595" y="713577"/>
                      </a:lnTo>
                      <a:lnTo>
                        <a:pt x="967842" y="714354"/>
                      </a:lnTo>
                      <a:lnTo>
                        <a:pt x="964780" y="715736"/>
                      </a:lnTo>
                      <a:lnTo>
                        <a:pt x="957582" y="719362"/>
                      </a:lnTo>
                      <a:lnTo>
                        <a:pt x="957015" y="719633"/>
                      </a:lnTo>
                      <a:lnTo>
                        <a:pt x="954805" y="720411"/>
                      </a:lnTo>
                      <a:lnTo>
                        <a:pt x="953422" y="720904"/>
                      </a:lnTo>
                      <a:lnTo>
                        <a:pt x="950249" y="720250"/>
                      </a:lnTo>
                      <a:lnTo>
                        <a:pt x="949200" y="719288"/>
                      </a:lnTo>
                      <a:lnTo>
                        <a:pt x="948151" y="718338"/>
                      </a:lnTo>
                      <a:lnTo>
                        <a:pt x="947076" y="717352"/>
                      </a:lnTo>
                      <a:lnTo>
                        <a:pt x="945546" y="714428"/>
                      </a:lnTo>
                      <a:lnTo>
                        <a:pt x="944224" y="711875"/>
                      </a:lnTo>
                      <a:lnTo>
                        <a:pt x="943286" y="710975"/>
                      </a:lnTo>
                      <a:lnTo>
                        <a:pt x="941990" y="709717"/>
                      </a:lnTo>
                      <a:lnTo>
                        <a:pt x="940891" y="708656"/>
                      </a:lnTo>
                      <a:lnTo>
                        <a:pt x="937558" y="708323"/>
                      </a:lnTo>
                      <a:lnTo>
                        <a:pt x="936298" y="709149"/>
                      </a:lnTo>
                      <a:lnTo>
                        <a:pt x="931841" y="712085"/>
                      </a:lnTo>
                      <a:lnTo>
                        <a:pt x="931199" y="712504"/>
                      </a:lnTo>
                      <a:lnTo>
                        <a:pt x="930051" y="713454"/>
                      </a:lnTo>
                      <a:lnTo>
                        <a:pt x="928891" y="714416"/>
                      </a:lnTo>
                      <a:lnTo>
                        <a:pt x="928064" y="715107"/>
                      </a:lnTo>
                      <a:lnTo>
                        <a:pt x="925792" y="717006"/>
                      </a:lnTo>
                      <a:lnTo>
                        <a:pt x="923113" y="719263"/>
                      </a:lnTo>
                      <a:lnTo>
                        <a:pt x="921977" y="720226"/>
                      </a:lnTo>
                      <a:lnTo>
                        <a:pt x="920989" y="720559"/>
                      </a:lnTo>
                      <a:lnTo>
                        <a:pt x="920520" y="720719"/>
                      </a:lnTo>
                      <a:lnTo>
                        <a:pt x="920051" y="720879"/>
                      </a:lnTo>
                      <a:lnTo>
                        <a:pt x="919582" y="721027"/>
                      </a:lnTo>
                      <a:lnTo>
                        <a:pt x="918162" y="721508"/>
                      </a:lnTo>
                      <a:lnTo>
                        <a:pt x="916841" y="721434"/>
                      </a:lnTo>
                      <a:lnTo>
                        <a:pt x="906409" y="720855"/>
                      </a:lnTo>
                      <a:lnTo>
                        <a:pt x="896545" y="717611"/>
                      </a:lnTo>
                      <a:lnTo>
                        <a:pt x="894483" y="716895"/>
                      </a:lnTo>
                      <a:lnTo>
                        <a:pt x="892532" y="715859"/>
                      </a:lnTo>
                      <a:lnTo>
                        <a:pt x="880940" y="709643"/>
                      </a:lnTo>
                      <a:lnTo>
                        <a:pt x="879149" y="708680"/>
                      </a:lnTo>
                      <a:lnTo>
                        <a:pt x="877816" y="707965"/>
                      </a:lnTo>
                      <a:lnTo>
                        <a:pt x="876532" y="707151"/>
                      </a:lnTo>
                      <a:lnTo>
                        <a:pt x="875248" y="706324"/>
                      </a:lnTo>
                      <a:lnTo>
                        <a:pt x="866495" y="700749"/>
                      </a:lnTo>
                      <a:lnTo>
                        <a:pt x="862371" y="698110"/>
                      </a:lnTo>
                      <a:lnTo>
                        <a:pt x="853630" y="692498"/>
                      </a:lnTo>
                      <a:lnTo>
                        <a:pt x="852383" y="691696"/>
                      </a:lnTo>
                      <a:lnTo>
                        <a:pt x="851124" y="690894"/>
                      </a:lnTo>
                      <a:lnTo>
                        <a:pt x="849865" y="690154"/>
                      </a:lnTo>
                      <a:lnTo>
                        <a:pt x="848556" y="689377"/>
                      </a:lnTo>
                      <a:lnTo>
                        <a:pt x="837396" y="682827"/>
                      </a:lnTo>
                      <a:lnTo>
                        <a:pt x="835247" y="681557"/>
                      </a:lnTo>
                      <a:lnTo>
                        <a:pt x="833889" y="680891"/>
                      </a:lnTo>
                      <a:lnTo>
                        <a:pt x="832075" y="679978"/>
                      </a:lnTo>
                      <a:lnTo>
                        <a:pt x="818939" y="673453"/>
                      </a:lnTo>
                      <a:lnTo>
                        <a:pt x="817124" y="672553"/>
                      </a:lnTo>
                      <a:lnTo>
                        <a:pt x="815778" y="671985"/>
                      </a:lnTo>
                      <a:lnTo>
                        <a:pt x="813988" y="671233"/>
                      </a:lnTo>
                      <a:lnTo>
                        <a:pt x="804333" y="667199"/>
                      </a:lnTo>
                      <a:lnTo>
                        <a:pt x="802506" y="666435"/>
                      </a:lnTo>
                      <a:lnTo>
                        <a:pt x="801049" y="666237"/>
                      </a:lnTo>
                      <a:lnTo>
                        <a:pt x="798210" y="665855"/>
                      </a:lnTo>
                      <a:lnTo>
                        <a:pt x="797556" y="665793"/>
                      </a:lnTo>
                      <a:lnTo>
                        <a:pt x="796037" y="665793"/>
                      </a:lnTo>
                      <a:lnTo>
                        <a:pt x="794691" y="665793"/>
                      </a:lnTo>
                      <a:lnTo>
                        <a:pt x="792963" y="665793"/>
                      </a:lnTo>
                      <a:lnTo>
                        <a:pt x="791333" y="666706"/>
                      </a:lnTo>
                      <a:lnTo>
                        <a:pt x="790111" y="667397"/>
                      </a:lnTo>
                      <a:lnTo>
                        <a:pt x="786172" y="669629"/>
                      </a:lnTo>
                      <a:lnTo>
                        <a:pt x="784000" y="670863"/>
                      </a:lnTo>
                      <a:lnTo>
                        <a:pt x="770530" y="678498"/>
                      </a:lnTo>
                      <a:lnTo>
                        <a:pt x="769172" y="679275"/>
                      </a:lnTo>
                      <a:lnTo>
                        <a:pt x="767925" y="679978"/>
                      </a:lnTo>
                      <a:lnTo>
                        <a:pt x="766629" y="680767"/>
                      </a:lnTo>
                      <a:lnTo>
                        <a:pt x="764913" y="681828"/>
                      </a:lnTo>
                      <a:lnTo>
                        <a:pt x="748974" y="691573"/>
                      </a:lnTo>
                      <a:lnTo>
                        <a:pt x="747703" y="692349"/>
                      </a:lnTo>
                      <a:lnTo>
                        <a:pt x="746431" y="693127"/>
                      </a:lnTo>
                      <a:lnTo>
                        <a:pt x="744740" y="694163"/>
                      </a:lnTo>
                      <a:lnTo>
                        <a:pt x="742530" y="695285"/>
                      </a:lnTo>
                      <a:lnTo>
                        <a:pt x="737678" y="697740"/>
                      </a:lnTo>
                      <a:lnTo>
                        <a:pt x="732530" y="700355"/>
                      </a:lnTo>
                      <a:lnTo>
                        <a:pt x="726962" y="703179"/>
                      </a:lnTo>
                      <a:lnTo>
                        <a:pt x="725678" y="703833"/>
                      </a:lnTo>
                      <a:lnTo>
                        <a:pt x="724382" y="704672"/>
                      </a:lnTo>
                      <a:lnTo>
                        <a:pt x="722246" y="706065"/>
                      </a:lnTo>
                      <a:lnTo>
                        <a:pt x="709801" y="714157"/>
                      </a:lnTo>
                      <a:lnTo>
                        <a:pt x="700332" y="720361"/>
                      </a:lnTo>
                      <a:lnTo>
                        <a:pt x="697035" y="722532"/>
                      </a:lnTo>
                      <a:lnTo>
                        <a:pt x="695801" y="723334"/>
                      </a:lnTo>
                      <a:lnTo>
                        <a:pt x="694554" y="724148"/>
                      </a:lnTo>
                      <a:lnTo>
                        <a:pt x="692332" y="725233"/>
                      </a:lnTo>
                      <a:lnTo>
                        <a:pt x="679838" y="731339"/>
                      </a:lnTo>
                      <a:lnTo>
                        <a:pt x="678047" y="732215"/>
                      </a:lnTo>
                      <a:lnTo>
                        <a:pt x="676307" y="733140"/>
                      </a:lnTo>
                      <a:lnTo>
                        <a:pt x="674121" y="734287"/>
                      </a:lnTo>
                      <a:lnTo>
                        <a:pt x="653405" y="745215"/>
                      </a:lnTo>
                      <a:lnTo>
                        <a:pt x="652973" y="745450"/>
                      </a:lnTo>
                      <a:lnTo>
                        <a:pt x="650788" y="746634"/>
                      </a:lnTo>
                      <a:lnTo>
                        <a:pt x="638096" y="753480"/>
                      </a:lnTo>
                      <a:lnTo>
                        <a:pt x="637417" y="753837"/>
                      </a:lnTo>
                      <a:lnTo>
                        <a:pt x="636985" y="754071"/>
                      </a:lnTo>
                      <a:lnTo>
                        <a:pt x="628232" y="758746"/>
                      </a:lnTo>
                      <a:lnTo>
                        <a:pt x="626923" y="759449"/>
                      </a:lnTo>
                      <a:lnTo>
                        <a:pt x="624726" y="760621"/>
                      </a:lnTo>
                      <a:lnTo>
                        <a:pt x="621923" y="761645"/>
                      </a:lnTo>
                      <a:lnTo>
                        <a:pt x="618701" y="762817"/>
                      </a:lnTo>
                      <a:lnTo>
                        <a:pt x="615367" y="764815"/>
                      </a:lnTo>
                      <a:lnTo>
                        <a:pt x="614824" y="765136"/>
                      </a:lnTo>
                      <a:lnTo>
                        <a:pt x="613256" y="766073"/>
                      </a:lnTo>
                      <a:lnTo>
                        <a:pt x="611108" y="766283"/>
                      </a:lnTo>
                      <a:lnTo>
                        <a:pt x="605540" y="766838"/>
                      </a:lnTo>
                      <a:lnTo>
                        <a:pt x="601589" y="767220"/>
                      </a:lnTo>
                      <a:lnTo>
                        <a:pt x="599367" y="767442"/>
                      </a:lnTo>
                      <a:lnTo>
                        <a:pt x="597602" y="768096"/>
                      </a:lnTo>
                      <a:lnTo>
                        <a:pt x="595380" y="768922"/>
                      </a:lnTo>
                      <a:lnTo>
                        <a:pt x="594071" y="769403"/>
                      </a:lnTo>
                      <a:lnTo>
                        <a:pt x="593046" y="769786"/>
                      </a:lnTo>
                      <a:lnTo>
                        <a:pt x="591256" y="770624"/>
                      </a:lnTo>
                      <a:lnTo>
                        <a:pt x="587639" y="772327"/>
                      </a:lnTo>
                      <a:lnTo>
                        <a:pt x="577638" y="777051"/>
                      </a:lnTo>
                      <a:lnTo>
                        <a:pt x="576281" y="777692"/>
                      </a:lnTo>
                      <a:lnTo>
                        <a:pt x="574910" y="778334"/>
                      </a:lnTo>
                      <a:lnTo>
                        <a:pt x="573503" y="778815"/>
                      </a:lnTo>
                      <a:lnTo>
                        <a:pt x="572095" y="779296"/>
                      </a:lnTo>
                      <a:lnTo>
                        <a:pt x="559922" y="783477"/>
                      </a:lnTo>
                      <a:lnTo>
                        <a:pt x="558503" y="783958"/>
                      </a:lnTo>
                      <a:lnTo>
                        <a:pt x="556515" y="785167"/>
                      </a:lnTo>
                      <a:lnTo>
                        <a:pt x="555120" y="786018"/>
                      </a:lnTo>
                      <a:lnTo>
                        <a:pt x="555107" y="786696"/>
                      </a:lnTo>
                      <a:lnTo>
                        <a:pt x="555083" y="788213"/>
                      </a:lnTo>
                      <a:lnTo>
                        <a:pt x="555070" y="788978"/>
                      </a:lnTo>
                      <a:lnTo>
                        <a:pt x="556626" y="790422"/>
                      </a:lnTo>
                      <a:lnTo>
                        <a:pt x="558354" y="792013"/>
                      </a:lnTo>
                      <a:lnTo>
                        <a:pt x="560008" y="793110"/>
                      </a:lnTo>
                      <a:lnTo>
                        <a:pt x="560823" y="793666"/>
                      </a:lnTo>
                      <a:lnTo>
                        <a:pt x="568268" y="798636"/>
                      </a:lnTo>
                      <a:lnTo>
                        <a:pt x="569503" y="799463"/>
                      </a:lnTo>
                      <a:lnTo>
                        <a:pt x="570737" y="800301"/>
                      </a:lnTo>
                      <a:lnTo>
                        <a:pt x="571564" y="800906"/>
                      </a:lnTo>
                      <a:lnTo>
                        <a:pt x="572799" y="801831"/>
                      </a:lnTo>
                      <a:lnTo>
                        <a:pt x="583947" y="810083"/>
                      </a:lnTo>
                      <a:lnTo>
                        <a:pt x="586009" y="811612"/>
                      </a:lnTo>
                      <a:lnTo>
                        <a:pt x="588071" y="813783"/>
                      </a:lnTo>
                      <a:lnTo>
                        <a:pt x="591182" y="817064"/>
                      </a:lnTo>
                      <a:lnTo>
                        <a:pt x="592565" y="818507"/>
                      </a:lnTo>
                      <a:lnTo>
                        <a:pt x="593589" y="819371"/>
                      </a:lnTo>
                      <a:lnTo>
                        <a:pt x="594269" y="819950"/>
                      </a:lnTo>
                      <a:lnTo>
                        <a:pt x="595651" y="821110"/>
                      </a:lnTo>
                      <a:lnTo>
                        <a:pt x="596676" y="821985"/>
                      </a:lnTo>
                      <a:lnTo>
                        <a:pt x="597972" y="822726"/>
                      </a:lnTo>
                      <a:lnTo>
                        <a:pt x="598404" y="822972"/>
                      </a:lnTo>
                      <a:lnTo>
                        <a:pt x="599269" y="823466"/>
                      </a:lnTo>
                      <a:lnTo>
                        <a:pt x="609355" y="829250"/>
                      </a:lnTo>
                      <a:lnTo>
                        <a:pt x="611985" y="830755"/>
                      </a:lnTo>
                      <a:lnTo>
                        <a:pt x="612886" y="831212"/>
                      </a:lnTo>
                      <a:lnTo>
                        <a:pt x="614231" y="831915"/>
                      </a:lnTo>
                      <a:lnTo>
                        <a:pt x="616948" y="833309"/>
                      </a:lnTo>
                      <a:lnTo>
                        <a:pt x="619652" y="834690"/>
                      </a:lnTo>
                      <a:lnTo>
                        <a:pt x="623158" y="836491"/>
                      </a:lnTo>
                      <a:lnTo>
                        <a:pt x="623985" y="836923"/>
                      </a:lnTo>
                      <a:lnTo>
                        <a:pt x="624516" y="837367"/>
                      </a:lnTo>
                      <a:lnTo>
                        <a:pt x="627084" y="839587"/>
                      </a:lnTo>
                      <a:lnTo>
                        <a:pt x="628516" y="840820"/>
                      </a:lnTo>
                      <a:lnTo>
                        <a:pt x="627713" y="842782"/>
                      </a:lnTo>
                      <a:lnTo>
                        <a:pt x="625096" y="849159"/>
                      </a:lnTo>
                      <a:lnTo>
                        <a:pt x="624911" y="849652"/>
                      </a:lnTo>
                      <a:lnTo>
                        <a:pt x="622578" y="855597"/>
                      </a:lnTo>
                      <a:lnTo>
                        <a:pt x="621800" y="857571"/>
                      </a:lnTo>
                      <a:lnTo>
                        <a:pt x="622330" y="859421"/>
                      </a:lnTo>
                      <a:lnTo>
                        <a:pt x="623454" y="863319"/>
                      </a:lnTo>
                      <a:lnTo>
                        <a:pt x="623763" y="864391"/>
                      </a:lnTo>
                      <a:lnTo>
                        <a:pt x="624331" y="865403"/>
                      </a:lnTo>
                      <a:lnTo>
                        <a:pt x="627047" y="870300"/>
                      </a:lnTo>
                      <a:lnTo>
                        <a:pt x="627812" y="871669"/>
                      </a:lnTo>
                      <a:lnTo>
                        <a:pt x="629010" y="872989"/>
                      </a:lnTo>
                      <a:lnTo>
                        <a:pt x="635133" y="879723"/>
                      </a:lnTo>
                      <a:lnTo>
                        <a:pt x="637220" y="882030"/>
                      </a:lnTo>
                      <a:lnTo>
                        <a:pt x="640775" y="885767"/>
                      </a:lnTo>
                      <a:lnTo>
                        <a:pt x="641516" y="886545"/>
                      </a:lnTo>
                      <a:lnTo>
                        <a:pt x="642133" y="887210"/>
                      </a:lnTo>
                      <a:lnTo>
                        <a:pt x="643751" y="890208"/>
                      </a:lnTo>
                      <a:lnTo>
                        <a:pt x="642183" y="891996"/>
                      </a:lnTo>
                      <a:lnTo>
                        <a:pt x="641183" y="893119"/>
                      </a:lnTo>
                      <a:lnTo>
                        <a:pt x="639738" y="893526"/>
                      </a:lnTo>
                      <a:lnTo>
                        <a:pt x="638059" y="893995"/>
                      </a:lnTo>
                      <a:lnTo>
                        <a:pt x="634565" y="894956"/>
                      </a:lnTo>
                      <a:lnTo>
                        <a:pt x="634047" y="895105"/>
                      </a:lnTo>
                      <a:lnTo>
                        <a:pt x="626911" y="896683"/>
                      </a:lnTo>
                      <a:lnTo>
                        <a:pt x="625244" y="897053"/>
                      </a:lnTo>
                      <a:lnTo>
                        <a:pt x="624293" y="897892"/>
                      </a:lnTo>
                      <a:lnTo>
                        <a:pt x="622034" y="899891"/>
                      </a:lnTo>
                      <a:lnTo>
                        <a:pt x="620565" y="901198"/>
                      </a:lnTo>
                      <a:lnTo>
                        <a:pt x="621281" y="903505"/>
                      </a:lnTo>
                      <a:lnTo>
                        <a:pt x="621467" y="904121"/>
                      </a:lnTo>
                      <a:lnTo>
                        <a:pt x="622145" y="906304"/>
                      </a:lnTo>
                      <a:lnTo>
                        <a:pt x="620775" y="908969"/>
                      </a:lnTo>
                      <a:lnTo>
                        <a:pt x="619973" y="910498"/>
                      </a:lnTo>
                      <a:lnTo>
                        <a:pt x="619738" y="912792"/>
                      </a:lnTo>
                      <a:lnTo>
                        <a:pt x="619466" y="915580"/>
                      </a:lnTo>
                      <a:lnTo>
                        <a:pt x="620540" y="917294"/>
                      </a:lnTo>
                      <a:lnTo>
                        <a:pt x="623516" y="922018"/>
                      </a:lnTo>
                      <a:lnTo>
                        <a:pt x="624577" y="923696"/>
                      </a:lnTo>
                      <a:lnTo>
                        <a:pt x="625664" y="925435"/>
                      </a:lnTo>
                      <a:lnTo>
                        <a:pt x="626763" y="927162"/>
                      </a:lnTo>
                      <a:lnTo>
                        <a:pt x="627047" y="929148"/>
                      </a:lnTo>
                      <a:lnTo>
                        <a:pt x="627195" y="930135"/>
                      </a:lnTo>
                      <a:lnTo>
                        <a:pt x="627343" y="931195"/>
                      </a:lnTo>
                      <a:lnTo>
                        <a:pt x="627503" y="932269"/>
                      </a:lnTo>
                      <a:lnTo>
                        <a:pt x="627479" y="933440"/>
                      </a:lnTo>
                      <a:lnTo>
                        <a:pt x="627417" y="936573"/>
                      </a:lnTo>
                      <a:lnTo>
                        <a:pt x="627392" y="938189"/>
                      </a:lnTo>
                      <a:lnTo>
                        <a:pt x="626911" y="941211"/>
                      </a:lnTo>
                      <a:lnTo>
                        <a:pt x="626442" y="944110"/>
                      </a:lnTo>
                      <a:lnTo>
                        <a:pt x="626825" y="947292"/>
                      </a:lnTo>
                      <a:lnTo>
                        <a:pt x="627343" y="951535"/>
                      </a:lnTo>
                      <a:lnTo>
                        <a:pt x="627528" y="953027"/>
                      </a:lnTo>
                      <a:lnTo>
                        <a:pt x="627417" y="954101"/>
                      </a:lnTo>
                      <a:lnTo>
                        <a:pt x="627257" y="955642"/>
                      </a:lnTo>
                      <a:lnTo>
                        <a:pt x="627195" y="956309"/>
                      </a:lnTo>
                      <a:lnTo>
                        <a:pt x="627010" y="958097"/>
                      </a:lnTo>
                      <a:lnTo>
                        <a:pt x="625985" y="959232"/>
                      </a:lnTo>
                      <a:lnTo>
                        <a:pt x="624479" y="960884"/>
                      </a:lnTo>
                      <a:lnTo>
                        <a:pt x="623602" y="961847"/>
                      </a:lnTo>
                      <a:lnTo>
                        <a:pt x="622219" y="962365"/>
                      </a:lnTo>
                      <a:lnTo>
                        <a:pt x="612380" y="966016"/>
                      </a:lnTo>
                      <a:lnTo>
                        <a:pt x="610565" y="966682"/>
                      </a:lnTo>
                      <a:lnTo>
                        <a:pt x="608627" y="966966"/>
                      </a:lnTo>
                      <a:lnTo>
                        <a:pt x="597441" y="968643"/>
                      </a:lnTo>
                      <a:lnTo>
                        <a:pt x="595491" y="968927"/>
                      </a:lnTo>
                      <a:lnTo>
                        <a:pt x="593775" y="968014"/>
                      </a:lnTo>
                      <a:lnTo>
                        <a:pt x="589046" y="965498"/>
                      </a:lnTo>
                      <a:lnTo>
                        <a:pt x="586108" y="963944"/>
                      </a:lnTo>
                      <a:lnTo>
                        <a:pt x="583997" y="962821"/>
                      </a:lnTo>
                      <a:lnTo>
                        <a:pt x="582244" y="961995"/>
                      </a:lnTo>
                      <a:lnTo>
                        <a:pt x="580922" y="961366"/>
                      </a:lnTo>
                      <a:lnTo>
                        <a:pt x="576947" y="959503"/>
                      </a:lnTo>
                      <a:lnTo>
                        <a:pt x="571281" y="956839"/>
                      </a:lnTo>
                      <a:lnTo>
                        <a:pt x="569280" y="955889"/>
                      </a:lnTo>
                      <a:lnTo>
                        <a:pt x="567700" y="954619"/>
                      </a:lnTo>
                      <a:lnTo>
                        <a:pt x="564453" y="951992"/>
                      </a:lnTo>
                      <a:lnTo>
                        <a:pt x="557194" y="946120"/>
                      </a:lnTo>
                      <a:lnTo>
                        <a:pt x="549329" y="939978"/>
                      </a:lnTo>
                      <a:lnTo>
                        <a:pt x="548144" y="939065"/>
                      </a:lnTo>
                      <a:lnTo>
                        <a:pt x="546971" y="938140"/>
                      </a:lnTo>
                      <a:lnTo>
                        <a:pt x="546255" y="937523"/>
                      </a:lnTo>
                      <a:lnTo>
                        <a:pt x="545169" y="936598"/>
                      </a:lnTo>
                      <a:lnTo>
                        <a:pt x="543366" y="935044"/>
                      </a:lnTo>
                      <a:lnTo>
                        <a:pt x="539181" y="931442"/>
                      </a:lnTo>
                      <a:lnTo>
                        <a:pt x="537650" y="930135"/>
                      </a:lnTo>
                      <a:lnTo>
                        <a:pt x="536305" y="928593"/>
                      </a:lnTo>
                      <a:lnTo>
                        <a:pt x="534971" y="927051"/>
                      </a:lnTo>
                      <a:lnTo>
                        <a:pt x="529601" y="920896"/>
                      </a:lnTo>
                      <a:lnTo>
                        <a:pt x="528255" y="919366"/>
                      </a:lnTo>
                      <a:lnTo>
                        <a:pt x="526625" y="918331"/>
                      </a:lnTo>
                      <a:lnTo>
                        <a:pt x="521724" y="915222"/>
                      </a:lnTo>
                      <a:lnTo>
                        <a:pt x="518811" y="913384"/>
                      </a:lnTo>
                      <a:lnTo>
                        <a:pt x="517156" y="912324"/>
                      </a:lnTo>
                      <a:lnTo>
                        <a:pt x="515588" y="911892"/>
                      </a:lnTo>
                      <a:lnTo>
                        <a:pt x="513675" y="911349"/>
                      </a:lnTo>
                      <a:lnTo>
                        <a:pt x="508662" y="909955"/>
                      </a:lnTo>
                      <a:lnTo>
                        <a:pt x="506835" y="909437"/>
                      </a:lnTo>
                      <a:lnTo>
                        <a:pt x="505267" y="910572"/>
                      </a:lnTo>
                      <a:lnTo>
                        <a:pt x="501761" y="913113"/>
                      </a:lnTo>
                      <a:lnTo>
                        <a:pt x="498094" y="915580"/>
                      </a:lnTo>
                      <a:lnTo>
                        <a:pt x="496452" y="916690"/>
                      </a:lnTo>
                      <a:lnTo>
                        <a:pt x="495057" y="918072"/>
                      </a:lnTo>
                      <a:lnTo>
                        <a:pt x="491180" y="921870"/>
                      </a:lnTo>
                      <a:lnTo>
                        <a:pt x="489699" y="923240"/>
                      </a:lnTo>
                      <a:lnTo>
                        <a:pt x="486378" y="926299"/>
                      </a:lnTo>
                      <a:lnTo>
                        <a:pt x="484896" y="927668"/>
                      </a:lnTo>
                      <a:lnTo>
                        <a:pt x="483230" y="929530"/>
                      </a:lnTo>
                      <a:lnTo>
                        <a:pt x="479563" y="933638"/>
                      </a:lnTo>
                      <a:lnTo>
                        <a:pt x="478921" y="934353"/>
                      </a:lnTo>
                      <a:lnTo>
                        <a:pt x="478550" y="934785"/>
                      </a:lnTo>
                      <a:lnTo>
                        <a:pt x="476168" y="937486"/>
                      </a:lnTo>
                      <a:lnTo>
                        <a:pt x="474884" y="938954"/>
                      </a:lnTo>
                      <a:lnTo>
                        <a:pt x="473847" y="940496"/>
                      </a:lnTo>
                      <a:lnTo>
                        <a:pt x="471378" y="944159"/>
                      </a:lnTo>
                      <a:lnTo>
                        <a:pt x="470551" y="945393"/>
                      </a:lnTo>
                      <a:lnTo>
                        <a:pt x="469661" y="947008"/>
                      </a:lnTo>
                      <a:lnTo>
                        <a:pt x="468995" y="948192"/>
                      </a:lnTo>
                      <a:lnTo>
                        <a:pt x="467810" y="950363"/>
                      </a:lnTo>
                      <a:lnTo>
                        <a:pt x="467032" y="951745"/>
                      </a:lnTo>
                      <a:lnTo>
                        <a:pt x="462797" y="959084"/>
                      </a:lnTo>
                      <a:lnTo>
                        <a:pt x="461291" y="961921"/>
                      </a:lnTo>
                      <a:lnTo>
                        <a:pt x="460365" y="963647"/>
                      </a:lnTo>
                      <a:lnTo>
                        <a:pt x="459797" y="965621"/>
                      </a:lnTo>
                      <a:lnTo>
                        <a:pt x="458921" y="968643"/>
                      </a:lnTo>
                      <a:lnTo>
                        <a:pt x="458649" y="969581"/>
                      </a:lnTo>
                      <a:lnTo>
                        <a:pt x="458192" y="971690"/>
                      </a:lnTo>
                      <a:lnTo>
                        <a:pt x="457723" y="973811"/>
                      </a:lnTo>
                      <a:lnTo>
                        <a:pt x="457377" y="975390"/>
                      </a:lnTo>
                      <a:lnTo>
                        <a:pt x="457279" y="975908"/>
                      </a:lnTo>
                      <a:lnTo>
                        <a:pt x="456958" y="977462"/>
                      </a:lnTo>
                      <a:lnTo>
                        <a:pt x="456414" y="980114"/>
                      </a:lnTo>
                      <a:lnTo>
                        <a:pt x="456192" y="981187"/>
                      </a:lnTo>
                      <a:lnTo>
                        <a:pt x="455958" y="982298"/>
                      </a:lnTo>
                      <a:lnTo>
                        <a:pt x="455674" y="983408"/>
                      </a:lnTo>
                      <a:lnTo>
                        <a:pt x="454550" y="987638"/>
                      </a:lnTo>
                      <a:lnTo>
                        <a:pt x="453995" y="989748"/>
                      </a:lnTo>
                      <a:lnTo>
                        <a:pt x="452859" y="991672"/>
                      </a:lnTo>
                      <a:lnTo>
                        <a:pt x="451908" y="993263"/>
                      </a:lnTo>
                      <a:lnTo>
                        <a:pt x="451365" y="993633"/>
                      </a:lnTo>
                      <a:lnTo>
                        <a:pt x="450562" y="994188"/>
                      </a:lnTo>
                      <a:lnTo>
                        <a:pt x="448439" y="995631"/>
                      </a:lnTo>
                      <a:lnTo>
                        <a:pt x="441427" y="998184"/>
                      </a:lnTo>
                      <a:lnTo>
                        <a:pt x="440760" y="998468"/>
                      </a:lnTo>
                      <a:lnTo>
                        <a:pt x="438636" y="999467"/>
                      </a:lnTo>
                      <a:lnTo>
                        <a:pt x="437352" y="1000071"/>
                      </a:lnTo>
                      <a:lnTo>
                        <a:pt x="436266" y="1001095"/>
                      </a:lnTo>
                      <a:lnTo>
                        <a:pt x="434834" y="1002452"/>
                      </a:lnTo>
                      <a:lnTo>
                        <a:pt x="434007" y="1003266"/>
                      </a:lnTo>
                      <a:lnTo>
                        <a:pt x="433291" y="1004315"/>
                      </a:lnTo>
                      <a:lnTo>
                        <a:pt x="432019" y="1006165"/>
                      </a:lnTo>
                      <a:lnTo>
                        <a:pt x="431439" y="1007016"/>
                      </a:lnTo>
                      <a:lnTo>
                        <a:pt x="430439" y="1008792"/>
                      </a:lnTo>
                      <a:lnTo>
                        <a:pt x="429192" y="1011024"/>
                      </a:lnTo>
                      <a:lnTo>
                        <a:pt x="427451" y="1014145"/>
                      </a:lnTo>
                      <a:lnTo>
                        <a:pt x="426402" y="1015218"/>
                      </a:lnTo>
                      <a:lnTo>
                        <a:pt x="425426" y="1016205"/>
                      </a:lnTo>
                      <a:lnTo>
                        <a:pt x="422834" y="1020337"/>
                      </a:lnTo>
                      <a:lnTo>
                        <a:pt x="421513" y="1022570"/>
                      </a:lnTo>
                      <a:lnTo>
                        <a:pt x="420179" y="1024790"/>
                      </a:lnTo>
                      <a:lnTo>
                        <a:pt x="418809" y="1026307"/>
                      </a:lnTo>
                      <a:lnTo>
                        <a:pt x="415365" y="1030118"/>
                      </a:lnTo>
                      <a:lnTo>
                        <a:pt x="413587" y="1032092"/>
                      </a:lnTo>
                      <a:lnTo>
                        <a:pt x="411599" y="1034547"/>
                      </a:lnTo>
                      <a:lnTo>
                        <a:pt x="409636" y="1036989"/>
                      </a:lnTo>
                      <a:lnTo>
                        <a:pt x="405759" y="1041886"/>
                      </a:lnTo>
                      <a:lnTo>
                        <a:pt x="401907" y="1046758"/>
                      </a:lnTo>
                      <a:lnTo>
                        <a:pt x="400315" y="1048780"/>
                      </a:lnTo>
                      <a:lnTo>
                        <a:pt x="398562" y="1050643"/>
                      </a:lnTo>
                      <a:lnTo>
                        <a:pt x="393586" y="1055959"/>
                      </a:lnTo>
                      <a:lnTo>
                        <a:pt x="391920" y="1057736"/>
                      </a:lnTo>
                      <a:lnTo>
                        <a:pt x="391574" y="1058106"/>
                      </a:lnTo>
                      <a:lnTo>
                        <a:pt x="389105" y="1060659"/>
                      </a:lnTo>
                      <a:lnTo>
                        <a:pt x="388080" y="1061720"/>
                      </a:lnTo>
                      <a:lnTo>
                        <a:pt x="386376" y="1063496"/>
                      </a:lnTo>
                      <a:lnTo>
                        <a:pt x="385438" y="1064618"/>
                      </a:lnTo>
                      <a:lnTo>
                        <a:pt x="382636" y="1067973"/>
                      </a:lnTo>
                      <a:lnTo>
                        <a:pt x="381463" y="1069379"/>
                      </a:lnTo>
                      <a:lnTo>
                        <a:pt x="380450" y="1070489"/>
                      </a:lnTo>
                      <a:lnTo>
                        <a:pt x="377438" y="1073820"/>
                      </a:lnTo>
                      <a:lnTo>
                        <a:pt x="376771" y="1074560"/>
                      </a:lnTo>
                      <a:lnTo>
                        <a:pt x="376104" y="1075361"/>
                      </a:lnTo>
                      <a:lnTo>
                        <a:pt x="374759" y="1076977"/>
                      </a:lnTo>
                      <a:lnTo>
                        <a:pt x="373426" y="1078593"/>
                      </a:lnTo>
                      <a:lnTo>
                        <a:pt x="372080" y="1080209"/>
                      </a:lnTo>
                      <a:lnTo>
                        <a:pt x="371722" y="1080678"/>
                      </a:lnTo>
                      <a:lnTo>
                        <a:pt x="370141" y="1082750"/>
                      </a:lnTo>
                      <a:lnTo>
                        <a:pt x="365092" y="1089398"/>
                      </a:lnTo>
                      <a:lnTo>
                        <a:pt x="363512" y="1091483"/>
                      </a:lnTo>
                      <a:lnTo>
                        <a:pt x="362524" y="1092605"/>
                      </a:lnTo>
                      <a:lnTo>
                        <a:pt x="359166" y="1096454"/>
                      </a:lnTo>
                      <a:lnTo>
                        <a:pt x="358154" y="1097601"/>
                      </a:lnTo>
                      <a:lnTo>
                        <a:pt x="356968" y="1098575"/>
                      </a:lnTo>
                      <a:lnTo>
                        <a:pt x="352116" y="1102547"/>
                      </a:lnTo>
                      <a:lnTo>
                        <a:pt x="350635" y="1103768"/>
                      </a:lnTo>
                      <a:lnTo>
                        <a:pt x="348981" y="1104730"/>
                      </a:lnTo>
                      <a:lnTo>
                        <a:pt x="344598" y="1107308"/>
                      </a:lnTo>
                      <a:lnTo>
                        <a:pt x="343302" y="1108073"/>
                      </a:lnTo>
                      <a:lnTo>
                        <a:pt x="341635" y="1108911"/>
                      </a:lnTo>
                      <a:lnTo>
                        <a:pt x="338474" y="1110478"/>
                      </a:lnTo>
                      <a:lnTo>
                        <a:pt x="337820" y="1108973"/>
                      </a:lnTo>
                      <a:lnTo>
                        <a:pt x="336931" y="1106975"/>
                      </a:lnTo>
                      <a:lnTo>
                        <a:pt x="336289" y="1105889"/>
                      </a:lnTo>
                      <a:lnTo>
                        <a:pt x="334647" y="1103139"/>
                      </a:lnTo>
                      <a:lnTo>
                        <a:pt x="333178" y="1101807"/>
                      </a:lnTo>
                      <a:lnTo>
                        <a:pt x="332104" y="1100832"/>
                      </a:lnTo>
                      <a:lnTo>
                        <a:pt x="331178" y="1098834"/>
                      </a:lnTo>
                      <a:lnTo>
                        <a:pt x="330610" y="1097601"/>
                      </a:lnTo>
                      <a:lnTo>
                        <a:pt x="330413" y="1096639"/>
                      </a:lnTo>
                      <a:lnTo>
                        <a:pt x="330116" y="1095220"/>
                      </a:lnTo>
                      <a:lnTo>
                        <a:pt x="329807" y="1093752"/>
                      </a:lnTo>
                      <a:lnTo>
                        <a:pt x="329931" y="1092112"/>
                      </a:lnTo>
                      <a:lnTo>
                        <a:pt x="330449" y="1086031"/>
                      </a:lnTo>
                      <a:lnTo>
                        <a:pt x="330610" y="1082873"/>
                      </a:lnTo>
                      <a:lnTo>
                        <a:pt x="330770" y="1079456"/>
                      </a:lnTo>
                      <a:lnTo>
                        <a:pt x="330943" y="1076003"/>
                      </a:lnTo>
                      <a:lnTo>
                        <a:pt x="331425" y="1066974"/>
                      </a:lnTo>
                      <a:lnTo>
                        <a:pt x="331511" y="1065383"/>
                      </a:lnTo>
                      <a:lnTo>
                        <a:pt x="331622" y="1063261"/>
                      </a:lnTo>
                      <a:lnTo>
                        <a:pt x="331882" y="1061066"/>
                      </a:lnTo>
                      <a:lnTo>
                        <a:pt x="332610" y="1055022"/>
                      </a:lnTo>
                      <a:lnTo>
                        <a:pt x="332672" y="1054467"/>
                      </a:lnTo>
                      <a:lnTo>
                        <a:pt x="332981" y="1051729"/>
                      </a:lnTo>
                      <a:lnTo>
                        <a:pt x="333302" y="1048990"/>
                      </a:lnTo>
                      <a:lnTo>
                        <a:pt x="333314" y="1046881"/>
                      </a:lnTo>
                      <a:lnTo>
                        <a:pt x="333326" y="1046240"/>
                      </a:lnTo>
                      <a:lnTo>
                        <a:pt x="333375" y="1040763"/>
                      </a:lnTo>
                      <a:lnTo>
                        <a:pt x="333289" y="1036557"/>
                      </a:lnTo>
                      <a:lnTo>
                        <a:pt x="333252" y="1035780"/>
                      </a:lnTo>
                      <a:lnTo>
                        <a:pt x="332795" y="1031895"/>
                      </a:lnTo>
                      <a:lnTo>
                        <a:pt x="332610" y="1030353"/>
                      </a:lnTo>
                      <a:lnTo>
                        <a:pt x="331141" y="1027898"/>
                      </a:lnTo>
                      <a:lnTo>
                        <a:pt x="329696" y="1026912"/>
                      </a:lnTo>
                      <a:lnTo>
                        <a:pt x="329190" y="1026578"/>
                      </a:lnTo>
                      <a:lnTo>
                        <a:pt x="326980" y="1025074"/>
                      </a:lnTo>
                      <a:lnTo>
                        <a:pt x="325832" y="1022817"/>
                      </a:lnTo>
                      <a:lnTo>
                        <a:pt x="324919" y="1021003"/>
                      </a:lnTo>
                      <a:lnTo>
                        <a:pt x="324783" y="1019264"/>
                      </a:lnTo>
                      <a:lnTo>
                        <a:pt x="324597" y="1016711"/>
                      </a:lnTo>
                      <a:lnTo>
                        <a:pt x="324227" y="1009680"/>
                      </a:lnTo>
                      <a:lnTo>
                        <a:pt x="324042" y="1007275"/>
                      </a:lnTo>
                      <a:lnTo>
                        <a:pt x="323869" y="1004919"/>
                      </a:lnTo>
                      <a:lnTo>
                        <a:pt x="324326" y="1002822"/>
                      </a:lnTo>
                      <a:lnTo>
                        <a:pt x="324845" y="1000392"/>
                      </a:lnTo>
                      <a:lnTo>
                        <a:pt x="321832" y="991203"/>
                      </a:lnTo>
                      <a:lnTo>
                        <a:pt x="321091" y="988933"/>
                      </a:lnTo>
                      <a:lnTo>
                        <a:pt x="320696" y="987737"/>
                      </a:lnTo>
                      <a:lnTo>
                        <a:pt x="320252" y="986368"/>
                      </a:lnTo>
                      <a:lnTo>
                        <a:pt x="319573" y="985011"/>
                      </a:lnTo>
                      <a:lnTo>
                        <a:pt x="318795" y="983457"/>
                      </a:lnTo>
                      <a:lnTo>
                        <a:pt x="318462" y="982791"/>
                      </a:lnTo>
                      <a:lnTo>
                        <a:pt x="315684" y="979165"/>
                      </a:lnTo>
                      <a:lnTo>
                        <a:pt x="315264" y="978634"/>
                      </a:lnTo>
                      <a:lnTo>
                        <a:pt x="314807" y="978153"/>
                      </a:lnTo>
                      <a:lnTo>
                        <a:pt x="312931" y="976142"/>
                      </a:lnTo>
                      <a:lnTo>
                        <a:pt x="311708" y="974835"/>
                      </a:lnTo>
                      <a:lnTo>
                        <a:pt x="309215" y="973231"/>
                      </a:lnTo>
                      <a:lnTo>
                        <a:pt x="307140" y="971887"/>
                      </a:lnTo>
                      <a:lnTo>
                        <a:pt x="306313" y="971357"/>
                      </a:lnTo>
                      <a:lnTo>
                        <a:pt x="304659" y="970284"/>
                      </a:lnTo>
                      <a:lnTo>
                        <a:pt x="303301" y="968853"/>
                      </a:lnTo>
                      <a:lnTo>
                        <a:pt x="302449" y="967965"/>
                      </a:lnTo>
                      <a:lnTo>
                        <a:pt x="301264" y="966707"/>
                      </a:lnTo>
                      <a:lnTo>
                        <a:pt x="300066" y="964622"/>
                      </a:lnTo>
                      <a:lnTo>
                        <a:pt x="299103" y="962957"/>
                      </a:lnTo>
                      <a:lnTo>
                        <a:pt x="298437" y="961785"/>
                      </a:lnTo>
                      <a:lnTo>
                        <a:pt x="297511" y="960465"/>
                      </a:lnTo>
                      <a:lnTo>
                        <a:pt x="296721" y="959331"/>
                      </a:lnTo>
                      <a:lnTo>
                        <a:pt x="295486" y="957542"/>
                      </a:lnTo>
                      <a:lnTo>
                        <a:pt x="294610" y="956296"/>
                      </a:lnTo>
                      <a:lnTo>
                        <a:pt x="293745" y="955038"/>
                      </a:lnTo>
                      <a:lnTo>
                        <a:pt x="292758" y="953817"/>
                      </a:lnTo>
                      <a:lnTo>
                        <a:pt x="290486" y="950968"/>
                      </a:lnTo>
                      <a:lnTo>
                        <a:pt x="289177" y="949340"/>
                      </a:lnTo>
                      <a:lnTo>
                        <a:pt x="287078" y="946490"/>
                      </a:lnTo>
                      <a:lnTo>
                        <a:pt x="285313" y="944085"/>
                      </a:lnTo>
                      <a:lnTo>
                        <a:pt x="283930" y="942506"/>
                      </a:lnTo>
                      <a:lnTo>
                        <a:pt x="282547" y="940927"/>
                      </a:lnTo>
                      <a:lnTo>
                        <a:pt x="281461" y="939694"/>
                      </a:lnTo>
                      <a:lnTo>
                        <a:pt x="281066" y="939250"/>
                      </a:lnTo>
                      <a:lnTo>
                        <a:pt x="280029" y="938103"/>
                      </a:lnTo>
                      <a:lnTo>
                        <a:pt x="278621" y="936536"/>
                      </a:lnTo>
                      <a:lnTo>
                        <a:pt x="277572" y="935364"/>
                      </a:lnTo>
                      <a:lnTo>
                        <a:pt x="276510" y="934181"/>
                      </a:lnTo>
                      <a:lnTo>
                        <a:pt x="275313" y="932466"/>
                      </a:lnTo>
                      <a:lnTo>
                        <a:pt x="271992" y="927742"/>
                      </a:lnTo>
                      <a:lnTo>
                        <a:pt x="270189" y="925164"/>
                      </a:lnTo>
                      <a:lnTo>
                        <a:pt x="268448" y="922339"/>
                      </a:lnTo>
                      <a:lnTo>
                        <a:pt x="266893" y="919786"/>
                      </a:lnTo>
                      <a:lnTo>
                        <a:pt x="265337" y="917627"/>
                      </a:lnTo>
                      <a:lnTo>
                        <a:pt x="262547" y="913742"/>
                      </a:lnTo>
                      <a:lnTo>
                        <a:pt x="261708" y="912496"/>
                      </a:lnTo>
                      <a:lnTo>
                        <a:pt x="260201" y="910313"/>
                      </a:lnTo>
                      <a:lnTo>
                        <a:pt x="257942" y="908093"/>
                      </a:lnTo>
                      <a:lnTo>
                        <a:pt x="256485" y="906674"/>
                      </a:lnTo>
                      <a:lnTo>
                        <a:pt x="255757" y="905823"/>
                      </a:lnTo>
                      <a:lnTo>
                        <a:pt x="254880" y="904775"/>
                      </a:lnTo>
                      <a:lnTo>
                        <a:pt x="253794" y="903480"/>
                      </a:lnTo>
                      <a:lnTo>
                        <a:pt x="252831" y="902234"/>
                      </a:lnTo>
                      <a:lnTo>
                        <a:pt x="251572" y="900581"/>
                      </a:lnTo>
                      <a:lnTo>
                        <a:pt x="251102" y="897905"/>
                      </a:lnTo>
                      <a:lnTo>
                        <a:pt x="250806" y="896190"/>
                      </a:lnTo>
                      <a:lnTo>
                        <a:pt x="250745" y="894155"/>
                      </a:lnTo>
                      <a:lnTo>
                        <a:pt x="250633" y="890516"/>
                      </a:lnTo>
                      <a:lnTo>
                        <a:pt x="249251" y="886779"/>
                      </a:lnTo>
                      <a:lnTo>
                        <a:pt x="248893" y="886125"/>
                      </a:lnTo>
                      <a:lnTo>
                        <a:pt x="248214" y="884892"/>
                      </a:lnTo>
                      <a:lnTo>
                        <a:pt x="247831" y="882967"/>
                      </a:lnTo>
                      <a:lnTo>
                        <a:pt x="247362" y="880587"/>
                      </a:lnTo>
                      <a:lnTo>
                        <a:pt x="247041" y="878971"/>
                      </a:lnTo>
                      <a:lnTo>
                        <a:pt x="247214" y="877355"/>
                      </a:lnTo>
                      <a:lnTo>
                        <a:pt x="247386" y="875752"/>
                      </a:lnTo>
                      <a:lnTo>
                        <a:pt x="247436" y="875209"/>
                      </a:lnTo>
                      <a:lnTo>
                        <a:pt x="247522" y="874444"/>
                      </a:lnTo>
                      <a:lnTo>
                        <a:pt x="247979" y="872964"/>
                      </a:lnTo>
                      <a:lnTo>
                        <a:pt x="249349" y="868499"/>
                      </a:lnTo>
                      <a:lnTo>
                        <a:pt x="250152" y="865810"/>
                      </a:lnTo>
                      <a:lnTo>
                        <a:pt x="250745" y="863837"/>
                      </a:lnTo>
                      <a:lnTo>
                        <a:pt x="251671" y="861987"/>
                      </a:lnTo>
                      <a:lnTo>
                        <a:pt x="254918" y="855511"/>
                      </a:lnTo>
                      <a:lnTo>
                        <a:pt x="255942" y="853476"/>
                      </a:lnTo>
                      <a:lnTo>
                        <a:pt x="256794" y="851243"/>
                      </a:lnTo>
                      <a:lnTo>
                        <a:pt x="258140" y="847629"/>
                      </a:lnTo>
                      <a:lnTo>
                        <a:pt x="258337" y="847086"/>
                      </a:lnTo>
                      <a:lnTo>
                        <a:pt x="258510" y="846235"/>
                      </a:lnTo>
                      <a:lnTo>
                        <a:pt x="258831" y="844595"/>
                      </a:lnTo>
                      <a:lnTo>
                        <a:pt x="258757" y="842671"/>
                      </a:lnTo>
                      <a:lnTo>
                        <a:pt x="258683" y="841141"/>
                      </a:lnTo>
                      <a:lnTo>
                        <a:pt x="258621" y="839611"/>
                      </a:lnTo>
                      <a:lnTo>
                        <a:pt x="258510" y="837860"/>
                      </a:lnTo>
                      <a:lnTo>
                        <a:pt x="258399" y="836010"/>
                      </a:lnTo>
                      <a:lnTo>
                        <a:pt x="258300" y="834517"/>
                      </a:lnTo>
                      <a:lnTo>
                        <a:pt x="258140" y="833358"/>
                      </a:lnTo>
                      <a:lnTo>
                        <a:pt x="257967" y="832186"/>
                      </a:lnTo>
                      <a:lnTo>
                        <a:pt x="257251" y="827129"/>
                      </a:lnTo>
                      <a:lnTo>
                        <a:pt x="256066" y="823466"/>
                      </a:lnTo>
                      <a:lnTo>
                        <a:pt x="255609" y="822047"/>
                      </a:lnTo>
                      <a:lnTo>
                        <a:pt x="255374" y="821356"/>
                      </a:lnTo>
                      <a:lnTo>
                        <a:pt x="255041" y="820419"/>
                      </a:lnTo>
                      <a:lnTo>
                        <a:pt x="254041" y="817607"/>
                      </a:lnTo>
                      <a:lnTo>
                        <a:pt x="253707" y="816669"/>
                      </a:lnTo>
                      <a:lnTo>
                        <a:pt x="253374" y="815744"/>
                      </a:lnTo>
                      <a:lnTo>
                        <a:pt x="252757" y="814387"/>
                      </a:lnTo>
                      <a:lnTo>
                        <a:pt x="250436" y="809244"/>
                      </a:lnTo>
                      <a:lnTo>
                        <a:pt x="250152" y="808627"/>
                      </a:lnTo>
                      <a:lnTo>
                        <a:pt x="249769" y="807949"/>
                      </a:lnTo>
                      <a:lnTo>
                        <a:pt x="248399" y="805593"/>
                      </a:lnTo>
                      <a:lnTo>
                        <a:pt x="246559" y="804236"/>
                      </a:lnTo>
                      <a:lnTo>
                        <a:pt x="245522" y="803570"/>
                      </a:lnTo>
                      <a:lnTo>
                        <a:pt x="244448" y="799870"/>
                      </a:lnTo>
                      <a:lnTo>
                        <a:pt x="243954" y="798340"/>
                      </a:lnTo>
                      <a:lnTo>
                        <a:pt x="242263" y="796798"/>
                      </a:lnTo>
                      <a:lnTo>
                        <a:pt x="240238" y="794936"/>
                      </a:lnTo>
                      <a:lnTo>
                        <a:pt x="239485" y="794109"/>
                      </a:lnTo>
                      <a:lnTo>
                        <a:pt x="238288" y="792777"/>
                      </a:lnTo>
                      <a:lnTo>
                        <a:pt x="237806" y="792247"/>
                      </a:lnTo>
                      <a:lnTo>
                        <a:pt x="236843" y="791186"/>
                      </a:lnTo>
                      <a:lnTo>
                        <a:pt x="236473" y="790310"/>
                      </a:lnTo>
                      <a:lnTo>
                        <a:pt x="235683" y="788472"/>
                      </a:lnTo>
                      <a:lnTo>
                        <a:pt x="235028" y="786931"/>
                      </a:lnTo>
                      <a:lnTo>
                        <a:pt x="235794" y="785241"/>
                      </a:lnTo>
                      <a:lnTo>
                        <a:pt x="236349" y="784020"/>
                      </a:lnTo>
                      <a:lnTo>
                        <a:pt x="236794" y="783058"/>
                      </a:lnTo>
                      <a:lnTo>
                        <a:pt x="237065" y="781380"/>
                      </a:lnTo>
                      <a:lnTo>
                        <a:pt x="237423" y="779197"/>
                      </a:lnTo>
                      <a:lnTo>
                        <a:pt x="236621" y="777063"/>
                      </a:lnTo>
                      <a:lnTo>
                        <a:pt x="235819" y="774942"/>
                      </a:lnTo>
                      <a:lnTo>
                        <a:pt x="233843" y="772499"/>
                      </a:lnTo>
                      <a:lnTo>
                        <a:pt x="231757" y="769934"/>
                      </a:lnTo>
                      <a:lnTo>
                        <a:pt x="231485" y="769108"/>
                      </a:lnTo>
                      <a:lnTo>
                        <a:pt x="231016" y="767738"/>
                      </a:lnTo>
                      <a:lnTo>
                        <a:pt x="230547" y="766357"/>
                      </a:lnTo>
                      <a:lnTo>
                        <a:pt x="226757" y="756748"/>
                      </a:lnTo>
                      <a:lnTo>
                        <a:pt x="225954" y="754738"/>
                      </a:lnTo>
                      <a:lnTo>
                        <a:pt x="225398" y="752875"/>
                      </a:lnTo>
                      <a:lnTo>
                        <a:pt x="225164" y="752123"/>
                      </a:lnTo>
                      <a:lnTo>
                        <a:pt x="223287" y="745857"/>
                      </a:lnTo>
                      <a:lnTo>
                        <a:pt x="222423" y="742736"/>
                      </a:lnTo>
                      <a:lnTo>
                        <a:pt x="221843" y="740652"/>
                      </a:lnTo>
                      <a:lnTo>
                        <a:pt x="221769" y="738024"/>
                      </a:lnTo>
                      <a:lnTo>
                        <a:pt x="221645" y="733276"/>
                      </a:lnTo>
                      <a:lnTo>
                        <a:pt x="221423" y="730562"/>
                      </a:lnTo>
                      <a:lnTo>
                        <a:pt x="221164" y="727318"/>
                      </a:lnTo>
                      <a:lnTo>
                        <a:pt x="220942" y="724604"/>
                      </a:lnTo>
                      <a:lnTo>
                        <a:pt x="220695" y="722557"/>
                      </a:lnTo>
                      <a:lnTo>
                        <a:pt x="220374" y="719856"/>
                      </a:lnTo>
                      <a:lnTo>
                        <a:pt x="220164" y="717228"/>
                      </a:lnTo>
                      <a:lnTo>
                        <a:pt x="219756" y="711974"/>
                      </a:lnTo>
                      <a:lnTo>
                        <a:pt x="219670" y="710913"/>
                      </a:lnTo>
                      <a:lnTo>
                        <a:pt x="219559" y="709445"/>
                      </a:lnTo>
                      <a:lnTo>
                        <a:pt x="219275" y="707928"/>
                      </a:lnTo>
                      <a:lnTo>
                        <a:pt x="218534" y="703870"/>
                      </a:lnTo>
                      <a:lnTo>
                        <a:pt x="218262" y="702353"/>
                      </a:lnTo>
                      <a:lnTo>
                        <a:pt x="218041" y="701157"/>
                      </a:lnTo>
                      <a:lnTo>
                        <a:pt x="217620" y="700207"/>
                      </a:lnTo>
                      <a:lnTo>
                        <a:pt x="217312" y="699504"/>
                      </a:lnTo>
                      <a:lnTo>
                        <a:pt x="217102" y="699010"/>
                      </a:lnTo>
                      <a:lnTo>
                        <a:pt x="214435" y="692966"/>
                      </a:lnTo>
                      <a:lnTo>
                        <a:pt x="213670" y="691227"/>
                      </a:lnTo>
                      <a:lnTo>
                        <a:pt x="213225" y="689673"/>
                      </a:lnTo>
                      <a:lnTo>
                        <a:pt x="212917" y="688649"/>
                      </a:lnTo>
                      <a:lnTo>
                        <a:pt x="211423" y="683506"/>
                      </a:lnTo>
                      <a:lnTo>
                        <a:pt x="209954" y="678671"/>
                      </a:lnTo>
                      <a:lnTo>
                        <a:pt x="209584" y="677462"/>
                      </a:lnTo>
                      <a:lnTo>
                        <a:pt x="209373" y="676759"/>
                      </a:lnTo>
                      <a:lnTo>
                        <a:pt x="209324" y="674600"/>
                      </a:lnTo>
                      <a:lnTo>
                        <a:pt x="209312" y="674057"/>
                      </a:lnTo>
                      <a:lnTo>
                        <a:pt x="209287" y="672972"/>
                      </a:lnTo>
                      <a:lnTo>
                        <a:pt x="209361" y="671961"/>
                      </a:lnTo>
                      <a:lnTo>
                        <a:pt x="209559" y="669691"/>
                      </a:lnTo>
                      <a:lnTo>
                        <a:pt x="209732" y="667668"/>
                      </a:lnTo>
                      <a:lnTo>
                        <a:pt x="209855" y="666139"/>
                      </a:lnTo>
                      <a:lnTo>
                        <a:pt x="210115" y="664498"/>
                      </a:lnTo>
                      <a:lnTo>
                        <a:pt x="210806" y="660132"/>
                      </a:lnTo>
                      <a:lnTo>
                        <a:pt x="211151" y="657961"/>
                      </a:lnTo>
                      <a:lnTo>
                        <a:pt x="211188" y="655827"/>
                      </a:lnTo>
                      <a:lnTo>
                        <a:pt x="211250" y="652558"/>
                      </a:lnTo>
                      <a:lnTo>
                        <a:pt x="211275" y="651177"/>
                      </a:lnTo>
                      <a:lnTo>
                        <a:pt x="211299" y="649314"/>
                      </a:lnTo>
                      <a:lnTo>
                        <a:pt x="211114" y="647057"/>
                      </a:lnTo>
                      <a:lnTo>
                        <a:pt x="210312" y="637374"/>
                      </a:lnTo>
                      <a:lnTo>
                        <a:pt x="210188" y="635746"/>
                      </a:lnTo>
                      <a:lnTo>
                        <a:pt x="209670" y="633168"/>
                      </a:lnTo>
                      <a:lnTo>
                        <a:pt x="209398" y="631787"/>
                      </a:lnTo>
                      <a:lnTo>
                        <a:pt x="209139" y="630529"/>
                      </a:lnTo>
                      <a:lnTo>
                        <a:pt x="208781" y="627445"/>
                      </a:lnTo>
                      <a:lnTo>
                        <a:pt x="208546" y="625398"/>
                      </a:lnTo>
                      <a:lnTo>
                        <a:pt x="207769" y="618589"/>
                      </a:lnTo>
                      <a:lnTo>
                        <a:pt x="207448" y="615801"/>
                      </a:lnTo>
                      <a:lnTo>
                        <a:pt x="207102" y="612397"/>
                      </a:lnTo>
                      <a:lnTo>
                        <a:pt x="205126" y="592970"/>
                      </a:lnTo>
                      <a:lnTo>
                        <a:pt x="204719" y="592304"/>
                      </a:lnTo>
                      <a:lnTo>
                        <a:pt x="203769" y="590725"/>
                      </a:lnTo>
                      <a:lnTo>
                        <a:pt x="201719" y="589146"/>
                      </a:lnTo>
                      <a:lnTo>
                        <a:pt x="200904" y="588517"/>
                      </a:lnTo>
                      <a:lnTo>
                        <a:pt x="200497" y="588234"/>
                      </a:lnTo>
                      <a:lnTo>
                        <a:pt x="199312" y="587358"/>
                      </a:lnTo>
                      <a:lnTo>
                        <a:pt x="198114" y="586494"/>
                      </a:lnTo>
                      <a:lnTo>
                        <a:pt x="195781" y="584805"/>
                      </a:lnTo>
                      <a:lnTo>
                        <a:pt x="193842" y="583399"/>
                      </a:lnTo>
                      <a:lnTo>
                        <a:pt x="193040" y="582757"/>
                      </a:lnTo>
                      <a:lnTo>
                        <a:pt x="191447" y="581487"/>
                      </a:lnTo>
                      <a:lnTo>
                        <a:pt x="182275" y="574160"/>
                      </a:lnTo>
                      <a:lnTo>
                        <a:pt x="180274" y="572569"/>
                      </a:lnTo>
                      <a:lnTo>
                        <a:pt x="178780" y="571298"/>
                      </a:lnTo>
                      <a:lnTo>
                        <a:pt x="176175" y="569066"/>
                      </a:lnTo>
                      <a:lnTo>
                        <a:pt x="174435" y="567586"/>
                      </a:lnTo>
                      <a:lnTo>
                        <a:pt x="173385" y="566685"/>
                      </a:lnTo>
                      <a:lnTo>
                        <a:pt x="172274" y="565575"/>
                      </a:lnTo>
                      <a:lnTo>
                        <a:pt x="170435" y="563725"/>
                      </a:lnTo>
                      <a:lnTo>
                        <a:pt x="168966" y="562257"/>
                      </a:lnTo>
                      <a:lnTo>
                        <a:pt x="167694" y="560691"/>
                      </a:lnTo>
                      <a:lnTo>
                        <a:pt x="162966" y="554832"/>
                      </a:lnTo>
                      <a:lnTo>
                        <a:pt x="159829" y="550749"/>
                      </a:lnTo>
                      <a:lnTo>
                        <a:pt x="158570" y="549109"/>
                      </a:lnTo>
                      <a:lnTo>
                        <a:pt x="158459" y="546358"/>
                      </a:lnTo>
                      <a:lnTo>
                        <a:pt x="158323" y="543052"/>
                      </a:lnTo>
                      <a:lnTo>
                        <a:pt x="158212" y="542029"/>
                      </a:lnTo>
                      <a:lnTo>
                        <a:pt x="158076" y="540770"/>
                      </a:lnTo>
                      <a:lnTo>
                        <a:pt x="157830" y="538513"/>
                      </a:lnTo>
                      <a:lnTo>
                        <a:pt x="156533" y="536379"/>
                      </a:lnTo>
                      <a:lnTo>
                        <a:pt x="154681" y="535245"/>
                      </a:lnTo>
                      <a:lnTo>
                        <a:pt x="153422" y="534455"/>
                      </a:lnTo>
                      <a:lnTo>
                        <a:pt x="152015" y="533111"/>
                      </a:lnTo>
                      <a:lnTo>
                        <a:pt x="151113" y="532247"/>
                      </a:lnTo>
                      <a:lnTo>
                        <a:pt x="150299" y="529521"/>
                      </a:lnTo>
                      <a:lnTo>
                        <a:pt x="150570" y="527733"/>
                      </a:lnTo>
                      <a:lnTo>
                        <a:pt x="151249" y="523391"/>
                      </a:lnTo>
                      <a:lnTo>
                        <a:pt x="151323" y="522836"/>
                      </a:lnTo>
                      <a:lnTo>
                        <a:pt x="151706" y="519691"/>
                      </a:lnTo>
                      <a:lnTo>
                        <a:pt x="151817" y="518827"/>
                      </a:lnTo>
                      <a:lnTo>
                        <a:pt x="152039" y="517051"/>
                      </a:lnTo>
                      <a:lnTo>
                        <a:pt x="151607" y="515842"/>
                      </a:lnTo>
                      <a:lnTo>
                        <a:pt x="150990" y="514091"/>
                      </a:lnTo>
                      <a:lnTo>
                        <a:pt x="150373" y="512315"/>
                      </a:lnTo>
                      <a:lnTo>
                        <a:pt x="148447" y="512315"/>
                      </a:lnTo>
                      <a:lnTo>
                        <a:pt x="146249" y="512315"/>
                      </a:lnTo>
                      <a:lnTo>
                        <a:pt x="145175" y="512315"/>
                      </a:lnTo>
                      <a:lnTo>
                        <a:pt x="144311" y="512512"/>
                      </a:lnTo>
                      <a:lnTo>
                        <a:pt x="143521" y="512709"/>
                      </a:lnTo>
                      <a:lnTo>
                        <a:pt x="141632" y="513166"/>
                      </a:lnTo>
                      <a:lnTo>
                        <a:pt x="139002" y="512660"/>
                      </a:lnTo>
                      <a:lnTo>
                        <a:pt x="137866" y="511636"/>
                      </a:lnTo>
                      <a:lnTo>
                        <a:pt x="134805" y="508824"/>
                      </a:lnTo>
                      <a:lnTo>
                        <a:pt x="130409" y="505124"/>
                      </a:lnTo>
                      <a:lnTo>
                        <a:pt x="129545" y="505469"/>
                      </a:lnTo>
                      <a:lnTo>
                        <a:pt x="126952" y="506518"/>
                      </a:lnTo>
                      <a:lnTo>
                        <a:pt x="126385" y="506739"/>
                      </a:lnTo>
                      <a:lnTo>
                        <a:pt x="125903" y="506690"/>
                      </a:lnTo>
                      <a:lnTo>
                        <a:pt x="123817" y="506530"/>
                      </a:lnTo>
                      <a:lnTo>
                        <a:pt x="121854" y="508565"/>
                      </a:lnTo>
                      <a:lnTo>
                        <a:pt x="120323" y="510391"/>
                      </a:lnTo>
                      <a:lnTo>
                        <a:pt x="119422" y="511476"/>
                      </a:lnTo>
                      <a:lnTo>
                        <a:pt x="117471" y="511340"/>
                      </a:lnTo>
                      <a:lnTo>
                        <a:pt x="116039" y="511242"/>
                      </a:lnTo>
                      <a:lnTo>
                        <a:pt x="115545" y="511204"/>
                      </a:lnTo>
                      <a:lnTo>
                        <a:pt x="114891" y="511032"/>
                      </a:lnTo>
                      <a:lnTo>
                        <a:pt x="113520" y="510662"/>
                      </a:lnTo>
                      <a:lnTo>
                        <a:pt x="111014" y="509996"/>
                      </a:lnTo>
                      <a:lnTo>
                        <a:pt x="108903" y="509811"/>
                      </a:lnTo>
                      <a:lnTo>
                        <a:pt x="107829" y="509700"/>
                      </a:lnTo>
                      <a:lnTo>
                        <a:pt x="107310" y="509589"/>
                      </a:lnTo>
                      <a:lnTo>
                        <a:pt x="105039" y="509108"/>
                      </a:lnTo>
                      <a:lnTo>
                        <a:pt x="105668" y="506172"/>
                      </a:lnTo>
                      <a:lnTo>
                        <a:pt x="106150" y="505321"/>
                      </a:lnTo>
                      <a:lnTo>
                        <a:pt x="109594" y="499191"/>
                      </a:lnTo>
                      <a:lnTo>
                        <a:pt x="110323" y="497883"/>
                      </a:lnTo>
                      <a:lnTo>
                        <a:pt x="112570" y="493874"/>
                      </a:lnTo>
                      <a:lnTo>
                        <a:pt x="113051" y="493011"/>
                      </a:lnTo>
                      <a:lnTo>
                        <a:pt x="113323" y="491963"/>
                      </a:lnTo>
                      <a:lnTo>
                        <a:pt x="113582" y="490976"/>
                      </a:lnTo>
                      <a:lnTo>
                        <a:pt x="114101" y="488941"/>
                      </a:lnTo>
                      <a:lnTo>
                        <a:pt x="113261" y="487350"/>
                      </a:lnTo>
                      <a:lnTo>
                        <a:pt x="111508" y="484044"/>
                      </a:lnTo>
                      <a:lnTo>
                        <a:pt x="109718" y="481479"/>
                      </a:lnTo>
                      <a:lnTo>
                        <a:pt x="109199" y="480738"/>
                      </a:lnTo>
                      <a:lnTo>
                        <a:pt x="108619" y="480146"/>
                      </a:lnTo>
                      <a:lnTo>
                        <a:pt x="107680" y="479209"/>
                      </a:lnTo>
                      <a:lnTo>
                        <a:pt x="105965" y="477470"/>
                      </a:lnTo>
                      <a:lnTo>
                        <a:pt x="105162" y="476668"/>
                      </a:lnTo>
                      <a:lnTo>
                        <a:pt x="104285" y="476174"/>
                      </a:lnTo>
                      <a:lnTo>
                        <a:pt x="100940" y="474263"/>
                      </a:lnTo>
                      <a:lnTo>
                        <a:pt x="99458" y="473411"/>
                      </a:lnTo>
                      <a:lnTo>
                        <a:pt x="97680" y="473560"/>
                      </a:lnTo>
                      <a:lnTo>
                        <a:pt x="96779" y="473621"/>
                      </a:lnTo>
                      <a:lnTo>
                        <a:pt x="94039" y="473843"/>
                      </a:lnTo>
                      <a:lnTo>
                        <a:pt x="91471" y="473523"/>
                      </a:lnTo>
                      <a:lnTo>
                        <a:pt x="90223" y="473362"/>
                      </a:lnTo>
                      <a:lnTo>
                        <a:pt x="87754" y="473005"/>
                      </a:lnTo>
                      <a:lnTo>
                        <a:pt x="84705" y="472055"/>
                      </a:lnTo>
                      <a:lnTo>
                        <a:pt x="83791" y="471771"/>
                      </a:lnTo>
                      <a:lnTo>
                        <a:pt x="86211" y="470254"/>
                      </a:lnTo>
                      <a:lnTo>
                        <a:pt x="86804" y="469884"/>
                      </a:lnTo>
                      <a:lnTo>
                        <a:pt x="88199" y="469008"/>
                      </a:lnTo>
                      <a:lnTo>
                        <a:pt x="88396" y="467972"/>
                      </a:lnTo>
                      <a:lnTo>
                        <a:pt x="88779" y="465986"/>
                      </a:lnTo>
                      <a:lnTo>
                        <a:pt x="88977" y="464913"/>
                      </a:lnTo>
                      <a:lnTo>
                        <a:pt x="88224" y="464074"/>
                      </a:lnTo>
                      <a:lnTo>
                        <a:pt x="86545" y="462199"/>
                      </a:lnTo>
                      <a:lnTo>
                        <a:pt x="82902" y="460571"/>
                      </a:lnTo>
                      <a:lnTo>
                        <a:pt x="81952" y="460535"/>
                      </a:lnTo>
                      <a:lnTo>
                        <a:pt x="81162" y="460497"/>
                      </a:lnTo>
                      <a:lnTo>
                        <a:pt x="80100" y="460436"/>
                      </a:lnTo>
                      <a:lnTo>
                        <a:pt x="78754" y="460177"/>
                      </a:lnTo>
                      <a:lnTo>
                        <a:pt x="77890" y="460016"/>
                      </a:lnTo>
                      <a:lnTo>
                        <a:pt x="76680" y="459782"/>
                      </a:lnTo>
                      <a:lnTo>
                        <a:pt x="75816" y="459437"/>
                      </a:lnTo>
                      <a:lnTo>
                        <a:pt x="73236" y="458401"/>
                      </a:lnTo>
                      <a:lnTo>
                        <a:pt x="71939" y="457895"/>
                      </a:lnTo>
                      <a:lnTo>
                        <a:pt x="70248" y="456772"/>
                      </a:lnTo>
                      <a:lnTo>
                        <a:pt x="67297" y="454811"/>
                      </a:lnTo>
                      <a:lnTo>
                        <a:pt x="65964" y="453936"/>
                      </a:lnTo>
                      <a:lnTo>
                        <a:pt x="64730" y="453158"/>
                      </a:lnTo>
                      <a:lnTo>
                        <a:pt x="61001" y="450827"/>
                      </a:lnTo>
                      <a:lnTo>
                        <a:pt x="60174" y="450297"/>
                      </a:lnTo>
                      <a:lnTo>
                        <a:pt x="59001" y="449520"/>
                      </a:lnTo>
                      <a:lnTo>
                        <a:pt x="57038" y="448200"/>
                      </a:lnTo>
                      <a:lnTo>
                        <a:pt x="55865" y="447410"/>
                      </a:lnTo>
                      <a:lnTo>
                        <a:pt x="55470" y="447127"/>
                      </a:lnTo>
                      <a:lnTo>
                        <a:pt x="50322" y="443439"/>
                      </a:lnTo>
                      <a:lnTo>
                        <a:pt x="49532" y="442871"/>
                      </a:lnTo>
                      <a:lnTo>
                        <a:pt x="49038" y="442526"/>
                      </a:lnTo>
                      <a:lnTo>
                        <a:pt x="48149" y="441736"/>
                      </a:lnTo>
                      <a:lnTo>
                        <a:pt x="45778" y="439627"/>
                      </a:lnTo>
                      <a:lnTo>
                        <a:pt x="44680" y="438665"/>
                      </a:lnTo>
                      <a:lnTo>
                        <a:pt x="43420" y="437049"/>
                      </a:lnTo>
                      <a:lnTo>
                        <a:pt x="42470" y="435828"/>
                      </a:lnTo>
                      <a:lnTo>
                        <a:pt x="41680" y="434694"/>
                      </a:lnTo>
                      <a:lnTo>
                        <a:pt x="40322" y="432708"/>
                      </a:lnTo>
                      <a:lnTo>
                        <a:pt x="39396" y="431560"/>
                      </a:lnTo>
                      <a:lnTo>
                        <a:pt x="38778" y="430796"/>
                      </a:lnTo>
                      <a:lnTo>
                        <a:pt x="38161" y="430031"/>
                      </a:lnTo>
                      <a:lnTo>
                        <a:pt x="37420" y="429106"/>
                      </a:lnTo>
                      <a:lnTo>
                        <a:pt x="36408" y="428057"/>
                      </a:lnTo>
                      <a:lnTo>
                        <a:pt x="34383" y="425948"/>
                      </a:lnTo>
                      <a:lnTo>
                        <a:pt x="33371" y="424900"/>
                      </a:lnTo>
                      <a:lnTo>
                        <a:pt x="32642" y="424222"/>
                      </a:lnTo>
                      <a:lnTo>
                        <a:pt x="28840" y="420718"/>
                      </a:lnTo>
                      <a:lnTo>
                        <a:pt x="25704" y="418165"/>
                      </a:lnTo>
                      <a:lnTo>
                        <a:pt x="22976" y="415933"/>
                      </a:lnTo>
                      <a:lnTo>
                        <a:pt x="22223" y="415328"/>
                      </a:lnTo>
                      <a:lnTo>
                        <a:pt x="21371" y="414625"/>
                      </a:lnTo>
                      <a:lnTo>
                        <a:pt x="20778" y="414082"/>
                      </a:lnTo>
                      <a:lnTo>
                        <a:pt x="20050" y="413417"/>
                      </a:lnTo>
                      <a:lnTo>
                        <a:pt x="15852" y="409617"/>
                      </a:lnTo>
                      <a:lnTo>
                        <a:pt x="14395" y="408557"/>
                      </a:lnTo>
                      <a:lnTo>
                        <a:pt x="13111" y="407632"/>
                      </a:lnTo>
                      <a:lnTo>
                        <a:pt x="12543" y="406817"/>
                      </a:lnTo>
                      <a:lnTo>
                        <a:pt x="10926" y="404548"/>
                      </a:lnTo>
                      <a:lnTo>
                        <a:pt x="10099" y="403376"/>
                      </a:lnTo>
                      <a:lnTo>
                        <a:pt x="9988" y="401711"/>
                      </a:lnTo>
                      <a:lnTo>
                        <a:pt x="9778" y="398430"/>
                      </a:lnTo>
                      <a:lnTo>
                        <a:pt x="9741" y="397875"/>
                      </a:lnTo>
                      <a:lnTo>
                        <a:pt x="9790" y="397332"/>
                      </a:lnTo>
                      <a:lnTo>
                        <a:pt x="10321" y="392473"/>
                      </a:lnTo>
                      <a:lnTo>
                        <a:pt x="10457" y="391412"/>
                      </a:lnTo>
                      <a:lnTo>
                        <a:pt x="10729" y="389278"/>
                      </a:lnTo>
                      <a:lnTo>
                        <a:pt x="12482" y="387760"/>
                      </a:lnTo>
                      <a:lnTo>
                        <a:pt x="14889" y="385454"/>
                      </a:lnTo>
                      <a:lnTo>
                        <a:pt x="15926" y="384196"/>
                      </a:lnTo>
                      <a:lnTo>
                        <a:pt x="16531" y="382679"/>
                      </a:lnTo>
                      <a:lnTo>
                        <a:pt x="16815" y="381396"/>
                      </a:lnTo>
                      <a:lnTo>
                        <a:pt x="18025" y="375895"/>
                      </a:lnTo>
                      <a:lnTo>
                        <a:pt x="18297" y="374673"/>
                      </a:lnTo>
                      <a:lnTo>
                        <a:pt x="18494" y="372823"/>
                      </a:lnTo>
                      <a:lnTo>
                        <a:pt x="19087" y="367396"/>
                      </a:lnTo>
                      <a:lnTo>
                        <a:pt x="19136" y="366878"/>
                      </a:lnTo>
                      <a:lnTo>
                        <a:pt x="19260" y="365484"/>
                      </a:lnTo>
                      <a:lnTo>
                        <a:pt x="19321" y="364769"/>
                      </a:lnTo>
                      <a:lnTo>
                        <a:pt x="19716" y="360045"/>
                      </a:lnTo>
                      <a:lnTo>
                        <a:pt x="19852" y="358466"/>
                      </a:lnTo>
                      <a:lnTo>
                        <a:pt x="19976" y="356887"/>
                      </a:lnTo>
                      <a:lnTo>
                        <a:pt x="20000" y="355234"/>
                      </a:lnTo>
                      <a:lnTo>
                        <a:pt x="20074" y="347007"/>
                      </a:lnTo>
                      <a:lnTo>
                        <a:pt x="20074" y="346452"/>
                      </a:lnTo>
                      <a:lnTo>
                        <a:pt x="20074" y="343159"/>
                      </a:lnTo>
                      <a:lnTo>
                        <a:pt x="19716" y="341765"/>
                      </a:lnTo>
                      <a:lnTo>
                        <a:pt x="19321" y="340236"/>
                      </a:lnTo>
                      <a:lnTo>
                        <a:pt x="19321" y="338941"/>
                      </a:lnTo>
                      <a:lnTo>
                        <a:pt x="19321" y="337744"/>
                      </a:lnTo>
                      <a:lnTo>
                        <a:pt x="19025" y="336387"/>
                      </a:lnTo>
                      <a:lnTo>
                        <a:pt x="18667" y="334833"/>
                      </a:lnTo>
                      <a:lnTo>
                        <a:pt x="18803" y="332428"/>
                      </a:lnTo>
                      <a:lnTo>
                        <a:pt x="18902" y="331429"/>
                      </a:lnTo>
                      <a:lnTo>
                        <a:pt x="19037" y="330479"/>
                      </a:lnTo>
                      <a:lnTo>
                        <a:pt x="18963" y="326594"/>
                      </a:lnTo>
                      <a:lnTo>
                        <a:pt x="18519" y="325249"/>
                      </a:lnTo>
                      <a:lnTo>
                        <a:pt x="17852" y="323251"/>
                      </a:lnTo>
                      <a:lnTo>
                        <a:pt x="17729" y="319341"/>
                      </a:lnTo>
                      <a:lnTo>
                        <a:pt x="17716" y="318663"/>
                      </a:lnTo>
                      <a:lnTo>
                        <a:pt x="17223" y="316097"/>
                      </a:lnTo>
                      <a:lnTo>
                        <a:pt x="16457" y="315789"/>
                      </a:lnTo>
                      <a:lnTo>
                        <a:pt x="15050" y="315776"/>
                      </a:lnTo>
                      <a:lnTo>
                        <a:pt x="6543" y="315641"/>
                      </a:lnTo>
                      <a:lnTo>
                        <a:pt x="5864" y="315641"/>
                      </a:lnTo>
                      <a:lnTo>
                        <a:pt x="3642" y="315641"/>
                      </a:lnTo>
                      <a:lnTo>
                        <a:pt x="494" y="315641"/>
                      </a:lnTo>
                      <a:lnTo>
                        <a:pt x="0" y="315098"/>
                      </a:lnTo>
                      <a:lnTo>
                        <a:pt x="309" y="313852"/>
                      </a:lnTo>
                      <a:lnTo>
                        <a:pt x="753" y="312039"/>
                      </a:lnTo>
                      <a:lnTo>
                        <a:pt x="1062" y="310781"/>
                      </a:lnTo>
                      <a:lnTo>
                        <a:pt x="1543" y="308869"/>
                      </a:lnTo>
                      <a:lnTo>
                        <a:pt x="3654" y="302776"/>
                      </a:lnTo>
                      <a:lnTo>
                        <a:pt x="4185" y="301258"/>
                      </a:lnTo>
                      <a:lnTo>
                        <a:pt x="4815" y="298064"/>
                      </a:lnTo>
                      <a:lnTo>
                        <a:pt x="4815" y="296238"/>
                      </a:lnTo>
                      <a:lnTo>
                        <a:pt x="4815" y="294265"/>
                      </a:lnTo>
                      <a:lnTo>
                        <a:pt x="5593" y="291132"/>
                      </a:lnTo>
                      <a:lnTo>
                        <a:pt x="5716" y="290614"/>
                      </a:lnTo>
                      <a:lnTo>
                        <a:pt x="5988" y="289565"/>
                      </a:lnTo>
                      <a:lnTo>
                        <a:pt x="7469" y="283842"/>
                      </a:lnTo>
                      <a:lnTo>
                        <a:pt x="7728" y="282004"/>
                      </a:lnTo>
                      <a:lnTo>
                        <a:pt x="8062" y="279710"/>
                      </a:lnTo>
                      <a:lnTo>
                        <a:pt x="8531" y="277663"/>
                      </a:lnTo>
                      <a:lnTo>
                        <a:pt x="9074" y="277009"/>
                      </a:lnTo>
                      <a:lnTo>
                        <a:pt x="10827" y="275048"/>
                      </a:lnTo>
                      <a:lnTo>
                        <a:pt x="11642" y="274135"/>
                      </a:lnTo>
                      <a:lnTo>
                        <a:pt x="13111" y="271804"/>
                      </a:lnTo>
                      <a:lnTo>
                        <a:pt x="13148" y="269102"/>
                      </a:lnTo>
                      <a:lnTo>
                        <a:pt x="13185" y="266981"/>
                      </a:lnTo>
                      <a:lnTo>
                        <a:pt x="15000" y="266080"/>
                      </a:lnTo>
                      <a:lnTo>
                        <a:pt x="16790" y="265205"/>
                      </a:lnTo>
                      <a:lnTo>
                        <a:pt x="22037" y="263243"/>
                      </a:lnTo>
                      <a:lnTo>
                        <a:pt x="28729" y="260912"/>
                      </a:lnTo>
                      <a:lnTo>
                        <a:pt x="31815" y="259962"/>
                      </a:lnTo>
                      <a:lnTo>
                        <a:pt x="33544" y="259445"/>
                      </a:lnTo>
                      <a:lnTo>
                        <a:pt x="35038" y="259370"/>
                      </a:lnTo>
                      <a:lnTo>
                        <a:pt x="40322" y="259136"/>
                      </a:lnTo>
                      <a:lnTo>
                        <a:pt x="42630" y="259284"/>
                      </a:lnTo>
                      <a:lnTo>
                        <a:pt x="44976" y="259445"/>
                      </a:lnTo>
                      <a:lnTo>
                        <a:pt x="45186" y="261763"/>
                      </a:lnTo>
                      <a:lnTo>
                        <a:pt x="45396" y="264107"/>
                      </a:lnTo>
                      <a:lnTo>
                        <a:pt x="47791" y="264403"/>
                      </a:lnTo>
                      <a:lnTo>
                        <a:pt x="53754" y="265353"/>
                      </a:lnTo>
                      <a:lnTo>
                        <a:pt x="55112" y="265550"/>
                      </a:lnTo>
                      <a:lnTo>
                        <a:pt x="56025" y="265686"/>
                      </a:lnTo>
                      <a:lnTo>
                        <a:pt x="57384" y="265895"/>
                      </a:lnTo>
                      <a:lnTo>
                        <a:pt x="59964" y="266673"/>
                      </a:lnTo>
                      <a:lnTo>
                        <a:pt x="61248" y="267499"/>
                      </a:lnTo>
                      <a:lnTo>
                        <a:pt x="62964" y="268609"/>
                      </a:lnTo>
                      <a:lnTo>
                        <a:pt x="64803" y="269250"/>
                      </a:lnTo>
                      <a:lnTo>
                        <a:pt x="65816" y="269694"/>
                      </a:lnTo>
                      <a:lnTo>
                        <a:pt x="67075" y="270287"/>
                      </a:lnTo>
                      <a:lnTo>
                        <a:pt x="69161" y="271249"/>
                      </a:lnTo>
                      <a:lnTo>
                        <a:pt x="70754" y="272396"/>
                      </a:lnTo>
                      <a:lnTo>
                        <a:pt x="73149" y="274110"/>
                      </a:lnTo>
                      <a:lnTo>
                        <a:pt x="75372" y="275282"/>
                      </a:lnTo>
                      <a:lnTo>
                        <a:pt x="76939" y="276108"/>
                      </a:lnTo>
                      <a:lnTo>
                        <a:pt x="78668" y="277194"/>
                      </a:lnTo>
                      <a:lnTo>
                        <a:pt x="79532" y="277724"/>
                      </a:lnTo>
                      <a:lnTo>
                        <a:pt x="80396" y="278267"/>
                      </a:lnTo>
                      <a:lnTo>
                        <a:pt x="81261" y="278810"/>
                      </a:lnTo>
                      <a:lnTo>
                        <a:pt x="82359" y="279636"/>
                      </a:lnTo>
                      <a:lnTo>
                        <a:pt x="83298" y="280352"/>
                      </a:lnTo>
                      <a:lnTo>
                        <a:pt x="84606" y="281326"/>
                      </a:lnTo>
                      <a:lnTo>
                        <a:pt x="88816" y="285038"/>
                      </a:lnTo>
                      <a:lnTo>
                        <a:pt x="89977" y="286062"/>
                      </a:lnTo>
                      <a:lnTo>
                        <a:pt x="92421" y="285840"/>
                      </a:lnTo>
                      <a:lnTo>
                        <a:pt x="94619" y="285655"/>
                      </a:lnTo>
                      <a:lnTo>
                        <a:pt x="98421" y="286161"/>
                      </a:lnTo>
                      <a:lnTo>
                        <a:pt x="100792" y="286506"/>
                      </a:lnTo>
                      <a:lnTo>
                        <a:pt x="101359" y="286593"/>
                      </a:lnTo>
                      <a:lnTo>
                        <a:pt x="102705" y="286790"/>
                      </a:lnTo>
                      <a:lnTo>
                        <a:pt x="105150" y="287247"/>
                      </a:lnTo>
                      <a:lnTo>
                        <a:pt x="111533" y="288443"/>
                      </a:lnTo>
                      <a:lnTo>
                        <a:pt x="114026" y="288912"/>
                      </a:lnTo>
                      <a:lnTo>
                        <a:pt x="115458" y="289171"/>
                      </a:lnTo>
                      <a:lnTo>
                        <a:pt x="116841" y="289492"/>
                      </a:lnTo>
                      <a:lnTo>
                        <a:pt x="118224" y="289800"/>
                      </a:lnTo>
                      <a:lnTo>
                        <a:pt x="123755" y="291045"/>
                      </a:lnTo>
                      <a:lnTo>
                        <a:pt x="128817" y="292193"/>
                      </a:lnTo>
                      <a:lnTo>
                        <a:pt x="133434" y="291415"/>
                      </a:lnTo>
                      <a:lnTo>
                        <a:pt x="138669" y="290552"/>
                      </a:lnTo>
                      <a:lnTo>
                        <a:pt x="139237" y="290454"/>
                      </a:lnTo>
                      <a:lnTo>
                        <a:pt x="148780" y="286790"/>
                      </a:lnTo>
                      <a:lnTo>
                        <a:pt x="150138" y="286260"/>
                      </a:lnTo>
                      <a:lnTo>
                        <a:pt x="151138" y="285877"/>
                      </a:lnTo>
                      <a:lnTo>
                        <a:pt x="152151" y="285408"/>
                      </a:lnTo>
                      <a:lnTo>
                        <a:pt x="153064" y="284989"/>
                      </a:lnTo>
                      <a:lnTo>
                        <a:pt x="162645" y="280512"/>
                      </a:lnTo>
                      <a:lnTo>
                        <a:pt x="164484" y="279661"/>
                      </a:lnTo>
                      <a:lnTo>
                        <a:pt x="165361" y="277453"/>
                      </a:lnTo>
                      <a:lnTo>
                        <a:pt x="166348" y="275011"/>
                      </a:lnTo>
                      <a:lnTo>
                        <a:pt x="167126" y="273136"/>
                      </a:lnTo>
                      <a:lnTo>
                        <a:pt x="167336" y="272630"/>
                      </a:lnTo>
                      <a:lnTo>
                        <a:pt x="168040" y="270977"/>
                      </a:lnTo>
                      <a:lnTo>
                        <a:pt x="168842" y="269041"/>
                      </a:lnTo>
                      <a:lnTo>
                        <a:pt x="169768" y="268091"/>
                      </a:lnTo>
                      <a:lnTo>
                        <a:pt x="172830" y="264983"/>
                      </a:lnTo>
                      <a:lnTo>
                        <a:pt x="174114" y="263663"/>
                      </a:lnTo>
                      <a:lnTo>
                        <a:pt x="175904" y="264440"/>
                      </a:lnTo>
                      <a:lnTo>
                        <a:pt x="181299" y="266759"/>
                      </a:lnTo>
                      <a:lnTo>
                        <a:pt x="182163" y="267129"/>
                      </a:lnTo>
                      <a:lnTo>
                        <a:pt x="186336" y="269472"/>
                      </a:lnTo>
                      <a:lnTo>
                        <a:pt x="188423" y="270632"/>
                      </a:lnTo>
                      <a:lnTo>
                        <a:pt x="190781" y="271211"/>
                      </a:lnTo>
                      <a:lnTo>
                        <a:pt x="195954" y="272470"/>
                      </a:lnTo>
                      <a:lnTo>
                        <a:pt x="198250" y="273148"/>
                      </a:lnTo>
                      <a:lnTo>
                        <a:pt x="205139" y="275196"/>
                      </a:lnTo>
                      <a:lnTo>
                        <a:pt x="206053" y="275467"/>
                      </a:lnTo>
                      <a:lnTo>
                        <a:pt x="207966" y="275960"/>
                      </a:lnTo>
                      <a:lnTo>
                        <a:pt x="213719" y="277440"/>
                      </a:lnTo>
                      <a:lnTo>
                        <a:pt x="215781" y="277971"/>
                      </a:lnTo>
                      <a:lnTo>
                        <a:pt x="216423" y="278131"/>
                      </a:lnTo>
                      <a:lnTo>
                        <a:pt x="223250" y="279796"/>
                      </a:lnTo>
                      <a:lnTo>
                        <a:pt x="224683" y="280142"/>
                      </a:lnTo>
                      <a:lnTo>
                        <a:pt x="227732" y="280857"/>
                      </a:lnTo>
                      <a:lnTo>
                        <a:pt x="229349" y="281227"/>
                      </a:lnTo>
                      <a:lnTo>
                        <a:pt x="229917" y="281363"/>
                      </a:lnTo>
                      <a:lnTo>
                        <a:pt x="230411" y="281326"/>
                      </a:lnTo>
                      <a:lnTo>
                        <a:pt x="232596" y="281178"/>
                      </a:lnTo>
                      <a:lnTo>
                        <a:pt x="233337" y="281129"/>
                      </a:lnTo>
                      <a:lnTo>
                        <a:pt x="233843" y="280549"/>
                      </a:lnTo>
                      <a:lnTo>
                        <a:pt x="235856" y="278218"/>
                      </a:lnTo>
                      <a:lnTo>
                        <a:pt x="236362" y="277626"/>
                      </a:lnTo>
                      <a:lnTo>
                        <a:pt x="236534" y="276663"/>
                      </a:lnTo>
                      <a:lnTo>
                        <a:pt x="236831" y="275109"/>
                      </a:lnTo>
                      <a:lnTo>
                        <a:pt x="237436" y="274480"/>
                      </a:lnTo>
                      <a:lnTo>
                        <a:pt x="239386" y="272433"/>
                      </a:lnTo>
                      <a:lnTo>
                        <a:pt x="240485" y="271286"/>
                      </a:lnTo>
                      <a:lnTo>
                        <a:pt x="242078" y="271261"/>
                      </a:lnTo>
                      <a:lnTo>
                        <a:pt x="244115" y="271224"/>
                      </a:lnTo>
                      <a:lnTo>
                        <a:pt x="245041" y="271199"/>
                      </a:lnTo>
                      <a:lnTo>
                        <a:pt x="246053" y="271619"/>
                      </a:lnTo>
                      <a:lnTo>
                        <a:pt x="247856" y="272359"/>
                      </a:lnTo>
                      <a:lnTo>
                        <a:pt x="248436" y="272593"/>
                      </a:lnTo>
                      <a:lnTo>
                        <a:pt x="249646" y="273086"/>
                      </a:lnTo>
                      <a:lnTo>
                        <a:pt x="251127" y="274455"/>
                      </a:lnTo>
                      <a:lnTo>
                        <a:pt x="255609" y="278575"/>
                      </a:lnTo>
                      <a:lnTo>
                        <a:pt x="257288" y="279574"/>
                      </a:lnTo>
                      <a:lnTo>
                        <a:pt x="262103" y="282411"/>
                      </a:lnTo>
                      <a:lnTo>
                        <a:pt x="263177" y="283053"/>
                      </a:lnTo>
                      <a:lnTo>
                        <a:pt x="263621" y="283287"/>
                      </a:lnTo>
                      <a:lnTo>
                        <a:pt x="267189" y="285236"/>
                      </a:lnTo>
                      <a:lnTo>
                        <a:pt x="269868" y="286704"/>
                      </a:lnTo>
                      <a:lnTo>
                        <a:pt x="270757" y="287185"/>
                      </a:lnTo>
                      <a:lnTo>
                        <a:pt x="272485" y="287987"/>
                      </a:lnTo>
                      <a:lnTo>
                        <a:pt x="277696" y="290404"/>
                      </a:lnTo>
                      <a:lnTo>
                        <a:pt x="278979" y="290996"/>
                      </a:lnTo>
                      <a:lnTo>
                        <a:pt x="279621" y="291305"/>
                      </a:lnTo>
                      <a:lnTo>
                        <a:pt x="280572" y="291712"/>
                      </a:lnTo>
                      <a:lnTo>
                        <a:pt x="281708" y="292193"/>
                      </a:lnTo>
                      <a:lnTo>
                        <a:pt x="283189" y="292822"/>
                      </a:lnTo>
                      <a:lnTo>
                        <a:pt x="288486" y="295091"/>
                      </a:lnTo>
                      <a:lnTo>
                        <a:pt x="291918" y="296608"/>
                      </a:lnTo>
                      <a:lnTo>
                        <a:pt x="292992" y="297052"/>
                      </a:lnTo>
                      <a:lnTo>
                        <a:pt x="295721" y="297854"/>
                      </a:lnTo>
                      <a:lnTo>
                        <a:pt x="297017" y="298224"/>
                      </a:lnTo>
                      <a:lnTo>
                        <a:pt x="298733" y="297842"/>
                      </a:lnTo>
                      <a:lnTo>
                        <a:pt x="300153" y="297533"/>
                      </a:lnTo>
                      <a:lnTo>
                        <a:pt x="301288" y="296571"/>
                      </a:lnTo>
                      <a:lnTo>
                        <a:pt x="303721" y="294339"/>
                      </a:lnTo>
                      <a:lnTo>
                        <a:pt x="304214" y="293710"/>
                      </a:lnTo>
                      <a:lnTo>
                        <a:pt x="304622" y="293204"/>
                      </a:lnTo>
                      <a:lnTo>
                        <a:pt x="305696" y="291810"/>
                      </a:lnTo>
                      <a:lnTo>
                        <a:pt x="306807" y="290947"/>
                      </a:lnTo>
                      <a:lnTo>
                        <a:pt x="309153" y="289134"/>
                      </a:lnTo>
                      <a:lnTo>
                        <a:pt x="310684" y="287937"/>
                      </a:lnTo>
                      <a:lnTo>
                        <a:pt x="313412" y="287259"/>
                      </a:lnTo>
                      <a:lnTo>
                        <a:pt x="315708" y="286691"/>
                      </a:lnTo>
                      <a:lnTo>
                        <a:pt x="317696" y="285261"/>
                      </a:lnTo>
                      <a:lnTo>
                        <a:pt x="318486" y="284681"/>
                      </a:lnTo>
                      <a:lnTo>
                        <a:pt x="319289" y="284101"/>
                      </a:lnTo>
                      <a:lnTo>
                        <a:pt x="319894" y="283657"/>
                      </a:lnTo>
                      <a:lnTo>
                        <a:pt x="320511" y="283065"/>
                      </a:lnTo>
                      <a:lnTo>
                        <a:pt x="321758" y="281869"/>
                      </a:lnTo>
                      <a:lnTo>
                        <a:pt x="323746" y="279969"/>
                      </a:lnTo>
                      <a:lnTo>
                        <a:pt x="324894" y="279192"/>
                      </a:lnTo>
                      <a:lnTo>
                        <a:pt x="325647" y="278674"/>
                      </a:lnTo>
                      <a:lnTo>
                        <a:pt x="327437" y="277465"/>
                      </a:lnTo>
                      <a:lnTo>
                        <a:pt x="328252" y="276922"/>
                      </a:lnTo>
                      <a:lnTo>
                        <a:pt x="328943" y="276614"/>
                      </a:lnTo>
                      <a:lnTo>
                        <a:pt x="331894" y="275270"/>
                      </a:lnTo>
                      <a:lnTo>
                        <a:pt x="332783" y="274863"/>
                      </a:lnTo>
                      <a:lnTo>
                        <a:pt x="333721" y="274776"/>
                      </a:lnTo>
                      <a:lnTo>
                        <a:pt x="336018" y="274579"/>
                      </a:lnTo>
                      <a:lnTo>
                        <a:pt x="337376" y="274480"/>
                      </a:lnTo>
                      <a:lnTo>
                        <a:pt x="339795" y="275726"/>
                      </a:lnTo>
                      <a:lnTo>
                        <a:pt x="340598" y="278131"/>
                      </a:lnTo>
                      <a:lnTo>
                        <a:pt x="342191" y="281782"/>
                      </a:lnTo>
                      <a:lnTo>
                        <a:pt x="344944" y="281240"/>
                      </a:lnTo>
                      <a:lnTo>
                        <a:pt x="346400" y="280302"/>
                      </a:lnTo>
                      <a:lnTo>
                        <a:pt x="348820" y="278748"/>
                      </a:lnTo>
                      <a:lnTo>
                        <a:pt x="349499" y="280845"/>
                      </a:lnTo>
                      <a:lnTo>
                        <a:pt x="349796" y="281745"/>
                      </a:lnTo>
                      <a:lnTo>
                        <a:pt x="350746" y="284619"/>
                      </a:lnTo>
                      <a:lnTo>
                        <a:pt x="352549" y="283756"/>
                      </a:lnTo>
                      <a:lnTo>
                        <a:pt x="353351" y="283374"/>
                      </a:lnTo>
                      <a:lnTo>
                        <a:pt x="354746" y="282707"/>
                      </a:lnTo>
                      <a:lnTo>
                        <a:pt x="355561" y="280783"/>
                      </a:lnTo>
                      <a:lnTo>
                        <a:pt x="356623" y="278230"/>
                      </a:lnTo>
                      <a:lnTo>
                        <a:pt x="357253" y="276738"/>
                      </a:lnTo>
                      <a:lnTo>
                        <a:pt x="358907" y="274012"/>
                      </a:lnTo>
                      <a:lnTo>
                        <a:pt x="359969" y="272260"/>
                      </a:lnTo>
                      <a:lnTo>
                        <a:pt x="361314" y="270028"/>
                      </a:lnTo>
                      <a:lnTo>
                        <a:pt x="361833" y="269731"/>
                      </a:lnTo>
                      <a:lnTo>
                        <a:pt x="363956" y="268387"/>
                      </a:lnTo>
                      <a:lnTo>
                        <a:pt x="369746" y="267647"/>
                      </a:lnTo>
                      <a:lnTo>
                        <a:pt x="371425" y="267437"/>
                      </a:lnTo>
                      <a:lnTo>
                        <a:pt x="372574" y="265760"/>
                      </a:lnTo>
                      <a:lnTo>
                        <a:pt x="373709" y="264119"/>
                      </a:lnTo>
                      <a:lnTo>
                        <a:pt x="374302" y="263243"/>
                      </a:lnTo>
                      <a:lnTo>
                        <a:pt x="375524" y="260579"/>
                      </a:lnTo>
                      <a:lnTo>
                        <a:pt x="376635" y="258149"/>
                      </a:lnTo>
                      <a:lnTo>
                        <a:pt x="377660" y="257274"/>
                      </a:lnTo>
                      <a:lnTo>
                        <a:pt x="378561" y="256509"/>
                      </a:lnTo>
                      <a:lnTo>
                        <a:pt x="379549" y="255670"/>
                      </a:lnTo>
                      <a:lnTo>
                        <a:pt x="380364" y="254979"/>
                      </a:lnTo>
                      <a:lnTo>
                        <a:pt x="380821" y="254597"/>
                      </a:lnTo>
                      <a:lnTo>
                        <a:pt x="382142" y="254992"/>
                      </a:lnTo>
                      <a:lnTo>
                        <a:pt x="385314" y="255966"/>
                      </a:lnTo>
                      <a:lnTo>
                        <a:pt x="386635" y="256361"/>
                      </a:lnTo>
                      <a:lnTo>
                        <a:pt x="387117" y="257866"/>
                      </a:lnTo>
                      <a:lnTo>
                        <a:pt x="388179" y="261109"/>
                      </a:lnTo>
                      <a:lnTo>
                        <a:pt x="389055" y="265007"/>
                      </a:lnTo>
                      <a:lnTo>
                        <a:pt x="395524" y="266956"/>
                      </a:lnTo>
                      <a:lnTo>
                        <a:pt x="396426" y="267215"/>
                      </a:lnTo>
                      <a:lnTo>
                        <a:pt x="397414" y="267203"/>
                      </a:lnTo>
                      <a:lnTo>
                        <a:pt x="398438" y="267190"/>
                      </a:lnTo>
                      <a:lnTo>
                        <a:pt x="401228" y="267141"/>
                      </a:lnTo>
                      <a:lnTo>
                        <a:pt x="402623" y="267117"/>
                      </a:lnTo>
                      <a:lnTo>
                        <a:pt x="405414" y="265155"/>
                      </a:lnTo>
                      <a:lnTo>
                        <a:pt x="405969" y="264464"/>
                      </a:lnTo>
                      <a:lnTo>
                        <a:pt x="406833" y="263256"/>
                      </a:lnTo>
                      <a:lnTo>
                        <a:pt x="408401" y="261085"/>
                      </a:lnTo>
                      <a:lnTo>
                        <a:pt x="409895" y="260666"/>
                      </a:lnTo>
                      <a:lnTo>
                        <a:pt x="412451" y="259962"/>
                      </a:lnTo>
                      <a:lnTo>
                        <a:pt x="414068" y="259506"/>
                      </a:lnTo>
                      <a:lnTo>
                        <a:pt x="415303" y="260863"/>
                      </a:lnTo>
                      <a:lnTo>
                        <a:pt x="416883" y="262590"/>
                      </a:lnTo>
                      <a:lnTo>
                        <a:pt x="415303" y="265254"/>
                      </a:lnTo>
                      <a:lnTo>
                        <a:pt x="414377" y="266426"/>
                      </a:lnTo>
                      <a:lnTo>
                        <a:pt x="412426" y="268918"/>
                      </a:lnTo>
                      <a:lnTo>
                        <a:pt x="411673" y="272383"/>
                      </a:lnTo>
                      <a:lnTo>
                        <a:pt x="414550" y="273765"/>
                      </a:lnTo>
                      <a:lnTo>
                        <a:pt x="416216" y="272753"/>
                      </a:lnTo>
                      <a:lnTo>
                        <a:pt x="417031" y="272260"/>
                      </a:lnTo>
                      <a:lnTo>
                        <a:pt x="418340" y="271446"/>
                      </a:lnTo>
                      <a:lnTo>
                        <a:pt x="419932" y="269361"/>
                      </a:lnTo>
                      <a:lnTo>
                        <a:pt x="422167" y="266450"/>
                      </a:lnTo>
                      <a:lnTo>
                        <a:pt x="423661" y="265562"/>
                      </a:lnTo>
                      <a:lnTo>
                        <a:pt x="426747" y="263737"/>
                      </a:lnTo>
                      <a:lnTo>
                        <a:pt x="427328" y="263392"/>
                      </a:lnTo>
                      <a:lnTo>
                        <a:pt x="427846" y="263243"/>
                      </a:lnTo>
                      <a:lnTo>
                        <a:pt x="429673" y="262676"/>
                      </a:lnTo>
                      <a:lnTo>
                        <a:pt x="430315" y="262479"/>
                      </a:lnTo>
                      <a:lnTo>
                        <a:pt x="431871" y="261998"/>
                      </a:lnTo>
                      <a:lnTo>
                        <a:pt x="433056" y="262701"/>
                      </a:lnTo>
                      <a:lnTo>
                        <a:pt x="434192" y="263379"/>
                      </a:lnTo>
                      <a:lnTo>
                        <a:pt x="435649" y="264243"/>
                      </a:lnTo>
                      <a:lnTo>
                        <a:pt x="435143" y="266204"/>
                      </a:lnTo>
                      <a:lnTo>
                        <a:pt x="434871" y="267265"/>
                      </a:lnTo>
                      <a:lnTo>
                        <a:pt x="434587" y="268375"/>
                      </a:lnTo>
                      <a:lnTo>
                        <a:pt x="433661" y="269571"/>
                      </a:lnTo>
                      <a:lnTo>
                        <a:pt x="433032" y="270410"/>
                      </a:lnTo>
                      <a:lnTo>
                        <a:pt x="432488" y="271027"/>
                      </a:lnTo>
                      <a:lnTo>
                        <a:pt x="430340" y="272877"/>
                      </a:lnTo>
                      <a:lnTo>
                        <a:pt x="429130" y="273901"/>
                      </a:lnTo>
                      <a:lnTo>
                        <a:pt x="426673" y="274653"/>
                      </a:lnTo>
                      <a:lnTo>
                        <a:pt x="424599" y="275294"/>
                      </a:lnTo>
                      <a:lnTo>
                        <a:pt x="423340" y="276084"/>
                      </a:lnTo>
                      <a:lnTo>
                        <a:pt x="422735" y="276466"/>
                      </a:lnTo>
                      <a:lnTo>
                        <a:pt x="421365" y="277329"/>
                      </a:lnTo>
                      <a:lnTo>
                        <a:pt x="420550" y="278440"/>
                      </a:lnTo>
                      <a:lnTo>
                        <a:pt x="419142" y="280327"/>
                      </a:lnTo>
                      <a:lnTo>
                        <a:pt x="419673" y="283115"/>
                      </a:lnTo>
                      <a:lnTo>
                        <a:pt x="422167" y="283793"/>
                      </a:lnTo>
                      <a:lnTo>
                        <a:pt x="424254" y="284348"/>
                      </a:lnTo>
                      <a:lnTo>
                        <a:pt x="427180" y="286988"/>
                      </a:lnTo>
                      <a:lnTo>
                        <a:pt x="425784" y="289528"/>
                      </a:lnTo>
                      <a:lnTo>
                        <a:pt x="425019" y="290922"/>
                      </a:lnTo>
                      <a:lnTo>
                        <a:pt x="423710" y="293969"/>
                      </a:lnTo>
                      <a:lnTo>
                        <a:pt x="424636" y="297349"/>
                      </a:lnTo>
                      <a:lnTo>
                        <a:pt x="425118" y="298273"/>
                      </a:lnTo>
                      <a:lnTo>
                        <a:pt x="425352" y="298730"/>
                      </a:lnTo>
                      <a:lnTo>
                        <a:pt x="425587" y="299199"/>
                      </a:lnTo>
                      <a:lnTo>
                        <a:pt x="426414" y="300740"/>
                      </a:lnTo>
                      <a:lnTo>
                        <a:pt x="428599" y="303627"/>
                      </a:lnTo>
                      <a:lnTo>
                        <a:pt x="429155" y="304354"/>
                      </a:lnTo>
                      <a:lnTo>
                        <a:pt x="429426" y="304848"/>
                      </a:lnTo>
                      <a:lnTo>
                        <a:pt x="430179" y="306180"/>
                      </a:lnTo>
                      <a:lnTo>
                        <a:pt x="431167" y="307932"/>
                      </a:lnTo>
                      <a:lnTo>
                        <a:pt x="430402" y="310744"/>
                      </a:lnTo>
                      <a:lnTo>
                        <a:pt x="429266" y="311730"/>
                      </a:lnTo>
                      <a:lnTo>
                        <a:pt x="425068" y="315344"/>
                      </a:lnTo>
                      <a:lnTo>
                        <a:pt x="424439" y="315801"/>
                      </a:lnTo>
                      <a:lnTo>
                        <a:pt x="419624" y="319156"/>
                      </a:lnTo>
                      <a:lnTo>
                        <a:pt x="419019" y="319563"/>
                      </a:lnTo>
                      <a:lnTo>
                        <a:pt x="417019" y="320624"/>
                      </a:lnTo>
                      <a:lnTo>
                        <a:pt x="415920" y="321203"/>
                      </a:lnTo>
                      <a:lnTo>
                        <a:pt x="414957" y="321290"/>
                      </a:lnTo>
                      <a:lnTo>
                        <a:pt x="413587" y="321425"/>
                      </a:lnTo>
                      <a:lnTo>
                        <a:pt x="411685" y="321598"/>
                      </a:lnTo>
                      <a:lnTo>
                        <a:pt x="410031" y="319847"/>
                      </a:lnTo>
                      <a:lnTo>
                        <a:pt x="407710" y="317392"/>
                      </a:lnTo>
                      <a:lnTo>
                        <a:pt x="406303" y="316775"/>
                      </a:lnTo>
                      <a:lnTo>
                        <a:pt x="405315" y="316344"/>
                      </a:lnTo>
                      <a:lnTo>
                        <a:pt x="404092" y="315813"/>
                      </a:lnTo>
                      <a:lnTo>
                        <a:pt x="401327" y="315850"/>
                      </a:lnTo>
                      <a:lnTo>
                        <a:pt x="400451" y="317195"/>
                      </a:lnTo>
                      <a:lnTo>
                        <a:pt x="400080" y="317762"/>
                      </a:lnTo>
                      <a:lnTo>
                        <a:pt x="399265" y="319020"/>
                      </a:lnTo>
                      <a:lnTo>
                        <a:pt x="399488" y="320402"/>
                      </a:lnTo>
                      <a:lnTo>
                        <a:pt x="399858" y="322634"/>
                      </a:lnTo>
                      <a:lnTo>
                        <a:pt x="399994" y="323448"/>
                      </a:lnTo>
                      <a:lnTo>
                        <a:pt x="400661" y="324706"/>
                      </a:lnTo>
                      <a:lnTo>
                        <a:pt x="401920" y="326976"/>
                      </a:lnTo>
                      <a:lnTo>
                        <a:pt x="406266" y="332576"/>
                      </a:lnTo>
                      <a:lnTo>
                        <a:pt x="406957" y="333476"/>
                      </a:lnTo>
                      <a:lnTo>
                        <a:pt x="407710" y="334253"/>
                      </a:lnTo>
                      <a:lnTo>
                        <a:pt x="412945" y="339631"/>
                      </a:lnTo>
                      <a:lnTo>
                        <a:pt x="413636" y="340334"/>
                      </a:lnTo>
                      <a:lnTo>
                        <a:pt x="414327" y="340766"/>
                      </a:lnTo>
                      <a:lnTo>
                        <a:pt x="416068" y="341839"/>
                      </a:lnTo>
                      <a:lnTo>
                        <a:pt x="417253" y="342567"/>
                      </a:lnTo>
                      <a:lnTo>
                        <a:pt x="418389" y="342517"/>
                      </a:lnTo>
                      <a:lnTo>
                        <a:pt x="420327" y="342406"/>
                      </a:lnTo>
                      <a:lnTo>
                        <a:pt x="421809" y="342333"/>
                      </a:lnTo>
                      <a:lnTo>
                        <a:pt x="422809" y="340828"/>
                      </a:lnTo>
                      <a:lnTo>
                        <a:pt x="423846" y="339249"/>
                      </a:lnTo>
                      <a:lnTo>
                        <a:pt x="424352" y="338497"/>
                      </a:lnTo>
                      <a:lnTo>
                        <a:pt x="424673" y="337522"/>
                      </a:lnTo>
                      <a:lnTo>
                        <a:pt x="426155" y="332934"/>
                      </a:lnTo>
                      <a:lnTo>
                        <a:pt x="427142" y="329899"/>
                      </a:lnTo>
                      <a:lnTo>
                        <a:pt x="427451" y="327556"/>
                      </a:lnTo>
                      <a:lnTo>
                        <a:pt x="427722" y="325607"/>
                      </a:lnTo>
                      <a:lnTo>
                        <a:pt x="429809" y="323424"/>
                      </a:lnTo>
                      <a:lnTo>
                        <a:pt x="432895" y="323547"/>
                      </a:lnTo>
                      <a:lnTo>
                        <a:pt x="433501" y="324719"/>
                      </a:lnTo>
                      <a:lnTo>
                        <a:pt x="434241" y="326150"/>
                      </a:lnTo>
                      <a:lnTo>
                        <a:pt x="435723" y="324608"/>
                      </a:lnTo>
                      <a:lnTo>
                        <a:pt x="436167" y="324139"/>
                      </a:lnTo>
                      <a:lnTo>
                        <a:pt x="439402" y="322770"/>
                      </a:lnTo>
                      <a:lnTo>
                        <a:pt x="441723" y="325323"/>
                      </a:lnTo>
                      <a:lnTo>
                        <a:pt x="441735" y="326026"/>
                      </a:lnTo>
                      <a:lnTo>
                        <a:pt x="441760" y="326964"/>
                      </a:lnTo>
                      <a:lnTo>
                        <a:pt x="441896" y="330195"/>
                      </a:lnTo>
                      <a:lnTo>
                        <a:pt x="442846" y="332958"/>
                      </a:lnTo>
                      <a:lnTo>
                        <a:pt x="443501" y="334882"/>
                      </a:lnTo>
                      <a:lnTo>
                        <a:pt x="441797" y="336067"/>
                      </a:lnTo>
                      <a:lnTo>
                        <a:pt x="439636" y="337584"/>
                      </a:lnTo>
                      <a:lnTo>
                        <a:pt x="435908" y="339940"/>
                      </a:lnTo>
                      <a:lnTo>
                        <a:pt x="434735" y="340667"/>
                      </a:lnTo>
                      <a:lnTo>
                        <a:pt x="433957" y="341161"/>
                      </a:lnTo>
                      <a:lnTo>
                        <a:pt x="433192" y="341642"/>
                      </a:lnTo>
                      <a:lnTo>
                        <a:pt x="432056" y="342530"/>
                      </a:lnTo>
                      <a:lnTo>
                        <a:pt x="431513" y="342962"/>
                      </a:lnTo>
                      <a:lnTo>
                        <a:pt x="430624" y="343665"/>
                      </a:lnTo>
                      <a:lnTo>
                        <a:pt x="430093" y="344380"/>
                      </a:lnTo>
                      <a:lnTo>
                        <a:pt x="428365" y="346760"/>
                      </a:lnTo>
                      <a:lnTo>
                        <a:pt x="427229" y="348327"/>
                      </a:lnTo>
                      <a:lnTo>
                        <a:pt x="428463" y="350942"/>
                      </a:lnTo>
                      <a:lnTo>
                        <a:pt x="430451" y="350708"/>
                      </a:lnTo>
                      <a:lnTo>
                        <a:pt x="434315" y="350251"/>
                      </a:lnTo>
                      <a:lnTo>
                        <a:pt x="434970" y="350165"/>
                      </a:lnTo>
                      <a:lnTo>
                        <a:pt x="436760" y="349709"/>
                      </a:lnTo>
                      <a:lnTo>
                        <a:pt x="439501" y="348993"/>
                      </a:lnTo>
                      <a:lnTo>
                        <a:pt x="441772" y="348401"/>
                      </a:lnTo>
                      <a:lnTo>
                        <a:pt x="443711" y="348376"/>
                      </a:lnTo>
                      <a:lnTo>
                        <a:pt x="448464" y="348290"/>
                      </a:lnTo>
                      <a:lnTo>
                        <a:pt x="449587" y="348278"/>
                      </a:lnTo>
                      <a:lnTo>
                        <a:pt x="450550" y="348315"/>
                      </a:lnTo>
                      <a:lnTo>
                        <a:pt x="452007" y="348376"/>
                      </a:lnTo>
                      <a:lnTo>
                        <a:pt x="458266" y="348648"/>
                      </a:lnTo>
                      <a:lnTo>
                        <a:pt x="460674" y="348746"/>
                      </a:lnTo>
                      <a:lnTo>
                        <a:pt x="463094" y="349351"/>
                      </a:lnTo>
                      <a:lnTo>
                        <a:pt x="469378" y="350917"/>
                      </a:lnTo>
                      <a:lnTo>
                        <a:pt x="471797" y="351522"/>
                      </a:lnTo>
                      <a:lnTo>
                        <a:pt x="474032" y="351978"/>
                      </a:lnTo>
                      <a:lnTo>
                        <a:pt x="475810" y="352348"/>
                      </a:lnTo>
                      <a:lnTo>
                        <a:pt x="480069" y="353212"/>
                      </a:lnTo>
                      <a:lnTo>
                        <a:pt x="482242" y="353656"/>
                      </a:lnTo>
                      <a:lnTo>
                        <a:pt x="483958" y="354482"/>
                      </a:lnTo>
                      <a:lnTo>
                        <a:pt x="487563" y="356233"/>
                      </a:lnTo>
                      <a:lnTo>
                        <a:pt x="488637" y="356752"/>
                      </a:lnTo>
                      <a:lnTo>
                        <a:pt x="489464" y="357159"/>
                      </a:lnTo>
                      <a:lnTo>
                        <a:pt x="493699" y="359329"/>
                      </a:lnTo>
                      <a:lnTo>
                        <a:pt x="494180" y="359576"/>
                      </a:lnTo>
                      <a:lnTo>
                        <a:pt x="495045" y="360020"/>
                      </a:lnTo>
                      <a:lnTo>
                        <a:pt x="495785" y="360156"/>
                      </a:lnTo>
                      <a:lnTo>
                        <a:pt x="498255" y="360600"/>
                      </a:lnTo>
                      <a:lnTo>
                        <a:pt x="499958" y="360908"/>
                      </a:lnTo>
                      <a:lnTo>
                        <a:pt x="500909" y="359255"/>
                      </a:lnTo>
                      <a:lnTo>
                        <a:pt x="501786" y="357726"/>
                      </a:lnTo>
                      <a:lnTo>
                        <a:pt x="502341" y="356752"/>
                      </a:lnTo>
                      <a:lnTo>
                        <a:pt x="502588" y="355173"/>
                      </a:lnTo>
                      <a:lnTo>
                        <a:pt x="503526" y="349166"/>
                      </a:lnTo>
                      <a:lnTo>
                        <a:pt x="503971" y="347155"/>
                      </a:lnTo>
                      <a:lnTo>
                        <a:pt x="504749" y="343652"/>
                      </a:lnTo>
                      <a:lnTo>
                        <a:pt x="505514" y="340223"/>
                      </a:lnTo>
                      <a:lnTo>
                        <a:pt x="505946" y="338262"/>
                      </a:lnTo>
                      <a:lnTo>
                        <a:pt x="507205" y="336831"/>
                      </a:lnTo>
                      <a:lnTo>
                        <a:pt x="509786" y="333920"/>
                      </a:lnTo>
                      <a:lnTo>
                        <a:pt x="510921" y="332736"/>
                      </a:lnTo>
                      <a:lnTo>
                        <a:pt x="513341" y="330220"/>
                      </a:lnTo>
                      <a:lnTo>
                        <a:pt x="514280" y="329233"/>
                      </a:lnTo>
                      <a:lnTo>
                        <a:pt x="515514" y="328777"/>
                      </a:lnTo>
                      <a:lnTo>
                        <a:pt x="516144" y="328555"/>
                      </a:lnTo>
                      <a:lnTo>
                        <a:pt x="517996" y="327864"/>
                      </a:lnTo>
                      <a:lnTo>
                        <a:pt x="519526" y="328999"/>
                      </a:lnTo>
                      <a:lnTo>
                        <a:pt x="521465" y="330442"/>
                      </a:lnTo>
                      <a:lnTo>
                        <a:pt x="523736" y="332218"/>
                      </a:lnTo>
                      <a:lnTo>
                        <a:pt x="524502" y="332823"/>
                      </a:lnTo>
                      <a:lnTo>
                        <a:pt x="526403" y="334303"/>
                      </a:lnTo>
                      <a:lnTo>
                        <a:pt x="527773" y="334710"/>
                      </a:lnTo>
                      <a:lnTo>
                        <a:pt x="529243" y="335141"/>
                      </a:lnTo>
                      <a:lnTo>
                        <a:pt x="530663" y="335548"/>
                      </a:lnTo>
                      <a:lnTo>
                        <a:pt x="531983" y="335265"/>
                      </a:lnTo>
                      <a:lnTo>
                        <a:pt x="534465" y="334722"/>
                      </a:lnTo>
                      <a:lnTo>
                        <a:pt x="535527" y="334488"/>
                      </a:lnTo>
                      <a:lnTo>
                        <a:pt x="536749" y="333612"/>
                      </a:lnTo>
                      <a:lnTo>
                        <a:pt x="541650" y="330109"/>
                      </a:lnTo>
                      <a:lnTo>
                        <a:pt x="545107" y="327580"/>
                      </a:lnTo>
                      <a:lnTo>
                        <a:pt x="550070" y="323954"/>
                      </a:lnTo>
                      <a:lnTo>
                        <a:pt x="551305" y="323041"/>
                      </a:lnTo>
                      <a:lnTo>
                        <a:pt x="552724" y="321709"/>
                      </a:lnTo>
                      <a:lnTo>
                        <a:pt x="555922" y="318687"/>
                      </a:lnTo>
                      <a:lnTo>
                        <a:pt x="556996" y="317688"/>
                      </a:lnTo>
                      <a:lnTo>
                        <a:pt x="558058" y="316677"/>
                      </a:lnTo>
                      <a:lnTo>
                        <a:pt x="558824" y="315887"/>
                      </a:lnTo>
                      <a:lnTo>
                        <a:pt x="560132" y="314531"/>
                      </a:lnTo>
                      <a:lnTo>
                        <a:pt x="561848" y="312865"/>
                      </a:lnTo>
                      <a:lnTo>
                        <a:pt x="563651" y="312434"/>
                      </a:lnTo>
                      <a:lnTo>
                        <a:pt x="564169" y="312298"/>
                      </a:lnTo>
                      <a:lnTo>
                        <a:pt x="565256" y="312286"/>
                      </a:lnTo>
                      <a:lnTo>
                        <a:pt x="568083" y="312236"/>
                      </a:lnTo>
                      <a:lnTo>
                        <a:pt x="570750" y="311989"/>
                      </a:lnTo>
                      <a:lnTo>
                        <a:pt x="572317" y="311841"/>
                      </a:lnTo>
                      <a:lnTo>
                        <a:pt x="573638" y="311188"/>
                      </a:lnTo>
                      <a:lnTo>
                        <a:pt x="576342" y="309868"/>
                      </a:lnTo>
                      <a:lnTo>
                        <a:pt x="577157" y="309461"/>
                      </a:lnTo>
                      <a:lnTo>
                        <a:pt x="577947" y="308881"/>
                      </a:lnTo>
                      <a:lnTo>
                        <a:pt x="579910" y="307414"/>
                      </a:lnTo>
                      <a:lnTo>
                        <a:pt x="581676" y="306106"/>
                      </a:lnTo>
                      <a:lnTo>
                        <a:pt x="582206" y="305304"/>
                      </a:lnTo>
                      <a:lnTo>
                        <a:pt x="583342" y="303614"/>
                      </a:lnTo>
                      <a:lnTo>
                        <a:pt x="583910" y="302776"/>
                      </a:lnTo>
                      <a:lnTo>
                        <a:pt x="584601" y="301764"/>
                      </a:lnTo>
                      <a:lnTo>
                        <a:pt x="586453" y="300728"/>
                      </a:lnTo>
                      <a:lnTo>
                        <a:pt x="587639" y="300124"/>
                      </a:lnTo>
                      <a:lnTo>
                        <a:pt x="589059" y="299396"/>
                      </a:lnTo>
                      <a:lnTo>
                        <a:pt x="591157" y="299223"/>
                      </a:lnTo>
                      <a:lnTo>
                        <a:pt x="593787" y="299014"/>
                      </a:lnTo>
                      <a:lnTo>
                        <a:pt x="596256" y="298014"/>
                      </a:lnTo>
                      <a:lnTo>
                        <a:pt x="601997" y="295597"/>
                      </a:lnTo>
                      <a:lnTo>
                        <a:pt x="603651" y="294894"/>
                      </a:lnTo>
                      <a:lnTo>
                        <a:pt x="605725" y="293771"/>
                      </a:lnTo>
                      <a:lnTo>
                        <a:pt x="610651" y="291083"/>
                      </a:lnTo>
                      <a:lnTo>
                        <a:pt x="612380" y="290145"/>
                      </a:lnTo>
                      <a:lnTo>
                        <a:pt x="613553" y="289158"/>
                      </a:lnTo>
                      <a:lnTo>
                        <a:pt x="614713" y="288171"/>
                      </a:lnTo>
                      <a:lnTo>
                        <a:pt x="616824" y="286383"/>
                      </a:lnTo>
                      <a:lnTo>
                        <a:pt x="617528" y="285791"/>
                      </a:lnTo>
                      <a:lnTo>
                        <a:pt x="618627" y="284718"/>
                      </a:lnTo>
                      <a:lnTo>
                        <a:pt x="622294" y="281116"/>
                      </a:lnTo>
                      <a:lnTo>
                        <a:pt x="624849" y="278600"/>
                      </a:lnTo>
                      <a:lnTo>
                        <a:pt x="626331" y="277157"/>
                      </a:lnTo>
                      <a:lnTo>
                        <a:pt x="627343" y="275652"/>
                      </a:lnTo>
                      <a:lnTo>
                        <a:pt x="631318" y="269731"/>
                      </a:lnTo>
                      <a:lnTo>
                        <a:pt x="631886" y="268880"/>
                      </a:lnTo>
                      <a:lnTo>
                        <a:pt x="633034" y="267178"/>
                      </a:lnTo>
                      <a:lnTo>
                        <a:pt x="633874" y="265057"/>
                      </a:lnTo>
                      <a:lnTo>
                        <a:pt x="635973" y="259839"/>
                      </a:lnTo>
                      <a:lnTo>
                        <a:pt x="636479" y="258569"/>
                      </a:lnTo>
                      <a:lnTo>
                        <a:pt x="638751" y="252229"/>
                      </a:lnTo>
                      <a:lnTo>
                        <a:pt x="639454" y="250292"/>
                      </a:lnTo>
                      <a:lnTo>
                        <a:pt x="640393" y="248923"/>
                      </a:lnTo>
                      <a:lnTo>
                        <a:pt x="640639" y="248553"/>
                      </a:lnTo>
                      <a:lnTo>
                        <a:pt x="642071" y="246456"/>
                      </a:lnTo>
                      <a:lnTo>
                        <a:pt x="642071" y="246456"/>
                      </a:lnTo>
                      <a:lnTo>
                        <a:pt x="644170" y="243373"/>
                      </a:lnTo>
                      <a:lnTo>
                        <a:pt x="645356" y="241633"/>
                      </a:lnTo>
                      <a:lnTo>
                        <a:pt x="646245" y="240462"/>
                      </a:lnTo>
                      <a:lnTo>
                        <a:pt x="648738" y="237144"/>
                      </a:lnTo>
                      <a:lnTo>
                        <a:pt x="649627" y="235960"/>
                      </a:lnTo>
                      <a:lnTo>
                        <a:pt x="651109" y="233974"/>
                      </a:lnTo>
                      <a:lnTo>
                        <a:pt x="652467" y="232481"/>
                      </a:lnTo>
                      <a:lnTo>
                        <a:pt x="653825" y="230989"/>
                      </a:lnTo>
                      <a:lnTo>
                        <a:pt x="656887" y="227634"/>
                      </a:lnTo>
                      <a:lnTo>
                        <a:pt x="659714" y="224476"/>
                      </a:lnTo>
                      <a:lnTo>
                        <a:pt x="661060" y="222959"/>
                      </a:lnTo>
                      <a:lnTo>
                        <a:pt x="661689" y="221417"/>
                      </a:lnTo>
                      <a:lnTo>
                        <a:pt x="662553" y="219283"/>
                      </a:lnTo>
                      <a:lnTo>
                        <a:pt x="662936" y="218333"/>
                      </a:lnTo>
                      <a:lnTo>
                        <a:pt x="663220" y="217347"/>
                      </a:lnTo>
                      <a:lnTo>
                        <a:pt x="663492" y="216347"/>
                      </a:lnTo>
                      <a:lnTo>
                        <a:pt x="664603" y="212425"/>
                      </a:lnTo>
                      <a:lnTo>
                        <a:pt x="664751" y="211882"/>
                      </a:lnTo>
                      <a:lnTo>
                        <a:pt x="665171" y="210390"/>
                      </a:lnTo>
                      <a:lnTo>
                        <a:pt x="665726" y="208404"/>
                      </a:lnTo>
                      <a:lnTo>
                        <a:pt x="666813" y="205925"/>
                      </a:lnTo>
                      <a:lnTo>
                        <a:pt x="668121" y="202940"/>
                      </a:lnTo>
                      <a:lnTo>
                        <a:pt x="669196" y="200461"/>
                      </a:lnTo>
                      <a:lnTo>
                        <a:pt x="670566" y="197587"/>
                      </a:lnTo>
                      <a:lnTo>
                        <a:pt x="671726" y="195144"/>
                      </a:lnTo>
                      <a:lnTo>
                        <a:pt x="672010" y="192567"/>
                      </a:lnTo>
                      <a:lnTo>
                        <a:pt x="672307" y="189878"/>
                      </a:lnTo>
                      <a:lnTo>
                        <a:pt x="673418" y="186954"/>
                      </a:lnTo>
                      <a:lnTo>
                        <a:pt x="675442" y="181601"/>
                      </a:lnTo>
                      <a:lnTo>
                        <a:pt x="676109" y="179653"/>
                      </a:lnTo>
                      <a:lnTo>
                        <a:pt x="676949" y="177235"/>
                      </a:lnTo>
                      <a:lnTo>
                        <a:pt x="677282" y="176260"/>
                      </a:lnTo>
                      <a:lnTo>
                        <a:pt x="677949" y="174311"/>
                      </a:lnTo>
                      <a:lnTo>
                        <a:pt x="678208" y="173374"/>
                      </a:lnTo>
                      <a:lnTo>
                        <a:pt x="678764" y="171425"/>
                      </a:lnTo>
                      <a:lnTo>
                        <a:pt x="679331" y="169427"/>
                      </a:lnTo>
                      <a:lnTo>
                        <a:pt x="680467" y="167651"/>
                      </a:lnTo>
                      <a:lnTo>
                        <a:pt x="681023" y="166763"/>
                      </a:lnTo>
                      <a:lnTo>
                        <a:pt x="681875" y="165431"/>
                      </a:lnTo>
                      <a:lnTo>
                        <a:pt x="682912" y="164357"/>
                      </a:lnTo>
                      <a:lnTo>
                        <a:pt x="686381" y="160756"/>
                      </a:lnTo>
                      <a:lnTo>
                        <a:pt x="690023" y="156303"/>
                      </a:lnTo>
                      <a:lnTo>
                        <a:pt x="690529" y="155686"/>
                      </a:lnTo>
                      <a:lnTo>
                        <a:pt x="691825" y="154095"/>
                      </a:lnTo>
                      <a:lnTo>
                        <a:pt x="693640" y="153182"/>
                      </a:lnTo>
                      <a:lnTo>
                        <a:pt x="697715" y="151160"/>
                      </a:lnTo>
                      <a:lnTo>
                        <a:pt x="698628" y="150703"/>
                      </a:lnTo>
                      <a:lnTo>
                        <a:pt x="700011" y="150123"/>
                      </a:lnTo>
                      <a:lnTo>
                        <a:pt x="702801" y="148939"/>
                      </a:lnTo>
                      <a:lnTo>
                        <a:pt x="705110" y="147965"/>
                      </a:lnTo>
                      <a:lnTo>
                        <a:pt x="706838" y="146916"/>
                      </a:lnTo>
                      <a:lnTo>
                        <a:pt x="708134" y="146139"/>
                      </a:lnTo>
                      <a:lnTo>
                        <a:pt x="708999" y="145609"/>
                      </a:lnTo>
                      <a:lnTo>
                        <a:pt x="709406" y="145325"/>
                      </a:lnTo>
                      <a:lnTo>
                        <a:pt x="714776" y="141687"/>
                      </a:lnTo>
                      <a:lnTo>
                        <a:pt x="716418" y="140564"/>
                      </a:lnTo>
                      <a:lnTo>
                        <a:pt x="717875" y="139059"/>
                      </a:lnTo>
                      <a:lnTo>
                        <a:pt x="718604" y="138307"/>
                      </a:lnTo>
                      <a:lnTo>
                        <a:pt x="719320" y="137554"/>
                      </a:lnTo>
                      <a:lnTo>
                        <a:pt x="721110" y="135692"/>
                      </a:lnTo>
                      <a:lnTo>
                        <a:pt x="722529" y="134212"/>
                      </a:lnTo>
                      <a:lnTo>
                        <a:pt x="724172" y="132929"/>
                      </a:lnTo>
                      <a:lnTo>
                        <a:pt x="727381" y="130437"/>
                      </a:lnTo>
                      <a:lnTo>
                        <a:pt x="728184" y="129808"/>
                      </a:lnTo>
                      <a:lnTo>
                        <a:pt x="728987" y="129179"/>
                      </a:lnTo>
                      <a:lnTo>
                        <a:pt x="729826" y="128637"/>
                      </a:lnTo>
                      <a:lnTo>
                        <a:pt x="731085" y="127822"/>
                      </a:lnTo>
                      <a:lnTo>
                        <a:pt x="737147" y="123863"/>
                      </a:lnTo>
                      <a:lnTo>
                        <a:pt x="739332" y="122445"/>
                      </a:lnTo>
                      <a:lnTo>
                        <a:pt x="740703" y="121853"/>
                      </a:lnTo>
                      <a:lnTo>
                        <a:pt x="746234" y="119435"/>
                      </a:lnTo>
                      <a:lnTo>
                        <a:pt x="747110" y="119041"/>
                      </a:lnTo>
                      <a:lnTo>
                        <a:pt x="747567" y="118917"/>
                      </a:lnTo>
                      <a:lnTo>
                        <a:pt x="750678" y="118004"/>
                      </a:lnTo>
                      <a:lnTo>
                        <a:pt x="752481" y="117486"/>
                      </a:lnTo>
                      <a:lnTo>
                        <a:pt x="754160" y="118251"/>
                      </a:lnTo>
                      <a:lnTo>
                        <a:pt x="755135" y="118695"/>
                      </a:lnTo>
                      <a:lnTo>
                        <a:pt x="756814" y="119460"/>
                      </a:lnTo>
                      <a:lnTo>
                        <a:pt x="757802" y="119608"/>
                      </a:lnTo>
                      <a:lnTo>
                        <a:pt x="759357" y="119854"/>
                      </a:lnTo>
                      <a:lnTo>
                        <a:pt x="762444" y="118831"/>
                      </a:lnTo>
                      <a:lnTo>
                        <a:pt x="763728" y="117375"/>
                      </a:lnTo>
                      <a:lnTo>
                        <a:pt x="765987" y="114822"/>
                      </a:lnTo>
                      <a:lnTo>
                        <a:pt x="767851" y="112885"/>
                      </a:lnTo>
                      <a:lnTo>
                        <a:pt x="770395" y="110246"/>
                      </a:lnTo>
                      <a:lnTo>
                        <a:pt x="774024" y="106484"/>
                      </a:lnTo>
                      <a:lnTo>
                        <a:pt x="775926" y="104498"/>
                      </a:lnTo>
                      <a:lnTo>
                        <a:pt x="779926" y="100354"/>
                      </a:lnTo>
                      <a:lnTo>
                        <a:pt x="781741" y="98467"/>
                      </a:lnTo>
                      <a:lnTo>
                        <a:pt x="783246" y="96320"/>
                      </a:lnTo>
                      <a:lnTo>
                        <a:pt x="785358" y="93311"/>
                      </a:lnTo>
                      <a:lnTo>
                        <a:pt x="786864" y="91152"/>
                      </a:lnTo>
                      <a:lnTo>
                        <a:pt x="788234" y="89573"/>
                      </a:lnTo>
                      <a:lnTo>
                        <a:pt x="789247" y="88402"/>
                      </a:lnTo>
                      <a:lnTo>
                        <a:pt x="796753" y="79730"/>
                      </a:lnTo>
                      <a:lnTo>
                        <a:pt x="798111" y="78152"/>
                      </a:lnTo>
                      <a:lnTo>
                        <a:pt x="798753" y="77374"/>
                      </a:lnTo>
                      <a:lnTo>
                        <a:pt x="800679" y="75019"/>
                      </a:lnTo>
                      <a:lnTo>
                        <a:pt x="805173" y="69542"/>
                      </a:lnTo>
                      <a:lnTo>
                        <a:pt x="809037" y="64830"/>
                      </a:lnTo>
                      <a:lnTo>
                        <a:pt x="814395" y="58170"/>
                      </a:lnTo>
                      <a:lnTo>
                        <a:pt x="818852" y="52631"/>
                      </a:lnTo>
                      <a:lnTo>
                        <a:pt x="820445" y="50658"/>
                      </a:lnTo>
                      <a:lnTo>
                        <a:pt x="822259" y="48154"/>
                      </a:lnTo>
                      <a:lnTo>
                        <a:pt x="824976" y="44404"/>
                      </a:lnTo>
                      <a:lnTo>
                        <a:pt x="826803" y="41863"/>
                      </a:lnTo>
                      <a:lnTo>
                        <a:pt x="828149" y="40013"/>
                      </a:lnTo>
                      <a:lnTo>
                        <a:pt x="829618" y="38743"/>
                      </a:lnTo>
                      <a:lnTo>
                        <a:pt x="834729" y="34327"/>
                      </a:lnTo>
                      <a:lnTo>
                        <a:pt x="835889" y="33328"/>
                      </a:lnTo>
                      <a:lnTo>
                        <a:pt x="837013" y="32834"/>
                      </a:lnTo>
                      <a:lnTo>
                        <a:pt x="840124" y="31502"/>
                      </a:lnTo>
                      <a:lnTo>
                        <a:pt x="841408" y="30947"/>
                      </a:lnTo>
                      <a:lnTo>
                        <a:pt x="842779" y="31021"/>
                      </a:lnTo>
                      <a:lnTo>
                        <a:pt x="845062" y="31157"/>
                      </a:lnTo>
                      <a:lnTo>
                        <a:pt x="845976" y="31219"/>
                      </a:lnTo>
                      <a:lnTo>
                        <a:pt x="846889" y="31527"/>
                      </a:lnTo>
                      <a:lnTo>
                        <a:pt x="849630" y="32477"/>
                      </a:lnTo>
                      <a:lnTo>
                        <a:pt x="850569" y="32797"/>
                      </a:lnTo>
                      <a:lnTo>
                        <a:pt x="851408" y="33291"/>
                      </a:lnTo>
                      <a:lnTo>
                        <a:pt x="855630" y="35770"/>
                      </a:lnTo>
                      <a:lnTo>
                        <a:pt x="856396" y="36214"/>
                      </a:lnTo>
                      <a:lnTo>
                        <a:pt x="857161" y="36658"/>
                      </a:lnTo>
                      <a:lnTo>
                        <a:pt x="858470" y="38274"/>
                      </a:lnTo>
                      <a:lnTo>
                        <a:pt x="863458" y="44392"/>
                      </a:lnTo>
                      <a:lnTo>
                        <a:pt x="863791" y="44811"/>
                      </a:lnTo>
                      <a:lnTo>
                        <a:pt x="864680" y="45958"/>
                      </a:lnTo>
                      <a:lnTo>
                        <a:pt x="867063" y="49017"/>
                      </a:lnTo>
                      <a:lnTo>
                        <a:pt x="868520" y="50892"/>
                      </a:lnTo>
                      <a:lnTo>
                        <a:pt x="869112" y="51644"/>
                      </a:lnTo>
                      <a:lnTo>
                        <a:pt x="870791" y="53655"/>
                      </a:lnTo>
                      <a:lnTo>
                        <a:pt x="873816" y="57269"/>
                      </a:lnTo>
                      <a:lnTo>
                        <a:pt x="874656" y="58281"/>
                      </a:lnTo>
                      <a:lnTo>
                        <a:pt x="874791" y="58441"/>
                      </a:lnTo>
                      <a:lnTo>
                        <a:pt x="876236" y="60168"/>
                      </a:lnTo>
                      <a:lnTo>
                        <a:pt x="876730" y="60772"/>
                      </a:lnTo>
                      <a:lnTo>
                        <a:pt x="877433" y="61549"/>
                      </a:lnTo>
                      <a:lnTo>
                        <a:pt x="879187" y="63498"/>
                      </a:lnTo>
                      <a:lnTo>
                        <a:pt x="880125" y="64547"/>
                      </a:lnTo>
                      <a:lnTo>
                        <a:pt x="881705" y="66298"/>
                      </a:lnTo>
                      <a:lnTo>
                        <a:pt x="885026" y="70319"/>
                      </a:lnTo>
                      <a:lnTo>
                        <a:pt x="886014" y="71516"/>
                      </a:lnTo>
                      <a:lnTo>
                        <a:pt x="886828" y="72095"/>
                      </a:lnTo>
                      <a:lnTo>
                        <a:pt x="888248" y="73107"/>
                      </a:lnTo>
                      <a:lnTo>
                        <a:pt x="889643" y="74093"/>
                      </a:lnTo>
                      <a:lnTo>
                        <a:pt x="891162" y="74254"/>
                      </a:lnTo>
                      <a:lnTo>
                        <a:pt x="894470" y="74611"/>
                      </a:lnTo>
                      <a:lnTo>
                        <a:pt x="895199" y="74686"/>
                      </a:lnTo>
                      <a:lnTo>
                        <a:pt x="896137" y="74611"/>
                      </a:lnTo>
                      <a:lnTo>
                        <a:pt x="898520" y="74439"/>
                      </a:lnTo>
                      <a:lnTo>
                        <a:pt x="899705" y="74352"/>
                      </a:lnTo>
                      <a:lnTo>
                        <a:pt x="900742" y="74279"/>
                      </a:lnTo>
                      <a:lnTo>
                        <a:pt x="901681" y="74081"/>
                      </a:lnTo>
                      <a:lnTo>
                        <a:pt x="906989" y="72934"/>
                      </a:lnTo>
                      <a:lnTo>
                        <a:pt x="909002" y="72453"/>
                      </a:lnTo>
                      <a:lnTo>
                        <a:pt x="910434" y="71577"/>
                      </a:lnTo>
                      <a:lnTo>
                        <a:pt x="920335" y="65459"/>
                      </a:lnTo>
                      <a:lnTo>
                        <a:pt x="921187" y="64917"/>
                      </a:lnTo>
                      <a:lnTo>
                        <a:pt x="922483" y="64127"/>
                      </a:lnTo>
                      <a:lnTo>
                        <a:pt x="923977" y="62770"/>
                      </a:lnTo>
                      <a:lnTo>
                        <a:pt x="925101" y="61759"/>
                      </a:lnTo>
                      <a:lnTo>
                        <a:pt x="928471" y="58725"/>
                      </a:lnTo>
                      <a:lnTo>
                        <a:pt x="929903" y="57442"/>
                      </a:lnTo>
                      <a:lnTo>
                        <a:pt x="930619" y="56924"/>
                      </a:lnTo>
                      <a:lnTo>
                        <a:pt x="931385" y="56356"/>
                      </a:lnTo>
                      <a:lnTo>
                        <a:pt x="933804" y="54593"/>
                      </a:lnTo>
                      <a:lnTo>
                        <a:pt x="935409" y="53421"/>
                      </a:lnTo>
                      <a:lnTo>
                        <a:pt x="937299" y="53125"/>
                      </a:lnTo>
                      <a:lnTo>
                        <a:pt x="938706" y="52903"/>
                      </a:lnTo>
                      <a:lnTo>
                        <a:pt x="942249" y="52348"/>
                      </a:lnTo>
                      <a:lnTo>
                        <a:pt x="944879" y="51903"/>
                      </a:lnTo>
                      <a:lnTo>
                        <a:pt x="947299" y="51484"/>
                      </a:lnTo>
                      <a:lnTo>
                        <a:pt x="951163" y="50831"/>
                      </a:lnTo>
                      <a:lnTo>
                        <a:pt x="952669" y="50572"/>
                      </a:lnTo>
                      <a:lnTo>
                        <a:pt x="953545" y="50164"/>
                      </a:lnTo>
                      <a:lnTo>
                        <a:pt x="956311" y="48906"/>
                      </a:lnTo>
                      <a:lnTo>
                        <a:pt x="957867" y="48203"/>
                      </a:lnTo>
                      <a:lnTo>
                        <a:pt x="959015" y="46575"/>
                      </a:lnTo>
                      <a:lnTo>
                        <a:pt x="960435" y="44540"/>
                      </a:lnTo>
                      <a:lnTo>
                        <a:pt x="961681" y="42764"/>
                      </a:lnTo>
                      <a:lnTo>
                        <a:pt x="962225" y="41987"/>
                      </a:lnTo>
                      <a:lnTo>
                        <a:pt x="963113" y="40704"/>
                      </a:lnTo>
                      <a:lnTo>
                        <a:pt x="964607" y="38570"/>
                      </a:lnTo>
                      <a:lnTo>
                        <a:pt x="966274" y="37485"/>
                      </a:lnTo>
                      <a:lnTo>
                        <a:pt x="971126" y="34352"/>
                      </a:lnTo>
                      <a:lnTo>
                        <a:pt x="971941" y="33821"/>
                      </a:lnTo>
                      <a:lnTo>
                        <a:pt x="972385" y="33525"/>
                      </a:lnTo>
                      <a:lnTo>
                        <a:pt x="974188" y="32797"/>
                      </a:lnTo>
                      <a:lnTo>
                        <a:pt x="983237" y="29159"/>
                      </a:lnTo>
                      <a:lnTo>
                        <a:pt x="985052" y="28431"/>
                      </a:lnTo>
                      <a:lnTo>
                        <a:pt x="987620" y="27469"/>
                      </a:lnTo>
                      <a:lnTo>
                        <a:pt x="1004016" y="21302"/>
                      </a:lnTo>
                      <a:lnTo>
                        <a:pt x="1005855" y="20611"/>
                      </a:lnTo>
                      <a:lnTo>
                        <a:pt x="1006805" y="20339"/>
                      </a:lnTo>
                      <a:lnTo>
                        <a:pt x="1007485" y="20155"/>
                      </a:lnTo>
                      <a:lnTo>
                        <a:pt x="1014806" y="18119"/>
                      </a:lnTo>
                      <a:lnTo>
                        <a:pt x="1016213" y="17724"/>
                      </a:lnTo>
                      <a:lnTo>
                        <a:pt x="1017917" y="17860"/>
                      </a:lnTo>
                      <a:lnTo>
                        <a:pt x="1018769" y="17934"/>
                      </a:lnTo>
                      <a:lnTo>
                        <a:pt x="1019806" y="18021"/>
                      </a:lnTo>
                      <a:lnTo>
                        <a:pt x="1020744" y="18292"/>
                      </a:lnTo>
                      <a:lnTo>
                        <a:pt x="1022522" y="18823"/>
                      </a:lnTo>
                      <a:lnTo>
                        <a:pt x="1024213" y="19390"/>
                      </a:lnTo>
                      <a:lnTo>
                        <a:pt x="1025880" y="20611"/>
                      </a:lnTo>
                      <a:lnTo>
                        <a:pt x="1028016" y="22202"/>
                      </a:lnTo>
                      <a:lnTo>
                        <a:pt x="1029386" y="22794"/>
                      </a:lnTo>
                      <a:lnTo>
                        <a:pt x="1032362" y="24089"/>
                      </a:lnTo>
                      <a:lnTo>
                        <a:pt x="1033930" y="24768"/>
                      </a:lnTo>
                      <a:lnTo>
                        <a:pt x="1035485" y="24743"/>
                      </a:lnTo>
                      <a:lnTo>
                        <a:pt x="1039893" y="24669"/>
                      </a:lnTo>
                      <a:lnTo>
                        <a:pt x="1044572" y="24126"/>
                      </a:lnTo>
                      <a:lnTo>
                        <a:pt x="1046004" y="23966"/>
                      </a:lnTo>
                      <a:lnTo>
                        <a:pt x="1047596" y="23078"/>
                      </a:lnTo>
                      <a:lnTo>
                        <a:pt x="1048942" y="22313"/>
                      </a:lnTo>
                      <a:lnTo>
                        <a:pt x="1050214" y="21610"/>
                      </a:lnTo>
                      <a:lnTo>
                        <a:pt x="1051633" y="20278"/>
                      </a:lnTo>
                      <a:lnTo>
                        <a:pt x="1053769" y="18267"/>
                      </a:lnTo>
                      <a:lnTo>
                        <a:pt x="1054325" y="17910"/>
                      </a:lnTo>
                      <a:lnTo>
                        <a:pt x="1055461" y="17170"/>
                      </a:lnTo>
                      <a:lnTo>
                        <a:pt x="1057337" y="15924"/>
                      </a:lnTo>
                      <a:lnTo>
                        <a:pt x="1058757" y="15467"/>
                      </a:lnTo>
                      <a:lnTo>
                        <a:pt x="1060165" y="15011"/>
                      </a:lnTo>
                      <a:lnTo>
                        <a:pt x="1061572" y="14555"/>
                      </a:lnTo>
                      <a:lnTo>
                        <a:pt x="1062979" y="14481"/>
                      </a:lnTo>
                      <a:lnTo>
                        <a:pt x="1067671" y="14222"/>
                      </a:lnTo>
                      <a:lnTo>
                        <a:pt x="1069078" y="14148"/>
                      </a:lnTo>
                      <a:lnTo>
                        <a:pt x="1070523" y="14234"/>
                      </a:lnTo>
                      <a:lnTo>
                        <a:pt x="1075819" y="14555"/>
                      </a:lnTo>
                      <a:lnTo>
                        <a:pt x="1076782" y="14604"/>
                      </a:lnTo>
                      <a:lnTo>
                        <a:pt x="1078226" y="14690"/>
                      </a:lnTo>
                      <a:lnTo>
                        <a:pt x="1079671" y="14937"/>
                      </a:lnTo>
                      <a:lnTo>
                        <a:pt x="1081115" y="15184"/>
                      </a:lnTo>
                      <a:lnTo>
                        <a:pt x="1083054" y="15504"/>
                      </a:lnTo>
                      <a:lnTo>
                        <a:pt x="1085943" y="15998"/>
                      </a:lnTo>
                      <a:lnTo>
                        <a:pt x="1087387" y="16232"/>
                      </a:lnTo>
                      <a:lnTo>
                        <a:pt x="1093684" y="17478"/>
                      </a:lnTo>
                      <a:lnTo>
                        <a:pt x="1095239" y="17799"/>
                      </a:lnTo>
                      <a:lnTo>
                        <a:pt x="1096400" y="17786"/>
                      </a:lnTo>
                      <a:lnTo>
                        <a:pt x="1099523" y="17749"/>
                      </a:lnTo>
                      <a:lnTo>
                        <a:pt x="1100474" y="17737"/>
                      </a:lnTo>
                      <a:lnTo>
                        <a:pt x="1101350" y="17502"/>
                      </a:lnTo>
                      <a:lnTo>
                        <a:pt x="1102634" y="17157"/>
                      </a:lnTo>
                      <a:lnTo>
                        <a:pt x="1104375" y="16701"/>
                      </a:lnTo>
                      <a:lnTo>
                        <a:pt x="1105820" y="15356"/>
                      </a:lnTo>
                      <a:lnTo>
                        <a:pt x="1107931" y="13370"/>
                      </a:lnTo>
                      <a:lnTo>
                        <a:pt x="1109671" y="12223"/>
                      </a:lnTo>
                      <a:lnTo>
                        <a:pt x="1111030" y="11335"/>
                      </a:lnTo>
                      <a:lnTo>
                        <a:pt x="1111511" y="11015"/>
                      </a:lnTo>
                      <a:lnTo>
                        <a:pt x="1112721" y="10077"/>
                      </a:lnTo>
                      <a:lnTo>
                        <a:pt x="1114733" y="8523"/>
                      </a:lnTo>
                      <a:lnTo>
                        <a:pt x="1116610" y="5513"/>
                      </a:lnTo>
                      <a:lnTo>
                        <a:pt x="1117943" y="3379"/>
                      </a:lnTo>
                      <a:lnTo>
                        <a:pt x="1119289" y="2639"/>
                      </a:lnTo>
                      <a:lnTo>
                        <a:pt x="1122153" y="1048"/>
                      </a:lnTo>
                      <a:lnTo>
                        <a:pt x="1122820" y="691"/>
                      </a:lnTo>
                      <a:lnTo>
                        <a:pt x="1123820" y="481"/>
                      </a:lnTo>
                      <a:lnTo>
                        <a:pt x="1124832" y="259"/>
                      </a:lnTo>
                      <a:lnTo>
                        <a:pt x="1126079" y="0"/>
                      </a:lnTo>
                      <a:lnTo>
                        <a:pt x="1126709" y="148"/>
                      </a:lnTo>
                      <a:lnTo>
                        <a:pt x="1127178" y="259"/>
                      </a:lnTo>
                      <a:lnTo>
                        <a:pt x="1128573" y="592"/>
                      </a:lnTo>
                      <a:lnTo>
                        <a:pt x="1130005" y="937"/>
                      </a:lnTo>
                      <a:lnTo>
                        <a:pt x="1131240" y="2047"/>
                      </a:lnTo>
                      <a:lnTo>
                        <a:pt x="1132116" y="2812"/>
                      </a:lnTo>
                      <a:lnTo>
                        <a:pt x="1133301" y="3873"/>
                      </a:lnTo>
                      <a:lnTo>
                        <a:pt x="1135783" y="4995"/>
                      </a:lnTo>
                      <a:lnTo>
                        <a:pt x="1135980" y="5094"/>
                      </a:lnTo>
                      <a:lnTo>
                        <a:pt x="1136931" y="5526"/>
                      </a:lnTo>
                      <a:lnTo>
                        <a:pt x="1138129" y="6069"/>
                      </a:lnTo>
                      <a:lnTo>
                        <a:pt x="1138228" y="6118"/>
                      </a:lnTo>
                      <a:lnTo>
                        <a:pt x="1139289" y="6476"/>
                      </a:lnTo>
                      <a:lnTo>
                        <a:pt x="1140314" y="6833"/>
                      </a:lnTo>
                      <a:lnTo>
                        <a:pt x="1141005" y="7068"/>
                      </a:lnTo>
                      <a:lnTo>
                        <a:pt x="1143030" y="7758"/>
                      </a:lnTo>
                    </a:path>
                  </a:pathLst>
                </a:custGeom>
                <a:solidFill>
                  <a:srgbClr val="97D492"/>
                </a:solidFill>
                <a:ln w="12331" cap="flat">
                  <a:solidFill>
                    <a:srgbClr val="000000"/>
                  </a:solidFill>
                  <a:prstDash val="solid"/>
                  <a:round/>
                </a:ln>
              </p:spPr>
              <p:txBody>
                <a:bodyPr rtlCol="0" anchor="ctr"/>
                <a:lstStyle/>
                <a:p>
                  <a:endParaRPr lang="LID4096"/>
                </a:p>
              </p:txBody>
            </p:sp>
          </p:grpSp>
          <p:grpSp>
            <p:nvGrpSpPr>
              <p:cNvPr id="76" name="Graphic 4">
                <a:extLst>
                  <a:ext uri="{FF2B5EF4-FFF2-40B4-BE49-F238E27FC236}">
                    <a16:creationId xmlns:a16="http://schemas.microsoft.com/office/drawing/2014/main" id="{A028D693-80EF-C3BD-6FED-E82F2F615690}"/>
                  </a:ext>
                </a:extLst>
              </p:cNvPr>
              <p:cNvGrpSpPr/>
              <p:nvPr/>
            </p:nvGrpSpPr>
            <p:grpSpPr>
              <a:xfrm>
                <a:off x="7830804" y="4763131"/>
                <a:ext cx="577947" cy="414188"/>
                <a:chOff x="7830804" y="4763131"/>
                <a:chExt cx="577947" cy="414188"/>
              </a:xfrm>
              <a:solidFill>
                <a:srgbClr val="FFA500"/>
              </a:solidFill>
            </p:grpSpPr>
            <p:sp>
              <p:nvSpPr>
                <p:cNvPr id="77" name="TextBox 76">
                  <a:extLst>
                    <a:ext uri="{FF2B5EF4-FFF2-40B4-BE49-F238E27FC236}">
                      <a16:creationId xmlns:a16="http://schemas.microsoft.com/office/drawing/2014/main" id="{46958691-E27E-3DC4-5099-07CE9C84B04D}"/>
                    </a:ext>
                  </a:extLst>
                </p:cNvPr>
                <p:cNvSpPr txBox="1"/>
                <p:nvPr/>
              </p:nvSpPr>
              <p:spPr>
                <a:xfrm>
                  <a:off x="7830804" y="4763131"/>
                  <a:ext cx="57794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Badin</a:t>
                  </a:r>
                </a:p>
              </p:txBody>
            </p:sp>
            <p:sp>
              <p:nvSpPr>
                <p:cNvPr id="78" name="TextBox 77">
                  <a:extLst>
                    <a:ext uri="{FF2B5EF4-FFF2-40B4-BE49-F238E27FC236}">
                      <a16:creationId xmlns:a16="http://schemas.microsoft.com/office/drawing/2014/main" id="{8DDD039D-9BE2-006A-502D-76DE56E610A1}"/>
                    </a:ext>
                  </a:extLst>
                </p:cNvPr>
                <p:cNvSpPr txBox="1"/>
                <p:nvPr/>
              </p:nvSpPr>
              <p:spPr>
                <a:xfrm>
                  <a:off x="7842001" y="4905385"/>
                  <a:ext cx="559769"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2,</a:t>
                  </a:r>
                  <a:r>
                    <a:rPr lang="LID4096" sz="1167" spc="0" baseline="0" dirty="0">
                      <a:ln/>
                      <a:solidFill>
                        <a:srgbClr val="FFA500"/>
                      </a:solidFill>
                      <a:latin typeface="Arial"/>
                      <a:cs typeface="Arial"/>
                      <a:sym typeface="Arial"/>
                      <a:rtl val="0"/>
                    </a:rPr>
                    <a:t>1</a:t>
                  </a:r>
                  <a:r>
                    <a:rPr lang="en-US" sz="1167" spc="0" baseline="0" dirty="0">
                      <a:ln/>
                      <a:solidFill>
                        <a:srgbClr val="FFA500"/>
                      </a:solidFill>
                      <a:latin typeface="Arial"/>
                      <a:cs typeface="Arial"/>
                      <a:sym typeface="Arial"/>
                      <a:rtl val="0"/>
                    </a:rPr>
                    <a:t>25</a:t>
                  </a:r>
                  <a:endParaRPr lang="LID4096" sz="1167" spc="0" baseline="0" dirty="0">
                    <a:ln/>
                    <a:solidFill>
                      <a:srgbClr val="FFA500"/>
                    </a:solidFill>
                    <a:latin typeface="Arial"/>
                    <a:cs typeface="Arial"/>
                    <a:sym typeface="Arial"/>
                    <a:rtl val="0"/>
                  </a:endParaRPr>
                </a:p>
              </p:txBody>
            </p:sp>
          </p:grpSp>
          <p:grpSp>
            <p:nvGrpSpPr>
              <p:cNvPr id="79" name="Graphic 4">
                <a:extLst>
                  <a:ext uri="{FF2B5EF4-FFF2-40B4-BE49-F238E27FC236}">
                    <a16:creationId xmlns:a16="http://schemas.microsoft.com/office/drawing/2014/main" id="{875BE77C-A1A9-66E9-6502-C83E4B33D56B}"/>
                  </a:ext>
                </a:extLst>
              </p:cNvPr>
              <p:cNvGrpSpPr/>
              <p:nvPr/>
            </p:nvGrpSpPr>
            <p:grpSpPr>
              <a:xfrm>
                <a:off x="6374254" y="2276761"/>
                <a:ext cx="643125" cy="414188"/>
                <a:chOff x="6374254" y="2276761"/>
                <a:chExt cx="643125" cy="414188"/>
              </a:xfrm>
              <a:solidFill>
                <a:srgbClr val="FFA500"/>
              </a:solidFill>
            </p:grpSpPr>
            <p:sp>
              <p:nvSpPr>
                <p:cNvPr id="80" name="TextBox 79">
                  <a:extLst>
                    <a:ext uri="{FF2B5EF4-FFF2-40B4-BE49-F238E27FC236}">
                      <a16:creationId xmlns:a16="http://schemas.microsoft.com/office/drawing/2014/main" id="{6DEF368D-5A8C-540E-4813-E8172DD80BEF}"/>
                    </a:ext>
                  </a:extLst>
                </p:cNvPr>
                <p:cNvSpPr txBox="1"/>
                <p:nvPr/>
              </p:nvSpPr>
              <p:spPr>
                <a:xfrm>
                  <a:off x="6397138" y="2276761"/>
                  <a:ext cx="553256"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Dadu</a:t>
                  </a:r>
                </a:p>
              </p:txBody>
            </p:sp>
            <p:sp>
              <p:nvSpPr>
                <p:cNvPr id="81" name="TextBox 80">
                  <a:extLst>
                    <a:ext uri="{FF2B5EF4-FFF2-40B4-BE49-F238E27FC236}">
                      <a16:creationId xmlns:a16="http://schemas.microsoft.com/office/drawing/2014/main" id="{27FC6E9E-63D4-706D-5995-03FCC7EF0722}"/>
                    </a:ext>
                  </a:extLst>
                </p:cNvPr>
                <p:cNvSpPr txBox="1"/>
                <p:nvPr/>
              </p:nvSpPr>
              <p:spPr>
                <a:xfrm>
                  <a:off x="6374254" y="2419015"/>
                  <a:ext cx="643125"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2</a:t>
                  </a:r>
                  <a:r>
                    <a:rPr lang="LID4096" sz="1167" spc="0" baseline="0" dirty="0">
                      <a:ln/>
                      <a:solidFill>
                        <a:srgbClr val="FFA500"/>
                      </a:solidFill>
                      <a:latin typeface="Arial"/>
                      <a:cs typeface="Arial"/>
                      <a:sym typeface="Arial"/>
                      <a:rtl val="0"/>
                    </a:rPr>
                    <a:t>1</a:t>
                  </a:r>
                  <a:r>
                    <a:rPr lang="en-US" sz="1167" spc="0" baseline="0" dirty="0">
                      <a:ln/>
                      <a:solidFill>
                        <a:srgbClr val="FFA500"/>
                      </a:solidFill>
                      <a:latin typeface="Arial"/>
                      <a:cs typeface="Arial"/>
                      <a:sym typeface="Arial"/>
                      <a:rtl val="0"/>
                    </a:rPr>
                    <a:t>,8</a:t>
                  </a:r>
                  <a:r>
                    <a:rPr lang="LID4096" sz="1167" spc="0" baseline="0" dirty="0">
                      <a:ln/>
                      <a:solidFill>
                        <a:srgbClr val="FFA500"/>
                      </a:solidFill>
                      <a:latin typeface="Arial"/>
                      <a:cs typeface="Arial"/>
                      <a:sym typeface="Arial"/>
                      <a:rtl val="0"/>
                    </a:rPr>
                    <a:t>7</a:t>
                  </a:r>
                  <a:r>
                    <a:rPr lang="en-US" sz="1167" spc="0" baseline="0" dirty="0">
                      <a:ln/>
                      <a:solidFill>
                        <a:srgbClr val="FFA500"/>
                      </a:solidFill>
                      <a:latin typeface="Arial"/>
                      <a:cs typeface="Arial"/>
                      <a:sym typeface="Arial"/>
                      <a:rtl val="0"/>
                    </a:rPr>
                    <a:t>4</a:t>
                  </a:r>
                  <a:endParaRPr lang="LID4096" sz="1167" spc="0" baseline="0" dirty="0">
                    <a:ln/>
                    <a:solidFill>
                      <a:srgbClr val="FFA500"/>
                    </a:solidFill>
                    <a:latin typeface="Arial"/>
                    <a:cs typeface="Arial"/>
                    <a:sym typeface="Arial"/>
                    <a:rtl val="0"/>
                  </a:endParaRPr>
                </a:p>
              </p:txBody>
            </p:sp>
          </p:grpSp>
          <p:grpSp>
            <p:nvGrpSpPr>
              <p:cNvPr id="82" name="Graphic 4">
                <a:extLst>
                  <a:ext uri="{FF2B5EF4-FFF2-40B4-BE49-F238E27FC236}">
                    <a16:creationId xmlns:a16="http://schemas.microsoft.com/office/drawing/2014/main" id="{AAA9D977-0B46-B6C7-4655-9FE209591BFF}"/>
                  </a:ext>
                </a:extLst>
              </p:cNvPr>
              <p:cNvGrpSpPr/>
              <p:nvPr/>
            </p:nvGrpSpPr>
            <p:grpSpPr>
              <a:xfrm>
                <a:off x="8768979" y="922028"/>
                <a:ext cx="614985" cy="414182"/>
                <a:chOff x="8768979" y="922028"/>
                <a:chExt cx="614985" cy="414182"/>
              </a:xfrm>
              <a:solidFill>
                <a:srgbClr val="FFA500"/>
              </a:solidFill>
            </p:grpSpPr>
            <p:sp>
              <p:nvSpPr>
                <p:cNvPr id="83" name="TextBox 82">
                  <a:extLst>
                    <a:ext uri="{FF2B5EF4-FFF2-40B4-BE49-F238E27FC236}">
                      <a16:creationId xmlns:a16="http://schemas.microsoft.com/office/drawing/2014/main" id="{51A0B158-7843-E64A-2F41-8ACD2E4DC1FF}"/>
                    </a:ext>
                  </a:extLst>
                </p:cNvPr>
                <p:cNvSpPr txBox="1"/>
                <p:nvPr/>
              </p:nvSpPr>
              <p:spPr>
                <a:xfrm>
                  <a:off x="8768979" y="922028"/>
                  <a:ext cx="61498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Ghotki</a:t>
                  </a:r>
                </a:p>
              </p:txBody>
            </p:sp>
            <p:sp>
              <p:nvSpPr>
                <p:cNvPr id="84" name="TextBox 83">
                  <a:extLst>
                    <a:ext uri="{FF2B5EF4-FFF2-40B4-BE49-F238E27FC236}">
                      <a16:creationId xmlns:a16="http://schemas.microsoft.com/office/drawing/2014/main" id="{FD3DE89D-F3EE-05ED-D608-6C00896823CB}"/>
                    </a:ext>
                  </a:extLst>
                </p:cNvPr>
                <p:cNvSpPr txBox="1"/>
                <p:nvPr/>
              </p:nvSpPr>
              <p:spPr>
                <a:xfrm>
                  <a:off x="8886511" y="1064276"/>
                  <a:ext cx="434734"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998</a:t>
                  </a:r>
                  <a:endParaRPr lang="LID4096" sz="1167" spc="0" baseline="0" dirty="0">
                    <a:ln/>
                    <a:solidFill>
                      <a:srgbClr val="FFA500"/>
                    </a:solidFill>
                    <a:latin typeface="Arial"/>
                    <a:cs typeface="Arial"/>
                    <a:sym typeface="Arial"/>
                    <a:rtl val="0"/>
                  </a:endParaRPr>
                </a:p>
              </p:txBody>
            </p:sp>
          </p:grpSp>
          <p:grpSp>
            <p:nvGrpSpPr>
              <p:cNvPr id="85" name="Graphic 4">
                <a:extLst>
                  <a:ext uri="{FF2B5EF4-FFF2-40B4-BE49-F238E27FC236}">
                    <a16:creationId xmlns:a16="http://schemas.microsoft.com/office/drawing/2014/main" id="{8E12E178-0B9B-7FDD-8CAC-A8D5C810A237}"/>
                  </a:ext>
                </a:extLst>
              </p:cNvPr>
              <p:cNvGrpSpPr/>
              <p:nvPr/>
            </p:nvGrpSpPr>
            <p:grpSpPr>
              <a:xfrm>
                <a:off x="7288585" y="4019223"/>
                <a:ext cx="923632" cy="414176"/>
                <a:chOff x="7288585" y="4019223"/>
                <a:chExt cx="923632" cy="414176"/>
              </a:xfrm>
              <a:solidFill>
                <a:srgbClr val="FFA500"/>
              </a:solidFill>
            </p:grpSpPr>
            <p:sp>
              <p:nvSpPr>
                <p:cNvPr id="86" name="TextBox 85">
                  <a:extLst>
                    <a:ext uri="{FF2B5EF4-FFF2-40B4-BE49-F238E27FC236}">
                      <a16:creationId xmlns:a16="http://schemas.microsoft.com/office/drawing/2014/main" id="{31B56928-EBBF-E2F4-B812-B657DA287534}"/>
                    </a:ext>
                  </a:extLst>
                </p:cNvPr>
                <p:cNvSpPr txBox="1"/>
                <p:nvPr/>
              </p:nvSpPr>
              <p:spPr>
                <a:xfrm>
                  <a:off x="7288585" y="4019223"/>
                  <a:ext cx="923632"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Hyderabad</a:t>
                  </a:r>
                </a:p>
              </p:txBody>
            </p:sp>
            <p:sp>
              <p:nvSpPr>
                <p:cNvPr id="87" name="TextBox 86">
                  <a:extLst>
                    <a:ext uri="{FF2B5EF4-FFF2-40B4-BE49-F238E27FC236}">
                      <a16:creationId xmlns:a16="http://schemas.microsoft.com/office/drawing/2014/main" id="{06783FA1-97BF-D21F-DE56-F88AF4D4F88F}"/>
                    </a:ext>
                  </a:extLst>
                </p:cNvPr>
                <p:cNvSpPr txBox="1"/>
                <p:nvPr/>
              </p:nvSpPr>
              <p:spPr>
                <a:xfrm>
                  <a:off x="7447279" y="4161465"/>
                  <a:ext cx="559769"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2,58</a:t>
                  </a:r>
                  <a:r>
                    <a:rPr lang="LID4096" sz="1167" spc="0" baseline="0" dirty="0">
                      <a:ln/>
                      <a:solidFill>
                        <a:srgbClr val="FFA500"/>
                      </a:solidFill>
                      <a:latin typeface="Arial"/>
                      <a:cs typeface="Arial"/>
                      <a:sym typeface="Arial"/>
                      <a:rtl val="0"/>
                    </a:rPr>
                    <a:t>0</a:t>
                  </a:r>
                </a:p>
              </p:txBody>
            </p:sp>
          </p:grpSp>
          <p:grpSp>
            <p:nvGrpSpPr>
              <p:cNvPr id="88" name="Graphic 4">
                <a:extLst>
                  <a:ext uri="{FF2B5EF4-FFF2-40B4-BE49-F238E27FC236}">
                    <a16:creationId xmlns:a16="http://schemas.microsoft.com/office/drawing/2014/main" id="{1EEB2E4E-E0AB-BD2C-34B1-646DF50A0781}"/>
                  </a:ext>
                </a:extLst>
              </p:cNvPr>
              <p:cNvGrpSpPr/>
              <p:nvPr/>
            </p:nvGrpSpPr>
            <p:grpSpPr>
              <a:xfrm>
                <a:off x="7391069" y="538887"/>
                <a:ext cx="935977" cy="414186"/>
                <a:chOff x="7391069" y="538887"/>
                <a:chExt cx="935977" cy="414186"/>
              </a:xfrm>
              <a:solidFill>
                <a:srgbClr val="FFA500"/>
              </a:solidFill>
            </p:grpSpPr>
            <p:sp>
              <p:nvSpPr>
                <p:cNvPr id="89" name="TextBox 88">
                  <a:extLst>
                    <a:ext uri="{FF2B5EF4-FFF2-40B4-BE49-F238E27FC236}">
                      <a16:creationId xmlns:a16="http://schemas.microsoft.com/office/drawing/2014/main" id="{5F5494D3-5097-B17D-31AC-17189660BFAB}"/>
                    </a:ext>
                  </a:extLst>
                </p:cNvPr>
                <p:cNvSpPr txBox="1"/>
                <p:nvPr/>
              </p:nvSpPr>
              <p:spPr>
                <a:xfrm>
                  <a:off x="7391069" y="538887"/>
                  <a:ext cx="93597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Jacobabad</a:t>
                  </a:r>
                </a:p>
              </p:txBody>
            </p:sp>
            <p:sp>
              <p:nvSpPr>
                <p:cNvPr id="90" name="TextBox 89">
                  <a:extLst>
                    <a:ext uri="{FF2B5EF4-FFF2-40B4-BE49-F238E27FC236}">
                      <a16:creationId xmlns:a16="http://schemas.microsoft.com/office/drawing/2014/main" id="{29F245FA-547E-A3C8-7B4F-999F4F244FBB}"/>
                    </a:ext>
                  </a:extLst>
                </p:cNvPr>
                <p:cNvSpPr txBox="1"/>
                <p:nvPr/>
              </p:nvSpPr>
              <p:spPr>
                <a:xfrm>
                  <a:off x="7490675" y="681139"/>
                  <a:ext cx="643125" cy="271934"/>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1</a:t>
                  </a:r>
                  <a:r>
                    <a:rPr lang="en-US" sz="1167" spc="0" baseline="0" dirty="0">
                      <a:ln/>
                      <a:solidFill>
                        <a:srgbClr val="FFA500"/>
                      </a:solidFill>
                      <a:latin typeface="Arial"/>
                      <a:cs typeface="Arial"/>
                      <a:sym typeface="Arial"/>
                      <a:rtl val="0"/>
                    </a:rPr>
                    <a:t>2,628</a:t>
                  </a:r>
                  <a:endParaRPr lang="LID4096" sz="1167" spc="0" baseline="0" dirty="0">
                    <a:ln/>
                    <a:solidFill>
                      <a:srgbClr val="FFA500"/>
                    </a:solidFill>
                    <a:latin typeface="Arial"/>
                    <a:cs typeface="Arial"/>
                    <a:sym typeface="Arial"/>
                    <a:rtl val="0"/>
                  </a:endParaRPr>
                </a:p>
              </p:txBody>
            </p:sp>
          </p:grpSp>
          <p:grpSp>
            <p:nvGrpSpPr>
              <p:cNvPr id="91" name="Graphic 4">
                <a:extLst>
                  <a:ext uri="{FF2B5EF4-FFF2-40B4-BE49-F238E27FC236}">
                    <a16:creationId xmlns:a16="http://schemas.microsoft.com/office/drawing/2014/main" id="{3BB9E394-867F-BA35-E5AB-24C4E18A7B4B}"/>
                  </a:ext>
                </a:extLst>
              </p:cNvPr>
              <p:cNvGrpSpPr/>
              <p:nvPr/>
            </p:nvGrpSpPr>
            <p:grpSpPr>
              <a:xfrm>
                <a:off x="6765201" y="3533411"/>
                <a:ext cx="691368" cy="314925"/>
                <a:chOff x="6765201" y="3533411"/>
                <a:chExt cx="691368" cy="314925"/>
              </a:xfrm>
              <a:solidFill>
                <a:srgbClr val="FFA500"/>
              </a:solidFill>
            </p:grpSpPr>
            <p:sp>
              <p:nvSpPr>
                <p:cNvPr id="92" name="TextBox 91">
                  <a:extLst>
                    <a:ext uri="{FF2B5EF4-FFF2-40B4-BE49-F238E27FC236}">
                      <a16:creationId xmlns:a16="http://schemas.microsoft.com/office/drawing/2014/main" id="{86751F25-BCDD-3DF0-FE91-4B2D81BFBB05}"/>
                    </a:ext>
                  </a:extLst>
                </p:cNvPr>
                <p:cNvSpPr txBox="1"/>
                <p:nvPr/>
              </p:nvSpPr>
              <p:spPr>
                <a:xfrm>
                  <a:off x="6673761" y="3487691"/>
                  <a:ext cx="874248"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Jamshoro</a:t>
                  </a:r>
                </a:p>
              </p:txBody>
            </p:sp>
            <p:sp>
              <p:nvSpPr>
                <p:cNvPr id="93" name="TextBox 92">
                  <a:extLst>
                    <a:ext uri="{FF2B5EF4-FFF2-40B4-BE49-F238E27FC236}">
                      <a16:creationId xmlns:a16="http://schemas.microsoft.com/office/drawing/2014/main" id="{59B35FFF-FE7E-F2D2-349D-C8DCE9904AB6}"/>
                    </a:ext>
                  </a:extLst>
                </p:cNvPr>
                <p:cNvSpPr txBox="1"/>
                <p:nvPr/>
              </p:nvSpPr>
              <p:spPr>
                <a:xfrm>
                  <a:off x="6792035" y="3629933"/>
                  <a:ext cx="528564" cy="264123"/>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2900</a:t>
                  </a:r>
                </a:p>
              </p:txBody>
            </p:sp>
          </p:grpSp>
          <p:grpSp>
            <p:nvGrpSpPr>
              <p:cNvPr id="94" name="Graphic 4">
                <a:extLst>
                  <a:ext uri="{FF2B5EF4-FFF2-40B4-BE49-F238E27FC236}">
                    <a16:creationId xmlns:a16="http://schemas.microsoft.com/office/drawing/2014/main" id="{6109E540-B50D-23ED-B17A-B8DB7690FF3F}"/>
                  </a:ext>
                </a:extLst>
              </p:cNvPr>
              <p:cNvGrpSpPr/>
              <p:nvPr/>
            </p:nvGrpSpPr>
            <p:grpSpPr>
              <a:xfrm>
                <a:off x="6169386" y="1192420"/>
                <a:ext cx="1639692" cy="414176"/>
                <a:chOff x="6169386" y="1192420"/>
                <a:chExt cx="1639692" cy="414176"/>
              </a:xfrm>
              <a:solidFill>
                <a:srgbClr val="FFA500"/>
              </a:solidFill>
            </p:grpSpPr>
            <p:sp>
              <p:nvSpPr>
                <p:cNvPr id="95" name="TextBox 94">
                  <a:extLst>
                    <a:ext uri="{FF2B5EF4-FFF2-40B4-BE49-F238E27FC236}">
                      <a16:creationId xmlns:a16="http://schemas.microsoft.com/office/drawing/2014/main" id="{F1B05195-6174-DCA2-C677-1C5C613976CE}"/>
                    </a:ext>
                  </a:extLst>
                </p:cNvPr>
                <p:cNvSpPr txBox="1"/>
                <p:nvPr/>
              </p:nvSpPr>
              <p:spPr>
                <a:xfrm>
                  <a:off x="6169386" y="1192420"/>
                  <a:ext cx="1639692"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Kambar Shahdad Kot</a:t>
                  </a:r>
                </a:p>
              </p:txBody>
            </p:sp>
            <p:sp>
              <p:nvSpPr>
                <p:cNvPr id="96" name="TextBox 95">
                  <a:extLst>
                    <a:ext uri="{FF2B5EF4-FFF2-40B4-BE49-F238E27FC236}">
                      <a16:creationId xmlns:a16="http://schemas.microsoft.com/office/drawing/2014/main" id="{E8A4E59C-4D19-7078-5078-E147C6DD366E}"/>
                    </a:ext>
                  </a:extLst>
                </p:cNvPr>
                <p:cNvSpPr txBox="1"/>
                <p:nvPr/>
              </p:nvSpPr>
              <p:spPr>
                <a:xfrm>
                  <a:off x="6571105" y="1334662"/>
                  <a:ext cx="643125" cy="271934"/>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17</a:t>
                  </a:r>
                  <a:r>
                    <a:rPr lang="en-US" sz="1167" spc="0" baseline="0" dirty="0">
                      <a:ln/>
                      <a:solidFill>
                        <a:srgbClr val="FFA500"/>
                      </a:solidFill>
                      <a:latin typeface="Arial"/>
                      <a:cs typeface="Arial"/>
                      <a:sym typeface="Arial"/>
                      <a:rtl val="0"/>
                    </a:rPr>
                    <a:t>,475</a:t>
                  </a:r>
                  <a:endParaRPr lang="LID4096" sz="1167" spc="0" baseline="0" dirty="0">
                    <a:ln/>
                    <a:solidFill>
                      <a:srgbClr val="FFA500"/>
                    </a:solidFill>
                    <a:latin typeface="Arial"/>
                    <a:cs typeface="Arial"/>
                    <a:sym typeface="Arial"/>
                    <a:rtl val="0"/>
                  </a:endParaRPr>
                </a:p>
              </p:txBody>
            </p:sp>
          </p:grpSp>
          <p:grpSp>
            <p:nvGrpSpPr>
              <p:cNvPr id="97" name="Graphic 4">
                <a:extLst>
                  <a:ext uri="{FF2B5EF4-FFF2-40B4-BE49-F238E27FC236}">
                    <a16:creationId xmlns:a16="http://schemas.microsoft.com/office/drawing/2014/main" id="{5092AD4B-E973-215E-513E-D102294516DC}"/>
                  </a:ext>
                </a:extLst>
              </p:cNvPr>
              <p:cNvGrpSpPr/>
              <p:nvPr/>
            </p:nvGrpSpPr>
            <p:grpSpPr>
              <a:xfrm>
                <a:off x="8200063" y="510564"/>
                <a:ext cx="716060" cy="314935"/>
                <a:chOff x="8200063" y="510564"/>
                <a:chExt cx="716060" cy="314935"/>
              </a:xfrm>
              <a:solidFill>
                <a:srgbClr val="FFA500"/>
              </a:solidFill>
            </p:grpSpPr>
            <p:sp>
              <p:nvSpPr>
                <p:cNvPr id="98" name="TextBox 97">
                  <a:extLst>
                    <a:ext uri="{FF2B5EF4-FFF2-40B4-BE49-F238E27FC236}">
                      <a16:creationId xmlns:a16="http://schemas.microsoft.com/office/drawing/2014/main" id="{F2ECAD00-68E7-599C-B665-DD7D2271640B}"/>
                    </a:ext>
                  </a:extLst>
                </p:cNvPr>
                <p:cNvSpPr txBox="1"/>
                <p:nvPr/>
              </p:nvSpPr>
              <p:spPr>
                <a:xfrm>
                  <a:off x="8108623" y="464844"/>
                  <a:ext cx="898940"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Kashmore</a:t>
                  </a:r>
                </a:p>
              </p:txBody>
            </p:sp>
            <p:sp>
              <p:nvSpPr>
                <p:cNvPr id="99" name="TextBox 98">
                  <a:extLst>
                    <a:ext uri="{FF2B5EF4-FFF2-40B4-BE49-F238E27FC236}">
                      <a16:creationId xmlns:a16="http://schemas.microsoft.com/office/drawing/2014/main" id="{9DFCFF41-A4EC-2410-31FC-28AB99586C5F}"/>
                    </a:ext>
                  </a:extLst>
                </p:cNvPr>
                <p:cNvSpPr txBox="1"/>
                <p:nvPr/>
              </p:nvSpPr>
              <p:spPr>
                <a:xfrm>
                  <a:off x="8247205" y="607096"/>
                  <a:ext cx="528564" cy="264123"/>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7480</a:t>
                  </a:r>
                </a:p>
              </p:txBody>
            </p:sp>
          </p:grpSp>
          <p:grpSp>
            <p:nvGrpSpPr>
              <p:cNvPr id="100" name="Graphic 4">
                <a:extLst>
                  <a:ext uri="{FF2B5EF4-FFF2-40B4-BE49-F238E27FC236}">
                    <a16:creationId xmlns:a16="http://schemas.microsoft.com/office/drawing/2014/main" id="{25E3C91F-FC8C-967D-13BB-300905EF369F}"/>
                  </a:ext>
                </a:extLst>
              </p:cNvPr>
              <p:cNvGrpSpPr/>
              <p:nvPr/>
            </p:nvGrpSpPr>
            <p:grpSpPr>
              <a:xfrm>
                <a:off x="7897447" y="2039889"/>
                <a:ext cx="763135" cy="414175"/>
                <a:chOff x="7897447" y="2039889"/>
                <a:chExt cx="763135" cy="414175"/>
              </a:xfrm>
              <a:solidFill>
                <a:srgbClr val="FFA500"/>
              </a:solidFill>
            </p:grpSpPr>
            <p:sp>
              <p:nvSpPr>
                <p:cNvPr id="101" name="TextBox 100">
                  <a:extLst>
                    <a:ext uri="{FF2B5EF4-FFF2-40B4-BE49-F238E27FC236}">
                      <a16:creationId xmlns:a16="http://schemas.microsoft.com/office/drawing/2014/main" id="{6D721826-7D02-C956-971F-77312A70FB05}"/>
                    </a:ext>
                  </a:extLst>
                </p:cNvPr>
                <p:cNvSpPr txBox="1"/>
                <p:nvPr/>
              </p:nvSpPr>
              <p:spPr>
                <a:xfrm>
                  <a:off x="7897447" y="2039889"/>
                  <a:ext cx="76313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Khairpur</a:t>
                  </a:r>
                </a:p>
              </p:txBody>
            </p:sp>
            <p:sp>
              <p:nvSpPr>
                <p:cNvPr id="102" name="TextBox 101">
                  <a:extLst>
                    <a:ext uri="{FF2B5EF4-FFF2-40B4-BE49-F238E27FC236}">
                      <a16:creationId xmlns:a16="http://schemas.microsoft.com/office/drawing/2014/main" id="{A59F82D1-CAF6-9BA9-5974-4563FA1D20BA}"/>
                    </a:ext>
                  </a:extLst>
                </p:cNvPr>
                <p:cNvSpPr txBox="1"/>
                <p:nvPr/>
              </p:nvSpPr>
              <p:spPr>
                <a:xfrm>
                  <a:off x="7996917" y="2182130"/>
                  <a:ext cx="643125" cy="271934"/>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1</a:t>
                  </a:r>
                  <a:r>
                    <a:rPr lang="en-US" sz="1167" spc="0" baseline="0" dirty="0">
                      <a:ln/>
                      <a:solidFill>
                        <a:srgbClr val="FFA500"/>
                      </a:solidFill>
                      <a:latin typeface="Arial"/>
                      <a:cs typeface="Arial"/>
                      <a:sym typeface="Arial"/>
                      <a:rtl val="0"/>
                    </a:rPr>
                    <a:t>4,802</a:t>
                  </a:r>
                  <a:endParaRPr lang="LID4096" sz="1167" spc="0" baseline="0" dirty="0">
                    <a:ln/>
                    <a:solidFill>
                      <a:srgbClr val="FFA500"/>
                    </a:solidFill>
                    <a:latin typeface="Arial"/>
                    <a:cs typeface="Arial"/>
                    <a:sym typeface="Arial"/>
                    <a:rtl val="0"/>
                  </a:endParaRPr>
                </a:p>
              </p:txBody>
            </p:sp>
          </p:grpSp>
          <p:grpSp>
            <p:nvGrpSpPr>
              <p:cNvPr id="103" name="Graphic 4">
                <a:extLst>
                  <a:ext uri="{FF2B5EF4-FFF2-40B4-BE49-F238E27FC236}">
                    <a16:creationId xmlns:a16="http://schemas.microsoft.com/office/drawing/2014/main" id="{1F9ED070-F92C-9597-CE0E-B1764B2C7FFA}"/>
                  </a:ext>
                </a:extLst>
              </p:cNvPr>
              <p:cNvGrpSpPr/>
              <p:nvPr/>
            </p:nvGrpSpPr>
            <p:grpSpPr>
              <a:xfrm>
                <a:off x="7107002" y="1335229"/>
                <a:ext cx="738444" cy="414188"/>
                <a:chOff x="7107002" y="1335229"/>
                <a:chExt cx="738444" cy="414188"/>
              </a:xfrm>
              <a:solidFill>
                <a:srgbClr val="FFA500"/>
              </a:solidFill>
            </p:grpSpPr>
            <p:sp>
              <p:nvSpPr>
                <p:cNvPr id="104" name="TextBox 103">
                  <a:extLst>
                    <a:ext uri="{FF2B5EF4-FFF2-40B4-BE49-F238E27FC236}">
                      <a16:creationId xmlns:a16="http://schemas.microsoft.com/office/drawing/2014/main" id="{5959A6CE-EF92-6156-EB43-42CE608ED4F3}"/>
                    </a:ext>
                  </a:extLst>
                </p:cNvPr>
                <p:cNvSpPr txBox="1"/>
                <p:nvPr/>
              </p:nvSpPr>
              <p:spPr>
                <a:xfrm>
                  <a:off x="7107002" y="1335229"/>
                  <a:ext cx="73844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Larkana</a:t>
                  </a:r>
                </a:p>
              </p:txBody>
            </p:sp>
            <p:sp>
              <p:nvSpPr>
                <p:cNvPr id="105" name="TextBox 104">
                  <a:extLst>
                    <a:ext uri="{FF2B5EF4-FFF2-40B4-BE49-F238E27FC236}">
                      <a16:creationId xmlns:a16="http://schemas.microsoft.com/office/drawing/2014/main" id="{8A7F060F-1255-8315-79A8-37DE8BAA30C4}"/>
                    </a:ext>
                  </a:extLst>
                </p:cNvPr>
                <p:cNvSpPr txBox="1"/>
                <p:nvPr/>
              </p:nvSpPr>
              <p:spPr>
                <a:xfrm>
                  <a:off x="7213128" y="1477483"/>
                  <a:ext cx="559769"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1,14</a:t>
                  </a:r>
                  <a:r>
                    <a:rPr lang="LID4096" sz="1167" spc="0" baseline="0" dirty="0">
                      <a:ln/>
                      <a:solidFill>
                        <a:srgbClr val="FFA500"/>
                      </a:solidFill>
                      <a:latin typeface="Arial"/>
                      <a:cs typeface="Arial"/>
                      <a:sym typeface="Arial"/>
                      <a:rtl val="0"/>
                    </a:rPr>
                    <a:t>0</a:t>
                  </a:r>
                </a:p>
              </p:txBody>
            </p:sp>
          </p:grpSp>
          <p:grpSp>
            <p:nvGrpSpPr>
              <p:cNvPr id="106" name="Graphic 4">
                <a:extLst>
                  <a:ext uri="{FF2B5EF4-FFF2-40B4-BE49-F238E27FC236}">
                    <a16:creationId xmlns:a16="http://schemas.microsoft.com/office/drawing/2014/main" id="{A1FF16D5-A41A-81A2-5817-FBA4B12166B4}"/>
                  </a:ext>
                </a:extLst>
              </p:cNvPr>
              <p:cNvGrpSpPr/>
              <p:nvPr/>
            </p:nvGrpSpPr>
            <p:grpSpPr>
              <a:xfrm>
                <a:off x="5901427" y="4247975"/>
                <a:ext cx="876556" cy="314937"/>
                <a:chOff x="5901427" y="4247975"/>
                <a:chExt cx="876556" cy="314937"/>
              </a:xfrm>
              <a:solidFill>
                <a:srgbClr val="FFA500"/>
              </a:solidFill>
            </p:grpSpPr>
            <p:sp>
              <p:nvSpPr>
                <p:cNvPr id="107" name="TextBox 106">
                  <a:extLst>
                    <a:ext uri="{FF2B5EF4-FFF2-40B4-BE49-F238E27FC236}">
                      <a16:creationId xmlns:a16="http://schemas.microsoft.com/office/drawing/2014/main" id="{A85497E9-9F38-B1B0-4465-8E06B86A0AB1}"/>
                    </a:ext>
                  </a:extLst>
                </p:cNvPr>
                <p:cNvSpPr txBox="1"/>
                <p:nvPr/>
              </p:nvSpPr>
              <p:spPr>
                <a:xfrm>
                  <a:off x="5809987" y="4202255"/>
                  <a:ext cx="1059436"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Malir Karachi</a:t>
                  </a:r>
                </a:p>
              </p:txBody>
            </p:sp>
            <p:sp>
              <p:nvSpPr>
                <p:cNvPr id="108" name="TextBox 107">
                  <a:extLst>
                    <a:ext uri="{FF2B5EF4-FFF2-40B4-BE49-F238E27FC236}">
                      <a16:creationId xmlns:a16="http://schemas.microsoft.com/office/drawing/2014/main" id="{FC895D58-05C7-A30C-FE9D-5E20B86D2937}"/>
                    </a:ext>
                  </a:extLst>
                </p:cNvPr>
                <p:cNvSpPr txBox="1"/>
                <p:nvPr/>
              </p:nvSpPr>
              <p:spPr>
                <a:xfrm>
                  <a:off x="6026118" y="4344510"/>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2500</a:t>
                  </a:r>
                </a:p>
              </p:txBody>
            </p:sp>
          </p:grpSp>
          <p:grpSp>
            <p:nvGrpSpPr>
              <p:cNvPr id="109" name="Graphic 4">
                <a:extLst>
                  <a:ext uri="{FF2B5EF4-FFF2-40B4-BE49-F238E27FC236}">
                    <a16:creationId xmlns:a16="http://schemas.microsoft.com/office/drawing/2014/main" id="{AD31AF80-24C1-979E-7927-D52CFA67B6B1}"/>
                  </a:ext>
                </a:extLst>
              </p:cNvPr>
              <p:cNvGrpSpPr/>
              <p:nvPr/>
            </p:nvGrpSpPr>
            <p:grpSpPr>
              <a:xfrm>
                <a:off x="7464916" y="3551950"/>
                <a:ext cx="444451" cy="314937"/>
                <a:chOff x="7464916" y="3551950"/>
                <a:chExt cx="444451" cy="314937"/>
              </a:xfrm>
              <a:solidFill>
                <a:srgbClr val="FFA500"/>
              </a:solidFill>
            </p:grpSpPr>
            <p:sp>
              <p:nvSpPr>
                <p:cNvPr id="110" name="TextBox 109">
                  <a:extLst>
                    <a:ext uri="{FF2B5EF4-FFF2-40B4-BE49-F238E27FC236}">
                      <a16:creationId xmlns:a16="http://schemas.microsoft.com/office/drawing/2014/main" id="{50845F76-73C9-61A4-780C-76B2AE62F12A}"/>
                    </a:ext>
                  </a:extLst>
                </p:cNvPr>
                <p:cNvSpPr txBox="1"/>
                <p:nvPr/>
              </p:nvSpPr>
              <p:spPr>
                <a:xfrm>
                  <a:off x="7373476" y="3506230"/>
                  <a:ext cx="627331"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Matiari</a:t>
                  </a:r>
                </a:p>
              </p:txBody>
            </p:sp>
            <p:sp>
              <p:nvSpPr>
                <p:cNvPr id="111" name="TextBox 110">
                  <a:extLst>
                    <a:ext uri="{FF2B5EF4-FFF2-40B4-BE49-F238E27FC236}">
                      <a16:creationId xmlns:a16="http://schemas.microsoft.com/office/drawing/2014/main" id="{58BAC2C9-1C91-B159-E4FC-BA62952691D5}"/>
                    </a:ext>
                  </a:extLst>
                </p:cNvPr>
                <p:cNvSpPr txBox="1"/>
                <p:nvPr/>
              </p:nvSpPr>
              <p:spPr>
                <a:xfrm>
                  <a:off x="7456119" y="3648484"/>
                  <a:ext cx="442143"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620</a:t>
                  </a:r>
                </a:p>
              </p:txBody>
            </p:sp>
          </p:grpSp>
          <p:grpSp>
            <p:nvGrpSpPr>
              <p:cNvPr id="112" name="Graphic 4">
                <a:extLst>
                  <a:ext uri="{FF2B5EF4-FFF2-40B4-BE49-F238E27FC236}">
                    <a16:creationId xmlns:a16="http://schemas.microsoft.com/office/drawing/2014/main" id="{C1081F3F-7A47-1E59-F606-A92E305FCE2A}"/>
                  </a:ext>
                </a:extLst>
              </p:cNvPr>
              <p:cNvGrpSpPr/>
              <p:nvPr/>
            </p:nvGrpSpPr>
            <p:grpSpPr>
              <a:xfrm>
                <a:off x="8042609" y="4078380"/>
                <a:ext cx="997707" cy="414188"/>
                <a:chOff x="8042609" y="4078380"/>
                <a:chExt cx="997707" cy="414188"/>
              </a:xfrm>
              <a:solidFill>
                <a:srgbClr val="FFA500"/>
              </a:solidFill>
            </p:grpSpPr>
            <p:sp>
              <p:nvSpPr>
                <p:cNvPr id="113" name="TextBox 112">
                  <a:extLst>
                    <a:ext uri="{FF2B5EF4-FFF2-40B4-BE49-F238E27FC236}">
                      <a16:creationId xmlns:a16="http://schemas.microsoft.com/office/drawing/2014/main" id="{82FC0D44-B596-0CC1-9485-B5D0366B0F1D}"/>
                    </a:ext>
                  </a:extLst>
                </p:cNvPr>
                <p:cNvSpPr txBox="1"/>
                <p:nvPr/>
              </p:nvSpPr>
              <p:spPr>
                <a:xfrm>
                  <a:off x="8042609" y="4078380"/>
                  <a:ext cx="99770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Mirpur Khas</a:t>
                  </a:r>
                </a:p>
              </p:txBody>
            </p:sp>
            <p:sp>
              <p:nvSpPr>
                <p:cNvPr id="114" name="TextBox 113">
                  <a:extLst>
                    <a:ext uri="{FF2B5EF4-FFF2-40B4-BE49-F238E27FC236}">
                      <a16:creationId xmlns:a16="http://schemas.microsoft.com/office/drawing/2014/main" id="{AE91220C-356F-82D1-D958-545AC16607D0}"/>
                    </a:ext>
                  </a:extLst>
                </p:cNvPr>
                <p:cNvSpPr txBox="1"/>
                <p:nvPr/>
              </p:nvSpPr>
              <p:spPr>
                <a:xfrm>
                  <a:off x="8238699" y="4220634"/>
                  <a:ext cx="643125"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1</a:t>
                  </a:r>
                  <a:r>
                    <a:rPr lang="LID4096" sz="1167" spc="0" baseline="0" dirty="0">
                      <a:ln/>
                      <a:solidFill>
                        <a:srgbClr val="FFA500"/>
                      </a:solidFill>
                      <a:latin typeface="Arial"/>
                      <a:cs typeface="Arial"/>
                      <a:sym typeface="Arial"/>
                      <a:rtl val="0"/>
                    </a:rPr>
                    <a:t>3</a:t>
                  </a:r>
                  <a:r>
                    <a:rPr lang="en-US" sz="1167" spc="0" baseline="0" dirty="0">
                      <a:ln/>
                      <a:solidFill>
                        <a:srgbClr val="FFA500"/>
                      </a:solidFill>
                      <a:latin typeface="Arial"/>
                      <a:cs typeface="Arial"/>
                      <a:sym typeface="Arial"/>
                      <a:rtl val="0"/>
                    </a:rPr>
                    <a:t>,89</a:t>
                  </a:r>
                  <a:r>
                    <a:rPr lang="LID4096" sz="1167" spc="0" baseline="0" dirty="0">
                      <a:ln/>
                      <a:solidFill>
                        <a:srgbClr val="FFA500"/>
                      </a:solidFill>
                      <a:latin typeface="Arial"/>
                      <a:cs typeface="Arial"/>
                      <a:sym typeface="Arial"/>
                      <a:rtl val="0"/>
                    </a:rPr>
                    <a:t>7</a:t>
                  </a:r>
                </a:p>
              </p:txBody>
            </p:sp>
          </p:grpSp>
          <p:grpSp>
            <p:nvGrpSpPr>
              <p:cNvPr id="115" name="Graphic 4">
                <a:extLst>
                  <a:ext uri="{FF2B5EF4-FFF2-40B4-BE49-F238E27FC236}">
                    <a16:creationId xmlns:a16="http://schemas.microsoft.com/office/drawing/2014/main" id="{8E3EAEC9-7023-BB45-CA29-1EB6D6F90925}"/>
                  </a:ext>
                </a:extLst>
              </p:cNvPr>
              <p:cNvGrpSpPr/>
              <p:nvPr/>
            </p:nvGrpSpPr>
            <p:grpSpPr>
              <a:xfrm>
                <a:off x="6699786" y="2127735"/>
                <a:ext cx="1442158" cy="414188"/>
                <a:chOff x="6699786" y="2127735"/>
                <a:chExt cx="1442158" cy="414188"/>
              </a:xfrm>
              <a:solidFill>
                <a:srgbClr val="FFA500"/>
              </a:solidFill>
            </p:grpSpPr>
            <p:sp>
              <p:nvSpPr>
                <p:cNvPr id="116" name="TextBox 115">
                  <a:extLst>
                    <a:ext uri="{FF2B5EF4-FFF2-40B4-BE49-F238E27FC236}">
                      <a16:creationId xmlns:a16="http://schemas.microsoft.com/office/drawing/2014/main" id="{EAB439FA-82F3-6A5B-DC87-9A0BCF15E6D8}"/>
                    </a:ext>
                  </a:extLst>
                </p:cNvPr>
                <p:cNvSpPr txBox="1"/>
                <p:nvPr/>
              </p:nvSpPr>
              <p:spPr>
                <a:xfrm>
                  <a:off x="6699786" y="2127735"/>
                  <a:ext cx="1442158"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Naushahro Feroze</a:t>
                  </a:r>
                </a:p>
              </p:txBody>
            </p:sp>
            <p:sp>
              <p:nvSpPr>
                <p:cNvPr id="117" name="TextBox 116">
                  <a:extLst>
                    <a:ext uri="{FF2B5EF4-FFF2-40B4-BE49-F238E27FC236}">
                      <a16:creationId xmlns:a16="http://schemas.microsoft.com/office/drawing/2014/main" id="{BF2EB398-9BBD-A660-A9BA-53B8AFA87731}"/>
                    </a:ext>
                  </a:extLst>
                </p:cNvPr>
                <p:cNvSpPr txBox="1"/>
                <p:nvPr/>
              </p:nvSpPr>
              <p:spPr>
                <a:xfrm>
                  <a:off x="7098089" y="2269989"/>
                  <a:ext cx="559769" cy="271934"/>
                </a:xfrm>
                <a:prstGeom prst="rect">
                  <a:avLst/>
                </a:prstGeom>
                <a:noFill/>
              </p:spPr>
              <p:txBody>
                <a:bodyPr wrap="none" rtlCol="0">
                  <a:spAutoFit/>
                </a:bodyPr>
                <a:lstStyle/>
                <a:p>
                  <a:pPr algn="l"/>
                  <a:r>
                    <a:rPr lang="en-US" sz="1167" spc="0" baseline="0" dirty="0">
                      <a:ln/>
                      <a:solidFill>
                        <a:srgbClr val="FFA500"/>
                      </a:solidFill>
                      <a:latin typeface="Arial"/>
                      <a:cs typeface="Arial"/>
                      <a:sym typeface="Arial"/>
                      <a:rtl val="0"/>
                    </a:rPr>
                    <a:t>3,798</a:t>
                  </a:r>
                  <a:endParaRPr lang="LID4096" sz="1167" spc="0" baseline="0" dirty="0">
                    <a:ln/>
                    <a:solidFill>
                      <a:srgbClr val="FFA500"/>
                    </a:solidFill>
                    <a:latin typeface="Arial"/>
                    <a:cs typeface="Arial"/>
                    <a:sym typeface="Arial"/>
                    <a:rtl val="0"/>
                  </a:endParaRPr>
                </a:p>
              </p:txBody>
            </p:sp>
          </p:grpSp>
          <p:grpSp>
            <p:nvGrpSpPr>
              <p:cNvPr id="118" name="Graphic 4">
                <a:extLst>
                  <a:ext uri="{FF2B5EF4-FFF2-40B4-BE49-F238E27FC236}">
                    <a16:creationId xmlns:a16="http://schemas.microsoft.com/office/drawing/2014/main" id="{2387B78D-CD93-DEFA-5EE1-8870C158D87B}"/>
                  </a:ext>
                </a:extLst>
              </p:cNvPr>
              <p:cNvGrpSpPr/>
              <p:nvPr/>
            </p:nvGrpSpPr>
            <p:grpSpPr>
              <a:xfrm>
                <a:off x="8402103" y="3294849"/>
                <a:ext cx="580255" cy="315060"/>
                <a:chOff x="8402103" y="3294849"/>
                <a:chExt cx="580255" cy="315060"/>
              </a:xfrm>
              <a:solidFill>
                <a:srgbClr val="FFA500"/>
              </a:solidFill>
            </p:grpSpPr>
            <p:sp>
              <p:nvSpPr>
                <p:cNvPr id="119" name="TextBox 118">
                  <a:extLst>
                    <a:ext uri="{FF2B5EF4-FFF2-40B4-BE49-F238E27FC236}">
                      <a16:creationId xmlns:a16="http://schemas.microsoft.com/office/drawing/2014/main" id="{1BBAE8A0-506A-375E-0C03-8459879FB828}"/>
                    </a:ext>
                  </a:extLst>
                </p:cNvPr>
                <p:cNvSpPr txBox="1"/>
                <p:nvPr/>
              </p:nvSpPr>
              <p:spPr>
                <a:xfrm>
                  <a:off x="8310663" y="3249129"/>
                  <a:ext cx="76313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Sanghar</a:t>
                  </a:r>
                </a:p>
              </p:txBody>
            </p:sp>
            <p:sp>
              <p:nvSpPr>
                <p:cNvPr id="120" name="TextBox 119">
                  <a:extLst>
                    <a:ext uri="{FF2B5EF4-FFF2-40B4-BE49-F238E27FC236}">
                      <a16:creationId xmlns:a16="http://schemas.microsoft.com/office/drawing/2014/main" id="{607E3909-5757-95CF-776A-7965CAA97A78}"/>
                    </a:ext>
                  </a:extLst>
                </p:cNvPr>
                <p:cNvSpPr txBox="1"/>
                <p:nvPr/>
              </p:nvSpPr>
              <p:spPr>
                <a:xfrm>
                  <a:off x="8384281" y="3391507"/>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4292</a:t>
                  </a:r>
                </a:p>
              </p:txBody>
            </p:sp>
          </p:grpSp>
          <p:grpSp>
            <p:nvGrpSpPr>
              <p:cNvPr id="121" name="Graphic 4">
                <a:extLst>
                  <a:ext uri="{FF2B5EF4-FFF2-40B4-BE49-F238E27FC236}">
                    <a16:creationId xmlns:a16="http://schemas.microsoft.com/office/drawing/2014/main" id="{6FAB457E-A460-9274-AD91-9D95CF58973B}"/>
                  </a:ext>
                </a:extLst>
              </p:cNvPr>
              <p:cNvGrpSpPr/>
              <p:nvPr/>
            </p:nvGrpSpPr>
            <p:grpSpPr>
              <a:xfrm>
                <a:off x="6896265" y="2887588"/>
                <a:ext cx="1530887" cy="314937"/>
                <a:chOff x="6896265" y="2887588"/>
                <a:chExt cx="1530887" cy="314937"/>
              </a:xfrm>
              <a:solidFill>
                <a:srgbClr val="FFA500"/>
              </a:solidFill>
            </p:grpSpPr>
            <p:sp>
              <p:nvSpPr>
                <p:cNvPr id="122" name="TextBox 121">
                  <a:extLst>
                    <a:ext uri="{FF2B5EF4-FFF2-40B4-BE49-F238E27FC236}">
                      <a16:creationId xmlns:a16="http://schemas.microsoft.com/office/drawing/2014/main" id="{6D9EC027-B375-75F0-9A79-F7E3D2A787E3}"/>
                    </a:ext>
                  </a:extLst>
                </p:cNvPr>
                <p:cNvSpPr txBox="1"/>
                <p:nvPr/>
              </p:nvSpPr>
              <p:spPr>
                <a:xfrm>
                  <a:off x="6804825" y="2841868"/>
                  <a:ext cx="171376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Shaheed Benazir Abad</a:t>
                  </a:r>
                </a:p>
              </p:txBody>
            </p:sp>
            <p:sp>
              <p:nvSpPr>
                <p:cNvPr id="123" name="TextBox 122">
                  <a:extLst>
                    <a:ext uri="{FF2B5EF4-FFF2-40B4-BE49-F238E27FC236}">
                      <a16:creationId xmlns:a16="http://schemas.microsoft.com/office/drawing/2014/main" id="{9DB0BFF2-3B62-E5B0-68EC-11322D064428}"/>
                    </a:ext>
                  </a:extLst>
                </p:cNvPr>
                <p:cNvSpPr txBox="1"/>
                <p:nvPr/>
              </p:nvSpPr>
              <p:spPr>
                <a:xfrm>
                  <a:off x="7270363" y="2984122"/>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3957</a:t>
                  </a:r>
                </a:p>
              </p:txBody>
            </p:sp>
          </p:grpSp>
          <p:grpSp>
            <p:nvGrpSpPr>
              <p:cNvPr id="124" name="Graphic 4">
                <a:extLst>
                  <a:ext uri="{FF2B5EF4-FFF2-40B4-BE49-F238E27FC236}">
                    <a16:creationId xmlns:a16="http://schemas.microsoft.com/office/drawing/2014/main" id="{D03C67FA-BAF7-0C52-373B-52F9E15AC7B1}"/>
                  </a:ext>
                </a:extLst>
              </p:cNvPr>
              <p:cNvGrpSpPr/>
              <p:nvPr/>
            </p:nvGrpSpPr>
            <p:grpSpPr>
              <a:xfrm>
                <a:off x="7468415" y="852543"/>
                <a:ext cx="837211" cy="414186"/>
                <a:chOff x="7468415" y="852543"/>
                <a:chExt cx="837211" cy="414186"/>
              </a:xfrm>
              <a:solidFill>
                <a:srgbClr val="FFA500"/>
              </a:solidFill>
            </p:grpSpPr>
            <p:sp>
              <p:nvSpPr>
                <p:cNvPr id="125" name="TextBox 124">
                  <a:extLst>
                    <a:ext uri="{FF2B5EF4-FFF2-40B4-BE49-F238E27FC236}">
                      <a16:creationId xmlns:a16="http://schemas.microsoft.com/office/drawing/2014/main" id="{EEB2331B-6B26-8A1D-32DD-79078218B871}"/>
                    </a:ext>
                  </a:extLst>
                </p:cNvPr>
                <p:cNvSpPr txBox="1"/>
                <p:nvPr/>
              </p:nvSpPr>
              <p:spPr>
                <a:xfrm>
                  <a:off x="7468415" y="852543"/>
                  <a:ext cx="837211"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Shikarpur</a:t>
                  </a:r>
                </a:p>
              </p:txBody>
            </p:sp>
            <p:sp>
              <p:nvSpPr>
                <p:cNvPr id="126" name="TextBox 125">
                  <a:extLst>
                    <a:ext uri="{FF2B5EF4-FFF2-40B4-BE49-F238E27FC236}">
                      <a16:creationId xmlns:a16="http://schemas.microsoft.com/office/drawing/2014/main" id="{325B0B38-D96A-F543-1817-1D0B0AA018EC}"/>
                    </a:ext>
                  </a:extLst>
                </p:cNvPr>
                <p:cNvSpPr txBox="1"/>
                <p:nvPr/>
              </p:nvSpPr>
              <p:spPr>
                <a:xfrm>
                  <a:off x="7554651" y="994795"/>
                  <a:ext cx="643125" cy="271934"/>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13</a:t>
                  </a:r>
                  <a:r>
                    <a:rPr lang="en-US" sz="1167" spc="0" baseline="0" dirty="0">
                      <a:ln/>
                      <a:solidFill>
                        <a:srgbClr val="FFA500"/>
                      </a:solidFill>
                      <a:latin typeface="Arial"/>
                      <a:cs typeface="Arial"/>
                      <a:sym typeface="Arial"/>
                      <a:rtl val="0"/>
                    </a:rPr>
                    <a:t>,831</a:t>
                  </a:r>
                  <a:endParaRPr lang="LID4096" sz="1167" spc="0" baseline="0" dirty="0">
                    <a:ln/>
                    <a:solidFill>
                      <a:srgbClr val="FFA500"/>
                    </a:solidFill>
                    <a:latin typeface="Arial"/>
                    <a:cs typeface="Arial"/>
                    <a:sym typeface="Arial"/>
                    <a:rtl val="0"/>
                  </a:endParaRPr>
                </a:p>
              </p:txBody>
            </p:sp>
          </p:grpSp>
          <p:grpSp>
            <p:nvGrpSpPr>
              <p:cNvPr id="127" name="Graphic 4">
                <a:extLst>
                  <a:ext uri="{FF2B5EF4-FFF2-40B4-BE49-F238E27FC236}">
                    <a16:creationId xmlns:a16="http://schemas.microsoft.com/office/drawing/2014/main" id="{879F0CD9-5CF8-CB3E-191C-4E84F115E584}"/>
                  </a:ext>
                </a:extLst>
              </p:cNvPr>
              <p:cNvGrpSpPr/>
              <p:nvPr/>
            </p:nvGrpSpPr>
            <p:grpSpPr>
              <a:xfrm>
                <a:off x="8177211" y="1363113"/>
                <a:ext cx="469143" cy="314925"/>
                <a:chOff x="8177211" y="1363113"/>
                <a:chExt cx="469143" cy="314925"/>
              </a:xfrm>
              <a:solidFill>
                <a:srgbClr val="FFA500"/>
              </a:solidFill>
            </p:grpSpPr>
            <p:sp>
              <p:nvSpPr>
                <p:cNvPr id="128" name="TextBox 127">
                  <a:extLst>
                    <a:ext uri="{FF2B5EF4-FFF2-40B4-BE49-F238E27FC236}">
                      <a16:creationId xmlns:a16="http://schemas.microsoft.com/office/drawing/2014/main" id="{C743E85A-271E-9D9E-732C-08FB7A27521A}"/>
                    </a:ext>
                  </a:extLst>
                </p:cNvPr>
                <p:cNvSpPr txBox="1"/>
                <p:nvPr/>
              </p:nvSpPr>
              <p:spPr>
                <a:xfrm>
                  <a:off x="8085771" y="1317393"/>
                  <a:ext cx="652023"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Sukkur</a:t>
                  </a:r>
                </a:p>
              </p:txBody>
            </p:sp>
            <p:sp>
              <p:nvSpPr>
                <p:cNvPr id="129" name="TextBox 128">
                  <a:extLst>
                    <a:ext uri="{FF2B5EF4-FFF2-40B4-BE49-F238E27FC236}">
                      <a16:creationId xmlns:a16="http://schemas.microsoft.com/office/drawing/2014/main" id="{10B16F77-E452-8913-4954-8320BACED3C4}"/>
                    </a:ext>
                  </a:extLst>
                </p:cNvPr>
                <p:cNvSpPr txBox="1"/>
                <p:nvPr/>
              </p:nvSpPr>
              <p:spPr>
                <a:xfrm>
                  <a:off x="8134389" y="1459635"/>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2989</a:t>
                  </a:r>
                </a:p>
              </p:txBody>
            </p:sp>
          </p:grpSp>
          <p:grpSp>
            <p:nvGrpSpPr>
              <p:cNvPr id="130" name="Graphic 4">
                <a:extLst>
                  <a:ext uri="{FF2B5EF4-FFF2-40B4-BE49-F238E27FC236}">
                    <a16:creationId xmlns:a16="http://schemas.microsoft.com/office/drawing/2014/main" id="{F6EA49FF-437E-B48E-8439-0B6399917E49}"/>
                  </a:ext>
                </a:extLst>
              </p:cNvPr>
              <p:cNvGrpSpPr/>
              <p:nvPr/>
            </p:nvGrpSpPr>
            <p:grpSpPr>
              <a:xfrm>
                <a:off x="8910839" y="4092412"/>
                <a:ext cx="641985" cy="314937"/>
                <a:chOff x="8910839" y="4092412"/>
                <a:chExt cx="641985" cy="314937"/>
              </a:xfrm>
              <a:solidFill>
                <a:srgbClr val="FFA500"/>
              </a:solidFill>
            </p:grpSpPr>
            <p:sp>
              <p:nvSpPr>
                <p:cNvPr id="131" name="TextBox 130">
                  <a:extLst>
                    <a:ext uri="{FF2B5EF4-FFF2-40B4-BE49-F238E27FC236}">
                      <a16:creationId xmlns:a16="http://schemas.microsoft.com/office/drawing/2014/main" id="{DAA25D9B-2E58-739F-640B-4C24BB57790A}"/>
                    </a:ext>
                  </a:extLst>
                </p:cNvPr>
                <p:cNvSpPr txBox="1"/>
                <p:nvPr/>
              </p:nvSpPr>
              <p:spPr>
                <a:xfrm>
                  <a:off x="8819399" y="4046692"/>
                  <a:ext cx="82486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Umer Kot</a:t>
                  </a:r>
                </a:p>
              </p:txBody>
            </p:sp>
            <p:sp>
              <p:nvSpPr>
                <p:cNvPr id="132" name="TextBox 131">
                  <a:extLst>
                    <a:ext uri="{FF2B5EF4-FFF2-40B4-BE49-F238E27FC236}">
                      <a16:creationId xmlns:a16="http://schemas.microsoft.com/office/drawing/2014/main" id="{1B996224-3535-F7CD-0926-334EB852E073}"/>
                    </a:ext>
                  </a:extLst>
                </p:cNvPr>
                <p:cNvSpPr txBox="1"/>
                <p:nvPr/>
              </p:nvSpPr>
              <p:spPr>
                <a:xfrm>
                  <a:off x="8959747" y="4188946"/>
                  <a:ext cx="528564" cy="264123"/>
                </a:xfrm>
                <a:prstGeom prst="rect">
                  <a:avLst/>
                </a:prstGeom>
                <a:noFill/>
              </p:spPr>
              <p:txBody>
                <a:bodyPr wrap="none" rtlCol="0">
                  <a:spAutoFit/>
                </a:bodyPr>
                <a:lstStyle/>
                <a:p>
                  <a:pPr algn="l"/>
                  <a:r>
                    <a:rPr lang="LID4096" sz="1167" spc="0" baseline="0" dirty="0">
                      <a:ln/>
                      <a:solidFill>
                        <a:srgbClr val="FFA500"/>
                      </a:solidFill>
                      <a:latin typeface="Arial"/>
                      <a:cs typeface="Arial"/>
                      <a:sym typeface="Arial"/>
                      <a:rtl val="0"/>
                    </a:rPr>
                    <a:t>7951</a:t>
                  </a:r>
                </a:p>
              </p:txBody>
            </p:sp>
          </p:grpSp>
        </p:grpSp>
        <p:grpSp>
          <p:nvGrpSpPr>
            <p:cNvPr id="134" name="Graphic 4">
              <a:extLst>
                <a:ext uri="{FF2B5EF4-FFF2-40B4-BE49-F238E27FC236}">
                  <a16:creationId xmlns:a16="http://schemas.microsoft.com/office/drawing/2014/main" id="{589AEBBA-C369-1680-8DB9-1166A51737D7}"/>
                </a:ext>
              </a:extLst>
            </p:cNvPr>
            <p:cNvGrpSpPr/>
            <p:nvPr/>
          </p:nvGrpSpPr>
          <p:grpSpPr>
            <a:xfrm>
              <a:off x="5379094" y="0"/>
              <a:ext cx="6673189" cy="6855545"/>
              <a:chOff x="5379094" y="0"/>
              <a:chExt cx="6673189" cy="6855545"/>
            </a:xfrm>
          </p:grpSpPr>
          <p:sp>
            <p:nvSpPr>
              <p:cNvPr id="135" name="Freeform: Shape 134">
                <a:extLst>
                  <a:ext uri="{FF2B5EF4-FFF2-40B4-BE49-F238E27FC236}">
                    <a16:creationId xmlns:a16="http://schemas.microsoft.com/office/drawing/2014/main" id="{FD393C7F-BB1E-91ED-EC31-29220452C240}"/>
                  </a:ext>
                </a:extLst>
              </p:cNvPr>
              <p:cNvSpPr/>
              <p:nvPr/>
            </p:nvSpPr>
            <p:spPr>
              <a:xfrm>
                <a:off x="11234739" y="17280"/>
                <a:ext cx="342227" cy="6838265"/>
              </a:xfrm>
              <a:custGeom>
                <a:avLst/>
                <a:gdLst>
                  <a:gd name="connsiteX0" fmla="*/ 0 w 342227"/>
                  <a:gd name="connsiteY0" fmla="*/ 6838265 h 6838265"/>
                  <a:gd name="connsiteX1" fmla="*/ 342228 w 342227"/>
                  <a:gd name="connsiteY1" fmla="*/ 6838265 h 6838265"/>
                  <a:gd name="connsiteX2" fmla="*/ 342228 w 342227"/>
                  <a:gd name="connsiteY2" fmla="*/ 0 h 6838265"/>
                  <a:gd name="connsiteX3" fmla="*/ 0 w 342227"/>
                  <a:gd name="connsiteY3" fmla="*/ 0 h 6838265"/>
                  <a:gd name="connsiteX4" fmla="*/ 0 w 342227"/>
                  <a:gd name="connsiteY4" fmla="*/ 6838265 h 6838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27" h="6838265">
                    <a:moveTo>
                      <a:pt x="0" y="6838265"/>
                    </a:moveTo>
                    <a:lnTo>
                      <a:pt x="342228" y="6838265"/>
                    </a:lnTo>
                    <a:lnTo>
                      <a:pt x="342228" y="0"/>
                    </a:lnTo>
                    <a:lnTo>
                      <a:pt x="0" y="0"/>
                    </a:lnTo>
                    <a:lnTo>
                      <a:pt x="0" y="6838265"/>
                    </a:lnTo>
                    <a:close/>
                  </a:path>
                </a:pathLst>
              </a:custGeom>
              <a:noFill/>
              <a:ln w="12331" cap="flat">
                <a:noFill/>
                <a:prstDash val="solid"/>
                <a:round/>
              </a:ln>
            </p:spPr>
            <p:txBody>
              <a:bodyPr rtlCol="0" anchor="ctr"/>
              <a:lstStyle/>
              <a:p>
                <a:endParaRPr lang="LID4096"/>
              </a:p>
            </p:txBody>
          </p:sp>
          <p:sp>
            <p:nvSpPr>
              <p:cNvPr id="136" name="Freeform: Shape 135">
                <a:extLst>
                  <a:ext uri="{FF2B5EF4-FFF2-40B4-BE49-F238E27FC236}">
                    <a16:creationId xmlns:a16="http://schemas.microsoft.com/office/drawing/2014/main" id="{40E3687E-AF35-ACAD-38A2-7E509FAE0595}"/>
                  </a:ext>
                </a:extLst>
              </p:cNvPr>
              <p:cNvSpPr/>
              <p:nvPr/>
            </p:nvSpPr>
            <p:spPr>
              <a:xfrm>
                <a:off x="5379094" y="0"/>
                <a:ext cx="12345" cy="12334"/>
              </a:xfrm>
              <a:custGeom>
                <a:avLst/>
                <a:gdLst/>
                <a:ahLst/>
                <a:cxnLst/>
                <a:rect l="l" t="t" r="r" b="b"/>
                <a:pathLst>
                  <a:path w="12345" h="12334"/>
                </a:pathLst>
              </a:custGeom>
              <a:solidFill>
                <a:srgbClr val="FFFFFF"/>
              </a:solidFill>
              <a:ln w="123" cap="flat">
                <a:solidFill>
                  <a:srgbClr val="FFFFFF"/>
                </a:solidFill>
                <a:prstDash val="solid"/>
                <a:miter/>
              </a:ln>
            </p:spPr>
            <p:txBody>
              <a:bodyPr rtlCol="0" anchor="ctr"/>
              <a:lstStyle/>
              <a:p>
                <a:endParaRPr lang="LID4096"/>
              </a:p>
            </p:txBody>
          </p:sp>
          <p:grpSp>
            <p:nvGrpSpPr>
              <p:cNvPr id="137" name="Graphic 4">
                <a:extLst>
                  <a:ext uri="{FF2B5EF4-FFF2-40B4-BE49-F238E27FC236}">
                    <a16:creationId xmlns:a16="http://schemas.microsoft.com/office/drawing/2014/main" id="{B3B12DF7-7838-E134-B459-F5B4A5C1AF70}"/>
                  </a:ext>
                </a:extLst>
              </p:cNvPr>
              <p:cNvGrpSpPr/>
              <p:nvPr/>
            </p:nvGrpSpPr>
            <p:grpSpPr>
              <a:xfrm>
                <a:off x="11620177" y="636535"/>
                <a:ext cx="432105" cy="5442883"/>
                <a:chOff x="11620177" y="636535"/>
                <a:chExt cx="432105" cy="5442883"/>
              </a:xfrm>
              <a:solidFill>
                <a:srgbClr val="262626"/>
              </a:solidFill>
            </p:grpSpPr>
            <p:sp>
              <p:nvSpPr>
                <p:cNvPr id="138" name="TextBox 137">
                  <a:extLst>
                    <a:ext uri="{FF2B5EF4-FFF2-40B4-BE49-F238E27FC236}">
                      <a16:creationId xmlns:a16="http://schemas.microsoft.com/office/drawing/2014/main" id="{7D8E1956-C8BC-0A37-2630-78EDA4BD6741}"/>
                    </a:ext>
                  </a:extLst>
                </p:cNvPr>
                <p:cNvSpPr txBox="1"/>
                <p:nvPr/>
              </p:nvSpPr>
              <p:spPr>
                <a:xfrm>
                  <a:off x="11528737" y="5861016"/>
                  <a:ext cx="528564"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2500</a:t>
                  </a:r>
                </a:p>
              </p:txBody>
            </p:sp>
            <p:sp>
              <p:nvSpPr>
                <p:cNvPr id="139" name="TextBox 138">
                  <a:extLst>
                    <a:ext uri="{FF2B5EF4-FFF2-40B4-BE49-F238E27FC236}">
                      <a16:creationId xmlns:a16="http://schemas.microsoft.com/office/drawing/2014/main" id="{F4338CD7-8F44-C497-32CE-E207DD30EE03}"/>
                    </a:ext>
                  </a:extLst>
                </p:cNvPr>
                <p:cNvSpPr txBox="1"/>
                <p:nvPr/>
              </p:nvSpPr>
              <p:spPr>
                <a:xfrm>
                  <a:off x="11528737" y="4982649"/>
                  <a:ext cx="528564"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5000</a:t>
                  </a:r>
                </a:p>
              </p:txBody>
            </p:sp>
            <p:sp>
              <p:nvSpPr>
                <p:cNvPr id="140" name="TextBox 139">
                  <a:extLst>
                    <a:ext uri="{FF2B5EF4-FFF2-40B4-BE49-F238E27FC236}">
                      <a16:creationId xmlns:a16="http://schemas.microsoft.com/office/drawing/2014/main" id="{B7011F38-0D6E-AA15-A190-83F2698FBFD0}"/>
                    </a:ext>
                  </a:extLst>
                </p:cNvPr>
                <p:cNvSpPr txBox="1"/>
                <p:nvPr/>
              </p:nvSpPr>
              <p:spPr>
                <a:xfrm>
                  <a:off x="11528737" y="4104282"/>
                  <a:ext cx="528564"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7500</a:t>
                  </a:r>
                </a:p>
              </p:txBody>
            </p:sp>
            <p:sp>
              <p:nvSpPr>
                <p:cNvPr id="141" name="TextBox 140">
                  <a:extLst>
                    <a:ext uri="{FF2B5EF4-FFF2-40B4-BE49-F238E27FC236}">
                      <a16:creationId xmlns:a16="http://schemas.microsoft.com/office/drawing/2014/main" id="{717804BA-0E8F-DAF3-888B-79E1A1D7D0D2}"/>
                    </a:ext>
                  </a:extLst>
                </p:cNvPr>
                <p:cNvSpPr txBox="1"/>
                <p:nvPr/>
              </p:nvSpPr>
              <p:spPr>
                <a:xfrm>
                  <a:off x="11528737" y="3225916"/>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10000</a:t>
                  </a:r>
                </a:p>
              </p:txBody>
            </p:sp>
            <p:sp>
              <p:nvSpPr>
                <p:cNvPr id="142" name="TextBox 141">
                  <a:extLst>
                    <a:ext uri="{FF2B5EF4-FFF2-40B4-BE49-F238E27FC236}">
                      <a16:creationId xmlns:a16="http://schemas.microsoft.com/office/drawing/2014/main" id="{CB8EC435-0DA5-6D11-7764-3C12E555B033}"/>
                    </a:ext>
                  </a:extLst>
                </p:cNvPr>
                <p:cNvSpPr txBox="1"/>
                <p:nvPr/>
              </p:nvSpPr>
              <p:spPr>
                <a:xfrm>
                  <a:off x="11528737" y="2347549"/>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12500</a:t>
                  </a:r>
                </a:p>
              </p:txBody>
            </p:sp>
            <p:sp>
              <p:nvSpPr>
                <p:cNvPr id="143" name="TextBox 142">
                  <a:extLst>
                    <a:ext uri="{FF2B5EF4-FFF2-40B4-BE49-F238E27FC236}">
                      <a16:creationId xmlns:a16="http://schemas.microsoft.com/office/drawing/2014/main" id="{0B393346-387E-68FB-9255-6D9955B10C8E}"/>
                    </a:ext>
                  </a:extLst>
                </p:cNvPr>
                <p:cNvSpPr txBox="1"/>
                <p:nvPr/>
              </p:nvSpPr>
              <p:spPr>
                <a:xfrm>
                  <a:off x="11528737" y="1469182"/>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15000</a:t>
                  </a:r>
                </a:p>
              </p:txBody>
            </p:sp>
            <p:sp>
              <p:nvSpPr>
                <p:cNvPr id="144" name="TextBox 143">
                  <a:extLst>
                    <a:ext uri="{FF2B5EF4-FFF2-40B4-BE49-F238E27FC236}">
                      <a16:creationId xmlns:a16="http://schemas.microsoft.com/office/drawing/2014/main" id="{3426E918-9DAB-CB43-AFF7-821E6CFA2EF5}"/>
                    </a:ext>
                  </a:extLst>
                </p:cNvPr>
                <p:cNvSpPr txBox="1"/>
                <p:nvPr/>
              </p:nvSpPr>
              <p:spPr>
                <a:xfrm>
                  <a:off x="11528737" y="590815"/>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17500</a:t>
                  </a:r>
                </a:p>
              </p:txBody>
            </p:sp>
          </p:grpSp>
          <p:pic>
            <p:nvPicPr>
              <p:cNvPr id="145" name="Picture 144">
                <a:extLst>
                  <a:ext uri="{FF2B5EF4-FFF2-40B4-BE49-F238E27FC236}">
                    <a16:creationId xmlns:a16="http://schemas.microsoft.com/office/drawing/2014/main" id="{517062DE-B552-D20C-4166-831D44E44919}"/>
                  </a:ext>
                </a:extLst>
              </p:cNvPr>
              <p:cNvPicPr>
                <a:picLocks noChangeAspect="1"/>
              </p:cNvPicPr>
              <p:nvPr/>
            </p:nvPicPr>
            <p:blipFill>
              <a:blip r:embed="rId4"/>
              <a:stretch>
                <a:fillRect/>
              </a:stretch>
            </p:blipFill>
            <p:spPr>
              <a:xfrm flipV="1">
                <a:off x="11236961" y="8880"/>
                <a:ext cx="337782" cy="6838264"/>
              </a:xfrm>
              <a:custGeom>
                <a:avLst/>
                <a:gdLst>
                  <a:gd name="connsiteX0" fmla="*/ 0 w 337782"/>
                  <a:gd name="connsiteY0" fmla="*/ 1 h 6838264"/>
                  <a:gd name="connsiteX1" fmla="*/ 337783 w 337782"/>
                  <a:gd name="connsiteY1" fmla="*/ 1 h 6838264"/>
                  <a:gd name="connsiteX2" fmla="*/ 337783 w 337782"/>
                  <a:gd name="connsiteY2" fmla="*/ 6838266 h 6838264"/>
                  <a:gd name="connsiteX3" fmla="*/ 0 w 337782"/>
                  <a:gd name="connsiteY3" fmla="*/ 6838266 h 6838264"/>
                </a:gdLst>
                <a:ahLst/>
                <a:cxnLst>
                  <a:cxn ang="0">
                    <a:pos x="connsiteX0" y="connsiteY0"/>
                  </a:cxn>
                  <a:cxn ang="0">
                    <a:pos x="connsiteX1" y="connsiteY1"/>
                  </a:cxn>
                  <a:cxn ang="0">
                    <a:pos x="connsiteX2" y="connsiteY2"/>
                  </a:cxn>
                  <a:cxn ang="0">
                    <a:pos x="connsiteX3" y="connsiteY3"/>
                  </a:cxn>
                </a:cxnLst>
                <a:rect l="l" t="t" r="r" b="b"/>
                <a:pathLst>
                  <a:path w="337782" h="6838264">
                    <a:moveTo>
                      <a:pt x="0" y="1"/>
                    </a:moveTo>
                    <a:lnTo>
                      <a:pt x="337783" y="1"/>
                    </a:lnTo>
                    <a:lnTo>
                      <a:pt x="337783" y="6838266"/>
                    </a:lnTo>
                    <a:lnTo>
                      <a:pt x="0" y="6838266"/>
                    </a:lnTo>
                    <a:close/>
                  </a:path>
                </a:pathLst>
              </a:custGeom>
            </p:spPr>
          </p:pic>
          <p:sp>
            <p:nvSpPr>
              <p:cNvPr id="146" name="Freeform: Shape 145">
                <a:extLst>
                  <a:ext uri="{FF2B5EF4-FFF2-40B4-BE49-F238E27FC236}">
                    <a16:creationId xmlns:a16="http://schemas.microsoft.com/office/drawing/2014/main" id="{3D9419BA-BC28-7D58-E8D2-B25C550C4057}"/>
                  </a:ext>
                </a:extLst>
              </p:cNvPr>
              <p:cNvSpPr/>
              <p:nvPr/>
            </p:nvSpPr>
            <p:spPr>
              <a:xfrm>
                <a:off x="11234739" y="17280"/>
                <a:ext cx="342227" cy="6838265"/>
              </a:xfrm>
              <a:custGeom>
                <a:avLst/>
                <a:gdLst>
                  <a:gd name="connsiteX0" fmla="*/ 0 w 342227"/>
                  <a:gd name="connsiteY0" fmla="*/ 6838265 h 6838265"/>
                  <a:gd name="connsiteX1" fmla="*/ 171114 w 342227"/>
                  <a:gd name="connsiteY1" fmla="*/ 6838265 h 6838265"/>
                  <a:gd name="connsiteX2" fmla="*/ 342228 w 342227"/>
                  <a:gd name="connsiteY2" fmla="*/ 6838265 h 6838265"/>
                  <a:gd name="connsiteX3" fmla="*/ 342228 w 342227"/>
                  <a:gd name="connsiteY3" fmla="*/ 0 h 6838265"/>
                  <a:gd name="connsiteX4" fmla="*/ 171114 w 342227"/>
                  <a:gd name="connsiteY4" fmla="*/ 0 h 6838265"/>
                  <a:gd name="connsiteX5" fmla="*/ 0 w 342227"/>
                  <a:gd name="connsiteY5" fmla="*/ 0 h 6838265"/>
                  <a:gd name="connsiteX6" fmla="*/ 0 w 342227"/>
                  <a:gd name="connsiteY6" fmla="*/ 6838265 h 6838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227" h="6838265">
                    <a:moveTo>
                      <a:pt x="0" y="6838265"/>
                    </a:moveTo>
                    <a:lnTo>
                      <a:pt x="171114" y="6838265"/>
                    </a:lnTo>
                    <a:lnTo>
                      <a:pt x="342228" y="6838265"/>
                    </a:lnTo>
                    <a:lnTo>
                      <a:pt x="342228" y="0"/>
                    </a:lnTo>
                    <a:lnTo>
                      <a:pt x="171114" y="0"/>
                    </a:lnTo>
                    <a:lnTo>
                      <a:pt x="0" y="0"/>
                    </a:lnTo>
                    <a:lnTo>
                      <a:pt x="0" y="6838265"/>
                    </a:lnTo>
                    <a:close/>
                  </a:path>
                </a:pathLst>
              </a:custGeom>
              <a:noFill/>
              <a:ln w="12331" cap="sq">
                <a:solidFill>
                  <a:srgbClr val="CCCCCC"/>
                </a:solidFill>
                <a:prstDash val="solid"/>
                <a:miter/>
              </a:ln>
            </p:spPr>
            <p:txBody>
              <a:bodyPr rtlCol="0" anchor="ctr"/>
              <a:lstStyle/>
              <a:p>
                <a:endParaRPr lang="LID4096"/>
              </a:p>
            </p:txBody>
          </p:sp>
        </p:grpSp>
      </p:grpSp>
      <p:graphicFrame>
        <p:nvGraphicFramePr>
          <p:cNvPr id="150" name="Content Placeholder 149">
            <a:extLst>
              <a:ext uri="{FF2B5EF4-FFF2-40B4-BE49-F238E27FC236}">
                <a16:creationId xmlns:a16="http://schemas.microsoft.com/office/drawing/2014/main" id="{582A5664-6AE0-E98D-5BE4-0C406005157B}"/>
              </a:ext>
            </a:extLst>
          </p:cNvPr>
          <p:cNvGraphicFramePr>
            <a:graphicFrameLocks noGrp="1"/>
          </p:cNvGraphicFramePr>
          <p:nvPr>
            <p:ph idx="1"/>
          </p:nvPr>
        </p:nvGraphicFramePr>
        <p:xfrm>
          <a:off x="363089" y="1749502"/>
          <a:ext cx="4422512" cy="4878888"/>
        </p:xfrm>
        <a:graphic>
          <a:graphicData uri="http://schemas.openxmlformats.org/drawingml/2006/table">
            <a:tbl>
              <a:tblPr>
                <a:tableStyleId>{616DA210-FB5B-4158-B5E0-FEB733F419BA}</a:tableStyleId>
              </a:tblPr>
              <a:tblGrid>
                <a:gridCol w="2211256">
                  <a:extLst>
                    <a:ext uri="{9D8B030D-6E8A-4147-A177-3AD203B41FA5}">
                      <a16:colId xmlns:a16="http://schemas.microsoft.com/office/drawing/2014/main" val="2230261148"/>
                    </a:ext>
                  </a:extLst>
                </a:gridCol>
                <a:gridCol w="2211256">
                  <a:extLst>
                    <a:ext uri="{9D8B030D-6E8A-4147-A177-3AD203B41FA5}">
                      <a16:colId xmlns:a16="http://schemas.microsoft.com/office/drawing/2014/main" val="2899523848"/>
                    </a:ext>
                  </a:extLst>
                </a:gridCol>
              </a:tblGrid>
              <a:tr h="197788">
                <a:tc>
                  <a:txBody>
                    <a:bodyPr/>
                    <a:lstStyle/>
                    <a:p>
                      <a:pPr algn="ctr" fontAlgn="ctr"/>
                      <a:r>
                        <a:rPr lang="en-US" sz="1200" b="1" dirty="0">
                          <a:solidFill>
                            <a:srgbClr val="7E1115"/>
                          </a:solidFill>
                          <a:effectLst/>
                        </a:rPr>
                        <a:t>DISTRICT</a:t>
                      </a:r>
                      <a:r>
                        <a:rPr lang="en-CH" sz="1200" b="1" dirty="0">
                          <a:solidFill>
                            <a:srgbClr val="7E1115"/>
                          </a:solidFill>
                          <a:effectLst/>
                        </a:rPr>
                        <a:t> </a:t>
                      </a:r>
                      <a:endParaRPr lang="en-CH" sz="1200" b="1" dirty="0">
                        <a:solidFill>
                          <a:srgbClr val="7E1115"/>
                        </a:solidFill>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ctr" fontAlgn="ctr"/>
                      <a:r>
                        <a:rPr lang="en-US" sz="1200" b="1">
                          <a:solidFill>
                            <a:srgbClr val="7E1115"/>
                          </a:solidFill>
                          <a:effectLst/>
                        </a:rPr>
                        <a:t>HOUSEHOLDS REACHED</a:t>
                      </a:r>
                      <a:endParaRPr lang="en-US" sz="1200" b="1">
                        <a:solidFill>
                          <a:srgbClr val="7E1115"/>
                        </a:solidFill>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299436252"/>
                  </a:ext>
                </a:extLst>
              </a:tr>
              <a:tr h="197788">
                <a:tc>
                  <a:txBody>
                    <a:bodyPr/>
                    <a:lstStyle/>
                    <a:p>
                      <a:pPr algn="l" fontAlgn="ctr"/>
                      <a:r>
                        <a:rPr lang="en-US" sz="1200" b="1" err="1">
                          <a:effectLst/>
                        </a:rPr>
                        <a:t>Dadu</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2</a:t>
                      </a:r>
                      <a:r>
                        <a:rPr lang="en-CH" sz="1200" dirty="0">
                          <a:effectLst/>
                        </a:rPr>
                        <a:t>1,</a:t>
                      </a:r>
                      <a:r>
                        <a:rPr lang="en-US" sz="1200" dirty="0">
                          <a:effectLst/>
                        </a:rPr>
                        <a:t>8</a:t>
                      </a:r>
                      <a:r>
                        <a:rPr lang="en-CH" sz="1200" dirty="0">
                          <a:effectLst/>
                        </a:rPr>
                        <a:t>7</a:t>
                      </a:r>
                      <a:r>
                        <a:rPr lang="en-US" sz="1200" dirty="0">
                          <a:effectLst/>
                        </a:rPr>
                        <a:t>4</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4012763384"/>
                  </a:ext>
                </a:extLst>
              </a:tr>
              <a:tr h="197788">
                <a:tc>
                  <a:txBody>
                    <a:bodyPr/>
                    <a:lstStyle/>
                    <a:p>
                      <a:pPr algn="l" fontAlgn="ctr"/>
                      <a:r>
                        <a:rPr lang="en-US" sz="1200" b="1">
                          <a:effectLst/>
                        </a:rPr>
                        <a:t>Shikarpur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1</a:t>
                      </a:r>
                      <a:r>
                        <a:rPr lang="en-US" sz="1200" dirty="0">
                          <a:effectLst/>
                        </a:rPr>
                        <a:t>3</a:t>
                      </a:r>
                      <a:r>
                        <a:rPr lang="en-CH" sz="1200" dirty="0">
                          <a:effectLst/>
                        </a:rPr>
                        <a:t>,</a:t>
                      </a:r>
                      <a:r>
                        <a:rPr lang="en-US" sz="1200" dirty="0">
                          <a:effectLst/>
                        </a:rPr>
                        <a:t>8</a:t>
                      </a:r>
                      <a:r>
                        <a:rPr lang="en-CH" sz="1200" dirty="0">
                          <a:effectLst/>
                        </a:rPr>
                        <a:t>3</a:t>
                      </a:r>
                      <a:r>
                        <a:rPr lang="en-US" sz="1200" dirty="0">
                          <a:effectLst/>
                        </a:rPr>
                        <a:t>1</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943797853"/>
                  </a:ext>
                </a:extLst>
              </a:tr>
              <a:tr h="197788">
                <a:tc>
                  <a:txBody>
                    <a:bodyPr/>
                    <a:lstStyle/>
                    <a:p>
                      <a:pPr algn="l" fontAlgn="ctr"/>
                      <a:r>
                        <a:rPr lang="en-US" sz="1200" b="1">
                          <a:effectLst/>
                        </a:rPr>
                        <a:t>Kambar Shahdad Kot</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1</a:t>
                      </a:r>
                      <a:r>
                        <a:rPr lang="en-US" sz="1200" dirty="0">
                          <a:effectLst/>
                        </a:rPr>
                        <a:t>7</a:t>
                      </a:r>
                      <a:r>
                        <a:rPr lang="en-CH" sz="1200" dirty="0">
                          <a:effectLst/>
                        </a:rPr>
                        <a:t>,</a:t>
                      </a:r>
                      <a:r>
                        <a:rPr lang="en-US" sz="1200" dirty="0">
                          <a:effectLst/>
                        </a:rPr>
                        <a:t>475</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823380226"/>
                  </a:ext>
                </a:extLst>
              </a:tr>
              <a:tr h="197788">
                <a:tc>
                  <a:txBody>
                    <a:bodyPr/>
                    <a:lstStyle/>
                    <a:p>
                      <a:pPr algn="l" fontAlgn="ctr"/>
                      <a:r>
                        <a:rPr lang="en-US" sz="1200" b="1">
                          <a:effectLst/>
                        </a:rPr>
                        <a:t>Jacobabad</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1</a:t>
                      </a:r>
                      <a:r>
                        <a:rPr lang="en-US" sz="1200" dirty="0">
                          <a:effectLst/>
                        </a:rPr>
                        <a:t>2</a:t>
                      </a:r>
                      <a:r>
                        <a:rPr lang="en-CH" sz="1200" dirty="0">
                          <a:effectLst/>
                        </a:rPr>
                        <a:t>,</a:t>
                      </a:r>
                      <a:r>
                        <a:rPr lang="en-US" sz="1200" dirty="0">
                          <a:effectLst/>
                        </a:rPr>
                        <a:t>628</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801615293"/>
                  </a:ext>
                </a:extLst>
              </a:tr>
              <a:tr h="197788">
                <a:tc>
                  <a:txBody>
                    <a:bodyPr/>
                    <a:lstStyle/>
                    <a:p>
                      <a:pPr algn="l" fontAlgn="ctr"/>
                      <a:r>
                        <a:rPr lang="en-US" sz="1200" b="1">
                          <a:effectLst/>
                        </a:rPr>
                        <a:t>Mirpur Khas</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13</a:t>
                      </a:r>
                      <a:r>
                        <a:rPr lang="en-CH" sz="1200" dirty="0">
                          <a:effectLst/>
                        </a:rPr>
                        <a:t>,</a:t>
                      </a:r>
                      <a:r>
                        <a:rPr lang="en-US" sz="1200" dirty="0">
                          <a:effectLst/>
                        </a:rPr>
                        <a:t>89</a:t>
                      </a:r>
                      <a:r>
                        <a:rPr lang="en-CH" sz="1200" dirty="0">
                          <a:effectLst/>
                        </a:rPr>
                        <a:t>7</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67784080"/>
                  </a:ext>
                </a:extLst>
              </a:tr>
              <a:tr h="197788">
                <a:tc>
                  <a:txBody>
                    <a:bodyPr/>
                    <a:lstStyle/>
                    <a:p>
                      <a:pPr algn="l" fontAlgn="ctr"/>
                      <a:r>
                        <a:rPr lang="en-US" sz="1200" b="1" err="1">
                          <a:effectLst/>
                        </a:rPr>
                        <a:t>Umer</a:t>
                      </a:r>
                      <a:r>
                        <a:rPr lang="en-US" sz="1200" b="1">
                          <a:effectLst/>
                        </a:rPr>
                        <a:t> </a:t>
                      </a:r>
                      <a:r>
                        <a:rPr lang="en-US" sz="1200" b="1" err="1">
                          <a:effectLst/>
                        </a:rPr>
                        <a:t>Kot</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7,</a:t>
                      </a:r>
                      <a:r>
                        <a:rPr lang="en-US" sz="1200" dirty="0">
                          <a:effectLst/>
                        </a:rPr>
                        <a:t>46</a:t>
                      </a:r>
                      <a:r>
                        <a:rPr lang="en-CH" sz="1200" dirty="0">
                          <a:effectLst/>
                        </a:rPr>
                        <a:t>5</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651488303"/>
                  </a:ext>
                </a:extLst>
              </a:tr>
              <a:tr h="197788">
                <a:tc>
                  <a:txBody>
                    <a:bodyPr/>
                    <a:lstStyle/>
                    <a:p>
                      <a:pPr algn="l" fontAlgn="ctr"/>
                      <a:r>
                        <a:rPr lang="en-US" sz="1200" b="1" err="1">
                          <a:effectLst/>
                        </a:rPr>
                        <a:t>Kashmore</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6</a:t>
                      </a:r>
                      <a:r>
                        <a:rPr lang="en-CH" sz="1200" dirty="0">
                          <a:effectLst/>
                        </a:rPr>
                        <a:t>,</a:t>
                      </a:r>
                      <a:r>
                        <a:rPr lang="en-US" sz="1200" dirty="0">
                          <a:effectLst/>
                        </a:rPr>
                        <a:t>252</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469885185"/>
                  </a:ext>
                </a:extLst>
              </a:tr>
              <a:tr h="197788">
                <a:tc>
                  <a:txBody>
                    <a:bodyPr/>
                    <a:lstStyle/>
                    <a:p>
                      <a:pPr algn="l" fontAlgn="ctr"/>
                      <a:r>
                        <a:rPr lang="en-US" sz="1200" b="1">
                          <a:effectLst/>
                        </a:rPr>
                        <a:t>Khairpur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14</a:t>
                      </a:r>
                      <a:r>
                        <a:rPr lang="en-CH" sz="1200" dirty="0">
                          <a:effectLst/>
                        </a:rPr>
                        <a:t>,</a:t>
                      </a:r>
                      <a:r>
                        <a:rPr lang="en-US" sz="1200" dirty="0">
                          <a:effectLst/>
                        </a:rPr>
                        <a:t>802</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57150116"/>
                  </a:ext>
                </a:extLst>
              </a:tr>
              <a:tr h="197788">
                <a:tc>
                  <a:txBody>
                    <a:bodyPr/>
                    <a:lstStyle/>
                    <a:p>
                      <a:pPr algn="l" fontAlgn="ctr"/>
                      <a:r>
                        <a:rPr lang="en-US" sz="1200" b="1" err="1">
                          <a:effectLst/>
                        </a:rPr>
                        <a:t>Sanghar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4,</a:t>
                      </a:r>
                      <a:r>
                        <a:rPr lang="en-US" sz="1200" dirty="0">
                          <a:effectLst/>
                        </a:rPr>
                        <a:t>106</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4094449316"/>
                  </a:ext>
                </a:extLst>
              </a:tr>
              <a:tr h="197788">
                <a:tc>
                  <a:txBody>
                    <a:bodyPr/>
                    <a:lstStyle/>
                    <a:p>
                      <a:pPr algn="l" fontAlgn="ctr"/>
                      <a:r>
                        <a:rPr lang="en-US" sz="1200" b="1">
                          <a:effectLst/>
                        </a:rPr>
                        <a:t>Shaheed Benazir Abad</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3,5</a:t>
                      </a:r>
                      <a:r>
                        <a:rPr lang="en-US" sz="1200" dirty="0">
                          <a:effectLst/>
                        </a:rPr>
                        <a:t>50</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48197165"/>
                  </a:ext>
                </a:extLst>
              </a:tr>
              <a:tr h="197788">
                <a:tc>
                  <a:txBody>
                    <a:bodyPr/>
                    <a:lstStyle/>
                    <a:p>
                      <a:pPr algn="l" fontAlgn="ctr"/>
                      <a:r>
                        <a:rPr lang="en-US" sz="1200" b="1">
                          <a:effectLst/>
                        </a:rPr>
                        <a:t>Sukkur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1,510</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255696705"/>
                  </a:ext>
                </a:extLst>
              </a:tr>
              <a:tr h="197788">
                <a:tc>
                  <a:txBody>
                    <a:bodyPr/>
                    <a:lstStyle/>
                    <a:p>
                      <a:pPr algn="l" fontAlgn="ctr"/>
                      <a:r>
                        <a:rPr lang="en-US" sz="1200" b="1">
                          <a:effectLst/>
                        </a:rPr>
                        <a:t>Jamshoro</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82</a:t>
                      </a:r>
                      <a:r>
                        <a:rPr lang="en-CH" sz="1200" dirty="0">
                          <a:effectLst/>
                        </a:rPr>
                        <a:t>0</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001236045"/>
                  </a:ext>
                </a:extLst>
              </a:tr>
              <a:tr h="197788">
                <a:tc>
                  <a:txBody>
                    <a:bodyPr/>
                    <a:lstStyle/>
                    <a:p>
                      <a:pPr algn="l" fontAlgn="ctr"/>
                      <a:r>
                        <a:rPr lang="en-US" sz="1200" b="1">
                          <a:effectLst/>
                        </a:rPr>
                        <a:t>Malir Karachi</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dirty="0">
                          <a:effectLst/>
                        </a:rPr>
                        <a:t>2,500</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134093908"/>
                  </a:ext>
                </a:extLst>
              </a:tr>
              <a:tr h="197788">
                <a:tc>
                  <a:txBody>
                    <a:bodyPr/>
                    <a:lstStyle/>
                    <a:p>
                      <a:pPr algn="l" fontAlgn="ctr"/>
                      <a:r>
                        <a:rPr lang="en-US" sz="1200" b="1">
                          <a:effectLst/>
                        </a:rPr>
                        <a:t>Hyderabad</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2</a:t>
                      </a:r>
                      <a:r>
                        <a:rPr lang="en-CH" sz="1200" dirty="0">
                          <a:effectLst/>
                        </a:rPr>
                        <a:t>,</a:t>
                      </a:r>
                      <a:r>
                        <a:rPr lang="en-US" sz="1200" dirty="0">
                          <a:effectLst/>
                        </a:rPr>
                        <a:t>58</a:t>
                      </a:r>
                      <a:r>
                        <a:rPr lang="en-CH" sz="1200" dirty="0">
                          <a:effectLst/>
                        </a:rPr>
                        <a:t>0</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961121662"/>
                  </a:ext>
                </a:extLst>
              </a:tr>
              <a:tr h="197788">
                <a:tc>
                  <a:txBody>
                    <a:bodyPr/>
                    <a:lstStyle/>
                    <a:p>
                      <a:pPr algn="l" fontAlgn="ctr"/>
                      <a:r>
                        <a:rPr lang="en-US" sz="1200" b="1">
                          <a:effectLst/>
                        </a:rPr>
                        <a:t>Badin</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2</a:t>
                      </a:r>
                      <a:r>
                        <a:rPr lang="en-CH" sz="1200" dirty="0">
                          <a:effectLst/>
                        </a:rPr>
                        <a:t>,</a:t>
                      </a:r>
                      <a:r>
                        <a:rPr lang="en-US" sz="1200" dirty="0">
                          <a:effectLst/>
                        </a:rPr>
                        <a:t>125</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543588322"/>
                  </a:ext>
                </a:extLst>
              </a:tr>
              <a:tr h="197788">
                <a:tc>
                  <a:txBody>
                    <a:bodyPr/>
                    <a:lstStyle/>
                    <a:p>
                      <a:pPr algn="l" fontAlgn="ctr"/>
                      <a:r>
                        <a:rPr lang="en-US" sz="1200" b="1" err="1">
                          <a:effectLst/>
                        </a:rPr>
                        <a:t>Qambar</a:t>
                      </a:r>
                      <a:r>
                        <a:rPr lang="en-US" sz="1200" b="1">
                          <a:effectLst/>
                        </a:rPr>
                        <a:t> </a:t>
                      </a:r>
                      <a:r>
                        <a:rPr lang="en-US" sz="1200" b="1" err="1">
                          <a:effectLst/>
                        </a:rPr>
                        <a:t>Shahdadkot</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1</a:t>
                      </a:r>
                      <a:r>
                        <a:rPr lang="en-CH" sz="1200" dirty="0">
                          <a:effectLst/>
                        </a:rPr>
                        <a:t>7</a:t>
                      </a:r>
                      <a:r>
                        <a:rPr lang="en-US" sz="1200" dirty="0">
                          <a:effectLst/>
                        </a:rPr>
                        <a:t>,47</a:t>
                      </a:r>
                      <a:r>
                        <a:rPr lang="en-CH" sz="1200" dirty="0">
                          <a:effectLst/>
                        </a:rPr>
                        <a:t>5</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112083436"/>
                  </a:ext>
                </a:extLst>
              </a:tr>
              <a:tr h="197788">
                <a:tc>
                  <a:txBody>
                    <a:bodyPr/>
                    <a:lstStyle/>
                    <a:p>
                      <a:pPr algn="l" fontAlgn="ctr"/>
                      <a:r>
                        <a:rPr lang="en-US" sz="1200" b="1" err="1">
                          <a:effectLst/>
                        </a:rPr>
                        <a:t>Matiari</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1,331</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534903012"/>
                  </a:ext>
                </a:extLst>
              </a:tr>
              <a:tr h="197788">
                <a:tc>
                  <a:txBody>
                    <a:bodyPr/>
                    <a:lstStyle/>
                    <a:p>
                      <a:pPr algn="l" fontAlgn="ctr"/>
                      <a:r>
                        <a:rPr lang="en-US" sz="1200" b="1" err="1">
                          <a:effectLst/>
                        </a:rPr>
                        <a:t>Naushahro</a:t>
                      </a:r>
                      <a:r>
                        <a:rPr lang="en-US" sz="1200" b="1">
                          <a:effectLst/>
                        </a:rPr>
                        <a:t> </a:t>
                      </a:r>
                      <a:r>
                        <a:rPr lang="en-US" sz="1200" b="1" err="1">
                          <a:effectLst/>
                        </a:rPr>
                        <a:t>Feroze</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3,798</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479932321"/>
                  </a:ext>
                </a:extLst>
              </a:tr>
              <a:tr h="197788">
                <a:tc>
                  <a:txBody>
                    <a:bodyPr/>
                    <a:lstStyle/>
                    <a:p>
                      <a:pPr algn="l" fontAlgn="ctr"/>
                      <a:r>
                        <a:rPr lang="en-US" sz="1200" b="1">
                          <a:effectLst/>
                        </a:rPr>
                        <a:t>Larkana</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rPr>
                        <a:t>1,140</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535819147"/>
                  </a:ext>
                </a:extLst>
              </a:tr>
              <a:tr h="197788">
                <a:tc>
                  <a:txBody>
                    <a:bodyPr/>
                    <a:lstStyle/>
                    <a:p>
                      <a:pPr algn="l" fontAlgn="ctr"/>
                      <a:r>
                        <a:rPr lang="en-US" sz="1200" b="1">
                          <a:effectLst/>
                        </a:rPr>
                        <a:t>Ghotki</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US" sz="1200" dirty="0">
                          <a:effectLst/>
                          <a:latin typeface="Verdana" panose="020B0604030504040204" pitchFamily="34" charset="0"/>
                          <a:ea typeface="Verdana" panose="020B0604030504040204" pitchFamily="34" charset="0"/>
                        </a:rPr>
                        <a:t>998</a:t>
                      </a:r>
                      <a:endParaRPr lang="en-CH" sz="1200" dirty="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301573954"/>
                  </a:ext>
                </a:extLst>
              </a:tr>
            </a:tbl>
          </a:graphicData>
        </a:graphic>
      </p:graphicFrame>
    </p:spTree>
    <p:extLst>
      <p:ext uri="{BB962C8B-B14F-4D97-AF65-F5344CB8AC3E}">
        <p14:creationId xmlns:p14="http://schemas.microsoft.com/office/powerpoint/2010/main" val="36376948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381986" y="489701"/>
            <a:ext cx="10428906" cy="1069392"/>
          </a:xfrm>
        </p:spPr>
        <p:txBody>
          <a:bodyPr>
            <a:normAutofit/>
          </a:bodyPr>
          <a:lstStyle/>
          <a:p>
            <a:r>
              <a:rPr lang="en-US" sz="3200" b="1">
                <a:solidFill>
                  <a:srgbClr val="7E1115"/>
                </a:solidFill>
                <a:latin typeface="Verdana" panose="020B0604030504040204" pitchFamily="34" charset="0"/>
                <a:ea typeface="Verdana" panose="020B0604030504040204" pitchFamily="34" charset="0"/>
              </a:rPr>
              <a:t>Gap per District (</a:t>
            </a:r>
            <a:r>
              <a:rPr lang="en-US" sz="3200" b="1" err="1">
                <a:solidFill>
                  <a:srgbClr val="7E1115"/>
                </a:solidFill>
                <a:latin typeface="Verdana" panose="020B0604030504040204" pitchFamily="34" charset="0"/>
                <a:ea typeface="Verdana" panose="020B0604030504040204" pitchFamily="34" charset="0"/>
              </a:rPr>
              <a:t>hh</a:t>
            </a:r>
            <a:r>
              <a:rPr lang="en-US" sz="3200" b="1">
                <a:solidFill>
                  <a:srgbClr val="7E1115"/>
                </a:solidFill>
                <a:latin typeface="Verdana" panose="020B0604030504040204" pitchFamily="34" charset="0"/>
                <a:ea typeface="Verdana" panose="020B0604030504040204" pitchFamily="34" charset="0"/>
              </a:rPr>
              <a:t>)</a:t>
            </a:r>
            <a:endParaRPr lang="LID4096" sz="3200"/>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grpSp>
        <p:nvGrpSpPr>
          <p:cNvPr id="11" name="Graphic 3">
            <a:extLst>
              <a:ext uri="{FF2B5EF4-FFF2-40B4-BE49-F238E27FC236}">
                <a16:creationId xmlns:a16="http://schemas.microsoft.com/office/drawing/2014/main" id="{1D515A14-6EB1-893F-AD13-F80D0FAAD2CD}"/>
              </a:ext>
            </a:extLst>
          </p:cNvPr>
          <p:cNvGrpSpPr/>
          <p:nvPr/>
        </p:nvGrpSpPr>
        <p:grpSpPr>
          <a:xfrm>
            <a:off x="5596439" y="-68656"/>
            <a:ext cx="6693353" cy="6972069"/>
            <a:chOff x="5596439" y="-68656"/>
            <a:chExt cx="6693353" cy="6972069"/>
          </a:xfrm>
        </p:grpSpPr>
        <p:sp>
          <p:nvSpPr>
            <p:cNvPr id="12" name="Freeform: Shape 11">
              <a:extLst>
                <a:ext uri="{FF2B5EF4-FFF2-40B4-BE49-F238E27FC236}">
                  <a16:creationId xmlns:a16="http://schemas.microsoft.com/office/drawing/2014/main" id="{1AB516F2-AE45-9A59-623D-EC1B57E6FC53}"/>
                </a:ext>
              </a:extLst>
            </p:cNvPr>
            <p:cNvSpPr/>
            <p:nvPr/>
          </p:nvSpPr>
          <p:spPr>
            <a:xfrm>
              <a:off x="5596439" y="0"/>
              <a:ext cx="6510308" cy="6851959"/>
            </a:xfrm>
            <a:custGeom>
              <a:avLst/>
              <a:gdLst>
                <a:gd name="connsiteX0" fmla="*/ 0 w 6510308"/>
                <a:gd name="connsiteY0" fmla="*/ 6851960 h 6851959"/>
                <a:gd name="connsiteX1" fmla="*/ 6510309 w 6510308"/>
                <a:gd name="connsiteY1" fmla="*/ 6851960 h 6851959"/>
                <a:gd name="connsiteX2" fmla="*/ 6510309 w 6510308"/>
                <a:gd name="connsiteY2" fmla="*/ 0 h 6851959"/>
                <a:gd name="connsiteX3" fmla="*/ 0 w 6510308"/>
                <a:gd name="connsiteY3" fmla="*/ 0 h 6851959"/>
                <a:gd name="connsiteX4" fmla="*/ 0 w 6510308"/>
                <a:gd name="connsiteY4" fmla="*/ 6851960 h 685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0308" h="6851959">
                  <a:moveTo>
                    <a:pt x="0" y="6851960"/>
                  </a:moveTo>
                  <a:lnTo>
                    <a:pt x="6510309" y="6851960"/>
                  </a:lnTo>
                  <a:lnTo>
                    <a:pt x="6510309" y="0"/>
                  </a:lnTo>
                  <a:lnTo>
                    <a:pt x="0" y="0"/>
                  </a:lnTo>
                  <a:lnTo>
                    <a:pt x="0" y="6851960"/>
                  </a:lnTo>
                  <a:close/>
                </a:path>
              </a:pathLst>
            </a:custGeom>
            <a:noFill/>
            <a:ln w="12206" cap="flat">
              <a:noFill/>
              <a:prstDash val="solid"/>
              <a:round/>
            </a:ln>
          </p:spPr>
          <p:txBody>
            <a:bodyPr rtlCol="0" anchor="ctr"/>
            <a:lstStyle/>
            <a:p>
              <a:endParaRPr lang="LID4096"/>
            </a:p>
          </p:txBody>
        </p:sp>
        <p:grpSp>
          <p:nvGrpSpPr>
            <p:cNvPr id="13" name="Graphic 3">
              <a:extLst>
                <a:ext uri="{FF2B5EF4-FFF2-40B4-BE49-F238E27FC236}">
                  <a16:creationId xmlns:a16="http://schemas.microsoft.com/office/drawing/2014/main" id="{3F2A9900-72C9-A7D3-33B2-BDFD582D2564}"/>
                </a:ext>
              </a:extLst>
            </p:cNvPr>
            <p:cNvGrpSpPr/>
            <p:nvPr/>
          </p:nvGrpSpPr>
          <p:grpSpPr>
            <a:xfrm>
              <a:off x="5844272" y="-68656"/>
              <a:ext cx="4956663" cy="6377844"/>
              <a:chOff x="5844272" y="-68656"/>
              <a:chExt cx="4956663" cy="6377844"/>
            </a:xfrm>
          </p:grpSpPr>
          <p:grpSp>
            <p:nvGrpSpPr>
              <p:cNvPr id="14" name="Graphic 3">
                <a:extLst>
                  <a:ext uri="{FF2B5EF4-FFF2-40B4-BE49-F238E27FC236}">
                    <a16:creationId xmlns:a16="http://schemas.microsoft.com/office/drawing/2014/main" id="{5AB32EA6-7549-7AB4-C7B7-796688C47EAF}"/>
                  </a:ext>
                </a:extLst>
              </p:cNvPr>
              <p:cNvGrpSpPr/>
              <p:nvPr/>
            </p:nvGrpSpPr>
            <p:grpSpPr>
              <a:xfrm>
                <a:off x="5844272" y="476163"/>
                <a:ext cx="4956663" cy="5833025"/>
                <a:chOff x="5844272" y="476163"/>
                <a:chExt cx="4956663" cy="5833025"/>
              </a:xfrm>
              <a:solidFill>
                <a:srgbClr val="FFFFFF"/>
              </a:solidFill>
            </p:grpSpPr>
            <p:sp>
              <p:nvSpPr>
                <p:cNvPr id="15" name="Freeform: Shape 14">
                  <a:extLst>
                    <a:ext uri="{FF2B5EF4-FFF2-40B4-BE49-F238E27FC236}">
                      <a16:creationId xmlns:a16="http://schemas.microsoft.com/office/drawing/2014/main" id="{F6278D1A-31B8-852D-4067-53EBAF17FCE1}"/>
                    </a:ext>
                  </a:extLst>
                </p:cNvPr>
                <p:cNvSpPr/>
                <p:nvPr/>
              </p:nvSpPr>
              <p:spPr>
                <a:xfrm>
                  <a:off x="7416887" y="6126939"/>
                  <a:ext cx="173426" cy="182249"/>
                </a:xfrm>
                <a:custGeom>
                  <a:avLst/>
                  <a:gdLst>
                    <a:gd name="connsiteX0" fmla="*/ 167393 w 173426"/>
                    <a:gd name="connsiteY0" fmla="*/ 8456 h 182249"/>
                    <a:gd name="connsiteX1" fmla="*/ 173427 w 173426"/>
                    <a:gd name="connsiteY1" fmla="*/ 69166 h 182249"/>
                    <a:gd name="connsiteX2" fmla="*/ 173256 w 173426"/>
                    <a:gd name="connsiteY2" fmla="*/ 70166 h 182249"/>
                    <a:gd name="connsiteX3" fmla="*/ 171985 w 173426"/>
                    <a:gd name="connsiteY3" fmla="*/ 77573 h 182249"/>
                    <a:gd name="connsiteX4" fmla="*/ 159661 w 173426"/>
                    <a:gd name="connsiteY4" fmla="*/ 98806 h 182249"/>
                    <a:gd name="connsiteX5" fmla="*/ 155961 w 173426"/>
                    <a:gd name="connsiteY5" fmla="*/ 104041 h 182249"/>
                    <a:gd name="connsiteX6" fmla="*/ 138006 w 173426"/>
                    <a:gd name="connsiteY6" fmla="*/ 129472 h 182249"/>
                    <a:gd name="connsiteX7" fmla="*/ 126390 w 173426"/>
                    <a:gd name="connsiteY7" fmla="*/ 145666 h 182249"/>
                    <a:gd name="connsiteX8" fmla="*/ 136272 w 173426"/>
                    <a:gd name="connsiteY8" fmla="*/ 148497 h 182249"/>
                    <a:gd name="connsiteX9" fmla="*/ 137982 w 173426"/>
                    <a:gd name="connsiteY9" fmla="*/ 151535 h 182249"/>
                    <a:gd name="connsiteX10" fmla="*/ 138250 w 173426"/>
                    <a:gd name="connsiteY10" fmla="*/ 163250 h 182249"/>
                    <a:gd name="connsiteX11" fmla="*/ 133304 w 173426"/>
                    <a:gd name="connsiteY11" fmla="*/ 173147 h 182249"/>
                    <a:gd name="connsiteX12" fmla="*/ 128223 w 173426"/>
                    <a:gd name="connsiteY12" fmla="*/ 177454 h 182249"/>
                    <a:gd name="connsiteX13" fmla="*/ 114164 w 173426"/>
                    <a:gd name="connsiteY13" fmla="*/ 182249 h 182249"/>
                    <a:gd name="connsiteX14" fmla="*/ 107349 w 173426"/>
                    <a:gd name="connsiteY14" fmla="*/ 181859 h 182249"/>
                    <a:gd name="connsiteX15" fmla="*/ 100973 w 173426"/>
                    <a:gd name="connsiteY15" fmla="*/ 177551 h 182249"/>
                    <a:gd name="connsiteX16" fmla="*/ 95575 w 173426"/>
                    <a:gd name="connsiteY16" fmla="*/ 169668 h 182249"/>
                    <a:gd name="connsiteX17" fmla="*/ 77266 w 173426"/>
                    <a:gd name="connsiteY17" fmla="*/ 142944 h 182249"/>
                    <a:gd name="connsiteX18" fmla="*/ 75629 w 173426"/>
                    <a:gd name="connsiteY18" fmla="*/ 154427 h 182249"/>
                    <a:gd name="connsiteX19" fmla="*/ 66151 w 173426"/>
                    <a:gd name="connsiteY19" fmla="*/ 145165 h 182249"/>
                    <a:gd name="connsiteX20" fmla="*/ 63745 w 173426"/>
                    <a:gd name="connsiteY20" fmla="*/ 147178 h 182249"/>
                    <a:gd name="connsiteX21" fmla="*/ 64160 w 173426"/>
                    <a:gd name="connsiteY21" fmla="*/ 153317 h 182249"/>
                    <a:gd name="connsiteX22" fmla="*/ 67837 w 173426"/>
                    <a:gd name="connsiteY22" fmla="*/ 159088 h 182249"/>
                    <a:gd name="connsiteX23" fmla="*/ 85229 w 173426"/>
                    <a:gd name="connsiteY23" fmla="*/ 168436 h 182249"/>
                    <a:gd name="connsiteX24" fmla="*/ 88600 w 173426"/>
                    <a:gd name="connsiteY24" fmla="*/ 172548 h 182249"/>
                    <a:gd name="connsiteX25" fmla="*/ 85168 w 173426"/>
                    <a:gd name="connsiteY25" fmla="*/ 177368 h 182249"/>
                    <a:gd name="connsiteX26" fmla="*/ 81651 w 173426"/>
                    <a:gd name="connsiteY26" fmla="*/ 178576 h 182249"/>
                    <a:gd name="connsiteX27" fmla="*/ 41564 w 173426"/>
                    <a:gd name="connsiteY27" fmla="*/ 161858 h 182249"/>
                    <a:gd name="connsiteX28" fmla="*/ 26602 w 173426"/>
                    <a:gd name="connsiteY28" fmla="*/ 155623 h 182249"/>
                    <a:gd name="connsiteX29" fmla="*/ 17319 w 173426"/>
                    <a:gd name="connsiteY29" fmla="*/ 154732 h 182249"/>
                    <a:gd name="connsiteX30" fmla="*/ 11896 w 173426"/>
                    <a:gd name="connsiteY30" fmla="*/ 155989 h 182249"/>
                    <a:gd name="connsiteX31" fmla="*/ 8159 w 173426"/>
                    <a:gd name="connsiteY31" fmla="*/ 159430 h 182249"/>
                    <a:gd name="connsiteX32" fmla="*/ 7963 w 173426"/>
                    <a:gd name="connsiteY32" fmla="*/ 162786 h 182249"/>
                    <a:gd name="connsiteX33" fmla="*/ 16110 w 173426"/>
                    <a:gd name="connsiteY33" fmla="*/ 161749 h 182249"/>
                    <a:gd name="connsiteX34" fmla="*/ 18626 w 173426"/>
                    <a:gd name="connsiteY34" fmla="*/ 163640 h 182249"/>
                    <a:gd name="connsiteX35" fmla="*/ 13032 w 173426"/>
                    <a:gd name="connsiteY35" fmla="*/ 169363 h 182249"/>
                    <a:gd name="connsiteX36" fmla="*/ 3481 w 173426"/>
                    <a:gd name="connsiteY36" fmla="*/ 169034 h 182249"/>
                    <a:gd name="connsiteX37" fmla="*/ 1246 w 173426"/>
                    <a:gd name="connsiteY37" fmla="*/ 166581 h 182249"/>
                    <a:gd name="connsiteX38" fmla="*/ 0 w 173426"/>
                    <a:gd name="connsiteY38" fmla="*/ 159906 h 182249"/>
                    <a:gd name="connsiteX39" fmla="*/ 2479 w 173426"/>
                    <a:gd name="connsiteY39" fmla="*/ 149790 h 182249"/>
                    <a:gd name="connsiteX40" fmla="*/ 31671 w 173426"/>
                    <a:gd name="connsiteY40" fmla="*/ 116134 h 182249"/>
                    <a:gd name="connsiteX41" fmla="*/ 34737 w 173426"/>
                    <a:gd name="connsiteY41" fmla="*/ 119405 h 182249"/>
                    <a:gd name="connsiteX42" fmla="*/ 38584 w 173426"/>
                    <a:gd name="connsiteY42" fmla="*/ 120430 h 182249"/>
                    <a:gd name="connsiteX43" fmla="*/ 41234 w 173426"/>
                    <a:gd name="connsiteY43" fmla="*/ 117575 h 182249"/>
                    <a:gd name="connsiteX44" fmla="*/ 39488 w 173426"/>
                    <a:gd name="connsiteY44" fmla="*/ 112315 h 182249"/>
                    <a:gd name="connsiteX45" fmla="*/ 36361 w 173426"/>
                    <a:gd name="connsiteY45" fmla="*/ 107080 h 182249"/>
                    <a:gd name="connsiteX46" fmla="*/ 43128 w 173426"/>
                    <a:gd name="connsiteY46" fmla="*/ 70166 h 182249"/>
                    <a:gd name="connsiteX47" fmla="*/ 45057 w 173426"/>
                    <a:gd name="connsiteY47" fmla="*/ 59696 h 182249"/>
                    <a:gd name="connsiteX48" fmla="*/ 48490 w 173426"/>
                    <a:gd name="connsiteY48" fmla="*/ 55144 h 182249"/>
                    <a:gd name="connsiteX49" fmla="*/ 56624 w 173426"/>
                    <a:gd name="connsiteY49" fmla="*/ 52948 h 182249"/>
                    <a:gd name="connsiteX50" fmla="*/ 62377 w 173426"/>
                    <a:gd name="connsiteY50" fmla="*/ 44138 h 182249"/>
                    <a:gd name="connsiteX51" fmla="*/ 63672 w 173426"/>
                    <a:gd name="connsiteY51" fmla="*/ 39696 h 182249"/>
                    <a:gd name="connsiteX52" fmla="*/ 92839 w 173426"/>
                    <a:gd name="connsiteY52" fmla="*/ 15827 h 182249"/>
                    <a:gd name="connsiteX53" fmla="*/ 95843 w 173426"/>
                    <a:gd name="connsiteY53" fmla="*/ 16034 h 182249"/>
                    <a:gd name="connsiteX54" fmla="*/ 108937 w 173426"/>
                    <a:gd name="connsiteY54" fmla="*/ 27713 h 182249"/>
                    <a:gd name="connsiteX55" fmla="*/ 122396 w 173426"/>
                    <a:gd name="connsiteY55" fmla="*/ 32142 h 182249"/>
                    <a:gd name="connsiteX56" fmla="*/ 133878 w 173426"/>
                    <a:gd name="connsiteY56" fmla="*/ 32984 h 182249"/>
                    <a:gd name="connsiteX57" fmla="*/ 140363 w 173426"/>
                    <a:gd name="connsiteY57" fmla="*/ 30873 h 182249"/>
                    <a:gd name="connsiteX58" fmla="*/ 147301 w 173426"/>
                    <a:gd name="connsiteY58" fmla="*/ 23735 h 182249"/>
                    <a:gd name="connsiteX59" fmla="*/ 153347 w 173426"/>
                    <a:gd name="connsiteY59" fmla="*/ 26102 h 182249"/>
                    <a:gd name="connsiteX60" fmla="*/ 153811 w 173426"/>
                    <a:gd name="connsiteY60" fmla="*/ 22465 h 182249"/>
                    <a:gd name="connsiteX61" fmla="*/ 146556 w 173426"/>
                    <a:gd name="connsiteY61" fmla="*/ 3649 h 182249"/>
                    <a:gd name="connsiteX62" fmla="*/ 147301 w 173426"/>
                    <a:gd name="connsiteY62" fmla="*/ 0 h 182249"/>
                    <a:gd name="connsiteX63" fmla="*/ 165072 w 173426"/>
                    <a:gd name="connsiteY63" fmla="*/ 2099 h 182249"/>
                    <a:gd name="connsiteX64" fmla="*/ 167393 w 173426"/>
                    <a:gd name="connsiteY64" fmla="*/ 8456 h 18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3426" h="182249">
                      <a:moveTo>
                        <a:pt x="167393" y="8456"/>
                      </a:moveTo>
                      <a:lnTo>
                        <a:pt x="173427" y="69166"/>
                      </a:lnTo>
                      <a:lnTo>
                        <a:pt x="173256" y="70166"/>
                      </a:lnTo>
                      <a:lnTo>
                        <a:pt x="171985" y="77573"/>
                      </a:lnTo>
                      <a:lnTo>
                        <a:pt x="159661" y="98806"/>
                      </a:lnTo>
                      <a:lnTo>
                        <a:pt x="155961" y="104041"/>
                      </a:lnTo>
                      <a:lnTo>
                        <a:pt x="138006" y="129472"/>
                      </a:lnTo>
                      <a:lnTo>
                        <a:pt x="126390" y="145666"/>
                      </a:lnTo>
                      <a:lnTo>
                        <a:pt x="136272" y="148497"/>
                      </a:lnTo>
                      <a:lnTo>
                        <a:pt x="137982" y="151535"/>
                      </a:lnTo>
                      <a:lnTo>
                        <a:pt x="138250" y="163250"/>
                      </a:lnTo>
                      <a:lnTo>
                        <a:pt x="133304" y="173147"/>
                      </a:lnTo>
                      <a:lnTo>
                        <a:pt x="128223" y="177454"/>
                      </a:lnTo>
                      <a:lnTo>
                        <a:pt x="114164" y="182249"/>
                      </a:lnTo>
                      <a:lnTo>
                        <a:pt x="107349" y="181859"/>
                      </a:lnTo>
                      <a:lnTo>
                        <a:pt x="100973" y="177551"/>
                      </a:lnTo>
                      <a:lnTo>
                        <a:pt x="95575" y="169668"/>
                      </a:lnTo>
                      <a:lnTo>
                        <a:pt x="77266" y="142944"/>
                      </a:lnTo>
                      <a:lnTo>
                        <a:pt x="75629" y="154427"/>
                      </a:lnTo>
                      <a:lnTo>
                        <a:pt x="66151" y="145165"/>
                      </a:lnTo>
                      <a:lnTo>
                        <a:pt x="63745" y="147178"/>
                      </a:lnTo>
                      <a:lnTo>
                        <a:pt x="64160" y="153317"/>
                      </a:lnTo>
                      <a:lnTo>
                        <a:pt x="67837" y="159088"/>
                      </a:lnTo>
                      <a:lnTo>
                        <a:pt x="85229" y="168436"/>
                      </a:lnTo>
                      <a:lnTo>
                        <a:pt x="88600" y="172548"/>
                      </a:lnTo>
                      <a:lnTo>
                        <a:pt x="85168" y="177368"/>
                      </a:lnTo>
                      <a:lnTo>
                        <a:pt x="81651" y="178576"/>
                      </a:lnTo>
                      <a:lnTo>
                        <a:pt x="41564" y="161858"/>
                      </a:lnTo>
                      <a:lnTo>
                        <a:pt x="26602" y="155623"/>
                      </a:lnTo>
                      <a:lnTo>
                        <a:pt x="17319" y="154732"/>
                      </a:lnTo>
                      <a:lnTo>
                        <a:pt x="11896" y="155989"/>
                      </a:lnTo>
                      <a:lnTo>
                        <a:pt x="8159" y="159430"/>
                      </a:lnTo>
                      <a:lnTo>
                        <a:pt x="7963" y="162786"/>
                      </a:lnTo>
                      <a:lnTo>
                        <a:pt x="16110" y="161749"/>
                      </a:lnTo>
                      <a:lnTo>
                        <a:pt x="18626" y="163640"/>
                      </a:lnTo>
                      <a:lnTo>
                        <a:pt x="13032" y="169363"/>
                      </a:lnTo>
                      <a:lnTo>
                        <a:pt x="3481" y="169034"/>
                      </a:lnTo>
                      <a:lnTo>
                        <a:pt x="1246" y="166581"/>
                      </a:lnTo>
                      <a:lnTo>
                        <a:pt x="0" y="159906"/>
                      </a:lnTo>
                      <a:lnTo>
                        <a:pt x="2479" y="149790"/>
                      </a:lnTo>
                      <a:lnTo>
                        <a:pt x="31671" y="116134"/>
                      </a:lnTo>
                      <a:lnTo>
                        <a:pt x="34737" y="119405"/>
                      </a:lnTo>
                      <a:lnTo>
                        <a:pt x="38584" y="120430"/>
                      </a:lnTo>
                      <a:lnTo>
                        <a:pt x="41234" y="117575"/>
                      </a:lnTo>
                      <a:lnTo>
                        <a:pt x="39488" y="112315"/>
                      </a:lnTo>
                      <a:lnTo>
                        <a:pt x="36361" y="107080"/>
                      </a:lnTo>
                      <a:lnTo>
                        <a:pt x="43128" y="70166"/>
                      </a:lnTo>
                      <a:lnTo>
                        <a:pt x="45057" y="59696"/>
                      </a:lnTo>
                      <a:lnTo>
                        <a:pt x="48490" y="55144"/>
                      </a:lnTo>
                      <a:lnTo>
                        <a:pt x="56624" y="52948"/>
                      </a:lnTo>
                      <a:lnTo>
                        <a:pt x="62377" y="44138"/>
                      </a:lnTo>
                      <a:lnTo>
                        <a:pt x="63672" y="39696"/>
                      </a:lnTo>
                      <a:lnTo>
                        <a:pt x="92839" y="15827"/>
                      </a:lnTo>
                      <a:lnTo>
                        <a:pt x="95843" y="16034"/>
                      </a:lnTo>
                      <a:lnTo>
                        <a:pt x="108937" y="27713"/>
                      </a:lnTo>
                      <a:lnTo>
                        <a:pt x="122396" y="32142"/>
                      </a:lnTo>
                      <a:lnTo>
                        <a:pt x="133878" y="32984"/>
                      </a:lnTo>
                      <a:lnTo>
                        <a:pt x="140363" y="30873"/>
                      </a:lnTo>
                      <a:lnTo>
                        <a:pt x="147301" y="23735"/>
                      </a:lnTo>
                      <a:lnTo>
                        <a:pt x="153347" y="26102"/>
                      </a:lnTo>
                      <a:lnTo>
                        <a:pt x="153811" y="22465"/>
                      </a:lnTo>
                      <a:lnTo>
                        <a:pt x="146556" y="3649"/>
                      </a:lnTo>
                      <a:lnTo>
                        <a:pt x="147301" y="0"/>
                      </a:lnTo>
                      <a:lnTo>
                        <a:pt x="165072" y="2099"/>
                      </a:lnTo>
                      <a:lnTo>
                        <a:pt x="167393" y="8456"/>
                      </a:lnTo>
                    </a:path>
                  </a:pathLst>
                </a:custGeom>
                <a:solidFill>
                  <a:srgbClr val="FFFFFF"/>
                </a:solidFill>
                <a:ln w="12206" cap="flat">
                  <a:solidFill>
                    <a:srgbClr val="000000"/>
                  </a:solidFill>
                  <a:prstDash val="solid"/>
                  <a:round/>
                </a:ln>
              </p:spPr>
              <p:txBody>
                <a:bodyPr rtlCol="0" anchor="ctr"/>
                <a:lstStyle/>
                <a:p>
                  <a:endParaRPr lang="LID4096"/>
                </a:p>
              </p:txBody>
            </p:sp>
            <p:sp>
              <p:nvSpPr>
                <p:cNvPr id="16" name="Freeform: Shape 15">
                  <a:extLst>
                    <a:ext uri="{FF2B5EF4-FFF2-40B4-BE49-F238E27FC236}">
                      <a16:creationId xmlns:a16="http://schemas.microsoft.com/office/drawing/2014/main" id="{6C9F19A4-71F9-E855-1448-414F708B6F5F}"/>
                    </a:ext>
                  </a:extLst>
                </p:cNvPr>
                <p:cNvSpPr/>
                <p:nvPr/>
              </p:nvSpPr>
              <p:spPr>
                <a:xfrm>
                  <a:off x="6714298" y="5958759"/>
                  <a:ext cx="36094" cy="30751"/>
                </a:xfrm>
                <a:custGeom>
                  <a:avLst/>
                  <a:gdLst>
                    <a:gd name="connsiteX0" fmla="*/ 14874 w 36094"/>
                    <a:gd name="connsiteY0" fmla="*/ 8566 h 30751"/>
                    <a:gd name="connsiteX1" fmla="*/ 17346 w 36094"/>
                    <a:gd name="connsiteY1" fmla="*/ 9055 h 30751"/>
                    <a:gd name="connsiteX2" fmla="*/ 34091 w 36094"/>
                    <a:gd name="connsiteY2" fmla="*/ 2441 h 30751"/>
                    <a:gd name="connsiteX3" fmla="*/ 36095 w 36094"/>
                    <a:gd name="connsiteY3" fmla="*/ 5735 h 30751"/>
                    <a:gd name="connsiteX4" fmla="*/ 32411 w 36094"/>
                    <a:gd name="connsiteY4" fmla="*/ 10861 h 30751"/>
                    <a:gd name="connsiteX5" fmla="*/ 23560 w 36094"/>
                    <a:gd name="connsiteY5" fmla="*/ 16694 h 30751"/>
                    <a:gd name="connsiteX6" fmla="*/ 21464 w 36094"/>
                    <a:gd name="connsiteY6" fmla="*/ 19830 h 30751"/>
                    <a:gd name="connsiteX7" fmla="*/ 20127 w 36094"/>
                    <a:gd name="connsiteY7" fmla="*/ 30751 h 30751"/>
                    <a:gd name="connsiteX8" fmla="*/ 16535 w 36094"/>
                    <a:gd name="connsiteY8" fmla="*/ 29177 h 30751"/>
                    <a:gd name="connsiteX9" fmla="*/ 0 w 36094"/>
                    <a:gd name="connsiteY9" fmla="*/ 3685 h 30751"/>
                    <a:gd name="connsiteX10" fmla="*/ 2080 w 36094"/>
                    <a:gd name="connsiteY10" fmla="*/ 0 h 30751"/>
                    <a:gd name="connsiteX11" fmla="*/ 6731 w 36094"/>
                    <a:gd name="connsiteY11" fmla="*/ 427 h 30751"/>
                    <a:gd name="connsiteX12" fmla="*/ 14874 w 36094"/>
                    <a:gd name="connsiteY12" fmla="*/ 8566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94" h="30751">
                      <a:moveTo>
                        <a:pt x="14874" y="8566"/>
                      </a:moveTo>
                      <a:lnTo>
                        <a:pt x="17346" y="9055"/>
                      </a:lnTo>
                      <a:lnTo>
                        <a:pt x="34091" y="2441"/>
                      </a:lnTo>
                      <a:lnTo>
                        <a:pt x="36095" y="5735"/>
                      </a:lnTo>
                      <a:lnTo>
                        <a:pt x="32411" y="10861"/>
                      </a:lnTo>
                      <a:lnTo>
                        <a:pt x="23560" y="16694"/>
                      </a:lnTo>
                      <a:lnTo>
                        <a:pt x="21464" y="19830"/>
                      </a:lnTo>
                      <a:lnTo>
                        <a:pt x="20127" y="30751"/>
                      </a:lnTo>
                      <a:lnTo>
                        <a:pt x="16535" y="29177"/>
                      </a:lnTo>
                      <a:lnTo>
                        <a:pt x="0" y="3685"/>
                      </a:lnTo>
                      <a:lnTo>
                        <a:pt x="2080" y="0"/>
                      </a:lnTo>
                      <a:lnTo>
                        <a:pt x="6731" y="427"/>
                      </a:lnTo>
                      <a:lnTo>
                        <a:pt x="14874" y="8566"/>
                      </a:lnTo>
                    </a:path>
                  </a:pathLst>
                </a:custGeom>
                <a:solidFill>
                  <a:srgbClr val="FFFFFF"/>
                </a:solidFill>
                <a:ln w="12206"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48C2ED62-B280-A264-4FA5-581396A5B2CF}"/>
                    </a:ext>
                  </a:extLst>
                </p:cNvPr>
                <p:cNvSpPr/>
                <p:nvPr/>
              </p:nvSpPr>
              <p:spPr>
                <a:xfrm>
                  <a:off x="6729815" y="5839281"/>
                  <a:ext cx="19634" cy="25906"/>
                </a:xfrm>
                <a:custGeom>
                  <a:avLst/>
                  <a:gdLst>
                    <a:gd name="connsiteX0" fmla="*/ 18733 w 19634"/>
                    <a:gd name="connsiteY0" fmla="*/ 18683 h 25906"/>
                    <a:gd name="connsiteX1" fmla="*/ 8544 w 19634"/>
                    <a:gd name="connsiteY1" fmla="*/ 25906 h 25906"/>
                    <a:gd name="connsiteX2" fmla="*/ 5178 w 19634"/>
                    <a:gd name="connsiteY2" fmla="*/ 21965 h 25906"/>
                    <a:gd name="connsiteX3" fmla="*/ 5763 w 19634"/>
                    <a:gd name="connsiteY3" fmla="*/ 17377 h 25906"/>
                    <a:gd name="connsiteX4" fmla="*/ 0 w 19634"/>
                    <a:gd name="connsiteY4" fmla="*/ 12447 h 25906"/>
                    <a:gd name="connsiteX5" fmla="*/ 4694 w 19634"/>
                    <a:gd name="connsiteY5" fmla="*/ 8274 h 25906"/>
                    <a:gd name="connsiteX6" fmla="*/ 3825 w 19634"/>
                    <a:gd name="connsiteY6" fmla="*/ 4747 h 25906"/>
                    <a:gd name="connsiteX7" fmla="*/ 5904 w 19634"/>
                    <a:gd name="connsiteY7" fmla="*/ 98 h 25906"/>
                    <a:gd name="connsiteX8" fmla="*/ 8635 w 19634"/>
                    <a:gd name="connsiteY8" fmla="*/ 0 h 25906"/>
                    <a:gd name="connsiteX9" fmla="*/ 10949 w 19634"/>
                    <a:gd name="connsiteY9" fmla="*/ 2196 h 25906"/>
                    <a:gd name="connsiteX10" fmla="*/ 12711 w 19634"/>
                    <a:gd name="connsiteY10" fmla="*/ 10006 h 25906"/>
                    <a:gd name="connsiteX11" fmla="*/ 19634 w 19634"/>
                    <a:gd name="connsiteY11" fmla="*/ 15851 h 25906"/>
                    <a:gd name="connsiteX12" fmla="*/ 18733 w 19634"/>
                    <a:gd name="connsiteY12" fmla="*/ 18683 h 2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34" h="25906">
                      <a:moveTo>
                        <a:pt x="18733" y="18683"/>
                      </a:moveTo>
                      <a:lnTo>
                        <a:pt x="8544" y="25906"/>
                      </a:lnTo>
                      <a:lnTo>
                        <a:pt x="5178" y="21965"/>
                      </a:lnTo>
                      <a:lnTo>
                        <a:pt x="5763" y="17377"/>
                      </a:lnTo>
                      <a:lnTo>
                        <a:pt x="0" y="12447"/>
                      </a:lnTo>
                      <a:lnTo>
                        <a:pt x="4694" y="8274"/>
                      </a:lnTo>
                      <a:lnTo>
                        <a:pt x="3825" y="4747"/>
                      </a:lnTo>
                      <a:lnTo>
                        <a:pt x="5904" y="98"/>
                      </a:lnTo>
                      <a:lnTo>
                        <a:pt x="8635" y="0"/>
                      </a:lnTo>
                      <a:lnTo>
                        <a:pt x="10949" y="2196"/>
                      </a:lnTo>
                      <a:lnTo>
                        <a:pt x="12711" y="10006"/>
                      </a:lnTo>
                      <a:lnTo>
                        <a:pt x="19634" y="15851"/>
                      </a:lnTo>
                      <a:lnTo>
                        <a:pt x="18733" y="18683"/>
                      </a:lnTo>
                    </a:path>
                  </a:pathLst>
                </a:custGeom>
                <a:solidFill>
                  <a:srgbClr val="FFFFFF"/>
                </a:solidFill>
                <a:ln w="12206"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D96E75B9-B029-EF30-5C8B-ED009E2EF734}"/>
                    </a:ext>
                  </a:extLst>
                </p:cNvPr>
                <p:cNvSpPr/>
                <p:nvPr/>
              </p:nvSpPr>
              <p:spPr>
                <a:xfrm>
                  <a:off x="6655306" y="5470060"/>
                  <a:ext cx="24101" cy="32386"/>
                </a:xfrm>
                <a:custGeom>
                  <a:avLst/>
                  <a:gdLst>
                    <a:gd name="connsiteX0" fmla="*/ 22731 w 24101"/>
                    <a:gd name="connsiteY0" fmla="*/ 32191 h 32386"/>
                    <a:gd name="connsiteX1" fmla="*/ 17253 w 24101"/>
                    <a:gd name="connsiteY1" fmla="*/ 32387 h 32386"/>
                    <a:gd name="connsiteX2" fmla="*/ 1637 w 24101"/>
                    <a:gd name="connsiteY2" fmla="*/ 27884 h 32386"/>
                    <a:gd name="connsiteX3" fmla="*/ 0 w 24101"/>
                    <a:gd name="connsiteY3" fmla="*/ 23869 h 32386"/>
                    <a:gd name="connsiteX4" fmla="*/ 618 w 24101"/>
                    <a:gd name="connsiteY4" fmla="*/ 20294 h 32386"/>
                    <a:gd name="connsiteX5" fmla="*/ 4476 w 24101"/>
                    <a:gd name="connsiteY5" fmla="*/ 16596 h 32386"/>
                    <a:gd name="connsiteX6" fmla="*/ 9863 w 24101"/>
                    <a:gd name="connsiteY6" fmla="*/ 6736 h 32386"/>
                    <a:gd name="connsiteX7" fmla="*/ 20344 w 24101"/>
                    <a:gd name="connsiteY7" fmla="*/ 0 h 32386"/>
                    <a:gd name="connsiteX8" fmla="*/ 22172 w 24101"/>
                    <a:gd name="connsiteY8" fmla="*/ 2477 h 32386"/>
                    <a:gd name="connsiteX9" fmla="*/ 20477 w 24101"/>
                    <a:gd name="connsiteY9" fmla="*/ 17780 h 32386"/>
                    <a:gd name="connsiteX10" fmla="*/ 24102 w 24101"/>
                    <a:gd name="connsiteY10" fmla="*/ 28579 h 32386"/>
                    <a:gd name="connsiteX11" fmla="*/ 22731 w 24101"/>
                    <a:gd name="connsiteY11" fmla="*/ 32191 h 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01" h="32386">
                      <a:moveTo>
                        <a:pt x="22731" y="32191"/>
                      </a:moveTo>
                      <a:lnTo>
                        <a:pt x="17253" y="32387"/>
                      </a:lnTo>
                      <a:lnTo>
                        <a:pt x="1637" y="27884"/>
                      </a:lnTo>
                      <a:lnTo>
                        <a:pt x="0" y="23869"/>
                      </a:lnTo>
                      <a:lnTo>
                        <a:pt x="618" y="20294"/>
                      </a:lnTo>
                      <a:lnTo>
                        <a:pt x="4476" y="16596"/>
                      </a:lnTo>
                      <a:lnTo>
                        <a:pt x="9863" y="6736"/>
                      </a:lnTo>
                      <a:lnTo>
                        <a:pt x="20344" y="0"/>
                      </a:lnTo>
                      <a:lnTo>
                        <a:pt x="22172" y="2477"/>
                      </a:lnTo>
                      <a:lnTo>
                        <a:pt x="20477" y="17780"/>
                      </a:lnTo>
                      <a:lnTo>
                        <a:pt x="24102" y="28579"/>
                      </a:lnTo>
                      <a:lnTo>
                        <a:pt x="22731" y="32191"/>
                      </a:lnTo>
                    </a:path>
                  </a:pathLst>
                </a:custGeom>
                <a:solidFill>
                  <a:srgbClr val="FFFFFF"/>
                </a:solidFill>
                <a:ln w="12206"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1C8DF315-F083-1637-77C1-136C673F494A}"/>
                    </a:ext>
                  </a:extLst>
                </p:cNvPr>
                <p:cNvSpPr/>
                <p:nvPr/>
              </p:nvSpPr>
              <p:spPr>
                <a:xfrm>
                  <a:off x="6624265" y="5467351"/>
                  <a:ext cx="28468" cy="25931"/>
                </a:xfrm>
                <a:custGeom>
                  <a:avLst/>
                  <a:gdLst>
                    <a:gd name="connsiteX0" fmla="*/ 27408 w 28468"/>
                    <a:gd name="connsiteY0" fmla="*/ 15534 h 25931"/>
                    <a:gd name="connsiteX1" fmla="*/ 7332 w 28468"/>
                    <a:gd name="connsiteY1" fmla="*/ 25931 h 25931"/>
                    <a:gd name="connsiteX2" fmla="*/ 0 w 28468"/>
                    <a:gd name="connsiteY2" fmla="*/ 9176 h 25931"/>
                    <a:gd name="connsiteX3" fmla="*/ 1795 w 28468"/>
                    <a:gd name="connsiteY3" fmla="*/ 3514 h 25931"/>
                    <a:gd name="connsiteX4" fmla="*/ 7650 w 28468"/>
                    <a:gd name="connsiteY4" fmla="*/ 0 h 25931"/>
                    <a:gd name="connsiteX5" fmla="*/ 23692 w 28468"/>
                    <a:gd name="connsiteY5" fmla="*/ 2196 h 25931"/>
                    <a:gd name="connsiteX6" fmla="*/ 26773 w 28468"/>
                    <a:gd name="connsiteY6" fmla="*/ 4881 h 25931"/>
                    <a:gd name="connsiteX7" fmla="*/ 28468 w 28468"/>
                    <a:gd name="connsiteY7" fmla="*/ 10409 h 25931"/>
                    <a:gd name="connsiteX8" fmla="*/ 27408 w 28468"/>
                    <a:gd name="connsiteY8" fmla="*/ 15534 h 2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68" h="25931">
                      <a:moveTo>
                        <a:pt x="27408" y="15534"/>
                      </a:moveTo>
                      <a:lnTo>
                        <a:pt x="7332" y="25931"/>
                      </a:lnTo>
                      <a:lnTo>
                        <a:pt x="0" y="9176"/>
                      </a:lnTo>
                      <a:lnTo>
                        <a:pt x="1795" y="3514"/>
                      </a:lnTo>
                      <a:lnTo>
                        <a:pt x="7650" y="0"/>
                      </a:lnTo>
                      <a:lnTo>
                        <a:pt x="23692" y="2196"/>
                      </a:lnTo>
                      <a:lnTo>
                        <a:pt x="26773" y="4881"/>
                      </a:lnTo>
                      <a:lnTo>
                        <a:pt x="28468" y="10409"/>
                      </a:lnTo>
                      <a:lnTo>
                        <a:pt x="27408" y="15534"/>
                      </a:lnTo>
                    </a:path>
                  </a:pathLst>
                </a:custGeom>
                <a:solidFill>
                  <a:srgbClr val="FFFFFF"/>
                </a:solidFill>
                <a:ln w="12206"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4B784B1B-041F-2815-25E3-8388525B26B6}"/>
                    </a:ext>
                  </a:extLst>
                </p:cNvPr>
                <p:cNvSpPr/>
                <p:nvPr/>
              </p:nvSpPr>
              <p:spPr>
                <a:xfrm>
                  <a:off x="6692777" y="5407825"/>
                  <a:ext cx="26038" cy="16314"/>
                </a:xfrm>
                <a:custGeom>
                  <a:avLst/>
                  <a:gdLst>
                    <a:gd name="connsiteX0" fmla="*/ 16135 w 26038"/>
                    <a:gd name="connsiteY0" fmla="*/ 15778 h 16314"/>
                    <a:gd name="connsiteX1" fmla="*/ 8426 w 26038"/>
                    <a:gd name="connsiteY1" fmla="*/ 16315 h 16314"/>
                    <a:gd name="connsiteX2" fmla="*/ 3116 w 26038"/>
                    <a:gd name="connsiteY2" fmla="*/ 14216 h 16314"/>
                    <a:gd name="connsiteX3" fmla="*/ 0 w 26038"/>
                    <a:gd name="connsiteY3" fmla="*/ 10775 h 16314"/>
                    <a:gd name="connsiteX4" fmla="*/ 602 w 26038"/>
                    <a:gd name="connsiteY4" fmla="*/ 6687 h 16314"/>
                    <a:gd name="connsiteX5" fmla="*/ 6648 w 26038"/>
                    <a:gd name="connsiteY5" fmla="*/ 1379 h 16314"/>
                    <a:gd name="connsiteX6" fmla="*/ 16578 w 26038"/>
                    <a:gd name="connsiteY6" fmla="*/ 0 h 16314"/>
                    <a:gd name="connsiteX7" fmla="*/ 23401 w 26038"/>
                    <a:gd name="connsiteY7" fmla="*/ 2550 h 16314"/>
                    <a:gd name="connsiteX8" fmla="*/ 26039 w 26038"/>
                    <a:gd name="connsiteY8" fmla="*/ 6516 h 16314"/>
                    <a:gd name="connsiteX9" fmla="*/ 25388 w 26038"/>
                    <a:gd name="connsiteY9" fmla="*/ 9335 h 16314"/>
                    <a:gd name="connsiteX10" fmla="*/ 22032 w 26038"/>
                    <a:gd name="connsiteY10" fmla="*/ 13020 h 16314"/>
                    <a:gd name="connsiteX11" fmla="*/ 16135 w 26038"/>
                    <a:gd name="connsiteY11" fmla="*/ 15778 h 1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38" h="16314">
                      <a:moveTo>
                        <a:pt x="16135" y="15778"/>
                      </a:moveTo>
                      <a:lnTo>
                        <a:pt x="8426" y="16315"/>
                      </a:lnTo>
                      <a:lnTo>
                        <a:pt x="3116" y="14216"/>
                      </a:lnTo>
                      <a:lnTo>
                        <a:pt x="0" y="10775"/>
                      </a:lnTo>
                      <a:lnTo>
                        <a:pt x="602" y="6687"/>
                      </a:lnTo>
                      <a:lnTo>
                        <a:pt x="6648" y="1379"/>
                      </a:lnTo>
                      <a:lnTo>
                        <a:pt x="16578" y="0"/>
                      </a:lnTo>
                      <a:lnTo>
                        <a:pt x="23401" y="2550"/>
                      </a:lnTo>
                      <a:lnTo>
                        <a:pt x="26039" y="6516"/>
                      </a:lnTo>
                      <a:lnTo>
                        <a:pt x="25388" y="9335"/>
                      </a:lnTo>
                      <a:lnTo>
                        <a:pt x="22032" y="13020"/>
                      </a:lnTo>
                      <a:lnTo>
                        <a:pt x="16135" y="15778"/>
                      </a:lnTo>
                    </a:path>
                  </a:pathLst>
                </a:custGeom>
                <a:solidFill>
                  <a:srgbClr val="FFFFFF"/>
                </a:solidFill>
                <a:ln w="12206"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1D37E5D1-3F86-0497-B148-97720DD82B3B}"/>
                    </a:ext>
                  </a:extLst>
                </p:cNvPr>
                <p:cNvSpPr/>
                <p:nvPr/>
              </p:nvSpPr>
              <p:spPr>
                <a:xfrm>
                  <a:off x="6620590" y="5405617"/>
                  <a:ext cx="67561" cy="56193"/>
                </a:xfrm>
                <a:custGeom>
                  <a:avLst/>
                  <a:gdLst>
                    <a:gd name="connsiteX0" fmla="*/ 65557 w 67561"/>
                    <a:gd name="connsiteY0" fmla="*/ 8908 h 56193"/>
                    <a:gd name="connsiteX1" fmla="*/ 67562 w 67561"/>
                    <a:gd name="connsiteY1" fmla="*/ 16205 h 56193"/>
                    <a:gd name="connsiteX2" fmla="*/ 66376 w 67561"/>
                    <a:gd name="connsiteY2" fmla="*/ 24882 h 56193"/>
                    <a:gd name="connsiteX3" fmla="*/ 63327 w 67561"/>
                    <a:gd name="connsiteY3" fmla="*/ 30336 h 56193"/>
                    <a:gd name="connsiteX4" fmla="*/ 57147 w 67561"/>
                    <a:gd name="connsiteY4" fmla="*/ 32081 h 56193"/>
                    <a:gd name="connsiteX5" fmla="*/ 42400 w 67561"/>
                    <a:gd name="connsiteY5" fmla="*/ 23991 h 56193"/>
                    <a:gd name="connsiteX6" fmla="*/ 39702 w 67561"/>
                    <a:gd name="connsiteY6" fmla="*/ 25358 h 56193"/>
                    <a:gd name="connsiteX7" fmla="*/ 42074 w 67561"/>
                    <a:gd name="connsiteY7" fmla="*/ 28823 h 56193"/>
                    <a:gd name="connsiteX8" fmla="*/ 42207 w 67561"/>
                    <a:gd name="connsiteY8" fmla="*/ 32630 h 56193"/>
                    <a:gd name="connsiteX9" fmla="*/ 36444 w 67561"/>
                    <a:gd name="connsiteY9" fmla="*/ 38951 h 56193"/>
                    <a:gd name="connsiteX10" fmla="*/ 35902 w 67561"/>
                    <a:gd name="connsiteY10" fmla="*/ 44565 h 56193"/>
                    <a:gd name="connsiteX11" fmla="*/ 37923 w 67561"/>
                    <a:gd name="connsiteY11" fmla="*/ 52362 h 56193"/>
                    <a:gd name="connsiteX12" fmla="*/ 36537 w 67561"/>
                    <a:gd name="connsiteY12" fmla="*/ 55462 h 56193"/>
                    <a:gd name="connsiteX13" fmla="*/ 28829 w 67561"/>
                    <a:gd name="connsiteY13" fmla="*/ 55999 h 56193"/>
                    <a:gd name="connsiteX14" fmla="*/ 24002 w 67561"/>
                    <a:gd name="connsiteY14" fmla="*/ 53644 h 56193"/>
                    <a:gd name="connsiteX15" fmla="*/ 18005 w 67561"/>
                    <a:gd name="connsiteY15" fmla="*/ 53351 h 56193"/>
                    <a:gd name="connsiteX16" fmla="*/ 2898 w 67561"/>
                    <a:gd name="connsiteY16" fmla="*/ 56194 h 56193"/>
                    <a:gd name="connsiteX17" fmla="*/ 0 w 67561"/>
                    <a:gd name="connsiteY17" fmla="*/ 51728 h 56193"/>
                    <a:gd name="connsiteX18" fmla="*/ 4710 w 67561"/>
                    <a:gd name="connsiteY18" fmla="*/ 37072 h 56193"/>
                    <a:gd name="connsiteX19" fmla="*/ 5228 w 67561"/>
                    <a:gd name="connsiteY19" fmla="*/ 30702 h 56193"/>
                    <a:gd name="connsiteX20" fmla="*/ 3549 w 67561"/>
                    <a:gd name="connsiteY20" fmla="*/ 25675 h 56193"/>
                    <a:gd name="connsiteX21" fmla="*/ 11767 w 67561"/>
                    <a:gd name="connsiteY21" fmla="*/ 25369 h 56193"/>
                    <a:gd name="connsiteX22" fmla="*/ 18339 w 67561"/>
                    <a:gd name="connsiteY22" fmla="*/ 20806 h 56193"/>
                    <a:gd name="connsiteX23" fmla="*/ 30065 w 67561"/>
                    <a:gd name="connsiteY23" fmla="*/ 20879 h 56193"/>
                    <a:gd name="connsiteX24" fmla="*/ 37881 w 67561"/>
                    <a:gd name="connsiteY24" fmla="*/ 23137 h 56193"/>
                    <a:gd name="connsiteX25" fmla="*/ 32903 w 67561"/>
                    <a:gd name="connsiteY25" fmla="*/ 16462 h 56193"/>
                    <a:gd name="connsiteX26" fmla="*/ 25530 w 67561"/>
                    <a:gd name="connsiteY26" fmla="*/ 12666 h 56193"/>
                    <a:gd name="connsiteX27" fmla="*/ 18264 w 67561"/>
                    <a:gd name="connsiteY27" fmla="*/ 11666 h 56193"/>
                    <a:gd name="connsiteX28" fmla="*/ 10472 w 67561"/>
                    <a:gd name="connsiteY28" fmla="*/ 17035 h 56193"/>
                    <a:gd name="connsiteX29" fmla="*/ 5754 w 67561"/>
                    <a:gd name="connsiteY29" fmla="*/ 17462 h 56193"/>
                    <a:gd name="connsiteX30" fmla="*/ 1203 w 67561"/>
                    <a:gd name="connsiteY30" fmla="*/ 15851 h 56193"/>
                    <a:gd name="connsiteX31" fmla="*/ 2113 w 67561"/>
                    <a:gd name="connsiteY31" fmla="*/ 13533 h 56193"/>
                    <a:gd name="connsiteX32" fmla="*/ 5504 w 67561"/>
                    <a:gd name="connsiteY32" fmla="*/ 10604 h 56193"/>
                    <a:gd name="connsiteX33" fmla="*/ 16677 w 67561"/>
                    <a:gd name="connsiteY33" fmla="*/ 9176 h 56193"/>
                    <a:gd name="connsiteX34" fmla="*/ 32679 w 67561"/>
                    <a:gd name="connsiteY34" fmla="*/ 3246 h 56193"/>
                    <a:gd name="connsiteX35" fmla="*/ 44328 w 67561"/>
                    <a:gd name="connsiteY35" fmla="*/ 1037 h 56193"/>
                    <a:gd name="connsiteX36" fmla="*/ 52019 w 67561"/>
                    <a:gd name="connsiteY36" fmla="*/ 0 h 56193"/>
                    <a:gd name="connsiteX37" fmla="*/ 60613 w 67561"/>
                    <a:gd name="connsiteY37" fmla="*/ 3234 h 56193"/>
                    <a:gd name="connsiteX38" fmla="*/ 65557 w 67561"/>
                    <a:gd name="connsiteY38" fmla="*/ 8908 h 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561" h="56193">
                      <a:moveTo>
                        <a:pt x="65557" y="8908"/>
                      </a:moveTo>
                      <a:lnTo>
                        <a:pt x="67562" y="16205"/>
                      </a:lnTo>
                      <a:lnTo>
                        <a:pt x="66376" y="24882"/>
                      </a:lnTo>
                      <a:lnTo>
                        <a:pt x="63327" y="30336"/>
                      </a:lnTo>
                      <a:lnTo>
                        <a:pt x="57147" y="32081"/>
                      </a:lnTo>
                      <a:lnTo>
                        <a:pt x="42400" y="23991"/>
                      </a:lnTo>
                      <a:lnTo>
                        <a:pt x="39702" y="25358"/>
                      </a:lnTo>
                      <a:lnTo>
                        <a:pt x="42074" y="28823"/>
                      </a:lnTo>
                      <a:lnTo>
                        <a:pt x="42207" y="32630"/>
                      </a:lnTo>
                      <a:lnTo>
                        <a:pt x="36444" y="38951"/>
                      </a:lnTo>
                      <a:lnTo>
                        <a:pt x="35902" y="44565"/>
                      </a:lnTo>
                      <a:lnTo>
                        <a:pt x="37923" y="52362"/>
                      </a:lnTo>
                      <a:lnTo>
                        <a:pt x="36537" y="55462"/>
                      </a:lnTo>
                      <a:lnTo>
                        <a:pt x="28829" y="55999"/>
                      </a:lnTo>
                      <a:lnTo>
                        <a:pt x="24002" y="53644"/>
                      </a:lnTo>
                      <a:lnTo>
                        <a:pt x="18005" y="53351"/>
                      </a:lnTo>
                      <a:lnTo>
                        <a:pt x="2898" y="56194"/>
                      </a:lnTo>
                      <a:lnTo>
                        <a:pt x="0" y="51728"/>
                      </a:lnTo>
                      <a:lnTo>
                        <a:pt x="4710" y="37072"/>
                      </a:lnTo>
                      <a:lnTo>
                        <a:pt x="5228" y="30702"/>
                      </a:lnTo>
                      <a:lnTo>
                        <a:pt x="3549" y="25675"/>
                      </a:lnTo>
                      <a:lnTo>
                        <a:pt x="11767" y="25369"/>
                      </a:lnTo>
                      <a:lnTo>
                        <a:pt x="18339" y="20806"/>
                      </a:lnTo>
                      <a:lnTo>
                        <a:pt x="30065" y="20879"/>
                      </a:lnTo>
                      <a:lnTo>
                        <a:pt x="37881" y="23137"/>
                      </a:lnTo>
                      <a:lnTo>
                        <a:pt x="32903" y="16462"/>
                      </a:lnTo>
                      <a:lnTo>
                        <a:pt x="25530" y="12666"/>
                      </a:lnTo>
                      <a:lnTo>
                        <a:pt x="18264" y="11666"/>
                      </a:lnTo>
                      <a:lnTo>
                        <a:pt x="10472" y="17035"/>
                      </a:lnTo>
                      <a:lnTo>
                        <a:pt x="5754" y="17462"/>
                      </a:lnTo>
                      <a:lnTo>
                        <a:pt x="1203" y="15851"/>
                      </a:lnTo>
                      <a:lnTo>
                        <a:pt x="2113" y="13533"/>
                      </a:lnTo>
                      <a:lnTo>
                        <a:pt x="5504" y="10604"/>
                      </a:lnTo>
                      <a:lnTo>
                        <a:pt x="16677" y="9176"/>
                      </a:lnTo>
                      <a:lnTo>
                        <a:pt x="32679" y="3246"/>
                      </a:lnTo>
                      <a:lnTo>
                        <a:pt x="44328" y="1037"/>
                      </a:lnTo>
                      <a:lnTo>
                        <a:pt x="52019" y="0"/>
                      </a:lnTo>
                      <a:lnTo>
                        <a:pt x="60613" y="3234"/>
                      </a:lnTo>
                      <a:lnTo>
                        <a:pt x="65557" y="8908"/>
                      </a:lnTo>
                    </a:path>
                  </a:pathLst>
                </a:custGeom>
                <a:solidFill>
                  <a:srgbClr val="FFFFFF"/>
                </a:solidFill>
                <a:ln w="12206"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C4E0742D-D524-0593-D450-FCD6AFBF2467}"/>
                    </a:ext>
                  </a:extLst>
                </p:cNvPr>
                <p:cNvSpPr/>
                <p:nvPr/>
              </p:nvSpPr>
              <p:spPr>
                <a:xfrm>
                  <a:off x="6611028" y="5380577"/>
                  <a:ext cx="83337" cy="30751"/>
                </a:xfrm>
                <a:custGeom>
                  <a:avLst/>
                  <a:gdLst>
                    <a:gd name="connsiteX0" fmla="*/ 81007 w 83337"/>
                    <a:gd name="connsiteY0" fmla="*/ 2977 h 30751"/>
                    <a:gd name="connsiteX1" fmla="*/ 83337 w 83337"/>
                    <a:gd name="connsiteY1" fmla="*/ 5430 h 30751"/>
                    <a:gd name="connsiteX2" fmla="*/ 82210 w 83337"/>
                    <a:gd name="connsiteY2" fmla="*/ 8774 h 30751"/>
                    <a:gd name="connsiteX3" fmla="*/ 68848 w 83337"/>
                    <a:gd name="connsiteY3" fmla="*/ 18927 h 30751"/>
                    <a:gd name="connsiteX4" fmla="*/ 61423 w 83337"/>
                    <a:gd name="connsiteY4" fmla="*/ 20464 h 30751"/>
                    <a:gd name="connsiteX5" fmla="*/ 56078 w 83337"/>
                    <a:gd name="connsiteY5" fmla="*/ 17609 h 30751"/>
                    <a:gd name="connsiteX6" fmla="*/ 50417 w 83337"/>
                    <a:gd name="connsiteY6" fmla="*/ 19598 h 30751"/>
                    <a:gd name="connsiteX7" fmla="*/ 44404 w 83337"/>
                    <a:gd name="connsiteY7" fmla="*/ 19061 h 30751"/>
                    <a:gd name="connsiteX8" fmla="*/ 10156 w 83337"/>
                    <a:gd name="connsiteY8" fmla="*/ 30751 h 30751"/>
                    <a:gd name="connsiteX9" fmla="*/ 4818 w 83337"/>
                    <a:gd name="connsiteY9" fmla="*/ 28152 h 30751"/>
                    <a:gd name="connsiteX10" fmla="*/ 0 w 83337"/>
                    <a:gd name="connsiteY10" fmla="*/ 18927 h 30751"/>
                    <a:gd name="connsiteX11" fmla="*/ 5621 w 83337"/>
                    <a:gd name="connsiteY11" fmla="*/ 8798 h 30751"/>
                    <a:gd name="connsiteX12" fmla="*/ 13029 w 83337"/>
                    <a:gd name="connsiteY12" fmla="*/ 6748 h 30751"/>
                    <a:gd name="connsiteX13" fmla="*/ 17153 w 83337"/>
                    <a:gd name="connsiteY13" fmla="*/ 7480 h 30751"/>
                    <a:gd name="connsiteX14" fmla="*/ 21321 w 83337"/>
                    <a:gd name="connsiteY14" fmla="*/ 8224 h 30751"/>
                    <a:gd name="connsiteX15" fmla="*/ 42892 w 83337"/>
                    <a:gd name="connsiteY15" fmla="*/ 4625 h 30751"/>
                    <a:gd name="connsiteX16" fmla="*/ 54132 w 83337"/>
                    <a:gd name="connsiteY16" fmla="*/ 4979 h 30751"/>
                    <a:gd name="connsiteX17" fmla="*/ 58534 w 83337"/>
                    <a:gd name="connsiteY17" fmla="*/ 2526 h 30751"/>
                    <a:gd name="connsiteX18" fmla="*/ 71921 w 83337"/>
                    <a:gd name="connsiteY18" fmla="*/ 0 h 30751"/>
                    <a:gd name="connsiteX19" fmla="*/ 81007 w 83337"/>
                    <a:gd name="connsiteY19" fmla="*/ 2977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337" h="30751">
                      <a:moveTo>
                        <a:pt x="81007" y="2977"/>
                      </a:moveTo>
                      <a:lnTo>
                        <a:pt x="83337" y="5430"/>
                      </a:lnTo>
                      <a:lnTo>
                        <a:pt x="82210" y="8774"/>
                      </a:lnTo>
                      <a:lnTo>
                        <a:pt x="68848" y="18927"/>
                      </a:lnTo>
                      <a:lnTo>
                        <a:pt x="61423" y="20464"/>
                      </a:lnTo>
                      <a:lnTo>
                        <a:pt x="56078" y="17609"/>
                      </a:lnTo>
                      <a:lnTo>
                        <a:pt x="50417" y="19598"/>
                      </a:lnTo>
                      <a:lnTo>
                        <a:pt x="44404" y="19061"/>
                      </a:lnTo>
                      <a:lnTo>
                        <a:pt x="10156" y="30751"/>
                      </a:lnTo>
                      <a:lnTo>
                        <a:pt x="4818" y="28152"/>
                      </a:lnTo>
                      <a:lnTo>
                        <a:pt x="0" y="18927"/>
                      </a:lnTo>
                      <a:lnTo>
                        <a:pt x="5621" y="8798"/>
                      </a:lnTo>
                      <a:lnTo>
                        <a:pt x="13029" y="6748"/>
                      </a:lnTo>
                      <a:lnTo>
                        <a:pt x="17153" y="7480"/>
                      </a:lnTo>
                      <a:lnTo>
                        <a:pt x="21321" y="8224"/>
                      </a:lnTo>
                      <a:lnTo>
                        <a:pt x="42892" y="4625"/>
                      </a:lnTo>
                      <a:lnTo>
                        <a:pt x="54132" y="4979"/>
                      </a:lnTo>
                      <a:lnTo>
                        <a:pt x="58534" y="2526"/>
                      </a:lnTo>
                      <a:lnTo>
                        <a:pt x="71921" y="0"/>
                      </a:lnTo>
                      <a:lnTo>
                        <a:pt x="81007" y="2977"/>
                      </a:lnTo>
                    </a:path>
                  </a:pathLst>
                </a:custGeom>
                <a:solidFill>
                  <a:srgbClr val="FFFFFF"/>
                </a:solidFill>
                <a:ln w="12206"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5803C849-0547-1E32-16CB-4BCED67CF827}"/>
                    </a:ext>
                  </a:extLst>
                </p:cNvPr>
                <p:cNvSpPr/>
                <p:nvPr/>
              </p:nvSpPr>
              <p:spPr>
                <a:xfrm>
                  <a:off x="6625308" y="5332326"/>
                  <a:ext cx="21187" cy="33338"/>
                </a:xfrm>
                <a:custGeom>
                  <a:avLst/>
                  <a:gdLst>
                    <a:gd name="connsiteX0" fmla="*/ 12435 w 21187"/>
                    <a:gd name="connsiteY0" fmla="*/ 33143 h 33338"/>
                    <a:gd name="connsiteX1" fmla="*/ 7208 w 21187"/>
                    <a:gd name="connsiteY1" fmla="*/ 33338 h 33338"/>
                    <a:gd name="connsiteX2" fmla="*/ 0 w 21187"/>
                    <a:gd name="connsiteY2" fmla="*/ 27249 h 33338"/>
                    <a:gd name="connsiteX3" fmla="*/ 385 w 21187"/>
                    <a:gd name="connsiteY3" fmla="*/ 17072 h 33338"/>
                    <a:gd name="connsiteX4" fmla="*/ 11040 w 21187"/>
                    <a:gd name="connsiteY4" fmla="*/ 1172 h 33338"/>
                    <a:gd name="connsiteX5" fmla="*/ 15241 w 21187"/>
                    <a:gd name="connsiteY5" fmla="*/ 0 h 33338"/>
                    <a:gd name="connsiteX6" fmla="*/ 21188 w 21187"/>
                    <a:gd name="connsiteY6" fmla="*/ 5625 h 33338"/>
                    <a:gd name="connsiteX7" fmla="*/ 15458 w 21187"/>
                    <a:gd name="connsiteY7" fmla="*/ 12947 h 33338"/>
                    <a:gd name="connsiteX8" fmla="*/ 14072 w 21187"/>
                    <a:gd name="connsiteY8" fmla="*/ 30031 h 33338"/>
                    <a:gd name="connsiteX9" fmla="*/ 12435 w 21187"/>
                    <a:gd name="connsiteY9" fmla="*/ 33143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87" h="33338">
                      <a:moveTo>
                        <a:pt x="12435" y="33143"/>
                      </a:moveTo>
                      <a:lnTo>
                        <a:pt x="7208" y="33338"/>
                      </a:lnTo>
                      <a:lnTo>
                        <a:pt x="0" y="27249"/>
                      </a:lnTo>
                      <a:lnTo>
                        <a:pt x="385" y="17072"/>
                      </a:lnTo>
                      <a:lnTo>
                        <a:pt x="11040" y="1172"/>
                      </a:lnTo>
                      <a:lnTo>
                        <a:pt x="15241" y="0"/>
                      </a:lnTo>
                      <a:lnTo>
                        <a:pt x="21188" y="5625"/>
                      </a:lnTo>
                      <a:lnTo>
                        <a:pt x="15458" y="12947"/>
                      </a:lnTo>
                      <a:lnTo>
                        <a:pt x="14072" y="30031"/>
                      </a:lnTo>
                      <a:lnTo>
                        <a:pt x="12435" y="33143"/>
                      </a:lnTo>
                    </a:path>
                  </a:pathLst>
                </a:custGeom>
                <a:solidFill>
                  <a:srgbClr val="FFFFFF"/>
                </a:solidFill>
                <a:ln w="12206"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76A5FDAC-61D2-C3BE-7700-9767039688D6}"/>
                    </a:ext>
                  </a:extLst>
                </p:cNvPr>
                <p:cNvSpPr/>
                <p:nvPr/>
              </p:nvSpPr>
              <p:spPr>
                <a:xfrm>
                  <a:off x="6628984" y="5304797"/>
                  <a:ext cx="38306" cy="36413"/>
                </a:xfrm>
                <a:custGeom>
                  <a:avLst/>
                  <a:gdLst>
                    <a:gd name="connsiteX0" fmla="*/ 30348 w 38306"/>
                    <a:gd name="connsiteY0" fmla="*/ 36231 h 36413"/>
                    <a:gd name="connsiteX1" fmla="*/ 25613 w 38306"/>
                    <a:gd name="connsiteY1" fmla="*/ 36413 h 36413"/>
                    <a:gd name="connsiteX2" fmla="*/ 24677 w 38306"/>
                    <a:gd name="connsiteY2" fmla="*/ 31105 h 36413"/>
                    <a:gd name="connsiteX3" fmla="*/ 1361 w 38306"/>
                    <a:gd name="connsiteY3" fmla="*/ 14180 h 36413"/>
                    <a:gd name="connsiteX4" fmla="*/ 0 w 38306"/>
                    <a:gd name="connsiteY4" fmla="*/ 11178 h 36413"/>
                    <a:gd name="connsiteX5" fmla="*/ 3449 w 38306"/>
                    <a:gd name="connsiteY5" fmla="*/ 2917 h 36413"/>
                    <a:gd name="connsiteX6" fmla="*/ 6588 w 38306"/>
                    <a:gd name="connsiteY6" fmla="*/ 0 h 36413"/>
                    <a:gd name="connsiteX7" fmla="*/ 14489 w 38306"/>
                    <a:gd name="connsiteY7" fmla="*/ 11398 h 36413"/>
                    <a:gd name="connsiteX8" fmla="*/ 24009 w 38306"/>
                    <a:gd name="connsiteY8" fmla="*/ 19439 h 36413"/>
                    <a:gd name="connsiteX9" fmla="*/ 36720 w 38306"/>
                    <a:gd name="connsiteY9" fmla="*/ 25833 h 36413"/>
                    <a:gd name="connsiteX10" fmla="*/ 38307 w 38306"/>
                    <a:gd name="connsiteY10" fmla="*/ 28323 h 36413"/>
                    <a:gd name="connsiteX11" fmla="*/ 36929 w 38306"/>
                    <a:gd name="connsiteY11" fmla="*/ 31679 h 36413"/>
                    <a:gd name="connsiteX12" fmla="*/ 34790 w 38306"/>
                    <a:gd name="connsiteY12" fmla="*/ 34803 h 36413"/>
                    <a:gd name="connsiteX13" fmla="*/ 30348 w 38306"/>
                    <a:gd name="connsiteY13" fmla="*/ 36231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06" h="36413">
                      <a:moveTo>
                        <a:pt x="30348" y="36231"/>
                      </a:moveTo>
                      <a:lnTo>
                        <a:pt x="25613" y="36413"/>
                      </a:lnTo>
                      <a:lnTo>
                        <a:pt x="24677" y="31105"/>
                      </a:lnTo>
                      <a:lnTo>
                        <a:pt x="1361" y="14180"/>
                      </a:lnTo>
                      <a:lnTo>
                        <a:pt x="0" y="11178"/>
                      </a:lnTo>
                      <a:lnTo>
                        <a:pt x="3449" y="2917"/>
                      </a:lnTo>
                      <a:lnTo>
                        <a:pt x="6588" y="0"/>
                      </a:lnTo>
                      <a:lnTo>
                        <a:pt x="14489" y="11398"/>
                      </a:lnTo>
                      <a:lnTo>
                        <a:pt x="24009" y="19439"/>
                      </a:lnTo>
                      <a:lnTo>
                        <a:pt x="36720" y="25833"/>
                      </a:lnTo>
                      <a:lnTo>
                        <a:pt x="38307" y="28323"/>
                      </a:lnTo>
                      <a:lnTo>
                        <a:pt x="36929" y="31679"/>
                      </a:lnTo>
                      <a:lnTo>
                        <a:pt x="34790" y="34803"/>
                      </a:lnTo>
                      <a:lnTo>
                        <a:pt x="30348" y="36231"/>
                      </a:lnTo>
                    </a:path>
                  </a:pathLst>
                </a:custGeom>
                <a:solidFill>
                  <a:srgbClr val="FFFFFF"/>
                </a:solidFill>
                <a:ln w="12206"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40730791-26A1-B3E0-0050-DCA59DD35EE2}"/>
                    </a:ext>
                  </a:extLst>
                </p:cNvPr>
                <p:cNvSpPr/>
                <p:nvPr/>
              </p:nvSpPr>
              <p:spPr>
                <a:xfrm>
                  <a:off x="6563885" y="5296657"/>
                  <a:ext cx="64805" cy="71691"/>
                </a:xfrm>
                <a:custGeom>
                  <a:avLst/>
                  <a:gdLst>
                    <a:gd name="connsiteX0" fmla="*/ 42683 w 64805"/>
                    <a:gd name="connsiteY0" fmla="*/ 6931 h 71691"/>
                    <a:gd name="connsiteX1" fmla="*/ 57615 w 64805"/>
                    <a:gd name="connsiteY1" fmla="*/ 19341 h 71691"/>
                    <a:gd name="connsiteX2" fmla="*/ 64805 w 64805"/>
                    <a:gd name="connsiteY2" fmla="*/ 32032 h 71691"/>
                    <a:gd name="connsiteX3" fmla="*/ 62083 w 64805"/>
                    <a:gd name="connsiteY3" fmla="*/ 39513 h 71691"/>
                    <a:gd name="connsiteX4" fmla="*/ 56931 w 64805"/>
                    <a:gd name="connsiteY4" fmla="*/ 41990 h 71691"/>
                    <a:gd name="connsiteX5" fmla="*/ 54424 w 64805"/>
                    <a:gd name="connsiteY5" fmla="*/ 55547 h 71691"/>
                    <a:gd name="connsiteX6" fmla="*/ 56195 w 64805"/>
                    <a:gd name="connsiteY6" fmla="*/ 63369 h 71691"/>
                    <a:gd name="connsiteX7" fmla="*/ 53841 w 64805"/>
                    <a:gd name="connsiteY7" fmla="*/ 67262 h 71691"/>
                    <a:gd name="connsiteX8" fmla="*/ 23558 w 64805"/>
                    <a:gd name="connsiteY8" fmla="*/ 71692 h 71691"/>
                    <a:gd name="connsiteX9" fmla="*/ 20018 w 64805"/>
                    <a:gd name="connsiteY9" fmla="*/ 70301 h 71691"/>
                    <a:gd name="connsiteX10" fmla="*/ 15291 w 64805"/>
                    <a:gd name="connsiteY10" fmla="*/ 63870 h 71691"/>
                    <a:gd name="connsiteX11" fmla="*/ 7791 w 64805"/>
                    <a:gd name="connsiteY11" fmla="*/ 63394 h 71691"/>
                    <a:gd name="connsiteX12" fmla="*/ 3424 w 64805"/>
                    <a:gd name="connsiteY12" fmla="*/ 59989 h 71691"/>
                    <a:gd name="connsiteX13" fmla="*/ 0 w 64805"/>
                    <a:gd name="connsiteY13" fmla="*/ 48177 h 71691"/>
                    <a:gd name="connsiteX14" fmla="*/ 2840 w 64805"/>
                    <a:gd name="connsiteY14" fmla="*/ 44004 h 71691"/>
                    <a:gd name="connsiteX15" fmla="*/ 13763 w 64805"/>
                    <a:gd name="connsiteY15" fmla="*/ 42320 h 71691"/>
                    <a:gd name="connsiteX16" fmla="*/ 21880 w 64805"/>
                    <a:gd name="connsiteY16" fmla="*/ 38976 h 71691"/>
                    <a:gd name="connsiteX17" fmla="*/ 23042 w 64805"/>
                    <a:gd name="connsiteY17" fmla="*/ 36633 h 71691"/>
                    <a:gd name="connsiteX18" fmla="*/ 15208 w 64805"/>
                    <a:gd name="connsiteY18" fmla="*/ 33887 h 71691"/>
                    <a:gd name="connsiteX19" fmla="*/ 15266 w 64805"/>
                    <a:gd name="connsiteY19" fmla="*/ 20171 h 71691"/>
                    <a:gd name="connsiteX20" fmla="*/ 15308 w 64805"/>
                    <a:gd name="connsiteY20" fmla="*/ 9225 h 71691"/>
                    <a:gd name="connsiteX21" fmla="*/ 17262 w 64805"/>
                    <a:gd name="connsiteY21" fmla="*/ 7871 h 71691"/>
                    <a:gd name="connsiteX22" fmla="*/ 28319 w 64805"/>
                    <a:gd name="connsiteY22" fmla="*/ 10006 h 71691"/>
                    <a:gd name="connsiteX23" fmla="*/ 33021 w 64805"/>
                    <a:gd name="connsiteY23" fmla="*/ 1953 h 71691"/>
                    <a:gd name="connsiteX24" fmla="*/ 37697 w 64805"/>
                    <a:gd name="connsiteY24" fmla="*/ 0 h 71691"/>
                    <a:gd name="connsiteX25" fmla="*/ 42683 w 64805"/>
                    <a:gd name="connsiteY25" fmla="*/ 6931 h 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05" h="71691">
                      <a:moveTo>
                        <a:pt x="42683" y="6931"/>
                      </a:moveTo>
                      <a:lnTo>
                        <a:pt x="57615" y="19341"/>
                      </a:lnTo>
                      <a:lnTo>
                        <a:pt x="64805" y="32032"/>
                      </a:lnTo>
                      <a:lnTo>
                        <a:pt x="62083" y="39513"/>
                      </a:lnTo>
                      <a:lnTo>
                        <a:pt x="56931" y="41990"/>
                      </a:lnTo>
                      <a:lnTo>
                        <a:pt x="54424" y="55547"/>
                      </a:lnTo>
                      <a:lnTo>
                        <a:pt x="56195" y="63369"/>
                      </a:lnTo>
                      <a:lnTo>
                        <a:pt x="53841" y="67262"/>
                      </a:lnTo>
                      <a:lnTo>
                        <a:pt x="23558" y="71692"/>
                      </a:lnTo>
                      <a:lnTo>
                        <a:pt x="20018" y="70301"/>
                      </a:lnTo>
                      <a:lnTo>
                        <a:pt x="15291" y="63870"/>
                      </a:lnTo>
                      <a:lnTo>
                        <a:pt x="7791" y="63394"/>
                      </a:lnTo>
                      <a:lnTo>
                        <a:pt x="3424" y="59989"/>
                      </a:lnTo>
                      <a:lnTo>
                        <a:pt x="0" y="48177"/>
                      </a:lnTo>
                      <a:lnTo>
                        <a:pt x="2840" y="44004"/>
                      </a:lnTo>
                      <a:lnTo>
                        <a:pt x="13763" y="42320"/>
                      </a:lnTo>
                      <a:lnTo>
                        <a:pt x="21880" y="38976"/>
                      </a:lnTo>
                      <a:lnTo>
                        <a:pt x="23042" y="36633"/>
                      </a:lnTo>
                      <a:lnTo>
                        <a:pt x="15208" y="33887"/>
                      </a:lnTo>
                      <a:lnTo>
                        <a:pt x="15266" y="20171"/>
                      </a:lnTo>
                      <a:lnTo>
                        <a:pt x="15308" y="9225"/>
                      </a:lnTo>
                      <a:lnTo>
                        <a:pt x="17262" y="7871"/>
                      </a:lnTo>
                      <a:lnTo>
                        <a:pt x="28319" y="10006"/>
                      </a:lnTo>
                      <a:lnTo>
                        <a:pt x="33021" y="1953"/>
                      </a:lnTo>
                      <a:lnTo>
                        <a:pt x="37697" y="0"/>
                      </a:lnTo>
                      <a:lnTo>
                        <a:pt x="42683" y="6931"/>
                      </a:lnTo>
                    </a:path>
                  </a:pathLst>
                </a:custGeom>
                <a:solidFill>
                  <a:srgbClr val="FFFFFF"/>
                </a:solidFill>
                <a:ln w="12206"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39B01F10-D5F3-49E6-1D16-21A86BB16229}"/>
                    </a:ext>
                  </a:extLst>
                </p:cNvPr>
                <p:cNvSpPr/>
                <p:nvPr/>
              </p:nvSpPr>
              <p:spPr>
                <a:xfrm>
                  <a:off x="6607437" y="5271715"/>
                  <a:ext cx="74926" cy="53936"/>
                </a:xfrm>
                <a:custGeom>
                  <a:avLst/>
                  <a:gdLst>
                    <a:gd name="connsiteX0" fmla="*/ 74927 w 74926"/>
                    <a:gd name="connsiteY0" fmla="*/ 21953 h 53936"/>
                    <a:gd name="connsiteX1" fmla="*/ 74585 w 74926"/>
                    <a:gd name="connsiteY1" fmla="*/ 26541 h 53936"/>
                    <a:gd name="connsiteX2" fmla="*/ 69649 w 74926"/>
                    <a:gd name="connsiteY2" fmla="*/ 35120 h 53936"/>
                    <a:gd name="connsiteX3" fmla="*/ 62576 w 74926"/>
                    <a:gd name="connsiteY3" fmla="*/ 53937 h 53936"/>
                    <a:gd name="connsiteX4" fmla="*/ 43293 w 74926"/>
                    <a:gd name="connsiteY4" fmla="*/ 44980 h 53936"/>
                    <a:gd name="connsiteX5" fmla="*/ 37630 w 74926"/>
                    <a:gd name="connsiteY5" fmla="*/ 40355 h 53936"/>
                    <a:gd name="connsiteX6" fmla="*/ 35075 w 74926"/>
                    <a:gd name="connsiteY6" fmla="*/ 31557 h 53936"/>
                    <a:gd name="connsiteX7" fmla="*/ 31125 w 74926"/>
                    <a:gd name="connsiteY7" fmla="*/ 25858 h 53936"/>
                    <a:gd name="connsiteX8" fmla="*/ 24076 w 74926"/>
                    <a:gd name="connsiteY8" fmla="*/ 24333 h 53936"/>
                    <a:gd name="connsiteX9" fmla="*/ 20419 w 74926"/>
                    <a:gd name="connsiteY9" fmla="*/ 26761 h 53936"/>
                    <a:gd name="connsiteX10" fmla="*/ 16035 w 74926"/>
                    <a:gd name="connsiteY10" fmla="*/ 33900 h 53936"/>
                    <a:gd name="connsiteX11" fmla="*/ 15467 w 74926"/>
                    <a:gd name="connsiteY11" fmla="*/ 34827 h 53936"/>
                    <a:gd name="connsiteX12" fmla="*/ 11993 w 74926"/>
                    <a:gd name="connsiteY12" fmla="*/ 35462 h 53936"/>
                    <a:gd name="connsiteX13" fmla="*/ 1153 w 74926"/>
                    <a:gd name="connsiteY13" fmla="*/ 25443 h 53936"/>
                    <a:gd name="connsiteX14" fmla="*/ 0 w 74926"/>
                    <a:gd name="connsiteY14" fmla="*/ 21160 h 53936"/>
                    <a:gd name="connsiteX15" fmla="*/ 3090 w 74926"/>
                    <a:gd name="connsiteY15" fmla="*/ 16986 h 53936"/>
                    <a:gd name="connsiteX16" fmla="*/ 11667 w 74926"/>
                    <a:gd name="connsiteY16" fmla="*/ 12337 h 53936"/>
                    <a:gd name="connsiteX17" fmla="*/ 16335 w 74926"/>
                    <a:gd name="connsiteY17" fmla="*/ 3270 h 53936"/>
                    <a:gd name="connsiteX18" fmla="*/ 20485 w 74926"/>
                    <a:gd name="connsiteY18" fmla="*/ 830 h 53936"/>
                    <a:gd name="connsiteX19" fmla="*/ 29196 w 74926"/>
                    <a:gd name="connsiteY19" fmla="*/ 0 h 53936"/>
                    <a:gd name="connsiteX20" fmla="*/ 43810 w 74926"/>
                    <a:gd name="connsiteY20" fmla="*/ 3527 h 53936"/>
                    <a:gd name="connsiteX21" fmla="*/ 59319 w 74926"/>
                    <a:gd name="connsiteY21" fmla="*/ 4478 h 53936"/>
                    <a:gd name="connsiteX22" fmla="*/ 72405 w 74926"/>
                    <a:gd name="connsiteY22" fmla="*/ 14424 h 53936"/>
                    <a:gd name="connsiteX23" fmla="*/ 74927 w 74926"/>
                    <a:gd name="connsiteY23" fmla="*/ 21953 h 5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926" h="53936">
                      <a:moveTo>
                        <a:pt x="74927" y="21953"/>
                      </a:moveTo>
                      <a:lnTo>
                        <a:pt x="74585" y="26541"/>
                      </a:lnTo>
                      <a:lnTo>
                        <a:pt x="69649" y="35120"/>
                      </a:lnTo>
                      <a:lnTo>
                        <a:pt x="62576" y="53937"/>
                      </a:lnTo>
                      <a:lnTo>
                        <a:pt x="43293" y="44980"/>
                      </a:lnTo>
                      <a:lnTo>
                        <a:pt x="37630" y="40355"/>
                      </a:lnTo>
                      <a:lnTo>
                        <a:pt x="35075" y="31557"/>
                      </a:lnTo>
                      <a:lnTo>
                        <a:pt x="31125" y="25858"/>
                      </a:lnTo>
                      <a:lnTo>
                        <a:pt x="24076" y="24333"/>
                      </a:lnTo>
                      <a:lnTo>
                        <a:pt x="20419" y="26761"/>
                      </a:lnTo>
                      <a:lnTo>
                        <a:pt x="16035" y="33900"/>
                      </a:lnTo>
                      <a:lnTo>
                        <a:pt x="15467" y="34827"/>
                      </a:lnTo>
                      <a:lnTo>
                        <a:pt x="11993" y="35462"/>
                      </a:lnTo>
                      <a:lnTo>
                        <a:pt x="1153" y="25443"/>
                      </a:lnTo>
                      <a:lnTo>
                        <a:pt x="0" y="21160"/>
                      </a:lnTo>
                      <a:lnTo>
                        <a:pt x="3090" y="16986"/>
                      </a:lnTo>
                      <a:lnTo>
                        <a:pt x="11667" y="12337"/>
                      </a:lnTo>
                      <a:lnTo>
                        <a:pt x="16335" y="3270"/>
                      </a:lnTo>
                      <a:lnTo>
                        <a:pt x="20485" y="830"/>
                      </a:lnTo>
                      <a:lnTo>
                        <a:pt x="29196" y="0"/>
                      </a:lnTo>
                      <a:lnTo>
                        <a:pt x="43810" y="3527"/>
                      </a:lnTo>
                      <a:lnTo>
                        <a:pt x="59319" y="4478"/>
                      </a:lnTo>
                      <a:lnTo>
                        <a:pt x="72405" y="14424"/>
                      </a:lnTo>
                      <a:lnTo>
                        <a:pt x="74927" y="21953"/>
                      </a:lnTo>
                    </a:path>
                  </a:pathLst>
                </a:custGeom>
                <a:solidFill>
                  <a:srgbClr val="FFFFFF"/>
                </a:solidFill>
                <a:ln w="12206"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BB1D3707-DF1E-2335-2A95-075B96286639}"/>
                    </a:ext>
                  </a:extLst>
                </p:cNvPr>
                <p:cNvSpPr/>
                <p:nvPr/>
              </p:nvSpPr>
              <p:spPr>
                <a:xfrm>
                  <a:off x="6523082" y="5229895"/>
                  <a:ext cx="97942" cy="68384"/>
                </a:xfrm>
                <a:custGeom>
                  <a:avLst/>
                  <a:gdLst>
                    <a:gd name="connsiteX0" fmla="*/ 76087 w 97942"/>
                    <a:gd name="connsiteY0" fmla="*/ 0 h 68384"/>
                    <a:gd name="connsiteX1" fmla="*/ 82435 w 97942"/>
                    <a:gd name="connsiteY1" fmla="*/ 2807 h 68384"/>
                    <a:gd name="connsiteX2" fmla="*/ 87094 w 97942"/>
                    <a:gd name="connsiteY2" fmla="*/ 7468 h 68384"/>
                    <a:gd name="connsiteX3" fmla="*/ 90894 w 97942"/>
                    <a:gd name="connsiteY3" fmla="*/ 15718 h 68384"/>
                    <a:gd name="connsiteX4" fmla="*/ 97074 w 97942"/>
                    <a:gd name="connsiteY4" fmla="*/ 21075 h 68384"/>
                    <a:gd name="connsiteX5" fmla="*/ 97943 w 97942"/>
                    <a:gd name="connsiteY5" fmla="*/ 24345 h 68384"/>
                    <a:gd name="connsiteX6" fmla="*/ 91278 w 97942"/>
                    <a:gd name="connsiteY6" fmla="*/ 26370 h 68384"/>
                    <a:gd name="connsiteX7" fmla="*/ 90476 w 97942"/>
                    <a:gd name="connsiteY7" fmla="*/ 31996 h 68384"/>
                    <a:gd name="connsiteX8" fmla="*/ 94777 w 97942"/>
                    <a:gd name="connsiteY8" fmla="*/ 40477 h 68384"/>
                    <a:gd name="connsiteX9" fmla="*/ 91730 w 97942"/>
                    <a:gd name="connsiteY9" fmla="*/ 45932 h 68384"/>
                    <a:gd name="connsiteX10" fmla="*/ 86868 w 97942"/>
                    <a:gd name="connsiteY10" fmla="*/ 49666 h 68384"/>
                    <a:gd name="connsiteX11" fmla="*/ 77473 w 97942"/>
                    <a:gd name="connsiteY11" fmla="*/ 52314 h 68384"/>
                    <a:gd name="connsiteX12" fmla="*/ 73966 w 97942"/>
                    <a:gd name="connsiteY12" fmla="*/ 58794 h 68384"/>
                    <a:gd name="connsiteX13" fmla="*/ 65874 w 97942"/>
                    <a:gd name="connsiteY13" fmla="*/ 62906 h 68384"/>
                    <a:gd name="connsiteX14" fmla="*/ 62324 w 97942"/>
                    <a:gd name="connsiteY14" fmla="*/ 68385 h 68384"/>
                    <a:gd name="connsiteX15" fmla="*/ 59326 w 97942"/>
                    <a:gd name="connsiteY15" fmla="*/ 68238 h 68384"/>
                    <a:gd name="connsiteX16" fmla="*/ 55175 w 97942"/>
                    <a:gd name="connsiteY16" fmla="*/ 63821 h 68384"/>
                    <a:gd name="connsiteX17" fmla="*/ 48144 w 97942"/>
                    <a:gd name="connsiteY17" fmla="*/ 62808 h 68384"/>
                    <a:gd name="connsiteX18" fmla="*/ 40570 w 97942"/>
                    <a:gd name="connsiteY18" fmla="*/ 53681 h 68384"/>
                    <a:gd name="connsiteX19" fmla="*/ 36770 w 97942"/>
                    <a:gd name="connsiteY19" fmla="*/ 52045 h 68384"/>
                    <a:gd name="connsiteX20" fmla="*/ 31793 w 97942"/>
                    <a:gd name="connsiteY20" fmla="*/ 52497 h 68384"/>
                    <a:gd name="connsiteX21" fmla="*/ 29204 w 97942"/>
                    <a:gd name="connsiteY21" fmla="*/ 63772 h 68384"/>
                    <a:gd name="connsiteX22" fmla="*/ 26473 w 97942"/>
                    <a:gd name="connsiteY22" fmla="*/ 64126 h 68384"/>
                    <a:gd name="connsiteX23" fmla="*/ 24452 w 97942"/>
                    <a:gd name="connsiteY23" fmla="*/ 49714 h 68384"/>
                    <a:gd name="connsiteX24" fmla="*/ 22096 w 97942"/>
                    <a:gd name="connsiteY24" fmla="*/ 46761 h 68384"/>
                    <a:gd name="connsiteX25" fmla="*/ 1687 w 97942"/>
                    <a:gd name="connsiteY25" fmla="*/ 35071 h 68384"/>
                    <a:gd name="connsiteX26" fmla="*/ 0 w 97942"/>
                    <a:gd name="connsiteY26" fmla="*/ 29800 h 68384"/>
                    <a:gd name="connsiteX27" fmla="*/ 1311 w 97942"/>
                    <a:gd name="connsiteY27" fmla="*/ 24662 h 68384"/>
                    <a:gd name="connsiteX28" fmla="*/ 7909 w 97942"/>
                    <a:gd name="connsiteY28" fmla="*/ 20855 h 68384"/>
                    <a:gd name="connsiteX29" fmla="*/ 9219 w 97942"/>
                    <a:gd name="connsiteY29" fmla="*/ 15718 h 68384"/>
                    <a:gd name="connsiteX30" fmla="*/ 6773 w 97942"/>
                    <a:gd name="connsiteY30" fmla="*/ 10214 h 68384"/>
                    <a:gd name="connsiteX31" fmla="*/ 8618 w 97942"/>
                    <a:gd name="connsiteY31" fmla="*/ 6090 h 68384"/>
                    <a:gd name="connsiteX32" fmla="*/ 12318 w 97942"/>
                    <a:gd name="connsiteY32" fmla="*/ 4674 h 68384"/>
                    <a:gd name="connsiteX33" fmla="*/ 18155 w 97942"/>
                    <a:gd name="connsiteY33" fmla="*/ 7249 h 68384"/>
                    <a:gd name="connsiteX34" fmla="*/ 24485 w 97942"/>
                    <a:gd name="connsiteY34" fmla="*/ 2685 h 68384"/>
                    <a:gd name="connsiteX35" fmla="*/ 30832 w 97942"/>
                    <a:gd name="connsiteY35" fmla="*/ 2758 h 68384"/>
                    <a:gd name="connsiteX36" fmla="*/ 40227 w 97942"/>
                    <a:gd name="connsiteY36" fmla="*/ 2856 h 68384"/>
                    <a:gd name="connsiteX37" fmla="*/ 46383 w 97942"/>
                    <a:gd name="connsiteY37" fmla="*/ 598 h 68384"/>
                    <a:gd name="connsiteX38" fmla="*/ 58692 w 97942"/>
                    <a:gd name="connsiteY38" fmla="*/ 2428 h 68384"/>
                    <a:gd name="connsiteX39" fmla="*/ 76087 w 97942"/>
                    <a:gd name="connsiteY39" fmla="*/ 0 h 6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942" h="68384">
                      <a:moveTo>
                        <a:pt x="76087" y="0"/>
                      </a:moveTo>
                      <a:lnTo>
                        <a:pt x="82435" y="2807"/>
                      </a:lnTo>
                      <a:lnTo>
                        <a:pt x="87094" y="7468"/>
                      </a:lnTo>
                      <a:lnTo>
                        <a:pt x="90894" y="15718"/>
                      </a:lnTo>
                      <a:lnTo>
                        <a:pt x="97074" y="21075"/>
                      </a:lnTo>
                      <a:lnTo>
                        <a:pt x="97943" y="24345"/>
                      </a:lnTo>
                      <a:lnTo>
                        <a:pt x="91278" y="26370"/>
                      </a:lnTo>
                      <a:lnTo>
                        <a:pt x="90476" y="31996"/>
                      </a:lnTo>
                      <a:lnTo>
                        <a:pt x="94777" y="40477"/>
                      </a:lnTo>
                      <a:lnTo>
                        <a:pt x="91730" y="45932"/>
                      </a:lnTo>
                      <a:lnTo>
                        <a:pt x="86868" y="49666"/>
                      </a:lnTo>
                      <a:lnTo>
                        <a:pt x="77473" y="52314"/>
                      </a:lnTo>
                      <a:lnTo>
                        <a:pt x="73966" y="58794"/>
                      </a:lnTo>
                      <a:lnTo>
                        <a:pt x="65874" y="62906"/>
                      </a:lnTo>
                      <a:lnTo>
                        <a:pt x="62324" y="68385"/>
                      </a:lnTo>
                      <a:lnTo>
                        <a:pt x="59326" y="68238"/>
                      </a:lnTo>
                      <a:lnTo>
                        <a:pt x="55175" y="63821"/>
                      </a:lnTo>
                      <a:lnTo>
                        <a:pt x="48144" y="62808"/>
                      </a:lnTo>
                      <a:lnTo>
                        <a:pt x="40570" y="53681"/>
                      </a:lnTo>
                      <a:lnTo>
                        <a:pt x="36770" y="52045"/>
                      </a:lnTo>
                      <a:lnTo>
                        <a:pt x="31793" y="52497"/>
                      </a:lnTo>
                      <a:lnTo>
                        <a:pt x="29204" y="63772"/>
                      </a:lnTo>
                      <a:lnTo>
                        <a:pt x="26473" y="64126"/>
                      </a:lnTo>
                      <a:lnTo>
                        <a:pt x="24452" y="49714"/>
                      </a:lnTo>
                      <a:lnTo>
                        <a:pt x="22096" y="46761"/>
                      </a:lnTo>
                      <a:lnTo>
                        <a:pt x="1687" y="35071"/>
                      </a:lnTo>
                      <a:lnTo>
                        <a:pt x="0" y="29800"/>
                      </a:lnTo>
                      <a:lnTo>
                        <a:pt x="1311" y="24662"/>
                      </a:lnTo>
                      <a:lnTo>
                        <a:pt x="7909" y="20855"/>
                      </a:lnTo>
                      <a:lnTo>
                        <a:pt x="9219" y="15718"/>
                      </a:lnTo>
                      <a:lnTo>
                        <a:pt x="6773" y="10214"/>
                      </a:lnTo>
                      <a:lnTo>
                        <a:pt x="8618" y="6090"/>
                      </a:lnTo>
                      <a:lnTo>
                        <a:pt x="12318" y="4674"/>
                      </a:lnTo>
                      <a:lnTo>
                        <a:pt x="18155" y="7249"/>
                      </a:lnTo>
                      <a:lnTo>
                        <a:pt x="24485" y="2685"/>
                      </a:lnTo>
                      <a:lnTo>
                        <a:pt x="30832" y="2758"/>
                      </a:lnTo>
                      <a:lnTo>
                        <a:pt x="40227" y="2856"/>
                      </a:lnTo>
                      <a:lnTo>
                        <a:pt x="46383" y="598"/>
                      </a:lnTo>
                      <a:lnTo>
                        <a:pt x="58692" y="2428"/>
                      </a:lnTo>
                      <a:lnTo>
                        <a:pt x="76087" y="0"/>
                      </a:lnTo>
                    </a:path>
                  </a:pathLst>
                </a:custGeom>
                <a:solidFill>
                  <a:srgbClr val="FFFFFF"/>
                </a:solidFill>
                <a:ln w="12206"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170B1DB0-4F1F-0029-D7FD-D62208148594}"/>
                    </a:ext>
                  </a:extLst>
                </p:cNvPr>
                <p:cNvSpPr/>
                <p:nvPr/>
              </p:nvSpPr>
              <p:spPr>
                <a:xfrm>
                  <a:off x="6615395" y="5202024"/>
                  <a:ext cx="9503" cy="19976"/>
                </a:xfrm>
                <a:custGeom>
                  <a:avLst/>
                  <a:gdLst>
                    <a:gd name="connsiteX0" fmla="*/ 7934 w 9503"/>
                    <a:gd name="connsiteY0" fmla="*/ 19085 h 19976"/>
                    <a:gd name="connsiteX1" fmla="*/ 4718 w 9503"/>
                    <a:gd name="connsiteY1" fmla="*/ 19976 h 19976"/>
                    <a:gd name="connsiteX2" fmla="*/ 0 w 9503"/>
                    <a:gd name="connsiteY2" fmla="*/ 13789 h 19976"/>
                    <a:gd name="connsiteX3" fmla="*/ 1203 w 9503"/>
                    <a:gd name="connsiteY3" fmla="*/ 5614 h 19976"/>
                    <a:gd name="connsiteX4" fmla="*/ 4785 w 9503"/>
                    <a:gd name="connsiteY4" fmla="*/ 903 h 19976"/>
                    <a:gd name="connsiteX5" fmla="*/ 8753 w 9503"/>
                    <a:gd name="connsiteY5" fmla="*/ 0 h 19976"/>
                    <a:gd name="connsiteX6" fmla="*/ 9504 w 9503"/>
                    <a:gd name="connsiteY6" fmla="*/ 13948 h 19976"/>
                    <a:gd name="connsiteX7" fmla="*/ 7934 w 9503"/>
                    <a:gd name="connsiteY7" fmla="*/ 19085 h 1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3" h="19976">
                      <a:moveTo>
                        <a:pt x="7934" y="19085"/>
                      </a:moveTo>
                      <a:lnTo>
                        <a:pt x="4718" y="19976"/>
                      </a:lnTo>
                      <a:lnTo>
                        <a:pt x="0" y="13789"/>
                      </a:lnTo>
                      <a:lnTo>
                        <a:pt x="1203" y="5614"/>
                      </a:lnTo>
                      <a:lnTo>
                        <a:pt x="4785" y="903"/>
                      </a:lnTo>
                      <a:lnTo>
                        <a:pt x="8753" y="0"/>
                      </a:lnTo>
                      <a:lnTo>
                        <a:pt x="9504" y="13948"/>
                      </a:lnTo>
                      <a:lnTo>
                        <a:pt x="7934" y="19085"/>
                      </a:lnTo>
                    </a:path>
                  </a:pathLst>
                </a:custGeom>
                <a:solidFill>
                  <a:srgbClr val="FFFFFF"/>
                </a:solidFill>
                <a:ln w="12206"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B32364B3-9C96-A810-504A-760528B79D32}"/>
                    </a:ext>
                  </a:extLst>
                </p:cNvPr>
                <p:cNvSpPr/>
                <p:nvPr/>
              </p:nvSpPr>
              <p:spPr>
                <a:xfrm>
                  <a:off x="6658279" y="5180865"/>
                  <a:ext cx="10230" cy="14704"/>
                </a:xfrm>
                <a:custGeom>
                  <a:avLst/>
                  <a:gdLst>
                    <a:gd name="connsiteX0" fmla="*/ 7082 w 10230"/>
                    <a:gd name="connsiteY0" fmla="*/ 14045 h 14704"/>
                    <a:gd name="connsiteX1" fmla="*/ 2857 w 10230"/>
                    <a:gd name="connsiteY1" fmla="*/ 14704 h 14704"/>
                    <a:gd name="connsiteX2" fmla="*/ 0 w 10230"/>
                    <a:gd name="connsiteY2" fmla="*/ 4649 h 14704"/>
                    <a:gd name="connsiteX3" fmla="*/ 3850 w 10230"/>
                    <a:gd name="connsiteY3" fmla="*/ 439 h 14704"/>
                    <a:gd name="connsiteX4" fmla="*/ 8827 w 10230"/>
                    <a:gd name="connsiteY4" fmla="*/ 0 h 14704"/>
                    <a:gd name="connsiteX5" fmla="*/ 10230 w 10230"/>
                    <a:gd name="connsiteY5" fmla="*/ 4271 h 14704"/>
                    <a:gd name="connsiteX6" fmla="*/ 8936 w 10230"/>
                    <a:gd name="connsiteY6" fmla="*/ 9908 h 14704"/>
                    <a:gd name="connsiteX7" fmla="*/ 7082 w 10230"/>
                    <a:gd name="connsiteY7" fmla="*/ 14045 h 1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0" h="14704">
                      <a:moveTo>
                        <a:pt x="7082" y="14045"/>
                      </a:moveTo>
                      <a:lnTo>
                        <a:pt x="2857" y="14704"/>
                      </a:lnTo>
                      <a:lnTo>
                        <a:pt x="0" y="4649"/>
                      </a:lnTo>
                      <a:lnTo>
                        <a:pt x="3850" y="439"/>
                      </a:lnTo>
                      <a:lnTo>
                        <a:pt x="8827" y="0"/>
                      </a:lnTo>
                      <a:lnTo>
                        <a:pt x="10230" y="4271"/>
                      </a:lnTo>
                      <a:lnTo>
                        <a:pt x="8936" y="9908"/>
                      </a:lnTo>
                      <a:lnTo>
                        <a:pt x="7082" y="14045"/>
                      </a:lnTo>
                    </a:path>
                  </a:pathLst>
                </a:custGeom>
                <a:solidFill>
                  <a:srgbClr val="FFFFFF"/>
                </a:solidFill>
                <a:ln w="12206"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C7F95920-1416-2457-7800-77E3D1C143C2}"/>
                    </a:ext>
                  </a:extLst>
                </p:cNvPr>
                <p:cNvSpPr/>
                <p:nvPr/>
              </p:nvSpPr>
              <p:spPr>
                <a:xfrm>
                  <a:off x="6603972" y="5164244"/>
                  <a:ext cx="49355" cy="63589"/>
                </a:xfrm>
                <a:custGeom>
                  <a:avLst/>
                  <a:gdLst>
                    <a:gd name="connsiteX0" fmla="*/ 48512 w 49355"/>
                    <a:gd name="connsiteY0" fmla="*/ 26810 h 63589"/>
                    <a:gd name="connsiteX1" fmla="*/ 49356 w 49355"/>
                    <a:gd name="connsiteY1" fmla="*/ 29579 h 63589"/>
                    <a:gd name="connsiteX2" fmla="*/ 46483 w 49355"/>
                    <a:gd name="connsiteY2" fmla="*/ 32984 h 63589"/>
                    <a:gd name="connsiteX3" fmla="*/ 49062 w 49355"/>
                    <a:gd name="connsiteY3" fmla="*/ 42295 h 63589"/>
                    <a:gd name="connsiteX4" fmla="*/ 47493 w 49355"/>
                    <a:gd name="connsiteY4" fmla="*/ 47188 h 63589"/>
                    <a:gd name="connsiteX5" fmla="*/ 35250 w 49355"/>
                    <a:gd name="connsiteY5" fmla="*/ 47127 h 63589"/>
                    <a:gd name="connsiteX6" fmla="*/ 32302 w 49355"/>
                    <a:gd name="connsiteY6" fmla="*/ 48506 h 63589"/>
                    <a:gd name="connsiteX7" fmla="*/ 30257 w 49355"/>
                    <a:gd name="connsiteY7" fmla="*/ 54168 h 63589"/>
                    <a:gd name="connsiteX8" fmla="*/ 30089 w 49355"/>
                    <a:gd name="connsiteY8" fmla="*/ 63589 h 63589"/>
                    <a:gd name="connsiteX9" fmla="*/ 26832 w 49355"/>
                    <a:gd name="connsiteY9" fmla="*/ 63198 h 63589"/>
                    <a:gd name="connsiteX10" fmla="*/ 25680 w 49355"/>
                    <a:gd name="connsiteY10" fmla="*/ 58927 h 63589"/>
                    <a:gd name="connsiteX11" fmla="*/ 29045 w 49355"/>
                    <a:gd name="connsiteY11" fmla="*/ 41258 h 63589"/>
                    <a:gd name="connsiteX12" fmla="*/ 27534 w 49355"/>
                    <a:gd name="connsiteY12" fmla="*/ 33948 h 63589"/>
                    <a:gd name="connsiteX13" fmla="*/ 26414 w 49355"/>
                    <a:gd name="connsiteY13" fmla="*/ 30678 h 63589"/>
                    <a:gd name="connsiteX14" fmla="*/ 19541 w 49355"/>
                    <a:gd name="connsiteY14" fmla="*/ 27115 h 63589"/>
                    <a:gd name="connsiteX15" fmla="*/ 15817 w 49355"/>
                    <a:gd name="connsiteY15" fmla="*/ 27761 h 63589"/>
                    <a:gd name="connsiteX16" fmla="*/ 9511 w 49355"/>
                    <a:gd name="connsiteY16" fmla="*/ 39952 h 63589"/>
                    <a:gd name="connsiteX17" fmla="*/ 3449 w 49355"/>
                    <a:gd name="connsiteY17" fmla="*/ 58988 h 63589"/>
                    <a:gd name="connsiteX18" fmla="*/ 1278 w 49355"/>
                    <a:gd name="connsiteY18" fmla="*/ 54241 h 63589"/>
                    <a:gd name="connsiteX19" fmla="*/ 0 w 49355"/>
                    <a:gd name="connsiteY19" fmla="*/ 25553 h 63589"/>
                    <a:gd name="connsiteX20" fmla="*/ 1946 w 49355"/>
                    <a:gd name="connsiteY20" fmla="*/ 17352 h 63589"/>
                    <a:gd name="connsiteX21" fmla="*/ 6438 w 49355"/>
                    <a:gd name="connsiteY21" fmla="*/ 10323 h 63589"/>
                    <a:gd name="connsiteX22" fmla="*/ 15458 w 49355"/>
                    <a:gd name="connsiteY22" fmla="*/ 3880 h 63589"/>
                    <a:gd name="connsiteX23" fmla="*/ 24310 w 49355"/>
                    <a:gd name="connsiteY23" fmla="*/ 0 h 63589"/>
                    <a:gd name="connsiteX24" fmla="*/ 28853 w 49355"/>
                    <a:gd name="connsiteY24" fmla="*/ 1098 h 63589"/>
                    <a:gd name="connsiteX25" fmla="*/ 33238 w 49355"/>
                    <a:gd name="connsiteY25" fmla="*/ 5003 h 63589"/>
                    <a:gd name="connsiteX26" fmla="*/ 39952 w 49355"/>
                    <a:gd name="connsiteY26" fmla="*/ 17975 h 63589"/>
                    <a:gd name="connsiteX27" fmla="*/ 48512 w 49355"/>
                    <a:gd name="connsiteY27" fmla="*/ 26810 h 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355" h="63589">
                      <a:moveTo>
                        <a:pt x="48512" y="26810"/>
                      </a:moveTo>
                      <a:lnTo>
                        <a:pt x="49356" y="29579"/>
                      </a:lnTo>
                      <a:lnTo>
                        <a:pt x="46483" y="32984"/>
                      </a:lnTo>
                      <a:lnTo>
                        <a:pt x="49062" y="42295"/>
                      </a:lnTo>
                      <a:lnTo>
                        <a:pt x="47493" y="47188"/>
                      </a:lnTo>
                      <a:lnTo>
                        <a:pt x="35250" y="47127"/>
                      </a:lnTo>
                      <a:lnTo>
                        <a:pt x="32302" y="48506"/>
                      </a:lnTo>
                      <a:lnTo>
                        <a:pt x="30257" y="54168"/>
                      </a:lnTo>
                      <a:lnTo>
                        <a:pt x="30089" y="63589"/>
                      </a:lnTo>
                      <a:lnTo>
                        <a:pt x="26832" y="63198"/>
                      </a:lnTo>
                      <a:lnTo>
                        <a:pt x="25680" y="58927"/>
                      </a:lnTo>
                      <a:lnTo>
                        <a:pt x="29045" y="41258"/>
                      </a:lnTo>
                      <a:lnTo>
                        <a:pt x="27534" y="33948"/>
                      </a:lnTo>
                      <a:lnTo>
                        <a:pt x="26414" y="30678"/>
                      </a:lnTo>
                      <a:lnTo>
                        <a:pt x="19541" y="27115"/>
                      </a:lnTo>
                      <a:lnTo>
                        <a:pt x="15817" y="27761"/>
                      </a:lnTo>
                      <a:lnTo>
                        <a:pt x="9511" y="39952"/>
                      </a:lnTo>
                      <a:lnTo>
                        <a:pt x="3449" y="58988"/>
                      </a:lnTo>
                      <a:lnTo>
                        <a:pt x="1278" y="54241"/>
                      </a:lnTo>
                      <a:lnTo>
                        <a:pt x="0" y="25553"/>
                      </a:lnTo>
                      <a:lnTo>
                        <a:pt x="1946" y="17352"/>
                      </a:lnTo>
                      <a:lnTo>
                        <a:pt x="6438" y="10323"/>
                      </a:lnTo>
                      <a:lnTo>
                        <a:pt x="15458" y="3880"/>
                      </a:lnTo>
                      <a:lnTo>
                        <a:pt x="24310" y="0"/>
                      </a:lnTo>
                      <a:lnTo>
                        <a:pt x="28853" y="1098"/>
                      </a:lnTo>
                      <a:lnTo>
                        <a:pt x="33238" y="5003"/>
                      </a:lnTo>
                      <a:lnTo>
                        <a:pt x="39952" y="17975"/>
                      </a:lnTo>
                      <a:lnTo>
                        <a:pt x="48512" y="26810"/>
                      </a:lnTo>
                    </a:path>
                  </a:pathLst>
                </a:custGeom>
                <a:solidFill>
                  <a:srgbClr val="FFFFFF"/>
                </a:solidFill>
                <a:ln w="12206"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E7489CAA-CAB8-BFD3-6447-77750A2B5C52}"/>
                    </a:ext>
                  </a:extLst>
                </p:cNvPr>
                <p:cNvSpPr/>
                <p:nvPr/>
              </p:nvSpPr>
              <p:spPr>
                <a:xfrm>
                  <a:off x="6643990" y="5152591"/>
                  <a:ext cx="51736" cy="35315"/>
                </a:xfrm>
                <a:custGeom>
                  <a:avLst/>
                  <a:gdLst>
                    <a:gd name="connsiteX0" fmla="*/ 51736 w 51736"/>
                    <a:gd name="connsiteY0" fmla="*/ 17816 h 35315"/>
                    <a:gd name="connsiteX1" fmla="*/ 45490 w 51736"/>
                    <a:gd name="connsiteY1" fmla="*/ 32032 h 35315"/>
                    <a:gd name="connsiteX2" fmla="*/ 38859 w 51736"/>
                    <a:gd name="connsiteY2" fmla="*/ 35315 h 35315"/>
                    <a:gd name="connsiteX3" fmla="*/ 33222 w 51736"/>
                    <a:gd name="connsiteY3" fmla="*/ 31203 h 35315"/>
                    <a:gd name="connsiteX4" fmla="*/ 28912 w 51736"/>
                    <a:gd name="connsiteY4" fmla="*/ 22465 h 35315"/>
                    <a:gd name="connsiteX5" fmla="*/ 22774 w 51736"/>
                    <a:gd name="connsiteY5" fmla="*/ 18622 h 35315"/>
                    <a:gd name="connsiteX6" fmla="*/ 5963 w 51736"/>
                    <a:gd name="connsiteY6" fmla="*/ 23564 h 35315"/>
                    <a:gd name="connsiteX7" fmla="*/ 2406 w 51736"/>
                    <a:gd name="connsiteY7" fmla="*/ 21916 h 35315"/>
                    <a:gd name="connsiteX8" fmla="*/ 0 w 51736"/>
                    <a:gd name="connsiteY8" fmla="*/ 17682 h 35315"/>
                    <a:gd name="connsiteX9" fmla="*/ 1604 w 51736"/>
                    <a:gd name="connsiteY9" fmla="*/ 13557 h 35315"/>
                    <a:gd name="connsiteX10" fmla="*/ 7049 w 51736"/>
                    <a:gd name="connsiteY10" fmla="*/ 12081 h 35315"/>
                    <a:gd name="connsiteX11" fmla="*/ 14039 w 51736"/>
                    <a:gd name="connsiteY11" fmla="*/ 4967 h 35315"/>
                    <a:gd name="connsiteX12" fmla="*/ 22891 w 51736"/>
                    <a:gd name="connsiteY12" fmla="*/ 830 h 35315"/>
                    <a:gd name="connsiteX13" fmla="*/ 31610 w 51736"/>
                    <a:gd name="connsiteY13" fmla="*/ 0 h 35315"/>
                    <a:gd name="connsiteX14" fmla="*/ 50066 w 51736"/>
                    <a:gd name="connsiteY14" fmla="*/ 13045 h 35315"/>
                    <a:gd name="connsiteX15" fmla="*/ 51736 w 51736"/>
                    <a:gd name="connsiteY15" fmla="*/ 17816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36" h="35315">
                      <a:moveTo>
                        <a:pt x="51736" y="17816"/>
                      </a:moveTo>
                      <a:lnTo>
                        <a:pt x="45490" y="32032"/>
                      </a:lnTo>
                      <a:lnTo>
                        <a:pt x="38859" y="35315"/>
                      </a:lnTo>
                      <a:lnTo>
                        <a:pt x="33222" y="31203"/>
                      </a:lnTo>
                      <a:lnTo>
                        <a:pt x="28912" y="22465"/>
                      </a:lnTo>
                      <a:lnTo>
                        <a:pt x="22774" y="18622"/>
                      </a:lnTo>
                      <a:lnTo>
                        <a:pt x="5963" y="23564"/>
                      </a:lnTo>
                      <a:lnTo>
                        <a:pt x="2406" y="21916"/>
                      </a:lnTo>
                      <a:lnTo>
                        <a:pt x="0" y="17682"/>
                      </a:lnTo>
                      <a:lnTo>
                        <a:pt x="1604" y="13557"/>
                      </a:lnTo>
                      <a:lnTo>
                        <a:pt x="7049" y="12081"/>
                      </a:lnTo>
                      <a:lnTo>
                        <a:pt x="14039" y="4967"/>
                      </a:lnTo>
                      <a:lnTo>
                        <a:pt x="22891" y="830"/>
                      </a:lnTo>
                      <a:lnTo>
                        <a:pt x="31610" y="0"/>
                      </a:lnTo>
                      <a:lnTo>
                        <a:pt x="50066" y="13045"/>
                      </a:lnTo>
                      <a:lnTo>
                        <a:pt x="51736" y="17816"/>
                      </a:lnTo>
                    </a:path>
                  </a:pathLst>
                </a:custGeom>
                <a:solidFill>
                  <a:srgbClr val="FFFFFF"/>
                </a:solidFill>
                <a:ln w="12206"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2CE6C6CB-E420-CD72-6F7E-0BEF7EFF83E0}"/>
                    </a:ext>
                  </a:extLst>
                </p:cNvPr>
                <p:cNvSpPr/>
                <p:nvPr/>
              </p:nvSpPr>
              <p:spPr>
                <a:xfrm>
                  <a:off x="6592146" y="5126159"/>
                  <a:ext cx="30247" cy="38353"/>
                </a:xfrm>
                <a:custGeom>
                  <a:avLst/>
                  <a:gdLst>
                    <a:gd name="connsiteX0" fmla="*/ 21020 w 30247"/>
                    <a:gd name="connsiteY0" fmla="*/ 0 h 38353"/>
                    <a:gd name="connsiteX1" fmla="*/ 26198 w 30247"/>
                    <a:gd name="connsiteY1" fmla="*/ 4893 h 38353"/>
                    <a:gd name="connsiteX2" fmla="*/ 25471 w 30247"/>
                    <a:gd name="connsiteY2" fmla="*/ 12544 h 38353"/>
                    <a:gd name="connsiteX3" fmla="*/ 30248 w 30247"/>
                    <a:gd name="connsiteY3" fmla="*/ 27115 h 38353"/>
                    <a:gd name="connsiteX4" fmla="*/ 28435 w 30247"/>
                    <a:gd name="connsiteY4" fmla="*/ 32264 h 38353"/>
                    <a:gd name="connsiteX5" fmla="*/ 15158 w 30247"/>
                    <a:gd name="connsiteY5" fmla="*/ 38353 h 38353"/>
                    <a:gd name="connsiteX6" fmla="*/ 4902 w 30247"/>
                    <a:gd name="connsiteY6" fmla="*/ 38219 h 38353"/>
                    <a:gd name="connsiteX7" fmla="*/ 1278 w 30247"/>
                    <a:gd name="connsiteY7" fmla="*/ 34546 h 38353"/>
                    <a:gd name="connsiteX8" fmla="*/ 0 w 30247"/>
                    <a:gd name="connsiteY8" fmla="*/ 26968 h 38353"/>
                    <a:gd name="connsiteX9" fmla="*/ 4192 w 30247"/>
                    <a:gd name="connsiteY9" fmla="*/ 18426 h 38353"/>
                    <a:gd name="connsiteX10" fmla="*/ 877 w 30247"/>
                    <a:gd name="connsiteY10" fmla="*/ 9652 h 38353"/>
                    <a:gd name="connsiteX11" fmla="*/ 1737 w 30247"/>
                    <a:gd name="connsiteY11" fmla="*/ 5796 h 38353"/>
                    <a:gd name="connsiteX12" fmla="*/ 4401 w 30247"/>
                    <a:gd name="connsiteY12" fmla="*/ 3417 h 38353"/>
                    <a:gd name="connsiteX13" fmla="*/ 12444 w 30247"/>
                    <a:gd name="connsiteY13" fmla="*/ 4649 h 38353"/>
                    <a:gd name="connsiteX14" fmla="*/ 21020 w 30247"/>
                    <a:gd name="connsiteY14" fmla="*/ 0 h 3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47" h="38353">
                      <a:moveTo>
                        <a:pt x="21020" y="0"/>
                      </a:moveTo>
                      <a:lnTo>
                        <a:pt x="26198" y="4893"/>
                      </a:lnTo>
                      <a:lnTo>
                        <a:pt x="25471" y="12544"/>
                      </a:lnTo>
                      <a:lnTo>
                        <a:pt x="30248" y="27115"/>
                      </a:lnTo>
                      <a:lnTo>
                        <a:pt x="28435" y="32264"/>
                      </a:lnTo>
                      <a:lnTo>
                        <a:pt x="15158" y="38353"/>
                      </a:lnTo>
                      <a:lnTo>
                        <a:pt x="4902" y="38219"/>
                      </a:lnTo>
                      <a:lnTo>
                        <a:pt x="1278" y="34546"/>
                      </a:lnTo>
                      <a:lnTo>
                        <a:pt x="0" y="26968"/>
                      </a:lnTo>
                      <a:lnTo>
                        <a:pt x="4192" y="18426"/>
                      </a:lnTo>
                      <a:lnTo>
                        <a:pt x="877" y="9652"/>
                      </a:lnTo>
                      <a:lnTo>
                        <a:pt x="1737" y="5796"/>
                      </a:lnTo>
                      <a:lnTo>
                        <a:pt x="4401" y="3417"/>
                      </a:lnTo>
                      <a:lnTo>
                        <a:pt x="12444" y="4649"/>
                      </a:lnTo>
                      <a:lnTo>
                        <a:pt x="21020" y="0"/>
                      </a:lnTo>
                    </a:path>
                  </a:pathLst>
                </a:custGeom>
                <a:solidFill>
                  <a:srgbClr val="FFFFFF"/>
                </a:solidFill>
                <a:ln w="12206"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34AB2B00-3807-BB94-5C22-36E578F7AC0E}"/>
                    </a:ext>
                  </a:extLst>
                </p:cNvPr>
                <p:cNvSpPr/>
                <p:nvPr/>
              </p:nvSpPr>
              <p:spPr>
                <a:xfrm>
                  <a:off x="6662163" y="5125183"/>
                  <a:ext cx="27850" cy="20976"/>
                </a:xfrm>
                <a:custGeom>
                  <a:avLst/>
                  <a:gdLst>
                    <a:gd name="connsiteX0" fmla="*/ 23600 w 27850"/>
                    <a:gd name="connsiteY0" fmla="*/ 18133 h 20976"/>
                    <a:gd name="connsiteX1" fmla="*/ 1461 w 27850"/>
                    <a:gd name="connsiteY1" fmla="*/ 20977 h 20976"/>
                    <a:gd name="connsiteX2" fmla="*/ 0 w 27850"/>
                    <a:gd name="connsiteY2" fmla="*/ 14936 h 20976"/>
                    <a:gd name="connsiteX3" fmla="*/ 3683 w 27850"/>
                    <a:gd name="connsiteY3" fmla="*/ 13265 h 20976"/>
                    <a:gd name="connsiteX4" fmla="*/ 9604 w 27850"/>
                    <a:gd name="connsiteY4" fmla="*/ 3905 h 20976"/>
                    <a:gd name="connsiteX5" fmla="*/ 16477 w 27850"/>
                    <a:gd name="connsiteY5" fmla="*/ 342 h 20976"/>
                    <a:gd name="connsiteX6" fmla="*/ 25963 w 27850"/>
                    <a:gd name="connsiteY6" fmla="*/ 0 h 20976"/>
                    <a:gd name="connsiteX7" fmla="*/ 27850 w 27850"/>
                    <a:gd name="connsiteY7" fmla="*/ 4003 h 20976"/>
                    <a:gd name="connsiteX8" fmla="*/ 23600 w 27850"/>
                    <a:gd name="connsiteY8" fmla="*/ 18133 h 2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50" h="20976">
                      <a:moveTo>
                        <a:pt x="23600" y="18133"/>
                      </a:moveTo>
                      <a:lnTo>
                        <a:pt x="1461" y="20977"/>
                      </a:lnTo>
                      <a:lnTo>
                        <a:pt x="0" y="14936"/>
                      </a:lnTo>
                      <a:lnTo>
                        <a:pt x="3683" y="13265"/>
                      </a:lnTo>
                      <a:lnTo>
                        <a:pt x="9604" y="3905"/>
                      </a:lnTo>
                      <a:lnTo>
                        <a:pt x="16477" y="342"/>
                      </a:lnTo>
                      <a:lnTo>
                        <a:pt x="25963" y="0"/>
                      </a:lnTo>
                      <a:lnTo>
                        <a:pt x="27850" y="4003"/>
                      </a:lnTo>
                      <a:lnTo>
                        <a:pt x="23600" y="18133"/>
                      </a:lnTo>
                    </a:path>
                  </a:pathLst>
                </a:custGeom>
                <a:solidFill>
                  <a:srgbClr val="FFFFFF"/>
                </a:solidFill>
                <a:ln w="12206"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7797E90A-DD01-55ED-50CE-553A5B208F50}"/>
                    </a:ext>
                  </a:extLst>
                </p:cNvPr>
                <p:cNvSpPr/>
                <p:nvPr/>
              </p:nvSpPr>
              <p:spPr>
                <a:xfrm>
                  <a:off x="6621959" y="5113529"/>
                  <a:ext cx="41873" cy="43881"/>
                </a:xfrm>
                <a:custGeom>
                  <a:avLst/>
                  <a:gdLst>
                    <a:gd name="connsiteX0" fmla="*/ 41873 w 41873"/>
                    <a:gd name="connsiteY0" fmla="*/ 17377 h 43881"/>
                    <a:gd name="connsiteX1" fmla="*/ 39777 w 41873"/>
                    <a:gd name="connsiteY1" fmla="*/ 26297 h 43881"/>
                    <a:gd name="connsiteX2" fmla="*/ 30140 w 41873"/>
                    <a:gd name="connsiteY2" fmla="*/ 31788 h 43881"/>
                    <a:gd name="connsiteX3" fmla="*/ 28611 w 41873"/>
                    <a:gd name="connsiteY3" fmla="*/ 37939 h 43881"/>
                    <a:gd name="connsiteX4" fmla="*/ 24787 w 41873"/>
                    <a:gd name="connsiteY4" fmla="*/ 42917 h 43881"/>
                    <a:gd name="connsiteX5" fmla="*/ 19325 w 41873"/>
                    <a:gd name="connsiteY5" fmla="*/ 43882 h 43881"/>
                    <a:gd name="connsiteX6" fmla="*/ 6548 w 41873"/>
                    <a:gd name="connsiteY6" fmla="*/ 35962 h 43881"/>
                    <a:gd name="connsiteX7" fmla="*/ 0 w 41873"/>
                    <a:gd name="connsiteY7" fmla="*/ 20696 h 43881"/>
                    <a:gd name="connsiteX8" fmla="*/ 2381 w 41873"/>
                    <a:gd name="connsiteY8" fmla="*/ 17560 h 43881"/>
                    <a:gd name="connsiteX9" fmla="*/ 5638 w 41873"/>
                    <a:gd name="connsiteY9" fmla="*/ 17694 h 43881"/>
                    <a:gd name="connsiteX10" fmla="*/ 10539 w 41873"/>
                    <a:gd name="connsiteY10" fmla="*/ 21831 h 43881"/>
                    <a:gd name="connsiteX11" fmla="*/ 14540 w 41873"/>
                    <a:gd name="connsiteY11" fmla="*/ 21941 h 43881"/>
                    <a:gd name="connsiteX12" fmla="*/ 20444 w 41873"/>
                    <a:gd name="connsiteY12" fmla="*/ 12313 h 43881"/>
                    <a:gd name="connsiteX13" fmla="*/ 27059 w 41873"/>
                    <a:gd name="connsiteY13" fmla="*/ 8505 h 43881"/>
                    <a:gd name="connsiteX14" fmla="*/ 30248 w 41873"/>
                    <a:gd name="connsiteY14" fmla="*/ 0 h 43881"/>
                    <a:gd name="connsiteX15" fmla="*/ 34241 w 41873"/>
                    <a:gd name="connsiteY15" fmla="*/ 6724 h 43881"/>
                    <a:gd name="connsiteX16" fmla="*/ 39644 w 41873"/>
                    <a:gd name="connsiteY16" fmla="*/ 11105 h 43881"/>
                    <a:gd name="connsiteX17" fmla="*/ 41873 w 41873"/>
                    <a:gd name="connsiteY17" fmla="*/ 17377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73" h="43881">
                      <a:moveTo>
                        <a:pt x="41873" y="17377"/>
                      </a:moveTo>
                      <a:lnTo>
                        <a:pt x="39777" y="26297"/>
                      </a:lnTo>
                      <a:lnTo>
                        <a:pt x="30140" y="31788"/>
                      </a:lnTo>
                      <a:lnTo>
                        <a:pt x="28611" y="37939"/>
                      </a:lnTo>
                      <a:lnTo>
                        <a:pt x="24787" y="42917"/>
                      </a:lnTo>
                      <a:lnTo>
                        <a:pt x="19325" y="43882"/>
                      </a:lnTo>
                      <a:lnTo>
                        <a:pt x="6548" y="35962"/>
                      </a:lnTo>
                      <a:lnTo>
                        <a:pt x="0" y="20696"/>
                      </a:lnTo>
                      <a:lnTo>
                        <a:pt x="2381" y="17560"/>
                      </a:lnTo>
                      <a:lnTo>
                        <a:pt x="5638" y="17694"/>
                      </a:lnTo>
                      <a:lnTo>
                        <a:pt x="10539" y="21831"/>
                      </a:lnTo>
                      <a:lnTo>
                        <a:pt x="14540" y="21941"/>
                      </a:lnTo>
                      <a:lnTo>
                        <a:pt x="20444" y="12313"/>
                      </a:lnTo>
                      <a:lnTo>
                        <a:pt x="27059" y="8505"/>
                      </a:lnTo>
                      <a:lnTo>
                        <a:pt x="30248" y="0"/>
                      </a:lnTo>
                      <a:lnTo>
                        <a:pt x="34241" y="6724"/>
                      </a:lnTo>
                      <a:lnTo>
                        <a:pt x="39644" y="11105"/>
                      </a:lnTo>
                      <a:lnTo>
                        <a:pt x="41873" y="17377"/>
                      </a:lnTo>
                    </a:path>
                  </a:pathLst>
                </a:custGeom>
                <a:solidFill>
                  <a:srgbClr val="FFFFFF"/>
                </a:solidFill>
                <a:ln w="12206"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630ADFE5-24E9-CA0E-0885-E99DCA7DB69F}"/>
                    </a:ext>
                  </a:extLst>
                </p:cNvPr>
                <p:cNvSpPr/>
                <p:nvPr/>
              </p:nvSpPr>
              <p:spPr>
                <a:xfrm>
                  <a:off x="6474060" y="5108160"/>
                  <a:ext cx="122086" cy="102101"/>
                </a:xfrm>
                <a:custGeom>
                  <a:avLst/>
                  <a:gdLst>
                    <a:gd name="connsiteX0" fmla="*/ 71745 w 122086"/>
                    <a:gd name="connsiteY0" fmla="*/ 21538 h 102101"/>
                    <a:gd name="connsiteX1" fmla="*/ 78326 w 122086"/>
                    <a:gd name="connsiteY1" fmla="*/ 23832 h 102101"/>
                    <a:gd name="connsiteX2" fmla="*/ 89784 w 122086"/>
                    <a:gd name="connsiteY2" fmla="*/ 22636 h 102101"/>
                    <a:gd name="connsiteX3" fmla="*/ 93092 w 122086"/>
                    <a:gd name="connsiteY3" fmla="*/ 24296 h 102101"/>
                    <a:gd name="connsiteX4" fmla="*/ 94946 w 122086"/>
                    <a:gd name="connsiteY4" fmla="*/ 33887 h 102101"/>
                    <a:gd name="connsiteX5" fmla="*/ 103296 w 122086"/>
                    <a:gd name="connsiteY5" fmla="*/ 36877 h 102101"/>
                    <a:gd name="connsiteX6" fmla="*/ 107205 w 122086"/>
                    <a:gd name="connsiteY6" fmla="*/ 41307 h 102101"/>
                    <a:gd name="connsiteX7" fmla="*/ 115590 w 122086"/>
                    <a:gd name="connsiteY7" fmla="*/ 58793 h 102101"/>
                    <a:gd name="connsiteX8" fmla="*/ 120691 w 122086"/>
                    <a:gd name="connsiteY8" fmla="*/ 61649 h 102101"/>
                    <a:gd name="connsiteX9" fmla="*/ 122086 w 122086"/>
                    <a:gd name="connsiteY9" fmla="*/ 65663 h 102101"/>
                    <a:gd name="connsiteX10" fmla="*/ 119422 w 122086"/>
                    <a:gd name="connsiteY10" fmla="*/ 81783 h 102101"/>
                    <a:gd name="connsiteX11" fmla="*/ 110896 w 122086"/>
                    <a:gd name="connsiteY11" fmla="*/ 94804 h 102101"/>
                    <a:gd name="connsiteX12" fmla="*/ 102861 w 122086"/>
                    <a:gd name="connsiteY12" fmla="*/ 100698 h 102101"/>
                    <a:gd name="connsiteX13" fmla="*/ 92674 w 122086"/>
                    <a:gd name="connsiteY13" fmla="*/ 102101 h 102101"/>
                    <a:gd name="connsiteX14" fmla="*/ 81708 w 122086"/>
                    <a:gd name="connsiteY14" fmla="*/ 95902 h 102101"/>
                    <a:gd name="connsiteX15" fmla="*/ 77166 w 122086"/>
                    <a:gd name="connsiteY15" fmla="*/ 87934 h 102101"/>
                    <a:gd name="connsiteX16" fmla="*/ 72806 w 122086"/>
                    <a:gd name="connsiteY16" fmla="*/ 84798 h 102101"/>
                    <a:gd name="connsiteX17" fmla="*/ 59360 w 122086"/>
                    <a:gd name="connsiteY17" fmla="*/ 79196 h 102101"/>
                    <a:gd name="connsiteX18" fmla="*/ 52646 w 122086"/>
                    <a:gd name="connsiteY18" fmla="*/ 73351 h 102101"/>
                    <a:gd name="connsiteX19" fmla="*/ 49924 w 122086"/>
                    <a:gd name="connsiteY19" fmla="*/ 67103 h 102101"/>
                    <a:gd name="connsiteX20" fmla="*/ 54935 w 122086"/>
                    <a:gd name="connsiteY20" fmla="*/ 53949 h 102101"/>
                    <a:gd name="connsiteX21" fmla="*/ 53088 w 122086"/>
                    <a:gd name="connsiteY21" fmla="*/ 51215 h 102101"/>
                    <a:gd name="connsiteX22" fmla="*/ 47109 w 122086"/>
                    <a:gd name="connsiteY22" fmla="*/ 51703 h 102101"/>
                    <a:gd name="connsiteX23" fmla="*/ 34733 w 122086"/>
                    <a:gd name="connsiteY23" fmla="*/ 68690 h 102101"/>
                    <a:gd name="connsiteX24" fmla="*/ 26289 w 122086"/>
                    <a:gd name="connsiteY24" fmla="*/ 63162 h 102101"/>
                    <a:gd name="connsiteX25" fmla="*/ 22398 w 122086"/>
                    <a:gd name="connsiteY25" fmla="*/ 66103 h 102101"/>
                    <a:gd name="connsiteX26" fmla="*/ 11508 w 122086"/>
                    <a:gd name="connsiteY26" fmla="*/ 69068 h 102101"/>
                    <a:gd name="connsiteX27" fmla="*/ 9630 w 122086"/>
                    <a:gd name="connsiteY27" fmla="*/ 65871 h 102101"/>
                    <a:gd name="connsiteX28" fmla="*/ 8577 w 122086"/>
                    <a:gd name="connsiteY28" fmla="*/ 64089 h 102101"/>
                    <a:gd name="connsiteX29" fmla="*/ 11449 w 122086"/>
                    <a:gd name="connsiteY29" fmla="*/ 53815 h 102101"/>
                    <a:gd name="connsiteX30" fmla="*/ 3934 w 122086"/>
                    <a:gd name="connsiteY30" fmla="*/ 39867 h 102101"/>
                    <a:gd name="connsiteX31" fmla="*/ 4418 w 122086"/>
                    <a:gd name="connsiteY31" fmla="*/ 32728 h 102101"/>
                    <a:gd name="connsiteX32" fmla="*/ 0 w 122086"/>
                    <a:gd name="connsiteY32" fmla="*/ 21453 h 102101"/>
                    <a:gd name="connsiteX33" fmla="*/ 618 w 122086"/>
                    <a:gd name="connsiteY33" fmla="*/ 17877 h 102101"/>
                    <a:gd name="connsiteX34" fmla="*/ 12661 w 122086"/>
                    <a:gd name="connsiteY34" fmla="*/ 5467 h 102101"/>
                    <a:gd name="connsiteX35" fmla="*/ 23976 w 122086"/>
                    <a:gd name="connsiteY35" fmla="*/ 451 h 102101"/>
                    <a:gd name="connsiteX36" fmla="*/ 29205 w 122086"/>
                    <a:gd name="connsiteY36" fmla="*/ 0 h 102101"/>
                    <a:gd name="connsiteX37" fmla="*/ 34533 w 122086"/>
                    <a:gd name="connsiteY37" fmla="*/ 2087 h 102101"/>
                    <a:gd name="connsiteX38" fmla="*/ 40754 w 122086"/>
                    <a:gd name="connsiteY38" fmla="*/ 7956 h 102101"/>
                    <a:gd name="connsiteX39" fmla="*/ 48746 w 122086"/>
                    <a:gd name="connsiteY39" fmla="*/ 21379 h 102101"/>
                    <a:gd name="connsiteX40" fmla="*/ 71745 w 122086"/>
                    <a:gd name="connsiteY40" fmla="*/ 21538 h 1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086" h="102101">
                      <a:moveTo>
                        <a:pt x="71745" y="21538"/>
                      </a:moveTo>
                      <a:lnTo>
                        <a:pt x="78326" y="23832"/>
                      </a:lnTo>
                      <a:lnTo>
                        <a:pt x="89784" y="22636"/>
                      </a:lnTo>
                      <a:lnTo>
                        <a:pt x="93092" y="24296"/>
                      </a:lnTo>
                      <a:lnTo>
                        <a:pt x="94946" y="33887"/>
                      </a:lnTo>
                      <a:lnTo>
                        <a:pt x="103296" y="36877"/>
                      </a:lnTo>
                      <a:lnTo>
                        <a:pt x="107205" y="41307"/>
                      </a:lnTo>
                      <a:lnTo>
                        <a:pt x="115590" y="58793"/>
                      </a:lnTo>
                      <a:lnTo>
                        <a:pt x="120691" y="61649"/>
                      </a:lnTo>
                      <a:lnTo>
                        <a:pt x="122086" y="65663"/>
                      </a:lnTo>
                      <a:lnTo>
                        <a:pt x="119422" y="81783"/>
                      </a:lnTo>
                      <a:lnTo>
                        <a:pt x="110896" y="94804"/>
                      </a:lnTo>
                      <a:lnTo>
                        <a:pt x="102861" y="100698"/>
                      </a:lnTo>
                      <a:lnTo>
                        <a:pt x="92674" y="102101"/>
                      </a:lnTo>
                      <a:lnTo>
                        <a:pt x="81708" y="95902"/>
                      </a:lnTo>
                      <a:lnTo>
                        <a:pt x="77166" y="87934"/>
                      </a:lnTo>
                      <a:lnTo>
                        <a:pt x="72806" y="84798"/>
                      </a:lnTo>
                      <a:lnTo>
                        <a:pt x="59360" y="79196"/>
                      </a:lnTo>
                      <a:lnTo>
                        <a:pt x="52646" y="73351"/>
                      </a:lnTo>
                      <a:lnTo>
                        <a:pt x="49924" y="67103"/>
                      </a:lnTo>
                      <a:lnTo>
                        <a:pt x="54935" y="53949"/>
                      </a:lnTo>
                      <a:lnTo>
                        <a:pt x="53088" y="51215"/>
                      </a:lnTo>
                      <a:lnTo>
                        <a:pt x="47109" y="51703"/>
                      </a:lnTo>
                      <a:lnTo>
                        <a:pt x="34733" y="68690"/>
                      </a:lnTo>
                      <a:lnTo>
                        <a:pt x="26289" y="63162"/>
                      </a:lnTo>
                      <a:lnTo>
                        <a:pt x="22398" y="66103"/>
                      </a:lnTo>
                      <a:lnTo>
                        <a:pt x="11508" y="69068"/>
                      </a:lnTo>
                      <a:lnTo>
                        <a:pt x="9630" y="65871"/>
                      </a:lnTo>
                      <a:lnTo>
                        <a:pt x="8577" y="64089"/>
                      </a:lnTo>
                      <a:lnTo>
                        <a:pt x="11449" y="53815"/>
                      </a:lnTo>
                      <a:lnTo>
                        <a:pt x="3934" y="39867"/>
                      </a:lnTo>
                      <a:lnTo>
                        <a:pt x="4418" y="32728"/>
                      </a:lnTo>
                      <a:lnTo>
                        <a:pt x="0" y="21453"/>
                      </a:lnTo>
                      <a:lnTo>
                        <a:pt x="618" y="17877"/>
                      </a:lnTo>
                      <a:lnTo>
                        <a:pt x="12661" y="5467"/>
                      </a:lnTo>
                      <a:lnTo>
                        <a:pt x="23976" y="451"/>
                      </a:lnTo>
                      <a:lnTo>
                        <a:pt x="29205" y="0"/>
                      </a:lnTo>
                      <a:lnTo>
                        <a:pt x="34533" y="2087"/>
                      </a:lnTo>
                      <a:lnTo>
                        <a:pt x="40754" y="7956"/>
                      </a:lnTo>
                      <a:lnTo>
                        <a:pt x="48746" y="21379"/>
                      </a:lnTo>
                      <a:lnTo>
                        <a:pt x="71745" y="21538"/>
                      </a:lnTo>
                    </a:path>
                  </a:pathLst>
                </a:custGeom>
                <a:solidFill>
                  <a:srgbClr val="FFFFFF"/>
                </a:solidFill>
                <a:ln w="12206"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1008278D-7527-BAD2-7577-A99177BC0592}"/>
                    </a:ext>
                  </a:extLst>
                </p:cNvPr>
                <p:cNvSpPr/>
                <p:nvPr/>
              </p:nvSpPr>
              <p:spPr>
                <a:xfrm>
                  <a:off x="6604982" y="5099569"/>
                  <a:ext cx="32528" cy="29945"/>
                </a:xfrm>
                <a:custGeom>
                  <a:avLst/>
                  <a:gdLst>
                    <a:gd name="connsiteX0" fmla="*/ 32528 w 32528"/>
                    <a:gd name="connsiteY0" fmla="*/ 22392 h 29945"/>
                    <a:gd name="connsiteX1" fmla="*/ 27300 w 32528"/>
                    <a:gd name="connsiteY1" fmla="*/ 29946 h 29945"/>
                    <a:gd name="connsiteX2" fmla="*/ 0 w 32528"/>
                    <a:gd name="connsiteY2" fmla="*/ 708 h 29945"/>
                    <a:gd name="connsiteX3" fmla="*/ 5478 w 32528"/>
                    <a:gd name="connsiteY3" fmla="*/ 0 h 29945"/>
                    <a:gd name="connsiteX4" fmla="*/ 10823 w 32528"/>
                    <a:gd name="connsiteY4" fmla="*/ 2599 h 29945"/>
                    <a:gd name="connsiteX5" fmla="*/ 18648 w 32528"/>
                    <a:gd name="connsiteY5" fmla="*/ 11715 h 29945"/>
                    <a:gd name="connsiteX6" fmla="*/ 32528 w 32528"/>
                    <a:gd name="connsiteY6" fmla="*/ 22392 h 2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28" h="29945">
                      <a:moveTo>
                        <a:pt x="32528" y="22392"/>
                      </a:moveTo>
                      <a:lnTo>
                        <a:pt x="27300" y="29946"/>
                      </a:lnTo>
                      <a:lnTo>
                        <a:pt x="0" y="708"/>
                      </a:lnTo>
                      <a:lnTo>
                        <a:pt x="5478" y="0"/>
                      </a:lnTo>
                      <a:lnTo>
                        <a:pt x="10823" y="2599"/>
                      </a:lnTo>
                      <a:lnTo>
                        <a:pt x="18648" y="11715"/>
                      </a:lnTo>
                      <a:lnTo>
                        <a:pt x="32528" y="22392"/>
                      </a:lnTo>
                    </a:path>
                  </a:pathLst>
                </a:custGeom>
                <a:solidFill>
                  <a:srgbClr val="FFFFFF"/>
                </a:solidFill>
                <a:ln w="12206"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EA1A4999-372B-0C1A-094F-817F2862CD9E}"/>
                    </a:ext>
                  </a:extLst>
                </p:cNvPr>
                <p:cNvSpPr/>
                <p:nvPr/>
              </p:nvSpPr>
              <p:spPr>
                <a:xfrm>
                  <a:off x="6410567" y="5096616"/>
                  <a:ext cx="21963" cy="20952"/>
                </a:xfrm>
                <a:custGeom>
                  <a:avLst/>
                  <a:gdLst>
                    <a:gd name="connsiteX0" fmla="*/ 19533 w 21963"/>
                    <a:gd name="connsiteY0" fmla="*/ 20452 h 20952"/>
                    <a:gd name="connsiteX1" fmla="*/ 13052 w 21963"/>
                    <a:gd name="connsiteY1" fmla="*/ 20952 h 20952"/>
                    <a:gd name="connsiteX2" fmla="*/ 7783 w 21963"/>
                    <a:gd name="connsiteY2" fmla="*/ 20391 h 20952"/>
                    <a:gd name="connsiteX3" fmla="*/ 2630 w 21963"/>
                    <a:gd name="connsiteY3" fmla="*/ 16523 h 20952"/>
                    <a:gd name="connsiteX4" fmla="*/ 743 w 21963"/>
                    <a:gd name="connsiteY4" fmla="*/ 12776 h 20952"/>
                    <a:gd name="connsiteX5" fmla="*/ 0 w 21963"/>
                    <a:gd name="connsiteY5" fmla="*/ 6199 h 20952"/>
                    <a:gd name="connsiteX6" fmla="*/ 2514 w 21963"/>
                    <a:gd name="connsiteY6" fmla="*/ 0 h 20952"/>
                    <a:gd name="connsiteX7" fmla="*/ 8342 w 21963"/>
                    <a:gd name="connsiteY7" fmla="*/ 2062 h 20952"/>
                    <a:gd name="connsiteX8" fmla="*/ 13387 w 21963"/>
                    <a:gd name="connsiteY8" fmla="*/ 10006 h 20952"/>
                    <a:gd name="connsiteX9" fmla="*/ 21837 w 21963"/>
                    <a:gd name="connsiteY9" fmla="*/ 15266 h 20952"/>
                    <a:gd name="connsiteX10" fmla="*/ 21963 w 21963"/>
                    <a:gd name="connsiteY10" fmla="*/ 18573 h 20952"/>
                    <a:gd name="connsiteX11" fmla="*/ 19533 w 21963"/>
                    <a:gd name="connsiteY11" fmla="*/ 20452 h 2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63" h="20952">
                      <a:moveTo>
                        <a:pt x="19533" y="20452"/>
                      </a:moveTo>
                      <a:lnTo>
                        <a:pt x="13052" y="20952"/>
                      </a:lnTo>
                      <a:lnTo>
                        <a:pt x="7783" y="20391"/>
                      </a:lnTo>
                      <a:lnTo>
                        <a:pt x="2630" y="16523"/>
                      </a:lnTo>
                      <a:lnTo>
                        <a:pt x="743" y="12776"/>
                      </a:lnTo>
                      <a:lnTo>
                        <a:pt x="0" y="6199"/>
                      </a:lnTo>
                      <a:lnTo>
                        <a:pt x="2514" y="0"/>
                      </a:lnTo>
                      <a:lnTo>
                        <a:pt x="8342" y="2062"/>
                      </a:lnTo>
                      <a:lnTo>
                        <a:pt x="13387" y="10006"/>
                      </a:lnTo>
                      <a:lnTo>
                        <a:pt x="21837" y="15266"/>
                      </a:lnTo>
                      <a:lnTo>
                        <a:pt x="21963" y="18573"/>
                      </a:lnTo>
                      <a:lnTo>
                        <a:pt x="19533" y="20452"/>
                      </a:lnTo>
                    </a:path>
                  </a:pathLst>
                </a:custGeom>
                <a:solidFill>
                  <a:srgbClr val="FFFFFF"/>
                </a:solidFill>
                <a:ln w="12206"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A718C6FD-BF42-B996-4A07-ED13B48230C0}"/>
                    </a:ext>
                  </a:extLst>
                </p:cNvPr>
                <p:cNvSpPr/>
                <p:nvPr/>
              </p:nvSpPr>
              <p:spPr>
                <a:xfrm>
                  <a:off x="6657728" y="5086951"/>
                  <a:ext cx="106920" cy="65138"/>
                </a:xfrm>
                <a:custGeom>
                  <a:avLst/>
                  <a:gdLst>
                    <a:gd name="connsiteX0" fmla="*/ 83069 w 106920"/>
                    <a:gd name="connsiteY0" fmla="*/ 29201 h 65138"/>
                    <a:gd name="connsiteX1" fmla="*/ 83762 w 106920"/>
                    <a:gd name="connsiteY1" fmla="*/ 34766 h 65138"/>
                    <a:gd name="connsiteX2" fmla="*/ 95137 w 106920"/>
                    <a:gd name="connsiteY2" fmla="*/ 45541 h 65138"/>
                    <a:gd name="connsiteX3" fmla="*/ 106920 w 106920"/>
                    <a:gd name="connsiteY3" fmla="*/ 60880 h 65138"/>
                    <a:gd name="connsiteX4" fmla="*/ 105560 w 106920"/>
                    <a:gd name="connsiteY4" fmla="*/ 64748 h 65138"/>
                    <a:gd name="connsiteX5" fmla="*/ 101575 w 106920"/>
                    <a:gd name="connsiteY5" fmla="*/ 65139 h 65138"/>
                    <a:gd name="connsiteX6" fmla="*/ 88163 w 106920"/>
                    <a:gd name="connsiteY6" fmla="*/ 53790 h 65138"/>
                    <a:gd name="connsiteX7" fmla="*/ 84572 w 106920"/>
                    <a:gd name="connsiteY7" fmla="*/ 50752 h 65138"/>
                    <a:gd name="connsiteX8" fmla="*/ 79545 w 106920"/>
                    <a:gd name="connsiteY8" fmla="*/ 49922 h 65138"/>
                    <a:gd name="connsiteX9" fmla="*/ 77349 w 106920"/>
                    <a:gd name="connsiteY9" fmla="*/ 51264 h 65138"/>
                    <a:gd name="connsiteX10" fmla="*/ 73967 w 106920"/>
                    <a:gd name="connsiteY10" fmla="*/ 61807 h 65138"/>
                    <a:gd name="connsiteX11" fmla="*/ 68505 w 106920"/>
                    <a:gd name="connsiteY11" fmla="*/ 62772 h 65138"/>
                    <a:gd name="connsiteX12" fmla="*/ 64831 w 106920"/>
                    <a:gd name="connsiteY12" fmla="*/ 57829 h 65138"/>
                    <a:gd name="connsiteX13" fmla="*/ 61055 w 106920"/>
                    <a:gd name="connsiteY13" fmla="*/ 57195 h 65138"/>
                    <a:gd name="connsiteX14" fmla="*/ 55410 w 106920"/>
                    <a:gd name="connsiteY14" fmla="*/ 59941 h 65138"/>
                    <a:gd name="connsiteX15" fmla="*/ 52103 w 106920"/>
                    <a:gd name="connsiteY15" fmla="*/ 58281 h 65138"/>
                    <a:gd name="connsiteX16" fmla="*/ 41530 w 106920"/>
                    <a:gd name="connsiteY16" fmla="*/ 42149 h 65138"/>
                    <a:gd name="connsiteX17" fmla="*/ 33488 w 106920"/>
                    <a:gd name="connsiteY17" fmla="*/ 33802 h 65138"/>
                    <a:gd name="connsiteX18" fmla="*/ 29922 w 106920"/>
                    <a:gd name="connsiteY18" fmla="*/ 31886 h 65138"/>
                    <a:gd name="connsiteX19" fmla="*/ 8936 w 106920"/>
                    <a:gd name="connsiteY19" fmla="*/ 32411 h 65138"/>
                    <a:gd name="connsiteX20" fmla="*/ 2773 w 106920"/>
                    <a:gd name="connsiteY20" fmla="*/ 27798 h 65138"/>
                    <a:gd name="connsiteX21" fmla="*/ 0 w 106920"/>
                    <a:gd name="connsiteY21" fmla="*/ 20025 h 65138"/>
                    <a:gd name="connsiteX22" fmla="*/ 1336 w 106920"/>
                    <a:gd name="connsiteY22" fmla="*/ 15400 h 65138"/>
                    <a:gd name="connsiteX23" fmla="*/ 13696 w 106920"/>
                    <a:gd name="connsiteY23" fmla="*/ 11642 h 65138"/>
                    <a:gd name="connsiteX24" fmla="*/ 27049 w 106920"/>
                    <a:gd name="connsiteY24" fmla="*/ 11605 h 65138"/>
                    <a:gd name="connsiteX25" fmla="*/ 50700 w 106920"/>
                    <a:gd name="connsiteY25" fmla="*/ 11556 h 65138"/>
                    <a:gd name="connsiteX26" fmla="*/ 72631 w 106920"/>
                    <a:gd name="connsiteY26" fmla="*/ 2380 h 65138"/>
                    <a:gd name="connsiteX27" fmla="*/ 89290 w 106920"/>
                    <a:gd name="connsiteY27" fmla="*/ 0 h 65138"/>
                    <a:gd name="connsiteX28" fmla="*/ 94611 w 106920"/>
                    <a:gd name="connsiteY28" fmla="*/ 1830 h 65138"/>
                    <a:gd name="connsiteX29" fmla="*/ 98118 w 106920"/>
                    <a:gd name="connsiteY29" fmla="*/ 9335 h 65138"/>
                    <a:gd name="connsiteX30" fmla="*/ 90552 w 106920"/>
                    <a:gd name="connsiteY30" fmla="*/ 21562 h 65138"/>
                    <a:gd name="connsiteX31" fmla="*/ 83069 w 106920"/>
                    <a:gd name="connsiteY31" fmla="*/ 29201 h 6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920" h="65138">
                      <a:moveTo>
                        <a:pt x="83069" y="29201"/>
                      </a:moveTo>
                      <a:lnTo>
                        <a:pt x="83762" y="34766"/>
                      </a:lnTo>
                      <a:lnTo>
                        <a:pt x="95137" y="45541"/>
                      </a:lnTo>
                      <a:lnTo>
                        <a:pt x="106920" y="60880"/>
                      </a:lnTo>
                      <a:lnTo>
                        <a:pt x="105560" y="64748"/>
                      </a:lnTo>
                      <a:lnTo>
                        <a:pt x="101575" y="65139"/>
                      </a:lnTo>
                      <a:lnTo>
                        <a:pt x="88163" y="53790"/>
                      </a:lnTo>
                      <a:lnTo>
                        <a:pt x="84572" y="50752"/>
                      </a:lnTo>
                      <a:lnTo>
                        <a:pt x="79545" y="49922"/>
                      </a:lnTo>
                      <a:lnTo>
                        <a:pt x="77349" y="51264"/>
                      </a:lnTo>
                      <a:lnTo>
                        <a:pt x="73967" y="61807"/>
                      </a:lnTo>
                      <a:lnTo>
                        <a:pt x="68505" y="62772"/>
                      </a:lnTo>
                      <a:lnTo>
                        <a:pt x="64831" y="57829"/>
                      </a:lnTo>
                      <a:lnTo>
                        <a:pt x="61055" y="57195"/>
                      </a:lnTo>
                      <a:lnTo>
                        <a:pt x="55410" y="59941"/>
                      </a:lnTo>
                      <a:lnTo>
                        <a:pt x="52103" y="58281"/>
                      </a:lnTo>
                      <a:lnTo>
                        <a:pt x="41530" y="42149"/>
                      </a:lnTo>
                      <a:lnTo>
                        <a:pt x="33488" y="33802"/>
                      </a:lnTo>
                      <a:lnTo>
                        <a:pt x="29922" y="31886"/>
                      </a:lnTo>
                      <a:lnTo>
                        <a:pt x="8936" y="32411"/>
                      </a:lnTo>
                      <a:lnTo>
                        <a:pt x="2773" y="27798"/>
                      </a:lnTo>
                      <a:lnTo>
                        <a:pt x="0" y="20025"/>
                      </a:lnTo>
                      <a:lnTo>
                        <a:pt x="1336" y="15400"/>
                      </a:lnTo>
                      <a:lnTo>
                        <a:pt x="13696" y="11642"/>
                      </a:lnTo>
                      <a:lnTo>
                        <a:pt x="27049" y="11605"/>
                      </a:lnTo>
                      <a:lnTo>
                        <a:pt x="50700" y="11556"/>
                      </a:lnTo>
                      <a:lnTo>
                        <a:pt x="72631" y="2380"/>
                      </a:lnTo>
                      <a:lnTo>
                        <a:pt x="89290" y="0"/>
                      </a:lnTo>
                      <a:lnTo>
                        <a:pt x="94611" y="1830"/>
                      </a:lnTo>
                      <a:lnTo>
                        <a:pt x="98118" y="9335"/>
                      </a:lnTo>
                      <a:lnTo>
                        <a:pt x="90552" y="21562"/>
                      </a:lnTo>
                      <a:lnTo>
                        <a:pt x="83069" y="29201"/>
                      </a:lnTo>
                    </a:path>
                  </a:pathLst>
                </a:custGeom>
                <a:solidFill>
                  <a:srgbClr val="FFFFFF"/>
                </a:solidFill>
                <a:ln w="12206"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C79B3083-1BC2-6297-8753-76E1E08CF48A}"/>
                    </a:ext>
                  </a:extLst>
                </p:cNvPr>
                <p:cNvSpPr/>
                <p:nvPr/>
              </p:nvSpPr>
              <p:spPr>
                <a:xfrm>
                  <a:off x="6491907" y="5064620"/>
                  <a:ext cx="63335" cy="60831"/>
                </a:xfrm>
                <a:custGeom>
                  <a:avLst/>
                  <a:gdLst>
                    <a:gd name="connsiteX0" fmla="*/ 63336 w 63335"/>
                    <a:gd name="connsiteY0" fmla="*/ 56585 h 60831"/>
                    <a:gd name="connsiteX1" fmla="*/ 62459 w 63335"/>
                    <a:gd name="connsiteY1" fmla="*/ 59916 h 60831"/>
                    <a:gd name="connsiteX2" fmla="*/ 58492 w 63335"/>
                    <a:gd name="connsiteY2" fmla="*/ 60831 h 60831"/>
                    <a:gd name="connsiteX3" fmla="*/ 47928 w 63335"/>
                    <a:gd name="connsiteY3" fmla="*/ 58940 h 60831"/>
                    <a:gd name="connsiteX4" fmla="*/ 37697 w 63335"/>
                    <a:gd name="connsiteY4" fmla="*/ 59586 h 60831"/>
                    <a:gd name="connsiteX5" fmla="*/ 33338 w 63335"/>
                    <a:gd name="connsiteY5" fmla="*/ 56438 h 60831"/>
                    <a:gd name="connsiteX6" fmla="*/ 28377 w 63335"/>
                    <a:gd name="connsiteY6" fmla="*/ 43918 h 60831"/>
                    <a:gd name="connsiteX7" fmla="*/ 25287 w 63335"/>
                    <a:gd name="connsiteY7" fmla="*/ 42478 h 60831"/>
                    <a:gd name="connsiteX8" fmla="*/ 1152 w 63335"/>
                    <a:gd name="connsiteY8" fmla="*/ 31215 h 60831"/>
                    <a:gd name="connsiteX9" fmla="*/ 0 w 63335"/>
                    <a:gd name="connsiteY9" fmla="*/ 26944 h 60831"/>
                    <a:gd name="connsiteX10" fmla="*/ 1913 w 63335"/>
                    <a:gd name="connsiteY10" fmla="*/ 24589 h 60831"/>
                    <a:gd name="connsiteX11" fmla="*/ 8125 w 63335"/>
                    <a:gd name="connsiteY11" fmla="*/ 23588 h 60831"/>
                    <a:gd name="connsiteX12" fmla="*/ 13019 w 63335"/>
                    <a:gd name="connsiteY12" fmla="*/ 13984 h 60831"/>
                    <a:gd name="connsiteX13" fmla="*/ 16460 w 63335"/>
                    <a:gd name="connsiteY13" fmla="*/ 12337 h 60831"/>
                    <a:gd name="connsiteX14" fmla="*/ 23792 w 63335"/>
                    <a:gd name="connsiteY14" fmla="*/ 866 h 60831"/>
                    <a:gd name="connsiteX15" fmla="*/ 26757 w 63335"/>
                    <a:gd name="connsiteY15" fmla="*/ 0 h 60831"/>
                    <a:gd name="connsiteX16" fmla="*/ 35167 w 63335"/>
                    <a:gd name="connsiteY16" fmla="*/ 31459 h 60831"/>
                    <a:gd name="connsiteX17" fmla="*/ 37245 w 63335"/>
                    <a:gd name="connsiteY17" fmla="*/ 33668 h 60831"/>
                    <a:gd name="connsiteX18" fmla="*/ 47810 w 63335"/>
                    <a:gd name="connsiteY18" fmla="*/ 35303 h 60831"/>
                    <a:gd name="connsiteX19" fmla="*/ 55811 w 63335"/>
                    <a:gd name="connsiteY19" fmla="*/ 42124 h 60831"/>
                    <a:gd name="connsiteX20" fmla="*/ 60846 w 63335"/>
                    <a:gd name="connsiteY20" fmla="*/ 50068 h 60831"/>
                    <a:gd name="connsiteX21" fmla="*/ 63336 w 63335"/>
                    <a:gd name="connsiteY21" fmla="*/ 56585 h 6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335" h="60831">
                      <a:moveTo>
                        <a:pt x="63336" y="56585"/>
                      </a:moveTo>
                      <a:lnTo>
                        <a:pt x="62459" y="59916"/>
                      </a:lnTo>
                      <a:lnTo>
                        <a:pt x="58492" y="60831"/>
                      </a:lnTo>
                      <a:lnTo>
                        <a:pt x="47928" y="58940"/>
                      </a:lnTo>
                      <a:lnTo>
                        <a:pt x="37697" y="59586"/>
                      </a:lnTo>
                      <a:lnTo>
                        <a:pt x="33338" y="56438"/>
                      </a:lnTo>
                      <a:lnTo>
                        <a:pt x="28377" y="43918"/>
                      </a:lnTo>
                      <a:lnTo>
                        <a:pt x="25287" y="42478"/>
                      </a:lnTo>
                      <a:lnTo>
                        <a:pt x="1152" y="31215"/>
                      </a:lnTo>
                      <a:lnTo>
                        <a:pt x="0" y="26944"/>
                      </a:lnTo>
                      <a:lnTo>
                        <a:pt x="1913" y="24589"/>
                      </a:lnTo>
                      <a:lnTo>
                        <a:pt x="8125" y="23588"/>
                      </a:lnTo>
                      <a:lnTo>
                        <a:pt x="13019" y="13984"/>
                      </a:lnTo>
                      <a:lnTo>
                        <a:pt x="16460" y="12337"/>
                      </a:lnTo>
                      <a:lnTo>
                        <a:pt x="23792" y="866"/>
                      </a:lnTo>
                      <a:lnTo>
                        <a:pt x="26757" y="0"/>
                      </a:lnTo>
                      <a:lnTo>
                        <a:pt x="35167" y="31459"/>
                      </a:lnTo>
                      <a:lnTo>
                        <a:pt x="37245" y="33668"/>
                      </a:lnTo>
                      <a:lnTo>
                        <a:pt x="47810" y="35303"/>
                      </a:lnTo>
                      <a:lnTo>
                        <a:pt x="55811" y="42124"/>
                      </a:lnTo>
                      <a:lnTo>
                        <a:pt x="60846" y="50068"/>
                      </a:lnTo>
                      <a:lnTo>
                        <a:pt x="63336" y="56585"/>
                      </a:lnTo>
                    </a:path>
                  </a:pathLst>
                </a:custGeom>
                <a:solidFill>
                  <a:srgbClr val="FFFFFF"/>
                </a:solidFill>
                <a:ln w="12206"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0A9F9421-3220-068E-F8CD-8DD6142DE390}"/>
                    </a:ext>
                  </a:extLst>
                </p:cNvPr>
                <p:cNvSpPr/>
                <p:nvPr/>
              </p:nvSpPr>
              <p:spPr>
                <a:xfrm>
                  <a:off x="6524025" y="5039800"/>
                  <a:ext cx="190816" cy="101722"/>
                </a:xfrm>
                <a:custGeom>
                  <a:avLst/>
                  <a:gdLst>
                    <a:gd name="connsiteX0" fmla="*/ 118437 w 190816"/>
                    <a:gd name="connsiteY0" fmla="*/ 11044 h 101722"/>
                    <a:gd name="connsiteX1" fmla="*/ 123222 w 190816"/>
                    <a:gd name="connsiteY1" fmla="*/ 11886 h 101722"/>
                    <a:gd name="connsiteX2" fmla="*/ 125869 w 190816"/>
                    <a:gd name="connsiteY2" fmla="*/ 8993 h 101722"/>
                    <a:gd name="connsiteX3" fmla="*/ 132125 w 190816"/>
                    <a:gd name="connsiteY3" fmla="*/ 2148 h 101722"/>
                    <a:gd name="connsiteX4" fmla="*/ 141629 w 190816"/>
                    <a:gd name="connsiteY4" fmla="*/ 2062 h 101722"/>
                    <a:gd name="connsiteX5" fmla="*/ 148969 w 190816"/>
                    <a:gd name="connsiteY5" fmla="*/ 11446 h 101722"/>
                    <a:gd name="connsiteX6" fmla="*/ 157864 w 190816"/>
                    <a:gd name="connsiteY6" fmla="*/ 15449 h 101722"/>
                    <a:gd name="connsiteX7" fmla="*/ 165688 w 190816"/>
                    <a:gd name="connsiteY7" fmla="*/ 24564 h 101722"/>
                    <a:gd name="connsiteX8" fmla="*/ 172628 w 190816"/>
                    <a:gd name="connsiteY8" fmla="*/ 22782 h 101722"/>
                    <a:gd name="connsiteX9" fmla="*/ 179668 w 190816"/>
                    <a:gd name="connsiteY9" fmla="*/ 30922 h 101722"/>
                    <a:gd name="connsiteX10" fmla="*/ 183701 w 190816"/>
                    <a:gd name="connsiteY10" fmla="*/ 31788 h 101722"/>
                    <a:gd name="connsiteX11" fmla="*/ 184503 w 190816"/>
                    <a:gd name="connsiteY11" fmla="*/ 40403 h 101722"/>
                    <a:gd name="connsiteX12" fmla="*/ 190157 w 190816"/>
                    <a:gd name="connsiteY12" fmla="*/ 44772 h 101722"/>
                    <a:gd name="connsiteX13" fmla="*/ 190817 w 190816"/>
                    <a:gd name="connsiteY13" fmla="*/ 49324 h 101722"/>
                    <a:gd name="connsiteX14" fmla="*/ 181204 w 190816"/>
                    <a:gd name="connsiteY14" fmla="*/ 53241 h 101722"/>
                    <a:gd name="connsiteX15" fmla="*/ 169655 w 190816"/>
                    <a:gd name="connsiteY15" fmla="*/ 51874 h 101722"/>
                    <a:gd name="connsiteX16" fmla="*/ 144926 w 190816"/>
                    <a:gd name="connsiteY16" fmla="*/ 52533 h 101722"/>
                    <a:gd name="connsiteX17" fmla="*/ 134755 w 190816"/>
                    <a:gd name="connsiteY17" fmla="*/ 54681 h 101722"/>
                    <a:gd name="connsiteX18" fmla="*/ 127231 w 190816"/>
                    <a:gd name="connsiteY18" fmla="*/ 61063 h 101722"/>
                    <a:gd name="connsiteX19" fmla="*/ 123623 w 190816"/>
                    <a:gd name="connsiteY19" fmla="*/ 71862 h 101722"/>
                    <a:gd name="connsiteX20" fmla="*/ 120417 w 190816"/>
                    <a:gd name="connsiteY20" fmla="*/ 73254 h 101722"/>
                    <a:gd name="connsiteX21" fmla="*/ 114787 w 190816"/>
                    <a:gd name="connsiteY21" fmla="*/ 69654 h 101722"/>
                    <a:gd name="connsiteX22" fmla="*/ 109568 w 190816"/>
                    <a:gd name="connsiteY22" fmla="*/ 70349 h 101722"/>
                    <a:gd name="connsiteX23" fmla="*/ 104223 w 190816"/>
                    <a:gd name="connsiteY23" fmla="*/ 67750 h 101722"/>
                    <a:gd name="connsiteX24" fmla="*/ 95823 w 190816"/>
                    <a:gd name="connsiteY24" fmla="*/ 56621 h 101722"/>
                    <a:gd name="connsiteX25" fmla="*/ 82970 w 190816"/>
                    <a:gd name="connsiteY25" fmla="*/ 53790 h 101722"/>
                    <a:gd name="connsiteX26" fmla="*/ 79904 w 190816"/>
                    <a:gd name="connsiteY26" fmla="*/ 54534 h 101722"/>
                    <a:gd name="connsiteX27" fmla="*/ 76772 w 190816"/>
                    <a:gd name="connsiteY27" fmla="*/ 55303 h 101722"/>
                    <a:gd name="connsiteX28" fmla="*/ 75420 w 190816"/>
                    <a:gd name="connsiteY28" fmla="*/ 59416 h 101722"/>
                    <a:gd name="connsiteX29" fmla="*/ 76898 w 190816"/>
                    <a:gd name="connsiteY29" fmla="*/ 65712 h 101722"/>
                    <a:gd name="connsiteX30" fmla="*/ 85775 w 190816"/>
                    <a:gd name="connsiteY30" fmla="*/ 76060 h 101722"/>
                    <a:gd name="connsiteX31" fmla="*/ 85183 w 190816"/>
                    <a:gd name="connsiteY31" fmla="*/ 80404 h 101722"/>
                    <a:gd name="connsiteX32" fmla="*/ 82226 w 190816"/>
                    <a:gd name="connsiteY32" fmla="*/ 81783 h 101722"/>
                    <a:gd name="connsiteX33" fmla="*/ 63971 w 190816"/>
                    <a:gd name="connsiteY33" fmla="*/ 81454 h 101722"/>
                    <a:gd name="connsiteX34" fmla="*/ 60563 w 190816"/>
                    <a:gd name="connsiteY34" fmla="*/ 84114 h 101722"/>
                    <a:gd name="connsiteX35" fmla="*/ 59728 w 190816"/>
                    <a:gd name="connsiteY35" fmla="*/ 88727 h 101722"/>
                    <a:gd name="connsiteX36" fmla="*/ 63168 w 190816"/>
                    <a:gd name="connsiteY36" fmla="*/ 100808 h 101722"/>
                    <a:gd name="connsiteX37" fmla="*/ 58951 w 190816"/>
                    <a:gd name="connsiteY37" fmla="*/ 101723 h 101722"/>
                    <a:gd name="connsiteX38" fmla="*/ 53072 w 190816"/>
                    <a:gd name="connsiteY38" fmla="*/ 98123 h 101722"/>
                    <a:gd name="connsiteX39" fmla="*/ 50132 w 190816"/>
                    <a:gd name="connsiteY39" fmla="*/ 92900 h 101722"/>
                    <a:gd name="connsiteX40" fmla="*/ 52931 w 190816"/>
                    <a:gd name="connsiteY40" fmla="*/ 80343 h 101722"/>
                    <a:gd name="connsiteX41" fmla="*/ 61390 w 190816"/>
                    <a:gd name="connsiteY41" fmla="*/ 72399 h 101722"/>
                    <a:gd name="connsiteX42" fmla="*/ 60337 w 190816"/>
                    <a:gd name="connsiteY42" fmla="*/ 70910 h 101722"/>
                    <a:gd name="connsiteX43" fmla="*/ 56563 w 190816"/>
                    <a:gd name="connsiteY43" fmla="*/ 70288 h 101722"/>
                    <a:gd name="connsiteX44" fmla="*/ 53390 w 190816"/>
                    <a:gd name="connsiteY44" fmla="*/ 72436 h 101722"/>
                    <a:gd name="connsiteX45" fmla="*/ 46850 w 190816"/>
                    <a:gd name="connsiteY45" fmla="*/ 71411 h 101722"/>
                    <a:gd name="connsiteX46" fmla="*/ 39493 w 190816"/>
                    <a:gd name="connsiteY46" fmla="*/ 75243 h 101722"/>
                    <a:gd name="connsiteX47" fmla="*/ 33923 w 190816"/>
                    <a:gd name="connsiteY47" fmla="*/ 73168 h 101722"/>
                    <a:gd name="connsiteX48" fmla="*/ 31501 w 190816"/>
                    <a:gd name="connsiteY48" fmla="*/ 68678 h 101722"/>
                    <a:gd name="connsiteX49" fmla="*/ 24678 w 190816"/>
                    <a:gd name="connsiteY49" fmla="*/ 52923 h 101722"/>
                    <a:gd name="connsiteX50" fmla="*/ 21029 w 190816"/>
                    <a:gd name="connsiteY50" fmla="*/ 48738 h 101722"/>
                    <a:gd name="connsiteX51" fmla="*/ 11024 w 190816"/>
                    <a:gd name="connsiteY51" fmla="*/ 48604 h 101722"/>
                    <a:gd name="connsiteX52" fmla="*/ 7182 w 190816"/>
                    <a:gd name="connsiteY52" fmla="*/ 46212 h 101722"/>
                    <a:gd name="connsiteX53" fmla="*/ 176 w 190816"/>
                    <a:gd name="connsiteY53" fmla="*/ 25626 h 101722"/>
                    <a:gd name="connsiteX54" fmla="*/ 0 w 190816"/>
                    <a:gd name="connsiteY54" fmla="*/ 20806 h 101722"/>
                    <a:gd name="connsiteX55" fmla="*/ 3123 w 190816"/>
                    <a:gd name="connsiteY55" fmla="*/ 17377 h 101722"/>
                    <a:gd name="connsiteX56" fmla="*/ 9388 w 190816"/>
                    <a:gd name="connsiteY56" fmla="*/ 17645 h 101722"/>
                    <a:gd name="connsiteX57" fmla="*/ 28311 w 190816"/>
                    <a:gd name="connsiteY57" fmla="*/ 36010 h 101722"/>
                    <a:gd name="connsiteX58" fmla="*/ 33639 w 190816"/>
                    <a:gd name="connsiteY58" fmla="*/ 38097 h 101722"/>
                    <a:gd name="connsiteX59" fmla="*/ 40870 w 190816"/>
                    <a:gd name="connsiteY59" fmla="*/ 37572 h 101722"/>
                    <a:gd name="connsiteX60" fmla="*/ 48195 w 190816"/>
                    <a:gd name="connsiteY60" fmla="*/ 32716 h 101722"/>
                    <a:gd name="connsiteX61" fmla="*/ 63268 w 190816"/>
                    <a:gd name="connsiteY61" fmla="*/ 13850 h 101722"/>
                    <a:gd name="connsiteX62" fmla="*/ 67795 w 190816"/>
                    <a:gd name="connsiteY62" fmla="*/ 11068 h 101722"/>
                    <a:gd name="connsiteX63" fmla="*/ 74276 w 190816"/>
                    <a:gd name="connsiteY63" fmla="*/ 7090 h 101722"/>
                    <a:gd name="connsiteX64" fmla="*/ 85074 w 190816"/>
                    <a:gd name="connsiteY64" fmla="*/ 1342 h 101722"/>
                    <a:gd name="connsiteX65" fmla="*/ 94034 w 190816"/>
                    <a:gd name="connsiteY65" fmla="*/ 0 h 101722"/>
                    <a:gd name="connsiteX66" fmla="*/ 104658 w 190816"/>
                    <a:gd name="connsiteY66" fmla="*/ 3417 h 101722"/>
                    <a:gd name="connsiteX67" fmla="*/ 118437 w 190816"/>
                    <a:gd name="connsiteY67" fmla="*/ 11044 h 10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816" h="101722">
                      <a:moveTo>
                        <a:pt x="118437" y="11044"/>
                      </a:moveTo>
                      <a:lnTo>
                        <a:pt x="123222" y="11886"/>
                      </a:lnTo>
                      <a:lnTo>
                        <a:pt x="125869" y="8993"/>
                      </a:lnTo>
                      <a:lnTo>
                        <a:pt x="132125" y="2148"/>
                      </a:lnTo>
                      <a:lnTo>
                        <a:pt x="141629" y="2062"/>
                      </a:lnTo>
                      <a:lnTo>
                        <a:pt x="148969" y="11446"/>
                      </a:lnTo>
                      <a:lnTo>
                        <a:pt x="157864" y="15449"/>
                      </a:lnTo>
                      <a:lnTo>
                        <a:pt x="165688" y="24564"/>
                      </a:lnTo>
                      <a:lnTo>
                        <a:pt x="172628" y="22782"/>
                      </a:lnTo>
                      <a:lnTo>
                        <a:pt x="179668" y="30922"/>
                      </a:lnTo>
                      <a:lnTo>
                        <a:pt x="183701" y="31788"/>
                      </a:lnTo>
                      <a:lnTo>
                        <a:pt x="184503" y="40403"/>
                      </a:lnTo>
                      <a:lnTo>
                        <a:pt x="190157" y="44772"/>
                      </a:lnTo>
                      <a:lnTo>
                        <a:pt x="190817" y="49324"/>
                      </a:lnTo>
                      <a:lnTo>
                        <a:pt x="181204" y="53241"/>
                      </a:lnTo>
                      <a:lnTo>
                        <a:pt x="169655" y="51874"/>
                      </a:lnTo>
                      <a:lnTo>
                        <a:pt x="144926" y="52533"/>
                      </a:lnTo>
                      <a:lnTo>
                        <a:pt x="134755" y="54681"/>
                      </a:lnTo>
                      <a:lnTo>
                        <a:pt x="127231" y="61063"/>
                      </a:lnTo>
                      <a:lnTo>
                        <a:pt x="123623" y="71862"/>
                      </a:lnTo>
                      <a:lnTo>
                        <a:pt x="120417" y="73254"/>
                      </a:lnTo>
                      <a:lnTo>
                        <a:pt x="114787" y="69654"/>
                      </a:lnTo>
                      <a:lnTo>
                        <a:pt x="109568" y="70349"/>
                      </a:lnTo>
                      <a:lnTo>
                        <a:pt x="104223" y="67750"/>
                      </a:lnTo>
                      <a:lnTo>
                        <a:pt x="95823" y="56621"/>
                      </a:lnTo>
                      <a:lnTo>
                        <a:pt x="82970" y="53790"/>
                      </a:lnTo>
                      <a:lnTo>
                        <a:pt x="79904" y="54534"/>
                      </a:lnTo>
                      <a:lnTo>
                        <a:pt x="76772" y="55303"/>
                      </a:lnTo>
                      <a:lnTo>
                        <a:pt x="75420" y="59416"/>
                      </a:lnTo>
                      <a:lnTo>
                        <a:pt x="76898" y="65712"/>
                      </a:lnTo>
                      <a:lnTo>
                        <a:pt x="85775" y="76060"/>
                      </a:lnTo>
                      <a:lnTo>
                        <a:pt x="85183" y="80404"/>
                      </a:lnTo>
                      <a:lnTo>
                        <a:pt x="82226" y="81783"/>
                      </a:lnTo>
                      <a:lnTo>
                        <a:pt x="63971" y="81454"/>
                      </a:lnTo>
                      <a:lnTo>
                        <a:pt x="60563" y="84114"/>
                      </a:lnTo>
                      <a:lnTo>
                        <a:pt x="59728" y="88727"/>
                      </a:lnTo>
                      <a:lnTo>
                        <a:pt x="63168" y="100808"/>
                      </a:lnTo>
                      <a:lnTo>
                        <a:pt x="58951" y="101723"/>
                      </a:lnTo>
                      <a:lnTo>
                        <a:pt x="53072" y="98123"/>
                      </a:lnTo>
                      <a:lnTo>
                        <a:pt x="50132" y="92900"/>
                      </a:lnTo>
                      <a:lnTo>
                        <a:pt x="52931" y="80343"/>
                      </a:lnTo>
                      <a:lnTo>
                        <a:pt x="61390" y="72399"/>
                      </a:lnTo>
                      <a:lnTo>
                        <a:pt x="60337" y="70910"/>
                      </a:lnTo>
                      <a:lnTo>
                        <a:pt x="56563" y="70288"/>
                      </a:lnTo>
                      <a:lnTo>
                        <a:pt x="53390" y="72436"/>
                      </a:lnTo>
                      <a:lnTo>
                        <a:pt x="46850" y="71411"/>
                      </a:lnTo>
                      <a:lnTo>
                        <a:pt x="39493" y="75243"/>
                      </a:lnTo>
                      <a:lnTo>
                        <a:pt x="33923" y="73168"/>
                      </a:lnTo>
                      <a:lnTo>
                        <a:pt x="31501" y="68678"/>
                      </a:lnTo>
                      <a:lnTo>
                        <a:pt x="24678" y="52923"/>
                      </a:lnTo>
                      <a:lnTo>
                        <a:pt x="21029" y="48738"/>
                      </a:lnTo>
                      <a:lnTo>
                        <a:pt x="11024" y="48604"/>
                      </a:lnTo>
                      <a:lnTo>
                        <a:pt x="7182" y="46212"/>
                      </a:lnTo>
                      <a:lnTo>
                        <a:pt x="176" y="25626"/>
                      </a:lnTo>
                      <a:lnTo>
                        <a:pt x="0" y="20806"/>
                      </a:lnTo>
                      <a:lnTo>
                        <a:pt x="3123" y="17377"/>
                      </a:lnTo>
                      <a:lnTo>
                        <a:pt x="9388" y="17645"/>
                      </a:lnTo>
                      <a:lnTo>
                        <a:pt x="28311" y="36010"/>
                      </a:lnTo>
                      <a:lnTo>
                        <a:pt x="33639" y="38097"/>
                      </a:lnTo>
                      <a:lnTo>
                        <a:pt x="40870" y="37572"/>
                      </a:lnTo>
                      <a:lnTo>
                        <a:pt x="48195" y="32716"/>
                      </a:lnTo>
                      <a:lnTo>
                        <a:pt x="63268" y="13850"/>
                      </a:lnTo>
                      <a:lnTo>
                        <a:pt x="67795" y="11068"/>
                      </a:lnTo>
                      <a:lnTo>
                        <a:pt x="74276" y="7090"/>
                      </a:lnTo>
                      <a:lnTo>
                        <a:pt x="85074" y="1342"/>
                      </a:lnTo>
                      <a:lnTo>
                        <a:pt x="94034" y="0"/>
                      </a:lnTo>
                      <a:lnTo>
                        <a:pt x="104658" y="3417"/>
                      </a:lnTo>
                      <a:lnTo>
                        <a:pt x="118437" y="11044"/>
                      </a:lnTo>
                    </a:path>
                  </a:pathLst>
                </a:custGeom>
                <a:solidFill>
                  <a:srgbClr val="FFFFFF"/>
                </a:solidFill>
                <a:ln w="12206"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93077A8D-8C05-E4D0-9985-AAECA8A7D691}"/>
                    </a:ext>
                  </a:extLst>
                </p:cNvPr>
                <p:cNvSpPr/>
                <p:nvPr/>
              </p:nvSpPr>
              <p:spPr>
                <a:xfrm>
                  <a:off x="6410073" y="5017664"/>
                  <a:ext cx="43225" cy="79404"/>
                </a:xfrm>
                <a:custGeom>
                  <a:avLst/>
                  <a:gdLst>
                    <a:gd name="connsiteX0" fmla="*/ 26315 w 43225"/>
                    <a:gd name="connsiteY0" fmla="*/ 0 h 79404"/>
                    <a:gd name="connsiteX1" fmla="*/ 42048 w 43225"/>
                    <a:gd name="connsiteY1" fmla="*/ 19488 h 79404"/>
                    <a:gd name="connsiteX2" fmla="*/ 43225 w 43225"/>
                    <a:gd name="connsiteY2" fmla="*/ 24272 h 79404"/>
                    <a:gd name="connsiteX3" fmla="*/ 38056 w 43225"/>
                    <a:gd name="connsiteY3" fmla="*/ 53192 h 79404"/>
                    <a:gd name="connsiteX4" fmla="*/ 33889 w 43225"/>
                    <a:gd name="connsiteY4" fmla="*/ 75731 h 79404"/>
                    <a:gd name="connsiteX5" fmla="*/ 31025 w 43225"/>
                    <a:gd name="connsiteY5" fmla="*/ 79404 h 79404"/>
                    <a:gd name="connsiteX6" fmla="*/ 21706 w 43225"/>
                    <a:gd name="connsiteY6" fmla="*/ 77464 h 79404"/>
                    <a:gd name="connsiteX7" fmla="*/ 11166 w 43225"/>
                    <a:gd name="connsiteY7" fmla="*/ 63125 h 79404"/>
                    <a:gd name="connsiteX8" fmla="*/ 3266 w 43225"/>
                    <a:gd name="connsiteY8" fmla="*/ 39281 h 79404"/>
                    <a:gd name="connsiteX9" fmla="*/ 2981 w 43225"/>
                    <a:gd name="connsiteY9" fmla="*/ 37487 h 79404"/>
                    <a:gd name="connsiteX10" fmla="*/ 0 w 43225"/>
                    <a:gd name="connsiteY10" fmla="*/ 18817 h 79404"/>
                    <a:gd name="connsiteX11" fmla="*/ 426 w 43225"/>
                    <a:gd name="connsiteY11" fmla="*/ 10153 h 79404"/>
                    <a:gd name="connsiteX12" fmla="*/ 3629 w 43225"/>
                    <a:gd name="connsiteY12" fmla="*/ 4149 h 79404"/>
                    <a:gd name="connsiteX13" fmla="*/ 4167 w 43225"/>
                    <a:gd name="connsiteY13" fmla="*/ 3149 h 79404"/>
                    <a:gd name="connsiteX14" fmla="*/ 5324 w 43225"/>
                    <a:gd name="connsiteY14" fmla="*/ 3234 h 79404"/>
                    <a:gd name="connsiteX15" fmla="*/ 8426 w 43225"/>
                    <a:gd name="connsiteY15" fmla="*/ 3490 h 79404"/>
                    <a:gd name="connsiteX16" fmla="*/ 12376 w 43225"/>
                    <a:gd name="connsiteY16" fmla="*/ 8676 h 79404"/>
                    <a:gd name="connsiteX17" fmla="*/ 16602 w 43225"/>
                    <a:gd name="connsiteY17" fmla="*/ 8005 h 79404"/>
                    <a:gd name="connsiteX18" fmla="*/ 19308 w 43225"/>
                    <a:gd name="connsiteY18" fmla="*/ 12 h 79404"/>
                    <a:gd name="connsiteX19" fmla="*/ 26315 w 43225"/>
                    <a:gd name="connsiteY19" fmla="*/ 0 h 7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225" h="79404">
                      <a:moveTo>
                        <a:pt x="26315" y="0"/>
                      </a:moveTo>
                      <a:lnTo>
                        <a:pt x="42048" y="19488"/>
                      </a:lnTo>
                      <a:lnTo>
                        <a:pt x="43225" y="24272"/>
                      </a:lnTo>
                      <a:lnTo>
                        <a:pt x="38056" y="53192"/>
                      </a:lnTo>
                      <a:lnTo>
                        <a:pt x="33889" y="75731"/>
                      </a:lnTo>
                      <a:lnTo>
                        <a:pt x="31025" y="79404"/>
                      </a:lnTo>
                      <a:lnTo>
                        <a:pt x="21706" y="77464"/>
                      </a:lnTo>
                      <a:lnTo>
                        <a:pt x="11166" y="63125"/>
                      </a:lnTo>
                      <a:lnTo>
                        <a:pt x="3266" y="39281"/>
                      </a:lnTo>
                      <a:lnTo>
                        <a:pt x="2981" y="37487"/>
                      </a:lnTo>
                      <a:lnTo>
                        <a:pt x="0" y="18817"/>
                      </a:lnTo>
                      <a:lnTo>
                        <a:pt x="426" y="10153"/>
                      </a:lnTo>
                      <a:lnTo>
                        <a:pt x="3629" y="4149"/>
                      </a:lnTo>
                      <a:lnTo>
                        <a:pt x="4167" y="3149"/>
                      </a:lnTo>
                      <a:lnTo>
                        <a:pt x="5324" y="3234"/>
                      </a:lnTo>
                      <a:lnTo>
                        <a:pt x="8426" y="3490"/>
                      </a:lnTo>
                      <a:lnTo>
                        <a:pt x="12376" y="8676"/>
                      </a:lnTo>
                      <a:lnTo>
                        <a:pt x="16602" y="8005"/>
                      </a:lnTo>
                      <a:lnTo>
                        <a:pt x="19308" y="12"/>
                      </a:lnTo>
                      <a:lnTo>
                        <a:pt x="26315" y="0"/>
                      </a:lnTo>
                    </a:path>
                  </a:pathLst>
                </a:custGeom>
                <a:solidFill>
                  <a:srgbClr val="FFFFFF"/>
                </a:solidFill>
                <a:ln w="12206"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85105D1B-190A-EB2F-55C2-02E741046105}"/>
                    </a:ext>
                  </a:extLst>
                </p:cNvPr>
                <p:cNvSpPr/>
                <p:nvPr/>
              </p:nvSpPr>
              <p:spPr>
                <a:xfrm>
                  <a:off x="6476716" y="5011489"/>
                  <a:ext cx="82960" cy="68323"/>
                </a:xfrm>
                <a:custGeom>
                  <a:avLst/>
                  <a:gdLst>
                    <a:gd name="connsiteX0" fmla="*/ 20710 w 82960"/>
                    <a:gd name="connsiteY0" fmla="*/ 67152 h 68323"/>
                    <a:gd name="connsiteX1" fmla="*/ 16501 w 82960"/>
                    <a:gd name="connsiteY1" fmla="*/ 68324 h 68323"/>
                    <a:gd name="connsiteX2" fmla="*/ 5269 w 82960"/>
                    <a:gd name="connsiteY2" fmla="*/ 55279 h 68323"/>
                    <a:gd name="connsiteX3" fmla="*/ 0 w 82960"/>
                    <a:gd name="connsiteY3" fmla="*/ 41246 h 68323"/>
                    <a:gd name="connsiteX4" fmla="*/ 5336 w 82960"/>
                    <a:gd name="connsiteY4" fmla="*/ 30104 h 68323"/>
                    <a:gd name="connsiteX5" fmla="*/ 13361 w 82960"/>
                    <a:gd name="connsiteY5" fmla="*/ 23954 h 68323"/>
                    <a:gd name="connsiteX6" fmla="*/ 32653 w 82960"/>
                    <a:gd name="connsiteY6" fmla="*/ 17889 h 68323"/>
                    <a:gd name="connsiteX7" fmla="*/ 36745 w 82960"/>
                    <a:gd name="connsiteY7" fmla="*/ 15388 h 68323"/>
                    <a:gd name="connsiteX8" fmla="*/ 62015 w 82960"/>
                    <a:gd name="connsiteY8" fmla="*/ 0 h 68323"/>
                    <a:gd name="connsiteX9" fmla="*/ 70525 w 82960"/>
                    <a:gd name="connsiteY9" fmla="*/ 183 h 68323"/>
                    <a:gd name="connsiteX10" fmla="*/ 73900 w 82960"/>
                    <a:gd name="connsiteY10" fmla="*/ 3368 h 68323"/>
                    <a:gd name="connsiteX11" fmla="*/ 77214 w 82960"/>
                    <a:gd name="connsiteY11" fmla="*/ 12142 h 68323"/>
                    <a:gd name="connsiteX12" fmla="*/ 82960 w 82960"/>
                    <a:gd name="connsiteY12" fmla="*/ 18792 h 68323"/>
                    <a:gd name="connsiteX13" fmla="*/ 81323 w 82960"/>
                    <a:gd name="connsiteY13" fmla="*/ 21904 h 68323"/>
                    <a:gd name="connsiteX14" fmla="*/ 66300 w 82960"/>
                    <a:gd name="connsiteY14" fmla="*/ 28311 h 68323"/>
                    <a:gd name="connsiteX15" fmla="*/ 48244 w 82960"/>
                    <a:gd name="connsiteY15" fmla="*/ 40684 h 68323"/>
                    <a:gd name="connsiteX16" fmla="*/ 27609 w 82960"/>
                    <a:gd name="connsiteY16" fmla="*/ 44003 h 68323"/>
                    <a:gd name="connsiteX17" fmla="*/ 20710 w 82960"/>
                    <a:gd name="connsiteY17" fmla="*/ 67152 h 6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960" h="68323">
                      <a:moveTo>
                        <a:pt x="20710" y="67152"/>
                      </a:moveTo>
                      <a:lnTo>
                        <a:pt x="16501" y="68324"/>
                      </a:lnTo>
                      <a:lnTo>
                        <a:pt x="5269" y="55279"/>
                      </a:lnTo>
                      <a:lnTo>
                        <a:pt x="0" y="41246"/>
                      </a:lnTo>
                      <a:lnTo>
                        <a:pt x="5336" y="30104"/>
                      </a:lnTo>
                      <a:lnTo>
                        <a:pt x="13361" y="23954"/>
                      </a:lnTo>
                      <a:lnTo>
                        <a:pt x="32653" y="17889"/>
                      </a:lnTo>
                      <a:lnTo>
                        <a:pt x="36745" y="15388"/>
                      </a:lnTo>
                      <a:lnTo>
                        <a:pt x="62015" y="0"/>
                      </a:lnTo>
                      <a:lnTo>
                        <a:pt x="70525" y="183"/>
                      </a:lnTo>
                      <a:lnTo>
                        <a:pt x="73900" y="3368"/>
                      </a:lnTo>
                      <a:lnTo>
                        <a:pt x="77214" y="12142"/>
                      </a:lnTo>
                      <a:lnTo>
                        <a:pt x="82960" y="18792"/>
                      </a:lnTo>
                      <a:lnTo>
                        <a:pt x="81323" y="21904"/>
                      </a:lnTo>
                      <a:lnTo>
                        <a:pt x="66300" y="28311"/>
                      </a:lnTo>
                      <a:lnTo>
                        <a:pt x="48244" y="40684"/>
                      </a:lnTo>
                      <a:lnTo>
                        <a:pt x="27609" y="44003"/>
                      </a:lnTo>
                      <a:lnTo>
                        <a:pt x="20710" y="67152"/>
                      </a:lnTo>
                    </a:path>
                  </a:pathLst>
                </a:custGeom>
                <a:solidFill>
                  <a:srgbClr val="FFFFFF"/>
                </a:solidFill>
                <a:ln w="12206"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6A357532-6180-924E-C3DE-47C5DB1B1C78}"/>
                    </a:ext>
                  </a:extLst>
                </p:cNvPr>
                <p:cNvSpPr/>
                <p:nvPr/>
              </p:nvSpPr>
              <p:spPr>
                <a:xfrm>
                  <a:off x="6542164" y="4995064"/>
                  <a:ext cx="118360" cy="75865"/>
                </a:xfrm>
                <a:custGeom>
                  <a:avLst/>
                  <a:gdLst>
                    <a:gd name="connsiteX0" fmla="*/ 91612 w 118360"/>
                    <a:gd name="connsiteY0" fmla="*/ 8811 h 75865"/>
                    <a:gd name="connsiteX1" fmla="*/ 99012 w 118360"/>
                    <a:gd name="connsiteY1" fmla="*/ 12862 h 75865"/>
                    <a:gd name="connsiteX2" fmla="*/ 111229 w 118360"/>
                    <a:gd name="connsiteY2" fmla="*/ 11654 h 75865"/>
                    <a:gd name="connsiteX3" fmla="*/ 117668 w 118360"/>
                    <a:gd name="connsiteY3" fmla="*/ 16755 h 75865"/>
                    <a:gd name="connsiteX4" fmla="*/ 117485 w 118360"/>
                    <a:gd name="connsiteY4" fmla="*/ 18792 h 75865"/>
                    <a:gd name="connsiteX5" fmla="*/ 118361 w 118360"/>
                    <a:gd name="connsiteY5" fmla="*/ 22319 h 75865"/>
                    <a:gd name="connsiteX6" fmla="*/ 113527 w 118360"/>
                    <a:gd name="connsiteY6" fmla="*/ 33936 h 75865"/>
                    <a:gd name="connsiteX7" fmla="*/ 107814 w 118360"/>
                    <a:gd name="connsiteY7" fmla="*/ 42027 h 75865"/>
                    <a:gd name="connsiteX8" fmla="*/ 100991 w 118360"/>
                    <a:gd name="connsiteY8" fmla="*/ 47115 h 75865"/>
                    <a:gd name="connsiteX9" fmla="*/ 94953 w 118360"/>
                    <a:gd name="connsiteY9" fmla="*/ 46066 h 75865"/>
                    <a:gd name="connsiteX10" fmla="*/ 90602 w 118360"/>
                    <a:gd name="connsiteY10" fmla="*/ 36304 h 75865"/>
                    <a:gd name="connsiteX11" fmla="*/ 84230 w 118360"/>
                    <a:gd name="connsiteY11" fmla="*/ 33241 h 75865"/>
                    <a:gd name="connsiteX12" fmla="*/ 59185 w 118360"/>
                    <a:gd name="connsiteY12" fmla="*/ 39257 h 75865"/>
                    <a:gd name="connsiteX13" fmla="*/ 49164 w 118360"/>
                    <a:gd name="connsiteY13" fmla="*/ 45724 h 75865"/>
                    <a:gd name="connsiteX14" fmla="*/ 31852 w 118360"/>
                    <a:gd name="connsiteY14" fmla="*/ 64932 h 75865"/>
                    <a:gd name="connsiteX15" fmla="*/ 18206 w 118360"/>
                    <a:gd name="connsiteY15" fmla="*/ 74596 h 75865"/>
                    <a:gd name="connsiteX16" fmla="*/ 11499 w 118360"/>
                    <a:gd name="connsiteY16" fmla="*/ 75865 h 75865"/>
                    <a:gd name="connsiteX17" fmla="*/ 7199 w 118360"/>
                    <a:gd name="connsiteY17" fmla="*/ 70960 h 75865"/>
                    <a:gd name="connsiteX18" fmla="*/ 1578 w 118360"/>
                    <a:gd name="connsiteY18" fmla="*/ 64541 h 75865"/>
                    <a:gd name="connsiteX19" fmla="*/ 0 w 118360"/>
                    <a:gd name="connsiteY19" fmla="*/ 55450 h 75865"/>
                    <a:gd name="connsiteX20" fmla="*/ 4677 w 118360"/>
                    <a:gd name="connsiteY20" fmla="*/ 53485 h 75865"/>
                    <a:gd name="connsiteX21" fmla="*/ 10698 w 118360"/>
                    <a:gd name="connsiteY21" fmla="*/ 54022 h 75865"/>
                    <a:gd name="connsiteX22" fmla="*/ 17153 w 118360"/>
                    <a:gd name="connsiteY22" fmla="*/ 45907 h 75865"/>
                    <a:gd name="connsiteX23" fmla="*/ 37029 w 118360"/>
                    <a:gd name="connsiteY23" fmla="*/ 35242 h 75865"/>
                    <a:gd name="connsiteX24" fmla="*/ 42107 w 118360"/>
                    <a:gd name="connsiteY24" fmla="*/ 30483 h 75865"/>
                    <a:gd name="connsiteX25" fmla="*/ 46065 w 118360"/>
                    <a:gd name="connsiteY25" fmla="*/ 22197 h 75865"/>
                    <a:gd name="connsiteX26" fmla="*/ 56855 w 118360"/>
                    <a:gd name="connsiteY26" fmla="*/ 9335 h 75865"/>
                    <a:gd name="connsiteX27" fmla="*/ 68881 w 118360"/>
                    <a:gd name="connsiteY27" fmla="*/ 2794 h 75865"/>
                    <a:gd name="connsiteX28" fmla="*/ 75528 w 118360"/>
                    <a:gd name="connsiteY28" fmla="*/ 0 h 75865"/>
                    <a:gd name="connsiteX29" fmla="*/ 84047 w 118360"/>
                    <a:gd name="connsiteY29" fmla="*/ 195 h 75865"/>
                    <a:gd name="connsiteX30" fmla="*/ 91612 w 118360"/>
                    <a:gd name="connsiteY30" fmla="*/ 8811 h 7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360" h="75865">
                      <a:moveTo>
                        <a:pt x="91612" y="8811"/>
                      </a:moveTo>
                      <a:lnTo>
                        <a:pt x="99012" y="12862"/>
                      </a:lnTo>
                      <a:lnTo>
                        <a:pt x="111229" y="11654"/>
                      </a:lnTo>
                      <a:lnTo>
                        <a:pt x="117668" y="16755"/>
                      </a:lnTo>
                      <a:lnTo>
                        <a:pt x="117485" y="18792"/>
                      </a:lnTo>
                      <a:lnTo>
                        <a:pt x="118361" y="22319"/>
                      </a:lnTo>
                      <a:lnTo>
                        <a:pt x="113527" y="33936"/>
                      </a:lnTo>
                      <a:lnTo>
                        <a:pt x="107814" y="42027"/>
                      </a:lnTo>
                      <a:lnTo>
                        <a:pt x="100991" y="47115"/>
                      </a:lnTo>
                      <a:lnTo>
                        <a:pt x="94953" y="46066"/>
                      </a:lnTo>
                      <a:lnTo>
                        <a:pt x="90602" y="36304"/>
                      </a:lnTo>
                      <a:lnTo>
                        <a:pt x="84230" y="33241"/>
                      </a:lnTo>
                      <a:lnTo>
                        <a:pt x="59185" y="39257"/>
                      </a:lnTo>
                      <a:lnTo>
                        <a:pt x="49164" y="45724"/>
                      </a:lnTo>
                      <a:lnTo>
                        <a:pt x="31852" y="64932"/>
                      </a:lnTo>
                      <a:lnTo>
                        <a:pt x="18206" y="74596"/>
                      </a:lnTo>
                      <a:lnTo>
                        <a:pt x="11499" y="75865"/>
                      </a:lnTo>
                      <a:lnTo>
                        <a:pt x="7199" y="70960"/>
                      </a:lnTo>
                      <a:lnTo>
                        <a:pt x="1578" y="64541"/>
                      </a:lnTo>
                      <a:lnTo>
                        <a:pt x="0" y="55450"/>
                      </a:lnTo>
                      <a:lnTo>
                        <a:pt x="4677" y="53485"/>
                      </a:lnTo>
                      <a:lnTo>
                        <a:pt x="10698" y="54022"/>
                      </a:lnTo>
                      <a:lnTo>
                        <a:pt x="17153" y="45907"/>
                      </a:lnTo>
                      <a:lnTo>
                        <a:pt x="37029" y="35242"/>
                      </a:lnTo>
                      <a:lnTo>
                        <a:pt x="42107" y="30483"/>
                      </a:lnTo>
                      <a:lnTo>
                        <a:pt x="46065" y="22197"/>
                      </a:lnTo>
                      <a:lnTo>
                        <a:pt x="56855" y="9335"/>
                      </a:lnTo>
                      <a:lnTo>
                        <a:pt x="68881" y="2794"/>
                      </a:lnTo>
                      <a:lnTo>
                        <a:pt x="75528" y="0"/>
                      </a:lnTo>
                      <a:lnTo>
                        <a:pt x="84047" y="195"/>
                      </a:lnTo>
                      <a:lnTo>
                        <a:pt x="91612" y="8811"/>
                      </a:lnTo>
                    </a:path>
                  </a:pathLst>
                </a:custGeom>
                <a:solidFill>
                  <a:srgbClr val="FFFFFF"/>
                </a:solidFill>
                <a:ln w="12206"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F7B1B80A-D2AA-AE33-D7C1-4BE2530558AA}"/>
                    </a:ext>
                  </a:extLst>
                </p:cNvPr>
                <p:cNvSpPr/>
                <p:nvPr/>
              </p:nvSpPr>
              <p:spPr>
                <a:xfrm>
                  <a:off x="6545380" y="4980079"/>
                  <a:ext cx="57129" cy="43039"/>
                </a:xfrm>
                <a:custGeom>
                  <a:avLst/>
                  <a:gdLst>
                    <a:gd name="connsiteX0" fmla="*/ 53931 w 57129"/>
                    <a:gd name="connsiteY0" fmla="*/ 4735 h 43039"/>
                    <a:gd name="connsiteX1" fmla="*/ 57130 w 57129"/>
                    <a:gd name="connsiteY1" fmla="*/ 10214 h 43039"/>
                    <a:gd name="connsiteX2" fmla="*/ 54274 w 57129"/>
                    <a:gd name="connsiteY2" fmla="*/ 14131 h 43039"/>
                    <a:gd name="connsiteX3" fmla="*/ 46892 w 57129"/>
                    <a:gd name="connsiteY3" fmla="*/ 17706 h 43039"/>
                    <a:gd name="connsiteX4" fmla="*/ 39200 w 57129"/>
                    <a:gd name="connsiteY4" fmla="*/ 26382 h 43039"/>
                    <a:gd name="connsiteX5" fmla="*/ 33663 w 57129"/>
                    <a:gd name="connsiteY5" fmla="*/ 39305 h 43039"/>
                    <a:gd name="connsiteX6" fmla="*/ 30289 w 57129"/>
                    <a:gd name="connsiteY6" fmla="*/ 42734 h 43039"/>
                    <a:gd name="connsiteX7" fmla="*/ 22297 w 57129"/>
                    <a:gd name="connsiteY7" fmla="*/ 43040 h 43039"/>
                    <a:gd name="connsiteX8" fmla="*/ 15182 w 57129"/>
                    <a:gd name="connsiteY8" fmla="*/ 39989 h 43039"/>
                    <a:gd name="connsiteX9" fmla="*/ 13236 w 57129"/>
                    <a:gd name="connsiteY9" fmla="*/ 34729 h 43039"/>
                    <a:gd name="connsiteX10" fmla="*/ 14029 w 57129"/>
                    <a:gd name="connsiteY10" fmla="*/ 29104 h 43039"/>
                    <a:gd name="connsiteX11" fmla="*/ 16468 w 57129"/>
                    <a:gd name="connsiteY11" fmla="*/ 27237 h 43039"/>
                    <a:gd name="connsiteX12" fmla="*/ 3491 w 57129"/>
                    <a:gd name="connsiteY12" fmla="*/ 14497 h 43039"/>
                    <a:gd name="connsiteX13" fmla="*/ 0 w 57129"/>
                    <a:gd name="connsiteY13" fmla="*/ 8017 h 43039"/>
                    <a:gd name="connsiteX14" fmla="*/ 8969 w 57129"/>
                    <a:gd name="connsiteY14" fmla="*/ 6919 h 43039"/>
                    <a:gd name="connsiteX15" fmla="*/ 12793 w 57129"/>
                    <a:gd name="connsiteY15" fmla="*/ 8810 h 43039"/>
                    <a:gd name="connsiteX16" fmla="*/ 16877 w 57129"/>
                    <a:gd name="connsiteY16" fmla="*/ 4088 h 43039"/>
                    <a:gd name="connsiteX17" fmla="*/ 26264 w 57129"/>
                    <a:gd name="connsiteY17" fmla="*/ 940 h 43039"/>
                    <a:gd name="connsiteX18" fmla="*/ 37747 w 57129"/>
                    <a:gd name="connsiteY18" fmla="*/ 0 h 43039"/>
                    <a:gd name="connsiteX19" fmla="*/ 47810 w 57129"/>
                    <a:gd name="connsiteY19" fmla="*/ 1659 h 43039"/>
                    <a:gd name="connsiteX20" fmla="*/ 53931 w 57129"/>
                    <a:gd name="connsiteY20" fmla="*/ 4735 h 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29" h="43039">
                      <a:moveTo>
                        <a:pt x="53931" y="4735"/>
                      </a:moveTo>
                      <a:lnTo>
                        <a:pt x="57130" y="10214"/>
                      </a:lnTo>
                      <a:lnTo>
                        <a:pt x="54274" y="14131"/>
                      </a:lnTo>
                      <a:lnTo>
                        <a:pt x="46892" y="17706"/>
                      </a:lnTo>
                      <a:lnTo>
                        <a:pt x="39200" y="26382"/>
                      </a:lnTo>
                      <a:lnTo>
                        <a:pt x="33663" y="39305"/>
                      </a:lnTo>
                      <a:lnTo>
                        <a:pt x="30289" y="42734"/>
                      </a:lnTo>
                      <a:lnTo>
                        <a:pt x="22297" y="43040"/>
                      </a:lnTo>
                      <a:lnTo>
                        <a:pt x="15182" y="39989"/>
                      </a:lnTo>
                      <a:lnTo>
                        <a:pt x="13236" y="34729"/>
                      </a:lnTo>
                      <a:lnTo>
                        <a:pt x="14029" y="29104"/>
                      </a:lnTo>
                      <a:lnTo>
                        <a:pt x="16468" y="27237"/>
                      </a:lnTo>
                      <a:lnTo>
                        <a:pt x="3491" y="14497"/>
                      </a:lnTo>
                      <a:lnTo>
                        <a:pt x="0" y="8017"/>
                      </a:lnTo>
                      <a:lnTo>
                        <a:pt x="8969" y="6919"/>
                      </a:lnTo>
                      <a:lnTo>
                        <a:pt x="12793" y="8810"/>
                      </a:lnTo>
                      <a:lnTo>
                        <a:pt x="16877" y="4088"/>
                      </a:lnTo>
                      <a:lnTo>
                        <a:pt x="26264" y="940"/>
                      </a:lnTo>
                      <a:lnTo>
                        <a:pt x="37747" y="0"/>
                      </a:lnTo>
                      <a:lnTo>
                        <a:pt x="47810" y="1659"/>
                      </a:lnTo>
                      <a:lnTo>
                        <a:pt x="53931" y="4735"/>
                      </a:lnTo>
                    </a:path>
                  </a:pathLst>
                </a:custGeom>
                <a:solidFill>
                  <a:srgbClr val="FFFFFF"/>
                </a:solidFill>
                <a:ln w="12206" cap="flat">
                  <a:solidFill>
                    <a:srgbClr val="000000"/>
                  </a:solidFill>
                  <a:prstDash val="solid"/>
                  <a:round/>
                </a:ln>
              </p:spPr>
              <p:txBody>
                <a:bodyPr rtlCol="0" anchor="ctr"/>
                <a:lstStyle/>
                <a:p>
                  <a:endParaRPr lang="LID4096"/>
                </a:p>
              </p:txBody>
            </p:sp>
            <p:sp>
              <p:nvSpPr>
                <p:cNvPr id="45" name="Freeform: Shape 44">
                  <a:extLst>
                    <a:ext uri="{FF2B5EF4-FFF2-40B4-BE49-F238E27FC236}">
                      <a16:creationId xmlns:a16="http://schemas.microsoft.com/office/drawing/2014/main" id="{7A990C07-2F91-03D3-DB0B-360EF0A8F939}"/>
                    </a:ext>
                  </a:extLst>
                </p:cNvPr>
                <p:cNvSpPr/>
                <p:nvPr/>
              </p:nvSpPr>
              <p:spPr>
                <a:xfrm>
                  <a:off x="6464097" y="4971452"/>
                  <a:ext cx="73165" cy="51178"/>
                </a:xfrm>
                <a:custGeom>
                  <a:avLst/>
                  <a:gdLst>
                    <a:gd name="connsiteX0" fmla="*/ 57649 w 73165"/>
                    <a:gd name="connsiteY0" fmla="*/ 0 h 51178"/>
                    <a:gd name="connsiteX1" fmla="*/ 71528 w 73165"/>
                    <a:gd name="connsiteY1" fmla="*/ 9897 h 51178"/>
                    <a:gd name="connsiteX2" fmla="*/ 73165 w 73165"/>
                    <a:gd name="connsiteY2" fmla="*/ 13643 h 51178"/>
                    <a:gd name="connsiteX3" fmla="*/ 70676 w 73165"/>
                    <a:gd name="connsiteY3" fmla="*/ 20854 h 51178"/>
                    <a:gd name="connsiteX4" fmla="*/ 38082 w 73165"/>
                    <a:gd name="connsiteY4" fmla="*/ 32521 h 51178"/>
                    <a:gd name="connsiteX5" fmla="*/ 30749 w 73165"/>
                    <a:gd name="connsiteY5" fmla="*/ 37365 h 51178"/>
                    <a:gd name="connsiteX6" fmla="*/ 28587 w 73165"/>
                    <a:gd name="connsiteY6" fmla="*/ 46346 h 51178"/>
                    <a:gd name="connsiteX7" fmla="*/ 22006 w 73165"/>
                    <a:gd name="connsiteY7" fmla="*/ 51179 h 51178"/>
                    <a:gd name="connsiteX8" fmla="*/ 7266 w 73165"/>
                    <a:gd name="connsiteY8" fmla="*/ 44870 h 51178"/>
                    <a:gd name="connsiteX9" fmla="*/ 2322 w 73165"/>
                    <a:gd name="connsiteY9" fmla="*/ 39720 h 51178"/>
                    <a:gd name="connsiteX10" fmla="*/ 0 w 73165"/>
                    <a:gd name="connsiteY10" fmla="*/ 24552 h 51178"/>
                    <a:gd name="connsiteX11" fmla="*/ 3107 w 73165"/>
                    <a:gd name="connsiteY11" fmla="*/ 20623 h 51178"/>
                    <a:gd name="connsiteX12" fmla="*/ 7308 w 73165"/>
                    <a:gd name="connsiteY12" fmla="*/ 19195 h 51178"/>
                    <a:gd name="connsiteX13" fmla="*/ 10089 w 73165"/>
                    <a:gd name="connsiteY13" fmla="*/ 21221 h 51178"/>
                    <a:gd name="connsiteX14" fmla="*/ 16569 w 73165"/>
                    <a:gd name="connsiteY14" fmla="*/ 25956 h 51178"/>
                    <a:gd name="connsiteX15" fmla="*/ 21212 w 73165"/>
                    <a:gd name="connsiteY15" fmla="*/ 22990 h 51178"/>
                    <a:gd name="connsiteX16" fmla="*/ 27784 w 73165"/>
                    <a:gd name="connsiteY16" fmla="*/ 24772 h 51178"/>
                    <a:gd name="connsiteX17" fmla="*/ 31952 w 73165"/>
                    <a:gd name="connsiteY17" fmla="*/ 22331 h 51178"/>
                    <a:gd name="connsiteX18" fmla="*/ 34432 w 73165"/>
                    <a:gd name="connsiteY18" fmla="*/ 15107 h 51178"/>
                    <a:gd name="connsiteX19" fmla="*/ 39327 w 73165"/>
                    <a:gd name="connsiteY19" fmla="*/ 12129 h 51178"/>
                    <a:gd name="connsiteX20" fmla="*/ 45790 w 73165"/>
                    <a:gd name="connsiteY20" fmla="*/ 4003 h 51178"/>
                    <a:gd name="connsiteX21" fmla="*/ 51569 w 73165"/>
                    <a:gd name="connsiteY21" fmla="*/ 4796 h 51178"/>
                    <a:gd name="connsiteX22" fmla="*/ 57649 w 73165"/>
                    <a:gd name="connsiteY22" fmla="*/ 0 h 5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165" h="51178">
                      <a:moveTo>
                        <a:pt x="57649" y="0"/>
                      </a:moveTo>
                      <a:lnTo>
                        <a:pt x="71528" y="9897"/>
                      </a:lnTo>
                      <a:lnTo>
                        <a:pt x="73165" y="13643"/>
                      </a:lnTo>
                      <a:lnTo>
                        <a:pt x="70676" y="20854"/>
                      </a:lnTo>
                      <a:lnTo>
                        <a:pt x="38082" y="32521"/>
                      </a:lnTo>
                      <a:lnTo>
                        <a:pt x="30749" y="37365"/>
                      </a:lnTo>
                      <a:lnTo>
                        <a:pt x="28587" y="46346"/>
                      </a:lnTo>
                      <a:lnTo>
                        <a:pt x="22006" y="51179"/>
                      </a:lnTo>
                      <a:lnTo>
                        <a:pt x="7266" y="44870"/>
                      </a:lnTo>
                      <a:lnTo>
                        <a:pt x="2322" y="39720"/>
                      </a:lnTo>
                      <a:lnTo>
                        <a:pt x="0" y="24552"/>
                      </a:lnTo>
                      <a:lnTo>
                        <a:pt x="3107" y="20623"/>
                      </a:lnTo>
                      <a:lnTo>
                        <a:pt x="7308" y="19195"/>
                      </a:lnTo>
                      <a:lnTo>
                        <a:pt x="10089" y="21221"/>
                      </a:lnTo>
                      <a:lnTo>
                        <a:pt x="16569" y="25956"/>
                      </a:lnTo>
                      <a:lnTo>
                        <a:pt x="21212" y="22990"/>
                      </a:lnTo>
                      <a:lnTo>
                        <a:pt x="27784" y="24772"/>
                      </a:lnTo>
                      <a:lnTo>
                        <a:pt x="31952" y="22331"/>
                      </a:lnTo>
                      <a:lnTo>
                        <a:pt x="34432" y="15107"/>
                      </a:lnTo>
                      <a:lnTo>
                        <a:pt x="39327" y="12129"/>
                      </a:lnTo>
                      <a:lnTo>
                        <a:pt x="45790" y="4003"/>
                      </a:lnTo>
                      <a:lnTo>
                        <a:pt x="51569" y="4796"/>
                      </a:lnTo>
                      <a:lnTo>
                        <a:pt x="57649" y="0"/>
                      </a:lnTo>
                    </a:path>
                  </a:pathLst>
                </a:custGeom>
                <a:solidFill>
                  <a:srgbClr val="FFFFFF"/>
                </a:solidFill>
                <a:ln w="12206" cap="flat">
                  <a:solidFill>
                    <a:srgbClr val="000000"/>
                  </a:solidFill>
                  <a:prstDash val="solid"/>
                  <a:round/>
                </a:ln>
              </p:spPr>
              <p:txBody>
                <a:bodyPr rtlCol="0" anchor="ctr"/>
                <a:lstStyle/>
                <a:p>
                  <a:endParaRPr lang="LID4096"/>
                </a:p>
              </p:txBody>
            </p:sp>
            <p:sp>
              <p:nvSpPr>
                <p:cNvPr id="46" name="Freeform: Shape 45">
                  <a:extLst>
                    <a:ext uri="{FF2B5EF4-FFF2-40B4-BE49-F238E27FC236}">
                      <a16:creationId xmlns:a16="http://schemas.microsoft.com/office/drawing/2014/main" id="{71D83EB8-9702-2A88-0867-ED976D133B28}"/>
                    </a:ext>
                  </a:extLst>
                </p:cNvPr>
                <p:cNvSpPr/>
                <p:nvPr/>
              </p:nvSpPr>
              <p:spPr>
                <a:xfrm>
                  <a:off x="6518088" y="4955661"/>
                  <a:ext cx="23190" cy="17633"/>
                </a:xfrm>
                <a:custGeom>
                  <a:avLst/>
                  <a:gdLst>
                    <a:gd name="connsiteX0" fmla="*/ 23191 w 23190"/>
                    <a:gd name="connsiteY0" fmla="*/ 16071 h 17633"/>
                    <a:gd name="connsiteX1" fmla="*/ 21997 w 23190"/>
                    <a:gd name="connsiteY1" fmla="*/ 17633 h 17633"/>
                    <a:gd name="connsiteX2" fmla="*/ 14631 w 23190"/>
                    <a:gd name="connsiteY2" fmla="*/ 14607 h 17633"/>
                    <a:gd name="connsiteX3" fmla="*/ 11107 w 23190"/>
                    <a:gd name="connsiteY3" fmla="*/ 7371 h 17633"/>
                    <a:gd name="connsiteX4" fmla="*/ 0 w 23190"/>
                    <a:gd name="connsiteY4" fmla="*/ 4735 h 17633"/>
                    <a:gd name="connsiteX5" fmla="*/ 117 w 23190"/>
                    <a:gd name="connsiteY5" fmla="*/ 1172 h 17633"/>
                    <a:gd name="connsiteX6" fmla="*/ 4335 w 23190"/>
                    <a:gd name="connsiteY6" fmla="*/ 0 h 17633"/>
                    <a:gd name="connsiteX7" fmla="*/ 16093 w 23190"/>
                    <a:gd name="connsiteY7" fmla="*/ 6675 h 17633"/>
                    <a:gd name="connsiteX8" fmla="*/ 23191 w 23190"/>
                    <a:gd name="connsiteY8" fmla="*/ 16071 h 1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90" h="17633">
                      <a:moveTo>
                        <a:pt x="23191" y="16071"/>
                      </a:moveTo>
                      <a:lnTo>
                        <a:pt x="21997" y="17633"/>
                      </a:lnTo>
                      <a:lnTo>
                        <a:pt x="14631" y="14607"/>
                      </a:lnTo>
                      <a:lnTo>
                        <a:pt x="11107" y="7371"/>
                      </a:lnTo>
                      <a:lnTo>
                        <a:pt x="0" y="4735"/>
                      </a:lnTo>
                      <a:lnTo>
                        <a:pt x="117" y="1172"/>
                      </a:lnTo>
                      <a:lnTo>
                        <a:pt x="4335" y="0"/>
                      </a:lnTo>
                      <a:lnTo>
                        <a:pt x="16093" y="6675"/>
                      </a:lnTo>
                      <a:lnTo>
                        <a:pt x="23191" y="16071"/>
                      </a:lnTo>
                    </a:path>
                  </a:pathLst>
                </a:custGeom>
                <a:solidFill>
                  <a:srgbClr val="FFFFFF"/>
                </a:solidFill>
                <a:ln w="12206"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961EDFDD-9E49-61D6-E20C-17E8411F9EFF}"/>
                    </a:ext>
                  </a:extLst>
                </p:cNvPr>
                <p:cNvSpPr/>
                <p:nvPr/>
              </p:nvSpPr>
              <p:spPr>
                <a:xfrm>
                  <a:off x="5844272" y="4834768"/>
                  <a:ext cx="24828" cy="24918"/>
                </a:xfrm>
                <a:custGeom>
                  <a:avLst/>
                  <a:gdLst>
                    <a:gd name="connsiteX0" fmla="*/ 21497 w 24828"/>
                    <a:gd name="connsiteY0" fmla="*/ 22441 h 24918"/>
                    <a:gd name="connsiteX1" fmla="*/ 17338 w 24828"/>
                    <a:gd name="connsiteY1" fmla="*/ 24918 h 24918"/>
                    <a:gd name="connsiteX2" fmla="*/ 2372 w 24828"/>
                    <a:gd name="connsiteY2" fmla="*/ 20464 h 24918"/>
                    <a:gd name="connsiteX3" fmla="*/ 0 w 24828"/>
                    <a:gd name="connsiteY3" fmla="*/ 17767 h 24918"/>
                    <a:gd name="connsiteX4" fmla="*/ 385 w 24828"/>
                    <a:gd name="connsiteY4" fmla="*/ 14960 h 24918"/>
                    <a:gd name="connsiteX5" fmla="*/ 5262 w 24828"/>
                    <a:gd name="connsiteY5" fmla="*/ 11690 h 24918"/>
                    <a:gd name="connsiteX6" fmla="*/ 6155 w 24828"/>
                    <a:gd name="connsiteY6" fmla="*/ 3014 h 24918"/>
                    <a:gd name="connsiteX7" fmla="*/ 11040 w 24828"/>
                    <a:gd name="connsiteY7" fmla="*/ 0 h 24918"/>
                    <a:gd name="connsiteX8" fmla="*/ 18139 w 24828"/>
                    <a:gd name="connsiteY8" fmla="*/ 1989 h 24918"/>
                    <a:gd name="connsiteX9" fmla="*/ 23350 w 24828"/>
                    <a:gd name="connsiteY9" fmla="*/ 6858 h 24918"/>
                    <a:gd name="connsiteX10" fmla="*/ 24829 w 24828"/>
                    <a:gd name="connsiteY10" fmla="*/ 12386 h 24918"/>
                    <a:gd name="connsiteX11" fmla="*/ 24076 w 24828"/>
                    <a:gd name="connsiteY11" fmla="*/ 18267 h 24918"/>
                    <a:gd name="connsiteX12" fmla="*/ 21497 w 24828"/>
                    <a:gd name="connsiteY12" fmla="*/ 22441 h 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28" h="24918">
                      <a:moveTo>
                        <a:pt x="21497" y="22441"/>
                      </a:moveTo>
                      <a:lnTo>
                        <a:pt x="17338" y="24918"/>
                      </a:lnTo>
                      <a:lnTo>
                        <a:pt x="2372" y="20464"/>
                      </a:lnTo>
                      <a:lnTo>
                        <a:pt x="0" y="17767"/>
                      </a:lnTo>
                      <a:lnTo>
                        <a:pt x="385" y="14960"/>
                      </a:lnTo>
                      <a:lnTo>
                        <a:pt x="5262" y="11690"/>
                      </a:lnTo>
                      <a:lnTo>
                        <a:pt x="6155" y="3014"/>
                      </a:lnTo>
                      <a:lnTo>
                        <a:pt x="11040" y="0"/>
                      </a:lnTo>
                      <a:lnTo>
                        <a:pt x="18139" y="1989"/>
                      </a:lnTo>
                      <a:lnTo>
                        <a:pt x="23350" y="6858"/>
                      </a:lnTo>
                      <a:lnTo>
                        <a:pt x="24829" y="12386"/>
                      </a:lnTo>
                      <a:lnTo>
                        <a:pt x="24076" y="18267"/>
                      </a:lnTo>
                      <a:lnTo>
                        <a:pt x="21497" y="22441"/>
                      </a:lnTo>
                    </a:path>
                  </a:pathLst>
                </a:custGeom>
                <a:solidFill>
                  <a:srgbClr val="FFFFFF"/>
                </a:solidFill>
                <a:ln w="12206"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1A296009-5647-F3F1-0DB3-F2D7FFDEE02E}"/>
                    </a:ext>
                  </a:extLst>
                </p:cNvPr>
                <p:cNvSpPr/>
                <p:nvPr/>
              </p:nvSpPr>
              <p:spPr>
                <a:xfrm>
                  <a:off x="5904743" y="476163"/>
                  <a:ext cx="4896192" cy="5720942"/>
                </a:xfrm>
                <a:custGeom>
                  <a:avLst/>
                  <a:gdLst>
                    <a:gd name="connsiteX0" fmla="*/ 3238520 w 4896192"/>
                    <a:gd name="connsiteY0" fmla="*/ 43979 h 5720942"/>
                    <a:gd name="connsiteX1" fmla="*/ 3233683 w 4896192"/>
                    <a:gd name="connsiteY1" fmla="*/ 49735 h 5720942"/>
                    <a:gd name="connsiteX2" fmla="*/ 3232865 w 4896192"/>
                    <a:gd name="connsiteY2" fmla="*/ 52356 h 5720942"/>
                    <a:gd name="connsiteX3" fmla="*/ 3232853 w 4896192"/>
                    <a:gd name="connsiteY3" fmla="*/ 54197 h 5720942"/>
                    <a:gd name="connsiteX4" fmla="*/ 3234074 w 4896192"/>
                    <a:gd name="connsiteY4" fmla="*/ 55298 h 5720942"/>
                    <a:gd name="connsiteX5" fmla="*/ 3234978 w 4896192"/>
                    <a:gd name="connsiteY5" fmla="*/ 55783 h 5720942"/>
                    <a:gd name="connsiteX6" fmla="*/ 3241928 w 4896192"/>
                    <a:gd name="connsiteY6" fmla="*/ 58971 h 5720942"/>
                    <a:gd name="connsiteX7" fmla="*/ 3249134 w 4896192"/>
                    <a:gd name="connsiteY7" fmla="*/ 61373 h 5720942"/>
                    <a:gd name="connsiteX8" fmla="*/ 3257134 w 4896192"/>
                    <a:gd name="connsiteY8" fmla="*/ 64304 h 5720942"/>
                    <a:gd name="connsiteX9" fmla="*/ 3270227 w 4896192"/>
                    <a:gd name="connsiteY9" fmla="*/ 67263 h 5720942"/>
                    <a:gd name="connsiteX10" fmla="*/ 3279046 w 4896192"/>
                    <a:gd name="connsiteY10" fmla="*/ 68889 h 5720942"/>
                    <a:gd name="connsiteX11" fmla="*/ 3289733 w 4896192"/>
                    <a:gd name="connsiteY11" fmla="*/ 69734 h 5720942"/>
                    <a:gd name="connsiteX12" fmla="*/ 3292384 w 4896192"/>
                    <a:gd name="connsiteY12" fmla="*/ 69636 h 5720942"/>
                    <a:gd name="connsiteX13" fmla="*/ 3302033 w 4896192"/>
                    <a:gd name="connsiteY13" fmla="*/ 69277 h 5720942"/>
                    <a:gd name="connsiteX14" fmla="*/ 3309593 w 4896192"/>
                    <a:gd name="connsiteY14" fmla="*/ 67590 h 5720942"/>
                    <a:gd name="connsiteX15" fmla="*/ 3310069 w 4896192"/>
                    <a:gd name="connsiteY15" fmla="*/ 67483 h 5720942"/>
                    <a:gd name="connsiteX16" fmla="*/ 3316763 w 4896192"/>
                    <a:gd name="connsiteY16" fmla="*/ 66734 h 5720942"/>
                    <a:gd name="connsiteX17" fmla="*/ 3321819 w 4896192"/>
                    <a:gd name="connsiteY17" fmla="*/ 66980 h 5720942"/>
                    <a:gd name="connsiteX18" fmla="*/ 3322907 w 4896192"/>
                    <a:gd name="connsiteY18" fmla="*/ 67033 h 5720942"/>
                    <a:gd name="connsiteX19" fmla="*/ 3331126 w 4896192"/>
                    <a:gd name="connsiteY19" fmla="*/ 69002 h 5720942"/>
                    <a:gd name="connsiteX20" fmla="*/ 3337527 w 4896192"/>
                    <a:gd name="connsiteY20" fmla="*/ 70879 h 5720942"/>
                    <a:gd name="connsiteX21" fmla="*/ 3349557 w 4896192"/>
                    <a:gd name="connsiteY21" fmla="*/ 72528 h 5720942"/>
                    <a:gd name="connsiteX22" fmla="*/ 3354626 w 4896192"/>
                    <a:gd name="connsiteY22" fmla="*/ 73870 h 5720942"/>
                    <a:gd name="connsiteX23" fmla="*/ 3365570 w 4896192"/>
                    <a:gd name="connsiteY23" fmla="*/ 77092 h 5720942"/>
                    <a:gd name="connsiteX24" fmla="*/ 3370895 w 4896192"/>
                    <a:gd name="connsiteY24" fmla="*/ 79488 h 5720942"/>
                    <a:gd name="connsiteX25" fmla="*/ 3372239 w 4896192"/>
                    <a:gd name="connsiteY25" fmla="*/ 80225 h 5720942"/>
                    <a:gd name="connsiteX26" fmla="*/ 3375366 w 4896192"/>
                    <a:gd name="connsiteY26" fmla="*/ 83560 h 5720942"/>
                    <a:gd name="connsiteX27" fmla="*/ 3383036 w 4896192"/>
                    <a:gd name="connsiteY27" fmla="*/ 90904 h 5720942"/>
                    <a:gd name="connsiteX28" fmla="*/ 3390133 w 4896192"/>
                    <a:gd name="connsiteY28" fmla="*/ 97237 h 5720942"/>
                    <a:gd name="connsiteX29" fmla="*/ 3391403 w 4896192"/>
                    <a:gd name="connsiteY29" fmla="*/ 98305 h 5720942"/>
                    <a:gd name="connsiteX30" fmla="*/ 3393284 w 4896192"/>
                    <a:gd name="connsiteY30" fmla="*/ 99879 h 5720942"/>
                    <a:gd name="connsiteX31" fmla="*/ 3393394 w 4896192"/>
                    <a:gd name="connsiteY31" fmla="*/ 101093 h 5720942"/>
                    <a:gd name="connsiteX32" fmla="*/ 3393870 w 4896192"/>
                    <a:gd name="connsiteY32" fmla="*/ 102129 h 5720942"/>
                    <a:gd name="connsiteX33" fmla="*/ 3394603 w 4896192"/>
                    <a:gd name="connsiteY33" fmla="*/ 103025 h 5720942"/>
                    <a:gd name="connsiteX34" fmla="*/ 3396398 w 4896192"/>
                    <a:gd name="connsiteY34" fmla="*/ 106683 h 5720942"/>
                    <a:gd name="connsiteX35" fmla="*/ 3399476 w 4896192"/>
                    <a:gd name="connsiteY35" fmla="*/ 111061 h 5720942"/>
                    <a:gd name="connsiteX36" fmla="*/ 3401907 w 4896192"/>
                    <a:gd name="connsiteY36" fmla="*/ 114523 h 5720942"/>
                    <a:gd name="connsiteX37" fmla="*/ 3403849 w 4896192"/>
                    <a:gd name="connsiteY37" fmla="*/ 120085 h 5720942"/>
                    <a:gd name="connsiteX38" fmla="*/ 3404789 w 4896192"/>
                    <a:gd name="connsiteY38" fmla="*/ 122070 h 5720942"/>
                    <a:gd name="connsiteX39" fmla="*/ 3405815 w 4896192"/>
                    <a:gd name="connsiteY39" fmla="*/ 122347 h 5720942"/>
                    <a:gd name="connsiteX40" fmla="*/ 3407501 w 4896192"/>
                    <a:gd name="connsiteY40" fmla="*/ 122301 h 5720942"/>
                    <a:gd name="connsiteX41" fmla="*/ 3411385 w 4896192"/>
                    <a:gd name="connsiteY41" fmla="*/ 122846 h 5720942"/>
                    <a:gd name="connsiteX42" fmla="*/ 3414731 w 4896192"/>
                    <a:gd name="connsiteY42" fmla="*/ 124101 h 5720942"/>
                    <a:gd name="connsiteX43" fmla="*/ 3424637 w 4896192"/>
                    <a:gd name="connsiteY43" fmla="*/ 126309 h 5720942"/>
                    <a:gd name="connsiteX44" fmla="*/ 3429168 w 4896192"/>
                    <a:gd name="connsiteY44" fmla="*/ 127755 h 5720942"/>
                    <a:gd name="connsiteX45" fmla="*/ 3429962 w 4896192"/>
                    <a:gd name="connsiteY45" fmla="*/ 127732 h 5720942"/>
                    <a:gd name="connsiteX46" fmla="*/ 3432259 w 4896192"/>
                    <a:gd name="connsiteY46" fmla="*/ 126880 h 5720942"/>
                    <a:gd name="connsiteX47" fmla="*/ 3438439 w 4896192"/>
                    <a:gd name="connsiteY47" fmla="*/ 127274 h 5720942"/>
                    <a:gd name="connsiteX48" fmla="*/ 3440259 w 4896192"/>
                    <a:gd name="connsiteY48" fmla="*/ 127946 h 5720942"/>
                    <a:gd name="connsiteX49" fmla="*/ 3439245 w 4896192"/>
                    <a:gd name="connsiteY49" fmla="*/ 130707 h 5720942"/>
                    <a:gd name="connsiteX50" fmla="*/ 3437132 w 4896192"/>
                    <a:gd name="connsiteY50" fmla="*/ 132984 h 5720942"/>
                    <a:gd name="connsiteX51" fmla="*/ 3435849 w 4896192"/>
                    <a:gd name="connsiteY51" fmla="*/ 134769 h 5720942"/>
                    <a:gd name="connsiteX52" fmla="*/ 3435459 w 4896192"/>
                    <a:gd name="connsiteY52" fmla="*/ 136574 h 5720942"/>
                    <a:gd name="connsiteX53" fmla="*/ 3435483 w 4896192"/>
                    <a:gd name="connsiteY53" fmla="*/ 137743 h 5720942"/>
                    <a:gd name="connsiteX54" fmla="*/ 3435886 w 4896192"/>
                    <a:gd name="connsiteY54" fmla="*/ 139350 h 5720942"/>
                    <a:gd name="connsiteX55" fmla="*/ 3436937 w 4896192"/>
                    <a:gd name="connsiteY55" fmla="*/ 141510 h 5720942"/>
                    <a:gd name="connsiteX56" fmla="*/ 3437621 w 4896192"/>
                    <a:gd name="connsiteY56" fmla="*/ 142539 h 5720942"/>
                    <a:gd name="connsiteX57" fmla="*/ 3438256 w 4896192"/>
                    <a:gd name="connsiteY57" fmla="*/ 142609 h 5720942"/>
                    <a:gd name="connsiteX58" fmla="*/ 3439110 w 4896192"/>
                    <a:gd name="connsiteY58" fmla="*/ 142316 h 5720942"/>
                    <a:gd name="connsiteX59" fmla="*/ 3439392 w 4896192"/>
                    <a:gd name="connsiteY59" fmla="*/ 138904 h 5720942"/>
                    <a:gd name="connsiteX60" fmla="*/ 3439624 w 4896192"/>
                    <a:gd name="connsiteY60" fmla="*/ 137978 h 5720942"/>
                    <a:gd name="connsiteX61" fmla="*/ 3440149 w 4896192"/>
                    <a:gd name="connsiteY61" fmla="*/ 137701 h 5720942"/>
                    <a:gd name="connsiteX62" fmla="*/ 3441395 w 4896192"/>
                    <a:gd name="connsiteY62" fmla="*/ 137796 h 5720942"/>
                    <a:gd name="connsiteX63" fmla="*/ 3442091 w 4896192"/>
                    <a:gd name="connsiteY63" fmla="*/ 138477 h 5720942"/>
                    <a:gd name="connsiteX64" fmla="*/ 3442591 w 4896192"/>
                    <a:gd name="connsiteY64" fmla="*/ 143842 h 5720942"/>
                    <a:gd name="connsiteX65" fmla="*/ 3443031 w 4896192"/>
                    <a:gd name="connsiteY65" fmla="*/ 145265 h 5720942"/>
                    <a:gd name="connsiteX66" fmla="*/ 3445474 w 4896192"/>
                    <a:gd name="connsiteY66" fmla="*/ 147623 h 5720942"/>
                    <a:gd name="connsiteX67" fmla="*/ 3447917 w 4896192"/>
                    <a:gd name="connsiteY67" fmla="*/ 148838 h 5720942"/>
                    <a:gd name="connsiteX68" fmla="*/ 3452253 w 4896192"/>
                    <a:gd name="connsiteY68" fmla="*/ 149764 h 5720942"/>
                    <a:gd name="connsiteX69" fmla="*/ 3456955 w 4896192"/>
                    <a:gd name="connsiteY69" fmla="*/ 148989 h 5720942"/>
                    <a:gd name="connsiteX70" fmla="*/ 3459520 w 4896192"/>
                    <a:gd name="connsiteY70" fmla="*/ 149276 h 5720942"/>
                    <a:gd name="connsiteX71" fmla="*/ 3460656 w 4896192"/>
                    <a:gd name="connsiteY71" fmla="*/ 149811 h 5720942"/>
                    <a:gd name="connsiteX72" fmla="*/ 3462989 w 4896192"/>
                    <a:gd name="connsiteY72" fmla="*/ 152832 h 5720942"/>
                    <a:gd name="connsiteX73" fmla="*/ 3463929 w 4896192"/>
                    <a:gd name="connsiteY73" fmla="*/ 154511 h 5720942"/>
                    <a:gd name="connsiteX74" fmla="*/ 3464540 w 4896192"/>
                    <a:gd name="connsiteY74" fmla="*/ 157584 h 5720942"/>
                    <a:gd name="connsiteX75" fmla="*/ 3464540 w 4896192"/>
                    <a:gd name="connsiteY75" fmla="*/ 159024 h 5720942"/>
                    <a:gd name="connsiteX76" fmla="*/ 3463710 w 4896192"/>
                    <a:gd name="connsiteY76" fmla="*/ 163901 h 5720942"/>
                    <a:gd name="connsiteX77" fmla="*/ 3463624 w 4896192"/>
                    <a:gd name="connsiteY77" fmla="*/ 165508 h 5720942"/>
                    <a:gd name="connsiteX78" fmla="*/ 3464027 w 4896192"/>
                    <a:gd name="connsiteY78" fmla="*/ 167511 h 5720942"/>
                    <a:gd name="connsiteX79" fmla="*/ 3464711 w 4896192"/>
                    <a:gd name="connsiteY79" fmla="*/ 169460 h 5720942"/>
                    <a:gd name="connsiteX80" fmla="*/ 3468033 w 4896192"/>
                    <a:gd name="connsiteY80" fmla="*/ 173767 h 5720942"/>
                    <a:gd name="connsiteX81" fmla="*/ 3469145 w 4896192"/>
                    <a:gd name="connsiteY81" fmla="*/ 177006 h 5720942"/>
                    <a:gd name="connsiteX82" fmla="*/ 3469218 w 4896192"/>
                    <a:gd name="connsiteY82" fmla="*/ 179581 h 5720942"/>
                    <a:gd name="connsiteX83" fmla="*/ 3468143 w 4896192"/>
                    <a:gd name="connsiteY83" fmla="*/ 185554 h 5720942"/>
                    <a:gd name="connsiteX84" fmla="*/ 3466946 w 4896192"/>
                    <a:gd name="connsiteY84" fmla="*/ 188474 h 5720942"/>
                    <a:gd name="connsiteX85" fmla="*/ 3465236 w 4896192"/>
                    <a:gd name="connsiteY85" fmla="*/ 191643 h 5720942"/>
                    <a:gd name="connsiteX86" fmla="*/ 3464271 w 4896192"/>
                    <a:gd name="connsiteY86" fmla="*/ 193344 h 5720942"/>
                    <a:gd name="connsiteX87" fmla="*/ 3462879 w 4896192"/>
                    <a:gd name="connsiteY87" fmla="*/ 195309 h 5720942"/>
                    <a:gd name="connsiteX88" fmla="*/ 3462903 w 4896192"/>
                    <a:gd name="connsiteY88" fmla="*/ 196139 h 5720942"/>
                    <a:gd name="connsiteX89" fmla="*/ 3463868 w 4896192"/>
                    <a:gd name="connsiteY89" fmla="*/ 197704 h 5720942"/>
                    <a:gd name="connsiteX90" fmla="*/ 3465737 w 4896192"/>
                    <a:gd name="connsiteY90" fmla="*/ 199183 h 5720942"/>
                    <a:gd name="connsiteX91" fmla="*/ 3466165 w 4896192"/>
                    <a:gd name="connsiteY91" fmla="*/ 199870 h 5720942"/>
                    <a:gd name="connsiteX92" fmla="*/ 3463527 w 4896192"/>
                    <a:gd name="connsiteY92" fmla="*/ 204054 h 5720942"/>
                    <a:gd name="connsiteX93" fmla="*/ 3462830 w 4896192"/>
                    <a:gd name="connsiteY93" fmla="*/ 205997 h 5720942"/>
                    <a:gd name="connsiteX94" fmla="*/ 3460412 w 4896192"/>
                    <a:gd name="connsiteY94" fmla="*/ 209638 h 5720942"/>
                    <a:gd name="connsiteX95" fmla="*/ 3460046 w 4896192"/>
                    <a:gd name="connsiteY95" fmla="*/ 211089 h 5720942"/>
                    <a:gd name="connsiteX96" fmla="*/ 3460436 w 4896192"/>
                    <a:gd name="connsiteY96" fmla="*/ 213572 h 5720942"/>
                    <a:gd name="connsiteX97" fmla="*/ 3460461 w 4896192"/>
                    <a:gd name="connsiteY97" fmla="*/ 214796 h 5720942"/>
                    <a:gd name="connsiteX98" fmla="*/ 3458665 w 4896192"/>
                    <a:gd name="connsiteY98" fmla="*/ 216858 h 5720942"/>
                    <a:gd name="connsiteX99" fmla="*/ 3457969 w 4896192"/>
                    <a:gd name="connsiteY99" fmla="*/ 218123 h 5720942"/>
                    <a:gd name="connsiteX100" fmla="*/ 3457639 w 4896192"/>
                    <a:gd name="connsiteY100" fmla="*/ 222155 h 5720942"/>
                    <a:gd name="connsiteX101" fmla="*/ 3458702 w 4896192"/>
                    <a:gd name="connsiteY101" fmla="*/ 227899 h 5720942"/>
                    <a:gd name="connsiteX102" fmla="*/ 3459581 w 4896192"/>
                    <a:gd name="connsiteY102" fmla="*/ 230071 h 5720942"/>
                    <a:gd name="connsiteX103" fmla="*/ 3459887 w 4896192"/>
                    <a:gd name="connsiteY103" fmla="*/ 230802 h 5720942"/>
                    <a:gd name="connsiteX104" fmla="*/ 3461340 w 4896192"/>
                    <a:gd name="connsiteY104" fmla="*/ 240763 h 5720942"/>
                    <a:gd name="connsiteX105" fmla="*/ 3462403 w 4896192"/>
                    <a:gd name="connsiteY105" fmla="*/ 244961 h 5720942"/>
                    <a:gd name="connsiteX106" fmla="*/ 3462794 w 4896192"/>
                    <a:gd name="connsiteY106" fmla="*/ 249055 h 5720942"/>
                    <a:gd name="connsiteX107" fmla="*/ 3463258 w 4896192"/>
                    <a:gd name="connsiteY107" fmla="*/ 251702 h 5720942"/>
                    <a:gd name="connsiteX108" fmla="*/ 3463429 w 4896192"/>
                    <a:gd name="connsiteY108" fmla="*/ 253002 h 5720942"/>
                    <a:gd name="connsiteX109" fmla="*/ 3464296 w 4896192"/>
                    <a:gd name="connsiteY109" fmla="*/ 255470 h 5720942"/>
                    <a:gd name="connsiteX110" fmla="*/ 3466507 w 4896192"/>
                    <a:gd name="connsiteY110" fmla="*/ 258749 h 5720942"/>
                    <a:gd name="connsiteX111" fmla="*/ 3468510 w 4896192"/>
                    <a:gd name="connsiteY111" fmla="*/ 260415 h 5720942"/>
                    <a:gd name="connsiteX112" fmla="*/ 3470916 w 4896192"/>
                    <a:gd name="connsiteY112" fmla="*/ 261646 h 5720942"/>
                    <a:gd name="connsiteX113" fmla="*/ 3474910 w 4896192"/>
                    <a:gd name="connsiteY113" fmla="*/ 262786 h 5720942"/>
                    <a:gd name="connsiteX114" fmla="*/ 3478684 w 4896192"/>
                    <a:gd name="connsiteY114" fmla="*/ 263307 h 5720942"/>
                    <a:gd name="connsiteX115" fmla="*/ 3481640 w 4896192"/>
                    <a:gd name="connsiteY115" fmla="*/ 263070 h 5720942"/>
                    <a:gd name="connsiteX116" fmla="*/ 3484107 w 4896192"/>
                    <a:gd name="connsiteY116" fmla="*/ 262271 h 5720942"/>
                    <a:gd name="connsiteX117" fmla="*/ 3485219 w 4896192"/>
                    <a:gd name="connsiteY117" fmla="*/ 262238 h 5720942"/>
                    <a:gd name="connsiteX118" fmla="*/ 3486342 w 4896192"/>
                    <a:gd name="connsiteY118" fmla="*/ 262521 h 5720942"/>
                    <a:gd name="connsiteX119" fmla="*/ 3486684 w 4896192"/>
                    <a:gd name="connsiteY119" fmla="*/ 263241 h 5720942"/>
                    <a:gd name="connsiteX120" fmla="*/ 3486367 w 4896192"/>
                    <a:gd name="connsiteY120" fmla="*/ 264974 h 5720942"/>
                    <a:gd name="connsiteX121" fmla="*/ 3484388 w 4896192"/>
                    <a:gd name="connsiteY121" fmla="*/ 268003 h 5720942"/>
                    <a:gd name="connsiteX122" fmla="*/ 3481884 w 4896192"/>
                    <a:gd name="connsiteY122" fmla="*/ 271487 h 5720942"/>
                    <a:gd name="connsiteX123" fmla="*/ 3480931 w 4896192"/>
                    <a:gd name="connsiteY123" fmla="*/ 272973 h 5720942"/>
                    <a:gd name="connsiteX124" fmla="*/ 3480590 w 4896192"/>
                    <a:gd name="connsiteY124" fmla="*/ 273923 h 5720942"/>
                    <a:gd name="connsiteX125" fmla="*/ 3480821 w 4896192"/>
                    <a:gd name="connsiteY125" fmla="*/ 274803 h 5720942"/>
                    <a:gd name="connsiteX126" fmla="*/ 3484510 w 4896192"/>
                    <a:gd name="connsiteY126" fmla="*/ 278146 h 5720942"/>
                    <a:gd name="connsiteX127" fmla="*/ 3486061 w 4896192"/>
                    <a:gd name="connsiteY127" fmla="*/ 280398 h 5720942"/>
                    <a:gd name="connsiteX128" fmla="*/ 3486464 w 4896192"/>
                    <a:gd name="connsiteY128" fmla="*/ 281641 h 5720942"/>
                    <a:gd name="connsiteX129" fmla="*/ 3486281 w 4896192"/>
                    <a:gd name="connsiteY129" fmla="*/ 282584 h 5720942"/>
                    <a:gd name="connsiteX130" fmla="*/ 3482678 w 4896192"/>
                    <a:gd name="connsiteY130" fmla="*/ 286577 h 5720942"/>
                    <a:gd name="connsiteX131" fmla="*/ 3481958 w 4896192"/>
                    <a:gd name="connsiteY131" fmla="*/ 289048 h 5720942"/>
                    <a:gd name="connsiteX132" fmla="*/ 3482275 w 4896192"/>
                    <a:gd name="connsiteY132" fmla="*/ 290812 h 5720942"/>
                    <a:gd name="connsiteX133" fmla="*/ 3482043 w 4896192"/>
                    <a:gd name="connsiteY133" fmla="*/ 292071 h 5720942"/>
                    <a:gd name="connsiteX134" fmla="*/ 3481383 w 4896192"/>
                    <a:gd name="connsiteY134" fmla="*/ 294702 h 5720942"/>
                    <a:gd name="connsiteX135" fmla="*/ 3481139 w 4896192"/>
                    <a:gd name="connsiteY135" fmla="*/ 296904 h 5720942"/>
                    <a:gd name="connsiteX136" fmla="*/ 3481750 w 4896192"/>
                    <a:gd name="connsiteY136" fmla="*/ 298757 h 5720942"/>
                    <a:gd name="connsiteX137" fmla="*/ 3482336 w 4896192"/>
                    <a:gd name="connsiteY137" fmla="*/ 301260 h 5720942"/>
                    <a:gd name="connsiteX138" fmla="*/ 3482910 w 4896192"/>
                    <a:gd name="connsiteY138" fmla="*/ 302460 h 5720942"/>
                    <a:gd name="connsiteX139" fmla="*/ 3484608 w 4896192"/>
                    <a:gd name="connsiteY139" fmla="*/ 305388 h 5720942"/>
                    <a:gd name="connsiteX140" fmla="*/ 3486049 w 4896192"/>
                    <a:gd name="connsiteY140" fmla="*/ 307878 h 5720942"/>
                    <a:gd name="connsiteX141" fmla="*/ 3487722 w 4896192"/>
                    <a:gd name="connsiteY141" fmla="*/ 309723 h 5720942"/>
                    <a:gd name="connsiteX142" fmla="*/ 3492559 w 4896192"/>
                    <a:gd name="connsiteY142" fmla="*/ 313724 h 5720942"/>
                    <a:gd name="connsiteX143" fmla="*/ 3493023 w 4896192"/>
                    <a:gd name="connsiteY143" fmla="*/ 315041 h 5720942"/>
                    <a:gd name="connsiteX144" fmla="*/ 3492938 w 4896192"/>
                    <a:gd name="connsiteY144" fmla="*/ 317533 h 5720942"/>
                    <a:gd name="connsiteX145" fmla="*/ 3493219 w 4896192"/>
                    <a:gd name="connsiteY145" fmla="*/ 320055 h 5720942"/>
                    <a:gd name="connsiteX146" fmla="*/ 3494269 w 4896192"/>
                    <a:gd name="connsiteY146" fmla="*/ 321491 h 5720942"/>
                    <a:gd name="connsiteX147" fmla="*/ 3494269 w 4896192"/>
                    <a:gd name="connsiteY147" fmla="*/ 323558 h 5720942"/>
                    <a:gd name="connsiteX148" fmla="*/ 3495051 w 4896192"/>
                    <a:gd name="connsiteY148" fmla="*/ 328550 h 5720942"/>
                    <a:gd name="connsiteX149" fmla="*/ 3495820 w 4896192"/>
                    <a:gd name="connsiteY149" fmla="*/ 330617 h 5720942"/>
                    <a:gd name="connsiteX150" fmla="*/ 3496797 w 4896192"/>
                    <a:gd name="connsiteY150" fmla="*/ 331787 h 5720942"/>
                    <a:gd name="connsiteX151" fmla="*/ 3502953 w 4896192"/>
                    <a:gd name="connsiteY151" fmla="*/ 338647 h 5720942"/>
                    <a:gd name="connsiteX152" fmla="*/ 3503026 w 4896192"/>
                    <a:gd name="connsiteY152" fmla="*/ 339382 h 5720942"/>
                    <a:gd name="connsiteX153" fmla="*/ 3503759 w 4896192"/>
                    <a:gd name="connsiteY153" fmla="*/ 342654 h 5720942"/>
                    <a:gd name="connsiteX154" fmla="*/ 3507020 w 4896192"/>
                    <a:gd name="connsiteY154" fmla="*/ 346510 h 5720942"/>
                    <a:gd name="connsiteX155" fmla="*/ 3508743 w 4896192"/>
                    <a:gd name="connsiteY155" fmla="*/ 349498 h 5720942"/>
                    <a:gd name="connsiteX156" fmla="*/ 3509586 w 4896192"/>
                    <a:gd name="connsiteY156" fmla="*/ 350578 h 5720942"/>
                    <a:gd name="connsiteX157" fmla="*/ 3508975 w 4896192"/>
                    <a:gd name="connsiteY157" fmla="*/ 353435 h 5720942"/>
                    <a:gd name="connsiteX158" fmla="*/ 3505139 w 4896192"/>
                    <a:gd name="connsiteY158" fmla="*/ 357695 h 5720942"/>
                    <a:gd name="connsiteX159" fmla="*/ 3501329 w 4896192"/>
                    <a:gd name="connsiteY159" fmla="*/ 363812 h 5720942"/>
                    <a:gd name="connsiteX160" fmla="*/ 3498483 w 4896192"/>
                    <a:gd name="connsiteY160" fmla="*/ 366730 h 5720942"/>
                    <a:gd name="connsiteX161" fmla="*/ 3497848 w 4896192"/>
                    <a:gd name="connsiteY161" fmla="*/ 368641 h 5720942"/>
                    <a:gd name="connsiteX162" fmla="*/ 3492864 w 4896192"/>
                    <a:gd name="connsiteY162" fmla="*/ 371407 h 5720942"/>
                    <a:gd name="connsiteX163" fmla="*/ 3488895 w 4896192"/>
                    <a:gd name="connsiteY163" fmla="*/ 379859 h 5720942"/>
                    <a:gd name="connsiteX164" fmla="*/ 3487759 w 4896192"/>
                    <a:gd name="connsiteY164" fmla="*/ 383886 h 5720942"/>
                    <a:gd name="connsiteX165" fmla="*/ 3487649 w 4896192"/>
                    <a:gd name="connsiteY165" fmla="*/ 386518 h 5720942"/>
                    <a:gd name="connsiteX166" fmla="*/ 3487710 w 4896192"/>
                    <a:gd name="connsiteY166" fmla="*/ 387595 h 5720942"/>
                    <a:gd name="connsiteX167" fmla="*/ 3488296 w 4896192"/>
                    <a:gd name="connsiteY167" fmla="*/ 387999 h 5720942"/>
                    <a:gd name="connsiteX168" fmla="*/ 3488760 w 4896192"/>
                    <a:gd name="connsiteY168" fmla="*/ 388090 h 5720942"/>
                    <a:gd name="connsiteX169" fmla="*/ 3489359 w 4896192"/>
                    <a:gd name="connsiteY169" fmla="*/ 387811 h 5720942"/>
                    <a:gd name="connsiteX170" fmla="*/ 3491692 w 4896192"/>
                    <a:gd name="connsiteY170" fmla="*/ 383489 h 5720942"/>
                    <a:gd name="connsiteX171" fmla="*/ 3492107 w 4896192"/>
                    <a:gd name="connsiteY171" fmla="*/ 383240 h 5720942"/>
                    <a:gd name="connsiteX172" fmla="*/ 3494025 w 4896192"/>
                    <a:gd name="connsiteY172" fmla="*/ 383396 h 5720942"/>
                    <a:gd name="connsiteX173" fmla="*/ 3494501 w 4896192"/>
                    <a:gd name="connsiteY173" fmla="*/ 383751 h 5720942"/>
                    <a:gd name="connsiteX174" fmla="*/ 3493219 w 4896192"/>
                    <a:gd name="connsiteY174" fmla="*/ 388994 h 5720942"/>
                    <a:gd name="connsiteX175" fmla="*/ 3493499 w 4896192"/>
                    <a:gd name="connsiteY175" fmla="*/ 391088 h 5720942"/>
                    <a:gd name="connsiteX176" fmla="*/ 3496773 w 4896192"/>
                    <a:gd name="connsiteY176" fmla="*/ 398068 h 5720942"/>
                    <a:gd name="connsiteX177" fmla="*/ 3497762 w 4896192"/>
                    <a:gd name="connsiteY177" fmla="*/ 400987 h 5720942"/>
                    <a:gd name="connsiteX178" fmla="*/ 3498678 w 4896192"/>
                    <a:gd name="connsiteY178" fmla="*/ 404694 h 5720942"/>
                    <a:gd name="connsiteX179" fmla="*/ 3498727 w 4896192"/>
                    <a:gd name="connsiteY179" fmla="*/ 408407 h 5720942"/>
                    <a:gd name="connsiteX180" fmla="*/ 3497384 w 4896192"/>
                    <a:gd name="connsiteY180" fmla="*/ 415506 h 5720942"/>
                    <a:gd name="connsiteX181" fmla="*/ 3496504 w 4896192"/>
                    <a:gd name="connsiteY181" fmla="*/ 420176 h 5720942"/>
                    <a:gd name="connsiteX182" fmla="*/ 3495356 w 4896192"/>
                    <a:gd name="connsiteY182" fmla="*/ 425183 h 5720942"/>
                    <a:gd name="connsiteX183" fmla="*/ 3495356 w 4896192"/>
                    <a:gd name="connsiteY183" fmla="*/ 426972 h 5720942"/>
                    <a:gd name="connsiteX184" fmla="*/ 3495881 w 4896192"/>
                    <a:gd name="connsiteY184" fmla="*/ 428272 h 5720942"/>
                    <a:gd name="connsiteX185" fmla="*/ 3498434 w 4896192"/>
                    <a:gd name="connsiteY185" fmla="*/ 430304 h 5720942"/>
                    <a:gd name="connsiteX186" fmla="*/ 3517818 w 4896192"/>
                    <a:gd name="connsiteY186" fmla="*/ 463185 h 5720942"/>
                    <a:gd name="connsiteX187" fmla="*/ 3522471 w 4896192"/>
                    <a:gd name="connsiteY187" fmla="*/ 469494 h 5720942"/>
                    <a:gd name="connsiteX188" fmla="*/ 3524975 w 4896192"/>
                    <a:gd name="connsiteY188" fmla="*/ 473544 h 5720942"/>
                    <a:gd name="connsiteX189" fmla="*/ 3526636 w 4896192"/>
                    <a:gd name="connsiteY189" fmla="*/ 476021 h 5720942"/>
                    <a:gd name="connsiteX190" fmla="*/ 3528566 w 4896192"/>
                    <a:gd name="connsiteY190" fmla="*/ 480510 h 5720942"/>
                    <a:gd name="connsiteX191" fmla="*/ 3530484 w 4896192"/>
                    <a:gd name="connsiteY191" fmla="*/ 488082 h 5720942"/>
                    <a:gd name="connsiteX192" fmla="*/ 3532743 w 4896192"/>
                    <a:gd name="connsiteY192" fmla="*/ 492867 h 5720942"/>
                    <a:gd name="connsiteX193" fmla="*/ 3537946 w 4896192"/>
                    <a:gd name="connsiteY193" fmla="*/ 498375 h 5720942"/>
                    <a:gd name="connsiteX194" fmla="*/ 3553874 w 4896192"/>
                    <a:gd name="connsiteY194" fmla="*/ 522400 h 5720942"/>
                    <a:gd name="connsiteX195" fmla="*/ 3563681 w 4896192"/>
                    <a:gd name="connsiteY195" fmla="*/ 535734 h 5720942"/>
                    <a:gd name="connsiteX196" fmla="*/ 3570814 w 4896192"/>
                    <a:gd name="connsiteY196" fmla="*/ 545421 h 5720942"/>
                    <a:gd name="connsiteX197" fmla="*/ 3573574 w 4896192"/>
                    <a:gd name="connsiteY197" fmla="*/ 549172 h 5720942"/>
                    <a:gd name="connsiteX198" fmla="*/ 3575089 w 4896192"/>
                    <a:gd name="connsiteY198" fmla="*/ 551341 h 5720942"/>
                    <a:gd name="connsiteX199" fmla="*/ 3580830 w 4896192"/>
                    <a:gd name="connsiteY199" fmla="*/ 559542 h 5720942"/>
                    <a:gd name="connsiteX200" fmla="*/ 3589294 w 4896192"/>
                    <a:gd name="connsiteY200" fmla="*/ 568389 h 5720942"/>
                    <a:gd name="connsiteX201" fmla="*/ 3598442 w 4896192"/>
                    <a:gd name="connsiteY201" fmla="*/ 577972 h 5720942"/>
                    <a:gd name="connsiteX202" fmla="*/ 3605526 w 4896192"/>
                    <a:gd name="connsiteY202" fmla="*/ 584668 h 5720942"/>
                    <a:gd name="connsiteX203" fmla="*/ 3607835 w 4896192"/>
                    <a:gd name="connsiteY203" fmla="*/ 587221 h 5720942"/>
                    <a:gd name="connsiteX204" fmla="*/ 3613221 w 4896192"/>
                    <a:gd name="connsiteY204" fmla="*/ 594502 h 5720942"/>
                    <a:gd name="connsiteX205" fmla="*/ 3619976 w 4896192"/>
                    <a:gd name="connsiteY205" fmla="*/ 602407 h 5720942"/>
                    <a:gd name="connsiteX206" fmla="*/ 3624812 w 4896192"/>
                    <a:gd name="connsiteY206" fmla="*/ 607870 h 5720942"/>
                    <a:gd name="connsiteX207" fmla="*/ 3625777 w 4896192"/>
                    <a:gd name="connsiteY207" fmla="*/ 608959 h 5720942"/>
                    <a:gd name="connsiteX208" fmla="*/ 3630235 w 4896192"/>
                    <a:gd name="connsiteY208" fmla="*/ 614001 h 5720942"/>
                    <a:gd name="connsiteX209" fmla="*/ 3632739 w 4896192"/>
                    <a:gd name="connsiteY209" fmla="*/ 618001 h 5720942"/>
                    <a:gd name="connsiteX210" fmla="*/ 3635072 w 4896192"/>
                    <a:gd name="connsiteY210" fmla="*/ 625793 h 5720942"/>
                    <a:gd name="connsiteX211" fmla="*/ 3636855 w 4896192"/>
                    <a:gd name="connsiteY211" fmla="*/ 630808 h 5720942"/>
                    <a:gd name="connsiteX212" fmla="*/ 3641191 w 4896192"/>
                    <a:gd name="connsiteY212" fmla="*/ 636133 h 5720942"/>
                    <a:gd name="connsiteX213" fmla="*/ 3644807 w 4896192"/>
                    <a:gd name="connsiteY213" fmla="*/ 641094 h 5720942"/>
                    <a:gd name="connsiteX214" fmla="*/ 3645808 w 4896192"/>
                    <a:gd name="connsiteY214" fmla="*/ 642456 h 5720942"/>
                    <a:gd name="connsiteX215" fmla="*/ 3652062 w 4896192"/>
                    <a:gd name="connsiteY215" fmla="*/ 652556 h 5720942"/>
                    <a:gd name="connsiteX216" fmla="*/ 3656288 w 4896192"/>
                    <a:gd name="connsiteY216" fmla="*/ 658195 h 5720942"/>
                    <a:gd name="connsiteX217" fmla="*/ 3659146 w 4896192"/>
                    <a:gd name="connsiteY217" fmla="*/ 660580 h 5720942"/>
                    <a:gd name="connsiteX218" fmla="*/ 3666316 w 4896192"/>
                    <a:gd name="connsiteY218" fmla="*/ 666709 h 5720942"/>
                    <a:gd name="connsiteX219" fmla="*/ 3686627 w 4896192"/>
                    <a:gd name="connsiteY219" fmla="*/ 673609 h 5720942"/>
                    <a:gd name="connsiteX220" fmla="*/ 3693992 w 4896192"/>
                    <a:gd name="connsiteY220" fmla="*/ 675614 h 5720942"/>
                    <a:gd name="connsiteX221" fmla="*/ 3703886 w 4896192"/>
                    <a:gd name="connsiteY221" fmla="*/ 679251 h 5720942"/>
                    <a:gd name="connsiteX222" fmla="*/ 3709846 w 4896192"/>
                    <a:gd name="connsiteY222" fmla="*/ 684941 h 5720942"/>
                    <a:gd name="connsiteX223" fmla="*/ 3712839 w 4896192"/>
                    <a:gd name="connsiteY223" fmla="*/ 688128 h 5720942"/>
                    <a:gd name="connsiteX224" fmla="*/ 3717785 w 4896192"/>
                    <a:gd name="connsiteY224" fmla="*/ 696319 h 5720942"/>
                    <a:gd name="connsiteX225" fmla="*/ 3738134 w 4896192"/>
                    <a:gd name="connsiteY225" fmla="*/ 715369 h 5720942"/>
                    <a:gd name="connsiteX226" fmla="*/ 3741114 w 4896192"/>
                    <a:gd name="connsiteY226" fmla="*/ 717903 h 5720942"/>
                    <a:gd name="connsiteX227" fmla="*/ 3748784 w 4896192"/>
                    <a:gd name="connsiteY227" fmla="*/ 719117 h 5720942"/>
                    <a:gd name="connsiteX228" fmla="*/ 3759509 w 4896192"/>
                    <a:gd name="connsiteY228" fmla="*/ 724543 h 5720942"/>
                    <a:gd name="connsiteX229" fmla="*/ 3764504 w 4896192"/>
                    <a:gd name="connsiteY229" fmla="*/ 726427 h 5720942"/>
                    <a:gd name="connsiteX230" fmla="*/ 3772028 w 4896192"/>
                    <a:gd name="connsiteY230" fmla="*/ 728194 h 5720942"/>
                    <a:gd name="connsiteX231" fmla="*/ 3780248 w 4896192"/>
                    <a:gd name="connsiteY231" fmla="*/ 730417 h 5720942"/>
                    <a:gd name="connsiteX232" fmla="*/ 3795173 w 4896192"/>
                    <a:gd name="connsiteY232" fmla="*/ 733794 h 5720942"/>
                    <a:gd name="connsiteX233" fmla="*/ 3800682 w 4896192"/>
                    <a:gd name="connsiteY233" fmla="*/ 734198 h 5720942"/>
                    <a:gd name="connsiteX234" fmla="*/ 3820090 w 4896192"/>
                    <a:gd name="connsiteY234" fmla="*/ 743310 h 5720942"/>
                    <a:gd name="connsiteX235" fmla="*/ 3862998 w 4896192"/>
                    <a:gd name="connsiteY235" fmla="*/ 767209 h 5720942"/>
                    <a:gd name="connsiteX236" fmla="*/ 3849733 w 4896192"/>
                    <a:gd name="connsiteY236" fmla="*/ 780266 h 5720942"/>
                    <a:gd name="connsiteX237" fmla="*/ 3837214 w 4896192"/>
                    <a:gd name="connsiteY237" fmla="*/ 792591 h 5720942"/>
                    <a:gd name="connsiteX238" fmla="*/ 3789677 w 4896192"/>
                    <a:gd name="connsiteY238" fmla="*/ 864881 h 5720942"/>
                    <a:gd name="connsiteX239" fmla="*/ 3783423 w 4896192"/>
                    <a:gd name="connsiteY239" fmla="*/ 874399 h 5720942"/>
                    <a:gd name="connsiteX240" fmla="*/ 3779429 w 4896192"/>
                    <a:gd name="connsiteY240" fmla="*/ 884930 h 5720942"/>
                    <a:gd name="connsiteX241" fmla="*/ 3756406 w 4896192"/>
                    <a:gd name="connsiteY241" fmla="*/ 945639 h 5720942"/>
                    <a:gd name="connsiteX242" fmla="*/ 3721694 w 4896192"/>
                    <a:gd name="connsiteY242" fmla="*/ 1034561 h 5720942"/>
                    <a:gd name="connsiteX243" fmla="*/ 3710848 w 4896192"/>
                    <a:gd name="connsiteY243" fmla="*/ 1064092 h 5720942"/>
                    <a:gd name="connsiteX244" fmla="*/ 3692307 w 4896192"/>
                    <a:gd name="connsiteY244" fmla="*/ 1114502 h 5720942"/>
                    <a:gd name="connsiteX245" fmla="*/ 3683220 w 4896192"/>
                    <a:gd name="connsiteY245" fmla="*/ 1131183 h 5720942"/>
                    <a:gd name="connsiteX246" fmla="*/ 3669589 w 4896192"/>
                    <a:gd name="connsiteY246" fmla="*/ 1141385 h 5720942"/>
                    <a:gd name="connsiteX247" fmla="*/ 3665412 w 4896192"/>
                    <a:gd name="connsiteY247" fmla="*/ 1144509 h 5720942"/>
                    <a:gd name="connsiteX248" fmla="*/ 3613453 w 4896192"/>
                    <a:gd name="connsiteY248" fmla="*/ 1183436 h 5720942"/>
                    <a:gd name="connsiteX249" fmla="*/ 3595633 w 4896192"/>
                    <a:gd name="connsiteY249" fmla="*/ 1196798 h 5720942"/>
                    <a:gd name="connsiteX250" fmla="*/ 3583187 w 4896192"/>
                    <a:gd name="connsiteY250" fmla="*/ 1217592 h 5720942"/>
                    <a:gd name="connsiteX251" fmla="*/ 3579083 w 4896192"/>
                    <a:gd name="connsiteY251" fmla="*/ 1224450 h 5720942"/>
                    <a:gd name="connsiteX252" fmla="*/ 3564292 w 4896192"/>
                    <a:gd name="connsiteY252" fmla="*/ 1248587 h 5720942"/>
                    <a:gd name="connsiteX253" fmla="*/ 3539717 w 4896192"/>
                    <a:gd name="connsiteY253" fmla="*/ 1282596 h 5720942"/>
                    <a:gd name="connsiteX254" fmla="*/ 3514325 w 4896192"/>
                    <a:gd name="connsiteY254" fmla="*/ 1317753 h 5720942"/>
                    <a:gd name="connsiteX255" fmla="*/ 3500730 w 4896192"/>
                    <a:gd name="connsiteY255" fmla="*/ 1329077 h 5720942"/>
                    <a:gd name="connsiteX256" fmla="*/ 3499802 w 4896192"/>
                    <a:gd name="connsiteY256" fmla="*/ 1329870 h 5720942"/>
                    <a:gd name="connsiteX257" fmla="*/ 3482104 w 4896192"/>
                    <a:gd name="connsiteY257" fmla="*/ 1346991 h 5720942"/>
                    <a:gd name="connsiteX258" fmla="*/ 3460229 w 4896192"/>
                    <a:gd name="connsiteY258" fmla="*/ 1370310 h 5720942"/>
                    <a:gd name="connsiteX259" fmla="*/ 3451434 w 4896192"/>
                    <a:gd name="connsiteY259" fmla="*/ 1377193 h 5720942"/>
                    <a:gd name="connsiteX260" fmla="*/ 3439794 w 4896192"/>
                    <a:gd name="connsiteY260" fmla="*/ 1386320 h 5720942"/>
                    <a:gd name="connsiteX261" fmla="*/ 3414072 w 4896192"/>
                    <a:gd name="connsiteY261" fmla="*/ 1407688 h 5720942"/>
                    <a:gd name="connsiteX262" fmla="*/ 3364043 w 4896192"/>
                    <a:gd name="connsiteY262" fmla="*/ 1449263 h 5720942"/>
                    <a:gd name="connsiteX263" fmla="*/ 3335621 w 4896192"/>
                    <a:gd name="connsiteY263" fmla="*/ 1470008 h 5720942"/>
                    <a:gd name="connsiteX264" fmla="*/ 3321307 w 4896192"/>
                    <a:gd name="connsiteY264" fmla="*/ 1482796 h 5720942"/>
                    <a:gd name="connsiteX265" fmla="*/ 3299761 w 4896192"/>
                    <a:gd name="connsiteY265" fmla="*/ 1502040 h 5720942"/>
                    <a:gd name="connsiteX266" fmla="*/ 3231546 w 4896192"/>
                    <a:gd name="connsiteY266" fmla="*/ 1573060 h 5720942"/>
                    <a:gd name="connsiteX267" fmla="*/ 3229494 w 4896192"/>
                    <a:gd name="connsiteY267" fmla="*/ 1575867 h 5720942"/>
                    <a:gd name="connsiteX268" fmla="*/ 3228236 w 4896192"/>
                    <a:gd name="connsiteY268" fmla="*/ 1577576 h 5720942"/>
                    <a:gd name="connsiteX269" fmla="*/ 3212968 w 4896192"/>
                    <a:gd name="connsiteY269" fmla="*/ 1591475 h 5720942"/>
                    <a:gd name="connsiteX270" fmla="*/ 3203624 w 4896192"/>
                    <a:gd name="connsiteY270" fmla="*/ 1606692 h 5720942"/>
                    <a:gd name="connsiteX271" fmla="*/ 3189468 w 4896192"/>
                    <a:gd name="connsiteY271" fmla="*/ 1639591 h 5720942"/>
                    <a:gd name="connsiteX272" fmla="*/ 3189078 w 4896192"/>
                    <a:gd name="connsiteY272" fmla="*/ 1640664 h 5720942"/>
                    <a:gd name="connsiteX273" fmla="*/ 3185413 w 4896192"/>
                    <a:gd name="connsiteY273" fmla="*/ 1650963 h 5720942"/>
                    <a:gd name="connsiteX274" fmla="*/ 3180271 w 4896192"/>
                    <a:gd name="connsiteY274" fmla="*/ 1665424 h 5720942"/>
                    <a:gd name="connsiteX275" fmla="*/ 3172113 w 4896192"/>
                    <a:gd name="connsiteY275" fmla="*/ 1687133 h 5720942"/>
                    <a:gd name="connsiteX276" fmla="*/ 3162122 w 4896192"/>
                    <a:gd name="connsiteY276" fmla="*/ 1713747 h 5720942"/>
                    <a:gd name="connsiteX277" fmla="*/ 3160191 w 4896192"/>
                    <a:gd name="connsiteY277" fmla="*/ 1719788 h 5720942"/>
                    <a:gd name="connsiteX278" fmla="*/ 3158897 w 4896192"/>
                    <a:gd name="connsiteY278" fmla="*/ 1723851 h 5720942"/>
                    <a:gd name="connsiteX279" fmla="*/ 3157053 w 4896192"/>
                    <a:gd name="connsiteY279" fmla="*/ 1728305 h 5720942"/>
                    <a:gd name="connsiteX280" fmla="*/ 3132563 w 4896192"/>
                    <a:gd name="connsiteY280" fmla="*/ 1787660 h 5720942"/>
                    <a:gd name="connsiteX281" fmla="*/ 3132368 w 4896192"/>
                    <a:gd name="connsiteY281" fmla="*/ 1789271 h 5720942"/>
                    <a:gd name="connsiteX282" fmla="*/ 3132209 w 4896192"/>
                    <a:gd name="connsiteY282" fmla="*/ 1790686 h 5720942"/>
                    <a:gd name="connsiteX283" fmla="*/ 3122047 w 4896192"/>
                    <a:gd name="connsiteY283" fmla="*/ 1877253 h 5720942"/>
                    <a:gd name="connsiteX284" fmla="*/ 3119140 w 4896192"/>
                    <a:gd name="connsiteY284" fmla="*/ 1929567 h 5720942"/>
                    <a:gd name="connsiteX285" fmla="*/ 3113449 w 4896192"/>
                    <a:gd name="connsiteY285" fmla="*/ 1963466 h 5720942"/>
                    <a:gd name="connsiteX286" fmla="*/ 3107024 w 4896192"/>
                    <a:gd name="connsiteY286" fmla="*/ 1997732 h 5720942"/>
                    <a:gd name="connsiteX287" fmla="*/ 3102248 w 4896192"/>
                    <a:gd name="connsiteY287" fmla="*/ 2023163 h 5720942"/>
                    <a:gd name="connsiteX288" fmla="*/ 3100306 w 4896192"/>
                    <a:gd name="connsiteY288" fmla="*/ 2044151 h 5720942"/>
                    <a:gd name="connsiteX289" fmla="*/ 3102456 w 4896192"/>
                    <a:gd name="connsiteY289" fmla="*/ 2052108 h 5720942"/>
                    <a:gd name="connsiteX290" fmla="*/ 3104435 w 4896192"/>
                    <a:gd name="connsiteY290" fmla="*/ 2059466 h 5720942"/>
                    <a:gd name="connsiteX291" fmla="*/ 3116856 w 4896192"/>
                    <a:gd name="connsiteY291" fmla="*/ 2090461 h 5720942"/>
                    <a:gd name="connsiteX292" fmla="*/ 3126481 w 4896192"/>
                    <a:gd name="connsiteY292" fmla="*/ 2114513 h 5720942"/>
                    <a:gd name="connsiteX293" fmla="*/ 3135018 w 4896192"/>
                    <a:gd name="connsiteY293" fmla="*/ 2124727 h 5720942"/>
                    <a:gd name="connsiteX294" fmla="*/ 3139354 w 4896192"/>
                    <a:gd name="connsiteY294" fmla="*/ 2127534 h 5720942"/>
                    <a:gd name="connsiteX295" fmla="*/ 3142640 w 4896192"/>
                    <a:gd name="connsiteY295" fmla="*/ 2129669 h 5720942"/>
                    <a:gd name="connsiteX296" fmla="*/ 3165834 w 4896192"/>
                    <a:gd name="connsiteY296" fmla="*/ 2140127 h 5720942"/>
                    <a:gd name="connsiteX297" fmla="*/ 3173322 w 4896192"/>
                    <a:gd name="connsiteY297" fmla="*/ 2143507 h 5720942"/>
                    <a:gd name="connsiteX298" fmla="*/ 3177377 w 4896192"/>
                    <a:gd name="connsiteY298" fmla="*/ 2145203 h 5720942"/>
                    <a:gd name="connsiteX299" fmla="*/ 3199777 w 4896192"/>
                    <a:gd name="connsiteY299" fmla="*/ 2154612 h 5720942"/>
                    <a:gd name="connsiteX300" fmla="*/ 3206263 w 4896192"/>
                    <a:gd name="connsiteY300" fmla="*/ 2158992 h 5720942"/>
                    <a:gd name="connsiteX301" fmla="*/ 3217353 w 4896192"/>
                    <a:gd name="connsiteY301" fmla="*/ 2163996 h 5720942"/>
                    <a:gd name="connsiteX302" fmla="*/ 3218929 w 4896192"/>
                    <a:gd name="connsiteY302" fmla="*/ 2164703 h 5720942"/>
                    <a:gd name="connsiteX303" fmla="*/ 3229592 w 4896192"/>
                    <a:gd name="connsiteY303" fmla="*/ 2167351 h 5720942"/>
                    <a:gd name="connsiteX304" fmla="*/ 3234111 w 4896192"/>
                    <a:gd name="connsiteY304" fmla="*/ 2171049 h 5720942"/>
                    <a:gd name="connsiteX305" fmla="*/ 3236664 w 4896192"/>
                    <a:gd name="connsiteY305" fmla="*/ 2173136 h 5720942"/>
                    <a:gd name="connsiteX306" fmla="*/ 3311487 w 4896192"/>
                    <a:gd name="connsiteY306" fmla="*/ 2206840 h 5720942"/>
                    <a:gd name="connsiteX307" fmla="*/ 3317825 w 4896192"/>
                    <a:gd name="connsiteY307" fmla="*/ 2209366 h 5720942"/>
                    <a:gd name="connsiteX308" fmla="*/ 3325813 w 4896192"/>
                    <a:gd name="connsiteY308" fmla="*/ 2212539 h 5720942"/>
                    <a:gd name="connsiteX309" fmla="*/ 3335915 w 4896192"/>
                    <a:gd name="connsiteY309" fmla="*/ 2216041 h 5720942"/>
                    <a:gd name="connsiteX310" fmla="*/ 3360966 w 4896192"/>
                    <a:gd name="connsiteY310" fmla="*/ 2229720 h 5720942"/>
                    <a:gd name="connsiteX311" fmla="*/ 3384392 w 4896192"/>
                    <a:gd name="connsiteY311" fmla="*/ 2248439 h 5720942"/>
                    <a:gd name="connsiteX312" fmla="*/ 3415782 w 4896192"/>
                    <a:gd name="connsiteY312" fmla="*/ 2278544 h 5720942"/>
                    <a:gd name="connsiteX313" fmla="*/ 3417223 w 4896192"/>
                    <a:gd name="connsiteY313" fmla="*/ 2279508 h 5720942"/>
                    <a:gd name="connsiteX314" fmla="*/ 3440845 w 4896192"/>
                    <a:gd name="connsiteY314" fmla="*/ 2295298 h 5720942"/>
                    <a:gd name="connsiteX315" fmla="*/ 3463307 w 4896192"/>
                    <a:gd name="connsiteY315" fmla="*/ 2304829 h 5720942"/>
                    <a:gd name="connsiteX316" fmla="*/ 3481249 w 4896192"/>
                    <a:gd name="connsiteY316" fmla="*/ 2310210 h 5720942"/>
                    <a:gd name="connsiteX317" fmla="*/ 3507301 w 4896192"/>
                    <a:gd name="connsiteY317" fmla="*/ 2316080 h 5720942"/>
                    <a:gd name="connsiteX318" fmla="*/ 3525732 w 4896192"/>
                    <a:gd name="connsiteY318" fmla="*/ 2317654 h 5720942"/>
                    <a:gd name="connsiteX319" fmla="*/ 3533305 w 4896192"/>
                    <a:gd name="connsiteY319" fmla="*/ 2318313 h 5720942"/>
                    <a:gd name="connsiteX320" fmla="*/ 3567932 w 4896192"/>
                    <a:gd name="connsiteY320" fmla="*/ 2316824 h 5720942"/>
                    <a:gd name="connsiteX321" fmla="*/ 3576030 w 4896192"/>
                    <a:gd name="connsiteY321" fmla="*/ 2316458 h 5720942"/>
                    <a:gd name="connsiteX322" fmla="*/ 3591981 w 4896192"/>
                    <a:gd name="connsiteY322" fmla="*/ 2314176 h 5720942"/>
                    <a:gd name="connsiteX323" fmla="*/ 3615921 w 4896192"/>
                    <a:gd name="connsiteY323" fmla="*/ 2310735 h 5720942"/>
                    <a:gd name="connsiteX324" fmla="*/ 3661381 w 4896192"/>
                    <a:gd name="connsiteY324" fmla="*/ 2302742 h 5720942"/>
                    <a:gd name="connsiteX325" fmla="*/ 3663250 w 4896192"/>
                    <a:gd name="connsiteY325" fmla="*/ 2302388 h 5720942"/>
                    <a:gd name="connsiteX326" fmla="*/ 3665412 w 4896192"/>
                    <a:gd name="connsiteY326" fmla="*/ 2301973 h 5720942"/>
                    <a:gd name="connsiteX327" fmla="*/ 3675781 w 4896192"/>
                    <a:gd name="connsiteY327" fmla="*/ 2300021 h 5720942"/>
                    <a:gd name="connsiteX328" fmla="*/ 3692612 w 4896192"/>
                    <a:gd name="connsiteY328" fmla="*/ 2296848 h 5720942"/>
                    <a:gd name="connsiteX329" fmla="*/ 3700539 w 4896192"/>
                    <a:gd name="connsiteY329" fmla="*/ 2296384 h 5720942"/>
                    <a:gd name="connsiteX330" fmla="*/ 3709651 w 4896192"/>
                    <a:gd name="connsiteY330" fmla="*/ 2295847 h 5720942"/>
                    <a:gd name="connsiteX331" fmla="*/ 3717761 w 4896192"/>
                    <a:gd name="connsiteY331" fmla="*/ 2296323 h 5720942"/>
                    <a:gd name="connsiteX332" fmla="*/ 3737865 w 4896192"/>
                    <a:gd name="connsiteY332" fmla="*/ 2296140 h 5720942"/>
                    <a:gd name="connsiteX333" fmla="*/ 3762220 w 4896192"/>
                    <a:gd name="connsiteY333" fmla="*/ 2300668 h 5720942"/>
                    <a:gd name="connsiteX334" fmla="*/ 3782410 w 4896192"/>
                    <a:gd name="connsiteY334" fmla="*/ 2308038 h 5720942"/>
                    <a:gd name="connsiteX335" fmla="*/ 3785536 w 4896192"/>
                    <a:gd name="connsiteY335" fmla="*/ 2309673 h 5720942"/>
                    <a:gd name="connsiteX336" fmla="*/ 3817488 w 4896192"/>
                    <a:gd name="connsiteY336" fmla="*/ 2326452 h 5720942"/>
                    <a:gd name="connsiteX337" fmla="*/ 3822349 w 4896192"/>
                    <a:gd name="connsiteY337" fmla="*/ 2329381 h 5720942"/>
                    <a:gd name="connsiteX338" fmla="*/ 3829849 w 4896192"/>
                    <a:gd name="connsiteY338" fmla="*/ 2333896 h 5720942"/>
                    <a:gd name="connsiteX339" fmla="*/ 3838594 w 4896192"/>
                    <a:gd name="connsiteY339" fmla="*/ 2342719 h 5720942"/>
                    <a:gd name="connsiteX340" fmla="*/ 3841110 w 4896192"/>
                    <a:gd name="connsiteY340" fmla="*/ 2345257 h 5720942"/>
                    <a:gd name="connsiteX341" fmla="*/ 3844115 w 4896192"/>
                    <a:gd name="connsiteY341" fmla="*/ 2349052 h 5720942"/>
                    <a:gd name="connsiteX342" fmla="*/ 3849025 w 4896192"/>
                    <a:gd name="connsiteY342" fmla="*/ 2355251 h 5720942"/>
                    <a:gd name="connsiteX343" fmla="*/ 3854497 w 4896192"/>
                    <a:gd name="connsiteY343" fmla="*/ 2374495 h 5720942"/>
                    <a:gd name="connsiteX344" fmla="*/ 3856146 w 4896192"/>
                    <a:gd name="connsiteY344" fmla="*/ 2381084 h 5720942"/>
                    <a:gd name="connsiteX345" fmla="*/ 3860848 w 4896192"/>
                    <a:gd name="connsiteY345" fmla="*/ 2399877 h 5720942"/>
                    <a:gd name="connsiteX346" fmla="*/ 3864915 w 4896192"/>
                    <a:gd name="connsiteY346" fmla="*/ 2418840 h 5720942"/>
                    <a:gd name="connsiteX347" fmla="*/ 3866711 w 4896192"/>
                    <a:gd name="connsiteY347" fmla="*/ 2433081 h 5720942"/>
                    <a:gd name="connsiteX348" fmla="*/ 3863535 w 4896192"/>
                    <a:gd name="connsiteY348" fmla="*/ 2454070 h 5720942"/>
                    <a:gd name="connsiteX349" fmla="*/ 3858772 w 4896192"/>
                    <a:gd name="connsiteY349" fmla="*/ 2492521 h 5720942"/>
                    <a:gd name="connsiteX350" fmla="*/ 3858063 w 4896192"/>
                    <a:gd name="connsiteY350" fmla="*/ 2498268 h 5720942"/>
                    <a:gd name="connsiteX351" fmla="*/ 3860311 w 4896192"/>
                    <a:gd name="connsiteY351" fmla="*/ 2533742 h 5720942"/>
                    <a:gd name="connsiteX352" fmla="*/ 3860787 w 4896192"/>
                    <a:gd name="connsiteY352" fmla="*/ 2557830 h 5720942"/>
                    <a:gd name="connsiteX353" fmla="*/ 3861715 w 4896192"/>
                    <a:gd name="connsiteY353" fmla="*/ 2568947 h 5720942"/>
                    <a:gd name="connsiteX354" fmla="*/ 3860152 w 4896192"/>
                    <a:gd name="connsiteY354" fmla="*/ 2580418 h 5720942"/>
                    <a:gd name="connsiteX355" fmla="*/ 3860555 w 4896192"/>
                    <a:gd name="connsiteY355" fmla="*/ 2598502 h 5720942"/>
                    <a:gd name="connsiteX356" fmla="*/ 3860592 w 4896192"/>
                    <a:gd name="connsiteY356" fmla="*/ 2599979 h 5720942"/>
                    <a:gd name="connsiteX357" fmla="*/ 3857905 w 4896192"/>
                    <a:gd name="connsiteY357" fmla="*/ 2611010 h 5720942"/>
                    <a:gd name="connsiteX358" fmla="*/ 3847925 w 4896192"/>
                    <a:gd name="connsiteY358" fmla="*/ 2652061 h 5720942"/>
                    <a:gd name="connsiteX359" fmla="*/ 3845812 w 4896192"/>
                    <a:gd name="connsiteY359" fmla="*/ 2669816 h 5720942"/>
                    <a:gd name="connsiteX360" fmla="*/ 3845592 w 4896192"/>
                    <a:gd name="connsiteY360" fmla="*/ 2671646 h 5720942"/>
                    <a:gd name="connsiteX361" fmla="*/ 3845764 w 4896192"/>
                    <a:gd name="connsiteY361" fmla="*/ 2675759 h 5720942"/>
                    <a:gd name="connsiteX362" fmla="*/ 3846289 w 4896192"/>
                    <a:gd name="connsiteY362" fmla="*/ 2688401 h 5720942"/>
                    <a:gd name="connsiteX363" fmla="*/ 3848011 w 4896192"/>
                    <a:gd name="connsiteY363" fmla="*/ 2693977 h 5720942"/>
                    <a:gd name="connsiteX364" fmla="*/ 3852335 w 4896192"/>
                    <a:gd name="connsiteY364" fmla="*/ 2710427 h 5720942"/>
                    <a:gd name="connsiteX365" fmla="*/ 3854301 w 4896192"/>
                    <a:gd name="connsiteY365" fmla="*/ 2726498 h 5720942"/>
                    <a:gd name="connsiteX366" fmla="*/ 3854411 w 4896192"/>
                    <a:gd name="connsiteY366" fmla="*/ 2727462 h 5720942"/>
                    <a:gd name="connsiteX367" fmla="*/ 3852005 w 4896192"/>
                    <a:gd name="connsiteY367" fmla="*/ 2737993 h 5720942"/>
                    <a:gd name="connsiteX368" fmla="*/ 3848500 w 4896192"/>
                    <a:gd name="connsiteY368" fmla="*/ 2753283 h 5720942"/>
                    <a:gd name="connsiteX369" fmla="*/ 3842344 w 4896192"/>
                    <a:gd name="connsiteY369" fmla="*/ 2780105 h 5720942"/>
                    <a:gd name="connsiteX370" fmla="*/ 3839913 w 4896192"/>
                    <a:gd name="connsiteY370" fmla="*/ 2789062 h 5720942"/>
                    <a:gd name="connsiteX371" fmla="*/ 3829104 w 4896192"/>
                    <a:gd name="connsiteY371" fmla="*/ 2813016 h 5720942"/>
                    <a:gd name="connsiteX372" fmla="*/ 3824340 w 4896192"/>
                    <a:gd name="connsiteY372" fmla="*/ 2823560 h 5720942"/>
                    <a:gd name="connsiteX373" fmla="*/ 3806642 w 4896192"/>
                    <a:gd name="connsiteY373" fmla="*/ 2851602 h 5720942"/>
                    <a:gd name="connsiteX374" fmla="*/ 3806080 w 4896192"/>
                    <a:gd name="connsiteY374" fmla="*/ 2852480 h 5720942"/>
                    <a:gd name="connsiteX375" fmla="*/ 3804590 w 4896192"/>
                    <a:gd name="connsiteY375" fmla="*/ 2854848 h 5720942"/>
                    <a:gd name="connsiteX376" fmla="*/ 3803760 w 4896192"/>
                    <a:gd name="connsiteY376" fmla="*/ 2856166 h 5720942"/>
                    <a:gd name="connsiteX377" fmla="*/ 3768608 w 4896192"/>
                    <a:gd name="connsiteY377" fmla="*/ 2907332 h 5720942"/>
                    <a:gd name="connsiteX378" fmla="*/ 3760803 w 4896192"/>
                    <a:gd name="connsiteY378" fmla="*/ 2923379 h 5720942"/>
                    <a:gd name="connsiteX379" fmla="*/ 3759594 w 4896192"/>
                    <a:gd name="connsiteY379" fmla="*/ 2925856 h 5720942"/>
                    <a:gd name="connsiteX380" fmla="*/ 3755795 w 4896192"/>
                    <a:gd name="connsiteY380" fmla="*/ 2935948 h 5720942"/>
                    <a:gd name="connsiteX381" fmla="*/ 3753475 w 4896192"/>
                    <a:gd name="connsiteY381" fmla="*/ 2954972 h 5720942"/>
                    <a:gd name="connsiteX382" fmla="*/ 3757359 w 4896192"/>
                    <a:gd name="connsiteY382" fmla="*/ 2974094 h 5720942"/>
                    <a:gd name="connsiteX383" fmla="*/ 3760168 w 4896192"/>
                    <a:gd name="connsiteY383" fmla="*/ 2987883 h 5720942"/>
                    <a:gd name="connsiteX384" fmla="*/ 3765005 w 4896192"/>
                    <a:gd name="connsiteY384" fmla="*/ 3029751 h 5720942"/>
                    <a:gd name="connsiteX385" fmla="*/ 3765347 w 4896192"/>
                    <a:gd name="connsiteY385" fmla="*/ 3068312 h 5720942"/>
                    <a:gd name="connsiteX386" fmla="*/ 3766922 w 4896192"/>
                    <a:gd name="connsiteY386" fmla="*/ 3075927 h 5720942"/>
                    <a:gd name="connsiteX387" fmla="*/ 3770574 w 4896192"/>
                    <a:gd name="connsiteY387" fmla="*/ 3093694 h 5720942"/>
                    <a:gd name="connsiteX388" fmla="*/ 3782190 w 4896192"/>
                    <a:gd name="connsiteY388" fmla="*/ 3118173 h 5720942"/>
                    <a:gd name="connsiteX389" fmla="*/ 3820481 w 4896192"/>
                    <a:gd name="connsiteY389" fmla="*/ 3177637 h 5720942"/>
                    <a:gd name="connsiteX390" fmla="*/ 3821201 w 4896192"/>
                    <a:gd name="connsiteY390" fmla="*/ 3179273 h 5720942"/>
                    <a:gd name="connsiteX391" fmla="*/ 3824157 w 4896192"/>
                    <a:gd name="connsiteY391" fmla="*/ 3185984 h 5720942"/>
                    <a:gd name="connsiteX392" fmla="*/ 3854411 w 4896192"/>
                    <a:gd name="connsiteY392" fmla="*/ 3217174 h 5720942"/>
                    <a:gd name="connsiteX393" fmla="*/ 3875077 w 4896192"/>
                    <a:gd name="connsiteY393" fmla="*/ 3238469 h 5720942"/>
                    <a:gd name="connsiteX394" fmla="*/ 3892739 w 4896192"/>
                    <a:gd name="connsiteY394" fmla="*/ 3256663 h 5720942"/>
                    <a:gd name="connsiteX395" fmla="*/ 3896659 w 4896192"/>
                    <a:gd name="connsiteY395" fmla="*/ 3262776 h 5720942"/>
                    <a:gd name="connsiteX396" fmla="*/ 3904525 w 4896192"/>
                    <a:gd name="connsiteY396" fmla="*/ 3271001 h 5720942"/>
                    <a:gd name="connsiteX397" fmla="*/ 3911768 w 4896192"/>
                    <a:gd name="connsiteY397" fmla="*/ 3278579 h 5720942"/>
                    <a:gd name="connsiteX398" fmla="*/ 3920061 w 4896192"/>
                    <a:gd name="connsiteY398" fmla="*/ 3290526 h 5720942"/>
                    <a:gd name="connsiteX399" fmla="*/ 3920061 w 4896192"/>
                    <a:gd name="connsiteY399" fmla="*/ 3290526 h 5720942"/>
                    <a:gd name="connsiteX400" fmla="*/ 3924007 w 4896192"/>
                    <a:gd name="connsiteY400" fmla="*/ 3296213 h 5720942"/>
                    <a:gd name="connsiteX401" fmla="*/ 3930859 w 4896192"/>
                    <a:gd name="connsiteY401" fmla="*/ 3306085 h 5720942"/>
                    <a:gd name="connsiteX402" fmla="*/ 3943793 w 4896192"/>
                    <a:gd name="connsiteY402" fmla="*/ 3329733 h 5720942"/>
                    <a:gd name="connsiteX403" fmla="*/ 3951818 w 4896192"/>
                    <a:gd name="connsiteY403" fmla="*/ 3351479 h 5720942"/>
                    <a:gd name="connsiteX404" fmla="*/ 3955751 w 4896192"/>
                    <a:gd name="connsiteY404" fmla="*/ 3362120 h 5720942"/>
                    <a:gd name="connsiteX405" fmla="*/ 3958169 w 4896192"/>
                    <a:gd name="connsiteY405" fmla="*/ 3368661 h 5720942"/>
                    <a:gd name="connsiteX406" fmla="*/ 3966853 w 4896192"/>
                    <a:gd name="connsiteY406" fmla="*/ 3377410 h 5720942"/>
                    <a:gd name="connsiteX407" fmla="*/ 3989339 w 4896192"/>
                    <a:gd name="connsiteY407" fmla="*/ 3383926 h 5720942"/>
                    <a:gd name="connsiteX408" fmla="*/ 4003275 w 4896192"/>
                    <a:gd name="connsiteY408" fmla="*/ 3387954 h 5720942"/>
                    <a:gd name="connsiteX409" fmla="*/ 4024687 w 4896192"/>
                    <a:gd name="connsiteY409" fmla="*/ 3396740 h 5720942"/>
                    <a:gd name="connsiteX410" fmla="*/ 4034629 w 4896192"/>
                    <a:gd name="connsiteY410" fmla="*/ 3400120 h 5720942"/>
                    <a:gd name="connsiteX411" fmla="*/ 4075509 w 4896192"/>
                    <a:gd name="connsiteY411" fmla="*/ 3413994 h 5720942"/>
                    <a:gd name="connsiteX412" fmla="*/ 4091961 w 4896192"/>
                    <a:gd name="connsiteY412" fmla="*/ 3414275 h 5720942"/>
                    <a:gd name="connsiteX413" fmla="*/ 4099070 w 4896192"/>
                    <a:gd name="connsiteY413" fmla="*/ 3414397 h 5720942"/>
                    <a:gd name="connsiteX414" fmla="*/ 4100572 w 4896192"/>
                    <a:gd name="connsiteY414" fmla="*/ 3413933 h 5720942"/>
                    <a:gd name="connsiteX415" fmla="*/ 4110392 w 4896192"/>
                    <a:gd name="connsiteY415" fmla="*/ 3410968 h 5720942"/>
                    <a:gd name="connsiteX416" fmla="*/ 4114020 w 4896192"/>
                    <a:gd name="connsiteY416" fmla="*/ 3414019 h 5720942"/>
                    <a:gd name="connsiteX417" fmla="*/ 4119565 w 4896192"/>
                    <a:gd name="connsiteY417" fmla="*/ 3413140 h 5720942"/>
                    <a:gd name="connsiteX418" fmla="*/ 4139498 w 4896192"/>
                    <a:gd name="connsiteY418" fmla="*/ 3411066 h 5720942"/>
                    <a:gd name="connsiteX419" fmla="*/ 4195426 w 4896192"/>
                    <a:gd name="connsiteY419" fmla="*/ 3404025 h 5720942"/>
                    <a:gd name="connsiteX420" fmla="*/ 4202364 w 4896192"/>
                    <a:gd name="connsiteY420" fmla="*/ 3404537 h 5720942"/>
                    <a:gd name="connsiteX421" fmla="*/ 4217802 w 4896192"/>
                    <a:gd name="connsiteY421" fmla="*/ 3404781 h 5720942"/>
                    <a:gd name="connsiteX422" fmla="*/ 4241717 w 4896192"/>
                    <a:gd name="connsiteY422" fmla="*/ 3405159 h 5720942"/>
                    <a:gd name="connsiteX423" fmla="*/ 4252905 w 4896192"/>
                    <a:gd name="connsiteY423" fmla="*/ 3401084 h 5720942"/>
                    <a:gd name="connsiteX424" fmla="*/ 4258854 w 4896192"/>
                    <a:gd name="connsiteY424" fmla="*/ 3398911 h 5720942"/>
                    <a:gd name="connsiteX425" fmla="*/ 4278482 w 4896192"/>
                    <a:gd name="connsiteY425" fmla="*/ 3390150 h 5720942"/>
                    <a:gd name="connsiteX426" fmla="*/ 4281046 w 4896192"/>
                    <a:gd name="connsiteY426" fmla="*/ 3389711 h 5720942"/>
                    <a:gd name="connsiteX427" fmla="*/ 4281804 w 4896192"/>
                    <a:gd name="connsiteY427" fmla="*/ 3389577 h 5720942"/>
                    <a:gd name="connsiteX428" fmla="*/ 4282329 w 4896192"/>
                    <a:gd name="connsiteY428" fmla="*/ 3389040 h 5720942"/>
                    <a:gd name="connsiteX429" fmla="*/ 4287874 w 4896192"/>
                    <a:gd name="connsiteY429" fmla="*/ 3383402 h 5720942"/>
                    <a:gd name="connsiteX430" fmla="*/ 4315526 w 4896192"/>
                    <a:gd name="connsiteY430" fmla="*/ 3372077 h 5720942"/>
                    <a:gd name="connsiteX431" fmla="*/ 4326006 w 4896192"/>
                    <a:gd name="connsiteY431" fmla="*/ 3369075 h 5720942"/>
                    <a:gd name="connsiteX432" fmla="*/ 4327423 w 4896192"/>
                    <a:gd name="connsiteY432" fmla="*/ 3368673 h 5720942"/>
                    <a:gd name="connsiteX433" fmla="*/ 4328217 w 4896192"/>
                    <a:gd name="connsiteY433" fmla="*/ 3368819 h 5720942"/>
                    <a:gd name="connsiteX434" fmla="*/ 4336303 w 4896192"/>
                    <a:gd name="connsiteY434" fmla="*/ 3370308 h 5720942"/>
                    <a:gd name="connsiteX435" fmla="*/ 4349616 w 4896192"/>
                    <a:gd name="connsiteY435" fmla="*/ 3370247 h 5720942"/>
                    <a:gd name="connsiteX436" fmla="*/ 4365983 w 4896192"/>
                    <a:gd name="connsiteY436" fmla="*/ 3372407 h 5720942"/>
                    <a:gd name="connsiteX437" fmla="*/ 4376255 w 4896192"/>
                    <a:gd name="connsiteY437" fmla="*/ 3377666 h 5720942"/>
                    <a:gd name="connsiteX438" fmla="*/ 4381153 w 4896192"/>
                    <a:gd name="connsiteY438" fmla="*/ 3382938 h 5720942"/>
                    <a:gd name="connsiteX439" fmla="*/ 4387113 w 4896192"/>
                    <a:gd name="connsiteY439" fmla="*/ 3389345 h 5720942"/>
                    <a:gd name="connsiteX440" fmla="*/ 4394612 w 4896192"/>
                    <a:gd name="connsiteY440" fmla="*/ 3402902 h 5720942"/>
                    <a:gd name="connsiteX441" fmla="*/ 4397458 w 4896192"/>
                    <a:gd name="connsiteY441" fmla="*/ 3408027 h 5720942"/>
                    <a:gd name="connsiteX442" fmla="*/ 4399327 w 4896192"/>
                    <a:gd name="connsiteY442" fmla="*/ 3416471 h 5720942"/>
                    <a:gd name="connsiteX443" fmla="*/ 4401416 w 4896192"/>
                    <a:gd name="connsiteY443" fmla="*/ 3425880 h 5720942"/>
                    <a:gd name="connsiteX444" fmla="*/ 4401464 w 4896192"/>
                    <a:gd name="connsiteY444" fmla="*/ 3438180 h 5720942"/>
                    <a:gd name="connsiteX445" fmla="*/ 4393733 w 4896192"/>
                    <a:gd name="connsiteY445" fmla="*/ 3505259 h 5720942"/>
                    <a:gd name="connsiteX446" fmla="*/ 4393550 w 4896192"/>
                    <a:gd name="connsiteY446" fmla="*/ 3513935 h 5720942"/>
                    <a:gd name="connsiteX447" fmla="*/ 4393049 w 4896192"/>
                    <a:gd name="connsiteY447" fmla="*/ 3539342 h 5720942"/>
                    <a:gd name="connsiteX448" fmla="*/ 4392914 w 4896192"/>
                    <a:gd name="connsiteY448" fmla="*/ 3550678 h 5720942"/>
                    <a:gd name="connsiteX449" fmla="*/ 4392646 w 4896192"/>
                    <a:gd name="connsiteY449" fmla="*/ 3573424 h 5720942"/>
                    <a:gd name="connsiteX450" fmla="*/ 4399278 w 4896192"/>
                    <a:gd name="connsiteY450" fmla="*/ 3633450 h 5720942"/>
                    <a:gd name="connsiteX451" fmla="*/ 4397055 w 4896192"/>
                    <a:gd name="connsiteY451" fmla="*/ 3667325 h 5720942"/>
                    <a:gd name="connsiteX452" fmla="*/ 4393318 w 4896192"/>
                    <a:gd name="connsiteY452" fmla="*/ 3724264 h 5720942"/>
                    <a:gd name="connsiteX453" fmla="*/ 4393232 w 4896192"/>
                    <a:gd name="connsiteY453" fmla="*/ 3726436 h 5720942"/>
                    <a:gd name="connsiteX454" fmla="*/ 4392646 w 4896192"/>
                    <a:gd name="connsiteY454" fmla="*/ 3741531 h 5720942"/>
                    <a:gd name="connsiteX455" fmla="*/ 4392316 w 4896192"/>
                    <a:gd name="connsiteY455" fmla="*/ 3749963 h 5720942"/>
                    <a:gd name="connsiteX456" fmla="*/ 4393195 w 4896192"/>
                    <a:gd name="connsiteY456" fmla="*/ 3755040 h 5720942"/>
                    <a:gd name="connsiteX457" fmla="*/ 4394307 w 4896192"/>
                    <a:gd name="connsiteY457" fmla="*/ 3761409 h 5720942"/>
                    <a:gd name="connsiteX458" fmla="*/ 4402942 w 4896192"/>
                    <a:gd name="connsiteY458" fmla="*/ 3770073 h 5720942"/>
                    <a:gd name="connsiteX459" fmla="*/ 4436213 w 4896192"/>
                    <a:gd name="connsiteY459" fmla="*/ 3803412 h 5720942"/>
                    <a:gd name="connsiteX460" fmla="*/ 4455816 w 4896192"/>
                    <a:gd name="connsiteY460" fmla="*/ 3827036 h 5720942"/>
                    <a:gd name="connsiteX461" fmla="*/ 4472342 w 4896192"/>
                    <a:gd name="connsiteY461" fmla="*/ 3846927 h 5720942"/>
                    <a:gd name="connsiteX462" fmla="*/ 4473112 w 4896192"/>
                    <a:gd name="connsiteY462" fmla="*/ 3850002 h 5720942"/>
                    <a:gd name="connsiteX463" fmla="*/ 4480147 w 4896192"/>
                    <a:gd name="connsiteY463" fmla="*/ 3877824 h 5720942"/>
                    <a:gd name="connsiteX464" fmla="*/ 4480574 w 4896192"/>
                    <a:gd name="connsiteY464" fmla="*/ 3881607 h 5720942"/>
                    <a:gd name="connsiteX465" fmla="*/ 4480709 w 4896192"/>
                    <a:gd name="connsiteY465" fmla="*/ 3882852 h 5720942"/>
                    <a:gd name="connsiteX466" fmla="*/ 4489112 w 4896192"/>
                    <a:gd name="connsiteY466" fmla="*/ 3912700 h 5720942"/>
                    <a:gd name="connsiteX467" fmla="*/ 4511390 w 4896192"/>
                    <a:gd name="connsiteY467" fmla="*/ 3936703 h 5720942"/>
                    <a:gd name="connsiteX468" fmla="*/ 4521235 w 4896192"/>
                    <a:gd name="connsiteY468" fmla="*/ 3947295 h 5720942"/>
                    <a:gd name="connsiteX469" fmla="*/ 4531495 w 4896192"/>
                    <a:gd name="connsiteY469" fmla="*/ 3958351 h 5720942"/>
                    <a:gd name="connsiteX470" fmla="*/ 4598073 w 4896192"/>
                    <a:gd name="connsiteY470" fmla="*/ 4028078 h 5720942"/>
                    <a:gd name="connsiteX471" fmla="*/ 4610996 w 4896192"/>
                    <a:gd name="connsiteY471" fmla="*/ 4042441 h 5720942"/>
                    <a:gd name="connsiteX472" fmla="*/ 4625042 w 4896192"/>
                    <a:gd name="connsiteY472" fmla="*/ 4058061 h 5720942"/>
                    <a:gd name="connsiteX473" fmla="*/ 4630037 w 4896192"/>
                    <a:gd name="connsiteY473" fmla="*/ 4065870 h 5720942"/>
                    <a:gd name="connsiteX474" fmla="*/ 4632052 w 4896192"/>
                    <a:gd name="connsiteY474" fmla="*/ 4074254 h 5720942"/>
                    <a:gd name="connsiteX475" fmla="*/ 4636510 w 4896192"/>
                    <a:gd name="connsiteY475" fmla="*/ 4092668 h 5720942"/>
                    <a:gd name="connsiteX476" fmla="*/ 4638672 w 4896192"/>
                    <a:gd name="connsiteY476" fmla="*/ 4101588 h 5720942"/>
                    <a:gd name="connsiteX477" fmla="*/ 4638416 w 4896192"/>
                    <a:gd name="connsiteY477" fmla="*/ 4110533 h 5720942"/>
                    <a:gd name="connsiteX478" fmla="*/ 4643729 w 4896192"/>
                    <a:gd name="connsiteY478" fmla="*/ 4139283 h 5720942"/>
                    <a:gd name="connsiteX479" fmla="*/ 4648834 w 4896192"/>
                    <a:gd name="connsiteY479" fmla="*/ 4165311 h 5720942"/>
                    <a:gd name="connsiteX480" fmla="*/ 4650044 w 4896192"/>
                    <a:gd name="connsiteY480" fmla="*/ 4171462 h 5720942"/>
                    <a:gd name="connsiteX481" fmla="*/ 4652377 w 4896192"/>
                    <a:gd name="connsiteY481" fmla="*/ 4183384 h 5720942"/>
                    <a:gd name="connsiteX482" fmla="*/ 4652401 w 4896192"/>
                    <a:gd name="connsiteY482" fmla="*/ 4193158 h 5720942"/>
                    <a:gd name="connsiteX483" fmla="*/ 4659058 w 4896192"/>
                    <a:gd name="connsiteY483" fmla="*/ 4218199 h 5720942"/>
                    <a:gd name="connsiteX484" fmla="*/ 4665787 w 4896192"/>
                    <a:gd name="connsiteY484" fmla="*/ 4243568 h 5720942"/>
                    <a:gd name="connsiteX485" fmla="*/ 4668218 w 4896192"/>
                    <a:gd name="connsiteY485" fmla="*/ 4252708 h 5720942"/>
                    <a:gd name="connsiteX486" fmla="*/ 4670197 w 4896192"/>
                    <a:gd name="connsiteY486" fmla="*/ 4260140 h 5720942"/>
                    <a:gd name="connsiteX487" fmla="*/ 4711468 w 4896192"/>
                    <a:gd name="connsiteY487" fmla="*/ 4363303 h 5720942"/>
                    <a:gd name="connsiteX488" fmla="*/ 4718980 w 4896192"/>
                    <a:gd name="connsiteY488" fmla="*/ 4380777 h 5720942"/>
                    <a:gd name="connsiteX489" fmla="*/ 4744897 w 4896192"/>
                    <a:gd name="connsiteY489" fmla="*/ 4417739 h 5720942"/>
                    <a:gd name="connsiteX490" fmla="*/ 4755853 w 4896192"/>
                    <a:gd name="connsiteY490" fmla="*/ 4433371 h 5720942"/>
                    <a:gd name="connsiteX491" fmla="*/ 4759994 w 4896192"/>
                    <a:gd name="connsiteY491" fmla="*/ 4440461 h 5720942"/>
                    <a:gd name="connsiteX492" fmla="*/ 4782871 w 4896192"/>
                    <a:gd name="connsiteY492" fmla="*/ 4479681 h 5720942"/>
                    <a:gd name="connsiteX493" fmla="*/ 4796099 w 4896192"/>
                    <a:gd name="connsiteY493" fmla="*/ 4503672 h 5720942"/>
                    <a:gd name="connsiteX494" fmla="*/ 4797076 w 4896192"/>
                    <a:gd name="connsiteY494" fmla="*/ 4508041 h 5720942"/>
                    <a:gd name="connsiteX495" fmla="*/ 4798591 w 4896192"/>
                    <a:gd name="connsiteY495" fmla="*/ 4514838 h 5720942"/>
                    <a:gd name="connsiteX496" fmla="*/ 4808093 w 4896192"/>
                    <a:gd name="connsiteY496" fmla="*/ 4540464 h 5720942"/>
                    <a:gd name="connsiteX497" fmla="*/ 4809351 w 4896192"/>
                    <a:gd name="connsiteY497" fmla="*/ 4543856 h 5720942"/>
                    <a:gd name="connsiteX498" fmla="*/ 4812905 w 4896192"/>
                    <a:gd name="connsiteY498" fmla="*/ 4551287 h 5720942"/>
                    <a:gd name="connsiteX499" fmla="*/ 4821137 w 4896192"/>
                    <a:gd name="connsiteY499" fmla="*/ 4568481 h 5720942"/>
                    <a:gd name="connsiteX500" fmla="*/ 4822579 w 4896192"/>
                    <a:gd name="connsiteY500" fmla="*/ 4571483 h 5720942"/>
                    <a:gd name="connsiteX501" fmla="*/ 4833852 w 4896192"/>
                    <a:gd name="connsiteY501" fmla="*/ 4587384 h 5720942"/>
                    <a:gd name="connsiteX502" fmla="*/ 4841278 w 4896192"/>
                    <a:gd name="connsiteY502" fmla="*/ 4592679 h 5720942"/>
                    <a:gd name="connsiteX503" fmla="*/ 4846518 w 4896192"/>
                    <a:gd name="connsiteY503" fmla="*/ 4604394 h 5720942"/>
                    <a:gd name="connsiteX504" fmla="*/ 4850109 w 4896192"/>
                    <a:gd name="connsiteY504" fmla="*/ 4610276 h 5720942"/>
                    <a:gd name="connsiteX505" fmla="*/ 4854213 w 4896192"/>
                    <a:gd name="connsiteY505" fmla="*/ 4616951 h 5720942"/>
                    <a:gd name="connsiteX506" fmla="*/ 4853944 w 4896192"/>
                    <a:gd name="connsiteY506" fmla="*/ 4623931 h 5720942"/>
                    <a:gd name="connsiteX507" fmla="*/ 4851697 w 4896192"/>
                    <a:gd name="connsiteY507" fmla="*/ 4629056 h 5720942"/>
                    <a:gd name="connsiteX508" fmla="*/ 4846823 w 4896192"/>
                    <a:gd name="connsiteY508" fmla="*/ 4640136 h 5720942"/>
                    <a:gd name="connsiteX509" fmla="*/ 4831189 w 4896192"/>
                    <a:gd name="connsiteY509" fmla="*/ 4654389 h 5720942"/>
                    <a:gd name="connsiteX510" fmla="*/ 4824057 w 4896192"/>
                    <a:gd name="connsiteY510" fmla="*/ 4658856 h 5720942"/>
                    <a:gd name="connsiteX511" fmla="*/ 4807592 w 4896192"/>
                    <a:gd name="connsiteY511" fmla="*/ 4664737 h 5720942"/>
                    <a:gd name="connsiteX512" fmla="*/ 4782896 w 4896192"/>
                    <a:gd name="connsiteY512" fmla="*/ 4675659 h 5720942"/>
                    <a:gd name="connsiteX513" fmla="*/ 4768923 w 4896192"/>
                    <a:gd name="connsiteY513" fmla="*/ 4687130 h 5720942"/>
                    <a:gd name="connsiteX514" fmla="*/ 4763512 w 4896192"/>
                    <a:gd name="connsiteY514" fmla="*/ 4695123 h 5720942"/>
                    <a:gd name="connsiteX515" fmla="*/ 4757967 w 4896192"/>
                    <a:gd name="connsiteY515" fmla="*/ 4703335 h 5720942"/>
                    <a:gd name="connsiteX516" fmla="*/ 4748403 w 4896192"/>
                    <a:gd name="connsiteY516" fmla="*/ 4726801 h 5720942"/>
                    <a:gd name="connsiteX517" fmla="*/ 4748391 w 4896192"/>
                    <a:gd name="connsiteY517" fmla="*/ 4727326 h 5720942"/>
                    <a:gd name="connsiteX518" fmla="*/ 4747414 w 4896192"/>
                    <a:gd name="connsiteY518" fmla="*/ 4791281 h 5720942"/>
                    <a:gd name="connsiteX519" fmla="*/ 4756526 w 4896192"/>
                    <a:gd name="connsiteY519" fmla="*/ 4819457 h 5720942"/>
                    <a:gd name="connsiteX520" fmla="*/ 4758748 w 4896192"/>
                    <a:gd name="connsiteY520" fmla="*/ 4839555 h 5720942"/>
                    <a:gd name="connsiteX521" fmla="*/ 4753313 w 4896192"/>
                    <a:gd name="connsiteY521" fmla="*/ 4868037 h 5720942"/>
                    <a:gd name="connsiteX522" fmla="*/ 4753887 w 4896192"/>
                    <a:gd name="connsiteY522" fmla="*/ 4884779 h 5720942"/>
                    <a:gd name="connsiteX523" fmla="*/ 4757759 w 4896192"/>
                    <a:gd name="connsiteY523" fmla="*/ 4901522 h 5720942"/>
                    <a:gd name="connsiteX524" fmla="*/ 4758846 w 4896192"/>
                    <a:gd name="connsiteY524" fmla="*/ 4901522 h 5720942"/>
                    <a:gd name="connsiteX525" fmla="*/ 4760800 w 4896192"/>
                    <a:gd name="connsiteY525" fmla="*/ 4914639 h 5720942"/>
                    <a:gd name="connsiteX526" fmla="*/ 4762791 w 4896192"/>
                    <a:gd name="connsiteY526" fmla="*/ 4918532 h 5720942"/>
                    <a:gd name="connsiteX527" fmla="*/ 4764367 w 4896192"/>
                    <a:gd name="connsiteY527" fmla="*/ 4921607 h 5720942"/>
                    <a:gd name="connsiteX528" fmla="*/ 4766919 w 4896192"/>
                    <a:gd name="connsiteY528" fmla="*/ 4922474 h 5720942"/>
                    <a:gd name="connsiteX529" fmla="*/ 4770950 w 4896192"/>
                    <a:gd name="connsiteY529" fmla="*/ 4923828 h 5720942"/>
                    <a:gd name="connsiteX530" fmla="*/ 4780050 w 4896192"/>
                    <a:gd name="connsiteY530" fmla="*/ 4931723 h 5720942"/>
                    <a:gd name="connsiteX531" fmla="*/ 4782199 w 4896192"/>
                    <a:gd name="connsiteY531" fmla="*/ 4933578 h 5720942"/>
                    <a:gd name="connsiteX532" fmla="*/ 4814456 w 4896192"/>
                    <a:gd name="connsiteY532" fmla="*/ 4933395 h 5720942"/>
                    <a:gd name="connsiteX533" fmla="*/ 4842744 w 4896192"/>
                    <a:gd name="connsiteY533" fmla="*/ 4933237 h 5720942"/>
                    <a:gd name="connsiteX534" fmla="*/ 4848888 w 4896192"/>
                    <a:gd name="connsiteY534" fmla="*/ 4932334 h 5720942"/>
                    <a:gd name="connsiteX535" fmla="*/ 4861920 w 4896192"/>
                    <a:gd name="connsiteY535" fmla="*/ 4930418 h 5720942"/>
                    <a:gd name="connsiteX536" fmla="*/ 4869297 w 4896192"/>
                    <a:gd name="connsiteY536" fmla="*/ 4932004 h 5720942"/>
                    <a:gd name="connsiteX537" fmla="*/ 4877542 w 4896192"/>
                    <a:gd name="connsiteY537" fmla="*/ 4933761 h 5720942"/>
                    <a:gd name="connsiteX538" fmla="*/ 4884858 w 4896192"/>
                    <a:gd name="connsiteY538" fmla="*/ 4938362 h 5720942"/>
                    <a:gd name="connsiteX539" fmla="*/ 4889059 w 4896192"/>
                    <a:gd name="connsiteY539" fmla="*/ 4941010 h 5720942"/>
                    <a:gd name="connsiteX540" fmla="*/ 4895093 w 4896192"/>
                    <a:gd name="connsiteY540" fmla="*/ 4949100 h 5720942"/>
                    <a:gd name="connsiteX541" fmla="*/ 4895679 w 4896192"/>
                    <a:gd name="connsiteY541" fmla="*/ 4956422 h 5720942"/>
                    <a:gd name="connsiteX542" fmla="*/ 4896193 w 4896192"/>
                    <a:gd name="connsiteY542" fmla="*/ 4962780 h 5720942"/>
                    <a:gd name="connsiteX543" fmla="*/ 4882183 w 4896192"/>
                    <a:gd name="connsiteY543" fmla="*/ 4975739 h 5720942"/>
                    <a:gd name="connsiteX544" fmla="*/ 4848314 w 4896192"/>
                    <a:gd name="connsiteY544" fmla="*/ 4984684 h 5720942"/>
                    <a:gd name="connsiteX545" fmla="*/ 4834170 w 4896192"/>
                    <a:gd name="connsiteY545" fmla="*/ 4999779 h 5720942"/>
                    <a:gd name="connsiteX546" fmla="*/ 4814908 w 4896192"/>
                    <a:gd name="connsiteY546" fmla="*/ 5020341 h 5720942"/>
                    <a:gd name="connsiteX547" fmla="*/ 4801791 w 4896192"/>
                    <a:gd name="connsiteY547" fmla="*/ 5027613 h 5720942"/>
                    <a:gd name="connsiteX548" fmla="*/ 4790004 w 4896192"/>
                    <a:gd name="connsiteY548" fmla="*/ 5030701 h 5720942"/>
                    <a:gd name="connsiteX549" fmla="*/ 4777216 w 4896192"/>
                    <a:gd name="connsiteY549" fmla="*/ 5031921 h 5720942"/>
                    <a:gd name="connsiteX550" fmla="*/ 4775225 w 4896192"/>
                    <a:gd name="connsiteY550" fmla="*/ 5032116 h 5720942"/>
                    <a:gd name="connsiteX551" fmla="*/ 4766614 w 4896192"/>
                    <a:gd name="connsiteY551" fmla="*/ 5028504 h 5720942"/>
                    <a:gd name="connsiteX552" fmla="*/ 4762510 w 4896192"/>
                    <a:gd name="connsiteY552" fmla="*/ 5026759 h 5720942"/>
                    <a:gd name="connsiteX553" fmla="*/ 4750565 w 4896192"/>
                    <a:gd name="connsiteY553" fmla="*/ 5019596 h 5720942"/>
                    <a:gd name="connsiteX554" fmla="*/ 4739072 w 4896192"/>
                    <a:gd name="connsiteY554" fmla="*/ 5018778 h 5720942"/>
                    <a:gd name="connsiteX555" fmla="*/ 4724500 w 4896192"/>
                    <a:gd name="connsiteY555" fmla="*/ 5030933 h 5720942"/>
                    <a:gd name="connsiteX556" fmla="*/ 4711749 w 4896192"/>
                    <a:gd name="connsiteY556" fmla="*/ 5041574 h 5720942"/>
                    <a:gd name="connsiteX557" fmla="*/ 4684915 w 4896192"/>
                    <a:gd name="connsiteY557" fmla="*/ 5049579 h 5720942"/>
                    <a:gd name="connsiteX558" fmla="*/ 4674777 w 4896192"/>
                    <a:gd name="connsiteY558" fmla="*/ 5059658 h 5720942"/>
                    <a:gd name="connsiteX559" fmla="*/ 4666618 w 4896192"/>
                    <a:gd name="connsiteY559" fmla="*/ 5067761 h 5720942"/>
                    <a:gd name="connsiteX560" fmla="*/ 4662820 w 4896192"/>
                    <a:gd name="connsiteY560" fmla="*/ 5069884 h 5720942"/>
                    <a:gd name="connsiteX561" fmla="*/ 4657055 w 4896192"/>
                    <a:gd name="connsiteY561" fmla="*/ 5073094 h 5720942"/>
                    <a:gd name="connsiteX562" fmla="*/ 4647491 w 4896192"/>
                    <a:gd name="connsiteY562" fmla="*/ 5078255 h 5720942"/>
                    <a:gd name="connsiteX563" fmla="*/ 4646673 w 4896192"/>
                    <a:gd name="connsiteY563" fmla="*/ 5078695 h 5720942"/>
                    <a:gd name="connsiteX564" fmla="*/ 4645647 w 4896192"/>
                    <a:gd name="connsiteY564" fmla="*/ 5079134 h 5720942"/>
                    <a:gd name="connsiteX565" fmla="*/ 4620694 w 4896192"/>
                    <a:gd name="connsiteY565" fmla="*/ 5089921 h 5720942"/>
                    <a:gd name="connsiteX566" fmla="*/ 4613878 w 4896192"/>
                    <a:gd name="connsiteY566" fmla="*/ 5097487 h 5720942"/>
                    <a:gd name="connsiteX567" fmla="*/ 4611716 w 4896192"/>
                    <a:gd name="connsiteY567" fmla="*/ 5106102 h 5720942"/>
                    <a:gd name="connsiteX568" fmla="*/ 4613109 w 4896192"/>
                    <a:gd name="connsiteY568" fmla="*/ 5115059 h 5720942"/>
                    <a:gd name="connsiteX569" fmla="*/ 4620510 w 4896192"/>
                    <a:gd name="connsiteY569" fmla="*/ 5122576 h 5720942"/>
                    <a:gd name="connsiteX570" fmla="*/ 4642691 w 4896192"/>
                    <a:gd name="connsiteY570" fmla="*/ 5128104 h 5720942"/>
                    <a:gd name="connsiteX571" fmla="*/ 4655027 w 4896192"/>
                    <a:gd name="connsiteY571" fmla="*/ 5138391 h 5720942"/>
                    <a:gd name="connsiteX572" fmla="*/ 4644108 w 4896192"/>
                    <a:gd name="connsiteY572" fmla="*/ 5148190 h 5720942"/>
                    <a:gd name="connsiteX573" fmla="*/ 4631808 w 4896192"/>
                    <a:gd name="connsiteY573" fmla="*/ 5152412 h 5720942"/>
                    <a:gd name="connsiteX574" fmla="*/ 4612950 w 4896192"/>
                    <a:gd name="connsiteY574" fmla="*/ 5155804 h 5720942"/>
                    <a:gd name="connsiteX575" fmla="*/ 4605536 w 4896192"/>
                    <a:gd name="connsiteY575" fmla="*/ 5158196 h 5720942"/>
                    <a:gd name="connsiteX576" fmla="*/ 4599832 w 4896192"/>
                    <a:gd name="connsiteY576" fmla="*/ 5160027 h 5720942"/>
                    <a:gd name="connsiteX577" fmla="*/ 4592943 w 4896192"/>
                    <a:gd name="connsiteY577" fmla="*/ 5164505 h 5720942"/>
                    <a:gd name="connsiteX578" fmla="*/ 4591636 w 4896192"/>
                    <a:gd name="connsiteY578" fmla="*/ 5165359 h 5720942"/>
                    <a:gd name="connsiteX579" fmla="*/ 4586775 w 4896192"/>
                    <a:gd name="connsiteY579" fmla="*/ 5171461 h 5720942"/>
                    <a:gd name="connsiteX580" fmla="*/ 4585468 w 4896192"/>
                    <a:gd name="connsiteY580" fmla="*/ 5172583 h 5720942"/>
                    <a:gd name="connsiteX581" fmla="*/ 4581804 w 4896192"/>
                    <a:gd name="connsiteY581" fmla="*/ 5175707 h 5720942"/>
                    <a:gd name="connsiteX582" fmla="*/ 4577993 w 4896192"/>
                    <a:gd name="connsiteY582" fmla="*/ 5177672 h 5720942"/>
                    <a:gd name="connsiteX583" fmla="*/ 4559440 w 4896192"/>
                    <a:gd name="connsiteY583" fmla="*/ 5186934 h 5720942"/>
                    <a:gd name="connsiteX584" fmla="*/ 4558878 w 4896192"/>
                    <a:gd name="connsiteY584" fmla="*/ 5187214 h 5720942"/>
                    <a:gd name="connsiteX585" fmla="*/ 4547410 w 4896192"/>
                    <a:gd name="connsiteY585" fmla="*/ 5190045 h 5720942"/>
                    <a:gd name="connsiteX586" fmla="*/ 4541767 w 4896192"/>
                    <a:gd name="connsiteY586" fmla="*/ 5190350 h 5720942"/>
                    <a:gd name="connsiteX587" fmla="*/ 4531275 w 4896192"/>
                    <a:gd name="connsiteY587" fmla="*/ 5190936 h 5720942"/>
                    <a:gd name="connsiteX588" fmla="*/ 4501472 w 4896192"/>
                    <a:gd name="connsiteY588" fmla="*/ 5192437 h 5720942"/>
                    <a:gd name="connsiteX589" fmla="*/ 4483188 w 4896192"/>
                    <a:gd name="connsiteY589" fmla="*/ 5192376 h 5720942"/>
                    <a:gd name="connsiteX590" fmla="*/ 4459908 w 4896192"/>
                    <a:gd name="connsiteY590" fmla="*/ 5192315 h 5720942"/>
                    <a:gd name="connsiteX591" fmla="*/ 4420506 w 4896192"/>
                    <a:gd name="connsiteY591" fmla="*/ 5189399 h 5720942"/>
                    <a:gd name="connsiteX592" fmla="*/ 4386551 w 4896192"/>
                    <a:gd name="connsiteY592" fmla="*/ 5187398 h 5720942"/>
                    <a:gd name="connsiteX593" fmla="*/ 4382716 w 4896192"/>
                    <a:gd name="connsiteY593" fmla="*/ 5187166 h 5720942"/>
                    <a:gd name="connsiteX594" fmla="*/ 4358923 w 4896192"/>
                    <a:gd name="connsiteY594" fmla="*/ 5177952 h 5720942"/>
                    <a:gd name="connsiteX595" fmla="*/ 4349640 w 4896192"/>
                    <a:gd name="connsiteY595" fmla="*/ 5174402 h 5720942"/>
                    <a:gd name="connsiteX596" fmla="*/ 4337280 w 4896192"/>
                    <a:gd name="connsiteY596" fmla="*/ 5169679 h 5720942"/>
                    <a:gd name="connsiteX597" fmla="*/ 4315124 w 4896192"/>
                    <a:gd name="connsiteY597" fmla="*/ 5168679 h 5720942"/>
                    <a:gd name="connsiteX598" fmla="*/ 4310677 w 4896192"/>
                    <a:gd name="connsiteY598" fmla="*/ 5166616 h 5720942"/>
                    <a:gd name="connsiteX599" fmla="*/ 4304974 w 4896192"/>
                    <a:gd name="connsiteY599" fmla="*/ 5163980 h 5720942"/>
                    <a:gd name="connsiteX600" fmla="*/ 4293993 w 4896192"/>
                    <a:gd name="connsiteY600" fmla="*/ 5153986 h 5720942"/>
                    <a:gd name="connsiteX601" fmla="*/ 4293309 w 4896192"/>
                    <a:gd name="connsiteY601" fmla="*/ 5151460 h 5720942"/>
                    <a:gd name="connsiteX602" fmla="*/ 4291746 w 4896192"/>
                    <a:gd name="connsiteY602" fmla="*/ 5145627 h 5720942"/>
                    <a:gd name="connsiteX603" fmla="*/ 4291941 w 4896192"/>
                    <a:gd name="connsiteY603" fmla="*/ 5140246 h 5720942"/>
                    <a:gd name="connsiteX604" fmla="*/ 4291990 w 4896192"/>
                    <a:gd name="connsiteY604" fmla="*/ 5138659 h 5720942"/>
                    <a:gd name="connsiteX605" fmla="*/ 4297401 w 4896192"/>
                    <a:gd name="connsiteY605" fmla="*/ 5127738 h 5720942"/>
                    <a:gd name="connsiteX606" fmla="*/ 4299685 w 4896192"/>
                    <a:gd name="connsiteY606" fmla="*/ 5125505 h 5720942"/>
                    <a:gd name="connsiteX607" fmla="*/ 4303532 w 4896192"/>
                    <a:gd name="connsiteY607" fmla="*/ 5121649 h 5720942"/>
                    <a:gd name="connsiteX608" fmla="*/ 4308833 w 4896192"/>
                    <a:gd name="connsiteY608" fmla="*/ 5113729 h 5720942"/>
                    <a:gd name="connsiteX609" fmla="*/ 4293920 w 4896192"/>
                    <a:gd name="connsiteY609" fmla="*/ 5108555 h 5720942"/>
                    <a:gd name="connsiteX610" fmla="*/ 4291807 w 4896192"/>
                    <a:gd name="connsiteY610" fmla="*/ 5103772 h 5720942"/>
                    <a:gd name="connsiteX611" fmla="*/ 4293150 w 4896192"/>
                    <a:gd name="connsiteY611" fmla="*/ 5098183 h 5720942"/>
                    <a:gd name="connsiteX612" fmla="*/ 4297584 w 4896192"/>
                    <a:gd name="connsiteY612" fmla="*/ 5093936 h 5720942"/>
                    <a:gd name="connsiteX613" fmla="*/ 4308406 w 4896192"/>
                    <a:gd name="connsiteY613" fmla="*/ 5083588 h 5720942"/>
                    <a:gd name="connsiteX614" fmla="*/ 4297670 w 4896192"/>
                    <a:gd name="connsiteY614" fmla="*/ 5072483 h 5720942"/>
                    <a:gd name="connsiteX615" fmla="*/ 4291037 w 4896192"/>
                    <a:gd name="connsiteY615" fmla="*/ 5058011 h 5720942"/>
                    <a:gd name="connsiteX616" fmla="*/ 4280497 w 4896192"/>
                    <a:gd name="connsiteY616" fmla="*/ 5032385 h 5720942"/>
                    <a:gd name="connsiteX617" fmla="*/ 4279911 w 4896192"/>
                    <a:gd name="connsiteY617" fmla="*/ 5024856 h 5720942"/>
                    <a:gd name="connsiteX618" fmla="*/ 4293566 w 4896192"/>
                    <a:gd name="connsiteY618" fmla="*/ 5019474 h 5720942"/>
                    <a:gd name="connsiteX619" fmla="*/ 4302018 w 4896192"/>
                    <a:gd name="connsiteY619" fmla="*/ 5012738 h 5720942"/>
                    <a:gd name="connsiteX620" fmla="*/ 4304668 w 4896192"/>
                    <a:gd name="connsiteY620" fmla="*/ 5008187 h 5720942"/>
                    <a:gd name="connsiteX621" fmla="*/ 4306097 w 4896192"/>
                    <a:gd name="connsiteY621" fmla="*/ 5005734 h 5720942"/>
                    <a:gd name="connsiteX622" fmla="*/ 4316394 w 4896192"/>
                    <a:gd name="connsiteY622" fmla="*/ 4983635 h 5720942"/>
                    <a:gd name="connsiteX623" fmla="*/ 4317652 w 4896192"/>
                    <a:gd name="connsiteY623" fmla="*/ 4974348 h 5720942"/>
                    <a:gd name="connsiteX624" fmla="*/ 4317921 w 4896192"/>
                    <a:gd name="connsiteY624" fmla="*/ 4973860 h 5720942"/>
                    <a:gd name="connsiteX625" fmla="*/ 4314733 w 4896192"/>
                    <a:gd name="connsiteY625" fmla="*/ 4959888 h 5720942"/>
                    <a:gd name="connsiteX626" fmla="*/ 4294665 w 4896192"/>
                    <a:gd name="connsiteY626" fmla="*/ 4949442 h 5720942"/>
                    <a:gd name="connsiteX627" fmla="*/ 4289010 w 4896192"/>
                    <a:gd name="connsiteY627" fmla="*/ 4950174 h 5720942"/>
                    <a:gd name="connsiteX628" fmla="*/ 4278530 w 4896192"/>
                    <a:gd name="connsiteY628" fmla="*/ 4951541 h 5720942"/>
                    <a:gd name="connsiteX629" fmla="*/ 4253785 w 4896192"/>
                    <a:gd name="connsiteY629" fmla="*/ 4959778 h 5720942"/>
                    <a:gd name="connsiteX630" fmla="*/ 4247250 w 4896192"/>
                    <a:gd name="connsiteY630" fmla="*/ 4961950 h 5720942"/>
                    <a:gd name="connsiteX631" fmla="*/ 4240557 w 4896192"/>
                    <a:gd name="connsiteY631" fmla="*/ 4964915 h 5720942"/>
                    <a:gd name="connsiteX632" fmla="*/ 4219549 w 4896192"/>
                    <a:gd name="connsiteY632" fmla="*/ 4974128 h 5720942"/>
                    <a:gd name="connsiteX633" fmla="*/ 4194254 w 4896192"/>
                    <a:gd name="connsiteY633" fmla="*/ 4985416 h 5720942"/>
                    <a:gd name="connsiteX634" fmla="*/ 4184776 w 4896192"/>
                    <a:gd name="connsiteY634" fmla="*/ 4987893 h 5720942"/>
                    <a:gd name="connsiteX635" fmla="*/ 4175652 w 4896192"/>
                    <a:gd name="connsiteY635" fmla="*/ 4990273 h 5720942"/>
                    <a:gd name="connsiteX636" fmla="*/ 4170339 w 4896192"/>
                    <a:gd name="connsiteY636" fmla="*/ 4990102 h 5720942"/>
                    <a:gd name="connsiteX637" fmla="*/ 4168531 w 4896192"/>
                    <a:gd name="connsiteY637" fmla="*/ 4990041 h 5720942"/>
                    <a:gd name="connsiteX638" fmla="*/ 4084767 w 4896192"/>
                    <a:gd name="connsiteY638" fmla="*/ 5025014 h 5720942"/>
                    <a:gd name="connsiteX639" fmla="*/ 4070758 w 4896192"/>
                    <a:gd name="connsiteY639" fmla="*/ 5030860 h 5720942"/>
                    <a:gd name="connsiteX640" fmla="*/ 4058385 w 4896192"/>
                    <a:gd name="connsiteY640" fmla="*/ 5032434 h 5720942"/>
                    <a:gd name="connsiteX641" fmla="*/ 4056809 w 4896192"/>
                    <a:gd name="connsiteY641" fmla="*/ 5032629 h 5720942"/>
                    <a:gd name="connsiteX642" fmla="*/ 4048235 w 4896192"/>
                    <a:gd name="connsiteY642" fmla="*/ 5033996 h 5720942"/>
                    <a:gd name="connsiteX643" fmla="*/ 4021804 w 4896192"/>
                    <a:gd name="connsiteY643" fmla="*/ 5038181 h 5720942"/>
                    <a:gd name="connsiteX644" fmla="*/ 4003349 w 4896192"/>
                    <a:gd name="connsiteY644" fmla="*/ 5044185 h 5720942"/>
                    <a:gd name="connsiteX645" fmla="*/ 4001370 w 4896192"/>
                    <a:gd name="connsiteY645" fmla="*/ 5044807 h 5720942"/>
                    <a:gd name="connsiteX646" fmla="*/ 3990390 w 4896192"/>
                    <a:gd name="connsiteY646" fmla="*/ 5047345 h 5720942"/>
                    <a:gd name="connsiteX647" fmla="*/ 3961735 w 4896192"/>
                    <a:gd name="connsiteY647" fmla="*/ 5059561 h 5720942"/>
                    <a:gd name="connsiteX648" fmla="*/ 3936355 w 4896192"/>
                    <a:gd name="connsiteY648" fmla="*/ 5070092 h 5720942"/>
                    <a:gd name="connsiteX649" fmla="*/ 3924898 w 4896192"/>
                    <a:gd name="connsiteY649" fmla="*/ 5074924 h 5720942"/>
                    <a:gd name="connsiteX650" fmla="*/ 3918058 w 4896192"/>
                    <a:gd name="connsiteY650" fmla="*/ 5075815 h 5720942"/>
                    <a:gd name="connsiteX651" fmla="*/ 3900201 w 4896192"/>
                    <a:gd name="connsiteY651" fmla="*/ 5079951 h 5720942"/>
                    <a:gd name="connsiteX652" fmla="*/ 3874357 w 4896192"/>
                    <a:gd name="connsiteY652" fmla="*/ 5085943 h 5720942"/>
                    <a:gd name="connsiteX653" fmla="*/ 3848268 w 4896192"/>
                    <a:gd name="connsiteY653" fmla="*/ 5091422 h 5720942"/>
                    <a:gd name="connsiteX654" fmla="*/ 3830105 w 4896192"/>
                    <a:gd name="connsiteY654" fmla="*/ 5095254 h 5720942"/>
                    <a:gd name="connsiteX655" fmla="*/ 3823009 w 4896192"/>
                    <a:gd name="connsiteY655" fmla="*/ 5098378 h 5720942"/>
                    <a:gd name="connsiteX656" fmla="*/ 3806141 w 4896192"/>
                    <a:gd name="connsiteY656" fmla="*/ 5103881 h 5720942"/>
                    <a:gd name="connsiteX657" fmla="*/ 3795711 w 4896192"/>
                    <a:gd name="connsiteY657" fmla="*/ 5107274 h 5720942"/>
                    <a:gd name="connsiteX658" fmla="*/ 3785927 w 4896192"/>
                    <a:gd name="connsiteY658" fmla="*/ 5114339 h 5720942"/>
                    <a:gd name="connsiteX659" fmla="*/ 3782849 w 4896192"/>
                    <a:gd name="connsiteY659" fmla="*/ 5122881 h 5720942"/>
                    <a:gd name="connsiteX660" fmla="*/ 3779258 w 4896192"/>
                    <a:gd name="connsiteY660" fmla="*/ 5132814 h 5720942"/>
                    <a:gd name="connsiteX661" fmla="*/ 3766153 w 4896192"/>
                    <a:gd name="connsiteY661" fmla="*/ 5164956 h 5720942"/>
                    <a:gd name="connsiteX662" fmla="*/ 3762122 w 4896192"/>
                    <a:gd name="connsiteY662" fmla="*/ 5174841 h 5720942"/>
                    <a:gd name="connsiteX663" fmla="*/ 3750030 w 4896192"/>
                    <a:gd name="connsiteY663" fmla="*/ 5198673 h 5720942"/>
                    <a:gd name="connsiteX664" fmla="*/ 3744253 w 4896192"/>
                    <a:gd name="connsiteY664" fmla="*/ 5206824 h 5720942"/>
                    <a:gd name="connsiteX665" fmla="*/ 3730329 w 4896192"/>
                    <a:gd name="connsiteY665" fmla="*/ 5226483 h 5720942"/>
                    <a:gd name="connsiteX666" fmla="*/ 3724442 w 4896192"/>
                    <a:gd name="connsiteY666" fmla="*/ 5232304 h 5720942"/>
                    <a:gd name="connsiteX667" fmla="*/ 3718946 w 4896192"/>
                    <a:gd name="connsiteY667" fmla="*/ 5237746 h 5720942"/>
                    <a:gd name="connsiteX668" fmla="*/ 3700478 w 4896192"/>
                    <a:gd name="connsiteY668" fmla="*/ 5250486 h 5720942"/>
                    <a:gd name="connsiteX669" fmla="*/ 3691782 w 4896192"/>
                    <a:gd name="connsiteY669" fmla="*/ 5255026 h 5720942"/>
                    <a:gd name="connsiteX670" fmla="*/ 3685760 w 4896192"/>
                    <a:gd name="connsiteY670" fmla="*/ 5254538 h 5720942"/>
                    <a:gd name="connsiteX671" fmla="*/ 3683232 w 4896192"/>
                    <a:gd name="connsiteY671" fmla="*/ 5255416 h 5720942"/>
                    <a:gd name="connsiteX672" fmla="*/ 3678395 w 4896192"/>
                    <a:gd name="connsiteY672" fmla="*/ 5257125 h 5720942"/>
                    <a:gd name="connsiteX673" fmla="*/ 3666926 w 4896192"/>
                    <a:gd name="connsiteY673" fmla="*/ 5258540 h 5720942"/>
                    <a:gd name="connsiteX674" fmla="*/ 3666108 w 4896192"/>
                    <a:gd name="connsiteY674" fmla="*/ 5258638 h 5720942"/>
                    <a:gd name="connsiteX675" fmla="*/ 3665412 w 4896192"/>
                    <a:gd name="connsiteY675" fmla="*/ 5258686 h 5720942"/>
                    <a:gd name="connsiteX676" fmla="*/ 3656398 w 4896192"/>
                    <a:gd name="connsiteY676" fmla="*/ 5259297 h 5720942"/>
                    <a:gd name="connsiteX677" fmla="*/ 3642083 w 4896192"/>
                    <a:gd name="connsiteY677" fmla="*/ 5260273 h 5720942"/>
                    <a:gd name="connsiteX678" fmla="*/ 3613136 w 4896192"/>
                    <a:gd name="connsiteY678" fmla="*/ 5260688 h 5720942"/>
                    <a:gd name="connsiteX679" fmla="*/ 3595047 w 4896192"/>
                    <a:gd name="connsiteY679" fmla="*/ 5260944 h 5720942"/>
                    <a:gd name="connsiteX680" fmla="*/ 3578021 w 4896192"/>
                    <a:gd name="connsiteY680" fmla="*/ 5261188 h 5720942"/>
                    <a:gd name="connsiteX681" fmla="*/ 3569373 w 4896192"/>
                    <a:gd name="connsiteY681" fmla="*/ 5261310 h 5720942"/>
                    <a:gd name="connsiteX682" fmla="*/ 3563278 w 4896192"/>
                    <a:gd name="connsiteY682" fmla="*/ 5259138 h 5720942"/>
                    <a:gd name="connsiteX683" fmla="*/ 3562521 w 4896192"/>
                    <a:gd name="connsiteY683" fmla="*/ 5258870 h 5720942"/>
                    <a:gd name="connsiteX684" fmla="*/ 3554606 w 4896192"/>
                    <a:gd name="connsiteY684" fmla="*/ 5260065 h 5720942"/>
                    <a:gd name="connsiteX685" fmla="*/ 3527259 w 4896192"/>
                    <a:gd name="connsiteY685" fmla="*/ 5258980 h 5720942"/>
                    <a:gd name="connsiteX686" fmla="*/ 3523448 w 4896192"/>
                    <a:gd name="connsiteY686" fmla="*/ 5260688 h 5720942"/>
                    <a:gd name="connsiteX687" fmla="*/ 3519796 w 4896192"/>
                    <a:gd name="connsiteY687" fmla="*/ 5260114 h 5720942"/>
                    <a:gd name="connsiteX688" fmla="*/ 3518526 w 4896192"/>
                    <a:gd name="connsiteY688" fmla="*/ 5259907 h 5720942"/>
                    <a:gd name="connsiteX689" fmla="*/ 3510037 w 4896192"/>
                    <a:gd name="connsiteY689" fmla="*/ 5258614 h 5720942"/>
                    <a:gd name="connsiteX690" fmla="*/ 3508999 w 4896192"/>
                    <a:gd name="connsiteY690" fmla="*/ 5258552 h 5720942"/>
                    <a:gd name="connsiteX691" fmla="*/ 3484595 w 4896192"/>
                    <a:gd name="connsiteY691" fmla="*/ 5257222 h 5720942"/>
                    <a:gd name="connsiteX692" fmla="*/ 3479246 w 4896192"/>
                    <a:gd name="connsiteY692" fmla="*/ 5257283 h 5720942"/>
                    <a:gd name="connsiteX693" fmla="*/ 3474214 w 4896192"/>
                    <a:gd name="connsiteY693" fmla="*/ 5257332 h 5720942"/>
                    <a:gd name="connsiteX694" fmla="*/ 3440711 w 4896192"/>
                    <a:gd name="connsiteY694" fmla="*/ 5254672 h 5720942"/>
                    <a:gd name="connsiteX695" fmla="*/ 3409919 w 4896192"/>
                    <a:gd name="connsiteY695" fmla="*/ 5252231 h 5720942"/>
                    <a:gd name="connsiteX696" fmla="*/ 3402896 w 4896192"/>
                    <a:gd name="connsiteY696" fmla="*/ 5251060 h 5720942"/>
                    <a:gd name="connsiteX697" fmla="*/ 3392649 w 4896192"/>
                    <a:gd name="connsiteY697" fmla="*/ 5249364 h 5720942"/>
                    <a:gd name="connsiteX698" fmla="*/ 3382267 w 4896192"/>
                    <a:gd name="connsiteY698" fmla="*/ 5249217 h 5720942"/>
                    <a:gd name="connsiteX699" fmla="*/ 3363933 w 4896192"/>
                    <a:gd name="connsiteY699" fmla="*/ 5248034 h 5720942"/>
                    <a:gd name="connsiteX700" fmla="*/ 3355127 w 4896192"/>
                    <a:gd name="connsiteY700" fmla="*/ 5242567 h 5720942"/>
                    <a:gd name="connsiteX701" fmla="*/ 3353051 w 4896192"/>
                    <a:gd name="connsiteY701" fmla="*/ 5239845 h 5720942"/>
                    <a:gd name="connsiteX702" fmla="*/ 3346516 w 4896192"/>
                    <a:gd name="connsiteY702" fmla="*/ 5231230 h 5720942"/>
                    <a:gd name="connsiteX703" fmla="*/ 3342376 w 4896192"/>
                    <a:gd name="connsiteY703" fmla="*/ 5230108 h 5720942"/>
                    <a:gd name="connsiteX704" fmla="*/ 3339664 w 4896192"/>
                    <a:gd name="connsiteY704" fmla="*/ 5229363 h 5720942"/>
                    <a:gd name="connsiteX705" fmla="*/ 3329429 w 4896192"/>
                    <a:gd name="connsiteY705" fmla="*/ 5220284 h 5720942"/>
                    <a:gd name="connsiteX706" fmla="*/ 3323212 w 4896192"/>
                    <a:gd name="connsiteY706" fmla="*/ 5216086 h 5720942"/>
                    <a:gd name="connsiteX707" fmla="*/ 3316470 w 4896192"/>
                    <a:gd name="connsiteY707" fmla="*/ 5211510 h 5720942"/>
                    <a:gd name="connsiteX708" fmla="*/ 3309789 w 4896192"/>
                    <a:gd name="connsiteY708" fmla="*/ 5202663 h 5720942"/>
                    <a:gd name="connsiteX709" fmla="*/ 3304366 w 4896192"/>
                    <a:gd name="connsiteY709" fmla="*/ 5198014 h 5720942"/>
                    <a:gd name="connsiteX710" fmla="*/ 3303718 w 4896192"/>
                    <a:gd name="connsiteY710" fmla="*/ 5197441 h 5720942"/>
                    <a:gd name="connsiteX711" fmla="*/ 3300689 w 4896192"/>
                    <a:gd name="connsiteY711" fmla="*/ 5194622 h 5720942"/>
                    <a:gd name="connsiteX712" fmla="*/ 3246703 w 4896192"/>
                    <a:gd name="connsiteY712" fmla="*/ 5144322 h 5720942"/>
                    <a:gd name="connsiteX713" fmla="*/ 3241671 w 4896192"/>
                    <a:gd name="connsiteY713" fmla="*/ 5135462 h 5720942"/>
                    <a:gd name="connsiteX714" fmla="*/ 3233769 w 4896192"/>
                    <a:gd name="connsiteY714" fmla="*/ 5128043 h 5720942"/>
                    <a:gd name="connsiteX715" fmla="*/ 3216742 w 4896192"/>
                    <a:gd name="connsiteY715" fmla="*/ 5112069 h 5720942"/>
                    <a:gd name="connsiteX716" fmla="*/ 3213017 w 4896192"/>
                    <a:gd name="connsiteY716" fmla="*/ 5112033 h 5720942"/>
                    <a:gd name="connsiteX717" fmla="*/ 3204699 w 4896192"/>
                    <a:gd name="connsiteY717" fmla="*/ 5111947 h 5720942"/>
                    <a:gd name="connsiteX718" fmla="*/ 3183496 w 4896192"/>
                    <a:gd name="connsiteY718" fmla="*/ 5123393 h 5720942"/>
                    <a:gd name="connsiteX719" fmla="*/ 3164674 w 4896192"/>
                    <a:gd name="connsiteY719" fmla="*/ 5127567 h 5720942"/>
                    <a:gd name="connsiteX720" fmla="*/ 3150518 w 4896192"/>
                    <a:gd name="connsiteY720" fmla="*/ 5132094 h 5720942"/>
                    <a:gd name="connsiteX721" fmla="*/ 3122719 w 4896192"/>
                    <a:gd name="connsiteY721" fmla="*/ 5140990 h 5720942"/>
                    <a:gd name="connsiteX722" fmla="*/ 3106853 w 4896192"/>
                    <a:gd name="connsiteY722" fmla="*/ 5141515 h 5720942"/>
                    <a:gd name="connsiteX723" fmla="*/ 3093735 w 4896192"/>
                    <a:gd name="connsiteY723" fmla="*/ 5141881 h 5720942"/>
                    <a:gd name="connsiteX724" fmla="*/ 3093711 w 4896192"/>
                    <a:gd name="connsiteY724" fmla="*/ 5140563 h 5720942"/>
                    <a:gd name="connsiteX725" fmla="*/ 3088178 w 4896192"/>
                    <a:gd name="connsiteY725" fmla="*/ 5139904 h 5720942"/>
                    <a:gd name="connsiteX726" fmla="*/ 3083305 w 4896192"/>
                    <a:gd name="connsiteY726" fmla="*/ 5139318 h 5720942"/>
                    <a:gd name="connsiteX727" fmla="*/ 3055554 w 4896192"/>
                    <a:gd name="connsiteY727" fmla="*/ 5131350 h 5720942"/>
                    <a:gd name="connsiteX728" fmla="*/ 3050595 w 4896192"/>
                    <a:gd name="connsiteY728" fmla="*/ 5129190 h 5720942"/>
                    <a:gd name="connsiteX729" fmla="*/ 3048653 w 4896192"/>
                    <a:gd name="connsiteY729" fmla="*/ 5128885 h 5720942"/>
                    <a:gd name="connsiteX730" fmla="*/ 3043218 w 4896192"/>
                    <a:gd name="connsiteY730" fmla="*/ 5128031 h 5720942"/>
                    <a:gd name="connsiteX731" fmla="*/ 3031834 w 4896192"/>
                    <a:gd name="connsiteY731" fmla="*/ 5127909 h 5720942"/>
                    <a:gd name="connsiteX732" fmla="*/ 3021379 w 4896192"/>
                    <a:gd name="connsiteY732" fmla="*/ 5127787 h 5720942"/>
                    <a:gd name="connsiteX733" fmla="*/ 3017239 w 4896192"/>
                    <a:gd name="connsiteY733" fmla="*/ 5128982 h 5720942"/>
                    <a:gd name="connsiteX734" fmla="*/ 3009055 w 4896192"/>
                    <a:gd name="connsiteY734" fmla="*/ 5131350 h 5720942"/>
                    <a:gd name="connsiteX735" fmla="*/ 3003327 w 4896192"/>
                    <a:gd name="connsiteY735" fmla="*/ 5134071 h 5720942"/>
                    <a:gd name="connsiteX736" fmla="*/ 2999761 w 4896192"/>
                    <a:gd name="connsiteY736" fmla="*/ 5133571 h 5720942"/>
                    <a:gd name="connsiteX737" fmla="*/ 2989147 w 4896192"/>
                    <a:gd name="connsiteY737" fmla="*/ 5137354 h 5720942"/>
                    <a:gd name="connsiteX738" fmla="*/ 2985531 w 4896192"/>
                    <a:gd name="connsiteY738" fmla="*/ 5137317 h 5720942"/>
                    <a:gd name="connsiteX739" fmla="*/ 2975430 w 4896192"/>
                    <a:gd name="connsiteY739" fmla="*/ 5137220 h 5720942"/>
                    <a:gd name="connsiteX740" fmla="*/ 2966990 w 4896192"/>
                    <a:gd name="connsiteY740" fmla="*/ 5137134 h 5720942"/>
                    <a:gd name="connsiteX741" fmla="*/ 2959735 w 4896192"/>
                    <a:gd name="connsiteY741" fmla="*/ 5135108 h 5720942"/>
                    <a:gd name="connsiteX742" fmla="*/ 2932913 w 4896192"/>
                    <a:gd name="connsiteY742" fmla="*/ 5127616 h 5720942"/>
                    <a:gd name="connsiteX743" fmla="*/ 2910428 w 4896192"/>
                    <a:gd name="connsiteY743" fmla="*/ 5124333 h 5720942"/>
                    <a:gd name="connsiteX744" fmla="*/ 2891044 w 4896192"/>
                    <a:gd name="connsiteY744" fmla="*/ 5127713 h 5720942"/>
                    <a:gd name="connsiteX745" fmla="*/ 2880259 w 4896192"/>
                    <a:gd name="connsiteY745" fmla="*/ 5131155 h 5720942"/>
                    <a:gd name="connsiteX746" fmla="*/ 2871721 w 4896192"/>
                    <a:gd name="connsiteY746" fmla="*/ 5133876 h 5720942"/>
                    <a:gd name="connsiteX747" fmla="*/ 2868668 w 4896192"/>
                    <a:gd name="connsiteY747" fmla="*/ 5135950 h 5720942"/>
                    <a:gd name="connsiteX748" fmla="*/ 2867935 w 4896192"/>
                    <a:gd name="connsiteY748" fmla="*/ 5136451 h 5720942"/>
                    <a:gd name="connsiteX749" fmla="*/ 2867715 w 4896192"/>
                    <a:gd name="connsiteY749" fmla="*/ 5137341 h 5720942"/>
                    <a:gd name="connsiteX750" fmla="*/ 2867153 w 4896192"/>
                    <a:gd name="connsiteY750" fmla="*/ 5139538 h 5720942"/>
                    <a:gd name="connsiteX751" fmla="*/ 2863880 w 4896192"/>
                    <a:gd name="connsiteY751" fmla="*/ 5140148 h 5720942"/>
                    <a:gd name="connsiteX752" fmla="*/ 2837229 w 4896192"/>
                    <a:gd name="connsiteY752" fmla="*/ 5150337 h 5720942"/>
                    <a:gd name="connsiteX753" fmla="*/ 2829595 w 4896192"/>
                    <a:gd name="connsiteY753" fmla="*/ 5154596 h 5720942"/>
                    <a:gd name="connsiteX754" fmla="*/ 2825870 w 4896192"/>
                    <a:gd name="connsiteY754" fmla="*/ 5154938 h 5720942"/>
                    <a:gd name="connsiteX755" fmla="*/ 2821436 w 4896192"/>
                    <a:gd name="connsiteY755" fmla="*/ 5155353 h 5720942"/>
                    <a:gd name="connsiteX756" fmla="*/ 2820716 w 4896192"/>
                    <a:gd name="connsiteY756" fmla="*/ 5155804 h 5720942"/>
                    <a:gd name="connsiteX757" fmla="*/ 2814132 w 4896192"/>
                    <a:gd name="connsiteY757" fmla="*/ 5159941 h 5720942"/>
                    <a:gd name="connsiteX758" fmla="*/ 2789472 w 4896192"/>
                    <a:gd name="connsiteY758" fmla="*/ 5174853 h 5720942"/>
                    <a:gd name="connsiteX759" fmla="*/ 2788373 w 4896192"/>
                    <a:gd name="connsiteY759" fmla="*/ 5174792 h 5720942"/>
                    <a:gd name="connsiteX760" fmla="*/ 2778797 w 4896192"/>
                    <a:gd name="connsiteY760" fmla="*/ 5174194 h 5720942"/>
                    <a:gd name="connsiteX761" fmla="*/ 2743853 w 4896192"/>
                    <a:gd name="connsiteY761" fmla="*/ 5161393 h 5720942"/>
                    <a:gd name="connsiteX762" fmla="*/ 2740995 w 4896192"/>
                    <a:gd name="connsiteY762" fmla="*/ 5158086 h 5720942"/>
                    <a:gd name="connsiteX763" fmla="*/ 2733117 w 4896192"/>
                    <a:gd name="connsiteY763" fmla="*/ 5157842 h 5720942"/>
                    <a:gd name="connsiteX764" fmla="*/ 2733104 w 4896192"/>
                    <a:gd name="connsiteY764" fmla="*/ 5156830 h 5720942"/>
                    <a:gd name="connsiteX765" fmla="*/ 2729929 w 4896192"/>
                    <a:gd name="connsiteY765" fmla="*/ 5155804 h 5720942"/>
                    <a:gd name="connsiteX766" fmla="*/ 2720732 w 4896192"/>
                    <a:gd name="connsiteY766" fmla="*/ 5152851 h 5720942"/>
                    <a:gd name="connsiteX767" fmla="*/ 2707724 w 4896192"/>
                    <a:gd name="connsiteY767" fmla="*/ 5145798 h 5720942"/>
                    <a:gd name="connsiteX768" fmla="*/ 2700285 w 4896192"/>
                    <a:gd name="connsiteY768" fmla="*/ 5141759 h 5720942"/>
                    <a:gd name="connsiteX769" fmla="*/ 2686264 w 4896192"/>
                    <a:gd name="connsiteY769" fmla="*/ 5137256 h 5720942"/>
                    <a:gd name="connsiteX770" fmla="*/ 2672523 w 4896192"/>
                    <a:gd name="connsiteY770" fmla="*/ 5133595 h 5720942"/>
                    <a:gd name="connsiteX771" fmla="*/ 2667149 w 4896192"/>
                    <a:gd name="connsiteY771" fmla="*/ 5134242 h 5720942"/>
                    <a:gd name="connsiteX772" fmla="*/ 2664327 w 4896192"/>
                    <a:gd name="connsiteY772" fmla="*/ 5134571 h 5720942"/>
                    <a:gd name="connsiteX773" fmla="*/ 2663192 w 4896192"/>
                    <a:gd name="connsiteY773" fmla="*/ 5135194 h 5720942"/>
                    <a:gd name="connsiteX774" fmla="*/ 2657585 w 4896192"/>
                    <a:gd name="connsiteY774" fmla="*/ 5138232 h 5720942"/>
                    <a:gd name="connsiteX775" fmla="*/ 2647472 w 4896192"/>
                    <a:gd name="connsiteY775" fmla="*/ 5144407 h 5720942"/>
                    <a:gd name="connsiteX776" fmla="*/ 2634257 w 4896192"/>
                    <a:gd name="connsiteY776" fmla="*/ 5153108 h 5720942"/>
                    <a:gd name="connsiteX777" fmla="*/ 2613994 w 4896192"/>
                    <a:gd name="connsiteY777" fmla="*/ 5166445 h 5720942"/>
                    <a:gd name="connsiteX778" fmla="*/ 2585816 w 4896192"/>
                    <a:gd name="connsiteY778" fmla="*/ 5182309 h 5720942"/>
                    <a:gd name="connsiteX779" fmla="*/ 2575348 w 4896192"/>
                    <a:gd name="connsiteY779" fmla="*/ 5185140 h 5720942"/>
                    <a:gd name="connsiteX780" fmla="*/ 2571391 w 4896192"/>
                    <a:gd name="connsiteY780" fmla="*/ 5186202 h 5720942"/>
                    <a:gd name="connsiteX781" fmla="*/ 2555794 w 4896192"/>
                    <a:gd name="connsiteY781" fmla="*/ 5185653 h 5720942"/>
                    <a:gd name="connsiteX782" fmla="*/ 2550542 w 4896192"/>
                    <a:gd name="connsiteY782" fmla="*/ 5182956 h 5720942"/>
                    <a:gd name="connsiteX783" fmla="*/ 2538584 w 4896192"/>
                    <a:gd name="connsiteY783" fmla="*/ 5172022 h 5720942"/>
                    <a:gd name="connsiteX784" fmla="*/ 2527018 w 4896192"/>
                    <a:gd name="connsiteY784" fmla="*/ 5152412 h 5720942"/>
                    <a:gd name="connsiteX785" fmla="*/ 2524111 w 4896192"/>
                    <a:gd name="connsiteY785" fmla="*/ 5142979 h 5720942"/>
                    <a:gd name="connsiteX786" fmla="*/ 2519457 w 4896192"/>
                    <a:gd name="connsiteY786" fmla="*/ 5135218 h 5720942"/>
                    <a:gd name="connsiteX787" fmla="*/ 2513680 w 4896192"/>
                    <a:gd name="connsiteY787" fmla="*/ 5125590 h 5720942"/>
                    <a:gd name="connsiteX788" fmla="*/ 2509991 w 4896192"/>
                    <a:gd name="connsiteY788" fmla="*/ 5118525 h 5720942"/>
                    <a:gd name="connsiteX789" fmla="*/ 2505167 w 4896192"/>
                    <a:gd name="connsiteY789" fmla="*/ 5109250 h 5720942"/>
                    <a:gd name="connsiteX790" fmla="*/ 2504031 w 4896192"/>
                    <a:gd name="connsiteY790" fmla="*/ 5107066 h 5720942"/>
                    <a:gd name="connsiteX791" fmla="*/ 2500342 w 4896192"/>
                    <a:gd name="connsiteY791" fmla="*/ 5104919 h 5720942"/>
                    <a:gd name="connsiteX792" fmla="*/ 2498498 w 4896192"/>
                    <a:gd name="connsiteY792" fmla="*/ 5103832 h 5720942"/>
                    <a:gd name="connsiteX793" fmla="*/ 2492440 w 4896192"/>
                    <a:gd name="connsiteY793" fmla="*/ 5103515 h 5720942"/>
                    <a:gd name="connsiteX794" fmla="*/ 2490547 w 4896192"/>
                    <a:gd name="connsiteY794" fmla="*/ 5103417 h 5720942"/>
                    <a:gd name="connsiteX795" fmla="*/ 2489313 w 4896192"/>
                    <a:gd name="connsiteY795" fmla="*/ 5104064 h 5720942"/>
                    <a:gd name="connsiteX796" fmla="*/ 2472665 w 4896192"/>
                    <a:gd name="connsiteY796" fmla="*/ 5112692 h 5720942"/>
                    <a:gd name="connsiteX797" fmla="*/ 2458363 w 4896192"/>
                    <a:gd name="connsiteY797" fmla="*/ 5124126 h 5720942"/>
                    <a:gd name="connsiteX798" fmla="*/ 2449324 w 4896192"/>
                    <a:gd name="connsiteY798" fmla="*/ 5137976 h 5720942"/>
                    <a:gd name="connsiteX799" fmla="*/ 2448152 w 4896192"/>
                    <a:gd name="connsiteY799" fmla="*/ 5142235 h 5720942"/>
                    <a:gd name="connsiteX800" fmla="*/ 2440604 w 4896192"/>
                    <a:gd name="connsiteY800" fmla="*/ 5169679 h 5720942"/>
                    <a:gd name="connsiteX801" fmla="*/ 2440543 w 4896192"/>
                    <a:gd name="connsiteY801" fmla="*/ 5176683 h 5720942"/>
                    <a:gd name="connsiteX802" fmla="*/ 2440518 w 4896192"/>
                    <a:gd name="connsiteY802" fmla="*/ 5179454 h 5720942"/>
                    <a:gd name="connsiteX803" fmla="*/ 2438478 w 4896192"/>
                    <a:gd name="connsiteY803" fmla="*/ 5186751 h 5720942"/>
                    <a:gd name="connsiteX804" fmla="*/ 2432432 w 4896192"/>
                    <a:gd name="connsiteY804" fmla="*/ 5200272 h 5720942"/>
                    <a:gd name="connsiteX805" fmla="*/ 2425776 w 4896192"/>
                    <a:gd name="connsiteY805" fmla="*/ 5210168 h 5720942"/>
                    <a:gd name="connsiteX806" fmla="*/ 2421977 w 4896192"/>
                    <a:gd name="connsiteY806" fmla="*/ 5211352 h 5720942"/>
                    <a:gd name="connsiteX807" fmla="*/ 2410606 w 4896192"/>
                    <a:gd name="connsiteY807" fmla="*/ 5210815 h 5720942"/>
                    <a:gd name="connsiteX808" fmla="*/ 2409385 w 4896192"/>
                    <a:gd name="connsiteY808" fmla="*/ 5210766 h 5720942"/>
                    <a:gd name="connsiteX809" fmla="*/ 2408469 w 4896192"/>
                    <a:gd name="connsiteY809" fmla="*/ 5210192 h 5720942"/>
                    <a:gd name="connsiteX810" fmla="*/ 2404120 w 4896192"/>
                    <a:gd name="connsiteY810" fmla="*/ 5207520 h 5720942"/>
                    <a:gd name="connsiteX811" fmla="*/ 2400884 w 4896192"/>
                    <a:gd name="connsiteY811" fmla="*/ 5197892 h 5720942"/>
                    <a:gd name="connsiteX812" fmla="*/ 2396010 w 4896192"/>
                    <a:gd name="connsiteY812" fmla="*/ 5183395 h 5720942"/>
                    <a:gd name="connsiteX813" fmla="*/ 2395021 w 4896192"/>
                    <a:gd name="connsiteY813" fmla="*/ 5178038 h 5720942"/>
                    <a:gd name="connsiteX814" fmla="*/ 2391125 w 4896192"/>
                    <a:gd name="connsiteY814" fmla="*/ 5156976 h 5720942"/>
                    <a:gd name="connsiteX815" fmla="*/ 2385873 w 4896192"/>
                    <a:gd name="connsiteY815" fmla="*/ 5110739 h 5720942"/>
                    <a:gd name="connsiteX816" fmla="*/ 2386410 w 4896192"/>
                    <a:gd name="connsiteY816" fmla="*/ 5103954 h 5720942"/>
                    <a:gd name="connsiteX817" fmla="*/ 2386972 w 4896192"/>
                    <a:gd name="connsiteY817" fmla="*/ 5096767 h 5720942"/>
                    <a:gd name="connsiteX818" fmla="*/ 2380731 w 4896192"/>
                    <a:gd name="connsiteY818" fmla="*/ 5085724 h 5720942"/>
                    <a:gd name="connsiteX819" fmla="*/ 2357585 w 4896192"/>
                    <a:gd name="connsiteY819" fmla="*/ 5092044 h 5720942"/>
                    <a:gd name="connsiteX820" fmla="*/ 2343441 w 4896192"/>
                    <a:gd name="connsiteY820" fmla="*/ 5095949 h 5720942"/>
                    <a:gd name="connsiteX821" fmla="*/ 2321945 w 4896192"/>
                    <a:gd name="connsiteY821" fmla="*/ 5103088 h 5720942"/>
                    <a:gd name="connsiteX822" fmla="*/ 2316314 w 4896192"/>
                    <a:gd name="connsiteY822" fmla="*/ 5108506 h 5720942"/>
                    <a:gd name="connsiteX823" fmla="*/ 2314946 w 4896192"/>
                    <a:gd name="connsiteY823" fmla="*/ 5110995 h 5720942"/>
                    <a:gd name="connsiteX824" fmla="*/ 2312711 w 4896192"/>
                    <a:gd name="connsiteY824" fmla="*/ 5115096 h 5720942"/>
                    <a:gd name="connsiteX825" fmla="*/ 2312625 w 4896192"/>
                    <a:gd name="connsiteY825" fmla="*/ 5123833 h 5720942"/>
                    <a:gd name="connsiteX826" fmla="*/ 2312674 w 4896192"/>
                    <a:gd name="connsiteY826" fmla="*/ 5173889 h 5720942"/>
                    <a:gd name="connsiteX827" fmla="*/ 2311453 w 4896192"/>
                    <a:gd name="connsiteY827" fmla="*/ 5209643 h 5720942"/>
                    <a:gd name="connsiteX828" fmla="*/ 2310463 w 4896192"/>
                    <a:gd name="connsiteY828" fmla="*/ 5228643 h 5720942"/>
                    <a:gd name="connsiteX829" fmla="*/ 2310256 w 4896192"/>
                    <a:gd name="connsiteY829" fmla="*/ 5248583 h 5720942"/>
                    <a:gd name="connsiteX830" fmla="*/ 2310085 w 4896192"/>
                    <a:gd name="connsiteY830" fmla="*/ 5264934 h 5720942"/>
                    <a:gd name="connsiteX831" fmla="*/ 2309853 w 4896192"/>
                    <a:gd name="connsiteY831" fmla="*/ 5301836 h 5720942"/>
                    <a:gd name="connsiteX832" fmla="*/ 2309657 w 4896192"/>
                    <a:gd name="connsiteY832" fmla="*/ 5335918 h 5720942"/>
                    <a:gd name="connsiteX833" fmla="*/ 2309633 w 4896192"/>
                    <a:gd name="connsiteY833" fmla="*/ 5339457 h 5720942"/>
                    <a:gd name="connsiteX834" fmla="*/ 2309303 w 4896192"/>
                    <a:gd name="connsiteY834" fmla="*/ 5352124 h 5720942"/>
                    <a:gd name="connsiteX835" fmla="*/ 2307617 w 4896192"/>
                    <a:gd name="connsiteY835" fmla="*/ 5417629 h 5720942"/>
                    <a:gd name="connsiteX836" fmla="*/ 2298164 w 4896192"/>
                    <a:gd name="connsiteY836" fmla="*/ 5461254 h 5720942"/>
                    <a:gd name="connsiteX837" fmla="*/ 2297052 w 4896192"/>
                    <a:gd name="connsiteY837" fmla="*/ 5489296 h 5720942"/>
                    <a:gd name="connsiteX838" fmla="*/ 2296332 w 4896192"/>
                    <a:gd name="connsiteY838" fmla="*/ 5507466 h 5720942"/>
                    <a:gd name="connsiteX839" fmla="*/ 2097903 w 4896192"/>
                    <a:gd name="connsiteY839" fmla="*/ 5506185 h 5720942"/>
                    <a:gd name="connsiteX840" fmla="*/ 1897532 w 4896192"/>
                    <a:gd name="connsiteY840" fmla="*/ 5504891 h 5720942"/>
                    <a:gd name="connsiteX841" fmla="*/ 1897227 w 4896192"/>
                    <a:gd name="connsiteY841" fmla="*/ 5504464 h 5720942"/>
                    <a:gd name="connsiteX842" fmla="*/ 1896702 w 4896192"/>
                    <a:gd name="connsiteY842" fmla="*/ 5503854 h 5720942"/>
                    <a:gd name="connsiteX843" fmla="*/ 1894442 w 4896192"/>
                    <a:gd name="connsiteY843" fmla="*/ 5501048 h 5720942"/>
                    <a:gd name="connsiteX844" fmla="*/ 1892866 w 4896192"/>
                    <a:gd name="connsiteY844" fmla="*/ 5497191 h 5720942"/>
                    <a:gd name="connsiteX845" fmla="*/ 1891254 w 4896192"/>
                    <a:gd name="connsiteY845" fmla="*/ 5489455 h 5720942"/>
                    <a:gd name="connsiteX846" fmla="*/ 1890008 w 4896192"/>
                    <a:gd name="connsiteY846" fmla="*/ 5487002 h 5720942"/>
                    <a:gd name="connsiteX847" fmla="*/ 1888127 w 4896192"/>
                    <a:gd name="connsiteY847" fmla="*/ 5483280 h 5720942"/>
                    <a:gd name="connsiteX848" fmla="*/ 1885831 w 4896192"/>
                    <a:gd name="connsiteY848" fmla="*/ 5481767 h 5720942"/>
                    <a:gd name="connsiteX849" fmla="*/ 1883120 w 4896192"/>
                    <a:gd name="connsiteY849" fmla="*/ 5482926 h 5720942"/>
                    <a:gd name="connsiteX850" fmla="*/ 1882057 w 4896192"/>
                    <a:gd name="connsiteY850" fmla="*/ 5483366 h 5720942"/>
                    <a:gd name="connsiteX851" fmla="*/ 1880579 w 4896192"/>
                    <a:gd name="connsiteY851" fmla="*/ 5484269 h 5720942"/>
                    <a:gd name="connsiteX852" fmla="*/ 1876781 w 4896192"/>
                    <a:gd name="connsiteY852" fmla="*/ 5486550 h 5720942"/>
                    <a:gd name="connsiteX853" fmla="*/ 1874435 w 4896192"/>
                    <a:gd name="connsiteY853" fmla="*/ 5487966 h 5720942"/>
                    <a:gd name="connsiteX854" fmla="*/ 1871516 w 4896192"/>
                    <a:gd name="connsiteY854" fmla="*/ 5489735 h 5720942"/>
                    <a:gd name="connsiteX855" fmla="*/ 1870039 w 4896192"/>
                    <a:gd name="connsiteY855" fmla="*/ 5493628 h 5720942"/>
                    <a:gd name="connsiteX856" fmla="*/ 1867083 w 4896192"/>
                    <a:gd name="connsiteY856" fmla="*/ 5494897 h 5720942"/>
                    <a:gd name="connsiteX857" fmla="*/ 1862490 w 4896192"/>
                    <a:gd name="connsiteY857" fmla="*/ 5496849 h 5720942"/>
                    <a:gd name="connsiteX858" fmla="*/ 1860426 w 4896192"/>
                    <a:gd name="connsiteY858" fmla="*/ 5497484 h 5720942"/>
                    <a:gd name="connsiteX859" fmla="*/ 1857202 w 4896192"/>
                    <a:gd name="connsiteY859" fmla="*/ 5498472 h 5720942"/>
                    <a:gd name="connsiteX860" fmla="*/ 1851876 w 4896192"/>
                    <a:gd name="connsiteY860" fmla="*/ 5498546 h 5720942"/>
                    <a:gd name="connsiteX861" fmla="*/ 1847357 w 4896192"/>
                    <a:gd name="connsiteY861" fmla="*/ 5500938 h 5720942"/>
                    <a:gd name="connsiteX862" fmla="*/ 1844316 w 4896192"/>
                    <a:gd name="connsiteY862" fmla="*/ 5502548 h 5720942"/>
                    <a:gd name="connsiteX863" fmla="*/ 1842826 w 4896192"/>
                    <a:gd name="connsiteY863" fmla="*/ 5503342 h 5720942"/>
                    <a:gd name="connsiteX864" fmla="*/ 1840884 w 4896192"/>
                    <a:gd name="connsiteY864" fmla="*/ 5507881 h 5720942"/>
                    <a:gd name="connsiteX865" fmla="*/ 1839149 w 4896192"/>
                    <a:gd name="connsiteY865" fmla="*/ 5511932 h 5720942"/>
                    <a:gd name="connsiteX866" fmla="*/ 1839284 w 4896192"/>
                    <a:gd name="connsiteY866" fmla="*/ 5522122 h 5720942"/>
                    <a:gd name="connsiteX867" fmla="*/ 1839296 w 4896192"/>
                    <a:gd name="connsiteY867" fmla="*/ 5522793 h 5720942"/>
                    <a:gd name="connsiteX868" fmla="*/ 1839406 w 4896192"/>
                    <a:gd name="connsiteY868" fmla="*/ 5531335 h 5720942"/>
                    <a:gd name="connsiteX869" fmla="*/ 1840371 w 4896192"/>
                    <a:gd name="connsiteY869" fmla="*/ 5535472 h 5720942"/>
                    <a:gd name="connsiteX870" fmla="*/ 1841018 w 4896192"/>
                    <a:gd name="connsiteY870" fmla="*/ 5538290 h 5720942"/>
                    <a:gd name="connsiteX871" fmla="*/ 1840224 w 4896192"/>
                    <a:gd name="connsiteY871" fmla="*/ 5543172 h 5720942"/>
                    <a:gd name="connsiteX872" fmla="*/ 1839613 w 4896192"/>
                    <a:gd name="connsiteY872" fmla="*/ 5546857 h 5720942"/>
                    <a:gd name="connsiteX873" fmla="*/ 1838783 w 4896192"/>
                    <a:gd name="connsiteY873" fmla="*/ 5549236 h 5720942"/>
                    <a:gd name="connsiteX874" fmla="*/ 1837427 w 4896192"/>
                    <a:gd name="connsiteY874" fmla="*/ 5553092 h 5720942"/>
                    <a:gd name="connsiteX875" fmla="*/ 1835021 w 4896192"/>
                    <a:gd name="connsiteY875" fmla="*/ 5554789 h 5720942"/>
                    <a:gd name="connsiteX876" fmla="*/ 1832908 w 4896192"/>
                    <a:gd name="connsiteY876" fmla="*/ 5556265 h 5720942"/>
                    <a:gd name="connsiteX877" fmla="*/ 1828535 w 4896192"/>
                    <a:gd name="connsiteY877" fmla="*/ 5557766 h 5720942"/>
                    <a:gd name="connsiteX878" fmla="*/ 1826007 w 4896192"/>
                    <a:gd name="connsiteY878" fmla="*/ 5558633 h 5720942"/>
                    <a:gd name="connsiteX879" fmla="*/ 1825128 w 4896192"/>
                    <a:gd name="connsiteY879" fmla="*/ 5554301 h 5720942"/>
                    <a:gd name="connsiteX880" fmla="*/ 1821256 w 4896192"/>
                    <a:gd name="connsiteY880" fmla="*/ 5555728 h 5720942"/>
                    <a:gd name="connsiteX881" fmla="*/ 1812205 w 4896192"/>
                    <a:gd name="connsiteY881" fmla="*/ 5553983 h 5720942"/>
                    <a:gd name="connsiteX882" fmla="*/ 1789438 w 4896192"/>
                    <a:gd name="connsiteY882" fmla="*/ 5536362 h 5720942"/>
                    <a:gd name="connsiteX883" fmla="*/ 1781512 w 4896192"/>
                    <a:gd name="connsiteY883" fmla="*/ 5535984 h 5720942"/>
                    <a:gd name="connsiteX884" fmla="*/ 1776638 w 4896192"/>
                    <a:gd name="connsiteY884" fmla="*/ 5537766 h 5720942"/>
                    <a:gd name="connsiteX885" fmla="*/ 1764864 w 4896192"/>
                    <a:gd name="connsiteY885" fmla="*/ 5548089 h 5720942"/>
                    <a:gd name="connsiteX886" fmla="*/ 1746909 w 4896192"/>
                    <a:gd name="connsiteY886" fmla="*/ 5574752 h 5720942"/>
                    <a:gd name="connsiteX887" fmla="*/ 1736454 w 4896192"/>
                    <a:gd name="connsiteY887" fmla="*/ 5582806 h 5720942"/>
                    <a:gd name="connsiteX888" fmla="*/ 1709742 w 4896192"/>
                    <a:gd name="connsiteY888" fmla="*/ 5596547 h 5720942"/>
                    <a:gd name="connsiteX889" fmla="*/ 1705027 w 4896192"/>
                    <a:gd name="connsiteY889" fmla="*/ 5597962 h 5720942"/>
                    <a:gd name="connsiteX890" fmla="*/ 1695562 w 4896192"/>
                    <a:gd name="connsiteY890" fmla="*/ 5600781 h 5720942"/>
                    <a:gd name="connsiteX891" fmla="*/ 1679378 w 4896192"/>
                    <a:gd name="connsiteY891" fmla="*/ 5599695 h 5720942"/>
                    <a:gd name="connsiteX892" fmla="*/ 1687317 w 4896192"/>
                    <a:gd name="connsiteY892" fmla="*/ 5617731 h 5720942"/>
                    <a:gd name="connsiteX893" fmla="*/ 1684593 w 4896192"/>
                    <a:gd name="connsiteY893" fmla="*/ 5641527 h 5720942"/>
                    <a:gd name="connsiteX894" fmla="*/ 1683006 w 4896192"/>
                    <a:gd name="connsiteY894" fmla="*/ 5643796 h 5720942"/>
                    <a:gd name="connsiteX895" fmla="*/ 1671170 w 4896192"/>
                    <a:gd name="connsiteY895" fmla="*/ 5638781 h 5720942"/>
                    <a:gd name="connsiteX896" fmla="*/ 1665796 w 4896192"/>
                    <a:gd name="connsiteY896" fmla="*/ 5642527 h 5720942"/>
                    <a:gd name="connsiteX897" fmla="*/ 1659921 w 4896192"/>
                    <a:gd name="connsiteY897" fmla="*/ 5635974 h 5720942"/>
                    <a:gd name="connsiteX898" fmla="*/ 1651225 w 4896192"/>
                    <a:gd name="connsiteY898" fmla="*/ 5638134 h 5720942"/>
                    <a:gd name="connsiteX899" fmla="*/ 1633270 w 4896192"/>
                    <a:gd name="connsiteY899" fmla="*/ 5619976 h 5720942"/>
                    <a:gd name="connsiteX900" fmla="*/ 1625111 w 4896192"/>
                    <a:gd name="connsiteY900" fmla="*/ 5620111 h 5720942"/>
                    <a:gd name="connsiteX901" fmla="*/ 1623633 w 4896192"/>
                    <a:gd name="connsiteY901" fmla="*/ 5624552 h 5720942"/>
                    <a:gd name="connsiteX902" fmla="*/ 1626088 w 4896192"/>
                    <a:gd name="connsiteY902" fmla="*/ 5636218 h 5720942"/>
                    <a:gd name="connsiteX903" fmla="*/ 1633062 w 4896192"/>
                    <a:gd name="connsiteY903" fmla="*/ 5654205 h 5720942"/>
                    <a:gd name="connsiteX904" fmla="*/ 1631743 w 4896192"/>
                    <a:gd name="connsiteY904" fmla="*/ 5656463 h 5720942"/>
                    <a:gd name="connsiteX905" fmla="*/ 1612042 w 4896192"/>
                    <a:gd name="connsiteY905" fmla="*/ 5653315 h 5720942"/>
                    <a:gd name="connsiteX906" fmla="*/ 1607047 w 4896192"/>
                    <a:gd name="connsiteY906" fmla="*/ 5650361 h 5720942"/>
                    <a:gd name="connsiteX907" fmla="*/ 1604127 w 4896192"/>
                    <a:gd name="connsiteY907" fmla="*/ 5641771 h 5720942"/>
                    <a:gd name="connsiteX908" fmla="*/ 1598424 w 4896192"/>
                    <a:gd name="connsiteY908" fmla="*/ 5639611 h 5720942"/>
                    <a:gd name="connsiteX909" fmla="*/ 1589519 w 4896192"/>
                    <a:gd name="connsiteY909" fmla="*/ 5637158 h 5720942"/>
                    <a:gd name="connsiteX910" fmla="*/ 1593929 w 4896192"/>
                    <a:gd name="connsiteY910" fmla="*/ 5648995 h 5720942"/>
                    <a:gd name="connsiteX911" fmla="*/ 1590460 w 4896192"/>
                    <a:gd name="connsiteY911" fmla="*/ 5652155 h 5720942"/>
                    <a:gd name="connsiteX912" fmla="*/ 1568072 w 4896192"/>
                    <a:gd name="connsiteY912" fmla="*/ 5663028 h 5720942"/>
                    <a:gd name="connsiteX913" fmla="*/ 1559375 w 4896192"/>
                    <a:gd name="connsiteY913" fmla="*/ 5664358 h 5720942"/>
                    <a:gd name="connsiteX914" fmla="*/ 1556065 w 4896192"/>
                    <a:gd name="connsiteY914" fmla="*/ 5662479 h 5720942"/>
                    <a:gd name="connsiteX915" fmla="*/ 1552877 w 4896192"/>
                    <a:gd name="connsiteY915" fmla="*/ 5654742 h 5720942"/>
                    <a:gd name="connsiteX916" fmla="*/ 1545586 w 4896192"/>
                    <a:gd name="connsiteY916" fmla="*/ 5646273 h 5720942"/>
                    <a:gd name="connsiteX917" fmla="*/ 1537048 w 4896192"/>
                    <a:gd name="connsiteY917" fmla="*/ 5642845 h 5720942"/>
                    <a:gd name="connsiteX918" fmla="*/ 1534239 w 4896192"/>
                    <a:gd name="connsiteY918" fmla="*/ 5639293 h 5720942"/>
                    <a:gd name="connsiteX919" fmla="*/ 1527705 w 4896192"/>
                    <a:gd name="connsiteY919" fmla="*/ 5605674 h 5720942"/>
                    <a:gd name="connsiteX920" fmla="*/ 1528547 w 4896192"/>
                    <a:gd name="connsiteY920" fmla="*/ 5595327 h 5720942"/>
                    <a:gd name="connsiteX921" fmla="*/ 1531344 w 4896192"/>
                    <a:gd name="connsiteY921" fmla="*/ 5586602 h 5720942"/>
                    <a:gd name="connsiteX922" fmla="*/ 1536767 w 4896192"/>
                    <a:gd name="connsiteY922" fmla="*/ 5579365 h 5720942"/>
                    <a:gd name="connsiteX923" fmla="*/ 1529256 w 4896192"/>
                    <a:gd name="connsiteY923" fmla="*/ 5576705 h 5720942"/>
                    <a:gd name="connsiteX924" fmla="*/ 1526153 w 4896192"/>
                    <a:gd name="connsiteY924" fmla="*/ 5569603 h 5720942"/>
                    <a:gd name="connsiteX925" fmla="*/ 1522135 w 4896192"/>
                    <a:gd name="connsiteY925" fmla="*/ 5568590 h 5720942"/>
                    <a:gd name="connsiteX926" fmla="*/ 1508846 w 4896192"/>
                    <a:gd name="connsiteY926" fmla="*/ 5579109 h 5720942"/>
                    <a:gd name="connsiteX927" fmla="*/ 1512046 w 4896192"/>
                    <a:gd name="connsiteY927" fmla="*/ 5589591 h 5720942"/>
                    <a:gd name="connsiteX928" fmla="*/ 1507026 w 4896192"/>
                    <a:gd name="connsiteY928" fmla="*/ 5607859 h 5720942"/>
                    <a:gd name="connsiteX929" fmla="*/ 1506501 w 4896192"/>
                    <a:gd name="connsiteY929" fmla="*/ 5620428 h 5720942"/>
                    <a:gd name="connsiteX930" fmla="*/ 1522367 w 4896192"/>
                    <a:gd name="connsiteY930" fmla="*/ 5668055 h 5720942"/>
                    <a:gd name="connsiteX931" fmla="*/ 1520168 w 4896192"/>
                    <a:gd name="connsiteY931" fmla="*/ 5678440 h 5720942"/>
                    <a:gd name="connsiteX932" fmla="*/ 1522941 w 4896192"/>
                    <a:gd name="connsiteY932" fmla="*/ 5691766 h 5720942"/>
                    <a:gd name="connsiteX933" fmla="*/ 1520168 w 4896192"/>
                    <a:gd name="connsiteY933" fmla="*/ 5701333 h 5720942"/>
                    <a:gd name="connsiteX934" fmla="*/ 1524052 w 4896192"/>
                    <a:gd name="connsiteY934" fmla="*/ 5704579 h 5720942"/>
                    <a:gd name="connsiteX935" fmla="*/ 1525030 w 4896192"/>
                    <a:gd name="connsiteY935" fmla="*/ 5710985 h 5720942"/>
                    <a:gd name="connsiteX936" fmla="*/ 1522978 w 4896192"/>
                    <a:gd name="connsiteY936" fmla="*/ 5716611 h 5720942"/>
                    <a:gd name="connsiteX937" fmla="*/ 1514758 w 4896192"/>
                    <a:gd name="connsiteY937" fmla="*/ 5718880 h 5720942"/>
                    <a:gd name="connsiteX938" fmla="*/ 1512962 w 4896192"/>
                    <a:gd name="connsiteY938" fmla="*/ 5719369 h 5720942"/>
                    <a:gd name="connsiteX939" fmla="*/ 1472094 w 4896192"/>
                    <a:gd name="connsiteY939" fmla="*/ 5720943 h 5720942"/>
                    <a:gd name="connsiteX940" fmla="*/ 1455459 w 4896192"/>
                    <a:gd name="connsiteY940" fmla="*/ 5709069 h 5720942"/>
                    <a:gd name="connsiteX941" fmla="*/ 1452796 w 4896192"/>
                    <a:gd name="connsiteY941" fmla="*/ 5700759 h 5720942"/>
                    <a:gd name="connsiteX942" fmla="*/ 1443562 w 4896192"/>
                    <a:gd name="connsiteY942" fmla="*/ 5690948 h 5720942"/>
                    <a:gd name="connsiteX943" fmla="*/ 1435806 w 4896192"/>
                    <a:gd name="connsiteY943" fmla="*/ 5686116 h 5720942"/>
                    <a:gd name="connsiteX944" fmla="*/ 1430335 w 4896192"/>
                    <a:gd name="connsiteY944" fmla="*/ 5685408 h 5720942"/>
                    <a:gd name="connsiteX945" fmla="*/ 1427195 w 4896192"/>
                    <a:gd name="connsiteY945" fmla="*/ 5691070 h 5720942"/>
                    <a:gd name="connsiteX946" fmla="*/ 1423629 w 4896192"/>
                    <a:gd name="connsiteY946" fmla="*/ 5690045 h 5720942"/>
                    <a:gd name="connsiteX947" fmla="*/ 1406505 w 4896192"/>
                    <a:gd name="connsiteY947" fmla="*/ 5658659 h 5720942"/>
                    <a:gd name="connsiteX948" fmla="*/ 1395671 w 4896192"/>
                    <a:gd name="connsiteY948" fmla="*/ 5651118 h 5720942"/>
                    <a:gd name="connsiteX949" fmla="*/ 1391176 w 4896192"/>
                    <a:gd name="connsiteY949" fmla="*/ 5645371 h 5720942"/>
                    <a:gd name="connsiteX950" fmla="*/ 1388904 w 4896192"/>
                    <a:gd name="connsiteY950" fmla="*/ 5641795 h 5720942"/>
                    <a:gd name="connsiteX951" fmla="*/ 1387915 w 4896192"/>
                    <a:gd name="connsiteY951" fmla="*/ 5645724 h 5720942"/>
                    <a:gd name="connsiteX952" fmla="*/ 1390859 w 4896192"/>
                    <a:gd name="connsiteY952" fmla="*/ 5654864 h 5720942"/>
                    <a:gd name="connsiteX953" fmla="*/ 1399396 w 4896192"/>
                    <a:gd name="connsiteY953" fmla="*/ 5669447 h 5720942"/>
                    <a:gd name="connsiteX954" fmla="*/ 1393375 w 4896192"/>
                    <a:gd name="connsiteY954" fmla="*/ 5668763 h 5720942"/>
                    <a:gd name="connsiteX955" fmla="*/ 1360360 w 4896192"/>
                    <a:gd name="connsiteY955" fmla="*/ 5645871 h 5720942"/>
                    <a:gd name="connsiteX956" fmla="*/ 1336042 w 4896192"/>
                    <a:gd name="connsiteY956" fmla="*/ 5633375 h 5720942"/>
                    <a:gd name="connsiteX957" fmla="*/ 1328482 w 4896192"/>
                    <a:gd name="connsiteY957" fmla="*/ 5592532 h 5720942"/>
                    <a:gd name="connsiteX958" fmla="*/ 1328738 w 4896192"/>
                    <a:gd name="connsiteY958" fmla="*/ 5581074 h 5720942"/>
                    <a:gd name="connsiteX959" fmla="*/ 1334894 w 4896192"/>
                    <a:gd name="connsiteY959" fmla="*/ 5554130 h 5720942"/>
                    <a:gd name="connsiteX960" fmla="*/ 1337178 w 4896192"/>
                    <a:gd name="connsiteY960" fmla="*/ 5547089 h 5720942"/>
                    <a:gd name="connsiteX961" fmla="*/ 1351652 w 4896192"/>
                    <a:gd name="connsiteY961" fmla="*/ 5525221 h 5720942"/>
                    <a:gd name="connsiteX962" fmla="*/ 1369680 w 4896192"/>
                    <a:gd name="connsiteY962" fmla="*/ 5504208 h 5720942"/>
                    <a:gd name="connsiteX963" fmla="*/ 1360104 w 4896192"/>
                    <a:gd name="connsiteY963" fmla="*/ 5491602 h 5720942"/>
                    <a:gd name="connsiteX964" fmla="*/ 1358003 w 4896192"/>
                    <a:gd name="connsiteY964" fmla="*/ 5495202 h 5720942"/>
                    <a:gd name="connsiteX965" fmla="*/ 1345606 w 4896192"/>
                    <a:gd name="connsiteY965" fmla="*/ 5501377 h 5720942"/>
                    <a:gd name="connsiteX966" fmla="*/ 1336140 w 4896192"/>
                    <a:gd name="connsiteY966" fmla="*/ 5516130 h 5720942"/>
                    <a:gd name="connsiteX967" fmla="*/ 1326845 w 4896192"/>
                    <a:gd name="connsiteY967" fmla="*/ 5526698 h 5720942"/>
                    <a:gd name="connsiteX968" fmla="*/ 1316952 w 4896192"/>
                    <a:gd name="connsiteY968" fmla="*/ 5556814 h 5720942"/>
                    <a:gd name="connsiteX969" fmla="*/ 1307229 w 4896192"/>
                    <a:gd name="connsiteY969" fmla="*/ 5571860 h 5720942"/>
                    <a:gd name="connsiteX970" fmla="*/ 1298704 w 4896192"/>
                    <a:gd name="connsiteY970" fmla="*/ 5612838 h 5720942"/>
                    <a:gd name="connsiteX971" fmla="*/ 1299877 w 4896192"/>
                    <a:gd name="connsiteY971" fmla="*/ 5615876 h 5720942"/>
                    <a:gd name="connsiteX972" fmla="*/ 1296933 w 4896192"/>
                    <a:gd name="connsiteY972" fmla="*/ 5640245 h 5720942"/>
                    <a:gd name="connsiteX973" fmla="*/ 1295553 w 4896192"/>
                    <a:gd name="connsiteY973" fmla="*/ 5650605 h 5720942"/>
                    <a:gd name="connsiteX974" fmla="*/ 1296701 w 4896192"/>
                    <a:gd name="connsiteY974" fmla="*/ 5674865 h 5720942"/>
                    <a:gd name="connsiteX975" fmla="*/ 1294686 w 4896192"/>
                    <a:gd name="connsiteY975" fmla="*/ 5681051 h 5720942"/>
                    <a:gd name="connsiteX976" fmla="*/ 1291290 w 4896192"/>
                    <a:gd name="connsiteY976" fmla="*/ 5684322 h 5720942"/>
                    <a:gd name="connsiteX977" fmla="*/ 1287223 w 4896192"/>
                    <a:gd name="connsiteY977" fmla="*/ 5688227 h 5720942"/>
                    <a:gd name="connsiteX978" fmla="*/ 1280200 w 4896192"/>
                    <a:gd name="connsiteY978" fmla="*/ 5690924 h 5720942"/>
                    <a:gd name="connsiteX979" fmla="*/ 1265653 w 4896192"/>
                    <a:gd name="connsiteY979" fmla="*/ 5686836 h 5720942"/>
                    <a:gd name="connsiteX980" fmla="*/ 1258044 w 4896192"/>
                    <a:gd name="connsiteY980" fmla="*/ 5688142 h 5720942"/>
                    <a:gd name="connsiteX981" fmla="*/ 1247051 w 4896192"/>
                    <a:gd name="connsiteY981" fmla="*/ 5684810 h 5720942"/>
                    <a:gd name="connsiteX982" fmla="*/ 1237878 w 4896192"/>
                    <a:gd name="connsiteY982" fmla="*/ 5678062 h 5720942"/>
                    <a:gd name="connsiteX983" fmla="*/ 1226275 w 4896192"/>
                    <a:gd name="connsiteY983" fmla="*/ 5672510 h 5720942"/>
                    <a:gd name="connsiteX984" fmla="*/ 1205975 w 4896192"/>
                    <a:gd name="connsiteY984" fmla="*/ 5667458 h 5720942"/>
                    <a:gd name="connsiteX985" fmla="*/ 1186115 w 4896192"/>
                    <a:gd name="connsiteY985" fmla="*/ 5658769 h 5720942"/>
                    <a:gd name="connsiteX986" fmla="*/ 1182610 w 4896192"/>
                    <a:gd name="connsiteY986" fmla="*/ 5656194 h 5720942"/>
                    <a:gd name="connsiteX987" fmla="*/ 1160820 w 4896192"/>
                    <a:gd name="connsiteY987" fmla="*/ 5640184 h 5720942"/>
                    <a:gd name="connsiteX988" fmla="*/ 1157706 w 4896192"/>
                    <a:gd name="connsiteY988" fmla="*/ 5636352 h 5720942"/>
                    <a:gd name="connsiteX989" fmla="*/ 1153357 w 4896192"/>
                    <a:gd name="connsiteY989" fmla="*/ 5637024 h 5720942"/>
                    <a:gd name="connsiteX990" fmla="*/ 1157913 w 4896192"/>
                    <a:gd name="connsiteY990" fmla="*/ 5644858 h 5720942"/>
                    <a:gd name="connsiteX991" fmla="*/ 1166781 w 4896192"/>
                    <a:gd name="connsiteY991" fmla="*/ 5660124 h 5720942"/>
                    <a:gd name="connsiteX992" fmla="*/ 1200907 w 4896192"/>
                    <a:gd name="connsiteY992" fmla="*/ 5693279 h 5720942"/>
                    <a:gd name="connsiteX993" fmla="*/ 1203777 w 4896192"/>
                    <a:gd name="connsiteY993" fmla="*/ 5699063 h 5720942"/>
                    <a:gd name="connsiteX994" fmla="*/ 1202788 w 4896192"/>
                    <a:gd name="connsiteY994" fmla="*/ 5702992 h 5720942"/>
                    <a:gd name="connsiteX995" fmla="*/ 1198757 w 4896192"/>
                    <a:gd name="connsiteY995" fmla="*/ 5705335 h 5720942"/>
                    <a:gd name="connsiteX996" fmla="*/ 1175856 w 4896192"/>
                    <a:gd name="connsiteY996" fmla="*/ 5705665 h 5720942"/>
                    <a:gd name="connsiteX997" fmla="*/ 1167025 w 4896192"/>
                    <a:gd name="connsiteY997" fmla="*/ 5701711 h 5720942"/>
                    <a:gd name="connsiteX998" fmla="*/ 1155434 w 4896192"/>
                    <a:gd name="connsiteY998" fmla="*/ 5706763 h 5720942"/>
                    <a:gd name="connsiteX999" fmla="*/ 1139983 w 4896192"/>
                    <a:gd name="connsiteY999" fmla="*/ 5699917 h 5720942"/>
                    <a:gd name="connsiteX1000" fmla="*/ 1131494 w 4896192"/>
                    <a:gd name="connsiteY1000" fmla="*/ 5698465 h 5720942"/>
                    <a:gd name="connsiteX1001" fmla="*/ 1122480 w 4896192"/>
                    <a:gd name="connsiteY1001" fmla="*/ 5708484 h 5720942"/>
                    <a:gd name="connsiteX1002" fmla="*/ 1116691 w 4896192"/>
                    <a:gd name="connsiteY1002" fmla="*/ 5706129 h 5720942"/>
                    <a:gd name="connsiteX1003" fmla="*/ 1107714 w 4896192"/>
                    <a:gd name="connsiteY1003" fmla="*/ 5706921 h 5720942"/>
                    <a:gd name="connsiteX1004" fmla="*/ 1099640 w 4896192"/>
                    <a:gd name="connsiteY1004" fmla="*/ 5711327 h 5720942"/>
                    <a:gd name="connsiteX1005" fmla="*/ 1095280 w 4896192"/>
                    <a:gd name="connsiteY1005" fmla="*/ 5711449 h 5720942"/>
                    <a:gd name="connsiteX1006" fmla="*/ 1080208 w 4896192"/>
                    <a:gd name="connsiteY1006" fmla="*/ 5698172 h 5720942"/>
                    <a:gd name="connsiteX1007" fmla="*/ 1067835 w 4896192"/>
                    <a:gd name="connsiteY1007" fmla="*/ 5694047 h 5720942"/>
                    <a:gd name="connsiteX1008" fmla="*/ 1066907 w 4896192"/>
                    <a:gd name="connsiteY1008" fmla="*/ 5689886 h 5720942"/>
                    <a:gd name="connsiteX1009" fmla="*/ 1074125 w 4896192"/>
                    <a:gd name="connsiteY1009" fmla="*/ 5663724 h 5720942"/>
                    <a:gd name="connsiteX1010" fmla="*/ 1073221 w 4896192"/>
                    <a:gd name="connsiteY1010" fmla="*/ 5660124 h 5720942"/>
                    <a:gd name="connsiteX1011" fmla="*/ 1067652 w 4896192"/>
                    <a:gd name="connsiteY1011" fmla="*/ 5654071 h 5720942"/>
                    <a:gd name="connsiteX1012" fmla="*/ 1066198 w 4896192"/>
                    <a:gd name="connsiteY1012" fmla="*/ 5652497 h 5720942"/>
                    <a:gd name="connsiteX1013" fmla="*/ 1057514 w 4896192"/>
                    <a:gd name="connsiteY1013" fmla="*/ 5654401 h 5720942"/>
                    <a:gd name="connsiteX1014" fmla="*/ 1039535 w 4896192"/>
                    <a:gd name="connsiteY1014" fmla="*/ 5644846 h 5720942"/>
                    <a:gd name="connsiteX1015" fmla="*/ 1038729 w 4896192"/>
                    <a:gd name="connsiteY1015" fmla="*/ 5655475 h 5720942"/>
                    <a:gd name="connsiteX1016" fmla="*/ 1036079 w 4896192"/>
                    <a:gd name="connsiteY1016" fmla="*/ 5658342 h 5720942"/>
                    <a:gd name="connsiteX1017" fmla="*/ 1021605 w 4896192"/>
                    <a:gd name="connsiteY1017" fmla="*/ 5658171 h 5720942"/>
                    <a:gd name="connsiteX1018" fmla="*/ 1020213 w 4896192"/>
                    <a:gd name="connsiteY1018" fmla="*/ 5656817 h 5720942"/>
                    <a:gd name="connsiteX1019" fmla="*/ 1015364 w 4896192"/>
                    <a:gd name="connsiteY1019" fmla="*/ 5638525 h 5720942"/>
                    <a:gd name="connsiteX1020" fmla="*/ 1017037 w 4896192"/>
                    <a:gd name="connsiteY1020" fmla="*/ 5619220 h 5720942"/>
                    <a:gd name="connsiteX1021" fmla="*/ 1015510 w 4896192"/>
                    <a:gd name="connsiteY1021" fmla="*/ 5602782 h 5720942"/>
                    <a:gd name="connsiteX1022" fmla="*/ 1012335 w 4896192"/>
                    <a:gd name="connsiteY1022" fmla="*/ 5596449 h 5720942"/>
                    <a:gd name="connsiteX1023" fmla="*/ 1007889 w 4896192"/>
                    <a:gd name="connsiteY1023" fmla="*/ 5603551 h 5720942"/>
                    <a:gd name="connsiteX1024" fmla="*/ 1009269 w 4896192"/>
                    <a:gd name="connsiteY1024" fmla="*/ 5614412 h 5720942"/>
                    <a:gd name="connsiteX1025" fmla="*/ 1008328 w 4896192"/>
                    <a:gd name="connsiteY1025" fmla="*/ 5620013 h 5720942"/>
                    <a:gd name="connsiteX1026" fmla="*/ 1005922 w 4896192"/>
                    <a:gd name="connsiteY1026" fmla="*/ 5621758 h 5720942"/>
                    <a:gd name="connsiteX1027" fmla="*/ 1000182 w 4896192"/>
                    <a:gd name="connsiteY1027" fmla="*/ 5621636 h 5720942"/>
                    <a:gd name="connsiteX1028" fmla="*/ 982288 w 4896192"/>
                    <a:gd name="connsiteY1028" fmla="*/ 5615425 h 5720942"/>
                    <a:gd name="connsiteX1029" fmla="*/ 982752 w 4896192"/>
                    <a:gd name="connsiteY1029" fmla="*/ 5612618 h 5720942"/>
                    <a:gd name="connsiteX1030" fmla="*/ 988713 w 4896192"/>
                    <a:gd name="connsiteY1030" fmla="*/ 5611056 h 5720942"/>
                    <a:gd name="connsiteX1031" fmla="*/ 979357 w 4896192"/>
                    <a:gd name="connsiteY1031" fmla="*/ 5597645 h 5720942"/>
                    <a:gd name="connsiteX1032" fmla="*/ 967729 w 4896192"/>
                    <a:gd name="connsiteY1032" fmla="*/ 5591544 h 5720942"/>
                    <a:gd name="connsiteX1033" fmla="*/ 962550 w 4896192"/>
                    <a:gd name="connsiteY1033" fmla="*/ 5591690 h 5720942"/>
                    <a:gd name="connsiteX1034" fmla="*/ 966141 w 4896192"/>
                    <a:gd name="connsiteY1034" fmla="*/ 5603588 h 5720942"/>
                    <a:gd name="connsiteX1035" fmla="*/ 967192 w 4896192"/>
                    <a:gd name="connsiteY1035" fmla="*/ 5612215 h 5720942"/>
                    <a:gd name="connsiteX1036" fmla="*/ 965604 w 4896192"/>
                    <a:gd name="connsiteY1036" fmla="*/ 5613936 h 5720942"/>
                    <a:gd name="connsiteX1037" fmla="*/ 949884 w 4896192"/>
                    <a:gd name="connsiteY1037" fmla="*/ 5607676 h 5720942"/>
                    <a:gd name="connsiteX1038" fmla="*/ 939331 w 4896192"/>
                    <a:gd name="connsiteY1038" fmla="*/ 5600988 h 5720942"/>
                    <a:gd name="connsiteX1039" fmla="*/ 925285 w 4896192"/>
                    <a:gd name="connsiteY1039" fmla="*/ 5585882 h 5720942"/>
                    <a:gd name="connsiteX1040" fmla="*/ 924149 w 4896192"/>
                    <a:gd name="connsiteY1040" fmla="*/ 5584661 h 5720942"/>
                    <a:gd name="connsiteX1041" fmla="*/ 921926 w 4896192"/>
                    <a:gd name="connsiteY1041" fmla="*/ 5583038 h 5720942"/>
                    <a:gd name="connsiteX1042" fmla="*/ 895624 w 4896192"/>
                    <a:gd name="connsiteY1042" fmla="*/ 5579036 h 5720942"/>
                    <a:gd name="connsiteX1043" fmla="*/ 891147 w 4896192"/>
                    <a:gd name="connsiteY1043" fmla="*/ 5574972 h 5720942"/>
                    <a:gd name="connsiteX1044" fmla="*/ 886988 w 4896192"/>
                    <a:gd name="connsiteY1044" fmla="*/ 5562525 h 5720942"/>
                    <a:gd name="connsiteX1045" fmla="*/ 887957 w 4896192"/>
                    <a:gd name="connsiteY1045" fmla="*/ 5558035 h 5720942"/>
                    <a:gd name="connsiteX1046" fmla="*/ 891740 w 4896192"/>
                    <a:gd name="connsiteY1046" fmla="*/ 5556814 h 5720942"/>
                    <a:gd name="connsiteX1047" fmla="*/ 894237 w 4896192"/>
                    <a:gd name="connsiteY1047" fmla="*/ 5558132 h 5720942"/>
                    <a:gd name="connsiteX1048" fmla="*/ 899122 w 4896192"/>
                    <a:gd name="connsiteY1048" fmla="*/ 5567211 h 5720942"/>
                    <a:gd name="connsiteX1049" fmla="*/ 906964 w 4896192"/>
                    <a:gd name="connsiteY1049" fmla="*/ 5574533 h 5720942"/>
                    <a:gd name="connsiteX1050" fmla="*/ 910797 w 4896192"/>
                    <a:gd name="connsiteY1050" fmla="*/ 5574984 h 5720942"/>
                    <a:gd name="connsiteX1051" fmla="*/ 916161 w 4896192"/>
                    <a:gd name="connsiteY1051" fmla="*/ 5571482 h 5720942"/>
                    <a:gd name="connsiteX1052" fmla="*/ 919020 w 4896192"/>
                    <a:gd name="connsiteY1052" fmla="*/ 5566101 h 5720942"/>
                    <a:gd name="connsiteX1053" fmla="*/ 914366 w 4896192"/>
                    <a:gd name="connsiteY1053" fmla="*/ 5555899 h 5720942"/>
                    <a:gd name="connsiteX1054" fmla="*/ 916284 w 4896192"/>
                    <a:gd name="connsiteY1054" fmla="*/ 5546076 h 5720942"/>
                    <a:gd name="connsiteX1055" fmla="*/ 913052 w 4896192"/>
                    <a:gd name="connsiteY1055" fmla="*/ 5537509 h 5720942"/>
                    <a:gd name="connsiteX1056" fmla="*/ 908316 w 4896192"/>
                    <a:gd name="connsiteY1056" fmla="*/ 5534020 h 5720942"/>
                    <a:gd name="connsiteX1057" fmla="*/ 895523 w 4896192"/>
                    <a:gd name="connsiteY1057" fmla="*/ 5535215 h 5720942"/>
                    <a:gd name="connsiteX1058" fmla="*/ 891656 w 4896192"/>
                    <a:gd name="connsiteY1058" fmla="*/ 5531713 h 5720942"/>
                    <a:gd name="connsiteX1059" fmla="*/ 891774 w 4896192"/>
                    <a:gd name="connsiteY1059" fmla="*/ 5527784 h 5720942"/>
                    <a:gd name="connsiteX1060" fmla="*/ 894989 w 4896192"/>
                    <a:gd name="connsiteY1060" fmla="*/ 5525734 h 5720942"/>
                    <a:gd name="connsiteX1061" fmla="*/ 905920 w 4896192"/>
                    <a:gd name="connsiteY1061" fmla="*/ 5525990 h 5720942"/>
                    <a:gd name="connsiteX1062" fmla="*/ 914549 w 4896192"/>
                    <a:gd name="connsiteY1062" fmla="*/ 5514605 h 5720942"/>
                    <a:gd name="connsiteX1063" fmla="*/ 916723 w 4896192"/>
                    <a:gd name="connsiteY1063" fmla="*/ 5511725 h 5720942"/>
                    <a:gd name="connsiteX1064" fmla="*/ 922635 w 4896192"/>
                    <a:gd name="connsiteY1064" fmla="*/ 5508491 h 5720942"/>
                    <a:gd name="connsiteX1065" fmla="*/ 930513 w 4896192"/>
                    <a:gd name="connsiteY1065" fmla="*/ 5506880 h 5720942"/>
                    <a:gd name="connsiteX1066" fmla="*/ 933676 w 4896192"/>
                    <a:gd name="connsiteY1066" fmla="*/ 5502609 h 5720942"/>
                    <a:gd name="connsiteX1067" fmla="*/ 929731 w 4896192"/>
                    <a:gd name="connsiteY1067" fmla="*/ 5497972 h 5720942"/>
                    <a:gd name="connsiteX1068" fmla="*/ 920876 w 4896192"/>
                    <a:gd name="connsiteY1068" fmla="*/ 5493750 h 5720942"/>
                    <a:gd name="connsiteX1069" fmla="*/ 914024 w 4896192"/>
                    <a:gd name="connsiteY1069" fmla="*/ 5492823 h 5720942"/>
                    <a:gd name="connsiteX1070" fmla="*/ 911981 w 4896192"/>
                    <a:gd name="connsiteY1070" fmla="*/ 5493652 h 5720942"/>
                    <a:gd name="connsiteX1071" fmla="*/ 910382 w 4896192"/>
                    <a:gd name="connsiteY1071" fmla="*/ 5494287 h 5720942"/>
                    <a:gd name="connsiteX1072" fmla="*/ 904308 w 4896192"/>
                    <a:gd name="connsiteY1072" fmla="*/ 5496728 h 5720942"/>
                    <a:gd name="connsiteX1073" fmla="*/ 850059 w 4896192"/>
                    <a:gd name="connsiteY1073" fmla="*/ 5529797 h 5720942"/>
                    <a:gd name="connsiteX1074" fmla="*/ 844012 w 4896192"/>
                    <a:gd name="connsiteY1074" fmla="*/ 5528296 h 5720942"/>
                    <a:gd name="connsiteX1075" fmla="*/ 841124 w 4896192"/>
                    <a:gd name="connsiteY1075" fmla="*/ 5522512 h 5720942"/>
                    <a:gd name="connsiteX1076" fmla="*/ 842660 w 4896192"/>
                    <a:gd name="connsiteY1076" fmla="*/ 5508796 h 5720942"/>
                    <a:gd name="connsiteX1077" fmla="*/ 849416 w 4896192"/>
                    <a:gd name="connsiteY1077" fmla="*/ 5496313 h 5720942"/>
                    <a:gd name="connsiteX1078" fmla="*/ 850343 w 4896192"/>
                    <a:gd name="connsiteY1078" fmla="*/ 5490150 h 5720942"/>
                    <a:gd name="connsiteX1079" fmla="*/ 857492 w 4896192"/>
                    <a:gd name="connsiteY1079" fmla="*/ 5482133 h 5720942"/>
                    <a:gd name="connsiteX1080" fmla="*/ 859413 w 4896192"/>
                    <a:gd name="connsiteY1080" fmla="*/ 5472590 h 5720942"/>
                    <a:gd name="connsiteX1081" fmla="*/ 858536 w 4896192"/>
                    <a:gd name="connsiteY1081" fmla="*/ 5470382 h 5720942"/>
                    <a:gd name="connsiteX1082" fmla="*/ 855446 w 4896192"/>
                    <a:gd name="connsiteY1082" fmla="*/ 5467111 h 5720942"/>
                    <a:gd name="connsiteX1083" fmla="*/ 836614 w 4896192"/>
                    <a:gd name="connsiteY1083" fmla="*/ 5467648 h 5720942"/>
                    <a:gd name="connsiteX1084" fmla="*/ 830517 w 4896192"/>
                    <a:gd name="connsiteY1084" fmla="*/ 5464195 h 5720942"/>
                    <a:gd name="connsiteX1085" fmla="*/ 828530 w 4896192"/>
                    <a:gd name="connsiteY1085" fmla="*/ 5461254 h 5720942"/>
                    <a:gd name="connsiteX1086" fmla="*/ 843244 w 4896192"/>
                    <a:gd name="connsiteY1086" fmla="*/ 5458288 h 5720942"/>
                    <a:gd name="connsiteX1087" fmla="*/ 829490 w 4896192"/>
                    <a:gd name="connsiteY1087" fmla="*/ 5420179 h 5720942"/>
                    <a:gd name="connsiteX1088" fmla="*/ 829507 w 4896192"/>
                    <a:gd name="connsiteY1088" fmla="*/ 5413565 h 5720942"/>
                    <a:gd name="connsiteX1089" fmla="*/ 830375 w 4896192"/>
                    <a:gd name="connsiteY1089" fmla="*/ 5409978 h 5720942"/>
                    <a:gd name="connsiteX1090" fmla="*/ 846075 w 4896192"/>
                    <a:gd name="connsiteY1090" fmla="*/ 5389855 h 5720942"/>
                    <a:gd name="connsiteX1091" fmla="*/ 858118 w 4896192"/>
                    <a:gd name="connsiteY1091" fmla="*/ 5386755 h 5720942"/>
                    <a:gd name="connsiteX1092" fmla="*/ 861058 w 4896192"/>
                    <a:gd name="connsiteY1092" fmla="*/ 5383766 h 5720942"/>
                    <a:gd name="connsiteX1093" fmla="*/ 852423 w 4896192"/>
                    <a:gd name="connsiteY1093" fmla="*/ 5364974 h 5720942"/>
                    <a:gd name="connsiteX1094" fmla="*/ 842301 w 4896192"/>
                    <a:gd name="connsiteY1094" fmla="*/ 5360007 h 5720942"/>
                    <a:gd name="connsiteX1095" fmla="*/ 839185 w 4896192"/>
                    <a:gd name="connsiteY1095" fmla="*/ 5356309 h 5720942"/>
                    <a:gd name="connsiteX1096" fmla="*/ 839596 w 4896192"/>
                    <a:gd name="connsiteY1096" fmla="*/ 5353759 h 5720942"/>
                    <a:gd name="connsiteX1097" fmla="*/ 850401 w 4896192"/>
                    <a:gd name="connsiteY1097" fmla="*/ 5349805 h 5720942"/>
                    <a:gd name="connsiteX1098" fmla="*/ 855670 w 4896192"/>
                    <a:gd name="connsiteY1098" fmla="*/ 5344021 h 5720942"/>
                    <a:gd name="connsiteX1099" fmla="*/ 858018 w 4896192"/>
                    <a:gd name="connsiteY1099" fmla="*/ 5332758 h 5720942"/>
                    <a:gd name="connsiteX1100" fmla="*/ 860615 w 4896192"/>
                    <a:gd name="connsiteY1100" fmla="*/ 5328853 h 5720942"/>
                    <a:gd name="connsiteX1101" fmla="*/ 870394 w 4896192"/>
                    <a:gd name="connsiteY1101" fmla="*/ 5323935 h 5720942"/>
                    <a:gd name="connsiteX1102" fmla="*/ 872958 w 4896192"/>
                    <a:gd name="connsiteY1102" fmla="*/ 5319005 h 5720942"/>
                    <a:gd name="connsiteX1103" fmla="*/ 870319 w 4896192"/>
                    <a:gd name="connsiteY1103" fmla="*/ 5314783 h 5720942"/>
                    <a:gd name="connsiteX1104" fmla="*/ 866595 w 4896192"/>
                    <a:gd name="connsiteY1104" fmla="*/ 5314917 h 5720942"/>
                    <a:gd name="connsiteX1105" fmla="*/ 856323 w 4896192"/>
                    <a:gd name="connsiteY1105" fmla="*/ 5326974 h 5720942"/>
                    <a:gd name="connsiteX1106" fmla="*/ 844773 w 4896192"/>
                    <a:gd name="connsiteY1106" fmla="*/ 5345180 h 5720942"/>
                    <a:gd name="connsiteX1107" fmla="*/ 829089 w 4896192"/>
                    <a:gd name="connsiteY1107" fmla="*/ 5358957 h 5720942"/>
                    <a:gd name="connsiteX1108" fmla="*/ 824939 w 4896192"/>
                    <a:gd name="connsiteY1108" fmla="*/ 5368256 h 5720942"/>
                    <a:gd name="connsiteX1109" fmla="*/ 824438 w 4896192"/>
                    <a:gd name="connsiteY1109" fmla="*/ 5375394 h 5720942"/>
                    <a:gd name="connsiteX1110" fmla="*/ 820989 w 4896192"/>
                    <a:gd name="connsiteY1110" fmla="*/ 5404730 h 5720942"/>
                    <a:gd name="connsiteX1111" fmla="*/ 816036 w 4896192"/>
                    <a:gd name="connsiteY1111" fmla="*/ 5405169 h 5720942"/>
                    <a:gd name="connsiteX1112" fmla="*/ 810741 w 4896192"/>
                    <a:gd name="connsiteY1112" fmla="*/ 5403071 h 5720942"/>
                    <a:gd name="connsiteX1113" fmla="*/ 799067 w 4896192"/>
                    <a:gd name="connsiteY1113" fmla="*/ 5389269 h 5720942"/>
                    <a:gd name="connsiteX1114" fmla="*/ 795309 w 4896192"/>
                    <a:gd name="connsiteY1114" fmla="*/ 5381277 h 5720942"/>
                    <a:gd name="connsiteX1115" fmla="*/ 795927 w 4896192"/>
                    <a:gd name="connsiteY1115" fmla="*/ 5377701 h 5720942"/>
                    <a:gd name="connsiteX1116" fmla="*/ 799159 w 4896192"/>
                    <a:gd name="connsiteY1116" fmla="*/ 5377579 h 5720942"/>
                    <a:gd name="connsiteX1117" fmla="*/ 808145 w 4896192"/>
                    <a:gd name="connsiteY1117" fmla="*/ 5385645 h 5720942"/>
                    <a:gd name="connsiteX1118" fmla="*/ 812637 w 4896192"/>
                    <a:gd name="connsiteY1118" fmla="*/ 5386231 h 5720942"/>
                    <a:gd name="connsiteX1119" fmla="*/ 814550 w 4896192"/>
                    <a:gd name="connsiteY1119" fmla="*/ 5384132 h 5720942"/>
                    <a:gd name="connsiteX1120" fmla="*/ 813932 w 4896192"/>
                    <a:gd name="connsiteY1120" fmla="*/ 5380605 h 5720942"/>
                    <a:gd name="connsiteX1121" fmla="*/ 806207 w 4896192"/>
                    <a:gd name="connsiteY1121" fmla="*/ 5373003 h 5720942"/>
                    <a:gd name="connsiteX1122" fmla="*/ 802883 w 4896192"/>
                    <a:gd name="connsiteY1122" fmla="*/ 5363472 h 5720942"/>
                    <a:gd name="connsiteX1123" fmla="*/ 796854 w 4896192"/>
                    <a:gd name="connsiteY1123" fmla="*/ 5361666 h 5720942"/>
                    <a:gd name="connsiteX1124" fmla="*/ 793078 w 4896192"/>
                    <a:gd name="connsiteY1124" fmla="*/ 5360275 h 5720942"/>
                    <a:gd name="connsiteX1125" fmla="*/ 787668 w 4896192"/>
                    <a:gd name="connsiteY1125" fmla="*/ 5354881 h 5720942"/>
                    <a:gd name="connsiteX1126" fmla="*/ 785455 w 4896192"/>
                    <a:gd name="connsiteY1126" fmla="*/ 5348610 h 5720942"/>
                    <a:gd name="connsiteX1127" fmla="*/ 785555 w 4896192"/>
                    <a:gd name="connsiteY1127" fmla="*/ 5337432 h 5720942"/>
                    <a:gd name="connsiteX1128" fmla="*/ 780844 w 4896192"/>
                    <a:gd name="connsiteY1128" fmla="*/ 5330744 h 5720942"/>
                    <a:gd name="connsiteX1129" fmla="*/ 781479 w 4896192"/>
                    <a:gd name="connsiteY1129" fmla="*/ 5327669 h 5720942"/>
                    <a:gd name="connsiteX1130" fmla="*/ 782164 w 4896192"/>
                    <a:gd name="connsiteY1130" fmla="*/ 5325863 h 5720942"/>
                    <a:gd name="connsiteX1131" fmla="*/ 778389 w 4896192"/>
                    <a:gd name="connsiteY1131" fmla="*/ 5317614 h 5720942"/>
                    <a:gd name="connsiteX1132" fmla="*/ 778515 w 4896192"/>
                    <a:gd name="connsiteY1132" fmla="*/ 5300079 h 5720942"/>
                    <a:gd name="connsiteX1133" fmla="*/ 788970 w 4896192"/>
                    <a:gd name="connsiteY1133" fmla="*/ 5300213 h 5720942"/>
                    <a:gd name="connsiteX1134" fmla="*/ 832388 w 4896192"/>
                    <a:gd name="connsiteY1134" fmla="*/ 5311073 h 5720942"/>
                    <a:gd name="connsiteX1135" fmla="*/ 842066 w 4896192"/>
                    <a:gd name="connsiteY1135" fmla="*/ 5310476 h 5720942"/>
                    <a:gd name="connsiteX1136" fmla="*/ 846860 w 4896192"/>
                    <a:gd name="connsiteY1136" fmla="*/ 5305216 h 5720942"/>
                    <a:gd name="connsiteX1137" fmla="*/ 846268 w 4896192"/>
                    <a:gd name="connsiteY1137" fmla="*/ 5302690 h 5720942"/>
                    <a:gd name="connsiteX1138" fmla="*/ 844456 w 4896192"/>
                    <a:gd name="connsiteY1138" fmla="*/ 5300469 h 5720942"/>
                    <a:gd name="connsiteX1139" fmla="*/ 835385 w 4896192"/>
                    <a:gd name="connsiteY1139" fmla="*/ 5304362 h 5720942"/>
                    <a:gd name="connsiteX1140" fmla="*/ 818441 w 4896192"/>
                    <a:gd name="connsiteY1140" fmla="*/ 5303703 h 5720942"/>
                    <a:gd name="connsiteX1141" fmla="*/ 800645 w 4896192"/>
                    <a:gd name="connsiteY1141" fmla="*/ 5299786 h 5720942"/>
                    <a:gd name="connsiteX1142" fmla="*/ 786014 w 4896192"/>
                    <a:gd name="connsiteY1142" fmla="*/ 5293965 h 5720942"/>
                    <a:gd name="connsiteX1143" fmla="*/ 776334 w 4896192"/>
                    <a:gd name="connsiteY1143" fmla="*/ 5287717 h 5720942"/>
                    <a:gd name="connsiteX1144" fmla="*/ 771658 w 4896192"/>
                    <a:gd name="connsiteY1144" fmla="*/ 5282043 h 5720942"/>
                    <a:gd name="connsiteX1145" fmla="*/ 770347 w 4896192"/>
                    <a:gd name="connsiteY1145" fmla="*/ 5273196 h 5720942"/>
                    <a:gd name="connsiteX1146" fmla="*/ 766580 w 4896192"/>
                    <a:gd name="connsiteY1146" fmla="*/ 5272061 h 5720942"/>
                    <a:gd name="connsiteX1147" fmla="*/ 759590 w 4896192"/>
                    <a:gd name="connsiteY1147" fmla="*/ 5271561 h 5720942"/>
                    <a:gd name="connsiteX1148" fmla="*/ 751749 w 4896192"/>
                    <a:gd name="connsiteY1148" fmla="*/ 5260920 h 5720942"/>
                    <a:gd name="connsiteX1149" fmla="*/ 747666 w 4896192"/>
                    <a:gd name="connsiteY1149" fmla="*/ 5251157 h 5720942"/>
                    <a:gd name="connsiteX1150" fmla="*/ 747999 w 4896192"/>
                    <a:gd name="connsiteY1150" fmla="*/ 5246581 h 5720942"/>
                    <a:gd name="connsiteX1151" fmla="*/ 750304 w 4896192"/>
                    <a:gd name="connsiteY1151" fmla="*/ 5241407 h 5720942"/>
                    <a:gd name="connsiteX1152" fmla="*/ 753979 w 4896192"/>
                    <a:gd name="connsiteY1152" fmla="*/ 5239748 h 5720942"/>
                    <a:gd name="connsiteX1153" fmla="*/ 765996 w 4896192"/>
                    <a:gd name="connsiteY1153" fmla="*/ 5241590 h 5720942"/>
                    <a:gd name="connsiteX1154" fmla="*/ 769620 w 4896192"/>
                    <a:gd name="connsiteY1154" fmla="*/ 5238662 h 5720942"/>
                    <a:gd name="connsiteX1155" fmla="*/ 765703 w 4896192"/>
                    <a:gd name="connsiteY1155" fmla="*/ 5233476 h 5720942"/>
                    <a:gd name="connsiteX1156" fmla="*/ 757611 w 4896192"/>
                    <a:gd name="connsiteY1156" fmla="*/ 5229961 h 5720942"/>
                    <a:gd name="connsiteX1157" fmla="*/ 753144 w 4896192"/>
                    <a:gd name="connsiteY1157" fmla="*/ 5223262 h 5720942"/>
                    <a:gd name="connsiteX1158" fmla="*/ 751056 w 4896192"/>
                    <a:gd name="connsiteY1158" fmla="*/ 5213426 h 5720942"/>
                    <a:gd name="connsiteX1159" fmla="*/ 747590 w 4896192"/>
                    <a:gd name="connsiteY1159" fmla="*/ 5206947 h 5720942"/>
                    <a:gd name="connsiteX1160" fmla="*/ 747857 w 4896192"/>
                    <a:gd name="connsiteY1160" fmla="*/ 5200589 h 5720942"/>
                    <a:gd name="connsiteX1161" fmla="*/ 749744 w 4896192"/>
                    <a:gd name="connsiteY1161" fmla="*/ 5197721 h 5720942"/>
                    <a:gd name="connsiteX1162" fmla="*/ 758313 w 4896192"/>
                    <a:gd name="connsiteY1162" fmla="*/ 5200454 h 5720942"/>
                    <a:gd name="connsiteX1163" fmla="*/ 759966 w 4896192"/>
                    <a:gd name="connsiteY1163" fmla="*/ 5198112 h 5720942"/>
                    <a:gd name="connsiteX1164" fmla="*/ 759348 w 4896192"/>
                    <a:gd name="connsiteY1164" fmla="*/ 5194573 h 5720942"/>
                    <a:gd name="connsiteX1165" fmla="*/ 752441 w 4896192"/>
                    <a:gd name="connsiteY1165" fmla="*/ 5189497 h 5720942"/>
                    <a:gd name="connsiteX1166" fmla="*/ 750554 w 4896192"/>
                    <a:gd name="connsiteY1166" fmla="*/ 5185494 h 5720942"/>
                    <a:gd name="connsiteX1167" fmla="*/ 752852 w 4896192"/>
                    <a:gd name="connsiteY1167" fmla="*/ 5180942 h 5720942"/>
                    <a:gd name="connsiteX1168" fmla="*/ 755908 w 4896192"/>
                    <a:gd name="connsiteY1168" fmla="*/ 5174878 h 5720942"/>
                    <a:gd name="connsiteX1169" fmla="*/ 765328 w 4896192"/>
                    <a:gd name="connsiteY1169" fmla="*/ 5173767 h 5720942"/>
                    <a:gd name="connsiteX1170" fmla="*/ 776987 w 4896192"/>
                    <a:gd name="connsiteY1170" fmla="*/ 5179441 h 5720942"/>
                    <a:gd name="connsiteX1171" fmla="*/ 775216 w 4896192"/>
                    <a:gd name="connsiteY1171" fmla="*/ 5171631 h 5720942"/>
                    <a:gd name="connsiteX1172" fmla="*/ 778423 w 4896192"/>
                    <a:gd name="connsiteY1172" fmla="*/ 5170753 h 5720942"/>
                    <a:gd name="connsiteX1173" fmla="*/ 806675 w 4896192"/>
                    <a:gd name="connsiteY1173" fmla="*/ 5174036 h 5720942"/>
                    <a:gd name="connsiteX1174" fmla="*/ 821222 w 4896192"/>
                    <a:gd name="connsiteY1174" fmla="*/ 5177062 h 5720942"/>
                    <a:gd name="connsiteX1175" fmla="*/ 827110 w 4896192"/>
                    <a:gd name="connsiteY1175" fmla="*/ 5181674 h 5720942"/>
                    <a:gd name="connsiteX1176" fmla="*/ 833089 w 4896192"/>
                    <a:gd name="connsiteY1176" fmla="*/ 5181711 h 5720942"/>
                    <a:gd name="connsiteX1177" fmla="*/ 836029 w 4896192"/>
                    <a:gd name="connsiteY1177" fmla="*/ 5187446 h 5720942"/>
                    <a:gd name="connsiteX1178" fmla="*/ 836031 w 4896192"/>
                    <a:gd name="connsiteY1178" fmla="*/ 5192291 h 5720942"/>
                    <a:gd name="connsiteX1179" fmla="*/ 836038 w 4896192"/>
                    <a:gd name="connsiteY1179" fmla="*/ 5201943 h 5720942"/>
                    <a:gd name="connsiteX1180" fmla="*/ 837866 w 4896192"/>
                    <a:gd name="connsiteY1180" fmla="*/ 5204408 h 5720942"/>
                    <a:gd name="connsiteX1181" fmla="*/ 842142 w 4896192"/>
                    <a:gd name="connsiteY1181" fmla="*/ 5205787 h 5720942"/>
                    <a:gd name="connsiteX1182" fmla="*/ 850242 w 4896192"/>
                    <a:gd name="connsiteY1182" fmla="*/ 5202444 h 5720942"/>
                    <a:gd name="connsiteX1183" fmla="*/ 853600 w 4896192"/>
                    <a:gd name="connsiteY1183" fmla="*/ 5191644 h 5720942"/>
                    <a:gd name="connsiteX1184" fmla="*/ 855496 w 4896192"/>
                    <a:gd name="connsiteY1184" fmla="*/ 5167434 h 5720942"/>
                    <a:gd name="connsiteX1185" fmla="*/ 855063 w 4896192"/>
                    <a:gd name="connsiteY1185" fmla="*/ 5165237 h 5720942"/>
                    <a:gd name="connsiteX1186" fmla="*/ 854084 w 4896192"/>
                    <a:gd name="connsiteY1186" fmla="*/ 5160259 h 5720942"/>
                    <a:gd name="connsiteX1187" fmla="*/ 849282 w 4896192"/>
                    <a:gd name="connsiteY1187" fmla="*/ 5160551 h 5720942"/>
                    <a:gd name="connsiteX1188" fmla="*/ 848380 w 4896192"/>
                    <a:gd name="connsiteY1188" fmla="*/ 5170484 h 5720942"/>
                    <a:gd name="connsiteX1189" fmla="*/ 849799 w 4896192"/>
                    <a:gd name="connsiteY1189" fmla="*/ 5181003 h 5720942"/>
                    <a:gd name="connsiteX1190" fmla="*/ 850393 w 4896192"/>
                    <a:gd name="connsiteY1190" fmla="*/ 5185408 h 5720942"/>
                    <a:gd name="connsiteX1191" fmla="*/ 846810 w 4896192"/>
                    <a:gd name="connsiteY1191" fmla="*/ 5196977 h 5720942"/>
                    <a:gd name="connsiteX1192" fmla="*/ 842593 w 4896192"/>
                    <a:gd name="connsiteY1192" fmla="*/ 5197380 h 5720942"/>
                    <a:gd name="connsiteX1193" fmla="*/ 841132 w 4896192"/>
                    <a:gd name="connsiteY1193" fmla="*/ 5195988 h 5720942"/>
                    <a:gd name="connsiteX1194" fmla="*/ 840397 w 4896192"/>
                    <a:gd name="connsiteY1194" fmla="*/ 5184249 h 5720942"/>
                    <a:gd name="connsiteX1195" fmla="*/ 835135 w 4896192"/>
                    <a:gd name="connsiteY1195" fmla="*/ 5176305 h 5720942"/>
                    <a:gd name="connsiteX1196" fmla="*/ 829398 w 4896192"/>
                    <a:gd name="connsiteY1196" fmla="*/ 5176000 h 5720942"/>
                    <a:gd name="connsiteX1197" fmla="*/ 816371 w 4896192"/>
                    <a:gd name="connsiteY1197" fmla="*/ 5166567 h 5720942"/>
                    <a:gd name="connsiteX1198" fmla="*/ 803660 w 4896192"/>
                    <a:gd name="connsiteY1198" fmla="*/ 5166274 h 5720942"/>
                    <a:gd name="connsiteX1199" fmla="*/ 790915 w 4896192"/>
                    <a:gd name="connsiteY1199" fmla="*/ 5164956 h 5720942"/>
                    <a:gd name="connsiteX1200" fmla="*/ 765780 w 4896192"/>
                    <a:gd name="connsiteY1200" fmla="*/ 5152180 h 5720942"/>
                    <a:gd name="connsiteX1201" fmla="*/ 764793 w 4896192"/>
                    <a:gd name="connsiteY1201" fmla="*/ 5151680 h 5720942"/>
                    <a:gd name="connsiteX1202" fmla="*/ 763540 w 4896192"/>
                    <a:gd name="connsiteY1202" fmla="*/ 5144358 h 5720942"/>
                    <a:gd name="connsiteX1203" fmla="*/ 765821 w 4896192"/>
                    <a:gd name="connsiteY1203" fmla="*/ 5138428 h 5720942"/>
                    <a:gd name="connsiteX1204" fmla="*/ 777070 w 4896192"/>
                    <a:gd name="connsiteY1204" fmla="*/ 5125566 h 5720942"/>
                    <a:gd name="connsiteX1205" fmla="*/ 781726 w 4896192"/>
                    <a:gd name="connsiteY1205" fmla="*/ 5124504 h 5720942"/>
                    <a:gd name="connsiteX1206" fmla="*/ 784978 w 4896192"/>
                    <a:gd name="connsiteY1206" fmla="*/ 5123748 h 5720942"/>
                    <a:gd name="connsiteX1207" fmla="*/ 792611 w 4896192"/>
                    <a:gd name="connsiteY1207" fmla="*/ 5128299 h 5720942"/>
                    <a:gd name="connsiteX1208" fmla="*/ 799091 w 4896192"/>
                    <a:gd name="connsiteY1208" fmla="*/ 5128568 h 5720942"/>
                    <a:gd name="connsiteX1209" fmla="*/ 817364 w 4896192"/>
                    <a:gd name="connsiteY1209" fmla="*/ 5116975 h 5720942"/>
                    <a:gd name="connsiteX1210" fmla="*/ 814708 w 4896192"/>
                    <a:gd name="connsiteY1210" fmla="*/ 5112240 h 5720942"/>
                    <a:gd name="connsiteX1211" fmla="*/ 812186 w 4896192"/>
                    <a:gd name="connsiteY1211" fmla="*/ 5111325 h 5720942"/>
                    <a:gd name="connsiteX1212" fmla="*/ 796411 w 4896192"/>
                    <a:gd name="connsiteY1212" fmla="*/ 5123076 h 5720942"/>
                    <a:gd name="connsiteX1213" fmla="*/ 792136 w 4896192"/>
                    <a:gd name="connsiteY1213" fmla="*/ 5121966 h 5720942"/>
                    <a:gd name="connsiteX1214" fmla="*/ 785744 w 4896192"/>
                    <a:gd name="connsiteY1214" fmla="*/ 5114046 h 5720942"/>
                    <a:gd name="connsiteX1215" fmla="*/ 779124 w 4896192"/>
                    <a:gd name="connsiteY1215" fmla="*/ 5113290 h 5720942"/>
                    <a:gd name="connsiteX1216" fmla="*/ 773979 w 4896192"/>
                    <a:gd name="connsiteY1216" fmla="*/ 5115767 h 5720942"/>
                    <a:gd name="connsiteX1217" fmla="*/ 766773 w 4896192"/>
                    <a:gd name="connsiteY1217" fmla="*/ 5123150 h 5720942"/>
                    <a:gd name="connsiteX1218" fmla="*/ 757477 w 4896192"/>
                    <a:gd name="connsiteY1218" fmla="*/ 5142040 h 5720942"/>
                    <a:gd name="connsiteX1219" fmla="*/ 751523 w 4896192"/>
                    <a:gd name="connsiteY1219" fmla="*/ 5149630 h 5720942"/>
                    <a:gd name="connsiteX1220" fmla="*/ 747314 w 4896192"/>
                    <a:gd name="connsiteY1220" fmla="*/ 5150289 h 5720942"/>
                    <a:gd name="connsiteX1221" fmla="*/ 742955 w 4896192"/>
                    <a:gd name="connsiteY1221" fmla="*/ 5153754 h 5720942"/>
                    <a:gd name="connsiteX1222" fmla="*/ 743355 w 4896192"/>
                    <a:gd name="connsiteY1222" fmla="*/ 5156134 h 5720942"/>
                    <a:gd name="connsiteX1223" fmla="*/ 743899 w 4896192"/>
                    <a:gd name="connsiteY1223" fmla="*/ 5159319 h 5720942"/>
                    <a:gd name="connsiteX1224" fmla="*/ 741560 w 4896192"/>
                    <a:gd name="connsiteY1224" fmla="*/ 5163724 h 5720942"/>
                    <a:gd name="connsiteX1225" fmla="*/ 738304 w 4896192"/>
                    <a:gd name="connsiteY1225" fmla="*/ 5163077 h 5720942"/>
                    <a:gd name="connsiteX1226" fmla="*/ 724006 w 4896192"/>
                    <a:gd name="connsiteY1226" fmla="*/ 5146323 h 5720942"/>
                    <a:gd name="connsiteX1227" fmla="*/ 719196 w 4896192"/>
                    <a:gd name="connsiteY1227" fmla="*/ 5137110 h 5720942"/>
                    <a:gd name="connsiteX1228" fmla="*/ 715672 w 4896192"/>
                    <a:gd name="connsiteY1228" fmla="*/ 5122246 h 5720942"/>
                    <a:gd name="connsiteX1229" fmla="*/ 709884 w 4896192"/>
                    <a:gd name="connsiteY1229" fmla="*/ 5113558 h 5720942"/>
                    <a:gd name="connsiteX1230" fmla="*/ 709751 w 4896192"/>
                    <a:gd name="connsiteY1230" fmla="*/ 5110007 h 5720942"/>
                    <a:gd name="connsiteX1231" fmla="*/ 714102 w 4896192"/>
                    <a:gd name="connsiteY1231" fmla="*/ 5106285 h 5720942"/>
                    <a:gd name="connsiteX1232" fmla="*/ 716891 w 4896192"/>
                    <a:gd name="connsiteY1232" fmla="*/ 5093728 h 5720942"/>
                    <a:gd name="connsiteX1233" fmla="*/ 714795 w 4896192"/>
                    <a:gd name="connsiteY1233" fmla="*/ 5090763 h 5720942"/>
                    <a:gd name="connsiteX1234" fmla="*/ 712039 w 4896192"/>
                    <a:gd name="connsiteY1234" fmla="*/ 5090360 h 5720942"/>
                    <a:gd name="connsiteX1235" fmla="*/ 707087 w 4896192"/>
                    <a:gd name="connsiteY1235" fmla="*/ 5098170 h 5720942"/>
                    <a:gd name="connsiteX1236" fmla="*/ 704965 w 4896192"/>
                    <a:gd name="connsiteY1236" fmla="*/ 5094680 h 5720942"/>
                    <a:gd name="connsiteX1237" fmla="*/ 706937 w 4896192"/>
                    <a:gd name="connsiteY1237" fmla="*/ 5086993 h 5720942"/>
                    <a:gd name="connsiteX1238" fmla="*/ 711956 w 4896192"/>
                    <a:gd name="connsiteY1238" fmla="*/ 5081208 h 5720942"/>
                    <a:gd name="connsiteX1239" fmla="*/ 717316 w 4896192"/>
                    <a:gd name="connsiteY1239" fmla="*/ 5077706 h 5720942"/>
                    <a:gd name="connsiteX1240" fmla="*/ 727773 w 4896192"/>
                    <a:gd name="connsiteY1240" fmla="*/ 5077572 h 5720942"/>
                    <a:gd name="connsiteX1241" fmla="*/ 733794 w 4896192"/>
                    <a:gd name="connsiteY1241" fmla="*/ 5071763 h 5720942"/>
                    <a:gd name="connsiteX1242" fmla="*/ 734696 w 4896192"/>
                    <a:gd name="connsiteY1242" fmla="*/ 5068932 h 5720942"/>
                    <a:gd name="connsiteX1243" fmla="*/ 732833 w 4896192"/>
                    <a:gd name="connsiteY1243" fmla="*/ 5065698 h 5720942"/>
                    <a:gd name="connsiteX1244" fmla="*/ 726829 w 4896192"/>
                    <a:gd name="connsiteY1244" fmla="*/ 5065162 h 5720942"/>
                    <a:gd name="connsiteX1245" fmla="*/ 725777 w 4896192"/>
                    <a:gd name="connsiteY1245" fmla="*/ 5063417 h 5720942"/>
                    <a:gd name="connsiteX1246" fmla="*/ 727890 w 4896192"/>
                    <a:gd name="connsiteY1246" fmla="*/ 5059780 h 5720942"/>
                    <a:gd name="connsiteX1247" fmla="*/ 737686 w 4896192"/>
                    <a:gd name="connsiteY1247" fmla="*/ 5055094 h 5720942"/>
                    <a:gd name="connsiteX1248" fmla="*/ 742654 w 4896192"/>
                    <a:gd name="connsiteY1248" fmla="*/ 5054655 h 5720942"/>
                    <a:gd name="connsiteX1249" fmla="*/ 747298 w 4896192"/>
                    <a:gd name="connsiteY1249" fmla="*/ 5059060 h 5720942"/>
                    <a:gd name="connsiteX1250" fmla="*/ 752116 w 4896192"/>
                    <a:gd name="connsiteY1250" fmla="*/ 5068286 h 5720942"/>
                    <a:gd name="connsiteX1251" fmla="*/ 753962 w 4896192"/>
                    <a:gd name="connsiteY1251" fmla="*/ 5085248 h 5720942"/>
                    <a:gd name="connsiteX1252" fmla="*/ 757161 w 4896192"/>
                    <a:gd name="connsiteY1252" fmla="*/ 5090971 h 5720942"/>
                    <a:gd name="connsiteX1253" fmla="*/ 769846 w 4896192"/>
                    <a:gd name="connsiteY1253" fmla="*/ 5104479 h 5720942"/>
                    <a:gd name="connsiteX1254" fmla="*/ 775174 w 4896192"/>
                    <a:gd name="connsiteY1254" fmla="*/ 5107335 h 5720942"/>
                    <a:gd name="connsiteX1255" fmla="*/ 777997 w 4896192"/>
                    <a:gd name="connsiteY1255" fmla="*/ 5102661 h 5720942"/>
                    <a:gd name="connsiteX1256" fmla="*/ 774965 w 4896192"/>
                    <a:gd name="connsiteY1256" fmla="*/ 5094387 h 5720942"/>
                    <a:gd name="connsiteX1257" fmla="*/ 755215 w 4896192"/>
                    <a:gd name="connsiteY1257" fmla="*/ 5061611 h 5720942"/>
                    <a:gd name="connsiteX1258" fmla="*/ 752191 w 4896192"/>
                    <a:gd name="connsiteY1258" fmla="*/ 5056595 h 5720942"/>
                    <a:gd name="connsiteX1259" fmla="*/ 752467 w 4896192"/>
                    <a:gd name="connsiteY1259" fmla="*/ 5050237 h 5720942"/>
                    <a:gd name="connsiteX1260" fmla="*/ 758054 w 4896192"/>
                    <a:gd name="connsiteY1260" fmla="*/ 5046211 h 5720942"/>
                    <a:gd name="connsiteX1261" fmla="*/ 760961 w 4896192"/>
                    <a:gd name="connsiteY1261" fmla="*/ 5043819 h 5720942"/>
                    <a:gd name="connsiteX1262" fmla="*/ 765687 w 4896192"/>
                    <a:gd name="connsiteY1262" fmla="*/ 5043648 h 5720942"/>
                    <a:gd name="connsiteX1263" fmla="*/ 790674 w 4896192"/>
                    <a:gd name="connsiteY1263" fmla="*/ 5052385 h 5720942"/>
                    <a:gd name="connsiteX1264" fmla="*/ 819953 w 4896192"/>
                    <a:gd name="connsiteY1264" fmla="*/ 5069872 h 5720942"/>
                    <a:gd name="connsiteX1265" fmla="*/ 826325 w 4896192"/>
                    <a:gd name="connsiteY1265" fmla="*/ 5081074 h 5720942"/>
                    <a:gd name="connsiteX1266" fmla="*/ 831344 w 4896192"/>
                    <a:gd name="connsiteY1266" fmla="*/ 5082160 h 5720942"/>
                    <a:gd name="connsiteX1267" fmla="*/ 835862 w 4896192"/>
                    <a:gd name="connsiteY1267" fmla="*/ 5075900 h 5720942"/>
                    <a:gd name="connsiteX1268" fmla="*/ 841465 w 4896192"/>
                    <a:gd name="connsiteY1268" fmla="*/ 5072398 h 5720942"/>
                    <a:gd name="connsiteX1269" fmla="*/ 850175 w 4896192"/>
                    <a:gd name="connsiteY1269" fmla="*/ 5072081 h 5720942"/>
                    <a:gd name="connsiteX1270" fmla="*/ 855887 w 4896192"/>
                    <a:gd name="connsiteY1270" fmla="*/ 5074839 h 5720942"/>
                    <a:gd name="connsiteX1271" fmla="*/ 857525 w 4896192"/>
                    <a:gd name="connsiteY1271" fmla="*/ 5075632 h 5720942"/>
                    <a:gd name="connsiteX1272" fmla="*/ 865526 w 4896192"/>
                    <a:gd name="connsiteY1272" fmla="*/ 5076352 h 5720942"/>
                    <a:gd name="connsiteX1273" fmla="*/ 870260 w 4896192"/>
                    <a:gd name="connsiteY1273" fmla="*/ 5069066 h 5720942"/>
                    <a:gd name="connsiteX1274" fmla="*/ 873067 w 4896192"/>
                    <a:gd name="connsiteY1274" fmla="*/ 5056766 h 5720942"/>
                    <a:gd name="connsiteX1275" fmla="*/ 876782 w 4896192"/>
                    <a:gd name="connsiteY1275" fmla="*/ 5056131 h 5720942"/>
                    <a:gd name="connsiteX1276" fmla="*/ 883722 w 4896192"/>
                    <a:gd name="connsiteY1276" fmla="*/ 5062233 h 5720942"/>
                    <a:gd name="connsiteX1277" fmla="*/ 891940 w 4896192"/>
                    <a:gd name="connsiteY1277" fmla="*/ 5061940 h 5720942"/>
                    <a:gd name="connsiteX1278" fmla="*/ 900175 w 4896192"/>
                    <a:gd name="connsiteY1278" fmla="*/ 5069518 h 5720942"/>
                    <a:gd name="connsiteX1279" fmla="*/ 909344 w 4896192"/>
                    <a:gd name="connsiteY1279" fmla="*/ 5068176 h 5720942"/>
                    <a:gd name="connsiteX1280" fmla="*/ 918604 w 4896192"/>
                    <a:gd name="connsiteY1280" fmla="*/ 5069372 h 5720942"/>
                    <a:gd name="connsiteX1281" fmla="*/ 924907 w 4896192"/>
                    <a:gd name="connsiteY1281" fmla="*/ 5056693 h 5720942"/>
                    <a:gd name="connsiteX1282" fmla="*/ 934470 w 4896192"/>
                    <a:gd name="connsiteY1282" fmla="*/ 5052031 h 5720942"/>
                    <a:gd name="connsiteX1283" fmla="*/ 944913 w 4896192"/>
                    <a:gd name="connsiteY1283" fmla="*/ 5044295 h 5720942"/>
                    <a:gd name="connsiteX1284" fmla="*/ 948700 w 4896192"/>
                    <a:gd name="connsiteY1284" fmla="*/ 5045686 h 5720942"/>
                    <a:gd name="connsiteX1285" fmla="*/ 956407 w 4896192"/>
                    <a:gd name="connsiteY1285" fmla="*/ 5059646 h 5720942"/>
                    <a:gd name="connsiteX1286" fmla="*/ 960694 w 4896192"/>
                    <a:gd name="connsiteY1286" fmla="*/ 5053910 h 5720942"/>
                    <a:gd name="connsiteX1287" fmla="*/ 956761 w 4896192"/>
                    <a:gd name="connsiteY1287" fmla="*/ 5048200 h 5720942"/>
                    <a:gd name="connsiteX1288" fmla="*/ 946770 w 4896192"/>
                    <a:gd name="connsiteY1288" fmla="*/ 5032800 h 5720942"/>
                    <a:gd name="connsiteX1289" fmla="*/ 942495 w 4896192"/>
                    <a:gd name="connsiteY1289" fmla="*/ 5031933 h 5720942"/>
                    <a:gd name="connsiteX1290" fmla="*/ 938281 w 4896192"/>
                    <a:gd name="connsiteY1290" fmla="*/ 5039963 h 5720942"/>
                    <a:gd name="connsiteX1291" fmla="*/ 935838 w 4896192"/>
                    <a:gd name="connsiteY1291" fmla="*/ 5041317 h 5720942"/>
                    <a:gd name="connsiteX1292" fmla="*/ 928864 w 4896192"/>
                    <a:gd name="connsiteY1292" fmla="*/ 5048932 h 5720942"/>
                    <a:gd name="connsiteX1293" fmla="*/ 922195 w 4896192"/>
                    <a:gd name="connsiteY1293" fmla="*/ 5050445 h 5720942"/>
                    <a:gd name="connsiteX1294" fmla="*/ 914928 w 4896192"/>
                    <a:gd name="connsiteY1294" fmla="*/ 5063917 h 5720942"/>
                    <a:gd name="connsiteX1295" fmla="*/ 902246 w 4896192"/>
                    <a:gd name="connsiteY1295" fmla="*/ 5064625 h 5720942"/>
                    <a:gd name="connsiteX1296" fmla="*/ 892190 w 4896192"/>
                    <a:gd name="connsiteY1296" fmla="*/ 5054814 h 5720942"/>
                    <a:gd name="connsiteX1297" fmla="*/ 886111 w 4896192"/>
                    <a:gd name="connsiteY1297" fmla="*/ 5051983 h 5720942"/>
                    <a:gd name="connsiteX1298" fmla="*/ 882904 w 4896192"/>
                    <a:gd name="connsiteY1298" fmla="*/ 5045747 h 5720942"/>
                    <a:gd name="connsiteX1299" fmla="*/ 881367 w 4896192"/>
                    <a:gd name="connsiteY1299" fmla="*/ 5044527 h 5720942"/>
                    <a:gd name="connsiteX1300" fmla="*/ 872482 w 4896192"/>
                    <a:gd name="connsiteY1300" fmla="*/ 5047138 h 5720942"/>
                    <a:gd name="connsiteX1301" fmla="*/ 861024 w 4896192"/>
                    <a:gd name="connsiteY1301" fmla="*/ 5068639 h 5720942"/>
                    <a:gd name="connsiteX1302" fmla="*/ 857121 w 4896192"/>
                    <a:gd name="connsiteY1302" fmla="*/ 5068286 h 5720942"/>
                    <a:gd name="connsiteX1303" fmla="*/ 854318 w 4896192"/>
                    <a:gd name="connsiteY1303" fmla="*/ 5062270 h 5720942"/>
                    <a:gd name="connsiteX1304" fmla="*/ 849400 w 4896192"/>
                    <a:gd name="connsiteY1304" fmla="*/ 5063978 h 5720942"/>
                    <a:gd name="connsiteX1305" fmla="*/ 846368 w 4896192"/>
                    <a:gd name="connsiteY1305" fmla="*/ 5062819 h 5720942"/>
                    <a:gd name="connsiteX1306" fmla="*/ 847813 w 4896192"/>
                    <a:gd name="connsiteY1306" fmla="*/ 5054374 h 5720942"/>
                    <a:gd name="connsiteX1307" fmla="*/ 842375 w 4896192"/>
                    <a:gd name="connsiteY1307" fmla="*/ 5055594 h 5720942"/>
                    <a:gd name="connsiteX1308" fmla="*/ 838301 w 4896192"/>
                    <a:gd name="connsiteY1308" fmla="*/ 5060317 h 5720942"/>
                    <a:gd name="connsiteX1309" fmla="*/ 831603 w 4896192"/>
                    <a:gd name="connsiteY1309" fmla="*/ 5061062 h 5720942"/>
                    <a:gd name="connsiteX1310" fmla="*/ 823118 w 4896192"/>
                    <a:gd name="connsiteY1310" fmla="*/ 5060866 h 5720942"/>
                    <a:gd name="connsiteX1311" fmla="*/ 815794 w 4896192"/>
                    <a:gd name="connsiteY1311" fmla="*/ 5058072 h 5720942"/>
                    <a:gd name="connsiteX1312" fmla="*/ 786173 w 4896192"/>
                    <a:gd name="connsiteY1312" fmla="*/ 5037815 h 5720942"/>
                    <a:gd name="connsiteX1313" fmla="*/ 782791 w 4896192"/>
                    <a:gd name="connsiteY1313" fmla="*/ 5033873 h 5720942"/>
                    <a:gd name="connsiteX1314" fmla="*/ 785520 w 4896192"/>
                    <a:gd name="connsiteY1314" fmla="*/ 5026393 h 5720942"/>
                    <a:gd name="connsiteX1315" fmla="*/ 780719 w 4896192"/>
                    <a:gd name="connsiteY1315" fmla="*/ 5017680 h 5720942"/>
                    <a:gd name="connsiteX1316" fmla="*/ 777864 w 4896192"/>
                    <a:gd name="connsiteY1316" fmla="*/ 5007369 h 5720942"/>
                    <a:gd name="connsiteX1317" fmla="*/ 779600 w 4896192"/>
                    <a:gd name="connsiteY1317" fmla="*/ 5000182 h 5720942"/>
                    <a:gd name="connsiteX1318" fmla="*/ 785529 w 4896192"/>
                    <a:gd name="connsiteY1318" fmla="*/ 4991579 h 5720942"/>
                    <a:gd name="connsiteX1319" fmla="*/ 793555 w 4896192"/>
                    <a:gd name="connsiteY1319" fmla="*/ 4985697 h 5720942"/>
                    <a:gd name="connsiteX1320" fmla="*/ 805672 w 4896192"/>
                    <a:gd name="connsiteY1320" fmla="*/ 4982963 h 5720942"/>
                    <a:gd name="connsiteX1321" fmla="*/ 817147 w 4896192"/>
                    <a:gd name="connsiteY1321" fmla="*/ 4983061 h 5720942"/>
                    <a:gd name="connsiteX1322" fmla="*/ 825407 w 4896192"/>
                    <a:gd name="connsiteY1322" fmla="*/ 4984025 h 5720942"/>
                    <a:gd name="connsiteX1323" fmla="*/ 838860 w 4896192"/>
                    <a:gd name="connsiteY1323" fmla="*/ 4990651 h 5720942"/>
                    <a:gd name="connsiteX1324" fmla="*/ 843754 w 4896192"/>
                    <a:gd name="connsiteY1324" fmla="*/ 4995313 h 5720942"/>
                    <a:gd name="connsiteX1325" fmla="*/ 844798 w 4896192"/>
                    <a:gd name="connsiteY1325" fmla="*/ 5003659 h 5720942"/>
                    <a:gd name="connsiteX1326" fmla="*/ 839294 w 4896192"/>
                    <a:gd name="connsiteY1326" fmla="*/ 5017326 h 5720942"/>
                    <a:gd name="connsiteX1327" fmla="*/ 840656 w 4896192"/>
                    <a:gd name="connsiteY1327" fmla="*/ 5020585 h 5720942"/>
                    <a:gd name="connsiteX1328" fmla="*/ 844456 w 4896192"/>
                    <a:gd name="connsiteY1328" fmla="*/ 5022476 h 5720942"/>
                    <a:gd name="connsiteX1329" fmla="*/ 850418 w 4896192"/>
                    <a:gd name="connsiteY1329" fmla="*/ 5021756 h 5720942"/>
                    <a:gd name="connsiteX1330" fmla="*/ 851779 w 4896192"/>
                    <a:gd name="connsiteY1330" fmla="*/ 5010774 h 5720942"/>
                    <a:gd name="connsiteX1331" fmla="*/ 850919 w 4896192"/>
                    <a:gd name="connsiteY1331" fmla="*/ 5000389 h 5720942"/>
                    <a:gd name="connsiteX1332" fmla="*/ 849850 w 4896192"/>
                    <a:gd name="connsiteY1332" fmla="*/ 4984159 h 5720942"/>
                    <a:gd name="connsiteX1333" fmla="*/ 840932 w 4896192"/>
                    <a:gd name="connsiteY1333" fmla="*/ 4985758 h 5720942"/>
                    <a:gd name="connsiteX1334" fmla="*/ 838643 w 4896192"/>
                    <a:gd name="connsiteY1334" fmla="*/ 4984562 h 5720942"/>
                    <a:gd name="connsiteX1335" fmla="*/ 840129 w 4896192"/>
                    <a:gd name="connsiteY1335" fmla="*/ 4977143 h 5720942"/>
                    <a:gd name="connsiteX1336" fmla="*/ 836722 w 4896192"/>
                    <a:gd name="connsiteY1336" fmla="*/ 4972432 h 5720942"/>
                    <a:gd name="connsiteX1337" fmla="*/ 829766 w 4896192"/>
                    <a:gd name="connsiteY1337" fmla="*/ 4980315 h 5720942"/>
                    <a:gd name="connsiteX1338" fmla="*/ 826299 w 4896192"/>
                    <a:gd name="connsiteY1338" fmla="*/ 4980950 h 5720942"/>
                    <a:gd name="connsiteX1339" fmla="*/ 820939 w 4896192"/>
                    <a:gd name="connsiteY1339" fmla="*/ 4977680 h 5720942"/>
                    <a:gd name="connsiteX1340" fmla="*/ 817640 w 4896192"/>
                    <a:gd name="connsiteY1340" fmla="*/ 4975666 h 5720942"/>
                    <a:gd name="connsiteX1341" fmla="*/ 805639 w 4896192"/>
                    <a:gd name="connsiteY1341" fmla="*/ 4974836 h 5720942"/>
                    <a:gd name="connsiteX1342" fmla="*/ 792745 w 4896192"/>
                    <a:gd name="connsiteY1342" fmla="*/ 4976825 h 5720942"/>
                    <a:gd name="connsiteX1343" fmla="*/ 778523 w 4896192"/>
                    <a:gd name="connsiteY1343" fmla="*/ 4983708 h 5720942"/>
                    <a:gd name="connsiteX1344" fmla="*/ 776218 w 4896192"/>
                    <a:gd name="connsiteY1344" fmla="*/ 4989126 h 5720942"/>
                    <a:gd name="connsiteX1345" fmla="*/ 765411 w 4896192"/>
                    <a:gd name="connsiteY1345" fmla="*/ 4986722 h 5720942"/>
                    <a:gd name="connsiteX1346" fmla="*/ 762271 w 4896192"/>
                    <a:gd name="connsiteY1346" fmla="*/ 4982524 h 5720942"/>
                    <a:gd name="connsiteX1347" fmla="*/ 761311 w 4896192"/>
                    <a:gd name="connsiteY1347" fmla="*/ 4976459 h 5720942"/>
                    <a:gd name="connsiteX1348" fmla="*/ 763699 w 4896192"/>
                    <a:gd name="connsiteY1348" fmla="*/ 4973579 h 5720942"/>
                    <a:gd name="connsiteX1349" fmla="*/ 772419 w 4896192"/>
                    <a:gd name="connsiteY1349" fmla="*/ 4973250 h 5720942"/>
                    <a:gd name="connsiteX1350" fmla="*/ 781879 w 4896192"/>
                    <a:gd name="connsiteY1350" fmla="*/ 4965794 h 5720942"/>
                    <a:gd name="connsiteX1351" fmla="*/ 790382 w 4896192"/>
                    <a:gd name="connsiteY1351" fmla="*/ 4966490 h 5720942"/>
                    <a:gd name="connsiteX1352" fmla="*/ 804010 w 4896192"/>
                    <a:gd name="connsiteY1352" fmla="*/ 4957105 h 5720942"/>
                    <a:gd name="connsiteX1353" fmla="*/ 808804 w 4896192"/>
                    <a:gd name="connsiteY1353" fmla="*/ 4951590 h 5720942"/>
                    <a:gd name="connsiteX1354" fmla="*/ 817657 w 4896192"/>
                    <a:gd name="connsiteY1354" fmla="*/ 4947966 h 5720942"/>
                    <a:gd name="connsiteX1355" fmla="*/ 819670 w 4896192"/>
                    <a:gd name="connsiteY1355" fmla="*/ 4941278 h 5720942"/>
                    <a:gd name="connsiteX1356" fmla="*/ 822776 w 4896192"/>
                    <a:gd name="connsiteY1356" fmla="*/ 4937361 h 5720942"/>
                    <a:gd name="connsiteX1357" fmla="*/ 826158 w 4896192"/>
                    <a:gd name="connsiteY1357" fmla="*/ 4934189 h 5720942"/>
                    <a:gd name="connsiteX1358" fmla="*/ 837958 w 4896192"/>
                    <a:gd name="connsiteY1358" fmla="*/ 4929442 h 5720942"/>
                    <a:gd name="connsiteX1359" fmla="*/ 846401 w 4896192"/>
                    <a:gd name="connsiteY1359" fmla="*/ 4928368 h 5720942"/>
                    <a:gd name="connsiteX1360" fmla="*/ 855913 w 4896192"/>
                    <a:gd name="connsiteY1360" fmla="*/ 4929295 h 5720942"/>
                    <a:gd name="connsiteX1361" fmla="*/ 868357 w 4896192"/>
                    <a:gd name="connsiteY1361" fmla="*/ 4935457 h 5720942"/>
                    <a:gd name="connsiteX1362" fmla="*/ 876316 w 4896192"/>
                    <a:gd name="connsiteY1362" fmla="*/ 4942035 h 5720942"/>
                    <a:gd name="connsiteX1363" fmla="*/ 881359 w 4896192"/>
                    <a:gd name="connsiteY1363" fmla="*/ 4943633 h 5720942"/>
                    <a:gd name="connsiteX1364" fmla="*/ 890153 w 4896192"/>
                    <a:gd name="connsiteY1364" fmla="*/ 4945610 h 5720942"/>
                    <a:gd name="connsiteX1365" fmla="*/ 896601 w 4896192"/>
                    <a:gd name="connsiteY1365" fmla="*/ 4944353 h 5720942"/>
                    <a:gd name="connsiteX1366" fmla="*/ 898989 w 4896192"/>
                    <a:gd name="connsiteY1366" fmla="*/ 4941474 h 5720942"/>
                    <a:gd name="connsiteX1367" fmla="*/ 898346 w 4896192"/>
                    <a:gd name="connsiteY1367" fmla="*/ 4937178 h 5720942"/>
                    <a:gd name="connsiteX1368" fmla="*/ 895256 w 4896192"/>
                    <a:gd name="connsiteY1368" fmla="*/ 4934494 h 5720942"/>
                    <a:gd name="connsiteX1369" fmla="*/ 884917 w 4896192"/>
                    <a:gd name="connsiteY1369" fmla="*/ 4938423 h 5720942"/>
                    <a:gd name="connsiteX1370" fmla="*/ 877935 w 4896192"/>
                    <a:gd name="connsiteY1370" fmla="*/ 4938423 h 5720942"/>
                    <a:gd name="connsiteX1371" fmla="*/ 869191 w 4896192"/>
                    <a:gd name="connsiteY1371" fmla="*/ 4930857 h 5720942"/>
                    <a:gd name="connsiteX1372" fmla="*/ 863680 w 4896192"/>
                    <a:gd name="connsiteY1372" fmla="*/ 4930284 h 5720942"/>
                    <a:gd name="connsiteX1373" fmla="*/ 857183 w 4896192"/>
                    <a:gd name="connsiteY1373" fmla="*/ 4922645 h 5720942"/>
                    <a:gd name="connsiteX1374" fmla="*/ 829098 w 4896192"/>
                    <a:gd name="connsiteY1374" fmla="*/ 4925695 h 5720942"/>
                    <a:gd name="connsiteX1375" fmla="*/ 817640 w 4896192"/>
                    <a:gd name="connsiteY1375" fmla="*/ 4926110 h 5720942"/>
                    <a:gd name="connsiteX1376" fmla="*/ 814843 w 4896192"/>
                    <a:gd name="connsiteY1376" fmla="*/ 4924682 h 5720942"/>
                    <a:gd name="connsiteX1377" fmla="*/ 814208 w 4896192"/>
                    <a:gd name="connsiteY1377" fmla="*/ 4920643 h 5720942"/>
                    <a:gd name="connsiteX1378" fmla="*/ 811961 w 4896192"/>
                    <a:gd name="connsiteY1378" fmla="*/ 4913602 h 5720942"/>
                    <a:gd name="connsiteX1379" fmla="*/ 808704 w 4896192"/>
                    <a:gd name="connsiteY1379" fmla="*/ 4913212 h 5720942"/>
                    <a:gd name="connsiteX1380" fmla="*/ 807026 w 4896192"/>
                    <a:gd name="connsiteY1380" fmla="*/ 4915054 h 5720942"/>
                    <a:gd name="connsiteX1381" fmla="*/ 806541 w 4896192"/>
                    <a:gd name="connsiteY1381" fmla="*/ 4922693 h 5720942"/>
                    <a:gd name="connsiteX1382" fmla="*/ 798933 w 4896192"/>
                    <a:gd name="connsiteY1382" fmla="*/ 4926281 h 5720942"/>
                    <a:gd name="connsiteX1383" fmla="*/ 792427 w 4896192"/>
                    <a:gd name="connsiteY1383" fmla="*/ 4932614 h 5720942"/>
                    <a:gd name="connsiteX1384" fmla="*/ 787324 w 4896192"/>
                    <a:gd name="connsiteY1384" fmla="*/ 4929503 h 5720942"/>
                    <a:gd name="connsiteX1385" fmla="*/ 788427 w 4896192"/>
                    <a:gd name="connsiteY1385" fmla="*/ 4925390 h 5720942"/>
                    <a:gd name="connsiteX1386" fmla="*/ 799576 w 4896192"/>
                    <a:gd name="connsiteY1386" fmla="*/ 4916092 h 5720942"/>
                    <a:gd name="connsiteX1387" fmla="*/ 802157 w 4896192"/>
                    <a:gd name="connsiteY1387" fmla="*/ 4911418 h 5720942"/>
                    <a:gd name="connsiteX1388" fmla="*/ 801280 w 4896192"/>
                    <a:gd name="connsiteY1388" fmla="*/ 4907892 h 5720942"/>
                    <a:gd name="connsiteX1389" fmla="*/ 793329 w 4896192"/>
                    <a:gd name="connsiteY1389" fmla="*/ 4901827 h 5720942"/>
                    <a:gd name="connsiteX1390" fmla="*/ 786047 w 4896192"/>
                    <a:gd name="connsiteY1390" fmla="*/ 4900314 h 5720942"/>
                    <a:gd name="connsiteX1391" fmla="*/ 776861 w 4896192"/>
                    <a:gd name="connsiteY1391" fmla="*/ 4901668 h 5720942"/>
                    <a:gd name="connsiteX1392" fmla="*/ 776060 w 4896192"/>
                    <a:gd name="connsiteY1392" fmla="*/ 4900179 h 5720942"/>
                    <a:gd name="connsiteX1393" fmla="*/ 797664 w 4896192"/>
                    <a:gd name="connsiteY1393" fmla="*/ 4890234 h 5720942"/>
                    <a:gd name="connsiteX1394" fmla="*/ 805681 w 4896192"/>
                    <a:gd name="connsiteY1394" fmla="*/ 4876981 h 5720942"/>
                    <a:gd name="connsiteX1395" fmla="*/ 814007 w 4896192"/>
                    <a:gd name="connsiteY1395" fmla="*/ 4872613 h 5720942"/>
                    <a:gd name="connsiteX1396" fmla="*/ 820454 w 4896192"/>
                    <a:gd name="connsiteY1396" fmla="*/ 4871356 h 5720942"/>
                    <a:gd name="connsiteX1397" fmla="*/ 827962 w 4896192"/>
                    <a:gd name="connsiteY1397" fmla="*/ 4871856 h 5720942"/>
                    <a:gd name="connsiteX1398" fmla="*/ 833875 w 4896192"/>
                    <a:gd name="connsiteY1398" fmla="*/ 4876969 h 5720942"/>
                    <a:gd name="connsiteX1399" fmla="*/ 839670 w 4896192"/>
                    <a:gd name="connsiteY1399" fmla="*/ 4892772 h 5720942"/>
                    <a:gd name="connsiteX1400" fmla="*/ 843269 w 4896192"/>
                    <a:gd name="connsiteY1400" fmla="*/ 4895701 h 5720942"/>
                    <a:gd name="connsiteX1401" fmla="*/ 849015 w 4896192"/>
                    <a:gd name="connsiteY1401" fmla="*/ 4895994 h 5720942"/>
                    <a:gd name="connsiteX1402" fmla="*/ 853892 w 4896192"/>
                    <a:gd name="connsiteY1402" fmla="*/ 4892772 h 5720942"/>
                    <a:gd name="connsiteX1403" fmla="*/ 857892 w 4896192"/>
                    <a:gd name="connsiteY1403" fmla="*/ 4892882 h 5720942"/>
                    <a:gd name="connsiteX1404" fmla="*/ 866895 w 4896192"/>
                    <a:gd name="connsiteY1404" fmla="*/ 4900692 h 5720942"/>
                    <a:gd name="connsiteX1405" fmla="*/ 874636 w 4896192"/>
                    <a:gd name="connsiteY1405" fmla="*/ 4900924 h 5720942"/>
                    <a:gd name="connsiteX1406" fmla="*/ 878545 w 4896192"/>
                    <a:gd name="connsiteY1406" fmla="*/ 4898495 h 5720942"/>
                    <a:gd name="connsiteX1407" fmla="*/ 879648 w 4896192"/>
                    <a:gd name="connsiteY1407" fmla="*/ 4894395 h 5720942"/>
                    <a:gd name="connsiteX1408" fmla="*/ 868248 w 4896192"/>
                    <a:gd name="connsiteY1408" fmla="*/ 4896579 h 5720942"/>
                    <a:gd name="connsiteX1409" fmla="*/ 863931 w 4896192"/>
                    <a:gd name="connsiteY1409" fmla="*/ 4894444 h 5720942"/>
                    <a:gd name="connsiteX1410" fmla="*/ 857700 w 4896192"/>
                    <a:gd name="connsiteY1410" fmla="*/ 4887549 h 5720942"/>
                    <a:gd name="connsiteX1411" fmla="*/ 857783 w 4896192"/>
                    <a:gd name="connsiteY1411" fmla="*/ 4882717 h 5720942"/>
                    <a:gd name="connsiteX1412" fmla="*/ 860164 w 4896192"/>
                    <a:gd name="connsiteY1412" fmla="*/ 4879325 h 5720942"/>
                    <a:gd name="connsiteX1413" fmla="*/ 858836 w 4896192"/>
                    <a:gd name="connsiteY1413" fmla="*/ 4877091 h 5720942"/>
                    <a:gd name="connsiteX1414" fmla="*/ 850118 w 4896192"/>
                    <a:gd name="connsiteY1414" fmla="*/ 4877653 h 5720942"/>
                    <a:gd name="connsiteX1415" fmla="*/ 848397 w 4896192"/>
                    <a:gd name="connsiteY1415" fmla="*/ 4885340 h 5720942"/>
                    <a:gd name="connsiteX1416" fmla="*/ 842752 w 4896192"/>
                    <a:gd name="connsiteY1416" fmla="*/ 4888086 h 5720942"/>
                    <a:gd name="connsiteX1417" fmla="*/ 838793 w 4896192"/>
                    <a:gd name="connsiteY1417" fmla="*/ 4881875 h 5720942"/>
                    <a:gd name="connsiteX1418" fmla="*/ 836362 w 4896192"/>
                    <a:gd name="connsiteY1418" fmla="*/ 4869513 h 5720942"/>
                    <a:gd name="connsiteX1419" fmla="*/ 828088 w 4896192"/>
                    <a:gd name="connsiteY1419" fmla="*/ 4861423 h 5720942"/>
                    <a:gd name="connsiteX1420" fmla="*/ 823753 w 4896192"/>
                    <a:gd name="connsiteY1420" fmla="*/ 4844546 h 5720942"/>
                    <a:gd name="connsiteX1421" fmla="*/ 825256 w 4896192"/>
                    <a:gd name="connsiteY1421" fmla="*/ 4837639 h 5720942"/>
                    <a:gd name="connsiteX1422" fmla="*/ 833791 w 4896192"/>
                    <a:gd name="connsiteY1422" fmla="*/ 4831733 h 5720942"/>
                    <a:gd name="connsiteX1423" fmla="*/ 832597 w 4896192"/>
                    <a:gd name="connsiteY1423" fmla="*/ 4826181 h 5720942"/>
                    <a:gd name="connsiteX1424" fmla="*/ 822175 w 4896192"/>
                    <a:gd name="connsiteY1424" fmla="*/ 4835211 h 5720942"/>
                    <a:gd name="connsiteX1425" fmla="*/ 817464 w 4896192"/>
                    <a:gd name="connsiteY1425" fmla="*/ 4836139 h 5720942"/>
                    <a:gd name="connsiteX1426" fmla="*/ 814843 w 4896192"/>
                    <a:gd name="connsiteY1426" fmla="*/ 4832417 h 5720942"/>
                    <a:gd name="connsiteX1427" fmla="*/ 810608 w 4896192"/>
                    <a:gd name="connsiteY1427" fmla="*/ 4832832 h 5720942"/>
                    <a:gd name="connsiteX1428" fmla="*/ 809698 w 4896192"/>
                    <a:gd name="connsiteY1428" fmla="*/ 4835150 h 5720942"/>
                    <a:gd name="connsiteX1429" fmla="*/ 813823 w 4896192"/>
                    <a:gd name="connsiteY1429" fmla="*/ 4845925 h 5720942"/>
                    <a:gd name="connsiteX1430" fmla="*/ 819368 w 4896192"/>
                    <a:gd name="connsiteY1430" fmla="*/ 4847512 h 5720942"/>
                    <a:gd name="connsiteX1431" fmla="*/ 821731 w 4896192"/>
                    <a:gd name="connsiteY1431" fmla="*/ 4850977 h 5720942"/>
                    <a:gd name="connsiteX1432" fmla="*/ 821832 w 4896192"/>
                    <a:gd name="connsiteY1432" fmla="*/ 4860886 h 5720942"/>
                    <a:gd name="connsiteX1433" fmla="*/ 818967 w 4896192"/>
                    <a:gd name="connsiteY1433" fmla="*/ 4864547 h 5720942"/>
                    <a:gd name="connsiteX1434" fmla="*/ 807017 w 4896192"/>
                    <a:gd name="connsiteY1434" fmla="*/ 4865499 h 5720942"/>
                    <a:gd name="connsiteX1435" fmla="*/ 800269 w 4896192"/>
                    <a:gd name="connsiteY1435" fmla="*/ 4872100 h 5720942"/>
                    <a:gd name="connsiteX1436" fmla="*/ 791292 w 4896192"/>
                    <a:gd name="connsiteY1436" fmla="*/ 4886402 h 5720942"/>
                    <a:gd name="connsiteX1437" fmla="*/ 774597 w 4896192"/>
                    <a:gd name="connsiteY1437" fmla="*/ 4894126 h 5720942"/>
                    <a:gd name="connsiteX1438" fmla="*/ 768142 w 4896192"/>
                    <a:gd name="connsiteY1438" fmla="*/ 4895127 h 5720942"/>
                    <a:gd name="connsiteX1439" fmla="*/ 765612 w 4896192"/>
                    <a:gd name="connsiteY1439" fmla="*/ 4896652 h 5720942"/>
                    <a:gd name="connsiteX1440" fmla="*/ 756417 w 4896192"/>
                    <a:gd name="connsiteY1440" fmla="*/ 4902168 h 5720942"/>
                    <a:gd name="connsiteX1441" fmla="*/ 741193 w 4896192"/>
                    <a:gd name="connsiteY1441" fmla="*/ 4901961 h 5720942"/>
                    <a:gd name="connsiteX1442" fmla="*/ 734821 w 4896192"/>
                    <a:gd name="connsiteY1442" fmla="*/ 4905256 h 5720942"/>
                    <a:gd name="connsiteX1443" fmla="*/ 729109 w 4896192"/>
                    <a:gd name="connsiteY1443" fmla="*/ 4905963 h 5720942"/>
                    <a:gd name="connsiteX1444" fmla="*/ 723329 w 4896192"/>
                    <a:gd name="connsiteY1444" fmla="*/ 4904914 h 5720942"/>
                    <a:gd name="connsiteX1445" fmla="*/ 720248 w 4896192"/>
                    <a:gd name="connsiteY1445" fmla="*/ 4902485 h 5720942"/>
                    <a:gd name="connsiteX1446" fmla="*/ 720857 w 4896192"/>
                    <a:gd name="connsiteY1446" fmla="*/ 4898398 h 5720942"/>
                    <a:gd name="connsiteX1447" fmla="*/ 724290 w 4896192"/>
                    <a:gd name="connsiteY1447" fmla="*/ 4896738 h 5720942"/>
                    <a:gd name="connsiteX1448" fmla="*/ 733527 w 4896192"/>
                    <a:gd name="connsiteY1448" fmla="*/ 4896909 h 5720942"/>
                    <a:gd name="connsiteX1449" fmla="*/ 738186 w 4896192"/>
                    <a:gd name="connsiteY1449" fmla="*/ 4894700 h 5720942"/>
                    <a:gd name="connsiteX1450" fmla="*/ 740926 w 4896192"/>
                    <a:gd name="connsiteY1450" fmla="*/ 4887488 h 5720942"/>
                    <a:gd name="connsiteX1451" fmla="*/ 738787 w 4896192"/>
                    <a:gd name="connsiteY1451" fmla="*/ 4876640 h 5720942"/>
                    <a:gd name="connsiteX1452" fmla="*/ 740817 w 4896192"/>
                    <a:gd name="connsiteY1452" fmla="*/ 4870465 h 5720942"/>
                    <a:gd name="connsiteX1453" fmla="*/ 743523 w 4896192"/>
                    <a:gd name="connsiteY1453" fmla="*/ 4869342 h 5720942"/>
                    <a:gd name="connsiteX1454" fmla="*/ 749118 w 4896192"/>
                    <a:gd name="connsiteY1454" fmla="*/ 4872442 h 5720942"/>
                    <a:gd name="connsiteX1455" fmla="*/ 753327 w 4896192"/>
                    <a:gd name="connsiteY1455" fmla="*/ 4885511 h 5720942"/>
                    <a:gd name="connsiteX1456" fmla="*/ 761252 w 4896192"/>
                    <a:gd name="connsiteY1456" fmla="*/ 4883693 h 5720942"/>
                    <a:gd name="connsiteX1457" fmla="*/ 767257 w 4896192"/>
                    <a:gd name="connsiteY1457" fmla="*/ 4877116 h 5720942"/>
                    <a:gd name="connsiteX1458" fmla="*/ 766221 w 4896192"/>
                    <a:gd name="connsiteY1458" fmla="*/ 4869013 h 5720942"/>
                    <a:gd name="connsiteX1459" fmla="*/ 770698 w 4896192"/>
                    <a:gd name="connsiteY1459" fmla="*/ 4863082 h 5720942"/>
                    <a:gd name="connsiteX1460" fmla="*/ 771934 w 4896192"/>
                    <a:gd name="connsiteY1460" fmla="*/ 4861435 h 5720942"/>
                    <a:gd name="connsiteX1461" fmla="*/ 770497 w 4896192"/>
                    <a:gd name="connsiteY1461" fmla="*/ 4849037 h 5720942"/>
                    <a:gd name="connsiteX1462" fmla="*/ 786782 w 4896192"/>
                    <a:gd name="connsiteY1462" fmla="*/ 4815394 h 5720942"/>
                    <a:gd name="connsiteX1463" fmla="*/ 793163 w 4896192"/>
                    <a:gd name="connsiteY1463" fmla="*/ 4812368 h 5720942"/>
                    <a:gd name="connsiteX1464" fmla="*/ 797705 w 4896192"/>
                    <a:gd name="connsiteY1464" fmla="*/ 4813722 h 5720942"/>
                    <a:gd name="connsiteX1465" fmla="*/ 809522 w 4896192"/>
                    <a:gd name="connsiteY1465" fmla="*/ 4823216 h 5720942"/>
                    <a:gd name="connsiteX1466" fmla="*/ 814316 w 4896192"/>
                    <a:gd name="connsiteY1466" fmla="*/ 4824558 h 5720942"/>
                    <a:gd name="connsiteX1467" fmla="*/ 816738 w 4896192"/>
                    <a:gd name="connsiteY1467" fmla="*/ 4822435 h 5720942"/>
                    <a:gd name="connsiteX1468" fmla="*/ 820897 w 4896192"/>
                    <a:gd name="connsiteY1468" fmla="*/ 4812880 h 5720942"/>
                    <a:gd name="connsiteX1469" fmla="*/ 821598 w 4896192"/>
                    <a:gd name="connsiteY1469" fmla="*/ 4804472 h 5720942"/>
                    <a:gd name="connsiteX1470" fmla="*/ 821148 w 4896192"/>
                    <a:gd name="connsiteY1470" fmla="*/ 4798896 h 5720942"/>
                    <a:gd name="connsiteX1471" fmla="*/ 818032 w 4896192"/>
                    <a:gd name="connsiteY1471" fmla="*/ 4795454 h 5720942"/>
                    <a:gd name="connsiteX1472" fmla="*/ 814266 w 4896192"/>
                    <a:gd name="connsiteY1472" fmla="*/ 4794820 h 5720942"/>
                    <a:gd name="connsiteX1473" fmla="*/ 810140 w 4896192"/>
                    <a:gd name="connsiteY1473" fmla="*/ 4798273 h 5720942"/>
                    <a:gd name="connsiteX1474" fmla="*/ 807535 w 4896192"/>
                    <a:gd name="connsiteY1474" fmla="*/ 4795064 h 5720942"/>
                    <a:gd name="connsiteX1475" fmla="*/ 801781 w 4896192"/>
                    <a:gd name="connsiteY1475" fmla="*/ 4801885 h 5720942"/>
                    <a:gd name="connsiteX1476" fmla="*/ 797555 w 4896192"/>
                    <a:gd name="connsiteY1476" fmla="*/ 4802288 h 5720942"/>
                    <a:gd name="connsiteX1477" fmla="*/ 793889 w 4896192"/>
                    <a:gd name="connsiteY1477" fmla="*/ 4797602 h 5720942"/>
                    <a:gd name="connsiteX1478" fmla="*/ 790900 w 4896192"/>
                    <a:gd name="connsiteY1478" fmla="*/ 4797712 h 5720942"/>
                    <a:gd name="connsiteX1479" fmla="*/ 790449 w 4896192"/>
                    <a:gd name="connsiteY1479" fmla="*/ 4798395 h 5720942"/>
                    <a:gd name="connsiteX1480" fmla="*/ 789714 w 4896192"/>
                    <a:gd name="connsiteY1480" fmla="*/ 4799530 h 5720942"/>
                    <a:gd name="connsiteX1481" fmla="*/ 791918 w 4896192"/>
                    <a:gd name="connsiteY1481" fmla="*/ 4805302 h 5720942"/>
                    <a:gd name="connsiteX1482" fmla="*/ 790523 w 4896192"/>
                    <a:gd name="connsiteY1482" fmla="*/ 4808402 h 5720942"/>
                    <a:gd name="connsiteX1483" fmla="*/ 784795 w 4896192"/>
                    <a:gd name="connsiteY1483" fmla="*/ 4808609 h 5720942"/>
                    <a:gd name="connsiteX1484" fmla="*/ 773303 w 4896192"/>
                    <a:gd name="connsiteY1484" fmla="*/ 4801397 h 5720942"/>
                    <a:gd name="connsiteX1485" fmla="*/ 770380 w 4896192"/>
                    <a:gd name="connsiteY1485" fmla="*/ 4796418 h 5720942"/>
                    <a:gd name="connsiteX1486" fmla="*/ 772434 w 4896192"/>
                    <a:gd name="connsiteY1486" fmla="*/ 4791013 h 5720942"/>
                    <a:gd name="connsiteX1487" fmla="*/ 798265 w 4896192"/>
                    <a:gd name="connsiteY1487" fmla="*/ 4765924 h 5720942"/>
                    <a:gd name="connsiteX1488" fmla="*/ 817105 w 4896192"/>
                    <a:gd name="connsiteY1488" fmla="*/ 4754807 h 5720942"/>
                    <a:gd name="connsiteX1489" fmla="*/ 829239 w 4896192"/>
                    <a:gd name="connsiteY1489" fmla="*/ 4751829 h 5720942"/>
                    <a:gd name="connsiteX1490" fmla="*/ 834351 w 4896192"/>
                    <a:gd name="connsiteY1490" fmla="*/ 4748083 h 5720942"/>
                    <a:gd name="connsiteX1491" fmla="*/ 839361 w 4896192"/>
                    <a:gd name="connsiteY1491" fmla="*/ 4748413 h 5720942"/>
                    <a:gd name="connsiteX1492" fmla="*/ 854852 w 4896192"/>
                    <a:gd name="connsiteY1492" fmla="*/ 4763104 h 5720942"/>
                    <a:gd name="connsiteX1493" fmla="*/ 861659 w 4896192"/>
                    <a:gd name="connsiteY1493" fmla="*/ 4764898 h 5720942"/>
                    <a:gd name="connsiteX1494" fmla="*/ 862795 w 4896192"/>
                    <a:gd name="connsiteY1494" fmla="*/ 4761555 h 5720942"/>
                    <a:gd name="connsiteX1495" fmla="*/ 860147 w 4896192"/>
                    <a:gd name="connsiteY1495" fmla="*/ 4757320 h 5720942"/>
                    <a:gd name="connsiteX1496" fmla="*/ 838158 w 4896192"/>
                    <a:gd name="connsiteY1496" fmla="*/ 4742616 h 5720942"/>
                    <a:gd name="connsiteX1497" fmla="*/ 827193 w 4896192"/>
                    <a:gd name="connsiteY1497" fmla="*/ 4743519 h 5720942"/>
                    <a:gd name="connsiteX1498" fmla="*/ 819920 w 4896192"/>
                    <a:gd name="connsiteY1498" fmla="*/ 4749621 h 5720942"/>
                    <a:gd name="connsiteX1499" fmla="*/ 801237 w 4896192"/>
                    <a:gd name="connsiteY1499" fmla="*/ 4758187 h 5720942"/>
                    <a:gd name="connsiteX1500" fmla="*/ 783842 w 4896192"/>
                    <a:gd name="connsiteY1500" fmla="*/ 4774831 h 5720942"/>
                    <a:gd name="connsiteX1501" fmla="*/ 776735 w 4896192"/>
                    <a:gd name="connsiteY1501" fmla="*/ 4778651 h 5720942"/>
                    <a:gd name="connsiteX1502" fmla="*/ 766989 w 4896192"/>
                    <a:gd name="connsiteY1502" fmla="*/ 4785363 h 5720942"/>
                    <a:gd name="connsiteX1503" fmla="*/ 749477 w 4896192"/>
                    <a:gd name="connsiteY1503" fmla="*/ 4791598 h 5720942"/>
                    <a:gd name="connsiteX1504" fmla="*/ 735531 w 4896192"/>
                    <a:gd name="connsiteY1504" fmla="*/ 4792623 h 5720942"/>
                    <a:gd name="connsiteX1505" fmla="*/ 726595 w 4896192"/>
                    <a:gd name="connsiteY1505" fmla="*/ 4787108 h 5720942"/>
                    <a:gd name="connsiteX1506" fmla="*/ 719947 w 4896192"/>
                    <a:gd name="connsiteY1506" fmla="*/ 4789646 h 5720942"/>
                    <a:gd name="connsiteX1507" fmla="*/ 715956 w 4896192"/>
                    <a:gd name="connsiteY1507" fmla="*/ 4789792 h 5720942"/>
                    <a:gd name="connsiteX1508" fmla="*/ 714378 w 4896192"/>
                    <a:gd name="connsiteY1508" fmla="*/ 4787559 h 5720942"/>
                    <a:gd name="connsiteX1509" fmla="*/ 716023 w 4896192"/>
                    <a:gd name="connsiteY1509" fmla="*/ 4784704 h 5720942"/>
                    <a:gd name="connsiteX1510" fmla="*/ 725952 w 4896192"/>
                    <a:gd name="connsiteY1510" fmla="*/ 4783069 h 5720942"/>
                    <a:gd name="connsiteX1511" fmla="*/ 726620 w 4896192"/>
                    <a:gd name="connsiteY1511" fmla="*/ 4780750 h 5720942"/>
                    <a:gd name="connsiteX1512" fmla="*/ 709584 w 4896192"/>
                    <a:gd name="connsiteY1512" fmla="*/ 4758504 h 5720942"/>
                    <a:gd name="connsiteX1513" fmla="*/ 708891 w 4896192"/>
                    <a:gd name="connsiteY1513" fmla="*/ 4753184 h 5720942"/>
                    <a:gd name="connsiteX1514" fmla="*/ 710578 w 4896192"/>
                    <a:gd name="connsiteY1514" fmla="*/ 4751353 h 5720942"/>
                    <a:gd name="connsiteX1515" fmla="*/ 715546 w 4896192"/>
                    <a:gd name="connsiteY1515" fmla="*/ 4750658 h 5720942"/>
                    <a:gd name="connsiteX1516" fmla="*/ 726896 w 4896192"/>
                    <a:gd name="connsiteY1516" fmla="*/ 4760664 h 5720942"/>
                    <a:gd name="connsiteX1517" fmla="*/ 732123 w 4896192"/>
                    <a:gd name="connsiteY1517" fmla="*/ 4760212 h 5720942"/>
                    <a:gd name="connsiteX1518" fmla="*/ 735489 w 4896192"/>
                    <a:gd name="connsiteY1518" fmla="*/ 4756527 h 5720942"/>
                    <a:gd name="connsiteX1519" fmla="*/ 735673 w 4896192"/>
                    <a:gd name="connsiteY1519" fmla="*/ 4755539 h 5720942"/>
                    <a:gd name="connsiteX1520" fmla="*/ 736123 w 4896192"/>
                    <a:gd name="connsiteY1520" fmla="*/ 4753196 h 5720942"/>
                    <a:gd name="connsiteX1521" fmla="*/ 733585 w 4896192"/>
                    <a:gd name="connsiteY1521" fmla="*/ 4745154 h 5720942"/>
                    <a:gd name="connsiteX1522" fmla="*/ 735222 w 4896192"/>
                    <a:gd name="connsiteY1522" fmla="*/ 4742043 h 5720942"/>
                    <a:gd name="connsiteX1523" fmla="*/ 746312 w 4896192"/>
                    <a:gd name="connsiteY1523" fmla="*/ 4744947 h 5720942"/>
                    <a:gd name="connsiteX1524" fmla="*/ 750287 w 4896192"/>
                    <a:gd name="connsiteY1524" fmla="*/ 4744288 h 5720942"/>
                    <a:gd name="connsiteX1525" fmla="*/ 751716 w 4896192"/>
                    <a:gd name="connsiteY1525" fmla="*/ 4742201 h 5720942"/>
                    <a:gd name="connsiteX1526" fmla="*/ 754839 w 4896192"/>
                    <a:gd name="connsiteY1526" fmla="*/ 4731914 h 5720942"/>
                    <a:gd name="connsiteX1527" fmla="*/ 764476 w 4896192"/>
                    <a:gd name="connsiteY1527" fmla="*/ 4721908 h 5720942"/>
                    <a:gd name="connsiteX1528" fmla="*/ 771148 w 4896192"/>
                    <a:gd name="connsiteY1528" fmla="*/ 4719882 h 5720942"/>
                    <a:gd name="connsiteX1529" fmla="*/ 782273 w 4896192"/>
                    <a:gd name="connsiteY1529" fmla="*/ 4723543 h 5720942"/>
                    <a:gd name="connsiteX1530" fmla="*/ 787675 w 4896192"/>
                    <a:gd name="connsiteY1530" fmla="*/ 4720809 h 5720942"/>
                    <a:gd name="connsiteX1531" fmla="*/ 793938 w 4896192"/>
                    <a:gd name="connsiteY1531" fmla="*/ 4714220 h 5720942"/>
                    <a:gd name="connsiteX1532" fmla="*/ 797430 w 4896192"/>
                    <a:gd name="connsiteY1532" fmla="*/ 4706971 h 5720942"/>
                    <a:gd name="connsiteX1533" fmla="*/ 798508 w 4896192"/>
                    <a:gd name="connsiteY1533" fmla="*/ 4688118 h 5720942"/>
                    <a:gd name="connsiteX1534" fmla="*/ 801639 w 4896192"/>
                    <a:gd name="connsiteY1534" fmla="*/ 4684701 h 5720942"/>
                    <a:gd name="connsiteX1535" fmla="*/ 808621 w 4896192"/>
                    <a:gd name="connsiteY1535" fmla="*/ 4684201 h 5720942"/>
                    <a:gd name="connsiteX1536" fmla="*/ 818216 w 4896192"/>
                    <a:gd name="connsiteY1536" fmla="*/ 4687154 h 5720942"/>
                    <a:gd name="connsiteX1537" fmla="*/ 826960 w 4896192"/>
                    <a:gd name="connsiteY1537" fmla="*/ 4687093 h 5720942"/>
                    <a:gd name="connsiteX1538" fmla="*/ 832764 w 4896192"/>
                    <a:gd name="connsiteY1538" fmla="*/ 4681541 h 5720942"/>
                    <a:gd name="connsiteX1539" fmla="*/ 835128 w 4896192"/>
                    <a:gd name="connsiteY1539" fmla="*/ 4670534 h 5720942"/>
                    <a:gd name="connsiteX1540" fmla="*/ 840656 w 4896192"/>
                    <a:gd name="connsiteY1540" fmla="*/ 4671351 h 5720942"/>
                    <a:gd name="connsiteX1541" fmla="*/ 856740 w 4896192"/>
                    <a:gd name="connsiteY1541" fmla="*/ 4681187 h 5720942"/>
                    <a:gd name="connsiteX1542" fmla="*/ 863746 w 4896192"/>
                    <a:gd name="connsiteY1542" fmla="*/ 4681443 h 5720942"/>
                    <a:gd name="connsiteX1543" fmla="*/ 870369 w 4896192"/>
                    <a:gd name="connsiteY1543" fmla="*/ 4677904 h 5720942"/>
                    <a:gd name="connsiteX1544" fmla="*/ 877676 w 4896192"/>
                    <a:gd name="connsiteY1544" fmla="*/ 4665189 h 5720942"/>
                    <a:gd name="connsiteX1545" fmla="*/ 876682 w 4896192"/>
                    <a:gd name="connsiteY1545" fmla="*/ 4658099 h 5720942"/>
                    <a:gd name="connsiteX1546" fmla="*/ 874603 w 4896192"/>
                    <a:gd name="connsiteY1546" fmla="*/ 4661382 h 5720942"/>
                    <a:gd name="connsiteX1547" fmla="*/ 867437 w 4896192"/>
                    <a:gd name="connsiteY1547" fmla="*/ 4672669 h 5720942"/>
                    <a:gd name="connsiteX1548" fmla="*/ 864924 w 4896192"/>
                    <a:gd name="connsiteY1548" fmla="*/ 4672255 h 5720942"/>
                    <a:gd name="connsiteX1549" fmla="*/ 861082 w 4896192"/>
                    <a:gd name="connsiteY1549" fmla="*/ 4662468 h 5720942"/>
                    <a:gd name="connsiteX1550" fmla="*/ 853909 w 4896192"/>
                    <a:gd name="connsiteY1550" fmla="*/ 4657391 h 5720942"/>
                    <a:gd name="connsiteX1551" fmla="*/ 841624 w 4896192"/>
                    <a:gd name="connsiteY1551" fmla="*/ 4642077 h 5720942"/>
                    <a:gd name="connsiteX1552" fmla="*/ 857074 w 4896192"/>
                    <a:gd name="connsiteY1552" fmla="*/ 4626262 h 5720942"/>
                    <a:gd name="connsiteX1553" fmla="*/ 859145 w 4896192"/>
                    <a:gd name="connsiteY1553" fmla="*/ 4621112 h 5720942"/>
                    <a:gd name="connsiteX1554" fmla="*/ 858702 w 4896192"/>
                    <a:gd name="connsiteY1554" fmla="*/ 4615792 h 5720942"/>
                    <a:gd name="connsiteX1555" fmla="*/ 855045 w 4896192"/>
                    <a:gd name="connsiteY1555" fmla="*/ 4611082 h 5720942"/>
                    <a:gd name="connsiteX1556" fmla="*/ 850986 w 4896192"/>
                    <a:gd name="connsiteY1556" fmla="*/ 4609446 h 5720942"/>
                    <a:gd name="connsiteX1557" fmla="*/ 836371 w 4896192"/>
                    <a:gd name="connsiteY1557" fmla="*/ 4606420 h 5720942"/>
                    <a:gd name="connsiteX1558" fmla="*/ 823936 w 4896192"/>
                    <a:gd name="connsiteY1558" fmla="*/ 4608140 h 5720942"/>
                    <a:gd name="connsiteX1559" fmla="*/ 812011 w 4896192"/>
                    <a:gd name="connsiteY1559" fmla="*/ 4603235 h 5720942"/>
                    <a:gd name="connsiteX1560" fmla="*/ 810090 w 4896192"/>
                    <a:gd name="connsiteY1560" fmla="*/ 4598476 h 5720942"/>
                    <a:gd name="connsiteX1561" fmla="*/ 811544 w 4896192"/>
                    <a:gd name="connsiteY1561" fmla="*/ 4590032 h 5720942"/>
                    <a:gd name="connsiteX1562" fmla="*/ 809973 w 4896192"/>
                    <a:gd name="connsiteY1562" fmla="*/ 4588055 h 5720942"/>
                    <a:gd name="connsiteX1563" fmla="*/ 805446 w 4896192"/>
                    <a:gd name="connsiteY1563" fmla="*/ 4587457 h 5720942"/>
                    <a:gd name="connsiteX1564" fmla="*/ 803200 w 4896192"/>
                    <a:gd name="connsiteY1564" fmla="*/ 4580416 h 5720942"/>
                    <a:gd name="connsiteX1565" fmla="*/ 799868 w 4896192"/>
                    <a:gd name="connsiteY1565" fmla="*/ 4577999 h 5720942"/>
                    <a:gd name="connsiteX1566" fmla="*/ 788160 w 4896192"/>
                    <a:gd name="connsiteY1566" fmla="*/ 4579439 h 5720942"/>
                    <a:gd name="connsiteX1567" fmla="*/ 784828 w 4896192"/>
                    <a:gd name="connsiteY1567" fmla="*/ 4577023 h 5720942"/>
                    <a:gd name="connsiteX1568" fmla="*/ 781312 w 4896192"/>
                    <a:gd name="connsiteY1568" fmla="*/ 4569775 h 5720942"/>
                    <a:gd name="connsiteX1569" fmla="*/ 773144 w 4896192"/>
                    <a:gd name="connsiteY1569" fmla="*/ 4564991 h 5720942"/>
                    <a:gd name="connsiteX1570" fmla="*/ 771190 w 4896192"/>
                    <a:gd name="connsiteY1570" fmla="*/ 4559464 h 5720942"/>
                    <a:gd name="connsiteX1571" fmla="*/ 766363 w 4896192"/>
                    <a:gd name="connsiteY1571" fmla="*/ 4557352 h 5720942"/>
                    <a:gd name="connsiteX1572" fmla="*/ 764217 w 4896192"/>
                    <a:gd name="connsiteY1572" fmla="*/ 4553118 h 5720942"/>
                    <a:gd name="connsiteX1573" fmla="*/ 765679 w 4896192"/>
                    <a:gd name="connsiteY1573" fmla="*/ 4545186 h 5720942"/>
                    <a:gd name="connsiteX1574" fmla="*/ 763975 w 4896192"/>
                    <a:gd name="connsiteY1574" fmla="*/ 4532276 h 5720942"/>
                    <a:gd name="connsiteX1575" fmla="*/ 769746 w 4896192"/>
                    <a:gd name="connsiteY1575" fmla="*/ 4525711 h 5720942"/>
                    <a:gd name="connsiteX1576" fmla="*/ 780937 w 4896192"/>
                    <a:gd name="connsiteY1576" fmla="*/ 4523770 h 5720942"/>
                    <a:gd name="connsiteX1577" fmla="*/ 791425 w 4896192"/>
                    <a:gd name="connsiteY1577" fmla="*/ 4516278 h 5720942"/>
                    <a:gd name="connsiteX1578" fmla="*/ 798164 w 4896192"/>
                    <a:gd name="connsiteY1578" fmla="*/ 4515777 h 5720942"/>
                    <a:gd name="connsiteX1579" fmla="*/ 812162 w 4896192"/>
                    <a:gd name="connsiteY1579" fmla="*/ 4522379 h 5720942"/>
                    <a:gd name="connsiteX1580" fmla="*/ 817163 w 4896192"/>
                    <a:gd name="connsiteY1580" fmla="*/ 4522452 h 5720942"/>
                    <a:gd name="connsiteX1581" fmla="*/ 830058 w 4896192"/>
                    <a:gd name="connsiteY1581" fmla="*/ 4519194 h 5720942"/>
                    <a:gd name="connsiteX1582" fmla="*/ 848523 w 4896192"/>
                    <a:gd name="connsiteY1582" fmla="*/ 4524880 h 5720942"/>
                    <a:gd name="connsiteX1583" fmla="*/ 856172 w 4896192"/>
                    <a:gd name="connsiteY1583" fmla="*/ 4521818 h 5720942"/>
                    <a:gd name="connsiteX1584" fmla="*/ 856131 w 4896192"/>
                    <a:gd name="connsiteY1584" fmla="*/ 4520549 h 5720942"/>
                    <a:gd name="connsiteX1585" fmla="*/ 866235 w 4896192"/>
                    <a:gd name="connsiteY1585" fmla="*/ 4516363 h 5720942"/>
                    <a:gd name="connsiteX1586" fmla="*/ 877242 w 4896192"/>
                    <a:gd name="connsiteY1586" fmla="*/ 4516229 h 5720942"/>
                    <a:gd name="connsiteX1587" fmla="*/ 880875 w 4896192"/>
                    <a:gd name="connsiteY1587" fmla="*/ 4519914 h 5720942"/>
                    <a:gd name="connsiteX1588" fmla="*/ 881008 w 4896192"/>
                    <a:gd name="connsiteY1588" fmla="*/ 4523721 h 5720942"/>
                    <a:gd name="connsiteX1589" fmla="*/ 885761 w 4896192"/>
                    <a:gd name="connsiteY1589" fmla="*/ 4530921 h 5720942"/>
                    <a:gd name="connsiteX1590" fmla="*/ 887306 w 4896192"/>
                    <a:gd name="connsiteY1590" fmla="*/ 4539512 h 5720942"/>
                    <a:gd name="connsiteX1591" fmla="*/ 891415 w 4896192"/>
                    <a:gd name="connsiteY1591" fmla="*/ 4542416 h 5720942"/>
                    <a:gd name="connsiteX1592" fmla="*/ 893944 w 4896192"/>
                    <a:gd name="connsiteY1592" fmla="*/ 4543343 h 5720942"/>
                    <a:gd name="connsiteX1593" fmla="*/ 897001 w 4896192"/>
                    <a:gd name="connsiteY1593" fmla="*/ 4537645 h 5720942"/>
                    <a:gd name="connsiteX1594" fmla="*/ 895365 w 4896192"/>
                    <a:gd name="connsiteY1594" fmla="*/ 4533630 h 5720942"/>
                    <a:gd name="connsiteX1595" fmla="*/ 884784 w 4896192"/>
                    <a:gd name="connsiteY1595" fmla="*/ 4524344 h 5720942"/>
                    <a:gd name="connsiteX1596" fmla="*/ 884399 w 4896192"/>
                    <a:gd name="connsiteY1596" fmla="*/ 4520549 h 5720942"/>
                    <a:gd name="connsiteX1597" fmla="*/ 888558 w 4896192"/>
                    <a:gd name="connsiteY1597" fmla="*/ 4517852 h 5720942"/>
                    <a:gd name="connsiteX1598" fmla="*/ 889193 w 4896192"/>
                    <a:gd name="connsiteY1598" fmla="*/ 4514533 h 5720942"/>
                    <a:gd name="connsiteX1599" fmla="*/ 886077 w 4896192"/>
                    <a:gd name="connsiteY1599" fmla="*/ 4511335 h 5720942"/>
                    <a:gd name="connsiteX1600" fmla="*/ 873226 w 4896192"/>
                    <a:gd name="connsiteY1600" fmla="*/ 4508748 h 5720942"/>
                    <a:gd name="connsiteX1601" fmla="*/ 867487 w 4896192"/>
                    <a:gd name="connsiteY1601" fmla="*/ 4509200 h 5720942"/>
                    <a:gd name="connsiteX1602" fmla="*/ 850327 w 4896192"/>
                    <a:gd name="connsiteY1602" fmla="*/ 4519231 h 5720942"/>
                    <a:gd name="connsiteX1603" fmla="*/ 845348 w 4896192"/>
                    <a:gd name="connsiteY1603" fmla="*/ 4519914 h 5720942"/>
                    <a:gd name="connsiteX1604" fmla="*/ 828822 w 4896192"/>
                    <a:gd name="connsiteY1604" fmla="*/ 4512373 h 5720942"/>
                    <a:gd name="connsiteX1605" fmla="*/ 819627 w 4896192"/>
                    <a:gd name="connsiteY1605" fmla="*/ 4514228 h 5720942"/>
                    <a:gd name="connsiteX1606" fmla="*/ 815703 w 4896192"/>
                    <a:gd name="connsiteY1606" fmla="*/ 4516412 h 5720942"/>
                    <a:gd name="connsiteX1607" fmla="*/ 809155 w 4896192"/>
                    <a:gd name="connsiteY1607" fmla="*/ 4515375 h 5720942"/>
                    <a:gd name="connsiteX1608" fmla="*/ 798131 w 4896192"/>
                    <a:gd name="connsiteY1608" fmla="*/ 4507894 h 5720942"/>
                    <a:gd name="connsiteX1609" fmla="*/ 792611 w 4896192"/>
                    <a:gd name="connsiteY1609" fmla="*/ 4507333 h 5720942"/>
                    <a:gd name="connsiteX1610" fmla="*/ 784349 w 4896192"/>
                    <a:gd name="connsiteY1610" fmla="*/ 4512177 h 5720942"/>
                    <a:gd name="connsiteX1611" fmla="*/ 780602 w 4896192"/>
                    <a:gd name="connsiteY1611" fmla="*/ 4514386 h 5720942"/>
                    <a:gd name="connsiteX1612" fmla="*/ 764985 w 4896192"/>
                    <a:gd name="connsiteY1612" fmla="*/ 4511640 h 5720942"/>
                    <a:gd name="connsiteX1613" fmla="*/ 759516 w 4896192"/>
                    <a:gd name="connsiteY1613" fmla="*/ 4512605 h 5720942"/>
                    <a:gd name="connsiteX1614" fmla="*/ 748834 w 4896192"/>
                    <a:gd name="connsiteY1614" fmla="*/ 4521647 h 5720942"/>
                    <a:gd name="connsiteX1615" fmla="*/ 742345 w 4896192"/>
                    <a:gd name="connsiteY1615" fmla="*/ 4522135 h 5720942"/>
                    <a:gd name="connsiteX1616" fmla="*/ 741835 w 4896192"/>
                    <a:gd name="connsiteY1616" fmla="*/ 4521903 h 5720942"/>
                    <a:gd name="connsiteX1617" fmla="*/ 737251 w 4896192"/>
                    <a:gd name="connsiteY1617" fmla="*/ 4519780 h 5720942"/>
                    <a:gd name="connsiteX1618" fmla="*/ 736892 w 4896192"/>
                    <a:gd name="connsiteY1618" fmla="*/ 4516741 h 5720942"/>
                    <a:gd name="connsiteX1619" fmla="*/ 709049 w 4896192"/>
                    <a:gd name="connsiteY1619" fmla="*/ 4507858 h 5720942"/>
                    <a:gd name="connsiteX1620" fmla="*/ 682208 w 4896192"/>
                    <a:gd name="connsiteY1620" fmla="*/ 4498937 h 5720942"/>
                    <a:gd name="connsiteX1621" fmla="*/ 668151 w 4896192"/>
                    <a:gd name="connsiteY1621" fmla="*/ 4499743 h 5720942"/>
                    <a:gd name="connsiteX1622" fmla="*/ 653697 w 4896192"/>
                    <a:gd name="connsiteY1622" fmla="*/ 4506357 h 5720942"/>
                    <a:gd name="connsiteX1623" fmla="*/ 650407 w 4896192"/>
                    <a:gd name="connsiteY1623" fmla="*/ 4505466 h 5720942"/>
                    <a:gd name="connsiteX1624" fmla="*/ 649723 w 4896192"/>
                    <a:gd name="connsiteY1624" fmla="*/ 4500414 h 5720942"/>
                    <a:gd name="connsiteX1625" fmla="*/ 651351 w 4896192"/>
                    <a:gd name="connsiteY1625" fmla="*/ 4497046 h 5720942"/>
                    <a:gd name="connsiteX1626" fmla="*/ 649756 w 4896192"/>
                    <a:gd name="connsiteY1626" fmla="*/ 4494300 h 5720942"/>
                    <a:gd name="connsiteX1627" fmla="*/ 643851 w 4896192"/>
                    <a:gd name="connsiteY1627" fmla="*/ 4490200 h 5720942"/>
                    <a:gd name="connsiteX1628" fmla="*/ 642156 w 4896192"/>
                    <a:gd name="connsiteY1628" fmla="*/ 4484929 h 5720942"/>
                    <a:gd name="connsiteX1629" fmla="*/ 639301 w 4896192"/>
                    <a:gd name="connsiteY1629" fmla="*/ 4482244 h 5720942"/>
                    <a:gd name="connsiteX1630" fmla="*/ 629495 w 4896192"/>
                    <a:gd name="connsiteY1630" fmla="*/ 4481085 h 5720942"/>
                    <a:gd name="connsiteX1631" fmla="*/ 626398 w 4896192"/>
                    <a:gd name="connsiteY1631" fmla="*/ 4478400 h 5720942"/>
                    <a:gd name="connsiteX1632" fmla="*/ 626234 w 4896192"/>
                    <a:gd name="connsiteY1632" fmla="*/ 4474007 h 5720942"/>
                    <a:gd name="connsiteX1633" fmla="*/ 626180 w 4896192"/>
                    <a:gd name="connsiteY1633" fmla="*/ 4472567 h 5720942"/>
                    <a:gd name="connsiteX1634" fmla="*/ 622330 w 4896192"/>
                    <a:gd name="connsiteY1634" fmla="*/ 4469907 h 5720942"/>
                    <a:gd name="connsiteX1635" fmla="*/ 615591 w 4896192"/>
                    <a:gd name="connsiteY1635" fmla="*/ 4470419 h 5720942"/>
                    <a:gd name="connsiteX1636" fmla="*/ 611432 w 4896192"/>
                    <a:gd name="connsiteY1636" fmla="*/ 4473116 h 5720942"/>
                    <a:gd name="connsiteX1637" fmla="*/ 610964 w 4896192"/>
                    <a:gd name="connsiteY1637" fmla="*/ 4473836 h 5720942"/>
                    <a:gd name="connsiteX1638" fmla="*/ 603615 w 4896192"/>
                    <a:gd name="connsiteY1638" fmla="*/ 4485111 h 5720942"/>
                    <a:gd name="connsiteX1639" fmla="*/ 595022 w 4896192"/>
                    <a:gd name="connsiteY1639" fmla="*/ 4489505 h 5720942"/>
                    <a:gd name="connsiteX1640" fmla="*/ 591314 w 4896192"/>
                    <a:gd name="connsiteY1640" fmla="*/ 4497522 h 5720942"/>
                    <a:gd name="connsiteX1641" fmla="*/ 588366 w 4896192"/>
                    <a:gd name="connsiteY1641" fmla="*/ 4499169 h 5720942"/>
                    <a:gd name="connsiteX1642" fmla="*/ 584859 w 4896192"/>
                    <a:gd name="connsiteY1642" fmla="*/ 4505649 h 5720942"/>
                    <a:gd name="connsiteX1643" fmla="*/ 581944 w 4896192"/>
                    <a:gd name="connsiteY1643" fmla="*/ 4508053 h 5720942"/>
                    <a:gd name="connsiteX1644" fmla="*/ 575931 w 4896192"/>
                    <a:gd name="connsiteY1644" fmla="*/ 4508029 h 5720942"/>
                    <a:gd name="connsiteX1645" fmla="*/ 573826 w 4896192"/>
                    <a:gd name="connsiteY1645" fmla="*/ 4509200 h 5720942"/>
                    <a:gd name="connsiteX1646" fmla="*/ 572015 w 4896192"/>
                    <a:gd name="connsiteY1646" fmla="*/ 4510213 h 5720942"/>
                    <a:gd name="connsiteX1647" fmla="*/ 566285 w 4896192"/>
                    <a:gd name="connsiteY1647" fmla="*/ 4510933 h 5720942"/>
                    <a:gd name="connsiteX1648" fmla="*/ 560575 w 4896192"/>
                    <a:gd name="connsiteY1648" fmla="*/ 4499267 h 5720942"/>
                    <a:gd name="connsiteX1649" fmla="*/ 560056 w 4896192"/>
                    <a:gd name="connsiteY1649" fmla="*/ 4498205 h 5720942"/>
                    <a:gd name="connsiteX1650" fmla="*/ 556690 w 4896192"/>
                    <a:gd name="connsiteY1650" fmla="*/ 4495289 h 5720942"/>
                    <a:gd name="connsiteX1651" fmla="*/ 550919 w 4896192"/>
                    <a:gd name="connsiteY1651" fmla="*/ 4494739 h 5720942"/>
                    <a:gd name="connsiteX1652" fmla="*/ 544756 w 4896192"/>
                    <a:gd name="connsiteY1652" fmla="*/ 4497265 h 5720942"/>
                    <a:gd name="connsiteX1653" fmla="*/ 533090 w 4896192"/>
                    <a:gd name="connsiteY1653" fmla="*/ 4506613 h 5720942"/>
                    <a:gd name="connsiteX1654" fmla="*/ 529596 w 4896192"/>
                    <a:gd name="connsiteY1654" fmla="*/ 4506930 h 5720942"/>
                    <a:gd name="connsiteX1655" fmla="*/ 528104 w 4896192"/>
                    <a:gd name="connsiteY1655" fmla="*/ 4507064 h 5720942"/>
                    <a:gd name="connsiteX1656" fmla="*/ 523027 w 4896192"/>
                    <a:gd name="connsiteY1656" fmla="*/ 4511836 h 5720942"/>
                    <a:gd name="connsiteX1657" fmla="*/ 515560 w 4896192"/>
                    <a:gd name="connsiteY1657" fmla="*/ 4512885 h 5720942"/>
                    <a:gd name="connsiteX1658" fmla="*/ 510675 w 4896192"/>
                    <a:gd name="connsiteY1658" fmla="*/ 4509505 h 5720942"/>
                    <a:gd name="connsiteX1659" fmla="*/ 500703 w 4896192"/>
                    <a:gd name="connsiteY1659" fmla="*/ 4490566 h 5720942"/>
                    <a:gd name="connsiteX1660" fmla="*/ 496427 w 4896192"/>
                    <a:gd name="connsiteY1660" fmla="*/ 4489968 h 5720942"/>
                    <a:gd name="connsiteX1661" fmla="*/ 494273 w 4896192"/>
                    <a:gd name="connsiteY1661" fmla="*/ 4492604 h 5720942"/>
                    <a:gd name="connsiteX1662" fmla="*/ 495911 w 4896192"/>
                    <a:gd name="connsiteY1662" fmla="*/ 4502708 h 5720942"/>
                    <a:gd name="connsiteX1663" fmla="*/ 493572 w 4896192"/>
                    <a:gd name="connsiteY1663" fmla="*/ 4513727 h 5720942"/>
                    <a:gd name="connsiteX1664" fmla="*/ 489989 w 4896192"/>
                    <a:gd name="connsiteY1664" fmla="*/ 4511579 h 5720942"/>
                    <a:gd name="connsiteX1665" fmla="*/ 483700 w 4896192"/>
                    <a:gd name="connsiteY1665" fmla="*/ 4497583 h 5720942"/>
                    <a:gd name="connsiteX1666" fmla="*/ 480912 w 4896192"/>
                    <a:gd name="connsiteY1666" fmla="*/ 4496680 h 5720942"/>
                    <a:gd name="connsiteX1667" fmla="*/ 481672 w 4896192"/>
                    <a:gd name="connsiteY1667" fmla="*/ 4503514 h 5720942"/>
                    <a:gd name="connsiteX1668" fmla="*/ 477730 w 4896192"/>
                    <a:gd name="connsiteY1668" fmla="*/ 4511799 h 5720942"/>
                    <a:gd name="connsiteX1669" fmla="*/ 479993 w 4896192"/>
                    <a:gd name="connsiteY1669" fmla="*/ 4518584 h 5720942"/>
                    <a:gd name="connsiteX1670" fmla="*/ 489972 w 4896192"/>
                    <a:gd name="connsiteY1670" fmla="*/ 4524551 h 5720942"/>
                    <a:gd name="connsiteX1671" fmla="*/ 492194 w 4896192"/>
                    <a:gd name="connsiteY1671" fmla="*/ 4530311 h 5720942"/>
                    <a:gd name="connsiteX1672" fmla="*/ 490916 w 4896192"/>
                    <a:gd name="connsiteY1672" fmla="*/ 4536205 h 5720942"/>
                    <a:gd name="connsiteX1673" fmla="*/ 487300 w 4896192"/>
                    <a:gd name="connsiteY1673" fmla="*/ 4539902 h 5720942"/>
                    <a:gd name="connsiteX1674" fmla="*/ 483534 w 4896192"/>
                    <a:gd name="connsiteY1674" fmla="*/ 4539549 h 5720942"/>
                    <a:gd name="connsiteX1675" fmla="*/ 476898 w 4896192"/>
                    <a:gd name="connsiteY1675" fmla="*/ 4535790 h 5720942"/>
                    <a:gd name="connsiteX1676" fmla="*/ 448701 w 4896192"/>
                    <a:gd name="connsiteY1676" fmla="*/ 4519804 h 5720942"/>
                    <a:gd name="connsiteX1677" fmla="*/ 443648 w 4896192"/>
                    <a:gd name="connsiteY1677" fmla="*/ 4516949 h 5720942"/>
                    <a:gd name="connsiteX1678" fmla="*/ 435898 w 4896192"/>
                    <a:gd name="connsiteY1678" fmla="*/ 4510640 h 5720942"/>
                    <a:gd name="connsiteX1679" fmla="*/ 411772 w 4896192"/>
                    <a:gd name="connsiteY1679" fmla="*/ 4481853 h 5720942"/>
                    <a:gd name="connsiteX1680" fmla="*/ 410728 w 4896192"/>
                    <a:gd name="connsiteY1680" fmla="*/ 4480596 h 5720942"/>
                    <a:gd name="connsiteX1681" fmla="*/ 405333 w 4896192"/>
                    <a:gd name="connsiteY1681" fmla="*/ 4476997 h 5720942"/>
                    <a:gd name="connsiteX1682" fmla="*/ 377260 w 4896192"/>
                    <a:gd name="connsiteY1682" fmla="*/ 4467893 h 5720942"/>
                    <a:gd name="connsiteX1683" fmla="*/ 376493 w 4896192"/>
                    <a:gd name="connsiteY1683" fmla="*/ 4467686 h 5720942"/>
                    <a:gd name="connsiteX1684" fmla="*/ 375672 w 4896192"/>
                    <a:gd name="connsiteY1684" fmla="*/ 4467503 h 5720942"/>
                    <a:gd name="connsiteX1685" fmla="*/ 374886 w 4896192"/>
                    <a:gd name="connsiteY1685" fmla="*/ 4467124 h 5720942"/>
                    <a:gd name="connsiteX1686" fmla="*/ 373148 w 4896192"/>
                    <a:gd name="connsiteY1686" fmla="*/ 4466832 h 5720942"/>
                    <a:gd name="connsiteX1687" fmla="*/ 366376 w 4896192"/>
                    <a:gd name="connsiteY1687" fmla="*/ 4466588 h 5720942"/>
                    <a:gd name="connsiteX1688" fmla="*/ 362232 w 4896192"/>
                    <a:gd name="connsiteY1688" fmla="*/ 4469297 h 5720942"/>
                    <a:gd name="connsiteX1689" fmla="*/ 359718 w 4896192"/>
                    <a:gd name="connsiteY1689" fmla="*/ 4475496 h 5720942"/>
                    <a:gd name="connsiteX1690" fmla="*/ 355150 w 4896192"/>
                    <a:gd name="connsiteY1690" fmla="*/ 4473897 h 5720942"/>
                    <a:gd name="connsiteX1691" fmla="*/ 351109 w 4896192"/>
                    <a:gd name="connsiteY1691" fmla="*/ 4466429 h 5720942"/>
                    <a:gd name="connsiteX1692" fmla="*/ 354199 w 4896192"/>
                    <a:gd name="connsiteY1692" fmla="*/ 4455886 h 5720942"/>
                    <a:gd name="connsiteX1693" fmla="*/ 352721 w 4896192"/>
                    <a:gd name="connsiteY1693" fmla="*/ 4449845 h 5720942"/>
                    <a:gd name="connsiteX1694" fmla="*/ 348303 w 4896192"/>
                    <a:gd name="connsiteY1694" fmla="*/ 4452310 h 5720942"/>
                    <a:gd name="connsiteX1695" fmla="*/ 346791 w 4896192"/>
                    <a:gd name="connsiteY1695" fmla="*/ 4454873 h 5720942"/>
                    <a:gd name="connsiteX1696" fmla="*/ 344778 w 4896192"/>
                    <a:gd name="connsiteY1696" fmla="*/ 4458290 h 5720942"/>
                    <a:gd name="connsiteX1697" fmla="*/ 341572 w 4896192"/>
                    <a:gd name="connsiteY1697" fmla="*/ 4459437 h 5720942"/>
                    <a:gd name="connsiteX1698" fmla="*/ 340712 w 4896192"/>
                    <a:gd name="connsiteY1698" fmla="*/ 4456679 h 5720942"/>
                    <a:gd name="connsiteX1699" fmla="*/ 343692 w 4896192"/>
                    <a:gd name="connsiteY1699" fmla="*/ 4436715 h 5720942"/>
                    <a:gd name="connsiteX1700" fmla="*/ 347284 w 4896192"/>
                    <a:gd name="connsiteY1700" fmla="*/ 4432505 h 5720942"/>
                    <a:gd name="connsiteX1701" fmla="*/ 358532 w 4896192"/>
                    <a:gd name="connsiteY1701" fmla="*/ 4425452 h 5720942"/>
                    <a:gd name="connsiteX1702" fmla="*/ 359252 w 4896192"/>
                    <a:gd name="connsiteY1702" fmla="*/ 4424659 h 5720942"/>
                    <a:gd name="connsiteX1703" fmla="*/ 363102 w 4896192"/>
                    <a:gd name="connsiteY1703" fmla="*/ 4420436 h 5720942"/>
                    <a:gd name="connsiteX1704" fmla="*/ 362449 w 4896192"/>
                    <a:gd name="connsiteY1704" fmla="*/ 4416654 h 5720942"/>
                    <a:gd name="connsiteX1705" fmla="*/ 359040 w 4896192"/>
                    <a:gd name="connsiteY1705" fmla="*/ 4416019 h 5720942"/>
                    <a:gd name="connsiteX1706" fmla="*/ 357907 w 4896192"/>
                    <a:gd name="connsiteY1706" fmla="*/ 4415812 h 5720942"/>
                    <a:gd name="connsiteX1707" fmla="*/ 354541 w 4896192"/>
                    <a:gd name="connsiteY1707" fmla="*/ 4419253 h 5720942"/>
                    <a:gd name="connsiteX1708" fmla="*/ 350307 w 4896192"/>
                    <a:gd name="connsiteY1708" fmla="*/ 4419936 h 5720942"/>
                    <a:gd name="connsiteX1709" fmla="*/ 347751 w 4896192"/>
                    <a:gd name="connsiteY1709" fmla="*/ 4425122 h 5720942"/>
                    <a:gd name="connsiteX1710" fmla="*/ 342190 w 4896192"/>
                    <a:gd name="connsiteY1710" fmla="*/ 4423817 h 5720942"/>
                    <a:gd name="connsiteX1711" fmla="*/ 338908 w 4896192"/>
                    <a:gd name="connsiteY1711" fmla="*/ 4416568 h 5720942"/>
                    <a:gd name="connsiteX1712" fmla="*/ 335525 w 4896192"/>
                    <a:gd name="connsiteY1712" fmla="*/ 4413395 h 5720942"/>
                    <a:gd name="connsiteX1713" fmla="*/ 331000 w 4896192"/>
                    <a:gd name="connsiteY1713" fmla="*/ 4412822 h 5720942"/>
                    <a:gd name="connsiteX1714" fmla="*/ 313411 w 4896192"/>
                    <a:gd name="connsiteY1714" fmla="*/ 4417837 h 5720942"/>
                    <a:gd name="connsiteX1715" fmla="*/ 292968 w 4896192"/>
                    <a:gd name="connsiteY1715" fmla="*/ 4420192 h 5720942"/>
                    <a:gd name="connsiteX1716" fmla="*/ 285853 w 4896192"/>
                    <a:gd name="connsiteY1716" fmla="*/ 4423780 h 5720942"/>
                    <a:gd name="connsiteX1717" fmla="*/ 285218 w 4896192"/>
                    <a:gd name="connsiteY1717" fmla="*/ 4426855 h 5720942"/>
                    <a:gd name="connsiteX1718" fmla="*/ 285444 w 4896192"/>
                    <a:gd name="connsiteY1718" fmla="*/ 4432700 h 5720942"/>
                    <a:gd name="connsiteX1719" fmla="*/ 292491 w 4896192"/>
                    <a:gd name="connsiteY1719" fmla="*/ 4440046 h 5720942"/>
                    <a:gd name="connsiteX1720" fmla="*/ 297836 w 4896192"/>
                    <a:gd name="connsiteY1720" fmla="*/ 4442121 h 5720942"/>
                    <a:gd name="connsiteX1721" fmla="*/ 309562 w 4896192"/>
                    <a:gd name="connsiteY1721" fmla="*/ 4441133 h 5720942"/>
                    <a:gd name="connsiteX1722" fmla="*/ 311533 w 4896192"/>
                    <a:gd name="connsiteY1722" fmla="*/ 4441804 h 5720942"/>
                    <a:gd name="connsiteX1723" fmla="*/ 314889 w 4896192"/>
                    <a:gd name="connsiteY1723" fmla="*/ 4442951 h 5720942"/>
                    <a:gd name="connsiteX1724" fmla="*/ 335417 w 4896192"/>
                    <a:gd name="connsiteY1724" fmla="*/ 4455617 h 5720942"/>
                    <a:gd name="connsiteX1725" fmla="*/ 346983 w 4896192"/>
                    <a:gd name="connsiteY1725" fmla="*/ 4476265 h 5720942"/>
                    <a:gd name="connsiteX1726" fmla="*/ 361364 w 4896192"/>
                    <a:gd name="connsiteY1726" fmla="*/ 4493421 h 5720942"/>
                    <a:gd name="connsiteX1727" fmla="*/ 358800 w 4896192"/>
                    <a:gd name="connsiteY1727" fmla="*/ 4497144 h 5720942"/>
                    <a:gd name="connsiteX1728" fmla="*/ 299139 w 4896192"/>
                    <a:gd name="connsiteY1728" fmla="*/ 4453494 h 5720942"/>
                    <a:gd name="connsiteX1729" fmla="*/ 293870 w 4896192"/>
                    <a:gd name="connsiteY1729" fmla="*/ 4449650 h 5720942"/>
                    <a:gd name="connsiteX1730" fmla="*/ 268097 w 4896192"/>
                    <a:gd name="connsiteY1730" fmla="*/ 4437215 h 5720942"/>
                    <a:gd name="connsiteX1731" fmla="*/ 239638 w 4896192"/>
                    <a:gd name="connsiteY1731" fmla="*/ 4420302 h 5720942"/>
                    <a:gd name="connsiteX1732" fmla="*/ 230526 w 4896192"/>
                    <a:gd name="connsiteY1732" fmla="*/ 4417874 h 5720942"/>
                    <a:gd name="connsiteX1733" fmla="*/ 219044 w 4896192"/>
                    <a:gd name="connsiteY1733" fmla="*/ 4418862 h 5720942"/>
                    <a:gd name="connsiteX1734" fmla="*/ 202821 w 4896192"/>
                    <a:gd name="connsiteY1734" fmla="*/ 4425769 h 5720942"/>
                    <a:gd name="connsiteX1735" fmla="*/ 200578 w 4896192"/>
                    <a:gd name="connsiteY1735" fmla="*/ 4426733 h 5720942"/>
                    <a:gd name="connsiteX1736" fmla="*/ 194291 w 4896192"/>
                    <a:gd name="connsiteY1736" fmla="*/ 4432322 h 5720942"/>
                    <a:gd name="connsiteX1737" fmla="*/ 187200 w 4896192"/>
                    <a:gd name="connsiteY1737" fmla="*/ 4443048 h 5720942"/>
                    <a:gd name="connsiteX1738" fmla="*/ 183534 w 4896192"/>
                    <a:gd name="connsiteY1738" fmla="*/ 4445233 h 5720942"/>
                    <a:gd name="connsiteX1739" fmla="*/ 174515 w 4896192"/>
                    <a:gd name="connsiteY1739" fmla="*/ 4445086 h 5720942"/>
                    <a:gd name="connsiteX1740" fmla="*/ 166757 w 4896192"/>
                    <a:gd name="connsiteY1740" fmla="*/ 4443317 h 5720942"/>
                    <a:gd name="connsiteX1741" fmla="*/ 151014 w 4896192"/>
                    <a:gd name="connsiteY1741" fmla="*/ 4439705 h 5720942"/>
                    <a:gd name="connsiteX1742" fmla="*/ 133109 w 4896192"/>
                    <a:gd name="connsiteY1742" fmla="*/ 4442731 h 5720942"/>
                    <a:gd name="connsiteX1743" fmla="*/ 127556 w 4896192"/>
                    <a:gd name="connsiteY1743" fmla="*/ 4441694 h 5720942"/>
                    <a:gd name="connsiteX1744" fmla="*/ 114720 w 4896192"/>
                    <a:gd name="connsiteY1744" fmla="*/ 4433835 h 5720942"/>
                    <a:gd name="connsiteX1745" fmla="*/ 109467 w 4896192"/>
                    <a:gd name="connsiteY1745" fmla="*/ 4434055 h 5720942"/>
                    <a:gd name="connsiteX1746" fmla="*/ 90677 w 4896192"/>
                    <a:gd name="connsiteY1746" fmla="*/ 4439912 h 5720942"/>
                    <a:gd name="connsiteX1747" fmla="*/ 84740 w 4896192"/>
                    <a:gd name="connsiteY1747" fmla="*/ 4447795 h 5720942"/>
                    <a:gd name="connsiteX1748" fmla="*/ 70960 w 4896192"/>
                    <a:gd name="connsiteY1748" fmla="*/ 4447612 h 5720942"/>
                    <a:gd name="connsiteX1749" fmla="*/ 45121 w 4896192"/>
                    <a:gd name="connsiteY1749" fmla="*/ 4458607 h 5720942"/>
                    <a:gd name="connsiteX1750" fmla="*/ 34958 w 4896192"/>
                    <a:gd name="connsiteY1750" fmla="*/ 4461072 h 5720942"/>
                    <a:gd name="connsiteX1751" fmla="*/ 25537 w 4896192"/>
                    <a:gd name="connsiteY1751" fmla="*/ 4461280 h 5720942"/>
                    <a:gd name="connsiteX1752" fmla="*/ 22197 w 4896192"/>
                    <a:gd name="connsiteY1752" fmla="*/ 4461353 h 5720942"/>
                    <a:gd name="connsiteX1753" fmla="*/ 6731 w 4896192"/>
                    <a:gd name="connsiteY1753" fmla="*/ 4456679 h 5720942"/>
                    <a:gd name="connsiteX1754" fmla="*/ 0 w 4896192"/>
                    <a:gd name="connsiteY1754" fmla="*/ 4451358 h 5720942"/>
                    <a:gd name="connsiteX1755" fmla="*/ 568 w 4896192"/>
                    <a:gd name="connsiteY1755" fmla="*/ 4446758 h 5720942"/>
                    <a:gd name="connsiteX1756" fmla="*/ 7474 w 4896192"/>
                    <a:gd name="connsiteY1756" fmla="*/ 4438326 h 5720942"/>
                    <a:gd name="connsiteX1757" fmla="*/ 8943 w 4896192"/>
                    <a:gd name="connsiteY1757" fmla="*/ 4425293 h 5720942"/>
                    <a:gd name="connsiteX1758" fmla="*/ 35993 w 4896192"/>
                    <a:gd name="connsiteY1758" fmla="*/ 4394908 h 5720942"/>
                    <a:gd name="connsiteX1759" fmla="*/ 38413 w 4896192"/>
                    <a:gd name="connsiteY1759" fmla="*/ 4394115 h 5720942"/>
                    <a:gd name="connsiteX1760" fmla="*/ 42173 w 4896192"/>
                    <a:gd name="connsiteY1760" fmla="*/ 4392870 h 5720942"/>
                    <a:gd name="connsiteX1761" fmla="*/ 47443 w 4896192"/>
                    <a:gd name="connsiteY1761" fmla="*/ 4387050 h 5720942"/>
                    <a:gd name="connsiteX1762" fmla="*/ 56612 w 4896192"/>
                    <a:gd name="connsiteY1762" fmla="*/ 4390735 h 5720942"/>
                    <a:gd name="connsiteX1763" fmla="*/ 66083 w 4896192"/>
                    <a:gd name="connsiteY1763" fmla="*/ 4389576 h 5720942"/>
                    <a:gd name="connsiteX1764" fmla="*/ 77282 w 4896192"/>
                    <a:gd name="connsiteY1764" fmla="*/ 4375371 h 5720942"/>
                    <a:gd name="connsiteX1765" fmla="*/ 76655 w 4896192"/>
                    <a:gd name="connsiteY1765" fmla="*/ 4372345 h 5720942"/>
                    <a:gd name="connsiteX1766" fmla="*/ 70224 w 4896192"/>
                    <a:gd name="connsiteY1766" fmla="*/ 4374395 h 5720942"/>
                    <a:gd name="connsiteX1767" fmla="*/ 67007 w 4896192"/>
                    <a:gd name="connsiteY1767" fmla="*/ 4371625 h 5720942"/>
                    <a:gd name="connsiteX1768" fmla="*/ 62575 w 4896192"/>
                    <a:gd name="connsiteY1768" fmla="*/ 4371161 h 5720942"/>
                    <a:gd name="connsiteX1769" fmla="*/ 56438 w 4896192"/>
                    <a:gd name="connsiteY1769" fmla="*/ 4374236 h 5720942"/>
                    <a:gd name="connsiteX1770" fmla="*/ 61807 w 4896192"/>
                    <a:gd name="connsiteY1770" fmla="*/ 4365060 h 5720942"/>
                    <a:gd name="connsiteX1771" fmla="*/ 69498 w 4896192"/>
                    <a:gd name="connsiteY1771" fmla="*/ 4356384 h 5720942"/>
                    <a:gd name="connsiteX1772" fmla="*/ 77556 w 4896192"/>
                    <a:gd name="connsiteY1772" fmla="*/ 4348391 h 5720942"/>
                    <a:gd name="connsiteX1773" fmla="*/ 88339 w 4896192"/>
                    <a:gd name="connsiteY1773" fmla="*/ 4338909 h 5720942"/>
                    <a:gd name="connsiteX1774" fmla="*/ 98494 w 4896192"/>
                    <a:gd name="connsiteY1774" fmla="*/ 4331209 h 5720942"/>
                    <a:gd name="connsiteX1775" fmla="*/ 109926 w 4896192"/>
                    <a:gd name="connsiteY1775" fmla="*/ 4320300 h 5720942"/>
                    <a:gd name="connsiteX1776" fmla="*/ 120983 w 4896192"/>
                    <a:gd name="connsiteY1776" fmla="*/ 4308353 h 5720942"/>
                    <a:gd name="connsiteX1777" fmla="*/ 132725 w 4896192"/>
                    <a:gd name="connsiteY1777" fmla="*/ 4296028 h 5720942"/>
                    <a:gd name="connsiteX1778" fmla="*/ 145227 w 4896192"/>
                    <a:gd name="connsiteY1778" fmla="*/ 4285790 h 5720942"/>
                    <a:gd name="connsiteX1779" fmla="*/ 151532 w 4896192"/>
                    <a:gd name="connsiteY1779" fmla="*/ 4281824 h 5720942"/>
                    <a:gd name="connsiteX1780" fmla="*/ 164217 w 4896192"/>
                    <a:gd name="connsiteY1780" fmla="*/ 4277199 h 5720942"/>
                    <a:gd name="connsiteX1781" fmla="*/ 175157 w 4896192"/>
                    <a:gd name="connsiteY1781" fmla="*/ 4272294 h 5720942"/>
                    <a:gd name="connsiteX1782" fmla="*/ 187108 w 4896192"/>
                    <a:gd name="connsiteY1782" fmla="*/ 4266290 h 5720942"/>
                    <a:gd name="connsiteX1783" fmla="*/ 196228 w 4896192"/>
                    <a:gd name="connsiteY1783" fmla="*/ 4258627 h 5720942"/>
                    <a:gd name="connsiteX1784" fmla="*/ 205013 w 4896192"/>
                    <a:gd name="connsiteY1784" fmla="*/ 4251317 h 5720942"/>
                    <a:gd name="connsiteX1785" fmla="*/ 212855 w 4896192"/>
                    <a:gd name="connsiteY1785" fmla="*/ 4246851 h 5720942"/>
                    <a:gd name="connsiteX1786" fmla="*/ 225490 w 4896192"/>
                    <a:gd name="connsiteY1786" fmla="*/ 4240481 h 5720942"/>
                    <a:gd name="connsiteX1787" fmla="*/ 242017 w 4896192"/>
                    <a:gd name="connsiteY1787" fmla="*/ 4236808 h 5720942"/>
                    <a:gd name="connsiteX1788" fmla="*/ 251593 w 4896192"/>
                    <a:gd name="connsiteY1788" fmla="*/ 4234587 h 5720942"/>
                    <a:gd name="connsiteX1789" fmla="*/ 259579 w 4896192"/>
                    <a:gd name="connsiteY1789" fmla="*/ 4232744 h 5720942"/>
                    <a:gd name="connsiteX1790" fmla="*/ 277877 w 4896192"/>
                    <a:gd name="connsiteY1790" fmla="*/ 4230060 h 5720942"/>
                    <a:gd name="connsiteX1791" fmla="*/ 289577 w 4896192"/>
                    <a:gd name="connsiteY1791" fmla="*/ 4226887 h 5720942"/>
                    <a:gd name="connsiteX1792" fmla="*/ 297411 w 4896192"/>
                    <a:gd name="connsiteY1792" fmla="*/ 4222079 h 5720942"/>
                    <a:gd name="connsiteX1793" fmla="*/ 313987 w 4896192"/>
                    <a:gd name="connsiteY1793" fmla="*/ 4207814 h 5720942"/>
                    <a:gd name="connsiteX1794" fmla="*/ 325696 w 4896192"/>
                    <a:gd name="connsiteY1794" fmla="*/ 4193817 h 5720942"/>
                    <a:gd name="connsiteX1795" fmla="*/ 339426 w 4896192"/>
                    <a:gd name="connsiteY1795" fmla="*/ 4179442 h 5720942"/>
                    <a:gd name="connsiteX1796" fmla="*/ 351852 w 4896192"/>
                    <a:gd name="connsiteY1796" fmla="*/ 4165726 h 5720942"/>
                    <a:gd name="connsiteX1797" fmla="*/ 360521 w 4896192"/>
                    <a:gd name="connsiteY1797" fmla="*/ 4153865 h 5720942"/>
                    <a:gd name="connsiteX1798" fmla="*/ 372312 w 4896192"/>
                    <a:gd name="connsiteY1798" fmla="*/ 4141918 h 5720942"/>
                    <a:gd name="connsiteX1799" fmla="*/ 381724 w 4896192"/>
                    <a:gd name="connsiteY1799" fmla="*/ 4131448 h 5720942"/>
                    <a:gd name="connsiteX1800" fmla="*/ 387136 w 4896192"/>
                    <a:gd name="connsiteY1800" fmla="*/ 4124468 h 5720942"/>
                    <a:gd name="connsiteX1801" fmla="*/ 390084 w 4896192"/>
                    <a:gd name="connsiteY1801" fmla="*/ 4120661 h 5720942"/>
                    <a:gd name="connsiteX1802" fmla="*/ 392021 w 4896192"/>
                    <a:gd name="connsiteY1802" fmla="*/ 4115682 h 5720942"/>
                    <a:gd name="connsiteX1803" fmla="*/ 391528 w 4896192"/>
                    <a:gd name="connsiteY1803" fmla="*/ 4110789 h 5720942"/>
                    <a:gd name="connsiteX1804" fmla="*/ 388388 w 4896192"/>
                    <a:gd name="connsiteY1804" fmla="*/ 4098586 h 5720942"/>
                    <a:gd name="connsiteX1805" fmla="*/ 385324 w 4896192"/>
                    <a:gd name="connsiteY1805" fmla="*/ 4088848 h 5720942"/>
                    <a:gd name="connsiteX1806" fmla="*/ 386083 w 4896192"/>
                    <a:gd name="connsiteY1806" fmla="*/ 4077316 h 5720942"/>
                    <a:gd name="connsiteX1807" fmla="*/ 388422 w 4896192"/>
                    <a:gd name="connsiteY1807" fmla="*/ 4062490 h 5720942"/>
                    <a:gd name="connsiteX1808" fmla="*/ 389241 w 4896192"/>
                    <a:gd name="connsiteY1808" fmla="*/ 4054742 h 5720942"/>
                    <a:gd name="connsiteX1809" fmla="*/ 390710 w 4896192"/>
                    <a:gd name="connsiteY1809" fmla="*/ 4045919 h 5720942"/>
                    <a:gd name="connsiteX1810" fmla="*/ 394677 w 4896192"/>
                    <a:gd name="connsiteY1810" fmla="*/ 4039122 h 5720942"/>
                    <a:gd name="connsiteX1811" fmla="*/ 401609 w 4896192"/>
                    <a:gd name="connsiteY1811" fmla="*/ 4026614 h 5720942"/>
                    <a:gd name="connsiteX1812" fmla="*/ 409885 w 4896192"/>
                    <a:gd name="connsiteY1812" fmla="*/ 4012666 h 5720942"/>
                    <a:gd name="connsiteX1813" fmla="*/ 411184 w 4896192"/>
                    <a:gd name="connsiteY1813" fmla="*/ 4010323 h 5720942"/>
                    <a:gd name="connsiteX1814" fmla="*/ 413843 w 4896192"/>
                    <a:gd name="connsiteY1814" fmla="*/ 4005527 h 5720942"/>
                    <a:gd name="connsiteX1815" fmla="*/ 416423 w 4896192"/>
                    <a:gd name="connsiteY1815" fmla="*/ 3998779 h 5720942"/>
                    <a:gd name="connsiteX1816" fmla="*/ 420440 w 4896192"/>
                    <a:gd name="connsiteY1816" fmla="*/ 3993385 h 5720942"/>
                    <a:gd name="connsiteX1817" fmla="*/ 426888 w 4896192"/>
                    <a:gd name="connsiteY1817" fmla="*/ 3988272 h 5720942"/>
                    <a:gd name="connsiteX1818" fmla="*/ 434220 w 4896192"/>
                    <a:gd name="connsiteY1818" fmla="*/ 3984221 h 5720942"/>
                    <a:gd name="connsiteX1819" fmla="*/ 446496 w 4896192"/>
                    <a:gd name="connsiteY1819" fmla="*/ 3976118 h 5720942"/>
                    <a:gd name="connsiteX1820" fmla="*/ 456318 w 4896192"/>
                    <a:gd name="connsiteY1820" fmla="*/ 3969578 h 5720942"/>
                    <a:gd name="connsiteX1821" fmla="*/ 458087 w 4896192"/>
                    <a:gd name="connsiteY1821" fmla="*/ 3968406 h 5720942"/>
                    <a:gd name="connsiteX1822" fmla="*/ 463850 w 4896192"/>
                    <a:gd name="connsiteY1822" fmla="*/ 3963318 h 5720942"/>
                    <a:gd name="connsiteX1823" fmla="*/ 472026 w 4896192"/>
                    <a:gd name="connsiteY1823" fmla="*/ 3957448 h 5720942"/>
                    <a:gd name="connsiteX1824" fmla="*/ 479800 w 4896192"/>
                    <a:gd name="connsiteY1824" fmla="*/ 3949846 h 5720942"/>
                    <a:gd name="connsiteX1825" fmla="*/ 484963 w 4896192"/>
                    <a:gd name="connsiteY1825" fmla="*/ 3942719 h 5720942"/>
                    <a:gd name="connsiteX1826" fmla="*/ 486823 w 4896192"/>
                    <a:gd name="connsiteY1826" fmla="*/ 3940157 h 5720942"/>
                    <a:gd name="connsiteX1827" fmla="*/ 489045 w 4896192"/>
                    <a:gd name="connsiteY1827" fmla="*/ 3932713 h 5720942"/>
                    <a:gd name="connsiteX1828" fmla="*/ 492736 w 4896192"/>
                    <a:gd name="connsiteY1828" fmla="*/ 3928039 h 5720942"/>
                    <a:gd name="connsiteX1829" fmla="*/ 498173 w 4896192"/>
                    <a:gd name="connsiteY1829" fmla="*/ 3923658 h 5720942"/>
                    <a:gd name="connsiteX1830" fmla="*/ 502190 w 4896192"/>
                    <a:gd name="connsiteY1830" fmla="*/ 3918277 h 5720942"/>
                    <a:gd name="connsiteX1831" fmla="*/ 502725 w 4896192"/>
                    <a:gd name="connsiteY1831" fmla="*/ 3912639 h 5720942"/>
                    <a:gd name="connsiteX1832" fmla="*/ 502248 w 4896192"/>
                    <a:gd name="connsiteY1832" fmla="*/ 3908088 h 5720942"/>
                    <a:gd name="connsiteX1833" fmla="*/ 503151 w 4896192"/>
                    <a:gd name="connsiteY1833" fmla="*/ 3903146 h 5720942"/>
                    <a:gd name="connsiteX1834" fmla="*/ 506031 w 4896192"/>
                    <a:gd name="connsiteY1834" fmla="*/ 3894628 h 5720942"/>
                    <a:gd name="connsiteX1835" fmla="*/ 513915 w 4896192"/>
                    <a:gd name="connsiteY1835" fmla="*/ 3878239 h 5720942"/>
                    <a:gd name="connsiteX1836" fmla="*/ 519611 w 4896192"/>
                    <a:gd name="connsiteY1836" fmla="*/ 3870698 h 5720942"/>
                    <a:gd name="connsiteX1837" fmla="*/ 526400 w 4896192"/>
                    <a:gd name="connsiteY1837" fmla="*/ 3863986 h 5720942"/>
                    <a:gd name="connsiteX1838" fmla="*/ 531511 w 4896192"/>
                    <a:gd name="connsiteY1838" fmla="*/ 3860326 h 5720942"/>
                    <a:gd name="connsiteX1839" fmla="*/ 532437 w 4896192"/>
                    <a:gd name="connsiteY1839" fmla="*/ 3859703 h 5720942"/>
                    <a:gd name="connsiteX1840" fmla="*/ 530247 w 4896192"/>
                    <a:gd name="connsiteY1840" fmla="*/ 3858349 h 5720942"/>
                    <a:gd name="connsiteX1841" fmla="*/ 528947 w 4896192"/>
                    <a:gd name="connsiteY1841" fmla="*/ 3857665 h 5720942"/>
                    <a:gd name="connsiteX1842" fmla="*/ 530242 w 4896192"/>
                    <a:gd name="connsiteY1842" fmla="*/ 3842900 h 5720942"/>
                    <a:gd name="connsiteX1843" fmla="*/ 529866 w 4896192"/>
                    <a:gd name="connsiteY1843" fmla="*/ 3833943 h 5720942"/>
                    <a:gd name="connsiteX1844" fmla="*/ 530033 w 4896192"/>
                    <a:gd name="connsiteY1844" fmla="*/ 3824022 h 5720942"/>
                    <a:gd name="connsiteX1845" fmla="*/ 532973 w 4896192"/>
                    <a:gd name="connsiteY1845" fmla="*/ 3816261 h 5720942"/>
                    <a:gd name="connsiteX1846" fmla="*/ 533808 w 4896192"/>
                    <a:gd name="connsiteY1846" fmla="*/ 3808476 h 5720942"/>
                    <a:gd name="connsiteX1847" fmla="*/ 537424 w 4896192"/>
                    <a:gd name="connsiteY1847" fmla="*/ 3802155 h 5720942"/>
                    <a:gd name="connsiteX1848" fmla="*/ 549625 w 4896192"/>
                    <a:gd name="connsiteY1848" fmla="*/ 3786755 h 5720942"/>
                    <a:gd name="connsiteX1849" fmla="*/ 555454 w 4896192"/>
                    <a:gd name="connsiteY1849" fmla="*/ 3774796 h 5720942"/>
                    <a:gd name="connsiteX1850" fmla="*/ 559179 w 4896192"/>
                    <a:gd name="connsiteY1850" fmla="*/ 3762093 h 5720942"/>
                    <a:gd name="connsiteX1851" fmla="*/ 557558 w 4896192"/>
                    <a:gd name="connsiteY1851" fmla="*/ 3733685 h 5720942"/>
                    <a:gd name="connsiteX1852" fmla="*/ 557116 w 4896192"/>
                    <a:gd name="connsiteY1852" fmla="*/ 3718065 h 5720942"/>
                    <a:gd name="connsiteX1853" fmla="*/ 557434 w 4896192"/>
                    <a:gd name="connsiteY1853" fmla="*/ 3699626 h 5720942"/>
                    <a:gd name="connsiteX1854" fmla="*/ 560365 w 4896192"/>
                    <a:gd name="connsiteY1854" fmla="*/ 3692585 h 5720942"/>
                    <a:gd name="connsiteX1855" fmla="*/ 571104 w 4896192"/>
                    <a:gd name="connsiteY1855" fmla="*/ 3681420 h 5720942"/>
                    <a:gd name="connsiteX1856" fmla="*/ 587547 w 4896192"/>
                    <a:gd name="connsiteY1856" fmla="*/ 3665385 h 5720942"/>
                    <a:gd name="connsiteX1857" fmla="*/ 593001 w 4896192"/>
                    <a:gd name="connsiteY1857" fmla="*/ 3651352 h 5720942"/>
                    <a:gd name="connsiteX1858" fmla="*/ 601719 w 4896192"/>
                    <a:gd name="connsiteY1858" fmla="*/ 3635183 h 5720942"/>
                    <a:gd name="connsiteX1859" fmla="*/ 610990 w 4896192"/>
                    <a:gd name="connsiteY1859" fmla="*/ 3628252 h 5720942"/>
                    <a:gd name="connsiteX1860" fmla="*/ 621612 w 4896192"/>
                    <a:gd name="connsiteY1860" fmla="*/ 3624188 h 5720942"/>
                    <a:gd name="connsiteX1861" fmla="*/ 635083 w 4896192"/>
                    <a:gd name="connsiteY1861" fmla="*/ 3618038 h 5720942"/>
                    <a:gd name="connsiteX1862" fmla="*/ 648661 w 4896192"/>
                    <a:gd name="connsiteY1862" fmla="*/ 3606214 h 5720942"/>
                    <a:gd name="connsiteX1863" fmla="*/ 655201 w 4896192"/>
                    <a:gd name="connsiteY1863" fmla="*/ 3594987 h 5720942"/>
                    <a:gd name="connsiteX1864" fmla="*/ 661079 w 4896192"/>
                    <a:gd name="connsiteY1864" fmla="*/ 3580892 h 5720942"/>
                    <a:gd name="connsiteX1865" fmla="*/ 661255 w 4896192"/>
                    <a:gd name="connsiteY1865" fmla="*/ 3570959 h 5720942"/>
                    <a:gd name="connsiteX1866" fmla="*/ 662141 w 4896192"/>
                    <a:gd name="connsiteY1866" fmla="*/ 3561039 h 5720942"/>
                    <a:gd name="connsiteX1867" fmla="*/ 662959 w 4896192"/>
                    <a:gd name="connsiteY1867" fmla="*/ 3554669 h 5720942"/>
                    <a:gd name="connsiteX1868" fmla="*/ 669381 w 4896192"/>
                    <a:gd name="connsiteY1868" fmla="*/ 3549824 h 5720942"/>
                    <a:gd name="connsiteX1869" fmla="*/ 688539 w 4896192"/>
                    <a:gd name="connsiteY1869" fmla="*/ 3541660 h 5720942"/>
                    <a:gd name="connsiteX1870" fmla="*/ 701349 w 4896192"/>
                    <a:gd name="connsiteY1870" fmla="*/ 3534082 h 5720942"/>
                    <a:gd name="connsiteX1871" fmla="*/ 710001 w 4896192"/>
                    <a:gd name="connsiteY1871" fmla="*/ 3522892 h 5720942"/>
                    <a:gd name="connsiteX1872" fmla="*/ 722402 w 4896192"/>
                    <a:gd name="connsiteY1872" fmla="*/ 3499695 h 5720942"/>
                    <a:gd name="connsiteX1873" fmla="*/ 727631 w 4896192"/>
                    <a:gd name="connsiteY1873" fmla="*/ 3483477 h 5720942"/>
                    <a:gd name="connsiteX1874" fmla="*/ 732926 w 4896192"/>
                    <a:gd name="connsiteY1874" fmla="*/ 3463697 h 5720942"/>
                    <a:gd name="connsiteX1875" fmla="*/ 733126 w 4896192"/>
                    <a:gd name="connsiteY1875" fmla="*/ 3453056 h 5720942"/>
                    <a:gd name="connsiteX1876" fmla="*/ 739181 w 4896192"/>
                    <a:gd name="connsiteY1876" fmla="*/ 3430456 h 5720942"/>
                    <a:gd name="connsiteX1877" fmla="*/ 745995 w 4896192"/>
                    <a:gd name="connsiteY1877" fmla="*/ 3405037 h 5720942"/>
                    <a:gd name="connsiteX1878" fmla="*/ 746896 w 4896192"/>
                    <a:gd name="connsiteY1878" fmla="*/ 3394396 h 5720942"/>
                    <a:gd name="connsiteX1879" fmla="*/ 750621 w 4896192"/>
                    <a:gd name="connsiteY1879" fmla="*/ 3383817 h 5720942"/>
                    <a:gd name="connsiteX1880" fmla="*/ 761069 w 4896192"/>
                    <a:gd name="connsiteY1880" fmla="*/ 3362096 h 5720942"/>
                    <a:gd name="connsiteX1881" fmla="*/ 773429 w 4896192"/>
                    <a:gd name="connsiteY1881" fmla="*/ 3342461 h 5720942"/>
                    <a:gd name="connsiteX1882" fmla="*/ 785028 w 4896192"/>
                    <a:gd name="connsiteY1882" fmla="*/ 3325646 h 5720942"/>
                    <a:gd name="connsiteX1883" fmla="*/ 797355 w 4896192"/>
                    <a:gd name="connsiteY1883" fmla="*/ 3308122 h 5720942"/>
                    <a:gd name="connsiteX1884" fmla="*/ 811760 w 4896192"/>
                    <a:gd name="connsiteY1884" fmla="*/ 3292796 h 5720942"/>
                    <a:gd name="connsiteX1885" fmla="*/ 821735 w 4896192"/>
                    <a:gd name="connsiteY1885" fmla="*/ 3279934 h 5720942"/>
                    <a:gd name="connsiteX1886" fmla="*/ 822617 w 4896192"/>
                    <a:gd name="connsiteY1886" fmla="*/ 3278799 h 5720942"/>
                    <a:gd name="connsiteX1887" fmla="*/ 831461 w 4896192"/>
                    <a:gd name="connsiteY1887" fmla="*/ 3259091 h 5720942"/>
                    <a:gd name="connsiteX1888" fmla="*/ 833816 w 4896192"/>
                    <a:gd name="connsiteY1888" fmla="*/ 3247072 h 5720942"/>
                    <a:gd name="connsiteX1889" fmla="*/ 835461 w 4896192"/>
                    <a:gd name="connsiteY1889" fmla="*/ 3235027 h 5720942"/>
                    <a:gd name="connsiteX1890" fmla="*/ 831511 w 4896192"/>
                    <a:gd name="connsiteY1890" fmla="*/ 3220042 h 5720942"/>
                    <a:gd name="connsiteX1891" fmla="*/ 824839 w 4896192"/>
                    <a:gd name="connsiteY1891" fmla="*/ 3200029 h 5720942"/>
                    <a:gd name="connsiteX1892" fmla="*/ 820863 w 4896192"/>
                    <a:gd name="connsiteY1892" fmla="*/ 3186460 h 5720942"/>
                    <a:gd name="connsiteX1893" fmla="*/ 818967 w 4896192"/>
                    <a:gd name="connsiteY1893" fmla="*/ 3175063 h 5720942"/>
                    <a:gd name="connsiteX1894" fmla="*/ 818383 w 4896192"/>
                    <a:gd name="connsiteY1894" fmla="*/ 3168656 h 5720942"/>
                    <a:gd name="connsiteX1895" fmla="*/ 822108 w 4896192"/>
                    <a:gd name="connsiteY1895" fmla="*/ 3158784 h 5720942"/>
                    <a:gd name="connsiteX1896" fmla="*/ 823929 w 4896192"/>
                    <a:gd name="connsiteY1896" fmla="*/ 3137514 h 5720942"/>
                    <a:gd name="connsiteX1897" fmla="*/ 823627 w 4896192"/>
                    <a:gd name="connsiteY1897" fmla="*/ 3116208 h 5720942"/>
                    <a:gd name="connsiteX1898" fmla="*/ 825548 w 4896192"/>
                    <a:gd name="connsiteY1898" fmla="*/ 3091436 h 5720942"/>
                    <a:gd name="connsiteX1899" fmla="*/ 825222 w 4896192"/>
                    <a:gd name="connsiteY1899" fmla="*/ 3071546 h 5720942"/>
                    <a:gd name="connsiteX1900" fmla="*/ 830125 w 4896192"/>
                    <a:gd name="connsiteY1900" fmla="*/ 3037549 h 5720942"/>
                    <a:gd name="connsiteX1901" fmla="*/ 834142 w 4896192"/>
                    <a:gd name="connsiteY1901" fmla="*/ 3012777 h 5720942"/>
                    <a:gd name="connsiteX1902" fmla="*/ 836471 w 4896192"/>
                    <a:gd name="connsiteY1902" fmla="*/ 3002160 h 5720942"/>
                    <a:gd name="connsiteX1903" fmla="*/ 838242 w 4896192"/>
                    <a:gd name="connsiteY1903" fmla="*/ 2983734 h 5720942"/>
                    <a:gd name="connsiteX1904" fmla="*/ 840556 w 4896192"/>
                    <a:gd name="connsiteY1904" fmla="*/ 2973838 h 5720942"/>
                    <a:gd name="connsiteX1905" fmla="*/ 848739 w 4896192"/>
                    <a:gd name="connsiteY1905" fmla="*/ 2953398 h 5720942"/>
                    <a:gd name="connsiteX1906" fmla="*/ 849600 w 4896192"/>
                    <a:gd name="connsiteY1906" fmla="*/ 2945600 h 5720942"/>
                    <a:gd name="connsiteX1907" fmla="*/ 848355 w 4896192"/>
                    <a:gd name="connsiteY1907" fmla="*/ 2937046 h 5720942"/>
                    <a:gd name="connsiteX1908" fmla="*/ 843561 w 4896192"/>
                    <a:gd name="connsiteY1908" fmla="*/ 2928431 h 5720942"/>
                    <a:gd name="connsiteX1909" fmla="*/ 833824 w 4896192"/>
                    <a:gd name="connsiteY1909" fmla="*/ 2919718 h 5720942"/>
                    <a:gd name="connsiteX1910" fmla="*/ 826384 w 4896192"/>
                    <a:gd name="connsiteY1910" fmla="*/ 2901804 h 5720942"/>
                    <a:gd name="connsiteX1911" fmla="*/ 817489 w 4896192"/>
                    <a:gd name="connsiteY1911" fmla="*/ 2886002 h 5720942"/>
                    <a:gd name="connsiteX1912" fmla="*/ 812780 w 4896192"/>
                    <a:gd name="connsiteY1912" fmla="*/ 2873127 h 5720942"/>
                    <a:gd name="connsiteX1913" fmla="*/ 809389 w 4896192"/>
                    <a:gd name="connsiteY1913" fmla="*/ 2865244 h 5720942"/>
                    <a:gd name="connsiteX1914" fmla="*/ 805948 w 4896192"/>
                    <a:gd name="connsiteY1914" fmla="*/ 2860205 h 5720942"/>
                    <a:gd name="connsiteX1915" fmla="*/ 795476 w 4896192"/>
                    <a:gd name="connsiteY1915" fmla="*/ 2852188 h 5720942"/>
                    <a:gd name="connsiteX1916" fmla="*/ 789170 w 4896192"/>
                    <a:gd name="connsiteY1916" fmla="*/ 2848514 h 5720942"/>
                    <a:gd name="connsiteX1917" fmla="*/ 780719 w 4896192"/>
                    <a:gd name="connsiteY1917" fmla="*/ 2846220 h 5720942"/>
                    <a:gd name="connsiteX1918" fmla="*/ 775107 w 4896192"/>
                    <a:gd name="connsiteY1918" fmla="*/ 2843267 h 5720942"/>
                    <a:gd name="connsiteX1919" fmla="*/ 769629 w 4896192"/>
                    <a:gd name="connsiteY1919" fmla="*/ 2833224 h 5720942"/>
                    <a:gd name="connsiteX1920" fmla="*/ 765545 w 4896192"/>
                    <a:gd name="connsiteY1920" fmla="*/ 2824621 h 5720942"/>
                    <a:gd name="connsiteX1921" fmla="*/ 759966 w 4896192"/>
                    <a:gd name="connsiteY1921" fmla="*/ 2808257 h 5720942"/>
                    <a:gd name="connsiteX1922" fmla="*/ 757411 w 4896192"/>
                    <a:gd name="connsiteY1922" fmla="*/ 2793284 h 5720942"/>
                    <a:gd name="connsiteX1923" fmla="*/ 751423 w 4896192"/>
                    <a:gd name="connsiteY1923" fmla="*/ 2772564 h 5720942"/>
                    <a:gd name="connsiteX1924" fmla="*/ 741101 w 4896192"/>
                    <a:gd name="connsiteY1924" fmla="*/ 2756029 h 5720942"/>
                    <a:gd name="connsiteX1925" fmla="*/ 733651 w 4896192"/>
                    <a:gd name="connsiteY1925" fmla="*/ 2737408 h 5720942"/>
                    <a:gd name="connsiteX1926" fmla="*/ 718711 w 4896192"/>
                    <a:gd name="connsiteY1926" fmla="*/ 2701604 h 5720942"/>
                    <a:gd name="connsiteX1927" fmla="*/ 705692 w 4896192"/>
                    <a:gd name="connsiteY1927" fmla="*/ 2677211 h 5720942"/>
                    <a:gd name="connsiteX1928" fmla="*/ 696097 w 4896192"/>
                    <a:gd name="connsiteY1928" fmla="*/ 2658553 h 5720942"/>
                    <a:gd name="connsiteX1929" fmla="*/ 688597 w 4896192"/>
                    <a:gd name="connsiteY1929" fmla="*/ 2642067 h 5720942"/>
                    <a:gd name="connsiteX1930" fmla="*/ 680446 w 4896192"/>
                    <a:gd name="connsiteY1930" fmla="*/ 2622017 h 5720942"/>
                    <a:gd name="connsiteX1931" fmla="*/ 672271 w 4896192"/>
                    <a:gd name="connsiteY1931" fmla="*/ 2603396 h 5720942"/>
                    <a:gd name="connsiteX1932" fmla="*/ 662617 w 4896192"/>
                    <a:gd name="connsiteY1932" fmla="*/ 2587581 h 5720942"/>
                    <a:gd name="connsiteX1933" fmla="*/ 650925 w 4896192"/>
                    <a:gd name="connsiteY1933" fmla="*/ 2566763 h 5720942"/>
                    <a:gd name="connsiteX1934" fmla="*/ 641329 w 4896192"/>
                    <a:gd name="connsiteY1934" fmla="*/ 2547409 h 5720942"/>
                    <a:gd name="connsiteX1935" fmla="*/ 628051 w 4896192"/>
                    <a:gd name="connsiteY1935" fmla="*/ 2520905 h 5720942"/>
                    <a:gd name="connsiteX1936" fmla="*/ 615558 w 4896192"/>
                    <a:gd name="connsiteY1936" fmla="*/ 2504333 h 5720942"/>
                    <a:gd name="connsiteX1937" fmla="*/ 608709 w 4896192"/>
                    <a:gd name="connsiteY1937" fmla="*/ 2489995 h 5720942"/>
                    <a:gd name="connsiteX1938" fmla="*/ 604568 w 4896192"/>
                    <a:gd name="connsiteY1938" fmla="*/ 2482819 h 5720942"/>
                    <a:gd name="connsiteX1939" fmla="*/ 598287 w 4896192"/>
                    <a:gd name="connsiteY1939" fmla="*/ 2476315 h 5720942"/>
                    <a:gd name="connsiteX1940" fmla="*/ 589177 w 4896192"/>
                    <a:gd name="connsiteY1940" fmla="*/ 2469042 h 5720942"/>
                    <a:gd name="connsiteX1941" fmla="*/ 581510 w 4896192"/>
                    <a:gd name="connsiteY1941" fmla="*/ 2460378 h 5720942"/>
                    <a:gd name="connsiteX1942" fmla="*/ 575973 w 4896192"/>
                    <a:gd name="connsiteY1942" fmla="*/ 2451751 h 5720942"/>
                    <a:gd name="connsiteX1943" fmla="*/ 571297 w 4896192"/>
                    <a:gd name="connsiteY1943" fmla="*/ 2434618 h 5720942"/>
                    <a:gd name="connsiteX1944" fmla="*/ 560498 w 4896192"/>
                    <a:gd name="connsiteY1944" fmla="*/ 2401024 h 5720942"/>
                    <a:gd name="connsiteX1945" fmla="*/ 554368 w 4896192"/>
                    <a:gd name="connsiteY1945" fmla="*/ 2385270 h 5720942"/>
                    <a:gd name="connsiteX1946" fmla="*/ 546961 w 4896192"/>
                    <a:gd name="connsiteY1946" fmla="*/ 2360974 h 5720942"/>
                    <a:gd name="connsiteX1947" fmla="*/ 539002 w 4896192"/>
                    <a:gd name="connsiteY1947" fmla="*/ 2327428 h 5720942"/>
                    <a:gd name="connsiteX1948" fmla="*/ 533132 w 4896192"/>
                    <a:gd name="connsiteY1948" fmla="*/ 2296055 h 5720942"/>
                    <a:gd name="connsiteX1949" fmla="*/ 525014 w 4896192"/>
                    <a:gd name="connsiteY1949" fmla="*/ 2271027 h 5720942"/>
                    <a:gd name="connsiteX1950" fmla="*/ 522492 w 4896192"/>
                    <a:gd name="connsiteY1950" fmla="*/ 2251783 h 5720942"/>
                    <a:gd name="connsiteX1951" fmla="*/ 517090 w 4896192"/>
                    <a:gd name="connsiteY1951" fmla="*/ 2230623 h 5720942"/>
                    <a:gd name="connsiteX1952" fmla="*/ 527260 w 4896192"/>
                    <a:gd name="connsiteY1952" fmla="*/ 2218262 h 5720942"/>
                    <a:gd name="connsiteX1953" fmla="*/ 527136 w 4896192"/>
                    <a:gd name="connsiteY1953" fmla="*/ 2207487 h 5720942"/>
                    <a:gd name="connsiteX1954" fmla="*/ 524137 w 4896192"/>
                    <a:gd name="connsiteY1954" fmla="*/ 2185204 h 5720942"/>
                    <a:gd name="connsiteX1955" fmla="*/ 520053 w 4896192"/>
                    <a:gd name="connsiteY1955" fmla="*/ 2149560 h 5720942"/>
                    <a:gd name="connsiteX1956" fmla="*/ 520028 w 4896192"/>
                    <a:gd name="connsiteY1956" fmla="*/ 2126862 h 5720942"/>
                    <a:gd name="connsiteX1957" fmla="*/ 524213 w 4896192"/>
                    <a:gd name="connsiteY1957" fmla="*/ 2119736 h 5720942"/>
                    <a:gd name="connsiteX1958" fmla="*/ 528388 w 4896192"/>
                    <a:gd name="connsiteY1958" fmla="*/ 2113622 h 5720942"/>
                    <a:gd name="connsiteX1959" fmla="*/ 534668 w 4896192"/>
                    <a:gd name="connsiteY1959" fmla="*/ 2103433 h 5720942"/>
                    <a:gd name="connsiteX1960" fmla="*/ 539871 w 4896192"/>
                    <a:gd name="connsiteY1960" fmla="*/ 2097344 h 5720942"/>
                    <a:gd name="connsiteX1961" fmla="*/ 542009 w 4896192"/>
                    <a:gd name="connsiteY1961" fmla="*/ 2090181 h 5720942"/>
                    <a:gd name="connsiteX1962" fmla="*/ 540080 w 4896192"/>
                    <a:gd name="connsiteY1962" fmla="*/ 2077856 h 5720942"/>
                    <a:gd name="connsiteX1963" fmla="*/ 534484 w 4896192"/>
                    <a:gd name="connsiteY1963" fmla="*/ 2024481 h 5720942"/>
                    <a:gd name="connsiteX1964" fmla="*/ 531687 w 4896192"/>
                    <a:gd name="connsiteY1964" fmla="*/ 1997781 h 5720942"/>
                    <a:gd name="connsiteX1965" fmla="*/ 528011 w 4896192"/>
                    <a:gd name="connsiteY1965" fmla="*/ 1956718 h 5720942"/>
                    <a:gd name="connsiteX1966" fmla="*/ 527804 w 4896192"/>
                    <a:gd name="connsiteY1966" fmla="*/ 1911079 h 5720942"/>
                    <a:gd name="connsiteX1967" fmla="*/ 527591 w 4896192"/>
                    <a:gd name="connsiteY1967" fmla="*/ 1880841 h 5720942"/>
                    <a:gd name="connsiteX1968" fmla="*/ 531845 w 4896192"/>
                    <a:gd name="connsiteY1968" fmla="*/ 1883098 h 5720942"/>
                    <a:gd name="connsiteX1969" fmla="*/ 534050 w 4896192"/>
                    <a:gd name="connsiteY1969" fmla="*/ 1873714 h 5720942"/>
                    <a:gd name="connsiteX1970" fmla="*/ 538259 w 4896192"/>
                    <a:gd name="connsiteY1970" fmla="*/ 1865551 h 5720942"/>
                    <a:gd name="connsiteX1971" fmla="*/ 541365 w 4896192"/>
                    <a:gd name="connsiteY1971" fmla="*/ 1861341 h 5720942"/>
                    <a:gd name="connsiteX1972" fmla="*/ 536222 w 4896192"/>
                    <a:gd name="connsiteY1972" fmla="*/ 1839107 h 5720942"/>
                    <a:gd name="connsiteX1973" fmla="*/ 533641 w 4896192"/>
                    <a:gd name="connsiteY1973" fmla="*/ 1827234 h 5720942"/>
                    <a:gd name="connsiteX1974" fmla="*/ 533632 w 4896192"/>
                    <a:gd name="connsiteY1974" fmla="*/ 1820437 h 5720942"/>
                    <a:gd name="connsiteX1975" fmla="*/ 533624 w 4896192"/>
                    <a:gd name="connsiteY1975" fmla="*/ 1812798 h 5720942"/>
                    <a:gd name="connsiteX1976" fmla="*/ 540413 w 4896192"/>
                    <a:gd name="connsiteY1976" fmla="*/ 1793261 h 5720942"/>
                    <a:gd name="connsiteX1977" fmla="*/ 549750 w 4896192"/>
                    <a:gd name="connsiteY1977" fmla="*/ 1757604 h 5720942"/>
                    <a:gd name="connsiteX1978" fmla="*/ 557391 w 4896192"/>
                    <a:gd name="connsiteY1978" fmla="*/ 1727878 h 5720942"/>
                    <a:gd name="connsiteX1979" fmla="*/ 554777 w 4896192"/>
                    <a:gd name="connsiteY1979" fmla="*/ 1693076 h 5720942"/>
                    <a:gd name="connsiteX1980" fmla="*/ 553032 w 4896192"/>
                    <a:gd name="connsiteY1980" fmla="*/ 1662520 h 5720942"/>
                    <a:gd name="connsiteX1981" fmla="*/ 547846 w 4896192"/>
                    <a:gd name="connsiteY1981" fmla="*/ 1618382 h 5720942"/>
                    <a:gd name="connsiteX1982" fmla="*/ 539403 w 4896192"/>
                    <a:gd name="connsiteY1982" fmla="*/ 1567667 h 5720942"/>
                    <a:gd name="connsiteX1983" fmla="*/ 528213 w 4896192"/>
                    <a:gd name="connsiteY1983" fmla="*/ 1515048 h 5720942"/>
                    <a:gd name="connsiteX1984" fmla="*/ 520455 w 4896192"/>
                    <a:gd name="connsiteY1984" fmla="*/ 1479391 h 5720942"/>
                    <a:gd name="connsiteX1985" fmla="*/ 519569 w 4896192"/>
                    <a:gd name="connsiteY1985" fmla="*/ 1459867 h 5720942"/>
                    <a:gd name="connsiteX1986" fmla="*/ 519552 w 4896192"/>
                    <a:gd name="connsiteY1986" fmla="*/ 1447981 h 5720942"/>
                    <a:gd name="connsiteX1987" fmla="*/ 523795 w 4896192"/>
                    <a:gd name="connsiteY1987" fmla="*/ 1425894 h 5720942"/>
                    <a:gd name="connsiteX1988" fmla="*/ 525395 w 4896192"/>
                    <a:gd name="connsiteY1988" fmla="*/ 1422526 h 5720942"/>
                    <a:gd name="connsiteX1989" fmla="*/ 531469 w 4896192"/>
                    <a:gd name="connsiteY1989" fmla="*/ 1409750 h 5720942"/>
                    <a:gd name="connsiteX1990" fmla="*/ 544280 w 4896192"/>
                    <a:gd name="connsiteY1990" fmla="*/ 1392739 h 5720942"/>
                    <a:gd name="connsiteX1991" fmla="*/ 557952 w 4896192"/>
                    <a:gd name="connsiteY1991" fmla="*/ 1376595 h 5720942"/>
                    <a:gd name="connsiteX1992" fmla="*/ 561450 w 4896192"/>
                    <a:gd name="connsiteY1992" fmla="*/ 1357094 h 5720942"/>
                    <a:gd name="connsiteX1993" fmla="*/ 564824 w 4896192"/>
                    <a:gd name="connsiteY1993" fmla="*/ 1317179 h 5720942"/>
                    <a:gd name="connsiteX1994" fmla="*/ 573325 w 4896192"/>
                    <a:gd name="connsiteY1994" fmla="*/ 1263657 h 5720942"/>
                    <a:gd name="connsiteX1995" fmla="*/ 575839 w 4896192"/>
                    <a:gd name="connsiteY1995" fmla="*/ 1215249 h 5720942"/>
                    <a:gd name="connsiteX1996" fmla="*/ 576381 w 4896192"/>
                    <a:gd name="connsiteY1996" fmla="*/ 1210209 h 5720942"/>
                    <a:gd name="connsiteX1997" fmla="*/ 581777 w 4896192"/>
                    <a:gd name="connsiteY1997" fmla="*/ 1160031 h 5720942"/>
                    <a:gd name="connsiteX1998" fmla="*/ 586052 w 4896192"/>
                    <a:gd name="connsiteY1998" fmla="*/ 1150683 h 5720942"/>
                    <a:gd name="connsiteX1999" fmla="*/ 594622 w 4896192"/>
                    <a:gd name="connsiteY1999" fmla="*/ 1143020 h 5720942"/>
                    <a:gd name="connsiteX2000" fmla="*/ 605769 w 4896192"/>
                    <a:gd name="connsiteY2000" fmla="*/ 1134515 h 5720942"/>
                    <a:gd name="connsiteX2001" fmla="*/ 622915 w 4896192"/>
                    <a:gd name="connsiteY2001" fmla="*/ 1122617 h 5720942"/>
                    <a:gd name="connsiteX2002" fmla="*/ 632343 w 4896192"/>
                    <a:gd name="connsiteY2002" fmla="*/ 1108169 h 5720942"/>
                    <a:gd name="connsiteX2003" fmla="*/ 640043 w 4896192"/>
                    <a:gd name="connsiteY2003" fmla="*/ 1084373 h 5720942"/>
                    <a:gd name="connsiteX2004" fmla="*/ 647860 w 4896192"/>
                    <a:gd name="connsiteY2004" fmla="*/ 1049741 h 5720942"/>
                    <a:gd name="connsiteX2005" fmla="*/ 653847 w 4896192"/>
                    <a:gd name="connsiteY2005" fmla="*/ 1019149 h 5720942"/>
                    <a:gd name="connsiteX2006" fmla="*/ 659852 w 4896192"/>
                    <a:gd name="connsiteY2006" fmla="*/ 1006409 h 5720942"/>
                    <a:gd name="connsiteX2007" fmla="*/ 677022 w 4896192"/>
                    <a:gd name="connsiteY2007" fmla="*/ 990253 h 5720942"/>
                    <a:gd name="connsiteX2008" fmla="*/ 706034 w 4896192"/>
                    <a:gd name="connsiteY2008" fmla="*/ 967714 h 5720942"/>
                    <a:gd name="connsiteX2009" fmla="*/ 720833 w 4896192"/>
                    <a:gd name="connsiteY2009" fmla="*/ 957122 h 5720942"/>
                    <a:gd name="connsiteX2010" fmla="*/ 750905 w 4896192"/>
                    <a:gd name="connsiteY2010" fmla="*/ 924845 h 5720942"/>
                    <a:gd name="connsiteX2011" fmla="*/ 754984 w 4896192"/>
                    <a:gd name="connsiteY2011" fmla="*/ 917231 h 5720942"/>
                    <a:gd name="connsiteX2012" fmla="*/ 766388 w 4896192"/>
                    <a:gd name="connsiteY2012" fmla="*/ 895961 h 5720942"/>
                    <a:gd name="connsiteX2013" fmla="*/ 772419 w 4896192"/>
                    <a:gd name="connsiteY2013" fmla="*/ 873020 h 5720942"/>
                    <a:gd name="connsiteX2014" fmla="*/ 769854 w 4896192"/>
                    <a:gd name="connsiteY2014" fmla="*/ 839035 h 5720942"/>
                    <a:gd name="connsiteX2015" fmla="*/ 776143 w 4896192"/>
                    <a:gd name="connsiteY2015" fmla="*/ 815386 h 5720942"/>
                    <a:gd name="connsiteX2016" fmla="*/ 789070 w 4896192"/>
                    <a:gd name="connsiteY2016" fmla="*/ 783109 h 5720942"/>
                    <a:gd name="connsiteX2017" fmla="*/ 802858 w 4896192"/>
                    <a:gd name="connsiteY2017" fmla="*/ 755067 h 5720942"/>
                    <a:gd name="connsiteX2018" fmla="*/ 811494 w 4896192"/>
                    <a:gd name="connsiteY2018" fmla="*/ 724486 h 5720942"/>
                    <a:gd name="connsiteX2019" fmla="*/ 813130 w 4896192"/>
                    <a:gd name="connsiteY2019" fmla="*/ 700509 h 5720942"/>
                    <a:gd name="connsiteX2020" fmla="*/ 824120 w 4896192"/>
                    <a:gd name="connsiteY2020" fmla="*/ 700188 h 5720942"/>
                    <a:gd name="connsiteX2021" fmla="*/ 829440 w 4896192"/>
                    <a:gd name="connsiteY2021" fmla="*/ 702509 h 5720942"/>
                    <a:gd name="connsiteX2022" fmla="*/ 832405 w 4896192"/>
                    <a:gd name="connsiteY2022" fmla="*/ 705997 h 5720942"/>
                    <a:gd name="connsiteX2023" fmla="*/ 833590 w 4896192"/>
                    <a:gd name="connsiteY2023" fmla="*/ 710076 h 5720942"/>
                    <a:gd name="connsiteX2024" fmla="*/ 835369 w 4896192"/>
                    <a:gd name="connsiteY2024" fmla="*/ 714152 h 5720942"/>
                    <a:gd name="connsiteX2025" fmla="*/ 837148 w 4896192"/>
                    <a:gd name="connsiteY2025" fmla="*/ 718225 h 5720942"/>
                    <a:gd name="connsiteX2026" fmla="*/ 841290 w 4896192"/>
                    <a:gd name="connsiteY2026" fmla="*/ 721131 h 5720942"/>
                    <a:gd name="connsiteX2027" fmla="*/ 847779 w 4896192"/>
                    <a:gd name="connsiteY2027" fmla="*/ 721120 h 5720942"/>
                    <a:gd name="connsiteX2028" fmla="*/ 861942 w 4896192"/>
                    <a:gd name="connsiteY2028" fmla="*/ 719343 h 5720942"/>
                    <a:gd name="connsiteX2029" fmla="*/ 874929 w 4896192"/>
                    <a:gd name="connsiteY2029" fmla="*/ 716988 h 5720942"/>
                    <a:gd name="connsiteX2030" fmla="*/ 893820 w 4896192"/>
                    <a:gd name="connsiteY2030" fmla="*/ 714042 h 5720942"/>
                    <a:gd name="connsiteX2031" fmla="*/ 910346 w 4896192"/>
                    <a:gd name="connsiteY2031" fmla="*/ 711686 h 5720942"/>
                    <a:gd name="connsiteX2032" fmla="*/ 921560 w 4896192"/>
                    <a:gd name="connsiteY2032" fmla="*/ 710506 h 5720942"/>
                    <a:gd name="connsiteX2033" fmla="*/ 935728 w 4896192"/>
                    <a:gd name="connsiteY2033" fmla="*/ 708738 h 5720942"/>
                    <a:gd name="connsiteX2034" fmla="*/ 949310 w 4896192"/>
                    <a:gd name="connsiteY2034" fmla="*/ 706390 h 5720942"/>
                    <a:gd name="connsiteX2035" fmla="*/ 965237 w 4896192"/>
                    <a:gd name="connsiteY2035" fmla="*/ 704042 h 5720942"/>
                    <a:gd name="connsiteX2036" fmla="*/ 971149 w 4896192"/>
                    <a:gd name="connsiteY2036" fmla="*/ 705203 h 5720942"/>
                    <a:gd name="connsiteX2037" fmla="*/ 977635 w 4896192"/>
                    <a:gd name="connsiteY2037" fmla="*/ 708694 h 5720942"/>
                    <a:gd name="connsiteX2038" fmla="*/ 982960 w 4896192"/>
                    <a:gd name="connsiteY2038" fmla="*/ 710436 h 5720942"/>
                    <a:gd name="connsiteX2039" fmla="*/ 985903 w 4896192"/>
                    <a:gd name="connsiteY2039" fmla="*/ 709851 h 5720942"/>
                    <a:gd name="connsiteX2040" fmla="*/ 990044 w 4896192"/>
                    <a:gd name="connsiteY2040" fmla="*/ 704021 h 5720942"/>
                    <a:gd name="connsiteX2041" fmla="*/ 995345 w 4896192"/>
                    <a:gd name="connsiteY2041" fmla="*/ 699355 h 5720942"/>
                    <a:gd name="connsiteX2042" fmla="*/ 1003614 w 4896192"/>
                    <a:gd name="connsiteY2042" fmla="*/ 694686 h 5720942"/>
                    <a:gd name="connsiteX2043" fmla="*/ 1012957 w 4896192"/>
                    <a:gd name="connsiteY2043" fmla="*/ 690287 h 5720942"/>
                    <a:gd name="connsiteX2044" fmla="*/ 1016011 w 4896192"/>
                    <a:gd name="connsiteY2044" fmla="*/ 688849 h 5720942"/>
                    <a:gd name="connsiteX2045" fmla="*/ 1032536 w 4896192"/>
                    <a:gd name="connsiteY2045" fmla="*/ 685345 h 5720942"/>
                    <a:gd name="connsiteX2046" fmla="*/ 1053215 w 4896192"/>
                    <a:gd name="connsiteY2046" fmla="*/ 681261 h 5720942"/>
                    <a:gd name="connsiteX2047" fmla="*/ 1076238 w 4896192"/>
                    <a:gd name="connsiteY2047" fmla="*/ 677178 h 5720942"/>
                    <a:gd name="connsiteX2048" fmla="*/ 1090419 w 4896192"/>
                    <a:gd name="connsiteY2048" fmla="*/ 674262 h 5720942"/>
                    <a:gd name="connsiteX2049" fmla="*/ 1100459 w 4896192"/>
                    <a:gd name="connsiteY2049" fmla="*/ 672516 h 5720942"/>
                    <a:gd name="connsiteX2050" fmla="*/ 1106944 w 4896192"/>
                    <a:gd name="connsiteY2050" fmla="*/ 671933 h 5720942"/>
                    <a:gd name="connsiteX2051" fmla="*/ 1115726 w 4896192"/>
                    <a:gd name="connsiteY2051" fmla="*/ 670595 h 5720942"/>
                    <a:gd name="connsiteX2052" fmla="*/ 1126865 w 4896192"/>
                    <a:gd name="connsiteY2052" fmla="*/ 669473 h 5720942"/>
                    <a:gd name="connsiteX2053" fmla="*/ 1140117 w 4896192"/>
                    <a:gd name="connsiteY2053" fmla="*/ 667942 h 5720942"/>
                    <a:gd name="connsiteX2054" fmla="*/ 1153150 w 4896192"/>
                    <a:gd name="connsiteY2054" fmla="*/ 666191 h 5720942"/>
                    <a:gd name="connsiteX2055" fmla="*/ 1158927 w 4896192"/>
                    <a:gd name="connsiteY2055" fmla="*/ 666133 h 5720942"/>
                    <a:gd name="connsiteX2056" fmla="*/ 1171434 w 4896192"/>
                    <a:gd name="connsiteY2056" fmla="*/ 663695 h 5720942"/>
                    <a:gd name="connsiteX2057" fmla="*/ 1182866 w 4896192"/>
                    <a:gd name="connsiteY2057" fmla="*/ 662417 h 5720942"/>
                    <a:gd name="connsiteX2058" fmla="*/ 1195435 w 4896192"/>
                    <a:gd name="connsiteY2058" fmla="*/ 659997 h 5720942"/>
                    <a:gd name="connsiteX2059" fmla="*/ 1204571 w 4896192"/>
                    <a:gd name="connsiteY2059" fmla="*/ 658074 h 5720942"/>
                    <a:gd name="connsiteX2060" fmla="*/ 1214403 w 4896192"/>
                    <a:gd name="connsiteY2060" fmla="*/ 656595 h 5720942"/>
                    <a:gd name="connsiteX2061" fmla="*/ 1218983 w 4896192"/>
                    <a:gd name="connsiteY2061" fmla="*/ 656536 h 5720942"/>
                    <a:gd name="connsiteX2062" fmla="*/ 1222880 w 4896192"/>
                    <a:gd name="connsiteY2062" fmla="*/ 657166 h 5720942"/>
                    <a:gd name="connsiteX2063" fmla="*/ 1224272 w 4896192"/>
                    <a:gd name="connsiteY2063" fmla="*/ 658506 h 5720942"/>
                    <a:gd name="connsiteX2064" fmla="*/ 1225432 w 4896192"/>
                    <a:gd name="connsiteY2064" fmla="*/ 659170 h 5720942"/>
                    <a:gd name="connsiteX2065" fmla="*/ 1227277 w 4896192"/>
                    <a:gd name="connsiteY2065" fmla="*/ 660275 h 5720942"/>
                    <a:gd name="connsiteX2066" fmla="*/ 1229793 w 4896192"/>
                    <a:gd name="connsiteY2066" fmla="*/ 659568 h 5720942"/>
                    <a:gd name="connsiteX2067" fmla="*/ 1232748 w 4896192"/>
                    <a:gd name="connsiteY2067" fmla="*/ 658401 h 5720942"/>
                    <a:gd name="connsiteX2068" fmla="*/ 1235472 w 4896192"/>
                    <a:gd name="connsiteY2068" fmla="*/ 656333 h 5720942"/>
                    <a:gd name="connsiteX2069" fmla="*/ 1237500 w 4896192"/>
                    <a:gd name="connsiteY2069" fmla="*/ 654049 h 5720942"/>
                    <a:gd name="connsiteX2070" fmla="*/ 1241140 w 4896192"/>
                    <a:gd name="connsiteY2070" fmla="*/ 651970 h 5720942"/>
                    <a:gd name="connsiteX2071" fmla="*/ 1244767 w 4896192"/>
                    <a:gd name="connsiteY2071" fmla="*/ 649439 h 5720942"/>
                    <a:gd name="connsiteX2072" fmla="*/ 1245427 w 4896192"/>
                    <a:gd name="connsiteY2072" fmla="*/ 647170 h 5720942"/>
                    <a:gd name="connsiteX2073" fmla="*/ 1245378 w 4896192"/>
                    <a:gd name="connsiteY2073" fmla="*/ 643331 h 5720942"/>
                    <a:gd name="connsiteX2074" fmla="*/ 1245976 w 4896192"/>
                    <a:gd name="connsiteY2074" fmla="*/ 635413 h 5720942"/>
                    <a:gd name="connsiteX2075" fmla="*/ 1246807 w 4896192"/>
                    <a:gd name="connsiteY2075" fmla="*/ 629300 h 5720942"/>
                    <a:gd name="connsiteX2076" fmla="*/ 1248590 w 4896192"/>
                    <a:gd name="connsiteY2076" fmla="*/ 625437 h 5720942"/>
                    <a:gd name="connsiteX2077" fmla="*/ 1251118 w 4896192"/>
                    <a:gd name="connsiteY2077" fmla="*/ 619554 h 5720942"/>
                    <a:gd name="connsiteX2078" fmla="*/ 1254221 w 4896192"/>
                    <a:gd name="connsiteY2078" fmla="*/ 617458 h 5720942"/>
                    <a:gd name="connsiteX2079" fmla="*/ 1258080 w 4896192"/>
                    <a:gd name="connsiteY2079" fmla="*/ 614698 h 5720942"/>
                    <a:gd name="connsiteX2080" fmla="*/ 1264676 w 4896192"/>
                    <a:gd name="connsiteY2080" fmla="*/ 610778 h 5720942"/>
                    <a:gd name="connsiteX2081" fmla="*/ 1270832 w 4896192"/>
                    <a:gd name="connsiteY2081" fmla="*/ 608216 h 5720942"/>
                    <a:gd name="connsiteX2082" fmla="*/ 1276963 w 4896192"/>
                    <a:gd name="connsiteY2082" fmla="*/ 606667 h 5720942"/>
                    <a:gd name="connsiteX2083" fmla="*/ 1288176 w 4896192"/>
                    <a:gd name="connsiteY2083" fmla="*/ 605178 h 5720942"/>
                    <a:gd name="connsiteX2084" fmla="*/ 1300084 w 4896192"/>
                    <a:gd name="connsiteY2084" fmla="*/ 604811 h 5720942"/>
                    <a:gd name="connsiteX2085" fmla="*/ 1308768 w 4896192"/>
                    <a:gd name="connsiteY2085" fmla="*/ 603127 h 5720942"/>
                    <a:gd name="connsiteX2086" fmla="*/ 1317221 w 4896192"/>
                    <a:gd name="connsiteY2086" fmla="*/ 601221 h 5720942"/>
                    <a:gd name="connsiteX2087" fmla="*/ 1323584 w 4896192"/>
                    <a:gd name="connsiteY2087" fmla="*/ 597077 h 5720942"/>
                    <a:gd name="connsiteX2088" fmla="*/ 1327224 w 4896192"/>
                    <a:gd name="connsiteY2088" fmla="*/ 594097 h 5720942"/>
                    <a:gd name="connsiteX2089" fmla="*/ 1329215 w 4896192"/>
                    <a:gd name="connsiteY2089" fmla="*/ 592974 h 5720942"/>
                    <a:gd name="connsiteX2090" fmla="*/ 1329947 w 4896192"/>
                    <a:gd name="connsiteY2090" fmla="*/ 592484 h 5720942"/>
                    <a:gd name="connsiteX2091" fmla="*/ 1332683 w 4896192"/>
                    <a:gd name="connsiteY2091" fmla="*/ 591549 h 5720942"/>
                    <a:gd name="connsiteX2092" fmla="*/ 1341832 w 4896192"/>
                    <a:gd name="connsiteY2092" fmla="*/ 590314 h 5720942"/>
                    <a:gd name="connsiteX2093" fmla="*/ 1347572 w 4896192"/>
                    <a:gd name="connsiteY2093" fmla="*/ 590474 h 5720942"/>
                    <a:gd name="connsiteX2094" fmla="*/ 1355597 w 4896192"/>
                    <a:gd name="connsiteY2094" fmla="*/ 591062 h 5720942"/>
                    <a:gd name="connsiteX2095" fmla="*/ 1360654 w 4896192"/>
                    <a:gd name="connsiteY2095" fmla="*/ 592813 h 5720942"/>
                    <a:gd name="connsiteX2096" fmla="*/ 1380929 w 4896192"/>
                    <a:gd name="connsiteY2096" fmla="*/ 597470 h 5720942"/>
                    <a:gd name="connsiteX2097" fmla="*/ 1382468 w 4896192"/>
                    <a:gd name="connsiteY2097" fmla="*/ 595071 h 5720942"/>
                    <a:gd name="connsiteX2098" fmla="*/ 1384630 w 4896192"/>
                    <a:gd name="connsiteY2098" fmla="*/ 592199 h 5720942"/>
                    <a:gd name="connsiteX2099" fmla="*/ 1386169 w 4896192"/>
                    <a:gd name="connsiteY2099" fmla="*/ 588730 h 5720942"/>
                    <a:gd name="connsiteX2100" fmla="*/ 1387451 w 4896192"/>
                    <a:gd name="connsiteY2100" fmla="*/ 585390 h 5720942"/>
                    <a:gd name="connsiteX2101" fmla="*/ 1389356 w 4896192"/>
                    <a:gd name="connsiteY2101" fmla="*/ 582159 h 5720942"/>
                    <a:gd name="connsiteX2102" fmla="*/ 1391518 w 4896192"/>
                    <a:gd name="connsiteY2102" fmla="*/ 579042 h 5720942"/>
                    <a:gd name="connsiteX2103" fmla="*/ 1394865 w 4896192"/>
                    <a:gd name="connsiteY2103" fmla="*/ 573691 h 5720942"/>
                    <a:gd name="connsiteX2104" fmla="*/ 1399763 w 4896192"/>
                    <a:gd name="connsiteY2104" fmla="*/ 565609 h 5720942"/>
                    <a:gd name="connsiteX2105" fmla="*/ 1405809 w 4896192"/>
                    <a:gd name="connsiteY2105" fmla="*/ 553576 h 5720942"/>
                    <a:gd name="connsiteX2106" fmla="*/ 1410719 w 4896192"/>
                    <a:gd name="connsiteY2106" fmla="*/ 544032 h 5720942"/>
                    <a:gd name="connsiteX2107" fmla="*/ 1412600 w 4896192"/>
                    <a:gd name="connsiteY2107" fmla="*/ 540065 h 5720942"/>
                    <a:gd name="connsiteX2108" fmla="*/ 1413650 w 4896192"/>
                    <a:gd name="connsiteY2108" fmla="*/ 537221 h 5720942"/>
                    <a:gd name="connsiteX2109" fmla="*/ 1415104 w 4896192"/>
                    <a:gd name="connsiteY2109" fmla="*/ 535469 h 5720942"/>
                    <a:gd name="connsiteX2110" fmla="*/ 1419562 w 4896192"/>
                    <a:gd name="connsiteY2110" fmla="*/ 529726 h 5720942"/>
                    <a:gd name="connsiteX2111" fmla="*/ 1422896 w 4896192"/>
                    <a:gd name="connsiteY2111" fmla="*/ 523763 h 5720942"/>
                    <a:gd name="connsiteX2112" fmla="*/ 1427708 w 4896192"/>
                    <a:gd name="connsiteY2112" fmla="*/ 516787 h 5720942"/>
                    <a:gd name="connsiteX2113" fmla="*/ 1432167 w 4896192"/>
                    <a:gd name="connsiteY2113" fmla="*/ 511166 h 5720942"/>
                    <a:gd name="connsiteX2114" fmla="*/ 1437260 w 4896192"/>
                    <a:gd name="connsiteY2114" fmla="*/ 505775 h 5720942"/>
                    <a:gd name="connsiteX2115" fmla="*/ 1443013 w 4896192"/>
                    <a:gd name="connsiteY2115" fmla="*/ 501962 h 5720942"/>
                    <a:gd name="connsiteX2116" fmla="*/ 1448533 w 4896192"/>
                    <a:gd name="connsiteY2116" fmla="*/ 498891 h 5720942"/>
                    <a:gd name="connsiteX2117" fmla="*/ 1459856 w 4896192"/>
                    <a:gd name="connsiteY2117" fmla="*/ 494346 h 5720942"/>
                    <a:gd name="connsiteX2118" fmla="*/ 1462689 w 4896192"/>
                    <a:gd name="connsiteY2118" fmla="*/ 493176 h 5720942"/>
                    <a:gd name="connsiteX2119" fmla="*/ 1467917 w 4896192"/>
                    <a:gd name="connsiteY2119" fmla="*/ 491030 h 5720942"/>
                    <a:gd name="connsiteX2120" fmla="*/ 1475990 w 4896192"/>
                    <a:gd name="connsiteY2120" fmla="*/ 487720 h 5720942"/>
                    <a:gd name="connsiteX2121" fmla="*/ 1486458 w 4896192"/>
                    <a:gd name="connsiteY2121" fmla="*/ 483433 h 5720942"/>
                    <a:gd name="connsiteX2122" fmla="*/ 1491734 w 4896192"/>
                    <a:gd name="connsiteY2122" fmla="*/ 480859 h 5720942"/>
                    <a:gd name="connsiteX2123" fmla="*/ 1495667 w 4896192"/>
                    <a:gd name="connsiteY2123" fmla="*/ 478439 h 5720942"/>
                    <a:gd name="connsiteX2124" fmla="*/ 1495924 w 4896192"/>
                    <a:gd name="connsiteY2124" fmla="*/ 478160 h 5720942"/>
                    <a:gd name="connsiteX2125" fmla="*/ 1497731 w 4896192"/>
                    <a:gd name="connsiteY2125" fmla="*/ 476187 h 5720942"/>
                    <a:gd name="connsiteX2126" fmla="*/ 1501493 w 4896192"/>
                    <a:gd name="connsiteY2126" fmla="*/ 472665 h 5720942"/>
                    <a:gd name="connsiteX2127" fmla="*/ 1508687 w 4896192"/>
                    <a:gd name="connsiteY2127" fmla="*/ 466617 h 5720942"/>
                    <a:gd name="connsiteX2128" fmla="*/ 1520755 w 4896192"/>
                    <a:gd name="connsiteY2128" fmla="*/ 456045 h 5720942"/>
                    <a:gd name="connsiteX2129" fmla="*/ 1535460 w 4896192"/>
                    <a:gd name="connsiteY2129" fmla="*/ 443343 h 5720942"/>
                    <a:gd name="connsiteX2130" fmla="*/ 1547491 w 4896192"/>
                    <a:gd name="connsiteY2130" fmla="*/ 432546 h 5720942"/>
                    <a:gd name="connsiteX2131" fmla="*/ 1556969 w 4896192"/>
                    <a:gd name="connsiteY2131" fmla="*/ 424037 h 5720942"/>
                    <a:gd name="connsiteX2132" fmla="*/ 1567547 w 4896192"/>
                    <a:gd name="connsiteY2132" fmla="*/ 415285 h 5720942"/>
                    <a:gd name="connsiteX2133" fmla="*/ 1574814 w 4896192"/>
                    <a:gd name="connsiteY2133" fmla="*/ 408720 h 5720942"/>
                    <a:gd name="connsiteX2134" fmla="*/ 1582179 w 4896192"/>
                    <a:gd name="connsiteY2134" fmla="*/ 402085 h 5720942"/>
                    <a:gd name="connsiteX2135" fmla="*/ 1595199 w 4896192"/>
                    <a:gd name="connsiteY2135" fmla="*/ 390766 h 5720942"/>
                    <a:gd name="connsiteX2136" fmla="*/ 1605202 w 4896192"/>
                    <a:gd name="connsiteY2136" fmla="*/ 381963 h 5720942"/>
                    <a:gd name="connsiteX2137" fmla="*/ 1616061 w 4896192"/>
                    <a:gd name="connsiteY2137" fmla="*/ 372529 h 5720942"/>
                    <a:gd name="connsiteX2138" fmla="*/ 1629740 w 4896192"/>
                    <a:gd name="connsiteY2138" fmla="*/ 360828 h 5720942"/>
                    <a:gd name="connsiteX2139" fmla="*/ 1645191 w 4896192"/>
                    <a:gd name="connsiteY2139" fmla="*/ 347405 h 5720942"/>
                    <a:gd name="connsiteX2140" fmla="*/ 1651420 w 4896192"/>
                    <a:gd name="connsiteY2140" fmla="*/ 341753 h 5720942"/>
                    <a:gd name="connsiteX2141" fmla="*/ 1661057 w 4896192"/>
                    <a:gd name="connsiteY2141" fmla="*/ 333209 h 5720942"/>
                    <a:gd name="connsiteX2142" fmla="*/ 1667420 w 4896192"/>
                    <a:gd name="connsiteY2142" fmla="*/ 327678 h 5720942"/>
                    <a:gd name="connsiteX2143" fmla="*/ 1676544 w 4896192"/>
                    <a:gd name="connsiteY2143" fmla="*/ 319828 h 5720942"/>
                    <a:gd name="connsiteX2144" fmla="*/ 1679011 w 4896192"/>
                    <a:gd name="connsiteY2144" fmla="*/ 317375 h 5720942"/>
                    <a:gd name="connsiteX2145" fmla="*/ 1684276 w 4896192"/>
                    <a:gd name="connsiteY2145" fmla="*/ 312851 h 5720942"/>
                    <a:gd name="connsiteX2146" fmla="*/ 1691360 w 4896192"/>
                    <a:gd name="connsiteY2146" fmla="*/ 306448 h 5720942"/>
                    <a:gd name="connsiteX2147" fmla="*/ 1698810 w 4896192"/>
                    <a:gd name="connsiteY2147" fmla="*/ 300282 h 5720942"/>
                    <a:gd name="connsiteX2148" fmla="*/ 1700972 w 4896192"/>
                    <a:gd name="connsiteY2148" fmla="*/ 298512 h 5720942"/>
                    <a:gd name="connsiteX2149" fmla="*/ 1703549 w 4896192"/>
                    <a:gd name="connsiteY2149" fmla="*/ 296879 h 5720942"/>
                    <a:gd name="connsiteX2150" fmla="*/ 1704966 w 4896192"/>
                    <a:gd name="connsiteY2150" fmla="*/ 295214 h 5720942"/>
                    <a:gd name="connsiteX2151" fmla="*/ 1708630 w 4896192"/>
                    <a:gd name="connsiteY2151" fmla="*/ 294039 h 5720942"/>
                    <a:gd name="connsiteX2152" fmla="*/ 1722579 w 4896192"/>
                    <a:gd name="connsiteY2152" fmla="*/ 289493 h 5720942"/>
                    <a:gd name="connsiteX2153" fmla="*/ 1733681 w 4896192"/>
                    <a:gd name="connsiteY2153" fmla="*/ 285912 h 5720942"/>
                    <a:gd name="connsiteX2154" fmla="*/ 1747239 w 4896192"/>
                    <a:gd name="connsiteY2154" fmla="*/ 281648 h 5720942"/>
                    <a:gd name="connsiteX2155" fmla="*/ 1760393 w 4896192"/>
                    <a:gd name="connsiteY2155" fmla="*/ 277801 h 5720942"/>
                    <a:gd name="connsiteX2156" fmla="*/ 1773255 w 4896192"/>
                    <a:gd name="connsiteY2156" fmla="*/ 273291 h 5720942"/>
                    <a:gd name="connsiteX2157" fmla="*/ 1785847 w 4896192"/>
                    <a:gd name="connsiteY2157" fmla="*/ 269057 h 5720942"/>
                    <a:gd name="connsiteX2158" fmla="*/ 1791844 w 4896192"/>
                    <a:gd name="connsiteY2158" fmla="*/ 267142 h 5720942"/>
                    <a:gd name="connsiteX2159" fmla="*/ 1797781 w 4896192"/>
                    <a:gd name="connsiteY2159" fmla="*/ 265246 h 5720942"/>
                    <a:gd name="connsiteX2160" fmla="*/ 1810214 w 4896192"/>
                    <a:gd name="connsiteY2160" fmla="*/ 261542 h 5720942"/>
                    <a:gd name="connsiteX2161" fmla="*/ 1816871 w 4896192"/>
                    <a:gd name="connsiteY2161" fmla="*/ 259561 h 5720942"/>
                    <a:gd name="connsiteX2162" fmla="*/ 1829073 w 4896192"/>
                    <a:gd name="connsiteY2162" fmla="*/ 255609 h 5720942"/>
                    <a:gd name="connsiteX2163" fmla="*/ 1830306 w 4896192"/>
                    <a:gd name="connsiteY2163" fmla="*/ 255193 h 5720942"/>
                    <a:gd name="connsiteX2164" fmla="*/ 1846001 w 4896192"/>
                    <a:gd name="connsiteY2164" fmla="*/ 249927 h 5720942"/>
                    <a:gd name="connsiteX2165" fmla="*/ 1855638 w 4896192"/>
                    <a:gd name="connsiteY2165" fmla="*/ 247255 h 5720942"/>
                    <a:gd name="connsiteX2166" fmla="*/ 1859718 w 4896192"/>
                    <a:gd name="connsiteY2166" fmla="*/ 246075 h 5720942"/>
                    <a:gd name="connsiteX2167" fmla="*/ 1863077 w 4896192"/>
                    <a:gd name="connsiteY2167" fmla="*/ 243702 h 5720942"/>
                    <a:gd name="connsiteX2168" fmla="*/ 1866008 w 4896192"/>
                    <a:gd name="connsiteY2168" fmla="*/ 240801 h 5720942"/>
                    <a:gd name="connsiteX2169" fmla="*/ 1869294 w 4896192"/>
                    <a:gd name="connsiteY2169" fmla="*/ 236145 h 5720942"/>
                    <a:gd name="connsiteX2170" fmla="*/ 1874069 w 4896192"/>
                    <a:gd name="connsiteY2170" fmla="*/ 225261 h 5720942"/>
                    <a:gd name="connsiteX2171" fmla="*/ 1879114 w 4896192"/>
                    <a:gd name="connsiteY2171" fmla="*/ 213169 h 5720942"/>
                    <a:gd name="connsiteX2172" fmla="*/ 1881178 w 4896192"/>
                    <a:gd name="connsiteY2172" fmla="*/ 208005 h 5720942"/>
                    <a:gd name="connsiteX2173" fmla="*/ 1884195 w 4896192"/>
                    <a:gd name="connsiteY2173" fmla="*/ 200684 h 5720942"/>
                    <a:gd name="connsiteX2174" fmla="*/ 1886063 w 4896192"/>
                    <a:gd name="connsiteY2174" fmla="*/ 196178 h 5720942"/>
                    <a:gd name="connsiteX2175" fmla="*/ 1890766 w 4896192"/>
                    <a:gd name="connsiteY2175" fmla="*/ 185297 h 5720942"/>
                    <a:gd name="connsiteX2176" fmla="*/ 1894699 w 4896192"/>
                    <a:gd name="connsiteY2176" fmla="*/ 176183 h 5720942"/>
                    <a:gd name="connsiteX2177" fmla="*/ 1901685 w 4896192"/>
                    <a:gd name="connsiteY2177" fmla="*/ 160018 h 5720942"/>
                    <a:gd name="connsiteX2178" fmla="*/ 1902430 w 4896192"/>
                    <a:gd name="connsiteY2178" fmla="*/ 158259 h 5720942"/>
                    <a:gd name="connsiteX2179" fmla="*/ 1907108 w 4896192"/>
                    <a:gd name="connsiteY2179" fmla="*/ 147103 h 5720942"/>
                    <a:gd name="connsiteX2180" fmla="*/ 1913020 w 4896192"/>
                    <a:gd name="connsiteY2180" fmla="*/ 132961 h 5720942"/>
                    <a:gd name="connsiteX2181" fmla="*/ 1915975 w 4896192"/>
                    <a:gd name="connsiteY2181" fmla="*/ 125085 h 5720942"/>
                    <a:gd name="connsiteX2182" fmla="*/ 1918198 w 4896192"/>
                    <a:gd name="connsiteY2182" fmla="*/ 121235 h 5720942"/>
                    <a:gd name="connsiteX2183" fmla="*/ 1919762 w 4896192"/>
                    <a:gd name="connsiteY2183" fmla="*/ 118531 h 5720942"/>
                    <a:gd name="connsiteX2184" fmla="*/ 1924037 w 4896192"/>
                    <a:gd name="connsiteY2184" fmla="*/ 114120 h 5720942"/>
                    <a:gd name="connsiteX2185" fmla="*/ 1928128 w 4896192"/>
                    <a:gd name="connsiteY2185" fmla="*/ 110144 h 5720942"/>
                    <a:gd name="connsiteX2186" fmla="*/ 1939268 w 4896192"/>
                    <a:gd name="connsiteY2186" fmla="*/ 101657 h 5720942"/>
                    <a:gd name="connsiteX2187" fmla="*/ 1951494 w 4896192"/>
                    <a:gd name="connsiteY2187" fmla="*/ 92474 h 5720942"/>
                    <a:gd name="connsiteX2188" fmla="*/ 1966798 w 4896192"/>
                    <a:gd name="connsiteY2188" fmla="*/ 80794 h 5720942"/>
                    <a:gd name="connsiteX2189" fmla="*/ 1978084 w 4896192"/>
                    <a:gd name="connsiteY2189" fmla="*/ 72173 h 5720942"/>
                    <a:gd name="connsiteX2190" fmla="*/ 1984789 w 4896192"/>
                    <a:gd name="connsiteY2190" fmla="*/ 66761 h 5720942"/>
                    <a:gd name="connsiteX2191" fmla="*/ 1987488 w 4896192"/>
                    <a:gd name="connsiteY2191" fmla="*/ 65484 h 5720942"/>
                    <a:gd name="connsiteX2192" fmla="*/ 1991421 w 4896192"/>
                    <a:gd name="connsiteY2192" fmla="*/ 65127 h 5720942"/>
                    <a:gd name="connsiteX2193" fmla="*/ 2000716 w 4896192"/>
                    <a:gd name="connsiteY2193" fmla="*/ 64898 h 5720942"/>
                    <a:gd name="connsiteX2194" fmla="*/ 2014017 w 4896192"/>
                    <a:gd name="connsiteY2194" fmla="*/ 65247 h 5720942"/>
                    <a:gd name="connsiteX2195" fmla="*/ 2027562 w 4896192"/>
                    <a:gd name="connsiteY2195" fmla="*/ 64917 h 5720942"/>
                    <a:gd name="connsiteX2196" fmla="*/ 2028601 w 4896192"/>
                    <a:gd name="connsiteY2196" fmla="*/ 64937 h 5720942"/>
                    <a:gd name="connsiteX2197" fmla="*/ 2043038 w 4896192"/>
                    <a:gd name="connsiteY2197" fmla="*/ 65214 h 5720942"/>
                    <a:gd name="connsiteX2198" fmla="*/ 2048168 w 4896192"/>
                    <a:gd name="connsiteY2198" fmla="*/ 65343 h 5720942"/>
                    <a:gd name="connsiteX2199" fmla="*/ 2052772 w 4896192"/>
                    <a:gd name="connsiteY2199" fmla="*/ 65346 h 5720942"/>
                    <a:gd name="connsiteX2200" fmla="*/ 2064620 w 4896192"/>
                    <a:gd name="connsiteY2200" fmla="*/ 65055 h 5720942"/>
                    <a:gd name="connsiteX2201" fmla="*/ 2083759 w 4896192"/>
                    <a:gd name="connsiteY2201" fmla="*/ 65328 h 5720942"/>
                    <a:gd name="connsiteX2202" fmla="*/ 2105720 w 4896192"/>
                    <a:gd name="connsiteY2202" fmla="*/ 65944 h 5720942"/>
                    <a:gd name="connsiteX2203" fmla="*/ 2120548 w 4896192"/>
                    <a:gd name="connsiteY2203" fmla="*/ 65878 h 5720942"/>
                    <a:gd name="connsiteX2204" fmla="*/ 2142912 w 4896192"/>
                    <a:gd name="connsiteY2204" fmla="*/ 66283 h 5720942"/>
                    <a:gd name="connsiteX2205" fmla="*/ 2165532 w 4896192"/>
                    <a:gd name="connsiteY2205" fmla="*/ 66364 h 5720942"/>
                    <a:gd name="connsiteX2206" fmla="*/ 2174570 w 4896192"/>
                    <a:gd name="connsiteY2206" fmla="*/ 66260 h 5720942"/>
                    <a:gd name="connsiteX2207" fmla="*/ 2182448 w 4896192"/>
                    <a:gd name="connsiteY2207" fmla="*/ 66094 h 5720942"/>
                    <a:gd name="connsiteX2208" fmla="*/ 2205191 w 4896192"/>
                    <a:gd name="connsiteY2208" fmla="*/ 66403 h 5720942"/>
                    <a:gd name="connsiteX2209" fmla="*/ 2218064 w 4896192"/>
                    <a:gd name="connsiteY2209" fmla="*/ 66549 h 5720942"/>
                    <a:gd name="connsiteX2210" fmla="*/ 2237546 w 4896192"/>
                    <a:gd name="connsiteY2210" fmla="*/ 66961 h 5720942"/>
                    <a:gd name="connsiteX2211" fmla="*/ 2251787 w 4896192"/>
                    <a:gd name="connsiteY2211" fmla="*/ 66912 h 5720942"/>
                    <a:gd name="connsiteX2212" fmla="*/ 2267324 w 4896192"/>
                    <a:gd name="connsiteY2212" fmla="*/ 66680 h 5720942"/>
                    <a:gd name="connsiteX2213" fmla="*/ 2268924 w 4896192"/>
                    <a:gd name="connsiteY2213" fmla="*/ 66657 h 5720942"/>
                    <a:gd name="connsiteX2214" fmla="*/ 2275605 w 4896192"/>
                    <a:gd name="connsiteY2214" fmla="*/ 66747 h 5720942"/>
                    <a:gd name="connsiteX2215" fmla="*/ 2292997 w 4896192"/>
                    <a:gd name="connsiteY2215" fmla="*/ 66984 h 5720942"/>
                    <a:gd name="connsiteX2216" fmla="*/ 2304979 w 4896192"/>
                    <a:gd name="connsiteY2216" fmla="*/ 67149 h 5720942"/>
                    <a:gd name="connsiteX2217" fmla="*/ 2318647 w 4896192"/>
                    <a:gd name="connsiteY2217" fmla="*/ 66884 h 5720942"/>
                    <a:gd name="connsiteX2218" fmla="*/ 2334452 w 4896192"/>
                    <a:gd name="connsiteY2218" fmla="*/ 66083 h 5720942"/>
                    <a:gd name="connsiteX2219" fmla="*/ 2349304 w 4896192"/>
                    <a:gd name="connsiteY2219" fmla="*/ 65243 h 5720942"/>
                    <a:gd name="connsiteX2220" fmla="*/ 2366697 w 4896192"/>
                    <a:gd name="connsiteY2220" fmla="*/ 65588 h 5720942"/>
                    <a:gd name="connsiteX2221" fmla="*/ 2380706 w 4896192"/>
                    <a:gd name="connsiteY2221" fmla="*/ 65992 h 5720942"/>
                    <a:gd name="connsiteX2222" fmla="*/ 2386080 w 4896192"/>
                    <a:gd name="connsiteY2222" fmla="*/ 66022 h 5720942"/>
                    <a:gd name="connsiteX2223" fmla="*/ 2388987 w 4896192"/>
                    <a:gd name="connsiteY2223" fmla="*/ 66038 h 5720942"/>
                    <a:gd name="connsiteX2224" fmla="*/ 2390844 w 4896192"/>
                    <a:gd name="connsiteY2224" fmla="*/ 66048 h 5720942"/>
                    <a:gd name="connsiteX2225" fmla="*/ 2395155 w 4896192"/>
                    <a:gd name="connsiteY2225" fmla="*/ 66071 h 5720942"/>
                    <a:gd name="connsiteX2226" fmla="*/ 2405354 w 4896192"/>
                    <a:gd name="connsiteY2226" fmla="*/ 66127 h 5720942"/>
                    <a:gd name="connsiteX2227" fmla="*/ 2415882 w 4896192"/>
                    <a:gd name="connsiteY2227" fmla="*/ 65416 h 5720942"/>
                    <a:gd name="connsiteX2228" fmla="*/ 2428206 w 4896192"/>
                    <a:gd name="connsiteY2228" fmla="*/ 64718 h 5720942"/>
                    <a:gd name="connsiteX2229" fmla="*/ 2444329 w 4896192"/>
                    <a:gd name="connsiteY2229" fmla="*/ 64480 h 5720942"/>
                    <a:gd name="connsiteX2230" fmla="*/ 2452073 w 4896192"/>
                    <a:gd name="connsiteY2230" fmla="*/ 64527 h 5720942"/>
                    <a:gd name="connsiteX2231" fmla="*/ 2460793 w 4896192"/>
                    <a:gd name="connsiteY2231" fmla="*/ 65130 h 5720942"/>
                    <a:gd name="connsiteX2232" fmla="*/ 2469307 w 4896192"/>
                    <a:gd name="connsiteY2232" fmla="*/ 65732 h 5720942"/>
                    <a:gd name="connsiteX2233" fmla="*/ 2475731 w 4896192"/>
                    <a:gd name="connsiteY2233" fmla="*/ 66366 h 5720942"/>
                    <a:gd name="connsiteX2234" fmla="*/ 2483316 w 4896192"/>
                    <a:gd name="connsiteY2234" fmla="*/ 66652 h 5720942"/>
                    <a:gd name="connsiteX2235" fmla="*/ 2493625 w 4896192"/>
                    <a:gd name="connsiteY2235" fmla="*/ 67585 h 5720942"/>
                    <a:gd name="connsiteX2236" fmla="*/ 2511824 w 4896192"/>
                    <a:gd name="connsiteY2236" fmla="*/ 66912 h 5720942"/>
                    <a:gd name="connsiteX2237" fmla="*/ 2531427 w 4896192"/>
                    <a:gd name="connsiteY2237" fmla="*/ 66259 h 5720942"/>
                    <a:gd name="connsiteX2238" fmla="*/ 2556319 w 4896192"/>
                    <a:gd name="connsiteY2238" fmla="*/ 65456 h 5720942"/>
                    <a:gd name="connsiteX2239" fmla="*/ 2561192 w 4896192"/>
                    <a:gd name="connsiteY2239" fmla="*/ 65451 h 5720942"/>
                    <a:gd name="connsiteX2240" fmla="*/ 2572222 w 4896192"/>
                    <a:gd name="connsiteY2240" fmla="*/ 65440 h 5720942"/>
                    <a:gd name="connsiteX2241" fmla="*/ 2581443 w 4896192"/>
                    <a:gd name="connsiteY2241" fmla="*/ 64659 h 5720942"/>
                    <a:gd name="connsiteX2242" fmla="*/ 2590665 w 4896192"/>
                    <a:gd name="connsiteY2242" fmla="*/ 64104 h 5720942"/>
                    <a:gd name="connsiteX2243" fmla="*/ 2611416 w 4896192"/>
                    <a:gd name="connsiteY2243" fmla="*/ 62801 h 5720942"/>
                    <a:gd name="connsiteX2244" fmla="*/ 2631252 w 4896192"/>
                    <a:gd name="connsiteY2244" fmla="*/ 61489 h 5720942"/>
                    <a:gd name="connsiteX2245" fmla="*/ 2643222 w 4896192"/>
                    <a:gd name="connsiteY2245" fmla="*/ 61191 h 5720942"/>
                    <a:gd name="connsiteX2246" fmla="*/ 2646532 w 4896192"/>
                    <a:gd name="connsiteY2246" fmla="*/ 60737 h 5720942"/>
                    <a:gd name="connsiteX2247" fmla="*/ 2649219 w 4896192"/>
                    <a:gd name="connsiteY2247" fmla="*/ 60370 h 5720942"/>
                    <a:gd name="connsiteX2248" fmla="*/ 2660077 w 4896192"/>
                    <a:gd name="connsiteY2248" fmla="*/ 58936 h 5720942"/>
                    <a:gd name="connsiteX2249" fmla="*/ 2666538 w 4896192"/>
                    <a:gd name="connsiteY2249" fmla="*/ 58123 h 5720942"/>
                    <a:gd name="connsiteX2250" fmla="*/ 2675064 w 4896192"/>
                    <a:gd name="connsiteY2250" fmla="*/ 57791 h 5720942"/>
                    <a:gd name="connsiteX2251" fmla="*/ 2684981 w 4896192"/>
                    <a:gd name="connsiteY2251" fmla="*/ 57028 h 5720942"/>
                    <a:gd name="connsiteX2252" fmla="*/ 2698380 w 4896192"/>
                    <a:gd name="connsiteY2252" fmla="*/ 54956 h 5720942"/>
                    <a:gd name="connsiteX2253" fmla="*/ 2710374 w 4896192"/>
                    <a:gd name="connsiteY2253" fmla="*/ 53999 h 5720942"/>
                    <a:gd name="connsiteX2254" fmla="*/ 2710924 w 4896192"/>
                    <a:gd name="connsiteY2254" fmla="*/ 53987 h 5720942"/>
                    <a:gd name="connsiteX2255" fmla="*/ 2728585 w 4896192"/>
                    <a:gd name="connsiteY2255" fmla="*/ 53585 h 5720942"/>
                    <a:gd name="connsiteX2256" fmla="*/ 2749105 w 4896192"/>
                    <a:gd name="connsiteY2256" fmla="*/ 52757 h 5720942"/>
                    <a:gd name="connsiteX2257" fmla="*/ 2762259 w 4896192"/>
                    <a:gd name="connsiteY2257" fmla="*/ 51592 h 5720942"/>
                    <a:gd name="connsiteX2258" fmla="*/ 2776513 w 4896192"/>
                    <a:gd name="connsiteY2258" fmla="*/ 50473 h 5720942"/>
                    <a:gd name="connsiteX2259" fmla="*/ 2784587 w 4896192"/>
                    <a:gd name="connsiteY2259" fmla="*/ 50143 h 5720942"/>
                    <a:gd name="connsiteX2260" fmla="*/ 2795188 w 4896192"/>
                    <a:gd name="connsiteY2260" fmla="*/ 49625 h 5720942"/>
                    <a:gd name="connsiteX2261" fmla="*/ 2806266 w 4896192"/>
                    <a:gd name="connsiteY2261" fmla="*/ 49114 h 5720942"/>
                    <a:gd name="connsiteX2262" fmla="*/ 2808343 w 4896192"/>
                    <a:gd name="connsiteY2262" fmla="*/ 49147 h 5720942"/>
                    <a:gd name="connsiteX2263" fmla="*/ 2823549 w 4896192"/>
                    <a:gd name="connsiteY2263" fmla="*/ 49154 h 5720942"/>
                    <a:gd name="connsiteX2264" fmla="*/ 2840136 w 4896192"/>
                    <a:gd name="connsiteY2264" fmla="*/ 49186 h 5720942"/>
                    <a:gd name="connsiteX2265" fmla="*/ 2851202 w 4896192"/>
                    <a:gd name="connsiteY2265" fmla="*/ 48455 h 5720942"/>
                    <a:gd name="connsiteX2266" fmla="*/ 2859971 w 4896192"/>
                    <a:gd name="connsiteY2266" fmla="*/ 47905 h 5720942"/>
                    <a:gd name="connsiteX2267" fmla="*/ 2871904 w 4896192"/>
                    <a:gd name="connsiteY2267" fmla="*/ 47119 h 5720942"/>
                    <a:gd name="connsiteX2268" fmla="*/ 2882604 w 4896192"/>
                    <a:gd name="connsiteY2268" fmla="*/ 47275 h 5720942"/>
                    <a:gd name="connsiteX2269" fmla="*/ 2893022 w 4896192"/>
                    <a:gd name="connsiteY2269" fmla="*/ 47426 h 5720942"/>
                    <a:gd name="connsiteX2270" fmla="*/ 2916559 w 4896192"/>
                    <a:gd name="connsiteY2270" fmla="*/ 47216 h 5720942"/>
                    <a:gd name="connsiteX2271" fmla="*/ 2923863 w 4896192"/>
                    <a:gd name="connsiteY2271" fmla="*/ 47235 h 5720942"/>
                    <a:gd name="connsiteX2272" fmla="*/ 2948120 w 4896192"/>
                    <a:gd name="connsiteY2272" fmla="*/ 47296 h 5720942"/>
                    <a:gd name="connsiteX2273" fmla="*/ 2968981 w 4896192"/>
                    <a:gd name="connsiteY2273" fmla="*/ 47879 h 5720942"/>
                    <a:gd name="connsiteX2274" fmla="*/ 2984225 w 4896192"/>
                    <a:gd name="connsiteY2274" fmla="*/ 47923 h 5720942"/>
                    <a:gd name="connsiteX2275" fmla="*/ 3002142 w 4896192"/>
                    <a:gd name="connsiteY2275" fmla="*/ 46926 h 5720942"/>
                    <a:gd name="connsiteX2276" fmla="*/ 3013392 w 4896192"/>
                    <a:gd name="connsiteY2276" fmla="*/ 45819 h 5720942"/>
                    <a:gd name="connsiteX2277" fmla="*/ 3023529 w 4896192"/>
                    <a:gd name="connsiteY2277" fmla="*/ 44822 h 5720942"/>
                    <a:gd name="connsiteX2278" fmla="*/ 3026741 w 4896192"/>
                    <a:gd name="connsiteY2278" fmla="*/ 43519 h 5720942"/>
                    <a:gd name="connsiteX2279" fmla="*/ 3028525 w 4896192"/>
                    <a:gd name="connsiteY2279" fmla="*/ 41332 h 5720942"/>
                    <a:gd name="connsiteX2280" fmla="*/ 3028891 w 4896192"/>
                    <a:gd name="connsiteY2280" fmla="*/ 40899 h 5720942"/>
                    <a:gd name="connsiteX2281" fmla="*/ 3031847 w 4896192"/>
                    <a:gd name="connsiteY2281" fmla="*/ 36443 h 5720942"/>
                    <a:gd name="connsiteX2282" fmla="*/ 3035878 w 4896192"/>
                    <a:gd name="connsiteY2282" fmla="*/ 28574 h 5720942"/>
                    <a:gd name="connsiteX2283" fmla="*/ 3038308 w 4896192"/>
                    <a:gd name="connsiteY2283" fmla="*/ 22278 h 5720942"/>
                    <a:gd name="connsiteX2284" fmla="*/ 3040201 w 4896192"/>
                    <a:gd name="connsiteY2284" fmla="*/ 18079 h 5720942"/>
                    <a:gd name="connsiteX2285" fmla="*/ 3042620 w 4896192"/>
                    <a:gd name="connsiteY2285" fmla="*/ 15199 h 5720942"/>
                    <a:gd name="connsiteX2286" fmla="*/ 3045295 w 4896192"/>
                    <a:gd name="connsiteY2286" fmla="*/ 13631 h 5720942"/>
                    <a:gd name="connsiteX2287" fmla="*/ 3049325 w 4896192"/>
                    <a:gd name="connsiteY2287" fmla="*/ 11805 h 5720942"/>
                    <a:gd name="connsiteX2288" fmla="*/ 3059768 w 4896192"/>
                    <a:gd name="connsiteY2288" fmla="*/ 8688 h 5720942"/>
                    <a:gd name="connsiteX2289" fmla="*/ 3070858 w 4896192"/>
                    <a:gd name="connsiteY2289" fmla="*/ 6914 h 5720942"/>
                    <a:gd name="connsiteX2290" fmla="*/ 3077442 w 4896192"/>
                    <a:gd name="connsiteY2290" fmla="*/ 5339 h 5720942"/>
                    <a:gd name="connsiteX2291" fmla="*/ 3084673 w 4896192"/>
                    <a:gd name="connsiteY2291" fmla="*/ 2738 h 5720942"/>
                    <a:gd name="connsiteX2292" fmla="*/ 3091366 w 4896192"/>
                    <a:gd name="connsiteY2292" fmla="*/ 1451 h 5720942"/>
                    <a:gd name="connsiteX2293" fmla="*/ 3101528 w 4896192"/>
                    <a:gd name="connsiteY2293" fmla="*/ 964 h 5720942"/>
                    <a:gd name="connsiteX2294" fmla="*/ 3122939 w 4896192"/>
                    <a:gd name="connsiteY2294" fmla="*/ 0 h 5720942"/>
                    <a:gd name="connsiteX2295" fmla="*/ 3131232 w 4896192"/>
                    <a:gd name="connsiteY2295" fmla="*/ 34 h 5720942"/>
                    <a:gd name="connsiteX2296" fmla="*/ 3141406 w 4896192"/>
                    <a:gd name="connsiteY2296" fmla="*/ 602 h 5720942"/>
                    <a:gd name="connsiteX2297" fmla="*/ 3160118 w 4896192"/>
                    <a:gd name="connsiteY2297" fmla="*/ 4099 h 5720942"/>
                    <a:gd name="connsiteX2298" fmla="*/ 3188943 w 4896192"/>
                    <a:gd name="connsiteY2298" fmla="*/ 10108 h 5720942"/>
                    <a:gd name="connsiteX2299" fmla="*/ 3192888 w 4896192"/>
                    <a:gd name="connsiteY2299" fmla="*/ 10555 h 5720942"/>
                    <a:gd name="connsiteX2300" fmla="*/ 3204187 w 4896192"/>
                    <a:gd name="connsiteY2300" fmla="*/ 11494 h 5720942"/>
                    <a:gd name="connsiteX2301" fmla="*/ 3222886 w 4896192"/>
                    <a:gd name="connsiteY2301" fmla="*/ 14736 h 5720942"/>
                    <a:gd name="connsiteX2302" fmla="*/ 3244016 w 4896192"/>
                    <a:gd name="connsiteY2302" fmla="*/ 18784 h 5720942"/>
                    <a:gd name="connsiteX2303" fmla="*/ 3254435 w 4896192"/>
                    <a:gd name="connsiteY2303" fmla="*/ 21202 h 5720942"/>
                    <a:gd name="connsiteX2304" fmla="*/ 3256035 w 4896192"/>
                    <a:gd name="connsiteY2304" fmla="*/ 22789 h 5720942"/>
                    <a:gd name="connsiteX2305" fmla="*/ 3256023 w 4896192"/>
                    <a:gd name="connsiteY2305" fmla="*/ 24365 h 5720942"/>
                    <a:gd name="connsiteX2306" fmla="*/ 3254936 w 4896192"/>
                    <a:gd name="connsiteY2306" fmla="*/ 26723 h 5720942"/>
                    <a:gd name="connsiteX2307" fmla="*/ 3250099 w 4896192"/>
                    <a:gd name="connsiteY2307" fmla="*/ 30901 h 5720942"/>
                    <a:gd name="connsiteX2308" fmla="*/ 3244444 w 4896192"/>
                    <a:gd name="connsiteY2308" fmla="*/ 37178 h 5720942"/>
                    <a:gd name="connsiteX2309" fmla="*/ 3238520 w 4896192"/>
                    <a:gd name="connsiteY2309" fmla="*/ 43979 h 5720942"/>
                    <a:gd name="connsiteX2310" fmla="*/ 3223020 w 4896192"/>
                    <a:gd name="connsiteY2310" fmla="*/ 266005 h 5720942"/>
                    <a:gd name="connsiteX2311" fmla="*/ 3223423 w 4896192"/>
                    <a:gd name="connsiteY2311" fmla="*/ 277326 h 5720942"/>
                    <a:gd name="connsiteX2312" fmla="*/ 3224498 w 4896192"/>
                    <a:gd name="connsiteY2312" fmla="*/ 284803 h 5720942"/>
                    <a:gd name="connsiteX2313" fmla="*/ 3224560 w 4896192"/>
                    <a:gd name="connsiteY2313" fmla="*/ 291940 h 5720942"/>
                    <a:gd name="connsiteX2314" fmla="*/ 3224608 w 4896192"/>
                    <a:gd name="connsiteY2314" fmla="*/ 292568 h 5720942"/>
                    <a:gd name="connsiteX2315" fmla="*/ 3225158 w 4896192"/>
                    <a:gd name="connsiteY2315" fmla="*/ 293105 h 5720942"/>
                    <a:gd name="connsiteX2316" fmla="*/ 3226318 w 4896192"/>
                    <a:gd name="connsiteY2316" fmla="*/ 296751 h 5720942"/>
                    <a:gd name="connsiteX2317" fmla="*/ 3228065 w 4896192"/>
                    <a:gd name="connsiteY2317" fmla="*/ 304453 h 5720942"/>
                    <a:gd name="connsiteX2318" fmla="*/ 3229811 w 4896192"/>
                    <a:gd name="connsiteY2318" fmla="*/ 313472 h 5720942"/>
                    <a:gd name="connsiteX2319" fmla="*/ 3231338 w 4896192"/>
                    <a:gd name="connsiteY2319" fmla="*/ 318973 h 5720942"/>
                    <a:gd name="connsiteX2320" fmla="*/ 3232450 w 4896192"/>
                    <a:gd name="connsiteY2320" fmla="*/ 322055 h 5720942"/>
                    <a:gd name="connsiteX2321" fmla="*/ 3233781 w 4896192"/>
                    <a:gd name="connsiteY2321" fmla="*/ 322283 h 5720942"/>
                    <a:gd name="connsiteX2322" fmla="*/ 3235796 w 4896192"/>
                    <a:gd name="connsiteY2322" fmla="*/ 321633 h 5720942"/>
                    <a:gd name="connsiteX2323" fmla="*/ 3239827 w 4896192"/>
                    <a:gd name="connsiteY2323" fmla="*/ 318137 h 5720942"/>
                    <a:gd name="connsiteX2324" fmla="*/ 3245421 w 4896192"/>
                    <a:gd name="connsiteY2324" fmla="*/ 315529 h 5720942"/>
                    <a:gd name="connsiteX2325" fmla="*/ 3252798 w 4896192"/>
                    <a:gd name="connsiteY2325" fmla="*/ 314467 h 5720942"/>
                    <a:gd name="connsiteX2326" fmla="*/ 3259724 w 4896192"/>
                    <a:gd name="connsiteY2326" fmla="*/ 314725 h 5720942"/>
                    <a:gd name="connsiteX2327" fmla="*/ 3263363 w 4896192"/>
                    <a:gd name="connsiteY2327" fmla="*/ 315168 h 5720942"/>
                    <a:gd name="connsiteX2328" fmla="*/ 3271095 w 4896192"/>
                    <a:gd name="connsiteY2328" fmla="*/ 316105 h 5720942"/>
                    <a:gd name="connsiteX2329" fmla="*/ 3281806 w 4896192"/>
                    <a:gd name="connsiteY2329" fmla="*/ 318139 h 5720942"/>
                    <a:gd name="connsiteX2330" fmla="*/ 3289159 w 4896192"/>
                    <a:gd name="connsiteY2330" fmla="*/ 320158 h 5720942"/>
                    <a:gd name="connsiteX2331" fmla="*/ 3296072 w 4896192"/>
                    <a:gd name="connsiteY2331" fmla="*/ 321955 h 5720942"/>
                    <a:gd name="connsiteX2332" fmla="*/ 3297306 w 4896192"/>
                    <a:gd name="connsiteY2332" fmla="*/ 321753 h 5720942"/>
                    <a:gd name="connsiteX2333" fmla="*/ 3298528 w 4896192"/>
                    <a:gd name="connsiteY2333" fmla="*/ 321528 h 5720942"/>
                    <a:gd name="connsiteX2334" fmla="*/ 3303010 w 4896192"/>
                    <a:gd name="connsiteY2334" fmla="*/ 319577 h 5720942"/>
                    <a:gd name="connsiteX2335" fmla="*/ 3306589 w 4896192"/>
                    <a:gd name="connsiteY2335" fmla="*/ 317399 h 5720942"/>
                    <a:gd name="connsiteX2336" fmla="*/ 3308176 w 4896192"/>
                    <a:gd name="connsiteY2336" fmla="*/ 311474 h 5720942"/>
                    <a:gd name="connsiteX2337" fmla="*/ 3308213 w 4896192"/>
                    <a:gd name="connsiteY2337" fmla="*/ 306420 h 5720942"/>
                    <a:gd name="connsiteX2338" fmla="*/ 3304915 w 4896192"/>
                    <a:gd name="connsiteY2338" fmla="*/ 297610 h 5720942"/>
                    <a:gd name="connsiteX2339" fmla="*/ 3304280 w 4896192"/>
                    <a:gd name="connsiteY2339" fmla="*/ 291015 h 5720942"/>
                    <a:gd name="connsiteX2340" fmla="*/ 3306992 w 4896192"/>
                    <a:gd name="connsiteY2340" fmla="*/ 285975 h 5720942"/>
                    <a:gd name="connsiteX2341" fmla="*/ 3312146 w 4896192"/>
                    <a:gd name="connsiteY2341" fmla="*/ 283145 h 5720942"/>
                    <a:gd name="connsiteX2342" fmla="*/ 3319767 w 4896192"/>
                    <a:gd name="connsiteY2342" fmla="*/ 279234 h 5720942"/>
                    <a:gd name="connsiteX2343" fmla="*/ 3323346 w 4896192"/>
                    <a:gd name="connsiteY2343" fmla="*/ 276837 h 5720942"/>
                    <a:gd name="connsiteX2344" fmla="*/ 3330516 w 4896192"/>
                    <a:gd name="connsiteY2344" fmla="*/ 274901 h 5720942"/>
                    <a:gd name="connsiteX2345" fmla="*/ 3333850 w 4896192"/>
                    <a:gd name="connsiteY2345" fmla="*/ 275799 h 5720942"/>
                    <a:gd name="connsiteX2346" fmla="*/ 3339188 w 4896192"/>
                    <a:gd name="connsiteY2346" fmla="*/ 279787 h 5720942"/>
                    <a:gd name="connsiteX2347" fmla="*/ 3343194 w 4896192"/>
                    <a:gd name="connsiteY2347" fmla="*/ 282448 h 5720942"/>
                    <a:gd name="connsiteX2348" fmla="*/ 3345857 w 4896192"/>
                    <a:gd name="connsiteY2348" fmla="*/ 285543 h 5720942"/>
                    <a:gd name="connsiteX2349" fmla="*/ 3347848 w 4896192"/>
                    <a:gd name="connsiteY2349" fmla="*/ 289289 h 5720942"/>
                    <a:gd name="connsiteX2350" fmla="*/ 3350498 w 4896192"/>
                    <a:gd name="connsiteY2350" fmla="*/ 293481 h 5720942"/>
                    <a:gd name="connsiteX2351" fmla="*/ 3352928 w 4896192"/>
                    <a:gd name="connsiteY2351" fmla="*/ 297453 h 5720942"/>
                    <a:gd name="connsiteX2352" fmla="*/ 3357142 w 4896192"/>
                    <a:gd name="connsiteY2352" fmla="*/ 300994 h 5720942"/>
                    <a:gd name="connsiteX2353" fmla="*/ 3361601 w 4896192"/>
                    <a:gd name="connsiteY2353" fmla="*/ 303437 h 5720942"/>
                    <a:gd name="connsiteX2354" fmla="*/ 3368514 w 4896192"/>
                    <a:gd name="connsiteY2354" fmla="*/ 305020 h 5720942"/>
                    <a:gd name="connsiteX2355" fmla="*/ 3372898 w 4896192"/>
                    <a:gd name="connsiteY2355" fmla="*/ 304776 h 5720942"/>
                    <a:gd name="connsiteX2356" fmla="*/ 3378712 w 4896192"/>
                    <a:gd name="connsiteY2356" fmla="*/ 302395 h 5720942"/>
                    <a:gd name="connsiteX2357" fmla="*/ 3384331 w 4896192"/>
                    <a:gd name="connsiteY2357" fmla="*/ 296716 h 5720942"/>
                    <a:gd name="connsiteX2358" fmla="*/ 3388862 w 4896192"/>
                    <a:gd name="connsiteY2358" fmla="*/ 287067 h 5720942"/>
                    <a:gd name="connsiteX2359" fmla="*/ 3391439 w 4896192"/>
                    <a:gd name="connsiteY2359" fmla="*/ 268632 h 5720942"/>
                    <a:gd name="connsiteX2360" fmla="*/ 3392026 w 4896192"/>
                    <a:gd name="connsiteY2360" fmla="*/ 251334 h 5720942"/>
                    <a:gd name="connsiteX2361" fmla="*/ 3392539 w 4896192"/>
                    <a:gd name="connsiteY2361" fmla="*/ 248182 h 5720942"/>
                    <a:gd name="connsiteX2362" fmla="*/ 3395238 w 4896192"/>
                    <a:gd name="connsiteY2362" fmla="*/ 233931 h 5720942"/>
                    <a:gd name="connsiteX2363" fmla="*/ 3397778 w 4896192"/>
                    <a:gd name="connsiteY2363" fmla="*/ 226524 h 5720942"/>
                    <a:gd name="connsiteX2364" fmla="*/ 3400502 w 4896192"/>
                    <a:gd name="connsiteY2364" fmla="*/ 218851 h 5720942"/>
                    <a:gd name="connsiteX2365" fmla="*/ 3400539 w 4896192"/>
                    <a:gd name="connsiteY2365" fmla="*/ 214015 h 5720942"/>
                    <a:gd name="connsiteX2366" fmla="*/ 3400331 w 4896192"/>
                    <a:gd name="connsiteY2366" fmla="*/ 211156 h 5720942"/>
                    <a:gd name="connsiteX2367" fmla="*/ 3398560 w 4896192"/>
                    <a:gd name="connsiteY2367" fmla="*/ 209826 h 5720942"/>
                    <a:gd name="connsiteX2368" fmla="*/ 3393418 w 4896192"/>
                    <a:gd name="connsiteY2368" fmla="*/ 208694 h 5720942"/>
                    <a:gd name="connsiteX2369" fmla="*/ 3391183 w 4896192"/>
                    <a:gd name="connsiteY2369" fmla="*/ 209119 h 5720942"/>
                    <a:gd name="connsiteX2370" fmla="*/ 3387152 w 4896192"/>
                    <a:gd name="connsiteY2370" fmla="*/ 210412 h 5720942"/>
                    <a:gd name="connsiteX2371" fmla="*/ 3381778 w 4896192"/>
                    <a:gd name="connsiteY2371" fmla="*/ 213456 h 5720942"/>
                    <a:gd name="connsiteX2372" fmla="*/ 3373912 w 4896192"/>
                    <a:gd name="connsiteY2372" fmla="*/ 219561 h 5720942"/>
                    <a:gd name="connsiteX2373" fmla="*/ 3366718 w 4896192"/>
                    <a:gd name="connsiteY2373" fmla="*/ 226550 h 5720942"/>
                    <a:gd name="connsiteX2374" fmla="*/ 3362895 w 4896192"/>
                    <a:gd name="connsiteY2374" fmla="*/ 230921 h 5720942"/>
                    <a:gd name="connsiteX2375" fmla="*/ 3357729 w 4896192"/>
                    <a:gd name="connsiteY2375" fmla="*/ 233748 h 5720942"/>
                    <a:gd name="connsiteX2376" fmla="*/ 3352807 w 4896192"/>
                    <a:gd name="connsiteY2376" fmla="*/ 234816 h 5720942"/>
                    <a:gd name="connsiteX2377" fmla="*/ 3345661 w 4896192"/>
                    <a:gd name="connsiteY2377" fmla="*/ 234772 h 5720942"/>
                    <a:gd name="connsiteX2378" fmla="*/ 3339872 w 4896192"/>
                    <a:gd name="connsiteY2378" fmla="*/ 232761 h 5720942"/>
                    <a:gd name="connsiteX2379" fmla="*/ 3332971 w 4896192"/>
                    <a:gd name="connsiteY2379" fmla="*/ 226125 h 5720942"/>
                    <a:gd name="connsiteX2380" fmla="*/ 3328989 w 4896192"/>
                    <a:gd name="connsiteY2380" fmla="*/ 221047 h 5720942"/>
                    <a:gd name="connsiteX2381" fmla="*/ 3321294 w 4896192"/>
                    <a:gd name="connsiteY2381" fmla="*/ 209962 h 5720942"/>
                    <a:gd name="connsiteX2382" fmla="*/ 3313978 w 4896192"/>
                    <a:gd name="connsiteY2382" fmla="*/ 200029 h 5720942"/>
                    <a:gd name="connsiteX2383" fmla="*/ 3311731 w 4896192"/>
                    <a:gd name="connsiteY2383" fmla="*/ 197508 h 5720942"/>
                    <a:gd name="connsiteX2384" fmla="*/ 3308873 w 4896192"/>
                    <a:gd name="connsiteY2384" fmla="*/ 194285 h 5720942"/>
                    <a:gd name="connsiteX2385" fmla="*/ 3304219 w 4896192"/>
                    <a:gd name="connsiteY2385" fmla="*/ 187666 h 5720942"/>
                    <a:gd name="connsiteX2386" fmla="*/ 3303340 w 4896192"/>
                    <a:gd name="connsiteY2386" fmla="*/ 186917 h 5720942"/>
                    <a:gd name="connsiteX2387" fmla="*/ 3294875 w 4896192"/>
                    <a:gd name="connsiteY2387" fmla="*/ 179699 h 5720942"/>
                    <a:gd name="connsiteX2388" fmla="*/ 3283150 w 4896192"/>
                    <a:gd name="connsiteY2388" fmla="*/ 169676 h 5720942"/>
                    <a:gd name="connsiteX2389" fmla="*/ 3282197 w 4896192"/>
                    <a:gd name="connsiteY2389" fmla="*/ 168861 h 5720942"/>
                    <a:gd name="connsiteX2390" fmla="*/ 3269935 w 4896192"/>
                    <a:gd name="connsiteY2390" fmla="*/ 161981 h 5720942"/>
                    <a:gd name="connsiteX2391" fmla="*/ 3266368 w 4896192"/>
                    <a:gd name="connsiteY2391" fmla="*/ 160864 h 5720942"/>
                    <a:gd name="connsiteX2392" fmla="*/ 3262117 w 4896192"/>
                    <a:gd name="connsiteY2392" fmla="*/ 160620 h 5720942"/>
                    <a:gd name="connsiteX2393" fmla="*/ 3257195 w 4896192"/>
                    <a:gd name="connsiteY2393" fmla="*/ 161474 h 5720942"/>
                    <a:gd name="connsiteX2394" fmla="*/ 3248694 w 4896192"/>
                    <a:gd name="connsiteY2394" fmla="*/ 164726 h 5720942"/>
                    <a:gd name="connsiteX2395" fmla="*/ 3242416 w 4896192"/>
                    <a:gd name="connsiteY2395" fmla="*/ 166673 h 5720942"/>
                    <a:gd name="connsiteX2396" fmla="*/ 3232584 w 4896192"/>
                    <a:gd name="connsiteY2396" fmla="*/ 167280 h 5720942"/>
                    <a:gd name="connsiteX2397" fmla="*/ 3225427 w 4896192"/>
                    <a:gd name="connsiteY2397" fmla="*/ 166807 h 5720942"/>
                    <a:gd name="connsiteX2398" fmla="*/ 3214483 w 4896192"/>
                    <a:gd name="connsiteY2398" fmla="*/ 165214 h 5720942"/>
                    <a:gd name="connsiteX2399" fmla="*/ 3211222 w 4896192"/>
                    <a:gd name="connsiteY2399" fmla="*/ 163128 h 5720942"/>
                    <a:gd name="connsiteX2400" fmla="*/ 3209439 w 4896192"/>
                    <a:gd name="connsiteY2400" fmla="*/ 160483 h 5720942"/>
                    <a:gd name="connsiteX2401" fmla="*/ 3208132 w 4896192"/>
                    <a:gd name="connsiteY2401" fmla="*/ 155861 h 5720942"/>
                    <a:gd name="connsiteX2402" fmla="*/ 3207032 w 4896192"/>
                    <a:gd name="connsiteY2402" fmla="*/ 150140 h 5720942"/>
                    <a:gd name="connsiteX2403" fmla="*/ 3204834 w 4896192"/>
                    <a:gd name="connsiteY2403" fmla="*/ 143315 h 5720942"/>
                    <a:gd name="connsiteX2404" fmla="*/ 3201927 w 4896192"/>
                    <a:gd name="connsiteY2404" fmla="*/ 138718 h 5720942"/>
                    <a:gd name="connsiteX2405" fmla="*/ 3190189 w 4896192"/>
                    <a:gd name="connsiteY2405" fmla="*/ 120168 h 5720942"/>
                    <a:gd name="connsiteX2406" fmla="*/ 3182861 w 4896192"/>
                    <a:gd name="connsiteY2406" fmla="*/ 109363 h 5720942"/>
                    <a:gd name="connsiteX2407" fmla="*/ 3179062 w 4896192"/>
                    <a:gd name="connsiteY2407" fmla="*/ 107586 h 5720942"/>
                    <a:gd name="connsiteX2408" fmla="*/ 3175044 w 4896192"/>
                    <a:gd name="connsiteY2408" fmla="*/ 108007 h 5720942"/>
                    <a:gd name="connsiteX2409" fmla="*/ 3171233 w 4896192"/>
                    <a:gd name="connsiteY2409" fmla="*/ 108430 h 5720942"/>
                    <a:gd name="connsiteX2410" fmla="*/ 3161828 w 4896192"/>
                    <a:gd name="connsiteY2410" fmla="*/ 111466 h 5720942"/>
                    <a:gd name="connsiteX2411" fmla="*/ 3156442 w 4896192"/>
                    <a:gd name="connsiteY2411" fmla="*/ 114958 h 5720942"/>
                    <a:gd name="connsiteX2412" fmla="*/ 3154866 w 4896192"/>
                    <a:gd name="connsiteY2412" fmla="*/ 117149 h 5720942"/>
                    <a:gd name="connsiteX2413" fmla="*/ 3154634 w 4896192"/>
                    <a:gd name="connsiteY2413" fmla="*/ 118094 h 5720942"/>
                    <a:gd name="connsiteX2414" fmla="*/ 3153938 w 4896192"/>
                    <a:gd name="connsiteY2414" fmla="*/ 121118 h 5720942"/>
                    <a:gd name="connsiteX2415" fmla="*/ 3153718 w 4896192"/>
                    <a:gd name="connsiteY2415" fmla="*/ 123959 h 5720942"/>
                    <a:gd name="connsiteX2416" fmla="*/ 3154817 w 4896192"/>
                    <a:gd name="connsiteY2416" fmla="*/ 126819 h 5720942"/>
                    <a:gd name="connsiteX2417" fmla="*/ 3159043 w 4896192"/>
                    <a:gd name="connsiteY2417" fmla="*/ 134312 h 5720942"/>
                    <a:gd name="connsiteX2418" fmla="*/ 3161254 w 4896192"/>
                    <a:gd name="connsiteY2418" fmla="*/ 138497 h 5720942"/>
                    <a:gd name="connsiteX2419" fmla="*/ 3162586 w 4896192"/>
                    <a:gd name="connsiteY2419" fmla="*/ 140922 h 5720942"/>
                    <a:gd name="connsiteX2420" fmla="*/ 3165248 w 4896192"/>
                    <a:gd name="connsiteY2420" fmla="*/ 143791 h 5720942"/>
                    <a:gd name="connsiteX2421" fmla="*/ 3168815 w 4896192"/>
                    <a:gd name="connsiteY2421" fmla="*/ 147983 h 5720942"/>
                    <a:gd name="connsiteX2422" fmla="*/ 3172796 w 4896192"/>
                    <a:gd name="connsiteY2422" fmla="*/ 155034 h 5720942"/>
                    <a:gd name="connsiteX2423" fmla="*/ 3176571 w 4896192"/>
                    <a:gd name="connsiteY2423" fmla="*/ 161425 h 5720942"/>
                    <a:gd name="connsiteX2424" fmla="*/ 3179905 w 4896192"/>
                    <a:gd name="connsiteY2424" fmla="*/ 168036 h 5720942"/>
                    <a:gd name="connsiteX2425" fmla="*/ 3185365 w 4896192"/>
                    <a:gd name="connsiteY2425" fmla="*/ 179406 h 5720942"/>
                    <a:gd name="connsiteX2426" fmla="*/ 3187197 w 4896192"/>
                    <a:gd name="connsiteY2426" fmla="*/ 183234 h 5720942"/>
                    <a:gd name="connsiteX2427" fmla="*/ 3190299 w 4896192"/>
                    <a:gd name="connsiteY2427" fmla="*/ 189842 h 5720942"/>
                    <a:gd name="connsiteX2428" fmla="*/ 3198519 w 4896192"/>
                    <a:gd name="connsiteY2428" fmla="*/ 206121 h 5720942"/>
                    <a:gd name="connsiteX2429" fmla="*/ 3200962 w 4896192"/>
                    <a:gd name="connsiteY2429" fmla="*/ 212053 h 5720942"/>
                    <a:gd name="connsiteX2430" fmla="*/ 3204944 w 4896192"/>
                    <a:gd name="connsiteY2430" fmla="*/ 219324 h 5720942"/>
                    <a:gd name="connsiteX2431" fmla="*/ 3209829 w 4896192"/>
                    <a:gd name="connsiteY2431" fmla="*/ 225721 h 5720942"/>
                    <a:gd name="connsiteX2432" fmla="*/ 3215155 w 4896192"/>
                    <a:gd name="connsiteY2432" fmla="*/ 231901 h 5720942"/>
                    <a:gd name="connsiteX2433" fmla="*/ 3218477 w 4896192"/>
                    <a:gd name="connsiteY2433" fmla="*/ 239389 h 5720942"/>
                    <a:gd name="connsiteX2434" fmla="*/ 3221323 w 4896192"/>
                    <a:gd name="connsiteY2434" fmla="*/ 249513 h 5720942"/>
                    <a:gd name="connsiteX2435" fmla="*/ 3222398 w 4896192"/>
                    <a:gd name="connsiteY2435" fmla="*/ 257872 h 5720942"/>
                    <a:gd name="connsiteX2436" fmla="*/ 3223020 w 4896192"/>
                    <a:gd name="connsiteY2436" fmla="*/ 266005 h 5720942"/>
                    <a:gd name="connsiteX2437" fmla="*/ 3093149 w 4896192"/>
                    <a:gd name="connsiteY2437" fmla="*/ 269161 h 5720942"/>
                    <a:gd name="connsiteX2438" fmla="*/ 3090889 w 4896192"/>
                    <a:gd name="connsiteY2438" fmla="*/ 268039 h 5720942"/>
                    <a:gd name="connsiteX2439" fmla="*/ 3091732 w 4896192"/>
                    <a:gd name="connsiteY2439" fmla="*/ 272818 h 5720942"/>
                    <a:gd name="connsiteX2440" fmla="*/ 3093271 w 4896192"/>
                    <a:gd name="connsiteY2440" fmla="*/ 276559 h 5720942"/>
                    <a:gd name="connsiteX2441" fmla="*/ 3095702 w 4896192"/>
                    <a:gd name="connsiteY2441" fmla="*/ 283600 h 5720942"/>
                    <a:gd name="connsiteX2442" fmla="*/ 3096569 w 4896192"/>
                    <a:gd name="connsiteY2442" fmla="*/ 291424 h 5720942"/>
                    <a:gd name="connsiteX2443" fmla="*/ 3096544 w 4896192"/>
                    <a:gd name="connsiteY2443" fmla="*/ 294939 h 5720942"/>
                    <a:gd name="connsiteX2444" fmla="*/ 3094725 w 4896192"/>
                    <a:gd name="connsiteY2444" fmla="*/ 304165 h 5720942"/>
                    <a:gd name="connsiteX2445" fmla="*/ 3091341 w 4896192"/>
                    <a:gd name="connsiteY2445" fmla="*/ 312061 h 5720942"/>
                    <a:gd name="connsiteX2446" fmla="*/ 3086846 w 4896192"/>
                    <a:gd name="connsiteY2446" fmla="*/ 319956 h 5720942"/>
                    <a:gd name="connsiteX2447" fmla="*/ 3083036 w 4896192"/>
                    <a:gd name="connsiteY2447" fmla="*/ 325655 h 5720942"/>
                    <a:gd name="connsiteX2448" fmla="*/ 3081900 w 4896192"/>
                    <a:gd name="connsiteY2448" fmla="*/ 330047 h 5720942"/>
                    <a:gd name="connsiteX2449" fmla="*/ 3081668 w 4896192"/>
                    <a:gd name="connsiteY2449" fmla="*/ 333122 h 5720942"/>
                    <a:gd name="connsiteX2450" fmla="*/ 3084098 w 4896192"/>
                    <a:gd name="connsiteY2450" fmla="*/ 336428 h 5720942"/>
                    <a:gd name="connsiteX2451" fmla="*/ 3090120 w 4896192"/>
                    <a:gd name="connsiteY2451" fmla="*/ 340406 h 5720942"/>
                    <a:gd name="connsiteX2452" fmla="*/ 3095384 w 4896192"/>
                    <a:gd name="connsiteY2452" fmla="*/ 342471 h 5720942"/>
                    <a:gd name="connsiteX2453" fmla="*/ 3099256 w 4896192"/>
                    <a:gd name="connsiteY2453" fmla="*/ 343959 h 5720942"/>
                    <a:gd name="connsiteX2454" fmla="*/ 3107708 w 4896192"/>
                    <a:gd name="connsiteY2454" fmla="*/ 349045 h 5720942"/>
                    <a:gd name="connsiteX2455" fmla="*/ 3114181 w 4896192"/>
                    <a:gd name="connsiteY2455" fmla="*/ 352149 h 5720942"/>
                    <a:gd name="connsiteX2456" fmla="*/ 3122401 w 4896192"/>
                    <a:gd name="connsiteY2456" fmla="*/ 358554 h 5720942"/>
                    <a:gd name="connsiteX2457" fmla="*/ 3127140 w 4896192"/>
                    <a:gd name="connsiteY2457" fmla="*/ 362695 h 5720942"/>
                    <a:gd name="connsiteX2458" fmla="*/ 3129803 w 4896192"/>
                    <a:gd name="connsiteY2458" fmla="*/ 365563 h 5720942"/>
                    <a:gd name="connsiteX2459" fmla="*/ 3132466 w 4896192"/>
                    <a:gd name="connsiteY2459" fmla="*/ 368651 h 5720942"/>
                    <a:gd name="connsiteX2460" fmla="*/ 3133565 w 4896192"/>
                    <a:gd name="connsiteY2460" fmla="*/ 372613 h 5720942"/>
                    <a:gd name="connsiteX2461" fmla="*/ 3135763 w 4896192"/>
                    <a:gd name="connsiteY2461" fmla="*/ 379213 h 5720942"/>
                    <a:gd name="connsiteX2462" fmla="*/ 3138206 w 4896192"/>
                    <a:gd name="connsiteY2462" fmla="*/ 381861 h 5720942"/>
                    <a:gd name="connsiteX2463" fmla="*/ 3145120 w 4896192"/>
                    <a:gd name="connsiteY2463" fmla="*/ 384088 h 5720942"/>
                    <a:gd name="connsiteX2464" fmla="*/ 3146671 w 4896192"/>
                    <a:gd name="connsiteY2464" fmla="*/ 385853 h 5720942"/>
                    <a:gd name="connsiteX2465" fmla="*/ 3147990 w 4896192"/>
                    <a:gd name="connsiteY2465" fmla="*/ 391132 h 5720942"/>
                    <a:gd name="connsiteX2466" fmla="*/ 3148368 w 4896192"/>
                    <a:gd name="connsiteY2466" fmla="*/ 404317 h 5720942"/>
                    <a:gd name="connsiteX2467" fmla="*/ 3148967 w 4896192"/>
                    <a:gd name="connsiteY2467" fmla="*/ 421901 h 5720942"/>
                    <a:gd name="connsiteX2468" fmla="*/ 3150274 w 4896192"/>
                    <a:gd name="connsiteY2468" fmla="*/ 429378 h 5720942"/>
                    <a:gd name="connsiteX2469" fmla="*/ 3154475 w 4896192"/>
                    <a:gd name="connsiteY2469" fmla="*/ 435549 h 5720942"/>
                    <a:gd name="connsiteX2470" fmla="*/ 3159373 w 4896192"/>
                    <a:gd name="connsiteY2470" fmla="*/ 439306 h 5720942"/>
                    <a:gd name="connsiteX2471" fmla="*/ 3164931 w 4896192"/>
                    <a:gd name="connsiteY2471" fmla="*/ 441309 h 5720942"/>
                    <a:gd name="connsiteX2472" fmla="*/ 3171844 w 4896192"/>
                    <a:gd name="connsiteY2472" fmla="*/ 441339 h 5720942"/>
                    <a:gd name="connsiteX2473" fmla="*/ 3177426 w 4896192"/>
                    <a:gd name="connsiteY2473" fmla="*/ 439827 h 5720942"/>
                    <a:gd name="connsiteX2474" fmla="*/ 3182409 w 4896192"/>
                    <a:gd name="connsiteY2474" fmla="*/ 436525 h 5720942"/>
                    <a:gd name="connsiteX2475" fmla="*/ 3182983 w 4896192"/>
                    <a:gd name="connsiteY2475" fmla="*/ 436151 h 5720942"/>
                    <a:gd name="connsiteX2476" fmla="*/ 3186391 w 4896192"/>
                    <a:gd name="connsiteY2476" fmla="*/ 432176 h 5720942"/>
                    <a:gd name="connsiteX2477" fmla="*/ 3188492 w 4896192"/>
                    <a:gd name="connsiteY2477" fmla="*/ 426843 h 5720942"/>
                    <a:gd name="connsiteX2478" fmla="*/ 3189407 w 4896192"/>
                    <a:gd name="connsiteY2478" fmla="*/ 422233 h 5720942"/>
                    <a:gd name="connsiteX2479" fmla="*/ 3189432 w 4896192"/>
                    <a:gd name="connsiteY2479" fmla="*/ 417398 h 5720942"/>
                    <a:gd name="connsiteX2480" fmla="*/ 3188113 w 4896192"/>
                    <a:gd name="connsiteY2480" fmla="*/ 412339 h 5720942"/>
                    <a:gd name="connsiteX2481" fmla="*/ 3186366 w 4896192"/>
                    <a:gd name="connsiteY2481" fmla="*/ 405957 h 5720942"/>
                    <a:gd name="connsiteX2482" fmla="*/ 3186378 w 4896192"/>
                    <a:gd name="connsiteY2482" fmla="*/ 402661 h 5720942"/>
                    <a:gd name="connsiteX2483" fmla="*/ 3187282 w 4896192"/>
                    <a:gd name="connsiteY2483" fmla="*/ 400030 h 5720942"/>
                    <a:gd name="connsiteX2484" fmla="*/ 3188638 w 4896192"/>
                    <a:gd name="connsiteY2484" fmla="*/ 395862 h 5720942"/>
                    <a:gd name="connsiteX2485" fmla="*/ 3191118 w 4896192"/>
                    <a:gd name="connsiteY2485" fmla="*/ 391258 h 5720942"/>
                    <a:gd name="connsiteX2486" fmla="*/ 3191362 w 4896192"/>
                    <a:gd name="connsiteY2486" fmla="*/ 387523 h 5720942"/>
                    <a:gd name="connsiteX2487" fmla="*/ 3192522 w 4896192"/>
                    <a:gd name="connsiteY2487" fmla="*/ 379178 h 5720942"/>
                    <a:gd name="connsiteX2488" fmla="*/ 3194550 w 4896192"/>
                    <a:gd name="connsiteY2488" fmla="*/ 373035 h 5720942"/>
                    <a:gd name="connsiteX2489" fmla="*/ 3200168 w 4896192"/>
                    <a:gd name="connsiteY2489" fmla="*/ 365151 h 5720942"/>
                    <a:gd name="connsiteX2490" fmla="*/ 3206019 w 4896192"/>
                    <a:gd name="connsiteY2490" fmla="*/ 356608 h 5720942"/>
                    <a:gd name="connsiteX2491" fmla="*/ 3207606 w 4896192"/>
                    <a:gd name="connsiteY2491" fmla="*/ 351779 h 5720942"/>
                    <a:gd name="connsiteX2492" fmla="*/ 3207606 w 4896192"/>
                    <a:gd name="connsiteY2492" fmla="*/ 350022 h 5720942"/>
                    <a:gd name="connsiteX2493" fmla="*/ 3207618 w 4896192"/>
                    <a:gd name="connsiteY2493" fmla="*/ 349143 h 5720942"/>
                    <a:gd name="connsiteX2494" fmla="*/ 3206287 w 4896192"/>
                    <a:gd name="connsiteY2494" fmla="*/ 346939 h 5720942"/>
                    <a:gd name="connsiteX2495" fmla="*/ 3203075 w 4896192"/>
                    <a:gd name="connsiteY2495" fmla="*/ 345443 h 5720942"/>
                    <a:gd name="connsiteX2496" fmla="*/ 3197506 w 4896192"/>
                    <a:gd name="connsiteY2496" fmla="*/ 343877 h 5720942"/>
                    <a:gd name="connsiteX2497" fmla="*/ 3184571 w 4896192"/>
                    <a:gd name="connsiteY2497" fmla="*/ 340519 h 5720942"/>
                    <a:gd name="connsiteX2498" fmla="*/ 3174543 w 4896192"/>
                    <a:gd name="connsiteY2498" fmla="*/ 337837 h 5720942"/>
                    <a:gd name="connsiteX2499" fmla="*/ 3169193 w 4896192"/>
                    <a:gd name="connsiteY2499" fmla="*/ 337154 h 5720942"/>
                    <a:gd name="connsiteX2500" fmla="*/ 3161828 w 4896192"/>
                    <a:gd name="connsiteY2500" fmla="*/ 336901 h 5720942"/>
                    <a:gd name="connsiteX2501" fmla="*/ 3157810 w 4896192"/>
                    <a:gd name="connsiteY2501" fmla="*/ 335566 h 5720942"/>
                    <a:gd name="connsiteX2502" fmla="*/ 3154256 w 4896192"/>
                    <a:gd name="connsiteY2502" fmla="*/ 332253 h 5720942"/>
                    <a:gd name="connsiteX2503" fmla="*/ 3152045 w 4896192"/>
                    <a:gd name="connsiteY2503" fmla="*/ 328946 h 5720942"/>
                    <a:gd name="connsiteX2504" fmla="*/ 3150506 w 4896192"/>
                    <a:gd name="connsiteY2504" fmla="*/ 321247 h 5720942"/>
                    <a:gd name="connsiteX2505" fmla="*/ 3148527 w 4896192"/>
                    <a:gd name="connsiteY2505" fmla="*/ 315966 h 5720942"/>
                    <a:gd name="connsiteX2506" fmla="*/ 3145864 w 4896192"/>
                    <a:gd name="connsiteY2506" fmla="*/ 310680 h 5720942"/>
                    <a:gd name="connsiteX2507" fmla="*/ 3142090 w 4896192"/>
                    <a:gd name="connsiteY2507" fmla="*/ 306267 h 5720942"/>
                    <a:gd name="connsiteX2508" fmla="*/ 3138988 w 4896192"/>
                    <a:gd name="connsiteY2508" fmla="*/ 301640 h 5720942"/>
                    <a:gd name="connsiteX2509" fmla="*/ 3134103 w 4896192"/>
                    <a:gd name="connsiteY2509" fmla="*/ 297330 h 5720942"/>
                    <a:gd name="connsiteX2510" fmla="*/ 3132979 w 4896192"/>
                    <a:gd name="connsiteY2510" fmla="*/ 296340 h 5720942"/>
                    <a:gd name="connsiteX2511" fmla="*/ 3125846 w 4896192"/>
                    <a:gd name="connsiteY2511" fmla="*/ 292794 h 5720942"/>
                    <a:gd name="connsiteX2512" fmla="*/ 3120276 w 4896192"/>
                    <a:gd name="connsiteY2512" fmla="*/ 289693 h 5720942"/>
                    <a:gd name="connsiteX2513" fmla="*/ 3115610 w 4896192"/>
                    <a:gd name="connsiteY2513" fmla="*/ 285281 h 5720942"/>
                    <a:gd name="connsiteX2514" fmla="*/ 3109162 w 4896192"/>
                    <a:gd name="connsiteY2514" fmla="*/ 279759 h 5720942"/>
                    <a:gd name="connsiteX2515" fmla="*/ 3104935 w 4896192"/>
                    <a:gd name="connsiteY2515" fmla="*/ 275567 h 5720942"/>
                    <a:gd name="connsiteX2516" fmla="*/ 3098474 w 4896192"/>
                    <a:gd name="connsiteY2516" fmla="*/ 271805 h 5720942"/>
                    <a:gd name="connsiteX2517" fmla="*/ 3093149 w 4896192"/>
                    <a:gd name="connsiteY2517" fmla="*/ 269161 h 572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4896192" h="5720942">
                      <a:moveTo>
                        <a:pt x="3238520" y="43979"/>
                      </a:moveTo>
                      <a:lnTo>
                        <a:pt x="3233683" y="49735"/>
                      </a:lnTo>
                      <a:lnTo>
                        <a:pt x="3232865" y="52356"/>
                      </a:lnTo>
                      <a:lnTo>
                        <a:pt x="3232853" y="54197"/>
                      </a:lnTo>
                      <a:lnTo>
                        <a:pt x="3234074" y="55298"/>
                      </a:lnTo>
                      <a:lnTo>
                        <a:pt x="3234978" y="55783"/>
                      </a:lnTo>
                      <a:lnTo>
                        <a:pt x="3241928" y="58971"/>
                      </a:lnTo>
                      <a:lnTo>
                        <a:pt x="3249134" y="61373"/>
                      </a:lnTo>
                      <a:lnTo>
                        <a:pt x="3257134" y="64304"/>
                      </a:lnTo>
                      <a:lnTo>
                        <a:pt x="3270227" y="67263"/>
                      </a:lnTo>
                      <a:lnTo>
                        <a:pt x="3279046" y="68889"/>
                      </a:lnTo>
                      <a:lnTo>
                        <a:pt x="3289733" y="69734"/>
                      </a:lnTo>
                      <a:lnTo>
                        <a:pt x="3292384" y="69636"/>
                      </a:lnTo>
                      <a:lnTo>
                        <a:pt x="3302033" y="69277"/>
                      </a:lnTo>
                      <a:lnTo>
                        <a:pt x="3309593" y="67590"/>
                      </a:lnTo>
                      <a:lnTo>
                        <a:pt x="3310069" y="67483"/>
                      </a:lnTo>
                      <a:lnTo>
                        <a:pt x="3316763" y="66734"/>
                      </a:lnTo>
                      <a:lnTo>
                        <a:pt x="3321819" y="66980"/>
                      </a:lnTo>
                      <a:lnTo>
                        <a:pt x="3322907" y="67033"/>
                      </a:lnTo>
                      <a:lnTo>
                        <a:pt x="3331126" y="69002"/>
                      </a:lnTo>
                      <a:lnTo>
                        <a:pt x="3337527" y="70879"/>
                      </a:lnTo>
                      <a:lnTo>
                        <a:pt x="3349557" y="72528"/>
                      </a:lnTo>
                      <a:lnTo>
                        <a:pt x="3354626" y="73870"/>
                      </a:lnTo>
                      <a:lnTo>
                        <a:pt x="3365570" y="77092"/>
                      </a:lnTo>
                      <a:lnTo>
                        <a:pt x="3370895" y="79488"/>
                      </a:lnTo>
                      <a:lnTo>
                        <a:pt x="3372239" y="80225"/>
                      </a:lnTo>
                      <a:lnTo>
                        <a:pt x="3375366" y="83560"/>
                      </a:lnTo>
                      <a:lnTo>
                        <a:pt x="3383036" y="90904"/>
                      </a:lnTo>
                      <a:lnTo>
                        <a:pt x="3390133" y="97237"/>
                      </a:lnTo>
                      <a:lnTo>
                        <a:pt x="3391403" y="98305"/>
                      </a:lnTo>
                      <a:lnTo>
                        <a:pt x="3393284" y="99879"/>
                      </a:lnTo>
                      <a:lnTo>
                        <a:pt x="3393394" y="101093"/>
                      </a:lnTo>
                      <a:lnTo>
                        <a:pt x="3393870" y="102129"/>
                      </a:lnTo>
                      <a:lnTo>
                        <a:pt x="3394603" y="103025"/>
                      </a:lnTo>
                      <a:lnTo>
                        <a:pt x="3396398" y="106683"/>
                      </a:lnTo>
                      <a:lnTo>
                        <a:pt x="3399476" y="111061"/>
                      </a:lnTo>
                      <a:lnTo>
                        <a:pt x="3401907" y="114523"/>
                      </a:lnTo>
                      <a:lnTo>
                        <a:pt x="3403849" y="120085"/>
                      </a:lnTo>
                      <a:lnTo>
                        <a:pt x="3404789" y="122070"/>
                      </a:lnTo>
                      <a:lnTo>
                        <a:pt x="3405815" y="122347"/>
                      </a:lnTo>
                      <a:lnTo>
                        <a:pt x="3407501" y="122301"/>
                      </a:lnTo>
                      <a:lnTo>
                        <a:pt x="3411385" y="122846"/>
                      </a:lnTo>
                      <a:lnTo>
                        <a:pt x="3414731" y="124101"/>
                      </a:lnTo>
                      <a:lnTo>
                        <a:pt x="3424637" y="126309"/>
                      </a:lnTo>
                      <a:lnTo>
                        <a:pt x="3429168" y="127755"/>
                      </a:lnTo>
                      <a:lnTo>
                        <a:pt x="3429962" y="127732"/>
                      </a:lnTo>
                      <a:lnTo>
                        <a:pt x="3432259" y="126880"/>
                      </a:lnTo>
                      <a:lnTo>
                        <a:pt x="3438439" y="127274"/>
                      </a:lnTo>
                      <a:lnTo>
                        <a:pt x="3440259" y="127946"/>
                      </a:lnTo>
                      <a:lnTo>
                        <a:pt x="3439245" y="130707"/>
                      </a:lnTo>
                      <a:lnTo>
                        <a:pt x="3437132" y="132984"/>
                      </a:lnTo>
                      <a:lnTo>
                        <a:pt x="3435849" y="134769"/>
                      </a:lnTo>
                      <a:lnTo>
                        <a:pt x="3435459" y="136574"/>
                      </a:lnTo>
                      <a:lnTo>
                        <a:pt x="3435483" y="137743"/>
                      </a:lnTo>
                      <a:lnTo>
                        <a:pt x="3435886" y="139350"/>
                      </a:lnTo>
                      <a:lnTo>
                        <a:pt x="3436937" y="141510"/>
                      </a:lnTo>
                      <a:lnTo>
                        <a:pt x="3437621" y="142539"/>
                      </a:lnTo>
                      <a:lnTo>
                        <a:pt x="3438256" y="142609"/>
                      </a:lnTo>
                      <a:lnTo>
                        <a:pt x="3439110" y="142316"/>
                      </a:lnTo>
                      <a:lnTo>
                        <a:pt x="3439392" y="138904"/>
                      </a:lnTo>
                      <a:lnTo>
                        <a:pt x="3439624" y="137978"/>
                      </a:lnTo>
                      <a:lnTo>
                        <a:pt x="3440149" y="137701"/>
                      </a:lnTo>
                      <a:lnTo>
                        <a:pt x="3441395" y="137796"/>
                      </a:lnTo>
                      <a:lnTo>
                        <a:pt x="3442091" y="138477"/>
                      </a:lnTo>
                      <a:lnTo>
                        <a:pt x="3442591" y="143842"/>
                      </a:lnTo>
                      <a:lnTo>
                        <a:pt x="3443031" y="145265"/>
                      </a:lnTo>
                      <a:lnTo>
                        <a:pt x="3445474" y="147623"/>
                      </a:lnTo>
                      <a:lnTo>
                        <a:pt x="3447917" y="148838"/>
                      </a:lnTo>
                      <a:lnTo>
                        <a:pt x="3452253" y="149764"/>
                      </a:lnTo>
                      <a:lnTo>
                        <a:pt x="3456955" y="148989"/>
                      </a:lnTo>
                      <a:lnTo>
                        <a:pt x="3459520" y="149276"/>
                      </a:lnTo>
                      <a:lnTo>
                        <a:pt x="3460656" y="149811"/>
                      </a:lnTo>
                      <a:lnTo>
                        <a:pt x="3462989" y="152832"/>
                      </a:lnTo>
                      <a:lnTo>
                        <a:pt x="3463929" y="154511"/>
                      </a:lnTo>
                      <a:lnTo>
                        <a:pt x="3464540" y="157584"/>
                      </a:lnTo>
                      <a:lnTo>
                        <a:pt x="3464540" y="159024"/>
                      </a:lnTo>
                      <a:lnTo>
                        <a:pt x="3463710" y="163901"/>
                      </a:lnTo>
                      <a:lnTo>
                        <a:pt x="3463624" y="165508"/>
                      </a:lnTo>
                      <a:lnTo>
                        <a:pt x="3464027" y="167511"/>
                      </a:lnTo>
                      <a:lnTo>
                        <a:pt x="3464711" y="169460"/>
                      </a:lnTo>
                      <a:lnTo>
                        <a:pt x="3468033" y="173767"/>
                      </a:lnTo>
                      <a:lnTo>
                        <a:pt x="3469145" y="177006"/>
                      </a:lnTo>
                      <a:lnTo>
                        <a:pt x="3469218" y="179581"/>
                      </a:lnTo>
                      <a:lnTo>
                        <a:pt x="3468143" y="185554"/>
                      </a:lnTo>
                      <a:lnTo>
                        <a:pt x="3466946" y="188474"/>
                      </a:lnTo>
                      <a:lnTo>
                        <a:pt x="3465236" y="191643"/>
                      </a:lnTo>
                      <a:lnTo>
                        <a:pt x="3464271" y="193344"/>
                      </a:lnTo>
                      <a:lnTo>
                        <a:pt x="3462879" y="195309"/>
                      </a:lnTo>
                      <a:lnTo>
                        <a:pt x="3462903" y="196139"/>
                      </a:lnTo>
                      <a:lnTo>
                        <a:pt x="3463868" y="197704"/>
                      </a:lnTo>
                      <a:lnTo>
                        <a:pt x="3465737" y="199183"/>
                      </a:lnTo>
                      <a:lnTo>
                        <a:pt x="3466165" y="199870"/>
                      </a:lnTo>
                      <a:lnTo>
                        <a:pt x="3463527" y="204054"/>
                      </a:lnTo>
                      <a:lnTo>
                        <a:pt x="3462830" y="205997"/>
                      </a:lnTo>
                      <a:lnTo>
                        <a:pt x="3460412" y="209638"/>
                      </a:lnTo>
                      <a:lnTo>
                        <a:pt x="3460046" y="211089"/>
                      </a:lnTo>
                      <a:lnTo>
                        <a:pt x="3460436" y="213572"/>
                      </a:lnTo>
                      <a:lnTo>
                        <a:pt x="3460461" y="214796"/>
                      </a:lnTo>
                      <a:lnTo>
                        <a:pt x="3458665" y="216858"/>
                      </a:lnTo>
                      <a:lnTo>
                        <a:pt x="3457969" y="218123"/>
                      </a:lnTo>
                      <a:lnTo>
                        <a:pt x="3457639" y="222155"/>
                      </a:lnTo>
                      <a:lnTo>
                        <a:pt x="3458702" y="227899"/>
                      </a:lnTo>
                      <a:lnTo>
                        <a:pt x="3459581" y="230071"/>
                      </a:lnTo>
                      <a:lnTo>
                        <a:pt x="3459887" y="230802"/>
                      </a:lnTo>
                      <a:lnTo>
                        <a:pt x="3461340" y="240763"/>
                      </a:lnTo>
                      <a:lnTo>
                        <a:pt x="3462403" y="244961"/>
                      </a:lnTo>
                      <a:lnTo>
                        <a:pt x="3462794" y="249055"/>
                      </a:lnTo>
                      <a:lnTo>
                        <a:pt x="3463258" y="251702"/>
                      </a:lnTo>
                      <a:lnTo>
                        <a:pt x="3463429" y="253002"/>
                      </a:lnTo>
                      <a:lnTo>
                        <a:pt x="3464296" y="255470"/>
                      </a:lnTo>
                      <a:lnTo>
                        <a:pt x="3466507" y="258749"/>
                      </a:lnTo>
                      <a:lnTo>
                        <a:pt x="3468510" y="260415"/>
                      </a:lnTo>
                      <a:lnTo>
                        <a:pt x="3470916" y="261646"/>
                      </a:lnTo>
                      <a:lnTo>
                        <a:pt x="3474910" y="262786"/>
                      </a:lnTo>
                      <a:lnTo>
                        <a:pt x="3478684" y="263307"/>
                      </a:lnTo>
                      <a:lnTo>
                        <a:pt x="3481640" y="263070"/>
                      </a:lnTo>
                      <a:lnTo>
                        <a:pt x="3484107" y="262271"/>
                      </a:lnTo>
                      <a:lnTo>
                        <a:pt x="3485219" y="262238"/>
                      </a:lnTo>
                      <a:lnTo>
                        <a:pt x="3486342" y="262521"/>
                      </a:lnTo>
                      <a:lnTo>
                        <a:pt x="3486684" y="263241"/>
                      </a:lnTo>
                      <a:lnTo>
                        <a:pt x="3486367" y="264974"/>
                      </a:lnTo>
                      <a:lnTo>
                        <a:pt x="3484388" y="268003"/>
                      </a:lnTo>
                      <a:lnTo>
                        <a:pt x="3481884" y="271487"/>
                      </a:lnTo>
                      <a:lnTo>
                        <a:pt x="3480931" y="272973"/>
                      </a:lnTo>
                      <a:lnTo>
                        <a:pt x="3480590" y="273923"/>
                      </a:lnTo>
                      <a:lnTo>
                        <a:pt x="3480821" y="274803"/>
                      </a:lnTo>
                      <a:lnTo>
                        <a:pt x="3484510" y="278146"/>
                      </a:lnTo>
                      <a:lnTo>
                        <a:pt x="3486061" y="280398"/>
                      </a:lnTo>
                      <a:lnTo>
                        <a:pt x="3486464" y="281641"/>
                      </a:lnTo>
                      <a:lnTo>
                        <a:pt x="3486281" y="282584"/>
                      </a:lnTo>
                      <a:lnTo>
                        <a:pt x="3482678" y="286577"/>
                      </a:lnTo>
                      <a:lnTo>
                        <a:pt x="3481958" y="289048"/>
                      </a:lnTo>
                      <a:lnTo>
                        <a:pt x="3482275" y="290812"/>
                      </a:lnTo>
                      <a:lnTo>
                        <a:pt x="3482043" y="292071"/>
                      </a:lnTo>
                      <a:lnTo>
                        <a:pt x="3481383" y="294702"/>
                      </a:lnTo>
                      <a:lnTo>
                        <a:pt x="3481139" y="296904"/>
                      </a:lnTo>
                      <a:lnTo>
                        <a:pt x="3481750" y="298757"/>
                      </a:lnTo>
                      <a:lnTo>
                        <a:pt x="3482336" y="301260"/>
                      </a:lnTo>
                      <a:lnTo>
                        <a:pt x="3482910" y="302460"/>
                      </a:lnTo>
                      <a:lnTo>
                        <a:pt x="3484608" y="305388"/>
                      </a:lnTo>
                      <a:lnTo>
                        <a:pt x="3486049" y="307878"/>
                      </a:lnTo>
                      <a:lnTo>
                        <a:pt x="3487722" y="309723"/>
                      </a:lnTo>
                      <a:lnTo>
                        <a:pt x="3492559" y="313724"/>
                      </a:lnTo>
                      <a:lnTo>
                        <a:pt x="3493023" y="315041"/>
                      </a:lnTo>
                      <a:lnTo>
                        <a:pt x="3492938" y="317533"/>
                      </a:lnTo>
                      <a:lnTo>
                        <a:pt x="3493219" y="320055"/>
                      </a:lnTo>
                      <a:lnTo>
                        <a:pt x="3494269" y="321491"/>
                      </a:lnTo>
                      <a:lnTo>
                        <a:pt x="3494269" y="323558"/>
                      </a:lnTo>
                      <a:lnTo>
                        <a:pt x="3495051" y="328550"/>
                      </a:lnTo>
                      <a:lnTo>
                        <a:pt x="3495820" y="330617"/>
                      </a:lnTo>
                      <a:lnTo>
                        <a:pt x="3496797" y="331787"/>
                      </a:lnTo>
                      <a:lnTo>
                        <a:pt x="3502953" y="338647"/>
                      </a:lnTo>
                      <a:lnTo>
                        <a:pt x="3503026" y="339382"/>
                      </a:lnTo>
                      <a:lnTo>
                        <a:pt x="3503759" y="342654"/>
                      </a:lnTo>
                      <a:lnTo>
                        <a:pt x="3507020" y="346510"/>
                      </a:lnTo>
                      <a:lnTo>
                        <a:pt x="3508743" y="349498"/>
                      </a:lnTo>
                      <a:lnTo>
                        <a:pt x="3509586" y="350578"/>
                      </a:lnTo>
                      <a:lnTo>
                        <a:pt x="3508975" y="353435"/>
                      </a:lnTo>
                      <a:lnTo>
                        <a:pt x="3505139" y="357695"/>
                      </a:lnTo>
                      <a:lnTo>
                        <a:pt x="3501329" y="363812"/>
                      </a:lnTo>
                      <a:lnTo>
                        <a:pt x="3498483" y="366730"/>
                      </a:lnTo>
                      <a:lnTo>
                        <a:pt x="3497848" y="368641"/>
                      </a:lnTo>
                      <a:lnTo>
                        <a:pt x="3492864" y="371407"/>
                      </a:lnTo>
                      <a:lnTo>
                        <a:pt x="3488895" y="379859"/>
                      </a:lnTo>
                      <a:lnTo>
                        <a:pt x="3487759" y="383886"/>
                      </a:lnTo>
                      <a:lnTo>
                        <a:pt x="3487649" y="386518"/>
                      </a:lnTo>
                      <a:lnTo>
                        <a:pt x="3487710" y="387595"/>
                      </a:lnTo>
                      <a:lnTo>
                        <a:pt x="3488296" y="387999"/>
                      </a:lnTo>
                      <a:lnTo>
                        <a:pt x="3488760" y="388090"/>
                      </a:lnTo>
                      <a:lnTo>
                        <a:pt x="3489359" y="387811"/>
                      </a:lnTo>
                      <a:lnTo>
                        <a:pt x="3491692" y="383489"/>
                      </a:lnTo>
                      <a:lnTo>
                        <a:pt x="3492107" y="383240"/>
                      </a:lnTo>
                      <a:lnTo>
                        <a:pt x="3494025" y="383396"/>
                      </a:lnTo>
                      <a:lnTo>
                        <a:pt x="3494501" y="383751"/>
                      </a:lnTo>
                      <a:lnTo>
                        <a:pt x="3493219" y="388994"/>
                      </a:lnTo>
                      <a:lnTo>
                        <a:pt x="3493499" y="391088"/>
                      </a:lnTo>
                      <a:lnTo>
                        <a:pt x="3496773" y="398068"/>
                      </a:lnTo>
                      <a:lnTo>
                        <a:pt x="3497762" y="400987"/>
                      </a:lnTo>
                      <a:lnTo>
                        <a:pt x="3498678" y="404694"/>
                      </a:lnTo>
                      <a:lnTo>
                        <a:pt x="3498727" y="408407"/>
                      </a:lnTo>
                      <a:lnTo>
                        <a:pt x="3497384" y="415506"/>
                      </a:lnTo>
                      <a:lnTo>
                        <a:pt x="3496504" y="420176"/>
                      </a:lnTo>
                      <a:lnTo>
                        <a:pt x="3495356" y="425183"/>
                      </a:lnTo>
                      <a:lnTo>
                        <a:pt x="3495356" y="426972"/>
                      </a:lnTo>
                      <a:lnTo>
                        <a:pt x="3495881" y="428272"/>
                      </a:lnTo>
                      <a:lnTo>
                        <a:pt x="3498434" y="430304"/>
                      </a:lnTo>
                      <a:lnTo>
                        <a:pt x="3517818" y="463185"/>
                      </a:lnTo>
                      <a:lnTo>
                        <a:pt x="3522471" y="469494"/>
                      </a:lnTo>
                      <a:lnTo>
                        <a:pt x="3524975" y="473544"/>
                      </a:lnTo>
                      <a:lnTo>
                        <a:pt x="3526636" y="476021"/>
                      </a:lnTo>
                      <a:lnTo>
                        <a:pt x="3528566" y="480510"/>
                      </a:lnTo>
                      <a:lnTo>
                        <a:pt x="3530484" y="488082"/>
                      </a:lnTo>
                      <a:lnTo>
                        <a:pt x="3532743" y="492867"/>
                      </a:lnTo>
                      <a:lnTo>
                        <a:pt x="3537946" y="498375"/>
                      </a:lnTo>
                      <a:lnTo>
                        <a:pt x="3553874" y="522400"/>
                      </a:lnTo>
                      <a:lnTo>
                        <a:pt x="3563681" y="535734"/>
                      </a:lnTo>
                      <a:lnTo>
                        <a:pt x="3570814" y="545421"/>
                      </a:lnTo>
                      <a:lnTo>
                        <a:pt x="3573574" y="549172"/>
                      </a:lnTo>
                      <a:lnTo>
                        <a:pt x="3575089" y="551341"/>
                      </a:lnTo>
                      <a:lnTo>
                        <a:pt x="3580830" y="559542"/>
                      </a:lnTo>
                      <a:lnTo>
                        <a:pt x="3589294" y="568389"/>
                      </a:lnTo>
                      <a:lnTo>
                        <a:pt x="3598442" y="577972"/>
                      </a:lnTo>
                      <a:lnTo>
                        <a:pt x="3605526" y="584668"/>
                      </a:lnTo>
                      <a:lnTo>
                        <a:pt x="3607835" y="587221"/>
                      </a:lnTo>
                      <a:lnTo>
                        <a:pt x="3613221" y="594502"/>
                      </a:lnTo>
                      <a:lnTo>
                        <a:pt x="3619976" y="602407"/>
                      </a:lnTo>
                      <a:lnTo>
                        <a:pt x="3624812" y="607870"/>
                      </a:lnTo>
                      <a:lnTo>
                        <a:pt x="3625777" y="608959"/>
                      </a:lnTo>
                      <a:lnTo>
                        <a:pt x="3630235" y="614001"/>
                      </a:lnTo>
                      <a:lnTo>
                        <a:pt x="3632739" y="618001"/>
                      </a:lnTo>
                      <a:lnTo>
                        <a:pt x="3635072" y="625793"/>
                      </a:lnTo>
                      <a:lnTo>
                        <a:pt x="3636855" y="630808"/>
                      </a:lnTo>
                      <a:lnTo>
                        <a:pt x="3641191" y="636133"/>
                      </a:lnTo>
                      <a:lnTo>
                        <a:pt x="3644807" y="641094"/>
                      </a:lnTo>
                      <a:lnTo>
                        <a:pt x="3645808" y="642456"/>
                      </a:lnTo>
                      <a:lnTo>
                        <a:pt x="3652062" y="652556"/>
                      </a:lnTo>
                      <a:lnTo>
                        <a:pt x="3656288" y="658195"/>
                      </a:lnTo>
                      <a:lnTo>
                        <a:pt x="3659146" y="660580"/>
                      </a:lnTo>
                      <a:lnTo>
                        <a:pt x="3666316" y="666709"/>
                      </a:lnTo>
                      <a:lnTo>
                        <a:pt x="3686627" y="673609"/>
                      </a:lnTo>
                      <a:lnTo>
                        <a:pt x="3693992" y="675614"/>
                      </a:lnTo>
                      <a:lnTo>
                        <a:pt x="3703886" y="679251"/>
                      </a:lnTo>
                      <a:lnTo>
                        <a:pt x="3709846" y="684941"/>
                      </a:lnTo>
                      <a:lnTo>
                        <a:pt x="3712839" y="688128"/>
                      </a:lnTo>
                      <a:lnTo>
                        <a:pt x="3717785" y="696319"/>
                      </a:lnTo>
                      <a:lnTo>
                        <a:pt x="3738134" y="715369"/>
                      </a:lnTo>
                      <a:lnTo>
                        <a:pt x="3741114" y="717903"/>
                      </a:lnTo>
                      <a:lnTo>
                        <a:pt x="3748784" y="719117"/>
                      </a:lnTo>
                      <a:lnTo>
                        <a:pt x="3759509" y="724543"/>
                      </a:lnTo>
                      <a:lnTo>
                        <a:pt x="3764504" y="726427"/>
                      </a:lnTo>
                      <a:lnTo>
                        <a:pt x="3772028" y="728194"/>
                      </a:lnTo>
                      <a:lnTo>
                        <a:pt x="3780248" y="730417"/>
                      </a:lnTo>
                      <a:lnTo>
                        <a:pt x="3795173" y="733794"/>
                      </a:lnTo>
                      <a:lnTo>
                        <a:pt x="3800682" y="734198"/>
                      </a:lnTo>
                      <a:lnTo>
                        <a:pt x="3820090" y="743310"/>
                      </a:lnTo>
                      <a:lnTo>
                        <a:pt x="3862998" y="767209"/>
                      </a:lnTo>
                      <a:lnTo>
                        <a:pt x="3849733" y="780266"/>
                      </a:lnTo>
                      <a:lnTo>
                        <a:pt x="3837214" y="792591"/>
                      </a:lnTo>
                      <a:lnTo>
                        <a:pt x="3789677" y="864881"/>
                      </a:lnTo>
                      <a:lnTo>
                        <a:pt x="3783423" y="874399"/>
                      </a:lnTo>
                      <a:lnTo>
                        <a:pt x="3779429" y="884930"/>
                      </a:lnTo>
                      <a:lnTo>
                        <a:pt x="3756406" y="945639"/>
                      </a:lnTo>
                      <a:lnTo>
                        <a:pt x="3721694" y="1034561"/>
                      </a:lnTo>
                      <a:lnTo>
                        <a:pt x="3710848" y="1064092"/>
                      </a:lnTo>
                      <a:lnTo>
                        <a:pt x="3692307" y="1114502"/>
                      </a:lnTo>
                      <a:lnTo>
                        <a:pt x="3683220" y="1131183"/>
                      </a:lnTo>
                      <a:lnTo>
                        <a:pt x="3669589" y="1141385"/>
                      </a:lnTo>
                      <a:lnTo>
                        <a:pt x="3665412" y="1144509"/>
                      </a:lnTo>
                      <a:lnTo>
                        <a:pt x="3613453" y="1183436"/>
                      </a:lnTo>
                      <a:lnTo>
                        <a:pt x="3595633" y="1196798"/>
                      </a:lnTo>
                      <a:lnTo>
                        <a:pt x="3583187" y="1217592"/>
                      </a:lnTo>
                      <a:lnTo>
                        <a:pt x="3579083" y="1224450"/>
                      </a:lnTo>
                      <a:lnTo>
                        <a:pt x="3564292" y="1248587"/>
                      </a:lnTo>
                      <a:lnTo>
                        <a:pt x="3539717" y="1282596"/>
                      </a:lnTo>
                      <a:lnTo>
                        <a:pt x="3514325" y="1317753"/>
                      </a:lnTo>
                      <a:lnTo>
                        <a:pt x="3500730" y="1329077"/>
                      </a:lnTo>
                      <a:lnTo>
                        <a:pt x="3499802" y="1329870"/>
                      </a:lnTo>
                      <a:lnTo>
                        <a:pt x="3482104" y="1346991"/>
                      </a:lnTo>
                      <a:lnTo>
                        <a:pt x="3460229" y="1370310"/>
                      </a:lnTo>
                      <a:lnTo>
                        <a:pt x="3451434" y="1377193"/>
                      </a:lnTo>
                      <a:lnTo>
                        <a:pt x="3439794" y="1386320"/>
                      </a:lnTo>
                      <a:lnTo>
                        <a:pt x="3414072" y="1407688"/>
                      </a:lnTo>
                      <a:lnTo>
                        <a:pt x="3364043" y="1449263"/>
                      </a:lnTo>
                      <a:lnTo>
                        <a:pt x="3335621" y="1470008"/>
                      </a:lnTo>
                      <a:lnTo>
                        <a:pt x="3321307" y="1482796"/>
                      </a:lnTo>
                      <a:lnTo>
                        <a:pt x="3299761" y="1502040"/>
                      </a:lnTo>
                      <a:lnTo>
                        <a:pt x="3231546" y="1573060"/>
                      </a:lnTo>
                      <a:lnTo>
                        <a:pt x="3229494" y="1575867"/>
                      </a:lnTo>
                      <a:lnTo>
                        <a:pt x="3228236" y="1577576"/>
                      </a:lnTo>
                      <a:lnTo>
                        <a:pt x="3212968" y="1591475"/>
                      </a:lnTo>
                      <a:lnTo>
                        <a:pt x="3203624" y="1606692"/>
                      </a:lnTo>
                      <a:lnTo>
                        <a:pt x="3189468" y="1639591"/>
                      </a:lnTo>
                      <a:lnTo>
                        <a:pt x="3189078" y="1640664"/>
                      </a:lnTo>
                      <a:lnTo>
                        <a:pt x="3185413" y="1650963"/>
                      </a:lnTo>
                      <a:lnTo>
                        <a:pt x="3180271" y="1665424"/>
                      </a:lnTo>
                      <a:lnTo>
                        <a:pt x="3172113" y="1687133"/>
                      </a:lnTo>
                      <a:lnTo>
                        <a:pt x="3162122" y="1713747"/>
                      </a:lnTo>
                      <a:lnTo>
                        <a:pt x="3160191" y="1719788"/>
                      </a:lnTo>
                      <a:lnTo>
                        <a:pt x="3158897" y="1723851"/>
                      </a:lnTo>
                      <a:lnTo>
                        <a:pt x="3157053" y="1728305"/>
                      </a:lnTo>
                      <a:lnTo>
                        <a:pt x="3132563" y="1787660"/>
                      </a:lnTo>
                      <a:lnTo>
                        <a:pt x="3132368" y="1789271"/>
                      </a:lnTo>
                      <a:lnTo>
                        <a:pt x="3132209" y="1790686"/>
                      </a:lnTo>
                      <a:lnTo>
                        <a:pt x="3122047" y="1877253"/>
                      </a:lnTo>
                      <a:lnTo>
                        <a:pt x="3119140" y="1929567"/>
                      </a:lnTo>
                      <a:lnTo>
                        <a:pt x="3113449" y="1963466"/>
                      </a:lnTo>
                      <a:lnTo>
                        <a:pt x="3107024" y="1997732"/>
                      </a:lnTo>
                      <a:lnTo>
                        <a:pt x="3102248" y="2023163"/>
                      </a:lnTo>
                      <a:lnTo>
                        <a:pt x="3100306" y="2044151"/>
                      </a:lnTo>
                      <a:lnTo>
                        <a:pt x="3102456" y="2052108"/>
                      </a:lnTo>
                      <a:lnTo>
                        <a:pt x="3104435" y="2059466"/>
                      </a:lnTo>
                      <a:lnTo>
                        <a:pt x="3116856" y="2090461"/>
                      </a:lnTo>
                      <a:lnTo>
                        <a:pt x="3126481" y="2114513"/>
                      </a:lnTo>
                      <a:lnTo>
                        <a:pt x="3135018" y="2124727"/>
                      </a:lnTo>
                      <a:lnTo>
                        <a:pt x="3139354" y="2127534"/>
                      </a:lnTo>
                      <a:lnTo>
                        <a:pt x="3142640" y="2129669"/>
                      </a:lnTo>
                      <a:lnTo>
                        <a:pt x="3165834" y="2140127"/>
                      </a:lnTo>
                      <a:lnTo>
                        <a:pt x="3173322" y="2143507"/>
                      </a:lnTo>
                      <a:lnTo>
                        <a:pt x="3177377" y="2145203"/>
                      </a:lnTo>
                      <a:lnTo>
                        <a:pt x="3199777" y="2154612"/>
                      </a:lnTo>
                      <a:lnTo>
                        <a:pt x="3206263" y="2158992"/>
                      </a:lnTo>
                      <a:lnTo>
                        <a:pt x="3217353" y="2163996"/>
                      </a:lnTo>
                      <a:lnTo>
                        <a:pt x="3218929" y="2164703"/>
                      </a:lnTo>
                      <a:lnTo>
                        <a:pt x="3229592" y="2167351"/>
                      </a:lnTo>
                      <a:lnTo>
                        <a:pt x="3234111" y="2171049"/>
                      </a:lnTo>
                      <a:lnTo>
                        <a:pt x="3236664" y="2173136"/>
                      </a:lnTo>
                      <a:lnTo>
                        <a:pt x="3311487" y="2206840"/>
                      </a:lnTo>
                      <a:lnTo>
                        <a:pt x="3317825" y="2209366"/>
                      </a:lnTo>
                      <a:lnTo>
                        <a:pt x="3325813" y="2212539"/>
                      </a:lnTo>
                      <a:lnTo>
                        <a:pt x="3335915" y="2216041"/>
                      </a:lnTo>
                      <a:lnTo>
                        <a:pt x="3360966" y="2229720"/>
                      </a:lnTo>
                      <a:lnTo>
                        <a:pt x="3384392" y="2248439"/>
                      </a:lnTo>
                      <a:lnTo>
                        <a:pt x="3415782" y="2278544"/>
                      </a:lnTo>
                      <a:lnTo>
                        <a:pt x="3417223" y="2279508"/>
                      </a:lnTo>
                      <a:lnTo>
                        <a:pt x="3440845" y="2295298"/>
                      </a:lnTo>
                      <a:lnTo>
                        <a:pt x="3463307" y="2304829"/>
                      </a:lnTo>
                      <a:lnTo>
                        <a:pt x="3481249" y="2310210"/>
                      </a:lnTo>
                      <a:lnTo>
                        <a:pt x="3507301" y="2316080"/>
                      </a:lnTo>
                      <a:lnTo>
                        <a:pt x="3525732" y="2317654"/>
                      </a:lnTo>
                      <a:lnTo>
                        <a:pt x="3533305" y="2318313"/>
                      </a:lnTo>
                      <a:lnTo>
                        <a:pt x="3567932" y="2316824"/>
                      </a:lnTo>
                      <a:lnTo>
                        <a:pt x="3576030" y="2316458"/>
                      </a:lnTo>
                      <a:lnTo>
                        <a:pt x="3591981" y="2314176"/>
                      </a:lnTo>
                      <a:lnTo>
                        <a:pt x="3615921" y="2310735"/>
                      </a:lnTo>
                      <a:lnTo>
                        <a:pt x="3661381" y="2302742"/>
                      </a:lnTo>
                      <a:lnTo>
                        <a:pt x="3663250" y="2302388"/>
                      </a:lnTo>
                      <a:lnTo>
                        <a:pt x="3665412" y="2301973"/>
                      </a:lnTo>
                      <a:lnTo>
                        <a:pt x="3675781" y="2300021"/>
                      </a:lnTo>
                      <a:lnTo>
                        <a:pt x="3692612" y="2296848"/>
                      </a:lnTo>
                      <a:lnTo>
                        <a:pt x="3700539" y="2296384"/>
                      </a:lnTo>
                      <a:lnTo>
                        <a:pt x="3709651" y="2295847"/>
                      </a:lnTo>
                      <a:lnTo>
                        <a:pt x="3717761" y="2296323"/>
                      </a:lnTo>
                      <a:lnTo>
                        <a:pt x="3737865" y="2296140"/>
                      </a:lnTo>
                      <a:lnTo>
                        <a:pt x="3762220" y="2300668"/>
                      </a:lnTo>
                      <a:lnTo>
                        <a:pt x="3782410" y="2308038"/>
                      </a:lnTo>
                      <a:lnTo>
                        <a:pt x="3785536" y="2309673"/>
                      </a:lnTo>
                      <a:lnTo>
                        <a:pt x="3817488" y="2326452"/>
                      </a:lnTo>
                      <a:lnTo>
                        <a:pt x="3822349" y="2329381"/>
                      </a:lnTo>
                      <a:lnTo>
                        <a:pt x="3829849" y="2333896"/>
                      </a:lnTo>
                      <a:lnTo>
                        <a:pt x="3838594" y="2342719"/>
                      </a:lnTo>
                      <a:lnTo>
                        <a:pt x="3841110" y="2345257"/>
                      </a:lnTo>
                      <a:lnTo>
                        <a:pt x="3844115" y="2349052"/>
                      </a:lnTo>
                      <a:lnTo>
                        <a:pt x="3849025" y="2355251"/>
                      </a:lnTo>
                      <a:lnTo>
                        <a:pt x="3854497" y="2374495"/>
                      </a:lnTo>
                      <a:lnTo>
                        <a:pt x="3856146" y="2381084"/>
                      </a:lnTo>
                      <a:lnTo>
                        <a:pt x="3860848" y="2399877"/>
                      </a:lnTo>
                      <a:lnTo>
                        <a:pt x="3864915" y="2418840"/>
                      </a:lnTo>
                      <a:lnTo>
                        <a:pt x="3866711" y="2433081"/>
                      </a:lnTo>
                      <a:lnTo>
                        <a:pt x="3863535" y="2454070"/>
                      </a:lnTo>
                      <a:lnTo>
                        <a:pt x="3858772" y="2492521"/>
                      </a:lnTo>
                      <a:lnTo>
                        <a:pt x="3858063" y="2498268"/>
                      </a:lnTo>
                      <a:lnTo>
                        <a:pt x="3860311" y="2533742"/>
                      </a:lnTo>
                      <a:lnTo>
                        <a:pt x="3860787" y="2557830"/>
                      </a:lnTo>
                      <a:lnTo>
                        <a:pt x="3861715" y="2568947"/>
                      </a:lnTo>
                      <a:lnTo>
                        <a:pt x="3860152" y="2580418"/>
                      </a:lnTo>
                      <a:lnTo>
                        <a:pt x="3860555" y="2598502"/>
                      </a:lnTo>
                      <a:lnTo>
                        <a:pt x="3860592" y="2599979"/>
                      </a:lnTo>
                      <a:lnTo>
                        <a:pt x="3857905" y="2611010"/>
                      </a:lnTo>
                      <a:lnTo>
                        <a:pt x="3847925" y="2652061"/>
                      </a:lnTo>
                      <a:lnTo>
                        <a:pt x="3845812" y="2669816"/>
                      </a:lnTo>
                      <a:lnTo>
                        <a:pt x="3845592" y="2671646"/>
                      </a:lnTo>
                      <a:lnTo>
                        <a:pt x="3845764" y="2675759"/>
                      </a:lnTo>
                      <a:lnTo>
                        <a:pt x="3846289" y="2688401"/>
                      </a:lnTo>
                      <a:lnTo>
                        <a:pt x="3848011" y="2693977"/>
                      </a:lnTo>
                      <a:lnTo>
                        <a:pt x="3852335" y="2710427"/>
                      </a:lnTo>
                      <a:lnTo>
                        <a:pt x="3854301" y="2726498"/>
                      </a:lnTo>
                      <a:lnTo>
                        <a:pt x="3854411" y="2727462"/>
                      </a:lnTo>
                      <a:lnTo>
                        <a:pt x="3852005" y="2737993"/>
                      </a:lnTo>
                      <a:lnTo>
                        <a:pt x="3848500" y="2753283"/>
                      </a:lnTo>
                      <a:lnTo>
                        <a:pt x="3842344" y="2780105"/>
                      </a:lnTo>
                      <a:lnTo>
                        <a:pt x="3839913" y="2789062"/>
                      </a:lnTo>
                      <a:lnTo>
                        <a:pt x="3829104" y="2813016"/>
                      </a:lnTo>
                      <a:lnTo>
                        <a:pt x="3824340" y="2823560"/>
                      </a:lnTo>
                      <a:lnTo>
                        <a:pt x="3806642" y="2851602"/>
                      </a:lnTo>
                      <a:lnTo>
                        <a:pt x="3806080" y="2852480"/>
                      </a:lnTo>
                      <a:lnTo>
                        <a:pt x="3804590" y="2854848"/>
                      </a:lnTo>
                      <a:lnTo>
                        <a:pt x="3803760" y="2856166"/>
                      </a:lnTo>
                      <a:lnTo>
                        <a:pt x="3768608" y="2907332"/>
                      </a:lnTo>
                      <a:lnTo>
                        <a:pt x="3760803" y="2923379"/>
                      </a:lnTo>
                      <a:lnTo>
                        <a:pt x="3759594" y="2925856"/>
                      </a:lnTo>
                      <a:lnTo>
                        <a:pt x="3755795" y="2935948"/>
                      </a:lnTo>
                      <a:lnTo>
                        <a:pt x="3753475" y="2954972"/>
                      </a:lnTo>
                      <a:lnTo>
                        <a:pt x="3757359" y="2974094"/>
                      </a:lnTo>
                      <a:lnTo>
                        <a:pt x="3760168" y="2987883"/>
                      </a:lnTo>
                      <a:lnTo>
                        <a:pt x="3765005" y="3029751"/>
                      </a:lnTo>
                      <a:lnTo>
                        <a:pt x="3765347" y="3068312"/>
                      </a:lnTo>
                      <a:lnTo>
                        <a:pt x="3766922" y="3075927"/>
                      </a:lnTo>
                      <a:lnTo>
                        <a:pt x="3770574" y="3093694"/>
                      </a:lnTo>
                      <a:lnTo>
                        <a:pt x="3782190" y="3118173"/>
                      </a:lnTo>
                      <a:lnTo>
                        <a:pt x="3820481" y="3177637"/>
                      </a:lnTo>
                      <a:lnTo>
                        <a:pt x="3821201" y="3179273"/>
                      </a:lnTo>
                      <a:lnTo>
                        <a:pt x="3824157" y="3185984"/>
                      </a:lnTo>
                      <a:lnTo>
                        <a:pt x="3854411" y="3217174"/>
                      </a:lnTo>
                      <a:lnTo>
                        <a:pt x="3875077" y="3238469"/>
                      </a:lnTo>
                      <a:lnTo>
                        <a:pt x="3892739" y="3256663"/>
                      </a:lnTo>
                      <a:lnTo>
                        <a:pt x="3896659" y="3262776"/>
                      </a:lnTo>
                      <a:lnTo>
                        <a:pt x="3904525" y="3271001"/>
                      </a:lnTo>
                      <a:lnTo>
                        <a:pt x="3911768" y="3278579"/>
                      </a:lnTo>
                      <a:lnTo>
                        <a:pt x="3920061" y="3290526"/>
                      </a:lnTo>
                      <a:lnTo>
                        <a:pt x="3920061" y="3290526"/>
                      </a:lnTo>
                      <a:lnTo>
                        <a:pt x="3924007" y="3296213"/>
                      </a:lnTo>
                      <a:lnTo>
                        <a:pt x="3930859" y="3306085"/>
                      </a:lnTo>
                      <a:lnTo>
                        <a:pt x="3943793" y="3329733"/>
                      </a:lnTo>
                      <a:lnTo>
                        <a:pt x="3951818" y="3351479"/>
                      </a:lnTo>
                      <a:lnTo>
                        <a:pt x="3955751" y="3362120"/>
                      </a:lnTo>
                      <a:lnTo>
                        <a:pt x="3958169" y="3368661"/>
                      </a:lnTo>
                      <a:lnTo>
                        <a:pt x="3966853" y="3377410"/>
                      </a:lnTo>
                      <a:lnTo>
                        <a:pt x="3989339" y="3383926"/>
                      </a:lnTo>
                      <a:lnTo>
                        <a:pt x="4003275" y="3387954"/>
                      </a:lnTo>
                      <a:lnTo>
                        <a:pt x="4024687" y="3396740"/>
                      </a:lnTo>
                      <a:lnTo>
                        <a:pt x="4034629" y="3400120"/>
                      </a:lnTo>
                      <a:lnTo>
                        <a:pt x="4075509" y="3413994"/>
                      </a:lnTo>
                      <a:lnTo>
                        <a:pt x="4091961" y="3414275"/>
                      </a:lnTo>
                      <a:lnTo>
                        <a:pt x="4099070" y="3414397"/>
                      </a:lnTo>
                      <a:lnTo>
                        <a:pt x="4100572" y="3413933"/>
                      </a:lnTo>
                      <a:lnTo>
                        <a:pt x="4110392" y="3410968"/>
                      </a:lnTo>
                      <a:lnTo>
                        <a:pt x="4114020" y="3414019"/>
                      </a:lnTo>
                      <a:lnTo>
                        <a:pt x="4119565" y="3413140"/>
                      </a:lnTo>
                      <a:lnTo>
                        <a:pt x="4139498" y="3411066"/>
                      </a:lnTo>
                      <a:lnTo>
                        <a:pt x="4195426" y="3404025"/>
                      </a:lnTo>
                      <a:lnTo>
                        <a:pt x="4202364" y="3404537"/>
                      </a:lnTo>
                      <a:lnTo>
                        <a:pt x="4217802" y="3404781"/>
                      </a:lnTo>
                      <a:lnTo>
                        <a:pt x="4241717" y="3405159"/>
                      </a:lnTo>
                      <a:lnTo>
                        <a:pt x="4252905" y="3401084"/>
                      </a:lnTo>
                      <a:lnTo>
                        <a:pt x="4258854" y="3398911"/>
                      </a:lnTo>
                      <a:lnTo>
                        <a:pt x="4278482" y="3390150"/>
                      </a:lnTo>
                      <a:lnTo>
                        <a:pt x="4281046" y="3389711"/>
                      </a:lnTo>
                      <a:lnTo>
                        <a:pt x="4281804" y="3389577"/>
                      </a:lnTo>
                      <a:lnTo>
                        <a:pt x="4282329" y="3389040"/>
                      </a:lnTo>
                      <a:lnTo>
                        <a:pt x="4287874" y="3383402"/>
                      </a:lnTo>
                      <a:lnTo>
                        <a:pt x="4315526" y="3372077"/>
                      </a:lnTo>
                      <a:lnTo>
                        <a:pt x="4326006" y="3369075"/>
                      </a:lnTo>
                      <a:lnTo>
                        <a:pt x="4327423" y="3368673"/>
                      </a:lnTo>
                      <a:lnTo>
                        <a:pt x="4328217" y="3368819"/>
                      </a:lnTo>
                      <a:lnTo>
                        <a:pt x="4336303" y="3370308"/>
                      </a:lnTo>
                      <a:lnTo>
                        <a:pt x="4349616" y="3370247"/>
                      </a:lnTo>
                      <a:lnTo>
                        <a:pt x="4365983" y="3372407"/>
                      </a:lnTo>
                      <a:lnTo>
                        <a:pt x="4376255" y="3377666"/>
                      </a:lnTo>
                      <a:lnTo>
                        <a:pt x="4381153" y="3382938"/>
                      </a:lnTo>
                      <a:lnTo>
                        <a:pt x="4387113" y="3389345"/>
                      </a:lnTo>
                      <a:lnTo>
                        <a:pt x="4394612" y="3402902"/>
                      </a:lnTo>
                      <a:lnTo>
                        <a:pt x="4397458" y="3408027"/>
                      </a:lnTo>
                      <a:lnTo>
                        <a:pt x="4399327" y="3416471"/>
                      </a:lnTo>
                      <a:lnTo>
                        <a:pt x="4401416" y="3425880"/>
                      </a:lnTo>
                      <a:lnTo>
                        <a:pt x="4401464" y="3438180"/>
                      </a:lnTo>
                      <a:lnTo>
                        <a:pt x="4393733" y="3505259"/>
                      </a:lnTo>
                      <a:lnTo>
                        <a:pt x="4393550" y="3513935"/>
                      </a:lnTo>
                      <a:lnTo>
                        <a:pt x="4393049" y="3539342"/>
                      </a:lnTo>
                      <a:lnTo>
                        <a:pt x="4392914" y="3550678"/>
                      </a:lnTo>
                      <a:lnTo>
                        <a:pt x="4392646" y="3573424"/>
                      </a:lnTo>
                      <a:lnTo>
                        <a:pt x="4399278" y="3633450"/>
                      </a:lnTo>
                      <a:lnTo>
                        <a:pt x="4397055" y="3667325"/>
                      </a:lnTo>
                      <a:lnTo>
                        <a:pt x="4393318" y="3724264"/>
                      </a:lnTo>
                      <a:lnTo>
                        <a:pt x="4393232" y="3726436"/>
                      </a:lnTo>
                      <a:lnTo>
                        <a:pt x="4392646" y="3741531"/>
                      </a:lnTo>
                      <a:lnTo>
                        <a:pt x="4392316" y="3749963"/>
                      </a:lnTo>
                      <a:lnTo>
                        <a:pt x="4393195" y="3755040"/>
                      </a:lnTo>
                      <a:lnTo>
                        <a:pt x="4394307" y="3761409"/>
                      </a:lnTo>
                      <a:lnTo>
                        <a:pt x="4402942" y="3770073"/>
                      </a:lnTo>
                      <a:lnTo>
                        <a:pt x="4436213" y="3803412"/>
                      </a:lnTo>
                      <a:lnTo>
                        <a:pt x="4455816" y="3827036"/>
                      </a:lnTo>
                      <a:lnTo>
                        <a:pt x="4472342" y="3846927"/>
                      </a:lnTo>
                      <a:lnTo>
                        <a:pt x="4473112" y="3850002"/>
                      </a:lnTo>
                      <a:lnTo>
                        <a:pt x="4480147" y="3877824"/>
                      </a:lnTo>
                      <a:lnTo>
                        <a:pt x="4480574" y="3881607"/>
                      </a:lnTo>
                      <a:lnTo>
                        <a:pt x="4480709" y="3882852"/>
                      </a:lnTo>
                      <a:lnTo>
                        <a:pt x="4489112" y="3912700"/>
                      </a:lnTo>
                      <a:lnTo>
                        <a:pt x="4511390" y="3936703"/>
                      </a:lnTo>
                      <a:lnTo>
                        <a:pt x="4521235" y="3947295"/>
                      </a:lnTo>
                      <a:lnTo>
                        <a:pt x="4531495" y="3958351"/>
                      </a:lnTo>
                      <a:lnTo>
                        <a:pt x="4598073" y="4028078"/>
                      </a:lnTo>
                      <a:lnTo>
                        <a:pt x="4610996" y="4042441"/>
                      </a:lnTo>
                      <a:lnTo>
                        <a:pt x="4625042" y="4058061"/>
                      </a:lnTo>
                      <a:lnTo>
                        <a:pt x="4630037" y="4065870"/>
                      </a:lnTo>
                      <a:lnTo>
                        <a:pt x="4632052" y="4074254"/>
                      </a:lnTo>
                      <a:lnTo>
                        <a:pt x="4636510" y="4092668"/>
                      </a:lnTo>
                      <a:lnTo>
                        <a:pt x="4638672" y="4101588"/>
                      </a:lnTo>
                      <a:lnTo>
                        <a:pt x="4638416" y="4110533"/>
                      </a:lnTo>
                      <a:lnTo>
                        <a:pt x="4643729" y="4139283"/>
                      </a:lnTo>
                      <a:lnTo>
                        <a:pt x="4648834" y="4165311"/>
                      </a:lnTo>
                      <a:lnTo>
                        <a:pt x="4650044" y="4171462"/>
                      </a:lnTo>
                      <a:lnTo>
                        <a:pt x="4652377" y="4183384"/>
                      </a:lnTo>
                      <a:lnTo>
                        <a:pt x="4652401" y="4193158"/>
                      </a:lnTo>
                      <a:lnTo>
                        <a:pt x="4659058" y="4218199"/>
                      </a:lnTo>
                      <a:lnTo>
                        <a:pt x="4665787" y="4243568"/>
                      </a:lnTo>
                      <a:lnTo>
                        <a:pt x="4668218" y="4252708"/>
                      </a:lnTo>
                      <a:lnTo>
                        <a:pt x="4670197" y="4260140"/>
                      </a:lnTo>
                      <a:lnTo>
                        <a:pt x="4711468" y="4363303"/>
                      </a:lnTo>
                      <a:lnTo>
                        <a:pt x="4718980" y="4380777"/>
                      </a:lnTo>
                      <a:lnTo>
                        <a:pt x="4744897" y="4417739"/>
                      </a:lnTo>
                      <a:lnTo>
                        <a:pt x="4755853" y="4433371"/>
                      </a:lnTo>
                      <a:lnTo>
                        <a:pt x="4759994" y="4440461"/>
                      </a:lnTo>
                      <a:lnTo>
                        <a:pt x="4782871" y="4479681"/>
                      </a:lnTo>
                      <a:lnTo>
                        <a:pt x="4796099" y="4503672"/>
                      </a:lnTo>
                      <a:lnTo>
                        <a:pt x="4797076" y="4508041"/>
                      </a:lnTo>
                      <a:lnTo>
                        <a:pt x="4798591" y="4514838"/>
                      </a:lnTo>
                      <a:lnTo>
                        <a:pt x="4808093" y="4540464"/>
                      </a:lnTo>
                      <a:lnTo>
                        <a:pt x="4809351" y="4543856"/>
                      </a:lnTo>
                      <a:lnTo>
                        <a:pt x="4812905" y="4551287"/>
                      </a:lnTo>
                      <a:lnTo>
                        <a:pt x="4821137" y="4568481"/>
                      </a:lnTo>
                      <a:lnTo>
                        <a:pt x="4822579" y="4571483"/>
                      </a:lnTo>
                      <a:lnTo>
                        <a:pt x="4833852" y="4587384"/>
                      </a:lnTo>
                      <a:lnTo>
                        <a:pt x="4841278" y="4592679"/>
                      </a:lnTo>
                      <a:lnTo>
                        <a:pt x="4846518" y="4604394"/>
                      </a:lnTo>
                      <a:lnTo>
                        <a:pt x="4850109" y="4610276"/>
                      </a:lnTo>
                      <a:lnTo>
                        <a:pt x="4854213" y="4616951"/>
                      </a:lnTo>
                      <a:lnTo>
                        <a:pt x="4853944" y="4623931"/>
                      </a:lnTo>
                      <a:lnTo>
                        <a:pt x="4851697" y="4629056"/>
                      </a:lnTo>
                      <a:lnTo>
                        <a:pt x="4846823" y="4640136"/>
                      </a:lnTo>
                      <a:lnTo>
                        <a:pt x="4831189" y="4654389"/>
                      </a:lnTo>
                      <a:lnTo>
                        <a:pt x="4824057" y="4658856"/>
                      </a:lnTo>
                      <a:lnTo>
                        <a:pt x="4807592" y="4664737"/>
                      </a:lnTo>
                      <a:lnTo>
                        <a:pt x="4782896" y="4675659"/>
                      </a:lnTo>
                      <a:lnTo>
                        <a:pt x="4768923" y="4687130"/>
                      </a:lnTo>
                      <a:lnTo>
                        <a:pt x="4763512" y="4695123"/>
                      </a:lnTo>
                      <a:lnTo>
                        <a:pt x="4757967" y="4703335"/>
                      </a:lnTo>
                      <a:lnTo>
                        <a:pt x="4748403" y="4726801"/>
                      </a:lnTo>
                      <a:lnTo>
                        <a:pt x="4748391" y="4727326"/>
                      </a:lnTo>
                      <a:lnTo>
                        <a:pt x="4747414" y="4791281"/>
                      </a:lnTo>
                      <a:lnTo>
                        <a:pt x="4756526" y="4819457"/>
                      </a:lnTo>
                      <a:lnTo>
                        <a:pt x="4758748" y="4839555"/>
                      </a:lnTo>
                      <a:lnTo>
                        <a:pt x="4753313" y="4868037"/>
                      </a:lnTo>
                      <a:lnTo>
                        <a:pt x="4753887" y="4884779"/>
                      </a:lnTo>
                      <a:lnTo>
                        <a:pt x="4757759" y="4901522"/>
                      </a:lnTo>
                      <a:lnTo>
                        <a:pt x="4758846" y="4901522"/>
                      </a:lnTo>
                      <a:lnTo>
                        <a:pt x="4760800" y="4914639"/>
                      </a:lnTo>
                      <a:lnTo>
                        <a:pt x="4762791" y="4918532"/>
                      </a:lnTo>
                      <a:lnTo>
                        <a:pt x="4764367" y="4921607"/>
                      </a:lnTo>
                      <a:lnTo>
                        <a:pt x="4766919" y="4922474"/>
                      </a:lnTo>
                      <a:lnTo>
                        <a:pt x="4770950" y="4923828"/>
                      </a:lnTo>
                      <a:lnTo>
                        <a:pt x="4780050" y="4931723"/>
                      </a:lnTo>
                      <a:lnTo>
                        <a:pt x="4782199" y="4933578"/>
                      </a:lnTo>
                      <a:lnTo>
                        <a:pt x="4814456" y="4933395"/>
                      </a:lnTo>
                      <a:lnTo>
                        <a:pt x="4842744" y="4933237"/>
                      </a:lnTo>
                      <a:lnTo>
                        <a:pt x="4848888" y="4932334"/>
                      </a:lnTo>
                      <a:lnTo>
                        <a:pt x="4861920" y="4930418"/>
                      </a:lnTo>
                      <a:lnTo>
                        <a:pt x="4869297" y="4932004"/>
                      </a:lnTo>
                      <a:lnTo>
                        <a:pt x="4877542" y="4933761"/>
                      </a:lnTo>
                      <a:lnTo>
                        <a:pt x="4884858" y="4938362"/>
                      </a:lnTo>
                      <a:lnTo>
                        <a:pt x="4889059" y="4941010"/>
                      </a:lnTo>
                      <a:lnTo>
                        <a:pt x="4895093" y="4949100"/>
                      </a:lnTo>
                      <a:lnTo>
                        <a:pt x="4895679" y="4956422"/>
                      </a:lnTo>
                      <a:lnTo>
                        <a:pt x="4896193" y="4962780"/>
                      </a:lnTo>
                      <a:lnTo>
                        <a:pt x="4882183" y="4975739"/>
                      </a:lnTo>
                      <a:lnTo>
                        <a:pt x="4848314" y="4984684"/>
                      </a:lnTo>
                      <a:lnTo>
                        <a:pt x="4834170" y="4999779"/>
                      </a:lnTo>
                      <a:lnTo>
                        <a:pt x="4814908" y="5020341"/>
                      </a:lnTo>
                      <a:lnTo>
                        <a:pt x="4801791" y="5027613"/>
                      </a:lnTo>
                      <a:lnTo>
                        <a:pt x="4790004" y="5030701"/>
                      </a:lnTo>
                      <a:lnTo>
                        <a:pt x="4777216" y="5031921"/>
                      </a:lnTo>
                      <a:lnTo>
                        <a:pt x="4775225" y="5032116"/>
                      </a:lnTo>
                      <a:lnTo>
                        <a:pt x="4766614" y="5028504"/>
                      </a:lnTo>
                      <a:lnTo>
                        <a:pt x="4762510" y="5026759"/>
                      </a:lnTo>
                      <a:lnTo>
                        <a:pt x="4750565" y="5019596"/>
                      </a:lnTo>
                      <a:lnTo>
                        <a:pt x="4739072" y="5018778"/>
                      </a:lnTo>
                      <a:lnTo>
                        <a:pt x="4724500" y="5030933"/>
                      </a:lnTo>
                      <a:lnTo>
                        <a:pt x="4711749" y="5041574"/>
                      </a:lnTo>
                      <a:lnTo>
                        <a:pt x="4684915" y="5049579"/>
                      </a:lnTo>
                      <a:lnTo>
                        <a:pt x="4674777" y="5059658"/>
                      </a:lnTo>
                      <a:lnTo>
                        <a:pt x="4666618" y="5067761"/>
                      </a:lnTo>
                      <a:lnTo>
                        <a:pt x="4662820" y="5069884"/>
                      </a:lnTo>
                      <a:lnTo>
                        <a:pt x="4657055" y="5073094"/>
                      </a:lnTo>
                      <a:lnTo>
                        <a:pt x="4647491" y="5078255"/>
                      </a:lnTo>
                      <a:lnTo>
                        <a:pt x="4646673" y="5078695"/>
                      </a:lnTo>
                      <a:lnTo>
                        <a:pt x="4645647" y="5079134"/>
                      </a:lnTo>
                      <a:lnTo>
                        <a:pt x="4620694" y="5089921"/>
                      </a:lnTo>
                      <a:lnTo>
                        <a:pt x="4613878" y="5097487"/>
                      </a:lnTo>
                      <a:lnTo>
                        <a:pt x="4611716" y="5106102"/>
                      </a:lnTo>
                      <a:lnTo>
                        <a:pt x="4613109" y="5115059"/>
                      </a:lnTo>
                      <a:lnTo>
                        <a:pt x="4620510" y="5122576"/>
                      </a:lnTo>
                      <a:lnTo>
                        <a:pt x="4642691" y="5128104"/>
                      </a:lnTo>
                      <a:lnTo>
                        <a:pt x="4655027" y="5138391"/>
                      </a:lnTo>
                      <a:lnTo>
                        <a:pt x="4644108" y="5148190"/>
                      </a:lnTo>
                      <a:lnTo>
                        <a:pt x="4631808" y="5152412"/>
                      </a:lnTo>
                      <a:lnTo>
                        <a:pt x="4612950" y="5155804"/>
                      </a:lnTo>
                      <a:lnTo>
                        <a:pt x="4605536" y="5158196"/>
                      </a:lnTo>
                      <a:lnTo>
                        <a:pt x="4599832" y="5160027"/>
                      </a:lnTo>
                      <a:lnTo>
                        <a:pt x="4592943" y="5164505"/>
                      </a:lnTo>
                      <a:lnTo>
                        <a:pt x="4591636" y="5165359"/>
                      </a:lnTo>
                      <a:lnTo>
                        <a:pt x="4586775" y="5171461"/>
                      </a:lnTo>
                      <a:lnTo>
                        <a:pt x="4585468" y="5172583"/>
                      </a:lnTo>
                      <a:lnTo>
                        <a:pt x="4581804" y="5175707"/>
                      </a:lnTo>
                      <a:lnTo>
                        <a:pt x="4577993" y="5177672"/>
                      </a:lnTo>
                      <a:lnTo>
                        <a:pt x="4559440" y="5186934"/>
                      </a:lnTo>
                      <a:lnTo>
                        <a:pt x="4558878" y="5187214"/>
                      </a:lnTo>
                      <a:lnTo>
                        <a:pt x="4547410" y="5190045"/>
                      </a:lnTo>
                      <a:lnTo>
                        <a:pt x="4541767" y="5190350"/>
                      </a:lnTo>
                      <a:lnTo>
                        <a:pt x="4531275" y="5190936"/>
                      </a:lnTo>
                      <a:lnTo>
                        <a:pt x="4501472" y="5192437"/>
                      </a:lnTo>
                      <a:lnTo>
                        <a:pt x="4483188" y="5192376"/>
                      </a:lnTo>
                      <a:lnTo>
                        <a:pt x="4459908" y="5192315"/>
                      </a:lnTo>
                      <a:lnTo>
                        <a:pt x="4420506" y="5189399"/>
                      </a:lnTo>
                      <a:lnTo>
                        <a:pt x="4386551" y="5187398"/>
                      </a:lnTo>
                      <a:lnTo>
                        <a:pt x="4382716" y="5187166"/>
                      </a:lnTo>
                      <a:lnTo>
                        <a:pt x="4358923" y="5177952"/>
                      </a:lnTo>
                      <a:lnTo>
                        <a:pt x="4349640" y="5174402"/>
                      </a:lnTo>
                      <a:lnTo>
                        <a:pt x="4337280" y="5169679"/>
                      </a:lnTo>
                      <a:lnTo>
                        <a:pt x="4315124" y="5168679"/>
                      </a:lnTo>
                      <a:lnTo>
                        <a:pt x="4310677" y="5166616"/>
                      </a:lnTo>
                      <a:lnTo>
                        <a:pt x="4304974" y="5163980"/>
                      </a:lnTo>
                      <a:lnTo>
                        <a:pt x="4293993" y="5153986"/>
                      </a:lnTo>
                      <a:lnTo>
                        <a:pt x="4293309" y="5151460"/>
                      </a:lnTo>
                      <a:lnTo>
                        <a:pt x="4291746" y="5145627"/>
                      </a:lnTo>
                      <a:lnTo>
                        <a:pt x="4291941" y="5140246"/>
                      </a:lnTo>
                      <a:lnTo>
                        <a:pt x="4291990" y="5138659"/>
                      </a:lnTo>
                      <a:lnTo>
                        <a:pt x="4297401" y="5127738"/>
                      </a:lnTo>
                      <a:lnTo>
                        <a:pt x="4299685" y="5125505"/>
                      </a:lnTo>
                      <a:lnTo>
                        <a:pt x="4303532" y="5121649"/>
                      </a:lnTo>
                      <a:lnTo>
                        <a:pt x="4308833" y="5113729"/>
                      </a:lnTo>
                      <a:lnTo>
                        <a:pt x="4293920" y="5108555"/>
                      </a:lnTo>
                      <a:lnTo>
                        <a:pt x="4291807" y="5103772"/>
                      </a:lnTo>
                      <a:lnTo>
                        <a:pt x="4293150" y="5098183"/>
                      </a:lnTo>
                      <a:lnTo>
                        <a:pt x="4297584" y="5093936"/>
                      </a:lnTo>
                      <a:lnTo>
                        <a:pt x="4308406" y="5083588"/>
                      </a:lnTo>
                      <a:lnTo>
                        <a:pt x="4297670" y="5072483"/>
                      </a:lnTo>
                      <a:lnTo>
                        <a:pt x="4291037" y="5058011"/>
                      </a:lnTo>
                      <a:lnTo>
                        <a:pt x="4280497" y="5032385"/>
                      </a:lnTo>
                      <a:lnTo>
                        <a:pt x="4279911" y="5024856"/>
                      </a:lnTo>
                      <a:lnTo>
                        <a:pt x="4293566" y="5019474"/>
                      </a:lnTo>
                      <a:lnTo>
                        <a:pt x="4302018" y="5012738"/>
                      </a:lnTo>
                      <a:lnTo>
                        <a:pt x="4304668" y="5008187"/>
                      </a:lnTo>
                      <a:lnTo>
                        <a:pt x="4306097" y="5005734"/>
                      </a:lnTo>
                      <a:lnTo>
                        <a:pt x="4316394" y="4983635"/>
                      </a:lnTo>
                      <a:lnTo>
                        <a:pt x="4317652" y="4974348"/>
                      </a:lnTo>
                      <a:lnTo>
                        <a:pt x="4317921" y="4973860"/>
                      </a:lnTo>
                      <a:lnTo>
                        <a:pt x="4314733" y="4959888"/>
                      </a:lnTo>
                      <a:lnTo>
                        <a:pt x="4294665" y="4949442"/>
                      </a:lnTo>
                      <a:lnTo>
                        <a:pt x="4289010" y="4950174"/>
                      </a:lnTo>
                      <a:lnTo>
                        <a:pt x="4278530" y="4951541"/>
                      </a:lnTo>
                      <a:lnTo>
                        <a:pt x="4253785" y="4959778"/>
                      </a:lnTo>
                      <a:lnTo>
                        <a:pt x="4247250" y="4961950"/>
                      </a:lnTo>
                      <a:lnTo>
                        <a:pt x="4240557" y="4964915"/>
                      </a:lnTo>
                      <a:lnTo>
                        <a:pt x="4219549" y="4974128"/>
                      </a:lnTo>
                      <a:lnTo>
                        <a:pt x="4194254" y="4985416"/>
                      </a:lnTo>
                      <a:lnTo>
                        <a:pt x="4184776" y="4987893"/>
                      </a:lnTo>
                      <a:lnTo>
                        <a:pt x="4175652" y="4990273"/>
                      </a:lnTo>
                      <a:lnTo>
                        <a:pt x="4170339" y="4990102"/>
                      </a:lnTo>
                      <a:lnTo>
                        <a:pt x="4168531" y="4990041"/>
                      </a:lnTo>
                      <a:lnTo>
                        <a:pt x="4084767" y="5025014"/>
                      </a:lnTo>
                      <a:lnTo>
                        <a:pt x="4070758" y="5030860"/>
                      </a:lnTo>
                      <a:lnTo>
                        <a:pt x="4058385" y="5032434"/>
                      </a:lnTo>
                      <a:lnTo>
                        <a:pt x="4056809" y="5032629"/>
                      </a:lnTo>
                      <a:lnTo>
                        <a:pt x="4048235" y="5033996"/>
                      </a:lnTo>
                      <a:lnTo>
                        <a:pt x="4021804" y="5038181"/>
                      </a:lnTo>
                      <a:lnTo>
                        <a:pt x="4003349" y="5044185"/>
                      </a:lnTo>
                      <a:lnTo>
                        <a:pt x="4001370" y="5044807"/>
                      </a:lnTo>
                      <a:lnTo>
                        <a:pt x="3990390" y="5047345"/>
                      </a:lnTo>
                      <a:lnTo>
                        <a:pt x="3961735" y="5059561"/>
                      </a:lnTo>
                      <a:lnTo>
                        <a:pt x="3936355" y="5070092"/>
                      </a:lnTo>
                      <a:lnTo>
                        <a:pt x="3924898" y="5074924"/>
                      </a:lnTo>
                      <a:lnTo>
                        <a:pt x="3918058" y="5075815"/>
                      </a:lnTo>
                      <a:lnTo>
                        <a:pt x="3900201" y="5079951"/>
                      </a:lnTo>
                      <a:lnTo>
                        <a:pt x="3874357" y="5085943"/>
                      </a:lnTo>
                      <a:lnTo>
                        <a:pt x="3848268" y="5091422"/>
                      </a:lnTo>
                      <a:lnTo>
                        <a:pt x="3830105" y="5095254"/>
                      </a:lnTo>
                      <a:lnTo>
                        <a:pt x="3823009" y="5098378"/>
                      </a:lnTo>
                      <a:lnTo>
                        <a:pt x="3806141" y="5103881"/>
                      </a:lnTo>
                      <a:lnTo>
                        <a:pt x="3795711" y="5107274"/>
                      </a:lnTo>
                      <a:lnTo>
                        <a:pt x="3785927" y="5114339"/>
                      </a:lnTo>
                      <a:lnTo>
                        <a:pt x="3782849" y="5122881"/>
                      </a:lnTo>
                      <a:lnTo>
                        <a:pt x="3779258" y="5132814"/>
                      </a:lnTo>
                      <a:lnTo>
                        <a:pt x="3766153" y="5164956"/>
                      </a:lnTo>
                      <a:lnTo>
                        <a:pt x="3762122" y="5174841"/>
                      </a:lnTo>
                      <a:lnTo>
                        <a:pt x="3750030" y="5198673"/>
                      </a:lnTo>
                      <a:lnTo>
                        <a:pt x="3744253" y="5206824"/>
                      </a:lnTo>
                      <a:lnTo>
                        <a:pt x="3730329" y="5226483"/>
                      </a:lnTo>
                      <a:lnTo>
                        <a:pt x="3724442" y="5232304"/>
                      </a:lnTo>
                      <a:lnTo>
                        <a:pt x="3718946" y="5237746"/>
                      </a:lnTo>
                      <a:lnTo>
                        <a:pt x="3700478" y="5250486"/>
                      </a:lnTo>
                      <a:lnTo>
                        <a:pt x="3691782" y="5255026"/>
                      </a:lnTo>
                      <a:lnTo>
                        <a:pt x="3685760" y="5254538"/>
                      </a:lnTo>
                      <a:lnTo>
                        <a:pt x="3683232" y="5255416"/>
                      </a:lnTo>
                      <a:lnTo>
                        <a:pt x="3678395" y="5257125"/>
                      </a:lnTo>
                      <a:lnTo>
                        <a:pt x="3666926" y="5258540"/>
                      </a:lnTo>
                      <a:lnTo>
                        <a:pt x="3666108" y="5258638"/>
                      </a:lnTo>
                      <a:lnTo>
                        <a:pt x="3665412" y="5258686"/>
                      </a:lnTo>
                      <a:lnTo>
                        <a:pt x="3656398" y="5259297"/>
                      </a:lnTo>
                      <a:lnTo>
                        <a:pt x="3642083" y="5260273"/>
                      </a:lnTo>
                      <a:lnTo>
                        <a:pt x="3613136" y="5260688"/>
                      </a:lnTo>
                      <a:lnTo>
                        <a:pt x="3595047" y="5260944"/>
                      </a:lnTo>
                      <a:lnTo>
                        <a:pt x="3578021" y="5261188"/>
                      </a:lnTo>
                      <a:lnTo>
                        <a:pt x="3569373" y="5261310"/>
                      </a:lnTo>
                      <a:lnTo>
                        <a:pt x="3563278" y="5259138"/>
                      </a:lnTo>
                      <a:lnTo>
                        <a:pt x="3562521" y="5258870"/>
                      </a:lnTo>
                      <a:lnTo>
                        <a:pt x="3554606" y="5260065"/>
                      </a:lnTo>
                      <a:lnTo>
                        <a:pt x="3527259" y="5258980"/>
                      </a:lnTo>
                      <a:lnTo>
                        <a:pt x="3523448" y="5260688"/>
                      </a:lnTo>
                      <a:lnTo>
                        <a:pt x="3519796" y="5260114"/>
                      </a:lnTo>
                      <a:lnTo>
                        <a:pt x="3518526" y="5259907"/>
                      </a:lnTo>
                      <a:lnTo>
                        <a:pt x="3510037" y="5258614"/>
                      </a:lnTo>
                      <a:lnTo>
                        <a:pt x="3508999" y="5258552"/>
                      </a:lnTo>
                      <a:lnTo>
                        <a:pt x="3484595" y="5257222"/>
                      </a:lnTo>
                      <a:lnTo>
                        <a:pt x="3479246" y="5257283"/>
                      </a:lnTo>
                      <a:lnTo>
                        <a:pt x="3474214" y="5257332"/>
                      </a:lnTo>
                      <a:lnTo>
                        <a:pt x="3440711" y="5254672"/>
                      </a:lnTo>
                      <a:lnTo>
                        <a:pt x="3409919" y="5252231"/>
                      </a:lnTo>
                      <a:lnTo>
                        <a:pt x="3402896" y="5251060"/>
                      </a:lnTo>
                      <a:lnTo>
                        <a:pt x="3392649" y="5249364"/>
                      </a:lnTo>
                      <a:lnTo>
                        <a:pt x="3382267" y="5249217"/>
                      </a:lnTo>
                      <a:lnTo>
                        <a:pt x="3363933" y="5248034"/>
                      </a:lnTo>
                      <a:lnTo>
                        <a:pt x="3355127" y="5242567"/>
                      </a:lnTo>
                      <a:lnTo>
                        <a:pt x="3353051" y="5239845"/>
                      </a:lnTo>
                      <a:lnTo>
                        <a:pt x="3346516" y="5231230"/>
                      </a:lnTo>
                      <a:lnTo>
                        <a:pt x="3342376" y="5230108"/>
                      </a:lnTo>
                      <a:lnTo>
                        <a:pt x="3339664" y="5229363"/>
                      </a:lnTo>
                      <a:lnTo>
                        <a:pt x="3329429" y="5220284"/>
                      </a:lnTo>
                      <a:lnTo>
                        <a:pt x="3323212" y="5216086"/>
                      </a:lnTo>
                      <a:lnTo>
                        <a:pt x="3316470" y="5211510"/>
                      </a:lnTo>
                      <a:lnTo>
                        <a:pt x="3309789" y="5202663"/>
                      </a:lnTo>
                      <a:lnTo>
                        <a:pt x="3304366" y="5198014"/>
                      </a:lnTo>
                      <a:lnTo>
                        <a:pt x="3303718" y="5197441"/>
                      </a:lnTo>
                      <a:lnTo>
                        <a:pt x="3300689" y="5194622"/>
                      </a:lnTo>
                      <a:lnTo>
                        <a:pt x="3246703" y="5144322"/>
                      </a:lnTo>
                      <a:lnTo>
                        <a:pt x="3241671" y="5135462"/>
                      </a:lnTo>
                      <a:lnTo>
                        <a:pt x="3233769" y="5128043"/>
                      </a:lnTo>
                      <a:lnTo>
                        <a:pt x="3216742" y="5112069"/>
                      </a:lnTo>
                      <a:lnTo>
                        <a:pt x="3213017" y="5112033"/>
                      </a:lnTo>
                      <a:lnTo>
                        <a:pt x="3204699" y="5111947"/>
                      </a:lnTo>
                      <a:lnTo>
                        <a:pt x="3183496" y="5123393"/>
                      </a:lnTo>
                      <a:lnTo>
                        <a:pt x="3164674" y="5127567"/>
                      </a:lnTo>
                      <a:lnTo>
                        <a:pt x="3150518" y="5132094"/>
                      </a:lnTo>
                      <a:lnTo>
                        <a:pt x="3122719" y="5140990"/>
                      </a:lnTo>
                      <a:lnTo>
                        <a:pt x="3106853" y="5141515"/>
                      </a:lnTo>
                      <a:lnTo>
                        <a:pt x="3093735" y="5141881"/>
                      </a:lnTo>
                      <a:lnTo>
                        <a:pt x="3093711" y="5140563"/>
                      </a:lnTo>
                      <a:lnTo>
                        <a:pt x="3088178" y="5139904"/>
                      </a:lnTo>
                      <a:lnTo>
                        <a:pt x="3083305" y="5139318"/>
                      </a:lnTo>
                      <a:lnTo>
                        <a:pt x="3055554" y="5131350"/>
                      </a:lnTo>
                      <a:lnTo>
                        <a:pt x="3050595" y="5129190"/>
                      </a:lnTo>
                      <a:lnTo>
                        <a:pt x="3048653" y="5128885"/>
                      </a:lnTo>
                      <a:lnTo>
                        <a:pt x="3043218" y="5128031"/>
                      </a:lnTo>
                      <a:lnTo>
                        <a:pt x="3031834" y="5127909"/>
                      </a:lnTo>
                      <a:lnTo>
                        <a:pt x="3021379" y="5127787"/>
                      </a:lnTo>
                      <a:lnTo>
                        <a:pt x="3017239" y="5128982"/>
                      </a:lnTo>
                      <a:lnTo>
                        <a:pt x="3009055" y="5131350"/>
                      </a:lnTo>
                      <a:lnTo>
                        <a:pt x="3003327" y="5134071"/>
                      </a:lnTo>
                      <a:lnTo>
                        <a:pt x="2999761" y="5133571"/>
                      </a:lnTo>
                      <a:lnTo>
                        <a:pt x="2989147" y="5137354"/>
                      </a:lnTo>
                      <a:lnTo>
                        <a:pt x="2985531" y="5137317"/>
                      </a:lnTo>
                      <a:lnTo>
                        <a:pt x="2975430" y="5137220"/>
                      </a:lnTo>
                      <a:lnTo>
                        <a:pt x="2966990" y="5137134"/>
                      </a:lnTo>
                      <a:lnTo>
                        <a:pt x="2959735" y="5135108"/>
                      </a:lnTo>
                      <a:lnTo>
                        <a:pt x="2932913" y="5127616"/>
                      </a:lnTo>
                      <a:lnTo>
                        <a:pt x="2910428" y="5124333"/>
                      </a:lnTo>
                      <a:lnTo>
                        <a:pt x="2891044" y="5127713"/>
                      </a:lnTo>
                      <a:lnTo>
                        <a:pt x="2880259" y="5131155"/>
                      </a:lnTo>
                      <a:lnTo>
                        <a:pt x="2871721" y="5133876"/>
                      </a:lnTo>
                      <a:lnTo>
                        <a:pt x="2868668" y="5135950"/>
                      </a:lnTo>
                      <a:lnTo>
                        <a:pt x="2867935" y="5136451"/>
                      </a:lnTo>
                      <a:lnTo>
                        <a:pt x="2867715" y="5137341"/>
                      </a:lnTo>
                      <a:lnTo>
                        <a:pt x="2867153" y="5139538"/>
                      </a:lnTo>
                      <a:lnTo>
                        <a:pt x="2863880" y="5140148"/>
                      </a:lnTo>
                      <a:lnTo>
                        <a:pt x="2837229" y="5150337"/>
                      </a:lnTo>
                      <a:lnTo>
                        <a:pt x="2829595" y="5154596"/>
                      </a:lnTo>
                      <a:lnTo>
                        <a:pt x="2825870" y="5154938"/>
                      </a:lnTo>
                      <a:lnTo>
                        <a:pt x="2821436" y="5155353"/>
                      </a:lnTo>
                      <a:lnTo>
                        <a:pt x="2820716" y="5155804"/>
                      </a:lnTo>
                      <a:lnTo>
                        <a:pt x="2814132" y="5159941"/>
                      </a:lnTo>
                      <a:lnTo>
                        <a:pt x="2789472" y="5174853"/>
                      </a:lnTo>
                      <a:lnTo>
                        <a:pt x="2788373" y="5174792"/>
                      </a:lnTo>
                      <a:lnTo>
                        <a:pt x="2778797" y="5174194"/>
                      </a:lnTo>
                      <a:lnTo>
                        <a:pt x="2743853" y="5161393"/>
                      </a:lnTo>
                      <a:lnTo>
                        <a:pt x="2740995" y="5158086"/>
                      </a:lnTo>
                      <a:lnTo>
                        <a:pt x="2733117" y="5157842"/>
                      </a:lnTo>
                      <a:lnTo>
                        <a:pt x="2733104" y="5156830"/>
                      </a:lnTo>
                      <a:lnTo>
                        <a:pt x="2729929" y="5155804"/>
                      </a:lnTo>
                      <a:lnTo>
                        <a:pt x="2720732" y="5152851"/>
                      </a:lnTo>
                      <a:lnTo>
                        <a:pt x="2707724" y="5145798"/>
                      </a:lnTo>
                      <a:lnTo>
                        <a:pt x="2700285" y="5141759"/>
                      </a:lnTo>
                      <a:lnTo>
                        <a:pt x="2686264" y="5137256"/>
                      </a:lnTo>
                      <a:lnTo>
                        <a:pt x="2672523" y="5133595"/>
                      </a:lnTo>
                      <a:lnTo>
                        <a:pt x="2667149" y="5134242"/>
                      </a:lnTo>
                      <a:lnTo>
                        <a:pt x="2664327" y="5134571"/>
                      </a:lnTo>
                      <a:lnTo>
                        <a:pt x="2663192" y="5135194"/>
                      </a:lnTo>
                      <a:lnTo>
                        <a:pt x="2657585" y="5138232"/>
                      </a:lnTo>
                      <a:lnTo>
                        <a:pt x="2647472" y="5144407"/>
                      </a:lnTo>
                      <a:lnTo>
                        <a:pt x="2634257" y="5153108"/>
                      </a:lnTo>
                      <a:lnTo>
                        <a:pt x="2613994" y="5166445"/>
                      </a:lnTo>
                      <a:lnTo>
                        <a:pt x="2585816" y="5182309"/>
                      </a:lnTo>
                      <a:lnTo>
                        <a:pt x="2575348" y="5185140"/>
                      </a:lnTo>
                      <a:lnTo>
                        <a:pt x="2571391" y="5186202"/>
                      </a:lnTo>
                      <a:lnTo>
                        <a:pt x="2555794" y="5185653"/>
                      </a:lnTo>
                      <a:lnTo>
                        <a:pt x="2550542" y="5182956"/>
                      </a:lnTo>
                      <a:lnTo>
                        <a:pt x="2538584" y="5172022"/>
                      </a:lnTo>
                      <a:lnTo>
                        <a:pt x="2527018" y="5152412"/>
                      </a:lnTo>
                      <a:lnTo>
                        <a:pt x="2524111" y="5142979"/>
                      </a:lnTo>
                      <a:lnTo>
                        <a:pt x="2519457" y="5135218"/>
                      </a:lnTo>
                      <a:lnTo>
                        <a:pt x="2513680" y="5125590"/>
                      </a:lnTo>
                      <a:lnTo>
                        <a:pt x="2509991" y="5118525"/>
                      </a:lnTo>
                      <a:lnTo>
                        <a:pt x="2505167" y="5109250"/>
                      </a:lnTo>
                      <a:lnTo>
                        <a:pt x="2504031" y="5107066"/>
                      </a:lnTo>
                      <a:lnTo>
                        <a:pt x="2500342" y="5104919"/>
                      </a:lnTo>
                      <a:lnTo>
                        <a:pt x="2498498" y="5103832"/>
                      </a:lnTo>
                      <a:lnTo>
                        <a:pt x="2492440" y="5103515"/>
                      </a:lnTo>
                      <a:lnTo>
                        <a:pt x="2490547" y="5103417"/>
                      </a:lnTo>
                      <a:lnTo>
                        <a:pt x="2489313" y="5104064"/>
                      </a:lnTo>
                      <a:lnTo>
                        <a:pt x="2472665" y="5112692"/>
                      </a:lnTo>
                      <a:lnTo>
                        <a:pt x="2458363" y="5124126"/>
                      </a:lnTo>
                      <a:lnTo>
                        <a:pt x="2449324" y="5137976"/>
                      </a:lnTo>
                      <a:lnTo>
                        <a:pt x="2448152" y="5142235"/>
                      </a:lnTo>
                      <a:lnTo>
                        <a:pt x="2440604" y="5169679"/>
                      </a:lnTo>
                      <a:lnTo>
                        <a:pt x="2440543" y="5176683"/>
                      </a:lnTo>
                      <a:lnTo>
                        <a:pt x="2440518" y="5179454"/>
                      </a:lnTo>
                      <a:lnTo>
                        <a:pt x="2438478" y="5186751"/>
                      </a:lnTo>
                      <a:lnTo>
                        <a:pt x="2432432" y="5200272"/>
                      </a:lnTo>
                      <a:lnTo>
                        <a:pt x="2425776" y="5210168"/>
                      </a:lnTo>
                      <a:lnTo>
                        <a:pt x="2421977" y="5211352"/>
                      </a:lnTo>
                      <a:lnTo>
                        <a:pt x="2410606" y="5210815"/>
                      </a:lnTo>
                      <a:lnTo>
                        <a:pt x="2409385" y="5210766"/>
                      </a:lnTo>
                      <a:lnTo>
                        <a:pt x="2408469" y="5210192"/>
                      </a:lnTo>
                      <a:lnTo>
                        <a:pt x="2404120" y="5207520"/>
                      </a:lnTo>
                      <a:lnTo>
                        <a:pt x="2400884" y="5197892"/>
                      </a:lnTo>
                      <a:lnTo>
                        <a:pt x="2396010" y="5183395"/>
                      </a:lnTo>
                      <a:lnTo>
                        <a:pt x="2395021" y="5178038"/>
                      </a:lnTo>
                      <a:lnTo>
                        <a:pt x="2391125" y="5156976"/>
                      </a:lnTo>
                      <a:lnTo>
                        <a:pt x="2385873" y="5110739"/>
                      </a:lnTo>
                      <a:lnTo>
                        <a:pt x="2386410" y="5103954"/>
                      </a:lnTo>
                      <a:lnTo>
                        <a:pt x="2386972" y="5096767"/>
                      </a:lnTo>
                      <a:lnTo>
                        <a:pt x="2380731" y="5085724"/>
                      </a:lnTo>
                      <a:lnTo>
                        <a:pt x="2357585" y="5092044"/>
                      </a:lnTo>
                      <a:lnTo>
                        <a:pt x="2343441" y="5095949"/>
                      </a:lnTo>
                      <a:lnTo>
                        <a:pt x="2321945" y="5103088"/>
                      </a:lnTo>
                      <a:lnTo>
                        <a:pt x="2316314" y="5108506"/>
                      </a:lnTo>
                      <a:lnTo>
                        <a:pt x="2314946" y="5110995"/>
                      </a:lnTo>
                      <a:lnTo>
                        <a:pt x="2312711" y="5115096"/>
                      </a:lnTo>
                      <a:lnTo>
                        <a:pt x="2312625" y="5123833"/>
                      </a:lnTo>
                      <a:lnTo>
                        <a:pt x="2312674" y="5173889"/>
                      </a:lnTo>
                      <a:lnTo>
                        <a:pt x="2311453" y="5209643"/>
                      </a:lnTo>
                      <a:lnTo>
                        <a:pt x="2310463" y="5228643"/>
                      </a:lnTo>
                      <a:lnTo>
                        <a:pt x="2310256" y="5248583"/>
                      </a:lnTo>
                      <a:lnTo>
                        <a:pt x="2310085" y="5264934"/>
                      </a:lnTo>
                      <a:lnTo>
                        <a:pt x="2309853" y="5301836"/>
                      </a:lnTo>
                      <a:lnTo>
                        <a:pt x="2309657" y="5335918"/>
                      </a:lnTo>
                      <a:lnTo>
                        <a:pt x="2309633" y="5339457"/>
                      </a:lnTo>
                      <a:lnTo>
                        <a:pt x="2309303" y="5352124"/>
                      </a:lnTo>
                      <a:lnTo>
                        <a:pt x="2307617" y="5417629"/>
                      </a:lnTo>
                      <a:lnTo>
                        <a:pt x="2298164" y="5461254"/>
                      </a:lnTo>
                      <a:lnTo>
                        <a:pt x="2297052" y="5489296"/>
                      </a:lnTo>
                      <a:lnTo>
                        <a:pt x="2296332" y="5507466"/>
                      </a:lnTo>
                      <a:lnTo>
                        <a:pt x="2097903" y="5506185"/>
                      </a:lnTo>
                      <a:lnTo>
                        <a:pt x="1897532" y="5504891"/>
                      </a:lnTo>
                      <a:lnTo>
                        <a:pt x="1897227" y="5504464"/>
                      </a:lnTo>
                      <a:lnTo>
                        <a:pt x="1896702" y="5503854"/>
                      </a:lnTo>
                      <a:lnTo>
                        <a:pt x="1894442" y="5501048"/>
                      </a:lnTo>
                      <a:lnTo>
                        <a:pt x="1892866" y="5497191"/>
                      </a:lnTo>
                      <a:lnTo>
                        <a:pt x="1891254" y="5489455"/>
                      </a:lnTo>
                      <a:lnTo>
                        <a:pt x="1890008" y="5487002"/>
                      </a:lnTo>
                      <a:lnTo>
                        <a:pt x="1888127" y="5483280"/>
                      </a:lnTo>
                      <a:lnTo>
                        <a:pt x="1885831" y="5481767"/>
                      </a:lnTo>
                      <a:lnTo>
                        <a:pt x="1883120" y="5482926"/>
                      </a:lnTo>
                      <a:lnTo>
                        <a:pt x="1882057" y="5483366"/>
                      </a:lnTo>
                      <a:lnTo>
                        <a:pt x="1880579" y="5484269"/>
                      </a:lnTo>
                      <a:lnTo>
                        <a:pt x="1876781" y="5486550"/>
                      </a:lnTo>
                      <a:lnTo>
                        <a:pt x="1874435" y="5487966"/>
                      </a:lnTo>
                      <a:lnTo>
                        <a:pt x="1871516" y="5489735"/>
                      </a:lnTo>
                      <a:lnTo>
                        <a:pt x="1870039" y="5493628"/>
                      </a:lnTo>
                      <a:lnTo>
                        <a:pt x="1867083" y="5494897"/>
                      </a:lnTo>
                      <a:lnTo>
                        <a:pt x="1862490" y="5496849"/>
                      </a:lnTo>
                      <a:lnTo>
                        <a:pt x="1860426" y="5497484"/>
                      </a:lnTo>
                      <a:lnTo>
                        <a:pt x="1857202" y="5498472"/>
                      </a:lnTo>
                      <a:lnTo>
                        <a:pt x="1851876" y="5498546"/>
                      </a:lnTo>
                      <a:lnTo>
                        <a:pt x="1847357" y="5500938"/>
                      </a:lnTo>
                      <a:lnTo>
                        <a:pt x="1844316" y="5502548"/>
                      </a:lnTo>
                      <a:lnTo>
                        <a:pt x="1842826" y="5503342"/>
                      </a:lnTo>
                      <a:lnTo>
                        <a:pt x="1840884" y="5507881"/>
                      </a:lnTo>
                      <a:lnTo>
                        <a:pt x="1839149" y="5511932"/>
                      </a:lnTo>
                      <a:lnTo>
                        <a:pt x="1839284" y="5522122"/>
                      </a:lnTo>
                      <a:lnTo>
                        <a:pt x="1839296" y="5522793"/>
                      </a:lnTo>
                      <a:lnTo>
                        <a:pt x="1839406" y="5531335"/>
                      </a:lnTo>
                      <a:lnTo>
                        <a:pt x="1840371" y="5535472"/>
                      </a:lnTo>
                      <a:lnTo>
                        <a:pt x="1841018" y="5538290"/>
                      </a:lnTo>
                      <a:lnTo>
                        <a:pt x="1840224" y="5543172"/>
                      </a:lnTo>
                      <a:lnTo>
                        <a:pt x="1839613" y="5546857"/>
                      </a:lnTo>
                      <a:lnTo>
                        <a:pt x="1838783" y="5549236"/>
                      </a:lnTo>
                      <a:lnTo>
                        <a:pt x="1837427" y="5553092"/>
                      </a:lnTo>
                      <a:lnTo>
                        <a:pt x="1835021" y="5554789"/>
                      </a:lnTo>
                      <a:lnTo>
                        <a:pt x="1832908" y="5556265"/>
                      </a:lnTo>
                      <a:lnTo>
                        <a:pt x="1828535" y="5557766"/>
                      </a:lnTo>
                      <a:lnTo>
                        <a:pt x="1826007" y="5558633"/>
                      </a:lnTo>
                      <a:lnTo>
                        <a:pt x="1825128" y="5554301"/>
                      </a:lnTo>
                      <a:lnTo>
                        <a:pt x="1821256" y="5555728"/>
                      </a:lnTo>
                      <a:lnTo>
                        <a:pt x="1812205" y="5553983"/>
                      </a:lnTo>
                      <a:lnTo>
                        <a:pt x="1789438" y="5536362"/>
                      </a:lnTo>
                      <a:lnTo>
                        <a:pt x="1781512" y="5535984"/>
                      </a:lnTo>
                      <a:lnTo>
                        <a:pt x="1776638" y="5537766"/>
                      </a:lnTo>
                      <a:lnTo>
                        <a:pt x="1764864" y="5548089"/>
                      </a:lnTo>
                      <a:lnTo>
                        <a:pt x="1746909" y="5574752"/>
                      </a:lnTo>
                      <a:lnTo>
                        <a:pt x="1736454" y="5582806"/>
                      </a:lnTo>
                      <a:lnTo>
                        <a:pt x="1709742" y="5596547"/>
                      </a:lnTo>
                      <a:lnTo>
                        <a:pt x="1705027" y="5597962"/>
                      </a:lnTo>
                      <a:lnTo>
                        <a:pt x="1695562" y="5600781"/>
                      </a:lnTo>
                      <a:lnTo>
                        <a:pt x="1679378" y="5599695"/>
                      </a:lnTo>
                      <a:lnTo>
                        <a:pt x="1687317" y="5617731"/>
                      </a:lnTo>
                      <a:lnTo>
                        <a:pt x="1684593" y="5641527"/>
                      </a:lnTo>
                      <a:lnTo>
                        <a:pt x="1683006" y="5643796"/>
                      </a:lnTo>
                      <a:lnTo>
                        <a:pt x="1671170" y="5638781"/>
                      </a:lnTo>
                      <a:lnTo>
                        <a:pt x="1665796" y="5642527"/>
                      </a:lnTo>
                      <a:lnTo>
                        <a:pt x="1659921" y="5635974"/>
                      </a:lnTo>
                      <a:lnTo>
                        <a:pt x="1651225" y="5638134"/>
                      </a:lnTo>
                      <a:lnTo>
                        <a:pt x="1633270" y="5619976"/>
                      </a:lnTo>
                      <a:lnTo>
                        <a:pt x="1625111" y="5620111"/>
                      </a:lnTo>
                      <a:lnTo>
                        <a:pt x="1623633" y="5624552"/>
                      </a:lnTo>
                      <a:lnTo>
                        <a:pt x="1626088" y="5636218"/>
                      </a:lnTo>
                      <a:lnTo>
                        <a:pt x="1633062" y="5654205"/>
                      </a:lnTo>
                      <a:lnTo>
                        <a:pt x="1631743" y="5656463"/>
                      </a:lnTo>
                      <a:lnTo>
                        <a:pt x="1612042" y="5653315"/>
                      </a:lnTo>
                      <a:lnTo>
                        <a:pt x="1607047" y="5650361"/>
                      </a:lnTo>
                      <a:lnTo>
                        <a:pt x="1604127" y="5641771"/>
                      </a:lnTo>
                      <a:lnTo>
                        <a:pt x="1598424" y="5639611"/>
                      </a:lnTo>
                      <a:lnTo>
                        <a:pt x="1589519" y="5637158"/>
                      </a:lnTo>
                      <a:lnTo>
                        <a:pt x="1593929" y="5648995"/>
                      </a:lnTo>
                      <a:lnTo>
                        <a:pt x="1590460" y="5652155"/>
                      </a:lnTo>
                      <a:lnTo>
                        <a:pt x="1568072" y="5663028"/>
                      </a:lnTo>
                      <a:lnTo>
                        <a:pt x="1559375" y="5664358"/>
                      </a:lnTo>
                      <a:lnTo>
                        <a:pt x="1556065" y="5662479"/>
                      </a:lnTo>
                      <a:lnTo>
                        <a:pt x="1552877" y="5654742"/>
                      </a:lnTo>
                      <a:lnTo>
                        <a:pt x="1545586" y="5646273"/>
                      </a:lnTo>
                      <a:lnTo>
                        <a:pt x="1537048" y="5642845"/>
                      </a:lnTo>
                      <a:lnTo>
                        <a:pt x="1534239" y="5639293"/>
                      </a:lnTo>
                      <a:lnTo>
                        <a:pt x="1527705" y="5605674"/>
                      </a:lnTo>
                      <a:lnTo>
                        <a:pt x="1528547" y="5595327"/>
                      </a:lnTo>
                      <a:lnTo>
                        <a:pt x="1531344" y="5586602"/>
                      </a:lnTo>
                      <a:lnTo>
                        <a:pt x="1536767" y="5579365"/>
                      </a:lnTo>
                      <a:lnTo>
                        <a:pt x="1529256" y="5576705"/>
                      </a:lnTo>
                      <a:lnTo>
                        <a:pt x="1526153" y="5569603"/>
                      </a:lnTo>
                      <a:lnTo>
                        <a:pt x="1522135" y="5568590"/>
                      </a:lnTo>
                      <a:lnTo>
                        <a:pt x="1508846" y="5579109"/>
                      </a:lnTo>
                      <a:lnTo>
                        <a:pt x="1512046" y="5589591"/>
                      </a:lnTo>
                      <a:lnTo>
                        <a:pt x="1507026" y="5607859"/>
                      </a:lnTo>
                      <a:lnTo>
                        <a:pt x="1506501" y="5620428"/>
                      </a:lnTo>
                      <a:lnTo>
                        <a:pt x="1522367" y="5668055"/>
                      </a:lnTo>
                      <a:lnTo>
                        <a:pt x="1520168" y="5678440"/>
                      </a:lnTo>
                      <a:lnTo>
                        <a:pt x="1522941" y="5691766"/>
                      </a:lnTo>
                      <a:lnTo>
                        <a:pt x="1520168" y="5701333"/>
                      </a:lnTo>
                      <a:lnTo>
                        <a:pt x="1524052" y="5704579"/>
                      </a:lnTo>
                      <a:lnTo>
                        <a:pt x="1525030" y="5710985"/>
                      </a:lnTo>
                      <a:lnTo>
                        <a:pt x="1522978" y="5716611"/>
                      </a:lnTo>
                      <a:lnTo>
                        <a:pt x="1514758" y="5718880"/>
                      </a:lnTo>
                      <a:lnTo>
                        <a:pt x="1512962" y="5719369"/>
                      </a:lnTo>
                      <a:lnTo>
                        <a:pt x="1472094" y="5720943"/>
                      </a:lnTo>
                      <a:lnTo>
                        <a:pt x="1455459" y="5709069"/>
                      </a:lnTo>
                      <a:lnTo>
                        <a:pt x="1452796" y="5700759"/>
                      </a:lnTo>
                      <a:lnTo>
                        <a:pt x="1443562" y="5690948"/>
                      </a:lnTo>
                      <a:lnTo>
                        <a:pt x="1435806" y="5686116"/>
                      </a:lnTo>
                      <a:lnTo>
                        <a:pt x="1430335" y="5685408"/>
                      </a:lnTo>
                      <a:lnTo>
                        <a:pt x="1427195" y="5691070"/>
                      </a:lnTo>
                      <a:lnTo>
                        <a:pt x="1423629" y="5690045"/>
                      </a:lnTo>
                      <a:lnTo>
                        <a:pt x="1406505" y="5658659"/>
                      </a:lnTo>
                      <a:lnTo>
                        <a:pt x="1395671" y="5651118"/>
                      </a:lnTo>
                      <a:lnTo>
                        <a:pt x="1391176" y="5645371"/>
                      </a:lnTo>
                      <a:lnTo>
                        <a:pt x="1388904" y="5641795"/>
                      </a:lnTo>
                      <a:lnTo>
                        <a:pt x="1387915" y="5645724"/>
                      </a:lnTo>
                      <a:lnTo>
                        <a:pt x="1390859" y="5654864"/>
                      </a:lnTo>
                      <a:lnTo>
                        <a:pt x="1399396" y="5669447"/>
                      </a:lnTo>
                      <a:lnTo>
                        <a:pt x="1393375" y="5668763"/>
                      </a:lnTo>
                      <a:lnTo>
                        <a:pt x="1360360" y="5645871"/>
                      </a:lnTo>
                      <a:lnTo>
                        <a:pt x="1336042" y="5633375"/>
                      </a:lnTo>
                      <a:lnTo>
                        <a:pt x="1328482" y="5592532"/>
                      </a:lnTo>
                      <a:lnTo>
                        <a:pt x="1328738" y="5581074"/>
                      </a:lnTo>
                      <a:lnTo>
                        <a:pt x="1334894" y="5554130"/>
                      </a:lnTo>
                      <a:lnTo>
                        <a:pt x="1337178" y="5547089"/>
                      </a:lnTo>
                      <a:lnTo>
                        <a:pt x="1351652" y="5525221"/>
                      </a:lnTo>
                      <a:lnTo>
                        <a:pt x="1369680" y="5504208"/>
                      </a:lnTo>
                      <a:lnTo>
                        <a:pt x="1360104" y="5491602"/>
                      </a:lnTo>
                      <a:lnTo>
                        <a:pt x="1358003" y="5495202"/>
                      </a:lnTo>
                      <a:lnTo>
                        <a:pt x="1345606" y="5501377"/>
                      </a:lnTo>
                      <a:lnTo>
                        <a:pt x="1336140" y="5516130"/>
                      </a:lnTo>
                      <a:lnTo>
                        <a:pt x="1326845" y="5526698"/>
                      </a:lnTo>
                      <a:lnTo>
                        <a:pt x="1316952" y="5556814"/>
                      </a:lnTo>
                      <a:lnTo>
                        <a:pt x="1307229" y="5571860"/>
                      </a:lnTo>
                      <a:lnTo>
                        <a:pt x="1298704" y="5612838"/>
                      </a:lnTo>
                      <a:lnTo>
                        <a:pt x="1299877" y="5615876"/>
                      </a:lnTo>
                      <a:lnTo>
                        <a:pt x="1296933" y="5640245"/>
                      </a:lnTo>
                      <a:lnTo>
                        <a:pt x="1295553" y="5650605"/>
                      </a:lnTo>
                      <a:lnTo>
                        <a:pt x="1296701" y="5674865"/>
                      </a:lnTo>
                      <a:lnTo>
                        <a:pt x="1294686" y="5681051"/>
                      </a:lnTo>
                      <a:lnTo>
                        <a:pt x="1291290" y="5684322"/>
                      </a:lnTo>
                      <a:lnTo>
                        <a:pt x="1287223" y="5688227"/>
                      </a:lnTo>
                      <a:lnTo>
                        <a:pt x="1280200" y="5690924"/>
                      </a:lnTo>
                      <a:lnTo>
                        <a:pt x="1265653" y="5686836"/>
                      </a:lnTo>
                      <a:lnTo>
                        <a:pt x="1258044" y="5688142"/>
                      </a:lnTo>
                      <a:lnTo>
                        <a:pt x="1247051" y="5684810"/>
                      </a:lnTo>
                      <a:lnTo>
                        <a:pt x="1237878" y="5678062"/>
                      </a:lnTo>
                      <a:lnTo>
                        <a:pt x="1226275" y="5672510"/>
                      </a:lnTo>
                      <a:lnTo>
                        <a:pt x="1205975" y="5667458"/>
                      </a:lnTo>
                      <a:lnTo>
                        <a:pt x="1186115" y="5658769"/>
                      </a:lnTo>
                      <a:lnTo>
                        <a:pt x="1182610" y="5656194"/>
                      </a:lnTo>
                      <a:lnTo>
                        <a:pt x="1160820" y="5640184"/>
                      </a:lnTo>
                      <a:lnTo>
                        <a:pt x="1157706" y="5636352"/>
                      </a:lnTo>
                      <a:lnTo>
                        <a:pt x="1153357" y="5637024"/>
                      </a:lnTo>
                      <a:lnTo>
                        <a:pt x="1157913" y="5644858"/>
                      </a:lnTo>
                      <a:lnTo>
                        <a:pt x="1166781" y="5660124"/>
                      </a:lnTo>
                      <a:lnTo>
                        <a:pt x="1200907" y="5693279"/>
                      </a:lnTo>
                      <a:lnTo>
                        <a:pt x="1203777" y="5699063"/>
                      </a:lnTo>
                      <a:lnTo>
                        <a:pt x="1202788" y="5702992"/>
                      </a:lnTo>
                      <a:lnTo>
                        <a:pt x="1198757" y="5705335"/>
                      </a:lnTo>
                      <a:lnTo>
                        <a:pt x="1175856" y="5705665"/>
                      </a:lnTo>
                      <a:lnTo>
                        <a:pt x="1167025" y="5701711"/>
                      </a:lnTo>
                      <a:lnTo>
                        <a:pt x="1155434" y="5706763"/>
                      </a:lnTo>
                      <a:lnTo>
                        <a:pt x="1139983" y="5699917"/>
                      </a:lnTo>
                      <a:lnTo>
                        <a:pt x="1131494" y="5698465"/>
                      </a:lnTo>
                      <a:lnTo>
                        <a:pt x="1122480" y="5708484"/>
                      </a:lnTo>
                      <a:lnTo>
                        <a:pt x="1116691" y="5706129"/>
                      </a:lnTo>
                      <a:lnTo>
                        <a:pt x="1107714" y="5706921"/>
                      </a:lnTo>
                      <a:lnTo>
                        <a:pt x="1099640" y="5711327"/>
                      </a:lnTo>
                      <a:lnTo>
                        <a:pt x="1095280" y="5711449"/>
                      </a:lnTo>
                      <a:lnTo>
                        <a:pt x="1080208" y="5698172"/>
                      </a:lnTo>
                      <a:lnTo>
                        <a:pt x="1067835" y="5694047"/>
                      </a:lnTo>
                      <a:lnTo>
                        <a:pt x="1066907" y="5689886"/>
                      </a:lnTo>
                      <a:lnTo>
                        <a:pt x="1074125" y="5663724"/>
                      </a:lnTo>
                      <a:lnTo>
                        <a:pt x="1073221" y="5660124"/>
                      </a:lnTo>
                      <a:lnTo>
                        <a:pt x="1067652" y="5654071"/>
                      </a:lnTo>
                      <a:lnTo>
                        <a:pt x="1066198" y="5652497"/>
                      </a:lnTo>
                      <a:lnTo>
                        <a:pt x="1057514" y="5654401"/>
                      </a:lnTo>
                      <a:lnTo>
                        <a:pt x="1039535" y="5644846"/>
                      </a:lnTo>
                      <a:lnTo>
                        <a:pt x="1038729" y="5655475"/>
                      </a:lnTo>
                      <a:lnTo>
                        <a:pt x="1036079" y="5658342"/>
                      </a:lnTo>
                      <a:lnTo>
                        <a:pt x="1021605" y="5658171"/>
                      </a:lnTo>
                      <a:lnTo>
                        <a:pt x="1020213" y="5656817"/>
                      </a:lnTo>
                      <a:lnTo>
                        <a:pt x="1015364" y="5638525"/>
                      </a:lnTo>
                      <a:lnTo>
                        <a:pt x="1017037" y="5619220"/>
                      </a:lnTo>
                      <a:lnTo>
                        <a:pt x="1015510" y="5602782"/>
                      </a:lnTo>
                      <a:lnTo>
                        <a:pt x="1012335" y="5596449"/>
                      </a:lnTo>
                      <a:lnTo>
                        <a:pt x="1007889" y="5603551"/>
                      </a:lnTo>
                      <a:lnTo>
                        <a:pt x="1009269" y="5614412"/>
                      </a:lnTo>
                      <a:lnTo>
                        <a:pt x="1008328" y="5620013"/>
                      </a:lnTo>
                      <a:lnTo>
                        <a:pt x="1005922" y="5621758"/>
                      </a:lnTo>
                      <a:lnTo>
                        <a:pt x="1000182" y="5621636"/>
                      </a:lnTo>
                      <a:lnTo>
                        <a:pt x="982288" y="5615425"/>
                      </a:lnTo>
                      <a:lnTo>
                        <a:pt x="982752" y="5612618"/>
                      </a:lnTo>
                      <a:lnTo>
                        <a:pt x="988713" y="5611056"/>
                      </a:lnTo>
                      <a:lnTo>
                        <a:pt x="979357" y="5597645"/>
                      </a:lnTo>
                      <a:lnTo>
                        <a:pt x="967729" y="5591544"/>
                      </a:lnTo>
                      <a:lnTo>
                        <a:pt x="962550" y="5591690"/>
                      </a:lnTo>
                      <a:lnTo>
                        <a:pt x="966141" y="5603588"/>
                      </a:lnTo>
                      <a:lnTo>
                        <a:pt x="967192" y="5612215"/>
                      </a:lnTo>
                      <a:lnTo>
                        <a:pt x="965604" y="5613936"/>
                      </a:lnTo>
                      <a:lnTo>
                        <a:pt x="949884" y="5607676"/>
                      </a:lnTo>
                      <a:lnTo>
                        <a:pt x="939331" y="5600988"/>
                      </a:lnTo>
                      <a:lnTo>
                        <a:pt x="925285" y="5585882"/>
                      </a:lnTo>
                      <a:lnTo>
                        <a:pt x="924149" y="5584661"/>
                      </a:lnTo>
                      <a:lnTo>
                        <a:pt x="921926" y="5583038"/>
                      </a:lnTo>
                      <a:lnTo>
                        <a:pt x="895624" y="5579036"/>
                      </a:lnTo>
                      <a:lnTo>
                        <a:pt x="891147" y="5574972"/>
                      </a:lnTo>
                      <a:lnTo>
                        <a:pt x="886988" y="5562525"/>
                      </a:lnTo>
                      <a:lnTo>
                        <a:pt x="887957" y="5558035"/>
                      </a:lnTo>
                      <a:lnTo>
                        <a:pt x="891740" y="5556814"/>
                      </a:lnTo>
                      <a:lnTo>
                        <a:pt x="894237" y="5558132"/>
                      </a:lnTo>
                      <a:lnTo>
                        <a:pt x="899122" y="5567211"/>
                      </a:lnTo>
                      <a:lnTo>
                        <a:pt x="906964" y="5574533"/>
                      </a:lnTo>
                      <a:lnTo>
                        <a:pt x="910797" y="5574984"/>
                      </a:lnTo>
                      <a:lnTo>
                        <a:pt x="916161" y="5571482"/>
                      </a:lnTo>
                      <a:lnTo>
                        <a:pt x="919020" y="5566101"/>
                      </a:lnTo>
                      <a:lnTo>
                        <a:pt x="914366" y="5555899"/>
                      </a:lnTo>
                      <a:lnTo>
                        <a:pt x="916284" y="5546076"/>
                      </a:lnTo>
                      <a:lnTo>
                        <a:pt x="913052" y="5537509"/>
                      </a:lnTo>
                      <a:lnTo>
                        <a:pt x="908316" y="5534020"/>
                      </a:lnTo>
                      <a:lnTo>
                        <a:pt x="895523" y="5535215"/>
                      </a:lnTo>
                      <a:lnTo>
                        <a:pt x="891656" y="5531713"/>
                      </a:lnTo>
                      <a:lnTo>
                        <a:pt x="891774" y="5527784"/>
                      </a:lnTo>
                      <a:lnTo>
                        <a:pt x="894989" y="5525734"/>
                      </a:lnTo>
                      <a:lnTo>
                        <a:pt x="905920" y="5525990"/>
                      </a:lnTo>
                      <a:lnTo>
                        <a:pt x="914549" y="5514605"/>
                      </a:lnTo>
                      <a:lnTo>
                        <a:pt x="916723" y="5511725"/>
                      </a:lnTo>
                      <a:lnTo>
                        <a:pt x="922635" y="5508491"/>
                      </a:lnTo>
                      <a:lnTo>
                        <a:pt x="930513" y="5506880"/>
                      </a:lnTo>
                      <a:lnTo>
                        <a:pt x="933676" y="5502609"/>
                      </a:lnTo>
                      <a:lnTo>
                        <a:pt x="929731" y="5497972"/>
                      </a:lnTo>
                      <a:lnTo>
                        <a:pt x="920876" y="5493750"/>
                      </a:lnTo>
                      <a:lnTo>
                        <a:pt x="914024" y="5492823"/>
                      </a:lnTo>
                      <a:lnTo>
                        <a:pt x="911981" y="5493652"/>
                      </a:lnTo>
                      <a:lnTo>
                        <a:pt x="910382" y="5494287"/>
                      </a:lnTo>
                      <a:lnTo>
                        <a:pt x="904308" y="5496728"/>
                      </a:lnTo>
                      <a:lnTo>
                        <a:pt x="850059" y="5529797"/>
                      </a:lnTo>
                      <a:lnTo>
                        <a:pt x="844012" y="5528296"/>
                      </a:lnTo>
                      <a:lnTo>
                        <a:pt x="841124" y="5522512"/>
                      </a:lnTo>
                      <a:lnTo>
                        <a:pt x="842660" y="5508796"/>
                      </a:lnTo>
                      <a:lnTo>
                        <a:pt x="849416" y="5496313"/>
                      </a:lnTo>
                      <a:lnTo>
                        <a:pt x="850343" y="5490150"/>
                      </a:lnTo>
                      <a:lnTo>
                        <a:pt x="857492" y="5482133"/>
                      </a:lnTo>
                      <a:lnTo>
                        <a:pt x="859413" y="5472590"/>
                      </a:lnTo>
                      <a:lnTo>
                        <a:pt x="858536" y="5470382"/>
                      </a:lnTo>
                      <a:lnTo>
                        <a:pt x="855446" y="5467111"/>
                      </a:lnTo>
                      <a:lnTo>
                        <a:pt x="836614" y="5467648"/>
                      </a:lnTo>
                      <a:lnTo>
                        <a:pt x="830517" y="5464195"/>
                      </a:lnTo>
                      <a:lnTo>
                        <a:pt x="828530" y="5461254"/>
                      </a:lnTo>
                      <a:lnTo>
                        <a:pt x="843244" y="5458288"/>
                      </a:lnTo>
                      <a:lnTo>
                        <a:pt x="829490" y="5420179"/>
                      </a:lnTo>
                      <a:lnTo>
                        <a:pt x="829507" y="5413565"/>
                      </a:lnTo>
                      <a:lnTo>
                        <a:pt x="830375" y="5409978"/>
                      </a:lnTo>
                      <a:lnTo>
                        <a:pt x="846075" y="5389855"/>
                      </a:lnTo>
                      <a:lnTo>
                        <a:pt x="858118" y="5386755"/>
                      </a:lnTo>
                      <a:lnTo>
                        <a:pt x="861058" y="5383766"/>
                      </a:lnTo>
                      <a:lnTo>
                        <a:pt x="852423" y="5364974"/>
                      </a:lnTo>
                      <a:lnTo>
                        <a:pt x="842301" y="5360007"/>
                      </a:lnTo>
                      <a:lnTo>
                        <a:pt x="839185" y="5356309"/>
                      </a:lnTo>
                      <a:lnTo>
                        <a:pt x="839596" y="5353759"/>
                      </a:lnTo>
                      <a:lnTo>
                        <a:pt x="850401" y="5349805"/>
                      </a:lnTo>
                      <a:lnTo>
                        <a:pt x="855670" y="5344021"/>
                      </a:lnTo>
                      <a:lnTo>
                        <a:pt x="858018" y="5332758"/>
                      </a:lnTo>
                      <a:lnTo>
                        <a:pt x="860615" y="5328853"/>
                      </a:lnTo>
                      <a:lnTo>
                        <a:pt x="870394" y="5323935"/>
                      </a:lnTo>
                      <a:lnTo>
                        <a:pt x="872958" y="5319005"/>
                      </a:lnTo>
                      <a:lnTo>
                        <a:pt x="870319" y="5314783"/>
                      </a:lnTo>
                      <a:lnTo>
                        <a:pt x="866595" y="5314917"/>
                      </a:lnTo>
                      <a:lnTo>
                        <a:pt x="856323" y="5326974"/>
                      </a:lnTo>
                      <a:lnTo>
                        <a:pt x="844773" y="5345180"/>
                      </a:lnTo>
                      <a:lnTo>
                        <a:pt x="829089" y="5358957"/>
                      </a:lnTo>
                      <a:lnTo>
                        <a:pt x="824939" y="5368256"/>
                      </a:lnTo>
                      <a:lnTo>
                        <a:pt x="824438" y="5375394"/>
                      </a:lnTo>
                      <a:lnTo>
                        <a:pt x="820989" y="5404730"/>
                      </a:lnTo>
                      <a:lnTo>
                        <a:pt x="816036" y="5405169"/>
                      </a:lnTo>
                      <a:lnTo>
                        <a:pt x="810741" y="5403071"/>
                      </a:lnTo>
                      <a:lnTo>
                        <a:pt x="799067" y="5389269"/>
                      </a:lnTo>
                      <a:lnTo>
                        <a:pt x="795309" y="5381277"/>
                      </a:lnTo>
                      <a:lnTo>
                        <a:pt x="795927" y="5377701"/>
                      </a:lnTo>
                      <a:lnTo>
                        <a:pt x="799159" y="5377579"/>
                      </a:lnTo>
                      <a:lnTo>
                        <a:pt x="808145" y="5385645"/>
                      </a:lnTo>
                      <a:lnTo>
                        <a:pt x="812637" y="5386231"/>
                      </a:lnTo>
                      <a:lnTo>
                        <a:pt x="814550" y="5384132"/>
                      </a:lnTo>
                      <a:lnTo>
                        <a:pt x="813932" y="5380605"/>
                      </a:lnTo>
                      <a:lnTo>
                        <a:pt x="806207" y="5373003"/>
                      </a:lnTo>
                      <a:lnTo>
                        <a:pt x="802883" y="5363472"/>
                      </a:lnTo>
                      <a:lnTo>
                        <a:pt x="796854" y="5361666"/>
                      </a:lnTo>
                      <a:lnTo>
                        <a:pt x="793078" y="5360275"/>
                      </a:lnTo>
                      <a:lnTo>
                        <a:pt x="787668" y="5354881"/>
                      </a:lnTo>
                      <a:lnTo>
                        <a:pt x="785455" y="5348610"/>
                      </a:lnTo>
                      <a:lnTo>
                        <a:pt x="785555" y="5337432"/>
                      </a:lnTo>
                      <a:lnTo>
                        <a:pt x="780844" y="5330744"/>
                      </a:lnTo>
                      <a:lnTo>
                        <a:pt x="781479" y="5327669"/>
                      </a:lnTo>
                      <a:lnTo>
                        <a:pt x="782164" y="5325863"/>
                      </a:lnTo>
                      <a:lnTo>
                        <a:pt x="778389" y="5317614"/>
                      </a:lnTo>
                      <a:lnTo>
                        <a:pt x="778515" y="5300079"/>
                      </a:lnTo>
                      <a:lnTo>
                        <a:pt x="788970" y="5300213"/>
                      </a:lnTo>
                      <a:lnTo>
                        <a:pt x="832388" y="5311073"/>
                      </a:lnTo>
                      <a:lnTo>
                        <a:pt x="842066" y="5310476"/>
                      </a:lnTo>
                      <a:lnTo>
                        <a:pt x="846860" y="5305216"/>
                      </a:lnTo>
                      <a:lnTo>
                        <a:pt x="846268" y="5302690"/>
                      </a:lnTo>
                      <a:lnTo>
                        <a:pt x="844456" y="5300469"/>
                      </a:lnTo>
                      <a:lnTo>
                        <a:pt x="835385" y="5304362"/>
                      </a:lnTo>
                      <a:lnTo>
                        <a:pt x="818441" y="5303703"/>
                      </a:lnTo>
                      <a:lnTo>
                        <a:pt x="800645" y="5299786"/>
                      </a:lnTo>
                      <a:lnTo>
                        <a:pt x="786014" y="5293965"/>
                      </a:lnTo>
                      <a:lnTo>
                        <a:pt x="776334" y="5287717"/>
                      </a:lnTo>
                      <a:lnTo>
                        <a:pt x="771658" y="5282043"/>
                      </a:lnTo>
                      <a:lnTo>
                        <a:pt x="770347" y="5273196"/>
                      </a:lnTo>
                      <a:lnTo>
                        <a:pt x="766580" y="5272061"/>
                      </a:lnTo>
                      <a:lnTo>
                        <a:pt x="759590" y="5271561"/>
                      </a:lnTo>
                      <a:lnTo>
                        <a:pt x="751749" y="5260920"/>
                      </a:lnTo>
                      <a:lnTo>
                        <a:pt x="747666" y="5251157"/>
                      </a:lnTo>
                      <a:lnTo>
                        <a:pt x="747999" y="5246581"/>
                      </a:lnTo>
                      <a:lnTo>
                        <a:pt x="750304" y="5241407"/>
                      </a:lnTo>
                      <a:lnTo>
                        <a:pt x="753979" y="5239748"/>
                      </a:lnTo>
                      <a:lnTo>
                        <a:pt x="765996" y="5241590"/>
                      </a:lnTo>
                      <a:lnTo>
                        <a:pt x="769620" y="5238662"/>
                      </a:lnTo>
                      <a:lnTo>
                        <a:pt x="765703" y="5233476"/>
                      </a:lnTo>
                      <a:lnTo>
                        <a:pt x="757611" y="5229961"/>
                      </a:lnTo>
                      <a:lnTo>
                        <a:pt x="753144" y="5223262"/>
                      </a:lnTo>
                      <a:lnTo>
                        <a:pt x="751056" y="5213426"/>
                      </a:lnTo>
                      <a:lnTo>
                        <a:pt x="747590" y="5206947"/>
                      </a:lnTo>
                      <a:lnTo>
                        <a:pt x="747857" y="5200589"/>
                      </a:lnTo>
                      <a:lnTo>
                        <a:pt x="749744" y="5197721"/>
                      </a:lnTo>
                      <a:lnTo>
                        <a:pt x="758313" y="5200454"/>
                      </a:lnTo>
                      <a:lnTo>
                        <a:pt x="759966" y="5198112"/>
                      </a:lnTo>
                      <a:lnTo>
                        <a:pt x="759348" y="5194573"/>
                      </a:lnTo>
                      <a:lnTo>
                        <a:pt x="752441" y="5189497"/>
                      </a:lnTo>
                      <a:lnTo>
                        <a:pt x="750554" y="5185494"/>
                      </a:lnTo>
                      <a:lnTo>
                        <a:pt x="752852" y="5180942"/>
                      </a:lnTo>
                      <a:lnTo>
                        <a:pt x="755908" y="5174878"/>
                      </a:lnTo>
                      <a:lnTo>
                        <a:pt x="765328" y="5173767"/>
                      </a:lnTo>
                      <a:lnTo>
                        <a:pt x="776987" y="5179441"/>
                      </a:lnTo>
                      <a:lnTo>
                        <a:pt x="775216" y="5171631"/>
                      </a:lnTo>
                      <a:lnTo>
                        <a:pt x="778423" y="5170753"/>
                      </a:lnTo>
                      <a:lnTo>
                        <a:pt x="806675" y="5174036"/>
                      </a:lnTo>
                      <a:lnTo>
                        <a:pt x="821222" y="5177062"/>
                      </a:lnTo>
                      <a:lnTo>
                        <a:pt x="827110" y="5181674"/>
                      </a:lnTo>
                      <a:lnTo>
                        <a:pt x="833089" y="5181711"/>
                      </a:lnTo>
                      <a:lnTo>
                        <a:pt x="836029" y="5187446"/>
                      </a:lnTo>
                      <a:lnTo>
                        <a:pt x="836031" y="5192291"/>
                      </a:lnTo>
                      <a:lnTo>
                        <a:pt x="836038" y="5201943"/>
                      </a:lnTo>
                      <a:lnTo>
                        <a:pt x="837866" y="5204408"/>
                      </a:lnTo>
                      <a:lnTo>
                        <a:pt x="842142" y="5205787"/>
                      </a:lnTo>
                      <a:lnTo>
                        <a:pt x="850242" y="5202444"/>
                      </a:lnTo>
                      <a:lnTo>
                        <a:pt x="853600" y="5191644"/>
                      </a:lnTo>
                      <a:lnTo>
                        <a:pt x="855496" y="5167434"/>
                      </a:lnTo>
                      <a:lnTo>
                        <a:pt x="855063" y="5165237"/>
                      </a:lnTo>
                      <a:lnTo>
                        <a:pt x="854084" y="5160259"/>
                      </a:lnTo>
                      <a:lnTo>
                        <a:pt x="849282" y="5160551"/>
                      </a:lnTo>
                      <a:lnTo>
                        <a:pt x="848380" y="5170484"/>
                      </a:lnTo>
                      <a:lnTo>
                        <a:pt x="849799" y="5181003"/>
                      </a:lnTo>
                      <a:lnTo>
                        <a:pt x="850393" y="5185408"/>
                      </a:lnTo>
                      <a:lnTo>
                        <a:pt x="846810" y="5196977"/>
                      </a:lnTo>
                      <a:lnTo>
                        <a:pt x="842593" y="5197380"/>
                      </a:lnTo>
                      <a:lnTo>
                        <a:pt x="841132" y="5195988"/>
                      </a:lnTo>
                      <a:lnTo>
                        <a:pt x="840397" y="5184249"/>
                      </a:lnTo>
                      <a:lnTo>
                        <a:pt x="835135" y="5176305"/>
                      </a:lnTo>
                      <a:lnTo>
                        <a:pt x="829398" y="5176000"/>
                      </a:lnTo>
                      <a:lnTo>
                        <a:pt x="816371" y="5166567"/>
                      </a:lnTo>
                      <a:lnTo>
                        <a:pt x="803660" y="5166274"/>
                      </a:lnTo>
                      <a:lnTo>
                        <a:pt x="790915" y="5164956"/>
                      </a:lnTo>
                      <a:lnTo>
                        <a:pt x="765780" y="5152180"/>
                      </a:lnTo>
                      <a:lnTo>
                        <a:pt x="764793" y="5151680"/>
                      </a:lnTo>
                      <a:lnTo>
                        <a:pt x="763540" y="5144358"/>
                      </a:lnTo>
                      <a:lnTo>
                        <a:pt x="765821" y="5138428"/>
                      </a:lnTo>
                      <a:lnTo>
                        <a:pt x="777070" y="5125566"/>
                      </a:lnTo>
                      <a:lnTo>
                        <a:pt x="781726" y="5124504"/>
                      </a:lnTo>
                      <a:lnTo>
                        <a:pt x="784978" y="5123748"/>
                      </a:lnTo>
                      <a:lnTo>
                        <a:pt x="792611" y="5128299"/>
                      </a:lnTo>
                      <a:lnTo>
                        <a:pt x="799091" y="5128568"/>
                      </a:lnTo>
                      <a:lnTo>
                        <a:pt x="817364" y="5116975"/>
                      </a:lnTo>
                      <a:lnTo>
                        <a:pt x="814708" y="5112240"/>
                      </a:lnTo>
                      <a:lnTo>
                        <a:pt x="812186" y="5111325"/>
                      </a:lnTo>
                      <a:lnTo>
                        <a:pt x="796411" y="5123076"/>
                      </a:lnTo>
                      <a:lnTo>
                        <a:pt x="792136" y="5121966"/>
                      </a:lnTo>
                      <a:lnTo>
                        <a:pt x="785744" y="5114046"/>
                      </a:lnTo>
                      <a:lnTo>
                        <a:pt x="779124" y="5113290"/>
                      </a:lnTo>
                      <a:lnTo>
                        <a:pt x="773979" y="5115767"/>
                      </a:lnTo>
                      <a:lnTo>
                        <a:pt x="766773" y="5123150"/>
                      </a:lnTo>
                      <a:lnTo>
                        <a:pt x="757477" y="5142040"/>
                      </a:lnTo>
                      <a:lnTo>
                        <a:pt x="751523" y="5149630"/>
                      </a:lnTo>
                      <a:lnTo>
                        <a:pt x="747314" y="5150289"/>
                      </a:lnTo>
                      <a:lnTo>
                        <a:pt x="742955" y="5153754"/>
                      </a:lnTo>
                      <a:lnTo>
                        <a:pt x="743355" y="5156134"/>
                      </a:lnTo>
                      <a:lnTo>
                        <a:pt x="743899" y="5159319"/>
                      </a:lnTo>
                      <a:lnTo>
                        <a:pt x="741560" y="5163724"/>
                      </a:lnTo>
                      <a:lnTo>
                        <a:pt x="738304" y="5163077"/>
                      </a:lnTo>
                      <a:lnTo>
                        <a:pt x="724006" y="5146323"/>
                      </a:lnTo>
                      <a:lnTo>
                        <a:pt x="719196" y="5137110"/>
                      </a:lnTo>
                      <a:lnTo>
                        <a:pt x="715672" y="5122246"/>
                      </a:lnTo>
                      <a:lnTo>
                        <a:pt x="709884" y="5113558"/>
                      </a:lnTo>
                      <a:lnTo>
                        <a:pt x="709751" y="5110007"/>
                      </a:lnTo>
                      <a:lnTo>
                        <a:pt x="714102" y="5106285"/>
                      </a:lnTo>
                      <a:lnTo>
                        <a:pt x="716891" y="5093728"/>
                      </a:lnTo>
                      <a:lnTo>
                        <a:pt x="714795" y="5090763"/>
                      </a:lnTo>
                      <a:lnTo>
                        <a:pt x="712039" y="5090360"/>
                      </a:lnTo>
                      <a:lnTo>
                        <a:pt x="707087" y="5098170"/>
                      </a:lnTo>
                      <a:lnTo>
                        <a:pt x="704965" y="5094680"/>
                      </a:lnTo>
                      <a:lnTo>
                        <a:pt x="706937" y="5086993"/>
                      </a:lnTo>
                      <a:lnTo>
                        <a:pt x="711956" y="5081208"/>
                      </a:lnTo>
                      <a:lnTo>
                        <a:pt x="717316" y="5077706"/>
                      </a:lnTo>
                      <a:lnTo>
                        <a:pt x="727773" y="5077572"/>
                      </a:lnTo>
                      <a:lnTo>
                        <a:pt x="733794" y="5071763"/>
                      </a:lnTo>
                      <a:lnTo>
                        <a:pt x="734696" y="5068932"/>
                      </a:lnTo>
                      <a:lnTo>
                        <a:pt x="732833" y="5065698"/>
                      </a:lnTo>
                      <a:lnTo>
                        <a:pt x="726829" y="5065162"/>
                      </a:lnTo>
                      <a:lnTo>
                        <a:pt x="725777" y="5063417"/>
                      </a:lnTo>
                      <a:lnTo>
                        <a:pt x="727890" y="5059780"/>
                      </a:lnTo>
                      <a:lnTo>
                        <a:pt x="737686" y="5055094"/>
                      </a:lnTo>
                      <a:lnTo>
                        <a:pt x="742654" y="5054655"/>
                      </a:lnTo>
                      <a:lnTo>
                        <a:pt x="747298" y="5059060"/>
                      </a:lnTo>
                      <a:lnTo>
                        <a:pt x="752116" y="5068286"/>
                      </a:lnTo>
                      <a:lnTo>
                        <a:pt x="753962" y="5085248"/>
                      </a:lnTo>
                      <a:lnTo>
                        <a:pt x="757161" y="5090971"/>
                      </a:lnTo>
                      <a:lnTo>
                        <a:pt x="769846" y="5104479"/>
                      </a:lnTo>
                      <a:lnTo>
                        <a:pt x="775174" y="5107335"/>
                      </a:lnTo>
                      <a:lnTo>
                        <a:pt x="777997" y="5102661"/>
                      </a:lnTo>
                      <a:lnTo>
                        <a:pt x="774965" y="5094387"/>
                      </a:lnTo>
                      <a:lnTo>
                        <a:pt x="755215" y="5061611"/>
                      </a:lnTo>
                      <a:lnTo>
                        <a:pt x="752191" y="5056595"/>
                      </a:lnTo>
                      <a:lnTo>
                        <a:pt x="752467" y="5050237"/>
                      </a:lnTo>
                      <a:lnTo>
                        <a:pt x="758054" y="5046211"/>
                      </a:lnTo>
                      <a:lnTo>
                        <a:pt x="760961" y="5043819"/>
                      </a:lnTo>
                      <a:lnTo>
                        <a:pt x="765687" y="5043648"/>
                      </a:lnTo>
                      <a:lnTo>
                        <a:pt x="790674" y="5052385"/>
                      </a:lnTo>
                      <a:lnTo>
                        <a:pt x="819953" y="5069872"/>
                      </a:lnTo>
                      <a:lnTo>
                        <a:pt x="826325" y="5081074"/>
                      </a:lnTo>
                      <a:lnTo>
                        <a:pt x="831344" y="5082160"/>
                      </a:lnTo>
                      <a:lnTo>
                        <a:pt x="835862" y="5075900"/>
                      </a:lnTo>
                      <a:lnTo>
                        <a:pt x="841465" y="5072398"/>
                      </a:lnTo>
                      <a:lnTo>
                        <a:pt x="850175" y="5072081"/>
                      </a:lnTo>
                      <a:lnTo>
                        <a:pt x="855887" y="5074839"/>
                      </a:lnTo>
                      <a:lnTo>
                        <a:pt x="857525" y="5075632"/>
                      </a:lnTo>
                      <a:lnTo>
                        <a:pt x="865526" y="5076352"/>
                      </a:lnTo>
                      <a:lnTo>
                        <a:pt x="870260" y="5069066"/>
                      </a:lnTo>
                      <a:lnTo>
                        <a:pt x="873067" y="5056766"/>
                      </a:lnTo>
                      <a:lnTo>
                        <a:pt x="876782" y="5056131"/>
                      </a:lnTo>
                      <a:lnTo>
                        <a:pt x="883722" y="5062233"/>
                      </a:lnTo>
                      <a:lnTo>
                        <a:pt x="891940" y="5061940"/>
                      </a:lnTo>
                      <a:lnTo>
                        <a:pt x="900175" y="5069518"/>
                      </a:lnTo>
                      <a:lnTo>
                        <a:pt x="909344" y="5068176"/>
                      </a:lnTo>
                      <a:lnTo>
                        <a:pt x="918604" y="5069372"/>
                      </a:lnTo>
                      <a:lnTo>
                        <a:pt x="924907" y="5056693"/>
                      </a:lnTo>
                      <a:lnTo>
                        <a:pt x="934470" y="5052031"/>
                      </a:lnTo>
                      <a:lnTo>
                        <a:pt x="944913" y="5044295"/>
                      </a:lnTo>
                      <a:lnTo>
                        <a:pt x="948700" y="5045686"/>
                      </a:lnTo>
                      <a:lnTo>
                        <a:pt x="956407" y="5059646"/>
                      </a:lnTo>
                      <a:lnTo>
                        <a:pt x="960694" y="5053910"/>
                      </a:lnTo>
                      <a:lnTo>
                        <a:pt x="956761" y="5048200"/>
                      </a:lnTo>
                      <a:lnTo>
                        <a:pt x="946770" y="5032800"/>
                      </a:lnTo>
                      <a:lnTo>
                        <a:pt x="942495" y="5031933"/>
                      </a:lnTo>
                      <a:lnTo>
                        <a:pt x="938281" y="5039963"/>
                      </a:lnTo>
                      <a:lnTo>
                        <a:pt x="935838" y="5041317"/>
                      </a:lnTo>
                      <a:lnTo>
                        <a:pt x="928864" y="5048932"/>
                      </a:lnTo>
                      <a:lnTo>
                        <a:pt x="922195" y="5050445"/>
                      </a:lnTo>
                      <a:lnTo>
                        <a:pt x="914928" y="5063917"/>
                      </a:lnTo>
                      <a:lnTo>
                        <a:pt x="902246" y="5064625"/>
                      </a:lnTo>
                      <a:lnTo>
                        <a:pt x="892190" y="5054814"/>
                      </a:lnTo>
                      <a:lnTo>
                        <a:pt x="886111" y="5051983"/>
                      </a:lnTo>
                      <a:lnTo>
                        <a:pt x="882904" y="5045747"/>
                      </a:lnTo>
                      <a:lnTo>
                        <a:pt x="881367" y="5044527"/>
                      </a:lnTo>
                      <a:lnTo>
                        <a:pt x="872482" y="5047138"/>
                      </a:lnTo>
                      <a:lnTo>
                        <a:pt x="861024" y="5068639"/>
                      </a:lnTo>
                      <a:lnTo>
                        <a:pt x="857121" y="5068286"/>
                      </a:lnTo>
                      <a:lnTo>
                        <a:pt x="854318" y="5062270"/>
                      </a:lnTo>
                      <a:lnTo>
                        <a:pt x="849400" y="5063978"/>
                      </a:lnTo>
                      <a:lnTo>
                        <a:pt x="846368" y="5062819"/>
                      </a:lnTo>
                      <a:lnTo>
                        <a:pt x="847813" y="5054374"/>
                      </a:lnTo>
                      <a:lnTo>
                        <a:pt x="842375" y="5055594"/>
                      </a:lnTo>
                      <a:lnTo>
                        <a:pt x="838301" y="5060317"/>
                      </a:lnTo>
                      <a:lnTo>
                        <a:pt x="831603" y="5061062"/>
                      </a:lnTo>
                      <a:lnTo>
                        <a:pt x="823118" y="5060866"/>
                      </a:lnTo>
                      <a:lnTo>
                        <a:pt x="815794" y="5058072"/>
                      </a:lnTo>
                      <a:lnTo>
                        <a:pt x="786173" y="5037815"/>
                      </a:lnTo>
                      <a:lnTo>
                        <a:pt x="782791" y="5033873"/>
                      </a:lnTo>
                      <a:lnTo>
                        <a:pt x="785520" y="5026393"/>
                      </a:lnTo>
                      <a:lnTo>
                        <a:pt x="780719" y="5017680"/>
                      </a:lnTo>
                      <a:lnTo>
                        <a:pt x="777864" y="5007369"/>
                      </a:lnTo>
                      <a:lnTo>
                        <a:pt x="779600" y="5000182"/>
                      </a:lnTo>
                      <a:lnTo>
                        <a:pt x="785529" y="4991579"/>
                      </a:lnTo>
                      <a:lnTo>
                        <a:pt x="793555" y="4985697"/>
                      </a:lnTo>
                      <a:lnTo>
                        <a:pt x="805672" y="4982963"/>
                      </a:lnTo>
                      <a:lnTo>
                        <a:pt x="817147" y="4983061"/>
                      </a:lnTo>
                      <a:lnTo>
                        <a:pt x="825407" y="4984025"/>
                      </a:lnTo>
                      <a:lnTo>
                        <a:pt x="838860" y="4990651"/>
                      </a:lnTo>
                      <a:lnTo>
                        <a:pt x="843754" y="4995313"/>
                      </a:lnTo>
                      <a:lnTo>
                        <a:pt x="844798" y="5003659"/>
                      </a:lnTo>
                      <a:lnTo>
                        <a:pt x="839294" y="5017326"/>
                      </a:lnTo>
                      <a:lnTo>
                        <a:pt x="840656" y="5020585"/>
                      </a:lnTo>
                      <a:lnTo>
                        <a:pt x="844456" y="5022476"/>
                      </a:lnTo>
                      <a:lnTo>
                        <a:pt x="850418" y="5021756"/>
                      </a:lnTo>
                      <a:lnTo>
                        <a:pt x="851779" y="5010774"/>
                      </a:lnTo>
                      <a:lnTo>
                        <a:pt x="850919" y="5000389"/>
                      </a:lnTo>
                      <a:lnTo>
                        <a:pt x="849850" y="4984159"/>
                      </a:lnTo>
                      <a:lnTo>
                        <a:pt x="840932" y="4985758"/>
                      </a:lnTo>
                      <a:lnTo>
                        <a:pt x="838643" y="4984562"/>
                      </a:lnTo>
                      <a:lnTo>
                        <a:pt x="840129" y="4977143"/>
                      </a:lnTo>
                      <a:lnTo>
                        <a:pt x="836722" y="4972432"/>
                      </a:lnTo>
                      <a:lnTo>
                        <a:pt x="829766" y="4980315"/>
                      </a:lnTo>
                      <a:lnTo>
                        <a:pt x="826299" y="4980950"/>
                      </a:lnTo>
                      <a:lnTo>
                        <a:pt x="820939" y="4977680"/>
                      </a:lnTo>
                      <a:lnTo>
                        <a:pt x="817640" y="4975666"/>
                      </a:lnTo>
                      <a:lnTo>
                        <a:pt x="805639" y="4974836"/>
                      </a:lnTo>
                      <a:lnTo>
                        <a:pt x="792745" y="4976825"/>
                      </a:lnTo>
                      <a:lnTo>
                        <a:pt x="778523" y="4983708"/>
                      </a:lnTo>
                      <a:lnTo>
                        <a:pt x="776218" y="4989126"/>
                      </a:lnTo>
                      <a:lnTo>
                        <a:pt x="765411" y="4986722"/>
                      </a:lnTo>
                      <a:lnTo>
                        <a:pt x="762271" y="4982524"/>
                      </a:lnTo>
                      <a:lnTo>
                        <a:pt x="761311" y="4976459"/>
                      </a:lnTo>
                      <a:lnTo>
                        <a:pt x="763699" y="4973579"/>
                      </a:lnTo>
                      <a:lnTo>
                        <a:pt x="772419" y="4973250"/>
                      </a:lnTo>
                      <a:lnTo>
                        <a:pt x="781879" y="4965794"/>
                      </a:lnTo>
                      <a:lnTo>
                        <a:pt x="790382" y="4966490"/>
                      </a:lnTo>
                      <a:lnTo>
                        <a:pt x="804010" y="4957105"/>
                      </a:lnTo>
                      <a:lnTo>
                        <a:pt x="808804" y="4951590"/>
                      </a:lnTo>
                      <a:lnTo>
                        <a:pt x="817657" y="4947966"/>
                      </a:lnTo>
                      <a:lnTo>
                        <a:pt x="819670" y="4941278"/>
                      </a:lnTo>
                      <a:lnTo>
                        <a:pt x="822776" y="4937361"/>
                      </a:lnTo>
                      <a:lnTo>
                        <a:pt x="826158" y="4934189"/>
                      </a:lnTo>
                      <a:lnTo>
                        <a:pt x="837958" y="4929442"/>
                      </a:lnTo>
                      <a:lnTo>
                        <a:pt x="846401" y="4928368"/>
                      </a:lnTo>
                      <a:lnTo>
                        <a:pt x="855913" y="4929295"/>
                      </a:lnTo>
                      <a:lnTo>
                        <a:pt x="868357" y="4935457"/>
                      </a:lnTo>
                      <a:lnTo>
                        <a:pt x="876316" y="4942035"/>
                      </a:lnTo>
                      <a:lnTo>
                        <a:pt x="881359" y="4943633"/>
                      </a:lnTo>
                      <a:lnTo>
                        <a:pt x="890153" y="4945610"/>
                      </a:lnTo>
                      <a:lnTo>
                        <a:pt x="896601" y="4944353"/>
                      </a:lnTo>
                      <a:lnTo>
                        <a:pt x="898989" y="4941474"/>
                      </a:lnTo>
                      <a:lnTo>
                        <a:pt x="898346" y="4937178"/>
                      </a:lnTo>
                      <a:lnTo>
                        <a:pt x="895256" y="4934494"/>
                      </a:lnTo>
                      <a:lnTo>
                        <a:pt x="884917" y="4938423"/>
                      </a:lnTo>
                      <a:lnTo>
                        <a:pt x="877935" y="4938423"/>
                      </a:lnTo>
                      <a:lnTo>
                        <a:pt x="869191" y="4930857"/>
                      </a:lnTo>
                      <a:lnTo>
                        <a:pt x="863680" y="4930284"/>
                      </a:lnTo>
                      <a:lnTo>
                        <a:pt x="857183" y="4922645"/>
                      </a:lnTo>
                      <a:lnTo>
                        <a:pt x="829098" y="4925695"/>
                      </a:lnTo>
                      <a:lnTo>
                        <a:pt x="817640" y="4926110"/>
                      </a:lnTo>
                      <a:lnTo>
                        <a:pt x="814843" y="4924682"/>
                      </a:lnTo>
                      <a:lnTo>
                        <a:pt x="814208" y="4920643"/>
                      </a:lnTo>
                      <a:lnTo>
                        <a:pt x="811961" y="4913602"/>
                      </a:lnTo>
                      <a:lnTo>
                        <a:pt x="808704" y="4913212"/>
                      </a:lnTo>
                      <a:lnTo>
                        <a:pt x="807026" y="4915054"/>
                      </a:lnTo>
                      <a:lnTo>
                        <a:pt x="806541" y="4922693"/>
                      </a:lnTo>
                      <a:lnTo>
                        <a:pt x="798933" y="4926281"/>
                      </a:lnTo>
                      <a:lnTo>
                        <a:pt x="792427" y="4932614"/>
                      </a:lnTo>
                      <a:lnTo>
                        <a:pt x="787324" y="4929503"/>
                      </a:lnTo>
                      <a:lnTo>
                        <a:pt x="788427" y="4925390"/>
                      </a:lnTo>
                      <a:lnTo>
                        <a:pt x="799576" y="4916092"/>
                      </a:lnTo>
                      <a:lnTo>
                        <a:pt x="802157" y="4911418"/>
                      </a:lnTo>
                      <a:lnTo>
                        <a:pt x="801280" y="4907892"/>
                      </a:lnTo>
                      <a:lnTo>
                        <a:pt x="793329" y="4901827"/>
                      </a:lnTo>
                      <a:lnTo>
                        <a:pt x="786047" y="4900314"/>
                      </a:lnTo>
                      <a:lnTo>
                        <a:pt x="776861" y="4901668"/>
                      </a:lnTo>
                      <a:lnTo>
                        <a:pt x="776060" y="4900179"/>
                      </a:lnTo>
                      <a:lnTo>
                        <a:pt x="797664" y="4890234"/>
                      </a:lnTo>
                      <a:lnTo>
                        <a:pt x="805681" y="4876981"/>
                      </a:lnTo>
                      <a:lnTo>
                        <a:pt x="814007" y="4872613"/>
                      </a:lnTo>
                      <a:lnTo>
                        <a:pt x="820454" y="4871356"/>
                      </a:lnTo>
                      <a:lnTo>
                        <a:pt x="827962" y="4871856"/>
                      </a:lnTo>
                      <a:lnTo>
                        <a:pt x="833875" y="4876969"/>
                      </a:lnTo>
                      <a:lnTo>
                        <a:pt x="839670" y="4892772"/>
                      </a:lnTo>
                      <a:lnTo>
                        <a:pt x="843269" y="4895701"/>
                      </a:lnTo>
                      <a:lnTo>
                        <a:pt x="849015" y="4895994"/>
                      </a:lnTo>
                      <a:lnTo>
                        <a:pt x="853892" y="4892772"/>
                      </a:lnTo>
                      <a:lnTo>
                        <a:pt x="857892" y="4892882"/>
                      </a:lnTo>
                      <a:lnTo>
                        <a:pt x="866895" y="4900692"/>
                      </a:lnTo>
                      <a:lnTo>
                        <a:pt x="874636" y="4900924"/>
                      </a:lnTo>
                      <a:lnTo>
                        <a:pt x="878545" y="4898495"/>
                      </a:lnTo>
                      <a:lnTo>
                        <a:pt x="879648" y="4894395"/>
                      </a:lnTo>
                      <a:lnTo>
                        <a:pt x="868248" y="4896579"/>
                      </a:lnTo>
                      <a:lnTo>
                        <a:pt x="863931" y="4894444"/>
                      </a:lnTo>
                      <a:lnTo>
                        <a:pt x="857700" y="4887549"/>
                      </a:lnTo>
                      <a:lnTo>
                        <a:pt x="857783" y="4882717"/>
                      </a:lnTo>
                      <a:lnTo>
                        <a:pt x="860164" y="4879325"/>
                      </a:lnTo>
                      <a:lnTo>
                        <a:pt x="858836" y="4877091"/>
                      </a:lnTo>
                      <a:lnTo>
                        <a:pt x="850118" y="4877653"/>
                      </a:lnTo>
                      <a:lnTo>
                        <a:pt x="848397" y="4885340"/>
                      </a:lnTo>
                      <a:lnTo>
                        <a:pt x="842752" y="4888086"/>
                      </a:lnTo>
                      <a:lnTo>
                        <a:pt x="838793" y="4881875"/>
                      </a:lnTo>
                      <a:lnTo>
                        <a:pt x="836362" y="4869513"/>
                      </a:lnTo>
                      <a:lnTo>
                        <a:pt x="828088" y="4861423"/>
                      </a:lnTo>
                      <a:lnTo>
                        <a:pt x="823753" y="4844546"/>
                      </a:lnTo>
                      <a:lnTo>
                        <a:pt x="825256" y="4837639"/>
                      </a:lnTo>
                      <a:lnTo>
                        <a:pt x="833791" y="4831733"/>
                      </a:lnTo>
                      <a:lnTo>
                        <a:pt x="832597" y="4826181"/>
                      </a:lnTo>
                      <a:lnTo>
                        <a:pt x="822175" y="4835211"/>
                      </a:lnTo>
                      <a:lnTo>
                        <a:pt x="817464" y="4836139"/>
                      </a:lnTo>
                      <a:lnTo>
                        <a:pt x="814843" y="4832417"/>
                      </a:lnTo>
                      <a:lnTo>
                        <a:pt x="810608" y="4832832"/>
                      </a:lnTo>
                      <a:lnTo>
                        <a:pt x="809698" y="4835150"/>
                      </a:lnTo>
                      <a:lnTo>
                        <a:pt x="813823" y="4845925"/>
                      </a:lnTo>
                      <a:lnTo>
                        <a:pt x="819368" y="4847512"/>
                      </a:lnTo>
                      <a:lnTo>
                        <a:pt x="821731" y="4850977"/>
                      </a:lnTo>
                      <a:lnTo>
                        <a:pt x="821832" y="4860886"/>
                      </a:lnTo>
                      <a:lnTo>
                        <a:pt x="818967" y="4864547"/>
                      </a:lnTo>
                      <a:lnTo>
                        <a:pt x="807017" y="4865499"/>
                      </a:lnTo>
                      <a:lnTo>
                        <a:pt x="800269" y="4872100"/>
                      </a:lnTo>
                      <a:lnTo>
                        <a:pt x="791292" y="4886402"/>
                      </a:lnTo>
                      <a:lnTo>
                        <a:pt x="774597" y="4894126"/>
                      </a:lnTo>
                      <a:lnTo>
                        <a:pt x="768142" y="4895127"/>
                      </a:lnTo>
                      <a:lnTo>
                        <a:pt x="765612" y="4896652"/>
                      </a:lnTo>
                      <a:lnTo>
                        <a:pt x="756417" y="4902168"/>
                      </a:lnTo>
                      <a:lnTo>
                        <a:pt x="741193" y="4901961"/>
                      </a:lnTo>
                      <a:lnTo>
                        <a:pt x="734821" y="4905256"/>
                      </a:lnTo>
                      <a:lnTo>
                        <a:pt x="729109" y="4905963"/>
                      </a:lnTo>
                      <a:lnTo>
                        <a:pt x="723329" y="4904914"/>
                      </a:lnTo>
                      <a:lnTo>
                        <a:pt x="720248" y="4902485"/>
                      </a:lnTo>
                      <a:lnTo>
                        <a:pt x="720857" y="4898398"/>
                      </a:lnTo>
                      <a:lnTo>
                        <a:pt x="724290" y="4896738"/>
                      </a:lnTo>
                      <a:lnTo>
                        <a:pt x="733527" y="4896909"/>
                      </a:lnTo>
                      <a:lnTo>
                        <a:pt x="738186" y="4894700"/>
                      </a:lnTo>
                      <a:lnTo>
                        <a:pt x="740926" y="4887488"/>
                      </a:lnTo>
                      <a:lnTo>
                        <a:pt x="738787" y="4876640"/>
                      </a:lnTo>
                      <a:lnTo>
                        <a:pt x="740817" y="4870465"/>
                      </a:lnTo>
                      <a:lnTo>
                        <a:pt x="743523" y="4869342"/>
                      </a:lnTo>
                      <a:lnTo>
                        <a:pt x="749118" y="4872442"/>
                      </a:lnTo>
                      <a:lnTo>
                        <a:pt x="753327" y="4885511"/>
                      </a:lnTo>
                      <a:lnTo>
                        <a:pt x="761252" y="4883693"/>
                      </a:lnTo>
                      <a:lnTo>
                        <a:pt x="767257" y="4877116"/>
                      </a:lnTo>
                      <a:lnTo>
                        <a:pt x="766221" y="4869013"/>
                      </a:lnTo>
                      <a:lnTo>
                        <a:pt x="770698" y="4863082"/>
                      </a:lnTo>
                      <a:lnTo>
                        <a:pt x="771934" y="4861435"/>
                      </a:lnTo>
                      <a:lnTo>
                        <a:pt x="770497" y="4849037"/>
                      </a:lnTo>
                      <a:lnTo>
                        <a:pt x="786782" y="4815394"/>
                      </a:lnTo>
                      <a:lnTo>
                        <a:pt x="793163" y="4812368"/>
                      </a:lnTo>
                      <a:lnTo>
                        <a:pt x="797705" y="4813722"/>
                      </a:lnTo>
                      <a:lnTo>
                        <a:pt x="809522" y="4823216"/>
                      </a:lnTo>
                      <a:lnTo>
                        <a:pt x="814316" y="4824558"/>
                      </a:lnTo>
                      <a:lnTo>
                        <a:pt x="816738" y="4822435"/>
                      </a:lnTo>
                      <a:lnTo>
                        <a:pt x="820897" y="4812880"/>
                      </a:lnTo>
                      <a:lnTo>
                        <a:pt x="821598" y="4804472"/>
                      </a:lnTo>
                      <a:lnTo>
                        <a:pt x="821148" y="4798896"/>
                      </a:lnTo>
                      <a:lnTo>
                        <a:pt x="818032" y="4795454"/>
                      </a:lnTo>
                      <a:lnTo>
                        <a:pt x="814266" y="4794820"/>
                      </a:lnTo>
                      <a:lnTo>
                        <a:pt x="810140" y="4798273"/>
                      </a:lnTo>
                      <a:lnTo>
                        <a:pt x="807535" y="4795064"/>
                      </a:lnTo>
                      <a:lnTo>
                        <a:pt x="801781" y="4801885"/>
                      </a:lnTo>
                      <a:lnTo>
                        <a:pt x="797555" y="4802288"/>
                      </a:lnTo>
                      <a:lnTo>
                        <a:pt x="793889" y="4797602"/>
                      </a:lnTo>
                      <a:lnTo>
                        <a:pt x="790900" y="4797712"/>
                      </a:lnTo>
                      <a:lnTo>
                        <a:pt x="790449" y="4798395"/>
                      </a:lnTo>
                      <a:lnTo>
                        <a:pt x="789714" y="4799530"/>
                      </a:lnTo>
                      <a:lnTo>
                        <a:pt x="791918" y="4805302"/>
                      </a:lnTo>
                      <a:lnTo>
                        <a:pt x="790523" y="4808402"/>
                      </a:lnTo>
                      <a:lnTo>
                        <a:pt x="784795" y="4808609"/>
                      </a:lnTo>
                      <a:lnTo>
                        <a:pt x="773303" y="4801397"/>
                      </a:lnTo>
                      <a:lnTo>
                        <a:pt x="770380" y="4796418"/>
                      </a:lnTo>
                      <a:lnTo>
                        <a:pt x="772434" y="4791013"/>
                      </a:lnTo>
                      <a:lnTo>
                        <a:pt x="798265" y="4765924"/>
                      </a:lnTo>
                      <a:lnTo>
                        <a:pt x="817105" y="4754807"/>
                      </a:lnTo>
                      <a:lnTo>
                        <a:pt x="829239" y="4751829"/>
                      </a:lnTo>
                      <a:lnTo>
                        <a:pt x="834351" y="4748083"/>
                      </a:lnTo>
                      <a:lnTo>
                        <a:pt x="839361" y="4748413"/>
                      </a:lnTo>
                      <a:lnTo>
                        <a:pt x="854852" y="4763104"/>
                      </a:lnTo>
                      <a:lnTo>
                        <a:pt x="861659" y="4764898"/>
                      </a:lnTo>
                      <a:lnTo>
                        <a:pt x="862795" y="4761555"/>
                      </a:lnTo>
                      <a:lnTo>
                        <a:pt x="860147" y="4757320"/>
                      </a:lnTo>
                      <a:lnTo>
                        <a:pt x="838158" y="4742616"/>
                      </a:lnTo>
                      <a:lnTo>
                        <a:pt x="827193" y="4743519"/>
                      </a:lnTo>
                      <a:lnTo>
                        <a:pt x="819920" y="4749621"/>
                      </a:lnTo>
                      <a:lnTo>
                        <a:pt x="801237" y="4758187"/>
                      </a:lnTo>
                      <a:lnTo>
                        <a:pt x="783842" y="4774831"/>
                      </a:lnTo>
                      <a:lnTo>
                        <a:pt x="776735" y="4778651"/>
                      </a:lnTo>
                      <a:lnTo>
                        <a:pt x="766989" y="4785363"/>
                      </a:lnTo>
                      <a:lnTo>
                        <a:pt x="749477" y="4791598"/>
                      </a:lnTo>
                      <a:lnTo>
                        <a:pt x="735531" y="4792623"/>
                      </a:lnTo>
                      <a:lnTo>
                        <a:pt x="726595" y="4787108"/>
                      </a:lnTo>
                      <a:lnTo>
                        <a:pt x="719947" y="4789646"/>
                      </a:lnTo>
                      <a:lnTo>
                        <a:pt x="715956" y="4789792"/>
                      </a:lnTo>
                      <a:lnTo>
                        <a:pt x="714378" y="4787559"/>
                      </a:lnTo>
                      <a:lnTo>
                        <a:pt x="716023" y="4784704"/>
                      </a:lnTo>
                      <a:lnTo>
                        <a:pt x="725952" y="4783069"/>
                      </a:lnTo>
                      <a:lnTo>
                        <a:pt x="726620" y="4780750"/>
                      </a:lnTo>
                      <a:lnTo>
                        <a:pt x="709584" y="4758504"/>
                      </a:lnTo>
                      <a:lnTo>
                        <a:pt x="708891" y="4753184"/>
                      </a:lnTo>
                      <a:lnTo>
                        <a:pt x="710578" y="4751353"/>
                      </a:lnTo>
                      <a:lnTo>
                        <a:pt x="715546" y="4750658"/>
                      </a:lnTo>
                      <a:lnTo>
                        <a:pt x="726896" y="4760664"/>
                      </a:lnTo>
                      <a:lnTo>
                        <a:pt x="732123" y="4760212"/>
                      </a:lnTo>
                      <a:lnTo>
                        <a:pt x="735489" y="4756527"/>
                      </a:lnTo>
                      <a:lnTo>
                        <a:pt x="735673" y="4755539"/>
                      </a:lnTo>
                      <a:lnTo>
                        <a:pt x="736123" y="4753196"/>
                      </a:lnTo>
                      <a:lnTo>
                        <a:pt x="733585" y="4745154"/>
                      </a:lnTo>
                      <a:lnTo>
                        <a:pt x="735222" y="4742043"/>
                      </a:lnTo>
                      <a:lnTo>
                        <a:pt x="746312" y="4744947"/>
                      </a:lnTo>
                      <a:lnTo>
                        <a:pt x="750287" y="4744288"/>
                      </a:lnTo>
                      <a:lnTo>
                        <a:pt x="751716" y="4742201"/>
                      </a:lnTo>
                      <a:lnTo>
                        <a:pt x="754839" y="4731914"/>
                      </a:lnTo>
                      <a:lnTo>
                        <a:pt x="764476" y="4721908"/>
                      </a:lnTo>
                      <a:lnTo>
                        <a:pt x="771148" y="4719882"/>
                      </a:lnTo>
                      <a:lnTo>
                        <a:pt x="782273" y="4723543"/>
                      </a:lnTo>
                      <a:lnTo>
                        <a:pt x="787675" y="4720809"/>
                      </a:lnTo>
                      <a:lnTo>
                        <a:pt x="793938" y="4714220"/>
                      </a:lnTo>
                      <a:lnTo>
                        <a:pt x="797430" y="4706971"/>
                      </a:lnTo>
                      <a:lnTo>
                        <a:pt x="798508" y="4688118"/>
                      </a:lnTo>
                      <a:lnTo>
                        <a:pt x="801639" y="4684701"/>
                      </a:lnTo>
                      <a:lnTo>
                        <a:pt x="808621" y="4684201"/>
                      </a:lnTo>
                      <a:lnTo>
                        <a:pt x="818216" y="4687154"/>
                      </a:lnTo>
                      <a:lnTo>
                        <a:pt x="826960" y="4687093"/>
                      </a:lnTo>
                      <a:lnTo>
                        <a:pt x="832764" y="4681541"/>
                      </a:lnTo>
                      <a:lnTo>
                        <a:pt x="835128" y="4670534"/>
                      </a:lnTo>
                      <a:lnTo>
                        <a:pt x="840656" y="4671351"/>
                      </a:lnTo>
                      <a:lnTo>
                        <a:pt x="856740" y="4681187"/>
                      </a:lnTo>
                      <a:lnTo>
                        <a:pt x="863746" y="4681443"/>
                      </a:lnTo>
                      <a:lnTo>
                        <a:pt x="870369" y="4677904"/>
                      </a:lnTo>
                      <a:lnTo>
                        <a:pt x="877676" y="4665189"/>
                      </a:lnTo>
                      <a:lnTo>
                        <a:pt x="876682" y="4658099"/>
                      </a:lnTo>
                      <a:lnTo>
                        <a:pt x="874603" y="4661382"/>
                      </a:lnTo>
                      <a:lnTo>
                        <a:pt x="867437" y="4672669"/>
                      </a:lnTo>
                      <a:lnTo>
                        <a:pt x="864924" y="4672255"/>
                      </a:lnTo>
                      <a:lnTo>
                        <a:pt x="861082" y="4662468"/>
                      </a:lnTo>
                      <a:lnTo>
                        <a:pt x="853909" y="4657391"/>
                      </a:lnTo>
                      <a:lnTo>
                        <a:pt x="841624" y="4642077"/>
                      </a:lnTo>
                      <a:lnTo>
                        <a:pt x="857074" y="4626262"/>
                      </a:lnTo>
                      <a:lnTo>
                        <a:pt x="859145" y="4621112"/>
                      </a:lnTo>
                      <a:lnTo>
                        <a:pt x="858702" y="4615792"/>
                      </a:lnTo>
                      <a:lnTo>
                        <a:pt x="855045" y="4611082"/>
                      </a:lnTo>
                      <a:lnTo>
                        <a:pt x="850986" y="4609446"/>
                      </a:lnTo>
                      <a:lnTo>
                        <a:pt x="836371" y="4606420"/>
                      </a:lnTo>
                      <a:lnTo>
                        <a:pt x="823936" y="4608140"/>
                      </a:lnTo>
                      <a:lnTo>
                        <a:pt x="812011" y="4603235"/>
                      </a:lnTo>
                      <a:lnTo>
                        <a:pt x="810090" y="4598476"/>
                      </a:lnTo>
                      <a:lnTo>
                        <a:pt x="811544" y="4590032"/>
                      </a:lnTo>
                      <a:lnTo>
                        <a:pt x="809973" y="4588055"/>
                      </a:lnTo>
                      <a:lnTo>
                        <a:pt x="805446" y="4587457"/>
                      </a:lnTo>
                      <a:lnTo>
                        <a:pt x="803200" y="4580416"/>
                      </a:lnTo>
                      <a:lnTo>
                        <a:pt x="799868" y="4577999"/>
                      </a:lnTo>
                      <a:lnTo>
                        <a:pt x="788160" y="4579439"/>
                      </a:lnTo>
                      <a:lnTo>
                        <a:pt x="784828" y="4577023"/>
                      </a:lnTo>
                      <a:lnTo>
                        <a:pt x="781312" y="4569775"/>
                      </a:lnTo>
                      <a:lnTo>
                        <a:pt x="773144" y="4564991"/>
                      </a:lnTo>
                      <a:lnTo>
                        <a:pt x="771190" y="4559464"/>
                      </a:lnTo>
                      <a:lnTo>
                        <a:pt x="766363" y="4557352"/>
                      </a:lnTo>
                      <a:lnTo>
                        <a:pt x="764217" y="4553118"/>
                      </a:lnTo>
                      <a:lnTo>
                        <a:pt x="765679" y="4545186"/>
                      </a:lnTo>
                      <a:lnTo>
                        <a:pt x="763975" y="4532276"/>
                      </a:lnTo>
                      <a:lnTo>
                        <a:pt x="769746" y="4525711"/>
                      </a:lnTo>
                      <a:lnTo>
                        <a:pt x="780937" y="4523770"/>
                      </a:lnTo>
                      <a:lnTo>
                        <a:pt x="791425" y="4516278"/>
                      </a:lnTo>
                      <a:lnTo>
                        <a:pt x="798164" y="4515777"/>
                      </a:lnTo>
                      <a:lnTo>
                        <a:pt x="812162" y="4522379"/>
                      </a:lnTo>
                      <a:lnTo>
                        <a:pt x="817163" y="4522452"/>
                      </a:lnTo>
                      <a:lnTo>
                        <a:pt x="830058" y="4519194"/>
                      </a:lnTo>
                      <a:lnTo>
                        <a:pt x="848523" y="4524880"/>
                      </a:lnTo>
                      <a:lnTo>
                        <a:pt x="856172" y="4521818"/>
                      </a:lnTo>
                      <a:lnTo>
                        <a:pt x="856131" y="4520549"/>
                      </a:lnTo>
                      <a:lnTo>
                        <a:pt x="866235" y="4516363"/>
                      </a:lnTo>
                      <a:lnTo>
                        <a:pt x="877242" y="4516229"/>
                      </a:lnTo>
                      <a:lnTo>
                        <a:pt x="880875" y="4519914"/>
                      </a:lnTo>
                      <a:lnTo>
                        <a:pt x="881008" y="4523721"/>
                      </a:lnTo>
                      <a:lnTo>
                        <a:pt x="885761" y="4530921"/>
                      </a:lnTo>
                      <a:lnTo>
                        <a:pt x="887306" y="4539512"/>
                      </a:lnTo>
                      <a:lnTo>
                        <a:pt x="891415" y="4542416"/>
                      </a:lnTo>
                      <a:lnTo>
                        <a:pt x="893944" y="4543343"/>
                      </a:lnTo>
                      <a:lnTo>
                        <a:pt x="897001" y="4537645"/>
                      </a:lnTo>
                      <a:lnTo>
                        <a:pt x="895365" y="4533630"/>
                      </a:lnTo>
                      <a:lnTo>
                        <a:pt x="884784" y="4524344"/>
                      </a:lnTo>
                      <a:lnTo>
                        <a:pt x="884399" y="4520549"/>
                      </a:lnTo>
                      <a:lnTo>
                        <a:pt x="888558" y="4517852"/>
                      </a:lnTo>
                      <a:lnTo>
                        <a:pt x="889193" y="4514533"/>
                      </a:lnTo>
                      <a:lnTo>
                        <a:pt x="886077" y="4511335"/>
                      </a:lnTo>
                      <a:lnTo>
                        <a:pt x="873226" y="4508748"/>
                      </a:lnTo>
                      <a:lnTo>
                        <a:pt x="867487" y="4509200"/>
                      </a:lnTo>
                      <a:lnTo>
                        <a:pt x="850327" y="4519231"/>
                      </a:lnTo>
                      <a:lnTo>
                        <a:pt x="845348" y="4519914"/>
                      </a:lnTo>
                      <a:lnTo>
                        <a:pt x="828822" y="4512373"/>
                      </a:lnTo>
                      <a:lnTo>
                        <a:pt x="819627" y="4514228"/>
                      </a:lnTo>
                      <a:lnTo>
                        <a:pt x="815703" y="4516412"/>
                      </a:lnTo>
                      <a:lnTo>
                        <a:pt x="809155" y="4515375"/>
                      </a:lnTo>
                      <a:lnTo>
                        <a:pt x="798131" y="4507894"/>
                      </a:lnTo>
                      <a:lnTo>
                        <a:pt x="792611" y="4507333"/>
                      </a:lnTo>
                      <a:lnTo>
                        <a:pt x="784349" y="4512177"/>
                      </a:lnTo>
                      <a:lnTo>
                        <a:pt x="780602" y="4514386"/>
                      </a:lnTo>
                      <a:lnTo>
                        <a:pt x="764985" y="4511640"/>
                      </a:lnTo>
                      <a:lnTo>
                        <a:pt x="759516" y="4512605"/>
                      </a:lnTo>
                      <a:lnTo>
                        <a:pt x="748834" y="4521647"/>
                      </a:lnTo>
                      <a:lnTo>
                        <a:pt x="742345" y="4522135"/>
                      </a:lnTo>
                      <a:lnTo>
                        <a:pt x="741835" y="4521903"/>
                      </a:lnTo>
                      <a:lnTo>
                        <a:pt x="737251" y="4519780"/>
                      </a:lnTo>
                      <a:lnTo>
                        <a:pt x="736892" y="4516741"/>
                      </a:lnTo>
                      <a:lnTo>
                        <a:pt x="709049" y="4507858"/>
                      </a:lnTo>
                      <a:lnTo>
                        <a:pt x="682208" y="4498937"/>
                      </a:lnTo>
                      <a:lnTo>
                        <a:pt x="668151" y="4499743"/>
                      </a:lnTo>
                      <a:lnTo>
                        <a:pt x="653697" y="4506357"/>
                      </a:lnTo>
                      <a:lnTo>
                        <a:pt x="650407" y="4505466"/>
                      </a:lnTo>
                      <a:lnTo>
                        <a:pt x="649723" y="4500414"/>
                      </a:lnTo>
                      <a:lnTo>
                        <a:pt x="651351" y="4497046"/>
                      </a:lnTo>
                      <a:lnTo>
                        <a:pt x="649756" y="4494300"/>
                      </a:lnTo>
                      <a:lnTo>
                        <a:pt x="643851" y="4490200"/>
                      </a:lnTo>
                      <a:lnTo>
                        <a:pt x="642156" y="4484929"/>
                      </a:lnTo>
                      <a:lnTo>
                        <a:pt x="639301" y="4482244"/>
                      </a:lnTo>
                      <a:lnTo>
                        <a:pt x="629495" y="4481085"/>
                      </a:lnTo>
                      <a:lnTo>
                        <a:pt x="626398" y="4478400"/>
                      </a:lnTo>
                      <a:lnTo>
                        <a:pt x="626234" y="4474007"/>
                      </a:lnTo>
                      <a:lnTo>
                        <a:pt x="626180" y="4472567"/>
                      </a:lnTo>
                      <a:lnTo>
                        <a:pt x="622330" y="4469907"/>
                      </a:lnTo>
                      <a:lnTo>
                        <a:pt x="615591" y="4470419"/>
                      </a:lnTo>
                      <a:lnTo>
                        <a:pt x="611432" y="4473116"/>
                      </a:lnTo>
                      <a:lnTo>
                        <a:pt x="610964" y="4473836"/>
                      </a:lnTo>
                      <a:lnTo>
                        <a:pt x="603615" y="4485111"/>
                      </a:lnTo>
                      <a:lnTo>
                        <a:pt x="595022" y="4489505"/>
                      </a:lnTo>
                      <a:lnTo>
                        <a:pt x="591314" y="4497522"/>
                      </a:lnTo>
                      <a:lnTo>
                        <a:pt x="588366" y="4499169"/>
                      </a:lnTo>
                      <a:lnTo>
                        <a:pt x="584859" y="4505649"/>
                      </a:lnTo>
                      <a:lnTo>
                        <a:pt x="581944" y="4508053"/>
                      </a:lnTo>
                      <a:lnTo>
                        <a:pt x="575931" y="4508029"/>
                      </a:lnTo>
                      <a:lnTo>
                        <a:pt x="573826" y="4509200"/>
                      </a:lnTo>
                      <a:lnTo>
                        <a:pt x="572015" y="4510213"/>
                      </a:lnTo>
                      <a:lnTo>
                        <a:pt x="566285" y="4510933"/>
                      </a:lnTo>
                      <a:lnTo>
                        <a:pt x="560575" y="4499267"/>
                      </a:lnTo>
                      <a:lnTo>
                        <a:pt x="560056" y="4498205"/>
                      </a:lnTo>
                      <a:lnTo>
                        <a:pt x="556690" y="4495289"/>
                      </a:lnTo>
                      <a:lnTo>
                        <a:pt x="550919" y="4494739"/>
                      </a:lnTo>
                      <a:lnTo>
                        <a:pt x="544756" y="4497265"/>
                      </a:lnTo>
                      <a:lnTo>
                        <a:pt x="533090" y="4506613"/>
                      </a:lnTo>
                      <a:lnTo>
                        <a:pt x="529596" y="4506930"/>
                      </a:lnTo>
                      <a:lnTo>
                        <a:pt x="528104" y="4507064"/>
                      </a:lnTo>
                      <a:lnTo>
                        <a:pt x="523027" y="4511836"/>
                      </a:lnTo>
                      <a:lnTo>
                        <a:pt x="515560" y="4512885"/>
                      </a:lnTo>
                      <a:lnTo>
                        <a:pt x="510675" y="4509505"/>
                      </a:lnTo>
                      <a:lnTo>
                        <a:pt x="500703" y="4490566"/>
                      </a:lnTo>
                      <a:lnTo>
                        <a:pt x="496427" y="4489968"/>
                      </a:lnTo>
                      <a:lnTo>
                        <a:pt x="494273" y="4492604"/>
                      </a:lnTo>
                      <a:lnTo>
                        <a:pt x="495911" y="4502708"/>
                      </a:lnTo>
                      <a:lnTo>
                        <a:pt x="493572" y="4513727"/>
                      </a:lnTo>
                      <a:lnTo>
                        <a:pt x="489989" y="4511579"/>
                      </a:lnTo>
                      <a:lnTo>
                        <a:pt x="483700" y="4497583"/>
                      </a:lnTo>
                      <a:lnTo>
                        <a:pt x="480912" y="4496680"/>
                      </a:lnTo>
                      <a:lnTo>
                        <a:pt x="481672" y="4503514"/>
                      </a:lnTo>
                      <a:lnTo>
                        <a:pt x="477730" y="4511799"/>
                      </a:lnTo>
                      <a:lnTo>
                        <a:pt x="479993" y="4518584"/>
                      </a:lnTo>
                      <a:lnTo>
                        <a:pt x="489972" y="4524551"/>
                      </a:lnTo>
                      <a:lnTo>
                        <a:pt x="492194" y="4530311"/>
                      </a:lnTo>
                      <a:lnTo>
                        <a:pt x="490916" y="4536205"/>
                      </a:lnTo>
                      <a:lnTo>
                        <a:pt x="487300" y="4539902"/>
                      </a:lnTo>
                      <a:lnTo>
                        <a:pt x="483534" y="4539549"/>
                      </a:lnTo>
                      <a:lnTo>
                        <a:pt x="476898" y="4535790"/>
                      </a:lnTo>
                      <a:lnTo>
                        <a:pt x="448701" y="4519804"/>
                      </a:lnTo>
                      <a:lnTo>
                        <a:pt x="443648" y="4516949"/>
                      </a:lnTo>
                      <a:lnTo>
                        <a:pt x="435898" y="4510640"/>
                      </a:lnTo>
                      <a:lnTo>
                        <a:pt x="411772" y="4481853"/>
                      </a:lnTo>
                      <a:lnTo>
                        <a:pt x="410728" y="4480596"/>
                      </a:lnTo>
                      <a:lnTo>
                        <a:pt x="405333" y="4476997"/>
                      </a:lnTo>
                      <a:lnTo>
                        <a:pt x="377260" y="4467893"/>
                      </a:lnTo>
                      <a:lnTo>
                        <a:pt x="376493" y="4467686"/>
                      </a:lnTo>
                      <a:lnTo>
                        <a:pt x="375672" y="4467503"/>
                      </a:lnTo>
                      <a:lnTo>
                        <a:pt x="374886" y="4467124"/>
                      </a:lnTo>
                      <a:lnTo>
                        <a:pt x="373148" y="4466832"/>
                      </a:lnTo>
                      <a:lnTo>
                        <a:pt x="366376" y="4466588"/>
                      </a:lnTo>
                      <a:lnTo>
                        <a:pt x="362232" y="4469297"/>
                      </a:lnTo>
                      <a:lnTo>
                        <a:pt x="359718" y="4475496"/>
                      </a:lnTo>
                      <a:lnTo>
                        <a:pt x="355150" y="4473897"/>
                      </a:lnTo>
                      <a:lnTo>
                        <a:pt x="351109" y="4466429"/>
                      </a:lnTo>
                      <a:lnTo>
                        <a:pt x="354199" y="4455886"/>
                      </a:lnTo>
                      <a:lnTo>
                        <a:pt x="352721" y="4449845"/>
                      </a:lnTo>
                      <a:lnTo>
                        <a:pt x="348303" y="4452310"/>
                      </a:lnTo>
                      <a:lnTo>
                        <a:pt x="346791" y="4454873"/>
                      </a:lnTo>
                      <a:lnTo>
                        <a:pt x="344778" y="4458290"/>
                      </a:lnTo>
                      <a:lnTo>
                        <a:pt x="341572" y="4459437"/>
                      </a:lnTo>
                      <a:lnTo>
                        <a:pt x="340712" y="4456679"/>
                      </a:lnTo>
                      <a:lnTo>
                        <a:pt x="343692" y="4436715"/>
                      </a:lnTo>
                      <a:lnTo>
                        <a:pt x="347284" y="4432505"/>
                      </a:lnTo>
                      <a:lnTo>
                        <a:pt x="358532" y="4425452"/>
                      </a:lnTo>
                      <a:lnTo>
                        <a:pt x="359252" y="4424659"/>
                      </a:lnTo>
                      <a:lnTo>
                        <a:pt x="363102" y="4420436"/>
                      </a:lnTo>
                      <a:lnTo>
                        <a:pt x="362449" y="4416654"/>
                      </a:lnTo>
                      <a:lnTo>
                        <a:pt x="359040" y="4416019"/>
                      </a:lnTo>
                      <a:lnTo>
                        <a:pt x="357907" y="4415812"/>
                      </a:lnTo>
                      <a:lnTo>
                        <a:pt x="354541" y="4419253"/>
                      </a:lnTo>
                      <a:lnTo>
                        <a:pt x="350307" y="4419936"/>
                      </a:lnTo>
                      <a:lnTo>
                        <a:pt x="347751" y="4425122"/>
                      </a:lnTo>
                      <a:lnTo>
                        <a:pt x="342190" y="4423817"/>
                      </a:lnTo>
                      <a:lnTo>
                        <a:pt x="338908" y="4416568"/>
                      </a:lnTo>
                      <a:lnTo>
                        <a:pt x="335525" y="4413395"/>
                      </a:lnTo>
                      <a:lnTo>
                        <a:pt x="331000" y="4412822"/>
                      </a:lnTo>
                      <a:lnTo>
                        <a:pt x="313411" y="4417837"/>
                      </a:lnTo>
                      <a:lnTo>
                        <a:pt x="292968" y="4420192"/>
                      </a:lnTo>
                      <a:lnTo>
                        <a:pt x="285853" y="4423780"/>
                      </a:lnTo>
                      <a:lnTo>
                        <a:pt x="285218" y="4426855"/>
                      </a:lnTo>
                      <a:lnTo>
                        <a:pt x="285444" y="4432700"/>
                      </a:lnTo>
                      <a:lnTo>
                        <a:pt x="292491" y="4440046"/>
                      </a:lnTo>
                      <a:lnTo>
                        <a:pt x="297836" y="4442121"/>
                      </a:lnTo>
                      <a:lnTo>
                        <a:pt x="309562" y="4441133"/>
                      </a:lnTo>
                      <a:lnTo>
                        <a:pt x="311533" y="4441804"/>
                      </a:lnTo>
                      <a:lnTo>
                        <a:pt x="314889" y="4442951"/>
                      </a:lnTo>
                      <a:lnTo>
                        <a:pt x="335417" y="4455617"/>
                      </a:lnTo>
                      <a:lnTo>
                        <a:pt x="346983" y="4476265"/>
                      </a:lnTo>
                      <a:lnTo>
                        <a:pt x="361364" y="4493421"/>
                      </a:lnTo>
                      <a:lnTo>
                        <a:pt x="358800" y="4497144"/>
                      </a:lnTo>
                      <a:lnTo>
                        <a:pt x="299139" y="4453494"/>
                      </a:lnTo>
                      <a:lnTo>
                        <a:pt x="293870" y="4449650"/>
                      </a:lnTo>
                      <a:lnTo>
                        <a:pt x="268097" y="4437215"/>
                      </a:lnTo>
                      <a:lnTo>
                        <a:pt x="239638" y="4420302"/>
                      </a:lnTo>
                      <a:lnTo>
                        <a:pt x="230526" y="4417874"/>
                      </a:lnTo>
                      <a:lnTo>
                        <a:pt x="219044" y="4418862"/>
                      </a:lnTo>
                      <a:lnTo>
                        <a:pt x="202821" y="4425769"/>
                      </a:lnTo>
                      <a:lnTo>
                        <a:pt x="200578" y="4426733"/>
                      </a:lnTo>
                      <a:lnTo>
                        <a:pt x="194291" y="4432322"/>
                      </a:lnTo>
                      <a:lnTo>
                        <a:pt x="187200" y="4443048"/>
                      </a:lnTo>
                      <a:lnTo>
                        <a:pt x="183534" y="4445233"/>
                      </a:lnTo>
                      <a:lnTo>
                        <a:pt x="174515" y="4445086"/>
                      </a:lnTo>
                      <a:lnTo>
                        <a:pt x="166757" y="4443317"/>
                      </a:lnTo>
                      <a:lnTo>
                        <a:pt x="151014" y="4439705"/>
                      </a:lnTo>
                      <a:lnTo>
                        <a:pt x="133109" y="4442731"/>
                      </a:lnTo>
                      <a:lnTo>
                        <a:pt x="127556" y="4441694"/>
                      </a:lnTo>
                      <a:lnTo>
                        <a:pt x="114720" y="4433835"/>
                      </a:lnTo>
                      <a:lnTo>
                        <a:pt x="109467" y="4434055"/>
                      </a:lnTo>
                      <a:lnTo>
                        <a:pt x="90677" y="4439912"/>
                      </a:lnTo>
                      <a:lnTo>
                        <a:pt x="84740" y="4447795"/>
                      </a:lnTo>
                      <a:lnTo>
                        <a:pt x="70960" y="4447612"/>
                      </a:lnTo>
                      <a:lnTo>
                        <a:pt x="45121" y="4458607"/>
                      </a:lnTo>
                      <a:lnTo>
                        <a:pt x="34958" y="4461072"/>
                      </a:lnTo>
                      <a:lnTo>
                        <a:pt x="25537" y="4461280"/>
                      </a:lnTo>
                      <a:lnTo>
                        <a:pt x="22197" y="4461353"/>
                      </a:lnTo>
                      <a:lnTo>
                        <a:pt x="6731" y="4456679"/>
                      </a:lnTo>
                      <a:lnTo>
                        <a:pt x="0" y="4451358"/>
                      </a:lnTo>
                      <a:lnTo>
                        <a:pt x="568" y="4446758"/>
                      </a:lnTo>
                      <a:lnTo>
                        <a:pt x="7474" y="4438326"/>
                      </a:lnTo>
                      <a:lnTo>
                        <a:pt x="8943" y="4425293"/>
                      </a:lnTo>
                      <a:lnTo>
                        <a:pt x="35993" y="4394908"/>
                      </a:lnTo>
                      <a:lnTo>
                        <a:pt x="38413" y="4394115"/>
                      </a:lnTo>
                      <a:lnTo>
                        <a:pt x="42173" y="4392870"/>
                      </a:lnTo>
                      <a:lnTo>
                        <a:pt x="47443" y="4387050"/>
                      </a:lnTo>
                      <a:lnTo>
                        <a:pt x="56612" y="4390735"/>
                      </a:lnTo>
                      <a:lnTo>
                        <a:pt x="66083" y="4389576"/>
                      </a:lnTo>
                      <a:lnTo>
                        <a:pt x="77282" y="4375371"/>
                      </a:lnTo>
                      <a:lnTo>
                        <a:pt x="76655" y="4372345"/>
                      </a:lnTo>
                      <a:lnTo>
                        <a:pt x="70224" y="4374395"/>
                      </a:lnTo>
                      <a:lnTo>
                        <a:pt x="67007" y="4371625"/>
                      </a:lnTo>
                      <a:lnTo>
                        <a:pt x="62575" y="4371161"/>
                      </a:lnTo>
                      <a:lnTo>
                        <a:pt x="56438" y="4374236"/>
                      </a:lnTo>
                      <a:lnTo>
                        <a:pt x="61807" y="4365060"/>
                      </a:lnTo>
                      <a:lnTo>
                        <a:pt x="69498" y="4356384"/>
                      </a:lnTo>
                      <a:lnTo>
                        <a:pt x="77556" y="4348391"/>
                      </a:lnTo>
                      <a:lnTo>
                        <a:pt x="88339" y="4338909"/>
                      </a:lnTo>
                      <a:lnTo>
                        <a:pt x="98494" y="4331209"/>
                      </a:lnTo>
                      <a:lnTo>
                        <a:pt x="109926" y="4320300"/>
                      </a:lnTo>
                      <a:lnTo>
                        <a:pt x="120983" y="4308353"/>
                      </a:lnTo>
                      <a:lnTo>
                        <a:pt x="132725" y="4296028"/>
                      </a:lnTo>
                      <a:lnTo>
                        <a:pt x="145227" y="4285790"/>
                      </a:lnTo>
                      <a:lnTo>
                        <a:pt x="151532" y="4281824"/>
                      </a:lnTo>
                      <a:lnTo>
                        <a:pt x="164217" y="4277199"/>
                      </a:lnTo>
                      <a:lnTo>
                        <a:pt x="175157" y="4272294"/>
                      </a:lnTo>
                      <a:lnTo>
                        <a:pt x="187108" y="4266290"/>
                      </a:lnTo>
                      <a:lnTo>
                        <a:pt x="196228" y="4258627"/>
                      </a:lnTo>
                      <a:lnTo>
                        <a:pt x="205013" y="4251317"/>
                      </a:lnTo>
                      <a:lnTo>
                        <a:pt x="212855" y="4246851"/>
                      </a:lnTo>
                      <a:lnTo>
                        <a:pt x="225490" y="4240481"/>
                      </a:lnTo>
                      <a:lnTo>
                        <a:pt x="242017" y="4236808"/>
                      </a:lnTo>
                      <a:lnTo>
                        <a:pt x="251593" y="4234587"/>
                      </a:lnTo>
                      <a:lnTo>
                        <a:pt x="259579" y="4232744"/>
                      </a:lnTo>
                      <a:lnTo>
                        <a:pt x="277877" y="4230060"/>
                      </a:lnTo>
                      <a:lnTo>
                        <a:pt x="289577" y="4226887"/>
                      </a:lnTo>
                      <a:lnTo>
                        <a:pt x="297411" y="4222079"/>
                      </a:lnTo>
                      <a:lnTo>
                        <a:pt x="313987" y="4207814"/>
                      </a:lnTo>
                      <a:lnTo>
                        <a:pt x="325696" y="4193817"/>
                      </a:lnTo>
                      <a:lnTo>
                        <a:pt x="339426" y="4179442"/>
                      </a:lnTo>
                      <a:lnTo>
                        <a:pt x="351852" y="4165726"/>
                      </a:lnTo>
                      <a:lnTo>
                        <a:pt x="360521" y="4153865"/>
                      </a:lnTo>
                      <a:lnTo>
                        <a:pt x="372312" y="4141918"/>
                      </a:lnTo>
                      <a:lnTo>
                        <a:pt x="381724" y="4131448"/>
                      </a:lnTo>
                      <a:lnTo>
                        <a:pt x="387136" y="4124468"/>
                      </a:lnTo>
                      <a:lnTo>
                        <a:pt x="390084" y="4120661"/>
                      </a:lnTo>
                      <a:lnTo>
                        <a:pt x="392021" y="4115682"/>
                      </a:lnTo>
                      <a:lnTo>
                        <a:pt x="391528" y="4110789"/>
                      </a:lnTo>
                      <a:lnTo>
                        <a:pt x="388388" y="4098586"/>
                      </a:lnTo>
                      <a:lnTo>
                        <a:pt x="385324" y="4088848"/>
                      </a:lnTo>
                      <a:lnTo>
                        <a:pt x="386083" y="4077316"/>
                      </a:lnTo>
                      <a:lnTo>
                        <a:pt x="388422" y="4062490"/>
                      </a:lnTo>
                      <a:lnTo>
                        <a:pt x="389241" y="4054742"/>
                      </a:lnTo>
                      <a:lnTo>
                        <a:pt x="390710" y="4045919"/>
                      </a:lnTo>
                      <a:lnTo>
                        <a:pt x="394677" y="4039122"/>
                      </a:lnTo>
                      <a:lnTo>
                        <a:pt x="401609" y="4026614"/>
                      </a:lnTo>
                      <a:lnTo>
                        <a:pt x="409885" y="4012666"/>
                      </a:lnTo>
                      <a:lnTo>
                        <a:pt x="411184" y="4010323"/>
                      </a:lnTo>
                      <a:lnTo>
                        <a:pt x="413843" y="4005527"/>
                      </a:lnTo>
                      <a:lnTo>
                        <a:pt x="416423" y="3998779"/>
                      </a:lnTo>
                      <a:lnTo>
                        <a:pt x="420440" y="3993385"/>
                      </a:lnTo>
                      <a:lnTo>
                        <a:pt x="426888" y="3988272"/>
                      </a:lnTo>
                      <a:lnTo>
                        <a:pt x="434220" y="3984221"/>
                      </a:lnTo>
                      <a:lnTo>
                        <a:pt x="446496" y="3976118"/>
                      </a:lnTo>
                      <a:lnTo>
                        <a:pt x="456318" y="3969578"/>
                      </a:lnTo>
                      <a:lnTo>
                        <a:pt x="458087" y="3968406"/>
                      </a:lnTo>
                      <a:lnTo>
                        <a:pt x="463850" y="3963318"/>
                      </a:lnTo>
                      <a:lnTo>
                        <a:pt x="472026" y="3957448"/>
                      </a:lnTo>
                      <a:lnTo>
                        <a:pt x="479800" y="3949846"/>
                      </a:lnTo>
                      <a:lnTo>
                        <a:pt x="484963" y="3942719"/>
                      </a:lnTo>
                      <a:lnTo>
                        <a:pt x="486823" y="3940157"/>
                      </a:lnTo>
                      <a:lnTo>
                        <a:pt x="489045" y="3932713"/>
                      </a:lnTo>
                      <a:lnTo>
                        <a:pt x="492736" y="3928039"/>
                      </a:lnTo>
                      <a:lnTo>
                        <a:pt x="498173" y="3923658"/>
                      </a:lnTo>
                      <a:lnTo>
                        <a:pt x="502190" y="3918277"/>
                      </a:lnTo>
                      <a:lnTo>
                        <a:pt x="502725" y="3912639"/>
                      </a:lnTo>
                      <a:lnTo>
                        <a:pt x="502248" y="3908088"/>
                      </a:lnTo>
                      <a:lnTo>
                        <a:pt x="503151" y="3903146"/>
                      </a:lnTo>
                      <a:lnTo>
                        <a:pt x="506031" y="3894628"/>
                      </a:lnTo>
                      <a:lnTo>
                        <a:pt x="513915" y="3878239"/>
                      </a:lnTo>
                      <a:lnTo>
                        <a:pt x="519611" y="3870698"/>
                      </a:lnTo>
                      <a:lnTo>
                        <a:pt x="526400" y="3863986"/>
                      </a:lnTo>
                      <a:lnTo>
                        <a:pt x="531511" y="3860326"/>
                      </a:lnTo>
                      <a:lnTo>
                        <a:pt x="532437" y="3859703"/>
                      </a:lnTo>
                      <a:lnTo>
                        <a:pt x="530247" y="3858349"/>
                      </a:lnTo>
                      <a:lnTo>
                        <a:pt x="528947" y="3857665"/>
                      </a:lnTo>
                      <a:lnTo>
                        <a:pt x="530242" y="3842900"/>
                      </a:lnTo>
                      <a:lnTo>
                        <a:pt x="529866" y="3833943"/>
                      </a:lnTo>
                      <a:lnTo>
                        <a:pt x="530033" y="3824022"/>
                      </a:lnTo>
                      <a:lnTo>
                        <a:pt x="532973" y="3816261"/>
                      </a:lnTo>
                      <a:lnTo>
                        <a:pt x="533808" y="3808476"/>
                      </a:lnTo>
                      <a:lnTo>
                        <a:pt x="537424" y="3802155"/>
                      </a:lnTo>
                      <a:lnTo>
                        <a:pt x="549625" y="3786755"/>
                      </a:lnTo>
                      <a:lnTo>
                        <a:pt x="555454" y="3774796"/>
                      </a:lnTo>
                      <a:lnTo>
                        <a:pt x="559179" y="3762093"/>
                      </a:lnTo>
                      <a:lnTo>
                        <a:pt x="557558" y="3733685"/>
                      </a:lnTo>
                      <a:lnTo>
                        <a:pt x="557116" y="3718065"/>
                      </a:lnTo>
                      <a:lnTo>
                        <a:pt x="557434" y="3699626"/>
                      </a:lnTo>
                      <a:lnTo>
                        <a:pt x="560365" y="3692585"/>
                      </a:lnTo>
                      <a:lnTo>
                        <a:pt x="571104" y="3681420"/>
                      </a:lnTo>
                      <a:lnTo>
                        <a:pt x="587547" y="3665385"/>
                      </a:lnTo>
                      <a:lnTo>
                        <a:pt x="593001" y="3651352"/>
                      </a:lnTo>
                      <a:lnTo>
                        <a:pt x="601719" y="3635183"/>
                      </a:lnTo>
                      <a:lnTo>
                        <a:pt x="610990" y="3628252"/>
                      </a:lnTo>
                      <a:lnTo>
                        <a:pt x="621612" y="3624188"/>
                      </a:lnTo>
                      <a:lnTo>
                        <a:pt x="635083" y="3618038"/>
                      </a:lnTo>
                      <a:lnTo>
                        <a:pt x="648661" y="3606214"/>
                      </a:lnTo>
                      <a:lnTo>
                        <a:pt x="655201" y="3594987"/>
                      </a:lnTo>
                      <a:lnTo>
                        <a:pt x="661079" y="3580892"/>
                      </a:lnTo>
                      <a:lnTo>
                        <a:pt x="661255" y="3570959"/>
                      </a:lnTo>
                      <a:lnTo>
                        <a:pt x="662141" y="3561039"/>
                      </a:lnTo>
                      <a:lnTo>
                        <a:pt x="662959" y="3554669"/>
                      </a:lnTo>
                      <a:lnTo>
                        <a:pt x="669381" y="3549824"/>
                      </a:lnTo>
                      <a:lnTo>
                        <a:pt x="688539" y="3541660"/>
                      </a:lnTo>
                      <a:lnTo>
                        <a:pt x="701349" y="3534082"/>
                      </a:lnTo>
                      <a:lnTo>
                        <a:pt x="710001" y="3522892"/>
                      </a:lnTo>
                      <a:lnTo>
                        <a:pt x="722402" y="3499695"/>
                      </a:lnTo>
                      <a:lnTo>
                        <a:pt x="727631" y="3483477"/>
                      </a:lnTo>
                      <a:lnTo>
                        <a:pt x="732926" y="3463697"/>
                      </a:lnTo>
                      <a:lnTo>
                        <a:pt x="733126" y="3453056"/>
                      </a:lnTo>
                      <a:lnTo>
                        <a:pt x="739181" y="3430456"/>
                      </a:lnTo>
                      <a:lnTo>
                        <a:pt x="745995" y="3405037"/>
                      </a:lnTo>
                      <a:lnTo>
                        <a:pt x="746896" y="3394396"/>
                      </a:lnTo>
                      <a:lnTo>
                        <a:pt x="750621" y="3383817"/>
                      </a:lnTo>
                      <a:lnTo>
                        <a:pt x="761069" y="3362096"/>
                      </a:lnTo>
                      <a:lnTo>
                        <a:pt x="773429" y="3342461"/>
                      </a:lnTo>
                      <a:lnTo>
                        <a:pt x="785028" y="3325646"/>
                      </a:lnTo>
                      <a:lnTo>
                        <a:pt x="797355" y="3308122"/>
                      </a:lnTo>
                      <a:lnTo>
                        <a:pt x="811760" y="3292796"/>
                      </a:lnTo>
                      <a:lnTo>
                        <a:pt x="821735" y="3279934"/>
                      </a:lnTo>
                      <a:lnTo>
                        <a:pt x="822617" y="3278799"/>
                      </a:lnTo>
                      <a:lnTo>
                        <a:pt x="831461" y="3259091"/>
                      </a:lnTo>
                      <a:lnTo>
                        <a:pt x="833816" y="3247072"/>
                      </a:lnTo>
                      <a:lnTo>
                        <a:pt x="835461" y="3235027"/>
                      </a:lnTo>
                      <a:lnTo>
                        <a:pt x="831511" y="3220042"/>
                      </a:lnTo>
                      <a:lnTo>
                        <a:pt x="824839" y="3200029"/>
                      </a:lnTo>
                      <a:lnTo>
                        <a:pt x="820863" y="3186460"/>
                      </a:lnTo>
                      <a:lnTo>
                        <a:pt x="818967" y="3175063"/>
                      </a:lnTo>
                      <a:lnTo>
                        <a:pt x="818383" y="3168656"/>
                      </a:lnTo>
                      <a:lnTo>
                        <a:pt x="822108" y="3158784"/>
                      </a:lnTo>
                      <a:lnTo>
                        <a:pt x="823929" y="3137514"/>
                      </a:lnTo>
                      <a:lnTo>
                        <a:pt x="823627" y="3116208"/>
                      </a:lnTo>
                      <a:lnTo>
                        <a:pt x="825548" y="3091436"/>
                      </a:lnTo>
                      <a:lnTo>
                        <a:pt x="825222" y="3071546"/>
                      </a:lnTo>
                      <a:lnTo>
                        <a:pt x="830125" y="3037549"/>
                      </a:lnTo>
                      <a:lnTo>
                        <a:pt x="834142" y="3012777"/>
                      </a:lnTo>
                      <a:lnTo>
                        <a:pt x="836471" y="3002160"/>
                      </a:lnTo>
                      <a:lnTo>
                        <a:pt x="838242" y="2983734"/>
                      </a:lnTo>
                      <a:lnTo>
                        <a:pt x="840556" y="2973838"/>
                      </a:lnTo>
                      <a:lnTo>
                        <a:pt x="848739" y="2953398"/>
                      </a:lnTo>
                      <a:lnTo>
                        <a:pt x="849600" y="2945600"/>
                      </a:lnTo>
                      <a:lnTo>
                        <a:pt x="848355" y="2937046"/>
                      </a:lnTo>
                      <a:lnTo>
                        <a:pt x="843561" y="2928431"/>
                      </a:lnTo>
                      <a:lnTo>
                        <a:pt x="833824" y="2919718"/>
                      </a:lnTo>
                      <a:lnTo>
                        <a:pt x="826384" y="2901804"/>
                      </a:lnTo>
                      <a:lnTo>
                        <a:pt x="817489" y="2886002"/>
                      </a:lnTo>
                      <a:lnTo>
                        <a:pt x="812780" y="2873127"/>
                      </a:lnTo>
                      <a:lnTo>
                        <a:pt x="809389" y="2865244"/>
                      </a:lnTo>
                      <a:lnTo>
                        <a:pt x="805948" y="2860205"/>
                      </a:lnTo>
                      <a:lnTo>
                        <a:pt x="795476" y="2852188"/>
                      </a:lnTo>
                      <a:lnTo>
                        <a:pt x="789170" y="2848514"/>
                      </a:lnTo>
                      <a:lnTo>
                        <a:pt x="780719" y="2846220"/>
                      </a:lnTo>
                      <a:lnTo>
                        <a:pt x="775107" y="2843267"/>
                      </a:lnTo>
                      <a:lnTo>
                        <a:pt x="769629" y="2833224"/>
                      </a:lnTo>
                      <a:lnTo>
                        <a:pt x="765545" y="2824621"/>
                      </a:lnTo>
                      <a:lnTo>
                        <a:pt x="759966" y="2808257"/>
                      </a:lnTo>
                      <a:lnTo>
                        <a:pt x="757411" y="2793284"/>
                      </a:lnTo>
                      <a:lnTo>
                        <a:pt x="751423" y="2772564"/>
                      </a:lnTo>
                      <a:lnTo>
                        <a:pt x="741101" y="2756029"/>
                      </a:lnTo>
                      <a:lnTo>
                        <a:pt x="733651" y="2737408"/>
                      </a:lnTo>
                      <a:lnTo>
                        <a:pt x="718711" y="2701604"/>
                      </a:lnTo>
                      <a:lnTo>
                        <a:pt x="705692" y="2677211"/>
                      </a:lnTo>
                      <a:lnTo>
                        <a:pt x="696097" y="2658553"/>
                      </a:lnTo>
                      <a:lnTo>
                        <a:pt x="688597" y="2642067"/>
                      </a:lnTo>
                      <a:lnTo>
                        <a:pt x="680446" y="2622017"/>
                      </a:lnTo>
                      <a:lnTo>
                        <a:pt x="672271" y="2603396"/>
                      </a:lnTo>
                      <a:lnTo>
                        <a:pt x="662617" y="2587581"/>
                      </a:lnTo>
                      <a:lnTo>
                        <a:pt x="650925" y="2566763"/>
                      </a:lnTo>
                      <a:lnTo>
                        <a:pt x="641329" y="2547409"/>
                      </a:lnTo>
                      <a:lnTo>
                        <a:pt x="628051" y="2520905"/>
                      </a:lnTo>
                      <a:lnTo>
                        <a:pt x="615558" y="2504333"/>
                      </a:lnTo>
                      <a:lnTo>
                        <a:pt x="608709" y="2489995"/>
                      </a:lnTo>
                      <a:lnTo>
                        <a:pt x="604568" y="2482819"/>
                      </a:lnTo>
                      <a:lnTo>
                        <a:pt x="598287" y="2476315"/>
                      </a:lnTo>
                      <a:lnTo>
                        <a:pt x="589177" y="2469042"/>
                      </a:lnTo>
                      <a:lnTo>
                        <a:pt x="581510" y="2460378"/>
                      </a:lnTo>
                      <a:lnTo>
                        <a:pt x="575973" y="2451751"/>
                      </a:lnTo>
                      <a:lnTo>
                        <a:pt x="571297" y="2434618"/>
                      </a:lnTo>
                      <a:lnTo>
                        <a:pt x="560498" y="2401024"/>
                      </a:lnTo>
                      <a:lnTo>
                        <a:pt x="554368" y="2385270"/>
                      </a:lnTo>
                      <a:lnTo>
                        <a:pt x="546961" y="2360974"/>
                      </a:lnTo>
                      <a:lnTo>
                        <a:pt x="539002" y="2327428"/>
                      </a:lnTo>
                      <a:lnTo>
                        <a:pt x="533132" y="2296055"/>
                      </a:lnTo>
                      <a:lnTo>
                        <a:pt x="525014" y="2271027"/>
                      </a:lnTo>
                      <a:lnTo>
                        <a:pt x="522492" y="2251783"/>
                      </a:lnTo>
                      <a:lnTo>
                        <a:pt x="517090" y="2230623"/>
                      </a:lnTo>
                      <a:lnTo>
                        <a:pt x="527260" y="2218262"/>
                      </a:lnTo>
                      <a:lnTo>
                        <a:pt x="527136" y="2207487"/>
                      </a:lnTo>
                      <a:lnTo>
                        <a:pt x="524137" y="2185204"/>
                      </a:lnTo>
                      <a:lnTo>
                        <a:pt x="520053" y="2149560"/>
                      </a:lnTo>
                      <a:lnTo>
                        <a:pt x="520028" y="2126862"/>
                      </a:lnTo>
                      <a:lnTo>
                        <a:pt x="524213" y="2119736"/>
                      </a:lnTo>
                      <a:lnTo>
                        <a:pt x="528388" y="2113622"/>
                      </a:lnTo>
                      <a:lnTo>
                        <a:pt x="534668" y="2103433"/>
                      </a:lnTo>
                      <a:lnTo>
                        <a:pt x="539871" y="2097344"/>
                      </a:lnTo>
                      <a:lnTo>
                        <a:pt x="542009" y="2090181"/>
                      </a:lnTo>
                      <a:lnTo>
                        <a:pt x="540080" y="2077856"/>
                      </a:lnTo>
                      <a:lnTo>
                        <a:pt x="534484" y="2024481"/>
                      </a:lnTo>
                      <a:lnTo>
                        <a:pt x="531687" y="1997781"/>
                      </a:lnTo>
                      <a:lnTo>
                        <a:pt x="528011" y="1956718"/>
                      </a:lnTo>
                      <a:lnTo>
                        <a:pt x="527804" y="1911079"/>
                      </a:lnTo>
                      <a:lnTo>
                        <a:pt x="527591" y="1880841"/>
                      </a:lnTo>
                      <a:lnTo>
                        <a:pt x="531845" y="1883098"/>
                      </a:lnTo>
                      <a:lnTo>
                        <a:pt x="534050" y="1873714"/>
                      </a:lnTo>
                      <a:lnTo>
                        <a:pt x="538259" y="1865551"/>
                      </a:lnTo>
                      <a:lnTo>
                        <a:pt x="541365" y="1861341"/>
                      </a:lnTo>
                      <a:lnTo>
                        <a:pt x="536222" y="1839107"/>
                      </a:lnTo>
                      <a:lnTo>
                        <a:pt x="533641" y="1827234"/>
                      </a:lnTo>
                      <a:lnTo>
                        <a:pt x="533632" y="1820437"/>
                      </a:lnTo>
                      <a:lnTo>
                        <a:pt x="533624" y="1812798"/>
                      </a:lnTo>
                      <a:lnTo>
                        <a:pt x="540413" y="1793261"/>
                      </a:lnTo>
                      <a:lnTo>
                        <a:pt x="549750" y="1757604"/>
                      </a:lnTo>
                      <a:lnTo>
                        <a:pt x="557391" y="1727878"/>
                      </a:lnTo>
                      <a:lnTo>
                        <a:pt x="554777" y="1693076"/>
                      </a:lnTo>
                      <a:lnTo>
                        <a:pt x="553032" y="1662520"/>
                      </a:lnTo>
                      <a:lnTo>
                        <a:pt x="547846" y="1618382"/>
                      </a:lnTo>
                      <a:lnTo>
                        <a:pt x="539403" y="1567667"/>
                      </a:lnTo>
                      <a:lnTo>
                        <a:pt x="528213" y="1515048"/>
                      </a:lnTo>
                      <a:lnTo>
                        <a:pt x="520455" y="1479391"/>
                      </a:lnTo>
                      <a:lnTo>
                        <a:pt x="519569" y="1459867"/>
                      </a:lnTo>
                      <a:lnTo>
                        <a:pt x="519552" y="1447981"/>
                      </a:lnTo>
                      <a:lnTo>
                        <a:pt x="523795" y="1425894"/>
                      </a:lnTo>
                      <a:lnTo>
                        <a:pt x="525395" y="1422526"/>
                      </a:lnTo>
                      <a:lnTo>
                        <a:pt x="531469" y="1409750"/>
                      </a:lnTo>
                      <a:lnTo>
                        <a:pt x="544280" y="1392739"/>
                      </a:lnTo>
                      <a:lnTo>
                        <a:pt x="557952" y="1376595"/>
                      </a:lnTo>
                      <a:lnTo>
                        <a:pt x="561450" y="1357094"/>
                      </a:lnTo>
                      <a:lnTo>
                        <a:pt x="564824" y="1317179"/>
                      </a:lnTo>
                      <a:lnTo>
                        <a:pt x="573325" y="1263657"/>
                      </a:lnTo>
                      <a:lnTo>
                        <a:pt x="575839" y="1215249"/>
                      </a:lnTo>
                      <a:lnTo>
                        <a:pt x="576381" y="1210209"/>
                      </a:lnTo>
                      <a:lnTo>
                        <a:pt x="581777" y="1160031"/>
                      </a:lnTo>
                      <a:lnTo>
                        <a:pt x="586052" y="1150683"/>
                      </a:lnTo>
                      <a:lnTo>
                        <a:pt x="594622" y="1143020"/>
                      </a:lnTo>
                      <a:lnTo>
                        <a:pt x="605769" y="1134515"/>
                      </a:lnTo>
                      <a:lnTo>
                        <a:pt x="622915" y="1122617"/>
                      </a:lnTo>
                      <a:lnTo>
                        <a:pt x="632343" y="1108169"/>
                      </a:lnTo>
                      <a:lnTo>
                        <a:pt x="640043" y="1084373"/>
                      </a:lnTo>
                      <a:lnTo>
                        <a:pt x="647860" y="1049741"/>
                      </a:lnTo>
                      <a:lnTo>
                        <a:pt x="653847" y="1019149"/>
                      </a:lnTo>
                      <a:lnTo>
                        <a:pt x="659852" y="1006409"/>
                      </a:lnTo>
                      <a:lnTo>
                        <a:pt x="677022" y="990253"/>
                      </a:lnTo>
                      <a:lnTo>
                        <a:pt x="706034" y="967714"/>
                      </a:lnTo>
                      <a:lnTo>
                        <a:pt x="720833" y="957122"/>
                      </a:lnTo>
                      <a:lnTo>
                        <a:pt x="750905" y="924845"/>
                      </a:lnTo>
                      <a:lnTo>
                        <a:pt x="754984" y="917231"/>
                      </a:lnTo>
                      <a:lnTo>
                        <a:pt x="766388" y="895961"/>
                      </a:lnTo>
                      <a:lnTo>
                        <a:pt x="772419" y="873020"/>
                      </a:lnTo>
                      <a:lnTo>
                        <a:pt x="769854" y="839035"/>
                      </a:lnTo>
                      <a:lnTo>
                        <a:pt x="776143" y="815386"/>
                      </a:lnTo>
                      <a:lnTo>
                        <a:pt x="789070" y="783109"/>
                      </a:lnTo>
                      <a:lnTo>
                        <a:pt x="802858" y="755067"/>
                      </a:lnTo>
                      <a:lnTo>
                        <a:pt x="811494" y="724486"/>
                      </a:lnTo>
                      <a:lnTo>
                        <a:pt x="813130" y="700509"/>
                      </a:lnTo>
                      <a:lnTo>
                        <a:pt x="824120" y="700188"/>
                      </a:lnTo>
                      <a:lnTo>
                        <a:pt x="829440" y="702509"/>
                      </a:lnTo>
                      <a:lnTo>
                        <a:pt x="832405" y="705997"/>
                      </a:lnTo>
                      <a:lnTo>
                        <a:pt x="833590" y="710076"/>
                      </a:lnTo>
                      <a:lnTo>
                        <a:pt x="835369" y="714152"/>
                      </a:lnTo>
                      <a:lnTo>
                        <a:pt x="837148" y="718225"/>
                      </a:lnTo>
                      <a:lnTo>
                        <a:pt x="841290" y="721131"/>
                      </a:lnTo>
                      <a:lnTo>
                        <a:pt x="847779" y="721120"/>
                      </a:lnTo>
                      <a:lnTo>
                        <a:pt x="861942" y="719343"/>
                      </a:lnTo>
                      <a:lnTo>
                        <a:pt x="874929" y="716988"/>
                      </a:lnTo>
                      <a:lnTo>
                        <a:pt x="893820" y="714042"/>
                      </a:lnTo>
                      <a:lnTo>
                        <a:pt x="910346" y="711686"/>
                      </a:lnTo>
                      <a:lnTo>
                        <a:pt x="921560" y="710506"/>
                      </a:lnTo>
                      <a:lnTo>
                        <a:pt x="935728" y="708738"/>
                      </a:lnTo>
                      <a:lnTo>
                        <a:pt x="949310" y="706390"/>
                      </a:lnTo>
                      <a:lnTo>
                        <a:pt x="965237" y="704042"/>
                      </a:lnTo>
                      <a:lnTo>
                        <a:pt x="971149" y="705203"/>
                      </a:lnTo>
                      <a:lnTo>
                        <a:pt x="977635" y="708694"/>
                      </a:lnTo>
                      <a:lnTo>
                        <a:pt x="982960" y="710436"/>
                      </a:lnTo>
                      <a:lnTo>
                        <a:pt x="985903" y="709851"/>
                      </a:lnTo>
                      <a:lnTo>
                        <a:pt x="990044" y="704021"/>
                      </a:lnTo>
                      <a:lnTo>
                        <a:pt x="995345" y="699355"/>
                      </a:lnTo>
                      <a:lnTo>
                        <a:pt x="1003614" y="694686"/>
                      </a:lnTo>
                      <a:lnTo>
                        <a:pt x="1012957" y="690287"/>
                      </a:lnTo>
                      <a:lnTo>
                        <a:pt x="1016011" y="688849"/>
                      </a:lnTo>
                      <a:lnTo>
                        <a:pt x="1032536" y="685345"/>
                      </a:lnTo>
                      <a:lnTo>
                        <a:pt x="1053215" y="681261"/>
                      </a:lnTo>
                      <a:lnTo>
                        <a:pt x="1076238" y="677178"/>
                      </a:lnTo>
                      <a:lnTo>
                        <a:pt x="1090419" y="674262"/>
                      </a:lnTo>
                      <a:lnTo>
                        <a:pt x="1100459" y="672516"/>
                      </a:lnTo>
                      <a:lnTo>
                        <a:pt x="1106944" y="671933"/>
                      </a:lnTo>
                      <a:lnTo>
                        <a:pt x="1115726" y="670595"/>
                      </a:lnTo>
                      <a:lnTo>
                        <a:pt x="1126865" y="669473"/>
                      </a:lnTo>
                      <a:lnTo>
                        <a:pt x="1140117" y="667942"/>
                      </a:lnTo>
                      <a:lnTo>
                        <a:pt x="1153150" y="666191"/>
                      </a:lnTo>
                      <a:lnTo>
                        <a:pt x="1158927" y="666133"/>
                      </a:lnTo>
                      <a:lnTo>
                        <a:pt x="1171434" y="663695"/>
                      </a:lnTo>
                      <a:lnTo>
                        <a:pt x="1182866" y="662417"/>
                      </a:lnTo>
                      <a:lnTo>
                        <a:pt x="1195435" y="659997"/>
                      </a:lnTo>
                      <a:lnTo>
                        <a:pt x="1204571" y="658074"/>
                      </a:lnTo>
                      <a:lnTo>
                        <a:pt x="1214403" y="656595"/>
                      </a:lnTo>
                      <a:lnTo>
                        <a:pt x="1218983" y="656536"/>
                      </a:lnTo>
                      <a:lnTo>
                        <a:pt x="1222880" y="657166"/>
                      </a:lnTo>
                      <a:lnTo>
                        <a:pt x="1224272" y="658506"/>
                      </a:lnTo>
                      <a:lnTo>
                        <a:pt x="1225432" y="659170"/>
                      </a:lnTo>
                      <a:lnTo>
                        <a:pt x="1227277" y="660275"/>
                      </a:lnTo>
                      <a:lnTo>
                        <a:pt x="1229793" y="659568"/>
                      </a:lnTo>
                      <a:lnTo>
                        <a:pt x="1232748" y="658401"/>
                      </a:lnTo>
                      <a:lnTo>
                        <a:pt x="1235472" y="656333"/>
                      </a:lnTo>
                      <a:lnTo>
                        <a:pt x="1237500" y="654049"/>
                      </a:lnTo>
                      <a:lnTo>
                        <a:pt x="1241140" y="651970"/>
                      </a:lnTo>
                      <a:lnTo>
                        <a:pt x="1244767" y="649439"/>
                      </a:lnTo>
                      <a:lnTo>
                        <a:pt x="1245427" y="647170"/>
                      </a:lnTo>
                      <a:lnTo>
                        <a:pt x="1245378" y="643331"/>
                      </a:lnTo>
                      <a:lnTo>
                        <a:pt x="1245976" y="635413"/>
                      </a:lnTo>
                      <a:lnTo>
                        <a:pt x="1246807" y="629300"/>
                      </a:lnTo>
                      <a:lnTo>
                        <a:pt x="1248590" y="625437"/>
                      </a:lnTo>
                      <a:lnTo>
                        <a:pt x="1251118" y="619554"/>
                      </a:lnTo>
                      <a:lnTo>
                        <a:pt x="1254221" y="617458"/>
                      </a:lnTo>
                      <a:lnTo>
                        <a:pt x="1258080" y="614698"/>
                      </a:lnTo>
                      <a:lnTo>
                        <a:pt x="1264676" y="610778"/>
                      </a:lnTo>
                      <a:lnTo>
                        <a:pt x="1270832" y="608216"/>
                      </a:lnTo>
                      <a:lnTo>
                        <a:pt x="1276963" y="606667"/>
                      </a:lnTo>
                      <a:lnTo>
                        <a:pt x="1288176" y="605178"/>
                      </a:lnTo>
                      <a:lnTo>
                        <a:pt x="1300084" y="604811"/>
                      </a:lnTo>
                      <a:lnTo>
                        <a:pt x="1308768" y="603127"/>
                      </a:lnTo>
                      <a:lnTo>
                        <a:pt x="1317221" y="601221"/>
                      </a:lnTo>
                      <a:lnTo>
                        <a:pt x="1323584" y="597077"/>
                      </a:lnTo>
                      <a:lnTo>
                        <a:pt x="1327224" y="594097"/>
                      </a:lnTo>
                      <a:lnTo>
                        <a:pt x="1329215" y="592974"/>
                      </a:lnTo>
                      <a:lnTo>
                        <a:pt x="1329947" y="592484"/>
                      </a:lnTo>
                      <a:lnTo>
                        <a:pt x="1332683" y="591549"/>
                      </a:lnTo>
                      <a:lnTo>
                        <a:pt x="1341832" y="590314"/>
                      </a:lnTo>
                      <a:lnTo>
                        <a:pt x="1347572" y="590474"/>
                      </a:lnTo>
                      <a:lnTo>
                        <a:pt x="1355597" y="591062"/>
                      </a:lnTo>
                      <a:lnTo>
                        <a:pt x="1360654" y="592813"/>
                      </a:lnTo>
                      <a:lnTo>
                        <a:pt x="1380929" y="597470"/>
                      </a:lnTo>
                      <a:lnTo>
                        <a:pt x="1382468" y="595071"/>
                      </a:lnTo>
                      <a:lnTo>
                        <a:pt x="1384630" y="592199"/>
                      </a:lnTo>
                      <a:lnTo>
                        <a:pt x="1386169" y="588730"/>
                      </a:lnTo>
                      <a:lnTo>
                        <a:pt x="1387451" y="585390"/>
                      </a:lnTo>
                      <a:lnTo>
                        <a:pt x="1389356" y="582159"/>
                      </a:lnTo>
                      <a:lnTo>
                        <a:pt x="1391518" y="579042"/>
                      </a:lnTo>
                      <a:lnTo>
                        <a:pt x="1394865" y="573691"/>
                      </a:lnTo>
                      <a:lnTo>
                        <a:pt x="1399763" y="565609"/>
                      </a:lnTo>
                      <a:lnTo>
                        <a:pt x="1405809" y="553576"/>
                      </a:lnTo>
                      <a:lnTo>
                        <a:pt x="1410719" y="544032"/>
                      </a:lnTo>
                      <a:lnTo>
                        <a:pt x="1412600" y="540065"/>
                      </a:lnTo>
                      <a:lnTo>
                        <a:pt x="1413650" y="537221"/>
                      </a:lnTo>
                      <a:lnTo>
                        <a:pt x="1415104" y="535469"/>
                      </a:lnTo>
                      <a:lnTo>
                        <a:pt x="1419562" y="529726"/>
                      </a:lnTo>
                      <a:lnTo>
                        <a:pt x="1422896" y="523763"/>
                      </a:lnTo>
                      <a:lnTo>
                        <a:pt x="1427708" y="516787"/>
                      </a:lnTo>
                      <a:lnTo>
                        <a:pt x="1432167" y="511166"/>
                      </a:lnTo>
                      <a:lnTo>
                        <a:pt x="1437260" y="505775"/>
                      </a:lnTo>
                      <a:lnTo>
                        <a:pt x="1443013" y="501962"/>
                      </a:lnTo>
                      <a:lnTo>
                        <a:pt x="1448533" y="498891"/>
                      </a:lnTo>
                      <a:lnTo>
                        <a:pt x="1459856" y="494346"/>
                      </a:lnTo>
                      <a:lnTo>
                        <a:pt x="1462689" y="493176"/>
                      </a:lnTo>
                      <a:lnTo>
                        <a:pt x="1467917" y="491030"/>
                      </a:lnTo>
                      <a:lnTo>
                        <a:pt x="1475990" y="487720"/>
                      </a:lnTo>
                      <a:lnTo>
                        <a:pt x="1486458" y="483433"/>
                      </a:lnTo>
                      <a:lnTo>
                        <a:pt x="1491734" y="480859"/>
                      </a:lnTo>
                      <a:lnTo>
                        <a:pt x="1495667" y="478439"/>
                      </a:lnTo>
                      <a:lnTo>
                        <a:pt x="1495924" y="478160"/>
                      </a:lnTo>
                      <a:lnTo>
                        <a:pt x="1497731" y="476187"/>
                      </a:lnTo>
                      <a:lnTo>
                        <a:pt x="1501493" y="472665"/>
                      </a:lnTo>
                      <a:lnTo>
                        <a:pt x="1508687" y="466617"/>
                      </a:lnTo>
                      <a:lnTo>
                        <a:pt x="1520755" y="456045"/>
                      </a:lnTo>
                      <a:lnTo>
                        <a:pt x="1535460" y="443343"/>
                      </a:lnTo>
                      <a:lnTo>
                        <a:pt x="1547491" y="432546"/>
                      </a:lnTo>
                      <a:lnTo>
                        <a:pt x="1556969" y="424037"/>
                      </a:lnTo>
                      <a:lnTo>
                        <a:pt x="1567547" y="415285"/>
                      </a:lnTo>
                      <a:lnTo>
                        <a:pt x="1574814" y="408720"/>
                      </a:lnTo>
                      <a:lnTo>
                        <a:pt x="1582179" y="402085"/>
                      </a:lnTo>
                      <a:lnTo>
                        <a:pt x="1595199" y="390766"/>
                      </a:lnTo>
                      <a:lnTo>
                        <a:pt x="1605202" y="381963"/>
                      </a:lnTo>
                      <a:lnTo>
                        <a:pt x="1616061" y="372529"/>
                      </a:lnTo>
                      <a:lnTo>
                        <a:pt x="1629740" y="360828"/>
                      </a:lnTo>
                      <a:lnTo>
                        <a:pt x="1645191" y="347405"/>
                      </a:lnTo>
                      <a:lnTo>
                        <a:pt x="1651420" y="341753"/>
                      </a:lnTo>
                      <a:lnTo>
                        <a:pt x="1661057" y="333209"/>
                      </a:lnTo>
                      <a:lnTo>
                        <a:pt x="1667420" y="327678"/>
                      </a:lnTo>
                      <a:lnTo>
                        <a:pt x="1676544" y="319828"/>
                      </a:lnTo>
                      <a:lnTo>
                        <a:pt x="1679011" y="317375"/>
                      </a:lnTo>
                      <a:lnTo>
                        <a:pt x="1684276" y="312851"/>
                      </a:lnTo>
                      <a:lnTo>
                        <a:pt x="1691360" y="306448"/>
                      </a:lnTo>
                      <a:lnTo>
                        <a:pt x="1698810" y="300282"/>
                      </a:lnTo>
                      <a:lnTo>
                        <a:pt x="1700972" y="298512"/>
                      </a:lnTo>
                      <a:lnTo>
                        <a:pt x="1703549" y="296879"/>
                      </a:lnTo>
                      <a:lnTo>
                        <a:pt x="1704966" y="295214"/>
                      </a:lnTo>
                      <a:lnTo>
                        <a:pt x="1708630" y="294039"/>
                      </a:lnTo>
                      <a:lnTo>
                        <a:pt x="1722579" y="289493"/>
                      </a:lnTo>
                      <a:lnTo>
                        <a:pt x="1733681" y="285912"/>
                      </a:lnTo>
                      <a:lnTo>
                        <a:pt x="1747239" y="281648"/>
                      </a:lnTo>
                      <a:lnTo>
                        <a:pt x="1760393" y="277801"/>
                      </a:lnTo>
                      <a:lnTo>
                        <a:pt x="1773255" y="273291"/>
                      </a:lnTo>
                      <a:lnTo>
                        <a:pt x="1785847" y="269057"/>
                      </a:lnTo>
                      <a:lnTo>
                        <a:pt x="1791844" y="267142"/>
                      </a:lnTo>
                      <a:lnTo>
                        <a:pt x="1797781" y="265246"/>
                      </a:lnTo>
                      <a:lnTo>
                        <a:pt x="1810214" y="261542"/>
                      </a:lnTo>
                      <a:lnTo>
                        <a:pt x="1816871" y="259561"/>
                      </a:lnTo>
                      <a:lnTo>
                        <a:pt x="1829073" y="255609"/>
                      </a:lnTo>
                      <a:lnTo>
                        <a:pt x="1830306" y="255193"/>
                      </a:lnTo>
                      <a:lnTo>
                        <a:pt x="1846001" y="249927"/>
                      </a:lnTo>
                      <a:lnTo>
                        <a:pt x="1855638" y="247255"/>
                      </a:lnTo>
                      <a:lnTo>
                        <a:pt x="1859718" y="246075"/>
                      </a:lnTo>
                      <a:lnTo>
                        <a:pt x="1863077" y="243702"/>
                      </a:lnTo>
                      <a:lnTo>
                        <a:pt x="1866008" y="240801"/>
                      </a:lnTo>
                      <a:lnTo>
                        <a:pt x="1869294" y="236145"/>
                      </a:lnTo>
                      <a:lnTo>
                        <a:pt x="1874069" y="225261"/>
                      </a:lnTo>
                      <a:lnTo>
                        <a:pt x="1879114" y="213169"/>
                      </a:lnTo>
                      <a:lnTo>
                        <a:pt x="1881178" y="208005"/>
                      </a:lnTo>
                      <a:lnTo>
                        <a:pt x="1884195" y="200684"/>
                      </a:lnTo>
                      <a:lnTo>
                        <a:pt x="1886063" y="196178"/>
                      </a:lnTo>
                      <a:lnTo>
                        <a:pt x="1890766" y="185297"/>
                      </a:lnTo>
                      <a:lnTo>
                        <a:pt x="1894699" y="176183"/>
                      </a:lnTo>
                      <a:lnTo>
                        <a:pt x="1901685" y="160018"/>
                      </a:lnTo>
                      <a:lnTo>
                        <a:pt x="1902430" y="158259"/>
                      </a:lnTo>
                      <a:lnTo>
                        <a:pt x="1907108" y="147103"/>
                      </a:lnTo>
                      <a:lnTo>
                        <a:pt x="1913020" y="132961"/>
                      </a:lnTo>
                      <a:lnTo>
                        <a:pt x="1915975" y="125085"/>
                      </a:lnTo>
                      <a:lnTo>
                        <a:pt x="1918198" y="121235"/>
                      </a:lnTo>
                      <a:lnTo>
                        <a:pt x="1919762" y="118531"/>
                      </a:lnTo>
                      <a:lnTo>
                        <a:pt x="1924037" y="114120"/>
                      </a:lnTo>
                      <a:lnTo>
                        <a:pt x="1928128" y="110144"/>
                      </a:lnTo>
                      <a:lnTo>
                        <a:pt x="1939268" y="101657"/>
                      </a:lnTo>
                      <a:lnTo>
                        <a:pt x="1951494" y="92474"/>
                      </a:lnTo>
                      <a:lnTo>
                        <a:pt x="1966798" y="80794"/>
                      </a:lnTo>
                      <a:lnTo>
                        <a:pt x="1978084" y="72173"/>
                      </a:lnTo>
                      <a:lnTo>
                        <a:pt x="1984789" y="66761"/>
                      </a:lnTo>
                      <a:lnTo>
                        <a:pt x="1987488" y="65484"/>
                      </a:lnTo>
                      <a:lnTo>
                        <a:pt x="1991421" y="65127"/>
                      </a:lnTo>
                      <a:lnTo>
                        <a:pt x="2000716" y="64898"/>
                      </a:lnTo>
                      <a:lnTo>
                        <a:pt x="2014017" y="65247"/>
                      </a:lnTo>
                      <a:lnTo>
                        <a:pt x="2027562" y="64917"/>
                      </a:lnTo>
                      <a:lnTo>
                        <a:pt x="2028601" y="64937"/>
                      </a:lnTo>
                      <a:lnTo>
                        <a:pt x="2043038" y="65214"/>
                      </a:lnTo>
                      <a:lnTo>
                        <a:pt x="2048168" y="65343"/>
                      </a:lnTo>
                      <a:lnTo>
                        <a:pt x="2052772" y="65346"/>
                      </a:lnTo>
                      <a:lnTo>
                        <a:pt x="2064620" y="65055"/>
                      </a:lnTo>
                      <a:lnTo>
                        <a:pt x="2083759" y="65328"/>
                      </a:lnTo>
                      <a:lnTo>
                        <a:pt x="2105720" y="65944"/>
                      </a:lnTo>
                      <a:lnTo>
                        <a:pt x="2120548" y="65878"/>
                      </a:lnTo>
                      <a:lnTo>
                        <a:pt x="2142912" y="66283"/>
                      </a:lnTo>
                      <a:lnTo>
                        <a:pt x="2165532" y="66364"/>
                      </a:lnTo>
                      <a:lnTo>
                        <a:pt x="2174570" y="66260"/>
                      </a:lnTo>
                      <a:lnTo>
                        <a:pt x="2182448" y="66094"/>
                      </a:lnTo>
                      <a:lnTo>
                        <a:pt x="2205191" y="66403"/>
                      </a:lnTo>
                      <a:lnTo>
                        <a:pt x="2218064" y="66549"/>
                      </a:lnTo>
                      <a:lnTo>
                        <a:pt x="2237546" y="66961"/>
                      </a:lnTo>
                      <a:lnTo>
                        <a:pt x="2251787" y="66912"/>
                      </a:lnTo>
                      <a:lnTo>
                        <a:pt x="2267324" y="66680"/>
                      </a:lnTo>
                      <a:lnTo>
                        <a:pt x="2268924" y="66657"/>
                      </a:lnTo>
                      <a:lnTo>
                        <a:pt x="2275605" y="66747"/>
                      </a:lnTo>
                      <a:lnTo>
                        <a:pt x="2292997" y="66984"/>
                      </a:lnTo>
                      <a:lnTo>
                        <a:pt x="2304979" y="67149"/>
                      </a:lnTo>
                      <a:lnTo>
                        <a:pt x="2318647" y="66884"/>
                      </a:lnTo>
                      <a:lnTo>
                        <a:pt x="2334452" y="66083"/>
                      </a:lnTo>
                      <a:lnTo>
                        <a:pt x="2349304" y="65243"/>
                      </a:lnTo>
                      <a:lnTo>
                        <a:pt x="2366697" y="65588"/>
                      </a:lnTo>
                      <a:lnTo>
                        <a:pt x="2380706" y="65992"/>
                      </a:lnTo>
                      <a:lnTo>
                        <a:pt x="2386080" y="66022"/>
                      </a:lnTo>
                      <a:lnTo>
                        <a:pt x="2388987" y="66038"/>
                      </a:lnTo>
                      <a:lnTo>
                        <a:pt x="2390844" y="66048"/>
                      </a:lnTo>
                      <a:lnTo>
                        <a:pt x="2395155" y="66071"/>
                      </a:lnTo>
                      <a:lnTo>
                        <a:pt x="2405354" y="66127"/>
                      </a:lnTo>
                      <a:lnTo>
                        <a:pt x="2415882" y="65416"/>
                      </a:lnTo>
                      <a:lnTo>
                        <a:pt x="2428206" y="64718"/>
                      </a:lnTo>
                      <a:lnTo>
                        <a:pt x="2444329" y="64480"/>
                      </a:lnTo>
                      <a:lnTo>
                        <a:pt x="2452073" y="64527"/>
                      </a:lnTo>
                      <a:lnTo>
                        <a:pt x="2460793" y="65130"/>
                      </a:lnTo>
                      <a:lnTo>
                        <a:pt x="2469307" y="65732"/>
                      </a:lnTo>
                      <a:lnTo>
                        <a:pt x="2475731" y="66366"/>
                      </a:lnTo>
                      <a:lnTo>
                        <a:pt x="2483316" y="66652"/>
                      </a:lnTo>
                      <a:lnTo>
                        <a:pt x="2493625" y="67585"/>
                      </a:lnTo>
                      <a:lnTo>
                        <a:pt x="2511824" y="66912"/>
                      </a:lnTo>
                      <a:lnTo>
                        <a:pt x="2531427" y="66259"/>
                      </a:lnTo>
                      <a:lnTo>
                        <a:pt x="2556319" y="65456"/>
                      </a:lnTo>
                      <a:lnTo>
                        <a:pt x="2561192" y="65451"/>
                      </a:lnTo>
                      <a:lnTo>
                        <a:pt x="2572222" y="65440"/>
                      </a:lnTo>
                      <a:lnTo>
                        <a:pt x="2581443" y="64659"/>
                      </a:lnTo>
                      <a:lnTo>
                        <a:pt x="2590665" y="64104"/>
                      </a:lnTo>
                      <a:lnTo>
                        <a:pt x="2611416" y="62801"/>
                      </a:lnTo>
                      <a:lnTo>
                        <a:pt x="2631252" y="61489"/>
                      </a:lnTo>
                      <a:lnTo>
                        <a:pt x="2643222" y="61191"/>
                      </a:lnTo>
                      <a:lnTo>
                        <a:pt x="2646532" y="60737"/>
                      </a:lnTo>
                      <a:lnTo>
                        <a:pt x="2649219" y="60370"/>
                      </a:lnTo>
                      <a:lnTo>
                        <a:pt x="2660077" y="58936"/>
                      </a:lnTo>
                      <a:lnTo>
                        <a:pt x="2666538" y="58123"/>
                      </a:lnTo>
                      <a:lnTo>
                        <a:pt x="2675064" y="57791"/>
                      </a:lnTo>
                      <a:lnTo>
                        <a:pt x="2684981" y="57028"/>
                      </a:lnTo>
                      <a:lnTo>
                        <a:pt x="2698380" y="54956"/>
                      </a:lnTo>
                      <a:lnTo>
                        <a:pt x="2710374" y="53999"/>
                      </a:lnTo>
                      <a:lnTo>
                        <a:pt x="2710924" y="53987"/>
                      </a:lnTo>
                      <a:lnTo>
                        <a:pt x="2728585" y="53585"/>
                      </a:lnTo>
                      <a:lnTo>
                        <a:pt x="2749105" y="52757"/>
                      </a:lnTo>
                      <a:lnTo>
                        <a:pt x="2762259" y="51592"/>
                      </a:lnTo>
                      <a:lnTo>
                        <a:pt x="2776513" y="50473"/>
                      </a:lnTo>
                      <a:lnTo>
                        <a:pt x="2784587" y="50143"/>
                      </a:lnTo>
                      <a:lnTo>
                        <a:pt x="2795188" y="49625"/>
                      </a:lnTo>
                      <a:lnTo>
                        <a:pt x="2806266" y="49114"/>
                      </a:lnTo>
                      <a:lnTo>
                        <a:pt x="2808343" y="49147"/>
                      </a:lnTo>
                      <a:lnTo>
                        <a:pt x="2823549" y="49154"/>
                      </a:lnTo>
                      <a:lnTo>
                        <a:pt x="2840136" y="49186"/>
                      </a:lnTo>
                      <a:lnTo>
                        <a:pt x="2851202" y="48455"/>
                      </a:lnTo>
                      <a:lnTo>
                        <a:pt x="2859971" y="47905"/>
                      </a:lnTo>
                      <a:lnTo>
                        <a:pt x="2871904" y="47119"/>
                      </a:lnTo>
                      <a:lnTo>
                        <a:pt x="2882604" y="47275"/>
                      </a:lnTo>
                      <a:lnTo>
                        <a:pt x="2893022" y="47426"/>
                      </a:lnTo>
                      <a:lnTo>
                        <a:pt x="2916559" y="47216"/>
                      </a:lnTo>
                      <a:lnTo>
                        <a:pt x="2923863" y="47235"/>
                      </a:lnTo>
                      <a:lnTo>
                        <a:pt x="2948120" y="47296"/>
                      </a:lnTo>
                      <a:lnTo>
                        <a:pt x="2968981" y="47879"/>
                      </a:lnTo>
                      <a:lnTo>
                        <a:pt x="2984225" y="47923"/>
                      </a:lnTo>
                      <a:lnTo>
                        <a:pt x="3002142" y="46926"/>
                      </a:lnTo>
                      <a:lnTo>
                        <a:pt x="3013392" y="45819"/>
                      </a:lnTo>
                      <a:lnTo>
                        <a:pt x="3023529" y="44822"/>
                      </a:lnTo>
                      <a:lnTo>
                        <a:pt x="3026741" y="43519"/>
                      </a:lnTo>
                      <a:lnTo>
                        <a:pt x="3028525" y="41332"/>
                      </a:lnTo>
                      <a:lnTo>
                        <a:pt x="3028891" y="40899"/>
                      </a:lnTo>
                      <a:lnTo>
                        <a:pt x="3031847" y="36443"/>
                      </a:lnTo>
                      <a:lnTo>
                        <a:pt x="3035878" y="28574"/>
                      </a:lnTo>
                      <a:lnTo>
                        <a:pt x="3038308" y="22278"/>
                      </a:lnTo>
                      <a:lnTo>
                        <a:pt x="3040201" y="18079"/>
                      </a:lnTo>
                      <a:lnTo>
                        <a:pt x="3042620" y="15199"/>
                      </a:lnTo>
                      <a:lnTo>
                        <a:pt x="3045295" y="13631"/>
                      </a:lnTo>
                      <a:lnTo>
                        <a:pt x="3049325" y="11805"/>
                      </a:lnTo>
                      <a:lnTo>
                        <a:pt x="3059768" y="8688"/>
                      </a:lnTo>
                      <a:lnTo>
                        <a:pt x="3070858" y="6914"/>
                      </a:lnTo>
                      <a:lnTo>
                        <a:pt x="3077442" y="5339"/>
                      </a:lnTo>
                      <a:lnTo>
                        <a:pt x="3084673" y="2738"/>
                      </a:lnTo>
                      <a:lnTo>
                        <a:pt x="3091366" y="1451"/>
                      </a:lnTo>
                      <a:lnTo>
                        <a:pt x="3101528" y="964"/>
                      </a:lnTo>
                      <a:lnTo>
                        <a:pt x="3122939" y="0"/>
                      </a:lnTo>
                      <a:lnTo>
                        <a:pt x="3131232" y="34"/>
                      </a:lnTo>
                      <a:lnTo>
                        <a:pt x="3141406" y="602"/>
                      </a:lnTo>
                      <a:lnTo>
                        <a:pt x="3160118" y="4099"/>
                      </a:lnTo>
                      <a:lnTo>
                        <a:pt x="3188943" y="10108"/>
                      </a:lnTo>
                      <a:lnTo>
                        <a:pt x="3192888" y="10555"/>
                      </a:lnTo>
                      <a:lnTo>
                        <a:pt x="3204187" y="11494"/>
                      </a:lnTo>
                      <a:lnTo>
                        <a:pt x="3222886" y="14736"/>
                      </a:lnTo>
                      <a:lnTo>
                        <a:pt x="3244016" y="18784"/>
                      </a:lnTo>
                      <a:lnTo>
                        <a:pt x="3254435" y="21202"/>
                      </a:lnTo>
                      <a:lnTo>
                        <a:pt x="3256035" y="22789"/>
                      </a:lnTo>
                      <a:lnTo>
                        <a:pt x="3256023" y="24365"/>
                      </a:lnTo>
                      <a:lnTo>
                        <a:pt x="3254936" y="26723"/>
                      </a:lnTo>
                      <a:lnTo>
                        <a:pt x="3250099" y="30901"/>
                      </a:lnTo>
                      <a:lnTo>
                        <a:pt x="3244444" y="37178"/>
                      </a:lnTo>
                      <a:lnTo>
                        <a:pt x="3238520" y="43979"/>
                      </a:lnTo>
                      <a:moveTo>
                        <a:pt x="3223020" y="266005"/>
                      </a:moveTo>
                      <a:lnTo>
                        <a:pt x="3223423" y="277326"/>
                      </a:lnTo>
                      <a:lnTo>
                        <a:pt x="3224498" y="284803"/>
                      </a:lnTo>
                      <a:lnTo>
                        <a:pt x="3224560" y="291940"/>
                      </a:lnTo>
                      <a:lnTo>
                        <a:pt x="3224608" y="292568"/>
                      </a:lnTo>
                      <a:lnTo>
                        <a:pt x="3225158" y="293105"/>
                      </a:lnTo>
                      <a:lnTo>
                        <a:pt x="3226318" y="296751"/>
                      </a:lnTo>
                      <a:lnTo>
                        <a:pt x="3228065" y="304453"/>
                      </a:lnTo>
                      <a:lnTo>
                        <a:pt x="3229811" y="313472"/>
                      </a:lnTo>
                      <a:lnTo>
                        <a:pt x="3231338" y="318973"/>
                      </a:lnTo>
                      <a:lnTo>
                        <a:pt x="3232450" y="322055"/>
                      </a:lnTo>
                      <a:lnTo>
                        <a:pt x="3233781" y="322283"/>
                      </a:lnTo>
                      <a:lnTo>
                        <a:pt x="3235796" y="321633"/>
                      </a:lnTo>
                      <a:lnTo>
                        <a:pt x="3239827" y="318137"/>
                      </a:lnTo>
                      <a:lnTo>
                        <a:pt x="3245421" y="315529"/>
                      </a:lnTo>
                      <a:lnTo>
                        <a:pt x="3252798" y="314467"/>
                      </a:lnTo>
                      <a:lnTo>
                        <a:pt x="3259724" y="314725"/>
                      </a:lnTo>
                      <a:lnTo>
                        <a:pt x="3263363" y="315168"/>
                      </a:lnTo>
                      <a:lnTo>
                        <a:pt x="3271095" y="316105"/>
                      </a:lnTo>
                      <a:lnTo>
                        <a:pt x="3281806" y="318139"/>
                      </a:lnTo>
                      <a:lnTo>
                        <a:pt x="3289159" y="320158"/>
                      </a:lnTo>
                      <a:lnTo>
                        <a:pt x="3296072" y="321955"/>
                      </a:lnTo>
                      <a:lnTo>
                        <a:pt x="3297306" y="321753"/>
                      </a:lnTo>
                      <a:lnTo>
                        <a:pt x="3298528" y="321528"/>
                      </a:lnTo>
                      <a:lnTo>
                        <a:pt x="3303010" y="319577"/>
                      </a:lnTo>
                      <a:lnTo>
                        <a:pt x="3306589" y="317399"/>
                      </a:lnTo>
                      <a:lnTo>
                        <a:pt x="3308176" y="311474"/>
                      </a:lnTo>
                      <a:lnTo>
                        <a:pt x="3308213" y="306420"/>
                      </a:lnTo>
                      <a:lnTo>
                        <a:pt x="3304915" y="297610"/>
                      </a:lnTo>
                      <a:lnTo>
                        <a:pt x="3304280" y="291015"/>
                      </a:lnTo>
                      <a:lnTo>
                        <a:pt x="3306992" y="285975"/>
                      </a:lnTo>
                      <a:lnTo>
                        <a:pt x="3312146" y="283145"/>
                      </a:lnTo>
                      <a:lnTo>
                        <a:pt x="3319767" y="279234"/>
                      </a:lnTo>
                      <a:lnTo>
                        <a:pt x="3323346" y="276837"/>
                      </a:lnTo>
                      <a:lnTo>
                        <a:pt x="3330516" y="274901"/>
                      </a:lnTo>
                      <a:lnTo>
                        <a:pt x="3333850" y="275799"/>
                      </a:lnTo>
                      <a:lnTo>
                        <a:pt x="3339188" y="279787"/>
                      </a:lnTo>
                      <a:lnTo>
                        <a:pt x="3343194" y="282448"/>
                      </a:lnTo>
                      <a:lnTo>
                        <a:pt x="3345857" y="285543"/>
                      </a:lnTo>
                      <a:lnTo>
                        <a:pt x="3347848" y="289289"/>
                      </a:lnTo>
                      <a:lnTo>
                        <a:pt x="3350498" y="293481"/>
                      </a:lnTo>
                      <a:lnTo>
                        <a:pt x="3352928" y="297453"/>
                      </a:lnTo>
                      <a:lnTo>
                        <a:pt x="3357142" y="300994"/>
                      </a:lnTo>
                      <a:lnTo>
                        <a:pt x="3361601" y="303437"/>
                      </a:lnTo>
                      <a:lnTo>
                        <a:pt x="3368514" y="305020"/>
                      </a:lnTo>
                      <a:lnTo>
                        <a:pt x="3372898" y="304776"/>
                      </a:lnTo>
                      <a:lnTo>
                        <a:pt x="3378712" y="302395"/>
                      </a:lnTo>
                      <a:lnTo>
                        <a:pt x="3384331" y="296716"/>
                      </a:lnTo>
                      <a:lnTo>
                        <a:pt x="3388862" y="287067"/>
                      </a:lnTo>
                      <a:lnTo>
                        <a:pt x="3391439" y="268632"/>
                      </a:lnTo>
                      <a:lnTo>
                        <a:pt x="3392026" y="251334"/>
                      </a:lnTo>
                      <a:lnTo>
                        <a:pt x="3392539" y="248182"/>
                      </a:lnTo>
                      <a:lnTo>
                        <a:pt x="3395238" y="233931"/>
                      </a:lnTo>
                      <a:lnTo>
                        <a:pt x="3397778" y="226524"/>
                      </a:lnTo>
                      <a:lnTo>
                        <a:pt x="3400502" y="218851"/>
                      </a:lnTo>
                      <a:lnTo>
                        <a:pt x="3400539" y="214015"/>
                      </a:lnTo>
                      <a:lnTo>
                        <a:pt x="3400331" y="211156"/>
                      </a:lnTo>
                      <a:lnTo>
                        <a:pt x="3398560" y="209826"/>
                      </a:lnTo>
                      <a:lnTo>
                        <a:pt x="3393418" y="208694"/>
                      </a:lnTo>
                      <a:lnTo>
                        <a:pt x="3391183" y="209119"/>
                      </a:lnTo>
                      <a:lnTo>
                        <a:pt x="3387152" y="210412"/>
                      </a:lnTo>
                      <a:lnTo>
                        <a:pt x="3381778" y="213456"/>
                      </a:lnTo>
                      <a:lnTo>
                        <a:pt x="3373912" y="219561"/>
                      </a:lnTo>
                      <a:lnTo>
                        <a:pt x="3366718" y="226550"/>
                      </a:lnTo>
                      <a:lnTo>
                        <a:pt x="3362895" y="230921"/>
                      </a:lnTo>
                      <a:lnTo>
                        <a:pt x="3357729" y="233748"/>
                      </a:lnTo>
                      <a:lnTo>
                        <a:pt x="3352807" y="234816"/>
                      </a:lnTo>
                      <a:lnTo>
                        <a:pt x="3345661" y="234772"/>
                      </a:lnTo>
                      <a:lnTo>
                        <a:pt x="3339872" y="232761"/>
                      </a:lnTo>
                      <a:lnTo>
                        <a:pt x="3332971" y="226125"/>
                      </a:lnTo>
                      <a:lnTo>
                        <a:pt x="3328989" y="221047"/>
                      </a:lnTo>
                      <a:lnTo>
                        <a:pt x="3321294" y="209962"/>
                      </a:lnTo>
                      <a:lnTo>
                        <a:pt x="3313978" y="200029"/>
                      </a:lnTo>
                      <a:lnTo>
                        <a:pt x="3311731" y="197508"/>
                      </a:lnTo>
                      <a:lnTo>
                        <a:pt x="3308873" y="194285"/>
                      </a:lnTo>
                      <a:lnTo>
                        <a:pt x="3304219" y="187666"/>
                      </a:lnTo>
                      <a:lnTo>
                        <a:pt x="3303340" y="186917"/>
                      </a:lnTo>
                      <a:lnTo>
                        <a:pt x="3294875" y="179699"/>
                      </a:lnTo>
                      <a:lnTo>
                        <a:pt x="3283150" y="169676"/>
                      </a:lnTo>
                      <a:lnTo>
                        <a:pt x="3282197" y="168861"/>
                      </a:lnTo>
                      <a:lnTo>
                        <a:pt x="3269935" y="161981"/>
                      </a:lnTo>
                      <a:lnTo>
                        <a:pt x="3266368" y="160864"/>
                      </a:lnTo>
                      <a:lnTo>
                        <a:pt x="3262117" y="160620"/>
                      </a:lnTo>
                      <a:lnTo>
                        <a:pt x="3257195" y="161474"/>
                      </a:lnTo>
                      <a:lnTo>
                        <a:pt x="3248694" y="164726"/>
                      </a:lnTo>
                      <a:lnTo>
                        <a:pt x="3242416" y="166673"/>
                      </a:lnTo>
                      <a:lnTo>
                        <a:pt x="3232584" y="167280"/>
                      </a:lnTo>
                      <a:lnTo>
                        <a:pt x="3225427" y="166807"/>
                      </a:lnTo>
                      <a:lnTo>
                        <a:pt x="3214483" y="165214"/>
                      </a:lnTo>
                      <a:lnTo>
                        <a:pt x="3211222" y="163128"/>
                      </a:lnTo>
                      <a:lnTo>
                        <a:pt x="3209439" y="160483"/>
                      </a:lnTo>
                      <a:lnTo>
                        <a:pt x="3208132" y="155861"/>
                      </a:lnTo>
                      <a:lnTo>
                        <a:pt x="3207032" y="150140"/>
                      </a:lnTo>
                      <a:lnTo>
                        <a:pt x="3204834" y="143315"/>
                      </a:lnTo>
                      <a:lnTo>
                        <a:pt x="3201927" y="138718"/>
                      </a:lnTo>
                      <a:lnTo>
                        <a:pt x="3190189" y="120168"/>
                      </a:lnTo>
                      <a:lnTo>
                        <a:pt x="3182861" y="109363"/>
                      </a:lnTo>
                      <a:lnTo>
                        <a:pt x="3179062" y="107586"/>
                      </a:lnTo>
                      <a:lnTo>
                        <a:pt x="3175044" y="108007"/>
                      </a:lnTo>
                      <a:lnTo>
                        <a:pt x="3171233" y="108430"/>
                      </a:lnTo>
                      <a:lnTo>
                        <a:pt x="3161828" y="111466"/>
                      </a:lnTo>
                      <a:lnTo>
                        <a:pt x="3156442" y="114958"/>
                      </a:lnTo>
                      <a:lnTo>
                        <a:pt x="3154866" y="117149"/>
                      </a:lnTo>
                      <a:lnTo>
                        <a:pt x="3154634" y="118094"/>
                      </a:lnTo>
                      <a:lnTo>
                        <a:pt x="3153938" y="121118"/>
                      </a:lnTo>
                      <a:lnTo>
                        <a:pt x="3153718" y="123959"/>
                      </a:lnTo>
                      <a:lnTo>
                        <a:pt x="3154817" y="126819"/>
                      </a:lnTo>
                      <a:lnTo>
                        <a:pt x="3159043" y="134312"/>
                      </a:lnTo>
                      <a:lnTo>
                        <a:pt x="3161254" y="138497"/>
                      </a:lnTo>
                      <a:lnTo>
                        <a:pt x="3162586" y="140922"/>
                      </a:lnTo>
                      <a:lnTo>
                        <a:pt x="3165248" y="143791"/>
                      </a:lnTo>
                      <a:lnTo>
                        <a:pt x="3168815" y="147983"/>
                      </a:lnTo>
                      <a:lnTo>
                        <a:pt x="3172796" y="155034"/>
                      </a:lnTo>
                      <a:lnTo>
                        <a:pt x="3176571" y="161425"/>
                      </a:lnTo>
                      <a:lnTo>
                        <a:pt x="3179905" y="168036"/>
                      </a:lnTo>
                      <a:lnTo>
                        <a:pt x="3185365" y="179406"/>
                      </a:lnTo>
                      <a:lnTo>
                        <a:pt x="3187197" y="183234"/>
                      </a:lnTo>
                      <a:lnTo>
                        <a:pt x="3190299" y="189842"/>
                      </a:lnTo>
                      <a:lnTo>
                        <a:pt x="3198519" y="206121"/>
                      </a:lnTo>
                      <a:lnTo>
                        <a:pt x="3200962" y="212053"/>
                      </a:lnTo>
                      <a:lnTo>
                        <a:pt x="3204944" y="219324"/>
                      </a:lnTo>
                      <a:lnTo>
                        <a:pt x="3209829" y="225721"/>
                      </a:lnTo>
                      <a:lnTo>
                        <a:pt x="3215155" y="231901"/>
                      </a:lnTo>
                      <a:lnTo>
                        <a:pt x="3218477" y="239389"/>
                      </a:lnTo>
                      <a:lnTo>
                        <a:pt x="3221323" y="249513"/>
                      </a:lnTo>
                      <a:lnTo>
                        <a:pt x="3222398" y="257872"/>
                      </a:lnTo>
                      <a:lnTo>
                        <a:pt x="3223020" y="266005"/>
                      </a:lnTo>
                      <a:moveTo>
                        <a:pt x="3093149" y="269161"/>
                      </a:moveTo>
                      <a:lnTo>
                        <a:pt x="3090889" y="268039"/>
                      </a:lnTo>
                      <a:lnTo>
                        <a:pt x="3091732" y="272818"/>
                      </a:lnTo>
                      <a:lnTo>
                        <a:pt x="3093271" y="276559"/>
                      </a:lnTo>
                      <a:lnTo>
                        <a:pt x="3095702" y="283600"/>
                      </a:lnTo>
                      <a:lnTo>
                        <a:pt x="3096569" y="291424"/>
                      </a:lnTo>
                      <a:lnTo>
                        <a:pt x="3096544" y="294939"/>
                      </a:lnTo>
                      <a:lnTo>
                        <a:pt x="3094725" y="304165"/>
                      </a:lnTo>
                      <a:lnTo>
                        <a:pt x="3091341" y="312061"/>
                      </a:lnTo>
                      <a:lnTo>
                        <a:pt x="3086846" y="319956"/>
                      </a:lnTo>
                      <a:lnTo>
                        <a:pt x="3083036" y="325655"/>
                      </a:lnTo>
                      <a:lnTo>
                        <a:pt x="3081900" y="330047"/>
                      </a:lnTo>
                      <a:lnTo>
                        <a:pt x="3081668" y="333122"/>
                      </a:lnTo>
                      <a:lnTo>
                        <a:pt x="3084098" y="336428"/>
                      </a:lnTo>
                      <a:lnTo>
                        <a:pt x="3090120" y="340406"/>
                      </a:lnTo>
                      <a:lnTo>
                        <a:pt x="3095384" y="342471"/>
                      </a:lnTo>
                      <a:lnTo>
                        <a:pt x="3099256" y="343959"/>
                      </a:lnTo>
                      <a:lnTo>
                        <a:pt x="3107708" y="349045"/>
                      </a:lnTo>
                      <a:lnTo>
                        <a:pt x="3114181" y="352149"/>
                      </a:lnTo>
                      <a:lnTo>
                        <a:pt x="3122401" y="358554"/>
                      </a:lnTo>
                      <a:lnTo>
                        <a:pt x="3127140" y="362695"/>
                      </a:lnTo>
                      <a:lnTo>
                        <a:pt x="3129803" y="365563"/>
                      </a:lnTo>
                      <a:lnTo>
                        <a:pt x="3132466" y="368651"/>
                      </a:lnTo>
                      <a:lnTo>
                        <a:pt x="3133565" y="372613"/>
                      </a:lnTo>
                      <a:lnTo>
                        <a:pt x="3135763" y="379213"/>
                      </a:lnTo>
                      <a:lnTo>
                        <a:pt x="3138206" y="381861"/>
                      </a:lnTo>
                      <a:lnTo>
                        <a:pt x="3145120" y="384088"/>
                      </a:lnTo>
                      <a:lnTo>
                        <a:pt x="3146671" y="385853"/>
                      </a:lnTo>
                      <a:lnTo>
                        <a:pt x="3147990" y="391132"/>
                      </a:lnTo>
                      <a:lnTo>
                        <a:pt x="3148368" y="404317"/>
                      </a:lnTo>
                      <a:lnTo>
                        <a:pt x="3148967" y="421901"/>
                      </a:lnTo>
                      <a:lnTo>
                        <a:pt x="3150274" y="429378"/>
                      </a:lnTo>
                      <a:lnTo>
                        <a:pt x="3154475" y="435549"/>
                      </a:lnTo>
                      <a:lnTo>
                        <a:pt x="3159373" y="439306"/>
                      </a:lnTo>
                      <a:lnTo>
                        <a:pt x="3164931" y="441309"/>
                      </a:lnTo>
                      <a:lnTo>
                        <a:pt x="3171844" y="441339"/>
                      </a:lnTo>
                      <a:lnTo>
                        <a:pt x="3177426" y="439827"/>
                      </a:lnTo>
                      <a:lnTo>
                        <a:pt x="3182409" y="436525"/>
                      </a:lnTo>
                      <a:lnTo>
                        <a:pt x="3182983" y="436151"/>
                      </a:lnTo>
                      <a:lnTo>
                        <a:pt x="3186391" y="432176"/>
                      </a:lnTo>
                      <a:lnTo>
                        <a:pt x="3188492" y="426843"/>
                      </a:lnTo>
                      <a:lnTo>
                        <a:pt x="3189407" y="422233"/>
                      </a:lnTo>
                      <a:lnTo>
                        <a:pt x="3189432" y="417398"/>
                      </a:lnTo>
                      <a:lnTo>
                        <a:pt x="3188113" y="412339"/>
                      </a:lnTo>
                      <a:lnTo>
                        <a:pt x="3186366" y="405957"/>
                      </a:lnTo>
                      <a:lnTo>
                        <a:pt x="3186378" y="402661"/>
                      </a:lnTo>
                      <a:lnTo>
                        <a:pt x="3187282" y="400030"/>
                      </a:lnTo>
                      <a:lnTo>
                        <a:pt x="3188638" y="395862"/>
                      </a:lnTo>
                      <a:lnTo>
                        <a:pt x="3191118" y="391258"/>
                      </a:lnTo>
                      <a:lnTo>
                        <a:pt x="3191362" y="387523"/>
                      </a:lnTo>
                      <a:lnTo>
                        <a:pt x="3192522" y="379178"/>
                      </a:lnTo>
                      <a:lnTo>
                        <a:pt x="3194550" y="373035"/>
                      </a:lnTo>
                      <a:lnTo>
                        <a:pt x="3200168" y="365151"/>
                      </a:lnTo>
                      <a:lnTo>
                        <a:pt x="3206019" y="356608"/>
                      </a:lnTo>
                      <a:lnTo>
                        <a:pt x="3207606" y="351779"/>
                      </a:lnTo>
                      <a:lnTo>
                        <a:pt x="3207606" y="350022"/>
                      </a:lnTo>
                      <a:lnTo>
                        <a:pt x="3207618" y="349143"/>
                      </a:lnTo>
                      <a:lnTo>
                        <a:pt x="3206287" y="346939"/>
                      </a:lnTo>
                      <a:lnTo>
                        <a:pt x="3203075" y="345443"/>
                      </a:lnTo>
                      <a:lnTo>
                        <a:pt x="3197506" y="343877"/>
                      </a:lnTo>
                      <a:lnTo>
                        <a:pt x="3184571" y="340519"/>
                      </a:lnTo>
                      <a:lnTo>
                        <a:pt x="3174543" y="337837"/>
                      </a:lnTo>
                      <a:lnTo>
                        <a:pt x="3169193" y="337154"/>
                      </a:lnTo>
                      <a:lnTo>
                        <a:pt x="3161828" y="336901"/>
                      </a:lnTo>
                      <a:lnTo>
                        <a:pt x="3157810" y="335566"/>
                      </a:lnTo>
                      <a:lnTo>
                        <a:pt x="3154256" y="332253"/>
                      </a:lnTo>
                      <a:lnTo>
                        <a:pt x="3152045" y="328946"/>
                      </a:lnTo>
                      <a:lnTo>
                        <a:pt x="3150506" y="321247"/>
                      </a:lnTo>
                      <a:lnTo>
                        <a:pt x="3148527" y="315966"/>
                      </a:lnTo>
                      <a:lnTo>
                        <a:pt x="3145864" y="310680"/>
                      </a:lnTo>
                      <a:lnTo>
                        <a:pt x="3142090" y="306267"/>
                      </a:lnTo>
                      <a:lnTo>
                        <a:pt x="3138988" y="301640"/>
                      </a:lnTo>
                      <a:lnTo>
                        <a:pt x="3134103" y="297330"/>
                      </a:lnTo>
                      <a:lnTo>
                        <a:pt x="3132979" y="296340"/>
                      </a:lnTo>
                      <a:lnTo>
                        <a:pt x="3125846" y="292794"/>
                      </a:lnTo>
                      <a:lnTo>
                        <a:pt x="3120276" y="289693"/>
                      </a:lnTo>
                      <a:lnTo>
                        <a:pt x="3115610" y="285281"/>
                      </a:lnTo>
                      <a:lnTo>
                        <a:pt x="3109162" y="279759"/>
                      </a:lnTo>
                      <a:lnTo>
                        <a:pt x="3104935" y="275567"/>
                      </a:lnTo>
                      <a:lnTo>
                        <a:pt x="3098474" y="271805"/>
                      </a:lnTo>
                      <a:lnTo>
                        <a:pt x="3093149" y="269161"/>
                      </a:lnTo>
                    </a:path>
                  </a:pathLst>
                </a:custGeom>
                <a:solidFill>
                  <a:srgbClr val="FFFFFF"/>
                </a:solidFill>
                <a:ln w="12206" cap="flat">
                  <a:solidFill>
                    <a:srgbClr val="000000"/>
                  </a:solidFill>
                  <a:prstDash val="solid"/>
                  <a:round/>
                </a:ln>
              </p:spPr>
              <p:txBody>
                <a:bodyPr rtlCol="0" anchor="ctr"/>
                <a:lstStyle/>
                <a:p>
                  <a:endParaRPr lang="LID4096"/>
                </a:p>
              </p:txBody>
            </p:sp>
          </p:grpSp>
          <p:grpSp>
            <p:nvGrpSpPr>
              <p:cNvPr id="49" name="Graphic 3">
                <a:extLst>
                  <a:ext uri="{FF2B5EF4-FFF2-40B4-BE49-F238E27FC236}">
                    <a16:creationId xmlns:a16="http://schemas.microsoft.com/office/drawing/2014/main" id="{B3DD6465-FD80-B583-3788-B65B6A825D3A}"/>
                  </a:ext>
                </a:extLst>
              </p:cNvPr>
              <p:cNvGrpSpPr/>
              <p:nvPr/>
            </p:nvGrpSpPr>
            <p:grpSpPr>
              <a:xfrm>
                <a:off x="6290067" y="476163"/>
                <a:ext cx="3647118" cy="5833025"/>
                <a:chOff x="6290067" y="476163"/>
                <a:chExt cx="3647118" cy="5833025"/>
              </a:xfrm>
            </p:grpSpPr>
            <p:sp>
              <p:nvSpPr>
                <p:cNvPr id="50" name="Freeform: Shape 49">
                  <a:extLst>
                    <a:ext uri="{FF2B5EF4-FFF2-40B4-BE49-F238E27FC236}">
                      <a16:creationId xmlns:a16="http://schemas.microsoft.com/office/drawing/2014/main" id="{531C3F2E-8DD2-C2D2-E32E-7EAB4EF56A20}"/>
                    </a:ext>
                  </a:extLst>
                </p:cNvPr>
                <p:cNvSpPr/>
                <p:nvPr/>
              </p:nvSpPr>
              <p:spPr>
                <a:xfrm>
                  <a:off x="7764339" y="4356111"/>
                  <a:ext cx="1068652" cy="1331403"/>
                </a:xfrm>
                <a:custGeom>
                  <a:avLst/>
                  <a:gdLst>
                    <a:gd name="connsiteX0" fmla="*/ 676766 w 1068652"/>
                    <a:gd name="connsiteY0" fmla="*/ 39269 h 1331403"/>
                    <a:gd name="connsiteX1" fmla="*/ 677316 w 1068652"/>
                    <a:gd name="connsiteY1" fmla="*/ 48616 h 1331403"/>
                    <a:gd name="connsiteX2" fmla="*/ 677511 w 1068652"/>
                    <a:gd name="connsiteY2" fmla="*/ 52716 h 1331403"/>
                    <a:gd name="connsiteX3" fmla="*/ 677572 w 1068652"/>
                    <a:gd name="connsiteY3" fmla="*/ 54278 h 1331403"/>
                    <a:gd name="connsiteX4" fmla="*/ 677877 w 1068652"/>
                    <a:gd name="connsiteY4" fmla="*/ 61600 h 1331403"/>
                    <a:gd name="connsiteX5" fmla="*/ 678402 w 1068652"/>
                    <a:gd name="connsiteY5" fmla="*/ 74144 h 1331403"/>
                    <a:gd name="connsiteX6" fmla="*/ 678451 w 1068652"/>
                    <a:gd name="connsiteY6" fmla="*/ 75231 h 1331403"/>
                    <a:gd name="connsiteX7" fmla="*/ 678464 w 1068652"/>
                    <a:gd name="connsiteY7" fmla="*/ 75767 h 1331403"/>
                    <a:gd name="connsiteX8" fmla="*/ 678500 w 1068652"/>
                    <a:gd name="connsiteY8" fmla="*/ 77366 h 1331403"/>
                    <a:gd name="connsiteX9" fmla="*/ 678744 w 1068652"/>
                    <a:gd name="connsiteY9" fmla="*/ 87482 h 1331403"/>
                    <a:gd name="connsiteX10" fmla="*/ 678793 w 1068652"/>
                    <a:gd name="connsiteY10" fmla="*/ 89605 h 1331403"/>
                    <a:gd name="connsiteX11" fmla="*/ 678916 w 1068652"/>
                    <a:gd name="connsiteY11" fmla="*/ 91179 h 1331403"/>
                    <a:gd name="connsiteX12" fmla="*/ 679050 w 1068652"/>
                    <a:gd name="connsiteY12" fmla="*/ 92754 h 1331403"/>
                    <a:gd name="connsiteX13" fmla="*/ 679697 w 1068652"/>
                    <a:gd name="connsiteY13" fmla="*/ 100625 h 1331403"/>
                    <a:gd name="connsiteX14" fmla="*/ 679917 w 1068652"/>
                    <a:gd name="connsiteY14" fmla="*/ 103248 h 1331403"/>
                    <a:gd name="connsiteX15" fmla="*/ 679978 w 1068652"/>
                    <a:gd name="connsiteY15" fmla="*/ 103871 h 1331403"/>
                    <a:gd name="connsiteX16" fmla="*/ 680332 w 1068652"/>
                    <a:gd name="connsiteY16" fmla="*/ 107666 h 1331403"/>
                    <a:gd name="connsiteX17" fmla="*/ 680442 w 1068652"/>
                    <a:gd name="connsiteY17" fmla="*/ 108752 h 1331403"/>
                    <a:gd name="connsiteX18" fmla="*/ 680650 w 1068652"/>
                    <a:gd name="connsiteY18" fmla="*/ 112022 h 1331403"/>
                    <a:gd name="connsiteX19" fmla="*/ 681664 w 1068652"/>
                    <a:gd name="connsiteY19" fmla="*/ 127288 h 1331403"/>
                    <a:gd name="connsiteX20" fmla="*/ 682006 w 1068652"/>
                    <a:gd name="connsiteY20" fmla="*/ 132657 h 1331403"/>
                    <a:gd name="connsiteX21" fmla="*/ 682055 w 1068652"/>
                    <a:gd name="connsiteY21" fmla="*/ 133194 h 1331403"/>
                    <a:gd name="connsiteX22" fmla="*/ 682250 w 1068652"/>
                    <a:gd name="connsiteY22" fmla="*/ 135805 h 1331403"/>
                    <a:gd name="connsiteX23" fmla="*/ 682909 w 1068652"/>
                    <a:gd name="connsiteY23" fmla="*/ 144201 h 1331403"/>
                    <a:gd name="connsiteX24" fmla="*/ 683374 w 1068652"/>
                    <a:gd name="connsiteY24" fmla="*/ 150071 h 1331403"/>
                    <a:gd name="connsiteX25" fmla="*/ 683508 w 1068652"/>
                    <a:gd name="connsiteY25" fmla="*/ 152023 h 1331403"/>
                    <a:gd name="connsiteX26" fmla="*/ 683459 w 1068652"/>
                    <a:gd name="connsiteY26" fmla="*/ 154244 h 1331403"/>
                    <a:gd name="connsiteX27" fmla="*/ 683423 w 1068652"/>
                    <a:gd name="connsiteY27" fmla="*/ 155855 h 1331403"/>
                    <a:gd name="connsiteX28" fmla="*/ 683264 w 1068652"/>
                    <a:gd name="connsiteY28" fmla="*/ 163359 h 1331403"/>
                    <a:gd name="connsiteX29" fmla="*/ 683203 w 1068652"/>
                    <a:gd name="connsiteY29" fmla="*/ 166044 h 1331403"/>
                    <a:gd name="connsiteX30" fmla="*/ 683288 w 1068652"/>
                    <a:gd name="connsiteY30" fmla="*/ 167631 h 1331403"/>
                    <a:gd name="connsiteX31" fmla="*/ 683386 w 1068652"/>
                    <a:gd name="connsiteY31" fmla="*/ 169217 h 1331403"/>
                    <a:gd name="connsiteX32" fmla="*/ 683862 w 1068652"/>
                    <a:gd name="connsiteY32" fmla="*/ 177698 h 1331403"/>
                    <a:gd name="connsiteX33" fmla="*/ 683960 w 1068652"/>
                    <a:gd name="connsiteY33" fmla="*/ 179430 h 1331403"/>
                    <a:gd name="connsiteX34" fmla="*/ 684424 w 1068652"/>
                    <a:gd name="connsiteY34" fmla="*/ 182262 h 1331403"/>
                    <a:gd name="connsiteX35" fmla="*/ 686146 w 1068652"/>
                    <a:gd name="connsiteY35" fmla="*/ 192463 h 1331403"/>
                    <a:gd name="connsiteX36" fmla="*/ 686439 w 1068652"/>
                    <a:gd name="connsiteY36" fmla="*/ 194208 h 1331403"/>
                    <a:gd name="connsiteX37" fmla="*/ 687148 w 1068652"/>
                    <a:gd name="connsiteY37" fmla="*/ 196197 h 1331403"/>
                    <a:gd name="connsiteX38" fmla="*/ 688516 w 1068652"/>
                    <a:gd name="connsiteY38" fmla="*/ 199919 h 1331403"/>
                    <a:gd name="connsiteX39" fmla="*/ 689884 w 1068652"/>
                    <a:gd name="connsiteY39" fmla="*/ 203641 h 1331403"/>
                    <a:gd name="connsiteX40" fmla="*/ 690494 w 1068652"/>
                    <a:gd name="connsiteY40" fmla="*/ 205276 h 1331403"/>
                    <a:gd name="connsiteX41" fmla="*/ 691300 w 1068652"/>
                    <a:gd name="connsiteY41" fmla="*/ 206533 h 1331403"/>
                    <a:gd name="connsiteX42" fmla="*/ 692656 w 1068652"/>
                    <a:gd name="connsiteY42" fmla="*/ 208608 h 1331403"/>
                    <a:gd name="connsiteX43" fmla="*/ 693755 w 1068652"/>
                    <a:gd name="connsiteY43" fmla="*/ 210292 h 1331403"/>
                    <a:gd name="connsiteX44" fmla="*/ 694549 w 1068652"/>
                    <a:gd name="connsiteY44" fmla="*/ 211524 h 1331403"/>
                    <a:gd name="connsiteX45" fmla="*/ 695612 w 1068652"/>
                    <a:gd name="connsiteY45" fmla="*/ 212683 h 1331403"/>
                    <a:gd name="connsiteX46" fmla="*/ 701548 w 1068652"/>
                    <a:gd name="connsiteY46" fmla="*/ 219175 h 1331403"/>
                    <a:gd name="connsiteX47" fmla="*/ 707826 w 1068652"/>
                    <a:gd name="connsiteY47" fmla="*/ 224166 h 1331403"/>
                    <a:gd name="connsiteX48" fmla="*/ 708815 w 1068652"/>
                    <a:gd name="connsiteY48" fmla="*/ 224959 h 1331403"/>
                    <a:gd name="connsiteX49" fmla="*/ 709805 w 1068652"/>
                    <a:gd name="connsiteY49" fmla="*/ 225740 h 1331403"/>
                    <a:gd name="connsiteX50" fmla="*/ 710880 w 1068652"/>
                    <a:gd name="connsiteY50" fmla="*/ 226509 h 1331403"/>
                    <a:gd name="connsiteX51" fmla="*/ 711942 w 1068652"/>
                    <a:gd name="connsiteY51" fmla="*/ 227278 h 1331403"/>
                    <a:gd name="connsiteX52" fmla="*/ 719051 w 1068652"/>
                    <a:gd name="connsiteY52" fmla="*/ 232367 h 1331403"/>
                    <a:gd name="connsiteX53" fmla="*/ 725720 w 1068652"/>
                    <a:gd name="connsiteY53" fmla="*/ 237772 h 1331403"/>
                    <a:gd name="connsiteX54" fmla="*/ 726721 w 1068652"/>
                    <a:gd name="connsiteY54" fmla="*/ 238578 h 1331403"/>
                    <a:gd name="connsiteX55" fmla="*/ 727686 w 1068652"/>
                    <a:gd name="connsiteY55" fmla="*/ 239286 h 1331403"/>
                    <a:gd name="connsiteX56" fmla="*/ 730031 w 1068652"/>
                    <a:gd name="connsiteY56" fmla="*/ 240957 h 1331403"/>
                    <a:gd name="connsiteX57" fmla="*/ 731985 w 1068652"/>
                    <a:gd name="connsiteY57" fmla="*/ 242348 h 1331403"/>
                    <a:gd name="connsiteX58" fmla="*/ 732535 w 1068652"/>
                    <a:gd name="connsiteY58" fmla="*/ 242580 h 1331403"/>
                    <a:gd name="connsiteX59" fmla="*/ 734208 w 1068652"/>
                    <a:gd name="connsiteY59" fmla="*/ 243264 h 1331403"/>
                    <a:gd name="connsiteX60" fmla="*/ 736566 w 1068652"/>
                    <a:gd name="connsiteY60" fmla="*/ 244240 h 1331403"/>
                    <a:gd name="connsiteX61" fmla="*/ 738581 w 1068652"/>
                    <a:gd name="connsiteY61" fmla="*/ 245668 h 1331403"/>
                    <a:gd name="connsiteX62" fmla="*/ 741390 w 1068652"/>
                    <a:gd name="connsiteY62" fmla="*/ 247645 h 1331403"/>
                    <a:gd name="connsiteX63" fmla="*/ 742550 w 1068652"/>
                    <a:gd name="connsiteY63" fmla="*/ 248462 h 1331403"/>
                    <a:gd name="connsiteX64" fmla="*/ 744260 w 1068652"/>
                    <a:gd name="connsiteY64" fmla="*/ 249365 h 1331403"/>
                    <a:gd name="connsiteX65" fmla="*/ 749793 w 1068652"/>
                    <a:gd name="connsiteY65" fmla="*/ 252294 h 1331403"/>
                    <a:gd name="connsiteX66" fmla="*/ 751503 w 1068652"/>
                    <a:gd name="connsiteY66" fmla="*/ 253197 h 1331403"/>
                    <a:gd name="connsiteX67" fmla="*/ 752835 w 1068652"/>
                    <a:gd name="connsiteY67" fmla="*/ 253685 h 1331403"/>
                    <a:gd name="connsiteX68" fmla="*/ 759528 w 1068652"/>
                    <a:gd name="connsiteY68" fmla="*/ 256125 h 1331403"/>
                    <a:gd name="connsiteX69" fmla="*/ 760871 w 1068652"/>
                    <a:gd name="connsiteY69" fmla="*/ 256614 h 1331403"/>
                    <a:gd name="connsiteX70" fmla="*/ 762728 w 1068652"/>
                    <a:gd name="connsiteY70" fmla="*/ 257004 h 1331403"/>
                    <a:gd name="connsiteX71" fmla="*/ 764108 w 1068652"/>
                    <a:gd name="connsiteY71" fmla="*/ 257297 h 1331403"/>
                    <a:gd name="connsiteX72" fmla="*/ 768273 w 1068652"/>
                    <a:gd name="connsiteY72" fmla="*/ 258175 h 1331403"/>
                    <a:gd name="connsiteX73" fmla="*/ 771046 w 1068652"/>
                    <a:gd name="connsiteY73" fmla="*/ 258749 h 1331403"/>
                    <a:gd name="connsiteX74" fmla="*/ 773318 w 1068652"/>
                    <a:gd name="connsiteY74" fmla="*/ 259664 h 1331403"/>
                    <a:gd name="connsiteX75" fmla="*/ 779229 w 1068652"/>
                    <a:gd name="connsiteY75" fmla="*/ 262019 h 1331403"/>
                    <a:gd name="connsiteX76" fmla="*/ 780597 w 1068652"/>
                    <a:gd name="connsiteY76" fmla="*/ 262569 h 1331403"/>
                    <a:gd name="connsiteX77" fmla="*/ 782795 w 1068652"/>
                    <a:gd name="connsiteY77" fmla="*/ 263642 h 1331403"/>
                    <a:gd name="connsiteX78" fmla="*/ 790735 w 1068652"/>
                    <a:gd name="connsiteY78" fmla="*/ 267547 h 1331403"/>
                    <a:gd name="connsiteX79" fmla="*/ 798478 w 1068652"/>
                    <a:gd name="connsiteY79" fmla="*/ 273258 h 1331403"/>
                    <a:gd name="connsiteX80" fmla="*/ 799700 w 1068652"/>
                    <a:gd name="connsiteY80" fmla="*/ 274161 h 1331403"/>
                    <a:gd name="connsiteX81" fmla="*/ 800176 w 1068652"/>
                    <a:gd name="connsiteY81" fmla="*/ 274881 h 1331403"/>
                    <a:gd name="connsiteX82" fmla="*/ 800579 w 1068652"/>
                    <a:gd name="connsiteY82" fmla="*/ 275479 h 1331403"/>
                    <a:gd name="connsiteX83" fmla="*/ 803620 w 1068652"/>
                    <a:gd name="connsiteY83" fmla="*/ 280055 h 1331403"/>
                    <a:gd name="connsiteX84" fmla="*/ 804610 w 1068652"/>
                    <a:gd name="connsiteY84" fmla="*/ 281544 h 1331403"/>
                    <a:gd name="connsiteX85" fmla="*/ 804756 w 1068652"/>
                    <a:gd name="connsiteY85" fmla="*/ 282557 h 1331403"/>
                    <a:gd name="connsiteX86" fmla="*/ 804903 w 1068652"/>
                    <a:gd name="connsiteY86" fmla="*/ 283619 h 1331403"/>
                    <a:gd name="connsiteX87" fmla="*/ 805685 w 1068652"/>
                    <a:gd name="connsiteY87" fmla="*/ 289281 h 1331403"/>
                    <a:gd name="connsiteX88" fmla="*/ 805782 w 1068652"/>
                    <a:gd name="connsiteY88" fmla="*/ 290013 h 1331403"/>
                    <a:gd name="connsiteX89" fmla="*/ 805880 w 1068652"/>
                    <a:gd name="connsiteY89" fmla="*/ 291038 h 1331403"/>
                    <a:gd name="connsiteX90" fmla="*/ 806014 w 1068652"/>
                    <a:gd name="connsiteY90" fmla="*/ 292588 h 1331403"/>
                    <a:gd name="connsiteX91" fmla="*/ 806198 w 1068652"/>
                    <a:gd name="connsiteY91" fmla="*/ 294650 h 1331403"/>
                    <a:gd name="connsiteX92" fmla="*/ 806515 w 1068652"/>
                    <a:gd name="connsiteY92" fmla="*/ 298250 h 1331403"/>
                    <a:gd name="connsiteX93" fmla="*/ 806454 w 1068652"/>
                    <a:gd name="connsiteY93" fmla="*/ 299958 h 1331403"/>
                    <a:gd name="connsiteX94" fmla="*/ 806369 w 1068652"/>
                    <a:gd name="connsiteY94" fmla="*/ 301837 h 1331403"/>
                    <a:gd name="connsiteX95" fmla="*/ 807273 w 1068652"/>
                    <a:gd name="connsiteY95" fmla="*/ 303631 h 1331403"/>
                    <a:gd name="connsiteX96" fmla="*/ 807529 w 1068652"/>
                    <a:gd name="connsiteY96" fmla="*/ 304144 h 1331403"/>
                    <a:gd name="connsiteX97" fmla="*/ 808164 w 1068652"/>
                    <a:gd name="connsiteY97" fmla="*/ 305413 h 1331403"/>
                    <a:gd name="connsiteX98" fmla="*/ 808604 w 1068652"/>
                    <a:gd name="connsiteY98" fmla="*/ 306279 h 1331403"/>
                    <a:gd name="connsiteX99" fmla="*/ 809251 w 1068652"/>
                    <a:gd name="connsiteY99" fmla="*/ 307048 h 1331403"/>
                    <a:gd name="connsiteX100" fmla="*/ 811670 w 1068652"/>
                    <a:gd name="connsiteY100" fmla="*/ 309977 h 1331403"/>
                    <a:gd name="connsiteX101" fmla="*/ 812512 w 1068652"/>
                    <a:gd name="connsiteY101" fmla="*/ 310977 h 1331403"/>
                    <a:gd name="connsiteX102" fmla="*/ 813880 w 1068652"/>
                    <a:gd name="connsiteY102" fmla="*/ 312027 h 1331403"/>
                    <a:gd name="connsiteX103" fmla="*/ 821282 w 1068652"/>
                    <a:gd name="connsiteY103" fmla="*/ 317664 h 1331403"/>
                    <a:gd name="connsiteX104" fmla="*/ 821685 w 1068652"/>
                    <a:gd name="connsiteY104" fmla="*/ 317970 h 1331403"/>
                    <a:gd name="connsiteX105" fmla="*/ 822418 w 1068652"/>
                    <a:gd name="connsiteY105" fmla="*/ 318506 h 1331403"/>
                    <a:gd name="connsiteX106" fmla="*/ 822809 w 1068652"/>
                    <a:gd name="connsiteY106" fmla="*/ 318787 h 1331403"/>
                    <a:gd name="connsiteX107" fmla="*/ 824763 w 1068652"/>
                    <a:gd name="connsiteY107" fmla="*/ 320190 h 1331403"/>
                    <a:gd name="connsiteX108" fmla="*/ 825594 w 1068652"/>
                    <a:gd name="connsiteY108" fmla="*/ 320715 h 1331403"/>
                    <a:gd name="connsiteX109" fmla="*/ 827670 w 1068652"/>
                    <a:gd name="connsiteY109" fmla="*/ 322045 h 1331403"/>
                    <a:gd name="connsiteX110" fmla="*/ 830577 w 1068652"/>
                    <a:gd name="connsiteY110" fmla="*/ 323900 h 1331403"/>
                    <a:gd name="connsiteX111" fmla="*/ 831823 w 1068652"/>
                    <a:gd name="connsiteY111" fmla="*/ 324693 h 1331403"/>
                    <a:gd name="connsiteX112" fmla="*/ 832384 w 1068652"/>
                    <a:gd name="connsiteY112" fmla="*/ 325047 h 1331403"/>
                    <a:gd name="connsiteX113" fmla="*/ 834119 w 1068652"/>
                    <a:gd name="connsiteY113" fmla="*/ 325963 h 1331403"/>
                    <a:gd name="connsiteX114" fmla="*/ 837575 w 1068652"/>
                    <a:gd name="connsiteY114" fmla="*/ 327781 h 1331403"/>
                    <a:gd name="connsiteX115" fmla="*/ 838870 w 1068652"/>
                    <a:gd name="connsiteY115" fmla="*/ 328464 h 1331403"/>
                    <a:gd name="connsiteX116" fmla="*/ 840592 w 1068652"/>
                    <a:gd name="connsiteY116" fmla="*/ 329379 h 1331403"/>
                    <a:gd name="connsiteX117" fmla="*/ 842143 w 1068652"/>
                    <a:gd name="connsiteY117" fmla="*/ 330478 h 1331403"/>
                    <a:gd name="connsiteX118" fmla="*/ 847469 w 1068652"/>
                    <a:gd name="connsiteY118" fmla="*/ 334297 h 1331403"/>
                    <a:gd name="connsiteX119" fmla="*/ 848739 w 1068652"/>
                    <a:gd name="connsiteY119" fmla="*/ 335212 h 1331403"/>
                    <a:gd name="connsiteX120" fmla="*/ 849423 w 1068652"/>
                    <a:gd name="connsiteY120" fmla="*/ 335932 h 1331403"/>
                    <a:gd name="connsiteX121" fmla="*/ 851450 w 1068652"/>
                    <a:gd name="connsiteY121" fmla="*/ 338080 h 1331403"/>
                    <a:gd name="connsiteX122" fmla="*/ 852257 w 1068652"/>
                    <a:gd name="connsiteY122" fmla="*/ 338934 h 1331403"/>
                    <a:gd name="connsiteX123" fmla="*/ 853380 w 1068652"/>
                    <a:gd name="connsiteY123" fmla="*/ 340130 h 1331403"/>
                    <a:gd name="connsiteX124" fmla="*/ 853979 w 1068652"/>
                    <a:gd name="connsiteY124" fmla="*/ 341680 h 1331403"/>
                    <a:gd name="connsiteX125" fmla="*/ 854211 w 1068652"/>
                    <a:gd name="connsiteY125" fmla="*/ 342266 h 1331403"/>
                    <a:gd name="connsiteX126" fmla="*/ 855359 w 1068652"/>
                    <a:gd name="connsiteY126" fmla="*/ 345255 h 1331403"/>
                    <a:gd name="connsiteX127" fmla="*/ 856446 w 1068652"/>
                    <a:gd name="connsiteY127" fmla="*/ 349355 h 1331403"/>
                    <a:gd name="connsiteX128" fmla="*/ 856825 w 1068652"/>
                    <a:gd name="connsiteY128" fmla="*/ 350942 h 1331403"/>
                    <a:gd name="connsiteX129" fmla="*/ 856654 w 1068652"/>
                    <a:gd name="connsiteY129" fmla="*/ 352736 h 1331403"/>
                    <a:gd name="connsiteX130" fmla="*/ 856593 w 1068652"/>
                    <a:gd name="connsiteY130" fmla="*/ 353455 h 1331403"/>
                    <a:gd name="connsiteX131" fmla="*/ 856495 w 1068652"/>
                    <a:gd name="connsiteY131" fmla="*/ 354431 h 1331403"/>
                    <a:gd name="connsiteX132" fmla="*/ 856251 w 1068652"/>
                    <a:gd name="connsiteY132" fmla="*/ 355335 h 1331403"/>
                    <a:gd name="connsiteX133" fmla="*/ 855799 w 1068652"/>
                    <a:gd name="connsiteY133" fmla="*/ 356921 h 1331403"/>
                    <a:gd name="connsiteX134" fmla="*/ 855359 w 1068652"/>
                    <a:gd name="connsiteY134" fmla="*/ 358422 h 1331403"/>
                    <a:gd name="connsiteX135" fmla="*/ 854333 w 1068652"/>
                    <a:gd name="connsiteY135" fmla="*/ 360325 h 1331403"/>
                    <a:gd name="connsiteX136" fmla="*/ 852464 w 1068652"/>
                    <a:gd name="connsiteY136" fmla="*/ 363791 h 1331403"/>
                    <a:gd name="connsiteX137" fmla="*/ 852538 w 1068652"/>
                    <a:gd name="connsiteY137" fmla="*/ 365756 h 1331403"/>
                    <a:gd name="connsiteX138" fmla="*/ 852684 w 1068652"/>
                    <a:gd name="connsiteY138" fmla="*/ 369844 h 1331403"/>
                    <a:gd name="connsiteX139" fmla="*/ 861393 w 1068652"/>
                    <a:gd name="connsiteY139" fmla="*/ 372492 h 1331403"/>
                    <a:gd name="connsiteX140" fmla="*/ 863225 w 1068652"/>
                    <a:gd name="connsiteY140" fmla="*/ 373041 h 1331403"/>
                    <a:gd name="connsiteX141" fmla="*/ 864971 w 1068652"/>
                    <a:gd name="connsiteY141" fmla="*/ 373981 h 1331403"/>
                    <a:gd name="connsiteX142" fmla="*/ 868575 w 1068652"/>
                    <a:gd name="connsiteY142" fmla="*/ 375896 h 1331403"/>
                    <a:gd name="connsiteX143" fmla="*/ 869332 w 1068652"/>
                    <a:gd name="connsiteY143" fmla="*/ 376299 h 1331403"/>
                    <a:gd name="connsiteX144" fmla="*/ 871030 w 1068652"/>
                    <a:gd name="connsiteY144" fmla="*/ 377300 h 1331403"/>
                    <a:gd name="connsiteX145" fmla="*/ 877821 w 1068652"/>
                    <a:gd name="connsiteY145" fmla="*/ 381302 h 1331403"/>
                    <a:gd name="connsiteX146" fmla="*/ 879518 w 1068652"/>
                    <a:gd name="connsiteY146" fmla="*/ 382303 h 1331403"/>
                    <a:gd name="connsiteX147" fmla="*/ 880740 w 1068652"/>
                    <a:gd name="connsiteY147" fmla="*/ 383755 h 1331403"/>
                    <a:gd name="connsiteX148" fmla="*/ 881228 w 1068652"/>
                    <a:gd name="connsiteY148" fmla="*/ 384329 h 1331403"/>
                    <a:gd name="connsiteX149" fmla="*/ 883451 w 1068652"/>
                    <a:gd name="connsiteY149" fmla="*/ 386977 h 1331403"/>
                    <a:gd name="connsiteX150" fmla="*/ 883903 w 1068652"/>
                    <a:gd name="connsiteY150" fmla="*/ 387574 h 1331403"/>
                    <a:gd name="connsiteX151" fmla="*/ 886260 w 1068652"/>
                    <a:gd name="connsiteY151" fmla="*/ 390869 h 1331403"/>
                    <a:gd name="connsiteX152" fmla="*/ 887225 w 1068652"/>
                    <a:gd name="connsiteY152" fmla="*/ 392212 h 1331403"/>
                    <a:gd name="connsiteX153" fmla="*/ 888166 w 1068652"/>
                    <a:gd name="connsiteY153" fmla="*/ 394079 h 1331403"/>
                    <a:gd name="connsiteX154" fmla="*/ 889094 w 1068652"/>
                    <a:gd name="connsiteY154" fmla="*/ 395933 h 1331403"/>
                    <a:gd name="connsiteX155" fmla="*/ 890157 w 1068652"/>
                    <a:gd name="connsiteY155" fmla="*/ 398057 h 1331403"/>
                    <a:gd name="connsiteX156" fmla="*/ 891012 w 1068652"/>
                    <a:gd name="connsiteY156" fmla="*/ 399765 h 1331403"/>
                    <a:gd name="connsiteX157" fmla="*/ 891720 w 1068652"/>
                    <a:gd name="connsiteY157" fmla="*/ 401596 h 1331403"/>
                    <a:gd name="connsiteX158" fmla="*/ 892343 w 1068652"/>
                    <a:gd name="connsiteY158" fmla="*/ 403194 h 1331403"/>
                    <a:gd name="connsiteX159" fmla="*/ 894322 w 1068652"/>
                    <a:gd name="connsiteY159" fmla="*/ 408283 h 1331403"/>
                    <a:gd name="connsiteX160" fmla="*/ 894505 w 1068652"/>
                    <a:gd name="connsiteY160" fmla="*/ 408759 h 1331403"/>
                    <a:gd name="connsiteX161" fmla="*/ 894737 w 1068652"/>
                    <a:gd name="connsiteY161" fmla="*/ 409344 h 1331403"/>
                    <a:gd name="connsiteX162" fmla="*/ 896813 w 1068652"/>
                    <a:gd name="connsiteY162" fmla="*/ 414775 h 1331403"/>
                    <a:gd name="connsiteX163" fmla="*/ 896996 w 1068652"/>
                    <a:gd name="connsiteY163" fmla="*/ 415251 h 1331403"/>
                    <a:gd name="connsiteX164" fmla="*/ 897229 w 1068652"/>
                    <a:gd name="connsiteY164" fmla="*/ 415727 h 1331403"/>
                    <a:gd name="connsiteX165" fmla="*/ 898364 w 1068652"/>
                    <a:gd name="connsiteY165" fmla="*/ 418045 h 1331403"/>
                    <a:gd name="connsiteX166" fmla="*/ 899048 w 1068652"/>
                    <a:gd name="connsiteY166" fmla="*/ 419436 h 1331403"/>
                    <a:gd name="connsiteX167" fmla="*/ 899952 w 1068652"/>
                    <a:gd name="connsiteY167" fmla="*/ 420290 h 1331403"/>
                    <a:gd name="connsiteX168" fmla="*/ 901736 w 1068652"/>
                    <a:gd name="connsiteY168" fmla="*/ 421987 h 1331403"/>
                    <a:gd name="connsiteX169" fmla="*/ 902725 w 1068652"/>
                    <a:gd name="connsiteY169" fmla="*/ 422926 h 1331403"/>
                    <a:gd name="connsiteX170" fmla="*/ 903983 w 1068652"/>
                    <a:gd name="connsiteY170" fmla="*/ 423243 h 1331403"/>
                    <a:gd name="connsiteX171" fmla="*/ 907830 w 1068652"/>
                    <a:gd name="connsiteY171" fmla="*/ 424195 h 1331403"/>
                    <a:gd name="connsiteX172" fmla="*/ 909003 w 1068652"/>
                    <a:gd name="connsiteY172" fmla="*/ 424244 h 1331403"/>
                    <a:gd name="connsiteX173" fmla="*/ 911128 w 1068652"/>
                    <a:gd name="connsiteY173" fmla="*/ 424305 h 1331403"/>
                    <a:gd name="connsiteX174" fmla="*/ 912569 w 1068652"/>
                    <a:gd name="connsiteY174" fmla="*/ 424147 h 1331403"/>
                    <a:gd name="connsiteX175" fmla="*/ 915928 w 1068652"/>
                    <a:gd name="connsiteY175" fmla="*/ 423756 h 1331403"/>
                    <a:gd name="connsiteX176" fmla="*/ 917369 w 1068652"/>
                    <a:gd name="connsiteY176" fmla="*/ 423597 h 1331403"/>
                    <a:gd name="connsiteX177" fmla="*/ 918762 w 1068652"/>
                    <a:gd name="connsiteY177" fmla="*/ 423146 h 1331403"/>
                    <a:gd name="connsiteX178" fmla="*/ 923330 w 1068652"/>
                    <a:gd name="connsiteY178" fmla="*/ 421657 h 1331403"/>
                    <a:gd name="connsiteX179" fmla="*/ 924332 w 1068652"/>
                    <a:gd name="connsiteY179" fmla="*/ 421328 h 1331403"/>
                    <a:gd name="connsiteX180" fmla="*/ 924796 w 1068652"/>
                    <a:gd name="connsiteY180" fmla="*/ 421169 h 1331403"/>
                    <a:gd name="connsiteX181" fmla="*/ 929901 w 1068652"/>
                    <a:gd name="connsiteY181" fmla="*/ 419338 h 1331403"/>
                    <a:gd name="connsiteX182" fmla="*/ 931293 w 1068652"/>
                    <a:gd name="connsiteY182" fmla="*/ 418838 h 1331403"/>
                    <a:gd name="connsiteX183" fmla="*/ 932234 w 1068652"/>
                    <a:gd name="connsiteY183" fmla="*/ 418533 h 1331403"/>
                    <a:gd name="connsiteX184" fmla="*/ 945804 w 1068652"/>
                    <a:gd name="connsiteY184" fmla="*/ 414104 h 1331403"/>
                    <a:gd name="connsiteX185" fmla="*/ 947685 w 1068652"/>
                    <a:gd name="connsiteY185" fmla="*/ 413481 h 1331403"/>
                    <a:gd name="connsiteX186" fmla="*/ 949541 w 1068652"/>
                    <a:gd name="connsiteY186" fmla="*/ 413213 h 1331403"/>
                    <a:gd name="connsiteX187" fmla="*/ 954207 w 1068652"/>
                    <a:gd name="connsiteY187" fmla="*/ 412517 h 1331403"/>
                    <a:gd name="connsiteX188" fmla="*/ 955929 w 1068652"/>
                    <a:gd name="connsiteY188" fmla="*/ 412261 h 1331403"/>
                    <a:gd name="connsiteX189" fmla="*/ 957725 w 1068652"/>
                    <a:gd name="connsiteY189" fmla="*/ 411992 h 1331403"/>
                    <a:gd name="connsiteX190" fmla="*/ 959178 w 1068652"/>
                    <a:gd name="connsiteY190" fmla="*/ 412041 h 1331403"/>
                    <a:gd name="connsiteX191" fmla="*/ 960143 w 1068652"/>
                    <a:gd name="connsiteY191" fmla="*/ 412066 h 1331403"/>
                    <a:gd name="connsiteX192" fmla="*/ 962561 w 1068652"/>
                    <a:gd name="connsiteY192" fmla="*/ 412139 h 1331403"/>
                    <a:gd name="connsiteX193" fmla="*/ 967679 w 1068652"/>
                    <a:gd name="connsiteY193" fmla="*/ 412297 h 1331403"/>
                    <a:gd name="connsiteX194" fmla="*/ 968607 w 1068652"/>
                    <a:gd name="connsiteY194" fmla="*/ 412334 h 1331403"/>
                    <a:gd name="connsiteX195" fmla="*/ 970989 w 1068652"/>
                    <a:gd name="connsiteY195" fmla="*/ 412517 h 1331403"/>
                    <a:gd name="connsiteX196" fmla="*/ 973847 w 1068652"/>
                    <a:gd name="connsiteY196" fmla="*/ 412737 h 1331403"/>
                    <a:gd name="connsiteX197" fmla="*/ 979954 w 1068652"/>
                    <a:gd name="connsiteY197" fmla="*/ 413201 h 1331403"/>
                    <a:gd name="connsiteX198" fmla="*/ 981371 w 1068652"/>
                    <a:gd name="connsiteY198" fmla="*/ 413310 h 1331403"/>
                    <a:gd name="connsiteX199" fmla="*/ 983252 w 1068652"/>
                    <a:gd name="connsiteY199" fmla="*/ 413457 h 1331403"/>
                    <a:gd name="connsiteX200" fmla="*/ 984681 w 1068652"/>
                    <a:gd name="connsiteY200" fmla="*/ 413701 h 1331403"/>
                    <a:gd name="connsiteX201" fmla="*/ 986098 w 1068652"/>
                    <a:gd name="connsiteY201" fmla="*/ 413957 h 1331403"/>
                    <a:gd name="connsiteX202" fmla="*/ 989909 w 1068652"/>
                    <a:gd name="connsiteY202" fmla="*/ 414616 h 1331403"/>
                    <a:gd name="connsiteX203" fmla="*/ 990849 w 1068652"/>
                    <a:gd name="connsiteY203" fmla="*/ 414775 h 1331403"/>
                    <a:gd name="connsiteX204" fmla="*/ 992754 w 1068652"/>
                    <a:gd name="connsiteY204" fmla="*/ 415104 h 1331403"/>
                    <a:gd name="connsiteX205" fmla="*/ 994855 w 1068652"/>
                    <a:gd name="connsiteY205" fmla="*/ 415080 h 1331403"/>
                    <a:gd name="connsiteX206" fmla="*/ 1002904 w 1068652"/>
                    <a:gd name="connsiteY206" fmla="*/ 415007 h 1331403"/>
                    <a:gd name="connsiteX207" fmla="*/ 1003869 w 1068652"/>
                    <a:gd name="connsiteY207" fmla="*/ 414994 h 1331403"/>
                    <a:gd name="connsiteX208" fmla="*/ 1004797 w 1068652"/>
                    <a:gd name="connsiteY208" fmla="*/ 414933 h 1331403"/>
                    <a:gd name="connsiteX209" fmla="*/ 1008193 w 1068652"/>
                    <a:gd name="connsiteY209" fmla="*/ 414665 h 1331403"/>
                    <a:gd name="connsiteX210" fmla="*/ 1010123 w 1068652"/>
                    <a:gd name="connsiteY210" fmla="*/ 414518 h 1331403"/>
                    <a:gd name="connsiteX211" fmla="*/ 1011539 w 1068652"/>
                    <a:gd name="connsiteY211" fmla="*/ 414006 h 1331403"/>
                    <a:gd name="connsiteX212" fmla="*/ 1017194 w 1068652"/>
                    <a:gd name="connsiteY212" fmla="*/ 411968 h 1331403"/>
                    <a:gd name="connsiteX213" fmla="*/ 1022068 w 1068652"/>
                    <a:gd name="connsiteY213" fmla="*/ 408588 h 1331403"/>
                    <a:gd name="connsiteX214" fmla="*/ 1022801 w 1068652"/>
                    <a:gd name="connsiteY214" fmla="*/ 408075 h 1331403"/>
                    <a:gd name="connsiteX215" fmla="*/ 1023827 w 1068652"/>
                    <a:gd name="connsiteY215" fmla="*/ 407331 h 1331403"/>
                    <a:gd name="connsiteX216" fmla="*/ 1024804 w 1068652"/>
                    <a:gd name="connsiteY216" fmla="*/ 406648 h 1331403"/>
                    <a:gd name="connsiteX217" fmla="*/ 1025427 w 1068652"/>
                    <a:gd name="connsiteY217" fmla="*/ 404939 h 1331403"/>
                    <a:gd name="connsiteX218" fmla="*/ 1025695 w 1068652"/>
                    <a:gd name="connsiteY218" fmla="*/ 404171 h 1331403"/>
                    <a:gd name="connsiteX219" fmla="*/ 1026502 w 1068652"/>
                    <a:gd name="connsiteY219" fmla="*/ 401974 h 1331403"/>
                    <a:gd name="connsiteX220" fmla="*/ 1029531 w 1068652"/>
                    <a:gd name="connsiteY220" fmla="*/ 401059 h 1331403"/>
                    <a:gd name="connsiteX221" fmla="*/ 1030190 w 1068652"/>
                    <a:gd name="connsiteY221" fmla="*/ 402657 h 1331403"/>
                    <a:gd name="connsiteX222" fmla="*/ 1030618 w 1068652"/>
                    <a:gd name="connsiteY222" fmla="*/ 403695 h 1331403"/>
                    <a:gd name="connsiteX223" fmla="*/ 1031082 w 1068652"/>
                    <a:gd name="connsiteY223" fmla="*/ 404817 h 1331403"/>
                    <a:gd name="connsiteX224" fmla="*/ 1030691 w 1068652"/>
                    <a:gd name="connsiteY224" fmla="*/ 406635 h 1331403"/>
                    <a:gd name="connsiteX225" fmla="*/ 1030496 w 1068652"/>
                    <a:gd name="connsiteY225" fmla="*/ 407587 h 1331403"/>
                    <a:gd name="connsiteX226" fmla="*/ 1030044 w 1068652"/>
                    <a:gd name="connsiteY226" fmla="*/ 409723 h 1331403"/>
                    <a:gd name="connsiteX227" fmla="*/ 1029518 w 1068652"/>
                    <a:gd name="connsiteY227" fmla="*/ 419632 h 1331403"/>
                    <a:gd name="connsiteX228" fmla="*/ 1029531 w 1068652"/>
                    <a:gd name="connsiteY228" fmla="*/ 424305 h 1331403"/>
                    <a:gd name="connsiteX229" fmla="*/ 1029531 w 1068652"/>
                    <a:gd name="connsiteY229" fmla="*/ 426392 h 1331403"/>
                    <a:gd name="connsiteX230" fmla="*/ 1030654 w 1068652"/>
                    <a:gd name="connsiteY230" fmla="*/ 427868 h 1331403"/>
                    <a:gd name="connsiteX231" fmla="*/ 1031778 w 1068652"/>
                    <a:gd name="connsiteY231" fmla="*/ 429357 h 1331403"/>
                    <a:gd name="connsiteX232" fmla="*/ 1034099 w 1068652"/>
                    <a:gd name="connsiteY232" fmla="*/ 432762 h 1331403"/>
                    <a:gd name="connsiteX233" fmla="*/ 1034758 w 1068652"/>
                    <a:gd name="connsiteY233" fmla="*/ 433714 h 1331403"/>
                    <a:gd name="connsiteX234" fmla="*/ 1035601 w 1068652"/>
                    <a:gd name="connsiteY234" fmla="*/ 434641 h 1331403"/>
                    <a:gd name="connsiteX235" fmla="*/ 1039314 w 1068652"/>
                    <a:gd name="connsiteY235" fmla="*/ 438717 h 1331403"/>
                    <a:gd name="connsiteX236" fmla="*/ 1040743 w 1068652"/>
                    <a:gd name="connsiteY236" fmla="*/ 439876 h 1331403"/>
                    <a:gd name="connsiteX237" fmla="*/ 1043137 w 1068652"/>
                    <a:gd name="connsiteY237" fmla="*/ 441816 h 1331403"/>
                    <a:gd name="connsiteX238" fmla="*/ 1046130 w 1068652"/>
                    <a:gd name="connsiteY238" fmla="*/ 444525 h 1331403"/>
                    <a:gd name="connsiteX239" fmla="*/ 1047253 w 1068652"/>
                    <a:gd name="connsiteY239" fmla="*/ 445550 h 1331403"/>
                    <a:gd name="connsiteX240" fmla="*/ 1048169 w 1068652"/>
                    <a:gd name="connsiteY240" fmla="*/ 446892 h 1331403"/>
                    <a:gd name="connsiteX241" fmla="*/ 1049684 w 1068652"/>
                    <a:gd name="connsiteY241" fmla="*/ 449126 h 1331403"/>
                    <a:gd name="connsiteX242" fmla="*/ 1050221 w 1068652"/>
                    <a:gd name="connsiteY242" fmla="*/ 449919 h 1331403"/>
                    <a:gd name="connsiteX243" fmla="*/ 1050685 w 1068652"/>
                    <a:gd name="connsiteY243" fmla="*/ 450810 h 1331403"/>
                    <a:gd name="connsiteX244" fmla="*/ 1053189 w 1068652"/>
                    <a:gd name="connsiteY244" fmla="*/ 455678 h 1331403"/>
                    <a:gd name="connsiteX245" fmla="*/ 1054007 w 1068652"/>
                    <a:gd name="connsiteY245" fmla="*/ 457241 h 1331403"/>
                    <a:gd name="connsiteX246" fmla="*/ 1054313 w 1068652"/>
                    <a:gd name="connsiteY246" fmla="*/ 458766 h 1331403"/>
                    <a:gd name="connsiteX247" fmla="*/ 1055046 w 1068652"/>
                    <a:gd name="connsiteY247" fmla="*/ 462293 h 1331403"/>
                    <a:gd name="connsiteX248" fmla="*/ 1055351 w 1068652"/>
                    <a:gd name="connsiteY248" fmla="*/ 463818 h 1331403"/>
                    <a:gd name="connsiteX249" fmla="*/ 1055351 w 1068652"/>
                    <a:gd name="connsiteY249" fmla="*/ 466393 h 1331403"/>
                    <a:gd name="connsiteX250" fmla="*/ 1055339 w 1068652"/>
                    <a:gd name="connsiteY250" fmla="*/ 468455 h 1331403"/>
                    <a:gd name="connsiteX251" fmla="*/ 1055339 w 1068652"/>
                    <a:gd name="connsiteY251" fmla="*/ 469444 h 1331403"/>
                    <a:gd name="connsiteX252" fmla="*/ 1055339 w 1068652"/>
                    <a:gd name="connsiteY252" fmla="*/ 470444 h 1331403"/>
                    <a:gd name="connsiteX253" fmla="*/ 1055327 w 1068652"/>
                    <a:gd name="connsiteY253" fmla="*/ 471921 h 1331403"/>
                    <a:gd name="connsiteX254" fmla="*/ 1055461 w 1068652"/>
                    <a:gd name="connsiteY254" fmla="*/ 472958 h 1331403"/>
                    <a:gd name="connsiteX255" fmla="*/ 1055791 w 1068652"/>
                    <a:gd name="connsiteY255" fmla="*/ 475520 h 1331403"/>
                    <a:gd name="connsiteX256" fmla="*/ 1056047 w 1068652"/>
                    <a:gd name="connsiteY256" fmla="*/ 477570 h 1331403"/>
                    <a:gd name="connsiteX257" fmla="*/ 1057183 w 1068652"/>
                    <a:gd name="connsiteY257" fmla="*/ 479267 h 1331403"/>
                    <a:gd name="connsiteX258" fmla="*/ 1057464 w 1068652"/>
                    <a:gd name="connsiteY258" fmla="*/ 479682 h 1331403"/>
                    <a:gd name="connsiteX259" fmla="*/ 1058380 w 1068652"/>
                    <a:gd name="connsiteY259" fmla="*/ 481024 h 1331403"/>
                    <a:gd name="connsiteX260" fmla="*/ 1060811 w 1068652"/>
                    <a:gd name="connsiteY260" fmla="*/ 484368 h 1331403"/>
                    <a:gd name="connsiteX261" fmla="*/ 1061263 w 1068652"/>
                    <a:gd name="connsiteY261" fmla="*/ 485002 h 1331403"/>
                    <a:gd name="connsiteX262" fmla="*/ 1062338 w 1068652"/>
                    <a:gd name="connsiteY262" fmla="*/ 486479 h 1331403"/>
                    <a:gd name="connsiteX263" fmla="*/ 1065953 w 1068652"/>
                    <a:gd name="connsiteY263" fmla="*/ 490908 h 1331403"/>
                    <a:gd name="connsiteX264" fmla="*/ 1066930 w 1068652"/>
                    <a:gd name="connsiteY264" fmla="*/ 492104 h 1331403"/>
                    <a:gd name="connsiteX265" fmla="*/ 1067504 w 1068652"/>
                    <a:gd name="connsiteY265" fmla="*/ 493471 h 1331403"/>
                    <a:gd name="connsiteX266" fmla="*/ 1067883 w 1068652"/>
                    <a:gd name="connsiteY266" fmla="*/ 494362 h 1331403"/>
                    <a:gd name="connsiteX267" fmla="*/ 1068273 w 1068652"/>
                    <a:gd name="connsiteY267" fmla="*/ 495252 h 1331403"/>
                    <a:gd name="connsiteX268" fmla="*/ 1068579 w 1068652"/>
                    <a:gd name="connsiteY268" fmla="*/ 495985 h 1331403"/>
                    <a:gd name="connsiteX269" fmla="*/ 1068616 w 1068652"/>
                    <a:gd name="connsiteY269" fmla="*/ 497717 h 1331403"/>
                    <a:gd name="connsiteX270" fmla="*/ 1068652 w 1068652"/>
                    <a:gd name="connsiteY270" fmla="*/ 500500 h 1331403"/>
                    <a:gd name="connsiteX271" fmla="*/ 1068603 w 1068652"/>
                    <a:gd name="connsiteY271" fmla="*/ 501208 h 1331403"/>
                    <a:gd name="connsiteX272" fmla="*/ 1068469 w 1068652"/>
                    <a:gd name="connsiteY272" fmla="*/ 503172 h 1331403"/>
                    <a:gd name="connsiteX273" fmla="*/ 1067724 w 1068652"/>
                    <a:gd name="connsiteY273" fmla="*/ 504710 h 1331403"/>
                    <a:gd name="connsiteX274" fmla="*/ 1067174 w 1068652"/>
                    <a:gd name="connsiteY274" fmla="*/ 505845 h 1331403"/>
                    <a:gd name="connsiteX275" fmla="*/ 1066197 w 1068652"/>
                    <a:gd name="connsiteY275" fmla="*/ 508712 h 1331403"/>
                    <a:gd name="connsiteX276" fmla="*/ 1066026 w 1068652"/>
                    <a:gd name="connsiteY276" fmla="*/ 510091 h 1331403"/>
                    <a:gd name="connsiteX277" fmla="*/ 1065953 w 1068652"/>
                    <a:gd name="connsiteY277" fmla="*/ 510701 h 1331403"/>
                    <a:gd name="connsiteX278" fmla="*/ 1065745 w 1068652"/>
                    <a:gd name="connsiteY278" fmla="*/ 512312 h 1331403"/>
                    <a:gd name="connsiteX279" fmla="*/ 1065611 w 1068652"/>
                    <a:gd name="connsiteY279" fmla="*/ 513423 h 1331403"/>
                    <a:gd name="connsiteX280" fmla="*/ 1065611 w 1068652"/>
                    <a:gd name="connsiteY280" fmla="*/ 514643 h 1331403"/>
                    <a:gd name="connsiteX281" fmla="*/ 1065623 w 1068652"/>
                    <a:gd name="connsiteY281" fmla="*/ 518767 h 1331403"/>
                    <a:gd name="connsiteX282" fmla="*/ 1064805 w 1068652"/>
                    <a:gd name="connsiteY282" fmla="*/ 523466 h 1331403"/>
                    <a:gd name="connsiteX283" fmla="*/ 1064463 w 1068652"/>
                    <a:gd name="connsiteY283" fmla="*/ 525430 h 1331403"/>
                    <a:gd name="connsiteX284" fmla="*/ 1062215 w 1068652"/>
                    <a:gd name="connsiteY284" fmla="*/ 528884 h 1331403"/>
                    <a:gd name="connsiteX285" fmla="*/ 1061666 w 1068652"/>
                    <a:gd name="connsiteY285" fmla="*/ 529738 h 1331403"/>
                    <a:gd name="connsiteX286" fmla="*/ 1060139 w 1068652"/>
                    <a:gd name="connsiteY286" fmla="*/ 532874 h 1331403"/>
                    <a:gd name="connsiteX287" fmla="*/ 1060701 w 1068652"/>
                    <a:gd name="connsiteY287" fmla="*/ 534765 h 1331403"/>
                    <a:gd name="connsiteX288" fmla="*/ 1061031 w 1068652"/>
                    <a:gd name="connsiteY288" fmla="*/ 535900 h 1331403"/>
                    <a:gd name="connsiteX289" fmla="*/ 1060811 w 1068652"/>
                    <a:gd name="connsiteY289" fmla="*/ 539732 h 1331403"/>
                    <a:gd name="connsiteX290" fmla="*/ 1058966 w 1068652"/>
                    <a:gd name="connsiteY290" fmla="*/ 541574 h 1331403"/>
                    <a:gd name="connsiteX291" fmla="*/ 1058307 w 1068652"/>
                    <a:gd name="connsiteY291" fmla="*/ 542026 h 1331403"/>
                    <a:gd name="connsiteX292" fmla="*/ 1056255 w 1068652"/>
                    <a:gd name="connsiteY292" fmla="*/ 543405 h 1331403"/>
                    <a:gd name="connsiteX293" fmla="*/ 1054606 w 1068652"/>
                    <a:gd name="connsiteY293" fmla="*/ 545931 h 1331403"/>
                    <a:gd name="connsiteX294" fmla="*/ 1053458 w 1068652"/>
                    <a:gd name="connsiteY294" fmla="*/ 547700 h 1331403"/>
                    <a:gd name="connsiteX295" fmla="*/ 1050673 w 1068652"/>
                    <a:gd name="connsiteY295" fmla="*/ 549458 h 1331403"/>
                    <a:gd name="connsiteX296" fmla="*/ 1049635 w 1068652"/>
                    <a:gd name="connsiteY296" fmla="*/ 550068 h 1331403"/>
                    <a:gd name="connsiteX297" fmla="*/ 1047803 w 1068652"/>
                    <a:gd name="connsiteY297" fmla="*/ 551129 h 1331403"/>
                    <a:gd name="connsiteX298" fmla="*/ 1046826 w 1068652"/>
                    <a:gd name="connsiteY298" fmla="*/ 553912 h 1331403"/>
                    <a:gd name="connsiteX299" fmla="*/ 1046960 w 1068652"/>
                    <a:gd name="connsiteY299" fmla="*/ 555547 h 1331403"/>
                    <a:gd name="connsiteX300" fmla="*/ 1047143 w 1068652"/>
                    <a:gd name="connsiteY300" fmla="*/ 557853 h 1331403"/>
                    <a:gd name="connsiteX301" fmla="*/ 1045910 w 1068652"/>
                    <a:gd name="connsiteY301" fmla="*/ 561990 h 1331403"/>
                    <a:gd name="connsiteX302" fmla="*/ 1043784 w 1068652"/>
                    <a:gd name="connsiteY302" fmla="*/ 564418 h 1331403"/>
                    <a:gd name="connsiteX303" fmla="*/ 1042343 w 1068652"/>
                    <a:gd name="connsiteY303" fmla="*/ 566053 h 1331403"/>
                    <a:gd name="connsiteX304" fmla="*/ 1041830 w 1068652"/>
                    <a:gd name="connsiteY304" fmla="*/ 566883 h 1331403"/>
                    <a:gd name="connsiteX305" fmla="*/ 1041097 w 1068652"/>
                    <a:gd name="connsiteY305" fmla="*/ 568079 h 1331403"/>
                    <a:gd name="connsiteX306" fmla="*/ 1040120 w 1068652"/>
                    <a:gd name="connsiteY306" fmla="*/ 569690 h 1331403"/>
                    <a:gd name="connsiteX307" fmla="*/ 1040328 w 1068652"/>
                    <a:gd name="connsiteY307" fmla="*/ 572741 h 1331403"/>
                    <a:gd name="connsiteX308" fmla="*/ 1041012 w 1068652"/>
                    <a:gd name="connsiteY308" fmla="*/ 575413 h 1331403"/>
                    <a:gd name="connsiteX309" fmla="*/ 1041281 w 1068652"/>
                    <a:gd name="connsiteY309" fmla="*/ 576426 h 1331403"/>
                    <a:gd name="connsiteX310" fmla="*/ 1042001 w 1068652"/>
                    <a:gd name="connsiteY310" fmla="*/ 577341 h 1331403"/>
                    <a:gd name="connsiteX311" fmla="*/ 1044505 w 1068652"/>
                    <a:gd name="connsiteY311" fmla="*/ 580490 h 1331403"/>
                    <a:gd name="connsiteX312" fmla="*/ 1044945 w 1068652"/>
                    <a:gd name="connsiteY312" fmla="*/ 581051 h 1331403"/>
                    <a:gd name="connsiteX313" fmla="*/ 1046361 w 1068652"/>
                    <a:gd name="connsiteY313" fmla="*/ 582283 h 1331403"/>
                    <a:gd name="connsiteX314" fmla="*/ 1047595 w 1068652"/>
                    <a:gd name="connsiteY314" fmla="*/ 583406 h 1331403"/>
                    <a:gd name="connsiteX315" fmla="*/ 1048182 w 1068652"/>
                    <a:gd name="connsiteY315" fmla="*/ 583894 h 1331403"/>
                    <a:gd name="connsiteX316" fmla="*/ 1048572 w 1068652"/>
                    <a:gd name="connsiteY316" fmla="*/ 584224 h 1331403"/>
                    <a:gd name="connsiteX317" fmla="*/ 1049891 w 1068652"/>
                    <a:gd name="connsiteY317" fmla="*/ 585383 h 1331403"/>
                    <a:gd name="connsiteX318" fmla="*/ 1051149 w 1068652"/>
                    <a:gd name="connsiteY318" fmla="*/ 586078 h 1331403"/>
                    <a:gd name="connsiteX319" fmla="*/ 1051638 w 1068652"/>
                    <a:gd name="connsiteY319" fmla="*/ 586347 h 1331403"/>
                    <a:gd name="connsiteX320" fmla="*/ 1052505 w 1068652"/>
                    <a:gd name="connsiteY320" fmla="*/ 586823 h 1331403"/>
                    <a:gd name="connsiteX321" fmla="*/ 1052945 w 1068652"/>
                    <a:gd name="connsiteY321" fmla="*/ 587055 h 1331403"/>
                    <a:gd name="connsiteX322" fmla="*/ 1054252 w 1068652"/>
                    <a:gd name="connsiteY322" fmla="*/ 587774 h 1331403"/>
                    <a:gd name="connsiteX323" fmla="*/ 1056011 w 1068652"/>
                    <a:gd name="connsiteY323" fmla="*/ 588384 h 1331403"/>
                    <a:gd name="connsiteX324" fmla="*/ 1058331 w 1068652"/>
                    <a:gd name="connsiteY324" fmla="*/ 589190 h 1331403"/>
                    <a:gd name="connsiteX325" fmla="*/ 1060811 w 1068652"/>
                    <a:gd name="connsiteY325" fmla="*/ 589922 h 1331403"/>
                    <a:gd name="connsiteX326" fmla="*/ 1062570 w 1068652"/>
                    <a:gd name="connsiteY326" fmla="*/ 590447 h 1331403"/>
                    <a:gd name="connsiteX327" fmla="*/ 1063363 w 1068652"/>
                    <a:gd name="connsiteY327" fmla="*/ 592119 h 1331403"/>
                    <a:gd name="connsiteX328" fmla="*/ 1064060 w 1068652"/>
                    <a:gd name="connsiteY328" fmla="*/ 593583 h 1331403"/>
                    <a:gd name="connsiteX329" fmla="*/ 1064512 w 1068652"/>
                    <a:gd name="connsiteY329" fmla="*/ 594535 h 1331403"/>
                    <a:gd name="connsiteX330" fmla="*/ 1064609 w 1068652"/>
                    <a:gd name="connsiteY330" fmla="*/ 595694 h 1331403"/>
                    <a:gd name="connsiteX331" fmla="*/ 1064988 w 1068652"/>
                    <a:gd name="connsiteY331" fmla="*/ 599709 h 1331403"/>
                    <a:gd name="connsiteX332" fmla="*/ 1065733 w 1068652"/>
                    <a:gd name="connsiteY332" fmla="*/ 606335 h 1331403"/>
                    <a:gd name="connsiteX333" fmla="*/ 1065073 w 1068652"/>
                    <a:gd name="connsiteY333" fmla="*/ 609739 h 1331403"/>
                    <a:gd name="connsiteX334" fmla="*/ 1064597 w 1068652"/>
                    <a:gd name="connsiteY334" fmla="*/ 612217 h 1331403"/>
                    <a:gd name="connsiteX335" fmla="*/ 1063107 w 1068652"/>
                    <a:gd name="connsiteY335" fmla="*/ 613925 h 1331403"/>
                    <a:gd name="connsiteX336" fmla="*/ 1062130 w 1068652"/>
                    <a:gd name="connsiteY336" fmla="*/ 615036 h 1331403"/>
                    <a:gd name="connsiteX337" fmla="*/ 1060591 w 1068652"/>
                    <a:gd name="connsiteY337" fmla="*/ 619148 h 1331403"/>
                    <a:gd name="connsiteX338" fmla="*/ 1060444 w 1068652"/>
                    <a:gd name="connsiteY338" fmla="*/ 620429 h 1331403"/>
                    <a:gd name="connsiteX339" fmla="*/ 1060334 w 1068652"/>
                    <a:gd name="connsiteY339" fmla="*/ 621491 h 1331403"/>
                    <a:gd name="connsiteX340" fmla="*/ 1060139 w 1068652"/>
                    <a:gd name="connsiteY340" fmla="*/ 623334 h 1331403"/>
                    <a:gd name="connsiteX341" fmla="*/ 1059516 w 1068652"/>
                    <a:gd name="connsiteY341" fmla="*/ 625176 h 1331403"/>
                    <a:gd name="connsiteX342" fmla="*/ 1058734 w 1068652"/>
                    <a:gd name="connsiteY342" fmla="*/ 627470 h 1331403"/>
                    <a:gd name="connsiteX343" fmla="*/ 1057770 w 1068652"/>
                    <a:gd name="connsiteY343" fmla="*/ 628666 h 1331403"/>
                    <a:gd name="connsiteX344" fmla="*/ 1056805 w 1068652"/>
                    <a:gd name="connsiteY344" fmla="*/ 629862 h 1331403"/>
                    <a:gd name="connsiteX345" fmla="*/ 1055998 w 1068652"/>
                    <a:gd name="connsiteY345" fmla="*/ 630863 h 1331403"/>
                    <a:gd name="connsiteX346" fmla="*/ 1055449 w 1068652"/>
                    <a:gd name="connsiteY346" fmla="*/ 631546 h 1331403"/>
                    <a:gd name="connsiteX347" fmla="*/ 1054740 w 1068652"/>
                    <a:gd name="connsiteY347" fmla="*/ 632230 h 1331403"/>
                    <a:gd name="connsiteX348" fmla="*/ 1051528 w 1068652"/>
                    <a:gd name="connsiteY348" fmla="*/ 635280 h 1331403"/>
                    <a:gd name="connsiteX349" fmla="*/ 1049049 w 1068652"/>
                    <a:gd name="connsiteY349" fmla="*/ 638233 h 1331403"/>
                    <a:gd name="connsiteX350" fmla="*/ 1047583 w 1068652"/>
                    <a:gd name="connsiteY350" fmla="*/ 639978 h 1331403"/>
                    <a:gd name="connsiteX351" fmla="*/ 1045763 w 1068652"/>
                    <a:gd name="connsiteY351" fmla="*/ 641040 h 1331403"/>
                    <a:gd name="connsiteX352" fmla="*/ 1043381 w 1068652"/>
                    <a:gd name="connsiteY352" fmla="*/ 642419 h 1331403"/>
                    <a:gd name="connsiteX353" fmla="*/ 1039229 w 1068652"/>
                    <a:gd name="connsiteY353" fmla="*/ 644774 h 1331403"/>
                    <a:gd name="connsiteX354" fmla="*/ 1037617 w 1068652"/>
                    <a:gd name="connsiteY354" fmla="*/ 645701 h 1331403"/>
                    <a:gd name="connsiteX355" fmla="*/ 1035589 w 1068652"/>
                    <a:gd name="connsiteY355" fmla="*/ 646848 h 1331403"/>
                    <a:gd name="connsiteX356" fmla="*/ 1033317 w 1068652"/>
                    <a:gd name="connsiteY356" fmla="*/ 647654 h 1331403"/>
                    <a:gd name="connsiteX357" fmla="*/ 1026966 w 1068652"/>
                    <a:gd name="connsiteY357" fmla="*/ 649887 h 1331403"/>
                    <a:gd name="connsiteX358" fmla="*/ 1025598 w 1068652"/>
                    <a:gd name="connsiteY358" fmla="*/ 650375 h 1331403"/>
                    <a:gd name="connsiteX359" fmla="*/ 1024694 w 1068652"/>
                    <a:gd name="connsiteY359" fmla="*/ 650692 h 1331403"/>
                    <a:gd name="connsiteX360" fmla="*/ 1023741 w 1068652"/>
                    <a:gd name="connsiteY360" fmla="*/ 651120 h 1331403"/>
                    <a:gd name="connsiteX361" fmla="*/ 1020248 w 1068652"/>
                    <a:gd name="connsiteY361" fmla="*/ 652669 h 1331403"/>
                    <a:gd name="connsiteX362" fmla="*/ 1017952 w 1068652"/>
                    <a:gd name="connsiteY362" fmla="*/ 653694 h 1331403"/>
                    <a:gd name="connsiteX363" fmla="*/ 1016779 w 1068652"/>
                    <a:gd name="connsiteY363" fmla="*/ 655122 h 1331403"/>
                    <a:gd name="connsiteX364" fmla="*/ 1015643 w 1068652"/>
                    <a:gd name="connsiteY364" fmla="*/ 656513 h 1331403"/>
                    <a:gd name="connsiteX365" fmla="*/ 1013457 w 1068652"/>
                    <a:gd name="connsiteY365" fmla="*/ 657599 h 1331403"/>
                    <a:gd name="connsiteX366" fmla="*/ 1010403 w 1068652"/>
                    <a:gd name="connsiteY366" fmla="*/ 659100 h 1331403"/>
                    <a:gd name="connsiteX367" fmla="*/ 1009536 w 1068652"/>
                    <a:gd name="connsiteY367" fmla="*/ 659540 h 1331403"/>
                    <a:gd name="connsiteX368" fmla="*/ 1008156 w 1068652"/>
                    <a:gd name="connsiteY368" fmla="*/ 660052 h 1331403"/>
                    <a:gd name="connsiteX369" fmla="*/ 998605 w 1068652"/>
                    <a:gd name="connsiteY369" fmla="*/ 663579 h 1331403"/>
                    <a:gd name="connsiteX370" fmla="*/ 996711 w 1068652"/>
                    <a:gd name="connsiteY370" fmla="*/ 664286 h 1331403"/>
                    <a:gd name="connsiteX371" fmla="*/ 995246 w 1068652"/>
                    <a:gd name="connsiteY371" fmla="*/ 664457 h 1331403"/>
                    <a:gd name="connsiteX372" fmla="*/ 992791 w 1068652"/>
                    <a:gd name="connsiteY372" fmla="*/ 664750 h 1331403"/>
                    <a:gd name="connsiteX373" fmla="*/ 990360 w 1068652"/>
                    <a:gd name="connsiteY373" fmla="*/ 665055 h 1331403"/>
                    <a:gd name="connsiteX374" fmla="*/ 987466 w 1068652"/>
                    <a:gd name="connsiteY374" fmla="*/ 664787 h 1331403"/>
                    <a:gd name="connsiteX375" fmla="*/ 986879 w 1068652"/>
                    <a:gd name="connsiteY375" fmla="*/ 664738 h 1331403"/>
                    <a:gd name="connsiteX376" fmla="*/ 984986 w 1068652"/>
                    <a:gd name="connsiteY376" fmla="*/ 664567 h 1331403"/>
                    <a:gd name="connsiteX377" fmla="*/ 983692 w 1068652"/>
                    <a:gd name="connsiteY377" fmla="*/ 665653 h 1331403"/>
                    <a:gd name="connsiteX378" fmla="*/ 983056 w 1068652"/>
                    <a:gd name="connsiteY378" fmla="*/ 666190 h 1331403"/>
                    <a:gd name="connsiteX379" fmla="*/ 982055 w 1068652"/>
                    <a:gd name="connsiteY379" fmla="*/ 667044 h 1331403"/>
                    <a:gd name="connsiteX380" fmla="*/ 981725 w 1068652"/>
                    <a:gd name="connsiteY380" fmla="*/ 668216 h 1331403"/>
                    <a:gd name="connsiteX381" fmla="*/ 981322 w 1068652"/>
                    <a:gd name="connsiteY381" fmla="*/ 669668 h 1331403"/>
                    <a:gd name="connsiteX382" fmla="*/ 980992 w 1068652"/>
                    <a:gd name="connsiteY382" fmla="*/ 670864 h 1331403"/>
                    <a:gd name="connsiteX383" fmla="*/ 981346 w 1068652"/>
                    <a:gd name="connsiteY383" fmla="*/ 671999 h 1331403"/>
                    <a:gd name="connsiteX384" fmla="*/ 981786 w 1068652"/>
                    <a:gd name="connsiteY384" fmla="*/ 673402 h 1331403"/>
                    <a:gd name="connsiteX385" fmla="*/ 982959 w 1068652"/>
                    <a:gd name="connsiteY385" fmla="*/ 677233 h 1331403"/>
                    <a:gd name="connsiteX386" fmla="*/ 984669 w 1068652"/>
                    <a:gd name="connsiteY386" fmla="*/ 683884 h 1331403"/>
                    <a:gd name="connsiteX387" fmla="*/ 984974 w 1068652"/>
                    <a:gd name="connsiteY387" fmla="*/ 685056 h 1331403"/>
                    <a:gd name="connsiteX388" fmla="*/ 985841 w 1068652"/>
                    <a:gd name="connsiteY388" fmla="*/ 686056 h 1331403"/>
                    <a:gd name="connsiteX389" fmla="*/ 988088 w 1068652"/>
                    <a:gd name="connsiteY389" fmla="*/ 688484 h 1331403"/>
                    <a:gd name="connsiteX390" fmla="*/ 989139 w 1068652"/>
                    <a:gd name="connsiteY390" fmla="*/ 689607 h 1331403"/>
                    <a:gd name="connsiteX391" fmla="*/ 990886 w 1068652"/>
                    <a:gd name="connsiteY391" fmla="*/ 689766 h 1331403"/>
                    <a:gd name="connsiteX392" fmla="*/ 997041 w 1068652"/>
                    <a:gd name="connsiteY392" fmla="*/ 690315 h 1331403"/>
                    <a:gd name="connsiteX393" fmla="*/ 997518 w 1068652"/>
                    <a:gd name="connsiteY393" fmla="*/ 690352 h 1331403"/>
                    <a:gd name="connsiteX394" fmla="*/ 998483 w 1068652"/>
                    <a:gd name="connsiteY394" fmla="*/ 690364 h 1331403"/>
                    <a:gd name="connsiteX395" fmla="*/ 999936 w 1068652"/>
                    <a:gd name="connsiteY395" fmla="*/ 690376 h 1331403"/>
                    <a:gd name="connsiteX396" fmla="*/ 1011576 w 1068652"/>
                    <a:gd name="connsiteY396" fmla="*/ 690498 h 1331403"/>
                    <a:gd name="connsiteX397" fmla="*/ 1013030 w 1068652"/>
                    <a:gd name="connsiteY397" fmla="*/ 690510 h 1331403"/>
                    <a:gd name="connsiteX398" fmla="*/ 1013994 w 1068652"/>
                    <a:gd name="connsiteY398" fmla="*/ 690705 h 1331403"/>
                    <a:gd name="connsiteX399" fmla="*/ 1019234 w 1068652"/>
                    <a:gd name="connsiteY399" fmla="*/ 691767 h 1331403"/>
                    <a:gd name="connsiteX400" fmla="*/ 1020590 w 1068652"/>
                    <a:gd name="connsiteY400" fmla="*/ 692036 h 1331403"/>
                    <a:gd name="connsiteX401" fmla="*/ 1023204 w 1068652"/>
                    <a:gd name="connsiteY401" fmla="*/ 694537 h 1331403"/>
                    <a:gd name="connsiteX402" fmla="*/ 1022605 w 1068652"/>
                    <a:gd name="connsiteY402" fmla="*/ 696136 h 1331403"/>
                    <a:gd name="connsiteX403" fmla="*/ 1021714 w 1068652"/>
                    <a:gd name="connsiteY403" fmla="*/ 698527 h 1331403"/>
                    <a:gd name="connsiteX404" fmla="*/ 1021311 w 1068652"/>
                    <a:gd name="connsiteY404" fmla="*/ 699614 h 1331403"/>
                    <a:gd name="connsiteX405" fmla="*/ 1020175 w 1068652"/>
                    <a:gd name="connsiteY405" fmla="*/ 700468 h 1331403"/>
                    <a:gd name="connsiteX406" fmla="*/ 1018440 w 1068652"/>
                    <a:gd name="connsiteY406" fmla="*/ 701774 h 1331403"/>
                    <a:gd name="connsiteX407" fmla="*/ 1017427 w 1068652"/>
                    <a:gd name="connsiteY407" fmla="*/ 702542 h 1331403"/>
                    <a:gd name="connsiteX408" fmla="*/ 1015839 w 1068652"/>
                    <a:gd name="connsiteY408" fmla="*/ 702872 h 1331403"/>
                    <a:gd name="connsiteX409" fmla="*/ 1011991 w 1068652"/>
                    <a:gd name="connsiteY409" fmla="*/ 703665 h 1331403"/>
                    <a:gd name="connsiteX410" fmla="*/ 1009121 w 1068652"/>
                    <a:gd name="connsiteY410" fmla="*/ 704385 h 1331403"/>
                    <a:gd name="connsiteX411" fmla="*/ 1008168 w 1068652"/>
                    <a:gd name="connsiteY411" fmla="*/ 704617 h 1331403"/>
                    <a:gd name="connsiteX412" fmla="*/ 1006251 w 1068652"/>
                    <a:gd name="connsiteY412" fmla="*/ 705093 h 1331403"/>
                    <a:gd name="connsiteX413" fmla="*/ 1004846 w 1068652"/>
                    <a:gd name="connsiteY413" fmla="*/ 705593 h 1331403"/>
                    <a:gd name="connsiteX414" fmla="*/ 1002513 w 1068652"/>
                    <a:gd name="connsiteY414" fmla="*/ 706423 h 1331403"/>
                    <a:gd name="connsiteX415" fmla="*/ 999118 w 1068652"/>
                    <a:gd name="connsiteY415" fmla="*/ 707631 h 1331403"/>
                    <a:gd name="connsiteX416" fmla="*/ 997933 w 1068652"/>
                    <a:gd name="connsiteY416" fmla="*/ 708046 h 1331403"/>
                    <a:gd name="connsiteX417" fmla="*/ 997493 w 1068652"/>
                    <a:gd name="connsiteY417" fmla="*/ 708229 h 1331403"/>
                    <a:gd name="connsiteX418" fmla="*/ 995307 w 1068652"/>
                    <a:gd name="connsiteY418" fmla="*/ 709120 h 1331403"/>
                    <a:gd name="connsiteX419" fmla="*/ 994049 w 1068652"/>
                    <a:gd name="connsiteY419" fmla="*/ 709632 h 1331403"/>
                    <a:gd name="connsiteX420" fmla="*/ 992791 w 1068652"/>
                    <a:gd name="connsiteY420" fmla="*/ 710145 h 1331403"/>
                    <a:gd name="connsiteX421" fmla="*/ 991789 w 1068652"/>
                    <a:gd name="connsiteY421" fmla="*/ 710730 h 1331403"/>
                    <a:gd name="connsiteX422" fmla="*/ 987637 w 1068652"/>
                    <a:gd name="connsiteY422" fmla="*/ 713196 h 1331403"/>
                    <a:gd name="connsiteX423" fmla="*/ 986415 w 1068652"/>
                    <a:gd name="connsiteY423" fmla="*/ 714001 h 1331403"/>
                    <a:gd name="connsiteX424" fmla="*/ 984400 w 1068652"/>
                    <a:gd name="connsiteY424" fmla="*/ 715355 h 1331403"/>
                    <a:gd name="connsiteX425" fmla="*/ 983325 w 1068652"/>
                    <a:gd name="connsiteY425" fmla="*/ 717393 h 1331403"/>
                    <a:gd name="connsiteX426" fmla="*/ 982189 w 1068652"/>
                    <a:gd name="connsiteY426" fmla="*/ 719565 h 1331403"/>
                    <a:gd name="connsiteX427" fmla="*/ 979991 w 1068652"/>
                    <a:gd name="connsiteY427" fmla="*/ 721469 h 1331403"/>
                    <a:gd name="connsiteX428" fmla="*/ 977255 w 1068652"/>
                    <a:gd name="connsiteY428" fmla="*/ 723861 h 1331403"/>
                    <a:gd name="connsiteX429" fmla="*/ 972564 w 1068652"/>
                    <a:gd name="connsiteY429" fmla="*/ 727680 h 1331403"/>
                    <a:gd name="connsiteX430" fmla="*/ 971453 w 1068652"/>
                    <a:gd name="connsiteY430" fmla="*/ 728595 h 1331403"/>
                    <a:gd name="connsiteX431" fmla="*/ 970610 w 1068652"/>
                    <a:gd name="connsiteY431" fmla="*/ 729279 h 1331403"/>
                    <a:gd name="connsiteX432" fmla="*/ 967386 w 1068652"/>
                    <a:gd name="connsiteY432" fmla="*/ 731329 h 1331403"/>
                    <a:gd name="connsiteX433" fmla="*/ 965774 w 1068652"/>
                    <a:gd name="connsiteY433" fmla="*/ 732342 h 1331403"/>
                    <a:gd name="connsiteX434" fmla="*/ 964442 w 1068652"/>
                    <a:gd name="connsiteY434" fmla="*/ 733843 h 1331403"/>
                    <a:gd name="connsiteX435" fmla="*/ 962891 w 1068652"/>
                    <a:gd name="connsiteY435" fmla="*/ 735600 h 1331403"/>
                    <a:gd name="connsiteX436" fmla="*/ 962171 w 1068652"/>
                    <a:gd name="connsiteY436" fmla="*/ 736417 h 1331403"/>
                    <a:gd name="connsiteX437" fmla="*/ 961596 w 1068652"/>
                    <a:gd name="connsiteY437" fmla="*/ 737235 h 1331403"/>
                    <a:gd name="connsiteX438" fmla="*/ 958335 w 1068652"/>
                    <a:gd name="connsiteY438" fmla="*/ 741884 h 1331403"/>
                    <a:gd name="connsiteX439" fmla="*/ 957541 w 1068652"/>
                    <a:gd name="connsiteY439" fmla="*/ 743019 h 1331403"/>
                    <a:gd name="connsiteX440" fmla="*/ 956809 w 1068652"/>
                    <a:gd name="connsiteY440" fmla="*/ 744179 h 1331403"/>
                    <a:gd name="connsiteX441" fmla="*/ 953608 w 1068652"/>
                    <a:gd name="connsiteY441" fmla="*/ 749230 h 1331403"/>
                    <a:gd name="connsiteX442" fmla="*/ 952546 w 1068652"/>
                    <a:gd name="connsiteY442" fmla="*/ 750902 h 1331403"/>
                    <a:gd name="connsiteX443" fmla="*/ 950616 w 1068652"/>
                    <a:gd name="connsiteY443" fmla="*/ 753709 h 1331403"/>
                    <a:gd name="connsiteX444" fmla="*/ 947624 w 1068652"/>
                    <a:gd name="connsiteY444" fmla="*/ 758077 h 1331403"/>
                    <a:gd name="connsiteX445" fmla="*/ 946927 w 1068652"/>
                    <a:gd name="connsiteY445" fmla="*/ 759090 h 1331403"/>
                    <a:gd name="connsiteX446" fmla="*/ 946781 w 1068652"/>
                    <a:gd name="connsiteY446" fmla="*/ 760201 h 1331403"/>
                    <a:gd name="connsiteX447" fmla="*/ 946304 w 1068652"/>
                    <a:gd name="connsiteY447" fmla="*/ 764045 h 1331403"/>
                    <a:gd name="connsiteX448" fmla="*/ 946097 w 1068652"/>
                    <a:gd name="connsiteY448" fmla="*/ 765716 h 1331403"/>
                    <a:gd name="connsiteX449" fmla="*/ 947721 w 1068652"/>
                    <a:gd name="connsiteY449" fmla="*/ 766729 h 1331403"/>
                    <a:gd name="connsiteX450" fmla="*/ 949040 w 1068652"/>
                    <a:gd name="connsiteY450" fmla="*/ 767547 h 1331403"/>
                    <a:gd name="connsiteX451" fmla="*/ 949517 w 1068652"/>
                    <a:gd name="connsiteY451" fmla="*/ 767852 h 1331403"/>
                    <a:gd name="connsiteX452" fmla="*/ 950323 w 1068652"/>
                    <a:gd name="connsiteY452" fmla="*/ 768120 h 1331403"/>
                    <a:gd name="connsiteX453" fmla="*/ 953828 w 1068652"/>
                    <a:gd name="connsiteY453" fmla="*/ 769243 h 1331403"/>
                    <a:gd name="connsiteX454" fmla="*/ 955966 w 1068652"/>
                    <a:gd name="connsiteY454" fmla="*/ 769939 h 1331403"/>
                    <a:gd name="connsiteX455" fmla="*/ 958189 w 1068652"/>
                    <a:gd name="connsiteY455" fmla="*/ 770988 h 1331403"/>
                    <a:gd name="connsiteX456" fmla="*/ 961316 w 1068652"/>
                    <a:gd name="connsiteY456" fmla="*/ 772452 h 1331403"/>
                    <a:gd name="connsiteX457" fmla="*/ 962659 w 1068652"/>
                    <a:gd name="connsiteY457" fmla="*/ 773075 h 1331403"/>
                    <a:gd name="connsiteX458" fmla="*/ 964491 w 1068652"/>
                    <a:gd name="connsiteY458" fmla="*/ 773819 h 1331403"/>
                    <a:gd name="connsiteX459" fmla="*/ 969560 w 1068652"/>
                    <a:gd name="connsiteY459" fmla="*/ 775845 h 1331403"/>
                    <a:gd name="connsiteX460" fmla="*/ 970476 w 1068652"/>
                    <a:gd name="connsiteY460" fmla="*/ 776211 h 1331403"/>
                    <a:gd name="connsiteX461" fmla="*/ 971355 w 1068652"/>
                    <a:gd name="connsiteY461" fmla="*/ 776626 h 1331403"/>
                    <a:gd name="connsiteX462" fmla="*/ 975374 w 1068652"/>
                    <a:gd name="connsiteY462" fmla="*/ 778529 h 1331403"/>
                    <a:gd name="connsiteX463" fmla="*/ 977035 w 1068652"/>
                    <a:gd name="connsiteY463" fmla="*/ 779311 h 1331403"/>
                    <a:gd name="connsiteX464" fmla="*/ 978097 w 1068652"/>
                    <a:gd name="connsiteY464" fmla="*/ 780287 h 1331403"/>
                    <a:gd name="connsiteX465" fmla="*/ 981798 w 1068652"/>
                    <a:gd name="connsiteY465" fmla="*/ 783655 h 1331403"/>
                    <a:gd name="connsiteX466" fmla="*/ 982885 w 1068652"/>
                    <a:gd name="connsiteY466" fmla="*/ 784643 h 1331403"/>
                    <a:gd name="connsiteX467" fmla="*/ 983337 w 1068652"/>
                    <a:gd name="connsiteY467" fmla="*/ 785753 h 1331403"/>
                    <a:gd name="connsiteX468" fmla="*/ 984278 w 1068652"/>
                    <a:gd name="connsiteY468" fmla="*/ 788060 h 1331403"/>
                    <a:gd name="connsiteX469" fmla="*/ 984803 w 1068652"/>
                    <a:gd name="connsiteY469" fmla="*/ 789353 h 1331403"/>
                    <a:gd name="connsiteX470" fmla="*/ 983899 w 1068652"/>
                    <a:gd name="connsiteY470" fmla="*/ 793026 h 1331403"/>
                    <a:gd name="connsiteX471" fmla="*/ 981725 w 1068652"/>
                    <a:gd name="connsiteY471" fmla="*/ 794259 h 1331403"/>
                    <a:gd name="connsiteX472" fmla="*/ 980675 w 1068652"/>
                    <a:gd name="connsiteY472" fmla="*/ 794857 h 1331403"/>
                    <a:gd name="connsiteX473" fmla="*/ 979233 w 1068652"/>
                    <a:gd name="connsiteY473" fmla="*/ 795357 h 1331403"/>
                    <a:gd name="connsiteX474" fmla="*/ 977621 w 1068652"/>
                    <a:gd name="connsiteY474" fmla="*/ 795919 h 1331403"/>
                    <a:gd name="connsiteX475" fmla="*/ 975557 w 1068652"/>
                    <a:gd name="connsiteY475" fmla="*/ 796626 h 1331403"/>
                    <a:gd name="connsiteX476" fmla="*/ 974226 w 1068652"/>
                    <a:gd name="connsiteY476" fmla="*/ 797895 h 1331403"/>
                    <a:gd name="connsiteX477" fmla="*/ 971795 w 1068652"/>
                    <a:gd name="connsiteY477" fmla="*/ 800226 h 1331403"/>
                    <a:gd name="connsiteX478" fmla="*/ 971123 w 1068652"/>
                    <a:gd name="connsiteY478" fmla="*/ 800873 h 1331403"/>
                    <a:gd name="connsiteX479" fmla="*/ 970781 w 1068652"/>
                    <a:gd name="connsiteY479" fmla="*/ 801324 h 1331403"/>
                    <a:gd name="connsiteX480" fmla="*/ 970378 w 1068652"/>
                    <a:gd name="connsiteY480" fmla="*/ 801934 h 1331403"/>
                    <a:gd name="connsiteX481" fmla="*/ 968815 w 1068652"/>
                    <a:gd name="connsiteY481" fmla="*/ 804339 h 1331403"/>
                    <a:gd name="connsiteX482" fmla="*/ 968363 w 1068652"/>
                    <a:gd name="connsiteY482" fmla="*/ 805046 h 1331403"/>
                    <a:gd name="connsiteX483" fmla="*/ 967972 w 1068652"/>
                    <a:gd name="connsiteY483" fmla="*/ 805949 h 1331403"/>
                    <a:gd name="connsiteX484" fmla="*/ 967679 w 1068652"/>
                    <a:gd name="connsiteY484" fmla="*/ 806620 h 1331403"/>
                    <a:gd name="connsiteX485" fmla="*/ 966995 w 1068652"/>
                    <a:gd name="connsiteY485" fmla="*/ 808207 h 1331403"/>
                    <a:gd name="connsiteX486" fmla="*/ 966739 w 1068652"/>
                    <a:gd name="connsiteY486" fmla="*/ 809695 h 1331403"/>
                    <a:gd name="connsiteX487" fmla="*/ 966396 w 1068652"/>
                    <a:gd name="connsiteY487" fmla="*/ 811684 h 1331403"/>
                    <a:gd name="connsiteX488" fmla="*/ 966226 w 1068652"/>
                    <a:gd name="connsiteY488" fmla="*/ 812685 h 1331403"/>
                    <a:gd name="connsiteX489" fmla="*/ 966189 w 1068652"/>
                    <a:gd name="connsiteY489" fmla="*/ 814210 h 1331403"/>
                    <a:gd name="connsiteX490" fmla="*/ 966079 w 1068652"/>
                    <a:gd name="connsiteY490" fmla="*/ 817896 h 1331403"/>
                    <a:gd name="connsiteX491" fmla="*/ 966055 w 1068652"/>
                    <a:gd name="connsiteY491" fmla="*/ 818469 h 1331403"/>
                    <a:gd name="connsiteX492" fmla="*/ 966067 w 1068652"/>
                    <a:gd name="connsiteY492" fmla="*/ 820031 h 1331403"/>
                    <a:gd name="connsiteX493" fmla="*/ 966091 w 1068652"/>
                    <a:gd name="connsiteY493" fmla="*/ 823692 h 1331403"/>
                    <a:gd name="connsiteX494" fmla="*/ 966128 w 1068652"/>
                    <a:gd name="connsiteY494" fmla="*/ 826828 h 1331403"/>
                    <a:gd name="connsiteX495" fmla="*/ 966030 w 1068652"/>
                    <a:gd name="connsiteY495" fmla="*/ 828463 h 1331403"/>
                    <a:gd name="connsiteX496" fmla="*/ 965957 w 1068652"/>
                    <a:gd name="connsiteY496" fmla="*/ 829562 h 1331403"/>
                    <a:gd name="connsiteX497" fmla="*/ 965602 w 1068652"/>
                    <a:gd name="connsiteY497" fmla="*/ 835553 h 1331403"/>
                    <a:gd name="connsiteX498" fmla="*/ 965481 w 1068652"/>
                    <a:gd name="connsiteY498" fmla="*/ 837738 h 1331403"/>
                    <a:gd name="connsiteX499" fmla="*/ 965236 w 1068652"/>
                    <a:gd name="connsiteY499" fmla="*/ 845779 h 1331403"/>
                    <a:gd name="connsiteX500" fmla="*/ 964931 w 1068652"/>
                    <a:gd name="connsiteY500" fmla="*/ 849013 h 1331403"/>
                    <a:gd name="connsiteX501" fmla="*/ 964784 w 1068652"/>
                    <a:gd name="connsiteY501" fmla="*/ 850575 h 1331403"/>
                    <a:gd name="connsiteX502" fmla="*/ 964039 w 1068652"/>
                    <a:gd name="connsiteY502" fmla="*/ 851686 h 1331403"/>
                    <a:gd name="connsiteX503" fmla="*/ 963245 w 1068652"/>
                    <a:gd name="connsiteY503" fmla="*/ 852869 h 1331403"/>
                    <a:gd name="connsiteX504" fmla="*/ 962464 w 1068652"/>
                    <a:gd name="connsiteY504" fmla="*/ 854041 h 1331403"/>
                    <a:gd name="connsiteX505" fmla="*/ 960216 w 1068652"/>
                    <a:gd name="connsiteY505" fmla="*/ 854931 h 1331403"/>
                    <a:gd name="connsiteX506" fmla="*/ 957407 w 1068652"/>
                    <a:gd name="connsiteY506" fmla="*/ 853565 h 1331403"/>
                    <a:gd name="connsiteX507" fmla="*/ 956699 w 1068652"/>
                    <a:gd name="connsiteY507" fmla="*/ 852649 h 1331403"/>
                    <a:gd name="connsiteX508" fmla="*/ 954647 w 1068652"/>
                    <a:gd name="connsiteY508" fmla="*/ 850026 h 1331403"/>
                    <a:gd name="connsiteX509" fmla="*/ 954183 w 1068652"/>
                    <a:gd name="connsiteY509" fmla="*/ 849440 h 1331403"/>
                    <a:gd name="connsiteX510" fmla="*/ 953841 w 1068652"/>
                    <a:gd name="connsiteY510" fmla="*/ 848794 h 1331403"/>
                    <a:gd name="connsiteX511" fmla="*/ 953352 w 1068652"/>
                    <a:gd name="connsiteY511" fmla="*/ 847732 h 1331403"/>
                    <a:gd name="connsiteX512" fmla="*/ 951679 w 1068652"/>
                    <a:gd name="connsiteY512" fmla="*/ 844059 h 1331403"/>
                    <a:gd name="connsiteX513" fmla="*/ 951239 w 1068652"/>
                    <a:gd name="connsiteY513" fmla="*/ 843156 h 1331403"/>
                    <a:gd name="connsiteX514" fmla="*/ 950115 w 1068652"/>
                    <a:gd name="connsiteY514" fmla="*/ 840825 h 1331403"/>
                    <a:gd name="connsiteX515" fmla="*/ 949004 w 1068652"/>
                    <a:gd name="connsiteY515" fmla="*/ 838519 h 1331403"/>
                    <a:gd name="connsiteX516" fmla="*/ 947697 w 1068652"/>
                    <a:gd name="connsiteY516" fmla="*/ 837017 h 1331403"/>
                    <a:gd name="connsiteX517" fmla="*/ 944106 w 1068652"/>
                    <a:gd name="connsiteY517" fmla="*/ 832905 h 1331403"/>
                    <a:gd name="connsiteX518" fmla="*/ 940149 w 1068652"/>
                    <a:gd name="connsiteY518" fmla="*/ 828622 h 1331403"/>
                    <a:gd name="connsiteX519" fmla="*/ 939513 w 1068652"/>
                    <a:gd name="connsiteY519" fmla="*/ 827939 h 1331403"/>
                    <a:gd name="connsiteX520" fmla="*/ 938671 w 1068652"/>
                    <a:gd name="connsiteY520" fmla="*/ 827390 h 1331403"/>
                    <a:gd name="connsiteX521" fmla="*/ 937657 w 1068652"/>
                    <a:gd name="connsiteY521" fmla="*/ 826731 h 1331403"/>
                    <a:gd name="connsiteX522" fmla="*/ 936411 w 1068652"/>
                    <a:gd name="connsiteY522" fmla="*/ 825913 h 1331403"/>
                    <a:gd name="connsiteX523" fmla="*/ 933406 w 1068652"/>
                    <a:gd name="connsiteY523" fmla="*/ 826121 h 1331403"/>
                    <a:gd name="connsiteX524" fmla="*/ 932271 w 1068652"/>
                    <a:gd name="connsiteY524" fmla="*/ 826804 h 1331403"/>
                    <a:gd name="connsiteX525" fmla="*/ 929681 w 1068652"/>
                    <a:gd name="connsiteY525" fmla="*/ 828598 h 1331403"/>
                    <a:gd name="connsiteX526" fmla="*/ 927751 w 1068652"/>
                    <a:gd name="connsiteY526" fmla="*/ 830452 h 1331403"/>
                    <a:gd name="connsiteX527" fmla="*/ 926750 w 1068652"/>
                    <a:gd name="connsiteY527" fmla="*/ 831404 h 1331403"/>
                    <a:gd name="connsiteX528" fmla="*/ 926017 w 1068652"/>
                    <a:gd name="connsiteY528" fmla="*/ 834907 h 1331403"/>
                    <a:gd name="connsiteX529" fmla="*/ 926286 w 1068652"/>
                    <a:gd name="connsiteY529" fmla="*/ 836188 h 1331403"/>
                    <a:gd name="connsiteX530" fmla="*/ 926664 w 1068652"/>
                    <a:gd name="connsiteY530" fmla="*/ 837945 h 1331403"/>
                    <a:gd name="connsiteX531" fmla="*/ 926848 w 1068652"/>
                    <a:gd name="connsiteY531" fmla="*/ 838799 h 1331403"/>
                    <a:gd name="connsiteX532" fmla="*/ 927226 w 1068652"/>
                    <a:gd name="connsiteY532" fmla="*/ 839556 h 1331403"/>
                    <a:gd name="connsiteX533" fmla="*/ 929046 w 1068652"/>
                    <a:gd name="connsiteY533" fmla="*/ 843119 h 1331403"/>
                    <a:gd name="connsiteX534" fmla="*/ 929706 w 1068652"/>
                    <a:gd name="connsiteY534" fmla="*/ 844437 h 1331403"/>
                    <a:gd name="connsiteX535" fmla="*/ 931159 w 1068652"/>
                    <a:gd name="connsiteY535" fmla="*/ 845804 h 1331403"/>
                    <a:gd name="connsiteX536" fmla="*/ 933846 w 1068652"/>
                    <a:gd name="connsiteY536" fmla="*/ 848342 h 1331403"/>
                    <a:gd name="connsiteX537" fmla="*/ 936008 w 1068652"/>
                    <a:gd name="connsiteY537" fmla="*/ 850673 h 1331403"/>
                    <a:gd name="connsiteX538" fmla="*/ 936680 w 1068652"/>
                    <a:gd name="connsiteY538" fmla="*/ 851393 h 1331403"/>
                    <a:gd name="connsiteX539" fmla="*/ 939355 w 1068652"/>
                    <a:gd name="connsiteY539" fmla="*/ 854297 h 1331403"/>
                    <a:gd name="connsiteX540" fmla="*/ 943178 w 1068652"/>
                    <a:gd name="connsiteY540" fmla="*/ 858409 h 1331403"/>
                    <a:gd name="connsiteX541" fmla="*/ 944570 w 1068652"/>
                    <a:gd name="connsiteY541" fmla="*/ 859910 h 1331403"/>
                    <a:gd name="connsiteX542" fmla="*/ 945779 w 1068652"/>
                    <a:gd name="connsiteY542" fmla="*/ 861899 h 1331403"/>
                    <a:gd name="connsiteX543" fmla="*/ 946952 w 1068652"/>
                    <a:gd name="connsiteY543" fmla="*/ 863791 h 1331403"/>
                    <a:gd name="connsiteX544" fmla="*/ 948185 w 1068652"/>
                    <a:gd name="connsiteY544" fmla="*/ 865816 h 1331403"/>
                    <a:gd name="connsiteX545" fmla="*/ 953914 w 1068652"/>
                    <a:gd name="connsiteY545" fmla="*/ 871430 h 1331403"/>
                    <a:gd name="connsiteX546" fmla="*/ 954952 w 1068652"/>
                    <a:gd name="connsiteY546" fmla="*/ 872455 h 1331403"/>
                    <a:gd name="connsiteX547" fmla="*/ 955453 w 1068652"/>
                    <a:gd name="connsiteY547" fmla="*/ 873602 h 1331403"/>
                    <a:gd name="connsiteX548" fmla="*/ 956002 w 1068652"/>
                    <a:gd name="connsiteY548" fmla="*/ 874871 h 1331403"/>
                    <a:gd name="connsiteX549" fmla="*/ 956723 w 1068652"/>
                    <a:gd name="connsiteY549" fmla="*/ 876518 h 1331403"/>
                    <a:gd name="connsiteX550" fmla="*/ 956149 w 1068652"/>
                    <a:gd name="connsiteY550" fmla="*/ 878129 h 1331403"/>
                    <a:gd name="connsiteX551" fmla="*/ 955477 w 1068652"/>
                    <a:gd name="connsiteY551" fmla="*/ 879984 h 1331403"/>
                    <a:gd name="connsiteX552" fmla="*/ 955160 w 1068652"/>
                    <a:gd name="connsiteY552" fmla="*/ 880838 h 1331403"/>
                    <a:gd name="connsiteX553" fmla="*/ 954561 w 1068652"/>
                    <a:gd name="connsiteY553" fmla="*/ 881607 h 1331403"/>
                    <a:gd name="connsiteX554" fmla="*/ 953144 w 1068652"/>
                    <a:gd name="connsiteY554" fmla="*/ 883401 h 1331403"/>
                    <a:gd name="connsiteX555" fmla="*/ 952717 w 1068652"/>
                    <a:gd name="connsiteY555" fmla="*/ 883950 h 1331403"/>
                    <a:gd name="connsiteX556" fmla="*/ 952021 w 1068652"/>
                    <a:gd name="connsiteY556" fmla="*/ 884548 h 1331403"/>
                    <a:gd name="connsiteX557" fmla="*/ 950042 w 1068652"/>
                    <a:gd name="connsiteY557" fmla="*/ 886256 h 1331403"/>
                    <a:gd name="connsiteX558" fmla="*/ 949492 w 1068652"/>
                    <a:gd name="connsiteY558" fmla="*/ 886732 h 1331403"/>
                    <a:gd name="connsiteX559" fmla="*/ 948515 w 1068652"/>
                    <a:gd name="connsiteY559" fmla="*/ 887379 h 1331403"/>
                    <a:gd name="connsiteX560" fmla="*/ 944228 w 1068652"/>
                    <a:gd name="connsiteY560" fmla="*/ 890234 h 1331403"/>
                    <a:gd name="connsiteX561" fmla="*/ 942995 w 1068652"/>
                    <a:gd name="connsiteY561" fmla="*/ 891052 h 1331403"/>
                    <a:gd name="connsiteX562" fmla="*/ 939074 w 1068652"/>
                    <a:gd name="connsiteY562" fmla="*/ 893199 h 1331403"/>
                    <a:gd name="connsiteX563" fmla="*/ 936900 w 1068652"/>
                    <a:gd name="connsiteY563" fmla="*/ 894396 h 1331403"/>
                    <a:gd name="connsiteX564" fmla="*/ 934310 w 1068652"/>
                    <a:gd name="connsiteY564" fmla="*/ 896872 h 1331403"/>
                    <a:gd name="connsiteX565" fmla="*/ 933871 w 1068652"/>
                    <a:gd name="connsiteY565" fmla="*/ 898508 h 1331403"/>
                    <a:gd name="connsiteX566" fmla="*/ 933761 w 1068652"/>
                    <a:gd name="connsiteY566" fmla="*/ 899106 h 1331403"/>
                    <a:gd name="connsiteX567" fmla="*/ 937681 w 1068652"/>
                    <a:gd name="connsiteY567" fmla="*/ 901253 h 1331403"/>
                    <a:gd name="connsiteX568" fmla="*/ 938988 w 1068652"/>
                    <a:gd name="connsiteY568" fmla="*/ 901961 h 1331403"/>
                    <a:gd name="connsiteX569" fmla="*/ 940637 w 1068652"/>
                    <a:gd name="connsiteY569" fmla="*/ 903633 h 1331403"/>
                    <a:gd name="connsiteX570" fmla="*/ 942860 w 1068652"/>
                    <a:gd name="connsiteY570" fmla="*/ 905854 h 1331403"/>
                    <a:gd name="connsiteX571" fmla="*/ 944216 w 1068652"/>
                    <a:gd name="connsiteY571" fmla="*/ 906781 h 1331403"/>
                    <a:gd name="connsiteX572" fmla="*/ 944704 w 1068652"/>
                    <a:gd name="connsiteY572" fmla="*/ 907123 h 1331403"/>
                    <a:gd name="connsiteX573" fmla="*/ 945950 w 1068652"/>
                    <a:gd name="connsiteY573" fmla="*/ 907977 h 1331403"/>
                    <a:gd name="connsiteX574" fmla="*/ 946720 w 1068652"/>
                    <a:gd name="connsiteY574" fmla="*/ 908917 h 1331403"/>
                    <a:gd name="connsiteX575" fmla="*/ 948979 w 1068652"/>
                    <a:gd name="connsiteY575" fmla="*/ 911675 h 1331403"/>
                    <a:gd name="connsiteX576" fmla="*/ 949651 w 1068652"/>
                    <a:gd name="connsiteY576" fmla="*/ 912480 h 1331403"/>
                    <a:gd name="connsiteX577" fmla="*/ 949969 w 1068652"/>
                    <a:gd name="connsiteY577" fmla="*/ 913493 h 1331403"/>
                    <a:gd name="connsiteX578" fmla="*/ 950262 w 1068652"/>
                    <a:gd name="connsiteY578" fmla="*/ 914408 h 1331403"/>
                    <a:gd name="connsiteX579" fmla="*/ 950872 w 1068652"/>
                    <a:gd name="connsiteY579" fmla="*/ 916348 h 1331403"/>
                    <a:gd name="connsiteX580" fmla="*/ 949553 w 1068652"/>
                    <a:gd name="connsiteY580" fmla="*/ 917788 h 1331403"/>
                    <a:gd name="connsiteX581" fmla="*/ 945181 w 1068652"/>
                    <a:gd name="connsiteY581" fmla="*/ 922572 h 1331403"/>
                    <a:gd name="connsiteX582" fmla="*/ 943410 w 1068652"/>
                    <a:gd name="connsiteY582" fmla="*/ 924866 h 1331403"/>
                    <a:gd name="connsiteX583" fmla="*/ 941627 w 1068652"/>
                    <a:gd name="connsiteY583" fmla="*/ 927172 h 1331403"/>
                    <a:gd name="connsiteX584" fmla="*/ 940197 w 1068652"/>
                    <a:gd name="connsiteY584" fmla="*/ 929015 h 1331403"/>
                    <a:gd name="connsiteX585" fmla="*/ 938109 w 1068652"/>
                    <a:gd name="connsiteY585" fmla="*/ 931724 h 1331403"/>
                    <a:gd name="connsiteX586" fmla="*/ 937584 w 1068652"/>
                    <a:gd name="connsiteY586" fmla="*/ 932407 h 1331403"/>
                    <a:gd name="connsiteX587" fmla="*/ 936973 w 1068652"/>
                    <a:gd name="connsiteY587" fmla="*/ 932944 h 1331403"/>
                    <a:gd name="connsiteX588" fmla="*/ 935471 w 1068652"/>
                    <a:gd name="connsiteY588" fmla="*/ 934274 h 1331403"/>
                    <a:gd name="connsiteX589" fmla="*/ 933773 w 1068652"/>
                    <a:gd name="connsiteY589" fmla="*/ 935751 h 1331403"/>
                    <a:gd name="connsiteX590" fmla="*/ 932955 w 1068652"/>
                    <a:gd name="connsiteY590" fmla="*/ 936483 h 1331403"/>
                    <a:gd name="connsiteX591" fmla="*/ 932039 w 1068652"/>
                    <a:gd name="connsiteY591" fmla="*/ 936593 h 1331403"/>
                    <a:gd name="connsiteX592" fmla="*/ 929632 w 1068652"/>
                    <a:gd name="connsiteY592" fmla="*/ 936874 h 1331403"/>
                    <a:gd name="connsiteX593" fmla="*/ 928472 w 1068652"/>
                    <a:gd name="connsiteY593" fmla="*/ 937008 h 1331403"/>
                    <a:gd name="connsiteX594" fmla="*/ 927873 w 1068652"/>
                    <a:gd name="connsiteY594" fmla="*/ 935983 h 1331403"/>
                    <a:gd name="connsiteX595" fmla="*/ 925602 w 1068652"/>
                    <a:gd name="connsiteY595" fmla="*/ 931956 h 1331403"/>
                    <a:gd name="connsiteX596" fmla="*/ 924942 w 1068652"/>
                    <a:gd name="connsiteY596" fmla="*/ 928075 h 1331403"/>
                    <a:gd name="connsiteX597" fmla="*/ 924197 w 1068652"/>
                    <a:gd name="connsiteY597" fmla="*/ 924634 h 1331403"/>
                    <a:gd name="connsiteX598" fmla="*/ 923916 w 1068652"/>
                    <a:gd name="connsiteY598" fmla="*/ 923353 h 1331403"/>
                    <a:gd name="connsiteX599" fmla="*/ 921583 w 1068652"/>
                    <a:gd name="connsiteY599" fmla="*/ 921681 h 1331403"/>
                    <a:gd name="connsiteX600" fmla="*/ 920069 w 1068652"/>
                    <a:gd name="connsiteY600" fmla="*/ 922255 h 1331403"/>
                    <a:gd name="connsiteX601" fmla="*/ 918908 w 1068652"/>
                    <a:gd name="connsiteY601" fmla="*/ 922682 h 1331403"/>
                    <a:gd name="connsiteX602" fmla="*/ 917931 w 1068652"/>
                    <a:gd name="connsiteY602" fmla="*/ 923048 h 1331403"/>
                    <a:gd name="connsiteX603" fmla="*/ 917003 w 1068652"/>
                    <a:gd name="connsiteY603" fmla="*/ 923865 h 1331403"/>
                    <a:gd name="connsiteX604" fmla="*/ 912362 w 1068652"/>
                    <a:gd name="connsiteY604" fmla="*/ 927929 h 1331403"/>
                    <a:gd name="connsiteX605" fmla="*/ 910872 w 1068652"/>
                    <a:gd name="connsiteY605" fmla="*/ 929234 h 1331403"/>
                    <a:gd name="connsiteX606" fmla="*/ 909003 w 1068652"/>
                    <a:gd name="connsiteY606" fmla="*/ 930857 h 1331403"/>
                    <a:gd name="connsiteX607" fmla="*/ 906963 w 1068652"/>
                    <a:gd name="connsiteY607" fmla="*/ 932163 h 1331403"/>
                    <a:gd name="connsiteX608" fmla="*/ 901626 w 1068652"/>
                    <a:gd name="connsiteY608" fmla="*/ 935531 h 1331403"/>
                    <a:gd name="connsiteX609" fmla="*/ 900404 w 1068652"/>
                    <a:gd name="connsiteY609" fmla="*/ 936312 h 1331403"/>
                    <a:gd name="connsiteX610" fmla="*/ 899488 w 1068652"/>
                    <a:gd name="connsiteY610" fmla="*/ 936910 h 1331403"/>
                    <a:gd name="connsiteX611" fmla="*/ 897253 w 1068652"/>
                    <a:gd name="connsiteY611" fmla="*/ 938411 h 1331403"/>
                    <a:gd name="connsiteX612" fmla="*/ 889802 w 1068652"/>
                    <a:gd name="connsiteY612" fmla="*/ 943378 h 1331403"/>
                    <a:gd name="connsiteX613" fmla="*/ 888154 w 1068652"/>
                    <a:gd name="connsiteY613" fmla="*/ 944476 h 1331403"/>
                    <a:gd name="connsiteX614" fmla="*/ 886395 w 1068652"/>
                    <a:gd name="connsiteY614" fmla="*/ 946294 h 1331403"/>
                    <a:gd name="connsiteX615" fmla="*/ 882865 w 1068652"/>
                    <a:gd name="connsiteY615" fmla="*/ 949906 h 1331403"/>
                    <a:gd name="connsiteX616" fmla="*/ 880837 w 1068652"/>
                    <a:gd name="connsiteY616" fmla="*/ 951285 h 1331403"/>
                    <a:gd name="connsiteX617" fmla="*/ 879616 w 1068652"/>
                    <a:gd name="connsiteY617" fmla="*/ 952103 h 1331403"/>
                    <a:gd name="connsiteX618" fmla="*/ 873094 w 1068652"/>
                    <a:gd name="connsiteY618" fmla="*/ 956508 h 1331403"/>
                    <a:gd name="connsiteX619" fmla="*/ 872275 w 1068652"/>
                    <a:gd name="connsiteY619" fmla="*/ 957057 h 1331403"/>
                    <a:gd name="connsiteX620" fmla="*/ 871042 w 1068652"/>
                    <a:gd name="connsiteY620" fmla="*/ 957838 h 1331403"/>
                    <a:gd name="connsiteX621" fmla="*/ 865716 w 1068652"/>
                    <a:gd name="connsiteY621" fmla="*/ 961206 h 1331403"/>
                    <a:gd name="connsiteX622" fmla="*/ 863664 w 1068652"/>
                    <a:gd name="connsiteY622" fmla="*/ 962512 h 1331403"/>
                    <a:gd name="connsiteX623" fmla="*/ 861796 w 1068652"/>
                    <a:gd name="connsiteY623" fmla="*/ 964208 h 1331403"/>
                    <a:gd name="connsiteX624" fmla="*/ 857863 w 1068652"/>
                    <a:gd name="connsiteY624" fmla="*/ 967783 h 1331403"/>
                    <a:gd name="connsiteX625" fmla="*/ 855823 w 1068652"/>
                    <a:gd name="connsiteY625" fmla="*/ 969650 h 1331403"/>
                    <a:gd name="connsiteX626" fmla="*/ 855078 w 1068652"/>
                    <a:gd name="connsiteY626" fmla="*/ 970322 h 1331403"/>
                    <a:gd name="connsiteX627" fmla="*/ 854199 w 1068652"/>
                    <a:gd name="connsiteY627" fmla="*/ 971090 h 1331403"/>
                    <a:gd name="connsiteX628" fmla="*/ 852428 w 1068652"/>
                    <a:gd name="connsiteY628" fmla="*/ 972628 h 1331403"/>
                    <a:gd name="connsiteX629" fmla="*/ 850779 w 1068652"/>
                    <a:gd name="connsiteY629" fmla="*/ 974056 h 1331403"/>
                    <a:gd name="connsiteX630" fmla="*/ 848470 w 1068652"/>
                    <a:gd name="connsiteY630" fmla="*/ 974971 h 1331403"/>
                    <a:gd name="connsiteX631" fmla="*/ 843829 w 1068652"/>
                    <a:gd name="connsiteY631" fmla="*/ 976801 h 1331403"/>
                    <a:gd name="connsiteX632" fmla="*/ 842266 w 1068652"/>
                    <a:gd name="connsiteY632" fmla="*/ 977912 h 1331403"/>
                    <a:gd name="connsiteX633" fmla="*/ 840287 w 1068652"/>
                    <a:gd name="connsiteY633" fmla="*/ 979327 h 1331403"/>
                    <a:gd name="connsiteX634" fmla="*/ 839530 w 1068652"/>
                    <a:gd name="connsiteY634" fmla="*/ 979864 h 1331403"/>
                    <a:gd name="connsiteX635" fmla="*/ 838614 w 1068652"/>
                    <a:gd name="connsiteY635" fmla="*/ 980658 h 1331403"/>
                    <a:gd name="connsiteX636" fmla="*/ 834351 w 1068652"/>
                    <a:gd name="connsiteY636" fmla="*/ 984343 h 1331403"/>
                    <a:gd name="connsiteX637" fmla="*/ 833239 w 1068652"/>
                    <a:gd name="connsiteY637" fmla="*/ 985307 h 1331403"/>
                    <a:gd name="connsiteX638" fmla="*/ 831908 w 1068652"/>
                    <a:gd name="connsiteY638" fmla="*/ 986759 h 1331403"/>
                    <a:gd name="connsiteX639" fmla="*/ 828500 w 1068652"/>
                    <a:gd name="connsiteY639" fmla="*/ 990346 h 1331403"/>
                    <a:gd name="connsiteX640" fmla="*/ 827633 w 1068652"/>
                    <a:gd name="connsiteY640" fmla="*/ 991420 h 1331403"/>
                    <a:gd name="connsiteX641" fmla="*/ 826680 w 1068652"/>
                    <a:gd name="connsiteY641" fmla="*/ 993800 h 1331403"/>
                    <a:gd name="connsiteX642" fmla="*/ 826045 w 1068652"/>
                    <a:gd name="connsiteY642" fmla="*/ 995411 h 1331403"/>
                    <a:gd name="connsiteX643" fmla="*/ 825349 w 1068652"/>
                    <a:gd name="connsiteY643" fmla="*/ 997168 h 1331403"/>
                    <a:gd name="connsiteX644" fmla="*/ 824433 w 1068652"/>
                    <a:gd name="connsiteY644" fmla="*/ 1001329 h 1331403"/>
                    <a:gd name="connsiteX645" fmla="*/ 824079 w 1068652"/>
                    <a:gd name="connsiteY645" fmla="*/ 1002879 h 1331403"/>
                    <a:gd name="connsiteX646" fmla="*/ 823859 w 1068652"/>
                    <a:gd name="connsiteY646" fmla="*/ 1003892 h 1331403"/>
                    <a:gd name="connsiteX647" fmla="*/ 823285 w 1068652"/>
                    <a:gd name="connsiteY647" fmla="*/ 1005331 h 1331403"/>
                    <a:gd name="connsiteX648" fmla="*/ 821050 w 1068652"/>
                    <a:gd name="connsiteY648" fmla="*/ 1010872 h 1331403"/>
                    <a:gd name="connsiteX649" fmla="*/ 820586 w 1068652"/>
                    <a:gd name="connsiteY649" fmla="*/ 1012019 h 1331403"/>
                    <a:gd name="connsiteX650" fmla="*/ 820109 w 1068652"/>
                    <a:gd name="connsiteY650" fmla="*/ 1012812 h 1331403"/>
                    <a:gd name="connsiteX651" fmla="*/ 818119 w 1068652"/>
                    <a:gd name="connsiteY651" fmla="*/ 1016094 h 1331403"/>
                    <a:gd name="connsiteX652" fmla="*/ 817300 w 1068652"/>
                    <a:gd name="connsiteY652" fmla="*/ 1017437 h 1331403"/>
                    <a:gd name="connsiteX653" fmla="*/ 816091 w 1068652"/>
                    <a:gd name="connsiteY653" fmla="*/ 1018169 h 1331403"/>
                    <a:gd name="connsiteX654" fmla="*/ 814332 w 1068652"/>
                    <a:gd name="connsiteY654" fmla="*/ 1019230 h 1331403"/>
                    <a:gd name="connsiteX655" fmla="*/ 813330 w 1068652"/>
                    <a:gd name="connsiteY655" fmla="*/ 1019829 h 1331403"/>
                    <a:gd name="connsiteX656" fmla="*/ 812085 w 1068652"/>
                    <a:gd name="connsiteY656" fmla="*/ 1019938 h 1331403"/>
                    <a:gd name="connsiteX657" fmla="*/ 810668 w 1068652"/>
                    <a:gd name="connsiteY657" fmla="*/ 1020048 h 1331403"/>
                    <a:gd name="connsiteX658" fmla="*/ 809019 w 1068652"/>
                    <a:gd name="connsiteY658" fmla="*/ 1020195 h 1331403"/>
                    <a:gd name="connsiteX659" fmla="*/ 805025 w 1068652"/>
                    <a:gd name="connsiteY659" fmla="*/ 1018864 h 1331403"/>
                    <a:gd name="connsiteX660" fmla="*/ 803401 w 1068652"/>
                    <a:gd name="connsiteY660" fmla="*/ 1018047 h 1331403"/>
                    <a:gd name="connsiteX661" fmla="*/ 802228 w 1068652"/>
                    <a:gd name="connsiteY661" fmla="*/ 1017461 h 1331403"/>
                    <a:gd name="connsiteX662" fmla="*/ 801691 w 1068652"/>
                    <a:gd name="connsiteY662" fmla="*/ 1017193 h 1331403"/>
                    <a:gd name="connsiteX663" fmla="*/ 798710 w 1068652"/>
                    <a:gd name="connsiteY663" fmla="*/ 1018572 h 1331403"/>
                    <a:gd name="connsiteX664" fmla="*/ 798039 w 1068652"/>
                    <a:gd name="connsiteY664" fmla="*/ 1019853 h 1331403"/>
                    <a:gd name="connsiteX665" fmla="*/ 797147 w 1068652"/>
                    <a:gd name="connsiteY665" fmla="*/ 1021537 h 1331403"/>
                    <a:gd name="connsiteX666" fmla="*/ 796744 w 1068652"/>
                    <a:gd name="connsiteY666" fmla="*/ 1022293 h 1331403"/>
                    <a:gd name="connsiteX667" fmla="*/ 796573 w 1068652"/>
                    <a:gd name="connsiteY667" fmla="*/ 1023148 h 1331403"/>
                    <a:gd name="connsiteX668" fmla="*/ 796292 w 1068652"/>
                    <a:gd name="connsiteY668" fmla="*/ 1024527 h 1331403"/>
                    <a:gd name="connsiteX669" fmla="*/ 795987 w 1068652"/>
                    <a:gd name="connsiteY669" fmla="*/ 1026003 h 1331403"/>
                    <a:gd name="connsiteX670" fmla="*/ 795779 w 1068652"/>
                    <a:gd name="connsiteY670" fmla="*/ 1027028 h 1331403"/>
                    <a:gd name="connsiteX671" fmla="*/ 795791 w 1068652"/>
                    <a:gd name="connsiteY671" fmla="*/ 1028529 h 1331403"/>
                    <a:gd name="connsiteX672" fmla="*/ 795791 w 1068652"/>
                    <a:gd name="connsiteY672" fmla="*/ 1029542 h 1331403"/>
                    <a:gd name="connsiteX673" fmla="*/ 795816 w 1068652"/>
                    <a:gd name="connsiteY673" fmla="*/ 1033105 h 1331403"/>
                    <a:gd name="connsiteX674" fmla="*/ 795755 w 1068652"/>
                    <a:gd name="connsiteY674" fmla="*/ 1034118 h 1331403"/>
                    <a:gd name="connsiteX675" fmla="*/ 795694 w 1068652"/>
                    <a:gd name="connsiteY675" fmla="*/ 1035131 h 1331403"/>
                    <a:gd name="connsiteX676" fmla="*/ 795633 w 1068652"/>
                    <a:gd name="connsiteY676" fmla="*/ 1036144 h 1331403"/>
                    <a:gd name="connsiteX677" fmla="*/ 795510 w 1068652"/>
                    <a:gd name="connsiteY677" fmla="*/ 1038169 h 1331403"/>
                    <a:gd name="connsiteX678" fmla="*/ 795132 w 1068652"/>
                    <a:gd name="connsiteY678" fmla="*/ 1039548 h 1331403"/>
                    <a:gd name="connsiteX679" fmla="*/ 794631 w 1068652"/>
                    <a:gd name="connsiteY679" fmla="*/ 1041391 h 1331403"/>
                    <a:gd name="connsiteX680" fmla="*/ 793959 w 1068652"/>
                    <a:gd name="connsiteY680" fmla="*/ 1043819 h 1331403"/>
                    <a:gd name="connsiteX681" fmla="*/ 793568 w 1068652"/>
                    <a:gd name="connsiteY681" fmla="*/ 1045271 h 1331403"/>
                    <a:gd name="connsiteX682" fmla="*/ 792933 w 1068652"/>
                    <a:gd name="connsiteY682" fmla="*/ 1046565 h 1331403"/>
                    <a:gd name="connsiteX683" fmla="*/ 792616 w 1068652"/>
                    <a:gd name="connsiteY683" fmla="*/ 1047224 h 1331403"/>
                    <a:gd name="connsiteX684" fmla="*/ 792164 w 1068652"/>
                    <a:gd name="connsiteY684" fmla="*/ 1048151 h 1331403"/>
                    <a:gd name="connsiteX685" fmla="*/ 791272 w 1068652"/>
                    <a:gd name="connsiteY685" fmla="*/ 1050006 h 1331403"/>
                    <a:gd name="connsiteX686" fmla="*/ 789648 w 1068652"/>
                    <a:gd name="connsiteY686" fmla="*/ 1052056 h 1331403"/>
                    <a:gd name="connsiteX687" fmla="*/ 788304 w 1068652"/>
                    <a:gd name="connsiteY687" fmla="*/ 1053740 h 1331403"/>
                    <a:gd name="connsiteX688" fmla="*/ 787351 w 1068652"/>
                    <a:gd name="connsiteY688" fmla="*/ 1055717 h 1331403"/>
                    <a:gd name="connsiteX689" fmla="*/ 787034 w 1068652"/>
                    <a:gd name="connsiteY689" fmla="*/ 1056376 h 1331403"/>
                    <a:gd name="connsiteX690" fmla="*/ 786338 w 1068652"/>
                    <a:gd name="connsiteY690" fmla="*/ 1057804 h 1331403"/>
                    <a:gd name="connsiteX691" fmla="*/ 786093 w 1068652"/>
                    <a:gd name="connsiteY691" fmla="*/ 1059390 h 1331403"/>
                    <a:gd name="connsiteX692" fmla="*/ 785214 w 1068652"/>
                    <a:gd name="connsiteY692" fmla="*/ 1065235 h 1331403"/>
                    <a:gd name="connsiteX693" fmla="*/ 785055 w 1068652"/>
                    <a:gd name="connsiteY693" fmla="*/ 1066248 h 1331403"/>
                    <a:gd name="connsiteX694" fmla="*/ 784957 w 1068652"/>
                    <a:gd name="connsiteY694" fmla="*/ 1067871 h 1331403"/>
                    <a:gd name="connsiteX695" fmla="*/ 784896 w 1068652"/>
                    <a:gd name="connsiteY695" fmla="*/ 1068957 h 1331403"/>
                    <a:gd name="connsiteX696" fmla="*/ 784554 w 1068652"/>
                    <a:gd name="connsiteY696" fmla="*/ 1074363 h 1331403"/>
                    <a:gd name="connsiteX697" fmla="*/ 784359 w 1068652"/>
                    <a:gd name="connsiteY697" fmla="*/ 1077572 h 1331403"/>
                    <a:gd name="connsiteX698" fmla="*/ 784151 w 1068652"/>
                    <a:gd name="connsiteY698" fmla="*/ 1080769 h 1331403"/>
                    <a:gd name="connsiteX699" fmla="*/ 784017 w 1068652"/>
                    <a:gd name="connsiteY699" fmla="*/ 1082319 h 1331403"/>
                    <a:gd name="connsiteX700" fmla="*/ 783699 w 1068652"/>
                    <a:gd name="connsiteY700" fmla="*/ 1085919 h 1331403"/>
                    <a:gd name="connsiteX701" fmla="*/ 783553 w 1068652"/>
                    <a:gd name="connsiteY701" fmla="*/ 1087518 h 1331403"/>
                    <a:gd name="connsiteX702" fmla="*/ 783370 w 1068652"/>
                    <a:gd name="connsiteY702" fmla="*/ 1089653 h 1331403"/>
                    <a:gd name="connsiteX703" fmla="*/ 783223 w 1068652"/>
                    <a:gd name="connsiteY703" fmla="*/ 1091240 h 1331403"/>
                    <a:gd name="connsiteX704" fmla="*/ 783028 w 1068652"/>
                    <a:gd name="connsiteY704" fmla="*/ 1092252 h 1331403"/>
                    <a:gd name="connsiteX705" fmla="*/ 782270 w 1068652"/>
                    <a:gd name="connsiteY705" fmla="*/ 1096230 h 1331403"/>
                    <a:gd name="connsiteX706" fmla="*/ 781941 w 1068652"/>
                    <a:gd name="connsiteY706" fmla="*/ 1098000 h 1331403"/>
                    <a:gd name="connsiteX707" fmla="*/ 781269 w 1068652"/>
                    <a:gd name="connsiteY707" fmla="*/ 1099245 h 1331403"/>
                    <a:gd name="connsiteX708" fmla="*/ 780304 w 1068652"/>
                    <a:gd name="connsiteY708" fmla="*/ 1101051 h 1331403"/>
                    <a:gd name="connsiteX709" fmla="*/ 779009 w 1068652"/>
                    <a:gd name="connsiteY709" fmla="*/ 1102820 h 1331403"/>
                    <a:gd name="connsiteX710" fmla="*/ 778679 w 1068652"/>
                    <a:gd name="connsiteY710" fmla="*/ 1103271 h 1331403"/>
                    <a:gd name="connsiteX711" fmla="*/ 777336 w 1068652"/>
                    <a:gd name="connsiteY711" fmla="*/ 1105126 h 1331403"/>
                    <a:gd name="connsiteX712" fmla="*/ 776029 w 1068652"/>
                    <a:gd name="connsiteY712" fmla="*/ 1108848 h 1331403"/>
                    <a:gd name="connsiteX713" fmla="*/ 775748 w 1068652"/>
                    <a:gd name="connsiteY713" fmla="*/ 1110373 h 1331403"/>
                    <a:gd name="connsiteX714" fmla="*/ 774722 w 1068652"/>
                    <a:gd name="connsiteY714" fmla="*/ 1116011 h 1331403"/>
                    <a:gd name="connsiteX715" fmla="*/ 774441 w 1068652"/>
                    <a:gd name="connsiteY715" fmla="*/ 1117549 h 1331403"/>
                    <a:gd name="connsiteX716" fmla="*/ 774075 w 1068652"/>
                    <a:gd name="connsiteY716" fmla="*/ 1119599 h 1331403"/>
                    <a:gd name="connsiteX717" fmla="*/ 773660 w 1068652"/>
                    <a:gd name="connsiteY717" fmla="*/ 1121137 h 1331403"/>
                    <a:gd name="connsiteX718" fmla="*/ 773256 w 1068652"/>
                    <a:gd name="connsiteY718" fmla="*/ 1122674 h 1331403"/>
                    <a:gd name="connsiteX719" fmla="*/ 770948 w 1068652"/>
                    <a:gd name="connsiteY719" fmla="*/ 1131448 h 1331403"/>
                    <a:gd name="connsiteX720" fmla="*/ 770667 w 1068652"/>
                    <a:gd name="connsiteY720" fmla="*/ 1132802 h 1331403"/>
                    <a:gd name="connsiteX721" fmla="*/ 770191 w 1068652"/>
                    <a:gd name="connsiteY721" fmla="*/ 1135145 h 1331403"/>
                    <a:gd name="connsiteX722" fmla="*/ 770289 w 1068652"/>
                    <a:gd name="connsiteY722" fmla="*/ 1135927 h 1331403"/>
                    <a:gd name="connsiteX723" fmla="*/ 770423 w 1068652"/>
                    <a:gd name="connsiteY723" fmla="*/ 1136964 h 1331403"/>
                    <a:gd name="connsiteX724" fmla="*/ 770679 w 1068652"/>
                    <a:gd name="connsiteY724" fmla="*/ 1139001 h 1331403"/>
                    <a:gd name="connsiteX725" fmla="*/ 770875 w 1068652"/>
                    <a:gd name="connsiteY725" fmla="*/ 1140551 h 1331403"/>
                    <a:gd name="connsiteX726" fmla="*/ 771791 w 1068652"/>
                    <a:gd name="connsiteY726" fmla="*/ 1143822 h 1331403"/>
                    <a:gd name="connsiteX727" fmla="*/ 772572 w 1068652"/>
                    <a:gd name="connsiteY727" fmla="*/ 1146616 h 1331403"/>
                    <a:gd name="connsiteX728" fmla="*/ 772768 w 1068652"/>
                    <a:gd name="connsiteY728" fmla="*/ 1148776 h 1331403"/>
                    <a:gd name="connsiteX729" fmla="*/ 773195 w 1068652"/>
                    <a:gd name="connsiteY729" fmla="*/ 1153328 h 1331403"/>
                    <a:gd name="connsiteX730" fmla="*/ 773281 w 1068652"/>
                    <a:gd name="connsiteY730" fmla="*/ 1154377 h 1331403"/>
                    <a:gd name="connsiteX731" fmla="*/ 773293 w 1068652"/>
                    <a:gd name="connsiteY731" fmla="*/ 1155256 h 1331403"/>
                    <a:gd name="connsiteX732" fmla="*/ 773318 w 1068652"/>
                    <a:gd name="connsiteY732" fmla="*/ 1159527 h 1331403"/>
                    <a:gd name="connsiteX733" fmla="*/ 773330 w 1068652"/>
                    <a:gd name="connsiteY733" fmla="*/ 1160222 h 1331403"/>
                    <a:gd name="connsiteX734" fmla="*/ 773183 w 1068652"/>
                    <a:gd name="connsiteY734" fmla="*/ 1161430 h 1331403"/>
                    <a:gd name="connsiteX735" fmla="*/ 773073 w 1068652"/>
                    <a:gd name="connsiteY735" fmla="*/ 1162150 h 1331403"/>
                    <a:gd name="connsiteX736" fmla="*/ 772682 w 1068652"/>
                    <a:gd name="connsiteY736" fmla="*/ 1164860 h 1331403"/>
                    <a:gd name="connsiteX737" fmla="*/ 771180 w 1068652"/>
                    <a:gd name="connsiteY737" fmla="*/ 1166860 h 1331403"/>
                    <a:gd name="connsiteX738" fmla="*/ 769397 w 1068652"/>
                    <a:gd name="connsiteY738" fmla="*/ 1169252 h 1331403"/>
                    <a:gd name="connsiteX739" fmla="*/ 768908 w 1068652"/>
                    <a:gd name="connsiteY739" fmla="*/ 1171364 h 1331403"/>
                    <a:gd name="connsiteX740" fmla="*/ 767272 w 1068652"/>
                    <a:gd name="connsiteY740" fmla="*/ 1178466 h 1331403"/>
                    <a:gd name="connsiteX741" fmla="*/ 766820 w 1068652"/>
                    <a:gd name="connsiteY741" fmla="*/ 1180381 h 1331403"/>
                    <a:gd name="connsiteX742" fmla="*/ 767211 w 1068652"/>
                    <a:gd name="connsiteY742" fmla="*/ 1182358 h 1331403"/>
                    <a:gd name="connsiteX743" fmla="*/ 767785 w 1068652"/>
                    <a:gd name="connsiteY743" fmla="*/ 1185287 h 1331403"/>
                    <a:gd name="connsiteX744" fmla="*/ 769470 w 1068652"/>
                    <a:gd name="connsiteY744" fmla="*/ 1193780 h 1331403"/>
                    <a:gd name="connsiteX745" fmla="*/ 769898 w 1068652"/>
                    <a:gd name="connsiteY745" fmla="*/ 1195903 h 1331403"/>
                    <a:gd name="connsiteX746" fmla="*/ 770814 w 1068652"/>
                    <a:gd name="connsiteY746" fmla="*/ 1197893 h 1331403"/>
                    <a:gd name="connsiteX747" fmla="*/ 773757 w 1068652"/>
                    <a:gd name="connsiteY747" fmla="*/ 1204323 h 1331403"/>
                    <a:gd name="connsiteX748" fmla="*/ 774197 w 1068652"/>
                    <a:gd name="connsiteY748" fmla="*/ 1205263 h 1331403"/>
                    <a:gd name="connsiteX749" fmla="*/ 776334 w 1068652"/>
                    <a:gd name="connsiteY749" fmla="*/ 1209925 h 1331403"/>
                    <a:gd name="connsiteX750" fmla="*/ 776982 w 1068652"/>
                    <a:gd name="connsiteY750" fmla="*/ 1211328 h 1331403"/>
                    <a:gd name="connsiteX751" fmla="*/ 777629 w 1068652"/>
                    <a:gd name="connsiteY751" fmla="*/ 1212731 h 1331403"/>
                    <a:gd name="connsiteX752" fmla="*/ 778887 w 1068652"/>
                    <a:gd name="connsiteY752" fmla="*/ 1215025 h 1331403"/>
                    <a:gd name="connsiteX753" fmla="*/ 781916 w 1068652"/>
                    <a:gd name="connsiteY753" fmla="*/ 1220529 h 1331403"/>
                    <a:gd name="connsiteX754" fmla="*/ 783516 w 1068652"/>
                    <a:gd name="connsiteY754" fmla="*/ 1223433 h 1331403"/>
                    <a:gd name="connsiteX755" fmla="*/ 784664 w 1068652"/>
                    <a:gd name="connsiteY755" fmla="*/ 1225520 h 1331403"/>
                    <a:gd name="connsiteX756" fmla="*/ 785202 w 1068652"/>
                    <a:gd name="connsiteY756" fmla="*/ 1226557 h 1331403"/>
                    <a:gd name="connsiteX757" fmla="*/ 788646 w 1068652"/>
                    <a:gd name="connsiteY757" fmla="*/ 1233244 h 1331403"/>
                    <a:gd name="connsiteX758" fmla="*/ 789354 w 1068652"/>
                    <a:gd name="connsiteY758" fmla="*/ 1234599 h 1331403"/>
                    <a:gd name="connsiteX759" fmla="*/ 789709 w 1068652"/>
                    <a:gd name="connsiteY759" fmla="*/ 1236014 h 1331403"/>
                    <a:gd name="connsiteX760" fmla="*/ 789880 w 1068652"/>
                    <a:gd name="connsiteY760" fmla="*/ 1236710 h 1331403"/>
                    <a:gd name="connsiteX761" fmla="*/ 790393 w 1068652"/>
                    <a:gd name="connsiteY761" fmla="*/ 1238833 h 1331403"/>
                    <a:gd name="connsiteX762" fmla="*/ 790234 w 1068652"/>
                    <a:gd name="connsiteY762" fmla="*/ 1240651 h 1331403"/>
                    <a:gd name="connsiteX763" fmla="*/ 789794 w 1068652"/>
                    <a:gd name="connsiteY763" fmla="*/ 1245374 h 1331403"/>
                    <a:gd name="connsiteX764" fmla="*/ 789391 w 1068652"/>
                    <a:gd name="connsiteY764" fmla="*/ 1249877 h 1331403"/>
                    <a:gd name="connsiteX765" fmla="*/ 787877 w 1068652"/>
                    <a:gd name="connsiteY765" fmla="*/ 1264459 h 1331403"/>
                    <a:gd name="connsiteX766" fmla="*/ 774661 w 1068652"/>
                    <a:gd name="connsiteY766" fmla="*/ 1273160 h 1331403"/>
                    <a:gd name="connsiteX767" fmla="*/ 754398 w 1068652"/>
                    <a:gd name="connsiteY767" fmla="*/ 1286497 h 1331403"/>
                    <a:gd name="connsiteX768" fmla="*/ 726220 w 1068652"/>
                    <a:gd name="connsiteY768" fmla="*/ 1302361 h 1331403"/>
                    <a:gd name="connsiteX769" fmla="*/ 715753 w 1068652"/>
                    <a:gd name="connsiteY769" fmla="*/ 1305192 h 1331403"/>
                    <a:gd name="connsiteX770" fmla="*/ 711796 w 1068652"/>
                    <a:gd name="connsiteY770" fmla="*/ 1306254 h 1331403"/>
                    <a:gd name="connsiteX771" fmla="*/ 696198 w 1068652"/>
                    <a:gd name="connsiteY771" fmla="*/ 1305705 h 1331403"/>
                    <a:gd name="connsiteX772" fmla="*/ 690946 w 1068652"/>
                    <a:gd name="connsiteY772" fmla="*/ 1303008 h 1331403"/>
                    <a:gd name="connsiteX773" fmla="*/ 678989 w 1068652"/>
                    <a:gd name="connsiteY773" fmla="*/ 1292074 h 1331403"/>
                    <a:gd name="connsiteX774" fmla="*/ 667422 w 1068652"/>
                    <a:gd name="connsiteY774" fmla="*/ 1272464 h 1331403"/>
                    <a:gd name="connsiteX775" fmla="*/ 664515 w 1068652"/>
                    <a:gd name="connsiteY775" fmla="*/ 1263031 h 1331403"/>
                    <a:gd name="connsiteX776" fmla="*/ 659862 w 1068652"/>
                    <a:gd name="connsiteY776" fmla="*/ 1255270 h 1331403"/>
                    <a:gd name="connsiteX777" fmla="*/ 654084 w 1068652"/>
                    <a:gd name="connsiteY777" fmla="*/ 1245642 h 1331403"/>
                    <a:gd name="connsiteX778" fmla="*/ 650396 w 1068652"/>
                    <a:gd name="connsiteY778" fmla="*/ 1238577 h 1331403"/>
                    <a:gd name="connsiteX779" fmla="*/ 645571 w 1068652"/>
                    <a:gd name="connsiteY779" fmla="*/ 1229302 h 1331403"/>
                    <a:gd name="connsiteX780" fmla="*/ 644435 w 1068652"/>
                    <a:gd name="connsiteY780" fmla="*/ 1227118 h 1331403"/>
                    <a:gd name="connsiteX781" fmla="*/ 640747 w 1068652"/>
                    <a:gd name="connsiteY781" fmla="*/ 1224971 h 1331403"/>
                    <a:gd name="connsiteX782" fmla="*/ 638902 w 1068652"/>
                    <a:gd name="connsiteY782" fmla="*/ 1223884 h 1331403"/>
                    <a:gd name="connsiteX783" fmla="*/ 632844 w 1068652"/>
                    <a:gd name="connsiteY783" fmla="*/ 1223567 h 1331403"/>
                    <a:gd name="connsiteX784" fmla="*/ 630951 w 1068652"/>
                    <a:gd name="connsiteY784" fmla="*/ 1223470 h 1331403"/>
                    <a:gd name="connsiteX785" fmla="*/ 629718 w 1068652"/>
                    <a:gd name="connsiteY785" fmla="*/ 1224116 h 1331403"/>
                    <a:gd name="connsiteX786" fmla="*/ 613070 w 1068652"/>
                    <a:gd name="connsiteY786" fmla="*/ 1232744 h 1331403"/>
                    <a:gd name="connsiteX787" fmla="*/ 598767 w 1068652"/>
                    <a:gd name="connsiteY787" fmla="*/ 1244178 h 1331403"/>
                    <a:gd name="connsiteX788" fmla="*/ 589729 w 1068652"/>
                    <a:gd name="connsiteY788" fmla="*/ 1258028 h 1331403"/>
                    <a:gd name="connsiteX789" fmla="*/ 588556 w 1068652"/>
                    <a:gd name="connsiteY789" fmla="*/ 1262287 h 1331403"/>
                    <a:gd name="connsiteX790" fmla="*/ 581008 w 1068652"/>
                    <a:gd name="connsiteY790" fmla="*/ 1289731 h 1331403"/>
                    <a:gd name="connsiteX791" fmla="*/ 580947 w 1068652"/>
                    <a:gd name="connsiteY791" fmla="*/ 1296735 h 1331403"/>
                    <a:gd name="connsiteX792" fmla="*/ 580922 w 1068652"/>
                    <a:gd name="connsiteY792" fmla="*/ 1299506 h 1331403"/>
                    <a:gd name="connsiteX793" fmla="*/ 578883 w 1068652"/>
                    <a:gd name="connsiteY793" fmla="*/ 1306803 h 1331403"/>
                    <a:gd name="connsiteX794" fmla="*/ 572837 w 1068652"/>
                    <a:gd name="connsiteY794" fmla="*/ 1320324 h 1331403"/>
                    <a:gd name="connsiteX795" fmla="*/ 566180 w 1068652"/>
                    <a:gd name="connsiteY795" fmla="*/ 1330220 h 1331403"/>
                    <a:gd name="connsiteX796" fmla="*/ 562382 w 1068652"/>
                    <a:gd name="connsiteY796" fmla="*/ 1331404 h 1331403"/>
                    <a:gd name="connsiteX797" fmla="*/ 551010 w 1068652"/>
                    <a:gd name="connsiteY797" fmla="*/ 1330867 h 1331403"/>
                    <a:gd name="connsiteX798" fmla="*/ 549789 w 1068652"/>
                    <a:gd name="connsiteY798" fmla="*/ 1330818 h 1331403"/>
                    <a:gd name="connsiteX799" fmla="*/ 548873 w 1068652"/>
                    <a:gd name="connsiteY799" fmla="*/ 1330244 h 1331403"/>
                    <a:gd name="connsiteX800" fmla="*/ 544525 w 1068652"/>
                    <a:gd name="connsiteY800" fmla="*/ 1327572 h 1331403"/>
                    <a:gd name="connsiteX801" fmla="*/ 541288 w 1068652"/>
                    <a:gd name="connsiteY801" fmla="*/ 1317944 h 1331403"/>
                    <a:gd name="connsiteX802" fmla="*/ 536415 w 1068652"/>
                    <a:gd name="connsiteY802" fmla="*/ 1303447 h 1331403"/>
                    <a:gd name="connsiteX803" fmla="*/ 535425 w 1068652"/>
                    <a:gd name="connsiteY803" fmla="*/ 1298090 h 1331403"/>
                    <a:gd name="connsiteX804" fmla="*/ 531529 w 1068652"/>
                    <a:gd name="connsiteY804" fmla="*/ 1277028 h 1331403"/>
                    <a:gd name="connsiteX805" fmla="*/ 526277 w 1068652"/>
                    <a:gd name="connsiteY805" fmla="*/ 1230791 h 1331403"/>
                    <a:gd name="connsiteX806" fmla="*/ 526814 w 1068652"/>
                    <a:gd name="connsiteY806" fmla="*/ 1224007 h 1331403"/>
                    <a:gd name="connsiteX807" fmla="*/ 527376 w 1068652"/>
                    <a:gd name="connsiteY807" fmla="*/ 1216819 h 1331403"/>
                    <a:gd name="connsiteX808" fmla="*/ 521135 w 1068652"/>
                    <a:gd name="connsiteY808" fmla="*/ 1205776 h 1331403"/>
                    <a:gd name="connsiteX809" fmla="*/ 497989 w 1068652"/>
                    <a:gd name="connsiteY809" fmla="*/ 1212096 h 1331403"/>
                    <a:gd name="connsiteX810" fmla="*/ 483846 w 1068652"/>
                    <a:gd name="connsiteY810" fmla="*/ 1216001 h 1331403"/>
                    <a:gd name="connsiteX811" fmla="*/ 462349 w 1068652"/>
                    <a:gd name="connsiteY811" fmla="*/ 1223140 h 1331403"/>
                    <a:gd name="connsiteX812" fmla="*/ 456718 w 1068652"/>
                    <a:gd name="connsiteY812" fmla="*/ 1228558 h 1331403"/>
                    <a:gd name="connsiteX813" fmla="*/ 455350 w 1068652"/>
                    <a:gd name="connsiteY813" fmla="*/ 1231048 h 1331403"/>
                    <a:gd name="connsiteX814" fmla="*/ 453115 w 1068652"/>
                    <a:gd name="connsiteY814" fmla="*/ 1235148 h 1331403"/>
                    <a:gd name="connsiteX815" fmla="*/ 450159 w 1068652"/>
                    <a:gd name="connsiteY815" fmla="*/ 1231658 h 1331403"/>
                    <a:gd name="connsiteX816" fmla="*/ 444858 w 1068652"/>
                    <a:gd name="connsiteY816" fmla="*/ 1225947 h 1331403"/>
                    <a:gd name="connsiteX817" fmla="*/ 443210 w 1068652"/>
                    <a:gd name="connsiteY817" fmla="*/ 1224165 h 1331403"/>
                    <a:gd name="connsiteX818" fmla="*/ 443490 w 1068652"/>
                    <a:gd name="connsiteY818" fmla="*/ 1222579 h 1331403"/>
                    <a:gd name="connsiteX819" fmla="*/ 443808 w 1068652"/>
                    <a:gd name="connsiteY819" fmla="*/ 1220822 h 1331403"/>
                    <a:gd name="connsiteX820" fmla="*/ 441866 w 1068652"/>
                    <a:gd name="connsiteY820" fmla="*/ 1219101 h 1331403"/>
                    <a:gd name="connsiteX821" fmla="*/ 440437 w 1068652"/>
                    <a:gd name="connsiteY821" fmla="*/ 1217820 h 1331403"/>
                    <a:gd name="connsiteX822" fmla="*/ 439887 w 1068652"/>
                    <a:gd name="connsiteY822" fmla="*/ 1215220 h 1331403"/>
                    <a:gd name="connsiteX823" fmla="*/ 437762 w 1068652"/>
                    <a:gd name="connsiteY823" fmla="*/ 1204958 h 1331403"/>
                    <a:gd name="connsiteX824" fmla="*/ 437506 w 1068652"/>
                    <a:gd name="connsiteY824" fmla="*/ 1203701 h 1331403"/>
                    <a:gd name="connsiteX825" fmla="*/ 437396 w 1068652"/>
                    <a:gd name="connsiteY825" fmla="*/ 1203176 h 1331403"/>
                    <a:gd name="connsiteX826" fmla="*/ 435112 w 1068652"/>
                    <a:gd name="connsiteY826" fmla="*/ 1191681 h 1331403"/>
                    <a:gd name="connsiteX827" fmla="*/ 434806 w 1068652"/>
                    <a:gd name="connsiteY827" fmla="*/ 1190107 h 1331403"/>
                    <a:gd name="connsiteX828" fmla="*/ 434599 w 1068652"/>
                    <a:gd name="connsiteY828" fmla="*/ 1189070 h 1331403"/>
                    <a:gd name="connsiteX829" fmla="*/ 434232 w 1068652"/>
                    <a:gd name="connsiteY829" fmla="*/ 1187520 h 1331403"/>
                    <a:gd name="connsiteX830" fmla="*/ 433866 w 1068652"/>
                    <a:gd name="connsiteY830" fmla="*/ 1185970 h 1331403"/>
                    <a:gd name="connsiteX831" fmla="*/ 432999 w 1068652"/>
                    <a:gd name="connsiteY831" fmla="*/ 1182358 h 1331403"/>
                    <a:gd name="connsiteX832" fmla="*/ 431338 w 1068652"/>
                    <a:gd name="connsiteY832" fmla="*/ 1175342 h 1331403"/>
                    <a:gd name="connsiteX833" fmla="*/ 430739 w 1068652"/>
                    <a:gd name="connsiteY833" fmla="*/ 1172828 h 1331403"/>
                    <a:gd name="connsiteX834" fmla="*/ 430336 w 1068652"/>
                    <a:gd name="connsiteY834" fmla="*/ 1170143 h 1331403"/>
                    <a:gd name="connsiteX835" fmla="*/ 428565 w 1068652"/>
                    <a:gd name="connsiteY835" fmla="*/ 1158331 h 1331403"/>
                    <a:gd name="connsiteX836" fmla="*/ 428321 w 1068652"/>
                    <a:gd name="connsiteY836" fmla="*/ 1156720 h 1331403"/>
                    <a:gd name="connsiteX837" fmla="*/ 427991 w 1068652"/>
                    <a:gd name="connsiteY837" fmla="*/ 1154572 h 1331403"/>
                    <a:gd name="connsiteX838" fmla="*/ 427246 w 1068652"/>
                    <a:gd name="connsiteY838" fmla="*/ 1152510 h 1331403"/>
                    <a:gd name="connsiteX839" fmla="*/ 426892 w 1068652"/>
                    <a:gd name="connsiteY839" fmla="*/ 1151570 h 1331403"/>
                    <a:gd name="connsiteX840" fmla="*/ 426660 w 1068652"/>
                    <a:gd name="connsiteY840" fmla="*/ 1150936 h 1331403"/>
                    <a:gd name="connsiteX841" fmla="*/ 421005 w 1068652"/>
                    <a:gd name="connsiteY841" fmla="*/ 1135487 h 1331403"/>
                    <a:gd name="connsiteX842" fmla="*/ 420284 w 1068652"/>
                    <a:gd name="connsiteY842" fmla="*/ 1133486 h 1331403"/>
                    <a:gd name="connsiteX843" fmla="*/ 419258 w 1068652"/>
                    <a:gd name="connsiteY843" fmla="*/ 1131704 h 1331403"/>
                    <a:gd name="connsiteX844" fmla="*/ 417218 w 1068652"/>
                    <a:gd name="connsiteY844" fmla="*/ 1128117 h 1331403"/>
                    <a:gd name="connsiteX845" fmla="*/ 416033 w 1068652"/>
                    <a:gd name="connsiteY845" fmla="*/ 1126042 h 1331403"/>
                    <a:gd name="connsiteX846" fmla="*/ 415130 w 1068652"/>
                    <a:gd name="connsiteY846" fmla="*/ 1124431 h 1331403"/>
                    <a:gd name="connsiteX847" fmla="*/ 413688 w 1068652"/>
                    <a:gd name="connsiteY847" fmla="*/ 1121832 h 1331403"/>
                    <a:gd name="connsiteX848" fmla="*/ 410806 w 1068652"/>
                    <a:gd name="connsiteY848" fmla="*/ 1121905 h 1331403"/>
                    <a:gd name="connsiteX849" fmla="*/ 408449 w 1068652"/>
                    <a:gd name="connsiteY849" fmla="*/ 1121966 h 1331403"/>
                    <a:gd name="connsiteX850" fmla="*/ 407044 w 1068652"/>
                    <a:gd name="connsiteY850" fmla="*/ 1122003 h 1331403"/>
                    <a:gd name="connsiteX851" fmla="*/ 405151 w 1068652"/>
                    <a:gd name="connsiteY851" fmla="*/ 1121820 h 1331403"/>
                    <a:gd name="connsiteX852" fmla="*/ 403722 w 1068652"/>
                    <a:gd name="connsiteY852" fmla="*/ 1121698 h 1331403"/>
                    <a:gd name="connsiteX853" fmla="*/ 394708 w 1068652"/>
                    <a:gd name="connsiteY853" fmla="*/ 1120856 h 1331403"/>
                    <a:gd name="connsiteX854" fmla="*/ 387123 w 1068652"/>
                    <a:gd name="connsiteY854" fmla="*/ 1120160 h 1331403"/>
                    <a:gd name="connsiteX855" fmla="*/ 384741 w 1068652"/>
                    <a:gd name="connsiteY855" fmla="*/ 1119941 h 1331403"/>
                    <a:gd name="connsiteX856" fmla="*/ 382811 w 1068652"/>
                    <a:gd name="connsiteY856" fmla="*/ 1119916 h 1331403"/>
                    <a:gd name="connsiteX857" fmla="*/ 380857 w 1068652"/>
                    <a:gd name="connsiteY857" fmla="*/ 1119892 h 1331403"/>
                    <a:gd name="connsiteX858" fmla="*/ 355611 w 1068652"/>
                    <a:gd name="connsiteY858" fmla="*/ 1119550 h 1331403"/>
                    <a:gd name="connsiteX859" fmla="*/ 354145 w 1068652"/>
                    <a:gd name="connsiteY859" fmla="*/ 1119526 h 1331403"/>
                    <a:gd name="connsiteX860" fmla="*/ 352692 w 1068652"/>
                    <a:gd name="connsiteY860" fmla="*/ 1119514 h 1331403"/>
                    <a:gd name="connsiteX861" fmla="*/ 351214 w 1068652"/>
                    <a:gd name="connsiteY861" fmla="*/ 1119550 h 1331403"/>
                    <a:gd name="connsiteX862" fmla="*/ 349748 w 1068652"/>
                    <a:gd name="connsiteY862" fmla="*/ 1119599 h 1331403"/>
                    <a:gd name="connsiteX863" fmla="*/ 329119 w 1068652"/>
                    <a:gd name="connsiteY863" fmla="*/ 1120246 h 1331403"/>
                    <a:gd name="connsiteX864" fmla="*/ 327152 w 1068652"/>
                    <a:gd name="connsiteY864" fmla="*/ 1120307 h 1331403"/>
                    <a:gd name="connsiteX865" fmla="*/ 325674 w 1068652"/>
                    <a:gd name="connsiteY865" fmla="*/ 1120356 h 1331403"/>
                    <a:gd name="connsiteX866" fmla="*/ 324209 w 1068652"/>
                    <a:gd name="connsiteY866" fmla="*/ 1120502 h 1331403"/>
                    <a:gd name="connsiteX867" fmla="*/ 322267 w 1068652"/>
                    <a:gd name="connsiteY867" fmla="*/ 1120697 h 1331403"/>
                    <a:gd name="connsiteX868" fmla="*/ 313485 w 1068652"/>
                    <a:gd name="connsiteY868" fmla="*/ 1121564 h 1331403"/>
                    <a:gd name="connsiteX869" fmla="*/ 300428 w 1068652"/>
                    <a:gd name="connsiteY869" fmla="*/ 1122869 h 1331403"/>
                    <a:gd name="connsiteX870" fmla="*/ 298486 w 1068652"/>
                    <a:gd name="connsiteY870" fmla="*/ 1123065 h 1331403"/>
                    <a:gd name="connsiteX871" fmla="*/ 297045 w 1068652"/>
                    <a:gd name="connsiteY871" fmla="*/ 1123199 h 1331403"/>
                    <a:gd name="connsiteX872" fmla="*/ 295164 w 1068652"/>
                    <a:gd name="connsiteY872" fmla="*/ 1123553 h 1331403"/>
                    <a:gd name="connsiteX873" fmla="*/ 293270 w 1068652"/>
                    <a:gd name="connsiteY873" fmla="*/ 1123907 h 1331403"/>
                    <a:gd name="connsiteX874" fmla="*/ 290437 w 1068652"/>
                    <a:gd name="connsiteY874" fmla="*/ 1124431 h 1331403"/>
                    <a:gd name="connsiteX875" fmla="*/ 283340 w 1068652"/>
                    <a:gd name="connsiteY875" fmla="*/ 1125749 h 1331403"/>
                    <a:gd name="connsiteX876" fmla="*/ 279090 w 1068652"/>
                    <a:gd name="connsiteY876" fmla="*/ 1126542 h 1331403"/>
                    <a:gd name="connsiteX877" fmla="*/ 274937 w 1068652"/>
                    <a:gd name="connsiteY877" fmla="*/ 1126994 h 1331403"/>
                    <a:gd name="connsiteX878" fmla="*/ 273557 w 1068652"/>
                    <a:gd name="connsiteY878" fmla="*/ 1127140 h 1331403"/>
                    <a:gd name="connsiteX879" fmla="*/ 270442 w 1068652"/>
                    <a:gd name="connsiteY879" fmla="*/ 1128556 h 1331403"/>
                    <a:gd name="connsiteX880" fmla="*/ 269148 w 1068652"/>
                    <a:gd name="connsiteY880" fmla="*/ 1129959 h 1331403"/>
                    <a:gd name="connsiteX881" fmla="*/ 267377 w 1068652"/>
                    <a:gd name="connsiteY881" fmla="*/ 1131887 h 1331403"/>
                    <a:gd name="connsiteX882" fmla="*/ 266546 w 1068652"/>
                    <a:gd name="connsiteY882" fmla="*/ 1132607 h 1331403"/>
                    <a:gd name="connsiteX883" fmla="*/ 265264 w 1068652"/>
                    <a:gd name="connsiteY883" fmla="*/ 1133644 h 1331403"/>
                    <a:gd name="connsiteX884" fmla="*/ 263016 w 1068652"/>
                    <a:gd name="connsiteY884" fmla="*/ 1135475 h 1331403"/>
                    <a:gd name="connsiteX885" fmla="*/ 261258 w 1068652"/>
                    <a:gd name="connsiteY885" fmla="*/ 1137391 h 1331403"/>
                    <a:gd name="connsiteX886" fmla="*/ 259816 w 1068652"/>
                    <a:gd name="connsiteY886" fmla="*/ 1138965 h 1331403"/>
                    <a:gd name="connsiteX887" fmla="*/ 257948 w 1068652"/>
                    <a:gd name="connsiteY887" fmla="*/ 1139270 h 1331403"/>
                    <a:gd name="connsiteX888" fmla="*/ 251572 w 1068652"/>
                    <a:gd name="connsiteY888" fmla="*/ 1140344 h 1331403"/>
                    <a:gd name="connsiteX889" fmla="*/ 250070 w 1068652"/>
                    <a:gd name="connsiteY889" fmla="*/ 1140600 h 1331403"/>
                    <a:gd name="connsiteX890" fmla="*/ 248189 w 1068652"/>
                    <a:gd name="connsiteY890" fmla="*/ 1140515 h 1331403"/>
                    <a:gd name="connsiteX891" fmla="*/ 243474 w 1068652"/>
                    <a:gd name="connsiteY891" fmla="*/ 1140295 h 1331403"/>
                    <a:gd name="connsiteX892" fmla="*/ 240543 w 1068652"/>
                    <a:gd name="connsiteY892" fmla="*/ 1140173 h 1331403"/>
                    <a:gd name="connsiteX893" fmla="*/ 232726 w 1068652"/>
                    <a:gd name="connsiteY893" fmla="*/ 1139819 h 1331403"/>
                    <a:gd name="connsiteX894" fmla="*/ 230771 w 1068652"/>
                    <a:gd name="connsiteY894" fmla="*/ 1139734 h 1331403"/>
                    <a:gd name="connsiteX895" fmla="*/ 228573 w 1068652"/>
                    <a:gd name="connsiteY895" fmla="*/ 1138819 h 1331403"/>
                    <a:gd name="connsiteX896" fmla="*/ 225923 w 1068652"/>
                    <a:gd name="connsiteY896" fmla="*/ 1137720 h 1331403"/>
                    <a:gd name="connsiteX897" fmla="*/ 223773 w 1068652"/>
                    <a:gd name="connsiteY897" fmla="*/ 1136829 h 1331403"/>
                    <a:gd name="connsiteX898" fmla="*/ 221354 w 1068652"/>
                    <a:gd name="connsiteY898" fmla="*/ 1136598 h 1331403"/>
                    <a:gd name="connsiteX899" fmla="*/ 216530 w 1068652"/>
                    <a:gd name="connsiteY899" fmla="*/ 1136134 h 1331403"/>
                    <a:gd name="connsiteX900" fmla="*/ 213635 w 1068652"/>
                    <a:gd name="connsiteY900" fmla="*/ 1135865 h 1331403"/>
                    <a:gd name="connsiteX901" fmla="*/ 211779 w 1068652"/>
                    <a:gd name="connsiteY901" fmla="*/ 1135292 h 1331403"/>
                    <a:gd name="connsiteX902" fmla="*/ 198368 w 1068652"/>
                    <a:gd name="connsiteY902" fmla="*/ 1131143 h 1331403"/>
                    <a:gd name="connsiteX903" fmla="*/ 196047 w 1068652"/>
                    <a:gd name="connsiteY903" fmla="*/ 1130423 h 1331403"/>
                    <a:gd name="connsiteX904" fmla="*/ 193702 w 1068652"/>
                    <a:gd name="connsiteY904" fmla="*/ 1129605 h 1331403"/>
                    <a:gd name="connsiteX905" fmla="*/ 184798 w 1068652"/>
                    <a:gd name="connsiteY905" fmla="*/ 1126518 h 1331403"/>
                    <a:gd name="connsiteX906" fmla="*/ 177811 w 1068652"/>
                    <a:gd name="connsiteY906" fmla="*/ 1124102 h 1331403"/>
                    <a:gd name="connsiteX907" fmla="*/ 175308 w 1068652"/>
                    <a:gd name="connsiteY907" fmla="*/ 1123187 h 1331403"/>
                    <a:gd name="connsiteX908" fmla="*/ 173402 w 1068652"/>
                    <a:gd name="connsiteY908" fmla="*/ 1122064 h 1331403"/>
                    <a:gd name="connsiteX909" fmla="*/ 172535 w 1068652"/>
                    <a:gd name="connsiteY909" fmla="*/ 1121551 h 1331403"/>
                    <a:gd name="connsiteX910" fmla="*/ 169078 w 1068652"/>
                    <a:gd name="connsiteY910" fmla="*/ 1119501 h 1331403"/>
                    <a:gd name="connsiteX911" fmla="*/ 167784 w 1068652"/>
                    <a:gd name="connsiteY911" fmla="*/ 1118733 h 1331403"/>
                    <a:gd name="connsiteX912" fmla="*/ 166049 w 1068652"/>
                    <a:gd name="connsiteY912" fmla="*/ 1117708 h 1331403"/>
                    <a:gd name="connsiteX913" fmla="*/ 165146 w 1068652"/>
                    <a:gd name="connsiteY913" fmla="*/ 1117354 h 1331403"/>
                    <a:gd name="connsiteX914" fmla="*/ 161542 w 1068652"/>
                    <a:gd name="connsiteY914" fmla="*/ 1115950 h 1331403"/>
                    <a:gd name="connsiteX915" fmla="*/ 160639 w 1068652"/>
                    <a:gd name="connsiteY915" fmla="*/ 1115596 h 1331403"/>
                    <a:gd name="connsiteX916" fmla="*/ 160052 w 1068652"/>
                    <a:gd name="connsiteY916" fmla="*/ 1115365 h 1331403"/>
                    <a:gd name="connsiteX917" fmla="*/ 158574 w 1068652"/>
                    <a:gd name="connsiteY917" fmla="*/ 1115377 h 1331403"/>
                    <a:gd name="connsiteX918" fmla="*/ 156119 w 1068652"/>
                    <a:gd name="connsiteY918" fmla="*/ 1115389 h 1331403"/>
                    <a:gd name="connsiteX919" fmla="*/ 149756 w 1068652"/>
                    <a:gd name="connsiteY919" fmla="*/ 1115401 h 1331403"/>
                    <a:gd name="connsiteX920" fmla="*/ 148962 w 1068652"/>
                    <a:gd name="connsiteY920" fmla="*/ 1115169 h 1331403"/>
                    <a:gd name="connsiteX921" fmla="*/ 143283 w 1068652"/>
                    <a:gd name="connsiteY921" fmla="*/ 1113461 h 1331403"/>
                    <a:gd name="connsiteX922" fmla="*/ 141817 w 1068652"/>
                    <a:gd name="connsiteY922" fmla="*/ 1113009 h 1331403"/>
                    <a:gd name="connsiteX923" fmla="*/ 140119 w 1068652"/>
                    <a:gd name="connsiteY923" fmla="*/ 1112046 h 1331403"/>
                    <a:gd name="connsiteX924" fmla="*/ 135856 w 1068652"/>
                    <a:gd name="connsiteY924" fmla="*/ 1109641 h 1331403"/>
                    <a:gd name="connsiteX925" fmla="*/ 132693 w 1068652"/>
                    <a:gd name="connsiteY925" fmla="*/ 1107860 h 1331403"/>
                    <a:gd name="connsiteX926" fmla="*/ 130861 w 1068652"/>
                    <a:gd name="connsiteY926" fmla="*/ 1106810 h 1331403"/>
                    <a:gd name="connsiteX927" fmla="*/ 129163 w 1068652"/>
                    <a:gd name="connsiteY927" fmla="*/ 1104785 h 1331403"/>
                    <a:gd name="connsiteX928" fmla="*/ 128491 w 1068652"/>
                    <a:gd name="connsiteY928" fmla="*/ 1103979 h 1331403"/>
                    <a:gd name="connsiteX929" fmla="*/ 125804 w 1068652"/>
                    <a:gd name="connsiteY929" fmla="*/ 1100745 h 1331403"/>
                    <a:gd name="connsiteX930" fmla="*/ 124827 w 1068652"/>
                    <a:gd name="connsiteY930" fmla="*/ 1099587 h 1331403"/>
                    <a:gd name="connsiteX931" fmla="*/ 123923 w 1068652"/>
                    <a:gd name="connsiteY931" fmla="*/ 1099098 h 1331403"/>
                    <a:gd name="connsiteX932" fmla="*/ 122311 w 1068652"/>
                    <a:gd name="connsiteY932" fmla="*/ 1098244 h 1331403"/>
                    <a:gd name="connsiteX933" fmla="*/ 120589 w 1068652"/>
                    <a:gd name="connsiteY933" fmla="*/ 1097329 h 1331403"/>
                    <a:gd name="connsiteX934" fmla="*/ 119148 w 1068652"/>
                    <a:gd name="connsiteY934" fmla="*/ 1099855 h 1331403"/>
                    <a:gd name="connsiteX935" fmla="*/ 118696 w 1068652"/>
                    <a:gd name="connsiteY935" fmla="*/ 1100660 h 1331403"/>
                    <a:gd name="connsiteX936" fmla="*/ 117572 w 1068652"/>
                    <a:gd name="connsiteY936" fmla="*/ 1102625 h 1331403"/>
                    <a:gd name="connsiteX937" fmla="*/ 114225 w 1068652"/>
                    <a:gd name="connsiteY937" fmla="*/ 1103516 h 1331403"/>
                    <a:gd name="connsiteX938" fmla="*/ 113468 w 1068652"/>
                    <a:gd name="connsiteY938" fmla="*/ 1103491 h 1331403"/>
                    <a:gd name="connsiteX939" fmla="*/ 111697 w 1068652"/>
                    <a:gd name="connsiteY939" fmla="*/ 1103406 h 1331403"/>
                    <a:gd name="connsiteX940" fmla="*/ 110671 w 1068652"/>
                    <a:gd name="connsiteY940" fmla="*/ 1103369 h 1331403"/>
                    <a:gd name="connsiteX941" fmla="*/ 109804 w 1068652"/>
                    <a:gd name="connsiteY941" fmla="*/ 1102881 h 1331403"/>
                    <a:gd name="connsiteX942" fmla="*/ 105981 w 1068652"/>
                    <a:gd name="connsiteY942" fmla="*/ 1100721 h 1331403"/>
                    <a:gd name="connsiteX943" fmla="*/ 104699 w 1068652"/>
                    <a:gd name="connsiteY943" fmla="*/ 1100001 h 1331403"/>
                    <a:gd name="connsiteX944" fmla="*/ 104295 w 1068652"/>
                    <a:gd name="connsiteY944" fmla="*/ 1098549 h 1331403"/>
                    <a:gd name="connsiteX945" fmla="*/ 103563 w 1068652"/>
                    <a:gd name="connsiteY945" fmla="*/ 1095962 h 1331403"/>
                    <a:gd name="connsiteX946" fmla="*/ 103367 w 1068652"/>
                    <a:gd name="connsiteY946" fmla="*/ 1095279 h 1331403"/>
                    <a:gd name="connsiteX947" fmla="*/ 103416 w 1068652"/>
                    <a:gd name="connsiteY947" fmla="*/ 1094010 h 1331403"/>
                    <a:gd name="connsiteX948" fmla="*/ 103526 w 1068652"/>
                    <a:gd name="connsiteY948" fmla="*/ 1091654 h 1331403"/>
                    <a:gd name="connsiteX949" fmla="*/ 104479 w 1068652"/>
                    <a:gd name="connsiteY949" fmla="*/ 1090227 h 1331403"/>
                    <a:gd name="connsiteX950" fmla="*/ 106237 w 1068652"/>
                    <a:gd name="connsiteY950" fmla="*/ 1087628 h 1331403"/>
                    <a:gd name="connsiteX951" fmla="*/ 110012 w 1068652"/>
                    <a:gd name="connsiteY951" fmla="*/ 1082612 h 1331403"/>
                    <a:gd name="connsiteX952" fmla="*/ 110854 w 1068652"/>
                    <a:gd name="connsiteY952" fmla="*/ 1081404 h 1331403"/>
                    <a:gd name="connsiteX953" fmla="*/ 112552 w 1068652"/>
                    <a:gd name="connsiteY953" fmla="*/ 1078964 h 1331403"/>
                    <a:gd name="connsiteX954" fmla="*/ 114751 w 1068652"/>
                    <a:gd name="connsiteY954" fmla="*/ 1075815 h 1331403"/>
                    <a:gd name="connsiteX955" fmla="*/ 115972 w 1068652"/>
                    <a:gd name="connsiteY955" fmla="*/ 1074070 h 1331403"/>
                    <a:gd name="connsiteX956" fmla="*/ 116644 w 1068652"/>
                    <a:gd name="connsiteY956" fmla="*/ 1072459 h 1331403"/>
                    <a:gd name="connsiteX957" fmla="*/ 117035 w 1068652"/>
                    <a:gd name="connsiteY957" fmla="*/ 1071520 h 1331403"/>
                    <a:gd name="connsiteX958" fmla="*/ 118635 w 1068652"/>
                    <a:gd name="connsiteY958" fmla="*/ 1067688 h 1331403"/>
                    <a:gd name="connsiteX959" fmla="*/ 119368 w 1068652"/>
                    <a:gd name="connsiteY959" fmla="*/ 1065931 h 1331403"/>
                    <a:gd name="connsiteX960" fmla="*/ 119624 w 1068652"/>
                    <a:gd name="connsiteY960" fmla="*/ 1064320 h 1331403"/>
                    <a:gd name="connsiteX961" fmla="*/ 121126 w 1068652"/>
                    <a:gd name="connsiteY961" fmla="*/ 1054973 h 1331403"/>
                    <a:gd name="connsiteX962" fmla="*/ 121432 w 1068652"/>
                    <a:gd name="connsiteY962" fmla="*/ 1053069 h 1331403"/>
                    <a:gd name="connsiteX963" fmla="*/ 120662 w 1068652"/>
                    <a:gd name="connsiteY963" fmla="*/ 1051775 h 1331403"/>
                    <a:gd name="connsiteX964" fmla="*/ 119355 w 1068652"/>
                    <a:gd name="connsiteY964" fmla="*/ 1049579 h 1331403"/>
                    <a:gd name="connsiteX965" fmla="*/ 118574 w 1068652"/>
                    <a:gd name="connsiteY965" fmla="*/ 1048273 h 1331403"/>
                    <a:gd name="connsiteX966" fmla="*/ 117035 w 1068652"/>
                    <a:gd name="connsiteY966" fmla="*/ 1047956 h 1331403"/>
                    <a:gd name="connsiteX967" fmla="*/ 114018 w 1068652"/>
                    <a:gd name="connsiteY967" fmla="*/ 1047309 h 1331403"/>
                    <a:gd name="connsiteX968" fmla="*/ 113175 w 1068652"/>
                    <a:gd name="connsiteY968" fmla="*/ 1047139 h 1331403"/>
                    <a:gd name="connsiteX969" fmla="*/ 111990 w 1068652"/>
                    <a:gd name="connsiteY969" fmla="*/ 1047248 h 1331403"/>
                    <a:gd name="connsiteX970" fmla="*/ 107386 w 1068652"/>
                    <a:gd name="connsiteY970" fmla="*/ 1047724 h 1331403"/>
                    <a:gd name="connsiteX971" fmla="*/ 106885 w 1068652"/>
                    <a:gd name="connsiteY971" fmla="*/ 1047773 h 1331403"/>
                    <a:gd name="connsiteX972" fmla="*/ 106299 w 1068652"/>
                    <a:gd name="connsiteY972" fmla="*/ 1047883 h 1331403"/>
                    <a:gd name="connsiteX973" fmla="*/ 101804 w 1068652"/>
                    <a:gd name="connsiteY973" fmla="*/ 1048737 h 1331403"/>
                    <a:gd name="connsiteX974" fmla="*/ 100314 w 1068652"/>
                    <a:gd name="connsiteY974" fmla="*/ 1049018 h 1331403"/>
                    <a:gd name="connsiteX975" fmla="*/ 98872 w 1068652"/>
                    <a:gd name="connsiteY975" fmla="*/ 1049640 h 1331403"/>
                    <a:gd name="connsiteX976" fmla="*/ 95318 w 1068652"/>
                    <a:gd name="connsiteY976" fmla="*/ 1051263 h 1331403"/>
                    <a:gd name="connsiteX977" fmla="*/ 93987 w 1068652"/>
                    <a:gd name="connsiteY977" fmla="*/ 1051873 h 1331403"/>
                    <a:gd name="connsiteX978" fmla="*/ 92802 w 1068652"/>
                    <a:gd name="connsiteY978" fmla="*/ 1052837 h 1331403"/>
                    <a:gd name="connsiteX979" fmla="*/ 89284 w 1068652"/>
                    <a:gd name="connsiteY979" fmla="*/ 1055705 h 1331403"/>
                    <a:gd name="connsiteX980" fmla="*/ 87416 w 1068652"/>
                    <a:gd name="connsiteY980" fmla="*/ 1057230 h 1331403"/>
                    <a:gd name="connsiteX981" fmla="*/ 85498 w 1068652"/>
                    <a:gd name="connsiteY981" fmla="*/ 1058841 h 1331403"/>
                    <a:gd name="connsiteX982" fmla="*/ 84167 w 1068652"/>
                    <a:gd name="connsiteY982" fmla="*/ 1061050 h 1331403"/>
                    <a:gd name="connsiteX983" fmla="*/ 82811 w 1068652"/>
                    <a:gd name="connsiteY983" fmla="*/ 1063307 h 1331403"/>
                    <a:gd name="connsiteX984" fmla="*/ 81382 w 1068652"/>
                    <a:gd name="connsiteY984" fmla="*/ 1064454 h 1331403"/>
                    <a:gd name="connsiteX985" fmla="*/ 80319 w 1068652"/>
                    <a:gd name="connsiteY985" fmla="*/ 1065308 h 1331403"/>
                    <a:gd name="connsiteX986" fmla="*/ 79587 w 1068652"/>
                    <a:gd name="connsiteY986" fmla="*/ 1065882 h 1331403"/>
                    <a:gd name="connsiteX987" fmla="*/ 79122 w 1068652"/>
                    <a:gd name="connsiteY987" fmla="*/ 1066260 h 1331403"/>
                    <a:gd name="connsiteX988" fmla="*/ 77669 w 1068652"/>
                    <a:gd name="connsiteY988" fmla="*/ 1066663 h 1331403"/>
                    <a:gd name="connsiteX989" fmla="*/ 74811 w 1068652"/>
                    <a:gd name="connsiteY989" fmla="*/ 1067456 h 1331403"/>
                    <a:gd name="connsiteX990" fmla="*/ 73260 w 1068652"/>
                    <a:gd name="connsiteY990" fmla="*/ 1065980 h 1331403"/>
                    <a:gd name="connsiteX991" fmla="*/ 71562 w 1068652"/>
                    <a:gd name="connsiteY991" fmla="*/ 1064369 h 1331403"/>
                    <a:gd name="connsiteX992" fmla="*/ 70609 w 1068652"/>
                    <a:gd name="connsiteY992" fmla="*/ 1062331 h 1331403"/>
                    <a:gd name="connsiteX993" fmla="*/ 68020 w 1068652"/>
                    <a:gd name="connsiteY993" fmla="*/ 1056803 h 1331403"/>
                    <a:gd name="connsiteX994" fmla="*/ 67360 w 1068652"/>
                    <a:gd name="connsiteY994" fmla="*/ 1055388 h 1331403"/>
                    <a:gd name="connsiteX995" fmla="*/ 66579 w 1068652"/>
                    <a:gd name="connsiteY995" fmla="*/ 1052910 h 1331403"/>
                    <a:gd name="connsiteX996" fmla="*/ 64710 w 1068652"/>
                    <a:gd name="connsiteY996" fmla="*/ 1046955 h 1331403"/>
                    <a:gd name="connsiteX997" fmla="*/ 63024 w 1068652"/>
                    <a:gd name="connsiteY997" fmla="*/ 1041586 h 1331403"/>
                    <a:gd name="connsiteX998" fmla="*/ 62401 w 1068652"/>
                    <a:gd name="connsiteY998" fmla="*/ 1039634 h 1331403"/>
                    <a:gd name="connsiteX999" fmla="*/ 62169 w 1068652"/>
                    <a:gd name="connsiteY999" fmla="*/ 1037401 h 1331403"/>
                    <a:gd name="connsiteX1000" fmla="*/ 61669 w 1068652"/>
                    <a:gd name="connsiteY1000" fmla="*/ 1032666 h 1331403"/>
                    <a:gd name="connsiteX1001" fmla="*/ 60997 w 1068652"/>
                    <a:gd name="connsiteY1001" fmla="*/ 1026381 h 1331403"/>
                    <a:gd name="connsiteX1002" fmla="*/ 60862 w 1068652"/>
                    <a:gd name="connsiteY1002" fmla="*/ 1025137 h 1331403"/>
                    <a:gd name="connsiteX1003" fmla="*/ 60692 w 1068652"/>
                    <a:gd name="connsiteY1003" fmla="*/ 1023526 h 1331403"/>
                    <a:gd name="connsiteX1004" fmla="*/ 60569 w 1068652"/>
                    <a:gd name="connsiteY1004" fmla="*/ 1022452 h 1331403"/>
                    <a:gd name="connsiteX1005" fmla="*/ 60423 w 1068652"/>
                    <a:gd name="connsiteY1005" fmla="*/ 1019816 h 1331403"/>
                    <a:gd name="connsiteX1006" fmla="*/ 59812 w 1068652"/>
                    <a:gd name="connsiteY1006" fmla="*/ 1009041 h 1331403"/>
                    <a:gd name="connsiteX1007" fmla="*/ 59690 w 1068652"/>
                    <a:gd name="connsiteY1007" fmla="*/ 1006869 h 1331403"/>
                    <a:gd name="connsiteX1008" fmla="*/ 59983 w 1068652"/>
                    <a:gd name="connsiteY1008" fmla="*/ 1004746 h 1331403"/>
                    <a:gd name="connsiteX1009" fmla="*/ 61595 w 1068652"/>
                    <a:gd name="connsiteY1009" fmla="*/ 993031 h 1331403"/>
                    <a:gd name="connsiteX1010" fmla="*/ 61876 w 1068652"/>
                    <a:gd name="connsiteY1010" fmla="*/ 990908 h 1331403"/>
                    <a:gd name="connsiteX1011" fmla="*/ 63379 w 1068652"/>
                    <a:gd name="connsiteY1011" fmla="*/ 986307 h 1331403"/>
                    <a:gd name="connsiteX1012" fmla="*/ 64221 w 1068652"/>
                    <a:gd name="connsiteY1012" fmla="*/ 983757 h 1331403"/>
                    <a:gd name="connsiteX1013" fmla="*/ 64124 w 1068652"/>
                    <a:gd name="connsiteY1013" fmla="*/ 981572 h 1331403"/>
                    <a:gd name="connsiteX1014" fmla="*/ 64099 w 1068652"/>
                    <a:gd name="connsiteY1014" fmla="*/ 981024 h 1331403"/>
                    <a:gd name="connsiteX1015" fmla="*/ 63672 w 1068652"/>
                    <a:gd name="connsiteY1015" fmla="*/ 971371 h 1331403"/>
                    <a:gd name="connsiteX1016" fmla="*/ 63598 w 1068652"/>
                    <a:gd name="connsiteY1016" fmla="*/ 969785 h 1331403"/>
                    <a:gd name="connsiteX1017" fmla="*/ 63037 w 1068652"/>
                    <a:gd name="connsiteY1017" fmla="*/ 968515 h 1331403"/>
                    <a:gd name="connsiteX1018" fmla="*/ 62487 w 1068652"/>
                    <a:gd name="connsiteY1018" fmla="*/ 967271 h 1331403"/>
                    <a:gd name="connsiteX1019" fmla="*/ 61730 w 1068652"/>
                    <a:gd name="connsiteY1019" fmla="*/ 965550 h 1331403"/>
                    <a:gd name="connsiteX1020" fmla="*/ 60008 w 1068652"/>
                    <a:gd name="connsiteY1020" fmla="*/ 964672 h 1331403"/>
                    <a:gd name="connsiteX1021" fmla="*/ 56160 w 1068652"/>
                    <a:gd name="connsiteY1021" fmla="*/ 962707 h 1331403"/>
                    <a:gd name="connsiteX1022" fmla="*/ 53351 w 1068652"/>
                    <a:gd name="connsiteY1022" fmla="*/ 961267 h 1331403"/>
                    <a:gd name="connsiteX1023" fmla="*/ 51751 w 1068652"/>
                    <a:gd name="connsiteY1023" fmla="*/ 960462 h 1331403"/>
                    <a:gd name="connsiteX1024" fmla="*/ 50871 w 1068652"/>
                    <a:gd name="connsiteY1024" fmla="*/ 959327 h 1331403"/>
                    <a:gd name="connsiteX1025" fmla="*/ 49723 w 1068652"/>
                    <a:gd name="connsiteY1025" fmla="*/ 957838 h 1331403"/>
                    <a:gd name="connsiteX1026" fmla="*/ 48856 w 1068652"/>
                    <a:gd name="connsiteY1026" fmla="*/ 956715 h 1331403"/>
                    <a:gd name="connsiteX1027" fmla="*/ 48734 w 1068652"/>
                    <a:gd name="connsiteY1027" fmla="*/ 956166 h 1331403"/>
                    <a:gd name="connsiteX1028" fmla="*/ 48538 w 1068652"/>
                    <a:gd name="connsiteY1028" fmla="*/ 955336 h 1331403"/>
                    <a:gd name="connsiteX1029" fmla="*/ 47794 w 1068652"/>
                    <a:gd name="connsiteY1029" fmla="*/ 952017 h 1331403"/>
                    <a:gd name="connsiteX1030" fmla="*/ 47561 w 1068652"/>
                    <a:gd name="connsiteY1030" fmla="*/ 950956 h 1331403"/>
                    <a:gd name="connsiteX1031" fmla="*/ 47622 w 1068652"/>
                    <a:gd name="connsiteY1031" fmla="*/ 949406 h 1331403"/>
                    <a:gd name="connsiteX1032" fmla="*/ 47671 w 1068652"/>
                    <a:gd name="connsiteY1032" fmla="*/ 948368 h 1331403"/>
                    <a:gd name="connsiteX1033" fmla="*/ 47684 w 1068652"/>
                    <a:gd name="connsiteY1033" fmla="*/ 947856 h 1331403"/>
                    <a:gd name="connsiteX1034" fmla="*/ 47720 w 1068652"/>
                    <a:gd name="connsiteY1034" fmla="*/ 947075 h 1331403"/>
                    <a:gd name="connsiteX1035" fmla="*/ 48099 w 1068652"/>
                    <a:gd name="connsiteY1035" fmla="*/ 945232 h 1331403"/>
                    <a:gd name="connsiteX1036" fmla="*/ 49357 w 1068652"/>
                    <a:gd name="connsiteY1036" fmla="*/ 939802 h 1331403"/>
                    <a:gd name="connsiteX1037" fmla="*/ 50187 w 1068652"/>
                    <a:gd name="connsiteY1037" fmla="*/ 936227 h 1331403"/>
                    <a:gd name="connsiteX1038" fmla="*/ 50810 w 1068652"/>
                    <a:gd name="connsiteY1038" fmla="*/ 933579 h 1331403"/>
                    <a:gd name="connsiteX1039" fmla="*/ 50774 w 1068652"/>
                    <a:gd name="connsiteY1039" fmla="*/ 931480 h 1331403"/>
                    <a:gd name="connsiteX1040" fmla="*/ 50761 w 1068652"/>
                    <a:gd name="connsiteY1040" fmla="*/ 930443 h 1331403"/>
                    <a:gd name="connsiteX1041" fmla="*/ 50725 w 1068652"/>
                    <a:gd name="connsiteY1041" fmla="*/ 927819 h 1331403"/>
                    <a:gd name="connsiteX1042" fmla="*/ 50688 w 1068652"/>
                    <a:gd name="connsiteY1042" fmla="*/ 924658 h 1331403"/>
                    <a:gd name="connsiteX1043" fmla="*/ 51030 w 1068652"/>
                    <a:gd name="connsiteY1043" fmla="*/ 922498 h 1331403"/>
                    <a:gd name="connsiteX1044" fmla="*/ 52581 w 1068652"/>
                    <a:gd name="connsiteY1044" fmla="*/ 912541 h 1331403"/>
                    <a:gd name="connsiteX1045" fmla="*/ 52777 w 1068652"/>
                    <a:gd name="connsiteY1045" fmla="*/ 911284 h 1331403"/>
                    <a:gd name="connsiteX1046" fmla="*/ 53644 w 1068652"/>
                    <a:gd name="connsiteY1046" fmla="*/ 909417 h 1331403"/>
                    <a:gd name="connsiteX1047" fmla="*/ 54450 w 1068652"/>
                    <a:gd name="connsiteY1047" fmla="*/ 907721 h 1331403"/>
                    <a:gd name="connsiteX1048" fmla="*/ 56734 w 1068652"/>
                    <a:gd name="connsiteY1048" fmla="*/ 906842 h 1331403"/>
                    <a:gd name="connsiteX1049" fmla="*/ 58078 w 1068652"/>
                    <a:gd name="connsiteY1049" fmla="*/ 906330 h 1331403"/>
                    <a:gd name="connsiteX1050" fmla="*/ 59824 w 1068652"/>
                    <a:gd name="connsiteY1050" fmla="*/ 905524 h 1331403"/>
                    <a:gd name="connsiteX1051" fmla="*/ 61192 w 1068652"/>
                    <a:gd name="connsiteY1051" fmla="*/ 904902 h 1331403"/>
                    <a:gd name="connsiteX1052" fmla="*/ 61656 w 1068652"/>
                    <a:gd name="connsiteY1052" fmla="*/ 903242 h 1331403"/>
                    <a:gd name="connsiteX1053" fmla="*/ 62023 w 1068652"/>
                    <a:gd name="connsiteY1053" fmla="*/ 901888 h 1331403"/>
                    <a:gd name="connsiteX1054" fmla="*/ 62389 w 1068652"/>
                    <a:gd name="connsiteY1054" fmla="*/ 900558 h 1331403"/>
                    <a:gd name="connsiteX1055" fmla="*/ 61583 w 1068652"/>
                    <a:gd name="connsiteY1055" fmla="*/ 898825 h 1331403"/>
                    <a:gd name="connsiteX1056" fmla="*/ 60533 w 1068652"/>
                    <a:gd name="connsiteY1056" fmla="*/ 896604 h 1331403"/>
                    <a:gd name="connsiteX1057" fmla="*/ 60044 w 1068652"/>
                    <a:gd name="connsiteY1057" fmla="*/ 896067 h 1331403"/>
                    <a:gd name="connsiteX1058" fmla="*/ 58566 w 1068652"/>
                    <a:gd name="connsiteY1058" fmla="*/ 894432 h 1331403"/>
                    <a:gd name="connsiteX1059" fmla="*/ 55012 w 1068652"/>
                    <a:gd name="connsiteY1059" fmla="*/ 894273 h 1331403"/>
                    <a:gd name="connsiteX1060" fmla="*/ 52728 w 1068652"/>
                    <a:gd name="connsiteY1060" fmla="*/ 894749 h 1331403"/>
                    <a:gd name="connsiteX1061" fmla="*/ 51397 w 1068652"/>
                    <a:gd name="connsiteY1061" fmla="*/ 895030 h 1331403"/>
                    <a:gd name="connsiteX1062" fmla="*/ 50896 w 1068652"/>
                    <a:gd name="connsiteY1062" fmla="*/ 895128 h 1331403"/>
                    <a:gd name="connsiteX1063" fmla="*/ 49931 w 1068652"/>
                    <a:gd name="connsiteY1063" fmla="*/ 895177 h 1331403"/>
                    <a:gd name="connsiteX1064" fmla="*/ 45668 w 1068652"/>
                    <a:gd name="connsiteY1064" fmla="*/ 895347 h 1331403"/>
                    <a:gd name="connsiteX1065" fmla="*/ 44764 w 1068652"/>
                    <a:gd name="connsiteY1065" fmla="*/ 895384 h 1331403"/>
                    <a:gd name="connsiteX1066" fmla="*/ 43873 w 1068652"/>
                    <a:gd name="connsiteY1066" fmla="*/ 895091 h 1331403"/>
                    <a:gd name="connsiteX1067" fmla="*/ 42822 w 1068652"/>
                    <a:gd name="connsiteY1067" fmla="*/ 894737 h 1331403"/>
                    <a:gd name="connsiteX1068" fmla="*/ 41247 w 1068652"/>
                    <a:gd name="connsiteY1068" fmla="*/ 894200 h 1331403"/>
                    <a:gd name="connsiteX1069" fmla="*/ 40416 w 1068652"/>
                    <a:gd name="connsiteY1069" fmla="*/ 892565 h 1331403"/>
                    <a:gd name="connsiteX1070" fmla="*/ 39793 w 1068652"/>
                    <a:gd name="connsiteY1070" fmla="*/ 891345 h 1331403"/>
                    <a:gd name="connsiteX1071" fmla="*/ 39354 w 1068652"/>
                    <a:gd name="connsiteY1071" fmla="*/ 890491 h 1331403"/>
                    <a:gd name="connsiteX1072" fmla="*/ 39134 w 1068652"/>
                    <a:gd name="connsiteY1072" fmla="*/ 889295 h 1331403"/>
                    <a:gd name="connsiteX1073" fmla="*/ 37680 w 1068652"/>
                    <a:gd name="connsiteY1073" fmla="*/ 881607 h 1331403"/>
                    <a:gd name="connsiteX1074" fmla="*/ 36752 w 1068652"/>
                    <a:gd name="connsiteY1074" fmla="*/ 879117 h 1331403"/>
                    <a:gd name="connsiteX1075" fmla="*/ 31915 w 1068652"/>
                    <a:gd name="connsiteY1075" fmla="*/ 866170 h 1331403"/>
                    <a:gd name="connsiteX1076" fmla="*/ 31353 w 1068652"/>
                    <a:gd name="connsiteY1076" fmla="*/ 864669 h 1331403"/>
                    <a:gd name="connsiteX1077" fmla="*/ 30792 w 1068652"/>
                    <a:gd name="connsiteY1077" fmla="*/ 863181 h 1331403"/>
                    <a:gd name="connsiteX1078" fmla="*/ 29900 w 1068652"/>
                    <a:gd name="connsiteY1078" fmla="*/ 861265 h 1331403"/>
                    <a:gd name="connsiteX1079" fmla="*/ 29228 w 1068652"/>
                    <a:gd name="connsiteY1079" fmla="*/ 859825 h 1331403"/>
                    <a:gd name="connsiteX1080" fmla="*/ 26541 w 1068652"/>
                    <a:gd name="connsiteY1080" fmla="*/ 854065 h 1331403"/>
                    <a:gd name="connsiteX1081" fmla="*/ 26114 w 1068652"/>
                    <a:gd name="connsiteY1081" fmla="*/ 853138 h 1331403"/>
                    <a:gd name="connsiteX1082" fmla="*/ 25857 w 1068652"/>
                    <a:gd name="connsiteY1082" fmla="*/ 852076 h 1331403"/>
                    <a:gd name="connsiteX1083" fmla="*/ 25246 w 1068652"/>
                    <a:gd name="connsiteY1083" fmla="*/ 849465 h 1331403"/>
                    <a:gd name="connsiteX1084" fmla="*/ 26077 w 1068652"/>
                    <a:gd name="connsiteY1084" fmla="*/ 848171 h 1331403"/>
                    <a:gd name="connsiteX1085" fmla="*/ 28459 w 1068652"/>
                    <a:gd name="connsiteY1085" fmla="*/ 844510 h 1331403"/>
                    <a:gd name="connsiteX1086" fmla="*/ 34786 w 1068652"/>
                    <a:gd name="connsiteY1086" fmla="*/ 836627 h 1331403"/>
                    <a:gd name="connsiteX1087" fmla="*/ 35775 w 1068652"/>
                    <a:gd name="connsiteY1087" fmla="*/ 835407 h 1331403"/>
                    <a:gd name="connsiteX1088" fmla="*/ 35580 w 1068652"/>
                    <a:gd name="connsiteY1088" fmla="*/ 834028 h 1331403"/>
                    <a:gd name="connsiteX1089" fmla="*/ 34981 w 1068652"/>
                    <a:gd name="connsiteY1089" fmla="*/ 829513 h 1331403"/>
                    <a:gd name="connsiteX1090" fmla="*/ 34798 w 1068652"/>
                    <a:gd name="connsiteY1090" fmla="*/ 828110 h 1331403"/>
                    <a:gd name="connsiteX1091" fmla="*/ 34077 w 1068652"/>
                    <a:gd name="connsiteY1091" fmla="*/ 827499 h 1331403"/>
                    <a:gd name="connsiteX1092" fmla="*/ 33491 w 1068652"/>
                    <a:gd name="connsiteY1092" fmla="*/ 826999 h 1331403"/>
                    <a:gd name="connsiteX1093" fmla="*/ 31976 w 1068652"/>
                    <a:gd name="connsiteY1093" fmla="*/ 825706 h 1331403"/>
                    <a:gd name="connsiteX1094" fmla="*/ 31390 w 1068652"/>
                    <a:gd name="connsiteY1094" fmla="*/ 822594 h 1331403"/>
                    <a:gd name="connsiteX1095" fmla="*/ 31219 w 1068652"/>
                    <a:gd name="connsiteY1095" fmla="*/ 821679 h 1331403"/>
                    <a:gd name="connsiteX1096" fmla="*/ 30694 w 1068652"/>
                    <a:gd name="connsiteY1096" fmla="*/ 819128 h 1331403"/>
                    <a:gd name="connsiteX1097" fmla="*/ 30474 w 1068652"/>
                    <a:gd name="connsiteY1097" fmla="*/ 818079 h 1331403"/>
                    <a:gd name="connsiteX1098" fmla="*/ 30156 w 1068652"/>
                    <a:gd name="connsiteY1098" fmla="*/ 816529 h 1331403"/>
                    <a:gd name="connsiteX1099" fmla="*/ 29607 w 1068652"/>
                    <a:gd name="connsiteY1099" fmla="*/ 815040 h 1331403"/>
                    <a:gd name="connsiteX1100" fmla="*/ 28398 w 1068652"/>
                    <a:gd name="connsiteY1100" fmla="*/ 811770 h 1331403"/>
                    <a:gd name="connsiteX1101" fmla="*/ 27872 w 1068652"/>
                    <a:gd name="connsiteY1101" fmla="*/ 810342 h 1331403"/>
                    <a:gd name="connsiteX1102" fmla="*/ 27103 w 1068652"/>
                    <a:gd name="connsiteY1102" fmla="*/ 808976 h 1331403"/>
                    <a:gd name="connsiteX1103" fmla="*/ 24819 w 1068652"/>
                    <a:gd name="connsiteY1103" fmla="*/ 804863 h 1331403"/>
                    <a:gd name="connsiteX1104" fmla="*/ 23768 w 1068652"/>
                    <a:gd name="connsiteY1104" fmla="*/ 802813 h 1331403"/>
                    <a:gd name="connsiteX1105" fmla="*/ 23133 w 1068652"/>
                    <a:gd name="connsiteY1105" fmla="*/ 801581 h 1331403"/>
                    <a:gd name="connsiteX1106" fmla="*/ 22303 w 1068652"/>
                    <a:gd name="connsiteY1106" fmla="*/ 799945 h 1331403"/>
                    <a:gd name="connsiteX1107" fmla="*/ 20764 w 1068652"/>
                    <a:gd name="connsiteY1107" fmla="*/ 798554 h 1331403"/>
                    <a:gd name="connsiteX1108" fmla="*/ 19469 w 1068652"/>
                    <a:gd name="connsiteY1108" fmla="*/ 797419 h 1331403"/>
                    <a:gd name="connsiteX1109" fmla="*/ 18541 w 1068652"/>
                    <a:gd name="connsiteY1109" fmla="*/ 796919 h 1331403"/>
                    <a:gd name="connsiteX1110" fmla="*/ 15145 w 1068652"/>
                    <a:gd name="connsiteY1110" fmla="*/ 795101 h 1331403"/>
                    <a:gd name="connsiteX1111" fmla="*/ 14290 w 1068652"/>
                    <a:gd name="connsiteY1111" fmla="*/ 794649 h 1331403"/>
                    <a:gd name="connsiteX1112" fmla="*/ 12898 w 1068652"/>
                    <a:gd name="connsiteY1112" fmla="*/ 794149 h 1331403"/>
                    <a:gd name="connsiteX1113" fmla="*/ 10113 w 1068652"/>
                    <a:gd name="connsiteY1113" fmla="*/ 793173 h 1331403"/>
                    <a:gd name="connsiteX1114" fmla="*/ 6901 w 1068652"/>
                    <a:gd name="connsiteY1114" fmla="*/ 792502 h 1331403"/>
                    <a:gd name="connsiteX1115" fmla="*/ 5105 w 1068652"/>
                    <a:gd name="connsiteY1115" fmla="*/ 792136 h 1331403"/>
                    <a:gd name="connsiteX1116" fmla="*/ 3762 w 1068652"/>
                    <a:gd name="connsiteY1116" fmla="*/ 790476 h 1331403"/>
                    <a:gd name="connsiteX1117" fmla="*/ 2760 w 1068652"/>
                    <a:gd name="connsiteY1117" fmla="*/ 789219 h 1331403"/>
                    <a:gd name="connsiteX1118" fmla="*/ 2504 w 1068652"/>
                    <a:gd name="connsiteY1118" fmla="*/ 788145 h 1331403"/>
                    <a:gd name="connsiteX1119" fmla="*/ 2125 w 1068652"/>
                    <a:gd name="connsiteY1119" fmla="*/ 786486 h 1331403"/>
                    <a:gd name="connsiteX1120" fmla="*/ 1893 w 1068652"/>
                    <a:gd name="connsiteY1120" fmla="*/ 785521 h 1331403"/>
                    <a:gd name="connsiteX1121" fmla="*/ 2064 w 1068652"/>
                    <a:gd name="connsiteY1121" fmla="*/ 784545 h 1331403"/>
                    <a:gd name="connsiteX1122" fmla="*/ 2260 w 1068652"/>
                    <a:gd name="connsiteY1122" fmla="*/ 783398 h 1331403"/>
                    <a:gd name="connsiteX1123" fmla="*/ 2577 w 1068652"/>
                    <a:gd name="connsiteY1123" fmla="*/ 781605 h 1331403"/>
                    <a:gd name="connsiteX1124" fmla="*/ 3957 w 1068652"/>
                    <a:gd name="connsiteY1124" fmla="*/ 780531 h 1331403"/>
                    <a:gd name="connsiteX1125" fmla="*/ 7414 w 1068652"/>
                    <a:gd name="connsiteY1125" fmla="*/ 777822 h 1331403"/>
                    <a:gd name="connsiteX1126" fmla="*/ 7902 w 1068652"/>
                    <a:gd name="connsiteY1126" fmla="*/ 777480 h 1331403"/>
                    <a:gd name="connsiteX1127" fmla="*/ 8758 w 1068652"/>
                    <a:gd name="connsiteY1127" fmla="*/ 776906 h 1331403"/>
                    <a:gd name="connsiteX1128" fmla="*/ 12422 w 1068652"/>
                    <a:gd name="connsiteY1128" fmla="*/ 774429 h 1331403"/>
                    <a:gd name="connsiteX1129" fmla="*/ 13631 w 1068652"/>
                    <a:gd name="connsiteY1129" fmla="*/ 773612 h 1331403"/>
                    <a:gd name="connsiteX1130" fmla="*/ 14596 w 1068652"/>
                    <a:gd name="connsiteY1130" fmla="*/ 772526 h 1331403"/>
                    <a:gd name="connsiteX1131" fmla="*/ 15048 w 1068652"/>
                    <a:gd name="connsiteY1131" fmla="*/ 772013 h 1331403"/>
                    <a:gd name="connsiteX1132" fmla="*/ 16293 w 1068652"/>
                    <a:gd name="connsiteY1132" fmla="*/ 770610 h 1331403"/>
                    <a:gd name="connsiteX1133" fmla="*/ 16782 w 1068652"/>
                    <a:gd name="connsiteY1133" fmla="*/ 769377 h 1331403"/>
                    <a:gd name="connsiteX1134" fmla="*/ 17100 w 1068652"/>
                    <a:gd name="connsiteY1134" fmla="*/ 768560 h 1331403"/>
                    <a:gd name="connsiteX1135" fmla="*/ 17686 w 1068652"/>
                    <a:gd name="connsiteY1135" fmla="*/ 767108 h 1331403"/>
                    <a:gd name="connsiteX1136" fmla="*/ 18077 w 1068652"/>
                    <a:gd name="connsiteY1136" fmla="*/ 766131 h 1331403"/>
                    <a:gd name="connsiteX1137" fmla="*/ 18175 w 1068652"/>
                    <a:gd name="connsiteY1137" fmla="*/ 765082 h 1331403"/>
                    <a:gd name="connsiteX1138" fmla="*/ 18492 w 1068652"/>
                    <a:gd name="connsiteY1138" fmla="*/ 762007 h 1331403"/>
                    <a:gd name="connsiteX1139" fmla="*/ 18651 w 1068652"/>
                    <a:gd name="connsiteY1139" fmla="*/ 760432 h 1331403"/>
                    <a:gd name="connsiteX1140" fmla="*/ 17942 w 1068652"/>
                    <a:gd name="connsiteY1140" fmla="*/ 758504 h 1331403"/>
                    <a:gd name="connsiteX1141" fmla="*/ 16892 w 1068652"/>
                    <a:gd name="connsiteY1141" fmla="*/ 755612 h 1331403"/>
                    <a:gd name="connsiteX1142" fmla="*/ 16709 w 1068652"/>
                    <a:gd name="connsiteY1142" fmla="*/ 755100 h 1331403"/>
                    <a:gd name="connsiteX1143" fmla="*/ 16135 w 1068652"/>
                    <a:gd name="connsiteY1143" fmla="*/ 753697 h 1331403"/>
                    <a:gd name="connsiteX1144" fmla="*/ 15377 w 1068652"/>
                    <a:gd name="connsiteY1144" fmla="*/ 751866 h 1331403"/>
                    <a:gd name="connsiteX1145" fmla="*/ 15170 w 1068652"/>
                    <a:gd name="connsiteY1145" fmla="*/ 751366 h 1331403"/>
                    <a:gd name="connsiteX1146" fmla="*/ 15084 w 1068652"/>
                    <a:gd name="connsiteY1146" fmla="*/ 750182 h 1331403"/>
                    <a:gd name="connsiteX1147" fmla="*/ 15011 w 1068652"/>
                    <a:gd name="connsiteY1147" fmla="*/ 749121 h 1331403"/>
                    <a:gd name="connsiteX1148" fmla="*/ 14974 w 1068652"/>
                    <a:gd name="connsiteY1148" fmla="*/ 748596 h 1331403"/>
                    <a:gd name="connsiteX1149" fmla="*/ 14865 w 1068652"/>
                    <a:gd name="connsiteY1149" fmla="*/ 746997 h 1331403"/>
                    <a:gd name="connsiteX1150" fmla="*/ 14962 w 1068652"/>
                    <a:gd name="connsiteY1150" fmla="*/ 745936 h 1331403"/>
                    <a:gd name="connsiteX1151" fmla="*/ 15109 w 1068652"/>
                    <a:gd name="connsiteY1151" fmla="*/ 744313 h 1331403"/>
                    <a:gd name="connsiteX1152" fmla="*/ 15561 w 1068652"/>
                    <a:gd name="connsiteY1152" fmla="*/ 739285 h 1331403"/>
                    <a:gd name="connsiteX1153" fmla="*/ 16220 w 1068652"/>
                    <a:gd name="connsiteY1153" fmla="*/ 732878 h 1331403"/>
                    <a:gd name="connsiteX1154" fmla="*/ 16440 w 1068652"/>
                    <a:gd name="connsiteY1154" fmla="*/ 730743 h 1331403"/>
                    <a:gd name="connsiteX1155" fmla="*/ 16501 w 1068652"/>
                    <a:gd name="connsiteY1155" fmla="*/ 730194 h 1331403"/>
                    <a:gd name="connsiteX1156" fmla="*/ 16648 w 1068652"/>
                    <a:gd name="connsiteY1156" fmla="*/ 729205 h 1331403"/>
                    <a:gd name="connsiteX1157" fmla="*/ 17161 w 1068652"/>
                    <a:gd name="connsiteY1157" fmla="*/ 725874 h 1331403"/>
                    <a:gd name="connsiteX1158" fmla="*/ 17503 w 1068652"/>
                    <a:gd name="connsiteY1158" fmla="*/ 723629 h 1331403"/>
                    <a:gd name="connsiteX1159" fmla="*/ 18455 w 1068652"/>
                    <a:gd name="connsiteY1159" fmla="*/ 721030 h 1331403"/>
                    <a:gd name="connsiteX1160" fmla="*/ 18651 w 1068652"/>
                    <a:gd name="connsiteY1160" fmla="*/ 720529 h 1331403"/>
                    <a:gd name="connsiteX1161" fmla="*/ 19750 w 1068652"/>
                    <a:gd name="connsiteY1161" fmla="*/ 717601 h 1331403"/>
                    <a:gd name="connsiteX1162" fmla="*/ 20532 w 1068652"/>
                    <a:gd name="connsiteY1162" fmla="*/ 715221 h 1331403"/>
                    <a:gd name="connsiteX1163" fmla="*/ 21008 w 1068652"/>
                    <a:gd name="connsiteY1163" fmla="*/ 713781 h 1331403"/>
                    <a:gd name="connsiteX1164" fmla="*/ 21314 w 1068652"/>
                    <a:gd name="connsiteY1164" fmla="*/ 712829 h 1331403"/>
                    <a:gd name="connsiteX1165" fmla="*/ 22462 w 1068652"/>
                    <a:gd name="connsiteY1165" fmla="*/ 708815 h 1331403"/>
                    <a:gd name="connsiteX1166" fmla="*/ 22779 w 1068652"/>
                    <a:gd name="connsiteY1166" fmla="*/ 707692 h 1331403"/>
                    <a:gd name="connsiteX1167" fmla="*/ 22840 w 1068652"/>
                    <a:gd name="connsiteY1167" fmla="*/ 706826 h 1331403"/>
                    <a:gd name="connsiteX1168" fmla="*/ 23072 w 1068652"/>
                    <a:gd name="connsiteY1168" fmla="*/ 703897 h 1331403"/>
                    <a:gd name="connsiteX1169" fmla="*/ 23133 w 1068652"/>
                    <a:gd name="connsiteY1169" fmla="*/ 703092 h 1331403"/>
                    <a:gd name="connsiteX1170" fmla="*/ 22962 w 1068652"/>
                    <a:gd name="connsiteY1170" fmla="*/ 702091 h 1331403"/>
                    <a:gd name="connsiteX1171" fmla="*/ 22816 w 1068652"/>
                    <a:gd name="connsiteY1171" fmla="*/ 701139 h 1331403"/>
                    <a:gd name="connsiteX1172" fmla="*/ 22486 w 1068652"/>
                    <a:gd name="connsiteY1172" fmla="*/ 699187 h 1331403"/>
                    <a:gd name="connsiteX1173" fmla="*/ 21216 w 1068652"/>
                    <a:gd name="connsiteY1173" fmla="*/ 698027 h 1331403"/>
                    <a:gd name="connsiteX1174" fmla="*/ 19469 w 1068652"/>
                    <a:gd name="connsiteY1174" fmla="*/ 696453 h 1331403"/>
                    <a:gd name="connsiteX1175" fmla="*/ 18321 w 1068652"/>
                    <a:gd name="connsiteY1175" fmla="*/ 695672 h 1331403"/>
                    <a:gd name="connsiteX1176" fmla="*/ 17209 w 1068652"/>
                    <a:gd name="connsiteY1176" fmla="*/ 694928 h 1331403"/>
                    <a:gd name="connsiteX1177" fmla="*/ 16342 w 1068652"/>
                    <a:gd name="connsiteY1177" fmla="*/ 694342 h 1331403"/>
                    <a:gd name="connsiteX1178" fmla="*/ 14742 w 1068652"/>
                    <a:gd name="connsiteY1178" fmla="*/ 693610 h 1331403"/>
                    <a:gd name="connsiteX1179" fmla="*/ 13118 w 1068652"/>
                    <a:gd name="connsiteY1179" fmla="*/ 692878 h 1331403"/>
                    <a:gd name="connsiteX1180" fmla="*/ 10626 w 1068652"/>
                    <a:gd name="connsiteY1180" fmla="*/ 691743 h 1331403"/>
                    <a:gd name="connsiteX1181" fmla="*/ 9063 w 1068652"/>
                    <a:gd name="connsiteY1181" fmla="*/ 690437 h 1331403"/>
                    <a:gd name="connsiteX1182" fmla="*/ 8367 w 1068652"/>
                    <a:gd name="connsiteY1182" fmla="*/ 689863 h 1331403"/>
                    <a:gd name="connsiteX1183" fmla="*/ 7206 w 1068652"/>
                    <a:gd name="connsiteY1183" fmla="*/ 688912 h 1331403"/>
                    <a:gd name="connsiteX1184" fmla="*/ 1686 w 1068652"/>
                    <a:gd name="connsiteY1184" fmla="*/ 684494 h 1331403"/>
                    <a:gd name="connsiteX1185" fmla="*/ 1405 w 1068652"/>
                    <a:gd name="connsiteY1185" fmla="*/ 683579 h 1331403"/>
                    <a:gd name="connsiteX1186" fmla="*/ 513 w 1068652"/>
                    <a:gd name="connsiteY1186" fmla="*/ 680699 h 1331403"/>
                    <a:gd name="connsiteX1187" fmla="*/ 0 w 1068652"/>
                    <a:gd name="connsiteY1187" fmla="*/ 679040 h 1331403"/>
                    <a:gd name="connsiteX1188" fmla="*/ 806 w 1068652"/>
                    <a:gd name="connsiteY1188" fmla="*/ 676672 h 1331403"/>
                    <a:gd name="connsiteX1189" fmla="*/ 1771 w 1068652"/>
                    <a:gd name="connsiteY1189" fmla="*/ 673804 h 1331403"/>
                    <a:gd name="connsiteX1190" fmla="*/ 1893 w 1068652"/>
                    <a:gd name="connsiteY1190" fmla="*/ 673194 h 1331403"/>
                    <a:gd name="connsiteX1191" fmla="*/ 2370 w 1068652"/>
                    <a:gd name="connsiteY1191" fmla="*/ 670705 h 1331403"/>
                    <a:gd name="connsiteX1192" fmla="*/ 2907 w 1068652"/>
                    <a:gd name="connsiteY1192" fmla="*/ 667996 h 1331403"/>
                    <a:gd name="connsiteX1193" fmla="*/ 3432 w 1068652"/>
                    <a:gd name="connsiteY1193" fmla="*/ 665836 h 1331403"/>
                    <a:gd name="connsiteX1194" fmla="*/ 4141 w 1068652"/>
                    <a:gd name="connsiteY1194" fmla="*/ 662968 h 1331403"/>
                    <a:gd name="connsiteX1195" fmla="*/ 4153 w 1068652"/>
                    <a:gd name="connsiteY1195" fmla="*/ 660857 h 1331403"/>
                    <a:gd name="connsiteX1196" fmla="*/ 4153 w 1068652"/>
                    <a:gd name="connsiteY1196" fmla="*/ 659906 h 1331403"/>
                    <a:gd name="connsiteX1197" fmla="*/ 4153 w 1068652"/>
                    <a:gd name="connsiteY1197" fmla="*/ 659271 h 1331403"/>
                    <a:gd name="connsiteX1198" fmla="*/ 11188 w 1068652"/>
                    <a:gd name="connsiteY1198" fmla="*/ 654975 h 1331403"/>
                    <a:gd name="connsiteX1199" fmla="*/ 12727 w 1068652"/>
                    <a:gd name="connsiteY1199" fmla="*/ 654024 h 1331403"/>
                    <a:gd name="connsiteX1200" fmla="*/ 14315 w 1068652"/>
                    <a:gd name="connsiteY1200" fmla="*/ 652071 h 1331403"/>
                    <a:gd name="connsiteX1201" fmla="*/ 15976 w 1068652"/>
                    <a:gd name="connsiteY1201" fmla="*/ 650009 h 1331403"/>
                    <a:gd name="connsiteX1202" fmla="*/ 18101 w 1068652"/>
                    <a:gd name="connsiteY1202" fmla="*/ 647788 h 1331403"/>
                    <a:gd name="connsiteX1203" fmla="*/ 19139 w 1068652"/>
                    <a:gd name="connsiteY1203" fmla="*/ 646726 h 1331403"/>
                    <a:gd name="connsiteX1204" fmla="*/ 19823 w 1068652"/>
                    <a:gd name="connsiteY1204" fmla="*/ 646006 h 1331403"/>
                    <a:gd name="connsiteX1205" fmla="*/ 20849 w 1068652"/>
                    <a:gd name="connsiteY1205" fmla="*/ 644945 h 1331403"/>
                    <a:gd name="connsiteX1206" fmla="*/ 22364 w 1068652"/>
                    <a:gd name="connsiteY1206" fmla="*/ 643663 h 1331403"/>
                    <a:gd name="connsiteX1207" fmla="*/ 26517 w 1068652"/>
                    <a:gd name="connsiteY1207" fmla="*/ 640112 h 1331403"/>
                    <a:gd name="connsiteX1208" fmla="*/ 28031 w 1068652"/>
                    <a:gd name="connsiteY1208" fmla="*/ 638831 h 1331403"/>
                    <a:gd name="connsiteX1209" fmla="*/ 31732 w 1068652"/>
                    <a:gd name="connsiteY1209" fmla="*/ 635390 h 1331403"/>
                    <a:gd name="connsiteX1210" fmla="*/ 32844 w 1068652"/>
                    <a:gd name="connsiteY1210" fmla="*/ 634365 h 1331403"/>
                    <a:gd name="connsiteX1211" fmla="*/ 34334 w 1068652"/>
                    <a:gd name="connsiteY1211" fmla="*/ 632986 h 1331403"/>
                    <a:gd name="connsiteX1212" fmla="*/ 36337 w 1068652"/>
                    <a:gd name="connsiteY1212" fmla="*/ 631607 h 1331403"/>
                    <a:gd name="connsiteX1213" fmla="*/ 36740 w 1068652"/>
                    <a:gd name="connsiteY1213" fmla="*/ 631326 h 1331403"/>
                    <a:gd name="connsiteX1214" fmla="*/ 42773 w 1068652"/>
                    <a:gd name="connsiteY1214" fmla="*/ 627165 h 1331403"/>
                    <a:gd name="connsiteX1215" fmla="*/ 43580 w 1068652"/>
                    <a:gd name="connsiteY1215" fmla="*/ 626616 h 1331403"/>
                    <a:gd name="connsiteX1216" fmla="*/ 47659 w 1068652"/>
                    <a:gd name="connsiteY1216" fmla="*/ 623748 h 1331403"/>
                    <a:gd name="connsiteX1217" fmla="*/ 48954 w 1068652"/>
                    <a:gd name="connsiteY1217" fmla="*/ 622845 h 1331403"/>
                    <a:gd name="connsiteX1218" fmla="*/ 50077 w 1068652"/>
                    <a:gd name="connsiteY1218" fmla="*/ 622333 h 1331403"/>
                    <a:gd name="connsiteX1219" fmla="*/ 50823 w 1068652"/>
                    <a:gd name="connsiteY1219" fmla="*/ 622003 h 1331403"/>
                    <a:gd name="connsiteX1220" fmla="*/ 52178 w 1068652"/>
                    <a:gd name="connsiteY1220" fmla="*/ 621381 h 1331403"/>
                    <a:gd name="connsiteX1221" fmla="*/ 53998 w 1068652"/>
                    <a:gd name="connsiteY1221" fmla="*/ 620564 h 1331403"/>
                    <a:gd name="connsiteX1222" fmla="*/ 56270 w 1068652"/>
                    <a:gd name="connsiteY1222" fmla="*/ 620539 h 1331403"/>
                    <a:gd name="connsiteX1223" fmla="*/ 58554 w 1068652"/>
                    <a:gd name="connsiteY1223" fmla="*/ 620515 h 1331403"/>
                    <a:gd name="connsiteX1224" fmla="*/ 63134 w 1068652"/>
                    <a:gd name="connsiteY1224" fmla="*/ 619868 h 1331403"/>
                    <a:gd name="connsiteX1225" fmla="*/ 65491 w 1068652"/>
                    <a:gd name="connsiteY1225" fmla="*/ 618050 h 1331403"/>
                    <a:gd name="connsiteX1226" fmla="*/ 67470 w 1068652"/>
                    <a:gd name="connsiteY1226" fmla="*/ 616524 h 1331403"/>
                    <a:gd name="connsiteX1227" fmla="*/ 71122 w 1068652"/>
                    <a:gd name="connsiteY1227" fmla="*/ 617342 h 1331403"/>
                    <a:gd name="connsiteX1228" fmla="*/ 72722 w 1068652"/>
                    <a:gd name="connsiteY1228" fmla="*/ 618074 h 1331403"/>
                    <a:gd name="connsiteX1229" fmla="*/ 74408 w 1068652"/>
                    <a:gd name="connsiteY1229" fmla="*/ 618855 h 1331403"/>
                    <a:gd name="connsiteX1230" fmla="*/ 75214 w 1068652"/>
                    <a:gd name="connsiteY1230" fmla="*/ 619221 h 1331403"/>
                    <a:gd name="connsiteX1231" fmla="*/ 78719 w 1068652"/>
                    <a:gd name="connsiteY1231" fmla="*/ 619892 h 1331403"/>
                    <a:gd name="connsiteX1232" fmla="*/ 79953 w 1068652"/>
                    <a:gd name="connsiteY1232" fmla="*/ 619685 h 1331403"/>
                    <a:gd name="connsiteX1233" fmla="*/ 80783 w 1068652"/>
                    <a:gd name="connsiteY1233" fmla="*/ 619551 h 1331403"/>
                    <a:gd name="connsiteX1234" fmla="*/ 82554 w 1068652"/>
                    <a:gd name="connsiteY1234" fmla="*/ 619246 h 1331403"/>
                    <a:gd name="connsiteX1235" fmla="*/ 83446 w 1068652"/>
                    <a:gd name="connsiteY1235" fmla="*/ 619099 h 1331403"/>
                    <a:gd name="connsiteX1236" fmla="*/ 84362 w 1068652"/>
                    <a:gd name="connsiteY1236" fmla="*/ 618721 h 1331403"/>
                    <a:gd name="connsiteX1237" fmla="*/ 87416 w 1068652"/>
                    <a:gd name="connsiteY1237" fmla="*/ 617476 h 1331403"/>
                    <a:gd name="connsiteX1238" fmla="*/ 89223 w 1068652"/>
                    <a:gd name="connsiteY1238" fmla="*/ 616683 h 1331403"/>
                    <a:gd name="connsiteX1239" fmla="*/ 90885 w 1068652"/>
                    <a:gd name="connsiteY1239" fmla="*/ 615951 h 1331403"/>
                    <a:gd name="connsiteX1240" fmla="*/ 92118 w 1068652"/>
                    <a:gd name="connsiteY1240" fmla="*/ 613925 h 1331403"/>
                    <a:gd name="connsiteX1241" fmla="*/ 92863 w 1068652"/>
                    <a:gd name="connsiteY1241" fmla="*/ 612607 h 1331403"/>
                    <a:gd name="connsiteX1242" fmla="*/ 93327 w 1068652"/>
                    <a:gd name="connsiteY1242" fmla="*/ 610655 h 1331403"/>
                    <a:gd name="connsiteX1243" fmla="*/ 92839 w 1068652"/>
                    <a:gd name="connsiteY1243" fmla="*/ 608190 h 1331403"/>
                    <a:gd name="connsiteX1244" fmla="*/ 92546 w 1068652"/>
                    <a:gd name="connsiteY1244" fmla="*/ 606665 h 1331403"/>
                    <a:gd name="connsiteX1245" fmla="*/ 92265 w 1068652"/>
                    <a:gd name="connsiteY1245" fmla="*/ 605261 h 1331403"/>
                    <a:gd name="connsiteX1246" fmla="*/ 92216 w 1068652"/>
                    <a:gd name="connsiteY1246" fmla="*/ 603699 h 1331403"/>
                    <a:gd name="connsiteX1247" fmla="*/ 92191 w 1068652"/>
                    <a:gd name="connsiteY1247" fmla="*/ 602662 h 1331403"/>
                    <a:gd name="connsiteX1248" fmla="*/ 92130 w 1068652"/>
                    <a:gd name="connsiteY1248" fmla="*/ 600893 h 1331403"/>
                    <a:gd name="connsiteX1249" fmla="*/ 92094 w 1068652"/>
                    <a:gd name="connsiteY1249" fmla="*/ 599587 h 1331403"/>
                    <a:gd name="connsiteX1250" fmla="*/ 92240 w 1068652"/>
                    <a:gd name="connsiteY1250" fmla="*/ 598440 h 1331403"/>
                    <a:gd name="connsiteX1251" fmla="*/ 92875 w 1068652"/>
                    <a:gd name="connsiteY1251" fmla="*/ 593705 h 1331403"/>
                    <a:gd name="connsiteX1252" fmla="*/ 93132 w 1068652"/>
                    <a:gd name="connsiteY1252" fmla="*/ 591850 h 1331403"/>
                    <a:gd name="connsiteX1253" fmla="*/ 94207 w 1068652"/>
                    <a:gd name="connsiteY1253" fmla="*/ 590118 h 1331403"/>
                    <a:gd name="connsiteX1254" fmla="*/ 96906 w 1068652"/>
                    <a:gd name="connsiteY1254" fmla="*/ 585773 h 1331403"/>
                    <a:gd name="connsiteX1255" fmla="*/ 99239 w 1068652"/>
                    <a:gd name="connsiteY1255" fmla="*/ 582003 h 1331403"/>
                    <a:gd name="connsiteX1256" fmla="*/ 100607 w 1068652"/>
                    <a:gd name="connsiteY1256" fmla="*/ 579794 h 1331403"/>
                    <a:gd name="connsiteX1257" fmla="*/ 101804 w 1068652"/>
                    <a:gd name="connsiteY1257" fmla="*/ 578085 h 1331403"/>
                    <a:gd name="connsiteX1258" fmla="*/ 103599 w 1068652"/>
                    <a:gd name="connsiteY1258" fmla="*/ 575523 h 1331403"/>
                    <a:gd name="connsiteX1259" fmla="*/ 106201 w 1068652"/>
                    <a:gd name="connsiteY1259" fmla="*/ 571789 h 1331403"/>
                    <a:gd name="connsiteX1260" fmla="*/ 107349 w 1068652"/>
                    <a:gd name="connsiteY1260" fmla="*/ 570141 h 1331403"/>
                    <a:gd name="connsiteX1261" fmla="*/ 107752 w 1068652"/>
                    <a:gd name="connsiteY1261" fmla="*/ 568750 h 1331403"/>
                    <a:gd name="connsiteX1262" fmla="*/ 109083 w 1068652"/>
                    <a:gd name="connsiteY1262" fmla="*/ 564101 h 1331403"/>
                    <a:gd name="connsiteX1263" fmla="*/ 109657 w 1068652"/>
                    <a:gd name="connsiteY1263" fmla="*/ 562087 h 1331403"/>
                    <a:gd name="connsiteX1264" fmla="*/ 108143 w 1068652"/>
                    <a:gd name="connsiteY1264" fmla="*/ 559281 h 1331403"/>
                    <a:gd name="connsiteX1265" fmla="*/ 106433 w 1068652"/>
                    <a:gd name="connsiteY1265" fmla="*/ 556120 h 1331403"/>
                    <a:gd name="connsiteX1266" fmla="*/ 106335 w 1068652"/>
                    <a:gd name="connsiteY1266" fmla="*/ 554473 h 1331403"/>
                    <a:gd name="connsiteX1267" fmla="*/ 106286 w 1068652"/>
                    <a:gd name="connsiteY1267" fmla="*/ 553045 h 1331403"/>
                    <a:gd name="connsiteX1268" fmla="*/ 106213 w 1068652"/>
                    <a:gd name="connsiteY1268" fmla="*/ 551117 h 1331403"/>
                    <a:gd name="connsiteX1269" fmla="*/ 107838 w 1068652"/>
                    <a:gd name="connsiteY1269" fmla="*/ 550190 h 1331403"/>
                    <a:gd name="connsiteX1270" fmla="*/ 109486 w 1068652"/>
                    <a:gd name="connsiteY1270" fmla="*/ 549250 h 1331403"/>
                    <a:gd name="connsiteX1271" fmla="*/ 111013 w 1068652"/>
                    <a:gd name="connsiteY1271" fmla="*/ 550385 h 1331403"/>
                    <a:gd name="connsiteX1272" fmla="*/ 112381 w 1068652"/>
                    <a:gd name="connsiteY1272" fmla="*/ 551398 h 1331403"/>
                    <a:gd name="connsiteX1273" fmla="*/ 115923 w 1068652"/>
                    <a:gd name="connsiteY1273" fmla="*/ 554143 h 1331403"/>
                    <a:gd name="connsiteX1274" fmla="*/ 116754 w 1068652"/>
                    <a:gd name="connsiteY1274" fmla="*/ 554802 h 1331403"/>
                    <a:gd name="connsiteX1275" fmla="*/ 117719 w 1068652"/>
                    <a:gd name="connsiteY1275" fmla="*/ 555962 h 1331403"/>
                    <a:gd name="connsiteX1276" fmla="*/ 120748 w 1068652"/>
                    <a:gd name="connsiteY1276" fmla="*/ 559635 h 1331403"/>
                    <a:gd name="connsiteX1277" fmla="*/ 122421 w 1068652"/>
                    <a:gd name="connsiteY1277" fmla="*/ 560989 h 1331403"/>
                    <a:gd name="connsiteX1278" fmla="*/ 122836 w 1068652"/>
                    <a:gd name="connsiteY1278" fmla="*/ 561331 h 1331403"/>
                    <a:gd name="connsiteX1279" fmla="*/ 123581 w 1068652"/>
                    <a:gd name="connsiteY1279" fmla="*/ 561185 h 1331403"/>
                    <a:gd name="connsiteX1280" fmla="*/ 125145 w 1068652"/>
                    <a:gd name="connsiteY1280" fmla="*/ 560623 h 1331403"/>
                    <a:gd name="connsiteX1281" fmla="*/ 128455 w 1068652"/>
                    <a:gd name="connsiteY1281" fmla="*/ 556962 h 1331403"/>
                    <a:gd name="connsiteX1282" fmla="*/ 130116 w 1068652"/>
                    <a:gd name="connsiteY1282" fmla="*/ 554253 h 1331403"/>
                    <a:gd name="connsiteX1283" fmla="*/ 131508 w 1068652"/>
                    <a:gd name="connsiteY1283" fmla="*/ 551959 h 1331403"/>
                    <a:gd name="connsiteX1284" fmla="*/ 133792 w 1068652"/>
                    <a:gd name="connsiteY1284" fmla="*/ 550824 h 1331403"/>
                    <a:gd name="connsiteX1285" fmla="*/ 134281 w 1068652"/>
                    <a:gd name="connsiteY1285" fmla="*/ 550580 h 1331403"/>
                    <a:gd name="connsiteX1286" fmla="*/ 136455 w 1068652"/>
                    <a:gd name="connsiteY1286" fmla="*/ 549494 h 1331403"/>
                    <a:gd name="connsiteX1287" fmla="*/ 138409 w 1068652"/>
                    <a:gd name="connsiteY1287" fmla="*/ 545699 h 1331403"/>
                    <a:gd name="connsiteX1288" fmla="*/ 138446 w 1068652"/>
                    <a:gd name="connsiteY1288" fmla="*/ 543942 h 1331403"/>
                    <a:gd name="connsiteX1289" fmla="*/ 138482 w 1068652"/>
                    <a:gd name="connsiteY1289" fmla="*/ 542111 h 1331403"/>
                    <a:gd name="connsiteX1290" fmla="*/ 140327 w 1068652"/>
                    <a:gd name="connsiteY1290" fmla="*/ 538866 h 1331403"/>
                    <a:gd name="connsiteX1291" fmla="*/ 142464 w 1068652"/>
                    <a:gd name="connsiteY1291" fmla="*/ 537950 h 1331403"/>
                    <a:gd name="connsiteX1292" fmla="*/ 143002 w 1068652"/>
                    <a:gd name="connsiteY1292" fmla="*/ 537730 h 1331403"/>
                    <a:gd name="connsiteX1293" fmla="*/ 146275 w 1068652"/>
                    <a:gd name="connsiteY1293" fmla="*/ 535717 h 1331403"/>
                    <a:gd name="connsiteX1294" fmla="*/ 146629 w 1068652"/>
                    <a:gd name="connsiteY1294" fmla="*/ 532740 h 1331403"/>
                    <a:gd name="connsiteX1295" fmla="*/ 146067 w 1068652"/>
                    <a:gd name="connsiteY1295" fmla="*/ 530897 h 1331403"/>
                    <a:gd name="connsiteX1296" fmla="*/ 145261 w 1068652"/>
                    <a:gd name="connsiteY1296" fmla="*/ 528225 h 1331403"/>
                    <a:gd name="connsiteX1297" fmla="*/ 144467 w 1068652"/>
                    <a:gd name="connsiteY1297" fmla="*/ 524039 h 1331403"/>
                    <a:gd name="connsiteX1298" fmla="*/ 144822 w 1068652"/>
                    <a:gd name="connsiteY1298" fmla="*/ 522465 h 1331403"/>
                    <a:gd name="connsiteX1299" fmla="*/ 145811 w 1068652"/>
                    <a:gd name="connsiteY1299" fmla="*/ 518133 h 1331403"/>
                    <a:gd name="connsiteX1300" fmla="*/ 146080 w 1068652"/>
                    <a:gd name="connsiteY1300" fmla="*/ 516901 h 1331403"/>
                    <a:gd name="connsiteX1301" fmla="*/ 146556 w 1068652"/>
                    <a:gd name="connsiteY1301" fmla="*/ 516266 h 1331403"/>
                    <a:gd name="connsiteX1302" fmla="*/ 147594 w 1068652"/>
                    <a:gd name="connsiteY1302" fmla="*/ 514850 h 1331403"/>
                    <a:gd name="connsiteX1303" fmla="*/ 149951 w 1068652"/>
                    <a:gd name="connsiteY1303" fmla="*/ 514753 h 1331403"/>
                    <a:gd name="connsiteX1304" fmla="*/ 151673 w 1068652"/>
                    <a:gd name="connsiteY1304" fmla="*/ 517327 h 1331403"/>
                    <a:gd name="connsiteX1305" fmla="*/ 151625 w 1068652"/>
                    <a:gd name="connsiteY1305" fmla="*/ 519438 h 1331403"/>
                    <a:gd name="connsiteX1306" fmla="*/ 151576 w 1068652"/>
                    <a:gd name="connsiteY1306" fmla="*/ 522099 h 1331403"/>
                    <a:gd name="connsiteX1307" fmla="*/ 151796 w 1068652"/>
                    <a:gd name="connsiteY1307" fmla="*/ 524112 h 1331403"/>
                    <a:gd name="connsiteX1308" fmla="*/ 152089 w 1068652"/>
                    <a:gd name="connsiteY1308" fmla="*/ 526650 h 1331403"/>
                    <a:gd name="connsiteX1309" fmla="*/ 152309 w 1068652"/>
                    <a:gd name="connsiteY1309" fmla="*/ 528688 h 1331403"/>
                    <a:gd name="connsiteX1310" fmla="*/ 153213 w 1068652"/>
                    <a:gd name="connsiteY1310" fmla="*/ 530165 h 1331403"/>
                    <a:gd name="connsiteX1311" fmla="*/ 154923 w 1068652"/>
                    <a:gd name="connsiteY1311" fmla="*/ 532959 h 1331403"/>
                    <a:gd name="connsiteX1312" fmla="*/ 155448 w 1068652"/>
                    <a:gd name="connsiteY1312" fmla="*/ 533826 h 1331403"/>
                    <a:gd name="connsiteX1313" fmla="*/ 156339 w 1068652"/>
                    <a:gd name="connsiteY1313" fmla="*/ 534717 h 1331403"/>
                    <a:gd name="connsiteX1314" fmla="*/ 159478 w 1068652"/>
                    <a:gd name="connsiteY1314" fmla="*/ 537853 h 1331403"/>
                    <a:gd name="connsiteX1315" fmla="*/ 160565 w 1068652"/>
                    <a:gd name="connsiteY1315" fmla="*/ 538939 h 1331403"/>
                    <a:gd name="connsiteX1316" fmla="*/ 163668 w 1068652"/>
                    <a:gd name="connsiteY1316" fmla="*/ 541294 h 1331403"/>
                    <a:gd name="connsiteX1317" fmla="*/ 165121 w 1068652"/>
                    <a:gd name="connsiteY1317" fmla="*/ 542392 h 1331403"/>
                    <a:gd name="connsiteX1318" fmla="*/ 167674 w 1068652"/>
                    <a:gd name="connsiteY1318" fmla="*/ 540208 h 1331403"/>
                    <a:gd name="connsiteX1319" fmla="*/ 167723 w 1068652"/>
                    <a:gd name="connsiteY1319" fmla="*/ 537889 h 1331403"/>
                    <a:gd name="connsiteX1320" fmla="*/ 167820 w 1068652"/>
                    <a:gd name="connsiteY1320" fmla="*/ 533509 h 1331403"/>
                    <a:gd name="connsiteX1321" fmla="*/ 168504 w 1068652"/>
                    <a:gd name="connsiteY1321" fmla="*/ 529030 h 1331403"/>
                    <a:gd name="connsiteX1322" fmla="*/ 169225 w 1068652"/>
                    <a:gd name="connsiteY1322" fmla="*/ 527639 h 1331403"/>
                    <a:gd name="connsiteX1323" fmla="*/ 170446 w 1068652"/>
                    <a:gd name="connsiteY1323" fmla="*/ 525296 h 1331403"/>
                    <a:gd name="connsiteX1324" fmla="*/ 171155 w 1068652"/>
                    <a:gd name="connsiteY1324" fmla="*/ 523942 h 1331403"/>
                    <a:gd name="connsiteX1325" fmla="*/ 171607 w 1068652"/>
                    <a:gd name="connsiteY1325" fmla="*/ 523221 h 1331403"/>
                    <a:gd name="connsiteX1326" fmla="*/ 172608 w 1068652"/>
                    <a:gd name="connsiteY1326" fmla="*/ 521769 h 1331403"/>
                    <a:gd name="connsiteX1327" fmla="*/ 173695 w 1068652"/>
                    <a:gd name="connsiteY1327" fmla="*/ 520195 h 1331403"/>
                    <a:gd name="connsiteX1328" fmla="*/ 175320 w 1068652"/>
                    <a:gd name="connsiteY1328" fmla="*/ 518999 h 1331403"/>
                    <a:gd name="connsiteX1329" fmla="*/ 176126 w 1068652"/>
                    <a:gd name="connsiteY1329" fmla="*/ 518389 h 1331403"/>
                    <a:gd name="connsiteX1330" fmla="*/ 178776 w 1068652"/>
                    <a:gd name="connsiteY1330" fmla="*/ 516425 h 1331403"/>
                    <a:gd name="connsiteX1331" fmla="*/ 180218 w 1068652"/>
                    <a:gd name="connsiteY1331" fmla="*/ 515265 h 1331403"/>
                    <a:gd name="connsiteX1332" fmla="*/ 181659 w 1068652"/>
                    <a:gd name="connsiteY1332" fmla="*/ 514094 h 1331403"/>
                    <a:gd name="connsiteX1333" fmla="*/ 182526 w 1068652"/>
                    <a:gd name="connsiteY1333" fmla="*/ 513386 h 1331403"/>
                    <a:gd name="connsiteX1334" fmla="*/ 184859 w 1068652"/>
                    <a:gd name="connsiteY1334" fmla="*/ 511299 h 1331403"/>
                    <a:gd name="connsiteX1335" fmla="*/ 185567 w 1068652"/>
                    <a:gd name="connsiteY1335" fmla="*/ 510665 h 1331403"/>
                    <a:gd name="connsiteX1336" fmla="*/ 186276 w 1068652"/>
                    <a:gd name="connsiteY1336" fmla="*/ 510030 h 1331403"/>
                    <a:gd name="connsiteX1337" fmla="*/ 186642 w 1068652"/>
                    <a:gd name="connsiteY1337" fmla="*/ 509383 h 1331403"/>
                    <a:gd name="connsiteX1338" fmla="*/ 188425 w 1068652"/>
                    <a:gd name="connsiteY1338" fmla="*/ 506174 h 1331403"/>
                    <a:gd name="connsiteX1339" fmla="*/ 189403 w 1068652"/>
                    <a:gd name="connsiteY1339" fmla="*/ 504100 h 1331403"/>
                    <a:gd name="connsiteX1340" fmla="*/ 190270 w 1068652"/>
                    <a:gd name="connsiteY1340" fmla="*/ 502208 h 1331403"/>
                    <a:gd name="connsiteX1341" fmla="*/ 191760 w 1068652"/>
                    <a:gd name="connsiteY1341" fmla="*/ 501549 h 1331403"/>
                    <a:gd name="connsiteX1342" fmla="*/ 192676 w 1068652"/>
                    <a:gd name="connsiteY1342" fmla="*/ 501146 h 1331403"/>
                    <a:gd name="connsiteX1343" fmla="*/ 194142 w 1068652"/>
                    <a:gd name="connsiteY1343" fmla="*/ 500500 h 1331403"/>
                    <a:gd name="connsiteX1344" fmla="*/ 195607 w 1068652"/>
                    <a:gd name="connsiteY1344" fmla="*/ 501171 h 1331403"/>
                    <a:gd name="connsiteX1345" fmla="*/ 197928 w 1068652"/>
                    <a:gd name="connsiteY1345" fmla="*/ 502220 h 1331403"/>
                    <a:gd name="connsiteX1346" fmla="*/ 202594 w 1068652"/>
                    <a:gd name="connsiteY1346" fmla="*/ 504710 h 1331403"/>
                    <a:gd name="connsiteX1347" fmla="*/ 205440 w 1068652"/>
                    <a:gd name="connsiteY1347" fmla="*/ 506235 h 1331403"/>
                    <a:gd name="connsiteX1348" fmla="*/ 207247 w 1068652"/>
                    <a:gd name="connsiteY1348" fmla="*/ 507199 h 1331403"/>
                    <a:gd name="connsiteX1349" fmla="*/ 209470 w 1068652"/>
                    <a:gd name="connsiteY1349" fmla="*/ 507736 h 1331403"/>
                    <a:gd name="connsiteX1350" fmla="*/ 211351 w 1068652"/>
                    <a:gd name="connsiteY1350" fmla="*/ 508187 h 1331403"/>
                    <a:gd name="connsiteX1351" fmla="*/ 213244 w 1068652"/>
                    <a:gd name="connsiteY1351" fmla="*/ 508078 h 1331403"/>
                    <a:gd name="connsiteX1352" fmla="*/ 218435 w 1068652"/>
                    <a:gd name="connsiteY1352" fmla="*/ 507748 h 1331403"/>
                    <a:gd name="connsiteX1353" fmla="*/ 218899 w 1068652"/>
                    <a:gd name="connsiteY1353" fmla="*/ 507724 h 1331403"/>
                    <a:gd name="connsiteX1354" fmla="*/ 225471 w 1068652"/>
                    <a:gd name="connsiteY1354" fmla="*/ 507284 h 1331403"/>
                    <a:gd name="connsiteX1355" fmla="*/ 226753 w 1068652"/>
                    <a:gd name="connsiteY1355" fmla="*/ 507199 h 1331403"/>
                    <a:gd name="connsiteX1356" fmla="*/ 228451 w 1068652"/>
                    <a:gd name="connsiteY1356" fmla="*/ 507077 h 1331403"/>
                    <a:gd name="connsiteX1357" fmla="*/ 229428 w 1068652"/>
                    <a:gd name="connsiteY1357" fmla="*/ 507163 h 1331403"/>
                    <a:gd name="connsiteX1358" fmla="*/ 234228 w 1068652"/>
                    <a:gd name="connsiteY1358" fmla="*/ 507565 h 1331403"/>
                    <a:gd name="connsiteX1359" fmla="*/ 235657 w 1068652"/>
                    <a:gd name="connsiteY1359" fmla="*/ 507687 h 1331403"/>
                    <a:gd name="connsiteX1360" fmla="*/ 237172 w 1068652"/>
                    <a:gd name="connsiteY1360" fmla="*/ 508993 h 1331403"/>
                    <a:gd name="connsiteX1361" fmla="*/ 238686 w 1068652"/>
                    <a:gd name="connsiteY1361" fmla="*/ 510299 h 1331403"/>
                    <a:gd name="connsiteX1362" fmla="*/ 239223 w 1068652"/>
                    <a:gd name="connsiteY1362" fmla="*/ 512154 h 1331403"/>
                    <a:gd name="connsiteX1363" fmla="*/ 240005 w 1068652"/>
                    <a:gd name="connsiteY1363" fmla="*/ 514923 h 1331403"/>
                    <a:gd name="connsiteX1364" fmla="*/ 241153 w 1068652"/>
                    <a:gd name="connsiteY1364" fmla="*/ 519011 h 1331403"/>
                    <a:gd name="connsiteX1365" fmla="*/ 241593 w 1068652"/>
                    <a:gd name="connsiteY1365" fmla="*/ 519963 h 1331403"/>
                    <a:gd name="connsiteX1366" fmla="*/ 242240 w 1068652"/>
                    <a:gd name="connsiteY1366" fmla="*/ 521342 h 1331403"/>
                    <a:gd name="connsiteX1367" fmla="*/ 242924 w 1068652"/>
                    <a:gd name="connsiteY1367" fmla="*/ 522819 h 1331403"/>
                    <a:gd name="connsiteX1368" fmla="*/ 243401 w 1068652"/>
                    <a:gd name="connsiteY1368" fmla="*/ 523832 h 1331403"/>
                    <a:gd name="connsiteX1369" fmla="*/ 243975 w 1068652"/>
                    <a:gd name="connsiteY1369" fmla="*/ 524442 h 1331403"/>
                    <a:gd name="connsiteX1370" fmla="*/ 245502 w 1068652"/>
                    <a:gd name="connsiteY1370" fmla="*/ 526053 h 1331403"/>
                    <a:gd name="connsiteX1371" fmla="*/ 246711 w 1068652"/>
                    <a:gd name="connsiteY1371" fmla="*/ 527346 h 1331403"/>
                    <a:gd name="connsiteX1372" fmla="*/ 248360 w 1068652"/>
                    <a:gd name="connsiteY1372" fmla="*/ 526785 h 1331403"/>
                    <a:gd name="connsiteX1373" fmla="*/ 251157 w 1068652"/>
                    <a:gd name="connsiteY1373" fmla="*/ 525857 h 1331403"/>
                    <a:gd name="connsiteX1374" fmla="*/ 251670 w 1068652"/>
                    <a:gd name="connsiteY1374" fmla="*/ 525601 h 1331403"/>
                    <a:gd name="connsiteX1375" fmla="*/ 254919 w 1068652"/>
                    <a:gd name="connsiteY1375" fmla="*/ 523771 h 1331403"/>
                    <a:gd name="connsiteX1376" fmla="*/ 258461 w 1068652"/>
                    <a:gd name="connsiteY1376" fmla="*/ 521782 h 1331403"/>
                    <a:gd name="connsiteX1377" fmla="*/ 260207 w 1068652"/>
                    <a:gd name="connsiteY1377" fmla="*/ 520891 h 1331403"/>
                    <a:gd name="connsiteX1378" fmla="*/ 262284 w 1068652"/>
                    <a:gd name="connsiteY1378" fmla="*/ 519829 h 1331403"/>
                    <a:gd name="connsiteX1379" fmla="*/ 275389 w 1068652"/>
                    <a:gd name="connsiteY1379" fmla="*/ 512910 h 1331403"/>
                    <a:gd name="connsiteX1380" fmla="*/ 275817 w 1068652"/>
                    <a:gd name="connsiteY1380" fmla="*/ 512678 h 1331403"/>
                    <a:gd name="connsiteX1381" fmla="*/ 277099 w 1068652"/>
                    <a:gd name="connsiteY1381" fmla="*/ 511995 h 1331403"/>
                    <a:gd name="connsiteX1382" fmla="*/ 278394 w 1068652"/>
                    <a:gd name="connsiteY1382" fmla="*/ 511312 h 1331403"/>
                    <a:gd name="connsiteX1383" fmla="*/ 280617 w 1068652"/>
                    <a:gd name="connsiteY1383" fmla="*/ 510323 h 1331403"/>
                    <a:gd name="connsiteX1384" fmla="*/ 282400 w 1068652"/>
                    <a:gd name="connsiteY1384" fmla="*/ 509530 h 1331403"/>
                    <a:gd name="connsiteX1385" fmla="*/ 289105 w 1068652"/>
                    <a:gd name="connsiteY1385" fmla="*/ 506552 h 1331403"/>
                    <a:gd name="connsiteX1386" fmla="*/ 291780 w 1068652"/>
                    <a:gd name="connsiteY1386" fmla="*/ 505356 h 1331403"/>
                    <a:gd name="connsiteX1387" fmla="*/ 293967 w 1068652"/>
                    <a:gd name="connsiteY1387" fmla="*/ 504344 h 1331403"/>
                    <a:gd name="connsiteX1388" fmla="*/ 299634 w 1068652"/>
                    <a:gd name="connsiteY1388" fmla="*/ 501708 h 1331403"/>
                    <a:gd name="connsiteX1389" fmla="*/ 300086 w 1068652"/>
                    <a:gd name="connsiteY1389" fmla="*/ 501500 h 1331403"/>
                    <a:gd name="connsiteX1390" fmla="*/ 301442 w 1068652"/>
                    <a:gd name="connsiteY1390" fmla="*/ 500866 h 1331403"/>
                    <a:gd name="connsiteX1391" fmla="*/ 302797 w 1068652"/>
                    <a:gd name="connsiteY1391" fmla="*/ 500231 h 1331403"/>
                    <a:gd name="connsiteX1392" fmla="*/ 304532 w 1068652"/>
                    <a:gd name="connsiteY1392" fmla="*/ 499658 h 1331403"/>
                    <a:gd name="connsiteX1393" fmla="*/ 305081 w 1068652"/>
                    <a:gd name="connsiteY1393" fmla="*/ 499475 h 1331403"/>
                    <a:gd name="connsiteX1394" fmla="*/ 306926 w 1068652"/>
                    <a:gd name="connsiteY1394" fmla="*/ 498864 h 1331403"/>
                    <a:gd name="connsiteX1395" fmla="*/ 307842 w 1068652"/>
                    <a:gd name="connsiteY1395" fmla="*/ 498559 h 1331403"/>
                    <a:gd name="connsiteX1396" fmla="*/ 310162 w 1068652"/>
                    <a:gd name="connsiteY1396" fmla="*/ 497974 h 1331403"/>
                    <a:gd name="connsiteX1397" fmla="*/ 312959 w 1068652"/>
                    <a:gd name="connsiteY1397" fmla="*/ 497278 h 1331403"/>
                    <a:gd name="connsiteX1398" fmla="*/ 314352 w 1068652"/>
                    <a:gd name="connsiteY1398" fmla="*/ 496924 h 1331403"/>
                    <a:gd name="connsiteX1399" fmla="*/ 315134 w 1068652"/>
                    <a:gd name="connsiteY1399" fmla="*/ 496741 h 1331403"/>
                    <a:gd name="connsiteX1400" fmla="*/ 319091 w 1068652"/>
                    <a:gd name="connsiteY1400" fmla="*/ 495838 h 1331403"/>
                    <a:gd name="connsiteX1401" fmla="*/ 320288 w 1068652"/>
                    <a:gd name="connsiteY1401" fmla="*/ 495533 h 1331403"/>
                    <a:gd name="connsiteX1402" fmla="*/ 320911 w 1068652"/>
                    <a:gd name="connsiteY1402" fmla="*/ 495375 h 1331403"/>
                    <a:gd name="connsiteX1403" fmla="*/ 322352 w 1068652"/>
                    <a:gd name="connsiteY1403" fmla="*/ 495020 h 1331403"/>
                    <a:gd name="connsiteX1404" fmla="*/ 323451 w 1068652"/>
                    <a:gd name="connsiteY1404" fmla="*/ 494057 h 1331403"/>
                    <a:gd name="connsiteX1405" fmla="*/ 324282 w 1068652"/>
                    <a:gd name="connsiteY1405" fmla="*/ 493337 h 1331403"/>
                    <a:gd name="connsiteX1406" fmla="*/ 325222 w 1068652"/>
                    <a:gd name="connsiteY1406" fmla="*/ 492507 h 1331403"/>
                    <a:gd name="connsiteX1407" fmla="*/ 325711 w 1068652"/>
                    <a:gd name="connsiteY1407" fmla="*/ 491396 h 1331403"/>
                    <a:gd name="connsiteX1408" fmla="*/ 326236 w 1068652"/>
                    <a:gd name="connsiteY1408" fmla="*/ 490200 h 1331403"/>
                    <a:gd name="connsiteX1409" fmla="*/ 326761 w 1068652"/>
                    <a:gd name="connsiteY1409" fmla="*/ 489005 h 1331403"/>
                    <a:gd name="connsiteX1410" fmla="*/ 326688 w 1068652"/>
                    <a:gd name="connsiteY1410" fmla="*/ 487943 h 1331403"/>
                    <a:gd name="connsiteX1411" fmla="*/ 326517 w 1068652"/>
                    <a:gd name="connsiteY1411" fmla="*/ 485368 h 1331403"/>
                    <a:gd name="connsiteX1412" fmla="*/ 326431 w 1068652"/>
                    <a:gd name="connsiteY1412" fmla="*/ 484063 h 1331403"/>
                    <a:gd name="connsiteX1413" fmla="*/ 325320 w 1068652"/>
                    <a:gd name="connsiteY1413" fmla="*/ 482561 h 1331403"/>
                    <a:gd name="connsiteX1414" fmla="*/ 324428 w 1068652"/>
                    <a:gd name="connsiteY1414" fmla="*/ 481329 h 1331403"/>
                    <a:gd name="connsiteX1415" fmla="*/ 322242 w 1068652"/>
                    <a:gd name="connsiteY1415" fmla="*/ 480438 h 1331403"/>
                    <a:gd name="connsiteX1416" fmla="*/ 318297 w 1068652"/>
                    <a:gd name="connsiteY1416" fmla="*/ 478803 h 1331403"/>
                    <a:gd name="connsiteX1417" fmla="*/ 316013 w 1068652"/>
                    <a:gd name="connsiteY1417" fmla="*/ 475618 h 1331403"/>
                    <a:gd name="connsiteX1418" fmla="*/ 316526 w 1068652"/>
                    <a:gd name="connsiteY1418" fmla="*/ 474117 h 1331403"/>
                    <a:gd name="connsiteX1419" fmla="*/ 316795 w 1068652"/>
                    <a:gd name="connsiteY1419" fmla="*/ 473312 h 1331403"/>
                    <a:gd name="connsiteX1420" fmla="*/ 317283 w 1068652"/>
                    <a:gd name="connsiteY1420" fmla="*/ 471921 h 1331403"/>
                    <a:gd name="connsiteX1421" fmla="*/ 318920 w 1068652"/>
                    <a:gd name="connsiteY1421" fmla="*/ 471445 h 1331403"/>
                    <a:gd name="connsiteX1422" fmla="*/ 321888 w 1068652"/>
                    <a:gd name="connsiteY1422" fmla="*/ 470591 h 1331403"/>
                    <a:gd name="connsiteX1423" fmla="*/ 328300 w 1068652"/>
                    <a:gd name="connsiteY1423" fmla="*/ 469578 h 1331403"/>
                    <a:gd name="connsiteX1424" fmla="*/ 329033 w 1068652"/>
                    <a:gd name="connsiteY1424" fmla="*/ 469431 h 1331403"/>
                    <a:gd name="connsiteX1425" fmla="*/ 332245 w 1068652"/>
                    <a:gd name="connsiteY1425" fmla="*/ 468565 h 1331403"/>
                    <a:gd name="connsiteX1426" fmla="*/ 333858 w 1068652"/>
                    <a:gd name="connsiteY1426" fmla="*/ 468126 h 1331403"/>
                    <a:gd name="connsiteX1427" fmla="*/ 335787 w 1068652"/>
                    <a:gd name="connsiteY1427" fmla="*/ 466527 h 1331403"/>
                    <a:gd name="connsiteX1428" fmla="*/ 336862 w 1068652"/>
                    <a:gd name="connsiteY1428" fmla="*/ 465648 h 1331403"/>
                    <a:gd name="connsiteX1429" fmla="*/ 337669 w 1068652"/>
                    <a:gd name="connsiteY1429" fmla="*/ 465050 h 1331403"/>
                    <a:gd name="connsiteX1430" fmla="*/ 339720 w 1068652"/>
                    <a:gd name="connsiteY1430" fmla="*/ 463537 h 1331403"/>
                    <a:gd name="connsiteX1431" fmla="*/ 341357 w 1068652"/>
                    <a:gd name="connsiteY1431" fmla="*/ 462329 h 1331403"/>
                    <a:gd name="connsiteX1432" fmla="*/ 343201 w 1068652"/>
                    <a:gd name="connsiteY1432" fmla="*/ 462012 h 1331403"/>
                    <a:gd name="connsiteX1433" fmla="*/ 347562 w 1068652"/>
                    <a:gd name="connsiteY1433" fmla="*/ 461280 h 1331403"/>
                    <a:gd name="connsiteX1434" fmla="*/ 348490 w 1068652"/>
                    <a:gd name="connsiteY1434" fmla="*/ 461170 h 1331403"/>
                    <a:gd name="connsiteX1435" fmla="*/ 354609 w 1068652"/>
                    <a:gd name="connsiteY1435" fmla="*/ 460499 h 1331403"/>
                    <a:gd name="connsiteX1436" fmla="*/ 356429 w 1068652"/>
                    <a:gd name="connsiteY1436" fmla="*/ 460291 h 1331403"/>
                    <a:gd name="connsiteX1437" fmla="*/ 357980 w 1068652"/>
                    <a:gd name="connsiteY1437" fmla="*/ 460328 h 1331403"/>
                    <a:gd name="connsiteX1438" fmla="*/ 363794 w 1068652"/>
                    <a:gd name="connsiteY1438" fmla="*/ 460462 h 1331403"/>
                    <a:gd name="connsiteX1439" fmla="*/ 366005 w 1068652"/>
                    <a:gd name="connsiteY1439" fmla="*/ 460523 h 1331403"/>
                    <a:gd name="connsiteX1440" fmla="*/ 367617 w 1068652"/>
                    <a:gd name="connsiteY1440" fmla="*/ 460560 h 1331403"/>
                    <a:gd name="connsiteX1441" fmla="*/ 368729 w 1068652"/>
                    <a:gd name="connsiteY1441" fmla="*/ 461548 h 1331403"/>
                    <a:gd name="connsiteX1442" fmla="*/ 369559 w 1068652"/>
                    <a:gd name="connsiteY1442" fmla="*/ 462280 h 1331403"/>
                    <a:gd name="connsiteX1443" fmla="*/ 370500 w 1068652"/>
                    <a:gd name="connsiteY1443" fmla="*/ 463122 h 1331403"/>
                    <a:gd name="connsiteX1444" fmla="*/ 371037 w 1068652"/>
                    <a:gd name="connsiteY1444" fmla="*/ 464538 h 1331403"/>
                    <a:gd name="connsiteX1445" fmla="*/ 371611 w 1068652"/>
                    <a:gd name="connsiteY1445" fmla="*/ 466027 h 1331403"/>
                    <a:gd name="connsiteX1446" fmla="*/ 371587 w 1068652"/>
                    <a:gd name="connsiteY1446" fmla="*/ 467503 h 1331403"/>
                    <a:gd name="connsiteX1447" fmla="*/ 371513 w 1068652"/>
                    <a:gd name="connsiteY1447" fmla="*/ 470481 h 1331403"/>
                    <a:gd name="connsiteX1448" fmla="*/ 370866 w 1068652"/>
                    <a:gd name="connsiteY1448" fmla="*/ 476619 h 1331403"/>
                    <a:gd name="connsiteX1449" fmla="*/ 370756 w 1068652"/>
                    <a:gd name="connsiteY1449" fmla="*/ 477644 h 1331403"/>
                    <a:gd name="connsiteX1450" fmla="*/ 370451 w 1068652"/>
                    <a:gd name="connsiteY1450" fmla="*/ 479730 h 1331403"/>
                    <a:gd name="connsiteX1451" fmla="*/ 369535 w 1068652"/>
                    <a:gd name="connsiteY1451" fmla="*/ 486003 h 1331403"/>
                    <a:gd name="connsiteX1452" fmla="*/ 369364 w 1068652"/>
                    <a:gd name="connsiteY1452" fmla="*/ 487162 h 1331403"/>
                    <a:gd name="connsiteX1453" fmla="*/ 369339 w 1068652"/>
                    <a:gd name="connsiteY1453" fmla="*/ 488260 h 1331403"/>
                    <a:gd name="connsiteX1454" fmla="*/ 369327 w 1068652"/>
                    <a:gd name="connsiteY1454" fmla="*/ 488797 h 1331403"/>
                    <a:gd name="connsiteX1455" fmla="*/ 369290 w 1068652"/>
                    <a:gd name="connsiteY1455" fmla="*/ 490444 h 1331403"/>
                    <a:gd name="connsiteX1456" fmla="*/ 369266 w 1068652"/>
                    <a:gd name="connsiteY1456" fmla="*/ 491336 h 1331403"/>
                    <a:gd name="connsiteX1457" fmla="*/ 370548 w 1068652"/>
                    <a:gd name="connsiteY1457" fmla="*/ 493044 h 1331403"/>
                    <a:gd name="connsiteX1458" fmla="*/ 371550 w 1068652"/>
                    <a:gd name="connsiteY1458" fmla="*/ 494386 h 1331403"/>
                    <a:gd name="connsiteX1459" fmla="*/ 375178 w 1068652"/>
                    <a:gd name="connsiteY1459" fmla="*/ 494899 h 1331403"/>
                    <a:gd name="connsiteX1460" fmla="*/ 375862 w 1068652"/>
                    <a:gd name="connsiteY1460" fmla="*/ 494996 h 1331403"/>
                    <a:gd name="connsiteX1461" fmla="*/ 376546 w 1068652"/>
                    <a:gd name="connsiteY1461" fmla="*/ 495094 h 1331403"/>
                    <a:gd name="connsiteX1462" fmla="*/ 377230 w 1068652"/>
                    <a:gd name="connsiteY1462" fmla="*/ 495082 h 1331403"/>
                    <a:gd name="connsiteX1463" fmla="*/ 377914 w 1068652"/>
                    <a:gd name="connsiteY1463" fmla="*/ 495057 h 1331403"/>
                    <a:gd name="connsiteX1464" fmla="*/ 381602 w 1068652"/>
                    <a:gd name="connsiteY1464" fmla="*/ 494972 h 1331403"/>
                    <a:gd name="connsiteX1465" fmla="*/ 383349 w 1068652"/>
                    <a:gd name="connsiteY1465" fmla="*/ 494947 h 1331403"/>
                    <a:gd name="connsiteX1466" fmla="*/ 381126 w 1068652"/>
                    <a:gd name="connsiteY1466" fmla="*/ 498071 h 1331403"/>
                    <a:gd name="connsiteX1467" fmla="*/ 380527 w 1068652"/>
                    <a:gd name="connsiteY1467" fmla="*/ 498913 h 1331403"/>
                    <a:gd name="connsiteX1468" fmla="*/ 380320 w 1068652"/>
                    <a:gd name="connsiteY1468" fmla="*/ 499646 h 1331403"/>
                    <a:gd name="connsiteX1469" fmla="*/ 379599 w 1068652"/>
                    <a:gd name="connsiteY1469" fmla="*/ 502062 h 1331403"/>
                    <a:gd name="connsiteX1470" fmla="*/ 379330 w 1068652"/>
                    <a:gd name="connsiteY1470" fmla="*/ 502977 h 1331403"/>
                    <a:gd name="connsiteX1471" fmla="*/ 379514 w 1068652"/>
                    <a:gd name="connsiteY1471" fmla="*/ 504502 h 1331403"/>
                    <a:gd name="connsiteX1472" fmla="*/ 379758 w 1068652"/>
                    <a:gd name="connsiteY1472" fmla="*/ 506540 h 1331403"/>
                    <a:gd name="connsiteX1473" fmla="*/ 381004 w 1068652"/>
                    <a:gd name="connsiteY1473" fmla="*/ 507870 h 1331403"/>
                    <a:gd name="connsiteX1474" fmla="*/ 382750 w 1068652"/>
                    <a:gd name="connsiteY1474" fmla="*/ 509749 h 1331403"/>
                    <a:gd name="connsiteX1475" fmla="*/ 383422 w 1068652"/>
                    <a:gd name="connsiteY1475" fmla="*/ 510482 h 1331403"/>
                    <a:gd name="connsiteX1476" fmla="*/ 385779 w 1068652"/>
                    <a:gd name="connsiteY1476" fmla="*/ 512520 h 1331403"/>
                    <a:gd name="connsiteX1477" fmla="*/ 387367 w 1068652"/>
                    <a:gd name="connsiteY1477" fmla="*/ 513886 h 1331403"/>
                    <a:gd name="connsiteX1478" fmla="*/ 388063 w 1068652"/>
                    <a:gd name="connsiteY1478" fmla="*/ 516070 h 1331403"/>
                    <a:gd name="connsiteX1479" fmla="*/ 388601 w 1068652"/>
                    <a:gd name="connsiteY1479" fmla="*/ 517754 h 1331403"/>
                    <a:gd name="connsiteX1480" fmla="*/ 388552 w 1068652"/>
                    <a:gd name="connsiteY1480" fmla="*/ 519500 h 1331403"/>
                    <a:gd name="connsiteX1481" fmla="*/ 388491 w 1068652"/>
                    <a:gd name="connsiteY1481" fmla="*/ 521306 h 1331403"/>
                    <a:gd name="connsiteX1482" fmla="*/ 388039 w 1068652"/>
                    <a:gd name="connsiteY1482" fmla="*/ 522550 h 1331403"/>
                    <a:gd name="connsiteX1483" fmla="*/ 386036 w 1068652"/>
                    <a:gd name="connsiteY1483" fmla="*/ 528090 h 1331403"/>
                    <a:gd name="connsiteX1484" fmla="*/ 385559 w 1068652"/>
                    <a:gd name="connsiteY1484" fmla="*/ 529408 h 1331403"/>
                    <a:gd name="connsiteX1485" fmla="*/ 384802 w 1068652"/>
                    <a:gd name="connsiteY1485" fmla="*/ 530787 h 1331403"/>
                    <a:gd name="connsiteX1486" fmla="*/ 384045 w 1068652"/>
                    <a:gd name="connsiteY1486" fmla="*/ 532166 h 1331403"/>
                    <a:gd name="connsiteX1487" fmla="*/ 381285 w 1068652"/>
                    <a:gd name="connsiteY1487" fmla="*/ 537206 h 1331403"/>
                    <a:gd name="connsiteX1488" fmla="*/ 380527 w 1068652"/>
                    <a:gd name="connsiteY1488" fmla="*/ 538902 h 1331403"/>
                    <a:gd name="connsiteX1489" fmla="*/ 379831 w 1068652"/>
                    <a:gd name="connsiteY1489" fmla="*/ 540452 h 1331403"/>
                    <a:gd name="connsiteX1490" fmla="*/ 377242 w 1068652"/>
                    <a:gd name="connsiteY1490" fmla="*/ 546175 h 1331403"/>
                    <a:gd name="connsiteX1491" fmla="*/ 376668 w 1068652"/>
                    <a:gd name="connsiteY1491" fmla="*/ 547456 h 1331403"/>
                    <a:gd name="connsiteX1492" fmla="*/ 376472 w 1068652"/>
                    <a:gd name="connsiteY1492" fmla="*/ 548518 h 1331403"/>
                    <a:gd name="connsiteX1493" fmla="*/ 376020 w 1068652"/>
                    <a:gd name="connsiteY1493" fmla="*/ 550897 h 1331403"/>
                    <a:gd name="connsiteX1494" fmla="*/ 375703 w 1068652"/>
                    <a:gd name="connsiteY1494" fmla="*/ 552630 h 1331403"/>
                    <a:gd name="connsiteX1495" fmla="*/ 376301 w 1068652"/>
                    <a:gd name="connsiteY1495" fmla="*/ 554204 h 1331403"/>
                    <a:gd name="connsiteX1496" fmla="*/ 377437 w 1068652"/>
                    <a:gd name="connsiteY1496" fmla="*/ 557194 h 1331403"/>
                    <a:gd name="connsiteX1497" fmla="*/ 377706 w 1068652"/>
                    <a:gd name="connsiteY1497" fmla="*/ 557877 h 1331403"/>
                    <a:gd name="connsiteX1498" fmla="*/ 378170 w 1068652"/>
                    <a:gd name="connsiteY1498" fmla="*/ 558610 h 1331403"/>
                    <a:gd name="connsiteX1499" fmla="*/ 379978 w 1068652"/>
                    <a:gd name="connsiteY1499" fmla="*/ 561477 h 1331403"/>
                    <a:gd name="connsiteX1500" fmla="*/ 380540 w 1068652"/>
                    <a:gd name="connsiteY1500" fmla="*/ 562344 h 1331403"/>
                    <a:gd name="connsiteX1501" fmla="*/ 381224 w 1068652"/>
                    <a:gd name="connsiteY1501" fmla="*/ 563076 h 1331403"/>
                    <a:gd name="connsiteX1502" fmla="*/ 384021 w 1068652"/>
                    <a:gd name="connsiteY1502" fmla="*/ 566102 h 1331403"/>
                    <a:gd name="connsiteX1503" fmla="*/ 384717 w 1068652"/>
                    <a:gd name="connsiteY1503" fmla="*/ 566847 h 1331403"/>
                    <a:gd name="connsiteX1504" fmla="*/ 385486 w 1068652"/>
                    <a:gd name="connsiteY1504" fmla="*/ 567359 h 1331403"/>
                    <a:gd name="connsiteX1505" fmla="*/ 387123 w 1068652"/>
                    <a:gd name="connsiteY1505" fmla="*/ 568457 h 1331403"/>
                    <a:gd name="connsiteX1506" fmla="*/ 388149 w 1068652"/>
                    <a:gd name="connsiteY1506" fmla="*/ 569141 h 1331403"/>
                    <a:gd name="connsiteX1507" fmla="*/ 389553 w 1068652"/>
                    <a:gd name="connsiteY1507" fmla="*/ 569482 h 1331403"/>
                    <a:gd name="connsiteX1508" fmla="*/ 390482 w 1068652"/>
                    <a:gd name="connsiteY1508" fmla="*/ 569714 h 1331403"/>
                    <a:gd name="connsiteX1509" fmla="*/ 391899 w 1068652"/>
                    <a:gd name="connsiteY1509" fmla="*/ 570068 h 1331403"/>
                    <a:gd name="connsiteX1510" fmla="*/ 393316 w 1068652"/>
                    <a:gd name="connsiteY1510" fmla="*/ 569910 h 1331403"/>
                    <a:gd name="connsiteX1511" fmla="*/ 399471 w 1068652"/>
                    <a:gd name="connsiteY1511" fmla="*/ 569214 h 1331403"/>
                    <a:gd name="connsiteX1512" fmla="*/ 401902 w 1068652"/>
                    <a:gd name="connsiteY1512" fmla="*/ 569287 h 1331403"/>
                    <a:gd name="connsiteX1513" fmla="*/ 406763 w 1068652"/>
                    <a:gd name="connsiteY1513" fmla="*/ 569434 h 1331403"/>
                    <a:gd name="connsiteX1514" fmla="*/ 408229 w 1068652"/>
                    <a:gd name="connsiteY1514" fmla="*/ 569482 h 1331403"/>
                    <a:gd name="connsiteX1515" fmla="*/ 410073 w 1068652"/>
                    <a:gd name="connsiteY1515" fmla="*/ 569470 h 1331403"/>
                    <a:gd name="connsiteX1516" fmla="*/ 412394 w 1068652"/>
                    <a:gd name="connsiteY1516" fmla="*/ 569458 h 1331403"/>
                    <a:gd name="connsiteX1517" fmla="*/ 413786 w 1068652"/>
                    <a:gd name="connsiteY1517" fmla="*/ 569446 h 1331403"/>
                    <a:gd name="connsiteX1518" fmla="*/ 415643 w 1068652"/>
                    <a:gd name="connsiteY1518" fmla="*/ 569434 h 1331403"/>
                    <a:gd name="connsiteX1519" fmla="*/ 416583 w 1068652"/>
                    <a:gd name="connsiteY1519" fmla="*/ 569373 h 1331403"/>
                    <a:gd name="connsiteX1520" fmla="*/ 417988 w 1068652"/>
                    <a:gd name="connsiteY1520" fmla="*/ 569263 h 1331403"/>
                    <a:gd name="connsiteX1521" fmla="*/ 425060 w 1068652"/>
                    <a:gd name="connsiteY1521" fmla="*/ 568763 h 1331403"/>
                    <a:gd name="connsiteX1522" fmla="*/ 425096 w 1068652"/>
                    <a:gd name="connsiteY1522" fmla="*/ 567664 h 1331403"/>
                    <a:gd name="connsiteX1523" fmla="*/ 425133 w 1068652"/>
                    <a:gd name="connsiteY1523" fmla="*/ 566419 h 1331403"/>
                    <a:gd name="connsiteX1524" fmla="*/ 425194 w 1068652"/>
                    <a:gd name="connsiteY1524" fmla="*/ 564211 h 1331403"/>
                    <a:gd name="connsiteX1525" fmla="*/ 424388 w 1068652"/>
                    <a:gd name="connsiteY1525" fmla="*/ 559317 h 1331403"/>
                    <a:gd name="connsiteX1526" fmla="*/ 424229 w 1068652"/>
                    <a:gd name="connsiteY1526" fmla="*/ 558304 h 1331403"/>
                    <a:gd name="connsiteX1527" fmla="*/ 423960 w 1068652"/>
                    <a:gd name="connsiteY1527" fmla="*/ 554021 h 1331403"/>
                    <a:gd name="connsiteX1528" fmla="*/ 423863 w 1068652"/>
                    <a:gd name="connsiteY1528" fmla="*/ 552484 h 1331403"/>
                    <a:gd name="connsiteX1529" fmla="*/ 425353 w 1068652"/>
                    <a:gd name="connsiteY1529" fmla="*/ 549677 h 1331403"/>
                    <a:gd name="connsiteX1530" fmla="*/ 427344 w 1068652"/>
                    <a:gd name="connsiteY1530" fmla="*/ 551068 h 1331403"/>
                    <a:gd name="connsiteX1531" fmla="*/ 429225 w 1068652"/>
                    <a:gd name="connsiteY1531" fmla="*/ 552362 h 1331403"/>
                    <a:gd name="connsiteX1532" fmla="*/ 431863 w 1068652"/>
                    <a:gd name="connsiteY1532" fmla="*/ 552728 h 1331403"/>
                    <a:gd name="connsiteX1533" fmla="*/ 433487 w 1068652"/>
                    <a:gd name="connsiteY1533" fmla="*/ 551642 h 1331403"/>
                    <a:gd name="connsiteX1534" fmla="*/ 434855 w 1068652"/>
                    <a:gd name="connsiteY1534" fmla="*/ 550715 h 1331403"/>
                    <a:gd name="connsiteX1535" fmla="*/ 437542 w 1068652"/>
                    <a:gd name="connsiteY1535" fmla="*/ 550934 h 1331403"/>
                    <a:gd name="connsiteX1536" fmla="*/ 440657 w 1068652"/>
                    <a:gd name="connsiteY1536" fmla="*/ 552752 h 1331403"/>
                    <a:gd name="connsiteX1537" fmla="*/ 441475 w 1068652"/>
                    <a:gd name="connsiteY1537" fmla="*/ 553509 h 1331403"/>
                    <a:gd name="connsiteX1538" fmla="*/ 443063 w 1068652"/>
                    <a:gd name="connsiteY1538" fmla="*/ 554985 h 1331403"/>
                    <a:gd name="connsiteX1539" fmla="*/ 445775 w 1068652"/>
                    <a:gd name="connsiteY1539" fmla="*/ 555681 h 1331403"/>
                    <a:gd name="connsiteX1540" fmla="*/ 446691 w 1068652"/>
                    <a:gd name="connsiteY1540" fmla="*/ 555913 h 1331403"/>
                    <a:gd name="connsiteX1541" fmla="*/ 447595 w 1068652"/>
                    <a:gd name="connsiteY1541" fmla="*/ 556145 h 1331403"/>
                    <a:gd name="connsiteX1542" fmla="*/ 448950 w 1068652"/>
                    <a:gd name="connsiteY1542" fmla="*/ 556486 h 1331403"/>
                    <a:gd name="connsiteX1543" fmla="*/ 450318 w 1068652"/>
                    <a:gd name="connsiteY1543" fmla="*/ 556743 h 1331403"/>
                    <a:gd name="connsiteX1544" fmla="*/ 452590 w 1068652"/>
                    <a:gd name="connsiteY1544" fmla="*/ 557170 h 1331403"/>
                    <a:gd name="connsiteX1545" fmla="*/ 454630 w 1068652"/>
                    <a:gd name="connsiteY1545" fmla="*/ 558634 h 1331403"/>
                    <a:gd name="connsiteX1546" fmla="*/ 457891 w 1068652"/>
                    <a:gd name="connsiteY1546" fmla="*/ 560977 h 1331403"/>
                    <a:gd name="connsiteX1547" fmla="*/ 458758 w 1068652"/>
                    <a:gd name="connsiteY1547" fmla="*/ 561416 h 1331403"/>
                    <a:gd name="connsiteX1548" fmla="*/ 461323 w 1068652"/>
                    <a:gd name="connsiteY1548" fmla="*/ 562722 h 1331403"/>
                    <a:gd name="connsiteX1549" fmla="*/ 463033 w 1068652"/>
                    <a:gd name="connsiteY1549" fmla="*/ 563601 h 1331403"/>
                    <a:gd name="connsiteX1550" fmla="*/ 465097 w 1068652"/>
                    <a:gd name="connsiteY1550" fmla="*/ 563491 h 1331403"/>
                    <a:gd name="connsiteX1551" fmla="*/ 465793 w 1068652"/>
                    <a:gd name="connsiteY1551" fmla="*/ 563454 h 1331403"/>
                    <a:gd name="connsiteX1552" fmla="*/ 467186 w 1068652"/>
                    <a:gd name="connsiteY1552" fmla="*/ 563381 h 1331403"/>
                    <a:gd name="connsiteX1553" fmla="*/ 468419 w 1068652"/>
                    <a:gd name="connsiteY1553" fmla="*/ 563161 h 1331403"/>
                    <a:gd name="connsiteX1554" fmla="*/ 471131 w 1068652"/>
                    <a:gd name="connsiteY1554" fmla="*/ 562673 h 1331403"/>
                    <a:gd name="connsiteX1555" fmla="*/ 474795 w 1068652"/>
                    <a:gd name="connsiteY1555" fmla="*/ 562893 h 1331403"/>
                    <a:gd name="connsiteX1556" fmla="*/ 476493 w 1068652"/>
                    <a:gd name="connsiteY1556" fmla="*/ 563271 h 1331403"/>
                    <a:gd name="connsiteX1557" fmla="*/ 479107 w 1068652"/>
                    <a:gd name="connsiteY1557" fmla="*/ 563845 h 1331403"/>
                    <a:gd name="connsiteX1558" fmla="*/ 482539 w 1068652"/>
                    <a:gd name="connsiteY1558" fmla="*/ 563784 h 1331403"/>
                    <a:gd name="connsiteX1559" fmla="*/ 484859 w 1068652"/>
                    <a:gd name="connsiteY1559" fmla="*/ 563711 h 1331403"/>
                    <a:gd name="connsiteX1560" fmla="*/ 488695 w 1068652"/>
                    <a:gd name="connsiteY1560" fmla="*/ 564870 h 1331403"/>
                    <a:gd name="connsiteX1561" fmla="*/ 490026 w 1068652"/>
                    <a:gd name="connsiteY1561" fmla="*/ 565700 h 1331403"/>
                    <a:gd name="connsiteX1562" fmla="*/ 491589 w 1068652"/>
                    <a:gd name="connsiteY1562" fmla="*/ 566663 h 1331403"/>
                    <a:gd name="connsiteX1563" fmla="*/ 493495 w 1068652"/>
                    <a:gd name="connsiteY1563" fmla="*/ 567152 h 1331403"/>
                    <a:gd name="connsiteX1564" fmla="*/ 494435 w 1068652"/>
                    <a:gd name="connsiteY1564" fmla="*/ 567396 h 1331403"/>
                    <a:gd name="connsiteX1565" fmla="*/ 496341 w 1068652"/>
                    <a:gd name="connsiteY1565" fmla="*/ 567884 h 1331403"/>
                    <a:gd name="connsiteX1566" fmla="*/ 497794 w 1068652"/>
                    <a:gd name="connsiteY1566" fmla="*/ 567957 h 1331403"/>
                    <a:gd name="connsiteX1567" fmla="*/ 503156 w 1068652"/>
                    <a:gd name="connsiteY1567" fmla="*/ 568274 h 1331403"/>
                    <a:gd name="connsiteX1568" fmla="*/ 504133 w 1068652"/>
                    <a:gd name="connsiteY1568" fmla="*/ 568335 h 1331403"/>
                    <a:gd name="connsiteX1569" fmla="*/ 505049 w 1068652"/>
                    <a:gd name="connsiteY1569" fmla="*/ 568311 h 1331403"/>
                    <a:gd name="connsiteX1570" fmla="*/ 508738 w 1068652"/>
                    <a:gd name="connsiteY1570" fmla="*/ 568213 h 1331403"/>
                    <a:gd name="connsiteX1571" fmla="*/ 509654 w 1068652"/>
                    <a:gd name="connsiteY1571" fmla="*/ 568189 h 1331403"/>
                    <a:gd name="connsiteX1572" fmla="*/ 510582 w 1068652"/>
                    <a:gd name="connsiteY1572" fmla="*/ 568055 h 1331403"/>
                    <a:gd name="connsiteX1573" fmla="*/ 513513 w 1068652"/>
                    <a:gd name="connsiteY1573" fmla="*/ 567615 h 1331403"/>
                    <a:gd name="connsiteX1574" fmla="*/ 515211 w 1068652"/>
                    <a:gd name="connsiteY1574" fmla="*/ 567347 h 1331403"/>
                    <a:gd name="connsiteX1575" fmla="*/ 516665 w 1068652"/>
                    <a:gd name="connsiteY1575" fmla="*/ 566578 h 1331403"/>
                    <a:gd name="connsiteX1576" fmla="*/ 518765 w 1068652"/>
                    <a:gd name="connsiteY1576" fmla="*/ 565468 h 1331403"/>
                    <a:gd name="connsiteX1577" fmla="*/ 522210 w 1068652"/>
                    <a:gd name="connsiteY1577" fmla="*/ 563796 h 1331403"/>
                    <a:gd name="connsiteX1578" fmla="*/ 523492 w 1068652"/>
                    <a:gd name="connsiteY1578" fmla="*/ 563174 h 1331403"/>
                    <a:gd name="connsiteX1579" fmla="*/ 525007 w 1068652"/>
                    <a:gd name="connsiteY1579" fmla="*/ 561563 h 1331403"/>
                    <a:gd name="connsiteX1580" fmla="*/ 526192 w 1068652"/>
                    <a:gd name="connsiteY1580" fmla="*/ 560306 h 1331403"/>
                    <a:gd name="connsiteX1581" fmla="*/ 526949 w 1068652"/>
                    <a:gd name="connsiteY1581" fmla="*/ 558964 h 1331403"/>
                    <a:gd name="connsiteX1582" fmla="*/ 527718 w 1068652"/>
                    <a:gd name="connsiteY1582" fmla="*/ 557609 h 1331403"/>
                    <a:gd name="connsiteX1583" fmla="*/ 528231 w 1068652"/>
                    <a:gd name="connsiteY1583" fmla="*/ 556694 h 1331403"/>
                    <a:gd name="connsiteX1584" fmla="*/ 528854 w 1068652"/>
                    <a:gd name="connsiteY1584" fmla="*/ 555242 h 1331403"/>
                    <a:gd name="connsiteX1585" fmla="*/ 531150 w 1068652"/>
                    <a:gd name="connsiteY1585" fmla="*/ 549873 h 1331403"/>
                    <a:gd name="connsiteX1586" fmla="*/ 533642 w 1068652"/>
                    <a:gd name="connsiteY1586" fmla="*/ 546773 h 1331403"/>
                    <a:gd name="connsiteX1587" fmla="*/ 535193 w 1068652"/>
                    <a:gd name="connsiteY1587" fmla="*/ 544832 h 1331403"/>
                    <a:gd name="connsiteX1588" fmla="*/ 535450 w 1068652"/>
                    <a:gd name="connsiteY1588" fmla="*/ 542758 h 1331403"/>
                    <a:gd name="connsiteX1589" fmla="*/ 535633 w 1068652"/>
                    <a:gd name="connsiteY1589" fmla="*/ 541221 h 1331403"/>
                    <a:gd name="connsiteX1590" fmla="*/ 536635 w 1068652"/>
                    <a:gd name="connsiteY1590" fmla="*/ 537743 h 1331403"/>
                    <a:gd name="connsiteX1591" fmla="*/ 537343 w 1068652"/>
                    <a:gd name="connsiteY1591" fmla="*/ 535254 h 1331403"/>
                    <a:gd name="connsiteX1592" fmla="*/ 537746 w 1068652"/>
                    <a:gd name="connsiteY1592" fmla="*/ 533618 h 1331403"/>
                    <a:gd name="connsiteX1593" fmla="*/ 538247 w 1068652"/>
                    <a:gd name="connsiteY1593" fmla="*/ 531580 h 1331403"/>
                    <a:gd name="connsiteX1594" fmla="*/ 539151 w 1068652"/>
                    <a:gd name="connsiteY1594" fmla="*/ 529836 h 1331403"/>
                    <a:gd name="connsiteX1595" fmla="*/ 540580 w 1068652"/>
                    <a:gd name="connsiteY1595" fmla="*/ 527053 h 1331403"/>
                    <a:gd name="connsiteX1596" fmla="*/ 543804 w 1068652"/>
                    <a:gd name="connsiteY1596" fmla="*/ 521049 h 1331403"/>
                    <a:gd name="connsiteX1597" fmla="*/ 543596 w 1068652"/>
                    <a:gd name="connsiteY1597" fmla="*/ 520415 h 1331403"/>
                    <a:gd name="connsiteX1598" fmla="*/ 543401 w 1068652"/>
                    <a:gd name="connsiteY1598" fmla="*/ 519805 h 1331403"/>
                    <a:gd name="connsiteX1599" fmla="*/ 542717 w 1068652"/>
                    <a:gd name="connsiteY1599" fmla="*/ 517730 h 1331403"/>
                    <a:gd name="connsiteX1600" fmla="*/ 542033 w 1068652"/>
                    <a:gd name="connsiteY1600" fmla="*/ 515656 h 1331403"/>
                    <a:gd name="connsiteX1601" fmla="*/ 541728 w 1068652"/>
                    <a:gd name="connsiteY1601" fmla="*/ 514704 h 1331403"/>
                    <a:gd name="connsiteX1602" fmla="*/ 541080 w 1068652"/>
                    <a:gd name="connsiteY1602" fmla="*/ 514008 h 1331403"/>
                    <a:gd name="connsiteX1603" fmla="*/ 539786 w 1068652"/>
                    <a:gd name="connsiteY1603" fmla="*/ 512641 h 1331403"/>
                    <a:gd name="connsiteX1604" fmla="*/ 539077 w 1068652"/>
                    <a:gd name="connsiteY1604" fmla="*/ 511885 h 1331403"/>
                    <a:gd name="connsiteX1605" fmla="*/ 538100 w 1068652"/>
                    <a:gd name="connsiteY1605" fmla="*/ 511543 h 1331403"/>
                    <a:gd name="connsiteX1606" fmla="*/ 534815 w 1068652"/>
                    <a:gd name="connsiteY1606" fmla="*/ 510384 h 1331403"/>
                    <a:gd name="connsiteX1607" fmla="*/ 530833 w 1068652"/>
                    <a:gd name="connsiteY1607" fmla="*/ 509298 h 1331403"/>
                    <a:gd name="connsiteX1608" fmla="*/ 527462 w 1068652"/>
                    <a:gd name="connsiteY1608" fmla="*/ 505600 h 1331403"/>
                    <a:gd name="connsiteX1609" fmla="*/ 525593 w 1068652"/>
                    <a:gd name="connsiteY1609" fmla="*/ 503880 h 1331403"/>
                    <a:gd name="connsiteX1610" fmla="*/ 524372 w 1068652"/>
                    <a:gd name="connsiteY1610" fmla="*/ 502757 h 1331403"/>
                    <a:gd name="connsiteX1611" fmla="*/ 522344 w 1068652"/>
                    <a:gd name="connsiteY1611" fmla="*/ 502184 h 1331403"/>
                    <a:gd name="connsiteX1612" fmla="*/ 520769 w 1068652"/>
                    <a:gd name="connsiteY1612" fmla="*/ 501732 h 1331403"/>
                    <a:gd name="connsiteX1613" fmla="*/ 518594 w 1068652"/>
                    <a:gd name="connsiteY1613" fmla="*/ 501037 h 1331403"/>
                    <a:gd name="connsiteX1614" fmla="*/ 517617 w 1068652"/>
                    <a:gd name="connsiteY1614" fmla="*/ 500732 h 1331403"/>
                    <a:gd name="connsiteX1615" fmla="*/ 516726 w 1068652"/>
                    <a:gd name="connsiteY1615" fmla="*/ 500451 h 1331403"/>
                    <a:gd name="connsiteX1616" fmla="*/ 514478 w 1068652"/>
                    <a:gd name="connsiteY1616" fmla="*/ 499731 h 1331403"/>
                    <a:gd name="connsiteX1617" fmla="*/ 512866 w 1068652"/>
                    <a:gd name="connsiteY1617" fmla="*/ 498584 h 1331403"/>
                    <a:gd name="connsiteX1618" fmla="*/ 510460 w 1068652"/>
                    <a:gd name="connsiteY1618" fmla="*/ 496863 h 1331403"/>
                    <a:gd name="connsiteX1619" fmla="*/ 505867 w 1068652"/>
                    <a:gd name="connsiteY1619" fmla="*/ 494069 h 1331403"/>
                    <a:gd name="connsiteX1620" fmla="*/ 504634 w 1068652"/>
                    <a:gd name="connsiteY1620" fmla="*/ 493312 h 1331403"/>
                    <a:gd name="connsiteX1621" fmla="*/ 503730 w 1068652"/>
                    <a:gd name="connsiteY1621" fmla="*/ 492226 h 1331403"/>
                    <a:gd name="connsiteX1622" fmla="*/ 502472 w 1068652"/>
                    <a:gd name="connsiteY1622" fmla="*/ 490676 h 1331403"/>
                    <a:gd name="connsiteX1623" fmla="*/ 502020 w 1068652"/>
                    <a:gd name="connsiteY1623" fmla="*/ 489566 h 1331403"/>
                    <a:gd name="connsiteX1624" fmla="*/ 501275 w 1068652"/>
                    <a:gd name="connsiteY1624" fmla="*/ 487748 h 1331403"/>
                    <a:gd name="connsiteX1625" fmla="*/ 500762 w 1068652"/>
                    <a:gd name="connsiteY1625" fmla="*/ 486491 h 1331403"/>
                    <a:gd name="connsiteX1626" fmla="*/ 500615 w 1068652"/>
                    <a:gd name="connsiteY1626" fmla="*/ 484941 h 1331403"/>
                    <a:gd name="connsiteX1627" fmla="*/ 500408 w 1068652"/>
                    <a:gd name="connsiteY1627" fmla="*/ 482842 h 1331403"/>
                    <a:gd name="connsiteX1628" fmla="*/ 499956 w 1068652"/>
                    <a:gd name="connsiteY1628" fmla="*/ 478193 h 1331403"/>
                    <a:gd name="connsiteX1629" fmla="*/ 499895 w 1068652"/>
                    <a:gd name="connsiteY1629" fmla="*/ 477558 h 1331403"/>
                    <a:gd name="connsiteX1630" fmla="*/ 499687 w 1068652"/>
                    <a:gd name="connsiteY1630" fmla="*/ 475435 h 1331403"/>
                    <a:gd name="connsiteX1631" fmla="*/ 499760 w 1068652"/>
                    <a:gd name="connsiteY1631" fmla="*/ 472799 h 1331403"/>
                    <a:gd name="connsiteX1632" fmla="*/ 499821 w 1068652"/>
                    <a:gd name="connsiteY1632" fmla="*/ 470395 h 1331403"/>
                    <a:gd name="connsiteX1633" fmla="*/ 499150 w 1068652"/>
                    <a:gd name="connsiteY1633" fmla="*/ 468528 h 1331403"/>
                    <a:gd name="connsiteX1634" fmla="*/ 497647 w 1068652"/>
                    <a:gd name="connsiteY1634" fmla="*/ 464428 h 1331403"/>
                    <a:gd name="connsiteX1635" fmla="*/ 497281 w 1068652"/>
                    <a:gd name="connsiteY1635" fmla="*/ 463427 h 1331403"/>
                    <a:gd name="connsiteX1636" fmla="*/ 496597 w 1068652"/>
                    <a:gd name="connsiteY1636" fmla="*/ 462329 h 1331403"/>
                    <a:gd name="connsiteX1637" fmla="*/ 494679 w 1068652"/>
                    <a:gd name="connsiteY1637" fmla="*/ 459230 h 1331403"/>
                    <a:gd name="connsiteX1638" fmla="*/ 493800 w 1068652"/>
                    <a:gd name="connsiteY1638" fmla="*/ 457826 h 1331403"/>
                    <a:gd name="connsiteX1639" fmla="*/ 492383 w 1068652"/>
                    <a:gd name="connsiteY1639" fmla="*/ 456496 h 1331403"/>
                    <a:gd name="connsiteX1640" fmla="*/ 490258 w 1068652"/>
                    <a:gd name="connsiteY1640" fmla="*/ 454507 h 1331403"/>
                    <a:gd name="connsiteX1641" fmla="*/ 487815 w 1068652"/>
                    <a:gd name="connsiteY1641" fmla="*/ 452189 h 1331403"/>
                    <a:gd name="connsiteX1642" fmla="*/ 486276 w 1068652"/>
                    <a:gd name="connsiteY1642" fmla="*/ 450736 h 1331403"/>
                    <a:gd name="connsiteX1643" fmla="*/ 484737 w 1068652"/>
                    <a:gd name="connsiteY1643" fmla="*/ 449443 h 1331403"/>
                    <a:gd name="connsiteX1644" fmla="*/ 483198 w 1068652"/>
                    <a:gd name="connsiteY1644" fmla="*/ 448162 h 1331403"/>
                    <a:gd name="connsiteX1645" fmla="*/ 479717 w 1068652"/>
                    <a:gd name="connsiteY1645" fmla="*/ 445269 h 1331403"/>
                    <a:gd name="connsiteX1646" fmla="*/ 478288 w 1068652"/>
                    <a:gd name="connsiteY1646" fmla="*/ 444086 h 1331403"/>
                    <a:gd name="connsiteX1647" fmla="*/ 477507 w 1068652"/>
                    <a:gd name="connsiteY1647" fmla="*/ 442878 h 1331403"/>
                    <a:gd name="connsiteX1648" fmla="*/ 476077 w 1068652"/>
                    <a:gd name="connsiteY1648" fmla="*/ 440693 h 1331403"/>
                    <a:gd name="connsiteX1649" fmla="*/ 475235 w 1068652"/>
                    <a:gd name="connsiteY1649" fmla="*/ 439412 h 1331403"/>
                    <a:gd name="connsiteX1650" fmla="*/ 474893 w 1068652"/>
                    <a:gd name="connsiteY1650" fmla="*/ 437826 h 1331403"/>
                    <a:gd name="connsiteX1651" fmla="*/ 473891 w 1068652"/>
                    <a:gd name="connsiteY1651" fmla="*/ 433299 h 1331403"/>
                    <a:gd name="connsiteX1652" fmla="*/ 473623 w 1068652"/>
                    <a:gd name="connsiteY1652" fmla="*/ 432017 h 1331403"/>
                    <a:gd name="connsiteX1653" fmla="*/ 473659 w 1068652"/>
                    <a:gd name="connsiteY1653" fmla="*/ 430407 h 1331403"/>
                    <a:gd name="connsiteX1654" fmla="*/ 473708 w 1068652"/>
                    <a:gd name="connsiteY1654" fmla="*/ 428271 h 1331403"/>
                    <a:gd name="connsiteX1655" fmla="*/ 473745 w 1068652"/>
                    <a:gd name="connsiteY1655" fmla="*/ 426965 h 1331403"/>
                    <a:gd name="connsiteX1656" fmla="*/ 474099 w 1068652"/>
                    <a:gd name="connsiteY1656" fmla="*/ 424940 h 1331403"/>
                    <a:gd name="connsiteX1657" fmla="*/ 474270 w 1068652"/>
                    <a:gd name="connsiteY1657" fmla="*/ 423915 h 1331403"/>
                    <a:gd name="connsiteX1658" fmla="*/ 474893 w 1068652"/>
                    <a:gd name="connsiteY1658" fmla="*/ 420364 h 1331403"/>
                    <a:gd name="connsiteX1659" fmla="*/ 475345 w 1068652"/>
                    <a:gd name="connsiteY1659" fmla="*/ 417813 h 1331403"/>
                    <a:gd name="connsiteX1660" fmla="*/ 475381 w 1068652"/>
                    <a:gd name="connsiteY1660" fmla="*/ 416202 h 1331403"/>
                    <a:gd name="connsiteX1661" fmla="*/ 475467 w 1068652"/>
                    <a:gd name="connsiteY1661" fmla="*/ 412993 h 1331403"/>
                    <a:gd name="connsiteX1662" fmla="*/ 475503 w 1068652"/>
                    <a:gd name="connsiteY1662" fmla="*/ 411382 h 1331403"/>
                    <a:gd name="connsiteX1663" fmla="*/ 475381 w 1068652"/>
                    <a:gd name="connsiteY1663" fmla="*/ 410589 h 1331403"/>
                    <a:gd name="connsiteX1664" fmla="*/ 475235 w 1068652"/>
                    <a:gd name="connsiteY1664" fmla="*/ 409698 h 1331403"/>
                    <a:gd name="connsiteX1665" fmla="*/ 473793 w 1068652"/>
                    <a:gd name="connsiteY1665" fmla="*/ 400705 h 1331403"/>
                    <a:gd name="connsiteX1666" fmla="*/ 469861 w 1068652"/>
                    <a:gd name="connsiteY1666" fmla="*/ 404305 h 1331403"/>
                    <a:gd name="connsiteX1667" fmla="*/ 469335 w 1068652"/>
                    <a:gd name="connsiteY1667" fmla="*/ 404793 h 1331403"/>
                    <a:gd name="connsiteX1668" fmla="*/ 468957 w 1068652"/>
                    <a:gd name="connsiteY1668" fmla="*/ 405134 h 1331403"/>
                    <a:gd name="connsiteX1669" fmla="*/ 467955 w 1068652"/>
                    <a:gd name="connsiteY1669" fmla="*/ 405500 h 1331403"/>
                    <a:gd name="connsiteX1670" fmla="*/ 465659 w 1068652"/>
                    <a:gd name="connsiteY1670" fmla="*/ 406367 h 1331403"/>
                    <a:gd name="connsiteX1671" fmla="*/ 464877 w 1068652"/>
                    <a:gd name="connsiteY1671" fmla="*/ 406660 h 1331403"/>
                    <a:gd name="connsiteX1672" fmla="*/ 464157 w 1068652"/>
                    <a:gd name="connsiteY1672" fmla="*/ 406940 h 1331403"/>
                    <a:gd name="connsiteX1673" fmla="*/ 463448 w 1068652"/>
                    <a:gd name="connsiteY1673" fmla="*/ 407050 h 1331403"/>
                    <a:gd name="connsiteX1674" fmla="*/ 461335 w 1068652"/>
                    <a:gd name="connsiteY1674" fmla="*/ 407416 h 1331403"/>
                    <a:gd name="connsiteX1675" fmla="*/ 460810 w 1068652"/>
                    <a:gd name="connsiteY1675" fmla="*/ 407477 h 1331403"/>
                    <a:gd name="connsiteX1676" fmla="*/ 460260 w 1068652"/>
                    <a:gd name="connsiteY1676" fmla="*/ 407502 h 1331403"/>
                    <a:gd name="connsiteX1677" fmla="*/ 459393 w 1068652"/>
                    <a:gd name="connsiteY1677" fmla="*/ 407526 h 1331403"/>
                    <a:gd name="connsiteX1678" fmla="*/ 457573 w 1068652"/>
                    <a:gd name="connsiteY1678" fmla="*/ 407600 h 1331403"/>
                    <a:gd name="connsiteX1679" fmla="*/ 456999 w 1068652"/>
                    <a:gd name="connsiteY1679" fmla="*/ 407502 h 1331403"/>
                    <a:gd name="connsiteX1680" fmla="*/ 454227 w 1068652"/>
                    <a:gd name="connsiteY1680" fmla="*/ 407026 h 1331403"/>
                    <a:gd name="connsiteX1681" fmla="*/ 452480 w 1068652"/>
                    <a:gd name="connsiteY1681" fmla="*/ 406733 h 1331403"/>
                    <a:gd name="connsiteX1682" fmla="*/ 450746 w 1068652"/>
                    <a:gd name="connsiteY1682" fmla="*/ 406123 h 1331403"/>
                    <a:gd name="connsiteX1683" fmla="*/ 449879 w 1068652"/>
                    <a:gd name="connsiteY1683" fmla="*/ 405830 h 1331403"/>
                    <a:gd name="connsiteX1684" fmla="*/ 446837 w 1068652"/>
                    <a:gd name="connsiteY1684" fmla="*/ 404768 h 1331403"/>
                    <a:gd name="connsiteX1685" fmla="*/ 445103 w 1068652"/>
                    <a:gd name="connsiteY1685" fmla="*/ 404171 h 1331403"/>
                    <a:gd name="connsiteX1686" fmla="*/ 442880 w 1068652"/>
                    <a:gd name="connsiteY1686" fmla="*/ 403060 h 1331403"/>
                    <a:gd name="connsiteX1687" fmla="*/ 429542 w 1068652"/>
                    <a:gd name="connsiteY1687" fmla="*/ 396470 h 1331403"/>
                    <a:gd name="connsiteX1688" fmla="*/ 428822 w 1068652"/>
                    <a:gd name="connsiteY1688" fmla="*/ 393041 h 1331403"/>
                    <a:gd name="connsiteX1689" fmla="*/ 428492 w 1068652"/>
                    <a:gd name="connsiteY1689" fmla="*/ 391589 h 1331403"/>
                    <a:gd name="connsiteX1690" fmla="*/ 427796 w 1068652"/>
                    <a:gd name="connsiteY1690" fmla="*/ 390576 h 1331403"/>
                    <a:gd name="connsiteX1691" fmla="*/ 425927 w 1068652"/>
                    <a:gd name="connsiteY1691" fmla="*/ 387916 h 1331403"/>
                    <a:gd name="connsiteX1692" fmla="*/ 425072 w 1068652"/>
                    <a:gd name="connsiteY1692" fmla="*/ 386708 h 1331403"/>
                    <a:gd name="connsiteX1693" fmla="*/ 423557 w 1068652"/>
                    <a:gd name="connsiteY1693" fmla="*/ 386000 h 1331403"/>
                    <a:gd name="connsiteX1694" fmla="*/ 419331 w 1068652"/>
                    <a:gd name="connsiteY1694" fmla="*/ 384011 h 1331403"/>
                    <a:gd name="connsiteX1695" fmla="*/ 418366 w 1068652"/>
                    <a:gd name="connsiteY1695" fmla="*/ 383560 h 1331403"/>
                    <a:gd name="connsiteX1696" fmla="*/ 416510 w 1068652"/>
                    <a:gd name="connsiteY1696" fmla="*/ 383011 h 1331403"/>
                    <a:gd name="connsiteX1697" fmla="*/ 406788 w 1068652"/>
                    <a:gd name="connsiteY1697" fmla="*/ 380155 h 1331403"/>
                    <a:gd name="connsiteX1698" fmla="*/ 404015 w 1068652"/>
                    <a:gd name="connsiteY1698" fmla="*/ 379338 h 1331403"/>
                    <a:gd name="connsiteX1699" fmla="*/ 399239 w 1068652"/>
                    <a:gd name="connsiteY1699" fmla="*/ 378471 h 1331403"/>
                    <a:gd name="connsiteX1700" fmla="*/ 398287 w 1068652"/>
                    <a:gd name="connsiteY1700" fmla="*/ 378301 h 1331403"/>
                    <a:gd name="connsiteX1701" fmla="*/ 396381 w 1068652"/>
                    <a:gd name="connsiteY1701" fmla="*/ 377959 h 1331403"/>
                    <a:gd name="connsiteX1702" fmla="*/ 395062 w 1068652"/>
                    <a:gd name="connsiteY1702" fmla="*/ 377324 h 1331403"/>
                    <a:gd name="connsiteX1703" fmla="*/ 392448 w 1068652"/>
                    <a:gd name="connsiteY1703" fmla="*/ 376055 h 1331403"/>
                    <a:gd name="connsiteX1704" fmla="*/ 387929 w 1068652"/>
                    <a:gd name="connsiteY1704" fmla="*/ 373871 h 1331403"/>
                    <a:gd name="connsiteX1705" fmla="*/ 384998 w 1068652"/>
                    <a:gd name="connsiteY1705" fmla="*/ 371955 h 1331403"/>
                    <a:gd name="connsiteX1706" fmla="*/ 381236 w 1068652"/>
                    <a:gd name="connsiteY1706" fmla="*/ 369490 h 1331403"/>
                    <a:gd name="connsiteX1707" fmla="*/ 380368 w 1068652"/>
                    <a:gd name="connsiteY1707" fmla="*/ 368916 h 1331403"/>
                    <a:gd name="connsiteX1708" fmla="*/ 379636 w 1068652"/>
                    <a:gd name="connsiteY1708" fmla="*/ 368135 h 1331403"/>
                    <a:gd name="connsiteX1709" fmla="*/ 375984 w 1068652"/>
                    <a:gd name="connsiteY1709" fmla="*/ 364267 h 1331403"/>
                    <a:gd name="connsiteX1710" fmla="*/ 373895 w 1068652"/>
                    <a:gd name="connsiteY1710" fmla="*/ 362046 h 1331403"/>
                    <a:gd name="connsiteX1711" fmla="*/ 371587 w 1068652"/>
                    <a:gd name="connsiteY1711" fmla="*/ 359056 h 1331403"/>
                    <a:gd name="connsiteX1712" fmla="*/ 370524 w 1068652"/>
                    <a:gd name="connsiteY1712" fmla="*/ 357702 h 1331403"/>
                    <a:gd name="connsiteX1713" fmla="*/ 369913 w 1068652"/>
                    <a:gd name="connsiteY1713" fmla="*/ 356909 h 1331403"/>
                    <a:gd name="connsiteX1714" fmla="*/ 369303 w 1068652"/>
                    <a:gd name="connsiteY1714" fmla="*/ 356115 h 1331403"/>
                    <a:gd name="connsiteX1715" fmla="*/ 368594 w 1068652"/>
                    <a:gd name="connsiteY1715" fmla="*/ 355201 h 1331403"/>
                    <a:gd name="connsiteX1716" fmla="*/ 367263 w 1068652"/>
                    <a:gd name="connsiteY1716" fmla="*/ 352320 h 1331403"/>
                    <a:gd name="connsiteX1717" fmla="*/ 366347 w 1068652"/>
                    <a:gd name="connsiteY1717" fmla="*/ 350368 h 1331403"/>
                    <a:gd name="connsiteX1718" fmla="*/ 364881 w 1068652"/>
                    <a:gd name="connsiteY1718" fmla="*/ 348989 h 1331403"/>
                    <a:gd name="connsiteX1719" fmla="*/ 364515 w 1068652"/>
                    <a:gd name="connsiteY1719" fmla="*/ 348647 h 1331403"/>
                    <a:gd name="connsiteX1720" fmla="*/ 362219 w 1068652"/>
                    <a:gd name="connsiteY1720" fmla="*/ 346500 h 1331403"/>
                    <a:gd name="connsiteX1721" fmla="*/ 361449 w 1068652"/>
                    <a:gd name="connsiteY1721" fmla="*/ 345780 h 1331403"/>
                    <a:gd name="connsiteX1722" fmla="*/ 360301 w 1068652"/>
                    <a:gd name="connsiteY1722" fmla="*/ 345035 h 1331403"/>
                    <a:gd name="connsiteX1723" fmla="*/ 358017 w 1068652"/>
                    <a:gd name="connsiteY1723" fmla="*/ 343559 h 1331403"/>
                    <a:gd name="connsiteX1724" fmla="*/ 355171 w 1068652"/>
                    <a:gd name="connsiteY1724" fmla="*/ 341704 h 1331403"/>
                    <a:gd name="connsiteX1725" fmla="*/ 354756 w 1068652"/>
                    <a:gd name="connsiteY1725" fmla="*/ 341435 h 1331403"/>
                    <a:gd name="connsiteX1726" fmla="*/ 353205 w 1068652"/>
                    <a:gd name="connsiteY1726" fmla="*/ 340472 h 1331403"/>
                    <a:gd name="connsiteX1727" fmla="*/ 350884 w 1068652"/>
                    <a:gd name="connsiteY1727" fmla="*/ 339019 h 1331403"/>
                    <a:gd name="connsiteX1728" fmla="*/ 348661 w 1068652"/>
                    <a:gd name="connsiteY1728" fmla="*/ 337628 h 1331403"/>
                    <a:gd name="connsiteX1729" fmla="*/ 346817 w 1068652"/>
                    <a:gd name="connsiteY1729" fmla="*/ 336469 h 1331403"/>
                    <a:gd name="connsiteX1730" fmla="*/ 346328 w 1068652"/>
                    <a:gd name="connsiteY1730" fmla="*/ 336164 h 1331403"/>
                    <a:gd name="connsiteX1731" fmla="*/ 345595 w 1068652"/>
                    <a:gd name="connsiteY1731" fmla="*/ 335737 h 1331403"/>
                    <a:gd name="connsiteX1732" fmla="*/ 343531 w 1068652"/>
                    <a:gd name="connsiteY1732" fmla="*/ 334504 h 1331403"/>
                    <a:gd name="connsiteX1733" fmla="*/ 342713 w 1068652"/>
                    <a:gd name="connsiteY1733" fmla="*/ 334028 h 1331403"/>
                    <a:gd name="connsiteX1734" fmla="*/ 341088 w 1068652"/>
                    <a:gd name="connsiteY1734" fmla="*/ 333065 h 1331403"/>
                    <a:gd name="connsiteX1735" fmla="*/ 336093 w 1068652"/>
                    <a:gd name="connsiteY1735" fmla="*/ 330856 h 1331403"/>
                    <a:gd name="connsiteX1736" fmla="*/ 335629 w 1068652"/>
                    <a:gd name="connsiteY1736" fmla="*/ 330648 h 1331403"/>
                    <a:gd name="connsiteX1737" fmla="*/ 334664 w 1068652"/>
                    <a:gd name="connsiteY1737" fmla="*/ 330221 h 1331403"/>
                    <a:gd name="connsiteX1738" fmla="*/ 332966 w 1068652"/>
                    <a:gd name="connsiteY1738" fmla="*/ 329306 h 1331403"/>
                    <a:gd name="connsiteX1739" fmla="*/ 332111 w 1068652"/>
                    <a:gd name="connsiteY1739" fmla="*/ 328855 h 1331403"/>
                    <a:gd name="connsiteX1740" fmla="*/ 329998 w 1068652"/>
                    <a:gd name="connsiteY1740" fmla="*/ 327720 h 1331403"/>
                    <a:gd name="connsiteX1741" fmla="*/ 326786 w 1068652"/>
                    <a:gd name="connsiteY1741" fmla="*/ 325145 h 1331403"/>
                    <a:gd name="connsiteX1742" fmla="*/ 325540 w 1068652"/>
                    <a:gd name="connsiteY1742" fmla="*/ 324144 h 1331403"/>
                    <a:gd name="connsiteX1743" fmla="*/ 322315 w 1068652"/>
                    <a:gd name="connsiteY1743" fmla="*/ 323571 h 1331403"/>
                    <a:gd name="connsiteX1744" fmla="*/ 321436 w 1068652"/>
                    <a:gd name="connsiteY1744" fmla="*/ 325987 h 1331403"/>
                    <a:gd name="connsiteX1745" fmla="*/ 321033 w 1068652"/>
                    <a:gd name="connsiteY1745" fmla="*/ 327122 h 1331403"/>
                    <a:gd name="connsiteX1746" fmla="*/ 319836 w 1068652"/>
                    <a:gd name="connsiteY1746" fmla="*/ 331844 h 1331403"/>
                    <a:gd name="connsiteX1747" fmla="*/ 315915 w 1068652"/>
                    <a:gd name="connsiteY1747" fmla="*/ 332576 h 1331403"/>
                    <a:gd name="connsiteX1748" fmla="*/ 315182 w 1068652"/>
                    <a:gd name="connsiteY1748" fmla="*/ 332296 h 1331403"/>
                    <a:gd name="connsiteX1749" fmla="*/ 312862 w 1068652"/>
                    <a:gd name="connsiteY1749" fmla="*/ 331393 h 1331403"/>
                    <a:gd name="connsiteX1750" fmla="*/ 311824 w 1068652"/>
                    <a:gd name="connsiteY1750" fmla="*/ 330990 h 1331403"/>
                    <a:gd name="connsiteX1751" fmla="*/ 311298 w 1068652"/>
                    <a:gd name="connsiteY1751" fmla="*/ 330587 h 1331403"/>
                    <a:gd name="connsiteX1752" fmla="*/ 309356 w 1068652"/>
                    <a:gd name="connsiteY1752" fmla="*/ 329086 h 1331403"/>
                    <a:gd name="connsiteX1753" fmla="*/ 308636 w 1068652"/>
                    <a:gd name="connsiteY1753" fmla="*/ 328525 h 1331403"/>
                    <a:gd name="connsiteX1754" fmla="*/ 307988 w 1068652"/>
                    <a:gd name="connsiteY1754" fmla="*/ 327231 h 1331403"/>
                    <a:gd name="connsiteX1755" fmla="*/ 306938 w 1068652"/>
                    <a:gd name="connsiteY1755" fmla="*/ 325108 h 1331403"/>
                    <a:gd name="connsiteX1756" fmla="*/ 308050 w 1068652"/>
                    <a:gd name="connsiteY1756" fmla="*/ 322863 h 1331403"/>
                    <a:gd name="connsiteX1757" fmla="*/ 308794 w 1068652"/>
                    <a:gd name="connsiteY1757" fmla="*/ 321362 h 1331403"/>
                    <a:gd name="connsiteX1758" fmla="*/ 309210 w 1068652"/>
                    <a:gd name="connsiteY1758" fmla="*/ 319519 h 1331403"/>
                    <a:gd name="connsiteX1759" fmla="*/ 309857 w 1068652"/>
                    <a:gd name="connsiteY1759" fmla="*/ 316688 h 1331403"/>
                    <a:gd name="connsiteX1760" fmla="*/ 307976 w 1068652"/>
                    <a:gd name="connsiteY1760" fmla="*/ 315907 h 1331403"/>
                    <a:gd name="connsiteX1761" fmla="*/ 302773 w 1068652"/>
                    <a:gd name="connsiteY1761" fmla="*/ 313760 h 1331403"/>
                    <a:gd name="connsiteX1762" fmla="*/ 301063 w 1068652"/>
                    <a:gd name="connsiteY1762" fmla="*/ 312978 h 1331403"/>
                    <a:gd name="connsiteX1763" fmla="*/ 300208 w 1068652"/>
                    <a:gd name="connsiteY1763" fmla="*/ 312576 h 1331403"/>
                    <a:gd name="connsiteX1764" fmla="*/ 299341 w 1068652"/>
                    <a:gd name="connsiteY1764" fmla="*/ 312186 h 1331403"/>
                    <a:gd name="connsiteX1765" fmla="*/ 298681 w 1068652"/>
                    <a:gd name="connsiteY1765" fmla="*/ 311880 h 1331403"/>
                    <a:gd name="connsiteX1766" fmla="*/ 297619 w 1068652"/>
                    <a:gd name="connsiteY1766" fmla="*/ 311112 h 1331403"/>
                    <a:gd name="connsiteX1767" fmla="*/ 295042 w 1068652"/>
                    <a:gd name="connsiteY1767" fmla="*/ 309220 h 1331403"/>
                    <a:gd name="connsiteX1768" fmla="*/ 294040 w 1068652"/>
                    <a:gd name="connsiteY1768" fmla="*/ 308488 h 1331403"/>
                    <a:gd name="connsiteX1769" fmla="*/ 293063 w 1068652"/>
                    <a:gd name="connsiteY1769" fmla="*/ 307341 h 1331403"/>
                    <a:gd name="connsiteX1770" fmla="*/ 292745 w 1068652"/>
                    <a:gd name="connsiteY1770" fmla="*/ 306963 h 1331403"/>
                    <a:gd name="connsiteX1771" fmla="*/ 292416 w 1068652"/>
                    <a:gd name="connsiteY1771" fmla="*/ 306584 h 1331403"/>
                    <a:gd name="connsiteX1772" fmla="*/ 291451 w 1068652"/>
                    <a:gd name="connsiteY1772" fmla="*/ 305437 h 1331403"/>
                    <a:gd name="connsiteX1773" fmla="*/ 290718 w 1068652"/>
                    <a:gd name="connsiteY1773" fmla="*/ 304022 h 1331403"/>
                    <a:gd name="connsiteX1774" fmla="*/ 288055 w 1068652"/>
                    <a:gd name="connsiteY1774" fmla="*/ 298799 h 1331403"/>
                    <a:gd name="connsiteX1775" fmla="*/ 286846 w 1068652"/>
                    <a:gd name="connsiteY1775" fmla="*/ 296419 h 1331403"/>
                    <a:gd name="connsiteX1776" fmla="*/ 284904 w 1068652"/>
                    <a:gd name="connsiteY1776" fmla="*/ 292624 h 1331403"/>
                    <a:gd name="connsiteX1777" fmla="*/ 284660 w 1068652"/>
                    <a:gd name="connsiteY1777" fmla="*/ 292148 h 1331403"/>
                    <a:gd name="connsiteX1778" fmla="*/ 283890 w 1068652"/>
                    <a:gd name="connsiteY1778" fmla="*/ 290696 h 1331403"/>
                    <a:gd name="connsiteX1779" fmla="*/ 281679 w 1068652"/>
                    <a:gd name="connsiteY1779" fmla="*/ 286559 h 1331403"/>
                    <a:gd name="connsiteX1780" fmla="*/ 281264 w 1068652"/>
                    <a:gd name="connsiteY1780" fmla="*/ 285803 h 1331403"/>
                    <a:gd name="connsiteX1781" fmla="*/ 280128 w 1068652"/>
                    <a:gd name="connsiteY1781" fmla="*/ 283679 h 1331403"/>
                    <a:gd name="connsiteX1782" fmla="*/ 278846 w 1068652"/>
                    <a:gd name="connsiteY1782" fmla="*/ 282252 h 1331403"/>
                    <a:gd name="connsiteX1783" fmla="*/ 276269 w 1068652"/>
                    <a:gd name="connsiteY1783" fmla="*/ 279409 h 1331403"/>
                    <a:gd name="connsiteX1784" fmla="*/ 274901 w 1068652"/>
                    <a:gd name="connsiteY1784" fmla="*/ 277883 h 1331403"/>
                    <a:gd name="connsiteX1785" fmla="*/ 273801 w 1068652"/>
                    <a:gd name="connsiteY1785" fmla="*/ 276675 h 1331403"/>
                    <a:gd name="connsiteX1786" fmla="*/ 272433 w 1068652"/>
                    <a:gd name="connsiteY1786" fmla="*/ 275784 h 1331403"/>
                    <a:gd name="connsiteX1787" fmla="*/ 269368 w 1068652"/>
                    <a:gd name="connsiteY1787" fmla="*/ 273795 h 1331403"/>
                    <a:gd name="connsiteX1788" fmla="*/ 268562 w 1068652"/>
                    <a:gd name="connsiteY1788" fmla="*/ 273270 h 1331403"/>
                    <a:gd name="connsiteX1789" fmla="*/ 267352 w 1068652"/>
                    <a:gd name="connsiteY1789" fmla="*/ 272734 h 1331403"/>
                    <a:gd name="connsiteX1790" fmla="*/ 263456 w 1068652"/>
                    <a:gd name="connsiteY1790" fmla="*/ 271013 h 1331403"/>
                    <a:gd name="connsiteX1791" fmla="*/ 262137 w 1068652"/>
                    <a:gd name="connsiteY1791" fmla="*/ 270427 h 1331403"/>
                    <a:gd name="connsiteX1792" fmla="*/ 260598 w 1068652"/>
                    <a:gd name="connsiteY1792" fmla="*/ 270012 h 1331403"/>
                    <a:gd name="connsiteX1793" fmla="*/ 260000 w 1068652"/>
                    <a:gd name="connsiteY1793" fmla="*/ 269842 h 1331403"/>
                    <a:gd name="connsiteX1794" fmla="*/ 257923 w 1068652"/>
                    <a:gd name="connsiteY1794" fmla="*/ 269268 h 1331403"/>
                    <a:gd name="connsiteX1795" fmla="*/ 256262 w 1068652"/>
                    <a:gd name="connsiteY1795" fmla="*/ 268804 h 1331403"/>
                    <a:gd name="connsiteX1796" fmla="*/ 251425 w 1068652"/>
                    <a:gd name="connsiteY1796" fmla="*/ 268060 h 1331403"/>
                    <a:gd name="connsiteX1797" fmla="*/ 249495 w 1068652"/>
                    <a:gd name="connsiteY1797" fmla="*/ 267755 h 1331403"/>
                    <a:gd name="connsiteX1798" fmla="*/ 248189 w 1068652"/>
                    <a:gd name="connsiteY1798" fmla="*/ 267255 h 1331403"/>
                    <a:gd name="connsiteX1799" fmla="*/ 246894 w 1068652"/>
                    <a:gd name="connsiteY1799" fmla="*/ 266754 h 1331403"/>
                    <a:gd name="connsiteX1800" fmla="*/ 245502 w 1068652"/>
                    <a:gd name="connsiteY1800" fmla="*/ 266205 h 1331403"/>
                    <a:gd name="connsiteX1801" fmla="*/ 244244 w 1068652"/>
                    <a:gd name="connsiteY1801" fmla="*/ 265107 h 1331403"/>
                    <a:gd name="connsiteX1802" fmla="*/ 241764 w 1068652"/>
                    <a:gd name="connsiteY1802" fmla="*/ 262825 h 1331403"/>
                    <a:gd name="connsiteX1803" fmla="*/ 240824 w 1068652"/>
                    <a:gd name="connsiteY1803" fmla="*/ 261470 h 1331403"/>
                    <a:gd name="connsiteX1804" fmla="*/ 240249 w 1068652"/>
                    <a:gd name="connsiteY1804" fmla="*/ 260653 h 1331403"/>
                    <a:gd name="connsiteX1805" fmla="*/ 239639 w 1068652"/>
                    <a:gd name="connsiteY1805" fmla="*/ 259762 h 1331403"/>
                    <a:gd name="connsiteX1806" fmla="*/ 239004 w 1068652"/>
                    <a:gd name="connsiteY1806" fmla="*/ 258530 h 1331403"/>
                    <a:gd name="connsiteX1807" fmla="*/ 236744 w 1068652"/>
                    <a:gd name="connsiteY1807" fmla="*/ 254100 h 1331403"/>
                    <a:gd name="connsiteX1808" fmla="*/ 236121 w 1068652"/>
                    <a:gd name="connsiteY1808" fmla="*/ 252867 h 1331403"/>
                    <a:gd name="connsiteX1809" fmla="*/ 236622 w 1068652"/>
                    <a:gd name="connsiteY1809" fmla="*/ 251976 h 1331403"/>
                    <a:gd name="connsiteX1810" fmla="*/ 237428 w 1068652"/>
                    <a:gd name="connsiteY1810" fmla="*/ 250549 h 1331403"/>
                    <a:gd name="connsiteX1811" fmla="*/ 242668 w 1068652"/>
                    <a:gd name="connsiteY1811" fmla="*/ 251659 h 1331403"/>
                    <a:gd name="connsiteX1812" fmla="*/ 243694 w 1068652"/>
                    <a:gd name="connsiteY1812" fmla="*/ 251879 h 1331403"/>
                    <a:gd name="connsiteX1813" fmla="*/ 244634 w 1068652"/>
                    <a:gd name="connsiteY1813" fmla="*/ 251952 h 1331403"/>
                    <a:gd name="connsiteX1814" fmla="*/ 248176 w 1068652"/>
                    <a:gd name="connsiteY1814" fmla="*/ 252208 h 1331403"/>
                    <a:gd name="connsiteX1815" fmla="*/ 249581 w 1068652"/>
                    <a:gd name="connsiteY1815" fmla="*/ 252306 h 1331403"/>
                    <a:gd name="connsiteX1816" fmla="*/ 250949 w 1068652"/>
                    <a:gd name="connsiteY1816" fmla="*/ 252062 h 1331403"/>
                    <a:gd name="connsiteX1817" fmla="*/ 254137 w 1068652"/>
                    <a:gd name="connsiteY1817" fmla="*/ 251501 h 1331403"/>
                    <a:gd name="connsiteX1818" fmla="*/ 255505 w 1068652"/>
                    <a:gd name="connsiteY1818" fmla="*/ 251257 h 1331403"/>
                    <a:gd name="connsiteX1819" fmla="*/ 257019 w 1068652"/>
                    <a:gd name="connsiteY1819" fmla="*/ 250610 h 1331403"/>
                    <a:gd name="connsiteX1820" fmla="*/ 259987 w 1068652"/>
                    <a:gd name="connsiteY1820" fmla="*/ 249341 h 1331403"/>
                    <a:gd name="connsiteX1821" fmla="*/ 262491 w 1068652"/>
                    <a:gd name="connsiteY1821" fmla="*/ 248279 h 1331403"/>
                    <a:gd name="connsiteX1822" fmla="*/ 264152 w 1068652"/>
                    <a:gd name="connsiteY1822" fmla="*/ 247559 h 1331403"/>
                    <a:gd name="connsiteX1823" fmla="*/ 265862 w 1068652"/>
                    <a:gd name="connsiteY1823" fmla="*/ 246522 h 1331403"/>
                    <a:gd name="connsiteX1824" fmla="*/ 271420 w 1068652"/>
                    <a:gd name="connsiteY1824" fmla="*/ 243142 h 1331403"/>
                    <a:gd name="connsiteX1825" fmla="*/ 273130 w 1068652"/>
                    <a:gd name="connsiteY1825" fmla="*/ 242092 h 1331403"/>
                    <a:gd name="connsiteX1826" fmla="*/ 274314 w 1068652"/>
                    <a:gd name="connsiteY1826" fmla="*/ 241128 h 1331403"/>
                    <a:gd name="connsiteX1827" fmla="*/ 282229 w 1068652"/>
                    <a:gd name="connsiteY1827" fmla="*/ 234661 h 1331403"/>
                    <a:gd name="connsiteX1828" fmla="*/ 284208 w 1068652"/>
                    <a:gd name="connsiteY1828" fmla="*/ 233038 h 1331403"/>
                    <a:gd name="connsiteX1829" fmla="*/ 285759 w 1068652"/>
                    <a:gd name="connsiteY1829" fmla="*/ 231695 h 1331403"/>
                    <a:gd name="connsiteX1830" fmla="*/ 290022 w 1068652"/>
                    <a:gd name="connsiteY1830" fmla="*/ 227986 h 1331403"/>
                    <a:gd name="connsiteX1831" fmla="*/ 290791 w 1068652"/>
                    <a:gd name="connsiteY1831" fmla="*/ 227315 h 1331403"/>
                    <a:gd name="connsiteX1832" fmla="*/ 291353 w 1068652"/>
                    <a:gd name="connsiteY1832" fmla="*/ 226839 h 1331403"/>
                    <a:gd name="connsiteX1833" fmla="*/ 292586 w 1068652"/>
                    <a:gd name="connsiteY1833" fmla="*/ 225863 h 1331403"/>
                    <a:gd name="connsiteX1834" fmla="*/ 293979 w 1068652"/>
                    <a:gd name="connsiteY1834" fmla="*/ 224740 h 1331403"/>
                    <a:gd name="connsiteX1835" fmla="*/ 294748 w 1068652"/>
                    <a:gd name="connsiteY1835" fmla="*/ 224130 h 1331403"/>
                    <a:gd name="connsiteX1836" fmla="*/ 296287 w 1068652"/>
                    <a:gd name="connsiteY1836" fmla="*/ 222909 h 1331403"/>
                    <a:gd name="connsiteX1837" fmla="*/ 298877 w 1068652"/>
                    <a:gd name="connsiteY1837" fmla="*/ 221421 h 1331403"/>
                    <a:gd name="connsiteX1838" fmla="*/ 299304 w 1068652"/>
                    <a:gd name="connsiteY1838" fmla="*/ 221177 h 1331403"/>
                    <a:gd name="connsiteX1839" fmla="*/ 301332 w 1068652"/>
                    <a:gd name="connsiteY1839" fmla="*/ 220005 h 1331403"/>
                    <a:gd name="connsiteX1840" fmla="*/ 303762 w 1068652"/>
                    <a:gd name="connsiteY1840" fmla="*/ 218602 h 1331403"/>
                    <a:gd name="connsiteX1841" fmla="*/ 305362 w 1068652"/>
                    <a:gd name="connsiteY1841" fmla="*/ 217479 h 1331403"/>
                    <a:gd name="connsiteX1842" fmla="*/ 306572 w 1068652"/>
                    <a:gd name="connsiteY1842" fmla="*/ 216637 h 1331403"/>
                    <a:gd name="connsiteX1843" fmla="*/ 311567 w 1068652"/>
                    <a:gd name="connsiteY1843" fmla="*/ 213135 h 1331403"/>
                    <a:gd name="connsiteX1844" fmla="*/ 313656 w 1068652"/>
                    <a:gd name="connsiteY1844" fmla="*/ 211671 h 1331403"/>
                    <a:gd name="connsiteX1845" fmla="*/ 315805 w 1068652"/>
                    <a:gd name="connsiteY1845" fmla="*/ 209730 h 1331403"/>
                    <a:gd name="connsiteX1846" fmla="*/ 318309 w 1068652"/>
                    <a:gd name="connsiteY1846" fmla="*/ 207461 h 1331403"/>
                    <a:gd name="connsiteX1847" fmla="*/ 321167 w 1068652"/>
                    <a:gd name="connsiteY1847" fmla="*/ 204874 h 1331403"/>
                    <a:gd name="connsiteX1848" fmla="*/ 323305 w 1068652"/>
                    <a:gd name="connsiteY1848" fmla="*/ 202933 h 1331403"/>
                    <a:gd name="connsiteX1849" fmla="*/ 325125 w 1068652"/>
                    <a:gd name="connsiteY1849" fmla="*/ 201335 h 1331403"/>
                    <a:gd name="connsiteX1850" fmla="*/ 329509 w 1068652"/>
                    <a:gd name="connsiteY1850" fmla="*/ 197515 h 1331403"/>
                    <a:gd name="connsiteX1851" fmla="*/ 330902 w 1068652"/>
                    <a:gd name="connsiteY1851" fmla="*/ 196307 h 1331403"/>
                    <a:gd name="connsiteX1852" fmla="*/ 332648 w 1068652"/>
                    <a:gd name="connsiteY1852" fmla="*/ 194782 h 1331403"/>
                    <a:gd name="connsiteX1853" fmla="*/ 334444 w 1068652"/>
                    <a:gd name="connsiteY1853" fmla="*/ 193049 h 1331403"/>
                    <a:gd name="connsiteX1854" fmla="*/ 338401 w 1068652"/>
                    <a:gd name="connsiteY1854" fmla="*/ 189217 h 1331403"/>
                    <a:gd name="connsiteX1855" fmla="*/ 340209 w 1068652"/>
                    <a:gd name="connsiteY1855" fmla="*/ 187484 h 1331403"/>
                    <a:gd name="connsiteX1856" fmla="*/ 342004 w 1068652"/>
                    <a:gd name="connsiteY1856" fmla="*/ 185752 h 1331403"/>
                    <a:gd name="connsiteX1857" fmla="*/ 343678 w 1068652"/>
                    <a:gd name="connsiteY1857" fmla="*/ 183775 h 1331403"/>
                    <a:gd name="connsiteX1858" fmla="*/ 344740 w 1068652"/>
                    <a:gd name="connsiteY1858" fmla="*/ 182530 h 1331403"/>
                    <a:gd name="connsiteX1859" fmla="*/ 345070 w 1068652"/>
                    <a:gd name="connsiteY1859" fmla="*/ 180748 h 1331403"/>
                    <a:gd name="connsiteX1860" fmla="*/ 345388 w 1068652"/>
                    <a:gd name="connsiteY1860" fmla="*/ 179077 h 1331403"/>
                    <a:gd name="connsiteX1861" fmla="*/ 345192 w 1068652"/>
                    <a:gd name="connsiteY1861" fmla="*/ 178052 h 1331403"/>
                    <a:gd name="connsiteX1862" fmla="*/ 344777 w 1068652"/>
                    <a:gd name="connsiteY1862" fmla="*/ 175880 h 1331403"/>
                    <a:gd name="connsiteX1863" fmla="*/ 344594 w 1068652"/>
                    <a:gd name="connsiteY1863" fmla="*/ 174879 h 1331403"/>
                    <a:gd name="connsiteX1864" fmla="*/ 343421 w 1068652"/>
                    <a:gd name="connsiteY1864" fmla="*/ 173634 h 1331403"/>
                    <a:gd name="connsiteX1865" fmla="*/ 342285 w 1068652"/>
                    <a:gd name="connsiteY1865" fmla="*/ 172438 h 1331403"/>
                    <a:gd name="connsiteX1866" fmla="*/ 340246 w 1068652"/>
                    <a:gd name="connsiteY1866" fmla="*/ 172194 h 1331403"/>
                    <a:gd name="connsiteX1867" fmla="*/ 339049 w 1068652"/>
                    <a:gd name="connsiteY1867" fmla="*/ 172060 h 1331403"/>
                    <a:gd name="connsiteX1868" fmla="*/ 338169 w 1068652"/>
                    <a:gd name="connsiteY1868" fmla="*/ 172268 h 1331403"/>
                    <a:gd name="connsiteX1869" fmla="*/ 333003 w 1068652"/>
                    <a:gd name="connsiteY1869" fmla="*/ 173512 h 1331403"/>
                    <a:gd name="connsiteX1870" fmla="*/ 332221 w 1068652"/>
                    <a:gd name="connsiteY1870" fmla="*/ 173695 h 1331403"/>
                    <a:gd name="connsiteX1871" fmla="*/ 331036 w 1068652"/>
                    <a:gd name="connsiteY1871" fmla="*/ 174135 h 1331403"/>
                    <a:gd name="connsiteX1872" fmla="*/ 326737 w 1068652"/>
                    <a:gd name="connsiteY1872" fmla="*/ 175721 h 1331403"/>
                    <a:gd name="connsiteX1873" fmla="*/ 325369 w 1068652"/>
                    <a:gd name="connsiteY1873" fmla="*/ 176221 h 1331403"/>
                    <a:gd name="connsiteX1874" fmla="*/ 324099 w 1068652"/>
                    <a:gd name="connsiteY1874" fmla="*/ 176880 h 1331403"/>
                    <a:gd name="connsiteX1875" fmla="*/ 322413 w 1068652"/>
                    <a:gd name="connsiteY1875" fmla="*/ 177759 h 1331403"/>
                    <a:gd name="connsiteX1876" fmla="*/ 317992 w 1068652"/>
                    <a:gd name="connsiteY1876" fmla="*/ 180041 h 1331403"/>
                    <a:gd name="connsiteX1877" fmla="*/ 314999 w 1068652"/>
                    <a:gd name="connsiteY1877" fmla="*/ 181542 h 1331403"/>
                    <a:gd name="connsiteX1878" fmla="*/ 312544 w 1068652"/>
                    <a:gd name="connsiteY1878" fmla="*/ 182762 h 1331403"/>
                    <a:gd name="connsiteX1879" fmla="*/ 311323 w 1068652"/>
                    <a:gd name="connsiteY1879" fmla="*/ 183360 h 1331403"/>
                    <a:gd name="connsiteX1880" fmla="*/ 310419 w 1068652"/>
                    <a:gd name="connsiteY1880" fmla="*/ 183592 h 1331403"/>
                    <a:gd name="connsiteX1881" fmla="*/ 308013 w 1068652"/>
                    <a:gd name="connsiteY1881" fmla="*/ 184177 h 1331403"/>
                    <a:gd name="connsiteX1882" fmla="*/ 306877 w 1068652"/>
                    <a:gd name="connsiteY1882" fmla="*/ 184458 h 1331403"/>
                    <a:gd name="connsiteX1883" fmla="*/ 305546 w 1068652"/>
                    <a:gd name="connsiteY1883" fmla="*/ 184202 h 1331403"/>
                    <a:gd name="connsiteX1884" fmla="*/ 303347 w 1068652"/>
                    <a:gd name="connsiteY1884" fmla="*/ 183775 h 1331403"/>
                    <a:gd name="connsiteX1885" fmla="*/ 302565 w 1068652"/>
                    <a:gd name="connsiteY1885" fmla="*/ 182957 h 1331403"/>
                    <a:gd name="connsiteX1886" fmla="*/ 301967 w 1068652"/>
                    <a:gd name="connsiteY1886" fmla="*/ 182322 h 1331403"/>
                    <a:gd name="connsiteX1887" fmla="*/ 300977 w 1068652"/>
                    <a:gd name="connsiteY1887" fmla="*/ 181273 h 1331403"/>
                    <a:gd name="connsiteX1888" fmla="*/ 299145 w 1068652"/>
                    <a:gd name="connsiteY1888" fmla="*/ 179406 h 1331403"/>
                    <a:gd name="connsiteX1889" fmla="*/ 297008 w 1068652"/>
                    <a:gd name="connsiteY1889" fmla="*/ 177222 h 1331403"/>
                    <a:gd name="connsiteX1890" fmla="*/ 293771 w 1068652"/>
                    <a:gd name="connsiteY1890" fmla="*/ 175794 h 1331403"/>
                    <a:gd name="connsiteX1891" fmla="*/ 291023 w 1068652"/>
                    <a:gd name="connsiteY1891" fmla="*/ 175514 h 1331403"/>
                    <a:gd name="connsiteX1892" fmla="*/ 288031 w 1068652"/>
                    <a:gd name="connsiteY1892" fmla="*/ 175209 h 1331403"/>
                    <a:gd name="connsiteX1893" fmla="*/ 286834 w 1068652"/>
                    <a:gd name="connsiteY1893" fmla="*/ 173646 h 1331403"/>
                    <a:gd name="connsiteX1894" fmla="*/ 285600 w 1068652"/>
                    <a:gd name="connsiteY1894" fmla="*/ 172023 h 1331403"/>
                    <a:gd name="connsiteX1895" fmla="*/ 286260 w 1068652"/>
                    <a:gd name="connsiteY1895" fmla="*/ 169912 h 1331403"/>
                    <a:gd name="connsiteX1896" fmla="*/ 286626 w 1068652"/>
                    <a:gd name="connsiteY1896" fmla="*/ 168826 h 1331403"/>
                    <a:gd name="connsiteX1897" fmla="*/ 287017 w 1068652"/>
                    <a:gd name="connsiteY1897" fmla="*/ 168350 h 1331403"/>
                    <a:gd name="connsiteX1898" fmla="*/ 288373 w 1068652"/>
                    <a:gd name="connsiteY1898" fmla="*/ 166715 h 1331403"/>
                    <a:gd name="connsiteX1899" fmla="*/ 290083 w 1068652"/>
                    <a:gd name="connsiteY1899" fmla="*/ 164433 h 1331403"/>
                    <a:gd name="connsiteX1900" fmla="*/ 290803 w 1068652"/>
                    <a:gd name="connsiteY1900" fmla="*/ 163482 h 1331403"/>
                    <a:gd name="connsiteX1901" fmla="*/ 291597 w 1068652"/>
                    <a:gd name="connsiteY1901" fmla="*/ 163140 h 1331403"/>
                    <a:gd name="connsiteX1902" fmla="*/ 294089 w 1068652"/>
                    <a:gd name="connsiteY1902" fmla="*/ 162066 h 1331403"/>
                    <a:gd name="connsiteX1903" fmla="*/ 296006 w 1068652"/>
                    <a:gd name="connsiteY1903" fmla="*/ 161590 h 1331403"/>
                    <a:gd name="connsiteX1904" fmla="*/ 298535 w 1068652"/>
                    <a:gd name="connsiteY1904" fmla="*/ 160968 h 1331403"/>
                    <a:gd name="connsiteX1905" fmla="*/ 300330 w 1068652"/>
                    <a:gd name="connsiteY1905" fmla="*/ 160175 h 1331403"/>
                    <a:gd name="connsiteX1906" fmla="*/ 301222 w 1068652"/>
                    <a:gd name="connsiteY1906" fmla="*/ 159784 h 1331403"/>
                    <a:gd name="connsiteX1907" fmla="*/ 303017 w 1068652"/>
                    <a:gd name="connsiteY1907" fmla="*/ 158979 h 1331403"/>
                    <a:gd name="connsiteX1908" fmla="*/ 304837 w 1068652"/>
                    <a:gd name="connsiteY1908" fmla="*/ 157380 h 1331403"/>
                    <a:gd name="connsiteX1909" fmla="*/ 306327 w 1068652"/>
                    <a:gd name="connsiteY1909" fmla="*/ 156075 h 1331403"/>
                    <a:gd name="connsiteX1910" fmla="*/ 307048 w 1068652"/>
                    <a:gd name="connsiteY1910" fmla="*/ 155574 h 1331403"/>
                    <a:gd name="connsiteX1911" fmla="*/ 309637 w 1068652"/>
                    <a:gd name="connsiteY1911" fmla="*/ 153756 h 1331403"/>
                    <a:gd name="connsiteX1912" fmla="*/ 310969 w 1068652"/>
                    <a:gd name="connsiteY1912" fmla="*/ 153255 h 1331403"/>
                    <a:gd name="connsiteX1913" fmla="*/ 314059 w 1068652"/>
                    <a:gd name="connsiteY1913" fmla="*/ 152084 h 1331403"/>
                    <a:gd name="connsiteX1914" fmla="*/ 314498 w 1068652"/>
                    <a:gd name="connsiteY1914" fmla="*/ 151913 h 1331403"/>
                    <a:gd name="connsiteX1915" fmla="*/ 315585 w 1068652"/>
                    <a:gd name="connsiteY1915" fmla="*/ 151510 h 1331403"/>
                    <a:gd name="connsiteX1916" fmla="*/ 316526 w 1068652"/>
                    <a:gd name="connsiteY1916" fmla="*/ 151376 h 1331403"/>
                    <a:gd name="connsiteX1917" fmla="*/ 318676 w 1068652"/>
                    <a:gd name="connsiteY1917" fmla="*/ 151059 h 1331403"/>
                    <a:gd name="connsiteX1918" fmla="*/ 320923 w 1068652"/>
                    <a:gd name="connsiteY1918" fmla="*/ 150729 h 1331403"/>
                    <a:gd name="connsiteX1919" fmla="*/ 321864 w 1068652"/>
                    <a:gd name="connsiteY1919" fmla="*/ 150424 h 1331403"/>
                    <a:gd name="connsiteX1920" fmla="*/ 324184 w 1068652"/>
                    <a:gd name="connsiteY1920" fmla="*/ 149644 h 1331403"/>
                    <a:gd name="connsiteX1921" fmla="*/ 325088 w 1068652"/>
                    <a:gd name="connsiteY1921" fmla="*/ 149339 h 1331403"/>
                    <a:gd name="connsiteX1922" fmla="*/ 325674 w 1068652"/>
                    <a:gd name="connsiteY1922" fmla="*/ 148948 h 1331403"/>
                    <a:gd name="connsiteX1923" fmla="*/ 327580 w 1068652"/>
                    <a:gd name="connsiteY1923" fmla="*/ 147679 h 1331403"/>
                    <a:gd name="connsiteX1924" fmla="*/ 328996 w 1068652"/>
                    <a:gd name="connsiteY1924" fmla="*/ 146739 h 1331403"/>
                    <a:gd name="connsiteX1925" fmla="*/ 329974 w 1068652"/>
                    <a:gd name="connsiteY1925" fmla="*/ 142578 h 1331403"/>
                    <a:gd name="connsiteX1926" fmla="*/ 329583 w 1068652"/>
                    <a:gd name="connsiteY1926" fmla="*/ 139906 h 1331403"/>
                    <a:gd name="connsiteX1927" fmla="*/ 329204 w 1068652"/>
                    <a:gd name="connsiteY1927" fmla="*/ 137331 h 1331403"/>
                    <a:gd name="connsiteX1928" fmla="*/ 330841 w 1068652"/>
                    <a:gd name="connsiteY1928" fmla="*/ 135012 h 1331403"/>
                    <a:gd name="connsiteX1929" fmla="*/ 332648 w 1068652"/>
                    <a:gd name="connsiteY1929" fmla="*/ 134866 h 1331403"/>
                    <a:gd name="connsiteX1930" fmla="*/ 335445 w 1068652"/>
                    <a:gd name="connsiteY1930" fmla="*/ 134646 h 1331403"/>
                    <a:gd name="connsiteX1931" fmla="*/ 340197 w 1068652"/>
                    <a:gd name="connsiteY1931" fmla="*/ 134451 h 1331403"/>
                    <a:gd name="connsiteX1932" fmla="*/ 341919 w 1068652"/>
                    <a:gd name="connsiteY1932" fmla="*/ 133536 h 1331403"/>
                    <a:gd name="connsiteX1933" fmla="*/ 344056 w 1068652"/>
                    <a:gd name="connsiteY1933" fmla="*/ 132376 h 1331403"/>
                    <a:gd name="connsiteX1934" fmla="*/ 344948 w 1068652"/>
                    <a:gd name="connsiteY1934" fmla="*/ 131900 h 1331403"/>
                    <a:gd name="connsiteX1935" fmla="*/ 346292 w 1068652"/>
                    <a:gd name="connsiteY1935" fmla="*/ 130961 h 1331403"/>
                    <a:gd name="connsiteX1936" fmla="*/ 348295 w 1068652"/>
                    <a:gd name="connsiteY1936" fmla="*/ 129570 h 1331403"/>
                    <a:gd name="connsiteX1937" fmla="*/ 350029 w 1068652"/>
                    <a:gd name="connsiteY1937" fmla="*/ 128740 h 1331403"/>
                    <a:gd name="connsiteX1938" fmla="*/ 351409 w 1068652"/>
                    <a:gd name="connsiteY1938" fmla="*/ 128081 h 1331403"/>
                    <a:gd name="connsiteX1939" fmla="*/ 353070 w 1068652"/>
                    <a:gd name="connsiteY1939" fmla="*/ 127288 h 1331403"/>
                    <a:gd name="connsiteX1940" fmla="*/ 354915 w 1068652"/>
                    <a:gd name="connsiteY1940" fmla="*/ 126934 h 1331403"/>
                    <a:gd name="connsiteX1941" fmla="*/ 357223 w 1068652"/>
                    <a:gd name="connsiteY1941" fmla="*/ 126495 h 1331403"/>
                    <a:gd name="connsiteX1942" fmla="*/ 362377 w 1068652"/>
                    <a:gd name="connsiteY1942" fmla="*/ 125458 h 1331403"/>
                    <a:gd name="connsiteX1943" fmla="*/ 368838 w 1068652"/>
                    <a:gd name="connsiteY1943" fmla="*/ 124115 h 1331403"/>
                    <a:gd name="connsiteX1944" fmla="*/ 370280 w 1068652"/>
                    <a:gd name="connsiteY1944" fmla="*/ 123810 h 1331403"/>
                    <a:gd name="connsiteX1945" fmla="*/ 371904 w 1068652"/>
                    <a:gd name="connsiteY1945" fmla="*/ 123224 h 1331403"/>
                    <a:gd name="connsiteX1946" fmla="*/ 373126 w 1068652"/>
                    <a:gd name="connsiteY1946" fmla="*/ 122773 h 1331403"/>
                    <a:gd name="connsiteX1947" fmla="*/ 378158 w 1068652"/>
                    <a:gd name="connsiteY1947" fmla="*/ 120942 h 1331403"/>
                    <a:gd name="connsiteX1948" fmla="*/ 379526 w 1068652"/>
                    <a:gd name="connsiteY1948" fmla="*/ 120442 h 1331403"/>
                    <a:gd name="connsiteX1949" fmla="*/ 380368 w 1068652"/>
                    <a:gd name="connsiteY1949" fmla="*/ 119954 h 1331403"/>
                    <a:gd name="connsiteX1950" fmla="*/ 382530 w 1068652"/>
                    <a:gd name="connsiteY1950" fmla="*/ 118685 h 1331403"/>
                    <a:gd name="connsiteX1951" fmla="*/ 384912 w 1068652"/>
                    <a:gd name="connsiteY1951" fmla="*/ 117294 h 1331403"/>
                    <a:gd name="connsiteX1952" fmla="*/ 386415 w 1068652"/>
                    <a:gd name="connsiteY1952" fmla="*/ 116427 h 1331403"/>
                    <a:gd name="connsiteX1953" fmla="*/ 386842 w 1068652"/>
                    <a:gd name="connsiteY1953" fmla="*/ 114377 h 1331403"/>
                    <a:gd name="connsiteX1954" fmla="*/ 387221 w 1068652"/>
                    <a:gd name="connsiteY1954" fmla="*/ 112620 h 1331403"/>
                    <a:gd name="connsiteX1955" fmla="*/ 386659 w 1068652"/>
                    <a:gd name="connsiteY1955" fmla="*/ 111400 h 1331403"/>
                    <a:gd name="connsiteX1956" fmla="*/ 386024 w 1068652"/>
                    <a:gd name="connsiteY1956" fmla="*/ 109972 h 1331403"/>
                    <a:gd name="connsiteX1957" fmla="*/ 385389 w 1068652"/>
                    <a:gd name="connsiteY1957" fmla="*/ 108544 h 1331403"/>
                    <a:gd name="connsiteX1958" fmla="*/ 383495 w 1068652"/>
                    <a:gd name="connsiteY1958" fmla="*/ 107861 h 1331403"/>
                    <a:gd name="connsiteX1959" fmla="*/ 381004 w 1068652"/>
                    <a:gd name="connsiteY1959" fmla="*/ 106958 h 1331403"/>
                    <a:gd name="connsiteX1960" fmla="*/ 379672 w 1068652"/>
                    <a:gd name="connsiteY1960" fmla="*/ 106470 h 1331403"/>
                    <a:gd name="connsiteX1961" fmla="*/ 378256 w 1068652"/>
                    <a:gd name="connsiteY1961" fmla="*/ 106043 h 1331403"/>
                    <a:gd name="connsiteX1962" fmla="*/ 376448 w 1068652"/>
                    <a:gd name="connsiteY1962" fmla="*/ 105493 h 1331403"/>
                    <a:gd name="connsiteX1963" fmla="*/ 375202 w 1068652"/>
                    <a:gd name="connsiteY1963" fmla="*/ 103956 h 1331403"/>
                    <a:gd name="connsiteX1964" fmla="*/ 374005 w 1068652"/>
                    <a:gd name="connsiteY1964" fmla="*/ 102455 h 1331403"/>
                    <a:gd name="connsiteX1965" fmla="*/ 374261 w 1068652"/>
                    <a:gd name="connsiteY1965" fmla="*/ 101052 h 1331403"/>
                    <a:gd name="connsiteX1966" fmla="*/ 374603 w 1068652"/>
                    <a:gd name="connsiteY1966" fmla="*/ 99246 h 1331403"/>
                    <a:gd name="connsiteX1967" fmla="*/ 374848 w 1068652"/>
                    <a:gd name="connsiteY1967" fmla="*/ 97989 h 1331403"/>
                    <a:gd name="connsiteX1968" fmla="*/ 375898 w 1068652"/>
                    <a:gd name="connsiteY1968" fmla="*/ 97257 h 1331403"/>
                    <a:gd name="connsiteX1969" fmla="*/ 377401 w 1068652"/>
                    <a:gd name="connsiteY1969" fmla="*/ 96207 h 1331403"/>
                    <a:gd name="connsiteX1970" fmla="*/ 378146 w 1068652"/>
                    <a:gd name="connsiteY1970" fmla="*/ 95683 h 1331403"/>
                    <a:gd name="connsiteX1971" fmla="*/ 379465 w 1068652"/>
                    <a:gd name="connsiteY1971" fmla="*/ 95316 h 1331403"/>
                    <a:gd name="connsiteX1972" fmla="*/ 380930 w 1068652"/>
                    <a:gd name="connsiteY1972" fmla="*/ 94902 h 1331403"/>
                    <a:gd name="connsiteX1973" fmla="*/ 383129 w 1068652"/>
                    <a:gd name="connsiteY1973" fmla="*/ 94279 h 1331403"/>
                    <a:gd name="connsiteX1974" fmla="*/ 384985 w 1068652"/>
                    <a:gd name="connsiteY1974" fmla="*/ 93754 h 1331403"/>
                    <a:gd name="connsiteX1975" fmla="*/ 385877 w 1068652"/>
                    <a:gd name="connsiteY1975" fmla="*/ 93437 h 1331403"/>
                    <a:gd name="connsiteX1976" fmla="*/ 390799 w 1068652"/>
                    <a:gd name="connsiteY1976" fmla="*/ 91704 h 1331403"/>
                    <a:gd name="connsiteX1977" fmla="*/ 392143 w 1068652"/>
                    <a:gd name="connsiteY1977" fmla="*/ 91241 h 1331403"/>
                    <a:gd name="connsiteX1978" fmla="*/ 393828 w 1068652"/>
                    <a:gd name="connsiteY1978" fmla="*/ 90155 h 1331403"/>
                    <a:gd name="connsiteX1979" fmla="*/ 397236 w 1068652"/>
                    <a:gd name="connsiteY1979" fmla="*/ 87982 h 1331403"/>
                    <a:gd name="connsiteX1980" fmla="*/ 398445 w 1068652"/>
                    <a:gd name="connsiteY1980" fmla="*/ 87202 h 1331403"/>
                    <a:gd name="connsiteX1981" fmla="*/ 399227 w 1068652"/>
                    <a:gd name="connsiteY1981" fmla="*/ 86592 h 1331403"/>
                    <a:gd name="connsiteX1982" fmla="*/ 404699 w 1068652"/>
                    <a:gd name="connsiteY1982" fmla="*/ 82332 h 1331403"/>
                    <a:gd name="connsiteX1983" fmla="*/ 406262 w 1068652"/>
                    <a:gd name="connsiteY1983" fmla="*/ 81112 h 1331403"/>
                    <a:gd name="connsiteX1984" fmla="*/ 407362 w 1068652"/>
                    <a:gd name="connsiteY1984" fmla="*/ 79416 h 1331403"/>
                    <a:gd name="connsiteX1985" fmla="*/ 408180 w 1068652"/>
                    <a:gd name="connsiteY1985" fmla="*/ 78147 h 1331403"/>
                    <a:gd name="connsiteX1986" fmla="*/ 410256 w 1068652"/>
                    <a:gd name="connsiteY1986" fmla="*/ 74938 h 1331403"/>
                    <a:gd name="connsiteX1987" fmla="*/ 412760 w 1068652"/>
                    <a:gd name="connsiteY1987" fmla="*/ 70947 h 1331403"/>
                    <a:gd name="connsiteX1988" fmla="*/ 413823 w 1068652"/>
                    <a:gd name="connsiteY1988" fmla="*/ 69239 h 1331403"/>
                    <a:gd name="connsiteX1989" fmla="*/ 414861 w 1068652"/>
                    <a:gd name="connsiteY1989" fmla="*/ 67579 h 1331403"/>
                    <a:gd name="connsiteX1990" fmla="*/ 415435 w 1068652"/>
                    <a:gd name="connsiteY1990" fmla="*/ 65981 h 1331403"/>
                    <a:gd name="connsiteX1991" fmla="*/ 417120 w 1068652"/>
                    <a:gd name="connsiteY1991" fmla="*/ 61234 h 1331403"/>
                    <a:gd name="connsiteX1992" fmla="*/ 417707 w 1068652"/>
                    <a:gd name="connsiteY1992" fmla="*/ 59586 h 1331403"/>
                    <a:gd name="connsiteX1993" fmla="*/ 417829 w 1068652"/>
                    <a:gd name="connsiteY1993" fmla="*/ 57964 h 1331403"/>
                    <a:gd name="connsiteX1994" fmla="*/ 418110 w 1068652"/>
                    <a:gd name="connsiteY1994" fmla="*/ 54327 h 1331403"/>
                    <a:gd name="connsiteX1995" fmla="*/ 418134 w 1068652"/>
                    <a:gd name="connsiteY1995" fmla="*/ 53204 h 1331403"/>
                    <a:gd name="connsiteX1996" fmla="*/ 418134 w 1068652"/>
                    <a:gd name="connsiteY1996" fmla="*/ 51789 h 1331403"/>
                    <a:gd name="connsiteX1997" fmla="*/ 418146 w 1068652"/>
                    <a:gd name="connsiteY1997" fmla="*/ 50471 h 1331403"/>
                    <a:gd name="connsiteX1998" fmla="*/ 419270 w 1068652"/>
                    <a:gd name="connsiteY1998" fmla="*/ 50361 h 1331403"/>
                    <a:gd name="connsiteX1999" fmla="*/ 421090 w 1068652"/>
                    <a:gd name="connsiteY1999" fmla="*/ 50190 h 1331403"/>
                    <a:gd name="connsiteX2000" fmla="*/ 422800 w 1068652"/>
                    <a:gd name="connsiteY2000" fmla="*/ 50764 h 1331403"/>
                    <a:gd name="connsiteX2001" fmla="*/ 424950 w 1068652"/>
                    <a:gd name="connsiteY2001" fmla="*/ 51496 h 1331403"/>
                    <a:gd name="connsiteX2002" fmla="*/ 425817 w 1068652"/>
                    <a:gd name="connsiteY2002" fmla="*/ 51789 h 1331403"/>
                    <a:gd name="connsiteX2003" fmla="*/ 426709 w 1068652"/>
                    <a:gd name="connsiteY2003" fmla="*/ 52228 h 1331403"/>
                    <a:gd name="connsiteX2004" fmla="*/ 429334 w 1068652"/>
                    <a:gd name="connsiteY2004" fmla="*/ 53534 h 1331403"/>
                    <a:gd name="connsiteX2005" fmla="*/ 431118 w 1068652"/>
                    <a:gd name="connsiteY2005" fmla="*/ 54425 h 1331403"/>
                    <a:gd name="connsiteX2006" fmla="*/ 432425 w 1068652"/>
                    <a:gd name="connsiteY2006" fmla="*/ 55071 h 1331403"/>
                    <a:gd name="connsiteX2007" fmla="*/ 433756 w 1068652"/>
                    <a:gd name="connsiteY2007" fmla="*/ 55889 h 1331403"/>
                    <a:gd name="connsiteX2008" fmla="*/ 435405 w 1068652"/>
                    <a:gd name="connsiteY2008" fmla="*/ 56877 h 1331403"/>
                    <a:gd name="connsiteX2009" fmla="*/ 438629 w 1068652"/>
                    <a:gd name="connsiteY2009" fmla="*/ 58452 h 1331403"/>
                    <a:gd name="connsiteX2010" fmla="*/ 440999 w 1068652"/>
                    <a:gd name="connsiteY2010" fmla="*/ 59611 h 1331403"/>
                    <a:gd name="connsiteX2011" fmla="*/ 442623 w 1068652"/>
                    <a:gd name="connsiteY2011" fmla="*/ 60611 h 1331403"/>
                    <a:gd name="connsiteX2012" fmla="*/ 444663 w 1068652"/>
                    <a:gd name="connsiteY2012" fmla="*/ 61880 h 1331403"/>
                    <a:gd name="connsiteX2013" fmla="*/ 448425 w 1068652"/>
                    <a:gd name="connsiteY2013" fmla="*/ 64480 h 1331403"/>
                    <a:gd name="connsiteX2014" fmla="*/ 450086 w 1068652"/>
                    <a:gd name="connsiteY2014" fmla="*/ 65627 h 1331403"/>
                    <a:gd name="connsiteX2015" fmla="*/ 452028 w 1068652"/>
                    <a:gd name="connsiteY2015" fmla="*/ 65944 h 1331403"/>
                    <a:gd name="connsiteX2016" fmla="*/ 454459 w 1068652"/>
                    <a:gd name="connsiteY2016" fmla="*/ 66335 h 1331403"/>
                    <a:gd name="connsiteX2017" fmla="*/ 455924 w 1068652"/>
                    <a:gd name="connsiteY2017" fmla="*/ 66579 h 1331403"/>
                    <a:gd name="connsiteX2018" fmla="*/ 458721 w 1068652"/>
                    <a:gd name="connsiteY2018" fmla="*/ 66701 h 1331403"/>
                    <a:gd name="connsiteX2019" fmla="*/ 460395 w 1068652"/>
                    <a:gd name="connsiteY2019" fmla="*/ 66774 h 1331403"/>
                    <a:gd name="connsiteX2020" fmla="*/ 461189 w 1068652"/>
                    <a:gd name="connsiteY2020" fmla="*/ 67067 h 1331403"/>
                    <a:gd name="connsiteX2021" fmla="*/ 463595 w 1068652"/>
                    <a:gd name="connsiteY2021" fmla="*/ 67945 h 1331403"/>
                    <a:gd name="connsiteX2022" fmla="*/ 465280 w 1068652"/>
                    <a:gd name="connsiteY2022" fmla="*/ 68568 h 1331403"/>
                    <a:gd name="connsiteX2023" fmla="*/ 465195 w 1068652"/>
                    <a:gd name="connsiteY2023" fmla="*/ 70459 h 1331403"/>
                    <a:gd name="connsiteX2024" fmla="*/ 465097 w 1068652"/>
                    <a:gd name="connsiteY2024" fmla="*/ 72583 h 1331403"/>
                    <a:gd name="connsiteX2025" fmla="*/ 465048 w 1068652"/>
                    <a:gd name="connsiteY2025" fmla="*/ 73693 h 1331403"/>
                    <a:gd name="connsiteX2026" fmla="*/ 464328 w 1068652"/>
                    <a:gd name="connsiteY2026" fmla="*/ 75170 h 1331403"/>
                    <a:gd name="connsiteX2027" fmla="*/ 462972 w 1068652"/>
                    <a:gd name="connsiteY2027" fmla="*/ 77952 h 1331403"/>
                    <a:gd name="connsiteX2028" fmla="*/ 461579 w 1068652"/>
                    <a:gd name="connsiteY2028" fmla="*/ 80990 h 1331403"/>
                    <a:gd name="connsiteX2029" fmla="*/ 460932 w 1068652"/>
                    <a:gd name="connsiteY2029" fmla="*/ 82406 h 1331403"/>
                    <a:gd name="connsiteX2030" fmla="*/ 459857 w 1068652"/>
                    <a:gd name="connsiteY2030" fmla="*/ 84773 h 1331403"/>
                    <a:gd name="connsiteX2031" fmla="*/ 459527 w 1068652"/>
                    <a:gd name="connsiteY2031" fmla="*/ 86274 h 1331403"/>
                    <a:gd name="connsiteX2032" fmla="*/ 458856 w 1068652"/>
                    <a:gd name="connsiteY2032" fmla="*/ 89288 h 1331403"/>
                    <a:gd name="connsiteX2033" fmla="*/ 458624 w 1068652"/>
                    <a:gd name="connsiteY2033" fmla="*/ 90289 h 1331403"/>
                    <a:gd name="connsiteX2034" fmla="*/ 458563 w 1068652"/>
                    <a:gd name="connsiteY2034" fmla="*/ 91265 h 1331403"/>
                    <a:gd name="connsiteX2035" fmla="*/ 458453 w 1068652"/>
                    <a:gd name="connsiteY2035" fmla="*/ 92705 h 1331403"/>
                    <a:gd name="connsiteX2036" fmla="*/ 458306 w 1068652"/>
                    <a:gd name="connsiteY2036" fmla="*/ 94804 h 1331403"/>
                    <a:gd name="connsiteX2037" fmla="*/ 458294 w 1068652"/>
                    <a:gd name="connsiteY2037" fmla="*/ 95878 h 1331403"/>
                    <a:gd name="connsiteX2038" fmla="*/ 458257 w 1068652"/>
                    <a:gd name="connsiteY2038" fmla="*/ 98050 h 1331403"/>
                    <a:gd name="connsiteX2039" fmla="*/ 458245 w 1068652"/>
                    <a:gd name="connsiteY2039" fmla="*/ 98587 h 1331403"/>
                    <a:gd name="connsiteX2040" fmla="*/ 458318 w 1068652"/>
                    <a:gd name="connsiteY2040" fmla="*/ 99136 h 1331403"/>
                    <a:gd name="connsiteX2041" fmla="*/ 458599 w 1068652"/>
                    <a:gd name="connsiteY2041" fmla="*/ 101528 h 1331403"/>
                    <a:gd name="connsiteX2042" fmla="*/ 458782 w 1068652"/>
                    <a:gd name="connsiteY2042" fmla="*/ 103114 h 1331403"/>
                    <a:gd name="connsiteX2043" fmla="*/ 459295 w 1068652"/>
                    <a:gd name="connsiteY2043" fmla="*/ 104188 h 1331403"/>
                    <a:gd name="connsiteX2044" fmla="*/ 460407 w 1068652"/>
                    <a:gd name="connsiteY2044" fmla="*/ 106531 h 1331403"/>
                    <a:gd name="connsiteX2045" fmla="*/ 460993 w 1068652"/>
                    <a:gd name="connsiteY2045" fmla="*/ 107788 h 1331403"/>
                    <a:gd name="connsiteX2046" fmla="*/ 461946 w 1068652"/>
                    <a:gd name="connsiteY2046" fmla="*/ 108520 h 1331403"/>
                    <a:gd name="connsiteX2047" fmla="*/ 466355 w 1068652"/>
                    <a:gd name="connsiteY2047" fmla="*/ 111937 h 1331403"/>
                    <a:gd name="connsiteX2048" fmla="*/ 468700 w 1068652"/>
                    <a:gd name="connsiteY2048" fmla="*/ 112534 h 1331403"/>
                    <a:gd name="connsiteX2049" fmla="*/ 470581 w 1068652"/>
                    <a:gd name="connsiteY2049" fmla="*/ 112949 h 1331403"/>
                    <a:gd name="connsiteX2050" fmla="*/ 472328 w 1068652"/>
                    <a:gd name="connsiteY2050" fmla="*/ 112791 h 1331403"/>
                    <a:gd name="connsiteX2051" fmla="*/ 474074 w 1068652"/>
                    <a:gd name="connsiteY2051" fmla="*/ 112632 h 1331403"/>
                    <a:gd name="connsiteX2052" fmla="*/ 477787 w 1068652"/>
                    <a:gd name="connsiteY2052" fmla="*/ 112303 h 1331403"/>
                    <a:gd name="connsiteX2053" fmla="*/ 479644 w 1068652"/>
                    <a:gd name="connsiteY2053" fmla="*/ 112132 h 1331403"/>
                    <a:gd name="connsiteX2054" fmla="*/ 481549 w 1068652"/>
                    <a:gd name="connsiteY2054" fmla="*/ 111631 h 1331403"/>
                    <a:gd name="connsiteX2055" fmla="*/ 485824 w 1068652"/>
                    <a:gd name="connsiteY2055" fmla="*/ 110497 h 1331403"/>
                    <a:gd name="connsiteX2056" fmla="*/ 486655 w 1068652"/>
                    <a:gd name="connsiteY2056" fmla="*/ 110277 h 1331403"/>
                    <a:gd name="connsiteX2057" fmla="*/ 487901 w 1068652"/>
                    <a:gd name="connsiteY2057" fmla="*/ 109947 h 1331403"/>
                    <a:gd name="connsiteX2058" fmla="*/ 489305 w 1068652"/>
                    <a:gd name="connsiteY2058" fmla="*/ 109447 h 1331403"/>
                    <a:gd name="connsiteX2059" fmla="*/ 490710 w 1068652"/>
                    <a:gd name="connsiteY2059" fmla="*/ 108935 h 1331403"/>
                    <a:gd name="connsiteX2060" fmla="*/ 496328 w 1068652"/>
                    <a:gd name="connsiteY2060" fmla="*/ 106909 h 1331403"/>
                    <a:gd name="connsiteX2061" fmla="*/ 497257 w 1068652"/>
                    <a:gd name="connsiteY2061" fmla="*/ 106567 h 1331403"/>
                    <a:gd name="connsiteX2062" fmla="*/ 498490 w 1068652"/>
                    <a:gd name="connsiteY2062" fmla="*/ 106079 h 1331403"/>
                    <a:gd name="connsiteX2063" fmla="*/ 501031 w 1068652"/>
                    <a:gd name="connsiteY2063" fmla="*/ 105091 h 1331403"/>
                    <a:gd name="connsiteX2064" fmla="*/ 502509 w 1068652"/>
                    <a:gd name="connsiteY2064" fmla="*/ 104505 h 1331403"/>
                    <a:gd name="connsiteX2065" fmla="*/ 504438 w 1068652"/>
                    <a:gd name="connsiteY2065" fmla="*/ 103748 h 1331403"/>
                    <a:gd name="connsiteX2066" fmla="*/ 505892 w 1068652"/>
                    <a:gd name="connsiteY2066" fmla="*/ 103175 h 1331403"/>
                    <a:gd name="connsiteX2067" fmla="*/ 507296 w 1068652"/>
                    <a:gd name="connsiteY2067" fmla="*/ 102711 h 1331403"/>
                    <a:gd name="connsiteX2068" fmla="*/ 509165 w 1068652"/>
                    <a:gd name="connsiteY2068" fmla="*/ 102089 h 1331403"/>
                    <a:gd name="connsiteX2069" fmla="*/ 512915 w 1068652"/>
                    <a:gd name="connsiteY2069" fmla="*/ 100856 h 1331403"/>
                    <a:gd name="connsiteX2070" fmla="*/ 514784 w 1068652"/>
                    <a:gd name="connsiteY2070" fmla="*/ 100234 h 1331403"/>
                    <a:gd name="connsiteX2071" fmla="*/ 515724 w 1068652"/>
                    <a:gd name="connsiteY2071" fmla="*/ 99929 h 1331403"/>
                    <a:gd name="connsiteX2072" fmla="*/ 517068 w 1068652"/>
                    <a:gd name="connsiteY2072" fmla="*/ 99538 h 1331403"/>
                    <a:gd name="connsiteX2073" fmla="*/ 524103 w 1068652"/>
                    <a:gd name="connsiteY2073" fmla="*/ 97513 h 1331403"/>
                    <a:gd name="connsiteX2074" fmla="*/ 528561 w 1068652"/>
                    <a:gd name="connsiteY2074" fmla="*/ 96158 h 1331403"/>
                    <a:gd name="connsiteX2075" fmla="*/ 529672 w 1068652"/>
                    <a:gd name="connsiteY2075" fmla="*/ 95841 h 1331403"/>
                    <a:gd name="connsiteX2076" fmla="*/ 532836 w 1068652"/>
                    <a:gd name="connsiteY2076" fmla="*/ 95133 h 1331403"/>
                    <a:gd name="connsiteX2077" fmla="*/ 534167 w 1068652"/>
                    <a:gd name="connsiteY2077" fmla="*/ 94841 h 1331403"/>
                    <a:gd name="connsiteX2078" fmla="*/ 535975 w 1068652"/>
                    <a:gd name="connsiteY2078" fmla="*/ 94902 h 1331403"/>
                    <a:gd name="connsiteX2079" fmla="*/ 538235 w 1068652"/>
                    <a:gd name="connsiteY2079" fmla="*/ 94975 h 1331403"/>
                    <a:gd name="connsiteX2080" fmla="*/ 541520 w 1068652"/>
                    <a:gd name="connsiteY2080" fmla="*/ 95084 h 1331403"/>
                    <a:gd name="connsiteX2081" fmla="*/ 542009 w 1068652"/>
                    <a:gd name="connsiteY2081" fmla="*/ 95097 h 1331403"/>
                    <a:gd name="connsiteX2082" fmla="*/ 545868 w 1068652"/>
                    <a:gd name="connsiteY2082" fmla="*/ 95170 h 1331403"/>
                    <a:gd name="connsiteX2083" fmla="*/ 546345 w 1068652"/>
                    <a:gd name="connsiteY2083" fmla="*/ 95170 h 1331403"/>
                    <a:gd name="connsiteX2084" fmla="*/ 549142 w 1068652"/>
                    <a:gd name="connsiteY2084" fmla="*/ 94975 h 1331403"/>
                    <a:gd name="connsiteX2085" fmla="*/ 550839 w 1068652"/>
                    <a:gd name="connsiteY2085" fmla="*/ 94230 h 1331403"/>
                    <a:gd name="connsiteX2086" fmla="*/ 553392 w 1068652"/>
                    <a:gd name="connsiteY2086" fmla="*/ 93095 h 1331403"/>
                    <a:gd name="connsiteX2087" fmla="*/ 556482 w 1068652"/>
                    <a:gd name="connsiteY2087" fmla="*/ 92095 h 1331403"/>
                    <a:gd name="connsiteX2088" fmla="*/ 557398 w 1068652"/>
                    <a:gd name="connsiteY2088" fmla="*/ 91790 h 1331403"/>
                    <a:gd name="connsiteX2089" fmla="*/ 559658 w 1068652"/>
                    <a:gd name="connsiteY2089" fmla="*/ 91058 h 1331403"/>
                    <a:gd name="connsiteX2090" fmla="*/ 561905 w 1068652"/>
                    <a:gd name="connsiteY2090" fmla="*/ 90313 h 1331403"/>
                    <a:gd name="connsiteX2091" fmla="*/ 563725 w 1068652"/>
                    <a:gd name="connsiteY2091" fmla="*/ 89947 h 1331403"/>
                    <a:gd name="connsiteX2092" fmla="*/ 565728 w 1068652"/>
                    <a:gd name="connsiteY2092" fmla="*/ 89532 h 1331403"/>
                    <a:gd name="connsiteX2093" fmla="*/ 567365 w 1068652"/>
                    <a:gd name="connsiteY2093" fmla="*/ 89190 h 1331403"/>
                    <a:gd name="connsiteX2094" fmla="*/ 569295 w 1068652"/>
                    <a:gd name="connsiteY2094" fmla="*/ 88995 h 1331403"/>
                    <a:gd name="connsiteX2095" fmla="*/ 572690 w 1068652"/>
                    <a:gd name="connsiteY2095" fmla="*/ 88653 h 1331403"/>
                    <a:gd name="connsiteX2096" fmla="*/ 574131 w 1068652"/>
                    <a:gd name="connsiteY2096" fmla="*/ 88507 h 1331403"/>
                    <a:gd name="connsiteX2097" fmla="*/ 575585 w 1068652"/>
                    <a:gd name="connsiteY2097" fmla="*/ 88361 h 1331403"/>
                    <a:gd name="connsiteX2098" fmla="*/ 576635 w 1068652"/>
                    <a:gd name="connsiteY2098" fmla="*/ 88117 h 1331403"/>
                    <a:gd name="connsiteX2099" fmla="*/ 579726 w 1068652"/>
                    <a:gd name="connsiteY2099" fmla="*/ 87372 h 1331403"/>
                    <a:gd name="connsiteX2100" fmla="*/ 580800 w 1068652"/>
                    <a:gd name="connsiteY2100" fmla="*/ 87116 h 1331403"/>
                    <a:gd name="connsiteX2101" fmla="*/ 581497 w 1068652"/>
                    <a:gd name="connsiteY2101" fmla="*/ 86811 h 1331403"/>
                    <a:gd name="connsiteX2102" fmla="*/ 582181 w 1068652"/>
                    <a:gd name="connsiteY2102" fmla="*/ 86506 h 1331403"/>
                    <a:gd name="connsiteX2103" fmla="*/ 583756 w 1068652"/>
                    <a:gd name="connsiteY2103" fmla="*/ 85798 h 1331403"/>
                    <a:gd name="connsiteX2104" fmla="*/ 585307 w 1068652"/>
                    <a:gd name="connsiteY2104" fmla="*/ 85115 h 1331403"/>
                    <a:gd name="connsiteX2105" fmla="*/ 586480 w 1068652"/>
                    <a:gd name="connsiteY2105" fmla="*/ 83614 h 1331403"/>
                    <a:gd name="connsiteX2106" fmla="*/ 588043 w 1068652"/>
                    <a:gd name="connsiteY2106" fmla="*/ 81722 h 1331403"/>
                    <a:gd name="connsiteX2107" fmla="*/ 589240 w 1068652"/>
                    <a:gd name="connsiteY2107" fmla="*/ 77696 h 1331403"/>
                    <a:gd name="connsiteX2108" fmla="*/ 589692 w 1068652"/>
                    <a:gd name="connsiteY2108" fmla="*/ 76158 h 1331403"/>
                    <a:gd name="connsiteX2109" fmla="*/ 589509 w 1068652"/>
                    <a:gd name="connsiteY2109" fmla="*/ 74572 h 1331403"/>
                    <a:gd name="connsiteX2110" fmla="*/ 589252 w 1068652"/>
                    <a:gd name="connsiteY2110" fmla="*/ 72485 h 1331403"/>
                    <a:gd name="connsiteX2111" fmla="*/ 589069 w 1068652"/>
                    <a:gd name="connsiteY2111" fmla="*/ 70899 h 1331403"/>
                    <a:gd name="connsiteX2112" fmla="*/ 587628 w 1068652"/>
                    <a:gd name="connsiteY2112" fmla="*/ 66835 h 1331403"/>
                    <a:gd name="connsiteX2113" fmla="*/ 586871 w 1068652"/>
                    <a:gd name="connsiteY2113" fmla="*/ 64663 h 1331403"/>
                    <a:gd name="connsiteX2114" fmla="*/ 586578 w 1068652"/>
                    <a:gd name="connsiteY2114" fmla="*/ 62954 h 1331403"/>
                    <a:gd name="connsiteX2115" fmla="*/ 586407 w 1068652"/>
                    <a:gd name="connsiteY2115" fmla="*/ 61917 h 1331403"/>
                    <a:gd name="connsiteX2116" fmla="*/ 586162 w 1068652"/>
                    <a:gd name="connsiteY2116" fmla="*/ 60355 h 1331403"/>
                    <a:gd name="connsiteX2117" fmla="*/ 586309 w 1068652"/>
                    <a:gd name="connsiteY2117" fmla="*/ 57183 h 1331403"/>
                    <a:gd name="connsiteX2118" fmla="*/ 587066 w 1068652"/>
                    <a:gd name="connsiteY2118" fmla="*/ 55047 h 1331403"/>
                    <a:gd name="connsiteX2119" fmla="*/ 587994 w 1068652"/>
                    <a:gd name="connsiteY2119" fmla="*/ 52448 h 1331403"/>
                    <a:gd name="connsiteX2120" fmla="*/ 587933 w 1068652"/>
                    <a:gd name="connsiteY2120" fmla="*/ 50263 h 1331403"/>
                    <a:gd name="connsiteX2121" fmla="*/ 587921 w 1068652"/>
                    <a:gd name="connsiteY2121" fmla="*/ 49726 h 1331403"/>
                    <a:gd name="connsiteX2122" fmla="*/ 587909 w 1068652"/>
                    <a:gd name="connsiteY2122" fmla="*/ 49190 h 1331403"/>
                    <a:gd name="connsiteX2123" fmla="*/ 587897 w 1068652"/>
                    <a:gd name="connsiteY2123" fmla="*/ 48653 h 1331403"/>
                    <a:gd name="connsiteX2124" fmla="*/ 587848 w 1068652"/>
                    <a:gd name="connsiteY2124" fmla="*/ 47018 h 1331403"/>
                    <a:gd name="connsiteX2125" fmla="*/ 587469 w 1068652"/>
                    <a:gd name="connsiteY2125" fmla="*/ 45712 h 1331403"/>
                    <a:gd name="connsiteX2126" fmla="*/ 586846 w 1068652"/>
                    <a:gd name="connsiteY2126" fmla="*/ 43601 h 1331403"/>
                    <a:gd name="connsiteX2127" fmla="*/ 586785 w 1068652"/>
                    <a:gd name="connsiteY2127" fmla="*/ 42246 h 1331403"/>
                    <a:gd name="connsiteX2128" fmla="*/ 586749 w 1068652"/>
                    <a:gd name="connsiteY2128" fmla="*/ 41075 h 1331403"/>
                    <a:gd name="connsiteX2129" fmla="*/ 587799 w 1068652"/>
                    <a:gd name="connsiteY2129" fmla="*/ 39610 h 1331403"/>
                    <a:gd name="connsiteX2130" fmla="*/ 588104 w 1068652"/>
                    <a:gd name="connsiteY2130" fmla="*/ 39171 h 1331403"/>
                    <a:gd name="connsiteX2131" fmla="*/ 589485 w 1068652"/>
                    <a:gd name="connsiteY2131" fmla="*/ 39940 h 1331403"/>
                    <a:gd name="connsiteX2132" fmla="*/ 591683 w 1068652"/>
                    <a:gd name="connsiteY2132" fmla="*/ 41160 h 1331403"/>
                    <a:gd name="connsiteX2133" fmla="*/ 594199 w 1068652"/>
                    <a:gd name="connsiteY2133" fmla="*/ 44187 h 1331403"/>
                    <a:gd name="connsiteX2134" fmla="*/ 594773 w 1068652"/>
                    <a:gd name="connsiteY2134" fmla="*/ 44882 h 1331403"/>
                    <a:gd name="connsiteX2135" fmla="*/ 595372 w 1068652"/>
                    <a:gd name="connsiteY2135" fmla="*/ 45370 h 1331403"/>
                    <a:gd name="connsiteX2136" fmla="*/ 597900 w 1068652"/>
                    <a:gd name="connsiteY2136" fmla="*/ 47432 h 1331403"/>
                    <a:gd name="connsiteX2137" fmla="*/ 599073 w 1068652"/>
                    <a:gd name="connsiteY2137" fmla="*/ 48384 h 1331403"/>
                    <a:gd name="connsiteX2138" fmla="*/ 600428 w 1068652"/>
                    <a:gd name="connsiteY2138" fmla="*/ 48445 h 1331403"/>
                    <a:gd name="connsiteX2139" fmla="*/ 602297 w 1068652"/>
                    <a:gd name="connsiteY2139" fmla="*/ 48531 h 1331403"/>
                    <a:gd name="connsiteX2140" fmla="*/ 603531 w 1068652"/>
                    <a:gd name="connsiteY2140" fmla="*/ 48579 h 1331403"/>
                    <a:gd name="connsiteX2141" fmla="*/ 604874 w 1068652"/>
                    <a:gd name="connsiteY2141" fmla="*/ 47908 h 1331403"/>
                    <a:gd name="connsiteX2142" fmla="*/ 605864 w 1068652"/>
                    <a:gd name="connsiteY2142" fmla="*/ 47420 h 1331403"/>
                    <a:gd name="connsiteX2143" fmla="*/ 607219 w 1068652"/>
                    <a:gd name="connsiteY2143" fmla="*/ 46724 h 1331403"/>
                    <a:gd name="connsiteX2144" fmla="*/ 611995 w 1068652"/>
                    <a:gd name="connsiteY2144" fmla="*/ 43662 h 1331403"/>
                    <a:gd name="connsiteX2145" fmla="*/ 612813 w 1068652"/>
                    <a:gd name="connsiteY2145" fmla="*/ 43137 h 1331403"/>
                    <a:gd name="connsiteX2146" fmla="*/ 614426 w 1068652"/>
                    <a:gd name="connsiteY2146" fmla="*/ 42002 h 1331403"/>
                    <a:gd name="connsiteX2147" fmla="*/ 615622 w 1068652"/>
                    <a:gd name="connsiteY2147" fmla="*/ 41148 h 1331403"/>
                    <a:gd name="connsiteX2148" fmla="*/ 618835 w 1068652"/>
                    <a:gd name="connsiteY2148" fmla="*/ 38866 h 1331403"/>
                    <a:gd name="connsiteX2149" fmla="*/ 620044 w 1068652"/>
                    <a:gd name="connsiteY2149" fmla="*/ 38012 h 1331403"/>
                    <a:gd name="connsiteX2150" fmla="*/ 621302 w 1068652"/>
                    <a:gd name="connsiteY2150" fmla="*/ 37365 h 1331403"/>
                    <a:gd name="connsiteX2151" fmla="*/ 623366 w 1068652"/>
                    <a:gd name="connsiteY2151" fmla="*/ 36315 h 1331403"/>
                    <a:gd name="connsiteX2152" fmla="*/ 624673 w 1068652"/>
                    <a:gd name="connsiteY2152" fmla="*/ 35657 h 1331403"/>
                    <a:gd name="connsiteX2153" fmla="*/ 628105 w 1068652"/>
                    <a:gd name="connsiteY2153" fmla="*/ 34766 h 1331403"/>
                    <a:gd name="connsiteX2154" fmla="*/ 632600 w 1068652"/>
                    <a:gd name="connsiteY2154" fmla="*/ 34363 h 1331403"/>
                    <a:gd name="connsiteX2155" fmla="*/ 634554 w 1068652"/>
                    <a:gd name="connsiteY2155" fmla="*/ 34192 h 1331403"/>
                    <a:gd name="connsiteX2156" fmla="*/ 635776 w 1068652"/>
                    <a:gd name="connsiteY2156" fmla="*/ 33338 h 1331403"/>
                    <a:gd name="connsiteX2157" fmla="*/ 637791 w 1068652"/>
                    <a:gd name="connsiteY2157" fmla="*/ 31947 h 1331403"/>
                    <a:gd name="connsiteX2158" fmla="*/ 639012 w 1068652"/>
                    <a:gd name="connsiteY2158" fmla="*/ 31093 h 1331403"/>
                    <a:gd name="connsiteX2159" fmla="*/ 640112 w 1068652"/>
                    <a:gd name="connsiteY2159" fmla="*/ 29250 h 1331403"/>
                    <a:gd name="connsiteX2160" fmla="*/ 643092 w 1068652"/>
                    <a:gd name="connsiteY2160" fmla="*/ 24284 h 1331403"/>
                    <a:gd name="connsiteX2161" fmla="*/ 644777 w 1068652"/>
                    <a:gd name="connsiteY2161" fmla="*/ 22209 h 1331403"/>
                    <a:gd name="connsiteX2162" fmla="*/ 645950 w 1068652"/>
                    <a:gd name="connsiteY2162" fmla="*/ 20769 h 1331403"/>
                    <a:gd name="connsiteX2163" fmla="*/ 647770 w 1068652"/>
                    <a:gd name="connsiteY2163" fmla="*/ 19195 h 1331403"/>
                    <a:gd name="connsiteX2164" fmla="*/ 649577 w 1068652"/>
                    <a:gd name="connsiteY2164" fmla="*/ 17645 h 1331403"/>
                    <a:gd name="connsiteX2165" fmla="*/ 651666 w 1068652"/>
                    <a:gd name="connsiteY2165" fmla="*/ 14375 h 1331403"/>
                    <a:gd name="connsiteX2166" fmla="*/ 652606 w 1068652"/>
                    <a:gd name="connsiteY2166" fmla="*/ 11910 h 1331403"/>
                    <a:gd name="connsiteX2167" fmla="*/ 653449 w 1068652"/>
                    <a:gd name="connsiteY2167" fmla="*/ 9628 h 1331403"/>
                    <a:gd name="connsiteX2168" fmla="*/ 654854 w 1068652"/>
                    <a:gd name="connsiteY2168" fmla="*/ 8322 h 1331403"/>
                    <a:gd name="connsiteX2169" fmla="*/ 655892 w 1068652"/>
                    <a:gd name="connsiteY2169" fmla="*/ 7358 h 1331403"/>
                    <a:gd name="connsiteX2170" fmla="*/ 656955 w 1068652"/>
                    <a:gd name="connsiteY2170" fmla="*/ 6370 h 1331403"/>
                    <a:gd name="connsiteX2171" fmla="*/ 658237 w 1068652"/>
                    <a:gd name="connsiteY2171" fmla="*/ 5808 h 1331403"/>
                    <a:gd name="connsiteX2172" fmla="*/ 662561 w 1068652"/>
                    <a:gd name="connsiteY2172" fmla="*/ 3893 h 1331403"/>
                    <a:gd name="connsiteX2173" fmla="*/ 664259 w 1068652"/>
                    <a:gd name="connsiteY2173" fmla="*/ 3148 h 1331403"/>
                    <a:gd name="connsiteX2174" fmla="*/ 665541 w 1068652"/>
                    <a:gd name="connsiteY2174" fmla="*/ 2575 h 1331403"/>
                    <a:gd name="connsiteX2175" fmla="*/ 666934 w 1068652"/>
                    <a:gd name="connsiteY2175" fmla="*/ 2148 h 1331403"/>
                    <a:gd name="connsiteX2176" fmla="*/ 673834 w 1068652"/>
                    <a:gd name="connsiteY2176" fmla="*/ 0 h 1331403"/>
                    <a:gd name="connsiteX2177" fmla="*/ 673896 w 1068652"/>
                    <a:gd name="connsiteY2177" fmla="*/ 14192 h 1331403"/>
                    <a:gd name="connsiteX2178" fmla="*/ 673920 w 1068652"/>
                    <a:gd name="connsiteY2178" fmla="*/ 16913 h 1331403"/>
                    <a:gd name="connsiteX2179" fmla="*/ 674091 w 1068652"/>
                    <a:gd name="connsiteY2179" fmla="*/ 18402 h 1331403"/>
                    <a:gd name="connsiteX2180" fmla="*/ 674176 w 1068652"/>
                    <a:gd name="connsiteY2180" fmla="*/ 19146 h 1331403"/>
                    <a:gd name="connsiteX2181" fmla="*/ 674494 w 1068652"/>
                    <a:gd name="connsiteY2181" fmla="*/ 21892 h 1331403"/>
                    <a:gd name="connsiteX2182" fmla="*/ 674677 w 1068652"/>
                    <a:gd name="connsiteY2182" fmla="*/ 23429 h 1331403"/>
                    <a:gd name="connsiteX2183" fmla="*/ 674970 w 1068652"/>
                    <a:gd name="connsiteY2183" fmla="*/ 26016 h 1331403"/>
                    <a:gd name="connsiteX2184" fmla="*/ 675031 w 1068652"/>
                    <a:gd name="connsiteY2184" fmla="*/ 26529 h 1331403"/>
                    <a:gd name="connsiteX2185" fmla="*/ 675325 w 1068652"/>
                    <a:gd name="connsiteY2185" fmla="*/ 28628 h 1331403"/>
                    <a:gd name="connsiteX2186" fmla="*/ 676143 w 1068652"/>
                    <a:gd name="connsiteY2186" fmla="*/ 34400 h 1331403"/>
                    <a:gd name="connsiteX2187" fmla="*/ 676729 w 1068652"/>
                    <a:gd name="connsiteY2187" fmla="*/ 38549 h 1331403"/>
                    <a:gd name="connsiteX2188" fmla="*/ 676766 w 1068652"/>
                    <a:gd name="connsiteY2188" fmla="*/ 39269 h 13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068652" h="1331403">
                      <a:moveTo>
                        <a:pt x="676766" y="39269"/>
                      </a:moveTo>
                      <a:lnTo>
                        <a:pt x="677316" y="48616"/>
                      </a:lnTo>
                      <a:lnTo>
                        <a:pt x="677511" y="52716"/>
                      </a:lnTo>
                      <a:lnTo>
                        <a:pt x="677572" y="54278"/>
                      </a:lnTo>
                      <a:lnTo>
                        <a:pt x="677877" y="61600"/>
                      </a:lnTo>
                      <a:lnTo>
                        <a:pt x="678402" y="74144"/>
                      </a:lnTo>
                      <a:lnTo>
                        <a:pt x="678451" y="75231"/>
                      </a:lnTo>
                      <a:lnTo>
                        <a:pt x="678464" y="75767"/>
                      </a:lnTo>
                      <a:lnTo>
                        <a:pt x="678500" y="77366"/>
                      </a:lnTo>
                      <a:lnTo>
                        <a:pt x="678744" y="87482"/>
                      </a:lnTo>
                      <a:lnTo>
                        <a:pt x="678793" y="89605"/>
                      </a:lnTo>
                      <a:lnTo>
                        <a:pt x="678916" y="91179"/>
                      </a:lnTo>
                      <a:lnTo>
                        <a:pt x="679050" y="92754"/>
                      </a:lnTo>
                      <a:lnTo>
                        <a:pt x="679697" y="100625"/>
                      </a:lnTo>
                      <a:lnTo>
                        <a:pt x="679917" y="103248"/>
                      </a:lnTo>
                      <a:lnTo>
                        <a:pt x="679978" y="103871"/>
                      </a:lnTo>
                      <a:lnTo>
                        <a:pt x="680332" y="107666"/>
                      </a:lnTo>
                      <a:lnTo>
                        <a:pt x="680442" y="108752"/>
                      </a:lnTo>
                      <a:lnTo>
                        <a:pt x="680650" y="112022"/>
                      </a:lnTo>
                      <a:lnTo>
                        <a:pt x="681664" y="127288"/>
                      </a:lnTo>
                      <a:lnTo>
                        <a:pt x="682006" y="132657"/>
                      </a:lnTo>
                      <a:lnTo>
                        <a:pt x="682055" y="133194"/>
                      </a:lnTo>
                      <a:lnTo>
                        <a:pt x="682250" y="135805"/>
                      </a:lnTo>
                      <a:lnTo>
                        <a:pt x="682909" y="144201"/>
                      </a:lnTo>
                      <a:lnTo>
                        <a:pt x="683374" y="150071"/>
                      </a:lnTo>
                      <a:lnTo>
                        <a:pt x="683508" y="152023"/>
                      </a:lnTo>
                      <a:lnTo>
                        <a:pt x="683459" y="154244"/>
                      </a:lnTo>
                      <a:lnTo>
                        <a:pt x="683423" y="155855"/>
                      </a:lnTo>
                      <a:lnTo>
                        <a:pt x="683264" y="163359"/>
                      </a:lnTo>
                      <a:lnTo>
                        <a:pt x="683203" y="166044"/>
                      </a:lnTo>
                      <a:lnTo>
                        <a:pt x="683288" y="167631"/>
                      </a:lnTo>
                      <a:lnTo>
                        <a:pt x="683386" y="169217"/>
                      </a:lnTo>
                      <a:lnTo>
                        <a:pt x="683862" y="177698"/>
                      </a:lnTo>
                      <a:lnTo>
                        <a:pt x="683960" y="179430"/>
                      </a:lnTo>
                      <a:lnTo>
                        <a:pt x="684424" y="182262"/>
                      </a:lnTo>
                      <a:lnTo>
                        <a:pt x="686146" y="192463"/>
                      </a:lnTo>
                      <a:lnTo>
                        <a:pt x="686439" y="194208"/>
                      </a:lnTo>
                      <a:lnTo>
                        <a:pt x="687148" y="196197"/>
                      </a:lnTo>
                      <a:lnTo>
                        <a:pt x="688516" y="199919"/>
                      </a:lnTo>
                      <a:lnTo>
                        <a:pt x="689884" y="203641"/>
                      </a:lnTo>
                      <a:lnTo>
                        <a:pt x="690494" y="205276"/>
                      </a:lnTo>
                      <a:lnTo>
                        <a:pt x="691300" y="206533"/>
                      </a:lnTo>
                      <a:lnTo>
                        <a:pt x="692656" y="208608"/>
                      </a:lnTo>
                      <a:lnTo>
                        <a:pt x="693755" y="210292"/>
                      </a:lnTo>
                      <a:lnTo>
                        <a:pt x="694549" y="211524"/>
                      </a:lnTo>
                      <a:lnTo>
                        <a:pt x="695612" y="212683"/>
                      </a:lnTo>
                      <a:lnTo>
                        <a:pt x="701548" y="219175"/>
                      </a:lnTo>
                      <a:lnTo>
                        <a:pt x="707826" y="224166"/>
                      </a:lnTo>
                      <a:lnTo>
                        <a:pt x="708815" y="224959"/>
                      </a:lnTo>
                      <a:lnTo>
                        <a:pt x="709805" y="225740"/>
                      </a:lnTo>
                      <a:lnTo>
                        <a:pt x="710880" y="226509"/>
                      </a:lnTo>
                      <a:lnTo>
                        <a:pt x="711942" y="227278"/>
                      </a:lnTo>
                      <a:lnTo>
                        <a:pt x="719051" y="232367"/>
                      </a:lnTo>
                      <a:lnTo>
                        <a:pt x="725720" y="237772"/>
                      </a:lnTo>
                      <a:lnTo>
                        <a:pt x="726721" y="238578"/>
                      </a:lnTo>
                      <a:lnTo>
                        <a:pt x="727686" y="239286"/>
                      </a:lnTo>
                      <a:lnTo>
                        <a:pt x="730031" y="240957"/>
                      </a:lnTo>
                      <a:lnTo>
                        <a:pt x="731985" y="242348"/>
                      </a:lnTo>
                      <a:lnTo>
                        <a:pt x="732535" y="242580"/>
                      </a:lnTo>
                      <a:lnTo>
                        <a:pt x="734208" y="243264"/>
                      </a:lnTo>
                      <a:lnTo>
                        <a:pt x="736566" y="244240"/>
                      </a:lnTo>
                      <a:lnTo>
                        <a:pt x="738581" y="245668"/>
                      </a:lnTo>
                      <a:lnTo>
                        <a:pt x="741390" y="247645"/>
                      </a:lnTo>
                      <a:lnTo>
                        <a:pt x="742550" y="248462"/>
                      </a:lnTo>
                      <a:lnTo>
                        <a:pt x="744260" y="249365"/>
                      </a:lnTo>
                      <a:lnTo>
                        <a:pt x="749793" y="252294"/>
                      </a:lnTo>
                      <a:lnTo>
                        <a:pt x="751503" y="253197"/>
                      </a:lnTo>
                      <a:lnTo>
                        <a:pt x="752835" y="253685"/>
                      </a:lnTo>
                      <a:lnTo>
                        <a:pt x="759528" y="256125"/>
                      </a:lnTo>
                      <a:lnTo>
                        <a:pt x="760871" y="256614"/>
                      </a:lnTo>
                      <a:lnTo>
                        <a:pt x="762728" y="257004"/>
                      </a:lnTo>
                      <a:lnTo>
                        <a:pt x="764108" y="257297"/>
                      </a:lnTo>
                      <a:lnTo>
                        <a:pt x="768273" y="258175"/>
                      </a:lnTo>
                      <a:lnTo>
                        <a:pt x="771046" y="258749"/>
                      </a:lnTo>
                      <a:lnTo>
                        <a:pt x="773318" y="259664"/>
                      </a:lnTo>
                      <a:lnTo>
                        <a:pt x="779229" y="262019"/>
                      </a:lnTo>
                      <a:lnTo>
                        <a:pt x="780597" y="262569"/>
                      </a:lnTo>
                      <a:lnTo>
                        <a:pt x="782795" y="263642"/>
                      </a:lnTo>
                      <a:lnTo>
                        <a:pt x="790735" y="267547"/>
                      </a:lnTo>
                      <a:lnTo>
                        <a:pt x="798478" y="273258"/>
                      </a:lnTo>
                      <a:lnTo>
                        <a:pt x="799700" y="274161"/>
                      </a:lnTo>
                      <a:lnTo>
                        <a:pt x="800176" y="274881"/>
                      </a:lnTo>
                      <a:lnTo>
                        <a:pt x="800579" y="275479"/>
                      </a:lnTo>
                      <a:lnTo>
                        <a:pt x="803620" y="280055"/>
                      </a:lnTo>
                      <a:lnTo>
                        <a:pt x="804610" y="281544"/>
                      </a:lnTo>
                      <a:lnTo>
                        <a:pt x="804756" y="282557"/>
                      </a:lnTo>
                      <a:lnTo>
                        <a:pt x="804903" y="283619"/>
                      </a:lnTo>
                      <a:lnTo>
                        <a:pt x="805685" y="289281"/>
                      </a:lnTo>
                      <a:lnTo>
                        <a:pt x="805782" y="290013"/>
                      </a:lnTo>
                      <a:lnTo>
                        <a:pt x="805880" y="291038"/>
                      </a:lnTo>
                      <a:lnTo>
                        <a:pt x="806014" y="292588"/>
                      </a:lnTo>
                      <a:lnTo>
                        <a:pt x="806198" y="294650"/>
                      </a:lnTo>
                      <a:lnTo>
                        <a:pt x="806515" y="298250"/>
                      </a:lnTo>
                      <a:lnTo>
                        <a:pt x="806454" y="299958"/>
                      </a:lnTo>
                      <a:lnTo>
                        <a:pt x="806369" y="301837"/>
                      </a:lnTo>
                      <a:lnTo>
                        <a:pt x="807273" y="303631"/>
                      </a:lnTo>
                      <a:lnTo>
                        <a:pt x="807529" y="304144"/>
                      </a:lnTo>
                      <a:lnTo>
                        <a:pt x="808164" y="305413"/>
                      </a:lnTo>
                      <a:lnTo>
                        <a:pt x="808604" y="306279"/>
                      </a:lnTo>
                      <a:lnTo>
                        <a:pt x="809251" y="307048"/>
                      </a:lnTo>
                      <a:lnTo>
                        <a:pt x="811670" y="309977"/>
                      </a:lnTo>
                      <a:lnTo>
                        <a:pt x="812512" y="310977"/>
                      </a:lnTo>
                      <a:lnTo>
                        <a:pt x="813880" y="312027"/>
                      </a:lnTo>
                      <a:lnTo>
                        <a:pt x="821282" y="317664"/>
                      </a:lnTo>
                      <a:lnTo>
                        <a:pt x="821685" y="317970"/>
                      </a:lnTo>
                      <a:lnTo>
                        <a:pt x="822418" y="318506"/>
                      </a:lnTo>
                      <a:lnTo>
                        <a:pt x="822809" y="318787"/>
                      </a:lnTo>
                      <a:lnTo>
                        <a:pt x="824763" y="320190"/>
                      </a:lnTo>
                      <a:lnTo>
                        <a:pt x="825594" y="320715"/>
                      </a:lnTo>
                      <a:lnTo>
                        <a:pt x="827670" y="322045"/>
                      </a:lnTo>
                      <a:lnTo>
                        <a:pt x="830577" y="323900"/>
                      </a:lnTo>
                      <a:lnTo>
                        <a:pt x="831823" y="324693"/>
                      </a:lnTo>
                      <a:lnTo>
                        <a:pt x="832384" y="325047"/>
                      </a:lnTo>
                      <a:lnTo>
                        <a:pt x="834119" y="325963"/>
                      </a:lnTo>
                      <a:lnTo>
                        <a:pt x="837575" y="327781"/>
                      </a:lnTo>
                      <a:lnTo>
                        <a:pt x="838870" y="328464"/>
                      </a:lnTo>
                      <a:lnTo>
                        <a:pt x="840592" y="329379"/>
                      </a:lnTo>
                      <a:lnTo>
                        <a:pt x="842143" y="330478"/>
                      </a:lnTo>
                      <a:lnTo>
                        <a:pt x="847469" y="334297"/>
                      </a:lnTo>
                      <a:lnTo>
                        <a:pt x="848739" y="335212"/>
                      </a:lnTo>
                      <a:lnTo>
                        <a:pt x="849423" y="335932"/>
                      </a:lnTo>
                      <a:lnTo>
                        <a:pt x="851450" y="338080"/>
                      </a:lnTo>
                      <a:lnTo>
                        <a:pt x="852257" y="338934"/>
                      </a:lnTo>
                      <a:lnTo>
                        <a:pt x="853380" y="340130"/>
                      </a:lnTo>
                      <a:lnTo>
                        <a:pt x="853979" y="341680"/>
                      </a:lnTo>
                      <a:lnTo>
                        <a:pt x="854211" y="342266"/>
                      </a:lnTo>
                      <a:lnTo>
                        <a:pt x="855359" y="345255"/>
                      </a:lnTo>
                      <a:lnTo>
                        <a:pt x="856446" y="349355"/>
                      </a:lnTo>
                      <a:lnTo>
                        <a:pt x="856825" y="350942"/>
                      </a:lnTo>
                      <a:lnTo>
                        <a:pt x="856654" y="352736"/>
                      </a:lnTo>
                      <a:lnTo>
                        <a:pt x="856593" y="353455"/>
                      </a:lnTo>
                      <a:lnTo>
                        <a:pt x="856495" y="354431"/>
                      </a:lnTo>
                      <a:lnTo>
                        <a:pt x="856251" y="355335"/>
                      </a:lnTo>
                      <a:lnTo>
                        <a:pt x="855799" y="356921"/>
                      </a:lnTo>
                      <a:lnTo>
                        <a:pt x="855359" y="358422"/>
                      </a:lnTo>
                      <a:lnTo>
                        <a:pt x="854333" y="360325"/>
                      </a:lnTo>
                      <a:lnTo>
                        <a:pt x="852464" y="363791"/>
                      </a:lnTo>
                      <a:lnTo>
                        <a:pt x="852538" y="365756"/>
                      </a:lnTo>
                      <a:lnTo>
                        <a:pt x="852684" y="369844"/>
                      </a:lnTo>
                      <a:lnTo>
                        <a:pt x="861393" y="372492"/>
                      </a:lnTo>
                      <a:lnTo>
                        <a:pt x="863225" y="373041"/>
                      </a:lnTo>
                      <a:lnTo>
                        <a:pt x="864971" y="373981"/>
                      </a:lnTo>
                      <a:lnTo>
                        <a:pt x="868575" y="375896"/>
                      </a:lnTo>
                      <a:lnTo>
                        <a:pt x="869332" y="376299"/>
                      </a:lnTo>
                      <a:lnTo>
                        <a:pt x="871030" y="377300"/>
                      </a:lnTo>
                      <a:lnTo>
                        <a:pt x="877821" y="381302"/>
                      </a:lnTo>
                      <a:lnTo>
                        <a:pt x="879518" y="382303"/>
                      </a:lnTo>
                      <a:lnTo>
                        <a:pt x="880740" y="383755"/>
                      </a:lnTo>
                      <a:lnTo>
                        <a:pt x="881228" y="384329"/>
                      </a:lnTo>
                      <a:lnTo>
                        <a:pt x="883451" y="386977"/>
                      </a:lnTo>
                      <a:lnTo>
                        <a:pt x="883903" y="387574"/>
                      </a:lnTo>
                      <a:lnTo>
                        <a:pt x="886260" y="390869"/>
                      </a:lnTo>
                      <a:lnTo>
                        <a:pt x="887225" y="392212"/>
                      </a:lnTo>
                      <a:lnTo>
                        <a:pt x="888166" y="394079"/>
                      </a:lnTo>
                      <a:lnTo>
                        <a:pt x="889094" y="395933"/>
                      </a:lnTo>
                      <a:lnTo>
                        <a:pt x="890157" y="398057"/>
                      </a:lnTo>
                      <a:lnTo>
                        <a:pt x="891012" y="399765"/>
                      </a:lnTo>
                      <a:lnTo>
                        <a:pt x="891720" y="401596"/>
                      </a:lnTo>
                      <a:lnTo>
                        <a:pt x="892343" y="403194"/>
                      </a:lnTo>
                      <a:lnTo>
                        <a:pt x="894322" y="408283"/>
                      </a:lnTo>
                      <a:lnTo>
                        <a:pt x="894505" y="408759"/>
                      </a:lnTo>
                      <a:lnTo>
                        <a:pt x="894737" y="409344"/>
                      </a:lnTo>
                      <a:lnTo>
                        <a:pt x="896813" y="414775"/>
                      </a:lnTo>
                      <a:lnTo>
                        <a:pt x="896996" y="415251"/>
                      </a:lnTo>
                      <a:lnTo>
                        <a:pt x="897229" y="415727"/>
                      </a:lnTo>
                      <a:lnTo>
                        <a:pt x="898364" y="418045"/>
                      </a:lnTo>
                      <a:lnTo>
                        <a:pt x="899048" y="419436"/>
                      </a:lnTo>
                      <a:lnTo>
                        <a:pt x="899952" y="420290"/>
                      </a:lnTo>
                      <a:lnTo>
                        <a:pt x="901736" y="421987"/>
                      </a:lnTo>
                      <a:lnTo>
                        <a:pt x="902725" y="422926"/>
                      </a:lnTo>
                      <a:lnTo>
                        <a:pt x="903983" y="423243"/>
                      </a:lnTo>
                      <a:lnTo>
                        <a:pt x="907830" y="424195"/>
                      </a:lnTo>
                      <a:lnTo>
                        <a:pt x="909003" y="424244"/>
                      </a:lnTo>
                      <a:lnTo>
                        <a:pt x="911128" y="424305"/>
                      </a:lnTo>
                      <a:lnTo>
                        <a:pt x="912569" y="424147"/>
                      </a:lnTo>
                      <a:lnTo>
                        <a:pt x="915928" y="423756"/>
                      </a:lnTo>
                      <a:lnTo>
                        <a:pt x="917369" y="423597"/>
                      </a:lnTo>
                      <a:lnTo>
                        <a:pt x="918762" y="423146"/>
                      </a:lnTo>
                      <a:lnTo>
                        <a:pt x="923330" y="421657"/>
                      </a:lnTo>
                      <a:lnTo>
                        <a:pt x="924332" y="421328"/>
                      </a:lnTo>
                      <a:lnTo>
                        <a:pt x="924796" y="421169"/>
                      </a:lnTo>
                      <a:lnTo>
                        <a:pt x="929901" y="419338"/>
                      </a:lnTo>
                      <a:lnTo>
                        <a:pt x="931293" y="418838"/>
                      </a:lnTo>
                      <a:lnTo>
                        <a:pt x="932234" y="418533"/>
                      </a:lnTo>
                      <a:lnTo>
                        <a:pt x="945804" y="414104"/>
                      </a:lnTo>
                      <a:lnTo>
                        <a:pt x="947685" y="413481"/>
                      </a:lnTo>
                      <a:lnTo>
                        <a:pt x="949541" y="413213"/>
                      </a:lnTo>
                      <a:lnTo>
                        <a:pt x="954207" y="412517"/>
                      </a:lnTo>
                      <a:lnTo>
                        <a:pt x="955929" y="412261"/>
                      </a:lnTo>
                      <a:lnTo>
                        <a:pt x="957725" y="411992"/>
                      </a:lnTo>
                      <a:lnTo>
                        <a:pt x="959178" y="412041"/>
                      </a:lnTo>
                      <a:lnTo>
                        <a:pt x="960143" y="412066"/>
                      </a:lnTo>
                      <a:lnTo>
                        <a:pt x="962561" y="412139"/>
                      </a:lnTo>
                      <a:lnTo>
                        <a:pt x="967679" y="412297"/>
                      </a:lnTo>
                      <a:lnTo>
                        <a:pt x="968607" y="412334"/>
                      </a:lnTo>
                      <a:lnTo>
                        <a:pt x="970989" y="412517"/>
                      </a:lnTo>
                      <a:lnTo>
                        <a:pt x="973847" y="412737"/>
                      </a:lnTo>
                      <a:lnTo>
                        <a:pt x="979954" y="413201"/>
                      </a:lnTo>
                      <a:lnTo>
                        <a:pt x="981371" y="413310"/>
                      </a:lnTo>
                      <a:lnTo>
                        <a:pt x="983252" y="413457"/>
                      </a:lnTo>
                      <a:lnTo>
                        <a:pt x="984681" y="413701"/>
                      </a:lnTo>
                      <a:lnTo>
                        <a:pt x="986098" y="413957"/>
                      </a:lnTo>
                      <a:lnTo>
                        <a:pt x="989909" y="414616"/>
                      </a:lnTo>
                      <a:lnTo>
                        <a:pt x="990849" y="414775"/>
                      </a:lnTo>
                      <a:lnTo>
                        <a:pt x="992754" y="415104"/>
                      </a:lnTo>
                      <a:lnTo>
                        <a:pt x="994855" y="415080"/>
                      </a:lnTo>
                      <a:lnTo>
                        <a:pt x="1002904" y="415007"/>
                      </a:lnTo>
                      <a:lnTo>
                        <a:pt x="1003869" y="414994"/>
                      </a:lnTo>
                      <a:lnTo>
                        <a:pt x="1004797" y="414933"/>
                      </a:lnTo>
                      <a:lnTo>
                        <a:pt x="1008193" y="414665"/>
                      </a:lnTo>
                      <a:lnTo>
                        <a:pt x="1010123" y="414518"/>
                      </a:lnTo>
                      <a:lnTo>
                        <a:pt x="1011539" y="414006"/>
                      </a:lnTo>
                      <a:lnTo>
                        <a:pt x="1017194" y="411968"/>
                      </a:lnTo>
                      <a:lnTo>
                        <a:pt x="1022068" y="408588"/>
                      </a:lnTo>
                      <a:lnTo>
                        <a:pt x="1022801" y="408075"/>
                      </a:lnTo>
                      <a:lnTo>
                        <a:pt x="1023827" y="407331"/>
                      </a:lnTo>
                      <a:lnTo>
                        <a:pt x="1024804" y="406648"/>
                      </a:lnTo>
                      <a:lnTo>
                        <a:pt x="1025427" y="404939"/>
                      </a:lnTo>
                      <a:lnTo>
                        <a:pt x="1025695" y="404171"/>
                      </a:lnTo>
                      <a:lnTo>
                        <a:pt x="1026502" y="401974"/>
                      </a:lnTo>
                      <a:lnTo>
                        <a:pt x="1029531" y="401059"/>
                      </a:lnTo>
                      <a:lnTo>
                        <a:pt x="1030190" y="402657"/>
                      </a:lnTo>
                      <a:lnTo>
                        <a:pt x="1030618" y="403695"/>
                      </a:lnTo>
                      <a:lnTo>
                        <a:pt x="1031082" y="404817"/>
                      </a:lnTo>
                      <a:lnTo>
                        <a:pt x="1030691" y="406635"/>
                      </a:lnTo>
                      <a:lnTo>
                        <a:pt x="1030496" y="407587"/>
                      </a:lnTo>
                      <a:lnTo>
                        <a:pt x="1030044" y="409723"/>
                      </a:lnTo>
                      <a:lnTo>
                        <a:pt x="1029518" y="419632"/>
                      </a:lnTo>
                      <a:lnTo>
                        <a:pt x="1029531" y="424305"/>
                      </a:lnTo>
                      <a:lnTo>
                        <a:pt x="1029531" y="426392"/>
                      </a:lnTo>
                      <a:lnTo>
                        <a:pt x="1030654" y="427868"/>
                      </a:lnTo>
                      <a:lnTo>
                        <a:pt x="1031778" y="429357"/>
                      </a:lnTo>
                      <a:lnTo>
                        <a:pt x="1034099" y="432762"/>
                      </a:lnTo>
                      <a:lnTo>
                        <a:pt x="1034758" y="433714"/>
                      </a:lnTo>
                      <a:lnTo>
                        <a:pt x="1035601" y="434641"/>
                      </a:lnTo>
                      <a:lnTo>
                        <a:pt x="1039314" y="438717"/>
                      </a:lnTo>
                      <a:lnTo>
                        <a:pt x="1040743" y="439876"/>
                      </a:lnTo>
                      <a:lnTo>
                        <a:pt x="1043137" y="441816"/>
                      </a:lnTo>
                      <a:lnTo>
                        <a:pt x="1046130" y="444525"/>
                      </a:lnTo>
                      <a:lnTo>
                        <a:pt x="1047253" y="445550"/>
                      </a:lnTo>
                      <a:lnTo>
                        <a:pt x="1048169" y="446892"/>
                      </a:lnTo>
                      <a:lnTo>
                        <a:pt x="1049684" y="449126"/>
                      </a:lnTo>
                      <a:lnTo>
                        <a:pt x="1050221" y="449919"/>
                      </a:lnTo>
                      <a:lnTo>
                        <a:pt x="1050685" y="450810"/>
                      </a:lnTo>
                      <a:lnTo>
                        <a:pt x="1053189" y="455678"/>
                      </a:lnTo>
                      <a:lnTo>
                        <a:pt x="1054007" y="457241"/>
                      </a:lnTo>
                      <a:lnTo>
                        <a:pt x="1054313" y="458766"/>
                      </a:lnTo>
                      <a:lnTo>
                        <a:pt x="1055046" y="462293"/>
                      </a:lnTo>
                      <a:lnTo>
                        <a:pt x="1055351" y="463818"/>
                      </a:lnTo>
                      <a:lnTo>
                        <a:pt x="1055351" y="466393"/>
                      </a:lnTo>
                      <a:lnTo>
                        <a:pt x="1055339" y="468455"/>
                      </a:lnTo>
                      <a:lnTo>
                        <a:pt x="1055339" y="469444"/>
                      </a:lnTo>
                      <a:lnTo>
                        <a:pt x="1055339" y="470444"/>
                      </a:lnTo>
                      <a:lnTo>
                        <a:pt x="1055327" y="471921"/>
                      </a:lnTo>
                      <a:lnTo>
                        <a:pt x="1055461" y="472958"/>
                      </a:lnTo>
                      <a:lnTo>
                        <a:pt x="1055791" y="475520"/>
                      </a:lnTo>
                      <a:lnTo>
                        <a:pt x="1056047" y="477570"/>
                      </a:lnTo>
                      <a:lnTo>
                        <a:pt x="1057183" y="479267"/>
                      </a:lnTo>
                      <a:lnTo>
                        <a:pt x="1057464" y="479682"/>
                      </a:lnTo>
                      <a:lnTo>
                        <a:pt x="1058380" y="481024"/>
                      </a:lnTo>
                      <a:lnTo>
                        <a:pt x="1060811" y="484368"/>
                      </a:lnTo>
                      <a:lnTo>
                        <a:pt x="1061263" y="485002"/>
                      </a:lnTo>
                      <a:lnTo>
                        <a:pt x="1062338" y="486479"/>
                      </a:lnTo>
                      <a:lnTo>
                        <a:pt x="1065953" y="490908"/>
                      </a:lnTo>
                      <a:lnTo>
                        <a:pt x="1066930" y="492104"/>
                      </a:lnTo>
                      <a:lnTo>
                        <a:pt x="1067504" y="493471"/>
                      </a:lnTo>
                      <a:lnTo>
                        <a:pt x="1067883" y="494362"/>
                      </a:lnTo>
                      <a:lnTo>
                        <a:pt x="1068273" y="495252"/>
                      </a:lnTo>
                      <a:lnTo>
                        <a:pt x="1068579" y="495985"/>
                      </a:lnTo>
                      <a:lnTo>
                        <a:pt x="1068616" y="497717"/>
                      </a:lnTo>
                      <a:lnTo>
                        <a:pt x="1068652" y="500500"/>
                      </a:lnTo>
                      <a:lnTo>
                        <a:pt x="1068603" y="501208"/>
                      </a:lnTo>
                      <a:lnTo>
                        <a:pt x="1068469" y="503172"/>
                      </a:lnTo>
                      <a:lnTo>
                        <a:pt x="1067724" y="504710"/>
                      </a:lnTo>
                      <a:lnTo>
                        <a:pt x="1067174" y="505845"/>
                      </a:lnTo>
                      <a:lnTo>
                        <a:pt x="1066197" y="508712"/>
                      </a:lnTo>
                      <a:lnTo>
                        <a:pt x="1066026" y="510091"/>
                      </a:lnTo>
                      <a:lnTo>
                        <a:pt x="1065953" y="510701"/>
                      </a:lnTo>
                      <a:lnTo>
                        <a:pt x="1065745" y="512312"/>
                      </a:lnTo>
                      <a:lnTo>
                        <a:pt x="1065611" y="513423"/>
                      </a:lnTo>
                      <a:lnTo>
                        <a:pt x="1065611" y="514643"/>
                      </a:lnTo>
                      <a:lnTo>
                        <a:pt x="1065623" y="518767"/>
                      </a:lnTo>
                      <a:lnTo>
                        <a:pt x="1064805" y="523466"/>
                      </a:lnTo>
                      <a:lnTo>
                        <a:pt x="1064463" y="525430"/>
                      </a:lnTo>
                      <a:lnTo>
                        <a:pt x="1062215" y="528884"/>
                      </a:lnTo>
                      <a:lnTo>
                        <a:pt x="1061666" y="529738"/>
                      </a:lnTo>
                      <a:lnTo>
                        <a:pt x="1060139" y="532874"/>
                      </a:lnTo>
                      <a:lnTo>
                        <a:pt x="1060701" y="534765"/>
                      </a:lnTo>
                      <a:lnTo>
                        <a:pt x="1061031" y="535900"/>
                      </a:lnTo>
                      <a:lnTo>
                        <a:pt x="1060811" y="539732"/>
                      </a:lnTo>
                      <a:lnTo>
                        <a:pt x="1058966" y="541574"/>
                      </a:lnTo>
                      <a:lnTo>
                        <a:pt x="1058307" y="542026"/>
                      </a:lnTo>
                      <a:lnTo>
                        <a:pt x="1056255" y="543405"/>
                      </a:lnTo>
                      <a:lnTo>
                        <a:pt x="1054606" y="545931"/>
                      </a:lnTo>
                      <a:lnTo>
                        <a:pt x="1053458" y="547700"/>
                      </a:lnTo>
                      <a:lnTo>
                        <a:pt x="1050673" y="549458"/>
                      </a:lnTo>
                      <a:lnTo>
                        <a:pt x="1049635" y="550068"/>
                      </a:lnTo>
                      <a:lnTo>
                        <a:pt x="1047803" y="551129"/>
                      </a:lnTo>
                      <a:lnTo>
                        <a:pt x="1046826" y="553912"/>
                      </a:lnTo>
                      <a:lnTo>
                        <a:pt x="1046960" y="555547"/>
                      </a:lnTo>
                      <a:lnTo>
                        <a:pt x="1047143" y="557853"/>
                      </a:lnTo>
                      <a:lnTo>
                        <a:pt x="1045910" y="561990"/>
                      </a:lnTo>
                      <a:lnTo>
                        <a:pt x="1043784" y="564418"/>
                      </a:lnTo>
                      <a:lnTo>
                        <a:pt x="1042343" y="566053"/>
                      </a:lnTo>
                      <a:lnTo>
                        <a:pt x="1041830" y="566883"/>
                      </a:lnTo>
                      <a:lnTo>
                        <a:pt x="1041097" y="568079"/>
                      </a:lnTo>
                      <a:lnTo>
                        <a:pt x="1040120" y="569690"/>
                      </a:lnTo>
                      <a:lnTo>
                        <a:pt x="1040328" y="572741"/>
                      </a:lnTo>
                      <a:lnTo>
                        <a:pt x="1041012" y="575413"/>
                      </a:lnTo>
                      <a:lnTo>
                        <a:pt x="1041281" y="576426"/>
                      </a:lnTo>
                      <a:lnTo>
                        <a:pt x="1042001" y="577341"/>
                      </a:lnTo>
                      <a:lnTo>
                        <a:pt x="1044505" y="580490"/>
                      </a:lnTo>
                      <a:lnTo>
                        <a:pt x="1044945" y="581051"/>
                      </a:lnTo>
                      <a:lnTo>
                        <a:pt x="1046361" y="582283"/>
                      </a:lnTo>
                      <a:lnTo>
                        <a:pt x="1047595" y="583406"/>
                      </a:lnTo>
                      <a:lnTo>
                        <a:pt x="1048182" y="583894"/>
                      </a:lnTo>
                      <a:lnTo>
                        <a:pt x="1048572" y="584224"/>
                      </a:lnTo>
                      <a:lnTo>
                        <a:pt x="1049891" y="585383"/>
                      </a:lnTo>
                      <a:lnTo>
                        <a:pt x="1051149" y="586078"/>
                      </a:lnTo>
                      <a:lnTo>
                        <a:pt x="1051638" y="586347"/>
                      </a:lnTo>
                      <a:lnTo>
                        <a:pt x="1052505" y="586823"/>
                      </a:lnTo>
                      <a:lnTo>
                        <a:pt x="1052945" y="587055"/>
                      </a:lnTo>
                      <a:lnTo>
                        <a:pt x="1054252" y="587774"/>
                      </a:lnTo>
                      <a:lnTo>
                        <a:pt x="1056011" y="588384"/>
                      </a:lnTo>
                      <a:lnTo>
                        <a:pt x="1058331" y="589190"/>
                      </a:lnTo>
                      <a:lnTo>
                        <a:pt x="1060811" y="589922"/>
                      </a:lnTo>
                      <a:lnTo>
                        <a:pt x="1062570" y="590447"/>
                      </a:lnTo>
                      <a:lnTo>
                        <a:pt x="1063363" y="592119"/>
                      </a:lnTo>
                      <a:lnTo>
                        <a:pt x="1064060" y="593583"/>
                      </a:lnTo>
                      <a:lnTo>
                        <a:pt x="1064512" y="594535"/>
                      </a:lnTo>
                      <a:lnTo>
                        <a:pt x="1064609" y="595694"/>
                      </a:lnTo>
                      <a:lnTo>
                        <a:pt x="1064988" y="599709"/>
                      </a:lnTo>
                      <a:lnTo>
                        <a:pt x="1065733" y="606335"/>
                      </a:lnTo>
                      <a:lnTo>
                        <a:pt x="1065073" y="609739"/>
                      </a:lnTo>
                      <a:lnTo>
                        <a:pt x="1064597" y="612217"/>
                      </a:lnTo>
                      <a:lnTo>
                        <a:pt x="1063107" y="613925"/>
                      </a:lnTo>
                      <a:lnTo>
                        <a:pt x="1062130" y="615036"/>
                      </a:lnTo>
                      <a:lnTo>
                        <a:pt x="1060591" y="619148"/>
                      </a:lnTo>
                      <a:lnTo>
                        <a:pt x="1060444" y="620429"/>
                      </a:lnTo>
                      <a:lnTo>
                        <a:pt x="1060334" y="621491"/>
                      </a:lnTo>
                      <a:lnTo>
                        <a:pt x="1060139" y="623334"/>
                      </a:lnTo>
                      <a:lnTo>
                        <a:pt x="1059516" y="625176"/>
                      </a:lnTo>
                      <a:lnTo>
                        <a:pt x="1058734" y="627470"/>
                      </a:lnTo>
                      <a:lnTo>
                        <a:pt x="1057770" y="628666"/>
                      </a:lnTo>
                      <a:lnTo>
                        <a:pt x="1056805" y="629862"/>
                      </a:lnTo>
                      <a:lnTo>
                        <a:pt x="1055998" y="630863"/>
                      </a:lnTo>
                      <a:lnTo>
                        <a:pt x="1055449" y="631546"/>
                      </a:lnTo>
                      <a:lnTo>
                        <a:pt x="1054740" y="632230"/>
                      </a:lnTo>
                      <a:lnTo>
                        <a:pt x="1051528" y="635280"/>
                      </a:lnTo>
                      <a:lnTo>
                        <a:pt x="1049049" y="638233"/>
                      </a:lnTo>
                      <a:lnTo>
                        <a:pt x="1047583" y="639978"/>
                      </a:lnTo>
                      <a:lnTo>
                        <a:pt x="1045763" y="641040"/>
                      </a:lnTo>
                      <a:lnTo>
                        <a:pt x="1043381" y="642419"/>
                      </a:lnTo>
                      <a:lnTo>
                        <a:pt x="1039229" y="644774"/>
                      </a:lnTo>
                      <a:lnTo>
                        <a:pt x="1037617" y="645701"/>
                      </a:lnTo>
                      <a:lnTo>
                        <a:pt x="1035589" y="646848"/>
                      </a:lnTo>
                      <a:lnTo>
                        <a:pt x="1033317" y="647654"/>
                      </a:lnTo>
                      <a:lnTo>
                        <a:pt x="1026966" y="649887"/>
                      </a:lnTo>
                      <a:lnTo>
                        <a:pt x="1025598" y="650375"/>
                      </a:lnTo>
                      <a:lnTo>
                        <a:pt x="1024694" y="650692"/>
                      </a:lnTo>
                      <a:lnTo>
                        <a:pt x="1023741" y="651120"/>
                      </a:lnTo>
                      <a:lnTo>
                        <a:pt x="1020248" y="652669"/>
                      </a:lnTo>
                      <a:lnTo>
                        <a:pt x="1017952" y="653694"/>
                      </a:lnTo>
                      <a:lnTo>
                        <a:pt x="1016779" y="655122"/>
                      </a:lnTo>
                      <a:lnTo>
                        <a:pt x="1015643" y="656513"/>
                      </a:lnTo>
                      <a:lnTo>
                        <a:pt x="1013457" y="657599"/>
                      </a:lnTo>
                      <a:lnTo>
                        <a:pt x="1010403" y="659100"/>
                      </a:lnTo>
                      <a:lnTo>
                        <a:pt x="1009536" y="659540"/>
                      </a:lnTo>
                      <a:lnTo>
                        <a:pt x="1008156" y="660052"/>
                      </a:lnTo>
                      <a:lnTo>
                        <a:pt x="998605" y="663579"/>
                      </a:lnTo>
                      <a:lnTo>
                        <a:pt x="996711" y="664286"/>
                      </a:lnTo>
                      <a:lnTo>
                        <a:pt x="995246" y="664457"/>
                      </a:lnTo>
                      <a:lnTo>
                        <a:pt x="992791" y="664750"/>
                      </a:lnTo>
                      <a:lnTo>
                        <a:pt x="990360" y="665055"/>
                      </a:lnTo>
                      <a:lnTo>
                        <a:pt x="987466" y="664787"/>
                      </a:lnTo>
                      <a:lnTo>
                        <a:pt x="986879" y="664738"/>
                      </a:lnTo>
                      <a:lnTo>
                        <a:pt x="984986" y="664567"/>
                      </a:lnTo>
                      <a:lnTo>
                        <a:pt x="983692" y="665653"/>
                      </a:lnTo>
                      <a:lnTo>
                        <a:pt x="983056" y="666190"/>
                      </a:lnTo>
                      <a:lnTo>
                        <a:pt x="982055" y="667044"/>
                      </a:lnTo>
                      <a:lnTo>
                        <a:pt x="981725" y="668216"/>
                      </a:lnTo>
                      <a:lnTo>
                        <a:pt x="981322" y="669668"/>
                      </a:lnTo>
                      <a:lnTo>
                        <a:pt x="980992" y="670864"/>
                      </a:lnTo>
                      <a:lnTo>
                        <a:pt x="981346" y="671999"/>
                      </a:lnTo>
                      <a:lnTo>
                        <a:pt x="981786" y="673402"/>
                      </a:lnTo>
                      <a:lnTo>
                        <a:pt x="982959" y="677233"/>
                      </a:lnTo>
                      <a:lnTo>
                        <a:pt x="984669" y="683884"/>
                      </a:lnTo>
                      <a:lnTo>
                        <a:pt x="984974" y="685056"/>
                      </a:lnTo>
                      <a:lnTo>
                        <a:pt x="985841" y="686056"/>
                      </a:lnTo>
                      <a:lnTo>
                        <a:pt x="988088" y="688484"/>
                      </a:lnTo>
                      <a:lnTo>
                        <a:pt x="989139" y="689607"/>
                      </a:lnTo>
                      <a:lnTo>
                        <a:pt x="990886" y="689766"/>
                      </a:lnTo>
                      <a:lnTo>
                        <a:pt x="997041" y="690315"/>
                      </a:lnTo>
                      <a:lnTo>
                        <a:pt x="997518" y="690352"/>
                      </a:lnTo>
                      <a:lnTo>
                        <a:pt x="998483" y="690364"/>
                      </a:lnTo>
                      <a:lnTo>
                        <a:pt x="999936" y="690376"/>
                      </a:lnTo>
                      <a:lnTo>
                        <a:pt x="1011576" y="690498"/>
                      </a:lnTo>
                      <a:lnTo>
                        <a:pt x="1013030" y="690510"/>
                      </a:lnTo>
                      <a:lnTo>
                        <a:pt x="1013994" y="690705"/>
                      </a:lnTo>
                      <a:lnTo>
                        <a:pt x="1019234" y="691767"/>
                      </a:lnTo>
                      <a:lnTo>
                        <a:pt x="1020590" y="692036"/>
                      </a:lnTo>
                      <a:lnTo>
                        <a:pt x="1023204" y="694537"/>
                      </a:lnTo>
                      <a:lnTo>
                        <a:pt x="1022605" y="696136"/>
                      </a:lnTo>
                      <a:lnTo>
                        <a:pt x="1021714" y="698527"/>
                      </a:lnTo>
                      <a:lnTo>
                        <a:pt x="1021311" y="699614"/>
                      </a:lnTo>
                      <a:lnTo>
                        <a:pt x="1020175" y="700468"/>
                      </a:lnTo>
                      <a:lnTo>
                        <a:pt x="1018440" y="701774"/>
                      </a:lnTo>
                      <a:lnTo>
                        <a:pt x="1017427" y="702542"/>
                      </a:lnTo>
                      <a:lnTo>
                        <a:pt x="1015839" y="702872"/>
                      </a:lnTo>
                      <a:lnTo>
                        <a:pt x="1011991" y="703665"/>
                      </a:lnTo>
                      <a:lnTo>
                        <a:pt x="1009121" y="704385"/>
                      </a:lnTo>
                      <a:lnTo>
                        <a:pt x="1008168" y="704617"/>
                      </a:lnTo>
                      <a:lnTo>
                        <a:pt x="1006251" y="705093"/>
                      </a:lnTo>
                      <a:lnTo>
                        <a:pt x="1004846" y="705593"/>
                      </a:lnTo>
                      <a:lnTo>
                        <a:pt x="1002513" y="706423"/>
                      </a:lnTo>
                      <a:lnTo>
                        <a:pt x="999118" y="707631"/>
                      </a:lnTo>
                      <a:lnTo>
                        <a:pt x="997933" y="708046"/>
                      </a:lnTo>
                      <a:lnTo>
                        <a:pt x="997493" y="708229"/>
                      </a:lnTo>
                      <a:lnTo>
                        <a:pt x="995307" y="709120"/>
                      </a:lnTo>
                      <a:lnTo>
                        <a:pt x="994049" y="709632"/>
                      </a:lnTo>
                      <a:lnTo>
                        <a:pt x="992791" y="710145"/>
                      </a:lnTo>
                      <a:lnTo>
                        <a:pt x="991789" y="710730"/>
                      </a:lnTo>
                      <a:lnTo>
                        <a:pt x="987637" y="713196"/>
                      </a:lnTo>
                      <a:lnTo>
                        <a:pt x="986415" y="714001"/>
                      </a:lnTo>
                      <a:lnTo>
                        <a:pt x="984400" y="715355"/>
                      </a:lnTo>
                      <a:lnTo>
                        <a:pt x="983325" y="717393"/>
                      </a:lnTo>
                      <a:lnTo>
                        <a:pt x="982189" y="719565"/>
                      </a:lnTo>
                      <a:lnTo>
                        <a:pt x="979991" y="721469"/>
                      </a:lnTo>
                      <a:lnTo>
                        <a:pt x="977255" y="723861"/>
                      </a:lnTo>
                      <a:lnTo>
                        <a:pt x="972564" y="727680"/>
                      </a:lnTo>
                      <a:lnTo>
                        <a:pt x="971453" y="728595"/>
                      </a:lnTo>
                      <a:lnTo>
                        <a:pt x="970610" y="729279"/>
                      </a:lnTo>
                      <a:lnTo>
                        <a:pt x="967386" y="731329"/>
                      </a:lnTo>
                      <a:lnTo>
                        <a:pt x="965774" y="732342"/>
                      </a:lnTo>
                      <a:lnTo>
                        <a:pt x="964442" y="733843"/>
                      </a:lnTo>
                      <a:lnTo>
                        <a:pt x="962891" y="735600"/>
                      </a:lnTo>
                      <a:lnTo>
                        <a:pt x="962171" y="736417"/>
                      </a:lnTo>
                      <a:lnTo>
                        <a:pt x="961596" y="737235"/>
                      </a:lnTo>
                      <a:lnTo>
                        <a:pt x="958335" y="741884"/>
                      </a:lnTo>
                      <a:lnTo>
                        <a:pt x="957541" y="743019"/>
                      </a:lnTo>
                      <a:lnTo>
                        <a:pt x="956809" y="744179"/>
                      </a:lnTo>
                      <a:lnTo>
                        <a:pt x="953608" y="749230"/>
                      </a:lnTo>
                      <a:lnTo>
                        <a:pt x="952546" y="750902"/>
                      </a:lnTo>
                      <a:lnTo>
                        <a:pt x="950616" y="753709"/>
                      </a:lnTo>
                      <a:lnTo>
                        <a:pt x="947624" y="758077"/>
                      </a:lnTo>
                      <a:lnTo>
                        <a:pt x="946927" y="759090"/>
                      </a:lnTo>
                      <a:lnTo>
                        <a:pt x="946781" y="760201"/>
                      </a:lnTo>
                      <a:lnTo>
                        <a:pt x="946304" y="764045"/>
                      </a:lnTo>
                      <a:lnTo>
                        <a:pt x="946097" y="765716"/>
                      </a:lnTo>
                      <a:lnTo>
                        <a:pt x="947721" y="766729"/>
                      </a:lnTo>
                      <a:lnTo>
                        <a:pt x="949040" y="767547"/>
                      </a:lnTo>
                      <a:lnTo>
                        <a:pt x="949517" y="767852"/>
                      </a:lnTo>
                      <a:lnTo>
                        <a:pt x="950323" y="768120"/>
                      </a:lnTo>
                      <a:lnTo>
                        <a:pt x="953828" y="769243"/>
                      </a:lnTo>
                      <a:lnTo>
                        <a:pt x="955966" y="769939"/>
                      </a:lnTo>
                      <a:lnTo>
                        <a:pt x="958189" y="770988"/>
                      </a:lnTo>
                      <a:lnTo>
                        <a:pt x="961316" y="772452"/>
                      </a:lnTo>
                      <a:lnTo>
                        <a:pt x="962659" y="773075"/>
                      </a:lnTo>
                      <a:lnTo>
                        <a:pt x="964491" y="773819"/>
                      </a:lnTo>
                      <a:lnTo>
                        <a:pt x="969560" y="775845"/>
                      </a:lnTo>
                      <a:lnTo>
                        <a:pt x="970476" y="776211"/>
                      </a:lnTo>
                      <a:lnTo>
                        <a:pt x="971355" y="776626"/>
                      </a:lnTo>
                      <a:lnTo>
                        <a:pt x="975374" y="778529"/>
                      </a:lnTo>
                      <a:lnTo>
                        <a:pt x="977035" y="779311"/>
                      </a:lnTo>
                      <a:lnTo>
                        <a:pt x="978097" y="780287"/>
                      </a:lnTo>
                      <a:lnTo>
                        <a:pt x="981798" y="783655"/>
                      </a:lnTo>
                      <a:lnTo>
                        <a:pt x="982885" y="784643"/>
                      </a:lnTo>
                      <a:lnTo>
                        <a:pt x="983337" y="785753"/>
                      </a:lnTo>
                      <a:lnTo>
                        <a:pt x="984278" y="788060"/>
                      </a:lnTo>
                      <a:lnTo>
                        <a:pt x="984803" y="789353"/>
                      </a:lnTo>
                      <a:lnTo>
                        <a:pt x="983899" y="793026"/>
                      </a:lnTo>
                      <a:lnTo>
                        <a:pt x="981725" y="794259"/>
                      </a:lnTo>
                      <a:lnTo>
                        <a:pt x="980675" y="794857"/>
                      </a:lnTo>
                      <a:lnTo>
                        <a:pt x="979233" y="795357"/>
                      </a:lnTo>
                      <a:lnTo>
                        <a:pt x="977621" y="795919"/>
                      </a:lnTo>
                      <a:lnTo>
                        <a:pt x="975557" y="796626"/>
                      </a:lnTo>
                      <a:lnTo>
                        <a:pt x="974226" y="797895"/>
                      </a:lnTo>
                      <a:lnTo>
                        <a:pt x="971795" y="800226"/>
                      </a:lnTo>
                      <a:lnTo>
                        <a:pt x="971123" y="800873"/>
                      </a:lnTo>
                      <a:lnTo>
                        <a:pt x="970781" y="801324"/>
                      </a:lnTo>
                      <a:lnTo>
                        <a:pt x="970378" y="801934"/>
                      </a:lnTo>
                      <a:lnTo>
                        <a:pt x="968815" y="804339"/>
                      </a:lnTo>
                      <a:lnTo>
                        <a:pt x="968363" y="805046"/>
                      </a:lnTo>
                      <a:lnTo>
                        <a:pt x="967972" y="805949"/>
                      </a:lnTo>
                      <a:lnTo>
                        <a:pt x="967679" y="806620"/>
                      </a:lnTo>
                      <a:lnTo>
                        <a:pt x="966995" y="808207"/>
                      </a:lnTo>
                      <a:lnTo>
                        <a:pt x="966739" y="809695"/>
                      </a:lnTo>
                      <a:lnTo>
                        <a:pt x="966396" y="811684"/>
                      </a:lnTo>
                      <a:lnTo>
                        <a:pt x="966226" y="812685"/>
                      </a:lnTo>
                      <a:lnTo>
                        <a:pt x="966189" y="814210"/>
                      </a:lnTo>
                      <a:lnTo>
                        <a:pt x="966079" y="817896"/>
                      </a:lnTo>
                      <a:lnTo>
                        <a:pt x="966055" y="818469"/>
                      </a:lnTo>
                      <a:lnTo>
                        <a:pt x="966067" y="820031"/>
                      </a:lnTo>
                      <a:lnTo>
                        <a:pt x="966091" y="823692"/>
                      </a:lnTo>
                      <a:lnTo>
                        <a:pt x="966128" y="826828"/>
                      </a:lnTo>
                      <a:lnTo>
                        <a:pt x="966030" y="828463"/>
                      </a:lnTo>
                      <a:lnTo>
                        <a:pt x="965957" y="829562"/>
                      </a:lnTo>
                      <a:lnTo>
                        <a:pt x="965602" y="835553"/>
                      </a:lnTo>
                      <a:lnTo>
                        <a:pt x="965481" y="837738"/>
                      </a:lnTo>
                      <a:lnTo>
                        <a:pt x="965236" y="845779"/>
                      </a:lnTo>
                      <a:lnTo>
                        <a:pt x="964931" y="849013"/>
                      </a:lnTo>
                      <a:lnTo>
                        <a:pt x="964784" y="850575"/>
                      </a:lnTo>
                      <a:lnTo>
                        <a:pt x="964039" y="851686"/>
                      </a:lnTo>
                      <a:lnTo>
                        <a:pt x="963245" y="852869"/>
                      </a:lnTo>
                      <a:lnTo>
                        <a:pt x="962464" y="854041"/>
                      </a:lnTo>
                      <a:lnTo>
                        <a:pt x="960216" y="854931"/>
                      </a:lnTo>
                      <a:lnTo>
                        <a:pt x="957407" y="853565"/>
                      </a:lnTo>
                      <a:lnTo>
                        <a:pt x="956699" y="852649"/>
                      </a:lnTo>
                      <a:lnTo>
                        <a:pt x="954647" y="850026"/>
                      </a:lnTo>
                      <a:lnTo>
                        <a:pt x="954183" y="849440"/>
                      </a:lnTo>
                      <a:lnTo>
                        <a:pt x="953841" y="848794"/>
                      </a:lnTo>
                      <a:lnTo>
                        <a:pt x="953352" y="847732"/>
                      </a:lnTo>
                      <a:lnTo>
                        <a:pt x="951679" y="844059"/>
                      </a:lnTo>
                      <a:lnTo>
                        <a:pt x="951239" y="843156"/>
                      </a:lnTo>
                      <a:lnTo>
                        <a:pt x="950115" y="840825"/>
                      </a:lnTo>
                      <a:lnTo>
                        <a:pt x="949004" y="838519"/>
                      </a:lnTo>
                      <a:lnTo>
                        <a:pt x="947697" y="837017"/>
                      </a:lnTo>
                      <a:lnTo>
                        <a:pt x="944106" y="832905"/>
                      </a:lnTo>
                      <a:lnTo>
                        <a:pt x="940149" y="828622"/>
                      </a:lnTo>
                      <a:lnTo>
                        <a:pt x="939513" y="827939"/>
                      </a:lnTo>
                      <a:lnTo>
                        <a:pt x="938671" y="827390"/>
                      </a:lnTo>
                      <a:lnTo>
                        <a:pt x="937657" y="826731"/>
                      </a:lnTo>
                      <a:lnTo>
                        <a:pt x="936411" y="825913"/>
                      </a:lnTo>
                      <a:lnTo>
                        <a:pt x="933406" y="826121"/>
                      </a:lnTo>
                      <a:lnTo>
                        <a:pt x="932271" y="826804"/>
                      </a:lnTo>
                      <a:lnTo>
                        <a:pt x="929681" y="828598"/>
                      </a:lnTo>
                      <a:lnTo>
                        <a:pt x="927751" y="830452"/>
                      </a:lnTo>
                      <a:lnTo>
                        <a:pt x="926750" y="831404"/>
                      </a:lnTo>
                      <a:lnTo>
                        <a:pt x="926017" y="834907"/>
                      </a:lnTo>
                      <a:lnTo>
                        <a:pt x="926286" y="836188"/>
                      </a:lnTo>
                      <a:lnTo>
                        <a:pt x="926664" y="837945"/>
                      </a:lnTo>
                      <a:lnTo>
                        <a:pt x="926848" y="838799"/>
                      </a:lnTo>
                      <a:lnTo>
                        <a:pt x="927226" y="839556"/>
                      </a:lnTo>
                      <a:lnTo>
                        <a:pt x="929046" y="843119"/>
                      </a:lnTo>
                      <a:lnTo>
                        <a:pt x="929706" y="844437"/>
                      </a:lnTo>
                      <a:lnTo>
                        <a:pt x="931159" y="845804"/>
                      </a:lnTo>
                      <a:lnTo>
                        <a:pt x="933846" y="848342"/>
                      </a:lnTo>
                      <a:lnTo>
                        <a:pt x="936008" y="850673"/>
                      </a:lnTo>
                      <a:lnTo>
                        <a:pt x="936680" y="851393"/>
                      </a:lnTo>
                      <a:lnTo>
                        <a:pt x="939355" y="854297"/>
                      </a:lnTo>
                      <a:lnTo>
                        <a:pt x="943178" y="858409"/>
                      </a:lnTo>
                      <a:lnTo>
                        <a:pt x="944570" y="859910"/>
                      </a:lnTo>
                      <a:lnTo>
                        <a:pt x="945779" y="861899"/>
                      </a:lnTo>
                      <a:lnTo>
                        <a:pt x="946952" y="863791"/>
                      </a:lnTo>
                      <a:lnTo>
                        <a:pt x="948185" y="865816"/>
                      </a:lnTo>
                      <a:lnTo>
                        <a:pt x="953914" y="871430"/>
                      </a:lnTo>
                      <a:lnTo>
                        <a:pt x="954952" y="872455"/>
                      </a:lnTo>
                      <a:lnTo>
                        <a:pt x="955453" y="873602"/>
                      </a:lnTo>
                      <a:lnTo>
                        <a:pt x="956002" y="874871"/>
                      </a:lnTo>
                      <a:lnTo>
                        <a:pt x="956723" y="876518"/>
                      </a:lnTo>
                      <a:lnTo>
                        <a:pt x="956149" y="878129"/>
                      </a:lnTo>
                      <a:lnTo>
                        <a:pt x="955477" y="879984"/>
                      </a:lnTo>
                      <a:lnTo>
                        <a:pt x="955160" y="880838"/>
                      </a:lnTo>
                      <a:lnTo>
                        <a:pt x="954561" y="881607"/>
                      </a:lnTo>
                      <a:lnTo>
                        <a:pt x="953144" y="883401"/>
                      </a:lnTo>
                      <a:lnTo>
                        <a:pt x="952717" y="883950"/>
                      </a:lnTo>
                      <a:lnTo>
                        <a:pt x="952021" y="884548"/>
                      </a:lnTo>
                      <a:lnTo>
                        <a:pt x="950042" y="886256"/>
                      </a:lnTo>
                      <a:lnTo>
                        <a:pt x="949492" y="886732"/>
                      </a:lnTo>
                      <a:lnTo>
                        <a:pt x="948515" y="887379"/>
                      </a:lnTo>
                      <a:lnTo>
                        <a:pt x="944228" y="890234"/>
                      </a:lnTo>
                      <a:lnTo>
                        <a:pt x="942995" y="891052"/>
                      </a:lnTo>
                      <a:lnTo>
                        <a:pt x="939074" y="893199"/>
                      </a:lnTo>
                      <a:lnTo>
                        <a:pt x="936900" y="894396"/>
                      </a:lnTo>
                      <a:lnTo>
                        <a:pt x="934310" y="896872"/>
                      </a:lnTo>
                      <a:lnTo>
                        <a:pt x="933871" y="898508"/>
                      </a:lnTo>
                      <a:lnTo>
                        <a:pt x="933761" y="899106"/>
                      </a:lnTo>
                      <a:lnTo>
                        <a:pt x="937681" y="901253"/>
                      </a:lnTo>
                      <a:lnTo>
                        <a:pt x="938988" y="901961"/>
                      </a:lnTo>
                      <a:lnTo>
                        <a:pt x="940637" y="903633"/>
                      </a:lnTo>
                      <a:lnTo>
                        <a:pt x="942860" y="905854"/>
                      </a:lnTo>
                      <a:lnTo>
                        <a:pt x="944216" y="906781"/>
                      </a:lnTo>
                      <a:lnTo>
                        <a:pt x="944704" y="907123"/>
                      </a:lnTo>
                      <a:lnTo>
                        <a:pt x="945950" y="907977"/>
                      </a:lnTo>
                      <a:lnTo>
                        <a:pt x="946720" y="908917"/>
                      </a:lnTo>
                      <a:lnTo>
                        <a:pt x="948979" y="911675"/>
                      </a:lnTo>
                      <a:lnTo>
                        <a:pt x="949651" y="912480"/>
                      </a:lnTo>
                      <a:lnTo>
                        <a:pt x="949969" y="913493"/>
                      </a:lnTo>
                      <a:lnTo>
                        <a:pt x="950262" y="914408"/>
                      </a:lnTo>
                      <a:lnTo>
                        <a:pt x="950872" y="916348"/>
                      </a:lnTo>
                      <a:lnTo>
                        <a:pt x="949553" y="917788"/>
                      </a:lnTo>
                      <a:lnTo>
                        <a:pt x="945181" y="922572"/>
                      </a:lnTo>
                      <a:lnTo>
                        <a:pt x="943410" y="924866"/>
                      </a:lnTo>
                      <a:lnTo>
                        <a:pt x="941627" y="927172"/>
                      </a:lnTo>
                      <a:lnTo>
                        <a:pt x="940197" y="929015"/>
                      </a:lnTo>
                      <a:lnTo>
                        <a:pt x="938109" y="931724"/>
                      </a:lnTo>
                      <a:lnTo>
                        <a:pt x="937584" y="932407"/>
                      </a:lnTo>
                      <a:lnTo>
                        <a:pt x="936973" y="932944"/>
                      </a:lnTo>
                      <a:lnTo>
                        <a:pt x="935471" y="934274"/>
                      </a:lnTo>
                      <a:lnTo>
                        <a:pt x="933773" y="935751"/>
                      </a:lnTo>
                      <a:lnTo>
                        <a:pt x="932955" y="936483"/>
                      </a:lnTo>
                      <a:lnTo>
                        <a:pt x="932039" y="936593"/>
                      </a:lnTo>
                      <a:lnTo>
                        <a:pt x="929632" y="936874"/>
                      </a:lnTo>
                      <a:lnTo>
                        <a:pt x="928472" y="937008"/>
                      </a:lnTo>
                      <a:lnTo>
                        <a:pt x="927873" y="935983"/>
                      </a:lnTo>
                      <a:lnTo>
                        <a:pt x="925602" y="931956"/>
                      </a:lnTo>
                      <a:lnTo>
                        <a:pt x="924942" y="928075"/>
                      </a:lnTo>
                      <a:lnTo>
                        <a:pt x="924197" y="924634"/>
                      </a:lnTo>
                      <a:lnTo>
                        <a:pt x="923916" y="923353"/>
                      </a:lnTo>
                      <a:lnTo>
                        <a:pt x="921583" y="921681"/>
                      </a:lnTo>
                      <a:lnTo>
                        <a:pt x="920069" y="922255"/>
                      </a:lnTo>
                      <a:lnTo>
                        <a:pt x="918908" y="922682"/>
                      </a:lnTo>
                      <a:lnTo>
                        <a:pt x="917931" y="923048"/>
                      </a:lnTo>
                      <a:lnTo>
                        <a:pt x="917003" y="923865"/>
                      </a:lnTo>
                      <a:lnTo>
                        <a:pt x="912362" y="927929"/>
                      </a:lnTo>
                      <a:lnTo>
                        <a:pt x="910872" y="929234"/>
                      </a:lnTo>
                      <a:lnTo>
                        <a:pt x="909003" y="930857"/>
                      </a:lnTo>
                      <a:lnTo>
                        <a:pt x="906963" y="932163"/>
                      </a:lnTo>
                      <a:lnTo>
                        <a:pt x="901626" y="935531"/>
                      </a:lnTo>
                      <a:lnTo>
                        <a:pt x="900404" y="936312"/>
                      </a:lnTo>
                      <a:lnTo>
                        <a:pt x="899488" y="936910"/>
                      </a:lnTo>
                      <a:lnTo>
                        <a:pt x="897253" y="938411"/>
                      </a:lnTo>
                      <a:lnTo>
                        <a:pt x="889802" y="943378"/>
                      </a:lnTo>
                      <a:lnTo>
                        <a:pt x="888154" y="944476"/>
                      </a:lnTo>
                      <a:lnTo>
                        <a:pt x="886395" y="946294"/>
                      </a:lnTo>
                      <a:lnTo>
                        <a:pt x="882865" y="949906"/>
                      </a:lnTo>
                      <a:lnTo>
                        <a:pt x="880837" y="951285"/>
                      </a:lnTo>
                      <a:lnTo>
                        <a:pt x="879616" y="952103"/>
                      </a:lnTo>
                      <a:lnTo>
                        <a:pt x="873094" y="956508"/>
                      </a:lnTo>
                      <a:lnTo>
                        <a:pt x="872275" y="957057"/>
                      </a:lnTo>
                      <a:lnTo>
                        <a:pt x="871042" y="957838"/>
                      </a:lnTo>
                      <a:lnTo>
                        <a:pt x="865716" y="961206"/>
                      </a:lnTo>
                      <a:lnTo>
                        <a:pt x="863664" y="962512"/>
                      </a:lnTo>
                      <a:lnTo>
                        <a:pt x="861796" y="964208"/>
                      </a:lnTo>
                      <a:lnTo>
                        <a:pt x="857863" y="967783"/>
                      </a:lnTo>
                      <a:lnTo>
                        <a:pt x="855823" y="969650"/>
                      </a:lnTo>
                      <a:lnTo>
                        <a:pt x="855078" y="970322"/>
                      </a:lnTo>
                      <a:lnTo>
                        <a:pt x="854199" y="971090"/>
                      </a:lnTo>
                      <a:lnTo>
                        <a:pt x="852428" y="972628"/>
                      </a:lnTo>
                      <a:lnTo>
                        <a:pt x="850779" y="974056"/>
                      </a:lnTo>
                      <a:lnTo>
                        <a:pt x="848470" y="974971"/>
                      </a:lnTo>
                      <a:lnTo>
                        <a:pt x="843829" y="976801"/>
                      </a:lnTo>
                      <a:lnTo>
                        <a:pt x="842266" y="977912"/>
                      </a:lnTo>
                      <a:lnTo>
                        <a:pt x="840287" y="979327"/>
                      </a:lnTo>
                      <a:lnTo>
                        <a:pt x="839530" y="979864"/>
                      </a:lnTo>
                      <a:lnTo>
                        <a:pt x="838614" y="980658"/>
                      </a:lnTo>
                      <a:lnTo>
                        <a:pt x="834351" y="984343"/>
                      </a:lnTo>
                      <a:lnTo>
                        <a:pt x="833239" y="985307"/>
                      </a:lnTo>
                      <a:lnTo>
                        <a:pt x="831908" y="986759"/>
                      </a:lnTo>
                      <a:lnTo>
                        <a:pt x="828500" y="990346"/>
                      </a:lnTo>
                      <a:lnTo>
                        <a:pt x="827633" y="991420"/>
                      </a:lnTo>
                      <a:lnTo>
                        <a:pt x="826680" y="993800"/>
                      </a:lnTo>
                      <a:lnTo>
                        <a:pt x="826045" y="995411"/>
                      </a:lnTo>
                      <a:lnTo>
                        <a:pt x="825349" y="997168"/>
                      </a:lnTo>
                      <a:lnTo>
                        <a:pt x="824433" y="1001329"/>
                      </a:lnTo>
                      <a:lnTo>
                        <a:pt x="824079" y="1002879"/>
                      </a:lnTo>
                      <a:lnTo>
                        <a:pt x="823859" y="1003892"/>
                      </a:lnTo>
                      <a:lnTo>
                        <a:pt x="823285" y="1005331"/>
                      </a:lnTo>
                      <a:lnTo>
                        <a:pt x="821050" y="1010872"/>
                      </a:lnTo>
                      <a:lnTo>
                        <a:pt x="820586" y="1012019"/>
                      </a:lnTo>
                      <a:lnTo>
                        <a:pt x="820109" y="1012812"/>
                      </a:lnTo>
                      <a:lnTo>
                        <a:pt x="818119" y="1016094"/>
                      </a:lnTo>
                      <a:lnTo>
                        <a:pt x="817300" y="1017437"/>
                      </a:lnTo>
                      <a:lnTo>
                        <a:pt x="816091" y="1018169"/>
                      </a:lnTo>
                      <a:lnTo>
                        <a:pt x="814332" y="1019230"/>
                      </a:lnTo>
                      <a:lnTo>
                        <a:pt x="813330" y="1019829"/>
                      </a:lnTo>
                      <a:lnTo>
                        <a:pt x="812085" y="1019938"/>
                      </a:lnTo>
                      <a:lnTo>
                        <a:pt x="810668" y="1020048"/>
                      </a:lnTo>
                      <a:lnTo>
                        <a:pt x="809019" y="1020195"/>
                      </a:lnTo>
                      <a:lnTo>
                        <a:pt x="805025" y="1018864"/>
                      </a:lnTo>
                      <a:lnTo>
                        <a:pt x="803401" y="1018047"/>
                      </a:lnTo>
                      <a:lnTo>
                        <a:pt x="802228" y="1017461"/>
                      </a:lnTo>
                      <a:lnTo>
                        <a:pt x="801691" y="1017193"/>
                      </a:lnTo>
                      <a:lnTo>
                        <a:pt x="798710" y="1018572"/>
                      </a:lnTo>
                      <a:lnTo>
                        <a:pt x="798039" y="1019853"/>
                      </a:lnTo>
                      <a:lnTo>
                        <a:pt x="797147" y="1021537"/>
                      </a:lnTo>
                      <a:lnTo>
                        <a:pt x="796744" y="1022293"/>
                      </a:lnTo>
                      <a:lnTo>
                        <a:pt x="796573" y="1023148"/>
                      </a:lnTo>
                      <a:lnTo>
                        <a:pt x="796292" y="1024527"/>
                      </a:lnTo>
                      <a:lnTo>
                        <a:pt x="795987" y="1026003"/>
                      </a:lnTo>
                      <a:lnTo>
                        <a:pt x="795779" y="1027028"/>
                      </a:lnTo>
                      <a:lnTo>
                        <a:pt x="795791" y="1028529"/>
                      </a:lnTo>
                      <a:lnTo>
                        <a:pt x="795791" y="1029542"/>
                      </a:lnTo>
                      <a:lnTo>
                        <a:pt x="795816" y="1033105"/>
                      </a:lnTo>
                      <a:lnTo>
                        <a:pt x="795755" y="1034118"/>
                      </a:lnTo>
                      <a:lnTo>
                        <a:pt x="795694" y="1035131"/>
                      </a:lnTo>
                      <a:lnTo>
                        <a:pt x="795633" y="1036144"/>
                      </a:lnTo>
                      <a:lnTo>
                        <a:pt x="795510" y="1038169"/>
                      </a:lnTo>
                      <a:lnTo>
                        <a:pt x="795132" y="1039548"/>
                      </a:lnTo>
                      <a:lnTo>
                        <a:pt x="794631" y="1041391"/>
                      </a:lnTo>
                      <a:lnTo>
                        <a:pt x="793959" y="1043819"/>
                      </a:lnTo>
                      <a:lnTo>
                        <a:pt x="793568" y="1045271"/>
                      </a:lnTo>
                      <a:lnTo>
                        <a:pt x="792933" y="1046565"/>
                      </a:lnTo>
                      <a:lnTo>
                        <a:pt x="792616" y="1047224"/>
                      </a:lnTo>
                      <a:lnTo>
                        <a:pt x="792164" y="1048151"/>
                      </a:lnTo>
                      <a:lnTo>
                        <a:pt x="791272" y="1050006"/>
                      </a:lnTo>
                      <a:lnTo>
                        <a:pt x="789648" y="1052056"/>
                      </a:lnTo>
                      <a:lnTo>
                        <a:pt x="788304" y="1053740"/>
                      </a:lnTo>
                      <a:lnTo>
                        <a:pt x="787351" y="1055717"/>
                      </a:lnTo>
                      <a:lnTo>
                        <a:pt x="787034" y="1056376"/>
                      </a:lnTo>
                      <a:lnTo>
                        <a:pt x="786338" y="1057804"/>
                      </a:lnTo>
                      <a:lnTo>
                        <a:pt x="786093" y="1059390"/>
                      </a:lnTo>
                      <a:lnTo>
                        <a:pt x="785214" y="1065235"/>
                      </a:lnTo>
                      <a:lnTo>
                        <a:pt x="785055" y="1066248"/>
                      </a:lnTo>
                      <a:lnTo>
                        <a:pt x="784957" y="1067871"/>
                      </a:lnTo>
                      <a:lnTo>
                        <a:pt x="784896" y="1068957"/>
                      </a:lnTo>
                      <a:lnTo>
                        <a:pt x="784554" y="1074363"/>
                      </a:lnTo>
                      <a:lnTo>
                        <a:pt x="784359" y="1077572"/>
                      </a:lnTo>
                      <a:lnTo>
                        <a:pt x="784151" y="1080769"/>
                      </a:lnTo>
                      <a:lnTo>
                        <a:pt x="784017" y="1082319"/>
                      </a:lnTo>
                      <a:lnTo>
                        <a:pt x="783699" y="1085919"/>
                      </a:lnTo>
                      <a:lnTo>
                        <a:pt x="783553" y="1087518"/>
                      </a:lnTo>
                      <a:lnTo>
                        <a:pt x="783370" y="1089653"/>
                      </a:lnTo>
                      <a:lnTo>
                        <a:pt x="783223" y="1091240"/>
                      </a:lnTo>
                      <a:lnTo>
                        <a:pt x="783028" y="1092252"/>
                      </a:lnTo>
                      <a:lnTo>
                        <a:pt x="782270" y="1096230"/>
                      </a:lnTo>
                      <a:lnTo>
                        <a:pt x="781941" y="1098000"/>
                      </a:lnTo>
                      <a:lnTo>
                        <a:pt x="781269" y="1099245"/>
                      </a:lnTo>
                      <a:lnTo>
                        <a:pt x="780304" y="1101051"/>
                      </a:lnTo>
                      <a:lnTo>
                        <a:pt x="779009" y="1102820"/>
                      </a:lnTo>
                      <a:lnTo>
                        <a:pt x="778679" y="1103271"/>
                      </a:lnTo>
                      <a:lnTo>
                        <a:pt x="777336" y="1105126"/>
                      </a:lnTo>
                      <a:lnTo>
                        <a:pt x="776029" y="1108848"/>
                      </a:lnTo>
                      <a:lnTo>
                        <a:pt x="775748" y="1110373"/>
                      </a:lnTo>
                      <a:lnTo>
                        <a:pt x="774722" y="1116011"/>
                      </a:lnTo>
                      <a:lnTo>
                        <a:pt x="774441" y="1117549"/>
                      </a:lnTo>
                      <a:lnTo>
                        <a:pt x="774075" y="1119599"/>
                      </a:lnTo>
                      <a:lnTo>
                        <a:pt x="773660" y="1121137"/>
                      </a:lnTo>
                      <a:lnTo>
                        <a:pt x="773256" y="1122674"/>
                      </a:lnTo>
                      <a:lnTo>
                        <a:pt x="770948" y="1131448"/>
                      </a:lnTo>
                      <a:lnTo>
                        <a:pt x="770667" y="1132802"/>
                      </a:lnTo>
                      <a:lnTo>
                        <a:pt x="770191" y="1135145"/>
                      </a:lnTo>
                      <a:lnTo>
                        <a:pt x="770289" y="1135927"/>
                      </a:lnTo>
                      <a:lnTo>
                        <a:pt x="770423" y="1136964"/>
                      </a:lnTo>
                      <a:lnTo>
                        <a:pt x="770679" y="1139001"/>
                      </a:lnTo>
                      <a:lnTo>
                        <a:pt x="770875" y="1140551"/>
                      </a:lnTo>
                      <a:lnTo>
                        <a:pt x="771791" y="1143822"/>
                      </a:lnTo>
                      <a:lnTo>
                        <a:pt x="772572" y="1146616"/>
                      </a:lnTo>
                      <a:lnTo>
                        <a:pt x="772768" y="1148776"/>
                      </a:lnTo>
                      <a:lnTo>
                        <a:pt x="773195" y="1153328"/>
                      </a:lnTo>
                      <a:lnTo>
                        <a:pt x="773281" y="1154377"/>
                      </a:lnTo>
                      <a:lnTo>
                        <a:pt x="773293" y="1155256"/>
                      </a:lnTo>
                      <a:lnTo>
                        <a:pt x="773318" y="1159527"/>
                      </a:lnTo>
                      <a:lnTo>
                        <a:pt x="773330" y="1160222"/>
                      </a:lnTo>
                      <a:lnTo>
                        <a:pt x="773183" y="1161430"/>
                      </a:lnTo>
                      <a:lnTo>
                        <a:pt x="773073" y="1162150"/>
                      </a:lnTo>
                      <a:lnTo>
                        <a:pt x="772682" y="1164860"/>
                      </a:lnTo>
                      <a:lnTo>
                        <a:pt x="771180" y="1166860"/>
                      </a:lnTo>
                      <a:lnTo>
                        <a:pt x="769397" y="1169252"/>
                      </a:lnTo>
                      <a:lnTo>
                        <a:pt x="768908" y="1171364"/>
                      </a:lnTo>
                      <a:lnTo>
                        <a:pt x="767272" y="1178466"/>
                      </a:lnTo>
                      <a:lnTo>
                        <a:pt x="766820" y="1180381"/>
                      </a:lnTo>
                      <a:lnTo>
                        <a:pt x="767211" y="1182358"/>
                      </a:lnTo>
                      <a:lnTo>
                        <a:pt x="767785" y="1185287"/>
                      </a:lnTo>
                      <a:lnTo>
                        <a:pt x="769470" y="1193780"/>
                      </a:lnTo>
                      <a:lnTo>
                        <a:pt x="769898" y="1195903"/>
                      </a:lnTo>
                      <a:lnTo>
                        <a:pt x="770814" y="1197893"/>
                      </a:lnTo>
                      <a:lnTo>
                        <a:pt x="773757" y="1204323"/>
                      </a:lnTo>
                      <a:lnTo>
                        <a:pt x="774197" y="1205263"/>
                      </a:lnTo>
                      <a:lnTo>
                        <a:pt x="776334" y="1209925"/>
                      </a:lnTo>
                      <a:lnTo>
                        <a:pt x="776982" y="1211328"/>
                      </a:lnTo>
                      <a:lnTo>
                        <a:pt x="777629" y="1212731"/>
                      </a:lnTo>
                      <a:lnTo>
                        <a:pt x="778887" y="1215025"/>
                      </a:lnTo>
                      <a:lnTo>
                        <a:pt x="781916" y="1220529"/>
                      </a:lnTo>
                      <a:lnTo>
                        <a:pt x="783516" y="1223433"/>
                      </a:lnTo>
                      <a:lnTo>
                        <a:pt x="784664" y="1225520"/>
                      </a:lnTo>
                      <a:lnTo>
                        <a:pt x="785202" y="1226557"/>
                      </a:lnTo>
                      <a:lnTo>
                        <a:pt x="788646" y="1233244"/>
                      </a:lnTo>
                      <a:lnTo>
                        <a:pt x="789354" y="1234599"/>
                      </a:lnTo>
                      <a:lnTo>
                        <a:pt x="789709" y="1236014"/>
                      </a:lnTo>
                      <a:lnTo>
                        <a:pt x="789880" y="1236710"/>
                      </a:lnTo>
                      <a:lnTo>
                        <a:pt x="790393" y="1238833"/>
                      </a:lnTo>
                      <a:lnTo>
                        <a:pt x="790234" y="1240651"/>
                      </a:lnTo>
                      <a:lnTo>
                        <a:pt x="789794" y="1245374"/>
                      </a:lnTo>
                      <a:lnTo>
                        <a:pt x="789391" y="1249877"/>
                      </a:lnTo>
                      <a:lnTo>
                        <a:pt x="787877" y="1264459"/>
                      </a:lnTo>
                      <a:lnTo>
                        <a:pt x="774661" y="1273160"/>
                      </a:lnTo>
                      <a:lnTo>
                        <a:pt x="754398" y="1286497"/>
                      </a:lnTo>
                      <a:lnTo>
                        <a:pt x="726220" y="1302361"/>
                      </a:lnTo>
                      <a:lnTo>
                        <a:pt x="715753" y="1305192"/>
                      </a:lnTo>
                      <a:lnTo>
                        <a:pt x="711796" y="1306254"/>
                      </a:lnTo>
                      <a:lnTo>
                        <a:pt x="696198" y="1305705"/>
                      </a:lnTo>
                      <a:lnTo>
                        <a:pt x="690946" y="1303008"/>
                      </a:lnTo>
                      <a:lnTo>
                        <a:pt x="678989" y="1292074"/>
                      </a:lnTo>
                      <a:lnTo>
                        <a:pt x="667422" y="1272464"/>
                      </a:lnTo>
                      <a:lnTo>
                        <a:pt x="664515" y="1263031"/>
                      </a:lnTo>
                      <a:lnTo>
                        <a:pt x="659862" y="1255270"/>
                      </a:lnTo>
                      <a:lnTo>
                        <a:pt x="654084" y="1245642"/>
                      </a:lnTo>
                      <a:lnTo>
                        <a:pt x="650396" y="1238577"/>
                      </a:lnTo>
                      <a:lnTo>
                        <a:pt x="645571" y="1229302"/>
                      </a:lnTo>
                      <a:lnTo>
                        <a:pt x="644435" y="1227118"/>
                      </a:lnTo>
                      <a:lnTo>
                        <a:pt x="640747" y="1224971"/>
                      </a:lnTo>
                      <a:lnTo>
                        <a:pt x="638902" y="1223884"/>
                      </a:lnTo>
                      <a:lnTo>
                        <a:pt x="632844" y="1223567"/>
                      </a:lnTo>
                      <a:lnTo>
                        <a:pt x="630951" y="1223470"/>
                      </a:lnTo>
                      <a:lnTo>
                        <a:pt x="629718" y="1224116"/>
                      </a:lnTo>
                      <a:lnTo>
                        <a:pt x="613070" y="1232744"/>
                      </a:lnTo>
                      <a:lnTo>
                        <a:pt x="598767" y="1244178"/>
                      </a:lnTo>
                      <a:lnTo>
                        <a:pt x="589729" y="1258028"/>
                      </a:lnTo>
                      <a:lnTo>
                        <a:pt x="588556" y="1262287"/>
                      </a:lnTo>
                      <a:lnTo>
                        <a:pt x="581008" y="1289731"/>
                      </a:lnTo>
                      <a:lnTo>
                        <a:pt x="580947" y="1296735"/>
                      </a:lnTo>
                      <a:lnTo>
                        <a:pt x="580922" y="1299506"/>
                      </a:lnTo>
                      <a:lnTo>
                        <a:pt x="578883" y="1306803"/>
                      </a:lnTo>
                      <a:lnTo>
                        <a:pt x="572837" y="1320324"/>
                      </a:lnTo>
                      <a:lnTo>
                        <a:pt x="566180" y="1330220"/>
                      </a:lnTo>
                      <a:lnTo>
                        <a:pt x="562382" y="1331404"/>
                      </a:lnTo>
                      <a:lnTo>
                        <a:pt x="551010" y="1330867"/>
                      </a:lnTo>
                      <a:lnTo>
                        <a:pt x="549789" y="1330818"/>
                      </a:lnTo>
                      <a:lnTo>
                        <a:pt x="548873" y="1330244"/>
                      </a:lnTo>
                      <a:lnTo>
                        <a:pt x="544525" y="1327572"/>
                      </a:lnTo>
                      <a:lnTo>
                        <a:pt x="541288" y="1317944"/>
                      </a:lnTo>
                      <a:lnTo>
                        <a:pt x="536415" y="1303447"/>
                      </a:lnTo>
                      <a:lnTo>
                        <a:pt x="535425" y="1298090"/>
                      </a:lnTo>
                      <a:lnTo>
                        <a:pt x="531529" y="1277028"/>
                      </a:lnTo>
                      <a:lnTo>
                        <a:pt x="526277" y="1230791"/>
                      </a:lnTo>
                      <a:lnTo>
                        <a:pt x="526814" y="1224007"/>
                      </a:lnTo>
                      <a:lnTo>
                        <a:pt x="527376" y="1216819"/>
                      </a:lnTo>
                      <a:lnTo>
                        <a:pt x="521135" y="1205776"/>
                      </a:lnTo>
                      <a:lnTo>
                        <a:pt x="497989" y="1212096"/>
                      </a:lnTo>
                      <a:lnTo>
                        <a:pt x="483846" y="1216001"/>
                      </a:lnTo>
                      <a:lnTo>
                        <a:pt x="462349" y="1223140"/>
                      </a:lnTo>
                      <a:lnTo>
                        <a:pt x="456718" y="1228558"/>
                      </a:lnTo>
                      <a:lnTo>
                        <a:pt x="455350" y="1231048"/>
                      </a:lnTo>
                      <a:lnTo>
                        <a:pt x="453115" y="1235148"/>
                      </a:lnTo>
                      <a:lnTo>
                        <a:pt x="450159" y="1231658"/>
                      </a:lnTo>
                      <a:lnTo>
                        <a:pt x="444858" y="1225947"/>
                      </a:lnTo>
                      <a:lnTo>
                        <a:pt x="443210" y="1224165"/>
                      </a:lnTo>
                      <a:lnTo>
                        <a:pt x="443490" y="1222579"/>
                      </a:lnTo>
                      <a:lnTo>
                        <a:pt x="443808" y="1220822"/>
                      </a:lnTo>
                      <a:lnTo>
                        <a:pt x="441866" y="1219101"/>
                      </a:lnTo>
                      <a:lnTo>
                        <a:pt x="440437" y="1217820"/>
                      </a:lnTo>
                      <a:lnTo>
                        <a:pt x="439887" y="1215220"/>
                      </a:lnTo>
                      <a:lnTo>
                        <a:pt x="437762" y="1204958"/>
                      </a:lnTo>
                      <a:lnTo>
                        <a:pt x="437506" y="1203701"/>
                      </a:lnTo>
                      <a:lnTo>
                        <a:pt x="437396" y="1203176"/>
                      </a:lnTo>
                      <a:lnTo>
                        <a:pt x="435112" y="1191681"/>
                      </a:lnTo>
                      <a:lnTo>
                        <a:pt x="434806" y="1190107"/>
                      </a:lnTo>
                      <a:lnTo>
                        <a:pt x="434599" y="1189070"/>
                      </a:lnTo>
                      <a:lnTo>
                        <a:pt x="434232" y="1187520"/>
                      </a:lnTo>
                      <a:lnTo>
                        <a:pt x="433866" y="1185970"/>
                      </a:lnTo>
                      <a:lnTo>
                        <a:pt x="432999" y="1182358"/>
                      </a:lnTo>
                      <a:lnTo>
                        <a:pt x="431338" y="1175342"/>
                      </a:lnTo>
                      <a:lnTo>
                        <a:pt x="430739" y="1172828"/>
                      </a:lnTo>
                      <a:lnTo>
                        <a:pt x="430336" y="1170143"/>
                      </a:lnTo>
                      <a:lnTo>
                        <a:pt x="428565" y="1158331"/>
                      </a:lnTo>
                      <a:lnTo>
                        <a:pt x="428321" y="1156720"/>
                      </a:lnTo>
                      <a:lnTo>
                        <a:pt x="427991" y="1154572"/>
                      </a:lnTo>
                      <a:lnTo>
                        <a:pt x="427246" y="1152510"/>
                      </a:lnTo>
                      <a:lnTo>
                        <a:pt x="426892" y="1151570"/>
                      </a:lnTo>
                      <a:lnTo>
                        <a:pt x="426660" y="1150936"/>
                      </a:lnTo>
                      <a:lnTo>
                        <a:pt x="421005" y="1135487"/>
                      </a:lnTo>
                      <a:lnTo>
                        <a:pt x="420284" y="1133486"/>
                      </a:lnTo>
                      <a:lnTo>
                        <a:pt x="419258" y="1131704"/>
                      </a:lnTo>
                      <a:lnTo>
                        <a:pt x="417218" y="1128117"/>
                      </a:lnTo>
                      <a:lnTo>
                        <a:pt x="416033" y="1126042"/>
                      </a:lnTo>
                      <a:lnTo>
                        <a:pt x="415130" y="1124431"/>
                      </a:lnTo>
                      <a:lnTo>
                        <a:pt x="413688" y="1121832"/>
                      </a:lnTo>
                      <a:lnTo>
                        <a:pt x="410806" y="1121905"/>
                      </a:lnTo>
                      <a:lnTo>
                        <a:pt x="408449" y="1121966"/>
                      </a:lnTo>
                      <a:lnTo>
                        <a:pt x="407044" y="1122003"/>
                      </a:lnTo>
                      <a:lnTo>
                        <a:pt x="405151" y="1121820"/>
                      </a:lnTo>
                      <a:lnTo>
                        <a:pt x="403722" y="1121698"/>
                      </a:lnTo>
                      <a:lnTo>
                        <a:pt x="394708" y="1120856"/>
                      </a:lnTo>
                      <a:lnTo>
                        <a:pt x="387123" y="1120160"/>
                      </a:lnTo>
                      <a:lnTo>
                        <a:pt x="384741" y="1119941"/>
                      </a:lnTo>
                      <a:lnTo>
                        <a:pt x="382811" y="1119916"/>
                      </a:lnTo>
                      <a:lnTo>
                        <a:pt x="380857" y="1119892"/>
                      </a:lnTo>
                      <a:lnTo>
                        <a:pt x="355611" y="1119550"/>
                      </a:lnTo>
                      <a:lnTo>
                        <a:pt x="354145" y="1119526"/>
                      </a:lnTo>
                      <a:lnTo>
                        <a:pt x="352692" y="1119514"/>
                      </a:lnTo>
                      <a:lnTo>
                        <a:pt x="351214" y="1119550"/>
                      </a:lnTo>
                      <a:lnTo>
                        <a:pt x="349748" y="1119599"/>
                      </a:lnTo>
                      <a:lnTo>
                        <a:pt x="329119" y="1120246"/>
                      </a:lnTo>
                      <a:lnTo>
                        <a:pt x="327152" y="1120307"/>
                      </a:lnTo>
                      <a:lnTo>
                        <a:pt x="325674" y="1120356"/>
                      </a:lnTo>
                      <a:lnTo>
                        <a:pt x="324209" y="1120502"/>
                      </a:lnTo>
                      <a:lnTo>
                        <a:pt x="322267" y="1120697"/>
                      </a:lnTo>
                      <a:lnTo>
                        <a:pt x="313485" y="1121564"/>
                      </a:lnTo>
                      <a:lnTo>
                        <a:pt x="300428" y="1122869"/>
                      </a:lnTo>
                      <a:lnTo>
                        <a:pt x="298486" y="1123065"/>
                      </a:lnTo>
                      <a:lnTo>
                        <a:pt x="297045" y="1123199"/>
                      </a:lnTo>
                      <a:lnTo>
                        <a:pt x="295164" y="1123553"/>
                      </a:lnTo>
                      <a:lnTo>
                        <a:pt x="293270" y="1123907"/>
                      </a:lnTo>
                      <a:lnTo>
                        <a:pt x="290437" y="1124431"/>
                      </a:lnTo>
                      <a:lnTo>
                        <a:pt x="283340" y="1125749"/>
                      </a:lnTo>
                      <a:lnTo>
                        <a:pt x="279090" y="1126542"/>
                      </a:lnTo>
                      <a:lnTo>
                        <a:pt x="274937" y="1126994"/>
                      </a:lnTo>
                      <a:lnTo>
                        <a:pt x="273557" y="1127140"/>
                      </a:lnTo>
                      <a:lnTo>
                        <a:pt x="270442" y="1128556"/>
                      </a:lnTo>
                      <a:lnTo>
                        <a:pt x="269148" y="1129959"/>
                      </a:lnTo>
                      <a:lnTo>
                        <a:pt x="267377" y="1131887"/>
                      </a:lnTo>
                      <a:lnTo>
                        <a:pt x="266546" y="1132607"/>
                      </a:lnTo>
                      <a:lnTo>
                        <a:pt x="265264" y="1133644"/>
                      </a:lnTo>
                      <a:lnTo>
                        <a:pt x="263016" y="1135475"/>
                      </a:lnTo>
                      <a:lnTo>
                        <a:pt x="261258" y="1137391"/>
                      </a:lnTo>
                      <a:lnTo>
                        <a:pt x="259816" y="1138965"/>
                      </a:lnTo>
                      <a:lnTo>
                        <a:pt x="257948" y="1139270"/>
                      </a:lnTo>
                      <a:lnTo>
                        <a:pt x="251572" y="1140344"/>
                      </a:lnTo>
                      <a:lnTo>
                        <a:pt x="250070" y="1140600"/>
                      </a:lnTo>
                      <a:lnTo>
                        <a:pt x="248189" y="1140515"/>
                      </a:lnTo>
                      <a:lnTo>
                        <a:pt x="243474" y="1140295"/>
                      </a:lnTo>
                      <a:lnTo>
                        <a:pt x="240543" y="1140173"/>
                      </a:lnTo>
                      <a:lnTo>
                        <a:pt x="232726" y="1139819"/>
                      </a:lnTo>
                      <a:lnTo>
                        <a:pt x="230771" y="1139734"/>
                      </a:lnTo>
                      <a:lnTo>
                        <a:pt x="228573" y="1138819"/>
                      </a:lnTo>
                      <a:lnTo>
                        <a:pt x="225923" y="1137720"/>
                      </a:lnTo>
                      <a:lnTo>
                        <a:pt x="223773" y="1136829"/>
                      </a:lnTo>
                      <a:lnTo>
                        <a:pt x="221354" y="1136598"/>
                      </a:lnTo>
                      <a:lnTo>
                        <a:pt x="216530" y="1136134"/>
                      </a:lnTo>
                      <a:lnTo>
                        <a:pt x="213635" y="1135865"/>
                      </a:lnTo>
                      <a:lnTo>
                        <a:pt x="211779" y="1135292"/>
                      </a:lnTo>
                      <a:lnTo>
                        <a:pt x="198368" y="1131143"/>
                      </a:lnTo>
                      <a:lnTo>
                        <a:pt x="196047" y="1130423"/>
                      </a:lnTo>
                      <a:lnTo>
                        <a:pt x="193702" y="1129605"/>
                      </a:lnTo>
                      <a:lnTo>
                        <a:pt x="184798" y="1126518"/>
                      </a:lnTo>
                      <a:lnTo>
                        <a:pt x="177811" y="1124102"/>
                      </a:lnTo>
                      <a:lnTo>
                        <a:pt x="175308" y="1123187"/>
                      </a:lnTo>
                      <a:lnTo>
                        <a:pt x="173402" y="1122064"/>
                      </a:lnTo>
                      <a:lnTo>
                        <a:pt x="172535" y="1121551"/>
                      </a:lnTo>
                      <a:lnTo>
                        <a:pt x="169078" y="1119501"/>
                      </a:lnTo>
                      <a:lnTo>
                        <a:pt x="167784" y="1118733"/>
                      </a:lnTo>
                      <a:lnTo>
                        <a:pt x="166049" y="1117708"/>
                      </a:lnTo>
                      <a:lnTo>
                        <a:pt x="165146" y="1117354"/>
                      </a:lnTo>
                      <a:lnTo>
                        <a:pt x="161542" y="1115950"/>
                      </a:lnTo>
                      <a:lnTo>
                        <a:pt x="160639" y="1115596"/>
                      </a:lnTo>
                      <a:lnTo>
                        <a:pt x="160052" y="1115365"/>
                      </a:lnTo>
                      <a:lnTo>
                        <a:pt x="158574" y="1115377"/>
                      </a:lnTo>
                      <a:lnTo>
                        <a:pt x="156119" y="1115389"/>
                      </a:lnTo>
                      <a:lnTo>
                        <a:pt x="149756" y="1115401"/>
                      </a:lnTo>
                      <a:lnTo>
                        <a:pt x="148962" y="1115169"/>
                      </a:lnTo>
                      <a:lnTo>
                        <a:pt x="143283" y="1113461"/>
                      </a:lnTo>
                      <a:lnTo>
                        <a:pt x="141817" y="1113009"/>
                      </a:lnTo>
                      <a:lnTo>
                        <a:pt x="140119" y="1112046"/>
                      </a:lnTo>
                      <a:lnTo>
                        <a:pt x="135856" y="1109641"/>
                      </a:lnTo>
                      <a:lnTo>
                        <a:pt x="132693" y="1107860"/>
                      </a:lnTo>
                      <a:lnTo>
                        <a:pt x="130861" y="1106810"/>
                      </a:lnTo>
                      <a:lnTo>
                        <a:pt x="129163" y="1104785"/>
                      </a:lnTo>
                      <a:lnTo>
                        <a:pt x="128491" y="1103979"/>
                      </a:lnTo>
                      <a:lnTo>
                        <a:pt x="125804" y="1100745"/>
                      </a:lnTo>
                      <a:lnTo>
                        <a:pt x="124827" y="1099587"/>
                      </a:lnTo>
                      <a:lnTo>
                        <a:pt x="123923" y="1099098"/>
                      </a:lnTo>
                      <a:lnTo>
                        <a:pt x="122311" y="1098244"/>
                      </a:lnTo>
                      <a:lnTo>
                        <a:pt x="120589" y="1097329"/>
                      </a:lnTo>
                      <a:lnTo>
                        <a:pt x="119148" y="1099855"/>
                      </a:lnTo>
                      <a:lnTo>
                        <a:pt x="118696" y="1100660"/>
                      </a:lnTo>
                      <a:lnTo>
                        <a:pt x="117572" y="1102625"/>
                      </a:lnTo>
                      <a:lnTo>
                        <a:pt x="114225" y="1103516"/>
                      </a:lnTo>
                      <a:lnTo>
                        <a:pt x="113468" y="1103491"/>
                      </a:lnTo>
                      <a:lnTo>
                        <a:pt x="111697" y="1103406"/>
                      </a:lnTo>
                      <a:lnTo>
                        <a:pt x="110671" y="1103369"/>
                      </a:lnTo>
                      <a:lnTo>
                        <a:pt x="109804" y="1102881"/>
                      </a:lnTo>
                      <a:lnTo>
                        <a:pt x="105981" y="1100721"/>
                      </a:lnTo>
                      <a:lnTo>
                        <a:pt x="104699" y="1100001"/>
                      </a:lnTo>
                      <a:lnTo>
                        <a:pt x="104295" y="1098549"/>
                      </a:lnTo>
                      <a:lnTo>
                        <a:pt x="103563" y="1095962"/>
                      </a:lnTo>
                      <a:lnTo>
                        <a:pt x="103367" y="1095279"/>
                      </a:lnTo>
                      <a:lnTo>
                        <a:pt x="103416" y="1094010"/>
                      </a:lnTo>
                      <a:lnTo>
                        <a:pt x="103526" y="1091654"/>
                      </a:lnTo>
                      <a:lnTo>
                        <a:pt x="104479" y="1090227"/>
                      </a:lnTo>
                      <a:lnTo>
                        <a:pt x="106237" y="1087628"/>
                      </a:lnTo>
                      <a:lnTo>
                        <a:pt x="110012" y="1082612"/>
                      </a:lnTo>
                      <a:lnTo>
                        <a:pt x="110854" y="1081404"/>
                      </a:lnTo>
                      <a:lnTo>
                        <a:pt x="112552" y="1078964"/>
                      </a:lnTo>
                      <a:lnTo>
                        <a:pt x="114751" y="1075815"/>
                      </a:lnTo>
                      <a:lnTo>
                        <a:pt x="115972" y="1074070"/>
                      </a:lnTo>
                      <a:lnTo>
                        <a:pt x="116644" y="1072459"/>
                      </a:lnTo>
                      <a:lnTo>
                        <a:pt x="117035" y="1071520"/>
                      </a:lnTo>
                      <a:lnTo>
                        <a:pt x="118635" y="1067688"/>
                      </a:lnTo>
                      <a:lnTo>
                        <a:pt x="119368" y="1065931"/>
                      </a:lnTo>
                      <a:lnTo>
                        <a:pt x="119624" y="1064320"/>
                      </a:lnTo>
                      <a:lnTo>
                        <a:pt x="121126" y="1054973"/>
                      </a:lnTo>
                      <a:lnTo>
                        <a:pt x="121432" y="1053069"/>
                      </a:lnTo>
                      <a:lnTo>
                        <a:pt x="120662" y="1051775"/>
                      </a:lnTo>
                      <a:lnTo>
                        <a:pt x="119355" y="1049579"/>
                      </a:lnTo>
                      <a:lnTo>
                        <a:pt x="118574" y="1048273"/>
                      </a:lnTo>
                      <a:lnTo>
                        <a:pt x="117035" y="1047956"/>
                      </a:lnTo>
                      <a:lnTo>
                        <a:pt x="114018" y="1047309"/>
                      </a:lnTo>
                      <a:lnTo>
                        <a:pt x="113175" y="1047139"/>
                      </a:lnTo>
                      <a:lnTo>
                        <a:pt x="111990" y="1047248"/>
                      </a:lnTo>
                      <a:lnTo>
                        <a:pt x="107386" y="1047724"/>
                      </a:lnTo>
                      <a:lnTo>
                        <a:pt x="106885" y="1047773"/>
                      </a:lnTo>
                      <a:lnTo>
                        <a:pt x="106299" y="1047883"/>
                      </a:lnTo>
                      <a:lnTo>
                        <a:pt x="101804" y="1048737"/>
                      </a:lnTo>
                      <a:lnTo>
                        <a:pt x="100314" y="1049018"/>
                      </a:lnTo>
                      <a:lnTo>
                        <a:pt x="98872" y="1049640"/>
                      </a:lnTo>
                      <a:lnTo>
                        <a:pt x="95318" y="1051263"/>
                      </a:lnTo>
                      <a:lnTo>
                        <a:pt x="93987" y="1051873"/>
                      </a:lnTo>
                      <a:lnTo>
                        <a:pt x="92802" y="1052837"/>
                      </a:lnTo>
                      <a:lnTo>
                        <a:pt x="89284" y="1055705"/>
                      </a:lnTo>
                      <a:lnTo>
                        <a:pt x="87416" y="1057230"/>
                      </a:lnTo>
                      <a:lnTo>
                        <a:pt x="85498" y="1058841"/>
                      </a:lnTo>
                      <a:lnTo>
                        <a:pt x="84167" y="1061050"/>
                      </a:lnTo>
                      <a:lnTo>
                        <a:pt x="82811" y="1063307"/>
                      </a:lnTo>
                      <a:lnTo>
                        <a:pt x="81382" y="1064454"/>
                      </a:lnTo>
                      <a:lnTo>
                        <a:pt x="80319" y="1065308"/>
                      </a:lnTo>
                      <a:lnTo>
                        <a:pt x="79587" y="1065882"/>
                      </a:lnTo>
                      <a:lnTo>
                        <a:pt x="79122" y="1066260"/>
                      </a:lnTo>
                      <a:lnTo>
                        <a:pt x="77669" y="1066663"/>
                      </a:lnTo>
                      <a:lnTo>
                        <a:pt x="74811" y="1067456"/>
                      </a:lnTo>
                      <a:lnTo>
                        <a:pt x="73260" y="1065980"/>
                      </a:lnTo>
                      <a:lnTo>
                        <a:pt x="71562" y="1064369"/>
                      </a:lnTo>
                      <a:lnTo>
                        <a:pt x="70609" y="1062331"/>
                      </a:lnTo>
                      <a:lnTo>
                        <a:pt x="68020" y="1056803"/>
                      </a:lnTo>
                      <a:lnTo>
                        <a:pt x="67360" y="1055388"/>
                      </a:lnTo>
                      <a:lnTo>
                        <a:pt x="66579" y="1052910"/>
                      </a:lnTo>
                      <a:lnTo>
                        <a:pt x="64710" y="1046955"/>
                      </a:lnTo>
                      <a:lnTo>
                        <a:pt x="63024" y="1041586"/>
                      </a:lnTo>
                      <a:lnTo>
                        <a:pt x="62401" y="1039634"/>
                      </a:lnTo>
                      <a:lnTo>
                        <a:pt x="62169" y="1037401"/>
                      </a:lnTo>
                      <a:lnTo>
                        <a:pt x="61669" y="1032666"/>
                      </a:lnTo>
                      <a:lnTo>
                        <a:pt x="60997" y="1026381"/>
                      </a:lnTo>
                      <a:lnTo>
                        <a:pt x="60862" y="1025137"/>
                      </a:lnTo>
                      <a:lnTo>
                        <a:pt x="60692" y="1023526"/>
                      </a:lnTo>
                      <a:lnTo>
                        <a:pt x="60569" y="1022452"/>
                      </a:lnTo>
                      <a:lnTo>
                        <a:pt x="60423" y="1019816"/>
                      </a:lnTo>
                      <a:lnTo>
                        <a:pt x="59812" y="1009041"/>
                      </a:lnTo>
                      <a:lnTo>
                        <a:pt x="59690" y="1006869"/>
                      </a:lnTo>
                      <a:lnTo>
                        <a:pt x="59983" y="1004746"/>
                      </a:lnTo>
                      <a:lnTo>
                        <a:pt x="61595" y="993031"/>
                      </a:lnTo>
                      <a:lnTo>
                        <a:pt x="61876" y="990908"/>
                      </a:lnTo>
                      <a:lnTo>
                        <a:pt x="63379" y="986307"/>
                      </a:lnTo>
                      <a:lnTo>
                        <a:pt x="64221" y="983757"/>
                      </a:lnTo>
                      <a:lnTo>
                        <a:pt x="64124" y="981572"/>
                      </a:lnTo>
                      <a:lnTo>
                        <a:pt x="64099" y="981024"/>
                      </a:lnTo>
                      <a:lnTo>
                        <a:pt x="63672" y="971371"/>
                      </a:lnTo>
                      <a:lnTo>
                        <a:pt x="63598" y="969785"/>
                      </a:lnTo>
                      <a:lnTo>
                        <a:pt x="63037" y="968515"/>
                      </a:lnTo>
                      <a:lnTo>
                        <a:pt x="62487" y="967271"/>
                      </a:lnTo>
                      <a:lnTo>
                        <a:pt x="61730" y="965550"/>
                      </a:lnTo>
                      <a:lnTo>
                        <a:pt x="60008" y="964672"/>
                      </a:lnTo>
                      <a:lnTo>
                        <a:pt x="56160" y="962707"/>
                      </a:lnTo>
                      <a:lnTo>
                        <a:pt x="53351" y="961267"/>
                      </a:lnTo>
                      <a:lnTo>
                        <a:pt x="51751" y="960462"/>
                      </a:lnTo>
                      <a:lnTo>
                        <a:pt x="50871" y="959327"/>
                      </a:lnTo>
                      <a:lnTo>
                        <a:pt x="49723" y="957838"/>
                      </a:lnTo>
                      <a:lnTo>
                        <a:pt x="48856" y="956715"/>
                      </a:lnTo>
                      <a:lnTo>
                        <a:pt x="48734" y="956166"/>
                      </a:lnTo>
                      <a:lnTo>
                        <a:pt x="48538" y="955336"/>
                      </a:lnTo>
                      <a:lnTo>
                        <a:pt x="47794" y="952017"/>
                      </a:lnTo>
                      <a:lnTo>
                        <a:pt x="47561" y="950956"/>
                      </a:lnTo>
                      <a:lnTo>
                        <a:pt x="47622" y="949406"/>
                      </a:lnTo>
                      <a:lnTo>
                        <a:pt x="47671" y="948368"/>
                      </a:lnTo>
                      <a:lnTo>
                        <a:pt x="47684" y="947856"/>
                      </a:lnTo>
                      <a:lnTo>
                        <a:pt x="47720" y="947075"/>
                      </a:lnTo>
                      <a:lnTo>
                        <a:pt x="48099" y="945232"/>
                      </a:lnTo>
                      <a:lnTo>
                        <a:pt x="49357" y="939802"/>
                      </a:lnTo>
                      <a:lnTo>
                        <a:pt x="50187" y="936227"/>
                      </a:lnTo>
                      <a:lnTo>
                        <a:pt x="50810" y="933579"/>
                      </a:lnTo>
                      <a:lnTo>
                        <a:pt x="50774" y="931480"/>
                      </a:lnTo>
                      <a:lnTo>
                        <a:pt x="50761" y="930443"/>
                      </a:lnTo>
                      <a:lnTo>
                        <a:pt x="50725" y="927819"/>
                      </a:lnTo>
                      <a:lnTo>
                        <a:pt x="50688" y="924658"/>
                      </a:lnTo>
                      <a:lnTo>
                        <a:pt x="51030" y="922498"/>
                      </a:lnTo>
                      <a:lnTo>
                        <a:pt x="52581" y="912541"/>
                      </a:lnTo>
                      <a:lnTo>
                        <a:pt x="52777" y="911284"/>
                      </a:lnTo>
                      <a:lnTo>
                        <a:pt x="53644" y="909417"/>
                      </a:lnTo>
                      <a:lnTo>
                        <a:pt x="54450" y="907721"/>
                      </a:lnTo>
                      <a:lnTo>
                        <a:pt x="56734" y="906842"/>
                      </a:lnTo>
                      <a:lnTo>
                        <a:pt x="58078" y="906330"/>
                      </a:lnTo>
                      <a:lnTo>
                        <a:pt x="59824" y="905524"/>
                      </a:lnTo>
                      <a:lnTo>
                        <a:pt x="61192" y="904902"/>
                      </a:lnTo>
                      <a:lnTo>
                        <a:pt x="61656" y="903242"/>
                      </a:lnTo>
                      <a:lnTo>
                        <a:pt x="62023" y="901888"/>
                      </a:lnTo>
                      <a:lnTo>
                        <a:pt x="62389" y="900558"/>
                      </a:lnTo>
                      <a:lnTo>
                        <a:pt x="61583" y="898825"/>
                      </a:lnTo>
                      <a:lnTo>
                        <a:pt x="60533" y="896604"/>
                      </a:lnTo>
                      <a:lnTo>
                        <a:pt x="60044" y="896067"/>
                      </a:lnTo>
                      <a:lnTo>
                        <a:pt x="58566" y="894432"/>
                      </a:lnTo>
                      <a:lnTo>
                        <a:pt x="55012" y="894273"/>
                      </a:lnTo>
                      <a:lnTo>
                        <a:pt x="52728" y="894749"/>
                      </a:lnTo>
                      <a:lnTo>
                        <a:pt x="51397" y="895030"/>
                      </a:lnTo>
                      <a:lnTo>
                        <a:pt x="50896" y="895128"/>
                      </a:lnTo>
                      <a:lnTo>
                        <a:pt x="49931" y="895177"/>
                      </a:lnTo>
                      <a:lnTo>
                        <a:pt x="45668" y="895347"/>
                      </a:lnTo>
                      <a:lnTo>
                        <a:pt x="44764" y="895384"/>
                      </a:lnTo>
                      <a:lnTo>
                        <a:pt x="43873" y="895091"/>
                      </a:lnTo>
                      <a:lnTo>
                        <a:pt x="42822" y="894737"/>
                      </a:lnTo>
                      <a:lnTo>
                        <a:pt x="41247" y="894200"/>
                      </a:lnTo>
                      <a:lnTo>
                        <a:pt x="40416" y="892565"/>
                      </a:lnTo>
                      <a:lnTo>
                        <a:pt x="39793" y="891345"/>
                      </a:lnTo>
                      <a:lnTo>
                        <a:pt x="39354" y="890491"/>
                      </a:lnTo>
                      <a:lnTo>
                        <a:pt x="39134" y="889295"/>
                      </a:lnTo>
                      <a:lnTo>
                        <a:pt x="37680" y="881607"/>
                      </a:lnTo>
                      <a:lnTo>
                        <a:pt x="36752" y="879117"/>
                      </a:lnTo>
                      <a:lnTo>
                        <a:pt x="31915" y="866170"/>
                      </a:lnTo>
                      <a:lnTo>
                        <a:pt x="31353" y="864669"/>
                      </a:lnTo>
                      <a:lnTo>
                        <a:pt x="30792" y="863181"/>
                      </a:lnTo>
                      <a:lnTo>
                        <a:pt x="29900" y="861265"/>
                      </a:lnTo>
                      <a:lnTo>
                        <a:pt x="29228" y="859825"/>
                      </a:lnTo>
                      <a:lnTo>
                        <a:pt x="26541" y="854065"/>
                      </a:lnTo>
                      <a:lnTo>
                        <a:pt x="26114" y="853138"/>
                      </a:lnTo>
                      <a:lnTo>
                        <a:pt x="25857" y="852076"/>
                      </a:lnTo>
                      <a:lnTo>
                        <a:pt x="25246" y="849465"/>
                      </a:lnTo>
                      <a:lnTo>
                        <a:pt x="26077" y="848171"/>
                      </a:lnTo>
                      <a:lnTo>
                        <a:pt x="28459" y="844510"/>
                      </a:lnTo>
                      <a:lnTo>
                        <a:pt x="34786" y="836627"/>
                      </a:lnTo>
                      <a:lnTo>
                        <a:pt x="35775" y="835407"/>
                      </a:lnTo>
                      <a:lnTo>
                        <a:pt x="35580" y="834028"/>
                      </a:lnTo>
                      <a:lnTo>
                        <a:pt x="34981" y="829513"/>
                      </a:lnTo>
                      <a:lnTo>
                        <a:pt x="34798" y="828110"/>
                      </a:lnTo>
                      <a:lnTo>
                        <a:pt x="34077" y="827499"/>
                      </a:lnTo>
                      <a:lnTo>
                        <a:pt x="33491" y="826999"/>
                      </a:lnTo>
                      <a:lnTo>
                        <a:pt x="31976" y="825706"/>
                      </a:lnTo>
                      <a:lnTo>
                        <a:pt x="31390" y="822594"/>
                      </a:lnTo>
                      <a:lnTo>
                        <a:pt x="31219" y="821679"/>
                      </a:lnTo>
                      <a:lnTo>
                        <a:pt x="30694" y="819128"/>
                      </a:lnTo>
                      <a:lnTo>
                        <a:pt x="30474" y="818079"/>
                      </a:lnTo>
                      <a:lnTo>
                        <a:pt x="30156" y="816529"/>
                      </a:lnTo>
                      <a:lnTo>
                        <a:pt x="29607" y="815040"/>
                      </a:lnTo>
                      <a:lnTo>
                        <a:pt x="28398" y="811770"/>
                      </a:lnTo>
                      <a:lnTo>
                        <a:pt x="27872" y="810342"/>
                      </a:lnTo>
                      <a:lnTo>
                        <a:pt x="27103" y="808976"/>
                      </a:lnTo>
                      <a:lnTo>
                        <a:pt x="24819" y="804863"/>
                      </a:lnTo>
                      <a:lnTo>
                        <a:pt x="23768" y="802813"/>
                      </a:lnTo>
                      <a:lnTo>
                        <a:pt x="23133" y="801581"/>
                      </a:lnTo>
                      <a:lnTo>
                        <a:pt x="22303" y="799945"/>
                      </a:lnTo>
                      <a:lnTo>
                        <a:pt x="20764" y="798554"/>
                      </a:lnTo>
                      <a:lnTo>
                        <a:pt x="19469" y="797419"/>
                      </a:lnTo>
                      <a:lnTo>
                        <a:pt x="18541" y="796919"/>
                      </a:lnTo>
                      <a:lnTo>
                        <a:pt x="15145" y="795101"/>
                      </a:lnTo>
                      <a:lnTo>
                        <a:pt x="14290" y="794649"/>
                      </a:lnTo>
                      <a:lnTo>
                        <a:pt x="12898" y="794149"/>
                      </a:lnTo>
                      <a:lnTo>
                        <a:pt x="10113" y="793173"/>
                      </a:lnTo>
                      <a:lnTo>
                        <a:pt x="6901" y="792502"/>
                      </a:lnTo>
                      <a:lnTo>
                        <a:pt x="5105" y="792136"/>
                      </a:lnTo>
                      <a:lnTo>
                        <a:pt x="3762" y="790476"/>
                      </a:lnTo>
                      <a:lnTo>
                        <a:pt x="2760" y="789219"/>
                      </a:lnTo>
                      <a:lnTo>
                        <a:pt x="2504" y="788145"/>
                      </a:lnTo>
                      <a:lnTo>
                        <a:pt x="2125" y="786486"/>
                      </a:lnTo>
                      <a:lnTo>
                        <a:pt x="1893" y="785521"/>
                      </a:lnTo>
                      <a:lnTo>
                        <a:pt x="2064" y="784545"/>
                      </a:lnTo>
                      <a:lnTo>
                        <a:pt x="2260" y="783398"/>
                      </a:lnTo>
                      <a:lnTo>
                        <a:pt x="2577" y="781605"/>
                      </a:lnTo>
                      <a:lnTo>
                        <a:pt x="3957" y="780531"/>
                      </a:lnTo>
                      <a:lnTo>
                        <a:pt x="7414" y="777822"/>
                      </a:lnTo>
                      <a:lnTo>
                        <a:pt x="7902" y="777480"/>
                      </a:lnTo>
                      <a:lnTo>
                        <a:pt x="8758" y="776906"/>
                      </a:lnTo>
                      <a:lnTo>
                        <a:pt x="12422" y="774429"/>
                      </a:lnTo>
                      <a:lnTo>
                        <a:pt x="13631" y="773612"/>
                      </a:lnTo>
                      <a:lnTo>
                        <a:pt x="14596" y="772526"/>
                      </a:lnTo>
                      <a:lnTo>
                        <a:pt x="15048" y="772013"/>
                      </a:lnTo>
                      <a:lnTo>
                        <a:pt x="16293" y="770610"/>
                      </a:lnTo>
                      <a:lnTo>
                        <a:pt x="16782" y="769377"/>
                      </a:lnTo>
                      <a:lnTo>
                        <a:pt x="17100" y="768560"/>
                      </a:lnTo>
                      <a:lnTo>
                        <a:pt x="17686" y="767108"/>
                      </a:lnTo>
                      <a:lnTo>
                        <a:pt x="18077" y="766131"/>
                      </a:lnTo>
                      <a:lnTo>
                        <a:pt x="18175" y="765082"/>
                      </a:lnTo>
                      <a:lnTo>
                        <a:pt x="18492" y="762007"/>
                      </a:lnTo>
                      <a:lnTo>
                        <a:pt x="18651" y="760432"/>
                      </a:lnTo>
                      <a:lnTo>
                        <a:pt x="17942" y="758504"/>
                      </a:lnTo>
                      <a:lnTo>
                        <a:pt x="16892" y="755612"/>
                      </a:lnTo>
                      <a:lnTo>
                        <a:pt x="16709" y="755100"/>
                      </a:lnTo>
                      <a:lnTo>
                        <a:pt x="16135" y="753697"/>
                      </a:lnTo>
                      <a:lnTo>
                        <a:pt x="15377" y="751866"/>
                      </a:lnTo>
                      <a:lnTo>
                        <a:pt x="15170" y="751366"/>
                      </a:lnTo>
                      <a:lnTo>
                        <a:pt x="15084" y="750182"/>
                      </a:lnTo>
                      <a:lnTo>
                        <a:pt x="15011" y="749121"/>
                      </a:lnTo>
                      <a:lnTo>
                        <a:pt x="14974" y="748596"/>
                      </a:lnTo>
                      <a:lnTo>
                        <a:pt x="14865" y="746997"/>
                      </a:lnTo>
                      <a:lnTo>
                        <a:pt x="14962" y="745936"/>
                      </a:lnTo>
                      <a:lnTo>
                        <a:pt x="15109" y="744313"/>
                      </a:lnTo>
                      <a:lnTo>
                        <a:pt x="15561" y="739285"/>
                      </a:lnTo>
                      <a:lnTo>
                        <a:pt x="16220" y="732878"/>
                      </a:lnTo>
                      <a:lnTo>
                        <a:pt x="16440" y="730743"/>
                      </a:lnTo>
                      <a:lnTo>
                        <a:pt x="16501" y="730194"/>
                      </a:lnTo>
                      <a:lnTo>
                        <a:pt x="16648" y="729205"/>
                      </a:lnTo>
                      <a:lnTo>
                        <a:pt x="17161" y="725874"/>
                      </a:lnTo>
                      <a:lnTo>
                        <a:pt x="17503" y="723629"/>
                      </a:lnTo>
                      <a:lnTo>
                        <a:pt x="18455" y="721030"/>
                      </a:lnTo>
                      <a:lnTo>
                        <a:pt x="18651" y="720529"/>
                      </a:lnTo>
                      <a:lnTo>
                        <a:pt x="19750" y="717601"/>
                      </a:lnTo>
                      <a:lnTo>
                        <a:pt x="20532" y="715221"/>
                      </a:lnTo>
                      <a:lnTo>
                        <a:pt x="21008" y="713781"/>
                      </a:lnTo>
                      <a:lnTo>
                        <a:pt x="21314" y="712829"/>
                      </a:lnTo>
                      <a:lnTo>
                        <a:pt x="22462" y="708815"/>
                      </a:lnTo>
                      <a:lnTo>
                        <a:pt x="22779" y="707692"/>
                      </a:lnTo>
                      <a:lnTo>
                        <a:pt x="22840" y="706826"/>
                      </a:lnTo>
                      <a:lnTo>
                        <a:pt x="23072" y="703897"/>
                      </a:lnTo>
                      <a:lnTo>
                        <a:pt x="23133" y="703092"/>
                      </a:lnTo>
                      <a:lnTo>
                        <a:pt x="22962" y="702091"/>
                      </a:lnTo>
                      <a:lnTo>
                        <a:pt x="22816" y="701139"/>
                      </a:lnTo>
                      <a:lnTo>
                        <a:pt x="22486" y="699187"/>
                      </a:lnTo>
                      <a:lnTo>
                        <a:pt x="21216" y="698027"/>
                      </a:lnTo>
                      <a:lnTo>
                        <a:pt x="19469" y="696453"/>
                      </a:lnTo>
                      <a:lnTo>
                        <a:pt x="18321" y="695672"/>
                      </a:lnTo>
                      <a:lnTo>
                        <a:pt x="17209" y="694928"/>
                      </a:lnTo>
                      <a:lnTo>
                        <a:pt x="16342" y="694342"/>
                      </a:lnTo>
                      <a:lnTo>
                        <a:pt x="14742" y="693610"/>
                      </a:lnTo>
                      <a:lnTo>
                        <a:pt x="13118" y="692878"/>
                      </a:lnTo>
                      <a:lnTo>
                        <a:pt x="10626" y="691743"/>
                      </a:lnTo>
                      <a:lnTo>
                        <a:pt x="9063" y="690437"/>
                      </a:lnTo>
                      <a:lnTo>
                        <a:pt x="8367" y="689863"/>
                      </a:lnTo>
                      <a:lnTo>
                        <a:pt x="7206" y="688912"/>
                      </a:lnTo>
                      <a:lnTo>
                        <a:pt x="1686" y="684494"/>
                      </a:lnTo>
                      <a:lnTo>
                        <a:pt x="1405" y="683579"/>
                      </a:lnTo>
                      <a:lnTo>
                        <a:pt x="513" y="680699"/>
                      </a:lnTo>
                      <a:lnTo>
                        <a:pt x="0" y="679040"/>
                      </a:lnTo>
                      <a:lnTo>
                        <a:pt x="806" y="676672"/>
                      </a:lnTo>
                      <a:lnTo>
                        <a:pt x="1771" y="673804"/>
                      </a:lnTo>
                      <a:lnTo>
                        <a:pt x="1893" y="673194"/>
                      </a:lnTo>
                      <a:lnTo>
                        <a:pt x="2370" y="670705"/>
                      </a:lnTo>
                      <a:lnTo>
                        <a:pt x="2907" y="667996"/>
                      </a:lnTo>
                      <a:lnTo>
                        <a:pt x="3432" y="665836"/>
                      </a:lnTo>
                      <a:lnTo>
                        <a:pt x="4141" y="662968"/>
                      </a:lnTo>
                      <a:lnTo>
                        <a:pt x="4153" y="660857"/>
                      </a:lnTo>
                      <a:lnTo>
                        <a:pt x="4153" y="659906"/>
                      </a:lnTo>
                      <a:lnTo>
                        <a:pt x="4153" y="659271"/>
                      </a:lnTo>
                      <a:lnTo>
                        <a:pt x="11188" y="654975"/>
                      </a:lnTo>
                      <a:lnTo>
                        <a:pt x="12727" y="654024"/>
                      </a:lnTo>
                      <a:lnTo>
                        <a:pt x="14315" y="652071"/>
                      </a:lnTo>
                      <a:lnTo>
                        <a:pt x="15976" y="650009"/>
                      </a:lnTo>
                      <a:lnTo>
                        <a:pt x="18101" y="647788"/>
                      </a:lnTo>
                      <a:lnTo>
                        <a:pt x="19139" y="646726"/>
                      </a:lnTo>
                      <a:lnTo>
                        <a:pt x="19823" y="646006"/>
                      </a:lnTo>
                      <a:lnTo>
                        <a:pt x="20849" y="644945"/>
                      </a:lnTo>
                      <a:lnTo>
                        <a:pt x="22364" y="643663"/>
                      </a:lnTo>
                      <a:lnTo>
                        <a:pt x="26517" y="640112"/>
                      </a:lnTo>
                      <a:lnTo>
                        <a:pt x="28031" y="638831"/>
                      </a:lnTo>
                      <a:lnTo>
                        <a:pt x="31732" y="635390"/>
                      </a:lnTo>
                      <a:lnTo>
                        <a:pt x="32844" y="634365"/>
                      </a:lnTo>
                      <a:lnTo>
                        <a:pt x="34334" y="632986"/>
                      </a:lnTo>
                      <a:lnTo>
                        <a:pt x="36337" y="631607"/>
                      </a:lnTo>
                      <a:lnTo>
                        <a:pt x="36740" y="631326"/>
                      </a:lnTo>
                      <a:lnTo>
                        <a:pt x="42773" y="627165"/>
                      </a:lnTo>
                      <a:lnTo>
                        <a:pt x="43580" y="626616"/>
                      </a:lnTo>
                      <a:lnTo>
                        <a:pt x="47659" y="623748"/>
                      </a:lnTo>
                      <a:lnTo>
                        <a:pt x="48954" y="622845"/>
                      </a:lnTo>
                      <a:lnTo>
                        <a:pt x="50077" y="622333"/>
                      </a:lnTo>
                      <a:lnTo>
                        <a:pt x="50823" y="622003"/>
                      </a:lnTo>
                      <a:lnTo>
                        <a:pt x="52178" y="621381"/>
                      </a:lnTo>
                      <a:lnTo>
                        <a:pt x="53998" y="620564"/>
                      </a:lnTo>
                      <a:lnTo>
                        <a:pt x="56270" y="620539"/>
                      </a:lnTo>
                      <a:lnTo>
                        <a:pt x="58554" y="620515"/>
                      </a:lnTo>
                      <a:lnTo>
                        <a:pt x="63134" y="619868"/>
                      </a:lnTo>
                      <a:lnTo>
                        <a:pt x="65491" y="618050"/>
                      </a:lnTo>
                      <a:lnTo>
                        <a:pt x="67470" y="616524"/>
                      </a:lnTo>
                      <a:lnTo>
                        <a:pt x="71122" y="617342"/>
                      </a:lnTo>
                      <a:lnTo>
                        <a:pt x="72722" y="618074"/>
                      </a:lnTo>
                      <a:lnTo>
                        <a:pt x="74408" y="618855"/>
                      </a:lnTo>
                      <a:lnTo>
                        <a:pt x="75214" y="619221"/>
                      </a:lnTo>
                      <a:lnTo>
                        <a:pt x="78719" y="619892"/>
                      </a:lnTo>
                      <a:lnTo>
                        <a:pt x="79953" y="619685"/>
                      </a:lnTo>
                      <a:lnTo>
                        <a:pt x="80783" y="619551"/>
                      </a:lnTo>
                      <a:lnTo>
                        <a:pt x="82554" y="619246"/>
                      </a:lnTo>
                      <a:lnTo>
                        <a:pt x="83446" y="619099"/>
                      </a:lnTo>
                      <a:lnTo>
                        <a:pt x="84362" y="618721"/>
                      </a:lnTo>
                      <a:lnTo>
                        <a:pt x="87416" y="617476"/>
                      </a:lnTo>
                      <a:lnTo>
                        <a:pt x="89223" y="616683"/>
                      </a:lnTo>
                      <a:lnTo>
                        <a:pt x="90885" y="615951"/>
                      </a:lnTo>
                      <a:lnTo>
                        <a:pt x="92118" y="613925"/>
                      </a:lnTo>
                      <a:lnTo>
                        <a:pt x="92863" y="612607"/>
                      </a:lnTo>
                      <a:lnTo>
                        <a:pt x="93327" y="610655"/>
                      </a:lnTo>
                      <a:lnTo>
                        <a:pt x="92839" y="608190"/>
                      </a:lnTo>
                      <a:lnTo>
                        <a:pt x="92546" y="606665"/>
                      </a:lnTo>
                      <a:lnTo>
                        <a:pt x="92265" y="605261"/>
                      </a:lnTo>
                      <a:lnTo>
                        <a:pt x="92216" y="603699"/>
                      </a:lnTo>
                      <a:lnTo>
                        <a:pt x="92191" y="602662"/>
                      </a:lnTo>
                      <a:lnTo>
                        <a:pt x="92130" y="600893"/>
                      </a:lnTo>
                      <a:lnTo>
                        <a:pt x="92094" y="599587"/>
                      </a:lnTo>
                      <a:lnTo>
                        <a:pt x="92240" y="598440"/>
                      </a:lnTo>
                      <a:lnTo>
                        <a:pt x="92875" y="593705"/>
                      </a:lnTo>
                      <a:lnTo>
                        <a:pt x="93132" y="591850"/>
                      </a:lnTo>
                      <a:lnTo>
                        <a:pt x="94207" y="590118"/>
                      </a:lnTo>
                      <a:lnTo>
                        <a:pt x="96906" y="585773"/>
                      </a:lnTo>
                      <a:lnTo>
                        <a:pt x="99239" y="582003"/>
                      </a:lnTo>
                      <a:lnTo>
                        <a:pt x="100607" y="579794"/>
                      </a:lnTo>
                      <a:lnTo>
                        <a:pt x="101804" y="578085"/>
                      </a:lnTo>
                      <a:lnTo>
                        <a:pt x="103599" y="575523"/>
                      </a:lnTo>
                      <a:lnTo>
                        <a:pt x="106201" y="571789"/>
                      </a:lnTo>
                      <a:lnTo>
                        <a:pt x="107349" y="570141"/>
                      </a:lnTo>
                      <a:lnTo>
                        <a:pt x="107752" y="568750"/>
                      </a:lnTo>
                      <a:lnTo>
                        <a:pt x="109083" y="564101"/>
                      </a:lnTo>
                      <a:lnTo>
                        <a:pt x="109657" y="562087"/>
                      </a:lnTo>
                      <a:lnTo>
                        <a:pt x="108143" y="559281"/>
                      </a:lnTo>
                      <a:lnTo>
                        <a:pt x="106433" y="556120"/>
                      </a:lnTo>
                      <a:lnTo>
                        <a:pt x="106335" y="554473"/>
                      </a:lnTo>
                      <a:lnTo>
                        <a:pt x="106286" y="553045"/>
                      </a:lnTo>
                      <a:lnTo>
                        <a:pt x="106213" y="551117"/>
                      </a:lnTo>
                      <a:lnTo>
                        <a:pt x="107838" y="550190"/>
                      </a:lnTo>
                      <a:lnTo>
                        <a:pt x="109486" y="549250"/>
                      </a:lnTo>
                      <a:lnTo>
                        <a:pt x="111013" y="550385"/>
                      </a:lnTo>
                      <a:lnTo>
                        <a:pt x="112381" y="551398"/>
                      </a:lnTo>
                      <a:lnTo>
                        <a:pt x="115923" y="554143"/>
                      </a:lnTo>
                      <a:lnTo>
                        <a:pt x="116754" y="554802"/>
                      </a:lnTo>
                      <a:lnTo>
                        <a:pt x="117719" y="555962"/>
                      </a:lnTo>
                      <a:lnTo>
                        <a:pt x="120748" y="559635"/>
                      </a:lnTo>
                      <a:lnTo>
                        <a:pt x="122421" y="560989"/>
                      </a:lnTo>
                      <a:lnTo>
                        <a:pt x="122836" y="561331"/>
                      </a:lnTo>
                      <a:lnTo>
                        <a:pt x="123581" y="561185"/>
                      </a:lnTo>
                      <a:lnTo>
                        <a:pt x="125145" y="560623"/>
                      </a:lnTo>
                      <a:lnTo>
                        <a:pt x="128455" y="556962"/>
                      </a:lnTo>
                      <a:lnTo>
                        <a:pt x="130116" y="554253"/>
                      </a:lnTo>
                      <a:lnTo>
                        <a:pt x="131508" y="551959"/>
                      </a:lnTo>
                      <a:lnTo>
                        <a:pt x="133792" y="550824"/>
                      </a:lnTo>
                      <a:lnTo>
                        <a:pt x="134281" y="550580"/>
                      </a:lnTo>
                      <a:lnTo>
                        <a:pt x="136455" y="549494"/>
                      </a:lnTo>
                      <a:lnTo>
                        <a:pt x="138409" y="545699"/>
                      </a:lnTo>
                      <a:lnTo>
                        <a:pt x="138446" y="543942"/>
                      </a:lnTo>
                      <a:lnTo>
                        <a:pt x="138482" y="542111"/>
                      </a:lnTo>
                      <a:lnTo>
                        <a:pt x="140327" y="538866"/>
                      </a:lnTo>
                      <a:lnTo>
                        <a:pt x="142464" y="537950"/>
                      </a:lnTo>
                      <a:lnTo>
                        <a:pt x="143002" y="537730"/>
                      </a:lnTo>
                      <a:lnTo>
                        <a:pt x="146275" y="535717"/>
                      </a:lnTo>
                      <a:lnTo>
                        <a:pt x="146629" y="532740"/>
                      </a:lnTo>
                      <a:lnTo>
                        <a:pt x="146067" y="530897"/>
                      </a:lnTo>
                      <a:lnTo>
                        <a:pt x="145261" y="528225"/>
                      </a:lnTo>
                      <a:lnTo>
                        <a:pt x="144467" y="524039"/>
                      </a:lnTo>
                      <a:lnTo>
                        <a:pt x="144822" y="522465"/>
                      </a:lnTo>
                      <a:lnTo>
                        <a:pt x="145811" y="518133"/>
                      </a:lnTo>
                      <a:lnTo>
                        <a:pt x="146080" y="516901"/>
                      </a:lnTo>
                      <a:lnTo>
                        <a:pt x="146556" y="516266"/>
                      </a:lnTo>
                      <a:lnTo>
                        <a:pt x="147594" y="514850"/>
                      </a:lnTo>
                      <a:lnTo>
                        <a:pt x="149951" y="514753"/>
                      </a:lnTo>
                      <a:lnTo>
                        <a:pt x="151673" y="517327"/>
                      </a:lnTo>
                      <a:lnTo>
                        <a:pt x="151625" y="519438"/>
                      </a:lnTo>
                      <a:lnTo>
                        <a:pt x="151576" y="522099"/>
                      </a:lnTo>
                      <a:lnTo>
                        <a:pt x="151796" y="524112"/>
                      </a:lnTo>
                      <a:lnTo>
                        <a:pt x="152089" y="526650"/>
                      </a:lnTo>
                      <a:lnTo>
                        <a:pt x="152309" y="528688"/>
                      </a:lnTo>
                      <a:lnTo>
                        <a:pt x="153213" y="530165"/>
                      </a:lnTo>
                      <a:lnTo>
                        <a:pt x="154923" y="532959"/>
                      </a:lnTo>
                      <a:lnTo>
                        <a:pt x="155448" y="533826"/>
                      </a:lnTo>
                      <a:lnTo>
                        <a:pt x="156339" y="534717"/>
                      </a:lnTo>
                      <a:lnTo>
                        <a:pt x="159478" y="537853"/>
                      </a:lnTo>
                      <a:lnTo>
                        <a:pt x="160565" y="538939"/>
                      </a:lnTo>
                      <a:lnTo>
                        <a:pt x="163668" y="541294"/>
                      </a:lnTo>
                      <a:lnTo>
                        <a:pt x="165121" y="542392"/>
                      </a:lnTo>
                      <a:lnTo>
                        <a:pt x="167674" y="540208"/>
                      </a:lnTo>
                      <a:lnTo>
                        <a:pt x="167723" y="537889"/>
                      </a:lnTo>
                      <a:lnTo>
                        <a:pt x="167820" y="533509"/>
                      </a:lnTo>
                      <a:lnTo>
                        <a:pt x="168504" y="529030"/>
                      </a:lnTo>
                      <a:lnTo>
                        <a:pt x="169225" y="527639"/>
                      </a:lnTo>
                      <a:lnTo>
                        <a:pt x="170446" y="525296"/>
                      </a:lnTo>
                      <a:lnTo>
                        <a:pt x="171155" y="523942"/>
                      </a:lnTo>
                      <a:lnTo>
                        <a:pt x="171607" y="523221"/>
                      </a:lnTo>
                      <a:lnTo>
                        <a:pt x="172608" y="521769"/>
                      </a:lnTo>
                      <a:lnTo>
                        <a:pt x="173695" y="520195"/>
                      </a:lnTo>
                      <a:lnTo>
                        <a:pt x="175320" y="518999"/>
                      </a:lnTo>
                      <a:lnTo>
                        <a:pt x="176126" y="518389"/>
                      </a:lnTo>
                      <a:lnTo>
                        <a:pt x="178776" y="516425"/>
                      </a:lnTo>
                      <a:lnTo>
                        <a:pt x="180218" y="515265"/>
                      </a:lnTo>
                      <a:lnTo>
                        <a:pt x="181659" y="514094"/>
                      </a:lnTo>
                      <a:lnTo>
                        <a:pt x="182526" y="513386"/>
                      </a:lnTo>
                      <a:lnTo>
                        <a:pt x="184859" y="511299"/>
                      </a:lnTo>
                      <a:lnTo>
                        <a:pt x="185567" y="510665"/>
                      </a:lnTo>
                      <a:lnTo>
                        <a:pt x="186276" y="510030"/>
                      </a:lnTo>
                      <a:lnTo>
                        <a:pt x="186642" y="509383"/>
                      </a:lnTo>
                      <a:lnTo>
                        <a:pt x="188425" y="506174"/>
                      </a:lnTo>
                      <a:lnTo>
                        <a:pt x="189403" y="504100"/>
                      </a:lnTo>
                      <a:lnTo>
                        <a:pt x="190270" y="502208"/>
                      </a:lnTo>
                      <a:lnTo>
                        <a:pt x="191760" y="501549"/>
                      </a:lnTo>
                      <a:lnTo>
                        <a:pt x="192676" y="501146"/>
                      </a:lnTo>
                      <a:lnTo>
                        <a:pt x="194142" y="500500"/>
                      </a:lnTo>
                      <a:lnTo>
                        <a:pt x="195607" y="501171"/>
                      </a:lnTo>
                      <a:lnTo>
                        <a:pt x="197928" y="502220"/>
                      </a:lnTo>
                      <a:lnTo>
                        <a:pt x="202594" y="504710"/>
                      </a:lnTo>
                      <a:lnTo>
                        <a:pt x="205440" y="506235"/>
                      </a:lnTo>
                      <a:lnTo>
                        <a:pt x="207247" y="507199"/>
                      </a:lnTo>
                      <a:lnTo>
                        <a:pt x="209470" y="507736"/>
                      </a:lnTo>
                      <a:lnTo>
                        <a:pt x="211351" y="508187"/>
                      </a:lnTo>
                      <a:lnTo>
                        <a:pt x="213244" y="508078"/>
                      </a:lnTo>
                      <a:lnTo>
                        <a:pt x="218435" y="507748"/>
                      </a:lnTo>
                      <a:lnTo>
                        <a:pt x="218899" y="507724"/>
                      </a:lnTo>
                      <a:lnTo>
                        <a:pt x="225471" y="507284"/>
                      </a:lnTo>
                      <a:lnTo>
                        <a:pt x="226753" y="507199"/>
                      </a:lnTo>
                      <a:lnTo>
                        <a:pt x="228451" y="507077"/>
                      </a:lnTo>
                      <a:lnTo>
                        <a:pt x="229428" y="507163"/>
                      </a:lnTo>
                      <a:lnTo>
                        <a:pt x="234228" y="507565"/>
                      </a:lnTo>
                      <a:lnTo>
                        <a:pt x="235657" y="507687"/>
                      </a:lnTo>
                      <a:lnTo>
                        <a:pt x="237172" y="508993"/>
                      </a:lnTo>
                      <a:lnTo>
                        <a:pt x="238686" y="510299"/>
                      </a:lnTo>
                      <a:lnTo>
                        <a:pt x="239223" y="512154"/>
                      </a:lnTo>
                      <a:lnTo>
                        <a:pt x="240005" y="514923"/>
                      </a:lnTo>
                      <a:lnTo>
                        <a:pt x="241153" y="519011"/>
                      </a:lnTo>
                      <a:lnTo>
                        <a:pt x="241593" y="519963"/>
                      </a:lnTo>
                      <a:lnTo>
                        <a:pt x="242240" y="521342"/>
                      </a:lnTo>
                      <a:lnTo>
                        <a:pt x="242924" y="522819"/>
                      </a:lnTo>
                      <a:lnTo>
                        <a:pt x="243401" y="523832"/>
                      </a:lnTo>
                      <a:lnTo>
                        <a:pt x="243975" y="524442"/>
                      </a:lnTo>
                      <a:lnTo>
                        <a:pt x="245502" y="526053"/>
                      </a:lnTo>
                      <a:lnTo>
                        <a:pt x="246711" y="527346"/>
                      </a:lnTo>
                      <a:lnTo>
                        <a:pt x="248360" y="526785"/>
                      </a:lnTo>
                      <a:lnTo>
                        <a:pt x="251157" y="525857"/>
                      </a:lnTo>
                      <a:lnTo>
                        <a:pt x="251670" y="525601"/>
                      </a:lnTo>
                      <a:lnTo>
                        <a:pt x="254919" y="523771"/>
                      </a:lnTo>
                      <a:lnTo>
                        <a:pt x="258461" y="521782"/>
                      </a:lnTo>
                      <a:lnTo>
                        <a:pt x="260207" y="520891"/>
                      </a:lnTo>
                      <a:lnTo>
                        <a:pt x="262284" y="519829"/>
                      </a:lnTo>
                      <a:lnTo>
                        <a:pt x="275389" y="512910"/>
                      </a:lnTo>
                      <a:lnTo>
                        <a:pt x="275817" y="512678"/>
                      </a:lnTo>
                      <a:lnTo>
                        <a:pt x="277099" y="511995"/>
                      </a:lnTo>
                      <a:lnTo>
                        <a:pt x="278394" y="511312"/>
                      </a:lnTo>
                      <a:lnTo>
                        <a:pt x="280617" y="510323"/>
                      </a:lnTo>
                      <a:lnTo>
                        <a:pt x="282400" y="509530"/>
                      </a:lnTo>
                      <a:lnTo>
                        <a:pt x="289105" y="506552"/>
                      </a:lnTo>
                      <a:lnTo>
                        <a:pt x="291780" y="505356"/>
                      </a:lnTo>
                      <a:lnTo>
                        <a:pt x="293967" y="504344"/>
                      </a:lnTo>
                      <a:lnTo>
                        <a:pt x="299634" y="501708"/>
                      </a:lnTo>
                      <a:lnTo>
                        <a:pt x="300086" y="501500"/>
                      </a:lnTo>
                      <a:lnTo>
                        <a:pt x="301442" y="500866"/>
                      </a:lnTo>
                      <a:lnTo>
                        <a:pt x="302797" y="500231"/>
                      </a:lnTo>
                      <a:lnTo>
                        <a:pt x="304532" y="499658"/>
                      </a:lnTo>
                      <a:lnTo>
                        <a:pt x="305081" y="499475"/>
                      </a:lnTo>
                      <a:lnTo>
                        <a:pt x="306926" y="498864"/>
                      </a:lnTo>
                      <a:lnTo>
                        <a:pt x="307842" y="498559"/>
                      </a:lnTo>
                      <a:lnTo>
                        <a:pt x="310162" y="497974"/>
                      </a:lnTo>
                      <a:lnTo>
                        <a:pt x="312959" y="497278"/>
                      </a:lnTo>
                      <a:lnTo>
                        <a:pt x="314352" y="496924"/>
                      </a:lnTo>
                      <a:lnTo>
                        <a:pt x="315134" y="496741"/>
                      </a:lnTo>
                      <a:lnTo>
                        <a:pt x="319091" y="495838"/>
                      </a:lnTo>
                      <a:lnTo>
                        <a:pt x="320288" y="495533"/>
                      </a:lnTo>
                      <a:lnTo>
                        <a:pt x="320911" y="495375"/>
                      </a:lnTo>
                      <a:lnTo>
                        <a:pt x="322352" y="495020"/>
                      </a:lnTo>
                      <a:lnTo>
                        <a:pt x="323451" y="494057"/>
                      </a:lnTo>
                      <a:lnTo>
                        <a:pt x="324282" y="493337"/>
                      </a:lnTo>
                      <a:lnTo>
                        <a:pt x="325222" y="492507"/>
                      </a:lnTo>
                      <a:lnTo>
                        <a:pt x="325711" y="491396"/>
                      </a:lnTo>
                      <a:lnTo>
                        <a:pt x="326236" y="490200"/>
                      </a:lnTo>
                      <a:lnTo>
                        <a:pt x="326761" y="489005"/>
                      </a:lnTo>
                      <a:lnTo>
                        <a:pt x="326688" y="487943"/>
                      </a:lnTo>
                      <a:lnTo>
                        <a:pt x="326517" y="485368"/>
                      </a:lnTo>
                      <a:lnTo>
                        <a:pt x="326431" y="484063"/>
                      </a:lnTo>
                      <a:lnTo>
                        <a:pt x="325320" y="482561"/>
                      </a:lnTo>
                      <a:lnTo>
                        <a:pt x="324428" y="481329"/>
                      </a:lnTo>
                      <a:lnTo>
                        <a:pt x="322242" y="480438"/>
                      </a:lnTo>
                      <a:lnTo>
                        <a:pt x="318297" y="478803"/>
                      </a:lnTo>
                      <a:lnTo>
                        <a:pt x="316013" y="475618"/>
                      </a:lnTo>
                      <a:lnTo>
                        <a:pt x="316526" y="474117"/>
                      </a:lnTo>
                      <a:lnTo>
                        <a:pt x="316795" y="473312"/>
                      </a:lnTo>
                      <a:lnTo>
                        <a:pt x="317283" y="471921"/>
                      </a:lnTo>
                      <a:lnTo>
                        <a:pt x="318920" y="471445"/>
                      </a:lnTo>
                      <a:lnTo>
                        <a:pt x="321888" y="470591"/>
                      </a:lnTo>
                      <a:lnTo>
                        <a:pt x="328300" y="469578"/>
                      </a:lnTo>
                      <a:lnTo>
                        <a:pt x="329033" y="469431"/>
                      </a:lnTo>
                      <a:lnTo>
                        <a:pt x="332245" y="468565"/>
                      </a:lnTo>
                      <a:lnTo>
                        <a:pt x="333858" y="468126"/>
                      </a:lnTo>
                      <a:lnTo>
                        <a:pt x="335787" y="466527"/>
                      </a:lnTo>
                      <a:lnTo>
                        <a:pt x="336862" y="465648"/>
                      </a:lnTo>
                      <a:lnTo>
                        <a:pt x="337669" y="465050"/>
                      </a:lnTo>
                      <a:lnTo>
                        <a:pt x="339720" y="463537"/>
                      </a:lnTo>
                      <a:lnTo>
                        <a:pt x="341357" y="462329"/>
                      </a:lnTo>
                      <a:lnTo>
                        <a:pt x="343201" y="462012"/>
                      </a:lnTo>
                      <a:lnTo>
                        <a:pt x="347562" y="461280"/>
                      </a:lnTo>
                      <a:lnTo>
                        <a:pt x="348490" y="461170"/>
                      </a:lnTo>
                      <a:lnTo>
                        <a:pt x="354609" y="460499"/>
                      </a:lnTo>
                      <a:lnTo>
                        <a:pt x="356429" y="460291"/>
                      </a:lnTo>
                      <a:lnTo>
                        <a:pt x="357980" y="460328"/>
                      </a:lnTo>
                      <a:lnTo>
                        <a:pt x="363794" y="460462"/>
                      </a:lnTo>
                      <a:lnTo>
                        <a:pt x="366005" y="460523"/>
                      </a:lnTo>
                      <a:lnTo>
                        <a:pt x="367617" y="460560"/>
                      </a:lnTo>
                      <a:lnTo>
                        <a:pt x="368729" y="461548"/>
                      </a:lnTo>
                      <a:lnTo>
                        <a:pt x="369559" y="462280"/>
                      </a:lnTo>
                      <a:lnTo>
                        <a:pt x="370500" y="463122"/>
                      </a:lnTo>
                      <a:lnTo>
                        <a:pt x="371037" y="464538"/>
                      </a:lnTo>
                      <a:lnTo>
                        <a:pt x="371611" y="466027"/>
                      </a:lnTo>
                      <a:lnTo>
                        <a:pt x="371587" y="467503"/>
                      </a:lnTo>
                      <a:lnTo>
                        <a:pt x="371513" y="470481"/>
                      </a:lnTo>
                      <a:lnTo>
                        <a:pt x="370866" y="476619"/>
                      </a:lnTo>
                      <a:lnTo>
                        <a:pt x="370756" y="477644"/>
                      </a:lnTo>
                      <a:lnTo>
                        <a:pt x="370451" y="479730"/>
                      </a:lnTo>
                      <a:lnTo>
                        <a:pt x="369535" y="486003"/>
                      </a:lnTo>
                      <a:lnTo>
                        <a:pt x="369364" y="487162"/>
                      </a:lnTo>
                      <a:lnTo>
                        <a:pt x="369339" y="488260"/>
                      </a:lnTo>
                      <a:lnTo>
                        <a:pt x="369327" y="488797"/>
                      </a:lnTo>
                      <a:lnTo>
                        <a:pt x="369290" y="490444"/>
                      </a:lnTo>
                      <a:lnTo>
                        <a:pt x="369266" y="491336"/>
                      </a:lnTo>
                      <a:lnTo>
                        <a:pt x="370548" y="493044"/>
                      </a:lnTo>
                      <a:lnTo>
                        <a:pt x="371550" y="494386"/>
                      </a:lnTo>
                      <a:lnTo>
                        <a:pt x="375178" y="494899"/>
                      </a:lnTo>
                      <a:lnTo>
                        <a:pt x="375862" y="494996"/>
                      </a:lnTo>
                      <a:lnTo>
                        <a:pt x="376546" y="495094"/>
                      </a:lnTo>
                      <a:lnTo>
                        <a:pt x="377230" y="495082"/>
                      </a:lnTo>
                      <a:lnTo>
                        <a:pt x="377914" y="495057"/>
                      </a:lnTo>
                      <a:lnTo>
                        <a:pt x="381602" y="494972"/>
                      </a:lnTo>
                      <a:lnTo>
                        <a:pt x="383349" y="494947"/>
                      </a:lnTo>
                      <a:lnTo>
                        <a:pt x="381126" y="498071"/>
                      </a:lnTo>
                      <a:lnTo>
                        <a:pt x="380527" y="498913"/>
                      </a:lnTo>
                      <a:lnTo>
                        <a:pt x="380320" y="499646"/>
                      </a:lnTo>
                      <a:lnTo>
                        <a:pt x="379599" y="502062"/>
                      </a:lnTo>
                      <a:lnTo>
                        <a:pt x="379330" y="502977"/>
                      </a:lnTo>
                      <a:lnTo>
                        <a:pt x="379514" y="504502"/>
                      </a:lnTo>
                      <a:lnTo>
                        <a:pt x="379758" y="506540"/>
                      </a:lnTo>
                      <a:lnTo>
                        <a:pt x="381004" y="507870"/>
                      </a:lnTo>
                      <a:lnTo>
                        <a:pt x="382750" y="509749"/>
                      </a:lnTo>
                      <a:lnTo>
                        <a:pt x="383422" y="510482"/>
                      </a:lnTo>
                      <a:lnTo>
                        <a:pt x="385779" y="512520"/>
                      </a:lnTo>
                      <a:lnTo>
                        <a:pt x="387367" y="513886"/>
                      </a:lnTo>
                      <a:lnTo>
                        <a:pt x="388063" y="516070"/>
                      </a:lnTo>
                      <a:lnTo>
                        <a:pt x="388601" y="517754"/>
                      </a:lnTo>
                      <a:lnTo>
                        <a:pt x="388552" y="519500"/>
                      </a:lnTo>
                      <a:lnTo>
                        <a:pt x="388491" y="521306"/>
                      </a:lnTo>
                      <a:lnTo>
                        <a:pt x="388039" y="522550"/>
                      </a:lnTo>
                      <a:lnTo>
                        <a:pt x="386036" y="528090"/>
                      </a:lnTo>
                      <a:lnTo>
                        <a:pt x="385559" y="529408"/>
                      </a:lnTo>
                      <a:lnTo>
                        <a:pt x="384802" y="530787"/>
                      </a:lnTo>
                      <a:lnTo>
                        <a:pt x="384045" y="532166"/>
                      </a:lnTo>
                      <a:lnTo>
                        <a:pt x="381285" y="537206"/>
                      </a:lnTo>
                      <a:lnTo>
                        <a:pt x="380527" y="538902"/>
                      </a:lnTo>
                      <a:lnTo>
                        <a:pt x="379831" y="540452"/>
                      </a:lnTo>
                      <a:lnTo>
                        <a:pt x="377242" y="546175"/>
                      </a:lnTo>
                      <a:lnTo>
                        <a:pt x="376668" y="547456"/>
                      </a:lnTo>
                      <a:lnTo>
                        <a:pt x="376472" y="548518"/>
                      </a:lnTo>
                      <a:lnTo>
                        <a:pt x="376020" y="550897"/>
                      </a:lnTo>
                      <a:lnTo>
                        <a:pt x="375703" y="552630"/>
                      </a:lnTo>
                      <a:lnTo>
                        <a:pt x="376301" y="554204"/>
                      </a:lnTo>
                      <a:lnTo>
                        <a:pt x="377437" y="557194"/>
                      </a:lnTo>
                      <a:lnTo>
                        <a:pt x="377706" y="557877"/>
                      </a:lnTo>
                      <a:lnTo>
                        <a:pt x="378170" y="558610"/>
                      </a:lnTo>
                      <a:lnTo>
                        <a:pt x="379978" y="561477"/>
                      </a:lnTo>
                      <a:lnTo>
                        <a:pt x="380540" y="562344"/>
                      </a:lnTo>
                      <a:lnTo>
                        <a:pt x="381224" y="563076"/>
                      </a:lnTo>
                      <a:lnTo>
                        <a:pt x="384021" y="566102"/>
                      </a:lnTo>
                      <a:lnTo>
                        <a:pt x="384717" y="566847"/>
                      </a:lnTo>
                      <a:lnTo>
                        <a:pt x="385486" y="567359"/>
                      </a:lnTo>
                      <a:lnTo>
                        <a:pt x="387123" y="568457"/>
                      </a:lnTo>
                      <a:lnTo>
                        <a:pt x="388149" y="569141"/>
                      </a:lnTo>
                      <a:lnTo>
                        <a:pt x="389553" y="569482"/>
                      </a:lnTo>
                      <a:lnTo>
                        <a:pt x="390482" y="569714"/>
                      </a:lnTo>
                      <a:lnTo>
                        <a:pt x="391899" y="570068"/>
                      </a:lnTo>
                      <a:lnTo>
                        <a:pt x="393316" y="569910"/>
                      </a:lnTo>
                      <a:lnTo>
                        <a:pt x="399471" y="569214"/>
                      </a:lnTo>
                      <a:lnTo>
                        <a:pt x="401902" y="569287"/>
                      </a:lnTo>
                      <a:lnTo>
                        <a:pt x="406763" y="569434"/>
                      </a:lnTo>
                      <a:lnTo>
                        <a:pt x="408229" y="569482"/>
                      </a:lnTo>
                      <a:lnTo>
                        <a:pt x="410073" y="569470"/>
                      </a:lnTo>
                      <a:lnTo>
                        <a:pt x="412394" y="569458"/>
                      </a:lnTo>
                      <a:lnTo>
                        <a:pt x="413786" y="569446"/>
                      </a:lnTo>
                      <a:lnTo>
                        <a:pt x="415643" y="569434"/>
                      </a:lnTo>
                      <a:lnTo>
                        <a:pt x="416583" y="569373"/>
                      </a:lnTo>
                      <a:lnTo>
                        <a:pt x="417988" y="569263"/>
                      </a:lnTo>
                      <a:lnTo>
                        <a:pt x="425060" y="568763"/>
                      </a:lnTo>
                      <a:lnTo>
                        <a:pt x="425096" y="567664"/>
                      </a:lnTo>
                      <a:lnTo>
                        <a:pt x="425133" y="566419"/>
                      </a:lnTo>
                      <a:lnTo>
                        <a:pt x="425194" y="564211"/>
                      </a:lnTo>
                      <a:lnTo>
                        <a:pt x="424388" y="559317"/>
                      </a:lnTo>
                      <a:lnTo>
                        <a:pt x="424229" y="558304"/>
                      </a:lnTo>
                      <a:lnTo>
                        <a:pt x="423960" y="554021"/>
                      </a:lnTo>
                      <a:lnTo>
                        <a:pt x="423863" y="552484"/>
                      </a:lnTo>
                      <a:lnTo>
                        <a:pt x="425353" y="549677"/>
                      </a:lnTo>
                      <a:lnTo>
                        <a:pt x="427344" y="551068"/>
                      </a:lnTo>
                      <a:lnTo>
                        <a:pt x="429225" y="552362"/>
                      </a:lnTo>
                      <a:lnTo>
                        <a:pt x="431863" y="552728"/>
                      </a:lnTo>
                      <a:lnTo>
                        <a:pt x="433487" y="551642"/>
                      </a:lnTo>
                      <a:lnTo>
                        <a:pt x="434855" y="550715"/>
                      </a:lnTo>
                      <a:lnTo>
                        <a:pt x="437542" y="550934"/>
                      </a:lnTo>
                      <a:lnTo>
                        <a:pt x="440657" y="552752"/>
                      </a:lnTo>
                      <a:lnTo>
                        <a:pt x="441475" y="553509"/>
                      </a:lnTo>
                      <a:lnTo>
                        <a:pt x="443063" y="554985"/>
                      </a:lnTo>
                      <a:lnTo>
                        <a:pt x="445775" y="555681"/>
                      </a:lnTo>
                      <a:lnTo>
                        <a:pt x="446691" y="555913"/>
                      </a:lnTo>
                      <a:lnTo>
                        <a:pt x="447595" y="556145"/>
                      </a:lnTo>
                      <a:lnTo>
                        <a:pt x="448950" y="556486"/>
                      </a:lnTo>
                      <a:lnTo>
                        <a:pt x="450318" y="556743"/>
                      </a:lnTo>
                      <a:lnTo>
                        <a:pt x="452590" y="557170"/>
                      </a:lnTo>
                      <a:lnTo>
                        <a:pt x="454630" y="558634"/>
                      </a:lnTo>
                      <a:lnTo>
                        <a:pt x="457891" y="560977"/>
                      </a:lnTo>
                      <a:lnTo>
                        <a:pt x="458758" y="561416"/>
                      </a:lnTo>
                      <a:lnTo>
                        <a:pt x="461323" y="562722"/>
                      </a:lnTo>
                      <a:lnTo>
                        <a:pt x="463033" y="563601"/>
                      </a:lnTo>
                      <a:lnTo>
                        <a:pt x="465097" y="563491"/>
                      </a:lnTo>
                      <a:lnTo>
                        <a:pt x="465793" y="563454"/>
                      </a:lnTo>
                      <a:lnTo>
                        <a:pt x="467186" y="563381"/>
                      </a:lnTo>
                      <a:lnTo>
                        <a:pt x="468419" y="563161"/>
                      </a:lnTo>
                      <a:lnTo>
                        <a:pt x="471131" y="562673"/>
                      </a:lnTo>
                      <a:lnTo>
                        <a:pt x="474795" y="562893"/>
                      </a:lnTo>
                      <a:lnTo>
                        <a:pt x="476493" y="563271"/>
                      </a:lnTo>
                      <a:lnTo>
                        <a:pt x="479107" y="563845"/>
                      </a:lnTo>
                      <a:lnTo>
                        <a:pt x="482539" y="563784"/>
                      </a:lnTo>
                      <a:lnTo>
                        <a:pt x="484859" y="563711"/>
                      </a:lnTo>
                      <a:lnTo>
                        <a:pt x="488695" y="564870"/>
                      </a:lnTo>
                      <a:lnTo>
                        <a:pt x="490026" y="565700"/>
                      </a:lnTo>
                      <a:lnTo>
                        <a:pt x="491589" y="566663"/>
                      </a:lnTo>
                      <a:lnTo>
                        <a:pt x="493495" y="567152"/>
                      </a:lnTo>
                      <a:lnTo>
                        <a:pt x="494435" y="567396"/>
                      </a:lnTo>
                      <a:lnTo>
                        <a:pt x="496341" y="567884"/>
                      </a:lnTo>
                      <a:lnTo>
                        <a:pt x="497794" y="567957"/>
                      </a:lnTo>
                      <a:lnTo>
                        <a:pt x="503156" y="568274"/>
                      </a:lnTo>
                      <a:lnTo>
                        <a:pt x="504133" y="568335"/>
                      </a:lnTo>
                      <a:lnTo>
                        <a:pt x="505049" y="568311"/>
                      </a:lnTo>
                      <a:lnTo>
                        <a:pt x="508738" y="568213"/>
                      </a:lnTo>
                      <a:lnTo>
                        <a:pt x="509654" y="568189"/>
                      </a:lnTo>
                      <a:lnTo>
                        <a:pt x="510582" y="568055"/>
                      </a:lnTo>
                      <a:lnTo>
                        <a:pt x="513513" y="567615"/>
                      </a:lnTo>
                      <a:lnTo>
                        <a:pt x="515211" y="567347"/>
                      </a:lnTo>
                      <a:lnTo>
                        <a:pt x="516665" y="566578"/>
                      </a:lnTo>
                      <a:lnTo>
                        <a:pt x="518765" y="565468"/>
                      </a:lnTo>
                      <a:lnTo>
                        <a:pt x="522210" y="563796"/>
                      </a:lnTo>
                      <a:lnTo>
                        <a:pt x="523492" y="563174"/>
                      </a:lnTo>
                      <a:lnTo>
                        <a:pt x="525007" y="561563"/>
                      </a:lnTo>
                      <a:lnTo>
                        <a:pt x="526192" y="560306"/>
                      </a:lnTo>
                      <a:lnTo>
                        <a:pt x="526949" y="558964"/>
                      </a:lnTo>
                      <a:lnTo>
                        <a:pt x="527718" y="557609"/>
                      </a:lnTo>
                      <a:lnTo>
                        <a:pt x="528231" y="556694"/>
                      </a:lnTo>
                      <a:lnTo>
                        <a:pt x="528854" y="555242"/>
                      </a:lnTo>
                      <a:lnTo>
                        <a:pt x="531150" y="549873"/>
                      </a:lnTo>
                      <a:lnTo>
                        <a:pt x="533642" y="546773"/>
                      </a:lnTo>
                      <a:lnTo>
                        <a:pt x="535193" y="544832"/>
                      </a:lnTo>
                      <a:lnTo>
                        <a:pt x="535450" y="542758"/>
                      </a:lnTo>
                      <a:lnTo>
                        <a:pt x="535633" y="541221"/>
                      </a:lnTo>
                      <a:lnTo>
                        <a:pt x="536635" y="537743"/>
                      </a:lnTo>
                      <a:lnTo>
                        <a:pt x="537343" y="535254"/>
                      </a:lnTo>
                      <a:lnTo>
                        <a:pt x="537746" y="533618"/>
                      </a:lnTo>
                      <a:lnTo>
                        <a:pt x="538247" y="531580"/>
                      </a:lnTo>
                      <a:lnTo>
                        <a:pt x="539151" y="529836"/>
                      </a:lnTo>
                      <a:lnTo>
                        <a:pt x="540580" y="527053"/>
                      </a:lnTo>
                      <a:lnTo>
                        <a:pt x="543804" y="521049"/>
                      </a:lnTo>
                      <a:lnTo>
                        <a:pt x="543596" y="520415"/>
                      </a:lnTo>
                      <a:lnTo>
                        <a:pt x="543401" y="519805"/>
                      </a:lnTo>
                      <a:lnTo>
                        <a:pt x="542717" y="517730"/>
                      </a:lnTo>
                      <a:lnTo>
                        <a:pt x="542033" y="515656"/>
                      </a:lnTo>
                      <a:lnTo>
                        <a:pt x="541728" y="514704"/>
                      </a:lnTo>
                      <a:lnTo>
                        <a:pt x="541080" y="514008"/>
                      </a:lnTo>
                      <a:lnTo>
                        <a:pt x="539786" y="512641"/>
                      </a:lnTo>
                      <a:lnTo>
                        <a:pt x="539077" y="511885"/>
                      </a:lnTo>
                      <a:lnTo>
                        <a:pt x="538100" y="511543"/>
                      </a:lnTo>
                      <a:lnTo>
                        <a:pt x="534815" y="510384"/>
                      </a:lnTo>
                      <a:lnTo>
                        <a:pt x="530833" y="509298"/>
                      </a:lnTo>
                      <a:lnTo>
                        <a:pt x="527462" y="505600"/>
                      </a:lnTo>
                      <a:lnTo>
                        <a:pt x="525593" y="503880"/>
                      </a:lnTo>
                      <a:lnTo>
                        <a:pt x="524372" y="502757"/>
                      </a:lnTo>
                      <a:lnTo>
                        <a:pt x="522344" y="502184"/>
                      </a:lnTo>
                      <a:lnTo>
                        <a:pt x="520769" y="501732"/>
                      </a:lnTo>
                      <a:lnTo>
                        <a:pt x="518594" y="501037"/>
                      </a:lnTo>
                      <a:lnTo>
                        <a:pt x="517617" y="500732"/>
                      </a:lnTo>
                      <a:lnTo>
                        <a:pt x="516726" y="500451"/>
                      </a:lnTo>
                      <a:lnTo>
                        <a:pt x="514478" y="499731"/>
                      </a:lnTo>
                      <a:lnTo>
                        <a:pt x="512866" y="498584"/>
                      </a:lnTo>
                      <a:lnTo>
                        <a:pt x="510460" y="496863"/>
                      </a:lnTo>
                      <a:lnTo>
                        <a:pt x="505867" y="494069"/>
                      </a:lnTo>
                      <a:lnTo>
                        <a:pt x="504634" y="493312"/>
                      </a:lnTo>
                      <a:lnTo>
                        <a:pt x="503730" y="492226"/>
                      </a:lnTo>
                      <a:lnTo>
                        <a:pt x="502472" y="490676"/>
                      </a:lnTo>
                      <a:lnTo>
                        <a:pt x="502020" y="489566"/>
                      </a:lnTo>
                      <a:lnTo>
                        <a:pt x="501275" y="487748"/>
                      </a:lnTo>
                      <a:lnTo>
                        <a:pt x="500762" y="486491"/>
                      </a:lnTo>
                      <a:lnTo>
                        <a:pt x="500615" y="484941"/>
                      </a:lnTo>
                      <a:lnTo>
                        <a:pt x="500408" y="482842"/>
                      </a:lnTo>
                      <a:lnTo>
                        <a:pt x="499956" y="478193"/>
                      </a:lnTo>
                      <a:lnTo>
                        <a:pt x="499895" y="477558"/>
                      </a:lnTo>
                      <a:lnTo>
                        <a:pt x="499687" y="475435"/>
                      </a:lnTo>
                      <a:lnTo>
                        <a:pt x="499760" y="472799"/>
                      </a:lnTo>
                      <a:lnTo>
                        <a:pt x="499821" y="470395"/>
                      </a:lnTo>
                      <a:lnTo>
                        <a:pt x="499150" y="468528"/>
                      </a:lnTo>
                      <a:lnTo>
                        <a:pt x="497647" y="464428"/>
                      </a:lnTo>
                      <a:lnTo>
                        <a:pt x="497281" y="463427"/>
                      </a:lnTo>
                      <a:lnTo>
                        <a:pt x="496597" y="462329"/>
                      </a:lnTo>
                      <a:lnTo>
                        <a:pt x="494679" y="459230"/>
                      </a:lnTo>
                      <a:lnTo>
                        <a:pt x="493800" y="457826"/>
                      </a:lnTo>
                      <a:lnTo>
                        <a:pt x="492383" y="456496"/>
                      </a:lnTo>
                      <a:lnTo>
                        <a:pt x="490258" y="454507"/>
                      </a:lnTo>
                      <a:lnTo>
                        <a:pt x="487815" y="452189"/>
                      </a:lnTo>
                      <a:lnTo>
                        <a:pt x="486276" y="450736"/>
                      </a:lnTo>
                      <a:lnTo>
                        <a:pt x="484737" y="449443"/>
                      </a:lnTo>
                      <a:lnTo>
                        <a:pt x="483198" y="448162"/>
                      </a:lnTo>
                      <a:lnTo>
                        <a:pt x="479717" y="445269"/>
                      </a:lnTo>
                      <a:lnTo>
                        <a:pt x="478288" y="444086"/>
                      </a:lnTo>
                      <a:lnTo>
                        <a:pt x="477507" y="442878"/>
                      </a:lnTo>
                      <a:lnTo>
                        <a:pt x="476077" y="440693"/>
                      </a:lnTo>
                      <a:lnTo>
                        <a:pt x="475235" y="439412"/>
                      </a:lnTo>
                      <a:lnTo>
                        <a:pt x="474893" y="437826"/>
                      </a:lnTo>
                      <a:lnTo>
                        <a:pt x="473891" y="433299"/>
                      </a:lnTo>
                      <a:lnTo>
                        <a:pt x="473623" y="432017"/>
                      </a:lnTo>
                      <a:lnTo>
                        <a:pt x="473659" y="430407"/>
                      </a:lnTo>
                      <a:lnTo>
                        <a:pt x="473708" y="428271"/>
                      </a:lnTo>
                      <a:lnTo>
                        <a:pt x="473745" y="426965"/>
                      </a:lnTo>
                      <a:lnTo>
                        <a:pt x="474099" y="424940"/>
                      </a:lnTo>
                      <a:lnTo>
                        <a:pt x="474270" y="423915"/>
                      </a:lnTo>
                      <a:lnTo>
                        <a:pt x="474893" y="420364"/>
                      </a:lnTo>
                      <a:lnTo>
                        <a:pt x="475345" y="417813"/>
                      </a:lnTo>
                      <a:lnTo>
                        <a:pt x="475381" y="416202"/>
                      </a:lnTo>
                      <a:lnTo>
                        <a:pt x="475467" y="412993"/>
                      </a:lnTo>
                      <a:lnTo>
                        <a:pt x="475503" y="411382"/>
                      </a:lnTo>
                      <a:lnTo>
                        <a:pt x="475381" y="410589"/>
                      </a:lnTo>
                      <a:lnTo>
                        <a:pt x="475235" y="409698"/>
                      </a:lnTo>
                      <a:lnTo>
                        <a:pt x="473793" y="400705"/>
                      </a:lnTo>
                      <a:lnTo>
                        <a:pt x="469861" y="404305"/>
                      </a:lnTo>
                      <a:lnTo>
                        <a:pt x="469335" y="404793"/>
                      </a:lnTo>
                      <a:lnTo>
                        <a:pt x="468957" y="405134"/>
                      </a:lnTo>
                      <a:lnTo>
                        <a:pt x="467955" y="405500"/>
                      </a:lnTo>
                      <a:lnTo>
                        <a:pt x="465659" y="406367"/>
                      </a:lnTo>
                      <a:lnTo>
                        <a:pt x="464877" y="406660"/>
                      </a:lnTo>
                      <a:lnTo>
                        <a:pt x="464157" y="406940"/>
                      </a:lnTo>
                      <a:lnTo>
                        <a:pt x="463448" y="407050"/>
                      </a:lnTo>
                      <a:lnTo>
                        <a:pt x="461335" y="407416"/>
                      </a:lnTo>
                      <a:lnTo>
                        <a:pt x="460810" y="407477"/>
                      </a:lnTo>
                      <a:lnTo>
                        <a:pt x="460260" y="407502"/>
                      </a:lnTo>
                      <a:lnTo>
                        <a:pt x="459393" y="407526"/>
                      </a:lnTo>
                      <a:lnTo>
                        <a:pt x="457573" y="407600"/>
                      </a:lnTo>
                      <a:lnTo>
                        <a:pt x="456999" y="407502"/>
                      </a:lnTo>
                      <a:lnTo>
                        <a:pt x="454227" y="407026"/>
                      </a:lnTo>
                      <a:lnTo>
                        <a:pt x="452480" y="406733"/>
                      </a:lnTo>
                      <a:lnTo>
                        <a:pt x="450746" y="406123"/>
                      </a:lnTo>
                      <a:lnTo>
                        <a:pt x="449879" y="405830"/>
                      </a:lnTo>
                      <a:lnTo>
                        <a:pt x="446837" y="404768"/>
                      </a:lnTo>
                      <a:lnTo>
                        <a:pt x="445103" y="404171"/>
                      </a:lnTo>
                      <a:lnTo>
                        <a:pt x="442880" y="403060"/>
                      </a:lnTo>
                      <a:lnTo>
                        <a:pt x="429542" y="396470"/>
                      </a:lnTo>
                      <a:lnTo>
                        <a:pt x="428822" y="393041"/>
                      </a:lnTo>
                      <a:lnTo>
                        <a:pt x="428492" y="391589"/>
                      </a:lnTo>
                      <a:lnTo>
                        <a:pt x="427796" y="390576"/>
                      </a:lnTo>
                      <a:lnTo>
                        <a:pt x="425927" y="387916"/>
                      </a:lnTo>
                      <a:lnTo>
                        <a:pt x="425072" y="386708"/>
                      </a:lnTo>
                      <a:lnTo>
                        <a:pt x="423557" y="386000"/>
                      </a:lnTo>
                      <a:lnTo>
                        <a:pt x="419331" y="384011"/>
                      </a:lnTo>
                      <a:lnTo>
                        <a:pt x="418366" y="383560"/>
                      </a:lnTo>
                      <a:lnTo>
                        <a:pt x="416510" y="383011"/>
                      </a:lnTo>
                      <a:lnTo>
                        <a:pt x="406788" y="380155"/>
                      </a:lnTo>
                      <a:lnTo>
                        <a:pt x="404015" y="379338"/>
                      </a:lnTo>
                      <a:lnTo>
                        <a:pt x="399239" y="378471"/>
                      </a:lnTo>
                      <a:lnTo>
                        <a:pt x="398287" y="378301"/>
                      </a:lnTo>
                      <a:lnTo>
                        <a:pt x="396381" y="377959"/>
                      </a:lnTo>
                      <a:lnTo>
                        <a:pt x="395062" y="377324"/>
                      </a:lnTo>
                      <a:lnTo>
                        <a:pt x="392448" y="376055"/>
                      </a:lnTo>
                      <a:lnTo>
                        <a:pt x="387929" y="373871"/>
                      </a:lnTo>
                      <a:lnTo>
                        <a:pt x="384998" y="371955"/>
                      </a:lnTo>
                      <a:lnTo>
                        <a:pt x="381236" y="369490"/>
                      </a:lnTo>
                      <a:lnTo>
                        <a:pt x="380368" y="368916"/>
                      </a:lnTo>
                      <a:lnTo>
                        <a:pt x="379636" y="368135"/>
                      </a:lnTo>
                      <a:lnTo>
                        <a:pt x="375984" y="364267"/>
                      </a:lnTo>
                      <a:lnTo>
                        <a:pt x="373895" y="362046"/>
                      </a:lnTo>
                      <a:lnTo>
                        <a:pt x="371587" y="359056"/>
                      </a:lnTo>
                      <a:lnTo>
                        <a:pt x="370524" y="357702"/>
                      </a:lnTo>
                      <a:lnTo>
                        <a:pt x="369913" y="356909"/>
                      </a:lnTo>
                      <a:lnTo>
                        <a:pt x="369303" y="356115"/>
                      </a:lnTo>
                      <a:lnTo>
                        <a:pt x="368594" y="355201"/>
                      </a:lnTo>
                      <a:lnTo>
                        <a:pt x="367263" y="352320"/>
                      </a:lnTo>
                      <a:lnTo>
                        <a:pt x="366347" y="350368"/>
                      </a:lnTo>
                      <a:lnTo>
                        <a:pt x="364881" y="348989"/>
                      </a:lnTo>
                      <a:lnTo>
                        <a:pt x="364515" y="348647"/>
                      </a:lnTo>
                      <a:lnTo>
                        <a:pt x="362219" y="346500"/>
                      </a:lnTo>
                      <a:lnTo>
                        <a:pt x="361449" y="345780"/>
                      </a:lnTo>
                      <a:lnTo>
                        <a:pt x="360301" y="345035"/>
                      </a:lnTo>
                      <a:lnTo>
                        <a:pt x="358017" y="343559"/>
                      </a:lnTo>
                      <a:lnTo>
                        <a:pt x="355171" y="341704"/>
                      </a:lnTo>
                      <a:lnTo>
                        <a:pt x="354756" y="341435"/>
                      </a:lnTo>
                      <a:lnTo>
                        <a:pt x="353205" y="340472"/>
                      </a:lnTo>
                      <a:lnTo>
                        <a:pt x="350884" y="339019"/>
                      </a:lnTo>
                      <a:lnTo>
                        <a:pt x="348661" y="337628"/>
                      </a:lnTo>
                      <a:lnTo>
                        <a:pt x="346817" y="336469"/>
                      </a:lnTo>
                      <a:lnTo>
                        <a:pt x="346328" y="336164"/>
                      </a:lnTo>
                      <a:lnTo>
                        <a:pt x="345595" y="335737"/>
                      </a:lnTo>
                      <a:lnTo>
                        <a:pt x="343531" y="334504"/>
                      </a:lnTo>
                      <a:lnTo>
                        <a:pt x="342713" y="334028"/>
                      </a:lnTo>
                      <a:lnTo>
                        <a:pt x="341088" y="333065"/>
                      </a:lnTo>
                      <a:lnTo>
                        <a:pt x="336093" y="330856"/>
                      </a:lnTo>
                      <a:lnTo>
                        <a:pt x="335629" y="330648"/>
                      </a:lnTo>
                      <a:lnTo>
                        <a:pt x="334664" y="330221"/>
                      </a:lnTo>
                      <a:lnTo>
                        <a:pt x="332966" y="329306"/>
                      </a:lnTo>
                      <a:lnTo>
                        <a:pt x="332111" y="328855"/>
                      </a:lnTo>
                      <a:lnTo>
                        <a:pt x="329998" y="327720"/>
                      </a:lnTo>
                      <a:lnTo>
                        <a:pt x="326786" y="325145"/>
                      </a:lnTo>
                      <a:lnTo>
                        <a:pt x="325540" y="324144"/>
                      </a:lnTo>
                      <a:lnTo>
                        <a:pt x="322315" y="323571"/>
                      </a:lnTo>
                      <a:lnTo>
                        <a:pt x="321436" y="325987"/>
                      </a:lnTo>
                      <a:lnTo>
                        <a:pt x="321033" y="327122"/>
                      </a:lnTo>
                      <a:lnTo>
                        <a:pt x="319836" y="331844"/>
                      </a:lnTo>
                      <a:lnTo>
                        <a:pt x="315915" y="332576"/>
                      </a:lnTo>
                      <a:lnTo>
                        <a:pt x="315182" y="332296"/>
                      </a:lnTo>
                      <a:lnTo>
                        <a:pt x="312862" y="331393"/>
                      </a:lnTo>
                      <a:lnTo>
                        <a:pt x="311824" y="330990"/>
                      </a:lnTo>
                      <a:lnTo>
                        <a:pt x="311298" y="330587"/>
                      </a:lnTo>
                      <a:lnTo>
                        <a:pt x="309356" y="329086"/>
                      </a:lnTo>
                      <a:lnTo>
                        <a:pt x="308636" y="328525"/>
                      </a:lnTo>
                      <a:lnTo>
                        <a:pt x="307988" y="327231"/>
                      </a:lnTo>
                      <a:lnTo>
                        <a:pt x="306938" y="325108"/>
                      </a:lnTo>
                      <a:lnTo>
                        <a:pt x="308050" y="322863"/>
                      </a:lnTo>
                      <a:lnTo>
                        <a:pt x="308794" y="321362"/>
                      </a:lnTo>
                      <a:lnTo>
                        <a:pt x="309210" y="319519"/>
                      </a:lnTo>
                      <a:lnTo>
                        <a:pt x="309857" y="316688"/>
                      </a:lnTo>
                      <a:lnTo>
                        <a:pt x="307976" y="315907"/>
                      </a:lnTo>
                      <a:lnTo>
                        <a:pt x="302773" y="313760"/>
                      </a:lnTo>
                      <a:lnTo>
                        <a:pt x="301063" y="312978"/>
                      </a:lnTo>
                      <a:lnTo>
                        <a:pt x="300208" y="312576"/>
                      </a:lnTo>
                      <a:lnTo>
                        <a:pt x="299341" y="312186"/>
                      </a:lnTo>
                      <a:lnTo>
                        <a:pt x="298681" y="311880"/>
                      </a:lnTo>
                      <a:lnTo>
                        <a:pt x="297619" y="311112"/>
                      </a:lnTo>
                      <a:lnTo>
                        <a:pt x="295042" y="309220"/>
                      </a:lnTo>
                      <a:lnTo>
                        <a:pt x="294040" y="308488"/>
                      </a:lnTo>
                      <a:lnTo>
                        <a:pt x="293063" y="307341"/>
                      </a:lnTo>
                      <a:lnTo>
                        <a:pt x="292745" y="306963"/>
                      </a:lnTo>
                      <a:lnTo>
                        <a:pt x="292416" y="306584"/>
                      </a:lnTo>
                      <a:lnTo>
                        <a:pt x="291451" y="305437"/>
                      </a:lnTo>
                      <a:lnTo>
                        <a:pt x="290718" y="304022"/>
                      </a:lnTo>
                      <a:lnTo>
                        <a:pt x="288055" y="298799"/>
                      </a:lnTo>
                      <a:lnTo>
                        <a:pt x="286846" y="296419"/>
                      </a:lnTo>
                      <a:lnTo>
                        <a:pt x="284904" y="292624"/>
                      </a:lnTo>
                      <a:lnTo>
                        <a:pt x="284660" y="292148"/>
                      </a:lnTo>
                      <a:lnTo>
                        <a:pt x="283890" y="290696"/>
                      </a:lnTo>
                      <a:lnTo>
                        <a:pt x="281679" y="286559"/>
                      </a:lnTo>
                      <a:lnTo>
                        <a:pt x="281264" y="285803"/>
                      </a:lnTo>
                      <a:lnTo>
                        <a:pt x="280128" y="283679"/>
                      </a:lnTo>
                      <a:lnTo>
                        <a:pt x="278846" y="282252"/>
                      </a:lnTo>
                      <a:lnTo>
                        <a:pt x="276269" y="279409"/>
                      </a:lnTo>
                      <a:lnTo>
                        <a:pt x="274901" y="277883"/>
                      </a:lnTo>
                      <a:lnTo>
                        <a:pt x="273801" y="276675"/>
                      </a:lnTo>
                      <a:lnTo>
                        <a:pt x="272433" y="275784"/>
                      </a:lnTo>
                      <a:lnTo>
                        <a:pt x="269368" y="273795"/>
                      </a:lnTo>
                      <a:lnTo>
                        <a:pt x="268562" y="273270"/>
                      </a:lnTo>
                      <a:lnTo>
                        <a:pt x="267352" y="272734"/>
                      </a:lnTo>
                      <a:lnTo>
                        <a:pt x="263456" y="271013"/>
                      </a:lnTo>
                      <a:lnTo>
                        <a:pt x="262137" y="270427"/>
                      </a:lnTo>
                      <a:lnTo>
                        <a:pt x="260598" y="270012"/>
                      </a:lnTo>
                      <a:lnTo>
                        <a:pt x="260000" y="269842"/>
                      </a:lnTo>
                      <a:lnTo>
                        <a:pt x="257923" y="269268"/>
                      </a:lnTo>
                      <a:lnTo>
                        <a:pt x="256262" y="268804"/>
                      </a:lnTo>
                      <a:lnTo>
                        <a:pt x="251425" y="268060"/>
                      </a:lnTo>
                      <a:lnTo>
                        <a:pt x="249495" y="267755"/>
                      </a:lnTo>
                      <a:lnTo>
                        <a:pt x="248189" y="267255"/>
                      </a:lnTo>
                      <a:lnTo>
                        <a:pt x="246894" y="266754"/>
                      </a:lnTo>
                      <a:lnTo>
                        <a:pt x="245502" y="266205"/>
                      </a:lnTo>
                      <a:lnTo>
                        <a:pt x="244244" y="265107"/>
                      </a:lnTo>
                      <a:lnTo>
                        <a:pt x="241764" y="262825"/>
                      </a:lnTo>
                      <a:lnTo>
                        <a:pt x="240824" y="261470"/>
                      </a:lnTo>
                      <a:lnTo>
                        <a:pt x="240249" y="260653"/>
                      </a:lnTo>
                      <a:lnTo>
                        <a:pt x="239639" y="259762"/>
                      </a:lnTo>
                      <a:lnTo>
                        <a:pt x="239004" y="258530"/>
                      </a:lnTo>
                      <a:lnTo>
                        <a:pt x="236744" y="254100"/>
                      </a:lnTo>
                      <a:lnTo>
                        <a:pt x="236121" y="252867"/>
                      </a:lnTo>
                      <a:lnTo>
                        <a:pt x="236622" y="251976"/>
                      </a:lnTo>
                      <a:lnTo>
                        <a:pt x="237428" y="250549"/>
                      </a:lnTo>
                      <a:lnTo>
                        <a:pt x="242668" y="251659"/>
                      </a:lnTo>
                      <a:lnTo>
                        <a:pt x="243694" y="251879"/>
                      </a:lnTo>
                      <a:lnTo>
                        <a:pt x="244634" y="251952"/>
                      </a:lnTo>
                      <a:lnTo>
                        <a:pt x="248176" y="252208"/>
                      </a:lnTo>
                      <a:lnTo>
                        <a:pt x="249581" y="252306"/>
                      </a:lnTo>
                      <a:lnTo>
                        <a:pt x="250949" y="252062"/>
                      </a:lnTo>
                      <a:lnTo>
                        <a:pt x="254137" y="251501"/>
                      </a:lnTo>
                      <a:lnTo>
                        <a:pt x="255505" y="251257"/>
                      </a:lnTo>
                      <a:lnTo>
                        <a:pt x="257019" y="250610"/>
                      </a:lnTo>
                      <a:lnTo>
                        <a:pt x="259987" y="249341"/>
                      </a:lnTo>
                      <a:lnTo>
                        <a:pt x="262491" y="248279"/>
                      </a:lnTo>
                      <a:lnTo>
                        <a:pt x="264152" y="247559"/>
                      </a:lnTo>
                      <a:lnTo>
                        <a:pt x="265862" y="246522"/>
                      </a:lnTo>
                      <a:lnTo>
                        <a:pt x="271420" y="243142"/>
                      </a:lnTo>
                      <a:lnTo>
                        <a:pt x="273130" y="242092"/>
                      </a:lnTo>
                      <a:lnTo>
                        <a:pt x="274314" y="241128"/>
                      </a:lnTo>
                      <a:lnTo>
                        <a:pt x="282229" y="234661"/>
                      </a:lnTo>
                      <a:lnTo>
                        <a:pt x="284208" y="233038"/>
                      </a:lnTo>
                      <a:lnTo>
                        <a:pt x="285759" y="231695"/>
                      </a:lnTo>
                      <a:lnTo>
                        <a:pt x="290022" y="227986"/>
                      </a:lnTo>
                      <a:lnTo>
                        <a:pt x="290791" y="227315"/>
                      </a:lnTo>
                      <a:lnTo>
                        <a:pt x="291353" y="226839"/>
                      </a:lnTo>
                      <a:lnTo>
                        <a:pt x="292586" y="225863"/>
                      </a:lnTo>
                      <a:lnTo>
                        <a:pt x="293979" y="224740"/>
                      </a:lnTo>
                      <a:lnTo>
                        <a:pt x="294748" y="224130"/>
                      </a:lnTo>
                      <a:lnTo>
                        <a:pt x="296287" y="222909"/>
                      </a:lnTo>
                      <a:lnTo>
                        <a:pt x="298877" y="221421"/>
                      </a:lnTo>
                      <a:lnTo>
                        <a:pt x="299304" y="221177"/>
                      </a:lnTo>
                      <a:lnTo>
                        <a:pt x="301332" y="220005"/>
                      </a:lnTo>
                      <a:lnTo>
                        <a:pt x="303762" y="218602"/>
                      </a:lnTo>
                      <a:lnTo>
                        <a:pt x="305362" y="217479"/>
                      </a:lnTo>
                      <a:lnTo>
                        <a:pt x="306572" y="216637"/>
                      </a:lnTo>
                      <a:lnTo>
                        <a:pt x="311567" y="213135"/>
                      </a:lnTo>
                      <a:lnTo>
                        <a:pt x="313656" y="211671"/>
                      </a:lnTo>
                      <a:lnTo>
                        <a:pt x="315805" y="209730"/>
                      </a:lnTo>
                      <a:lnTo>
                        <a:pt x="318309" y="207461"/>
                      </a:lnTo>
                      <a:lnTo>
                        <a:pt x="321167" y="204874"/>
                      </a:lnTo>
                      <a:lnTo>
                        <a:pt x="323305" y="202933"/>
                      </a:lnTo>
                      <a:lnTo>
                        <a:pt x="325125" y="201335"/>
                      </a:lnTo>
                      <a:lnTo>
                        <a:pt x="329509" y="197515"/>
                      </a:lnTo>
                      <a:lnTo>
                        <a:pt x="330902" y="196307"/>
                      </a:lnTo>
                      <a:lnTo>
                        <a:pt x="332648" y="194782"/>
                      </a:lnTo>
                      <a:lnTo>
                        <a:pt x="334444" y="193049"/>
                      </a:lnTo>
                      <a:lnTo>
                        <a:pt x="338401" y="189217"/>
                      </a:lnTo>
                      <a:lnTo>
                        <a:pt x="340209" y="187484"/>
                      </a:lnTo>
                      <a:lnTo>
                        <a:pt x="342004" y="185752"/>
                      </a:lnTo>
                      <a:lnTo>
                        <a:pt x="343678" y="183775"/>
                      </a:lnTo>
                      <a:lnTo>
                        <a:pt x="344740" y="182530"/>
                      </a:lnTo>
                      <a:lnTo>
                        <a:pt x="345070" y="180748"/>
                      </a:lnTo>
                      <a:lnTo>
                        <a:pt x="345388" y="179077"/>
                      </a:lnTo>
                      <a:lnTo>
                        <a:pt x="345192" y="178052"/>
                      </a:lnTo>
                      <a:lnTo>
                        <a:pt x="344777" y="175880"/>
                      </a:lnTo>
                      <a:lnTo>
                        <a:pt x="344594" y="174879"/>
                      </a:lnTo>
                      <a:lnTo>
                        <a:pt x="343421" y="173634"/>
                      </a:lnTo>
                      <a:lnTo>
                        <a:pt x="342285" y="172438"/>
                      </a:lnTo>
                      <a:lnTo>
                        <a:pt x="340246" y="172194"/>
                      </a:lnTo>
                      <a:lnTo>
                        <a:pt x="339049" y="172060"/>
                      </a:lnTo>
                      <a:lnTo>
                        <a:pt x="338169" y="172268"/>
                      </a:lnTo>
                      <a:lnTo>
                        <a:pt x="333003" y="173512"/>
                      </a:lnTo>
                      <a:lnTo>
                        <a:pt x="332221" y="173695"/>
                      </a:lnTo>
                      <a:lnTo>
                        <a:pt x="331036" y="174135"/>
                      </a:lnTo>
                      <a:lnTo>
                        <a:pt x="326737" y="175721"/>
                      </a:lnTo>
                      <a:lnTo>
                        <a:pt x="325369" y="176221"/>
                      </a:lnTo>
                      <a:lnTo>
                        <a:pt x="324099" y="176880"/>
                      </a:lnTo>
                      <a:lnTo>
                        <a:pt x="322413" y="177759"/>
                      </a:lnTo>
                      <a:lnTo>
                        <a:pt x="317992" y="180041"/>
                      </a:lnTo>
                      <a:lnTo>
                        <a:pt x="314999" y="181542"/>
                      </a:lnTo>
                      <a:lnTo>
                        <a:pt x="312544" y="182762"/>
                      </a:lnTo>
                      <a:lnTo>
                        <a:pt x="311323" y="183360"/>
                      </a:lnTo>
                      <a:lnTo>
                        <a:pt x="310419" y="183592"/>
                      </a:lnTo>
                      <a:lnTo>
                        <a:pt x="308013" y="184177"/>
                      </a:lnTo>
                      <a:lnTo>
                        <a:pt x="306877" y="184458"/>
                      </a:lnTo>
                      <a:lnTo>
                        <a:pt x="305546" y="184202"/>
                      </a:lnTo>
                      <a:lnTo>
                        <a:pt x="303347" y="183775"/>
                      </a:lnTo>
                      <a:lnTo>
                        <a:pt x="302565" y="182957"/>
                      </a:lnTo>
                      <a:lnTo>
                        <a:pt x="301967" y="182322"/>
                      </a:lnTo>
                      <a:lnTo>
                        <a:pt x="300977" y="181273"/>
                      </a:lnTo>
                      <a:lnTo>
                        <a:pt x="299145" y="179406"/>
                      </a:lnTo>
                      <a:lnTo>
                        <a:pt x="297008" y="177222"/>
                      </a:lnTo>
                      <a:lnTo>
                        <a:pt x="293771" y="175794"/>
                      </a:lnTo>
                      <a:lnTo>
                        <a:pt x="291023" y="175514"/>
                      </a:lnTo>
                      <a:lnTo>
                        <a:pt x="288031" y="175209"/>
                      </a:lnTo>
                      <a:lnTo>
                        <a:pt x="286834" y="173646"/>
                      </a:lnTo>
                      <a:lnTo>
                        <a:pt x="285600" y="172023"/>
                      </a:lnTo>
                      <a:lnTo>
                        <a:pt x="286260" y="169912"/>
                      </a:lnTo>
                      <a:lnTo>
                        <a:pt x="286626" y="168826"/>
                      </a:lnTo>
                      <a:lnTo>
                        <a:pt x="287017" y="168350"/>
                      </a:lnTo>
                      <a:lnTo>
                        <a:pt x="288373" y="166715"/>
                      </a:lnTo>
                      <a:lnTo>
                        <a:pt x="290083" y="164433"/>
                      </a:lnTo>
                      <a:lnTo>
                        <a:pt x="290803" y="163482"/>
                      </a:lnTo>
                      <a:lnTo>
                        <a:pt x="291597" y="163140"/>
                      </a:lnTo>
                      <a:lnTo>
                        <a:pt x="294089" y="162066"/>
                      </a:lnTo>
                      <a:lnTo>
                        <a:pt x="296006" y="161590"/>
                      </a:lnTo>
                      <a:lnTo>
                        <a:pt x="298535" y="160968"/>
                      </a:lnTo>
                      <a:lnTo>
                        <a:pt x="300330" y="160175"/>
                      </a:lnTo>
                      <a:lnTo>
                        <a:pt x="301222" y="159784"/>
                      </a:lnTo>
                      <a:lnTo>
                        <a:pt x="303017" y="158979"/>
                      </a:lnTo>
                      <a:lnTo>
                        <a:pt x="304837" y="157380"/>
                      </a:lnTo>
                      <a:lnTo>
                        <a:pt x="306327" y="156075"/>
                      </a:lnTo>
                      <a:lnTo>
                        <a:pt x="307048" y="155574"/>
                      </a:lnTo>
                      <a:lnTo>
                        <a:pt x="309637" y="153756"/>
                      </a:lnTo>
                      <a:lnTo>
                        <a:pt x="310969" y="153255"/>
                      </a:lnTo>
                      <a:lnTo>
                        <a:pt x="314059" y="152084"/>
                      </a:lnTo>
                      <a:lnTo>
                        <a:pt x="314498" y="151913"/>
                      </a:lnTo>
                      <a:lnTo>
                        <a:pt x="315585" y="151510"/>
                      </a:lnTo>
                      <a:lnTo>
                        <a:pt x="316526" y="151376"/>
                      </a:lnTo>
                      <a:lnTo>
                        <a:pt x="318676" y="151059"/>
                      </a:lnTo>
                      <a:lnTo>
                        <a:pt x="320923" y="150729"/>
                      </a:lnTo>
                      <a:lnTo>
                        <a:pt x="321864" y="150424"/>
                      </a:lnTo>
                      <a:lnTo>
                        <a:pt x="324184" y="149644"/>
                      </a:lnTo>
                      <a:lnTo>
                        <a:pt x="325088" y="149339"/>
                      </a:lnTo>
                      <a:lnTo>
                        <a:pt x="325674" y="148948"/>
                      </a:lnTo>
                      <a:lnTo>
                        <a:pt x="327580" y="147679"/>
                      </a:lnTo>
                      <a:lnTo>
                        <a:pt x="328996" y="146739"/>
                      </a:lnTo>
                      <a:lnTo>
                        <a:pt x="329974" y="142578"/>
                      </a:lnTo>
                      <a:lnTo>
                        <a:pt x="329583" y="139906"/>
                      </a:lnTo>
                      <a:lnTo>
                        <a:pt x="329204" y="137331"/>
                      </a:lnTo>
                      <a:lnTo>
                        <a:pt x="330841" y="135012"/>
                      </a:lnTo>
                      <a:lnTo>
                        <a:pt x="332648" y="134866"/>
                      </a:lnTo>
                      <a:lnTo>
                        <a:pt x="335445" y="134646"/>
                      </a:lnTo>
                      <a:lnTo>
                        <a:pt x="340197" y="134451"/>
                      </a:lnTo>
                      <a:lnTo>
                        <a:pt x="341919" y="133536"/>
                      </a:lnTo>
                      <a:lnTo>
                        <a:pt x="344056" y="132376"/>
                      </a:lnTo>
                      <a:lnTo>
                        <a:pt x="344948" y="131900"/>
                      </a:lnTo>
                      <a:lnTo>
                        <a:pt x="346292" y="130961"/>
                      </a:lnTo>
                      <a:lnTo>
                        <a:pt x="348295" y="129570"/>
                      </a:lnTo>
                      <a:lnTo>
                        <a:pt x="350029" y="128740"/>
                      </a:lnTo>
                      <a:lnTo>
                        <a:pt x="351409" y="128081"/>
                      </a:lnTo>
                      <a:lnTo>
                        <a:pt x="353070" y="127288"/>
                      </a:lnTo>
                      <a:lnTo>
                        <a:pt x="354915" y="126934"/>
                      </a:lnTo>
                      <a:lnTo>
                        <a:pt x="357223" y="126495"/>
                      </a:lnTo>
                      <a:lnTo>
                        <a:pt x="362377" y="125458"/>
                      </a:lnTo>
                      <a:lnTo>
                        <a:pt x="368838" y="124115"/>
                      </a:lnTo>
                      <a:lnTo>
                        <a:pt x="370280" y="123810"/>
                      </a:lnTo>
                      <a:lnTo>
                        <a:pt x="371904" y="123224"/>
                      </a:lnTo>
                      <a:lnTo>
                        <a:pt x="373126" y="122773"/>
                      </a:lnTo>
                      <a:lnTo>
                        <a:pt x="378158" y="120942"/>
                      </a:lnTo>
                      <a:lnTo>
                        <a:pt x="379526" y="120442"/>
                      </a:lnTo>
                      <a:lnTo>
                        <a:pt x="380368" y="119954"/>
                      </a:lnTo>
                      <a:lnTo>
                        <a:pt x="382530" y="118685"/>
                      </a:lnTo>
                      <a:lnTo>
                        <a:pt x="384912" y="117294"/>
                      </a:lnTo>
                      <a:lnTo>
                        <a:pt x="386415" y="116427"/>
                      </a:lnTo>
                      <a:lnTo>
                        <a:pt x="386842" y="114377"/>
                      </a:lnTo>
                      <a:lnTo>
                        <a:pt x="387221" y="112620"/>
                      </a:lnTo>
                      <a:lnTo>
                        <a:pt x="386659" y="111400"/>
                      </a:lnTo>
                      <a:lnTo>
                        <a:pt x="386024" y="109972"/>
                      </a:lnTo>
                      <a:lnTo>
                        <a:pt x="385389" y="108544"/>
                      </a:lnTo>
                      <a:lnTo>
                        <a:pt x="383495" y="107861"/>
                      </a:lnTo>
                      <a:lnTo>
                        <a:pt x="381004" y="106958"/>
                      </a:lnTo>
                      <a:lnTo>
                        <a:pt x="379672" y="106470"/>
                      </a:lnTo>
                      <a:lnTo>
                        <a:pt x="378256" y="106043"/>
                      </a:lnTo>
                      <a:lnTo>
                        <a:pt x="376448" y="105493"/>
                      </a:lnTo>
                      <a:lnTo>
                        <a:pt x="375202" y="103956"/>
                      </a:lnTo>
                      <a:lnTo>
                        <a:pt x="374005" y="102455"/>
                      </a:lnTo>
                      <a:lnTo>
                        <a:pt x="374261" y="101052"/>
                      </a:lnTo>
                      <a:lnTo>
                        <a:pt x="374603" y="99246"/>
                      </a:lnTo>
                      <a:lnTo>
                        <a:pt x="374848" y="97989"/>
                      </a:lnTo>
                      <a:lnTo>
                        <a:pt x="375898" y="97257"/>
                      </a:lnTo>
                      <a:lnTo>
                        <a:pt x="377401" y="96207"/>
                      </a:lnTo>
                      <a:lnTo>
                        <a:pt x="378146" y="95683"/>
                      </a:lnTo>
                      <a:lnTo>
                        <a:pt x="379465" y="95316"/>
                      </a:lnTo>
                      <a:lnTo>
                        <a:pt x="380930" y="94902"/>
                      </a:lnTo>
                      <a:lnTo>
                        <a:pt x="383129" y="94279"/>
                      </a:lnTo>
                      <a:lnTo>
                        <a:pt x="384985" y="93754"/>
                      </a:lnTo>
                      <a:lnTo>
                        <a:pt x="385877" y="93437"/>
                      </a:lnTo>
                      <a:lnTo>
                        <a:pt x="390799" y="91704"/>
                      </a:lnTo>
                      <a:lnTo>
                        <a:pt x="392143" y="91241"/>
                      </a:lnTo>
                      <a:lnTo>
                        <a:pt x="393828" y="90155"/>
                      </a:lnTo>
                      <a:lnTo>
                        <a:pt x="397236" y="87982"/>
                      </a:lnTo>
                      <a:lnTo>
                        <a:pt x="398445" y="87202"/>
                      </a:lnTo>
                      <a:lnTo>
                        <a:pt x="399227" y="86592"/>
                      </a:lnTo>
                      <a:lnTo>
                        <a:pt x="404699" y="82332"/>
                      </a:lnTo>
                      <a:lnTo>
                        <a:pt x="406262" y="81112"/>
                      </a:lnTo>
                      <a:lnTo>
                        <a:pt x="407362" y="79416"/>
                      </a:lnTo>
                      <a:lnTo>
                        <a:pt x="408180" y="78147"/>
                      </a:lnTo>
                      <a:lnTo>
                        <a:pt x="410256" y="74938"/>
                      </a:lnTo>
                      <a:lnTo>
                        <a:pt x="412760" y="70947"/>
                      </a:lnTo>
                      <a:lnTo>
                        <a:pt x="413823" y="69239"/>
                      </a:lnTo>
                      <a:lnTo>
                        <a:pt x="414861" y="67579"/>
                      </a:lnTo>
                      <a:lnTo>
                        <a:pt x="415435" y="65981"/>
                      </a:lnTo>
                      <a:lnTo>
                        <a:pt x="417120" y="61234"/>
                      </a:lnTo>
                      <a:lnTo>
                        <a:pt x="417707" y="59586"/>
                      </a:lnTo>
                      <a:lnTo>
                        <a:pt x="417829" y="57964"/>
                      </a:lnTo>
                      <a:lnTo>
                        <a:pt x="418110" y="54327"/>
                      </a:lnTo>
                      <a:lnTo>
                        <a:pt x="418134" y="53204"/>
                      </a:lnTo>
                      <a:lnTo>
                        <a:pt x="418134" y="51789"/>
                      </a:lnTo>
                      <a:lnTo>
                        <a:pt x="418146" y="50471"/>
                      </a:lnTo>
                      <a:lnTo>
                        <a:pt x="419270" y="50361"/>
                      </a:lnTo>
                      <a:lnTo>
                        <a:pt x="421090" y="50190"/>
                      </a:lnTo>
                      <a:lnTo>
                        <a:pt x="422800" y="50764"/>
                      </a:lnTo>
                      <a:lnTo>
                        <a:pt x="424950" y="51496"/>
                      </a:lnTo>
                      <a:lnTo>
                        <a:pt x="425817" y="51789"/>
                      </a:lnTo>
                      <a:lnTo>
                        <a:pt x="426709" y="52228"/>
                      </a:lnTo>
                      <a:lnTo>
                        <a:pt x="429334" y="53534"/>
                      </a:lnTo>
                      <a:lnTo>
                        <a:pt x="431118" y="54425"/>
                      </a:lnTo>
                      <a:lnTo>
                        <a:pt x="432425" y="55071"/>
                      </a:lnTo>
                      <a:lnTo>
                        <a:pt x="433756" y="55889"/>
                      </a:lnTo>
                      <a:lnTo>
                        <a:pt x="435405" y="56877"/>
                      </a:lnTo>
                      <a:lnTo>
                        <a:pt x="438629" y="58452"/>
                      </a:lnTo>
                      <a:lnTo>
                        <a:pt x="440999" y="59611"/>
                      </a:lnTo>
                      <a:lnTo>
                        <a:pt x="442623" y="60611"/>
                      </a:lnTo>
                      <a:lnTo>
                        <a:pt x="444663" y="61880"/>
                      </a:lnTo>
                      <a:lnTo>
                        <a:pt x="448425" y="64480"/>
                      </a:lnTo>
                      <a:lnTo>
                        <a:pt x="450086" y="65627"/>
                      </a:lnTo>
                      <a:lnTo>
                        <a:pt x="452028" y="65944"/>
                      </a:lnTo>
                      <a:lnTo>
                        <a:pt x="454459" y="66335"/>
                      </a:lnTo>
                      <a:lnTo>
                        <a:pt x="455924" y="66579"/>
                      </a:lnTo>
                      <a:lnTo>
                        <a:pt x="458721" y="66701"/>
                      </a:lnTo>
                      <a:lnTo>
                        <a:pt x="460395" y="66774"/>
                      </a:lnTo>
                      <a:lnTo>
                        <a:pt x="461189" y="67067"/>
                      </a:lnTo>
                      <a:lnTo>
                        <a:pt x="463595" y="67945"/>
                      </a:lnTo>
                      <a:lnTo>
                        <a:pt x="465280" y="68568"/>
                      </a:lnTo>
                      <a:lnTo>
                        <a:pt x="465195" y="70459"/>
                      </a:lnTo>
                      <a:lnTo>
                        <a:pt x="465097" y="72583"/>
                      </a:lnTo>
                      <a:lnTo>
                        <a:pt x="465048" y="73693"/>
                      </a:lnTo>
                      <a:lnTo>
                        <a:pt x="464328" y="75170"/>
                      </a:lnTo>
                      <a:lnTo>
                        <a:pt x="462972" y="77952"/>
                      </a:lnTo>
                      <a:lnTo>
                        <a:pt x="461579" y="80990"/>
                      </a:lnTo>
                      <a:lnTo>
                        <a:pt x="460932" y="82406"/>
                      </a:lnTo>
                      <a:lnTo>
                        <a:pt x="459857" y="84773"/>
                      </a:lnTo>
                      <a:lnTo>
                        <a:pt x="459527" y="86274"/>
                      </a:lnTo>
                      <a:lnTo>
                        <a:pt x="458856" y="89288"/>
                      </a:lnTo>
                      <a:lnTo>
                        <a:pt x="458624" y="90289"/>
                      </a:lnTo>
                      <a:lnTo>
                        <a:pt x="458563" y="91265"/>
                      </a:lnTo>
                      <a:lnTo>
                        <a:pt x="458453" y="92705"/>
                      </a:lnTo>
                      <a:lnTo>
                        <a:pt x="458306" y="94804"/>
                      </a:lnTo>
                      <a:lnTo>
                        <a:pt x="458294" y="95878"/>
                      </a:lnTo>
                      <a:lnTo>
                        <a:pt x="458257" y="98050"/>
                      </a:lnTo>
                      <a:lnTo>
                        <a:pt x="458245" y="98587"/>
                      </a:lnTo>
                      <a:lnTo>
                        <a:pt x="458318" y="99136"/>
                      </a:lnTo>
                      <a:lnTo>
                        <a:pt x="458599" y="101528"/>
                      </a:lnTo>
                      <a:lnTo>
                        <a:pt x="458782" y="103114"/>
                      </a:lnTo>
                      <a:lnTo>
                        <a:pt x="459295" y="104188"/>
                      </a:lnTo>
                      <a:lnTo>
                        <a:pt x="460407" y="106531"/>
                      </a:lnTo>
                      <a:lnTo>
                        <a:pt x="460993" y="107788"/>
                      </a:lnTo>
                      <a:lnTo>
                        <a:pt x="461946" y="108520"/>
                      </a:lnTo>
                      <a:lnTo>
                        <a:pt x="466355" y="111937"/>
                      </a:lnTo>
                      <a:lnTo>
                        <a:pt x="468700" y="112534"/>
                      </a:lnTo>
                      <a:lnTo>
                        <a:pt x="470581" y="112949"/>
                      </a:lnTo>
                      <a:lnTo>
                        <a:pt x="472328" y="112791"/>
                      </a:lnTo>
                      <a:lnTo>
                        <a:pt x="474074" y="112632"/>
                      </a:lnTo>
                      <a:lnTo>
                        <a:pt x="477787" y="112303"/>
                      </a:lnTo>
                      <a:lnTo>
                        <a:pt x="479644" y="112132"/>
                      </a:lnTo>
                      <a:lnTo>
                        <a:pt x="481549" y="111631"/>
                      </a:lnTo>
                      <a:lnTo>
                        <a:pt x="485824" y="110497"/>
                      </a:lnTo>
                      <a:lnTo>
                        <a:pt x="486655" y="110277"/>
                      </a:lnTo>
                      <a:lnTo>
                        <a:pt x="487901" y="109947"/>
                      </a:lnTo>
                      <a:lnTo>
                        <a:pt x="489305" y="109447"/>
                      </a:lnTo>
                      <a:lnTo>
                        <a:pt x="490710" y="108935"/>
                      </a:lnTo>
                      <a:lnTo>
                        <a:pt x="496328" y="106909"/>
                      </a:lnTo>
                      <a:lnTo>
                        <a:pt x="497257" y="106567"/>
                      </a:lnTo>
                      <a:lnTo>
                        <a:pt x="498490" y="106079"/>
                      </a:lnTo>
                      <a:lnTo>
                        <a:pt x="501031" y="105091"/>
                      </a:lnTo>
                      <a:lnTo>
                        <a:pt x="502509" y="104505"/>
                      </a:lnTo>
                      <a:lnTo>
                        <a:pt x="504438" y="103748"/>
                      </a:lnTo>
                      <a:lnTo>
                        <a:pt x="505892" y="103175"/>
                      </a:lnTo>
                      <a:lnTo>
                        <a:pt x="507296" y="102711"/>
                      </a:lnTo>
                      <a:lnTo>
                        <a:pt x="509165" y="102089"/>
                      </a:lnTo>
                      <a:lnTo>
                        <a:pt x="512915" y="100856"/>
                      </a:lnTo>
                      <a:lnTo>
                        <a:pt x="514784" y="100234"/>
                      </a:lnTo>
                      <a:lnTo>
                        <a:pt x="515724" y="99929"/>
                      </a:lnTo>
                      <a:lnTo>
                        <a:pt x="517068" y="99538"/>
                      </a:lnTo>
                      <a:lnTo>
                        <a:pt x="524103" y="97513"/>
                      </a:lnTo>
                      <a:lnTo>
                        <a:pt x="528561" y="96158"/>
                      </a:lnTo>
                      <a:lnTo>
                        <a:pt x="529672" y="95841"/>
                      </a:lnTo>
                      <a:lnTo>
                        <a:pt x="532836" y="95133"/>
                      </a:lnTo>
                      <a:lnTo>
                        <a:pt x="534167" y="94841"/>
                      </a:lnTo>
                      <a:lnTo>
                        <a:pt x="535975" y="94902"/>
                      </a:lnTo>
                      <a:lnTo>
                        <a:pt x="538235" y="94975"/>
                      </a:lnTo>
                      <a:lnTo>
                        <a:pt x="541520" y="95084"/>
                      </a:lnTo>
                      <a:lnTo>
                        <a:pt x="542009" y="95097"/>
                      </a:lnTo>
                      <a:lnTo>
                        <a:pt x="545868" y="95170"/>
                      </a:lnTo>
                      <a:lnTo>
                        <a:pt x="546345" y="95170"/>
                      </a:lnTo>
                      <a:lnTo>
                        <a:pt x="549142" y="94975"/>
                      </a:lnTo>
                      <a:lnTo>
                        <a:pt x="550839" y="94230"/>
                      </a:lnTo>
                      <a:lnTo>
                        <a:pt x="553392" y="93095"/>
                      </a:lnTo>
                      <a:lnTo>
                        <a:pt x="556482" y="92095"/>
                      </a:lnTo>
                      <a:lnTo>
                        <a:pt x="557398" y="91790"/>
                      </a:lnTo>
                      <a:lnTo>
                        <a:pt x="559658" y="91058"/>
                      </a:lnTo>
                      <a:lnTo>
                        <a:pt x="561905" y="90313"/>
                      </a:lnTo>
                      <a:lnTo>
                        <a:pt x="563725" y="89947"/>
                      </a:lnTo>
                      <a:lnTo>
                        <a:pt x="565728" y="89532"/>
                      </a:lnTo>
                      <a:lnTo>
                        <a:pt x="567365" y="89190"/>
                      </a:lnTo>
                      <a:lnTo>
                        <a:pt x="569295" y="88995"/>
                      </a:lnTo>
                      <a:lnTo>
                        <a:pt x="572690" y="88653"/>
                      </a:lnTo>
                      <a:lnTo>
                        <a:pt x="574131" y="88507"/>
                      </a:lnTo>
                      <a:lnTo>
                        <a:pt x="575585" y="88361"/>
                      </a:lnTo>
                      <a:lnTo>
                        <a:pt x="576635" y="88117"/>
                      </a:lnTo>
                      <a:lnTo>
                        <a:pt x="579726" y="87372"/>
                      </a:lnTo>
                      <a:lnTo>
                        <a:pt x="580800" y="87116"/>
                      </a:lnTo>
                      <a:lnTo>
                        <a:pt x="581497" y="86811"/>
                      </a:lnTo>
                      <a:lnTo>
                        <a:pt x="582181" y="86506"/>
                      </a:lnTo>
                      <a:lnTo>
                        <a:pt x="583756" y="85798"/>
                      </a:lnTo>
                      <a:lnTo>
                        <a:pt x="585307" y="85115"/>
                      </a:lnTo>
                      <a:lnTo>
                        <a:pt x="586480" y="83614"/>
                      </a:lnTo>
                      <a:lnTo>
                        <a:pt x="588043" y="81722"/>
                      </a:lnTo>
                      <a:lnTo>
                        <a:pt x="589240" y="77696"/>
                      </a:lnTo>
                      <a:lnTo>
                        <a:pt x="589692" y="76158"/>
                      </a:lnTo>
                      <a:lnTo>
                        <a:pt x="589509" y="74572"/>
                      </a:lnTo>
                      <a:lnTo>
                        <a:pt x="589252" y="72485"/>
                      </a:lnTo>
                      <a:lnTo>
                        <a:pt x="589069" y="70899"/>
                      </a:lnTo>
                      <a:lnTo>
                        <a:pt x="587628" y="66835"/>
                      </a:lnTo>
                      <a:lnTo>
                        <a:pt x="586871" y="64663"/>
                      </a:lnTo>
                      <a:lnTo>
                        <a:pt x="586578" y="62954"/>
                      </a:lnTo>
                      <a:lnTo>
                        <a:pt x="586407" y="61917"/>
                      </a:lnTo>
                      <a:lnTo>
                        <a:pt x="586162" y="60355"/>
                      </a:lnTo>
                      <a:lnTo>
                        <a:pt x="586309" y="57183"/>
                      </a:lnTo>
                      <a:lnTo>
                        <a:pt x="587066" y="55047"/>
                      </a:lnTo>
                      <a:lnTo>
                        <a:pt x="587994" y="52448"/>
                      </a:lnTo>
                      <a:lnTo>
                        <a:pt x="587933" y="50263"/>
                      </a:lnTo>
                      <a:lnTo>
                        <a:pt x="587921" y="49726"/>
                      </a:lnTo>
                      <a:lnTo>
                        <a:pt x="587909" y="49190"/>
                      </a:lnTo>
                      <a:lnTo>
                        <a:pt x="587897" y="48653"/>
                      </a:lnTo>
                      <a:lnTo>
                        <a:pt x="587848" y="47018"/>
                      </a:lnTo>
                      <a:lnTo>
                        <a:pt x="587469" y="45712"/>
                      </a:lnTo>
                      <a:lnTo>
                        <a:pt x="586846" y="43601"/>
                      </a:lnTo>
                      <a:lnTo>
                        <a:pt x="586785" y="42246"/>
                      </a:lnTo>
                      <a:lnTo>
                        <a:pt x="586749" y="41075"/>
                      </a:lnTo>
                      <a:lnTo>
                        <a:pt x="587799" y="39610"/>
                      </a:lnTo>
                      <a:lnTo>
                        <a:pt x="588104" y="39171"/>
                      </a:lnTo>
                      <a:lnTo>
                        <a:pt x="589485" y="39940"/>
                      </a:lnTo>
                      <a:lnTo>
                        <a:pt x="591683" y="41160"/>
                      </a:lnTo>
                      <a:lnTo>
                        <a:pt x="594199" y="44187"/>
                      </a:lnTo>
                      <a:lnTo>
                        <a:pt x="594773" y="44882"/>
                      </a:lnTo>
                      <a:lnTo>
                        <a:pt x="595372" y="45370"/>
                      </a:lnTo>
                      <a:lnTo>
                        <a:pt x="597900" y="47432"/>
                      </a:lnTo>
                      <a:lnTo>
                        <a:pt x="599073" y="48384"/>
                      </a:lnTo>
                      <a:lnTo>
                        <a:pt x="600428" y="48445"/>
                      </a:lnTo>
                      <a:lnTo>
                        <a:pt x="602297" y="48531"/>
                      </a:lnTo>
                      <a:lnTo>
                        <a:pt x="603531" y="48579"/>
                      </a:lnTo>
                      <a:lnTo>
                        <a:pt x="604874" y="47908"/>
                      </a:lnTo>
                      <a:lnTo>
                        <a:pt x="605864" y="47420"/>
                      </a:lnTo>
                      <a:lnTo>
                        <a:pt x="607219" y="46724"/>
                      </a:lnTo>
                      <a:lnTo>
                        <a:pt x="611995" y="43662"/>
                      </a:lnTo>
                      <a:lnTo>
                        <a:pt x="612813" y="43137"/>
                      </a:lnTo>
                      <a:lnTo>
                        <a:pt x="614426" y="42002"/>
                      </a:lnTo>
                      <a:lnTo>
                        <a:pt x="615622" y="41148"/>
                      </a:lnTo>
                      <a:lnTo>
                        <a:pt x="618835" y="38866"/>
                      </a:lnTo>
                      <a:lnTo>
                        <a:pt x="620044" y="38012"/>
                      </a:lnTo>
                      <a:lnTo>
                        <a:pt x="621302" y="37365"/>
                      </a:lnTo>
                      <a:lnTo>
                        <a:pt x="623366" y="36315"/>
                      </a:lnTo>
                      <a:lnTo>
                        <a:pt x="624673" y="35657"/>
                      </a:lnTo>
                      <a:lnTo>
                        <a:pt x="628105" y="34766"/>
                      </a:lnTo>
                      <a:lnTo>
                        <a:pt x="632600" y="34363"/>
                      </a:lnTo>
                      <a:lnTo>
                        <a:pt x="634554" y="34192"/>
                      </a:lnTo>
                      <a:lnTo>
                        <a:pt x="635776" y="33338"/>
                      </a:lnTo>
                      <a:lnTo>
                        <a:pt x="637791" y="31947"/>
                      </a:lnTo>
                      <a:lnTo>
                        <a:pt x="639012" y="31093"/>
                      </a:lnTo>
                      <a:lnTo>
                        <a:pt x="640112" y="29250"/>
                      </a:lnTo>
                      <a:lnTo>
                        <a:pt x="643092" y="24284"/>
                      </a:lnTo>
                      <a:lnTo>
                        <a:pt x="644777" y="22209"/>
                      </a:lnTo>
                      <a:lnTo>
                        <a:pt x="645950" y="20769"/>
                      </a:lnTo>
                      <a:lnTo>
                        <a:pt x="647770" y="19195"/>
                      </a:lnTo>
                      <a:lnTo>
                        <a:pt x="649577" y="17645"/>
                      </a:lnTo>
                      <a:lnTo>
                        <a:pt x="651666" y="14375"/>
                      </a:lnTo>
                      <a:lnTo>
                        <a:pt x="652606" y="11910"/>
                      </a:lnTo>
                      <a:lnTo>
                        <a:pt x="653449" y="9628"/>
                      </a:lnTo>
                      <a:lnTo>
                        <a:pt x="654854" y="8322"/>
                      </a:lnTo>
                      <a:lnTo>
                        <a:pt x="655892" y="7358"/>
                      </a:lnTo>
                      <a:lnTo>
                        <a:pt x="656955" y="6370"/>
                      </a:lnTo>
                      <a:lnTo>
                        <a:pt x="658237" y="5808"/>
                      </a:lnTo>
                      <a:lnTo>
                        <a:pt x="662561" y="3893"/>
                      </a:lnTo>
                      <a:lnTo>
                        <a:pt x="664259" y="3148"/>
                      </a:lnTo>
                      <a:lnTo>
                        <a:pt x="665541" y="2575"/>
                      </a:lnTo>
                      <a:lnTo>
                        <a:pt x="666934" y="2148"/>
                      </a:lnTo>
                      <a:lnTo>
                        <a:pt x="673834" y="0"/>
                      </a:lnTo>
                      <a:lnTo>
                        <a:pt x="673896" y="14192"/>
                      </a:lnTo>
                      <a:lnTo>
                        <a:pt x="673920" y="16913"/>
                      </a:lnTo>
                      <a:lnTo>
                        <a:pt x="674091" y="18402"/>
                      </a:lnTo>
                      <a:lnTo>
                        <a:pt x="674176" y="19146"/>
                      </a:lnTo>
                      <a:lnTo>
                        <a:pt x="674494" y="21892"/>
                      </a:lnTo>
                      <a:lnTo>
                        <a:pt x="674677" y="23429"/>
                      </a:lnTo>
                      <a:lnTo>
                        <a:pt x="674970" y="26016"/>
                      </a:lnTo>
                      <a:lnTo>
                        <a:pt x="675031" y="26529"/>
                      </a:lnTo>
                      <a:lnTo>
                        <a:pt x="675325" y="28628"/>
                      </a:lnTo>
                      <a:lnTo>
                        <a:pt x="676143" y="34400"/>
                      </a:lnTo>
                      <a:lnTo>
                        <a:pt x="676729" y="38549"/>
                      </a:lnTo>
                      <a:lnTo>
                        <a:pt x="676766" y="39269"/>
                      </a:lnTo>
                    </a:path>
                  </a:pathLst>
                </a:custGeom>
                <a:solidFill>
                  <a:srgbClr val="FED9C9"/>
                </a:solidFill>
                <a:ln w="12206" cap="flat">
                  <a:solidFill>
                    <a:srgbClr val="000000"/>
                  </a:solidFill>
                  <a:prstDash val="solid"/>
                  <a:round/>
                </a:ln>
              </p:spPr>
              <p:txBody>
                <a:bodyPr rtlCol="0" anchor="ctr"/>
                <a:lstStyle/>
                <a:p>
                  <a:endParaRPr lang="LID4096"/>
                </a:p>
              </p:txBody>
            </p:sp>
            <p:sp>
              <p:nvSpPr>
                <p:cNvPr id="51" name="Freeform: Shape 50">
                  <a:extLst>
                    <a:ext uri="{FF2B5EF4-FFF2-40B4-BE49-F238E27FC236}">
                      <a16:creationId xmlns:a16="http://schemas.microsoft.com/office/drawing/2014/main" id="{E46C94C2-A38F-6DD5-9DEE-567B395AEBF9}"/>
                    </a:ext>
                  </a:extLst>
                </p:cNvPr>
                <p:cNvSpPr/>
                <p:nvPr/>
              </p:nvSpPr>
              <p:spPr>
                <a:xfrm>
                  <a:off x="6421833" y="1739820"/>
                  <a:ext cx="1011921" cy="1656060"/>
                </a:xfrm>
                <a:custGeom>
                  <a:avLst/>
                  <a:gdLst>
                    <a:gd name="connsiteX0" fmla="*/ 152147 w 1011921"/>
                    <a:gd name="connsiteY0" fmla="*/ 64541 h 1656060"/>
                    <a:gd name="connsiteX1" fmla="*/ 153812 w 1011921"/>
                    <a:gd name="connsiteY1" fmla="*/ 66091 h 1656060"/>
                    <a:gd name="connsiteX2" fmla="*/ 157206 w 1011921"/>
                    <a:gd name="connsiteY2" fmla="*/ 65737 h 1656060"/>
                    <a:gd name="connsiteX3" fmla="*/ 161109 w 1011921"/>
                    <a:gd name="connsiteY3" fmla="*/ 65322 h 1656060"/>
                    <a:gd name="connsiteX4" fmla="*/ 163039 w 1011921"/>
                    <a:gd name="connsiteY4" fmla="*/ 65554 h 1656060"/>
                    <a:gd name="connsiteX5" fmla="*/ 166278 w 1011921"/>
                    <a:gd name="connsiteY5" fmla="*/ 65944 h 1656060"/>
                    <a:gd name="connsiteX6" fmla="*/ 167196 w 1011921"/>
                    <a:gd name="connsiteY6" fmla="*/ 66066 h 1656060"/>
                    <a:gd name="connsiteX7" fmla="*/ 168145 w 1011921"/>
                    <a:gd name="connsiteY7" fmla="*/ 66274 h 1656060"/>
                    <a:gd name="connsiteX8" fmla="*/ 173358 w 1011921"/>
                    <a:gd name="connsiteY8" fmla="*/ 67445 h 1656060"/>
                    <a:gd name="connsiteX9" fmla="*/ 175728 w 1011921"/>
                    <a:gd name="connsiteY9" fmla="*/ 67970 h 1656060"/>
                    <a:gd name="connsiteX10" fmla="*/ 176203 w 1011921"/>
                    <a:gd name="connsiteY10" fmla="*/ 68080 h 1656060"/>
                    <a:gd name="connsiteX11" fmla="*/ 177160 w 1011921"/>
                    <a:gd name="connsiteY11" fmla="*/ 68324 h 1656060"/>
                    <a:gd name="connsiteX12" fmla="*/ 181474 w 1011921"/>
                    <a:gd name="connsiteY12" fmla="*/ 69410 h 1656060"/>
                    <a:gd name="connsiteX13" fmla="*/ 183392 w 1011921"/>
                    <a:gd name="connsiteY13" fmla="*/ 69898 h 1656060"/>
                    <a:gd name="connsiteX14" fmla="*/ 184760 w 1011921"/>
                    <a:gd name="connsiteY14" fmla="*/ 70484 h 1656060"/>
                    <a:gd name="connsiteX15" fmla="*/ 189773 w 1011921"/>
                    <a:gd name="connsiteY15" fmla="*/ 72644 h 1656060"/>
                    <a:gd name="connsiteX16" fmla="*/ 191142 w 1011921"/>
                    <a:gd name="connsiteY16" fmla="*/ 73241 h 1656060"/>
                    <a:gd name="connsiteX17" fmla="*/ 192324 w 1011921"/>
                    <a:gd name="connsiteY17" fmla="*/ 74181 h 1656060"/>
                    <a:gd name="connsiteX18" fmla="*/ 195950 w 1011921"/>
                    <a:gd name="connsiteY18" fmla="*/ 77085 h 1656060"/>
                    <a:gd name="connsiteX19" fmla="*/ 197045 w 1011921"/>
                    <a:gd name="connsiteY19" fmla="*/ 77964 h 1656060"/>
                    <a:gd name="connsiteX20" fmla="*/ 197987 w 1011921"/>
                    <a:gd name="connsiteY20" fmla="*/ 79111 h 1656060"/>
                    <a:gd name="connsiteX21" fmla="*/ 199877 w 1011921"/>
                    <a:gd name="connsiteY21" fmla="*/ 81405 h 1656060"/>
                    <a:gd name="connsiteX22" fmla="*/ 200493 w 1011921"/>
                    <a:gd name="connsiteY22" fmla="*/ 82162 h 1656060"/>
                    <a:gd name="connsiteX23" fmla="*/ 201132 w 1011921"/>
                    <a:gd name="connsiteY23" fmla="*/ 83224 h 1656060"/>
                    <a:gd name="connsiteX24" fmla="*/ 202942 w 1011921"/>
                    <a:gd name="connsiteY24" fmla="*/ 86225 h 1656060"/>
                    <a:gd name="connsiteX25" fmla="*/ 203408 w 1011921"/>
                    <a:gd name="connsiteY25" fmla="*/ 87006 h 1656060"/>
                    <a:gd name="connsiteX26" fmla="*/ 203989 w 1011921"/>
                    <a:gd name="connsiteY26" fmla="*/ 88092 h 1656060"/>
                    <a:gd name="connsiteX27" fmla="*/ 205407 w 1011921"/>
                    <a:gd name="connsiteY27" fmla="*/ 90753 h 1656060"/>
                    <a:gd name="connsiteX28" fmla="*/ 206922 w 1011921"/>
                    <a:gd name="connsiteY28" fmla="*/ 94670 h 1656060"/>
                    <a:gd name="connsiteX29" fmla="*/ 208480 w 1011921"/>
                    <a:gd name="connsiteY29" fmla="*/ 97489 h 1656060"/>
                    <a:gd name="connsiteX30" fmla="*/ 210892 w 1011921"/>
                    <a:gd name="connsiteY30" fmla="*/ 97635 h 1656060"/>
                    <a:gd name="connsiteX31" fmla="*/ 212069 w 1011921"/>
                    <a:gd name="connsiteY31" fmla="*/ 97037 h 1656060"/>
                    <a:gd name="connsiteX32" fmla="*/ 218281 w 1011921"/>
                    <a:gd name="connsiteY32" fmla="*/ 93877 h 1656060"/>
                    <a:gd name="connsiteX33" fmla="*/ 220998 w 1011921"/>
                    <a:gd name="connsiteY33" fmla="*/ 92632 h 1656060"/>
                    <a:gd name="connsiteX34" fmla="*/ 225508 w 1011921"/>
                    <a:gd name="connsiteY34" fmla="*/ 90557 h 1656060"/>
                    <a:gd name="connsiteX35" fmla="*/ 227227 w 1011921"/>
                    <a:gd name="connsiteY35" fmla="*/ 89764 h 1656060"/>
                    <a:gd name="connsiteX36" fmla="*/ 228909 w 1011921"/>
                    <a:gd name="connsiteY36" fmla="*/ 89056 h 1656060"/>
                    <a:gd name="connsiteX37" fmla="*/ 231626 w 1011921"/>
                    <a:gd name="connsiteY37" fmla="*/ 87922 h 1656060"/>
                    <a:gd name="connsiteX38" fmla="*/ 233515 w 1011921"/>
                    <a:gd name="connsiteY38" fmla="*/ 87263 h 1656060"/>
                    <a:gd name="connsiteX39" fmla="*/ 234900 w 1011921"/>
                    <a:gd name="connsiteY39" fmla="*/ 86775 h 1656060"/>
                    <a:gd name="connsiteX40" fmla="*/ 236247 w 1011921"/>
                    <a:gd name="connsiteY40" fmla="*/ 87006 h 1656060"/>
                    <a:gd name="connsiteX41" fmla="*/ 236896 w 1011921"/>
                    <a:gd name="connsiteY41" fmla="*/ 87104 h 1656060"/>
                    <a:gd name="connsiteX42" fmla="*/ 238498 w 1011921"/>
                    <a:gd name="connsiteY42" fmla="*/ 87372 h 1656060"/>
                    <a:gd name="connsiteX43" fmla="*/ 239476 w 1011921"/>
                    <a:gd name="connsiteY43" fmla="*/ 88202 h 1656060"/>
                    <a:gd name="connsiteX44" fmla="*/ 242272 w 1011921"/>
                    <a:gd name="connsiteY44" fmla="*/ 90704 h 1656060"/>
                    <a:gd name="connsiteX45" fmla="*/ 243308 w 1011921"/>
                    <a:gd name="connsiteY45" fmla="*/ 91644 h 1656060"/>
                    <a:gd name="connsiteX46" fmla="*/ 243811 w 1011921"/>
                    <a:gd name="connsiteY46" fmla="*/ 93340 h 1656060"/>
                    <a:gd name="connsiteX47" fmla="*/ 244433 w 1011921"/>
                    <a:gd name="connsiteY47" fmla="*/ 95463 h 1656060"/>
                    <a:gd name="connsiteX48" fmla="*/ 244721 w 1011921"/>
                    <a:gd name="connsiteY48" fmla="*/ 96439 h 1656060"/>
                    <a:gd name="connsiteX49" fmla="*/ 244872 w 1011921"/>
                    <a:gd name="connsiteY49" fmla="*/ 97867 h 1656060"/>
                    <a:gd name="connsiteX50" fmla="*/ 245151 w 1011921"/>
                    <a:gd name="connsiteY50" fmla="*/ 100478 h 1656060"/>
                    <a:gd name="connsiteX51" fmla="*/ 245284 w 1011921"/>
                    <a:gd name="connsiteY51" fmla="*/ 101735 h 1656060"/>
                    <a:gd name="connsiteX52" fmla="*/ 245547 w 1011921"/>
                    <a:gd name="connsiteY52" fmla="*/ 104176 h 1656060"/>
                    <a:gd name="connsiteX53" fmla="*/ 245751 w 1011921"/>
                    <a:gd name="connsiteY53" fmla="*/ 106067 h 1656060"/>
                    <a:gd name="connsiteX54" fmla="*/ 246017 w 1011921"/>
                    <a:gd name="connsiteY54" fmla="*/ 107471 h 1656060"/>
                    <a:gd name="connsiteX55" fmla="*/ 246430 w 1011921"/>
                    <a:gd name="connsiteY55" fmla="*/ 109643 h 1656060"/>
                    <a:gd name="connsiteX56" fmla="*/ 248214 w 1011921"/>
                    <a:gd name="connsiteY56" fmla="*/ 109997 h 1656060"/>
                    <a:gd name="connsiteX57" fmla="*/ 249502 w 1011921"/>
                    <a:gd name="connsiteY57" fmla="*/ 110253 h 1656060"/>
                    <a:gd name="connsiteX58" fmla="*/ 250201 w 1011921"/>
                    <a:gd name="connsiteY58" fmla="*/ 110338 h 1656060"/>
                    <a:gd name="connsiteX59" fmla="*/ 255315 w 1011921"/>
                    <a:gd name="connsiteY59" fmla="*/ 109972 h 1656060"/>
                    <a:gd name="connsiteX60" fmla="*/ 255947 w 1011921"/>
                    <a:gd name="connsiteY60" fmla="*/ 109923 h 1656060"/>
                    <a:gd name="connsiteX61" fmla="*/ 256736 w 1011921"/>
                    <a:gd name="connsiteY61" fmla="*/ 109691 h 1656060"/>
                    <a:gd name="connsiteX62" fmla="*/ 258142 w 1011921"/>
                    <a:gd name="connsiteY62" fmla="*/ 109289 h 1656060"/>
                    <a:gd name="connsiteX63" fmla="*/ 260221 w 1011921"/>
                    <a:gd name="connsiteY63" fmla="*/ 108666 h 1656060"/>
                    <a:gd name="connsiteX64" fmla="*/ 261400 w 1011921"/>
                    <a:gd name="connsiteY64" fmla="*/ 106836 h 1656060"/>
                    <a:gd name="connsiteX65" fmla="*/ 261808 w 1011921"/>
                    <a:gd name="connsiteY65" fmla="*/ 106409 h 1656060"/>
                    <a:gd name="connsiteX66" fmla="*/ 262026 w 1011921"/>
                    <a:gd name="connsiteY66" fmla="*/ 105469 h 1656060"/>
                    <a:gd name="connsiteX67" fmla="*/ 262960 w 1011921"/>
                    <a:gd name="connsiteY67" fmla="*/ 102650 h 1656060"/>
                    <a:gd name="connsiteX68" fmla="*/ 262993 w 1011921"/>
                    <a:gd name="connsiteY68" fmla="*/ 99295 h 1656060"/>
                    <a:gd name="connsiteX69" fmla="*/ 263020 w 1011921"/>
                    <a:gd name="connsiteY69" fmla="*/ 97452 h 1656060"/>
                    <a:gd name="connsiteX70" fmla="*/ 263570 w 1011921"/>
                    <a:gd name="connsiteY70" fmla="*/ 95414 h 1656060"/>
                    <a:gd name="connsiteX71" fmla="*/ 265322 w 1011921"/>
                    <a:gd name="connsiteY71" fmla="*/ 88898 h 1656060"/>
                    <a:gd name="connsiteX72" fmla="*/ 265732 w 1011921"/>
                    <a:gd name="connsiteY72" fmla="*/ 87397 h 1656060"/>
                    <a:gd name="connsiteX73" fmla="*/ 266529 w 1011921"/>
                    <a:gd name="connsiteY73" fmla="*/ 86201 h 1656060"/>
                    <a:gd name="connsiteX74" fmla="*/ 268069 w 1011921"/>
                    <a:gd name="connsiteY74" fmla="*/ 83907 h 1656060"/>
                    <a:gd name="connsiteX75" fmla="*/ 268838 w 1011921"/>
                    <a:gd name="connsiteY75" fmla="*/ 82882 h 1656060"/>
                    <a:gd name="connsiteX76" fmla="*/ 269605 w 1011921"/>
                    <a:gd name="connsiteY76" fmla="*/ 82272 h 1656060"/>
                    <a:gd name="connsiteX77" fmla="*/ 271749 w 1011921"/>
                    <a:gd name="connsiteY77" fmla="*/ 80551 h 1656060"/>
                    <a:gd name="connsiteX78" fmla="*/ 274479 w 1011921"/>
                    <a:gd name="connsiteY78" fmla="*/ 78916 h 1656060"/>
                    <a:gd name="connsiteX79" fmla="*/ 275824 w 1011921"/>
                    <a:gd name="connsiteY79" fmla="*/ 78110 h 1656060"/>
                    <a:gd name="connsiteX80" fmla="*/ 277464 w 1011921"/>
                    <a:gd name="connsiteY80" fmla="*/ 78025 h 1656060"/>
                    <a:gd name="connsiteX81" fmla="*/ 282183 w 1011921"/>
                    <a:gd name="connsiteY81" fmla="*/ 77793 h 1656060"/>
                    <a:gd name="connsiteX82" fmla="*/ 283066 w 1011921"/>
                    <a:gd name="connsiteY82" fmla="*/ 77744 h 1656060"/>
                    <a:gd name="connsiteX83" fmla="*/ 284038 w 1011921"/>
                    <a:gd name="connsiteY83" fmla="*/ 77830 h 1656060"/>
                    <a:gd name="connsiteX84" fmla="*/ 287868 w 1011921"/>
                    <a:gd name="connsiteY84" fmla="*/ 78159 h 1656060"/>
                    <a:gd name="connsiteX85" fmla="*/ 289327 w 1011921"/>
                    <a:gd name="connsiteY85" fmla="*/ 78281 h 1656060"/>
                    <a:gd name="connsiteX86" fmla="*/ 290731 w 1011921"/>
                    <a:gd name="connsiteY86" fmla="*/ 78611 h 1656060"/>
                    <a:gd name="connsiteX87" fmla="*/ 297290 w 1011921"/>
                    <a:gd name="connsiteY87" fmla="*/ 80173 h 1656060"/>
                    <a:gd name="connsiteX88" fmla="*/ 299164 w 1011921"/>
                    <a:gd name="connsiteY88" fmla="*/ 80612 h 1656060"/>
                    <a:gd name="connsiteX89" fmla="*/ 300988 w 1011921"/>
                    <a:gd name="connsiteY89" fmla="*/ 81173 h 1656060"/>
                    <a:gd name="connsiteX90" fmla="*/ 306463 w 1011921"/>
                    <a:gd name="connsiteY90" fmla="*/ 82857 h 1656060"/>
                    <a:gd name="connsiteX91" fmla="*/ 307834 w 1011921"/>
                    <a:gd name="connsiteY91" fmla="*/ 83272 h 1656060"/>
                    <a:gd name="connsiteX92" fmla="*/ 309514 w 1011921"/>
                    <a:gd name="connsiteY92" fmla="*/ 84066 h 1656060"/>
                    <a:gd name="connsiteX93" fmla="*/ 310354 w 1011921"/>
                    <a:gd name="connsiteY93" fmla="*/ 84468 h 1656060"/>
                    <a:gd name="connsiteX94" fmla="*/ 311615 w 1011921"/>
                    <a:gd name="connsiteY94" fmla="*/ 85066 h 1656060"/>
                    <a:gd name="connsiteX95" fmla="*/ 314564 w 1011921"/>
                    <a:gd name="connsiteY95" fmla="*/ 86457 h 1656060"/>
                    <a:gd name="connsiteX96" fmla="*/ 317093 w 1011921"/>
                    <a:gd name="connsiteY96" fmla="*/ 87653 h 1656060"/>
                    <a:gd name="connsiteX97" fmla="*/ 319619 w 1011921"/>
                    <a:gd name="connsiteY97" fmla="*/ 88751 h 1656060"/>
                    <a:gd name="connsiteX98" fmla="*/ 321487 w 1011921"/>
                    <a:gd name="connsiteY98" fmla="*/ 89569 h 1656060"/>
                    <a:gd name="connsiteX99" fmla="*/ 322776 w 1011921"/>
                    <a:gd name="connsiteY99" fmla="*/ 90313 h 1656060"/>
                    <a:gd name="connsiteX100" fmla="*/ 324063 w 1011921"/>
                    <a:gd name="connsiteY100" fmla="*/ 91045 h 1656060"/>
                    <a:gd name="connsiteX101" fmla="*/ 326209 w 1011921"/>
                    <a:gd name="connsiteY101" fmla="*/ 92290 h 1656060"/>
                    <a:gd name="connsiteX102" fmla="*/ 328608 w 1011921"/>
                    <a:gd name="connsiteY102" fmla="*/ 93669 h 1656060"/>
                    <a:gd name="connsiteX103" fmla="*/ 330604 w 1011921"/>
                    <a:gd name="connsiteY103" fmla="*/ 94804 h 1656060"/>
                    <a:gd name="connsiteX104" fmla="*/ 331036 w 1011921"/>
                    <a:gd name="connsiteY104" fmla="*/ 95048 h 1656060"/>
                    <a:gd name="connsiteX105" fmla="*/ 338200 w 1011921"/>
                    <a:gd name="connsiteY105" fmla="*/ 98941 h 1656060"/>
                    <a:gd name="connsiteX106" fmla="*/ 340077 w 1011921"/>
                    <a:gd name="connsiteY106" fmla="*/ 99966 h 1656060"/>
                    <a:gd name="connsiteX107" fmla="*/ 340784 w 1011921"/>
                    <a:gd name="connsiteY107" fmla="*/ 102492 h 1656060"/>
                    <a:gd name="connsiteX108" fmla="*/ 341052 w 1011921"/>
                    <a:gd name="connsiteY108" fmla="*/ 103456 h 1656060"/>
                    <a:gd name="connsiteX109" fmla="*/ 341653 w 1011921"/>
                    <a:gd name="connsiteY109" fmla="*/ 105250 h 1656060"/>
                    <a:gd name="connsiteX110" fmla="*/ 342382 w 1011921"/>
                    <a:gd name="connsiteY110" fmla="*/ 107385 h 1656060"/>
                    <a:gd name="connsiteX111" fmla="*/ 344143 w 1011921"/>
                    <a:gd name="connsiteY111" fmla="*/ 109533 h 1656060"/>
                    <a:gd name="connsiteX112" fmla="*/ 345566 w 1011921"/>
                    <a:gd name="connsiteY112" fmla="*/ 109874 h 1656060"/>
                    <a:gd name="connsiteX113" fmla="*/ 348579 w 1011921"/>
                    <a:gd name="connsiteY113" fmla="*/ 110570 h 1656060"/>
                    <a:gd name="connsiteX114" fmla="*/ 353530 w 1011921"/>
                    <a:gd name="connsiteY114" fmla="*/ 111022 h 1656060"/>
                    <a:gd name="connsiteX115" fmla="*/ 356198 w 1011921"/>
                    <a:gd name="connsiteY115" fmla="*/ 111888 h 1656060"/>
                    <a:gd name="connsiteX116" fmla="*/ 359936 w 1011921"/>
                    <a:gd name="connsiteY116" fmla="*/ 111986 h 1656060"/>
                    <a:gd name="connsiteX117" fmla="*/ 362559 w 1011921"/>
                    <a:gd name="connsiteY117" fmla="*/ 112291 h 1656060"/>
                    <a:gd name="connsiteX118" fmla="*/ 363852 w 1011921"/>
                    <a:gd name="connsiteY118" fmla="*/ 112449 h 1656060"/>
                    <a:gd name="connsiteX119" fmla="*/ 364958 w 1011921"/>
                    <a:gd name="connsiteY119" fmla="*/ 113438 h 1656060"/>
                    <a:gd name="connsiteX120" fmla="*/ 366754 w 1011921"/>
                    <a:gd name="connsiteY120" fmla="*/ 115049 h 1656060"/>
                    <a:gd name="connsiteX121" fmla="*/ 367861 w 1011921"/>
                    <a:gd name="connsiteY121" fmla="*/ 116037 h 1656060"/>
                    <a:gd name="connsiteX122" fmla="*/ 368289 w 1011921"/>
                    <a:gd name="connsiteY122" fmla="*/ 117086 h 1656060"/>
                    <a:gd name="connsiteX123" fmla="*/ 368680 w 1011921"/>
                    <a:gd name="connsiteY123" fmla="*/ 118038 h 1656060"/>
                    <a:gd name="connsiteX124" fmla="*/ 369664 w 1011921"/>
                    <a:gd name="connsiteY124" fmla="*/ 120454 h 1656060"/>
                    <a:gd name="connsiteX125" fmla="*/ 370309 w 1011921"/>
                    <a:gd name="connsiteY125" fmla="*/ 121675 h 1656060"/>
                    <a:gd name="connsiteX126" fmla="*/ 371984 w 1011921"/>
                    <a:gd name="connsiteY126" fmla="*/ 124835 h 1656060"/>
                    <a:gd name="connsiteX127" fmla="*/ 372445 w 1011921"/>
                    <a:gd name="connsiteY127" fmla="*/ 125714 h 1656060"/>
                    <a:gd name="connsiteX128" fmla="*/ 372907 w 1011921"/>
                    <a:gd name="connsiteY128" fmla="*/ 126580 h 1656060"/>
                    <a:gd name="connsiteX129" fmla="*/ 375627 w 1011921"/>
                    <a:gd name="connsiteY129" fmla="*/ 127752 h 1656060"/>
                    <a:gd name="connsiteX130" fmla="*/ 376452 w 1011921"/>
                    <a:gd name="connsiteY130" fmla="*/ 127910 h 1656060"/>
                    <a:gd name="connsiteX131" fmla="*/ 377734 w 1011921"/>
                    <a:gd name="connsiteY131" fmla="*/ 128154 h 1656060"/>
                    <a:gd name="connsiteX132" fmla="*/ 382350 w 1011921"/>
                    <a:gd name="connsiteY132" fmla="*/ 129033 h 1656060"/>
                    <a:gd name="connsiteX133" fmla="*/ 384036 w 1011921"/>
                    <a:gd name="connsiteY133" fmla="*/ 129863 h 1656060"/>
                    <a:gd name="connsiteX134" fmla="*/ 387723 w 1011921"/>
                    <a:gd name="connsiteY134" fmla="*/ 131669 h 1656060"/>
                    <a:gd name="connsiteX135" fmla="*/ 388670 w 1011921"/>
                    <a:gd name="connsiteY135" fmla="*/ 132145 h 1656060"/>
                    <a:gd name="connsiteX136" fmla="*/ 389757 w 1011921"/>
                    <a:gd name="connsiteY136" fmla="*/ 132828 h 1656060"/>
                    <a:gd name="connsiteX137" fmla="*/ 390843 w 1011921"/>
                    <a:gd name="connsiteY137" fmla="*/ 133524 h 1656060"/>
                    <a:gd name="connsiteX138" fmla="*/ 392501 w 1011921"/>
                    <a:gd name="connsiteY138" fmla="*/ 134573 h 1656060"/>
                    <a:gd name="connsiteX139" fmla="*/ 394018 w 1011921"/>
                    <a:gd name="connsiteY139" fmla="*/ 135549 h 1656060"/>
                    <a:gd name="connsiteX140" fmla="*/ 395414 w 1011921"/>
                    <a:gd name="connsiteY140" fmla="*/ 136855 h 1656060"/>
                    <a:gd name="connsiteX141" fmla="*/ 396275 w 1011921"/>
                    <a:gd name="connsiteY141" fmla="*/ 137660 h 1656060"/>
                    <a:gd name="connsiteX142" fmla="*/ 398009 w 1011921"/>
                    <a:gd name="connsiteY142" fmla="*/ 139296 h 1656060"/>
                    <a:gd name="connsiteX143" fmla="*/ 400721 w 1011921"/>
                    <a:gd name="connsiteY143" fmla="*/ 141260 h 1656060"/>
                    <a:gd name="connsiteX144" fmla="*/ 402052 w 1011921"/>
                    <a:gd name="connsiteY144" fmla="*/ 142212 h 1656060"/>
                    <a:gd name="connsiteX145" fmla="*/ 403664 w 1011921"/>
                    <a:gd name="connsiteY145" fmla="*/ 144165 h 1656060"/>
                    <a:gd name="connsiteX146" fmla="*/ 404519 w 1011921"/>
                    <a:gd name="connsiteY146" fmla="*/ 145263 h 1656060"/>
                    <a:gd name="connsiteX147" fmla="*/ 407072 w 1011921"/>
                    <a:gd name="connsiteY147" fmla="*/ 148533 h 1656060"/>
                    <a:gd name="connsiteX148" fmla="*/ 408672 w 1011921"/>
                    <a:gd name="connsiteY148" fmla="*/ 150583 h 1656060"/>
                    <a:gd name="connsiteX149" fmla="*/ 409478 w 1011921"/>
                    <a:gd name="connsiteY149" fmla="*/ 152133 h 1656060"/>
                    <a:gd name="connsiteX150" fmla="*/ 410431 w 1011921"/>
                    <a:gd name="connsiteY150" fmla="*/ 153963 h 1656060"/>
                    <a:gd name="connsiteX151" fmla="*/ 412312 w 1011921"/>
                    <a:gd name="connsiteY151" fmla="*/ 155818 h 1656060"/>
                    <a:gd name="connsiteX152" fmla="*/ 414144 w 1011921"/>
                    <a:gd name="connsiteY152" fmla="*/ 156221 h 1656060"/>
                    <a:gd name="connsiteX153" fmla="*/ 414962 w 1011921"/>
                    <a:gd name="connsiteY153" fmla="*/ 156392 h 1656060"/>
                    <a:gd name="connsiteX154" fmla="*/ 421607 w 1011921"/>
                    <a:gd name="connsiteY154" fmla="*/ 158185 h 1656060"/>
                    <a:gd name="connsiteX155" fmla="*/ 422169 w 1011921"/>
                    <a:gd name="connsiteY155" fmla="*/ 158344 h 1656060"/>
                    <a:gd name="connsiteX156" fmla="*/ 423378 w 1011921"/>
                    <a:gd name="connsiteY156" fmla="*/ 158661 h 1656060"/>
                    <a:gd name="connsiteX157" fmla="*/ 426016 w 1011921"/>
                    <a:gd name="connsiteY157" fmla="*/ 159186 h 1656060"/>
                    <a:gd name="connsiteX158" fmla="*/ 436520 w 1011921"/>
                    <a:gd name="connsiteY158" fmla="*/ 161261 h 1656060"/>
                    <a:gd name="connsiteX159" fmla="*/ 442664 w 1011921"/>
                    <a:gd name="connsiteY159" fmla="*/ 161517 h 1656060"/>
                    <a:gd name="connsiteX160" fmla="*/ 444239 w 1011921"/>
                    <a:gd name="connsiteY160" fmla="*/ 161590 h 1656060"/>
                    <a:gd name="connsiteX161" fmla="*/ 446584 w 1011921"/>
                    <a:gd name="connsiteY161" fmla="*/ 161224 h 1656060"/>
                    <a:gd name="connsiteX162" fmla="*/ 447989 w 1011921"/>
                    <a:gd name="connsiteY162" fmla="*/ 161004 h 1656060"/>
                    <a:gd name="connsiteX163" fmla="*/ 452191 w 1011921"/>
                    <a:gd name="connsiteY163" fmla="*/ 160345 h 1656060"/>
                    <a:gd name="connsiteX164" fmla="*/ 454536 w 1011921"/>
                    <a:gd name="connsiteY164" fmla="*/ 159979 h 1656060"/>
                    <a:gd name="connsiteX165" fmla="*/ 456038 w 1011921"/>
                    <a:gd name="connsiteY165" fmla="*/ 159833 h 1656060"/>
                    <a:gd name="connsiteX166" fmla="*/ 456502 w 1011921"/>
                    <a:gd name="connsiteY166" fmla="*/ 159796 h 1656060"/>
                    <a:gd name="connsiteX167" fmla="*/ 461681 w 1011921"/>
                    <a:gd name="connsiteY167" fmla="*/ 159320 h 1656060"/>
                    <a:gd name="connsiteX168" fmla="*/ 463562 w 1011921"/>
                    <a:gd name="connsiteY168" fmla="*/ 159137 h 1656060"/>
                    <a:gd name="connsiteX169" fmla="*/ 465968 w 1011921"/>
                    <a:gd name="connsiteY169" fmla="*/ 158808 h 1656060"/>
                    <a:gd name="connsiteX170" fmla="*/ 473223 w 1011921"/>
                    <a:gd name="connsiteY170" fmla="*/ 157795 h 1656060"/>
                    <a:gd name="connsiteX171" fmla="*/ 474188 w 1011921"/>
                    <a:gd name="connsiteY171" fmla="*/ 157661 h 1656060"/>
                    <a:gd name="connsiteX172" fmla="*/ 475202 w 1011921"/>
                    <a:gd name="connsiteY172" fmla="*/ 157661 h 1656060"/>
                    <a:gd name="connsiteX173" fmla="*/ 476704 w 1011921"/>
                    <a:gd name="connsiteY173" fmla="*/ 157673 h 1656060"/>
                    <a:gd name="connsiteX174" fmla="*/ 478158 w 1011921"/>
                    <a:gd name="connsiteY174" fmla="*/ 157673 h 1656060"/>
                    <a:gd name="connsiteX175" fmla="*/ 479245 w 1011921"/>
                    <a:gd name="connsiteY175" fmla="*/ 157673 h 1656060"/>
                    <a:gd name="connsiteX176" fmla="*/ 482310 w 1011921"/>
                    <a:gd name="connsiteY176" fmla="*/ 158308 h 1656060"/>
                    <a:gd name="connsiteX177" fmla="*/ 483971 w 1011921"/>
                    <a:gd name="connsiteY177" fmla="*/ 159186 h 1656060"/>
                    <a:gd name="connsiteX178" fmla="*/ 486463 w 1011921"/>
                    <a:gd name="connsiteY178" fmla="*/ 160516 h 1656060"/>
                    <a:gd name="connsiteX179" fmla="*/ 488283 w 1011921"/>
                    <a:gd name="connsiteY179" fmla="*/ 161480 h 1656060"/>
                    <a:gd name="connsiteX180" fmla="*/ 489749 w 1011921"/>
                    <a:gd name="connsiteY180" fmla="*/ 161944 h 1656060"/>
                    <a:gd name="connsiteX181" fmla="*/ 493144 w 1011921"/>
                    <a:gd name="connsiteY181" fmla="*/ 163030 h 1656060"/>
                    <a:gd name="connsiteX182" fmla="*/ 494732 w 1011921"/>
                    <a:gd name="connsiteY182" fmla="*/ 163543 h 1656060"/>
                    <a:gd name="connsiteX183" fmla="*/ 496625 w 1011921"/>
                    <a:gd name="connsiteY183" fmla="*/ 163689 h 1656060"/>
                    <a:gd name="connsiteX184" fmla="*/ 505175 w 1011921"/>
                    <a:gd name="connsiteY184" fmla="*/ 164372 h 1656060"/>
                    <a:gd name="connsiteX185" fmla="*/ 505663 w 1011921"/>
                    <a:gd name="connsiteY185" fmla="*/ 164409 h 1656060"/>
                    <a:gd name="connsiteX186" fmla="*/ 515251 w 1011921"/>
                    <a:gd name="connsiteY186" fmla="*/ 165166 h 1656060"/>
                    <a:gd name="connsiteX187" fmla="*/ 517169 w 1011921"/>
                    <a:gd name="connsiteY187" fmla="*/ 165324 h 1656060"/>
                    <a:gd name="connsiteX188" fmla="*/ 518598 w 1011921"/>
                    <a:gd name="connsiteY188" fmla="*/ 165190 h 1656060"/>
                    <a:gd name="connsiteX189" fmla="*/ 526647 w 1011921"/>
                    <a:gd name="connsiteY189" fmla="*/ 164458 h 1656060"/>
                    <a:gd name="connsiteX190" fmla="*/ 528540 w 1011921"/>
                    <a:gd name="connsiteY190" fmla="*/ 164287 h 1656060"/>
                    <a:gd name="connsiteX191" fmla="*/ 530311 w 1011921"/>
                    <a:gd name="connsiteY191" fmla="*/ 163579 h 1656060"/>
                    <a:gd name="connsiteX192" fmla="*/ 536125 w 1011921"/>
                    <a:gd name="connsiteY192" fmla="*/ 161261 h 1656060"/>
                    <a:gd name="connsiteX193" fmla="*/ 537359 w 1011921"/>
                    <a:gd name="connsiteY193" fmla="*/ 160760 h 1656060"/>
                    <a:gd name="connsiteX194" fmla="*/ 539008 w 1011921"/>
                    <a:gd name="connsiteY194" fmla="*/ 160101 h 1656060"/>
                    <a:gd name="connsiteX195" fmla="*/ 540632 w 1011921"/>
                    <a:gd name="connsiteY195" fmla="*/ 158918 h 1656060"/>
                    <a:gd name="connsiteX196" fmla="*/ 543441 w 1011921"/>
                    <a:gd name="connsiteY196" fmla="*/ 156855 h 1656060"/>
                    <a:gd name="connsiteX197" fmla="*/ 545212 w 1011921"/>
                    <a:gd name="connsiteY197" fmla="*/ 155574 h 1656060"/>
                    <a:gd name="connsiteX198" fmla="*/ 547338 w 1011921"/>
                    <a:gd name="connsiteY198" fmla="*/ 153609 h 1656060"/>
                    <a:gd name="connsiteX199" fmla="*/ 548803 w 1011921"/>
                    <a:gd name="connsiteY199" fmla="*/ 152279 h 1656060"/>
                    <a:gd name="connsiteX200" fmla="*/ 550293 w 1011921"/>
                    <a:gd name="connsiteY200" fmla="*/ 150937 h 1656060"/>
                    <a:gd name="connsiteX201" fmla="*/ 551722 w 1011921"/>
                    <a:gd name="connsiteY201" fmla="*/ 150620 h 1656060"/>
                    <a:gd name="connsiteX202" fmla="*/ 555814 w 1011921"/>
                    <a:gd name="connsiteY202" fmla="*/ 149729 h 1656060"/>
                    <a:gd name="connsiteX203" fmla="*/ 556730 w 1011921"/>
                    <a:gd name="connsiteY203" fmla="*/ 149534 h 1656060"/>
                    <a:gd name="connsiteX204" fmla="*/ 557817 w 1011921"/>
                    <a:gd name="connsiteY204" fmla="*/ 149668 h 1656060"/>
                    <a:gd name="connsiteX205" fmla="*/ 559332 w 1011921"/>
                    <a:gd name="connsiteY205" fmla="*/ 149863 h 1656060"/>
                    <a:gd name="connsiteX206" fmla="*/ 560651 w 1011921"/>
                    <a:gd name="connsiteY206" fmla="*/ 150034 h 1656060"/>
                    <a:gd name="connsiteX207" fmla="*/ 561616 w 1011921"/>
                    <a:gd name="connsiteY207" fmla="*/ 150632 h 1656060"/>
                    <a:gd name="connsiteX208" fmla="*/ 564877 w 1011921"/>
                    <a:gd name="connsiteY208" fmla="*/ 152658 h 1656060"/>
                    <a:gd name="connsiteX209" fmla="*/ 566025 w 1011921"/>
                    <a:gd name="connsiteY209" fmla="*/ 153365 h 1656060"/>
                    <a:gd name="connsiteX210" fmla="*/ 567185 w 1011921"/>
                    <a:gd name="connsiteY210" fmla="*/ 155159 h 1656060"/>
                    <a:gd name="connsiteX211" fmla="*/ 568089 w 1011921"/>
                    <a:gd name="connsiteY211" fmla="*/ 156538 h 1656060"/>
                    <a:gd name="connsiteX212" fmla="*/ 569408 w 1011921"/>
                    <a:gd name="connsiteY212" fmla="*/ 158576 h 1656060"/>
                    <a:gd name="connsiteX213" fmla="*/ 570129 w 1011921"/>
                    <a:gd name="connsiteY213" fmla="*/ 159674 h 1656060"/>
                    <a:gd name="connsiteX214" fmla="*/ 570666 w 1011921"/>
                    <a:gd name="connsiteY214" fmla="*/ 160492 h 1656060"/>
                    <a:gd name="connsiteX215" fmla="*/ 571399 w 1011921"/>
                    <a:gd name="connsiteY215" fmla="*/ 161517 h 1656060"/>
                    <a:gd name="connsiteX216" fmla="*/ 574612 w 1011921"/>
                    <a:gd name="connsiteY216" fmla="*/ 166044 h 1656060"/>
                    <a:gd name="connsiteX217" fmla="*/ 575772 w 1011921"/>
                    <a:gd name="connsiteY217" fmla="*/ 167667 h 1656060"/>
                    <a:gd name="connsiteX218" fmla="*/ 577140 w 1011921"/>
                    <a:gd name="connsiteY218" fmla="*/ 169034 h 1656060"/>
                    <a:gd name="connsiteX219" fmla="*/ 579192 w 1011921"/>
                    <a:gd name="connsiteY219" fmla="*/ 171084 h 1656060"/>
                    <a:gd name="connsiteX220" fmla="*/ 580804 w 1011921"/>
                    <a:gd name="connsiteY220" fmla="*/ 172707 h 1656060"/>
                    <a:gd name="connsiteX221" fmla="*/ 581170 w 1011921"/>
                    <a:gd name="connsiteY221" fmla="*/ 173049 h 1656060"/>
                    <a:gd name="connsiteX222" fmla="*/ 584676 w 1011921"/>
                    <a:gd name="connsiteY222" fmla="*/ 176392 h 1656060"/>
                    <a:gd name="connsiteX223" fmla="*/ 589403 w 1011921"/>
                    <a:gd name="connsiteY223" fmla="*/ 177149 h 1656060"/>
                    <a:gd name="connsiteX224" fmla="*/ 590893 w 1011921"/>
                    <a:gd name="connsiteY224" fmla="*/ 177381 h 1656060"/>
                    <a:gd name="connsiteX225" fmla="*/ 594349 w 1011921"/>
                    <a:gd name="connsiteY225" fmla="*/ 177600 h 1656060"/>
                    <a:gd name="connsiteX226" fmla="*/ 611437 w 1011921"/>
                    <a:gd name="connsiteY226" fmla="*/ 178662 h 1656060"/>
                    <a:gd name="connsiteX227" fmla="*/ 622332 w 1011921"/>
                    <a:gd name="connsiteY227" fmla="*/ 179846 h 1656060"/>
                    <a:gd name="connsiteX228" fmla="*/ 623749 w 1011921"/>
                    <a:gd name="connsiteY228" fmla="*/ 179992 h 1656060"/>
                    <a:gd name="connsiteX229" fmla="*/ 624371 w 1011921"/>
                    <a:gd name="connsiteY229" fmla="*/ 179992 h 1656060"/>
                    <a:gd name="connsiteX230" fmla="*/ 626301 w 1011921"/>
                    <a:gd name="connsiteY230" fmla="*/ 179956 h 1656060"/>
                    <a:gd name="connsiteX231" fmla="*/ 636439 w 1011921"/>
                    <a:gd name="connsiteY231" fmla="*/ 179785 h 1656060"/>
                    <a:gd name="connsiteX232" fmla="*/ 637880 w 1011921"/>
                    <a:gd name="connsiteY232" fmla="*/ 179772 h 1656060"/>
                    <a:gd name="connsiteX233" fmla="*/ 639333 w 1011921"/>
                    <a:gd name="connsiteY233" fmla="*/ 179748 h 1656060"/>
                    <a:gd name="connsiteX234" fmla="*/ 641202 w 1011921"/>
                    <a:gd name="connsiteY234" fmla="*/ 179894 h 1656060"/>
                    <a:gd name="connsiteX235" fmla="*/ 645880 w 1011921"/>
                    <a:gd name="connsiteY235" fmla="*/ 180273 h 1656060"/>
                    <a:gd name="connsiteX236" fmla="*/ 648225 w 1011921"/>
                    <a:gd name="connsiteY236" fmla="*/ 180456 h 1656060"/>
                    <a:gd name="connsiteX237" fmla="*/ 650180 w 1011921"/>
                    <a:gd name="connsiteY237" fmla="*/ 180444 h 1656060"/>
                    <a:gd name="connsiteX238" fmla="*/ 651657 w 1011921"/>
                    <a:gd name="connsiteY238" fmla="*/ 180431 h 1656060"/>
                    <a:gd name="connsiteX239" fmla="*/ 654100 w 1011921"/>
                    <a:gd name="connsiteY239" fmla="*/ 180419 h 1656060"/>
                    <a:gd name="connsiteX240" fmla="*/ 662357 w 1011921"/>
                    <a:gd name="connsiteY240" fmla="*/ 180346 h 1656060"/>
                    <a:gd name="connsiteX241" fmla="*/ 664299 w 1011921"/>
                    <a:gd name="connsiteY241" fmla="*/ 180334 h 1656060"/>
                    <a:gd name="connsiteX242" fmla="*/ 665752 w 1011921"/>
                    <a:gd name="connsiteY242" fmla="*/ 180322 h 1656060"/>
                    <a:gd name="connsiteX243" fmla="*/ 668207 w 1011921"/>
                    <a:gd name="connsiteY243" fmla="*/ 180126 h 1656060"/>
                    <a:gd name="connsiteX244" fmla="*/ 674571 w 1011921"/>
                    <a:gd name="connsiteY244" fmla="*/ 179589 h 1656060"/>
                    <a:gd name="connsiteX245" fmla="*/ 675878 w 1011921"/>
                    <a:gd name="connsiteY245" fmla="*/ 179492 h 1656060"/>
                    <a:gd name="connsiteX246" fmla="*/ 687603 w 1011921"/>
                    <a:gd name="connsiteY246" fmla="*/ 178528 h 1656060"/>
                    <a:gd name="connsiteX247" fmla="*/ 693759 w 1011921"/>
                    <a:gd name="connsiteY247" fmla="*/ 178332 h 1656060"/>
                    <a:gd name="connsiteX248" fmla="*/ 704813 w 1011921"/>
                    <a:gd name="connsiteY248" fmla="*/ 177966 h 1656060"/>
                    <a:gd name="connsiteX249" fmla="*/ 707219 w 1011921"/>
                    <a:gd name="connsiteY249" fmla="*/ 177881 h 1656060"/>
                    <a:gd name="connsiteX250" fmla="*/ 711066 w 1011921"/>
                    <a:gd name="connsiteY250" fmla="*/ 178003 h 1656060"/>
                    <a:gd name="connsiteX251" fmla="*/ 717320 w 1011921"/>
                    <a:gd name="connsiteY251" fmla="*/ 178198 h 1656060"/>
                    <a:gd name="connsiteX252" fmla="*/ 719580 w 1011921"/>
                    <a:gd name="connsiteY252" fmla="*/ 178272 h 1656060"/>
                    <a:gd name="connsiteX253" fmla="*/ 721851 w 1011921"/>
                    <a:gd name="connsiteY253" fmla="*/ 178332 h 1656060"/>
                    <a:gd name="connsiteX254" fmla="*/ 722755 w 1011921"/>
                    <a:gd name="connsiteY254" fmla="*/ 178369 h 1656060"/>
                    <a:gd name="connsiteX255" fmla="*/ 724233 w 1011921"/>
                    <a:gd name="connsiteY255" fmla="*/ 178491 h 1656060"/>
                    <a:gd name="connsiteX256" fmla="*/ 728276 w 1011921"/>
                    <a:gd name="connsiteY256" fmla="*/ 178808 h 1656060"/>
                    <a:gd name="connsiteX257" fmla="*/ 731598 w 1011921"/>
                    <a:gd name="connsiteY257" fmla="*/ 179089 h 1656060"/>
                    <a:gd name="connsiteX258" fmla="*/ 733198 w 1011921"/>
                    <a:gd name="connsiteY258" fmla="*/ 179211 h 1656060"/>
                    <a:gd name="connsiteX259" fmla="*/ 735580 w 1011921"/>
                    <a:gd name="connsiteY259" fmla="*/ 178943 h 1656060"/>
                    <a:gd name="connsiteX260" fmla="*/ 736533 w 1011921"/>
                    <a:gd name="connsiteY260" fmla="*/ 178833 h 1656060"/>
                    <a:gd name="connsiteX261" fmla="*/ 745583 w 1011921"/>
                    <a:gd name="connsiteY261" fmla="*/ 177783 h 1656060"/>
                    <a:gd name="connsiteX262" fmla="*/ 748918 w 1011921"/>
                    <a:gd name="connsiteY262" fmla="*/ 177405 h 1656060"/>
                    <a:gd name="connsiteX263" fmla="*/ 752289 w 1011921"/>
                    <a:gd name="connsiteY263" fmla="*/ 177063 h 1656060"/>
                    <a:gd name="connsiteX264" fmla="*/ 765272 w 1011921"/>
                    <a:gd name="connsiteY264" fmla="*/ 175770 h 1656060"/>
                    <a:gd name="connsiteX265" fmla="*/ 766713 w 1011921"/>
                    <a:gd name="connsiteY265" fmla="*/ 175636 h 1656060"/>
                    <a:gd name="connsiteX266" fmla="*/ 768155 w 1011921"/>
                    <a:gd name="connsiteY266" fmla="*/ 175489 h 1656060"/>
                    <a:gd name="connsiteX267" fmla="*/ 769572 w 1011921"/>
                    <a:gd name="connsiteY267" fmla="*/ 175172 h 1656060"/>
                    <a:gd name="connsiteX268" fmla="*/ 770512 w 1011921"/>
                    <a:gd name="connsiteY268" fmla="*/ 174952 h 1656060"/>
                    <a:gd name="connsiteX269" fmla="*/ 780882 w 1011921"/>
                    <a:gd name="connsiteY269" fmla="*/ 172609 h 1656060"/>
                    <a:gd name="connsiteX270" fmla="*/ 783227 w 1011921"/>
                    <a:gd name="connsiteY270" fmla="*/ 172085 h 1656060"/>
                    <a:gd name="connsiteX271" fmla="*/ 784619 w 1011921"/>
                    <a:gd name="connsiteY271" fmla="*/ 171609 h 1656060"/>
                    <a:gd name="connsiteX272" fmla="*/ 794830 w 1011921"/>
                    <a:gd name="connsiteY272" fmla="*/ 168131 h 1656060"/>
                    <a:gd name="connsiteX273" fmla="*/ 798897 w 1011921"/>
                    <a:gd name="connsiteY273" fmla="*/ 165458 h 1656060"/>
                    <a:gd name="connsiteX274" fmla="*/ 800204 w 1011921"/>
                    <a:gd name="connsiteY274" fmla="*/ 164592 h 1656060"/>
                    <a:gd name="connsiteX275" fmla="*/ 801694 w 1011921"/>
                    <a:gd name="connsiteY275" fmla="*/ 163616 h 1656060"/>
                    <a:gd name="connsiteX276" fmla="*/ 806360 w 1011921"/>
                    <a:gd name="connsiteY276" fmla="*/ 160223 h 1656060"/>
                    <a:gd name="connsiteX277" fmla="*/ 807911 w 1011921"/>
                    <a:gd name="connsiteY277" fmla="*/ 159089 h 1656060"/>
                    <a:gd name="connsiteX278" fmla="*/ 809304 w 1011921"/>
                    <a:gd name="connsiteY278" fmla="*/ 158820 h 1656060"/>
                    <a:gd name="connsiteX279" fmla="*/ 813444 w 1011921"/>
                    <a:gd name="connsiteY279" fmla="*/ 158002 h 1656060"/>
                    <a:gd name="connsiteX280" fmla="*/ 814837 w 1011921"/>
                    <a:gd name="connsiteY280" fmla="*/ 157734 h 1656060"/>
                    <a:gd name="connsiteX281" fmla="*/ 816241 w 1011921"/>
                    <a:gd name="connsiteY281" fmla="*/ 157990 h 1656060"/>
                    <a:gd name="connsiteX282" fmla="*/ 820907 w 1011921"/>
                    <a:gd name="connsiteY282" fmla="*/ 158857 h 1656060"/>
                    <a:gd name="connsiteX283" fmla="*/ 822312 w 1011921"/>
                    <a:gd name="connsiteY283" fmla="*/ 159113 h 1656060"/>
                    <a:gd name="connsiteX284" fmla="*/ 824131 w 1011921"/>
                    <a:gd name="connsiteY284" fmla="*/ 159784 h 1656060"/>
                    <a:gd name="connsiteX285" fmla="*/ 833658 w 1011921"/>
                    <a:gd name="connsiteY285" fmla="*/ 163262 h 1656060"/>
                    <a:gd name="connsiteX286" fmla="*/ 835918 w 1011921"/>
                    <a:gd name="connsiteY286" fmla="*/ 164104 h 1656060"/>
                    <a:gd name="connsiteX287" fmla="*/ 837237 w 1011921"/>
                    <a:gd name="connsiteY287" fmla="*/ 164812 h 1656060"/>
                    <a:gd name="connsiteX288" fmla="*/ 847314 w 1011921"/>
                    <a:gd name="connsiteY288" fmla="*/ 170291 h 1656060"/>
                    <a:gd name="connsiteX289" fmla="*/ 848621 w 1011921"/>
                    <a:gd name="connsiteY289" fmla="*/ 170999 h 1656060"/>
                    <a:gd name="connsiteX290" fmla="*/ 849195 w 1011921"/>
                    <a:gd name="connsiteY290" fmla="*/ 171316 h 1656060"/>
                    <a:gd name="connsiteX291" fmla="*/ 851918 w 1011921"/>
                    <a:gd name="connsiteY291" fmla="*/ 172902 h 1656060"/>
                    <a:gd name="connsiteX292" fmla="*/ 857085 w 1011921"/>
                    <a:gd name="connsiteY292" fmla="*/ 175916 h 1656060"/>
                    <a:gd name="connsiteX293" fmla="*/ 858380 w 1011921"/>
                    <a:gd name="connsiteY293" fmla="*/ 176673 h 1656060"/>
                    <a:gd name="connsiteX294" fmla="*/ 860102 w 1011921"/>
                    <a:gd name="connsiteY294" fmla="*/ 177686 h 1656060"/>
                    <a:gd name="connsiteX295" fmla="*/ 863925 w 1011921"/>
                    <a:gd name="connsiteY295" fmla="*/ 180322 h 1656060"/>
                    <a:gd name="connsiteX296" fmla="*/ 865293 w 1011921"/>
                    <a:gd name="connsiteY296" fmla="*/ 181273 h 1656060"/>
                    <a:gd name="connsiteX297" fmla="*/ 866526 w 1011921"/>
                    <a:gd name="connsiteY297" fmla="*/ 182115 h 1656060"/>
                    <a:gd name="connsiteX298" fmla="*/ 867100 w 1011921"/>
                    <a:gd name="connsiteY298" fmla="*/ 182518 h 1656060"/>
                    <a:gd name="connsiteX299" fmla="*/ 868053 w 1011921"/>
                    <a:gd name="connsiteY299" fmla="*/ 182787 h 1656060"/>
                    <a:gd name="connsiteX300" fmla="*/ 869006 w 1011921"/>
                    <a:gd name="connsiteY300" fmla="*/ 183055 h 1656060"/>
                    <a:gd name="connsiteX301" fmla="*/ 876603 w 1011921"/>
                    <a:gd name="connsiteY301" fmla="*/ 185227 h 1656060"/>
                    <a:gd name="connsiteX302" fmla="*/ 881208 w 1011921"/>
                    <a:gd name="connsiteY302" fmla="*/ 186716 h 1656060"/>
                    <a:gd name="connsiteX303" fmla="*/ 883052 w 1011921"/>
                    <a:gd name="connsiteY303" fmla="*/ 187301 h 1656060"/>
                    <a:gd name="connsiteX304" fmla="*/ 884957 w 1011921"/>
                    <a:gd name="connsiteY304" fmla="*/ 187338 h 1656060"/>
                    <a:gd name="connsiteX305" fmla="*/ 888291 w 1011921"/>
                    <a:gd name="connsiteY305" fmla="*/ 187387 h 1656060"/>
                    <a:gd name="connsiteX306" fmla="*/ 892872 w 1011921"/>
                    <a:gd name="connsiteY306" fmla="*/ 187472 h 1656060"/>
                    <a:gd name="connsiteX307" fmla="*/ 894716 w 1011921"/>
                    <a:gd name="connsiteY307" fmla="*/ 187497 h 1656060"/>
                    <a:gd name="connsiteX308" fmla="*/ 911816 w 1011921"/>
                    <a:gd name="connsiteY308" fmla="*/ 187753 h 1656060"/>
                    <a:gd name="connsiteX309" fmla="*/ 920891 w 1011921"/>
                    <a:gd name="connsiteY309" fmla="*/ 187838 h 1656060"/>
                    <a:gd name="connsiteX310" fmla="*/ 922320 w 1011921"/>
                    <a:gd name="connsiteY310" fmla="*/ 187851 h 1656060"/>
                    <a:gd name="connsiteX311" fmla="*/ 925886 w 1011921"/>
                    <a:gd name="connsiteY311" fmla="*/ 187448 h 1656060"/>
                    <a:gd name="connsiteX312" fmla="*/ 928219 w 1011921"/>
                    <a:gd name="connsiteY312" fmla="*/ 187180 h 1656060"/>
                    <a:gd name="connsiteX313" fmla="*/ 929343 w 1011921"/>
                    <a:gd name="connsiteY313" fmla="*/ 187131 h 1656060"/>
                    <a:gd name="connsiteX314" fmla="*/ 932543 w 1011921"/>
                    <a:gd name="connsiteY314" fmla="*/ 187009 h 1656060"/>
                    <a:gd name="connsiteX315" fmla="*/ 934473 w 1011921"/>
                    <a:gd name="connsiteY315" fmla="*/ 186923 h 1656060"/>
                    <a:gd name="connsiteX316" fmla="*/ 936842 w 1011921"/>
                    <a:gd name="connsiteY316" fmla="*/ 187509 h 1656060"/>
                    <a:gd name="connsiteX317" fmla="*/ 940641 w 1011921"/>
                    <a:gd name="connsiteY317" fmla="*/ 188461 h 1656060"/>
                    <a:gd name="connsiteX318" fmla="*/ 942705 w 1011921"/>
                    <a:gd name="connsiteY318" fmla="*/ 188619 h 1656060"/>
                    <a:gd name="connsiteX319" fmla="*/ 944342 w 1011921"/>
                    <a:gd name="connsiteY319" fmla="*/ 188742 h 1656060"/>
                    <a:gd name="connsiteX320" fmla="*/ 945734 w 1011921"/>
                    <a:gd name="connsiteY320" fmla="*/ 188839 h 1656060"/>
                    <a:gd name="connsiteX321" fmla="*/ 946662 w 1011921"/>
                    <a:gd name="connsiteY321" fmla="*/ 188802 h 1656060"/>
                    <a:gd name="connsiteX322" fmla="*/ 954101 w 1011921"/>
                    <a:gd name="connsiteY322" fmla="*/ 188510 h 1656060"/>
                    <a:gd name="connsiteX323" fmla="*/ 952794 w 1011921"/>
                    <a:gd name="connsiteY323" fmla="*/ 191060 h 1656060"/>
                    <a:gd name="connsiteX324" fmla="*/ 952134 w 1011921"/>
                    <a:gd name="connsiteY324" fmla="*/ 192317 h 1656060"/>
                    <a:gd name="connsiteX325" fmla="*/ 951670 w 1011921"/>
                    <a:gd name="connsiteY325" fmla="*/ 193232 h 1656060"/>
                    <a:gd name="connsiteX326" fmla="*/ 950693 w 1011921"/>
                    <a:gd name="connsiteY326" fmla="*/ 195270 h 1656060"/>
                    <a:gd name="connsiteX327" fmla="*/ 949581 w 1011921"/>
                    <a:gd name="connsiteY327" fmla="*/ 197576 h 1656060"/>
                    <a:gd name="connsiteX328" fmla="*/ 948690 w 1011921"/>
                    <a:gd name="connsiteY328" fmla="*/ 199419 h 1656060"/>
                    <a:gd name="connsiteX329" fmla="*/ 947908 w 1011921"/>
                    <a:gd name="connsiteY329" fmla="*/ 200700 h 1656060"/>
                    <a:gd name="connsiteX330" fmla="*/ 945929 w 1011921"/>
                    <a:gd name="connsiteY330" fmla="*/ 203910 h 1656060"/>
                    <a:gd name="connsiteX331" fmla="*/ 945246 w 1011921"/>
                    <a:gd name="connsiteY331" fmla="*/ 204935 h 1656060"/>
                    <a:gd name="connsiteX332" fmla="*/ 944073 w 1011921"/>
                    <a:gd name="connsiteY332" fmla="*/ 206667 h 1656060"/>
                    <a:gd name="connsiteX333" fmla="*/ 943560 w 1011921"/>
                    <a:gd name="connsiteY333" fmla="*/ 207424 h 1656060"/>
                    <a:gd name="connsiteX334" fmla="*/ 942986 w 1011921"/>
                    <a:gd name="connsiteY334" fmla="*/ 208242 h 1656060"/>
                    <a:gd name="connsiteX335" fmla="*/ 942265 w 1011921"/>
                    <a:gd name="connsiteY335" fmla="*/ 209071 h 1656060"/>
                    <a:gd name="connsiteX336" fmla="*/ 938003 w 1011921"/>
                    <a:gd name="connsiteY336" fmla="*/ 213953 h 1656060"/>
                    <a:gd name="connsiteX337" fmla="*/ 934937 w 1011921"/>
                    <a:gd name="connsiteY337" fmla="*/ 217272 h 1656060"/>
                    <a:gd name="connsiteX338" fmla="*/ 933789 w 1011921"/>
                    <a:gd name="connsiteY338" fmla="*/ 218516 h 1656060"/>
                    <a:gd name="connsiteX339" fmla="*/ 932726 w 1011921"/>
                    <a:gd name="connsiteY339" fmla="*/ 219481 h 1656060"/>
                    <a:gd name="connsiteX340" fmla="*/ 932018 w 1011921"/>
                    <a:gd name="connsiteY340" fmla="*/ 220127 h 1656060"/>
                    <a:gd name="connsiteX341" fmla="*/ 930601 w 1011921"/>
                    <a:gd name="connsiteY341" fmla="*/ 221421 h 1656060"/>
                    <a:gd name="connsiteX342" fmla="*/ 928048 w 1011921"/>
                    <a:gd name="connsiteY342" fmla="*/ 223739 h 1656060"/>
                    <a:gd name="connsiteX343" fmla="*/ 925569 w 1011921"/>
                    <a:gd name="connsiteY343" fmla="*/ 226058 h 1656060"/>
                    <a:gd name="connsiteX344" fmla="*/ 923798 w 1011921"/>
                    <a:gd name="connsiteY344" fmla="*/ 227717 h 1656060"/>
                    <a:gd name="connsiteX345" fmla="*/ 921489 w 1011921"/>
                    <a:gd name="connsiteY345" fmla="*/ 229414 h 1656060"/>
                    <a:gd name="connsiteX346" fmla="*/ 918020 w 1011921"/>
                    <a:gd name="connsiteY346" fmla="*/ 231964 h 1656060"/>
                    <a:gd name="connsiteX347" fmla="*/ 916640 w 1011921"/>
                    <a:gd name="connsiteY347" fmla="*/ 232965 h 1656060"/>
                    <a:gd name="connsiteX348" fmla="*/ 915920 w 1011921"/>
                    <a:gd name="connsiteY348" fmla="*/ 233575 h 1656060"/>
                    <a:gd name="connsiteX349" fmla="*/ 915211 w 1011921"/>
                    <a:gd name="connsiteY349" fmla="*/ 234173 h 1656060"/>
                    <a:gd name="connsiteX350" fmla="*/ 914491 w 1011921"/>
                    <a:gd name="connsiteY350" fmla="*/ 234771 h 1656060"/>
                    <a:gd name="connsiteX351" fmla="*/ 913416 w 1011921"/>
                    <a:gd name="connsiteY351" fmla="*/ 235661 h 1656060"/>
                    <a:gd name="connsiteX352" fmla="*/ 912817 w 1011921"/>
                    <a:gd name="connsiteY352" fmla="*/ 236320 h 1656060"/>
                    <a:gd name="connsiteX353" fmla="*/ 910472 w 1011921"/>
                    <a:gd name="connsiteY353" fmla="*/ 238883 h 1656060"/>
                    <a:gd name="connsiteX354" fmla="*/ 909361 w 1011921"/>
                    <a:gd name="connsiteY354" fmla="*/ 239896 h 1656060"/>
                    <a:gd name="connsiteX355" fmla="*/ 908274 w 1011921"/>
                    <a:gd name="connsiteY355" fmla="*/ 240896 h 1656060"/>
                    <a:gd name="connsiteX356" fmla="*/ 908029 w 1011921"/>
                    <a:gd name="connsiteY356" fmla="*/ 241690 h 1656060"/>
                    <a:gd name="connsiteX357" fmla="*/ 907773 w 1011921"/>
                    <a:gd name="connsiteY357" fmla="*/ 242495 h 1656060"/>
                    <a:gd name="connsiteX358" fmla="*/ 907223 w 1011921"/>
                    <a:gd name="connsiteY358" fmla="*/ 244289 h 1656060"/>
                    <a:gd name="connsiteX359" fmla="*/ 907443 w 1011921"/>
                    <a:gd name="connsiteY359" fmla="*/ 247584 h 1656060"/>
                    <a:gd name="connsiteX360" fmla="*/ 908029 w 1011921"/>
                    <a:gd name="connsiteY360" fmla="*/ 249023 h 1656060"/>
                    <a:gd name="connsiteX361" fmla="*/ 909422 w 1011921"/>
                    <a:gd name="connsiteY361" fmla="*/ 252379 h 1656060"/>
                    <a:gd name="connsiteX362" fmla="*/ 909935 w 1011921"/>
                    <a:gd name="connsiteY362" fmla="*/ 253844 h 1656060"/>
                    <a:gd name="connsiteX363" fmla="*/ 910619 w 1011921"/>
                    <a:gd name="connsiteY363" fmla="*/ 255772 h 1656060"/>
                    <a:gd name="connsiteX364" fmla="*/ 911303 w 1011921"/>
                    <a:gd name="connsiteY364" fmla="*/ 257700 h 1656060"/>
                    <a:gd name="connsiteX365" fmla="*/ 911266 w 1011921"/>
                    <a:gd name="connsiteY365" fmla="*/ 259127 h 1656060"/>
                    <a:gd name="connsiteX366" fmla="*/ 911181 w 1011921"/>
                    <a:gd name="connsiteY366" fmla="*/ 263057 h 1656060"/>
                    <a:gd name="connsiteX367" fmla="*/ 911168 w 1011921"/>
                    <a:gd name="connsiteY367" fmla="*/ 263874 h 1656060"/>
                    <a:gd name="connsiteX368" fmla="*/ 910875 w 1011921"/>
                    <a:gd name="connsiteY368" fmla="*/ 265131 h 1656060"/>
                    <a:gd name="connsiteX369" fmla="*/ 909654 w 1011921"/>
                    <a:gd name="connsiteY369" fmla="*/ 267486 h 1656060"/>
                    <a:gd name="connsiteX370" fmla="*/ 908628 w 1011921"/>
                    <a:gd name="connsiteY370" fmla="*/ 268475 h 1656060"/>
                    <a:gd name="connsiteX371" fmla="*/ 907602 w 1011921"/>
                    <a:gd name="connsiteY371" fmla="*/ 269463 h 1656060"/>
                    <a:gd name="connsiteX372" fmla="*/ 906527 w 1011921"/>
                    <a:gd name="connsiteY372" fmla="*/ 269927 h 1656060"/>
                    <a:gd name="connsiteX373" fmla="*/ 904390 w 1011921"/>
                    <a:gd name="connsiteY373" fmla="*/ 270867 h 1656060"/>
                    <a:gd name="connsiteX374" fmla="*/ 903828 w 1011921"/>
                    <a:gd name="connsiteY374" fmla="*/ 271111 h 1656060"/>
                    <a:gd name="connsiteX375" fmla="*/ 902875 w 1011921"/>
                    <a:gd name="connsiteY375" fmla="*/ 271355 h 1656060"/>
                    <a:gd name="connsiteX376" fmla="*/ 901910 w 1011921"/>
                    <a:gd name="connsiteY376" fmla="*/ 271599 h 1656060"/>
                    <a:gd name="connsiteX377" fmla="*/ 900957 w 1011921"/>
                    <a:gd name="connsiteY377" fmla="*/ 271855 h 1656060"/>
                    <a:gd name="connsiteX378" fmla="*/ 896683 w 1011921"/>
                    <a:gd name="connsiteY378" fmla="*/ 272966 h 1656060"/>
                    <a:gd name="connsiteX379" fmla="*/ 895986 w 1011921"/>
                    <a:gd name="connsiteY379" fmla="*/ 273173 h 1656060"/>
                    <a:gd name="connsiteX380" fmla="*/ 894435 w 1011921"/>
                    <a:gd name="connsiteY380" fmla="*/ 273661 h 1656060"/>
                    <a:gd name="connsiteX381" fmla="*/ 893654 w 1011921"/>
                    <a:gd name="connsiteY381" fmla="*/ 274345 h 1656060"/>
                    <a:gd name="connsiteX382" fmla="*/ 893092 w 1011921"/>
                    <a:gd name="connsiteY382" fmla="*/ 275284 h 1656060"/>
                    <a:gd name="connsiteX383" fmla="*/ 893177 w 1011921"/>
                    <a:gd name="connsiteY383" fmla="*/ 276980 h 1656060"/>
                    <a:gd name="connsiteX384" fmla="*/ 893287 w 1011921"/>
                    <a:gd name="connsiteY384" fmla="*/ 278664 h 1656060"/>
                    <a:gd name="connsiteX385" fmla="*/ 893556 w 1011921"/>
                    <a:gd name="connsiteY385" fmla="*/ 284070 h 1656060"/>
                    <a:gd name="connsiteX386" fmla="*/ 893824 w 1011921"/>
                    <a:gd name="connsiteY386" fmla="*/ 289476 h 1656060"/>
                    <a:gd name="connsiteX387" fmla="*/ 893824 w 1011921"/>
                    <a:gd name="connsiteY387" fmla="*/ 291221 h 1656060"/>
                    <a:gd name="connsiteX388" fmla="*/ 893824 w 1011921"/>
                    <a:gd name="connsiteY388" fmla="*/ 292026 h 1656060"/>
                    <a:gd name="connsiteX389" fmla="*/ 893812 w 1011921"/>
                    <a:gd name="connsiteY389" fmla="*/ 293637 h 1656060"/>
                    <a:gd name="connsiteX390" fmla="*/ 893812 w 1011921"/>
                    <a:gd name="connsiteY390" fmla="*/ 294943 h 1656060"/>
                    <a:gd name="connsiteX391" fmla="*/ 894631 w 1011921"/>
                    <a:gd name="connsiteY391" fmla="*/ 298299 h 1656060"/>
                    <a:gd name="connsiteX392" fmla="*/ 896157 w 1011921"/>
                    <a:gd name="connsiteY392" fmla="*/ 299446 h 1656060"/>
                    <a:gd name="connsiteX393" fmla="*/ 898075 w 1011921"/>
                    <a:gd name="connsiteY393" fmla="*/ 300873 h 1656060"/>
                    <a:gd name="connsiteX394" fmla="*/ 899895 w 1011921"/>
                    <a:gd name="connsiteY394" fmla="*/ 302045 h 1656060"/>
                    <a:gd name="connsiteX395" fmla="*/ 903156 w 1011921"/>
                    <a:gd name="connsiteY395" fmla="*/ 304144 h 1656060"/>
                    <a:gd name="connsiteX396" fmla="*/ 904780 w 1011921"/>
                    <a:gd name="connsiteY396" fmla="*/ 305193 h 1656060"/>
                    <a:gd name="connsiteX397" fmla="*/ 905281 w 1011921"/>
                    <a:gd name="connsiteY397" fmla="*/ 305547 h 1656060"/>
                    <a:gd name="connsiteX398" fmla="*/ 906393 w 1011921"/>
                    <a:gd name="connsiteY398" fmla="*/ 306328 h 1656060"/>
                    <a:gd name="connsiteX399" fmla="*/ 911620 w 1011921"/>
                    <a:gd name="connsiteY399" fmla="*/ 310026 h 1656060"/>
                    <a:gd name="connsiteX400" fmla="*/ 913220 w 1011921"/>
                    <a:gd name="connsiteY400" fmla="*/ 311161 h 1656060"/>
                    <a:gd name="connsiteX401" fmla="*/ 914869 w 1011921"/>
                    <a:gd name="connsiteY401" fmla="*/ 312246 h 1656060"/>
                    <a:gd name="connsiteX402" fmla="*/ 918973 w 1011921"/>
                    <a:gd name="connsiteY402" fmla="*/ 314943 h 1656060"/>
                    <a:gd name="connsiteX403" fmla="*/ 919437 w 1011921"/>
                    <a:gd name="connsiteY403" fmla="*/ 315248 h 1656060"/>
                    <a:gd name="connsiteX404" fmla="*/ 920304 w 1011921"/>
                    <a:gd name="connsiteY404" fmla="*/ 315822 h 1656060"/>
                    <a:gd name="connsiteX405" fmla="*/ 921245 w 1011921"/>
                    <a:gd name="connsiteY405" fmla="*/ 316493 h 1656060"/>
                    <a:gd name="connsiteX406" fmla="*/ 922662 w 1011921"/>
                    <a:gd name="connsiteY406" fmla="*/ 317481 h 1656060"/>
                    <a:gd name="connsiteX407" fmla="*/ 924189 w 1011921"/>
                    <a:gd name="connsiteY407" fmla="*/ 318543 h 1656060"/>
                    <a:gd name="connsiteX408" fmla="*/ 925251 w 1011921"/>
                    <a:gd name="connsiteY408" fmla="*/ 319300 h 1656060"/>
                    <a:gd name="connsiteX409" fmla="*/ 926766 w 1011921"/>
                    <a:gd name="connsiteY409" fmla="*/ 320349 h 1656060"/>
                    <a:gd name="connsiteX410" fmla="*/ 929123 w 1011921"/>
                    <a:gd name="connsiteY410" fmla="*/ 321618 h 1656060"/>
                    <a:gd name="connsiteX411" fmla="*/ 930015 w 1011921"/>
                    <a:gd name="connsiteY411" fmla="*/ 322082 h 1656060"/>
                    <a:gd name="connsiteX412" fmla="*/ 930442 w 1011921"/>
                    <a:gd name="connsiteY412" fmla="*/ 322338 h 1656060"/>
                    <a:gd name="connsiteX413" fmla="*/ 933911 w 1011921"/>
                    <a:gd name="connsiteY413" fmla="*/ 324376 h 1656060"/>
                    <a:gd name="connsiteX414" fmla="*/ 935218 w 1011921"/>
                    <a:gd name="connsiteY414" fmla="*/ 325133 h 1656060"/>
                    <a:gd name="connsiteX415" fmla="*/ 936903 w 1011921"/>
                    <a:gd name="connsiteY415" fmla="*/ 326475 h 1656060"/>
                    <a:gd name="connsiteX416" fmla="*/ 938345 w 1011921"/>
                    <a:gd name="connsiteY416" fmla="*/ 327634 h 1656060"/>
                    <a:gd name="connsiteX417" fmla="*/ 939627 w 1011921"/>
                    <a:gd name="connsiteY417" fmla="*/ 328830 h 1656060"/>
                    <a:gd name="connsiteX418" fmla="*/ 941862 w 1011921"/>
                    <a:gd name="connsiteY418" fmla="*/ 330905 h 1656060"/>
                    <a:gd name="connsiteX419" fmla="*/ 943792 w 1011921"/>
                    <a:gd name="connsiteY419" fmla="*/ 331893 h 1656060"/>
                    <a:gd name="connsiteX420" fmla="*/ 944928 w 1011921"/>
                    <a:gd name="connsiteY420" fmla="*/ 332467 h 1656060"/>
                    <a:gd name="connsiteX421" fmla="*/ 946528 w 1011921"/>
                    <a:gd name="connsiteY421" fmla="*/ 333638 h 1656060"/>
                    <a:gd name="connsiteX422" fmla="*/ 946931 w 1011921"/>
                    <a:gd name="connsiteY422" fmla="*/ 333919 h 1656060"/>
                    <a:gd name="connsiteX423" fmla="*/ 948531 w 1011921"/>
                    <a:gd name="connsiteY423" fmla="*/ 335090 h 1656060"/>
                    <a:gd name="connsiteX424" fmla="*/ 949594 w 1011921"/>
                    <a:gd name="connsiteY424" fmla="*/ 336384 h 1656060"/>
                    <a:gd name="connsiteX425" fmla="*/ 951719 w 1011921"/>
                    <a:gd name="connsiteY425" fmla="*/ 338995 h 1656060"/>
                    <a:gd name="connsiteX426" fmla="*/ 953685 w 1011921"/>
                    <a:gd name="connsiteY426" fmla="*/ 341460 h 1656060"/>
                    <a:gd name="connsiteX427" fmla="*/ 954834 w 1011921"/>
                    <a:gd name="connsiteY427" fmla="*/ 342937 h 1656060"/>
                    <a:gd name="connsiteX428" fmla="*/ 956446 w 1011921"/>
                    <a:gd name="connsiteY428" fmla="*/ 345023 h 1656060"/>
                    <a:gd name="connsiteX429" fmla="*/ 957264 w 1011921"/>
                    <a:gd name="connsiteY429" fmla="*/ 346000 h 1656060"/>
                    <a:gd name="connsiteX430" fmla="*/ 957728 w 1011921"/>
                    <a:gd name="connsiteY430" fmla="*/ 346549 h 1656060"/>
                    <a:gd name="connsiteX431" fmla="*/ 958082 w 1011921"/>
                    <a:gd name="connsiteY431" fmla="*/ 346988 h 1656060"/>
                    <a:gd name="connsiteX432" fmla="*/ 959707 w 1011921"/>
                    <a:gd name="connsiteY432" fmla="*/ 349282 h 1656060"/>
                    <a:gd name="connsiteX433" fmla="*/ 960965 w 1011921"/>
                    <a:gd name="connsiteY433" fmla="*/ 350393 h 1656060"/>
                    <a:gd name="connsiteX434" fmla="*/ 961734 w 1011921"/>
                    <a:gd name="connsiteY434" fmla="*/ 351076 h 1656060"/>
                    <a:gd name="connsiteX435" fmla="*/ 963127 w 1011921"/>
                    <a:gd name="connsiteY435" fmla="*/ 352601 h 1656060"/>
                    <a:gd name="connsiteX436" fmla="*/ 964006 w 1011921"/>
                    <a:gd name="connsiteY436" fmla="*/ 353578 h 1656060"/>
                    <a:gd name="connsiteX437" fmla="*/ 965093 w 1011921"/>
                    <a:gd name="connsiteY437" fmla="*/ 354542 h 1656060"/>
                    <a:gd name="connsiteX438" fmla="*/ 965814 w 1011921"/>
                    <a:gd name="connsiteY438" fmla="*/ 355176 h 1656060"/>
                    <a:gd name="connsiteX439" fmla="*/ 966938 w 1011921"/>
                    <a:gd name="connsiteY439" fmla="*/ 356177 h 1656060"/>
                    <a:gd name="connsiteX440" fmla="*/ 967768 w 1011921"/>
                    <a:gd name="connsiteY440" fmla="*/ 356909 h 1656060"/>
                    <a:gd name="connsiteX441" fmla="*/ 968733 w 1011921"/>
                    <a:gd name="connsiteY441" fmla="*/ 357714 h 1656060"/>
                    <a:gd name="connsiteX442" fmla="*/ 970663 w 1011921"/>
                    <a:gd name="connsiteY442" fmla="*/ 359313 h 1656060"/>
                    <a:gd name="connsiteX443" fmla="*/ 971457 w 1011921"/>
                    <a:gd name="connsiteY443" fmla="*/ 359972 h 1656060"/>
                    <a:gd name="connsiteX444" fmla="*/ 973203 w 1011921"/>
                    <a:gd name="connsiteY444" fmla="*/ 361436 h 1656060"/>
                    <a:gd name="connsiteX445" fmla="*/ 974877 w 1011921"/>
                    <a:gd name="connsiteY445" fmla="*/ 362608 h 1656060"/>
                    <a:gd name="connsiteX446" fmla="*/ 977026 w 1011921"/>
                    <a:gd name="connsiteY446" fmla="*/ 364145 h 1656060"/>
                    <a:gd name="connsiteX447" fmla="*/ 978565 w 1011921"/>
                    <a:gd name="connsiteY447" fmla="*/ 365475 h 1656060"/>
                    <a:gd name="connsiteX448" fmla="*/ 980288 w 1011921"/>
                    <a:gd name="connsiteY448" fmla="*/ 366976 h 1656060"/>
                    <a:gd name="connsiteX449" fmla="*/ 981680 w 1011921"/>
                    <a:gd name="connsiteY449" fmla="*/ 367830 h 1656060"/>
                    <a:gd name="connsiteX450" fmla="*/ 983023 w 1011921"/>
                    <a:gd name="connsiteY450" fmla="*/ 368660 h 1656060"/>
                    <a:gd name="connsiteX451" fmla="*/ 984953 w 1011921"/>
                    <a:gd name="connsiteY451" fmla="*/ 370149 h 1656060"/>
                    <a:gd name="connsiteX452" fmla="*/ 986687 w 1011921"/>
                    <a:gd name="connsiteY452" fmla="*/ 371491 h 1656060"/>
                    <a:gd name="connsiteX453" fmla="*/ 989753 w 1011921"/>
                    <a:gd name="connsiteY453" fmla="*/ 373773 h 1656060"/>
                    <a:gd name="connsiteX454" fmla="*/ 990315 w 1011921"/>
                    <a:gd name="connsiteY454" fmla="*/ 374176 h 1656060"/>
                    <a:gd name="connsiteX455" fmla="*/ 991463 w 1011921"/>
                    <a:gd name="connsiteY455" fmla="*/ 375079 h 1656060"/>
                    <a:gd name="connsiteX456" fmla="*/ 994163 w 1011921"/>
                    <a:gd name="connsiteY456" fmla="*/ 377178 h 1656060"/>
                    <a:gd name="connsiteX457" fmla="*/ 996630 w 1011921"/>
                    <a:gd name="connsiteY457" fmla="*/ 379338 h 1656060"/>
                    <a:gd name="connsiteX458" fmla="*/ 998095 w 1011921"/>
                    <a:gd name="connsiteY458" fmla="*/ 380607 h 1656060"/>
                    <a:gd name="connsiteX459" fmla="*/ 999439 w 1011921"/>
                    <a:gd name="connsiteY459" fmla="*/ 381278 h 1656060"/>
                    <a:gd name="connsiteX460" fmla="*/ 1001662 w 1011921"/>
                    <a:gd name="connsiteY460" fmla="*/ 382388 h 1656060"/>
                    <a:gd name="connsiteX461" fmla="*/ 1002578 w 1011921"/>
                    <a:gd name="connsiteY461" fmla="*/ 382840 h 1656060"/>
                    <a:gd name="connsiteX462" fmla="*/ 1003445 w 1011921"/>
                    <a:gd name="connsiteY462" fmla="*/ 383170 h 1656060"/>
                    <a:gd name="connsiteX463" fmla="*/ 1004716 w 1011921"/>
                    <a:gd name="connsiteY463" fmla="*/ 383633 h 1656060"/>
                    <a:gd name="connsiteX464" fmla="*/ 1005778 w 1011921"/>
                    <a:gd name="connsiteY464" fmla="*/ 384024 h 1656060"/>
                    <a:gd name="connsiteX465" fmla="*/ 1006511 w 1011921"/>
                    <a:gd name="connsiteY465" fmla="*/ 384268 h 1656060"/>
                    <a:gd name="connsiteX466" fmla="*/ 1009186 w 1011921"/>
                    <a:gd name="connsiteY466" fmla="*/ 385097 h 1656060"/>
                    <a:gd name="connsiteX467" fmla="*/ 1010859 w 1011921"/>
                    <a:gd name="connsiteY467" fmla="*/ 386611 h 1656060"/>
                    <a:gd name="connsiteX468" fmla="*/ 1011922 w 1011921"/>
                    <a:gd name="connsiteY468" fmla="*/ 387440 h 1656060"/>
                    <a:gd name="connsiteX469" fmla="*/ 1008697 w 1011921"/>
                    <a:gd name="connsiteY469" fmla="*/ 391455 h 1656060"/>
                    <a:gd name="connsiteX470" fmla="*/ 1006486 w 1011921"/>
                    <a:gd name="connsiteY470" fmla="*/ 394225 h 1656060"/>
                    <a:gd name="connsiteX471" fmla="*/ 1005705 w 1011921"/>
                    <a:gd name="connsiteY471" fmla="*/ 395201 h 1656060"/>
                    <a:gd name="connsiteX472" fmla="*/ 1005192 w 1011921"/>
                    <a:gd name="connsiteY472" fmla="*/ 396068 h 1656060"/>
                    <a:gd name="connsiteX473" fmla="*/ 1004154 w 1011921"/>
                    <a:gd name="connsiteY473" fmla="*/ 397789 h 1656060"/>
                    <a:gd name="connsiteX474" fmla="*/ 1003384 w 1011921"/>
                    <a:gd name="connsiteY474" fmla="*/ 399082 h 1656060"/>
                    <a:gd name="connsiteX475" fmla="*/ 1002969 w 1011921"/>
                    <a:gd name="connsiteY475" fmla="*/ 400205 h 1656060"/>
                    <a:gd name="connsiteX476" fmla="*/ 1001821 w 1011921"/>
                    <a:gd name="connsiteY476" fmla="*/ 403402 h 1656060"/>
                    <a:gd name="connsiteX477" fmla="*/ 1001381 w 1011921"/>
                    <a:gd name="connsiteY477" fmla="*/ 404585 h 1656060"/>
                    <a:gd name="connsiteX478" fmla="*/ 1001100 w 1011921"/>
                    <a:gd name="connsiteY478" fmla="*/ 406038 h 1656060"/>
                    <a:gd name="connsiteX479" fmla="*/ 1000660 w 1011921"/>
                    <a:gd name="connsiteY479" fmla="*/ 408368 h 1656060"/>
                    <a:gd name="connsiteX480" fmla="*/ 1000453 w 1011921"/>
                    <a:gd name="connsiteY480" fmla="*/ 409430 h 1656060"/>
                    <a:gd name="connsiteX481" fmla="*/ 1000306 w 1011921"/>
                    <a:gd name="connsiteY481" fmla="*/ 410955 h 1656060"/>
                    <a:gd name="connsiteX482" fmla="*/ 1000209 w 1011921"/>
                    <a:gd name="connsiteY482" fmla="*/ 411968 h 1656060"/>
                    <a:gd name="connsiteX483" fmla="*/ 1000111 w 1011921"/>
                    <a:gd name="connsiteY483" fmla="*/ 412993 h 1656060"/>
                    <a:gd name="connsiteX484" fmla="*/ 999915 w 1011921"/>
                    <a:gd name="connsiteY484" fmla="*/ 415031 h 1656060"/>
                    <a:gd name="connsiteX485" fmla="*/ 999903 w 1011921"/>
                    <a:gd name="connsiteY485" fmla="*/ 416691 h 1656060"/>
                    <a:gd name="connsiteX486" fmla="*/ 999891 w 1011921"/>
                    <a:gd name="connsiteY486" fmla="*/ 419448 h 1656060"/>
                    <a:gd name="connsiteX487" fmla="*/ 999879 w 1011921"/>
                    <a:gd name="connsiteY487" fmla="*/ 420522 h 1656060"/>
                    <a:gd name="connsiteX488" fmla="*/ 999134 w 1011921"/>
                    <a:gd name="connsiteY488" fmla="*/ 424122 h 1656060"/>
                    <a:gd name="connsiteX489" fmla="*/ 997778 w 1011921"/>
                    <a:gd name="connsiteY489" fmla="*/ 425135 h 1656060"/>
                    <a:gd name="connsiteX490" fmla="*/ 996153 w 1011921"/>
                    <a:gd name="connsiteY490" fmla="*/ 426355 h 1656060"/>
                    <a:gd name="connsiteX491" fmla="*/ 995482 w 1011921"/>
                    <a:gd name="connsiteY491" fmla="*/ 426856 h 1656060"/>
                    <a:gd name="connsiteX492" fmla="*/ 994199 w 1011921"/>
                    <a:gd name="connsiteY492" fmla="*/ 427356 h 1656060"/>
                    <a:gd name="connsiteX493" fmla="*/ 992880 w 1011921"/>
                    <a:gd name="connsiteY493" fmla="*/ 427881 h 1656060"/>
                    <a:gd name="connsiteX494" fmla="*/ 992440 w 1011921"/>
                    <a:gd name="connsiteY494" fmla="*/ 428052 h 1656060"/>
                    <a:gd name="connsiteX495" fmla="*/ 991634 w 1011921"/>
                    <a:gd name="connsiteY495" fmla="*/ 428369 h 1656060"/>
                    <a:gd name="connsiteX496" fmla="*/ 991109 w 1011921"/>
                    <a:gd name="connsiteY496" fmla="*/ 428491 h 1656060"/>
                    <a:gd name="connsiteX497" fmla="*/ 989790 w 1011921"/>
                    <a:gd name="connsiteY497" fmla="*/ 428808 h 1656060"/>
                    <a:gd name="connsiteX498" fmla="*/ 988031 w 1011921"/>
                    <a:gd name="connsiteY498" fmla="*/ 429235 h 1656060"/>
                    <a:gd name="connsiteX499" fmla="*/ 985588 w 1011921"/>
                    <a:gd name="connsiteY499" fmla="*/ 430687 h 1656060"/>
                    <a:gd name="connsiteX500" fmla="*/ 984880 w 1011921"/>
                    <a:gd name="connsiteY500" fmla="*/ 431383 h 1656060"/>
                    <a:gd name="connsiteX501" fmla="*/ 982058 w 1011921"/>
                    <a:gd name="connsiteY501" fmla="*/ 434129 h 1656060"/>
                    <a:gd name="connsiteX502" fmla="*/ 980984 w 1011921"/>
                    <a:gd name="connsiteY502" fmla="*/ 435178 h 1656060"/>
                    <a:gd name="connsiteX503" fmla="*/ 980116 w 1011921"/>
                    <a:gd name="connsiteY503" fmla="*/ 436935 h 1656060"/>
                    <a:gd name="connsiteX504" fmla="*/ 978077 w 1011921"/>
                    <a:gd name="connsiteY504" fmla="*/ 441133 h 1656060"/>
                    <a:gd name="connsiteX505" fmla="*/ 976367 w 1011921"/>
                    <a:gd name="connsiteY505" fmla="*/ 444940 h 1656060"/>
                    <a:gd name="connsiteX506" fmla="*/ 975732 w 1011921"/>
                    <a:gd name="connsiteY506" fmla="*/ 446368 h 1656060"/>
                    <a:gd name="connsiteX507" fmla="*/ 975280 w 1011921"/>
                    <a:gd name="connsiteY507" fmla="*/ 447234 h 1656060"/>
                    <a:gd name="connsiteX508" fmla="*/ 974400 w 1011921"/>
                    <a:gd name="connsiteY508" fmla="*/ 448967 h 1656060"/>
                    <a:gd name="connsiteX509" fmla="*/ 973948 w 1011921"/>
                    <a:gd name="connsiteY509" fmla="*/ 449858 h 1656060"/>
                    <a:gd name="connsiteX510" fmla="*/ 973521 w 1011921"/>
                    <a:gd name="connsiteY510" fmla="*/ 450688 h 1656060"/>
                    <a:gd name="connsiteX511" fmla="*/ 972983 w 1011921"/>
                    <a:gd name="connsiteY511" fmla="*/ 451530 h 1656060"/>
                    <a:gd name="connsiteX512" fmla="*/ 971921 w 1011921"/>
                    <a:gd name="connsiteY512" fmla="*/ 453189 h 1656060"/>
                    <a:gd name="connsiteX513" fmla="*/ 971127 w 1011921"/>
                    <a:gd name="connsiteY513" fmla="*/ 454434 h 1656060"/>
                    <a:gd name="connsiteX514" fmla="*/ 970406 w 1011921"/>
                    <a:gd name="connsiteY514" fmla="*/ 455154 h 1656060"/>
                    <a:gd name="connsiteX515" fmla="*/ 968134 w 1011921"/>
                    <a:gd name="connsiteY515" fmla="*/ 457424 h 1656060"/>
                    <a:gd name="connsiteX516" fmla="*/ 967194 w 1011921"/>
                    <a:gd name="connsiteY516" fmla="*/ 458363 h 1656060"/>
                    <a:gd name="connsiteX517" fmla="*/ 965826 w 1011921"/>
                    <a:gd name="connsiteY517" fmla="*/ 458925 h 1656060"/>
                    <a:gd name="connsiteX518" fmla="*/ 964922 w 1011921"/>
                    <a:gd name="connsiteY518" fmla="*/ 459303 h 1656060"/>
                    <a:gd name="connsiteX519" fmla="*/ 963982 w 1011921"/>
                    <a:gd name="connsiteY519" fmla="*/ 459681 h 1656060"/>
                    <a:gd name="connsiteX520" fmla="*/ 963029 w 1011921"/>
                    <a:gd name="connsiteY520" fmla="*/ 459755 h 1656060"/>
                    <a:gd name="connsiteX521" fmla="*/ 959438 w 1011921"/>
                    <a:gd name="connsiteY521" fmla="*/ 460035 h 1656060"/>
                    <a:gd name="connsiteX522" fmla="*/ 957789 w 1011921"/>
                    <a:gd name="connsiteY522" fmla="*/ 459803 h 1656060"/>
                    <a:gd name="connsiteX523" fmla="*/ 955774 w 1011921"/>
                    <a:gd name="connsiteY523" fmla="*/ 459510 h 1656060"/>
                    <a:gd name="connsiteX524" fmla="*/ 953881 w 1011921"/>
                    <a:gd name="connsiteY524" fmla="*/ 459449 h 1656060"/>
                    <a:gd name="connsiteX525" fmla="*/ 950339 w 1011921"/>
                    <a:gd name="connsiteY525" fmla="*/ 459327 h 1656060"/>
                    <a:gd name="connsiteX526" fmla="*/ 949129 w 1011921"/>
                    <a:gd name="connsiteY526" fmla="*/ 459291 h 1656060"/>
                    <a:gd name="connsiteX527" fmla="*/ 948275 w 1011921"/>
                    <a:gd name="connsiteY527" fmla="*/ 459291 h 1656060"/>
                    <a:gd name="connsiteX528" fmla="*/ 943706 w 1011921"/>
                    <a:gd name="connsiteY528" fmla="*/ 459352 h 1656060"/>
                    <a:gd name="connsiteX529" fmla="*/ 941764 w 1011921"/>
                    <a:gd name="connsiteY529" fmla="*/ 459376 h 1656060"/>
                    <a:gd name="connsiteX530" fmla="*/ 939187 w 1011921"/>
                    <a:gd name="connsiteY530" fmla="*/ 460084 h 1656060"/>
                    <a:gd name="connsiteX531" fmla="*/ 938186 w 1011921"/>
                    <a:gd name="connsiteY531" fmla="*/ 460365 h 1656060"/>
                    <a:gd name="connsiteX532" fmla="*/ 936305 w 1011921"/>
                    <a:gd name="connsiteY532" fmla="*/ 460877 h 1656060"/>
                    <a:gd name="connsiteX533" fmla="*/ 933093 w 1011921"/>
                    <a:gd name="connsiteY533" fmla="*/ 461365 h 1656060"/>
                    <a:gd name="connsiteX534" fmla="*/ 931346 w 1011921"/>
                    <a:gd name="connsiteY534" fmla="*/ 461121 h 1656060"/>
                    <a:gd name="connsiteX535" fmla="*/ 928549 w 1011921"/>
                    <a:gd name="connsiteY535" fmla="*/ 460706 h 1656060"/>
                    <a:gd name="connsiteX536" fmla="*/ 922967 w 1011921"/>
                    <a:gd name="connsiteY536" fmla="*/ 460304 h 1656060"/>
                    <a:gd name="connsiteX537" fmla="*/ 921037 w 1011921"/>
                    <a:gd name="connsiteY537" fmla="*/ 460182 h 1656060"/>
                    <a:gd name="connsiteX538" fmla="*/ 918350 w 1011921"/>
                    <a:gd name="connsiteY538" fmla="*/ 460023 h 1656060"/>
                    <a:gd name="connsiteX539" fmla="*/ 915932 w 1011921"/>
                    <a:gd name="connsiteY539" fmla="*/ 459864 h 1656060"/>
                    <a:gd name="connsiteX540" fmla="*/ 913990 w 1011921"/>
                    <a:gd name="connsiteY540" fmla="*/ 459742 h 1656060"/>
                    <a:gd name="connsiteX541" fmla="*/ 911107 w 1011921"/>
                    <a:gd name="connsiteY541" fmla="*/ 459059 h 1656060"/>
                    <a:gd name="connsiteX542" fmla="*/ 910155 w 1011921"/>
                    <a:gd name="connsiteY542" fmla="*/ 458839 h 1656060"/>
                    <a:gd name="connsiteX543" fmla="*/ 905184 w 1011921"/>
                    <a:gd name="connsiteY543" fmla="*/ 457717 h 1656060"/>
                    <a:gd name="connsiteX544" fmla="*/ 904487 w 1011921"/>
                    <a:gd name="connsiteY544" fmla="*/ 457631 h 1656060"/>
                    <a:gd name="connsiteX545" fmla="*/ 903803 w 1011921"/>
                    <a:gd name="connsiteY545" fmla="*/ 457595 h 1656060"/>
                    <a:gd name="connsiteX546" fmla="*/ 901263 w 1011921"/>
                    <a:gd name="connsiteY546" fmla="*/ 457436 h 1656060"/>
                    <a:gd name="connsiteX547" fmla="*/ 899980 w 1011921"/>
                    <a:gd name="connsiteY547" fmla="*/ 458546 h 1656060"/>
                    <a:gd name="connsiteX548" fmla="*/ 897965 w 1011921"/>
                    <a:gd name="connsiteY548" fmla="*/ 460304 h 1656060"/>
                    <a:gd name="connsiteX549" fmla="*/ 896805 w 1011921"/>
                    <a:gd name="connsiteY549" fmla="*/ 460536 h 1656060"/>
                    <a:gd name="connsiteX550" fmla="*/ 895620 w 1011921"/>
                    <a:gd name="connsiteY550" fmla="*/ 460755 h 1656060"/>
                    <a:gd name="connsiteX551" fmla="*/ 894460 w 1011921"/>
                    <a:gd name="connsiteY551" fmla="*/ 462464 h 1656060"/>
                    <a:gd name="connsiteX552" fmla="*/ 894032 w 1011921"/>
                    <a:gd name="connsiteY552" fmla="*/ 463086 h 1656060"/>
                    <a:gd name="connsiteX553" fmla="*/ 893751 w 1011921"/>
                    <a:gd name="connsiteY553" fmla="*/ 463501 h 1656060"/>
                    <a:gd name="connsiteX554" fmla="*/ 890551 w 1011921"/>
                    <a:gd name="connsiteY554" fmla="*/ 466430 h 1656060"/>
                    <a:gd name="connsiteX555" fmla="*/ 890014 w 1011921"/>
                    <a:gd name="connsiteY555" fmla="*/ 466856 h 1656060"/>
                    <a:gd name="connsiteX556" fmla="*/ 887864 w 1011921"/>
                    <a:gd name="connsiteY556" fmla="*/ 468516 h 1656060"/>
                    <a:gd name="connsiteX557" fmla="*/ 886557 w 1011921"/>
                    <a:gd name="connsiteY557" fmla="*/ 469529 h 1656060"/>
                    <a:gd name="connsiteX558" fmla="*/ 885299 w 1011921"/>
                    <a:gd name="connsiteY558" fmla="*/ 470029 h 1656060"/>
                    <a:gd name="connsiteX559" fmla="*/ 882978 w 1011921"/>
                    <a:gd name="connsiteY559" fmla="*/ 470945 h 1656060"/>
                    <a:gd name="connsiteX560" fmla="*/ 881708 w 1011921"/>
                    <a:gd name="connsiteY560" fmla="*/ 471323 h 1656060"/>
                    <a:gd name="connsiteX561" fmla="*/ 879351 w 1011921"/>
                    <a:gd name="connsiteY561" fmla="*/ 471982 h 1656060"/>
                    <a:gd name="connsiteX562" fmla="*/ 877971 w 1011921"/>
                    <a:gd name="connsiteY562" fmla="*/ 471884 h 1656060"/>
                    <a:gd name="connsiteX563" fmla="*/ 876090 w 1011921"/>
                    <a:gd name="connsiteY563" fmla="*/ 471762 h 1656060"/>
                    <a:gd name="connsiteX564" fmla="*/ 874062 w 1011921"/>
                    <a:gd name="connsiteY564" fmla="*/ 472848 h 1656060"/>
                    <a:gd name="connsiteX565" fmla="*/ 872426 w 1011921"/>
                    <a:gd name="connsiteY565" fmla="*/ 473849 h 1656060"/>
                    <a:gd name="connsiteX566" fmla="*/ 867015 w 1011921"/>
                    <a:gd name="connsiteY566" fmla="*/ 473824 h 1656060"/>
                    <a:gd name="connsiteX567" fmla="*/ 865085 w 1011921"/>
                    <a:gd name="connsiteY567" fmla="*/ 473812 h 1656060"/>
                    <a:gd name="connsiteX568" fmla="*/ 863448 w 1011921"/>
                    <a:gd name="connsiteY568" fmla="*/ 474764 h 1656060"/>
                    <a:gd name="connsiteX569" fmla="*/ 861836 w 1011921"/>
                    <a:gd name="connsiteY569" fmla="*/ 475728 h 1656060"/>
                    <a:gd name="connsiteX570" fmla="*/ 861421 w 1011921"/>
                    <a:gd name="connsiteY570" fmla="*/ 477290 h 1656060"/>
                    <a:gd name="connsiteX571" fmla="*/ 860554 w 1011921"/>
                    <a:gd name="connsiteY571" fmla="*/ 480536 h 1656060"/>
                    <a:gd name="connsiteX572" fmla="*/ 860297 w 1011921"/>
                    <a:gd name="connsiteY572" fmla="*/ 481488 h 1656060"/>
                    <a:gd name="connsiteX573" fmla="*/ 860334 w 1011921"/>
                    <a:gd name="connsiteY573" fmla="*/ 482879 h 1656060"/>
                    <a:gd name="connsiteX574" fmla="*/ 860505 w 1011921"/>
                    <a:gd name="connsiteY574" fmla="*/ 488090 h 1656060"/>
                    <a:gd name="connsiteX575" fmla="*/ 860590 w 1011921"/>
                    <a:gd name="connsiteY575" fmla="*/ 490518 h 1656060"/>
                    <a:gd name="connsiteX576" fmla="*/ 860663 w 1011921"/>
                    <a:gd name="connsiteY576" fmla="*/ 492678 h 1656060"/>
                    <a:gd name="connsiteX577" fmla="*/ 861433 w 1011921"/>
                    <a:gd name="connsiteY577" fmla="*/ 493983 h 1656060"/>
                    <a:gd name="connsiteX578" fmla="*/ 861836 w 1011921"/>
                    <a:gd name="connsiteY578" fmla="*/ 494655 h 1656060"/>
                    <a:gd name="connsiteX579" fmla="*/ 862166 w 1011921"/>
                    <a:gd name="connsiteY579" fmla="*/ 495216 h 1656060"/>
                    <a:gd name="connsiteX580" fmla="*/ 862435 w 1011921"/>
                    <a:gd name="connsiteY580" fmla="*/ 495655 h 1656060"/>
                    <a:gd name="connsiteX581" fmla="*/ 867968 w 1011921"/>
                    <a:gd name="connsiteY581" fmla="*/ 499206 h 1656060"/>
                    <a:gd name="connsiteX582" fmla="*/ 869250 w 1011921"/>
                    <a:gd name="connsiteY582" fmla="*/ 500024 h 1656060"/>
                    <a:gd name="connsiteX583" fmla="*/ 871363 w 1011921"/>
                    <a:gd name="connsiteY583" fmla="*/ 500951 h 1656060"/>
                    <a:gd name="connsiteX584" fmla="*/ 875052 w 1011921"/>
                    <a:gd name="connsiteY584" fmla="*/ 502550 h 1656060"/>
                    <a:gd name="connsiteX585" fmla="*/ 880694 w 1011921"/>
                    <a:gd name="connsiteY585" fmla="*/ 504954 h 1656060"/>
                    <a:gd name="connsiteX586" fmla="*/ 881195 w 1011921"/>
                    <a:gd name="connsiteY586" fmla="*/ 505174 h 1656060"/>
                    <a:gd name="connsiteX587" fmla="*/ 883443 w 1011921"/>
                    <a:gd name="connsiteY587" fmla="*/ 506125 h 1656060"/>
                    <a:gd name="connsiteX588" fmla="*/ 884346 w 1011921"/>
                    <a:gd name="connsiteY588" fmla="*/ 506467 h 1656060"/>
                    <a:gd name="connsiteX589" fmla="*/ 885690 w 1011921"/>
                    <a:gd name="connsiteY589" fmla="*/ 506980 h 1656060"/>
                    <a:gd name="connsiteX590" fmla="*/ 891980 w 1011921"/>
                    <a:gd name="connsiteY590" fmla="*/ 509371 h 1656060"/>
                    <a:gd name="connsiteX591" fmla="*/ 893776 w 1011921"/>
                    <a:gd name="connsiteY591" fmla="*/ 510055 h 1656060"/>
                    <a:gd name="connsiteX592" fmla="*/ 895302 w 1011921"/>
                    <a:gd name="connsiteY592" fmla="*/ 510433 h 1656060"/>
                    <a:gd name="connsiteX593" fmla="*/ 900090 w 1011921"/>
                    <a:gd name="connsiteY593" fmla="*/ 511592 h 1656060"/>
                    <a:gd name="connsiteX594" fmla="*/ 902826 w 1011921"/>
                    <a:gd name="connsiteY594" fmla="*/ 512263 h 1656060"/>
                    <a:gd name="connsiteX595" fmla="*/ 908066 w 1011921"/>
                    <a:gd name="connsiteY595" fmla="*/ 512605 h 1656060"/>
                    <a:gd name="connsiteX596" fmla="*/ 910155 w 1011921"/>
                    <a:gd name="connsiteY596" fmla="*/ 512739 h 1656060"/>
                    <a:gd name="connsiteX597" fmla="*/ 911181 w 1011921"/>
                    <a:gd name="connsiteY597" fmla="*/ 514606 h 1656060"/>
                    <a:gd name="connsiteX598" fmla="*/ 912292 w 1011921"/>
                    <a:gd name="connsiteY598" fmla="*/ 516608 h 1656060"/>
                    <a:gd name="connsiteX599" fmla="*/ 913013 w 1011921"/>
                    <a:gd name="connsiteY599" fmla="*/ 517791 h 1656060"/>
                    <a:gd name="connsiteX600" fmla="*/ 914417 w 1011921"/>
                    <a:gd name="connsiteY600" fmla="*/ 520061 h 1656060"/>
                    <a:gd name="connsiteX601" fmla="*/ 917862 w 1011921"/>
                    <a:gd name="connsiteY601" fmla="*/ 522233 h 1656060"/>
                    <a:gd name="connsiteX602" fmla="*/ 919108 w 1011921"/>
                    <a:gd name="connsiteY602" fmla="*/ 522233 h 1656060"/>
                    <a:gd name="connsiteX603" fmla="*/ 920451 w 1011921"/>
                    <a:gd name="connsiteY603" fmla="*/ 522245 h 1656060"/>
                    <a:gd name="connsiteX604" fmla="*/ 922589 w 1011921"/>
                    <a:gd name="connsiteY604" fmla="*/ 521208 h 1656060"/>
                    <a:gd name="connsiteX605" fmla="*/ 923053 w 1011921"/>
                    <a:gd name="connsiteY605" fmla="*/ 520976 h 1656060"/>
                    <a:gd name="connsiteX606" fmla="*/ 924201 w 1011921"/>
                    <a:gd name="connsiteY606" fmla="*/ 520976 h 1656060"/>
                    <a:gd name="connsiteX607" fmla="*/ 925642 w 1011921"/>
                    <a:gd name="connsiteY607" fmla="*/ 520988 h 1656060"/>
                    <a:gd name="connsiteX608" fmla="*/ 927779 w 1011921"/>
                    <a:gd name="connsiteY608" fmla="*/ 522294 h 1656060"/>
                    <a:gd name="connsiteX609" fmla="*/ 928048 w 1011921"/>
                    <a:gd name="connsiteY609" fmla="*/ 522929 h 1656060"/>
                    <a:gd name="connsiteX610" fmla="*/ 928402 w 1011921"/>
                    <a:gd name="connsiteY610" fmla="*/ 523807 h 1656060"/>
                    <a:gd name="connsiteX611" fmla="*/ 929819 w 1011921"/>
                    <a:gd name="connsiteY611" fmla="*/ 527224 h 1656060"/>
                    <a:gd name="connsiteX612" fmla="*/ 930039 w 1011921"/>
                    <a:gd name="connsiteY612" fmla="*/ 527956 h 1656060"/>
                    <a:gd name="connsiteX613" fmla="*/ 933422 w 1011921"/>
                    <a:gd name="connsiteY613" fmla="*/ 540366 h 1656060"/>
                    <a:gd name="connsiteX614" fmla="*/ 934119 w 1011921"/>
                    <a:gd name="connsiteY614" fmla="*/ 542954 h 1656060"/>
                    <a:gd name="connsiteX615" fmla="*/ 934570 w 1011921"/>
                    <a:gd name="connsiteY615" fmla="*/ 545565 h 1656060"/>
                    <a:gd name="connsiteX616" fmla="*/ 936195 w 1011921"/>
                    <a:gd name="connsiteY616" fmla="*/ 554985 h 1656060"/>
                    <a:gd name="connsiteX617" fmla="*/ 936549 w 1011921"/>
                    <a:gd name="connsiteY617" fmla="*/ 557585 h 1656060"/>
                    <a:gd name="connsiteX618" fmla="*/ 936757 w 1011921"/>
                    <a:gd name="connsiteY618" fmla="*/ 559061 h 1656060"/>
                    <a:gd name="connsiteX619" fmla="*/ 937025 w 1011921"/>
                    <a:gd name="connsiteY619" fmla="*/ 561002 h 1656060"/>
                    <a:gd name="connsiteX620" fmla="*/ 936415 w 1011921"/>
                    <a:gd name="connsiteY620" fmla="*/ 562429 h 1656060"/>
                    <a:gd name="connsiteX621" fmla="*/ 935364 w 1011921"/>
                    <a:gd name="connsiteY621" fmla="*/ 564882 h 1656060"/>
                    <a:gd name="connsiteX622" fmla="*/ 934827 w 1011921"/>
                    <a:gd name="connsiteY622" fmla="*/ 566139 h 1656060"/>
                    <a:gd name="connsiteX623" fmla="*/ 933654 w 1011921"/>
                    <a:gd name="connsiteY623" fmla="*/ 567066 h 1656060"/>
                    <a:gd name="connsiteX624" fmla="*/ 931199 w 1011921"/>
                    <a:gd name="connsiteY624" fmla="*/ 568994 h 1656060"/>
                    <a:gd name="connsiteX625" fmla="*/ 930503 w 1011921"/>
                    <a:gd name="connsiteY625" fmla="*/ 569556 h 1656060"/>
                    <a:gd name="connsiteX626" fmla="*/ 929257 w 1011921"/>
                    <a:gd name="connsiteY626" fmla="*/ 570081 h 1656060"/>
                    <a:gd name="connsiteX627" fmla="*/ 926583 w 1011921"/>
                    <a:gd name="connsiteY627" fmla="*/ 571215 h 1656060"/>
                    <a:gd name="connsiteX628" fmla="*/ 925752 w 1011921"/>
                    <a:gd name="connsiteY628" fmla="*/ 571569 h 1656060"/>
                    <a:gd name="connsiteX629" fmla="*/ 924384 w 1011921"/>
                    <a:gd name="connsiteY629" fmla="*/ 571838 h 1656060"/>
                    <a:gd name="connsiteX630" fmla="*/ 919071 w 1011921"/>
                    <a:gd name="connsiteY630" fmla="*/ 572924 h 1656060"/>
                    <a:gd name="connsiteX631" fmla="*/ 917544 w 1011921"/>
                    <a:gd name="connsiteY631" fmla="*/ 573229 h 1656060"/>
                    <a:gd name="connsiteX632" fmla="*/ 916078 w 1011921"/>
                    <a:gd name="connsiteY632" fmla="*/ 573351 h 1656060"/>
                    <a:gd name="connsiteX633" fmla="*/ 914613 w 1011921"/>
                    <a:gd name="connsiteY633" fmla="*/ 573473 h 1656060"/>
                    <a:gd name="connsiteX634" fmla="*/ 906295 w 1011921"/>
                    <a:gd name="connsiteY634" fmla="*/ 574144 h 1656060"/>
                    <a:gd name="connsiteX635" fmla="*/ 902875 w 1011921"/>
                    <a:gd name="connsiteY635" fmla="*/ 574425 h 1656060"/>
                    <a:gd name="connsiteX636" fmla="*/ 899516 w 1011921"/>
                    <a:gd name="connsiteY636" fmla="*/ 574742 h 1656060"/>
                    <a:gd name="connsiteX637" fmla="*/ 898075 w 1011921"/>
                    <a:gd name="connsiteY637" fmla="*/ 574876 h 1656060"/>
                    <a:gd name="connsiteX638" fmla="*/ 896157 w 1011921"/>
                    <a:gd name="connsiteY638" fmla="*/ 575059 h 1656060"/>
                    <a:gd name="connsiteX639" fmla="*/ 894240 w 1011921"/>
                    <a:gd name="connsiteY639" fmla="*/ 575230 h 1656060"/>
                    <a:gd name="connsiteX640" fmla="*/ 893275 w 1011921"/>
                    <a:gd name="connsiteY640" fmla="*/ 575376 h 1656060"/>
                    <a:gd name="connsiteX641" fmla="*/ 887485 w 1011921"/>
                    <a:gd name="connsiteY641" fmla="*/ 576255 h 1656060"/>
                    <a:gd name="connsiteX642" fmla="*/ 886044 w 1011921"/>
                    <a:gd name="connsiteY642" fmla="*/ 576475 h 1656060"/>
                    <a:gd name="connsiteX643" fmla="*/ 885263 w 1011921"/>
                    <a:gd name="connsiteY643" fmla="*/ 576743 h 1656060"/>
                    <a:gd name="connsiteX644" fmla="*/ 884798 w 1011921"/>
                    <a:gd name="connsiteY644" fmla="*/ 576902 h 1656060"/>
                    <a:gd name="connsiteX645" fmla="*/ 880108 w 1011921"/>
                    <a:gd name="connsiteY645" fmla="*/ 578513 h 1656060"/>
                    <a:gd name="connsiteX646" fmla="*/ 878691 w 1011921"/>
                    <a:gd name="connsiteY646" fmla="*/ 579001 h 1656060"/>
                    <a:gd name="connsiteX647" fmla="*/ 877519 w 1011921"/>
                    <a:gd name="connsiteY647" fmla="*/ 579648 h 1656060"/>
                    <a:gd name="connsiteX648" fmla="*/ 872389 w 1011921"/>
                    <a:gd name="connsiteY648" fmla="*/ 582491 h 1656060"/>
                    <a:gd name="connsiteX649" fmla="*/ 871778 w 1011921"/>
                    <a:gd name="connsiteY649" fmla="*/ 582820 h 1656060"/>
                    <a:gd name="connsiteX650" fmla="*/ 871363 w 1011921"/>
                    <a:gd name="connsiteY650" fmla="*/ 583174 h 1656060"/>
                    <a:gd name="connsiteX651" fmla="*/ 869690 w 1011921"/>
                    <a:gd name="connsiteY651" fmla="*/ 584626 h 1656060"/>
                    <a:gd name="connsiteX652" fmla="*/ 868310 w 1011921"/>
                    <a:gd name="connsiteY652" fmla="*/ 585810 h 1656060"/>
                    <a:gd name="connsiteX653" fmla="*/ 868200 w 1011921"/>
                    <a:gd name="connsiteY653" fmla="*/ 587482 h 1656060"/>
                    <a:gd name="connsiteX654" fmla="*/ 867650 w 1011921"/>
                    <a:gd name="connsiteY654" fmla="*/ 596304 h 1656060"/>
                    <a:gd name="connsiteX655" fmla="*/ 867601 w 1011921"/>
                    <a:gd name="connsiteY655" fmla="*/ 597122 h 1656060"/>
                    <a:gd name="connsiteX656" fmla="*/ 872242 w 1011921"/>
                    <a:gd name="connsiteY656" fmla="*/ 607580 h 1656060"/>
                    <a:gd name="connsiteX657" fmla="*/ 872939 w 1011921"/>
                    <a:gd name="connsiteY657" fmla="*/ 609142 h 1656060"/>
                    <a:gd name="connsiteX658" fmla="*/ 874551 w 1011921"/>
                    <a:gd name="connsiteY658" fmla="*/ 610606 h 1656060"/>
                    <a:gd name="connsiteX659" fmla="*/ 877287 w 1011921"/>
                    <a:gd name="connsiteY659" fmla="*/ 612925 h 1656060"/>
                    <a:gd name="connsiteX660" fmla="*/ 878435 w 1011921"/>
                    <a:gd name="connsiteY660" fmla="*/ 613986 h 1656060"/>
                    <a:gd name="connsiteX661" fmla="*/ 879180 w 1011921"/>
                    <a:gd name="connsiteY661" fmla="*/ 614670 h 1656060"/>
                    <a:gd name="connsiteX662" fmla="*/ 879876 w 1011921"/>
                    <a:gd name="connsiteY662" fmla="*/ 615304 h 1656060"/>
                    <a:gd name="connsiteX663" fmla="*/ 881598 w 1011921"/>
                    <a:gd name="connsiteY663" fmla="*/ 616903 h 1656060"/>
                    <a:gd name="connsiteX664" fmla="*/ 882356 w 1011921"/>
                    <a:gd name="connsiteY664" fmla="*/ 618501 h 1656060"/>
                    <a:gd name="connsiteX665" fmla="*/ 883992 w 1011921"/>
                    <a:gd name="connsiteY665" fmla="*/ 621979 h 1656060"/>
                    <a:gd name="connsiteX666" fmla="*/ 884053 w 1011921"/>
                    <a:gd name="connsiteY666" fmla="*/ 622894 h 1656060"/>
                    <a:gd name="connsiteX667" fmla="*/ 884212 w 1011921"/>
                    <a:gd name="connsiteY667" fmla="*/ 624896 h 1656060"/>
                    <a:gd name="connsiteX668" fmla="*/ 883907 w 1011921"/>
                    <a:gd name="connsiteY668" fmla="*/ 626360 h 1656060"/>
                    <a:gd name="connsiteX669" fmla="*/ 883150 w 1011921"/>
                    <a:gd name="connsiteY669" fmla="*/ 629899 h 1656060"/>
                    <a:gd name="connsiteX670" fmla="*/ 882881 w 1011921"/>
                    <a:gd name="connsiteY670" fmla="*/ 631156 h 1656060"/>
                    <a:gd name="connsiteX671" fmla="*/ 882209 w 1011921"/>
                    <a:gd name="connsiteY671" fmla="*/ 632193 h 1656060"/>
                    <a:gd name="connsiteX672" fmla="*/ 880377 w 1011921"/>
                    <a:gd name="connsiteY672" fmla="*/ 635024 h 1656060"/>
                    <a:gd name="connsiteX673" fmla="*/ 879717 w 1011921"/>
                    <a:gd name="connsiteY673" fmla="*/ 636049 h 1656060"/>
                    <a:gd name="connsiteX674" fmla="*/ 878667 w 1011921"/>
                    <a:gd name="connsiteY674" fmla="*/ 636769 h 1656060"/>
                    <a:gd name="connsiteX675" fmla="*/ 877018 w 1011921"/>
                    <a:gd name="connsiteY675" fmla="*/ 637916 h 1656060"/>
                    <a:gd name="connsiteX676" fmla="*/ 876224 w 1011921"/>
                    <a:gd name="connsiteY676" fmla="*/ 638453 h 1656060"/>
                    <a:gd name="connsiteX677" fmla="*/ 875357 w 1011921"/>
                    <a:gd name="connsiteY677" fmla="*/ 638758 h 1656060"/>
                    <a:gd name="connsiteX678" fmla="*/ 874050 w 1011921"/>
                    <a:gd name="connsiteY678" fmla="*/ 639210 h 1656060"/>
                    <a:gd name="connsiteX679" fmla="*/ 872743 w 1011921"/>
                    <a:gd name="connsiteY679" fmla="*/ 639661 h 1656060"/>
                    <a:gd name="connsiteX680" fmla="*/ 870960 w 1011921"/>
                    <a:gd name="connsiteY680" fmla="*/ 639722 h 1656060"/>
                    <a:gd name="connsiteX681" fmla="*/ 868090 w 1011921"/>
                    <a:gd name="connsiteY681" fmla="*/ 639832 h 1656060"/>
                    <a:gd name="connsiteX682" fmla="*/ 867137 w 1011921"/>
                    <a:gd name="connsiteY682" fmla="*/ 639881 h 1656060"/>
                    <a:gd name="connsiteX683" fmla="*/ 863057 w 1011921"/>
                    <a:gd name="connsiteY683" fmla="*/ 640125 h 1656060"/>
                    <a:gd name="connsiteX684" fmla="*/ 861299 w 1011921"/>
                    <a:gd name="connsiteY684" fmla="*/ 640222 h 1656060"/>
                    <a:gd name="connsiteX685" fmla="*/ 858978 w 1011921"/>
                    <a:gd name="connsiteY685" fmla="*/ 641699 h 1656060"/>
                    <a:gd name="connsiteX686" fmla="*/ 857964 w 1011921"/>
                    <a:gd name="connsiteY686" fmla="*/ 642700 h 1656060"/>
                    <a:gd name="connsiteX687" fmla="*/ 854495 w 1011921"/>
                    <a:gd name="connsiteY687" fmla="*/ 646141 h 1656060"/>
                    <a:gd name="connsiteX688" fmla="*/ 853714 w 1011921"/>
                    <a:gd name="connsiteY688" fmla="*/ 646788 h 1656060"/>
                    <a:gd name="connsiteX689" fmla="*/ 851393 w 1011921"/>
                    <a:gd name="connsiteY689" fmla="*/ 648703 h 1656060"/>
                    <a:gd name="connsiteX690" fmla="*/ 850624 w 1011921"/>
                    <a:gd name="connsiteY690" fmla="*/ 649338 h 1656060"/>
                    <a:gd name="connsiteX691" fmla="*/ 848706 w 1011921"/>
                    <a:gd name="connsiteY691" fmla="*/ 650436 h 1656060"/>
                    <a:gd name="connsiteX692" fmla="*/ 846959 w 1011921"/>
                    <a:gd name="connsiteY692" fmla="*/ 650522 h 1656060"/>
                    <a:gd name="connsiteX693" fmla="*/ 843454 w 1011921"/>
                    <a:gd name="connsiteY693" fmla="*/ 650692 h 1656060"/>
                    <a:gd name="connsiteX694" fmla="*/ 842013 w 1011921"/>
                    <a:gd name="connsiteY694" fmla="*/ 650802 h 1656060"/>
                    <a:gd name="connsiteX695" fmla="*/ 837323 w 1011921"/>
                    <a:gd name="connsiteY695" fmla="*/ 651120 h 1656060"/>
                    <a:gd name="connsiteX696" fmla="*/ 836724 w 1011921"/>
                    <a:gd name="connsiteY696" fmla="*/ 651168 h 1656060"/>
                    <a:gd name="connsiteX697" fmla="*/ 836248 w 1011921"/>
                    <a:gd name="connsiteY697" fmla="*/ 651254 h 1656060"/>
                    <a:gd name="connsiteX698" fmla="*/ 834403 w 1011921"/>
                    <a:gd name="connsiteY698" fmla="*/ 651595 h 1656060"/>
                    <a:gd name="connsiteX699" fmla="*/ 832535 w 1011921"/>
                    <a:gd name="connsiteY699" fmla="*/ 651937 h 1656060"/>
                    <a:gd name="connsiteX700" fmla="*/ 831106 w 1011921"/>
                    <a:gd name="connsiteY700" fmla="*/ 653279 h 1656060"/>
                    <a:gd name="connsiteX701" fmla="*/ 827881 w 1011921"/>
                    <a:gd name="connsiteY701" fmla="*/ 656294 h 1656060"/>
                    <a:gd name="connsiteX702" fmla="*/ 827295 w 1011921"/>
                    <a:gd name="connsiteY702" fmla="*/ 656733 h 1656060"/>
                    <a:gd name="connsiteX703" fmla="*/ 825780 w 1011921"/>
                    <a:gd name="connsiteY703" fmla="*/ 657868 h 1656060"/>
                    <a:gd name="connsiteX704" fmla="*/ 824437 w 1011921"/>
                    <a:gd name="connsiteY704" fmla="*/ 658881 h 1656060"/>
                    <a:gd name="connsiteX705" fmla="*/ 823399 w 1011921"/>
                    <a:gd name="connsiteY705" fmla="*/ 659820 h 1656060"/>
                    <a:gd name="connsiteX706" fmla="*/ 821798 w 1011921"/>
                    <a:gd name="connsiteY706" fmla="*/ 661260 h 1656060"/>
                    <a:gd name="connsiteX707" fmla="*/ 819075 w 1011921"/>
                    <a:gd name="connsiteY707" fmla="*/ 663981 h 1656060"/>
                    <a:gd name="connsiteX708" fmla="*/ 816046 w 1011921"/>
                    <a:gd name="connsiteY708" fmla="*/ 666227 h 1656060"/>
                    <a:gd name="connsiteX709" fmla="*/ 814739 w 1011921"/>
                    <a:gd name="connsiteY709" fmla="*/ 667288 h 1656060"/>
                    <a:gd name="connsiteX710" fmla="*/ 813261 w 1011921"/>
                    <a:gd name="connsiteY710" fmla="*/ 669656 h 1656060"/>
                    <a:gd name="connsiteX711" fmla="*/ 812846 w 1011921"/>
                    <a:gd name="connsiteY711" fmla="*/ 670327 h 1656060"/>
                    <a:gd name="connsiteX712" fmla="*/ 811490 w 1011921"/>
                    <a:gd name="connsiteY712" fmla="*/ 672487 h 1656060"/>
                    <a:gd name="connsiteX713" fmla="*/ 810684 w 1011921"/>
                    <a:gd name="connsiteY713" fmla="*/ 673792 h 1656060"/>
                    <a:gd name="connsiteX714" fmla="*/ 809829 w 1011921"/>
                    <a:gd name="connsiteY714" fmla="*/ 675062 h 1656060"/>
                    <a:gd name="connsiteX715" fmla="*/ 807997 w 1011921"/>
                    <a:gd name="connsiteY715" fmla="*/ 677795 h 1656060"/>
                    <a:gd name="connsiteX716" fmla="*/ 806568 w 1011921"/>
                    <a:gd name="connsiteY716" fmla="*/ 679931 h 1656060"/>
                    <a:gd name="connsiteX717" fmla="*/ 804821 w 1011921"/>
                    <a:gd name="connsiteY717" fmla="*/ 681651 h 1656060"/>
                    <a:gd name="connsiteX718" fmla="*/ 800632 w 1011921"/>
                    <a:gd name="connsiteY718" fmla="*/ 685788 h 1656060"/>
                    <a:gd name="connsiteX719" fmla="*/ 798775 w 1011921"/>
                    <a:gd name="connsiteY719" fmla="*/ 687618 h 1656060"/>
                    <a:gd name="connsiteX720" fmla="*/ 797761 w 1011921"/>
                    <a:gd name="connsiteY720" fmla="*/ 688802 h 1656060"/>
                    <a:gd name="connsiteX721" fmla="*/ 796418 w 1011921"/>
                    <a:gd name="connsiteY721" fmla="*/ 690376 h 1656060"/>
                    <a:gd name="connsiteX722" fmla="*/ 791691 w 1011921"/>
                    <a:gd name="connsiteY722" fmla="*/ 695928 h 1656060"/>
                    <a:gd name="connsiteX723" fmla="*/ 790677 w 1011921"/>
                    <a:gd name="connsiteY723" fmla="*/ 697112 h 1656060"/>
                    <a:gd name="connsiteX724" fmla="*/ 789676 w 1011921"/>
                    <a:gd name="connsiteY724" fmla="*/ 698296 h 1656060"/>
                    <a:gd name="connsiteX725" fmla="*/ 788625 w 1011921"/>
                    <a:gd name="connsiteY725" fmla="*/ 699626 h 1656060"/>
                    <a:gd name="connsiteX726" fmla="*/ 788076 w 1011921"/>
                    <a:gd name="connsiteY726" fmla="*/ 700321 h 1656060"/>
                    <a:gd name="connsiteX727" fmla="*/ 784558 w 1011921"/>
                    <a:gd name="connsiteY727" fmla="*/ 704776 h 1656060"/>
                    <a:gd name="connsiteX728" fmla="*/ 783593 w 1011921"/>
                    <a:gd name="connsiteY728" fmla="*/ 705996 h 1656060"/>
                    <a:gd name="connsiteX729" fmla="*/ 782640 w 1011921"/>
                    <a:gd name="connsiteY729" fmla="*/ 707790 h 1656060"/>
                    <a:gd name="connsiteX730" fmla="*/ 779526 w 1011921"/>
                    <a:gd name="connsiteY730" fmla="*/ 713635 h 1656060"/>
                    <a:gd name="connsiteX731" fmla="*/ 778817 w 1011921"/>
                    <a:gd name="connsiteY731" fmla="*/ 714989 h 1656060"/>
                    <a:gd name="connsiteX732" fmla="*/ 778475 w 1011921"/>
                    <a:gd name="connsiteY732" fmla="*/ 716283 h 1656060"/>
                    <a:gd name="connsiteX733" fmla="*/ 777889 w 1011921"/>
                    <a:gd name="connsiteY733" fmla="*/ 718577 h 1656060"/>
                    <a:gd name="connsiteX734" fmla="*/ 777498 w 1011921"/>
                    <a:gd name="connsiteY734" fmla="*/ 720127 h 1656060"/>
                    <a:gd name="connsiteX735" fmla="*/ 777865 w 1011921"/>
                    <a:gd name="connsiteY735" fmla="*/ 722287 h 1656060"/>
                    <a:gd name="connsiteX736" fmla="*/ 778072 w 1011921"/>
                    <a:gd name="connsiteY736" fmla="*/ 723995 h 1656060"/>
                    <a:gd name="connsiteX737" fmla="*/ 779721 w 1011921"/>
                    <a:gd name="connsiteY737" fmla="*/ 731793 h 1656060"/>
                    <a:gd name="connsiteX738" fmla="*/ 781199 w 1011921"/>
                    <a:gd name="connsiteY738" fmla="*/ 738602 h 1656060"/>
                    <a:gd name="connsiteX739" fmla="*/ 781651 w 1011921"/>
                    <a:gd name="connsiteY739" fmla="*/ 740688 h 1656060"/>
                    <a:gd name="connsiteX740" fmla="*/ 782286 w 1011921"/>
                    <a:gd name="connsiteY740" fmla="*/ 742738 h 1656060"/>
                    <a:gd name="connsiteX741" fmla="*/ 782762 w 1011921"/>
                    <a:gd name="connsiteY741" fmla="*/ 744276 h 1656060"/>
                    <a:gd name="connsiteX742" fmla="*/ 786280 w 1011921"/>
                    <a:gd name="connsiteY742" fmla="*/ 755637 h 1656060"/>
                    <a:gd name="connsiteX743" fmla="*/ 786561 w 1011921"/>
                    <a:gd name="connsiteY743" fmla="*/ 756528 h 1656060"/>
                    <a:gd name="connsiteX744" fmla="*/ 789895 w 1011921"/>
                    <a:gd name="connsiteY744" fmla="*/ 767035 h 1656060"/>
                    <a:gd name="connsiteX745" fmla="*/ 790543 w 1011921"/>
                    <a:gd name="connsiteY745" fmla="*/ 769072 h 1656060"/>
                    <a:gd name="connsiteX746" fmla="*/ 792717 w 1011921"/>
                    <a:gd name="connsiteY746" fmla="*/ 771745 h 1656060"/>
                    <a:gd name="connsiteX747" fmla="*/ 794402 w 1011921"/>
                    <a:gd name="connsiteY747" fmla="*/ 773819 h 1656060"/>
                    <a:gd name="connsiteX748" fmla="*/ 795038 w 1011921"/>
                    <a:gd name="connsiteY748" fmla="*/ 775247 h 1656060"/>
                    <a:gd name="connsiteX749" fmla="*/ 795966 w 1011921"/>
                    <a:gd name="connsiteY749" fmla="*/ 777273 h 1656060"/>
                    <a:gd name="connsiteX750" fmla="*/ 796735 w 1011921"/>
                    <a:gd name="connsiteY750" fmla="*/ 778981 h 1656060"/>
                    <a:gd name="connsiteX751" fmla="*/ 796577 w 1011921"/>
                    <a:gd name="connsiteY751" fmla="*/ 781116 h 1656060"/>
                    <a:gd name="connsiteX752" fmla="*/ 796088 w 1011921"/>
                    <a:gd name="connsiteY752" fmla="*/ 787621 h 1656060"/>
                    <a:gd name="connsiteX753" fmla="*/ 795734 w 1011921"/>
                    <a:gd name="connsiteY753" fmla="*/ 792307 h 1656060"/>
                    <a:gd name="connsiteX754" fmla="*/ 795697 w 1011921"/>
                    <a:gd name="connsiteY754" fmla="*/ 792831 h 1656060"/>
                    <a:gd name="connsiteX755" fmla="*/ 795587 w 1011921"/>
                    <a:gd name="connsiteY755" fmla="*/ 794430 h 1656060"/>
                    <a:gd name="connsiteX756" fmla="*/ 795856 w 1011921"/>
                    <a:gd name="connsiteY756" fmla="*/ 796016 h 1656060"/>
                    <a:gd name="connsiteX757" fmla="*/ 796161 w 1011921"/>
                    <a:gd name="connsiteY757" fmla="*/ 797700 h 1656060"/>
                    <a:gd name="connsiteX758" fmla="*/ 796418 w 1011921"/>
                    <a:gd name="connsiteY758" fmla="*/ 799152 h 1656060"/>
                    <a:gd name="connsiteX759" fmla="*/ 796968 w 1011921"/>
                    <a:gd name="connsiteY759" fmla="*/ 800373 h 1656060"/>
                    <a:gd name="connsiteX760" fmla="*/ 797761 w 1011921"/>
                    <a:gd name="connsiteY760" fmla="*/ 802166 h 1656060"/>
                    <a:gd name="connsiteX761" fmla="*/ 798055 w 1011921"/>
                    <a:gd name="connsiteY761" fmla="*/ 802801 h 1656060"/>
                    <a:gd name="connsiteX762" fmla="*/ 798543 w 1011921"/>
                    <a:gd name="connsiteY762" fmla="*/ 803887 h 1656060"/>
                    <a:gd name="connsiteX763" fmla="*/ 799337 w 1011921"/>
                    <a:gd name="connsiteY763" fmla="*/ 804985 h 1656060"/>
                    <a:gd name="connsiteX764" fmla="*/ 801096 w 1011921"/>
                    <a:gd name="connsiteY764" fmla="*/ 807438 h 1656060"/>
                    <a:gd name="connsiteX765" fmla="*/ 801963 w 1011921"/>
                    <a:gd name="connsiteY765" fmla="*/ 808634 h 1656060"/>
                    <a:gd name="connsiteX766" fmla="*/ 805188 w 1011921"/>
                    <a:gd name="connsiteY766" fmla="*/ 811880 h 1656060"/>
                    <a:gd name="connsiteX767" fmla="*/ 805859 w 1011921"/>
                    <a:gd name="connsiteY767" fmla="*/ 812563 h 1656060"/>
                    <a:gd name="connsiteX768" fmla="*/ 807520 w 1011921"/>
                    <a:gd name="connsiteY768" fmla="*/ 814247 h 1656060"/>
                    <a:gd name="connsiteX769" fmla="*/ 808094 w 1011921"/>
                    <a:gd name="connsiteY769" fmla="*/ 816078 h 1656060"/>
                    <a:gd name="connsiteX770" fmla="*/ 809328 w 1011921"/>
                    <a:gd name="connsiteY770" fmla="*/ 820129 h 1656060"/>
                    <a:gd name="connsiteX771" fmla="*/ 809633 w 1011921"/>
                    <a:gd name="connsiteY771" fmla="*/ 821117 h 1656060"/>
                    <a:gd name="connsiteX772" fmla="*/ 809768 w 1011921"/>
                    <a:gd name="connsiteY772" fmla="*/ 822142 h 1656060"/>
                    <a:gd name="connsiteX773" fmla="*/ 810110 w 1011921"/>
                    <a:gd name="connsiteY773" fmla="*/ 824693 h 1656060"/>
                    <a:gd name="connsiteX774" fmla="*/ 810623 w 1011921"/>
                    <a:gd name="connsiteY774" fmla="*/ 828659 h 1656060"/>
                    <a:gd name="connsiteX775" fmla="*/ 810879 w 1011921"/>
                    <a:gd name="connsiteY775" fmla="*/ 830575 h 1656060"/>
                    <a:gd name="connsiteX776" fmla="*/ 810452 w 1011921"/>
                    <a:gd name="connsiteY776" fmla="*/ 832613 h 1656060"/>
                    <a:gd name="connsiteX777" fmla="*/ 809988 w 1011921"/>
                    <a:gd name="connsiteY777" fmla="*/ 834870 h 1656060"/>
                    <a:gd name="connsiteX778" fmla="*/ 808876 w 1011921"/>
                    <a:gd name="connsiteY778" fmla="*/ 840300 h 1656060"/>
                    <a:gd name="connsiteX779" fmla="*/ 808668 w 1011921"/>
                    <a:gd name="connsiteY779" fmla="*/ 841289 h 1656060"/>
                    <a:gd name="connsiteX780" fmla="*/ 808363 w 1011921"/>
                    <a:gd name="connsiteY780" fmla="*/ 842302 h 1656060"/>
                    <a:gd name="connsiteX781" fmla="*/ 806714 w 1011921"/>
                    <a:gd name="connsiteY781" fmla="*/ 847878 h 1656060"/>
                    <a:gd name="connsiteX782" fmla="*/ 805798 w 1011921"/>
                    <a:gd name="connsiteY782" fmla="*/ 850966 h 1656060"/>
                    <a:gd name="connsiteX783" fmla="*/ 805322 w 1011921"/>
                    <a:gd name="connsiteY783" fmla="*/ 852552 h 1656060"/>
                    <a:gd name="connsiteX784" fmla="*/ 804723 w 1011921"/>
                    <a:gd name="connsiteY784" fmla="*/ 854578 h 1656060"/>
                    <a:gd name="connsiteX785" fmla="*/ 803807 w 1011921"/>
                    <a:gd name="connsiteY785" fmla="*/ 856945 h 1656060"/>
                    <a:gd name="connsiteX786" fmla="*/ 801963 w 1011921"/>
                    <a:gd name="connsiteY786" fmla="*/ 861680 h 1656060"/>
                    <a:gd name="connsiteX787" fmla="*/ 801230 w 1011921"/>
                    <a:gd name="connsiteY787" fmla="*/ 863571 h 1656060"/>
                    <a:gd name="connsiteX788" fmla="*/ 800803 w 1011921"/>
                    <a:gd name="connsiteY788" fmla="*/ 865023 h 1656060"/>
                    <a:gd name="connsiteX789" fmla="*/ 800241 w 1011921"/>
                    <a:gd name="connsiteY789" fmla="*/ 866951 h 1656060"/>
                    <a:gd name="connsiteX790" fmla="*/ 799484 w 1011921"/>
                    <a:gd name="connsiteY790" fmla="*/ 869575 h 1656060"/>
                    <a:gd name="connsiteX791" fmla="*/ 798653 w 1011921"/>
                    <a:gd name="connsiteY791" fmla="*/ 871625 h 1656060"/>
                    <a:gd name="connsiteX792" fmla="*/ 798152 w 1011921"/>
                    <a:gd name="connsiteY792" fmla="*/ 872858 h 1656060"/>
                    <a:gd name="connsiteX793" fmla="*/ 797200 w 1011921"/>
                    <a:gd name="connsiteY793" fmla="*/ 875213 h 1656060"/>
                    <a:gd name="connsiteX794" fmla="*/ 795844 w 1011921"/>
                    <a:gd name="connsiteY794" fmla="*/ 876286 h 1656060"/>
                    <a:gd name="connsiteX795" fmla="*/ 794170 w 1011921"/>
                    <a:gd name="connsiteY795" fmla="*/ 877604 h 1656060"/>
                    <a:gd name="connsiteX796" fmla="*/ 792424 w 1011921"/>
                    <a:gd name="connsiteY796" fmla="*/ 878276 h 1656060"/>
                    <a:gd name="connsiteX797" fmla="*/ 789175 w 1011921"/>
                    <a:gd name="connsiteY797" fmla="*/ 879508 h 1656060"/>
                    <a:gd name="connsiteX798" fmla="*/ 786402 w 1011921"/>
                    <a:gd name="connsiteY798" fmla="*/ 880570 h 1656060"/>
                    <a:gd name="connsiteX799" fmla="*/ 781187 w 1011921"/>
                    <a:gd name="connsiteY799" fmla="*/ 881485 h 1656060"/>
                    <a:gd name="connsiteX800" fmla="*/ 779294 w 1011921"/>
                    <a:gd name="connsiteY800" fmla="*/ 881827 h 1656060"/>
                    <a:gd name="connsiteX801" fmla="*/ 779221 w 1011921"/>
                    <a:gd name="connsiteY801" fmla="*/ 883864 h 1656060"/>
                    <a:gd name="connsiteX802" fmla="*/ 779049 w 1011921"/>
                    <a:gd name="connsiteY802" fmla="*/ 888123 h 1656060"/>
                    <a:gd name="connsiteX803" fmla="*/ 779086 w 1011921"/>
                    <a:gd name="connsiteY803" fmla="*/ 888746 h 1656060"/>
                    <a:gd name="connsiteX804" fmla="*/ 779709 w 1011921"/>
                    <a:gd name="connsiteY804" fmla="*/ 895884 h 1656060"/>
                    <a:gd name="connsiteX805" fmla="*/ 779856 w 1011921"/>
                    <a:gd name="connsiteY805" fmla="*/ 897702 h 1656060"/>
                    <a:gd name="connsiteX806" fmla="*/ 780308 w 1011921"/>
                    <a:gd name="connsiteY806" fmla="*/ 899240 h 1656060"/>
                    <a:gd name="connsiteX807" fmla="*/ 781908 w 1011921"/>
                    <a:gd name="connsiteY807" fmla="*/ 904634 h 1656060"/>
                    <a:gd name="connsiteX808" fmla="*/ 782250 w 1011921"/>
                    <a:gd name="connsiteY808" fmla="*/ 905817 h 1656060"/>
                    <a:gd name="connsiteX809" fmla="*/ 783214 w 1011921"/>
                    <a:gd name="connsiteY809" fmla="*/ 909088 h 1656060"/>
                    <a:gd name="connsiteX810" fmla="*/ 783666 w 1011921"/>
                    <a:gd name="connsiteY810" fmla="*/ 910601 h 1656060"/>
                    <a:gd name="connsiteX811" fmla="*/ 784338 w 1011921"/>
                    <a:gd name="connsiteY811" fmla="*/ 912016 h 1656060"/>
                    <a:gd name="connsiteX812" fmla="*/ 787917 w 1011921"/>
                    <a:gd name="connsiteY812" fmla="*/ 919558 h 1656060"/>
                    <a:gd name="connsiteX813" fmla="*/ 788772 w 1011921"/>
                    <a:gd name="connsiteY813" fmla="*/ 921364 h 1656060"/>
                    <a:gd name="connsiteX814" fmla="*/ 790164 w 1011921"/>
                    <a:gd name="connsiteY814" fmla="*/ 922425 h 1656060"/>
                    <a:gd name="connsiteX815" fmla="*/ 793022 w 1011921"/>
                    <a:gd name="connsiteY815" fmla="*/ 924585 h 1656060"/>
                    <a:gd name="connsiteX816" fmla="*/ 793902 w 1011921"/>
                    <a:gd name="connsiteY816" fmla="*/ 925256 h 1656060"/>
                    <a:gd name="connsiteX817" fmla="*/ 795172 w 1011921"/>
                    <a:gd name="connsiteY817" fmla="*/ 925842 h 1656060"/>
                    <a:gd name="connsiteX818" fmla="*/ 795917 w 1011921"/>
                    <a:gd name="connsiteY818" fmla="*/ 926184 h 1656060"/>
                    <a:gd name="connsiteX819" fmla="*/ 798592 w 1011921"/>
                    <a:gd name="connsiteY819" fmla="*/ 927441 h 1656060"/>
                    <a:gd name="connsiteX820" fmla="*/ 799484 w 1011921"/>
                    <a:gd name="connsiteY820" fmla="*/ 927856 h 1656060"/>
                    <a:gd name="connsiteX821" fmla="*/ 801291 w 1011921"/>
                    <a:gd name="connsiteY821" fmla="*/ 928527 h 1656060"/>
                    <a:gd name="connsiteX822" fmla="*/ 806726 w 1011921"/>
                    <a:gd name="connsiteY822" fmla="*/ 930528 h 1656060"/>
                    <a:gd name="connsiteX823" fmla="*/ 807606 w 1011921"/>
                    <a:gd name="connsiteY823" fmla="*/ 930858 h 1656060"/>
                    <a:gd name="connsiteX824" fmla="*/ 808925 w 1011921"/>
                    <a:gd name="connsiteY824" fmla="*/ 931346 h 1656060"/>
                    <a:gd name="connsiteX825" fmla="*/ 809890 w 1011921"/>
                    <a:gd name="connsiteY825" fmla="*/ 932127 h 1656060"/>
                    <a:gd name="connsiteX826" fmla="*/ 812027 w 1011921"/>
                    <a:gd name="connsiteY826" fmla="*/ 933847 h 1656060"/>
                    <a:gd name="connsiteX827" fmla="*/ 813200 w 1011921"/>
                    <a:gd name="connsiteY827" fmla="*/ 934799 h 1656060"/>
                    <a:gd name="connsiteX828" fmla="*/ 813835 w 1011921"/>
                    <a:gd name="connsiteY828" fmla="*/ 936190 h 1656060"/>
                    <a:gd name="connsiteX829" fmla="*/ 814690 w 1011921"/>
                    <a:gd name="connsiteY829" fmla="*/ 938033 h 1656060"/>
                    <a:gd name="connsiteX830" fmla="*/ 815643 w 1011921"/>
                    <a:gd name="connsiteY830" fmla="*/ 940107 h 1656060"/>
                    <a:gd name="connsiteX831" fmla="*/ 816180 w 1011921"/>
                    <a:gd name="connsiteY831" fmla="*/ 941254 h 1656060"/>
                    <a:gd name="connsiteX832" fmla="*/ 816376 w 1011921"/>
                    <a:gd name="connsiteY832" fmla="*/ 942609 h 1656060"/>
                    <a:gd name="connsiteX833" fmla="*/ 817389 w 1011921"/>
                    <a:gd name="connsiteY833" fmla="*/ 949992 h 1656060"/>
                    <a:gd name="connsiteX834" fmla="*/ 816571 w 1011921"/>
                    <a:gd name="connsiteY834" fmla="*/ 954714 h 1656060"/>
                    <a:gd name="connsiteX835" fmla="*/ 816327 w 1011921"/>
                    <a:gd name="connsiteY835" fmla="*/ 956142 h 1656060"/>
                    <a:gd name="connsiteX836" fmla="*/ 816082 w 1011921"/>
                    <a:gd name="connsiteY836" fmla="*/ 957557 h 1656060"/>
                    <a:gd name="connsiteX837" fmla="*/ 815007 w 1011921"/>
                    <a:gd name="connsiteY837" fmla="*/ 959156 h 1656060"/>
                    <a:gd name="connsiteX838" fmla="*/ 812907 w 1011921"/>
                    <a:gd name="connsiteY838" fmla="*/ 962268 h 1656060"/>
                    <a:gd name="connsiteX839" fmla="*/ 812614 w 1011921"/>
                    <a:gd name="connsiteY839" fmla="*/ 962695 h 1656060"/>
                    <a:gd name="connsiteX840" fmla="*/ 812259 w 1011921"/>
                    <a:gd name="connsiteY840" fmla="*/ 963146 h 1656060"/>
                    <a:gd name="connsiteX841" fmla="*/ 810635 w 1011921"/>
                    <a:gd name="connsiteY841" fmla="*/ 965135 h 1656060"/>
                    <a:gd name="connsiteX842" fmla="*/ 810049 w 1011921"/>
                    <a:gd name="connsiteY842" fmla="*/ 965868 h 1656060"/>
                    <a:gd name="connsiteX843" fmla="*/ 809157 w 1011921"/>
                    <a:gd name="connsiteY843" fmla="*/ 966966 h 1656060"/>
                    <a:gd name="connsiteX844" fmla="*/ 807349 w 1011921"/>
                    <a:gd name="connsiteY844" fmla="*/ 968625 h 1656060"/>
                    <a:gd name="connsiteX845" fmla="*/ 804833 w 1011921"/>
                    <a:gd name="connsiteY845" fmla="*/ 970956 h 1656060"/>
                    <a:gd name="connsiteX846" fmla="*/ 802671 w 1011921"/>
                    <a:gd name="connsiteY846" fmla="*/ 972945 h 1656060"/>
                    <a:gd name="connsiteX847" fmla="*/ 801084 w 1011921"/>
                    <a:gd name="connsiteY847" fmla="*/ 975215 h 1656060"/>
                    <a:gd name="connsiteX848" fmla="*/ 800302 w 1011921"/>
                    <a:gd name="connsiteY848" fmla="*/ 976325 h 1656060"/>
                    <a:gd name="connsiteX849" fmla="*/ 799777 w 1011921"/>
                    <a:gd name="connsiteY849" fmla="*/ 977082 h 1656060"/>
                    <a:gd name="connsiteX850" fmla="*/ 798775 w 1011921"/>
                    <a:gd name="connsiteY850" fmla="*/ 978498 h 1656060"/>
                    <a:gd name="connsiteX851" fmla="*/ 798238 w 1011921"/>
                    <a:gd name="connsiteY851" fmla="*/ 979803 h 1656060"/>
                    <a:gd name="connsiteX852" fmla="*/ 797969 w 1011921"/>
                    <a:gd name="connsiteY852" fmla="*/ 980450 h 1656060"/>
                    <a:gd name="connsiteX853" fmla="*/ 795673 w 1011921"/>
                    <a:gd name="connsiteY853" fmla="*/ 985966 h 1656060"/>
                    <a:gd name="connsiteX854" fmla="*/ 794867 w 1011921"/>
                    <a:gd name="connsiteY854" fmla="*/ 987918 h 1656060"/>
                    <a:gd name="connsiteX855" fmla="*/ 794219 w 1011921"/>
                    <a:gd name="connsiteY855" fmla="*/ 989187 h 1656060"/>
                    <a:gd name="connsiteX856" fmla="*/ 792607 w 1011921"/>
                    <a:gd name="connsiteY856" fmla="*/ 992360 h 1656060"/>
                    <a:gd name="connsiteX857" fmla="*/ 791263 w 1011921"/>
                    <a:gd name="connsiteY857" fmla="*/ 993495 h 1656060"/>
                    <a:gd name="connsiteX858" fmla="*/ 789248 w 1011921"/>
                    <a:gd name="connsiteY858" fmla="*/ 995179 h 1656060"/>
                    <a:gd name="connsiteX859" fmla="*/ 786671 w 1011921"/>
                    <a:gd name="connsiteY859" fmla="*/ 996619 h 1656060"/>
                    <a:gd name="connsiteX860" fmla="*/ 783202 w 1011921"/>
                    <a:gd name="connsiteY860" fmla="*/ 998535 h 1656060"/>
                    <a:gd name="connsiteX861" fmla="*/ 782347 w 1011921"/>
                    <a:gd name="connsiteY861" fmla="*/ 999011 h 1656060"/>
                    <a:gd name="connsiteX862" fmla="*/ 781663 w 1011921"/>
                    <a:gd name="connsiteY862" fmla="*/ 999523 h 1656060"/>
                    <a:gd name="connsiteX863" fmla="*/ 780124 w 1011921"/>
                    <a:gd name="connsiteY863" fmla="*/ 1000658 h 1656060"/>
                    <a:gd name="connsiteX864" fmla="*/ 778891 w 1011921"/>
                    <a:gd name="connsiteY864" fmla="*/ 1001573 h 1656060"/>
                    <a:gd name="connsiteX865" fmla="*/ 777926 w 1011921"/>
                    <a:gd name="connsiteY865" fmla="*/ 1002684 h 1656060"/>
                    <a:gd name="connsiteX866" fmla="*/ 777437 w 1011921"/>
                    <a:gd name="connsiteY866" fmla="*/ 1003245 h 1656060"/>
                    <a:gd name="connsiteX867" fmla="*/ 776301 w 1011921"/>
                    <a:gd name="connsiteY867" fmla="*/ 1004563 h 1656060"/>
                    <a:gd name="connsiteX868" fmla="*/ 775495 w 1011921"/>
                    <a:gd name="connsiteY868" fmla="*/ 1006430 h 1656060"/>
                    <a:gd name="connsiteX869" fmla="*/ 774897 w 1011921"/>
                    <a:gd name="connsiteY869" fmla="*/ 1007833 h 1656060"/>
                    <a:gd name="connsiteX870" fmla="*/ 772820 w 1011921"/>
                    <a:gd name="connsiteY870" fmla="*/ 1012702 h 1656060"/>
                    <a:gd name="connsiteX871" fmla="*/ 771660 w 1011921"/>
                    <a:gd name="connsiteY871" fmla="*/ 1014008 h 1656060"/>
                    <a:gd name="connsiteX872" fmla="*/ 766909 w 1011921"/>
                    <a:gd name="connsiteY872" fmla="*/ 1019377 h 1656060"/>
                    <a:gd name="connsiteX873" fmla="*/ 761327 w 1011921"/>
                    <a:gd name="connsiteY873" fmla="*/ 1026003 h 1656060"/>
                    <a:gd name="connsiteX874" fmla="*/ 760289 w 1011921"/>
                    <a:gd name="connsiteY874" fmla="*/ 1027223 h 1656060"/>
                    <a:gd name="connsiteX875" fmla="*/ 759153 w 1011921"/>
                    <a:gd name="connsiteY875" fmla="*/ 1028102 h 1656060"/>
                    <a:gd name="connsiteX876" fmla="*/ 755379 w 1011921"/>
                    <a:gd name="connsiteY876" fmla="*/ 1031043 h 1656060"/>
                    <a:gd name="connsiteX877" fmla="*/ 754255 w 1011921"/>
                    <a:gd name="connsiteY877" fmla="*/ 1031922 h 1656060"/>
                    <a:gd name="connsiteX878" fmla="*/ 753009 w 1011921"/>
                    <a:gd name="connsiteY878" fmla="*/ 1032580 h 1656060"/>
                    <a:gd name="connsiteX879" fmla="*/ 752472 w 1011921"/>
                    <a:gd name="connsiteY879" fmla="*/ 1032861 h 1656060"/>
                    <a:gd name="connsiteX880" fmla="*/ 748502 w 1011921"/>
                    <a:gd name="connsiteY880" fmla="*/ 1034985 h 1656060"/>
                    <a:gd name="connsiteX881" fmla="*/ 743898 w 1011921"/>
                    <a:gd name="connsiteY881" fmla="*/ 1034863 h 1656060"/>
                    <a:gd name="connsiteX882" fmla="*/ 741833 w 1011921"/>
                    <a:gd name="connsiteY882" fmla="*/ 1034399 h 1656060"/>
                    <a:gd name="connsiteX883" fmla="*/ 740063 w 1011921"/>
                    <a:gd name="connsiteY883" fmla="*/ 1033984 h 1656060"/>
                    <a:gd name="connsiteX884" fmla="*/ 739806 w 1011921"/>
                    <a:gd name="connsiteY884" fmla="*/ 1031495 h 1656060"/>
                    <a:gd name="connsiteX885" fmla="*/ 739562 w 1011921"/>
                    <a:gd name="connsiteY885" fmla="*/ 1029274 h 1656060"/>
                    <a:gd name="connsiteX886" fmla="*/ 737668 w 1011921"/>
                    <a:gd name="connsiteY886" fmla="*/ 1027724 h 1656060"/>
                    <a:gd name="connsiteX887" fmla="*/ 736142 w 1011921"/>
                    <a:gd name="connsiteY887" fmla="*/ 1026467 h 1656060"/>
                    <a:gd name="connsiteX888" fmla="*/ 734774 w 1011921"/>
                    <a:gd name="connsiteY888" fmla="*/ 1026345 h 1656060"/>
                    <a:gd name="connsiteX889" fmla="*/ 731390 w 1011921"/>
                    <a:gd name="connsiteY889" fmla="*/ 1026028 h 1656060"/>
                    <a:gd name="connsiteX890" fmla="*/ 730706 w 1011921"/>
                    <a:gd name="connsiteY890" fmla="*/ 1026064 h 1656060"/>
                    <a:gd name="connsiteX891" fmla="*/ 726993 w 1011921"/>
                    <a:gd name="connsiteY891" fmla="*/ 1026406 h 1656060"/>
                    <a:gd name="connsiteX892" fmla="*/ 724624 w 1011921"/>
                    <a:gd name="connsiteY892" fmla="*/ 1026613 h 1656060"/>
                    <a:gd name="connsiteX893" fmla="*/ 723366 w 1011921"/>
                    <a:gd name="connsiteY893" fmla="*/ 1026735 h 1656060"/>
                    <a:gd name="connsiteX894" fmla="*/ 722230 w 1011921"/>
                    <a:gd name="connsiteY894" fmla="*/ 1026833 h 1656060"/>
                    <a:gd name="connsiteX895" fmla="*/ 719005 w 1011921"/>
                    <a:gd name="connsiteY895" fmla="*/ 1027419 h 1656060"/>
                    <a:gd name="connsiteX896" fmla="*/ 718077 w 1011921"/>
                    <a:gd name="connsiteY896" fmla="*/ 1027577 h 1656060"/>
                    <a:gd name="connsiteX897" fmla="*/ 712947 w 1011921"/>
                    <a:gd name="connsiteY897" fmla="*/ 1028505 h 1656060"/>
                    <a:gd name="connsiteX898" fmla="*/ 710615 w 1011921"/>
                    <a:gd name="connsiteY898" fmla="*/ 1028932 h 1656060"/>
                    <a:gd name="connsiteX899" fmla="*/ 709674 w 1011921"/>
                    <a:gd name="connsiteY899" fmla="*/ 1029152 h 1656060"/>
                    <a:gd name="connsiteX900" fmla="*/ 707805 w 1011921"/>
                    <a:gd name="connsiteY900" fmla="*/ 1029615 h 1656060"/>
                    <a:gd name="connsiteX901" fmla="*/ 700294 w 1011921"/>
                    <a:gd name="connsiteY901" fmla="*/ 1031458 h 1656060"/>
                    <a:gd name="connsiteX902" fmla="*/ 695237 w 1011921"/>
                    <a:gd name="connsiteY902" fmla="*/ 1032690 h 1656060"/>
                    <a:gd name="connsiteX903" fmla="*/ 693417 w 1011921"/>
                    <a:gd name="connsiteY903" fmla="*/ 1033142 h 1656060"/>
                    <a:gd name="connsiteX904" fmla="*/ 692403 w 1011921"/>
                    <a:gd name="connsiteY904" fmla="*/ 1034350 h 1656060"/>
                    <a:gd name="connsiteX905" fmla="*/ 689912 w 1011921"/>
                    <a:gd name="connsiteY905" fmla="*/ 1037303 h 1656060"/>
                    <a:gd name="connsiteX906" fmla="*/ 689093 w 1011921"/>
                    <a:gd name="connsiteY906" fmla="*/ 1038267 h 1656060"/>
                    <a:gd name="connsiteX907" fmla="*/ 688812 w 1011921"/>
                    <a:gd name="connsiteY907" fmla="*/ 1039512 h 1656060"/>
                    <a:gd name="connsiteX908" fmla="*/ 688116 w 1011921"/>
                    <a:gd name="connsiteY908" fmla="*/ 1042465 h 1656060"/>
                    <a:gd name="connsiteX909" fmla="*/ 687786 w 1011921"/>
                    <a:gd name="connsiteY909" fmla="*/ 1043844 h 1656060"/>
                    <a:gd name="connsiteX910" fmla="*/ 688251 w 1011921"/>
                    <a:gd name="connsiteY910" fmla="*/ 1045259 h 1656060"/>
                    <a:gd name="connsiteX911" fmla="*/ 689057 w 1011921"/>
                    <a:gd name="connsiteY911" fmla="*/ 1047712 h 1656060"/>
                    <a:gd name="connsiteX912" fmla="*/ 689484 w 1011921"/>
                    <a:gd name="connsiteY912" fmla="*/ 1049006 h 1656060"/>
                    <a:gd name="connsiteX913" fmla="*/ 690755 w 1011921"/>
                    <a:gd name="connsiteY913" fmla="*/ 1050287 h 1656060"/>
                    <a:gd name="connsiteX914" fmla="*/ 691610 w 1011921"/>
                    <a:gd name="connsiteY914" fmla="*/ 1051141 h 1656060"/>
                    <a:gd name="connsiteX915" fmla="*/ 692049 w 1011921"/>
                    <a:gd name="connsiteY915" fmla="*/ 1051593 h 1656060"/>
                    <a:gd name="connsiteX916" fmla="*/ 692550 w 1011921"/>
                    <a:gd name="connsiteY916" fmla="*/ 1052008 h 1656060"/>
                    <a:gd name="connsiteX917" fmla="*/ 695689 w 1011921"/>
                    <a:gd name="connsiteY917" fmla="*/ 1054607 h 1656060"/>
                    <a:gd name="connsiteX918" fmla="*/ 695322 w 1011921"/>
                    <a:gd name="connsiteY918" fmla="*/ 1057011 h 1656060"/>
                    <a:gd name="connsiteX919" fmla="*/ 695054 w 1011921"/>
                    <a:gd name="connsiteY919" fmla="*/ 1058707 h 1656060"/>
                    <a:gd name="connsiteX920" fmla="*/ 691109 w 1011921"/>
                    <a:gd name="connsiteY920" fmla="*/ 1061477 h 1656060"/>
                    <a:gd name="connsiteX921" fmla="*/ 684990 w 1011921"/>
                    <a:gd name="connsiteY921" fmla="*/ 1061428 h 1656060"/>
                    <a:gd name="connsiteX922" fmla="*/ 683841 w 1011921"/>
                    <a:gd name="connsiteY922" fmla="*/ 1061428 h 1656060"/>
                    <a:gd name="connsiteX923" fmla="*/ 682791 w 1011921"/>
                    <a:gd name="connsiteY923" fmla="*/ 1061013 h 1656060"/>
                    <a:gd name="connsiteX924" fmla="*/ 679322 w 1011921"/>
                    <a:gd name="connsiteY924" fmla="*/ 1059659 h 1656060"/>
                    <a:gd name="connsiteX925" fmla="*/ 678272 w 1011921"/>
                    <a:gd name="connsiteY925" fmla="*/ 1059256 h 1656060"/>
                    <a:gd name="connsiteX926" fmla="*/ 677478 w 1011921"/>
                    <a:gd name="connsiteY926" fmla="*/ 1058365 h 1656060"/>
                    <a:gd name="connsiteX927" fmla="*/ 673997 w 1011921"/>
                    <a:gd name="connsiteY927" fmla="*/ 1054509 h 1656060"/>
                    <a:gd name="connsiteX928" fmla="*/ 673227 w 1011921"/>
                    <a:gd name="connsiteY928" fmla="*/ 1054656 h 1656060"/>
                    <a:gd name="connsiteX929" fmla="*/ 670565 w 1011921"/>
                    <a:gd name="connsiteY929" fmla="*/ 1055144 h 1656060"/>
                    <a:gd name="connsiteX930" fmla="*/ 668940 w 1011921"/>
                    <a:gd name="connsiteY930" fmla="*/ 1056889 h 1656060"/>
                    <a:gd name="connsiteX931" fmla="*/ 667975 w 1011921"/>
                    <a:gd name="connsiteY931" fmla="*/ 1057926 h 1656060"/>
                    <a:gd name="connsiteX932" fmla="*/ 666082 w 1011921"/>
                    <a:gd name="connsiteY932" fmla="*/ 1057914 h 1656060"/>
                    <a:gd name="connsiteX933" fmla="*/ 665484 w 1011921"/>
                    <a:gd name="connsiteY933" fmla="*/ 1057914 h 1656060"/>
                    <a:gd name="connsiteX934" fmla="*/ 664238 w 1011921"/>
                    <a:gd name="connsiteY934" fmla="*/ 1057902 h 1656060"/>
                    <a:gd name="connsiteX935" fmla="*/ 663053 w 1011921"/>
                    <a:gd name="connsiteY935" fmla="*/ 1057841 h 1656060"/>
                    <a:gd name="connsiteX936" fmla="*/ 661991 w 1011921"/>
                    <a:gd name="connsiteY936" fmla="*/ 1057536 h 1656060"/>
                    <a:gd name="connsiteX937" fmla="*/ 660244 w 1011921"/>
                    <a:gd name="connsiteY937" fmla="*/ 1057035 h 1656060"/>
                    <a:gd name="connsiteX938" fmla="*/ 658851 w 1011921"/>
                    <a:gd name="connsiteY938" fmla="*/ 1056657 h 1656060"/>
                    <a:gd name="connsiteX939" fmla="*/ 657178 w 1011921"/>
                    <a:gd name="connsiteY939" fmla="*/ 1056193 h 1656060"/>
                    <a:gd name="connsiteX940" fmla="*/ 655480 w 1011921"/>
                    <a:gd name="connsiteY940" fmla="*/ 1055742 h 1656060"/>
                    <a:gd name="connsiteX941" fmla="*/ 653807 w 1011921"/>
                    <a:gd name="connsiteY941" fmla="*/ 1055290 h 1656060"/>
                    <a:gd name="connsiteX942" fmla="*/ 652708 w 1011921"/>
                    <a:gd name="connsiteY942" fmla="*/ 1055388 h 1656060"/>
                    <a:gd name="connsiteX943" fmla="*/ 650497 w 1011921"/>
                    <a:gd name="connsiteY943" fmla="*/ 1055571 h 1656060"/>
                    <a:gd name="connsiteX944" fmla="*/ 649080 w 1011921"/>
                    <a:gd name="connsiteY944" fmla="*/ 1055693 h 1656060"/>
                    <a:gd name="connsiteX945" fmla="*/ 647370 w 1011921"/>
                    <a:gd name="connsiteY945" fmla="*/ 1056974 h 1656060"/>
                    <a:gd name="connsiteX946" fmla="*/ 645636 w 1011921"/>
                    <a:gd name="connsiteY946" fmla="*/ 1058255 h 1656060"/>
                    <a:gd name="connsiteX947" fmla="*/ 643767 w 1011921"/>
                    <a:gd name="connsiteY947" fmla="*/ 1061965 h 1656060"/>
                    <a:gd name="connsiteX948" fmla="*/ 642607 w 1011921"/>
                    <a:gd name="connsiteY948" fmla="*/ 1064259 h 1656060"/>
                    <a:gd name="connsiteX949" fmla="*/ 640653 w 1011921"/>
                    <a:gd name="connsiteY949" fmla="*/ 1065077 h 1656060"/>
                    <a:gd name="connsiteX950" fmla="*/ 639602 w 1011921"/>
                    <a:gd name="connsiteY950" fmla="*/ 1065528 h 1656060"/>
                    <a:gd name="connsiteX951" fmla="*/ 638479 w 1011921"/>
                    <a:gd name="connsiteY951" fmla="*/ 1065455 h 1656060"/>
                    <a:gd name="connsiteX952" fmla="*/ 634216 w 1011921"/>
                    <a:gd name="connsiteY952" fmla="*/ 1065174 h 1656060"/>
                    <a:gd name="connsiteX953" fmla="*/ 632726 w 1011921"/>
                    <a:gd name="connsiteY953" fmla="*/ 1065077 h 1656060"/>
                    <a:gd name="connsiteX954" fmla="*/ 630662 w 1011921"/>
                    <a:gd name="connsiteY954" fmla="*/ 1063905 h 1656060"/>
                    <a:gd name="connsiteX955" fmla="*/ 628878 w 1011921"/>
                    <a:gd name="connsiteY955" fmla="*/ 1062917 h 1656060"/>
                    <a:gd name="connsiteX956" fmla="*/ 627596 w 1011921"/>
                    <a:gd name="connsiteY956" fmla="*/ 1062478 h 1656060"/>
                    <a:gd name="connsiteX957" fmla="*/ 624713 w 1011921"/>
                    <a:gd name="connsiteY957" fmla="*/ 1061513 h 1656060"/>
                    <a:gd name="connsiteX958" fmla="*/ 623089 w 1011921"/>
                    <a:gd name="connsiteY958" fmla="*/ 1060964 h 1656060"/>
                    <a:gd name="connsiteX959" fmla="*/ 621819 w 1011921"/>
                    <a:gd name="connsiteY959" fmla="*/ 1061501 h 1656060"/>
                    <a:gd name="connsiteX960" fmla="*/ 619522 w 1011921"/>
                    <a:gd name="connsiteY960" fmla="*/ 1062465 h 1656060"/>
                    <a:gd name="connsiteX961" fmla="*/ 618570 w 1011921"/>
                    <a:gd name="connsiteY961" fmla="*/ 1062868 h 1656060"/>
                    <a:gd name="connsiteX962" fmla="*/ 617690 w 1011921"/>
                    <a:gd name="connsiteY962" fmla="*/ 1064149 h 1656060"/>
                    <a:gd name="connsiteX963" fmla="*/ 615846 w 1011921"/>
                    <a:gd name="connsiteY963" fmla="*/ 1066834 h 1656060"/>
                    <a:gd name="connsiteX964" fmla="*/ 613440 w 1011921"/>
                    <a:gd name="connsiteY964" fmla="*/ 1070324 h 1656060"/>
                    <a:gd name="connsiteX965" fmla="*/ 612902 w 1011921"/>
                    <a:gd name="connsiteY965" fmla="*/ 1071117 h 1656060"/>
                    <a:gd name="connsiteX966" fmla="*/ 612096 w 1011921"/>
                    <a:gd name="connsiteY966" fmla="*/ 1072289 h 1656060"/>
                    <a:gd name="connsiteX967" fmla="*/ 610899 w 1011921"/>
                    <a:gd name="connsiteY967" fmla="*/ 1073204 h 1656060"/>
                    <a:gd name="connsiteX968" fmla="*/ 609324 w 1011921"/>
                    <a:gd name="connsiteY968" fmla="*/ 1074400 h 1656060"/>
                    <a:gd name="connsiteX969" fmla="*/ 606893 w 1011921"/>
                    <a:gd name="connsiteY969" fmla="*/ 1076255 h 1656060"/>
                    <a:gd name="connsiteX970" fmla="*/ 606490 w 1011921"/>
                    <a:gd name="connsiteY970" fmla="*/ 1076560 h 1656060"/>
                    <a:gd name="connsiteX971" fmla="*/ 605965 w 1011921"/>
                    <a:gd name="connsiteY971" fmla="*/ 1076865 h 1656060"/>
                    <a:gd name="connsiteX972" fmla="*/ 605269 w 1011921"/>
                    <a:gd name="connsiteY972" fmla="*/ 1077267 h 1656060"/>
                    <a:gd name="connsiteX973" fmla="*/ 602911 w 1011921"/>
                    <a:gd name="connsiteY973" fmla="*/ 1078634 h 1656060"/>
                    <a:gd name="connsiteX974" fmla="*/ 601324 w 1011921"/>
                    <a:gd name="connsiteY974" fmla="*/ 1079549 h 1656060"/>
                    <a:gd name="connsiteX975" fmla="*/ 599418 w 1011921"/>
                    <a:gd name="connsiteY975" fmla="*/ 1079537 h 1656060"/>
                    <a:gd name="connsiteX976" fmla="*/ 597000 w 1011921"/>
                    <a:gd name="connsiteY976" fmla="*/ 1079537 h 1656060"/>
                    <a:gd name="connsiteX977" fmla="*/ 591406 w 1011921"/>
                    <a:gd name="connsiteY977" fmla="*/ 1080440 h 1656060"/>
                    <a:gd name="connsiteX978" fmla="*/ 589891 w 1011921"/>
                    <a:gd name="connsiteY978" fmla="*/ 1080806 h 1656060"/>
                    <a:gd name="connsiteX979" fmla="*/ 588377 w 1011921"/>
                    <a:gd name="connsiteY979" fmla="*/ 1081172 h 1656060"/>
                    <a:gd name="connsiteX980" fmla="*/ 586740 w 1011921"/>
                    <a:gd name="connsiteY980" fmla="*/ 1080989 h 1656060"/>
                    <a:gd name="connsiteX981" fmla="*/ 585592 w 1011921"/>
                    <a:gd name="connsiteY981" fmla="*/ 1080867 h 1656060"/>
                    <a:gd name="connsiteX982" fmla="*/ 584199 w 1011921"/>
                    <a:gd name="connsiteY982" fmla="*/ 1080709 h 1656060"/>
                    <a:gd name="connsiteX983" fmla="*/ 582905 w 1011921"/>
                    <a:gd name="connsiteY983" fmla="*/ 1080086 h 1656060"/>
                    <a:gd name="connsiteX984" fmla="*/ 579021 w 1011921"/>
                    <a:gd name="connsiteY984" fmla="*/ 1078232 h 1656060"/>
                    <a:gd name="connsiteX985" fmla="*/ 578557 w 1011921"/>
                    <a:gd name="connsiteY985" fmla="*/ 1078012 h 1656060"/>
                    <a:gd name="connsiteX986" fmla="*/ 577787 w 1011921"/>
                    <a:gd name="connsiteY986" fmla="*/ 1077536 h 1656060"/>
                    <a:gd name="connsiteX987" fmla="*/ 576260 w 1011921"/>
                    <a:gd name="connsiteY987" fmla="*/ 1076621 h 1656060"/>
                    <a:gd name="connsiteX988" fmla="*/ 575027 w 1011921"/>
                    <a:gd name="connsiteY988" fmla="*/ 1075852 h 1656060"/>
                    <a:gd name="connsiteX989" fmla="*/ 573378 w 1011921"/>
                    <a:gd name="connsiteY989" fmla="*/ 1074473 h 1656060"/>
                    <a:gd name="connsiteX990" fmla="*/ 572889 w 1011921"/>
                    <a:gd name="connsiteY990" fmla="*/ 1074046 h 1656060"/>
                    <a:gd name="connsiteX991" fmla="*/ 568004 w 1011921"/>
                    <a:gd name="connsiteY991" fmla="*/ 1076560 h 1656060"/>
                    <a:gd name="connsiteX992" fmla="*/ 564303 w 1011921"/>
                    <a:gd name="connsiteY992" fmla="*/ 1078451 h 1656060"/>
                    <a:gd name="connsiteX993" fmla="*/ 561872 w 1011921"/>
                    <a:gd name="connsiteY993" fmla="*/ 1079281 h 1656060"/>
                    <a:gd name="connsiteX994" fmla="*/ 560309 w 1011921"/>
                    <a:gd name="connsiteY994" fmla="*/ 1079806 h 1656060"/>
                    <a:gd name="connsiteX995" fmla="*/ 558855 w 1011921"/>
                    <a:gd name="connsiteY995" fmla="*/ 1081319 h 1656060"/>
                    <a:gd name="connsiteX996" fmla="*/ 558379 w 1011921"/>
                    <a:gd name="connsiteY996" fmla="*/ 1081819 h 1656060"/>
                    <a:gd name="connsiteX997" fmla="*/ 557744 w 1011921"/>
                    <a:gd name="connsiteY997" fmla="*/ 1082490 h 1656060"/>
                    <a:gd name="connsiteX998" fmla="*/ 557255 w 1011921"/>
                    <a:gd name="connsiteY998" fmla="*/ 1083332 h 1656060"/>
                    <a:gd name="connsiteX999" fmla="*/ 556633 w 1011921"/>
                    <a:gd name="connsiteY999" fmla="*/ 1084431 h 1656060"/>
                    <a:gd name="connsiteX1000" fmla="*/ 555961 w 1011921"/>
                    <a:gd name="connsiteY1000" fmla="*/ 1085614 h 1656060"/>
                    <a:gd name="connsiteX1001" fmla="*/ 555643 w 1011921"/>
                    <a:gd name="connsiteY1001" fmla="*/ 1086822 h 1656060"/>
                    <a:gd name="connsiteX1002" fmla="*/ 554544 w 1011921"/>
                    <a:gd name="connsiteY1002" fmla="*/ 1090947 h 1656060"/>
                    <a:gd name="connsiteX1003" fmla="*/ 553420 w 1011921"/>
                    <a:gd name="connsiteY1003" fmla="*/ 1095145 h 1656060"/>
                    <a:gd name="connsiteX1004" fmla="*/ 552504 w 1011921"/>
                    <a:gd name="connsiteY1004" fmla="*/ 1098122 h 1656060"/>
                    <a:gd name="connsiteX1005" fmla="*/ 551600 w 1011921"/>
                    <a:gd name="connsiteY1005" fmla="*/ 1103028 h 1656060"/>
                    <a:gd name="connsiteX1006" fmla="*/ 551295 w 1011921"/>
                    <a:gd name="connsiteY1006" fmla="*/ 1104699 h 1656060"/>
                    <a:gd name="connsiteX1007" fmla="*/ 552626 w 1011921"/>
                    <a:gd name="connsiteY1007" fmla="*/ 1107543 h 1656060"/>
                    <a:gd name="connsiteX1008" fmla="*/ 553823 w 1011921"/>
                    <a:gd name="connsiteY1008" fmla="*/ 1110081 h 1656060"/>
                    <a:gd name="connsiteX1009" fmla="*/ 554239 w 1011921"/>
                    <a:gd name="connsiteY1009" fmla="*/ 1111350 h 1656060"/>
                    <a:gd name="connsiteX1010" fmla="*/ 554727 w 1011921"/>
                    <a:gd name="connsiteY1010" fmla="*/ 1112863 h 1656060"/>
                    <a:gd name="connsiteX1011" fmla="*/ 554886 w 1011921"/>
                    <a:gd name="connsiteY1011" fmla="*/ 1113363 h 1656060"/>
                    <a:gd name="connsiteX1012" fmla="*/ 555558 w 1011921"/>
                    <a:gd name="connsiteY1012" fmla="*/ 1115414 h 1656060"/>
                    <a:gd name="connsiteX1013" fmla="*/ 555448 w 1011921"/>
                    <a:gd name="connsiteY1013" fmla="*/ 1117317 h 1656060"/>
                    <a:gd name="connsiteX1014" fmla="*/ 555399 w 1011921"/>
                    <a:gd name="connsiteY1014" fmla="*/ 1118220 h 1656060"/>
                    <a:gd name="connsiteX1015" fmla="*/ 555252 w 1011921"/>
                    <a:gd name="connsiteY1015" fmla="*/ 1120929 h 1656060"/>
                    <a:gd name="connsiteX1016" fmla="*/ 555155 w 1011921"/>
                    <a:gd name="connsiteY1016" fmla="*/ 1122650 h 1656060"/>
                    <a:gd name="connsiteX1017" fmla="*/ 554373 w 1011921"/>
                    <a:gd name="connsiteY1017" fmla="*/ 1125676 h 1656060"/>
                    <a:gd name="connsiteX1018" fmla="*/ 553628 w 1011921"/>
                    <a:gd name="connsiteY1018" fmla="*/ 1128605 h 1656060"/>
                    <a:gd name="connsiteX1019" fmla="*/ 553799 w 1011921"/>
                    <a:gd name="connsiteY1019" fmla="*/ 1130716 h 1656060"/>
                    <a:gd name="connsiteX1020" fmla="*/ 554226 w 1011921"/>
                    <a:gd name="connsiteY1020" fmla="*/ 1135927 h 1656060"/>
                    <a:gd name="connsiteX1021" fmla="*/ 554348 w 1011921"/>
                    <a:gd name="connsiteY1021" fmla="*/ 1137501 h 1656060"/>
                    <a:gd name="connsiteX1022" fmla="*/ 555081 w 1011921"/>
                    <a:gd name="connsiteY1022" fmla="*/ 1139514 h 1656060"/>
                    <a:gd name="connsiteX1023" fmla="*/ 559124 w 1011921"/>
                    <a:gd name="connsiteY1023" fmla="*/ 1150594 h 1656060"/>
                    <a:gd name="connsiteX1024" fmla="*/ 559466 w 1011921"/>
                    <a:gd name="connsiteY1024" fmla="*/ 1151534 h 1656060"/>
                    <a:gd name="connsiteX1025" fmla="*/ 560321 w 1011921"/>
                    <a:gd name="connsiteY1025" fmla="*/ 1153877 h 1656060"/>
                    <a:gd name="connsiteX1026" fmla="*/ 560712 w 1011921"/>
                    <a:gd name="connsiteY1026" fmla="*/ 1154853 h 1656060"/>
                    <a:gd name="connsiteX1027" fmla="*/ 561286 w 1011921"/>
                    <a:gd name="connsiteY1027" fmla="*/ 1156305 h 1656060"/>
                    <a:gd name="connsiteX1028" fmla="*/ 565329 w 1011921"/>
                    <a:gd name="connsiteY1028" fmla="*/ 1166531 h 1656060"/>
                    <a:gd name="connsiteX1029" fmla="*/ 567503 w 1011921"/>
                    <a:gd name="connsiteY1029" fmla="*/ 1172010 h 1656060"/>
                    <a:gd name="connsiteX1030" fmla="*/ 568468 w 1011921"/>
                    <a:gd name="connsiteY1030" fmla="*/ 1174463 h 1656060"/>
                    <a:gd name="connsiteX1031" fmla="*/ 568883 w 1011921"/>
                    <a:gd name="connsiteY1031" fmla="*/ 1175635 h 1656060"/>
                    <a:gd name="connsiteX1032" fmla="*/ 569225 w 1011921"/>
                    <a:gd name="connsiteY1032" fmla="*/ 1176623 h 1656060"/>
                    <a:gd name="connsiteX1033" fmla="*/ 571265 w 1011921"/>
                    <a:gd name="connsiteY1033" fmla="*/ 1182529 h 1656060"/>
                    <a:gd name="connsiteX1034" fmla="*/ 571631 w 1011921"/>
                    <a:gd name="connsiteY1034" fmla="*/ 1183701 h 1656060"/>
                    <a:gd name="connsiteX1035" fmla="*/ 571692 w 1011921"/>
                    <a:gd name="connsiteY1035" fmla="*/ 1184445 h 1656060"/>
                    <a:gd name="connsiteX1036" fmla="*/ 572095 w 1011921"/>
                    <a:gd name="connsiteY1036" fmla="*/ 1188741 h 1656060"/>
                    <a:gd name="connsiteX1037" fmla="*/ 571998 w 1011921"/>
                    <a:gd name="connsiteY1037" fmla="*/ 1191169 h 1656060"/>
                    <a:gd name="connsiteX1038" fmla="*/ 571338 w 1011921"/>
                    <a:gd name="connsiteY1038" fmla="*/ 1192584 h 1656060"/>
                    <a:gd name="connsiteX1039" fmla="*/ 571118 w 1011921"/>
                    <a:gd name="connsiteY1039" fmla="*/ 1193048 h 1656060"/>
                    <a:gd name="connsiteX1040" fmla="*/ 570752 w 1011921"/>
                    <a:gd name="connsiteY1040" fmla="*/ 1193853 h 1656060"/>
                    <a:gd name="connsiteX1041" fmla="*/ 570166 w 1011921"/>
                    <a:gd name="connsiteY1041" fmla="*/ 1195098 h 1656060"/>
                    <a:gd name="connsiteX1042" fmla="*/ 569189 w 1011921"/>
                    <a:gd name="connsiteY1042" fmla="*/ 1196245 h 1656060"/>
                    <a:gd name="connsiteX1043" fmla="*/ 565866 w 1011921"/>
                    <a:gd name="connsiteY1043" fmla="*/ 1200101 h 1656060"/>
                    <a:gd name="connsiteX1044" fmla="*/ 563814 w 1011921"/>
                    <a:gd name="connsiteY1044" fmla="*/ 1202676 h 1656060"/>
                    <a:gd name="connsiteX1045" fmla="*/ 563228 w 1011921"/>
                    <a:gd name="connsiteY1045" fmla="*/ 1203408 h 1656060"/>
                    <a:gd name="connsiteX1046" fmla="*/ 560663 w 1011921"/>
                    <a:gd name="connsiteY1046" fmla="*/ 1206618 h 1656060"/>
                    <a:gd name="connsiteX1047" fmla="*/ 559381 w 1011921"/>
                    <a:gd name="connsiteY1047" fmla="*/ 1208216 h 1656060"/>
                    <a:gd name="connsiteX1048" fmla="*/ 558513 w 1011921"/>
                    <a:gd name="connsiteY1048" fmla="*/ 1210083 h 1656060"/>
                    <a:gd name="connsiteX1049" fmla="*/ 555692 w 1011921"/>
                    <a:gd name="connsiteY1049" fmla="*/ 1216160 h 1656060"/>
                    <a:gd name="connsiteX1050" fmla="*/ 555045 w 1011921"/>
                    <a:gd name="connsiteY1050" fmla="*/ 1217564 h 1656060"/>
                    <a:gd name="connsiteX1051" fmla="*/ 554825 w 1011921"/>
                    <a:gd name="connsiteY1051" fmla="*/ 1218040 h 1656060"/>
                    <a:gd name="connsiteX1052" fmla="*/ 554434 w 1011921"/>
                    <a:gd name="connsiteY1052" fmla="*/ 1218942 h 1656060"/>
                    <a:gd name="connsiteX1053" fmla="*/ 553347 w 1011921"/>
                    <a:gd name="connsiteY1053" fmla="*/ 1221456 h 1656060"/>
                    <a:gd name="connsiteX1054" fmla="*/ 552639 w 1011921"/>
                    <a:gd name="connsiteY1054" fmla="*/ 1223116 h 1656060"/>
                    <a:gd name="connsiteX1055" fmla="*/ 552419 w 1011921"/>
                    <a:gd name="connsiteY1055" fmla="*/ 1223604 h 1656060"/>
                    <a:gd name="connsiteX1056" fmla="*/ 551600 w 1011921"/>
                    <a:gd name="connsiteY1056" fmla="*/ 1225520 h 1656060"/>
                    <a:gd name="connsiteX1057" fmla="*/ 551173 w 1011921"/>
                    <a:gd name="connsiteY1057" fmla="*/ 1227301 h 1656060"/>
                    <a:gd name="connsiteX1058" fmla="*/ 551051 w 1011921"/>
                    <a:gd name="connsiteY1058" fmla="*/ 1227802 h 1656060"/>
                    <a:gd name="connsiteX1059" fmla="*/ 550880 w 1011921"/>
                    <a:gd name="connsiteY1059" fmla="*/ 1228546 h 1656060"/>
                    <a:gd name="connsiteX1060" fmla="*/ 550489 w 1011921"/>
                    <a:gd name="connsiteY1060" fmla="*/ 1230145 h 1656060"/>
                    <a:gd name="connsiteX1061" fmla="*/ 549927 w 1011921"/>
                    <a:gd name="connsiteY1061" fmla="*/ 1232536 h 1656060"/>
                    <a:gd name="connsiteX1062" fmla="*/ 549512 w 1011921"/>
                    <a:gd name="connsiteY1062" fmla="*/ 1234269 h 1656060"/>
                    <a:gd name="connsiteX1063" fmla="*/ 549280 w 1011921"/>
                    <a:gd name="connsiteY1063" fmla="*/ 1236954 h 1656060"/>
                    <a:gd name="connsiteX1064" fmla="*/ 548828 w 1011921"/>
                    <a:gd name="connsiteY1064" fmla="*/ 1242347 h 1656060"/>
                    <a:gd name="connsiteX1065" fmla="*/ 548645 w 1011921"/>
                    <a:gd name="connsiteY1065" fmla="*/ 1244459 h 1656060"/>
                    <a:gd name="connsiteX1066" fmla="*/ 548510 w 1011921"/>
                    <a:gd name="connsiteY1066" fmla="*/ 1246008 h 1656060"/>
                    <a:gd name="connsiteX1067" fmla="*/ 548461 w 1011921"/>
                    <a:gd name="connsiteY1067" fmla="*/ 1246570 h 1656060"/>
                    <a:gd name="connsiteX1068" fmla="*/ 548498 w 1011921"/>
                    <a:gd name="connsiteY1068" fmla="*/ 1249291 h 1656060"/>
                    <a:gd name="connsiteX1069" fmla="*/ 548596 w 1011921"/>
                    <a:gd name="connsiteY1069" fmla="*/ 1255819 h 1656060"/>
                    <a:gd name="connsiteX1070" fmla="*/ 548632 w 1011921"/>
                    <a:gd name="connsiteY1070" fmla="*/ 1257992 h 1656060"/>
                    <a:gd name="connsiteX1071" fmla="*/ 548254 w 1011921"/>
                    <a:gd name="connsiteY1071" fmla="*/ 1259993 h 1656060"/>
                    <a:gd name="connsiteX1072" fmla="*/ 547374 w 1011921"/>
                    <a:gd name="connsiteY1072" fmla="*/ 1264606 h 1656060"/>
                    <a:gd name="connsiteX1073" fmla="*/ 547277 w 1011921"/>
                    <a:gd name="connsiteY1073" fmla="*/ 1265106 h 1656060"/>
                    <a:gd name="connsiteX1074" fmla="*/ 547057 w 1011921"/>
                    <a:gd name="connsiteY1074" fmla="*/ 1265985 h 1656060"/>
                    <a:gd name="connsiteX1075" fmla="*/ 545615 w 1011921"/>
                    <a:gd name="connsiteY1075" fmla="*/ 1271830 h 1656060"/>
                    <a:gd name="connsiteX1076" fmla="*/ 545212 w 1011921"/>
                    <a:gd name="connsiteY1076" fmla="*/ 1273453 h 1656060"/>
                    <a:gd name="connsiteX1077" fmla="*/ 544272 w 1011921"/>
                    <a:gd name="connsiteY1077" fmla="*/ 1275295 h 1656060"/>
                    <a:gd name="connsiteX1078" fmla="*/ 543405 w 1011921"/>
                    <a:gd name="connsiteY1078" fmla="*/ 1276979 h 1656060"/>
                    <a:gd name="connsiteX1079" fmla="*/ 542476 w 1011921"/>
                    <a:gd name="connsiteY1079" fmla="*/ 1278138 h 1656060"/>
                    <a:gd name="connsiteX1080" fmla="*/ 539960 w 1011921"/>
                    <a:gd name="connsiteY1080" fmla="*/ 1281226 h 1656060"/>
                    <a:gd name="connsiteX1081" fmla="*/ 539631 w 1011921"/>
                    <a:gd name="connsiteY1081" fmla="*/ 1281604 h 1656060"/>
                    <a:gd name="connsiteX1082" fmla="*/ 536663 w 1011921"/>
                    <a:gd name="connsiteY1082" fmla="*/ 1285070 h 1656060"/>
                    <a:gd name="connsiteX1083" fmla="*/ 536333 w 1011921"/>
                    <a:gd name="connsiteY1083" fmla="*/ 1285448 h 1656060"/>
                    <a:gd name="connsiteX1084" fmla="*/ 535661 w 1011921"/>
                    <a:gd name="connsiteY1084" fmla="*/ 1286229 h 1656060"/>
                    <a:gd name="connsiteX1085" fmla="*/ 534598 w 1011921"/>
                    <a:gd name="connsiteY1085" fmla="*/ 1287400 h 1656060"/>
                    <a:gd name="connsiteX1086" fmla="*/ 530959 w 1011921"/>
                    <a:gd name="connsiteY1086" fmla="*/ 1291427 h 1656060"/>
                    <a:gd name="connsiteX1087" fmla="*/ 530104 w 1011921"/>
                    <a:gd name="connsiteY1087" fmla="*/ 1292379 h 1656060"/>
                    <a:gd name="connsiteX1088" fmla="*/ 529530 w 1011921"/>
                    <a:gd name="connsiteY1088" fmla="*/ 1293099 h 1656060"/>
                    <a:gd name="connsiteX1089" fmla="*/ 528101 w 1011921"/>
                    <a:gd name="connsiteY1089" fmla="*/ 1294917 h 1656060"/>
                    <a:gd name="connsiteX1090" fmla="*/ 527062 w 1011921"/>
                    <a:gd name="connsiteY1090" fmla="*/ 1296235 h 1656060"/>
                    <a:gd name="connsiteX1091" fmla="*/ 525670 w 1011921"/>
                    <a:gd name="connsiteY1091" fmla="*/ 1299469 h 1656060"/>
                    <a:gd name="connsiteX1092" fmla="*/ 525108 w 1011921"/>
                    <a:gd name="connsiteY1092" fmla="*/ 1301214 h 1656060"/>
                    <a:gd name="connsiteX1093" fmla="*/ 524253 w 1011921"/>
                    <a:gd name="connsiteY1093" fmla="*/ 1303911 h 1656060"/>
                    <a:gd name="connsiteX1094" fmla="*/ 523362 w 1011921"/>
                    <a:gd name="connsiteY1094" fmla="*/ 1305217 h 1656060"/>
                    <a:gd name="connsiteX1095" fmla="*/ 521627 w 1011921"/>
                    <a:gd name="connsiteY1095" fmla="*/ 1307718 h 1656060"/>
                    <a:gd name="connsiteX1096" fmla="*/ 520748 w 1011921"/>
                    <a:gd name="connsiteY1096" fmla="*/ 1308987 h 1656060"/>
                    <a:gd name="connsiteX1097" fmla="*/ 518879 w 1011921"/>
                    <a:gd name="connsiteY1097" fmla="*/ 1309915 h 1656060"/>
                    <a:gd name="connsiteX1098" fmla="*/ 517364 w 1011921"/>
                    <a:gd name="connsiteY1098" fmla="*/ 1310720 h 1656060"/>
                    <a:gd name="connsiteX1099" fmla="*/ 515471 w 1011921"/>
                    <a:gd name="connsiteY1099" fmla="*/ 1311611 h 1656060"/>
                    <a:gd name="connsiteX1100" fmla="*/ 514555 w 1011921"/>
                    <a:gd name="connsiteY1100" fmla="*/ 1312075 h 1656060"/>
                    <a:gd name="connsiteX1101" fmla="*/ 513920 w 1011921"/>
                    <a:gd name="connsiteY1101" fmla="*/ 1312551 h 1656060"/>
                    <a:gd name="connsiteX1102" fmla="*/ 512699 w 1011921"/>
                    <a:gd name="connsiteY1102" fmla="*/ 1313490 h 1656060"/>
                    <a:gd name="connsiteX1103" fmla="*/ 511599 w 1011921"/>
                    <a:gd name="connsiteY1103" fmla="*/ 1314332 h 1656060"/>
                    <a:gd name="connsiteX1104" fmla="*/ 510708 w 1011921"/>
                    <a:gd name="connsiteY1104" fmla="*/ 1316053 h 1656060"/>
                    <a:gd name="connsiteX1105" fmla="*/ 509352 w 1011921"/>
                    <a:gd name="connsiteY1105" fmla="*/ 1318640 h 1656060"/>
                    <a:gd name="connsiteX1106" fmla="*/ 506506 w 1011921"/>
                    <a:gd name="connsiteY1106" fmla="*/ 1324522 h 1656060"/>
                    <a:gd name="connsiteX1107" fmla="*/ 505737 w 1011921"/>
                    <a:gd name="connsiteY1107" fmla="*/ 1326096 h 1656060"/>
                    <a:gd name="connsiteX1108" fmla="*/ 505077 w 1011921"/>
                    <a:gd name="connsiteY1108" fmla="*/ 1327963 h 1656060"/>
                    <a:gd name="connsiteX1109" fmla="*/ 504088 w 1011921"/>
                    <a:gd name="connsiteY1109" fmla="*/ 1330757 h 1656060"/>
                    <a:gd name="connsiteX1110" fmla="*/ 499935 w 1011921"/>
                    <a:gd name="connsiteY1110" fmla="*/ 1342472 h 1656060"/>
                    <a:gd name="connsiteX1111" fmla="*/ 499569 w 1011921"/>
                    <a:gd name="connsiteY1111" fmla="*/ 1343497 h 1656060"/>
                    <a:gd name="connsiteX1112" fmla="*/ 497529 w 1011921"/>
                    <a:gd name="connsiteY1112" fmla="*/ 1349122 h 1656060"/>
                    <a:gd name="connsiteX1113" fmla="*/ 496918 w 1011921"/>
                    <a:gd name="connsiteY1113" fmla="*/ 1350794 h 1656060"/>
                    <a:gd name="connsiteX1114" fmla="*/ 496271 w 1011921"/>
                    <a:gd name="connsiteY1114" fmla="*/ 1352576 h 1656060"/>
                    <a:gd name="connsiteX1115" fmla="*/ 495282 w 1011921"/>
                    <a:gd name="connsiteY1115" fmla="*/ 1353698 h 1656060"/>
                    <a:gd name="connsiteX1116" fmla="*/ 492191 w 1011921"/>
                    <a:gd name="connsiteY1116" fmla="*/ 1357225 h 1656060"/>
                    <a:gd name="connsiteX1117" fmla="*/ 491312 w 1011921"/>
                    <a:gd name="connsiteY1117" fmla="*/ 1357957 h 1656060"/>
                    <a:gd name="connsiteX1118" fmla="*/ 489883 w 1011921"/>
                    <a:gd name="connsiteY1118" fmla="*/ 1359080 h 1656060"/>
                    <a:gd name="connsiteX1119" fmla="*/ 488259 w 1011921"/>
                    <a:gd name="connsiteY1119" fmla="*/ 1358848 h 1656060"/>
                    <a:gd name="connsiteX1120" fmla="*/ 486097 w 1011921"/>
                    <a:gd name="connsiteY1120" fmla="*/ 1358531 h 1656060"/>
                    <a:gd name="connsiteX1121" fmla="*/ 485486 w 1011921"/>
                    <a:gd name="connsiteY1121" fmla="*/ 1358445 h 1656060"/>
                    <a:gd name="connsiteX1122" fmla="*/ 484668 w 1011921"/>
                    <a:gd name="connsiteY1122" fmla="*/ 1358116 h 1656060"/>
                    <a:gd name="connsiteX1123" fmla="*/ 479538 w 1011921"/>
                    <a:gd name="connsiteY1123" fmla="*/ 1356090 h 1656060"/>
                    <a:gd name="connsiteX1124" fmla="*/ 478402 w 1011921"/>
                    <a:gd name="connsiteY1124" fmla="*/ 1355639 h 1656060"/>
                    <a:gd name="connsiteX1125" fmla="*/ 477058 w 1011921"/>
                    <a:gd name="connsiteY1125" fmla="*/ 1354943 h 1656060"/>
                    <a:gd name="connsiteX1126" fmla="*/ 475727 w 1011921"/>
                    <a:gd name="connsiteY1126" fmla="*/ 1354248 h 1656060"/>
                    <a:gd name="connsiteX1127" fmla="*/ 469486 w 1011921"/>
                    <a:gd name="connsiteY1127" fmla="*/ 1351002 h 1656060"/>
                    <a:gd name="connsiteX1128" fmla="*/ 467702 w 1011921"/>
                    <a:gd name="connsiteY1128" fmla="*/ 1350062 h 1656060"/>
                    <a:gd name="connsiteX1129" fmla="*/ 465479 w 1011921"/>
                    <a:gd name="connsiteY1129" fmla="*/ 1348903 h 1656060"/>
                    <a:gd name="connsiteX1130" fmla="*/ 464099 w 1011921"/>
                    <a:gd name="connsiteY1130" fmla="*/ 1348427 h 1656060"/>
                    <a:gd name="connsiteX1131" fmla="*/ 454878 w 1011921"/>
                    <a:gd name="connsiteY1131" fmla="*/ 1345193 h 1656060"/>
                    <a:gd name="connsiteX1132" fmla="*/ 453949 w 1011921"/>
                    <a:gd name="connsiteY1132" fmla="*/ 1344876 h 1656060"/>
                    <a:gd name="connsiteX1133" fmla="*/ 453241 w 1011921"/>
                    <a:gd name="connsiteY1133" fmla="*/ 1344620 h 1656060"/>
                    <a:gd name="connsiteX1134" fmla="*/ 451836 w 1011921"/>
                    <a:gd name="connsiteY1134" fmla="*/ 1344644 h 1656060"/>
                    <a:gd name="connsiteX1135" fmla="*/ 448441 w 1011921"/>
                    <a:gd name="connsiteY1135" fmla="*/ 1344693 h 1656060"/>
                    <a:gd name="connsiteX1136" fmla="*/ 447195 w 1011921"/>
                    <a:gd name="connsiteY1136" fmla="*/ 1344705 h 1656060"/>
                    <a:gd name="connsiteX1137" fmla="*/ 445815 w 1011921"/>
                    <a:gd name="connsiteY1137" fmla="*/ 1345035 h 1656060"/>
                    <a:gd name="connsiteX1138" fmla="*/ 439806 w 1011921"/>
                    <a:gd name="connsiteY1138" fmla="*/ 1346438 h 1656060"/>
                    <a:gd name="connsiteX1139" fmla="*/ 439329 w 1011921"/>
                    <a:gd name="connsiteY1139" fmla="*/ 1346548 h 1656060"/>
                    <a:gd name="connsiteX1140" fmla="*/ 437412 w 1011921"/>
                    <a:gd name="connsiteY1140" fmla="*/ 1346999 h 1656060"/>
                    <a:gd name="connsiteX1141" fmla="*/ 434273 w 1011921"/>
                    <a:gd name="connsiteY1141" fmla="*/ 1348366 h 1656060"/>
                    <a:gd name="connsiteX1142" fmla="*/ 432477 w 1011921"/>
                    <a:gd name="connsiteY1142" fmla="*/ 1349159 h 1656060"/>
                    <a:gd name="connsiteX1143" fmla="*/ 430230 w 1011921"/>
                    <a:gd name="connsiteY1143" fmla="*/ 1349257 h 1656060"/>
                    <a:gd name="connsiteX1144" fmla="*/ 429338 w 1011921"/>
                    <a:gd name="connsiteY1144" fmla="*/ 1349305 h 1656060"/>
                    <a:gd name="connsiteX1145" fmla="*/ 428349 w 1011921"/>
                    <a:gd name="connsiteY1145" fmla="*/ 1349342 h 1656060"/>
                    <a:gd name="connsiteX1146" fmla="*/ 427360 w 1011921"/>
                    <a:gd name="connsiteY1146" fmla="*/ 1349281 h 1656060"/>
                    <a:gd name="connsiteX1147" fmla="*/ 426847 w 1011921"/>
                    <a:gd name="connsiteY1147" fmla="*/ 1349257 h 1656060"/>
                    <a:gd name="connsiteX1148" fmla="*/ 423549 w 1011921"/>
                    <a:gd name="connsiteY1148" fmla="*/ 1349098 h 1656060"/>
                    <a:gd name="connsiteX1149" fmla="*/ 422132 w 1011921"/>
                    <a:gd name="connsiteY1149" fmla="*/ 1349025 h 1656060"/>
                    <a:gd name="connsiteX1150" fmla="*/ 420251 w 1011921"/>
                    <a:gd name="connsiteY1150" fmla="*/ 1348939 h 1656060"/>
                    <a:gd name="connsiteX1151" fmla="*/ 418797 w 1011921"/>
                    <a:gd name="connsiteY1151" fmla="*/ 1349110 h 1656060"/>
                    <a:gd name="connsiteX1152" fmla="*/ 412666 w 1011921"/>
                    <a:gd name="connsiteY1152" fmla="*/ 1349842 h 1656060"/>
                    <a:gd name="connsiteX1153" fmla="*/ 411103 w 1011921"/>
                    <a:gd name="connsiteY1153" fmla="*/ 1350025 h 1656060"/>
                    <a:gd name="connsiteX1154" fmla="*/ 409759 w 1011921"/>
                    <a:gd name="connsiteY1154" fmla="*/ 1351246 h 1656060"/>
                    <a:gd name="connsiteX1155" fmla="*/ 409161 w 1011921"/>
                    <a:gd name="connsiteY1155" fmla="*/ 1351783 h 1656060"/>
                    <a:gd name="connsiteX1156" fmla="*/ 408293 w 1011921"/>
                    <a:gd name="connsiteY1156" fmla="*/ 1352551 h 1656060"/>
                    <a:gd name="connsiteX1157" fmla="*/ 407817 w 1011921"/>
                    <a:gd name="connsiteY1157" fmla="*/ 1353455 h 1656060"/>
                    <a:gd name="connsiteX1158" fmla="*/ 406999 w 1011921"/>
                    <a:gd name="connsiteY1158" fmla="*/ 1354992 h 1656060"/>
                    <a:gd name="connsiteX1159" fmla="*/ 406364 w 1011921"/>
                    <a:gd name="connsiteY1159" fmla="*/ 1356200 h 1656060"/>
                    <a:gd name="connsiteX1160" fmla="*/ 406132 w 1011921"/>
                    <a:gd name="connsiteY1160" fmla="*/ 1357799 h 1656060"/>
                    <a:gd name="connsiteX1161" fmla="*/ 404739 w 1011921"/>
                    <a:gd name="connsiteY1161" fmla="*/ 1367951 h 1656060"/>
                    <a:gd name="connsiteX1162" fmla="*/ 404531 w 1011921"/>
                    <a:gd name="connsiteY1162" fmla="*/ 1369550 h 1656060"/>
                    <a:gd name="connsiteX1163" fmla="*/ 404385 w 1011921"/>
                    <a:gd name="connsiteY1163" fmla="*/ 1370612 h 1656060"/>
                    <a:gd name="connsiteX1164" fmla="*/ 404080 w 1011921"/>
                    <a:gd name="connsiteY1164" fmla="*/ 1374370 h 1656060"/>
                    <a:gd name="connsiteX1165" fmla="*/ 403188 w 1011921"/>
                    <a:gd name="connsiteY1165" fmla="*/ 1385658 h 1656060"/>
                    <a:gd name="connsiteX1166" fmla="*/ 403017 w 1011921"/>
                    <a:gd name="connsiteY1166" fmla="*/ 1387806 h 1656060"/>
                    <a:gd name="connsiteX1167" fmla="*/ 402883 w 1011921"/>
                    <a:gd name="connsiteY1167" fmla="*/ 1389416 h 1656060"/>
                    <a:gd name="connsiteX1168" fmla="*/ 402797 w 1011921"/>
                    <a:gd name="connsiteY1168" fmla="*/ 1392089 h 1656060"/>
                    <a:gd name="connsiteX1169" fmla="*/ 402382 w 1011921"/>
                    <a:gd name="connsiteY1169" fmla="*/ 1404963 h 1656060"/>
                    <a:gd name="connsiteX1170" fmla="*/ 402333 w 1011921"/>
                    <a:gd name="connsiteY1170" fmla="*/ 1406561 h 1656060"/>
                    <a:gd name="connsiteX1171" fmla="*/ 402260 w 1011921"/>
                    <a:gd name="connsiteY1171" fmla="*/ 1408709 h 1656060"/>
                    <a:gd name="connsiteX1172" fmla="*/ 402382 w 1011921"/>
                    <a:gd name="connsiteY1172" fmla="*/ 1410332 h 1656060"/>
                    <a:gd name="connsiteX1173" fmla="*/ 402809 w 1011921"/>
                    <a:gd name="connsiteY1173" fmla="*/ 1416263 h 1656060"/>
                    <a:gd name="connsiteX1174" fmla="*/ 402846 w 1011921"/>
                    <a:gd name="connsiteY1174" fmla="*/ 1416860 h 1656060"/>
                    <a:gd name="connsiteX1175" fmla="*/ 402956 w 1011921"/>
                    <a:gd name="connsiteY1175" fmla="*/ 1418410 h 1656060"/>
                    <a:gd name="connsiteX1176" fmla="*/ 403151 w 1011921"/>
                    <a:gd name="connsiteY1176" fmla="*/ 1419423 h 1656060"/>
                    <a:gd name="connsiteX1177" fmla="*/ 403860 w 1011921"/>
                    <a:gd name="connsiteY1177" fmla="*/ 1423072 h 1656060"/>
                    <a:gd name="connsiteX1178" fmla="*/ 404226 w 1011921"/>
                    <a:gd name="connsiteY1178" fmla="*/ 1424927 h 1656060"/>
                    <a:gd name="connsiteX1179" fmla="*/ 405106 w 1011921"/>
                    <a:gd name="connsiteY1179" fmla="*/ 1426843 h 1656060"/>
                    <a:gd name="connsiteX1180" fmla="*/ 407084 w 1011921"/>
                    <a:gd name="connsiteY1180" fmla="*/ 1431187 h 1656060"/>
                    <a:gd name="connsiteX1181" fmla="*/ 408184 w 1011921"/>
                    <a:gd name="connsiteY1181" fmla="*/ 1433590 h 1656060"/>
                    <a:gd name="connsiteX1182" fmla="*/ 408574 w 1011921"/>
                    <a:gd name="connsiteY1182" fmla="*/ 1434579 h 1656060"/>
                    <a:gd name="connsiteX1183" fmla="*/ 409551 w 1011921"/>
                    <a:gd name="connsiteY1183" fmla="*/ 1437044 h 1656060"/>
                    <a:gd name="connsiteX1184" fmla="*/ 411115 w 1011921"/>
                    <a:gd name="connsiteY1184" fmla="*/ 1440998 h 1656060"/>
                    <a:gd name="connsiteX1185" fmla="*/ 412092 w 1011921"/>
                    <a:gd name="connsiteY1185" fmla="*/ 1443463 h 1656060"/>
                    <a:gd name="connsiteX1186" fmla="*/ 412519 w 1011921"/>
                    <a:gd name="connsiteY1186" fmla="*/ 1444951 h 1656060"/>
                    <a:gd name="connsiteX1187" fmla="*/ 413802 w 1011921"/>
                    <a:gd name="connsiteY1187" fmla="*/ 1449393 h 1656060"/>
                    <a:gd name="connsiteX1188" fmla="*/ 414376 w 1011921"/>
                    <a:gd name="connsiteY1188" fmla="*/ 1451382 h 1656060"/>
                    <a:gd name="connsiteX1189" fmla="*/ 414804 w 1011921"/>
                    <a:gd name="connsiteY1189" fmla="*/ 1452883 h 1656060"/>
                    <a:gd name="connsiteX1190" fmla="*/ 414913 w 1011921"/>
                    <a:gd name="connsiteY1190" fmla="*/ 1453908 h 1656060"/>
                    <a:gd name="connsiteX1191" fmla="*/ 415182 w 1011921"/>
                    <a:gd name="connsiteY1191" fmla="*/ 1456410 h 1656060"/>
                    <a:gd name="connsiteX1192" fmla="*/ 415341 w 1011921"/>
                    <a:gd name="connsiteY1192" fmla="*/ 1457935 h 1656060"/>
                    <a:gd name="connsiteX1193" fmla="*/ 415023 w 1011921"/>
                    <a:gd name="connsiteY1193" fmla="*/ 1459558 h 1656060"/>
                    <a:gd name="connsiteX1194" fmla="*/ 413887 w 1011921"/>
                    <a:gd name="connsiteY1194" fmla="*/ 1465428 h 1656060"/>
                    <a:gd name="connsiteX1195" fmla="*/ 413680 w 1011921"/>
                    <a:gd name="connsiteY1195" fmla="*/ 1466502 h 1656060"/>
                    <a:gd name="connsiteX1196" fmla="*/ 413081 w 1011921"/>
                    <a:gd name="connsiteY1196" fmla="*/ 1468369 h 1656060"/>
                    <a:gd name="connsiteX1197" fmla="*/ 411652 w 1011921"/>
                    <a:gd name="connsiteY1197" fmla="*/ 1472762 h 1656060"/>
                    <a:gd name="connsiteX1198" fmla="*/ 410492 w 1011921"/>
                    <a:gd name="connsiteY1198" fmla="*/ 1476337 h 1656060"/>
                    <a:gd name="connsiteX1199" fmla="*/ 409832 w 1011921"/>
                    <a:gd name="connsiteY1199" fmla="*/ 1478375 h 1656060"/>
                    <a:gd name="connsiteX1200" fmla="*/ 409222 w 1011921"/>
                    <a:gd name="connsiteY1200" fmla="*/ 1479827 h 1656060"/>
                    <a:gd name="connsiteX1201" fmla="*/ 408611 w 1011921"/>
                    <a:gd name="connsiteY1201" fmla="*/ 1481267 h 1656060"/>
                    <a:gd name="connsiteX1202" fmla="*/ 406779 w 1011921"/>
                    <a:gd name="connsiteY1202" fmla="*/ 1485599 h 1656060"/>
                    <a:gd name="connsiteX1203" fmla="*/ 406156 w 1011921"/>
                    <a:gd name="connsiteY1203" fmla="*/ 1487039 h 1656060"/>
                    <a:gd name="connsiteX1204" fmla="*/ 403371 w 1011921"/>
                    <a:gd name="connsiteY1204" fmla="*/ 1493360 h 1656060"/>
                    <a:gd name="connsiteX1205" fmla="*/ 402516 w 1011921"/>
                    <a:gd name="connsiteY1205" fmla="*/ 1495313 h 1656060"/>
                    <a:gd name="connsiteX1206" fmla="*/ 401991 w 1011921"/>
                    <a:gd name="connsiteY1206" fmla="*/ 1497546 h 1656060"/>
                    <a:gd name="connsiteX1207" fmla="*/ 400269 w 1011921"/>
                    <a:gd name="connsiteY1207" fmla="*/ 1504928 h 1656060"/>
                    <a:gd name="connsiteX1208" fmla="*/ 399915 w 1011921"/>
                    <a:gd name="connsiteY1208" fmla="*/ 1506441 h 1656060"/>
                    <a:gd name="connsiteX1209" fmla="*/ 399548 w 1011921"/>
                    <a:gd name="connsiteY1209" fmla="*/ 1508577 h 1656060"/>
                    <a:gd name="connsiteX1210" fmla="*/ 398632 w 1011921"/>
                    <a:gd name="connsiteY1210" fmla="*/ 1513897 h 1656060"/>
                    <a:gd name="connsiteX1211" fmla="*/ 398388 w 1011921"/>
                    <a:gd name="connsiteY1211" fmla="*/ 1515301 h 1656060"/>
                    <a:gd name="connsiteX1212" fmla="*/ 398058 w 1011921"/>
                    <a:gd name="connsiteY1212" fmla="*/ 1517180 h 1656060"/>
                    <a:gd name="connsiteX1213" fmla="*/ 397924 w 1011921"/>
                    <a:gd name="connsiteY1213" fmla="*/ 1519169 h 1656060"/>
                    <a:gd name="connsiteX1214" fmla="*/ 397802 w 1011921"/>
                    <a:gd name="connsiteY1214" fmla="*/ 1520902 h 1656060"/>
                    <a:gd name="connsiteX1215" fmla="*/ 396470 w 1011921"/>
                    <a:gd name="connsiteY1215" fmla="*/ 1540670 h 1656060"/>
                    <a:gd name="connsiteX1216" fmla="*/ 396324 w 1011921"/>
                    <a:gd name="connsiteY1216" fmla="*/ 1542843 h 1656060"/>
                    <a:gd name="connsiteX1217" fmla="*/ 396214 w 1011921"/>
                    <a:gd name="connsiteY1217" fmla="*/ 1544466 h 1656060"/>
                    <a:gd name="connsiteX1218" fmla="*/ 395993 w 1011921"/>
                    <a:gd name="connsiteY1218" fmla="*/ 1546015 h 1656060"/>
                    <a:gd name="connsiteX1219" fmla="*/ 395476 w 1011921"/>
                    <a:gd name="connsiteY1219" fmla="*/ 1549603 h 1656060"/>
                    <a:gd name="connsiteX1220" fmla="*/ 395251 w 1011921"/>
                    <a:gd name="connsiteY1220" fmla="*/ 1551165 h 1656060"/>
                    <a:gd name="connsiteX1221" fmla="*/ 394951 w 1011921"/>
                    <a:gd name="connsiteY1221" fmla="*/ 1553264 h 1656060"/>
                    <a:gd name="connsiteX1222" fmla="*/ 394410 w 1011921"/>
                    <a:gd name="connsiteY1222" fmla="*/ 1555204 h 1656060"/>
                    <a:gd name="connsiteX1223" fmla="*/ 393869 w 1011921"/>
                    <a:gd name="connsiteY1223" fmla="*/ 1557157 h 1656060"/>
                    <a:gd name="connsiteX1224" fmla="*/ 392586 w 1011921"/>
                    <a:gd name="connsiteY1224" fmla="*/ 1561769 h 1656060"/>
                    <a:gd name="connsiteX1225" fmla="*/ 391973 w 1011921"/>
                    <a:gd name="connsiteY1225" fmla="*/ 1563978 h 1656060"/>
                    <a:gd name="connsiteX1226" fmla="*/ 391094 w 1011921"/>
                    <a:gd name="connsiteY1226" fmla="*/ 1565784 h 1656060"/>
                    <a:gd name="connsiteX1227" fmla="*/ 388677 w 1011921"/>
                    <a:gd name="connsiteY1227" fmla="*/ 1570751 h 1656060"/>
                    <a:gd name="connsiteX1228" fmla="*/ 385672 w 1011921"/>
                    <a:gd name="connsiteY1228" fmla="*/ 1576925 h 1656060"/>
                    <a:gd name="connsiteX1229" fmla="*/ 385436 w 1011921"/>
                    <a:gd name="connsiteY1229" fmla="*/ 1577401 h 1656060"/>
                    <a:gd name="connsiteX1230" fmla="*/ 382599 w 1011921"/>
                    <a:gd name="connsiteY1230" fmla="*/ 1583100 h 1656060"/>
                    <a:gd name="connsiteX1231" fmla="*/ 381889 w 1011921"/>
                    <a:gd name="connsiteY1231" fmla="*/ 1584528 h 1656060"/>
                    <a:gd name="connsiteX1232" fmla="*/ 381180 w 1011921"/>
                    <a:gd name="connsiteY1232" fmla="*/ 1585943 h 1656060"/>
                    <a:gd name="connsiteX1233" fmla="*/ 380348 w 1011921"/>
                    <a:gd name="connsiteY1233" fmla="*/ 1587310 h 1656060"/>
                    <a:gd name="connsiteX1234" fmla="*/ 376743 w 1011921"/>
                    <a:gd name="connsiteY1234" fmla="*/ 1593167 h 1656060"/>
                    <a:gd name="connsiteX1235" fmla="*/ 375910 w 1011921"/>
                    <a:gd name="connsiteY1235" fmla="*/ 1594534 h 1656060"/>
                    <a:gd name="connsiteX1236" fmla="*/ 374381 w 1011921"/>
                    <a:gd name="connsiteY1236" fmla="*/ 1596364 h 1656060"/>
                    <a:gd name="connsiteX1237" fmla="*/ 372545 w 1011921"/>
                    <a:gd name="connsiteY1237" fmla="*/ 1598561 h 1656060"/>
                    <a:gd name="connsiteX1238" fmla="*/ 369868 w 1011921"/>
                    <a:gd name="connsiteY1238" fmla="*/ 1601770 h 1656060"/>
                    <a:gd name="connsiteX1239" fmla="*/ 368196 w 1011921"/>
                    <a:gd name="connsiteY1239" fmla="*/ 1603784 h 1656060"/>
                    <a:gd name="connsiteX1240" fmla="*/ 367086 w 1011921"/>
                    <a:gd name="connsiteY1240" fmla="*/ 1604833 h 1656060"/>
                    <a:gd name="connsiteX1241" fmla="*/ 365978 w 1011921"/>
                    <a:gd name="connsiteY1241" fmla="*/ 1605883 h 1656060"/>
                    <a:gd name="connsiteX1242" fmla="*/ 360435 w 1011921"/>
                    <a:gd name="connsiteY1242" fmla="*/ 1611118 h 1656060"/>
                    <a:gd name="connsiteX1243" fmla="*/ 359326 w 1011921"/>
                    <a:gd name="connsiteY1243" fmla="*/ 1612167 h 1656060"/>
                    <a:gd name="connsiteX1244" fmla="*/ 358131 w 1011921"/>
                    <a:gd name="connsiteY1244" fmla="*/ 1613082 h 1656060"/>
                    <a:gd name="connsiteX1245" fmla="*/ 352154 w 1011921"/>
                    <a:gd name="connsiteY1245" fmla="*/ 1617658 h 1656060"/>
                    <a:gd name="connsiteX1246" fmla="*/ 350960 w 1011921"/>
                    <a:gd name="connsiteY1246" fmla="*/ 1618573 h 1656060"/>
                    <a:gd name="connsiteX1247" fmla="*/ 349796 w 1011921"/>
                    <a:gd name="connsiteY1247" fmla="*/ 1619403 h 1656060"/>
                    <a:gd name="connsiteX1248" fmla="*/ 348244 w 1011921"/>
                    <a:gd name="connsiteY1248" fmla="*/ 1620502 h 1656060"/>
                    <a:gd name="connsiteX1249" fmla="*/ 344643 w 1011921"/>
                    <a:gd name="connsiteY1249" fmla="*/ 1623076 h 1656060"/>
                    <a:gd name="connsiteX1250" fmla="*/ 342895 w 1011921"/>
                    <a:gd name="connsiteY1250" fmla="*/ 1624309 h 1656060"/>
                    <a:gd name="connsiteX1251" fmla="*/ 342417 w 1011921"/>
                    <a:gd name="connsiteY1251" fmla="*/ 1624651 h 1656060"/>
                    <a:gd name="connsiteX1252" fmla="*/ 340954 w 1011921"/>
                    <a:gd name="connsiteY1252" fmla="*/ 1625700 h 1656060"/>
                    <a:gd name="connsiteX1253" fmla="*/ 339835 w 1011921"/>
                    <a:gd name="connsiteY1253" fmla="*/ 1626676 h 1656060"/>
                    <a:gd name="connsiteX1254" fmla="*/ 338345 w 1011921"/>
                    <a:gd name="connsiteY1254" fmla="*/ 1627994 h 1656060"/>
                    <a:gd name="connsiteX1255" fmla="*/ 334619 w 1011921"/>
                    <a:gd name="connsiteY1255" fmla="*/ 1631264 h 1656060"/>
                    <a:gd name="connsiteX1256" fmla="*/ 334242 w 1011921"/>
                    <a:gd name="connsiteY1256" fmla="*/ 1631594 h 1656060"/>
                    <a:gd name="connsiteX1257" fmla="*/ 328978 w 1011921"/>
                    <a:gd name="connsiteY1257" fmla="*/ 1636219 h 1656060"/>
                    <a:gd name="connsiteX1258" fmla="*/ 327473 w 1011921"/>
                    <a:gd name="connsiteY1258" fmla="*/ 1637549 h 1656060"/>
                    <a:gd name="connsiteX1259" fmla="*/ 326418 w 1011921"/>
                    <a:gd name="connsiteY1259" fmla="*/ 1639367 h 1656060"/>
                    <a:gd name="connsiteX1260" fmla="*/ 321672 w 1011921"/>
                    <a:gd name="connsiteY1260" fmla="*/ 1647543 h 1656060"/>
                    <a:gd name="connsiteX1261" fmla="*/ 320616 w 1011921"/>
                    <a:gd name="connsiteY1261" fmla="*/ 1649361 h 1656060"/>
                    <a:gd name="connsiteX1262" fmla="*/ 316735 w 1011921"/>
                    <a:gd name="connsiteY1262" fmla="*/ 1656061 h 1656060"/>
                    <a:gd name="connsiteX1263" fmla="*/ 309294 w 1011921"/>
                    <a:gd name="connsiteY1263" fmla="*/ 1638147 h 1656060"/>
                    <a:gd name="connsiteX1264" fmla="*/ 300400 w 1011921"/>
                    <a:gd name="connsiteY1264" fmla="*/ 1622344 h 1656060"/>
                    <a:gd name="connsiteX1265" fmla="*/ 295690 w 1011921"/>
                    <a:gd name="connsiteY1265" fmla="*/ 1609470 h 1656060"/>
                    <a:gd name="connsiteX1266" fmla="*/ 292299 w 1011921"/>
                    <a:gd name="connsiteY1266" fmla="*/ 1601587 h 1656060"/>
                    <a:gd name="connsiteX1267" fmla="*/ 288859 w 1011921"/>
                    <a:gd name="connsiteY1267" fmla="*/ 1596547 h 1656060"/>
                    <a:gd name="connsiteX1268" fmla="*/ 278387 w 1011921"/>
                    <a:gd name="connsiteY1268" fmla="*/ 1588530 h 1656060"/>
                    <a:gd name="connsiteX1269" fmla="*/ 272080 w 1011921"/>
                    <a:gd name="connsiteY1269" fmla="*/ 1584857 h 1656060"/>
                    <a:gd name="connsiteX1270" fmla="*/ 263630 w 1011921"/>
                    <a:gd name="connsiteY1270" fmla="*/ 1582563 h 1656060"/>
                    <a:gd name="connsiteX1271" fmla="*/ 258017 w 1011921"/>
                    <a:gd name="connsiteY1271" fmla="*/ 1579610 h 1656060"/>
                    <a:gd name="connsiteX1272" fmla="*/ 252539 w 1011921"/>
                    <a:gd name="connsiteY1272" fmla="*/ 1569567 h 1656060"/>
                    <a:gd name="connsiteX1273" fmla="*/ 248455 w 1011921"/>
                    <a:gd name="connsiteY1273" fmla="*/ 1560964 h 1656060"/>
                    <a:gd name="connsiteX1274" fmla="*/ 242877 w 1011921"/>
                    <a:gd name="connsiteY1274" fmla="*/ 1544600 h 1656060"/>
                    <a:gd name="connsiteX1275" fmla="*/ 240322 w 1011921"/>
                    <a:gd name="connsiteY1275" fmla="*/ 1529627 h 1656060"/>
                    <a:gd name="connsiteX1276" fmla="*/ 234333 w 1011921"/>
                    <a:gd name="connsiteY1276" fmla="*/ 1508906 h 1656060"/>
                    <a:gd name="connsiteX1277" fmla="*/ 224011 w 1011921"/>
                    <a:gd name="connsiteY1277" fmla="*/ 1492372 h 1656060"/>
                    <a:gd name="connsiteX1278" fmla="*/ 216562 w 1011921"/>
                    <a:gd name="connsiteY1278" fmla="*/ 1473750 h 1656060"/>
                    <a:gd name="connsiteX1279" fmla="*/ 201621 w 1011921"/>
                    <a:gd name="connsiteY1279" fmla="*/ 1437947 h 1656060"/>
                    <a:gd name="connsiteX1280" fmla="*/ 188603 w 1011921"/>
                    <a:gd name="connsiteY1280" fmla="*/ 1413553 h 1656060"/>
                    <a:gd name="connsiteX1281" fmla="*/ 179007 w 1011921"/>
                    <a:gd name="connsiteY1281" fmla="*/ 1394895 h 1656060"/>
                    <a:gd name="connsiteX1282" fmla="*/ 171508 w 1011921"/>
                    <a:gd name="connsiteY1282" fmla="*/ 1378409 h 1656060"/>
                    <a:gd name="connsiteX1283" fmla="*/ 163356 w 1011921"/>
                    <a:gd name="connsiteY1283" fmla="*/ 1358360 h 1656060"/>
                    <a:gd name="connsiteX1284" fmla="*/ 155181 w 1011921"/>
                    <a:gd name="connsiteY1284" fmla="*/ 1339738 h 1656060"/>
                    <a:gd name="connsiteX1285" fmla="*/ 145527 w 1011921"/>
                    <a:gd name="connsiteY1285" fmla="*/ 1323923 h 1656060"/>
                    <a:gd name="connsiteX1286" fmla="*/ 133835 w 1011921"/>
                    <a:gd name="connsiteY1286" fmla="*/ 1303106 h 1656060"/>
                    <a:gd name="connsiteX1287" fmla="*/ 124240 w 1011921"/>
                    <a:gd name="connsiteY1287" fmla="*/ 1283752 h 1656060"/>
                    <a:gd name="connsiteX1288" fmla="*/ 110962 w 1011921"/>
                    <a:gd name="connsiteY1288" fmla="*/ 1257247 h 1656060"/>
                    <a:gd name="connsiteX1289" fmla="*/ 98468 w 1011921"/>
                    <a:gd name="connsiteY1289" fmla="*/ 1240676 h 1656060"/>
                    <a:gd name="connsiteX1290" fmla="*/ 91620 w 1011921"/>
                    <a:gd name="connsiteY1290" fmla="*/ 1226337 h 1656060"/>
                    <a:gd name="connsiteX1291" fmla="*/ 87478 w 1011921"/>
                    <a:gd name="connsiteY1291" fmla="*/ 1219162 h 1656060"/>
                    <a:gd name="connsiteX1292" fmla="*/ 81198 w 1011921"/>
                    <a:gd name="connsiteY1292" fmla="*/ 1212658 h 1656060"/>
                    <a:gd name="connsiteX1293" fmla="*/ 72087 w 1011921"/>
                    <a:gd name="connsiteY1293" fmla="*/ 1205385 h 1656060"/>
                    <a:gd name="connsiteX1294" fmla="*/ 64420 w 1011921"/>
                    <a:gd name="connsiteY1294" fmla="*/ 1196721 h 1656060"/>
                    <a:gd name="connsiteX1295" fmla="*/ 58884 w 1011921"/>
                    <a:gd name="connsiteY1295" fmla="*/ 1188094 h 1656060"/>
                    <a:gd name="connsiteX1296" fmla="*/ 54207 w 1011921"/>
                    <a:gd name="connsiteY1296" fmla="*/ 1170961 h 1656060"/>
                    <a:gd name="connsiteX1297" fmla="*/ 43409 w 1011921"/>
                    <a:gd name="connsiteY1297" fmla="*/ 1137366 h 1656060"/>
                    <a:gd name="connsiteX1298" fmla="*/ 37278 w 1011921"/>
                    <a:gd name="connsiteY1298" fmla="*/ 1121613 h 1656060"/>
                    <a:gd name="connsiteX1299" fmla="*/ 29872 w 1011921"/>
                    <a:gd name="connsiteY1299" fmla="*/ 1097317 h 1656060"/>
                    <a:gd name="connsiteX1300" fmla="*/ 21912 w 1011921"/>
                    <a:gd name="connsiteY1300" fmla="*/ 1063771 h 1656060"/>
                    <a:gd name="connsiteX1301" fmla="*/ 16042 w 1011921"/>
                    <a:gd name="connsiteY1301" fmla="*/ 1032397 h 1656060"/>
                    <a:gd name="connsiteX1302" fmla="*/ 7924 w 1011921"/>
                    <a:gd name="connsiteY1302" fmla="*/ 1007369 h 1656060"/>
                    <a:gd name="connsiteX1303" fmla="*/ 5402 w 1011921"/>
                    <a:gd name="connsiteY1303" fmla="*/ 988126 h 1656060"/>
                    <a:gd name="connsiteX1304" fmla="*/ 0 w 1011921"/>
                    <a:gd name="connsiteY1304" fmla="*/ 966966 h 1656060"/>
                    <a:gd name="connsiteX1305" fmla="*/ 10171 w 1011921"/>
                    <a:gd name="connsiteY1305" fmla="*/ 954604 h 1656060"/>
                    <a:gd name="connsiteX1306" fmla="*/ 10046 w 1011921"/>
                    <a:gd name="connsiteY1306" fmla="*/ 943829 h 1656060"/>
                    <a:gd name="connsiteX1307" fmla="*/ 7048 w 1011921"/>
                    <a:gd name="connsiteY1307" fmla="*/ 921547 h 1656060"/>
                    <a:gd name="connsiteX1308" fmla="*/ 2963 w 1011921"/>
                    <a:gd name="connsiteY1308" fmla="*/ 885902 h 1656060"/>
                    <a:gd name="connsiteX1309" fmla="*/ 2939 w 1011921"/>
                    <a:gd name="connsiteY1309" fmla="*/ 863205 h 1656060"/>
                    <a:gd name="connsiteX1310" fmla="*/ 7123 w 1011921"/>
                    <a:gd name="connsiteY1310" fmla="*/ 856079 h 1656060"/>
                    <a:gd name="connsiteX1311" fmla="*/ 11298 w 1011921"/>
                    <a:gd name="connsiteY1311" fmla="*/ 849965 h 1656060"/>
                    <a:gd name="connsiteX1312" fmla="*/ 17578 w 1011921"/>
                    <a:gd name="connsiteY1312" fmla="*/ 839776 h 1656060"/>
                    <a:gd name="connsiteX1313" fmla="*/ 22782 w 1011921"/>
                    <a:gd name="connsiteY1313" fmla="*/ 833686 h 1656060"/>
                    <a:gd name="connsiteX1314" fmla="*/ 24919 w 1011921"/>
                    <a:gd name="connsiteY1314" fmla="*/ 826523 h 1656060"/>
                    <a:gd name="connsiteX1315" fmla="*/ 22990 w 1011921"/>
                    <a:gd name="connsiteY1315" fmla="*/ 814198 h 1656060"/>
                    <a:gd name="connsiteX1316" fmla="*/ 17394 w 1011921"/>
                    <a:gd name="connsiteY1316" fmla="*/ 760823 h 1656060"/>
                    <a:gd name="connsiteX1317" fmla="*/ 14597 w 1011921"/>
                    <a:gd name="connsiteY1317" fmla="*/ 734123 h 1656060"/>
                    <a:gd name="connsiteX1318" fmla="*/ 10922 w 1011921"/>
                    <a:gd name="connsiteY1318" fmla="*/ 693061 h 1656060"/>
                    <a:gd name="connsiteX1319" fmla="*/ 10714 w 1011921"/>
                    <a:gd name="connsiteY1319" fmla="*/ 647422 h 1656060"/>
                    <a:gd name="connsiteX1320" fmla="*/ 10502 w 1011921"/>
                    <a:gd name="connsiteY1320" fmla="*/ 617183 h 1656060"/>
                    <a:gd name="connsiteX1321" fmla="*/ 14756 w 1011921"/>
                    <a:gd name="connsiteY1321" fmla="*/ 619441 h 1656060"/>
                    <a:gd name="connsiteX1322" fmla="*/ 16960 w 1011921"/>
                    <a:gd name="connsiteY1322" fmla="*/ 610057 h 1656060"/>
                    <a:gd name="connsiteX1323" fmla="*/ 21169 w 1011921"/>
                    <a:gd name="connsiteY1323" fmla="*/ 601893 h 1656060"/>
                    <a:gd name="connsiteX1324" fmla="*/ 24275 w 1011921"/>
                    <a:gd name="connsiteY1324" fmla="*/ 597683 h 1656060"/>
                    <a:gd name="connsiteX1325" fmla="*/ 19132 w 1011921"/>
                    <a:gd name="connsiteY1325" fmla="*/ 575450 h 1656060"/>
                    <a:gd name="connsiteX1326" fmla="*/ 16551 w 1011921"/>
                    <a:gd name="connsiteY1326" fmla="*/ 563576 h 1656060"/>
                    <a:gd name="connsiteX1327" fmla="*/ 16543 w 1011921"/>
                    <a:gd name="connsiteY1327" fmla="*/ 556779 h 1656060"/>
                    <a:gd name="connsiteX1328" fmla="*/ 16534 w 1011921"/>
                    <a:gd name="connsiteY1328" fmla="*/ 549140 h 1656060"/>
                    <a:gd name="connsiteX1329" fmla="*/ 23324 w 1011921"/>
                    <a:gd name="connsiteY1329" fmla="*/ 529604 h 1656060"/>
                    <a:gd name="connsiteX1330" fmla="*/ 32660 w 1011921"/>
                    <a:gd name="connsiteY1330" fmla="*/ 493947 h 1656060"/>
                    <a:gd name="connsiteX1331" fmla="*/ 40301 w 1011921"/>
                    <a:gd name="connsiteY1331" fmla="*/ 464221 h 1656060"/>
                    <a:gd name="connsiteX1332" fmla="*/ 37688 w 1011921"/>
                    <a:gd name="connsiteY1332" fmla="*/ 429418 h 1656060"/>
                    <a:gd name="connsiteX1333" fmla="*/ 35942 w 1011921"/>
                    <a:gd name="connsiteY1333" fmla="*/ 398862 h 1656060"/>
                    <a:gd name="connsiteX1334" fmla="*/ 30756 w 1011921"/>
                    <a:gd name="connsiteY1334" fmla="*/ 354725 h 1656060"/>
                    <a:gd name="connsiteX1335" fmla="*/ 22314 w 1011921"/>
                    <a:gd name="connsiteY1335" fmla="*/ 304010 h 1656060"/>
                    <a:gd name="connsiteX1336" fmla="*/ 11123 w 1011921"/>
                    <a:gd name="connsiteY1336" fmla="*/ 251391 h 1656060"/>
                    <a:gd name="connsiteX1337" fmla="*/ 3365 w 1011921"/>
                    <a:gd name="connsiteY1337" fmla="*/ 215734 h 1656060"/>
                    <a:gd name="connsiteX1338" fmla="*/ 2479 w 1011921"/>
                    <a:gd name="connsiteY1338" fmla="*/ 196210 h 1656060"/>
                    <a:gd name="connsiteX1339" fmla="*/ 2462 w 1011921"/>
                    <a:gd name="connsiteY1339" fmla="*/ 184324 h 1656060"/>
                    <a:gd name="connsiteX1340" fmla="*/ 6706 w 1011921"/>
                    <a:gd name="connsiteY1340" fmla="*/ 162237 h 1656060"/>
                    <a:gd name="connsiteX1341" fmla="*/ 8306 w 1011921"/>
                    <a:gd name="connsiteY1341" fmla="*/ 158869 h 1656060"/>
                    <a:gd name="connsiteX1342" fmla="*/ 14380 w 1011921"/>
                    <a:gd name="connsiteY1342" fmla="*/ 146092 h 1656060"/>
                    <a:gd name="connsiteX1343" fmla="*/ 27191 w 1011921"/>
                    <a:gd name="connsiteY1343" fmla="*/ 129082 h 1656060"/>
                    <a:gd name="connsiteX1344" fmla="*/ 40862 w 1011921"/>
                    <a:gd name="connsiteY1344" fmla="*/ 112937 h 1656060"/>
                    <a:gd name="connsiteX1345" fmla="*/ 44360 w 1011921"/>
                    <a:gd name="connsiteY1345" fmla="*/ 93437 h 1656060"/>
                    <a:gd name="connsiteX1346" fmla="*/ 47735 w 1011921"/>
                    <a:gd name="connsiteY1346" fmla="*/ 53522 h 1656060"/>
                    <a:gd name="connsiteX1347" fmla="*/ 56236 w 1011921"/>
                    <a:gd name="connsiteY1347" fmla="*/ 0 h 1656060"/>
                    <a:gd name="connsiteX1348" fmla="*/ 65435 w 1011921"/>
                    <a:gd name="connsiteY1348" fmla="*/ 6260 h 1656060"/>
                    <a:gd name="connsiteX1349" fmla="*/ 72541 w 1011921"/>
                    <a:gd name="connsiteY1349" fmla="*/ 11092 h 1656060"/>
                    <a:gd name="connsiteX1350" fmla="*/ 72960 w 1011921"/>
                    <a:gd name="connsiteY1350" fmla="*/ 11373 h 1656060"/>
                    <a:gd name="connsiteX1351" fmla="*/ 74215 w 1011921"/>
                    <a:gd name="connsiteY1351" fmla="*/ 12227 h 1656060"/>
                    <a:gd name="connsiteX1352" fmla="*/ 75296 w 1011921"/>
                    <a:gd name="connsiteY1352" fmla="*/ 13313 h 1656060"/>
                    <a:gd name="connsiteX1353" fmla="*/ 75652 w 1011921"/>
                    <a:gd name="connsiteY1353" fmla="*/ 13667 h 1656060"/>
                    <a:gd name="connsiteX1354" fmla="*/ 77552 w 1011921"/>
                    <a:gd name="connsiteY1354" fmla="*/ 15571 h 1656060"/>
                    <a:gd name="connsiteX1355" fmla="*/ 78532 w 1011921"/>
                    <a:gd name="connsiteY1355" fmla="*/ 16559 h 1656060"/>
                    <a:gd name="connsiteX1356" fmla="*/ 81546 w 1011921"/>
                    <a:gd name="connsiteY1356" fmla="*/ 19915 h 1656060"/>
                    <a:gd name="connsiteX1357" fmla="*/ 82877 w 1011921"/>
                    <a:gd name="connsiteY1357" fmla="*/ 21392 h 1656060"/>
                    <a:gd name="connsiteX1358" fmla="*/ 83921 w 1011921"/>
                    <a:gd name="connsiteY1358" fmla="*/ 22221 h 1656060"/>
                    <a:gd name="connsiteX1359" fmla="*/ 86898 w 1011921"/>
                    <a:gd name="connsiteY1359" fmla="*/ 24552 h 1656060"/>
                    <a:gd name="connsiteX1360" fmla="*/ 87802 w 1011921"/>
                    <a:gd name="connsiteY1360" fmla="*/ 25260 h 1656060"/>
                    <a:gd name="connsiteX1361" fmla="*/ 89265 w 1011921"/>
                    <a:gd name="connsiteY1361" fmla="*/ 26407 h 1656060"/>
                    <a:gd name="connsiteX1362" fmla="*/ 91180 w 1011921"/>
                    <a:gd name="connsiteY1362" fmla="*/ 26627 h 1656060"/>
                    <a:gd name="connsiteX1363" fmla="*/ 98127 w 1011921"/>
                    <a:gd name="connsiteY1363" fmla="*/ 27420 h 1656060"/>
                    <a:gd name="connsiteX1364" fmla="*/ 101706 w 1011921"/>
                    <a:gd name="connsiteY1364" fmla="*/ 27835 h 1656060"/>
                    <a:gd name="connsiteX1365" fmla="*/ 103636 w 1011921"/>
                    <a:gd name="connsiteY1365" fmla="*/ 28054 h 1656060"/>
                    <a:gd name="connsiteX1366" fmla="*/ 104983 w 1011921"/>
                    <a:gd name="connsiteY1366" fmla="*/ 28506 h 1656060"/>
                    <a:gd name="connsiteX1367" fmla="*/ 109012 w 1011921"/>
                    <a:gd name="connsiteY1367" fmla="*/ 29885 h 1656060"/>
                    <a:gd name="connsiteX1368" fmla="*/ 110352 w 1011921"/>
                    <a:gd name="connsiteY1368" fmla="*/ 30361 h 1656060"/>
                    <a:gd name="connsiteX1369" fmla="*/ 111773 w 1011921"/>
                    <a:gd name="connsiteY1369" fmla="*/ 31227 h 1656060"/>
                    <a:gd name="connsiteX1370" fmla="*/ 114980 w 1011921"/>
                    <a:gd name="connsiteY1370" fmla="*/ 33180 h 1656060"/>
                    <a:gd name="connsiteX1371" fmla="*/ 119622 w 1011921"/>
                    <a:gd name="connsiteY1371" fmla="*/ 36133 h 1656060"/>
                    <a:gd name="connsiteX1372" fmla="*/ 120032 w 1011921"/>
                    <a:gd name="connsiteY1372" fmla="*/ 36389 h 1656060"/>
                    <a:gd name="connsiteX1373" fmla="*/ 120655 w 1011921"/>
                    <a:gd name="connsiteY1373" fmla="*/ 36889 h 1656060"/>
                    <a:gd name="connsiteX1374" fmla="*/ 121143 w 1011921"/>
                    <a:gd name="connsiteY1374" fmla="*/ 37280 h 1656060"/>
                    <a:gd name="connsiteX1375" fmla="*/ 121873 w 1011921"/>
                    <a:gd name="connsiteY1375" fmla="*/ 37853 h 1656060"/>
                    <a:gd name="connsiteX1376" fmla="*/ 122660 w 1011921"/>
                    <a:gd name="connsiteY1376" fmla="*/ 38488 h 1656060"/>
                    <a:gd name="connsiteX1377" fmla="*/ 123443 w 1011921"/>
                    <a:gd name="connsiteY1377" fmla="*/ 39867 h 1656060"/>
                    <a:gd name="connsiteX1378" fmla="*/ 124216 w 1011921"/>
                    <a:gd name="connsiteY1378" fmla="*/ 41221 h 1656060"/>
                    <a:gd name="connsiteX1379" fmla="*/ 125001 w 1011921"/>
                    <a:gd name="connsiteY1379" fmla="*/ 42600 h 1656060"/>
                    <a:gd name="connsiteX1380" fmla="*/ 125415 w 1011921"/>
                    <a:gd name="connsiteY1380" fmla="*/ 45041 h 1656060"/>
                    <a:gd name="connsiteX1381" fmla="*/ 125581 w 1011921"/>
                    <a:gd name="connsiteY1381" fmla="*/ 46017 h 1656060"/>
                    <a:gd name="connsiteX1382" fmla="*/ 125826 w 1011921"/>
                    <a:gd name="connsiteY1382" fmla="*/ 47469 h 1656060"/>
                    <a:gd name="connsiteX1383" fmla="*/ 126263 w 1011921"/>
                    <a:gd name="connsiteY1383" fmla="*/ 49971 h 1656060"/>
                    <a:gd name="connsiteX1384" fmla="*/ 126608 w 1011921"/>
                    <a:gd name="connsiteY1384" fmla="*/ 51935 h 1656060"/>
                    <a:gd name="connsiteX1385" fmla="*/ 129156 w 1011921"/>
                    <a:gd name="connsiteY1385" fmla="*/ 54242 h 1656060"/>
                    <a:gd name="connsiteX1386" fmla="*/ 130488 w 1011921"/>
                    <a:gd name="connsiteY1386" fmla="*/ 54583 h 1656060"/>
                    <a:gd name="connsiteX1387" fmla="*/ 131870 w 1011921"/>
                    <a:gd name="connsiteY1387" fmla="*/ 54937 h 1656060"/>
                    <a:gd name="connsiteX1388" fmla="*/ 134087 w 1011921"/>
                    <a:gd name="connsiteY1388" fmla="*/ 55511 h 1656060"/>
                    <a:gd name="connsiteX1389" fmla="*/ 136450 w 1011921"/>
                    <a:gd name="connsiteY1389" fmla="*/ 56133 h 1656060"/>
                    <a:gd name="connsiteX1390" fmla="*/ 137404 w 1011921"/>
                    <a:gd name="connsiteY1390" fmla="*/ 56377 h 1656060"/>
                    <a:gd name="connsiteX1391" fmla="*/ 139438 w 1011921"/>
                    <a:gd name="connsiteY1391" fmla="*/ 56914 h 1656060"/>
                    <a:gd name="connsiteX1392" fmla="*/ 140867 w 1011921"/>
                    <a:gd name="connsiteY1392" fmla="*/ 57573 h 1656060"/>
                    <a:gd name="connsiteX1393" fmla="*/ 143798 w 1011921"/>
                    <a:gd name="connsiteY1393" fmla="*/ 58891 h 1656060"/>
                    <a:gd name="connsiteX1394" fmla="*/ 145108 w 1011921"/>
                    <a:gd name="connsiteY1394" fmla="*/ 59489 h 1656060"/>
                    <a:gd name="connsiteX1395" fmla="*/ 146309 w 1011921"/>
                    <a:gd name="connsiteY1395" fmla="*/ 60306 h 1656060"/>
                    <a:gd name="connsiteX1396" fmla="*/ 150714 w 1011921"/>
                    <a:gd name="connsiteY1396" fmla="*/ 63308 h 1656060"/>
                    <a:gd name="connsiteX1397" fmla="*/ 151146 w 1011921"/>
                    <a:gd name="connsiteY1397" fmla="*/ 63601 h 1656060"/>
                    <a:gd name="connsiteX1398" fmla="*/ 152147 w 1011921"/>
                    <a:gd name="connsiteY1398" fmla="*/ 64541 h 165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Lst>
                  <a:rect l="l" t="t" r="r" b="b"/>
                  <a:pathLst>
                    <a:path w="1011921" h="1656060">
                      <a:moveTo>
                        <a:pt x="152147" y="64541"/>
                      </a:moveTo>
                      <a:lnTo>
                        <a:pt x="153812" y="66091"/>
                      </a:lnTo>
                      <a:lnTo>
                        <a:pt x="157206" y="65737"/>
                      </a:lnTo>
                      <a:lnTo>
                        <a:pt x="161109" y="65322"/>
                      </a:lnTo>
                      <a:lnTo>
                        <a:pt x="163039" y="65554"/>
                      </a:lnTo>
                      <a:lnTo>
                        <a:pt x="166278" y="65944"/>
                      </a:lnTo>
                      <a:lnTo>
                        <a:pt x="167196" y="66066"/>
                      </a:lnTo>
                      <a:lnTo>
                        <a:pt x="168145" y="66274"/>
                      </a:lnTo>
                      <a:lnTo>
                        <a:pt x="173358" y="67445"/>
                      </a:lnTo>
                      <a:lnTo>
                        <a:pt x="175728" y="67970"/>
                      </a:lnTo>
                      <a:lnTo>
                        <a:pt x="176203" y="68080"/>
                      </a:lnTo>
                      <a:lnTo>
                        <a:pt x="177160" y="68324"/>
                      </a:lnTo>
                      <a:lnTo>
                        <a:pt x="181474" y="69410"/>
                      </a:lnTo>
                      <a:lnTo>
                        <a:pt x="183392" y="69898"/>
                      </a:lnTo>
                      <a:lnTo>
                        <a:pt x="184760" y="70484"/>
                      </a:lnTo>
                      <a:lnTo>
                        <a:pt x="189773" y="72644"/>
                      </a:lnTo>
                      <a:lnTo>
                        <a:pt x="191142" y="73241"/>
                      </a:lnTo>
                      <a:lnTo>
                        <a:pt x="192324" y="74181"/>
                      </a:lnTo>
                      <a:lnTo>
                        <a:pt x="195950" y="77085"/>
                      </a:lnTo>
                      <a:lnTo>
                        <a:pt x="197045" y="77964"/>
                      </a:lnTo>
                      <a:lnTo>
                        <a:pt x="197987" y="79111"/>
                      </a:lnTo>
                      <a:lnTo>
                        <a:pt x="199877" y="81405"/>
                      </a:lnTo>
                      <a:lnTo>
                        <a:pt x="200493" y="82162"/>
                      </a:lnTo>
                      <a:lnTo>
                        <a:pt x="201132" y="83224"/>
                      </a:lnTo>
                      <a:lnTo>
                        <a:pt x="202942" y="86225"/>
                      </a:lnTo>
                      <a:lnTo>
                        <a:pt x="203408" y="87006"/>
                      </a:lnTo>
                      <a:lnTo>
                        <a:pt x="203989" y="88092"/>
                      </a:lnTo>
                      <a:lnTo>
                        <a:pt x="205407" y="90753"/>
                      </a:lnTo>
                      <a:lnTo>
                        <a:pt x="206922" y="94670"/>
                      </a:lnTo>
                      <a:lnTo>
                        <a:pt x="208480" y="97489"/>
                      </a:lnTo>
                      <a:lnTo>
                        <a:pt x="210892" y="97635"/>
                      </a:lnTo>
                      <a:lnTo>
                        <a:pt x="212069" y="97037"/>
                      </a:lnTo>
                      <a:lnTo>
                        <a:pt x="218281" y="93877"/>
                      </a:lnTo>
                      <a:lnTo>
                        <a:pt x="220998" y="92632"/>
                      </a:lnTo>
                      <a:lnTo>
                        <a:pt x="225508" y="90557"/>
                      </a:lnTo>
                      <a:lnTo>
                        <a:pt x="227227" y="89764"/>
                      </a:lnTo>
                      <a:lnTo>
                        <a:pt x="228909" y="89056"/>
                      </a:lnTo>
                      <a:lnTo>
                        <a:pt x="231626" y="87922"/>
                      </a:lnTo>
                      <a:lnTo>
                        <a:pt x="233515" y="87263"/>
                      </a:lnTo>
                      <a:lnTo>
                        <a:pt x="234900" y="86775"/>
                      </a:lnTo>
                      <a:lnTo>
                        <a:pt x="236247" y="87006"/>
                      </a:lnTo>
                      <a:lnTo>
                        <a:pt x="236896" y="87104"/>
                      </a:lnTo>
                      <a:lnTo>
                        <a:pt x="238498" y="87372"/>
                      </a:lnTo>
                      <a:lnTo>
                        <a:pt x="239476" y="88202"/>
                      </a:lnTo>
                      <a:lnTo>
                        <a:pt x="242272" y="90704"/>
                      </a:lnTo>
                      <a:lnTo>
                        <a:pt x="243308" y="91644"/>
                      </a:lnTo>
                      <a:lnTo>
                        <a:pt x="243811" y="93340"/>
                      </a:lnTo>
                      <a:lnTo>
                        <a:pt x="244433" y="95463"/>
                      </a:lnTo>
                      <a:lnTo>
                        <a:pt x="244721" y="96439"/>
                      </a:lnTo>
                      <a:lnTo>
                        <a:pt x="244872" y="97867"/>
                      </a:lnTo>
                      <a:lnTo>
                        <a:pt x="245151" y="100478"/>
                      </a:lnTo>
                      <a:lnTo>
                        <a:pt x="245284" y="101735"/>
                      </a:lnTo>
                      <a:lnTo>
                        <a:pt x="245547" y="104176"/>
                      </a:lnTo>
                      <a:lnTo>
                        <a:pt x="245751" y="106067"/>
                      </a:lnTo>
                      <a:lnTo>
                        <a:pt x="246017" y="107471"/>
                      </a:lnTo>
                      <a:lnTo>
                        <a:pt x="246430" y="109643"/>
                      </a:lnTo>
                      <a:lnTo>
                        <a:pt x="248214" y="109997"/>
                      </a:lnTo>
                      <a:lnTo>
                        <a:pt x="249502" y="110253"/>
                      </a:lnTo>
                      <a:lnTo>
                        <a:pt x="250201" y="110338"/>
                      </a:lnTo>
                      <a:lnTo>
                        <a:pt x="255315" y="109972"/>
                      </a:lnTo>
                      <a:lnTo>
                        <a:pt x="255947" y="109923"/>
                      </a:lnTo>
                      <a:lnTo>
                        <a:pt x="256736" y="109691"/>
                      </a:lnTo>
                      <a:lnTo>
                        <a:pt x="258142" y="109289"/>
                      </a:lnTo>
                      <a:lnTo>
                        <a:pt x="260221" y="108666"/>
                      </a:lnTo>
                      <a:lnTo>
                        <a:pt x="261400" y="106836"/>
                      </a:lnTo>
                      <a:lnTo>
                        <a:pt x="261808" y="106409"/>
                      </a:lnTo>
                      <a:lnTo>
                        <a:pt x="262026" y="105469"/>
                      </a:lnTo>
                      <a:lnTo>
                        <a:pt x="262960" y="102650"/>
                      </a:lnTo>
                      <a:lnTo>
                        <a:pt x="262993" y="99295"/>
                      </a:lnTo>
                      <a:lnTo>
                        <a:pt x="263020" y="97452"/>
                      </a:lnTo>
                      <a:lnTo>
                        <a:pt x="263570" y="95414"/>
                      </a:lnTo>
                      <a:lnTo>
                        <a:pt x="265322" y="88898"/>
                      </a:lnTo>
                      <a:lnTo>
                        <a:pt x="265732" y="87397"/>
                      </a:lnTo>
                      <a:lnTo>
                        <a:pt x="266529" y="86201"/>
                      </a:lnTo>
                      <a:lnTo>
                        <a:pt x="268069" y="83907"/>
                      </a:lnTo>
                      <a:lnTo>
                        <a:pt x="268838" y="82882"/>
                      </a:lnTo>
                      <a:lnTo>
                        <a:pt x="269605" y="82272"/>
                      </a:lnTo>
                      <a:lnTo>
                        <a:pt x="271749" y="80551"/>
                      </a:lnTo>
                      <a:lnTo>
                        <a:pt x="274479" y="78916"/>
                      </a:lnTo>
                      <a:lnTo>
                        <a:pt x="275824" y="78110"/>
                      </a:lnTo>
                      <a:lnTo>
                        <a:pt x="277464" y="78025"/>
                      </a:lnTo>
                      <a:lnTo>
                        <a:pt x="282183" y="77793"/>
                      </a:lnTo>
                      <a:lnTo>
                        <a:pt x="283066" y="77744"/>
                      </a:lnTo>
                      <a:lnTo>
                        <a:pt x="284038" y="77830"/>
                      </a:lnTo>
                      <a:lnTo>
                        <a:pt x="287868" y="78159"/>
                      </a:lnTo>
                      <a:lnTo>
                        <a:pt x="289327" y="78281"/>
                      </a:lnTo>
                      <a:lnTo>
                        <a:pt x="290731" y="78611"/>
                      </a:lnTo>
                      <a:lnTo>
                        <a:pt x="297290" y="80173"/>
                      </a:lnTo>
                      <a:lnTo>
                        <a:pt x="299164" y="80612"/>
                      </a:lnTo>
                      <a:lnTo>
                        <a:pt x="300988" y="81173"/>
                      </a:lnTo>
                      <a:lnTo>
                        <a:pt x="306463" y="82857"/>
                      </a:lnTo>
                      <a:lnTo>
                        <a:pt x="307834" y="83272"/>
                      </a:lnTo>
                      <a:lnTo>
                        <a:pt x="309514" y="84066"/>
                      </a:lnTo>
                      <a:lnTo>
                        <a:pt x="310354" y="84468"/>
                      </a:lnTo>
                      <a:lnTo>
                        <a:pt x="311615" y="85066"/>
                      </a:lnTo>
                      <a:lnTo>
                        <a:pt x="314564" y="86457"/>
                      </a:lnTo>
                      <a:lnTo>
                        <a:pt x="317093" y="87653"/>
                      </a:lnTo>
                      <a:lnTo>
                        <a:pt x="319619" y="88751"/>
                      </a:lnTo>
                      <a:lnTo>
                        <a:pt x="321487" y="89569"/>
                      </a:lnTo>
                      <a:lnTo>
                        <a:pt x="322776" y="90313"/>
                      </a:lnTo>
                      <a:lnTo>
                        <a:pt x="324063" y="91045"/>
                      </a:lnTo>
                      <a:lnTo>
                        <a:pt x="326209" y="92290"/>
                      </a:lnTo>
                      <a:lnTo>
                        <a:pt x="328608" y="93669"/>
                      </a:lnTo>
                      <a:lnTo>
                        <a:pt x="330604" y="94804"/>
                      </a:lnTo>
                      <a:lnTo>
                        <a:pt x="331036" y="95048"/>
                      </a:lnTo>
                      <a:lnTo>
                        <a:pt x="338200" y="98941"/>
                      </a:lnTo>
                      <a:lnTo>
                        <a:pt x="340077" y="99966"/>
                      </a:lnTo>
                      <a:lnTo>
                        <a:pt x="340784" y="102492"/>
                      </a:lnTo>
                      <a:lnTo>
                        <a:pt x="341052" y="103456"/>
                      </a:lnTo>
                      <a:lnTo>
                        <a:pt x="341653" y="105250"/>
                      </a:lnTo>
                      <a:lnTo>
                        <a:pt x="342382" y="107385"/>
                      </a:lnTo>
                      <a:lnTo>
                        <a:pt x="344143" y="109533"/>
                      </a:lnTo>
                      <a:lnTo>
                        <a:pt x="345566" y="109874"/>
                      </a:lnTo>
                      <a:lnTo>
                        <a:pt x="348579" y="110570"/>
                      </a:lnTo>
                      <a:lnTo>
                        <a:pt x="353530" y="111022"/>
                      </a:lnTo>
                      <a:lnTo>
                        <a:pt x="356198" y="111888"/>
                      </a:lnTo>
                      <a:lnTo>
                        <a:pt x="359936" y="111986"/>
                      </a:lnTo>
                      <a:lnTo>
                        <a:pt x="362559" y="112291"/>
                      </a:lnTo>
                      <a:lnTo>
                        <a:pt x="363852" y="112449"/>
                      </a:lnTo>
                      <a:lnTo>
                        <a:pt x="364958" y="113438"/>
                      </a:lnTo>
                      <a:lnTo>
                        <a:pt x="366754" y="115049"/>
                      </a:lnTo>
                      <a:lnTo>
                        <a:pt x="367861" y="116037"/>
                      </a:lnTo>
                      <a:lnTo>
                        <a:pt x="368289" y="117086"/>
                      </a:lnTo>
                      <a:lnTo>
                        <a:pt x="368680" y="118038"/>
                      </a:lnTo>
                      <a:lnTo>
                        <a:pt x="369664" y="120454"/>
                      </a:lnTo>
                      <a:lnTo>
                        <a:pt x="370309" y="121675"/>
                      </a:lnTo>
                      <a:lnTo>
                        <a:pt x="371984" y="124835"/>
                      </a:lnTo>
                      <a:lnTo>
                        <a:pt x="372445" y="125714"/>
                      </a:lnTo>
                      <a:lnTo>
                        <a:pt x="372907" y="126580"/>
                      </a:lnTo>
                      <a:lnTo>
                        <a:pt x="375627" y="127752"/>
                      </a:lnTo>
                      <a:lnTo>
                        <a:pt x="376452" y="127910"/>
                      </a:lnTo>
                      <a:lnTo>
                        <a:pt x="377734" y="128154"/>
                      </a:lnTo>
                      <a:lnTo>
                        <a:pt x="382350" y="129033"/>
                      </a:lnTo>
                      <a:lnTo>
                        <a:pt x="384036" y="129863"/>
                      </a:lnTo>
                      <a:lnTo>
                        <a:pt x="387723" y="131669"/>
                      </a:lnTo>
                      <a:lnTo>
                        <a:pt x="388670" y="132145"/>
                      </a:lnTo>
                      <a:lnTo>
                        <a:pt x="389757" y="132828"/>
                      </a:lnTo>
                      <a:lnTo>
                        <a:pt x="390843" y="133524"/>
                      </a:lnTo>
                      <a:lnTo>
                        <a:pt x="392501" y="134573"/>
                      </a:lnTo>
                      <a:lnTo>
                        <a:pt x="394018" y="135549"/>
                      </a:lnTo>
                      <a:lnTo>
                        <a:pt x="395414" y="136855"/>
                      </a:lnTo>
                      <a:lnTo>
                        <a:pt x="396275" y="137660"/>
                      </a:lnTo>
                      <a:lnTo>
                        <a:pt x="398009" y="139296"/>
                      </a:lnTo>
                      <a:lnTo>
                        <a:pt x="400721" y="141260"/>
                      </a:lnTo>
                      <a:lnTo>
                        <a:pt x="402052" y="142212"/>
                      </a:lnTo>
                      <a:lnTo>
                        <a:pt x="403664" y="144165"/>
                      </a:lnTo>
                      <a:lnTo>
                        <a:pt x="404519" y="145263"/>
                      </a:lnTo>
                      <a:lnTo>
                        <a:pt x="407072" y="148533"/>
                      </a:lnTo>
                      <a:lnTo>
                        <a:pt x="408672" y="150583"/>
                      </a:lnTo>
                      <a:lnTo>
                        <a:pt x="409478" y="152133"/>
                      </a:lnTo>
                      <a:lnTo>
                        <a:pt x="410431" y="153963"/>
                      </a:lnTo>
                      <a:lnTo>
                        <a:pt x="412312" y="155818"/>
                      </a:lnTo>
                      <a:lnTo>
                        <a:pt x="414144" y="156221"/>
                      </a:lnTo>
                      <a:lnTo>
                        <a:pt x="414962" y="156392"/>
                      </a:lnTo>
                      <a:lnTo>
                        <a:pt x="421607" y="158185"/>
                      </a:lnTo>
                      <a:lnTo>
                        <a:pt x="422169" y="158344"/>
                      </a:lnTo>
                      <a:lnTo>
                        <a:pt x="423378" y="158661"/>
                      </a:lnTo>
                      <a:lnTo>
                        <a:pt x="426016" y="159186"/>
                      </a:lnTo>
                      <a:lnTo>
                        <a:pt x="436520" y="161261"/>
                      </a:lnTo>
                      <a:lnTo>
                        <a:pt x="442664" y="161517"/>
                      </a:lnTo>
                      <a:lnTo>
                        <a:pt x="444239" y="161590"/>
                      </a:lnTo>
                      <a:lnTo>
                        <a:pt x="446584" y="161224"/>
                      </a:lnTo>
                      <a:lnTo>
                        <a:pt x="447989" y="161004"/>
                      </a:lnTo>
                      <a:lnTo>
                        <a:pt x="452191" y="160345"/>
                      </a:lnTo>
                      <a:lnTo>
                        <a:pt x="454536" y="159979"/>
                      </a:lnTo>
                      <a:lnTo>
                        <a:pt x="456038" y="159833"/>
                      </a:lnTo>
                      <a:lnTo>
                        <a:pt x="456502" y="159796"/>
                      </a:lnTo>
                      <a:lnTo>
                        <a:pt x="461681" y="159320"/>
                      </a:lnTo>
                      <a:lnTo>
                        <a:pt x="463562" y="159137"/>
                      </a:lnTo>
                      <a:lnTo>
                        <a:pt x="465968" y="158808"/>
                      </a:lnTo>
                      <a:lnTo>
                        <a:pt x="473223" y="157795"/>
                      </a:lnTo>
                      <a:lnTo>
                        <a:pt x="474188" y="157661"/>
                      </a:lnTo>
                      <a:lnTo>
                        <a:pt x="475202" y="157661"/>
                      </a:lnTo>
                      <a:lnTo>
                        <a:pt x="476704" y="157673"/>
                      </a:lnTo>
                      <a:lnTo>
                        <a:pt x="478158" y="157673"/>
                      </a:lnTo>
                      <a:lnTo>
                        <a:pt x="479245" y="157673"/>
                      </a:lnTo>
                      <a:lnTo>
                        <a:pt x="482310" y="158308"/>
                      </a:lnTo>
                      <a:lnTo>
                        <a:pt x="483971" y="159186"/>
                      </a:lnTo>
                      <a:lnTo>
                        <a:pt x="486463" y="160516"/>
                      </a:lnTo>
                      <a:lnTo>
                        <a:pt x="488283" y="161480"/>
                      </a:lnTo>
                      <a:lnTo>
                        <a:pt x="489749" y="161944"/>
                      </a:lnTo>
                      <a:lnTo>
                        <a:pt x="493144" y="163030"/>
                      </a:lnTo>
                      <a:lnTo>
                        <a:pt x="494732" y="163543"/>
                      </a:lnTo>
                      <a:lnTo>
                        <a:pt x="496625" y="163689"/>
                      </a:lnTo>
                      <a:lnTo>
                        <a:pt x="505175" y="164372"/>
                      </a:lnTo>
                      <a:lnTo>
                        <a:pt x="505663" y="164409"/>
                      </a:lnTo>
                      <a:lnTo>
                        <a:pt x="515251" y="165166"/>
                      </a:lnTo>
                      <a:lnTo>
                        <a:pt x="517169" y="165324"/>
                      </a:lnTo>
                      <a:lnTo>
                        <a:pt x="518598" y="165190"/>
                      </a:lnTo>
                      <a:lnTo>
                        <a:pt x="526647" y="164458"/>
                      </a:lnTo>
                      <a:lnTo>
                        <a:pt x="528540" y="164287"/>
                      </a:lnTo>
                      <a:lnTo>
                        <a:pt x="530311" y="163579"/>
                      </a:lnTo>
                      <a:lnTo>
                        <a:pt x="536125" y="161261"/>
                      </a:lnTo>
                      <a:lnTo>
                        <a:pt x="537359" y="160760"/>
                      </a:lnTo>
                      <a:lnTo>
                        <a:pt x="539008" y="160101"/>
                      </a:lnTo>
                      <a:lnTo>
                        <a:pt x="540632" y="158918"/>
                      </a:lnTo>
                      <a:lnTo>
                        <a:pt x="543441" y="156855"/>
                      </a:lnTo>
                      <a:lnTo>
                        <a:pt x="545212" y="155574"/>
                      </a:lnTo>
                      <a:lnTo>
                        <a:pt x="547338" y="153609"/>
                      </a:lnTo>
                      <a:lnTo>
                        <a:pt x="548803" y="152279"/>
                      </a:lnTo>
                      <a:lnTo>
                        <a:pt x="550293" y="150937"/>
                      </a:lnTo>
                      <a:lnTo>
                        <a:pt x="551722" y="150620"/>
                      </a:lnTo>
                      <a:lnTo>
                        <a:pt x="555814" y="149729"/>
                      </a:lnTo>
                      <a:lnTo>
                        <a:pt x="556730" y="149534"/>
                      </a:lnTo>
                      <a:lnTo>
                        <a:pt x="557817" y="149668"/>
                      </a:lnTo>
                      <a:lnTo>
                        <a:pt x="559332" y="149863"/>
                      </a:lnTo>
                      <a:lnTo>
                        <a:pt x="560651" y="150034"/>
                      </a:lnTo>
                      <a:lnTo>
                        <a:pt x="561616" y="150632"/>
                      </a:lnTo>
                      <a:lnTo>
                        <a:pt x="564877" y="152658"/>
                      </a:lnTo>
                      <a:lnTo>
                        <a:pt x="566025" y="153365"/>
                      </a:lnTo>
                      <a:lnTo>
                        <a:pt x="567185" y="155159"/>
                      </a:lnTo>
                      <a:lnTo>
                        <a:pt x="568089" y="156538"/>
                      </a:lnTo>
                      <a:lnTo>
                        <a:pt x="569408" y="158576"/>
                      </a:lnTo>
                      <a:lnTo>
                        <a:pt x="570129" y="159674"/>
                      </a:lnTo>
                      <a:lnTo>
                        <a:pt x="570666" y="160492"/>
                      </a:lnTo>
                      <a:lnTo>
                        <a:pt x="571399" y="161517"/>
                      </a:lnTo>
                      <a:lnTo>
                        <a:pt x="574612" y="166044"/>
                      </a:lnTo>
                      <a:lnTo>
                        <a:pt x="575772" y="167667"/>
                      </a:lnTo>
                      <a:lnTo>
                        <a:pt x="577140" y="169034"/>
                      </a:lnTo>
                      <a:lnTo>
                        <a:pt x="579192" y="171084"/>
                      </a:lnTo>
                      <a:lnTo>
                        <a:pt x="580804" y="172707"/>
                      </a:lnTo>
                      <a:lnTo>
                        <a:pt x="581170" y="173049"/>
                      </a:lnTo>
                      <a:lnTo>
                        <a:pt x="584676" y="176392"/>
                      </a:lnTo>
                      <a:lnTo>
                        <a:pt x="589403" y="177149"/>
                      </a:lnTo>
                      <a:lnTo>
                        <a:pt x="590893" y="177381"/>
                      </a:lnTo>
                      <a:lnTo>
                        <a:pt x="594349" y="177600"/>
                      </a:lnTo>
                      <a:lnTo>
                        <a:pt x="611437" y="178662"/>
                      </a:lnTo>
                      <a:lnTo>
                        <a:pt x="622332" y="179846"/>
                      </a:lnTo>
                      <a:lnTo>
                        <a:pt x="623749" y="179992"/>
                      </a:lnTo>
                      <a:lnTo>
                        <a:pt x="624371" y="179992"/>
                      </a:lnTo>
                      <a:lnTo>
                        <a:pt x="626301" y="179956"/>
                      </a:lnTo>
                      <a:lnTo>
                        <a:pt x="636439" y="179785"/>
                      </a:lnTo>
                      <a:lnTo>
                        <a:pt x="637880" y="179772"/>
                      </a:lnTo>
                      <a:lnTo>
                        <a:pt x="639333" y="179748"/>
                      </a:lnTo>
                      <a:lnTo>
                        <a:pt x="641202" y="179894"/>
                      </a:lnTo>
                      <a:lnTo>
                        <a:pt x="645880" y="180273"/>
                      </a:lnTo>
                      <a:lnTo>
                        <a:pt x="648225" y="180456"/>
                      </a:lnTo>
                      <a:lnTo>
                        <a:pt x="650180" y="180444"/>
                      </a:lnTo>
                      <a:lnTo>
                        <a:pt x="651657" y="180431"/>
                      </a:lnTo>
                      <a:lnTo>
                        <a:pt x="654100" y="180419"/>
                      </a:lnTo>
                      <a:lnTo>
                        <a:pt x="662357" y="180346"/>
                      </a:lnTo>
                      <a:lnTo>
                        <a:pt x="664299" y="180334"/>
                      </a:lnTo>
                      <a:lnTo>
                        <a:pt x="665752" y="180322"/>
                      </a:lnTo>
                      <a:lnTo>
                        <a:pt x="668207" y="180126"/>
                      </a:lnTo>
                      <a:lnTo>
                        <a:pt x="674571" y="179589"/>
                      </a:lnTo>
                      <a:lnTo>
                        <a:pt x="675878" y="179492"/>
                      </a:lnTo>
                      <a:lnTo>
                        <a:pt x="687603" y="178528"/>
                      </a:lnTo>
                      <a:lnTo>
                        <a:pt x="693759" y="178332"/>
                      </a:lnTo>
                      <a:lnTo>
                        <a:pt x="704813" y="177966"/>
                      </a:lnTo>
                      <a:lnTo>
                        <a:pt x="707219" y="177881"/>
                      </a:lnTo>
                      <a:lnTo>
                        <a:pt x="711066" y="178003"/>
                      </a:lnTo>
                      <a:lnTo>
                        <a:pt x="717320" y="178198"/>
                      </a:lnTo>
                      <a:lnTo>
                        <a:pt x="719580" y="178272"/>
                      </a:lnTo>
                      <a:lnTo>
                        <a:pt x="721851" y="178332"/>
                      </a:lnTo>
                      <a:lnTo>
                        <a:pt x="722755" y="178369"/>
                      </a:lnTo>
                      <a:lnTo>
                        <a:pt x="724233" y="178491"/>
                      </a:lnTo>
                      <a:lnTo>
                        <a:pt x="728276" y="178808"/>
                      </a:lnTo>
                      <a:lnTo>
                        <a:pt x="731598" y="179089"/>
                      </a:lnTo>
                      <a:lnTo>
                        <a:pt x="733198" y="179211"/>
                      </a:lnTo>
                      <a:lnTo>
                        <a:pt x="735580" y="178943"/>
                      </a:lnTo>
                      <a:lnTo>
                        <a:pt x="736533" y="178833"/>
                      </a:lnTo>
                      <a:lnTo>
                        <a:pt x="745583" y="177783"/>
                      </a:lnTo>
                      <a:lnTo>
                        <a:pt x="748918" y="177405"/>
                      </a:lnTo>
                      <a:lnTo>
                        <a:pt x="752289" y="177063"/>
                      </a:lnTo>
                      <a:lnTo>
                        <a:pt x="765272" y="175770"/>
                      </a:lnTo>
                      <a:lnTo>
                        <a:pt x="766713" y="175636"/>
                      </a:lnTo>
                      <a:lnTo>
                        <a:pt x="768155" y="175489"/>
                      </a:lnTo>
                      <a:lnTo>
                        <a:pt x="769572" y="175172"/>
                      </a:lnTo>
                      <a:lnTo>
                        <a:pt x="770512" y="174952"/>
                      </a:lnTo>
                      <a:lnTo>
                        <a:pt x="780882" y="172609"/>
                      </a:lnTo>
                      <a:lnTo>
                        <a:pt x="783227" y="172085"/>
                      </a:lnTo>
                      <a:lnTo>
                        <a:pt x="784619" y="171609"/>
                      </a:lnTo>
                      <a:lnTo>
                        <a:pt x="794830" y="168131"/>
                      </a:lnTo>
                      <a:lnTo>
                        <a:pt x="798897" y="165458"/>
                      </a:lnTo>
                      <a:lnTo>
                        <a:pt x="800204" y="164592"/>
                      </a:lnTo>
                      <a:lnTo>
                        <a:pt x="801694" y="163616"/>
                      </a:lnTo>
                      <a:lnTo>
                        <a:pt x="806360" y="160223"/>
                      </a:lnTo>
                      <a:lnTo>
                        <a:pt x="807911" y="159089"/>
                      </a:lnTo>
                      <a:lnTo>
                        <a:pt x="809304" y="158820"/>
                      </a:lnTo>
                      <a:lnTo>
                        <a:pt x="813444" y="158002"/>
                      </a:lnTo>
                      <a:lnTo>
                        <a:pt x="814837" y="157734"/>
                      </a:lnTo>
                      <a:lnTo>
                        <a:pt x="816241" y="157990"/>
                      </a:lnTo>
                      <a:lnTo>
                        <a:pt x="820907" y="158857"/>
                      </a:lnTo>
                      <a:lnTo>
                        <a:pt x="822312" y="159113"/>
                      </a:lnTo>
                      <a:lnTo>
                        <a:pt x="824131" y="159784"/>
                      </a:lnTo>
                      <a:lnTo>
                        <a:pt x="833658" y="163262"/>
                      </a:lnTo>
                      <a:lnTo>
                        <a:pt x="835918" y="164104"/>
                      </a:lnTo>
                      <a:lnTo>
                        <a:pt x="837237" y="164812"/>
                      </a:lnTo>
                      <a:lnTo>
                        <a:pt x="847314" y="170291"/>
                      </a:lnTo>
                      <a:lnTo>
                        <a:pt x="848621" y="170999"/>
                      </a:lnTo>
                      <a:lnTo>
                        <a:pt x="849195" y="171316"/>
                      </a:lnTo>
                      <a:lnTo>
                        <a:pt x="851918" y="172902"/>
                      </a:lnTo>
                      <a:lnTo>
                        <a:pt x="857085" y="175916"/>
                      </a:lnTo>
                      <a:lnTo>
                        <a:pt x="858380" y="176673"/>
                      </a:lnTo>
                      <a:lnTo>
                        <a:pt x="860102" y="177686"/>
                      </a:lnTo>
                      <a:lnTo>
                        <a:pt x="863925" y="180322"/>
                      </a:lnTo>
                      <a:lnTo>
                        <a:pt x="865293" y="181273"/>
                      </a:lnTo>
                      <a:lnTo>
                        <a:pt x="866526" y="182115"/>
                      </a:lnTo>
                      <a:lnTo>
                        <a:pt x="867100" y="182518"/>
                      </a:lnTo>
                      <a:lnTo>
                        <a:pt x="868053" y="182787"/>
                      </a:lnTo>
                      <a:lnTo>
                        <a:pt x="869006" y="183055"/>
                      </a:lnTo>
                      <a:lnTo>
                        <a:pt x="876603" y="185227"/>
                      </a:lnTo>
                      <a:lnTo>
                        <a:pt x="881208" y="186716"/>
                      </a:lnTo>
                      <a:lnTo>
                        <a:pt x="883052" y="187301"/>
                      </a:lnTo>
                      <a:lnTo>
                        <a:pt x="884957" y="187338"/>
                      </a:lnTo>
                      <a:lnTo>
                        <a:pt x="888291" y="187387"/>
                      </a:lnTo>
                      <a:lnTo>
                        <a:pt x="892872" y="187472"/>
                      </a:lnTo>
                      <a:lnTo>
                        <a:pt x="894716" y="187497"/>
                      </a:lnTo>
                      <a:lnTo>
                        <a:pt x="911816" y="187753"/>
                      </a:lnTo>
                      <a:lnTo>
                        <a:pt x="920891" y="187838"/>
                      </a:lnTo>
                      <a:lnTo>
                        <a:pt x="922320" y="187851"/>
                      </a:lnTo>
                      <a:lnTo>
                        <a:pt x="925886" y="187448"/>
                      </a:lnTo>
                      <a:lnTo>
                        <a:pt x="928219" y="187180"/>
                      </a:lnTo>
                      <a:lnTo>
                        <a:pt x="929343" y="187131"/>
                      </a:lnTo>
                      <a:lnTo>
                        <a:pt x="932543" y="187009"/>
                      </a:lnTo>
                      <a:lnTo>
                        <a:pt x="934473" y="186923"/>
                      </a:lnTo>
                      <a:lnTo>
                        <a:pt x="936842" y="187509"/>
                      </a:lnTo>
                      <a:lnTo>
                        <a:pt x="940641" y="188461"/>
                      </a:lnTo>
                      <a:lnTo>
                        <a:pt x="942705" y="188619"/>
                      </a:lnTo>
                      <a:lnTo>
                        <a:pt x="944342" y="188742"/>
                      </a:lnTo>
                      <a:lnTo>
                        <a:pt x="945734" y="188839"/>
                      </a:lnTo>
                      <a:lnTo>
                        <a:pt x="946662" y="188802"/>
                      </a:lnTo>
                      <a:lnTo>
                        <a:pt x="954101" y="188510"/>
                      </a:lnTo>
                      <a:lnTo>
                        <a:pt x="952794" y="191060"/>
                      </a:lnTo>
                      <a:lnTo>
                        <a:pt x="952134" y="192317"/>
                      </a:lnTo>
                      <a:lnTo>
                        <a:pt x="951670" y="193232"/>
                      </a:lnTo>
                      <a:lnTo>
                        <a:pt x="950693" y="195270"/>
                      </a:lnTo>
                      <a:lnTo>
                        <a:pt x="949581" y="197576"/>
                      </a:lnTo>
                      <a:lnTo>
                        <a:pt x="948690" y="199419"/>
                      </a:lnTo>
                      <a:lnTo>
                        <a:pt x="947908" y="200700"/>
                      </a:lnTo>
                      <a:lnTo>
                        <a:pt x="945929" y="203910"/>
                      </a:lnTo>
                      <a:lnTo>
                        <a:pt x="945246" y="204935"/>
                      </a:lnTo>
                      <a:lnTo>
                        <a:pt x="944073" y="206667"/>
                      </a:lnTo>
                      <a:lnTo>
                        <a:pt x="943560" y="207424"/>
                      </a:lnTo>
                      <a:lnTo>
                        <a:pt x="942986" y="208242"/>
                      </a:lnTo>
                      <a:lnTo>
                        <a:pt x="942265" y="209071"/>
                      </a:lnTo>
                      <a:lnTo>
                        <a:pt x="938003" y="213953"/>
                      </a:lnTo>
                      <a:lnTo>
                        <a:pt x="934937" y="217272"/>
                      </a:lnTo>
                      <a:lnTo>
                        <a:pt x="933789" y="218516"/>
                      </a:lnTo>
                      <a:lnTo>
                        <a:pt x="932726" y="219481"/>
                      </a:lnTo>
                      <a:lnTo>
                        <a:pt x="932018" y="220127"/>
                      </a:lnTo>
                      <a:lnTo>
                        <a:pt x="930601" y="221421"/>
                      </a:lnTo>
                      <a:lnTo>
                        <a:pt x="928048" y="223739"/>
                      </a:lnTo>
                      <a:lnTo>
                        <a:pt x="925569" y="226058"/>
                      </a:lnTo>
                      <a:lnTo>
                        <a:pt x="923798" y="227717"/>
                      </a:lnTo>
                      <a:lnTo>
                        <a:pt x="921489" y="229414"/>
                      </a:lnTo>
                      <a:lnTo>
                        <a:pt x="918020" y="231964"/>
                      </a:lnTo>
                      <a:lnTo>
                        <a:pt x="916640" y="232965"/>
                      </a:lnTo>
                      <a:lnTo>
                        <a:pt x="915920" y="233575"/>
                      </a:lnTo>
                      <a:lnTo>
                        <a:pt x="915211" y="234173"/>
                      </a:lnTo>
                      <a:lnTo>
                        <a:pt x="914491" y="234771"/>
                      </a:lnTo>
                      <a:lnTo>
                        <a:pt x="913416" y="235661"/>
                      </a:lnTo>
                      <a:lnTo>
                        <a:pt x="912817" y="236320"/>
                      </a:lnTo>
                      <a:lnTo>
                        <a:pt x="910472" y="238883"/>
                      </a:lnTo>
                      <a:lnTo>
                        <a:pt x="909361" y="239896"/>
                      </a:lnTo>
                      <a:lnTo>
                        <a:pt x="908274" y="240896"/>
                      </a:lnTo>
                      <a:lnTo>
                        <a:pt x="908029" y="241690"/>
                      </a:lnTo>
                      <a:lnTo>
                        <a:pt x="907773" y="242495"/>
                      </a:lnTo>
                      <a:lnTo>
                        <a:pt x="907223" y="244289"/>
                      </a:lnTo>
                      <a:lnTo>
                        <a:pt x="907443" y="247584"/>
                      </a:lnTo>
                      <a:lnTo>
                        <a:pt x="908029" y="249023"/>
                      </a:lnTo>
                      <a:lnTo>
                        <a:pt x="909422" y="252379"/>
                      </a:lnTo>
                      <a:lnTo>
                        <a:pt x="909935" y="253844"/>
                      </a:lnTo>
                      <a:lnTo>
                        <a:pt x="910619" y="255772"/>
                      </a:lnTo>
                      <a:lnTo>
                        <a:pt x="911303" y="257700"/>
                      </a:lnTo>
                      <a:lnTo>
                        <a:pt x="911266" y="259127"/>
                      </a:lnTo>
                      <a:lnTo>
                        <a:pt x="911181" y="263057"/>
                      </a:lnTo>
                      <a:lnTo>
                        <a:pt x="911168" y="263874"/>
                      </a:lnTo>
                      <a:lnTo>
                        <a:pt x="910875" y="265131"/>
                      </a:lnTo>
                      <a:lnTo>
                        <a:pt x="909654" y="267486"/>
                      </a:lnTo>
                      <a:lnTo>
                        <a:pt x="908628" y="268475"/>
                      </a:lnTo>
                      <a:lnTo>
                        <a:pt x="907602" y="269463"/>
                      </a:lnTo>
                      <a:lnTo>
                        <a:pt x="906527" y="269927"/>
                      </a:lnTo>
                      <a:lnTo>
                        <a:pt x="904390" y="270867"/>
                      </a:lnTo>
                      <a:lnTo>
                        <a:pt x="903828" y="271111"/>
                      </a:lnTo>
                      <a:lnTo>
                        <a:pt x="902875" y="271355"/>
                      </a:lnTo>
                      <a:lnTo>
                        <a:pt x="901910" y="271599"/>
                      </a:lnTo>
                      <a:lnTo>
                        <a:pt x="900957" y="271855"/>
                      </a:lnTo>
                      <a:lnTo>
                        <a:pt x="896683" y="272966"/>
                      </a:lnTo>
                      <a:lnTo>
                        <a:pt x="895986" y="273173"/>
                      </a:lnTo>
                      <a:lnTo>
                        <a:pt x="894435" y="273661"/>
                      </a:lnTo>
                      <a:lnTo>
                        <a:pt x="893654" y="274345"/>
                      </a:lnTo>
                      <a:lnTo>
                        <a:pt x="893092" y="275284"/>
                      </a:lnTo>
                      <a:lnTo>
                        <a:pt x="893177" y="276980"/>
                      </a:lnTo>
                      <a:lnTo>
                        <a:pt x="893287" y="278664"/>
                      </a:lnTo>
                      <a:lnTo>
                        <a:pt x="893556" y="284070"/>
                      </a:lnTo>
                      <a:lnTo>
                        <a:pt x="893824" y="289476"/>
                      </a:lnTo>
                      <a:lnTo>
                        <a:pt x="893824" y="291221"/>
                      </a:lnTo>
                      <a:lnTo>
                        <a:pt x="893824" y="292026"/>
                      </a:lnTo>
                      <a:lnTo>
                        <a:pt x="893812" y="293637"/>
                      </a:lnTo>
                      <a:lnTo>
                        <a:pt x="893812" y="294943"/>
                      </a:lnTo>
                      <a:lnTo>
                        <a:pt x="894631" y="298299"/>
                      </a:lnTo>
                      <a:lnTo>
                        <a:pt x="896157" y="299446"/>
                      </a:lnTo>
                      <a:lnTo>
                        <a:pt x="898075" y="300873"/>
                      </a:lnTo>
                      <a:lnTo>
                        <a:pt x="899895" y="302045"/>
                      </a:lnTo>
                      <a:lnTo>
                        <a:pt x="903156" y="304144"/>
                      </a:lnTo>
                      <a:lnTo>
                        <a:pt x="904780" y="305193"/>
                      </a:lnTo>
                      <a:lnTo>
                        <a:pt x="905281" y="305547"/>
                      </a:lnTo>
                      <a:lnTo>
                        <a:pt x="906393" y="306328"/>
                      </a:lnTo>
                      <a:lnTo>
                        <a:pt x="911620" y="310026"/>
                      </a:lnTo>
                      <a:lnTo>
                        <a:pt x="913220" y="311161"/>
                      </a:lnTo>
                      <a:lnTo>
                        <a:pt x="914869" y="312246"/>
                      </a:lnTo>
                      <a:lnTo>
                        <a:pt x="918973" y="314943"/>
                      </a:lnTo>
                      <a:lnTo>
                        <a:pt x="919437" y="315248"/>
                      </a:lnTo>
                      <a:lnTo>
                        <a:pt x="920304" y="315822"/>
                      </a:lnTo>
                      <a:lnTo>
                        <a:pt x="921245" y="316493"/>
                      </a:lnTo>
                      <a:lnTo>
                        <a:pt x="922662" y="317481"/>
                      </a:lnTo>
                      <a:lnTo>
                        <a:pt x="924189" y="318543"/>
                      </a:lnTo>
                      <a:lnTo>
                        <a:pt x="925251" y="319300"/>
                      </a:lnTo>
                      <a:lnTo>
                        <a:pt x="926766" y="320349"/>
                      </a:lnTo>
                      <a:lnTo>
                        <a:pt x="929123" y="321618"/>
                      </a:lnTo>
                      <a:lnTo>
                        <a:pt x="930015" y="322082"/>
                      </a:lnTo>
                      <a:lnTo>
                        <a:pt x="930442" y="322338"/>
                      </a:lnTo>
                      <a:lnTo>
                        <a:pt x="933911" y="324376"/>
                      </a:lnTo>
                      <a:lnTo>
                        <a:pt x="935218" y="325133"/>
                      </a:lnTo>
                      <a:lnTo>
                        <a:pt x="936903" y="326475"/>
                      </a:lnTo>
                      <a:lnTo>
                        <a:pt x="938345" y="327634"/>
                      </a:lnTo>
                      <a:lnTo>
                        <a:pt x="939627" y="328830"/>
                      </a:lnTo>
                      <a:lnTo>
                        <a:pt x="941862" y="330905"/>
                      </a:lnTo>
                      <a:lnTo>
                        <a:pt x="943792" y="331893"/>
                      </a:lnTo>
                      <a:lnTo>
                        <a:pt x="944928" y="332467"/>
                      </a:lnTo>
                      <a:lnTo>
                        <a:pt x="946528" y="333638"/>
                      </a:lnTo>
                      <a:lnTo>
                        <a:pt x="946931" y="333919"/>
                      </a:lnTo>
                      <a:lnTo>
                        <a:pt x="948531" y="335090"/>
                      </a:lnTo>
                      <a:lnTo>
                        <a:pt x="949594" y="336384"/>
                      </a:lnTo>
                      <a:lnTo>
                        <a:pt x="951719" y="338995"/>
                      </a:lnTo>
                      <a:lnTo>
                        <a:pt x="953685" y="341460"/>
                      </a:lnTo>
                      <a:lnTo>
                        <a:pt x="954834" y="342937"/>
                      </a:lnTo>
                      <a:lnTo>
                        <a:pt x="956446" y="345023"/>
                      </a:lnTo>
                      <a:lnTo>
                        <a:pt x="957264" y="346000"/>
                      </a:lnTo>
                      <a:lnTo>
                        <a:pt x="957728" y="346549"/>
                      </a:lnTo>
                      <a:lnTo>
                        <a:pt x="958082" y="346988"/>
                      </a:lnTo>
                      <a:lnTo>
                        <a:pt x="959707" y="349282"/>
                      </a:lnTo>
                      <a:lnTo>
                        <a:pt x="960965" y="350393"/>
                      </a:lnTo>
                      <a:lnTo>
                        <a:pt x="961734" y="351076"/>
                      </a:lnTo>
                      <a:lnTo>
                        <a:pt x="963127" y="352601"/>
                      </a:lnTo>
                      <a:lnTo>
                        <a:pt x="964006" y="353578"/>
                      </a:lnTo>
                      <a:lnTo>
                        <a:pt x="965093" y="354542"/>
                      </a:lnTo>
                      <a:lnTo>
                        <a:pt x="965814" y="355176"/>
                      </a:lnTo>
                      <a:lnTo>
                        <a:pt x="966938" y="356177"/>
                      </a:lnTo>
                      <a:lnTo>
                        <a:pt x="967768" y="356909"/>
                      </a:lnTo>
                      <a:lnTo>
                        <a:pt x="968733" y="357714"/>
                      </a:lnTo>
                      <a:lnTo>
                        <a:pt x="970663" y="359313"/>
                      </a:lnTo>
                      <a:lnTo>
                        <a:pt x="971457" y="359972"/>
                      </a:lnTo>
                      <a:lnTo>
                        <a:pt x="973203" y="361436"/>
                      </a:lnTo>
                      <a:lnTo>
                        <a:pt x="974877" y="362608"/>
                      </a:lnTo>
                      <a:lnTo>
                        <a:pt x="977026" y="364145"/>
                      </a:lnTo>
                      <a:lnTo>
                        <a:pt x="978565" y="365475"/>
                      </a:lnTo>
                      <a:lnTo>
                        <a:pt x="980288" y="366976"/>
                      </a:lnTo>
                      <a:lnTo>
                        <a:pt x="981680" y="367830"/>
                      </a:lnTo>
                      <a:lnTo>
                        <a:pt x="983023" y="368660"/>
                      </a:lnTo>
                      <a:lnTo>
                        <a:pt x="984953" y="370149"/>
                      </a:lnTo>
                      <a:lnTo>
                        <a:pt x="986687" y="371491"/>
                      </a:lnTo>
                      <a:lnTo>
                        <a:pt x="989753" y="373773"/>
                      </a:lnTo>
                      <a:lnTo>
                        <a:pt x="990315" y="374176"/>
                      </a:lnTo>
                      <a:lnTo>
                        <a:pt x="991463" y="375079"/>
                      </a:lnTo>
                      <a:lnTo>
                        <a:pt x="994163" y="377178"/>
                      </a:lnTo>
                      <a:lnTo>
                        <a:pt x="996630" y="379338"/>
                      </a:lnTo>
                      <a:lnTo>
                        <a:pt x="998095" y="380607"/>
                      </a:lnTo>
                      <a:lnTo>
                        <a:pt x="999439" y="381278"/>
                      </a:lnTo>
                      <a:lnTo>
                        <a:pt x="1001662" y="382388"/>
                      </a:lnTo>
                      <a:lnTo>
                        <a:pt x="1002578" y="382840"/>
                      </a:lnTo>
                      <a:lnTo>
                        <a:pt x="1003445" y="383170"/>
                      </a:lnTo>
                      <a:lnTo>
                        <a:pt x="1004716" y="383633"/>
                      </a:lnTo>
                      <a:lnTo>
                        <a:pt x="1005778" y="384024"/>
                      </a:lnTo>
                      <a:lnTo>
                        <a:pt x="1006511" y="384268"/>
                      </a:lnTo>
                      <a:lnTo>
                        <a:pt x="1009186" y="385097"/>
                      </a:lnTo>
                      <a:lnTo>
                        <a:pt x="1010859" y="386611"/>
                      </a:lnTo>
                      <a:lnTo>
                        <a:pt x="1011922" y="387440"/>
                      </a:lnTo>
                      <a:lnTo>
                        <a:pt x="1008697" y="391455"/>
                      </a:lnTo>
                      <a:lnTo>
                        <a:pt x="1006486" y="394225"/>
                      </a:lnTo>
                      <a:lnTo>
                        <a:pt x="1005705" y="395201"/>
                      </a:lnTo>
                      <a:lnTo>
                        <a:pt x="1005192" y="396068"/>
                      </a:lnTo>
                      <a:lnTo>
                        <a:pt x="1004154" y="397789"/>
                      </a:lnTo>
                      <a:lnTo>
                        <a:pt x="1003384" y="399082"/>
                      </a:lnTo>
                      <a:lnTo>
                        <a:pt x="1002969" y="400205"/>
                      </a:lnTo>
                      <a:lnTo>
                        <a:pt x="1001821" y="403402"/>
                      </a:lnTo>
                      <a:lnTo>
                        <a:pt x="1001381" y="404585"/>
                      </a:lnTo>
                      <a:lnTo>
                        <a:pt x="1001100" y="406038"/>
                      </a:lnTo>
                      <a:lnTo>
                        <a:pt x="1000660" y="408368"/>
                      </a:lnTo>
                      <a:lnTo>
                        <a:pt x="1000453" y="409430"/>
                      </a:lnTo>
                      <a:lnTo>
                        <a:pt x="1000306" y="410955"/>
                      </a:lnTo>
                      <a:lnTo>
                        <a:pt x="1000209" y="411968"/>
                      </a:lnTo>
                      <a:lnTo>
                        <a:pt x="1000111" y="412993"/>
                      </a:lnTo>
                      <a:lnTo>
                        <a:pt x="999915" y="415031"/>
                      </a:lnTo>
                      <a:lnTo>
                        <a:pt x="999903" y="416691"/>
                      </a:lnTo>
                      <a:lnTo>
                        <a:pt x="999891" y="419448"/>
                      </a:lnTo>
                      <a:lnTo>
                        <a:pt x="999879" y="420522"/>
                      </a:lnTo>
                      <a:lnTo>
                        <a:pt x="999134" y="424122"/>
                      </a:lnTo>
                      <a:lnTo>
                        <a:pt x="997778" y="425135"/>
                      </a:lnTo>
                      <a:lnTo>
                        <a:pt x="996153" y="426355"/>
                      </a:lnTo>
                      <a:lnTo>
                        <a:pt x="995482" y="426856"/>
                      </a:lnTo>
                      <a:lnTo>
                        <a:pt x="994199" y="427356"/>
                      </a:lnTo>
                      <a:lnTo>
                        <a:pt x="992880" y="427881"/>
                      </a:lnTo>
                      <a:lnTo>
                        <a:pt x="992440" y="428052"/>
                      </a:lnTo>
                      <a:lnTo>
                        <a:pt x="991634" y="428369"/>
                      </a:lnTo>
                      <a:lnTo>
                        <a:pt x="991109" y="428491"/>
                      </a:lnTo>
                      <a:lnTo>
                        <a:pt x="989790" y="428808"/>
                      </a:lnTo>
                      <a:lnTo>
                        <a:pt x="988031" y="429235"/>
                      </a:lnTo>
                      <a:lnTo>
                        <a:pt x="985588" y="430687"/>
                      </a:lnTo>
                      <a:lnTo>
                        <a:pt x="984880" y="431383"/>
                      </a:lnTo>
                      <a:lnTo>
                        <a:pt x="982058" y="434129"/>
                      </a:lnTo>
                      <a:lnTo>
                        <a:pt x="980984" y="435178"/>
                      </a:lnTo>
                      <a:lnTo>
                        <a:pt x="980116" y="436935"/>
                      </a:lnTo>
                      <a:lnTo>
                        <a:pt x="978077" y="441133"/>
                      </a:lnTo>
                      <a:lnTo>
                        <a:pt x="976367" y="444940"/>
                      </a:lnTo>
                      <a:lnTo>
                        <a:pt x="975732" y="446368"/>
                      </a:lnTo>
                      <a:lnTo>
                        <a:pt x="975280" y="447234"/>
                      </a:lnTo>
                      <a:lnTo>
                        <a:pt x="974400" y="448967"/>
                      </a:lnTo>
                      <a:lnTo>
                        <a:pt x="973948" y="449858"/>
                      </a:lnTo>
                      <a:lnTo>
                        <a:pt x="973521" y="450688"/>
                      </a:lnTo>
                      <a:lnTo>
                        <a:pt x="972983" y="451530"/>
                      </a:lnTo>
                      <a:lnTo>
                        <a:pt x="971921" y="453189"/>
                      </a:lnTo>
                      <a:lnTo>
                        <a:pt x="971127" y="454434"/>
                      </a:lnTo>
                      <a:lnTo>
                        <a:pt x="970406" y="455154"/>
                      </a:lnTo>
                      <a:lnTo>
                        <a:pt x="968134" y="457424"/>
                      </a:lnTo>
                      <a:lnTo>
                        <a:pt x="967194" y="458363"/>
                      </a:lnTo>
                      <a:lnTo>
                        <a:pt x="965826" y="458925"/>
                      </a:lnTo>
                      <a:lnTo>
                        <a:pt x="964922" y="459303"/>
                      </a:lnTo>
                      <a:lnTo>
                        <a:pt x="963982" y="459681"/>
                      </a:lnTo>
                      <a:lnTo>
                        <a:pt x="963029" y="459755"/>
                      </a:lnTo>
                      <a:lnTo>
                        <a:pt x="959438" y="460035"/>
                      </a:lnTo>
                      <a:lnTo>
                        <a:pt x="957789" y="459803"/>
                      </a:lnTo>
                      <a:lnTo>
                        <a:pt x="955774" y="459510"/>
                      </a:lnTo>
                      <a:lnTo>
                        <a:pt x="953881" y="459449"/>
                      </a:lnTo>
                      <a:lnTo>
                        <a:pt x="950339" y="459327"/>
                      </a:lnTo>
                      <a:lnTo>
                        <a:pt x="949129" y="459291"/>
                      </a:lnTo>
                      <a:lnTo>
                        <a:pt x="948275" y="459291"/>
                      </a:lnTo>
                      <a:lnTo>
                        <a:pt x="943706" y="459352"/>
                      </a:lnTo>
                      <a:lnTo>
                        <a:pt x="941764" y="459376"/>
                      </a:lnTo>
                      <a:lnTo>
                        <a:pt x="939187" y="460084"/>
                      </a:lnTo>
                      <a:lnTo>
                        <a:pt x="938186" y="460365"/>
                      </a:lnTo>
                      <a:lnTo>
                        <a:pt x="936305" y="460877"/>
                      </a:lnTo>
                      <a:lnTo>
                        <a:pt x="933093" y="461365"/>
                      </a:lnTo>
                      <a:lnTo>
                        <a:pt x="931346" y="461121"/>
                      </a:lnTo>
                      <a:lnTo>
                        <a:pt x="928549" y="460706"/>
                      </a:lnTo>
                      <a:lnTo>
                        <a:pt x="922967" y="460304"/>
                      </a:lnTo>
                      <a:lnTo>
                        <a:pt x="921037" y="460182"/>
                      </a:lnTo>
                      <a:lnTo>
                        <a:pt x="918350" y="460023"/>
                      </a:lnTo>
                      <a:lnTo>
                        <a:pt x="915932" y="459864"/>
                      </a:lnTo>
                      <a:lnTo>
                        <a:pt x="913990" y="459742"/>
                      </a:lnTo>
                      <a:lnTo>
                        <a:pt x="911107" y="459059"/>
                      </a:lnTo>
                      <a:lnTo>
                        <a:pt x="910155" y="458839"/>
                      </a:lnTo>
                      <a:lnTo>
                        <a:pt x="905184" y="457717"/>
                      </a:lnTo>
                      <a:lnTo>
                        <a:pt x="904487" y="457631"/>
                      </a:lnTo>
                      <a:lnTo>
                        <a:pt x="903803" y="457595"/>
                      </a:lnTo>
                      <a:lnTo>
                        <a:pt x="901263" y="457436"/>
                      </a:lnTo>
                      <a:lnTo>
                        <a:pt x="899980" y="458546"/>
                      </a:lnTo>
                      <a:lnTo>
                        <a:pt x="897965" y="460304"/>
                      </a:lnTo>
                      <a:lnTo>
                        <a:pt x="896805" y="460536"/>
                      </a:lnTo>
                      <a:lnTo>
                        <a:pt x="895620" y="460755"/>
                      </a:lnTo>
                      <a:lnTo>
                        <a:pt x="894460" y="462464"/>
                      </a:lnTo>
                      <a:lnTo>
                        <a:pt x="894032" y="463086"/>
                      </a:lnTo>
                      <a:lnTo>
                        <a:pt x="893751" y="463501"/>
                      </a:lnTo>
                      <a:lnTo>
                        <a:pt x="890551" y="466430"/>
                      </a:lnTo>
                      <a:lnTo>
                        <a:pt x="890014" y="466856"/>
                      </a:lnTo>
                      <a:lnTo>
                        <a:pt x="887864" y="468516"/>
                      </a:lnTo>
                      <a:lnTo>
                        <a:pt x="886557" y="469529"/>
                      </a:lnTo>
                      <a:lnTo>
                        <a:pt x="885299" y="470029"/>
                      </a:lnTo>
                      <a:lnTo>
                        <a:pt x="882978" y="470945"/>
                      </a:lnTo>
                      <a:lnTo>
                        <a:pt x="881708" y="471323"/>
                      </a:lnTo>
                      <a:lnTo>
                        <a:pt x="879351" y="471982"/>
                      </a:lnTo>
                      <a:lnTo>
                        <a:pt x="877971" y="471884"/>
                      </a:lnTo>
                      <a:lnTo>
                        <a:pt x="876090" y="471762"/>
                      </a:lnTo>
                      <a:lnTo>
                        <a:pt x="874062" y="472848"/>
                      </a:lnTo>
                      <a:lnTo>
                        <a:pt x="872426" y="473849"/>
                      </a:lnTo>
                      <a:lnTo>
                        <a:pt x="867015" y="473824"/>
                      </a:lnTo>
                      <a:lnTo>
                        <a:pt x="865085" y="473812"/>
                      </a:lnTo>
                      <a:lnTo>
                        <a:pt x="863448" y="474764"/>
                      </a:lnTo>
                      <a:lnTo>
                        <a:pt x="861836" y="475728"/>
                      </a:lnTo>
                      <a:lnTo>
                        <a:pt x="861421" y="477290"/>
                      </a:lnTo>
                      <a:lnTo>
                        <a:pt x="860554" y="480536"/>
                      </a:lnTo>
                      <a:lnTo>
                        <a:pt x="860297" y="481488"/>
                      </a:lnTo>
                      <a:lnTo>
                        <a:pt x="860334" y="482879"/>
                      </a:lnTo>
                      <a:lnTo>
                        <a:pt x="860505" y="488090"/>
                      </a:lnTo>
                      <a:lnTo>
                        <a:pt x="860590" y="490518"/>
                      </a:lnTo>
                      <a:lnTo>
                        <a:pt x="860663" y="492678"/>
                      </a:lnTo>
                      <a:lnTo>
                        <a:pt x="861433" y="493983"/>
                      </a:lnTo>
                      <a:lnTo>
                        <a:pt x="861836" y="494655"/>
                      </a:lnTo>
                      <a:lnTo>
                        <a:pt x="862166" y="495216"/>
                      </a:lnTo>
                      <a:lnTo>
                        <a:pt x="862435" y="495655"/>
                      </a:lnTo>
                      <a:lnTo>
                        <a:pt x="867968" y="499206"/>
                      </a:lnTo>
                      <a:lnTo>
                        <a:pt x="869250" y="500024"/>
                      </a:lnTo>
                      <a:lnTo>
                        <a:pt x="871363" y="500951"/>
                      </a:lnTo>
                      <a:lnTo>
                        <a:pt x="875052" y="502550"/>
                      </a:lnTo>
                      <a:lnTo>
                        <a:pt x="880694" y="504954"/>
                      </a:lnTo>
                      <a:lnTo>
                        <a:pt x="881195" y="505174"/>
                      </a:lnTo>
                      <a:lnTo>
                        <a:pt x="883443" y="506125"/>
                      </a:lnTo>
                      <a:lnTo>
                        <a:pt x="884346" y="506467"/>
                      </a:lnTo>
                      <a:lnTo>
                        <a:pt x="885690" y="506980"/>
                      </a:lnTo>
                      <a:lnTo>
                        <a:pt x="891980" y="509371"/>
                      </a:lnTo>
                      <a:lnTo>
                        <a:pt x="893776" y="510055"/>
                      </a:lnTo>
                      <a:lnTo>
                        <a:pt x="895302" y="510433"/>
                      </a:lnTo>
                      <a:lnTo>
                        <a:pt x="900090" y="511592"/>
                      </a:lnTo>
                      <a:lnTo>
                        <a:pt x="902826" y="512263"/>
                      </a:lnTo>
                      <a:lnTo>
                        <a:pt x="908066" y="512605"/>
                      </a:lnTo>
                      <a:lnTo>
                        <a:pt x="910155" y="512739"/>
                      </a:lnTo>
                      <a:lnTo>
                        <a:pt x="911181" y="514606"/>
                      </a:lnTo>
                      <a:lnTo>
                        <a:pt x="912292" y="516608"/>
                      </a:lnTo>
                      <a:lnTo>
                        <a:pt x="913013" y="517791"/>
                      </a:lnTo>
                      <a:lnTo>
                        <a:pt x="914417" y="520061"/>
                      </a:lnTo>
                      <a:lnTo>
                        <a:pt x="917862" y="522233"/>
                      </a:lnTo>
                      <a:lnTo>
                        <a:pt x="919108" y="522233"/>
                      </a:lnTo>
                      <a:lnTo>
                        <a:pt x="920451" y="522245"/>
                      </a:lnTo>
                      <a:lnTo>
                        <a:pt x="922589" y="521208"/>
                      </a:lnTo>
                      <a:lnTo>
                        <a:pt x="923053" y="520976"/>
                      </a:lnTo>
                      <a:lnTo>
                        <a:pt x="924201" y="520976"/>
                      </a:lnTo>
                      <a:lnTo>
                        <a:pt x="925642" y="520988"/>
                      </a:lnTo>
                      <a:lnTo>
                        <a:pt x="927779" y="522294"/>
                      </a:lnTo>
                      <a:lnTo>
                        <a:pt x="928048" y="522929"/>
                      </a:lnTo>
                      <a:lnTo>
                        <a:pt x="928402" y="523807"/>
                      </a:lnTo>
                      <a:lnTo>
                        <a:pt x="929819" y="527224"/>
                      </a:lnTo>
                      <a:lnTo>
                        <a:pt x="930039" y="527956"/>
                      </a:lnTo>
                      <a:lnTo>
                        <a:pt x="933422" y="540366"/>
                      </a:lnTo>
                      <a:lnTo>
                        <a:pt x="934119" y="542954"/>
                      </a:lnTo>
                      <a:lnTo>
                        <a:pt x="934570" y="545565"/>
                      </a:lnTo>
                      <a:lnTo>
                        <a:pt x="936195" y="554985"/>
                      </a:lnTo>
                      <a:lnTo>
                        <a:pt x="936549" y="557585"/>
                      </a:lnTo>
                      <a:lnTo>
                        <a:pt x="936757" y="559061"/>
                      </a:lnTo>
                      <a:lnTo>
                        <a:pt x="937025" y="561002"/>
                      </a:lnTo>
                      <a:lnTo>
                        <a:pt x="936415" y="562429"/>
                      </a:lnTo>
                      <a:lnTo>
                        <a:pt x="935364" y="564882"/>
                      </a:lnTo>
                      <a:lnTo>
                        <a:pt x="934827" y="566139"/>
                      </a:lnTo>
                      <a:lnTo>
                        <a:pt x="933654" y="567066"/>
                      </a:lnTo>
                      <a:lnTo>
                        <a:pt x="931199" y="568994"/>
                      </a:lnTo>
                      <a:lnTo>
                        <a:pt x="930503" y="569556"/>
                      </a:lnTo>
                      <a:lnTo>
                        <a:pt x="929257" y="570081"/>
                      </a:lnTo>
                      <a:lnTo>
                        <a:pt x="926583" y="571215"/>
                      </a:lnTo>
                      <a:lnTo>
                        <a:pt x="925752" y="571569"/>
                      </a:lnTo>
                      <a:lnTo>
                        <a:pt x="924384" y="571838"/>
                      </a:lnTo>
                      <a:lnTo>
                        <a:pt x="919071" y="572924"/>
                      </a:lnTo>
                      <a:lnTo>
                        <a:pt x="917544" y="573229"/>
                      </a:lnTo>
                      <a:lnTo>
                        <a:pt x="916078" y="573351"/>
                      </a:lnTo>
                      <a:lnTo>
                        <a:pt x="914613" y="573473"/>
                      </a:lnTo>
                      <a:lnTo>
                        <a:pt x="906295" y="574144"/>
                      </a:lnTo>
                      <a:lnTo>
                        <a:pt x="902875" y="574425"/>
                      </a:lnTo>
                      <a:lnTo>
                        <a:pt x="899516" y="574742"/>
                      </a:lnTo>
                      <a:lnTo>
                        <a:pt x="898075" y="574876"/>
                      </a:lnTo>
                      <a:lnTo>
                        <a:pt x="896157" y="575059"/>
                      </a:lnTo>
                      <a:lnTo>
                        <a:pt x="894240" y="575230"/>
                      </a:lnTo>
                      <a:lnTo>
                        <a:pt x="893275" y="575376"/>
                      </a:lnTo>
                      <a:lnTo>
                        <a:pt x="887485" y="576255"/>
                      </a:lnTo>
                      <a:lnTo>
                        <a:pt x="886044" y="576475"/>
                      </a:lnTo>
                      <a:lnTo>
                        <a:pt x="885263" y="576743"/>
                      </a:lnTo>
                      <a:lnTo>
                        <a:pt x="884798" y="576902"/>
                      </a:lnTo>
                      <a:lnTo>
                        <a:pt x="880108" y="578513"/>
                      </a:lnTo>
                      <a:lnTo>
                        <a:pt x="878691" y="579001"/>
                      </a:lnTo>
                      <a:lnTo>
                        <a:pt x="877519" y="579648"/>
                      </a:lnTo>
                      <a:lnTo>
                        <a:pt x="872389" y="582491"/>
                      </a:lnTo>
                      <a:lnTo>
                        <a:pt x="871778" y="582820"/>
                      </a:lnTo>
                      <a:lnTo>
                        <a:pt x="871363" y="583174"/>
                      </a:lnTo>
                      <a:lnTo>
                        <a:pt x="869690" y="584626"/>
                      </a:lnTo>
                      <a:lnTo>
                        <a:pt x="868310" y="585810"/>
                      </a:lnTo>
                      <a:lnTo>
                        <a:pt x="868200" y="587482"/>
                      </a:lnTo>
                      <a:lnTo>
                        <a:pt x="867650" y="596304"/>
                      </a:lnTo>
                      <a:lnTo>
                        <a:pt x="867601" y="597122"/>
                      </a:lnTo>
                      <a:lnTo>
                        <a:pt x="872242" y="607580"/>
                      </a:lnTo>
                      <a:lnTo>
                        <a:pt x="872939" y="609142"/>
                      </a:lnTo>
                      <a:lnTo>
                        <a:pt x="874551" y="610606"/>
                      </a:lnTo>
                      <a:lnTo>
                        <a:pt x="877287" y="612925"/>
                      </a:lnTo>
                      <a:lnTo>
                        <a:pt x="878435" y="613986"/>
                      </a:lnTo>
                      <a:lnTo>
                        <a:pt x="879180" y="614670"/>
                      </a:lnTo>
                      <a:lnTo>
                        <a:pt x="879876" y="615304"/>
                      </a:lnTo>
                      <a:lnTo>
                        <a:pt x="881598" y="616903"/>
                      </a:lnTo>
                      <a:lnTo>
                        <a:pt x="882356" y="618501"/>
                      </a:lnTo>
                      <a:lnTo>
                        <a:pt x="883992" y="621979"/>
                      </a:lnTo>
                      <a:lnTo>
                        <a:pt x="884053" y="622894"/>
                      </a:lnTo>
                      <a:lnTo>
                        <a:pt x="884212" y="624896"/>
                      </a:lnTo>
                      <a:lnTo>
                        <a:pt x="883907" y="626360"/>
                      </a:lnTo>
                      <a:lnTo>
                        <a:pt x="883150" y="629899"/>
                      </a:lnTo>
                      <a:lnTo>
                        <a:pt x="882881" y="631156"/>
                      </a:lnTo>
                      <a:lnTo>
                        <a:pt x="882209" y="632193"/>
                      </a:lnTo>
                      <a:lnTo>
                        <a:pt x="880377" y="635024"/>
                      </a:lnTo>
                      <a:lnTo>
                        <a:pt x="879717" y="636049"/>
                      </a:lnTo>
                      <a:lnTo>
                        <a:pt x="878667" y="636769"/>
                      </a:lnTo>
                      <a:lnTo>
                        <a:pt x="877018" y="637916"/>
                      </a:lnTo>
                      <a:lnTo>
                        <a:pt x="876224" y="638453"/>
                      </a:lnTo>
                      <a:lnTo>
                        <a:pt x="875357" y="638758"/>
                      </a:lnTo>
                      <a:lnTo>
                        <a:pt x="874050" y="639210"/>
                      </a:lnTo>
                      <a:lnTo>
                        <a:pt x="872743" y="639661"/>
                      </a:lnTo>
                      <a:lnTo>
                        <a:pt x="870960" y="639722"/>
                      </a:lnTo>
                      <a:lnTo>
                        <a:pt x="868090" y="639832"/>
                      </a:lnTo>
                      <a:lnTo>
                        <a:pt x="867137" y="639881"/>
                      </a:lnTo>
                      <a:lnTo>
                        <a:pt x="863057" y="640125"/>
                      </a:lnTo>
                      <a:lnTo>
                        <a:pt x="861299" y="640222"/>
                      </a:lnTo>
                      <a:lnTo>
                        <a:pt x="858978" y="641699"/>
                      </a:lnTo>
                      <a:lnTo>
                        <a:pt x="857964" y="642700"/>
                      </a:lnTo>
                      <a:lnTo>
                        <a:pt x="854495" y="646141"/>
                      </a:lnTo>
                      <a:lnTo>
                        <a:pt x="853714" y="646788"/>
                      </a:lnTo>
                      <a:lnTo>
                        <a:pt x="851393" y="648703"/>
                      </a:lnTo>
                      <a:lnTo>
                        <a:pt x="850624" y="649338"/>
                      </a:lnTo>
                      <a:lnTo>
                        <a:pt x="848706" y="650436"/>
                      </a:lnTo>
                      <a:lnTo>
                        <a:pt x="846959" y="650522"/>
                      </a:lnTo>
                      <a:lnTo>
                        <a:pt x="843454" y="650692"/>
                      </a:lnTo>
                      <a:lnTo>
                        <a:pt x="842013" y="650802"/>
                      </a:lnTo>
                      <a:lnTo>
                        <a:pt x="837323" y="651120"/>
                      </a:lnTo>
                      <a:lnTo>
                        <a:pt x="836724" y="651168"/>
                      </a:lnTo>
                      <a:lnTo>
                        <a:pt x="836248" y="651254"/>
                      </a:lnTo>
                      <a:lnTo>
                        <a:pt x="834403" y="651595"/>
                      </a:lnTo>
                      <a:lnTo>
                        <a:pt x="832535" y="651937"/>
                      </a:lnTo>
                      <a:lnTo>
                        <a:pt x="831106" y="653279"/>
                      </a:lnTo>
                      <a:lnTo>
                        <a:pt x="827881" y="656294"/>
                      </a:lnTo>
                      <a:lnTo>
                        <a:pt x="827295" y="656733"/>
                      </a:lnTo>
                      <a:lnTo>
                        <a:pt x="825780" y="657868"/>
                      </a:lnTo>
                      <a:lnTo>
                        <a:pt x="824437" y="658881"/>
                      </a:lnTo>
                      <a:lnTo>
                        <a:pt x="823399" y="659820"/>
                      </a:lnTo>
                      <a:lnTo>
                        <a:pt x="821798" y="661260"/>
                      </a:lnTo>
                      <a:lnTo>
                        <a:pt x="819075" y="663981"/>
                      </a:lnTo>
                      <a:lnTo>
                        <a:pt x="816046" y="666227"/>
                      </a:lnTo>
                      <a:lnTo>
                        <a:pt x="814739" y="667288"/>
                      </a:lnTo>
                      <a:lnTo>
                        <a:pt x="813261" y="669656"/>
                      </a:lnTo>
                      <a:lnTo>
                        <a:pt x="812846" y="670327"/>
                      </a:lnTo>
                      <a:lnTo>
                        <a:pt x="811490" y="672487"/>
                      </a:lnTo>
                      <a:lnTo>
                        <a:pt x="810684" y="673792"/>
                      </a:lnTo>
                      <a:lnTo>
                        <a:pt x="809829" y="675062"/>
                      </a:lnTo>
                      <a:lnTo>
                        <a:pt x="807997" y="677795"/>
                      </a:lnTo>
                      <a:lnTo>
                        <a:pt x="806568" y="679931"/>
                      </a:lnTo>
                      <a:lnTo>
                        <a:pt x="804821" y="681651"/>
                      </a:lnTo>
                      <a:lnTo>
                        <a:pt x="800632" y="685788"/>
                      </a:lnTo>
                      <a:lnTo>
                        <a:pt x="798775" y="687618"/>
                      </a:lnTo>
                      <a:lnTo>
                        <a:pt x="797761" y="688802"/>
                      </a:lnTo>
                      <a:lnTo>
                        <a:pt x="796418" y="690376"/>
                      </a:lnTo>
                      <a:lnTo>
                        <a:pt x="791691" y="695928"/>
                      </a:lnTo>
                      <a:lnTo>
                        <a:pt x="790677" y="697112"/>
                      </a:lnTo>
                      <a:lnTo>
                        <a:pt x="789676" y="698296"/>
                      </a:lnTo>
                      <a:lnTo>
                        <a:pt x="788625" y="699626"/>
                      </a:lnTo>
                      <a:lnTo>
                        <a:pt x="788076" y="700321"/>
                      </a:lnTo>
                      <a:lnTo>
                        <a:pt x="784558" y="704776"/>
                      </a:lnTo>
                      <a:lnTo>
                        <a:pt x="783593" y="705996"/>
                      </a:lnTo>
                      <a:lnTo>
                        <a:pt x="782640" y="707790"/>
                      </a:lnTo>
                      <a:lnTo>
                        <a:pt x="779526" y="713635"/>
                      </a:lnTo>
                      <a:lnTo>
                        <a:pt x="778817" y="714989"/>
                      </a:lnTo>
                      <a:lnTo>
                        <a:pt x="778475" y="716283"/>
                      </a:lnTo>
                      <a:lnTo>
                        <a:pt x="777889" y="718577"/>
                      </a:lnTo>
                      <a:lnTo>
                        <a:pt x="777498" y="720127"/>
                      </a:lnTo>
                      <a:lnTo>
                        <a:pt x="777865" y="722287"/>
                      </a:lnTo>
                      <a:lnTo>
                        <a:pt x="778072" y="723995"/>
                      </a:lnTo>
                      <a:lnTo>
                        <a:pt x="779721" y="731793"/>
                      </a:lnTo>
                      <a:lnTo>
                        <a:pt x="781199" y="738602"/>
                      </a:lnTo>
                      <a:lnTo>
                        <a:pt x="781651" y="740688"/>
                      </a:lnTo>
                      <a:lnTo>
                        <a:pt x="782286" y="742738"/>
                      </a:lnTo>
                      <a:lnTo>
                        <a:pt x="782762" y="744276"/>
                      </a:lnTo>
                      <a:lnTo>
                        <a:pt x="786280" y="755637"/>
                      </a:lnTo>
                      <a:lnTo>
                        <a:pt x="786561" y="756528"/>
                      </a:lnTo>
                      <a:lnTo>
                        <a:pt x="789895" y="767035"/>
                      </a:lnTo>
                      <a:lnTo>
                        <a:pt x="790543" y="769072"/>
                      </a:lnTo>
                      <a:lnTo>
                        <a:pt x="792717" y="771745"/>
                      </a:lnTo>
                      <a:lnTo>
                        <a:pt x="794402" y="773819"/>
                      </a:lnTo>
                      <a:lnTo>
                        <a:pt x="795038" y="775247"/>
                      </a:lnTo>
                      <a:lnTo>
                        <a:pt x="795966" y="777273"/>
                      </a:lnTo>
                      <a:lnTo>
                        <a:pt x="796735" y="778981"/>
                      </a:lnTo>
                      <a:lnTo>
                        <a:pt x="796577" y="781116"/>
                      </a:lnTo>
                      <a:lnTo>
                        <a:pt x="796088" y="787621"/>
                      </a:lnTo>
                      <a:lnTo>
                        <a:pt x="795734" y="792307"/>
                      </a:lnTo>
                      <a:lnTo>
                        <a:pt x="795697" y="792831"/>
                      </a:lnTo>
                      <a:lnTo>
                        <a:pt x="795587" y="794430"/>
                      </a:lnTo>
                      <a:lnTo>
                        <a:pt x="795856" y="796016"/>
                      </a:lnTo>
                      <a:lnTo>
                        <a:pt x="796161" y="797700"/>
                      </a:lnTo>
                      <a:lnTo>
                        <a:pt x="796418" y="799152"/>
                      </a:lnTo>
                      <a:lnTo>
                        <a:pt x="796968" y="800373"/>
                      </a:lnTo>
                      <a:lnTo>
                        <a:pt x="797761" y="802166"/>
                      </a:lnTo>
                      <a:lnTo>
                        <a:pt x="798055" y="802801"/>
                      </a:lnTo>
                      <a:lnTo>
                        <a:pt x="798543" y="803887"/>
                      </a:lnTo>
                      <a:lnTo>
                        <a:pt x="799337" y="804985"/>
                      </a:lnTo>
                      <a:lnTo>
                        <a:pt x="801096" y="807438"/>
                      </a:lnTo>
                      <a:lnTo>
                        <a:pt x="801963" y="808634"/>
                      </a:lnTo>
                      <a:lnTo>
                        <a:pt x="805188" y="811880"/>
                      </a:lnTo>
                      <a:lnTo>
                        <a:pt x="805859" y="812563"/>
                      </a:lnTo>
                      <a:lnTo>
                        <a:pt x="807520" y="814247"/>
                      </a:lnTo>
                      <a:lnTo>
                        <a:pt x="808094" y="816078"/>
                      </a:lnTo>
                      <a:lnTo>
                        <a:pt x="809328" y="820129"/>
                      </a:lnTo>
                      <a:lnTo>
                        <a:pt x="809633" y="821117"/>
                      </a:lnTo>
                      <a:lnTo>
                        <a:pt x="809768" y="822142"/>
                      </a:lnTo>
                      <a:lnTo>
                        <a:pt x="810110" y="824693"/>
                      </a:lnTo>
                      <a:lnTo>
                        <a:pt x="810623" y="828659"/>
                      </a:lnTo>
                      <a:lnTo>
                        <a:pt x="810879" y="830575"/>
                      </a:lnTo>
                      <a:lnTo>
                        <a:pt x="810452" y="832613"/>
                      </a:lnTo>
                      <a:lnTo>
                        <a:pt x="809988" y="834870"/>
                      </a:lnTo>
                      <a:lnTo>
                        <a:pt x="808876" y="840300"/>
                      </a:lnTo>
                      <a:lnTo>
                        <a:pt x="808668" y="841289"/>
                      </a:lnTo>
                      <a:lnTo>
                        <a:pt x="808363" y="842302"/>
                      </a:lnTo>
                      <a:lnTo>
                        <a:pt x="806714" y="847878"/>
                      </a:lnTo>
                      <a:lnTo>
                        <a:pt x="805798" y="850966"/>
                      </a:lnTo>
                      <a:lnTo>
                        <a:pt x="805322" y="852552"/>
                      </a:lnTo>
                      <a:lnTo>
                        <a:pt x="804723" y="854578"/>
                      </a:lnTo>
                      <a:lnTo>
                        <a:pt x="803807" y="856945"/>
                      </a:lnTo>
                      <a:lnTo>
                        <a:pt x="801963" y="861680"/>
                      </a:lnTo>
                      <a:lnTo>
                        <a:pt x="801230" y="863571"/>
                      </a:lnTo>
                      <a:lnTo>
                        <a:pt x="800803" y="865023"/>
                      </a:lnTo>
                      <a:lnTo>
                        <a:pt x="800241" y="866951"/>
                      </a:lnTo>
                      <a:lnTo>
                        <a:pt x="799484" y="869575"/>
                      </a:lnTo>
                      <a:lnTo>
                        <a:pt x="798653" y="871625"/>
                      </a:lnTo>
                      <a:lnTo>
                        <a:pt x="798152" y="872858"/>
                      </a:lnTo>
                      <a:lnTo>
                        <a:pt x="797200" y="875213"/>
                      </a:lnTo>
                      <a:lnTo>
                        <a:pt x="795844" y="876286"/>
                      </a:lnTo>
                      <a:lnTo>
                        <a:pt x="794170" y="877604"/>
                      </a:lnTo>
                      <a:lnTo>
                        <a:pt x="792424" y="878276"/>
                      </a:lnTo>
                      <a:lnTo>
                        <a:pt x="789175" y="879508"/>
                      </a:lnTo>
                      <a:lnTo>
                        <a:pt x="786402" y="880570"/>
                      </a:lnTo>
                      <a:lnTo>
                        <a:pt x="781187" y="881485"/>
                      </a:lnTo>
                      <a:lnTo>
                        <a:pt x="779294" y="881827"/>
                      </a:lnTo>
                      <a:lnTo>
                        <a:pt x="779221" y="883864"/>
                      </a:lnTo>
                      <a:lnTo>
                        <a:pt x="779049" y="888123"/>
                      </a:lnTo>
                      <a:lnTo>
                        <a:pt x="779086" y="888746"/>
                      </a:lnTo>
                      <a:lnTo>
                        <a:pt x="779709" y="895884"/>
                      </a:lnTo>
                      <a:lnTo>
                        <a:pt x="779856" y="897702"/>
                      </a:lnTo>
                      <a:lnTo>
                        <a:pt x="780308" y="899240"/>
                      </a:lnTo>
                      <a:lnTo>
                        <a:pt x="781908" y="904634"/>
                      </a:lnTo>
                      <a:lnTo>
                        <a:pt x="782250" y="905817"/>
                      </a:lnTo>
                      <a:lnTo>
                        <a:pt x="783214" y="909088"/>
                      </a:lnTo>
                      <a:lnTo>
                        <a:pt x="783666" y="910601"/>
                      </a:lnTo>
                      <a:lnTo>
                        <a:pt x="784338" y="912016"/>
                      </a:lnTo>
                      <a:lnTo>
                        <a:pt x="787917" y="919558"/>
                      </a:lnTo>
                      <a:lnTo>
                        <a:pt x="788772" y="921364"/>
                      </a:lnTo>
                      <a:lnTo>
                        <a:pt x="790164" y="922425"/>
                      </a:lnTo>
                      <a:lnTo>
                        <a:pt x="793022" y="924585"/>
                      </a:lnTo>
                      <a:lnTo>
                        <a:pt x="793902" y="925256"/>
                      </a:lnTo>
                      <a:lnTo>
                        <a:pt x="795172" y="925842"/>
                      </a:lnTo>
                      <a:lnTo>
                        <a:pt x="795917" y="926184"/>
                      </a:lnTo>
                      <a:lnTo>
                        <a:pt x="798592" y="927441"/>
                      </a:lnTo>
                      <a:lnTo>
                        <a:pt x="799484" y="927856"/>
                      </a:lnTo>
                      <a:lnTo>
                        <a:pt x="801291" y="928527"/>
                      </a:lnTo>
                      <a:lnTo>
                        <a:pt x="806726" y="930528"/>
                      </a:lnTo>
                      <a:lnTo>
                        <a:pt x="807606" y="930858"/>
                      </a:lnTo>
                      <a:lnTo>
                        <a:pt x="808925" y="931346"/>
                      </a:lnTo>
                      <a:lnTo>
                        <a:pt x="809890" y="932127"/>
                      </a:lnTo>
                      <a:lnTo>
                        <a:pt x="812027" y="933847"/>
                      </a:lnTo>
                      <a:lnTo>
                        <a:pt x="813200" y="934799"/>
                      </a:lnTo>
                      <a:lnTo>
                        <a:pt x="813835" y="936190"/>
                      </a:lnTo>
                      <a:lnTo>
                        <a:pt x="814690" y="938033"/>
                      </a:lnTo>
                      <a:lnTo>
                        <a:pt x="815643" y="940107"/>
                      </a:lnTo>
                      <a:lnTo>
                        <a:pt x="816180" y="941254"/>
                      </a:lnTo>
                      <a:lnTo>
                        <a:pt x="816376" y="942609"/>
                      </a:lnTo>
                      <a:lnTo>
                        <a:pt x="817389" y="949992"/>
                      </a:lnTo>
                      <a:lnTo>
                        <a:pt x="816571" y="954714"/>
                      </a:lnTo>
                      <a:lnTo>
                        <a:pt x="816327" y="956142"/>
                      </a:lnTo>
                      <a:lnTo>
                        <a:pt x="816082" y="957557"/>
                      </a:lnTo>
                      <a:lnTo>
                        <a:pt x="815007" y="959156"/>
                      </a:lnTo>
                      <a:lnTo>
                        <a:pt x="812907" y="962268"/>
                      </a:lnTo>
                      <a:lnTo>
                        <a:pt x="812614" y="962695"/>
                      </a:lnTo>
                      <a:lnTo>
                        <a:pt x="812259" y="963146"/>
                      </a:lnTo>
                      <a:lnTo>
                        <a:pt x="810635" y="965135"/>
                      </a:lnTo>
                      <a:lnTo>
                        <a:pt x="810049" y="965868"/>
                      </a:lnTo>
                      <a:lnTo>
                        <a:pt x="809157" y="966966"/>
                      </a:lnTo>
                      <a:lnTo>
                        <a:pt x="807349" y="968625"/>
                      </a:lnTo>
                      <a:lnTo>
                        <a:pt x="804833" y="970956"/>
                      </a:lnTo>
                      <a:lnTo>
                        <a:pt x="802671" y="972945"/>
                      </a:lnTo>
                      <a:lnTo>
                        <a:pt x="801084" y="975215"/>
                      </a:lnTo>
                      <a:lnTo>
                        <a:pt x="800302" y="976325"/>
                      </a:lnTo>
                      <a:lnTo>
                        <a:pt x="799777" y="977082"/>
                      </a:lnTo>
                      <a:lnTo>
                        <a:pt x="798775" y="978498"/>
                      </a:lnTo>
                      <a:lnTo>
                        <a:pt x="798238" y="979803"/>
                      </a:lnTo>
                      <a:lnTo>
                        <a:pt x="797969" y="980450"/>
                      </a:lnTo>
                      <a:lnTo>
                        <a:pt x="795673" y="985966"/>
                      </a:lnTo>
                      <a:lnTo>
                        <a:pt x="794867" y="987918"/>
                      </a:lnTo>
                      <a:lnTo>
                        <a:pt x="794219" y="989187"/>
                      </a:lnTo>
                      <a:lnTo>
                        <a:pt x="792607" y="992360"/>
                      </a:lnTo>
                      <a:lnTo>
                        <a:pt x="791263" y="993495"/>
                      </a:lnTo>
                      <a:lnTo>
                        <a:pt x="789248" y="995179"/>
                      </a:lnTo>
                      <a:lnTo>
                        <a:pt x="786671" y="996619"/>
                      </a:lnTo>
                      <a:lnTo>
                        <a:pt x="783202" y="998535"/>
                      </a:lnTo>
                      <a:lnTo>
                        <a:pt x="782347" y="999011"/>
                      </a:lnTo>
                      <a:lnTo>
                        <a:pt x="781663" y="999523"/>
                      </a:lnTo>
                      <a:lnTo>
                        <a:pt x="780124" y="1000658"/>
                      </a:lnTo>
                      <a:lnTo>
                        <a:pt x="778891" y="1001573"/>
                      </a:lnTo>
                      <a:lnTo>
                        <a:pt x="777926" y="1002684"/>
                      </a:lnTo>
                      <a:lnTo>
                        <a:pt x="777437" y="1003245"/>
                      </a:lnTo>
                      <a:lnTo>
                        <a:pt x="776301" y="1004563"/>
                      </a:lnTo>
                      <a:lnTo>
                        <a:pt x="775495" y="1006430"/>
                      </a:lnTo>
                      <a:lnTo>
                        <a:pt x="774897" y="1007833"/>
                      </a:lnTo>
                      <a:lnTo>
                        <a:pt x="772820" y="1012702"/>
                      </a:lnTo>
                      <a:lnTo>
                        <a:pt x="771660" y="1014008"/>
                      </a:lnTo>
                      <a:lnTo>
                        <a:pt x="766909" y="1019377"/>
                      </a:lnTo>
                      <a:lnTo>
                        <a:pt x="761327" y="1026003"/>
                      </a:lnTo>
                      <a:lnTo>
                        <a:pt x="760289" y="1027223"/>
                      </a:lnTo>
                      <a:lnTo>
                        <a:pt x="759153" y="1028102"/>
                      </a:lnTo>
                      <a:lnTo>
                        <a:pt x="755379" y="1031043"/>
                      </a:lnTo>
                      <a:lnTo>
                        <a:pt x="754255" y="1031922"/>
                      </a:lnTo>
                      <a:lnTo>
                        <a:pt x="753009" y="1032580"/>
                      </a:lnTo>
                      <a:lnTo>
                        <a:pt x="752472" y="1032861"/>
                      </a:lnTo>
                      <a:lnTo>
                        <a:pt x="748502" y="1034985"/>
                      </a:lnTo>
                      <a:lnTo>
                        <a:pt x="743898" y="1034863"/>
                      </a:lnTo>
                      <a:lnTo>
                        <a:pt x="741833" y="1034399"/>
                      </a:lnTo>
                      <a:lnTo>
                        <a:pt x="740063" y="1033984"/>
                      </a:lnTo>
                      <a:lnTo>
                        <a:pt x="739806" y="1031495"/>
                      </a:lnTo>
                      <a:lnTo>
                        <a:pt x="739562" y="1029274"/>
                      </a:lnTo>
                      <a:lnTo>
                        <a:pt x="737668" y="1027724"/>
                      </a:lnTo>
                      <a:lnTo>
                        <a:pt x="736142" y="1026467"/>
                      </a:lnTo>
                      <a:lnTo>
                        <a:pt x="734774" y="1026345"/>
                      </a:lnTo>
                      <a:lnTo>
                        <a:pt x="731390" y="1026028"/>
                      </a:lnTo>
                      <a:lnTo>
                        <a:pt x="730706" y="1026064"/>
                      </a:lnTo>
                      <a:lnTo>
                        <a:pt x="726993" y="1026406"/>
                      </a:lnTo>
                      <a:lnTo>
                        <a:pt x="724624" y="1026613"/>
                      </a:lnTo>
                      <a:lnTo>
                        <a:pt x="723366" y="1026735"/>
                      </a:lnTo>
                      <a:lnTo>
                        <a:pt x="722230" y="1026833"/>
                      </a:lnTo>
                      <a:lnTo>
                        <a:pt x="719005" y="1027419"/>
                      </a:lnTo>
                      <a:lnTo>
                        <a:pt x="718077" y="1027577"/>
                      </a:lnTo>
                      <a:lnTo>
                        <a:pt x="712947" y="1028505"/>
                      </a:lnTo>
                      <a:lnTo>
                        <a:pt x="710615" y="1028932"/>
                      </a:lnTo>
                      <a:lnTo>
                        <a:pt x="709674" y="1029152"/>
                      </a:lnTo>
                      <a:lnTo>
                        <a:pt x="707805" y="1029615"/>
                      </a:lnTo>
                      <a:lnTo>
                        <a:pt x="700294" y="1031458"/>
                      </a:lnTo>
                      <a:lnTo>
                        <a:pt x="695237" y="1032690"/>
                      </a:lnTo>
                      <a:lnTo>
                        <a:pt x="693417" y="1033142"/>
                      </a:lnTo>
                      <a:lnTo>
                        <a:pt x="692403" y="1034350"/>
                      </a:lnTo>
                      <a:lnTo>
                        <a:pt x="689912" y="1037303"/>
                      </a:lnTo>
                      <a:lnTo>
                        <a:pt x="689093" y="1038267"/>
                      </a:lnTo>
                      <a:lnTo>
                        <a:pt x="688812" y="1039512"/>
                      </a:lnTo>
                      <a:lnTo>
                        <a:pt x="688116" y="1042465"/>
                      </a:lnTo>
                      <a:lnTo>
                        <a:pt x="687786" y="1043844"/>
                      </a:lnTo>
                      <a:lnTo>
                        <a:pt x="688251" y="1045259"/>
                      </a:lnTo>
                      <a:lnTo>
                        <a:pt x="689057" y="1047712"/>
                      </a:lnTo>
                      <a:lnTo>
                        <a:pt x="689484" y="1049006"/>
                      </a:lnTo>
                      <a:lnTo>
                        <a:pt x="690755" y="1050287"/>
                      </a:lnTo>
                      <a:lnTo>
                        <a:pt x="691610" y="1051141"/>
                      </a:lnTo>
                      <a:lnTo>
                        <a:pt x="692049" y="1051593"/>
                      </a:lnTo>
                      <a:lnTo>
                        <a:pt x="692550" y="1052008"/>
                      </a:lnTo>
                      <a:lnTo>
                        <a:pt x="695689" y="1054607"/>
                      </a:lnTo>
                      <a:lnTo>
                        <a:pt x="695322" y="1057011"/>
                      </a:lnTo>
                      <a:lnTo>
                        <a:pt x="695054" y="1058707"/>
                      </a:lnTo>
                      <a:lnTo>
                        <a:pt x="691109" y="1061477"/>
                      </a:lnTo>
                      <a:lnTo>
                        <a:pt x="684990" y="1061428"/>
                      </a:lnTo>
                      <a:lnTo>
                        <a:pt x="683841" y="1061428"/>
                      </a:lnTo>
                      <a:lnTo>
                        <a:pt x="682791" y="1061013"/>
                      </a:lnTo>
                      <a:lnTo>
                        <a:pt x="679322" y="1059659"/>
                      </a:lnTo>
                      <a:lnTo>
                        <a:pt x="678272" y="1059256"/>
                      </a:lnTo>
                      <a:lnTo>
                        <a:pt x="677478" y="1058365"/>
                      </a:lnTo>
                      <a:lnTo>
                        <a:pt x="673997" y="1054509"/>
                      </a:lnTo>
                      <a:lnTo>
                        <a:pt x="673227" y="1054656"/>
                      </a:lnTo>
                      <a:lnTo>
                        <a:pt x="670565" y="1055144"/>
                      </a:lnTo>
                      <a:lnTo>
                        <a:pt x="668940" y="1056889"/>
                      </a:lnTo>
                      <a:lnTo>
                        <a:pt x="667975" y="1057926"/>
                      </a:lnTo>
                      <a:lnTo>
                        <a:pt x="666082" y="1057914"/>
                      </a:lnTo>
                      <a:lnTo>
                        <a:pt x="665484" y="1057914"/>
                      </a:lnTo>
                      <a:lnTo>
                        <a:pt x="664238" y="1057902"/>
                      </a:lnTo>
                      <a:lnTo>
                        <a:pt x="663053" y="1057841"/>
                      </a:lnTo>
                      <a:lnTo>
                        <a:pt x="661991" y="1057536"/>
                      </a:lnTo>
                      <a:lnTo>
                        <a:pt x="660244" y="1057035"/>
                      </a:lnTo>
                      <a:lnTo>
                        <a:pt x="658851" y="1056657"/>
                      </a:lnTo>
                      <a:lnTo>
                        <a:pt x="657178" y="1056193"/>
                      </a:lnTo>
                      <a:lnTo>
                        <a:pt x="655480" y="1055742"/>
                      </a:lnTo>
                      <a:lnTo>
                        <a:pt x="653807" y="1055290"/>
                      </a:lnTo>
                      <a:lnTo>
                        <a:pt x="652708" y="1055388"/>
                      </a:lnTo>
                      <a:lnTo>
                        <a:pt x="650497" y="1055571"/>
                      </a:lnTo>
                      <a:lnTo>
                        <a:pt x="649080" y="1055693"/>
                      </a:lnTo>
                      <a:lnTo>
                        <a:pt x="647370" y="1056974"/>
                      </a:lnTo>
                      <a:lnTo>
                        <a:pt x="645636" y="1058255"/>
                      </a:lnTo>
                      <a:lnTo>
                        <a:pt x="643767" y="1061965"/>
                      </a:lnTo>
                      <a:lnTo>
                        <a:pt x="642607" y="1064259"/>
                      </a:lnTo>
                      <a:lnTo>
                        <a:pt x="640653" y="1065077"/>
                      </a:lnTo>
                      <a:lnTo>
                        <a:pt x="639602" y="1065528"/>
                      </a:lnTo>
                      <a:lnTo>
                        <a:pt x="638479" y="1065455"/>
                      </a:lnTo>
                      <a:lnTo>
                        <a:pt x="634216" y="1065174"/>
                      </a:lnTo>
                      <a:lnTo>
                        <a:pt x="632726" y="1065077"/>
                      </a:lnTo>
                      <a:lnTo>
                        <a:pt x="630662" y="1063905"/>
                      </a:lnTo>
                      <a:lnTo>
                        <a:pt x="628878" y="1062917"/>
                      </a:lnTo>
                      <a:lnTo>
                        <a:pt x="627596" y="1062478"/>
                      </a:lnTo>
                      <a:lnTo>
                        <a:pt x="624713" y="1061513"/>
                      </a:lnTo>
                      <a:lnTo>
                        <a:pt x="623089" y="1060964"/>
                      </a:lnTo>
                      <a:lnTo>
                        <a:pt x="621819" y="1061501"/>
                      </a:lnTo>
                      <a:lnTo>
                        <a:pt x="619522" y="1062465"/>
                      </a:lnTo>
                      <a:lnTo>
                        <a:pt x="618570" y="1062868"/>
                      </a:lnTo>
                      <a:lnTo>
                        <a:pt x="617690" y="1064149"/>
                      </a:lnTo>
                      <a:lnTo>
                        <a:pt x="615846" y="1066834"/>
                      </a:lnTo>
                      <a:lnTo>
                        <a:pt x="613440" y="1070324"/>
                      </a:lnTo>
                      <a:lnTo>
                        <a:pt x="612902" y="1071117"/>
                      </a:lnTo>
                      <a:lnTo>
                        <a:pt x="612096" y="1072289"/>
                      </a:lnTo>
                      <a:lnTo>
                        <a:pt x="610899" y="1073204"/>
                      </a:lnTo>
                      <a:lnTo>
                        <a:pt x="609324" y="1074400"/>
                      </a:lnTo>
                      <a:lnTo>
                        <a:pt x="606893" y="1076255"/>
                      </a:lnTo>
                      <a:lnTo>
                        <a:pt x="606490" y="1076560"/>
                      </a:lnTo>
                      <a:lnTo>
                        <a:pt x="605965" y="1076865"/>
                      </a:lnTo>
                      <a:lnTo>
                        <a:pt x="605269" y="1077267"/>
                      </a:lnTo>
                      <a:lnTo>
                        <a:pt x="602911" y="1078634"/>
                      </a:lnTo>
                      <a:lnTo>
                        <a:pt x="601324" y="1079549"/>
                      </a:lnTo>
                      <a:lnTo>
                        <a:pt x="599418" y="1079537"/>
                      </a:lnTo>
                      <a:lnTo>
                        <a:pt x="597000" y="1079537"/>
                      </a:lnTo>
                      <a:lnTo>
                        <a:pt x="591406" y="1080440"/>
                      </a:lnTo>
                      <a:lnTo>
                        <a:pt x="589891" y="1080806"/>
                      </a:lnTo>
                      <a:lnTo>
                        <a:pt x="588377" y="1081172"/>
                      </a:lnTo>
                      <a:lnTo>
                        <a:pt x="586740" y="1080989"/>
                      </a:lnTo>
                      <a:lnTo>
                        <a:pt x="585592" y="1080867"/>
                      </a:lnTo>
                      <a:lnTo>
                        <a:pt x="584199" y="1080709"/>
                      </a:lnTo>
                      <a:lnTo>
                        <a:pt x="582905" y="1080086"/>
                      </a:lnTo>
                      <a:lnTo>
                        <a:pt x="579021" y="1078232"/>
                      </a:lnTo>
                      <a:lnTo>
                        <a:pt x="578557" y="1078012"/>
                      </a:lnTo>
                      <a:lnTo>
                        <a:pt x="577787" y="1077536"/>
                      </a:lnTo>
                      <a:lnTo>
                        <a:pt x="576260" y="1076621"/>
                      </a:lnTo>
                      <a:lnTo>
                        <a:pt x="575027" y="1075852"/>
                      </a:lnTo>
                      <a:lnTo>
                        <a:pt x="573378" y="1074473"/>
                      </a:lnTo>
                      <a:lnTo>
                        <a:pt x="572889" y="1074046"/>
                      </a:lnTo>
                      <a:lnTo>
                        <a:pt x="568004" y="1076560"/>
                      </a:lnTo>
                      <a:lnTo>
                        <a:pt x="564303" y="1078451"/>
                      </a:lnTo>
                      <a:lnTo>
                        <a:pt x="561872" y="1079281"/>
                      </a:lnTo>
                      <a:lnTo>
                        <a:pt x="560309" y="1079806"/>
                      </a:lnTo>
                      <a:lnTo>
                        <a:pt x="558855" y="1081319"/>
                      </a:lnTo>
                      <a:lnTo>
                        <a:pt x="558379" y="1081819"/>
                      </a:lnTo>
                      <a:lnTo>
                        <a:pt x="557744" y="1082490"/>
                      </a:lnTo>
                      <a:lnTo>
                        <a:pt x="557255" y="1083332"/>
                      </a:lnTo>
                      <a:lnTo>
                        <a:pt x="556633" y="1084431"/>
                      </a:lnTo>
                      <a:lnTo>
                        <a:pt x="555961" y="1085614"/>
                      </a:lnTo>
                      <a:lnTo>
                        <a:pt x="555643" y="1086822"/>
                      </a:lnTo>
                      <a:lnTo>
                        <a:pt x="554544" y="1090947"/>
                      </a:lnTo>
                      <a:lnTo>
                        <a:pt x="553420" y="1095145"/>
                      </a:lnTo>
                      <a:lnTo>
                        <a:pt x="552504" y="1098122"/>
                      </a:lnTo>
                      <a:lnTo>
                        <a:pt x="551600" y="1103028"/>
                      </a:lnTo>
                      <a:lnTo>
                        <a:pt x="551295" y="1104699"/>
                      </a:lnTo>
                      <a:lnTo>
                        <a:pt x="552626" y="1107543"/>
                      </a:lnTo>
                      <a:lnTo>
                        <a:pt x="553823" y="1110081"/>
                      </a:lnTo>
                      <a:lnTo>
                        <a:pt x="554239" y="1111350"/>
                      </a:lnTo>
                      <a:lnTo>
                        <a:pt x="554727" y="1112863"/>
                      </a:lnTo>
                      <a:lnTo>
                        <a:pt x="554886" y="1113363"/>
                      </a:lnTo>
                      <a:lnTo>
                        <a:pt x="555558" y="1115414"/>
                      </a:lnTo>
                      <a:lnTo>
                        <a:pt x="555448" y="1117317"/>
                      </a:lnTo>
                      <a:lnTo>
                        <a:pt x="555399" y="1118220"/>
                      </a:lnTo>
                      <a:lnTo>
                        <a:pt x="555252" y="1120929"/>
                      </a:lnTo>
                      <a:lnTo>
                        <a:pt x="555155" y="1122650"/>
                      </a:lnTo>
                      <a:lnTo>
                        <a:pt x="554373" y="1125676"/>
                      </a:lnTo>
                      <a:lnTo>
                        <a:pt x="553628" y="1128605"/>
                      </a:lnTo>
                      <a:lnTo>
                        <a:pt x="553799" y="1130716"/>
                      </a:lnTo>
                      <a:lnTo>
                        <a:pt x="554226" y="1135927"/>
                      </a:lnTo>
                      <a:lnTo>
                        <a:pt x="554348" y="1137501"/>
                      </a:lnTo>
                      <a:lnTo>
                        <a:pt x="555081" y="1139514"/>
                      </a:lnTo>
                      <a:lnTo>
                        <a:pt x="559124" y="1150594"/>
                      </a:lnTo>
                      <a:lnTo>
                        <a:pt x="559466" y="1151534"/>
                      </a:lnTo>
                      <a:lnTo>
                        <a:pt x="560321" y="1153877"/>
                      </a:lnTo>
                      <a:lnTo>
                        <a:pt x="560712" y="1154853"/>
                      </a:lnTo>
                      <a:lnTo>
                        <a:pt x="561286" y="1156305"/>
                      </a:lnTo>
                      <a:lnTo>
                        <a:pt x="565329" y="1166531"/>
                      </a:lnTo>
                      <a:lnTo>
                        <a:pt x="567503" y="1172010"/>
                      </a:lnTo>
                      <a:lnTo>
                        <a:pt x="568468" y="1174463"/>
                      </a:lnTo>
                      <a:lnTo>
                        <a:pt x="568883" y="1175635"/>
                      </a:lnTo>
                      <a:lnTo>
                        <a:pt x="569225" y="1176623"/>
                      </a:lnTo>
                      <a:lnTo>
                        <a:pt x="571265" y="1182529"/>
                      </a:lnTo>
                      <a:lnTo>
                        <a:pt x="571631" y="1183701"/>
                      </a:lnTo>
                      <a:lnTo>
                        <a:pt x="571692" y="1184445"/>
                      </a:lnTo>
                      <a:lnTo>
                        <a:pt x="572095" y="1188741"/>
                      </a:lnTo>
                      <a:lnTo>
                        <a:pt x="571998" y="1191169"/>
                      </a:lnTo>
                      <a:lnTo>
                        <a:pt x="571338" y="1192584"/>
                      </a:lnTo>
                      <a:lnTo>
                        <a:pt x="571118" y="1193048"/>
                      </a:lnTo>
                      <a:lnTo>
                        <a:pt x="570752" y="1193853"/>
                      </a:lnTo>
                      <a:lnTo>
                        <a:pt x="570166" y="1195098"/>
                      </a:lnTo>
                      <a:lnTo>
                        <a:pt x="569189" y="1196245"/>
                      </a:lnTo>
                      <a:lnTo>
                        <a:pt x="565866" y="1200101"/>
                      </a:lnTo>
                      <a:lnTo>
                        <a:pt x="563814" y="1202676"/>
                      </a:lnTo>
                      <a:lnTo>
                        <a:pt x="563228" y="1203408"/>
                      </a:lnTo>
                      <a:lnTo>
                        <a:pt x="560663" y="1206618"/>
                      </a:lnTo>
                      <a:lnTo>
                        <a:pt x="559381" y="1208216"/>
                      </a:lnTo>
                      <a:lnTo>
                        <a:pt x="558513" y="1210083"/>
                      </a:lnTo>
                      <a:lnTo>
                        <a:pt x="555692" y="1216160"/>
                      </a:lnTo>
                      <a:lnTo>
                        <a:pt x="555045" y="1217564"/>
                      </a:lnTo>
                      <a:lnTo>
                        <a:pt x="554825" y="1218040"/>
                      </a:lnTo>
                      <a:lnTo>
                        <a:pt x="554434" y="1218942"/>
                      </a:lnTo>
                      <a:lnTo>
                        <a:pt x="553347" y="1221456"/>
                      </a:lnTo>
                      <a:lnTo>
                        <a:pt x="552639" y="1223116"/>
                      </a:lnTo>
                      <a:lnTo>
                        <a:pt x="552419" y="1223604"/>
                      </a:lnTo>
                      <a:lnTo>
                        <a:pt x="551600" y="1225520"/>
                      </a:lnTo>
                      <a:lnTo>
                        <a:pt x="551173" y="1227301"/>
                      </a:lnTo>
                      <a:lnTo>
                        <a:pt x="551051" y="1227802"/>
                      </a:lnTo>
                      <a:lnTo>
                        <a:pt x="550880" y="1228546"/>
                      </a:lnTo>
                      <a:lnTo>
                        <a:pt x="550489" y="1230145"/>
                      </a:lnTo>
                      <a:lnTo>
                        <a:pt x="549927" y="1232536"/>
                      </a:lnTo>
                      <a:lnTo>
                        <a:pt x="549512" y="1234269"/>
                      </a:lnTo>
                      <a:lnTo>
                        <a:pt x="549280" y="1236954"/>
                      </a:lnTo>
                      <a:lnTo>
                        <a:pt x="548828" y="1242347"/>
                      </a:lnTo>
                      <a:lnTo>
                        <a:pt x="548645" y="1244459"/>
                      </a:lnTo>
                      <a:lnTo>
                        <a:pt x="548510" y="1246008"/>
                      </a:lnTo>
                      <a:lnTo>
                        <a:pt x="548461" y="1246570"/>
                      </a:lnTo>
                      <a:lnTo>
                        <a:pt x="548498" y="1249291"/>
                      </a:lnTo>
                      <a:lnTo>
                        <a:pt x="548596" y="1255819"/>
                      </a:lnTo>
                      <a:lnTo>
                        <a:pt x="548632" y="1257992"/>
                      </a:lnTo>
                      <a:lnTo>
                        <a:pt x="548254" y="1259993"/>
                      </a:lnTo>
                      <a:lnTo>
                        <a:pt x="547374" y="1264606"/>
                      </a:lnTo>
                      <a:lnTo>
                        <a:pt x="547277" y="1265106"/>
                      </a:lnTo>
                      <a:lnTo>
                        <a:pt x="547057" y="1265985"/>
                      </a:lnTo>
                      <a:lnTo>
                        <a:pt x="545615" y="1271830"/>
                      </a:lnTo>
                      <a:lnTo>
                        <a:pt x="545212" y="1273453"/>
                      </a:lnTo>
                      <a:lnTo>
                        <a:pt x="544272" y="1275295"/>
                      </a:lnTo>
                      <a:lnTo>
                        <a:pt x="543405" y="1276979"/>
                      </a:lnTo>
                      <a:lnTo>
                        <a:pt x="542476" y="1278138"/>
                      </a:lnTo>
                      <a:lnTo>
                        <a:pt x="539960" y="1281226"/>
                      </a:lnTo>
                      <a:lnTo>
                        <a:pt x="539631" y="1281604"/>
                      </a:lnTo>
                      <a:lnTo>
                        <a:pt x="536663" y="1285070"/>
                      </a:lnTo>
                      <a:lnTo>
                        <a:pt x="536333" y="1285448"/>
                      </a:lnTo>
                      <a:lnTo>
                        <a:pt x="535661" y="1286229"/>
                      </a:lnTo>
                      <a:lnTo>
                        <a:pt x="534598" y="1287400"/>
                      </a:lnTo>
                      <a:lnTo>
                        <a:pt x="530959" y="1291427"/>
                      </a:lnTo>
                      <a:lnTo>
                        <a:pt x="530104" y="1292379"/>
                      </a:lnTo>
                      <a:lnTo>
                        <a:pt x="529530" y="1293099"/>
                      </a:lnTo>
                      <a:lnTo>
                        <a:pt x="528101" y="1294917"/>
                      </a:lnTo>
                      <a:lnTo>
                        <a:pt x="527062" y="1296235"/>
                      </a:lnTo>
                      <a:lnTo>
                        <a:pt x="525670" y="1299469"/>
                      </a:lnTo>
                      <a:lnTo>
                        <a:pt x="525108" y="1301214"/>
                      </a:lnTo>
                      <a:lnTo>
                        <a:pt x="524253" y="1303911"/>
                      </a:lnTo>
                      <a:lnTo>
                        <a:pt x="523362" y="1305217"/>
                      </a:lnTo>
                      <a:lnTo>
                        <a:pt x="521627" y="1307718"/>
                      </a:lnTo>
                      <a:lnTo>
                        <a:pt x="520748" y="1308987"/>
                      </a:lnTo>
                      <a:lnTo>
                        <a:pt x="518879" y="1309915"/>
                      </a:lnTo>
                      <a:lnTo>
                        <a:pt x="517364" y="1310720"/>
                      </a:lnTo>
                      <a:lnTo>
                        <a:pt x="515471" y="1311611"/>
                      </a:lnTo>
                      <a:lnTo>
                        <a:pt x="514555" y="1312075"/>
                      </a:lnTo>
                      <a:lnTo>
                        <a:pt x="513920" y="1312551"/>
                      </a:lnTo>
                      <a:lnTo>
                        <a:pt x="512699" y="1313490"/>
                      </a:lnTo>
                      <a:lnTo>
                        <a:pt x="511599" y="1314332"/>
                      </a:lnTo>
                      <a:lnTo>
                        <a:pt x="510708" y="1316053"/>
                      </a:lnTo>
                      <a:lnTo>
                        <a:pt x="509352" y="1318640"/>
                      </a:lnTo>
                      <a:lnTo>
                        <a:pt x="506506" y="1324522"/>
                      </a:lnTo>
                      <a:lnTo>
                        <a:pt x="505737" y="1326096"/>
                      </a:lnTo>
                      <a:lnTo>
                        <a:pt x="505077" y="1327963"/>
                      </a:lnTo>
                      <a:lnTo>
                        <a:pt x="504088" y="1330757"/>
                      </a:lnTo>
                      <a:lnTo>
                        <a:pt x="499935" y="1342472"/>
                      </a:lnTo>
                      <a:lnTo>
                        <a:pt x="499569" y="1343497"/>
                      </a:lnTo>
                      <a:lnTo>
                        <a:pt x="497529" y="1349122"/>
                      </a:lnTo>
                      <a:lnTo>
                        <a:pt x="496918" y="1350794"/>
                      </a:lnTo>
                      <a:lnTo>
                        <a:pt x="496271" y="1352576"/>
                      </a:lnTo>
                      <a:lnTo>
                        <a:pt x="495282" y="1353698"/>
                      </a:lnTo>
                      <a:lnTo>
                        <a:pt x="492191" y="1357225"/>
                      </a:lnTo>
                      <a:lnTo>
                        <a:pt x="491312" y="1357957"/>
                      </a:lnTo>
                      <a:lnTo>
                        <a:pt x="489883" y="1359080"/>
                      </a:lnTo>
                      <a:lnTo>
                        <a:pt x="488259" y="1358848"/>
                      </a:lnTo>
                      <a:lnTo>
                        <a:pt x="486097" y="1358531"/>
                      </a:lnTo>
                      <a:lnTo>
                        <a:pt x="485486" y="1358445"/>
                      </a:lnTo>
                      <a:lnTo>
                        <a:pt x="484668" y="1358116"/>
                      </a:lnTo>
                      <a:lnTo>
                        <a:pt x="479538" y="1356090"/>
                      </a:lnTo>
                      <a:lnTo>
                        <a:pt x="478402" y="1355639"/>
                      </a:lnTo>
                      <a:lnTo>
                        <a:pt x="477058" y="1354943"/>
                      </a:lnTo>
                      <a:lnTo>
                        <a:pt x="475727" y="1354248"/>
                      </a:lnTo>
                      <a:lnTo>
                        <a:pt x="469486" y="1351002"/>
                      </a:lnTo>
                      <a:lnTo>
                        <a:pt x="467702" y="1350062"/>
                      </a:lnTo>
                      <a:lnTo>
                        <a:pt x="465479" y="1348903"/>
                      </a:lnTo>
                      <a:lnTo>
                        <a:pt x="464099" y="1348427"/>
                      </a:lnTo>
                      <a:lnTo>
                        <a:pt x="454878" y="1345193"/>
                      </a:lnTo>
                      <a:lnTo>
                        <a:pt x="453949" y="1344876"/>
                      </a:lnTo>
                      <a:lnTo>
                        <a:pt x="453241" y="1344620"/>
                      </a:lnTo>
                      <a:lnTo>
                        <a:pt x="451836" y="1344644"/>
                      </a:lnTo>
                      <a:lnTo>
                        <a:pt x="448441" y="1344693"/>
                      </a:lnTo>
                      <a:lnTo>
                        <a:pt x="447195" y="1344705"/>
                      </a:lnTo>
                      <a:lnTo>
                        <a:pt x="445815" y="1345035"/>
                      </a:lnTo>
                      <a:lnTo>
                        <a:pt x="439806" y="1346438"/>
                      </a:lnTo>
                      <a:lnTo>
                        <a:pt x="439329" y="1346548"/>
                      </a:lnTo>
                      <a:lnTo>
                        <a:pt x="437412" y="1346999"/>
                      </a:lnTo>
                      <a:lnTo>
                        <a:pt x="434273" y="1348366"/>
                      </a:lnTo>
                      <a:lnTo>
                        <a:pt x="432477" y="1349159"/>
                      </a:lnTo>
                      <a:lnTo>
                        <a:pt x="430230" y="1349257"/>
                      </a:lnTo>
                      <a:lnTo>
                        <a:pt x="429338" y="1349305"/>
                      </a:lnTo>
                      <a:lnTo>
                        <a:pt x="428349" y="1349342"/>
                      </a:lnTo>
                      <a:lnTo>
                        <a:pt x="427360" y="1349281"/>
                      </a:lnTo>
                      <a:lnTo>
                        <a:pt x="426847" y="1349257"/>
                      </a:lnTo>
                      <a:lnTo>
                        <a:pt x="423549" y="1349098"/>
                      </a:lnTo>
                      <a:lnTo>
                        <a:pt x="422132" y="1349025"/>
                      </a:lnTo>
                      <a:lnTo>
                        <a:pt x="420251" y="1348939"/>
                      </a:lnTo>
                      <a:lnTo>
                        <a:pt x="418797" y="1349110"/>
                      </a:lnTo>
                      <a:lnTo>
                        <a:pt x="412666" y="1349842"/>
                      </a:lnTo>
                      <a:lnTo>
                        <a:pt x="411103" y="1350025"/>
                      </a:lnTo>
                      <a:lnTo>
                        <a:pt x="409759" y="1351246"/>
                      </a:lnTo>
                      <a:lnTo>
                        <a:pt x="409161" y="1351783"/>
                      </a:lnTo>
                      <a:lnTo>
                        <a:pt x="408293" y="1352551"/>
                      </a:lnTo>
                      <a:lnTo>
                        <a:pt x="407817" y="1353455"/>
                      </a:lnTo>
                      <a:lnTo>
                        <a:pt x="406999" y="1354992"/>
                      </a:lnTo>
                      <a:lnTo>
                        <a:pt x="406364" y="1356200"/>
                      </a:lnTo>
                      <a:lnTo>
                        <a:pt x="406132" y="1357799"/>
                      </a:lnTo>
                      <a:lnTo>
                        <a:pt x="404739" y="1367951"/>
                      </a:lnTo>
                      <a:lnTo>
                        <a:pt x="404531" y="1369550"/>
                      </a:lnTo>
                      <a:lnTo>
                        <a:pt x="404385" y="1370612"/>
                      </a:lnTo>
                      <a:lnTo>
                        <a:pt x="404080" y="1374370"/>
                      </a:lnTo>
                      <a:lnTo>
                        <a:pt x="403188" y="1385658"/>
                      </a:lnTo>
                      <a:lnTo>
                        <a:pt x="403017" y="1387806"/>
                      </a:lnTo>
                      <a:lnTo>
                        <a:pt x="402883" y="1389416"/>
                      </a:lnTo>
                      <a:lnTo>
                        <a:pt x="402797" y="1392089"/>
                      </a:lnTo>
                      <a:lnTo>
                        <a:pt x="402382" y="1404963"/>
                      </a:lnTo>
                      <a:lnTo>
                        <a:pt x="402333" y="1406561"/>
                      </a:lnTo>
                      <a:lnTo>
                        <a:pt x="402260" y="1408709"/>
                      </a:lnTo>
                      <a:lnTo>
                        <a:pt x="402382" y="1410332"/>
                      </a:lnTo>
                      <a:lnTo>
                        <a:pt x="402809" y="1416263"/>
                      </a:lnTo>
                      <a:lnTo>
                        <a:pt x="402846" y="1416860"/>
                      </a:lnTo>
                      <a:lnTo>
                        <a:pt x="402956" y="1418410"/>
                      </a:lnTo>
                      <a:lnTo>
                        <a:pt x="403151" y="1419423"/>
                      </a:lnTo>
                      <a:lnTo>
                        <a:pt x="403860" y="1423072"/>
                      </a:lnTo>
                      <a:lnTo>
                        <a:pt x="404226" y="1424927"/>
                      </a:lnTo>
                      <a:lnTo>
                        <a:pt x="405106" y="1426843"/>
                      </a:lnTo>
                      <a:lnTo>
                        <a:pt x="407084" y="1431187"/>
                      </a:lnTo>
                      <a:lnTo>
                        <a:pt x="408184" y="1433590"/>
                      </a:lnTo>
                      <a:lnTo>
                        <a:pt x="408574" y="1434579"/>
                      </a:lnTo>
                      <a:lnTo>
                        <a:pt x="409551" y="1437044"/>
                      </a:lnTo>
                      <a:lnTo>
                        <a:pt x="411115" y="1440998"/>
                      </a:lnTo>
                      <a:lnTo>
                        <a:pt x="412092" y="1443463"/>
                      </a:lnTo>
                      <a:lnTo>
                        <a:pt x="412519" y="1444951"/>
                      </a:lnTo>
                      <a:lnTo>
                        <a:pt x="413802" y="1449393"/>
                      </a:lnTo>
                      <a:lnTo>
                        <a:pt x="414376" y="1451382"/>
                      </a:lnTo>
                      <a:lnTo>
                        <a:pt x="414804" y="1452883"/>
                      </a:lnTo>
                      <a:lnTo>
                        <a:pt x="414913" y="1453908"/>
                      </a:lnTo>
                      <a:lnTo>
                        <a:pt x="415182" y="1456410"/>
                      </a:lnTo>
                      <a:lnTo>
                        <a:pt x="415341" y="1457935"/>
                      </a:lnTo>
                      <a:lnTo>
                        <a:pt x="415023" y="1459558"/>
                      </a:lnTo>
                      <a:lnTo>
                        <a:pt x="413887" y="1465428"/>
                      </a:lnTo>
                      <a:lnTo>
                        <a:pt x="413680" y="1466502"/>
                      </a:lnTo>
                      <a:lnTo>
                        <a:pt x="413081" y="1468369"/>
                      </a:lnTo>
                      <a:lnTo>
                        <a:pt x="411652" y="1472762"/>
                      </a:lnTo>
                      <a:lnTo>
                        <a:pt x="410492" y="1476337"/>
                      </a:lnTo>
                      <a:lnTo>
                        <a:pt x="409832" y="1478375"/>
                      </a:lnTo>
                      <a:lnTo>
                        <a:pt x="409222" y="1479827"/>
                      </a:lnTo>
                      <a:lnTo>
                        <a:pt x="408611" y="1481267"/>
                      </a:lnTo>
                      <a:lnTo>
                        <a:pt x="406779" y="1485599"/>
                      </a:lnTo>
                      <a:lnTo>
                        <a:pt x="406156" y="1487039"/>
                      </a:lnTo>
                      <a:lnTo>
                        <a:pt x="403371" y="1493360"/>
                      </a:lnTo>
                      <a:lnTo>
                        <a:pt x="402516" y="1495313"/>
                      </a:lnTo>
                      <a:lnTo>
                        <a:pt x="401991" y="1497546"/>
                      </a:lnTo>
                      <a:lnTo>
                        <a:pt x="400269" y="1504928"/>
                      </a:lnTo>
                      <a:lnTo>
                        <a:pt x="399915" y="1506441"/>
                      </a:lnTo>
                      <a:lnTo>
                        <a:pt x="399548" y="1508577"/>
                      </a:lnTo>
                      <a:lnTo>
                        <a:pt x="398632" y="1513897"/>
                      </a:lnTo>
                      <a:lnTo>
                        <a:pt x="398388" y="1515301"/>
                      </a:lnTo>
                      <a:lnTo>
                        <a:pt x="398058" y="1517180"/>
                      </a:lnTo>
                      <a:lnTo>
                        <a:pt x="397924" y="1519169"/>
                      </a:lnTo>
                      <a:lnTo>
                        <a:pt x="397802" y="1520902"/>
                      </a:lnTo>
                      <a:lnTo>
                        <a:pt x="396470" y="1540670"/>
                      </a:lnTo>
                      <a:lnTo>
                        <a:pt x="396324" y="1542843"/>
                      </a:lnTo>
                      <a:lnTo>
                        <a:pt x="396214" y="1544466"/>
                      </a:lnTo>
                      <a:lnTo>
                        <a:pt x="395993" y="1546015"/>
                      </a:lnTo>
                      <a:lnTo>
                        <a:pt x="395476" y="1549603"/>
                      </a:lnTo>
                      <a:lnTo>
                        <a:pt x="395251" y="1551165"/>
                      </a:lnTo>
                      <a:lnTo>
                        <a:pt x="394951" y="1553264"/>
                      </a:lnTo>
                      <a:lnTo>
                        <a:pt x="394410" y="1555204"/>
                      </a:lnTo>
                      <a:lnTo>
                        <a:pt x="393869" y="1557157"/>
                      </a:lnTo>
                      <a:lnTo>
                        <a:pt x="392586" y="1561769"/>
                      </a:lnTo>
                      <a:lnTo>
                        <a:pt x="391973" y="1563978"/>
                      </a:lnTo>
                      <a:lnTo>
                        <a:pt x="391094" y="1565784"/>
                      </a:lnTo>
                      <a:lnTo>
                        <a:pt x="388677" y="1570751"/>
                      </a:lnTo>
                      <a:lnTo>
                        <a:pt x="385672" y="1576925"/>
                      </a:lnTo>
                      <a:lnTo>
                        <a:pt x="385436" y="1577401"/>
                      </a:lnTo>
                      <a:lnTo>
                        <a:pt x="382599" y="1583100"/>
                      </a:lnTo>
                      <a:lnTo>
                        <a:pt x="381889" y="1584528"/>
                      </a:lnTo>
                      <a:lnTo>
                        <a:pt x="381180" y="1585943"/>
                      </a:lnTo>
                      <a:lnTo>
                        <a:pt x="380348" y="1587310"/>
                      </a:lnTo>
                      <a:lnTo>
                        <a:pt x="376743" y="1593167"/>
                      </a:lnTo>
                      <a:lnTo>
                        <a:pt x="375910" y="1594534"/>
                      </a:lnTo>
                      <a:lnTo>
                        <a:pt x="374381" y="1596364"/>
                      </a:lnTo>
                      <a:lnTo>
                        <a:pt x="372545" y="1598561"/>
                      </a:lnTo>
                      <a:lnTo>
                        <a:pt x="369868" y="1601770"/>
                      </a:lnTo>
                      <a:lnTo>
                        <a:pt x="368196" y="1603784"/>
                      </a:lnTo>
                      <a:lnTo>
                        <a:pt x="367086" y="1604833"/>
                      </a:lnTo>
                      <a:lnTo>
                        <a:pt x="365978" y="1605883"/>
                      </a:lnTo>
                      <a:lnTo>
                        <a:pt x="360435" y="1611118"/>
                      </a:lnTo>
                      <a:lnTo>
                        <a:pt x="359326" y="1612167"/>
                      </a:lnTo>
                      <a:lnTo>
                        <a:pt x="358131" y="1613082"/>
                      </a:lnTo>
                      <a:lnTo>
                        <a:pt x="352154" y="1617658"/>
                      </a:lnTo>
                      <a:lnTo>
                        <a:pt x="350960" y="1618573"/>
                      </a:lnTo>
                      <a:lnTo>
                        <a:pt x="349796" y="1619403"/>
                      </a:lnTo>
                      <a:lnTo>
                        <a:pt x="348244" y="1620502"/>
                      </a:lnTo>
                      <a:lnTo>
                        <a:pt x="344643" y="1623076"/>
                      </a:lnTo>
                      <a:lnTo>
                        <a:pt x="342895" y="1624309"/>
                      </a:lnTo>
                      <a:lnTo>
                        <a:pt x="342417" y="1624651"/>
                      </a:lnTo>
                      <a:lnTo>
                        <a:pt x="340954" y="1625700"/>
                      </a:lnTo>
                      <a:lnTo>
                        <a:pt x="339835" y="1626676"/>
                      </a:lnTo>
                      <a:lnTo>
                        <a:pt x="338345" y="1627994"/>
                      </a:lnTo>
                      <a:lnTo>
                        <a:pt x="334619" y="1631264"/>
                      </a:lnTo>
                      <a:lnTo>
                        <a:pt x="334242" y="1631594"/>
                      </a:lnTo>
                      <a:lnTo>
                        <a:pt x="328978" y="1636219"/>
                      </a:lnTo>
                      <a:lnTo>
                        <a:pt x="327473" y="1637549"/>
                      </a:lnTo>
                      <a:lnTo>
                        <a:pt x="326418" y="1639367"/>
                      </a:lnTo>
                      <a:lnTo>
                        <a:pt x="321672" y="1647543"/>
                      </a:lnTo>
                      <a:lnTo>
                        <a:pt x="320616" y="1649361"/>
                      </a:lnTo>
                      <a:lnTo>
                        <a:pt x="316735" y="1656061"/>
                      </a:lnTo>
                      <a:lnTo>
                        <a:pt x="309294" y="1638147"/>
                      </a:lnTo>
                      <a:lnTo>
                        <a:pt x="300400" y="1622344"/>
                      </a:lnTo>
                      <a:lnTo>
                        <a:pt x="295690" y="1609470"/>
                      </a:lnTo>
                      <a:lnTo>
                        <a:pt x="292299" y="1601587"/>
                      </a:lnTo>
                      <a:lnTo>
                        <a:pt x="288859" y="1596547"/>
                      </a:lnTo>
                      <a:lnTo>
                        <a:pt x="278387" y="1588530"/>
                      </a:lnTo>
                      <a:lnTo>
                        <a:pt x="272080" y="1584857"/>
                      </a:lnTo>
                      <a:lnTo>
                        <a:pt x="263630" y="1582563"/>
                      </a:lnTo>
                      <a:lnTo>
                        <a:pt x="258017" y="1579610"/>
                      </a:lnTo>
                      <a:lnTo>
                        <a:pt x="252539" y="1569567"/>
                      </a:lnTo>
                      <a:lnTo>
                        <a:pt x="248455" y="1560964"/>
                      </a:lnTo>
                      <a:lnTo>
                        <a:pt x="242877" y="1544600"/>
                      </a:lnTo>
                      <a:lnTo>
                        <a:pt x="240322" y="1529627"/>
                      </a:lnTo>
                      <a:lnTo>
                        <a:pt x="234333" y="1508906"/>
                      </a:lnTo>
                      <a:lnTo>
                        <a:pt x="224011" y="1492372"/>
                      </a:lnTo>
                      <a:lnTo>
                        <a:pt x="216562" y="1473750"/>
                      </a:lnTo>
                      <a:lnTo>
                        <a:pt x="201621" y="1437947"/>
                      </a:lnTo>
                      <a:lnTo>
                        <a:pt x="188603" y="1413553"/>
                      </a:lnTo>
                      <a:lnTo>
                        <a:pt x="179007" y="1394895"/>
                      </a:lnTo>
                      <a:lnTo>
                        <a:pt x="171508" y="1378409"/>
                      </a:lnTo>
                      <a:lnTo>
                        <a:pt x="163356" y="1358360"/>
                      </a:lnTo>
                      <a:lnTo>
                        <a:pt x="155181" y="1339738"/>
                      </a:lnTo>
                      <a:lnTo>
                        <a:pt x="145527" y="1323923"/>
                      </a:lnTo>
                      <a:lnTo>
                        <a:pt x="133835" y="1303106"/>
                      </a:lnTo>
                      <a:lnTo>
                        <a:pt x="124240" y="1283752"/>
                      </a:lnTo>
                      <a:lnTo>
                        <a:pt x="110962" y="1257247"/>
                      </a:lnTo>
                      <a:lnTo>
                        <a:pt x="98468" y="1240676"/>
                      </a:lnTo>
                      <a:lnTo>
                        <a:pt x="91620" y="1226337"/>
                      </a:lnTo>
                      <a:lnTo>
                        <a:pt x="87478" y="1219162"/>
                      </a:lnTo>
                      <a:lnTo>
                        <a:pt x="81198" y="1212658"/>
                      </a:lnTo>
                      <a:lnTo>
                        <a:pt x="72087" y="1205385"/>
                      </a:lnTo>
                      <a:lnTo>
                        <a:pt x="64420" y="1196721"/>
                      </a:lnTo>
                      <a:lnTo>
                        <a:pt x="58884" y="1188094"/>
                      </a:lnTo>
                      <a:lnTo>
                        <a:pt x="54207" y="1170961"/>
                      </a:lnTo>
                      <a:lnTo>
                        <a:pt x="43409" y="1137366"/>
                      </a:lnTo>
                      <a:lnTo>
                        <a:pt x="37278" y="1121613"/>
                      </a:lnTo>
                      <a:lnTo>
                        <a:pt x="29872" y="1097317"/>
                      </a:lnTo>
                      <a:lnTo>
                        <a:pt x="21912" y="1063771"/>
                      </a:lnTo>
                      <a:lnTo>
                        <a:pt x="16042" y="1032397"/>
                      </a:lnTo>
                      <a:lnTo>
                        <a:pt x="7924" y="1007369"/>
                      </a:lnTo>
                      <a:lnTo>
                        <a:pt x="5402" y="988126"/>
                      </a:lnTo>
                      <a:lnTo>
                        <a:pt x="0" y="966966"/>
                      </a:lnTo>
                      <a:lnTo>
                        <a:pt x="10171" y="954604"/>
                      </a:lnTo>
                      <a:lnTo>
                        <a:pt x="10046" y="943829"/>
                      </a:lnTo>
                      <a:lnTo>
                        <a:pt x="7048" y="921547"/>
                      </a:lnTo>
                      <a:lnTo>
                        <a:pt x="2963" y="885902"/>
                      </a:lnTo>
                      <a:lnTo>
                        <a:pt x="2939" y="863205"/>
                      </a:lnTo>
                      <a:lnTo>
                        <a:pt x="7123" y="856079"/>
                      </a:lnTo>
                      <a:lnTo>
                        <a:pt x="11298" y="849965"/>
                      </a:lnTo>
                      <a:lnTo>
                        <a:pt x="17578" y="839776"/>
                      </a:lnTo>
                      <a:lnTo>
                        <a:pt x="22782" y="833686"/>
                      </a:lnTo>
                      <a:lnTo>
                        <a:pt x="24919" y="826523"/>
                      </a:lnTo>
                      <a:lnTo>
                        <a:pt x="22990" y="814198"/>
                      </a:lnTo>
                      <a:lnTo>
                        <a:pt x="17394" y="760823"/>
                      </a:lnTo>
                      <a:lnTo>
                        <a:pt x="14597" y="734123"/>
                      </a:lnTo>
                      <a:lnTo>
                        <a:pt x="10922" y="693061"/>
                      </a:lnTo>
                      <a:lnTo>
                        <a:pt x="10714" y="647422"/>
                      </a:lnTo>
                      <a:lnTo>
                        <a:pt x="10502" y="617183"/>
                      </a:lnTo>
                      <a:lnTo>
                        <a:pt x="14756" y="619441"/>
                      </a:lnTo>
                      <a:lnTo>
                        <a:pt x="16960" y="610057"/>
                      </a:lnTo>
                      <a:lnTo>
                        <a:pt x="21169" y="601893"/>
                      </a:lnTo>
                      <a:lnTo>
                        <a:pt x="24275" y="597683"/>
                      </a:lnTo>
                      <a:lnTo>
                        <a:pt x="19132" y="575450"/>
                      </a:lnTo>
                      <a:lnTo>
                        <a:pt x="16551" y="563576"/>
                      </a:lnTo>
                      <a:lnTo>
                        <a:pt x="16543" y="556779"/>
                      </a:lnTo>
                      <a:lnTo>
                        <a:pt x="16534" y="549140"/>
                      </a:lnTo>
                      <a:lnTo>
                        <a:pt x="23324" y="529604"/>
                      </a:lnTo>
                      <a:lnTo>
                        <a:pt x="32660" y="493947"/>
                      </a:lnTo>
                      <a:lnTo>
                        <a:pt x="40301" y="464221"/>
                      </a:lnTo>
                      <a:lnTo>
                        <a:pt x="37688" y="429418"/>
                      </a:lnTo>
                      <a:lnTo>
                        <a:pt x="35942" y="398862"/>
                      </a:lnTo>
                      <a:lnTo>
                        <a:pt x="30756" y="354725"/>
                      </a:lnTo>
                      <a:lnTo>
                        <a:pt x="22314" y="304010"/>
                      </a:lnTo>
                      <a:lnTo>
                        <a:pt x="11123" y="251391"/>
                      </a:lnTo>
                      <a:lnTo>
                        <a:pt x="3365" y="215734"/>
                      </a:lnTo>
                      <a:lnTo>
                        <a:pt x="2479" y="196210"/>
                      </a:lnTo>
                      <a:lnTo>
                        <a:pt x="2462" y="184324"/>
                      </a:lnTo>
                      <a:lnTo>
                        <a:pt x="6706" y="162237"/>
                      </a:lnTo>
                      <a:lnTo>
                        <a:pt x="8306" y="158869"/>
                      </a:lnTo>
                      <a:lnTo>
                        <a:pt x="14380" y="146092"/>
                      </a:lnTo>
                      <a:lnTo>
                        <a:pt x="27191" y="129082"/>
                      </a:lnTo>
                      <a:lnTo>
                        <a:pt x="40862" y="112937"/>
                      </a:lnTo>
                      <a:lnTo>
                        <a:pt x="44360" y="93437"/>
                      </a:lnTo>
                      <a:lnTo>
                        <a:pt x="47735" y="53522"/>
                      </a:lnTo>
                      <a:lnTo>
                        <a:pt x="56236" y="0"/>
                      </a:lnTo>
                      <a:lnTo>
                        <a:pt x="65435" y="6260"/>
                      </a:lnTo>
                      <a:lnTo>
                        <a:pt x="72541" y="11092"/>
                      </a:lnTo>
                      <a:lnTo>
                        <a:pt x="72960" y="11373"/>
                      </a:lnTo>
                      <a:lnTo>
                        <a:pt x="74215" y="12227"/>
                      </a:lnTo>
                      <a:lnTo>
                        <a:pt x="75296" y="13313"/>
                      </a:lnTo>
                      <a:lnTo>
                        <a:pt x="75652" y="13667"/>
                      </a:lnTo>
                      <a:lnTo>
                        <a:pt x="77552" y="15571"/>
                      </a:lnTo>
                      <a:lnTo>
                        <a:pt x="78532" y="16559"/>
                      </a:lnTo>
                      <a:lnTo>
                        <a:pt x="81546" y="19915"/>
                      </a:lnTo>
                      <a:lnTo>
                        <a:pt x="82877" y="21392"/>
                      </a:lnTo>
                      <a:lnTo>
                        <a:pt x="83921" y="22221"/>
                      </a:lnTo>
                      <a:lnTo>
                        <a:pt x="86898" y="24552"/>
                      </a:lnTo>
                      <a:lnTo>
                        <a:pt x="87802" y="25260"/>
                      </a:lnTo>
                      <a:lnTo>
                        <a:pt x="89265" y="26407"/>
                      </a:lnTo>
                      <a:lnTo>
                        <a:pt x="91180" y="26627"/>
                      </a:lnTo>
                      <a:lnTo>
                        <a:pt x="98127" y="27420"/>
                      </a:lnTo>
                      <a:lnTo>
                        <a:pt x="101706" y="27835"/>
                      </a:lnTo>
                      <a:lnTo>
                        <a:pt x="103636" y="28054"/>
                      </a:lnTo>
                      <a:lnTo>
                        <a:pt x="104983" y="28506"/>
                      </a:lnTo>
                      <a:lnTo>
                        <a:pt x="109012" y="29885"/>
                      </a:lnTo>
                      <a:lnTo>
                        <a:pt x="110352" y="30361"/>
                      </a:lnTo>
                      <a:lnTo>
                        <a:pt x="111773" y="31227"/>
                      </a:lnTo>
                      <a:lnTo>
                        <a:pt x="114980" y="33180"/>
                      </a:lnTo>
                      <a:lnTo>
                        <a:pt x="119622" y="36133"/>
                      </a:lnTo>
                      <a:lnTo>
                        <a:pt x="120032" y="36389"/>
                      </a:lnTo>
                      <a:lnTo>
                        <a:pt x="120655" y="36889"/>
                      </a:lnTo>
                      <a:lnTo>
                        <a:pt x="121143" y="37280"/>
                      </a:lnTo>
                      <a:lnTo>
                        <a:pt x="121873" y="37853"/>
                      </a:lnTo>
                      <a:lnTo>
                        <a:pt x="122660" y="38488"/>
                      </a:lnTo>
                      <a:lnTo>
                        <a:pt x="123443" y="39867"/>
                      </a:lnTo>
                      <a:lnTo>
                        <a:pt x="124216" y="41221"/>
                      </a:lnTo>
                      <a:lnTo>
                        <a:pt x="125001" y="42600"/>
                      </a:lnTo>
                      <a:lnTo>
                        <a:pt x="125415" y="45041"/>
                      </a:lnTo>
                      <a:lnTo>
                        <a:pt x="125581" y="46017"/>
                      </a:lnTo>
                      <a:lnTo>
                        <a:pt x="125826" y="47469"/>
                      </a:lnTo>
                      <a:lnTo>
                        <a:pt x="126263" y="49971"/>
                      </a:lnTo>
                      <a:lnTo>
                        <a:pt x="126608" y="51935"/>
                      </a:lnTo>
                      <a:lnTo>
                        <a:pt x="129156" y="54242"/>
                      </a:lnTo>
                      <a:lnTo>
                        <a:pt x="130488" y="54583"/>
                      </a:lnTo>
                      <a:lnTo>
                        <a:pt x="131870" y="54937"/>
                      </a:lnTo>
                      <a:lnTo>
                        <a:pt x="134087" y="55511"/>
                      </a:lnTo>
                      <a:lnTo>
                        <a:pt x="136450" y="56133"/>
                      </a:lnTo>
                      <a:lnTo>
                        <a:pt x="137404" y="56377"/>
                      </a:lnTo>
                      <a:lnTo>
                        <a:pt x="139438" y="56914"/>
                      </a:lnTo>
                      <a:lnTo>
                        <a:pt x="140867" y="57573"/>
                      </a:lnTo>
                      <a:lnTo>
                        <a:pt x="143798" y="58891"/>
                      </a:lnTo>
                      <a:lnTo>
                        <a:pt x="145108" y="59489"/>
                      </a:lnTo>
                      <a:lnTo>
                        <a:pt x="146309" y="60306"/>
                      </a:lnTo>
                      <a:lnTo>
                        <a:pt x="150714" y="63308"/>
                      </a:lnTo>
                      <a:lnTo>
                        <a:pt x="151146" y="63601"/>
                      </a:lnTo>
                      <a:lnTo>
                        <a:pt x="152147" y="64541"/>
                      </a:lnTo>
                    </a:path>
                  </a:pathLst>
                </a:custGeom>
                <a:solidFill>
                  <a:srgbClr val="FEE8DD"/>
                </a:solidFill>
                <a:ln w="12206"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BED46414-2509-98C2-8E32-7F95113F2F45}"/>
                    </a:ext>
                  </a:extLst>
                </p:cNvPr>
                <p:cNvSpPr/>
                <p:nvPr/>
              </p:nvSpPr>
              <p:spPr>
                <a:xfrm>
                  <a:off x="8655485" y="574468"/>
                  <a:ext cx="1112256" cy="1309382"/>
                </a:xfrm>
                <a:custGeom>
                  <a:avLst/>
                  <a:gdLst>
                    <a:gd name="connsiteX0" fmla="*/ 654048 w 1112256"/>
                    <a:gd name="connsiteY0" fmla="*/ 23765 h 1309382"/>
                    <a:gd name="connsiteX1" fmla="*/ 655074 w 1112256"/>
                    <a:gd name="connsiteY1" fmla="*/ 24042 h 1309382"/>
                    <a:gd name="connsiteX2" fmla="*/ 656759 w 1112256"/>
                    <a:gd name="connsiteY2" fmla="*/ 23996 h 1309382"/>
                    <a:gd name="connsiteX3" fmla="*/ 660643 w 1112256"/>
                    <a:gd name="connsiteY3" fmla="*/ 24541 h 1309382"/>
                    <a:gd name="connsiteX4" fmla="*/ 663990 w 1112256"/>
                    <a:gd name="connsiteY4" fmla="*/ 25796 h 1309382"/>
                    <a:gd name="connsiteX5" fmla="*/ 673895 w 1112256"/>
                    <a:gd name="connsiteY5" fmla="*/ 28004 h 1309382"/>
                    <a:gd name="connsiteX6" fmla="*/ 678427 w 1112256"/>
                    <a:gd name="connsiteY6" fmla="*/ 29450 h 1309382"/>
                    <a:gd name="connsiteX7" fmla="*/ 679221 w 1112256"/>
                    <a:gd name="connsiteY7" fmla="*/ 29427 h 1309382"/>
                    <a:gd name="connsiteX8" fmla="*/ 681517 w 1112256"/>
                    <a:gd name="connsiteY8" fmla="*/ 28575 h 1309382"/>
                    <a:gd name="connsiteX9" fmla="*/ 687697 w 1112256"/>
                    <a:gd name="connsiteY9" fmla="*/ 28970 h 1309382"/>
                    <a:gd name="connsiteX10" fmla="*/ 689517 w 1112256"/>
                    <a:gd name="connsiteY10" fmla="*/ 29641 h 1309382"/>
                    <a:gd name="connsiteX11" fmla="*/ 688504 w 1112256"/>
                    <a:gd name="connsiteY11" fmla="*/ 32402 h 1309382"/>
                    <a:gd name="connsiteX12" fmla="*/ 686390 w 1112256"/>
                    <a:gd name="connsiteY12" fmla="*/ 34679 h 1309382"/>
                    <a:gd name="connsiteX13" fmla="*/ 685108 w 1112256"/>
                    <a:gd name="connsiteY13" fmla="*/ 36465 h 1309382"/>
                    <a:gd name="connsiteX14" fmla="*/ 684717 w 1112256"/>
                    <a:gd name="connsiteY14" fmla="*/ 38269 h 1309382"/>
                    <a:gd name="connsiteX15" fmla="*/ 684741 w 1112256"/>
                    <a:gd name="connsiteY15" fmla="*/ 39438 h 1309382"/>
                    <a:gd name="connsiteX16" fmla="*/ 685145 w 1112256"/>
                    <a:gd name="connsiteY16" fmla="*/ 41046 h 1309382"/>
                    <a:gd name="connsiteX17" fmla="*/ 686195 w 1112256"/>
                    <a:gd name="connsiteY17" fmla="*/ 43205 h 1309382"/>
                    <a:gd name="connsiteX18" fmla="*/ 686879 w 1112256"/>
                    <a:gd name="connsiteY18" fmla="*/ 44234 h 1309382"/>
                    <a:gd name="connsiteX19" fmla="*/ 687514 w 1112256"/>
                    <a:gd name="connsiteY19" fmla="*/ 44304 h 1309382"/>
                    <a:gd name="connsiteX20" fmla="*/ 688369 w 1112256"/>
                    <a:gd name="connsiteY20" fmla="*/ 44011 h 1309382"/>
                    <a:gd name="connsiteX21" fmla="*/ 688650 w 1112256"/>
                    <a:gd name="connsiteY21" fmla="*/ 40599 h 1309382"/>
                    <a:gd name="connsiteX22" fmla="*/ 688882 w 1112256"/>
                    <a:gd name="connsiteY22" fmla="*/ 39673 h 1309382"/>
                    <a:gd name="connsiteX23" fmla="*/ 689407 w 1112256"/>
                    <a:gd name="connsiteY23" fmla="*/ 39396 h 1309382"/>
                    <a:gd name="connsiteX24" fmla="*/ 690653 w 1112256"/>
                    <a:gd name="connsiteY24" fmla="*/ 39491 h 1309382"/>
                    <a:gd name="connsiteX25" fmla="*/ 691349 w 1112256"/>
                    <a:gd name="connsiteY25" fmla="*/ 40172 h 1309382"/>
                    <a:gd name="connsiteX26" fmla="*/ 691850 w 1112256"/>
                    <a:gd name="connsiteY26" fmla="*/ 45537 h 1309382"/>
                    <a:gd name="connsiteX27" fmla="*/ 692290 w 1112256"/>
                    <a:gd name="connsiteY27" fmla="*/ 46960 h 1309382"/>
                    <a:gd name="connsiteX28" fmla="*/ 694733 w 1112256"/>
                    <a:gd name="connsiteY28" fmla="*/ 49318 h 1309382"/>
                    <a:gd name="connsiteX29" fmla="*/ 697175 w 1112256"/>
                    <a:gd name="connsiteY29" fmla="*/ 50533 h 1309382"/>
                    <a:gd name="connsiteX30" fmla="*/ 701511 w 1112256"/>
                    <a:gd name="connsiteY30" fmla="*/ 51459 h 1309382"/>
                    <a:gd name="connsiteX31" fmla="*/ 706214 w 1112256"/>
                    <a:gd name="connsiteY31" fmla="*/ 50685 h 1309382"/>
                    <a:gd name="connsiteX32" fmla="*/ 708779 w 1112256"/>
                    <a:gd name="connsiteY32" fmla="*/ 50971 h 1309382"/>
                    <a:gd name="connsiteX33" fmla="*/ 709915 w 1112256"/>
                    <a:gd name="connsiteY33" fmla="*/ 51506 h 1309382"/>
                    <a:gd name="connsiteX34" fmla="*/ 712248 w 1112256"/>
                    <a:gd name="connsiteY34" fmla="*/ 54527 h 1309382"/>
                    <a:gd name="connsiteX35" fmla="*/ 713188 w 1112256"/>
                    <a:gd name="connsiteY35" fmla="*/ 56206 h 1309382"/>
                    <a:gd name="connsiteX36" fmla="*/ 713799 w 1112256"/>
                    <a:gd name="connsiteY36" fmla="*/ 59279 h 1309382"/>
                    <a:gd name="connsiteX37" fmla="*/ 713799 w 1112256"/>
                    <a:gd name="connsiteY37" fmla="*/ 60719 h 1309382"/>
                    <a:gd name="connsiteX38" fmla="*/ 712968 w 1112256"/>
                    <a:gd name="connsiteY38" fmla="*/ 65596 h 1309382"/>
                    <a:gd name="connsiteX39" fmla="*/ 712883 w 1112256"/>
                    <a:gd name="connsiteY39" fmla="*/ 67204 h 1309382"/>
                    <a:gd name="connsiteX40" fmla="*/ 713286 w 1112256"/>
                    <a:gd name="connsiteY40" fmla="*/ 69206 h 1309382"/>
                    <a:gd name="connsiteX41" fmla="*/ 713970 w 1112256"/>
                    <a:gd name="connsiteY41" fmla="*/ 71155 h 1309382"/>
                    <a:gd name="connsiteX42" fmla="*/ 717292 w 1112256"/>
                    <a:gd name="connsiteY42" fmla="*/ 75462 h 1309382"/>
                    <a:gd name="connsiteX43" fmla="*/ 718403 w 1112256"/>
                    <a:gd name="connsiteY43" fmla="*/ 78701 h 1309382"/>
                    <a:gd name="connsiteX44" fmla="*/ 718477 w 1112256"/>
                    <a:gd name="connsiteY44" fmla="*/ 81276 h 1309382"/>
                    <a:gd name="connsiteX45" fmla="*/ 717402 w 1112256"/>
                    <a:gd name="connsiteY45" fmla="*/ 87249 h 1309382"/>
                    <a:gd name="connsiteX46" fmla="*/ 716205 w 1112256"/>
                    <a:gd name="connsiteY46" fmla="*/ 90169 h 1309382"/>
                    <a:gd name="connsiteX47" fmla="*/ 714495 w 1112256"/>
                    <a:gd name="connsiteY47" fmla="*/ 93338 h 1309382"/>
                    <a:gd name="connsiteX48" fmla="*/ 713530 w 1112256"/>
                    <a:gd name="connsiteY48" fmla="*/ 95039 h 1309382"/>
                    <a:gd name="connsiteX49" fmla="*/ 712138 w 1112256"/>
                    <a:gd name="connsiteY49" fmla="*/ 97004 h 1309382"/>
                    <a:gd name="connsiteX50" fmla="*/ 712162 w 1112256"/>
                    <a:gd name="connsiteY50" fmla="*/ 97834 h 1309382"/>
                    <a:gd name="connsiteX51" fmla="*/ 713127 w 1112256"/>
                    <a:gd name="connsiteY51" fmla="*/ 99400 h 1309382"/>
                    <a:gd name="connsiteX52" fmla="*/ 714996 w 1112256"/>
                    <a:gd name="connsiteY52" fmla="*/ 100878 h 1309382"/>
                    <a:gd name="connsiteX53" fmla="*/ 715423 w 1112256"/>
                    <a:gd name="connsiteY53" fmla="*/ 101566 h 1309382"/>
                    <a:gd name="connsiteX54" fmla="*/ 712785 w 1112256"/>
                    <a:gd name="connsiteY54" fmla="*/ 105749 h 1309382"/>
                    <a:gd name="connsiteX55" fmla="*/ 712089 w 1112256"/>
                    <a:gd name="connsiteY55" fmla="*/ 107693 h 1309382"/>
                    <a:gd name="connsiteX56" fmla="*/ 709670 w 1112256"/>
                    <a:gd name="connsiteY56" fmla="*/ 111333 h 1309382"/>
                    <a:gd name="connsiteX57" fmla="*/ 709304 w 1112256"/>
                    <a:gd name="connsiteY57" fmla="*/ 112784 h 1309382"/>
                    <a:gd name="connsiteX58" fmla="*/ 709695 w 1112256"/>
                    <a:gd name="connsiteY58" fmla="*/ 115267 h 1309382"/>
                    <a:gd name="connsiteX59" fmla="*/ 709719 w 1112256"/>
                    <a:gd name="connsiteY59" fmla="*/ 116491 h 1309382"/>
                    <a:gd name="connsiteX60" fmla="*/ 707924 w 1112256"/>
                    <a:gd name="connsiteY60" fmla="*/ 118553 h 1309382"/>
                    <a:gd name="connsiteX61" fmla="*/ 707227 w 1112256"/>
                    <a:gd name="connsiteY61" fmla="*/ 119819 h 1309382"/>
                    <a:gd name="connsiteX62" fmla="*/ 706898 w 1112256"/>
                    <a:gd name="connsiteY62" fmla="*/ 123850 h 1309382"/>
                    <a:gd name="connsiteX63" fmla="*/ 707960 w 1112256"/>
                    <a:gd name="connsiteY63" fmla="*/ 129594 h 1309382"/>
                    <a:gd name="connsiteX64" fmla="*/ 708840 w 1112256"/>
                    <a:gd name="connsiteY64" fmla="*/ 131766 h 1309382"/>
                    <a:gd name="connsiteX65" fmla="*/ 709145 w 1112256"/>
                    <a:gd name="connsiteY65" fmla="*/ 132497 h 1309382"/>
                    <a:gd name="connsiteX66" fmla="*/ 710599 w 1112256"/>
                    <a:gd name="connsiteY66" fmla="*/ 142459 h 1309382"/>
                    <a:gd name="connsiteX67" fmla="*/ 711661 w 1112256"/>
                    <a:gd name="connsiteY67" fmla="*/ 146656 h 1309382"/>
                    <a:gd name="connsiteX68" fmla="*/ 712052 w 1112256"/>
                    <a:gd name="connsiteY68" fmla="*/ 150750 h 1309382"/>
                    <a:gd name="connsiteX69" fmla="*/ 712516 w 1112256"/>
                    <a:gd name="connsiteY69" fmla="*/ 153397 h 1309382"/>
                    <a:gd name="connsiteX70" fmla="*/ 712687 w 1112256"/>
                    <a:gd name="connsiteY70" fmla="*/ 154697 h 1309382"/>
                    <a:gd name="connsiteX71" fmla="*/ 713554 w 1112256"/>
                    <a:gd name="connsiteY71" fmla="*/ 157165 h 1309382"/>
                    <a:gd name="connsiteX72" fmla="*/ 715765 w 1112256"/>
                    <a:gd name="connsiteY72" fmla="*/ 160444 h 1309382"/>
                    <a:gd name="connsiteX73" fmla="*/ 717768 w 1112256"/>
                    <a:gd name="connsiteY73" fmla="*/ 162110 h 1309382"/>
                    <a:gd name="connsiteX74" fmla="*/ 720174 w 1112256"/>
                    <a:gd name="connsiteY74" fmla="*/ 163341 h 1309382"/>
                    <a:gd name="connsiteX75" fmla="*/ 724168 w 1112256"/>
                    <a:gd name="connsiteY75" fmla="*/ 164481 h 1309382"/>
                    <a:gd name="connsiteX76" fmla="*/ 727943 w 1112256"/>
                    <a:gd name="connsiteY76" fmla="*/ 165002 h 1309382"/>
                    <a:gd name="connsiteX77" fmla="*/ 730898 w 1112256"/>
                    <a:gd name="connsiteY77" fmla="*/ 164765 h 1309382"/>
                    <a:gd name="connsiteX78" fmla="*/ 733366 w 1112256"/>
                    <a:gd name="connsiteY78" fmla="*/ 163966 h 1309382"/>
                    <a:gd name="connsiteX79" fmla="*/ 734477 w 1112256"/>
                    <a:gd name="connsiteY79" fmla="*/ 163933 h 1309382"/>
                    <a:gd name="connsiteX80" fmla="*/ 735601 w 1112256"/>
                    <a:gd name="connsiteY80" fmla="*/ 164216 h 1309382"/>
                    <a:gd name="connsiteX81" fmla="*/ 735943 w 1112256"/>
                    <a:gd name="connsiteY81" fmla="*/ 164936 h 1309382"/>
                    <a:gd name="connsiteX82" fmla="*/ 735625 w 1112256"/>
                    <a:gd name="connsiteY82" fmla="*/ 166669 h 1309382"/>
                    <a:gd name="connsiteX83" fmla="*/ 733646 w 1112256"/>
                    <a:gd name="connsiteY83" fmla="*/ 169698 h 1309382"/>
                    <a:gd name="connsiteX84" fmla="*/ 731143 w 1112256"/>
                    <a:gd name="connsiteY84" fmla="*/ 173182 h 1309382"/>
                    <a:gd name="connsiteX85" fmla="*/ 730190 w 1112256"/>
                    <a:gd name="connsiteY85" fmla="*/ 174668 h 1309382"/>
                    <a:gd name="connsiteX86" fmla="*/ 729848 w 1112256"/>
                    <a:gd name="connsiteY86" fmla="*/ 175619 h 1309382"/>
                    <a:gd name="connsiteX87" fmla="*/ 730080 w 1112256"/>
                    <a:gd name="connsiteY87" fmla="*/ 176498 h 1309382"/>
                    <a:gd name="connsiteX88" fmla="*/ 733769 w 1112256"/>
                    <a:gd name="connsiteY88" fmla="*/ 179841 h 1309382"/>
                    <a:gd name="connsiteX89" fmla="*/ 735320 w 1112256"/>
                    <a:gd name="connsiteY89" fmla="*/ 182093 h 1309382"/>
                    <a:gd name="connsiteX90" fmla="*/ 735723 w 1112256"/>
                    <a:gd name="connsiteY90" fmla="*/ 183336 h 1309382"/>
                    <a:gd name="connsiteX91" fmla="*/ 735539 w 1112256"/>
                    <a:gd name="connsiteY91" fmla="*/ 184279 h 1309382"/>
                    <a:gd name="connsiteX92" fmla="*/ 731937 w 1112256"/>
                    <a:gd name="connsiteY92" fmla="*/ 188272 h 1309382"/>
                    <a:gd name="connsiteX93" fmla="*/ 731216 w 1112256"/>
                    <a:gd name="connsiteY93" fmla="*/ 190743 h 1309382"/>
                    <a:gd name="connsiteX94" fmla="*/ 731533 w 1112256"/>
                    <a:gd name="connsiteY94" fmla="*/ 192507 h 1309382"/>
                    <a:gd name="connsiteX95" fmla="*/ 731301 w 1112256"/>
                    <a:gd name="connsiteY95" fmla="*/ 193767 h 1309382"/>
                    <a:gd name="connsiteX96" fmla="*/ 730642 w 1112256"/>
                    <a:gd name="connsiteY96" fmla="*/ 196398 h 1309382"/>
                    <a:gd name="connsiteX97" fmla="*/ 730397 w 1112256"/>
                    <a:gd name="connsiteY97" fmla="*/ 198599 h 1309382"/>
                    <a:gd name="connsiteX98" fmla="*/ 731008 w 1112256"/>
                    <a:gd name="connsiteY98" fmla="*/ 200453 h 1309382"/>
                    <a:gd name="connsiteX99" fmla="*/ 731594 w 1112256"/>
                    <a:gd name="connsiteY99" fmla="*/ 202955 h 1309382"/>
                    <a:gd name="connsiteX100" fmla="*/ 732168 w 1112256"/>
                    <a:gd name="connsiteY100" fmla="*/ 204155 h 1309382"/>
                    <a:gd name="connsiteX101" fmla="*/ 733866 w 1112256"/>
                    <a:gd name="connsiteY101" fmla="*/ 207084 h 1309382"/>
                    <a:gd name="connsiteX102" fmla="*/ 735308 w 1112256"/>
                    <a:gd name="connsiteY102" fmla="*/ 209573 h 1309382"/>
                    <a:gd name="connsiteX103" fmla="*/ 736981 w 1112256"/>
                    <a:gd name="connsiteY103" fmla="*/ 211418 h 1309382"/>
                    <a:gd name="connsiteX104" fmla="*/ 741818 w 1112256"/>
                    <a:gd name="connsiteY104" fmla="*/ 215419 h 1309382"/>
                    <a:gd name="connsiteX105" fmla="*/ 742282 w 1112256"/>
                    <a:gd name="connsiteY105" fmla="*/ 216736 h 1309382"/>
                    <a:gd name="connsiteX106" fmla="*/ 742196 w 1112256"/>
                    <a:gd name="connsiteY106" fmla="*/ 219228 h 1309382"/>
                    <a:gd name="connsiteX107" fmla="*/ 742477 w 1112256"/>
                    <a:gd name="connsiteY107" fmla="*/ 221750 h 1309382"/>
                    <a:gd name="connsiteX108" fmla="*/ 743528 w 1112256"/>
                    <a:gd name="connsiteY108" fmla="*/ 223186 h 1309382"/>
                    <a:gd name="connsiteX109" fmla="*/ 743528 w 1112256"/>
                    <a:gd name="connsiteY109" fmla="*/ 225254 h 1309382"/>
                    <a:gd name="connsiteX110" fmla="*/ 744309 w 1112256"/>
                    <a:gd name="connsiteY110" fmla="*/ 230245 h 1309382"/>
                    <a:gd name="connsiteX111" fmla="*/ 745079 w 1112256"/>
                    <a:gd name="connsiteY111" fmla="*/ 232312 h 1309382"/>
                    <a:gd name="connsiteX112" fmla="*/ 746056 w 1112256"/>
                    <a:gd name="connsiteY112" fmla="*/ 233482 h 1309382"/>
                    <a:gd name="connsiteX113" fmla="*/ 752212 w 1112256"/>
                    <a:gd name="connsiteY113" fmla="*/ 240342 h 1309382"/>
                    <a:gd name="connsiteX114" fmla="*/ 752285 w 1112256"/>
                    <a:gd name="connsiteY114" fmla="*/ 241077 h 1309382"/>
                    <a:gd name="connsiteX115" fmla="*/ 753018 w 1112256"/>
                    <a:gd name="connsiteY115" fmla="*/ 244349 h 1309382"/>
                    <a:gd name="connsiteX116" fmla="*/ 756279 w 1112256"/>
                    <a:gd name="connsiteY116" fmla="*/ 248205 h 1309382"/>
                    <a:gd name="connsiteX117" fmla="*/ 758001 w 1112256"/>
                    <a:gd name="connsiteY117" fmla="*/ 251193 h 1309382"/>
                    <a:gd name="connsiteX118" fmla="*/ 758844 w 1112256"/>
                    <a:gd name="connsiteY118" fmla="*/ 252273 h 1309382"/>
                    <a:gd name="connsiteX119" fmla="*/ 758233 w 1112256"/>
                    <a:gd name="connsiteY119" fmla="*/ 255130 h 1309382"/>
                    <a:gd name="connsiteX120" fmla="*/ 754398 w 1112256"/>
                    <a:gd name="connsiteY120" fmla="*/ 259390 h 1309382"/>
                    <a:gd name="connsiteX121" fmla="*/ 750587 w 1112256"/>
                    <a:gd name="connsiteY121" fmla="*/ 265507 h 1309382"/>
                    <a:gd name="connsiteX122" fmla="*/ 747742 w 1112256"/>
                    <a:gd name="connsiteY122" fmla="*/ 268425 h 1309382"/>
                    <a:gd name="connsiteX123" fmla="*/ 747106 w 1112256"/>
                    <a:gd name="connsiteY123" fmla="*/ 270336 h 1309382"/>
                    <a:gd name="connsiteX124" fmla="*/ 742123 w 1112256"/>
                    <a:gd name="connsiteY124" fmla="*/ 273102 h 1309382"/>
                    <a:gd name="connsiteX125" fmla="*/ 738154 w 1112256"/>
                    <a:gd name="connsiteY125" fmla="*/ 281554 h 1309382"/>
                    <a:gd name="connsiteX126" fmla="*/ 737017 w 1112256"/>
                    <a:gd name="connsiteY126" fmla="*/ 285581 h 1309382"/>
                    <a:gd name="connsiteX127" fmla="*/ 736907 w 1112256"/>
                    <a:gd name="connsiteY127" fmla="*/ 288213 h 1309382"/>
                    <a:gd name="connsiteX128" fmla="*/ 736969 w 1112256"/>
                    <a:gd name="connsiteY128" fmla="*/ 289290 h 1309382"/>
                    <a:gd name="connsiteX129" fmla="*/ 737555 w 1112256"/>
                    <a:gd name="connsiteY129" fmla="*/ 289694 h 1309382"/>
                    <a:gd name="connsiteX130" fmla="*/ 738019 w 1112256"/>
                    <a:gd name="connsiteY130" fmla="*/ 289785 h 1309382"/>
                    <a:gd name="connsiteX131" fmla="*/ 738618 w 1112256"/>
                    <a:gd name="connsiteY131" fmla="*/ 289506 h 1309382"/>
                    <a:gd name="connsiteX132" fmla="*/ 740951 w 1112256"/>
                    <a:gd name="connsiteY132" fmla="*/ 285184 h 1309382"/>
                    <a:gd name="connsiteX133" fmla="*/ 741366 w 1112256"/>
                    <a:gd name="connsiteY133" fmla="*/ 284935 h 1309382"/>
                    <a:gd name="connsiteX134" fmla="*/ 743283 w 1112256"/>
                    <a:gd name="connsiteY134" fmla="*/ 285091 h 1309382"/>
                    <a:gd name="connsiteX135" fmla="*/ 743760 w 1112256"/>
                    <a:gd name="connsiteY135" fmla="*/ 285447 h 1309382"/>
                    <a:gd name="connsiteX136" fmla="*/ 742477 w 1112256"/>
                    <a:gd name="connsiteY136" fmla="*/ 290689 h 1309382"/>
                    <a:gd name="connsiteX137" fmla="*/ 742758 w 1112256"/>
                    <a:gd name="connsiteY137" fmla="*/ 292783 h 1309382"/>
                    <a:gd name="connsiteX138" fmla="*/ 746031 w 1112256"/>
                    <a:gd name="connsiteY138" fmla="*/ 299763 h 1309382"/>
                    <a:gd name="connsiteX139" fmla="*/ 747021 w 1112256"/>
                    <a:gd name="connsiteY139" fmla="*/ 302682 h 1309382"/>
                    <a:gd name="connsiteX140" fmla="*/ 747937 w 1112256"/>
                    <a:gd name="connsiteY140" fmla="*/ 306389 h 1309382"/>
                    <a:gd name="connsiteX141" fmla="*/ 747986 w 1112256"/>
                    <a:gd name="connsiteY141" fmla="*/ 310102 h 1309382"/>
                    <a:gd name="connsiteX142" fmla="*/ 746642 w 1112256"/>
                    <a:gd name="connsiteY142" fmla="*/ 317201 h 1309382"/>
                    <a:gd name="connsiteX143" fmla="*/ 745763 w 1112256"/>
                    <a:gd name="connsiteY143" fmla="*/ 321871 h 1309382"/>
                    <a:gd name="connsiteX144" fmla="*/ 744615 w 1112256"/>
                    <a:gd name="connsiteY144" fmla="*/ 326878 h 1309382"/>
                    <a:gd name="connsiteX145" fmla="*/ 744615 w 1112256"/>
                    <a:gd name="connsiteY145" fmla="*/ 328667 h 1309382"/>
                    <a:gd name="connsiteX146" fmla="*/ 745140 w 1112256"/>
                    <a:gd name="connsiteY146" fmla="*/ 329967 h 1309382"/>
                    <a:gd name="connsiteX147" fmla="*/ 747693 w 1112256"/>
                    <a:gd name="connsiteY147" fmla="*/ 331999 h 1309382"/>
                    <a:gd name="connsiteX148" fmla="*/ 767076 w 1112256"/>
                    <a:gd name="connsiteY148" fmla="*/ 364880 h 1309382"/>
                    <a:gd name="connsiteX149" fmla="*/ 771730 w 1112256"/>
                    <a:gd name="connsiteY149" fmla="*/ 371189 h 1309382"/>
                    <a:gd name="connsiteX150" fmla="*/ 774233 w 1112256"/>
                    <a:gd name="connsiteY150" fmla="*/ 375239 h 1309382"/>
                    <a:gd name="connsiteX151" fmla="*/ 775895 w 1112256"/>
                    <a:gd name="connsiteY151" fmla="*/ 377716 h 1309382"/>
                    <a:gd name="connsiteX152" fmla="*/ 777824 w 1112256"/>
                    <a:gd name="connsiteY152" fmla="*/ 382205 h 1309382"/>
                    <a:gd name="connsiteX153" fmla="*/ 779742 w 1112256"/>
                    <a:gd name="connsiteY153" fmla="*/ 389777 h 1309382"/>
                    <a:gd name="connsiteX154" fmla="*/ 782002 w 1112256"/>
                    <a:gd name="connsiteY154" fmla="*/ 394562 h 1309382"/>
                    <a:gd name="connsiteX155" fmla="*/ 787205 w 1112256"/>
                    <a:gd name="connsiteY155" fmla="*/ 400070 h 1309382"/>
                    <a:gd name="connsiteX156" fmla="*/ 803132 w 1112256"/>
                    <a:gd name="connsiteY156" fmla="*/ 424095 h 1309382"/>
                    <a:gd name="connsiteX157" fmla="*/ 812940 w 1112256"/>
                    <a:gd name="connsiteY157" fmla="*/ 437429 h 1309382"/>
                    <a:gd name="connsiteX158" fmla="*/ 820073 w 1112256"/>
                    <a:gd name="connsiteY158" fmla="*/ 447116 h 1309382"/>
                    <a:gd name="connsiteX159" fmla="*/ 822833 w 1112256"/>
                    <a:gd name="connsiteY159" fmla="*/ 450867 h 1309382"/>
                    <a:gd name="connsiteX160" fmla="*/ 824348 w 1112256"/>
                    <a:gd name="connsiteY160" fmla="*/ 453036 h 1309382"/>
                    <a:gd name="connsiteX161" fmla="*/ 830088 w 1112256"/>
                    <a:gd name="connsiteY161" fmla="*/ 461237 h 1309382"/>
                    <a:gd name="connsiteX162" fmla="*/ 838553 w 1112256"/>
                    <a:gd name="connsiteY162" fmla="*/ 470084 h 1309382"/>
                    <a:gd name="connsiteX163" fmla="*/ 847701 w 1112256"/>
                    <a:gd name="connsiteY163" fmla="*/ 479667 h 1309382"/>
                    <a:gd name="connsiteX164" fmla="*/ 854785 w 1112256"/>
                    <a:gd name="connsiteY164" fmla="*/ 486363 h 1309382"/>
                    <a:gd name="connsiteX165" fmla="*/ 857094 w 1112256"/>
                    <a:gd name="connsiteY165" fmla="*/ 488916 h 1309382"/>
                    <a:gd name="connsiteX166" fmla="*/ 862480 w 1112256"/>
                    <a:gd name="connsiteY166" fmla="*/ 496197 h 1309382"/>
                    <a:gd name="connsiteX167" fmla="*/ 869234 w 1112256"/>
                    <a:gd name="connsiteY167" fmla="*/ 504102 h 1309382"/>
                    <a:gd name="connsiteX168" fmla="*/ 874071 w 1112256"/>
                    <a:gd name="connsiteY168" fmla="*/ 509565 h 1309382"/>
                    <a:gd name="connsiteX169" fmla="*/ 875036 w 1112256"/>
                    <a:gd name="connsiteY169" fmla="*/ 510654 h 1309382"/>
                    <a:gd name="connsiteX170" fmla="*/ 879494 w 1112256"/>
                    <a:gd name="connsiteY170" fmla="*/ 515696 h 1309382"/>
                    <a:gd name="connsiteX171" fmla="*/ 881998 w 1112256"/>
                    <a:gd name="connsiteY171" fmla="*/ 519696 h 1309382"/>
                    <a:gd name="connsiteX172" fmla="*/ 884331 w 1112256"/>
                    <a:gd name="connsiteY172" fmla="*/ 527488 h 1309382"/>
                    <a:gd name="connsiteX173" fmla="*/ 886114 w 1112256"/>
                    <a:gd name="connsiteY173" fmla="*/ 532503 h 1309382"/>
                    <a:gd name="connsiteX174" fmla="*/ 890450 w 1112256"/>
                    <a:gd name="connsiteY174" fmla="*/ 537828 h 1309382"/>
                    <a:gd name="connsiteX175" fmla="*/ 894065 w 1112256"/>
                    <a:gd name="connsiteY175" fmla="*/ 542789 h 1309382"/>
                    <a:gd name="connsiteX176" fmla="*/ 895067 w 1112256"/>
                    <a:gd name="connsiteY176" fmla="*/ 544151 h 1309382"/>
                    <a:gd name="connsiteX177" fmla="*/ 901320 w 1112256"/>
                    <a:gd name="connsiteY177" fmla="*/ 554251 h 1309382"/>
                    <a:gd name="connsiteX178" fmla="*/ 905546 w 1112256"/>
                    <a:gd name="connsiteY178" fmla="*/ 559890 h 1309382"/>
                    <a:gd name="connsiteX179" fmla="*/ 908404 w 1112256"/>
                    <a:gd name="connsiteY179" fmla="*/ 562275 h 1309382"/>
                    <a:gd name="connsiteX180" fmla="*/ 915574 w 1112256"/>
                    <a:gd name="connsiteY180" fmla="*/ 568404 h 1309382"/>
                    <a:gd name="connsiteX181" fmla="*/ 935886 w 1112256"/>
                    <a:gd name="connsiteY181" fmla="*/ 575305 h 1309382"/>
                    <a:gd name="connsiteX182" fmla="*/ 943251 w 1112256"/>
                    <a:gd name="connsiteY182" fmla="*/ 577309 h 1309382"/>
                    <a:gd name="connsiteX183" fmla="*/ 953144 w 1112256"/>
                    <a:gd name="connsiteY183" fmla="*/ 580946 h 1309382"/>
                    <a:gd name="connsiteX184" fmla="*/ 959105 w 1112256"/>
                    <a:gd name="connsiteY184" fmla="*/ 586636 h 1309382"/>
                    <a:gd name="connsiteX185" fmla="*/ 962097 w 1112256"/>
                    <a:gd name="connsiteY185" fmla="*/ 589823 h 1309382"/>
                    <a:gd name="connsiteX186" fmla="*/ 967044 w 1112256"/>
                    <a:gd name="connsiteY186" fmla="*/ 598014 h 1309382"/>
                    <a:gd name="connsiteX187" fmla="*/ 987393 w 1112256"/>
                    <a:gd name="connsiteY187" fmla="*/ 617064 h 1309382"/>
                    <a:gd name="connsiteX188" fmla="*/ 990373 w 1112256"/>
                    <a:gd name="connsiteY188" fmla="*/ 619598 h 1309382"/>
                    <a:gd name="connsiteX189" fmla="*/ 998043 w 1112256"/>
                    <a:gd name="connsiteY189" fmla="*/ 620813 h 1309382"/>
                    <a:gd name="connsiteX190" fmla="*/ 1008767 w 1112256"/>
                    <a:gd name="connsiteY190" fmla="*/ 626238 h 1309382"/>
                    <a:gd name="connsiteX191" fmla="*/ 1013763 w 1112256"/>
                    <a:gd name="connsiteY191" fmla="*/ 628122 h 1309382"/>
                    <a:gd name="connsiteX192" fmla="*/ 1021286 w 1112256"/>
                    <a:gd name="connsiteY192" fmla="*/ 629889 h 1309382"/>
                    <a:gd name="connsiteX193" fmla="*/ 1029506 w 1112256"/>
                    <a:gd name="connsiteY193" fmla="*/ 632112 h 1309382"/>
                    <a:gd name="connsiteX194" fmla="*/ 1044432 w 1112256"/>
                    <a:gd name="connsiteY194" fmla="*/ 635489 h 1309382"/>
                    <a:gd name="connsiteX195" fmla="*/ 1049940 w 1112256"/>
                    <a:gd name="connsiteY195" fmla="*/ 635893 h 1309382"/>
                    <a:gd name="connsiteX196" fmla="*/ 1069348 w 1112256"/>
                    <a:gd name="connsiteY196" fmla="*/ 645005 h 1309382"/>
                    <a:gd name="connsiteX197" fmla="*/ 1112256 w 1112256"/>
                    <a:gd name="connsiteY197" fmla="*/ 668904 h 1309382"/>
                    <a:gd name="connsiteX198" fmla="*/ 1098992 w 1112256"/>
                    <a:gd name="connsiteY198" fmla="*/ 681961 h 1309382"/>
                    <a:gd name="connsiteX199" fmla="*/ 1086473 w 1112256"/>
                    <a:gd name="connsiteY199" fmla="*/ 694286 h 1309382"/>
                    <a:gd name="connsiteX200" fmla="*/ 1038936 w 1112256"/>
                    <a:gd name="connsiteY200" fmla="*/ 766576 h 1309382"/>
                    <a:gd name="connsiteX201" fmla="*/ 1032682 w 1112256"/>
                    <a:gd name="connsiteY201" fmla="*/ 776094 h 1309382"/>
                    <a:gd name="connsiteX202" fmla="*/ 1028688 w 1112256"/>
                    <a:gd name="connsiteY202" fmla="*/ 786625 h 1309382"/>
                    <a:gd name="connsiteX203" fmla="*/ 1005664 w 1112256"/>
                    <a:gd name="connsiteY203" fmla="*/ 847334 h 1309382"/>
                    <a:gd name="connsiteX204" fmla="*/ 970952 w 1112256"/>
                    <a:gd name="connsiteY204" fmla="*/ 936256 h 1309382"/>
                    <a:gd name="connsiteX205" fmla="*/ 960106 w 1112256"/>
                    <a:gd name="connsiteY205" fmla="*/ 965787 h 1309382"/>
                    <a:gd name="connsiteX206" fmla="*/ 941565 w 1112256"/>
                    <a:gd name="connsiteY206" fmla="*/ 1016197 h 1309382"/>
                    <a:gd name="connsiteX207" fmla="*/ 932478 w 1112256"/>
                    <a:gd name="connsiteY207" fmla="*/ 1032878 h 1309382"/>
                    <a:gd name="connsiteX208" fmla="*/ 918848 w 1112256"/>
                    <a:gd name="connsiteY208" fmla="*/ 1043080 h 1309382"/>
                    <a:gd name="connsiteX209" fmla="*/ 914670 w 1112256"/>
                    <a:gd name="connsiteY209" fmla="*/ 1046204 h 1309382"/>
                    <a:gd name="connsiteX210" fmla="*/ 862712 w 1112256"/>
                    <a:gd name="connsiteY210" fmla="*/ 1085131 h 1309382"/>
                    <a:gd name="connsiteX211" fmla="*/ 844891 w 1112256"/>
                    <a:gd name="connsiteY211" fmla="*/ 1098493 h 1309382"/>
                    <a:gd name="connsiteX212" fmla="*/ 832446 w 1112256"/>
                    <a:gd name="connsiteY212" fmla="*/ 1119287 h 1309382"/>
                    <a:gd name="connsiteX213" fmla="*/ 828342 w 1112256"/>
                    <a:gd name="connsiteY213" fmla="*/ 1126145 h 1309382"/>
                    <a:gd name="connsiteX214" fmla="*/ 813551 w 1112256"/>
                    <a:gd name="connsiteY214" fmla="*/ 1150282 h 1309382"/>
                    <a:gd name="connsiteX215" fmla="*/ 788976 w 1112256"/>
                    <a:gd name="connsiteY215" fmla="*/ 1184291 h 1309382"/>
                    <a:gd name="connsiteX216" fmla="*/ 763583 w 1112256"/>
                    <a:gd name="connsiteY216" fmla="*/ 1219448 h 1309382"/>
                    <a:gd name="connsiteX217" fmla="*/ 749989 w 1112256"/>
                    <a:gd name="connsiteY217" fmla="*/ 1230772 h 1309382"/>
                    <a:gd name="connsiteX218" fmla="*/ 749061 w 1112256"/>
                    <a:gd name="connsiteY218" fmla="*/ 1231565 h 1309382"/>
                    <a:gd name="connsiteX219" fmla="*/ 731363 w 1112256"/>
                    <a:gd name="connsiteY219" fmla="*/ 1248686 h 1309382"/>
                    <a:gd name="connsiteX220" fmla="*/ 709487 w 1112256"/>
                    <a:gd name="connsiteY220" fmla="*/ 1272005 h 1309382"/>
                    <a:gd name="connsiteX221" fmla="*/ 700693 w 1112256"/>
                    <a:gd name="connsiteY221" fmla="*/ 1278888 h 1309382"/>
                    <a:gd name="connsiteX222" fmla="*/ 689053 w 1112256"/>
                    <a:gd name="connsiteY222" fmla="*/ 1288015 h 1309382"/>
                    <a:gd name="connsiteX223" fmla="*/ 663330 w 1112256"/>
                    <a:gd name="connsiteY223" fmla="*/ 1309383 h 1309382"/>
                    <a:gd name="connsiteX224" fmla="*/ 659349 w 1112256"/>
                    <a:gd name="connsiteY224" fmla="*/ 1306259 h 1309382"/>
                    <a:gd name="connsiteX225" fmla="*/ 617589 w 1112256"/>
                    <a:gd name="connsiteY225" fmla="*/ 1273531 h 1309382"/>
                    <a:gd name="connsiteX226" fmla="*/ 615989 w 1112256"/>
                    <a:gd name="connsiteY226" fmla="*/ 1272262 h 1309382"/>
                    <a:gd name="connsiteX227" fmla="*/ 613986 w 1112256"/>
                    <a:gd name="connsiteY227" fmla="*/ 1270687 h 1309382"/>
                    <a:gd name="connsiteX228" fmla="*/ 611971 w 1112256"/>
                    <a:gd name="connsiteY228" fmla="*/ 1268967 h 1309382"/>
                    <a:gd name="connsiteX229" fmla="*/ 610432 w 1112256"/>
                    <a:gd name="connsiteY229" fmla="*/ 1267661 h 1309382"/>
                    <a:gd name="connsiteX230" fmla="*/ 608575 w 1112256"/>
                    <a:gd name="connsiteY230" fmla="*/ 1266807 h 1309382"/>
                    <a:gd name="connsiteX231" fmla="*/ 604337 w 1112256"/>
                    <a:gd name="connsiteY231" fmla="*/ 1264830 h 1309382"/>
                    <a:gd name="connsiteX232" fmla="*/ 603018 w 1112256"/>
                    <a:gd name="connsiteY232" fmla="*/ 1264232 h 1309382"/>
                    <a:gd name="connsiteX233" fmla="*/ 602578 w 1112256"/>
                    <a:gd name="connsiteY233" fmla="*/ 1264049 h 1309382"/>
                    <a:gd name="connsiteX234" fmla="*/ 600380 w 1112256"/>
                    <a:gd name="connsiteY234" fmla="*/ 1263134 h 1309382"/>
                    <a:gd name="connsiteX235" fmla="*/ 589326 w 1112256"/>
                    <a:gd name="connsiteY235" fmla="*/ 1258546 h 1309382"/>
                    <a:gd name="connsiteX236" fmla="*/ 587029 w 1112256"/>
                    <a:gd name="connsiteY236" fmla="*/ 1257581 h 1309382"/>
                    <a:gd name="connsiteX237" fmla="*/ 586138 w 1112256"/>
                    <a:gd name="connsiteY237" fmla="*/ 1257155 h 1309382"/>
                    <a:gd name="connsiteX238" fmla="*/ 583451 w 1112256"/>
                    <a:gd name="connsiteY238" fmla="*/ 1255849 h 1309382"/>
                    <a:gd name="connsiteX239" fmla="*/ 572702 w 1112256"/>
                    <a:gd name="connsiteY239" fmla="*/ 1250626 h 1309382"/>
                    <a:gd name="connsiteX240" fmla="*/ 570467 w 1112256"/>
                    <a:gd name="connsiteY240" fmla="*/ 1249540 h 1309382"/>
                    <a:gd name="connsiteX241" fmla="*/ 567817 w 1112256"/>
                    <a:gd name="connsiteY241" fmla="*/ 1248198 h 1309382"/>
                    <a:gd name="connsiteX242" fmla="*/ 557032 w 1112256"/>
                    <a:gd name="connsiteY242" fmla="*/ 1242779 h 1309382"/>
                    <a:gd name="connsiteX243" fmla="*/ 554455 w 1112256"/>
                    <a:gd name="connsiteY243" fmla="*/ 1241486 h 1309382"/>
                    <a:gd name="connsiteX244" fmla="*/ 552415 w 1112256"/>
                    <a:gd name="connsiteY244" fmla="*/ 1240546 h 1309382"/>
                    <a:gd name="connsiteX245" fmla="*/ 546858 w 1112256"/>
                    <a:gd name="connsiteY245" fmla="*/ 1237996 h 1309382"/>
                    <a:gd name="connsiteX246" fmla="*/ 545514 w 1112256"/>
                    <a:gd name="connsiteY246" fmla="*/ 1237386 h 1309382"/>
                    <a:gd name="connsiteX247" fmla="*/ 544183 w 1112256"/>
                    <a:gd name="connsiteY247" fmla="*/ 1236776 h 1309382"/>
                    <a:gd name="connsiteX248" fmla="*/ 542461 w 1112256"/>
                    <a:gd name="connsiteY248" fmla="*/ 1236202 h 1309382"/>
                    <a:gd name="connsiteX249" fmla="*/ 540299 w 1112256"/>
                    <a:gd name="connsiteY249" fmla="*/ 1235494 h 1309382"/>
                    <a:gd name="connsiteX250" fmla="*/ 537233 w 1112256"/>
                    <a:gd name="connsiteY250" fmla="*/ 1234469 h 1309382"/>
                    <a:gd name="connsiteX251" fmla="*/ 536354 w 1112256"/>
                    <a:gd name="connsiteY251" fmla="*/ 1234176 h 1309382"/>
                    <a:gd name="connsiteX252" fmla="*/ 535047 w 1112256"/>
                    <a:gd name="connsiteY252" fmla="*/ 1233749 h 1309382"/>
                    <a:gd name="connsiteX253" fmla="*/ 532702 w 1112256"/>
                    <a:gd name="connsiteY253" fmla="*/ 1233347 h 1309382"/>
                    <a:gd name="connsiteX254" fmla="*/ 529905 w 1112256"/>
                    <a:gd name="connsiteY254" fmla="*/ 1232859 h 1309382"/>
                    <a:gd name="connsiteX255" fmla="*/ 527059 w 1112256"/>
                    <a:gd name="connsiteY255" fmla="*/ 1232370 h 1309382"/>
                    <a:gd name="connsiteX256" fmla="*/ 525642 w 1112256"/>
                    <a:gd name="connsiteY256" fmla="*/ 1232126 h 1309382"/>
                    <a:gd name="connsiteX257" fmla="*/ 523223 w 1112256"/>
                    <a:gd name="connsiteY257" fmla="*/ 1231638 h 1309382"/>
                    <a:gd name="connsiteX258" fmla="*/ 519840 w 1112256"/>
                    <a:gd name="connsiteY258" fmla="*/ 1230943 h 1309382"/>
                    <a:gd name="connsiteX259" fmla="*/ 516933 w 1112256"/>
                    <a:gd name="connsiteY259" fmla="*/ 1230345 h 1309382"/>
                    <a:gd name="connsiteX260" fmla="*/ 515480 w 1112256"/>
                    <a:gd name="connsiteY260" fmla="*/ 1230040 h 1309382"/>
                    <a:gd name="connsiteX261" fmla="*/ 513733 w 1112256"/>
                    <a:gd name="connsiteY261" fmla="*/ 1229503 h 1309382"/>
                    <a:gd name="connsiteX262" fmla="*/ 510472 w 1112256"/>
                    <a:gd name="connsiteY262" fmla="*/ 1228490 h 1309382"/>
                    <a:gd name="connsiteX263" fmla="*/ 508347 w 1112256"/>
                    <a:gd name="connsiteY263" fmla="*/ 1227831 h 1309382"/>
                    <a:gd name="connsiteX264" fmla="*/ 506637 w 1112256"/>
                    <a:gd name="connsiteY264" fmla="*/ 1227294 h 1309382"/>
                    <a:gd name="connsiteX265" fmla="*/ 505306 w 1112256"/>
                    <a:gd name="connsiteY265" fmla="*/ 1226623 h 1309382"/>
                    <a:gd name="connsiteX266" fmla="*/ 498674 w 1112256"/>
                    <a:gd name="connsiteY266" fmla="*/ 1223218 h 1309382"/>
                    <a:gd name="connsiteX267" fmla="*/ 496915 w 1112256"/>
                    <a:gd name="connsiteY267" fmla="*/ 1222303 h 1309382"/>
                    <a:gd name="connsiteX268" fmla="*/ 495412 w 1112256"/>
                    <a:gd name="connsiteY268" fmla="*/ 1221351 h 1309382"/>
                    <a:gd name="connsiteX269" fmla="*/ 490832 w 1112256"/>
                    <a:gd name="connsiteY269" fmla="*/ 1218435 h 1309382"/>
                    <a:gd name="connsiteX270" fmla="*/ 490136 w 1112256"/>
                    <a:gd name="connsiteY270" fmla="*/ 1217983 h 1309382"/>
                    <a:gd name="connsiteX271" fmla="*/ 488609 w 1112256"/>
                    <a:gd name="connsiteY271" fmla="*/ 1217019 h 1309382"/>
                    <a:gd name="connsiteX272" fmla="*/ 487424 w 1112256"/>
                    <a:gd name="connsiteY272" fmla="*/ 1215970 h 1309382"/>
                    <a:gd name="connsiteX273" fmla="*/ 486679 w 1112256"/>
                    <a:gd name="connsiteY273" fmla="*/ 1215323 h 1309382"/>
                    <a:gd name="connsiteX274" fmla="*/ 479998 w 1112256"/>
                    <a:gd name="connsiteY274" fmla="*/ 1209478 h 1309382"/>
                    <a:gd name="connsiteX275" fmla="*/ 468309 w 1112256"/>
                    <a:gd name="connsiteY275" fmla="*/ 1199081 h 1309382"/>
                    <a:gd name="connsiteX276" fmla="*/ 466795 w 1112256"/>
                    <a:gd name="connsiteY276" fmla="*/ 1197739 h 1309382"/>
                    <a:gd name="connsiteX277" fmla="*/ 465818 w 1112256"/>
                    <a:gd name="connsiteY277" fmla="*/ 1196848 h 1309382"/>
                    <a:gd name="connsiteX278" fmla="*/ 459454 w 1112256"/>
                    <a:gd name="connsiteY278" fmla="*/ 1191027 h 1309382"/>
                    <a:gd name="connsiteX279" fmla="*/ 457610 w 1112256"/>
                    <a:gd name="connsiteY279" fmla="*/ 1189356 h 1309382"/>
                    <a:gd name="connsiteX280" fmla="*/ 455253 w 1112256"/>
                    <a:gd name="connsiteY280" fmla="*/ 1187464 h 1309382"/>
                    <a:gd name="connsiteX281" fmla="*/ 454068 w 1112256"/>
                    <a:gd name="connsiteY281" fmla="*/ 1186524 h 1309382"/>
                    <a:gd name="connsiteX282" fmla="*/ 451344 w 1112256"/>
                    <a:gd name="connsiteY282" fmla="*/ 1184340 h 1309382"/>
                    <a:gd name="connsiteX283" fmla="*/ 449585 w 1112256"/>
                    <a:gd name="connsiteY283" fmla="*/ 1182937 h 1309382"/>
                    <a:gd name="connsiteX284" fmla="*/ 448315 w 1112256"/>
                    <a:gd name="connsiteY284" fmla="*/ 1182131 h 1309382"/>
                    <a:gd name="connsiteX285" fmla="*/ 447460 w 1112256"/>
                    <a:gd name="connsiteY285" fmla="*/ 1181594 h 1309382"/>
                    <a:gd name="connsiteX286" fmla="*/ 437261 w 1112256"/>
                    <a:gd name="connsiteY286" fmla="*/ 1175151 h 1309382"/>
                    <a:gd name="connsiteX287" fmla="*/ 436846 w 1112256"/>
                    <a:gd name="connsiteY287" fmla="*/ 1174883 h 1309382"/>
                    <a:gd name="connsiteX288" fmla="*/ 431423 w 1112256"/>
                    <a:gd name="connsiteY288" fmla="*/ 1171417 h 1309382"/>
                    <a:gd name="connsiteX289" fmla="*/ 427625 w 1112256"/>
                    <a:gd name="connsiteY289" fmla="*/ 1168977 h 1309382"/>
                    <a:gd name="connsiteX290" fmla="*/ 426354 w 1112256"/>
                    <a:gd name="connsiteY290" fmla="*/ 1168159 h 1309382"/>
                    <a:gd name="connsiteX291" fmla="*/ 424656 w 1112256"/>
                    <a:gd name="connsiteY291" fmla="*/ 1167085 h 1309382"/>
                    <a:gd name="connsiteX292" fmla="*/ 423472 w 1112256"/>
                    <a:gd name="connsiteY292" fmla="*/ 1166134 h 1309382"/>
                    <a:gd name="connsiteX293" fmla="*/ 421896 w 1112256"/>
                    <a:gd name="connsiteY293" fmla="*/ 1164889 h 1309382"/>
                    <a:gd name="connsiteX294" fmla="*/ 418342 w 1112256"/>
                    <a:gd name="connsiteY294" fmla="*/ 1162058 h 1309382"/>
                    <a:gd name="connsiteX295" fmla="*/ 417157 w 1112256"/>
                    <a:gd name="connsiteY295" fmla="*/ 1161118 h 1309382"/>
                    <a:gd name="connsiteX296" fmla="*/ 415179 w 1112256"/>
                    <a:gd name="connsiteY296" fmla="*/ 1159544 h 1309382"/>
                    <a:gd name="connsiteX297" fmla="*/ 413896 w 1112256"/>
                    <a:gd name="connsiteY297" fmla="*/ 1158848 h 1309382"/>
                    <a:gd name="connsiteX298" fmla="*/ 408656 w 1112256"/>
                    <a:gd name="connsiteY298" fmla="*/ 1155981 h 1309382"/>
                    <a:gd name="connsiteX299" fmla="*/ 406885 w 1112256"/>
                    <a:gd name="connsiteY299" fmla="*/ 1154553 h 1309382"/>
                    <a:gd name="connsiteX300" fmla="*/ 401132 w 1112256"/>
                    <a:gd name="connsiteY300" fmla="*/ 1151478 h 1309382"/>
                    <a:gd name="connsiteX301" fmla="*/ 399764 w 1112256"/>
                    <a:gd name="connsiteY301" fmla="*/ 1150331 h 1309382"/>
                    <a:gd name="connsiteX302" fmla="*/ 398384 w 1112256"/>
                    <a:gd name="connsiteY302" fmla="*/ 1149171 h 1309382"/>
                    <a:gd name="connsiteX303" fmla="*/ 399508 w 1112256"/>
                    <a:gd name="connsiteY303" fmla="*/ 1147487 h 1309382"/>
                    <a:gd name="connsiteX304" fmla="*/ 399801 w 1112256"/>
                    <a:gd name="connsiteY304" fmla="*/ 1147048 h 1309382"/>
                    <a:gd name="connsiteX305" fmla="*/ 402268 w 1112256"/>
                    <a:gd name="connsiteY305" fmla="*/ 1143448 h 1309382"/>
                    <a:gd name="connsiteX306" fmla="*/ 404772 w 1112256"/>
                    <a:gd name="connsiteY306" fmla="*/ 1140056 h 1309382"/>
                    <a:gd name="connsiteX307" fmla="*/ 406543 w 1112256"/>
                    <a:gd name="connsiteY307" fmla="*/ 1137676 h 1309382"/>
                    <a:gd name="connsiteX308" fmla="*/ 408192 w 1112256"/>
                    <a:gd name="connsiteY308" fmla="*/ 1135187 h 1309382"/>
                    <a:gd name="connsiteX309" fmla="*/ 408497 w 1112256"/>
                    <a:gd name="connsiteY309" fmla="*/ 1134748 h 1309382"/>
                    <a:gd name="connsiteX310" fmla="*/ 413554 w 1112256"/>
                    <a:gd name="connsiteY310" fmla="*/ 1127133 h 1309382"/>
                    <a:gd name="connsiteX311" fmla="*/ 414397 w 1112256"/>
                    <a:gd name="connsiteY311" fmla="*/ 1125876 h 1309382"/>
                    <a:gd name="connsiteX312" fmla="*/ 415239 w 1112256"/>
                    <a:gd name="connsiteY312" fmla="*/ 1124607 h 1309382"/>
                    <a:gd name="connsiteX313" fmla="*/ 416376 w 1112256"/>
                    <a:gd name="connsiteY313" fmla="*/ 1122508 h 1309382"/>
                    <a:gd name="connsiteX314" fmla="*/ 419331 w 1112256"/>
                    <a:gd name="connsiteY314" fmla="*/ 1117017 h 1309382"/>
                    <a:gd name="connsiteX315" fmla="*/ 420284 w 1112256"/>
                    <a:gd name="connsiteY315" fmla="*/ 1115235 h 1309382"/>
                    <a:gd name="connsiteX316" fmla="*/ 421676 w 1112256"/>
                    <a:gd name="connsiteY316" fmla="*/ 1112404 h 1309382"/>
                    <a:gd name="connsiteX317" fmla="*/ 424852 w 1112256"/>
                    <a:gd name="connsiteY317" fmla="*/ 1105961 h 1309382"/>
                    <a:gd name="connsiteX318" fmla="*/ 425866 w 1112256"/>
                    <a:gd name="connsiteY318" fmla="*/ 1103899 h 1309382"/>
                    <a:gd name="connsiteX319" fmla="*/ 426513 w 1112256"/>
                    <a:gd name="connsiteY319" fmla="*/ 1101678 h 1309382"/>
                    <a:gd name="connsiteX320" fmla="*/ 427124 w 1112256"/>
                    <a:gd name="connsiteY320" fmla="*/ 1099555 h 1309382"/>
                    <a:gd name="connsiteX321" fmla="*/ 427820 w 1112256"/>
                    <a:gd name="connsiteY321" fmla="*/ 1097139 h 1309382"/>
                    <a:gd name="connsiteX322" fmla="*/ 429005 w 1112256"/>
                    <a:gd name="connsiteY322" fmla="*/ 1093002 h 1309382"/>
                    <a:gd name="connsiteX323" fmla="*/ 429457 w 1112256"/>
                    <a:gd name="connsiteY323" fmla="*/ 1091440 h 1309382"/>
                    <a:gd name="connsiteX324" fmla="*/ 429628 w 1112256"/>
                    <a:gd name="connsiteY324" fmla="*/ 1090195 h 1309382"/>
                    <a:gd name="connsiteX325" fmla="*/ 430580 w 1112256"/>
                    <a:gd name="connsiteY325" fmla="*/ 1083105 h 1309382"/>
                    <a:gd name="connsiteX326" fmla="*/ 430788 w 1112256"/>
                    <a:gd name="connsiteY326" fmla="*/ 1081555 h 1309382"/>
                    <a:gd name="connsiteX327" fmla="*/ 430312 w 1112256"/>
                    <a:gd name="connsiteY327" fmla="*/ 1080250 h 1309382"/>
                    <a:gd name="connsiteX328" fmla="*/ 429530 w 1112256"/>
                    <a:gd name="connsiteY328" fmla="*/ 1078127 h 1309382"/>
                    <a:gd name="connsiteX329" fmla="*/ 429029 w 1112256"/>
                    <a:gd name="connsiteY329" fmla="*/ 1076772 h 1309382"/>
                    <a:gd name="connsiteX330" fmla="*/ 427661 w 1112256"/>
                    <a:gd name="connsiteY330" fmla="*/ 1075881 h 1309382"/>
                    <a:gd name="connsiteX331" fmla="*/ 426648 w 1112256"/>
                    <a:gd name="connsiteY331" fmla="*/ 1075222 h 1309382"/>
                    <a:gd name="connsiteX332" fmla="*/ 425585 w 1112256"/>
                    <a:gd name="connsiteY332" fmla="*/ 1074539 h 1309382"/>
                    <a:gd name="connsiteX333" fmla="*/ 424241 w 1112256"/>
                    <a:gd name="connsiteY333" fmla="*/ 1074429 h 1309382"/>
                    <a:gd name="connsiteX334" fmla="*/ 421029 w 1112256"/>
                    <a:gd name="connsiteY334" fmla="*/ 1074173 h 1309382"/>
                    <a:gd name="connsiteX335" fmla="*/ 419490 w 1112256"/>
                    <a:gd name="connsiteY335" fmla="*/ 1074051 h 1309382"/>
                    <a:gd name="connsiteX336" fmla="*/ 418855 w 1112256"/>
                    <a:gd name="connsiteY336" fmla="*/ 1074063 h 1309382"/>
                    <a:gd name="connsiteX337" fmla="*/ 414702 w 1112256"/>
                    <a:gd name="connsiteY337" fmla="*/ 1074295 h 1309382"/>
                    <a:gd name="connsiteX338" fmla="*/ 413334 w 1112256"/>
                    <a:gd name="connsiteY338" fmla="*/ 1074380 h 1309382"/>
                    <a:gd name="connsiteX339" fmla="*/ 410500 w 1112256"/>
                    <a:gd name="connsiteY339" fmla="*/ 1075820 h 1309382"/>
                    <a:gd name="connsiteX340" fmla="*/ 408693 w 1112256"/>
                    <a:gd name="connsiteY340" fmla="*/ 1078200 h 1309382"/>
                    <a:gd name="connsiteX341" fmla="*/ 407789 w 1112256"/>
                    <a:gd name="connsiteY341" fmla="*/ 1079396 h 1309382"/>
                    <a:gd name="connsiteX342" fmla="*/ 405994 w 1112256"/>
                    <a:gd name="connsiteY342" fmla="*/ 1081787 h 1309382"/>
                    <a:gd name="connsiteX343" fmla="*/ 404198 w 1112256"/>
                    <a:gd name="connsiteY343" fmla="*/ 1082251 h 1309382"/>
                    <a:gd name="connsiteX344" fmla="*/ 402183 w 1112256"/>
                    <a:gd name="connsiteY344" fmla="*/ 1082764 h 1309382"/>
                    <a:gd name="connsiteX345" fmla="*/ 401267 w 1112256"/>
                    <a:gd name="connsiteY345" fmla="*/ 1083008 h 1309382"/>
                    <a:gd name="connsiteX346" fmla="*/ 400314 w 1112256"/>
                    <a:gd name="connsiteY346" fmla="*/ 1083252 h 1309382"/>
                    <a:gd name="connsiteX347" fmla="*/ 398848 w 1112256"/>
                    <a:gd name="connsiteY347" fmla="*/ 1083288 h 1309382"/>
                    <a:gd name="connsiteX348" fmla="*/ 390970 w 1112256"/>
                    <a:gd name="connsiteY348" fmla="*/ 1083484 h 1309382"/>
                    <a:gd name="connsiteX349" fmla="*/ 383117 w 1112256"/>
                    <a:gd name="connsiteY349" fmla="*/ 1083667 h 1309382"/>
                    <a:gd name="connsiteX350" fmla="*/ 380649 w 1112256"/>
                    <a:gd name="connsiteY350" fmla="*/ 1083728 h 1309382"/>
                    <a:gd name="connsiteX351" fmla="*/ 378732 w 1112256"/>
                    <a:gd name="connsiteY351" fmla="*/ 1083703 h 1309382"/>
                    <a:gd name="connsiteX352" fmla="*/ 369095 w 1112256"/>
                    <a:gd name="connsiteY352" fmla="*/ 1083606 h 1309382"/>
                    <a:gd name="connsiteX353" fmla="*/ 366689 w 1112256"/>
                    <a:gd name="connsiteY353" fmla="*/ 1083581 h 1309382"/>
                    <a:gd name="connsiteX354" fmla="*/ 366225 w 1112256"/>
                    <a:gd name="connsiteY354" fmla="*/ 1083593 h 1309382"/>
                    <a:gd name="connsiteX355" fmla="*/ 363880 w 1112256"/>
                    <a:gd name="connsiteY355" fmla="*/ 1083606 h 1309382"/>
                    <a:gd name="connsiteX356" fmla="*/ 358249 w 1112256"/>
                    <a:gd name="connsiteY356" fmla="*/ 1083667 h 1309382"/>
                    <a:gd name="connsiteX357" fmla="*/ 351385 w 1112256"/>
                    <a:gd name="connsiteY357" fmla="*/ 1083740 h 1309382"/>
                    <a:gd name="connsiteX358" fmla="*/ 349394 w 1112256"/>
                    <a:gd name="connsiteY358" fmla="*/ 1083752 h 1309382"/>
                    <a:gd name="connsiteX359" fmla="*/ 348453 w 1112256"/>
                    <a:gd name="connsiteY359" fmla="*/ 1083764 h 1309382"/>
                    <a:gd name="connsiteX360" fmla="*/ 347965 w 1112256"/>
                    <a:gd name="connsiteY360" fmla="*/ 1083789 h 1309382"/>
                    <a:gd name="connsiteX361" fmla="*/ 345522 w 1112256"/>
                    <a:gd name="connsiteY361" fmla="*/ 1083886 h 1309382"/>
                    <a:gd name="connsiteX362" fmla="*/ 332795 w 1112256"/>
                    <a:gd name="connsiteY362" fmla="*/ 1084387 h 1309382"/>
                    <a:gd name="connsiteX363" fmla="*/ 330816 w 1112256"/>
                    <a:gd name="connsiteY363" fmla="*/ 1084472 h 1309382"/>
                    <a:gd name="connsiteX364" fmla="*/ 329375 w 1112256"/>
                    <a:gd name="connsiteY364" fmla="*/ 1084521 h 1309382"/>
                    <a:gd name="connsiteX365" fmla="*/ 327030 w 1112256"/>
                    <a:gd name="connsiteY365" fmla="*/ 1084814 h 1309382"/>
                    <a:gd name="connsiteX366" fmla="*/ 323293 w 1112256"/>
                    <a:gd name="connsiteY366" fmla="*/ 1085290 h 1309382"/>
                    <a:gd name="connsiteX367" fmla="*/ 316990 w 1112256"/>
                    <a:gd name="connsiteY367" fmla="*/ 1086071 h 1309382"/>
                    <a:gd name="connsiteX368" fmla="*/ 314572 w 1112256"/>
                    <a:gd name="connsiteY368" fmla="*/ 1086376 h 1309382"/>
                    <a:gd name="connsiteX369" fmla="*/ 313094 w 1112256"/>
                    <a:gd name="connsiteY369" fmla="*/ 1086229 h 1309382"/>
                    <a:gd name="connsiteX370" fmla="*/ 309149 w 1112256"/>
                    <a:gd name="connsiteY370" fmla="*/ 1085863 h 1309382"/>
                    <a:gd name="connsiteX371" fmla="*/ 307207 w 1112256"/>
                    <a:gd name="connsiteY371" fmla="*/ 1084655 h 1309382"/>
                    <a:gd name="connsiteX372" fmla="*/ 305130 w 1112256"/>
                    <a:gd name="connsiteY372" fmla="*/ 1083362 h 1309382"/>
                    <a:gd name="connsiteX373" fmla="*/ 303945 w 1112256"/>
                    <a:gd name="connsiteY373" fmla="*/ 1082471 h 1309382"/>
                    <a:gd name="connsiteX374" fmla="*/ 301161 w 1112256"/>
                    <a:gd name="connsiteY374" fmla="*/ 1080372 h 1309382"/>
                    <a:gd name="connsiteX375" fmla="*/ 299964 w 1112256"/>
                    <a:gd name="connsiteY375" fmla="*/ 1079469 h 1309382"/>
                    <a:gd name="connsiteX376" fmla="*/ 299365 w 1112256"/>
                    <a:gd name="connsiteY376" fmla="*/ 1078920 h 1309382"/>
                    <a:gd name="connsiteX377" fmla="*/ 296190 w 1112256"/>
                    <a:gd name="connsiteY377" fmla="*/ 1076015 h 1309382"/>
                    <a:gd name="connsiteX378" fmla="*/ 294785 w 1112256"/>
                    <a:gd name="connsiteY378" fmla="*/ 1074722 h 1309382"/>
                    <a:gd name="connsiteX379" fmla="*/ 292672 w 1112256"/>
                    <a:gd name="connsiteY379" fmla="*/ 1071647 h 1309382"/>
                    <a:gd name="connsiteX380" fmla="*/ 291316 w 1112256"/>
                    <a:gd name="connsiteY380" fmla="*/ 1069682 h 1309382"/>
                    <a:gd name="connsiteX381" fmla="*/ 290290 w 1112256"/>
                    <a:gd name="connsiteY381" fmla="*/ 1068681 h 1309382"/>
                    <a:gd name="connsiteX382" fmla="*/ 288898 w 1112256"/>
                    <a:gd name="connsiteY382" fmla="*/ 1067339 h 1309382"/>
                    <a:gd name="connsiteX383" fmla="*/ 287860 w 1112256"/>
                    <a:gd name="connsiteY383" fmla="*/ 1066326 h 1309382"/>
                    <a:gd name="connsiteX384" fmla="*/ 286504 w 1112256"/>
                    <a:gd name="connsiteY384" fmla="*/ 1065728 h 1309382"/>
                    <a:gd name="connsiteX385" fmla="*/ 286052 w 1112256"/>
                    <a:gd name="connsiteY385" fmla="*/ 1065521 h 1309382"/>
                    <a:gd name="connsiteX386" fmla="*/ 284220 w 1112256"/>
                    <a:gd name="connsiteY386" fmla="*/ 1064716 h 1309382"/>
                    <a:gd name="connsiteX387" fmla="*/ 283023 w 1112256"/>
                    <a:gd name="connsiteY387" fmla="*/ 1064179 h 1309382"/>
                    <a:gd name="connsiteX388" fmla="*/ 281594 w 1112256"/>
                    <a:gd name="connsiteY388" fmla="*/ 1063996 h 1309382"/>
                    <a:gd name="connsiteX389" fmla="*/ 278723 w 1112256"/>
                    <a:gd name="connsiteY389" fmla="*/ 1063617 h 1309382"/>
                    <a:gd name="connsiteX390" fmla="*/ 275963 w 1112256"/>
                    <a:gd name="connsiteY390" fmla="*/ 1063263 h 1309382"/>
                    <a:gd name="connsiteX391" fmla="*/ 275035 w 1112256"/>
                    <a:gd name="connsiteY391" fmla="*/ 1063141 h 1309382"/>
                    <a:gd name="connsiteX392" fmla="*/ 274559 w 1112256"/>
                    <a:gd name="connsiteY392" fmla="*/ 1063093 h 1309382"/>
                    <a:gd name="connsiteX393" fmla="*/ 272653 w 1112256"/>
                    <a:gd name="connsiteY393" fmla="*/ 1062885 h 1309382"/>
                    <a:gd name="connsiteX394" fmla="*/ 266461 w 1112256"/>
                    <a:gd name="connsiteY394" fmla="*/ 1062238 h 1309382"/>
                    <a:gd name="connsiteX395" fmla="*/ 263700 w 1112256"/>
                    <a:gd name="connsiteY395" fmla="*/ 1061945 h 1309382"/>
                    <a:gd name="connsiteX396" fmla="*/ 260476 w 1112256"/>
                    <a:gd name="connsiteY396" fmla="*/ 1061604 h 1309382"/>
                    <a:gd name="connsiteX397" fmla="*/ 258180 w 1112256"/>
                    <a:gd name="connsiteY397" fmla="*/ 1061531 h 1309382"/>
                    <a:gd name="connsiteX398" fmla="*/ 243621 w 1112256"/>
                    <a:gd name="connsiteY398" fmla="*/ 1061116 h 1309382"/>
                    <a:gd name="connsiteX399" fmla="*/ 242265 w 1112256"/>
                    <a:gd name="connsiteY399" fmla="*/ 1061079 h 1309382"/>
                    <a:gd name="connsiteX400" fmla="*/ 240457 w 1112256"/>
                    <a:gd name="connsiteY400" fmla="*/ 1061030 h 1309382"/>
                    <a:gd name="connsiteX401" fmla="*/ 239101 w 1112256"/>
                    <a:gd name="connsiteY401" fmla="*/ 1060994 h 1309382"/>
                    <a:gd name="connsiteX402" fmla="*/ 237721 w 1112256"/>
                    <a:gd name="connsiteY402" fmla="*/ 1060847 h 1309382"/>
                    <a:gd name="connsiteX403" fmla="*/ 236353 w 1112256"/>
                    <a:gd name="connsiteY403" fmla="*/ 1060701 h 1309382"/>
                    <a:gd name="connsiteX404" fmla="*/ 232225 w 1112256"/>
                    <a:gd name="connsiteY404" fmla="*/ 1060261 h 1309382"/>
                    <a:gd name="connsiteX405" fmla="*/ 223065 w 1112256"/>
                    <a:gd name="connsiteY405" fmla="*/ 1059298 h 1309382"/>
                    <a:gd name="connsiteX406" fmla="*/ 221134 w 1112256"/>
                    <a:gd name="connsiteY406" fmla="*/ 1059102 h 1309382"/>
                    <a:gd name="connsiteX407" fmla="*/ 219693 w 1112256"/>
                    <a:gd name="connsiteY407" fmla="*/ 1058944 h 1309382"/>
                    <a:gd name="connsiteX408" fmla="*/ 217422 w 1112256"/>
                    <a:gd name="connsiteY408" fmla="*/ 1058443 h 1309382"/>
                    <a:gd name="connsiteX409" fmla="*/ 215590 w 1112256"/>
                    <a:gd name="connsiteY409" fmla="*/ 1058028 h 1309382"/>
                    <a:gd name="connsiteX410" fmla="*/ 210191 w 1112256"/>
                    <a:gd name="connsiteY410" fmla="*/ 1056833 h 1309382"/>
                    <a:gd name="connsiteX411" fmla="*/ 208835 w 1112256"/>
                    <a:gd name="connsiteY411" fmla="*/ 1056527 h 1309382"/>
                    <a:gd name="connsiteX412" fmla="*/ 207895 w 1112256"/>
                    <a:gd name="connsiteY412" fmla="*/ 1056320 h 1309382"/>
                    <a:gd name="connsiteX413" fmla="*/ 201299 w 1112256"/>
                    <a:gd name="connsiteY413" fmla="*/ 1054904 h 1309382"/>
                    <a:gd name="connsiteX414" fmla="*/ 193287 w 1112256"/>
                    <a:gd name="connsiteY414" fmla="*/ 1053184 h 1309382"/>
                    <a:gd name="connsiteX415" fmla="*/ 191406 w 1112256"/>
                    <a:gd name="connsiteY415" fmla="*/ 1052769 h 1309382"/>
                    <a:gd name="connsiteX416" fmla="*/ 189647 w 1112256"/>
                    <a:gd name="connsiteY416" fmla="*/ 1051951 h 1309382"/>
                    <a:gd name="connsiteX417" fmla="*/ 182575 w 1112256"/>
                    <a:gd name="connsiteY417" fmla="*/ 1048644 h 1309382"/>
                    <a:gd name="connsiteX418" fmla="*/ 180804 w 1112256"/>
                    <a:gd name="connsiteY418" fmla="*/ 1047814 h 1309382"/>
                    <a:gd name="connsiteX419" fmla="*/ 179033 w 1112256"/>
                    <a:gd name="connsiteY419" fmla="*/ 1046497 h 1309382"/>
                    <a:gd name="connsiteX420" fmla="*/ 173182 w 1112256"/>
                    <a:gd name="connsiteY420" fmla="*/ 1042116 h 1309382"/>
                    <a:gd name="connsiteX421" fmla="*/ 167564 w 1112256"/>
                    <a:gd name="connsiteY421" fmla="*/ 1037918 h 1309382"/>
                    <a:gd name="connsiteX422" fmla="*/ 165561 w 1112256"/>
                    <a:gd name="connsiteY422" fmla="*/ 1036417 h 1309382"/>
                    <a:gd name="connsiteX423" fmla="*/ 164193 w 1112256"/>
                    <a:gd name="connsiteY423" fmla="*/ 1034904 h 1309382"/>
                    <a:gd name="connsiteX424" fmla="*/ 158416 w 1112256"/>
                    <a:gd name="connsiteY424" fmla="*/ 1028461 h 1309382"/>
                    <a:gd name="connsiteX425" fmla="*/ 151942 w 1112256"/>
                    <a:gd name="connsiteY425" fmla="*/ 1021273 h 1309382"/>
                    <a:gd name="connsiteX426" fmla="*/ 150245 w 1112256"/>
                    <a:gd name="connsiteY426" fmla="*/ 1019370 h 1309382"/>
                    <a:gd name="connsiteX427" fmla="*/ 148583 w 1112256"/>
                    <a:gd name="connsiteY427" fmla="*/ 1017417 h 1309382"/>
                    <a:gd name="connsiteX428" fmla="*/ 139606 w 1112256"/>
                    <a:gd name="connsiteY428" fmla="*/ 1006850 h 1309382"/>
                    <a:gd name="connsiteX429" fmla="*/ 138275 w 1112256"/>
                    <a:gd name="connsiteY429" fmla="*/ 1005288 h 1309382"/>
                    <a:gd name="connsiteX430" fmla="*/ 136943 w 1112256"/>
                    <a:gd name="connsiteY430" fmla="*/ 1003726 h 1309382"/>
                    <a:gd name="connsiteX431" fmla="*/ 135808 w 1112256"/>
                    <a:gd name="connsiteY431" fmla="*/ 1001944 h 1309382"/>
                    <a:gd name="connsiteX432" fmla="*/ 134684 w 1112256"/>
                    <a:gd name="connsiteY432" fmla="*/ 1000162 h 1309382"/>
                    <a:gd name="connsiteX433" fmla="*/ 128760 w 1112256"/>
                    <a:gd name="connsiteY433" fmla="*/ 990815 h 1309382"/>
                    <a:gd name="connsiteX434" fmla="*/ 127343 w 1112256"/>
                    <a:gd name="connsiteY434" fmla="*/ 988594 h 1309382"/>
                    <a:gd name="connsiteX435" fmla="*/ 126806 w 1112256"/>
                    <a:gd name="connsiteY435" fmla="*/ 987801 h 1309382"/>
                    <a:gd name="connsiteX436" fmla="*/ 125316 w 1112256"/>
                    <a:gd name="connsiteY436" fmla="*/ 985641 h 1309382"/>
                    <a:gd name="connsiteX437" fmla="*/ 125035 w 1112256"/>
                    <a:gd name="connsiteY437" fmla="*/ 985226 h 1309382"/>
                    <a:gd name="connsiteX438" fmla="*/ 121554 w 1112256"/>
                    <a:gd name="connsiteY438" fmla="*/ 980162 h 1309382"/>
                    <a:gd name="connsiteX439" fmla="*/ 118671 w 1112256"/>
                    <a:gd name="connsiteY439" fmla="*/ 975952 h 1309382"/>
                    <a:gd name="connsiteX440" fmla="*/ 116131 w 1112256"/>
                    <a:gd name="connsiteY440" fmla="*/ 972316 h 1309382"/>
                    <a:gd name="connsiteX441" fmla="*/ 110720 w 1112256"/>
                    <a:gd name="connsiteY441" fmla="*/ 964591 h 1309382"/>
                    <a:gd name="connsiteX442" fmla="*/ 109523 w 1112256"/>
                    <a:gd name="connsiteY442" fmla="*/ 962871 h 1309382"/>
                    <a:gd name="connsiteX443" fmla="*/ 108912 w 1112256"/>
                    <a:gd name="connsiteY443" fmla="*/ 961406 h 1309382"/>
                    <a:gd name="connsiteX444" fmla="*/ 107276 w 1112256"/>
                    <a:gd name="connsiteY444" fmla="*/ 957514 h 1309382"/>
                    <a:gd name="connsiteX445" fmla="*/ 105957 w 1112256"/>
                    <a:gd name="connsiteY445" fmla="*/ 954524 h 1309382"/>
                    <a:gd name="connsiteX446" fmla="*/ 104527 w 1112256"/>
                    <a:gd name="connsiteY446" fmla="*/ 952852 h 1309382"/>
                    <a:gd name="connsiteX447" fmla="*/ 103819 w 1112256"/>
                    <a:gd name="connsiteY447" fmla="*/ 952022 h 1309382"/>
                    <a:gd name="connsiteX448" fmla="*/ 103294 w 1112256"/>
                    <a:gd name="connsiteY448" fmla="*/ 951339 h 1309382"/>
                    <a:gd name="connsiteX449" fmla="*/ 102329 w 1112256"/>
                    <a:gd name="connsiteY449" fmla="*/ 950070 h 1309382"/>
                    <a:gd name="connsiteX450" fmla="*/ 101914 w 1112256"/>
                    <a:gd name="connsiteY450" fmla="*/ 949545 h 1309382"/>
                    <a:gd name="connsiteX451" fmla="*/ 100998 w 1112256"/>
                    <a:gd name="connsiteY451" fmla="*/ 948349 h 1309382"/>
                    <a:gd name="connsiteX452" fmla="*/ 99898 w 1112256"/>
                    <a:gd name="connsiteY452" fmla="*/ 946507 h 1309382"/>
                    <a:gd name="connsiteX453" fmla="*/ 99190 w 1112256"/>
                    <a:gd name="connsiteY453" fmla="*/ 945262 h 1309382"/>
                    <a:gd name="connsiteX454" fmla="*/ 97810 w 1112256"/>
                    <a:gd name="connsiteY454" fmla="*/ 943224 h 1309382"/>
                    <a:gd name="connsiteX455" fmla="*/ 96711 w 1112256"/>
                    <a:gd name="connsiteY455" fmla="*/ 941601 h 1309382"/>
                    <a:gd name="connsiteX456" fmla="*/ 96124 w 1112256"/>
                    <a:gd name="connsiteY456" fmla="*/ 940735 h 1309382"/>
                    <a:gd name="connsiteX457" fmla="*/ 88539 w 1112256"/>
                    <a:gd name="connsiteY457" fmla="*/ 929545 h 1309382"/>
                    <a:gd name="connsiteX458" fmla="*/ 87379 w 1112256"/>
                    <a:gd name="connsiteY458" fmla="*/ 927812 h 1309382"/>
                    <a:gd name="connsiteX459" fmla="*/ 86793 w 1112256"/>
                    <a:gd name="connsiteY459" fmla="*/ 927055 h 1309382"/>
                    <a:gd name="connsiteX460" fmla="*/ 85632 w 1112256"/>
                    <a:gd name="connsiteY460" fmla="*/ 925542 h 1309382"/>
                    <a:gd name="connsiteX461" fmla="*/ 83764 w 1112256"/>
                    <a:gd name="connsiteY461" fmla="*/ 923114 h 1309382"/>
                    <a:gd name="connsiteX462" fmla="*/ 88319 w 1112256"/>
                    <a:gd name="connsiteY462" fmla="*/ 910057 h 1309382"/>
                    <a:gd name="connsiteX463" fmla="*/ 89199 w 1112256"/>
                    <a:gd name="connsiteY463" fmla="*/ 907543 h 1309382"/>
                    <a:gd name="connsiteX464" fmla="*/ 89626 w 1112256"/>
                    <a:gd name="connsiteY464" fmla="*/ 906420 h 1309382"/>
                    <a:gd name="connsiteX465" fmla="*/ 91288 w 1112256"/>
                    <a:gd name="connsiteY465" fmla="*/ 902186 h 1309382"/>
                    <a:gd name="connsiteX466" fmla="*/ 92130 w 1112256"/>
                    <a:gd name="connsiteY466" fmla="*/ 900002 h 1309382"/>
                    <a:gd name="connsiteX467" fmla="*/ 93535 w 1112256"/>
                    <a:gd name="connsiteY467" fmla="*/ 897866 h 1309382"/>
                    <a:gd name="connsiteX468" fmla="*/ 95220 w 1112256"/>
                    <a:gd name="connsiteY468" fmla="*/ 895303 h 1309382"/>
                    <a:gd name="connsiteX469" fmla="*/ 96894 w 1112256"/>
                    <a:gd name="connsiteY469" fmla="*/ 892741 h 1309382"/>
                    <a:gd name="connsiteX470" fmla="*/ 98005 w 1112256"/>
                    <a:gd name="connsiteY470" fmla="*/ 889910 h 1309382"/>
                    <a:gd name="connsiteX471" fmla="*/ 98921 w 1112256"/>
                    <a:gd name="connsiteY471" fmla="*/ 887555 h 1309382"/>
                    <a:gd name="connsiteX472" fmla="*/ 99837 w 1112256"/>
                    <a:gd name="connsiteY472" fmla="*/ 885199 h 1309382"/>
                    <a:gd name="connsiteX473" fmla="*/ 101315 w 1112256"/>
                    <a:gd name="connsiteY473" fmla="*/ 882954 h 1309382"/>
                    <a:gd name="connsiteX474" fmla="*/ 102818 w 1112256"/>
                    <a:gd name="connsiteY474" fmla="*/ 880660 h 1309382"/>
                    <a:gd name="connsiteX475" fmla="*/ 104601 w 1112256"/>
                    <a:gd name="connsiteY475" fmla="*/ 877646 h 1309382"/>
                    <a:gd name="connsiteX476" fmla="*/ 105871 w 1112256"/>
                    <a:gd name="connsiteY476" fmla="*/ 875486 h 1309382"/>
                    <a:gd name="connsiteX477" fmla="*/ 106384 w 1112256"/>
                    <a:gd name="connsiteY477" fmla="*/ 874620 h 1309382"/>
                    <a:gd name="connsiteX478" fmla="*/ 107117 w 1112256"/>
                    <a:gd name="connsiteY478" fmla="*/ 873253 h 1309382"/>
                    <a:gd name="connsiteX479" fmla="*/ 110671 w 1112256"/>
                    <a:gd name="connsiteY479" fmla="*/ 866615 h 1309382"/>
                    <a:gd name="connsiteX480" fmla="*/ 111722 w 1112256"/>
                    <a:gd name="connsiteY480" fmla="*/ 864650 h 1309382"/>
                    <a:gd name="connsiteX481" fmla="*/ 112345 w 1112256"/>
                    <a:gd name="connsiteY481" fmla="*/ 863198 h 1309382"/>
                    <a:gd name="connsiteX482" fmla="*/ 115032 w 1112256"/>
                    <a:gd name="connsiteY482" fmla="*/ 856925 h 1309382"/>
                    <a:gd name="connsiteX483" fmla="*/ 115850 w 1112256"/>
                    <a:gd name="connsiteY483" fmla="*/ 854997 h 1309382"/>
                    <a:gd name="connsiteX484" fmla="*/ 116021 w 1112256"/>
                    <a:gd name="connsiteY484" fmla="*/ 852288 h 1309382"/>
                    <a:gd name="connsiteX485" fmla="*/ 116094 w 1112256"/>
                    <a:gd name="connsiteY485" fmla="*/ 851215 h 1309382"/>
                    <a:gd name="connsiteX486" fmla="*/ 116363 w 1112256"/>
                    <a:gd name="connsiteY486" fmla="*/ 846968 h 1309382"/>
                    <a:gd name="connsiteX487" fmla="*/ 116106 w 1112256"/>
                    <a:gd name="connsiteY487" fmla="*/ 845247 h 1309382"/>
                    <a:gd name="connsiteX488" fmla="*/ 115801 w 1112256"/>
                    <a:gd name="connsiteY488" fmla="*/ 843173 h 1309382"/>
                    <a:gd name="connsiteX489" fmla="*/ 118207 w 1112256"/>
                    <a:gd name="connsiteY489" fmla="*/ 844271 h 1309382"/>
                    <a:gd name="connsiteX490" fmla="*/ 121053 w 1112256"/>
                    <a:gd name="connsiteY490" fmla="*/ 845565 h 1309382"/>
                    <a:gd name="connsiteX491" fmla="*/ 123239 w 1112256"/>
                    <a:gd name="connsiteY491" fmla="*/ 844418 h 1309382"/>
                    <a:gd name="connsiteX492" fmla="*/ 126696 w 1112256"/>
                    <a:gd name="connsiteY492" fmla="*/ 842624 h 1309382"/>
                    <a:gd name="connsiteX493" fmla="*/ 127233 w 1112256"/>
                    <a:gd name="connsiteY493" fmla="*/ 842343 h 1309382"/>
                    <a:gd name="connsiteX494" fmla="*/ 127722 w 1112256"/>
                    <a:gd name="connsiteY494" fmla="*/ 841989 h 1309382"/>
                    <a:gd name="connsiteX495" fmla="*/ 131093 w 1112256"/>
                    <a:gd name="connsiteY495" fmla="*/ 839512 h 1309382"/>
                    <a:gd name="connsiteX496" fmla="*/ 132644 w 1112256"/>
                    <a:gd name="connsiteY496" fmla="*/ 838377 h 1309382"/>
                    <a:gd name="connsiteX497" fmla="*/ 133609 w 1112256"/>
                    <a:gd name="connsiteY497" fmla="*/ 836083 h 1309382"/>
                    <a:gd name="connsiteX498" fmla="*/ 135307 w 1112256"/>
                    <a:gd name="connsiteY498" fmla="*/ 832044 h 1309382"/>
                    <a:gd name="connsiteX499" fmla="*/ 135893 w 1112256"/>
                    <a:gd name="connsiteY499" fmla="*/ 831007 h 1309382"/>
                    <a:gd name="connsiteX500" fmla="*/ 137640 w 1112256"/>
                    <a:gd name="connsiteY500" fmla="*/ 827944 h 1309382"/>
                    <a:gd name="connsiteX501" fmla="*/ 138568 w 1112256"/>
                    <a:gd name="connsiteY501" fmla="*/ 826296 h 1309382"/>
                    <a:gd name="connsiteX502" fmla="*/ 140180 w 1112256"/>
                    <a:gd name="connsiteY502" fmla="*/ 825479 h 1309382"/>
                    <a:gd name="connsiteX503" fmla="*/ 141780 w 1112256"/>
                    <a:gd name="connsiteY503" fmla="*/ 824661 h 1309382"/>
                    <a:gd name="connsiteX504" fmla="*/ 142403 w 1112256"/>
                    <a:gd name="connsiteY504" fmla="*/ 824380 h 1309382"/>
                    <a:gd name="connsiteX505" fmla="*/ 145811 w 1112256"/>
                    <a:gd name="connsiteY505" fmla="*/ 823209 h 1309382"/>
                    <a:gd name="connsiteX506" fmla="*/ 146727 w 1112256"/>
                    <a:gd name="connsiteY506" fmla="*/ 822904 h 1309382"/>
                    <a:gd name="connsiteX507" fmla="*/ 147680 w 1112256"/>
                    <a:gd name="connsiteY507" fmla="*/ 822696 h 1309382"/>
                    <a:gd name="connsiteX508" fmla="*/ 153896 w 1112256"/>
                    <a:gd name="connsiteY508" fmla="*/ 821391 h 1309382"/>
                    <a:gd name="connsiteX509" fmla="*/ 155814 w 1112256"/>
                    <a:gd name="connsiteY509" fmla="*/ 820988 h 1309382"/>
                    <a:gd name="connsiteX510" fmla="*/ 157231 w 1112256"/>
                    <a:gd name="connsiteY510" fmla="*/ 820622 h 1309382"/>
                    <a:gd name="connsiteX511" fmla="*/ 159515 w 1112256"/>
                    <a:gd name="connsiteY511" fmla="*/ 820024 h 1309382"/>
                    <a:gd name="connsiteX512" fmla="*/ 160651 w 1112256"/>
                    <a:gd name="connsiteY512" fmla="*/ 819731 h 1309382"/>
                    <a:gd name="connsiteX513" fmla="*/ 162446 w 1112256"/>
                    <a:gd name="connsiteY513" fmla="*/ 819267 h 1309382"/>
                    <a:gd name="connsiteX514" fmla="*/ 164181 w 1112256"/>
                    <a:gd name="connsiteY514" fmla="*/ 818816 h 1309382"/>
                    <a:gd name="connsiteX515" fmla="*/ 163020 w 1112256"/>
                    <a:gd name="connsiteY515" fmla="*/ 817120 h 1309382"/>
                    <a:gd name="connsiteX516" fmla="*/ 160321 w 1112256"/>
                    <a:gd name="connsiteY516" fmla="*/ 813166 h 1309382"/>
                    <a:gd name="connsiteX517" fmla="*/ 159613 w 1112256"/>
                    <a:gd name="connsiteY517" fmla="*/ 812141 h 1309382"/>
                    <a:gd name="connsiteX518" fmla="*/ 158220 w 1112256"/>
                    <a:gd name="connsiteY518" fmla="*/ 810786 h 1309382"/>
                    <a:gd name="connsiteX519" fmla="*/ 153273 w 1112256"/>
                    <a:gd name="connsiteY519" fmla="*/ 806015 h 1309382"/>
                    <a:gd name="connsiteX520" fmla="*/ 147692 w 1112256"/>
                    <a:gd name="connsiteY520" fmla="*/ 800500 h 1309382"/>
                    <a:gd name="connsiteX521" fmla="*/ 146263 w 1112256"/>
                    <a:gd name="connsiteY521" fmla="*/ 799084 h 1309382"/>
                    <a:gd name="connsiteX522" fmla="*/ 145396 w 1112256"/>
                    <a:gd name="connsiteY522" fmla="*/ 797839 h 1309382"/>
                    <a:gd name="connsiteX523" fmla="*/ 143100 w 1112256"/>
                    <a:gd name="connsiteY523" fmla="*/ 794508 h 1309382"/>
                    <a:gd name="connsiteX524" fmla="*/ 142232 w 1112256"/>
                    <a:gd name="connsiteY524" fmla="*/ 793263 h 1309382"/>
                    <a:gd name="connsiteX525" fmla="*/ 141267 w 1112256"/>
                    <a:gd name="connsiteY525" fmla="*/ 791347 h 1309382"/>
                    <a:gd name="connsiteX526" fmla="*/ 140547 w 1112256"/>
                    <a:gd name="connsiteY526" fmla="*/ 789895 h 1309382"/>
                    <a:gd name="connsiteX527" fmla="*/ 135893 w 1112256"/>
                    <a:gd name="connsiteY527" fmla="*/ 790335 h 1309382"/>
                    <a:gd name="connsiteX528" fmla="*/ 135270 w 1112256"/>
                    <a:gd name="connsiteY528" fmla="*/ 790383 h 1309382"/>
                    <a:gd name="connsiteX529" fmla="*/ 134342 w 1112256"/>
                    <a:gd name="connsiteY529" fmla="*/ 790603 h 1309382"/>
                    <a:gd name="connsiteX530" fmla="*/ 131752 w 1112256"/>
                    <a:gd name="connsiteY530" fmla="*/ 791213 h 1309382"/>
                    <a:gd name="connsiteX531" fmla="*/ 130580 w 1112256"/>
                    <a:gd name="connsiteY531" fmla="*/ 791494 h 1309382"/>
                    <a:gd name="connsiteX532" fmla="*/ 129627 w 1112256"/>
                    <a:gd name="connsiteY532" fmla="*/ 792006 h 1309382"/>
                    <a:gd name="connsiteX533" fmla="*/ 124852 w 1112256"/>
                    <a:gd name="connsiteY533" fmla="*/ 794557 h 1309382"/>
                    <a:gd name="connsiteX534" fmla="*/ 119013 w 1112256"/>
                    <a:gd name="connsiteY534" fmla="*/ 795508 h 1309382"/>
                    <a:gd name="connsiteX535" fmla="*/ 113871 w 1112256"/>
                    <a:gd name="connsiteY535" fmla="*/ 789859 h 1309382"/>
                    <a:gd name="connsiteX536" fmla="*/ 112833 w 1112256"/>
                    <a:gd name="connsiteY536" fmla="*/ 788712 h 1309382"/>
                    <a:gd name="connsiteX537" fmla="*/ 110891 w 1112256"/>
                    <a:gd name="connsiteY537" fmla="*/ 787211 h 1309382"/>
                    <a:gd name="connsiteX538" fmla="*/ 108582 w 1112256"/>
                    <a:gd name="connsiteY538" fmla="*/ 785429 h 1309382"/>
                    <a:gd name="connsiteX539" fmla="*/ 107043 w 1112256"/>
                    <a:gd name="connsiteY539" fmla="*/ 784245 h 1309382"/>
                    <a:gd name="connsiteX540" fmla="*/ 105920 w 1112256"/>
                    <a:gd name="connsiteY540" fmla="*/ 783159 h 1309382"/>
                    <a:gd name="connsiteX541" fmla="*/ 102793 w 1112256"/>
                    <a:gd name="connsiteY541" fmla="*/ 780145 h 1309382"/>
                    <a:gd name="connsiteX542" fmla="*/ 102439 w 1112256"/>
                    <a:gd name="connsiteY542" fmla="*/ 779803 h 1309382"/>
                    <a:gd name="connsiteX543" fmla="*/ 101840 w 1112256"/>
                    <a:gd name="connsiteY543" fmla="*/ 779218 h 1309382"/>
                    <a:gd name="connsiteX544" fmla="*/ 101511 w 1112256"/>
                    <a:gd name="connsiteY544" fmla="*/ 778803 h 1309382"/>
                    <a:gd name="connsiteX545" fmla="*/ 100241 w 1112256"/>
                    <a:gd name="connsiteY545" fmla="*/ 777216 h 1309382"/>
                    <a:gd name="connsiteX546" fmla="*/ 99288 w 1112256"/>
                    <a:gd name="connsiteY546" fmla="*/ 776021 h 1309382"/>
                    <a:gd name="connsiteX547" fmla="*/ 98848 w 1112256"/>
                    <a:gd name="connsiteY547" fmla="*/ 774922 h 1309382"/>
                    <a:gd name="connsiteX548" fmla="*/ 97932 w 1112256"/>
                    <a:gd name="connsiteY548" fmla="*/ 772567 h 1309382"/>
                    <a:gd name="connsiteX549" fmla="*/ 97456 w 1112256"/>
                    <a:gd name="connsiteY549" fmla="*/ 771371 h 1309382"/>
                    <a:gd name="connsiteX550" fmla="*/ 97443 w 1112256"/>
                    <a:gd name="connsiteY550" fmla="*/ 769895 h 1309382"/>
                    <a:gd name="connsiteX551" fmla="*/ 97431 w 1112256"/>
                    <a:gd name="connsiteY551" fmla="*/ 769309 h 1309382"/>
                    <a:gd name="connsiteX552" fmla="*/ 97419 w 1112256"/>
                    <a:gd name="connsiteY552" fmla="*/ 767979 h 1309382"/>
                    <a:gd name="connsiteX553" fmla="*/ 97602 w 1112256"/>
                    <a:gd name="connsiteY553" fmla="*/ 766771 h 1309382"/>
                    <a:gd name="connsiteX554" fmla="*/ 97883 w 1112256"/>
                    <a:gd name="connsiteY554" fmla="*/ 764965 h 1309382"/>
                    <a:gd name="connsiteX555" fmla="*/ 99337 w 1112256"/>
                    <a:gd name="connsiteY555" fmla="*/ 762768 h 1309382"/>
                    <a:gd name="connsiteX556" fmla="*/ 100192 w 1112256"/>
                    <a:gd name="connsiteY556" fmla="*/ 761450 h 1309382"/>
                    <a:gd name="connsiteX557" fmla="*/ 101413 w 1112256"/>
                    <a:gd name="connsiteY557" fmla="*/ 759693 h 1309382"/>
                    <a:gd name="connsiteX558" fmla="*/ 102158 w 1112256"/>
                    <a:gd name="connsiteY558" fmla="*/ 758607 h 1309382"/>
                    <a:gd name="connsiteX559" fmla="*/ 104137 w 1112256"/>
                    <a:gd name="connsiteY559" fmla="*/ 755849 h 1309382"/>
                    <a:gd name="connsiteX560" fmla="*/ 104503 w 1112256"/>
                    <a:gd name="connsiteY560" fmla="*/ 755312 h 1309382"/>
                    <a:gd name="connsiteX561" fmla="*/ 106518 w 1112256"/>
                    <a:gd name="connsiteY561" fmla="*/ 751810 h 1309382"/>
                    <a:gd name="connsiteX562" fmla="*/ 107202 w 1112256"/>
                    <a:gd name="connsiteY562" fmla="*/ 750639 h 1309382"/>
                    <a:gd name="connsiteX563" fmla="*/ 107324 w 1112256"/>
                    <a:gd name="connsiteY563" fmla="*/ 749553 h 1309382"/>
                    <a:gd name="connsiteX564" fmla="*/ 107593 w 1112256"/>
                    <a:gd name="connsiteY564" fmla="*/ 747332 h 1309382"/>
                    <a:gd name="connsiteX565" fmla="*/ 107801 w 1112256"/>
                    <a:gd name="connsiteY565" fmla="*/ 745550 h 1309382"/>
                    <a:gd name="connsiteX566" fmla="*/ 106384 w 1112256"/>
                    <a:gd name="connsiteY566" fmla="*/ 744330 h 1309382"/>
                    <a:gd name="connsiteX567" fmla="*/ 104821 w 1112256"/>
                    <a:gd name="connsiteY567" fmla="*/ 742975 h 1309382"/>
                    <a:gd name="connsiteX568" fmla="*/ 104247 w 1112256"/>
                    <a:gd name="connsiteY568" fmla="*/ 742487 h 1309382"/>
                    <a:gd name="connsiteX569" fmla="*/ 103147 w 1112256"/>
                    <a:gd name="connsiteY569" fmla="*/ 741962 h 1309382"/>
                    <a:gd name="connsiteX570" fmla="*/ 102354 w 1112256"/>
                    <a:gd name="connsiteY570" fmla="*/ 741584 h 1309382"/>
                    <a:gd name="connsiteX571" fmla="*/ 99068 w 1112256"/>
                    <a:gd name="connsiteY571" fmla="*/ 739998 h 1309382"/>
                    <a:gd name="connsiteX572" fmla="*/ 97407 w 1112256"/>
                    <a:gd name="connsiteY572" fmla="*/ 738961 h 1309382"/>
                    <a:gd name="connsiteX573" fmla="*/ 93242 w 1112256"/>
                    <a:gd name="connsiteY573" fmla="*/ 736337 h 1309382"/>
                    <a:gd name="connsiteX574" fmla="*/ 91581 w 1112256"/>
                    <a:gd name="connsiteY574" fmla="*/ 735300 h 1309382"/>
                    <a:gd name="connsiteX575" fmla="*/ 90445 w 1112256"/>
                    <a:gd name="connsiteY575" fmla="*/ 734067 h 1309382"/>
                    <a:gd name="connsiteX576" fmla="*/ 89687 w 1112256"/>
                    <a:gd name="connsiteY576" fmla="*/ 733262 h 1309382"/>
                    <a:gd name="connsiteX577" fmla="*/ 87330 w 1112256"/>
                    <a:gd name="connsiteY577" fmla="*/ 730724 h 1309382"/>
                    <a:gd name="connsiteX578" fmla="*/ 86646 w 1112256"/>
                    <a:gd name="connsiteY578" fmla="*/ 729991 h 1309382"/>
                    <a:gd name="connsiteX579" fmla="*/ 86023 w 1112256"/>
                    <a:gd name="connsiteY579" fmla="*/ 729027 h 1309382"/>
                    <a:gd name="connsiteX580" fmla="*/ 84106 w 1112256"/>
                    <a:gd name="connsiteY580" fmla="*/ 726123 h 1309382"/>
                    <a:gd name="connsiteX581" fmla="*/ 83153 w 1112256"/>
                    <a:gd name="connsiteY581" fmla="*/ 724671 h 1309382"/>
                    <a:gd name="connsiteX582" fmla="*/ 82555 w 1112256"/>
                    <a:gd name="connsiteY582" fmla="*/ 722633 h 1309382"/>
                    <a:gd name="connsiteX583" fmla="*/ 80759 w 1112256"/>
                    <a:gd name="connsiteY583" fmla="*/ 716507 h 1309382"/>
                    <a:gd name="connsiteX584" fmla="*/ 80539 w 1112256"/>
                    <a:gd name="connsiteY584" fmla="*/ 715946 h 1309382"/>
                    <a:gd name="connsiteX585" fmla="*/ 80124 w 1112256"/>
                    <a:gd name="connsiteY585" fmla="*/ 714921 h 1309382"/>
                    <a:gd name="connsiteX586" fmla="*/ 79232 w 1112256"/>
                    <a:gd name="connsiteY586" fmla="*/ 712700 h 1309382"/>
                    <a:gd name="connsiteX587" fmla="*/ 78646 w 1112256"/>
                    <a:gd name="connsiteY587" fmla="*/ 711223 h 1309382"/>
                    <a:gd name="connsiteX588" fmla="*/ 77974 w 1112256"/>
                    <a:gd name="connsiteY588" fmla="*/ 710064 h 1309382"/>
                    <a:gd name="connsiteX589" fmla="*/ 76252 w 1112256"/>
                    <a:gd name="connsiteY589" fmla="*/ 707099 h 1309382"/>
                    <a:gd name="connsiteX590" fmla="*/ 75715 w 1112256"/>
                    <a:gd name="connsiteY590" fmla="*/ 706171 h 1309382"/>
                    <a:gd name="connsiteX591" fmla="*/ 74872 w 1112256"/>
                    <a:gd name="connsiteY591" fmla="*/ 705146 h 1309382"/>
                    <a:gd name="connsiteX592" fmla="*/ 73736 w 1112256"/>
                    <a:gd name="connsiteY592" fmla="*/ 703768 h 1309382"/>
                    <a:gd name="connsiteX593" fmla="*/ 72649 w 1112256"/>
                    <a:gd name="connsiteY593" fmla="*/ 702450 h 1309382"/>
                    <a:gd name="connsiteX594" fmla="*/ 71721 w 1112256"/>
                    <a:gd name="connsiteY594" fmla="*/ 701315 h 1309382"/>
                    <a:gd name="connsiteX595" fmla="*/ 70988 w 1112256"/>
                    <a:gd name="connsiteY595" fmla="*/ 700424 h 1309382"/>
                    <a:gd name="connsiteX596" fmla="*/ 70194 w 1112256"/>
                    <a:gd name="connsiteY596" fmla="*/ 699460 h 1309382"/>
                    <a:gd name="connsiteX597" fmla="*/ 69302 w 1112256"/>
                    <a:gd name="connsiteY597" fmla="*/ 698655 h 1309382"/>
                    <a:gd name="connsiteX598" fmla="*/ 66957 w 1112256"/>
                    <a:gd name="connsiteY598" fmla="*/ 696543 h 1309382"/>
                    <a:gd name="connsiteX599" fmla="*/ 65858 w 1112256"/>
                    <a:gd name="connsiteY599" fmla="*/ 695567 h 1309382"/>
                    <a:gd name="connsiteX600" fmla="*/ 64808 w 1112256"/>
                    <a:gd name="connsiteY600" fmla="*/ 694396 h 1309382"/>
                    <a:gd name="connsiteX601" fmla="*/ 62145 w 1112256"/>
                    <a:gd name="connsiteY601" fmla="*/ 691418 h 1309382"/>
                    <a:gd name="connsiteX602" fmla="*/ 58847 w 1112256"/>
                    <a:gd name="connsiteY602" fmla="*/ 687599 h 1309382"/>
                    <a:gd name="connsiteX603" fmla="*/ 57968 w 1112256"/>
                    <a:gd name="connsiteY603" fmla="*/ 686586 h 1309382"/>
                    <a:gd name="connsiteX604" fmla="*/ 57101 w 1112256"/>
                    <a:gd name="connsiteY604" fmla="*/ 685573 h 1309382"/>
                    <a:gd name="connsiteX605" fmla="*/ 56624 w 1112256"/>
                    <a:gd name="connsiteY605" fmla="*/ 684633 h 1309382"/>
                    <a:gd name="connsiteX606" fmla="*/ 54951 w 1112256"/>
                    <a:gd name="connsiteY606" fmla="*/ 681375 h 1309382"/>
                    <a:gd name="connsiteX607" fmla="*/ 54218 w 1112256"/>
                    <a:gd name="connsiteY607" fmla="*/ 679972 h 1309382"/>
                    <a:gd name="connsiteX608" fmla="*/ 53876 w 1112256"/>
                    <a:gd name="connsiteY608" fmla="*/ 678020 h 1309382"/>
                    <a:gd name="connsiteX609" fmla="*/ 52679 w 1112256"/>
                    <a:gd name="connsiteY609" fmla="*/ 671247 h 1309382"/>
                    <a:gd name="connsiteX610" fmla="*/ 52068 w 1112256"/>
                    <a:gd name="connsiteY610" fmla="*/ 667903 h 1309382"/>
                    <a:gd name="connsiteX611" fmla="*/ 51604 w 1112256"/>
                    <a:gd name="connsiteY611" fmla="*/ 665329 h 1309382"/>
                    <a:gd name="connsiteX612" fmla="*/ 51384 w 1112256"/>
                    <a:gd name="connsiteY612" fmla="*/ 662546 h 1309382"/>
                    <a:gd name="connsiteX613" fmla="*/ 51250 w 1112256"/>
                    <a:gd name="connsiteY613" fmla="*/ 660899 h 1309382"/>
                    <a:gd name="connsiteX614" fmla="*/ 49503 w 1112256"/>
                    <a:gd name="connsiteY614" fmla="*/ 657311 h 1309382"/>
                    <a:gd name="connsiteX615" fmla="*/ 49198 w 1112256"/>
                    <a:gd name="connsiteY615" fmla="*/ 656665 h 1309382"/>
                    <a:gd name="connsiteX616" fmla="*/ 48196 w 1112256"/>
                    <a:gd name="connsiteY616" fmla="*/ 654566 h 1309382"/>
                    <a:gd name="connsiteX617" fmla="*/ 47610 w 1112256"/>
                    <a:gd name="connsiteY617" fmla="*/ 653626 h 1309382"/>
                    <a:gd name="connsiteX618" fmla="*/ 44422 w 1112256"/>
                    <a:gd name="connsiteY618" fmla="*/ 648586 h 1309382"/>
                    <a:gd name="connsiteX619" fmla="*/ 43677 w 1112256"/>
                    <a:gd name="connsiteY619" fmla="*/ 647390 h 1309382"/>
                    <a:gd name="connsiteX620" fmla="*/ 43287 w 1112256"/>
                    <a:gd name="connsiteY620" fmla="*/ 646414 h 1309382"/>
                    <a:gd name="connsiteX621" fmla="*/ 42346 w 1112256"/>
                    <a:gd name="connsiteY621" fmla="*/ 644028 h 1309382"/>
                    <a:gd name="connsiteX622" fmla="*/ 41577 w 1112256"/>
                    <a:gd name="connsiteY622" fmla="*/ 642087 h 1309382"/>
                    <a:gd name="connsiteX623" fmla="*/ 41491 w 1112256"/>
                    <a:gd name="connsiteY623" fmla="*/ 639673 h 1309382"/>
                    <a:gd name="connsiteX624" fmla="*/ 41418 w 1112256"/>
                    <a:gd name="connsiteY624" fmla="*/ 637577 h 1309382"/>
                    <a:gd name="connsiteX625" fmla="*/ 41149 w 1112256"/>
                    <a:gd name="connsiteY625" fmla="*/ 635722 h 1309382"/>
                    <a:gd name="connsiteX626" fmla="*/ 40856 w 1112256"/>
                    <a:gd name="connsiteY626" fmla="*/ 633723 h 1309382"/>
                    <a:gd name="connsiteX627" fmla="*/ 40245 w 1112256"/>
                    <a:gd name="connsiteY627" fmla="*/ 632374 h 1309382"/>
                    <a:gd name="connsiteX628" fmla="*/ 38853 w 1112256"/>
                    <a:gd name="connsiteY628" fmla="*/ 629329 h 1309382"/>
                    <a:gd name="connsiteX629" fmla="*/ 38205 w 1112256"/>
                    <a:gd name="connsiteY629" fmla="*/ 628177 h 1309382"/>
                    <a:gd name="connsiteX630" fmla="*/ 36813 w 1112256"/>
                    <a:gd name="connsiteY630" fmla="*/ 626041 h 1309382"/>
                    <a:gd name="connsiteX631" fmla="*/ 34431 w 1112256"/>
                    <a:gd name="connsiteY631" fmla="*/ 621592 h 1309382"/>
                    <a:gd name="connsiteX632" fmla="*/ 33405 w 1112256"/>
                    <a:gd name="connsiteY632" fmla="*/ 619730 h 1309382"/>
                    <a:gd name="connsiteX633" fmla="*/ 32660 w 1112256"/>
                    <a:gd name="connsiteY633" fmla="*/ 618388 h 1309382"/>
                    <a:gd name="connsiteX634" fmla="*/ 32331 w 1112256"/>
                    <a:gd name="connsiteY634" fmla="*/ 617751 h 1309382"/>
                    <a:gd name="connsiteX635" fmla="*/ 31952 w 1112256"/>
                    <a:gd name="connsiteY635" fmla="*/ 616977 h 1309382"/>
                    <a:gd name="connsiteX636" fmla="*/ 29900 w 1112256"/>
                    <a:gd name="connsiteY636" fmla="*/ 612807 h 1309382"/>
                    <a:gd name="connsiteX637" fmla="*/ 29265 w 1112256"/>
                    <a:gd name="connsiteY637" fmla="*/ 607311 h 1309382"/>
                    <a:gd name="connsiteX638" fmla="*/ 29167 w 1112256"/>
                    <a:gd name="connsiteY638" fmla="*/ 606508 h 1309382"/>
                    <a:gd name="connsiteX639" fmla="*/ 28849 w 1112256"/>
                    <a:gd name="connsiteY639" fmla="*/ 605657 h 1309382"/>
                    <a:gd name="connsiteX640" fmla="*/ 28190 w 1112256"/>
                    <a:gd name="connsiteY640" fmla="*/ 603960 h 1309382"/>
                    <a:gd name="connsiteX641" fmla="*/ 27543 w 1112256"/>
                    <a:gd name="connsiteY641" fmla="*/ 602252 h 1309382"/>
                    <a:gd name="connsiteX642" fmla="*/ 26187 w 1112256"/>
                    <a:gd name="connsiteY642" fmla="*/ 601167 h 1309382"/>
                    <a:gd name="connsiteX643" fmla="*/ 23084 w 1112256"/>
                    <a:gd name="connsiteY643" fmla="*/ 598666 h 1309382"/>
                    <a:gd name="connsiteX644" fmla="*/ 21142 w 1112256"/>
                    <a:gd name="connsiteY644" fmla="*/ 597105 h 1309382"/>
                    <a:gd name="connsiteX645" fmla="*/ 20739 w 1112256"/>
                    <a:gd name="connsiteY645" fmla="*/ 595110 h 1309382"/>
                    <a:gd name="connsiteX646" fmla="*/ 19884 w 1112256"/>
                    <a:gd name="connsiteY646" fmla="*/ 590879 h 1309382"/>
                    <a:gd name="connsiteX647" fmla="*/ 19298 w 1112256"/>
                    <a:gd name="connsiteY647" fmla="*/ 586959 h 1309382"/>
                    <a:gd name="connsiteX648" fmla="*/ 18956 w 1112256"/>
                    <a:gd name="connsiteY648" fmla="*/ 584714 h 1309382"/>
                    <a:gd name="connsiteX649" fmla="*/ 18040 w 1112256"/>
                    <a:gd name="connsiteY649" fmla="*/ 580818 h 1309382"/>
                    <a:gd name="connsiteX650" fmla="*/ 16440 w 1112256"/>
                    <a:gd name="connsiteY650" fmla="*/ 576553 h 1309382"/>
                    <a:gd name="connsiteX651" fmla="*/ 15719 w 1112256"/>
                    <a:gd name="connsiteY651" fmla="*/ 574603 h 1309382"/>
                    <a:gd name="connsiteX652" fmla="*/ 15573 w 1112256"/>
                    <a:gd name="connsiteY652" fmla="*/ 573508 h 1309382"/>
                    <a:gd name="connsiteX653" fmla="*/ 15182 w 1112256"/>
                    <a:gd name="connsiteY653" fmla="*/ 570495 h 1309382"/>
                    <a:gd name="connsiteX654" fmla="*/ 14987 w 1112256"/>
                    <a:gd name="connsiteY654" fmla="*/ 568983 h 1309382"/>
                    <a:gd name="connsiteX655" fmla="*/ 15414 w 1112256"/>
                    <a:gd name="connsiteY655" fmla="*/ 567740 h 1309382"/>
                    <a:gd name="connsiteX656" fmla="*/ 16135 w 1112256"/>
                    <a:gd name="connsiteY656" fmla="*/ 565589 h 1309382"/>
                    <a:gd name="connsiteX657" fmla="*/ 16575 w 1112256"/>
                    <a:gd name="connsiteY657" fmla="*/ 564282 h 1309382"/>
                    <a:gd name="connsiteX658" fmla="*/ 17894 w 1112256"/>
                    <a:gd name="connsiteY658" fmla="*/ 563304 h 1309382"/>
                    <a:gd name="connsiteX659" fmla="*/ 20226 w 1112256"/>
                    <a:gd name="connsiteY659" fmla="*/ 561573 h 1309382"/>
                    <a:gd name="connsiteX660" fmla="*/ 20825 w 1112256"/>
                    <a:gd name="connsiteY660" fmla="*/ 557845 h 1309382"/>
                    <a:gd name="connsiteX661" fmla="*/ 20923 w 1112256"/>
                    <a:gd name="connsiteY661" fmla="*/ 557188 h 1309382"/>
                    <a:gd name="connsiteX662" fmla="*/ 20874 w 1112256"/>
                    <a:gd name="connsiteY662" fmla="*/ 556452 h 1309382"/>
                    <a:gd name="connsiteX663" fmla="*/ 20691 w 1112256"/>
                    <a:gd name="connsiteY663" fmla="*/ 554089 h 1309382"/>
                    <a:gd name="connsiteX664" fmla="*/ 20178 w 1112256"/>
                    <a:gd name="connsiteY664" fmla="*/ 550004 h 1309382"/>
                    <a:gd name="connsiteX665" fmla="*/ 20007 w 1112256"/>
                    <a:gd name="connsiteY665" fmla="*/ 548727 h 1309382"/>
                    <a:gd name="connsiteX666" fmla="*/ 19628 w 1112256"/>
                    <a:gd name="connsiteY666" fmla="*/ 547218 h 1309382"/>
                    <a:gd name="connsiteX667" fmla="*/ 18846 w 1112256"/>
                    <a:gd name="connsiteY667" fmla="*/ 544181 h 1309382"/>
                    <a:gd name="connsiteX668" fmla="*/ 18101 w 1112256"/>
                    <a:gd name="connsiteY668" fmla="*/ 541283 h 1309382"/>
                    <a:gd name="connsiteX669" fmla="*/ 17735 w 1112256"/>
                    <a:gd name="connsiteY669" fmla="*/ 539838 h 1309382"/>
                    <a:gd name="connsiteX670" fmla="*/ 17124 w 1112256"/>
                    <a:gd name="connsiteY670" fmla="*/ 538569 h 1309382"/>
                    <a:gd name="connsiteX671" fmla="*/ 15903 w 1112256"/>
                    <a:gd name="connsiteY671" fmla="*/ 536058 h 1309382"/>
                    <a:gd name="connsiteX672" fmla="*/ 14767 w 1112256"/>
                    <a:gd name="connsiteY672" fmla="*/ 533709 h 1309382"/>
                    <a:gd name="connsiteX673" fmla="*/ 14083 w 1112256"/>
                    <a:gd name="connsiteY673" fmla="*/ 532305 h 1309382"/>
                    <a:gd name="connsiteX674" fmla="*/ 12971 w 1112256"/>
                    <a:gd name="connsiteY674" fmla="*/ 531367 h 1309382"/>
                    <a:gd name="connsiteX675" fmla="*/ 11139 w 1112256"/>
                    <a:gd name="connsiteY675" fmla="*/ 529828 h 1309382"/>
                    <a:gd name="connsiteX676" fmla="*/ 10394 w 1112256"/>
                    <a:gd name="connsiteY676" fmla="*/ 529200 h 1309382"/>
                    <a:gd name="connsiteX677" fmla="*/ 8953 w 1112256"/>
                    <a:gd name="connsiteY677" fmla="*/ 528619 h 1309382"/>
                    <a:gd name="connsiteX678" fmla="*/ 8342 w 1112256"/>
                    <a:gd name="connsiteY678" fmla="*/ 528370 h 1309382"/>
                    <a:gd name="connsiteX679" fmla="*/ 7487 w 1112256"/>
                    <a:gd name="connsiteY679" fmla="*/ 528027 h 1309382"/>
                    <a:gd name="connsiteX680" fmla="*/ 6828 w 1112256"/>
                    <a:gd name="connsiteY680" fmla="*/ 527892 h 1309382"/>
                    <a:gd name="connsiteX681" fmla="*/ 2687 w 1112256"/>
                    <a:gd name="connsiteY681" fmla="*/ 527042 h 1309382"/>
                    <a:gd name="connsiteX682" fmla="*/ 440 w 1112256"/>
                    <a:gd name="connsiteY682" fmla="*/ 525881 h 1309382"/>
                    <a:gd name="connsiteX683" fmla="*/ 0 w 1112256"/>
                    <a:gd name="connsiteY683" fmla="*/ 525667 h 1309382"/>
                    <a:gd name="connsiteX684" fmla="*/ 269 w 1112256"/>
                    <a:gd name="connsiteY684" fmla="*/ 524308 h 1309382"/>
                    <a:gd name="connsiteX685" fmla="*/ 892 w 1112256"/>
                    <a:gd name="connsiteY685" fmla="*/ 522013 h 1309382"/>
                    <a:gd name="connsiteX686" fmla="*/ 3078 w 1112256"/>
                    <a:gd name="connsiteY686" fmla="*/ 520777 h 1309382"/>
                    <a:gd name="connsiteX687" fmla="*/ 3518 w 1112256"/>
                    <a:gd name="connsiteY687" fmla="*/ 520533 h 1309382"/>
                    <a:gd name="connsiteX688" fmla="*/ 3957 w 1112256"/>
                    <a:gd name="connsiteY688" fmla="*/ 520288 h 1309382"/>
                    <a:gd name="connsiteX689" fmla="*/ 4507 w 1112256"/>
                    <a:gd name="connsiteY689" fmla="*/ 519977 h 1309382"/>
                    <a:gd name="connsiteX690" fmla="*/ 5973 w 1112256"/>
                    <a:gd name="connsiteY690" fmla="*/ 519381 h 1309382"/>
                    <a:gd name="connsiteX691" fmla="*/ 6889 w 1112256"/>
                    <a:gd name="connsiteY691" fmla="*/ 519020 h 1309382"/>
                    <a:gd name="connsiteX692" fmla="*/ 12251 w 1112256"/>
                    <a:gd name="connsiteY692" fmla="*/ 516902 h 1309382"/>
                    <a:gd name="connsiteX693" fmla="*/ 14193 w 1112256"/>
                    <a:gd name="connsiteY693" fmla="*/ 516134 h 1309382"/>
                    <a:gd name="connsiteX694" fmla="*/ 15671 w 1112256"/>
                    <a:gd name="connsiteY694" fmla="*/ 514845 h 1309382"/>
                    <a:gd name="connsiteX695" fmla="*/ 19347 w 1112256"/>
                    <a:gd name="connsiteY695" fmla="*/ 511623 h 1309382"/>
                    <a:gd name="connsiteX696" fmla="*/ 20092 w 1112256"/>
                    <a:gd name="connsiteY696" fmla="*/ 510980 h 1309382"/>
                    <a:gd name="connsiteX697" fmla="*/ 20630 w 1112256"/>
                    <a:gd name="connsiteY697" fmla="*/ 510404 h 1309382"/>
                    <a:gd name="connsiteX698" fmla="*/ 22022 w 1112256"/>
                    <a:gd name="connsiteY698" fmla="*/ 508916 h 1309382"/>
                    <a:gd name="connsiteX699" fmla="*/ 24147 w 1112256"/>
                    <a:gd name="connsiteY699" fmla="*/ 506657 h 1309382"/>
                    <a:gd name="connsiteX700" fmla="*/ 24831 w 1112256"/>
                    <a:gd name="connsiteY700" fmla="*/ 505924 h 1309382"/>
                    <a:gd name="connsiteX701" fmla="*/ 26309 w 1112256"/>
                    <a:gd name="connsiteY701" fmla="*/ 503308 h 1309382"/>
                    <a:gd name="connsiteX702" fmla="*/ 25027 w 1112256"/>
                    <a:gd name="connsiteY702" fmla="*/ 501549 h 1309382"/>
                    <a:gd name="connsiteX703" fmla="*/ 24159 w 1112256"/>
                    <a:gd name="connsiteY703" fmla="*/ 500348 h 1309382"/>
                    <a:gd name="connsiteX704" fmla="*/ 33247 w 1112256"/>
                    <a:gd name="connsiteY704" fmla="*/ 496680 h 1309382"/>
                    <a:gd name="connsiteX705" fmla="*/ 34224 w 1112256"/>
                    <a:gd name="connsiteY705" fmla="*/ 496303 h 1309382"/>
                    <a:gd name="connsiteX706" fmla="*/ 34981 w 1112256"/>
                    <a:gd name="connsiteY706" fmla="*/ 495631 h 1309382"/>
                    <a:gd name="connsiteX707" fmla="*/ 36398 w 1112256"/>
                    <a:gd name="connsiteY707" fmla="*/ 494372 h 1309382"/>
                    <a:gd name="connsiteX708" fmla="*/ 37473 w 1112256"/>
                    <a:gd name="connsiteY708" fmla="*/ 493411 h 1309382"/>
                    <a:gd name="connsiteX709" fmla="*/ 37973 w 1112256"/>
                    <a:gd name="connsiteY709" fmla="*/ 492134 h 1309382"/>
                    <a:gd name="connsiteX710" fmla="*/ 38376 w 1112256"/>
                    <a:gd name="connsiteY710" fmla="*/ 491111 h 1309382"/>
                    <a:gd name="connsiteX711" fmla="*/ 38694 w 1112256"/>
                    <a:gd name="connsiteY711" fmla="*/ 490288 h 1309382"/>
                    <a:gd name="connsiteX712" fmla="*/ 39146 w 1112256"/>
                    <a:gd name="connsiteY712" fmla="*/ 489138 h 1309382"/>
                    <a:gd name="connsiteX713" fmla="*/ 39170 w 1112256"/>
                    <a:gd name="connsiteY713" fmla="*/ 487806 h 1309382"/>
                    <a:gd name="connsiteX714" fmla="*/ 39195 w 1112256"/>
                    <a:gd name="connsiteY714" fmla="*/ 485933 h 1309382"/>
                    <a:gd name="connsiteX715" fmla="*/ 39219 w 1112256"/>
                    <a:gd name="connsiteY715" fmla="*/ 484481 h 1309382"/>
                    <a:gd name="connsiteX716" fmla="*/ 39231 w 1112256"/>
                    <a:gd name="connsiteY716" fmla="*/ 483483 h 1309382"/>
                    <a:gd name="connsiteX717" fmla="*/ 38902 w 1112256"/>
                    <a:gd name="connsiteY717" fmla="*/ 481894 h 1309382"/>
                    <a:gd name="connsiteX718" fmla="*/ 36471 w 1112256"/>
                    <a:gd name="connsiteY718" fmla="*/ 470178 h 1309382"/>
                    <a:gd name="connsiteX719" fmla="*/ 36031 w 1112256"/>
                    <a:gd name="connsiteY719" fmla="*/ 468050 h 1309382"/>
                    <a:gd name="connsiteX720" fmla="*/ 33259 w 1112256"/>
                    <a:gd name="connsiteY720" fmla="*/ 459774 h 1309382"/>
                    <a:gd name="connsiteX721" fmla="*/ 32636 w 1112256"/>
                    <a:gd name="connsiteY721" fmla="*/ 457930 h 1309382"/>
                    <a:gd name="connsiteX722" fmla="*/ 32892 w 1112256"/>
                    <a:gd name="connsiteY722" fmla="*/ 456100 h 1309382"/>
                    <a:gd name="connsiteX723" fmla="*/ 33124 w 1112256"/>
                    <a:gd name="connsiteY723" fmla="*/ 454458 h 1309382"/>
                    <a:gd name="connsiteX724" fmla="*/ 33283 w 1112256"/>
                    <a:gd name="connsiteY724" fmla="*/ 453313 h 1309382"/>
                    <a:gd name="connsiteX725" fmla="*/ 33784 w 1112256"/>
                    <a:gd name="connsiteY725" fmla="*/ 452155 h 1309382"/>
                    <a:gd name="connsiteX726" fmla="*/ 34614 w 1112256"/>
                    <a:gd name="connsiteY726" fmla="*/ 450255 h 1309382"/>
                    <a:gd name="connsiteX727" fmla="*/ 35702 w 1112256"/>
                    <a:gd name="connsiteY727" fmla="*/ 447785 h 1309382"/>
                    <a:gd name="connsiteX728" fmla="*/ 36141 w 1112256"/>
                    <a:gd name="connsiteY728" fmla="*/ 446783 h 1309382"/>
                    <a:gd name="connsiteX729" fmla="*/ 36984 w 1112256"/>
                    <a:gd name="connsiteY729" fmla="*/ 445510 h 1309382"/>
                    <a:gd name="connsiteX730" fmla="*/ 38999 w 1112256"/>
                    <a:gd name="connsiteY730" fmla="*/ 442445 h 1309382"/>
                    <a:gd name="connsiteX731" fmla="*/ 40673 w 1112256"/>
                    <a:gd name="connsiteY731" fmla="*/ 439378 h 1309382"/>
                    <a:gd name="connsiteX732" fmla="*/ 41308 w 1112256"/>
                    <a:gd name="connsiteY732" fmla="*/ 438213 h 1309382"/>
                    <a:gd name="connsiteX733" fmla="*/ 42566 w 1112256"/>
                    <a:gd name="connsiteY733" fmla="*/ 432465 h 1309382"/>
                    <a:gd name="connsiteX734" fmla="*/ 42798 w 1112256"/>
                    <a:gd name="connsiteY734" fmla="*/ 431387 h 1309382"/>
                    <a:gd name="connsiteX735" fmla="*/ 42529 w 1112256"/>
                    <a:gd name="connsiteY735" fmla="*/ 429931 h 1309382"/>
                    <a:gd name="connsiteX736" fmla="*/ 40563 w 1112256"/>
                    <a:gd name="connsiteY736" fmla="*/ 419738 h 1309382"/>
                    <a:gd name="connsiteX737" fmla="*/ 40086 w 1112256"/>
                    <a:gd name="connsiteY737" fmla="*/ 418566 h 1309382"/>
                    <a:gd name="connsiteX738" fmla="*/ 39732 w 1112256"/>
                    <a:gd name="connsiteY738" fmla="*/ 417667 h 1309382"/>
                    <a:gd name="connsiteX739" fmla="*/ 39354 w 1112256"/>
                    <a:gd name="connsiteY739" fmla="*/ 416739 h 1309382"/>
                    <a:gd name="connsiteX740" fmla="*/ 39268 w 1112256"/>
                    <a:gd name="connsiteY740" fmla="*/ 415847 h 1309382"/>
                    <a:gd name="connsiteX741" fmla="*/ 39048 w 1112256"/>
                    <a:gd name="connsiteY741" fmla="*/ 413796 h 1309382"/>
                    <a:gd name="connsiteX742" fmla="*/ 38926 w 1112256"/>
                    <a:gd name="connsiteY742" fmla="*/ 412525 h 1309382"/>
                    <a:gd name="connsiteX743" fmla="*/ 38816 w 1112256"/>
                    <a:gd name="connsiteY743" fmla="*/ 411573 h 1309382"/>
                    <a:gd name="connsiteX744" fmla="*/ 39183 w 1112256"/>
                    <a:gd name="connsiteY744" fmla="*/ 410723 h 1309382"/>
                    <a:gd name="connsiteX745" fmla="*/ 40001 w 1112256"/>
                    <a:gd name="connsiteY745" fmla="*/ 408776 h 1309382"/>
                    <a:gd name="connsiteX746" fmla="*/ 40245 w 1112256"/>
                    <a:gd name="connsiteY746" fmla="*/ 408200 h 1309382"/>
                    <a:gd name="connsiteX747" fmla="*/ 40746 w 1112256"/>
                    <a:gd name="connsiteY747" fmla="*/ 407686 h 1309382"/>
                    <a:gd name="connsiteX748" fmla="*/ 41845 w 1112256"/>
                    <a:gd name="connsiteY748" fmla="*/ 406563 h 1309382"/>
                    <a:gd name="connsiteX749" fmla="*/ 43128 w 1112256"/>
                    <a:gd name="connsiteY749" fmla="*/ 405235 h 1309382"/>
                    <a:gd name="connsiteX750" fmla="*/ 44422 w 1112256"/>
                    <a:gd name="connsiteY750" fmla="*/ 404028 h 1309382"/>
                    <a:gd name="connsiteX751" fmla="*/ 44789 w 1112256"/>
                    <a:gd name="connsiteY751" fmla="*/ 403692 h 1309382"/>
                    <a:gd name="connsiteX752" fmla="*/ 46316 w 1112256"/>
                    <a:gd name="connsiteY752" fmla="*/ 402296 h 1309382"/>
                    <a:gd name="connsiteX753" fmla="*/ 47757 w 1112256"/>
                    <a:gd name="connsiteY753" fmla="*/ 400463 h 1309382"/>
                    <a:gd name="connsiteX754" fmla="*/ 48343 w 1112256"/>
                    <a:gd name="connsiteY754" fmla="*/ 399710 h 1309382"/>
                    <a:gd name="connsiteX755" fmla="*/ 49833 w 1112256"/>
                    <a:gd name="connsiteY755" fmla="*/ 397823 h 1309382"/>
                    <a:gd name="connsiteX756" fmla="*/ 52142 w 1112256"/>
                    <a:gd name="connsiteY756" fmla="*/ 396197 h 1309382"/>
                    <a:gd name="connsiteX757" fmla="*/ 53766 w 1112256"/>
                    <a:gd name="connsiteY757" fmla="*/ 395062 h 1309382"/>
                    <a:gd name="connsiteX758" fmla="*/ 55562 w 1112256"/>
                    <a:gd name="connsiteY758" fmla="*/ 393218 h 1309382"/>
                    <a:gd name="connsiteX759" fmla="*/ 57039 w 1112256"/>
                    <a:gd name="connsiteY759" fmla="*/ 391714 h 1309382"/>
                    <a:gd name="connsiteX760" fmla="*/ 58713 w 1112256"/>
                    <a:gd name="connsiteY760" fmla="*/ 388758 h 1309382"/>
                    <a:gd name="connsiteX761" fmla="*/ 60350 w 1112256"/>
                    <a:gd name="connsiteY761" fmla="*/ 385882 h 1309382"/>
                    <a:gd name="connsiteX762" fmla="*/ 61461 w 1112256"/>
                    <a:gd name="connsiteY762" fmla="*/ 384690 h 1309382"/>
                    <a:gd name="connsiteX763" fmla="*/ 63757 w 1112256"/>
                    <a:gd name="connsiteY763" fmla="*/ 382260 h 1309382"/>
                    <a:gd name="connsiteX764" fmla="*/ 64551 w 1112256"/>
                    <a:gd name="connsiteY764" fmla="*/ 381421 h 1309382"/>
                    <a:gd name="connsiteX765" fmla="*/ 65003 w 1112256"/>
                    <a:gd name="connsiteY765" fmla="*/ 381141 h 1309382"/>
                    <a:gd name="connsiteX766" fmla="*/ 65992 w 1112256"/>
                    <a:gd name="connsiteY766" fmla="*/ 380532 h 1309382"/>
                    <a:gd name="connsiteX767" fmla="*/ 66591 w 1112256"/>
                    <a:gd name="connsiteY767" fmla="*/ 380169 h 1309382"/>
                    <a:gd name="connsiteX768" fmla="*/ 67788 w 1112256"/>
                    <a:gd name="connsiteY768" fmla="*/ 379435 h 1309382"/>
                    <a:gd name="connsiteX769" fmla="*/ 69143 w 1112256"/>
                    <a:gd name="connsiteY769" fmla="*/ 378970 h 1309382"/>
                    <a:gd name="connsiteX770" fmla="*/ 72307 w 1112256"/>
                    <a:gd name="connsiteY770" fmla="*/ 377883 h 1309382"/>
                    <a:gd name="connsiteX771" fmla="*/ 74713 w 1112256"/>
                    <a:gd name="connsiteY771" fmla="*/ 377052 h 1309382"/>
                    <a:gd name="connsiteX772" fmla="*/ 76264 w 1112256"/>
                    <a:gd name="connsiteY772" fmla="*/ 376591 h 1309382"/>
                    <a:gd name="connsiteX773" fmla="*/ 78610 w 1112256"/>
                    <a:gd name="connsiteY773" fmla="*/ 375892 h 1309382"/>
                    <a:gd name="connsiteX774" fmla="*/ 80490 w 1112256"/>
                    <a:gd name="connsiteY774" fmla="*/ 375333 h 1309382"/>
                    <a:gd name="connsiteX775" fmla="*/ 82738 w 1112256"/>
                    <a:gd name="connsiteY775" fmla="*/ 375107 h 1309382"/>
                    <a:gd name="connsiteX776" fmla="*/ 83422 w 1112256"/>
                    <a:gd name="connsiteY776" fmla="*/ 375040 h 1309382"/>
                    <a:gd name="connsiteX777" fmla="*/ 88307 w 1112256"/>
                    <a:gd name="connsiteY777" fmla="*/ 374551 h 1309382"/>
                    <a:gd name="connsiteX778" fmla="*/ 90298 w 1112256"/>
                    <a:gd name="connsiteY778" fmla="*/ 374221 h 1309382"/>
                    <a:gd name="connsiteX779" fmla="*/ 91263 w 1112256"/>
                    <a:gd name="connsiteY779" fmla="*/ 374062 h 1309382"/>
                    <a:gd name="connsiteX780" fmla="*/ 97052 w 1112256"/>
                    <a:gd name="connsiteY780" fmla="*/ 373108 h 1309382"/>
                    <a:gd name="connsiteX781" fmla="*/ 98274 w 1112256"/>
                    <a:gd name="connsiteY781" fmla="*/ 372908 h 1309382"/>
                    <a:gd name="connsiteX782" fmla="*/ 98738 w 1112256"/>
                    <a:gd name="connsiteY782" fmla="*/ 372834 h 1309382"/>
                    <a:gd name="connsiteX783" fmla="*/ 101767 w 1112256"/>
                    <a:gd name="connsiteY783" fmla="*/ 372349 h 1309382"/>
                    <a:gd name="connsiteX784" fmla="*/ 102647 w 1112256"/>
                    <a:gd name="connsiteY784" fmla="*/ 372208 h 1309382"/>
                    <a:gd name="connsiteX785" fmla="*/ 103489 w 1112256"/>
                    <a:gd name="connsiteY785" fmla="*/ 372073 h 1309382"/>
                    <a:gd name="connsiteX786" fmla="*/ 104417 w 1112256"/>
                    <a:gd name="connsiteY786" fmla="*/ 371861 h 1309382"/>
                    <a:gd name="connsiteX787" fmla="*/ 110415 w 1112256"/>
                    <a:gd name="connsiteY787" fmla="*/ 370483 h 1309382"/>
                    <a:gd name="connsiteX788" fmla="*/ 111074 w 1112256"/>
                    <a:gd name="connsiteY788" fmla="*/ 370309 h 1309382"/>
                    <a:gd name="connsiteX789" fmla="*/ 114091 w 1112256"/>
                    <a:gd name="connsiteY789" fmla="*/ 369270 h 1309382"/>
                    <a:gd name="connsiteX790" fmla="*/ 115936 w 1112256"/>
                    <a:gd name="connsiteY790" fmla="*/ 368635 h 1309382"/>
                    <a:gd name="connsiteX791" fmla="*/ 117548 w 1112256"/>
                    <a:gd name="connsiteY791" fmla="*/ 366671 h 1309382"/>
                    <a:gd name="connsiteX792" fmla="*/ 120479 w 1112256"/>
                    <a:gd name="connsiteY792" fmla="*/ 363129 h 1309382"/>
                    <a:gd name="connsiteX793" fmla="*/ 122006 w 1112256"/>
                    <a:gd name="connsiteY793" fmla="*/ 362129 h 1309382"/>
                    <a:gd name="connsiteX794" fmla="*/ 124888 w 1112256"/>
                    <a:gd name="connsiteY794" fmla="*/ 360243 h 1309382"/>
                    <a:gd name="connsiteX795" fmla="*/ 126073 w 1112256"/>
                    <a:gd name="connsiteY795" fmla="*/ 359463 h 1309382"/>
                    <a:gd name="connsiteX796" fmla="*/ 128161 w 1112256"/>
                    <a:gd name="connsiteY796" fmla="*/ 358798 h 1309382"/>
                    <a:gd name="connsiteX797" fmla="*/ 129212 w 1112256"/>
                    <a:gd name="connsiteY797" fmla="*/ 358484 h 1309382"/>
                    <a:gd name="connsiteX798" fmla="*/ 134037 w 1112256"/>
                    <a:gd name="connsiteY798" fmla="*/ 357421 h 1309382"/>
                    <a:gd name="connsiteX799" fmla="*/ 135417 w 1112256"/>
                    <a:gd name="connsiteY799" fmla="*/ 357119 h 1309382"/>
                    <a:gd name="connsiteX800" fmla="*/ 136870 w 1112256"/>
                    <a:gd name="connsiteY800" fmla="*/ 357087 h 1309382"/>
                    <a:gd name="connsiteX801" fmla="*/ 137847 w 1112256"/>
                    <a:gd name="connsiteY801" fmla="*/ 357066 h 1309382"/>
                    <a:gd name="connsiteX802" fmla="*/ 141414 w 1112256"/>
                    <a:gd name="connsiteY802" fmla="*/ 356991 h 1309382"/>
                    <a:gd name="connsiteX803" fmla="*/ 142708 w 1112256"/>
                    <a:gd name="connsiteY803" fmla="*/ 356964 h 1309382"/>
                    <a:gd name="connsiteX804" fmla="*/ 145628 w 1112256"/>
                    <a:gd name="connsiteY804" fmla="*/ 356902 h 1309382"/>
                    <a:gd name="connsiteX805" fmla="*/ 146605 w 1112256"/>
                    <a:gd name="connsiteY805" fmla="*/ 356881 h 1309382"/>
                    <a:gd name="connsiteX806" fmla="*/ 147215 w 1112256"/>
                    <a:gd name="connsiteY806" fmla="*/ 356792 h 1309382"/>
                    <a:gd name="connsiteX807" fmla="*/ 150990 w 1112256"/>
                    <a:gd name="connsiteY807" fmla="*/ 356244 h 1309382"/>
                    <a:gd name="connsiteX808" fmla="*/ 151942 w 1112256"/>
                    <a:gd name="connsiteY808" fmla="*/ 356105 h 1309382"/>
                    <a:gd name="connsiteX809" fmla="*/ 152822 w 1112256"/>
                    <a:gd name="connsiteY809" fmla="*/ 355707 h 1309382"/>
                    <a:gd name="connsiteX810" fmla="*/ 153677 w 1112256"/>
                    <a:gd name="connsiteY810" fmla="*/ 355320 h 1309382"/>
                    <a:gd name="connsiteX811" fmla="*/ 155411 w 1112256"/>
                    <a:gd name="connsiteY811" fmla="*/ 354537 h 1309382"/>
                    <a:gd name="connsiteX812" fmla="*/ 155790 w 1112256"/>
                    <a:gd name="connsiteY812" fmla="*/ 353914 h 1309382"/>
                    <a:gd name="connsiteX813" fmla="*/ 156547 w 1112256"/>
                    <a:gd name="connsiteY813" fmla="*/ 352682 h 1309382"/>
                    <a:gd name="connsiteX814" fmla="*/ 157255 w 1112256"/>
                    <a:gd name="connsiteY814" fmla="*/ 351518 h 1309382"/>
                    <a:gd name="connsiteX815" fmla="*/ 157817 w 1112256"/>
                    <a:gd name="connsiteY815" fmla="*/ 350602 h 1309382"/>
                    <a:gd name="connsiteX816" fmla="*/ 158806 w 1112256"/>
                    <a:gd name="connsiteY816" fmla="*/ 348408 h 1309382"/>
                    <a:gd name="connsiteX817" fmla="*/ 159698 w 1112256"/>
                    <a:gd name="connsiteY817" fmla="*/ 346462 h 1309382"/>
                    <a:gd name="connsiteX818" fmla="*/ 159955 w 1112256"/>
                    <a:gd name="connsiteY818" fmla="*/ 345881 h 1309382"/>
                    <a:gd name="connsiteX819" fmla="*/ 160920 w 1112256"/>
                    <a:gd name="connsiteY819" fmla="*/ 344870 h 1309382"/>
                    <a:gd name="connsiteX820" fmla="*/ 162752 w 1112256"/>
                    <a:gd name="connsiteY820" fmla="*/ 342951 h 1309382"/>
                    <a:gd name="connsiteX821" fmla="*/ 163704 w 1112256"/>
                    <a:gd name="connsiteY821" fmla="*/ 341949 h 1309382"/>
                    <a:gd name="connsiteX822" fmla="*/ 166636 w 1112256"/>
                    <a:gd name="connsiteY822" fmla="*/ 340906 h 1309382"/>
                    <a:gd name="connsiteX823" fmla="*/ 168126 w 1112256"/>
                    <a:gd name="connsiteY823" fmla="*/ 340910 h 1309382"/>
                    <a:gd name="connsiteX824" fmla="*/ 168822 w 1112256"/>
                    <a:gd name="connsiteY824" fmla="*/ 340912 h 1309382"/>
                    <a:gd name="connsiteX825" fmla="*/ 169665 w 1112256"/>
                    <a:gd name="connsiteY825" fmla="*/ 340913 h 1309382"/>
                    <a:gd name="connsiteX826" fmla="*/ 170618 w 1112256"/>
                    <a:gd name="connsiteY826" fmla="*/ 341074 h 1309382"/>
                    <a:gd name="connsiteX827" fmla="*/ 174844 w 1112256"/>
                    <a:gd name="connsiteY827" fmla="*/ 341786 h 1309382"/>
                    <a:gd name="connsiteX828" fmla="*/ 179314 w 1112256"/>
                    <a:gd name="connsiteY828" fmla="*/ 342538 h 1309382"/>
                    <a:gd name="connsiteX829" fmla="*/ 180755 w 1112256"/>
                    <a:gd name="connsiteY829" fmla="*/ 342779 h 1309382"/>
                    <a:gd name="connsiteX830" fmla="*/ 181818 w 1112256"/>
                    <a:gd name="connsiteY830" fmla="*/ 342613 h 1309382"/>
                    <a:gd name="connsiteX831" fmla="*/ 184053 w 1112256"/>
                    <a:gd name="connsiteY831" fmla="*/ 342261 h 1309382"/>
                    <a:gd name="connsiteX832" fmla="*/ 185690 w 1112256"/>
                    <a:gd name="connsiteY832" fmla="*/ 342003 h 1309382"/>
                    <a:gd name="connsiteX833" fmla="*/ 186997 w 1112256"/>
                    <a:gd name="connsiteY833" fmla="*/ 340657 h 1309382"/>
                    <a:gd name="connsiteX834" fmla="*/ 192517 w 1112256"/>
                    <a:gd name="connsiteY834" fmla="*/ 334975 h 1309382"/>
                    <a:gd name="connsiteX835" fmla="*/ 193555 w 1112256"/>
                    <a:gd name="connsiteY835" fmla="*/ 333899 h 1309382"/>
                    <a:gd name="connsiteX836" fmla="*/ 194874 w 1112256"/>
                    <a:gd name="connsiteY836" fmla="*/ 332292 h 1309382"/>
                    <a:gd name="connsiteX837" fmla="*/ 200762 w 1112256"/>
                    <a:gd name="connsiteY837" fmla="*/ 325129 h 1309382"/>
                    <a:gd name="connsiteX838" fmla="*/ 201739 w 1112256"/>
                    <a:gd name="connsiteY838" fmla="*/ 323936 h 1309382"/>
                    <a:gd name="connsiteX839" fmla="*/ 202398 w 1112256"/>
                    <a:gd name="connsiteY839" fmla="*/ 323139 h 1309382"/>
                    <a:gd name="connsiteX840" fmla="*/ 204120 w 1112256"/>
                    <a:gd name="connsiteY840" fmla="*/ 321230 h 1309382"/>
                    <a:gd name="connsiteX841" fmla="*/ 205843 w 1112256"/>
                    <a:gd name="connsiteY841" fmla="*/ 319322 h 1309382"/>
                    <a:gd name="connsiteX842" fmla="*/ 209116 w 1112256"/>
                    <a:gd name="connsiteY842" fmla="*/ 315684 h 1309382"/>
                    <a:gd name="connsiteX843" fmla="*/ 210423 w 1112256"/>
                    <a:gd name="connsiteY843" fmla="*/ 314229 h 1309382"/>
                    <a:gd name="connsiteX844" fmla="*/ 211644 w 1112256"/>
                    <a:gd name="connsiteY844" fmla="*/ 312261 h 1309382"/>
                    <a:gd name="connsiteX845" fmla="*/ 215663 w 1112256"/>
                    <a:gd name="connsiteY845" fmla="*/ 305757 h 1309382"/>
                    <a:gd name="connsiteX846" fmla="*/ 216567 w 1112256"/>
                    <a:gd name="connsiteY846" fmla="*/ 304223 h 1309382"/>
                    <a:gd name="connsiteX847" fmla="*/ 217898 w 1112256"/>
                    <a:gd name="connsiteY847" fmla="*/ 301945 h 1309382"/>
                    <a:gd name="connsiteX848" fmla="*/ 219437 w 1112256"/>
                    <a:gd name="connsiteY848" fmla="*/ 299309 h 1309382"/>
                    <a:gd name="connsiteX849" fmla="*/ 220072 w 1112256"/>
                    <a:gd name="connsiteY849" fmla="*/ 298236 h 1309382"/>
                    <a:gd name="connsiteX850" fmla="*/ 220744 w 1112256"/>
                    <a:gd name="connsiteY850" fmla="*/ 297575 h 1309382"/>
                    <a:gd name="connsiteX851" fmla="*/ 221733 w 1112256"/>
                    <a:gd name="connsiteY851" fmla="*/ 296610 h 1309382"/>
                    <a:gd name="connsiteX852" fmla="*/ 222392 w 1112256"/>
                    <a:gd name="connsiteY852" fmla="*/ 295963 h 1309382"/>
                    <a:gd name="connsiteX853" fmla="*/ 222747 w 1112256"/>
                    <a:gd name="connsiteY853" fmla="*/ 295618 h 1309382"/>
                    <a:gd name="connsiteX854" fmla="*/ 224066 w 1112256"/>
                    <a:gd name="connsiteY854" fmla="*/ 295075 h 1309382"/>
                    <a:gd name="connsiteX855" fmla="*/ 227498 w 1112256"/>
                    <a:gd name="connsiteY855" fmla="*/ 293675 h 1309382"/>
                    <a:gd name="connsiteX856" fmla="*/ 229367 w 1112256"/>
                    <a:gd name="connsiteY856" fmla="*/ 292910 h 1309382"/>
                    <a:gd name="connsiteX857" fmla="*/ 230918 w 1112256"/>
                    <a:gd name="connsiteY857" fmla="*/ 292957 h 1309382"/>
                    <a:gd name="connsiteX858" fmla="*/ 231614 w 1112256"/>
                    <a:gd name="connsiteY858" fmla="*/ 292979 h 1309382"/>
                    <a:gd name="connsiteX859" fmla="*/ 234032 w 1112256"/>
                    <a:gd name="connsiteY859" fmla="*/ 293055 h 1309382"/>
                    <a:gd name="connsiteX860" fmla="*/ 235474 w 1112256"/>
                    <a:gd name="connsiteY860" fmla="*/ 291721 h 1309382"/>
                    <a:gd name="connsiteX861" fmla="*/ 238710 w 1112256"/>
                    <a:gd name="connsiteY861" fmla="*/ 288735 h 1309382"/>
                    <a:gd name="connsiteX862" fmla="*/ 240823 w 1112256"/>
                    <a:gd name="connsiteY862" fmla="*/ 288939 h 1309382"/>
                    <a:gd name="connsiteX863" fmla="*/ 241507 w 1112256"/>
                    <a:gd name="connsiteY863" fmla="*/ 289006 h 1309382"/>
                    <a:gd name="connsiteX864" fmla="*/ 246466 w 1112256"/>
                    <a:gd name="connsiteY864" fmla="*/ 293395 h 1309382"/>
                    <a:gd name="connsiteX865" fmla="*/ 247114 w 1112256"/>
                    <a:gd name="connsiteY865" fmla="*/ 293968 h 1309382"/>
                    <a:gd name="connsiteX866" fmla="*/ 247773 w 1112256"/>
                    <a:gd name="connsiteY866" fmla="*/ 294546 h 1309382"/>
                    <a:gd name="connsiteX867" fmla="*/ 248677 w 1112256"/>
                    <a:gd name="connsiteY867" fmla="*/ 295083 h 1309382"/>
                    <a:gd name="connsiteX868" fmla="*/ 252964 w 1112256"/>
                    <a:gd name="connsiteY868" fmla="*/ 297601 h 1309382"/>
                    <a:gd name="connsiteX869" fmla="*/ 256824 w 1112256"/>
                    <a:gd name="connsiteY869" fmla="*/ 300044 h 1309382"/>
                    <a:gd name="connsiteX870" fmla="*/ 258143 w 1112256"/>
                    <a:gd name="connsiteY870" fmla="*/ 300877 h 1309382"/>
                    <a:gd name="connsiteX871" fmla="*/ 260549 w 1112256"/>
                    <a:gd name="connsiteY871" fmla="*/ 301438 h 1309382"/>
                    <a:gd name="connsiteX872" fmla="*/ 262479 w 1112256"/>
                    <a:gd name="connsiteY872" fmla="*/ 301887 h 1309382"/>
                    <a:gd name="connsiteX873" fmla="*/ 266131 w 1112256"/>
                    <a:gd name="connsiteY873" fmla="*/ 302740 h 1309382"/>
                    <a:gd name="connsiteX874" fmla="*/ 271603 w 1112256"/>
                    <a:gd name="connsiteY874" fmla="*/ 304555 h 1309382"/>
                    <a:gd name="connsiteX875" fmla="*/ 273325 w 1112256"/>
                    <a:gd name="connsiteY875" fmla="*/ 305127 h 1309382"/>
                    <a:gd name="connsiteX876" fmla="*/ 274400 w 1112256"/>
                    <a:gd name="connsiteY876" fmla="*/ 305386 h 1309382"/>
                    <a:gd name="connsiteX877" fmla="*/ 276415 w 1112256"/>
                    <a:gd name="connsiteY877" fmla="*/ 305869 h 1309382"/>
                    <a:gd name="connsiteX878" fmla="*/ 279982 w 1112256"/>
                    <a:gd name="connsiteY878" fmla="*/ 306726 h 1309382"/>
                    <a:gd name="connsiteX879" fmla="*/ 285063 w 1112256"/>
                    <a:gd name="connsiteY879" fmla="*/ 308477 h 1309382"/>
                    <a:gd name="connsiteX880" fmla="*/ 286907 w 1112256"/>
                    <a:gd name="connsiteY880" fmla="*/ 309113 h 1309382"/>
                    <a:gd name="connsiteX881" fmla="*/ 288825 w 1112256"/>
                    <a:gd name="connsiteY881" fmla="*/ 309425 h 1309382"/>
                    <a:gd name="connsiteX882" fmla="*/ 299915 w 1112256"/>
                    <a:gd name="connsiteY882" fmla="*/ 311237 h 1309382"/>
                    <a:gd name="connsiteX883" fmla="*/ 301698 w 1112256"/>
                    <a:gd name="connsiteY883" fmla="*/ 311528 h 1309382"/>
                    <a:gd name="connsiteX884" fmla="*/ 302981 w 1112256"/>
                    <a:gd name="connsiteY884" fmla="*/ 310221 h 1309382"/>
                    <a:gd name="connsiteX885" fmla="*/ 303860 w 1112256"/>
                    <a:gd name="connsiteY885" fmla="*/ 309315 h 1309382"/>
                    <a:gd name="connsiteX886" fmla="*/ 304776 w 1112256"/>
                    <a:gd name="connsiteY886" fmla="*/ 308387 h 1309382"/>
                    <a:gd name="connsiteX887" fmla="*/ 305289 w 1112256"/>
                    <a:gd name="connsiteY887" fmla="*/ 306898 h 1309382"/>
                    <a:gd name="connsiteX888" fmla="*/ 307781 w 1112256"/>
                    <a:gd name="connsiteY888" fmla="*/ 299780 h 1309382"/>
                    <a:gd name="connsiteX889" fmla="*/ 308831 w 1112256"/>
                    <a:gd name="connsiteY889" fmla="*/ 296737 h 1309382"/>
                    <a:gd name="connsiteX890" fmla="*/ 309368 w 1112256"/>
                    <a:gd name="connsiteY890" fmla="*/ 295217 h 1309382"/>
                    <a:gd name="connsiteX891" fmla="*/ 309894 w 1112256"/>
                    <a:gd name="connsiteY891" fmla="*/ 293697 h 1309382"/>
                    <a:gd name="connsiteX892" fmla="*/ 310505 w 1112256"/>
                    <a:gd name="connsiteY892" fmla="*/ 292323 h 1309382"/>
                    <a:gd name="connsiteX893" fmla="*/ 311115 w 1112256"/>
                    <a:gd name="connsiteY893" fmla="*/ 290921 h 1309382"/>
                    <a:gd name="connsiteX894" fmla="*/ 312337 w 1112256"/>
                    <a:gd name="connsiteY894" fmla="*/ 288146 h 1309382"/>
                    <a:gd name="connsiteX895" fmla="*/ 313937 w 1112256"/>
                    <a:gd name="connsiteY895" fmla="*/ 284503 h 1309382"/>
                    <a:gd name="connsiteX896" fmla="*/ 314743 w 1112256"/>
                    <a:gd name="connsiteY896" fmla="*/ 282683 h 1309382"/>
                    <a:gd name="connsiteX897" fmla="*/ 315805 w 1112256"/>
                    <a:gd name="connsiteY897" fmla="*/ 280901 h 1309382"/>
                    <a:gd name="connsiteX898" fmla="*/ 321448 w 1112256"/>
                    <a:gd name="connsiteY898" fmla="*/ 271545 h 1309382"/>
                    <a:gd name="connsiteX899" fmla="*/ 322792 w 1112256"/>
                    <a:gd name="connsiteY899" fmla="*/ 269318 h 1309382"/>
                    <a:gd name="connsiteX900" fmla="*/ 324111 w 1112256"/>
                    <a:gd name="connsiteY900" fmla="*/ 267746 h 1309382"/>
                    <a:gd name="connsiteX901" fmla="*/ 329717 w 1112256"/>
                    <a:gd name="connsiteY901" fmla="*/ 261068 h 1309382"/>
                    <a:gd name="connsiteX902" fmla="*/ 331366 w 1112256"/>
                    <a:gd name="connsiteY902" fmla="*/ 259107 h 1309382"/>
                    <a:gd name="connsiteX903" fmla="*/ 333503 w 1112256"/>
                    <a:gd name="connsiteY903" fmla="*/ 257982 h 1309382"/>
                    <a:gd name="connsiteX904" fmla="*/ 334835 w 1112256"/>
                    <a:gd name="connsiteY904" fmla="*/ 257281 h 1309382"/>
                    <a:gd name="connsiteX905" fmla="*/ 336985 w 1112256"/>
                    <a:gd name="connsiteY905" fmla="*/ 255101 h 1309382"/>
                    <a:gd name="connsiteX906" fmla="*/ 337131 w 1112256"/>
                    <a:gd name="connsiteY906" fmla="*/ 252985 h 1309382"/>
                    <a:gd name="connsiteX907" fmla="*/ 337265 w 1112256"/>
                    <a:gd name="connsiteY907" fmla="*/ 250997 h 1309382"/>
                    <a:gd name="connsiteX908" fmla="*/ 338340 w 1112256"/>
                    <a:gd name="connsiteY908" fmla="*/ 248562 h 1309382"/>
                    <a:gd name="connsiteX909" fmla="*/ 339415 w 1112256"/>
                    <a:gd name="connsiteY909" fmla="*/ 246136 h 1309382"/>
                    <a:gd name="connsiteX910" fmla="*/ 340807 w 1112256"/>
                    <a:gd name="connsiteY910" fmla="*/ 245610 h 1309382"/>
                    <a:gd name="connsiteX911" fmla="*/ 344643 w 1112256"/>
                    <a:gd name="connsiteY911" fmla="*/ 244166 h 1309382"/>
                    <a:gd name="connsiteX912" fmla="*/ 348515 w 1112256"/>
                    <a:gd name="connsiteY912" fmla="*/ 245654 h 1309382"/>
                    <a:gd name="connsiteX913" fmla="*/ 356966 w 1112256"/>
                    <a:gd name="connsiteY913" fmla="*/ 250740 h 1309382"/>
                    <a:gd name="connsiteX914" fmla="*/ 363440 w 1112256"/>
                    <a:gd name="connsiteY914" fmla="*/ 253844 h 1309382"/>
                    <a:gd name="connsiteX915" fmla="*/ 371660 w 1112256"/>
                    <a:gd name="connsiteY915" fmla="*/ 260249 h 1309382"/>
                    <a:gd name="connsiteX916" fmla="*/ 376399 w 1112256"/>
                    <a:gd name="connsiteY916" fmla="*/ 264391 h 1309382"/>
                    <a:gd name="connsiteX917" fmla="*/ 379062 w 1112256"/>
                    <a:gd name="connsiteY917" fmla="*/ 267258 h 1309382"/>
                    <a:gd name="connsiteX918" fmla="*/ 381724 w 1112256"/>
                    <a:gd name="connsiteY918" fmla="*/ 270346 h 1309382"/>
                    <a:gd name="connsiteX919" fmla="*/ 382824 w 1112256"/>
                    <a:gd name="connsiteY919" fmla="*/ 274308 h 1309382"/>
                    <a:gd name="connsiteX920" fmla="*/ 385022 w 1112256"/>
                    <a:gd name="connsiteY920" fmla="*/ 280908 h 1309382"/>
                    <a:gd name="connsiteX921" fmla="*/ 387465 w 1112256"/>
                    <a:gd name="connsiteY921" fmla="*/ 283556 h 1309382"/>
                    <a:gd name="connsiteX922" fmla="*/ 394378 w 1112256"/>
                    <a:gd name="connsiteY922" fmla="*/ 285783 h 1309382"/>
                    <a:gd name="connsiteX923" fmla="*/ 395929 w 1112256"/>
                    <a:gd name="connsiteY923" fmla="*/ 287548 h 1309382"/>
                    <a:gd name="connsiteX924" fmla="*/ 397248 w 1112256"/>
                    <a:gd name="connsiteY924" fmla="*/ 292827 h 1309382"/>
                    <a:gd name="connsiteX925" fmla="*/ 397627 w 1112256"/>
                    <a:gd name="connsiteY925" fmla="*/ 306012 h 1309382"/>
                    <a:gd name="connsiteX926" fmla="*/ 398226 w 1112256"/>
                    <a:gd name="connsiteY926" fmla="*/ 323596 h 1309382"/>
                    <a:gd name="connsiteX927" fmla="*/ 399532 w 1112256"/>
                    <a:gd name="connsiteY927" fmla="*/ 331073 h 1309382"/>
                    <a:gd name="connsiteX928" fmla="*/ 403734 w 1112256"/>
                    <a:gd name="connsiteY928" fmla="*/ 337244 h 1309382"/>
                    <a:gd name="connsiteX929" fmla="*/ 408632 w 1112256"/>
                    <a:gd name="connsiteY929" fmla="*/ 341001 h 1309382"/>
                    <a:gd name="connsiteX930" fmla="*/ 414189 w 1112256"/>
                    <a:gd name="connsiteY930" fmla="*/ 343004 h 1309382"/>
                    <a:gd name="connsiteX931" fmla="*/ 421102 w 1112256"/>
                    <a:gd name="connsiteY931" fmla="*/ 343034 h 1309382"/>
                    <a:gd name="connsiteX932" fmla="*/ 426684 w 1112256"/>
                    <a:gd name="connsiteY932" fmla="*/ 341522 h 1309382"/>
                    <a:gd name="connsiteX933" fmla="*/ 431667 w 1112256"/>
                    <a:gd name="connsiteY933" fmla="*/ 338220 h 1309382"/>
                    <a:gd name="connsiteX934" fmla="*/ 432241 w 1112256"/>
                    <a:gd name="connsiteY934" fmla="*/ 337846 h 1309382"/>
                    <a:gd name="connsiteX935" fmla="*/ 435649 w 1112256"/>
                    <a:gd name="connsiteY935" fmla="*/ 333871 h 1309382"/>
                    <a:gd name="connsiteX936" fmla="*/ 437750 w 1112256"/>
                    <a:gd name="connsiteY936" fmla="*/ 328539 h 1309382"/>
                    <a:gd name="connsiteX937" fmla="*/ 438666 w 1112256"/>
                    <a:gd name="connsiteY937" fmla="*/ 323928 h 1309382"/>
                    <a:gd name="connsiteX938" fmla="*/ 438690 w 1112256"/>
                    <a:gd name="connsiteY938" fmla="*/ 319093 h 1309382"/>
                    <a:gd name="connsiteX939" fmla="*/ 437371 w 1112256"/>
                    <a:gd name="connsiteY939" fmla="*/ 314034 h 1309382"/>
                    <a:gd name="connsiteX940" fmla="*/ 435625 w 1112256"/>
                    <a:gd name="connsiteY940" fmla="*/ 307652 h 1309382"/>
                    <a:gd name="connsiteX941" fmla="*/ 435637 w 1112256"/>
                    <a:gd name="connsiteY941" fmla="*/ 304356 h 1309382"/>
                    <a:gd name="connsiteX942" fmla="*/ 436541 w 1112256"/>
                    <a:gd name="connsiteY942" fmla="*/ 301725 h 1309382"/>
                    <a:gd name="connsiteX943" fmla="*/ 437897 w 1112256"/>
                    <a:gd name="connsiteY943" fmla="*/ 297557 h 1309382"/>
                    <a:gd name="connsiteX944" fmla="*/ 440376 w 1112256"/>
                    <a:gd name="connsiteY944" fmla="*/ 292953 h 1309382"/>
                    <a:gd name="connsiteX945" fmla="*/ 440620 w 1112256"/>
                    <a:gd name="connsiteY945" fmla="*/ 289218 h 1309382"/>
                    <a:gd name="connsiteX946" fmla="*/ 441781 w 1112256"/>
                    <a:gd name="connsiteY946" fmla="*/ 280873 h 1309382"/>
                    <a:gd name="connsiteX947" fmla="*/ 443808 w 1112256"/>
                    <a:gd name="connsiteY947" fmla="*/ 274730 h 1309382"/>
                    <a:gd name="connsiteX948" fmla="*/ 449427 w 1112256"/>
                    <a:gd name="connsiteY948" fmla="*/ 266846 h 1309382"/>
                    <a:gd name="connsiteX949" fmla="*/ 455277 w 1112256"/>
                    <a:gd name="connsiteY949" fmla="*/ 258303 h 1309382"/>
                    <a:gd name="connsiteX950" fmla="*/ 456865 w 1112256"/>
                    <a:gd name="connsiteY950" fmla="*/ 253474 h 1309382"/>
                    <a:gd name="connsiteX951" fmla="*/ 456865 w 1112256"/>
                    <a:gd name="connsiteY951" fmla="*/ 251717 h 1309382"/>
                    <a:gd name="connsiteX952" fmla="*/ 456877 w 1112256"/>
                    <a:gd name="connsiteY952" fmla="*/ 250838 h 1309382"/>
                    <a:gd name="connsiteX953" fmla="*/ 455546 w 1112256"/>
                    <a:gd name="connsiteY953" fmla="*/ 248634 h 1309382"/>
                    <a:gd name="connsiteX954" fmla="*/ 452334 w 1112256"/>
                    <a:gd name="connsiteY954" fmla="*/ 247138 h 1309382"/>
                    <a:gd name="connsiteX955" fmla="*/ 446764 w 1112256"/>
                    <a:gd name="connsiteY955" fmla="*/ 245573 h 1309382"/>
                    <a:gd name="connsiteX956" fmla="*/ 433829 w 1112256"/>
                    <a:gd name="connsiteY956" fmla="*/ 242214 h 1309382"/>
                    <a:gd name="connsiteX957" fmla="*/ 423802 w 1112256"/>
                    <a:gd name="connsiteY957" fmla="*/ 239532 h 1309382"/>
                    <a:gd name="connsiteX958" fmla="*/ 418452 w 1112256"/>
                    <a:gd name="connsiteY958" fmla="*/ 238849 h 1309382"/>
                    <a:gd name="connsiteX959" fmla="*/ 411087 w 1112256"/>
                    <a:gd name="connsiteY959" fmla="*/ 238596 h 1309382"/>
                    <a:gd name="connsiteX960" fmla="*/ 407069 w 1112256"/>
                    <a:gd name="connsiteY960" fmla="*/ 237261 h 1309382"/>
                    <a:gd name="connsiteX961" fmla="*/ 403514 w 1112256"/>
                    <a:gd name="connsiteY961" fmla="*/ 233948 h 1309382"/>
                    <a:gd name="connsiteX962" fmla="*/ 401303 w 1112256"/>
                    <a:gd name="connsiteY962" fmla="*/ 230641 h 1309382"/>
                    <a:gd name="connsiteX963" fmla="*/ 399764 w 1112256"/>
                    <a:gd name="connsiteY963" fmla="*/ 222942 h 1309382"/>
                    <a:gd name="connsiteX964" fmla="*/ 397786 w 1112256"/>
                    <a:gd name="connsiteY964" fmla="*/ 217661 h 1309382"/>
                    <a:gd name="connsiteX965" fmla="*/ 395123 w 1112256"/>
                    <a:gd name="connsiteY965" fmla="*/ 212375 h 1309382"/>
                    <a:gd name="connsiteX966" fmla="*/ 391349 w 1112256"/>
                    <a:gd name="connsiteY966" fmla="*/ 207962 h 1309382"/>
                    <a:gd name="connsiteX967" fmla="*/ 388247 w 1112256"/>
                    <a:gd name="connsiteY967" fmla="*/ 203335 h 1309382"/>
                    <a:gd name="connsiteX968" fmla="*/ 383361 w 1112256"/>
                    <a:gd name="connsiteY968" fmla="*/ 199025 h 1309382"/>
                    <a:gd name="connsiteX969" fmla="*/ 386915 w 1112256"/>
                    <a:gd name="connsiteY969" fmla="*/ 191841 h 1309382"/>
                    <a:gd name="connsiteX970" fmla="*/ 390140 w 1112256"/>
                    <a:gd name="connsiteY970" fmla="*/ 182806 h 1309382"/>
                    <a:gd name="connsiteX971" fmla="*/ 390763 w 1112256"/>
                    <a:gd name="connsiteY971" fmla="*/ 181088 h 1309382"/>
                    <a:gd name="connsiteX972" fmla="*/ 390824 w 1112256"/>
                    <a:gd name="connsiteY972" fmla="*/ 179306 h 1309382"/>
                    <a:gd name="connsiteX973" fmla="*/ 390897 w 1112256"/>
                    <a:gd name="connsiteY973" fmla="*/ 177249 h 1309382"/>
                    <a:gd name="connsiteX974" fmla="*/ 391007 w 1112256"/>
                    <a:gd name="connsiteY974" fmla="*/ 174276 h 1309382"/>
                    <a:gd name="connsiteX975" fmla="*/ 391202 w 1112256"/>
                    <a:gd name="connsiteY975" fmla="*/ 171656 h 1309382"/>
                    <a:gd name="connsiteX976" fmla="*/ 391398 w 1112256"/>
                    <a:gd name="connsiteY976" fmla="*/ 168826 h 1309382"/>
                    <a:gd name="connsiteX977" fmla="*/ 392314 w 1112256"/>
                    <a:gd name="connsiteY977" fmla="*/ 167943 h 1309382"/>
                    <a:gd name="connsiteX978" fmla="*/ 393951 w 1112256"/>
                    <a:gd name="connsiteY978" fmla="*/ 166376 h 1309382"/>
                    <a:gd name="connsiteX979" fmla="*/ 394598 w 1112256"/>
                    <a:gd name="connsiteY979" fmla="*/ 166355 h 1309382"/>
                    <a:gd name="connsiteX980" fmla="*/ 395893 w 1112256"/>
                    <a:gd name="connsiteY980" fmla="*/ 166314 h 1309382"/>
                    <a:gd name="connsiteX981" fmla="*/ 398995 w 1112256"/>
                    <a:gd name="connsiteY981" fmla="*/ 166215 h 1309382"/>
                    <a:gd name="connsiteX982" fmla="*/ 399984 w 1112256"/>
                    <a:gd name="connsiteY982" fmla="*/ 166183 h 1309382"/>
                    <a:gd name="connsiteX983" fmla="*/ 401132 w 1112256"/>
                    <a:gd name="connsiteY983" fmla="*/ 166359 h 1309382"/>
                    <a:gd name="connsiteX984" fmla="*/ 406372 w 1112256"/>
                    <a:gd name="connsiteY984" fmla="*/ 167156 h 1309382"/>
                    <a:gd name="connsiteX985" fmla="*/ 407435 w 1112256"/>
                    <a:gd name="connsiteY985" fmla="*/ 167318 h 1309382"/>
                    <a:gd name="connsiteX986" fmla="*/ 408913 w 1112256"/>
                    <a:gd name="connsiteY986" fmla="*/ 167540 h 1309382"/>
                    <a:gd name="connsiteX987" fmla="*/ 410024 w 1112256"/>
                    <a:gd name="connsiteY987" fmla="*/ 168159 h 1309382"/>
                    <a:gd name="connsiteX988" fmla="*/ 412211 w 1112256"/>
                    <a:gd name="connsiteY988" fmla="*/ 169374 h 1309382"/>
                    <a:gd name="connsiteX989" fmla="*/ 413701 w 1112256"/>
                    <a:gd name="connsiteY989" fmla="*/ 170200 h 1309382"/>
                    <a:gd name="connsiteX990" fmla="*/ 414946 w 1112256"/>
                    <a:gd name="connsiteY990" fmla="*/ 172192 h 1309382"/>
                    <a:gd name="connsiteX991" fmla="*/ 416449 w 1112256"/>
                    <a:gd name="connsiteY991" fmla="*/ 174579 h 1309382"/>
                    <a:gd name="connsiteX992" fmla="*/ 418171 w 1112256"/>
                    <a:gd name="connsiteY992" fmla="*/ 176545 h 1309382"/>
                    <a:gd name="connsiteX993" fmla="*/ 418513 w 1112256"/>
                    <a:gd name="connsiteY993" fmla="*/ 176933 h 1309382"/>
                    <a:gd name="connsiteX994" fmla="*/ 419576 w 1112256"/>
                    <a:gd name="connsiteY994" fmla="*/ 178138 h 1309382"/>
                    <a:gd name="connsiteX995" fmla="*/ 422153 w 1112256"/>
                    <a:gd name="connsiteY995" fmla="*/ 180057 h 1309382"/>
                    <a:gd name="connsiteX996" fmla="*/ 423521 w 1112256"/>
                    <a:gd name="connsiteY996" fmla="*/ 180882 h 1309382"/>
                    <a:gd name="connsiteX997" fmla="*/ 427343 w 1112256"/>
                    <a:gd name="connsiteY997" fmla="*/ 183148 h 1309382"/>
                    <a:gd name="connsiteX998" fmla="*/ 429151 w 1112256"/>
                    <a:gd name="connsiteY998" fmla="*/ 184724 h 1309382"/>
                    <a:gd name="connsiteX999" fmla="*/ 431130 w 1112256"/>
                    <a:gd name="connsiteY999" fmla="*/ 186462 h 1309382"/>
                    <a:gd name="connsiteX1000" fmla="*/ 432730 w 1112256"/>
                    <a:gd name="connsiteY1000" fmla="*/ 187603 h 1309382"/>
                    <a:gd name="connsiteX1001" fmla="*/ 433683 w 1112256"/>
                    <a:gd name="connsiteY1001" fmla="*/ 188290 h 1309382"/>
                    <a:gd name="connsiteX1002" fmla="*/ 436687 w 1112256"/>
                    <a:gd name="connsiteY1002" fmla="*/ 190444 h 1309382"/>
                    <a:gd name="connsiteX1003" fmla="*/ 438275 w 1112256"/>
                    <a:gd name="connsiteY1003" fmla="*/ 190743 h 1309382"/>
                    <a:gd name="connsiteX1004" fmla="*/ 440266 w 1112256"/>
                    <a:gd name="connsiteY1004" fmla="*/ 191119 h 1309382"/>
                    <a:gd name="connsiteX1005" fmla="*/ 442184 w 1112256"/>
                    <a:gd name="connsiteY1005" fmla="*/ 190750 h 1309382"/>
                    <a:gd name="connsiteX1006" fmla="*/ 445054 w 1112256"/>
                    <a:gd name="connsiteY1006" fmla="*/ 190200 h 1309382"/>
                    <a:gd name="connsiteX1007" fmla="*/ 446972 w 1112256"/>
                    <a:gd name="connsiteY1007" fmla="*/ 189832 h 1309382"/>
                    <a:gd name="connsiteX1008" fmla="*/ 448791 w 1112256"/>
                    <a:gd name="connsiteY1008" fmla="*/ 188945 h 1309382"/>
                    <a:gd name="connsiteX1009" fmla="*/ 450550 w 1112256"/>
                    <a:gd name="connsiteY1009" fmla="*/ 188092 h 1309382"/>
                    <a:gd name="connsiteX1010" fmla="*/ 452895 w 1112256"/>
                    <a:gd name="connsiteY1010" fmla="*/ 188102 h 1309382"/>
                    <a:gd name="connsiteX1011" fmla="*/ 454349 w 1112256"/>
                    <a:gd name="connsiteY1011" fmla="*/ 188109 h 1309382"/>
                    <a:gd name="connsiteX1012" fmla="*/ 459039 w 1112256"/>
                    <a:gd name="connsiteY1012" fmla="*/ 188133 h 1309382"/>
                    <a:gd name="connsiteX1013" fmla="*/ 460822 w 1112256"/>
                    <a:gd name="connsiteY1013" fmla="*/ 188141 h 1309382"/>
                    <a:gd name="connsiteX1014" fmla="*/ 462422 w 1112256"/>
                    <a:gd name="connsiteY1014" fmla="*/ 188676 h 1309382"/>
                    <a:gd name="connsiteX1015" fmla="*/ 467455 w 1112256"/>
                    <a:gd name="connsiteY1015" fmla="*/ 190351 h 1309382"/>
                    <a:gd name="connsiteX1016" fmla="*/ 468847 w 1112256"/>
                    <a:gd name="connsiteY1016" fmla="*/ 190817 h 1309382"/>
                    <a:gd name="connsiteX1017" fmla="*/ 470178 w 1112256"/>
                    <a:gd name="connsiteY1017" fmla="*/ 191581 h 1309382"/>
                    <a:gd name="connsiteX1018" fmla="*/ 472535 w 1112256"/>
                    <a:gd name="connsiteY1018" fmla="*/ 192944 h 1309382"/>
                    <a:gd name="connsiteX1019" fmla="*/ 473818 w 1112256"/>
                    <a:gd name="connsiteY1019" fmla="*/ 193635 h 1309382"/>
                    <a:gd name="connsiteX1020" fmla="*/ 473867 w 1112256"/>
                    <a:gd name="connsiteY1020" fmla="*/ 194263 h 1309382"/>
                    <a:gd name="connsiteX1021" fmla="*/ 474416 w 1112256"/>
                    <a:gd name="connsiteY1021" fmla="*/ 194800 h 1309382"/>
                    <a:gd name="connsiteX1022" fmla="*/ 475577 w 1112256"/>
                    <a:gd name="connsiteY1022" fmla="*/ 198446 h 1309382"/>
                    <a:gd name="connsiteX1023" fmla="*/ 477323 w 1112256"/>
                    <a:gd name="connsiteY1023" fmla="*/ 206148 h 1309382"/>
                    <a:gd name="connsiteX1024" fmla="*/ 479070 w 1112256"/>
                    <a:gd name="connsiteY1024" fmla="*/ 215167 h 1309382"/>
                    <a:gd name="connsiteX1025" fmla="*/ 480597 w 1112256"/>
                    <a:gd name="connsiteY1025" fmla="*/ 220668 h 1309382"/>
                    <a:gd name="connsiteX1026" fmla="*/ 481708 w 1112256"/>
                    <a:gd name="connsiteY1026" fmla="*/ 223750 h 1309382"/>
                    <a:gd name="connsiteX1027" fmla="*/ 483040 w 1112256"/>
                    <a:gd name="connsiteY1027" fmla="*/ 223978 h 1309382"/>
                    <a:gd name="connsiteX1028" fmla="*/ 485055 w 1112256"/>
                    <a:gd name="connsiteY1028" fmla="*/ 223328 h 1309382"/>
                    <a:gd name="connsiteX1029" fmla="*/ 489086 w 1112256"/>
                    <a:gd name="connsiteY1029" fmla="*/ 219832 h 1309382"/>
                    <a:gd name="connsiteX1030" fmla="*/ 494679 w 1112256"/>
                    <a:gd name="connsiteY1030" fmla="*/ 217224 h 1309382"/>
                    <a:gd name="connsiteX1031" fmla="*/ 502057 w 1112256"/>
                    <a:gd name="connsiteY1031" fmla="*/ 216163 h 1309382"/>
                    <a:gd name="connsiteX1032" fmla="*/ 508982 w 1112256"/>
                    <a:gd name="connsiteY1032" fmla="*/ 216420 h 1309382"/>
                    <a:gd name="connsiteX1033" fmla="*/ 512622 w 1112256"/>
                    <a:gd name="connsiteY1033" fmla="*/ 216863 h 1309382"/>
                    <a:gd name="connsiteX1034" fmla="*/ 520353 w 1112256"/>
                    <a:gd name="connsiteY1034" fmla="*/ 217800 h 1309382"/>
                    <a:gd name="connsiteX1035" fmla="*/ 531065 w 1112256"/>
                    <a:gd name="connsiteY1035" fmla="*/ 219834 h 1309382"/>
                    <a:gd name="connsiteX1036" fmla="*/ 538418 w 1112256"/>
                    <a:gd name="connsiteY1036" fmla="*/ 221853 h 1309382"/>
                    <a:gd name="connsiteX1037" fmla="*/ 545331 w 1112256"/>
                    <a:gd name="connsiteY1037" fmla="*/ 223650 h 1309382"/>
                    <a:gd name="connsiteX1038" fmla="*/ 546565 w 1112256"/>
                    <a:gd name="connsiteY1038" fmla="*/ 223448 h 1309382"/>
                    <a:gd name="connsiteX1039" fmla="*/ 547786 w 1112256"/>
                    <a:gd name="connsiteY1039" fmla="*/ 223223 h 1309382"/>
                    <a:gd name="connsiteX1040" fmla="*/ 552269 w 1112256"/>
                    <a:gd name="connsiteY1040" fmla="*/ 221272 h 1309382"/>
                    <a:gd name="connsiteX1041" fmla="*/ 555847 w 1112256"/>
                    <a:gd name="connsiteY1041" fmla="*/ 219094 h 1309382"/>
                    <a:gd name="connsiteX1042" fmla="*/ 557435 w 1112256"/>
                    <a:gd name="connsiteY1042" fmla="*/ 213169 h 1309382"/>
                    <a:gd name="connsiteX1043" fmla="*/ 557472 w 1112256"/>
                    <a:gd name="connsiteY1043" fmla="*/ 208115 h 1309382"/>
                    <a:gd name="connsiteX1044" fmla="*/ 554174 w 1112256"/>
                    <a:gd name="connsiteY1044" fmla="*/ 199305 h 1309382"/>
                    <a:gd name="connsiteX1045" fmla="*/ 553539 w 1112256"/>
                    <a:gd name="connsiteY1045" fmla="*/ 192710 h 1309382"/>
                    <a:gd name="connsiteX1046" fmla="*/ 556250 w 1112256"/>
                    <a:gd name="connsiteY1046" fmla="*/ 187670 h 1309382"/>
                    <a:gd name="connsiteX1047" fmla="*/ 561405 w 1112256"/>
                    <a:gd name="connsiteY1047" fmla="*/ 184840 h 1309382"/>
                    <a:gd name="connsiteX1048" fmla="*/ 569026 w 1112256"/>
                    <a:gd name="connsiteY1048" fmla="*/ 180929 h 1309382"/>
                    <a:gd name="connsiteX1049" fmla="*/ 572605 w 1112256"/>
                    <a:gd name="connsiteY1049" fmla="*/ 178533 h 1309382"/>
                    <a:gd name="connsiteX1050" fmla="*/ 579774 w 1112256"/>
                    <a:gd name="connsiteY1050" fmla="*/ 176596 h 1309382"/>
                    <a:gd name="connsiteX1051" fmla="*/ 583109 w 1112256"/>
                    <a:gd name="connsiteY1051" fmla="*/ 177494 h 1309382"/>
                    <a:gd name="connsiteX1052" fmla="*/ 588446 w 1112256"/>
                    <a:gd name="connsiteY1052" fmla="*/ 181482 h 1309382"/>
                    <a:gd name="connsiteX1053" fmla="*/ 592452 w 1112256"/>
                    <a:gd name="connsiteY1053" fmla="*/ 184143 h 1309382"/>
                    <a:gd name="connsiteX1054" fmla="*/ 595115 w 1112256"/>
                    <a:gd name="connsiteY1054" fmla="*/ 187238 h 1309382"/>
                    <a:gd name="connsiteX1055" fmla="*/ 597106 w 1112256"/>
                    <a:gd name="connsiteY1055" fmla="*/ 190984 h 1309382"/>
                    <a:gd name="connsiteX1056" fmla="*/ 599757 w 1112256"/>
                    <a:gd name="connsiteY1056" fmla="*/ 195176 h 1309382"/>
                    <a:gd name="connsiteX1057" fmla="*/ 602187 w 1112256"/>
                    <a:gd name="connsiteY1057" fmla="*/ 199148 h 1309382"/>
                    <a:gd name="connsiteX1058" fmla="*/ 606401 w 1112256"/>
                    <a:gd name="connsiteY1058" fmla="*/ 202689 h 1309382"/>
                    <a:gd name="connsiteX1059" fmla="*/ 610859 w 1112256"/>
                    <a:gd name="connsiteY1059" fmla="*/ 205132 h 1309382"/>
                    <a:gd name="connsiteX1060" fmla="*/ 617772 w 1112256"/>
                    <a:gd name="connsiteY1060" fmla="*/ 206715 h 1309382"/>
                    <a:gd name="connsiteX1061" fmla="*/ 622157 w 1112256"/>
                    <a:gd name="connsiteY1061" fmla="*/ 206471 h 1309382"/>
                    <a:gd name="connsiteX1062" fmla="*/ 627971 w 1112256"/>
                    <a:gd name="connsiteY1062" fmla="*/ 204090 h 1309382"/>
                    <a:gd name="connsiteX1063" fmla="*/ 633589 w 1112256"/>
                    <a:gd name="connsiteY1063" fmla="*/ 198411 h 1309382"/>
                    <a:gd name="connsiteX1064" fmla="*/ 638121 w 1112256"/>
                    <a:gd name="connsiteY1064" fmla="*/ 188762 h 1309382"/>
                    <a:gd name="connsiteX1065" fmla="*/ 640698 w 1112256"/>
                    <a:gd name="connsiteY1065" fmla="*/ 170327 h 1309382"/>
                    <a:gd name="connsiteX1066" fmla="*/ 641284 w 1112256"/>
                    <a:gd name="connsiteY1066" fmla="*/ 153029 h 1309382"/>
                    <a:gd name="connsiteX1067" fmla="*/ 641797 w 1112256"/>
                    <a:gd name="connsiteY1067" fmla="*/ 149877 h 1309382"/>
                    <a:gd name="connsiteX1068" fmla="*/ 644497 w 1112256"/>
                    <a:gd name="connsiteY1068" fmla="*/ 135626 h 1309382"/>
                    <a:gd name="connsiteX1069" fmla="*/ 647037 w 1112256"/>
                    <a:gd name="connsiteY1069" fmla="*/ 128219 h 1309382"/>
                    <a:gd name="connsiteX1070" fmla="*/ 649761 w 1112256"/>
                    <a:gd name="connsiteY1070" fmla="*/ 120546 h 1309382"/>
                    <a:gd name="connsiteX1071" fmla="*/ 649797 w 1112256"/>
                    <a:gd name="connsiteY1071" fmla="*/ 115710 h 1309382"/>
                    <a:gd name="connsiteX1072" fmla="*/ 649590 w 1112256"/>
                    <a:gd name="connsiteY1072" fmla="*/ 112851 h 1309382"/>
                    <a:gd name="connsiteX1073" fmla="*/ 647819 w 1112256"/>
                    <a:gd name="connsiteY1073" fmla="*/ 111521 h 1309382"/>
                    <a:gd name="connsiteX1074" fmla="*/ 642676 w 1112256"/>
                    <a:gd name="connsiteY1074" fmla="*/ 110389 h 1309382"/>
                    <a:gd name="connsiteX1075" fmla="*/ 640441 w 1112256"/>
                    <a:gd name="connsiteY1075" fmla="*/ 110814 h 1309382"/>
                    <a:gd name="connsiteX1076" fmla="*/ 636411 w 1112256"/>
                    <a:gd name="connsiteY1076" fmla="*/ 112108 h 1309382"/>
                    <a:gd name="connsiteX1077" fmla="*/ 631036 w 1112256"/>
                    <a:gd name="connsiteY1077" fmla="*/ 115151 h 1309382"/>
                    <a:gd name="connsiteX1078" fmla="*/ 623171 w 1112256"/>
                    <a:gd name="connsiteY1078" fmla="*/ 121256 h 1309382"/>
                    <a:gd name="connsiteX1079" fmla="*/ 615977 w 1112256"/>
                    <a:gd name="connsiteY1079" fmla="*/ 128245 h 1309382"/>
                    <a:gd name="connsiteX1080" fmla="*/ 612154 w 1112256"/>
                    <a:gd name="connsiteY1080" fmla="*/ 132616 h 1309382"/>
                    <a:gd name="connsiteX1081" fmla="*/ 606987 w 1112256"/>
                    <a:gd name="connsiteY1081" fmla="*/ 135443 h 1309382"/>
                    <a:gd name="connsiteX1082" fmla="*/ 602065 w 1112256"/>
                    <a:gd name="connsiteY1082" fmla="*/ 136511 h 1309382"/>
                    <a:gd name="connsiteX1083" fmla="*/ 594920 w 1112256"/>
                    <a:gd name="connsiteY1083" fmla="*/ 136467 h 1309382"/>
                    <a:gd name="connsiteX1084" fmla="*/ 589130 w 1112256"/>
                    <a:gd name="connsiteY1084" fmla="*/ 134456 h 1309382"/>
                    <a:gd name="connsiteX1085" fmla="*/ 582229 w 1112256"/>
                    <a:gd name="connsiteY1085" fmla="*/ 127820 h 1309382"/>
                    <a:gd name="connsiteX1086" fmla="*/ 578248 w 1112256"/>
                    <a:gd name="connsiteY1086" fmla="*/ 122742 h 1309382"/>
                    <a:gd name="connsiteX1087" fmla="*/ 570553 w 1112256"/>
                    <a:gd name="connsiteY1087" fmla="*/ 111657 h 1309382"/>
                    <a:gd name="connsiteX1088" fmla="*/ 563237 w 1112256"/>
                    <a:gd name="connsiteY1088" fmla="*/ 101724 h 1309382"/>
                    <a:gd name="connsiteX1089" fmla="*/ 560989 w 1112256"/>
                    <a:gd name="connsiteY1089" fmla="*/ 99203 h 1309382"/>
                    <a:gd name="connsiteX1090" fmla="*/ 558131 w 1112256"/>
                    <a:gd name="connsiteY1090" fmla="*/ 95980 h 1309382"/>
                    <a:gd name="connsiteX1091" fmla="*/ 553478 w 1112256"/>
                    <a:gd name="connsiteY1091" fmla="*/ 89361 h 1309382"/>
                    <a:gd name="connsiteX1092" fmla="*/ 552598 w 1112256"/>
                    <a:gd name="connsiteY1092" fmla="*/ 88612 h 1309382"/>
                    <a:gd name="connsiteX1093" fmla="*/ 544134 w 1112256"/>
                    <a:gd name="connsiteY1093" fmla="*/ 81394 h 1309382"/>
                    <a:gd name="connsiteX1094" fmla="*/ 532409 w 1112256"/>
                    <a:gd name="connsiteY1094" fmla="*/ 71371 h 1309382"/>
                    <a:gd name="connsiteX1095" fmla="*/ 539590 w 1112256"/>
                    <a:gd name="connsiteY1095" fmla="*/ 69088 h 1309382"/>
                    <a:gd name="connsiteX1096" fmla="*/ 548568 w 1112256"/>
                    <a:gd name="connsiteY1096" fmla="*/ 68219 h 1309382"/>
                    <a:gd name="connsiteX1097" fmla="*/ 557166 w 1112256"/>
                    <a:gd name="connsiteY1097" fmla="*/ 63003 h 1309382"/>
                    <a:gd name="connsiteX1098" fmla="*/ 566547 w 1112256"/>
                    <a:gd name="connsiteY1098" fmla="*/ 45619 h 1309382"/>
                    <a:gd name="connsiteX1099" fmla="*/ 573973 w 1112256"/>
                    <a:gd name="connsiteY1099" fmla="*/ 36057 h 1309382"/>
                    <a:gd name="connsiteX1100" fmla="*/ 580605 w 1112256"/>
                    <a:gd name="connsiteY1100" fmla="*/ 25192 h 1309382"/>
                    <a:gd name="connsiteX1101" fmla="*/ 590376 w 1112256"/>
                    <a:gd name="connsiteY1101" fmla="*/ 17803 h 1309382"/>
                    <a:gd name="connsiteX1102" fmla="*/ 598975 w 1112256"/>
                    <a:gd name="connsiteY1102" fmla="*/ 14326 h 1309382"/>
                    <a:gd name="connsiteX1103" fmla="*/ 608135 w 1112256"/>
                    <a:gd name="connsiteY1103" fmla="*/ 13893 h 1309382"/>
                    <a:gd name="connsiteX1104" fmla="*/ 617333 w 1112256"/>
                    <a:gd name="connsiteY1104" fmla="*/ 13457 h 1309382"/>
                    <a:gd name="connsiteX1105" fmla="*/ 631012 w 1112256"/>
                    <a:gd name="connsiteY1105" fmla="*/ 6937 h 1309382"/>
                    <a:gd name="connsiteX1106" fmla="*/ 640661 w 1112256"/>
                    <a:gd name="connsiteY1106" fmla="*/ 0 h 1309382"/>
                    <a:gd name="connsiteX1107" fmla="*/ 642542 w 1112256"/>
                    <a:gd name="connsiteY1107" fmla="*/ 1574 h 1309382"/>
                    <a:gd name="connsiteX1108" fmla="*/ 642652 w 1112256"/>
                    <a:gd name="connsiteY1108" fmla="*/ 2788 h 1309382"/>
                    <a:gd name="connsiteX1109" fmla="*/ 643129 w 1112256"/>
                    <a:gd name="connsiteY1109" fmla="*/ 3824 h 1309382"/>
                    <a:gd name="connsiteX1110" fmla="*/ 643861 w 1112256"/>
                    <a:gd name="connsiteY1110" fmla="*/ 4720 h 1309382"/>
                    <a:gd name="connsiteX1111" fmla="*/ 645657 w 1112256"/>
                    <a:gd name="connsiteY1111" fmla="*/ 8378 h 1309382"/>
                    <a:gd name="connsiteX1112" fmla="*/ 648735 w 1112256"/>
                    <a:gd name="connsiteY1112" fmla="*/ 12756 h 1309382"/>
                    <a:gd name="connsiteX1113" fmla="*/ 651165 w 1112256"/>
                    <a:gd name="connsiteY1113" fmla="*/ 16218 h 1309382"/>
                    <a:gd name="connsiteX1114" fmla="*/ 653107 w 1112256"/>
                    <a:gd name="connsiteY1114" fmla="*/ 21780 h 1309382"/>
                    <a:gd name="connsiteX1115" fmla="*/ 654048 w 1112256"/>
                    <a:gd name="connsiteY1115" fmla="*/ 23765 h 130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1112256" h="1309382">
                      <a:moveTo>
                        <a:pt x="654048" y="23765"/>
                      </a:moveTo>
                      <a:lnTo>
                        <a:pt x="655074" y="24042"/>
                      </a:lnTo>
                      <a:lnTo>
                        <a:pt x="656759" y="23996"/>
                      </a:lnTo>
                      <a:lnTo>
                        <a:pt x="660643" y="24541"/>
                      </a:lnTo>
                      <a:lnTo>
                        <a:pt x="663990" y="25796"/>
                      </a:lnTo>
                      <a:lnTo>
                        <a:pt x="673895" y="28004"/>
                      </a:lnTo>
                      <a:lnTo>
                        <a:pt x="678427" y="29450"/>
                      </a:lnTo>
                      <a:lnTo>
                        <a:pt x="679221" y="29427"/>
                      </a:lnTo>
                      <a:lnTo>
                        <a:pt x="681517" y="28575"/>
                      </a:lnTo>
                      <a:lnTo>
                        <a:pt x="687697" y="28970"/>
                      </a:lnTo>
                      <a:lnTo>
                        <a:pt x="689517" y="29641"/>
                      </a:lnTo>
                      <a:lnTo>
                        <a:pt x="688504" y="32402"/>
                      </a:lnTo>
                      <a:lnTo>
                        <a:pt x="686390" y="34679"/>
                      </a:lnTo>
                      <a:lnTo>
                        <a:pt x="685108" y="36465"/>
                      </a:lnTo>
                      <a:lnTo>
                        <a:pt x="684717" y="38269"/>
                      </a:lnTo>
                      <a:lnTo>
                        <a:pt x="684741" y="39438"/>
                      </a:lnTo>
                      <a:lnTo>
                        <a:pt x="685145" y="41046"/>
                      </a:lnTo>
                      <a:lnTo>
                        <a:pt x="686195" y="43205"/>
                      </a:lnTo>
                      <a:lnTo>
                        <a:pt x="686879" y="44234"/>
                      </a:lnTo>
                      <a:lnTo>
                        <a:pt x="687514" y="44304"/>
                      </a:lnTo>
                      <a:lnTo>
                        <a:pt x="688369" y="44011"/>
                      </a:lnTo>
                      <a:lnTo>
                        <a:pt x="688650" y="40599"/>
                      </a:lnTo>
                      <a:lnTo>
                        <a:pt x="688882" y="39673"/>
                      </a:lnTo>
                      <a:lnTo>
                        <a:pt x="689407" y="39396"/>
                      </a:lnTo>
                      <a:lnTo>
                        <a:pt x="690653" y="39491"/>
                      </a:lnTo>
                      <a:lnTo>
                        <a:pt x="691349" y="40172"/>
                      </a:lnTo>
                      <a:lnTo>
                        <a:pt x="691850" y="45537"/>
                      </a:lnTo>
                      <a:lnTo>
                        <a:pt x="692290" y="46960"/>
                      </a:lnTo>
                      <a:lnTo>
                        <a:pt x="694733" y="49318"/>
                      </a:lnTo>
                      <a:lnTo>
                        <a:pt x="697175" y="50533"/>
                      </a:lnTo>
                      <a:lnTo>
                        <a:pt x="701511" y="51459"/>
                      </a:lnTo>
                      <a:lnTo>
                        <a:pt x="706214" y="50685"/>
                      </a:lnTo>
                      <a:lnTo>
                        <a:pt x="708779" y="50971"/>
                      </a:lnTo>
                      <a:lnTo>
                        <a:pt x="709915" y="51506"/>
                      </a:lnTo>
                      <a:lnTo>
                        <a:pt x="712248" y="54527"/>
                      </a:lnTo>
                      <a:lnTo>
                        <a:pt x="713188" y="56206"/>
                      </a:lnTo>
                      <a:lnTo>
                        <a:pt x="713799" y="59279"/>
                      </a:lnTo>
                      <a:lnTo>
                        <a:pt x="713799" y="60719"/>
                      </a:lnTo>
                      <a:lnTo>
                        <a:pt x="712968" y="65596"/>
                      </a:lnTo>
                      <a:lnTo>
                        <a:pt x="712883" y="67204"/>
                      </a:lnTo>
                      <a:lnTo>
                        <a:pt x="713286" y="69206"/>
                      </a:lnTo>
                      <a:lnTo>
                        <a:pt x="713970" y="71155"/>
                      </a:lnTo>
                      <a:lnTo>
                        <a:pt x="717292" y="75462"/>
                      </a:lnTo>
                      <a:lnTo>
                        <a:pt x="718403" y="78701"/>
                      </a:lnTo>
                      <a:lnTo>
                        <a:pt x="718477" y="81276"/>
                      </a:lnTo>
                      <a:lnTo>
                        <a:pt x="717402" y="87249"/>
                      </a:lnTo>
                      <a:lnTo>
                        <a:pt x="716205" y="90169"/>
                      </a:lnTo>
                      <a:lnTo>
                        <a:pt x="714495" y="93338"/>
                      </a:lnTo>
                      <a:lnTo>
                        <a:pt x="713530" y="95039"/>
                      </a:lnTo>
                      <a:lnTo>
                        <a:pt x="712138" y="97004"/>
                      </a:lnTo>
                      <a:lnTo>
                        <a:pt x="712162" y="97834"/>
                      </a:lnTo>
                      <a:lnTo>
                        <a:pt x="713127" y="99400"/>
                      </a:lnTo>
                      <a:lnTo>
                        <a:pt x="714996" y="100878"/>
                      </a:lnTo>
                      <a:lnTo>
                        <a:pt x="715423" y="101566"/>
                      </a:lnTo>
                      <a:lnTo>
                        <a:pt x="712785" y="105749"/>
                      </a:lnTo>
                      <a:lnTo>
                        <a:pt x="712089" y="107693"/>
                      </a:lnTo>
                      <a:lnTo>
                        <a:pt x="709670" y="111333"/>
                      </a:lnTo>
                      <a:lnTo>
                        <a:pt x="709304" y="112784"/>
                      </a:lnTo>
                      <a:lnTo>
                        <a:pt x="709695" y="115267"/>
                      </a:lnTo>
                      <a:lnTo>
                        <a:pt x="709719" y="116491"/>
                      </a:lnTo>
                      <a:lnTo>
                        <a:pt x="707924" y="118553"/>
                      </a:lnTo>
                      <a:lnTo>
                        <a:pt x="707227" y="119819"/>
                      </a:lnTo>
                      <a:lnTo>
                        <a:pt x="706898" y="123850"/>
                      </a:lnTo>
                      <a:lnTo>
                        <a:pt x="707960" y="129594"/>
                      </a:lnTo>
                      <a:lnTo>
                        <a:pt x="708840" y="131766"/>
                      </a:lnTo>
                      <a:lnTo>
                        <a:pt x="709145" y="132497"/>
                      </a:lnTo>
                      <a:lnTo>
                        <a:pt x="710599" y="142459"/>
                      </a:lnTo>
                      <a:lnTo>
                        <a:pt x="711661" y="146656"/>
                      </a:lnTo>
                      <a:lnTo>
                        <a:pt x="712052" y="150750"/>
                      </a:lnTo>
                      <a:lnTo>
                        <a:pt x="712516" y="153397"/>
                      </a:lnTo>
                      <a:lnTo>
                        <a:pt x="712687" y="154697"/>
                      </a:lnTo>
                      <a:lnTo>
                        <a:pt x="713554" y="157165"/>
                      </a:lnTo>
                      <a:lnTo>
                        <a:pt x="715765" y="160444"/>
                      </a:lnTo>
                      <a:lnTo>
                        <a:pt x="717768" y="162110"/>
                      </a:lnTo>
                      <a:lnTo>
                        <a:pt x="720174" y="163341"/>
                      </a:lnTo>
                      <a:lnTo>
                        <a:pt x="724168" y="164481"/>
                      </a:lnTo>
                      <a:lnTo>
                        <a:pt x="727943" y="165002"/>
                      </a:lnTo>
                      <a:lnTo>
                        <a:pt x="730898" y="164765"/>
                      </a:lnTo>
                      <a:lnTo>
                        <a:pt x="733366" y="163966"/>
                      </a:lnTo>
                      <a:lnTo>
                        <a:pt x="734477" y="163933"/>
                      </a:lnTo>
                      <a:lnTo>
                        <a:pt x="735601" y="164216"/>
                      </a:lnTo>
                      <a:lnTo>
                        <a:pt x="735943" y="164936"/>
                      </a:lnTo>
                      <a:lnTo>
                        <a:pt x="735625" y="166669"/>
                      </a:lnTo>
                      <a:lnTo>
                        <a:pt x="733646" y="169698"/>
                      </a:lnTo>
                      <a:lnTo>
                        <a:pt x="731143" y="173182"/>
                      </a:lnTo>
                      <a:lnTo>
                        <a:pt x="730190" y="174668"/>
                      </a:lnTo>
                      <a:lnTo>
                        <a:pt x="729848" y="175619"/>
                      </a:lnTo>
                      <a:lnTo>
                        <a:pt x="730080" y="176498"/>
                      </a:lnTo>
                      <a:lnTo>
                        <a:pt x="733769" y="179841"/>
                      </a:lnTo>
                      <a:lnTo>
                        <a:pt x="735320" y="182093"/>
                      </a:lnTo>
                      <a:lnTo>
                        <a:pt x="735723" y="183336"/>
                      </a:lnTo>
                      <a:lnTo>
                        <a:pt x="735539" y="184279"/>
                      </a:lnTo>
                      <a:lnTo>
                        <a:pt x="731937" y="188272"/>
                      </a:lnTo>
                      <a:lnTo>
                        <a:pt x="731216" y="190743"/>
                      </a:lnTo>
                      <a:lnTo>
                        <a:pt x="731533" y="192507"/>
                      </a:lnTo>
                      <a:lnTo>
                        <a:pt x="731301" y="193767"/>
                      </a:lnTo>
                      <a:lnTo>
                        <a:pt x="730642" y="196398"/>
                      </a:lnTo>
                      <a:lnTo>
                        <a:pt x="730397" y="198599"/>
                      </a:lnTo>
                      <a:lnTo>
                        <a:pt x="731008" y="200453"/>
                      </a:lnTo>
                      <a:lnTo>
                        <a:pt x="731594" y="202955"/>
                      </a:lnTo>
                      <a:lnTo>
                        <a:pt x="732168" y="204155"/>
                      </a:lnTo>
                      <a:lnTo>
                        <a:pt x="733866" y="207084"/>
                      </a:lnTo>
                      <a:lnTo>
                        <a:pt x="735308" y="209573"/>
                      </a:lnTo>
                      <a:lnTo>
                        <a:pt x="736981" y="211418"/>
                      </a:lnTo>
                      <a:lnTo>
                        <a:pt x="741818" y="215419"/>
                      </a:lnTo>
                      <a:lnTo>
                        <a:pt x="742282" y="216736"/>
                      </a:lnTo>
                      <a:lnTo>
                        <a:pt x="742196" y="219228"/>
                      </a:lnTo>
                      <a:lnTo>
                        <a:pt x="742477" y="221750"/>
                      </a:lnTo>
                      <a:lnTo>
                        <a:pt x="743528" y="223186"/>
                      </a:lnTo>
                      <a:lnTo>
                        <a:pt x="743528" y="225254"/>
                      </a:lnTo>
                      <a:lnTo>
                        <a:pt x="744309" y="230245"/>
                      </a:lnTo>
                      <a:lnTo>
                        <a:pt x="745079" y="232312"/>
                      </a:lnTo>
                      <a:lnTo>
                        <a:pt x="746056" y="233482"/>
                      </a:lnTo>
                      <a:lnTo>
                        <a:pt x="752212" y="240342"/>
                      </a:lnTo>
                      <a:lnTo>
                        <a:pt x="752285" y="241077"/>
                      </a:lnTo>
                      <a:lnTo>
                        <a:pt x="753018" y="244349"/>
                      </a:lnTo>
                      <a:lnTo>
                        <a:pt x="756279" y="248205"/>
                      </a:lnTo>
                      <a:lnTo>
                        <a:pt x="758001" y="251193"/>
                      </a:lnTo>
                      <a:lnTo>
                        <a:pt x="758844" y="252273"/>
                      </a:lnTo>
                      <a:lnTo>
                        <a:pt x="758233" y="255130"/>
                      </a:lnTo>
                      <a:lnTo>
                        <a:pt x="754398" y="259390"/>
                      </a:lnTo>
                      <a:lnTo>
                        <a:pt x="750587" y="265507"/>
                      </a:lnTo>
                      <a:lnTo>
                        <a:pt x="747742" y="268425"/>
                      </a:lnTo>
                      <a:lnTo>
                        <a:pt x="747106" y="270336"/>
                      </a:lnTo>
                      <a:lnTo>
                        <a:pt x="742123" y="273102"/>
                      </a:lnTo>
                      <a:lnTo>
                        <a:pt x="738154" y="281554"/>
                      </a:lnTo>
                      <a:lnTo>
                        <a:pt x="737017" y="285581"/>
                      </a:lnTo>
                      <a:lnTo>
                        <a:pt x="736907" y="288213"/>
                      </a:lnTo>
                      <a:lnTo>
                        <a:pt x="736969" y="289290"/>
                      </a:lnTo>
                      <a:lnTo>
                        <a:pt x="737555" y="289694"/>
                      </a:lnTo>
                      <a:lnTo>
                        <a:pt x="738019" y="289785"/>
                      </a:lnTo>
                      <a:lnTo>
                        <a:pt x="738618" y="289506"/>
                      </a:lnTo>
                      <a:lnTo>
                        <a:pt x="740951" y="285184"/>
                      </a:lnTo>
                      <a:lnTo>
                        <a:pt x="741366" y="284935"/>
                      </a:lnTo>
                      <a:lnTo>
                        <a:pt x="743283" y="285091"/>
                      </a:lnTo>
                      <a:lnTo>
                        <a:pt x="743760" y="285447"/>
                      </a:lnTo>
                      <a:lnTo>
                        <a:pt x="742477" y="290689"/>
                      </a:lnTo>
                      <a:lnTo>
                        <a:pt x="742758" y="292783"/>
                      </a:lnTo>
                      <a:lnTo>
                        <a:pt x="746031" y="299763"/>
                      </a:lnTo>
                      <a:lnTo>
                        <a:pt x="747021" y="302682"/>
                      </a:lnTo>
                      <a:lnTo>
                        <a:pt x="747937" y="306389"/>
                      </a:lnTo>
                      <a:lnTo>
                        <a:pt x="747986" y="310102"/>
                      </a:lnTo>
                      <a:lnTo>
                        <a:pt x="746642" y="317201"/>
                      </a:lnTo>
                      <a:lnTo>
                        <a:pt x="745763" y="321871"/>
                      </a:lnTo>
                      <a:lnTo>
                        <a:pt x="744615" y="326878"/>
                      </a:lnTo>
                      <a:lnTo>
                        <a:pt x="744615" y="328667"/>
                      </a:lnTo>
                      <a:lnTo>
                        <a:pt x="745140" y="329967"/>
                      </a:lnTo>
                      <a:lnTo>
                        <a:pt x="747693" y="331999"/>
                      </a:lnTo>
                      <a:lnTo>
                        <a:pt x="767076" y="364880"/>
                      </a:lnTo>
                      <a:lnTo>
                        <a:pt x="771730" y="371189"/>
                      </a:lnTo>
                      <a:lnTo>
                        <a:pt x="774233" y="375239"/>
                      </a:lnTo>
                      <a:lnTo>
                        <a:pt x="775895" y="377716"/>
                      </a:lnTo>
                      <a:lnTo>
                        <a:pt x="777824" y="382205"/>
                      </a:lnTo>
                      <a:lnTo>
                        <a:pt x="779742" y="389777"/>
                      </a:lnTo>
                      <a:lnTo>
                        <a:pt x="782002" y="394562"/>
                      </a:lnTo>
                      <a:lnTo>
                        <a:pt x="787205" y="400070"/>
                      </a:lnTo>
                      <a:lnTo>
                        <a:pt x="803132" y="424095"/>
                      </a:lnTo>
                      <a:lnTo>
                        <a:pt x="812940" y="437429"/>
                      </a:lnTo>
                      <a:lnTo>
                        <a:pt x="820073" y="447116"/>
                      </a:lnTo>
                      <a:lnTo>
                        <a:pt x="822833" y="450867"/>
                      </a:lnTo>
                      <a:lnTo>
                        <a:pt x="824348" y="453036"/>
                      </a:lnTo>
                      <a:lnTo>
                        <a:pt x="830088" y="461237"/>
                      </a:lnTo>
                      <a:lnTo>
                        <a:pt x="838553" y="470084"/>
                      </a:lnTo>
                      <a:lnTo>
                        <a:pt x="847701" y="479667"/>
                      </a:lnTo>
                      <a:lnTo>
                        <a:pt x="854785" y="486363"/>
                      </a:lnTo>
                      <a:lnTo>
                        <a:pt x="857094" y="488916"/>
                      </a:lnTo>
                      <a:lnTo>
                        <a:pt x="862480" y="496197"/>
                      </a:lnTo>
                      <a:lnTo>
                        <a:pt x="869234" y="504102"/>
                      </a:lnTo>
                      <a:lnTo>
                        <a:pt x="874071" y="509565"/>
                      </a:lnTo>
                      <a:lnTo>
                        <a:pt x="875036" y="510654"/>
                      </a:lnTo>
                      <a:lnTo>
                        <a:pt x="879494" y="515696"/>
                      </a:lnTo>
                      <a:lnTo>
                        <a:pt x="881998" y="519696"/>
                      </a:lnTo>
                      <a:lnTo>
                        <a:pt x="884331" y="527488"/>
                      </a:lnTo>
                      <a:lnTo>
                        <a:pt x="886114" y="532503"/>
                      </a:lnTo>
                      <a:lnTo>
                        <a:pt x="890450" y="537828"/>
                      </a:lnTo>
                      <a:lnTo>
                        <a:pt x="894065" y="542789"/>
                      </a:lnTo>
                      <a:lnTo>
                        <a:pt x="895067" y="544151"/>
                      </a:lnTo>
                      <a:lnTo>
                        <a:pt x="901320" y="554251"/>
                      </a:lnTo>
                      <a:lnTo>
                        <a:pt x="905546" y="559890"/>
                      </a:lnTo>
                      <a:lnTo>
                        <a:pt x="908404" y="562275"/>
                      </a:lnTo>
                      <a:lnTo>
                        <a:pt x="915574" y="568404"/>
                      </a:lnTo>
                      <a:lnTo>
                        <a:pt x="935886" y="575305"/>
                      </a:lnTo>
                      <a:lnTo>
                        <a:pt x="943251" y="577309"/>
                      </a:lnTo>
                      <a:lnTo>
                        <a:pt x="953144" y="580946"/>
                      </a:lnTo>
                      <a:lnTo>
                        <a:pt x="959105" y="586636"/>
                      </a:lnTo>
                      <a:lnTo>
                        <a:pt x="962097" y="589823"/>
                      </a:lnTo>
                      <a:lnTo>
                        <a:pt x="967044" y="598014"/>
                      </a:lnTo>
                      <a:lnTo>
                        <a:pt x="987393" y="617064"/>
                      </a:lnTo>
                      <a:lnTo>
                        <a:pt x="990373" y="619598"/>
                      </a:lnTo>
                      <a:lnTo>
                        <a:pt x="998043" y="620813"/>
                      </a:lnTo>
                      <a:lnTo>
                        <a:pt x="1008767" y="626238"/>
                      </a:lnTo>
                      <a:lnTo>
                        <a:pt x="1013763" y="628122"/>
                      </a:lnTo>
                      <a:lnTo>
                        <a:pt x="1021286" y="629889"/>
                      </a:lnTo>
                      <a:lnTo>
                        <a:pt x="1029506" y="632112"/>
                      </a:lnTo>
                      <a:lnTo>
                        <a:pt x="1044432" y="635489"/>
                      </a:lnTo>
                      <a:lnTo>
                        <a:pt x="1049940" y="635893"/>
                      </a:lnTo>
                      <a:lnTo>
                        <a:pt x="1069348" y="645005"/>
                      </a:lnTo>
                      <a:lnTo>
                        <a:pt x="1112256" y="668904"/>
                      </a:lnTo>
                      <a:lnTo>
                        <a:pt x="1098992" y="681961"/>
                      </a:lnTo>
                      <a:lnTo>
                        <a:pt x="1086473" y="694286"/>
                      </a:lnTo>
                      <a:lnTo>
                        <a:pt x="1038936" y="766576"/>
                      </a:lnTo>
                      <a:lnTo>
                        <a:pt x="1032682" y="776094"/>
                      </a:lnTo>
                      <a:lnTo>
                        <a:pt x="1028688" y="786625"/>
                      </a:lnTo>
                      <a:lnTo>
                        <a:pt x="1005664" y="847334"/>
                      </a:lnTo>
                      <a:lnTo>
                        <a:pt x="970952" y="936256"/>
                      </a:lnTo>
                      <a:lnTo>
                        <a:pt x="960106" y="965787"/>
                      </a:lnTo>
                      <a:lnTo>
                        <a:pt x="941565" y="1016197"/>
                      </a:lnTo>
                      <a:lnTo>
                        <a:pt x="932478" y="1032878"/>
                      </a:lnTo>
                      <a:lnTo>
                        <a:pt x="918848" y="1043080"/>
                      </a:lnTo>
                      <a:lnTo>
                        <a:pt x="914670" y="1046204"/>
                      </a:lnTo>
                      <a:lnTo>
                        <a:pt x="862712" y="1085131"/>
                      </a:lnTo>
                      <a:lnTo>
                        <a:pt x="844891" y="1098493"/>
                      </a:lnTo>
                      <a:lnTo>
                        <a:pt x="832446" y="1119287"/>
                      </a:lnTo>
                      <a:lnTo>
                        <a:pt x="828342" y="1126145"/>
                      </a:lnTo>
                      <a:lnTo>
                        <a:pt x="813551" y="1150282"/>
                      </a:lnTo>
                      <a:lnTo>
                        <a:pt x="788976" y="1184291"/>
                      </a:lnTo>
                      <a:lnTo>
                        <a:pt x="763583" y="1219448"/>
                      </a:lnTo>
                      <a:lnTo>
                        <a:pt x="749989" y="1230772"/>
                      </a:lnTo>
                      <a:lnTo>
                        <a:pt x="749061" y="1231565"/>
                      </a:lnTo>
                      <a:lnTo>
                        <a:pt x="731363" y="1248686"/>
                      </a:lnTo>
                      <a:lnTo>
                        <a:pt x="709487" y="1272005"/>
                      </a:lnTo>
                      <a:lnTo>
                        <a:pt x="700693" y="1278888"/>
                      </a:lnTo>
                      <a:lnTo>
                        <a:pt x="689053" y="1288015"/>
                      </a:lnTo>
                      <a:lnTo>
                        <a:pt x="663330" y="1309383"/>
                      </a:lnTo>
                      <a:lnTo>
                        <a:pt x="659349" y="1306259"/>
                      </a:lnTo>
                      <a:lnTo>
                        <a:pt x="617589" y="1273531"/>
                      </a:lnTo>
                      <a:lnTo>
                        <a:pt x="615989" y="1272262"/>
                      </a:lnTo>
                      <a:lnTo>
                        <a:pt x="613986" y="1270687"/>
                      </a:lnTo>
                      <a:lnTo>
                        <a:pt x="611971" y="1268967"/>
                      </a:lnTo>
                      <a:lnTo>
                        <a:pt x="610432" y="1267661"/>
                      </a:lnTo>
                      <a:lnTo>
                        <a:pt x="608575" y="1266807"/>
                      </a:lnTo>
                      <a:lnTo>
                        <a:pt x="604337" y="1264830"/>
                      </a:lnTo>
                      <a:lnTo>
                        <a:pt x="603018" y="1264232"/>
                      </a:lnTo>
                      <a:lnTo>
                        <a:pt x="602578" y="1264049"/>
                      </a:lnTo>
                      <a:lnTo>
                        <a:pt x="600380" y="1263134"/>
                      </a:lnTo>
                      <a:lnTo>
                        <a:pt x="589326" y="1258546"/>
                      </a:lnTo>
                      <a:lnTo>
                        <a:pt x="587029" y="1257581"/>
                      </a:lnTo>
                      <a:lnTo>
                        <a:pt x="586138" y="1257155"/>
                      </a:lnTo>
                      <a:lnTo>
                        <a:pt x="583451" y="1255849"/>
                      </a:lnTo>
                      <a:lnTo>
                        <a:pt x="572702" y="1250626"/>
                      </a:lnTo>
                      <a:lnTo>
                        <a:pt x="570467" y="1249540"/>
                      </a:lnTo>
                      <a:lnTo>
                        <a:pt x="567817" y="1248198"/>
                      </a:lnTo>
                      <a:lnTo>
                        <a:pt x="557032" y="1242779"/>
                      </a:lnTo>
                      <a:lnTo>
                        <a:pt x="554455" y="1241486"/>
                      </a:lnTo>
                      <a:lnTo>
                        <a:pt x="552415" y="1240546"/>
                      </a:lnTo>
                      <a:lnTo>
                        <a:pt x="546858" y="1237996"/>
                      </a:lnTo>
                      <a:lnTo>
                        <a:pt x="545514" y="1237386"/>
                      </a:lnTo>
                      <a:lnTo>
                        <a:pt x="544183" y="1236776"/>
                      </a:lnTo>
                      <a:lnTo>
                        <a:pt x="542461" y="1236202"/>
                      </a:lnTo>
                      <a:lnTo>
                        <a:pt x="540299" y="1235494"/>
                      </a:lnTo>
                      <a:lnTo>
                        <a:pt x="537233" y="1234469"/>
                      </a:lnTo>
                      <a:lnTo>
                        <a:pt x="536354" y="1234176"/>
                      </a:lnTo>
                      <a:lnTo>
                        <a:pt x="535047" y="1233749"/>
                      </a:lnTo>
                      <a:lnTo>
                        <a:pt x="532702" y="1233347"/>
                      </a:lnTo>
                      <a:lnTo>
                        <a:pt x="529905" y="1232859"/>
                      </a:lnTo>
                      <a:lnTo>
                        <a:pt x="527059" y="1232370"/>
                      </a:lnTo>
                      <a:lnTo>
                        <a:pt x="525642" y="1232126"/>
                      </a:lnTo>
                      <a:lnTo>
                        <a:pt x="523223" y="1231638"/>
                      </a:lnTo>
                      <a:lnTo>
                        <a:pt x="519840" y="1230943"/>
                      </a:lnTo>
                      <a:lnTo>
                        <a:pt x="516933" y="1230345"/>
                      </a:lnTo>
                      <a:lnTo>
                        <a:pt x="515480" y="1230040"/>
                      </a:lnTo>
                      <a:lnTo>
                        <a:pt x="513733" y="1229503"/>
                      </a:lnTo>
                      <a:lnTo>
                        <a:pt x="510472" y="1228490"/>
                      </a:lnTo>
                      <a:lnTo>
                        <a:pt x="508347" y="1227831"/>
                      </a:lnTo>
                      <a:lnTo>
                        <a:pt x="506637" y="1227294"/>
                      </a:lnTo>
                      <a:lnTo>
                        <a:pt x="505306" y="1226623"/>
                      </a:lnTo>
                      <a:lnTo>
                        <a:pt x="498674" y="1223218"/>
                      </a:lnTo>
                      <a:lnTo>
                        <a:pt x="496915" y="1222303"/>
                      </a:lnTo>
                      <a:lnTo>
                        <a:pt x="495412" y="1221351"/>
                      </a:lnTo>
                      <a:lnTo>
                        <a:pt x="490832" y="1218435"/>
                      </a:lnTo>
                      <a:lnTo>
                        <a:pt x="490136" y="1217983"/>
                      </a:lnTo>
                      <a:lnTo>
                        <a:pt x="488609" y="1217019"/>
                      </a:lnTo>
                      <a:lnTo>
                        <a:pt x="487424" y="1215970"/>
                      </a:lnTo>
                      <a:lnTo>
                        <a:pt x="486679" y="1215323"/>
                      </a:lnTo>
                      <a:lnTo>
                        <a:pt x="479998" y="1209478"/>
                      </a:lnTo>
                      <a:lnTo>
                        <a:pt x="468309" y="1199081"/>
                      </a:lnTo>
                      <a:lnTo>
                        <a:pt x="466795" y="1197739"/>
                      </a:lnTo>
                      <a:lnTo>
                        <a:pt x="465818" y="1196848"/>
                      </a:lnTo>
                      <a:lnTo>
                        <a:pt x="459454" y="1191027"/>
                      </a:lnTo>
                      <a:lnTo>
                        <a:pt x="457610" y="1189356"/>
                      </a:lnTo>
                      <a:lnTo>
                        <a:pt x="455253" y="1187464"/>
                      </a:lnTo>
                      <a:lnTo>
                        <a:pt x="454068" y="1186524"/>
                      </a:lnTo>
                      <a:lnTo>
                        <a:pt x="451344" y="1184340"/>
                      </a:lnTo>
                      <a:lnTo>
                        <a:pt x="449585" y="1182937"/>
                      </a:lnTo>
                      <a:lnTo>
                        <a:pt x="448315" y="1182131"/>
                      </a:lnTo>
                      <a:lnTo>
                        <a:pt x="447460" y="1181594"/>
                      </a:lnTo>
                      <a:lnTo>
                        <a:pt x="437261" y="1175151"/>
                      </a:lnTo>
                      <a:lnTo>
                        <a:pt x="436846" y="1174883"/>
                      </a:lnTo>
                      <a:lnTo>
                        <a:pt x="431423" y="1171417"/>
                      </a:lnTo>
                      <a:lnTo>
                        <a:pt x="427625" y="1168977"/>
                      </a:lnTo>
                      <a:lnTo>
                        <a:pt x="426354" y="1168159"/>
                      </a:lnTo>
                      <a:lnTo>
                        <a:pt x="424656" y="1167085"/>
                      </a:lnTo>
                      <a:lnTo>
                        <a:pt x="423472" y="1166134"/>
                      </a:lnTo>
                      <a:lnTo>
                        <a:pt x="421896" y="1164889"/>
                      </a:lnTo>
                      <a:lnTo>
                        <a:pt x="418342" y="1162058"/>
                      </a:lnTo>
                      <a:lnTo>
                        <a:pt x="417157" y="1161118"/>
                      </a:lnTo>
                      <a:lnTo>
                        <a:pt x="415179" y="1159544"/>
                      </a:lnTo>
                      <a:lnTo>
                        <a:pt x="413896" y="1158848"/>
                      </a:lnTo>
                      <a:lnTo>
                        <a:pt x="408656" y="1155981"/>
                      </a:lnTo>
                      <a:lnTo>
                        <a:pt x="406885" y="1154553"/>
                      </a:lnTo>
                      <a:lnTo>
                        <a:pt x="401132" y="1151478"/>
                      </a:lnTo>
                      <a:lnTo>
                        <a:pt x="399764" y="1150331"/>
                      </a:lnTo>
                      <a:lnTo>
                        <a:pt x="398384" y="1149171"/>
                      </a:lnTo>
                      <a:lnTo>
                        <a:pt x="399508" y="1147487"/>
                      </a:lnTo>
                      <a:lnTo>
                        <a:pt x="399801" y="1147048"/>
                      </a:lnTo>
                      <a:lnTo>
                        <a:pt x="402268" y="1143448"/>
                      </a:lnTo>
                      <a:lnTo>
                        <a:pt x="404772" y="1140056"/>
                      </a:lnTo>
                      <a:lnTo>
                        <a:pt x="406543" y="1137676"/>
                      </a:lnTo>
                      <a:lnTo>
                        <a:pt x="408192" y="1135187"/>
                      </a:lnTo>
                      <a:lnTo>
                        <a:pt x="408497" y="1134748"/>
                      </a:lnTo>
                      <a:lnTo>
                        <a:pt x="413554" y="1127133"/>
                      </a:lnTo>
                      <a:lnTo>
                        <a:pt x="414397" y="1125876"/>
                      </a:lnTo>
                      <a:lnTo>
                        <a:pt x="415239" y="1124607"/>
                      </a:lnTo>
                      <a:lnTo>
                        <a:pt x="416376" y="1122508"/>
                      </a:lnTo>
                      <a:lnTo>
                        <a:pt x="419331" y="1117017"/>
                      </a:lnTo>
                      <a:lnTo>
                        <a:pt x="420284" y="1115235"/>
                      </a:lnTo>
                      <a:lnTo>
                        <a:pt x="421676" y="1112404"/>
                      </a:lnTo>
                      <a:lnTo>
                        <a:pt x="424852" y="1105961"/>
                      </a:lnTo>
                      <a:lnTo>
                        <a:pt x="425866" y="1103899"/>
                      </a:lnTo>
                      <a:lnTo>
                        <a:pt x="426513" y="1101678"/>
                      </a:lnTo>
                      <a:lnTo>
                        <a:pt x="427124" y="1099555"/>
                      </a:lnTo>
                      <a:lnTo>
                        <a:pt x="427820" y="1097139"/>
                      </a:lnTo>
                      <a:lnTo>
                        <a:pt x="429005" y="1093002"/>
                      </a:lnTo>
                      <a:lnTo>
                        <a:pt x="429457" y="1091440"/>
                      </a:lnTo>
                      <a:lnTo>
                        <a:pt x="429628" y="1090195"/>
                      </a:lnTo>
                      <a:lnTo>
                        <a:pt x="430580" y="1083105"/>
                      </a:lnTo>
                      <a:lnTo>
                        <a:pt x="430788" y="1081555"/>
                      </a:lnTo>
                      <a:lnTo>
                        <a:pt x="430312" y="1080250"/>
                      </a:lnTo>
                      <a:lnTo>
                        <a:pt x="429530" y="1078127"/>
                      </a:lnTo>
                      <a:lnTo>
                        <a:pt x="429029" y="1076772"/>
                      </a:lnTo>
                      <a:lnTo>
                        <a:pt x="427661" y="1075881"/>
                      </a:lnTo>
                      <a:lnTo>
                        <a:pt x="426648" y="1075222"/>
                      </a:lnTo>
                      <a:lnTo>
                        <a:pt x="425585" y="1074539"/>
                      </a:lnTo>
                      <a:lnTo>
                        <a:pt x="424241" y="1074429"/>
                      </a:lnTo>
                      <a:lnTo>
                        <a:pt x="421029" y="1074173"/>
                      </a:lnTo>
                      <a:lnTo>
                        <a:pt x="419490" y="1074051"/>
                      </a:lnTo>
                      <a:lnTo>
                        <a:pt x="418855" y="1074063"/>
                      </a:lnTo>
                      <a:lnTo>
                        <a:pt x="414702" y="1074295"/>
                      </a:lnTo>
                      <a:lnTo>
                        <a:pt x="413334" y="1074380"/>
                      </a:lnTo>
                      <a:lnTo>
                        <a:pt x="410500" y="1075820"/>
                      </a:lnTo>
                      <a:lnTo>
                        <a:pt x="408693" y="1078200"/>
                      </a:lnTo>
                      <a:lnTo>
                        <a:pt x="407789" y="1079396"/>
                      </a:lnTo>
                      <a:lnTo>
                        <a:pt x="405994" y="1081787"/>
                      </a:lnTo>
                      <a:lnTo>
                        <a:pt x="404198" y="1082251"/>
                      </a:lnTo>
                      <a:lnTo>
                        <a:pt x="402183" y="1082764"/>
                      </a:lnTo>
                      <a:lnTo>
                        <a:pt x="401267" y="1083008"/>
                      </a:lnTo>
                      <a:lnTo>
                        <a:pt x="400314" y="1083252"/>
                      </a:lnTo>
                      <a:lnTo>
                        <a:pt x="398848" y="1083288"/>
                      </a:lnTo>
                      <a:lnTo>
                        <a:pt x="390970" y="1083484"/>
                      </a:lnTo>
                      <a:lnTo>
                        <a:pt x="383117" y="1083667"/>
                      </a:lnTo>
                      <a:lnTo>
                        <a:pt x="380649" y="1083728"/>
                      </a:lnTo>
                      <a:lnTo>
                        <a:pt x="378732" y="1083703"/>
                      </a:lnTo>
                      <a:lnTo>
                        <a:pt x="369095" y="1083606"/>
                      </a:lnTo>
                      <a:lnTo>
                        <a:pt x="366689" y="1083581"/>
                      </a:lnTo>
                      <a:lnTo>
                        <a:pt x="366225" y="1083593"/>
                      </a:lnTo>
                      <a:lnTo>
                        <a:pt x="363880" y="1083606"/>
                      </a:lnTo>
                      <a:lnTo>
                        <a:pt x="358249" y="1083667"/>
                      </a:lnTo>
                      <a:lnTo>
                        <a:pt x="351385" y="1083740"/>
                      </a:lnTo>
                      <a:lnTo>
                        <a:pt x="349394" y="1083752"/>
                      </a:lnTo>
                      <a:lnTo>
                        <a:pt x="348453" y="1083764"/>
                      </a:lnTo>
                      <a:lnTo>
                        <a:pt x="347965" y="1083789"/>
                      </a:lnTo>
                      <a:lnTo>
                        <a:pt x="345522" y="1083886"/>
                      </a:lnTo>
                      <a:lnTo>
                        <a:pt x="332795" y="1084387"/>
                      </a:lnTo>
                      <a:lnTo>
                        <a:pt x="330816" y="1084472"/>
                      </a:lnTo>
                      <a:lnTo>
                        <a:pt x="329375" y="1084521"/>
                      </a:lnTo>
                      <a:lnTo>
                        <a:pt x="327030" y="1084814"/>
                      </a:lnTo>
                      <a:lnTo>
                        <a:pt x="323293" y="1085290"/>
                      </a:lnTo>
                      <a:lnTo>
                        <a:pt x="316990" y="1086071"/>
                      </a:lnTo>
                      <a:lnTo>
                        <a:pt x="314572" y="1086376"/>
                      </a:lnTo>
                      <a:lnTo>
                        <a:pt x="313094" y="1086229"/>
                      </a:lnTo>
                      <a:lnTo>
                        <a:pt x="309149" y="1085863"/>
                      </a:lnTo>
                      <a:lnTo>
                        <a:pt x="307207" y="1084655"/>
                      </a:lnTo>
                      <a:lnTo>
                        <a:pt x="305130" y="1083362"/>
                      </a:lnTo>
                      <a:lnTo>
                        <a:pt x="303945" y="1082471"/>
                      </a:lnTo>
                      <a:lnTo>
                        <a:pt x="301161" y="1080372"/>
                      </a:lnTo>
                      <a:lnTo>
                        <a:pt x="299964" y="1079469"/>
                      </a:lnTo>
                      <a:lnTo>
                        <a:pt x="299365" y="1078920"/>
                      </a:lnTo>
                      <a:lnTo>
                        <a:pt x="296190" y="1076015"/>
                      </a:lnTo>
                      <a:lnTo>
                        <a:pt x="294785" y="1074722"/>
                      </a:lnTo>
                      <a:lnTo>
                        <a:pt x="292672" y="1071647"/>
                      </a:lnTo>
                      <a:lnTo>
                        <a:pt x="291316" y="1069682"/>
                      </a:lnTo>
                      <a:lnTo>
                        <a:pt x="290290" y="1068681"/>
                      </a:lnTo>
                      <a:lnTo>
                        <a:pt x="288898" y="1067339"/>
                      </a:lnTo>
                      <a:lnTo>
                        <a:pt x="287860" y="1066326"/>
                      </a:lnTo>
                      <a:lnTo>
                        <a:pt x="286504" y="1065728"/>
                      </a:lnTo>
                      <a:lnTo>
                        <a:pt x="286052" y="1065521"/>
                      </a:lnTo>
                      <a:lnTo>
                        <a:pt x="284220" y="1064716"/>
                      </a:lnTo>
                      <a:lnTo>
                        <a:pt x="283023" y="1064179"/>
                      </a:lnTo>
                      <a:lnTo>
                        <a:pt x="281594" y="1063996"/>
                      </a:lnTo>
                      <a:lnTo>
                        <a:pt x="278723" y="1063617"/>
                      </a:lnTo>
                      <a:lnTo>
                        <a:pt x="275963" y="1063263"/>
                      </a:lnTo>
                      <a:lnTo>
                        <a:pt x="275035" y="1063141"/>
                      </a:lnTo>
                      <a:lnTo>
                        <a:pt x="274559" y="1063093"/>
                      </a:lnTo>
                      <a:lnTo>
                        <a:pt x="272653" y="1062885"/>
                      </a:lnTo>
                      <a:lnTo>
                        <a:pt x="266461" y="1062238"/>
                      </a:lnTo>
                      <a:lnTo>
                        <a:pt x="263700" y="1061945"/>
                      </a:lnTo>
                      <a:lnTo>
                        <a:pt x="260476" y="1061604"/>
                      </a:lnTo>
                      <a:lnTo>
                        <a:pt x="258180" y="1061531"/>
                      </a:lnTo>
                      <a:lnTo>
                        <a:pt x="243621" y="1061116"/>
                      </a:lnTo>
                      <a:lnTo>
                        <a:pt x="242265" y="1061079"/>
                      </a:lnTo>
                      <a:lnTo>
                        <a:pt x="240457" y="1061030"/>
                      </a:lnTo>
                      <a:lnTo>
                        <a:pt x="239101" y="1060994"/>
                      </a:lnTo>
                      <a:lnTo>
                        <a:pt x="237721" y="1060847"/>
                      </a:lnTo>
                      <a:lnTo>
                        <a:pt x="236353" y="1060701"/>
                      </a:lnTo>
                      <a:lnTo>
                        <a:pt x="232225" y="1060261"/>
                      </a:lnTo>
                      <a:lnTo>
                        <a:pt x="223065" y="1059298"/>
                      </a:lnTo>
                      <a:lnTo>
                        <a:pt x="221134" y="1059102"/>
                      </a:lnTo>
                      <a:lnTo>
                        <a:pt x="219693" y="1058944"/>
                      </a:lnTo>
                      <a:lnTo>
                        <a:pt x="217422" y="1058443"/>
                      </a:lnTo>
                      <a:lnTo>
                        <a:pt x="215590" y="1058028"/>
                      </a:lnTo>
                      <a:lnTo>
                        <a:pt x="210191" y="1056833"/>
                      </a:lnTo>
                      <a:lnTo>
                        <a:pt x="208835" y="1056527"/>
                      </a:lnTo>
                      <a:lnTo>
                        <a:pt x="207895" y="1056320"/>
                      </a:lnTo>
                      <a:lnTo>
                        <a:pt x="201299" y="1054904"/>
                      </a:lnTo>
                      <a:lnTo>
                        <a:pt x="193287" y="1053184"/>
                      </a:lnTo>
                      <a:lnTo>
                        <a:pt x="191406" y="1052769"/>
                      </a:lnTo>
                      <a:lnTo>
                        <a:pt x="189647" y="1051951"/>
                      </a:lnTo>
                      <a:lnTo>
                        <a:pt x="182575" y="1048644"/>
                      </a:lnTo>
                      <a:lnTo>
                        <a:pt x="180804" y="1047814"/>
                      </a:lnTo>
                      <a:lnTo>
                        <a:pt x="179033" y="1046497"/>
                      </a:lnTo>
                      <a:lnTo>
                        <a:pt x="173182" y="1042116"/>
                      </a:lnTo>
                      <a:lnTo>
                        <a:pt x="167564" y="1037918"/>
                      </a:lnTo>
                      <a:lnTo>
                        <a:pt x="165561" y="1036417"/>
                      </a:lnTo>
                      <a:lnTo>
                        <a:pt x="164193" y="1034904"/>
                      </a:lnTo>
                      <a:lnTo>
                        <a:pt x="158416" y="1028461"/>
                      </a:lnTo>
                      <a:lnTo>
                        <a:pt x="151942" y="1021273"/>
                      </a:lnTo>
                      <a:lnTo>
                        <a:pt x="150245" y="1019370"/>
                      </a:lnTo>
                      <a:lnTo>
                        <a:pt x="148583" y="1017417"/>
                      </a:lnTo>
                      <a:lnTo>
                        <a:pt x="139606" y="1006850"/>
                      </a:lnTo>
                      <a:lnTo>
                        <a:pt x="138275" y="1005288"/>
                      </a:lnTo>
                      <a:lnTo>
                        <a:pt x="136943" y="1003726"/>
                      </a:lnTo>
                      <a:lnTo>
                        <a:pt x="135808" y="1001944"/>
                      </a:lnTo>
                      <a:lnTo>
                        <a:pt x="134684" y="1000162"/>
                      </a:lnTo>
                      <a:lnTo>
                        <a:pt x="128760" y="990815"/>
                      </a:lnTo>
                      <a:lnTo>
                        <a:pt x="127343" y="988594"/>
                      </a:lnTo>
                      <a:lnTo>
                        <a:pt x="126806" y="987801"/>
                      </a:lnTo>
                      <a:lnTo>
                        <a:pt x="125316" y="985641"/>
                      </a:lnTo>
                      <a:lnTo>
                        <a:pt x="125035" y="985226"/>
                      </a:lnTo>
                      <a:lnTo>
                        <a:pt x="121554" y="980162"/>
                      </a:lnTo>
                      <a:lnTo>
                        <a:pt x="118671" y="975952"/>
                      </a:lnTo>
                      <a:lnTo>
                        <a:pt x="116131" y="972316"/>
                      </a:lnTo>
                      <a:lnTo>
                        <a:pt x="110720" y="964591"/>
                      </a:lnTo>
                      <a:lnTo>
                        <a:pt x="109523" y="962871"/>
                      </a:lnTo>
                      <a:lnTo>
                        <a:pt x="108912" y="961406"/>
                      </a:lnTo>
                      <a:lnTo>
                        <a:pt x="107276" y="957514"/>
                      </a:lnTo>
                      <a:lnTo>
                        <a:pt x="105957" y="954524"/>
                      </a:lnTo>
                      <a:lnTo>
                        <a:pt x="104527" y="952852"/>
                      </a:lnTo>
                      <a:lnTo>
                        <a:pt x="103819" y="952022"/>
                      </a:lnTo>
                      <a:lnTo>
                        <a:pt x="103294" y="951339"/>
                      </a:lnTo>
                      <a:lnTo>
                        <a:pt x="102329" y="950070"/>
                      </a:lnTo>
                      <a:lnTo>
                        <a:pt x="101914" y="949545"/>
                      </a:lnTo>
                      <a:lnTo>
                        <a:pt x="100998" y="948349"/>
                      </a:lnTo>
                      <a:lnTo>
                        <a:pt x="99898" y="946507"/>
                      </a:lnTo>
                      <a:lnTo>
                        <a:pt x="99190" y="945262"/>
                      </a:lnTo>
                      <a:lnTo>
                        <a:pt x="97810" y="943224"/>
                      </a:lnTo>
                      <a:lnTo>
                        <a:pt x="96711" y="941601"/>
                      </a:lnTo>
                      <a:lnTo>
                        <a:pt x="96124" y="940735"/>
                      </a:lnTo>
                      <a:lnTo>
                        <a:pt x="88539" y="929545"/>
                      </a:lnTo>
                      <a:lnTo>
                        <a:pt x="87379" y="927812"/>
                      </a:lnTo>
                      <a:lnTo>
                        <a:pt x="86793" y="927055"/>
                      </a:lnTo>
                      <a:lnTo>
                        <a:pt x="85632" y="925542"/>
                      </a:lnTo>
                      <a:lnTo>
                        <a:pt x="83764" y="923114"/>
                      </a:lnTo>
                      <a:lnTo>
                        <a:pt x="88319" y="910057"/>
                      </a:lnTo>
                      <a:lnTo>
                        <a:pt x="89199" y="907543"/>
                      </a:lnTo>
                      <a:lnTo>
                        <a:pt x="89626" y="906420"/>
                      </a:lnTo>
                      <a:lnTo>
                        <a:pt x="91288" y="902186"/>
                      </a:lnTo>
                      <a:lnTo>
                        <a:pt x="92130" y="900002"/>
                      </a:lnTo>
                      <a:lnTo>
                        <a:pt x="93535" y="897866"/>
                      </a:lnTo>
                      <a:lnTo>
                        <a:pt x="95220" y="895303"/>
                      </a:lnTo>
                      <a:lnTo>
                        <a:pt x="96894" y="892741"/>
                      </a:lnTo>
                      <a:lnTo>
                        <a:pt x="98005" y="889910"/>
                      </a:lnTo>
                      <a:lnTo>
                        <a:pt x="98921" y="887555"/>
                      </a:lnTo>
                      <a:lnTo>
                        <a:pt x="99837" y="885199"/>
                      </a:lnTo>
                      <a:lnTo>
                        <a:pt x="101315" y="882954"/>
                      </a:lnTo>
                      <a:lnTo>
                        <a:pt x="102818" y="880660"/>
                      </a:lnTo>
                      <a:lnTo>
                        <a:pt x="104601" y="877646"/>
                      </a:lnTo>
                      <a:lnTo>
                        <a:pt x="105871" y="875486"/>
                      </a:lnTo>
                      <a:lnTo>
                        <a:pt x="106384" y="874620"/>
                      </a:lnTo>
                      <a:lnTo>
                        <a:pt x="107117" y="873253"/>
                      </a:lnTo>
                      <a:lnTo>
                        <a:pt x="110671" y="866615"/>
                      </a:lnTo>
                      <a:lnTo>
                        <a:pt x="111722" y="864650"/>
                      </a:lnTo>
                      <a:lnTo>
                        <a:pt x="112345" y="863198"/>
                      </a:lnTo>
                      <a:lnTo>
                        <a:pt x="115032" y="856925"/>
                      </a:lnTo>
                      <a:lnTo>
                        <a:pt x="115850" y="854997"/>
                      </a:lnTo>
                      <a:lnTo>
                        <a:pt x="116021" y="852288"/>
                      </a:lnTo>
                      <a:lnTo>
                        <a:pt x="116094" y="851215"/>
                      </a:lnTo>
                      <a:lnTo>
                        <a:pt x="116363" y="846968"/>
                      </a:lnTo>
                      <a:lnTo>
                        <a:pt x="116106" y="845247"/>
                      </a:lnTo>
                      <a:lnTo>
                        <a:pt x="115801" y="843173"/>
                      </a:lnTo>
                      <a:lnTo>
                        <a:pt x="118207" y="844271"/>
                      </a:lnTo>
                      <a:lnTo>
                        <a:pt x="121053" y="845565"/>
                      </a:lnTo>
                      <a:lnTo>
                        <a:pt x="123239" y="844418"/>
                      </a:lnTo>
                      <a:lnTo>
                        <a:pt x="126696" y="842624"/>
                      </a:lnTo>
                      <a:lnTo>
                        <a:pt x="127233" y="842343"/>
                      </a:lnTo>
                      <a:lnTo>
                        <a:pt x="127722" y="841989"/>
                      </a:lnTo>
                      <a:lnTo>
                        <a:pt x="131093" y="839512"/>
                      </a:lnTo>
                      <a:lnTo>
                        <a:pt x="132644" y="838377"/>
                      </a:lnTo>
                      <a:lnTo>
                        <a:pt x="133609" y="836083"/>
                      </a:lnTo>
                      <a:lnTo>
                        <a:pt x="135307" y="832044"/>
                      </a:lnTo>
                      <a:lnTo>
                        <a:pt x="135893" y="831007"/>
                      </a:lnTo>
                      <a:lnTo>
                        <a:pt x="137640" y="827944"/>
                      </a:lnTo>
                      <a:lnTo>
                        <a:pt x="138568" y="826296"/>
                      </a:lnTo>
                      <a:lnTo>
                        <a:pt x="140180" y="825479"/>
                      </a:lnTo>
                      <a:lnTo>
                        <a:pt x="141780" y="824661"/>
                      </a:lnTo>
                      <a:lnTo>
                        <a:pt x="142403" y="824380"/>
                      </a:lnTo>
                      <a:lnTo>
                        <a:pt x="145811" y="823209"/>
                      </a:lnTo>
                      <a:lnTo>
                        <a:pt x="146727" y="822904"/>
                      </a:lnTo>
                      <a:lnTo>
                        <a:pt x="147680" y="822696"/>
                      </a:lnTo>
                      <a:lnTo>
                        <a:pt x="153896" y="821391"/>
                      </a:lnTo>
                      <a:lnTo>
                        <a:pt x="155814" y="820988"/>
                      </a:lnTo>
                      <a:lnTo>
                        <a:pt x="157231" y="820622"/>
                      </a:lnTo>
                      <a:lnTo>
                        <a:pt x="159515" y="820024"/>
                      </a:lnTo>
                      <a:lnTo>
                        <a:pt x="160651" y="819731"/>
                      </a:lnTo>
                      <a:lnTo>
                        <a:pt x="162446" y="819267"/>
                      </a:lnTo>
                      <a:lnTo>
                        <a:pt x="164181" y="818816"/>
                      </a:lnTo>
                      <a:lnTo>
                        <a:pt x="163020" y="817120"/>
                      </a:lnTo>
                      <a:lnTo>
                        <a:pt x="160321" y="813166"/>
                      </a:lnTo>
                      <a:lnTo>
                        <a:pt x="159613" y="812141"/>
                      </a:lnTo>
                      <a:lnTo>
                        <a:pt x="158220" y="810786"/>
                      </a:lnTo>
                      <a:lnTo>
                        <a:pt x="153273" y="806015"/>
                      </a:lnTo>
                      <a:lnTo>
                        <a:pt x="147692" y="800500"/>
                      </a:lnTo>
                      <a:lnTo>
                        <a:pt x="146263" y="799084"/>
                      </a:lnTo>
                      <a:lnTo>
                        <a:pt x="145396" y="797839"/>
                      </a:lnTo>
                      <a:lnTo>
                        <a:pt x="143100" y="794508"/>
                      </a:lnTo>
                      <a:lnTo>
                        <a:pt x="142232" y="793263"/>
                      </a:lnTo>
                      <a:lnTo>
                        <a:pt x="141267" y="791347"/>
                      </a:lnTo>
                      <a:lnTo>
                        <a:pt x="140547" y="789895"/>
                      </a:lnTo>
                      <a:lnTo>
                        <a:pt x="135893" y="790335"/>
                      </a:lnTo>
                      <a:lnTo>
                        <a:pt x="135270" y="790383"/>
                      </a:lnTo>
                      <a:lnTo>
                        <a:pt x="134342" y="790603"/>
                      </a:lnTo>
                      <a:lnTo>
                        <a:pt x="131752" y="791213"/>
                      </a:lnTo>
                      <a:lnTo>
                        <a:pt x="130580" y="791494"/>
                      </a:lnTo>
                      <a:lnTo>
                        <a:pt x="129627" y="792006"/>
                      </a:lnTo>
                      <a:lnTo>
                        <a:pt x="124852" y="794557"/>
                      </a:lnTo>
                      <a:lnTo>
                        <a:pt x="119013" y="795508"/>
                      </a:lnTo>
                      <a:lnTo>
                        <a:pt x="113871" y="789859"/>
                      </a:lnTo>
                      <a:lnTo>
                        <a:pt x="112833" y="788712"/>
                      </a:lnTo>
                      <a:lnTo>
                        <a:pt x="110891" y="787211"/>
                      </a:lnTo>
                      <a:lnTo>
                        <a:pt x="108582" y="785429"/>
                      </a:lnTo>
                      <a:lnTo>
                        <a:pt x="107043" y="784245"/>
                      </a:lnTo>
                      <a:lnTo>
                        <a:pt x="105920" y="783159"/>
                      </a:lnTo>
                      <a:lnTo>
                        <a:pt x="102793" y="780145"/>
                      </a:lnTo>
                      <a:lnTo>
                        <a:pt x="102439" y="779803"/>
                      </a:lnTo>
                      <a:lnTo>
                        <a:pt x="101840" y="779218"/>
                      </a:lnTo>
                      <a:lnTo>
                        <a:pt x="101511" y="778803"/>
                      </a:lnTo>
                      <a:lnTo>
                        <a:pt x="100241" y="777216"/>
                      </a:lnTo>
                      <a:lnTo>
                        <a:pt x="99288" y="776021"/>
                      </a:lnTo>
                      <a:lnTo>
                        <a:pt x="98848" y="774922"/>
                      </a:lnTo>
                      <a:lnTo>
                        <a:pt x="97932" y="772567"/>
                      </a:lnTo>
                      <a:lnTo>
                        <a:pt x="97456" y="771371"/>
                      </a:lnTo>
                      <a:lnTo>
                        <a:pt x="97443" y="769895"/>
                      </a:lnTo>
                      <a:lnTo>
                        <a:pt x="97431" y="769309"/>
                      </a:lnTo>
                      <a:lnTo>
                        <a:pt x="97419" y="767979"/>
                      </a:lnTo>
                      <a:lnTo>
                        <a:pt x="97602" y="766771"/>
                      </a:lnTo>
                      <a:lnTo>
                        <a:pt x="97883" y="764965"/>
                      </a:lnTo>
                      <a:lnTo>
                        <a:pt x="99337" y="762768"/>
                      </a:lnTo>
                      <a:lnTo>
                        <a:pt x="100192" y="761450"/>
                      </a:lnTo>
                      <a:lnTo>
                        <a:pt x="101413" y="759693"/>
                      </a:lnTo>
                      <a:lnTo>
                        <a:pt x="102158" y="758607"/>
                      </a:lnTo>
                      <a:lnTo>
                        <a:pt x="104137" y="755849"/>
                      </a:lnTo>
                      <a:lnTo>
                        <a:pt x="104503" y="755312"/>
                      </a:lnTo>
                      <a:lnTo>
                        <a:pt x="106518" y="751810"/>
                      </a:lnTo>
                      <a:lnTo>
                        <a:pt x="107202" y="750639"/>
                      </a:lnTo>
                      <a:lnTo>
                        <a:pt x="107324" y="749553"/>
                      </a:lnTo>
                      <a:lnTo>
                        <a:pt x="107593" y="747332"/>
                      </a:lnTo>
                      <a:lnTo>
                        <a:pt x="107801" y="745550"/>
                      </a:lnTo>
                      <a:lnTo>
                        <a:pt x="106384" y="744330"/>
                      </a:lnTo>
                      <a:lnTo>
                        <a:pt x="104821" y="742975"/>
                      </a:lnTo>
                      <a:lnTo>
                        <a:pt x="104247" y="742487"/>
                      </a:lnTo>
                      <a:lnTo>
                        <a:pt x="103147" y="741962"/>
                      </a:lnTo>
                      <a:lnTo>
                        <a:pt x="102354" y="741584"/>
                      </a:lnTo>
                      <a:lnTo>
                        <a:pt x="99068" y="739998"/>
                      </a:lnTo>
                      <a:lnTo>
                        <a:pt x="97407" y="738961"/>
                      </a:lnTo>
                      <a:lnTo>
                        <a:pt x="93242" y="736337"/>
                      </a:lnTo>
                      <a:lnTo>
                        <a:pt x="91581" y="735300"/>
                      </a:lnTo>
                      <a:lnTo>
                        <a:pt x="90445" y="734067"/>
                      </a:lnTo>
                      <a:lnTo>
                        <a:pt x="89687" y="733262"/>
                      </a:lnTo>
                      <a:lnTo>
                        <a:pt x="87330" y="730724"/>
                      </a:lnTo>
                      <a:lnTo>
                        <a:pt x="86646" y="729991"/>
                      </a:lnTo>
                      <a:lnTo>
                        <a:pt x="86023" y="729027"/>
                      </a:lnTo>
                      <a:lnTo>
                        <a:pt x="84106" y="726123"/>
                      </a:lnTo>
                      <a:lnTo>
                        <a:pt x="83153" y="724671"/>
                      </a:lnTo>
                      <a:lnTo>
                        <a:pt x="82555" y="722633"/>
                      </a:lnTo>
                      <a:lnTo>
                        <a:pt x="80759" y="716507"/>
                      </a:lnTo>
                      <a:lnTo>
                        <a:pt x="80539" y="715946"/>
                      </a:lnTo>
                      <a:lnTo>
                        <a:pt x="80124" y="714921"/>
                      </a:lnTo>
                      <a:lnTo>
                        <a:pt x="79232" y="712700"/>
                      </a:lnTo>
                      <a:lnTo>
                        <a:pt x="78646" y="711223"/>
                      </a:lnTo>
                      <a:lnTo>
                        <a:pt x="77974" y="710064"/>
                      </a:lnTo>
                      <a:lnTo>
                        <a:pt x="76252" y="707099"/>
                      </a:lnTo>
                      <a:lnTo>
                        <a:pt x="75715" y="706171"/>
                      </a:lnTo>
                      <a:lnTo>
                        <a:pt x="74872" y="705146"/>
                      </a:lnTo>
                      <a:lnTo>
                        <a:pt x="73736" y="703768"/>
                      </a:lnTo>
                      <a:lnTo>
                        <a:pt x="72649" y="702450"/>
                      </a:lnTo>
                      <a:lnTo>
                        <a:pt x="71721" y="701315"/>
                      </a:lnTo>
                      <a:lnTo>
                        <a:pt x="70988" y="700424"/>
                      </a:lnTo>
                      <a:lnTo>
                        <a:pt x="70194" y="699460"/>
                      </a:lnTo>
                      <a:lnTo>
                        <a:pt x="69302" y="698655"/>
                      </a:lnTo>
                      <a:lnTo>
                        <a:pt x="66957" y="696543"/>
                      </a:lnTo>
                      <a:lnTo>
                        <a:pt x="65858" y="695567"/>
                      </a:lnTo>
                      <a:lnTo>
                        <a:pt x="64808" y="694396"/>
                      </a:lnTo>
                      <a:lnTo>
                        <a:pt x="62145" y="691418"/>
                      </a:lnTo>
                      <a:lnTo>
                        <a:pt x="58847" y="687599"/>
                      </a:lnTo>
                      <a:lnTo>
                        <a:pt x="57968" y="686586"/>
                      </a:lnTo>
                      <a:lnTo>
                        <a:pt x="57101" y="685573"/>
                      </a:lnTo>
                      <a:lnTo>
                        <a:pt x="56624" y="684633"/>
                      </a:lnTo>
                      <a:lnTo>
                        <a:pt x="54951" y="681375"/>
                      </a:lnTo>
                      <a:lnTo>
                        <a:pt x="54218" y="679972"/>
                      </a:lnTo>
                      <a:lnTo>
                        <a:pt x="53876" y="678020"/>
                      </a:lnTo>
                      <a:lnTo>
                        <a:pt x="52679" y="671247"/>
                      </a:lnTo>
                      <a:lnTo>
                        <a:pt x="52068" y="667903"/>
                      </a:lnTo>
                      <a:lnTo>
                        <a:pt x="51604" y="665329"/>
                      </a:lnTo>
                      <a:lnTo>
                        <a:pt x="51384" y="662546"/>
                      </a:lnTo>
                      <a:lnTo>
                        <a:pt x="51250" y="660899"/>
                      </a:lnTo>
                      <a:lnTo>
                        <a:pt x="49503" y="657311"/>
                      </a:lnTo>
                      <a:lnTo>
                        <a:pt x="49198" y="656665"/>
                      </a:lnTo>
                      <a:lnTo>
                        <a:pt x="48196" y="654566"/>
                      </a:lnTo>
                      <a:lnTo>
                        <a:pt x="47610" y="653626"/>
                      </a:lnTo>
                      <a:lnTo>
                        <a:pt x="44422" y="648586"/>
                      </a:lnTo>
                      <a:lnTo>
                        <a:pt x="43677" y="647390"/>
                      </a:lnTo>
                      <a:lnTo>
                        <a:pt x="43287" y="646414"/>
                      </a:lnTo>
                      <a:lnTo>
                        <a:pt x="42346" y="644028"/>
                      </a:lnTo>
                      <a:lnTo>
                        <a:pt x="41577" y="642087"/>
                      </a:lnTo>
                      <a:lnTo>
                        <a:pt x="41491" y="639673"/>
                      </a:lnTo>
                      <a:lnTo>
                        <a:pt x="41418" y="637577"/>
                      </a:lnTo>
                      <a:lnTo>
                        <a:pt x="41149" y="635722"/>
                      </a:lnTo>
                      <a:lnTo>
                        <a:pt x="40856" y="633723"/>
                      </a:lnTo>
                      <a:lnTo>
                        <a:pt x="40245" y="632374"/>
                      </a:lnTo>
                      <a:lnTo>
                        <a:pt x="38853" y="629329"/>
                      </a:lnTo>
                      <a:lnTo>
                        <a:pt x="38205" y="628177"/>
                      </a:lnTo>
                      <a:lnTo>
                        <a:pt x="36813" y="626041"/>
                      </a:lnTo>
                      <a:lnTo>
                        <a:pt x="34431" y="621592"/>
                      </a:lnTo>
                      <a:lnTo>
                        <a:pt x="33405" y="619730"/>
                      </a:lnTo>
                      <a:lnTo>
                        <a:pt x="32660" y="618388"/>
                      </a:lnTo>
                      <a:lnTo>
                        <a:pt x="32331" y="617751"/>
                      </a:lnTo>
                      <a:lnTo>
                        <a:pt x="31952" y="616977"/>
                      </a:lnTo>
                      <a:lnTo>
                        <a:pt x="29900" y="612807"/>
                      </a:lnTo>
                      <a:lnTo>
                        <a:pt x="29265" y="607311"/>
                      </a:lnTo>
                      <a:lnTo>
                        <a:pt x="29167" y="606508"/>
                      </a:lnTo>
                      <a:lnTo>
                        <a:pt x="28849" y="605657"/>
                      </a:lnTo>
                      <a:lnTo>
                        <a:pt x="28190" y="603960"/>
                      </a:lnTo>
                      <a:lnTo>
                        <a:pt x="27543" y="602252"/>
                      </a:lnTo>
                      <a:lnTo>
                        <a:pt x="26187" y="601167"/>
                      </a:lnTo>
                      <a:lnTo>
                        <a:pt x="23084" y="598666"/>
                      </a:lnTo>
                      <a:lnTo>
                        <a:pt x="21142" y="597105"/>
                      </a:lnTo>
                      <a:lnTo>
                        <a:pt x="20739" y="595110"/>
                      </a:lnTo>
                      <a:lnTo>
                        <a:pt x="19884" y="590879"/>
                      </a:lnTo>
                      <a:lnTo>
                        <a:pt x="19298" y="586959"/>
                      </a:lnTo>
                      <a:lnTo>
                        <a:pt x="18956" y="584714"/>
                      </a:lnTo>
                      <a:lnTo>
                        <a:pt x="18040" y="580818"/>
                      </a:lnTo>
                      <a:lnTo>
                        <a:pt x="16440" y="576553"/>
                      </a:lnTo>
                      <a:lnTo>
                        <a:pt x="15719" y="574603"/>
                      </a:lnTo>
                      <a:lnTo>
                        <a:pt x="15573" y="573508"/>
                      </a:lnTo>
                      <a:lnTo>
                        <a:pt x="15182" y="570495"/>
                      </a:lnTo>
                      <a:lnTo>
                        <a:pt x="14987" y="568983"/>
                      </a:lnTo>
                      <a:lnTo>
                        <a:pt x="15414" y="567740"/>
                      </a:lnTo>
                      <a:lnTo>
                        <a:pt x="16135" y="565589"/>
                      </a:lnTo>
                      <a:lnTo>
                        <a:pt x="16575" y="564282"/>
                      </a:lnTo>
                      <a:lnTo>
                        <a:pt x="17894" y="563304"/>
                      </a:lnTo>
                      <a:lnTo>
                        <a:pt x="20226" y="561573"/>
                      </a:lnTo>
                      <a:lnTo>
                        <a:pt x="20825" y="557845"/>
                      </a:lnTo>
                      <a:lnTo>
                        <a:pt x="20923" y="557188"/>
                      </a:lnTo>
                      <a:lnTo>
                        <a:pt x="20874" y="556452"/>
                      </a:lnTo>
                      <a:lnTo>
                        <a:pt x="20691" y="554089"/>
                      </a:lnTo>
                      <a:lnTo>
                        <a:pt x="20178" y="550004"/>
                      </a:lnTo>
                      <a:lnTo>
                        <a:pt x="20007" y="548727"/>
                      </a:lnTo>
                      <a:lnTo>
                        <a:pt x="19628" y="547218"/>
                      </a:lnTo>
                      <a:lnTo>
                        <a:pt x="18846" y="544181"/>
                      </a:lnTo>
                      <a:lnTo>
                        <a:pt x="18101" y="541283"/>
                      </a:lnTo>
                      <a:lnTo>
                        <a:pt x="17735" y="539838"/>
                      </a:lnTo>
                      <a:lnTo>
                        <a:pt x="17124" y="538569"/>
                      </a:lnTo>
                      <a:lnTo>
                        <a:pt x="15903" y="536058"/>
                      </a:lnTo>
                      <a:lnTo>
                        <a:pt x="14767" y="533709"/>
                      </a:lnTo>
                      <a:lnTo>
                        <a:pt x="14083" y="532305"/>
                      </a:lnTo>
                      <a:lnTo>
                        <a:pt x="12971" y="531367"/>
                      </a:lnTo>
                      <a:lnTo>
                        <a:pt x="11139" y="529828"/>
                      </a:lnTo>
                      <a:lnTo>
                        <a:pt x="10394" y="529200"/>
                      </a:lnTo>
                      <a:lnTo>
                        <a:pt x="8953" y="528619"/>
                      </a:lnTo>
                      <a:lnTo>
                        <a:pt x="8342" y="528370"/>
                      </a:lnTo>
                      <a:lnTo>
                        <a:pt x="7487" y="528027"/>
                      </a:lnTo>
                      <a:lnTo>
                        <a:pt x="6828" y="527892"/>
                      </a:lnTo>
                      <a:lnTo>
                        <a:pt x="2687" y="527042"/>
                      </a:lnTo>
                      <a:lnTo>
                        <a:pt x="440" y="525881"/>
                      </a:lnTo>
                      <a:lnTo>
                        <a:pt x="0" y="525667"/>
                      </a:lnTo>
                      <a:lnTo>
                        <a:pt x="269" y="524308"/>
                      </a:lnTo>
                      <a:lnTo>
                        <a:pt x="892" y="522013"/>
                      </a:lnTo>
                      <a:lnTo>
                        <a:pt x="3078" y="520777"/>
                      </a:lnTo>
                      <a:lnTo>
                        <a:pt x="3518" y="520533"/>
                      </a:lnTo>
                      <a:lnTo>
                        <a:pt x="3957" y="520288"/>
                      </a:lnTo>
                      <a:lnTo>
                        <a:pt x="4507" y="519977"/>
                      </a:lnTo>
                      <a:lnTo>
                        <a:pt x="5973" y="519381"/>
                      </a:lnTo>
                      <a:lnTo>
                        <a:pt x="6889" y="519020"/>
                      </a:lnTo>
                      <a:lnTo>
                        <a:pt x="12251" y="516902"/>
                      </a:lnTo>
                      <a:lnTo>
                        <a:pt x="14193" y="516134"/>
                      </a:lnTo>
                      <a:lnTo>
                        <a:pt x="15671" y="514845"/>
                      </a:lnTo>
                      <a:lnTo>
                        <a:pt x="19347" y="511623"/>
                      </a:lnTo>
                      <a:lnTo>
                        <a:pt x="20092" y="510980"/>
                      </a:lnTo>
                      <a:lnTo>
                        <a:pt x="20630" y="510404"/>
                      </a:lnTo>
                      <a:lnTo>
                        <a:pt x="22022" y="508916"/>
                      </a:lnTo>
                      <a:lnTo>
                        <a:pt x="24147" y="506657"/>
                      </a:lnTo>
                      <a:lnTo>
                        <a:pt x="24831" y="505924"/>
                      </a:lnTo>
                      <a:lnTo>
                        <a:pt x="26309" y="503308"/>
                      </a:lnTo>
                      <a:lnTo>
                        <a:pt x="25027" y="501549"/>
                      </a:lnTo>
                      <a:lnTo>
                        <a:pt x="24159" y="500348"/>
                      </a:lnTo>
                      <a:lnTo>
                        <a:pt x="33247" y="496680"/>
                      </a:lnTo>
                      <a:lnTo>
                        <a:pt x="34224" y="496303"/>
                      </a:lnTo>
                      <a:lnTo>
                        <a:pt x="34981" y="495631"/>
                      </a:lnTo>
                      <a:lnTo>
                        <a:pt x="36398" y="494372"/>
                      </a:lnTo>
                      <a:lnTo>
                        <a:pt x="37473" y="493411"/>
                      </a:lnTo>
                      <a:lnTo>
                        <a:pt x="37973" y="492134"/>
                      </a:lnTo>
                      <a:lnTo>
                        <a:pt x="38376" y="491111"/>
                      </a:lnTo>
                      <a:lnTo>
                        <a:pt x="38694" y="490288"/>
                      </a:lnTo>
                      <a:lnTo>
                        <a:pt x="39146" y="489138"/>
                      </a:lnTo>
                      <a:lnTo>
                        <a:pt x="39170" y="487806"/>
                      </a:lnTo>
                      <a:lnTo>
                        <a:pt x="39195" y="485933"/>
                      </a:lnTo>
                      <a:lnTo>
                        <a:pt x="39219" y="484481"/>
                      </a:lnTo>
                      <a:lnTo>
                        <a:pt x="39231" y="483483"/>
                      </a:lnTo>
                      <a:lnTo>
                        <a:pt x="38902" y="481894"/>
                      </a:lnTo>
                      <a:lnTo>
                        <a:pt x="36471" y="470178"/>
                      </a:lnTo>
                      <a:lnTo>
                        <a:pt x="36031" y="468050"/>
                      </a:lnTo>
                      <a:lnTo>
                        <a:pt x="33259" y="459774"/>
                      </a:lnTo>
                      <a:lnTo>
                        <a:pt x="32636" y="457930"/>
                      </a:lnTo>
                      <a:lnTo>
                        <a:pt x="32892" y="456100"/>
                      </a:lnTo>
                      <a:lnTo>
                        <a:pt x="33124" y="454458"/>
                      </a:lnTo>
                      <a:lnTo>
                        <a:pt x="33283" y="453313"/>
                      </a:lnTo>
                      <a:lnTo>
                        <a:pt x="33784" y="452155"/>
                      </a:lnTo>
                      <a:lnTo>
                        <a:pt x="34614" y="450255"/>
                      </a:lnTo>
                      <a:lnTo>
                        <a:pt x="35702" y="447785"/>
                      </a:lnTo>
                      <a:lnTo>
                        <a:pt x="36141" y="446783"/>
                      </a:lnTo>
                      <a:lnTo>
                        <a:pt x="36984" y="445510"/>
                      </a:lnTo>
                      <a:lnTo>
                        <a:pt x="38999" y="442445"/>
                      </a:lnTo>
                      <a:lnTo>
                        <a:pt x="40673" y="439378"/>
                      </a:lnTo>
                      <a:lnTo>
                        <a:pt x="41308" y="438213"/>
                      </a:lnTo>
                      <a:lnTo>
                        <a:pt x="42566" y="432465"/>
                      </a:lnTo>
                      <a:lnTo>
                        <a:pt x="42798" y="431387"/>
                      </a:lnTo>
                      <a:lnTo>
                        <a:pt x="42529" y="429931"/>
                      </a:lnTo>
                      <a:lnTo>
                        <a:pt x="40563" y="419738"/>
                      </a:lnTo>
                      <a:lnTo>
                        <a:pt x="40086" y="418566"/>
                      </a:lnTo>
                      <a:lnTo>
                        <a:pt x="39732" y="417667"/>
                      </a:lnTo>
                      <a:lnTo>
                        <a:pt x="39354" y="416739"/>
                      </a:lnTo>
                      <a:lnTo>
                        <a:pt x="39268" y="415847"/>
                      </a:lnTo>
                      <a:lnTo>
                        <a:pt x="39048" y="413796"/>
                      </a:lnTo>
                      <a:lnTo>
                        <a:pt x="38926" y="412525"/>
                      </a:lnTo>
                      <a:lnTo>
                        <a:pt x="38816" y="411573"/>
                      </a:lnTo>
                      <a:lnTo>
                        <a:pt x="39183" y="410723"/>
                      </a:lnTo>
                      <a:lnTo>
                        <a:pt x="40001" y="408776"/>
                      </a:lnTo>
                      <a:lnTo>
                        <a:pt x="40245" y="408200"/>
                      </a:lnTo>
                      <a:lnTo>
                        <a:pt x="40746" y="407686"/>
                      </a:lnTo>
                      <a:lnTo>
                        <a:pt x="41845" y="406563"/>
                      </a:lnTo>
                      <a:lnTo>
                        <a:pt x="43128" y="405235"/>
                      </a:lnTo>
                      <a:lnTo>
                        <a:pt x="44422" y="404028"/>
                      </a:lnTo>
                      <a:lnTo>
                        <a:pt x="44789" y="403692"/>
                      </a:lnTo>
                      <a:lnTo>
                        <a:pt x="46316" y="402296"/>
                      </a:lnTo>
                      <a:lnTo>
                        <a:pt x="47757" y="400463"/>
                      </a:lnTo>
                      <a:lnTo>
                        <a:pt x="48343" y="399710"/>
                      </a:lnTo>
                      <a:lnTo>
                        <a:pt x="49833" y="397823"/>
                      </a:lnTo>
                      <a:lnTo>
                        <a:pt x="52142" y="396197"/>
                      </a:lnTo>
                      <a:lnTo>
                        <a:pt x="53766" y="395062"/>
                      </a:lnTo>
                      <a:lnTo>
                        <a:pt x="55562" y="393218"/>
                      </a:lnTo>
                      <a:lnTo>
                        <a:pt x="57039" y="391714"/>
                      </a:lnTo>
                      <a:lnTo>
                        <a:pt x="58713" y="388758"/>
                      </a:lnTo>
                      <a:lnTo>
                        <a:pt x="60350" y="385882"/>
                      </a:lnTo>
                      <a:lnTo>
                        <a:pt x="61461" y="384690"/>
                      </a:lnTo>
                      <a:lnTo>
                        <a:pt x="63757" y="382260"/>
                      </a:lnTo>
                      <a:lnTo>
                        <a:pt x="64551" y="381421"/>
                      </a:lnTo>
                      <a:lnTo>
                        <a:pt x="65003" y="381141"/>
                      </a:lnTo>
                      <a:lnTo>
                        <a:pt x="65992" y="380532"/>
                      </a:lnTo>
                      <a:lnTo>
                        <a:pt x="66591" y="380169"/>
                      </a:lnTo>
                      <a:lnTo>
                        <a:pt x="67788" y="379435"/>
                      </a:lnTo>
                      <a:lnTo>
                        <a:pt x="69143" y="378970"/>
                      </a:lnTo>
                      <a:lnTo>
                        <a:pt x="72307" y="377883"/>
                      </a:lnTo>
                      <a:lnTo>
                        <a:pt x="74713" y="377052"/>
                      </a:lnTo>
                      <a:lnTo>
                        <a:pt x="76264" y="376591"/>
                      </a:lnTo>
                      <a:lnTo>
                        <a:pt x="78610" y="375892"/>
                      </a:lnTo>
                      <a:lnTo>
                        <a:pt x="80490" y="375333"/>
                      </a:lnTo>
                      <a:lnTo>
                        <a:pt x="82738" y="375107"/>
                      </a:lnTo>
                      <a:lnTo>
                        <a:pt x="83422" y="375040"/>
                      </a:lnTo>
                      <a:lnTo>
                        <a:pt x="88307" y="374551"/>
                      </a:lnTo>
                      <a:lnTo>
                        <a:pt x="90298" y="374221"/>
                      </a:lnTo>
                      <a:lnTo>
                        <a:pt x="91263" y="374062"/>
                      </a:lnTo>
                      <a:lnTo>
                        <a:pt x="97052" y="373108"/>
                      </a:lnTo>
                      <a:lnTo>
                        <a:pt x="98274" y="372908"/>
                      </a:lnTo>
                      <a:lnTo>
                        <a:pt x="98738" y="372834"/>
                      </a:lnTo>
                      <a:lnTo>
                        <a:pt x="101767" y="372349"/>
                      </a:lnTo>
                      <a:lnTo>
                        <a:pt x="102647" y="372208"/>
                      </a:lnTo>
                      <a:lnTo>
                        <a:pt x="103489" y="372073"/>
                      </a:lnTo>
                      <a:lnTo>
                        <a:pt x="104417" y="371861"/>
                      </a:lnTo>
                      <a:lnTo>
                        <a:pt x="110415" y="370483"/>
                      </a:lnTo>
                      <a:lnTo>
                        <a:pt x="111074" y="370309"/>
                      </a:lnTo>
                      <a:lnTo>
                        <a:pt x="114091" y="369270"/>
                      </a:lnTo>
                      <a:lnTo>
                        <a:pt x="115936" y="368635"/>
                      </a:lnTo>
                      <a:lnTo>
                        <a:pt x="117548" y="366671"/>
                      </a:lnTo>
                      <a:lnTo>
                        <a:pt x="120479" y="363129"/>
                      </a:lnTo>
                      <a:lnTo>
                        <a:pt x="122006" y="362129"/>
                      </a:lnTo>
                      <a:lnTo>
                        <a:pt x="124888" y="360243"/>
                      </a:lnTo>
                      <a:lnTo>
                        <a:pt x="126073" y="359463"/>
                      </a:lnTo>
                      <a:lnTo>
                        <a:pt x="128161" y="358798"/>
                      </a:lnTo>
                      <a:lnTo>
                        <a:pt x="129212" y="358484"/>
                      </a:lnTo>
                      <a:lnTo>
                        <a:pt x="134037" y="357421"/>
                      </a:lnTo>
                      <a:lnTo>
                        <a:pt x="135417" y="357119"/>
                      </a:lnTo>
                      <a:lnTo>
                        <a:pt x="136870" y="357087"/>
                      </a:lnTo>
                      <a:lnTo>
                        <a:pt x="137847" y="357066"/>
                      </a:lnTo>
                      <a:lnTo>
                        <a:pt x="141414" y="356991"/>
                      </a:lnTo>
                      <a:lnTo>
                        <a:pt x="142708" y="356964"/>
                      </a:lnTo>
                      <a:lnTo>
                        <a:pt x="145628" y="356902"/>
                      </a:lnTo>
                      <a:lnTo>
                        <a:pt x="146605" y="356881"/>
                      </a:lnTo>
                      <a:lnTo>
                        <a:pt x="147215" y="356792"/>
                      </a:lnTo>
                      <a:lnTo>
                        <a:pt x="150990" y="356244"/>
                      </a:lnTo>
                      <a:lnTo>
                        <a:pt x="151942" y="356105"/>
                      </a:lnTo>
                      <a:lnTo>
                        <a:pt x="152822" y="355707"/>
                      </a:lnTo>
                      <a:lnTo>
                        <a:pt x="153677" y="355320"/>
                      </a:lnTo>
                      <a:lnTo>
                        <a:pt x="155411" y="354537"/>
                      </a:lnTo>
                      <a:lnTo>
                        <a:pt x="155790" y="353914"/>
                      </a:lnTo>
                      <a:lnTo>
                        <a:pt x="156547" y="352682"/>
                      </a:lnTo>
                      <a:lnTo>
                        <a:pt x="157255" y="351518"/>
                      </a:lnTo>
                      <a:lnTo>
                        <a:pt x="157817" y="350602"/>
                      </a:lnTo>
                      <a:lnTo>
                        <a:pt x="158806" y="348408"/>
                      </a:lnTo>
                      <a:lnTo>
                        <a:pt x="159698" y="346462"/>
                      </a:lnTo>
                      <a:lnTo>
                        <a:pt x="159955" y="345881"/>
                      </a:lnTo>
                      <a:lnTo>
                        <a:pt x="160920" y="344870"/>
                      </a:lnTo>
                      <a:lnTo>
                        <a:pt x="162752" y="342951"/>
                      </a:lnTo>
                      <a:lnTo>
                        <a:pt x="163704" y="341949"/>
                      </a:lnTo>
                      <a:lnTo>
                        <a:pt x="166636" y="340906"/>
                      </a:lnTo>
                      <a:lnTo>
                        <a:pt x="168126" y="340910"/>
                      </a:lnTo>
                      <a:lnTo>
                        <a:pt x="168822" y="340912"/>
                      </a:lnTo>
                      <a:lnTo>
                        <a:pt x="169665" y="340913"/>
                      </a:lnTo>
                      <a:lnTo>
                        <a:pt x="170618" y="341074"/>
                      </a:lnTo>
                      <a:lnTo>
                        <a:pt x="174844" y="341786"/>
                      </a:lnTo>
                      <a:lnTo>
                        <a:pt x="179314" y="342538"/>
                      </a:lnTo>
                      <a:lnTo>
                        <a:pt x="180755" y="342779"/>
                      </a:lnTo>
                      <a:lnTo>
                        <a:pt x="181818" y="342613"/>
                      </a:lnTo>
                      <a:lnTo>
                        <a:pt x="184053" y="342261"/>
                      </a:lnTo>
                      <a:lnTo>
                        <a:pt x="185690" y="342003"/>
                      </a:lnTo>
                      <a:lnTo>
                        <a:pt x="186997" y="340657"/>
                      </a:lnTo>
                      <a:lnTo>
                        <a:pt x="192517" y="334975"/>
                      </a:lnTo>
                      <a:lnTo>
                        <a:pt x="193555" y="333899"/>
                      </a:lnTo>
                      <a:lnTo>
                        <a:pt x="194874" y="332292"/>
                      </a:lnTo>
                      <a:lnTo>
                        <a:pt x="200762" y="325129"/>
                      </a:lnTo>
                      <a:lnTo>
                        <a:pt x="201739" y="323936"/>
                      </a:lnTo>
                      <a:lnTo>
                        <a:pt x="202398" y="323139"/>
                      </a:lnTo>
                      <a:lnTo>
                        <a:pt x="204120" y="321230"/>
                      </a:lnTo>
                      <a:lnTo>
                        <a:pt x="205843" y="319322"/>
                      </a:lnTo>
                      <a:lnTo>
                        <a:pt x="209116" y="315684"/>
                      </a:lnTo>
                      <a:lnTo>
                        <a:pt x="210423" y="314229"/>
                      </a:lnTo>
                      <a:lnTo>
                        <a:pt x="211644" y="312261"/>
                      </a:lnTo>
                      <a:lnTo>
                        <a:pt x="215663" y="305757"/>
                      </a:lnTo>
                      <a:lnTo>
                        <a:pt x="216567" y="304223"/>
                      </a:lnTo>
                      <a:lnTo>
                        <a:pt x="217898" y="301945"/>
                      </a:lnTo>
                      <a:lnTo>
                        <a:pt x="219437" y="299309"/>
                      </a:lnTo>
                      <a:lnTo>
                        <a:pt x="220072" y="298236"/>
                      </a:lnTo>
                      <a:lnTo>
                        <a:pt x="220744" y="297575"/>
                      </a:lnTo>
                      <a:lnTo>
                        <a:pt x="221733" y="296610"/>
                      </a:lnTo>
                      <a:lnTo>
                        <a:pt x="222392" y="295963"/>
                      </a:lnTo>
                      <a:lnTo>
                        <a:pt x="222747" y="295618"/>
                      </a:lnTo>
                      <a:lnTo>
                        <a:pt x="224066" y="295075"/>
                      </a:lnTo>
                      <a:lnTo>
                        <a:pt x="227498" y="293675"/>
                      </a:lnTo>
                      <a:lnTo>
                        <a:pt x="229367" y="292910"/>
                      </a:lnTo>
                      <a:lnTo>
                        <a:pt x="230918" y="292957"/>
                      </a:lnTo>
                      <a:lnTo>
                        <a:pt x="231614" y="292979"/>
                      </a:lnTo>
                      <a:lnTo>
                        <a:pt x="234032" y="293055"/>
                      </a:lnTo>
                      <a:lnTo>
                        <a:pt x="235474" y="291721"/>
                      </a:lnTo>
                      <a:lnTo>
                        <a:pt x="238710" y="288735"/>
                      </a:lnTo>
                      <a:lnTo>
                        <a:pt x="240823" y="288939"/>
                      </a:lnTo>
                      <a:lnTo>
                        <a:pt x="241507" y="289006"/>
                      </a:lnTo>
                      <a:lnTo>
                        <a:pt x="246466" y="293395"/>
                      </a:lnTo>
                      <a:lnTo>
                        <a:pt x="247114" y="293968"/>
                      </a:lnTo>
                      <a:lnTo>
                        <a:pt x="247773" y="294546"/>
                      </a:lnTo>
                      <a:lnTo>
                        <a:pt x="248677" y="295083"/>
                      </a:lnTo>
                      <a:lnTo>
                        <a:pt x="252964" y="297601"/>
                      </a:lnTo>
                      <a:lnTo>
                        <a:pt x="256824" y="300044"/>
                      </a:lnTo>
                      <a:lnTo>
                        <a:pt x="258143" y="300877"/>
                      </a:lnTo>
                      <a:lnTo>
                        <a:pt x="260549" y="301438"/>
                      </a:lnTo>
                      <a:lnTo>
                        <a:pt x="262479" y="301887"/>
                      </a:lnTo>
                      <a:lnTo>
                        <a:pt x="266131" y="302740"/>
                      </a:lnTo>
                      <a:lnTo>
                        <a:pt x="271603" y="304555"/>
                      </a:lnTo>
                      <a:lnTo>
                        <a:pt x="273325" y="305127"/>
                      </a:lnTo>
                      <a:lnTo>
                        <a:pt x="274400" y="305386"/>
                      </a:lnTo>
                      <a:lnTo>
                        <a:pt x="276415" y="305869"/>
                      </a:lnTo>
                      <a:lnTo>
                        <a:pt x="279982" y="306726"/>
                      </a:lnTo>
                      <a:lnTo>
                        <a:pt x="285063" y="308477"/>
                      </a:lnTo>
                      <a:lnTo>
                        <a:pt x="286907" y="309113"/>
                      </a:lnTo>
                      <a:lnTo>
                        <a:pt x="288825" y="309425"/>
                      </a:lnTo>
                      <a:lnTo>
                        <a:pt x="299915" y="311237"/>
                      </a:lnTo>
                      <a:lnTo>
                        <a:pt x="301698" y="311528"/>
                      </a:lnTo>
                      <a:lnTo>
                        <a:pt x="302981" y="310221"/>
                      </a:lnTo>
                      <a:lnTo>
                        <a:pt x="303860" y="309315"/>
                      </a:lnTo>
                      <a:lnTo>
                        <a:pt x="304776" y="308387"/>
                      </a:lnTo>
                      <a:lnTo>
                        <a:pt x="305289" y="306898"/>
                      </a:lnTo>
                      <a:lnTo>
                        <a:pt x="307781" y="299780"/>
                      </a:lnTo>
                      <a:lnTo>
                        <a:pt x="308831" y="296737"/>
                      </a:lnTo>
                      <a:lnTo>
                        <a:pt x="309368" y="295217"/>
                      </a:lnTo>
                      <a:lnTo>
                        <a:pt x="309894" y="293697"/>
                      </a:lnTo>
                      <a:lnTo>
                        <a:pt x="310505" y="292323"/>
                      </a:lnTo>
                      <a:lnTo>
                        <a:pt x="311115" y="290921"/>
                      </a:lnTo>
                      <a:lnTo>
                        <a:pt x="312337" y="288146"/>
                      </a:lnTo>
                      <a:lnTo>
                        <a:pt x="313937" y="284503"/>
                      </a:lnTo>
                      <a:lnTo>
                        <a:pt x="314743" y="282683"/>
                      </a:lnTo>
                      <a:lnTo>
                        <a:pt x="315805" y="280901"/>
                      </a:lnTo>
                      <a:lnTo>
                        <a:pt x="321448" y="271545"/>
                      </a:lnTo>
                      <a:lnTo>
                        <a:pt x="322792" y="269318"/>
                      </a:lnTo>
                      <a:lnTo>
                        <a:pt x="324111" y="267746"/>
                      </a:lnTo>
                      <a:lnTo>
                        <a:pt x="329717" y="261068"/>
                      </a:lnTo>
                      <a:lnTo>
                        <a:pt x="331366" y="259107"/>
                      </a:lnTo>
                      <a:lnTo>
                        <a:pt x="333503" y="257982"/>
                      </a:lnTo>
                      <a:lnTo>
                        <a:pt x="334835" y="257281"/>
                      </a:lnTo>
                      <a:lnTo>
                        <a:pt x="336985" y="255101"/>
                      </a:lnTo>
                      <a:lnTo>
                        <a:pt x="337131" y="252985"/>
                      </a:lnTo>
                      <a:lnTo>
                        <a:pt x="337265" y="250997"/>
                      </a:lnTo>
                      <a:lnTo>
                        <a:pt x="338340" y="248562"/>
                      </a:lnTo>
                      <a:lnTo>
                        <a:pt x="339415" y="246136"/>
                      </a:lnTo>
                      <a:lnTo>
                        <a:pt x="340807" y="245610"/>
                      </a:lnTo>
                      <a:lnTo>
                        <a:pt x="344643" y="244166"/>
                      </a:lnTo>
                      <a:lnTo>
                        <a:pt x="348515" y="245654"/>
                      </a:lnTo>
                      <a:lnTo>
                        <a:pt x="356966" y="250740"/>
                      </a:lnTo>
                      <a:lnTo>
                        <a:pt x="363440" y="253844"/>
                      </a:lnTo>
                      <a:lnTo>
                        <a:pt x="371660" y="260249"/>
                      </a:lnTo>
                      <a:lnTo>
                        <a:pt x="376399" y="264391"/>
                      </a:lnTo>
                      <a:lnTo>
                        <a:pt x="379062" y="267258"/>
                      </a:lnTo>
                      <a:lnTo>
                        <a:pt x="381724" y="270346"/>
                      </a:lnTo>
                      <a:lnTo>
                        <a:pt x="382824" y="274308"/>
                      </a:lnTo>
                      <a:lnTo>
                        <a:pt x="385022" y="280908"/>
                      </a:lnTo>
                      <a:lnTo>
                        <a:pt x="387465" y="283556"/>
                      </a:lnTo>
                      <a:lnTo>
                        <a:pt x="394378" y="285783"/>
                      </a:lnTo>
                      <a:lnTo>
                        <a:pt x="395929" y="287548"/>
                      </a:lnTo>
                      <a:lnTo>
                        <a:pt x="397248" y="292827"/>
                      </a:lnTo>
                      <a:lnTo>
                        <a:pt x="397627" y="306012"/>
                      </a:lnTo>
                      <a:lnTo>
                        <a:pt x="398226" y="323596"/>
                      </a:lnTo>
                      <a:lnTo>
                        <a:pt x="399532" y="331073"/>
                      </a:lnTo>
                      <a:lnTo>
                        <a:pt x="403734" y="337244"/>
                      </a:lnTo>
                      <a:lnTo>
                        <a:pt x="408632" y="341001"/>
                      </a:lnTo>
                      <a:lnTo>
                        <a:pt x="414189" y="343004"/>
                      </a:lnTo>
                      <a:lnTo>
                        <a:pt x="421102" y="343034"/>
                      </a:lnTo>
                      <a:lnTo>
                        <a:pt x="426684" y="341522"/>
                      </a:lnTo>
                      <a:lnTo>
                        <a:pt x="431667" y="338220"/>
                      </a:lnTo>
                      <a:lnTo>
                        <a:pt x="432241" y="337846"/>
                      </a:lnTo>
                      <a:lnTo>
                        <a:pt x="435649" y="333871"/>
                      </a:lnTo>
                      <a:lnTo>
                        <a:pt x="437750" y="328539"/>
                      </a:lnTo>
                      <a:lnTo>
                        <a:pt x="438666" y="323928"/>
                      </a:lnTo>
                      <a:lnTo>
                        <a:pt x="438690" y="319093"/>
                      </a:lnTo>
                      <a:lnTo>
                        <a:pt x="437371" y="314034"/>
                      </a:lnTo>
                      <a:lnTo>
                        <a:pt x="435625" y="307652"/>
                      </a:lnTo>
                      <a:lnTo>
                        <a:pt x="435637" y="304356"/>
                      </a:lnTo>
                      <a:lnTo>
                        <a:pt x="436541" y="301725"/>
                      </a:lnTo>
                      <a:lnTo>
                        <a:pt x="437897" y="297557"/>
                      </a:lnTo>
                      <a:lnTo>
                        <a:pt x="440376" y="292953"/>
                      </a:lnTo>
                      <a:lnTo>
                        <a:pt x="440620" y="289218"/>
                      </a:lnTo>
                      <a:lnTo>
                        <a:pt x="441781" y="280873"/>
                      </a:lnTo>
                      <a:lnTo>
                        <a:pt x="443808" y="274730"/>
                      </a:lnTo>
                      <a:lnTo>
                        <a:pt x="449427" y="266846"/>
                      </a:lnTo>
                      <a:lnTo>
                        <a:pt x="455277" y="258303"/>
                      </a:lnTo>
                      <a:lnTo>
                        <a:pt x="456865" y="253474"/>
                      </a:lnTo>
                      <a:lnTo>
                        <a:pt x="456865" y="251717"/>
                      </a:lnTo>
                      <a:lnTo>
                        <a:pt x="456877" y="250838"/>
                      </a:lnTo>
                      <a:lnTo>
                        <a:pt x="455546" y="248634"/>
                      </a:lnTo>
                      <a:lnTo>
                        <a:pt x="452334" y="247138"/>
                      </a:lnTo>
                      <a:lnTo>
                        <a:pt x="446764" y="245573"/>
                      </a:lnTo>
                      <a:lnTo>
                        <a:pt x="433829" y="242214"/>
                      </a:lnTo>
                      <a:lnTo>
                        <a:pt x="423802" y="239532"/>
                      </a:lnTo>
                      <a:lnTo>
                        <a:pt x="418452" y="238849"/>
                      </a:lnTo>
                      <a:lnTo>
                        <a:pt x="411087" y="238596"/>
                      </a:lnTo>
                      <a:lnTo>
                        <a:pt x="407069" y="237261"/>
                      </a:lnTo>
                      <a:lnTo>
                        <a:pt x="403514" y="233948"/>
                      </a:lnTo>
                      <a:lnTo>
                        <a:pt x="401303" y="230641"/>
                      </a:lnTo>
                      <a:lnTo>
                        <a:pt x="399764" y="222942"/>
                      </a:lnTo>
                      <a:lnTo>
                        <a:pt x="397786" y="217661"/>
                      </a:lnTo>
                      <a:lnTo>
                        <a:pt x="395123" y="212375"/>
                      </a:lnTo>
                      <a:lnTo>
                        <a:pt x="391349" y="207962"/>
                      </a:lnTo>
                      <a:lnTo>
                        <a:pt x="388247" y="203335"/>
                      </a:lnTo>
                      <a:lnTo>
                        <a:pt x="383361" y="199025"/>
                      </a:lnTo>
                      <a:lnTo>
                        <a:pt x="386915" y="191841"/>
                      </a:lnTo>
                      <a:lnTo>
                        <a:pt x="390140" y="182806"/>
                      </a:lnTo>
                      <a:lnTo>
                        <a:pt x="390763" y="181088"/>
                      </a:lnTo>
                      <a:lnTo>
                        <a:pt x="390824" y="179306"/>
                      </a:lnTo>
                      <a:lnTo>
                        <a:pt x="390897" y="177249"/>
                      </a:lnTo>
                      <a:lnTo>
                        <a:pt x="391007" y="174276"/>
                      </a:lnTo>
                      <a:lnTo>
                        <a:pt x="391202" y="171656"/>
                      </a:lnTo>
                      <a:lnTo>
                        <a:pt x="391398" y="168826"/>
                      </a:lnTo>
                      <a:lnTo>
                        <a:pt x="392314" y="167943"/>
                      </a:lnTo>
                      <a:lnTo>
                        <a:pt x="393951" y="166376"/>
                      </a:lnTo>
                      <a:lnTo>
                        <a:pt x="394598" y="166355"/>
                      </a:lnTo>
                      <a:lnTo>
                        <a:pt x="395893" y="166314"/>
                      </a:lnTo>
                      <a:lnTo>
                        <a:pt x="398995" y="166215"/>
                      </a:lnTo>
                      <a:lnTo>
                        <a:pt x="399984" y="166183"/>
                      </a:lnTo>
                      <a:lnTo>
                        <a:pt x="401132" y="166359"/>
                      </a:lnTo>
                      <a:lnTo>
                        <a:pt x="406372" y="167156"/>
                      </a:lnTo>
                      <a:lnTo>
                        <a:pt x="407435" y="167318"/>
                      </a:lnTo>
                      <a:lnTo>
                        <a:pt x="408913" y="167540"/>
                      </a:lnTo>
                      <a:lnTo>
                        <a:pt x="410024" y="168159"/>
                      </a:lnTo>
                      <a:lnTo>
                        <a:pt x="412211" y="169374"/>
                      </a:lnTo>
                      <a:lnTo>
                        <a:pt x="413701" y="170200"/>
                      </a:lnTo>
                      <a:lnTo>
                        <a:pt x="414946" y="172192"/>
                      </a:lnTo>
                      <a:lnTo>
                        <a:pt x="416449" y="174579"/>
                      </a:lnTo>
                      <a:lnTo>
                        <a:pt x="418171" y="176545"/>
                      </a:lnTo>
                      <a:lnTo>
                        <a:pt x="418513" y="176933"/>
                      </a:lnTo>
                      <a:lnTo>
                        <a:pt x="419576" y="178138"/>
                      </a:lnTo>
                      <a:lnTo>
                        <a:pt x="422153" y="180057"/>
                      </a:lnTo>
                      <a:lnTo>
                        <a:pt x="423521" y="180882"/>
                      </a:lnTo>
                      <a:lnTo>
                        <a:pt x="427343" y="183148"/>
                      </a:lnTo>
                      <a:lnTo>
                        <a:pt x="429151" y="184724"/>
                      </a:lnTo>
                      <a:lnTo>
                        <a:pt x="431130" y="186462"/>
                      </a:lnTo>
                      <a:lnTo>
                        <a:pt x="432730" y="187603"/>
                      </a:lnTo>
                      <a:lnTo>
                        <a:pt x="433683" y="188290"/>
                      </a:lnTo>
                      <a:lnTo>
                        <a:pt x="436687" y="190444"/>
                      </a:lnTo>
                      <a:lnTo>
                        <a:pt x="438275" y="190743"/>
                      </a:lnTo>
                      <a:lnTo>
                        <a:pt x="440266" y="191119"/>
                      </a:lnTo>
                      <a:lnTo>
                        <a:pt x="442184" y="190750"/>
                      </a:lnTo>
                      <a:lnTo>
                        <a:pt x="445054" y="190200"/>
                      </a:lnTo>
                      <a:lnTo>
                        <a:pt x="446972" y="189832"/>
                      </a:lnTo>
                      <a:lnTo>
                        <a:pt x="448791" y="188945"/>
                      </a:lnTo>
                      <a:lnTo>
                        <a:pt x="450550" y="188092"/>
                      </a:lnTo>
                      <a:lnTo>
                        <a:pt x="452895" y="188102"/>
                      </a:lnTo>
                      <a:lnTo>
                        <a:pt x="454349" y="188109"/>
                      </a:lnTo>
                      <a:lnTo>
                        <a:pt x="459039" y="188133"/>
                      </a:lnTo>
                      <a:lnTo>
                        <a:pt x="460822" y="188141"/>
                      </a:lnTo>
                      <a:lnTo>
                        <a:pt x="462422" y="188676"/>
                      </a:lnTo>
                      <a:lnTo>
                        <a:pt x="467455" y="190351"/>
                      </a:lnTo>
                      <a:lnTo>
                        <a:pt x="468847" y="190817"/>
                      </a:lnTo>
                      <a:lnTo>
                        <a:pt x="470178" y="191581"/>
                      </a:lnTo>
                      <a:lnTo>
                        <a:pt x="472535" y="192944"/>
                      </a:lnTo>
                      <a:lnTo>
                        <a:pt x="473818" y="193635"/>
                      </a:lnTo>
                      <a:lnTo>
                        <a:pt x="473867" y="194263"/>
                      </a:lnTo>
                      <a:lnTo>
                        <a:pt x="474416" y="194800"/>
                      </a:lnTo>
                      <a:lnTo>
                        <a:pt x="475577" y="198446"/>
                      </a:lnTo>
                      <a:lnTo>
                        <a:pt x="477323" y="206148"/>
                      </a:lnTo>
                      <a:lnTo>
                        <a:pt x="479070" y="215167"/>
                      </a:lnTo>
                      <a:lnTo>
                        <a:pt x="480597" y="220668"/>
                      </a:lnTo>
                      <a:lnTo>
                        <a:pt x="481708" y="223750"/>
                      </a:lnTo>
                      <a:lnTo>
                        <a:pt x="483040" y="223978"/>
                      </a:lnTo>
                      <a:lnTo>
                        <a:pt x="485055" y="223328"/>
                      </a:lnTo>
                      <a:lnTo>
                        <a:pt x="489086" y="219832"/>
                      </a:lnTo>
                      <a:lnTo>
                        <a:pt x="494679" y="217224"/>
                      </a:lnTo>
                      <a:lnTo>
                        <a:pt x="502057" y="216163"/>
                      </a:lnTo>
                      <a:lnTo>
                        <a:pt x="508982" y="216420"/>
                      </a:lnTo>
                      <a:lnTo>
                        <a:pt x="512622" y="216863"/>
                      </a:lnTo>
                      <a:lnTo>
                        <a:pt x="520353" y="217800"/>
                      </a:lnTo>
                      <a:lnTo>
                        <a:pt x="531065" y="219834"/>
                      </a:lnTo>
                      <a:lnTo>
                        <a:pt x="538418" y="221853"/>
                      </a:lnTo>
                      <a:lnTo>
                        <a:pt x="545331" y="223650"/>
                      </a:lnTo>
                      <a:lnTo>
                        <a:pt x="546565" y="223448"/>
                      </a:lnTo>
                      <a:lnTo>
                        <a:pt x="547786" y="223223"/>
                      </a:lnTo>
                      <a:lnTo>
                        <a:pt x="552269" y="221272"/>
                      </a:lnTo>
                      <a:lnTo>
                        <a:pt x="555847" y="219094"/>
                      </a:lnTo>
                      <a:lnTo>
                        <a:pt x="557435" y="213169"/>
                      </a:lnTo>
                      <a:lnTo>
                        <a:pt x="557472" y="208115"/>
                      </a:lnTo>
                      <a:lnTo>
                        <a:pt x="554174" y="199305"/>
                      </a:lnTo>
                      <a:lnTo>
                        <a:pt x="553539" y="192710"/>
                      </a:lnTo>
                      <a:lnTo>
                        <a:pt x="556250" y="187670"/>
                      </a:lnTo>
                      <a:lnTo>
                        <a:pt x="561405" y="184840"/>
                      </a:lnTo>
                      <a:lnTo>
                        <a:pt x="569026" y="180929"/>
                      </a:lnTo>
                      <a:lnTo>
                        <a:pt x="572605" y="178533"/>
                      </a:lnTo>
                      <a:lnTo>
                        <a:pt x="579774" y="176596"/>
                      </a:lnTo>
                      <a:lnTo>
                        <a:pt x="583109" y="177494"/>
                      </a:lnTo>
                      <a:lnTo>
                        <a:pt x="588446" y="181482"/>
                      </a:lnTo>
                      <a:lnTo>
                        <a:pt x="592452" y="184143"/>
                      </a:lnTo>
                      <a:lnTo>
                        <a:pt x="595115" y="187238"/>
                      </a:lnTo>
                      <a:lnTo>
                        <a:pt x="597106" y="190984"/>
                      </a:lnTo>
                      <a:lnTo>
                        <a:pt x="599757" y="195176"/>
                      </a:lnTo>
                      <a:lnTo>
                        <a:pt x="602187" y="199148"/>
                      </a:lnTo>
                      <a:lnTo>
                        <a:pt x="606401" y="202689"/>
                      </a:lnTo>
                      <a:lnTo>
                        <a:pt x="610859" y="205132"/>
                      </a:lnTo>
                      <a:lnTo>
                        <a:pt x="617772" y="206715"/>
                      </a:lnTo>
                      <a:lnTo>
                        <a:pt x="622157" y="206471"/>
                      </a:lnTo>
                      <a:lnTo>
                        <a:pt x="627971" y="204090"/>
                      </a:lnTo>
                      <a:lnTo>
                        <a:pt x="633589" y="198411"/>
                      </a:lnTo>
                      <a:lnTo>
                        <a:pt x="638121" y="188762"/>
                      </a:lnTo>
                      <a:lnTo>
                        <a:pt x="640698" y="170327"/>
                      </a:lnTo>
                      <a:lnTo>
                        <a:pt x="641284" y="153029"/>
                      </a:lnTo>
                      <a:lnTo>
                        <a:pt x="641797" y="149877"/>
                      </a:lnTo>
                      <a:lnTo>
                        <a:pt x="644497" y="135626"/>
                      </a:lnTo>
                      <a:lnTo>
                        <a:pt x="647037" y="128219"/>
                      </a:lnTo>
                      <a:lnTo>
                        <a:pt x="649761" y="120546"/>
                      </a:lnTo>
                      <a:lnTo>
                        <a:pt x="649797" y="115710"/>
                      </a:lnTo>
                      <a:lnTo>
                        <a:pt x="649590" y="112851"/>
                      </a:lnTo>
                      <a:lnTo>
                        <a:pt x="647819" y="111521"/>
                      </a:lnTo>
                      <a:lnTo>
                        <a:pt x="642676" y="110389"/>
                      </a:lnTo>
                      <a:lnTo>
                        <a:pt x="640441" y="110814"/>
                      </a:lnTo>
                      <a:lnTo>
                        <a:pt x="636411" y="112108"/>
                      </a:lnTo>
                      <a:lnTo>
                        <a:pt x="631036" y="115151"/>
                      </a:lnTo>
                      <a:lnTo>
                        <a:pt x="623171" y="121256"/>
                      </a:lnTo>
                      <a:lnTo>
                        <a:pt x="615977" y="128245"/>
                      </a:lnTo>
                      <a:lnTo>
                        <a:pt x="612154" y="132616"/>
                      </a:lnTo>
                      <a:lnTo>
                        <a:pt x="606987" y="135443"/>
                      </a:lnTo>
                      <a:lnTo>
                        <a:pt x="602065" y="136511"/>
                      </a:lnTo>
                      <a:lnTo>
                        <a:pt x="594920" y="136467"/>
                      </a:lnTo>
                      <a:lnTo>
                        <a:pt x="589130" y="134456"/>
                      </a:lnTo>
                      <a:lnTo>
                        <a:pt x="582229" y="127820"/>
                      </a:lnTo>
                      <a:lnTo>
                        <a:pt x="578248" y="122742"/>
                      </a:lnTo>
                      <a:lnTo>
                        <a:pt x="570553" y="111657"/>
                      </a:lnTo>
                      <a:lnTo>
                        <a:pt x="563237" y="101724"/>
                      </a:lnTo>
                      <a:lnTo>
                        <a:pt x="560989" y="99203"/>
                      </a:lnTo>
                      <a:lnTo>
                        <a:pt x="558131" y="95980"/>
                      </a:lnTo>
                      <a:lnTo>
                        <a:pt x="553478" y="89361"/>
                      </a:lnTo>
                      <a:lnTo>
                        <a:pt x="552598" y="88612"/>
                      </a:lnTo>
                      <a:lnTo>
                        <a:pt x="544134" y="81394"/>
                      </a:lnTo>
                      <a:lnTo>
                        <a:pt x="532409" y="71371"/>
                      </a:lnTo>
                      <a:lnTo>
                        <a:pt x="539590" y="69088"/>
                      </a:lnTo>
                      <a:lnTo>
                        <a:pt x="548568" y="68219"/>
                      </a:lnTo>
                      <a:lnTo>
                        <a:pt x="557166" y="63003"/>
                      </a:lnTo>
                      <a:lnTo>
                        <a:pt x="566547" y="45619"/>
                      </a:lnTo>
                      <a:lnTo>
                        <a:pt x="573973" y="36057"/>
                      </a:lnTo>
                      <a:lnTo>
                        <a:pt x="580605" y="25192"/>
                      </a:lnTo>
                      <a:lnTo>
                        <a:pt x="590376" y="17803"/>
                      </a:lnTo>
                      <a:lnTo>
                        <a:pt x="598975" y="14326"/>
                      </a:lnTo>
                      <a:lnTo>
                        <a:pt x="608135" y="13893"/>
                      </a:lnTo>
                      <a:lnTo>
                        <a:pt x="617333" y="13457"/>
                      </a:lnTo>
                      <a:lnTo>
                        <a:pt x="631012" y="6937"/>
                      </a:lnTo>
                      <a:lnTo>
                        <a:pt x="640661" y="0"/>
                      </a:lnTo>
                      <a:lnTo>
                        <a:pt x="642542" y="1574"/>
                      </a:lnTo>
                      <a:lnTo>
                        <a:pt x="642652" y="2788"/>
                      </a:lnTo>
                      <a:lnTo>
                        <a:pt x="643129" y="3824"/>
                      </a:lnTo>
                      <a:lnTo>
                        <a:pt x="643861" y="4720"/>
                      </a:lnTo>
                      <a:lnTo>
                        <a:pt x="645657" y="8378"/>
                      </a:lnTo>
                      <a:lnTo>
                        <a:pt x="648735" y="12756"/>
                      </a:lnTo>
                      <a:lnTo>
                        <a:pt x="651165" y="16218"/>
                      </a:lnTo>
                      <a:lnTo>
                        <a:pt x="653107" y="21780"/>
                      </a:lnTo>
                      <a:lnTo>
                        <a:pt x="654048" y="23765"/>
                      </a:lnTo>
                    </a:path>
                  </a:pathLst>
                </a:custGeom>
                <a:solidFill>
                  <a:srgbClr val="FEEAE0"/>
                </a:solidFill>
                <a:ln w="12206"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4B36E4C1-C8DD-4847-335F-0D2066CBD43A}"/>
                    </a:ext>
                  </a:extLst>
                </p:cNvPr>
                <p:cNvSpPr/>
                <p:nvPr/>
              </p:nvSpPr>
              <p:spPr>
                <a:xfrm>
                  <a:off x="7700801" y="4046756"/>
                  <a:ext cx="384289" cy="481536"/>
                </a:xfrm>
                <a:custGeom>
                  <a:avLst/>
                  <a:gdLst>
                    <a:gd name="connsiteX0" fmla="*/ 353852 w 384289"/>
                    <a:gd name="connsiteY0" fmla="*/ 222970 h 481536"/>
                    <a:gd name="connsiteX1" fmla="*/ 358566 w 384289"/>
                    <a:gd name="connsiteY1" fmla="*/ 228987 h 481536"/>
                    <a:gd name="connsiteX2" fmla="*/ 359177 w 384289"/>
                    <a:gd name="connsiteY2" fmla="*/ 229780 h 481536"/>
                    <a:gd name="connsiteX3" fmla="*/ 359898 w 384289"/>
                    <a:gd name="connsiteY3" fmla="*/ 230853 h 481536"/>
                    <a:gd name="connsiteX4" fmla="*/ 363440 w 384289"/>
                    <a:gd name="connsiteY4" fmla="*/ 236259 h 481536"/>
                    <a:gd name="connsiteX5" fmla="*/ 364283 w 384289"/>
                    <a:gd name="connsiteY5" fmla="*/ 237528 h 481536"/>
                    <a:gd name="connsiteX6" fmla="*/ 364600 w 384289"/>
                    <a:gd name="connsiteY6" fmla="*/ 238736 h 481536"/>
                    <a:gd name="connsiteX7" fmla="*/ 365089 w 384289"/>
                    <a:gd name="connsiteY7" fmla="*/ 240530 h 481536"/>
                    <a:gd name="connsiteX8" fmla="*/ 365492 w 384289"/>
                    <a:gd name="connsiteY8" fmla="*/ 242007 h 481536"/>
                    <a:gd name="connsiteX9" fmla="*/ 365174 w 384289"/>
                    <a:gd name="connsiteY9" fmla="*/ 243703 h 481536"/>
                    <a:gd name="connsiteX10" fmla="*/ 364930 w 384289"/>
                    <a:gd name="connsiteY10" fmla="*/ 245058 h 481536"/>
                    <a:gd name="connsiteX11" fmla="*/ 364808 w 384289"/>
                    <a:gd name="connsiteY11" fmla="*/ 245778 h 481536"/>
                    <a:gd name="connsiteX12" fmla="*/ 364527 w 384289"/>
                    <a:gd name="connsiteY12" fmla="*/ 246376 h 481536"/>
                    <a:gd name="connsiteX13" fmla="*/ 363635 w 384289"/>
                    <a:gd name="connsiteY13" fmla="*/ 248267 h 481536"/>
                    <a:gd name="connsiteX14" fmla="*/ 363245 w 384289"/>
                    <a:gd name="connsiteY14" fmla="*/ 249109 h 481536"/>
                    <a:gd name="connsiteX15" fmla="*/ 361107 w 384289"/>
                    <a:gd name="connsiteY15" fmla="*/ 251220 h 481536"/>
                    <a:gd name="connsiteX16" fmla="*/ 360252 w 384289"/>
                    <a:gd name="connsiteY16" fmla="*/ 251611 h 481536"/>
                    <a:gd name="connsiteX17" fmla="*/ 359092 w 384289"/>
                    <a:gd name="connsiteY17" fmla="*/ 252123 h 481536"/>
                    <a:gd name="connsiteX18" fmla="*/ 357882 w 384289"/>
                    <a:gd name="connsiteY18" fmla="*/ 252672 h 481536"/>
                    <a:gd name="connsiteX19" fmla="*/ 357089 w 384289"/>
                    <a:gd name="connsiteY19" fmla="*/ 252880 h 481536"/>
                    <a:gd name="connsiteX20" fmla="*/ 354988 w 384289"/>
                    <a:gd name="connsiteY20" fmla="*/ 253344 h 481536"/>
                    <a:gd name="connsiteX21" fmla="*/ 354060 w 384289"/>
                    <a:gd name="connsiteY21" fmla="*/ 253539 h 481536"/>
                    <a:gd name="connsiteX22" fmla="*/ 353119 w 384289"/>
                    <a:gd name="connsiteY22" fmla="*/ 253526 h 481536"/>
                    <a:gd name="connsiteX23" fmla="*/ 348600 w 384289"/>
                    <a:gd name="connsiteY23" fmla="*/ 253441 h 481536"/>
                    <a:gd name="connsiteX24" fmla="*/ 347427 w 384289"/>
                    <a:gd name="connsiteY24" fmla="*/ 253417 h 481536"/>
                    <a:gd name="connsiteX25" fmla="*/ 345485 w 384289"/>
                    <a:gd name="connsiteY25" fmla="*/ 253112 h 481536"/>
                    <a:gd name="connsiteX26" fmla="*/ 344508 w 384289"/>
                    <a:gd name="connsiteY26" fmla="*/ 252965 h 481536"/>
                    <a:gd name="connsiteX27" fmla="*/ 338133 w 384289"/>
                    <a:gd name="connsiteY27" fmla="*/ 251977 h 481536"/>
                    <a:gd name="connsiteX28" fmla="*/ 333479 w 384289"/>
                    <a:gd name="connsiteY28" fmla="*/ 251354 h 481536"/>
                    <a:gd name="connsiteX29" fmla="*/ 330548 w 384289"/>
                    <a:gd name="connsiteY29" fmla="*/ 250915 h 481536"/>
                    <a:gd name="connsiteX30" fmla="*/ 328740 w 384289"/>
                    <a:gd name="connsiteY30" fmla="*/ 250634 h 481536"/>
                    <a:gd name="connsiteX31" fmla="*/ 327457 w 384289"/>
                    <a:gd name="connsiteY31" fmla="*/ 249878 h 481536"/>
                    <a:gd name="connsiteX32" fmla="*/ 325296 w 384289"/>
                    <a:gd name="connsiteY32" fmla="*/ 248609 h 481536"/>
                    <a:gd name="connsiteX33" fmla="*/ 324050 w 384289"/>
                    <a:gd name="connsiteY33" fmla="*/ 247877 h 481536"/>
                    <a:gd name="connsiteX34" fmla="*/ 322999 w 384289"/>
                    <a:gd name="connsiteY34" fmla="*/ 246827 h 481536"/>
                    <a:gd name="connsiteX35" fmla="*/ 320898 w 384289"/>
                    <a:gd name="connsiteY35" fmla="*/ 244728 h 481536"/>
                    <a:gd name="connsiteX36" fmla="*/ 317796 w 384289"/>
                    <a:gd name="connsiteY36" fmla="*/ 242202 h 481536"/>
                    <a:gd name="connsiteX37" fmla="*/ 316245 w 384289"/>
                    <a:gd name="connsiteY37" fmla="*/ 240945 h 481536"/>
                    <a:gd name="connsiteX38" fmla="*/ 315292 w 384289"/>
                    <a:gd name="connsiteY38" fmla="*/ 239798 h 481536"/>
                    <a:gd name="connsiteX39" fmla="*/ 313509 w 384289"/>
                    <a:gd name="connsiteY39" fmla="*/ 237651 h 481536"/>
                    <a:gd name="connsiteX40" fmla="*/ 312446 w 384289"/>
                    <a:gd name="connsiteY40" fmla="*/ 236357 h 481536"/>
                    <a:gd name="connsiteX41" fmla="*/ 310541 w 384289"/>
                    <a:gd name="connsiteY41" fmla="*/ 232391 h 481536"/>
                    <a:gd name="connsiteX42" fmla="*/ 309955 w 384289"/>
                    <a:gd name="connsiteY42" fmla="*/ 230622 h 481536"/>
                    <a:gd name="connsiteX43" fmla="*/ 309161 w 384289"/>
                    <a:gd name="connsiteY43" fmla="*/ 228206 h 481536"/>
                    <a:gd name="connsiteX44" fmla="*/ 305973 w 384289"/>
                    <a:gd name="connsiteY44" fmla="*/ 225899 h 481536"/>
                    <a:gd name="connsiteX45" fmla="*/ 304202 w 384289"/>
                    <a:gd name="connsiteY45" fmla="*/ 226729 h 481536"/>
                    <a:gd name="connsiteX46" fmla="*/ 303506 w 384289"/>
                    <a:gd name="connsiteY46" fmla="*/ 226998 h 481536"/>
                    <a:gd name="connsiteX47" fmla="*/ 305668 w 384289"/>
                    <a:gd name="connsiteY47" fmla="*/ 234246 h 481536"/>
                    <a:gd name="connsiteX48" fmla="*/ 306327 w 384289"/>
                    <a:gd name="connsiteY48" fmla="*/ 236442 h 481536"/>
                    <a:gd name="connsiteX49" fmla="*/ 307036 w 384289"/>
                    <a:gd name="connsiteY49" fmla="*/ 238041 h 481536"/>
                    <a:gd name="connsiteX50" fmla="*/ 307463 w 384289"/>
                    <a:gd name="connsiteY50" fmla="*/ 239030 h 481536"/>
                    <a:gd name="connsiteX51" fmla="*/ 309625 w 384289"/>
                    <a:gd name="connsiteY51" fmla="*/ 243935 h 481536"/>
                    <a:gd name="connsiteX52" fmla="*/ 310272 w 384289"/>
                    <a:gd name="connsiteY52" fmla="*/ 245399 h 481536"/>
                    <a:gd name="connsiteX53" fmla="*/ 310908 w 384289"/>
                    <a:gd name="connsiteY53" fmla="*/ 246876 h 481536"/>
                    <a:gd name="connsiteX54" fmla="*/ 311469 w 384289"/>
                    <a:gd name="connsiteY54" fmla="*/ 248389 h 481536"/>
                    <a:gd name="connsiteX55" fmla="*/ 312031 w 384289"/>
                    <a:gd name="connsiteY55" fmla="*/ 249890 h 481536"/>
                    <a:gd name="connsiteX56" fmla="*/ 313326 w 384289"/>
                    <a:gd name="connsiteY56" fmla="*/ 253405 h 481536"/>
                    <a:gd name="connsiteX57" fmla="*/ 315744 w 384289"/>
                    <a:gd name="connsiteY57" fmla="*/ 259945 h 481536"/>
                    <a:gd name="connsiteX58" fmla="*/ 316477 w 384289"/>
                    <a:gd name="connsiteY58" fmla="*/ 261946 h 481536"/>
                    <a:gd name="connsiteX59" fmla="*/ 317247 w 384289"/>
                    <a:gd name="connsiteY59" fmla="*/ 263655 h 481536"/>
                    <a:gd name="connsiteX60" fmla="*/ 317625 w 384289"/>
                    <a:gd name="connsiteY60" fmla="*/ 264509 h 481536"/>
                    <a:gd name="connsiteX61" fmla="*/ 320092 w 384289"/>
                    <a:gd name="connsiteY61" fmla="*/ 270037 h 481536"/>
                    <a:gd name="connsiteX62" fmla="*/ 320349 w 384289"/>
                    <a:gd name="connsiteY62" fmla="*/ 270623 h 481536"/>
                    <a:gd name="connsiteX63" fmla="*/ 320972 w 384289"/>
                    <a:gd name="connsiteY63" fmla="*/ 271697 h 481536"/>
                    <a:gd name="connsiteX64" fmla="*/ 322059 w 384289"/>
                    <a:gd name="connsiteY64" fmla="*/ 273625 h 481536"/>
                    <a:gd name="connsiteX65" fmla="*/ 323170 w 384289"/>
                    <a:gd name="connsiteY65" fmla="*/ 274552 h 481536"/>
                    <a:gd name="connsiteX66" fmla="*/ 324624 w 384289"/>
                    <a:gd name="connsiteY66" fmla="*/ 275772 h 481536"/>
                    <a:gd name="connsiteX67" fmla="*/ 325369 w 384289"/>
                    <a:gd name="connsiteY67" fmla="*/ 276394 h 481536"/>
                    <a:gd name="connsiteX68" fmla="*/ 326529 w 384289"/>
                    <a:gd name="connsiteY68" fmla="*/ 276980 h 481536"/>
                    <a:gd name="connsiteX69" fmla="*/ 331146 w 384289"/>
                    <a:gd name="connsiteY69" fmla="*/ 279336 h 481536"/>
                    <a:gd name="connsiteX70" fmla="*/ 331842 w 384289"/>
                    <a:gd name="connsiteY70" fmla="*/ 279689 h 481536"/>
                    <a:gd name="connsiteX71" fmla="*/ 332697 w 384289"/>
                    <a:gd name="connsiteY71" fmla="*/ 280080 h 481536"/>
                    <a:gd name="connsiteX72" fmla="*/ 335702 w 384289"/>
                    <a:gd name="connsiteY72" fmla="*/ 281483 h 481536"/>
                    <a:gd name="connsiteX73" fmla="*/ 338267 w 384289"/>
                    <a:gd name="connsiteY73" fmla="*/ 282679 h 481536"/>
                    <a:gd name="connsiteX74" fmla="*/ 340954 w 384289"/>
                    <a:gd name="connsiteY74" fmla="*/ 283924 h 481536"/>
                    <a:gd name="connsiteX75" fmla="*/ 343714 w 384289"/>
                    <a:gd name="connsiteY75" fmla="*/ 285107 h 481536"/>
                    <a:gd name="connsiteX76" fmla="*/ 345119 w 384289"/>
                    <a:gd name="connsiteY76" fmla="*/ 285705 h 481536"/>
                    <a:gd name="connsiteX77" fmla="*/ 345901 w 384289"/>
                    <a:gd name="connsiteY77" fmla="*/ 286230 h 481536"/>
                    <a:gd name="connsiteX78" fmla="*/ 348197 w 384289"/>
                    <a:gd name="connsiteY78" fmla="*/ 287804 h 481536"/>
                    <a:gd name="connsiteX79" fmla="*/ 349357 w 384289"/>
                    <a:gd name="connsiteY79" fmla="*/ 288585 h 481536"/>
                    <a:gd name="connsiteX80" fmla="*/ 350151 w 384289"/>
                    <a:gd name="connsiteY80" fmla="*/ 289635 h 481536"/>
                    <a:gd name="connsiteX81" fmla="*/ 351751 w 384289"/>
                    <a:gd name="connsiteY81" fmla="*/ 291697 h 481536"/>
                    <a:gd name="connsiteX82" fmla="*/ 352362 w 384289"/>
                    <a:gd name="connsiteY82" fmla="*/ 292478 h 481536"/>
                    <a:gd name="connsiteX83" fmla="*/ 352789 w 384289"/>
                    <a:gd name="connsiteY83" fmla="*/ 293454 h 481536"/>
                    <a:gd name="connsiteX84" fmla="*/ 354084 w 384289"/>
                    <a:gd name="connsiteY84" fmla="*/ 296383 h 481536"/>
                    <a:gd name="connsiteX85" fmla="*/ 354511 w 384289"/>
                    <a:gd name="connsiteY85" fmla="*/ 297359 h 481536"/>
                    <a:gd name="connsiteX86" fmla="*/ 354695 w 384289"/>
                    <a:gd name="connsiteY86" fmla="*/ 298482 h 481536"/>
                    <a:gd name="connsiteX87" fmla="*/ 355464 w 384289"/>
                    <a:gd name="connsiteY87" fmla="*/ 303082 h 481536"/>
                    <a:gd name="connsiteX88" fmla="*/ 355318 w 384289"/>
                    <a:gd name="connsiteY88" fmla="*/ 309721 h 481536"/>
                    <a:gd name="connsiteX89" fmla="*/ 355342 w 384289"/>
                    <a:gd name="connsiteY89" fmla="*/ 310855 h 481536"/>
                    <a:gd name="connsiteX90" fmla="*/ 355464 w 384289"/>
                    <a:gd name="connsiteY90" fmla="*/ 314528 h 481536"/>
                    <a:gd name="connsiteX91" fmla="*/ 355537 w 384289"/>
                    <a:gd name="connsiteY91" fmla="*/ 317213 h 481536"/>
                    <a:gd name="connsiteX92" fmla="*/ 355611 w 384289"/>
                    <a:gd name="connsiteY92" fmla="*/ 319434 h 481536"/>
                    <a:gd name="connsiteX93" fmla="*/ 355672 w 384289"/>
                    <a:gd name="connsiteY93" fmla="*/ 321472 h 481536"/>
                    <a:gd name="connsiteX94" fmla="*/ 356185 w 384289"/>
                    <a:gd name="connsiteY94" fmla="*/ 322973 h 481536"/>
                    <a:gd name="connsiteX95" fmla="*/ 356515 w 384289"/>
                    <a:gd name="connsiteY95" fmla="*/ 323974 h 481536"/>
                    <a:gd name="connsiteX96" fmla="*/ 356844 w 384289"/>
                    <a:gd name="connsiteY96" fmla="*/ 324938 h 481536"/>
                    <a:gd name="connsiteX97" fmla="*/ 357272 w 384289"/>
                    <a:gd name="connsiteY97" fmla="*/ 326195 h 481536"/>
                    <a:gd name="connsiteX98" fmla="*/ 358017 w 384289"/>
                    <a:gd name="connsiteY98" fmla="*/ 327598 h 481536"/>
                    <a:gd name="connsiteX99" fmla="*/ 360276 w 384289"/>
                    <a:gd name="connsiteY99" fmla="*/ 331808 h 481536"/>
                    <a:gd name="connsiteX100" fmla="*/ 361034 w 384289"/>
                    <a:gd name="connsiteY100" fmla="*/ 333211 h 481536"/>
                    <a:gd name="connsiteX101" fmla="*/ 361901 w 384289"/>
                    <a:gd name="connsiteY101" fmla="*/ 334456 h 481536"/>
                    <a:gd name="connsiteX102" fmla="*/ 365675 w 384289"/>
                    <a:gd name="connsiteY102" fmla="*/ 339837 h 481536"/>
                    <a:gd name="connsiteX103" fmla="*/ 366860 w 384289"/>
                    <a:gd name="connsiteY103" fmla="*/ 341533 h 481536"/>
                    <a:gd name="connsiteX104" fmla="*/ 368631 w 384289"/>
                    <a:gd name="connsiteY104" fmla="*/ 343340 h 481536"/>
                    <a:gd name="connsiteX105" fmla="*/ 371806 w 384289"/>
                    <a:gd name="connsiteY105" fmla="*/ 346585 h 481536"/>
                    <a:gd name="connsiteX106" fmla="*/ 373431 w 384289"/>
                    <a:gd name="connsiteY106" fmla="*/ 348245 h 481536"/>
                    <a:gd name="connsiteX107" fmla="*/ 374738 w 384289"/>
                    <a:gd name="connsiteY107" fmla="*/ 349575 h 481536"/>
                    <a:gd name="connsiteX108" fmla="*/ 378023 w 384289"/>
                    <a:gd name="connsiteY108" fmla="*/ 353089 h 481536"/>
                    <a:gd name="connsiteX109" fmla="*/ 378683 w 384289"/>
                    <a:gd name="connsiteY109" fmla="*/ 353785 h 481536"/>
                    <a:gd name="connsiteX110" fmla="*/ 379233 w 384289"/>
                    <a:gd name="connsiteY110" fmla="*/ 354505 h 481536"/>
                    <a:gd name="connsiteX111" fmla="*/ 380295 w 384289"/>
                    <a:gd name="connsiteY111" fmla="*/ 355920 h 481536"/>
                    <a:gd name="connsiteX112" fmla="*/ 381810 w 384289"/>
                    <a:gd name="connsiteY112" fmla="*/ 357922 h 481536"/>
                    <a:gd name="connsiteX113" fmla="*/ 382762 w 384289"/>
                    <a:gd name="connsiteY113" fmla="*/ 359276 h 481536"/>
                    <a:gd name="connsiteX114" fmla="*/ 383092 w 384289"/>
                    <a:gd name="connsiteY114" fmla="*/ 360277 h 481536"/>
                    <a:gd name="connsiteX115" fmla="*/ 383959 w 384289"/>
                    <a:gd name="connsiteY115" fmla="*/ 362864 h 481536"/>
                    <a:gd name="connsiteX116" fmla="*/ 384289 w 384289"/>
                    <a:gd name="connsiteY116" fmla="*/ 363840 h 481536"/>
                    <a:gd name="connsiteX117" fmla="*/ 384265 w 384289"/>
                    <a:gd name="connsiteY117" fmla="*/ 364951 h 481536"/>
                    <a:gd name="connsiteX118" fmla="*/ 384228 w 384289"/>
                    <a:gd name="connsiteY118" fmla="*/ 366696 h 481536"/>
                    <a:gd name="connsiteX119" fmla="*/ 384204 w 384289"/>
                    <a:gd name="connsiteY119" fmla="*/ 368209 h 481536"/>
                    <a:gd name="connsiteX120" fmla="*/ 383569 w 384289"/>
                    <a:gd name="connsiteY120" fmla="*/ 369344 h 481536"/>
                    <a:gd name="connsiteX121" fmla="*/ 381798 w 384289"/>
                    <a:gd name="connsiteY121" fmla="*/ 372590 h 481536"/>
                    <a:gd name="connsiteX122" fmla="*/ 381394 w 384289"/>
                    <a:gd name="connsiteY122" fmla="*/ 373322 h 481536"/>
                    <a:gd name="connsiteX123" fmla="*/ 379611 w 384289"/>
                    <a:gd name="connsiteY123" fmla="*/ 375055 h 481536"/>
                    <a:gd name="connsiteX124" fmla="*/ 378659 w 384289"/>
                    <a:gd name="connsiteY124" fmla="*/ 375360 h 481536"/>
                    <a:gd name="connsiteX125" fmla="*/ 378219 w 384289"/>
                    <a:gd name="connsiteY125" fmla="*/ 375506 h 481536"/>
                    <a:gd name="connsiteX126" fmla="*/ 371758 w 384289"/>
                    <a:gd name="connsiteY126" fmla="*/ 377605 h 481536"/>
                    <a:gd name="connsiteX127" fmla="*/ 370829 w 384289"/>
                    <a:gd name="connsiteY127" fmla="*/ 377910 h 481536"/>
                    <a:gd name="connsiteX128" fmla="*/ 369461 w 384289"/>
                    <a:gd name="connsiteY128" fmla="*/ 378191 h 481536"/>
                    <a:gd name="connsiteX129" fmla="*/ 363965 w 384289"/>
                    <a:gd name="connsiteY129" fmla="*/ 379301 h 481536"/>
                    <a:gd name="connsiteX130" fmla="*/ 360594 w 384289"/>
                    <a:gd name="connsiteY130" fmla="*/ 379985 h 481536"/>
                    <a:gd name="connsiteX131" fmla="*/ 358664 w 384289"/>
                    <a:gd name="connsiteY131" fmla="*/ 380375 h 481536"/>
                    <a:gd name="connsiteX132" fmla="*/ 356002 w 384289"/>
                    <a:gd name="connsiteY132" fmla="*/ 380546 h 481536"/>
                    <a:gd name="connsiteX133" fmla="*/ 353351 w 384289"/>
                    <a:gd name="connsiteY133" fmla="*/ 380717 h 481536"/>
                    <a:gd name="connsiteX134" fmla="*/ 350994 w 384289"/>
                    <a:gd name="connsiteY134" fmla="*/ 381009 h 481536"/>
                    <a:gd name="connsiteX135" fmla="*/ 344875 w 384289"/>
                    <a:gd name="connsiteY135" fmla="*/ 381778 h 481536"/>
                    <a:gd name="connsiteX136" fmla="*/ 344166 w 384289"/>
                    <a:gd name="connsiteY136" fmla="*/ 381876 h 481536"/>
                    <a:gd name="connsiteX137" fmla="*/ 340380 w 384289"/>
                    <a:gd name="connsiteY137" fmla="*/ 382779 h 481536"/>
                    <a:gd name="connsiteX138" fmla="*/ 338792 w 384289"/>
                    <a:gd name="connsiteY138" fmla="*/ 383157 h 481536"/>
                    <a:gd name="connsiteX139" fmla="*/ 337925 w 384289"/>
                    <a:gd name="connsiteY139" fmla="*/ 384634 h 481536"/>
                    <a:gd name="connsiteX140" fmla="*/ 337595 w 384289"/>
                    <a:gd name="connsiteY140" fmla="*/ 385183 h 481536"/>
                    <a:gd name="connsiteX141" fmla="*/ 336630 w 384289"/>
                    <a:gd name="connsiteY141" fmla="*/ 386830 h 481536"/>
                    <a:gd name="connsiteX142" fmla="*/ 337277 w 384289"/>
                    <a:gd name="connsiteY142" fmla="*/ 388710 h 481536"/>
                    <a:gd name="connsiteX143" fmla="*/ 339940 w 384289"/>
                    <a:gd name="connsiteY143" fmla="*/ 396434 h 481536"/>
                    <a:gd name="connsiteX144" fmla="*/ 340807 w 384289"/>
                    <a:gd name="connsiteY144" fmla="*/ 398972 h 481536"/>
                    <a:gd name="connsiteX145" fmla="*/ 341174 w 384289"/>
                    <a:gd name="connsiteY145" fmla="*/ 400559 h 481536"/>
                    <a:gd name="connsiteX146" fmla="*/ 341540 w 384289"/>
                    <a:gd name="connsiteY146" fmla="*/ 402157 h 481536"/>
                    <a:gd name="connsiteX147" fmla="*/ 342627 w 384289"/>
                    <a:gd name="connsiteY147" fmla="*/ 406929 h 481536"/>
                    <a:gd name="connsiteX148" fmla="*/ 342872 w 384289"/>
                    <a:gd name="connsiteY148" fmla="*/ 407990 h 481536"/>
                    <a:gd name="connsiteX149" fmla="*/ 343104 w 384289"/>
                    <a:gd name="connsiteY149" fmla="*/ 409052 h 481536"/>
                    <a:gd name="connsiteX150" fmla="*/ 343360 w 384289"/>
                    <a:gd name="connsiteY150" fmla="*/ 410577 h 481536"/>
                    <a:gd name="connsiteX151" fmla="*/ 343702 w 384289"/>
                    <a:gd name="connsiteY151" fmla="*/ 412603 h 481536"/>
                    <a:gd name="connsiteX152" fmla="*/ 344215 w 384289"/>
                    <a:gd name="connsiteY152" fmla="*/ 415654 h 481536"/>
                    <a:gd name="connsiteX153" fmla="*/ 344386 w 384289"/>
                    <a:gd name="connsiteY153" fmla="*/ 416666 h 481536"/>
                    <a:gd name="connsiteX154" fmla="*/ 344594 w 384289"/>
                    <a:gd name="connsiteY154" fmla="*/ 417875 h 481536"/>
                    <a:gd name="connsiteX155" fmla="*/ 344655 w 384289"/>
                    <a:gd name="connsiteY155" fmla="*/ 418399 h 481536"/>
                    <a:gd name="connsiteX156" fmla="*/ 344740 w 384289"/>
                    <a:gd name="connsiteY156" fmla="*/ 419058 h 481536"/>
                    <a:gd name="connsiteX157" fmla="*/ 345583 w 384289"/>
                    <a:gd name="connsiteY157" fmla="*/ 426124 h 481536"/>
                    <a:gd name="connsiteX158" fmla="*/ 345766 w 384289"/>
                    <a:gd name="connsiteY158" fmla="*/ 427661 h 481536"/>
                    <a:gd name="connsiteX159" fmla="*/ 345668 w 384289"/>
                    <a:gd name="connsiteY159" fmla="*/ 428674 h 481536"/>
                    <a:gd name="connsiteX160" fmla="*/ 345485 w 384289"/>
                    <a:gd name="connsiteY160" fmla="*/ 430663 h 481536"/>
                    <a:gd name="connsiteX161" fmla="*/ 345326 w 384289"/>
                    <a:gd name="connsiteY161" fmla="*/ 432335 h 481536"/>
                    <a:gd name="connsiteX162" fmla="*/ 344557 w 384289"/>
                    <a:gd name="connsiteY162" fmla="*/ 433677 h 481536"/>
                    <a:gd name="connsiteX163" fmla="*/ 343030 w 384289"/>
                    <a:gd name="connsiteY163" fmla="*/ 436362 h 481536"/>
                    <a:gd name="connsiteX164" fmla="*/ 342078 w 384289"/>
                    <a:gd name="connsiteY164" fmla="*/ 438021 h 481536"/>
                    <a:gd name="connsiteX165" fmla="*/ 341357 w 384289"/>
                    <a:gd name="connsiteY165" fmla="*/ 439290 h 481536"/>
                    <a:gd name="connsiteX166" fmla="*/ 340319 w 384289"/>
                    <a:gd name="connsiteY166" fmla="*/ 440450 h 481536"/>
                    <a:gd name="connsiteX167" fmla="*/ 330694 w 384289"/>
                    <a:gd name="connsiteY167" fmla="*/ 451395 h 481536"/>
                    <a:gd name="connsiteX168" fmla="*/ 326737 w 384289"/>
                    <a:gd name="connsiteY168" fmla="*/ 454922 h 481536"/>
                    <a:gd name="connsiteX169" fmla="*/ 322938 w 384289"/>
                    <a:gd name="connsiteY169" fmla="*/ 455594 h 481536"/>
                    <a:gd name="connsiteX170" fmla="*/ 322462 w 384289"/>
                    <a:gd name="connsiteY170" fmla="*/ 455679 h 481536"/>
                    <a:gd name="connsiteX171" fmla="*/ 321827 w 384289"/>
                    <a:gd name="connsiteY171" fmla="*/ 455496 h 481536"/>
                    <a:gd name="connsiteX172" fmla="*/ 318614 w 384289"/>
                    <a:gd name="connsiteY172" fmla="*/ 454532 h 481536"/>
                    <a:gd name="connsiteX173" fmla="*/ 317222 w 384289"/>
                    <a:gd name="connsiteY173" fmla="*/ 452165 h 481536"/>
                    <a:gd name="connsiteX174" fmla="*/ 316037 w 384289"/>
                    <a:gd name="connsiteY174" fmla="*/ 450151 h 481536"/>
                    <a:gd name="connsiteX175" fmla="*/ 316013 w 384289"/>
                    <a:gd name="connsiteY175" fmla="*/ 446332 h 481536"/>
                    <a:gd name="connsiteX176" fmla="*/ 316001 w 384289"/>
                    <a:gd name="connsiteY176" fmla="*/ 445233 h 481536"/>
                    <a:gd name="connsiteX177" fmla="*/ 315647 w 384289"/>
                    <a:gd name="connsiteY177" fmla="*/ 443122 h 481536"/>
                    <a:gd name="connsiteX178" fmla="*/ 315402 w 384289"/>
                    <a:gd name="connsiteY178" fmla="*/ 441731 h 481536"/>
                    <a:gd name="connsiteX179" fmla="*/ 314535 w 384289"/>
                    <a:gd name="connsiteY179" fmla="*/ 440352 h 481536"/>
                    <a:gd name="connsiteX180" fmla="*/ 313619 w 384289"/>
                    <a:gd name="connsiteY180" fmla="*/ 438924 h 481536"/>
                    <a:gd name="connsiteX181" fmla="*/ 313228 w 384289"/>
                    <a:gd name="connsiteY181" fmla="*/ 438351 h 481536"/>
                    <a:gd name="connsiteX182" fmla="*/ 311872 w 384289"/>
                    <a:gd name="connsiteY182" fmla="*/ 436764 h 481536"/>
                    <a:gd name="connsiteX183" fmla="*/ 310969 w 384289"/>
                    <a:gd name="connsiteY183" fmla="*/ 435691 h 481536"/>
                    <a:gd name="connsiteX184" fmla="*/ 309381 w 384289"/>
                    <a:gd name="connsiteY184" fmla="*/ 434605 h 481536"/>
                    <a:gd name="connsiteX185" fmla="*/ 306987 w 384289"/>
                    <a:gd name="connsiteY185" fmla="*/ 432957 h 481536"/>
                    <a:gd name="connsiteX186" fmla="*/ 305790 w 384289"/>
                    <a:gd name="connsiteY186" fmla="*/ 432127 h 481536"/>
                    <a:gd name="connsiteX187" fmla="*/ 304654 w 384289"/>
                    <a:gd name="connsiteY187" fmla="*/ 431212 h 481536"/>
                    <a:gd name="connsiteX188" fmla="*/ 300416 w 384289"/>
                    <a:gd name="connsiteY188" fmla="*/ 427771 h 481536"/>
                    <a:gd name="connsiteX189" fmla="*/ 298987 w 384289"/>
                    <a:gd name="connsiteY189" fmla="*/ 426612 h 481536"/>
                    <a:gd name="connsiteX190" fmla="*/ 298095 w 384289"/>
                    <a:gd name="connsiteY190" fmla="*/ 425318 h 481536"/>
                    <a:gd name="connsiteX191" fmla="*/ 296287 w 384289"/>
                    <a:gd name="connsiteY191" fmla="*/ 422670 h 481536"/>
                    <a:gd name="connsiteX192" fmla="*/ 295335 w 384289"/>
                    <a:gd name="connsiteY192" fmla="*/ 421254 h 481536"/>
                    <a:gd name="connsiteX193" fmla="*/ 294785 w 384289"/>
                    <a:gd name="connsiteY193" fmla="*/ 419400 h 481536"/>
                    <a:gd name="connsiteX194" fmla="*/ 293967 w 384289"/>
                    <a:gd name="connsiteY194" fmla="*/ 416642 h 481536"/>
                    <a:gd name="connsiteX195" fmla="*/ 293319 w 384289"/>
                    <a:gd name="connsiteY195" fmla="*/ 415312 h 481536"/>
                    <a:gd name="connsiteX196" fmla="*/ 292245 w 384289"/>
                    <a:gd name="connsiteY196" fmla="*/ 413128 h 481536"/>
                    <a:gd name="connsiteX197" fmla="*/ 291292 w 384289"/>
                    <a:gd name="connsiteY197" fmla="*/ 412029 h 481536"/>
                    <a:gd name="connsiteX198" fmla="*/ 290412 w 384289"/>
                    <a:gd name="connsiteY198" fmla="*/ 411016 h 481536"/>
                    <a:gd name="connsiteX199" fmla="*/ 289081 w 384289"/>
                    <a:gd name="connsiteY199" fmla="*/ 409540 h 481536"/>
                    <a:gd name="connsiteX200" fmla="*/ 287884 w 384289"/>
                    <a:gd name="connsiteY200" fmla="*/ 408210 h 481536"/>
                    <a:gd name="connsiteX201" fmla="*/ 286528 w 384289"/>
                    <a:gd name="connsiteY201" fmla="*/ 407416 h 481536"/>
                    <a:gd name="connsiteX202" fmla="*/ 283414 w 384289"/>
                    <a:gd name="connsiteY202" fmla="*/ 405598 h 481536"/>
                    <a:gd name="connsiteX203" fmla="*/ 282718 w 384289"/>
                    <a:gd name="connsiteY203" fmla="*/ 405196 h 481536"/>
                    <a:gd name="connsiteX204" fmla="*/ 282119 w 384289"/>
                    <a:gd name="connsiteY204" fmla="*/ 404915 h 481536"/>
                    <a:gd name="connsiteX205" fmla="*/ 280226 w 384289"/>
                    <a:gd name="connsiteY205" fmla="*/ 404024 h 481536"/>
                    <a:gd name="connsiteX206" fmla="*/ 279554 w 384289"/>
                    <a:gd name="connsiteY206" fmla="*/ 403707 h 481536"/>
                    <a:gd name="connsiteX207" fmla="*/ 278553 w 384289"/>
                    <a:gd name="connsiteY207" fmla="*/ 403243 h 481536"/>
                    <a:gd name="connsiteX208" fmla="*/ 277380 w 384289"/>
                    <a:gd name="connsiteY208" fmla="*/ 403048 h 481536"/>
                    <a:gd name="connsiteX209" fmla="*/ 275695 w 384289"/>
                    <a:gd name="connsiteY209" fmla="*/ 402780 h 481536"/>
                    <a:gd name="connsiteX210" fmla="*/ 274461 w 384289"/>
                    <a:gd name="connsiteY210" fmla="*/ 402584 h 481536"/>
                    <a:gd name="connsiteX211" fmla="*/ 273166 w 384289"/>
                    <a:gd name="connsiteY211" fmla="*/ 402670 h 481536"/>
                    <a:gd name="connsiteX212" fmla="*/ 272311 w 384289"/>
                    <a:gd name="connsiteY212" fmla="*/ 402719 h 481536"/>
                    <a:gd name="connsiteX213" fmla="*/ 271749 w 384289"/>
                    <a:gd name="connsiteY213" fmla="*/ 402962 h 481536"/>
                    <a:gd name="connsiteX214" fmla="*/ 270296 w 384289"/>
                    <a:gd name="connsiteY214" fmla="*/ 403597 h 481536"/>
                    <a:gd name="connsiteX215" fmla="*/ 269429 w 384289"/>
                    <a:gd name="connsiteY215" fmla="*/ 405061 h 481536"/>
                    <a:gd name="connsiteX216" fmla="*/ 268158 w 384289"/>
                    <a:gd name="connsiteY216" fmla="*/ 407185 h 481536"/>
                    <a:gd name="connsiteX217" fmla="*/ 267475 w 384289"/>
                    <a:gd name="connsiteY217" fmla="*/ 408344 h 481536"/>
                    <a:gd name="connsiteX218" fmla="*/ 267816 w 384289"/>
                    <a:gd name="connsiteY218" fmla="*/ 409711 h 481536"/>
                    <a:gd name="connsiteX219" fmla="*/ 268354 w 384289"/>
                    <a:gd name="connsiteY219" fmla="*/ 411919 h 481536"/>
                    <a:gd name="connsiteX220" fmla="*/ 268720 w 384289"/>
                    <a:gd name="connsiteY220" fmla="*/ 413371 h 481536"/>
                    <a:gd name="connsiteX221" fmla="*/ 270345 w 384289"/>
                    <a:gd name="connsiteY221" fmla="*/ 414409 h 481536"/>
                    <a:gd name="connsiteX222" fmla="*/ 274498 w 384289"/>
                    <a:gd name="connsiteY222" fmla="*/ 417057 h 481536"/>
                    <a:gd name="connsiteX223" fmla="*/ 276391 w 384289"/>
                    <a:gd name="connsiteY223" fmla="*/ 418253 h 481536"/>
                    <a:gd name="connsiteX224" fmla="*/ 277759 w 384289"/>
                    <a:gd name="connsiteY224" fmla="*/ 419375 h 481536"/>
                    <a:gd name="connsiteX225" fmla="*/ 280470 w 384289"/>
                    <a:gd name="connsiteY225" fmla="*/ 421609 h 481536"/>
                    <a:gd name="connsiteX226" fmla="*/ 281630 w 384289"/>
                    <a:gd name="connsiteY226" fmla="*/ 422560 h 481536"/>
                    <a:gd name="connsiteX227" fmla="*/ 282510 w 384289"/>
                    <a:gd name="connsiteY227" fmla="*/ 423585 h 481536"/>
                    <a:gd name="connsiteX228" fmla="*/ 284415 w 384289"/>
                    <a:gd name="connsiteY228" fmla="*/ 425806 h 481536"/>
                    <a:gd name="connsiteX229" fmla="*/ 285405 w 384289"/>
                    <a:gd name="connsiteY229" fmla="*/ 426966 h 481536"/>
                    <a:gd name="connsiteX230" fmla="*/ 286162 w 384289"/>
                    <a:gd name="connsiteY230" fmla="*/ 428332 h 481536"/>
                    <a:gd name="connsiteX231" fmla="*/ 286602 w 384289"/>
                    <a:gd name="connsiteY231" fmla="*/ 429137 h 481536"/>
                    <a:gd name="connsiteX232" fmla="*/ 288922 w 384289"/>
                    <a:gd name="connsiteY232" fmla="*/ 433336 h 481536"/>
                    <a:gd name="connsiteX233" fmla="*/ 289362 w 384289"/>
                    <a:gd name="connsiteY233" fmla="*/ 434141 h 481536"/>
                    <a:gd name="connsiteX234" fmla="*/ 289753 w 384289"/>
                    <a:gd name="connsiteY234" fmla="*/ 435141 h 481536"/>
                    <a:gd name="connsiteX235" fmla="*/ 289936 w 384289"/>
                    <a:gd name="connsiteY235" fmla="*/ 435642 h 481536"/>
                    <a:gd name="connsiteX236" fmla="*/ 290131 w 384289"/>
                    <a:gd name="connsiteY236" fmla="*/ 436130 h 481536"/>
                    <a:gd name="connsiteX237" fmla="*/ 290901 w 384289"/>
                    <a:gd name="connsiteY237" fmla="*/ 438131 h 481536"/>
                    <a:gd name="connsiteX238" fmla="*/ 291023 w 384289"/>
                    <a:gd name="connsiteY238" fmla="*/ 439998 h 481536"/>
                    <a:gd name="connsiteX239" fmla="*/ 291622 w 384289"/>
                    <a:gd name="connsiteY239" fmla="*/ 449272 h 481536"/>
                    <a:gd name="connsiteX240" fmla="*/ 291744 w 384289"/>
                    <a:gd name="connsiteY240" fmla="*/ 451274 h 481536"/>
                    <a:gd name="connsiteX241" fmla="*/ 291280 w 384289"/>
                    <a:gd name="connsiteY241" fmla="*/ 452762 h 481536"/>
                    <a:gd name="connsiteX242" fmla="*/ 289728 w 384289"/>
                    <a:gd name="connsiteY242" fmla="*/ 457741 h 481536"/>
                    <a:gd name="connsiteX243" fmla="*/ 289533 w 384289"/>
                    <a:gd name="connsiteY243" fmla="*/ 458266 h 481536"/>
                    <a:gd name="connsiteX244" fmla="*/ 288605 w 384289"/>
                    <a:gd name="connsiteY244" fmla="*/ 460060 h 481536"/>
                    <a:gd name="connsiteX245" fmla="*/ 287921 w 384289"/>
                    <a:gd name="connsiteY245" fmla="*/ 461378 h 481536"/>
                    <a:gd name="connsiteX246" fmla="*/ 284867 w 384289"/>
                    <a:gd name="connsiteY246" fmla="*/ 462512 h 481536"/>
                    <a:gd name="connsiteX247" fmla="*/ 283365 w 384289"/>
                    <a:gd name="connsiteY247" fmla="*/ 461024 h 481536"/>
                    <a:gd name="connsiteX248" fmla="*/ 281789 w 384289"/>
                    <a:gd name="connsiteY248" fmla="*/ 459449 h 481536"/>
                    <a:gd name="connsiteX249" fmla="*/ 281008 w 384289"/>
                    <a:gd name="connsiteY249" fmla="*/ 458681 h 481536"/>
                    <a:gd name="connsiteX250" fmla="*/ 279261 w 384289"/>
                    <a:gd name="connsiteY250" fmla="*/ 456557 h 481536"/>
                    <a:gd name="connsiteX251" fmla="*/ 277624 w 384289"/>
                    <a:gd name="connsiteY251" fmla="*/ 454556 h 481536"/>
                    <a:gd name="connsiteX252" fmla="*/ 274876 w 384289"/>
                    <a:gd name="connsiteY252" fmla="*/ 456204 h 481536"/>
                    <a:gd name="connsiteX253" fmla="*/ 274876 w 384289"/>
                    <a:gd name="connsiteY253" fmla="*/ 459193 h 481536"/>
                    <a:gd name="connsiteX254" fmla="*/ 274876 w 384289"/>
                    <a:gd name="connsiteY254" fmla="*/ 461793 h 481536"/>
                    <a:gd name="connsiteX255" fmla="*/ 274876 w 384289"/>
                    <a:gd name="connsiteY255" fmla="*/ 463440 h 481536"/>
                    <a:gd name="connsiteX256" fmla="*/ 274876 w 384289"/>
                    <a:gd name="connsiteY256" fmla="*/ 464843 h 481536"/>
                    <a:gd name="connsiteX257" fmla="*/ 274143 w 384289"/>
                    <a:gd name="connsiteY257" fmla="*/ 466527 h 481536"/>
                    <a:gd name="connsiteX258" fmla="*/ 273191 w 384289"/>
                    <a:gd name="connsiteY258" fmla="*/ 468675 h 481536"/>
                    <a:gd name="connsiteX259" fmla="*/ 269868 w 384289"/>
                    <a:gd name="connsiteY259" fmla="*/ 469822 h 481536"/>
                    <a:gd name="connsiteX260" fmla="*/ 267987 w 384289"/>
                    <a:gd name="connsiteY260" fmla="*/ 469846 h 481536"/>
                    <a:gd name="connsiteX261" fmla="*/ 264641 w 384289"/>
                    <a:gd name="connsiteY261" fmla="*/ 469895 h 481536"/>
                    <a:gd name="connsiteX262" fmla="*/ 262797 w 384289"/>
                    <a:gd name="connsiteY262" fmla="*/ 469919 h 481536"/>
                    <a:gd name="connsiteX263" fmla="*/ 260305 w 384289"/>
                    <a:gd name="connsiteY263" fmla="*/ 471201 h 481536"/>
                    <a:gd name="connsiteX264" fmla="*/ 260305 w 384289"/>
                    <a:gd name="connsiteY264" fmla="*/ 474117 h 481536"/>
                    <a:gd name="connsiteX265" fmla="*/ 260293 w 384289"/>
                    <a:gd name="connsiteY265" fmla="*/ 476778 h 481536"/>
                    <a:gd name="connsiteX266" fmla="*/ 260000 w 384289"/>
                    <a:gd name="connsiteY266" fmla="*/ 480707 h 481536"/>
                    <a:gd name="connsiteX267" fmla="*/ 256775 w 384289"/>
                    <a:gd name="connsiteY267" fmla="*/ 481537 h 481536"/>
                    <a:gd name="connsiteX268" fmla="*/ 253551 w 384289"/>
                    <a:gd name="connsiteY268" fmla="*/ 480390 h 481536"/>
                    <a:gd name="connsiteX269" fmla="*/ 252256 w 384289"/>
                    <a:gd name="connsiteY269" fmla="*/ 479120 h 481536"/>
                    <a:gd name="connsiteX270" fmla="*/ 250766 w 384289"/>
                    <a:gd name="connsiteY270" fmla="*/ 477668 h 481536"/>
                    <a:gd name="connsiteX271" fmla="*/ 248970 w 384289"/>
                    <a:gd name="connsiteY271" fmla="*/ 476851 h 481536"/>
                    <a:gd name="connsiteX272" fmla="*/ 248531 w 384289"/>
                    <a:gd name="connsiteY272" fmla="*/ 476643 h 481536"/>
                    <a:gd name="connsiteX273" fmla="*/ 248079 w 384289"/>
                    <a:gd name="connsiteY273" fmla="*/ 476448 h 481536"/>
                    <a:gd name="connsiteX274" fmla="*/ 246735 w 384289"/>
                    <a:gd name="connsiteY274" fmla="*/ 475826 h 481536"/>
                    <a:gd name="connsiteX275" fmla="*/ 244121 w 384289"/>
                    <a:gd name="connsiteY275" fmla="*/ 475740 h 481536"/>
                    <a:gd name="connsiteX276" fmla="*/ 243230 w 384289"/>
                    <a:gd name="connsiteY276" fmla="*/ 475923 h 481536"/>
                    <a:gd name="connsiteX277" fmla="*/ 240982 w 384289"/>
                    <a:gd name="connsiteY277" fmla="*/ 476399 h 481536"/>
                    <a:gd name="connsiteX278" fmla="*/ 240347 w 384289"/>
                    <a:gd name="connsiteY278" fmla="*/ 476570 h 481536"/>
                    <a:gd name="connsiteX279" fmla="*/ 239688 w 384289"/>
                    <a:gd name="connsiteY279" fmla="*/ 476802 h 481536"/>
                    <a:gd name="connsiteX280" fmla="*/ 236952 w 384289"/>
                    <a:gd name="connsiteY280" fmla="*/ 477791 h 481536"/>
                    <a:gd name="connsiteX281" fmla="*/ 233495 w 384289"/>
                    <a:gd name="connsiteY281" fmla="*/ 478815 h 481536"/>
                    <a:gd name="connsiteX282" fmla="*/ 231516 w 384289"/>
                    <a:gd name="connsiteY282" fmla="*/ 478620 h 481536"/>
                    <a:gd name="connsiteX283" fmla="*/ 230942 w 384289"/>
                    <a:gd name="connsiteY283" fmla="*/ 478571 h 481536"/>
                    <a:gd name="connsiteX284" fmla="*/ 230026 w 384289"/>
                    <a:gd name="connsiteY284" fmla="*/ 478523 h 481536"/>
                    <a:gd name="connsiteX285" fmla="*/ 227974 w 384289"/>
                    <a:gd name="connsiteY285" fmla="*/ 478657 h 481536"/>
                    <a:gd name="connsiteX286" fmla="*/ 227107 w 384289"/>
                    <a:gd name="connsiteY286" fmla="*/ 478706 h 481536"/>
                    <a:gd name="connsiteX287" fmla="*/ 226399 w 384289"/>
                    <a:gd name="connsiteY287" fmla="*/ 478852 h 481536"/>
                    <a:gd name="connsiteX288" fmla="*/ 225703 w 384289"/>
                    <a:gd name="connsiteY288" fmla="*/ 478999 h 481536"/>
                    <a:gd name="connsiteX289" fmla="*/ 222405 w 384289"/>
                    <a:gd name="connsiteY289" fmla="*/ 479657 h 481536"/>
                    <a:gd name="connsiteX290" fmla="*/ 221318 w 384289"/>
                    <a:gd name="connsiteY290" fmla="*/ 479865 h 481536"/>
                    <a:gd name="connsiteX291" fmla="*/ 220194 w 384289"/>
                    <a:gd name="connsiteY291" fmla="*/ 479877 h 481536"/>
                    <a:gd name="connsiteX292" fmla="*/ 218032 w 384289"/>
                    <a:gd name="connsiteY292" fmla="*/ 479828 h 481536"/>
                    <a:gd name="connsiteX293" fmla="*/ 217299 w 384289"/>
                    <a:gd name="connsiteY293" fmla="*/ 479657 h 481536"/>
                    <a:gd name="connsiteX294" fmla="*/ 216237 w 384289"/>
                    <a:gd name="connsiteY294" fmla="*/ 479401 h 481536"/>
                    <a:gd name="connsiteX295" fmla="*/ 214209 w 384289"/>
                    <a:gd name="connsiteY295" fmla="*/ 478913 h 481536"/>
                    <a:gd name="connsiteX296" fmla="*/ 212121 w 384289"/>
                    <a:gd name="connsiteY296" fmla="*/ 477741 h 481536"/>
                    <a:gd name="connsiteX297" fmla="*/ 211461 w 384289"/>
                    <a:gd name="connsiteY297" fmla="*/ 477363 h 481536"/>
                    <a:gd name="connsiteX298" fmla="*/ 208933 w 384289"/>
                    <a:gd name="connsiteY298" fmla="*/ 475960 h 481536"/>
                    <a:gd name="connsiteX299" fmla="*/ 206038 w 384289"/>
                    <a:gd name="connsiteY299" fmla="*/ 475301 h 481536"/>
                    <a:gd name="connsiteX300" fmla="*/ 204450 w 384289"/>
                    <a:gd name="connsiteY300" fmla="*/ 474947 h 481536"/>
                    <a:gd name="connsiteX301" fmla="*/ 203278 w 384289"/>
                    <a:gd name="connsiteY301" fmla="*/ 473910 h 481536"/>
                    <a:gd name="connsiteX302" fmla="*/ 202911 w 384289"/>
                    <a:gd name="connsiteY302" fmla="*/ 473581 h 481536"/>
                    <a:gd name="connsiteX303" fmla="*/ 202533 w 384289"/>
                    <a:gd name="connsiteY303" fmla="*/ 473251 h 481536"/>
                    <a:gd name="connsiteX304" fmla="*/ 201397 w 384289"/>
                    <a:gd name="connsiteY304" fmla="*/ 472238 h 481536"/>
                    <a:gd name="connsiteX305" fmla="*/ 200835 w 384289"/>
                    <a:gd name="connsiteY305" fmla="*/ 470823 h 481536"/>
                    <a:gd name="connsiteX306" fmla="*/ 199992 w 384289"/>
                    <a:gd name="connsiteY306" fmla="*/ 468687 h 481536"/>
                    <a:gd name="connsiteX307" fmla="*/ 199516 w 384289"/>
                    <a:gd name="connsiteY307" fmla="*/ 467491 h 481536"/>
                    <a:gd name="connsiteX308" fmla="*/ 199284 w 384289"/>
                    <a:gd name="connsiteY308" fmla="*/ 465478 h 481536"/>
                    <a:gd name="connsiteX309" fmla="*/ 198673 w 384289"/>
                    <a:gd name="connsiteY309" fmla="*/ 460426 h 481536"/>
                    <a:gd name="connsiteX310" fmla="*/ 197061 w 384289"/>
                    <a:gd name="connsiteY310" fmla="*/ 457765 h 481536"/>
                    <a:gd name="connsiteX311" fmla="*/ 196194 w 384289"/>
                    <a:gd name="connsiteY311" fmla="*/ 457021 h 481536"/>
                    <a:gd name="connsiteX312" fmla="*/ 193470 w 384289"/>
                    <a:gd name="connsiteY312" fmla="*/ 454727 h 481536"/>
                    <a:gd name="connsiteX313" fmla="*/ 190648 w 384289"/>
                    <a:gd name="connsiteY313" fmla="*/ 454129 h 481536"/>
                    <a:gd name="connsiteX314" fmla="*/ 189073 w 384289"/>
                    <a:gd name="connsiteY314" fmla="*/ 453885 h 481536"/>
                    <a:gd name="connsiteX315" fmla="*/ 187497 w 384289"/>
                    <a:gd name="connsiteY315" fmla="*/ 454385 h 481536"/>
                    <a:gd name="connsiteX316" fmla="*/ 185030 w 384289"/>
                    <a:gd name="connsiteY316" fmla="*/ 455166 h 481536"/>
                    <a:gd name="connsiteX317" fmla="*/ 182172 w 384289"/>
                    <a:gd name="connsiteY317" fmla="*/ 455057 h 481536"/>
                    <a:gd name="connsiteX318" fmla="*/ 180987 w 384289"/>
                    <a:gd name="connsiteY318" fmla="*/ 455008 h 481536"/>
                    <a:gd name="connsiteX319" fmla="*/ 180034 w 384289"/>
                    <a:gd name="connsiteY319" fmla="*/ 455118 h 481536"/>
                    <a:gd name="connsiteX320" fmla="*/ 179558 w 384289"/>
                    <a:gd name="connsiteY320" fmla="*/ 455178 h 481536"/>
                    <a:gd name="connsiteX321" fmla="*/ 178288 w 384289"/>
                    <a:gd name="connsiteY321" fmla="*/ 455325 h 481536"/>
                    <a:gd name="connsiteX322" fmla="*/ 176712 w 384289"/>
                    <a:gd name="connsiteY322" fmla="*/ 455508 h 481536"/>
                    <a:gd name="connsiteX323" fmla="*/ 175405 w 384289"/>
                    <a:gd name="connsiteY323" fmla="*/ 456020 h 481536"/>
                    <a:gd name="connsiteX324" fmla="*/ 173866 w 384289"/>
                    <a:gd name="connsiteY324" fmla="*/ 456631 h 481536"/>
                    <a:gd name="connsiteX325" fmla="*/ 172364 w 384289"/>
                    <a:gd name="connsiteY325" fmla="*/ 457217 h 481536"/>
                    <a:gd name="connsiteX326" fmla="*/ 169152 w 384289"/>
                    <a:gd name="connsiteY326" fmla="*/ 459267 h 481536"/>
                    <a:gd name="connsiteX327" fmla="*/ 167491 w 384289"/>
                    <a:gd name="connsiteY327" fmla="*/ 460328 h 481536"/>
                    <a:gd name="connsiteX328" fmla="*/ 166477 w 384289"/>
                    <a:gd name="connsiteY328" fmla="*/ 460877 h 481536"/>
                    <a:gd name="connsiteX329" fmla="*/ 164987 w 384289"/>
                    <a:gd name="connsiteY329" fmla="*/ 461133 h 481536"/>
                    <a:gd name="connsiteX330" fmla="*/ 163399 w 384289"/>
                    <a:gd name="connsiteY330" fmla="*/ 461402 h 481536"/>
                    <a:gd name="connsiteX331" fmla="*/ 162556 w 384289"/>
                    <a:gd name="connsiteY331" fmla="*/ 461475 h 481536"/>
                    <a:gd name="connsiteX332" fmla="*/ 161909 w 384289"/>
                    <a:gd name="connsiteY332" fmla="*/ 461780 h 481536"/>
                    <a:gd name="connsiteX333" fmla="*/ 161396 w 384289"/>
                    <a:gd name="connsiteY333" fmla="*/ 462012 h 481536"/>
                    <a:gd name="connsiteX334" fmla="*/ 160504 w 384289"/>
                    <a:gd name="connsiteY334" fmla="*/ 462427 h 481536"/>
                    <a:gd name="connsiteX335" fmla="*/ 159747 w 384289"/>
                    <a:gd name="connsiteY335" fmla="*/ 462500 h 481536"/>
                    <a:gd name="connsiteX336" fmla="*/ 159087 w 384289"/>
                    <a:gd name="connsiteY336" fmla="*/ 462512 h 481536"/>
                    <a:gd name="connsiteX337" fmla="*/ 158501 w 384289"/>
                    <a:gd name="connsiteY337" fmla="*/ 462329 h 481536"/>
                    <a:gd name="connsiteX338" fmla="*/ 157206 w 384289"/>
                    <a:gd name="connsiteY338" fmla="*/ 461744 h 481536"/>
                    <a:gd name="connsiteX339" fmla="*/ 155472 w 384289"/>
                    <a:gd name="connsiteY339" fmla="*/ 460926 h 481536"/>
                    <a:gd name="connsiteX340" fmla="*/ 155008 w 384289"/>
                    <a:gd name="connsiteY340" fmla="*/ 460731 h 481536"/>
                    <a:gd name="connsiteX341" fmla="*/ 154251 w 384289"/>
                    <a:gd name="connsiteY341" fmla="*/ 460389 h 481536"/>
                    <a:gd name="connsiteX342" fmla="*/ 153640 w 384289"/>
                    <a:gd name="connsiteY342" fmla="*/ 460182 h 481536"/>
                    <a:gd name="connsiteX343" fmla="*/ 152675 w 384289"/>
                    <a:gd name="connsiteY343" fmla="*/ 460365 h 481536"/>
                    <a:gd name="connsiteX344" fmla="*/ 151441 w 384289"/>
                    <a:gd name="connsiteY344" fmla="*/ 460596 h 481536"/>
                    <a:gd name="connsiteX345" fmla="*/ 150941 w 384289"/>
                    <a:gd name="connsiteY345" fmla="*/ 460682 h 481536"/>
                    <a:gd name="connsiteX346" fmla="*/ 150476 w 384289"/>
                    <a:gd name="connsiteY346" fmla="*/ 460865 h 481536"/>
                    <a:gd name="connsiteX347" fmla="*/ 149524 w 384289"/>
                    <a:gd name="connsiteY347" fmla="*/ 461243 h 481536"/>
                    <a:gd name="connsiteX348" fmla="*/ 148791 w 384289"/>
                    <a:gd name="connsiteY348" fmla="*/ 461536 h 481536"/>
                    <a:gd name="connsiteX349" fmla="*/ 148132 w 384289"/>
                    <a:gd name="connsiteY349" fmla="*/ 461793 h 481536"/>
                    <a:gd name="connsiteX350" fmla="*/ 147655 w 384289"/>
                    <a:gd name="connsiteY350" fmla="*/ 462122 h 481536"/>
                    <a:gd name="connsiteX351" fmla="*/ 145371 w 384289"/>
                    <a:gd name="connsiteY351" fmla="*/ 463684 h 481536"/>
                    <a:gd name="connsiteX352" fmla="*/ 144785 w 384289"/>
                    <a:gd name="connsiteY352" fmla="*/ 464172 h 481536"/>
                    <a:gd name="connsiteX353" fmla="*/ 142599 w 384289"/>
                    <a:gd name="connsiteY353" fmla="*/ 466063 h 481536"/>
                    <a:gd name="connsiteX354" fmla="*/ 141377 w 384289"/>
                    <a:gd name="connsiteY354" fmla="*/ 467869 h 481536"/>
                    <a:gd name="connsiteX355" fmla="*/ 140864 w 384289"/>
                    <a:gd name="connsiteY355" fmla="*/ 468650 h 481536"/>
                    <a:gd name="connsiteX356" fmla="*/ 140205 w 384289"/>
                    <a:gd name="connsiteY356" fmla="*/ 469248 h 481536"/>
                    <a:gd name="connsiteX357" fmla="*/ 139765 w 384289"/>
                    <a:gd name="connsiteY357" fmla="*/ 469651 h 481536"/>
                    <a:gd name="connsiteX358" fmla="*/ 138666 w 384289"/>
                    <a:gd name="connsiteY358" fmla="*/ 470639 h 481536"/>
                    <a:gd name="connsiteX359" fmla="*/ 136320 w 384289"/>
                    <a:gd name="connsiteY359" fmla="*/ 470798 h 481536"/>
                    <a:gd name="connsiteX360" fmla="*/ 135111 w 384289"/>
                    <a:gd name="connsiteY360" fmla="*/ 470347 h 481536"/>
                    <a:gd name="connsiteX361" fmla="*/ 134305 w 384289"/>
                    <a:gd name="connsiteY361" fmla="*/ 470042 h 481536"/>
                    <a:gd name="connsiteX362" fmla="*/ 133047 w 384289"/>
                    <a:gd name="connsiteY362" fmla="*/ 469578 h 481536"/>
                    <a:gd name="connsiteX363" fmla="*/ 130079 w 384289"/>
                    <a:gd name="connsiteY363" fmla="*/ 466856 h 481536"/>
                    <a:gd name="connsiteX364" fmla="*/ 128626 w 384289"/>
                    <a:gd name="connsiteY364" fmla="*/ 465478 h 481536"/>
                    <a:gd name="connsiteX365" fmla="*/ 127563 w 384289"/>
                    <a:gd name="connsiteY365" fmla="*/ 464477 h 481536"/>
                    <a:gd name="connsiteX366" fmla="*/ 126781 w 384289"/>
                    <a:gd name="connsiteY366" fmla="*/ 464123 h 481536"/>
                    <a:gd name="connsiteX367" fmla="*/ 125963 w 384289"/>
                    <a:gd name="connsiteY367" fmla="*/ 463757 h 481536"/>
                    <a:gd name="connsiteX368" fmla="*/ 124436 w 384289"/>
                    <a:gd name="connsiteY368" fmla="*/ 463891 h 481536"/>
                    <a:gd name="connsiteX369" fmla="*/ 122995 w 384289"/>
                    <a:gd name="connsiteY369" fmla="*/ 465002 h 481536"/>
                    <a:gd name="connsiteX370" fmla="*/ 121310 w 384289"/>
                    <a:gd name="connsiteY370" fmla="*/ 466332 h 481536"/>
                    <a:gd name="connsiteX371" fmla="*/ 119331 w 384289"/>
                    <a:gd name="connsiteY371" fmla="*/ 466503 h 481536"/>
                    <a:gd name="connsiteX372" fmla="*/ 118855 w 384289"/>
                    <a:gd name="connsiteY372" fmla="*/ 466539 h 481536"/>
                    <a:gd name="connsiteX373" fmla="*/ 118366 w 384289"/>
                    <a:gd name="connsiteY373" fmla="*/ 466588 h 481536"/>
                    <a:gd name="connsiteX374" fmla="*/ 116888 w 384289"/>
                    <a:gd name="connsiteY374" fmla="*/ 466722 h 481536"/>
                    <a:gd name="connsiteX375" fmla="*/ 115557 w 384289"/>
                    <a:gd name="connsiteY375" fmla="*/ 466137 h 481536"/>
                    <a:gd name="connsiteX376" fmla="*/ 115105 w 384289"/>
                    <a:gd name="connsiteY376" fmla="*/ 465941 h 481536"/>
                    <a:gd name="connsiteX377" fmla="*/ 114665 w 384289"/>
                    <a:gd name="connsiteY377" fmla="*/ 465746 h 481536"/>
                    <a:gd name="connsiteX378" fmla="*/ 113676 w 384289"/>
                    <a:gd name="connsiteY378" fmla="*/ 465307 h 481536"/>
                    <a:gd name="connsiteX379" fmla="*/ 112894 w 384289"/>
                    <a:gd name="connsiteY379" fmla="*/ 464660 h 481536"/>
                    <a:gd name="connsiteX380" fmla="*/ 110732 w 384289"/>
                    <a:gd name="connsiteY380" fmla="*/ 462769 h 481536"/>
                    <a:gd name="connsiteX381" fmla="*/ 107752 w 384289"/>
                    <a:gd name="connsiteY381" fmla="*/ 459767 h 481536"/>
                    <a:gd name="connsiteX382" fmla="*/ 106958 w 384289"/>
                    <a:gd name="connsiteY382" fmla="*/ 459108 h 481536"/>
                    <a:gd name="connsiteX383" fmla="*/ 105089 w 384289"/>
                    <a:gd name="connsiteY383" fmla="*/ 457583 h 481536"/>
                    <a:gd name="connsiteX384" fmla="*/ 104222 w 384289"/>
                    <a:gd name="connsiteY384" fmla="*/ 457021 h 481536"/>
                    <a:gd name="connsiteX385" fmla="*/ 103526 w 384289"/>
                    <a:gd name="connsiteY385" fmla="*/ 456557 h 481536"/>
                    <a:gd name="connsiteX386" fmla="*/ 103123 w 384289"/>
                    <a:gd name="connsiteY386" fmla="*/ 456301 h 481536"/>
                    <a:gd name="connsiteX387" fmla="*/ 102268 w 384289"/>
                    <a:gd name="connsiteY387" fmla="*/ 455752 h 481536"/>
                    <a:gd name="connsiteX388" fmla="*/ 101315 w 384289"/>
                    <a:gd name="connsiteY388" fmla="*/ 455642 h 481536"/>
                    <a:gd name="connsiteX389" fmla="*/ 98799 w 384289"/>
                    <a:gd name="connsiteY389" fmla="*/ 455374 h 481536"/>
                    <a:gd name="connsiteX390" fmla="*/ 97846 w 384289"/>
                    <a:gd name="connsiteY390" fmla="*/ 455276 h 481536"/>
                    <a:gd name="connsiteX391" fmla="*/ 95880 w 384289"/>
                    <a:gd name="connsiteY391" fmla="*/ 456142 h 481536"/>
                    <a:gd name="connsiteX392" fmla="*/ 93913 w 384289"/>
                    <a:gd name="connsiteY392" fmla="*/ 457009 h 481536"/>
                    <a:gd name="connsiteX393" fmla="*/ 92692 w 384289"/>
                    <a:gd name="connsiteY393" fmla="*/ 456899 h 481536"/>
                    <a:gd name="connsiteX394" fmla="*/ 88698 w 384289"/>
                    <a:gd name="connsiteY394" fmla="*/ 456557 h 481536"/>
                    <a:gd name="connsiteX395" fmla="*/ 83238 w 384289"/>
                    <a:gd name="connsiteY395" fmla="*/ 453653 h 481536"/>
                    <a:gd name="connsiteX396" fmla="*/ 82591 w 384289"/>
                    <a:gd name="connsiteY396" fmla="*/ 453214 h 481536"/>
                    <a:gd name="connsiteX397" fmla="*/ 81101 w 384289"/>
                    <a:gd name="connsiteY397" fmla="*/ 452176 h 481536"/>
                    <a:gd name="connsiteX398" fmla="*/ 79941 w 384289"/>
                    <a:gd name="connsiteY398" fmla="*/ 451323 h 481536"/>
                    <a:gd name="connsiteX399" fmla="*/ 79012 w 384289"/>
                    <a:gd name="connsiteY399" fmla="*/ 449944 h 481536"/>
                    <a:gd name="connsiteX400" fmla="*/ 78084 w 384289"/>
                    <a:gd name="connsiteY400" fmla="*/ 448565 h 481536"/>
                    <a:gd name="connsiteX401" fmla="*/ 77535 w 384289"/>
                    <a:gd name="connsiteY401" fmla="*/ 447735 h 481536"/>
                    <a:gd name="connsiteX402" fmla="*/ 77058 w 384289"/>
                    <a:gd name="connsiteY402" fmla="*/ 446795 h 481536"/>
                    <a:gd name="connsiteX403" fmla="*/ 74970 w 384289"/>
                    <a:gd name="connsiteY403" fmla="*/ 442646 h 481536"/>
                    <a:gd name="connsiteX404" fmla="*/ 73626 w 384289"/>
                    <a:gd name="connsiteY404" fmla="*/ 440218 h 481536"/>
                    <a:gd name="connsiteX405" fmla="*/ 72576 w 384289"/>
                    <a:gd name="connsiteY405" fmla="*/ 438302 h 481536"/>
                    <a:gd name="connsiteX406" fmla="*/ 72038 w 384289"/>
                    <a:gd name="connsiteY406" fmla="*/ 437326 h 481536"/>
                    <a:gd name="connsiteX407" fmla="*/ 70817 w 384289"/>
                    <a:gd name="connsiteY407" fmla="*/ 435068 h 481536"/>
                    <a:gd name="connsiteX408" fmla="*/ 70084 w 384289"/>
                    <a:gd name="connsiteY408" fmla="*/ 433726 h 481536"/>
                    <a:gd name="connsiteX409" fmla="*/ 69595 w 384289"/>
                    <a:gd name="connsiteY409" fmla="*/ 432823 h 481536"/>
                    <a:gd name="connsiteX410" fmla="*/ 68973 w 384289"/>
                    <a:gd name="connsiteY410" fmla="*/ 431407 h 481536"/>
                    <a:gd name="connsiteX411" fmla="*/ 68557 w 384289"/>
                    <a:gd name="connsiteY411" fmla="*/ 430468 h 481536"/>
                    <a:gd name="connsiteX412" fmla="*/ 67922 w 384289"/>
                    <a:gd name="connsiteY412" fmla="*/ 429040 h 481536"/>
                    <a:gd name="connsiteX413" fmla="*/ 67568 w 384289"/>
                    <a:gd name="connsiteY413" fmla="*/ 427856 h 481536"/>
                    <a:gd name="connsiteX414" fmla="*/ 66725 w 384289"/>
                    <a:gd name="connsiteY414" fmla="*/ 425074 h 481536"/>
                    <a:gd name="connsiteX415" fmla="*/ 65943 w 384289"/>
                    <a:gd name="connsiteY415" fmla="*/ 422987 h 481536"/>
                    <a:gd name="connsiteX416" fmla="*/ 65553 w 384289"/>
                    <a:gd name="connsiteY416" fmla="*/ 421962 h 481536"/>
                    <a:gd name="connsiteX417" fmla="*/ 65137 w 384289"/>
                    <a:gd name="connsiteY417" fmla="*/ 420864 h 481536"/>
                    <a:gd name="connsiteX418" fmla="*/ 64600 w 384289"/>
                    <a:gd name="connsiteY418" fmla="*/ 419449 h 481536"/>
                    <a:gd name="connsiteX419" fmla="*/ 64282 w 384289"/>
                    <a:gd name="connsiteY419" fmla="*/ 418777 h 481536"/>
                    <a:gd name="connsiteX420" fmla="*/ 62340 w 384289"/>
                    <a:gd name="connsiteY420" fmla="*/ 414836 h 481536"/>
                    <a:gd name="connsiteX421" fmla="*/ 61705 w 384289"/>
                    <a:gd name="connsiteY421" fmla="*/ 413530 h 481536"/>
                    <a:gd name="connsiteX422" fmla="*/ 60618 w 384289"/>
                    <a:gd name="connsiteY422" fmla="*/ 412273 h 481536"/>
                    <a:gd name="connsiteX423" fmla="*/ 59763 w 384289"/>
                    <a:gd name="connsiteY423" fmla="*/ 411273 h 481536"/>
                    <a:gd name="connsiteX424" fmla="*/ 58554 w 384289"/>
                    <a:gd name="connsiteY424" fmla="*/ 409869 h 481536"/>
                    <a:gd name="connsiteX425" fmla="*/ 57858 w 384289"/>
                    <a:gd name="connsiteY425" fmla="*/ 408393 h 481536"/>
                    <a:gd name="connsiteX426" fmla="*/ 56893 w 384289"/>
                    <a:gd name="connsiteY426" fmla="*/ 406379 h 481536"/>
                    <a:gd name="connsiteX427" fmla="*/ 55268 w 384289"/>
                    <a:gd name="connsiteY427" fmla="*/ 403756 h 481536"/>
                    <a:gd name="connsiteX428" fmla="*/ 54865 w 384289"/>
                    <a:gd name="connsiteY428" fmla="*/ 403182 h 481536"/>
                    <a:gd name="connsiteX429" fmla="*/ 54340 w 384289"/>
                    <a:gd name="connsiteY429" fmla="*/ 402377 h 481536"/>
                    <a:gd name="connsiteX430" fmla="*/ 53619 w 384289"/>
                    <a:gd name="connsiteY430" fmla="*/ 401596 h 481536"/>
                    <a:gd name="connsiteX431" fmla="*/ 53070 w 384289"/>
                    <a:gd name="connsiteY431" fmla="*/ 401010 h 481536"/>
                    <a:gd name="connsiteX432" fmla="*/ 50322 w 384289"/>
                    <a:gd name="connsiteY432" fmla="*/ 398069 h 481536"/>
                    <a:gd name="connsiteX433" fmla="*/ 49418 w 384289"/>
                    <a:gd name="connsiteY433" fmla="*/ 397105 h 481536"/>
                    <a:gd name="connsiteX434" fmla="*/ 48783 w 384289"/>
                    <a:gd name="connsiteY434" fmla="*/ 396178 h 481536"/>
                    <a:gd name="connsiteX435" fmla="*/ 47036 w 384289"/>
                    <a:gd name="connsiteY435" fmla="*/ 393627 h 481536"/>
                    <a:gd name="connsiteX436" fmla="*/ 46377 w 384289"/>
                    <a:gd name="connsiteY436" fmla="*/ 392810 h 481536"/>
                    <a:gd name="connsiteX437" fmla="*/ 44398 w 384289"/>
                    <a:gd name="connsiteY437" fmla="*/ 390406 h 481536"/>
                    <a:gd name="connsiteX438" fmla="*/ 43347 w 384289"/>
                    <a:gd name="connsiteY438" fmla="*/ 389100 h 481536"/>
                    <a:gd name="connsiteX439" fmla="*/ 42041 w 384289"/>
                    <a:gd name="connsiteY439" fmla="*/ 387465 h 481536"/>
                    <a:gd name="connsiteX440" fmla="*/ 40221 w 384289"/>
                    <a:gd name="connsiteY440" fmla="*/ 385805 h 481536"/>
                    <a:gd name="connsiteX441" fmla="*/ 39610 w 384289"/>
                    <a:gd name="connsiteY441" fmla="*/ 385256 h 481536"/>
                    <a:gd name="connsiteX442" fmla="*/ 38975 w 384289"/>
                    <a:gd name="connsiteY442" fmla="*/ 384609 h 481536"/>
                    <a:gd name="connsiteX443" fmla="*/ 35250 w 384289"/>
                    <a:gd name="connsiteY443" fmla="*/ 380863 h 481536"/>
                    <a:gd name="connsiteX444" fmla="*/ 34175 w 384289"/>
                    <a:gd name="connsiteY444" fmla="*/ 379765 h 481536"/>
                    <a:gd name="connsiteX445" fmla="*/ 33698 w 384289"/>
                    <a:gd name="connsiteY445" fmla="*/ 378520 h 481536"/>
                    <a:gd name="connsiteX446" fmla="*/ 32367 w 384289"/>
                    <a:gd name="connsiteY446" fmla="*/ 375067 h 481536"/>
                    <a:gd name="connsiteX447" fmla="*/ 31817 w 384289"/>
                    <a:gd name="connsiteY447" fmla="*/ 373639 h 481536"/>
                    <a:gd name="connsiteX448" fmla="*/ 32306 w 384289"/>
                    <a:gd name="connsiteY448" fmla="*/ 371894 h 481536"/>
                    <a:gd name="connsiteX449" fmla="*/ 32782 w 384289"/>
                    <a:gd name="connsiteY449" fmla="*/ 370174 h 481536"/>
                    <a:gd name="connsiteX450" fmla="*/ 33075 w 384289"/>
                    <a:gd name="connsiteY450" fmla="*/ 369148 h 481536"/>
                    <a:gd name="connsiteX451" fmla="*/ 33698 w 384289"/>
                    <a:gd name="connsiteY451" fmla="*/ 368135 h 481536"/>
                    <a:gd name="connsiteX452" fmla="*/ 35396 w 384289"/>
                    <a:gd name="connsiteY452" fmla="*/ 365390 h 481536"/>
                    <a:gd name="connsiteX453" fmla="*/ 36520 w 384289"/>
                    <a:gd name="connsiteY453" fmla="*/ 363535 h 481536"/>
                    <a:gd name="connsiteX454" fmla="*/ 37497 w 384289"/>
                    <a:gd name="connsiteY454" fmla="*/ 361912 h 481536"/>
                    <a:gd name="connsiteX455" fmla="*/ 37937 w 384289"/>
                    <a:gd name="connsiteY455" fmla="*/ 361424 h 481536"/>
                    <a:gd name="connsiteX456" fmla="*/ 38694 w 384289"/>
                    <a:gd name="connsiteY456" fmla="*/ 360557 h 481536"/>
                    <a:gd name="connsiteX457" fmla="*/ 39915 w 384289"/>
                    <a:gd name="connsiteY457" fmla="*/ 359179 h 481536"/>
                    <a:gd name="connsiteX458" fmla="*/ 40990 w 384289"/>
                    <a:gd name="connsiteY458" fmla="*/ 357507 h 481536"/>
                    <a:gd name="connsiteX459" fmla="*/ 41796 w 384289"/>
                    <a:gd name="connsiteY459" fmla="*/ 356250 h 481536"/>
                    <a:gd name="connsiteX460" fmla="*/ 42334 w 384289"/>
                    <a:gd name="connsiteY460" fmla="*/ 355420 h 481536"/>
                    <a:gd name="connsiteX461" fmla="*/ 42847 w 384289"/>
                    <a:gd name="connsiteY461" fmla="*/ 354493 h 481536"/>
                    <a:gd name="connsiteX462" fmla="*/ 44496 w 384289"/>
                    <a:gd name="connsiteY462" fmla="*/ 351503 h 481536"/>
                    <a:gd name="connsiteX463" fmla="*/ 44923 w 384289"/>
                    <a:gd name="connsiteY463" fmla="*/ 350698 h 481536"/>
                    <a:gd name="connsiteX464" fmla="*/ 45338 w 384289"/>
                    <a:gd name="connsiteY464" fmla="*/ 349831 h 481536"/>
                    <a:gd name="connsiteX465" fmla="*/ 45961 w 384289"/>
                    <a:gd name="connsiteY465" fmla="*/ 348489 h 481536"/>
                    <a:gd name="connsiteX466" fmla="*/ 47012 w 384289"/>
                    <a:gd name="connsiteY466" fmla="*/ 346256 h 481536"/>
                    <a:gd name="connsiteX467" fmla="*/ 47464 w 384289"/>
                    <a:gd name="connsiteY467" fmla="*/ 344633 h 481536"/>
                    <a:gd name="connsiteX468" fmla="*/ 48074 w 384289"/>
                    <a:gd name="connsiteY468" fmla="*/ 342461 h 481536"/>
                    <a:gd name="connsiteX469" fmla="*/ 48807 w 384289"/>
                    <a:gd name="connsiteY469" fmla="*/ 340399 h 481536"/>
                    <a:gd name="connsiteX470" fmla="*/ 49467 w 384289"/>
                    <a:gd name="connsiteY470" fmla="*/ 338531 h 481536"/>
                    <a:gd name="connsiteX471" fmla="*/ 50138 w 384289"/>
                    <a:gd name="connsiteY471" fmla="*/ 336652 h 481536"/>
                    <a:gd name="connsiteX472" fmla="*/ 51702 w 384289"/>
                    <a:gd name="connsiteY472" fmla="*/ 332284 h 481536"/>
                    <a:gd name="connsiteX473" fmla="*/ 52227 w 384289"/>
                    <a:gd name="connsiteY473" fmla="*/ 330831 h 481536"/>
                    <a:gd name="connsiteX474" fmla="*/ 52410 w 384289"/>
                    <a:gd name="connsiteY474" fmla="*/ 330307 h 481536"/>
                    <a:gd name="connsiteX475" fmla="*/ 52716 w 384289"/>
                    <a:gd name="connsiteY475" fmla="*/ 329269 h 481536"/>
                    <a:gd name="connsiteX476" fmla="*/ 52984 w 384289"/>
                    <a:gd name="connsiteY476" fmla="*/ 328391 h 481536"/>
                    <a:gd name="connsiteX477" fmla="*/ 53876 w 384289"/>
                    <a:gd name="connsiteY477" fmla="*/ 325413 h 481536"/>
                    <a:gd name="connsiteX478" fmla="*/ 54438 w 384289"/>
                    <a:gd name="connsiteY478" fmla="*/ 322155 h 481536"/>
                    <a:gd name="connsiteX479" fmla="*/ 54987 w 384289"/>
                    <a:gd name="connsiteY479" fmla="*/ 319044 h 481536"/>
                    <a:gd name="connsiteX480" fmla="*/ 55097 w 384289"/>
                    <a:gd name="connsiteY480" fmla="*/ 318409 h 481536"/>
                    <a:gd name="connsiteX481" fmla="*/ 55159 w 384289"/>
                    <a:gd name="connsiteY481" fmla="*/ 317567 h 481536"/>
                    <a:gd name="connsiteX482" fmla="*/ 55244 w 384289"/>
                    <a:gd name="connsiteY482" fmla="*/ 314834 h 481536"/>
                    <a:gd name="connsiteX483" fmla="*/ 54865 w 384289"/>
                    <a:gd name="connsiteY483" fmla="*/ 311661 h 481536"/>
                    <a:gd name="connsiteX484" fmla="*/ 54694 w 384289"/>
                    <a:gd name="connsiteY484" fmla="*/ 310270 h 481536"/>
                    <a:gd name="connsiteX485" fmla="*/ 54450 w 384289"/>
                    <a:gd name="connsiteY485" fmla="*/ 309208 h 481536"/>
                    <a:gd name="connsiteX486" fmla="*/ 54279 w 384289"/>
                    <a:gd name="connsiteY486" fmla="*/ 308525 h 481536"/>
                    <a:gd name="connsiteX487" fmla="*/ 53119 w 384289"/>
                    <a:gd name="connsiteY487" fmla="*/ 303766 h 481536"/>
                    <a:gd name="connsiteX488" fmla="*/ 52703 w 384289"/>
                    <a:gd name="connsiteY488" fmla="*/ 302057 h 481536"/>
                    <a:gd name="connsiteX489" fmla="*/ 52435 w 384289"/>
                    <a:gd name="connsiteY489" fmla="*/ 300739 h 481536"/>
                    <a:gd name="connsiteX490" fmla="*/ 51775 w 384289"/>
                    <a:gd name="connsiteY490" fmla="*/ 297469 h 481536"/>
                    <a:gd name="connsiteX491" fmla="*/ 51274 w 384289"/>
                    <a:gd name="connsiteY491" fmla="*/ 296261 h 481536"/>
                    <a:gd name="connsiteX492" fmla="*/ 50920 w 384289"/>
                    <a:gd name="connsiteY492" fmla="*/ 295394 h 481536"/>
                    <a:gd name="connsiteX493" fmla="*/ 50590 w 384289"/>
                    <a:gd name="connsiteY493" fmla="*/ 294247 h 481536"/>
                    <a:gd name="connsiteX494" fmla="*/ 49858 w 384289"/>
                    <a:gd name="connsiteY494" fmla="*/ 291709 h 481536"/>
                    <a:gd name="connsiteX495" fmla="*/ 49589 w 384289"/>
                    <a:gd name="connsiteY495" fmla="*/ 290806 h 481536"/>
                    <a:gd name="connsiteX496" fmla="*/ 49332 w 384289"/>
                    <a:gd name="connsiteY496" fmla="*/ 289891 h 481536"/>
                    <a:gd name="connsiteX497" fmla="*/ 48807 w 384289"/>
                    <a:gd name="connsiteY497" fmla="*/ 288866 h 481536"/>
                    <a:gd name="connsiteX498" fmla="*/ 47891 w 384289"/>
                    <a:gd name="connsiteY498" fmla="*/ 287084 h 481536"/>
                    <a:gd name="connsiteX499" fmla="*/ 47476 w 384289"/>
                    <a:gd name="connsiteY499" fmla="*/ 286254 h 481536"/>
                    <a:gd name="connsiteX500" fmla="*/ 47183 w 384289"/>
                    <a:gd name="connsiteY500" fmla="*/ 285791 h 481536"/>
                    <a:gd name="connsiteX501" fmla="*/ 46767 w 384289"/>
                    <a:gd name="connsiteY501" fmla="*/ 285156 h 481536"/>
                    <a:gd name="connsiteX502" fmla="*/ 45583 w 384289"/>
                    <a:gd name="connsiteY502" fmla="*/ 283265 h 481536"/>
                    <a:gd name="connsiteX503" fmla="*/ 43751 w 384289"/>
                    <a:gd name="connsiteY503" fmla="*/ 280690 h 481536"/>
                    <a:gd name="connsiteX504" fmla="*/ 43396 w 384289"/>
                    <a:gd name="connsiteY504" fmla="*/ 280190 h 481536"/>
                    <a:gd name="connsiteX505" fmla="*/ 42896 w 384289"/>
                    <a:gd name="connsiteY505" fmla="*/ 279470 h 481536"/>
                    <a:gd name="connsiteX506" fmla="*/ 42566 w 384289"/>
                    <a:gd name="connsiteY506" fmla="*/ 278981 h 481536"/>
                    <a:gd name="connsiteX507" fmla="*/ 42016 w 384289"/>
                    <a:gd name="connsiteY507" fmla="*/ 278164 h 481536"/>
                    <a:gd name="connsiteX508" fmla="*/ 40880 w 384289"/>
                    <a:gd name="connsiteY508" fmla="*/ 276468 h 481536"/>
                    <a:gd name="connsiteX509" fmla="*/ 40025 w 384289"/>
                    <a:gd name="connsiteY509" fmla="*/ 275174 h 481536"/>
                    <a:gd name="connsiteX510" fmla="*/ 39476 w 384289"/>
                    <a:gd name="connsiteY510" fmla="*/ 274296 h 481536"/>
                    <a:gd name="connsiteX511" fmla="*/ 37424 w 384289"/>
                    <a:gd name="connsiteY511" fmla="*/ 271013 h 481536"/>
                    <a:gd name="connsiteX512" fmla="*/ 37057 w 384289"/>
                    <a:gd name="connsiteY512" fmla="*/ 270403 h 481536"/>
                    <a:gd name="connsiteX513" fmla="*/ 36520 w 384289"/>
                    <a:gd name="connsiteY513" fmla="*/ 269549 h 481536"/>
                    <a:gd name="connsiteX514" fmla="*/ 35921 w 384289"/>
                    <a:gd name="connsiteY514" fmla="*/ 268585 h 481536"/>
                    <a:gd name="connsiteX515" fmla="*/ 35445 w 384289"/>
                    <a:gd name="connsiteY515" fmla="*/ 267718 h 481536"/>
                    <a:gd name="connsiteX516" fmla="*/ 34224 w 384289"/>
                    <a:gd name="connsiteY516" fmla="*/ 265498 h 481536"/>
                    <a:gd name="connsiteX517" fmla="*/ 33283 w 384289"/>
                    <a:gd name="connsiteY517" fmla="*/ 263753 h 481536"/>
                    <a:gd name="connsiteX518" fmla="*/ 32611 w 384289"/>
                    <a:gd name="connsiteY518" fmla="*/ 261764 h 481536"/>
                    <a:gd name="connsiteX519" fmla="*/ 31610 w 384289"/>
                    <a:gd name="connsiteY519" fmla="*/ 258774 h 481536"/>
                    <a:gd name="connsiteX520" fmla="*/ 30217 w 384289"/>
                    <a:gd name="connsiteY520" fmla="*/ 255039 h 481536"/>
                    <a:gd name="connsiteX521" fmla="*/ 29692 w 384289"/>
                    <a:gd name="connsiteY521" fmla="*/ 253636 h 481536"/>
                    <a:gd name="connsiteX522" fmla="*/ 28837 w 384289"/>
                    <a:gd name="connsiteY522" fmla="*/ 250927 h 481536"/>
                    <a:gd name="connsiteX523" fmla="*/ 28007 w 384289"/>
                    <a:gd name="connsiteY523" fmla="*/ 248340 h 481536"/>
                    <a:gd name="connsiteX524" fmla="*/ 27616 w 384289"/>
                    <a:gd name="connsiteY524" fmla="*/ 247303 h 481536"/>
                    <a:gd name="connsiteX525" fmla="*/ 26553 w 384289"/>
                    <a:gd name="connsiteY525" fmla="*/ 244509 h 481536"/>
                    <a:gd name="connsiteX526" fmla="*/ 26284 w 384289"/>
                    <a:gd name="connsiteY526" fmla="*/ 243752 h 481536"/>
                    <a:gd name="connsiteX527" fmla="*/ 25515 w 384289"/>
                    <a:gd name="connsiteY527" fmla="*/ 241690 h 481536"/>
                    <a:gd name="connsiteX528" fmla="*/ 24220 w 384289"/>
                    <a:gd name="connsiteY528" fmla="*/ 239737 h 481536"/>
                    <a:gd name="connsiteX529" fmla="*/ 23011 w 384289"/>
                    <a:gd name="connsiteY529" fmla="*/ 238090 h 481536"/>
                    <a:gd name="connsiteX530" fmla="*/ 21167 w 384289"/>
                    <a:gd name="connsiteY530" fmla="*/ 236894 h 481536"/>
                    <a:gd name="connsiteX531" fmla="*/ 20068 w 384289"/>
                    <a:gd name="connsiteY531" fmla="*/ 234624 h 481536"/>
                    <a:gd name="connsiteX532" fmla="*/ 19408 w 384289"/>
                    <a:gd name="connsiteY532" fmla="*/ 233270 h 481536"/>
                    <a:gd name="connsiteX533" fmla="*/ 16245 w 384289"/>
                    <a:gd name="connsiteY533" fmla="*/ 228340 h 481536"/>
                    <a:gd name="connsiteX534" fmla="*/ 15170 w 384289"/>
                    <a:gd name="connsiteY534" fmla="*/ 226668 h 481536"/>
                    <a:gd name="connsiteX535" fmla="*/ 14596 w 384289"/>
                    <a:gd name="connsiteY535" fmla="*/ 225167 h 481536"/>
                    <a:gd name="connsiteX536" fmla="*/ 11628 w 384289"/>
                    <a:gd name="connsiteY536" fmla="*/ 217394 h 481536"/>
                    <a:gd name="connsiteX537" fmla="*/ 10968 w 384289"/>
                    <a:gd name="connsiteY537" fmla="*/ 215673 h 481536"/>
                    <a:gd name="connsiteX538" fmla="*/ 8965 w 384289"/>
                    <a:gd name="connsiteY538" fmla="*/ 210426 h 481536"/>
                    <a:gd name="connsiteX539" fmla="*/ 8025 w 384289"/>
                    <a:gd name="connsiteY539" fmla="*/ 207973 h 481536"/>
                    <a:gd name="connsiteX540" fmla="*/ 7463 w 384289"/>
                    <a:gd name="connsiteY540" fmla="*/ 206485 h 481536"/>
                    <a:gd name="connsiteX541" fmla="*/ 6999 w 384289"/>
                    <a:gd name="connsiteY541" fmla="*/ 205277 h 481536"/>
                    <a:gd name="connsiteX542" fmla="*/ 6449 w 384289"/>
                    <a:gd name="connsiteY542" fmla="*/ 204105 h 481536"/>
                    <a:gd name="connsiteX543" fmla="*/ 5887 w 384289"/>
                    <a:gd name="connsiteY543" fmla="*/ 202946 h 481536"/>
                    <a:gd name="connsiteX544" fmla="*/ 4031 w 384289"/>
                    <a:gd name="connsiteY544" fmla="*/ 199041 h 481536"/>
                    <a:gd name="connsiteX545" fmla="*/ 2198 w 384289"/>
                    <a:gd name="connsiteY545" fmla="*/ 195184 h 481536"/>
                    <a:gd name="connsiteX546" fmla="*/ 1466 w 384289"/>
                    <a:gd name="connsiteY546" fmla="*/ 193647 h 481536"/>
                    <a:gd name="connsiteX547" fmla="*/ 1172 w 384289"/>
                    <a:gd name="connsiteY547" fmla="*/ 191914 h 481536"/>
                    <a:gd name="connsiteX548" fmla="*/ 867 w 384289"/>
                    <a:gd name="connsiteY548" fmla="*/ 189791 h 481536"/>
                    <a:gd name="connsiteX549" fmla="*/ 196 w 384289"/>
                    <a:gd name="connsiteY549" fmla="*/ 186350 h 481536"/>
                    <a:gd name="connsiteX550" fmla="*/ 0 w 384289"/>
                    <a:gd name="connsiteY550" fmla="*/ 185178 h 481536"/>
                    <a:gd name="connsiteX551" fmla="*/ 37 w 384289"/>
                    <a:gd name="connsiteY551" fmla="*/ 183995 h 481536"/>
                    <a:gd name="connsiteX552" fmla="*/ 73 w 384289"/>
                    <a:gd name="connsiteY552" fmla="*/ 183214 h 481536"/>
                    <a:gd name="connsiteX553" fmla="*/ 110 w 384289"/>
                    <a:gd name="connsiteY553" fmla="*/ 182042 h 481536"/>
                    <a:gd name="connsiteX554" fmla="*/ 183 w 384289"/>
                    <a:gd name="connsiteY554" fmla="*/ 180114 h 481536"/>
                    <a:gd name="connsiteX555" fmla="*/ 232 w 384289"/>
                    <a:gd name="connsiteY555" fmla="*/ 178577 h 481536"/>
                    <a:gd name="connsiteX556" fmla="*/ 366 w 384289"/>
                    <a:gd name="connsiteY556" fmla="*/ 177381 h 481536"/>
                    <a:gd name="connsiteX557" fmla="*/ 501 w 384289"/>
                    <a:gd name="connsiteY557" fmla="*/ 176197 h 481536"/>
                    <a:gd name="connsiteX558" fmla="*/ 1270 w 384289"/>
                    <a:gd name="connsiteY558" fmla="*/ 169461 h 481536"/>
                    <a:gd name="connsiteX559" fmla="*/ 4092 w 384289"/>
                    <a:gd name="connsiteY559" fmla="*/ 166093 h 481536"/>
                    <a:gd name="connsiteX560" fmla="*/ 7365 w 384289"/>
                    <a:gd name="connsiteY560" fmla="*/ 162200 h 481536"/>
                    <a:gd name="connsiteX561" fmla="*/ 8012 w 384289"/>
                    <a:gd name="connsiteY561" fmla="*/ 161419 h 481536"/>
                    <a:gd name="connsiteX562" fmla="*/ 8611 w 384289"/>
                    <a:gd name="connsiteY562" fmla="*/ 160590 h 481536"/>
                    <a:gd name="connsiteX563" fmla="*/ 13093 w 384289"/>
                    <a:gd name="connsiteY563" fmla="*/ 154317 h 481536"/>
                    <a:gd name="connsiteX564" fmla="*/ 14290 w 384289"/>
                    <a:gd name="connsiteY564" fmla="*/ 152645 h 481536"/>
                    <a:gd name="connsiteX565" fmla="*/ 14657 w 384289"/>
                    <a:gd name="connsiteY565" fmla="*/ 151047 h 481536"/>
                    <a:gd name="connsiteX566" fmla="*/ 15976 w 384289"/>
                    <a:gd name="connsiteY566" fmla="*/ 145165 h 481536"/>
                    <a:gd name="connsiteX567" fmla="*/ 16428 w 384289"/>
                    <a:gd name="connsiteY567" fmla="*/ 143103 h 481536"/>
                    <a:gd name="connsiteX568" fmla="*/ 16171 w 384289"/>
                    <a:gd name="connsiteY568" fmla="*/ 141199 h 481536"/>
                    <a:gd name="connsiteX569" fmla="*/ 16074 w 384289"/>
                    <a:gd name="connsiteY569" fmla="*/ 140516 h 481536"/>
                    <a:gd name="connsiteX570" fmla="*/ 15622 w 384289"/>
                    <a:gd name="connsiteY570" fmla="*/ 137233 h 481536"/>
                    <a:gd name="connsiteX571" fmla="*/ 15292 w 384289"/>
                    <a:gd name="connsiteY571" fmla="*/ 134781 h 481536"/>
                    <a:gd name="connsiteX572" fmla="*/ 15023 w 384289"/>
                    <a:gd name="connsiteY572" fmla="*/ 132828 h 481536"/>
                    <a:gd name="connsiteX573" fmla="*/ 14938 w 384289"/>
                    <a:gd name="connsiteY573" fmla="*/ 132291 h 481536"/>
                    <a:gd name="connsiteX574" fmla="*/ 14083 w 384289"/>
                    <a:gd name="connsiteY574" fmla="*/ 126605 h 481536"/>
                    <a:gd name="connsiteX575" fmla="*/ 14058 w 384289"/>
                    <a:gd name="connsiteY575" fmla="*/ 126422 h 481536"/>
                    <a:gd name="connsiteX576" fmla="*/ 13741 w 384289"/>
                    <a:gd name="connsiteY576" fmla="*/ 124323 h 481536"/>
                    <a:gd name="connsiteX577" fmla="*/ 13264 w 384289"/>
                    <a:gd name="connsiteY577" fmla="*/ 121174 h 481536"/>
                    <a:gd name="connsiteX578" fmla="*/ 13106 w 384289"/>
                    <a:gd name="connsiteY578" fmla="*/ 120125 h 481536"/>
                    <a:gd name="connsiteX579" fmla="*/ 12727 w 384289"/>
                    <a:gd name="connsiteY579" fmla="*/ 118063 h 481536"/>
                    <a:gd name="connsiteX580" fmla="*/ 12080 w 384289"/>
                    <a:gd name="connsiteY580" fmla="*/ 114450 h 481536"/>
                    <a:gd name="connsiteX581" fmla="*/ 11274 w 384289"/>
                    <a:gd name="connsiteY581" fmla="*/ 109935 h 481536"/>
                    <a:gd name="connsiteX582" fmla="*/ 11005 w 384289"/>
                    <a:gd name="connsiteY582" fmla="*/ 108435 h 481536"/>
                    <a:gd name="connsiteX583" fmla="*/ 10736 w 384289"/>
                    <a:gd name="connsiteY583" fmla="*/ 106921 h 481536"/>
                    <a:gd name="connsiteX584" fmla="*/ 10638 w 384289"/>
                    <a:gd name="connsiteY584" fmla="*/ 105384 h 481536"/>
                    <a:gd name="connsiteX585" fmla="*/ 10394 w 384289"/>
                    <a:gd name="connsiteY585" fmla="*/ 101784 h 481536"/>
                    <a:gd name="connsiteX586" fmla="*/ 10101 w 384289"/>
                    <a:gd name="connsiteY586" fmla="*/ 97574 h 481536"/>
                    <a:gd name="connsiteX587" fmla="*/ 9967 w 384289"/>
                    <a:gd name="connsiteY587" fmla="*/ 95475 h 481536"/>
                    <a:gd name="connsiteX588" fmla="*/ 10101 w 384289"/>
                    <a:gd name="connsiteY588" fmla="*/ 93840 h 481536"/>
                    <a:gd name="connsiteX589" fmla="*/ 10809 w 384289"/>
                    <a:gd name="connsiteY589" fmla="*/ 85664 h 481536"/>
                    <a:gd name="connsiteX590" fmla="*/ 10993 w 384289"/>
                    <a:gd name="connsiteY590" fmla="*/ 83480 h 481536"/>
                    <a:gd name="connsiteX591" fmla="*/ 11958 w 384289"/>
                    <a:gd name="connsiteY591" fmla="*/ 81613 h 481536"/>
                    <a:gd name="connsiteX592" fmla="*/ 15927 w 384289"/>
                    <a:gd name="connsiteY592" fmla="*/ 73937 h 481536"/>
                    <a:gd name="connsiteX593" fmla="*/ 16782 w 384289"/>
                    <a:gd name="connsiteY593" fmla="*/ 72278 h 481536"/>
                    <a:gd name="connsiteX594" fmla="*/ 17710 w 384289"/>
                    <a:gd name="connsiteY594" fmla="*/ 70972 h 481536"/>
                    <a:gd name="connsiteX595" fmla="*/ 20715 w 384289"/>
                    <a:gd name="connsiteY595" fmla="*/ 66762 h 481536"/>
                    <a:gd name="connsiteX596" fmla="*/ 21802 w 384289"/>
                    <a:gd name="connsiteY596" fmla="*/ 65249 h 481536"/>
                    <a:gd name="connsiteX597" fmla="*/ 23500 w 384289"/>
                    <a:gd name="connsiteY597" fmla="*/ 63931 h 481536"/>
                    <a:gd name="connsiteX598" fmla="*/ 27994 w 384289"/>
                    <a:gd name="connsiteY598" fmla="*/ 60428 h 481536"/>
                    <a:gd name="connsiteX599" fmla="*/ 29167 w 384289"/>
                    <a:gd name="connsiteY599" fmla="*/ 59501 h 481536"/>
                    <a:gd name="connsiteX600" fmla="*/ 30950 w 384289"/>
                    <a:gd name="connsiteY600" fmla="*/ 58720 h 481536"/>
                    <a:gd name="connsiteX601" fmla="*/ 42102 w 384289"/>
                    <a:gd name="connsiteY601" fmla="*/ 53839 h 481536"/>
                    <a:gd name="connsiteX602" fmla="*/ 43433 w 384289"/>
                    <a:gd name="connsiteY602" fmla="*/ 53253 h 481536"/>
                    <a:gd name="connsiteX603" fmla="*/ 44325 w 384289"/>
                    <a:gd name="connsiteY603" fmla="*/ 52863 h 481536"/>
                    <a:gd name="connsiteX604" fmla="*/ 45693 w 384289"/>
                    <a:gd name="connsiteY604" fmla="*/ 52326 h 481536"/>
                    <a:gd name="connsiteX605" fmla="*/ 47073 w 384289"/>
                    <a:gd name="connsiteY605" fmla="*/ 51789 h 481536"/>
                    <a:gd name="connsiteX606" fmla="*/ 58053 w 384289"/>
                    <a:gd name="connsiteY606" fmla="*/ 47530 h 481536"/>
                    <a:gd name="connsiteX607" fmla="*/ 59885 w 384289"/>
                    <a:gd name="connsiteY607" fmla="*/ 46822 h 481536"/>
                    <a:gd name="connsiteX608" fmla="*/ 61266 w 384289"/>
                    <a:gd name="connsiteY608" fmla="*/ 46285 h 481536"/>
                    <a:gd name="connsiteX609" fmla="*/ 63159 w 384289"/>
                    <a:gd name="connsiteY609" fmla="*/ 45761 h 481536"/>
                    <a:gd name="connsiteX610" fmla="*/ 65064 w 384289"/>
                    <a:gd name="connsiteY610" fmla="*/ 45236 h 481536"/>
                    <a:gd name="connsiteX611" fmla="*/ 75055 w 384289"/>
                    <a:gd name="connsiteY611" fmla="*/ 42503 h 481536"/>
                    <a:gd name="connsiteX612" fmla="*/ 79098 w 384289"/>
                    <a:gd name="connsiteY612" fmla="*/ 41392 h 481536"/>
                    <a:gd name="connsiteX613" fmla="*/ 80551 w 384289"/>
                    <a:gd name="connsiteY613" fmla="*/ 41002 h 481536"/>
                    <a:gd name="connsiteX614" fmla="*/ 81980 w 384289"/>
                    <a:gd name="connsiteY614" fmla="*/ 40770 h 481536"/>
                    <a:gd name="connsiteX615" fmla="*/ 83910 w 384289"/>
                    <a:gd name="connsiteY615" fmla="*/ 40452 h 481536"/>
                    <a:gd name="connsiteX616" fmla="*/ 90188 w 384289"/>
                    <a:gd name="connsiteY616" fmla="*/ 39440 h 481536"/>
                    <a:gd name="connsiteX617" fmla="*/ 92545 w 384289"/>
                    <a:gd name="connsiteY617" fmla="*/ 39049 h 481536"/>
                    <a:gd name="connsiteX618" fmla="*/ 94939 w 384289"/>
                    <a:gd name="connsiteY618" fmla="*/ 38988 h 481536"/>
                    <a:gd name="connsiteX619" fmla="*/ 100692 w 384289"/>
                    <a:gd name="connsiteY619" fmla="*/ 38854 h 481536"/>
                    <a:gd name="connsiteX620" fmla="*/ 102097 w 384289"/>
                    <a:gd name="connsiteY620" fmla="*/ 38817 h 481536"/>
                    <a:gd name="connsiteX621" fmla="*/ 103050 w 384289"/>
                    <a:gd name="connsiteY621" fmla="*/ 38427 h 481536"/>
                    <a:gd name="connsiteX622" fmla="*/ 106213 w 384289"/>
                    <a:gd name="connsiteY622" fmla="*/ 37158 h 481536"/>
                    <a:gd name="connsiteX623" fmla="*/ 107544 w 384289"/>
                    <a:gd name="connsiteY623" fmla="*/ 36621 h 481536"/>
                    <a:gd name="connsiteX624" fmla="*/ 108460 w 384289"/>
                    <a:gd name="connsiteY624" fmla="*/ 34168 h 481536"/>
                    <a:gd name="connsiteX625" fmla="*/ 108876 w 384289"/>
                    <a:gd name="connsiteY625" fmla="*/ 33058 h 481536"/>
                    <a:gd name="connsiteX626" fmla="*/ 107923 w 384289"/>
                    <a:gd name="connsiteY626" fmla="*/ 31349 h 481536"/>
                    <a:gd name="connsiteX627" fmla="*/ 104271 w 384289"/>
                    <a:gd name="connsiteY627" fmla="*/ 24772 h 481536"/>
                    <a:gd name="connsiteX628" fmla="*/ 102732 w 384289"/>
                    <a:gd name="connsiteY628" fmla="*/ 22002 h 481536"/>
                    <a:gd name="connsiteX629" fmla="*/ 101914 w 384289"/>
                    <a:gd name="connsiteY629" fmla="*/ 19647 h 481536"/>
                    <a:gd name="connsiteX630" fmla="*/ 98030 w 384289"/>
                    <a:gd name="connsiteY630" fmla="*/ 8445 h 481536"/>
                    <a:gd name="connsiteX631" fmla="*/ 97333 w 384289"/>
                    <a:gd name="connsiteY631" fmla="*/ 6443 h 481536"/>
                    <a:gd name="connsiteX632" fmla="*/ 96808 w 384289"/>
                    <a:gd name="connsiteY632" fmla="*/ 4930 h 481536"/>
                    <a:gd name="connsiteX633" fmla="*/ 96576 w 384289"/>
                    <a:gd name="connsiteY633" fmla="*/ 4369 h 481536"/>
                    <a:gd name="connsiteX634" fmla="*/ 96307 w 384289"/>
                    <a:gd name="connsiteY634" fmla="*/ 3698 h 481536"/>
                    <a:gd name="connsiteX635" fmla="*/ 95782 w 384289"/>
                    <a:gd name="connsiteY635" fmla="*/ 2404 h 481536"/>
                    <a:gd name="connsiteX636" fmla="*/ 94829 w 384289"/>
                    <a:gd name="connsiteY636" fmla="*/ 0 h 481536"/>
                    <a:gd name="connsiteX637" fmla="*/ 101657 w 384289"/>
                    <a:gd name="connsiteY637" fmla="*/ 2257 h 481536"/>
                    <a:gd name="connsiteX638" fmla="*/ 103221 w 384289"/>
                    <a:gd name="connsiteY638" fmla="*/ 2770 h 481536"/>
                    <a:gd name="connsiteX639" fmla="*/ 105175 w 384289"/>
                    <a:gd name="connsiteY639" fmla="*/ 2807 h 481536"/>
                    <a:gd name="connsiteX640" fmla="*/ 111538 w 384289"/>
                    <a:gd name="connsiteY640" fmla="*/ 2953 h 481536"/>
                    <a:gd name="connsiteX641" fmla="*/ 118598 w 384289"/>
                    <a:gd name="connsiteY641" fmla="*/ 3112 h 481536"/>
                    <a:gd name="connsiteX642" fmla="*/ 120479 w 384289"/>
                    <a:gd name="connsiteY642" fmla="*/ 3161 h 481536"/>
                    <a:gd name="connsiteX643" fmla="*/ 121884 w 384289"/>
                    <a:gd name="connsiteY643" fmla="*/ 3197 h 481536"/>
                    <a:gd name="connsiteX644" fmla="*/ 122861 w 384289"/>
                    <a:gd name="connsiteY644" fmla="*/ 3295 h 481536"/>
                    <a:gd name="connsiteX645" fmla="*/ 128088 w 384289"/>
                    <a:gd name="connsiteY645" fmla="*/ 3807 h 481536"/>
                    <a:gd name="connsiteX646" fmla="*/ 129688 w 384289"/>
                    <a:gd name="connsiteY646" fmla="*/ 3966 h 481536"/>
                    <a:gd name="connsiteX647" fmla="*/ 130995 w 384289"/>
                    <a:gd name="connsiteY647" fmla="*/ 4393 h 481536"/>
                    <a:gd name="connsiteX648" fmla="*/ 132730 w 384289"/>
                    <a:gd name="connsiteY648" fmla="*/ 4942 h 481536"/>
                    <a:gd name="connsiteX649" fmla="*/ 134024 w 384289"/>
                    <a:gd name="connsiteY649" fmla="*/ 5357 h 481536"/>
                    <a:gd name="connsiteX650" fmla="*/ 135771 w 384289"/>
                    <a:gd name="connsiteY650" fmla="*/ 6224 h 481536"/>
                    <a:gd name="connsiteX651" fmla="*/ 138385 w 384289"/>
                    <a:gd name="connsiteY651" fmla="*/ 7541 h 481536"/>
                    <a:gd name="connsiteX652" fmla="*/ 140950 w 384289"/>
                    <a:gd name="connsiteY652" fmla="*/ 8835 h 481536"/>
                    <a:gd name="connsiteX653" fmla="*/ 143185 w 384289"/>
                    <a:gd name="connsiteY653" fmla="*/ 9958 h 481536"/>
                    <a:gd name="connsiteX654" fmla="*/ 145286 w 384289"/>
                    <a:gd name="connsiteY654" fmla="*/ 11019 h 481536"/>
                    <a:gd name="connsiteX655" fmla="*/ 147386 w 384289"/>
                    <a:gd name="connsiteY655" fmla="*/ 12093 h 481536"/>
                    <a:gd name="connsiteX656" fmla="*/ 149658 w 384289"/>
                    <a:gd name="connsiteY656" fmla="*/ 12825 h 481536"/>
                    <a:gd name="connsiteX657" fmla="*/ 152394 w 384289"/>
                    <a:gd name="connsiteY657" fmla="*/ 13704 h 481536"/>
                    <a:gd name="connsiteX658" fmla="*/ 153615 w 384289"/>
                    <a:gd name="connsiteY658" fmla="*/ 14094 h 481536"/>
                    <a:gd name="connsiteX659" fmla="*/ 154971 w 384289"/>
                    <a:gd name="connsiteY659" fmla="*/ 14692 h 481536"/>
                    <a:gd name="connsiteX660" fmla="*/ 160431 w 384289"/>
                    <a:gd name="connsiteY660" fmla="*/ 17060 h 481536"/>
                    <a:gd name="connsiteX661" fmla="*/ 161774 w 384289"/>
                    <a:gd name="connsiteY661" fmla="*/ 17645 h 481536"/>
                    <a:gd name="connsiteX662" fmla="*/ 162739 w 384289"/>
                    <a:gd name="connsiteY662" fmla="*/ 18524 h 481536"/>
                    <a:gd name="connsiteX663" fmla="*/ 165011 w 384289"/>
                    <a:gd name="connsiteY663" fmla="*/ 20599 h 481536"/>
                    <a:gd name="connsiteX664" fmla="*/ 166917 w 384289"/>
                    <a:gd name="connsiteY664" fmla="*/ 22880 h 481536"/>
                    <a:gd name="connsiteX665" fmla="*/ 167356 w 384289"/>
                    <a:gd name="connsiteY665" fmla="*/ 24601 h 481536"/>
                    <a:gd name="connsiteX666" fmla="*/ 168859 w 384289"/>
                    <a:gd name="connsiteY666" fmla="*/ 30629 h 481536"/>
                    <a:gd name="connsiteX667" fmla="*/ 169164 w 384289"/>
                    <a:gd name="connsiteY667" fmla="*/ 31850 h 481536"/>
                    <a:gd name="connsiteX668" fmla="*/ 169518 w 384289"/>
                    <a:gd name="connsiteY668" fmla="*/ 34412 h 481536"/>
                    <a:gd name="connsiteX669" fmla="*/ 170227 w 384289"/>
                    <a:gd name="connsiteY669" fmla="*/ 39537 h 481536"/>
                    <a:gd name="connsiteX670" fmla="*/ 170446 w 384289"/>
                    <a:gd name="connsiteY670" fmla="*/ 41136 h 481536"/>
                    <a:gd name="connsiteX671" fmla="*/ 170740 w 384289"/>
                    <a:gd name="connsiteY671" fmla="*/ 43272 h 481536"/>
                    <a:gd name="connsiteX672" fmla="*/ 170959 w 384289"/>
                    <a:gd name="connsiteY672" fmla="*/ 44540 h 481536"/>
                    <a:gd name="connsiteX673" fmla="*/ 171326 w 384289"/>
                    <a:gd name="connsiteY673" fmla="*/ 46640 h 481536"/>
                    <a:gd name="connsiteX674" fmla="*/ 171631 w 384289"/>
                    <a:gd name="connsiteY674" fmla="*/ 48421 h 481536"/>
                    <a:gd name="connsiteX675" fmla="*/ 172108 w 384289"/>
                    <a:gd name="connsiteY675" fmla="*/ 49739 h 481536"/>
                    <a:gd name="connsiteX676" fmla="*/ 173146 w 384289"/>
                    <a:gd name="connsiteY676" fmla="*/ 52643 h 481536"/>
                    <a:gd name="connsiteX677" fmla="*/ 173659 w 384289"/>
                    <a:gd name="connsiteY677" fmla="*/ 54059 h 481536"/>
                    <a:gd name="connsiteX678" fmla="*/ 174770 w 384289"/>
                    <a:gd name="connsiteY678" fmla="*/ 55547 h 481536"/>
                    <a:gd name="connsiteX679" fmla="*/ 175992 w 384289"/>
                    <a:gd name="connsiteY679" fmla="*/ 57195 h 481536"/>
                    <a:gd name="connsiteX680" fmla="*/ 178288 w 384289"/>
                    <a:gd name="connsiteY680" fmla="*/ 60294 h 481536"/>
                    <a:gd name="connsiteX681" fmla="*/ 178911 w 384289"/>
                    <a:gd name="connsiteY681" fmla="*/ 61149 h 481536"/>
                    <a:gd name="connsiteX682" fmla="*/ 179937 w 384289"/>
                    <a:gd name="connsiteY682" fmla="*/ 62247 h 481536"/>
                    <a:gd name="connsiteX683" fmla="*/ 183662 w 384289"/>
                    <a:gd name="connsiteY683" fmla="*/ 66274 h 481536"/>
                    <a:gd name="connsiteX684" fmla="*/ 188584 w 384289"/>
                    <a:gd name="connsiteY684" fmla="*/ 71582 h 481536"/>
                    <a:gd name="connsiteX685" fmla="*/ 189635 w 384289"/>
                    <a:gd name="connsiteY685" fmla="*/ 72717 h 481536"/>
                    <a:gd name="connsiteX686" fmla="*/ 190783 w 384289"/>
                    <a:gd name="connsiteY686" fmla="*/ 73754 h 481536"/>
                    <a:gd name="connsiteX687" fmla="*/ 191919 w 384289"/>
                    <a:gd name="connsiteY687" fmla="*/ 74791 h 481536"/>
                    <a:gd name="connsiteX688" fmla="*/ 194581 w 384289"/>
                    <a:gd name="connsiteY688" fmla="*/ 77220 h 481536"/>
                    <a:gd name="connsiteX689" fmla="*/ 196108 w 384289"/>
                    <a:gd name="connsiteY689" fmla="*/ 78611 h 481536"/>
                    <a:gd name="connsiteX690" fmla="*/ 198123 w 384289"/>
                    <a:gd name="connsiteY690" fmla="*/ 80173 h 481536"/>
                    <a:gd name="connsiteX691" fmla="*/ 200957 w 384289"/>
                    <a:gd name="connsiteY691" fmla="*/ 82345 h 481536"/>
                    <a:gd name="connsiteX692" fmla="*/ 203681 w 384289"/>
                    <a:gd name="connsiteY692" fmla="*/ 84444 h 481536"/>
                    <a:gd name="connsiteX693" fmla="*/ 205232 w 384289"/>
                    <a:gd name="connsiteY693" fmla="*/ 85640 h 481536"/>
                    <a:gd name="connsiteX694" fmla="*/ 206930 w 384289"/>
                    <a:gd name="connsiteY694" fmla="*/ 86530 h 481536"/>
                    <a:gd name="connsiteX695" fmla="*/ 210740 w 384289"/>
                    <a:gd name="connsiteY695" fmla="*/ 88544 h 481536"/>
                    <a:gd name="connsiteX696" fmla="*/ 216053 w 384289"/>
                    <a:gd name="connsiteY696" fmla="*/ 91350 h 481536"/>
                    <a:gd name="connsiteX697" fmla="*/ 216505 w 384289"/>
                    <a:gd name="connsiteY697" fmla="*/ 91582 h 481536"/>
                    <a:gd name="connsiteX698" fmla="*/ 221281 w 384289"/>
                    <a:gd name="connsiteY698" fmla="*/ 94072 h 481536"/>
                    <a:gd name="connsiteX699" fmla="*/ 227266 w 384289"/>
                    <a:gd name="connsiteY699" fmla="*/ 97171 h 481536"/>
                    <a:gd name="connsiteX700" fmla="*/ 230747 w 384289"/>
                    <a:gd name="connsiteY700" fmla="*/ 98977 h 481536"/>
                    <a:gd name="connsiteX701" fmla="*/ 231773 w 384289"/>
                    <a:gd name="connsiteY701" fmla="*/ 99502 h 481536"/>
                    <a:gd name="connsiteX702" fmla="*/ 233031 w 384289"/>
                    <a:gd name="connsiteY702" fmla="*/ 100076 h 481536"/>
                    <a:gd name="connsiteX703" fmla="*/ 237856 w 384289"/>
                    <a:gd name="connsiteY703" fmla="*/ 102260 h 481536"/>
                    <a:gd name="connsiteX704" fmla="*/ 245233 w 384289"/>
                    <a:gd name="connsiteY704" fmla="*/ 105604 h 481536"/>
                    <a:gd name="connsiteX705" fmla="*/ 245660 w 384289"/>
                    <a:gd name="connsiteY705" fmla="*/ 105799 h 481536"/>
                    <a:gd name="connsiteX706" fmla="*/ 247541 w 384289"/>
                    <a:gd name="connsiteY706" fmla="*/ 106653 h 481536"/>
                    <a:gd name="connsiteX707" fmla="*/ 250179 w 384289"/>
                    <a:gd name="connsiteY707" fmla="*/ 107946 h 481536"/>
                    <a:gd name="connsiteX708" fmla="*/ 260745 w 384289"/>
                    <a:gd name="connsiteY708" fmla="*/ 113096 h 481536"/>
                    <a:gd name="connsiteX709" fmla="*/ 262076 w 384289"/>
                    <a:gd name="connsiteY709" fmla="*/ 113755 h 481536"/>
                    <a:gd name="connsiteX710" fmla="*/ 262943 w 384289"/>
                    <a:gd name="connsiteY710" fmla="*/ 114182 h 481536"/>
                    <a:gd name="connsiteX711" fmla="*/ 265191 w 384289"/>
                    <a:gd name="connsiteY711" fmla="*/ 115171 h 481536"/>
                    <a:gd name="connsiteX712" fmla="*/ 271016 w 384289"/>
                    <a:gd name="connsiteY712" fmla="*/ 117757 h 481536"/>
                    <a:gd name="connsiteX713" fmla="*/ 272812 w 384289"/>
                    <a:gd name="connsiteY713" fmla="*/ 118551 h 481536"/>
                    <a:gd name="connsiteX714" fmla="*/ 273264 w 384289"/>
                    <a:gd name="connsiteY714" fmla="*/ 118758 h 481536"/>
                    <a:gd name="connsiteX715" fmla="*/ 276867 w 384289"/>
                    <a:gd name="connsiteY715" fmla="*/ 120406 h 481536"/>
                    <a:gd name="connsiteX716" fmla="*/ 282681 w 384289"/>
                    <a:gd name="connsiteY716" fmla="*/ 123054 h 481536"/>
                    <a:gd name="connsiteX717" fmla="*/ 292770 w 384289"/>
                    <a:gd name="connsiteY717" fmla="*/ 127654 h 481536"/>
                    <a:gd name="connsiteX718" fmla="*/ 295457 w 384289"/>
                    <a:gd name="connsiteY718" fmla="*/ 128850 h 481536"/>
                    <a:gd name="connsiteX719" fmla="*/ 299487 w 384289"/>
                    <a:gd name="connsiteY719" fmla="*/ 130632 h 481536"/>
                    <a:gd name="connsiteX720" fmla="*/ 303787 w 384289"/>
                    <a:gd name="connsiteY720" fmla="*/ 132523 h 481536"/>
                    <a:gd name="connsiteX721" fmla="*/ 317051 w 384289"/>
                    <a:gd name="connsiteY721" fmla="*/ 137819 h 481536"/>
                    <a:gd name="connsiteX722" fmla="*/ 319103 w 384289"/>
                    <a:gd name="connsiteY722" fmla="*/ 138722 h 481536"/>
                    <a:gd name="connsiteX723" fmla="*/ 319824 w 384289"/>
                    <a:gd name="connsiteY723" fmla="*/ 139576 h 481536"/>
                    <a:gd name="connsiteX724" fmla="*/ 321412 w 384289"/>
                    <a:gd name="connsiteY724" fmla="*/ 141480 h 481536"/>
                    <a:gd name="connsiteX725" fmla="*/ 322096 w 384289"/>
                    <a:gd name="connsiteY725" fmla="*/ 142298 h 481536"/>
                    <a:gd name="connsiteX726" fmla="*/ 323292 w 384289"/>
                    <a:gd name="connsiteY726" fmla="*/ 145763 h 481536"/>
                    <a:gd name="connsiteX727" fmla="*/ 323500 w 384289"/>
                    <a:gd name="connsiteY727" fmla="*/ 146361 h 481536"/>
                    <a:gd name="connsiteX728" fmla="*/ 323757 w 384289"/>
                    <a:gd name="connsiteY728" fmla="*/ 147081 h 481536"/>
                    <a:gd name="connsiteX729" fmla="*/ 324270 w 384289"/>
                    <a:gd name="connsiteY729" fmla="*/ 147813 h 481536"/>
                    <a:gd name="connsiteX730" fmla="*/ 328984 w 384289"/>
                    <a:gd name="connsiteY730" fmla="*/ 154110 h 481536"/>
                    <a:gd name="connsiteX731" fmla="*/ 329522 w 384289"/>
                    <a:gd name="connsiteY731" fmla="*/ 154732 h 481536"/>
                    <a:gd name="connsiteX732" fmla="*/ 337045 w 384289"/>
                    <a:gd name="connsiteY732" fmla="*/ 163262 h 481536"/>
                    <a:gd name="connsiteX733" fmla="*/ 338694 w 384289"/>
                    <a:gd name="connsiteY733" fmla="*/ 165153 h 481536"/>
                    <a:gd name="connsiteX734" fmla="*/ 340087 w 384289"/>
                    <a:gd name="connsiteY734" fmla="*/ 166825 h 481536"/>
                    <a:gd name="connsiteX735" fmla="*/ 347940 w 384289"/>
                    <a:gd name="connsiteY735" fmla="*/ 176246 h 481536"/>
                    <a:gd name="connsiteX736" fmla="*/ 349247 w 384289"/>
                    <a:gd name="connsiteY736" fmla="*/ 177820 h 481536"/>
                    <a:gd name="connsiteX737" fmla="*/ 349943 w 384289"/>
                    <a:gd name="connsiteY737" fmla="*/ 178979 h 481536"/>
                    <a:gd name="connsiteX738" fmla="*/ 353461 w 384289"/>
                    <a:gd name="connsiteY738" fmla="*/ 184775 h 481536"/>
                    <a:gd name="connsiteX739" fmla="*/ 354389 w 384289"/>
                    <a:gd name="connsiteY739" fmla="*/ 186313 h 481536"/>
                    <a:gd name="connsiteX740" fmla="*/ 354231 w 384289"/>
                    <a:gd name="connsiteY740" fmla="*/ 188278 h 481536"/>
                    <a:gd name="connsiteX741" fmla="*/ 354157 w 384289"/>
                    <a:gd name="connsiteY741" fmla="*/ 189230 h 481536"/>
                    <a:gd name="connsiteX742" fmla="*/ 354084 w 384289"/>
                    <a:gd name="connsiteY742" fmla="*/ 190132 h 481536"/>
                    <a:gd name="connsiteX743" fmla="*/ 353803 w 384289"/>
                    <a:gd name="connsiteY743" fmla="*/ 190974 h 481536"/>
                    <a:gd name="connsiteX744" fmla="*/ 353290 w 384289"/>
                    <a:gd name="connsiteY744" fmla="*/ 192463 h 481536"/>
                    <a:gd name="connsiteX745" fmla="*/ 352838 w 384289"/>
                    <a:gd name="connsiteY745" fmla="*/ 193769 h 481536"/>
                    <a:gd name="connsiteX746" fmla="*/ 351934 w 384289"/>
                    <a:gd name="connsiteY746" fmla="*/ 194928 h 481536"/>
                    <a:gd name="connsiteX747" fmla="*/ 350554 w 384289"/>
                    <a:gd name="connsiteY747" fmla="*/ 196673 h 481536"/>
                    <a:gd name="connsiteX748" fmla="*/ 349601 w 384289"/>
                    <a:gd name="connsiteY748" fmla="*/ 197881 h 481536"/>
                    <a:gd name="connsiteX749" fmla="*/ 347085 w 384289"/>
                    <a:gd name="connsiteY749" fmla="*/ 200322 h 481536"/>
                    <a:gd name="connsiteX750" fmla="*/ 346707 w 384289"/>
                    <a:gd name="connsiteY750" fmla="*/ 200676 h 481536"/>
                    <a:gd name="connsiteX751" fmla="*/ 345266 w 384289"/>
                    <a:gd name="connsiteY751" fmla="*/ 202079 h 481536"/>
                    <a:gd name="connsiteX752" fmla="*/ 344850 w 384289"/>
                    <a:gd name="connsiteY752" fmla="*/ 203519 h 481536"/>
                    <a:gd name="connsiteX753" fmla="*/ 344130 w 384289"/>
                    <a:gd name="connsiteY753" fmla="*/ 206094 h 481536"/>
                    <a:gd name="connsiteX754" fmla="*/ 343922 w 384289"/>
                    <a:gd name="connsiteY754" fmla="*/ 206814 h 481536"/>
                    <a:gd name="connsiteX755" fmla="*/ 343922 w 384289"/>
                    <a:gd name="connsiteY755" fmla="*/ 208071 h 481536"/>
                    <a:gd name="connsiteX756" fmla="*/ 343922 w 384289"/>
                    <a:gd name="connsiteY756" fmla="*/ 209938 h 481536"/>
                    <a:gd name="connsiteX757" fmla="*/ 344667 w 384289"/>
                    <a:gd name="connsiteY757" fmla="*/ 211329 h 481536"/>
                    <a:gd name="connsiteX758" fmla="*/ 346194 w 384289"/>
                    <a:gd name="connsiteY758" fmla="*/ 214123 h 481536"/>
                    <a:gd name="connsiteX759" fmla="*/ 350224 w 384289"/>
                    <a:gd name="connsiteY759" fmla="*/ 218626 h 481536"/>
                    <a:gd name="connsiteX760" fmla="*/ 351226 w 384289"/>
                    <a:gd name="connsiteY760" fmla="*/ 219749 h 481536"/>
                    <a:gd name="connsiteX761" fmla="*/ 351934 w 384289"/>
                    <a:gd name="connsiteY761" fmla="*/ 220530 h 481536"/>
                    <a:gd name="connsiteX762" fmla="*/ 352594 w 384289"/>
                    <a:gd name="connsiteY762" fmla="*/ 221372 h 481536"/>
                    <a:gd name="connsiteX763" fmla="*/ 353852 w 384289"/>
                    <a:gd name="connsiteY763" fmla="*/ 222970 h 48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384289" h="481536">
                      <a:moveTo>
                        <a:pt x="353852" y="222970"/>
                      </a:moveTo>
                      <a:lnTo>
                        <a:pt x="358566" y="228987"/>
                      </a:lnTo>
                      <a:lnTo>
                        <a:pt x="359177" y="229780"/>
                      </a:lnTo>
                      <a:lnTo>
                        <a:pt x="359898" y="230853"/>
                      </a:lnTo>
                      <a:lnTo>
                        <a:pt x="363440" y="236259"/>
                      </a:lnTo>
                      <a:lnTo>
                        <a:pt x="364283" y="237528"/>
                      </a:lnTo>
                      <a:lnTo>
                        <a:pt x="364600" y="238736"/>
                      </a:lnTo>
                      <a:lnTo>
                        <a:pt x="365089" y="240530"/>
                      </a:lnTo>
                      <a:lnTo>
                        <a:pt x="365492" y="242007"/>
                      </a:lnTo>
                      <a:lnTo>
                        <a:pt x="365174" y="243703"/>
                      </a:lnTo>
                      <a:lnTo>
                        <a:pt x="364930" y="245058"/>
                      </a:lnTo>
                      <a:lnTo>
                        <a:pt x="364808" y="245778"/>
                      </a:lnTo>
                      <a:lnTo>
                        <a:pt x="364527" y="246376"/>
                      </a:lnTo>
                      <a:lnTo>
                        <a:pt x="363635" y="248267"/>
                      </a:lnTo>
                      <a:lnTo>
                        <a:pt x="363245" y="249109"/>
                      </a:lnTo>
                      <a:lnTo>
                        <a:pt x="361107" y="251220"/>
                      </a:lnTo>
                      <a:lnTo>
                        <a:pt x="360252" y="251611"/>
                      </a:lnTo>
                      <a:lnTo>
                        <a:pt x="359092" y="252123"/>
                      </a:lnTo>
                      <a:lnTo>
                        <a:pt x="357882" y="252672"/>
                      </a:lnTo>
                      <a:lnTo>
                        <a:pt x="357089" y="252880"/>
                      </a:lnTo>
                      <a:lnTo>
                        <a:pt x="354988" y="253344"/>
                      </a:lnTo>
                      <a:lnTo>
                        <a:pt x="354060" y="253539"/>
                      </a:lnTo>
                      <a:lnTo>
                        <a:pt x="353119" y="253526"/>
                      </a:lnTo>
                      <a:lnTo>
                        <a:pt x="348600" y="253441"/>
                      </a:lnTo>
                      <a:lnTo>
                        <a:pt x="347427" y="253417"/>
                      </a:lnTo>
                      <a:lnTo>
                        <a:pt x="345485" y="253112"/>
                      </a:lnTo>
                      <a:lnTo>
                        <a:pt x="344508" y="252965"/>
                      </a:lnTo>
                      <a:lnTo>
                        <a:pt x="338133" y="251977"/>
                      </a:lnTo>
                      <a:lnTo>
                        <a:pt x="333479" y="251354"/>
                      </a:lnTo>
                      <a:lnTo>
                        <a:pt x="330548" y="250915"/>
                      </a:lnTo>
                      <a:lnTo>
                        <a:pt x="328740" y="250634"/>
                      </a:lnTo>
                      <a:lnTo>
                        <a:pt x="327457" y="249878"/>
                      </a:lnTo>
                      <a:lnTo>
                        <a:pt x="325296" y="248609"/>
                      </a:lnTo>
                      <a:lnTo>
                        <a:pt x="324050" y="247877"/>
                      </a:lnTo>
                      <a:lnTo>
                        <a:pt x="322999" y="246827"/>
                      </a:lnTo>
                      <a:lnTo>
                        <a:pt x="320898" y="244728"/>
                      </a:lnTo>
                      <a:lnTo>
                        <a:pt x="317796" y="242202"/>
                      </a:lnTo>
                      <a:lnTo>
                        <a:pt x="316245" y="240945"/>
                      </a:lnTo>
                      <a:lnTo>
                        <a:pt x="315292" y="239798"/>
                      </a:lnTo>
                      <a:lnTo>
                        <a:pt x="313509" y="237651"/>
                      </a:lnTo>
                      <a:lnTo>
                        <a:pt x="312446" y="236357"/>
                      </a:lnTo>
                      <a:lnTo>
                        <a:pt x="310541" y="232391"/>
                      </a:lnTo>
                      <a:lnTo>
                        <a:pt x="309955" y="230622"/>
                      </a:lnTo>
                      <a:lnTo>
                        <a:pt x="309161" y="228206"/>
                      </a:lnTo>
                      <a:lnTo>
                        <a:pt x="305973" y="225899"/>
                      </a:lnTo>
                      <a:lnTo>
                        <a:pt x="304202" y="226729"/>
                      </a:lnTo>
                      <a:lnTo>
                        <a:pt x="303506" y="226998"/>
                      </a:lnTo>
                      <a:lnTo>
                        <a:pt x="305668" y="234246"/>
                      </a:lnTo>
                      <a:lnTo>
                        <a:pt x="306327" y="236442"/>
                      </a:lnTo>
                      <a:lnTo>
                        <a:pt x="307036" y="238041"/>
                      </a:lnTo>
                      <a:lnTo>
                        <a:pt x="307463" y="239030"/>
                      </a:lnTo>
                      <a:lnTo>
                        <a:pt x="309625" y="243935"/>
                      </a:lnTo>
                      <a:lnTo>
                        <a:pt x="310272" y="245399"/>
                      </a:lnTo>
                      <a:lnTo>
                        <a:pt x="310908" y="246876"/>
                      </a:lnTo>
                      <a:lnTo>
                        <a:pt x="311469" y="248389"/>
                      </a:lnTo>
                      <a:lnTo>
                        <a:pt x="312031" y="249890"/>
                      </a:lnTo>
                      <a:lnTo>
                        <a:pt x="313326" y="253405"/>
                      </a:lnTo>
                      <a:lnTo>
                        <a:pt x="315744" y="259945"/>
                      </a:lnTo>
                      <a:lnTo>
                        <a:pt x="316477" y="261946"/>
                      </a:lnTo>
                      <a:lnTo>
                        <a:pt x="317247" y="263655"/>
                      </a:lnTo>
                      <a:lnTo>
                        <a:pt x="317625" y="264509"/>
                      </a:lnTo>
                      <a:lnTo>
                        <a:pt x="320092" y="270037"/>
                      </a:lnTo>
                      <a:lnTo>
                        <a:pt x="320349" y="270623"/>
                      </a:lnTo>
                      <a:lnTo>
                        <a:pt x="320972" y="271697"/>
                      </a:lnTo>
                      <a:lnTo>
                        <a:pt x="322059" y="273625"/>
                      </a:lnTo>
                      <a:lnTo>
                        <a:pt x="323170" y="274552"/>
                      </a:lnTo>
                      <a:lnTo>
                        <a:pt x="324624" y="275772"/>
                      </a:lnTo>
                      <a:lnTo>
                        <a:pt x="325369" y="276394"/>
                      </a:lnTo>
                      <a:lnTo>
                        <a:pt x="326529" y="276980"/>
                      </a:lnTo>
                      <a:lnTo>
                        <a:pt x="331146" y="279336"/>
                      </a:lnTo>
                      <a:lnTo>
                        <a:pt x="331842" y="279689"/>
                      </a:lnTo>
                      <a:lnTo>
                        <a:pt x="332697" y="280080"/>
                      </a:lnTo>
                      <a:lnTo>
                        <a:pt x="335702" y="281483"/>
                      </a:lnTo>
                      <a:lnTo>
                        <a:pt x="338267" y="282679"/>
                      </a:lnTo>
                      <a:lnTo>
                        <a:pt x="340954" y="283924"/>
                      </a:lnTo>
                      <a:lnTo>
                        <a:pt x="343714" y="285107"/>
                      </a:lnTo>
                      <a:lnTo>
                        <a:pt x="345119" y="285705"/>
                      </a:lnTo>
                      <a:lnTo>
                        <a:pt x="345901" y="286230"/>
                      </a:lnTo>
                      <a:lnTo>
                        <a:pt x="348197" y="287804"/>
                      </a:lnTo>
                      <a:lnTo>
                        <a:pt x="349357" y="288585"/>
                      </a:lnTo>
                      <a:lnTo>
                        <a:pt x="350151" y="289635"/>
                      </a:lnTo>
                      <a:lnTo>
                        <a:pt x="351751" y="291697"/>
                      </a:lnTo>
                      <a:lnTo>
                        <a:pt x="352362" y="292478"/>
                      </a:lnTo>
                      <a:lnTo>
                        <a:pt x="352789" y="293454"/>
                      </a:lnTo>
                      <a:lnTo>
                        <a:pt x="354084" y="296383"/>
                      </a:lnTo>
                      <a:lnTo>
                        <a:pt x="354511" y="297359"/>
                      </a:lnTo>
                      <a:lnTo>
                        <a:pt x="354695" y="298482"/>
                      </a:lnTo>
                      <a:lnTo>
                        <a:pt x="355464" y="303082"/>
                      </a:lnTo>
                      <a:lnTo>
                        <a:pt x="355318" y="309721"/>
                      </a:lnTo>
                      <a:lnTo>
                        <a:pt x="355342" y="310855"/>
                      </a:lnTo>
                      <a:lnTo>
                        <a:pt x="355464" y="314528"/>
                      </a:lnTo>
                      <a:lnTo>
                        <a:pt x="355537" y="317213"/>
                      </a:lnTo>
                      <a:lnTo>
                        <a:pt x="355611" y="319434"/>
                      </a:lnTo>
                      <a:lnTo>
                        <a:pt x="355672" y="321472"/>
                      </a:lnTo>
                      <a:lnTo>
                        <a:pt x="356185" y="322973"/>
                      </a:lnTo>
                      <a:lnTo>
                        <a:pt x="356515" y="323974"/>
                      </a:lnTo>
                      <a:lnTo>
                        <a:pt x="356844" y="324938"/>
                      </a:lnTo>
                      <a:lnTo>
                        <a:pt x="357272" y="326195"/>
                      </a:lnTo>
                      <a:lnTo>
                        <a:pt x="358017" y="327598"/>
                      </a:lnTo>
                      <a:lnTo>
                        <a:pt x="360276" y="331808"/>
                      </a:lnTo>
                      <a:lnTo>
                        <a:pt x="361034" y="333211"/>
                      </a:lnTo>
                      <a:lnTo>
                        <a:pt x="361901" y="334456"/>
                      </a:lnTo>
                      <a:lnTo>
                        <a:pt x="365675" y="339837"/>
                      </a:lnTo>
                      <a:lnTo>
                        <a:pt x="366860" y="341533"/>
                      </a:lnTo>
                      <a:lnTo>
                        <a:pt x="368631" y="343340"/>
                      </a:lnTo>
                      <a:lnTo>
                        <a:pt x="371806" y="346585"/>
                      </a:lnTo>
                      <a:lnTo>
                        <a:pt x="373431" y="348245"/>
                      </a:lnTo>
                      <a:lnTo>
                        <a:pt x="374738" y="349575"/>
                      </a:lnTo>
                      <a:lnTo>
                        <a:pt x="378023" y="353089"/>
                      </a:lnTo>
                      <a:lnTo>
                        <a:pt x="378683" y="353785"/>
                      </a:lnTo>
                      <a:lnTo>
                        <a:pt x="379233" y="354505"/>
                      </a:lnTo>
                      <a:lnTo>
                        <a:pt x="380295" y="355920"/>
                      </a:lnTo>
                      <a:lnTo>
                        <a:pt x="381810" y="357922"/>
                      </a:lnTo>
                      <a:lnTo>
                        <a:pt x="382762" y="359276"/>
                      </a:lnTo>
                      <a:lnTo>
                        <a:pt x="383092" y="360277"/>
                      </a:lnTo>
                      <a:lnTo>
                        <a:pt x="383959" y="362864"/>
                      </a:lnTo>
                      <a:lnTo>
                        <a:pt x="384289" y="363840"/>
                      </a:lnTo>
                      <a:lnTo>
                        <a:pt x="384265" y="364951"/>
                      </a:lnTo>
                      <a:lnTo>
                        <a:pt x="384228" y="366696"/>
                      </a:lnTo>
                      <a:lnTo>
                        <a:pt x="384204" y="368209"/>
                      </a:lnTo>
                      <a:lnTo>
                        <a:pt x="383569" y="369344"/>
                      </a:lnTo>
                      <a:lnTo>
                        <a:pt x="381798" y="372590"/>
                      </a:lnTo>
                      <a:lnTo>
                        <a:pt x="381394" y="373322"/>
                      </a:lnTo>
                      <a:lnTo>
                        <a:pt x="379611" y="375055"/>
                      </a:lnTo>
                      <a:lnTo>
                        <a:pt x="378659" y="375360"/>
                      </a:lnTo>
                      <a:lnTo>
                        <a:pt x="378219" y="375506"/>
                      </a:lnTo>
                      <a:lnTo>
                        <a:pt x="371758" y="377605"/>
                      </a:lnTo>
                      <a:lnTo>
                        <a:pt x="370829" y="377910"/>
                      </a:lnTo>
                      <a:lnTo>
                        <a:pt x="369461" y="378191"/>
                      </a:lnTo>
                      <a:lnTo>
                        <a:pt x="363965" y="379301"/>
                      </a:lnTo>
                      <a:lnTo>
                        <a:pt x="360594" y="379985"/>
                      </a:lnTo>
                      <a:lnTo>
                        <a:pt x="358664" y="380375"/>
                      </a:lnTo>
                      <a:lnTo>
                        <a:pt x="356002" y="380546"/>
                      </a:lnTo>
                      <a:lnTo>
                        <a:pt x="353351" y="380717"/>
                      </a:lnTo>
                      <a:lnTo>
                        <a:pt x="350994" y="381009"/>
                      </a:lnTo>
                      <a:lnTo>
                        <a:pt x="344875" y="381778"/>
                      </a:lnTo>
                      <a:lnTo>
                        <a:pt x="344166" y="381876"/>
                      </a:lnTo>
                      <a:lnTo>
                        <a:pt x="340380" y="382779"/>
                      </a:lnTo>
                      <a:lnTo>
                        <a:pt x="338792" y="383157"/>
                      </a:lnTo>
                      <a:lnTo>
                        <a:pt x="337925" y="384634"/>
                      </a:lnTo>
                      <a:lnTo>
                        <a:pt x="337595" y="385183"/>
                      </a:lnTo>
                      <a:lnTo>
                        <a:pt x="336630" y="386830"/>
                      </a:lnTo>
                      <a:lnTo>
                        <a:pt x="337277" y="388710"/>
                      </a:lnTo>
                      <a:lnTo>
                        <a:pt x="339940" y="396434"/>
                      </a:lnTo>
                      <a:lnTo>
                        <a:pt x="340807" y="398972"/>
                      </a:lnTo>
                      <a:lnTo>
                        <a:pt x="341174" y="400559"/>
                      </a:lnTo>
                      <a:lnTo>
                        <a:pt x="341540" y="402157"/>
                      </a:lnTo>
                      <a:lnTo>
                        <a:pt x="342627" y="406929"/>
                      </a:lnTo>
                      <a:lnTo>
                        <a:pt x="342872" y="407990"/>
                      </a:lnTo>
                      <a:lnTo>
                        <a:pt x="343104" y="409052"/>
                      </a:lnTo>
                      <a:lnTo>
                        <a:pt x="343360" y="410577"/>
                      </a:lnTo>
                      <a:lnTo>
                        <a:pt x="343702" y="412603"/>
                      </a:lnTo>
                      <a:lnTo>
                        <a:pt x="344215" y="415654"/>
                      </a:lnTo>
                      <a:lnTo>
                        <a:pt x="344386" y="416666"/>
                      </a:lnTo>
                      <a:lnTo>
                        <a:pt x="344594" y="417875"/>
                      </a:lnTo>
                      <a:lnTo>
                        <a:pt x="344655" y="418399"/>
                      </a:lnTo>
                      <a:lnTo>
                        <a:pt x="344740" y="419058"/>
                      </a:lnTo>
                      <a:lnTo>
                        <a:pt x="345583" y="426124"/>
                      </a:lnTo>
                      <a:lnTo>
                        <a:pt x="345766" y="427661"/>
                      </a:lnTo>
                      <a:lnTo>
                        <a:pt x="345668" y="428674"/>
                      </a:lnTo>
                      <a:lnTo>
                        <a:pt x="345485" y="430663"/>
                      </a:lnTo>
                      <a:lnTo>
                        <a:pt x="345326" y="432335"/>
                      </a:lnTo>
                      <a:lnTo>
                        <a:pt x="344557" y="433677"/>
                      </a:lnTo>
                      <a:lnTo>
                        <a:pt x="343030" y="436362"/>
                      </a:lnTo>
                      <a:lnTo>
                        <a:pt x="342078" y="438021"/>
                      </a:lnTo>
                      <a:lnTo>
                        <a:pt x="341357" y="439290"/>
                      </a:lnTo>
                      <a:lnTo>
                        <a:pt x="340319" y="440450"/>
                      </a:lnTo>
                      <a:lnTo>
                        <a:pt x="330694" y="451395"/>
                      </a:lnTo>
                      <a:lnTo>
                        <a:pt x="326737" y="454922"/>
                      </a:lnTo>
                      <a:lnTo>
                        <a:pt x="322938" y="455594"/>
                      </a:lnTo>
                      <a:lnTo>
                        <a:pt x="322462" y="455679"/>
                      </a:lnTo>
                      <a:lnTo>
                        <a:pt x="321827" y="455496"/>
                      </a:lnTo>
                      <a:lnTo>
                        <a:pt x="318614" y="454532"/>
                      </a:lnTo>
                      <a:lnTo>
                        <a:pt x="317222" y="452165"/>
                      </a:lnTo>
                      <a:lnTo>
                        <a:pt x="316037" y="450151"/>
                      </a:lnTo>
                      <a:lnTo>
                        <a:pt x="316013" y="446332"/>
                      </a:lnTo>
                      <a:lnTo>
                        <a:pt x="316001" y="445233"/>
                      </a:lnTo>
                      <a:lnTo>
                        <a:pt x="315647" y="443122"/>
                      </a:lnTo>
                      <a:lnTo>
                        <a:pt x="315402" y="441731"/>
                      </a:lnTo>
                      <a:lnTo>
                        <a:pt x="314535" y="440352"/>
                      </a:lnTo>
                      <a:lnTo>
                        <a:pt x="313619" y="438924"/>
                      </a:lnTo>
                      <a:lnTo>
                        <a:pt x="313228" y="438351"/>
                      </a:lnTo>
                      <a:lnTo>
                        <a:pt x="311872" y="436764"/>
                      </a:lnTo>
                      <a:lnTo>
                        <a:pt x="310969" y="435691"/>
                      </a:lnTo>
                      <a:lnTo>
                        <a:pt x="309381" y="434605"/>
                      </a:lnTo>
                      <a:lnTo>
                        <a:pt x="306987" y="432957"/>
                      </a:lnTo>
                      <a:lnTo>
                        <a:pt x="305790" y="432127"/>
                      </a:lnTo>
                      <a:lnTo>
                        <a:pt x="304654" y="431212"/>
                      </a:lnTo>
                      <a:lnTo>
                        <a:pt x="300416" y="427771"/>
                      </a:lnTo>
                      <a:lnTo>
                        <a:pt x="298987" y="426612"/>
                      </a:lnTo>
                      <a:lnTo>
                        <a:pt x="298095" y="425318"/>
                      </a:lnTo>
                      <a:lnTo>
                        <a:pt x="296287" y="422670"/>
                      </a:lnTo>
                      <a:lnTo>
                        <a:pt x="295335" y="421254"/>
                      </a:lnTo>
                      <a:lnTo>
                        <a:pt x="294785" y="419400"/>
                      </a:lnTo>
                      <a:lnTo>
                        <a:pt x="293967" y="416642"/>
                      </a:lnTo>
                      <a:lnTo>
                        <a:pt x="293319" y="415312"/>
                      </a:lnTo>
                      <a:lnTo>
                        <a:pt x="292245" y="413128"/>
                      </a:lnTo>
                      <a:lnTo>
                        <a:pt x="291292" y="412029"/>
                      </a:lnTo>
                      <a:lnTo>
                        <a:pt x="290412" y="411016"/>
                      </a:lnTo>
                      <a:lnTo>
                        <a:pt x="289081" y="409540"/>
                      </a:lnTo>
                      <a:lnTo>
                        <a:pt x="287884" y="408210"/>
                      </a:lnTo>
                      <a:lnTo>
                        <a:pt x="286528" y="407416"/>
                      </a:lnTo>
                      <a:lnTo>
                        <a:pt x="283414" y="405598"/>
                      </a:lnTo>
                      <a:lnTo>
                        <a:pt x="282718" y="405196"/>
                      </a:lnTo>
                      <a:lnTo>
                        <a:pt x="282119" y="404915"/>
                      </a:lnTo>
                      <a:lnTo>
                        <a:pt x="280226" y="404024"/>
                      </a:lnTo>
                      <a:lnTo>
                        <a:pt x="279554" y="403707"/>
                      </a:lnTo>
                      <a:lnTo>
                        <a:pt x="278553" y="403243"/>
                      </a:lnTo>
                      <a:lnTo>
                        <a:pt x="277380" y="403048"/>
                      </a:lnTo>
                      <a:lnTo>
                        <a:pt x="275695" y="402780"/>
                      </a:lnTo>
                      <a:lnTo>
                        <a:pt x="274461" y="402584"/>
                      </a:lnTo>
                      <a:lnTo>
                        <a:pt x="273166" y="402670"/>
                      </a:lnTo>
                      <a:lnTo>
                        <a:pt x="272311" y="402719"/>
                      </a:lnTo>
                      <a:lnTo>
                        <a:pt x="271749" y="402962"/>
                      </a:lnTo>
                      <a:lnTo>
                        <a:pt x="270296" y="403597"/>
                      </a:lnTo>
                      <a:lnTo>
                        <a:pt x="269429" y="405061"/>
                      </a:lnTo>
                      <a:lnTo>
                        <a:pt x="268158" y="407185"/>
                      </a:lnTo>
                      <a:lnTo>
                        <a:pt x="267475" y="408344"/>
                      </a:lnTo>
                      <a:lnTo>
                        <a:pt x="267816" y="409711"/>
                      </a:lnTo>
                      <a:lnTo>
                        <a:pt x="268354" y="411919"/>
                      </a:lnTo>
                      <a:lnTo>
                        <a:pt x="268720" y="413371"/>
                      </a:lnTo>
                      <a:lnTo>
                        <a:pt x="270345" y="414409"/>
                      </a:lnTo>
                      <a:lnTo>
                        <a:pt x="274498" y="417057"/>
                      </a:lnTo>
                      <a:lnTo>
                        <a:pt x="276391" y="418253"/>
                      </a:lnTo>
                      <a:lnTo>
                        <a:pt x="277759" y="419375"/>
                      </a:lnTo>
                      <a:lnTo>
                        <a:pt x="280470" y="421609"/>
                      </a:lnTo>
                      <a:lnTo>
                        <a:pt x="281630" y="422560"/>
                      </a:lnTo>
                      <a:lnTo>
                        <a:pt x="282510" y="423585"/>
                      </a:lnTo>
                      <a:lnTo>
                        <a:pt x="284415" y="425806"/>
                      </a:lnTo>
                      <a:lnTo>
                        <a:pt x="285405" y="426966"/>
                      </a:lnTo>
                      <a:lnTo>
                        <a:pt x="286162" y="428332"/>
                      </a:lnTo>
                      <a:lnTo>
                        <a:pt x="286602" y="429137"/>
                      </a:lnTo>
                      <a:lnTo>
                        <a:pt x="288922" y="433336"/>
                      </a:lnTo>
                      <a:lnTo>
                        <a:pt x="289362" y="434141"/>
                      </a:lnTo>
                      <a:lnTo>
                        <a:pt x="289753" y="435141"/>
                      </a:lnTo>
                      <a:lnTo>
                        <a:pt x="289936" y="435642"/>
                      </a:lnTo>
                      <a:lnTo>
                        <a:pt x="290131" y="436130"/>
                      </a:lnTo>
                      <a:lnTo>
                        <a:pt x="290901" y="438131"/>
                      </a:lnTo>
                      <a:lnTo>
                        <a:pt x="291023" y="439998"/>
                      </a:lnTo>
                      <a:lnTo>
                        <a:pt x="291622" y="449272"/>
                      </a:lnTo>
                      <a:lnTo>
                        <a:pt x="291744" y="451274"/>
                      </a:lnTo>
                      <a:lnTo>
                        <a:pt x="291280" y="452762"/>
                      </a:lnTo>
                      <a:lnTo>
                        <a:pt x="289728" y="457741"/>
                      </a:lnTo>
                      <a:lnTo>
                        <a:pt x="289533" y="458266"/>
                      </a:lnTo>
                      <a:lnTo>
                        <a:pt x="288605" y="460060"/>
                      </a:lnTo>
                      <a:lnTo>
                        <a:pt x="287921" y="461378"/>
                      </a:lnTo>
                      <a:lnTo>
                        <a:pt x="284867" y="462512"/>
                      </a:lnTo>
                      <a:lnTo>
                        <a:pt x="283365" y="461024"/>
                      </a:lnTo>
                      <a:lnTo>
                        <a:pt x="281789" y="459449"/>
                      </a:lnTo>
                      <a:lnTo>
                        <a:pt x="281008" y="458681"/>
                      </a:lnTo>
                      <a:lnTo>
                        <a:pt x="279261" y="456557"/>
                      </a:lnTo>
                      <a:lnTo>
                        <a:pt x="277624" y="454556"/>
                      </a:lnTo>
                      <a:lnTo>
                        <a:pt x="274876" y="456204"/>
                      </a:lnTo>
                      <a:lnTo>
                        <a:pt x="274876" y="459193"/>
                      </a:lnTo>
                      <a:lnTo>
                        <a:pt x="274876" y="461793"/>
                      </a:lnTo>
                      <a:lnTo>
                        <a:pt x="274876" y="463440"/>
                      </a:lnTo>
                      <a:lnTo>
                        <a:pt x="274876" y="464843"/>
                      </a:lnTo>
                      <a:lnTo>
                        <a:pt x="274143" y="466527"/>
                      </a:lnTo>
                      <a:lnTo>
                        <a:pt x="273191" y="468675"/>
                      </a:lnTo>
                      <a:lnTo>
                        <a:pt x="269868" y="469822"/>
                      </a:lnTo>
                      <a:lnTo>
                        <a:pt x="267987" y="469846"/>
                      </a:lnTo>
                      <a:lnTo>
                        <a:pt x="264641" y="469895"/>
                      </a:lnTo>
                      <a:lnTo>
                        <a:pt x="262797" y="469919"/>
                      </a:lnTo>
                      <a:lnTo>
                        <a:pt x="260305" y="471201"/>
                      </a:lnTo>
                      <a:lnTo>
                        <a:pt x="260305" y="474117"/>
                      </a:lnTo>
                      <a:lnTo>
                        <a:pt x="260293" y="476778"/>
                      </a:lnTo>
                      <a:lnTo>
                        <a:pt x="260000" y="480707"/>
                      </a:lnTo>
                      <a:lnTo>
                        <a:pt x="256775" y="481537"/>
                      </a:lnTo>
                      <a:lnTo>
                        <a:pt x="253551" y="480390"/>
                      </a:lnTo>
                      <a:lnTo>
                        <a:pt x="252256" y="479120"/>
                      </a:lnTo>
                      <a:lnTo>
                        <a:pt x="250766" y="477668"/>
                      </a:lnTo>
                      <a:lnTo>
                        <a:pt x="248970" y="476851"/>
                      </a:lnTo>
                      <a:lnTo>
                        <a:pt x="248531" y="476643"/>
                      </a:lnTo>
                      <a:lnTo>
                        <a:pt x="248079" y="476448"/>
                      </a:lnTo>
                      <a:lnTo>
                        <a:pt x="246735" y="475826"/>
                      </a:lnTo>
                      <a:lnTo>
                        <a:pt x="244121" y="475740"/>
                      </a:lnTo>
                      <a:lnTo>
                        <a:pt x="243230" y="475923"/>
                      </a:lnTo>
                      <a:lnTo>
                        <a:pt x="240982" y="476399"/>
                      </a:lnTo>
                      <a:lnTo>
                        <a:pt x="240347" y="476570"/>
                      </a:lnTo>
                      <a:lnTo>
                        <a:pt x="239688" y="476802"/>
                      </a:lnTo>
                      <a:lnTo>
                        <a:pt x="236952" y="477791"/>
                      </a:lnTo>
                      <a:lnTo>
                        <a:pt x="233495" y="478815"/>
                      </a:lnTo>
                      <a:lnTo>
                        <a:pt x="231516" y="478620"/>
                      </a:lnTo>
                      <a:lnTo>
                        <a:pt x="230942" y="478571"/>
                      </a:lnTo>
                      <a:lnTo>
                        <a:pt x="230026" y="478523"/>
                      </a:lnTo>
                      <a:lnTo>
                        <a:pt x="227974" y="478657"/>
                      </a:lnTo>
                      <a:lnTo>
                        <a:pt x="227107" y="478706"/>
                      </a:lnTo>
                      <a:lnTo>
                        <a:pt x="226399" y="478852"/>
                      </a:lnTo>
                      <a:lnTo>
                        <a:pt x="225703" y="478999"/>
                      </a:lnTo>
                      <a:lnTo>
                        <a:pt x="222405" y="479657"/>
                      </a:lnTo>
                      <a:lnTo>
                        <a:pt x="221318" y="479865"/>
                      </a:lnTo>
                      <a:lnTo>
                        <a:pt x="220194" y="479877"/>
                      </a:lnTo>
                      <a:lnTo>
                        <a:pt x="218032" y="479828"/>
                      </a:lnTo>
                      <a:lnTo>
                        <a:pt x="217299" y="479657"/>
                      </a:lnTo>
                      <a:lnTo>
                        <a:pt x="216237" y="479401"/>
                      </a:lnTo>
                      <a:lnTo>
                        <a:pt x="214209" y="478913"/>
                      </a:lnTo>
                      <a:lnTo>
                        <a:pt x="212121" y="477741"/>
                      </a:lnTo>
                      <a:lnTo>
                        <a:pt x="211461" y="477363"/>
                      </a:lnTo>
                      <a:lnTo>
                        <a:pt x="208933" y="475960"/>
                      </a:lnTo>
                      <a:lnTo>
                        <a:pt x="206038" y="475301"/>
                      </a:lnTo>
                      <a:lnTo>
                        <a:pt x="204450" y="474947"/>
                      </a:lnTo>
                      <a:lnTo>
                        <a:pt x="203278" y="473910"/>
                      </a:lnTo>
                      <a:lnTo>
                        <a:pt x="202911" y="473581"/>
                      </a:lnTo>
                      <a:lnTo>
                        <a:pt x="202533" y="473251"/>
                      </a:lnTo>
                      <a:lnTo>
                        <a:pt x="201397" y="472238"/>
                      </a:lnTo>
                      <a:lnTo>
                        <a:pt x="200835" y="470823"/>
                      </a:lnTo>
                      <a:lnTo>
                        <a:pt x="199992" y="468687"/>
                      </a:lnTo>
                      <a:lnTo>
                        <a:pt x="199516" y="467491"/>
                      </a:lnTo>
                      <a:lnTo>
                        <a:pt x="199284" y="465478"/>
                      </a:lnTo>
                      <a:lnTo>
                        <a:pt x="198673" y="460426"/>
                      </a:lnTo>
                      <a:lnTo>
                        <a:pt x="197061" y="457765"/>
                      </a:lnTo>
                      <a:lnTo>
                        <a:pt x="196194" y="457021"/>
                      </a:lnTo>
                      <a:lnTo>
                        <a:pt x="193470" y="454727"/>
                      </a:lnTo>
                      <a:lnTo>
                        <a:pt x="190648" y="454129"/>
                      </a:lnTo>
                      <a:lnTo>
                        <a:pt x="189073" y="453885"/>
                      </a:lnTo>
                      <a:lnTo>
                        <a:pt x="187497" y="454385"/>
                      </a:lnTo>
                      <a:lnTo>
                        <a:pt x="185030" y="455166"/>
                      </a:lnTo>
                      <a:lnTo>
                        <a:pt x="182172" y="455057"/>
                      </a:lnTo>
                      <a:lnTo>
                        <a:pt x="180987" y="455008"/>
                      </a:lnTo>
                      <a:lnTo>
                        <a:pt x="180034" y="455118"/>
                      </a:lnTo>
                      <a:lnTo>
                        <a:pt x="179558" y="455178"/>
                      </a:lnTo>
                      <a:lnTo>
                        <a:pt x="178288" y="455325"/>
                      </a:lnTo>
                      <a:lnTo>
                        <a:pt x="176712" y="455508"/>
                      </a:lnTo>
                      <a:lnTo>
                        <a:pt x="175405" y="456020"/>
                      </a:lnTo>
                      <a:lnTo>
                        <a:pt x="173866" y="456631"/>
                      </a:lnTo>
                      <a:lnTo>
                        <a:pt x="172364" y="457217"/>
                      </a:lnTo>
                      <a:lnTo>
                        <a:pt x="169152" y="459267"/>
                      </a:lnTo>
                      <a:lnTo>
                        <a:pt x="167491" y="460328"/>
                      </a:lnTo>
                      <a:lnTo>
                        <a:pt x="166477" y="460877"/>
                      </a:lnTo>
                      <a:lnTo>
                        <a:pt x="164987" y="461133"/>
                      </a:lnTo>
                      <a:lnTo>
                        <a:pt x="163399" y="461402"/>
                      </a:lnTo>
                      <a:lnTo>
                        <a:pt x="162556" y="461475"/>
                      </a:lnTo>
                      <a:lnTo>
                        <a:pt x="161909" y="461780"/>
                      </a:lnTo>
                      <a:lnTo>
                        <a:pt x="161396" y="462012"/>
                      </a:lnTo>
                      <a:lnTo>
                        <a:pt x="160504" y="462427"/>
                      </a:lnTo>
                      <a:lnTo>
                        <a:pt x="159747" y="462500"/>
                      </a:lnTo>
                      <a:lnTo>
                        <a:pt x="159087" y="462512"/>
                      </a:lnTo>
                      <a:lnTo>
                        <a:pt x="158501" y="462329"/>
                      </a:lnTo>
                      <a:lnTo>
                        <a:pt x="157206" y="461744"/>
                      </a:lnTo>
                      <a:lnTo>
                        <a:pt x="155472" y="460926"/>
                      </a:lnTo>
                      <a:lnTo>
                        <a:pt x="155008" y="460731"/>
                      </a:lnTo>
                      <a:lnTo>
                        <a:pt x="154251" y="460389"/>
                      </a:lnTo>
                      <a:lnTo>
                        <a:pt x="153640" y="460182"/>
                      </a:lnTo>
                      <a:lnTo>
                        <a:pt x="152675" y="460365"/>
                      </a:lnTo>
                      <a:lnTo>
                        <a:pt x="151441" y="460596"/>
                      </a:lnTo>
                      <a:lnTo>
                        <a:pt x="150941" y="460682"/>
                      </a:lnTo>
                      <a:lnTo>
                        <a:pt x="150476" y="460865"/>
                      </a:lnTo>
                      <a:lnTo>
                        <a:pt x="149524" y="461243"/>
                      </a:lnTo>
                      <a:lnTo>
                        <a:pt x="148791" y="461536"/>
                      </a:lnTo>
                      <a:lnTo>
                        <a:pt x="148132" y="461793"/>
                      </a:lnTo>
                      <a:lnTo>
                        <a:pt x="147655" y="462122"/>
                      </a:lnTo>
                      <a:lnTo>
                        <a:pt x="145371" y="463684"/>
                      </a:lnTo>
                      <a:lnTo>
                        <a:pt x="144785" y="464172"/>
                      </a:lnTo>
                      <a:lnTo>
                        <a:pt x="142599" y="466063"/>
                      </a:lnTo>
                      <a:lnTo>
                        <a:pt x="141377" y="467869"/>
                      </a:lnTo>
                      <a:lnTo>
                        <a:pt x="140864" y="468650"/>
                      </a:lnTo>
                      <a:lnTo>
                        <a:pt x="140205" y="469248"/>
                      </a:lnTo>
                      <a:lnTo>
                        <a:pt x="139765" y="469651"/>
                      </a:lnTo>
                      <a:lnTo>
                        <a:pt x="138666" y="470639"/>
                      </a:lnTo>
                      <a:lnTo>
                        <a:pt x="136320" y="470798"/>
                      </a:lnTo>
                      <a:lnTo>
                        <a:pt x="135111" y="470347"/>
                      </a:lnTo>
                      <a:lnTo>
                        <a:pt x="134305" y="470042"/>
                      </a:lnTo>
                      <a:lnTo>
                        <a:pt x="133047" y="469578"/>
                      </a:lnTo>
                      <a:lnTo>
                        <a:pt x="130079" y="466856"/>
                      </a:lnTo>
                      <a:lnTo>
                        <a:pt x="128626" y="465478"/>
                      </a:lnTo>
                      <a:lnTo>
                        <a:pt x="127563" y="464477"/>
                      </a:lnTo>
                      <a:lnTo>
                        <a:pt x="126781" y="464123"/>
                      </a:lnTo>
                      <a:lnTo>
                        <a:pt x="125963" y="463757"/>
                      </a:lnTo>
                      <a:lnTo>
                        <a:pt x="124436" y="463891"/>
                      </a:lnTo>
                      <a:lnTo>
                        <a:pt x="122995" y="465002"/>
                      </a:lnTo>
                      <a:lnTo>
                        <a:pt x="121310" y="466332"/>
                      </a:lnTo>
                      <a:lnTo>
                        <a:pt x="119331" y="466503"/>
                      </a:lnTo>
                      <a:lnTo>
                        <a:pt x="118855" y="466539"/>
                      </a:lnTo>
                      <a:lnTo>
                        <a:pt x="118366" y="466588"/>
                      </a:lnTo>
                      <a:lnTo>
                        <a:pt x="116888" y="466722"/>
                      </a:lnTo>
                      <a:lnTo>
                        <a:pt x="115557" y="466137"/>
                      </a:lnTo>
                      <a:lnTo>
                        <a:pt x="115105" y="465941"/>
                      </a:lnTo>
                      <a:lnTo>
                        <a:pt x="114665" y="465746"/>
                      </a:lnTo>
                      <a:lnTo>
                        <a:pt x="113676" y="465307"/>
                      </a:lnTo>
                      <a:lnTo>
                        <a:pt x="112894" y="464660"/>
                      </a:lnTo>
                      <a:lnTo>
                        <a:pt x="110732" y="462769"/>
                      </a:lnTo>
                      <a:lnTo>
                        <a:pt x="107752" y="459767"/>
                      </a:lnTo>
                      <a:lnTo>
                        <a:pt x="106958" y="459108"/>
                      </a:lnTo>
                      <a:lnTo>
                        <a:pt x="105089" y="457583"/>
                      </a:lnTo>
                      <a:lnTo>
                        <a:pt x="104222" y="457021"/>
                      </a:lnTo>
                      <a:lnTo>
                        <a:pt x="103526" y="456557"/>
                      </a:lnTo>
                      <a:lnTo>
                        <a:pt x="103123" y="456301"/>
                      </a:lnTo>
                      <a:lnTo>
                        <a:pt x="102268" y="455752"/>
                      </a:lnTo>
                      <a:lnTo>
                        <a:pt x="101315" y="455642"/>
                      </a:lnTo>
                      <a:lnTo>
                        <a:pt x="98799" y="455374"/>
                      </a:lnTo>
                      <a:lnTo>
                        <a:pt x="97846" y="455276"/>
                      </a:lnTo>
                      <a:lnTo>
                        <a:pt x="95880" y="456142"/>
                      </a:lnTo>
                      <a:lnTo>
                        <a:pt x="93913" y="457009"/>
                      </a:lnTo>
                      <a:lnTo>
                        <a:pt x="92692" y="456899"/>
                      </a:lnTo>
                      <a:lnTo>
                        <a:pt x="88698" y="456557"/>
                      </a:lnTo>
                      <a:lnTo>
                        <a:pt x="83238" y="453653"/>
                      </a:lnTo>
                      <a:lnTo>
                        <a:pt x="82591" y="453214"/>
                      </a:lnTo>
                      <a:lnTo>
                        <a:pt x="81101" y="452176"/>
                      </a:lnTo>
                      <a:lnTo>
                        <a:pt x="79941" y="451323"/>
                      </a:lnTo>
                      <a:lnTo>
                        <a:pt x="79012" y="449944"/>
                      </a:lnTo>
                      <a:lnTo>
                        <a:pt x="78084" y="448565"/>
                      </a:lnTo>
                      <a:lnTo>
                        <a:pt x="77535" y="447735"/>
                      </a:lnTo>
                      <a:lnTo>
                        <a:pt x="77058" y="446795"/>
                      </a:lnTo>
                      <a:lnTo>
                        <a:pt x="74970" y="442646"/>
                      </a:lnTo>
                      <a:lnTo>
                        <a:pt x="73626" y="440218"/>
                      </a:lnTo>
                      <a:lnTo>
                        <a:pt x="72576" y="438302"/>
                      </a:lnTo>
                      <a:lnTo>
                        <a:pt x="72038" y="437326"/>
                      </a:lnTo>
                      <a:lnTo>
                        <a:pt x="70817" y="435068"/>
                      </a:lnTo>
                      <a:lnTo>
                        <a:pt x="70084" y="433726"/>
                      </a:lnTo>
                      <a:lnTo>
                        <a:pt x="69595" y="432823"/>
                      </a:lnTo>
                      <a:lnTo>
                        <a:pt x="68973" y="431407"/>
                      </a:lnTo>
                      <a:lnTo>
                        <a:pt x="68557" y="430468"/>
                      </a:lnTo>
                      <a:lnTo>
                        <a:pt x="67922" y="429040"/>
                      </a:lnTo>
                      <a:lnTo>
                        <a:pt x="67568" y="427856"/>
                      </a:lnTo>
                      <a:lnTo>
                        <a:pt x="66725" y="425074"/>
                      </a:lnTo>
                      <a:lnTo>
                        <a:pt x="65943" y="422987"/>
                      </a:lnTo>
                      <a:lnTo>
                        <a:pt x="65553" y="421962"/>
                      </a:lnTo>
                      <a:lnTo>
                        <a:pt x="65137" y="420864"/>
                      </a:lnTo>
                      <a:lnTo>
                        <a:pt x="64600" y="419449"/>
                      </a:lnTo>
                      <a:lnTo>
                        <a:pt x="64282" y="418777"/>
                      </a:lnTo>
                      <a:lnTo>
                        <a:pt x="62340" y="414836"/>
                      </a:lnTo>
                      <a:lnTo>
                        <a:pt x="61705" y="413530"/>
                      </a:lnTo>
                      <a:lnTo>
                        <a:pt x="60618" y="412273"/>
                      </a:lnTo>
                      <a:lnTo>
                        <a:pt x="59763" y="411273"/>
                      </a:lnTo>
                      <a:lnTo>
                        <a:pt x="58554" y="409869"/>
                      </a:lnTo>
                      <a:lnTo>
                        <a:pt x="57858" y="408393"/>
                      </a:lnTo>
                      <a:lnTo>
                        <a:pt x="56893" y="406379"/>
                      </a:lnTo>
                      <a:lnTo>
                        <a:pt x="55268" y="403756"/>
                      </a:lnTo>
                      <a:lnTo>
                        <a:pt x="54865" y="403182"/>
                      </a:lnTo>
                      <a:lnTo>
                        <a:pt x="54340" y="402377"/>
                      </a:lnTo>
                      <a:lnTo>
                        <a:pt x="53619" y="401596"/>
                      </a:lnTo>
                      <a:lnTo>
                        <a:pt x="53070" y="401010"/>
                      </a:lnTo>
                      <a:lnTo>
                        <a:pt x="50322" y="398069"/>
                      </a:lnTo>
                      <a:lnTo>
                        <a:pt x="49418" y="397105"/>
                      </a:lnTo>
                      <a:lnTo>
                        <a:pt x="48783" y="396178"/>
                      </a:lnTo>
                      <a:lnTo>
                        <a:pt x="47036" y="393627"/>
                      </a:lnTo>
                      <a:lnTo>
                        <a:pt x="46377" y="392810"/>
                      </a:lnTo>
                      <a:lnTo>
                        <a:pt x="44398" y="390406"/>
                      </a:lnTo>
                      <a:lnTo>
                        <a:pt x="43347" y="389100"/>
                      </a:lnTo>
                      <a:lnTo>
                        <a:pt x="42041" y="387465"/>
                      </a:lnTo>
                      <a:lnTo>
                        <a:pt x="40221" y="385805"/>
                      </a:lnTo>
                      <a:lnTo>
                        <a:pt x="39610" y="385256"/>
                      </a:lnTo>
                      <a:lnTo>
                        <a:pt x="38975" y="384609"/>
                      </a:lnTo>
                      <a:lnTo>
                        <a:pt x="35250" y="380863"/>
                      </a:lnTo>
                      <a:lnTo>
                        <a:pt x="34175" y="379765"/>
                      </a:lnTo>
                      <a:lnTo>
                        <a:pt x="33698" y="378520"/>
                      </a:lnTo>
                      <a:lnTo>
                        <a:pt x="32367" y="375067"/>
                      </a:lnTo>
                      <a:lnTo>
                        <a:pt x="31817" y="373639"/>
                      </a:lnTo>
                      <a:lnTo>
                        <a:pt x="32306" y="371894"/>
                      </a:lnTo>
                      <a:lnTo>
                        <a:pt x="32782" y="370174"/>
                      </a:lnTo>
                      <a:lnTo>
                        <a:pt x="33075" y="369148"/>
                      </a:lnTo>
                      <a:lnTo>
                        <a:pt x="33698" y="368135"/>
                      </a:lnTo>
                      <a:lnTo>
                        <a:pt x="35396" y="365390"/>
                      </a:lnTo>
                      <a:lnTo>
                        <a:pt x="36520" y="363535"/>
                      </a:lnTo>
                      <a:lnTo>
                        <a:pt x="37497" y="361912"/>
                      </a:lnTo>
                      <a:lnTo>
                        <a:pt x="37937" y="361424"/>
                      </a:lnTo>
                      <a:lnTo>
                        <a:pt x="38694" y="360557"/>
                      </a:lnTo>
                      <a:lnTo>
                        <a:pt x="39915" y="359179"/>
                      </a:lnTo>
                      <a:lnTo>
                        <a:pt x="40990" y="357507"/>
                      </a:lnTo>
                      <a:lnTo>
                        <a:pt x="41796" y="356250"/>
                      </a:lnTo>
                      <a:lnTo>
                        <a:pt x="42334" y="355420"/>
                      </a:lnTo>
                      <a:lnTo>
                        <a:pt x="42847" y="354493"/>
                      </a:lnTo>
                      <a:lnTo>
                        <a:pt x="44496" y="351503"/>
                      </a:lnTo>
                      <a:lnTo>
                        <a:pt x="44923" y="350698"/>
                      </a:lnTo>
                      <a:lnTo>
                        <a:pt x="45338" y="349831"/>
                      </a:lnTo>
                      <a:lnTo>
                        <a:pt x="45961" y="348489"/>
                      </a:lnTo>
                      <a:lnTo>
                        <a:pt x="47012" y="346256"/>
                      </a:lnTo>
                      <a:lnTo>
                        <a:pt x="47464" y="344633"/>
                      </a:lnTo>
                      <a:lnTo>
                        <a:pt x="48074" y="342461"/>
                      </a:lnTo>
                      <a:lnTo>
                        <a:pt x="48807" y="340399"/>
                      </a:lnTo>
                      <a:lnTo>
                        <a:pt x="49467" y="338531"/>
                      </a:lnTo>
                      <a:lnTo>
                        <a:pt x="50138" y="336652"/>
                      </a:lnTo>
                      <a:lnTo>
                        <a:pt x="51702" y="332284"/>
                      </a:lnTo>
                      <a:lnTo>
                        <a:pt x="52227" y="330831"/>
                      </a:lnTo>
                      <a:lnTo>
                        <a:pt x="52410" y="330307"/>
                      </a:lnTo>
                      <a:lnTo>
                        <a:pt x="52716" y="329269"/>
                      </a:lnTo>
                      <a:lnTo>
                        <a:pt x="52984" y="328391"/>
                      </a:lnTo>
                      <a:lnTo>
                        <a:pt x="53876" y="325413"/>
                      </a:lnTo>
                      <a:lnTo>
                        <a:pt x="54438" y="322155"/>
                      </a:lnTo>
                      <a:lnTo>
                        <a:pt x="54987" y="319044"/>
                      </a:lnTo>
                      <a:lnTo>
                        <a:pt x="55097" y="318409"/>
                      </a:lnTo>
                      <a:lnTo>
                        <a:pt x="55159" y="317567"/>
                      </a:lnTo>
                      <a:lnTo>
                        <a:pt x="55244" y="314834"/>
                      </a:lnTo>
                      <a:lnTo>
                        <a:pt x="54865" y="311661"/>
                      </a:lnTo>
                      <a:lnTo>
                        <a:pt x="54694" y="310270"/>
                      </a:lnTo>
                      <a:lnTo>
                        <a:pt x="54450" y="309208"/>
                      </a:lnTo>
                      <a:lnTo>
                        <a:pt x="54279" y="308525"/>
                      </a:lnTo>
                      <a:lnTo>
                        <a:pt x="53119" y="303766"/>
                      </a:lnTo>
                      <a:lnTo>
                        <a:pt x="52703" y="302057"/>
                      </a:lnTo>
                      <a:lnTo>
                        <a:pt x="52435" y="300739"/>
                      </a:lnTo>
                      <a:lnTo>
                        <a:pt x="51775" y="297469"/>
                      </a:lnTo>
                      <a:lnTo>
                        <a:pt x="51274" y="296261"/>
                      </a:lnTo>
                      <a:lnTo>
                        <a:pt x="50920" y="295394"/>
                      </a:lnTo>
                      <a:lnTo>
                        <a:pt x="50590" y="294247"/>
                      </a:lnTo>
                      <a:lnTo>
                        <a:pt x="49858" y="291709"/>
                      </a:lnTo>
                      <a:lnTo>
                        <a:pt x="49589" y="290806"/>
                      </a:lnTo>
                      <a:lnTo>
                        <a:pt x="49332" y="289891"/>
                      </a:lnTo>
                      <a:lnTo>
                        <a:pt x="48807" y="288866"/>
                      </a:lnTo>
                      <a:lnTo>
                        <a:pt x="47891" y="287084"/>
                      </a:lnTo>
                      <a:lnTo>
                        <a:pt x="47476" y="286254"/>
                      </a:lnTo>
                      <a:lnTo>
                        <a:pt x="47183" y="285791"/>
                      </a:lnTo>
                      <a:lnTo>
                        <a:pt x="46767" y="285156"/>
                      </a:lnTo>
                      <a:lnTo>
                        <a:pt x="45583" y="283265"/>
                      </a:lnTo>
                      <a:lnTo>
                        <a:pt x="43751" y="280690"/>
                      </a:lnTo>
                      <a:lnTo>
                        <a:pt x="43396" y="280190"/>
                      </a:lnTo>
                      <a:lnTo>
                        <a:pt x="42896" y="279470"/>
                      </a:lnTo>
                      <a:lnTo>
                        <a:pt x="42566" y="278981"/>
                      </a:lnTo>
                      <a:lnTo>
                        <a:pt x="42016" y="278164"/>
                      </a:lnTo>
                      <a:lnTo>
                        <a:pt x="40880" y="276468"/>
                      </a:lnTo>
                      <a:lnTo>
                        <a:pt x="40025" y="275174"/>
                      </a:lnTo>
                      <a:lnTo>
                        <a:pt x="39476" y="274296"/>
                      </a:lnTo>
                      <a:lnTo>
                        <a:pt x="37424" y="271013"/>
                      </a:lnTo>
                      <a:lnTo>
                        <a:pt x="37057" y="270403"/>
                      </a:lnTo>
                      <a:lnTo>
                        <a:pt x="36520" y="269549"/>
                      </a:lnTo>
                      <a:lnTo>
                        <a:pt x="35921" y="268585"/>
                      </a:lnTo>
                      <a:lnTo>
                        <a:pt x="35445" y="267718"/>
                      </a:lnTo>
                      <a:lnTo>
                        <a:pt x="34224" y="265498"/>
                      </a:lnTo>
                      <a:lnTo>
                        <a:pt x="33283" y="263753"/>
                      </a:lnTo>
                      <a:lnTo>
                        <a:pt x="32611" y="261764"/>
                      </a:lnTo>
                      <a:lnTo>
                        <a:pt x="31610" y="258774"/>
                      </a:lnTo>
                      <a:lnTo>
                        <a:pt x="30217" y="255039"/>
                      </a:lnTo>
                      <a:lnTo>
                        <a:pt x="29692" y="253636"/>
                      </a:lnTo>
                      <a:lnTo>
                        <a:pt x="28837" y="250927"/>
                      </a:lnTo>
                      <a:lnTo>
                        <a:pt x="28007" y="248340"/>
                      </a:lnTo>
                      <a:lnTo>
                        <a:pt x="27616" y="247303"/>
                      </a:lnTo>
                      <a:lnTo>
                        <a:pt x="26553" y="244509"/>
                      </a:lnTo>
                      <a:lnTo>
                        <a:pt x="26284" y="243752"/>
                      </a:lnTo>
                      <a:lnTo>
                        <a:pt x="25515" y="241690"/>
                      </a:lnTo>
                      <a:lnTo>
                        <a:pt x="24220" y="239737"/>
                      </a:lnTo>
                      <a:lnTo>
                        <a:pt x="23011" y="238090"/>
                      </a:lnTo>
                      <a:lnTo>
                        <a:pt x="21167" y="236894"/>
                      </a:lnTo>
                      <a:lnTo>
                        <a:pt x="20068" y="234624"/>
                      </a:lnTo>
                      <a:lnTo>
                        <a:pt x="19408" y="233270"/>
                      </a:lnTo>
                      <a:lnTo>
                        <a:pt x="16245" y="228340"/>
                      </a:lnTo>
                      <a:lnTo>
                        <a:pt x="15170" y="226668"/>
                      </a:lnTo>
                      <a:lnTo>
                        <a:pt x="14596" y="225167"/>
                      </a:lnTo>
                      <a:lnTo>
                        <a:pt x="11628" y="217394"/>
                      </a:lnTo>
                      <a:lnTo>
                        <a:pt x="10968" y="215673"/>
                      </a:lnTo>
                      <a:lnTo>
                        <a:pt x="8965" y="210426"/>
                      </a:lnTo>
                      <a:lnTo>
                        <a:pt x="8025" y="207973"/>
                      </a:lnTo>
                      <a:lnTo>
                        <a:pt x="7463" y="206485"/>
                      </a:lnTo>
                      <a:lnTo>
                        <a:pt x="6999" y="205277"/>
                      </a:lnTo>
                      <a:lnTo>
                        <a:pt x="6449" y="204105"/>
                      </a:lnTo>
                      <a:lnTo>
                        <a:pt x="5887" y="202946"/>
                      </a:lnTo>
                      <a:lnTo>
                        <a:pt x="4031" y="199041"/>
                      </a:lnTo>
                      <a:lnTo>
                        <a:pt x="2198" y="195184"/>
                      </a:lnTo>
                      <a:lnTo>
                        <a:pt x="1466" y="193647"/>
                      </a:lnTo>
                      <a:lnTo>
                        <a:pt x="1172" y="191914"/>
                      </a:lnTo>
                      <a:lnTo>
                        <a:pt x="867" y="189791"/>
                      </a:lnTo>
                      <a:lnTo>
                        <a:pt x="196" y="186350"/>
                      </a:lnTo>
                      <a:lnTo>
                        <a:pt x="0" y="185178"/>
                      </a:lnTo>
                      <a:lnTo>
                        <a:pt x="37" y="183995"/>
                      </a:lnTo>
                      <a:lnTo>
                        <a:pt x="73" y="183214"/>
                      </a:lnTo>
                      <a:lnTo>
                        <a:pt x="110" y="182042"/>
                      </a:lnTo>
                      <a:lnTo>
                        <a:pt x="183" y="180114"/>
                      </a:lnTo>
                      <a:lnTo>
                        <a:pt x="232" y="178577"/>
                      </a:lnTo>
                      <a:lnTo>
                        <a:pt x="366" y="177381"/>
                      </a:lnTo>
                      <a:lnTo>
                        <a:pt x="501" y="176197"/>
                      </a:lnTo>
                      <a:lnTo>
                        <a:pt x="1270" y="169461"/>
                      </a:lnTo>
                      <a:lnTo>
                        <a:pt x="4092" y="166093"/>
                      </a:lnTo>
                      <a:lnTo>
                        <a:pt x="7365" y="162200"/>
                      </a:lnTo>
                      <a:lnTo>
                        <a:pt x="8012" y="161419"/>
                      </a:lnTo>
                      <a:lnTo>
                        <a:pt x="8611" y="160590"/>
                      </a:lnTo>
                      <a:lnTo>
                        <a:pt x="13093" y="154317"/>
                      </a:lnTo>
                      <a:lnTo>
                        <a:pt x="14290" y="152645"/>
                      </a:lnTo>
                      <a:lnTo>
                        <a:pt x="14657" y="151047"/>
                      </a:lnTo>
                      <a:lnTo>
                        <a:pt x="15976" y="145165"/>
                      </a:lnTo>
                      <a:lnTo>
                        <a:pt x="16428" y="143103"/>
                      </a:lnTo>
                      <a:lnTo>
                        <a:pt x="16171" y="141199"/>
                      </a:lnTo>
                      <a:lnTo>
                        <a:pt x="16074" y="140516"/>
                      </a:lnTo>
                      <a:lnTo>
                        <a:pt x="15622" y="137233"/>
                      </a:lnTo>
                      <a:lnTo>
                        <a:pt x="15292" y="134781"/>
                      </a:lnTo>
                      <a:lnTo>
                        <a:pt x="15023" y="132828"/>
                      </a:lnTo>
                      <a:lnTo>
                        <a:pt x="14938" y="132291"/>
                      </a:lnTo>
                      <a:lnTo>
                        <a:pt x="14083" y="126605"/>
                      </a:lnTo>
                      <a:lnTo>
                        <a:pt x="14058" y="126422"/>
                      </a:lnTo>
                      <a:lnTo>
                        <a:pt x="13741" y="124323"/>
                      </a:lnTo>
                      <a:lnTo>
                        <a:pt x="13264" y="121174"/>
                      </a:lnTo>
                      <a:lnTo>
                        <a:pt x="13106" y="120125"/>
                      </a:lnTo>
                      <a:lnTo>
                        <a:pt x="12727" y="118063"/>
                      </a:lnTo>
                      <a:lnTo>
                        <a:pt x="12080" y="114450"/>
                      </a:lnTo>
                      <a:lnTo>
                        <a:pt x="11274" y="109935"/>
                      </a:lnTo>
                      <a:lnTo>
                        <a:pt x="11005" y="108435"/>
                      </a:lnTo>
                      <a:lnTo>
                        <a:pt x="10736" y="106921"/>
                      </a:lnTo>
                      <a:lnTo>
                        <a:pt x="10638" y="105384"/>
                      </a:lnTo>
                      <a:lnTo>
                        <a:pt x="10394" y="101784"/>
                      </a:lnTo>
                      <a:lnTo>
                        <a:pt x="10101" y="97574"/>
                      </a:lnTo>
                      <a:lnTo>
                        <a:pt x="9967" y="95475"/>
                      </a:lnTo>
                      <a:lnTo>
                        <a:pt x="10101" y="93840"/>
                      </a:lnTo>
                      <a:lnTo>
                        <a:pt x="10809" y="85664"/>
                      </a:lnTo>
                      <a:lnTo>
                        <a:pt x="10993" y="83480"/>
                      </a:lnTo>
                      <a:lnTo>
                        <a:pt x="11958" y="81613"/>
                      </a:lnTo>
                      <a:lnTo>
                        <a:pt x="15927" y="73937"/>
                      </a:lnTo>
                      <a:lnTo>
                        <a:pt x="16782" y="72278"/>
                      </a:lnTo>
                      <a:lnTo>
                        <a:pt x="17710" y="70972"/>
                      </a:lnTo>
                      <a:lnTo>
                        <a:pt x="20715" y="66762"/>
                      </a:lnTo>
                      <a:lnTo>
                        <a:pt x="21802" y="65249"/>
                      </a:lnTo>
                      <a:lnTo>
                        <a:pt x="23500" y="63931"/>
                      </a:lnTo>
                      <a:lnTo>
                        <a:pt x="27994" y="60428"/>
                      </a:lnTo>
                      <a:lnTo>
                        <a:pt x="29167" y="59501"/>
                      </a:lnTo>
                      <a:lnTo>
                        <a:pt x="30950" y="58720"/>
                      </a:lnTo>
                      <a:lnTo>
                        <a:pt x="42102" y="53839"/>
                      </a:lnTo>
                      <a:lnTo>
                        <a:pt x="43433" y="53253"/>
                      </a:lnTo>
                      <a:lnTo>
                        <a:pt x="44325" y="52863"/>
                      </a:lnTo>
                      <a:lnTo>
                        <a:pt x="45693" y="52326"/>
                      </a:lnTo>
                      <a:lnTo>
                        <a:pt x="47073" y="51789"/>
                      </a:lnTo>
                      <a:lnTo>
                        <a:pt x="58053" y="47530"/>
                      </a:lnTo>
                      <a:lnTo>
                        <a:pt x="59885" y="46822"/>
                      </a:lnTo>
                      <a:lnTo>
                        <a:pt x="61266" y="46285"/>
                      </a:lnTo>
                      <a:lnTo>
                        <a:pt x="63159" y="45761"/>
                      </a:lnTo>
                      <a:lnTo>
                        <a:pt x="65064" y="45236"/>
                      </a:lnTo>
                      <a:lnTo>
                        <a:pt x="75055" y="42503"/>
                      </a:lnTo>
                      <a:lnTo>
                        <a:pt x="79098" y="41392"/>
                      </a:lnTo>
                      <a:lnTo>
                        <a:pt x="80551" y="41002"/>
                      </a:lnTo>
                      <a:lnTo>
                        <a:pt x="81980" y="40770"/>
                      </a:lnTo>
                      <a:lnTo>
                        <a:pt x="83910" y="40452"/>
                      </a:lnTo>
                      <a:lnTo>
                        <a:pt x="90188" y="39440"/>
                      </a:lnTo>
                      <a:lnTo>
                        <a:pt x="92545" y="39049"/>
                      </a:lnTo>
                      <a:lnTo>
                        <a:pt x="94939" y="38988"/>
                      </a:lnTo>
                      <a:lnTo>
                        <a:pt x="100692" y="38854"/>
                      </a:lnTo>
                      <a:lnTo>
                        <a:pt x="102097" y="38817"/>
                      </a:lnTo>
                      <a:lnTo>
                        <a:pt x="103050" y="38427"/>
                      </a:lnTo>
                      <a:lnTo>
                        <a:pt x="106213" y="37158"/>
                      </a:lnTo>
                      <a:lnTo>
                        <a:pt x="107544" y="36621"/>
                      </a:lnTo>
                      <a:lnTo>
                        <a:pt x="108460" y="34168"/>
                      </a:lnTo>
                      <a:lnTo>
                        <a:pt x="108876" y="33058"/>
                      </a:lnTo>
                      <a:lnTo>
                        <a:pt x="107923" y="31349"/>
                      </a:lnTo>
                      <a:lnTo>
                        <a:pt x="104271" y="24772"/>
                      </a:lnTo>
                      <a:lnTo>
                        <a:pt x="102732" y="22002"/>
                      </a:lnTo>
                      <a:lnTo>
                        <a:pt x="101914" y="19647"/>
                      </a:lnTo>
                      <a:lnTo>
                        <a:pt x="98030" y="8445"/>
                      </a:lnTo>
                      <a:lnTo>
                        <a:pt x="97333" y="6443"/>
                      </a:lnTo>
                      <a:lnTo>
                        <a:pt x="96808" y="4930"/>
                      </a:lnTo>
                      <a:lnTo>
                        <a:pt x="96576" y="4369"/>
                      </a:lnTo>
                      <a:lnTo>
                        <a:pt x="96307" y="3698"/>
                      </a:lnTo>
                      <a:lnTo>
                        <a:pt x="95782" y="2404"/>
                      </a:lnTo>
                      <a:lnTo>
                        <a:pt x="94829" y="0"/>
                      </a:lnTo>
                      <a:lnTo>
                        <a:pt x="101657" y="2257"/>
                      </a:lnTo>
                      <a:lnTo>
                        <a:pt x="103221" y="2770"/>
                      </a:lnTo>
                      <a:lnTo>
                        <a:pt x="105175" y="2807"/>
                      </a:lnTo>
                      <a:lnTo>
                        <a:pt x="111538" y="2953"/>
                      </a:lnTo>
                      <a:lnTo>
                        <a:pt x="118598" y="3112"/>
                      </a:lnTo>
                      <a:lnTo>
                        <a:pt x="120479" y="3161"/>
                      </a:lnTo>
                      <a:lnTo>
                        <a:pt x="121884" y="3197"/>
                      </a:lnTo>
                      <a:lnTo>
                        <a:pt x="122861" y="3295"/>
                      </a:lnTo>
                      <a:lnTo>
                        <a:pt x="128088" y="3807"/>
                      </a:lnTo>
                      <a:lnTo>
                        <a:pt x="129688" y="3966"/>
                      </a:lnTo>
                      <a:lnTo>
                        <a:pt x="130995" y="4393"/>
                      </a:lnTo>
                      <a:lnTo>
                        <a:pt x="132730" y="4942"/>
                      </a:lnTo>
                      <a:lnTo>
                        <a:pt x="134024" y="5357"/>
                      </a:lnTo>
                      <a:lnTo>
                        <a:pt x="135771" y="6224"/>
                      </a:lnTo>
                      <a:lnTo>
                        <a:pt x="138385" y="7541"/>
                      </a:lnTo>
                      <a:lnTo>
                        <a:pt x="140950" y="8835"/>
                      </a:lnTo>
                      <a:lnTo>
                        <a:pt x="143185" y="9958"/>
                      </a:lnTo>
                      <a:lnTo>
                        <a:pt x="145286" y="11019"/>
                      </a:lnTo>
                      <a:lnTo>
                        <a:pt x="147386" y="12093"/>
                      </a:lnTo>
                      <a:lnTo>
                        <a:pt x="149658" y="12825"/>
                      </a:lnTo>
                      <a:lnTo>
                        <a:pt x="152394" y="13704"/>
                      </a:lnTo>
                      <a:lnTo>
                        <a:pt x="153615" y="14094"/>
                      </a:lnTo>
                      <a:lnTo>
                        <a:pt x="154971" y="14692"/>
                      </a:lnTo>
                      <a:lnTo>
                        <a:pt x="160431" y="17060"/>
                      </a:lnTo>
                      <a:lnTo>
                        <a:pt x="161774" y="17645"/>
                      </a:lnTo>
                      <a:lnTo>
                        <a:pt x="162739" y="18524"/>
                      </a:lnTo>
                      <a:lnTo>
                        <a:pt x="165011" y="20599"/>
                      </a:lnTo>
                      <a:lnTo>
                        <a:pt x="166917" y="22880"/>
                      </a:lnTo>
                      <a:lnTo>
                        <a:pt x="167356" y="24601"/>
                      </a:lnTo>
                      <a:lnTo>
                        <a:pt x="168859" y="30629"/>
                      </a:lnTo>
                      <a:lnTo>
                        <a:pt x="169164" y="31850"/>
                      </a:lnTo>
                      <a:lnTo>
                        <a:pt x="169518" y="34412"/>
                      </a:lnTo>
                      <a:lnTo>
                        <a:pt x="170227" y="39537"/>
                      </a:lnTo>
                      <a:lnTo>
                        <a:pt x="170446" y="41136"/>
                      </a:lnTo>
                      <a:lnTo>
                        <a:pt x="170740" y="43272"/>
                      </a:lnTo>
                      <a:lnTo>
                        <a:pt x="170959" y="44540"/>
                      </a:lnTo>
                      <a:lnTo>
                        <a:pt x="171326" y="46640"/>
                      </a:lnTo>
                      <a:lnTo>
                        <a:pt x="171631" y="48421"/>
                      </a:lnTo>
                      <a:lnTo>
                        <a:pt x="172108" y="49739"/>
                      </a:lnTo>
                      <a:lnTo>
                        <a:pt x="173146" y="52643"/>
                      </a:lnTo>
                      <a:lnTo>
                        <a:pt x="173659" y="54059"/>
                      </a:lnTo>
                      <a:lnTo>
                        <a:pt x="174770" y="55547"/>
                      </a:lnTo>
                      <a:lnTo>
                        <a:pt x="175992" y="57195"/>
                      </a:lnTo>
                      <a:lnTo>
                        <a:pt x="178288" y="60294"/>
                      </a:lnTo>
                      <a:lnTo>
                        <a:pt x="178911" y="61149"/>
                      </a:lnTo>
                      <a:lnTo>
                        <a:pt x="179937" y="62247"/>
                      </a:lnTo>
                      <a:lnTo>
                        <a:pt x="183662" y="66274"/>
                      </a:lnTo>
                      <a:lnTo>
                        <a:pt x="188584" y="71582"/>
                      </a:lnTo>
                      <a:lnTo>
                        <a:pt x="189635" y="72717"/>
                      </a:lnTo>
                      <a:lnTo>
                        <a:pt x="190783" y="73754"/>
                      </a:lnTo>
                      <a:lnTo>
                        <a:pt x="191919" y="74791"/>
                      </a:lnTo>
                      <a:lnTo>
                        <a:pt x="194581" y="77220"/>
                      </a:lnTo>
                      <a:lnTo>
                        <a:pt x="196108" y="78611"/>
                      </a:lnTo>
                      <a:lnTo>
                        <a:pt x="198123" y="80173"/>
                      </a:lnTo>
                      <a:lnTo>
                        <a:pt x="200957" y="82345"/>
                      </a:lnTo>
                      <a:lnTo>
                        <a:pt x="203681" y="84444"/>
                      </a:lnTo>
                      <a:lnTo>
                        <a:pt x="205232" y="85640"/>
                      </a:lnTo>
                      <a:lnTo>
                        <a:pt x="206930" y="86530"/>
                      </a:lnTo>
                      <a:lnTo>
                        <a:pt x="210740" y="88544"/>
                      </a:lnTo>
                      <a:lnTo>
                        <a:pt x="216053" y="91350"/>
                      </a:lnTo>
                      <a:lnTo>
                        <a:pt x="216505" y="91582"/>
                      </a:lnTo>
                      <a:lnTo>
                        <a:pt x="221281" y="94072"/>
                      </a:lnTo>
                      <a:lnTo>
                        <a:pt x="227266" y="97171"/>
                      </a:lnTo>
                      <a:lnTo>
                        <a:pt x="230747" y="98977"/>
                      </a:lnTo>
                      <a:lnTo>
                        <a:pt x="231773" y="99502"/>
                      </a:lnTo>
                      <a:lnTo>
                        <a:pt x="233031" y="100076"/>
                      </a:lnTo>
                      <a:lnTo>
                        <a:pt x="237856" y="102260"/>
                      </a:lnTo>
                      <a:lnTo>
                        <a:pt x="245233" y="105604"/>
                      </a:lnTo>
                      <a:lnTo>
                        <a:pt x="245660" y="105799"/>
                      </a:lnTo>
                      <a:lnTo>
                        <a:pt x="247541" y="106653"/>
                      </a:lnTo>
                      <a:lnTo>
                        <a:pt x="250179" y="107946"/>
                      </a:lnTo>
                      <a:lnTo>
                        <a:pt x="260745" y="113096"/>
                      </a:lnTo>
                      <a:lnTo>
                        <a:pt x="262076" y="113755"/>
                      </a:lnTo>
                      <a:lnTo>
                        <a:pt x="262943" y="114182"/>
                      </a:lnTo>
                      <a:lnTo>
                        <a:pt x="265191" y="115171"/>
                      </a:lnTo>
                      <a:lnTo>
                        <a:pt x="271016" y="117757"/>
                      </a:lnTo>
                      <a:lnTo>
                        <a:pt x="272812" y="118551"/>
                      </a:lnTo>
                      <a:lnTo>
                        <a:pt x="273264" y="118758"/>
                      </a:lnTo>
                      <a:lnTo>
                        <a:pt x="276867" y="120406"/>
                      </a:lnTo>
                      <a:lnTo>
                        <a:pt x="282681" y="123054"/>
                      </a:lnTo>
                      <a:lnTo>
                        <a:pt x="292770" y="127654"/>
                      </a:lnTo>
                      <a:lnTo>
                        <a:pt x="295457" y="128850"/>
                      </a:lnTo>
                      <a:lnTo>
                        <a:pt x="299487" y="130632"/>
                      </a:lnTo>
                      <a:lnTo>
                        <a:pt x="303787" y="132523"/>
                      </a:lnTo>
                      <a:lnTo>
                        <a:pt x="317051" y="137819"/>
                      </a:lnTo>
                      <a:lnTo>
                        <a:pt x="319103" y="138722"/>
                      </a:lnTo>
                      <a:lnTo>
                        <a:pt x="319824" y="139576"/>
                      </a:lnTo>
                      <a:lnTo>
                        <a:pt x="321412" y="141480"/>
                      </a:lnTo>
                      <a:lnTo>
                        <a:pt x="322096" y="142298"/>
                      </a:lnTo>
                      <a:lnTo>
                        <a:pt x="323292" y="145763"/>
                      </a:lnTo>
                      <a:lnTo>
                        <a:pt x="323500" y="146361"/>
                      </a:lnTo>
                      <a:lnTo>
                        <a:pt x="323757" y="147081"/>
                      </a:lnTo>
                      <a:lnTo>
                        <a:pt x="324270" y="147813"/>
                      </a:lnTo>
                      <a:lnTo>
                        <a:pt x="328984" y="154110"/>
                      </a:lnTo>
                      <a:lnTo>
                        <a:pt x="329522" y="154732"/>
                      </a:lnTo>
                      <a:lnTo>
                        <a:pt x="337045" y="163262"/>
                      </a:lnTo>
                      <a:lnTo>
                        <a:pt x="338694" y="165153"/>
                      </a:lnTo>
                      <a:lnTo>
                        <a:pt x="340087" y="166825"/>
                      </a:lnTo>
                      <a:lnTo>
                        <a:pt x="347940" y="176246"/>
                      </a:lnTo>
                      <a:lnTo>
                        <a:pt x="349247" y="177820"/>
                      </a:lnTo>
                      <a:lnTo>
                        <a:pt x="349943" y="178979"/>
                      </a:lnTo>
                      <a:lnTo>
                        <a:pt x="353461" y="184775"/>
                      </a:lnTo>
                      <a:lnTo>
                        <a:pt x="354389" y="186313"/>
                      </a:lnTo>
                      <a:lnTo>
                        <a:pt x="354231" y="188278"/>
                      </a:lnTo>
                      <a:lnTo>
                        <a:pt x="354157" y="189230"/>
                      </a:lnTo>
                      <a:lnTo>
                        <a:pt x="354084" y="190132"/>
                      </a:lnTo>
                      <a:lnTo>
                        <a:pt x="353803" y="190974"/>
                      </a:lnTo>
                      <a:lnTo>
                        <a:pt x="353290" y="192463"/>
                      </a:lnTo>
                      <a:lnTo>
                        <a:pt x="352838" y="193769"/>
                      </a:lnTo>
                      <a:lnTo>
                        <a:pt x="351934" y="194928"/>
                      </a:lnTo>
                      <a:lnTo>
                        <a:pt x="350554" y="196673"/>
                      </a:lnTo>
                      <a:lnTo>
                        <a:pt x="349601" y="197881"/>
                      </a:lnTo>
                      <a:lnTo>
                        <a:pt x="347085" y="200322"/>
                      </a:lnTo>
                      <a:lnTo>
                        <a:pt x="346707" y="200676"/>
                      </a:lnTo>
                      <a:lnTo>
                        <a:pt x="345266" y="202079"/>
                      </a:lnTo>
                      <a:lnTo>
                        <a:pt x="344850" y="203519"/>
                      </a:lnTo>
                      <a:lnTo>
                        <a:pt x="344130" y="206094"/>
                      </a:lnTo>
                      <a:lnTo>
                        <a:pt x="343922" y="206814"/>
                      </a:lnTo>
                      <a:lnTo>
                        <a:pt x="343922" y="208071"/>
                      </a:lnTo>
                      <a:lnTo>
                        <a:pt x="343922" y="209938"/>
                      </a:lnTo>
                      <a:lnTo>
                        <a:pt x="344667" y="211329"/>
                      </a:lnTo>
                      <a:lnTo>
                        <a:pt x="346194" y="214123"/>
                      </a:lnTo>
                      <a:lnTo>
                        <a:pt x="350224" y="218626"/>
                      </a:lnTo>
                      <a:lnTo>
                        <a:pt x="351226" y="219749"/>
                      </a:lnTo>
                      <a:lnTo>
                        <a:pt x="351934" y="220530"/>
                      </a:lnTo>
                      <a:lnTo>
                        <a:pt x="352594" y="221372"/>
                      </a:lnTo>
                      <a:lnTo>
                        <a:pt x="353852" y="222970"/>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ADFBC3A7-0689-61E1-E005-FE040AA8826D}"/>
                    </a:ext>
                  </a:extLst>
                </p:cNvPr>
                <p:cNvSpPr/>
                <p:nvPr/>
              </p:nvSpPr>
              <p:spPr>
                <a:xfrm>
                  <a:off x="7285672" y="540643"/>
                  <a:ext cx="1112268" cy="621351"/>
                </a:xfrm>
                <a:custGeom>
                  <a:avLst/>
                  <a:gdLst>
                    <a:gd name="connsiteX0" fmla="*/ 1088378 w 1112268"/>
                    <a:gd name="connsiteY0" fmla="*/ 1252 h 621351"/>
                    <a:gd name="connsiteX1" fmla="*/ 1094802 w 1112268"/>
                    <a:gd name="connsiteY1" fmla="*/ 1887 h 621351"/>
                    <a:gd name="connsiteX2" fmla="*/ 1102387 w 1112268"/>
                    <a:gd name="connsiteY2" fmla="*/ 2172 h 621351"/>
                    <a:gd name="connsiteX3" fmla="*/ 1102375 w 1112268"/>
                    <a:gd name="connsiteY3" fmla="*/ 2930 h 621351"/>
                    <a:gd name="connsiteX4" fmla="*/ 1102375 w 1112268"/>
                    <a:gd name="connsiteY4" fmla="*/ 3737 h 621351"/>
                    <a:gd name="connsiteX5" fmla="*/ 1102363 w 1112268"/>
                    <a:gd name="connsiteY5" fmla="*/ 4641 h 621351"/>
                    <a:gd name="connsiteX6" fmla="*/ 1102571 w 1112268"/>
                    <a:gd name="connsiteY6" fmla="*/ 6391 h 621351"/>
                    <a:gd name="connsiteX7" fmla="*/ 1102778 w 1112268"/>
                    <a:gd name="connsiteY7" fmla="*/ 8165 h 621351"/>
                    <a:gd name="connsiteX8" fmla="*/ 1103035 w 1112268"/>
                    <a:gd name="connsiteY8" fmla="*/ 9803 h 621351"/>
                    <a:gd name="connsiteX9" fmla="*/ 1103328 w 1112268"/>
                    <a:gd name="connsiteY9" fmla="*/ 11612 h 621351"/>
                    <a:gd name="connsiteX10" fmla="*/ 1103438 w 1112268"/>
                    <a:gd name="connsiteY10" fmla="*/ 12316 h 621351"/>
                    <a:gd name="connsiteX11" fmla="*/ 1103352 w 1112268"/>
                    <a:gd name="connsiteY11" fmla="*/ 14886 h 621351"/>
                    <a:gd name="connsiteX12" fmla="*/ 1103291 w 1112268"/>
                    <a:gd name="connsiteY12" fmla="*/ 17157 h 621351"/>
                    <a:gd name="connsiteX13" fmla="*/ 1103890 w 1112268"/>
                    <a:gd name="connsiteY13" fmla="*/ 20075 h 621351"/>
                    <a:gd name="connsiteX14" fmla="*/ 1104378 w 1112268"/>
                    <a:gd name="connsiteY14" fmla="*/ 22446 h 621351"/>
                    <a:gd name="connsiteX15" fmla="*/ 1104806 w 1112268"/>
                    <a:gd name="connsiteY15" fmla="*/ 24971 h 621351"/>
                    <a:gd name="connsiteX16" fmla="*/ 1105062 w 1112268"/>
                    <a:gd name="connsiteY16" fmla="*/ 26486 h 621351"/>
                    <a:gd name="connsiteX17" fmla="*/ 1105477 w 1112268"/>
                    <a:gd name="connsiteY17" fmla="*/ 29006 h 621351"/>
                    <a:gd name="connsiteX18" fmla="*/ 1105990 w 1112268"/>
                    <a:gd name="connsiteY18" fmla="*/ 32031 h 621351"/>
                    <a:gd name="connsiteX19" fmla="*/ 1106051 w 1112268"/>
                    <a:gd name="connsiteY19" fmla="*/ 32546 h 621351"/>
                    <a:gd name="connsiteX20" fmla="*/ 1106186 w 1112268"/>
                    <a:gd name="connsiteY20" fmla="*/ 33574 h 621351"/>
                    <a:gd name="connsiteX21" fmla="*/ 1106699 w 1112268"/>
                    <a:gd name="connsiteY21" fmla="*/ 37685 h 621351"/>
                    <a:gd name="connsiteX22" fmla="*/ 1106955 w 1112268"/>
                    <a:gd name="connsiteY22" fmla="*/ 39741 h 621351"/>
                    <a:gd name="connsiteX23" fmla="*/ 1106809 w 1112268"/>
                    <a:gd name="connsiteY23" fmla="*/ 42577 h 621351"/>
                    <a:gd name="connsiteX24" fmla="*/ 1106564 w 1112268"/>
                    <a:gd name="connsiteY24" fmla="*/ 47552 h 621351"/>
                    <a:gd name="connsiteX25" fmla="*/ 1106735 w 1112268"/>
                    <a:gd name="connsiteY25" fmla="*/ 50880 h 621351"/>
                    <a:gd name="connsiteX26" fmla="*/ 1106955 w 1112268"/>
                    <a:gd name="connsiteY26" fmla="*/ 54967 h 621351"/>
                    <a:gd name="connsiteX27" fmla="*/ 1107065 w 1112268"/>
                    <a:gd name="connsiteY27" fmla="*/ 57009 h 621351"/>
                    <a:gd name="connsiteX28" fmla="*/ 1107029 w 1112268"/>
                    <a:gd name="connsiteY28" fmla="*/ 59162 h 621351"/>
                    <a:gd name="connsiteX29" fmla="*/ 1106919 w 1112268"/>
                    <a:gd name="connsiteY29" fmla="*/ 65078 h 621351"/>
                    <a:gd name="connsiteX30" fmla="*/ 1106894 w 1112268"/>
                    <a:gd name="connsiteY30" fmla="*/ 66692 h 621351"/>
                    <a:gd name="connsiteX31" fmla="*/ 1107004 w 1112268"/>
                    <a:gd name="connsiteY31" fmla="*/ 68863 h 621351"/>
                    <a:gd name="connsiteX32" fmla="*/ 1107090 w 1112268"/>
                    <a:gd name="connsiteY32" fmla="*/ 70491 h 621351"/>
                    <a:gd name="connsiteX33" fmla="*/ 1108054 w 1112268"/>
                    <a:gd name="connsiteY33" fmla="*/ 89487 h 621351"/>
                    <a:gd name="connsiteX34" fmla="*/ 1108091 w 1112268"/>
                    <a:gd name="connsiteY34" fmla="*/ 90029 h 621351"/>
                    <a:gd name="connsiteX35" fmla="*/ 1108262 w 1112268"/>
                    <a:gd name="connsiteY35" fmla="*/ 92650 h 621351"/>
                    <a:gd name="connsiteX36" fmla="*/ 1108751 w 1112268"/>
                    <a:gd name="connsiteY36" fmla="*/ 100022 h 621351"/>
                    <a:gd name="connsiteX37" fmla="*/ 1109252 w 1112268"/>
                    <a:gd name="connsiteY37" fmla="*/ 111818 h 621351"/>
                    <a:gd name="connsiteX38" fmla="*/ 1109300 w 1112268"/>
                    <a:gd name="connsiteY38" fmla="*/ 113076 h 621351"/>
                    <a:gd name="connsiteX39" fmla="*/ 1109325 w 1112268"/>
                    <a:gd name="connsiteY39" fmla="*/ 113412 h 621351"/>
                    <a:gd name="connsiteX40" fmla="*/ 1109386 w 1112268"/>
                    <a:gd name="connsiteY40" fmla="*/ 115006 h 621351"/>
                    <a:gd name="connsiteX41" fmla="*/ 1109655 w 1112268"/>
                    <a:gd name="connsiteY41" fmla="*/ 117681 h 621351"/>
                    <a:gd name="connsiteX42" fmla="*/ 1110546 w 1112268"/>
                    <a:gd name="connsiteY42" fmla="*/ 126773 h 621351"/>
                    <a:gd name="connsiteX43" fmla="*/ 1110803 w 1112268"/>
                    <a:gd name="connsiteY43" fmla="*/ 129447 h 621351"/>
                    <a:gd name="connsiteX44" fmla="*/ 1110852 w 1112268"/>
                    <a:gd name="connsiteY44" fmla="*/ 129981 h 621351"/>
                    <a:gd name="connsiteX45" fmla="*/ 1110986 w 1112268"/>
                    <a:gd name="connsiteY45" fmla="*/ 131610 h 621351"/>
                    <a:gd name="connsiteX46" fmla="*/ 1111584 w 1112268"/>
                    <a:gd name="connsiteY46" fmla="*/ 139206 h 621351"/>
                    <a:gd name="connsiteX47" fmla="*/ 1111841 w 1112268"/>
                    <a:gd name="connsiteY47" fmla="*/ 141685 h 621351"/>
                    <a:gd name="connsiteX48" fmla="*/ 1112110 w 1112268"/>
                    <a:gd name="connsiteY48" fmla="*/ 144162 h 621351"/>
                    <a:gd name="connsiteX49" fmla="*/ 1111987 w 1112268"/>
                    <a:gd name="connsiteY49" fmla="*/ 145203 h 621351"/>
                    <a:gd name="connsiteX50" fmla="*/ 1111816 w 1112268"/>
                    <a:gd name="connsiteY50" fmla="*/ 146756 h 621351"/>
                    <a:gd name="connsiteX51" fmla="*/ 1111279 w 1112268"/>
                    <a:gd name="connsiteY51" fmla="*/ 151419 h 621351"/>
                    <a:gd name="connsiteX52" fmla="*/ 1111291 w 1112268"/>
                    <a:gd name="connsiteY52" fmla="*/ 153015 h 621351"/>
                    <a:gd name="connsiteX53" fmla="*/ 1111304 w 1112268"/>
                    <a:gd name="connsiteY53" fmla="*/ 153657 h 621351"/>
                    <a:gd name="connsiteX54" fmla="*/ 1111352 w 1112268"/>
                    <a:gd name="connsiteY54" fmla="*/ 158316 h 621351"/>
                    <a:gd name="connsiteX55" fmla="*/ 1111401 w 1112268"/>
                    <a:gd name="connsiteY55" fmla="*/ 162757 h 621351"/>
                    <a:gd name="connsiteX56" fmla="*/ 1111413 w 1112268"/>
                    <a:gd name="connsiteY56" fmla="*/ 164404 h 621351"/>
                    <a:gd name="connsiteX57" fmla="*/ 1111255 w 1112268"/>
                    <a:gd name="connsiteY57" fmla="*/ 166004 h 621351"/>
                    <a:gd name="connsiteX58" fmla="*/ 1110729 w 1112268"/>
                    <a:gd name="connsiteY58" fmla="*/ 171085 h 621351"/>
                    <a:gd name="connsiteX59" fmla="*/ 1110620 w 1112268"/>
                    <a:gd name="connsiteY59" fmla="*/ 171837 h 621351"/>
                    <a:gd name="connsiteX60" fmla="*/ 1109948 w 1112268"/>
                    <a:gd name="connsiteY60" fmla="*/ 176359 h 621351"/>
                    <a:gd name="connsiteX61" fmla="*/ 1109642 w 1112268"/>
                    <a:gd name="connsiteY61" fmla="*/ 178369 h 621351"/>
                    <a:gd name="connsiteX62" fmla="*/ 1108922 w 1112268"/>
                    <a:gd name="connsiteY62" fmla="*/ 180036 h 621351"/>
                    <a:gd name="connsiteX63" fmla="*/ 1107688 w 1112268"/>
                    <a:gd name="connsiteY63" fmla="*/ 182862 h 621351"/>
                    <a:gd name="connsiteX64" fmla="*/ 1104977 w 1112268"/>
                    <a:gd name="connsiteY64" fmla="*/ 189016 h 621351"/>
                    <a:gd name="connsiteX65" fmla="*/ 1104366 w 1112268"/>
                    <a:gd name="connsiteY65" fmla="*/ 188419 h 621351"/>
                    <a:gd name="connsiteX66" fmla="*/ 1102668 w 1112268"/>
                    <a:gd name="connsiteY66" fmla="*/ 186777 h 621351"/>
                    <a:gd name="connsiteX67" fmla="*/ 1100128 w 1112268"/>
                    <a:gd name="connsiteY67" fmla="*/ 185611 h 621351"/>
                    <a:gd name="connsiteX68" fmla="*/ 1098491 w 1112268"/>
                    <a:gd name="connsiteY68" fmla="*/ 184862 h 621351"/>
                    <a:gd name="connsiteX69" fmla="*/ 1095914 w 1112268"/>
                    <a:gd name="connsiteY69" fmla="*/ 183279 h 621351"/>
                    <a:gd name="connsiteX70" fmla="*/ 1091602 w 1112268"/>
                    <a:gd name="connsiteY70" fmla="*/ 180640 h 621351"/>
                    <a:gd name="connsiteX71" fmla="*/ 1088585 w 1112268"/>
                    <a:gd name="connsiteY71" fmla="*/ 178792 h 621351"/>
                    <a:gd name="connsiteX72" fmla="*/ 1085715 w 1112268"/>
                    <a:gd name="connsiteY72" fmla="*/ 176808 h 621351"/>
                    <a:gd name="connsiteX73" fmla="*/ 1084066 w 1112268"/>
                    <a:gd name="connsiteY73" fmla="*/ 175675 h 621351"/>
                    <a:gd name="connsiteX74" fmla="*/ 1081477 w 1112268"/>
                    <a:gd name="connsiteY74" fmla="*/ 174324 h 621351"/>
                    <a:gd name="connsiteX75" fmla="*/ 1075003 w 1112268"/>
                    <a:gd name="connsiteY75" fmla="*/ 170946 h 621351"/>
                    <a:gd name="connsiteX76" fmla="*/ 1072414 w 1112268"/>
                    <a:gd name="connsiteY76" fmla="*/ 169595 h 621351"/>
                    <a:gd name="connsiteX77" fmla="*/ 1069947 w 1112268"/>
                    <a:gd name="connsiteY77" fmla="*/ 168361 h 621351"/>
                    <a:gd name="connsiteX78" fmla="*/ 1068567 w 1112268"/>
                    <a:gd name="connsiteY78" fmla="*/ 167670 h 621351"/>
                    <a:gd name="connsiteX79" fmla="*/ 1066845 w 1112268"/>
                    <a:gd name="connsiteY79" fmla="*/ 166814 h 621351"/>
                    <a:gd name="connsiteX80" fmla="*/ 1065159 w 1112268"/>
                    <a:gd name="connsiteY80" fmla="*/ 169175 h 621351"/>
                    <a:gd name="connsiteX81" fmla="*/ 1063742 w 1112268"/>
                    <a:gd name="connsiteY81" fmla="*/ 172349 h 621351"/>
                    <a:gd name="connsiteX82" fmla="*/ 1061971 w 1112268"/>
                    <a:gd name="connsiteY82" fmla="*/ 176356 h 621351"/>
                    <a:gd name="connsiteX83" fmla="*/ 1060383 w 1112268"/>
                    <a:gd name="connsiteY83" fmla="*/ 179952 h 621351"/>
                    <a:gd name="connsiteX84" fmla="*/ 1058417 w 1112268"/>
                    <a:gd name="connsiteY84" fmla="*/ 184374 h 621351"/>
                    <a:gd name="connsiteX85" fmla="*/ 1056756 w 1112268"/>
                    <a:gd name="connsiteY85" fmla="*/ 188108 h 621351"/>
                    <a:gd name="connsiteX86" fmla="*/ 1055925 w 1112268"/>
                    <a:gd name="connsiteY86" fmla="*/ 189648 h 621351"/>
                    <a:gd name="connsiteX87" fmla="*/ 1054044 w 1112268"/>
                    <a:gd name="connsiteY87" fmla="*/ 193102 h 621351"/>
                    <a:gd name="connsiteX88" fmla="*/ 1052139 w 1112268"/>
                    <a:gd name="connsiteY88" fmla="*/ 196617 h 621351"/>
                    <a:gd name="connsiteX89" fmla="*/ 1050356 w 1112268"/>
                    <a:gd name="connsiteY89" fmla="*/ 199886 h 621351"/>
                    <a:gd name="connsiteX90" fmla="*/ 1048218 w 1112268"/>
                    <a:gd name="connsiteY90" fmla="*/ 203830 h 621351"/>
                    <a:gd name="connsiteX91" fmla="*/ 1045971 w 1112268"/>
                    <a:gd name="connsiteY91" fmla="*/ 207955 h 621351"/>
                    <a:gd name="connsiteX92" fmla="*/ 1044114 w 1112268"/>
                    <a:gd name="connsiteY92" fmla="*/ 211506 h 621351"/>
                    <a:gd name="connsiteX93" fmla="*/ 1042221 w 1112268"/>
                    <a:gd name="connsiteY93" fmla="*/ 215357 h 621351"/>
                    <a:gd name="connsiteX94" fmla="*/ 1040707 w 1112268"/>
                    <a:gd name="connsiteY94" fmla="*/ 218448 h 621351"/>
                    <a:gd name="connsiteX95" fmla="*/ 1039632 w 1112268"/>
                    <a:gd name="connsiteY95" fmla="*/ 220635 h 621351"/>
                    <a:gd name="connsiteX96" fmla="*/ 1038251 w 1112268"/>
                    <a:gd name="connsiteY96" fmla="*/ 223435 h 621351"/>
                    <a:gd name="connsiteX97" fmla="*/ 1036859 w 1112268"/>
                    <a:gd name="connsiteY97" fmla="*/ 226279 h 621351"/>
                    <a:gd name="connsiteX98" fmla="*/ 1035088 w 1112268"/>
                    <a:gd name="connsiteY98" fmla="*/ 229881 h 621351"/>
                    <a:gd name="connsiteX99" fmla="*/ 1033561 w 1112268"/>
                    <a:gd name="connsiteY99" fmla="*/ 232973 h 621351"/>
                    <a:gd name="connsiteX100" fmla="*/ 1032486 w 1112268"/>
                    <a:gd name="connsiteY100" fmla="*/ 236574 h 621351"/>
                    <a:gd name="connsiteX101" fmla="*/ 1031387 w 1112268"/>
                    <a:gd name="connsiteY101" fmla="*/ 240259 h 621351"/>
                    <a:gd name="connsiteX102" fmla="*/ 1030019 w 1112268"/>
                    <a:gd name="connsiteY102" fmla="*/ 244821 h 621351"/>
                    <a:gd name="connsiteX103" fmla="*/ 1028896 w 1112268"/>
                    <a:gd name="connsiteY103" fmla="*/ 248571 h 621351"/>
                    <a:gd name="connsiteX104" fmla="*/ 1027637 w 1112268"/>
                    <a:gd name="connsiteY104" fmla="*/ 252756 h 621351"/>
                    <a:gd name="connsiteX105" fmla="*/ 1026819 w 1112268"/>
                    <a:gd name="connsiteY105" fmla="*/ 255863 h 621351"/>
                    <a:gd name="connsiteX106" fmla="*/ 1026404 w 1112268"/>
                    <a:gd name="connsiteY106" fmla="*/ 257596 h 621351"/>
                    <a:gd name="connsiteX107" fmla="*/ 1023204 w 1112268"/>
                    <a:gd name="connsiteY107" fmla="*/ 258390 h 621351"/>
                    <a:gd name="connsiteX108" fmla="*/ 1017781 w 1112268"/>
                    <a:gd name="connsiteY108" fmla="*/ 259738 h 621351"/>
                    <a:gd name="connsiteX109" fmla="*/ 1010110 w 1112268"/>
                    <a:gd name="connsiteY109" fmla="*/ 261642 h 621351"/>
                    <a:gd name="connsiteX110" fmla="*/ 1006055 w 1112268"/>
                    <a:gd name="connsiteY110" fmla="*/ 262649 h 621351"/>
                    <a:gd name="connsiteX111" fmla="*/ 1000950 w 1112268"/>
                    <a:gd name="connsiteY111" fmla="*/ 263910 h 621351"/>
                    <a:gd name="connsiteX112" fmla="*/ 996785 w 1112268"/>
                    <a:gd name="connsiteY112" fmla="*/ 264938 h 621351"/>
                    <a:gd name="connsiteX113" fmla="*/ 993206 w 1112268"/>
                    <a:gd name="connsiteY113" fmla="*/ 265826 h 621351"/>
                    <a:gd name="connsiteX114" fmla="*/ 992705 w 1112268"/>
                    <a:gd name="connsiteY114" fmla="*/ 265948 h 621351"/>
                    <a:gd name="connsiteX115" fmla="*/ 990177 w 1112268"/>
                    <a:gd name="connsiteY115" fmla="*/ 273157 h 621351"/>
                    <a:gd name="connsiteX116" fmla="*/ 997518 w 1112268"/>
                    <a:gd name="connsiteY116" fmla="*/ 281765 h 621351"/>
                    <a:gd name="connsiteX117" fmla="*/ 1005005 w 1112268"/>
                    <a:gd name="connsiteY117" fmla="*/ 294441 h 621351"/>
                    <a:gd name="connsiteX118" fmla="*/ 1008217 w 1112268"/>
                    <a:gd name="connsiteY118" fmla="*/ 302346 h 621351"/>
                    <a:gd name="connsiteX119" fmla="*/ 1008840 w 1112268"/>
                    <a:gd name="connsiteY119" fmla="*/ 302505 h 621351"/>
                    <a:gd name="connsiteX120" fmla="*/ 1010135 w 1112268"/>
                    <a:gd name="connsiteY120" fmla="*/ 302598 h 621351"/>
                    <a:gd name="connsiteX121" fmla="*/ 1013017 w 1112268"/>
                    <a:gd name="connsiteY121" fmla="*/ 302805 h 621351"/>
                    <a:gd name="connsiteX122" fmla="*/ 1014092 w 1112268"/>
                    <a:gd name="connsiteY122" fmla="*/ 303208 h 621351"/>
                    <a:gd name="connsiteX123" fmla="*/ 1025842 w 1112268"/>
                    <a:gd name="connsiteY123" fmla="*/ 302047 h 621351"/>
                    <a:gd name="connsiteX124" fmla="*/ 1035284 w 1112268"/>
                    <a:gd name="connsiteY124" fmla="*/ 295529 h 621351"/>
                    <a:gd name="connsiteX125" fmla="*/ 1044065 w 1112268"/>
                    <a:gd name="connsiteY125" fmla="*/ 292630 h 621351"/>
                    <a:gd name="connsiteX126" fmla="*/ 1055461 w 1112268"/>
                    <a:gd name="connsiteY126" fmla="*/ 292993 h 621351"/>
                    <a:gd name="connsiteX127" fmla="*/ 1067187 w 1112268"/>
                    <a:gd name="connsiteY127" fmla="*/ 294079 h 621351"/>
                    <a:gd name="connsiteX128" fmla="*/ 1084152 w 1112268"/>
                    <a:gd name="connsiteY128" fmla="*/ 296577 h 621351"/>
                    <a:gd name="connsiteX129" fmla="*/ 1084078 w 1112268"/>
                    <a:gd name="connsiteY129" fmla="*/ 297292 h 621351"/>
                    <a:gd name="connsiteX130" fmla="*/ 1083895 w 1112268"/>
                    <a:gd name="connsiteY130" fmla="*/ 299058 h 621351"/>
                    <a:gd name="connsiteX131" fmla="*/ 1083798 w 1112268"/>
                    <a:gd name="connsiteY131" fmla="*/ 299970 h 621351"/>
                    <a:gd name="connsiteX132" fmla="*/ 1083834 w 1112268"/>
                    <a:gd name="connsiteY132" fmla="*/ 300899 h 621351"/>
                    <a:gd name="connsiteX133" fmla="*/ 1084042 w 1112268"/>
                    <a:gd name="connsiteY133" fmla="*/ 305734 h 621351"/>
                    <a:gd name="connsiteX134" fmla="*/ 1084091 w 1112268"/>
                    <a:gd name="connsiteY134" fmla="*/ 306786 h 621351"/>
                    <a:gd name="connsiteX135" fmla="*/ 1084274 w 1112268"/>
                    <a:gd name="connsiteY135" fmla="*/ 307768 h 621351"/>
                    <a:gd name="connsiteX136" fmla="*/ 1084787 w 1112268"/>
                    <a:gd name="connsiteY136" fmla="*/ 310480 h 621351"/>
                    <a:gd name="connsiteX137" fmla="*/ 1085068 w 1112268"/>
                    <a:gd name="connsiteY137" fmla="*/ 311962 h 621351"/>
                    <a:gd name="connsiteX138" fmla="*/ 1085569 w 1112268"/>
                    <a:gd name="connsiteY138" fmla="*/ 313492 h 621351"/>
                    <a:gd name="connsiteX139" fmla="*/ 1087071 w 1112268"/>
                    <a:gd name="connsiteY139" fmla="*/ 318089 h 621351"/>
                    <a:gd name="connsiteX140" fmla="*/ 1087572 w 1112268"/>
                    <a:gd name="connsiteY140" fmla="*/ 319621 h 621351"/>
                    <a:gd name="connsiteX141" fmla="*/ 1088243 w 1112268"/>
                    <a:gd name="connsiteY141" fmla="*/ 321663 h 621351"/>
                    <a:gd name="connsiteX142" fmla="*/ 1088708 w 1112268"/>
                    <a:gd name="connsiteY142" fmla="*/ 323794 h 621351"/>
                    <a:gd name="connsiteX143" fmla="*/ 1089733 w 1112268"/>
                    <a:gd name="connsiteY143" fmla="*/ 328574 h 621351"/>
                    <a:gd name="connsiteX144" fmla="*/ 1090198 w 1112268"/>
                    <a:gd name="connsiteY144" fmla="*/ 330698 h 621351"/>
                    <a:gd name="connsiteX145" fmla="*/ 1090393 w 1112268"/>
                    <a:gd name="connsiteY145" fmla="*/ 332430 h 621351"/>
                    <a:gd name="connsiteX146" fmla="*/ 1090869 w 1112268"/>
                    <a:gd name="connsiteY146" fmla="*/ 336764 h 621351"/>
                    <a:gd name="connsiteX147" fmla="*/ 1091041 w 1112268"/>
                    <a:gd name="connsiteY147" fmla="*/ 338295 h 621351"/>
                    <a:gd name="connsiteX148" fmla="*/ 1091138 w 1112268"/>
                    <a:gd name="connsiteY148" fmla="*/ 340715 h 621351"/>
                    <a:gd name="connsiteX149" fmla="*/ 1091199 w 1112268"/>
                    <a:gd name="connsiteY149" fmla="*/ 342101 h 621351"/>
                    <a:gd name="connsiteX150" fmla="*/ 1091334 w 1112268"/>
                    <a:gd name="connsiteY150" fmla="*/ 345453 h 621351"/>
                    <a:gd name="connsiteX151" fmla="*/ 1091443 w 1112268"/>
                    <a:gd name="connsiteY151" fmla="*/ 347962 h 621351"/>
                    <a:gd name="connsiteX152" fmla="*/ 1091615 w 1112268"/>
                    <a:gd name="connsiteY152" fmla="*/ 351236 h 621351"/>
                    <a:gd name="connsiteX153" fmla="*/ 1091834 w 1112268"/>
                    <a:gd name="connsiteY153" fmla="*/ 355423 h 621351"/>
                    <a:gd name="connsiteX154" fmla="*/ 1091944 w 1112268"/>
                    <a:gd name="connsiteY154" fmla="*/ 357536 h 621351"/>
                    <a:gd name="connsiteX155" fmla="*/ 1091553 w 1112268"/>
                    <a:gd name="connsiteY155" fmla="*/ 359890 h 621351"/>
                    <a:gd name="connsiteX156" fmla="*/ 1090662 w 1112268"/>
                    <a:gd name="connsiteY156" fmla="*/ 365340 h 621351"/>
                    <a:gd name="connsiteX157" fmla="*/ 1089807 w 1112268"/>
                    <a:gd name="connsiteY157" fmla="*/ 370542 h 621351"/>
                    <a:gd name="connsiteX158" fmla="*/ 1089379 w 1112268"/>
                    <a:gd name="connsiteY158" fmla="*/ 373142 h 621351"/>
                    <a:gd name="connsiteX159" fmla="*/ 1088781 w 1112268"/>
                    <a:gd name="connsiteY159" fmla="*/ 377050 h 621351"/>
                    <a:gd name="connsiteX160" fmla="*/ 1088683 w 1112268"/>
                    <a:gd name="connsiteY160" fmla="*/ 377649 h 621351"/>
                    <a:gd name="connsiteX161" fmla="*/ 1088402 w 1112268"/>
                    <a:gd name="connsiteY161" fmla="*/ 379233 h 621351"/>
                    <a:gd name="connsiteX162" fmla="*/ 1088231 w 1112268"/>
                    <a:gd name="connsiteY162" fmla="*/ 380153 h 621351"/>
                    <a:gd name="connsiteX163" fmla="*/ 1087987 w 1112268"/>
                    <a:gd name="connsiteY163" fmla="*/ 381499 h 621351"/>
                    <a:gd name="connsiteX164" fmla="*/ 1088133 w 1112268"/>
                    <a:gd name="connsiteY164" fmla="*/ 384742 h 621351"/>
                    <a:gd name="connsiteX165" fmla="*/ 1088573 w 1112268"/>
                    <a:gd name="connsiteY165" fmla="*/ 385919 h 621351"/>
                    <a:gd name="connsiteX166" fmla="*/ 1089428 w 1112268"/>
                    <a:gd name="connsiteY166" fmla="*/ 388253 h 621351"/>
                    <a:gd name="connsiteX167" fmla="*/ 1089624 w 1112268"/>
                    <a:gd name="connsiteY167" fmla="*/ 388763 h 621351"/>
                    <a:gd name="connsiteX168" fmla="*/ 1089868 w 1112268"/>
                    <a:gd name="connsiteY168" fmla="*/ 389210 h 621351"/>
                    <a:gd name="connsiteX169" fmla="*/ 1090625 w 1112268"/>
                    <a:gd name="connsiteY169" fmla="*/ 390523 h 621351"/>
                    <a:gd name="connsiteX170" fmla="*/ 1091383 w 1112268"/>
                    <a:gd name="connsiteY170" fmla="*/ 391858 h 621351"/>
                    <a:gd name="connsiteX171" fmla="*/ 1092811 w 1112268"/>
                    <a:gd name="connsiteY171" fmla="*/ 393100 h 621351"/>
                    <a:gd name="connsiteX172" fmla="*/ 1094179 w 1112268"/>
                    <a:gd name="connsiteY172" fmla="*/ 394285 h 621351"/>
                    <a:gd name="connsiteX173" fmla="*/ 1096964 w 1112268"/>
                    <a:gd name="connsiteY173" fmla="*/ 396619 h 621351"/>
                    <a:gd name="connsiteX174" fmla="*/ 1097624 w 1112268"/>
                    <a:gd name="connsiteY174" fmla="*/ 397167 h 621351"/>
                    <a:gd name="connsiteX175" fmla="*/ 1099419 w 1112268"/>
                    <a:gd name="connsiteY175" fmla="*/ 398579 h 621351"/>
                    <a:gd name="connsiteX176" fmla="*/ 1100555 w 1112268"/>
                    <a:gd name="connsiteY176" fmla="*/ 399477 h 621351"/>
                    <a:gd name="connsiteX177" fmla="*/ 1101325 w 1112268"/>
                    <a:gd name="connsiteY177" fmla="*/ 400075 h 621351"/>
                    <a:gd name="connsiteX178" fmla="*/ 1102839 w 1112268"/>
                    <a:gd name="connsiteY178" fmla="*/ 401271 h 621351"/>
                    <a:gd name="connsiteX179" fmla="*/ 1103804 w 1112268"/>
                    <a:gd name="connsiteY179" fmla="*/ 402346 h 621351"/>
                    <a:gd name="connsiteX180" fmla="*/ 1107212 w 1112268"/>
                    <a:gd name="connsiteY180" fmla="*/ 406152 h 621351"/>
                    <a:gd name="connsiteX181" fmla="*/ 1108384 w 1112268"/>
                    <a:gd name="connsiteY181" fmla="*/ 407465 h 621351"/>
                    <a:gd name="connsiteX182" fmla="*/ 1108971 w 1112268"/>
                    <a:gd name="connsiteY182" fmla="*/ 408944 h 621351"/>
                    <a:gd name="connsiteX183" fmla="*/ 1110143 w 1112268"/>
                    <a:gd name="connsiteY183" fmla="*/ 411896 h 621351"/>
                    <a:gd name="connsiteX184" fmla="*/ 1110693 w 1112268"/>
                    <a:gd name="connsiteY184" fmla="*/ 413280 h 621351"/>
                    <a:gd name="connsiteX185" fmla="*/ 1111023 w 1112268"/>
                    <a:gd name="connsiteY185" fmla="*/ 414106 h 621351"/>
                    <a:gd name="connsiteX186" fmla="*/ 1111413 w 1112268"/>
                    <a:gd name="connsiteY186" fmla="*/ 415603 h 621351"/>
                    <a:gd name="connsiteX187" fmla="*/ 1112268 w 1112268"/>
                    <a:gd name="connsiteY187" fmla="*/ 418637 h 621351"/>
                    <a:gd name="connsiteX188" fmla="*/ 1110534 w 1112268"/>
                    <a:gd name="connsiteY188" fmla="*/ 417780 h 621351"/>
                    <a:gd name="connsiteX189" fmla="*/ 1108201 w 1112268"/>
                    <a:gd name="connsiteY189" fmla="*/ 416594 h 621351"/>
                    <a:gd name="connsiteX190" fmla="*/ 1105844 w 1112268"/>
                    <a:gd name="connsiteY190" fmla="*/ 414439 h 621351"/>
                    <a:gd name="connsiteX191" fmla="*/ 1103535 w 1112268"/>
                    <a:gd name="connsiteY191" fmla="*/ 412432 h 621351"/>
                    <a:gd name="connsiteX192" fmla="*/ 1102497 w 1112268"/>
                    <a:gd name="connsiteY192" fmla="*/ 411528 h 621351"/>
                    <a:gd name="connsiteX193" fmla="*/ 1099187 w 1112268"/>
                    <a:gd name="connsiteY193" fmla="*/ 410471 h 621351"/>
                    <a:gd name="connsiteX194" fmla="*/ 1097538 w 1112268"/>
                    <a:gd name="connsiteY194" fmla="*/ 411016 h 621351"/>
                    <a:gd name="connsiteX195" fmla="*/ 1095144 w 1112268"/>
                    <a:gd name="connsiteY195" fmla="*/ 411811 h 621351"/>
                    <a:gd name="connsiteX196" fmla="*/ 1089782 w 1112268"/>
                    <a:gd name="connsiteY196" fmla="*/ 413297 h 621351"/>
                    <a:gd name="connsiteX197" fmla="*/ 1087950 w 1112268"/>
                    <a:gd name="connsiteY197" fmla="*/ 413517 h 621351"/>
                    <a:gd name="connsiteX198" fmla="*/ 1086301 w 1112268"/>
                    <a:gd name="connsiteY198" fmla="*/ 413716 h 621351"/>
                    <a:gd name="connsiteX199" fmla="*/ 1084482 w 1112268"/>
                    <a:gd name="connsiteY199" fmla="*/ 414323 h 621351"/>
                    <a:gd name="connsiteX200" fmla="*/ 1081306 w 1112268"/>
                    <a:gd name="connsiteY200" fmla="*/ 415387 h 621351"/>
                    <a:gd name="connsiteX201" fmla="*/ 1080622 w 1112268"/>
                    <a:gd name="connsiteY201" fmla="*/ 415617 h 621351"/>
                    <a:gd name="connsiteX202" fmla="*/ 1079730 w 1112268"/>
                    <a:gd name="connsiteY202" fmla="*/ 415915 h 621351"/>
                    <a:gd name="connsiteX203" fmla="*/ 1079034 w 1112268"/>
                    <a:gd name="connsiteY203" fmla="*/ 416221 h 621351"/>
                    <a:gd name="connsiteX204" fmla="*/ 1078338 w 1112268"/>
                    <a:gd name="connsiteY204" fmla="*/ 416526 h 621351"/>
                    <a:gd name="connsiteX205" fmla="*/ 1076970 w 1112268"/>
                    <a:gd name="connsiteY205" fmla="*/ 417121 h 621351"/>
                    <a:gd name="connsiteX206" fmla="*/ 1075602 w 1112268"/>
                    <a:gd name="connsiteY206" fmla="*/ 417719 h 621351"/>
                    <a:gd name="connsiteX207" fmla="*/ 1073648 w 1112268"/>
                    <a:gd name="connsiteY207" fmla="*/ 419048 h 621351"/>
                    <a:gd name="connsiteX208" fmla="*/ 1070533 w 1112268"/>
                    <a:gd name="connsiteY208" fmla="*/ 421175 h 621351"/>
                    <a:gd name="connsiteX209" fmla="*/ 1069617 w 1112268"/>
                    <a:gd name="connsiteY209" fmla="*/ 421686 h 621351"/>
                    <a:gd name="connsiteX210" fmla="*/ 1067187 w 1112268"/>
                    <a:gd name="connsiteY210" fmla="*/ 423046 h 621351"/>
                    <a:gd name="connsiteX211" fmla="*/ 1066722 w 1112268"/>
                    <a:gd name="connsiteY211" fmla="*/ 423303 h 621351"/>
                    <a:gd name="connsiteX212" fmla="*/ 1066063 w 1112268"/>
                    <a:gd name="connsiteY212" fmla="*/ 423673 h 621351"/>
                    <a:gd name="connsiteX213" fmla="*/ 1065587 w 1112268"/>
                    <a:gd name="connsiteY213" fmla="*/ 423844 h 621351"/>
                    <a:gd name="connsiteX214" fmla="*/ 1062997 w 1112268"/>
                    <a:gd name="connsiteY214" fmla="*/ 424775 h 621351"/>
                    <a:gd name="connsiteX215" fmla="*/ 1061483 w 1112268"/>
                    <a:gd name="connsiteY215" fmla="*/ 425317 h 621351"/>
                    <a:gd name="connsiteX216" fmla="*/ 1059650 w 1112268"/>
                    <a:gd name="connsiteY216" fmla="*/ 424715 h 621351"/>
                    <a:gd name="connsiteX217" fmla="*/ 1058747 w 1112268"/>
                    <a:gd name="connsiteY217" fmla="*/ 424417 h 621351"/>
                    <a:gd name="connsiteX218" fmla="*/ 1057806 w 1112268"/>
                    <a:gd name="connsiteY218" fmla="*/ 424110 h 621351"/>
                    <a:gd name="connsiteX219" fmla="*/ 1056707 w 1112268"/>
                    <a:gd name="connsiteY219" fmla="*/ 423335 h 621351"/>
                    <a:gd name="connsiteX220" fmla="*/ 1054973 w 1112268"/>
                    <a:gd name="connsiteY220" fmla="*/ 422111 h 621351"/>
                    <a:gd name="connsiteX221" fmla="*/ 1049782 w 1112268"/>
                    <a:gd name="connsiteY221" fmla="*/ 418582 h 621351"/>
                    <a:gd name="connsiteX222" fmla="*/ 1047913 w 1112268"/>
                    <a:gd name="connsiteY222" fmla="*/ 417553 h 621351"/>
                    <a:gd name="connsiteX223" fmla="*/ 1046215 w 1112268"/>
                    <a:gd name="connsiteY223" fmla="*/ 416616 h 621351"/>
                    <a:gd name="connsiteX224" fmla="*/ 1044016 w 1112268"/>
                    <a:gd name="connsiteY224" fmla="*/ 415403 h 621351"/>
                    <a:gd name="connsiteX225" fmla="*/ 1040694 w 1112268"/>
                    <a:gd name="connsiteY225" fmla="*/ 413913 h 621351"/>
                    <a:gd name="connsiteX226" fmla="*/ 1037885 w 1112268"/>
                    <a:gd name="connsiteY226" fmla="*/ 412648 h 621351"/>
                    <a:gd name="connsiteX227" fmla="*/ 1033097 w 1112268"/>
                    <a:gd name="connsiteY227" fmla="*/ 410110 h 621351"/>
                    <a:gd name="connsiteX228" fmla="*/ 1031363 w 1112268"/>
                    <a:gd name="connsiteY228" fmla="*/ 409187 h 621351"/>
                    <a:gd name="connsiteX229" fmla="*/ 1029494 w 1112268"/>
                    <a:gd name="connsiteY229" fmla="*/ 408922 h 621351"/>
                    <a:gd name="connsiteX230" fmla="*/ 1028566 w 1112268"/>
                    <a:gd name="connsiteY230" fmla="*/ 408791 h 621351"/>
                    <a:gd name="connsiteX231" fmla="*/ 1027637 w 1112268"/>
                    <a:gd name="connsiteY231" fmla="*/ 408659 h 621351"/>
                    <a:gd name="connsiteX232" fmla="*/ 1027173 w 1112268"/>
                    <a:gd name="connsiteY232" fmla="*/ 408593 h 621351"/>
                    <a:gd name="connsiteX233" fmla="*/ 1026355 w 1112268"/>
                    <a:gd name="connsiteY233" fmla="*/ 408540 h 621351"/>
                    <a:gd name="connsiteX234" fmla="*/ 1025085 w 1112268"/>
                    <a:gd name="connsiteY234" fmla="*/ 408460 h 621351"/>
                    <a:gd name="connsiteX235" fmla="*/ 1023155 w 1112268"/>
                    <a:gd name="connsiteY235" fmla="*/ 408338 h 621351"/>
                    <a:gd name="connsiteX236" fmla="*/ 1020883 w 1112268"/>
                    <a:gd name="connsiteY236" fmla="*/ 407906 h 621351"/>
                    <a:gd name="connsiteX237" fmla="*/ 1019063 w 1112268"/>
                    <a:gd name="connsiteY237" fmla="*/ 407559 h 621351"/>
                    <a:gd name="connsiteX238" fmla="*/ 1018208 w 1112268"/>
                    <a:gd name="connsiteY238" fmla="*/ 407397 h 621351"/>
                    <a:gd name="connsiteX239" fmla="*/ 1016657 w 1112268"/>
                    <a:gd name="connsiteY239" fmla="*/ 407097 h 621351"/>
                    <a:gd name="connsiteX240" fmla="*/ 1015253 w 1112268"/>
                    <a:gd name="connsiteY240" fmla="*/ 406607 h 621351"/>
                    <a:gd name="connsiteX241" fmla="*/ 1014337 w 1112268"/>
                    <a:gd name="connsiteY241" fmla="*/ 406288 h 621351"/>
                    <a:gd name="connsiteX242" fmla="*/ 1005139 w 1112268"/>
                    <a:gd name="connsiteY242" fmla="*/ 403078 h 621351"/>
                    <a:gd name="connsiteX243" fmla="*/ 999900 w 1112268"/>
                    <a:gd name="connsiteY243" fmla="*/ 400444 h 621351"/>
                    <a:gd name="connsiteX244" fmla="*/ 998580 w 1112268"/>
                    <a:gd name="connsiteY244" fmla="*/ 399785 h 621351"/>
                    <a:gd name="connsiteX245" fmla="*/ 996211 w 1112268"/>
                    <a:gd name="connsiteY245" fmla="*/ 399164 h 621351"/>
                    <a:gd name="connsiteX246" fmla="*/ 991924 w 1112268"/>
                    <a:gd name="connsiteY246" fmla="*/ 398046 h 621351"/>
                    <a:gd name="connsiteX247" fmla="*/ 990043 w 1112268"/>
                    <a:gd name="connsiteY247" fmla="*/ 397299 h 621351"/>
                    <a:gd name="connsiteX248" fmla="*/ 989066 w 1112268"/>
                    <a:gd name="connsiteY248" fmla="*/ 396914 h 621351"/>
                    <a:gd name="connsiteX249" fmla="*/ 988235 w 1112268"/>
                    <a:gd name="connsiteY249" fmla="*/ 396584 h 621351"/>
                    <a:gd name="connsiteX250" fmla="*/ 986391 w 1112268"/>
                    <a:gd name="connsiteY250" fmla="*/ 396383 h 621351"/>
                    <a:gd name="connsiteX251" fmla="*/ 981762 w 1112268"/>
                    <a:gd name="connsiteY251" fmla="*/ 395880 h 621351"/>
                    <a:gd name="connsiteX252" fmla="*/ 980382 w 1112268"/>
                    <a:gd name="connsiteY252" fmla="*/ 395730 h 621351"/>
                    <a:gd name="connsiteX253" fmla="*/ 975728 w 1112268"/>
                    <a:gd name="connsiteY253" fmla="*/ 395261 h 621351"/>
                    <a:gd name="connsiteX254" fmla="*/ 973395 w 1112268"/>
                    <a:gd name="connsiteY254" fmla="*/ 395028 h 621351"/>
                    <a:gd name="connsiteX255" fmla="*/ 971990 w 1112268"/>
                    <a:gd name="connsiteY255" fmla="*/ 394739 h 621351"/>
                    <a:gd name="connsiteX256" fmla="*/ 963099 w 1112268"/>
                    <a:gd name="connsiteY256" fmla="*/ 392911 h 621351"/>
                    <a:gd name="connsiteX257" fmla="*/ 958176 w 1112268"/>
                    <a:gd name="connsiteY257" fmla="*/ 391377 h 621351"/>
                    <a:gd name="connsiteX258" fmla="*/ 957285 w 1112268"/>
                    <a:gd name="connsiteY258" fmla="*/ 391099 h 621351"/>
                    <a:gd name="connsiteX259" fmla="*/ 956491 w 1112268"/>
                    <a:gd name="connsiteY259" fmla="*/ 390773 h 621351"/>
                    <a:gd name="connsiteX260" fmla="*/ 953059 w 1112268"/>
                    <a:gd name="connsiteY260" fmla="*/ 389372 h 621351"/>
                    <a:gd name="connsiteX261" fmla="*/ 951312 w 1112268"/>
                    <a:gd name="connsiteY261" fmla="*/ 388660 h 621351"/>
                    <a:gd name="connsiteX262" fmla="*/ 949773 w 1112268"/>
                    <a:gd name="connsiteY262" fmla="*/ 387494 h 621351"/>
                    <a:gd name="connsiteX263" fmla="*/ 946695 w 1112268"/>
                    <a:gd name="connsiteY263" fmla="*/ 385160 h 621351"/>
                    <a:gd name="connsiteX264" fmla="*/ 945450 w 1112268"/>
                    <a:gd name="connsiteY264" fmla="*/ 384343 h 621351"/>
                    <a:gd name="connsiteX265" fmla="*/ 944191 w 1112268"/>
                    <a:gd name="connsiteY265" fmla="*/ 383526 h 621351"/>
                    <a:gd name="connsiteX266" fmla="*/ 942946 w 1112268"/>
                    <a:gd name="connsiteY266" fmla="*/ 382708 h 621351"/>
                    <a:gd name="connsiteX267" fmla="*/ 941700 w 1112268"/>
                    <a:gd name="connsiteY267" fmla="*/ 381892 h 621351"/>
                    <a:gd name="connsiteX268" fmla="*/ 940857 w 1112268"/>
                    <a:gd name="connsiteY268" fmla="*/ 381346 h 621351"/>
                    <a:gd name="connsiteX269" fmla="*/ 939575 w 1112268"/>
                    <a:gd name="connsiteY269" fmla="*/ 380643 h 621351"/>
                    <a:gd name="connsiteX270" fmla="*/ 934884 w 1112268"/>
                    <a:gd name="connsiteY270" fmla="*/ 378067 h 621351"/>
                    <a:gd name="connsiteX271" fmla="*/ 934029 w 1112268"/>
                    <a:gd name="connsiteY271" fmla="*/ 377599 h 621351"/>
                    <a:gd name="connsiteX272" fmla="*/ 932747 w 1112268"/>
                    <a:gd name="connsiteY272" fmla="*/ 376897 h 621351"/>
                    <a:gd name="connsiteX273" fmla="*/ 931049 w 1112268"/>
                    <a:gd name="connsiteY273" fmla="*/ 376169 h 621351"/>
                    <a:gd name="connsiteX274" fmla="*/ 927336 w 1112268"/>
                    <a:gd name="connsiteY274" fmla="*/ 374575 h 621351"/>
                    <a:gd name="connsiteX275" fmla="*/ 925528 w 1112268"/>
                    <a:gd name="connsiteY275" fmla="*/ 373800 h 621351"/>
                    <a:gd name="connsiteX276" fmla="*/ 923965 w 1112268"/>
                    <a:gd name="connsiteY276" fmla="*/ 373319 h 621351"/>
                    <a:gd name="connsiteX277" fmla="*/ 923147 w 1112268"/>
                    <a:gd name="connsiteY277" fmla="*/ 373067 h 621351"/>
                    <a:gd name="connsiteX278" fmla="*/ 922365 w 1112268"/>
                    <a:gd name="connsiteY278" fmla="*/ 372826 h 621351"/>
                    <a:gd name="connsiteX279" fmla="*/ 920350 w 1112268"/>
                    <a:gd name="connsiteY279" fmla="*/ 372209 h 621351"/>
                    <a:gd name="connsiteX280" fmla="*/ 918530 w 1112268"/>
                    <a:gd name="connsiteY280" fmla="*/ 371650 h 621351"/>
                    <a:gd name="connsiteX281" fmla="*/ 916661 w 1112268"/>
                    <a:gd name="connsiteY281" fmla="*/ 371292 h 621351"/>
                    <a:gd name="connsiteX282" fmla="*/ 915696 w 1112268"/>
                    <a:gd name="connsiteY282" fmla="*/ 371108 h 621351"/>
                    <a:gd name="connsiteX283" fmla="*/ 910847 w 1112268"/>
                    <a:gd name="connsiteY283" fmla="*/ 370181 h 621351"/>
                    <a:gd name="connsiteX284" fmla="*/ 909394 w 1112268"/>
                    <a:gd name="connsiteY284" fmla="*/ 369904 h 621351"/>
                    <a:gd name="connsiteX285" fmla="*/ 908698 w 1112268"/>
                    <a:gd name="connsiteY285" fmla="*/ 369782 h 621351"/>
                    <a:gd name="connsiteX286" fmla="*/ 906694 w 1112268"/>
                    <a:gd name="connsiteY286" fmla="*/ 369511 h 621351"/>
                    <a:gd name="connsiteX287" fmla="*/ 905314 w 1112268"/>
                    <a:gd name="connsiteY287" fmla="*/ 369325 h 621351"/>
                    <a:gd name="connsiteX288" fmla="*/ 903494 w 1112268"/>
                    <a:gd name="connsiteY288" fmla="*/ 369078 h 621351"/>
                    <a:gd name="connsiteX289" fmla="*/ 902090 w 1112268"/>
                    <a:gd name="connsiteY289" fmla="*/ 369110 h 621351"/>
                    <a:gd name="connsiteX290" fmla="*/ 897815 w 1112268"/>
                    <a:gd name="connsiteY290" fmla="*/ 369208 h 621351"/>
                    <a:gd name="connsiteX291" fmla="*/ 896007 w 1112268"/>
                    <a:gd name="connsiteY291" fmla="*/ 369250 h 621351"/>
                    <a:gd name="connsiteX292" fmla="*/ 894236 w 1112268"/>
                    <a:gd name="connsiteY292" fmla="*/ 369602 h 621351"/>
                    <a:gd name="connsiteX293" fmla="*/ 891146 w 1112268"/>
                    <a:gd name="connsiteY293" fmla="*/ 370219 h 621351"/>
                    <a:gd name="connsiteX294" fmla="*/ 889216 w 1112268"/>
                    <a:gd name="connsiteY294" fmla="*/ 370361 h 621351"/>
                    <a:gd name="connsiteX295" fmla="*/ 886786 w 1112268"/>
                    <a:gd name="connsiteY295" fmla="*/ 370541 h 621351"/>
                    <a:gd name="connsiteX296" fmla="*/ 884367 w 1112268"/>
                    <a:gd name="connsiteY296" fmla="*/ 370719 h 621351"/>
                    <a:gd name="connsiteX297" fmla="*/ 882254 w 1112268"/>
                    <a:gd name="connsiteY297" fmla="*/ 370500 h 621351"/>
                    <a:gd name="connsiteX298" fmla="*/ 880862 w 1112268"/>
                    <a:gd name="connsiteY298" fmla="*/ 370355 h 621351"/>
                    <a:gd name="connsiteX299" fmla="*/ 879714 w 1112268"/>
                    <a:gd name="connsiteY299" fmla="*/ 370237 h 621351"/>
                    <a:gd name="connsiteX300" fmla="*/ 878859 w 1112268"/>
                    <a:gd name="connsiteY300" fmla="*/ 370142 h 621351"/>
                    <a:gd name="connsiteX301" fmla="*/ 877576 w 1112268"/>
                    <a:gd name="connsiteY301" fmla="*/ 369927 h 621351"/>
                    <a:gd name="connsiteX302" fmla="*/ 872654 w 1112268"/>
                    <a:gd name="connsiteY302" fmla="*/ 369102 h 621351"/>
                    <a:gd name="connsiteX303" fmla="*/ 872117 w 1112268"/>
                    <a:gd name="connsiteY303" fmla="*/ 369010 h 621351"/>
                    <a:gd name="connsiteX304" fmla="*/ 868013 w 1112268"/>
                    <a:gd name="connsiteY304" fmla="*/ 368300 h 621351"/>
                    <a:gd name="connsiteX305" fmla="*/ 866535 w 1112268"/>
                    <a:gd name="connsiteY305" fmla="*/ 368044 h 621351"/>
                    <a:gd name="connsiteX306" fmla="*/ 864703 w 1112268"/>
                    <a:gd name="connsiteY306" fmla="*/ 367309 h 621351"/>
                    <a:gd name="connsiteX307" fmla="*/ 859683 w 1112268"/>
                    <a:gd name="connsiteY307" fmla="*/ 365287 h 621351"/>
                    <a:gd name="connsiteX308" fmla="*/ 859219 w 1112268"/>
                    <a:gd name="connsiteY308" fmla="*/ 365106 h 621351"/>
                    <a:gd name="connsiteX309" fmla="*/ 853209 w 1112268"/>
                    <a:gd name="connsiteY309" fmla="*/ 362736 h 621351"/>
                    <a:gd name="connsiteX310" fmla="*/ 852293 w 1112268"/>
                    <a:gd name="connsiteY310" fmla="*/ 362371 h 621351"/>
                    <a:gd name="connsiteX311" fmla="*/ 851231 w 1112268"/>
                    <a:gd name="connsiteY311" fmla="*/ 361900 h 621351"/>
                    <a:gd name="connsiteX312" fmla="*/ 849875 w 1112268"/>
                    <a:gd name="connsiteY312" fmla="*/ 361291 h 621351"/>
                    <a:gd name="connsiteX313" fmla="*/ 848165 w 1112268"/>
                    <a:gd name="connsiteY313" fmla="*/ 360528 h 621351"/>
                    <a:gd name="connsiteX314" fmla="*/ 845173 w 1112268"/>
                    <a:gd name="connsiteY314" fmla="*/ 358603 h 621351"/>
                    <a:gd name="connsiteX315" fmla="*/ 844183 w 1112268"/>
                    <a:gd name="connsiteY315" fmla="*/ 357972 h 621351"/>
                    <a:gd name="connsiteX316" fmla="*/ 842571 w 1112268"/>
                    <a:gd name="connsiteY316" fmla="*/ 356936 h 621351"/>
                    <a:gd name="connsiteX317" fmla="*/ 841154 w 1112268"/>
                    <a:gd name="connsiteY317" fmla="*/ 355774 h 621351"/>
                    <a:gd name="connsiteX318" fmla="*/ 840018 w 1112268"/>
                    <a:gd name="connsiteY318" fmla="*/ 354842 h 621351"/>
                    <a:gd name="connsiteX319" fmla="*/ 838492 w 1112268"/>
                    <a:gd name="connsiteY319" fmla="*/ 353600 h 621351"/>
                    <a:gd name="connsiteX320" fmla="*/ 836855 w 1112268"/>
                    <a:gd name="connsiteY320" fmla="*/ 352788 h 621351"/>
                    <a:gd name="connsiteX321" fmla="*/ 835633 w 1112268"/>
                    <a:gd name="connsiteY321" fmla="*/ 352179 h 621351"/>
                    <a:gd name="connsiteX322" fmla="*/ 834253 w 1112268"/>
                    <a:gd name="connsiteY322" fmla="*/ 351492 h 621351"/>
                    <a:gd name="connsiteX323" fmla="*/ 833484 w 1112268"/>
                    <a:gd name="connsiteY323" fmla="*/ 351111 h 621351"/>
                    <a:gd name="connsiteX324" fmla="*/ 832617 w 1112268"/>
                    <a:gd name="connsiteY324" fmla="*/ 350737 h 621351"/>
                    <a:gd name="connsiteX325" fmla="*/ 831163 w 1112268"/>
                    <a:gd name="connsiteY325" fmla="*/ 350109 h 621351"/>
                    <a:gd name="connsiteX326" fmla="*/ 828293 w 1112268"/>
                    <a:gd name="connsiteY326" fmla="*/ 348877 h 621351"/>
                    <a:gd name="connsiteX327" fmla="*/ 826668 w 1112268"/>
                    <a:gd name="connsiteY327" fmla="*/ 348180 h 621351"/>
                    <a:gd name="connsiteX328" fmla="*/ 825312 w 1112268"/>
                    <a:gd name="connsiteY328" fmla="*/ 347598 h 621351"/>
                    <a:gd name="connsiteX329" fmla="*/ 824409 w 1112268"/>
                    <a:gd name="connsiteY329" fmla="*/ 347256 h 621351"/>
                    <a:gd name="connsiteX330" fmla="*/ 822589 w 1112268"/>
                    <a:gd name="connsiteY330" fmla="*/ 346568 h 621351"/>
                    <a:gd name="connsiteX331" fmla="*/ 821123 w 1112268"/>
                    <a:gd name="connsiteY331" fmla="*/ 346015 h 621351"/>
                    <a:gd name="connsiteX332" fmla="*/ 819401 w 1112268"/>
                    <a:gd name="connsiteY332" fmla="*/ 345365 h 621351"/>
                    <a:gd name="connsiteX333" fmla="*/ 818033 w 1112268"/>
                    <a:gd name="connsiteY333" fmla="*/ 344850 h 621351"/>
                    <a:gd name="connsiteX334" fmla="*/ 816665 w 1112268"/>
                    <a:gd name="connsiteY334" fmla="*/ 344334 h 621351"/>
                    <a:gd name="connsiteX335" fmla="*/ 815273 w 1112268"/>
                    <a:gd name="connsiteY335" fmla="*/ 343920 h 621351"/>
                    <a:gd name="connsiteX336" fmla="*/ 813880 w 1112268"/>
                    <a:gd name="connsiteY336" fmla="*/ 343506 h 621351"/>
                    <a:gd name="connsiteX337" fmla="*/ 812488 w 1112268"/>
                    <a:gd name="connsiteY337" fmla="*/ 343094 h 621351"/>
                    <a:gd name="connsiteX338" fmla="*/ 811144 w 1112268"/>
                    <a:gd name="connsiteY338" fmla="*/ 342695 h 621351"/>
                    <a:gd name="connsiteX339" fmla="*/ 810008 w 1112268"/>
                    <a:gd name="connsiteY339" fmla="*/ 342394 h 621351"/>
                    <a:gd name="connsiteX340" fmla="*/ 807651 w 1112268"/>
                    <a:gd name="connsiteY340" fmla="*/ 341779 h 621351"/>
                    <a:gd name="connsiteX341" fmla="*/ 797245 w 1112268"/>
                    <a:gd name="connsiteY341" fmla="*/ 339073 h 621351"/>
                    <a:gd name="connsiteX342" fmla="*/ 793666 w 1112268"/>
                    <a:gd name="connsiteY342" fmla="*/ 338248 h 621351"/>
                    <a:gd name="connsiteX343" fmla="*/ 793080 w 1112268"/>
                    <a:gd name="connsiteY343" fmla="*/ 338113 h 621351"/>
                    <a:gd name="connsiteX344" fmla="*/ 792481 w 1112268"/>
                    <a:gd name="connsiteY344" fmla="*/ 337976 h 621351"/>
                    <a:gd name="connsiteX345" fmla="*/ 791883 w 1112268"/>
                    <a:gd name="connsiteY345" fmla="*/ 337940 h 621351"/>
                    <a:gd name="connsiteX346" fmla="*/ 791284 w 1112268"/>
                    <a:gd name="connsiteY346" fmla="*/ 337903 h 621351"/>
                    <a:gd name="connsiteX347" fmla="*/ 787254 w 1112268"/>
                    <a:gd name="connsiteY347" fmla="*/ 337655 h 621351"/>
                    <a:gd name="connsiteX348" fmla="*/ 784457 w 1112268"/>
                    <a:gd name="connsiteY348" fmla="*/ 337482 h 621351"/>
                    <a:gd name="connsiteX349" fmla="*/ 778728 w 1112268"/>
                    <a:gd name="connsiteY349" fmla="*/ 337070 h 621351"/>
                    <a:gd name="connsiteX350" fmla="*/ 777299 w 1112268"/>
                    <a:gd name="connsiteY350" fmla="*/ 336967 h 621351"/>
                    <a:gd name="connsiteX351" fmla="*/ 775846 w 1112268"/>
                    <a:gd name="connsiteY351" fmla="*/ 337046 h 621351"/>
                    <a:gd name="connsiteX352" fmla="*/ 773195 w 1112268"/>
                    <a:gd name="connsiteY352" fmla="*/ 337193 h 621351"/>
                    <a:gd name="connsiteX353" fmla="*/ 771730 w 1112268"/>
                    <a:gd name="connsiteY353" fmla="*/ 337273 h 621351"/>
                    <a:gd name="connsiteX354" fmla="*/ 769788 w 1112268"/>
                    <a:gd name="connsiteY354" fmla="*/ 337594 h 621351"/>
                    <a:gd name="connsiteX355" fmla="*/ 768334 w 1112268"/>
                    <a:gd name="connsiteY355" fmla="*/ 337836 h 621351"/>
                    <a:gd name="connsiteX356" fmla="*/ 766869 w 1112268"/>
                    <a:gd name="connsiteY356" fmla="*/ 338076 h 621351"/>
                    <a:gd name="connsiteX357" fmla="*/ 762154 w 1112268"/>
                    <a:gd name="connsiteY357" fmla="*/ 338926 h 621351"/>
                    <a:gd name="connsiteX358" fmla="*/ 760273 w 1112268"/>
                    <a:gd name="connsiteY358" fmla="*/ 339266 h 621351"/>
                    <a:gd name="connsiteX359" fmla="*/ 758368 w 1112268"/>
                    <a:gd name="connsiteY359" fmla="*/ 339426 h 621351"/>
                    <a:gd name="connsiteX360" fmla="*/ 755986 w 1112268"/>
                    <a:gd name="connsiteY360" fmla="*/ 339626 h 621351"/>
                    <a:gd name="connsiteX361" fmla="*/ 754545 w 1112268"/>
                    <a:gd name="connsiteY361" fmla="*/ 339747 h 621351"/>
                    <a:gd name="connsiteX362" fmla="*/ 749977 w 1112268"/>
                    <a:gd name="connsiteY362" fmla="*/ 340256 h 621351"/>
                    <a:gd name="connsiteX363" fmla="*/ 747595 w 1112268"/>
                    <a:gd name="connsiteY363" fmla="*/ 340568 h 621351"/>
                    <a:gd name="connsiteX364" fmla="*/ 745677 w 1112268"/>
                    <a:gd name="connsiteY364" fmla="*/ 340821 h 621351"/>
                    <a:gd name="connsiteX365" fmla="*/ 743002 w 1112268"/>
                    <a:gd name="connsiteY365" fmla="*/ 340490 h 621351"/>
                    <a:gd name="connsiteX366" fmla="*/ 742184 w 1112268"/>
                    <a:gd name="connsiteY366" fmla="*/ 340390 h 621351"/>
                    <a:gd name="connsiteX367" fmla="*/ 739436 w 1112268"/>
                    <a:gd name="connsiteY367" fmla="*/ 339741 h 621351"/>
                    <a:gd name="connsiteX368" fmla="*/ 736920 w 1112268"/>
                    <a:gd name="connsiteY368" fmla="*/ 339145 h 621351"/>
                    <a:gd name="connsiteX369" fmla="*/ 735540 w 1112268"/>
                    <a:gd name="connsiteY369" fmla="*/ 339039 h 621351"/>
                    <a:gd name="connsiteX370" fmla="*/ 734159 w 1112268"/>
                    <a:gd name="connsiteY370" fmla="*/ 338933 h 621351"/>
                    <a:gd name="connsiteX371" fmla="*/ 731863 w 1112268"/>
                    <a:gd name="connsiteY371" fmla="*/ 338755 h 621351"/>
                    <a:gd name="connsiteX372" fmla="*/ 730043 w 1112268"/>
                    <a:gd name="connsiteY372" fmla="*/ 338849 h 621351"/>
                    <a:gd name="connsiteX373" fmla="*/ 727320 w 1112268"/>
                    <a:gd name="connsiteY373" fmla="*/ 338989 h 621351"/>
                    <a:gd name="connsiteX374" fmla="*/ 725475 w 1112268"/>
                    <a:gd name="connsiteY374" fmla="*/ 339072 h 621351"/>
                    <a:gd name="connsiteX375" fmla="*/ 723888 w 1112268"/>
                    <a:gd name="connsiteY375" fmla="*/ 338989 h 621351"/>
                    <a:gd name="connsiteX376" fmla="*/ 722422 w 1112268"/>
                    <a:gd name="connsiteY376" fmla="*/ 338912 h 621351"/>
                    <a:gd name="connsiteX377" fmla="*/ 713664 w 1112268"/>
                    <a:gd name="connsiteY377" fmla="*/ 338445 h 621351"/>
                    <a:gd name="connsiteX378" fmla="*/ 709841 w 1112268"/>
                    <a:gd name="connsiteY378" fmla="*/ 337289 h 621351"/>
                    <a:gd name="connsiteX379" fmla="*/ 708498 w 1112268"/>
                    <a:gd name="connsiteY379" fmla="*/ 336883 h 621351"/>
                    <a:gd name="connsiteX380" fmla="*/ 707167 w 1112268"/>
                    <a:gd name="connsiteY380" fmla="*/ 336685 h 621351"/>
                    <a:gd name="connsiteX381" fmla="*/ 705847 w 1112268"/>
                    <a:gd name="connsiteY381" fmla="*/ 336489 h 621351"/>
                    <a:gd name="connsiteX382" fmla="*/ 698311 w 1112268"/>
                    <a:gd name="connsiteY382" fmla="*/ 335371 h 621351"/>
                    <a:gd name="connsiteX383" fmla="*/ 695661 w 1112268"/>
                    <a:gd name="connsiteY383" fmla="*/ 334976 h 621351"/>
                    <a:gd name="connsiteX384" fmla="*/ 694073 w 1112268"/>
                    <a:gd name="connsiteY384" fmla="*/ 334635 h 621351"/>
                    <a:gd name="connsiteX385" fmla="*/ 691459 w 1112268"/>
                    <a:gd name="connsiteY385" fmla="*/ 334077 h 621351"/>
                    <a:gd name="connsiteX386" fmla="*/ 689188 w 1112268"/>
                    <a:gd name="connsiteY386" fmla="*/ 333593 h 621351"/>
                    <a:gd name="connsiteX387" fmla="*/ 687758 w 1112268"/>
                    <a:gd name="connsiteY387" fmla="*/ 333288 h 621351"/>
                    <a:gd name="connsiteX388" fmla="*/ 685914 w 1112268"/>
                    <a:gd name="connsiteY388" fmla="*/ 332819 h 621351"/>
                    <a:gd name="connsiteX389" fmla="*/ 681273 w 1112268"/>
                    <a:gd name="connsiteY389" fmla="*/ 331639 h 621351"/>
                    <a:gd name="connsiteX390" fmla="*/ 679477 w 1112268"/>
                    <a:gd name="connsiteY390" fmla="*/ 331184 h 621351"/>
                    <a:gd name="connsiteX391" fmla="*/ 677511 w 1112268"/>
                    <a:gd name="connsiteY391" fmla="*/ 330979 h 621351"/>
                    <a:gd name="connsiteX392" fmla="*/ 673798 w 1112268"/>
                    <a:gd name="connsiteY392" fmla="*/ 330590 h 621351"/>
                    <a:gd name="connsiteX393" fmla="*/ 672051 w 1112268"/>
                    <a:gd name="connsiteY393" fmla="*/ 330406 h 621351"/>
                    <a:gd name="connsiteX394" fmla="*/ 670610 w 1112268"/>
                    <a:gd name="connsiteY394" fmla="*/ 330499 h 621351"/>
                    <a:gd name="connsiteX395" fmla="*/ 664882 w 1112268"/>
                    <a:gd name="connsiteY395" fmla="*/ 330872 h 621351"/>
                    <a:gd name="connsiteX396" fmla="*/ 663440 w 1112268"/>
                    <a:gd name="connsiteY396" fmla="*/ 330966 h 621351"/>
                    <a:gd name="connsiteX397" fmla="*/ 661547 w 1112268"/>
                    <a:gd name="connsiteY397" fmla="*/ 331300 h 621351"/>
                    <a:gd name="connsiteX398" fmla="*/ 653474 w 1112268"/>
                    <a:gd name="connsiteY398" fmla="*/ 332718 h 621351"/>
                    <a:gd name="connsiteX399" fmla="*/ 651580 w 1112268"/>
                    <a:gd name="connsiteY399" fmla="*/ 333052 h 621351"/>
                    <a:gd name="connsiteX400" fmla="*/ 650628 w 1112268"/>
                    <a:gd name="connsiteY400" fmla="*/ 333218 h 621351"/>
                    <a:gd name="connsiteX401" fmla="*/ 648613 w 1112268"/>
                    <a:gd name="connsiteY401" fmla="*/ 333702 h 621351"/>
                    <a:gd name="connsiteX402" fmla="*/ 646903 w 1112268"/>
                    <a:gd name="connsiteY402" fmla="*/ 334110 h 621351"/>
                    <a:gd name="connsiteX403" fmla="*/ 642554 w 1112268"/>
                    <a:gd name="connsiteY403" fmla="*/ 335152 h 621351"/>
                    <a:gd name="connsiteX404" fmla="*/ 640454 w 1112268"/>
                    <a:gd name="connsiteY404" fmla="*/ 335658 h 621351"/>
                    <a:gd name="connsiteX405" fmla="*/ 639183 w 1112268"/>
                    <a:gd name="connsiteY405" fmla="*/ 335961 h 621351"/>
                    <a:gd name="connsiteX406" fmla="*/ 637779 w 1112268"/>
                    <a:gd name="connsiteY406" fmla="*/ 336448 h 621351"/>
                    <a:gd name="connsiteX407" fmla="*/ 636374 w 1112268"/>
                    <a:gd name="connsiteY407" fmla="*/ 336935 h 621351"/>
                    <a:gd name="connsiteX408" fmla="*/ 633089 w 1112268"/>
                    <a:gd name="connsiteY408" fmla="*/ 338073 h 621351"/>
                    <a:gd name="connsiteX409" fmla="*/ 629815 w 1112268"/>
                    <a:gd name="connsiteY409" fmla="*/ 339210 h 621351"/>
                    <a:gd name="connsiteX410" fmla="*/ 628411 w 1112268"/>
                    <a:gd name="connsiteY410" fmla="*/ 339698 h 621351"/>
                    <a:gd name="connsiteX411" fmla="*/ 627079 w 1112268"/>
                    <a:gd name="connsiteY411" fmla="*/ 340290 h 621351"/>
                    <a:gd name="connsiteX412" fmla="*/ 625760 w 1112268"/>
                    <a:gd name="connsiteY412" fmla="*/ 340882 h 621351"/>
                    <a:gd name="connsiteX413" fmla="*/ 620020 w 1112268"/>
                    <a:gd name="connsiteY413" fmla="*/ 343446 h 621351"/>
                    <a:gd name="connsiteX414" fmla="*/ 619140 w 1112268"/>
                    <a:gd name="connsiteY414" fmla="*/ 343840 h 621351"/>
                    <a:gd name="connsiteX415" fmla="*/ 617809 w 1112268"/>
                    <a:gd name="connsiteY415" fmla="*/ 344431 h 621351"/>
                    <a:gd name="connsiteX416" fmla="*/ 616172 w 1112268"/>
                    <a:gd name="connsiteY416" fmla="*/ 345474 h 621351"/>
                    <a:gd name="connsiteX417" fmla="*/ 611225 w 1112268"/>
                    <a:gd name="connsiteY417" fmla="*/ 348602 h 621351"/>
                    <a:gd name="connsiteX418" fmla="*/ 609589 w 1112268"/>
                    <a:gd name="connsiteY418" fmla="*/ 349646 h 621351"/>
                    <a:gd name="connsiteX419" fmla="*/ 608771 w 1112268"/>
                    <a:gd name="connsiteY419" fmla="*/ 350257 h 621351"/>
                    <a:gd name="connsiteX420" fmla="*/ 607305 w 1112268"/>
                    <a:gd name="connsiteY420" fmla="*/ 351364 h 621351"/>
                    <a:gd name="connsiteX421" fmla="*/ 605534 w 1112268"/>
                    <a:gd name="connsiteY421" fmla="*/ 352704 h 621351"/>
                    <a:gd name="connsiteX422" fmla="*/ 604691 w 1112268"/>
                    <a:gd name="connsiteY422" fmla="*/ 353342 h 621351"/>
                    <a:gd name="connsiteX423" fmla="*/ 603396 w 1112268"/>
                    <a:gd name="connsiteY423" fmla="*/ 354324 h 621351"/>
                    <a:gd name="connsiteX424" fmla="*/ 601357 w 1112268"/>
                    <a:gd name="connsiteY424" fmla="*/ 355858 h 621351"/>
                    <a:gd name="connsiteX425" fmla="*/ 598657 w 1112268"/>
                    <a:gd name="connsiteY425" fmla="*/ 357736 h 621351"/>
                    <a:gd name="connsiteX426" fmla="*/ 596996 w 1112268"/>
                    <a:gd name="connsiteY426" fmla="*/ 358885 h 621351"/>
                    <a:gd name="connsiteX427" fmla="*/ 595213 w 1112268"/>
                    <a:gd name="connsiteY427" fmla="*/ 360726 h 621351"/>
                    <a:gd name="connsiteX428" fmla="*/ 593075 w 1112268"/>
                    <a:gd name="connsiteY428" fmla="*/ 362936 h 621351"/>
                    <a:gd name="connsiteX429" fmla="*/ 591646 w 1112268"/>
                    <a:gd name="connsiteY429" fmla="*/ 364410 h 621351"/>
                    <a:gd name="connsiteX430" fmla="*/ 590462 w 1112268"/>
                    <a:gd name="connsiteY430" fmla="*/ 365259 h 621351"/>
                    <a:gd name="connsiteX431" fmla="*/ 588080 w 1112268"/>
                    <a:gd name="connsiteY431" fmla="*/ 366958 h 621351"/>
                    <a:gd name="connsiteX432" fmla="*/ 587139 w 1112268"/>
                    <a:gd name="connsiteY432" fmla="*/ 367636 h 621351"/>
                    <a:gd name="connsiteX433" fmla="*/ 586541 w 1112268"/>
                    <a:gd name="connsiteY433" fmla="*/ 368021 h 621351"/>
                    <a:gd name="connsiteX434" fmla="*/ 580849 w 1112268"/>
                    <a:gd name="connsiteY434" fmla="*/ 371478 h 621351"/>
                    <a:gd name="connsiteX435" fmla="*/ 579494 w 1112268"/>
                    <a:gd name="connsiteY435" fmla="*/ 372026 h 621351"/>
                    <a:gd name="connsiteX436" fmla="*/ 578443 w 1112268"/>
                    <a:gd name="connsiteY436" fmla="*/ 372447 h 621351"/>
                    <a:gd name="connsiteX437" fmla="*/ 577222 w 1112268"/>
                    <a:gd name="connsiteY437" fmla="*/ 372939 h 621351"/>
                    <a:gd name="connsiteX438" fmla="*/ 575451 w 1112268"/>
                    <a:gd name="connsiteY438" fmla="*/ 373436 h 621351"/>
                    <a:gd name="connsiteX439" fmla="*/ 574657 w 1112268"/>
                    <a:gd name="connsiteY439" fmla="*/ 373659 h 621351"/>
                    <a:gd name="connsiteX440" fmla="*/ 572336 w 1112268"/>
                    <a:gd name="connsiteY440" fmla="*/ 374308 h 621351"/>
                    <a:gd name="connsiteX441" fmla="*/ 569124 w 1112268"/>
                    <a:gd name="connsiteY441" fmla="*/ 375285 h 621351"/>
                    <a:gd name="connsiteX442" fmla="*/ 567292 w 1112268"/>
                    <a:gd name="connsiteY442" fmla="*/ 375844 h 621351"/>
                    <a:gd name="connsiteX443" fmla="*/ 565228 w 1112268"/>
                    <a:gd name="connsiteY443" fmla="*/ 376354 h 621351"/>
                    <a:gd name="connsiteX444" fmla="*/ 563921 w 1112268"/>
                    <a:gd name="connsiteY444" fmla="*/ 376679 h 621351"/>
                    <a:gd name="connsiteX445" fmla="*/ 561734 w 1112268"/>
                    <a:gd name="connsiteY445" fmla="*/ 377217 h 621351"/>
                    <a:gd name="connsiteX446" fmla="*/ 559511 w 1112268"/>
                    <a:gd name="connsiteY446" fmla="*/ 378066 h 621351"/>
                    <a:gd name="connsiteX447" fmla="*/ 558180 w 1112268"/>
                    <a:gd name="connsiteY447" fmla="*/ 378576 h 621351"/>
                    <a:gd name="connsiteX448" fmla="*/ 555957 w 1112268"/>
                    <a:gd name="connsiteY448" fmla="*/ 379426 h 621351"/>
                    <a:gd name="connsiteX449" fmla="*/ 555517 w 1112268"/>
                    <a:gd name="connsiteY449" fmla="*/ 379596 h 621351"/>
                    <a:gd name="connsiteX450" fmla="*/ 554406 w 1112268"/>
                    <a:gd name="connsiteY450" fmla="*/ 380042 h 621351"/>
                    <a:gd name="connsiteX451" fmla="*/ 553502 w 1112268"/>
                    <a:gd name="connsiteY451" fmla="*/ 380406 h 621351"/>
                    <a:gd name="connsiteX452" fmla="*/ 552159 w 1112268"/>
                    <a:gd name="connsiteY452" fmla="*/ 380951 h 621351"/>
                    <a:gd name="connsiteX453" fmla="*/ 550168 w 1112268"/>
                    <a:gd name="connsiteY453" fmla="*/ 381590 h 621351"/>
                    <a:gd name="connsiteX454" fmla="*/ 548445 w 1112268"/>
                    <a:gd name="connsiteY454" fmla="*/ 382146 h 621351"/>
                    <a:gd name="connsiteX455" fmla="*/ 547163 w 1112268"/>
                    <a:gd name="connsiteY455" fmla="*/ 382543 h 621351"/>
                    <a:gd name="connsiteX456" fmla="*/ 544586 w 1112268"/>
                    <a:gd name="connsiteY456" fmla="*/ 383339 h 621351"/>
                    <a:gd name="connsiteX457" fmla="*/ 541068 w 1112268"/>
                    <a:gd name="connsiteY457" fmla="*/ 385312 h 621351"/>
                    <a:gd name="connsiteX458" fmla="*/ 538870 w 1112268"/>
                    <a:gd name="connsiteY458" fmla="*/ 386544 h 621351"/>
                    <a:gd name="connsiteX459" fmla="*/ 536977 w 1112268"/>
                    <a:gd name="connsiteY459" fmla="*/ 387027 h 621351"/>
                    <a:gd name="connsiteX460" fmla="*/ 536036 w 1112268"/>
                    <a:gd name="connsiteY460" fmla="*/ 387267 h 621351"/>
                    <a:gd name="connsiteX461" fmla="*/ 535572 w 1112268"/>
                    <a:gd name="connsiteY461" fmla="*/ 387387 h 621351"/>
                    <a:gd name="connsiteX462" fmla="*/ 534155 w 1112268"/>
                    <a:gd name="connsiteY462" fmla="*/ 387747 h 621351"/>
                    <a:gd name="connsiteX463" fmla="*/ 532616 w 1112268"/>
                    <a:gd name="connsiteY463" fmla="*/ 387918 h 621351"/>
                    <a:gd name="connsiteX464" fmla="*/ 531016 w 1112268"/>
                    <a:gd name="connsiteY464" fmla="*/ 388094 h 621351"/>
                    <a:gd name="connsiteX465" fmla="*/ 526289 w 1112268"/>
                    <a:gd name="connsiteY465" fmla="*/ 388619 h 621351"/>
                    <a:gd name="connsiteX466" fmla="*/ 520854 w 1112268"/>
                    <a:gd name="connsiteY466" fmla="*/ 389259 h 621351"/>
                    <a:gd name="connsiteX467" fmla="*/ 518485 w 1112268"/>
                    <a:gd name="connsiteY467" fmla="*/ 389538 h 621351"/>
                    <a:gd name="connsiteX468" fmla="*/ 517544 w 1112268"/>
                    <a:gd name="connsiteY468" fmla="*/ 389583 h 621351"/>
                    <a:gd name="connsiteX469" fmla="*/ 516604 w 1112268"/>
                    <a:gd name="connsiteY469" fmla="*/ 389628 h 621351"/>
                    <a:gd name="connsiteX470" fmla="*/ 514271 w 1112268"/>
                    <a:gd name="connsiteY470" fmla="*/ 389741 h 621351"/>
                    <a:gd name="connsiteX471" fmla="*/ 513782 w 1112268"/>
                    <a:gd name="connsiteY471" fmla="*/ 389744 h 621351"/>
                    <a:gd name="connsiteX472" fmla="*/ 512829 w 1112268"/>
                    <a:gd name="connsiteY472" fmla="*/ 389753 h 621351"/>
                    <a:gd name="connsiteX473" fmla="*/ 512341 w 1112268"/>
                    <a:gd name="connsiteY473" fmla="*/ 389757 h 621351"/>
                    <a:gd name="connsiteX474" fmla="*/ 510900 w 1112268"/>
                    <a:gd name="connsiteY474" fmla="*/ 389770 h 621351"/>
                    <a:gd name="connsiteX475" fmla="*/ 509996 w 1112268"/>
                    <a:gd name="connsiteY475" fmla="*/ 389645 h 621351"/>
                    <a:gd name="connsiteX476" fmla="*/ 508188 w 1112268"/>
                    <a:gd name="connsiteY476" fmla="*/ 389396 h 621351"/>
                    <a:gd name="connsiteX477" fmla="*/ 506820 w 1112268"/>
                    <a:gd name="connsiteY477" fmla="*/ 389210 h 621351"/>
                    <a:gd name="connsiteX478" fmla="*/ 505953 w 1112268"/>
                    <a:gd name="connsiteY478" fmla="*/ 388969 h 621351"/>
                    <a:gd name="connsiteX479" fmla="*/ 502472 w 1112268"/>
                    <a:gd name="connsiteY479" fmla="*/ 388008 h 621351"/>
                    <a:gd name="connsiteX480" fmla="*/ 500554 w 1112268"/>
                    <a:gd name="connsiteY480" fmla="*/ 387481 h 621351"/>
                    <a:gd name="connsiteX481" fmla="*/ 497208 w 1112268"/>
                    <a:gd name="connsiteY481" fmla="*/ 386581 h 621351"/>
                    <a:gd name="connsiteX482" fmla="*/ 495339 w 1112268"/>
                    <a:gd name="connsiteY482" fmla="*/ 386079 h 621351"/>
                    <a:gd name="connsiteX483" fmla="*/ 493910 w 1112268"/>
                    <a:gd name="connsiteY483" fmla="*/ 385886 h 621351"/>
                    <a:gd name="connsiteX484" fmla="*/ 492481 w 1112268"/>
                    <a:gd name="connsiteY484" fmla="*/ 385693 h 621351"/>
                    <a:gd name="connsiteX485" fmla="*/ 489146 w 1112268"/>
                    <a:gd name="connsiteY485" fmla="*/ 385243 h 621351"/>
                    <a:gd name="connsiteX486" fmla="*/ 487229 w 1112268"/>
                    <a:gd name="connsiteY486" fmla="*/ 384985 h 621351"/>
                    <a:gd name="connsiteX487" fmla="*/ 484090 w 1112268"/>
                    <a:gd name="connsiteY487" fmla="*/ 384768 h 621351"/>
                    <a:gd name="connsiteX488" fmla="*/ 480914 w 1112268"/>
                    <a:gd name="connsiteY488" fmla="*/ 384548 h 621351"/>
                    <a:gd name="connsiteX489" fmla="*/ 479363 w 1112268"/>
                    <a:gd name="connsiteY489" fmla="*/ 384305 h 621351"/>
                    <a:gd name="connsiteX490" fmla="*/ 477910 w 1112268"/>
                    <a:gd name="connsiteY490" fmla="*/ 384069 h 621351"/>
                    <a:gd name="connsiteX491" fmla="*/ 475968 w 1112268"/>
                    <a:gd name="connsiteY491" fmla="*/ 383754 h 621351"/>
                    <a:gd name="connsiteX492" fmla="*/ 474026 w 1112268"/>
                    <a:gd name="connsiteY492" fmla="*/ 383438 h 621351"/>
                    <a:gd name="connsiteX493" fmla="*/ 473049 w 1112268"/>
                    <a:gd name="connsiteY493" fmla="*/ 383280 h 621351"/>
                    <a:gd name="connsiteX494" fmla="*/ 471619 w 1112268"/>
                    <a:gd name="connsiteY494" fmla="*/ 382983 h 621351"/>
                    <a:gd name="connsiteX495" fmla="*/ 467784 w 1112268"/>
                    <a:gd name="connsiteY495" fmla="*/ 382187 h 621351"/>
                    <a:gd name="connsiteX496" fmla="*/ 466355 w 1112268"/>
                    <a:gd name="connsiteY496" fmla="*/ 381889 h 621351"/>
                    <a:gd name="connsiteX497" fmla="*/ 462752 w 1112268"/>
                    <a:gd name="connsiteY497" fmla="*/ 381034 h 621351"/>
                    <a:gd name="connsiteX498" fmla="*/ 460944 w 1112268"/>
                    <a:gd name="connsiteY498" fmla="*/ 380608 h 621351"/>
                    <a:gd name="connsiteX499" fmla="*/ 459992 w 1112268"/>
                    <a:gd name="connsiteY499" fmla="*/ 380463 h 621351"/>
                    <a:gd name="connsiteX500" fmla="*/ 457610 w 1112268"/>
                    <a:gd name="connsiteY500" fmla="*/ 380103 h 621351"/>
                    <a:gd name="connsiteX501" fmla="*/ 456657 w 1112268"/>
                    <a:gd name="connsiteY501" fmla="*/ 379959 h 621351"/>
                    <a:gd name="connsiteX502" fmla="*/ 455692 w 1112268"/>
                    <a:gd name="connsiteY502" fmla="*/ 379815 h 621351"/>
                    <a:gd name="connsiteX503" fmla="*/ 454263 w 1112268"/>
                    <a:gd name="connsiteY503" fmla="*/ 379751 h 621351"/>
                    <a:gd name="connsiteX504" fmla="*/ 449988 w 1112268"/>
                    <a:gd name="connsiteY504" fmla="*/ 379566 h 621351"/>
                    <a:gd name="connsiteX505" fmla="*/ 449414 w 1112268"/>
                    <a:gd name="connsiteY505" fmla="*/ 379635 h 621351"/>
                    <a:gd name="connsiteX506" fmla="*/ 447937 w 1112268"/>
                    <a:gd name="connsiteY506" fmla="*/ 381960 h 621351"/>
                    <a:gd name="connsiteX507" fmla="*/ 447143 w 1112268"/>
                    <a:gd name="connsiteY507" fmla="*/ 383222 h 621351"/>
                    <a:gd name="connsiteX508" fmla="*/ 446923 w 1112268"/>
                    <a:gd name="connsiteY508" fmla="*/ 384547 h 621351"/>
                    <a:gd name="connsiteX509" fmla="*/ 446642 w 1112268"/>
                    <a:gd name="connsiteY509" fmla="*/ 386320 h 621351"/>
                    <a:gd name="connsiteX510" fmla="*/ 446495 w 1112268"/>
                    <a:gd name="connsiteY510" fmla="*/ 387218 h 621351"/>
                    <a:gd name="connsiteX511" fmla="*/ 446507 w 1112268"/>
                    <a:gd name="connsiteY511" fmla="*/ 388474 h 621351"/>
                    <a:gd name="connsiteX512" fmla="*/ 446520 w 1112268"/>
                    <a:gd name="connsiteY512" fmla="*/ 390147 h 621351"/>
                    <a:gd name="connsiteX513" fmla="*/ 446556 w 1112268"/>
                    <a:gd name="connsiteY513" fmla="*/ 392868 h 621351"/>
                    <a:gd name="connsiteX514" fmla="*/ 446593 w 1112268"/>
                    <a:gd name="connsiteY514" fmla="*/ 397378 h 621351"/>
                    <a:gd name="connsiteX515" fmla="*/ 446630 w 1112268"/>
                    <a:gd name="connsiteY515" fmla="*/ 400954 h 621351"/>
                    <a:gd name="connsiteX516" fmla="*/ 446630 w 1112268"/>
                    <a:gd name="connsiteY516" fmla="*/ 401499 h 621351"/>
                    <a:gd name="connsiteX517" fmla="*/ 446556 w 1112268"/>
                    <a:gd name="connsiteY517" fmla="*/ 407636 h 621351"/>
                    <a:gd name="connsiteX518" fmla="*/ 446532 w 1112268"/>
                    <a:gd name="connsiteY518" fmla="*/ 409323 h 621351"/>
                    <a:gd name="connsiteX519" fmla="*/ 446312 w 1112268"/>
                    <a:gd name="connsiteY519" fmla="*/ 410916 h 621351"/>
                    <a:gd name="connsiteX520" fmla="*/ 446092 w 1112268"/>
                    <a:gd name="connsiteY520" fmla="*/ 412506 h 621351"/>
                    <a:gd name="connsiteX521" fmla="*/ 445799 w 1112268"/>
                    <a:gd name="connsiteY521" fmla="*/ 414630 h 621351"/>
                    <a:gd name="connsiteX522" fmla="*/ 445237 w 1112268"/>
                    <a:gd name="connsiteY522" fmla="*/ 418746 h 621351"/>
                    <a:gd name="connsiteX523" fmla="*/ 444956 w 1112268"/>
                    <a:gd name="connsiteY523" fmla="*/ 420804 h 621351"/>
                    <a:gd name="connsiteX524" fmla="*/ 444260 w 1112268"/>
                    <a:gd name="connsiteY524" fmla="*/ 424902 h 621351"/>
                    <a:gd name="connsiteX525" fmla="*/ 443833 w 1112268"/>
                    <a:gd name="connsiteY525" fmla="*/ 427463 h 621351"/>
                    <a:gd name="connsiteX526" fmla="*/ 443613 w 1112268"/>
                    <a:gd name="connsiteY526" fmla="*/ 429606 h 621351"/>
                    <a:gd name="connsiteX527" fmla="*/ 442465 w 1112268"/>
                    <a:gd name="connsiteY527" fmla="*/ 440861 h 621351"/>
                    <a:gd name="connsiteX528" fmla="*/ 442391 w 1112268"/>
                    <a:gd name="connsiteY528" fmla="*/ 441470 h 621351"/>
                    <a:gd name="connsiteX529" fmla="*/ 442123 w 1112268"/>
                    <a:gd name="connsiteY529" fmla="*/ 444076 h 621351"/>
                    <a:gd name="connsiteX530" fmla="*/ 441878 w 1112268"/>
                    <a:gd name="connsiteY530" fmla="*/ 447138 h 621351"/>
                    <a:gd name="connsiteX531" fmla="*/ 441573 w 1112268"/>
                    <a:gd name="connsiteY531" fmla="*/ 450710 h 621351"/>
                    <a:gd name="connsiteX532" fmla="*/ 441036 w 1112268"/>
                    <a:gd name="connsiteY532" fmla="*/ 457153 h 621351"/>
                    <a:gd name="connsiteX533" fmla="*/ 440901 w 1112268"/>
                    <a:gd name="connsiteY533" fmla="*/ 458764 h 621351"/>
                    <a:gd name="connsiteX534" fmla="*/ 440767 w 1112268"/>
                    <a:gd name="connsiteY534" fmla="*/ 460376 h 621351"/>
                    <a:gd name="connsiteX535" fmla="*/ 440400 w 1112268"/>
                    <a:gd name="connsiteY535" fmla="*/ 462925 h 621351"/>
                    <a:gd name="connsiteX536" fmla="*/ 439668 w 1112268"/>
                    <a:gd name="connsiteY536" fmla="*/ 468024 h 621351"/>
                    <a:gd name="connsiteX537" fmla="*/ 439374 w 1112268"/>
                    <a:gd name="connsiteY537" fmla="*/ 470084 h 621351"/>
                    <a:gd name="connsiteX538" fmla="*/ 439081 w 1112268"/>
                    <a:gd name="connsiteY538" fmla="*/ 472143 h 621351"/>
                    <a:gd name="connsiteX539" fmla="*/ 438861 w 1112268"/>
                    <a:gd name="connsiteY539" fmla="*/ 473688 h 621351"/>
                    <a:gd name="connsiteX540" fmla="*/ 438764 w 1112268"/>
                    <a:gd name="connsiteY540" fmla="*/ 474732 h 621351"/>
                    <a:gd name="connsiteX541" fmla="*/ 438519 w 1112268"/>
                    <a:gd name="connsiteY541" fmla="*/ 477341 h 621351"/>
                    <a:gd name="connsiteX542" fmla="*/ 437884 w 1112268"/>
                    <a:gd name="connsiteY542" fmla="*/ 484124 h 621351"/>
                    <a:gd name="connsiteX543" fmla="*/ 437530 w 1112268"/>
                    <a:gd name="connsiteY543" fmla="*/ 487800 h 621351"/>
                    <a:gd name="connsiteX544" fmla="*/ 437481 w 1112268"/>
                    <a:gd name="connsiteY544" fmla="*/ 488417 h 621351"/>
                    <a:gd name="connsiteX545" fmla="*/ 436675 w 1112268"/>
                    <a:gd name="connsiteY545" fmla="*/ 497098 h 621351"/>
                    <a:gd name="connsiteX546" fmla="*/ 436333 w 1112268"/>
                    <a:gd name="connsiteY546" fmla="*/ 500874 h 621351"/>
                    <a:gd name="connsiteX547" fmla="*/ 435991 w 1112268"/>
                    <a:gd name="connsiteY547" fmla="*/ 504621 h 621351"/>
                    <a:gd name="connsiteX548" fmla="*/ 435857 w 1112268"/>
                    <a:gd name="connsiteY548" fmla="*/ 505935 h 621351"/>
                    <a:gd name="connsiteX549" fmla="*/ 435698 w 1112268"/>
                    <a:gd name="connsiteY549" fmla="*/ 507326 h 621351"/>
                    <a:gd name="connsiteX550" fmla="*/ 435417 w 1112268"/>
                    <a:gd name="connsiteY550" fmla="*/ 509720 h 621351"/>
                    <a:gd name="connsiteX551" fmla="*/ 435197 w 1112268"/>
                    <a:gd name="connsiteY551" fmla="*/ 511689 h 621351"/>
                    <a:gd name="connsiteX552" fmla="*/ 434709 w 1112268"/>
                    <a:gd name="connsiteY552" fmla="*/ 515229 h 621351"/>
                    <a:gd name="connsiteX553" fmla="*/ 434513 w 1112268"/>
                    <a:gd name="connsiteY553" fmla="*/ 516705 h 621351"/>
                    <a:gd name="connsiteX554" fmla="*/ 434232 w 1112268"/>
                    <a:gd name="connsiteY554" fmla="*/ 518733 h 621351"/>
                    <a:gd name="connsiteX555" fmla="*/ 434147 w 1112268"/>
                    <a:gd name="connsiteY555" fmla="*/ 520328 h 621351"/>
                    <a:gd name="connsiteX556" fmla="*/ 433854 w 1112268"/>
                    <a:gd name="connsiteY556" fmla="*/ 525186 h 621351"/>
                    <a:gd name="connsiteX557" fmla="*/ 433805 w 1112268"/>
                    <a:gd name="connsiteY557" fmla="*/ 526172 h 621351"/>
                    <a:gd name="connsiteX558" fmla="*/ 433793 w 1112268"/>
                    <a:gd name="connsiteY558" fmla="*/ 526696 h 621351"/>
                    <a:gd name="connsiteX559" fmla="*/ 433793 w 1112268"/>
                    <a:gd name="connsiteY559" fmla="*/ 527740 h 621351"/>
                    <a:gd name="connsiteX560" fmla="*/ 433793 w 1112268"/>
                    <a:gd name="connsiteY560" fmla="*/ 528784 h 621351"/>
                    <a:gd name="connsiteX561" fmla="*/ 433780 w 1112268"/>
                    <a:gd name="connsiteY561" fmla="*/ 530871 h 621351"/>
                    <a:gd name="connsiteX562" fmla="*/ 434025 w 1112268"/>
                    <a:gd name="connsiteY562" fmla="*/ 532964 h 621351"/>
                    <a:gd name="connsiteX563" fmla="*/ 434086 w 1112268"/>
                    <a:gd name="connsiteY563" fmla="*/ 533496 h 621351"/>
                    <a:gd name="connsiteX564" fmla="*/ 434794 w 1112268"/>
                    <a:gd name="connsiteY564" fmla="*/ 539362 h 621351"/>
                    <a:gd name="connsiteX565" fmla="*/ 434770 w 1112268"/>
                    <a:gd name="connsiteY565" fmla="*/ 541429 h 621351"/>
                    <a:gd name="connsiteX566" fmla="*/ 434770 w 1112268"/>
                    <a:gd name="connsiteY566" fmla="*/ 542462 h 621351"/>
                    <a:gd name="connsiteX567" fmla="*/ 434745 w 1112268"/>
                    <a:gd name="connsiteY567" fmla="*/ 546077 h 621351"/>
                    <a:gd name="connsiteX568" fmla="*/ 434721 w 1112268"/>
                    <a:gd name="connsiteY568" fmla="*/ 548145 h 621351"/>
                    <a:gd name="connsiteX569" fmla="*/ 434831 w 1112268"/>
                    <a:gd name="connsiteY569" fmla="*/ 549726 h 621351"/>
                    <a:gd name="connsiteX570" fmla="*/ 435002 w 1112268"/>
                    <a:gd name="connsiteY570" fmla="*/ 552361 h 621351"/>
                    <a:gd name="connsiteX571" fmla="*/ 435258 w 1112268"/>
                    <a:gd name="connsiteY571" fmla="*/ 556238 h 621351"/>
                    <a:gd name="connsiteX572" fmla="*/ 435344 w 1112268"/>
                    <a:gd name="connsiteY572" fmla="*/ 557632 h 621351"/>
                    <a:gd name="connsiteX573" fmla="*/ 435393 w 1112268"/>
                    <a:gd name="connsiteY573" fmla="*/ 558146 h 621351"/>
                    <a:gd name="connsiteX574" fmla="*/ 435588 w 1112268"/>
                    <a:gd name="connsiteY574" fmla="*/ 560204 h 621351"/>
                    <a:gd name="connsiteX575" fmla="*/ 435967 w 1112268"/>
                    <a:gd name="connsiteY575" fmla="*/ 564319 h 621351"/>
                    <a:gd name="connsiteX576" fmla="*/ 436248 w 1112268"/>
                    <a:gd name="connsiteY576" fmla="*/ 567298 h 621351"/>
                    <a:gd name="connsiteX577" fmla="*/ 436480 w 1112268"/>
                    <a:gd name="connsiteY577" fmla="*/ 569779 h 621351"/>
                    <a:gd name="connsiteX578" fmla="*/ 436565 w 1112268"/>
                    <a:gd name="connsiteY578" fmla="*/ 572483 h 621351"/>
                    <a:gd name="connsiteX579" fmla="*/ 436919 w 1112268"/>
                    <a:gd name="connsiteY579" fmla="*/ 584383 h 621351"/>
                    <a:gd name="connsiteX580" fmla="*/ 436932 w 1112268"/>
                    <a:gd name="connsiteY580" fmla="*/ 584924 h 621351"/>
                    <a:gd name="connsiteX581" fmla="*/ 437103 w 1112268"/>
                    <a:gd name="connsiteY581" fmla="*/ 589858 h 621351"/>
                    <a:gd name="connsiteX582" fmla="*/ 437225 w 1112268"/>
                    <a:gd name="connsiteY582" fmla="*/ 593010 h 621351"/>
                    <a:gd name="connsiteX583" fmla="*/ 437274 w 1112268"/>
                    <a:gd name="connsiteY583" fmla="*/ 594586 h 621351"/>
                    <a:gd name="connsiteX584" fmla="*/ 437261 w 1112268"/>
                    <a:gd name="connsiteY584" fmla="*/ 596751 h 621351"/>
                    <a:gd name="connsiteX585" fmla="*/ 437249 w 1112268"/>
                    <a:gd name="connsiteY585" fmla="*/ 598917 h 621351"/>
                    <a:gd name="connsiteX586" fmla="*/ 437213 w 1112268"/>
                    <a:gd name="connsiteY586" fmla="*/ 602706 h 621351"/>
                    <a:gd name="connsiteX587" fmla="*/ 437200 w 1112268"/>
                    <a:gd name="connsiteY587" fmla="*/ 604377 h 621351"/>
                    <a:gd name="connsiteX588" fmla="*/ 436919 w 1112268"/>
                    <a:gd name="connsiteY588" fmla="*/ 608054 h 621351"/>
                    <a:gd name="connsiteX589" fmla="*/ 436358 w 1112268"/>
                    <a:gd name="connsiteY589" fmla="*/ 609998 h 621351"/>
                    <a:gd name="connsiteX590" fmla="*/ 435955 w 1112268"/>
                    <a:gd name="connsiteY590" fmla="*/ 610851 h 621351"/>
                    <a:gd name="connsiteX591" fmla="*/ 433744 w 1112268"/>
                    <a:gd name="connsiteY591" fmla="*/ 610415 h 621351"/>
                    <a:gd name="connsiteX592" fmla="*/ 433121 w 1112268"/>
                    <a:gd name="connsiteY592" fmla="*/ 610045 h 621351"/>
                    <a:gd name="connsiteX593" fmla="*/ 431692 w 1112268"/>
                    <a:gd name="connsiteY593" fmla="*/ 609209 h 621351"/>
                    <a:gd name="connsiteX594" fmla="*/ 430825 w 1112268"/>
                    <a:gd name="connsiteY594" fmla="*/ 608698 h 621351"/>
                    <a:gd name="connsiteX595" fmla="*/ 428980 w 1112268"/>
                    <a:gd name="connsiteY595" fmla="*/ 607948 h 621351"/>
                    <a:gd name="connsiteX596" fmla="*/ 427148 w 1112268"/>
                    <a:gd name="connsiteY596" fmla="*/ 607200 h 621351"/>
                    <a:gd name="connsiteX597" fmla="*/ 421750 w 1112268"/>
                    <a:gd name="connsiteY597" fmla="*/ 605009 h 621351"/>
                    <a:gd name="connsiteX598" fmla="*/ 420858 w 1112268"/>
                    <a:gd name="connsiteY598" fmla="*/ 604647 h 621351"/>
                    <a:gd name="connsiteX599" fmla="*/ 420064 w 1112268"/>
                    <a:gd name="connsiteY599" fmla="*/ 604424 h 621351"/>
                    <a:gd name="connsiteX600" fmla="*/ 414629 w 1112268"/>
                    <a:gd name="connsiteY600" fmla="*/ 602878 h 621351"/>
                    <a:gd name="connsiteX601" fmla="*/ 413701 w 1112268"/>
                    <a:gd name="connsiteY601" fmla="*/ 602613 h 621351"/>
                    <a:gd name="connsiteX602" fmla="*/ 411050 w 1112268"/>
                    <a:gd name="connsiteY602" fmla="*/ 602823 h 621351"/>
                    <a:gd name="connsiteX603" fmla="*/ 411392 w 1112268"/>
                    <a:gd name="connsiteY603" fmla="*/ 605936 h 621351"/>
                    <a:gd name="connsiteX604" fmla="*/ 412052 w 1112268"/>
                    <a:gd name="connsiteY604" fmla="*/ 607753 h 621351"/>
                    <a:gd name="connsiteX605" fmla="*/ 413456 w 1112268"/>
                    <a:gd name="connsiteY605" fmla="*/ 611599 h 621351"/>
                    <a:gd name="connsiteX606" fmla="*/ 413627 w 1112268"/>
                    <a:gd name="connsiteY606" fmla="*/ 613222 h 621351"/>
                    <a:gd name="connsiteX607" fmla="*/ 413908 w 1112268"/>
                    <a:gd name="connsiteY607" fmla="*/ 615814 h 621351"/>
                    <a:gd name="connsiteX608" fmla="*/ 411331 w 1112268"/>
                    <a:gd name="connsiteY608" fmla="*/ 617869 h 621351"/>
                    <a:gd name="connsiteX609" fmla="*/ 410146 w 1112268"/>
                    <a:gd name="connsiteY609" fmla="*/ 618102 h 621351"/>
                    <a:gd name="connsiteX610" fmla="*/ 403661 w 1112268"/>
                    <a:gd name="connsiteY610" fmla="*/ 619379 h 621351"/>
                    <a:gd name="connsiteX611" fmla="*/ 402415 w 1112268"/>
                    <a:gd name="connsiteY611" fmla="*/ 619624 h 621351"/>
                    <a:gd name="connsiteX612" fmla="*/ 400595 w 1112268"/>
                    <a:gd name="connsiteY612" fmla="*/ 619674 h 621351"/>
                    <a:gd name="connsiteX613" fmla="*/ 395563 w 1112268"/>
                    <a:gd name="connsiteY613" fmla="*/ 619808 h 621351"/>
                    <a:gd name="connsiteX614" fmla="*/ 393890 w 1112268"/>
                    <a:gd name="connsiteY614" fmla="*/ 619853 h 621351"/>
                    <a:gd name="connsiteX615" fmla="*/ 392949 w 1112268"/>
                    <a:gd name="connsiteY615" fmla="*/ 619823 h 621351"/>
                    <a:gd name="connsiteX616" fmla="*/ 391080 w 1112268"/>
                    <a:gd name="connsiteY616" fmla="*/ 619764 h 621351"/>
                    <a:gd name="connsiteX617" fmla="*/ 385914 w 1112268"/>
                    <a:gd name="connsiteY617" fmla="*/ 619601 h 621351"/>
                    <a:gd name="connsiteX618" fmla="*/ 384033 w 1112268"/>
                    <a:gd name="connsiteY618" fmla="*/ 619541 h 621351"/>
                    <a:gd name="connsiteX619" fmla="*/ 383544 w 1112268"/>
                    <a:gd name="connsiteY619" fmla="*/ 619511 h 621351"/>
                    <a:gd name="connsiteX620" fmla="*/ 380601 w 1112268"/>
                    <a:gd name="connsiteY620" fmla="*/ 619329 h 621351"/>
                    <a:gd name="connsiteX621" fmla="*/ 378146 w 1112268"/>
                    <a:gd name="connsiteY621" fmla="*/ 619176 h 621351"/>
                    <a:gd name="connsiteX622" fmla="*/ 373370 w 1112268"/>
                    <a:gd name="connsiteY622" fmla="*/ 618881 h 621351"/>
                    <a:gd name="connsiteX623" fmla="*/ 372417 w 1112268"/>
                    <a:gd name="connsiteY623" fmla="*/ 618822 h 621351"/>
                    <a:gd name="connsiteX624" fmla="*/ 371587 w 1112268"/>
                    <a:gd name="connsiteY624" fmla="*/ 618747 h 621351"/>
                    <a:gd name="connsiteX625" fmla="*/ 370353 w 1112268"/>
                    <a:gd name="connsiteY625" fmla="*/ 618636 h 621351"/>
                    <a:gd name="connsiteX626" fmla="*/ 366213 w 1112268"/>
                    <a:gd name="connsiteY626" fmla="*/ 618262 h 621351"/>
                    <a:gd name="connsiteX627" fmla="*/ 364038 w 1112268"/>
                    <a:gd name="connsiteY627" fmla="*/ 618351 h 621351"/>
                    <a:gd name="connsiteX628" fmla="*/ 363306 w 1112268"/>
                    <a:gd name="connsiteY628" fmla="*/ 618383 h 621351"/>
                    <a:gd name="connsiteX629" fmla="*/ 360802 w 1112268"/>
                    <a:gd name="connsiteY629" fmla="*/ 615292 h 621351"/>
                    <a:gd name="connsiteX630" fmla="*/ 359470 w 1112268"/>
                    <a:gd name="connsiteY630" fmla="*/ 613746 h 621351"/>
                    <a:gd name="connsiteX631" fmla="*/ 358469 w 1112268"/>
                    <a:gd name="connsiteY631" fmla="*/ 612590 h 621351"/>
                    <a:gd name="connsiteX632" fmla="*/ 357162 w 1112268"/>
                    <a:gd name="connsiteY632" fmla="*/ 611865 h 621351"/>
                    <a:gd name="connsiteX633" fmla="*/ 353046 w 1112268"/>
                    <a:gd name="connsiteY633" fmla="*/ 609586 h 621351"/>
                    <a:gd name="connsiteX634" fmla="*/ 351947 w 1112268"/>
                    <a:gd name="connsiteY634" fmla="*/ 608975 h 621351"/>
                    <a:gd name="connsiteX635" fmla="*/ 350591 w 1112268"/>
                    <a:gd name="connsiteY635" fmla="*/ 608638 h 621351"/>
                    <a:gd name="connsiteX636" fmla="*/ 347745 w 1112268"/>
                    <a:gd name="connsiteY636" fmla="*/ 607929 h 621351"/>
                    <a:gd name="connsiteX637" fmla="*/ 346548 w 1112268"/>
                    <a:gd name="connsiteY637" fmla="*/ 607632 h 621351"/>
                    <a:gd name="connsiteX638" fmla="*/ 345241 w 1112268"/>
                    <a:gd name="connsiteY638" fmla="*/ 607624 h 621351"/>
                    <a:gd name="connsiteX639" fmla="*/ 339207 w 1112268"/>
                    <a:gd name="connsiteY639" fmla="*/ 607587 h 621351"/>
                    <a:gd name="connsiteX640" fmla="*/ 338059 w 1112268"/>
                    <a:gd name="connsiteY640" fmla="*/ 607580 h 621351"/>
                    <a:gd name="connsiteX641" fmla="*/ 335103 w 1112268"/>
                    <a:gd name="connsiteY641" fmla="*/ 608867 h 621351"/>
                    <a:gd name="connsiteX642" fmla="*/ 333491 w 1112268"/>
                    <a:gd name="connsiteY642" fmla="*/ 612107 h 621351"/>
                    <a:gd name="connsiteX643" fmla="*/ 332148 w 1112268"/>
                    <a:gd name="connsiteY643" fmla="*/ 615584 h 621351"/>
                    <a:gd name="connsiteX644" fmla="*/ 331207 w 1112268"/>
                    <a:gd name="connsiteY644" fmla="*/ 618019 h 621351"/>
                    <a:gd name="connsiteX645" fmla="*/ 328545 w 1112268"/>
                    <a:gd name="connsiteY645" fmla="*/ 618565 h 621351"/>
                    <a:gd name="connsiteX646" fmla="*/ 327054 w 1112268"/>
                    <a:gd name="connsiteY646" fmla="*/ 618005 h 621351"/>
                    <a:gd name="connsiteX647" fmla="*/ 324978 w 1112268"/>
                    <a:gd name="connsiteY647" fmla="*/ 617232 h 621351"/>
                    <a:gd name="connsiteX648" fmla="*/ 321595 w 1112268"/>
                    <a:gd name="connsiteY648" fmla="*/ 618590 h 621351"/>
                    <a:gd name="connsiteX649" fmla="*/ 319836 w 1112268"/>
                    <a:gd name="connsiteY649" fmla="*/ 620023 h 621351"/>
                    <a:gd name="connsiteX650" fmla="*/ 318187 w 1112268"/>
                    <a:gd name="connsiteY650" fmla="*/ 621352 h 621351"/>
                    <a:gd name="connsiteX651" fmla="*/ 315256 w 1112268"/>
                    <a:gd name="connsiteY651" fmla="*/ 621054 h 621351"/>
                    <a:gd name="connsiteX652" fmla="*/ 314376 w 1112268"/>
                    <a:gd name="connsiteY652" fmla="*/ 620012 h 621351"/>
                    <a:gd name="connsiteX653" fmla="*/ 313399 w 1112268"/>
                    <a:gd name="connsiteY653" fmla="*/ 618852 h 621351"/>
                    <a:gd name="connsiteX654" fmla="*/ 313033 w 1112268"/>
                    <a:gd name="connsiteY654" fmla="*/ 618406 h 621351"/>
                    <a:gd name="connsiteX655" fmla="*/ 312813 w 1112268"/>
                    <a:gd name="connsiteY655" fmla="*/ 617841 h 621351"/>
                    <a:gd name="connsiteX656" fmla="*/ 310798 w 1112268"/>
                    <a:gd name="connsiteY656" fmla="*/ 612606 h 621351"/>
                    <a:gd name="connsiteX657" fmla="*/ 309344 w 1112268"/>
                    <a:gd name="connsiteY657" fmla="*/ 608883 h 621351"/>
                    <a:gd name="connsiteX658" fmla="*/ 309075 w 1112268"/>
                    <a:gd name="connsiteY658" fmla="*/ 608196 h 621351"/>
                    <a:gd name="connsiteX659" fmla="*/ 308575 w 1112268"/>
                    <a:gd name="connsiteY659" fmla="*/ 607773 h 621351"/>
                    <a:gd name="connsiteX660" fmla="*/ 307475 w 1112268"/>
                    <a:gd name="connsiteY660" fmla="*/ 606860 h 621351"/>
                    <a:gd name="connsiteX661" fmla="*/ 306938 w 1112268"/>
                    <a:gd name="connsiteY661" fmla="*/ 606406 h 621351"/>
                    <a:gd name="connsiteX662" fmla="*/ 306266 w 1112268"/>
                    <a:gd name="connsiteY662" fmla="*/ 606335 h 621351"/>
                    <a:gd name="connsiteX663" fmla="*/ 302187 w 1112268"/>
                    <a:gd name="connsiteY663" fmla="*/ 605901 h 621351"/>
                    <a:gd name="connsiteX664" fmla="*/ 295628 w 1112268"/>
                    <a:gd name="connsiteY664" fmla="*/ 605316 h 621351"/>
                    <a:gd name="connsiteX665" fmla="*/ 293148 w 1112268"/>
                    <a:gd name="connsiteY665" fmla="*/ 605098 h 621351"/>
                    <a:gd name="connsiteX666" fmla="*/ 282376 w 1112268"/>
                    <a:gd name="connsiteY666" fmla="*/ 604279 h 621351"/>
                    <a:gd name="connsiteX667" fmla="*/ 280934 w 1112268"/>
                    <a:gd name="connsiteY667" fmla="*/ 604168 h 621351"/>
                    <a:gd name="connsiteX668" fmla="*/ 280446 w 1112268"/>
                    <a:gd name="connsiteY668" fmla="*/ 604130 h 621351"/>
                    <a:gd name="connsiteX669" fmla="*/ 279469 w 1112268"/>
                    <a:gd name="connsiteY669" fmla="*/ 604035 h 621351"/>
                    <a:gd name="connsiteX670" fmla="*/ 270174 w 1112268"/>
                    <a:gd name="connsiteY670" fmla="*/ 603112 h 621351"/>
                    <a:gd name="connsiteX671" fmla="*/ 266754 w 1112268"/>
                    <a:gd name="connsiteY671" fmla="*/ 602772 h 621351"/>
                    <a:gd name="connsiteX672" fmla="*/ 266265 w 1112268"/>
                    <a:gd name="connsiteY672" fmla="*/ 602722 h 621351"/>
                    <a:gd name="connsiteX673" fmla="*/ 264323 w 1112268"/>
                    <a:gd name="connsiteY673" fmla="*/ 602497 h 621351"/>
                    <a:gd name="connsiteX674" fmla="*/ 259010 w 1112268"/>
                    <a:gd name="connsiteY674" fmla="*/ 601876 h 621351"/>
                    <a:gd name="connsiteX675" fmla="*/ 258204 w 1112268"/>
                    <a:gd name="connsiteY675" fmla="*/ 601782 h 621351"/>
                    <a:gd name="connsiteX676" fmla="*/ 257202 w 1112268"/>
                    <a:gd name="connsiteY676" fmla="*/ 601696 h 621351"/>
                    <a:gd name="connsiteX677" fmla="*/ 256140 w 1112268"/>
                    <a:gd name="connsiteY677" fmla="*/ 601719 h 621351"/>
                    <a:gd name="connsiteX678" fmla="*/ 253905 w 1112268"/>
                    <a:gd name="connsiteY678" fmla="*/ 601769 h 621351"/>
                    <a:gd name="connsiteX679" fmla="*/ 253209 w 1112268"/>
                    <a:gd name="connsiteY679" fmla="*/ 601783 h 621351"/>
                    <a:gd name="connsiteX680" fmla="*/ 250546 w 1112268"/>
                    <a:gd name="connsiteY680" fmla="*/ 602514 h 621351"/>
                    <a:gd name="connsiteX681" fmla="*/ 249544 w 1112268"/>
                    <a:gd name="connsiteY681" fmla="*/ 604268 h 621351"/>
                    <a:gd name="connsiteX682" fmla="*/ 247859 w 1112268"/>
                    <a:gd name="connsiteY682" fmla="*/ 607188 h 621351"/>
                    <a:gd name="connsiteX683" fmla="*/ 247505 w 1112268"/>
                    <a:gd name="connsiteY683" fmla="*/ 607790 h 621351"/>
                    <a:gd name="connsiteX684" fmla="*/ 246198 w 1112268"/>
                    <a:gd name="connsiteY684" fmla="*/ 610089 h 621351"/>
                    <a:gd name="connsiteX685" fmla="*/ 245111 w 1112268"/>
                    <a:gd name="connsiteY685" fmla="*/ 612009 h 621351"/>
                    <a:gd name="connsiteX686" fmla="*/ 243706 w 1112268"/>
                    <a:gd name="connsiteY686" fmla="*/ 612417 h 621351"/>
                    <a:gd name="connsiteX687" fmla="*/ 242814 w 1112268"/>
                    <a:gd name="connsiteY687" fmla="*/ 612674 h 621351"/>
                    <a:gd name="connsiteX688" fmla="*/ 241911 w 1112268"/>
                    <a:gd name="connsiteY688" fmla="*/ 612938 h 621351"/>
                    <a:gd name="connsiteX689" fmla="*/ 241251 w 1112268"/>
                    <a:gd name="connsiteY689" fmla="*/ 612938 h 621351"/>
                    <a:gd name="connsiteX690" fmla="*/ 237135 w 1112268"/>
                    <a:gd name="connsiteY690" fmla="*/ 612940 h 621351"/>
                    <a:gd name="connsiteX691" fmla="*/ 236195 w 1112268"/>
                    <a:gd name="connsiteY691" fmla="*/ 612940 h 621351"/>
                    <a:gd name="connsiteX692" fmla="*/ 235266 w 1112268"/>
                    <a:gd name="connsiteY692" fmla="*/ 612662 h 621351"/>
                    <a:gd name="connsiteX693" fmla="*/ 231321 w 1112268"/>
                    <a:gd name="connsiteY693" fmla="*/ 611486 h 621351"/>
                    <a:gd name="connsiteX694" fmla="*/ 229697 w 1112268"/>
                    <a:gd name="connsiteY694" fmla="*/ 611001 h 621351"/>
                    <a:gd name="connsiteX695" fmla="*/ 228976 w 1112268"/>
                    <a:gd name="connsiteY695" fmla="*/ 609704 h 621351"/>
                    <a:gd name="connsiteX696" fmla="*/ 227840 w 1112268"/>
                    <a:gd name="connsiteY696" fmla="*/ 607663 h 621351"/>
                    <a:gd name="connsiteX697" fmla="*/ 226692 w 1112268"/>
                    <a:gd name="connsiteY697" fmla="*/ 605607 h 621351"/>
                    <a:gd name="connsiteX698" fmla="*/ 226228 w 1112268"/>
                    <a:gd name="connsiteY698" fmla="*/ 604407 h 621351"/>
                    <a:gd name="connsiteX699" fmla="*/ 225788 w 1112268"/>
                    <a:gd name="connsiteY699" fmla="*/ 603270 h 621351"/>
                    <a:gd name="connsiteX700" fmla="*/ 225409 w 1112268"/>
                    <a:gd name="connsiteY700" fmla="*/ 602272 h 621351"/>
                    <a:gd name="connsiteX701" fmla="*/ 224799 w 1112268"/>
                    <a:gd name="connsiteY701" fmla="*/ 600918 h 621351"/>
                    <a:gd name="connsiteX702" fmla="*/ 223553 w 1112268"/>
                    <a:gd name="connsiteY702" fmla="*/ 598168 h 621351"/>
                    <a:gd name="connsiteX703" fmla="*/ 223101 w 1112268"/>
                    <a:gd name="connsiteY703" fmla="*/ 597155 h 621351"/>
                    <a:gd name="connsiteX704" fmla="*/ 222258 w 1112268"/>
                    <a:gd name="connsiteY704" fmla="*/ 595694 h 621351"/>
                    <a:gd name="connsiteX705" fmla="*/ 221721 w 1112268"/>
                    <a:gd name="connsiteY705" fmla="*/ 594788 h 621351"/>
                    <a:gd name="connsiteX706" fmla="*/ 220658 w 1112268"/>
                    <a:gd name="connsiteY706" fmla="*/ 592974 h 621351"/>
                    <a:gd name="connsiteX707" fmla="*/ 219608 w 1112268"/>
                    <a:gd name="connsiteY707" fmla="*/ 591160 h 621351"/>
                    <a:gd name="connsiteX708" fmla="*/ 216664 w 1112268"/>
                    <a:gd name="connsiteY708" fmla="*/ 586282 h 621351"/>
                    <a:gd name="connsiteX709" fmla="*/ 215870 w 1112268"/>
                    <a:gd name="connsiteY709" fmla="*/ 584952 h 621351"/>
                    <a:gd name="connsiteX710" fmla="*/ 215602 w 1112268"/>
                    <a:gd name="connsiteY710" fmla="*/ 584508 h 621351"/>
                    <a:gd name="connsiteX711" fmla="*/ 215040 w 1112268"/>
                    <a:gd name="connsiteY711" fmla="*/ 583627 h 621351"/>
                    <a:gd name="connsiteX712" fmla="*/ 210838 w 1112268"/>
                    <a:gd name="connsiteY712" fmla="*/ 577015 h 621351"/>
                    <a:gd name="connsiteX713" fmla="*/ 207907 w 1112268"/>
                    <a:gd name="connsiteY713" fmla="*/ 572362 h 621351"/>
                    <a:gd name="connsiteX714" fmla="*/ 206588 w 1112268"/>
                    <a:gd name="connsiteY714" fmla="*/ 570248 h 621351"/>
                    <a:gd name="connsiteX715" fmla="*/ 206002 w 1112268"/>
                    <a:gd name="connsiteY715" fmla="*/ 569369 h 621351"/>
                    <a:gd name="connsiteX716" fmla="*/ 203669 w 1112268"/>
                    <a:gd name="connsiteY716" fmla="*/ 565855 h 621351"/>
                    <a:gd name="connsiteX717" fmla="*/ 203375 w 1112268"/>
                    <a:gd name="connsiteY717" fmla="*/ 565415 h 621351"/>
                    <a:gd name="connsiteX718" fmla="*/ 202337 w 1112268"/>
                    <a:gd name="connsiteY718" fmla="*/ 563847 h 621351"/>
                    <a:gd name="connsiteX719" fmla="*/ 201482 w 1112268"/>
                    <a:gd name="connsiteY719" fmla="*/ 562372 h 621351"/>
                    <a:gd name="connsiteX720" fmla="*/ 199980 w 1112268"/>
                    <a:gd name="connsiteY720" fmla="*/ 559770 h 621351"/>
                    <a:gd name="connsiteX721" fmla="*/ 198978 w 1112268"/>
                    <a:gd name="connsiteY721" fmla="*/ 558039 h 621351"/>
                    <a:gd name="connsiteX722" fmla="*/ 197940 w 1112268"/>
                    <a:gd name="connsiteY722" fmla="*/ 556917 h 621351"/>
                    <a:gd name="connsiteX723" fmla="*/ 195534 w 1112268"/>
                    <a:gd name="connsiteY723" fmla="*/ 554316 h 621351"/>
                    <a:gd name="connsiteX724" fmla="*/ 193812 w 1112268"/>
                    <a:gd name="connsiteY724" fmla="*/ 552513 h 621351"/>
                    <a:gd name="connsiteX725" fmla="*/ 193116 w 1112268"/>
                    <a:gd name="connsiteY725" fmla="*/ 551797 h 621351"/>
                    <a:gd name="connsiteX726" fmla="*/ 192346 w 1112268"/>
                    <a:gd name="connsiteY726" fmla="*/ 551292 h 621351"/>
                    <a:gd name="connsiteX727" fmla="*/ 191577 w 1112268"/>
                    <a:gd name="connsiteY727" fmla="*/ 550796 h 621351"/>
                    <a:gd name="connsiteX728" fmla="*/ 190734 w 1112268"/>
                    <a:gd name="connsiteY728" fmla="*/ 550250 h 621351"/>
                    <a:gd name="connsiteX729" fmla="*/ 189464 w 1112268"/>
                    <a:gd name="connsiteY729" fmla="*/ 549427 h 621351"/>
                    <a:gd name="connsiteX730" fmla="*/ 188096 w 1112268"/>
                    <a:gd name="connsiteY730" fmla="*/ 549151 h 621351"/>
                    <a:gd name="connsiteX731" fmla="*/ 184896 w 1112268"/>
                    <a:gd name="connsiteY731" fmla="*/ 548511 h 621351"/>
                    <a:gd name="connsiteX732" fmla="*/ 183967 w 1112268"/>
                    <a:gd name="connsiteY732" fmla="*/ 548325 h 621351"/>
                    <a:gd name="connsiteX733" fmla="*/ 182600 w 1112268"/>
                    <a:gd name="connsiteY733" fmla="*/ 548356 h 621351"/>
                    <a:gd name="connsiteX734" fmla="*/ 177457 w 1112268"/>
                    <a:gd name="connsiteY734" fmla="*/ 548472 h 621351"/>
                    <a:gd name="connsiteX735" fmla="*/ 176529 w 1112268"/>
                    <a:gd name="connsiteY735" fmla="*/ 548492 h 621351"/>
                    <a:gd name="connsiteX736" fmla="*/ 175076 w 1112268"/>
                    <a:gd name="connsiteY736" fmla="*/ 548675 h 621351"/>
                    <a:gd name="connsiteX737" fmla="*/ 173622 w 1112268"/>
                    <a:gd name="connsiteY737" fmla="*/ 548857 h 621351"/>
                    <a:gd name="connsiteX738" fmla="*/ 168297 w 1112268"/>
                    <a:gd name="connsiteY738" fmla="*/ 549526 h 621351"/>
                    <a:gd name="connsiteX739" fmla="*/ 166917 w 1112268"/>
                    <a:gd name="connsiteY739" fmla="*/ 549699 h 621351"/>
                    <a:gd name="connsiteX740" fmla="*/ 164620 w 1112268"/>
                    <a:gd name="connsiteY740" fmla="*/ 549987 h 621351"/>
                    <a:gd name="connsiteX741" fmla="*/ 160859 w 1112268"/>
                    <a:gd name="connsiteY741" fmla="*/ 550337 h 621351"/>
                    <a:gd name="connsiteX742" fmla="*/ 158513 w 1112268"/>
                    <a:gd name="connsiteY742" fmla="*/ 550555 h 621351"/>
                    <a:gd name="connsiteX743" fmla="*/ 156657 w 1112268"/>
                    <a:gd name="connsiteY743" fmla="*/ 550129 h 621351"/>
                    <a:gd name="connsiteX744" fmla="*/ 154642 w 1112268"/>
                    <a:gd name="connsiteY744" fmla="*/ 549661 h 621351"/>
                    <a:gd name="connsiteX745" fmla="*/ 153383 w 1112268"/>
                    <a:gd name="connsiteY745" fmla="*/ 547066 h 621351"/>
                    <a:gd name="connsiteX746" fmla="*/ 152871 w 1112268"/>
                    <a:gd name="connsiteY746" fmla="*/ 546026 h 621351"/>
                    <a:gd name="connsiteX747" fmla="*/ 152272 w 1112268"/>
                    <a:gd name="connsiteY747" fmla="*/ 544709 h 621351"/>
                    <a:gd name="connsiteX748" fmla="*/ 150477 w 1112268"/>
                    <a:gd name="connsiteY748" fmla="*/ 540766 h 621351"/>
                    <a:gd name="connsiteX749" fmla="*/ 149988 w 1112268"/>
                    <a:gd name="connsiteY749" fmla="*/ 539716 h 621351"/>
                    <a:gd name="connsiteX750" fmla="*/ 149316 w 1112268"/>
                    <a:gd name="connsiteY750" fmla="*/ 539241 h 621351"/>
                    <a:gd name="connsiteX751" fmla="*/ 147106 w 1112268"/>
                    <a:gd name="connsiteY751" fmla="*/ 537527 h 621351"/>
                    <a:gd name="connsiteX752" fmla="*/ 135856 w 1112268"/>
                    <a:gd name="connsiteY752" fmla="*/ 537221 h 621351"/>
                    <a:gd name="connsiteX753" fmla="*/ 133914 w 1112268"/>
                    <a:gd name="connsiteY753" fmla="*/ 537143 h 621351"/>
                    <a:gd name="connsiteX754" fmla="*/ 132937 w 1112268"/>
                    <a:gd name="connsiteY754" fmla="*/ 537195 h 621351"/>
                    <a:gd name="connsiteX755" fmla="*/ 127123 w 1112268"/>
                    <a:gd name="connsiteY755" fmla="*/ 537511 h 621351"/>
                    <a:gd name="connsiteX756" fmla="*/ 126097 w 1112268"/>
                    <a:gd name="connsiteY756" fmla="*/ 537567 h 621351"/>
                    <a:gd name="connsiteX757" fmla="*/ 125304 w 1112268"/>
                    <a:gd name="connsiteY757" fmla="*/ 537728 h 621351"/>
                    <a:gd name="connsiteX758" fmla="*/ 124155 w 1112268"/>
                    <a:gd name="connsiteY758" fmla="*/ 537967 h 621351"/>
                    <a:gd name="connsiteX759" fmla="*/ 122775 w 1112268"/>
                    <a:gd name="connsiteY759" fmla="*/ 538251 h 621351"/>
                    <a:gd name="connsiteX760" fmla="*/ 121395 w 1112268"/>
                    <a:gd name="connsiteY760" fmla="*/ 538534 h 621351"/>
                    <a:gd name="connsiteX761" fmla="*/ 119820 w 1112268"/>
                    <a:gd name="connsiteY761" fmla="*/ 539512 h 621351"/>
                    <a:gd name="connsiteX762" fmla="*/ 118574 w 1112268"/>
                    <a:gd name="connsiteY762" fmla="*/ 540295 h 621351"/>
                    <a:gd name="connsiteX763" fmla="*/ 117719 w 1112268"/>
                    <a:gd name="connsiteY763" fmla="*/ 540824 h 621351"/>
                    <a:gd name="connsiteX764" fmla="*/ 116229 w 1112268"/>
                    <a:gd name="connsiteY764" fmla="*/ 542162 h 621351"/>
                    <a:gd name="connsiteX765" fmla="*/ 113224 w 1112268"/>
                    <a:gd name="connsiteY765" fmla="*/ 544849 h 621351"/>
                    <a:gd name="connsiteX766" fmla="*/ 111599 w 1112268"/>
                    <a:gd name="connsiteY766" fmla="*/ 545921 h 621351"/>
                    <a:gd name="connsiteX767" fmla="*/ 108350 w 1112268"/>
                    <a:gd name="connsiteY767" fmla="*/ 548068 h 621351"/>
                    <a:gd name="connsiteX768" fmla="*/ 106494 w 1112268"/>
                    <a:gd name="connsiteY768" fmla="*/ 549295 h 621351"/>
                    <a:gd name="connsiteX769" fmla="*/ 103673 w 1112268"/>
                    <a:gd name="connsiteY769" fmla="*/ 550856 h 621351"/>
                    <a:gd name="connsiteX770" fmla="*/ 102573 w 1112268"/>
                    <a:gd name="connsiteY770" fmla="*/ 551469 h 621351"/>
                    <a:gd name="connsiteX771" fmla="*/ 101352 w 1112268"/>
                    <a:gd name="connsiteY771" fmla="*/ 551698 h 621351"/>
                    <a:gd name="connsiteX772" fmla="*/ 100350 w 1112268"/>
                    <a:gd name="connsiteY772" fmla="*/ 551888 h 621351"/>
                    <a:gd name="connsiteX773" fmla="*/ 99642 w 1112268"/>
                    <a:gd name="connsiteY773" fmla="*/ 551688 h 621351"/>
                    <a:gd name="connsiteX774" fmla="*/ 98982 w 1112268"/>
                    <a:gd name="connsiteY774" fmla="*/ 551497 h 621351"/>
                    <a:gd name="connsiteX775" fmla="*/ 97969 w 1112268"/>
                    <a:gd name="connsiteY775" fmla="*/ 551207 h 621351"/>
                    <a:gd name="connsiteX776" fmla="*/ 96112 w 1112268"/>
                    <a:gd name="connsiteY776" fmla="*/ 550812 h 621351"/>
                    <a:gd name="connsiteX777" fmla="*/ 91227 w 1112268"/>
                    <a:gd name="connsiteY777" fmla="*/ 549770 h 621351"/>
                    <a:gd name="connsiteX778" fmla="*/ 89822 w 1112268"/>
                    <a:gd name="connsiteY778" fmla="*/ 549494 h 621351"/>
                    <a:gd name="connsiteX779" fmla="*/ 83483 w 1112268"/>
                    <a:gd name="connsiteY779" fmla="*/ 548253 h 621351"/>
                    <a:gd name="connsiteX780" fmla="*/ 81712 w 1112268"/>
                    <a:gd name="connsiteY780" fmla="*/ 547905 h 621351"/>
                    <a:gd name="connsiteX781" fmla="*/ 80820 w 1112268"/>
                    <a:gd name="connsiteY781" fmla="*/ 547731 h 621351"/>
                    <a:gd name="connsiteX782" fmla="*/ 79489 w 1112268"/>
                    <a:gd name="connsiteY782" fmla="*/ 547471 h 621351"/>
                    <a:gd name="connsiteX783" fmla="*/ 77938 w 1112268"/>
                    <a:gd name="connsiteY783" fmla="*/ 547342 h 621351"/>
                    <a:gd name="connsiteX784" fmla="*/ 75080 w 1112268"/>
                    <a:gd name="connsiteY784" fmla="*/ 547105 h 621351"/>
                    <a:gd name="connsiteX785" fmla="*/ 73650 w 1112268"/>
                    <a:gd name="connsiteY785" fmla="*/ 546987 h 621351"/>
                    <a:gd name="connsiteX786" fmla="*/ 72173 w 1112268"/>
                    <a:gd name="connsiteY786" fmla="*/ 546922 h 621351"/>
                    <a:gd name="connsiteX787" fmla="*/ 71208 w 1112268"/>
                    <a:gd name="connsiteY787" fmla="*/ 546880 h 621351"/>
                    <a:gd name="connsiteX788" fmla="*/ 67788 w 1112268"/>
                    <a:gd name="connsiteY788" fmla="*/ 546732 h 621351"/>
                    <a:gd name="connsiteX789" fmla="*/ 66322 w 1112268"/>
                    <a:gd name="connsiteY789" fmla="*/ 546668 h 621351"/>
                    <a:gd name="connsiteX790" fmla="*/ 64881 w 1112268"/>
                    <a:gd name="connsiteY790" fmla="*/ 546684 h 621351"/>
                    <a:gd name="connsiteX791" fmla="*/ 58041 w 1112268"/>
                    <a:gd name="connsiteY791" fmla="*/ 546761 h 621351"/>
                    <a:gd name="connsiteX792" fmla="*/ 56258 w 1112268"/>
                    <a:gd name="connsiteY792" fmla="*/ 546782 h 621351"/>
                    <a:gd name="connsiteX793" fmla="*/ 55061 w 1112268"/>
                    <a:gd name="connsiteY793" fmla="*/ 547004 h 621351"/>
                    <a:gd name="connsiteX794" fmla="*/ 52313 w 1112268"/>
                    <a:gd name="connsiteY794" fmla="*/ 547511 h 621351"/>
                    <a:gd name="connsiteX795" fmla="*/ 50945 w 1112268"/>
                    <a:gd name="connsiteY795" fmla="*/ 547765 h 621351"/>
                    <a:gd name="connsiteX796" fmla="*/ 49003 w 1112268"/>
                    <a:gd name="connsiteY796" fmla="*/ 548361 h 621351"/>
                    <a:gd name="connsiteX797" fmla="*/ 48136 w 1112268"/>
                    <a:gd name="connsiteY797" fmla="*/ 548625 h 621351"/>
                    <a:gd name="connsiteX798" fmla="*/ 42041 w 1112268"/>
                    <a:gd name="connsiteY798" fmla="*/ 550491 h 621351"/>
                    <a:gd name="connsiteX799" fmla="*/ 40160 w 1112268"/>
                    <a:gd name="connsiteY799" fmla="*/ 551066 h 621351"/>
                    <a:gd name="connsiteX800" fmla="*/ 38999 w 1112268"/>
                    <a:gd name="connsiteY800" fmla="*/ 551403 h 621351"/>
                    <a:gd name="connsiteX801" fmla="*/ 34126 w 1112268"/>
                    <a:gd name="connsiteY801" fmla="*/ 552530 h 621351"/>
                    <a:gd name="connsiteX802" fmla="*/ 33418 w 1112268"/>
                    <a:gd name="connsiteY802" fmla="*/ 552627 h 621351"/>
                    <a:gd name="connsiteX803" fmla="*/ 31305 w 1112268"/>
                    <a:gd name="connsiteY803" fmla="*/ 552827 h 621351"/>
                    <a:gd name="connsiteX804" fmla="*/ 29570 w 1112268"/>
                    <a:gd name="connsiteY804" fmla="*/ 552990 h 621351"/>
                    <a:gd name="connsiteX805" fmla="*/ 28263 w 1112268"/>
                    <a:gd name="connsiteY805" fmla="*/ 552234 h 621351"/>
                    <a:gd name="connsiteX806" fmla="*/ 25234 w 1112268"/>
                    <a:gd name="connsiteY806" fmla="*/ 550481 h 621351"/>
                    <a:gd name="connsiteX807" fmla="*/ 24611 w 1112268"/>
                    <a:gd name="connsiteY807" fmla="*/ 550079 h 621351"/>
                    <a:gd name="connsiteX808" fmla="*/ 21094 w 1112268"/>
                    <a:gd name="connsiteY808" fmla="*/ 547254 h 621351"/>
                    <a:gd name="connsiteX809" fmla="*/ 18639 w 1112268"/>
                    <a:gd name="connsiteY809" fmla="*/ 545271 h 621351"/>
                    <a:gd name="connsiteX810" fmla="*/ 17894 w 1112268"/>
                    <a:gd name="connsiteY810" fmla="*/ 544678 h 621351"/>
                    <a:gd name="connsiteX811" fmla="*/ 13655 w 1112268"/>
                    <a:gd name="connsiteY811" fmla="*/ 541273 h 621351"/>
                    <a:gd name="connsiteX812" fmla="*/ 13081 w 1112268"/>
                    <a:gd name="connsiteY812" fmla="*/ 540808 h 621351"/>
                    <a:gd name="connsiteX813" fmla="*/ 12495 w 1112268"/>
                    <a:gd name="connsiteY813" fmla="*/ 540343 h 621351"/>
                    <a:gd name="connsiteX814" fmla="*/ 12068 w 1112268"/>
                    <a:gd name="connsiteY814" fmla="*/ 540093 h 621351"/>
                    <a:gd name="connsiteX815" fmla="*/ 11420 w 1112268"/>
                    <a:gd name="connsiteY815" fmla="*/ 539719 h 621351"/>
                    <a:gd name="connsiteX816" fmla="*/ 7512 w 1112268"/>
                    <a:gd name="connsiteY816" fmla="*/ 537463 h 621351"/>
                    <a:gd name="connsiteX817" fmla="*/ 5423 w 1112268"/>
                    <a:gd name="connsiteY817" fmla="*/ 536253 h 621351"/>
                    <a:gd name="connsiteX818" fmla="*/ 0 w 1112268"/>
                    <a:gd name="connsiteY818" fmla="*/ 532990 h 621351"/>
                    <a:gd name="connsiteX819" fmla="*/ 1539 w 1112268"/>
                    <a:gd name="connsiteY819" fmla="*/ 530591 h 621351"/>
                    <a:gd name="connsiteX820" fmla="*/ 3701 w 1112268"/>
                    <a:gd name="connsiteY820" fmla="*/ 527719 h 621351"/>
                    <a:gd name="connsiteX821" fmla="*/ 5240 w 1112268"/>
                    <a:gd name="connsiteY821" fmla="*/ 524250 h 621351"/>
                    <a:gd name="connsiteX822" fmla="*/ 6522 w 1112268"/>
                    <a:gd name="connsiteY822" fmla="*/ 520910 h 621351"/>
                    <a:gd name="connsiteX823" fmla="*/ 8428 w 1112268"/>
                    <a:gd name="connsiteY823" fmla="*/ 517679 h 621351"/>
                    <a:gd name="connsiteX824" fmla="*/ 10590 w 1112268"/>
                    <a:gd name="connsiteY824" fmla="*/ 514562 h 621351"/>
                    <a:gd name="connsiteX825" fmla="*/ 13936 w 1112268"/>
                    <a:gd name="connsiteY825" fmla="*/ 509211 h 621351"/>
                    <a:gd name="connsiteX826" fmla="*/ 18834 w 1112268"/>
                    <a:gd name="connsiteY826" fmla="*/ 501129 h 621351"/>
                    <a:gd name="connsiteX827" fmla="*/ 24880 w 1112268"/>
                    <a:gd name="connsiteY827" fmla="*/ 489096 h 621351"/>
                    <a:gd name="connsiteX828" fmla="*/ 29790 w 1112268"/>
                    <a:gd name="connsiteY828" fmla="*/ 479552 h 621351"/>
                    <a:gd name="connsiteX829" fmla="*/ 31671 w 1112268"/>
                    <a:gd name="connsiteY829" fmla="*/ 475585 h 621351"/>
                    <a:gd name="connsiteX830" fmla="*/ 32721 w 1112268"/>
                    <a:gd name="connsiteY830" fmla="*/ 472741 h 621351"/>
                    <a:gd name="connsiteX831" fmla="*/ 34175 w 1112268"/>
                    <a:gd name="connsiteY831" fmla="*/ 470990 h 621351"/>
                    <a:gd name="connsiteX832" fmla="*/ 38633 w 1112268"/>
                    <a:gd name="connsiteY832" fmla="*/ 465246 h 621351"/>
                    <a:gd name="connsiteX833" fmla="*/ 41967 w 1112268"/>
                    <a:gd name="connsiteY833" fmla="*/ 459283 h 621351"/>
                    <a:gd name="connsiteX834" fmla="*/ 46780 w 1112268"/>
                    <a:gd name="connsiteY834" fmla="*/ 452307 h 621351"/>
                    <a:gd name="connsiteX835" fmla="*/ 51238 w 1112268"/>
                    <a:gd name="connsiteY835" fmla="*/ 446686 h 621351"/>
                    <a:gd name="connsiteX836" fmla="*/ 56331 w 1112268"/>
                    <a:gd name="connsiteY836" fmla="*/ 441295 h 621351"/>
                    <a:gd name="connsiteX837" fmla="*/ 62084 w 1112268"/>
                    <a:gd name="connsiteY837" fmla="*/ 437482 h 621351"/>
                    <a:gd name="connsiteX838" fmla="*/ 67605 w 1112268"/>
                    <a:gd name="connsiteY838" fmla="*/ 434412 h 621351"/>
                    <a:gd name="connsiteX839" fmla="*/ 78927 w 1112268"/>
                    <a:gd name="connsiteY839" fmla="*/ 429866 h 621351"/>
                    <a:gd name="connsiteX840" fmla="*/ 81761 w 1112268"/>
                    <a:gd name="connsiteY840" fmla="*/ 428696 h 621351"/>
                    <a:gd name="connsiteX841" fmla="*/ 86988 w 1112268"/>
                    <a:gd name="connsiteY841" fmla="*/ 426551 h 621351"/>
                    <a:gd name="connsiteX842" fmla="*/ 95062 w 1112268"/>
                    <a:gd name="connsiteY842" fmla="*/ 423240 h 621351"/>
                    <a:gd name="connsiteX843" fmla="*/ 105529 w 1112268"/>
                    <a:gd name="connsiteY843" fmla="*/ 418953 h 621351"/>
                    <a:gd name="connsiteX844" fmla="*/ 110806 w 1112268"/>
                    <a:gd name="connsiteY844" fmla="*/ 416379 h 621351"/>
                    <a:gd name="connsiteX845" fmla="*/ 114739 w 1112268"/>
                    <a:gd name="connsiteY845" fmla="*/ 413960 h 621351"/>
                    <a:gd name="connsiteX846" fmla="*/ 114995 w 1112268"/>
                    <a:gd name="connsiteY846" fmla="*/ 413680 h 621351"/>
                    <a:gd name="connsiteX847" fmla="*/ 116803 w 1112268"/>
                    <a:gd name="connsiteY847" fmla="*/ 411707 h 621351"/>
                    <a:gd name="connsiteX848" fmla="*/ 120564 w 1112268"/>
                    <a:gd name="connsiteY848" fmla="*/ 408185 h 621351"/>
                    <a:gd name="connsiteX849" fmla="*/ 127759 w 1112268"/>
                    <a:gd name="connsiteY849" fmla="*/ 402138 h 621351"/>
                    <a:gd name="connsiteX850" fmla="*/ 139826 w 1112268"/>
                    <a:gd name="connsiteY850" fmla="*/ 391565 h 621351"/>
                    <a:gd name="connsiteX851" fmla="*/ 154532 w 1112268"/>
                    <a:gd name="connsiteY851" fmla="*/ 378863 h 621351"/>
                    <a:gd name="connsiteX852" fmla="*/ 166562 w 1112268"/>
                    <a:gd name="connsiteY852" fmla="*/ 368066 h 621351"/>
                    <a:gd name="connsiteX853" fmla="*/ 176041 w 1112268"/>
                    <a:gd name="connsiteY853" fmla="*/ 359557 h 621351"/>
                    <a:gd name="connsiteX854" fmla="*/ 186618 w 1112268"/>
                    <a:gd name="connsiteY854" fmla="*/ 350805 h 621351"/>
                    <a:gd name="connsiteX855" fmla="*/ 193885 w 1112268"/>
                    <a:gd name="connsiteY855" fmla="*/ 344240 h 621351"/>
                    <a:gd name="connsiteX856" fmla="*/ 201250 w 1112268"/>
                    <a:gd name="connsiteY856" fmla="*/ 337605 h 621351"/>
                    <a:gd name="connsiteX857" fmla="*/ 214270 w 1112268"/>
                    <a:gd name="connsiteY857" fmla="*/ 326286 h 621351"/>
                    <a:gd name="connsiteX858" fmla="*/ 224274 w 1112268"/>
                    <a:gd name="connsiteY858" fmla="*/ 317483 h 621351"/>
                    <a:gd name="connsiteX859" fmla="*/ 235132 w 1112268"/>
                    <a:gd name="connsiteY859" fmla="*/ 308049 h 621351"/>
                    <a:gd name="connsiteX860" fmla="*/ 248812 w 1112268"/>
                    <a:gd name="connsiteY860" fmla="*/ 296349 h 621351"/>
                    <a:gd name="connsiteX861" fmla="*/ 264262 w 1112268"/>
                    <a:gd name="connsiteY861" fmla="*/ 282925 h 621351"/>
                    <a:gd name="connsiteX862" fmla="*/ 270491 w 1112268"/>
                    <a:gd name="connsiteY862" fmla="*/ 277273 h 621351"/>
                    <a:gd name="connsiteX863" fmla="*/ 280128 w 1112268"/>
                    <a:gd name="connsiteY863" fmla="*/ 268729 h 621351"/>
                    <a:gd name="connsiteX864" fmla="*/ 286492 w 1112268"/>
                    <a:gd name="connsiteY864" fmla="*/ 263198 h 621351"/>
                    <a:gd name="connsiteX865" fmla="*/ 295616 w 1112268"/>
                    <a:gd name="connsiteY865" fmla="*/ 255348 h 621351"/>
                    <a:gd name="connsiteX866" fmla="*/ 298083 w 1112268"/>
                    <a:gd name="connsiteY866" fmla="*/ 252895 h 621351"/>
                    <a:gd name="connsiteX867" fmla="*/ 303347 w 1112268"/>
                    <a:gd name="connsiteY867" fmla="*/ 248371 h 621351"/>
                    <a:gd name="connsiteX868" fmla="*/ 310431 w 1112268"/>
                    <a:gd name="connsiteY868" fmla="*/ 241968 h 621351"/>
                    <a:gd name="connsiteX869" fmla="*/ 317882 w 1112268"/>
                    <a:gd name="connsiteY869" fmla="*/ 235802 h 621351"/>
                    <a:gd name="connsiteX870" fmla="*/ 320044 w 1112268"/>
                    <a:gd name="connsiteY870" fmla="*/ 234032 h 621351"/>
                    <a:gd name="connsiteX871" fmla="*/ 322621 w 1112268"/>
                    <a:gd name="connsiteY871" fmla="*/ 232400 h 621351"/>
                    <a:gd name="connsiteX872" fmla="*/ 324038 w 1112268"/>
                    <a:gd name="connsiteY872" fmla="*/ 230734 h 621351"/>
                    <a:gd name="connsiteX873" fmla="*/ 327702 w 1112268"/>
                    <a:gd name="connsiteY873" fmla="*/ 229559 h 621351"/>
                    <a:gd name="connsiteX874" fmla="*/ 341650 w 1112268"/>
                    <a:gd name="connsiteY874" fmla="*/ 225013 h 621351"/>
                    <a:gd name="connsiteX875" fmla="*/ 352753 w 1112268"/>
                    <a:gd name="connsiteY875" fmla="*/ 221432 h 621351"/>
                    <a:gd name="connsiteX876" fmla="*/ 366310 w 1112268"/>
                    <a:gd name="connsiteY876" fmla="*/ 217168 h 621351"/>
                    <a:gd name="connsiteX877" fmla="*/ 379465 w 1112268"/>
                    <a:gd name="connsiteY877" fmla="*/ 213322 h 621351"/>
                    <a:gd name="connsiteX878" fmla="*/ 392326 w 1112268"/>
                    <a:gd name="connsiteY878" fmla="*/ 208811 h 621351"/>
                    <a:gd name="connsiteX879" fmla="*/ 404919 w 1112268"/>
                    <a:gd name="connsiteY879" fmla="*/ 204577 h 621351"/>
                    <a:gd name="connsiteX880" fmla="*/ 410916 w 1112268"/>
                    <a:gd name="connsiteY880" fmla="*/ 202662 h 621351"/>
                    <a:gd name="connsiteX881" fmla="*/ 416852 w 1112268"/>
                    <a:gd name="connsiteY881" fmla="*/ 200766 h 621351"/>
                    <a:gd name="connsiteX882" fmla="*/ 429286 w 1112268"/>
                    <a:gd name="connsiteY882" fmla="*/ 197063 h 621351"/>
                    <a:gd name="connsiteX883" fmla="*/ 435942 w 1112268"/>
                    <a:gd name="connsiteY883" fmla="*/ 195081 h 621351"/>
                    <a:gd name="connsiteX884" fmla="*/ 448144 w 1112268"/>
                    <a:gd name="connsiteY884" fmla="*/ 191130 h 621351"/>
                    <a:gd name="connsiteX885" fmla="*/ 449378 w 1112268"/>
                    <a:gd name="connsiteY885" fmla="*/ 190713 h 621351"/>
                    <a:gd name="connsiteX886" fmla="*/ 465073 w 1112268"/>
                    <a:gd name="connsiteY886" fmla="*/ 185447 h 621351"/>
                    <a:gd name="connsiteX887" fmla="*/ 474710 w 1112268"/>
                    <a:gd name="connsiteY887" fmla="*/ 182775 h 621351"/>
                    <a:gd name="connsiteX888" fmla="*/ 478789 w 1112268"/>
                    <a:gd name="connsiteY888" fmla="*/ 181595 h 621351"/>
                    <a:gd name="connsiteX889" fmla="*/ 482148 w 1112268"/>
                    <a:gd name="connsiteY889" fmla="*/ 179222 h 621351"/>
                    <a:gd name="connsiteX890" fmla="*/ 485079 w 1112268"/>
                    <a:gd name="connsiteY890" fmla="*/ 176321 h 621351"/>
                    <a:gd name="connsiteX891" fmla="*/ 488365 w 1112268"/>
                    <a:gd name="connsiteY891" fmla="*/ 171665 h 621351"/>
                    <a:gd name="connsiteX892" fmla="*/ 493140 w 1112268"/>
                    <a:gd name="connsiteY892" fmla="*/ 160781 h 621351"/>
                    <a:gd name="connsiteX893" fmla="*/ 498185 w 1112268"/>
                    <a:gd name="connsiteY893" fmla="*/ 148689 h 621351"/>
                    <a:gd name="connsiteX894" fmla="*/ 500249 w 1112268"/>
                    <a:gd name="connsiteY894" fmla="*/ 143525 h 621351"/>
                    <a:gd name="connsiteX895" fmla="*/ 503266 w 1112268"/>
                    <a:gd name="connsiteY895" fmla="*/ 136205 h 621351"/>
                    <a:gd name="connsiteX896" fmla="*/ 505135 w 1112268"/>
                    <a:gd name="connsiteY896" fmla="*/ 131698 h 621351"/>
                    <a:gd name="connsiteX897" fmla="*/ 509837 w 1112268"/>
                    <a:gd name="connsiteY897" fmla="*/ 120817 h 621351"/>
                    <a:gd name="connsiteX898" fmla="*/ 513770 w 1112268"/>
                    <a:gd name="connsiteY898" fmla="*/ 111704 h 621351"/>
                    <a:gd name="connsiteX899" fmla="*/ 520756 w 1112268"/>
                    <a:gd name="connsiteY899" fmla="*/ 95539 h 621351"/>
                    <a:gd name="connsiteX900" fmla="*/ 521501 w 1112268"/>
                    <a:gd name="connsiteY900" fmla="*/ 93779 h 621351"/>
                    <a:gd name="connsiteX901" fmla="*/ 526179 w 1112268"/>
                    <a:gd name="connsiteY901" fmla="*/ 82623 h 621351"/>
                    <a:gd name="connsiteX902" fmla="*/ 532091 w 1112268"/>
                    <a:gd name="connsiteY902" fmla="*/ 68481 h 621351"/>
                    <a:gd name="connsiteX903" fmla="*/ 535047 w 1112268"/>
                    <a:gd name="connsiteY903" fmla="*/ 60605 h 621351"/>
                    <a:gd name="connsiteX904" fmla="*/ 537270 w 1112268"/>
                    <a:gd name="connsiteY904" fmla="*/ 56755 h 621351"/>
                    <a:gd name="connsiteX905" fmla="*/ 538833 w 1112268"/>
                    <a:gd name="connsiteY905" fmla="*/ 54051 h 621351"/>
                    <a:gd name="connsiteX906" fmla="*/ 543108 w 1112268"/>
                    <a:gd name="connsiteY906" fmla="*/ 49640 h 621351"/>
                    <a:gd name="connsiteX907" fmla="*/ 547200 w 1112268"/>
                    <a:gd name="connsiteY907" fmla="*/ 45664 h 621351"/>
                    <a:gd name="connsiteX908" fmla="*/ 558339 w 1112268"/>
                    <a:gd name="connsiteY908" fmla="*/ 37177 h 621351"/>
                    <a:gd name="connsiteX909" fmla="*/ 570565 w 1112268"/>
                    <a:gd name="connsiteY909" fmla="*/ 27995 h 621351"/>
                    <a:gd name="connsiteX910" fmla="*/ 585869 w 1112268"/>
                    <a:gd name="connsiteY910" fmla="*/ 16314 h 621351"/>
                    <a:gd name="connsiteX911" fmla="*/ 597155 w 1112268"/>
                    <a:gd name="connsiteY911" fmla="*/ 7693 h 621351"/>
                    <a:gd name="connsiteX912" fmla="*/ 603860 w 1112268"/>
                    <a:gd name="connsiteY912" fmla="*/ 2281 h 621351"/>
                    <a:gd name="connsiteX913" fmla="*/ 606560 w 1112268"/>
                    <a:gd name="connsiteY913" fmla="*/ 1004 h 621351"/>
                    <a:gd name="connsiteX914" fmla="*/ 610493 w 1112268"/>
                    <a:gd name="connsiteY914" fmla="*/ 647 h 621351"/>
                    <a:gd name="connsiteX915" fmla="*/ 619787 w 1112268"/>
                    <a:gd name="connsiteY915" fmla="*/ 419 h 621351"/>
                    <a:gd name="connsiteX916" fmla="*/ 633089 w 1112268"/>
                    <a:gd name="connsiteY916" fmla="*/ 768 h 621351"/>
                    <a:gd name="connsiteX917" fmla="*/ 646634 w 1112268"/>
                    <a:gd name="connsiteY917" fmla="*/ 437 h 621351"/>
                    <a:gd name="connsiteX918" fmla="*/ 647672 w 1112268"/>
                    <a:gd name="connsiteY918" fmla="*/ 458 h 621351"/>
                    <a:gd name="connsiteX919" fmla="*/ 662109 w 1112268"/>
                    <a:gd name="connsiteY919" fmla="*/ 735 h 621351"/>
                    <a:gd name="connsiteX920" fmla="*/ 667239 w 1112268"/>
                    <a:gd name="connsiteY920" fmla="*/ 863 h 621351"/>
                    <a:gd name="connsiteX921" fmla="*/ 671844 w 1112268"/>
                    <a:gd name="connsiteY921" fmla="*/ 866 h 621351"/>
                    <a:gd name="connsiteX922" fmla="*/ 683691 w 1112268"/>
                    <a:gd name="connsiteY922" fmla="*/ 575 h 621351"/>
                    <a:gd name="connsiteX923" fmla="*/ 702830 w 1112268"/>
                    <a:gd name="connsiteY923" fmla="*/ 848 h 621351"/>
                    <a:gd name="connsiteX924" fmla="*/ 724791 w 1112268"/>
                    <a:gd name="connsiteY924" fmla="*/ 1464 h 621351"/>
                    <a:gd name="connsiteX925" fmla="*/ 739619 w 1112268"/>
                    <a:gd name="connsiteY925" fmla="*/ 1398 h 621351"/>
                    <a:gd name="connsiteX926" fmla="*/ 761983 w 1112268"/>
                    <a:gd name="connsiteY926" fmla="*/ 1804 h 621351"/>
                    <a:gd name="connsiteX927" fmla="*/ 784603 w 1112268"/>
                    <a:gd name="connsiteY927" fmla="*/ 1884 h 621351"/>
                    <a:gd name="connsiteX928" fmla="*/ 793642 w 1112268"/>
                    <a:gd name="connsiteY928" fmla="*/ 1780 h 621351"/>
                    <a:gd name="connsiteX929" fmla="*/ 801520 w 1112268"/>
                    <a:gd name="connsiteY929" fmla="*/ 1614 h 621351"/>
                    <a:gd name="connsiteX930" fmla="*/ 824262 w 1112268"/>
                    <a:gd name="connsiteY930" fmla="*/ 1923 h 621351"/>
                    <a:gd name="connsiteX931" fmla="*/ 837136 w 1112268"/>
                    <a:gd name="connsiteY931" fmla="*/ 2070 h 621351"/>
                    <a:gd name="connsiteX932" fmla="*/ 856617 w 1112268"/>
                    <a:gd name="connsiteY932" fmla="*/ 2481 h 621351"/>
                    <a:gd name="connsiteX933" fmla="*/ 870859 w 1112268"/>
                    <a:gd name="connsiteY933" fmla="*/ 2432 h 621351"/>
                    <a:gd name="connsiteX934" fmla="*/ 886395 w 1112268"/>
                    <a:gd name="connsiteY934" fmla="*/ 2200 h 621351"/>
                    <a:gd name="connsiteX935" fmla="*/ 887995 w 1112268"/>
                    <a:gd name="connsiteY935" fmla="*/ 2177 h 621351"/>
                    <a:gd name="connsiteX936" fmla="*/ 894676 w 1112268"/>
                    <a:gd name="connsiteY936" fmla="*/ 2267 h 621351"/>
                    <a:gd name="connsiteX937" fmla="*/ 912069 w 1112268"/>
                    <a:gd name="connsiteY937" fmla="*/ 2504 h 621351"/>
                    <a:gd name="connsiteX938" fmla="*/ 924050 w 1112268"/>
                    <a:gd name="connsiteY938" fmla="*/ 2669 h 621351"/>
                    <a:gd name="connsiteX939" fmla="*/ 937718 w 1112268"/>
                    <a:gd name="connsiteY939" fmla="*/ 2404 h 621351"/>
                    <a:gd name="connsiteX940" fmla="*/ 953523 w 1112268"/>
                    <a:gd name="connsiteY940" fmla="*/ 1603 h 621351"/>
                    <a:gd name="connsiteX941" fmla="*/ 968375 w 1112268"/>
                    <a:gd name="connsiteY941" fmla="*/ 763 h 621351"/>
                    <a:gd name="connsiteX942" fmla="*/ 985768 w 1112268"/>
                    <a:gd name="connsiteY942" fmla="*/ 1108 h 621351"/>
                    <a:gd name="connsiteX943" fmla="*/ 999777 w 1112268"/>
                    <a:gd name="connsiteY943" fmla="*/ 1512 h 621351"/>
                    <a:gd name="connsiteX944" fmla="*/ 1005152 w 1112268"/>
                    <a:gd name="connsiteY944" fmla="*/ 1542 h 621351"/>
                    <a:gd name="connsiteX945" fmla="*/ 1008058 w 1112268"/>
                    <a:gd name="connsiteY945" fmla="*/ 1558 h 621351"/>
                    <a:gd name="connsiteX946" fmla="*/ 1009915 w 1112268"/>
                    <a:gd name="connsiteY946" fmla="*/ 1568 h 621351"/>
                    <a:gd name="connsiteX947" fmla="*/ 1014227 w 1112268"/>
                    <a:gd name="connsiteY947" fmla="*/ 1591 h 621351"/>
                    <a:gd name="connsiteX948" fmla="*/ 1024425 w 1112268"/>
                    <a:gd name="connsiteY948" fmla="*/ 1647 h 621351"/>
                    <a:gd name="connsiteX949" fmla="*/ 1034954 w 1112268"/>
                    <a:gd name="connsiteY949" fmla="*/ 936 h 621351"/>
                    <a:gd name="connsiteX950" fmla="*/ 1047278 w 1112268"/>
                    <a:gd name="connsiteY950" fmla="*/ 238 h 621351"/>
                    <a:gd name="connsiteX951" fmla="*/ 1063400 w 1112268"/>
                    <a:gd name="connsiteY951" fmla="*/ 0 h 621351"/>
                    <a:gd name="connsiteX952" fmla="*/ 1071144 w 1112268"/>
                    <a:gd name="connsiteY952" fmla="*/ 48 h 621351"/>
                    <a:gd name="connsiteX953" fmla="*/ 1079865 w 1112268"/>
                    <a:gd name="connsiteY953" fmla="*/ 650 h 621351"/>
                    <a:gd name="connsiteX954" fmla="*/ 1088378 w 1112268"/>
                    <a:gd name="connsiteY954" fmla="*/ 1252 h 62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Lst>
                  <a:rect l="l" t="t" r="r" b="b"/>
                  <a:pathLst>
                    <a:path w="1112268" h="621351">
                      <a:moveTo>
                        <a:pt x="1088378" y="1252"/>
                      </a:moveTo>
                      <a:lnTo>
                        <a:pt x="1094802" y="1887"/>
                      </a:lnTo>
                      <a:lnTo>
                        <a:pt x="1102387" y="2172"/>
                      </a:lnTo>
                      <a:lnTo>
                        <a:pt x="1102375" y="2930"/>
                      </a:lnTo>
                      <a:lnTo>
                        <a:pt x="1102375" y="3737"/>
                      </a:lnTo>
                      <a:lnTo>
                        <a:pt x="1102363" y="4641"/>
                      </a:lnTo>
                      <a:lnTo>
                        <a:pt x="1102571" y="6391"/>
                      </a:lnTo>
                      <a:lnTo>
                        <a:pt x="1102778" y="8165"/>
                      </a:lnTo>
                      <a:lnTo>
                        <a:pt x="1103035" y="9803"/>
                      </a:lnTo>
                      <a:lnTo>
                        <a:pt x="1103328" y="11612"/>
                      </a:lnTo>
                      <a:lnTo>
                        <a:pt x="1103438" y="12316"/>
                      </a:lnTo>
                      <a:lnTo>
                        <a:pt x="1103352" y="14886"/>
                      </a:lnTo>
                      <a:lnTo>
                        <a:pt x="1103291" y="17157"/>
                      </a:lnTo>
                      <a:lnTo>
                        <a:pt x="1103890" y="20075"/>
                      </a:lnTo>
                      <a:lnTo>
                        <a:pt x="1104378" y="22446"/>
                      </a:lnTo>
                      <a:lnTo>
                        <a:pt x="1104806" y="24971"/>
                      </a:lnTo>
                      <a:lnTo>
                        <a:pt x="1105062" y="26486"/>
                      </a:lnTo>
                      <a:lnTo>
                        <a:pt x="1105477" y="29006"/>
                      </a:lnTo>
                      <a:lnTo>
                        <a:pt x="1105990" y="32031"/>
                      </a:lnTo>
                      <a:lnTo>
                        <a:pt x="1106051" y="32546"/>
                      </a:lnTo>
                      <a:lnTo>
                        <a:pt x="1106186" y="33574"/>
                      </a:lnTo>
                      <a:lnTo>
                        <a:pt x="1106699" y="37685"/>
                      </a:lnTo>
                      <a:lnTo>
                        <a:pt x="1106955" y="39741"/>
                      </a:lnTo>
                      <a:lnTo>
                        <a:pt x="1106809" y="42577"/>
                      </a:lnTo>
                      <a:lnTo>
                        <a:pt x="1106564" y="47552"/>
                      </a:lnTo>
                      <a:lnTo>
                        <a:pt x="1106735" y="50880"/>
                      </a:lnTo>
                      <a:lnTo>
                        <a:pt x="1106955" y="54967"/>
                      </a:lnTo>
                      <a:lnTo>
                        <a:pt x="1107065" y="57009"/>
                      </a:lnTo>
                      <a:lnTo>
                        <a:pt x="1107029" y="59162"/>
                      </a:lnTo>
                      <a:lnTo>
                        <a:pt x="1106919" y="65078"/>
                      </a:lnTo>
                      <a:lnTo>
                        <a:pt x="1106894" y="66692"/>
                      </a:lnTo>
                      <a:lnTo>
                        <a:pt x="1107004" y="68863"/>
                      </a:lnTo>
                      <a:lnTo>
                        <a:pt x="1107090" y="70491"/>
                      </a:lnTo>
                      <a:lnTo>
                        <a:pt x="1108054" y="89487"/>
                      </a:lnTo>
                      <a:lnTo>
                        <a:pt x="1108091" y="90029"/>
                      </a:lnTo>
                      <a:lnTo>
                        <a:pt x="1108262" y="92650"/>
                      </a:lnTo>
                      <a:lnTo>
                        <a:pt x="1108751" y="100022"/>
                      </a:lnTo>
                      <a:lnTo>
                        <a:pt x="1109252" y="111818"/>
                      </a:lnTo>
                      <a:lnTo>
                        <a:pt x="1109300" y="113076"/>
                      </a:lnTo>
                      <a:lnTo>
                        <a:pt x="1109325" y="113412"/>
                      </a:lnTo>
                      <a:lnTo>
                        <a:pt x="1109386" y="115006"/>
                      </a:lnTo>
                      <a:lnTo>
                        <a:pt x="1109655" y="117681"/>
                      </a:lnTo>
                      <a:lnTo>
                        <a:pt x="1110546" y="126773"/>
                      </a:lnTo>
                      <a:lnTo>
                        <a:pt x="1110803" y="129447"/>
                      </a:lnTo>
                      <a:lnTo>
                        <a:pt x="1110852" y="129981"/>
                      </a:lnTo>
                      <a:lnTo>
                        <a:pt x="1110986" y="131610"/>
                      </a:lnTo>
                      <a:lnTo>
                        <a:pt x="1111584" y="139206"/>
                      </a:lnTo>
                      <a:lnTo>
                        <a:pt x="1111841" y="141685"/>
                      </a:lnTo>
                      <a:lnTo>
                        <a:pt x="1112110" y="144162"/>
                      </a:lnTo>
                      <a:lnTo>
                        <a:pt x="1111987" y="145203"/>
                      </a:lnTo>
                      <a:lnTo>
                        <a:pt x="1111816" y="146756"/>
                      </a:lnTo>
                      <a:lnTo>
                        <a:pt x="1111279" y="151419"/>
                      </a:lnTo>
                      <a:lnTo>
                        <a:pt x="1111291" y="153015"/>
                      </a:lnTo>
                      <a:lnTo>
                        <a:pt x="1111304" y="153657"/>
                      </a:lnTo>
                      <a:lnTo>
                        <a:pt x="1111352" y="158316"/>
                      </a:lnTo>
                      <a:lnTo>
                        <a:pt x="1111401" y="162757"/>
                      </a:lnTo>
                      <a:lnTo>
                        <a:pt x="1111413" y="164404"/>
                      </a:lnTo>
                      <a:lnTo>
                        <a:pt x="1111255" y="166004"/>
                      </a:lnTo>
                      <a:lnTo>
                        <a:pt x="1110729" y="171085"/>
                      </a:lnTo>
                      <a:lnTo>
                        <a:pt x="1110620" y="171837"/>
                      </a:lnTo>
                      <a:lnTo>
                        <a:pt x="1109948" y="176359"/>
                      </a:lnTo>
                      <a:lnTo>
                        <a:pt x="1109642" y="178369"/>
                      </a:lnTo>
                      <a:lnTo>
                        <a:pt x="1108922" y="180036"/>
                      </a:lnTo>
                      <a:lnTo>
                        <a:pt x="1107688" y="182862"/>
                      </a:lnTo>
                      <a:lnTo>
                        <a:pt x="1104977" y="189016"/>
                      </a:lnTo>
                      <a:lnTo>
                        <a:pt x="1104366" y="188419"/>
                      </a:lnTo>
                      <a:lnTo>
                        <a:pt x="1102668" y="186777"/>
                      </a:lnTo>
                      <a:lnTo>
                        <a:pt x="1100128" y="185611"/>
                      </a:lnTo>
                      <a:lnTo>
                        <a:pt x="1098491" y="184862"/>
                      </a:lnTo>
                      <a:lnTo>
                        <a:pt x="1095914" y="183279"/>
                      </a:lnTo>
                      <a:lnTo>
                        <a:pt x="1091602" y="180640"/>
                      </a:lnTo>
                      <a:lnTo>
                        <a:pt x="1088585" y="178792"/>
                      </a:lnTo>
                      <a:lnTo>
                        <a:pt x="1085715" y="176808"/>
                      </a:lnTo>
                      <a:lnTo>
                        <a:pt x="1084066" y="175675"/>
                      </a:lnTo>
                      <a:lnTo>
                        <a:pt x="1081477" y="174324"/>
                      </a:lnTo>
                      <a:lnTo>
                        <a:pt x="1075003" y="170946"/>
                      </a:lnTo>
                      <a:lnTo>
                        <a:pt x="1072414" y="169595"/>
                      </a:lnTo>
                      <a:lnTo>
                        <a:pt x="1069947" y="168361"/>
                      </a:lnTo>
                      <a:lnTo>
                        <a:pt x="1068567" y="167670"/>
                      </a:lnTo>
                      <a:lnTo>
                        <a:pt x="1066845" y="166814"/>
                      </a:lnTo>
                      <a:lnTo>
                        <a:pt x="1065159" y="169175"/>
                      </a:lnTo>
                      <a:lnTo>
                        <a:pt x="1063742" y="172349"/>
                      </a:lnTo>
                      <a:lnTo>
                        <a:pt x="1061971" y="176356"/>
                      </a:lnTo>
                      <a:lnTo>
                        <a:pt x="1060383" y="179952"/>
                      </a:lnTo>
                      <a:lnTo>
                        <a:pt x="1058417" y="184374"/>
                      </a:lnTo>
                      <a:lnTo>
                        <a:pt x="1056756" y="188108"/>
                      </a:lnTo>
                      <a:lnTo>
                        <a:pt x="1055925" y="189648"/>
                      </a:lnTo>
                      <a:lnTo>
                        <a:pt x="1054044" y="193102"/>
                      </a:lnTo>
                      <a:lnTo>
                        <a:pt x="1052139" y="196617"/>
                      </a:lnTo>
                      <a:lnTo>
                        <a:pt x="1050356" y="199886"/>
                      </a:lnTo>
                      <a:lnTo>
                        <a:pt x="1048218" y="203830"/>
                      </a:lnTo>
                      <a:lnTo>
                        <a:pt x="1045971" y="207955"/>
                      </a:lnTo>
                      <a:lnTo>
                        <a:pt x="1044114" y="211506"/>
                      </a:lnTo>
                      <a:lnTo>
                        <a:pt x="1042221" y="215357"/>
                      </a:lnTo>
                      <a:lnTo>
                        <a:pt x="1040707" y="218448"/>
                      </a:lnTo>
                      <a:lnTo>
                        <a:pt x="1039632" y="220635"/>
                      </a:lnTo>
                      <a:lnTo>
                        <a:pt x="1038251" y="223435"/>
                      </a:lnTo>
                      <a:lnTo>
                        <a:pt x="1036859" y="226279"/>
                      </a:lnTo>
                      <a:lnTo>
                        <a:pt x="1035088" y="229881"/>
                      </a:lnTo>
                      <a:lnTo>
                        <a:pt x="1033561" y="232973"/>
                      </a:lnTo>
                      <a:lnTo>
                        <a:pt x="1032486" y="236574"/>
                      </a:lnTo>
                      <a:lnTo>
                        <a:pt x="1031387" y="240259"/>
                      </a:lnTo>
                      <a:lnTo>
                        <a:pt x="1030019" y="244821"/>
                      </a:lnTo>
                      <a:lnTo>
                        <a:pt x="1028896" y="248571"/>
                      </a:lnTo>
                      <a:lnTo>
                        <a:pt x="1027637" y="252756"/>
                      </a:lnTo>
                      <a:lnTo>
                        <a:pt x="1026819" y="255863"/>
                      </a:lnTo>
                      <a:lnTo>
                        <a:pt x="1026404" y="257596"/>
                      </a:lnTo>
                      <a:lnTo>
                        <a:pt x="1023204" y="258390"/>
                      </a:lnTo>
                      <a:lnTo>
                        <a:pt x="1017781" y="259738"/>
                      </a:lnTo>
                      <a:lnTo>
                        <a:pt x="1010110" y="261642"/>
                      </a:lnTo>
                      <a:lnTo>
                        <a:pt x="1006055" y="262649"/>
                      </a:lnTo>
                      <a:lnTo>
                        <a:pt x="1000950" y="263910"/>
                      </a:lnTo>
                      <a:lnTo>
                        <a:pt x="996785" y="264938"/>
                      </a:lnTo>
                      <a:lnTo>
                        <a:pt x="993206" y="265826"/>
                      </a:lnTo>
                      <a:lnTo>
                        <a:pt x="992705" y="265948"/>
                      </a:lnTo>
                      <a:lnTo>
                        <a:pt x="990177" y="273157"/>
                      </a:lnTo>
                      <a:lnTo>
                        <a:pt x="997518" y="281765"/>
                      </a:lnTo>
                      <a:lnTo>
                        <a:pt x="1005005" y="294441"/>
                      </a:lnTo>
                      <a:lnTo>
                        <a:pt x="1008217" y="302346"/>
                      </a:lnTo>
                      <a:lnTo>
                        <a:pt x="1008840" y="302505"/>
                      </a:lnTo>
                      <a:lnTo>
                        <a:pt x="1010135" y="302598"/>
                      </a:lnTo>
                      <a:lnTo>
                        <a:pt x="1013017" y="302805"/>
                      </a:lnTo>
                      <a:lnTo>
                        <a:pt x="1014092" y="303208"/>
                      </a:lnTo>
                      <a:lnTo>
                        <a:pt x="1025842" y="302047"/>
                      </a:lnTo>
                      <a:lnTo>
                        <a:pt x="1035284" y="295529"/>
                      </a:lnTo>
                      <a:lnTo>
                        <a:pt x="1044065" y="292630"/>
                      </a:lnTo>
                      <a:lnTo>
                        <a:pt x="1055461" y="292993"/>
                      </a:lnTo>
                      <a:lnTo>
                        <a:pt x="1067187" y="294079"/>
                      </a:lnTo>
                      <a:lnTo>
                        <a:pt x="1084152" y="296577"/>
                      </a:lnTo>
                      <a:lnTo>
                        <a:pt x="1084078" y="297292"/>
                      </a:lnTo>
                      <a:lnTo>
                        <a:pt x="1083895" y="299058"/>
                      </a:lnTo>
                      <a:lnTo>
                        <a:pt x="1083798" y="299970"/>
                      </a:lnTo>
                      <a:lnTo>
                        <a:pt x="1083834" y="300899"/>
                      </a:lnTo>
                      <a:lnTo>
                        <a:pt x="1084042" y="305734"/>
                      </a:lnTo>
                      <a:lnTo>
                        <a:pt x="1084091" y="306786"/>
                      </a:lnTo>
                      <a:lnTo>
                        <a:pt x="1084274" y="307768"/>
                      </a:lnTo>
                      <a:lnTo>
                        <a:pt x="1084787" y="310480"/>
                      </a:lnTo>
                      <a:lnTo>
                        <a:pt x="1085068" y="311962"/>
                      </a:lnTo>
                      <a:lnTo>
                        <a:pt x="1085569" y="313492"/>
                      </a:lnTo>
                      <a:lnTo>
                        <a:pt x="1087071" y="318089"/>
                      </a:lnTo>
                      <a:lnTo>
                        <a:pt x="1087572" y="319621"/>
                      </a:lnTo>
                      <a:lnTo>
                        <a:pt x="1088243" y="321663"/>
                      </a:lnTo>
                      <a:lnTo>
                        <a:pt x="1088708" y="323794"/>
                      </a:lnTo>
                      <a:lnTo>
                        <a:pt x="1089733" y="328574"/>
                      </a:lnTo>
                      <a:lnTo>
                        <a:pt x="1090198" y="330698"/>
                      </a:lnTo>
                      <a:lnTo>
                        <a:pt x="1090393" y="332430"/>
                      </a:lnTo>
                      <a:lnTo>
                        <a:pt x="1090869" y="336764"/>
                      </a:lnTo>
                      <a:lnTo>
                        <a:pt x="1091041" y="338295"/>
                      </a:lnTo>
                      <a:lnTo>
                        <a:pt x="1091138" y="340715"/>
                      </a:lnTo>
                      <a:lnTo>
                        <a:pt x="1091199" y="342101"/>
                      </a:lnTo>
                      <a:lnTo>
                        <a:pt x="1091334" y="345453"/>
                      </a:lnTo>
                      <a:lnTo>
                        <a:pt x="1091443" y="347962"/>
                      </a:lnTo>
                      <a:lnTo>
                        <a:pt x="1091615" y="351236"/>
                      </a:lnTo>
                      <a:lnTo>
                        <a:pt x="1091834" y="355423"/>
                      </a:lnTo>
                      <a:lnTo>
                        <a:pt x="1091944" y="357536"/>
                      </a:lnTo>
                      <a:lnTo>
                        <a:pt x="1091553" y="359890"/>
                      </a:lnTo>
                      <a:lnTo>
                        <a:pt x="1090662" y="365340"/>
                      </a:lnTo>
                      <a:lnTo>
                        <a:pt x="1089807" y="370542"/>
                      </a:lnTo>
                      <a:lnTo>
                        <a:pt x="1089379" y="373142"/>
                      </a:lnTo>
                      <a:lnTo>
                        <a:pt x="1088781" y="377050"/>
                      </a:lnTo>
                      <a:lnTo>
                        <a:pt x="1088683" y="377649"/>
                      </a:lnTo>
                      <a:lnTo>
                        <a:pt x="1088402" y="379233"/>
                      </a:lnTo>
                      <a:lnTo>
                        <a:pt x="1088231" y="380153"/>
                      </a:lnTo>
                      <a:lnTo>
                        <a:pt x="1087987" y="381499"/>
                      </a:lnTo>
                      <a:lnTo>
                        <a:pt x="1088133" y="384742"/>
                      </a:lnTo>
                      <a:lnTo>
                        <a:pt x="1088573" y="385919"/>
                      </a:lnTo>
                      <a:lnTo>
                        <a:pt x="1089428" y="388253"/>
                      </a:lnTo>
                      <a:lnTo>
                        <a:pt x="1089624" y="388763"/>
                      </a:lnTo>
                      <a:lnTo>
                        <a:pt x="1089868" y="389210"/>
                      </a:lnTo>
                      <a:lnTo>
                        <a:pt x="1090625" y="390523"/>
                      </a:lnTo>
                      <a:lnTo>
                        <a:pt x="1091383" y="391858"/>
                      </a:lnTo>
                      <a:lnTo>
                        <a:pt x="1092811" y="393100"/>
                      </a:lnTo>
                      <a:lnTo>
                        <a:pt x="1094179" y="394285"/>
                      </a:lnTo>
                      <a:lnTo>
                        <a:pt x="1096964" y="396619"/>
                      </a:lnTo>
                      <a:lnTo>
                        <a:pt x="1097624" y="397167"/>
                      </a:lnTo>
                      <a:lnTo>
                        <a:pt x="1099419" y="398579"/>
                      </a:lnTo>
                      <a:lnTo>
                        <a:pt x="1100555" y="399477"/>
                      </a:lnTo>
                      <a:lnTo>
                        <a:pt x="1101325" y="400075"/>
                      </a:lnTo>
                      <a:lnTo>
                        <a:pt x="1102839" y="401271"/>
                      </a:lnTo>
                      <a:lnTo>
                        <a:pt x="1103804" y="402346"/>
                      </a:lnTo>
                      <a:lnTo>
                        <a:pt x="1107212" y="406152"/>
                      </a:lnTo>
                      <a:lnTo>
                        <a:pt x="1108384" y="407465"/>
                      </a:lnTo>
                      <a:lnTo>
                        <a:pt x="1108971" y="408944"/>
                      </a:lnTo>
                      <a:lnTo>
                        <a:pt x="1110143" y="411896"/>
                      </a:lnTo>
                      <a:lnTo>
                        <a:pt x="1110693" y="413280"/>
                      </a:lnTo>
                      <a:lnTo>
                        <a:pt x="1111023" y="414106"/>
                      </a:lnTo>
                      <a:lnTo>
                        <a:pt x="1111413" y="415603"/>
                      </a:lnTo>
                      <a:lnTo>
                        <a:pt x="1112268" y="418637"/>
                      </a:lnTo>
                      <a:lnTo>
                        <a:pt x="1110534" y="417780"/>
                      </a:lnTo>
                      <a:lnTo>
                        <a:pt x="1108201" y="416594"/>
                      </a:lnTo>
                      <a:lnTo>
                        <a:pt x="1105844" y="414439"/>
                      </a:lnTo>
                      <a:lnTo>
                        <a:pt x="1103535" y="412432"/>
                      </a:lnTo>
                      <a:lnTo>
                        <a:pt x="1102497" y="411528"/>
                      </a:lnTo>
                      <a:lnTo>
                        <a:pt x="1099187" y="410471"/>
                      </a:lnTo>
                      <a:lnTo>
                        <a:pt x="1097538" y="411016"/>
                      </a:lnTo>
                      <a:lnTo>
                        <a:pt x="1095144" y="411811"/>
                      </a:lnTo>
                      <a:lnTo>
                        <a:pt x="1089782" y="413297"/>
                      </a:lnTo>
                      <a:lnTo>
                        <a:pt x="1087950" y="413517"/>
                      </a:lnTo>
                      <a:lnTo>
                        <a:pt x="1086301" y="413716"/>
                      </a:lnTo>
                      <a:lnTo>
                        <a:pt x="1084482" y="414323"/>
                      </a:lnTo>
                      <a:lnTo>
                        <a:pt x="1081306" y="415387"/>
                      </a:lnTo>
                      <a:lnTo>
                        <a:pt x="1080622" y="415617"/>
                      </a:lnTo>
                      <a:lnTo>
                        <a:pt x="1079730" y="415915"/>
                      </a:lnTo>
                      <a:lnTo>
                        <a:pt x="1079034" y="416221"/>
                      </a:lnTo>
                      <a:lnTo>
                        <a:pt x="1078338" y="416526"/>
                      </a:lnTo>
                      <a:lnTo>
                        <a:pt x="1076970" y="417121"/>
                      </a:lnTo>
                      <a:lnTo>
                        <a:pt x="1075602" y="417719"/>
                      </a:lnTo>
                      <a:lnTo>
                        <a:pt x="1073648" y="419048"/>
                      </a:lnTo>
                      <a:lnTo>
                        <a:pt x="1070533" y="421175"/>
                      </a:lnTo>
                      <a:lnTo>
                        <a:pt x="1069617" y="421686"/>
                      </a:lnTo>
                      <a:lnTo>
                        <a:pt x="1067187" y="423046"/>
                      </a:lnTo>
                      <a:lnTo>
                        <a:pt x="1066722" y="423303"/>
                      </a:lnTo>
                      <a:lnTo>
                        <a:pt x="1066063" y="423673"/>
                      </a:lnTo>
                      <a:lnTo>
                        <a:pt x="1065587" y="423844"/>
                      </a:lnTo>
                      <a:lnTo>
                        <a:pt x="1062997" y="424775"/>
                      </a:lnTo>
                      <a:lnTo>
                        <a:pt x="1061483" y="425317"/>
                      </a:lnTo>
                      <a:lnTo>
                        <a:pt x="1059650" y="424715"/>
                      </a:lnTo>
                      <a:lnTo>
                        <a:pt x="1058747" y="424417"/>
                      </a:lnTo>
                      <a:lnTo>
                        <a:pt x="1057806" y="424110"/>
                      </a:lnTo>
                      <a:lnTo>
                        <a:pt x="1056707" y="423335"/>
                      </a:lnTo>
                      <a:lnTo>
                        <a:pt x="1054973" y="422111"/>
                      </a:lnTo>
                      <a:lnTo>
                        <a:pt x="1049782" y="418582"/>
                      </a:lnTo>
                      <a:lnTo>
                        <a:pt x="1047913" y="417553"/>
                      </a:lnTo>
                      <a:lnTo>
                        <a:pt x="1046215" y="416616"/>
                      </a:lnTo>
                      <a:lnTo>
                        <a:pt x="1044016" y="415403"/>
                      </a:lnTo>
                      <a:lnTo>
                        <a:pt x="1040694" y="413913"/>
                      </a:lnTo>
                      <a:lnTo>
                        <a:pt x="1037885" y="412648"/>
                      </a:lnTo>
                      <a:lnTo>
                        <a:pt x="1033097" y="410110"/>
                      </a:lnTo>
                      <a:lnTo>
                        <a:pt x="1031363" y="409187"/>
                      </a:lnTo>
                      <a:lnTo>
                        <a:pt x="1029494" y="408922"/>
                      </a:lnTo>
                      <a:lnTo>
                        <a:pt x="1028566" y="408791"/>
                      </a:lnTo>
                      <a:lnTo>
                        <a:pt x="1027637" y="408659"/>
                      </a:lnTo>
                      <a:lnTo>
                        <a:pt x="1027173" y="408593"/>
                      </a:lnTo>
                      <a:lnTo>
                        <a:pt x="1026355" y="408540"/>
                      </a:lnTo>
                      <a:lnTo>
                        <a:pt x="1025085" y="408460"/>
                      </a:lnTo>
                      <a:lnTo>
                        <a:pt x="1023155" y="408338"/>
                      </a:lnTo>
                      <a:lnTo>
                        <a:pt x="1020883" y="407906"/>
                      </a:lnTo>
                      <a:lnTo>
                        <a:pt x="1019063" y="407559"/>
                      </a:lnTo>
                      <a:lnTo>
                        <a:pt x="1018208" y="407397"/>
                      </a:lnTo>
                      <a:lnTo>
                        <a:pt x="1016657" y="407097"/>
                      </a:lnTo>
                      <a:lnTo>
                        <a:pt x="1015253" y="406607"/>
                      </a:lnTo>
                      <a:lnTo>
                        <a:pt x="1014337" y="406288"/>
                      </a:lnTo>
                      <a:lnTo>
                        <a:pt x="1005139" y="403078"/>
                      </a:lnTo>
                      <a:lnTo>
                        <a:pt x="999900" y="400444"/>
                      </a:lnTo>
                      <a:lnTo>
                        <a:pt x="998580" y="399785"/>
                      </a:lnTo>
                      <a:lnTo>
                        <a:pt x="996211" y="399164"/>
                      </a:lnTo>
                      <a:lnTo>
                        <a:pt x="991924" y="398046"/>
                      </a:lnTo>
                      <a:lnTo>
                        <a:pt x="990043" y="397299"/>
                      </a:lnTo>
                      <a:lnTo>
                        <a:pt x="989066" y="396914"/>
                      </a:lnTo>
                      <a:lnTo>
                        <a:pt x="988235" y="396584"/>
                      </a:lnTo>
                      <a:lnTo>
                        <a:pt x="986391" y="396383"/>
                      </a:lnTo>
                      <a:lnTo>
                        <a:pt x="981762" y="395880"/>
                      </a:lnTo>
                      <a:lnTo>
                        <a:pt x="980382" y="395730"/>
                      </a:lnTo>
                      <a:lnTo>
                        <a:pt x="975728" y="395261"/>
                      </a:lnTo>
                      <a:lnTo>
                        <a:pt x="973395" y="395028"/>
                      </a:lnTo>
                      <a:lnTo>
                        <a:pt x="971990" y="394739"/>
                      </a:lnTo>
                      <a:lnTo>
                        <a:pt x="963099" y="392911"/>
                      </a:lnTo>
                      <a:lnTo>
                        <a:pt x="958176" y="391377"/>
                      </a:lnTo>
                      <a:lnTo>
                        <a:pt x="957285" y="391099"/>
                      </a:lnTo>
                      <a:lnTo>
                        <a:pt x="956491" y="390773"/>
                      </a:lnTo>
                      <a:lnTo>
                        <a:pt x="953059" y="389372"/>
                      </a:lnTo>
                      <a:lnTo>
                        <a:pt x="951312" y="388660"/>
                      </a:lnTo>
                      <a:lnTo>
                        <a:pt x="949773" y="387494"/>
                      </a:lnTo>
                      <a:lnTo>
                        <a:pt x="946695" y="385160"/>
                      </a:lnTo>
                      <a:lnTo>
                        <a:pt x="945450" y="384343"/>
                      </a:lnTo>
                      <a:lnTo>
                        <a:pt x="944191" y="383526"/>
                      </a:lnTo>
                      <a:lnTo>
                        <a:pt x="942946" y="382708"/>
                      </a:lnTo>
                      <a:lnTo>
                        <a:pt x="941700" y="381892"/>
                      </a:lnTo>
                      <a:lnTo>
                        <a:pt x="940857" y="381346"/>
                      </a:lnTo>
                      <a:lnTo>
                        <a:pt x="939575" y="380643"/>
                      </a:lnTo>
                      <a:lnTo>
                        <a:pt x="934884" y="378067"/>
                      </a:lnTo>
                      <a:lnTo>
                        <a:pt x="934029" y="377599"/>
                      </a:lnTo>
                      <a:lnTo>
                        <a:pt x="932747" y="376897"/>
                      </a:lnTo>
                      <a:lnTo>
                        <a:pt x="931049" y="376169"/>
                      </a:lnTo>
                      <a:lnTo>
                        <a:pt x="927336" y="374575"/>
                      </a:lnTo>
                      <a:lnTo>
                        <a:pt x="925528" y="373800"/>
                      </a:lnTo>
                      <a:lnTo>
                        <a:pt x="923965" y="373319"/>
                      </a:lnTo>
                      <a:lnTo>
                        <a:pt x="923147" y="373067"/>
                      </a:lnTo>
                      <a:lnTo>
                        <a:pt x="922365" y="372826"/>
                      </a:lnTo>
                      <a:lnTo>
                        <a:pt x="920350" y="372209"/>
                      </a:lnTo>
                      <a:lnTo>
                        <a:pt x="918530" y="371650"/>
                      </a:lnTo>
                      <a:lnTo>
                        <a:pt x="916661" y="371292"/>
                      </a:lnTo>
                      <a:lnTo>
                        <a:pt x="915696" y="371108"/>
                      </a:lnTo>
                      <a:lnTo>
                        <a:pt x="910847" y="370181"/>
                      </a:lnTo>
                      <a:lnTo>
                        <a:pt x="909394" y="369904"/>
                      </a:lnTo>
                      <a:lnTo>
                        <a:pt x="908698" y="369782"/>
                      </a:lnTo>
                      <a:lnTo>
                        <a:pt x="906694" y="369511"/>
                      </a:lnTo>
                      <a:lnTo>
                        <a:pt x="905314" y="369325"/>
                      </a:lnTo>
                      <a:lnTo>
                        <a:pt x="903494" y="369078"/>
                      </a:lnTo>
                      <a:lnTo>
                        <a:pt x="902090" y="369110"/>
                      </a:lnTo>
                      <a:lnTo>
                        <a:pt x="897815" y="369208"/>
                      </a:lnTo>
                      <a:lnTo>
                        <a:pt x="896007" y="369250"/>
                      </a:lnTo>
                      <a:lnTo>
                        <a:pt x="894236" y="369602"/>
                      </a:lnTo>
                      <a:lnTo>
                        <a:pt x="891146" y="370219"/>
                      </a:lnTo>
                      <a:lnTo>
                        <a:pt x="889216" y="370361"/>
                      </a:lnTo>
                      <a:lnTo>
                        <a:pt x="886786" y="370541"/>
                      </a:lnTo>
                      <a:lnTo>
                        <a:pt x="884367" y="370719"/>
                      </a:lnTo>
                      <a:lnTo>
                        <a:pt x="882254" y="370500"/>
                      </a:lnTo>
                      <a:lnTo>
                        <a:pt x="880862" y="370355"/>
                      </a:lnTo>
                      <a:lnTo>
                        <a:pt x="879714" y="370237"/>
                      </a:lnTo>
                      <a:lnTo>
                        <a:pt x="878859" y="370142"/>
                      </a:lnTo>
                      <a:lnTo>
                        <a:pt x="877576" y="369927"/>
                      </a:lnTo>
                      <a:lnTo>
                        <a:pt x="872654" y="369102"/>
                      </a:lnTo>
                      <a:lnTo>
                        <a:pt x="872117" y="369010"/>
                      </a:lnTo>
                      <a:lnTo>
                        <a:pt x="868013" y="368300"/>
                      </a:lnTo>
                      <a:lnTo>
                        <a:pt x="866535" y="368044"/>
                      </a:lnTo>
                      <a:lnTo>
                        <a:pt x="864703" y="367309"/>
                      </a:lnTo>
                      <a:lnTo>
                        <a:pt x="859683" y="365287"/>
                      </a:lnTo>
                      <a:lnTo>
                        <a:pt x="859219" y="365106"/>
                      </a:lnTo>
                      <a:lnTo>
                        <a:pt x="853209" y="362736"/>
                      </a:lnTo>
                      <a:lnTo>
                        <a:pt x="852293" y="362371"/>
                      </a:lnTo>
                      <a:lnTo>
                        <a:pt x="851231" y="361900"/>
                      </a:lnTo>
                      <a:lnTo>
                        <a:pt x="849875" y="361291"/>
                      </a:lnTo>
                      <a:lnTo>
                        <a:pt x="848165" y="360528"/>
                      </a:lnTo>
                      <a:lnTo>
                        <a:pt x="845173" y="358603"/>
                      </a:lnTo>
                      <a:lnTo>
                        <a:pt x="844183" y="357972"/>
                      </a:lnTo>
                      <a:lnTo>
                        <a:pt x="842571" y="356936"/>
                      </a:lnTo>
                      <a:lnTo>
                        <a:pt x="841154" y="355774"/>
                      </a:lnTo>
                      <a:lnTo>
                        <a:pt x="840018" y="354842"/>
                      </a:lnTo>
                      <a:lnTo>
                        <a:pt x="838492" y="353600"/>
                      </a:lnTo>
                      <a:lnTo>
                        <a:pt x="836855" y="352788"/>
                      </a:lnTo>
                      <a:lnTo>
                        <a:pt x="835633" y="352179"/>
                      </a:lnTo>
                      <a:lnTo>
                        <a:pt x="834253" y="351492"/>
                      </a:lnTo>
                      <a:lnTo>
                        <a:pt x="833484" y="351111"/>
                      </a:lnTo>
                      <a:lnTo>
                        <a:pt x="832617" y="350737"/>
                      </a:lnTo>
                      <a:lnTo>
                        <a:pt x="831163" y="350109"/>
                      </a:lnTo>
                      <a:lnTo>
                        <a:pt x="828293" y="348877"/>
                      </a:lnTo>
                      <a:lnTo>
                        <a:pt x="826668" y="348180"/>
                      </a:lnTo>
                      <a:lnTo>
                        <a:pt x="825312" y="347598"/>
                      </a:lnTo>
                      <a:lnTo>
                        <a:pt x="824409" y="347256"/>
                      </a:lnTo>
                      <a:lnTo>
                        <a:pt x="822589" y="346568"/>
                      </a:lnTo>
                      <a:lnTo>
                        <a:pt x="821123" y="346015"/>
                      </a:lnTo>
                      <a:lnTo>
                        <a:pt x="819401" y="345365"/>
                      </a:lnTo>
                      <a:lnTo>
                        <a:pt x="818033" y="344850"/>
                      </a:lnTo>
                      <a:lnTo>
                        <a:pt x="816665" y="344334"/>
                      </a:lnTo>
                      <a:lnTo>
                        <a:pt x="815273" y="343920"/>
                      </a:lnTo>
                      <a:lnTo>
                        <a:pt x="813880" y="343506"/>
                      </a:lnTo>
                      <a:lnTo>
                        <a:pt x="812488" y="343094"/>
                      </a:lnTo>
                      <a:lnTo>
                        <a:pt x="811144" y="342695"/>
                      </a:lnTo>
                      <a:lnTo>
                        <a:pt x="810008" y="342394"/>
                      </a:lnTo>
                      <a:lnTo>
                        <a:pt x="807651" y="341779"/>
                      </a:lnTo>
                      <a:lnTo>
                        <a:pt x="797245" y="339073"/>
                      </a:lnTo>
                      <a:lnTo>
                        <a:pt x="793666" y="338248"/>
                      </a:lnTo>
                      <a:lnTo>
                        <a:pt x="793080" y="338113"/>
                      </a:lnTo>
                      <a:lnTo>
                        <a:pt x="792481" y="337976"/>
                      </a:lnTo>
                      <a:lnTo>
                        <a:pt x="791883" y="337940"/>
                      </a:lnTo>
                      <a:lnTo>
                        <a:pt x="791284" y="337903"/>
                      </a:lnTo>
                      <a:lnTo>
                        <a:pt x="787254" y="337655"/>
                      </a:lnTo>
                      <a:lnTo>
                        <a:pt x="784457" y="337482"/>
                      </a:lnTo>
                      <a:lnTo>
                        <a:pt x="778728" y="337070"/>
                      </a:lnTo>
                      <a:lnTo>
                        <a:pt x="777299" y="336967"/>
                      </a:lnTo>
                      <a:lnTo>
                        <a:pt x="775846" y="337046"/>
                      </a:lnTo>
                      <a:lnTo>
                        <a:pt x="773195" y="337193"/>
                      </a:lnTo>
                      <a:lnTo>
                        <a:pt x="771730" y="337273"/>
                      </a:lnTo>
                      <a:lnTo>
                        <a:pt x="769788" y="337594"/>
                      </a:lnTo>
                      <a:lnTo>
                        <a:pt x="768334" y="337836"/>
                      </a:lnTo>
                      <a:lnTo>
                        <a:pt x="766869" y="338076"/>
                      </a:lnTo>
                      <a:lnTo>
                        <a:pt x="762154" y="338926"/>
                      </a:lnTo>
                      <a:lnTo>
                        <a:pt x="760273" y="339266"/>
                      </a:lnTo>
                      <a:lnTo>
                        <a:pt x="758368" y="339426"/>
                      </a:lnTo>
                      <a:lnTo>
                        <a:pt x="755986" y="339626"/>
                      </a:lnTo>
                      <a:lnTo>
                        <a:pt x="754545" y="339747"/>
                      </a:lnTo>
                      <a:lnTo>
                        <a:pt x="749977" y="340256"/>
                      </a:lnTo>
                      <a:lnTo>
                        <a:pt x="747595" y="340568"/>
                      </a:lnTo>
                      <a:lnTo>
                        <a:pt x="745677" y="340821"/>
                      </a:lnTo>
                      <a:lnTo>
                        <a:pt x="743002" y="340490"/>
                      </a:lnTo>
                      <a:lnTo>
                        <a:pt x="742184" y="340390"/>
                      </a:lnTo>
                      <a:lnTo>
                        <a:pt x="739436" y="339741"/>
                      </a:lnTo>
                      <a:lnTo>
                        <a:pt x="736920" y="339145"/>
                      </a:lnTo>
                      <a:lnTo>
                        <a:pt x="735540" y="339039"/>
                      </a:lnTo>
                      <a:lnTo>
                        <a:pt x="734159" y="338933"/>
                      </a:lnTo>
                      <a:lnTo>
                        <a:pt x="731863" y="338755"/>
                      </a:lnTo>
                      <a:lnTo>
                        <a:pt x="730043" y="338849"/>
                      </a:lnTo>
                      <a:lnTo>
                        <a:pt x="727320" y="338989"/>
                      </a:lnTo>
                      <a:lnTo>
                        <a:pt x="725475" y="339072"/>
                      </a:lnTo>
                      <a:lnTo>
                        <a:pt x="723888" y="338989"/>
                      </a:lnTo>
                      <a:lnTo>
                        <a:pt x="722422" y="338912"/>
                      </a:lnTo>
                      <a:lnTo>
                        <a:pt x="713664" y="338445"/>
                      </a:lnTo>
                      <a:lnTo>
                        <a:pt x="709841" y="337289"/>
                      </a:lnTo>
                      <a:lnTo>
                        <a:pt x="708498" y="336883"/>
                      </a:lnTo>
                      <a:lnTo>
                        <a:pt x="707167" y="336685"/>
                      </a:lnTo>
                      <a:lnTo>
                        <a:pt x="705847" y="336489"/>
                      </a:lnTo>
                      <a:lnTo>
                        <a:pt x="698311" y="335371"/>
                      </a:lnTo>
                      <a:lnTo>
                        <a:pt x="695661" y="334976"/>
                      </a:lnTo>
                      <a:lnTo>
                        <a:pt x="694073" y="334635"/>
                      </a:lnTo>
                      <a:lnTo>
                        <a:pt x="691459" y="334077"/>
                      </a:lnTo>
                      <a:lnTo>
                        <a:pt x="689188" y="333593"/>
                      </a:lnTo>
                      <a:lnTo>
                        <a:pt x="687758" y="333288"/>
                      </a:lnTo>
                      <a:lnTo>
                        <a:pt x="685914" y="332819"/>
                      </a:lnTo>
                      <a:lnTo>
                        <a:pt x="681273" y="331639"/>
                      </a:lnTo>
                      <a:lnTo>
                        <a:pt x="679477" y="331184"/>
                      </a:lnTo>
                      <a:lnTo>
                        <a:pt x="677511" y="330979"/>
                      </a:lnTo>
                      <a:lnTo>
                        <a:pt x="673798" y="330590"/>
                      </a:lnTo>
                      <a:lnTo>
                        <a:pt x="672051" y="330406"/>
                      </a:lnTo>
                      <a:lnTo>
                        <a:pt x="670610" y="330499"/>
                      </a:lnTo>
                      <a:lnTo>
                        <a:pt x="664882" y="330872"/>
                      </a:lnTo>
                      <a:lnTo>
                        <a:pt x="663440" y="330966"/>
                      </a:lnTo>
                      <a:lnTo>
                        <a:pt x="661547" y="331300"/>
                      </a:lnTo>
                      <a:lnTo>
                        <a:pt x="653474" y="332718"/>
                      </a:lnTo>
                      <a:lnTo>
                        <a:pt x="651580" y="333052"/>
                      </a:lnTo>
                      <a:lnTo>
                        <a:pt x="650628" y="333218"/>
                      </a:lnTo>
                      <a:lnTo>
                        <a:pt x="648613" y="333702"/>
                      </a:lnTo>
                      <a:lnTo>
                        <a:pt x="646903" y="334110"/>
                      </a:lnTo>
                      <a:lnTo>
                        <a:pt x="642554" y="335152"/>
                      </a:lnTo>
                      <a:lnTo>
                        <a:pt x="640454" y="335658"/>
                      </a:lnTo>
                      <a:lnTo>
                        <a:pt x="639183" y="335961"/>
                      </a:lnTo>
                      <a:lnTo>
                        <a:pt x="637779" y="336448"/>
                      </a:lnTo>
                      <a:lnTo>
                        <a:pt x="636374" y="336935"/>
                      </a:lnTo>
                      <a:lnTo>
                        <a:pt x="633089" y="338073"/>
                      </a:lnTo>
                      <a:lnTo>
                        <a:pt x="629815" y="339210"/>
                      </a:lnTo>
                      <a:lnTo>
                        <a:pt x="628411" y="339698"/>
                      </a:lnTo>
                      <a:lnTo>
                        <a:pt x="627079" y="340290"/>
                      </a:lnTo>
                      <a:lnTo>
                        <a:pt x="625760" y="340882"/>
                      </a:lnTo>
                      <a:lnTo>
                        <a:pt x="620020" y="343446"/>
                      </a:lnTo>
                      <a:lnTo>
                        <a:pt x="619140" y="343840"/>
                      </a:lnTo>
                      <a:lnTo>
                        <a:pt x="617809" y="344431"/>
                      </a:lnTo>
                      <a:lnTo>
                        <a:pt x="616172" y="345474"/>
                      </a:lnTo>
                      <a:lnTo>
                        <a:pt x="611225" y="348602"/>
                      </a:lnTo>
                      <a:lnTo>
                        <a:pt x="609589" y="349646"/>
                      </a:lnTo>
                      <a:lnTo>
                        <a:pt x="608771" y="350257"/>
                      </a:lnTo>
                      <a:lnTo>
                        <a:pt x="607305" y="351364"/>
                      </a:lnTo>
                      <a:lnTo>
                        <a:pt x="605534" y="352704"/>
                      </a:lnTo>
                      <a:lnTo>
                        <a:pt x="604691" y="353342"/>
                      </a:lnTo>
                      <a:lnTo>
                        <a:pt x="603396" y="354324"/>
                      </a:lnTo>
                      <a:lnTo>
                        <a:pt x="601357" y="355858"/>
                      </a:lnTo>
                      <a:lnTo>
                        <a:pt x="598657" y="357736"/>
                      </a:lnTo>
                      <a:lnTo>
                        <a:pt x="596996" y="358885"/>
                      </a:lnTo>
                      <a:lnTo>
                        <a:pt x="595213" y="360726"/>
                      </a:lnTo>
                      <a:lnTo>
                        <a:pt x="593075" y="362936"/>
                      </a:lnTo>
                      <a:lnTo>
                        <a:pt x="591646" y="364410"/>
                      </a:lnTo>
                      <a:lnTo>
                        <a:pt x="590462" y="365259"/>
                      </a:lnTo>
                      <a:lnTo>
                        <a:pt x="588080" y="366958"/>
                      </a:lnTo>
                      <a:lnTo>
                        <a:pt x="587139" y="367636"/>
                      </a:lnTo>
                      <a:lnTo>
                        <a:pt x="586541" y="368021"/>
                      </a:lnTo>
                      <a:lnTo>
                        <a:pt x="580849" y="371478"/>
                      </a:lnTo>
                      <a:lnTo>
                        <a:pt x="579494" y="372026"/>
                      </a:lnTo>
                      <a:lnTo>
                        <a:pt x="578443" y="372447"/>
                      </a:lnTo>
                      <a:lnTo>
                        <a:pt x="577222" y="372939"/>
                      </a:lnTo>
                      <a:lnTo>
                        <a:pt x="575451" y="373436"/>
                      </a:lnTo>
                      <a:lnTo>
                        <a:pt x="574657" y="373659"/>
                      </a:lnTo>
                      <a:lnTo>
                        <a:pt x="572336" y="374308"/>
                      </a:lnTo>
                      <a:lnTo>
                        <a:pt x="569124" y="375285"/>
                      </a:lnTo>
                      <a:lnTo>
                        <a:pt x="567292" y="375844"/>
                      </a:lnTo>
                      <a:lnTo>
                        <a:pt x="565228" y="376354"/>
                      </a:lnTo>
                      <a:lnTo>
                        <a:pt x="563921" y="376679"/>
                      </a:lnTo>
                      <a:lnTo>
                        <a:pt x="561734" y="377217"/>
                      </a:lnTo>
                      <a:lnTo>
                        <a:pt x="559511" y="378066"/>
                      </a:lnTo>
                      <a:lnTo>
                        <a:pt x="558180" y="378576"/>
                      </a:lnTo>
                      <a:lnTo>
                        <a:pt x="555957" y="379426"/>
                      </a:lnTo>
                      <a:lnTo>
                        <a:pt x="555517" y="379596"/>
                      </a:lnTo>
                      <a:lnTo>
                        <a:pt x="554406" y="380042"/>
                      </a:lnTo>
                      <a:lnTo>
                        <a:pt x="553502" y="380406"/>
                      </a:lnTo>
                      <a:lnTo>
                        <a:pt x="552159" y="380951"/>
                      </a:lnTo>
                      <a:lnTo>
                        <a:pt x="550168" y="381590"/>
                      </a:lnTo>
                      <a:lnTo>
                        <a:pt x="548445" y="382146"/>
                      </a:lnTo>
                      <a:lnTo>
                        <a:pt x="547163" y="382543"/>
                      </a:lnTo>
                      <a:lnTo>
                        <a:pt x="544586" y="383339"/>
                      </a:lnTo>
                      <a:lnTo>
                        <a:pt x="541068" y="385312"/>
                      </a:lnTo>
                      <a:lnTo>
                        <a:pt x="538870" y="386544"/>
                      </a:lnTo>
                      <a:lnTo>
                        <a:pt x="536977" y="387027"/>
                      </a:lnTo>
                      <a:lnTo>
                        <a:pt x="536036" y="387267"/>
                      </a:lnTo>
                      <a:lnTo>
                        <a:pt x="535572" y="387387"/>
                      </a:lnTo>
                      <a:lnTo>
                        <a:pt x="534155" y="387747"/>
                      </a:lnTo>
                      <a:lnTo>
                        <a:pt x="532616" y="387918"/>
                      </a:lnTo>
                      <a:lnTo>
                        <a:pt x="531016" y="388094"/>
                      </a:lnTo>
                      <a:lnTo>
                        <a:pt x="526289" y="388619"/>
                      </a:lnTo>
                      <a:lnTo>
                        <a:pt x="520854" y="389259"/>
                      </a:lnTo>
                      <a:lnTo>
                        <a:pt x="518485" y="389538"/>
                      </a:lnTo>
                      <a:lnTo>
                        <a:pt x="517544" y="389583"/>
                      </a:lnTo>
                      <a:lnTo>
                        <a:pt x="516604" y="389628"/>
                      </a:lnTo>
                      <a:lnTo>
                        <a:pt x="514271" y="389741"/>
                      </a:lnTo>
                      <a:lnTo>
                        <a:pt x="513782" y="389744"/>
                      </a:lnTo>
                      <a:lnTo>
                        <a:pt x="512829" y="389753"/>
                      </a:lnTo>
                      <a:lnTo>
                        <a:pt x="512341" y="389757"/>
                      </a:lnTo>
                      <a:lnTo>
                        <a:pt x="510900" y="389770"/>
                      </a:lnTo>
                      <a:lnTo>
                        <a:pt x="509996" y="389645"/>
                      </a:lnTo>
                      <a:lnTo>
                        <a:pt x="508188" y="389396"/>
                      </a:lnTo>
                      <a:lnTo>
                        <a:pt x="506820" y="389210"/>
                      </a:lnTo>
                      <a:lnTo>
                        <a:pt x="505953" y="388969"/>
                      </a:lnTo>
                      <a:lnTo>
                        <a:pt x="502472" y="388008"/>
                      </a:lnTo>
                      <a:lnTo>
                        <a:pt x="500554" y="387481"/>
                      </a:lnTo>
                      <a:lnTo>
                        <a:pt x="497208" y="386581"/>
                      </a:lnTo>
                      <a:lnTo>
                        <a:pt x="495339" y="386079"/>
                      </a:lnTo>
                      <a:lnTo>
                        <a:pt x="493910" y="385886"/>
                      </a:lnTo>
                      <a:lnTo>
                        <a:pt x="492481" y="385693"/>
                      </a:lnTo>
                      <a:lnTo>
                        <a:pt x="489146" y="385243"/>
                      </a:lnTo>
                      <a:lnTo>
                        <a:pt x="487229" y="384985"/>
                      </a:lnTo>
                      <a:lnTo>
                        <a:pt x="484090" y="384768"/>
                      </a:lnTo>
                      <a:lnTo>
                        <a:pt x="480914" y="384548"/>
                      </a:lnTo>
                      <a:lnTo>
                        <a:pt x="479363" y="384305"/>
                      </a:lnTo>
                      <a:lnTo>
                        <a:pt x="477910" y="384069"/>
                      </a:lnTo>
                      <a:lnTo>
                        <a:pt x="475968" y="383754"/>
                      </a:lnTo>
                      <a:lnTo>
                        <a:pt x="474026" y="383438"/>
                      </a:lnTo>
                      <a:lnTo>
                        <a:pt x="473049" y="383280"/>
                      </a:lnTo>
                      <a:lnTo>
                        <a:pt x="471619" y="382983"/>
                      </a:lnTo>
                      <a:lnTo>
                        <a:pt x="467784" y="382187"/>
                      </a:lnTo>
                      <a:lnTo>
                        <a:pt x="466355" y="381889"/>
                      </a:lnTo>
                      <a:lnTo>
                        <a:pt x="462752" y="381034"/>
                      </a:lnTo>
                      <a:lnTo>
                        <a:pt x="460944" y="380608"/>
                      </a:lnTo>
                      <a:lnTo>
                        <a:pt x="459992" y="380463"/>
                      </a:lnTo>
                      <a:lnTo>
                        <a:pt x="457610" y="380103"/>
                      </a:lnTo>
                      <a:lnTo>
                        <a:pt x="456657" y="379959"/>
                      </a:lnTo>
                      <a:lnTo>
                        <a:pt x="455692" y="379815"/>
                      </a:lnTo>
                      <a:lnTo>
                        <a:pt x="454263" y="379751"/>
                      </a:lnTo>
                      <a:lnTo>
                        <a:pt x="449988" y="379566"/>
                      </a:lnTo>
                      <a:lnTo>
                        <a:pt x="449414" y="379635"/>
                      </a:lnTo>
                      <a:lnTo>
                        <a:pt x="447937" y="381960"/>
                      </a:lnTo>
                      <a:lnTo>
                        <a:pt x="447143" y="383222"/>
                      </a:lnTo>
                      <a:lnTo>
                        <a:pt x="446923" y="384547"/>
                      </a:lnTo>
                      <a:lnTo>
                        <a:pt x="446642" y="386320"/>
                      </a:lnTo>
                      <a:lnTo>
                        <a:pt x="446495" y="387218"/>
                      </a:lnTo>
                      <a:lnTo>
                        <a:pt x="446507" y="388474"/>
                      </a:lnTo>
                      <a:lnTo>
                        <a:pt x="446520" y="390147"/>
                      </a:lnTo>
                      <a:lnTo>
                        <a:pt x="446556" y="392868"/>
                      </a:lnTo>
                      <a:lnTo>
                        <a:pt x="446593" y="397378"/>
                      </a:lnTo>
                      <a:lnTo>
                        <a:pt x="446630" y="400954"/>
                      </a:lnTo>
                      <a:lnTo>
                        <a:pt x="446630" y="401499"/>
                      </a:lnTo>
                      <a:lnTo>
                        <a:pt x="446556" y="407636"/>
                      </a:lnTo>
                      <a:lnTo>
                        <a:pt x="446532" y="409323"/>
                      </a:lnTo>
                      <a:lnTo>
                        <a:pt x="446312" y="410916"/>
                      </a:lnTo>
                      <a:lnTo>
                        <a:pt x="446092" y="412506"/>
                      </a:lnTo>
                      <a:lnTo>
                        <a:pt x="445799" y="414630"/>
                      </a:lnTo>
                      <a:lnTo>
                        <a:pt x="445237" y="418746"/>
                      </a:lnTo>
                      <a:lnTo>
                        <a:pt x="444956" y="420804"/>
                      </a:lnTo>
                      <a:lnTo>
                        <a:pt x="444260" y="424902"/>
                      </a:lnTo>
                      <a:lnTo>
                        <a:pt x="443833" y="427463"/>
                      </a:lnTo>
                      <a:lnTo>
                        <a:pt x="443613" y="429606"/>
                      </a:lnTo>
                      <a:lnTo>
                        <a:pt x="442465" y="440861"/>
                      </a:lnTo>
                      <a:lnTo>
                        <a:pt x="442391" y="441470"/>
                      </a:lnTo>
                      <a:lnTo>
                        <a:pt x="442123" y="444076"/>
                      </a:lnTo>
                      <a:lnTo>
                        <a:pt x="441878" y="447138"/>
                      </a:lnTo>
                      <a:lnTo>
                        <a:pt x="441573" y="450710"/>
                      </a:lnTo>
                      <a:lnTo>
                        <a:pt x="441036" y="457153"/>
                      </a:lnTo>
                      <a:lnTo>
                        <a:pt x="440901" y="458764"/>
                      </a:lnTo>
                      <a:lnTo>
                        <a:pt x="440767" y="460376"/>
                      </a:lnTo>
                      <a:lnTo>
                        <a:pt x="440400" y="462925"/>
                      </a:lnTo>
                      <a:lnTo>
                        <a:pt x="439668" y="468024"/>
                      </a:lnTo>
                      <a:lnTo>
                        <a:pt x="439374" y="470084"/>
                      </a:lnTo>
                      <a:lnTo>
                        <a:pt x="439081" y="472143"/>
                      </a:lnTo>
                      <a:lnTo>
                        <a:pt x="438861" y="473688"/>
                      </a:lnTo>
                      <a:lnTo>
                        <a:pt x="438764" y="474732"/>
                      </a:lnTo>
                      <a:lnTo>
                        <a:pt x="438519" y="477341"/>
                      </a:lnTo>
                      <a:lnTo>
                        <a:pt x="437884" y="484124"/>
                      </a:lnTo>
                      <a:lnTo>
                        <a:pt x="437530" y="487800"/>
                      </a:lnTo>
                      <a:lnTo>
                        <a:pt x="437481" y="488417"/>
                      </a:lnTo>
                      <a:lnTo>
                        <a:pt x="436675" y="497098"/>
                      </a:lnTo>
                      <a:lnTo>
                        <a:pt x="436333" y="500874"/>
                      </a:lnTo>
                      <a:lnTo>
                        <a:pt x="435991" y="504621"/>
                      </a:lnTo>
                      <a:lnTo>
                        <a:pt x="435857" y="505935"/>
                      </a:lnTo>
                      <a:lnTo>
                        <a:pt x="435698" y="507326"/>
                      </a:lnTo>
                      <a:lnTo>
                        <a:pt x="435417" y="509720"/>
                      </a:lnTo>
                      <a:lnTo>
                        <a:pt x="435197" y="511689"/>
                      </a:lnTo>
                      <a:lnTo>
                        <a:pt x="434709" y="515229"/>
                      </a:lnTo>
                      <a:lnTo>
                        <a:pt x="434513" y="516705"/>
                      </a:lnTo>
                      <a:lnTo>
                        <a:pt x="434232" y="518733"/>
                      </a:lnTo>
                      <a:lnTo>
                        <a:pt x="434147" y="520328"/>
                      </a:lnTo>
                      <a:lnTo>
                        <a:pt x="433854" y="525186"/>
                      </a:lnTo>
                      <a:lnTo>
                        <a:pt x="433805" y="526172"/>
                      </a:lnTo>
                      <a:lnTo>
                        <a:pt x="433793" y="526696"/>
                      </a:lnTo>
                      <a:lnTo>
                        <a:pt x="433793" y="527740"/>
                      </a:lnTo>
                      <a:lnTo>
                        <a:pt x="433793" y="528784"/>
                      </a:lnTo>
                      <a:lnTo>
                        <a:pt x="433780" y="530871"/>
                      </a:lnTo>
                      <a:lnTo>
                        <a:pt x="434025" y="532964"/>
                      </a:lnTo>
                      <a:lnTo>
                        <a:pt x="434086" y="533496"/>
                      </a:lnTo>
                      <a:lnTo>
                        <a:pt x="434794" y="539362"/>
                      </a:lnTo>
                      <a:lnTo>
                        <a:pt x="434770" y="541429"/>
                      </a:lnTo>
                      <a:lnTo>
                        <a:pt x="434770" y="542462"/>
                      </a:lnTo>
                      <a:lnTo>
                        <a:pt x="434745" y="546077"/>
                      </a:lnTo>
                      <a:lnTo>
                        <a:pt x="434721" y="548145"/>
                      </a:lnTo>
                      <a:lnTo>
                        <a:pt x="434831" y="549726"/>
                      </a:lnTo>
                      <a:lnTo>
                        <a:pt x="435002" y="552361"/>
                      </a:lnTo>
                      <a:lnTo>
                        <a:pt x="435258" y="556238"/>
                      </a:lnTo>
                      <a:lnTo>
                        <a:pt x="435344" y="557632"/>
                      </a:lnTo>
                      <a:lnTo>
                        <a:pt x="435393" y="558146"/>
                      </a:lnTo>
                      <a:lnTo>
                        <a:pt x="435588" y="560204"/>
                      </a:lnTo>
                      <a:lnTo>
                        <a:pt x="435967" y="564319"/>
                      </a:lnTo>
                      <a:lnTo>
                        <a:pt x="436248" y="567298"/>
                      </a:lnTo>
                      <a:lnTo>
                        <a:pt x="436480" y="569779"/>
                      </a:lnTo>
                      <a:lnTo>
                        <a:pt x="436565" y="572483"/>
                      </a:lnTo>
                      <a:lnTo>
                        <a:pt x="436919" y="584383"/>
                      </a:lnTo>
                      <a:lnTo>
                        <a:pt x="436932" y="584924"/>
                      </a:lnTo>
                      <a:lnTo>
                        <a:pt x="437103" y="589858"/>
                      </a:lnTo>
                      <a:lnTo>
                        <a:pt x="437225" y="593010"/>
                      </a:lnTo>
                      <a:lnTo>
                        <a:pt x="437274" y="594586"/>
                      </a:lnTo>
                      <a:lnTo>
                        <a:pt x="437261" y="596751"/>
                      </a:lnTo>
                      <a:lnTo>
                        <a:pt x="437249" y="598917"/>
                      </a:lnTo>
                      <a:lnTo>
                        <a:pt x="437213" y="602706"/>
                      </a:lnTo>
                      <a:lnTo>
                        <a:pt x="437200" y="604377"/>
                      </a:lnTo>
                      <a:lnTo>
                        <a:pt x="436919" y="608054"/>
                      </a:lnTo>
                      <a:lnTo>
                        <a:pt x="436358" y="609998"/>
                      </a:lnTo>
                      <a:lnTo>
                        <a:pt x="435955" y="610851"/>
                      </a:lnTo>
                      <a:lnTo>
                        <a:pt x="433744" y="610415"/>
                      </a:lnTo>
                      <a:lnTo>
                        <a:pt x="433121" y="610045"/>
                      </a:lnTo>
                      <a:lnTo>
                        <a:pt x="431692" y="609209"/>
                      </a:lnTo>
                      <a:lnTo>
                        <a:pt x="430825" y="608698"/>
                      </a:lnTo>
                      <a:lnTo>
                        <a:pt x="428980" y="607948"/>
                      </a:lnTo>
                      <a:lnTo>
                        <a:pt x="427148" y="607200"/>
                      </a:lnTo>
                      <a:lnTo>
                        <a:pt x="421750" y="605009"/>
                      </a:lnTo>
                      <a:lnTo>
                        <a:pt x="420858" y="604647"/>
                      </a:lnTo>
                      <a:lnTo>
                        <a:pt x="420064" y="604424"/>
                      </a:lnTo>
                      <a:lnTo>
                        <a:pt x="414629" y="602878"/>
                      </a:lnTo>
                      <a:lnTo>
                        <a:pt x="413701" y="602613"/>
                      </a:lnTo>
                      <a:lnTo>
                        <a:pt x="411050" y="602823"/>
                      </a:lnTo>
                      <a:lnTo>
                        <a:pt x="411392" y="605936"/>
                      </a:lnTo>
                      <a:lnTo>
                        <a:pt x="412052" y="607753"/>
                      </a:lnTo>
                      <a:lnTo>
                        <a:pt x="413456" y="611599"/>
                      </a:lnTo>
                      <a:lnTo>
                        <a:pt x="413627" y="613222"/>
                      </a:lnTo>
                      <a:lnTo>
                        <a:pt x="413908" y="615814"/>
                      </a:lnTo>
                      <a:lnTo>
                        <a:pt x="411331" y="617869"/>
                      </a:lnTo>
                      <a:lnTo>
                        <a:pt x="410146" y="618102"/>
                      </a:lnTo>
                      <a:lnTo>
                        <a:pt x="403661" y="619379"/>
                      </a:lnTo>
                      <a:lnTo>
                        <a:pt x="402415" y="619624"/>
                      </a:lnTo>
                      <a:lnTo>
                        <a:pt x="400595" y="619674"/>
                      </a:lnTo>
                      <a:lnTo>
                        <a:pt x="395563" y="619808"/>
                      </a:lnTo>
                      <a:lnTo>
                        <a:pt x="393890" y="619853"/>
                      </a:lnTo>
                      <a:lnTo>
                        <a:pt x="392949" y="619823"/>
                      </a:lnTo>
                      <a:lnTo>
                        <a:pt x="391080" y="619764"/>
                      </a:lnTo>
                      <a:lnTo>
                        <a:pt x="385914" y="619601"/>
                      </a:lnTo>
                      <a:lnTo>
                        <a:pt x="384033" y="619541"/>
                      </a:lnTo>
                      <a:lnTo>
                        <a:pt x="383544" y="619511"/>
                      </a:lnTo>
                      <a:lnTo>
                        <a:pt x="380601" y="619329"/>
                      </a:lnTo>
                      <a:lnTo>
                        <a:pt x="378146" y="619176"/>
                      </a:lnTo>
                      <a:lnTo>
                        <a:pt x="373370" y="618881"/>
                      </a:lnTo>
                      <a:lnTo>
                        <a:pt x="372417" y="618822"/>
                      </a:lnTo>
                      <a:lnTo>
                        <a:pt x="371587" y="618747"/>
                      </a:lnTo>
                      <a:lnTo>
                        <a:pt x="370353" y="618636"/>
                      </a:lnTo>
                      <a:lnTo>
                        <a:pt x="366213" y="618262"/>
                      </a:lnTo>
                      <a:lnTo>
                        <a:pt x="364038" y="618351"/>
                      </a:lnTo>
                      <a:lnTo>
                        <a:pt x="363306" y="618383"/>
                      </a:lnTo>
                      <a:lnTo>
                        <a:pt x="360802" y="615292"/>
                      </a:lnTo>
                      <a:lnTo>
                        <a:pt x="359470" y="613746"/>
                      </a:lnTo>
                      <a:lnTo>
                        <a:pt x="358469" y="612590"/>
                      </a:lnTo>
                      <a:lnTo>
                        <a:pt x="357162" y="611865"/>
                      </a:lnTo>
                      <a:lnTo>
                        <a:pt x="353046" y="609586"/>
                      </a:lnTo>
                      <a:lnTo>
                        <a:pt x="351947" y="608975"/>
                      </a:lnTo>
                      <a:lnTo>
                        <a:pt x="350591" y="608638"/>
                      </a:lnTo>
                      <a:lnTo>
                        <a:pt x="347745" y="607929"/>
                      </a:lnTo>
                      <a:lnTo>
                        <a:pt x="346548" y="607632"/>
                      </a:lnTo>
                      <a:lnTo>
                        <a:pt x="345241" y="607624"/>
                      </a:lnTo>
                      <a:lnTo>
                        <a:pt x="339207" y="607587"/>
                      </a:lnTo>
                      <a:lnTo>
                        <a:pt x="338059" y="607580"/>
                      </a:lnTo>
                      <a:lnTo>
                        <a:pt x="335103" y="608867"/>
                      </a:lnTo>
                      <a:lnTo>
                        <a:pt x="333491" y="612107"/>
                      </a:lnTo>
                      <a:lnTo>
                        <a:pt x="332148" y="615584"/>
                      </a:lnTo>
                      <a:lnTo>
                        <a:pt x="331207" y="618019"/>
                      </a:lnTo>
                      <a:lnTo>
                        <a:pt x="328545" y="618565"/>
                      </a:lnTo>
                      <a:lnTo>
                        <a:pt x="327054" y="618005"/>
                      </a:lnTo>
                      <a:lnTo>
                        <a:pt x="324978" y="617232"/>
                      </a:lnTo>
                      <a:lnTo>
                        <a:pt x="321595" y="618590"/>
                      </a:lnTo>
                      <a:lnTo>
                        <a:pt x="319836" y="620023"/>
                      </a:lnTo>
                      <a:lnTo>
                        <a:pt x="318187" y="621352"/>
                      </a:lnTo>
                      <a:lnTo>
                        <a:pt x="315256" y="621054"/>
                      </a:lnTo>
                      <a:lnTo>
                        <a:pt x="314376" y="620012"/>
                      </a:lnTo>
                      <a:lnTo>
                        <a:pt x="313399" y="618852"/>
                      </a:lnTo>
                      <a:lnTo>
                        <a:pt x="313033" y="618406"/>
                      </a:lnTo>
                      <a:lnTo>
                        <a:pt x="312813" y="617841"/>
                      </a:lnTo>
                      <a:lnTo>
                        <a:pt x="310798" y="612606"/>
                      </a:lnTo>
                      <a:lnTo>
                        <a:pt x="309344" y="608883"/>
                      </a:lnTo>
                      <a:lnTo>
                        <a:pt x="309075" y="608196"/>
                      </a:lnTo>
                      <a:lnTo>
                        <a:pt x="308575" y="607773"/>
                      </a:lnTo>
                      <a:lnTo>
                        <a:pt x="307475" y="606860"/>
                      </a:lnTo>
                      <a:lnTo>
                        <a:pt x="306938" y="606406"/>
                      </a:lnTo>
                      <a:lnTo>
                        <a:pt x="306266" y="606335"/>
                      </a:lnTo>
                      <a:lnTo>
                        <a:pt x="302187" y="605901"/>
                      </a:lnTo>
                      <a:lnTo>
                        <a:pt x="295628" y="605316"/>
                      </a:lnTo>
                      <a:lnTo>
                        <a:pt x="293148" y="605098"/>
                      </a:lnTo>
                      <a:lnTo>
                        <a:pt x="282376" y="604279"/>
                      </a:lnTo>
                      <a:lnTo>
                        <a:pt x="280934" y="604168"/>
                      </a:lnTo>
                      <a:lnTo>
                        <a:pt x="280446" y="604130"/>
                      </a:lnTo>
                      <a:lnTo>
                        <a:pt x="279469" y="604035"/>
                      </a:lnTo>
                      <a:lnTo>
                        <a:pt x="270174" y="603112"/>
                      </a:lnTo>
                      <a:lnTo>
                        <a:pt x="266754" y="602772"/>
                      </a:lnTo>
                      <a:lnTo>
                        <a:pt x="266265" y="602722"/>
                      </a:lnTo>
                      <a:lnTo>
                        <a:pt x="264323" y="602497"/>
                      </a:lnTo>
                      <a:lnTo>
                        <a:pt x="259010" y="601876"/>
                      </a:lnTo>
                      <a:lnTo>
                        <a:pt x="258204" y="601782"/>
                      </a:lnTo>
                      <a:lnTo>
                        <a:pt x="257202" y="601696"/>
                      </a:lnTo>
                      <a:lnTo>
                        <a:pt x="256140" y="601719"/>
                      </a:lnTo>
                      <a:lnTo>
                        <a:pt x="253905" y="601769"/>
                      </a:lnTo>
                      <a:lnTo>
                        <a:pt x="253209" y="601783"/>
                      </a:lnTo>
                      <a:lnTo>
                        <a:pt x="250546" y="602514"/>
                      </a:lnTo>
                      <a:lnTo>
                        <a:pt x="249544" y="604268"/>
                      </a:lnTo>
                      <a:lnTo>
                        <a:pt x="247859" y="607188"/>
                      </a:lnTo>
                      <a:lnTo>
                        <a:pt x="247505" y="607790"/>
                      </a:lnTo>
                      <a:lnTo>
                        <a:pt x="246198" y="610089"/>
                      </a:lnTo>
                      <a:lnTo>
                        <a:pt x="245111" y="612009"/>
                      </a:lnTo>
                      <a:lnTo>
                        <a:pt x="243706" y="612417"/>
                      </a:lnTo>
                      <a:lnTo>
                        <a:pt x="242814" y="612674"/>
                      </a:lnTo>
                      <a:lnTo>
                        <a:pt x="241911" y="612938"/>
                      </a:lnTo>
                      <a:lnTo>
                        <a:pt x="241251" y="612938"/>
                      </a:lnTo>
                      <a:lnTo>
                        <a:pt x="237135" y="612940"/>
                      </a:lnTo>
                      <a:lnTo>
                        <a:pt x="236195" y="612940"/>
                      </a:lnTo>
                      <a:lnTo>
                        <a:pt x="235266" y="612662"/>
                      </a:lnTo>
                      <a:lnTo>
                        <a:pt x="231321" y="611486"/>
                      </a:lnTo>
                      <a:lnTo>
                        <a:pt x="229697" y="611001"/>
                      </a:lnTo>
                      <a:lnTo>
                        <a:pt x="228976" y="609704"/>
                      </a:lnTo>
                      <a:lnTo>
                        <a:pt x="227840" y="607663"/>
                      </a:lnTo>
                      <a:lnTo>
                        <a:pt x="226692" y="605607"/>
                      </a:lnTo>
                      <a:lnTo>
                        <a:pt x="226228" y="604407"/>
                      </a:lnTo>
                      <a:lnTo>
                        <a:pt x="225788" y="603270"/>
                      </a:lnTo>
                      <a:lnTo>
                        <a:pt x="225409" y="602272"/>
                      </a:lnTo>
                      <a:lnTo>
                        <a:pt x="224799" y="600918"/>
                      </a:lnTo>
                      <a:lnTo>
                        <a:pt x="223553" y="598168"/>
                      </a:lnTo>
                      <a:lnTo>
                        <a:pt x="223101" y="597155"/>
                      </a:lnTo>
                      <a:lnTo>
                        <a:pt x="222258" y="595694"/>
                      </a:lnTo>
                      <a:lnTo>
                        <a:pt x="221721" y="594788"/>
                      </a:lnTo>
                      <a:lnTo>
                        <a:pt x="220658" y="592974"/>
                      </a:lnTo>
                      <a:lnTo>
                        <a:pt x="219608" y="591160"/>
                      </a:lnTo>
                      <a:lnTo>
                        <a:pt x="216664" y="586282"/>
                      </a:lnTo>
                      <a:lnTo>
                        <a:pt x="215870" y="584952"/>
                      </a:lnTo>
                      <a:lnTo>
                        <a:pt x="215602" y="584508"/>
                      </a:lnTo>
                      <a:lnTo>
                        <a:pt x="215040" y="583627"/>
                      </a:lnTo>
                      <a:lnTo>
                        <a:pt x="210838" y="577015"/>
                      </a:lnTo>
                      <a:lnTo>
                        <a:pt x="207907" y="572362"/>
                      </a:lnTo>
                      <a:lnTo>
                        <a:pt x="206588" y="570248"/>
                      </a:lnTo>
                      <a:lnTo>
                        <a:pt x="206002" y="569369"/>
                      </a:lnTo>
                      <a:lnTo>
                        <a:pt x="203669" y="565855"/>
                      </a:lnTo>
                      <a:lnTo>
                        <a:pt x="203375" y="565415"/>
                      </a:lnTo>
                      <a:lnTo>
                        <a:pt x="202337" y="563847"/>
                      </a:lnTo>
                      <a:lnTo>
                        <a:pt x="201482" y="562372"/>
                      </a:lnTo>
                      <a:lnTo>
                        <a:pt x="199980" y="559770"/>
                      </a:lnTo>
                      <a:lnTo>
                        <a:pt x="198978" y="558039"/>
                      </a:lnTo>
                      <a:lnTo>
                        <a:pt x="197940" y="556917"/>
                      </a:lnTo>
                      <a:lnTo>
                        <a:pt x="195534" y="554316"/>
                      </a:lnTo>
                      <a:lnTo>
                        <a:pt x="193812" y="552513"/>
                      </a:lnTo>
                      <a:lnTo>
                        <a:pt x="193116" y="551797"/>
                      </a:lnTo>
                      <a:lnTo>
                        <a:pt x="192346" y="551292"/>
                      </a:lnTo>
                      <a:lnTo>
                        <a:pt x="191577" y="550796"/>
                      </a:lnTo>
                      <a:lnTo>
                        <a:pt x="190734" y="550250"/>
                      </a:lnTo>
                      <a:lnTo>
                        <a:pt x="189464" y="549427"/>
                      </a:lnTo>
                      <a:lnTo>
                        <a:pt x="188096" y="549151"/>
                      </a:lnTo>
                      <a:lnTo>
                        <a:pt x="184896" y="548511"/>
                      </a:lnTo>
                      <a:lnTo>
                        <a:pt x="183967" y="548325"/>
                      </a:lnTo>
                      <a:lnTo>
                        <a:pt x="182600" y="548356"/>
                      </a:lnTo>
                      <a:lnTo>
                        <a:pt x="177457" y="548472"/>
                      </a:lnTo>
                      <a:lnTo>
                        <a:pt x="176529" y="548492"/>
                      </a:lnTo>
                      <a:lnTo>
                        <a:pt x="175076" y="548675"/>
                      </a:lnTo>
                      <a:lnTo>
                        <a:pt x="173622" y="548857"/>
                      </a:lnTo>
                      <a:lnTo>
                        <a:pt x="168297" y="549526"/>
                      </a:lnTo>
                      <a:lnTo>
                        <a:pt x="166917" y="549699"/>
                      </a:lnTo>
                      <a:lnTo>
                        <a:pt x="164620" y="549987"/>
                      </a:lnTo>
                      <a:lnTo>
                        <a:pt x="160859" y="550337"/>
                      </a:lnTo>
                      <a:lnTo>
                        <a:pt x="158513" y="550555"/>
                      </a:lnTo>
                      <a:lnTo>
                        <a:pt x="156657" y="550129"/>
                      </a:lnTo>
                      <a:lnTo>
                        <a:pt x="154642" y="549661"/>
                      </a:lnTo>
                      <a:lnTo>
                        <a:pt x="153383" y="547066"/>
                      </a:lnTo>
                      <a:lnTo>
                        <a:pt x="152871" y="546026"/>
                      </a:lnTo>
                      <a:lnTo>
                        <a:pt x="152272" y="544709"/>
                      </a:lnTo>
                      <a:lnTo>
                        <a:pt x="150477" y="540766"/>
                      </a:lnTo>
                      <a:lnTo>
                        <a:pt x="149988" y="539716"/>
                      </a:lnTo>
                      <a:lnTo>
                        <a:pt x="149316" y="539241"/>
                      </a:lnTo>
                      <a:lnTo>
                        <a:pt x="147106" y="537527"/>
                      </a:lnTo>
                      <a:lnTo>
                        <a:pt x="135856" y="537221"/>
                      </a:lnTo>
                      <a:lnTo>
                        <a:pt x="133914" y="537143"/>
                      </a:lnTo>
                      <a:lnTo>
                        <a:pt x="132937" y="537195"/>
                      </a:lnTo>
                      <a:lnTo>
                        <a:pt x="127123" y="537511"/>
                      </a:lnTo>
                      <a:lnTo>
                        <a:pt x="126097" y="537567"/>
                      </a:lnTo>
                      <a:lnTo>
                        <a:pt x="125304" y="537728"/>
                      </a:lnTo>
                      <a:lnTo>
                        <a:pt x="124155" y="537967"/>
                      </a:lnTo>
                      <a:lnTo>
                        <a:pt x="122775" y="538251"/>
                      </a:lnTo>
                      <a:lnTo>
                        <a:pt x="121395" y="538534"/>
                      </a:lnTo>
                      <a:lnTo>
                        <a:pt x="119820" y="539512"/>
                      </a:lnTo>
                      <a:lnTo>
                        <a:pt x="118574" y="540295"/>
                      </a:lnTo>
                      <a:lnTo>
                        <a:pt x="117719" y="540824"/>
                      </a:lnTo>
                      <a:lnTo>
                        <a:pt x="116229" y="542162"/>
                      </a:lnTo>
                      <a:lnTo>
                        <a:pt x="113224" y="544849"/>
                      </a:lnTo>
                      <a:lnTo>
                        <a:pt x="111599" y="545921"/>
                      </a:lnTo>
                      <a:lnTo>
                        <a:pt x="108350" y="548068"/>
                      </a:lnTo>
                      <a:lnTo>
                        <a:pt x="106494" y="549295"/>
                      </a:lnTo>
                      <a:lnTo>
                        <a:pt x="103673" y="550856"/>
                      </a:lnTo>
                      <a:lnTo>
                        <a:pt x="102573" y="551469"/>
                      </a:lnTo>
                      <a:lnTo>
                        <a:pt x="101352" y="551698"/>
                      </a:lnTo>
                      <a:lnTo>
                        <a:pt x="100350" y="551888"/>
                      </a:lnTo>
                      <a:lnTo>
                        <a:pt x="99642" y="551688"/>
                      </a:lnTo>
                      <a:lnTo>
                        <a:pt x="98982" y="551497"/>
                      </a:lnTo>
                      <a:lnTo>
                        <a:pt x="97969" y="551207"/>
                      </a:lnTo>
                      <a:lnTo>
                        <a:pt x="96112" y="550812"/>
                      </a:lnTo>
                      <a:lnTo>
                        <a:pt x="91227" y="549770"/>
                      </a:lnTo>
                      <a:lnTo>
                        <a:pt x="89822" y="549494"/>
                      </a:lnTo>
                      <a:lnTo>
                        <a:pt x="83483" y="548253"/>
                      </a:lnTo>
                      <a:lnTo>
                        <a:pt x="81712" y="547905"/>
                      </a:lnTo>
                      <a:lnTo>
                        <a:pt x="80820" y="547731"/>
                      </a:lnTo>
                      <a:lnTo>
                        <a:pt x="79489" y="547471"/>
                      </a:lnTo>
                      <a:lnTo>
                        <a:pt x="77938" y="547342"/>
                      </a:lnTo>
                      <a:lnTo>
                        <a:pt x="75080" y="547105"/>
                      </a:lnTo>
                      <a:lnTo>
                        <a:pt x="73650" y="546987"/>
                      </a:lnTo>
                      <a:lnTo>
                        <a:pt x="72173" y="546922"/>
                      </a:lnTo>
                      <a:lnTo>
                        <a:pt x="71208" y="546880"/>
                      </a:lnTo>
                      <a:lnTo>
                        <a:pt x="67788" y="546732"/>
                      </a:lnTo>
                      <a:lnTo>
                        <a:pt x="66322" y="546668"/>
                      </a:lnTo>
                      <a:lnTo>
                        <a:pt x="64881" y="546684"/>
                      </a:lnTo>
                      <a:lnTo>
                        <a:pt x="58041" y="546761"/>
                      </a:lnTo>
                      <a:lnTo>
                        <a:pt x="56258" y="546782"/>
                      </a:lnTo>
                      <a:lnTo>
                        <a:pt x="55061" y="547004"/>
                      </a:lnTo>
                      <a:lnTo>
                        <a:pt x="52313" y="547511"/>
                      </a:lnTo>
                      <a:lnTo>
                        <a:pt x="50945" y="547765"/>
                      </a:lnTo>
                      <a:lnTo>
                        <a:pt x="49003" y="548361"/>
                      </a:lnTo>
                      <a:lnTo>
                        <a:pt x="48136" y="548625"/>
                      </a:lnTo>
                      <a:lnTo>
                        <a:pt x="42041" y="550491"/>
                      </a:lnTo>
                      <a:lnTo>
                        <a:pt x="40160" y="551066"/>
                      </a:lnTo>
                      <a:lnTo>
                        <a:pt x="38999" y="551403"/>
                      </a:lnTo>
                      <a:lnTo>
                        <a:pt x="34126" y="552530"/>
                      </a:lnTo>
                      <a:lnTo>
                        <a:pt x="33418" y="552627"/>
                      </a:lnTo>
                      <a:lnTo>
                        <a:pt x="31305" y="552827"/>
                      </a:lnTo>
                      <a:lnTo>
                        <a:pt x="29570" y="552990"/>
                      </a:lnTo>
                      <a:lnTo>
                        <a:pt x="28263" y="552234"/>
                      </a:lnTo>
                      <a:lnTo>
                        <a:pt x="25234" y="550481"/>
                      </a:lnTo>
                      <a:lnTo>
                        <a:pt x="24611" y="550079"/>
                      </a:lnTo>
                      <a:lnTo>
                        <a:pt x="21094" y="547254"/>
                      </a:lnTo>
                      <a:lnTo>
                        <a:pt x="18639" y="545271"/>
                      </a:lnTo>
                      <a:lnTo>
                        <a:pt x="17894" y="544678"/>
                      </a:lnTo>
                      <a:lnTo>
                        <a:pt x="13655" y="541273"/>
                      </a:lnTo>
                      <a:lnTo>
                        <a:pt x="13081" y="540808"/>
                      </a:lnTo>
                      <a:lnTo>
                        <a:pt x="12495" y="540343"/>
                      </a:lnTo>
                      <a:lnTo>
                        <a:pt x="12068" y="540093"/>
                      </a:lnTo>
                      <a:lnTo>
                        <a:pt x="11420" y="539719"/>
                      </a:lnTo>
                      <a:lnTo>
                        <a:pt x="7512" y="537463"/>
                      </a:lnTo>
                      <a:lnTo>
                        <a:pt x="5423" y="536253"/>
                      </a:lnTo>
                      <a:lnTo>
                        <a:pt x="0" y="532990"/>
                      </a:lnTo>
                      <a:lnTo>
                        <a:pt x="1539" y="530591"/>
                      </a:lnTo>
                      <a:lnTo>
                        <a:pt x="3701" y="527719"/>
                      </a:lnTo>
                      <a:lnTo>
                        <a:pt x="5240" y="524250"/>
                      </a:lnTo>
                      <a:lnTo>
                        <a:pt x="6522" y="520910"/>
                      </a:lnTo>
                      <a:lnTo>
                        <a:pt x="8428" y="517679"/>
                      </a:lnTo>
                      <a:lnTo>
                        <a:pt x="10590" y="514562"/>
                      </a:lnTo>
                      <a:lnTo>
                        <a:pt x="13936" y="509211"/>
                      </a:lnTo>
                      <a:lnTo>
                        <a:pt x="18834" y="501129"/>
                      </a:lnTo>
                      <a:lnTo>
                        <a:pt x="24880" y="489096"/>
                      </a:lnTo>
                      <a:lnTo>
                        <a:pt x="29790" y="479552"/>
                      </a:lnTo>
                      <a:lnTo>
                        <a:pt x="31671" y="475585"/>
                      </a:lnTo>
                      <a:lnTo>
                        <a:pt x="32721" y="472741"/>
                      </a:lnTo>
                      <a:lnTo>
                        <a:pt x="34175" y="470990"/>
                      </a:lnTo>
                      <a:lnTo>
                        <a:pt x="38633" y="465246"/>
                      </a:lnTo>
                      <a:lnTo>
                        <a:pt x="41967" y="459283"/>
                      </a:lnTo>
                      <a:lnTo>
                        <a:pt x="46780" y="452307"/>
                      </a:lnTo>
                      <a:lnTo>
                        <a:pt x="51238" y="446686"/>
                      </a:lnTo>
                      <a:lnTo>
                        <a:pt x="56331" y="441295"/>
                      </a:lnTo>
                      <a:lnTo>
                        <a:pt x="62084" y="437482"/>
                      </a:lnTo>
                      <a:lnTo>
                        <a:pt x="67605" y="434412"/>
                      </a:lnTo>
                      <a:lnTo>
                        <a:pt x="78927" y="429866"/>
                      </a:lnTo>
                      <a:lnTo>
                        <a:pt x="81761" y="428696"/>
                      </a:lnTo>
                      <a:lnTo>
                        <a:pt x="86988" y="426551"/>
                      </a:lnTo>
                      <a:lnTo>
                        <a:pt x="95062" y="423240"/>
                      </a:lnTo>
                      <a:lnTo>
                        <a:pt x="105529" y="418953"/>
                      </a:lnTo>
                      <a:lnTo>
                        <a:pt x="110806" y="416379"/>
                      </a:lnTo>
                      <a:lnTo>
                        <a:pt x="114739" y="413960"/>
                      </a:lnTo>
                      <a:lnTo>
                        <a:pt x="114995" y="413680"/>
                      </a:lnTo>
                      <a:lnTo>
                        <a:pt x="116803" y="411707"/>
                      </a:lnTo>
                      <a:lnTo>
                        <a:pt x="120564" y="408185"/>
                      </a:lnTo>
                      <a:lnTo>
                        <a:pt x="127759" y="402138"/>
                      </a:lnTo>
                      <a:lnTo>
                        <a:pt x="139826" y="391565"/>
                      </a:lnTo>
                      <a:lnTo>
                        <a:pt x="154532" y="378863"/>
                      </a:lnTo>
                      <a:lnTo>
                        <a:pt x="166562" y="368066"/>
                      </a:lnTo>
                      <a:lnTo>
                        <a:pt x="176041" y="359557"/>
                      </a:lnTo>
                      <a:lnTo>
                        <a:pt x="186618" y="350805"/>
                      </a:lnTo>
                      <a:lnTo>
                        <a:pt x="193885" y="344240"/>
                      </a:lnTo>
                      <a:lnTo>
                        <a:pt x="201250" y="337605"/>
                      </a:lnTo>
                      <a:lnTo>
                        <a:pt x="214270" y="326286"/>
                      </a:lnTo>
                      <a:lnTo>
                        <a:pt x="224274" y="317483"/>
                      </a:lnTo>
                      <a:lnTo>
                        <a:pt x="235132" y="308049"/>
                      </a:lnTo>
                      <a:lnTo>
                        <a:pt x="248812" y="296349"/>
                      </a:lnTo>
                      <a:lnTo>
                        <a:pt x="264262" y="282925"/>
                      </a:lnTo>
                      <a:lnTo>
                        <a:pt x="270491" y="277273"/>
                      </a:lnTo>
                      <a:lnTo>
                        <a:pt x="280128" y="268729"/>
                      </a:lnTo>
                      <a:lnTo>
                        <a:pt x="286492" y="263198"/>
                      </a:lnTo>
                      <a:lnTo>
                        <a:pt x="295616" y="255348"/>
                      </a:lnTo>
                      <a:lnTo>
                        <a:pt x="298083" y="252895"/>
                      </a:lnTo>
                      <a:lnTo>
                        <a:pt x="303347" y="248371"/>
                      </a:lnTo>
                      <a:lnTo>
                        <a:pt x="310431" y="241968"/>
                      </a:lnTo>
                      <a:lnTo>
                        <a:pt x="317882" y="235802"/>
                      </a:lnTo>
                      <a:lnTo>
                        <a:pt x="320044" y="234032"/>
                      </a:lnTo>
                      <a:lnTo>
                        <a:pt x="322621" y="232400"/>
                      </a:lnTo>
                      <a:lnTo>
                        <a:pt x="324038" y="230734"/>
                      </a:lnTo>
                      <a:lnTo>
                        <a:pt x="327702" y="229559"/>
                      </a:lnTo>
                      <a:lnTo>
                        <a:pt x="341650" y="225013"/>
                      </a:lnTo>
                      <a:lnTo>
                        <a:pt x="352753" y="221432"/>
                      </a:lnTo>
                      <a:lnTo>
                        <a:pt x="366310" y="217168"/>
                      </a:lnTo>
                      <a:lnTo>
                        <a:pt x="379465" y="213322"/>
                      </a:lnTo>
                      <a:lnTo>
                        <a:pt x="392326" y="208811"/>
                      </a:lnTo>
                      <a:lnTo>
                        <a:pt x="404919" y="204577"/>
                      </a:lnTo>
                      <a:lnTo>
                        <a:pt x="410916" y="202662"/>
                      </a:lnTo>
                      <a:lnTo>
                        <a:pt x="416852" y="200766"/>
                      </a:lnTo>
                      <a:lnTo>
                        <a:pt x="429286" y="197063"/>
                      </a:lnTo>
                      <a:lnTo>
                        <a:pt x="435942" y="195081"/>
                      </a:lnTo>
                      <a:lnTo>
                        <a:pt x="448144" y="191130"/>
                      </a:lnTo>
                      <a:lnTo>
                        <a:pt x="449378" y="190713"/>
                      </a:lnTo>
                      <a:lnTo>
                        <a:pt x="465073" y="185447"/>
                      </a:lnTo>
                      <a:lnTo>
                        <a:pt x="474710" y="182775"/>
                      </a:lnTo>
                      <a:lnTo>
                        <a:pt x="478789" y="181595"/>
                      </a:lnTo>
                      <a:lnTo>
                        <a:pt x="482148" y="179222"/>
                      </a:lnTo>
                      <a:lnTo>
                        <a:pt x="485079" y="176321"/>
                      </a:lnTo>
                      <a:lnTo>
                        <a:pt x="488365" y="171665"/>
                      </a:lnTo>
                      <a:lnTo>
                        <a:pt x="493140" y="160781"/>
                      </a:lnTo>
                      <a:lnTo>
                        <a:pt x="498185" y="148689"/>
                      </a:lnTo>
                      <a:lnTo>
                        <a:pt x="500249" y="143525"/>
                      </a:lnTo>
                      <a:lnTo>
                        <a:pt x="503266" y="136205"/>
                      </a:lnTo>
                      <a:lnTo>
                        <a:pt x="505135" y="131698"/>
                      </a:lnTo>
                      <a:lnTo>
                        <a:pt x="509837" y="120817"/>
                      </a:lnTo>
                      <a:lnTo>
                        <a:pt x="513770" y="111704"/>
                      </a:lnTo>
                      <a:lnTo>
                        <a:pt x="520756" y="95539"/>
                      </a:lnTo>
                      <a:lnTo>
                        <a:pt x="521501" y="93779"/>
                      </a:lnTo>
                      <a:lnTo>
                        <a:pt x="526179" y="82623"/>
                      </a:lnTo>
                      <a:lnTo>
                        <a:pt x="532091" y="68481"/>
                      </a:lnTo>
                      <a:lnTo>
                        <a:pt x="535047" y="60605"/>
                      </a:lnTo>
                      <a:lnTo>
                        <a:pt x="537270" y="56755"/>
                      </a:lnTo>
                      <a:lnTo>
                        <a:pt x="538833" y="54051"/>
                      </a:lnTo>
                      <a:lnTo>
                        <a:pt x="543108" y="49640"/>
                      </a:lnTo>
                      <a:lnTo>
                        <a:pt x="547200" y="45664"/>
                      </a:lnTo>
                      <a:lnTo>
                        <a:pt x="558339" y="37177"/>
                      </a:lnTo>
                      <a:lnTo>
                        <a:pt x="570565" y="27995"/>
                      </a:lnTo>
                      <a:lnTo>
                        <a:pt x="585869" y="16314"/>
                      </a:lnTo>
                      <a:lnTo>
                        <a:pt x="597155" y="7693"/>
                      </a:lnTo>
                      <a:lnTo>
                        <a:pt x="603860" y="2281"/>
                      </a:lnTo>
                      <a:lnTo>
                        <a:pt x="606560" y="1004"/>
                      </a:lnTo>
                      <a:lnTo>
                        <a:pt x="610493" y="647"/>
                      </a:lnTo>
                      <a:lnTo>
                        <a:pt x="619787" y="419"/>
                      </a:lnTo>
                      <a:lnTo>
                        <a:pt x="633089" y="768"/>
                      </a:lnTo>
                      <a:lnTo>
                        <a:pt x="646634" y="437"/>
                      </a:lnTo>
                      <a:lnTo>
                        <a:pt x="647672" y="458"/>
                      </a:lnTo>
                      <a:lnTo>
                        <a:pt x="662109" y="735"/>
                      </a:lnTo>
                      <a:lnTo>
                        <a:pt x="667239" y="863"/>
                      </a:lnTo>
                      <a:lnTo>
                        <a:pt x="671844" y="866"/>
                      </a:lnTo>
                      <a:lnTo>
                        <a:pt x="683691" y="575"/>
                      </a:lnTo>
                      <a:lnTo>
                        <a:pt x="702830" y="848"/>
                      </a:lnTo>
                      <a:lnTo>
                        <a:pt x="724791" y="1464"/>
                      </a:lnTo>
                      <a:lnTo>
                        <a:pt x="739619" y="1398"/>
                      </a:lnTo>
                      <a:lnTo>
                        <a:pt x="761983" y="1804"/>
                      </a:lnTo>
                      <a:lnTo>
                        <a:pt x="784603" y="1884"/>
                      </a:lnTo>
                      <a:lnTo>
                        <a:pt x="793642" y="1780"/>
                      </a:lnTo>
                      <a:lnTo>
                        <a:pt x="801520" y="1614"/>
                      </a:lnTo>
                      <a:lnTo>
                        <a:pt x="824262" y="1923"/>
                      </a:lnTo>
                      <a:lnTo>
                        <a:pt x="837136" y="2070"/>
                      </a:lnTo>
                      <a:lnTo>
                        <a:pt x="856617" y="2481"/>
                      </a:lnTo>
                      <a:lnTo>
                        <a:pt x="870859" y="2432"/>
                      </a:lnTo>
                      <a:lnTo>
                        <a:pt x="886395" y="2200"/>
                      </a:lnTo>
                      <a:lnTo>
                        <a:pt x="887995" y="2177"/>
                      </a:lnTo>
                      <a:lnTo>
                        <a:pt x="894676" y="2267"/>
                      </a:lnTo>
                      <a:lnTo>
                        <a:pt x="912069" y="2504"/>
                      </a:lnTo>
                      <a:lnTo>
                        <a:pt x="924050" y="2669"/>
                      </a:lnTo>
                      <a:lnTo>
                        <a:pt x="937718" y="2404"/>
                      </a:lnTo>
                      <a:lnTo>
                        <a:pt x="953523" y="1603"/>
                      </a:lnTo>
                      <a:lnTo>
                        <a:pt x="968375" y="763"/>
                      </a:lnTo>
                      <a:lnTo>
                        <a:pt x="985768" y="1108"/>
                      </a:lnTo>
                      <a:lnTo>
                        <a:pt x="999777" y="1512"/>
                      </a:lnTo>
                      <a:lnTo>
                        <a:pt x="1005152" y="1542"/>
                      </a:lnTo>
                      <a:lnTo>
                        <a:pt x="1008058" y="1558"/>
                      </a:lnTo>
                      <a:lnTo>
                        <a:pt x="1009915" y="1568"/>
                      </a:lnTo>
                      <a:lnTo>
                        <a:pt x="1014227" y="1591"/>
                      </a:lnTo>
                      <a:lnTo>
                        <a:pt x="1024425" y="1647"/>
                      </a:lnTo>
                      <a:lnTo>
                        <a:pt x="1034954" y="936"/>
                      </a:lnTo>
                      <a:lnTo>
                        <a:pt x="1047278" y="238"/>
                      </a:lnTo>
                      <a:lnTo>
                        <a:pt x="1063400" y="0"/>
                      </a:lnTo>
                      <a:lnTo>
                        <a:pt x="1071144" y="48"/>
                      </a:lnTo>
                      <a:lnTo>
                        <a:pt x="1079865" y="650"/>
                      </a:lnTo>
                      <a:lnTo>
                        <a:pt x="1088378" y="1252"/>
                      </a:lnTo>
                    </a:path>
                  </a:pathLst>
                </a:custGeom>
                <a:solidFill>
                  <a:srgbClr val="FDCAB5"/>
                </a:solidFill>
                <a:ln w="12206"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FBE27334-7549-0BBE-652C-A373F85D6D84}"/>
                    </a:ext>
                  </a:extLst>
                </p:cNvPr>
                <p:cNvSpPr/>
                <p:nvPr/>
              </p:nvSpPr>
              <p:spPr>
                <a:xfrm>
                  <a:off x="6586353" y="2765848"/>
                  <a:ext cx="1299771" cy="1993542"/>
                </a:xfrm>
                <a:custGeom>
                  <a:avLst/>
                  <a:gdLst>
                    <a:gd name="connsiteX0" fmla="*/ 580269 w 1299771"/>
                    <a:gd name="connsiteY0" fmla="*/ 33204 h 1993542"/>
                    <a:gd name="connsiteX1" fmla="*/ 582663 w 1299771"/>
                    <a:gd name="connsiteY1" fmla="*/ 38988 h 1993542"/>
                    <a:gd name="connsiteX2" fmla="*/ 583384 w 1299771"/>
                    <a:gd name="connsiteY2" fmla="*/ 40745 h 1993542"/>
                    <a:gd name="connsiteX3" fmla="*/ 584800 w 1299771"/>
                    <a:gd name="connsiteY3" fmla="*/ 41721 h 1993542"/>
                    <a:gd name="connsiteX4" fmla="*/ 586962 w 1299771"/>
                    <a:gd name="connsiteY4" fmla="*/ 43198 h 1993542"/>
                    <a:gd name="connsiteX5" fmla="*/ 587378 w 1299771"/>
                    <a:gd name="connsiteY5" fmla="*/ 43491 h 1993542"/>
                    <a:gd name="connsiteX6" fmla="*/ 588159 w 1299771"/>
                    <a:gd name="connsiteY6" fmla="*/ 43833 h 1993542"/>
                    <a:gd name="connsiteX7" fmla="*/ 588794 w 1299771"/>
                    <a:gd name="connsiteY7" fmla="*/ 44113 h 1993542"/>
                    <a:gd name="connsiteX8" fmla="*/ 589613 w 1299771"/>
                    <a:gd name="connsiteY8" fmla="*/ 44479 h 1993542"/>
                    <a:gd name="connsiteX9" fmla="*/ 590846 w 1299771"/>
                    <a:gd name="connsiteY9" fmla="*/ 45041 h 1993542"/>
                    <a:gd name="connsiteX10" fmla="*/ 592312 w 1299771"/>
                    <a:gd name="connsiteY10" fmla="*/ 45382 h 1993542"/>
                    <a:gd name="connsiteX11" fmla="*/ 594144 w 1299771"/>
                    <a:gd name="connsiteY11" fmla="*/ 45822 h 1993542"/>
                    <a:gd name="connsiteX12" fmla="*/ 595329 w 1299771"/>
                    <a:gd name="connsiteY12" fmla="*/ 46102 h 1993542"/>
                    <a:gd name="connsiteX13" fmla="*/ 598358 w 1299771"/>
                    <a:gd name="connsiteY13" fmla="*/ 47335 h 1993542"/>
                    <a:gd name="connsiteX14" fmla="*/ 601118 w 1299771"/>
                    <a:gd name="connsiteY14" fmla="*/ 48457 h 1993542"/>
                    <a:gd name="connsiteX15" fmla="*/ 605357 w 1299771"/>
                    <a:gd name="connsiteY15" fmla="*/ 49556 h 1993542"/>
                    <a:gd name="connsiteX16" fmla="*/ 607714 w 1299771"/>
                    <a:gd name="connsiteY16" fmla="*/ 50166 h 1993542"/>
                    <a:gd name="connsiteX17" fmla="*/ 609363 w 1299771"/>
                    <a:gd name="connsiteY17" fmla="*/ 51044 h 1993542"/>
                    <a:gd name="connsiteX18" fmla="*/ 611060 w 1299771"/>
                    <a:gd name="connsiteY18" fmla="*/ 51947 h 1993542"/>
                    <a:gd name="connsiteX19" fmla="*/ 613980 w 1299771"/>
                    <a:gd name="connsiteY19" fmla="*/ 53400 h 1993542"/>
                    <a:gd name="connsiteX20" fmla="*/ 615641 w 1299771"/>
                    <a:gd name="connsiteY20" fmla="*/ 54229 h 1993542"/>
                    <a:gd name="connsiteX21" fmla="*/ 617534 w 1299771"/>
                    <a:gd name="connsiteY21" fmla="*/ 55913 h 1993542"/>
                    <a:gd name="connsiteX22" fmla="*/ 619659 w 1299771"/>
                    <a:gd name="connsiteY22" fmla="*/ 57817 h 1993542"/>
                    <a:gd name="connsiteX23" fmla="*/ 621882 w 1299771"/>
                    <a:gd name="connsiteY23" fmla="*/ 59745 h 1993542"/>
                    <a:gd name="connsiteX24" fmla="*/ 623702 w 1299771"/>
                    <a:gd name="connsiteY24" fmla="*/ 61344 h 1993542"/>
                    <a:gd name="connsiteX25" fmla="*/ 624984 w 1299771"/>
                    <a:gd name="connsiteY25" fmla="*/ 62454 h 1993542"/>
                    <a:gd name="connsiteX26" fmla="*/ 629381 w 1299771"/>
                    <a:gd name="connsiteY26" fmla="*/ 66164 h 1993542"/>
                    <a:gd name="connsiteX27" fmla="*/ 630297 w 1299771"/>
                    <a:gd name="connsiteY27" fmla="*/ 66981 h 1993542"/>
                    <a:gd name="connsiteX28" fmla="*/ 631397 w 1299771"/>
                    <a:gd name="connsiteY28" fmla="*/ 67958 h 1993542"/>
                    <a:gd name="connsiteX29" fmla="*/ 632484 w 1299771"/>
                    <a:gd name="connsiteY29" fmla="*/ 68946 h 1993542"/>
                    <a:gd name="connsiteX30" fmla="*/ 633950 w 1299771"/>
                    <a:gd name="connsiteY30" fmla="*/ 70252 h 1993542"/>
                    <a:gd name="connsiteX31" fmla="*/ 634890 w 1299771"/>
                    <a:gd name="connsiteY31" fmla="*/ 71362 h 1993542"/>
                    <a:gd name="connsiteX32" fmla="*/ 635354 w 1299771"/>
                    <a:gd name="connsiteY32" fmla="*/ 71924 h 1993542"/>
                    <a:gd name="connsiteX33" fmla="*/ 636661 w 1299771"/>
                    <a:gd name="connsiteY33" fmla="*/ 73461 h 1993542"/>
                    <a:gd name="connsiteX34" fmla="*/ 639617 w 1299771"/>
                    <a:gd name="connsiteY34" fmla="*/ 76048 h 1993542"/>
                    <a:gd name="connsiteX35" fmla="*/ 641168 w 1299771"/>
                    <a:gd name="connsiteY35" fmla="*/ 76768 h 1993542"/>
                    <a:gd name="connsiteX36" fmla="*/ 643562 w 1299771"/>
                    <a:gd name="connsiteY36" fmla="*/ 77878 h 1993542"/>
                    <a:gd name="connsiteX37" fmla="*/ 649290 w 1299771"/>
                    <a:gd name="connsiteY37" fmla="*/ 77915 h 1993542"/>
                    <a:gd name="connsiteX38" fmla="*/ 650243 w 1299771"/>
                    <a:gd name="connsiteY38" fmla="*/ 77927 h 1993542"/>
                    <a:gd name="connsiteX39" fmla="*/ 651574 w 1299771"/>
                    <a:gd name="connsiteY39" fmla="*/ 77793 h 1993542"/>
                    <a:gd name="connsiteX40" fmla="*/ 654433 w 1299771"/>
                    <a:gd name="connsiteY40" fmla="*/ 77512 h 1993542"/>
                    <a:gd name="connsiteX41" fmla="*/ 655825 w 1299771"/>
                    <a:gd name="connsiteY41" fmla="*/ 77378 h 1993542"/>
                    <a:gd name="connsiteX42" fmla="*/ 657266 w 1299771"/>
                    <a:gd name="connsiteY42" fmla="*/ 77073 h 1993542"/>
                    <a:gd name="connsiteX43" fmla="*/ 659684 w 1299771"/>
                    <a:gd name="connsiteY43" fmla="*/ 76548 h 1993542"/>
                    <a:gd name="connsiteX44" fmla="*/ 661126 w 1299771"/>
                    <a:gd name="connsiteY44" fmla="*/ 76243 h 1993542"/>
                    <a:gd name="connsiteX45" fmla="*/ 662030 w 1299771"/>
                    <a:gd name="connsiteY45" fmla="*/ 75975 h 1993542"/>
                    <a:gd name="connsiteX46" fmla="*/ 669236 w 1299771"/>
                    <a:gd name="connsiteY46" fmla="*/ 73766 h 1993542"/>
                    <a:gd name="connsiteX47" fmla="*/ 669761 w 1299771"/>
                    <a:gd name="connsiteY47" fmla="*/ 73595 h 1993542"/>
                    <a:gd name="connsiteX48" fmla="*/ 670543 w 1299771"/>
                    <a:gd name="connsiteY48" fmla="*/ 73351 h 1993542"/>
                    <a:gd name="connsiteX49" fmla="*/ 671263 w 1299771"/>
                    <a:gd name="connsiteY49" fmla="*/ 73119 h 1993542"/>
                    <a:gd name="connsiteX50" fmla="*/ 672387 w 1299771"/>
                    <a:gd name="connsiteY50" fmla="*/ 72753 h 1993542"/>
                    <a:gd name="connsiteX51" fmla="*/ 674146 w 1299771"/>
                    <a:gd name="connsiteY51" fmla="*/ 72094 h 1993542"/>
                    <a:gd name="connsiteX52" fmla="*/ 675990 w 1299771"/>
                    <a:gd name="connsiteY52" fmla="*/ 71411 h 1993542"/>
                    <a:gd name="connsiteX53" fmla="*/ 681499 w 1299771"/>
                    <a:gd name="connsiteY53" fmla="*/ 69385 h 1993542"/>
                    <a:gd name="connsiteX54" fmla="*/ 682879 w 1299771"/>
                    <a:gd name="connsiteY54" fmla="*/ 68885 h 1993542"/>
                    <a:gd name="connsiteX55" fmla="*/ 686494 w 1299771"/>
                    <a:gd name="connsiteY55" fmla="*/ 67506 h 1993542"/>
                    <a:gd name="connsiteX56" fmla="*/ 687838 w 1299771"/>
                    <a:gd name="connsiteY56" fmla="*/ 66994 h 1993542"/>
                    <a:gd name="connsiteX57" fmla="*/ 688754 w 1299771"/>
                    <a:gd name="connsiteY57" fmla="*/ 66835 h 1993542"/>
                    <a:gd name="connsiteX58" fmla="*/ 691221 w 1299771"/>
                    <a:gd name="connsiteY58" fmla="*/ 66408 h 1993542"/>
                    <a:gd name="connsiteX59" fmla="*/ 692870 w 1299771"/>
                    <a:gd name="connsiteY59" fmla="*/ 66127 h 1993542"/>
                    <a:gd name="connsiteX60" fmla="*/ 694446 w 1299771"/>
                    <a:gd name="connsiteY60" fmla="*/ 66530 h 1993542"/>
                    <a:gd name="connsiteX61" fmla="*/ 697560 w 1299771"/>
                    <a:gd name="connsiteY61" fmla="*/ 67518 h 1993542"/>
                    <a:gd name="connsiteX62" fmla="*/ 695765 w 1299771"/>
                    <a:gd name="connsiteY62" fmla="*/ 70203 h 1993542"/>
                    <a:gd name="connsiteX63" fmla="*/ 695056 w 1299771"/>
                    <a:gd name="connsiteY63" fmla="*/ 71448 h 1993542"/>
                    <a:gd name="connsiteX64" fmla="*/ 695044 w 1299771"/>
                    <a:gd name="connsiteY64" fmla="*/ 73229 h 1993542"/>
                    <a:gd name="connsiteX65" fmla="*/ 695020 w 1299771"/>
                    <a:gd name="connsiteY65" fmla="*/ 75475 h 1993542"/>
                    <a:gd name="connsiteX66" fmla="*/ 695850 w 1299771"/>
                    <a:gd name="connsiteY66" fmla="*/ 77171 h 1993542"/>
                    <a:gd name="connsiteX67" fmla="*/ 696192 w 1299771"/>
                    <a:gd name="connsiteY67" fmla="*/ 77878 h 1993542"/>
                    <a:gd name="connsiteX68" fmla="*/ 696888 w 1299771"/>
                    <a:gd name="connsiteY68" fmla="*/ 79367 h 1993542"/>
                    <a:gd name="connsiteX69" fmla="*/ 698659 w 1299771"/>
                    <a:gd name="connsiteY69" fmla="*/ 83980 h 1993542"/>
                    <a:gd name="connsiteX70" fmla="*/ 699233 w 1299771"/>
                    <a:gd name="connsiteY70" fmla="*/ 85469 h 1993542"/>
                    <a:gd name="connsiteX71" fmla="*/ 699991 w 1299771"/>
                    <a:gd name="connsiteY71" fmla="*/ 87446 h 1993542"/>
                    <a:gd name="connsiteX72" fmla="*/ 700320 w 1299771"/>
                    <a:gd name="connsiteY72" fmla="*/ 88422 h 1993542"/>
                    <a:gd name="connsiteX73" fmla="*/ 700968 w 1299771"/>
                    <a:gd name="connsiteY73" fmla="*/ 90386 h 1993542"/>
                    <a:gd name="connsiteX74" fmla="*/ 702446 w 1299771"/>
                    <a:gd name="connsiteY74" fmla="*/ 94779 h 1993542"/>
                    <a:gd name="connsiteX75" fmla="*/ 703435 w 1299771"/>
                    <a:gd name="connsiteY75" fmla="*/ 97720 h 1993542"/>
                    <a:gd name="connsiteX76" fmla="*/ 703960 w 1299771"/>
                    <a:gd name="connsiteY76" fmla="*/ 99770 h 1993542"/>
                    <a:gd name="connsiteX77" fmla="*/ 707527 w 1299771"/>
                    <a:gd name="connsiteY77" fmla="*/ 113657 h 1993542"/>
                    <a:gd name="connsiteX78" fmla="*/ 708052 w 1299771"/>
                    <a:gd name="connsiteY78" fmla="*/ 115720 h 1993542"/>
                    <a:gd name="connsiteX79" fmla="*/ 708247 w 1299771"/>
                    <a:gd name="connsiteY79" fmla="*/ 118038 h 1993542"/>
                    <a:gd name="connsiteX80" fmla="*/ 709066 w 1299771"/>
                    <a:gd name="connsiteY80" fmla="*/ 128130 h 1993542"/>
                    <a:gd name="connsiteX81" fmla="*/ 709237 w 1299771"/>
                    <a:gd name="connsiteY81" fmla="*/ 130290 h 1993542"/>
                    <a:gd name="connsiteX82" fmla="*/ 709151 w 1299771"/>
                    <a:gd name="connsiteY82" fmla="*/ 131840 h 1993542"/>
                    <a:gd name="connsiteX83" fmla="*/ 708858 w 1299771"/>
                    <a:gd name="connsiteY83" fmla="*/ 137014 h 1993542"/>
                    <a:gd name="connsiteX84" fmla="*/ 708773 w 1299771"/>
                    <a:gd name="connsiteY84" fmla="*/ 138600 h 1993542"/>
                    <a:gd name="connsiteX85" fmla="*/ 708736 w 1299771"/>
                    <a:gd name="connsiteY85" fmla="*/ 139125 h 1993542"/>
                    <a:gd name="connsiteX86" fmla="*/ 708638 w 1299771"/>
                    <a:gd name="connsiteY86" fmla="*/ 140028 h 1993542"/>
                    <a:gd name="connsiteX87" fmla="*/ 708528 w 1299771"/>
                    <a:gd name="connsiteY87" fmla="*/ 140931 h 1993542"/>
                    <a:gd name="connsiteX88" fmla="*/ 708186 w 1299771"/>
                    <a:gd name="connsiteY88" fmla="*/ 143908 h 1993542"/>
                    <a:gd name="connsiteX89" fmla="*/ 707942 w 1299771"/>
                    <a:gd name="connsiteY89" fmla="*/ 145934 h 1993542"/>
                    <a:gd name="connsiteX90" fmla="*/ 707173 w 1299771"/>
                    <a:gd name="connsiteY90" fmla="*/ 147862 h 1993542"/>
                    <a:gd name="connsiteX91" fmla="*/ 704485 w 1299771"/>
                    <a:gd name="connsiteY91" fmla="*/ 154634 h 1993542"/>
                    <a:gd name="connsiteX92" fmla="*/ 703716 w 1299771"/>
                    <a:gd name="connsiteY92" fmla="*/ 156562 h 1993542"/>
                    <a:gd name="connsiteX93" fmla="*/ 702775 w 1299771"/>
                    <a:gd name="connsiteY93" fmla="*/ 158405 h 1993542"/>
                    <a:gd name="connsiteX94" fmla="*/ 700895 w 1299771"/>
                    <a:gd name="connsiteY94" fmla="*/ 162090 h 1993542"/>
                    <a:gd name="connsiteX95" fmla="*/ 699563 w 1299771"/>
                    <a:gd name="connsiteY95" fmla="*/ 164714 h 1993542"/>
                    <a:gd name="connsiteX96" fmla="*/ 698720 w 1299771"/>
                    <a:gd name="connsiteY96" fmla="*/ 166361 h 1993542"/>
                    <a:gd name="connsiteX97" fmla="*/ 697340 w 1299771"/>
                    <a:gd name="connsiteY97" fmla="*/ 168155 h 1993542"/>
                    <a:gd name="connsiteX98" fmla="*/ 690293 w 1299771"/>
                    <a:gd name="connsiteY98" fmla="*/ 177271 h 1993542"/>
                    <a:gd name="connsiteX99" fmla="*/ 689352 w 1299771"/>
                    <a:gd name="connsiteY99" fmla="*/ 178479 h 1993542"/>
                    <a:gd name="connsiteX100" fmla="*/ 688729 w 1299771"/>
                    <a:gd name="connsiteY100" fmla="*/ 179284 h 1993542"/>
                    <a:gd name="connsiteX101" fmla="*/ 687740 w 1299771"/>
                    <a:gd name="connsiteY101" fmla="*/ 180456 h 1993542"/>
                    <a:gd name="connsiteX102" fmla="*/ 686751 w 1299771"/>
                    <a:gd name="connsiteY102" fmla="*/ 181615 h 1993542"/>
                    <a:gd name="connsiteX103" fmla="*/ 677493 w 1299771"/>
                    <a:gd name="connsiteY103" fmla="*/ 192512 h 1993542"/>
                    <a:gd name="connsiteX104" fmla="*/ 674476 w 1299771"/>
                    <a:gd name="connsiteY104" fmla="*/ 196185 h 1993542"/>
                    <a:gd name="connsiteX105" fmla="*/ 670628 w 1299771"/>
                    <a:gd name="connsiteY105" fmla="*/ 200883 h 1993542"/>
                    <a:gd name="connsiteX106" fmla="*/ 665474 w 1299771"/>
                    <a:gd name="connsiteY106" fmla="*/ 207900 h 1993542"/>
                    <a:gd name="connsiteX107" fmla="*/ 664362 w 1299771"/>
                    <a:gd name="connsiteY107" fmla="*/ 209401 h 1993542"/>
                    <a:gd name="connsiteX108" fmla="*/ 664020 w 1299771"/>
                    <a:gd name="connsiteY108" fmla="*/ 209877 h 1993542"/>
                    <a:gd name="connsiteX109" fmla="*/ 663532 w 1299771"/>
                    <a:gd name="connsiteY109" fmla="*/ 210621 h 1993542"/>
                    <a:gd name="connsiteX110" fmla="*/ 662078 w 1299771"/>
                    <a:gd name="connsiteY110" fmla="*/ 212879 h 1993542"/>
                    <a:gd name="connsiteX111" fmla="*/ 658817 w 1299771"/>
                    <a:gd name="connsiteY111" fmla="*/ 217967 h 1993542"/>
                    <a:gd name="connsiteX112" fmla="*/ 658268 w 1299771"/>
                    <a:gd name="connsiteY112" fmla="*/ 218809 h 1993542"/>
                    <a:gd name="connsiteX113" fmla="*/ 658023 w 1299771"/>
                    <a:gd name="connsiteY113" fmla="*/ 219822 h 1993542"/>
                    <a:gd name="connsiteX114" fmla="*/ 657217 w 1299771"/>
                    <a:gd name="connsiteY114" fmla="*/ 223251 h 1993542"/>
                    <a:gd name="connsiteX115" fmla="*/ 657168 w 1299771"/>
                    <a:gd name="connsiteY115" fmla="*/ 224117 h 1993542"/>
                    <a:gd name="connsiteX116" fmla="*/ 657120 w 1299771"/>
                    <a:gd name="connsiteY116" fmla="*/ 225008 h 1993542"/>
                    <a:gd name="connsiteX117" fmla="*/ 657010 w 1299771"/>
                    <a:gd name="connsiteY117" fmla="*/ 226802 h 1993542"/>
                    <a:gd name="connsiteX118" fmla="*/ 657962 w 1299771"/>
                    <a:gd name="connsiteY118" fmla="*/ 227973 h 1993542"/>
                    <a:gd name="connsiteX119" fmla="*/ 659916 w 1299771"/>
                    <a:gd name="connsiteY119" fmla="*/ 230378 h 1993542"/>
                    <a:gd name="connsiteX120" fmla="*/ 660784 w 1299771"/>
                    <a:gd name="connsiteY120" fmla="*/ 231451 h 1993542"/>
                    <a:gd name="connsiteX121" fmla="*/ 662372 w 1299771"/>
                    <a:gd name="connsiteY121" fmla="*/ 231903 h 1993542"/>
                    <a:gd name="connsiteX122" fmla="*/ 665010 w 1299771"/>
                    <a:gd name="connsiteY122" fmla="*/ 232647 h 1993542"/>
                    <a:gd name="connsiteX123" fmla="*/ 669761 w 1299771"/>
                    <a:gd name="connsiteY123" fmla="*/ 233989 h 1993542"/>
                    <a:gd name="connsiteX124" fmla="*/ 671483 w 1299771"/>
                    <a:gd name="connsiteY124" fmla="*/ 234465 h 1993542"/>
                    <a:gd name="connsiteX125" fmla="*/ 673425 w 1299771"/>
                    <a:gd name="connsiteY125" fmla="*/ 234404 h 1993542"/>
                    <a:gd name="connsiteX126" fmla="*/ 677321 w 1299771"/>
                    <a:gd name="connsiteY126" fmla="*/ 234270 h 1993542"/>
                    <a:gd name="connsiteX127" fmla="*/ 678494 w 1299771"/>
                    <a:gd name="connsiteY127" fmla="*/ 234234 h 1993542"/>
                    <a:gd name="connsiteX128" fmla="*/ 680363 w 1299771"/>
                    <a:gd name="connsiteY128" fmla="*/ 234172 h 1993542"/>
                    <a:gd name="connsiteX129" fmla="*/ 681548 w 1299771"/>
                    <a:gd name="connsiteY129" fmla="*/ 234319 h 1993542"/>
                    <a:gd name="connsiteX130" fmla="*/ 685969 w 1299771"/>
                    <a:gd name="connsiteY130" fmla="*/ 234893 h 1993542"/>
                    <a:gd name="connsiteX131" fmla="*/ 688595 w 1299771"/>
                    <a:gd name="connsiteY131" fmla="*/ 235527 h 1993542"/>
                    <a:gd name="connsiteX132" fmla="*/ 690329 w 1299771"/>
                    <a:gd name="connsiteY132" fmla="*/ 235942 h 1993542"/>
                    <a:gd name="connsiteX133" fmla="*/ 690684 w 1299771"/>
                    <a:gd name="connsiteY133" fmla="*/ 237797 h 1993542"/>
                    <a:gd name="connsiteX134" fmla="*/ 691160 w 1299771"/>
                    <a:gd name="connsiteY134" fmla="*/ 240298 h 1993542"/>
                    <a:gd name="connsiteX135" fmla="*/ 691258 w 1299771"/>
                    <a:gd name="connsiteY135" fmla="*/ 240835 h 1993542"/>
                    <a:gd name="connsiteX136" fmla="*/ 691209 w 1299771"/>
                    <a:gd name="connsiteY136" fmla="*/ 241616 h 1993542"/>
                    <a:gd name="connsiteX137" fmla="*/ 691062 w 1299771"/>
                    <a:gd name="connsiteY137" fmla="*/ 244240 h 1993542"/>
                    <a:gd name="connsiteX138" fmla="*/ 691013 w 1299771"/>
                    <a:gd name="connsiteY138" fmla="*/ 245253 h 1993542"/>
                    <a:gd name="connsiteX139" fmla="*/ 690635 w 1299771"/>
                    <a:gd name="connsiteY139" fmla="*/ 246607 h 1993542"/>
                    <a:gd name="connsiteX140" fmla="*/ 688864 w 1299771"/>
                    <a:gd name="connsiteY140" fmla="*/ 252977 h 1993542"/>
                    <a:gd name="connsiteX141" fmla="*/ 688461 w 1299771"/>
                    <a:gd name="connsiteY141" fmla="*/ 254405 h 1993542"/>
                    <a:gd name="connsiteX142" fmla="*/ 687716 w 1299771"/>
                    <a:gd name="connsiteY142" fmla="*/ 256394 h 1993542"/>
                    <a:gd name="connsiteX143" fmla="*/ 687166 w 1299771"/>
                    <a:gd name="connsiteY143" fmla="*/ 257870 h 1993542"/>
                    <a:gd name="connsiteX144" fmla="*/ 686433 w 1299771"/>
                    <a:gd name="connsiteY144" fmla="*/ 259835 h 1993542"/>
                    <a:gd name="connsiteX145" fmla="*/ 684454 w 1299771"/>
                    <a:gd name="connsiteY145" fmla="*/ 264167 h 1993542"/>
                    <a:gd name="connsiteX146" fmla="*/ 683355 w 1299771"/>
                    <a:gd name="connsiteY146" fmla="*/ 266571 h 1993542"/>
                    <a:gd name="connsiteX147" fmla="*/ 682916 w 1299771"/>
                    <a:gd name="connsiteY147" fmla="*/ 268048 h 1993542"/>
                    <a:gd name="connsiteX148" fmla="*/ 682720 w 1299771"/>
                    <a:gd name="connsiteY148" fmla="*/ 268694 h 1993542"/>
                    <a:gd name="connsiteX149" fmla="*/ 681450 w 1299771"/>
                    <a:gd name="connsiteY149" fmla="*/ 272929 h 1993542"/>
                    <a:gd name="connsiteX150" fmla="*/ 681157 w 1299771"/>
                    <a:gd name="connsiteY150" fmla="*/ 273917 h 1993542"/>
                    <a:gd name="connsiteX151" fmla="*/ 680864 w 1299771"/>
                    <a:gd name="connsiteY151" fmla="*/ 274893 h 1993542"/>
                    <a:gd name="connsiteX152" fmla="*/ 680631 w 1299771"/>
                    <a:gd name="connsiteY152" fmla="*/ 275931 h 1993542"/>
                    <a:gd name="connsiteX153" fmla="*/ 680277 w 1299771"/>
                    <a:gd name="connsiteY153" fmla="*/ 277481 h 1993542"/>
                    <a:gd name="connsiteX154" fmla="*/ 679203 w 1299771"/>
                    <a:gd name="connsiteY154" fmla="*/ 282154 h 1993542"/>
                    <a:gd name="connsiteX155" fmla="*/ 678140 w 1299771"/>
                    <a:gd name="connsiteY155" fmla="*/ 286767 h 1993542"/>
                    <a:gd name="connsiteX156" fmla="*/ 677663 w 1299771"/>
                    <a:gd name="connsiteY156" fmla="*/ 288805 h 1993542"/>
                    <a:gd name="connsiteX157" fmla="*/ 677383 w 1299771"/>
                    <a:gd name="connsiteY157" fmla="*/ 290952 h 1993542"/>
                    <a:gd name="connsiteX158" fmla="*/ 677187 w 1299771"/>
                    <a:gd name="connsiteY158" fmla="*/ 292563 h 1993542"/>
                    <a:gd name="connsiteX159" fmla="*/ 676503 w 1299771"/>
                    <a:gd name="connsiteY159" fmla="*/ 297884 h 1993542"/>
                    <a:gd name="connsiteX160" fmla="*/ 676357 w 1299771"/>
                    <a:gd name="connsiteY160" fmla="*/ 298945 h 1993542"/>
                    <a:gd name="connsiteX161" fmla="*/ 676222 w 1299771"/>
                    <a:gd name="connsiteY161" fmla="*/ 300007 h 1993542"/>
                    <a:gd name="connsiteX162" fmla="*/ 676051 w 1299771"/>
                    <a:gd name="connsiteY162" fmla="*/ 300800 h 1993542"/>
                    <a:gd name="connsiteX163" fmla="*/ 675025 w 1299771"/>
                    <a:gd name="connsiteY163" fmla="*/ 305327 h 1993542"/>
                    <a:gd name="connsiteX164" fmla="*/ 674610 w 1299771"/>
                    <a:gd name="connsiteY164" fmla="*/ 307170 h 1993542"/>
                    <a:gd name="connsiteX165" fmla="*/ 673608 w 1299771"/>
                    <a:gd name="connsiteY165" fmla="*/ 308329 h 1993542"/>
                    <a:gd name="connsiteX166" fmla="*/ 671239 w 1299771"/>
                    <a:gd name="connsiteY166" fmla="*/ 311087 h 1993542"/>
                    <a:gd name="connsiteX167" fmla="*/ 670311 w 1299771"/>
                    <a:gd name="connsiteY167" fmla="*/ 312161 h 1993542"/>
                    <a:gd name="connsiteX168" fmla="*/ 668552 w 1299771"/>
                    <a:gd name="connsiteY168" fmla="*/ 313088 h 1993542"/>
                    <a:gd name="connsiteX169" fmla="*/ 664069 w 1299771"/>
                    <a:gd name="connsiteY169" fmla="*/ 315443 h 1993542"/>
                    <a:gd name="connsiteX170" fmla="*/ 662457 w 1299771"/>
                    <a:gd name="connsiteY170" fmla="*/ 316798 h 1993542"/>
                    <a:gd name="connsiteX171" fmla="*/ 657877 w 1299771"/>
                    <a:gd name="connsiteY171" fmla="*/ 320642 h 1993542"/>
                    <a:gd name="connsiteX172" fmla="*/ 656631 w 1299771"/>
                    <a:gd name="connsiteY172" fmla="*/ 322497 h 1993542"/>
                    <a:gd name="connsiteX173" fmla="*/ 655507 w 1299771"/>
                    <a:gd name="connsiteY173" fmla="*/ 324168 h 1993542"/>
                    <a:gd name="connsiteX174" fmla="*/ 655312 w 1299771"/>
                    <a:gd name="connsiteY174" fmla="*/ 325706 h 1993542"/>
                    <a:gd name="connsiteX175" fmla="*/ 654970 w 1299771"/>
                    <a:gd name="connsiteY175" fmla="*/ 328354 h 1993542"/>
                    <a:gd name="connsiteX176" fmla="*/ 654787 w 1299771"/>
                    <a:gd name="connsiteY176" fmla="*/ 329770 h 1993542"/>
                    <a:gd name="connsiteX177" fmla="*/ 655141 w 1299771"/>
                    <a:gd name="connsiteY177" fmla="*/ 331698 h 1993542"/>
                    <a:gd name="connsiteX178" fmla="*/ 655764 w 1299771"/>
                    <a:gd name="connsiteY178" fmla="*/ 335066 h 1993542"/>
                    <a:gd name="connsiteX179" fmla="*/ 656411 w 1299771"/>
                    <a:gd name="connsiteY179" fmla="*/ 338629 h 1993542"/>
                    <a:gd name="connsiteX180" fmla="*/ 656790 w 1299771"/>
                    <a:gd name="connsiteY180" fmla="*/ 340655 h 1993542"/>
                    <a:gd name="connsiteX181" fmla="*/ 657254 w 1299771"/>
                    <a:gd name="connsiteY181" fmla="*/ 343193 h 1993542"/>
                    <a:gd name="connsiteX182" fmla="*/ 657486 w 1299771"/>
                    <a:gd name="connsiteY182" fmla="*/ 345365 h 1993542"/>
                    <a:gd name="connsiteX183" fmla="*/ 658072 w 1299771"/>
                    <a:gd name="connsiteY183" fmla="*/ 350771 h 1993542"/>
                    <a:gd name="connsiteX184" fmla="*/ 658316 w 1299771"/>
                    <a:gd name="connsiteY184" fmla="*/ 352931 h 1993542"/>
                    <a:gd name="connsiteX185" fmla="*/ 658756 w 1299771"/>
                    <a:gd name="connsiteY185" fmla="*/ 355554 h 1993542"/>
                    <a:gd name="connsiteX186" fmla="*/ 660063 w 1299771"/>
                    <a:gd name="connsiteY186" fmla="*/ 363437 h 1993542"/>
                    <a:gd name="connsiteX187" fmla="*/ 660417 w 1299771"/>
                    <a:gd name="connsiteY187" fmla="*/ 365536 h 1993542"/>
                    <a:gd name="connsiteX188" fmla="*/ 659868 w 1299771"/>
                    <a:gd name="connsiteY188" fmla="*/ 366964 h 1993542"/>
                    <a:gd name="connsiteX189" fmla="*/ 658842 w 1299771"/>
                    <a:gd name="connsiteY189" fmla="*/ 369636 h 1993542"/>
                    <a:gd name="connsiteX190" fmla="*/ 658561 w 1299771"/>
                    <a:gd name="connsiteY190" fmla="*/ 370368 h 1993542"/>
                    <a:gd name="connsiteX191" fmla="*/ 657901 w 1299771"/>
                    <a:gd name="connsiteY191" fmla="*/ 371198 h 1993542"/>
                    <a:gd name="connsiteX192" fmla="*/ 655214 w 1299771"/>
                    <a:gd name="connsiteY192" fmla="*/ 374578 h 1993542"/>
                    <a:gd name="connsiteX193" fmla="*/ 657120 w 1299771"/>
                    <a:gd name="connsiteY193" fmla="*/ 377214 h 1993542"/>
                    <a:gd name="connsiteX194" fmla="*/ 657633 w 1299771"/>
                    <a:gd name="connsiteY194" fmla="*/ 377910 h 1993542"/>
                    <a:gd name="connsiteX195" fmla="*/ 660772 w 1299771"/>
                    <a:gd name="connsiteY195" fmla="*/ 382511 h 1993542"/>
                    <a:gd name="connsiteX196" fmla="*/ 662872 w 1299771"/>
                    <a:gd name="connsiteY196" fmla="*/ 386147 h 1993542"/>
                    <a:gd name="connsiteX197" fmla="*/ 663630 w 1299771"/>
                    <a:gd name="connsiteY197" fmla="*/ 387453 h 1993542"/>
                    <a:gd name="connsiteX198" fmla="*/ 663764 w 1299771"/>
                    <a:gd name="connsiteY198" fmla="*/ 389454 h 1993542"/>
                    <a:gd name="connsiteX199" fmla="*/ 664033 w 1299771"/>
                    <a:gd name="connsiteY199" fmla="*/ 393481 h 1993542"/>
                    <a:gd name="connsiteX200" fmla="*/ 664130 w 1299771"/>
                    <a:gd name="connsiteY200" fmla="*/ 394701 h 1993542"/>
                    <a:gd name="connsiteX201" fmla="*/ 664937 w 1299771"/>
                    <a:gd name="connsiteY201" fmla="*/ 403768 h 1993542"/>
                    <a:gd name="connsiteX202" fmla="*/ 667843 w 1299771"/>
                    <a:gd name="connsiteY202" fmla="*/ 405244 h 1993542"/>
                    <a:gd name="connsiteX203" fmla="*/ 669334 w 1299771"/>
                    <a:gd name="connsiteY203" fmla="*/ 406001 h 1993542"/>
                    <a:gd name="connsiteX204" fmla="*/ 670579 w 1299771"/>
                    <a:gd name="connsiteY204" fmla="*/ 405244 h 1993542"/>
                    <a:gd name="connsiteX205" fmla="*/ 673425 w 1299771"/>
                    <a:gd name="connsiteY205" fmla="*/ 403536 h 1993542"/>
                    <a:gd name="connsiteX206" fmla="*/ 674537 w 1299771"/>
                    <a:gd name="connsiteY206" fmla="*/ 402865 h 1993542"/>
                    <a:gd name="connsiteX207" fmla="*/ 675086 w 1299771"/>
                    <a:gd name="connsiteY207" fmla="*/ 401400 h 1993542"/>
                    <a:gd name="connsiteX208" fmla="*/ 676027 w 1299771"/>
                    <a:gd name="connsiteY208" fmla="*/ 398838 h 1993542"/>
                    <a:gd name="connsiteX209" fmla="*/ 676515 w 1299771"/>
                    <a:gd name="connsiteY209" fmla="*/ 397508 h 1993542"/>
                    <a:gd name="connsiteX210" fmla="*/ 676601 w 1299771"/>
                    <a:gd name="connsiteY210" fmla="*/ 394957 h 1993542"/>
                    <a:gd name="connsiteX211" fmla="*/ 676723 w 1299771"/>
                    <a:gd name="connsiteY211" fmla="*/ 391492 h 1993542"/>
                    <a:gd name="connsiteX212" fmla="*/ 677529 w 1299771"/>
                    <a:gd name="connsiteY212" fmla="*/ 389429 h 1993542"/>
                    <a:gd name="connsiteX213" fmla="*/ 679642 w 1299771"/>
                    <a:gd name="connsiteY213" fmla="*/ 384097 h 1993542"/>
                    <a:gd name="connsiteX214" fmla="*/ 680106 w 1299771"/>
                    <a:gd name="connsiteY214" fmla="*/ 383023 h 1993542"/>
                    <a:gd name="connsiteX215" fmla="*/ 680497 w 1299771"/>
                    <a:gd name="connsiteY215" fmla="*/ 382413 h 1993542"/>
                    <a:gd name="connsiteX216" fmla="*/ 682842 w 1299771"/>
                    <a:gd name="connsiteY216" fmla="*/ 378776 h 1993542"/>
                    <a:gd name="connsiteX217" fmla="*/ 683807 w 1299771"/>
                    <a:gd name="connsiteY217" fmla="*/ 377275 h 1993542"/>
                    <a:gd name="connsiteX218" fmla="*/ 685310 w 1299771"/>
                    <a:gd name="connsiteY218" fmla="*/ 377080 h 1993542"/>
                    <a:gd name="connsiteX219" fmla="*/ 687019 w 1299771"/>
                    <a:gd name="connsiteY219" fmla="*/ 376848 h 1993542"/>
                    <a:gd name="connsiteX220" fmla="*/ 687594 w 1299771"/>
                    <a:gd name="connsiteY220" fmla="*/ 376836 h 1993542"/>
                    <a:gd name="connsiteX221" fmla="*/ 689523 w 1299771"/>
                    <a:gd name="connsiteY221" fmla="*/ 377227 h 1993542"/>
                    <a:gd name="connsiteX222" fmla="*/ 691087 w 1299771"/>
                    <a:gd name="connsiteY222" fmla="*/ 377690 h 1993542"/>
                    <a:gd name="connsiteX223" fmla="*/ 691905 w 1299771"/>
                    <a:gd name="connsiteY223" fmla="*/ 379496 h 1993542"/>
                    <a:gd name="connsiteX224" fmla="*/ 692687 w 1299771"/>
                    <a:gd name="connsiteY224" fmla="*/ 381193 h 1993542"/>
                    <a:gd name="connsiteX225" fmla="*/ 692638 w 1299771"/>
                    <a:gd name="connsiteY225" fmla="*/ 382742 h 1993542"/>
                    <a:gd name="connsiteX226" fmla="*/ 692589 w 1299771"/>
                    <a:gd name="connsiteY226" fmla="*/ 384390 h 1993542"/>
                    <a:gd name="connsiteX227" fmla="*/ 692516 w 1299771"/>
                    <a:gd name="connsiteY227" fmla="*/ 386598 h 1993542"/>
                    <a:gd name="connsiteX228" fmla="*/ 692369 w 1299771"/>
                    <a:gd name="connsiteY228" fmla="*/ 390930 h 1993542"/>
                    <a:gd name="connsiteX229" fmla="*/ 692259 w 1299771"/>
                    <a:gd name="connsiteY229" fmla="*/ 394176 h 1993542"/>
                    <a:gd name="connsiteX230" fmla="*/ 692210 w 1299771"/>
                    <a:gd name="connsiteY230" fmla="*/ 395812 h 1993542"/>
                    <a:gd name="connsiteX231" fmla="*/ 692149 w 1299771"/>
                    <a:gd name="connsiteY231" fmla="*/ 397435 h 1993542"/>
                    <a:gd name="connsiteX232" fmla="*/ 692235 w 1299771"/>
                    <a:gd name="connsiteY232" fmla="*/ 398996 h 1993542"/>
                    <a:gd name="connsiteX233" fmla="*/ 692333 w 1299771"/>
                    <a:gd name="connsiteY233" fmla="*/ 400571 h 1993542"/>
                    <a:gd name="connsiteX234" fmla="*/ 692809 w 1299771"/>
                    <a:gd name="connsiteY234" fmla="*/ 408929 h 1993542"/>
                    <a:gd name="connsiteX235" fmla="*/ 693114 w 1299771"/>
                    <a:gd name="connsiteY235" fmla="*/ 414250 h 1993542"/>
                    <a:gd name="connsiteX236" fmla="*/ 693200 w 1299771"/>
                    <a:gd name="connsiteY236" fmla="*/ 415800 h 1993542"/>
                    <a:gd name="connsiteX237" fmla="*/ 693285 w 1299771"/>
                    <a:gd name="connsiteY237" fmla="*/ 417337 h 1993542"/>
                    <a:gd name="connsiteX238" fmla="*/ 694018 w 1299771"/>
                    <a:gd name="connsiteY238" fmla="*/ 419375 h 1993542"/>
                    <a:gd name="connsiteX239" fmla="*/ 696962 w 1299771"/>
                    <a:gd name="connsiteY239" fmla="*/ 427502 h 1993542"/>
                    <a:gd name="connsiteX240" fmla="*/ 697694 w 1299771"/>
                    <a:gd name="connsiteY240" fmla="*/ 429528 h 1993542"/>
                    <a:gd name="connsiteX241" fmla="*/ 698904 w 1299771"/>
                    <a:gd name="connsiteY241" fmla="*/ 431053 h 1993542"/>
                    <a:gd name="connsiteX242" fmla="*/ 703398 w 1299771"/>
                    <a:gd name="connsiteY242" fmla="*/ 436667 h 1993542"/>
                    <a:gd name="connsiteX243" fmla="*/ 704351 w 1299771"/>
                    <a:gd name="connsiteY243" fmla="*/ 437862 h 1993542"/>
                    <a:gd name="connsiteX244" fmla="*/ 705939 w 1299771"/>
                    <a:gd name="connsiteY244" fmla="*/ 439009 h 1993542"/>
                    <a:gd name="connsiteX245" fmla="*/ 707710 w 1299771"/>
                    <a:gd name="connsiteY245" fmla="*/ 440279 h 1993542"/>
                    <a:gd name="connsiteX246" fmla="*/ 708272 w 1299771"/>
                    <a:gd name="connsiteY246" fmla="*/ 440645 h 1993542"/>
                    <a:gd name="connsiteX247" fmla="*/ 714110 w 1299771"/>
                    <a:gd name="connsiteY247" fmla="*/ 444355 h 1993542"/>
                    <a:gd name="connsiteX248" fmla="*/ 716138 w 1299771"/>
                    <a:gd name="connsiteY248" fmla="*/ 445648 h 1993542"/>
                    <a:gd name="connsiteX249" fmla="*/ 717872 w 1299771"/>
                    <a:gd name="connsiteY249" fmla="*/ 446746 h 1993542"/>
                    <a:gd name="connsiteX250" fmla="*/ 719729 w 1299771"/>
                    <a:gd name="connsiteY250" fmla="*/ 447076 h 1993542"/>
                    <a:gd name="connsiteX251" fmla="*/ 724834 w 1299771"/>
                    <a:gd name="connsiteY251" fmla="*/ 447991 h 1993542"/>
                    <a:gd name="connsiteX252" fmla="*/ 726226 w 1299771"/>
                    <a:gd name="connsiteY252" fmla="*/ 448235 h 1993542"/>
                    <a:gd name="connsiteX253" fmla="*/ 729829 w 1299771"/>
                    <a:gd name="connsiteY253" fmla="*/ 448760 h 1993542"/>
                    <a:gd name="connsiteX254" fmla="*/ 731613 w 1299771"/>
                    <a:gd name="connsiteY254" fmla="*/ 449016 h 1993542"/>
                    <a:gd name="connsiteX255" fmla="*/ 733091 w 1299771"/>
                    <a:gd name="connsiteY255" fmla="*/ 450151 h 1993542"/>
                    <a:gd name="connsiteX256" fmla="*/ 733824 w 1299771"/>
                    <a:gd name="connsiteY256" fmla="*/ 450724 h 1993542"/>
                    <a:gd name="connsiteX257" fmla="*/ 735326 w 1299771"/>
                    <a:gd name="connsiteY257" fmla="*/ 451871 h 1993542"/>
                    <a:gd name="connsiteX258" fmla="*/ 735704 w 1299771"/>
                    <a:gd name="connsiteY258" fmla="*/ 452164 h 1993542"/>
                    <a:gd name="connsiteX259" fmla="*/ 736596 w 1299771"/>
                    <a:gd name="connsiteY259" fmla="*/ 453043 h 1993542"/>
                    <a:gd name="connsiteX260" fmla="*/ 739967 w 1299771"/>
                    <a:gd name="connsiteY260" fmla="*/ 456325 h 1993542"/>
                    <a:gd name="connsiteX261" fmla="*/ 741030 w 1299771"/>
                    <a:gd name="connsiteY261" fmla="*/ 457362 h 1993542"/>
                    <a:gd name="connsiteX262" fmla="*/ 742105 w 1299771"/>
                    <a:gd name="connsiteY262" fmla="*/ 458412 h 1993542"/>
                    <a:gd name="connsiteX263" fmla="*/ 743240 w 1299771"/>
                    <a:gd name="connsiteY263" fmla="*/ 459315 h 1993542"/>
                    <a:gd name="connsiteX264" fmla="*/ 747393 w 1299771"/>
                    <a:gd name="connsiteY264" fmla="*/ 462671 h 1993542"/>
                    <a:gd name="connsiteX265" fmla="*/ 748529 w 1299771"/>
                    <a:gd name="connsiteY265" fmla="*/ 463586 h 1993542"/>
                    <a:gd name="connsiteX266" fmla="*/ 749128 w 1299771"/>
                    <a:gd name="connsiteY266" fmla="*/ 464062 h 1993542"/>
                    <a:gd name="connsiteX267" fmla="*/ 754123 w 1299771"/>
                    <a:gd name="connsiteY267" fmla="*/ 466783 h 1993542"/>
                    <a:gd name="connsiteX268" fmla="*/ 756200 w 1299771"/>
                    <a:gd name="connsiteY268" fmla="*/ 467918 h 1993542"/>
                    <a:gd name="connsiteX269" fmla="*/ 757775 w 1299771"/>
                    <a:gd name="connsiteY269" fmla="*/ 469785 h 1993542"/>
                    <a:gd name="connsiteX270" fmla="*/ 760633 w 1299771"/>
                    <a:gd name="connsiteY270" fmla="*/ 473153 h 1993542"/>
                    <a:gd name="connsiteX271" fmla="*/ 761977 w 1299771"/>
                    <a:gd name="connsiteY271" fmla="*/ 474739 h 1993542"/>
                    <a:gd name="connsiteX272" fmla="*/ 763894 w 1299771"/>
                    <a:gd name="connsiteY272" fmla="*/ 476387 h 1993542"/>
                    <a:gd name="connsiteX273" fmla="*/ 769269 w 1299771"/>
                    <a:gd name="connsiteY273" fmla="*/ 481012 h 1993542"/>
                    <a:gd name="connsiteX274" fmla="*/ 775034 w 1299771"/>
                    <a:gd name="connsiteY274" fmla="*/ 485954 h 1993542"/>
                    <a:gd name="connsiteX275" fmla="*/ 776560 w 1299771"/>
                    <a:gd name="connsiteY275" fmla="*/ 487272 h 1993542"/>
                    <a:gd name="connsiteX276" fmla="*/ 778099 w 1299771"/>
                    <a:gd name="connsiteY276" fmla="*/ 488004 h 1993542"/>
                    <a:gd name="connsiteX277" fmla="*/ 783180 w 1299771"/>
                    <a:gd name="connsiteY277" fmla="*/ 490396 h 1993542"/>
                    <a:gd name="connsiteX278" fmla="*/ 784841 w 1299771"/>
                    <a:gd name="connsiteY278" fmla="*/ 491177 h 1993542"/>
                    <a:gd name="connsiteX279" fmla="*/ 786698 w 1299771"/>
                    <a:gd name="connsiteY279" fmla="*/ 491323 h 1993542"/>
                    <a:gd name="connsiteX280" fmla="*/ 790887 w 1299771"/>
                    <a:gd name="connsiteY280" fmla="*/ 491641 h 1993542"/>
                    <a:gd name="connsiteX281" fmla="*/ 793000 w 1299771"/>
                    <a:gd name="connsiteY281" fmla="*/ 491811 h 1993542"/>
                    <a:gd name="connsiteX282" fmla="*/ 794405 w 1299771"/>
                    <a:gd name="connsiteY282" fmla="*/ 491921 h 1993542"/>
                    <a:gd name="connsiteX283" fmla="*/ 797678 w 1299771"/>
                    <a:gd name="connsiteY283" fmla="*/ 492178 h 1993542"/>
                    <a:gd name="connsiteX284" fmla="*/ 798619 w 1299771"/>
                    <a:gd name="connsiteY284" fmla="*/ 492251 h 1993542"/>
                    <a:gd name="connsiteX285" fmla="*/ 799535 w 1299771"/>
                    <a:gd name="connsiteY285" fmla="*/ 492336 h 1993542"/>
                    <a:gd name="connsiteX286" fmla="*/ 803688 w 1299771"/>
                    <a:gd name="connsiteY286" fmla="*/ 492739 h 1993542"/>
                    <a:gd name="connsiteX287" fmla="*/ 806399 w 1299771"/>
                    <a:gd name="connsiteY287" fmla="*/ 493007 h 1993542"/>
                    <a:gd name="connsiteX288" fmla="*/ 808194 w 1299771"/>
                    <a:gd name="connsiteY288" fmla="*/ 493178 h 1993542"/>
                    <a:gd name="connsiteX289" fmla="*/ 809404 w 1299771"/>
                    <a:gd name="connsiteY289" fmla="*/ 494301 h 1993542"/>
                    <a:gd name="connsiteX290" fmla="*/ 811370 w 1299771"/>
                    <a:gd name="connsiteY290" fmla="*/ 496107 h 1993542"/>
                    <a:gd name="connsiteX291" fmla="*/ 812262 w 1299771"/>
                    <a:gd name="connsiteY291" fmla="*/ 496936 h 1993542"/>
                    <a:gd name="connsiteX292" fmla="*/ 812982 w 1299771"/>
                    <a:gd name="connsiteY292" fmla="*/ 498328 h 1993542"/>
                    <a:gd name="connsiteX293" fmla="*/ 816427 w 1299771"/>
                    <a:gd name="connsiteY293" fmla="*/ 504978 h 1993542"/>
                    <a:gd name="connsiteX294" fmla="*/ 817331 w 1299771"/>
                    <a:gd name="connsiteY294" fmla="*/ 506748 h 1993542"/>
                    <a:gd name="connsiteX295" fmla="*/ 817538 w 1299771"/>
                    <a:gd name="connsiteY295" fmla="*/ 508932 h 1993542"/>
                    <a:gd name="connsiteX296" fmla="*/ 817917 w 1299771"/>
                    <a:gd name="connsiteY296" fmla="*/ 512983 h 1993542"/>
                    <a:gd name="connsiteX297" fmla="*/ 818894 w 1299771"/>
                    <a:gd name="connsiteY297" fmla="*/ 523295 h 1993542"/>
                    <a:gd name="connsiteX298" fmla="*/ 819089 w 1299771"/>
                    <a:gd name="connsiteY298" fmla="*/ 525467 h 1993542"/>
                    <a:gd name="connsiteX299" fmla="*/ 818723 w 1299771"/>
                    <a:gd name="connsiteY299" fmla="*/ 527566 h 1993542"/>
                    <a:gd name="connsiteX300" fmla="*/ 818015 w 1299771"/>
                    <a:gd name="connsiteY300" fmla="*/ 531544 h 1993542"/>
                    <a:gd name="connsiteX301" fmla="*/ 817270 w 1299771"/>
                    <a:gd name="connsiteY301" fmla="*/ 535754 h 1993542"/>
                    <a:gd name="connsiteX302" fmla="*/ 816867 w 1299771"/>
                    <a:gd name="connsiteY302" fmla="*/ 538036 h 1993542"/>
                    <a:gd name="connsiteX303" fmla="*/ 816989 w 1299771"/>
                    <a:gd name="connsiteY303" fmla="*/ 539634 h 1993542"/>
                    <a:gd name="connsiteX304" fmla="*/ 817257 w 1299771"/>
                    <a:gd name="connsiteY304" fmla="*/ 542832 h 1993542"/>
                    <a:gd name="connsiteX305" fmla="*/ 817550 w 1299771"/>
                    <a:gd name="connsiteY305" fmla="*/ 546309 h 1993542"/>
                    <a:gd name="connsiteX306" fmla="*/ 817709 w 1299771"/>
                    <a:gd name="connsiteY306" fmla="*/ 548298 h 1993542"/>
                    <a:gd name="connsiteX307" fmla="*/ 818552 w 1299771"/>
                    <a:gd name="connsiteY307" fmla="*/ 549994 h 1993542"/>
                    <a:gd name="connsiteX308" fmla="*/ 819187 w 1299771"/>
                    <a:gd name="connsiteY308" fmla="*/ 551251 h 1993542"/>
                    <a:gd name="connsiteX309" fmla="*/ 820482 w 1299771"/>
                    <a:gd name="connsiteY309" fmla="*/ 553838 h 1993542"/>
                    <a:gd name="connsiteX310" fmla="*/ 821080 w 1299771"/>
                    <a:gd name="connsiteY310" fmla="*/ 555034 h 1993542"/>
                    <a:gd name="connsiteX311" fmla="*/ 822021 w 1299771"/>
                    <a:gd name="connsiteY311" fmla="*/ 556279 h 1993542"/>
                    <a:gd name="connsiteX312" fmla="*/ 827041 w 1299771"/>
                    <a:gd name="connsiteY312" fmla="*/ 562929 h 1993542"/>
                    <a:gd name="connsiteX313" fmla="*/ 827664 w 1299771"/>
                    <a:gd name="connsiteY313" fmla="*/ 563759 h 1993542"/>
                    <a:gd name="connsiteX314" fmla="*/ 828543 w 1299771"/>
                    <a:gd name="connsiteY314" fmla="*/ 564931 h 1993542"/>
                    <a:gd name="connsiteX315" fmla="*/ 829581 w 1299771"/>
                    <a:gd name="connsiteY315" fmla="*/ 566041 h 1993542"/>
                    <a:gd name="connsiteX316" fmla="*/ 839914 w 1299771"/>
                    <a:gd name="connsiteY316" fmla="*/ 577158 h 1993542"/>
                    <a:gd name="connsiteX317" fmla="*/ 842858 w 1299771"/>
                    <a:gd name="connsiteY317" fmla="*/ 580319 h 1993542"/>
                    <a:gd name="connsiteX318" fmla="*/ 843591 w 1299771"/>
                    <a:gd name="connsiteY318" fmla="*/ 581100 h 1993542"/>
                    <a:gd name="connsiteX319" fmla="*/ 844299 w 1299771"/>
                    <a:gd name="connsiteY319" fmla="*/ 581819 h 1993542"/>
                    <a:gd name="connsiteX320" fmla="*/ 846082 w 1299771"/>
                    <a:gd name="connsiteY320" fmla="*/ 583601 h 1993542"/>
                    <a:gd name="connsiteX321" fmla="*/ 849624 w 1299771"/>
                    <a:gd name="connsiteY321" fmla="*/ 587176 h 1993542"/>
                    <a:gd name="connsiteX322" fmla="*/ 858797 w 1299771"/>
                    <a:gd name="connsiteY322" fmla="*/ 596390 h 1993542"/>
                    <a:gd name="connsiteX323" fmla="*/ 868471 w 1299771"/>
                    <a:gd name="connsiteY323" fmla="*/ 606115 h 1993542"/>
                    <a:gd name="connsiteX324" fmla="*/ 869900 w 1299771"/>
                    <a:gd name="connsiteY324" fmla="*/ 607568 h 1993542"/>
                    <a:gd name="connsiteX325" fmla="*/ 870254 w 1299771"/>
                    <a:gd name="connsiteY325" fmla="*/ 607921 h 1993542"/>
                    <a:gd name="connsiteX326" fmla="*/ 870974 w 1299771"/>
                    <a:gd name="connsiteY326" fmla="*/ 608666 h 1993542"/>
                    <a:gd name="connsiteX327" fmla="*/ 909681 w 1299771"/>
                    <a:gd name="connsiteY327" fmla="*/ 649289 h 1993542"/>
                    <a:gd name="connsiteX328" fmla="*/ 914224 w 1299771"/>
                    <a:gd name="connsiteY328" fmla="*/ 654060 h 1993542"/>
                    <a:gd name="connsiteX329" fmla="*/ 915971 w 1299771"/>
                    <a:gd name="connsiteY329" fmla="*/ 655891 h 1993542"/>
                    <a:gd name="connsiteX330" fmla="*/ 916362 w 1299771"/>
                    <a:gd name="connsiteY330" fmla="*/ 656281 h 1993542"/>
                    <a:gd name="connsiteX331" fmla="*/ 917925 w 1299771"/>
                    <a:gd name="connsiteY331" fmla="*/ 657904 h 1993542"/>
                    <a:gd name="connsiteX332" fmla="*/ 923592 w 1299771"/>
                    <a:gd name="connsiteY332" fmla="*/ 663725 h 1993542"/>
                    <a:gd name="connsiteX333" fmla="*/ 938493 w 1299771"/>
                    <a:gd name="connsiteY333" fmla="*/ 679064 h 1993542"/>
                    <a:gd name="connsiteX334" fmla="*/ 940619 w 1299771"/>
                    <a:gd name="connsiteY334" fmla="*/ 681261 h 1993542"/>
                    <a:gd name="connsiteX335" fmla="*/ 941901 w 1299771"/>
                    <a:gd name="connsiteY335" fmla="*/ 682835 h 1993542"/>
                    <a:gd name="connsiteX336" fmla="*/ 942866 w 1299771"/>
                    <a:gd name="connsiteY336" fmla="*/ 684031 h 1993542"/>
                    <a:gd name="connsiteX337" fmla="*/ 944149 w 1299771"/>
                    <a:gd name="connsiteY337" fmla="*/ 685617 h 1993542"/>
                    <a:gd name="connsiteX338" fmla="*/ 952686 w 1299771"/>
                    <a:gd name="connsiteY338" fmla="*/ 696136 h 1993542"/>
                    <a:gd name="connsiteX339" fmla="*/ 964302 w 1299771"/>
                    <a:gd name="connsiteY339" fmla="*/ 710718 h 1993542"/>
                    <a:gd name="connsiteX340" fmla="*/ 971997 w 1299771"/>
                    <a:gd name="connsiteY340" fmla="*/ 720371 h 1993542"/>
                    <a:gd name="connsiteX341" fmla="*/ 973597 w 1299771"/>
                    <a:gd name="connsiteY341" fmla="*/ 722372 h 1993542"/>
                    <a:gd name="connsiteX342" fmla="*/ 973914 w 1299771"/>
                    <a:gd name="connsiteY342" fmla="*/ 722774 h 1993542"/>
                    <a:gd name="connsiteX343" fmla="*/ 974586 w 1299771"/>
                    <a:gd name="connsiteY343" fmla="*/ 723568 h 1993542"/>
                    <a:gd name="connsiteX344" fmla="*/ 980241 w 1299771"/>
                    <a:gd name="connsiteY344" fmla="*/ 730231 h 1993542"/>
                    <a:gd name="connsiteX345" fmla="*/ 980717 w 1299771"/>
                    <a:gd name="connsiteY345" fmla="*/ 730743 h 1993542"/>
                    <a:gd name="connsiteX346" fmla="*/ 983087 w 1299771"/>
                    <a:gd name="connsiteY346" fmla="*/ 733293 h 1993542"/>
                    <a:gd name="connsiteX347" fmla="*/ 984443 w 1299771"/>
                    <a:gd name="connsiteY347" fmla="*/ 734758 h 1993542"/>
                    <a:gd name="connsiteX348" fmla="*/ 986324 w 1299771"/>
                    <a:gd name="connsiteY348" fmla="*/ 735222 h 1993542"/>
                    <a:gd name="connsiteX349" fmla="*/ 999026 w 1299771"/>
                    <a:gd name="connsiteY349" fmla="*/ 738333 h 1993542"/>
                    <a:gd name="connsiteX350" fmla="*/ 1000907 w 1299771"/>
                    <a:gd name="connsiteY350" fmla="*/ 738797 h 1993542"/>
                    <a:gd name="connsiteX351" fmla="*/ 1002849 w 1299771"/>
                    <a:gd name="connsiteY351" fmla="*/ 738858 h 1993542"/>
                    <a:gd name="connsiteX352" fmla="*/ 1012559 w 1299771"/>
                    <a:gd name="connsiteY352" fmla="*/ 739187 h 1993542"/>
                    <a:gd name="connsiteX353" fmla="*/ 1018385 w 1299771"/>
                    <a:gd name="connsiteY353" fmla="*/ 739383 h 1993542"/>
                    <a:gd name="connsiteX354" fmla="*/ 1023185 w 1299771"/>
                    <a:gd name="connsiteY354" fmla="*/ 739541 h 1993542"/>
                    <a:gd name="connsiteX355" fmla="*/ 1024627 w 1299771"/>
                    <a:gd name="connsiteY355" fmla="*/ 739590 h 1993542"/>
                    <a:gd name="connsiteX356" fmla="*/ 1026544 w 1299771"/>
                    <a:gd name="connsiteY356" fmla="*/ 739651 h 1993542"/>
                    <a:gd name="connsiteX357" fmla="*/ 1028486 w 1299771"/>
                    <a:gd name="connsiteY357" fmla="*/ 739529 h 1993542"/>
                    <a:gd name="connsiteX358" fmla="*/ 1030428 w 1299771"/>
                    <a:gd name="connsiteY358" fmla="*/ 739407 h 1993542"/>
                    <a:gd name="connsiteX359" fmla="*/ 1044499 w 1299771"/>
                    <a:gd name="connsiteY359" fmla="*/ 738541 h 1993542"/>
                    <a:gd name="connsiteX360" fmla="*/ 1047406 w 1299771"/>
                    <a:gd name="connsiteY360" fmla="*/ 738358 h 1993542"/>
                    <a:gd name="connsiteX361" fmla="*/ 1047894 w 1299771"/>
                    <a:gd name="connsiteY361" fmla="*/ 738309 h 1993542"/>
                    <a:gd name="connsiteX362" fmla="*/ 1049360 w 1299771"/>
                    <a:gd name="connsiteY362" fmla="*/ 738162 h 1993542"/>
                    <a:gd name="connsiteX363" fmla="*/ 1056224 w 1299771"/>
                    <a:gd name="connsiteY363" fmla="*/ 737503 h 1993542"/>
                    <a:gd name="connsiteX364" fmla="*/ 1057690 w 1299771"/>
                    <a:gd name="connsiteY364" fmla="*/ 737369 h 1993542"/>
                    <a:gd name="connsiteX365" fmla="*/ 1059119 w 1299771"/>
                    <a:gd name="connsiteY365" fmla="*/ 737040 h 1993542"/>
                    <a:gd name="connsiteX366" fmla="*/ 1069049 w 1299771"/>
                    <a:gd name="connsiteY366" fmla="*/ 734794 h 1993542"/>
                    <a:gd name="connsiteX367" fmla="*/ 1070466 w 1299771"/>
                    <a:gd name="connsiteY367" fmla="*/ 734477 h 1993542"/>
                    <a:gd name="connsiteX368" fmla="*/ 1071980 w 1299771"/>
                    <a:gd name="connsiteY368" fmla="*/ 733855 h 1993542"/>
                    <a:gd name="connsiteX369" fmla="*/ 1078625 w 1299771"/>
                    <a:gd name="connsiteY369" fmla="*/ 731158 h 1993542"/>
                    <a:gd name="connsiteX370" fmla="*/ 1079321 w 1299771"/>
                    <a:gd name="connsiteY370" fmla="*/ 732159 h 1993542"/>
                    <a:gd name="connsiteX371" fmla="*/ 1081947 w 1299771"/>
                    <a:gd name="connsiteY371" fmla="*/ 735893 h 1993542"/>
                    <a:gd name="connsiteX372" fmla="*/ 1084133 w 1299771"/>
                    <a:gd name="connsiteY372" fmla="*/ 738821 h 1993542"/>
                    <a:gd name="connsiteX373" fmla="*/ 1084561 w 1299771"/>
                    <a:gd name="connsiteY373" fmla="*/ 739407 h 1993542"/>
                    <a:gd name="connsiteX374" fmla="*/ 1084927 w 1299771"/>
                    <a:gd name="connsiteY374" fmla="*/ 739773 h 1993542"/>
                    <a:gd name="connsiteX375" fmla="*/ 1086857 w 1299771"/>
                    <a:gd name="connsiteY375" fmla="*/ 741738 h 1993542"/>
                    <a:gd name="connsiteX376" fmla="*/ 1087724 w 1299771"/>
                    <a:gd name="connsiteY376" fmla="*/ 742616 h 1993542"/>
                    <a:gd name="connsiteX377" fmla="*/ 1089104 w 1299771"/>
                    <a:gd name="connsiteY377" fmla="*/ 743348 h 1993542"/>
                    <a:gd name="connsiteX378" fmla="*/ 1089691 w 1299771"/>
                    <a:gd name="connsiteY378" fmla="*/ 743666 h 1993542"/>
                    <a:gd name="connsiteX379" fmla="*/ 1090888 w 1299771"/>
                    <a:gd name="connsiteY379" fmla="*/ 744300 h 1993542"/>
                    <a:gd name="connsiteX380" fmla="*/ 1091853 w 1299771"/>
                    <a:gd name="connsiteY380" fmla="*/ 744459 h 1993542"/>
                    <a:gd name="connsiteX381" fmla="*/ 1094808 w 1299771"/>
                    <a:gd name="connsiteY381" fmla="*/ 744886 h 1993542"/>
                    <a:gd name="connsiteX382" fmla="*/ 1095370 w 1299771"/>
                    <a:gd name="connsiteY382" fmla="*/ 745094 h 1993542"/>
                    <a:gd name="connsiteX383" fmla="*/ 1096653 w 1299771"/>
                    <a:gd name="connsiteY383" fmla="*/ 745679 h 1993542"/>
                    <a:gd name="connsiteX384" fmla="*/ 1098302 w 1299771"/>
                    <a:gd name="connsiteY384" fmla="*/ 745130 h 1993542"/>
                    <a:gd name="connsiteX385" fmla="*/ 1095614 w 1299771"/>
                    <a:gd name="connsiteY385" fmla="*/ 758834 h 1993542"/>
                    <a:gd name="connsiteX386" fmla="*/ 1093795 w 1299771"/>
                    <a:gd name="connsiteY386" fmla="*/ 768352 h 1993542"/>
                    <a:gd name="connsiteX387" fmla="*/ 1093514 w 1299771"/>
                    <a:gd name="connsiteY387" fmla="*/ 770073 h 1993542"/>
                    <a:gd name="connsiteX388" fmla="*/ 1092427 w 1299771"/>
                    <a:gd name="connsiteY388" fmla="*/ 771879 h 1993542"/>
                    <a:gd name="connsiteX389" fmla="*/ 1086894 w 1299771"/>
                    <a:gd name="connsiteY389" fmla="*/ 780653 h 1993542"/>
                    <a:gd name="connsiteX390" fmla="*/ 1084707 w 1299771"/>
                    <a:gd name="connsiteY390" fmla="*/ 784131 h 1993542"/>
                    <a:gd name="connsiteX391" fmla="*/ 1083742 w 1299771"/>
                    <a:gd name="connsiteY391" fmla="*/ 785436 h 1993542"/>
                    <a:gd name="connsiteX392" fmla="*/ 1082472 w 1299771"/>
                    <a:gd name="connsiteY392" fmla="*/ 787169 h 1993542"/>
                    <a:gd name="connsiteX393" fmla="*/ 1081495 w 1299771"/>
                    <a:gd name="connsiteY393" fmla="*/ 788377 h 1993542"/>
                    <a:gd name="connsiteX394" fmla="*/ 1079565 w 1299771"/>
                    <a:gd name="connsiteY394" fmla="*/ 790757 h 1993542"/>
                    <a:gd name="connsiteX395" fmla="*/ 1074118 w 1299771"/>
                    <a:gd name="connsiteY395" fmla="*/ 797480 h 1993542"/>
                    <a:gd name="connsiteX396" fmla="*/ 1063406 w 1299771"/>
                    <a:gd name="connsiteY396" fmla="*/ 810696 h 1993542"/>
                    <a:gd name="connsiteX397" fmla="*/ 1062429 w 1299771"/>
                    <a:gd name="connsiteY397" fmla="*/ 811892 h 1993542"/>
                    <a:gd name="connsiteX398" fmla="*/ 1061134 w 1299771"/>
                    <a:gd name="connsiteY398" fmla="*/ 813491 h 1993542"/>
                    <a:gd name="connsiteX399" fmla="*/ 1060536 w 1299771"/>
                    <a:gd name="connsiteY399" fmla="*/ 814320 h 1993542"/>
                    <a:gd name="connsiteX400" fmla="*/ 1059644 w 1299771"/>
                    <a:gd name="connsiteY400" fmla="*/ 815577 h 1993542"/>
                    <a:gd name="connsiteX401" fmla="*/ 1052194 w 1299771"/>
                    <a:gd name="connsiteY401" fmla="*/ 825986 h 1993542"/>
                    <a:gd name="connsiteX402" fmla="*/ 1052011 w 1299771"/>
                    <a:gd name="connsiteY402" fmla="*/ 827658 h 1993542"/>
                    <a:gd name="connsiteX403" fmla="*/ 1051669 w 1299771"/>
                    <a:gd name="connsiteY403" fmla="*/ 830684 h 1993542"/>
                    <a:gd name="connsiteX404" fmla="*/ 1051534 w 1299771"/>
                    <a:gd name="connsiteY404" fmla="*/ 831770 h 1993542"/>
                    <a:gd name="connsiteX405" fmla="*/ 1051669 w 1299771"/>
                    <a:gd name="connsiteY405" fmla="*/ 832832 h 1993542"/>
                    <a:gd name="connsiteX406" fmla="*/ 1052218 w 1299771"/>
                    <a:gd name="connsiteY406" fmla="*/ 837298 h 1993542"/>
                    <a:gd name="connsiteX407" fmla="*/ 1052426 w 1299771"/>
                    <a:gd name="connsiteY407" fmla="*/ 839056 h 1993542"/>
                    <a:gd name="connsiteX408" fmla="*/ 1053745 w 1299771"/>
                    <a:gd name="connsiteY408" fmla="*/ 840630 h 1993542"/>
                    <a:gd name="connsiteX409" fmla="*/ 1059363 w 1299771"/>
                    <a:gd name="connsiteY409" fmla="*/ 847390 h 1993542"/>
                    <a:gd name="connsiteX410" fmla="*/ 1061513 w 1299771"/>
                    <a:gd name="connsiteY410" fmla="*/ 849977 h 1993542"/>
                    <a:gd name="connsiteX411" fmla="*/ 1062759 w 1299771"/>
                    <a:gd name="connsiteY411" fmla="*/ 851466 h 1993542"/>
                    <a:gd name="connsiteX412" fmla="*/ 1063895 w 1299771"/>
                    <a:gd name="connsiteY412" fmla="*/ 852442 h 1993542"/>
                    <a:gd name="connsiteX413" fmla="*/ 1067669 w 1299771"/>
                    <a:gd name="connsiteY413" fmla="*/ 855664 h 1993542"/>
                    <a:gd name="connsiteX414" fmla="*/ 1079211 w 1299771"/>
                    <a:gd name="connsiteY414" fmla="*/ 865524 h 1993542"/>
                    <a:gd name="connsiteX415" fmla="*/ 1080372 w 1299771"/>
                    <a:gd name="connsiteY415" fmla="*/ 866500 h 1993542"/>
                    <a:gd name="connsiteX416" fmla="*/ 1081910 w 1299771"/>
                    <a:gd name="connsiteY416" fmla="*/ 867818 h 1993542"/>
                    <a:gd name="connsiteX417" fmla="*/ 1083633 w 1299771"/>
                    <a:gd name="connsiteY417" fmla="*/ 869673 h 1993542"/>
                    <a:gd name="connsiteX418" fmla="*/ 1085013 w 1299771"/>
                    <a:gd name="connsiteY418" fmla="*/ 871173 h 1993542"/>
                    <a:gd name="connsiteX419" fmla="*/ 1086381 w 1299771"/>
                    <a:gd name="connsiteY419" fmla="*/ 872650 h 1993542"/>
                    <a:gd name="connsiteX420" fmla="*/ 1090375 w 1299771"/>
                    <a:gd name="connsiteY420" fmla="*/ 876970 h 1993542"/>
                    <a:gd name="connsiteX421" fmla="*/ 1091706 w 1299771"/>
                    <a:gd name="connsiteY421" fmla="*/ 878410 h 1993542"/>
                    <a:gd name="connsiteX422" fmla="*/ 1093379 w 1299771"/>
                    <a:gd name="connsiteY422" fmla="*/ 879520 h 1993542"/>
                    <a:gd name="connsiteX423" fmla="*/ 1100476 w 1299771"/>
                    <a:gd name="connsiteY423" fmla="*/ 884218 h 1993542"/>
                    <a:gd name="connsiteX424" fmla="*/ 1104665 w 1299771"/>
                    <a:gd name="connsiteY424" fmla="*/ 886976 h 1993542"/>
                    <a:gd name="connsiteX425" fmla="*/ 1110992 w 1299771"/>
                    <a:gd name="connsiteY425" fmla="*/ 891162 h 1993542"/>
                    <a:gd name="connsiteX426" fmla="*/ 1111407 w 1299771"/>
                    <a:gd name="connsiteY426" fmla="*/ 891442 h 1993542"/>
                    <a:gd name="connsiteX427" fmla="*/ 1132696 w 1299771"/>
                    <a:gd name="connsiteY427" fmla="*/ 905390 h 1993542"/>
                    <a:gd name="connsiteX428" fmla="*/ 1134370 w 1299771"/>
                    <a:gd name="connsiteY428" fmla="*/ 906476 h 1993542"/>
                    <a:gd name="connsiteX429" fmla="*/ 1139634 w 1299771"/>
                    <a:gd name="connsiteY429" fmla="*/ 909930 h 1993542"/>
                    <a:gd name="connsiteX430" fmla="*/ 1141576 w 1299771"/>
                    <a:gd name="connsiteY430" fmla="*/ 911199 h 1993542"/>
                    <a:gd name="connsiteX431" fmla="*/ 1143127 w 1299771"/>
                    <a:gd name="connsiteY431" fmla="*/ 912224 h 1993542"/>
                    <a:gd name="connsiteX432" fmla="*/ 1143945 w 1299771"/>
                    <a:gd name="connsiteY432" fmla="*/ 914188 h 1993542"/>
                    <a:gd name="connsiteX433" fmla="*/ 1144348 w 1299771"/>
                    <a:gd name="connsiteY433" fmla="*/ 915165 h 1993542"/>
                    <a:gd name="connsiteX434" fmla="*/ 1146425 w 1299771"/>
                    <a:gd name="connsiteY434" fmla="*/ 920168 h 1993542"/>
                    <a:gd name="connsiteX435" fmla="*/ 1146608 w 1299771"/>
                    <a:gd name="connsiteY435" fmla="*/ 920644 h 1993542"/>
                    <a:gd name="connsiteX436" fmla="*/ 1148855 w 1299771"/>
                    <a:gd name="connsiteY436" fmla="*/ 926403 h 1993542"/>
                    <a:gd name="connsiteX437" fmla="*/ 1149784 w 1299771"/>
                    <a:gd name="connsiteY437" fmla="*/ 928795 h 1993542"/>
                    <a:gd name="connsiteX438" fmla="*/ 1150345 w 1299771"/>
                    <a:gd name="connsiteY438" fmla="*/ 930235 h 1993542"/>
                    <a:gd name="connsiteX439" fmla="*/ 1151017 w 1299771"/>
                    <a:gd name="connsiteY439" fmla="*/ 932236 h 1993542"/>
                    <a:gd name="connsiteX440" fmla="*/ 1153863 w 1299771"/>
                    <a:gd name="connsiteY440" fmla="*/ 940669 h 1993542"/>
                    <a:gd name="connsiteX441" fmla="*/ 1154572 w 1299771"/>
                    <a:gd name="connsiteY441" fmla="*/ 942743 h 1993542"/>
                    <a:gd name="connsiteX442" fmla="*/ 1154865 w 1299771"/>
                    <a:gd name="connsiteY442" fmla="*/ 944915 h 1993542"/>
                    <a:gd name="connsiteX443" fmla="*/ 1156220 w 1299771"/>
                    <a:gd name="connsiteY443" fmla="*/ 954678 h 1993542"/>
                    <a:gd name="connsiteX444" fmla="*/ 1156562 w 1299771"/>
                    <a:gd name="connsiteY444" fmla="*/ 957143 h 1993542"/>
                    <a:gd name="connsiteX445" fmla="*/ 1156538 w 1299771"/>
                    <a:gd name="connsiteY445" fmla="*/ 959522 h 1993542"/>
                    <a:gd name="connsiteX446" fmla="*/ 1156538 w 1299771"/>
                    <a:gd name="connsiteY446" fmla="*/ 960388 h 1993542"/>
                    <a:gd name="connsiteX447" fmla="*/ 1156477 w 1299771"/>
                    <a:gd name="connsiteY447" fmla="*/ 967405 h 1993542"/>
                    <a:gd name="connsiteX448" fmla="*/ 1156404 w 1299771"/>
                    <a:gd name="connsiteY448" fmla="*/ 976045 h 1993542"/>
                    <a:gd name="connsiteX449" fmla="*/ 1156379 w 1299771"/>
                    <a:gd name="connsiteY449" fmla="*/ 978204 h 1993542"/>
                    <a:gd name="connsiteX450" fmla="*/ 1155720 w 1299771"/>
                    <a:gd name="connsiteY450" fmla="*/ 979888 h 1993542"/>
                    <a:gd name="connsiteX451" fmla="*/ 1153118 w 1299771"/>
                    <a:gd name="connsiteY451" fmla="*/ 986490 h 1993542"/>
                    <a:gd name="connsiteX452" fmla="*/ 1152422 w 1299771"/>
                    <a:gd name="connsiteY452" fmla="*/ 988284 h 1993542"/>
                    <a:gd name="connsiteX453" fmla="*/ 1151103 w 1299771"/>
                    <a:gd name="connsiteY453" fmla="*/ 989175 h 1993542"/>
                    <a:gd name="connsiteX454" fmla="*/ 1146877 w 1299771"/>
                    <a:gd name="connsiteY454" fmla="*/ 992030 h 1993542"/>
                    <a:gd name="connsiteX455" fmla="*/ 1145668 w 1299771"/>
                    <a:gd name="connsiteY455" fmla="*/ 992836 h 1993542"/>
                    <a:gd name="connsiteX456" fmla="*/ 1143811 w 1299771"/>
                    <a:gd name="connsiteY456" fmla="*/ 993312 h 1993542"/>
                    <a:gd name="connsiteX457" fmla="*/ 1138107 w 1299771"/>
                    <a:gd name="connsiteY457" fmla="*/ 994752 h 1993542"/>
                    <a:gd name="connsiteX458" fmla="*/ 1133050 w 1299771"/>
                    <a:gd name="connsiteY458" fmla="*/ 996033 h 1993542"/>
                    <a:gd name="connsiteX459" fmla="*/ 1131182 w 1299771"/>
                    <a:gd name="connsiteY459" fmla="*/ 996509 h 1993542"/>
                    <a:gd name="connsiteX460" fmla="*/ 1129948 w 1299771"/>
                    <a:gd name="connsiteY460" fmla="*/ 997375 h 1993542"/>
                    <a:gd name="connsiteX461" fmla="*/ 1127860 w 1299771"/>
                    <a:gd name="connsiteY461" fmla="*/ 998827 h 1993542"/>
                    <a:gd name="connsiteX462" fmla="*/ 1126272 w 1299771"/>
                    <a:gd name="connsiteY462" fmla="*/ 999938 h 1993542"/>
                    <a:gd name="connsiteX463" fmla="*/ 1125490 w 1299771"/>
                    <a:gd name="connsiteY463" fmla="*/ 1001646 h 1993542"/>
                    <a:gd name="connsiteX464" fmla="*/ 1125221 w 1299771"/>
                    <a:gd name="connsiteY464" fmla="*/ 1002232 h 1993542"/>
                    <a:gd name="connsiteX465" fmla="*/ 1123633 w 1299771"/>
                    <a:gd name="connsiteY465" fmla="*/ 1005698 h 1993542"/>
                    <a:gd name="connsiteX466" fmla="*/ 1123585 w 1299771"/>
                    <a:gd name="connsiteY466" fmla="*/ 1014886 h 1993542"/>
                    <a:gd name="connsiteX467" fmla="*/ 1123548 w 1299771"/>
                    <a:gd name="connsiteY467" fmla="*/ 1023538 h 1993542"/>
                    <a:gd name="connsiteX468" fmla="*/ 1123536 w 1299771"/>
                    <a:gd name="connsiteY468" fmla="*/ 1025710 h 1993542"/>
                    <a:gd name="connsiteX469" fmla="*/ 1124366 w 1299771"/>
                    <a:gd name="connsiteY469" fmla="*/ 1027687 h 1993542"/>
                    <a:gd name="connsiteX470" fmla="*/ 1127725 w 1299771"/>
                    <a:gd name="connsiteY470" fmla="*/ 1035607 h 1993542"/>
                    <a:gd name="connsiteX471" fmla="*/ 1131292 w 1299771"/>
                    <a:gd name="connsiteY471" fmla="*/ 1044015 h 1993542"/>
                    <a:gd name="connsiteX472" fmla="*/ 1132330 w 1299771"/>
                    <a:gd name="connsiteY472" fmla="*/ 1046492 h 1993542"/>
                    <a:gd name="connsiteX473" fmla="*/ 1133515 w 1299771"/>
                    <a:gd name="connsiteY473" fmla="*/ 1048383 h 1993542"/>
                    <a:gd name="connsiteX474" fmla="*/ 1136019 w 1299771"/>
                    <a:gd name="connsiteY474" fmla="*/ 1052398 h 1993542"/>
                    <a:gd name="connsiteX475" fmla="*/ 1139731 w 1299771"/>
                    <a:gd name="connsiteY475" fmla="*/ 1058353 h 1993542"/>
                    <a:gd name="connsiteX476" fmla="*/ 1140794 w 1299771"/>
                    <a:gd name="connsiteY476" fmla="*/ 1060049 h 1993542"/>
                    <a:gd name="connsiteX477" fmla="*/ 1142455 w 1299771"/>
                    <a:gd name="connsiteY477" fmla="*/ 1061123 h 1993542"/>
                    <a:gd name="connsiteX478" fmla="*/ 1153656 w 1299771"/>
                    <a:gd name="connsiteY478" fmla="*/ 1068384 h 1993542"/>
                    <a:gd name="connsiteX479" fmla="*/ 1154901 w 1299771"/>
                    <a:gd name="connsiteY479" fmla="*/ 1069189 h 1993542"/>
                    <a:gd name="connsiteX480" fmla="*/ 1156550 w 1299771"/>
                    <a:gd name="connsiteY480" fmla="*/ 1070263 h 1993542"/>
                    <a:gd name="connsiteX481" fmla="*/ 1158333 w 1299771"/>
                    <a:gd name="connsiteY481" fmla="*/ 1071166 h 1993542"/>
                    <a:gd name="connsiteX482" fmla="*/ 1159665 w 1299771"/>
                    <a:gd name="connsiteY482" fmla="*/ 1071837 h 1993542"/>
                    <a:gd name="connsiteX483" fmla="*/ 1179696 w 1299771"/>
                    <a:gd name="connsiteY483" fmla="*/ 1081929 h 1993542"/>
                    <a:gd name="connsiteX484" fmla="*/ 1181479 w 1299771"/>
                    <a:gd name="connsiteY484" fmla="*/ 1082820 h 1993542"/>
                    <a:gd name="connsiteX485" fmla="*/ 1182371 w 1299771"/>
                    <a:gd name="connsiteY485" fmla="*/ 1083271 h 1993542"/>
                    <a:gd name="connsiteX486" fmla="*/ 1182810 w 1299771"/>
                    <a:gd name="connsiteY486" fmla="*/ 1083515 h 1993542"/>
                    <a:gd name="connsiteX487" fmla="*/ 1185461 w 1299771"/>
                    <a:gd name="connsiteY487" fmla="*/ 1084931 h 1993542"/>
                    <a:gd name="connsiteX488" fmla="*/ 1214640 w 1299771"/>
                    <a:gd name="connsiteY488" fmla="*/ 1100514 h 1993542"/>
                    <a:gd name="connsiteX489" fmla="*/ 1215080 w 1299771"/>
                    <a:gd name="connsiteY489" fmla="*/ 1100758 h 1993542"/>
                    <a:gd name="connsiteX490" fmla="*/ 1215898 w 1299771"/>
                    <a:gd name="connsiteY490" fmla="*/ 1101185 h 1993542"/>
                    <a:gd name="connsiteX491" fmla="*/ 1217522 w 1299771"/>
                    <a:gd name="connsiteY491" fmla="*/ 1102051 h 1993542"/>
                    <a:gd name="connsiteX492" fmla="*/ 1219892 w 1299771"/>
                    <a:gd name="connsiteY492" fmla="*/ 1103174 h 1993542"/>
                    <a:gd name="connsiteX493" fmla="*/ 1220344 w 1299771"/>
                    <a:gd name="connsiteY493" fmla="*/ 1103381 h 1993542"/>
                    <a:gd name="connsiteX494" fmla="*/ 1238360 w 1299771"/>
                    <a:gd name="connsiteY494" fmla="*/ 1111875 h 1993542"/>
                    <a:gd name="connsiteX495" fmla="*/ 1242634 w 1299771"/>
                    <a:gd name="connsiteY495" fmla="*/ 1113888 h 1993542"/>
                    <a:gd name="connsiteX496" fmla="*/ 1243929 w 1299771"/>
                    <a:gd name="connsiteY496" fmla="*/ 1114498 h 1993542"/>
                    <a:gd name="connsiteX497" fmla="*/ 1245786 w 1299771"/>
                    <a:gd name="connsiteY497" fmla="*/ 1115145 h 1993542"/>
                    <a:gd name="connsiteX498" fmla="*/ 1247178 w 1299771"/>
                    <a:gd name="connsiteY498" fmla="*/ 1115621 h 1993542"/>
                    <a:gd name="connsiteX499" fmla="*/ 1261078 w 1299771"/>
                    <a:gd name="connsiteY499" fmla="*/ 1120453 h 1993542"/>
                    <a:gd name="connsiteX500" fmla="*/ 1262470 w 1299771"/>
                    <a:gd name="connsiteY500" fmla="*/ 1120941 h 1993542"/>
                    <a:gd name="connsiteX501" fmla="*/ 1263386 w 1299771"/>
                    <a:gd name="connsiteY501" fmla="*/ 1121258 h 1993542"/>
                    <a:gd name="connsiteX502" fmla="*/ 1264327 w 1299771"/>
                    <a:gd name="connsiteY502" fmla="*/ 1121527 h 1993542"/>
                    <a:gd name="connsiteX503" fmla="*/ 1265267 w 1299771"/>
                    <a:gd name="connsiteY503" fmla="*/ 1121795 h 1993542"/>
                    <a:gd name="connsiteX504" fmla="*/ 1284944 w 1299771"/>
                    <a:gd name="connsiteY504" fmla="*/ 1127323 h 1993542"/>
                    <a:gd name="connsiteX505" fmla="*/ 1286813 w 1299771"/>
                    <a:gd name="connsiteY505" fmla="*/ 1127848 h 1993542"/>
                    <a:gd name="connsiteX506" fmla="*/ 1288217 w 1299771"/>
                    <a:gd name="connsiteY506" fmla="*/ 1128239 h 1993542"/>
                    <a:gd name="connsiteX507" fmla="*/ 1290000 w 1299771"/>
                    <a:gd name="connsiteY507" fmla="*/ 1128971 h 1993542"/>
                    <a:gd name="connsiteX508" fmla="*/ 1294691 w 1299771"/>
                    <a:gd name="connsiteY508" fmla="*/ 1130899 h 1993542"/>
                    <a:gd name="connsiteX509" fmla="*/ 1299772 w 1299771"/>
                    <a:gd name="connsiteY509" fmla="*/ 1132973 h 1993542"/>
                    <a:gd name="connsiteX510" fmla="*/ 1298501 w 1299771"/>
                    <a:gd name="connsiteY510" fmla="*/ 1140649 h 1993542"/>
                    <a:gd name="connsiteX511" fmla="*/ 1297011 w 1299771"/>
                    <a:gd name="connsiteY511" fmla="*/ 1145054 h 1993542"/>
                    <a:gd name="connsiteX512" fmla="*/ 1296474 w 1299771"/>
                    <a:gd name="connsiteY512" fmla="*/ 1146604 h 1993542"/>
                    <a:gd name="connsiteX513" fmla="*/ 1295485 w 1299771"/>
                    <a:gd name="connsiteY513" fmla="*/ 1147812 h 1993542"/>
                    <a:gd name="connsiteX514" fmla="*/ 1291393 w 1299771"/>
                    <a:gd name="connsiteY514" fmla="*/ 1152766 h 1993542"/>
                    <a:gd name="connsiteX515" fmla="*/ 1290220 w 1299771"/>
                    <a:gd name="connsiteY515" fmla="*/ 1154194 h 1993542"/>
                    <a:gd name="connsiteX516" fmla="*/ 1288437 w 1299771"/>
                    <a:gd name="connsiteY516" fmla="*/ 1155024 h 1993542"/>
                    <a:gd name="connsiteX517" fmla="*/ 1281780 w 1299771"/>
                    <a:gd name="connsiteY517" fmla="*/ 1158184 h 1993542"/>
                    <a:gd name="connsiteX518" fmla="*/ 1276015 w 1299771"/>
                    <a:gd name="connsiteY518" fmla="*/ 1160918 h 1993542"/>
                    <a:gd name="connsiteX519" fmla="*/ 1273792 w 1299771"/>
                    <a:gd name="connsiteY519" fmla="*/ 1161979 h 1993542"/>
                    <a:gd name="connsiteX520" fmla="*/ 1272913 w 1299771"/>
                    <a:gd name="connsiteY520" fmla="*/ 1162345 h 1993542"/>
                    <a:gd name="connsiteX521" fmla="*/ 1271569 w 1299771"/>
                    <a:gd name="connsiteY521" fmla="*/ 1162895 h 1993542"/>
                    <a:gd name="connsiteX522" fmla="*/ 1262238 w 1299771"/>
                    <a:gd name="connsiteY522" fmla="*/ 1166787 h 1993542"/>
                    <a:gd name="connsiteX523" fmla="*/ 1255642 w 1299771"/>
                    <a:gd name="connsiteY523" fmla="*/ 1169545 h 1993542"/>
                    <a:gd name="connsiteX524" fmla="*/ 1254787 w 1299771"/>
                    <a:gd name="connsiteY524" fmla="*/ 1169899 h 1993542"/>
                    <a:gd name="connsiteX525" fmla="*/ 1252626 w 1299771"/>
                    <a:gd name="connsiteY525" fmla="*/ 1170802 h 1993542"/>
                    <a:gd name="connsiteX526" fmla="*/ 1251343 w 1299771"/>
                    <a:gd name="connsiteY526" fmla="*/ 1171339 h 1993542"/>
                    <a:gd name="connsiteX527" fmla="*/ 1249474 w 1299771"/>
                    <a:gd name="connsiteY527" fmla="*/ 1171949 h 1993542"/>
                    <a:gd name="connsiteX528" fmla="*/ 1239715 w 1299771"/>
                    <a:gd name="connsiteY528" fmla="*/ 1175146 h 1993542"/>
                    <a:gd name="connsiteX529" fmla="*/ 1231092 w 1299771"/>
                    <a:gd name="connsiteY529" fmla="*/ 1177977 h 1993542"/>
                    <a:gd name="connsiteX530" fmla="*/ 1229724 w 1299771"/>
                    <a:gd name="connsiteY530" fmla="*/ 1178429 h 1993542"/>
                    <a:gd name="connsiteX531" fmla="*/ 1228368 w 1299771"/>
                    <a:gd name="connsiteY531" fmla="*/ 1178880 h 1993542"/>
                    <a:gd name="connsiteX532" fmla="*/ 1226952 w 1299771"/>
                    <a:gd name="connsiteY532" fmla="*/ 1179271 h 1993542"/>
                    <a:gd name="connsiteX533" fmla="*/ 1225083 w 1299771"/>
                    <a:gd name="connsiteY533" fmla="*/ 1179808 h 1993542"/>
                    <a:gd name="connsiteX534" fmla="*/ 1223336 w 1299771"/>
                    <a:gd name="connsiteY534" fmla="*/ 1180296 h 1993542"/>
                    <a:gd name="connsiteX535" fmla="*/ 1216154 w 1299771"/>
                    <a:gd name="connsiteY535" fmla="*/ 1182334 h 1993542"/>
                    <a:gd name="connsiteX536" fmla="*/ 1211623 w 1299771"/>
                    <a:gd name="connsiteY536" fmla="*/ 1183627 h 1993542"/>
                    <a:gd name="connsiteX537" fmla="*/ 1209657 w 1299771"/>
                    <a:gd name="connsiteY537" fmla="*/ 1184176 h 1993542"/>
                    <a:gd name="connsiteX538" fmla="*/ 1207935 w 1299771"/>
                    <a:gd name="connsiteY538" fmla="*/ 1185165 h 1993542"/>
                    <a:gd name="connsiteX539" fmla="*/ 1196759 w 1299771"/>
                    <a:gd name="connsiteY539" fmla="*/ 1191596 h 1993542"/>
                    <a:gd name="connsiteX540" fmla="*/ 1195049 w 1299771"/>
                    <a:gd name="connsiteY540" fmla="*/ 1192584 h 1993542"/>
                    <a:gd name="connsiteX541" fmla="*/ 1193840 w 1299771"/>
                    <a:gd name="connsiteY541" fmla="*/ 1193865 h 1993542"/>
                    <a:gd name="connsiteX542" fmla="*/ 1191140 w 1299771"/>
                    <a:gd name="connsiteY542" fmla="*/ 1196696 h 1993542"/>
                    <a:gd name="connsiteX543" fmla="*/ 1190078 w 1299771"/>
                    <a:gd name="connsiteY543" fmla="*/ 1197819 h 1993542"/>
                    <a:gd name="connsiteX544" fmla="*/ 1188942 w 1299771"/>
                    <a:gd name="connsiteY544" fmla="*/ 1199601 h 1993542"/>
                    <a:gd name="connsiteX545" fmla="*/ 1182884 w 1299771"/>
                    <a:gd name="connsiteY545" fmla="*/ 1209095 h 1993542"/>
                    <a:gd name="connsiteX546" fmla="*/ 1181833 w 1299771"/>
                    <a:gd name="connsiteY546" fmla="*/ 1210730 h 1993542"/>
                    <a:gd name="connsiteX547" fmla="*/ 1181589 w 1299771"/>
                    <a:gd name="connsiteY547" fmla="*/ 1212536 h 1993542"/>
                    <a:gd name="connsiteX548" fmla="*/ 1181137 w 1299771"/>
                    <a:gd name="connsiteY548" fmla="*/ 1215794 h 1993542"/>
                    <a:gd name="connsiteX549" fmla="*/ 1181015 w 1299771"/>
                    <a:gd name="connsiteY549" fmla="*/ 1216722 h 1993542"/>
                    <a:gd name="connsiteX550" fmla="*/ 1181052 w 1299771"/>
                    <a:gd name="connsiteY550" fmla="*/ 1217698 h 1993542"/>
                    <a:gd name="connsiteX551" fmla="*/ 1181125 w 1299771"/>
                    <a:gd name="connsiteY551" fmla="*/ 1220126 h 1993542"/>
                    <a:gd name="connsiteX552" fmla="*/ 1181235 w 1299771"/>
                    <a:gd name="connsiteY552" fmla="*/ 1223140 h 1993542"/>
                    <a:gd name="connsiteX553" fmla="*/ 1181308 w 1299771"/>
                    <a:gd name="connsiteY553" fmla="*/ 1225178 h 1993542"/>
                    <a:gd name="connsiteX554" fmla="*/ 1182358 w 1299771"/>
                    <a:gd name="connsiteY554" fmla="*/ 1227008 h 1993542"/>
                    <a:gd name="connsiteX555" fmla="*/ 1186987 w 1299771"/>
                    <a:gd name="connsiteY555" fmla="*/ 1235135 h 1993542"/>
                    <a:gd name="connsiteX556" fmla="*/ 1187501 w 1299771"/>
                    <a:gd name="connsiteY556" fmla="*/ 1236038 h 1993542"/>
                    <a:gd name="connsiteX557" fmla="*/ 1188282 w 1299771"/>
                    <a:gd name="connsiteY557" fmla="*/ 1237405 h 1993542"/>
                    <a:gd name="connsiteX558" fmla="*/ 1189760 w 1299771"/>
                    <a:gd name="connsiteY558" fmla="*/ 1239516 h 1993542"/>
                    <a:gd name="connsiteX559" fmla="*/ 1190933 w 1299771"/>
                    <a:gd name="connsiteY559" fmla="*/ 1241200 h 1993542"/>
                    <a:gd name="connsiteX560" fmla="*/ 1195159 w 1299771"/>
                    <a:gd name="connsiteY560" fmla="*/ 1247241 h 1993542"/>
                    <a:gd name="connsiteX561" fmla="*/ 1196514 w 1299771"/>
                    <a:gd name="connsiteY561" fmla="*/ 1249193 h 1993542"/>
                    <a:gd name="connsiteX562" fmla="*/ 1197259 w 1299771"/>
                    <a:gd name="connsiteY562" fmla="*/ 1251048 h 1993542"/>
                    <a:gd name="connsiteX563" fmla="*/ 1198200 w 1299771"/>
                    <a:gd name="connsiteY563" fmla="*/ 1253379 h 1993542"/>
                    <a:gd name="connsiteX564" fmla="*/ 1200521 w 1299771"/>
                    <a:gd name="connsiteY564" fmla="*/ 1259175 h 1993542"/>
                    <a:gd name="connsiteX565" fmla="*/ 1203415 w 1299771"/>
                    <a:gd name="connsiteY565" fmla="*/ 1266424 h 1993542"/>
                    <a:gd name="connsiteX566" fmla="*/ 1203611 w 1299771"/>
                    <a:gd name="connsiteY566" fmla="*/ 1266900 h 1993542"/>
                    <a:gd name="connsiteX567" fmla="*/ 1209278 w 1299771"/>
                    <a:gd name="connsiteY567" fmla="*/ 1280908 h 1993542"/>
                    <a:gd name="connsiteX568" fmla="*/ 1210231 w 1299771"/>
                    <a:gd name="connsiteY568" fmla="*/ 1283313 h 1993542"/>
                    <a:gd name="connsiteX569" fmla="*/ 1210756 w 1299771"/>
                    <a:gd name="connsiteY569" fmla="*/ 1284606 h 1993542"/>
                    <a:gd name="connsiteX570" fmla="*/ 1211025 w 1299771"/>
                    <a:gd name="connsiteY570" fmla="*/ 1285277 h 1993542"/>
                    <a:gd name="connsiteX571" fmla="*/ 1211257 w 1299771"/>
                    <a:gd name="connsiteY571" fmla="*/ 1285839 h 1993542"/>
                    <a:gd name="connsiteX572" fmla="*/ 1211782 w 1299771"/>
                    <a:gd name="connsiteY572" fmla="*/ 1287352 h 1993542"/>
                    <a:gd name="connsiteX573" fmla="*/ 1212478 w 1299771"/>
                    <a:gd name="connsiteY573" fmla="*/ 1289353 h 1993542"/>
                    <a:gd name="connsiteX574" fmla="*/ 1216362 w 1299771"/>
                    <a:gd name="connsiteY574" fmla="*/ 1300555 h 1993542"/>
                    <a:gd name="connsiteX575" fmla="*/ 1217180 w 1299771"/>
                    <a:gd name="connsiteY575" fmla="*/ 1302910 h 1993542"/>
                    <a:gd name="connsiteX576" fmla="*/ 1218719 w 1299771"/>
                    <a:gd name="connsiteY576" fmla="*/ 1305680 h 1993542"/>
                    <a:gd name="connsiteX577" fmla="*/ 1222371 w 1299771"/>
                    <a:gd name="connsiteY577" fmla="*/ 1312257 h 1993542"/>
                    <a:gd name="connsiteX578" fmla="*/ 1223324 w 1299771"/>
                    <a:gd name="connsiteY578" fmla="*/ 1313966 h 1993542"/>
                    <a:gd name="connsiteX579" fmla="*/ 1222909 w 1299771"/>
                    <a:gd name="connsiteY579" fmla="*/ 1315077 h 1993542"/>
                    <a:gd name="connsiteX580" fmla="*/ 1221993 w 1299771"/>
                    <a:gd name="connsiteY580" fmla="*/ 1317529 h 1993542"/>
                    <a:gd name="connsiteX581" fmla="*/ 1220661 w 1299771"/>
                    <a:gd name="connsiteY581" fmla="*/ 1318066 h 1993542"/>
                    <a:gd name="connsiteX582" fmla="*/ 1217498 w 1299771"/>
                    <a:gd name="connsiteY582" fmla="*/ 1319335 h 1993542"/>
                    <a:gd name="connsiteX583" fmla="*/ 1216545 w 1299771"/>
                    <a:gd name="connsiteY583" fmla="*/ 1319726 h 1993542"/>
                    <a:gd name="connsiteX584" fmla="*/ 1215141 w 1299771"/>
                    <a:gd name="connsiteY584" fmla="*/ 1319762 h 1993542"/>
                    <a:gd name="connsiteX585" fmla="*/ 1209388 w 1299771"/>
                    <a:gd name="connsiteY585" fmla="*/ 1319897 h 1993542"/>
                    <a:gd name="connsiteX586" fmla="*/ 1206994 w 1299771"/>
                    <a:gd name="connsiteY586" fmla="*/ 1319958 h 1993542"/>
                    <a:gd name="connsiteX587" fmla="*/ 1204637 w 1299771"/>
                    <a:gd name="connsiteY587" fmla="*/ 1320348 h 1993542"/>
                    <a:gd name="connsiteX588" fmla="*/ 1198359 w 1299771"/>
                    <a:gd name="connsiteY588" fmla="*/ 1321361 h 1993542"/>
                    <a:gd name="connsiteX589" fmla="*/ 1196429 w 1299771"/>
                    <a:gd name="connsiteY589" fmla="*/ 1321678 h 1993542"/>
                    <a:gd name="connsiteX590" fmla="*/ 1195000 w 1299771"/>
                    <a:gd name="connsiteY590" fmla="*/ 1321910 h 1993542"/>
                    <a:gd name="connsiteX591" fmla="*/ 1193546 w 1299771"/>
                    <a:gd name="connsiteY591" fmla="*/ 1322300 h 1993542"/>
                    <a:gd name="connsiteX592" fmla="*/ 1189504 w 1299771"/>
                    <a:gd name="connsiteY592" fmla="*/ 1323411 h 1993542"/>
                    <a:gd name="connsiteX593" fmla="*/ 1179512 w 1299771"/>
                    <a:gd name="connsiteY593" fmla="*/ 1326144 h 1993542"/>
                    <a:gd name="connsiteX594" fmla="*/ 1177607 w 1299771"/>
                    <a:gd name="connsiteY594" fmla="*/ 1326669 h 1993542"/>
                    <a:gd name="connsiteX595" fmla="*/ 1175714 w 1299771"/>
                    <a:gd name="connsiteY595" fmla="*/ 1327194 h 1993542"/>
                    <a:gd name="connsiteX596" fmla="*/ 1174334 w 1299771"/>
                    <a:gd name="connsiteY596" fmla="*/ 1327731 h 1993542"/>
                    <a:gd name="connsiteX597" fmla="*/ 1172502 w 1299771"/>
                    <a:gd name="connsiteY597" fmla="*/ 1328439 h 1993542"/>
                    <a:gd name="connsiteX598" fmla="*/ 1161521 w 1299771"/>
                    <a:gd name="connsiteY598" fmla="*/ 1332697 h 1993542"/>
                    <a:gd name="connsiteX599" fmla="*/ 1160141 w 1299771"/>
                    <a:gd name="connsiteY599" fmla="*/ 1333234 h 1993542"/>
                    <a:gd name="connsiteX600" fmla="*/ 1158773 w 1299771"/>
                    <a:gd name="connsiteY600" fmla="*/ 1333771 h 1993542"/>
                    <a:gd name="connsiteX601" fmla="*/ 1157882 w 1299771"/>
                    <a:gd name="connsiteY601" fmla="*/ 1334162 h 1993542"/>
                    <a:gd name="connsiteX602" fmla="*/ 1156550 w 1299771"/>
                    <a:gd name="connsiteY602" fmla="*/ 1334748 h 1993542"/>
                    <a:gd name="connsiteX603" fmla="*/ 1145399 w 1299771"/>
                    <a:gd name="connsiteY603" fmla="*/ 1339629 h 1993542"/>
                    <a:gd name="connsiteX604" fmla="*/ 1143616 w 1299771"/>
                    <a:gd name="connsiteY604" fmla="*/ 1340410 h 1993542"/>
                    <a:gd name="connsiteX605" fmla="*/ 1142443 w 1299771"/>
                    <a:gd name="connsiteY605" fmla="*/ 1341337 h 1993542"/>
                    <a:gd name="connsiteX606" fmla="*/ 1137948 w 1299771"/>
                    <a:gd name="connsiteY606" fmla="*/ 1344839 h 1993542"/>
                    <a:gd name="connsiteX607" fmla="*/ 1136251 w 1299771"/>
                    <a:gd name="connsiteY607" fmla="*/ 1346157 h 1993542"/>
                    <a:gd name="connsiteX608" fmla="*/ 1135163 w 1299771"/>
                    <a:gd name="connsiteY608" fmla="*/ 1347670 h 1993542"/>
                    <a:gd name="connsiteX609" fmla="*/ 1132159 w 1299771"/>
                    <a:gd name="connsiteY609" fmla="*/ 1351880 h 1993542"/>
                    <a:gd name="connsiteX610" fmla="*/ 1131230 w 1299771"/>
                    <a:gd name="connsiteY610" fmla="*/ 1353186 h 1993542"/>
                    <a:gd name="connsiteX611" fmla="*/ 1130376 w 1299771"/>
                    <a:gd name="connsiteY611" fmla="*/ 1354846 h 1993542"/>
                    <a:gd name="connsiteX612" fmla="*/ 1126406 w 1299771"/>
                    <a:gd name="connsiteY612" fmla="*/ 1362521 h 1993542"/>
                    <a:gd name="connsiteX613" fmla="*/ 1125441 w 1299771"/>
                    <a:gd name="connsiteY613" fmla="*/ 1364388 h 1993542"/>
                    <a:gd name="connsiteX614" fmla="*/ 1125258 w 1299771"/>
                    <a:gd name="connsiteY614" fmla="*/ 1366573 h 1993542"/>
                    <a:gd name="connsiteX615" fmla="*/ 1124549 w 1299771"/>
                    <a:gd name="connsiteY615" fmla="*/ 1374748 h 1993542"/>
                    <a:gd name="connsiteX616" fmla="*/ 1124415 w 1299771"/>
                    <a:gd name="connsiteY616" fmla="*/ 1376383 h 1993542"/>
                    <a:gd name="connsiteX617" fmla="*/ 1124549 w 1299771"/>
                    <a:gd name="connsiteY617" fmla="*/ 1378482 h 1993542"/>
                    <a:gd name="connsiteX618" fmla="*/ 1124843 w 1299771"/>
                    <a:gd name="connsiteY618" fmla="*/ 1382692 h 1993542"/>
                    <a:gd name="connsiteX619" fmla="*/ 1125087 w 1299771"/>
                    <a:gd name="connsiteY619" fmla="*/ 1386292 h 1993542"/>
                    <a:gd name="connsiteX620" fmla="*/ 1125185 w 1299771"/>
                    <a:gd name="connsiteY620" fmla="*/ 1387830 h 1993542"/>
                    <a:gd name="connsiteX621" fmla="*/ 1125453 w 1299771"/>
                    <a:gd name="connsiteY621" fmla="*/ 1389343 h 1993542"/>
                    <a:gd name="connsiteX622" fmla="*/ 1125722 w 1299771"/>
                    <a:gd name="connsiteY622" fmla="*/ 1390844 h 1993542"/>
                    <a:gd name="connsiteX623" fmla="*/ 1126528 w 1299771"/>
                    <a:gd name="connsiteY623" fmla="*/ 1395359 h 1993542"/>
                    <a:gd name="connsiteX624" fmla="*/ 1127175 w 1299771"/>
                    <a:gd name="connsiteY624" fmla="*/ 1398971 h 1993542"/>
                    <a:gd name="connsiteX625" fmla="*/ 1127554 w 1299771"/>
                    <a:gd name="connsiteY625" fmla="*/ 1401033 h 1993542"/>
                    <a:gd name="connsiteX626" fmla="*/ 1127713 w 1299771"/>
                    <a:gd name="connsiteY626" fmla="*/ 1402083 h 1993542"/>
                    <a:gd name="connsiteX627" fmla="*/ 1128189 w 1299771"/>
                    <a:gd name="connsiteY627" fmla="*/ 1405231 h 1993542"/>
                    <a:gd name="connsiteX628" fmla="*/ 1128507 w 1299771"/>
                    <a:gd name="connsiteY628" fmla="*/ 1407330 h 1993542"/>
                    <a:gd name="connsiteX629" fmla="*/ 1128531 w 1299771"/>
                    <a:gd name="connsiteY629" fmla="*/ 1407513 h 1993542"/>
                    <a:gd name="connsiteX630" fmla="*/ 1129386 w 1299771"/>
                    <a:gd name="connsiteY630" fmla="*/ 1413199 h 1993542"/>
                    <a:gd name="connsiteX631" fmla="*/ 1129472 w 1299771"/>
                    <a:gd name="connsiteY631" fmla="*/ 1413736 h 1993542"/>
                    <a:gd name="connsiteX632" fmla="*/ 1129740 w 1299771"/>
                    <a:gd name="connsiteY632" fmla="*/ 1415689 h 1993542"/>
                    <a:gd name="connsiteX633" fmla="*/ 1130070 w 1299771"/>
                    <a:gd name="connsiteY633" fmla="*/ 1418142 h 1993542"/>
                    <a:gd name="connsiteX634" fmla="*/ 1130522 w 1299771"/>
                    <a:gd name="connsiteY634" fmla="*/ 1421424 h 1993542"/>
                    <a:gd name="connsiteX635" fmla="*/ 1130620 w 1299771"/>
                    <a:gd name="connsiteY635" fmla="*/ 1422108 h 1993542"/>
                    <a:gd name="connsiteX636" fmla="*/ 1130876 w 1299771"/>
                    <a:gd name="connsiteY636" fmla="*/ 1424011 h 1993542"/>
                    <a:gd name="connsiteX637" fmla="*/ 1130424 w 1299771"/>
                    <a:gd name="connsiteY637" fmla="*/ 1426073 h 1993542"/>
                    <a:gd name="connsiteX638" fmla="*/ 1129105 w 1299771"/>
                    <a:gd name="connsiteY638" fmla="*/ 1431955 h 1993542"/>
                    <a:gd name="connsiteX639" fmla="*/ 1128739 w 1299771"/>
                    <a:gd name="connsiteY639" fmla="*/ 1433554 h 1993542"/>
                    <a:gd name="connsiteX640" fmla="*/ 1127542 w 1299771"/>
                    <a:gd name="connsiteY640" fmla="*/ 1435226 h 1993542"/>
                    <a:gd name="connsiteX641" fmla="*/ 1123059 w 1299771"/>
                    <a:gd name="connsiteY641" fmla="*/ 1441498 h 1993542"/>
                    <a:gd name="connsiteX642" fmla="*/ 1122461 w 1299771"/>
                    <a:gd name="connsiteY642" fmla="*/ 1442328 h 1993542"/>
                    <a:gd name="connsiteX643" fmla="*/ 1121814 w 1299771"/>
                    <a:gd name="connsiteY643" fmla="*/ 1443108 h 1993542"/>
                    <a:gd name="connsiteX644" fmla="*/ 1118540 w 1299771"/>
                    <a:gd name="connsiteY644" fmla="*/ 1447001 h 1993542"/>
                    <a:gd name="connsiteX645" fmla="*/ 1115719 w 1299771"/>
                    <a:gd name="connsiteY645" fmla="*/ 1450369 h 1993542"/>
                    <a:gd name="connsiteX646" fmla="*/ 1114949 w 1299771"/>
                    <a:gd name="connsiteY646" fmla="*/ 1457105 h 1993542"/>
                    <a:gd name="connsiteX647" fmla="*/ 1114815 w 1299771"/>
                    <a:gd name="connsiteY647" fmla="*/ 1458289 h 1993542"/>
                    <a:gd name="connsiteX648" fmla="*/ 1114681 w 1299771"/>
                    <a:gd name="connsiteY648" fmla="*/ 1459485 h 1993542"/>
                    <a:gd name="connsiteX649" fmla="*/ 1114632 w 1299771"/>
                    <a:gd name="connsiteY649" fmla="*/ 1461022 h 1993542"/>
                    <a:gd name="connsiteX650" fmla="*/ 1114558 w 1299771"/>
                    <a:gd name="connsiteY650" fmla="*/ 1462950 h 1993542"/>
                    <a:gd name="connsiteX651" fmla="*/ 1114522 w 1299771"/>
                    <a:gd name="connsiteY651" fmla="*/ 1464122 h 1993542"/>
                    <a:gd name="connsiteX652" fmla="*/ 1114485 w 1299771"/>
                    <a:gd name="connsiteY652" fmla="*/ 1464903 h 1993542"/>
                    <a:gd name="connsiteX653" fmla="*/ 1114449 w 1299771"/>
                    <a:gd name="connsiteY653" fmla="*/ 1466087 h 1993542"/>
                    <a:gd name="connsiteX654" fmla="*/ 1114644 w 1299771"/>
                    <a:gd name="connsiteY654" fmla="*/ 1467258 h 1993542"/>
                    <a:gd name="connsiteX655" fmla="*/ 1115316 w 1299771"/>
                    <a:gd name="connsiteY655" fmla="*/ 1470699 h 1993542"/>
                    <a:gd name="connsiteX656" fmla="*/ 1115621 w 1299771"/>
                    <a:gd name="connsiteY656" fmla="*/ 1472823 h 1993542"/>
                    <a:gd name="connsiteX657" fmla="*/ 1115914 w 1299771"/>
                    <a:gd name="connsiteY657" fmla="*/ 1474556 h 1993542"/>
                    <a:gd name="connsiteX658" fmla="*/ 1116647 w 1299771"/>
                    <a:gd name="connsiteY658" fmla="*/ 1476093 h 1993542"/>
                    <a:gd name="connsiteX659" fmla="*/ 1118479 w 1299771"/>
                    <a:gd name="connsiteY659" fmla="*/ 1479949 h 1993542"/>
                    <a:gd name="connsiteX660" fmla="*/ 1120336 w 1299771"/>
                    <a:gd name="connsiteY660" fmla="*/ 1483854 h 1993542"/>
                    <a:gd name="connsiteX661" fmla="*/ 1120898 w 1299771"/>
                    <a:gd name="connsiteY661" fmla="*/ 1485013 h 1993542"/>
                    <a:gd name="connsiteX662" fmla="*/ 1121447 w 1299771"/>
                    <a:gd name="connsiteY662" fmla="*/ 1486185 h 1993542"/>
                    <a:gd name="connsiteX663" fmla="*/ 1121911 w 1299771"/>
                    <a:gd name="connsiteY663" fmla="*/ 1487393 h 1993542"/>
                    <a:gd name="connsiteX664" fmla="*/ 1122473 w 1299771"/>
                    <a:gd name="connsiteY664" fmla="*/ 1488881 h 1993542"/>
                    <a:gd name="connsiteX665" fmla="*/ 1123414 w 1299771"/>
                    <a:gd name="connsiteY665" fmla="*/ 1491334 h 1993542"/>
                    <a:gd name="connsiteX666" fmla="*/ 1125417 w 1299771"/>
                    <a:gd name="connsiteY666" fmla="*/ 1496582 h 1993542"/>
                    <a:gd name="connsiteX667" fmla="*/ 1126076 w 1299771"/>
                    <a:gd name="connsiteY667" fmla="*/ 1498302 h 1993542"/>
                    <a:gd name="connsiteX668" fmla="*/ 1129044 w 1299771"/>
                    <a:gd name="connsiteY668" fmla="*/ 1506075 h 1993542"/>
                    <a:gd name="connsiteX669" fmla="*/ 1129618 w 1299771"/>
                    <a:gd name="connsiteY669" fmla="*/ 1507576 h 1993542"/>
                    <a:gd name="connsiteX670" fmla="*/ 1130693 w 1299771"/>
                    <a:gd name="connsiteY670" fmla="*/ 1509248 h 1993542"/>
                    <a:gd name="connsiteX671" fmla="*/ 1133857 w 1299771"/>
                    <a:gd name="connsiteY671" fmla="*/ 1514178 h 1993542"/>
                    <a:gd name="connsiteX672" fmla="*/ 1134516 w 1299771"/>
                    <a:gd name="connsiteY672" fmla="*/ 1515533 h 1993542"/>
                    <a:gd name="connsiteX673" fmla="*/ 1135615 w 1299771"/>
                    <a:gd name="connsiteY673" fmla="*/ 1517802 h 1993542"/>
                    <a:gd name="connsiteX674" fmla="*/ 1137460 w 1299771"/>
                    <a:gd name="connsiteY674" fmla="*/ 1518998 h 1993542"/>
                    <a:gd name="connsiteX675" fmla="*/ 1138669 w 1299771"/>
                    <a:gd name="connsiteY675" fmla="*/ 1520645 h 1993542"/>
                    <a:gd name="connsiteX676" fmla="*/ 1139964 w 1299771"/>
                    <a:gd name="connsiteY676" fmla="*/ 1522598 h 1993542"/>
                    <a:gd name="connsiteX677" fmla="*/ 1140733 w 1299771"/>
                    <a:gd name="connsiteY677" fmla="*/ 1524660 h 1993542"/>
                    <a:gd name="connsiteX678" fmla="*/ 1141002 w 1299771"/>
                    <a:gd name="connsiteY678" fmla="*/ 1525417 h 1993542"/>
                    <a:gd name="connsiteX679" fmla="*/ 1142064 w 1299771"/>
                    <a:gd name="connsiteY679" fmla="*/ 1528212 h 1993542"/>
                    <a:gd name="connsiteX680" fmla="*/ 1142455 w 1299771"/>
                    <a:gd name="connsiteY680" fmla="*/ 1529249 h 1993542"/>
                    <a:gd name="connsiteX681" fmla="*/ 1143286 w 1299771"/>
                    <a:gd name="connsiteY681" fmla="*/ 1531836 h 1993542"/>
                    <a:gd name="connsiteX682" fmla="*/ 1144141 w 1299771"/>
                    <a:gd name="connsiteY682" fmla="*/ 1534545 h 1993542"/>
                    <a:gd name="connsiteX683" fmla="*/ 1144666 w 1299771"/>
                    <a:gd name="connsiteY683" fmla="*/ 1535948 h 1993542"/>
                    <a:gd name="connsiteX684" fmla="*/ 1146058 w 1299771"/>
                    <a:gd name="connsiteY684" fmla="*/ 1539682 h 1993542"/>
                    <a:gd name="connsiteX685" fmla="*/ 1147060 w 1299771"/>
                    <a:gd name="connsiteY685" fmla="*/ 1542672 h 1993542"/>
                    <a:gd name="connsiteX686" fmla="*/ 1147732 w 1299771"/>
                    <a:gd name="connsiteY686" fmla="*/ 1544661 h 1993542"/>
                    <a:gd name="connsiteX687" fmla="*/ 1148672 w 1299771"/>
                    <a:gd name="connsiteY687" fmla="*/ 1546406 h 1993542"/>
                    <a:gd name="connsiteX688" fmla="*/ 1149893 w 1299771"/>
                    <a:gd name="connsiteY688" fmla="*/ 1548627 h 1993542"/>
                    <a:gd name="connsiteX689" fmla="*/ 1150370 w 1299771"/>
                    <a:gd name="connsiteY689" fmla="*/ 1549493 h 1993542"/>
                    <a:gd name="connsiteX690" fmla="*/ 1150968 w 1299771"/>
                    <a:gd name="connsiteY690" fmla="*/ 1550457 h 1993542"/>
                    <a:gd name="connsiteX691" fmla="*/ 1151506 w 1299771"/>
                    <a:gd name="connsiteY691" fmla="*/ 1551311 h 1993542"/>
                    <a:gd name="connsiteX692" fmla="*/ 1151872 w 1299771"/>
                    <a:gd name="connsiteY692" fmla="*/ 1551922 h 1993542"/>
                    <a:gd name="connsiteX693" fmla="*/ 1153924 w 1299771"/>
                    <a:gd name="connsiteY693" fmla="*/ 1555204 h 1993542"/>
                    <a:gd name="connsiteX694" fmla="*/ 1154474 w 1299771"/>
                    <a:gd name="connsiteY694" fmla="*/ 1556083 h 1993542"/>
                    <a:gd name="connsiteX695" fmla="*/ 1155329 w 1299771"/>
                    <a:gd name="connsiteY695" fmla="*/ 1557376 h 1993542"/>
                    <a:gd name="connsiteX696" fmla="*/ 1156465 w 1299771"/>
                    <a:gd name="connsiteY696" fmla="*/ 1559072 h 1993542"/>
                    <a:gd name="connsiteX697" fmla="*/ 1157014 w 1299771"/>
                    <a:gd name="connsiteY697" fmla="*/ 1559890 h 1993542"/>
                    <a:gd name="connsiteX698" fmla="*/ 1157344 w 1299771"/>
                    <a:gd name="connsiteY698" fmla="*/ 1560378 h 1993542"/>
                    <a:gd name="connsiteX699" fmla="*/ 1157845 w 1299771"/>
                    <a:gd name="connsiteY699" fmla="*/ 1561098 h 1993542"/>
                    <a:gd name="connsiteX700" fmla="*/ 1158199 w 1299771"/>
                    <a:gd name="connsiteY700" fmla="*/ 1561598 h 1993542"/>
                    <a:gd name="connsiteX701" fmla="*/ 1160031 w 1299771"/>
                    <a:gd name="connsiteY701" fmla="*/ 1564173 h 1993542"/>
                    <a:gd name="connsiteX702" fmla="*/ 1161216 w 1299771"/>
                    <a:gd name="connsiteY702" fmla="*/ 1566065 h 1993542"/>
                    <a:gd name="connsiteX703" fmla="*/ 1161631 w 1299771"/>
                    <a:gd name="connsiteY703" fmla="*/ 1566699 h 1993542"/>
                    <a:gd name="connsiteX704" fmla="*/ 1161924 w 1299771"/>
                    <a:gd name="connsiteY704" fmla="*/ 1567163 h 1993542"/>
                    <a:gd name="connsiteX705" fmla="*/ 1162340 w 1299771"/>
                    <a:gd name="connsiteY705" fmla="*/ 1567993 h 1993542"/>
                    <a:gd name="connsiteX706" fmla="*/ 1163256 w 1299771"/>
                    <a:gd name="connsiteY706" fmla="*/ 1569774 h 1993542"/>
                    <a:gd name="connsiteX707" fmla="*/ 1163781 w 1299771"/>
                    <a:gd name="connsiteY707" fmla="*/ 1570799 h 1993542"/>
                    <a:gd name="connsiteX708" fmla="*/ 1164037 w 1299771"/>
                    <a:gd name="connsiteY708" fmla="*/ 1571714 h 1993542"/>
                    <a:gd name="connsiteX709" fmla="*/ 1164306 w 1299771"/>
                    <a:gd name="connsiteY709" fmla="*/ 1572617 h 1993542"/>
                    <a:gd name="connsiteX710" fmla="*/ 1165039 w 1299771"/>
                    <a:gd name="connsiteY710" fmla="*/ 1575156 h 1993542"/>
                    <a:gd name="connsiteX711" fmla="*/ 1165369 w 1299771"/>
                    <a:gd name="connsiteY711" fmla="*/ 1576303 h 1993542"/>
                    <a:gd name="connsiteX712" fmla="*/ 1165723 w 1299771"/>
                    <a:gd name="connsiteY712" fmla="*/ 1577169 h 1993542"/>
                    <a:gd name="connsiteX713" fmla="*/ 1166224 w 1299771"/>
                    <a:gd name="connsiteY713" fmla="*/ 1578377 h 1993542"/>
                    <a:gd name="connsiteX714" fmla="*/ 1166883 w 1299771"/>
                    <a:gd name="connsiteY714" fmla="*/ 1581648 h 1993542"/>
                    <a:gd name="connsiteX715" fmla="*/ 1167152 w 1299771"/>
                    <a:gd name="connsiteY715" fmla="*/ 1582966 h 1993542"/>
                    <a:gd name="connsiteX716" fmla="*/ 1167567 w 1299771"/>
                    <a:gd name="connsiteY716" fmla="*/ 1584674 h 1993542"/>
                    <a:gd name="connsiteX717" fmla="*/ 1168728 w 1299771"/>
                    <a:gd name="connsiteY717" fmla="*/ 1589433 h 1993542"/>
                    <a:gd name="connsiteX718" fmla="*/ 1168898 w 1299771"/>
                    <a:gd name="connsiteY718" fmla="*/ 1590117 h 1993542"/>
                    <a:gd name="connsiteX719" fmla="*/ 1169143 w 1299771"/>
                    <a:gd name="connsiteY719" fmla="*/ 1591178 h 1993542"/>
                    <a:gd name="connsiteX720" fmla="*/ 1169314 w 1299771"/>
                    <a:gd name="connsiteY720" fmla="*/ 1592569 h 1993542"/>
                    <a:gd name="connsiteX721" fmla="*/ 1169692 w 1299771"/>
                    <a:gd name="connsiteY721" fmla="*/ 1595742 h 1993542"/>
                    <a:gd name="connsiteX722" fmla="*/ 1157601 w 1299771"/>
                    <a:gd name="connsiteY722" fmla="*/ 1600355 h 1993542"/>
                    <a:gd name="connsiteX723" fmla="*/ 1156208 w 1299771"/>
                    <a:gd name="connsiteY723" fmla="*/ 1600879 h 1993542"/>
                    <a:gd name="connsiteX724" fmla="*/ 1155280 w 1299771"/>
                    <a:gd name="connsiteY724" fmla="*/ 1601221 h 1993542"/>
                    <a:gd name="connsiteX725" fmla="*/ 1154816 w 1299771"/>
                    <a:gd name="connsiteY725" fmla="*/ 1601379 h 1993542"/>
                    <a:gd name="connsiteX726" fmla="*/ 1147744 w 1299771"/>
                    <a:gd name="connsiteY726" fmla="*/ 1603759 h 1993542"/>
                    <a:gd name="connsiteX727" fmla="*/ 1145643 w 1299771"/>
                    <a:gd name="connsiteY727" fmla="*/ 1604467 h 1993542"/>
                    <a:gd name="connsiteX728" fmla="*/ 1143786 w 1299771"/>
                    <a:gd name="connsiteY728" fmla="*/ 1604650 h 1993542"/>
                    <a:gd name="connsiteX729" fmla="*/ 1137301 w 1299771"/>
                    <a:gd name="connsiteY729" fmla="*/ 1605309 h 1993542"/>
                    <a:gd name="connsiteX730" fmla="*/ 1130681 w 1299771"/>
                    <a:gd name="connsiteY730" fmla="*/ 1605980 h 1993542"/>
                    <a:gd name="connsiteX731" fmla="*/ 1128324 w 1299771"/>
                    <a:gd name="connsiteY731" fmla="*/ 1606224 h 1993542"/>
                    <a:gd name="connsiteX732" fmla="*/ 1126858 w 1299771"/>
                    <a:gd name="connsiteY732" fmla="*/ 1606261 h 1993542"/>
                    <a:gd name="connsiteX733" fmla="*/ 1125380 w 1299771"/>
                    <a:gd name="connsiteY733" fmla="*/ 1606285 h 1993542"/>
                    <a:gd name="connsiteX734" fmla="*/ 1111139 w 1299771"/>
                    <a:gd name="connsiteY734" fmla="*/ 1606627 h 1993542"/>
                    <a:gd name="connsiteX735" fmla="*/ 1108671 w 1299771"/>
                    <a:gd name="connsiteY735" fmla="*/ 1606688 h 1993542"/>
                    <a:gd name="connsiteX736" fmla="*/ 1106729 w 1299771"/>
                    <a:gd name="connsiteY736" fmla="*/ 1606615 h 1993542"/>
                    <a:gd name="connsiteX737" fmla="*/ 1097007 w 1299771"/>
                    <a:gd name="connsiteY737" fmla="*/ 1606249 h 1993542"/>
                    <a:gd name="connsiteX738" fmla="*/ 1088750 w 1299771"/>
                    <a:gd name="connsiteY738" fmla="*/ 1605944 h 1993542"/>
                    <a:gd name="connsiteX739" fmla="*/ 1087285 w 1299771"/>
                    <a:gd name="connsiteY739" fmla="*/ 1605895 h 1993542"/>
                    <a:gd name="connsiteX740" fmla="*/ 1085904 w 1299771"/>
                    <a:gd name="connsiteY740" fmla="*/ 1605541 h 1993542"/>
                    <a:gd name="connsiteX741" fmla="*/ 1080811 w 1299771"/>
                    <a:gd name="connsiteY741" fmla="*/ 1604235 h 1993542"/>
                    <a:gd name="connsiteX742" fmla="*/ 1079040 w 1299771"/>
                    <a:gd name="connsiteY742" fmla="*/ 1603784 h 1993542"/>
                    <a:gd name="connsiteX743" fmla="*/ 1077941 w 1299771"/>
                    <a:gd name="connsiteY743" fmla="*/ 1602734 h 1993542"/>
                    <a:gd name="connsiteX744" fmla="*/ 1072897 w 1299771"/>
                    <a:gd name="connsiteY744" fmla="*/ 1597938 h 1993542"/>
                    <a:gd name="connsiteX745" fmla="*/ 1072200 w 1299771"/>
                    <a:gd name="connsiteY745" fmla="*/ 1597450 h 1993542"/>
                    <a:gd name="connsiteX746" fmla="*/ 1070380 w 1299771"/>
                    <a:gd name="connsiteY746" fmla="*/ 1596242 h 1993542"/>
                    <a:gd name="connsiteX747" fmla="*/ 1068035 w 1299771"/>
                    <a:gd name="connsiteY747" fmla="*/ 1596559 h 1993542"/>
                    <a:gd name="connsiteX748" fmla="*/ 1067571 w 1299771"/>
                    <a:gd name="connsiteY748" fmla="*/ 1596621 h 1993542"/>
                    <a:gd name="connsiteX749" fmla="*/ 1065226 w 1299771"/>
                    <a:gd name="connsiteY749" fmla="*/ 1596926 h 1993542"/>
                    <a:gd name="connsiteX750" fmla="*/ 1064750 w 1299771"/>
                    <a:gd name="connsiteY750" fmla="*/ 1596987 h 1993542"/>
                    <a:gd name="connsiteX751" fmla="*/ 1063211 w 1299771"/>
                    <a:gd name="connsiteY751" fmla="*/ 1597182 h 1993542"/>
                    <a:gd name="connsiteX752" fmla="*/ 1060182 w 1299771"/>
                    <a:gd name="connsiteY752" fmla="*/ 1597780 h 1993542"/>
                    <a:gd name="connsiteX753" fmla="*/ 1057324 w 1299771"/>
                    <a:gd name="connsiteY753" fmla="*/ 1598329 h 1993542"/>
                    <a:gd name="connsiteX754" fmla="*/ 1055418 w 1299771"/>
                    <a:gd name="connsiteY754" fmla="*/ 1598695 h 1993542"/>
                    <a:gd name="connsiteX755" fmla="*/ 1053623 w 1299771"/>
                    <a:gd name="connsiteY755" fmla="*/ 1597890 h 1993542"/>
                    <a:gd name="connsiteX756" fmla="*/ 1050020 w 1299771"/>
                    <a:gd name="connsiteY756" fmla="*/ 1596279 h 1993542"/>
                    <a:gd name="connsiteX757" fmla="*/ 1049568 w 1299771"/>
                    <a:gd name="connsiteY757" fmla="*/ 1596084 h 1993542"/>
                    <a:gd name="connsiteX758" fmla="*/ 1048969 w 1299771"/>
                    <a:gd name="connsiteY758" fmla="*/ 1595754 h 1993542"/>
                    <a:gd name="connsiteX759" fmla="*/ 1044780 w 1299771"/>
                    <a:gd name="connsiteY759" fmla="*/ 1593435 h 1993542"/>
                    <a:gd name="connsiteX760" fmla="*/ 1040554 w 1299771"/>
                    <a:gd name="connsiteY760" fmla="*/ 1591105 h 1993542"/>
                    <a:gd name="connsiteX761" fmla="*/ 1039064 w 1299771"/>
                    <a:gd name="connsiteY761" fmla="*/ 1590287 h 1993542"/>
                    <a:gd name="connsiteX762" fmla="*/ 1038148 w 1299771"/>
                    <a:gd name="connsiteY762" fmla="*/ 1589970 h 1993542"/>
                    <a:gd name="connsiteX763" fmla="*/ 1034813 w 1299771"/>
                    <a:gd name="connsiteY763" fmla="*/ 1588823 h 1993542"/>
                    <a:gd name="connsiteX764" fmla="*/ 1033189 w 1299771"/>
                    <a:gd name="connsiteY764" fmla="*/ 1588262 h 1993542"/>
                    <a:gd name="connsiteX765" fmla="*/ 1031344 w 1299771"/>
                    <a:gd name="connsiteY765" fmla="*/ 1588567 h 1993542"/>
                    <a:gd name="connsiteX766" fmla="*/ 1026947 w 1299771"/>
                    <a:gd name="connsiteY766" fmla="*/ 1589286 h 1993542"/>
                    <a:gd name="connsiteX767" fmla="*/ 1025653 w 1299771"/>
                    <a:gd name="connsiteY767" fmla="*/ 1589506 h 1993542"/>
                    <a:gd name="connsiteX768" fmla="*/ 1024211 w 1299771"/>
                    <a:gd name="connsiteY768" fmla="*/ 1589738 h 1993542"/>
                    <a:gd name="connsiteX769" fmla="*/ 1022392 w 1299771"/>
                    <a:gd name="connsiteY769" fmla="*/ 1590287 h 1993542"/>
                    <a:gd name="connsiteX770" fmla="*/ 1021036 w 1299771"/>
                    <a:gd name="connsiteY770" fmla="*/ 1590690 h 1993542"/>
                    <a:gd name="connsiteX771" fmla="*/ 1016223 w 1299771"/>
                    <a:gd name="connsiteY771" fmla="*/ 1592130 h 1993542"/>
                    <a:gd name="connsiteX772" fmla="*/ 1014220 w 1299771"/>
                    <a:gd name="connsiteY772" fmla="*/ 1592740 h 1993542"/>
                    <a:gd name="connsiteX773" fmla="*/ 1012278 w 1299771"/>
                    <a:gd name="connsiteY773" fmla="*/ 1592496 h 1993542"/>
                    <a:gd name="connsiteX774" fmla="*/ 1000602 w 1299771"/>
                    <a:gd name="connsiteY774" fmla="*/ 1591032 h 1993542"/>
                    <a:gd name="connsiteX775" fmla="*/ 991099 w 1299771"/>
                    <a:gd name="connsiteY775" fmla="*/ 1588933 h 1993542"/>
                    <a:gd name="connsiteX776" fmla="*/ 983062 w 1299771"/>
                    <a:gd name="connsiteY776" fmla="*/ 1587151 h 1993542"/>
                    <a:gd name="connsiteX777" fmla="*/ 981120 w 1299771"/>
                    <a:gd name="connsiteY777" fmla="*/ 1586724 h 1993542"/>
                    <a:gd name="connsiteX778" fmla="*/ 979777 w 1299771"/>
                    <a:gd name="connsiteY778" fmla="*/ 1585626 h 1993542"/>
                    <a:gd name="connsiteX779" fmla="*/ 975245 w 1299771"/>
                    <a:gd name="connsiteY779" fmla="*/ 1581928 h 1993542"/>
                    <a:gd name="connsiteX780" fmla="*/ 974183 w 1299771"/>
                    <a:gd name="connsiteY780" fmla="*/ 1581062 h 1993542"/>
                    <a:gd name="connsiteX781" fmla="*/ 972656 w 1299771"/>
                    <a:gd name="connsiteY781" fmla="*/ 1579537 h 1993542"/>
                    <a:gd name="connsiteX782" fmla="*/ 972192 w 1299771"/>
                    <a:gd name="connsiteY782" fmla="*/ 1579073 h 1993542"/>
                    <a:gd name="connsiteX783" fmla="*/ 971398 w 1299771"/>
                    <a:gd name="connsiteY783" fmla="*/ 1578280 h 1993542"/>
                    <a:gd name="connsiteX784" fmla="*/ 967868 w 1299771"/>
                    <a:gd name="connsiteY784" fmla="*/ 1574741 h 1993542"/>
                    <a:gd name="connsiteX785" fmla="*/ 966708 w 1299771"/>
                    <a:gd name="connsiteY785" fmla="*/ 1573582 h 1993542"/>
                    <a:gd name="connsiteX786" fmla="*/ 965609 w 1299771"/>
                    <a:gd name="connsiteY786" fmla="*/ 1571812 h 1993542"/>
                    <a:gd name="connsiteX787" fmla="*/ 957926 w 1299771"/>
                    <a:gd name="connsiteY787" fmla="*/ 1559451 h 1993542"/>
                    <a:gd name="connsiteX788" fmla="*/ 957108 w 1299771"/>
                    <a:gd name="connsiteY788" fmla="*/ 1558121 h 1993542"/>
                    <a:gd name="connsiteX789" fmla="*/ 956008 w 1299771"/>
                    <a:gd name="connsiteY789" fmla="*/ 1556363 h 1993542"/>
                    <a:gd name="connsiteX790" fmla="*/ 955422 w 1299771"/>
                    <a:gd name="connsiteY790" fmla="*/ 1555509 h 1993542"/>
                    <a:gd name="connsiteX791" fmla="*/ 954543 w 1299771"/>
                    <a:gd name="connsiteY791" fmla="*/ 1554240 h 1993542"/>
                    <a:gd name="connsiteX792" fmla="*/ 948985 w 1299771"/>
                    <a:gd name="connsiteY792" fmla="*/ 1546162 h 1993542"/>
                    <a:gd name="connsiteX793" fmla="*/ 947520 w 1299771"/>
                    <a:gd name="connsiteY793" fmla="*/ 1544026 h 1993542"/>
                    <a:gd name="connsiteX794" fmla="*/ 946762 w 1299771"/>
                    <a:gd name="connsiteY794" fmla="*/ 1542660 h 1993542"/>
                    <a:gd name="connsiteX795" fmla="*/ 946017 w 1299771"/>
                    <a:gd name="connsiteY795" fmla="*/ 1541305 h 1993542"/>
                    <a:gd name="connsiteX796" fmla="*/ 938799 w 1299771"/>
                    <a:gd name="connsiteY796" fmla="*/ 1528114 h 1993542"/>
                    <a:gd name="connsiteX797" fmla="*/ 935330 w 1299771"/>
                    <a:gd name="connsiteY797" fmla="*/ 1521768 h 1993542"/>
                    <a:gd name="connsiteX798" fmla="*/ 934585 w 1299771"/>
                    <a:gd name="connsiteY798" fmla="*/ 1520402 h 1993542"/>
                    <a:gd name="connsiteX799" fmla="*/ 934084 w 1299771"/>
                    <a:gd name="connsiteY799" fmla="*/ 1519498 h 1993542"/>
                    <a:gd name="connsiteX800" fmla="*/ 933425 w 1299771"/>
                    <a:gd name="connsiteY800" fmla="*/ 1518034 h 1993542"/>
                    <a:gd name="connsiteX801" fmla="*/ 932545 w 1299771"/>
                    <a:gd name="connsiteY801" fmla="*/ 1516082 h 1993542"/>
                    <a:gd name="connsiteX802" fmla="*/ 928564 w 1299771"/>
                    <a:gd name="connsiteY802" fmla="*/ 1507283 h 1993542"/>
                    <a:gd name="connsiteX803" fmla="*/ 926353 w 1299771"/>
                    <a:gd name="connsiteY803" fmla="*/ 1502390 h 1993542"/>
                    <a:gd name="connsiteX804" fmla="*/ 925253 w 1299771"/>
                    <a:gd name="connsiteY804" fmla="*/ 1499950 h 1993542"/>
                    <a:gd name="connsiteX805" fmla="*/ 923495 w 1299771"/>
                    <a:gd name="connsiteY805" fmla="*/ 1496667 h 1993542"/>
                    <a:gd name="connsiteX806" fmla="*/ 915995 w 1299771"/>
                    <a:gd name="connsiteY806" fmla="*/ 1482634 h 1993542"/>
                    <a:gd name="connsiteX807" fmla="*/ 915751 w 1299771"/>
                    <a:gd name="connsiteY807" fmla="*/ 1482170 h 1993542"/>
                    <a:gd name="connsiteX808" fmla="*/ 915043 w 1299771"/>
                    <a:gd name="connsiteY808" fmla="*/ 1480913 h 1993542"/>
                    <a:gd name="connsiteX809" fmla="*/ 910646 w 1299771"/>
                    <a:gd name="connsiteY809" fmla="*/ 1473042 h 1993542"/>
                    <a:gd name="connsiteX810" fmla="*/ 909583 w 1299771"/>
                    <a:gd name="connsiteY810" fmla="*/ 1471126 h 1993542"/>
                    <a:gd name="connsiteX811" fmla="*/ 908032 w 1299771"/>
                    <a:gd name="connsiteY811" fmla="*/ 1469735 h 1993542"/>
                    <a:gd name="connsiteX812" fmla="*/ 902658 w 1299771"/>
                    <a:gd name="connsiteY812" fmla="*/ 1464866 h 1993542"/>
                    <a:gd name="connsiteX813" fmla="*/ 893412 w 1299771"/>
                    <a:gd name="connsiteY813" fmla="*/ 1456727 h 1993542"/>
                    <a:gd name="connsiteX814" fmla="*/ 889332 w 1299771"/>
                    <a:gd name="connsiteY814" fmla="*/ 1454067 h 1993542"/>
                    <a:gd name="connsiteX815" fmla="*/ 878437 w 1299771"/>
                    <a:gd name="connsiteY815" fmla="*/ 1446928 h 1993542"/>
                    <a:gd name="connsiteX816" fmla="*/ 875933 w 1299771"/>
                    <a:gd name="connsiteY816" fmla="*/ 1445293 h 1993542"/>
                    <a:gd name="connsiteX817" fmla="*/ 873491 w 1299771"/>
                    <a:gd name="connsiteY817" fmla="*/ 1443573 h 1993542"/>
                    <a:gd name="connsiteX818" fmla="*/ 861680 w 1299771"/>
                    <a:gd name="connsiteY818" fmla="*/ 1435311 h 1993542"/>
                    <a:gd name="connsiteX819" fmla="*/ 859640 w 1299771"/>
                    <a:gd name="connsiteY819" fmla="*/ 1433896 h 1993542"/>
                    <a:gd name="connsiteX820" fmla="*/ 858822 w 1299771"/>
                    <a:gd name="connsiteY820" fmla="*/ 1433371 h 1993542"/>
                    <a:gd name="connsiteX821" fmla="*/ 856770 w 1299771"/>
                    <a:gd name="connsiteY821" fmla="*/ 1432053 h 1993542"/>
                    <a:gd name="connsiteX822" fmla="*/ 850186 w 1299771"/>
                    <a:gd name="connsiteY822" fmla="*/ 1427867 h 1993542"/>
                    <a:gd name="connsiteX823" fmla="*/ 848537 w 1299771"/>
                    <a:gd name="connsiteY823" fmla="*/ 1426818 h 1993542"/>
                    <a:gd name="connsiteX824" fmla="*/ 845655 w 1299771"/>
                    <a:gd name="connsiteY824" fmla="*/ 1424987 h 1993542"/>
                    <a:gd name="connsiteX825" fmla="*/ 844702 w 1299771"/>
                    <a:gd name="connsiteY825" fmla="*/ 1424438 h 1993542"/>
                    <a:gd name="connsiteX826" fmla="*/ 843835 w 1299771"/>
                    <a:gd name="connsiteY826" fmla="*/ 1423950 h 1993542"/>
                    <a:gd name="connsiteX827" fmla="*/ 838620 w 1299771"/>
                    <a:gd name="connsiteY827" fmla="*/ 1420973 h 1993542"/>
                    <a:gd name="connsiteX828" fmla="*/ 832464 w 1299771"/>
                    <a:gd name="connsiteY828" fmla="*/ 1417471 h 1993542"/>
                    <a:gd name="connsiteX829" fmla="*/ 831047 w 1299771"/>
                    <a:gd name="connsiteY829" fmla="*/ 1416653 h 1993542"/>
                    <a:gd name="connsiteX830" fmla="*/ 829093 w 1299771"/>
                    <a:gd name="connsiteY830" fmla="*/ 1416153 h 1993542"/>
                    <a:gd name="connsiteX831" fmla="*/ 817037 w 1299771"/>
                    <a:gd name="connsiteY831" fmla="*/ 1413004 h 1993542"/>
                    <a:gd name="connsiteX832" fmla="*/ 815095 w 1299771"/>
                    <a:gd name="connsiteY832" fmla="*/ 1412492 h 1993542"/>
                    <a:gd name="connsiteX833" fmla="*/ 813153 w 1299771"/>
                    <a:gd name="connsiteY833" fmla="*/ 1412504 h 1993542"/>
                    <a:gd name="connsiteX834" fmla="*/ 802429 w 1299771"/>
                    <a:gd name="connsiteY834" fmla="*/ 1412589 h 1993542"/>
                    <a:gd name="connsiteX835" fmla="*/ 801208 w 1299771"/>
                    <a:gd name="connsiteY835" fmla="*/ 1412589 h 1993542"/>
                    <a:gd name="connsiteX836" fmla="*/ 792158 w 1299771"/>
                    <a:gd name="connsiteY836" fmla="*/ 1413322 h 1993542"/>
                    <a:gd name="connsiteX837" fmla="*/ 790814 w 1299771"/>
                    <a:gd name="connsiteY837" fmla="*/ 1413431 h 1993542"/>
                    <a:gd name="connsiteX838" fmla="*/ 789361 w 1299771"/>
                    <a:gd name="connsiteY838" fmla="*/ 1414249 h 1993542"/>
                    <a:gd name="connsiteX839" fmla="*/ 786380 w 1299771"/>
                    <a:gd name="connsiteY839" fmla="*/ 1416104 h 1993542"/>
                    <a:gd name="connsiteX840" fmla="*/ 785159 w 1299771"/>
                    <a:gd name="connsiteY840" fmla="*/ 1416872 h 1993542"/>
                    <a:gd name="connsiteX841" fmla="*/ 784182 w 1299771"/>
                    <a:gd name="connsiteY841" fmla="*/ 1418093 h 1993542"/>
                    <a:gd name="connsiteX842" fmla="*/ 778673 w 1299771"/>
                    <a:gd name="connsiteY842" fmla="*/ 1425012 h 1993542"/>
                    <a:gd name="connsiteX843" fmla="*/ 777696 w 1299771"/>
                    <a:gd name="connsiteY843" fmla="*/ 1426232 h 1993542"/>
                    <a:gd name="connsiteX844" fmla="*/ 777024 w 1299771"/>
                    <a:gd name="connsiteY844" fmla="*/ 1427404 h 1993542"/>
                    <a:gd name="connsiteX845" fmla="*/ 776548 w 1299771"/>
                    <a:gd name="connsiteY845" fmla="*/ 1428246 h 1993542"/>
                    <a:gd name="connsiteX846" fmla="*/ 772750 w 1299771"/>
                    <a:gd name="connsiteY846" fmla="*/ 1434933 h 1993542"/>
                    <a:gd name="connsiteX847" fmla="*/ 771992 w 1299771"/>
                    <a:gd name="connsiteY847" fmla="*/ 1436251 h 1993542"/>
                    <a:gd name="connsiteX848" fmla="*/ 771455 w 1299771"/>
                    <a:gd name="connsiteY848" fmla="*/ 1437154 h 1993542"/>
                    <a:gd name="connsiteX849" fmla="*/ 769012 w 1299771"/>
                    <a:gd name="connsiteY849" fmla="*/ 1441193 h 1993542"/>
                    <a:gd name="connsiteX850" fmla="*/ 767669 w 1299771"/>
                    <a:gd name="connsiteY850" fmla="*/ 1443438 h 1993542"/>
                    <a:gd name="connsiteX851" fmla="*/ 766313 w 1299771"/>
                    <a:gd name="connsiteY851" fmla="*/ 1445684 h 1993542"/>
                    <a:gd name="connsiteX852" fmla="*/ 765336 w 1299771"/>
                    <a:gd name="connsiteY852" fmla="*/ 1446928 h 1993542"/>
                    <a:gd name="connsiteX853" fmla="*/ 762184 w 1299771"/>
                    <a:gd name="connsiteY853" fmla="*/ 1450980 h 1993542"/>
                    <a:gd name="connsiteX854" fmla="*/ 760670 w 1299771"/>
                    <a:gd name="connsiteY854" fmla="*/ 1452920 h 1993542"/>
                    <a:gd name="connsiteX855" fmla="*/ 759473 w 1299771"/>
                    <a:gd name="connsiteY855" fmla="*/ 1454469 h 1993542"/>
                    <a:gd name="connsiteX856" fmla="*/ 757445 w 1299771"/>
                    <a:gd name="connsiteY856" fmla="*/ 1454933 h 1993542"/>
                    <a:gd name="connsiteX857" fmla="*/ 750691 w 1299771"/>
                    <a:gd name="connsiteY857" fmla="*/ 1456507 h 1993542"/>
                    <a:gd name="connsiteX858" fmla="*/ 749995 w 1299771"/>
                    <a:gd name="connsiteY858" fmla="*/ 1456642 h 1993542"/>
                    <a:gd name="connsiteX859" fmla="*/ 748114 w 1299771"/>
                    <a:gd name="connsiteY859" fmla="*/ 1456947 h 1993542"/>
                    <a:gd name="connsiteX860" fmla="*/ 743375 w 1299771"/>
                    <a:gd name="connsiteY860" fmla="*/ 1457740 h 1993542"/>
                    <a:gd name="connsiteX861" fmla="*/ 741482 w 1299771"/>
                    <a:gd name="connsiteY861" fmla="*/ 1458057 h 1993542"/>
                    <a:gd name="connsiteX862" fmla="*/ 739075 w 1299771"/>
                    <a:gd name="connsiteY862" fmla="*/ 1457606 h 1993542"/>
                    <a:gd name="connsiteX863" fmla="*/ 733787 w 1299771"/>
                    <a:gd name="connsiteY863" fmla="*/ 1456593 h 1993542"/>
                    <a:gd name="connsiteX864" fmla="*/ 732309 w 1299771"/>
                    <a:gd name="connsiteY864" fmla="*/ 1456947 h 1993542"/>
                    <a:gd name="connsiteX865" fmla="*/ 728132 w 1299771"/>
                    <a:gd name="connsiteY865" fmla="*/ 1457959 h 1993542"/>
                    <a:gd name="connsiteX866" fmla="*/ 727729 w 1299771"/>
                    <a:gd name="connsiteY866" fmla="*/ 1469991 h 1993542"/>
                    <a:gd name="connsiteX867" fmla="*/ 727655 w 1299771"/>
                    <a:gd name="connsiteY867" fmla="*/ 1472103 h 1993542"/>
                    <a:gd name="connsiteX868" fmla="*/ 726324 w 1299771"/>
                    <a:gd name="connsiteY868" fmla="*/ 1474311 h 1993542"/>
                    <a:gd name="connsiteX869" fmla="*/ 724468 w 1299771"/>
                    <a:gd name="connsiteY869" fmla="*/ 1477435 h 1993542"/>
                    <a:gd name="connsiteX870" fmla="*/ 723722 w 1299771"/>
                    <a:gd name="connsiteY870" fmla="*/ 1478729 h 1993542"/>
                    <a:gd name="connsiteX871" fmla="*/ 723051 w 1299771"/>
                    <a:gd name="connsiteY871" fmla="*/ 1480803 h 1993542"/>
                    <a:gd name="connsiteX872" fmla="*/ 721487 w 1299771"/>
                    <a:gd name="connsiteY872" fmla="*/ 1485672 h 1993542"/>
                    <a:gd name="connsiteX873" fmla="*/ 721170 w 1299771"/>
                    <a:gd name="connsiteY873" fmla="*/ 1486660 h 1993542"/>
                    <a:gd name="connsiteX874" fmla="*/ 718690 w 1299771"/>
                    <a:gd name="connsiteY874" fmla="*/ 1494580 h 1993542"/>
                    <a:gd name="connsiteX875" fmla="*/ 718067 w 1299771"/>
                    <a:gd name="connsiteY875" fmla="*/ 1496557 h 1993542"/>
                    <a:gd name="connsiteX876" fmla="*/ 716846 w 1299771"/>
                    <a:gd name="connsiteY876" fmla="*/ 1497887 h 1993542"/>
                    <a:gd name="connsiteX877" fmla="*/ 716235 w 1299771"/>
                    <a:gd name="connsiteY877" fmla="*/ 1498546 h 1993542"/>
                    <a:gd name="connsiteX878" fmla="*/ 714073 w 1299771"/>
                    <a:gd name="connsiteY878" fmla="*/ 1500901 h 1993542"/>
                    <a:gd name="connsiteX879" fmla="*/ 713109 w 1299771"/>
                    <a:gd name="connsiteY879" fmla="*/ 1501951 h 1993542"/>
                    <a:gd name="connsiteX880" fmla="*/ 711802 w 1299771"/>
                    <a:gd name="connsiteY880" fmla="*/ 1502768 h 1993542"/>
                    <a:gd name="connsiteX881" fmla="*/ 709176 w 1299771"/>
                    <a:gd name="connsiteY881" fmla="*/ 1504391 h 1993542"/>
                    <a:gd name="connsiteX882" fmla="*/ 707930 w 1299771"/>
                    <a:gd name="connsiteY882" fmla="*/ 1505160 h 1993542"/>
                    <a:gd name="connsiteX883" fmla="*/ 707099 w 1299771"/>
                    <a:gd name="connsiteY883" fmla="*/ 1505685 h 1993542"/>
                    <a:gd name="connsiteX884" fmla="*/ 705817 w 1299771"/>
                    <a:gd name="connsiteY884" fmla="*/ 1506393 h 1993542"/>
                    <a:gd name="connsiteX885" fmla="*/ 702421 w 1299771"/>
                    <a:gd name="connsiteY885" fmla="*/ 1508284 h 1993542"/>
                    <a:gd name="connsiteX886" fmla="*/ 701139 w 1299771"/>
                    <a:gd name="connsiteY886" fmla="*/ 1508992 h 1993542"/>
                    <a:gd name="connsiteX887" fmla="*/ 699441 w 1299771"/>
                    <a:gd name="connsiteY887" fmla="*/ 1509944 h 1993542"/>
                    <a:gd name="connsiteX888" fmla="*/ 698500 w 1299771"/>
                    <a:gd name="connsiteY888" fmla="*/ 1510651 h 1993542"/>
                    <a:gd name="connsiteX889" fmla="*/ 693798 w 1299771"/>
                    <a:gd name="connsiteY889" fmla="*/ 1514178 h 1993542"/>
                    <a:gd name="connsiteX890" fmla="*/ 692320 w 1299771"/>
                    <a:gd name="connsiteY890" fmla="*/ 1515301 h 1993542"/>
                    <a:gd name="connsiteX891" fmla="*/ 691807 w 1299771"/>
                    <a:gd name="connsiteY891" fmla="*/ 1516997 h 1993542"/>
                    <a:gd name="connsiteX892" fmla="*/ 690354 w 1299771"/>
                    <a:gd name="connsiteY892" fmla="*/ 1521829 h 1993542"/>
                    <a:gd name="connsiteX893" fmla="*/ 689902 w 1299771"/>
                    <a:gd name="connsiteY893" fmla="*/ 1523342 h 1993542"/>
                    <a:gd name="connsiteX894" fmla="*/ 690036 w 1299771"/>
                    <a:gd name="connsiteY894" fmla="*/ 1524136 h 1993542"/>
                    <a:gd name="connsiteX895" fmla="*/ 690195 w 1299771"/>
                    <a:gd name="connsiteY895" fmla="*/ 1525063 h 1993542"/>
                    <a:gd name="connsiteX896" fmla="*/ 691123 w 1299771"/>
                    <a:gd name="connsiteY896" fmla="*/ 1530518 h 1993542"/>
                    <a:gd name="connsiteX897" fmla="*/ 691392 w 1299771"/>
                    <a:gd name="connsiteY897" fmla="*/ 1532116 h 1993542"/>
                    <a:gd name="connsiteX898" fmla="*/ 692345 w 1299771"/>
                    <a:gd name="connsiteY898" fmla="*/ 1533788 h 1993542"/>
                    <a:gd name="connsiteX899" fmla="*/ 693786 w 1299771"/>
                    <a:gd name="connsiteY899" fmla="*/ 1536302 h 1993542"/>
                    <a:gd name="connsiteX900" fmla="*/ 696143 w 1299771"/>
                    <a:gd name="connsiteY900" fmla="*/ 1540402 h 1993542"/>
                    <a:gd name="connsiteX901" fmla="*/ 696717 w 1299771"/>
                    <a:gd name="connsiteY901" fmla="*/ 1541695 h 1993542"/>
                    <a:gd name="connsiteX902" fmla="*/ 699160 w 1299771"/>
                    <a:gd name="connsiteY902" fmla="*/ 1547211 h 1993542"/>
                    <a:gd name="connsiteX903" fmla="*/ 699808 w 1299771"/>
                    <a:gd name="connsiteY903" fmla="*/ 1548651 h 1993542"/>
                    <a:gd name="connsiteX904" fmla="*/ 699930 w 1299771"/>
                    <a:gd name="connsiteY904" fmla="*/ 1549969 h 1993542"/>
                    <a:gd name="connsiteX905" fmla="*/ 700101 w 1299771"/>
                    <a:gd name="connsiteY905" fmla="*/ 1551836 h 1993542"/>
                    <a:gd name="connsiteX906" fmla="*/ 700272 w 1299771"/>
                    <a:gd name="connsiteY906" fmla="*/ 1553581 h 1993542"/>
                    <a:gd name="connsiteX907" fmla="*/ 699539 w 1299771"/>
                    <a:gd name="connsiteY907" fmla="*/ 1555180 h 1993542"/>
                    <a:gd name="connsiteX908" fmla="*/ 698098 w 1299771"/>
                    <a:gd name="connsiteY908" fmla="*/ 1558340 h 1993542"/>
                    <a:gd name="connsiteX909" fmla="*/ 697780 w 1299771"/>
                    <a:gd name="connsiteY909" fmla="*/ 1558914 h 1993542"/>
                    <a:gd name="connsiteX910" fmla="*/ 695716 w 1299771"/>
                    <a:gd name="connsiteY910" fmla="*/ 1562599 h 1993542"/>
                    <a:gd name="connsiteX911" fmla="*/ 695178 w 1299771"/>
                    <a:gd name="connsiteY911" fmla="*/ 1563563 h 1993542"/>
                    <a:gd name="connsiteX912" fmla="*/ 694592 w 1299771"/>
                    <a:gd name="connsiteY912" fmla="*/ 1564649 h 1993542"/>
                    <a:gd name="connsiteX913" fmla="*/ 693139 w 1299771"/>
                    <a:gd name="connsiteY913" fmla="*/ 1567822 h 1993542"/>
                    <a:gd name="connsiteX914" fmla="*/ 692455 w 1299771"/>
                    <a:gd name="connsiteY914" fmla="*/ 1569323 h 1993542"/>
                    <a:gd name="connsiteX915" fmla="*/ 692381 w 1299771"/>
                    <a:gd name="connsiteY915" fmla="*/ 1573691 h 1993542"/>
                    <a:gd name="connsiteX916" fmla="*/ 692870 w 1299771"/>
                    <a:gd name="connsiteY916" fmla="*/ 1574497 h 1993542"/>
                    <a:gd name="connsiteX917" fmla="*/ 693737 w 1299771"/>
                    <a:gd name="connsiteY917" fmla="*/ 1575961 h 1993542"/>
                    <a:gd name="connsiteX918" fmla="*/ 695020 w 1299771"/>
                    <a:gd name="connsiteY918" fmla="*/ 1578109 h 1993542"/>
                    <a:gd name="connsiteX919" fmla="*/ 694421 w 1299771"/>
                    <a:gd name="connsiteY919" fmla="*/ 1581928 h 1993542"/>
                    <a:gd name="connsiteX920" fmla="*/ 693920 w 1299771"/>
                    <a:gd name="connsiteY920" fmla="*/ 1582807 h 1993542"/>
                    <a:gd name="connsiteX921" fmla="*/ 692418 w 1299771"/>
                    <a:gd name="connsiteY921" fmla="*/ 1585455 h 1993542"/>
                    <a:gd name="connsiteX922" fmla="*/ 691649 w 1299771"/>
                    <a:gd name="connsiteY922" fmla="*/ 1586809 h 1993542"/>
                    <a:gd name="connsiteX923" fmla="*/ 689902 w 1299771"/>
                    <a:gd name="connsiteY923" fmla="*/ 1587651 h 1993542"/>
                    <a:gd name="connsiteX924" fmla="*/ 686396 w 1299771"/>
                    <a:gd name="connsiteY924" fmla="*/ 1589360 h 1993542"/>
                    <a:gd name="connsiteX925" fmla="*/ 682928 w 1299771"/>
                    <a:gd name="connsiteY925" fmla="*/ 1591044 h 1993542"/>
                    <a:gd name="connsiteX926" fmla="*/ 680839 w 1299771"/>
                    <a:gd name="connsiteY926" fmla="*/ 1592313 h 1993542"/>
                    <a:gd name="connsiteX927" fmla="*/ 675428 w 1299771"/>
                    <a:gd name="connsiteY927" fmla="*/ 1595620 h 1993542"/>
                    <a:gd name="connsiteX928" fmla="*/ 674182 w 1299771"/>
                    <a:gd name="connsiteY928" fmla="*/ 1596377 h 1993542"/>
                    <a:gd name="connsiteX929" fmla="*/ 673438 w 1299771"/>
                    <a:gd name="connsiteY929" fmla="*/ 1597011 h 1993542"/>
                    <a:gd name="connsiteX930" fmla="*/ 671263 w 1299771"/>
                    <a:gd name="connsiteY930" fmla="*/ 1598890 h 1993542"/>
                    <a:gd name="connsiteX931" fmla="*/ 669798 w 1299771"/>
                    <a:gd name="connsiteY931" fmla="*/ 1600135 h 1993542"/>
                    <a:gd name="connsiteX932" fmla="*/ 669040 w 1299771"/>
                    <a:gd name="connsiteY932" fmla="*/ 1602136 h 1993542"/>
                    <a:gd name="connsiteX933" fmla="*/ 667538 w 1299771"/>
                    <a:gd name="connsiteY933" fmla="*/ 1606126 h 1993542"/>
                    <a:gd name="connsiteX934" fmla="*/ 666256 w 1299771"/>
                    <a:gd name="connsiteY934" fmla="*/ 1608409 h 1993542"/>
                    <a:gd name="connsiteX935" fmla="*/ 665486 w 1299771"/>
                    <a:gd name="connsiteY935" fmla="*/ 1609788 h 1993542"/>
                    <a:gd name="connsiteX936" fmla="*/ 661639 w 1299771"/>
                    <a:gd name="connsiteY936" fmla="*/ 1616670 h 1993542"/>
                    <a:gd name="connsiteX937" fmla="*/ 660869 w 1299771"/>
                    <a:gd name="connsiteY937" fmla="*/ 1618049 h 1993542"/>
                    <a:gd name="connsiteX938" fmla="*/ 660588 w 1299771"/>
                    <a:gd name="connsiteY938" fmla="*/ 1618488 h 1993542"/>
                    <a:gd name="connsiteX939" fmla="*/ 658097 w 1299771"/>
                    <a:gd name="connsiteY939" fmla="*/ 1622308 h 1993542"/>
                    <a:gd name="connsiteX940" fmla="*/ 656997 w 1299771"/>
                    <a:gd name="connsiteY940" fmla="*/ 1624004 h 1993542"/>
                    <a:gd name="connsiteX941" fmla="*/ 655434 w 1299771"/>
                    <a:gd name="connsiteY941" fmla="*/ 1624821 h 1993542"/>
                    <a:gd name="connsiteX942" fmla="*/ 651245 w 1299771"/>
                    <a:gd name="connsiteY942" fmla="*/ 1627018 h 1993542"/>
                    <a:gd name="connsiteX943" fmla="*/ 649901 w 1299771"/>
                    <a:gd name="connsiteY943" fmla="*/ 1627726 h 1993542"/>
                    <a:gd name="connsiteX944" fmla="*/ 646261 w 1299771"/>
                    <a:gd name="connsiteY944" fmla="*/ 1628519 h 1993542"/>
                    <a:gd name="connsiteX945" fmla="*/ 645162 w 1299771"/>
                    <a:gd name="connsiteY945" fmla="*/ 1628751 h 1993542"/>
                    <a:gd name="connsiteX946" fmla="*/ 642841 w 1299771"/>
                    <a:gd name="connsiteY946" fmla="*/ 1629251 h 1993542"/>
                    <a:gd name="connsiteX947" fmla="*/ 641510 w 1299771"/>
                    <a:gd name="connsiteY947" fmla="*/ 1630569 h 1993542"/>
                    <a:gd name="connsiteX948" fmla="*/ 640509 w 1299771"/>
                    <a:gd name="connsiteY948" fmla="*/ 1631545 h 1993542"/>
                    <a:gd name="connsiteX949" fmla="*/ 637858 w 1299771"/>
                    <a:gd name="connsiteY949" fmla="*/ 1634144 h 1993542"/>
                    <a:gd name="connsiteX950" fmla="*/ 637357 w 1299771"/>
                    <a:gd name="connsiteY950" fmla="*/ 1634645 h 1993542"/>
                    <a:gd name="connsiteX951" fmla="*/ 637040 w 1299771"/>
                    <a:gd name="connsiteY951" fmla="*/ 1635059 h 1993542"/>
                    <a:gd name="connsiteX952" fmla="*/ 634988 w 1299771"/>
                    <a:gd name="connsiteY952" fmla="*/ 1637744 h 1993542"/>
                    <a:gd name="connsiteX953" fmla="*/ 634047 w 1299771"/>
                    <a:gd name="connsiteY953" fmla="*/ 1638964 h 1993542"/>
                    <a:gd name="connsiteX954" fmla="*/ 633400 w 1299771"/>
                    <a:gd name="connsiteY954" fmla="*/ 1640978 h 1993542"/>
                    <a:gd name="connsiteX955" fmla="*/ 631348 w 1299771"/>
                    <a:gd name="connsiteY955" fmla="*/ 1647482 h 1993542"/>
                    <a:gd name="connsiteX956" fmla="*/ 630713 w 1299771"/>
                    <a:gd name="connsiteY956" fmla="*/ 1649483 h 1993542"/>
                    <a:gd name="connsiteX957" fmla="*/ 630078 w 1299771"/>
                    <a:gd name="connsiteY957" fmla="*/ 1651485 h 1993542"/>
                    <a:gd name="connsiteX958" fmla="*/ 629418 w 1299771"/>
                    <a:gd name="connsiteY958" fmla="*/ 1652937 h 1993542"/>
                    <a:gd name="connsiteX959" fmla="*/ 625046 w 1299771"/>
                    <a:gd name="connsiteY959" fmla="*/ 1662601 h 1993542"/>
                    <a:gd name="connsiteX960" fmla="*/ 624178 w 1299771"/>
                    <a:gd name="connsiteY960" fmla="*/ 1664542 h 1993542"/>
                    <a:gd name="connsiteX961" fmla="*/ 622920 w 1299771"/>
                    <a:gd name="connsiteY961" fmla="*/ 1666286 h 1993542"/>
                    <a:gd name="connsiteX962" fmla="*/ 614957 w 1299771"/>
                    <a:gd name="connsiteY962" fmla="*/ 1677391 h 1993542"/>
                    <a:gd name="connsiteX963" fmla="*/ 613613 w 1299771"/>
                    <a:gd name="connsiteY963" fmla="*/ 1679258 h 1993542"/>
                    <a:gd name="connsiteX964" fmla="*/ 612062 w 1299771"/>
                    <a:gd name="connsiteY964" fmla="*/ 1680674 h 1993542"/>
                    <a:gd name="connsiteX965" fmla="*/ 604990 w 1299771"/>
                    <a:gd name="connsiteY965" fmla="*/ 1687092 h 1993542"/>
                    <a:gd name="connsiteX966" fmla="*/ 603867 w 1299771"/>
                    <a:gd name="connsiteY966" fmla="*/ 1688117 h 1993542"/>
                    <a:gd name="connsiteX967" fmla="*/ 602743 w 1299771"/>
                    <a:gd name="connsiteY967" fmla="*/ 1689143 h 1993542"/>
                    <a:gd name="connsiteX968" fmla="*/ 600141 w 1299771"/>
                    <a:gd name="connsiteY968" fmla="*/ 1691266 h 1993542"/>
                    <a:gd name="connsiteX969" fmla="*/ 597906 w 1299771"/>
                    <a:gd name="connsiteY969" fmla="*/ 1693096 h 1993542"/>
                    <a:gd name="connsiteX970" fmla="*/ 597112 w 1299771"/>
                    <a:gd name="connsiteY970" fmla="*/ 1694890 h 1993542"/>
                    <a:gd name="connsiteX971" fmla="*/ 596904 w 1299771"/>
                    <a:gd name="connsiteY971" fmla="*/ 1695366 h 1993542"/>
                    <a:gd name="connsiteX972" fmla="*/ 597918 w 1299771"/>
                    <a:gd name="connsiteY972" fmla="*/ 1701980 h 1993542"/>
                    <a:gd name="connsiteX973" fmla="*/ 598150 w 1299771"/>
                    <a:gd name="connsiteY973" fmla="*/ 1703529 h 1993542"/>
                    <a:gd name="connsiteX974" fmla="*/ 599103 w 1299771"/>
                    <a:gd name="connsiteY974" fmla="*/ 1705397 h 1993542"/>
                    <a:gd name="connsiteX975" fmla="*/ 601314 w 1299771"/>
                    <a:gd name="connsiteY975" fmla="*/ 1709765 h 1993542"/>
                    <a:gd name="connsiteX976" fmla="*/ 603793 w 1299771"/>
                    <a:gd name="connsiteY976" fmla="*/ 1714659 h 1993542"/>
                    <a:gd name="connsiteX977" fmla="*/ 604734 w 1299771"/>
                    <a:gd name="connsiteY977" fmla="*/ 1716501 h 1993542"/>
                    <a:gd name="connsiteX978" fmla="*/ 605027 w 1299771"/>
                    <a:gd name="connsiteY978" fmla="*/ 1718112 h 1993542"/>
                    <a:gd name="connsiteX979" fmla="*/ 605540 w 1299771"/>
                    <a:gd name="connsiteY979" fmla="*/ 1720943 h 1993542"/>
                    <a:gd name="connsiteX980" fmla="*/ 605833 w 1299771"/>
                    <a:gd name="connsiteY980" fmla="*/ 1722554 h 1993542"/>
                    <a:gd name="connsiteX981" fmla="*/ 605589 w 1299771"/>
                    <a:gd name="connsiteY981" fmla="*/ 1724567 h 1993542"/>
                    <a:gd name="connsiteX982" fmla="*/ 604294 w 1299771"/>
                    <a:gd name="connsiteY982" fmla="*/ 1734891 h 1993542"/>
                    <a:gd name="connsiteX983" fmla="*/ 602169 w 1299771"/>
                    <a:gd name="connsiteY983" fmla="*/ 1752072 h 1993542"/>
                    <a:gd name="connsiteX984" fmla="*/ 601802 w 1299771"/>
                    <a:gd name="connsiteY984" fmla="*/ 1754940 h 1993542"/>
                    <a:gd name="connsiteX985" fmla="*/ 601595 w 1299771"/>
                    <a:gd name="connsiteY985" fmla="*/ 1756270 h 1993542"/>
                    <a:gd name="connsiteX986" fmla="*/ 601155 w 1299771"/>
                    <a:gd name="connsiteY986" fmla="*/ 1758955 h 1993542"/>
                    <a:gd name="connsiteX987" fmla="*/ 596636 w 1299771"/>
                    <a:gd name="connsiteY987" fmla="*/ 1786912 h 1993542"/>
                    <a:gd name="connsiteX988" fmla="*/ 596025 w 1299771"/>
                    <a:gd name="connsiteY988" fmla="*/ 1790670 h 1993542"/>
                    <a:gd name="connsiteX989" fmla="*/ 595817 w 1299771"/>
                    <a:gd name="connsiteY989" fmla="*/ 1791695 h 1993542"/>
                    <a:gd name="connsiteX990" fmla="*/ 595524 w 1299771"/>
                    <a:gd name="connsiteY990" fmla="*/ 1793245 h 1993542"/>
                    <a:gd name="connsiteX991" fmla="*/ 593704 w 1299771"/>
                    <a:gd name="connsiteY991" fmla="*/ 1802482 h 1993542"/>
                    <a:gd name="connsiteX992" fmla="*/ 592630 w 1299771"/>
                    <a:gd name="connsiteY992" fmla="*/ 1807962 h 1993542"/>
                    <a:gd name="connsiteX993" fmla="*/ 592483 w 1299771"/>
                    <a:gd name="connsiteY993" fmla="*/ 1808743 h 1993542"/>
                    <a:gd name="connsiteX994" fmla="*/ 592165 w 1299771"/>
                    <a:gd name="connsiteY994" fmla="*/ 1810304 h 1993542"/>
                    <a:gd name="connsiteX995" fmla="*/ 591653 w 1299771"/>
                    <a:gd name="connsiteY995" fmla="*/ 1811830 h 1993542"/>
                    <a:gd name="connsiteX996" fmla="*/ 591347 w 1299771"/>
                    <a:gd name="connsiteY996" fmla="*/ 1812745 h 1993542"/>
                    <a:gd name="connsiteX997" fmla="*/ 588232 w 1299771"/>
                    <a:gd name="connsiteY997" fmla="*/ 1821971 h 1993542"/>
                    <a:gd name="connsiteX998" fmla="*/ 587866 w 1299771"/>
                    <a:gd name="connsiteY998" fmla="*/ 1823081 h 1993542"/>
                    <a:gd name="connsiteX999" fmla="*/ 586755 w 1299771"/>
                    <a:gd name="connsiteY999" fmla="*/ 1826363 h 1993542"/>
                    <a:gd name="connsiteX1000" fmla="*/ 585936 w 1299771"/>
                    <a:gd name="connsiteY1000" fmla="*/ 1828938 h 1993542"/>
                    <a:gd name="connsiteX1001" fmla="*/ 582883 w 1299771"/>
                    <a:gd name="connsiteY1001" fmla="*/ 1838481 h 1993542"/>
                    <a:gd name="connsiteX1002" fmla="*/ 582712 w 1299771"/>
                    <a:gd name="connsiteY1002" fmla="*/ 1839030 h 1993542"/>
                    <a:gd name="connsiteX1003" fmla="*/ 579145 w 1299771"/>
                    <a:gd name="connsiteY1003" fmla="*/ 1842837 h 1993542"/>
                    <a:gd name="connsiteX1004" fmla="*/ 578217 w 1299771"/>
                    <a:gd name="connsiteY1004" fmla="*/ 1843838 h 1993542"/>
                    <a:gd name="connsiteX1005" fmla="*/ 576776 w 1299771"/>
                    <a:gd name="connsiteY1005" fmla="*/ 1844631 h 1993542"/>
                    <a:gd name="connsiteX1006" fmla="*/ 572257 w 1299771"/>
                    <a:gd name="connsiteY1006" fmla="*/ 1847084 h 1993542"/>
                    <a:gd name="connsiteX1007" fmla="*/ 570986 w 1299771"/>
                    <a:gd name="connsiteY1007" fmla="*/ 1847780 h 1993542"/>
                    <a:gd name="connsiteX1008" fmla="*/ 569057 w 1299771"/>
                    <a:gd name="connsiteY1008" fmla="*/ 1848072 h 1993542"/>
                    <a:gd name="connsiteX1009" fmla="*/ 565197 w 1299771"/>
                    <a:gd name="connsiteY1009" fmla="*/ 1848670 h 1993542"/>
                    <a:gd name="connsiteX1010" fmla="*/ 562950 w 1299771"/>
                    <a:gd name="connsiteY1010" fmla="*/ 1849012 h 1993542"/>
                    <a:gd name="connsiteX1011" fmla="*/ 561435 w 1299771"/>
                    <a:gd name="connsiteY1011" fmla="*/ 1849244 h 1993542"/>
                    <a:gd name="connsiteX1012" fmla="*/ 559151 w 1299771"/>
                    <a:gd name="connsiteY1012" fmla="*/ 1849366 h 1993542"/>
                    <a:gd name="connsiteX1013" fmla="*/ 556403 w 1299771"/>
                    <a:gd name="connsiteY1013" fmla="*/ 1849500 h 1993542"/>
                    <a:gd name="connsiteX1014" fmla="*/ 551542 w 1299771"/>
                    <a:gd name="connsiteY1014" fmla="*/ 1849756 h 1993542"/>
                    <a:gd name="connsiteX1015" fmla="*/ 549111 w 1299771"/>
                    <a:gd name="connsiteY1015" fmla="*/ 1849878 h 1993542"/>
                    <a:gd name="connsiteX1016" fmla="*/ 547682 w 1299771"/>
                    <a:gd name="connsiteY1016" fmla="*/ 1850257 h 1993542"/>
                    <a:gd name="connsiteX1017" fmla="*/ 541050 w 1299771"/>
                    <a:gd name="connsiteY1017" fmla="*/ 1852038 h 1993542"/>
                    <a:gd name="connsiteX1018" fmla="*/ 539145 w 1299771"/>
                    <a:gd name="connsiteY1018" fmla="*/ 1852551 h 1993542"/>
                    <a:gd name="connsiteX1019" fmla="*/ 537471 w 1299771"/>
                    <a:gd name="connsiteY1019" fmla="*/ 1853625 h 1993542"/>
                    <a:gd name="connsiteX1020" fmla="*/ 531999 w 1299771"/>
                    <a:gd name="connsiteY1020" fmla="*/ 1857139 h 1993542"/>
                    <a:gd name="connsiteX1021" fmla="*/ 530363 w 1299771"/>
                    <a:gd name="connsiteY1021" fmla="*/ 1858189 h 1993542"/>
                    <a:gd name="connsiteX1022" fmla="*/ 528726 w 1299771"/>
                    <a:gd name="connsiteY1022" fmla="*/ 1859238 h 1993542"/>
                    <a:gd name="connsiteX1023" fmla="*/ 526894 w 1299771"/>
                    <a:gd name="connsiteY1023" fmla="*/ 1860776 h 1993542"/>
                    <a:gd name="connsiteX1024" fmla="*/ 523608 w 1299771"/>
                    <a:gd name="connsiteY1024" fmla="*/ 1863558 h 1993542"/>
                    <a:gd name="connsiteX1025" fmla="*/ 519724 w 1299771"/>
                    <a:gd name="connsiteY1025" fmla="*/ 1866828 h 1993542"/>
                    <a:gd name="connsiteX1026" fmla="*/ 514668 w 1299771"/>
                    <a:gd name="connsiteY1026" fmla="*/ 1871087 h 1993542"/>
                    <a:gd name="connsiteX1027" fmla="*/ 507376 w 1299771"/>
                    <a:gd name="connsiteY1027" fmla="*/ 1877298 h 1993542"/>
                    <a:gd name="connsiteX1028" fmla="*/ 505837 w 1299771"/>
                    <a:gd name="connsiteY1028" fmla="*/ 1878604 h 1993542"/>
                    <a:gd name="connsiteX1029" fmla="*/ 504970 w 1299771"/>
                    <a:gd name="connsiteY1029" fmla="*/ 1880520 h 1993542"/>
                    <a:gd name="connsiteX1030" fmla="*/ 501709 w 1299771"/>
                    <a:gd name="connsiteY1030" fmla="*/ 1887731 h 1993542"/>
                    <a:gd name="connsiteX1031" fmla="*/ 499974 w 1299771"/>
                    <a:gd name="connsiteY1031" fmla="*/ 1891575 h 1993542"/>
                    <a:gd name="connsiteX1032" fmla="*/ 498948 w 1299771"/>
                    <a:gd name="connsiteY1032" fmla="*/ 1893857 h 1993542"/>
                    <a:gd name="connsiteX1033" fmla="*/ 498142 w 1299771"/>
                    <a:gd name="connsiteY1033" fmla="*/ 1895651 h 1993542"/>
                    <a:gd name="connsiteX1034" fmla="*/ 497140 w 1299771"/>
                    <a:gd name="connsiteY1034" fmla="*/ 1898080 h 1993542"/>
                    <a:gd name="connsiteX1035" fmla="*/ 496737 w 1299771"/>
                    <a:gd name="connsiteY1035" fmla="*/ 1899044 h 1993542"/>
                    <a:gd name="connsiteX1036" fmla="*/ 495199 w 1299771"/>
                    <a:gd name="connsiteY1036" fmla="*/ 1902814 h 1993542"/>
                    <a:gd name="connsiteX1037" fmla="*/ 494417 w 1299771"/>
                    <a:gd name="connsiteY1037" fmla="*/ 1904694 h 1993542"/>
                    <a:gd name="connsiteX1038" fmla="*/ 494038 w 1299771"/>
                    <a:gd name="connsiteY1038" fmla="*/ 1905633 h 1993542"/>
                    <a:gd name="connsiteX1039" fmla="*/ 492951 w 1299771"/>
                    <a:gd name="connsiteY1039" fmla="*/ 1908684 h 1993542"/>
                    <a:gd name="connsiteX1040" fmla="*/ 487882 w 1299771"/>
                    <a:gd name="connsiteY1040" fmla="*/ 1922876 h 1993542"/>
                    <a:gd name="connsiteX1041" fmla="*/ 487162 w 1299771"/>
                    <a:gd name="connsiteY1041" fmla="*/ 1924914 h 1993542"/>
                    <a:gd name="connsiteX1042" fmla="*/ 486612 w 1299771"/>
                    <a:gd name="connsiteY1042" fmla="*/ 1926427 h 1993542"/>
                    <a:gd name="connsiteX1043" fmla="*/ 486172 w 1299771"/>
                    <a:gd name="connsiteY1043" fmla="*/ 1927977 h 1993542"/>
                    <a:gd name="connsiteX1044" fmla="*/ 485574 w 1299771"/>
                    <a:gd name="connsiteY1044" fmla="*/ 1930027 h 1993542"/>
                    <a:gd name="connsiteX1045" fmla="*/ 483192 w 1299771"/>
                    <a:gd name="connsiteY1045" fmla="*/ 1938264 h 1993542"/>
                    <a:gd name="connsiteX1046" fmla="*/ 480749 w 1299771"/>
                    <a:gd name="connsiteY1046" fmla="*/ 1946757 h 1993542"/>
                    <a:gd name="connsiteX1047" fmla="*/ 480371 w 1299771"/>
                    <a:gd name="connsiteY1047" fmla="*/ 1948038 h 1993542"/>
                    <a:gd name="connsiteX1048" fmla="*/ 479906 w 1299771"/>
                    <a:gd name="connsiteY1048" fmla="*/ 1948819 h 1993542"/>
                    <a:gd name="connsiteX1049" fmla="*/ 479100 w 1299771"/>
                    <a:gd name="connsiteY1049" fmla="*/ 1950186 h 1993542"/>
                    <a:gd name="connsiteX1050" fmla="*/ 478429 w 1299771"/>
                    <a:gd name="connsiteY1050" fmla="*/ 1951320 h 1993542"/>
                    <a:gd name="connsiteX1051" fmla="*/ 477525 w 1299771"/>
                    <a:gd name="connsiteY1051" fmla="*/ 1952822 h 1993542"/>
                    <a:gd name="connsiteX1052" fmla="*/ 475900 w 1299771"/>
                    <a:gd name="connsiteY1052" fmla="*/ 1953102 h 1993542"/>
                    <a:gd name="connsiteX1053" fmla="*/ 474044 w 1299771"/>
                    <a:gd name="connsiteY1053" fmla="*/ 1953419 h 1993542"/>
                    <a:gd name="connsiteX1054" fmla="*/ 473152 w 1299771"/>
                    <a:gd name="connsiteY1054" fmla="*/ 1953566 h 1993542"/>
                    <a:gd name="connsiteX1055" fmla="*/ 472224 w 1299771"/>
                    <a:gd name="connsiteY1055" fmla="*/ 1953395 h 1993542"/>
                    <a:gd name="connsiteX1056" fmla="*/ 467399 w 1299771"/>
                    <a:gd name="connsiteY1056" fmla="*/ 1952456 h 1993542"/>
                    <a:gd name="connsiteX1057" fmla="*/ 466422 w 1299771"/>
                    <a:gd name="connsiteY1057" fmla="*/ 1952272 h 1993542"/>
                    <a:gd name="connsiteX1058" fmla="*/ 465067 w 1299771"/>
                    <a:gd name="connsiteY1058" fmla="*/ 1951748 h 1993542"/>
                    <a:gd name="connsiteX1059" fmla="*/ 453708 w 1299771"/>
                    <a:gd name="connsiteY1059" fmla="*/ 1947330 h 1993542"/>
                    <a:gd name="connsiteX1060" fmla="*/ 451888 w 1299771"/>
                    <a:gd name="connsiteY1060" fmla="*/ 1946623 h 1993542"/>
                    <a:gd name="connsiteX1061" fmla="*/ 451424 w 1299771"/>
                    <a:gd name="connsiteY1061" fmla="*/ 1946452 h 1993542"/>
                    <a:gd name="connsiteX1062" fmla="*/ 450495 w 1299771"/>
                    <a:gd name="connsiteY1062" fmla="*/ 1946110 h 1993542"/>
                    <a:gd name="connsiteX1063" fmla="*/ 421682 w 1299771"/>
                    <a:gd name="connsiteY1063" fmla="*/ 1935835 h 1993542"/>
                    <a:gd name="connsiteX1064" fmla="*/ 419826 w 1299771"/>
                    <a:gd name="connsiteY1064" fmla="*/ 1935176 h 1993542"/>
                    <a:gd name="connsiteX1065" fmla="*/ 418385 w 1299771"/>
                    <a:gd name="connsiteY1065" fmla="*/ 1934896 h 1993542"/>
                    <a:gd name="connsiteX1066" fmla="*/ 410665 w 1299771"/>
                    <a:gd name="connsiteY1066" fmla="*/ 1933382 h 1993542"/>
                    <a:gd name="connsiteX1067" fmla="*/ 409212 w 1299771"/>
                    <a:gd name="connsiteY1067" fmla="*/ 1933090 h 1993542"/>
                    <a:gd name="connsiteX1068" fmla="*/ 407844 w 1299771"/>
                    <a:gd name="connsiteY1068" fmla="*/ 1933151 h 1993542"/>
                    <a:gd name="connsiteX1069" fmla="*/ 404131 w 1299771"/>
                    <a:gd name="connsiteY1069" fmla="*/ 1933309 h 1993542"/>
                    <a:gd name="connsiteX1070" fmla="*/ 403178 w 1299771"/>
                    <a:gd name="connsiteY1070" fmla="*/ 1933358 h 1993542"/>
                    <a:gd name="connsiteX1071" fmla="*/ 402287 w 1299771"/>
                    <a:gd name="connsiteY1071" fmla="*/ 1933590 h 1993542"/>
                    <a:gd name="connsiteX1072" fmla="*/ 400552 w 1299771"/>
                    <a:gd name="connsiteY1072" fmla="*/ 1934041 h 1993542"/>
                    <a:gd name="connsiteX1073" fmla="*/ 398806 w 1299771"/>
                    <a:gd name="connsiteY1073" fmla="*/ 1934505 h 1993542"/>
                    <a:gd name="connsiteX1074" fmla="*/ 397401 w 1299771"/>
                    <a:gd name="connsiteY1074" fmla="*/ 1935689 h 1993542"/>
                    <a:gd name="connsiteX1075" fmla="*/ 390329 w 1299771"/>
                    <a:gd name="connsiteY1075" fmla="*/ 1941668 h 1993542"/>
                    <a:gd name="connsiteX1076" fmla="*/ 381462 w 1299771"/>
                    <a:gd name="connsiteY1076" fmla="*/ 1949173 h 1993542"/>
                    <a:gd name="connsiteX1077" fmla="*/ 380301 w 1299771"/>
                    <a:gd name="connsiteY1077" fmla="*/ 1950149 h 1993542"/>
                    <a:gd name="connsiteX1078" fmla="*/ 379153 w 1299771"/>
                    <a:gd name="connsiteY1078" fmla="*/ 1951125 h 1993542"/>
                    <a:gd name="connsiteX1079" fmla="*/ 378188 w 1299771"/>
                    <a:gd name="connsiteY1079" fmla="*/ 1952102 h 1993542"/>
                    <a:gd name="connsiteX1080" fmla="*/ 376576 w 1299771"/>
                    <a:gd name="connsiteY1080" fmla="*/ 1953749 h 1993542"/>
                    <a:gd name="connsiteX1081" fmla="*/ 353308 w 1299771"/>
                    <a:gd name="connsiteY1081" fmla="*/ 1977410 h 1993542"/>
                    <a:gd name="connsiteX1082" fmla="*/ 352234 w 1299771"/>
                    <a:gd name="connsiteY1082" fmla="*/ 1978508 h 1993542"/>
                    <a:gd name="connsiteX1083" fmla="*/ 350853 w 1299771"/>
                    <a:gd name="connsiteY1083" fmla="*/ 1979985 h 1993542"/>
                    <a:gd name="connsiteX1084" fmla="*/ 348789 w 1299771"/>
                    <a:gd name="connsiteY1084" fmla="*/ 1982194 h 1993542"/>
                    <a:gd name="connsiteX1085" fmla="*/ 343965 w 1299771"/>
                    <a:gd name="connsiteY1085" fmla="*/ 1987356 h 1993542"/>
                    <a:gd name="connsiteX1086" fmla="*/ 342585 w 1299771"/>
                    <a:gd name="connsiteY1086" fmla="*/ 1988832 h 1993542"/>
                    <a:gd name="connsiteX1087" fmla="*/ 341180 w 1299771"/>
                    <a:gd name="connsiteY1087" fmla="*/ 1989589 h 1993542"/>
                    <a:gd name="connsiteX1088" fmla="*/ 335403 w 1299771"/>
                    <a:gd name="connsiteY1088" fmla="*/ 1992688 h 1993542"/>
                    <a:gd name="connsiteX1089" fmla="*/ 333803 w 1299771"/>
                    <a:gd name="connsiteY1089" fmla="*/ 1993543 h 1993542"/>
                    <a:gd name="connsiteX1090" fmla="*/ 331922 w 1299771"/>
                    <a:gd name="connsiteY1090" fmla="*/ 1993518 h 1993542"/>
                    <a:gd name="connsiteX1091" fmla="*/ 330029 w 1299771"/>
                    <a:gd name="connsiteY1091" fmla="*/ 1993494 h 1993542"/>
                    <a:gd name="connsiteX1092" fmla="*/ 325314 w 1299771"/>
                    <a:gd name="connsiteY1092" fmla="*/ 1993433 h 1993542"/>
                    <a:gd name="connsiteX1093" fmla="*/ 323885 w 1299771"/>
                    <a:gd name="connsiteY1093" fmla="*/ 1993420 h 1993542"/>
                    <a:gd name="connsiteX1094" fmla="*/ 322468 w 1299771"/>
                    <a:gd name="connsiteY1094" fmla="*/ 1993177 h 1993542"/>
                    <a:gd name="connsiteX1095" fmla="*/ 313503 w 1299771"/>
                    <a:gd name="connsiteY1095" fmla="*/ 1991590 h 1993542"/>
                    <a:gd name="connsiteX1096" fmla="*/ 311610 w 1299771"/>
                    <a:gd name="connsiteY1096" fmla="*/ 1991261 h 1993542"/>
                    <a:gd name="connsiteX1097" fmla="*/ 309301 w 1299771"/>
                    <a:gd name="connsiteY1097" fmla="*/ 1990345 h 1993542"/>
                    <a:gd name="connsiteX1098" fmla="*/ 296819 w 1299771"/>
                    <a:gd name="connsiteY1098" fmla="*/ 1985428 h 1993542"/>
                    <a:gd name="connsiteX1099" fmla="*/ 293167 w 1299771"/>
                    <a:gd name="connsiteY1099" fmla="*/ 1984000 h 1993542"/>
                    <a:gd name="connsiteX1100" fmla="*/ 290883 w 1299771"/>
                    <a:gd name="connsiteY1100" fmla="*/ 1983097 h 1993542"/>
                    <a:gd name="connsiteX1101" fmla="*/ 289502 w 1299771"/>
                    <a:gd name="connsiteY1101" fmla="*/ 1982560 h 1993542"/>
                    <a:gd name="connsiteX1102" fmla="*/ 288110 w 1299771"/>
                    <a:gd name="connsiteY1102" fmla="*/ 1982060 h 1993542"/>
                    <a:gd name="connsiteX1103" fmla="*/ 286254 w 1299771"/>
                    <a:gd name="connsiteY1103" fmla="*/ 1981389 h 1993542"/>
                    <a:gd name="connsiteX1104" fmla="*/ 284861 w 1299771"/>
                    <a:gd name="connsiteY1104" fmla="*/ 1980888 h 1993542"/>
                    <a:gd name="connsiteX1105" fmla="*/ 273942 w 1299771"/>
                    <a:gd name="connsiteY1105" fmla="*/ 1976971 h 1993542"/>
                    <a:gd name="connsiteX1106" fmla="*/ 272122 w 1299771"/>
                    <a:gd name="connsiteY1106" fmla="*/ 1976324 h 1993542"/>
                    <a:gd name="connsiteX1107" fmla="*/ 270925 w 1299771"/>
                    <a:gd name="connsiteY1107" fmla="*/ 1975421 h 1993542"/>
                    <a:gd name="connsiteX1108" fmla="*/ 266955 w 1299771"/>
                    <a:gd name="connsiteY1108" fmla="*/ 1972444 h 1993542"/>
                    <a:gd name="connsiteX1109" fmla="*/ 265404 w 1299771"/>
                    <a:gd name="connsiteY1109" fmla="*/ 1963633 h 1993542"/>
                    <a:gd name="connsiteX1110" fmla="*/ 263902 w 1299771"/>
                    <a:gd name="connsiteY1110" fmla="*/ 1955201 h 1993542"/>
                    <a:gd name="connsiteX1111" fmla="*/ 263706 w 1299771"/>
                    <a:gd name="connsiteY1111" fmla="*/ 1945402 h 1993542"/>
                    <a:gd name="connsiteX1112" fmla="*/ 263658 w 1299771"/>
                    <a:gd name="connsiteY1112" fmla="*/ 1942681 h 1993542"/>
                    <a:gd name="connsiteX1113" fmla="*/ 263658 w 1299771"/>
                    <a:gd name="connsiteY1113" fmla="*/ 1939484 h 1993542"/>
                    <a:gd name="connsiteX1114" fmla="*/ 263658 w 1299771"/>
                    <a:gd name="connsiteY1114" fmla="*/ 1935701 h 1993542"/>
                    <a:gd name="connsiteX1115" fmla="*/ 263658 w 1299771"/>
                    <a:gd name="connsiteY1115" fmla="*/ 1927257 h 1993542"/>
                    <a:gd name="connsiteX1116" fmla="*/ 263658 w 1299771"/>
                    <a:gd name="connsiteY1116" fmla="*/ 1925670 h 1993542"/>
                    <a:gd name="connsiteX1117" fmla="*/ 263658 w 1299771"/>
                    <a:gd name="connsiteY1117" fmla="*/ 1924621 h 1993542"/>
                    <a:gd name="connsiteX1118" fmla="*/ 263597 w 1299771"/>
                    <a:gd name="connsiteY1118" fmla="*/ 1923535 h 1993542"/>
                    <a:gd name="connsiteX1119" fmla="*/ 263169 w 1299771"/>
                    <a:gd name="connsiteY1119" fmla="*/ 1915383 h 1993542"/>
                    <a:gd name="connsiteX1120" fmla="*/ 263059 w 1299771"/>
                    <a:gd name="connsiteY1120" fmla="*/ 1913211 h 1993542"/>
                    <a:gd name="connsiteX1121" fmla="*/ 262448 w 1299771"/>
                    <a:gd name="connsiteY1121" fmla="*/ 1911161 h 1993542"/>
                    <a:gd name="connsiteX1122" fmla="*/ 261984 w 1299771"/>
                    <a:gd name="connsiteY1122" fmla="*/ 1909636 h 1993542"/>
                    <a:gd name="connsiteX1123" fmla="*/ 260421 w 1299771"/>
                    <a:gd name="connsiteY1123" fmla="*/ 1904413 h 1993542"/>
                    <a:gd name="connsiteX1124" fmla="*/ 259541 w 1299771"/>
                    <a:gd name="connsiteY1124" fmla="*/ 1901484 h 1993542"/>
                    <a:gd name="connsiteX1125" fmla="*/ 259847 w 1299771"/>
                    <a:gd name="connsiteY1125" fmla="*/ 1899947 h 1993542"/>
                    <a:gd name="connsiteX1126" fmla="*/ 259945 w 1299771"/>
                    <a:gd name="connsiteY1126" fmla="*/ 1899385 h 1993542"/>
                    <a:gd name="connsiteX1127" fmla="*/ 260018 w 1299771"/>
                    <a:gd name="connsiteY1127" fmla="*/ 1895724 h 1993542"/>
                    <a:gd name="connsiteX1128" fmla="*/ 259590 w 1299771"/>
                    <a:gd name="connsiteY1128" fmla="*/ 1893650 h 1993542"/>
                    <a:gd name="connsiteX1129" fmla="*/ 258967 w 1299771"/>
                    <a:gd name="connsiteY1129" fmla="*/ 1890538 h 1993542"/>
                    <a:gd name="connsiteX1130" fmla="*/ 257868 w 1299771"/>
                    <a:gd name="connsiteY1130" fmla="*/ 1886511 h 1993542"/>
                    <a:gd name="connsiteX1131" fmla="*/ 257453 w 1299771"/>
                    <a:gd name="connsiteY1131" fmla="*/ 1884998 h 1993542"/>
                    <a:gd name="connsiteX1132" fmla="*/ 256573 w 1299771"/>
                    <a:gd name="connsiteY1132" fmla="*/ 1883387 h 1993542"/>
                    <a:gd name="connsiteX1133" fmla="*/ 255206 w 1299771"/>
                    <a:gd name="connsiteY1133" fmla="*/ 1880922 h 1993542"/>
                    <a:gd name="connsiteX1134" fmla="*/ 254839 w 1299771"/>
                    <a:gd name="connsiteY1134" fmla="*/ 1880276 h 1993542"/>
                    <a:gd name="connsiteX1135" fmla="*/ 251908 w 1299771"/>
                    <a:gd name="connsiteY1135" fmla="*/ 1875590 h 1993542"/>
                    <a:gd name="connsiteX1136" fmla="*/ 251346 w 1299771"/>
                    <a:gd name="connsiteY1136" fmla="*/ 1874699 h 1993542"/>
                    <a:gd name="connsiteX1137" fmla="*/ 250405 w 1299771"/>
                    <a:gd name="connsiteY1137" fmla="*/ 1873479 h 1993542"/>
                    <a:gd name="connsiteX1138" fmla="*/ 249465 w 1299771"/>
                    <a:gd name="connsiteY1138" fmla="*/ 1872259 h 1993542"/>
                    <a:gd name="connsiteX1139" fmla="*/ 248524 w 1299771"/>
                    <a:gd name="connsiteY1139" fmla="*/ 1871050 h 1993542"/>
                    <a:gd name="connsiteX1140" fmla="*/ 247022 w 1299771"/>
                    <a:gd name="connsiteY1140" fmla="*/ 1869440 h 1993542"/>
                    <a:gd name="connsiteX1141" fmla="*/ 246033 w 1299771"/>
                    <a:gd name="connsiteY1141" fmla="*/ 1868415 h 1993542"/>
                    <a:gd name="connsiteX1142" fmla="*/ 245043 w 1299771"/>
                    <a:gd name="connsiteY1142" fmla="*/ 1867389 h 1993542"/>
                    <a:gd name="connsiteX1143" fmla="*/ 243798 w 1299771"/>
                    <a:gd name="connsiteY1143" fmla="*/ 1866157 h 1993542"/>
                    <a:gd name="connsiteX1144" fmla="*/ 242100 w 1299771"/>
                    <a:gd name="connsiteY1144" fmla="*/ 1864473 h 1993542"/>
                    <a:gd name="connsiteX1145" fmla="*/ 240194 w 1299771"/>
                    <a:gd name="connsiteY1145" fmla="*/ 1862142 h 1993542"/>
                    <a:gd name="connsiteX1146" fmla="*/ 239816 w 1299771"/>
                    <a:gd name="connsiteY1146" fmla="*/ 1861105 h 1993542"/>
                    <a:gd name="connsiteX1147" fmla="*/ 239596 w 1299771"/>
                    <a:gd name="connsiteY1147" fmla="*/ 1860531 h 1993542"/>
                    <a:gd name="connsiteX1148" fmla="*/ 238423 w 1299771"/>
                    <a:gd name="connsiteY1148" fmla="*/ 1858701 h 1993542"/>
                    <a:gd name="connsiteX1149" fmla="*/ 236323 w 1299771"/>
                    <a:gd name="connsiteY1149" fmla="*/ 1857029 h 1993542"/>
                    <a:gd name="connsiteX1150" fmla="*/ 235504 w 1299771"/>
                    <a:gd name="connsiteY1150" fmla="*/ 1856517 h 1993542"/>
                    <a:gd name="connsiteX1151" fmla="*/ 230541 w 1299771"/>
                    <a:gd name="connsiteY1151" fmla="*/ 1853369 h 1993542"/>
                    <a:gd name="connsiteX1152" fmla="*/ 228914 w 1299771"/>
                    <a:gd name="connsiteY1152" fmla="*/ 1852307 h 1993542"/>
                    <a:gd name="connsiteX1153" fmla="*/ 224843 w 1299771"/>
                    <a:gd name="connsiteY1153" fmla="*/ 1849622 h 1993542"/>
                    <a:gd name="connsiteX1154" fmla="*/ 224436 w 1299771"/>
                    <a:gd name="connsiteY1154" fmla="*/ 1849354 h 1993542"/>
                    <a:gd name="connsiteX1155" fmla="*/ 220168 w 1299771"/>
                    <a:gd name="connsiteY1155" fmla="*/ 1846510 h 1993542"/>
                    <a:gd name="connsiteX1156" fmla="*/ 217755 w 1299771"/>
                    <a:gd name="connsiteY1156" fmla="*/ 1844924 h 1993542"/>
                    <a:gd name="connsiteX1157" fmla="*/ 216952 w 1299771"/>
                    <a:gd name="connsiteY1157" fmla="*/ 1844387 h 1993542"/>
                    <a:gd name="connsiteX1158" fmla="*/ 214718 w 1299771"/>
                    <a:gd name="connsiteY1158" fmla="*/ 1842789 h 1993542"/>
                    <a:gd name="connsiteX1159" fmla="*/ 213603 w 1299771"/>
                    <a:gd name="connsiteY1159" fmla="*/ 1841983 h 1993542"/>
                    <a:gd name="connsiteX1160" fmla="*/ 211635 w 1299771"/>
                    <a:gd name="connsiteY1160" fmla="*/ 1840153 h 1993542"/>
                    <a:gd name="connsiteX1161" fmla="*/ 209928 w 1299771"/>
                    <a:gd name="connsiteY1161" fmla="*/ 1838261 h 1993542"/>
                    <a:gd name="connsiteX1162" fmla="*/ 208024 w 1299771"/>
                    <a:gd name="connsiteY1162" fmla="*/ 1835552 h 1993542"/>
                    <a:gd name="connsiteX1163" fmla="*/ 206711 w 1299771"/>
                    <a:gd name="connsiteY1163" fmla="*/ 1833734 h 1993542"/>
                    <a:gd name="connsiteX1164" fmla="*/ 204808 w 1299771"/>
                    <a:gd name="connsiteY1164" fmla="*/ 1832343 h 1993542"/>
                    <a:gd name="connsiteX1165" fmla="*/ 203631 w 1299771"/>
                    <a:gd name="connsiteY1165" fmla="*/ 1831782 h 1993542"/>
                    <a:gd name="connsiteX1166" fmla="*/ 202050 w 1299771"/>
                    <a:gd name="connsiteY1166" fmla="*/ 1831025 h 1993542"/>
                    <a:gd name="connsiteX1167" fmla="*/ 198107 w 1299771"/>
                    <a:gd name="connsiteY1167" fmla="*/ 1828938 h 1993542"/>
                    <a:gd name="connsiteX1168" fmla="*/ 187590 w 1299771"/>
                    <a:gd name="connsiteY1168" fmla="*/ 1823374 h 1993542"/>
                    <a:gd name="connsiteX1169" fmla="*/ 184523 w 1299771"/>
                    <a:gd name="connsiteY1169" fmla="*/ 1821751 h 1993542"/>
                    <a:gd name="connsiteX1170" fmla="*/ 182807 w 1299771"/>
                    <a:gd name="connsiteY1170" fmla="*/ 1820774 h 1993542"/>
                    <a:gd name="connsiteX1171" fmla="*/ 178090 w 1299771"/>
                    <a:gd name="connsiteY1171" fmla="*/ 1818102 h 1993542"/>
                    <a:gd name="connsiteX1172" fmla="*/ 174676 w 1299771"/>
                    <a:gd name="connsiteY1172" fmla="*/ 1816186 h 1993542"/>
                    <a:gd name="connsiteX1173" fmla="*/ 172970 w 1299771"/>
                    <a:gd name="connsiteY1173" fmla="*/ 1815222 h 1993542"/>
                    <a:gd name="connsiteX1174" fmla="*/ 172116 w 1299771"/>
                    <a:gd name="connsiteY1174" fmla="*/ 1814746 h 1993542"/>
                    <a:gd name="connsiteX1175" fmla="*/ 169080 w 1299771"/>
                    <a:gd name="connsiteY1175" fmla="*/ 1813209 h 1993542"/>
                    <a:gd name="connsiteX1176" fmla="*/ 160839 w 1299771"/>
                    <a:gd name="connsiteY1176" fmla="*/ 1809048 h 1993542"/>
                    <a:gd name="connsiteX1177" fmla="*/ 159970 w 1299771"/>
                    <a:gd name="connsiteY1177" fmla="*/ 1808608 h 1993542"/>
                    <a:gd name="connsiteX1178" fmla="*/ 159032 w 1299771"/>
                    <a:gd name="connsiteY1178" fmla="*/ 1808157 h 1993542"/>
                    <a:gd name="connsiteX1179" fmla="*/ 155351 w 1299771"/>
                    <a:gd name="connsiteY1179" fmla="*/ 1806363 h 1993542"/>
                    <a:gd name="connsiteX1180" fmla="*/ 151873 w 1299771"/>
                    <a:gd name="connsiteY1180" fmla="*/ 1804581 h 1993542"/>
                    <a:gd name="connsiteX1181" fmla="*/ 146719 w 1299771"/>
                    <a:gd name="connsiteY1181" fmla="*/ 1801909 h 1993542"/>
                    <a:gd name="connsiteX1182" fmla="*/ 144144 w 1299771"/>
                    <a:gd name="connsiteY1182" fmla="*/ 1800579 h 1993542"/>
                    <a:gd name="connsiteX1183" fmla="*/ 142837 w 1299771"/>
                    <a:gd name="connsiteY1183" fmla="*/ 1799981 h 1993542"/>
                    <a:gd name="connsiteX1184" fmla="*/ 137176 w 1299771"/>
                    <a:gd name="connsiteY1184" fmla="*/ 1797357 h 1993542"/>
                    <a:gd name="connsiteX1185" fmla="*/ 136305 w 1299771"/>
                    <a:gd name="connsiteY1185" fmla="*/ 1796942 h 1993542"/>
                    <a:gd name="connsiteX1186" fmla="*/ 135005 w 1299771"/>
                    <a:gd name="connsiteY1186" fmla="*/ 1796283 h 1993542"/>
                    <a:gd name="connsiteX1187" fmla="*/ 125908 w 1299771"/>
                    <a:gd name="connsiteY1187" fmla="*/ 1791622 h 1993542"/>
                    <a:gd name="connsiteX1188" fmla="*/ 118384 w 1299771"/>
                    <a:gd name="connsiteY1188" fmla="*/ 1787766 h 1993542"/>
                    <a:gd name="connsiteX1189" fmla="*/ 116614 w 1299771"/>
                    <a:gd name="connsiteY1189" fmla="*/ 1786863 h 1993542"/>
                    <a:gd name="connsiteX1190" fmla="*/ 115729 w 1299771"/>
                    <a:gd name="connsiteY1190" fmla="*/ 1786412 h 1993542"/>
                    <a:gd name="connsiteX1191" fmla="*/ 113657 w 1299771"/>
                    <a:gd name="connsiteY1191" fmla="*/ 1785215 h 1993542"/>
                    <a:gd name="connsiteX1192" fmla="*/ 109514 w 1299771"/>
                    <a:gd name="connsiteY1192" fmla="*/ 1782824 h 1993542"/>
                    <a:gd name="connsiteX1193" fmla="*/ 108271 w 1299771"/>
                    <a:gd name="connsiteY1193" fmla="*/ 1782116 h 1993542"/>
                    <a:gd name="connsiteX1194" fmla="*/ 105658 w 1299771"/>
                    <a:gd name="connsiteY1194" fmla="*/ 1780786 h 1993542"/>
                    <a:gd name="connsiteX1195" fmla="*/ 101298 w 1299771"/>
                    <a:gd name="connsiteY1195" fmla="*/ 1778565 h 1993542"/>
                    <a:gd name="connsiteX1196" fmla="*/ 98256 w 1299771"/>
                    <a:gd name="connsiteY1196" fmla="*/ 1777027 h 1993542"/>
                    <a:gd name="connsiteX1197" fmla="*/ 96975 w 1299771"/>
                    <a:gd name="connsiteY1197" fmla="*/ 1776417 h 1993542"/>
                    <a:gd name="connsiteX1198" fmla="*/ 92206 w 1299771"/>
                    <a:gd name="connsiteY1198" fmla="*/ 1774160 h 1993542"/>
                    <a:gd name="connsiteX1199" fmla="*/ 91342 w 1299771"/>
                    <a:gd name="connsiteY1199" fmla="*/ 1773757 h 1993542"/>
                    <a:gd name="connsiteX1200" fmla="*/ 88729 w 1299771"/>
                    <a:gd name="connsiteY1200" fmla="*/ 1773147 h 1993542"/>
                    <a:gd name="connsiteX1201" fmla="*/ 87359 w 1299771"/>
                    <a:gd name="connsiteY1201" fmla="*/ 1773037 h 1993542"/>
                    <a:gd name="connsiteX1202" fmla="*/ 84157 w 1299771"/>
                    <a:gd name="connsiteY1202" fmla="*/ 1772781 h 1993542"/>
                    <a:gd name="connsiteX1203" fmla="*/ 82285 w 1299771"/>
                    <a:gd name="connsiteY1203" fmla="*/ 1772695 h 1993542"/>
                    <a:gd name="connsiteX1204" fmla="*/ 76666 w 1299771"/>
                    <a:gd name="connsiteY1204" fmla="*/ 1772403 h 1993542"/>
                    <a:gd name="connsiteX1205" fmla="*/ 74794 w 1299771"/>
                    <a:gd name="connsiteY1205" fmla="*/ 1772305 h 1993542"/>
                    <a:gd name="connsiteX1206" fmla="*/ 73824 w 1299771"/>
                    <a:gd name="connsiteY1206" fmla="*/ 1772219 h 1993542"/>
                    <a:gd name="connsiteX1207" fmla="*/ 71401 w 1299771"/>
                    <a:gd name="connsiteY1207" fmla="*/ 1772024 h 1993542"/>
                    <a:gd name="connsiteX1208" fmla="*/ 65584 w 1299771"/>
                    <a:gd name="connsiteY1208" fmla="*/ 1771536 h 1993542"/>
                    <a:gd name="connsiteX1209" fmla="*/ 64615 w 1299771"/>
                    <a:gd name="connsiteY1209" fmla="*/ 1771451 h 1993542"/>
                    <a:gd name="connsiteX1210" fmla="*/ 57792 w 1299771"/>
                    <a:gd name="connsiteY1210" fmla="*/ 1770865 h 1993542"/>
                    <a:gd name="connsiteX1211" fmla="*/ 54870 w 1299771"/>
                    <a:gd name="connsiteY1211" fmla="*/ 1770609 h 1993542"/>
                    <a:gd name="connsiteX1212" fmla="*/ 50722 w 1299771"/>
                    <a:gd name="connsiteY1212" fmla="*/ 1770609 h 1993542"/>
                    <a:gd name="connsiteX1213" fmla="*/ 48182 w 1299771"/>
                    <a:gd name="connsiteY1213" fmla="*/ 1770438 h 1993542"/>
                    <a:gd name="connsiteX1214" fmla="*/ 46977 w 1299771"/>
                    <a:gd name="connsiteY1214" fmla="*/ 1770365 h 1993542"/>
                    <a:gd name="connsiteX1215" fmla="*/ 45399 w 1299771"/>
                    <a:gd name="connsiteY1215" fmla="*/ 1770060 h 1993542"/>
                    <a:gd name="connsiteX1216" fmla="*/ 45111 w 1299771"/>
                    <a:gd name="connsiteY1216" fmla="*/ 1769205 h 1993542"/>
                    <a:gd name="connsiteX1217" fmla="*/ 44855 w 1299771"/>
                    <a:gd name="connsiteY1217" fmla="*/ 1768363 h 1993542"/>
                    <a:gd name="connsiteX1218" fmla="*/ 44310 w 1299771"/>
                    <a:gd name="connsiteY1218" fmla="*/ 1767997 h 1993542"/>
                    <a:gd name="connsiteX1219" fmla="*/ 43548 w 1299771"/>
                    <a:gd name="connsiteY1219" fmla="*/ 1767997 h 1993542"/>
                    <a:gd name="connsiteX1220" fmla="*/ 42922 w 1299771"/>
                    <a:gd name="connsiteY1220" fmla="*/ 1767997 h 1993542"/>
                    <a:gd name="connsiteX1221" fmla="*/ 42023 w 1299771"/>
                    <a:gd name="connsiteY1221" fmla="*/ 1767936 h 1993542"/>
                    <a:gd name="connsiteX1222" fmla="*/ 41316 w 1299771"/>
                    <a:gd name="connsiteY1222" fmla="*/ 1767094 h 1993542"/>
                    <a:gd name="connsiteX1223" fmla="*/ 41261 w 1299771"/>
                    <a:gd name="connsiteY1223" fmla="*/ 1765947 h 1993542"/>
                    <a:gd name="connsiteX1224" fmla="*/ 41733 w 1299771"/>
                    <a:gd name="connsiteY1224" fmla="*/ 1764898 h 1993542"/>
                    <a:gd name="connsiteX1225" fmla="*/ 42187 w 1299771"/>
                    <a:gd name="connsiteY1225" fmla="*/ 1763397 h 1993542"/>
                    <a:gd name="connsiteX1226" fmla="*/ 41970 w 1299771"/>
                    <a:gd name="connsiteY1226" fmla="*/ 1761700 h 1993542"/>
                    <a:gd name="connsiteX1227" fmla="*/ 41806 w 1299771"/>
                    <a:gd name="connsiteY1227" fmla="*/ 1759943 h 1993542"/>
                    <a:gd name="connsiteX1228" fmla="*/ 41044 w 1299771"/>
                    <a:gd name="connsiteY1228" fmla="*/ 1758430 h 1993542"/>
                    <a:gd name="connsiteX1229" fmla="*/ 40654 w 1299771"/>
                    <a:gd name="connsiteY1229" fmla="*/ 1758064 h 1993542"/>
                    <a:gd name="connsiteX1230" fmla="*/ 39901 w 1299771"/>
                    <a:gd name="connsiteY1230" fmla="*/ 1757344 h 1993542"/>
                    <a:gd name="connsiteX1231" fmla="*/ 39302 w 1299771"/>
                    <a:gd name="connsiteY1231" fmla="*/ 1756197 h 1993542"/>
                    <a:gd name="connsiteX1232" fmla="*/ 39154 w 1299771"/>
                    <a:gd name="connsiteY1232" fmla="*/ 1754879 h 1993542"/>
                    <a:gd name="connsiteX1233" fmla="*/ 39085 w 1299771"/>
                    <a:gd name="connsiteY1233" fmla="*/ 1753830 h 1993542"/>
                    <a:gd name="connsiteX1234" fmla="*/ 38268 w 1299771"/>
                    <a:gd name="connsiteY1234" fmla="*/ 1752988 h 1993542"/>
                    <a:gd name="connsiteX1235" fmla="*/ 37232 w 1299771"/>
                    <a:gd name="connsiteY1235" fmla="*/ 1752670 h 1993542"/>
                    <a:gd name="connsiteX1236" fmla="*/ 36036 w 1299771"/>
                    <a:gd name="connsiteY1236" fmla="*/ 1752317 h 1993542"/>
                    <a:gd name="connsiteX1237" fmla="*/ 35274 w 1299771"/>
                    <a:gd name="connsiteY1237" fmla="*/ 1751828 h 1993542"/>
                    <a:gd name="connsiteX1238" fmla="*/ 34889 w 1299771"/>
                    <a:gd name="connsiteY1238" fmla="*/ 1750816 h 1993542"/>
                    <a:gd name="connsiteX1239" fmla="*/ 34621 w 1299771"/>
                    <a:gd name="connsiteY1239" fmla="*/ 1750022 h 1993542"/>
                    <a:gd name="connsiteX1240" fmla="*/ 33913 w 1299771"/>
                    <a:gd name="connsiteY1240" fmla="*/ 1749229 h 1993542"/>
                    <a:gd name="connsiteX1241" fmla="*/ 33043 w 1299771"/>
                    <a:gd name="connsiteY1241" fmla="*/ 1748924 h 1993542"/>
                    <a:gd name="connsiteX1242" fmla="*/ 32017 w 1299771"/>
                    <a:gd name="connsiteY1242" fmla="*/ 1748924 h 1993542"/>
                    <a:gd name="connsiteX1243" fmla="*/ 31137 w 1299771"/>
                    <a:gd name="connsiteY1243" fmla="*/ 1748924 h 1993542"/>
                    <a:gd name="connsiteX1244" fmla="*/ 30211 w 1299771"/>
                    <a:gd name="connsiteY1244" fmla="*/ 1748802 h 1993542"/>
                    <a:gd name="connsiteX1245" fmla="*/ 29177 w 1299771"/>
                    <a:gd name="connsiteY1245" fmla="*/ 1748143 h 1993542"/>
                    <a:gd name="connsiteX1246" fmla="*/ 27689 w 1299771"/>
                    <a:gd name="connsiteY1246" fmla="*/ 1747179 h 1993542"/>
                    <a:gd name="connsiteX1247" fmla="*/ 26564 w 1299771"/>
                    <a:gd name="connsiteY1247" fmla="*/ 1746447 h 1993542"/>
                    <a:gd name="connsiteX1248" fmla="*/ 23202 w 1299771"/>
                    <a:gd name="connsiteY1248" fmla="*/ 1744336 h 1993542"/>
                    <a:gd name="connsiteX1249" fmla="*/ 21938 w 1299771"/>
                    <a:gd name="connsiteY1249" fmla="*/ 1743543 h 1993542"/>
                    <a:gd name="connsiteX1250" fmla="*/ 21532 w 1299771"/>
                    <a:gd name="connsiteY1250" fmla="*/ 1743274 h 1993542"/>
                    <a:gd name="connsiteX1251" fmla="*/ 17880 w 1299771"/>
                    <a:gd name="connsiteY1251" fmla="*/ 1740895 h 1993542"/>
                    <a:gd name="connsiteX1252" fmla="*/ 17472 w 1299771"/>
                    <a:gd name="connsiteY1252" fmla="*/ 1740639 h 1993542"/>
                    <a:gd name="connsiteX1253" fmla="*/ 16307 w 1299771"/>
                    <a:gd name="connsiteY1253" fmla="*/ 1739906 h 1993542"/>
                    <a:gd name="connsiteX1254" fmla="*/ 14752 w 1299771"/>
                    <a:gd name="connsiteY1254" fmla="*/ 1738930 h 1993542"/>
                    <a:gd name="connsiteX1255" fmla="*/ 11758 w 1299771"/>
                    <a:gd name="connsiteY1255" fmla="*/ 1737246 h 1993542"/>
                    <a:gd name="connsiteX1256" fmla="*/ 10993 w 1299771"/>
                    <a:gd name="connsiteY1256" fmla="*/ 1736831 h 1993542"/>
                    <a:gd name="connsiteX1257" fmla="*/ 9472 w 1299771"/>
                    <a:gd name="connsiteY1257" fmla="*/ 1736026 h 1993542"/>
                    <a:gd name="connsiteX1258" fmla="*/ 8296 w 1299771"/>
                    <a:gd name="connsiteY1258" fmla="*/ 1735111 h 1993542"/>
                    <a:gd name="connsiteX1259" fmla="*/ 6953 w 1299771"/>
                    <a:gd name="connsiteY1259" fmla="*/ 1734073 h 1993542"/>
                    <a:gd name="connsiteX1260" fmla="*/ 5389 w 1299771"/>
                    <a:gd name="connsiteY1260" fmla="*/ 1732817 h 1993542"/>
                    <a:gd name="connsiteX1261" fmla="*/ 4748 w 1299771"/>
                    <a:gd name="connsiteY1261" fmla="*/ 1731987 h 1993542"/>
                    <a:gd name="connsiteX1262" fmla="*/ 4137 w 1299771"/>
                    <a:gd name="connsiteY1262" fmla="*/ 1731181 h 1993542"/>
                    <a:gd name="connsiteX1263" fmla="*/ 3266 w 1299771"/>
                    <a:gd name="connsiteY1263" fmla="*/ 1730034 h 1993542"/>
                    <a:gd name="connsiteX1264" fmla="*/ 1852 w 1299771"/>
                    <a:gd name="connsiteY1264" fmla="*/ 1728582 h 1993542"/>
                    <a:gd name="connsiteX1265" fmla="*/ 1311 w 1299771"/>
                    <a:gd name="connsiteY1265" fmla="*/ 1728155 h 1993542"/>
                    <a:gd name="connsiteX1266" fmla="*/ 545 w 1299771"/>
                    <a:gd name="connsiteY1266" fmla="*/ 1727557 h 1993542"/>
                    <a:gd name="connsiteX1267" fmla="*/ 0 w 1299771"/>
                    <a:gd name="connsiteY1267" fmla="*/ 1726825 h 1993542"/>
                    <a:gd name="connsiteX1268" fmla="*/ 0 w 1299771"/>
                    <a:gd name="connsiteY1268" fmla="*/ 1725922 h 1993542"/>
                    <a:gd name="connsiteX1269" fmla="*/ 723 w 1299771"/>
                    <a:gd name="connsiteY1269" fmla="*/ 1724628 h 1993542"/>
                    <a:gd name="connsiteX1270" fmla="*/ 1905 w 1299771"/>
                    <a:gd name="connsiteY1270" fmla="*/ 1722713 h 1993542"/>
                    <a:gd name="connsiteX1271" fmla="*/ 2831 w 1299771"/>
                    <a:gd name="connsiteY1271" fmla="*/ 1721138 h 1993542"/>
                    <a:gd name="connsiteX1272" fmla="*/ 3144 w 1299771"/>
                    <a:gd name="connsiteY1272" fmla="*/ 1720321 h 1993542"/>
                    <a:gd name="connsiteX1273" fmla="*/ 3483 w 1299771"/>
                    <a:gd name="connsiteY1273" fmla="*/ 1719442 h 1993542"/>
                    <a:gd name="connsiteX1274" fmla="*/ 4464 w 1299771"/>
                    <a:gd name="connsiteY1274" fmla="*/ 1718283 h 1993542"/>
                    <a:gd name="connsiteX1275" fmla="*/ 6042 w 1299771"/>
                    <a:gd name="connsiteY1275" fmla="*/ 1717502 h 1993542"/>
                    <a:gd name="connsiteX1276" fmla="*/ 6494 w 1299771"/>
                    <a:gd name="connsiteY1276" fmla="*/ 1717368 h 1993542"/>
                    <a:gd name="connsiteX1277" fmla="*/ 7458 w 1299771"/>
                    <a:gd name="connsiteY1277" fmla="*/ 1717075 h 1993542"/>
                    <a:gd name="connsiteX1278" fmla="*/ 8274 w 1299771"/>
                    <a:gd name="connsiteY1278" fmla="*/ 1716587 h 1993542"/>
                    <a:gd name="connsiteX1279" fmla="*/ 9103 w 1299771"/>
                    <a:gd name="connsiteY1279" fmla="*/ 1714976 h 1993542"/>
                    <a:gd name="connsiteX1280" fmla="*/ 10202 w 1299771"/>
                    <a:gd name="connsiteY1280" fmla="*/ 1712950 h 1993542"/>
                    <a:gd name="connsiteX1281" fmla="*/ 10996 w 1299771"/>
                    <a:gd name="connsiteY1281" fmla="*/ 1711083 h 1993542"/>
                    <a:gd name="connsiteX1282" fmla="*/ 11160 w 1299771"/>
                    <a:gd name="connsiteY1282" fmla="*/ 1709570 h 1993542"/>
                    <a:gd name="connsiteX1283" fmla="*/ 10779 w 1299771"/>
                    <a:gd name="connsiteY1283" fmla="*/ 1708594 h 1993542"/>
                    <a:gd name="connsiteX1284" fmla="*/ 10219 w 1299771"/>
                    <a:gd name="connsiteY1284" fmla="*/ 1707471 h 1993542"/>
                    <a:gd name="connsiteX1285" fmla="*/ 9636 w 1299771"/>
                    <a:gd name="connsiteY1285" fmla="*/ 1706361 h 1993542"/>
                    <a:gd name="connsiteX1286" fmla="*/ 9308 w 1299771"/>
                    <a:gd name="connsiteY1286" fmla="*/ 1705140 h 1993542"/>
                    <a:gd name="connsiteX1287" fmla="*/ 9200 w 1299771"/>
                    <a:gd name="connsiteY1287" fmla="*/ 1703566 h 1993542"/>
                    <a:gd name="connsiteX1288" fmla="*/ 9744 w 1299771"/>
                    <a:gd name="connsiteY1288" fmla="*/ 1701089 h 1993542"/>
                    <a:gd name="connsiteX1289" fmla="*/ 10288 w 1299771"/>
                    <a:gd name="connsiteY1289" fmla="*/ 1698966 h 1993542"/>
                    <a:gd name="connsiteX1290" fmla="*/ 10506 w 1299771"/>
                    <a:gd name="connsiteY1290" fmla="*/ 1695634 h 1993542"/>
                    <a:gd name="connsiteX1291" fmla="*/ 10506 w 1299771"/>
                    <a:gd name="connsiteY1291" fmla="*/ 1694805 h 1993542"/>
                    <a:gd name="connsiteX1292" fmla="*/ 10506 w 1299771"/>
                    <a:gd name="connsiteY1292" fmla="*/ 1693279 h 1993542"/>
                    <a:gd name="connsiteX1293" fmla="*/ 10644 w 1299771"/>
                    <a:gd name="connsiteY1293" fmla="*/ 1692303 h 1993542"/>
                    <a:gd name="connsiteX1294" fmla="*/ 10833 w 1299771"/>
                    <a:gd name="connsiteY1294" fmla="*/ 1690973 h 1993542"/>
                    <a:gd name="connsiteX1295" fmla="*/ 10833 w 1299771"/>
                    <a:gd name="connsiteY1295" fmla="*/ 1689094 h 1993542"/>
                    <a:gd name="connsiteX1296" fmla="*/ 10721 w 1299771"/>
                    <a:gd name="connsiteY1296" fmla="*/ 1687654 h 1993542"/>
                    <a:gd name="connsiteX1297" fmla="*/ 10669 w 1299771"/>
                    <a:gd name="connsiteY1297" fmla="*/ 1686983 h 1993542"/>
                    <a:gd name="connsiteX1298" fmla="*/ 10779 w 1299771"/>
                    <a:gd name="connsiteY1298" fmla="*/ 1684859 h 1993542"/>
                    <a:gd name="connsiteX1299" fmla="*/ 11377 w 1299771"/>
                    <a:gd name="connsiteY1299" fmla="*/ 1682858 h 1993542"/>
                    <a:gd name="connsiteX1300" fmla="*/ 12193 w 1299771"/>
                    <a:gd name="connsiteY1300" fmla="*/ 1681711 h 1993542"/>
                    <a:gd name="connsiteX1301" fmla="*/ 13119 w 1299771"/>
                    <a:gd name="connsiteY1301" fmla="*/ 1680503 h 1993542"/>
                    <a:gd name="connsiteX1302" fmla="*/ 13543 w 1299771"/>
                    <a:gd name="connsiteY1302" fmla="*/ 1680124 h 1993542"/>
                    <a:gd name="connsiteX1303" fmla="*/ 13936 w 1299771"/>
                    <a:gd name="connsiteY1303" fmla="*/ 1679771 h 1993542"/>
                    <a:gd name="connsiteX1304" fmla="*/ 14969 w 1299771"/>
                    <a:gd name="connsiteY1304" fmla="*/ 1678685 h 1993542"/>
                    <a:gd name="connsiteX1305" fmla="*/ 15950 w 1299771"/>
                    <a:gd name="connsiteY1305" fmla="*/ 1676988 h 1993542"/>
                    <a:gd name="connsiteX1306" fmla="*/ 16602 w 1299771"/>
                    <a:gd name="connsiteY1306" fmla="*/ 1675903 h 1993542"/>
                    <a:gd name="connsiteX1307" fmla="*/ 17092 w 1299771"/>
                    <a:gd name="connsiteY1307" fmla="*/ 1674145 h 1993542"/>
                    <a:gd name="connsiteX1308" fmla="*/ 17227 w 1299771"/>
                    <a:gd name="connsiteY1308" fmla="*/ 1673584 h 1993542"/>
                    <a:gd name="connsiteX1309" fmla="*/ 17637 w 1299771"/>
                    <a:gd name="connsiteY1309" fmla="*/ 1671839 h 1993542"/>
                    <a:gd name="connsiteX1310" fmla="*/ 18235 w 1299771"/>
                    <a:gd name="connsiteY1310" fmla="*/ 1670814 h 1993542"/>
                    <a:gd name="connsiteX1311" fmla="*/ 19760 w 1299771"/>
                    <a:gd name="connsiteY1311" fmla="*/ 1669838 h 1993542"/>
                    <a:gd name="connsiteX1312" fmla="*/ 20259 w 1299771"/>
                    <a:gd name="connsiteY1312" fmla="*/ 1669569 h 1993542"/>
                    <a:gd name="connsiteX1313" fmla="*/ 21829 w 1299771"/>
                    <a:gd name="connsiteY1313" fmla="*/ 1668691 h 1993542"/>
                    <a:gd name="connsiteX1314" fmla="*/ 23135 w 1299771"/>
                    <a:gd name="connsiteY1314" fmla="*/ 1667238 h 1993542"/>
                    <a:gd name="connsiteX1315" fmla="*/ 24114 w 1299771"/>
                    <a:gd name="connsiteY1315" fmla="*/ 1665494 h 1993542"/>
                    <a:gd name="connsiteX1316" fmla="*/ 25149 w 1299771"/>
                    <a:gd name="connsiteY1316" fmla="*/ 1663785 h 1993542"/>
                    <a:gd name="connsiteX1317" fmla="*/ 25638 w 1299771"/>
                    <a:gd name="connsiteY1317" fmla="*/ 1663138 h 1993542"/>
                    <a:gd name="connsiteX1318" fmla="*/ 26283 w 1299771"/>
                    <a:gd name="connsiteY1318" fmla="*/ 1662272 h 1993542"/>
                    <a:gd name="connsiteX1319" fmla="*/ 26623 w 1299771"/>
                    <a:gd name="connsiteY1319" fmla="*/ 1661613 h 1993542"/>
                    <a:gd name="connsiteX1320" fmla="*/ 27199 w 1299771"/>
                    <a:gd name="connsiteY1320" fmla="*/ 1660490 h 1993542"/>
                    <a:gd name="connsiteX1321" fmla="*/ 28345 w 1299771"/>
                    <a:gd name="connsiteY1321" fmla="*/ 1659038 h 1993542"/>
                    <a:gd name="connsiteX1322" fmla="*/ 28928 w 1299771"/>
                    <a:gd name="connsiteY1322" fmla="*/ 1658758 h 1993542"/>
                    <a:gd name="connsiteX1323" fmla="*/ 29718 w 1299771"/>
                    <a:gd name="connsiteY1323" fmla="*/ 1658367 h 1993542"/>
                    <a:gd name="connsiteX1324" fmla="*/ 30417 w 1299771"/>
                    <a:gd name="connsiteY1324" fmla="*/ 1657085 h 1993542"/>
                    <a:gd name="connsiteX1325" fmla="*/ 31016 w 1299771"/>
                    <a:gd name="connsiteY1325" fmla="*/ 1655987 h 1993542"/>
                    <a:gd name="connsiteX1326" fmla="*/ 32238 w 1299771"/>
                    <a:gd name="connsiteY1326" fmla="*/ 1654718 h 1993542"/>
                    <a:gd name="connsiteX1327" fmla="*/ 32804 w 1299771"/>
                    <a:gd name="connsiteY1327" fmla="*/ 1654340 h 1993542"/>
                    <a:gd name="connsiteX1328" fmla="*/ 33763 w 1299771"/>
                    <a:gd name="connsiteY1328" fmla="*/ 1653693 h 1993542"/>
                    <a:gd name="connsiteX1329" fmla="*/ 34298 w 1299771"/>
                    <a:gd name="connsiteY1329" fmla="*/ 1652339 h 1993542"/>
                    <a:gd name="connsiteX1330" fmla="*/ 34298 w 1299771"/>
                    <a:gd name="connsiteY1330" fmla="*/ 1650557 h 1993542"/>
                    <a:gd name="connsiteX1331" fmla="*/ 34145 w 1299771"/>
                    <a:gd name="connsiteY1331" fmla="*/ 1648605 h 1993542"/>
                    <a:gd name="connsiteX1332" fmla="*/ 33458 w 1299771"/>
                    <a:gd name="connsiteY1332" fmla="*/ 1645883 h 1993542"/>
                    <a:gd name="connsiteX1333" fmla="*/ 33273 w 1299771"/>
                    <a:gd name="connsiteY1333" fmla="*/ 1645188 h 1993542"/>
                    <a:gd name="connsiteX1334" fmla="*/ 32604 w 1299771"/>
                    <a:gd name="connsiteY1334" fmla="*/ 1642650 h 1993542"/>
                    <a:gd name="connsiteX1335" fmla="*/ 34186 w 1299771"/>
                    <a:gd name="connsiteY1335" fmla="*/ 1640477 h 1993542"/>
                    <a:gd name="connsiteX1336" fmla="*/ 34739 w 1299771"/>
                    <a:gd name="connsiteY1336" fmla="*/ 1639977 h 1993542"/>
                    <a:gd name="connsiteX1337" fmla="*/ 37550 w 1299771"/>
                    <a:gd name="connsiteY1337" fmla="*/ 1637414 h 1993542"/>
                    <a:gd name="connsiteX1338" fmla="*/ 42709 w 1299771"/>
                    <a:gd name="connsiteY1338" fmla="*/ 1632704 h 1993542"/>
                    <a:gd name="connsiteX1339" fmla="*/ 44553 w 1299771"/>
                    <a:gd name="connsiteY1339" fmla="*/ 1631033 h 1993542"/>
                    <a:gd name="connsiteX1340" fmla="*/ 49925 w 1299771"/>
                    <a:gd name="connsiteY1340" fmla="*/ 1627323 h 1993542"/>
                    <a:gd name="connsiteX1341" fmla="*/ 51742 w 1299771"/>
                    <a:gd name="connsiteY1341" fmla="*/ 1626078 h 1993542"/>
                    <a:gd name="connsiteX1342" fmla="*/ 52662 w 1299771"/>
                    <a:gd name="connsiteY1342" fmla="*/ 1623979 h 1993542"/>
                    <a:gd name="connsiteX1343" fmla="*/ 54665 w 1299771"/>
                    <a:gd name="connsiteY1343" fmla="*/ 1619427 h 1993542"/>
                    <a:gd name="connsiteX1344" fmla="*/ 56182 w 1299771"/>
                    <a:gd name="connsiteY1344" fmla="*/ 1616743 h 1993542"/>
                    <a:gd name="connsiteX1345" fmla="*/ 57195 w 1299771"/>
                    <a:gd name="connsiteY1345" fmla="*/ 1614949 h 1993542"/>
                    <a:gd name="connsiteX1346" fmla="*/ 59957 w 1299771"/>
                    <a:gd name="connsiteY1346" fmla="*/ 1610056 h 1993542"/>
                    <a:gd name="connsiteX1347" fmla="*/ 60987 w 1299771"/>
                    <a:gd name="connsiteY1347" fmla="*/ 1608225 h 1993542"/>
                    <a:gd name="connsiteX1348" fmla="*/ 61319 w 1299771"/>
                    <a:gd name="connsiteY1348" fmla="*/ 1606444 h 1993542"/>
                    <a:gd name="connsiteX1349" fmla="*/ 61445 w 1299771"/>
                    <a:gd name="connsiteY1349" fmla="*/ 1605760 h 1993542"/>
                    <a:gd name="connsiteX1350" fmla="*/ 61978 w 1299771"/>
                    <a:gd name="connsiteY1350" fmla="*/ 1602905 h 1993542"/>
                    <a:gd name="connsiteX1351" fmla="*/ 62295 w 1299771"/>
                    <a:gd name="connsiteY1351" fmla="*/ 1601197 h 1993542"/>
                    <a:gd name="connsiteX1352" fmla="*/ 62158 w 1299771"/>
                    <a:gd name="connsiteY1352" fmla="*/ 1595071 h 1993542"/>
                    <a:gd name="connsiteX1353" fmla="*/ 62114 w 1299771"/>
                    <a:gd name="connsiteY1353" fmla="*/ 1593082 h 1993542"/>
                    <a:gd name="connsiteX1354" fmla="*/ 62690 w 1299771"/>
                    <a:gd name="connsiteY1354" fmla="*/ 1591751 h 1993542"/>
                    <a:gd name="connsiteX1355" fmla="*/ 63507 w 1299771"/>
                    <a:gd name="connsiteY1355" fmla="*/ 1589848 h 1993542"/>
                    <a:gd name="connsiteX1356" fmla="*/ 64199 w 1299771"/>
                    <a:gd name="connsiteY1356" fmla="*/ 1588249 h 1993542"/>
                    <a:gd name="connsiteX1357" fmla="*/ 65897 w 1299771"/>
                    <a:gd name="connsiteY1357" fmla="*/ 1587407 h 1993542"/>
                    <a:gd name="connsiteX1358" fmla="*/ 68893 w 1299771"/>
                    <a:gd name="connsiteY1358" fmla="*/ 1585931 h 1993542"/>
                    <a:gd name="connsiteX1359" fmla="*/ 75060 w 1299771"/>
                    <a:gd name="connsiteY1359" fmla="*/ 1582319 h 1993542"/>
                    <a:gd name="connsiteX1360" fmla="*/ 76102 w 1299771"/>
                    <a:gd name="connsiteY1360" fmla="*/ 1581708 h 1993542"/>
                    <a:gd name="connsiteX1361" fmla="*/ 79746 w 1299771"/>
                    <a:gd name="connsiteY1361" fmla="*/ 1581269 h 1993542"/>
                    <a:gd name="connsiteX1362" fmla="*/ 80816 w 1299771"/>
                    <a:gd name="connsiteY1362" fmla="*/ 1583515 h 1993542"/>
                    <a:gd name="connsiteX1363" fmla="*/ 81658 w 1299771"/>
                    <a:gd name="connsiteY1363" fmla="*/ 1585272 h 1993542"/>
                    <a:gd name="connsiteX1364" fmla="*/ 83914 w 1299771"/>
                    <a:gd name="connsiteY1364" fmla="*/ 1588542 h 1993542"/>
                    <a:gd name="connsiteX1365" fmla="*/ 87182 w 1299771"/>
                    <a:gd name="connsiteY1365" fmla="*/ 1587725 h 1993542"/>
                    <a:gd name="connsiteX1366" fmla="*/ 88109 w 1299771"/>
                    <a:gd name="connsiteY1366" fmla="*/ 1586224 h 1993542"/>
                    <a:gd name="connsiteX1367" fmla="*/ 89956 w 1299771"/>
                    <a:gd name="connsiteY1367" fmla="*/ 1583234 h 1993542"/>
                    <a:gd name="connsiteX1368" fmla="*/ 92363 w 1299771"/>
                    <a:gd name="connsiteY1368" fmla="*/ 1579329 h 1993542"/>
                    <a:gd name="connsiteX1369" fmla="*/ 93173 w 1299771"/>
                    <a:gd name="connsiteY1369" fmla="*/ 1578011 h 1993542"/>
                    <a:gd name="connsiteX1370" fmla="*/ 93829 w 1299771"/>
                    <a:gd name="connsiteY1370" fmla="*/ 1575961 h 1993542"/>
                    <a:gd name="connsiteX1371" fmla="*/ 96790 w 1299771"/>
                    <a:gd name="connsiteY1371" fmla="*/ 1566711 h 1993542"/>
                    <a:gd name="connsiteX1372" fmla="*/ 99092 w 1299771"/>
                    <a:gd name="connsiteY1372" fmla="*/ 1559524 h 1993542"/>
                    <a:gd name="connsiteX1373" fmla="*/ 100890 w 1299771"/>
                    <a:gd name="connsiteY1373" fmla="*/ 1553911 h 1993542"/>
                    <a:gd name="connsiteX1374" fmla="*/ 101380 w 1299771"/>
                    <a:gd name="connsiteY1374" fmla="*/ 1552385 h 1993542"/>
                    <a:gd name="connsiteX1375" fmla="*/ 102451 w 1299771"/>
                    <a:gd name="connsiteY1375" fmla="*/ 1549371 h 1993542"/>
                    <a:gd name="connsiteX1376" fmla="*/ 109768 w 1299771"/>
                    <a:gd name="connsiteY1376" fmla="*/ 1528760 h 1993542"/>
                    <a:gd name="connsiteX1377" fmla="*/ 110303 w 1299771"/>
                    <a:gd name="connsiteY1377" fmla="*/ 1527260 h 1993542"/>
                    <a:gd name="connsiteX1378" fmla="*/ 111017 w 1299771"/>
                    <a:gd name="connsiteY1378" fmla="*/ 1525246 h 1993542"/>
                    <a:gd name="connsiteX1379" fmla="*/ 114580 w 1299771"/>
                    <a:gd name="connsiteY1379" fmla="*/ 1517314 h 1993542"/>
                    <a:gd name="connsiteX1380" fmla="*/ 115200 w 1299771"/>
                    <a:gd name="connsiteY1380" fmla="*/ 1515935 h 1993542"/>
                    <a:gd name="connsiteX1381" fmla="*/ 115447 w 1299771"/>
                    <a:gd name="connsiteY1381" fmla="*/ 1514361 h 1993542"/>
                    <a:gd name="connsiteX1382" fmla="*/ 115527 w 1299771"/>
                    <a:gd name="connsiteY1382" fmla="*/ 1513849 h 1993542"/>
                    <a:gd name="connsiteX1383" fmla="*/ 115839 w 1299771"/>
                    <a:gd name="connsiteY1383" fmla="*/ 1511872 h 1993542"/>
                    <a:gd name="connsiteX1384" fmla="*/ 115160 w 1299771"/>
                    <a:gd name="connsiteY1384" fmla="*/ 1509944 h 1993542"/>
                    <a:gd name="connsiteX1385" fmla="*/ 114818 w 1299771"/>
                    <a:gd name="connsiteY1385" fmla="*/ 1508980 h 1993542"/>
                    <a:gd name="connsiteX1386" fmla="*/ 113899 w 1299771"/>
                    <a:gd name="connsiteY1386" fmla="*/ 1506381 h 1993542"/>
                    <a:gd name="connsiteX1387" fmla="*/ 113554 w 1299771"/>
                    <a:gd name="connsiteY1387" fmla="*/ 1505404 h 1993542"/>
                    <a:gd name="connsiteX1388" fmla="*/ 113039 w 1299771"/>
                    <a:gd name="connsiteY1388" fmla="*/ 1503952 h 1993542"/>
                    <a:gd name="connsiteX1389" fmla="*/ 112338 w 1299771"/>
                    <a:gd name="connsiteY1389" fmla="*/ 1501987 h 1993542"/>
                    <a:gd name="connsiteX1390" fmla="*/ 112305 w 1299771"/>
                    <a:gd name="connsiteY1390" fmla="*/ 1500438 h 1993542"/>
                    <a:gd name="connsiteX1391" fmla="*/ 112274 w 1299771"/>
                    <a:gd name="connsiteY1391" fmla="*/ 1498912 h 1993542"/>
                    <a:gd name="connsiteX1392" fmla="*/ 112252 w 1299771"/>
                    <a:gd name="connsiteY1392" fmla="*/ 1497887 h 1993542"/>
                    <a:gd name="connsiteX1393" fmla="*/ 112237 w 1299771"/>
                    <a:gd name="connsiteY1393" fmla="*/ 1497192 h 1993542"/>
                    <a:gd name="connsiteX1394" fmla="*/ 112866 w 1299771"/>
                    <a:gd name="connsiteY1394" fmla="*/ 1495617 h 1993542"/>
                    <a:gd name="connsiteX1395" fmla="*/ 114238 w 1299771"/>
                    <a:gd name="connsiteY1395" fmla="*/ 1492176 h 1993542"/>
                    <a:gd name="connsiteX1396" fmla="*/ 114702 w 1299771"/>
                    <a:gd name="connsiteY1396" fmla="*/ 1491200 h 1993542"/>
                    <a:gd name="connsiteX1397" fmla="*/ 116824 w 1299771"/>
                    <a:gd name="connsiteY1397" fmla="*/ 1486917 h 1993542"/>
                    <a:gd name="connsiteX1398" fmla="*/ 119200 w 1299771"/>
                    <a:gd name="connsiteY1398" fmla="*/ 1482121 h 1993542"/>
                    <a:gd name="connsiteX1399" fmla="*/ 120363 w 1299771"/>
                    <a:gd name="connsiteY1399" fmla="*/ 1479766 h 1993542"/>
                    <a:gd name="connsiteX1400" fmla="*/ 120534 w 1299771"/>
                    <a:gd name="connsiteY1400" fmla="*/ 1479083 h 1993542"/>
                    <a:gd name="connsiteX1401" fmla="*/ 120939 w 1299771"/>
                    <a:gd name="connsiteY1401" fmla="*/ 1477484 h 1993542"/>
                    <a:gd name="connsiteX1402" fmla="*/ 124295 w 1299771"/>
                    <a:gd name="connsiteY1402" fmla="*/ 1464171 h 1993542"/>
                    <a:gd name="connsiteX1403" fmla="*/ 126702 w 1299771"/>
                    <a:gd name="connsiteY1403" fmla="*/ 1454628 h 1993542"/>
                    <a:gd name="connsiteX1404" fmla="*/ 127095 w 1299771"/>
                    <a:gd name="connsiteY1404" fmla="*/ 1453066 h 1993542"/>
                    <a:gd name="connsiteX1405" fmla="*/ 127658 w 1299771"/>
                    <a:gd name="connsiteY1405" fmla="*/ 1451577 h 1993542"/>
                    <a:gd name="connsiteX1406" fmla="*/ 132355 w 1299771"/>
                    <a:gd name="connsiteY1406" fmla="*/ 1439240 h 1993542"/>
                    <a:gd name="connsiteX1407" fmla="*/ 132541 w 1299771"/>
                    <a:gd name="connsiteY1407" fmla="*/ 1438752 h 1993542"/>
                    <a:gd name="connsiteX1408" fmla="*/ 133323 w 1299771"/>
                    <a:gd name="connsiteY1408" fmla="*/ 1436702 h 1993542"/>
                    <a:gd name="connsiteX1409" fmla="*/ 133930 w 1299771"/>
                    <a:gd name="connsiteY1409" fmla="*/ 1435372 h 1993542"/>
                    <a:gd name="connsiteX1410" fmla="*/ 134585 w 1299771"/>
                    <a:gd name="connsiteY1410" fmla="*/ 1433932 h 1993542"/>
                    <a:gd name="connsiteX1411" fmla="*/ 138733 w 1299771"/>
                    <a:gd name="connsiteY1411" fmla="*/ 1424829 h 1993542"/>
                    <a:gd name="connsiteX1412" fmla="*/ 139606 w 1299771"/>
                    <a:gd name="connsiteY1412" fmla="*/ 1422913 h 1993542"/>
                    <a:gd name="connsiteX1413" fmla="*/ 140943 w 1299771"/>
                    <a:gd name="connsiteY1413" fmla="*/ 1421412 h 1993542"/>
                    <a:gd name="connsiteX1414" fmla="*/ 144959 w 1299771"/>
                    <a:gd name="connsiteY1414" fmla="*/ 1416897 h 1993542"/>
                    <a:gd name="connsiteX1415" fmla="*/ 145875 w 1299771"/>
                    <a:gd name="connsiteY1415" fmla="*/ 1415689 h 1993542"/>
                    <a:gd name="connsiteX1416" fmla="*/ 147942 w 1299771"/>
                    <a:gd name="connsiteY1416" fmla="*/ 1412968 h 1993542"/>
                    <a:gd name="connsiteX1417" fmla="*/ 149681 w 1299771"/>
                    <a:gd name="connsiteY1417" fmla="*/ 1410673 h 1993542"/>
                    <a:gd name="connsiteX1418" fmla="*/ 150651 w 1299771"/>
                    <a:gd name="connsiteY1418" fmla="*/ 1409392 h 1993542"/>
                    <a:gd name="connsiteX1419" fmla="*/ 151076 w 1299771"/>
                    <a:gd name="connsiteY1419" fmla="*/ 1407891 h 1993542"/>
                    <a:gd name="connsiteX1420" fmla="*/ 151353 w 1299771"/>
                    <a:gd name="connsiteY1420" fmla="*/ 1406903 h 1993542"/>
                    <a:gd name="connsiteX1421" fmla="*/ 151683 w 1299771"/>
                    <a:gd name="connsiteY1421" fmla="*/ 1405731 h 1993542"/>
                    <a:gd name="connsiteX1422" fmla="*/ 152007 w 1299771"/>
                    <a:gd name="connsiteY1422" fmla="*/ 1404572 h 1993542"/>
                    <a:gd name="connsiteX1423" fmla="*/ 151975 w 1299771"/>
                    <a:gd name="connsiteY1423" fmla="*/ 1403059 h 1993542"/>
                    <a:gd name="connsiteX1424" fmla="*/ 151954 w 1299771"/>
                    <a:gd name="connsiteY1424" fmla="*/ 1402046 h 1993542"/>
                    <a:gd name="connsiteX1425" fmla="*/ 151923 w 1299771"/>
                    <a:gd name="connsiteY1425" fmla="*/ 1400521 h 1993542"/>
                    <a:gd name="connsiteX1426" fmla="*/ 151601 w 1299771"/>
                    <a:gd name="connsiteY1426" fmla="*/ 1399215 h 1993542"/>
                    <a:gd name="connsiteX1427" fmla="*/ 150290 w 1299771"/>
                    <a:gd name="connsiteY1427" fmla="*/ 1393919 h 1993542"/>
                    <a:gd name="connsiteX1428" fmla="*/ 149924 w 1299771"/>
                    <a:gd name="connsiteY1428" fmla="*/ 1392443 h 1993542"/>
                    <a:gd name="connsiteX1429" fmla="*/ 149110 w 1299771"/>
                    <a:gd name="connsiteY1429" fmla="*/ 1390514 h 1993542"/>
                    <a:gd name="connsiteX1430" fmla="*/ 145032 w 1299771"/>
                    <a:gd name="connsiteY1430" fmla="*/ 1380837 h 1993542"/>
                    <a:gd name="connsiteX1431" fmla="*/ 144013 w 1299771"/>
                    <a:gd name="connsiteY1431" fmla="*/ 1378421 h 1993542"/>
                    <a:gd name="connsiteX1432" fmla="*/ 142993 w 1299771"/>
                    <a:gd name="connsiteY1432" fmla="*/ 1375993 h 1993542"/>
                    <a:gd name="connsiteX1433" fmla="*/ 142385 w 1299771"/>
                    <a:gd name="connsiteY1433" fmla="*/ 1373980 h 1993542"/>
                    <a:gd name="connsiteX1434" fmla="*/ 141929 w 1299771"/>
                    <a:gd name="connsiteY1434" fmla="*/ 1372467 h 1993542"/>
                    <a:gd name="connsiteX1435" fmla="*/ 140103 w 1299771"/>
                    <a:gd name="connsiteY1435" fmla="*/ 1366402 h 1993542"/>
                    <a:gd name="connsiteX1436" fmla="*/ 138563 w 1299771"/>
                    <a:gd name="connsiteY1436" fmla="*/ 1361276 h 1993542"/>
                    <a:gd name="connsiteX1437" fmla="*/ 137946 w 1299771"/>
                    <a:gd name="connsiteY1437" fmla="*/ 1359238 h 1993542"/>
                    <a:gd name="connsiteX1438" fmla="*/ 137485 w 1299771"/>
                    <a:gd name="connsiteY1438" fmla="*/ 1357701 h 1993542"/>
                    <a:gd name="connsiteX1439" fmla="*/ 137057 w 1299771"/>
                    <a:gd name="connsiteY1439" fmla="*/ 1355688 h 1993542"/>
                    <a:gd name="connsiteX1440" fmla="*/ 136096 w 1299771"/>
                    <a:gd name="connsiteY1440" fmla="*/ 1351172 h 1993542"/>
                    <a:gd name="connsiteX1441" fmla="*/ 135908 w 1299771"/>
                    <a:gd name="connsiteY1441" fmla="*/ 1350294 h 1993542"/>
                    <a:gd name="connsiteX1442" fmla="*/ 135453 w 1299771"/>
                    <a:gd name="connsiteY1442" fmla="*/ 1348158 h 1993542"/>
                    <a:gd name="connsiteX1443" fmla="*/ 135407 w 1299771"/>
                    <a:gd name="connsiteY1443" fmla="*/ 1345974 h 1993542"/>
                    <a:gd name="connsiteX1444" fmla="*/ 135209 w 1299771"/>
                    <a:gd name="connsiteY1444" fmla="*/ 1336724 h 1993542"/>
                    <a:gd name="connsiteX1445" fmla="*/ 135045 w 1299771"/>
                    <a:gd name="connsiteY1445" fmla="*/ 1329122 h 1993542"/>
                    <a:gd name="connsiteX1446" fmla="*/ 134994 w 1299771"/>
                    <a:gd name="connsiteY1446" fmla="*/ 1326767 h 1993542"/>
                    <a:gd name="connsiteX1447" fmla="*/ 130641 w 1299771"/>
                    <a:gd name="connsiteY1447" fmla="*/ 1294332 h 1993542"/>
                    <a:gd name="connsiteX1448" fmla="*/ 130426 w 1299771"/>
                    <a:gd name="connsiteY1448" fmla="*/ 1292709 h 1993542"/>
                    <a:gd name="connsiteX1449" fmla="*/ 130207 w 1299771"/>
                    <a:gd name="connsiteY1449" fmla="*/ 1291086 h 1993542"/>
                    <a:gd name="connsiteX1450" fmla="*/ 130161 w 1299771"/>
                    <a:gd name="connsiteY1450" fmla="*/ 1288950 h 1993542"/>
                    <a:gd name="connsiteX1451" fmla="*/ 130127 w 1299771"/>
                    <a:gd name="connsiteY1451" fmla="*/ 1287352 h 1993542"/>
                    <a:gd name="connsiteX1452" fmla="*/ 130022 w 1299771"/>
                    <a:gd name="connsiteY1452" fmla="*/ 1282556 h 1993542"/>
                    <a:gd name="connsiteX1453" fmla="*/ 129968 w 1299771"/>
                    <a:gd name="connsiteY1453" fmla="*/ 1280030 h 1993542"/>
                    <a:gd name="connsiteX1454" fmla="*/ 129735 w 1299771"/>
                    <a:gd name="connsiteY1454" fmla="*/ 1269230 h 1993542"/>
                    <a:gd name="connsiteX1455" fmla="*/ 129665 w 1299771"/>
                    <a:gd name="connsiteY1455" fmla="*/ 1265984 h 1993542"/>
                    <a:gd name="connsiteX1456" fmla="*/ 129642 w 1299771"/>
                    <a:gd name="connsiteY1456" fmla="*/ 1264910 h 1993542"/>
                    <a:gd name="connsiteX1457" fmla="*/ 129555 w 1299771"/>
                    <a:gd name="connsiteY1457" fmla="*/ 1263275 h 1993542"/>
                    <a:gd name="connsiteX1458" fmla="*/ 129148 w 1299771"/>
                    <a:gd name="connsiteY1458" fmla="*/ 1255661 h 1993542"/>
                    <a:gd name="connsiteX1459" fmla="*/ 129031 w 1299771"/>
                    <a:gd name="connsiteY1459" fmla="*/ 1253489 h 1993542"/>
                    <a:gd name="connsiteX1460" fmla="*/ 129137 w 1299771"/>
                    <a:gd name="connsiteY1460" fmla="*/ 1251878 h 1993542"/>
                    <a:gd name="connsiteX1461" fmla="*/ 129203 w 1299771"/>
                    <a:gd name="connsiteY1461" fmla="*/ 1250877 h 1993542"/>
                    <a:gd name="connsiteX1462" fmla="*/ 130018 w 1299771"/>
                    <a:gd name="connsiteY1462" fmla="*/ 1238516 h 1993542"/>
                    <a:gd name="connsiteX1463" fmla="*/ 130554 w 1299771"/>
                    <a:gd name="connsiteY1463" fmla="*/ 1230376 h 1993542"/>
                    <a:gd name="connsiteX1464" fmla="*/ 130687 w 1299771"/>
                    <a:gd name="connsiteY1464" fmla="*/ 1228363 h 1993542"/>
                    <a:gd name="connsiteX1465" fmla="*/ 130176 w 1299771"/>
                    <a:gd name="connsiteY1465" fmla="*/ 1225837 h 1993542"/>
                    <a:gd name="connsiteX1466" fmla="*/ 129972 w 1299771"/>
                    <a:gd name="connsiteY1466" fmla="*/ 1224824 h 1993542"/>
                    <a:gd name="connsiteX1467" fmla="*/ 129797 w 1299771"/>
                    <a:gd name="connsiteY1467" fmla="*/ 1224080 h 1993542"/>
                    <a:gd name="connsiteX1468" fmla="*/ 128643 w 1299771"/>
                    <a:gd name="connsiteY1468" fmla="*/ 1220321 h 1993542"/>
                    <a:gd name="connsiteX1469" fmla="*/ 128296 w 1299771"/>
                    <a:gd name="connsiteY1469" fmla="*/ 1219187 h 1993542"/>
                    <a:gd name="connsiteX1470" fmla="*/ 127906 w 1299771"/>
                    <a:gd name="connsiteY1470" fmla="*/ 1218210 h 1993542"/>
                    <a:gd name="connsiteX1471" fmla="*/ 125047 w 1299771"/>
                    <a:gd name="connsiteY1471" fmla="*/ 1211059 h 1993542"/>
                    <a:gd name="connsiteX1472" fmla="*/ 124386 w 1299771"/>
                    <a:gd name="connsiteY1472" fmla="*/ 1209412 h 1993542"/>
                    <a:gd name="connsiteX1473" fmla="*/ 122338 w 1299771"/>
                    <a:gd name="connsiteY1473" fmla="*/ 1204250 h 1993542"/>
                    <a:gd name="connsiteX1474" fmla="*/ 121743 w 1299771"/>
                    <a:gd name="connsiteY1474" fmla="*/ 1202749 h 1993542"/>
                    <a:gd name="connsiteX1475" fmla="*/ 120899 w 1299771"/>
                    <a:gd name="connsiteY1475" fmla="*/ 1200626 h 1993542"/>
                    <a:gd name="connsiteX1476" fmla="*/ 120579 w 1299771"/>
                    <a:gd name="connsiteY1476" fmla="*/ 1198588 h 1993542"/>
                    <a:gd name="connsiteX1477" fmla="*/ 119990 w 1299771"/>
                    <a:gd name="connsiteY1477" fmla="*/ 1194842 h 1993542"/>
                    <a:gd name="connsiteX1478" fmla="*/ 119847 w 1299771"/>
                    <a:gd name="connsiteY1478" fmla="*/ 1193939 h 1993542"/>
                    <a:gd name="connsiteX1479" fmla="*/ 119628 w 1299771"/>
                    <a:gd name="connsiteY1479" fmla="*/ 1192535 h 1993542"/>
                    <a:gd name="connsiteX1480" fmla="*/ 119441 w 1299771"/>
                    <a:gd name="connsiteY1480" fmla="*/ 1190363 h 1993542"/>
                    <a:gd name="connsiteX1481" fmla="*/ 118789 w 1299771"/>
                    <a:gd name="connsiteY1481" fmla="*/ 1182749 h 1993542"/>
                    <a:gd name="connsiteX1482" fmla="*/ 118649 w 1299771"/>
                    <a:gd name="connsiteY1482" fmla="*/ 1181126 h 1993542"/>
                    <a:gd name="connsiteX1483" fmla="*/ 118361 w 1299771"/>
                    <a:gd name="connsiteY1483" fmla="*/ 1180125 h 1993542"/>
                    <a:gd name="connsiteX1484" fmla="*/ 117508 w 1299771"/>
                    <a:gd name="connsiteY1484" fmla="*/ 1177160 h 1993542"/>
                    <a:gd name="connsiteX1485" fmla="*/ 117071 w 1299771"/>
                    <a:gd name="connsiteY1485" fmla="*/ 1175647 h 1993542"/>
                    <a:gd name="connsiteX1486" fmla="*/ 116158 w 1299771"/>
                    <a:gd name="connsiteY1486" fmla="*/ 1174597 h 1993542"/>
                    <a:gd name="connsiteX1487" fmla="*/ 112777 w 1299771"/>
                    <a:gd name="connsiteY1487" fmla="*/ 1170765 h 1993542"/>
                    <a:gd name="connsiteX1488" fmla="*/ 108297 w 1299771"/>
                    <a:gd name="connsiteY1488" fmla="*/ 1170692 h 1993542"/>
                    <a:gd name="connsiteX1489" fmla="*/ 106702 w 1299771"/>
                    <a:gd name="connsiteY1489" fmla="*/ 1170680 h 1993542"/>
                    <a:gd name="connsiteX1490" fmla="*/ 104432 w 1299771"/>
                    <a:gd name="connsiteY1490" fmla="*/ 1171656 h 1993542"/>
                    <a:gd name="connsiteX1491" fmla="*/ 101258 w 1299771"/>
                    <a:gd name="connsiteY1491" fmla="*/ 1173023 h 1993542"/>
                    <a:gd name="connsiteX1492" fmla="*/ 99404 w 1299771"/>
                    <a:gd name="connsiteY1492" fmla="*/ 1173450 h 1993542"/>
                    <a:gd name="connsiteX1493" fmla="*/ 92462 w 1299771"/>
                    <a:gd name="connsiteY1493" fmla="*/ 1175061 h 1993542"/>
                    <a:gd name="connsiteX1494" fmla="*/ 90882 w 1299771"/>
                    <a:gd name="connsiteY1494" fmla="*/ 1175427 h 1993542"/>
                    <a:gd name="connsiteX1495" fmla="*/ 88985 w 1299771"/>
                    <a:gd name="connsiteY1495" fmla="*/ 1175280 h 1993542"/>
                    <a:gd name="connsiteX1496" fmla="*/ 88504 w 1299771"/>
                    <a:gd name="connsiteY1496" fmla="*/ 1175220 h 1993542"/>
                    <a:gd name="connsiteX1497" fmla="*/ 85182 w 1299771"/>
                    <a:gd name="connsiteY1497" fmla="*/ 1174854 h 1993542"/>
                    <a:gd name="connsiteX1498" fmla="*/ 83657 w 1299771"/>
                    <a:gd name="connsiteY1498" fmla="*/ 1174793 h 1993542"/>
                    <a:gd name="connsiteX1499" fmla="*/ 82740 w 1299771"/>
                    <a:gd name="connsiteY1499" fmla="*/ 1174768 h 1993542"/>
                    <a:gd name="connsiteX1500" fmla="*/ 80890 w 1299771"/>
                    <a:gd name="connsiteY1500" fmla="*/ 1174707 h 1993542"/>
                    <a:gd name="connsiteX1501" fmla="*/ 79505 w 1299771"/>
                    <a:gd name="connsiteY1501" fmla="*/ 1174658 h 1993542"/>
                    <a:gd name="connsiteX1502" fmla="*/ 78584 w 1299771"/>
                    <a:gd name="connsiteY1502" fmla="*/ 1174622 h 1993542"/>
                    <a:gd name="connsiteX1503" fmla="*/ 76793 w 1299771"/>
                    <a:gd name="connsiteY1503" fmla="*/ 1174670 h 1993542"/>
                    <a:gd name="connsiteX1504" fmla="*/ 74558 w 1299771"/>
                    <a:gd name="connsiteY1504" fmla="*/ 1174719 h 1993542"/>
                    <a:gd name="connsiteX1505" fmla="*/ 72259 w 1299771"/>
                    <a:gd name="connsiteY1505" fmla="*/ 1174817 h 1993542"/>
                    <a:gd name="connsiteX1506" fmla="*/ 64128 w 1299771"/>
                    <a:gd name="connsiteY1506" fmla="*/ 1175195 h 1993542"/>
                    <a:gd name="connsiteX1507" fmla="*/ 61737 w 1299771"/>
                    <a:gd name="connsiteY1507" fmla="*/ 1175305 h 1993542"/>
                    <a:gd name="connsiteX1508" fmla="*/ 60316 w 1299771"/>
                    <a:gd name="connsiteY1508" fmla="*/ 1175122 h 1993542"/>
                    <a:gd name="connsiteX1509" fmla="*/ 51316 w 1299771"/>
                    <a:gd name="connsiteY1509" fmla="*/ 1174012 h 1993542"/>
                    <a:gd name="connsiteX1510" fmla="*/ 51516 w 1299771"/>
                    <a:gd name="connsiteY1510" fmla="*/ 1163371 h 1993542"/>
                    <a:gd name="connsiteX1511" fmla="*/ 57571 w 1299771"/>
                    <a:gd name="connsiteY1511" fmla="*/ 1140771 h 1993542"/>
                    <a:gd name="connsiteX1512" fmla="*/ 64385 w 1299771"/>
                    <a:gd name="connsiteY1512" fmla="*/ 1115352 h 1993542"/>
                    <a:gd name="connsiteX1513" fmla="*/ 65286 w 1299771"/>
                    <a:gd name="connsiteY1513" fmla="*/ 1104711 h 1993542"/>
                    <a:gd name="connsiteX1514" fmla="*/ 69012 w 1299771"/>
                    <a:gd name="connsiteY1514" fmla="*/ 1094132 h 1993542"/>
                    <a:gd name="connsiteX1515" fmla="*/ 79459 w 1299771"/>
                    <a:gd name="connsiteY1515" fmla="*/ 1072411 h 1993542"/>
                    <a:gd name="connsiteX1516" fmla="*/ 91819 w 1299771"/>
                    <a:gd name="connsiteY1516" fmla="*/ 1052776 h 1993542"/>
                    <a:gd name="connsiteX1517" fmla="*/ 103418 w 1299771"/>
                    <a:gd name="connsiteY1517" fmla="*/ 1035961 h 1993542"/>
                    <a:gd name="connsiteX1518" fmla="*/ 115745 w 1299771"/>
                    <a:gd name="connsiteY1518" fmla="*/ 1018437 h 1993542"/>
                    <a:gd name="connsiteX1519" fmla="*/ 130150 w 1299771"/>
                    <a:gd name="connsiteY1519" fmla="*/ 1003111 h 1993542"/>
                    <a:gd name="connsiteX1520" fmla="*/ 140125 w 1299771"/>
                    <a:gd name="connsiteY1520" fmla="*/ 990249 h 1993542"/>
                    <a:gd name="connsiteX1521" fmla="*/ 141007 w 1299771"/>
                    <a:gd name="connsiteY1521" fmla="*/ 989114 h 1993542"/>
                    <a:gd name="connsiteX1522" fmla="*/ 149851 w 1299771"/>
                    <a:gd name="connsiteY1522" fmla="*/ 969406 h 1993542"/>
                    <a:gd name="connsiteX1523" fmla="*/ 152206 w 1299771"/>
                    <a:gd name="connsiteY1523" fmla="*/ 957387 h 1993542"/>
                    <a:gd name="connsiteX1524" fmla="*/ 153851 w 1299771"/>
                    <a:gd name="connsiteY1524" fmla="*/ 945342 h 1993542"/>
                    <a:gd name="connsiteX1525" fmla="*/ 149901 w 1299771"/>
                    <a:gd name="connsiteY1525" fmla="*/ 930357 h 1993542"/>
                    <a:gd name="connsiteX1526" fmla="*/ 143229 w 1299771"/>
                    <a:gd name="connsiteY1526" fmla="*/ 910344 h 1993542"/>
                    <a:gd name="connsiteX1527" fmla="*/ 139253 w 1299771"/>
                    <a:gd name="connsiteY1527" fmla="*/ 896775 h 1993542"/>
                    <a:gd name="connsiteX1528" fmla="*/ 137358 w 1299771"/>
                    <a:gd name="connsiteY1528" fmla="*/ 885378 h 1993542"/>
                    <a:gd name="connsiteX1529" fmla="*/ 136774 w 1299771"/>
                    <a:gd name="connsiteY1529" fmla="*/ 878971 h 1993542"/>
                    <a:gd name="connsiteX1530" fmla="*/ 140498 w 1299771"/>
                    <a:gd name="connsiteY1530" fmla="*/ 869099 h 1993542"/>
                    <a:gd name="connsiteX1531" fmla="*/ 142319 w 1299771"/>
                    <a:gd name="connsiteY1531" fmla="*/ 847829 h 1993542"/>
                    <a:gd name="connsiteX1532" fmla="*/ 142017 w 1299771"/>
                    <a:gd name="connsiteY1532" fmla="*/ 826523 h 1993542"/>
                    <a:gd name="connsiteX1533" fmla="*/ 143938 w 1299771"/>
                    <a:gd name="connsiteY1533" fmla="*/ 801751 h 1993542"/>
                    <a:gd name="connsiteX1534" fmla="*/ 143612 w 1299771"/>
                    <a:gd name="connsiteY1534" fmla="*/ 781861 h 1993542"/>
                    <a:gd name="connsiteX1535" fmla="*/ 148515 w 1299771"/>
                    <a:gd name="connsiteY1535" fmla="*/ 747863 h 1993542"/>
                    <a:gd name="connsiteX1536" fmla="*/ 152532 w 1299771"/>
                    <a:gd name="connsiteY1536" fmla="*/ 723092 h 1993542"/>
                    <a:gd name="connsiteX1537" fmla="*/ 154861 w 1299771"/>
                    <a:gd name="connsiteY1537" fmla="*/ 712475 h 1993542"/>
                    <a:gd name="connsiteX1538" fmla="*/ 156632 w 1299771"/>
                    <a:gd name="connsiteY1538" fmla="*/ 694049 h 1993542"/>
                    <a:gd name="connsiteX1539" fmla="*/ 158946 w 1299771"/>
                    <a:gd name="connsiteY1539" fmla="*/ 684153 h 1993542"/>
                    <a:gd name="connsiteX1540" fmla="*/ 167129 w 1299771"/>
                    <a:gd name="connsiteY1540" fmla="*/ 663713 h 1993542"/>
                    <a:gd name="connsiteX1541" fmla="*/ 167990 w 1299771"/>
                    <a:gd name="connsiteY1541" fmla="*/ 655915 h 1993542"/>
                    <a:gd name="connsiteX1542" fmla="*/ 166746 w 1299771"/>
                    <a:gd name="connsiteY1542" fmla="*/ 647361 h 1993542"/>
                    <a:gd name="connsiteX1543" fmla="*/ 161952 w 1299771"/>
                    <a:gd name="connsiteY1543" fmla="*/ 638746 h 1993542"/>
                    <a:gd name="connsiteX1544" fmla="*/ 152215 w 1299771"/>
                    <a:gd name="connsiteY1544" fmla="*/ 630033 h 1993542"/>
                    <a:gd name="connsiteX1545" fmla="*/ 156096 w 1299771"/>
                    <a:gd name="connsiteY1545" fmla="*/ 623334 h 1993542"/>
                    <a:gd name="connsiteX1546" fmla="*/ 157151 w 1299771"/>
                    <a:gd name="connsiteY1546" fmla="*/ 621516 h 1993542"/>
                    <a:gd name="connsiteX1547" fmla="*/ 161898 w 1299771"/>
                    <a:gd name="connsiteY1547" fmla="*/ 613339 h 1993542"/>
                    <a:gd name="connsiteX1548" fmla="*/ 162953 w 1299771"/>
                    <a:gd name="connsiteY1548" fmla="*/ 611521 h 1993542"/>
                    <a:gd name="connsiteX1549" fmla="*/ 164458 w 1299771"/>
                    <a:gd name="connsiteY1549" fmla="*/ 610191 h 1993542"/>
                    <a:gd name="connsiteX1550" fmla="*/ 169722 w 1299771"/>
                    <a:gd name="connsiteY1550" fmla="*/ 605566 h 1993542"/>
                    <a:gd name="connsiteX1551" fmla="*/ 170098 w 1299771"/>
                    <a:gd name="connsiteY1551" fmla="*/ 605237 h 1993542"/>
                    <a:gd name="connsiteX1552" fmla="*/ 173825 w 1299771"/>
                    <a:gd name="connsiteY1552" fmla="*/ 601966 h 1993542"/>
                    <a:gd name="connsiteX1553" fmla="*/ 175315 w 1299771"/>
                    <a:gd name="connsiteY1553" fmla="*/ 600648 h 1993542"/>
                    <a:gd name="connsiteX1554" fmla="*/ 176434 w 1299771"/>
                    <a:gd name="connsiteY1554" fmla="*/ 599672 h 1993542"/>
                    <a:gd name="connsiteX1555" fmla="*/ 177897 w 1299771"/>
                    <a:gd name="connsiteY1555" fmla="*/ 598623 h 1993542"/>
                    <a:gd name="connsiteX1556" fmla="*/ 178375 w 1299771"/>
                    <a:gd name="connsiteY1556" fmla="*/ 598281 h 1993542"/>
                    <a:gd name="connsiteX1557" fmla="*/ 180122 w 1299771"/>
                    <a:gd name="connsiteY1557" fmla="*/ 597049 h 1993542"/>
                    <a:gd name="connsiteX1558" fmla="*/ 183724 w 1299771"/>
                    <a:gd name="connsiteY1558" fmla="*/ 594474 h 1993542"/>
                    <a:gd name="connsiteX1559" fmla="*/ 185275 w 1299771"/>
                    <a:gd name="connsiteY1559" fmla="*/ 593376 h 1993542"/>
                    <a:gd name="connsiteX1560" fmla="*/ 186439 w 1299771"/>
                    <a:gd name="connsiteY1560" fmla="*/ 592546 h 1993542"/>
                    <a:gd name="connsiteX1561" fmla="*/ 187634 w 1299771"/>
                    <a:gd name="connsiteY1561" fmla="*/ 591631 h 1993542"/>
                    <a:gd name="connsiteX1562" fmla="*/ 193610 w 1299771"/>
                    <a:gd name="connsiteY1562" fmla="*/ 587055 h 1993542"/>
                    <a:gd name="connsiteX1563" fmla="*/ 194806 w 1299771"/>
                    <a:gd name="connsiteY1563" fmla="*/ 586139 h 1993542"/>
                    <a:gd name="connsiteX1564" fmla="*/ 195915 w 1299771"/>
                    <a:gd name="connsiteY1564" fmla="*/ 585090 h 1993542"/>
                    <a:gd name="connsiteX1565" fmla="*/ 201458 w 1299771"/>
                    <a:gd name="connsiteY1565" fmla="*/ 579855 h 1993542"/>
                    <a:gd name="connsiteX1566" fmla="*/ 202566 w 1299771"/>
                    <a:gd name="connsiteY1566" fmla="*/ 578806 h 1993542"/>
                    <a:gd name="connsiteX1567" fmla="*/ 203676 w 1299771"/>
                    <a:gd name="connsiteY1567" fmla="*/ 577756 h 1993542"/>
                    <a:gd name="connsiteX1568" fmla="*/ 205348 w 1299771"/>
                    <a:gd name="connsiteY1568" fmla="*/ 575743 h 1993542"/>
                    <a:gd name="connsiteX1569" fmla="*/ 208025 w 1299771"/>
                    <a:gd name="connsiteY1569" fmla="*/ 572533 h 1993542"/>
                    <a:gd name="connsiteX1570" fmla="*/ 209861 w 1299771"/>
                    <a:gd name="connsiteY1570" fmla="*/ 570337 h 1993542"/>
                    <a:gd name="connsiteX1571" fmla="*/ 211390 w 1299771"/>
                    <a:gd name="connsiteY1571" fmla="*/ 568506 h 1993542"/>
                    <a:gd name="connsiteX1572" fmla="*/ 212223 w 1299771"/>
                    <a:gd name="connsiteY1572" fmla="*/ 567139 h 1993542"/>
                    <a:gd name="connsiteX1573" fmla="*/ 215828 w 1299771"/>
                    <a:gd name="connsiteY1573" fmla="*/ 561282 h 1993542"/>
                    <a:gd name="connsiteX1574" fmla="*/ 216659 w 1299771"/>
                    <a:gd name="connsiteY1574" fmla="*/ 559915 h 1993542"/>
                    <a:gd name="connsiteX1575" fmla="*/ 217369 w 1299771"/>
                    <a:gd name="connsiteY1575" fmla="*/ 558500 h 1993542"/>
                    <a:gd name="connsiteX1576" fmla="*/ 218079 w 1299771"/>
                    <a:gd name="connsiteY1576" fmla="*/ 557072 h 1993542"/>
                    <a:gd name="connsiteX1577" fmla="*/ 220916 w 1299771"/>
                    <a:gd name="connsiteY1577" fmla="*/ 551373 h 1993542"/>
                    <a:gd name="connsiteX1578" fmla="*/ 221152 w 1299771"/>
                    <a:gd name="connsiteY1578" fmla="*/ 550897 h 1993542"/>
                    <a:gd name="connsiteX1579" fmla="*/ 224156 w 1299771"/>
                    <a:gd name="connsiteY1579" fmla="*/ 544723 h 1993542"/>
                    <a:gd name="connsiteX1580" fmla="*/ 226573 w 1299771"/>
                    <a:gd name="connsiteY1580" fmla="*/ 539756 h 1993542"/>
                    <a:gd name="connsiteX1581" fmla="*/ 227453 w 1299771"/>
                    <a:gd name="connsiteY1581" fmla="*/ 537950 h 1993542"/>
                    <a:gd name="connsiteX1582" fmla="*/ 228066 w 1299771"/>
                    <a:gd name="connsiteY1582" fmla="*/ 535741 h 1993542"/>
                    <a:gd name="connsiteX1583" fmla="*/ 229348 w 1299771"/>
                    <a:gd name="connsiteY1583" fmla="*/ 531129 h 1993542"/>
                    <a:gd name="connsiteX1584" fmla="*/ 229890 w 1299771"/>
                    <a:gd name="connsiteY1584" fmla="*/ 529176 h 1993542"/>
                    <a:gd name="connsiteX1585" fmla="*/ 230431 w 1299771"/>
                    <a:gd name="connsiteY1585" fmla="*/ 527236 h 1993542"/>
                    <a:gd name="connsiteX1586" fmla="*/ 230731 w 1299771"/>
                    <a:gd name="connsiteY1586" fmla="*/ 525137 h 1993542"/>
                    <a:gd name="connsiteX1587" fmla="*/ 230956 w 1299771"/>
                    <a:gd name="connsiteY1587" fmla="*/ 523575 h 1993542"/>
                    <a:gd name="connsiteX1588" fmla="*/ 231472 w 1299771"/>
                    <a:gd name="connsiteY1588" fmla="*/ 519988 h 1993542"/>
                    <a:gd name="connsiteX1589" fmla="*/ 231694 w 1299771"/>
                    <a:gd name="connsiteY1589" fmla="*/ 518438 h 1993542"/>
                    <a:gd name="connsiteX1590" fmla="*/ 231803 w 1299771"/>
                    <a:gd name="connsiteY1590" fmla="*/ 516815 h 1993542"/>
                    <a:gd name="connsiteX1591" fmla="*/ 231950 w 1299771"/>
                    <a:gd name="connsiteY1591" fmla="*/ 514643 h 1993542"/>
                    <a:gd name="connsiteX1592" fmla="*/ 233281 w 1299771"/>
                    <a:gd name="connsiteY1592" fmla="*/ 494874 h 1993542"/>
                    <a:gd name="connsiteX1593" fmla="*/ 233403 w 1299771"/>
                    <a:gd name="connsiteY1593" fmla="*/ 493141 h 1993542"/>
                    <a:gd name="connsiteX1594" fmla="*/ 233538 w 1299771"/>
                    <a:gd name="connsiteY1594" fmla="*/ 491152 h 1993542"/>
                    <a:gd name="connsiteX1595" fmla="*/ 233868 w 1299771"/>
                    <a:gd name="connsiteY1595" fmla="*/ 489273 h 1993542"/>
                    <a:gd name="connsiteX1596" fmla="*/ 234112 w 1299771"/>
                    <a:gd name="connsiteY1596" fmla="*/ 487870 h 1993542"/>
                    <a:gd name="connsiteX1597" fmla="*/ 235028 w 1299771"/>
                    <a:gd name="connsiteY1597" fmla="*/ 482549 h 1993542"/>
                    <a:gd name="connsiteX1598" fmla="*/ 235394 w 1299771"/>
                    <a:gd name="connsiteY1598" fmla="*/ 480414 h 1993542"/>
                    <a:gd name="connsiteX1599" fmla="*/ 235749 w 1299771"/>
                    <a:gd name="connsiteY1599" fmla="*/ 478901 h 1993542"/>
                    <a:gd name="connsiteX1600" fmla="*/ 237471 w 1299771"/>
                    <a:gd name="connsiteY1600" fmla="*/ 471518 h 1993542"/>
                    <a:gd name="connsiteX1601" fmla="*/ 237996 w 1299771"/>
                    <a:gd name="connsiteY1601" fmla="*/ 469285 h 1993542"/>
                    <a:gd name="connsiteX1602" fmla="*/ 238851 w 1299771"/>
                    <a:gd name="connsiteY1602" fmla="*/ 467332 h 1993542"/>
                    <a:gd name="connsiteX1603" fmla="*/ 241636 w 1299771"/>
                    <a:gd name="connsiteY1603" fmla="*/ 461011 h 1993542"/>
                    <a:gd name="connsiteX1604" fmla="*/ 242259 w 1299771"/>
                    <a:gd name="connsiteY1604" fmla="*/ 459571 h 1993542"/>
                    <a:gd name="connsiteX1605" fmla="*/ 244091 w 1299771"/>
                    <a:gd name="connsiteY1605" fmla="*/ 455239 h 1993542"/>
                    <a:gd name="connsiteX1606" fmla="*/ 244701 w 1299771"/>
                    <a:gd name="connsiteY1606" fmla="*/ 453799 h 1993542"/>
                    <a:gd name="connsiteX1607" fmla="*/ 245312 w 1299771"/>
                    <a:gd name="connsiteY1607" fmla="*/ 452347 h 1993542"/>
                    <a:gd name="connsiteX1608" fmla="*/ 245972 w 1299771"/>
                    <a:gd name="connsiteY1608" fmla="*/ 450310 h 1993542"/>
                    <a:gd name="connsiteX1609" fmla="*/ 247132 w 1299771"/>
                    <a:gd name="connsiteY1609" fmla="*/ 446734 h 1993542"/>
                    <a:gd name="connsiteX1610" fmla="*/ 248561 w 1299771"/>
                    <a:gd name="connsiteY1610" fmla="*/ 442341 h 1993542"/>
                    <a:gd name="connsiteX1611" fmla="*/ 249160 w 1299771"/>
                    <a:gd name="connsiteY1611" fmla="*/ 440474 h 1993542"/>
                    <a:gd name="connsiteX1612" fmla="*/ 249367 w 1299771"/>
                    <a:gd name="connsiteY1612" fmla="*/ 439400 h 1993542"/>
                    <a:gd name="connsiteX1613" fmla="*/ 250503 w 1299771"/>
                    <a:gd name="connsiteY1613" fmla="*/ 433531 h 1993542"/>
                    <a:gd name="connsiteX1614" fmla="*/ 250821 w 1299771"/>
                    <a:gd name="connsiteY1614" fmla="*/ 431907 h 1993542"/>
                    <a:gd name="connsiteX1615" fmla="*/ 250662 w 1299771"/>
                    <a:gd name="connsiteY1615" fmla="*/ 430382 h 1993542"/>
                    <a:gd name="connsiteX1616" fmla="*/ 250393 w 1299771"/>
                    <a:gd name="connsiteY1616" fmla="*/ 427881 h 1993542"/>
                    <a:gd name="connsiteX1617" fmla="*/ 250283 w 1299771"/>
                    <a:gd name="connsiteY1617" fmla="*/ 426855 h 1993542"/>
                    <a:gd name="connsiteX1618" fmla="*/ 249856 w 1299771"/>
                    <a:gd name="connsiteY1618" fmla="*/ 425355 h 1993542"/>
                    <a:gd name="connsiteX1619" fmla="*/ 249282 w 1299771"/>
                    <a:gd name="connsiteY1619" fmla="*/ 423366 h 1993542"/>
                    <a:gd name="connsiteX1620" fmla="*/ 247999 w 1299771"/>
                    <a:gd name="connsiteY1620" fmla="*/ 418924 h 1993542"/>
                    <a:gd name="connsiteX1621" fmla="*/ 247572 w 1299771"/>
                    <a:gd name="connsiteY1621" fmla="*/ 417435 h 1993542"/>
                    <a:gd name="connsiteX1622" fmla="*/ 246595 w 1299771"/>
                    <a:gd name="connsiteY1622" fmla="*/ 414970 h 1993542"/>
                    <a:gd name="connsiteX1623" fmla="*/ 245031 w 1299771"/>
                    <a:gd name="connsiteY1623" fmla="*/ 411016 h 1993542"/>
                    <a:gd name="connsiteX1624" fmla="*/ 244054 w 1299771"/>
                    <a:gd name="connsiteY1624" fmla="*/ 408551 h 1993542"/>
                    <a:gd name="connsiteX1625" fmla="*/ 243663 w 1299771"/>
                    <a:gd name="connsiteY1625" fmla="*/ 407563 h 1993542"/>
                    <a:gd name="connsiteX1626" fmla="*/ 242564 w 1299771"/>
                    <a:gd name="connsiteY1626" fmla="*/ 405159 h 1993542"/>
                    <a:gd name="connsiteX1627" fmla="*/ 240585 w 1299771"/>
                    <a:gd name="connsiteY1627" fmla="*/ 400815 h 1993542"/>
                    <a:gd name="connsiteX1628" fmla="*/ 239706 w 1299771"/>
                    <a:gd name="connsiteY1628" fmla="*/ 398899 h 1993542"/>
                    <a:gd name="connsiteX1629" fmla="*/ 239339 w 1299771"/>
                    <a:gd name="connsiteY1629" fmla="*/ 397044 h 1993542"/>
                    <a:gd name="connsiteX1630" fmla="*/ 238631 w 1299771"/>
                    <a:gd name="connsiteY1630" fmla="*/ 393395 h 1993542"/>
                    <a:gd name="connsiteX1631" fmla="*/ 238436 w 1299771"/>
                    <a:gd name="connsiteY1631" fmla="*/ 392383 h 1993542"/>
                    <a:gd name="connsiteX1632" fmla="*/ 238326 w 1299771"/>
                    <a:gd name="connsiteY1632" fmla="*/ 390833 h 1993542"/>
                    <a:gd name="connsiteX1633" fmla="*/ 238289 w 1299771"/>
                    <a:gd name="connsiteY1633" fmla="*/ 390235 h 1993542"/>
                    <a:gd name="connsiteX1634" fmla="*/ 237862 w 1299771"/>
                    <a:gd name="connsiteY1634" fmla="*/ 384304 h 1993542"/>
                    <a:gd name="connsiteX1635" fmla="*/ 237739 w 1299771"/>
                    <a:gd name="connsiteY1635" fmla="*/ 382681 h 1993542"/>
                    <a:gd name="connsiteX1636" fmla="*/ 237813 w 1299771"/>
                    <a:gd name="connsiteY1636" fmla="*/ 380533 h 1993542"/>
                    <a:gd name="connsiteX1637" fmla="*/ 237862 w 1299771"/>
                    <a:gd name="connsiteY1637" fmla="*/ 378935 h 1993542"/>
                    <a:gd name="connsiteX1638" fmla="*/ 238277 w 1299771"/>
                    <a:gd name="connsiteY1638" fmla="*/ 366061 h 1993542"/>
                    <a:gd name="connsiteX1639" fmla="*/ 238362 w 1299771"/>
                    <a:gd name="connsiteY1639" fmla="*/ 363388 h 1993542"/>
                    <a:gd name="connsiteX1640" fmla="*/ 238497 w 1299771"/>
                    <a:gd name="connsiteY1640" fmla="*/ 361778 h 1993542"/>
                    <a:gd name="connsiteX1641" fmla="*/ 238668 w 1299771"/>
                    <a:gd name="connsiteY1641" fmla="*/ 359630 h 1993542"/>
                    <a:gd name="connsiteX1642" fmla="*/ 239559 w 1299771"/>
                    <a:gd name="connsiteY1642" fmla="*/ 348342 h 1993542"/>
                    <a:gd name="connsiteX1643" fmla="*/ 239865 w 1299771"/>
                    <a:gd name="connsiteY1643" fmla="*/ 344584 h 1993542"/>
                    <a:gd name="connsiteX1644" fmla="*/ 240011 w 1299771"/>
                    <a:gd name="connsiteY1644" fmla="*/ 343522 h 1993542"/>
                    <a:gd name="connsiteX1645" fmla="*/ 240219 w 1299771"/>
                    <a:gd name="connsiteY1645" fmla="*/ 341924 h 1993542"/>
                    <a:gd name="connsiteX1646" fmla="*/ 241611 w 1299771"/>
                    <a:gd name="connsiteY1646" fmla="*/ 331771 h 1993542"/>
                    <a:gd name="connsiteX1647" fmla="*/ 241843 w 1299771"/>
                    <a:gd name="connsiteY1647" fmla="*/ 330172 h 1993542"/>
                    <a:gd name="connsiteX1648" fmla="*/ 242479 w 1299771"/>
                    <a:gd name="connsiteY1648" fmla="*/ 328964 h 1993542"/>
                    <a:gd name="connsiteX1649" fmla="*/ 243297 w 1299771"/>
                    <a:gd name="connsiteY1649" fmla="*/ 327427 h 1993542"/>
                    <a:gd name="connsiteX1650" fmla="*/ 243773 w 1299771"/>
                    <a:gd name="connsiteY1650" fmla="*/ 326524 h 1993542"/>
                    <a:gd name="connsiteX1651" fmla="*/ 244640 w 1299771"/>
                    <a:gd name="connsiteY1651" fmla="*/ 325755 h 1993542"/>
                    <a:gd name="connsiteX1652" fmla="*/ 245239 w 1299771"/>
                    <a:gd name="connsiteY1652" fmla="*/ 325218 h 1993542"/>
                    <a:gd name="connsiteX1653" fmla="*/ 246582 w 1299771"/>
                    <a:gd name="connsiteY1653" fmla="*/ 323998 h 1993542"/>
                    <a:gd name="connsiteX1654" fmla="*/ 248146 w 1299771"/>
                    <a:gd name="connsiteY1654" fmla="*/ 323815 h 1993542"/>
                    <a:gd name="connsiteX1655" fmla="*/ 254277 w 1299771"/>
                    <a:gd name="connsiteY1655" fmla="*/ 323083 h 1993542"/>
                    <a:gd name="connsiteX1656" fmla="*/ 255731 w 1299771"/>
                    <a:gd name="connsiteY1656" fmla="*/ 322912 h 1993542"/>
                    <a:gd name="connsiteX1657" fmla="*/ 257612 w 1299771"/>
                    <a:gd name="connsiteY1657" fmla="*/ 322997 h 1993542"/>
                    <a:gd name="connsiteX1658" fmla="*/ 259028 w 1299771"/>
                    <a:gd name="connsiteY1658" fmla="*/ 323070 h 1993542"/>
                    <a:gd name="connsiteX1659" fmla="*/ 262326 w 1299771"/>
                    <a:gd name="connsiteY1659" fmla="*/ 323229 h 1993542"/>
                    <a:gd name="connsiteX1660" fmla="*/ 262839 w 1299771"/>
                    <a:gd name="connsiteY1660" fmla="*/ 323253 h 1993542"/>
                    <a:gd name="connsiteX1661" fmla="*/ 263829 w 1299771"/>
                    <a:gd name="connsiteY1661" fmla="*/ 323314 h 1993542"/>
                    <a:gd name="connsiteX1662" fmla="*/ 264818 w 1299771"/>
                    <a:gd name="connsiteY1662" fmla="*/ 323278 h 1993542"/>
                    <a:gd name="connsiteX1663" fmla="*/ 265710 w 1299771"/>
                    <a:gd name="connsiteY1663" fmla="*/ 323229 h 1993542"/>
                    <a:gd name="connsiteX1664" fmla="*/ 267957 w 1299771"/>
                    <a:gd name="connsiteY1664" fmla="*/ 323131 h 1993542"/>
                    <a:gd name="connsiteX1665" fmla="*/ 269752 w 1299771"/>
                    <a:gd name="connsiteY1665" fmla="*/ 322338 h 1993542"/>
                    <a:gd name="connsiteX1666" fmla="*/ 272891 w 1299771"/>
                    <a:gd name="connsiteY1666" fmla="*/ 320971 h 1993542"/>
                    <a:gd name="connsiteX1667" fmla="*/ 274809 w 1299771"/>
                    <a:gd name="connsiteY1667" fmla="*/ 320520 h 1993542"/>
                    <a:gd name="connsiteX1668" fmla="*/ 275285 w 1299771"/>
                    <a:gd name="connsiteY1668" fmla="*/ 320410 h 1993542"/>
                    <a:gd name="connsiteX1669" fmla="*/ 281295 w 1299771"/>
                    <a:gd name="connsiteY1669" fmla="*/ 319007 h 1993542"/>
                    <a:gd name="connsiteX1670" fmla="*/ 282675 w 1299771"/>
                    <a:gd name="connsiteY1670" fmla="*/ 318677 h 1993542"/>
                    <a:gd name="connsiteX1671" fmla="*/ 283921 w 1299771"/>
                    <a:gd name="connsiteY1671" fmla="*/ 318665 h 1993542"/>
                    <a:gd name="connsiteX1672" fmla="*/ 287316 w 1299771"/>
                    <a:gd name="connsiteY1672" fmla="*/ 318616 h 1993542"/>
                    <a:gd name="connsiteX1673" fmla="*/ 288721 w 1299771"/>
                    <a:gd name="connsiteY1673" fmla="*/ 318592 h 1993542"/>
                    <a:gd name="connsiteX1674" fmla="*/ 289429 w 1299771"/>
                    <a:gd name="connsiteY1674" fmla="*/ 318848 h 1993542"/>
                    <a:gd name="connsiteX1675" fmla="*/ 290357 w 1299771"/>
                    <a:gd name="connsiteY1675" fmla="*/ 319165 h 1993542"/>
                    <a:gd name="connsiteX1676" fmla="*/ 299579 w 1299771"/>
                    <a:gd name="connsiteY1676" fmla="*/ 322399 h 1993542"/>
                    <a:gd name="connsiteX1677" fmla="*/ 300959 w 1299771"/>
                    <a:gd name="connsiteY1677" fmla="*/ 322875 h 1993542"/>
                    <a:gd name="connsiteX1678" fmla="*/ 303182 w 1299771"/>
                    <a:gd name="connsiteY1678" fmla="*/ 324034 h 1993542"/>
                    <a:gd name="connsiteX1679" fmla="*/ 304965 w 1299771"/>
                    <a:gd name="connsiteY1679" fmla="*/ 324974 h 1993542"/>
                    <a:gd name="connsiteX1680" fmla="*/ 311207 w 1299771"/>
                    <a:gd name="connsiteY1680" fmla="*/ 328220 h 1993542"/>
                    <a:gd name="connsiteX1681" fmla="*/ 312538 w 1299771"/>
                    <a:gd name="connsiteY1681" fmla="*/ 328915 h 1993542"/>
                    <a:gd name="connsiteX1682" fmla="*/ 313882 w 1299771"/>
                    <a:gd name="connsiteY1682" fmla="*/ 329611 h 1993542"/>
                    <a:gd name="connsiteX1683" fmla="*/ 315017 w 1299771"/>
                    <a:gd name="connsiteY1683" fmla="*/ 330062 h 1993542"/>
                    <a:gd name="connsiteX1684" fmla="*/ 320147 w 1299771"/>
                    <a:gd name="connsiteY1684" fmla="*/ 332088 h 1993542"/>
                    <a:gd name="connsiteX1685" fmla="*/ 320966 w 1299771"/>
                    <a:gd name="connsiteY1685" fmla="*/ 332418 h 1993542"/>
                    <a:gd name="connsiteX1686" fmla="*/ 321576 w 1299771"/>
                    <a:gd name="connsiteY1686" fmla="*/ 332503 h 1993542"/>
                    <a:gd name="connsiteX1687" fmla="*/ 323738 w 1299771"/>
                    <a:gd name="connsiteY1687" fmla="*/ 332820 h 1993542"/>
                    <a:gd name="connsiteX1688" fmla="*/ 325363 w 1299771"/>
                    <a:gd name="connsiteY1688" fmla="*/ 333052 h 1993542"/>
                    <a:gd name="connsiteX1689" fmla="*/ 326792 w 1299771"/>
                    <a:gd name="connsiteY1689" fmla="*/ 331930 h 1993542"/>
                    <a:gd name="connsiteX1690" fmla="*/ 327671 w 1299771"/>
                    <a:gd name="connsiteY1690" fmla="*/ 331197 h 1993542"/>
                    <a:gd name="connsiteX1691" fmla="*/ 330761 w 1299771"/>
                    <a:gd name="connsiteY1691" fmla="*/ 327671 h 1993542"/>
                    <a:gd name="connsiteX1692" fmla="*/ 331751 w 1299771"/>
                    <a:gd name="connsiteY1692" fmla="*/ 326548 h 1993542"/>
                    <a:gd name="connsiteX1693" fmla="*/ 332398 w 1299771"/>
                    <a:gd name="connsiteY1693" fmla="*/ 324767 h 1993542"/>
                    <a:gd name="connsiteX1694" fmla="*/ 333009 w 1299771"/>
                    <a:gd name="connsiteY1694" fmla="*/ 323095 h 1993542"/>
                    <a:gd name="connsiteX1695" fmla="*/ 335048 w 1299771"/>
                    <a:gd name="connsiteY1695" fmla="*/ 317469 h 1993542"/>
                    <a:gd name="connsiteX1696" fmla="*/ 335415 w 1299771"/>
                    <a:gd name="connsiteY1696" fmla="*/ 316444 h 1993542"/>
                    <a:gd name="connsiteX1697" fmla="*/ 339568 w 1299771"/>
                    <a:gd name="connsiteY1697" fmla="*/ 304730 h 1993542"/>
                    <a:gd name="connsiteX1698" fmla="*/ 340557 w 1299771"/>
                    <a:gd name="connsiteY1698" fmla="*/ 301935 h 1993542"/>
                    <a:gd name="connsiteX1699" fmla="*/ 341217 w 1299771"/>
                    <a:gd name="connsiteY1699" fmla="*/ 300068 h 1993542"/>
                    <a:gd name="connsiteX1700" fmla="*/ 341986 w 1299771"/>
                    <a:gd name="connsiteY1700" fmla="*/ 298494 h 1993542"/>
                    <a:gd name="connsiteX1701" fmla="*/ 344832 w 1299771"/>
                    <a:gd name="connsiteY1701" fmla="*/ 292612 h 1993542"/>
                    <a:gd name="connsiteX1702" fmla="*/ 346188 w 1299771"/>
                    <a:gd name="connsiteY1702" fmla="*/ 290025 h 1993542"/>
                    <a:gd name="connsiteX1703" fmla="*/ 347079 w 1299771"/>
                    <a:gd name="connsiteY1703" fmla="*/ 288304 h 1993542"/>
                    <a:gd name="connsiteX1704" fmla="*/ 348179 w 1299771"/>
                    <a:gd name="connsiteY1704" fmla="*/ 287462 h 1993542"/>
                    <a:gd name="connsiteX1705" fmla="*/ 349400 w 1299771"/>
                    <a:gd name="connsiteY1705" fmla="*/ 286523 h 1993542"/>
                    <a:gd name="connsiteX1706" fmla="*/ 350035 w 1299771"/>
                    <a:gd name="connsiteY1706" fmla="*/ 286047 h 1993542"/>
                    <a:gd name="connsiteX1707" fmla="*/ 350951 w 1299771"/>
                    <a:gd name="connsiteY1707" fmla="*/ 285583 h 1993542"/>
                    <a:gd name="connsiteX1708" fmla="*/ 352844 w 1299771"/>
                    <a:gd name="connsiteY1708" fmla="*/ 284692 h 1993542"/>
                    <a:gd name="connsiteX1709" fmla="*/ 354359 w 1299771"/>
                    <a:gd name="connsiteY1709" fmla="*/ 283887 h 1993542"/>
                    <a:gd name="connsiteX1710" fmla="*/ 356228 w 1299771"/>
                    <a:gd name="connsiteY1710" fmla="*/ 282959 h 1993542"/>
                    <a:gd name="connsiteX1711" fmla="*/ 357107 w 1299771"/>
                    <a:gd name="connsiteY1711" fmla="*/ 281691 h 1993542"/>
                    <a:gd name="connsiteX1712" fmla="*/ 358841 w 1299771"/>
                    <a:gd name="connsiteY1712" fmla="*/ 279189 h 1993542"/>
                    <a:gd name="connsiteX1713" fmla="*/ 359733 w 1299771"/>
                    <a:gd name="connsiteY1713" fmla="*/ 277883 h 1993542"/>
                    <a:gd name="connsiteX1714" fmla="*/ 360588 w 1299771"/>
                    <a:gd name="connsiteY1714" fmla="*/ 275186 h 1993542"/>
                    <a:gd name="connsiteX1715" fmla="*/ 361150 w 1299771"/>
                    <a:gd name="connsiteY1715" fmla="*/ 273441 h 1993542"/>
                    <a:gd name="connsiteX1716" fmla="*/ 362542 w 1299771"/>
                    <a:gd name="connsiteY1716" fmla="*/ 270208 h 1993542"/>
                    <a:gd name="connsiteX1717" fmla="*/ 363580 w 1299771"/>
                    <a:gd name="connsiteY1717" fmla="*/ 268890 h 1993542"/>
                    <a:gd name="connsiteX1718" fmla="*/ 365009 w 1299771"/>
                    <a:gd name="connsiteY1718" fmla="*/ 267072 h 1993542"/>
                    <a:gd name="connsiteX1719" fmla="*/ 365583 w 1299771"/>
                    <a:gd name="connsiteY1719" fmla="*/ 266352 h 1993542"/>
                    <a:gd name="connsiteX1720" fmla="*/ 366438 w 1299771"/>
                    <a:gd name="connsiteY1720" fmla="*/ 265400 h 1993542"/>
                    <a:gd name="connsiteX1721" fmla="*/ 370078 w 1299771"/>
                    <a:gd name="connsiteY1721" fmla="*/ 261373 h 1993542"/>
                    <a:gd name="connsiteX1722" fmla="*/ 371141 w 1299771"/>
                    <a:gd name="connsiteY1722" fmla="*/ 260201 h 1993542"/>
                    <a:gd name="connsiteX1723" fmla="*/ 371813 w 1299771"/>
                    <a:gd name="connsiteY1723" fmla="*/ 259420 h 1993542"/>
                    <a:gd name="connsiteX1724" fmla="*/ 372142 w 1299771"/>
                    <a:gd name="connsiteY1724" fmla="*/ 259042 h 1993542"/>
                    <a:gd name="connsiteX1725" fmla="*/ 375110 w 1299771"/>
                    <a:gd name="connsiteY1725" fmla="*/ 255576 h 1993542"/>
                    <a:gd name="connsiteX1726" fmla="*/ 375440 w 1299771"/>
                    <a:gd name="connsiteY1726" fmla="*/ 255198 h 1993542"/>
                    <a:gd name="connsiteX1727" fmla="*/ 377956 w 1299771"/>
                    <a:gd name="connsiteY1727" fmla="*/ 252111 h 1993542"/>
                    <a:gd name="connsiteX1728" fmla="*/ 378885 w 1299771"/>
                    <a:gd name="connsiteY1728" fmla="*/ 250951 h 1993542"/>
                    <a:gd name="connsiteX1729" fmla="*/ 379752 w 1299771"/>
                    <a:gd name="connsiteY1729" fmla="*/ 249267 h 1993542"/>
                    <a:gd name="connsiteX1730" fmla="*/ 380692 w 1299771"/>
                    <a:gd name="connsiteY1730" fmla="*/ 247425 h 1993542"/>
                    <a:gd name="connsiteX1731" fmla="*/ 381095 w 1299771"/>
                    <a:gd name="connsiteY1731" fmla="*/ 245802 h 1993542"/>
                    <a:gd name="connsiteX1732" fmla="*/ 382536 w 1299771"/>
                    <a:gd name="connsiteY1732" fmla="*/ 239957 h 1993542"/>
                    <a:gd name="connsiteX1733" fmla="*/ 382756 w 1299771"/>
                    <a:gd name="connsiteY1733" fmla="*/ 239078 h 1993542"/>
                    <a:gd name="connsiteX1734" fmla="*/ 382854 w 1299771"/>
                    <a:gd name="connsiteY1734" fmla="*/ 238578 h 1993542"/>
                    <a:gd name="connsiteX1735" fmla="*/ 383733 w 1299771"/>
                    <a:gd name="connsiteY1735" fmla="*/ 233965 h 1993542"/>
                    <a:gd name="connsiteX1736" fmla="*/ 384112 w 1299771"/>
                    <a:gd name="connsiteY1736" fmla="*/ 231964 h 1993542"/>
                    <a:gd name="connsiteX1737" fmla="*/ 384075 w 1299771"/>
                    <a:gd name="connsiteY1737" fmla="*/ 229792 h 1993542"/>
                    <a:gd name="connsiteX1738" fmla="*/ 383978 w 1299771"/>
                    <a:gd name="connsiteY1738" fmla="*/ 223263 h 1993542"/>
                    <a:gd name="connsiteX1739" fmla="*/ 383941 w 1299771"/>
                    <a:gd name="connsiteY1739" fmla="*/ 220542 h 1993542"/>
                    <a:gd name="connsiteX1740" fmla="*/ 383990 w 1299771"/>
                    <a:gd name="connsiteY1740" fmla="*/ 219981 h 1993542"/>
                    <a:gd name="connsiteX1741" fmla="*/ 384124 w 1299771"/>
                    <a:gd name="connsiteY1741" fmla="*/ 218431 h 1993542"/>
                    <a:gd name="connsiteX1742" fmla="*/ 384308 w 1299771"/>
                    <a:gd name="connsiteY1742" fmla="*/ 216320 h 1993542"/>
                    <a:gd name="connsiteX1743" fmla="*/ 384759 w 1299771"/>
                    <a:gd name="connsiteY1743" fmla="*/ 210926 h 1993542"/>
                    <a:gd name="connsiteX1744" fmla="*/ 384992 w 1299771"/>
                    <a:gd name="connsiteY1744" fmla="*/ 208241 h 1993542"/>
                    <a:gd name="connsiteX1745" fmla="*/ 385407 w 1299771"/>
                    <a:gd name="connsiteY1745" fmla="*/ 206509 h 1993542"/>
                    <a:gd name="connsiteX1746" fmla="*/ 385969 w 1299771"/>
                    <a:gd name="connsiteY1746" fmla="*/ 204117 h 1993542"/>
                    <a:gd name="connsiteX1747" fmla="*/ 386359 w 1299771"/>
                    <a:gd name="connsiteY1747" fmla="*/ 202518 h 1993542"/>
                    <a:gd name="connsiteX1748" fmla="*/ 386530 w 1299771"/>
                    <a:gd name="connsiteY1748" fmla="*/ 201774 h 1993542"/>
                    <a:gd name="connsiteX1749" fmla="*/ 386653 w 1299771"/>
                    <a:gd name="connsiteY1749" fmla="*/ 201274 h 1993542"/>
                    <a:gd name="connsiteX1750" fmla="*/ 387080 w 1299771"/>
                    <a:gd name="connsiteY1750" fmla="*/ 199492 h 1993542"/>
                    <a:gd name="connsiteX1751" fmla="*/ 387898 w 1299771"/>
                    <a:gd name="connsiteY1751" fmla="*/ 197576 h 1993542"/>
                    <a:gd name="connsiteX1752" fmla="*/ 388118 w 1299771"/>
                    <a:gd name="connsiteY1752" fmla="*/ 197088 h 1993542"/>
                    <a:gd name="connsiteX1753" fmla="*/ 388827 w 1299771"/>
                    <a:gd name="connsiteY1753" fmla="*/ 195429 h 1993542"/>
                    <a:gd name="connsiteX1754" fmla="*/ 389914 w 1299771"/>
                    <a:gd name="connsiteY1754" fmla="*/ 192915 h 1993542"/>
                    <a:gd name="connsiteX1755" fmla="*/ 390305 w 1299771"/>
                    <a:gd name="connsiteY1755" fmla="*/ 192012 h 1993542"/>
                    <a:gd name="connsiteX1756" fmla="*/ 390525 w 1299771"/>
                    <a:gd name="connsiteY1756" fmla="*/ 191536 h 1993542"/>
                    <a:gd name="connsiteX1757" fmla="*/ 391172 w 1299771"/>
                    <a:gd name="connsiteY1757" fmla="*/ 190132 h 1993542"/>
                    <a:gd name="connsiteX1758" fmla="*/ 393993 w 1299771"/>
                    <a:gd name="connsiteY1758" fmla="*/ 184055 h 1993542"/>
                    <a:gd name="connsiteX1759" fmla="*/ 394860 w 1299771"/>
                    <a:gd name="connsiteY1759" fmla="*/ 182188 h 1993542"/>
                    <a:gd name="connsiteX1760" fmla="*/ 396143 w 1299771"/>
                    <a:gd name="connsiteY1760" fmla="*/ 180590 h 1993542"/>
                    <a:gd name="connsiteX1761" fmla="*/ 398708 w 1299771"/>
                    <a:gd name="connsiteY1761" fmla="*/ 177381 h 1993542"/>
                    <a:gd name="connsiteX1762" fmla="*/ 399294 w 1299771"/>
                    <a:gd name="connsiteY1762" fmla="*/ 176648 h 1993542"/>
                    <a:gd name="connsiteX1763" fmla="*/ 401346 w 1299771"/>
                    <a:gd name="connsiteY1763" fmla="*/ 174074 h 1993542"/>
                    <a:gd name="connsiteX1764" fmla="*/ 404668 w 1299771"/>
                    <a:gd name="connsiteY1764" fmla="*/ 170217 h 1993542"/>
                    <a:gd name="connsiteX1765" fmla="*/ 405645 w 1299771"/>
                    <a:gd name="connsiteY1765" fmla="*/ 169070 h 1993542"/>
                    <a:gd name="connsiteX1766" fmla="*/ 406232 w 1299771"/>
                    <a:gd name="connsiteY1766" fmla="*/ 167826 h 1993542"/>
                    <a:gd name="connsiteX1767" fmla="*/ 406598 w 1299771"/>
                    <a:gd name="connsiteY1767" fmla="*/ 167020 h 1993542"/>
                    <a:gd name="connsiteX1768" fmla="*/ 406818 w 1299771"/>
                    <a:gd name="connsiteY1768" fmla="*/ 166557 h 1993542"/>
                    <a:gd name="connsiteX1769" fmla="*/ 407477 w 1299771"/>
                    <a:gd name="connsiteY1769" fmla="*/ 165141 h 1993542"/>
                    <a:gd name="connsiteX1770" fmla="*/ 407575 w 1299771"/>
                    <a:gd name="connsiteY1770" fmla="*/ 162713 h 1993542"/>
                    <a:gd name="connsiteX1771" fmla="*/ 407172 w 1299771"/>
                    <a:gd name="connsiteY1771" fmla="*/ 158417 h 1993542"/>
                    <a:gd name="connsiteX1772" fmla="*/ 407111 w 1299771"/>
                    <a:gd name="connsiteY1772" fmla="*/ 157673 h 1993542"/>
                    <a:gd name="connsiteX1773" fmla="*/ 406745 w 1299771"/>
                    <a:gd name="connsiteY1773" fmla="*/ 156501 h 1993542"/>
                    <a:gd name="connsiteX1774" fmla="*/ 404705 w 1299771"/>
                    <a:gd name="connsiteY1774" fmla="*/ 150595 h 1993542"/>
                    <a:gd name="connsiteX1775" fmla="*/ 404363 w 1299771"/>
                    <a:gd name="connsiteY1775" fmla="*/ 149607 h 1993542"/>
                    <a:gd name="connsiteX1776" fmla="*/ 403948 w 1299771"/>
                    <a:gd name="connsiteY1776" fmla="*/ 148435 h 1993542"/>
                    <a:gd name="connsiteX1777" fmla="*/ 402983 w 1299771"/>
                    <a:gd name="connsiteY1777" fmla="*/ 145983 h 1993542"/>
                    <a:gd name="connsiteX1778" fmla="*/ 400809 w 1299771"/>
                    <a:gd name="connsiteY1778" fmla="*/ 140503 h 1993542"/>
                    <a:gd name="connsiteX1779" fmla="*/ 396766 w 1299771"/>
                    <a:gd name="connsiteY1779" fmla="*/ 130278 h 1993542"/>
                    <a:gd name="connsiteX1780" fmla="*/ 396192 w 1299771"/>
                    <a:gd name="connsiteY1780" fmla="*/ 128825 h 1993542"/>
                    <a:gd name="connsiteX1781" fmla="*/ 395801 w 1299771"/>
                    <a:gd name="connsiteY1781" fmla="*/ 127849 h 1993542"/>
                    <a:gd name="connsiteX1782" fmla="*/ 394946 w 1299771"/>
                    <a:gd name="connsiteY1782" fmla="*/ 125506 h 1993542"/>
                    <a:gd name="connsiteX1783" fmla="*/ 394604 w 1299771"/>
                    <a:gd name="connsiteY1783" fmla="*/ 124567 h 1993542"/>
                    <a:gd name="connsiteX1784" fmla="*/ 390561 w 1299771"/>
                    <a:gd name="connsiteY1784" fmla="*/ 113486 h 1993542"/>
                    <a:gd name="connsiteX1785" fmla="*/ 389828 w 1299771"/>
                    <a:gd name="connsiteY1785" fmla="*/ 111473 h 1993542"/>
                    <a:gd name="connsiteX1786" fmla="*/ 389706 w 1299771"/>
                    <a:gd name="connsiteY1786" fmla="*/ 109899 h 1993542"/>
                    <a:gd name="connsiteX1787" fmla="*/ 389279 w 1299771"/>
                    <a:gd name="connsiteY1787" fmla="*/ 104688 h 1993542"/>
                    <a:gd name="connsiteX1788" fmla="*/ 389108 w 1299771"/>
                    <a:gd name="connsiteY1788" fmla="*/ 102577 h 1993542"/>
                    <a:gd name="connsiteX1789" fmla="*/ 389853 w 1299771"/>
                    <a:gd name="connsiteY1789" fmla="*/ 99648 h 1993542"/>
                    <a:gd name="connsiteX1790" fmla="*/ 390634 w 1299771"/>
                    <a:gd name="connsiteY1790" fmla="*/ 96622 h 1993542"/>
                    <a:gd name="connsiteX1791" fmla="*/ 390732 w 1299771"/>
                    <a:gd name="connsiteY1791" fmla="*/ 94901 h 1993542"/>
                    <a:gd name="connsiteX1792" fmla="*/ 390879 w 1299771"/>
                    <a:gd name="connsiteY1792" fmla="*/ 92192 h 1993542"/>
                    <a:gd name="connsiteX1793" fmla="*/ 390928 w 1299771"/>
                    <a:gd name="connsiteY1793" fmla="*/ 91289 h 1993542"/>
                    <a:gd name="connsiteX1794" fmla="*/ 391037 w 1299771"/>
                    <a:gd name="connsiteY1794" fmla="*/ 89386 h 1993542"/>
                    <a:gd name="connsiteX1795" fmla="*/ 390366 w 1299771"/>
                    <a:gd name="connsiteY1795" fmla="*/ 87336 h 1993542"/>
                    <a:gd name="connsiteX1796" fmla="*/ 390207 w 1299771"/>
                    <a:gd name="connsiteY1796" fmla="*/ 86835 h 1993542"/>
                    <a:gd name="connsiteX1797" fmla="*/ 389718 w 1299771"/>
                    <a:gd name="connsiteY1797" fmla="*/ 85322 h 1993542"/>
                    <a:gd name="connsiteX1798" fmla="*/ 389303 w 1299771"/>
                    <a:gd name="connsiteY1798" fmla="*/ 84053 h 1993542"/>
                    <a:gd name="connsiteX1799" fmla="*/ 388106 w 1299771"/>
                    <a:gd name="connsiteY1799" fmla="*/ 81515 h 1993542"/>
                    <a:gd name="connsiteX1800" fmla="*/ 386775 w 1299771"/>
                    <a:gd name="connsiteY1800" fmla="*/ 78672 h 1993542"/>
                    <a:gd name="connsiteX1801" fmla="*/ 387080 w 1299771"/>
                    <a:gd name="connsiteY1801" fmla="*/ 77000 h 1993542"/>
                    <a:gd name="connsiteX1802" fmla="*/ 387984 w 1299771"/>
                    <a:gd name="connsiteY1802" fmla="*/ 72094 h 1993542"/>
                    <a:gd name="connsiteX1803" fmla="*/ 388900 w 1299771"/>
                    <a:gd name="connsiteY1803" fmla="*/ 69117 h 1993542"/>
                    <a:gd name="connsiteX1804" fmla="*/ 390024 w 1299771"/>
                    <a:gd name="connsiteY1804" fmla="*/ 64919 h 1993542"/>
                    <a:gd name="connsiteX1805" fmla="*/ 391123 w 1299771"/>
                    <a:gd name="connsiteY1805" fmla="*/ 60795 h 1993542"/>
                    <a:gd name="connsiteX1806" fmla="*/ 391441 w 1299771"/>
                    <a:gd name="connsiteY1806" fmla="*/ 59586 h 1993542"/>
                    <a:gd name="connsiteX1807" fmla="*/ 392112 w 1299771"/>
                    <a:gd name="connsiteY1807" fmla="*/ 58403 h 1993542"/>
                    <a:gd name="connsiteX1808" fmla="*/ 392735 w 1299771"/>
                    <a:gd name="connsiteY1808" fmla="*/ 57305 h 1993542"/>
                    <a:gd name="connsiteX1809" fmla="*/ 393224 w 1299771"/>
                    <a:gd name="connsiteY1809" fmla="*/ 56463 h 1993542"/>
                    <a:gd name="connsiteX1810" fmla="*/ 393859 w 1299771"/>
                    <a:gd name="connsiteY1810" fmla="*/ 55791 h 1993542"/>
                    <a:gd name="connsiteX1811" fmla="*/ 394335 w 1299771"/>
                    <a:gd name="connsiteY1811" fmla="*/ 55291 h 1993542"/>
                    <a:gd name="connsiteX1812" fmla="*/ 395789 w 1299771"/>
                    <a:gd name="connsiteY1812" fmla="*/ 53778 h 1993542"/>
                    <a:gd name="connsiteX1813" fmla="*/ 397352 w 1299771"/>
                    <a:gd name="connsiteY1813" fmla="*/ 53253 h 1993542"/>
                    <a:gd name="connsiteX1814" fmla="*/ 399783 w 1299771"/>
                    <a:gd name="connsiteY1814" fmla="*/ 52423 h 1993542"/>
                    <a:gd name="connsiteX1815" fmla="*/ 403484 w 1299771"/>
                    <a:gd name="connsiteY1815" fmla="*/ 50532 h 1993542"/>
                    <a:gd name="connsiteX1816" fmla="*/ 408369 w 1299771"/>
                    <a:gd name="connsiteY1816" fmla="*/ 48018 h 1993542"/>
                    <a:gd name="connsiteX1817" fmla="*/ 408858 w 1299771"/>
                    <a:gd name="connsiteY1817" fmla="*/ 48445 h 1993542"/>
                    <a:gd name="connsiteX1818" fmla="*/ 410507 w 1299771"/>
                    <a:gd name="connsiteY1818" fmla="*/ 49824 h 1993542"/>
                    <a:gd name="connsiteX1819" fmla="*/ 411740 w 1299771"/>
                    <a:gd name="connsiteY1819" fmla="*/ 50593 h 1993542"/>
                    <a:gd name="connsiteX1820" fmla="*/ 413267 w 1299771"/>
                    <a:gd name="connsiteY1820" fmla="*/ 51508 h 1993542"/>
                    <a:gd name="connsiteX1821" fmla="*/ 414036 w 1299771"/>
                    <a:gd name="connsiteY1821" fmla="*/ 51984 h 1993542"/>
                    <a:gd name="connsiteX1822" fmla="*/ 414501 w 1299771"/>
                    <a:gd name="connsiteY1822" fmla="*/ 52204 h 1993542"/>
                    <a:gd name="connsiteX1823" fmla="*/ 418385 w 1299771"/>
                    <a:gd name="connsiteY1823" fmla="*/ 54059 h 1993542"/>
                    <a:gd name="connsiteX1824" fmla="*/ 419679 w 1299771"/>
                    <a:gd name="connsiteY1824" fmla="*/ 54681 h 1993542"/>
                    <a:gd name="connsiteX1825" fmla="*/ 421072 w 1299771"/>
                    <a:gd name="connsiteY1825" fmla="*/ 54839 h 1993542"/>
                    <a:gd name="connsiteX1826" fmla="*/ 422220 w 1299771"/>
                    <a:gd name="connsiteY1826" fmla="*/ 54962 h 1993542"/>
                    <a:gd name="connsiteX1827" fmla="*/ 423856 w 1299771"/>
                    <a:gd name="connsiteY1827" fmla="*/ 55145 h 1993542"/>
                    <a:gd name="connsiteX1828" fmla="*/ 425371 w 1299771"/>
                    <a:gd name="connsiteY1828" fmla="*/ 54779 h 1993542"/>
                    <a:gd name="connsiteX1829" fmla="*/ 426886 w 1299771"/>
                    <a:gd name="connsiteY1829" fmla="*/ 54412 h 1993542"/>
                    <a:gd name="connsiteX1830" fmla="*/ 432480 w 1299771"/>
                    <a:gd name="connsiteY1830" fmla="*/ 53509 h 1993542"/>
                    <a:gd name="connsiteX1831" fmla="*/ 434898 w 1299771"/>
                    <a:gd name="connsiteY1831" fmla="*/ 53509 h 1993542"/>
                    <a:gd name="connsiteX1832" fmla="*/ 436803 w 1299771"/>
                    <a:gd name="connsiteY1832" fmla="*/ 53522 h 1993542"/>
                    <a:gd name="connsiteX1833" fmla="*/ 438391 w 1299771"/>
                    <a:gd name="connsiteY1833" fmla="*/ 52606 h 1993542"/>
                    <a:gd name="connsiteX1834" fmla="*/ 440748 w 1299771"/>
                    <a:gd name="connsiteY1834" fmla="*/ 51240 h 1993542"/>
                    <a:gd name="connsiteX1835" fmla="*/ 441445 w 1299771"/>
                    <a:gd name="connsiteY1835" fmla="*/ 50837 h 1993542"/>
                    <a:gd name="connsiteX1836" fmla="*/ 441970 w 1299771"/>
                    <a:gd name="connsiteY1836" fmla="*/ 50532 h 1993542"/>
                    <a:gd name="connsiteX1837" fmla="*/ 442373 w 1299771"/>
                    <a:gd name="connsiteY1837" fmla="*/ 50227 h 1993542"/>
                    <a:gd name="connsiteX1838" fmla="*/ 444803 w 1299771"/>
                    <a:gd name="connsiteY1838" fmla="*/ 48372 h 1993542"/>
                    <a:gd name="connsiteX1839" fmla="*/ 446379 w 1299771"/>
                    <a:gd name="connsiteY1839" fmla="*/ 47176 h 1993542"/>
                    <a:gd name="connsiteX1840" fmla="*/ 447576 w 1299771"/>
                    <a:gd name="connsiteY1840" fmla="*/ 46261 h 1993542"/>
                    <a:gd name="connsiteX1841" fmla="*/ 448382 w 1299771"/>
                    <a:gd name="connsiteY1841" fmla="*/ 45089 h 1993542"/>
                    <a:gd name="connsiteX1842" fmla="*/ 448920 w 1299771"/>
                    <a:gd name="connsiteY1842" fmla="*/ 44296 h 1993542"/>
                    <a:gd name="connsiteX1843" fmla="*/ 451326 w 1299771"/>
                    <a:gd name="connsiteY1843" fmla="*/ 40806 h 1993542"/>
                    <a:gd name="connsiteX1844" fmla="*/ 453170 w 1299771"/>
                    <a:gd name="connsiteY1844" fmla="*/ 38122 h 1993542"/>
                    <a:gd name="connsiteX1845" fmla="*/ 454049 w 1299771"/>
                    <a:gd name="connsiteY1845" fmla="*/ 36840 h 1993542"/>
                    <a:gd name="connsiteX1846" fmla="*/ 455002 w 1299771"/>
                    <a:gd name="connsiteY1846" fmla="*/ 36438 h 1993542"/>
                    <a:gd name="connsiteX1847" fmla="*/ 457298 w 1299771"/>
                    <a:gd name="connsiteY1847" fmla="*/ 35474 h 1993542"/>
                    <a:gd name="connsiteX1848" fmla="*/ 458569 w 1299771"/>
                    <a:gd name="connsiteY1848" fmla="*/ 34937 h 1993542"/>
                    <a:gd name="connsiteX1849" fmla="*/ 460193 w 1299771"/>
                    <a:gd name="connsiteY1849" fmla="*/ 35486 h 1993542"/>
                    <a:gd name="connsiteX1850" fmla="*/ 463076 w 1299771"/>
                    <a:gd name="connsiteY1850" fmla="*/ 36450 h 1993542"/>
                    <a:gd name="connsiteX1851" fmla="*/ 464358 w 1299771"/>
                    <a:gd name="connsiteY1851" fmla="*/ 36889 h 1993542"/>
                    <a:gd name="connsiteX1852" fmla="*/ 466141 w 1299771"/>
                    <a:gd name="connsiteY1852" fmla="*/ 37878 h 1993542"/>
                    <a:gd name="connsiteX1853" fmla="*/ 468205 w 1299771"/>
                    <a:gd name="connsiteY1853" fmla="*/ 39049 h 1993542"/>
                    <a:gd name="connsiteX1854" fmla="*/ 469696 w 1299771"/>
                    <a:gd name="connsiteY1854" fmla="*/ 39147 h 1993542"/>
                    <a:gd name="connsiteX1855" fmla="*/ 473958 w 1299771"/>
                    <a:gd name="connsiteY1855" fmla="*/ 39427 h 1993542"/>
                    <a:gd name="connsiteX1856" fmla="*/ 475082 w 1299771"/>
                    <a:gd name="connsiteY1856" fmla="*/ 39501 h 1993542"/>
                    <a:gd name="connsiteX1857" fmla="*/ 476132 w 1299771"/>
                    <a:gd name="connsiteY1857" fmla="*/ 39049 h 1993542"/>
                    <a:gd name="connsiteX1858" fmla="*/ 478087 w 1299771"/>
                    <a:gd name="connsiteY1858" fmla="*/ 38231 h 1993542"/>
                    <a:gd name="connsiteX1859" fmla="*/ 479247 w 1299771"/>
                    <a:gd name="connsiteY1859" fmla="*/ 35937 h 1993542"/>
                    <a:gd name="connsiteX1860" fmla="*/ 481116 w 1299771"/>
                    <a:gd name="connsiteY1860" fmla="*/ 32228 h 1993542"/>
                    <a:gd name="connsiteX1861" fmla="*/ 482850 w 1299771"/>
                    <a:gd name="connsiteY1861" fmla="*/ 30946 h 1993542"/>
                    <a:gd name="connsiteX1862" fmla="*/ 484560 w 1299771"/>
                    <a:gd name="connsiteY1862" fmla="*/ 29665 h 1993542"/>
                    <a:gd name="connsiteX1863" fmla="*/ 485977 w 1299771"/>
                    <a:gd name="connsiteY1863" fmla="*/ 29543 h 1993542"/>
                    <a:gd name="connsiteX1864" fmla="*/ 488188 w 1299771"/>
                    <a:gd name="connsiteY1864" fmla="*/ 29360 h 1993542"/>
                    <a:gd name="connsiteX1865" fmla="*/ 489287 w 1299771"/>
                    <a:gd name="connsiteY1865" fmla="*/ 29262 h 1993542"/>
                    <a:gd name="connsiteX1866" fmla="*/ 490960 w 1299771"/>
                    <a:gd name="connsiteY1866" fmla="*/ 29714 h 1993542"/>
                    <a:gd name="connsiteX1867" fmla="*/ 492658 w 1299771"/>
                    <a:gd name="connsiteY1867" fmla="*/ 30165 h 1993542"/>
                    <a:gd name="connsiteX1868" fmla="*/ 494331 w 1299771"/>
                    <a:gd name="connsiteY1868" fmla="*/ 30629 h 1993542"/>
                    <a:gd name="connsiteX1869" fmla="*/ 495724 w 1299771"/>
                    <a:gd name="connsiteY1869" fmla="*/ 31007 h 1993542"/>
                    <a:gd name="connsiteX1870" fmla="*/ 497470 w 1299771"/>
                    <a:gd name="connsiteY1870" fmla="*/ 31508 h 1993542"/>
                    <a:gd name="connsiteX1871" fmla="*/ 498533 w 1299771"/>
                    <a:gd name="connsiteY1871" fmla="*/ 31813 h 1993542"/>
                    <a:gd name="connsiteX1872" fmla="*/ 499718 w 1299771"/>
                    <a:gd name="connsiteY1872" fmla="*/ 31874 h 1993542"/>
                    <a:gd name="connsiteX1873" fmla="*/ 500964 w 1299771"/>
                    <a:gd name="connsiteY1873" fmla="*/ 31886 h 1993542"/>
                    <a:gd name="connsiteX1874" fmla="*/ 501562 w 1299771"/>
                    <a:gd name="connsiteY1874" fmla="*/ 31886 h 1993542"/>
                    <a:gd name="connsiteX1875" fmla="*/ 503455 w 1299771"/>
                    <a:gd name="connsiteY1875" fmla="*/ 31898 h 1993542"/>
                    <a:gd name="connsiteX1876" fmla="*/ 504420 w 1299771"/>
                    <a:gd name="connsiteY1876" fmla="*/ 30861 h 1993542"/>
                    <a:gd name="connsiteX1877" fmla="*/ 506044 w 1299771"/>
                    <a:gd name="connsiteY1877" fmla="*/ 29116 h 1993542"/>
                    <a:gd name="connsiteX1878" fmla="*/ 508707 w 1299771"/>
                    <a:gd name="connsiteY1878" fmla="*/ 28628 h 1993542"/>
                    <a:gd name="connsiteX1879" fmla="*/ 509477 w 1299771"/>
                    <a:gd name="connsiteY1879" fmla="*/ 28481 h 1993542"/>
                    <a:gd name="connsiteX1880" fmla="*/ 512958 w 1299771"/>
                    <a:gd name="connsiteY1880" fmla="*/ 32337 h 1993542"/>
                    <a:gd name="connsiteX1881" fmla="*/ 513752 w 1299771"/>
                    <a:gd name="connsiteY1881" fmla="*/ 33228 h 1993542"/>
                    <a:gd name="connsiteX1882" fmla="*/ 514802 w 1299771"/>
                    <a:gd name="connsiteY1882" fmla="*/ 33631 h 1993542"/>
                    <a:gd name="connsiteX1883" fmla="*/ 518271 w 1299771"/>
                    <a:gd name="connsiteY1883" fmla="*/ 34985 h 1993542"/>
                    <a:gd name="connsiteX1884" fmla="*/ 519321 w 1299771"/>
                    <a:gd name="connsiteY1884" fmla="*/ 35400 h 1993542"/>
                    <a:gd name="connsiteX1885" fmla="*/ 520469 w 1299771"/>
                    <a:gd name="connsiteY1885" fmla="*/ 35400 h 1993542"/>
                    <a:gd name="connsiteX1886" fmla="*/ 526589 w 1299771"/>
                    <a:gd name="connsiteY1886" fmla="*/ 35449 h 1993542"/>
                    <a:gd name="connsiteX1887" fmla="*/ 530534 w 1299771"/>
                    <a:gd name="connsiteY1887" fmla="*/ 32679 h 1993542"/>
                    <a:gd name="connsiteX1888" fmla="*/ 530802 w 1299771"/>
                    <a:gd name="connsiteY1888" fmla="*/ 30983 h 1993542"/>
                    <a:gd name="connsiteX1889" fmla="*/ 531169 w 1299771"/>
                    <a:gd name="connsiteY1889" fmla="*/ 28579 h 1993542"/>
                    <a:gd name="connsiteX1890" fmla="*/ 528030 w 1299771"/>
                    <a:gd name="connsiteY1890" fmla="*/ 25980 h 1993542"/>
                    <a:gd name="connsiteX1891" fmla="*/ 527529 w 1299771"/>
                    <a:gd name="connsiteY1891" fmla="*/ 25565 h 1993542"/>
                    <a:gd name="connsiteX1892" fmla="*/ 527089 w 1299771"/>
                    <a:gd name="connsiteY1892" fmla="*/ 25113 h 1993542"/>
                    <a:gd name="connsiteX1893" fmla="*/ 526234 w 1299771"/>
                    <a:gd name="connsiteY1893" fmla="*/ 24259 h 1993542"/>
                    <a:gd name="connsiteX1894" fmla="*/ 524964 w 1299771"/>
                    <a:gd name="connsiteY1894" fmla="*/ 22978 h 1993542"/>
                    <a:gd name="connsiteX1895" fmla="*/ 524536 w 1299771"/>
                    <a:gd name="connsiteY1895" fmla="*/ 21684 h 1993542"/>
                    <a:gd name="connsiteX1896" fmla="*/ 523730 w 1299771"/>
                    <a:gd name="connsiteY1896" fmla="*/ 19232 h 1993542"/>
                    <a:gd name="connsiteX1897" fmla="*/ 523266 w 1299771"/>
                    <a:gd name="connsiteY1897" fmla="*/ 17816 h 1993542"/>
                    <a:gd name="connsiteX1898" fmla="*/ 523596 w 1299771"/>
                    <a:gd name="connsiteY1898" fmla="*/ 16437 h 1993542"/>
                    <a:gd name="connsiteX1899" fmla="*/ 524292 w 1299771"/>
                    <a:gd name="connsiteY1899" fmla="*/ 13484 h 1993542"/>
                    <a:gd name="connsiteX1900" fmla="*/ 524573 w 1299771"/>
                    <a:gd name="connsiteY1900" fmla="*/ 12239 h 1993542"/>
                    <a:gd name="connsiteX1901" fmla="*/ 525392 w 1299771"/>
                    <a:gd name="connsiteY1901" fmla="*/ 11275 h 1993542"/>
                    <a:gd name="connsiteX1902" fmla="*/ 527883 w 1299771"/>
                    <a:gd name="connsiteY1902" fmla="*/ 8322 h 1993542"/>
                    <a:gd name="connsiteX1903" fmla="*/ 528897 w 1299771"/>
                    <a:gd name="connsiteY1903" fmla="*/ 7114 h 1993542"/>
                    <a:gd name="connsiteX1904" fmla="*/ 530717 w 1299771"/>
                    <a:gd name="connsiteY1904" fmla="*/ 6663 h 1993542"/>
                    <a:gd name="connsiteX1905" fmla="*/ 535773 w 1299771"/>
                    <a:gd name="connsiteY1905" fmla="*/ 5430 h 1993542"/>
                    <a:gd name="connsiteX1906" fmla="*/ 543285 w 1299771"/>
                    <a:gd name="connsiteY1906" fmla="*/ 3588 h 1993542"/>
                    <a:gd name="connsiteX1907" fmla="*/ 545154 w 1299771"/>
                    <a:gd name="connsiteY1907" fmla="*/ 3124 h 1993542"/>
                    <a:gd name="connsiteX1908" fmla="*/ 546094 w 1299771"/>
                    <a:gd name="connsiteY1908" fmla="*/ 2904 h 1993542"/>
                    <a:gd name="connsiteX1909" fmla="*/ 548427 w 1299771"/>
                    <a:gd name="connsiteY1909" fmla="*/ 2477 h 1993542"/>
                    <a:gd name="connsiteX1910" fmla="*/ 553557 w 1299771"/>
                    <a:gd name="connsiteY1910" fmla="*/ 1550 h 1993542"/>
                    <a:gd name="connsiteX1911" fmla="*/ 554485 w 1299771"/>
                    <a:gd name="connsiteY1911" fmla="*/ 1391 h 1993542"/>
                    <a:gd name="connsiteX1912" fmla="*/ 557710 w 1299771"/>
                    <a:gd name="connsiteY1912" fmla="*/ 805 h 1993542"/>
                    <a:gd name="connsiteX1913" fmla="*/ 558846 w 1299771"/>
                    <a:gd name="connsiteY1913" fmla="*/ 708 h 1993542"/>
                    <a:gd name="connsiteX1914" fmla="*/ 560104 w 1299771"/>
                    <a:gd name="connsiteY1914" fmla="*/ 586 h 1993542"/>
                    <a:gd name="connsiteX1915" fmla="*/ 562473 w 1299771"/>
                    <a:gd name="connsiteY1915" fmla="*/ 378 h 1993542"/>
                    <a:gd name="connsiteX1916" fmla="*/ 566186 w 1299771"/>
                    <a:gd name="connsiteY1916" fmla="*/ 36 h 1993542"/>
                    <a:gd name="connsiteX1917" fmla="*/ 566870 w 1299771"/>
                    <a:gd name="connsiteY1917" fmla="*/ 0 h 1993542"/>
                    <a:gd name="connsiteX1918" fmla="*/ 570254 w 1299771"/>
                    <a:gd name="connsiteY1918" fmla="*/ 317 h 1993542"/>
                    <a:gd name="connsiteX1919" fmla="*/ 571622 w 1299771"/>
                    <a:gd name="connsiteY1919" fmla="*/ 439 h 1993542"/>
                    <a:gd name="connsiteX1920" fmla="*/ 573148 w 1299771"/>
                    <a:gd name="connsiteY1920" fmla="*/ 1696 h 1993542"/>
                    <a:gd name="connsiteX1921" fmla="*/ 575042 w 1299771"/>
                    <a:gd name="connsiteY1921" fmla="*/ 3246 h 1993542"/>
                    <a:gd name="connsiteX1922" fmla="*/ 575286 w 1299771"/>
                    <a:gd name="connsiteY1922" fmla="*/ 5467 h 1993542"/>
                    <a:gd name="connsiteX1923" fmla="*/ 575542 w 1299771"/>
                    <a:gd name="connsiteY1923" fmla="*/ 7956 h 1993542"/>
                    <a:gd name="connsiteX1924" fmla="*/ 577313 w 1299771"/>
                    <a:gd name="connsiteY1924" fmla="*/ 8371 h 1993542"/>
                    <a:gd name="connsiteX1925" fmla="*/ 579377 w 1299771"/>
                    <a:gd name="connsiteY1925" fmla="*/ 8835 h 1993542"/>
                    <a:gd name="connsiteX1926" fmla="*/ 583982 w 1299771"/>
                    <a:gd name="connsiteY1926" fmla="*/ 8957 h 1993542"/>
                    <a:gd name="connsiteX1927" fmla="*/ 579927 w 1299771"/>
                    <a:gd name="connsiteY1927" fmla="*/ 13521 h 1993542"/>
                    <a:gd name="connsiteX1928" fmla="*/ 579499 w 1299771"/>
                    <a:gd name="connsiteY1928" fmla="*/ 14192 h 1993542"/>
                    <a:gd name="connsiteX1929" fmla="*/ 578119 w 1299771"/>
                    <a:gd name="connsiteY1929" fmla="*/ 16620 h 1993542"/>
                    <a:gd name="connsiteX1930" fmla="*/ 577435 w 1299771"/>
                    <a:gd name="connsiteY1930" fmla="*/ 17828 h 1993542"/>
                    <a:gd name="connsiteX1931" fmla="*/ 577301 w 1299771"/>
                    <a:gd name="connsiteY1931" fmla="*/ 20757 h 1993542"/>
                    <a:gd name="connsiteX1932" fmla="*/ 577435 w 1299771"/>
                    <a:gd name="connsiteY1932" fmla="*/ 21599 h 1993542"/>
                    <a:gd name="connsiteX1933" fmla="*/ 578107 w 1299771"/>
                    <a:gd name="connsiteY1933" fmla="*/ 25821 h 1993542"/>
                    <a:gd name="connsiteX1934" fmla="*/ 578229 w 1299771"/>
                    <a:gd name="connsiteY1934" fmla="*/ 26663 h 1993542"/>
                    <a:gd name="connsiteX1935" fmla="*/ 578522 w 1299771"/>
                    <a:gd name="connsiteY1935" fmla="*/ 27639 h 1993542"/>
                    <a:gd name="connsiteX1936" fmla="*/ 579707 w 1299771"/>
                    <a:gd name="connsiteY1936" fmla="*/ 31557 h 1993542"/>
                    <a:gd name="connsiteX1937" fmla="*/ 580000 w 1299771"/>
                    <a:gd name="connsiteY1937" fmla="*/ 32533 h 1993542"/>
                    <a:gd name="connsiteX1938" fmla="*/ 580269 w 1299771"/>
                    <a:gd name="connsiteY1938" fmla="*/ 33204 h 199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Lst>
                  <a:rect l="l" t="t" r="r" b="b"/>
                  <a:pathLst>
                    <a:path w="1299771" h="1993542">
                      <a:moveTo>
                        <a:pt x="580269" y="33204"/>
                      </a:moveTo>
                      <a:lnTo>
                        <a:pt x="582663" y="38988"/>
                      </a:lnTo>
                      <a:lnTo>
                        <a:pt x="583384" y="40745"/>
                      </a:lnTo>
                      <a:lnTo>
                        <a:pt x="584800" y="41721"/>
                      </a:lnTo>
                      <a:lnTo>
                        <a:pt x="586962" y="43198"/>
                      </a:lnTo>
                      <a:lnTo>
                        <a:pt x="587378" y="43491"/>
                      </a:lnTo>
                      <a:lnTo>
                        <a:pt x="588159" y="43833"/>
                      </a:lnTo>
                      <a:lnTo>
                        <a:pt x="588794" y="44113"/>
                      </a:lnTo>
                      <a:lnTo>
                        <a:pt x="589613" y="44479"/>
                      </a:lnTo>
                      <a:lnTo>
                        <a:pt x="590846" y="45041"/>
                      </a:lnTo>
                      <a:lnTo>
                        <a:pt x="592312" y="45382"/>
                      </a:lnTo>
                      <a:lnTo>
                        <a:pt x="594144" y="45822"/>
                      </a:lnTo>
                      <a:lnTo>
                        <a:pt x="595329" y="46102"/>
                      </a:lnTo>
                      <a:lnTo>
                        <a:pt x="598358" y="47335"/>
                      </a:lnTo>
                      <a:lnTo>
                        <a:pt x="601118" y="48457"/>
                      </a:lnTo>
                      <a:lnTo>
                        <a:pt x="605357" y="49556"/>
                      </a:lnTo>
                      <a:lnTo>
                        <a:pt x="607714" y="50166"/>
                      </a:lnTo>
                      <a:lnTo>
                        <a:pt x="609363" y="51044"/>
                      </a:lnTo>
                      <a:lnTo>
                        <a:pt x="611060" y="51947"/>
                      </a:lnTo>
                      <a:lnTo>
                        <a:pt x="613980" y="53400"/>
                      </a:lnTo>
                      <a:lnTo>
                        <a:pt x="615641" y="54229"/>
                      </a:lnTo>
                      <a:lnTo>
                        <a:pt x="617534" y="55913"/>
                      </a:lnTo>
                      <a:lnTo>
                        <a:pt x="619659" y="57817"/>
                      </a:lnTo>
                      <a:lnTo>
                        <a:pt x="621882" y="59745"/>
                      </a:lnTo>
                      <a:lnTo>
                        <a:pt x="623702" y="61344"/>
                      </a:lnTo>
                      <a:lnTo>
                        <a:pt x="624984" y="62454"/>
                      </a:lnTo>
                      <a:lnTo>
                        <a:pt x="629381" y="66164"/>
                      </a:lnTo>
                      <a:lnTo>
                        <a:pt x="630297" y="66981"/>
                      </a:lnTo>
                      <a:lnTo>
                        <a:pt x="631397" y="67958"/>
                      </a:lnTo>
                      <a:lnTo>
                        <a:pt x="632484" y="68946"/>
                      </a:lnTo>
                      <a:lnTo>
                        <a:pt x="633950" y="70252"/>
                      </a:lnTo>
                      <a:lnTo>
                        <a:pt x="634890" y="71362"/>
                      </a:lnTo>
                      <a:lnTo>
                        <a:pt x="635354" y="71924"/>
                      </a:lnTo>
                      <a:lnTo>
                        <a:pt x="636661" y="73461"/>
                      </a:lnTo>
                      <a:lnTo>
                        <a:pt x="639617" y="76048"/>
                      </a:lnTo>
                      <a:lnTo>
                        <a:pt x="641168" y="76768"/>
                      </a:lnTo>
                      <a:lnTo>
                        <a:pt x="643562" y="77878"/>
                      </a:lnTo>
                      <a:lnTo>
                        <a:pt x="649290" y="77915"/>
                      </a:lnTo>
                      <a:lnTo>
                        <a:pt x="650243" y="77927"/>
                      </a:lnTo>
                      <a:lnTo>
                        <a:pt x="651574" y="77793"/>
                      </a:lnTo>
                      <a:lnTo>
                        <a:pt x="654433" y="77512"/>
                      </a:lnTo>
                      <a:lnTo>
                        <a:pt x="655825" y="77378"/>
                      </a:lnTo>
                      <a:lnTo>
                        <a:pt x="657266" y="77073"/>
                      </a:lnTo>
                      <a:lnTo>
                        <a:pt x="659684" y="76548"/>
                      </a:lnTo>
                      <a:lnTo>
                        <a:pt x="661126" y="76243"/>
                      </a:lnTo>
                      <a:lnTo>
                        <a:pt x="662030" y="75975"/>
                      </a:lnTo>
                      <a:lnTo>
                        <a:pt x="669236" y="73766"/>
                      </a:lnTo>
                      <a:lnTo>
                        <a:pt x="669761" y="73595"/>
                      </a:lnTo>
                      <a:lnTo>
                        <a:pt x="670543" y="73351"/>
                      </a:lnTo>
                      <a:lnTo>
                        <a:pt x="671263" y="73119"/>
                      </a:lnTo>
                      <a:lnTo>
                        <a:pt x="672387" y="72753"/>
                      </a:lnTo>
                      <a:lnTo>
                        <a:pt x="674146" y="72094"/>
                      </a:lnTo>
                      <a:lnTo>
                        <a:pt x="675990" y="71411"/>
                      </a:lnTo>
                      <a:lnTo>
                        <a:pt x="681499" y="69385"/>
                      </a:lnTo>
                      <a:lnTo>
                        <a:pt x="682879" y="68885"/>
                      </a:lnTo>
                      <a:lnTo>
                        <a:pt x="686494" y="67506"/>
                      </a:lnTo>
                      <a:lnTo>
                        <a:pt x="687838" y="66994"/>
                      </a:lnTo>
                      <a:lnTo>
                        <a:pt x="688754" y="66835"/>
                      </a:lnTo>
                      <a:lnTo>
                        <a:pt x="691221" y="66408"/>
                      </a:lnTo>
                      <a:lnTo>
                        <a:pt x="692870" y="66127"/>
                      </a:lnTo>
                      <a:lnTo>
                        <a:pt x="694446" y="66530"/>
                      </a:lnTo>
                      <a:lnTo>
                        <a:pt x="697560" y="67518"/>
                      </a:lnTo>
                      <a:lnTo>
                        <a:pt x="695765" y="70203"/>
                      </a:lnTo>
                      <a:lnTo>
                        <a:pt x="695056" y="71448"/>
                      </a:lnTo>
                      <a:lnTo>
                        <a:pt x="695044" y="73229"/>
                      </a:lnTo>
                      <a:lnTo>
                        <a:pt x="695020" y="75475"/>
                      </a:lnTo>
                      <a:lnTo>
                        <a:pt x="695850" y="77171"/>
                      </a:lnTo>
                      <a:lnTo>
                        <a:pt x="696192" y="77878"/>
                      </a:lnTo>
                      <a:lnTo>
                        <a:pt x="696888" y="79367"/>
                      </a:lnTo>
                      <a:lnTo>
                        <a:pt x="698659" y="83980"/>
                      </a:lnTo>
                      <a:lnTo>
                        <a:pt x="699233" y="85469"/>
                      </a:lnTo>
                      <a:lnTo>
                        <a:pt x="699991" y="87446"/>
                      </a:lnTo>
                      <a:lnTo>
                        <a:pt x="700320" y="88422"/>
                      </a:lnTo>
                      <a:lnTo>
                        <a:pt x="700968" y="90386"/>
                      </a:lnTo>
                      <a:lnTo>
                        <a:pt x="702446" y="94779"/>
                      </a:lnTo>
                      <a:lnTo>
                        <a:pt x="703435" y="97720"/>
                      </a:lnTo>
                      <a:lnTo>
                        <a:pt x="703960" y="99770"/>
                      </a:lnTo>
                      <a:lnTo>
                        <a:pt x="707527" y="113657"/>
                      </a:lnTo>
                      <a:lnTo>
                        <a:pt x="708052" y="115720"/>
                      </a:lnTo>
                      <a:lnTo>
                        <a:pt x="708247" y="118038"/>
                      </a:lnTo>
                      <a:lnTo>
                        <a:pt x="709066" y="128130"/>
                      </a:lnTo>
                      <a:lnTo>
                        <a:pt x="709237" y="130290"/>
                      </a:lnTo>
                      <a:lnTo>
                        <a:pt x="709151" y="131840"/>
                      </a:lnTo>
                      <a:lnTo>
                        <a:pt x="708858" y="137014"/>
                      </a:lnTo>
                      <a:lnTo>
                        <a:pt x="708773" y="138600"/>
                      </a:lnTo>
                      <a:lnTo>
                        <a:pt x="708736" y="139125"/>
                      </a:lnTo>
                      <a:lnTo>
                        <a:pt x="708638" y="140028"/>
                      </a:lnTo>
                      <a:lnTo>
                        <a:pt x="708528" y="140931"/>
                      </a:lnTo>
                      <a:lnTo>
                        <a:pt x="708186" y="143908"/>
                      </a:lnTo>
                      <a:lnTo>
                        <a:pt x="707942" y="145934"/>
                      </a:lnTo>
                      <a:lnTo>
                        <a:pt x="707173" y="147862"/>
                      </a:lnTo>
                      <a:lnTo>
                        <a:pt x="704485" y="154634"/>
                      </a:lnTo>
                      <a:lnTo>
                        <a:pt x="703716" y="156562"/>
                      </a:lnTo>
                      <a:lnTo>
                        <a:pt x="702775" y="158405"/>
                      </a:lnTo>
                      <a:lnTo>
                        <a:pt x="700895" y="162090"/>
                      </a:lnTo>
                      <a:lnTo>
                        <a:pt x="699563" y="164714"/>
                      </a:lnTo>
                      <a:lnTo>
                        <a:pt x="698720" y="166361"/>
                      </a:lnTo>
                      <a:lnTo>
                        <a:pt x="697340" y="168155"/>
                      </a:lnTo>
                      <a:lnTo>
                        <a:pt x="690293" y="177271"/>
                      </a:lnTo>
                      <a:lnTo>
                        <a:pt x="689352" y="178479"/>
                      </a:lnTo>
                      <a:lnTo>
                        <a:pt x="688729" y="179284"/>
                      </a:lnTo>
                      <a:lnTo>
                        <a:pt x="687740" y="180456"/>
                      </a:lnTo>
                      <a:lnTo>
                        <a:pt x="686751" y="181615"/>
                      </a:lnTo>
                      <a:lnTo>
                        <a:pt x="677493" y="192512"/>
                      </a:lnTo>
                      <a:lnTo>
                        <a:pt x="674476" y="196185"/>
                      </a:lnTo>
                      <a:lnTo>
                        <a:pt x="670628" y="200883"/>
                      </a:lnTo>
                      <a:lnTo>
                        <a:pt x="665474" y="207900"/>
                      </a:lnTo>
                      <a:lnTo>
                        <a:pt x="664362" y="209401"/>
                      </a:lnTo>
                      <a:lnTo>
                        <a:pt x="664020" y="209877"/>
                      </a:lnTo>
                      <a:lnTo>
                        <a:pt x="663532" y="210621"/>
                      </a:lnTo>
                      <a:lnTo>
                        <a:pt x="662078" y="212879"/>
                      </a:lnTo>
                      <a:lnTo>
                        <a:pt x="658817" y="217967"/>
                      </a:lnTo>
                      <a:lnTo>
                        <a:pt x="658268" y="218809"/>
                      </a:lnTo>
                      <a:lnTo>
                        <a:pt x="658023" y="219822"/>
                      </a:lnTo>
                      <a:lnTo>
                        <a:pt x="657217" y="223251"/>
                      </a:lnTo>
                      <a:lnTo>
                        <a:pt x="657168" y="224117"/>
                      </a:lnTo>
                      <a:lnTo>
                        <a:pt x="657120" y="225008"/>
                      </a:lnTo>
                      <a:lnTo>
                        <a:pt x="657010" y="226802"/>
                      </a:lnTo>
                      <a:lnTo>
                        <a:pt x="657962" y="227973"/>
                      </a:lnTo>
                      <a:lnTo>
                        <a:pt x="659916" y="230378"/>
                      </a:lnTo>
                      <a:lnTo>
                        <a:pt x="660784" y="231451"/>
                      </a:lnTo>
                      <a:lnTo>
                        <a:pt x="662372" y="231903"/>
                      </a:lnTo>
                      <a:lnTo>
                        <a:pt x="665010" y="232647"/>
                      </a:lnTo>
                      <a:lnTo>
                        <a:pt x="669761" y="233989"/>
                      </a:lnTo>
                      <a:lnTo>
                        <a:pt x="671483" y="234465"/>
                      </a:lnTo>
                      <a:lnTo>
                        <a:pt x="673425" y="234404"/>
                      </a:lnTo>
                      <a:lnTo>
                        <a:pt x="677321" y="234270"/>
                      </a:lnTo>
                      <a:lnTo>
                        <a:pt x="678494" y="234234"/>
                      </a:lnTo>
                      <a:lnTo>
                        <a:pt x="680363" y="234172"/>
                      </a:lnTo>
                      <a:lnTo>
                        <a:pt x="681548" y="234319"/>
                      </a:lnTo>
                      <a:lnTo>
                        <a:pt x="685969" y="234893"/>
                      </a:lnTo>
                      <a:lnTo>
                        <a:pt x="688595" y="235527"/>
                      </a:lnTo>
                      <a:lnTo>
                        <a:pt x="690329" y="235942"/>
                      </a:lnTo>
                      <a:lnTo>
                        <a:pt x="690684" y="237797"/>
                      </a:lnTo>
                      <a:lnTo>
                        <a:pt x="691160" y="240298"/>
                      </a:lnTo>
                      <a:lnTo>
                        <a:pt x="691258" y="240835"/>
                      </a:lnTo>
                      <a:lnTo>
                        <a:pt x="691209" y="241616"/>
                      </a:lnTo>
                      <a:lnTo>
                        <a:pt x="691062" y="244240"/>
                      </a:lnTo>
                      <a:lnTo>
                        <a:pt x="691013" y="245253"/>
                      </a:lnTo>
                      <a:lnTo>
                        <a:pt x="690635" y="246607"/>
                      </a:lnTo>
                      <a:lnTo>
                        <a:pt x="688864" y="252977"/>
                      </a:lnTo>
                      <a:lnTo>
                        <a:pt x="688461" y="254405"/>
                      </a:lnTo>
                      <a:lnTo>
                        <a:pt x="687716" y="256394"/>
                      </a:lnTo>
                      <a:lnTo>
                        <a:pt x="687166" y="257870"/>
                      </a:lnTo>
                      <a:lnTo>
                        <a:pt x="686433" y="259835"/>
                      </a:lnTo>
                      <a:lnTo>
                        <a:pt x="684454" y="264167"/>
                      </a:lnTo>
                      <a:lnTo>
                        <a:pt x="683355" y="266571"/>
                      </a:lnTo>
                      <a:lnTo>
                        <a:pt x="682916" y="268048"/>
                      </a:lnTo>
                      <a:lnTo>
                        <a:pt x="682720" y="268694"/>
                      </a:lnTo>
                      <a:lnTo>
                        <a:pt x="681450" y="272929"/>
                      </a:lnTo>
                      <a:lnTo>
                        <a:pt x="681157" y="273917"/>
                      </a:lnTo>
                      <a:lnTo>
                        <a:pt x="680864" y="274893"/>
                      </a:lnTo>
                      <a:lnTo>
                        <a:pt x="680631" y="275931"/>
                      </a:lnTo>
                      <a:lnTo>
                        <a:pt x="680277" y="277481"/>
                      </a:lnTo>
                      <a:lnTo>
                        <a:pt x="679203" y="282154"/>
                      </a:lnTo>
                      <a:lnTo>
                        <a:pt x="678140" y="286767"/>
                      </a:lnTo>
                      <a:lnTo>
                        <a:pt x="677663" y="288805"/>
                      </a:lnTo>
                      <a:lnTo>
                        <a:pt x="677383" y="290952"/>
                      </a:lnTo>
                      <a:lnTo>
                        <a:pt x="677187" y="292563"/>
                      </a:lnTo>
                      <a:lnTo>
                        <a:pt x="676503" y="297884"/>
                      </a:lnTo>
                      <a:lnTo>
                        <a:pt x="676357" y="298945"/>
                      </a:lnTo>
                      <a:lnTo>
                        <a:pt x="676222" y="300007"/>
                      </a:lnTo>
                      <a:lnTo>
                        <a:pt x="676051" y="300800"/>
                      </a:lnTo>
                      <a:lnTo>
                        <a:pt x="675025" y="305327"/>
                      </a:lnTo>
                      <a:lnTo>
                        <a:pt x="674610" y="307170"/>
                      </a:lnTo>
                      <a:lnTo>
                        <a:pt x="673608" y="308329"/>
                      </a:lnTo>
                      <a:lnTo>
                        <a:pt x="671239" y="311087"/>
                      </a:lnTo>
                      <a:lnTo>
                        <a:pt x="670311" y="312161"/>
                      </a:lnTo>
                      <a:lnTo>
                        <a:pt x="668552" y="313088"/>
                      </a:lnTo>
                      <a:lnTo>
                        <a:pt x="664069" y="315443"/>
                      </a:lnTo>
                      <a:lnTo>
                        <a:pt x="662457" y="316798"/>
                      </a:lnTo>
                      <a:lnTo>
                        <a:pt x="657877" y="320642"/>
                      </a:lnTo>
                      <a:lnTo>
                        <a:pt x="656631" y="322497"/>
                      </a:lnTo>
                      <a:lnTo>
                        <a:pt x="655507" y="324168"/>
                      </a:lnTo>
                      <a:lnTo>
                        <a:pt x="655312" y="325706"/>
                      </a:lnTo>
                      <a:lnTo>
                        <a:pt x="654970" y="328354"/>
                      </a:lnTo>
                      <a:lnTo>
                        <a:pt x="654787" y="329770"/>
                      </a:lnTo>
                      <a:lnTo>
                        <a:pt x="655141" y="331698"/>
                      </a:lnTo>
                      <a:lnTo>
                        <a:pt x="655764" y="335066"/>
                      </a:lnTo>
                      <a:lnTo>
                        <a:pt x="656411" y="338629"/>
                      </a:lnTo>
                      <a:lnTo>
                        <a:pt x="656790" y="340655"/>
                      </a:lnTo>
                      <a:lnTo>
                        <a:pt x="657254" y="343193"/>
                      </a:lnTo>
                      <a:lnTo>
                        <a:pt x="657486" y="345365"/>
                      </a:lnTo>
                      <a:lnTo>
                        <a:pt x="658072" y="350771"/>
                      </a:lnTo>
                      <a:lnTo>
                        <a:pt x="658316" y="352931"/>
                      </a:lnTo>
                      <a:lnTo>
                        <a:pt x="658756" y="355554"/>
                      </a:lnTo>
                      <a:lnTo>
                        <a:pt x="660063" y="363437"/>
                      </a:lnTo>
                      <a:lnTo>
                        <a:pt x="660417" y="365536"/>
                      </a:lnTo>
                      <a:lnTo>
                        <a:pt x="659868" y="366964"/>
                      </a:lnTo>
                      <a:lnTo>
                        <a:pt x="658842" y="369636"/>
                      </a:lnTo>
                      <a:lnTo>
                        <a:pt x="658561" y="370368"/>
                      </a:lnTo>
                      <a:lnTo>
                        <a:pt x="657901" y="371198"/>
                      </a:lnTo>
                      <a:lnTo>
                        <a:pt x="655214" y="374578"/>
                      </a:lnTo>
                      <a:lnTo>
                        <a:pt x="657120" y="377214"/>
                      </a:lnTo>
                      <a:lnTo>
                        <a:pt x="657633" y="377910"/>
                      </a:lnTo>
                      <a:lnTo>
                        <a:pt x="660772" y="382511"/>
                      </a:lnTo>
                      <a:lnTo>
                        <a:pt x="662872" y="386147"/>
                      </a:lnTo>
                      <a:lnTo>
                        <a:pt x="663630" y="387453"/>
                      </a:lnTo>
                      <a:lnTo>
                        <a:pt x="663764" y="389454"/>
                      </a:lnTo>
                      <a:lnTo>
                        <a:pt x="664033" y="393481"/>
                      </a:lnTo>
                      <a:lnTo>
                        <a:pt x="664130" y="394701"/>
                      </a:lnTo>
                      <a:lnTo>
                        <a:pt x="664937" y="403768"/>
                      </a:lnTo>
                      <a:lnTo>
                        <a:pt x="667843" y="405244"/>
                      </a:lnTo>
                      <a:lnTo>
                        <a:pt x="669334" y="406001"/>
                      </a:lnTo>
                      <a:lnTo>
                        <a:pt x="670579" y="405244"/>
                      </a:lnTo>
                      <a:lnTo>
                        <a:pt x="673425" y="403536"/>
                      </a:lnTo>
                      <a:lnTo>
                        <a:pt x="674537" y="402865"/>
                      </a:lnTo>
                      <a:lnTo>
                        <a:pt x="675086" y="401400"/>
                      </a:lnTo>
                      <a:lnTo>
                        <a:pt x="676027" y="398838"/>
                      </a:lnTo>
                      <a:lnTo>
                        <a:pt x="676515" y="397508"/>
                      </a:lnTo>
                      <a:lnTo>
                        <a:pt x="676601" y="394957"/>
                      </a:lnTo>
                      <a:lnTo>
                        <a:pt x="676723" y="391492"/>
                      </a:lnTo>
                      <a:lnTo>
                        <a:pt x="677529" y="389429"/>
                      </a:lnTo>
                      <a:lnTo>
                        <a:pt x="679642" y="384097"/>
                      </a:lnTo>
                      <a:lnTo>
                        <a:pt x="680106" y="383023"/>
                      </a:lnTo>
                      <a:lnTo>
                        <a:pt x="680497" y="382413"/>
                      </a:lnTo>
                      <a:lnTo>
                        <a:pt x="682842" y="378776"/>
                      </a:lnTo>
                      <a:lnTo>
                        <a:pt x="683807" y="377275"/>
                      </a:lnTo>
                      <a:lnTo>
                        <a:pt x="685310" y="377080"/>
                      </a:lnTo>
                      <a:lnTo>
                        <a:pt x="687019" y="376848"/>
                      </a:lnTo>
                      <a:lnTo>
                        <a:pt x="687594" y="376836"/>
                      </a:lnTo>
                      <a:lnTo>
                        <a:pt x="689523" y="377227"/>
                      </a:lnTo>
                      <a:lnTo>
                        <a:pt x="691087" y="377690"/>
                      </a:lnTo>
                      <a:lnTo>
                        <a:pt x="691905" y="379496"/>
                      </a:lnTo>
                      <a:lnTo>
                        <a:pt x="692687" y="381193"/>
                      </a:lnTo>
                      <a:lnTo>
                        <a:pt x="692638" y="382742"/>
                      </a:lnTo>
                      <a:lnTo>
                        <a:pt x="692589" y="384390"/>
                      </a:lnTo>
                      <a:lnTo>
                        <a:pt x="692516" y="386598"/>
                      </a:lnTo>
                      <a:lnTo>
                        <a:pt x="692369" y="390930"/>
                      </a:lnTo>
                      <a:lnTo>
                        <a:pt x="692259" y="394176"/>
                      </a:lnTo>
                      <a:lnTo>
                        <a:pt x="692210" y="395812"/>
                      </a:lnTo>
                      <a:lnTo>
                        <a:pt x="692149" y="397435"/>
                      </a:lnTo>
                      <a:lnTo>
                        <a:pt x="692235" y="398996"/>
                      </a:lnTo>
                      <a:lnTo>
                        <a:pt x="692333" y="400571"/>
                      </a:lnTo>
                      <a:lnTo>
                        <a:pt x="692809" y="408929"/>
                      </a:lnTo>
                      <a:lnTo>
                        <a:pt x="693114" y="414250"/>
                      </a:lnTo>
                      <a:lnTo>
                        <a:pt x="693200" y="415800"/>
                      </a:lnTo>
                      <a:lnTo>
                        <a:pt x="693285" y="417337"/>
                      </a:lnTo>
                      <a:lnTo>
                        <a:pt x="694018" y="419375"/>
                      </a:lnTo>
                      <a:lnTo>
                        <a:pt x="696962" y="427502"/>
                      </a:lnTo>
                      <a:lnTo>
                        <a:pt x="697694" y="429528"/>
                      </a:lnTo>
                      <a:lnTo>
                        <a:pt x="698904" y="431053"/>
                      </a:lnTo>
                      <a:lnTo>
                        <a:pt x="703398" y="436667"/>
                      </a:lnTo>
                      <a:lnTo>
                        <a:pt x="704351" y="437862"/>
                      </a:lnTo>
                      <a:lnTo>
                        <a:pt x="705939" y="439009"/>
                      </a:lnTo>
                      <a:lnTo>
                        <a:pt x="707710" y="440279"/>
                      </a:lnTo>
                      <a:lnTo>
                        <a:pt x="708272" y="440645"/>
                      </a:lnTo>
                      <a:lnTo>
                        <a:pt x="714110" y="444355"/>
                      </a:lnTo>
                      <a:lnTo>
                        <a:pt x="716138" y="445648"/>
                      </a:lnTo>
                      <a:lnTo>
                        <a:pt x="717872" y="446746"/>
                      </a:lnTo>
                      <a:lnTo>
                        <a:pt x="719729" y="447076"/>
                      </a:lnTo>
                      <a:lnTo>
                        <a:pt x="724834" y="447991"/>
                      </a:lnTo>
                      <a:lnTo>
                        <a:pt x="726226" y="448235"/>
                      </a:lnTo>
                      <a:lnTo>
                        <a:pt x="729829" y="448760"/>
                      </a:lnTo>
                      <a:lnTo>
                        <a:pt x="731613" y="449016"/>
                      </a:lnTo>
                      <a:lnTo>
                        <a:pt x="733091" y="450151"/>
                      </a:lnTo>
                      <a:lnTo>
                        <a:pt x="733824" y="450724"/>
                      </a:lnTo>
                      <a:lnTo>
                        <a:pt x="735326" y="451871"/>
                      </a:lnTo>
                      <a:lnTo>
                        <a:pt x="735704" y="452164"/>
                      </a:lnTo>
                      <a:lnTo>
                        <a:pt x="736596" y="453043"/>
                      </a:lnTo>
                      <a:lnTo>
                        <a:pt x="739967" y="456325"/>
                      </a:lnTo>
                      <a:lnTo>
                        <a:pt x="741030" y="457362"/>
                      </a:lnTo>
                      <a:lnTo>
                        <a:pt x="742105" y="458412"/>
                      </a:lnTo>
                      <a:lnTo>
                        <a:pt x="743240" y="459315"/>
                      </a:lnTo>
                      <a:lnTo>
                        <a:pt x="747393" y="462671"/>
                      </a:lnTo>
                      <a:lnTo>
                        <a:pt x="748529" y="463586"/>
                      </a:lnTo>
                      <a:lnTo>
                        <a:pt x="749128" y="464062"/>
                      </a:lnTo>
                      <a:lnTo>
                        <a:pt x="754123" y="466783"/>
                      </a:lnTo>
                      <a:lnTo>
                        <a:pt x="756200" y="467918"/>
                      </a:lnTo>
                      <a:lnTo>
                        <a:pt x="757775" y="469785"/>
                      </a:lnTo>
                      <a:lnTo>
                        <a:pt x="760633" y="473153"/>
                      </a:lnTo>
                      <a:lnTo>
                        <a:pt x="761977" y="474739"/>
                      </a:lnTo>
                      <a:lnTo>
                        <a:pt x="763894" y="476387"/>
                      </a:lnTo>
                      <a:lnTo>
                        <a:pt x="769269" y="481012"/>
                      </a:lnTo>
                      <a:lnTo>
                        <a:pt x="775034" y="485954"/>
                      </a:lnTo>
                      <a:lnTo>
                        <a:pt x="776560" y="487272"/>
                      </a:lnTo>
                      <a:lnTo>
                        <a:pt x="778099" y="488004"/>
                      </a:lnTo>
                      <a:lnTo>
                        <a:pt x="783180" y="490396"/>
                      </a:lnTo>
                      <a:lnTo>
                        <a:pt x="784841" y="491177"/>
                      </a:lnTo>
                      <a:lnTo>
                        <a:pt x="786698" y="491323"/>
                      </a:lnTo>
                      <a:lnTo>
                        <a:pt x="790887" y="491641"/>
                      </a:lnTo>
                      <a:lnTo>
                        <a:pt x="793000" y="491811"/>
                      </a:lnTo>
                      <a:lnTo>
                        <a:pt x="794405" y="491921"/>
                      </a:lnTo>
                      <a:lnTo>
                        <a:pt x="797678" y="492178"/>
                      </a:lnTo>
                      <a:lnTo>
                        <a:pt x="798619" y="492251"/>
                      </a:lnTo>
                      <a:lnTo>
                        <a:pt x="799535" y="492336"/>
                      </a:lnTo>
                      <a:lnTo>
                        <a:pt x="803688" y="492739"/>
                      </a:lnTo>
                      <a:lnTo>
                        <a:pt x="806399" y="493007"/>
                      </a:lnTo>
                      <a:lnTo>
                        <a:pt x="808194" y="493178"/>
                      </a:lnTo>
                      <a:lnTo>
                        <a:pt x="809404" y="494301"/>
                      </a:lnTo>
                      <a:lnTo>
                        <a:pt x="811370" y="496107"/>
                      </a:lnTo>
                      <a:lnTo>
                        <a:pt x="812262" y="496936"/>
                      </a:lnTo>
                      <a:lnTo>
                        <a:pt x="812982" y="498328"/>
                      </a:lnTo>
                      <a:lnTo>
                        <a:pt x="816427" y="504978"/>
                      </a:lnTo>
                      <a:lnTo>
                        <a:pt x="817331" y="506748"/>
                      </a:lnTo>
                      <a:lnTo>
                        <a:pt x="817538" y="508932"/>
                      </a:lnTo>
                      <a:lnTo>
                        <a:pt x="817917" y="512983"/>
                      </a:lnTo>
                      <a:lnTo>
                        <a:pt x="818894" y="523295"/>
                      </a:lnTo>
                      <a:lnTo>
                        <a:pt x="819089" y="525467"/>
                      </a:lnTo>
                      <a:lnTo>
                        <a:pt x="818723" y="527566"/>
                      </a:lnTo>
                      <a:lnTo>
                        <a:pt x="818015" y="531544"/>
                      </a:lnTo>
                      <a:lnTo>
                        <a:pt x="817270" y="535754"/>
                      </a:lnTo>
                      <a:lnTo>
                        <a:pt x="816867" y="538036"/>
                      </a:lnTo>
                      <a:lnTo>
                        <a:pt x="816989" y="539634"/>
                      </a:lnTo>
                      <a:lnTo>
                        <a:pt x="817257" y="542832"/>
                      </a:lnTo>
                      <a:lnTo>
                        <a:pt x="817550" y="546309"/>
                      </a:lnTo>
                      <a:lnTo>
                        <a:pt x="817709" y="548298"/>
                      </a:lnTo>
                      <a:lnTo>
                        <a:pt x="818552" y="549994"/>
                      </a:lnTo>
                      <a:lnTo>
                        <a:pt x="819187" y="551251"/>
                      </a:lnTo>
                      <a:lnTo>
                        <a:pt x="820482" y="553838"/>
                      </a:lnTo>
                      <a:lnTo>
                        <a:pt x="821080" y="555034"/>
                      </a:lnTo>
                      <a:lnTo>
                        <a:pt x="822021" y="556279"/>
                      </a:lnTo>
                      <a:lnTo>
                        <a:pt x="827041" y="562929"/>
                      </a:lnTo>
                      <a:lnTo>
                        <a:pt x="827664" y="563759"/>
                      </a:lnTo>
                      <a:lnTo>
                        <a:pt x="828543" y="564931"/>
                      </a:lnTo>
                      <a:lnTo>
                        <a:pt x="829581" y="566041"/>
                      </a:lnTo>
                      <a:lnTo>
                        <a:pt x="839914" y="577158"/>
                      </a:lnTo>
                      <a:lnTo>
                        <a:pt x="842858" y="580319"/>
                      </a:lnTo>
                      <a:lnTo>
                        <a:pt x="843591" y="581100"/>
                      </a:lnTo>
                      <a:lnTo>
                        <a:pt x="844299" y="581819"/>
                      </a:lnTo>
                      <a:lnTo>
                        <a:pt x="846082" y="583601"/>
                      </a:lnTo>
                      <a:lnTo>
                        <a:pt x="849624" y="587176"/>
                      </a:lnTo>
                      <a:lnTo>
                        <a:pt x="858797" y="596390"/>
                      </a:lnTo>
                      <a:lnTo>
                        <a:pt x="868471" y="606115"/>
                      </a:lnTo>
                      <a:lnTo>
                        <a:pt x="869900" y="607568"/>
                      </a:lnTo>
                      <a:lnTo>
                        <a:pt x="870254" y="607921"/>
                      </a:lnTo>
                      <a:lnTo>
                        <a:pt x="870974" y="608666"/>
                      </a:lnTo>
                      <a:lnTo>
                        <a:pt x="909681" y="649289"/>
                      </a:lnTo>
                      <a:lnTo>
                        <a:pt x="914224" y="654060"/>
                      </a:lnTo>
                      <a:lnTo>
                        <a:pt x="915971" y="655891"/>
                      </a:lnTo>
                      <a:lnTo>
                        <a:pt x="916362" y="656281"/>
                      </a:lnTo>
                      <a:lnTo>
                        <a:pt x="917925" y="657904"/>
                      </a:lnTo>
                      <a:lnTo>
                        <a:pt x="923592" y="663725"/>
                      </a:lnTo>
                      <a:lnTo>
                        <a:pt x="938493" y="679064"/>
                      </a:lnTo>
                      <a:lnTo>
                        <a:pt x="940619" y="681261"/>
                      </a:lnTo>
                      <a:lnTo>
                        <a:pt x="941901" y="682835"/>
                      </a:lnTo>
                      <a:lnTo>
                        <a:pt x="942866" y="684031"/>
                      </a:lnTo>
                      <a:lnTo>
                        <a:pt x="944149" y="685617"/>
                      </a:lnTo>
                      <a:lnTo>
                        <a:pt x="952686" y="696136"/>
                      </a:lnTo>
                      <a:lnTo>
                        <a:pt x="964302" y="710718"/>
                      </a:lnTo>
                      <a:lnTo>
                        <a:pt x="971997" y="720371"/>
                      </a:lnTo>
                      <a:lnTo>
                        <a:pt x="973597" y="722372"/>
                      </a:lnTo>
                      <a:lnTo>
                        <a:pt x="973914" y="722774"/>
                      </a:lnTo>
                      <a:lnTo>
                        <a:pt x="974586" y="723568"/>
                      </a:lnTo>
                      <a:lnTo>
                        <a:pt x="980241" y="730231"/>
                      </a:lnTo>
                      <a:lnTo>
                        <a:pt x="980717" y="730743"/>
                      </a:lnTo>
                      <a:lnTo>
                        <a:pt x="983087" y="733293"/>
                      </a:lnTo>
                      <a:lnTo>
                        <a:pt x="984443" y="734758"/>
                      </a:lnTo>
                      <a:lnTo>
                        <a:pt x="986324" y="735222"/>
                      </a:lnTo>
                      <a:lnTo>
                        <a:pt x="999026" y="738333"/>
                      </a:lnTo>
                      <a:lnTo>
                        <a:pt x="1000907" y="738797"/>
                      </a:lnTo>
                      <a:lnTo>
                        <a:pt x="1002849" y="738858"/>
                      </a:lnTo>
                      <a:lnTo>
                        <a:pt x="1012559" y="739187"/>
                      </a:lnTo>
                      <a:lnTo>
                        <a:pt x="1018385" y="739383"/>
                      </a:lnTo>
                      <a:lnTo>
                        <a:pt x="1023185" y="739541"/>
                      </a:lnTo>
                      <a:lnTo>
                        <a:pt x="1024627" y="739590"/>
                      </a:lnTo>
                      <a:lnTo>
                        <a:pt x="1026544" y="739651"/>
                      </a:lnTo>
                      <a:lnTo>
                        <a:pt x="1028486" y="739529"/>
                      </a:lnTo>
                      <a:lnTo>
                        <a:pt x="1030428" y="739407"/>
                      </a:lnTo>
                      <a:lnTo>
                        <a:pt x="1044499" y="738541"/>
                      </a:lnTo>
                      <a:lnTo>
                        <a:pt x="1047406" y="738358"/>
                      </a:lnTo>
                      <a:lnTo>
                        <a:pt x="1047894" y="738309"/>
                      </a:lnTo>
                      <a:lnTo>
                        <a:pt x="1049360" y="738162"/>
                      </a:lnTo>
                      <a:lnTo>
                        <a:pt x="1056224" y="737503"/>
                      </a:lnTo>
                      <a:lnTo>
                        <a:pt x="1057690" y="737369"/>
                      </a:lnTo>
                      <a:lnTo>
                        <a:pt x="1059119" y="737040"/>
                      </a:lnTo>
                      <a:lnTo>
                        <a:pt x="1069049" y="734794"/>
                      </a:lnTo>
                      <a:lnTo>
                        <a:pt x="1070466" y="734477"/>
                      </a:lnTo>
                      <a:lnTo>
                        <a:pt x="1071980" y="733855"/>
                      </a:lnTo>
                      <a:lnTo>
                        <a:pt x="1078625" y="731158"/>
                      </a:lnTo>
                      <a:lnTo>
                        <a:pt x="1079321" y="732159"/>
                      </a:lnTo>
                      <a:lnTo>
                        <a:pt x="1081947" y="735893"/>
                      </a:lnTo>
                      <a:lnTo>
                        <a:pt x="1084133" y="738821"/>
                      </a:lnTo>
                      <a:lnTo>
                        <a:pt x="1084561" y="739407"/>
                      </a:lnTo>
                      <a:lnTo>
                        <a:pt x="1084927" y="739773"/>
                      </a:lnTo>
                      <a:lnTo>
                        <a:pt x="1086857" y="741738"/>
                      </a:lnTo>
                      <a:lnTo>
                        <a:pt x="1087724" y="742616"/>
                      </a:lnTo>
                      <a:lnTo>
                        <a:pt x="1089104" y="743348"/>
                      </a:lnTo>
                      <a:lnTo>
                        <a:pt x="1089691" y="743666"/>
                      </a:lnTo>
                      <a:lnTo>
                        <a:pt x="1090888" y="744300"/>
                      </a:lnTo>
                      <a:lnTo>
                        <a:pt x="1091853" y="744459"/>
                      </a:lnTo>
                      <a:lnTo>
                        <a:pt x="1094808" y="744886"/>
                      </a:lnTo>
                      <a:lnTo>
                        <a:pt x="1095370" y="745094"/>
                      </a:lnTo>
                      <a:lnTo>
                        <a:pt x="1096653" y="745679"/>
                      </a:lnTo>
                      <a:lnTo>
                        <a:pt x="1098302" y="745130"/>
                      </a:lnTo>
                      <a:lnTo>
                        <a:pt x="1095614" y="758834"/>
                      </a:lnTo>
                      <a:lnTo>
                        <a:pt x="1093795" y="768352"/>
                      </a:lnTo>
                      <a:lnTo>
                        <a:pt x="1093514" y="770073"/>
                      </a:lnTo>
                      <a:lnTo>
                        <a:pt x="1092427" y="771879"/>
                      </a:lnTo>
                      <a:lnTo>
                        <a:pt x="1086894" y="780653"/>
                      </a:lnTo>
                      <a:lnTo>
                        <a:pt x="1084707" y="784131"/>
                      </a:lnTo>
                      <a:lnTo>
                        <a:pt x="1083742" y="785436"/>
                      </a:lnTo>
                      <a:lnTo>
                        <a:pt x="1082472" y="787169"/>
                      </a:lnTo>
                      <a:lnTo>
                        <a:pt x="1081495" y="788377"/>
                      </a:lnTo>
                      <a:lnTo>
                        <a:pt x="1079565" y="790757"/>
                      </a:lnTo>
                      <a:lnTo>
                        <a:pt x="1074118" y="797480"/>
                      </a:lnTo>
                      <a:lnTo>
                        <a:pt x="1063406" y="810696"/>
                      </a:lnTo>
                      <a:lnTo>
                        <a:pt x="1062429" y="811892"/>
                      </a:lnTo>
                      <a:lnTo>
                        <a:pt x="1061134" y="813491"/>
                      </a:lnTo>
                      <a:lnTo>
                        <a:pt x="1060536" y="814320"/>
                      </a:lnTo>
                      <a:lnTo>
                        <a:pt x="1059644" y="815577"/>
                      </a:lnTo>
                      <a:lnTo>
                        <a:pt x="1052194" y="825986"/>
                      </a:lnTo>
                      <a:lnTo>
                        <a:pt x="1052011" y="827658"/>
                      </a:lnTo>
                      <a:lnTo>
                        <a:pt x="1051669" y="830684"/>
                      </a:lnTo>
                      <a:lnTo>
                        <a:pt x="1051534" y="831770"/>
                      </a:lnTo>
                      <a:lnTo>
                        <a:pt x="1051669" y="832832"/>
                      </a:lnTo>
                      <a:lnTo>
                        <a:pt x="1052218" y="837298"/>
                      </a:lnTo>
                      <a:lnTo>
                        <a:pt x="1052426" y="839056"/>
                      </a:lnTo>
                      <a:lnTo>
                        <a:pt x="1053745" y="840630"/>
                      </a:lnTo>
                      <a:lnTo>
                        <a:pt x="1059363" y="847390"/>
                      </a:lnTo>
                      <a:lnTo>
                        <a:pt x="1061513" y="849977"/>
                      </a:lnTo>
                      <a:lnTo>
                        <a:pt x="1062759" y="851466"/>
                      </a:lnTo>
                      <a:lnTo>
                        <a:pt x="1063895" y="852442"/>
                      </a:lnTo>
                      <a:lnTo>
                        <a:pt x="1067669" y="855664"/>
                      </a:lnTo>
                      <a:lnTo>
                        <a:pt x="1079211" y="865524"/>
                      </a:lnTo>
                      <a:lnTo>
                        <a:pt x="1080372" y="866500"/>
                      </a:lnTo>
                      <a:lnTo>
                        <a:pt x="1081910" y="867818"/>
                      </a:lnTo>
                      <a:lnTo>
                        <a:pt x="1083633" y="869673"/>
                      </a:lnTo>
                      <a:lnTo>
                        <a:pt x="1085013" y="871173"/>
                      </a:lnTo>
                      <a:lnTo>
                        <a:pt x="1086381" y="872650"/>
                      </a:lnTo>
                      <a:lnTo>
                        <a:pt x="1090375" y="876970"/>
                      </a:lnTo>
                      <a:lnTo>
                        <a:pt x="1091706" y="878410"/>
                      </a:lnTo>
                      <a:lnTo>
                        <a:pt x="1093379" y="879520"/>
                      </a:lnTo>
                      <a:lnTo>
                        <a:pt x="1100476" y="884218"/>
                      </a:lnTo>
                      <a:lnTo>
                        <a:pt x="1104665" y="886976"/>
                      </a:lnTo>
                      <a:lnTo>
                        <a:pt x="1110992" y="891162"/>
                      </a:lnTo>
                      <a:lnTo>
                        <a:pt x="1111407" y="891442"/>
                      </a:lnTo>
                      <a:lnTo>
                        <a:pt x="1132696" y="905390"/>
                      </a:lnTo>
                      <a:lnTo>
                        <a:pt x="1134370" y="906476"/>
                      </a:lnTo>
                      <a:lnTo>
                        <a:pt x="1139634" y="909930"/>
                      </a:lnTo>
                      <a:lnTo>
                        <a:pt x="1141576" y="911199"/>
                      </a:lnTo>
                      <a:lnTo>
                        <a:pt x="1143127" y="912224"/>
                      </a:lnTo>
                      <a:lnTo>
                        <a:pt x="1143945" y="914188"/>
                      </a:lnTo>
                      <a:lnTo>
                        <a:pt x="1144348" y="915165"/>
                      </a:lnTo>
                      <a:lnTo>
                        <a:pt x="1146425" y="920168"/>
                      </a:lnTo>
                      <a:lnTo>
                        <a:pt x="1146608" y="920644"/>
                      </a:lnTo>
                      <a:lnTo>
                        <a:pt x="1148855" y="926403"/>
                      </a:lnTo>
                      <a:lnTo>
                        <a:pt x="1149784" y="928795"/>
                      </a:lnTo>
                      <a:lnTo>
                        <a:pt x="1150345" y="930235"/>
                      </a:lnTo>
                      <a:lnTo>
                        <a:pt x="1151017" y="932236"/>
                      </a:lnTo>
                      <a:lnTo>
                        <a:pt x="1153863" y="940669"/>
                      </a:lnTo>
                      <a:lnTo>
                        <a:pt x="1154572" y="942743"/>
                      </a:lnTo>
                      <a:lnTo>
                        <a:pt x="1154865" y="944915"/>
                      </a:lnTo>
                      <a:lnTo>
                        <a:pt x="1156220" y="954678"/>
                      </a:lnTo>
                      <a:lnTo>
                        <a:pt x="1156562" y="957143"/>
                      </a:lnTo>
                      <a:lnTo>
                        <a:pt x="1156538" y="959522"/>
                      </a:lnTo>
                      <a:lnTo>
                        <a:pt x="1156538" y="960388"/>
                      </a:lnTo>
                      <a:lnTo>
                        <a:pt x="1156477" y="967405"/>
                      </a:lnTo>
                      <a:lnTo>
                        <a:pt x="1156404" y="976045"/>
                      </a:lnTo>
                      <a:lnTo>
                        <a:pt x="1156379" y="978204"/>
                      </a:lnTo>
                      <a:lnTo>
                        <a:pt x="1155720" y="979888"/>
                      </a:lnTo>
                      <a:lnTo>
                        <a:pt x="1153118" y="986490"/>
                      </a:lnTo>
                      <a:lnTo>
                        <a:pt x="1152422" y="988284"/>
                      </a:lnTo>
                      <a:lnTo>
                        <a:pt x="1151103" y="989175"/>
                      </a:lnTo>
                      <a:lnTo>
                        <a:pt x="1146877" y="992030"/>
                      </a:lnTo>
                      <a:lnTo>
                        <a:pt x="1145668" y="992836"/>
                      </a:lnTo>
                      <a:lnTo>
                        <a:pt x="1143811" y="993312"/>
                      </a:lnTo>
                      <a:lnTo>
                        <a:pt x="1138107" y="994752"/>
                      </a:lnTo>
                      <a:lnTo>
                        <a:pt x="1133050" y="996033"/>
                      </a:lnTo>
                      <a:lnTo>
                        <a:pt x="1131182" y="996509"/>
                      </a:lnTo>
                      <a:lnTo>
                        <a:pt x="1129948" y="997375"/>
                      </a:lnTo>
                      <a:lnTo>
                        <a:pt x="1127860" y="998827"/>
                      </a:lnTo>
                      <a:lnTo>
                        <a:pt x="1126272" y="999938"/>
                      </a:lnTo>
                      <a:lnTo>
                        <a:pt x="1125490" y="1001646"/>
                      </a:lnTo>
                      <a:lnTo>
                        <a:pt x="1125221" y="1002232"/>
                      </a:lnTo>
                      <a:lnTo>
                        <a:pt x="1123633" y="1005698"/>
                      </a:lnTo>
                      <a:lnTo>
                        <a:pt x="1123585" y="1014886"/>
                      </a:lnTo>
                      <a:lnTo>
                        <a:pt x="1123548" y="1023538"/>
                      </a:lnTo>
                      <a:lnTo>
                        <a:pt x="1123536" y="1025710"/>
                      </a:lnTo>
                      <a:lnTo>
                        <a:pt x="1124366" y="1027687"/>
                      </a:lnTo>
                      <a:lnTo>
                        <a:pt x="1127725" y="1035607"/>
                      </a:lnTo>
                      <a:lnTo>
                        <a:pt x="1131292" y="1044015"/>
                      </a:lnTo>
                      <a:lnTo>
                        <a:pt x="1132330" y="1046492"/>
                      </a:lnTo>
                      <a:lnTo>
                        <a:pt x="1133515" y="1048383"/>
                      </a:lnTo>
                      <a:lnTo>
                        <a:pt x="1136019" y="1052398"/>
                      </a:lnTo>
                      <a:lnTo>
                        <a:pt x="1139731" y="1058353"/>
                      </a:lnTo>
                      <a:lnTo>
                        <a:pt x="1140794" y="1060049"/>
                      </a:lnTo>
                      <a:lnTo>
                        <a:pt x="1142455" y="1061123"/>
                      </a:lnTo>
                      <a:lnTo>
                        <a:pt x="1153656" y="1068384"/>
                      </a:lnTo>
                      <a:lnTo>
                        <a:pt x="1154901" y="1069189"/>
                      </a:lnTo>
                      <a:lnTo>
                        <a:pt x="1156550" y="1070263"/>
                      </a:lnTo>
                      <a:lnTo>
                        <a:pt x="1158333" y="1071166"/>
                      </a:lnTo>
                      <a:lnTo>
                        <a:pt x="1159665" y="1071837"/>
                      </a:lnTo>
                      <a:lnTo>
                        <a:pt x="1179696" y="1081929"/>
                      </a:lnTo>
                      <a:lnTo>
                        <a:pt x="1181479" y="1082820"/>
                      </a:lnTo>
                      <a:lnTo>
                        <a:pt x="1182371" y="1083271"/>
                      </a:lnTo>
                      <a:lnTo>
                        <a:pt x="1182810" y="1083515"/>
                      </a:lnTo>
                      <a:lnTo>
                        <a:pt x="1185461" y="1084931"/>
                      </a:lnTo>
                      <a:lnTo>
                        <a:pt x="1214640" y="1100514"/>
                      </a:lnTo>
                      <a:lnTo>
                        <a:pt x="1215080" y="1100758"/>
                      </a:lnTo>
                      <a:lnTo>
                        <a:pt x="1215898" y="1101185"/>
                      </a:lnTo>
                      <a:lnTo>
                        <a:pt x="1217522" y="1102051"/>
                      </a:lnTo>
                      <a:lnTo>
                        <a:pt x="1219892" y="1103174"/>
                      </a:lnTo>
                      <a:lnTo>
                        <a:pt x="1220344" y="1103381"/>
                      </a:lnTo>
                      <a:lnTo>
                        <a:pt x="1238360" y="1111875"/>
                      </a:lnTo>
                      <a:lnTo>
                        <a:pt x="1242634" y="1113888"/>
                      </a:lnTo>
                      <a:lnTo>
                        <a:pt x="1243929" y="1114498"/>
                      </a:lnTo>
                      <a:lnTo>
                        <a:pt x="1245786" y="1115145"/>
                      </a:lnTo>
                      <a:lnTo>
                        <a:pt x="1247178" y="1115621"/>
                      </a:lnTo>
                      <a:lnTo>
                        <a:pt x="1261078" y="1120453"/>
                      </a:lnTo>
                      <a:lnTo>
                        <a:pt x="1262470" y="1120941"/>
                      </a:lnTo>
                      <a:lnTo>
                        <a:pt x="1263386" y="1121258"/>
                      </a:lnTo>
                      <a:lnTo>
                        <a:pt x="1264327" y="1121527"/>
                      </a:lnTo>
                      <a:lnTo>
                        <a:pt x="1265267" y="1121795"/>
                      </a:lnTo>
                      <a:lnTo>
                        <a:pt x="1284944" y="1127323"/>
                      </a:lnTo>
                      <a:lnTo>
                        <a:pt x="1286813" y="1127848"/>
                      </a:lnTo>
                      <a:lnTo>
                        <a:pt x="1288217" y="1128239"/>
                      </a:lnTo>
                      <a:lnTo>
                        <a:pt x="1290000" y="1128971"/>
                      </a:lnTo>
                      <a:lnTo>
                        <a:pt x="1294691" y="1130899"/>
                      </a:lnTo>
                      <a:lnTo>
                        <a:pt x="1299772" y="1132973"/>
                      </a:lnTo>
                      <a:lnTo>
                        <a:pt x="1298501" y="1140649"/>
                      </a:lnTo>
                      <a:lnTo>
                        <a:pt x="1297011" y="1145054"/>
                      </a:lnTo>
                      <a:lnTo>
                        <a:pt x="1296474" y="1146604"/>
                      </a:lnTo>
                      <a:lnTo>
                        <a:pt x="1295485" y="1147812"/>
                      </a:lnTo>
                      <a:lnTo>
                        <a:pt x="1291393" y="1152766"/>
                      </a:lnTo>
                      <a:lnTo>
                        <a:pt x="1290220" y="1154194"/>
                      </a:lnTo>
                      <a:lnTo>
                        <a:pt x="1288437" y="1155024"/>
                      </a:lnTo>
                      <a:lnTo>
                        <a:pt x="1281780" y="1158184"/>
                      </a:lnTo>
                      <a:lnTo>
                        <a:pt x="1276015" y="1160918"/>
                      </a:lnTo>
                      <a:lnTo>
                        <a:pt x="1273792" y="1161979"/>
                      </a:lnTo>
                      <a:lnTo>
                        <a:pt x="1272913" y="1162345"/>
                      </a:lnTo>
                      <a:lnTo>
                        <a:pt x="1271569" y="1162895"/>
                      </a:lnTo>
                      <a:lnTo>
                        <a:pt x="1262238" y="1166787"/>
                      </a:lnTo>
                      <a:lnTo>
                        <a:pt x="1255642" y="1169545"/>
                      </a:lnTo>
                      <a:lnTo>
                        <a:pt x="1254787" y="1169899"/>
                      </a:lnTo>
                      <a:lnTo>
                        <a:pt x="1252626" y="1170802"/>
                      </a:lnTo>
                      <a:lnTo>
                        <a:pt x="1251343" y="1171339"/>
                      </a:lnTo>
                      <a:lnTo>
                        <a:pt x="1249474" y="1171949"/>
                      </a:lnTo>
                      <a:lnTo>
                        <a:pt x="1239715" y="1175146"/>
                      </a:lnTo>
                      <a:lnTo>
                        <a:pt x="1231092" y="1177977"/>
                      </a:lnTo>
                      <a:lnTo>
                        <a:pt x="1229724" y="1178429"/>
                      </a:lnTo>
                      <a:lnTo>
                        <a:pt x="1228368" y="1178880"/>
                      </a:lnTo>
                      <a:lnTo>
                        <a:pt x="1226952" y="1179271"/>
                      </a:lnTo>
                      <a:lnTo>
                        <a:pt x="1225083" y="1179808"/>
                      </a:lnTo>
                      <a:lnTo>
                        <a:pt x="1223336" y="1180296"/>
                      </a:lnTo>
                      <a:lnTo>
                        <a:pt x="1216154" y="1182334"/>
                      </a:lnTo>
                      <a:lnTo>
                        <a:pt x="1211623" y="1183627"/>
                      </a:lnTo>
                      <a:lnTo>
                        <a:pt x="1209657" y="1184176"/>
                      </a:lnTo>
                      <a:lnTo>
                        <a:pt x="1207935" y="1185165"/>
                      </a:lnTo>
                      <a:lnTo>
                        <a:pt x="1196759" y="1191596"/>
                      </a:lnTo>
                      <a:lnTo>
                        <a:pt x="1195049" y="1192584"/>
                      </a:lnTo>
                      <a:lnTo>
                        <a:pt x="1193840" y="1193865"/>
                      </a:lnTo>
                      <a:lnTo>
                        <a:pt x="1191140" y="1196696"/>
                      </a:lnTo>
                      <a:lnTo>
                        <a:pt x="1190078" y="1197819"/>
                      </a:lnTo>
                      <a:lnTo>
                        <a:pt x="1188942" y="1199601"/>
                      </a:lnTo>
                      <a:lnTo>
                        <a:pt x="1182884" y="1209095"/>
                      </a:lnTo>
                      <a:lnTo>
                        <a:pt x="1181833" y="1210730"/>
                      </a:lnTo>
                      <a:lnTo>
                        <a:pt x="1181589" y="1212536"/>
                      </a:lnTo>
                      <a:lnTo>
                        <a:pt x="1181137" y="1215794"/>
                      </a:lnTo>
                      <a:lnTo>
                        <a:pt x="1181015" y="1216722"/>
                      </a:lnTo>
                      <a:lnTo>
                        <a:pt x="1181052" y="1217698"/>
                      </a:lnTo>
                      <a:lnTo>
                        <a:pt x="1181125" y="1220126"/>
                      </a:lnTo>
                      <a:lnTo>
                        <a:pt x="1181235" y="1223140"/>
                      </a:lnTo>
                      <a:lnTo>
                        <a:pt x="1181308" y="1225178"/>
                      </a:lnTo>
                      <a:lnTo>
                        <a:pt x="1182358" y="1227008"/>
                      </a:lnTo>
                      <a:lnTo>
                        <a:pt x="1186987" y="1235135"/>
                      </a:lnTo>
                      <a:lnTo>
                        <a:pt x="1187501" y="1236038"/>
                      </a:lnTo>
                      <a:lnTo>
                        <a:pt x="1188282" y="1237405"/>
                      </a:lnTo>
                      <a:lnTo>
                        <a:pt x="1189760" y="1239516"/>
                      </a:lnTo>
                      <a:lnTo>
                        <a:pt x="1190933" y="1241200"/>
                      </a:lnTo>
                      <a:lnTo>
                        <a:pt x="1195159" y="1247241"/>
                      </a:lnTo>
                      <a:lnTo>
                        <a:pt x="1196514" y="1249193"/>
                      </a:lnTo>
                      <a:lnTo>
                        <a:pt x="1197259" y="1251048"/>
                      </a:lnTo>
                      <a:lnTo>
                        <a:pt x="1198200" y="1253379"/>
                      </a:lnTo>
                      <a:lnTo>
                        <a:pt x="1200521" y="1259175"/>
                      </a:lnTo>
                      <a:lnTo>
                        <a:pt x="1203415" y="1266424"/>
                      </a:lnTo>
                      <a:lnTo>
                        <a:pt x="1203611" y="1266900"/>
                      </a:lnTo>
                      <a:lnTo>
                        <a:pt x="1209278" y="1280908"/>
                      </a:lnTo>
                      <a:lnTo>
                        <a:pt x="1210231" y="1283313"/>
                      </a:lnTo>
                      <a:lnTo>
                        <a:pt x="1210756" y="1284606"/>
                      </a:lnTo>
                      <a:lnTo>
                        <a:pt x="1211025" y="1285277"/>
                      </a:lnTo>
                      <a:lnTo>
                        <a:pt x="1211257" y="1285839"/>
                      </a:lnTo>
                      <a:lnTo>
                        <a:pt x="1211782" y="1287352"/>
                      </a:lnTo>
                      <a:lnTo>
                        <a:pt x="1212478" y="1289353"/>
                      </a:lnTo>
                      <a:lnTo>
                        <a:pt x="1216362" y="1300555"/>
                      </a:lnTo>
                      <a:lnTo>
                        <a:pt x="1217180" y="1302910"/>
                      </a:lnTo>
                      <a:lnTo>
                        <a:pt x="1218719" y="1305680"/>
                      </a:lnTo>
                      <a:lnTo>
                        <a:pt x="1222371" y="1312257"/>
                      </a:lnTo>
                      <a:lnTo>
                        <a:pt x="1223324" y="1313966"/>
                      </a:lnTo>
                      <a:lnTo>
                        <a:pt x="1222909" y="1315077"/>
                      </a:lnTo>
                      <a:lnTo>
                        <a:pt x="1221993" y="1317529"/>
                      </a:lnTo>
                      <a:lnTo>
                        <a:pt x="1220661" y="1318066"/>
                      </a:lnTo>
                      <a:lnTo>
                        <a:pt x="1217498" y="1319335"/>
                      </a:lnTo>
                      <a:lnTo>
                        <a:pt x="1216545" y="1319726"/>
                      </a:lnTo>
                      <a:lnTo>
                        <a:pt x="1215141" y="1319762"/>
                      </a:lnTo>
                      <a:lnTo>
                        <a:pt x="1209388" y="1319897"/>
                      </a:lnTo>
                      <a:lnTo>
                        <a:pt x="1206994" y="1319958"/>
                      </a:lnTo>
                      <a:lnTo>
                        <a:pt x="1204637" y="1320348"/>
                      </a:lnTo>
                      <a:lnTo>
                        <a:pt x="1198359" y="1321361"/>
                      </a:lnTo>
                      <a:lnTo>
                        <a:pt x="1196429" y="1321678"/>
                      </a:lnTo>
                      <a:lnTo>
                        <a:pt x="1195000" y="1321910"/>
                      </a:lnTo>
                      <a:lnTo>
                        <a:pt x="1193546" y="1322300"/>
                      </a:lnTo>
                      <a:lnTo>
                        <a:pt x="1189504" y="1323411"/>
                      </a:lnTo>
                      <a:lnTo>
                        <a:pt x="1179512" y="1326144"/>
                      </a:lnTo>
                      <a:lnTo>
                        <a:pt x="1177607" y="1326669"/>
                      </a:lnTo>
                      <a:lnTo>
                        <a:pt x="1175714" y="1327194"/>
                      </a:lnTo>
                      <a:lnTo>
                        <a:pt x="1174334" y="1327731"/>
                      </a:lnTo>
                      <a:lnTo>
                        <a:pt x="1172502" y="1328439"/>
                      </a:lnTo>
                      <a:lnTo>
                        <a:pt x="1161521" y="1332697"/>
                      </a:lnTo>
                      <a:lnTo>
                        <a:pt x="1160141" y="1333234"/>
                      </a:lnTo>
                      <a:lnTo>
                        <a:pt x="1158773" y="1333771"/>
                      </a:lnTo>
                      <a:lnTo>
                        <a:pt x="1157882" y="1334162"/>
                      </a:lnTo>
                      <a:lnTo>
                        <a:pt x="1156550" y="1334748"/>
                      </a:lnTo>
                      <a:lnTo>
                        <a:pt x="1145399" y="1339629"/>
                      </a:lnTo>
                      <a:lnTo>
                        <a:pt x="1143616" y="1340410"/>
                      </a:lnTo>
                      <a:lnTo>
                        <a:pt x="1142443" y="1341337"/>
                      </a:lnTo>
                      <a:lnTo>
                        <a:pt x="1137948" y="1344839"/>
                      </a:lnTo>
                      <a:lnTo>
                        <a:pt x="1136251" y="1346157"/>
                      </a:lnTo>
                      <a:lnTo>
                        <a:pt x="1135163" y="1347670"/>
                      </a:lnTo>
                      <a:lnTo>
                        <a:pt x="1132159" y="1351880"/>
                      </a:lnTo>
                      <a:lnTo>
                        <a:pt x="1131230" y="1353186"/>
                      </a:lnTo>
                      <a:lnTo>
                        <a:pt x="1130376" y="1354846"/>
                      </a:lnTo>
                      <a:lnTo>
                        <a:pt x="1126406" y="1362521"/>
                      </a:lnTo>
                      <a:lnTo>
                        <a:pt x="1125441" y="1364388"/>
                      </a:lnTo>
                      <a:lnTo>
                        <a:pt x="1125258" y="1366573"/>
                      </a:lnTo>
                      <a:lnTo>
                        <a:pt x="1124549" y="1374748"/>
                      </a:lnTo>
                      <a:lnTo>
                        <a:pt x="1124415" y="1376383"/>
                      </a:lnTo>
                      <a:lnTo>
                        <a:pt x="1124549" y="1378482"/>
                      </a:lnTo>
                      <a:lnTo>
                        <a:pt x="1124843" y="1382692"/>
                      </a:lnTo>
                      <a:lnTo>
                        <a:pt x="1125087" y="1386292"/>
                      </a:lnTo>
                      <a:lnTo>
                        <a:pt x="1125185" y="1387830"/>
                      </a:lnTo>
                      <a:lnTo>
                        <a:pt x="1125453" y="1389343"/>
                      </a:lnTo>
                      <a:lnTo>
                        <a:pt x="1125722" y="1390844"/>
                      </a:lnTo>
                      <a:lnTo>
                        <a:pt x="1126528" y="1395359"/>
                      </a:lnTo>
                      <a:lnTo>
                        <a:pt x="1127175" y="1398971"/>
                      </a:lnTo>
                      <a:lnTo>
                        <a:pt x="1127554" y="1401033"/>
                      </a:lnTo>
                      <a:lnTo>
                        <a:pt x="1127713" y="1402083"/>
                      </a:lnTo>
                      <a:lnTo>
                        <a:pt x="1128189" y="1405231"/>
                      </a:lnTo>
                      <a:lnTo>
                        <a:pt x="1128507" y="1407330"/>
                      </a:lnTo>
                      <a:lnTo>
                        <a:pt x="1128531" y="1407513"/>
                      </a:lnTo>
                      <a:lnTo>
                        <a:pt x="1129386" y="1413199"/>
                      </a:lnTo>
                      <a:lnTo>
                        <a:pt x="1129472" y="1413736"/>
                      </a:lnTo>
                      <a:lnTo>
                        <a:pt x="1129740" y="1415689"/>
                      </a:lnTo>
                      <a:lnTo>
                        <a:pt x="1130070" y="1418142"/>
                      </a:lnTo>
                      <a:lnTo>
                        <a:pt x="1130522" y="1421424"/>
                      </a:lnTo>
                      <a:lnTo>
                        <a:pt x="1130620" y="1422108"/>
                      </a:lnTo>
                      <a:lnTo>
                        <a:pt x="1130876" y="1424011"/>
                      </a:lnTo>
                      <a:lnTo>
                        <a:pt x="1130424" y="1426073"/>
                      </a:lnTo>
                      <a:lnTo>
                        <a:pt x="1129105" y="1431955"/>
                      </a:lnTo>
                      <a:lnTo>
                        <a:pt x="1128739" y="1433554"/>
                      </a:lnTo>
                      <a:lnTo>
                        <a:pt x="1127542" y="1435226"/>
                      </a:lnTo>
                      <a:lnTo>
                        <a:pt x="1123059" y="1441498"/>
                      </a:lnTo>
                      <a:lnTo>
                        <a:pt x="1122461" y="1442328"/>
                      </a:lnTo>
                      <a:lnTo>
                        <a:pt x="1121814" y="1443108"/>
                      </a:lnTo>
                      <a:lnTo>
                        <a:pt x="1118540" y="1447001"/>
                      </a:lnTo>
                      <a:lnTo>
                        <a:pt x="1115719" y="1450369"/>
                      </a:lnTo>
                      <a:lnTo>
                        <a:pt x="1114949" y="1457105"/>
                      </a:lnTo>
                      <a:lnTo>
                        <a:pt x="1114815" y="1458289"/>
                      </a:lnTo>
                      <a:lnTo>
                        <a:pt x="1114681" y="1459485"/>
                      </a:lnTo>
                      <a:lnTo>
                        <a:pt x="1114632" y="1461022"/>
                      </a:lnTo>
                      <a:lnTo>
                        <a:pt x="1114558" y="1462950"/>
                      </a:lnTo>
                      <a:lnTo>
                        <a:pt x="1114522" y="1464122"/>
                      </a:lnTo>
                      <a:lnTo>
                        <a:pt x="1114485" y="1464903"/>
                      </a:lnTo>
                      <a:lnTo>
                        <a:pt x="1114449" y="1466087"/>
                      </a:lnTo>
                      <a:lnTo>
                        <a:pt x="1114644" y="1467258"/>
                      </a:lnTo>
                      <a:lnTo>
                        <a:pt x="1115316" y="1470699"/>
                      </a:lnTo>
                      <a:lnTo>
                        <a:pt x="1115621" y="1472823"/>
                      </a:lnTo>
                      <a:lnTo>
                        <a:pt x="1115914" y="1474556"/>
                      </a:lnTo>
                      <a:lnTo>
                        <a:pt x="1116647" y="1476093"/>
                      </a:lnTo>
                      <a:lnTo>
                        <a:pt x="1118479" y="1479949"/>
                      </a:lnTo>
                      <a:lnTo>
                        <a:pt x="1120336" y="1483854"/>
                      </a:lnTo>
                      <a:lnTo>
                        <a:pt x="1120898" y="1485013"/>
                      </a:lnTo>
                      <a:lnTo>
                        <a:pt x="1121447" y="1486185"/>
                      </a:lnTo>
                      <a:lnTo>
                        <a:pt x="1121911" y="1487393"/>
                      </a:lnTo>
                      <a:lnTo>
                        <a:pt x="1122473" y="1488881"/>
                      </a:lnTo>
                      <a:lnTo>
                        <a:pt x="1123414" y="1491334"/>
                      </a:lnTo>
                      <a:lnTo>
                        <a:pt x="1125417" y="1496582"/>
                      </a:lnTo>
                      <a:lnTo>
                        <a:pt x="1126076" y="1498302"/>
                      </a:lnTo>
                      <a:lnTo>
                        <a:pt x="1129044" y="1506075"/>
                      </a:lnTo>
                      <a:lnTo>
                        <a:pt x="1129618" y="1507576"/>
                      </a:lnTo>
                      <a:lnTo>
                        <a:pt x="1130693" y="1509248"/>
                      </a:lnTo>
                      <a:lnTo>
                        <a:pt x="1133857" y="1514178"/>
                      </a:lnTo>
                      <a:lnTo>
                        <a:pt x="1134516" y="1515533"/>
                      </a:lnTo>
                      <a:lnTo>
                        <a:pt x="1135615" y="1517802"/>
                      </a:lnTo>
                      <a:lnTo>
                        <a:pt x="1137460" y="1518998"/>
                      </a:lnTo>
                      <a:lnTo>
                        <a:pt x="1138669" y="1520645"/>
                      </a:lnTo>
                      <a:lnTo>
                        <a:pt x="1139964" y="1522598"/>
                      </a:lnTo>
                      <a:lnTo>
                        <a:pt x="1140733" y="1524660"/>
                      </a:lnTo>
                      <a:lnTo>
                        <a:pt x="1141002" y="1525417"/>
                      </a:lnTo>
                      <a:lnTo>
                        <a:pt x="1142064" y="1528212"/>
                      </a:lnTo>
                      <a:lnTo>
                        <a:pt x="1142455" y="1529249"/>
                      </a:lnTo>
                      <a:lnTo>
                        <a:pt x="1143286" y="1531836"/>
                      </a:lnTo>
                      <a:lnTo>
                        <a:pt x="1144141" y="1534545"/>
                      </a:lnTo>
                      <a:lnTo>
                        <a:pt x="1144666" y="1535948"/>
                      </a:lnTo>
                      <a:lnTo>
                        <a:pt x="1146058" y="1539682"/>
                      </a:lnTo>
                      <a:lnTo>
                        <a:pt x="1147060" y="1542672"/>
                      </a:lnTo>
                      <a:lnTo>
                        <a:pt x="1147732" y="1544661"/>
                      </a:lnTo>
                      <a:lnTo>
                        <a:pt x="1148672" y="1546406"/>
                      </a:lnTo>
                      <a:lnTo>
                        <a:pt x="1149893" y="1548627"/>
                      </a:lnTo>
                      <a:lnTo>
                        <a:pt x="1150370" y="1549493"/>
                      </a:lnTo>
                      <a:lnTo>
                        <a:pt x="1150968" y="1550457"/>
                      </a:lnTo>
                      <a:lnTo>
                        <a:pt x="1151506" y="1551311"/>
                      </a:lnTo>
                      <a:lnTo>
                        <a:pt x="1151872" y="1551922"/>
                      </a:lnTo>
                      <a:lnTo>
                        <a:pt x="1153924" y="1555204"/>
                      </a:lnTo>
                      <a:lnTo>
                        <a:pt x="1154474" y="1556083"/>
                      </a:lnTo>
                      <a:lnTo>
                        <a:pt x="1155329" y="1557376"/>
                      </a:lnTo>
                      <a:lnTo>
                        <a:pt x="1156465" y="1559072"/>
                      </a:lnTo>
                      <a:lnTo>
                        <a:pt x="1157014" y="1559890"/>
                      </a:lnTo>
                      <a:lnTo>
                        <a:pt x="1157344" y="1560378"/>
                      </a:lnTo>
                      <a:lnTo>
                        <a:pt x="1157845" y="1561098"/>
                      </a:lnTo>
                      <a:lnTo>
                        <a:pt x="1158199" y="1561598"/>
                      </a:lnTo>
                      <a:lnTo>
                        <a:pt x="1160031" y="1564173"/>
                      </a:lnTo>
                      <a:lnTo>
                        <a:pt x="1161216" y="1566065"/>
                      </a:lnTo>
                      <a:lnTo>
                        <a:pt x="1161631" y="1566699"/>
                      </a:lnTo>
                      <a:lnTo>
                        <a:pt x="1161924" y="1567163"/>
                      </a:lnTo>
                      <a:lnTo>
                        <a:pt x="1162340" y="1567993"/>
                      </a:lnTo>
                      <a:lnTo>
                        <a:pt x="1163256" y="1569774"/>
                      </a:lnTo>
                      <a:lnTo>
                        <a:pt x="1163781" y="1570799"/>
                      </a:lnTo>
                      <a:lnTo>
                        <a:pt x="1164037" y="1571714"/>
                      </a:lnTo>
                      <a:lnTo>
                        <a:pt x="1164306" y="1572617"/>
                      </a:lnTo>
                      <a:lnTo>
                        <a:pt x="1165039" y="1575156"/>
                      </a:lnTo>
                      <a:lnTo>
                        <a:pt x="1165369" y="1576303"/>
                      </a:lnTo>
                      <a:lnTo>
                        <a:pt x="1165723" y="1577169"/>
                      </a:lnTo>
                      <a:lnTo>
                        <a:pt x="1166224" y="1578377"/>
                      </a:lnTo>
                      <a:lnTo>
                        <a:pt x="1166883" y="1581648"/>
                      </a:lnTo>
                      <a:lnTo>
                        <a:pt x="1167152" y="1582966"/>
                      </a:lnTo>
                      <a:lnTo>
                        <a:pt x="1167567" y="1584674"/>
                      </a:lnTo>
                      <a:lnTo>
                        <a:pt x="1168728" y="1589433"/>
                      </a:lnTo>
                      <a:lnTo>
                        <a:pt x="1168898" y="1590117"/>
                      </a:lnTo>
                      <a:lnTo>
                        <a:pt x="1169143" y="1591178"/>
                      </a:lnTo>
                      <a:lnTo>
                        <a:pt x="1169314" y="1592569"/>
                      </a:lnTo>
                      <a:lnTo>
                        <a:pt x="1169692" y="1595742"/>
                      </a:lnTo>
                      <a:lnTo>
                        <a:pt x="1157601" y="1600355"/>
                      </a:lnTo>
                      <a:lnTo>
                        <a:pt x="1156208" y="1600879"/>
                      </a:lnTo>
                      <a:lnTo>
                        <a:pt x="1155280" y="1601221"/>
                      </a:lnTo>
                      <a:lnTo>
                        <a:pt x="1154816" y="1601379"/>
                      </a:lnTo>
                      <a:lnTo>
                        <a:pt x="1147744" y="1603759"/>
                      </a:lnTo>
                      <a:lnTo>
                        <a:pt x="1145643" y="1604467"/>
                      </a:lnTo>
                      <a:lnTo>
                        <a:pt x="1143786" y="1604650"/>
                      </a:lnTo>
                      <a:lnTo>
                        <a:pt x="1137301" y="1605309"/>
                      </a:lnTo>
                      <a:lnTo>
                        <a:pt x="1130681" y="1605980"/>
                      </a:lnTo>
                      <a:lnTo>
                        <a:pt x="1128324" y="1606224"/>
                      </a:lnTo>
                      <a:lnTo>
                        <a:pt x="1126858" y="1606261"/>
                      </a:lnTo>
                      <a:lnTo>
                        <a:pt x="1125380" y="1606285"/>
                      </a:lnTo>
                      <a:lnTo>
                        <a:pt x="1111139" y="1606627"/>
                      </a:lnTo>
                      <a:lnTo>
                        <a:pt x="1108671" y="1606688"/>
                      </a:lnTo>
                      <a:lnTo>
                        <a:pt x="1106729" y="1606615"/>
                      </a:lnTo>
                      <a:lnTo>
                        <a:pt x="1097007" y="1606249"/>
                      </a:lnTo>
                      <a:lnTo>
                        <a:pt x="1088750" y="1605944"/>
                      </a:lnTo>
                      <a:lnTo>
                        <a:pt x="1087285" y="1605895"/>
                      </a:lnTo>
                      <a:lnTo>
                        <a:pt x="1085904" y="1605541"/>
                      </a:lnTo>
                      <a:lnTo>
                        <a:pt x="1080811" y="1604235"/>
                      </a:lnTo>
                      <a:lnTo>
                        <a:pt x="1079040" y="1603784"/>
                      </a:lnTo>
                      <a:lnTo>
                        <a:pt x="1077941" y="1602734"/>
                      </a:lnTo>
                      <a:lnTo>
                        <a:pt x="1072897" y="1597938"/>
                      </a:lnTo>
                      <a:lnTo>
                        <a:pt x="1072200" y="1597450"/>
                      </a:lnTo>
                      <a:lnTo>
                        <a:pt x="1070380" y="1596242"/>
                      </a:lnTo>
                      <a:lnTo>
                        <a:pt x="1068035" y="1596559"/>
                      </a:lnTo>
                      <a:lnTo>
                        <a:pt x="1067571" y="1596621"/>
                      </a:lnTo>
                      <a:lnTo>
                        <a:pt x="1065226" y="1596926"/>
                      </a:lnTo>
                      <a:lnTo>
                        <a:pt x="1064750" y="1596987"/>
                      </a:lnTo>
                      <a:lnTo>
                        <a:pt x="1063211" y="1597182"/>
                      </a:lnTo>
                      <a:lnTo>
                        <a:pt x="1060182" y="1597780"/>
                      </a:lnTo>
                      <a:lnTo>
                        <a:pt x="1057324" y="1598329"/>
                      </a:lnTo>
                      <a:lnTo>
                        <a:pt x="1055418" y="1598695"/>
                      </a:lnTo>
                      <a:lnTo>
                        <a:pt x="1053623" y="1597890"/>
                      </a:lnTo>
                      <a:lnTo>
                        <a:pt x="1050020" y="1596279"/>
                      </a:lnTo>
                      <a:lnTo>
                        <a:pt x="1049568" y="1596084"/>
                      </a:lnTo>
                      <a:lnTo>
                        <a:pt x="1048969" y="1595754"/>
                      </a:lnTo>
                      <a:lnTo>
                        <a:pt x="1044780" y="1593435"/>
                      </a:lnTo>
                      <a:lnTo>
                        <a:pt x="1040554" y="1591105"/>
                      </a:lnTo>
                      <a:lnTo>
                        <a:pt x="1039064" y="1590287"/>
                      </a:lnTo>
                      <a:lnTo>
                        <a:pt x="1038148" y="1589970"/>
                      </a:lnTo>
                      <a:lnTo>
                        <a:pt x="1034813" y="1588823"/>
                      </a:lnTo>
                      <a:lnTo>
                        <a:pt x="1033189" y="1588262"/>
                      </a:lnTo>
                      <a:lnTo>
                        <a:pt x="1031344" y="1588567"/>
                      </a:lnTo>
                      <a:lnTo>
                        <a:pt x="1026947" y="1589286"/>
                      </a:lnTo>
                      <a:lnTo>
                        <a:pt x="1025653" y="1589506"/>
                      </a:lnTo>
                      <a:lnTo>
                        <a:pt x="1024211" y="1589738"/>
                      </a:lnTo>
                      <a:lnTo>
                        <a:pt x="1022392" y="1590287"/>
                      </a:lnTo>
                      <a:lnTo>
                        <a:pt x="1021036" y="1590690"/>
                      </a:lnTo>
                      <a:lnTo>
                        <a:pt x="1016223" y="1592130"/>
                      </a:lnTo>
                      <a:lnTo>
                        <a:pt x="1014220" y="1592740"/>
                      </a:lnTo>
                      <a:lnTo>
                        <a:pt x="1012278" y="1592496"/>
                      </a:lnTo>
                      <a:lnTo>
                        <a:pt x="1000602" y="1591032"/>
                      </a:lnTo>
                      <a:lnTo>
                        <a:pt x="991099" y="1588933"/>
                      </a:lnTo>
                      <a:lnTo>
                        <a:pt x="983062" y="1587151"/>
                      </a:lnTo>
                      <a:lnTo>
                        <a:pt x="981120" y="1586724"/>
                      </a:lnTo>
                      <a:lnTo>
                        <a:pt x="979777" y="1585626"/>
                      </a:lnTo>
                      <a:lnTo>
                        <a:pt x="975245" y="1581928"/>
                      </a:lnTo>
                      <a:lnTo>
                        <a:pt x="974183" y="1581062"/>
                      </a:lnTo>
                      <a:lnTo>
                        <a:pt x="972656" y="1579537"/>
                      </a:lnTo>
                      <a:lnTo>
                        <a:pt x="972192" y="1579073"/>
                      </a:lnTo>
                      <a:lnTo>
                        <a:pt x="971398" y="1578280"/>
                      </a:lnTo>
                      <a:lnTo>
                        <a:pt x="967868" y="1574741"/>
                      </a:lnTo>
                      <a:lnTo>
                        <a:pt x="966708" y="1573582"/>
                      </a:lnTo>
                      <a:lnTo>
                        <a:pt x="965609" y="1571812"/>
                      </a:lnTo>
                      <a:lnTo>
                        <a:pt x="957926" y="1559451"/>
                      </a:lnTo>
                      <a:lnTo>
                        <a:pt x="957108" y="1558121"/>
                      </a:lnTo>
                      <a:lnTo>
                        <a:pt x="956008" y="1556363"/>
                      </a:lnTo>
                      <a:lnTo>
                        <a:pt x="955422" y="1555509"/>
                      </a:lnTo>
                      <a:lnTo>
                        <a:pt x="954543" y="1554240"/>
                      </a:lnTo>
                      <a:lnTo>
                        <a:pt x="948985" y="1546162"/>
                      </a:lnTo>
                      <a:lnTo>
                        <a:pt x="947520" y="1544026"/>
                      </a:lnTo>
                      <a:lnTo>
                        <a:pt x="946762" y="1542660"/>
                      </a:lnTo>
                      <a:lnTo>
                        <a:pt x="946017" y="1541305"/>
                      </a:lnTo>
                      <a:lnTo>
                        <a:pt x="938799" y="1528114"/>
                      </a:lnTo>
                      <a:lnTo>
                        <a:pt x="935330" y="1521768"/>
                      </a:lnTo>
                      <a:lnTo>
                        <a:pt x="934585" y="1520402"/>
                      </a:lnTo>
                      <a:lnTo>
                        <a:pt x="934084" y="1519498"/>
                      </a:lnTo>
                      <a:lnTo>
                        <a:pt x="933425" y="1518034"/>
                      </a:lnTo>
                      <a:lnTo>
                        <a:pt x="932545" y="1516082"/>
                      </a:lnTo>
                      <a:lnTo>
                        <a:pt x="928564" y="1507283"/>
                      </a:lnTo>
                      <a:lnTo>
                        <a:pt x="926353" y="1502390"/>
                      </a:lnTo>
                      <a:lnTo>
                        <a:pt x="925253" y="1499950"/>
                      </a:lnTo>
                      <a:lnTo>
                        <a:pt x="923495" y="1496667"/>
                      </a:lnTo>
                      <a:lnTo>
                        <a:pt x="915995" y="1482634"/>
                      </a:lnTo>
                      <a:lnTo>
                        <a:pt x="915751" y="1482170"/>
                      </a:lnTo>
                      <a:lnTo>
                        <a:pt x="915043" y="1480913"/>
                      </a:lnTo>
                      <a:lnTo>
                        <a:pt x="910646" y="1473042"/>
                      </a:lnTo>
                      <a:lnTo>
                        <a:pt x="909583" y="1471126"/>
                      </a:lnTo>
                      <a:lnTo>
                        <a:pt x="908032" y="1469735"/>
                      </a:lnTo>
                      <a:lnTo>
                        <a:pt x="902658" y="1464866"/>
                      </a:lnTo>
                      <a:lnTo>
                        <a:pt x="893412" y="1456727"/>
                      </a:lnTo>
                      <a:lnTo>
                        <a:pt x="889332" y="1454067"/>
                      </a:lnTo>
                      <a:lnTo>
                        <a:pt x="878437" y="1446928"/>
                      </a:lnTo>
                      <a:lnTo>
                        <a:pt x="875933" y="1445293"/>
                      </a:lnTo>
                      <a:lnTo>
                        <a:pt x="873491" y="1443573"/>
                      </a:lnTo>
                      <a:lnTo>
                        <a:pt x="861680" y="1435311"/>
                      </a:lnTo>
                      <a:lnTo>
                        <a:pt x="859640" y="1433896"/>
                      </a:lnTo>
                      <a:lnTo>
                        <a:pt x="858822" y="1433371"/>
                      </a:lnTo>
                      <a:lnTo>
                        <a:pt x="856770" y="1432053"/>
                      </a:lnTo>
                      <a:lnTo>
                        <a:pt x="850186" y="1427867"/>
                      </a:lnTo>
                      <a:lnTo>
                        <a:pt x="848537" y="1426818"/>
                      </a:lnTo>
                      <a:lnTo>
                        <a:pt x="845655" y="1424987"/>
                      </a:lnTo>
                      <a:lnTo>
                        <a:pt x="844702" y="1424438"/>
                      </a:lnTo>
                      <a:lnTo>
                        <a:pt x="843835" y="1423950"/>
                      </a:lnTo>
                      <a:lnTo>
                        <a:pt x="838620" y="1420973"/>
                      </a:lnTo>
                      <a:lnTo>
                        <a:pt x="832464" y="1417471"/>
                      </a:lnTo>
                      <a:lnTo>
                        <a:pt x="831047" y="1416653"/>
                      </a:lnTo>
                      <a:lnTo>
                        <a:pt x="829093" y="1416153"/>
                      </a:lnTo>
                      <a:lnTo>
                        <a:pt x="817037" y="1413004"/>
                      </a:lnTo>
                      <a:lnTo>
                        <a:pt x="815095" y="1412492"/>
                      </a:lnTo>
                      <a:lnTo>
                        <a:pt x="813153" y="1412504"/>
                      </a:lnTo>
                      <a:lnTo>
                        <a:pt x="802429" y="1412589"/>
                      </a:lnTo>
                      <a:lnTo>
                        <a:pt x="801208" y="1412589"/>
                      </a:lnTo>
                      <a:lnTo>
                        <a:pt x="792158" y="1413322"/>
                      </a:lnTo>
                      <a:lnTo>
                        <a:pt x="790814" y="1413431"/>
                      </a:lnTo>
                      <a:lnTo>
                        <a:pt x="789361" y="1414249"/>
                      </a:lnTo>
                      <a:lnTo>
                        <a:pt x="786380" y="1416104"/>
                      </a:lnTo>
                      <a:lnTo>
                        <a:pt x="785159" y="1416872"/>
                      </a:lnTo>
                      <a:lnTo>
                        <a:pt x="784182" y="1418093"/>
                      </a:lnTo>
                      <a:lnTo>
                        <a:pt x="778673" y="1425012"/>
                      </a:lnTo>
                      <a:lnTo>
                        <a:pt x="777696" y="1426232"/>
                      </a:lnTo>
                      <a:lnTo>
                        <a:pt x="777024" y="1427404"/>
                      </a:lnTo>
                      <a:lnTo>
                        <a:pt x="776548" y="1428246"/>
                      </a:lnTo>
                      <a:lnTo>
                        <a:pt x="772750" y="1434933"/>
                      </a:lnTo>
                      <a:lnTo>
                        <a:pt x="771992" y="1436251"/>
                      </a:lnTo>
                      <a:lnTo>
                        <a:pt x="771455" y="1437154"/>
                      </a:lnTo>
                      <a:lnTo>
                        <a:pt x="769012" y="1441193"/>
                      </a:lnTo>
                      <a:lnTo>
                        <a:pt x="767669" y="1443438"/>
                      </a:lnTo>
                      <a:lnTo>
                        <a:pt x="766313" y="1445684"/>
                      </a:lnTo>
                      <a:lnTo>
                        <a:pt x="765336" y="1446928"/>
                      </a:lnTo>
                      <a:lnTo>
                        <a:pt x="762184" y="1450980"/>
                      </a:lnTo>
                      <a:lnTo>
                        <a:pt x="760670" y="1452920"/>
                      </a:lnTo>
                      <a:lnTo>
                        <a:pt x="759473" y="1454469"/>
                      </a:lnTo>
                      <a:lnTo>
                        <a:pt x="757445" y="1454933"/>
                      </a:lnTo>
                      <a:lnTo>
                        <a:pt x="750691" y="1456507"/>
                      </a:lnTo>
                      <a:lnTo>
                        <a:pt x="749995" y="1456642"/>
                      </a:lnTo>
                      <a:lnTo>
                        <a:pt x="748114" y="1456947"/>
                      </a:lnTo>
                      <a:lnTo>
                        <a:pt x="743375" y="1457740"/>
                      </a:lnTo>
                      <a:lnTo>
                        <a:pt x="741482" y="1458057"/>
                      </a:lnTo>
                      <a:lnTo>
                        <a:pt x="739075" y="1457606"/>
                      </a:lnTo>
                      <a:lnTo>
                        <a:pt x="733787" y="1456593"/>
                      </a:lnTo>
                      <a:lnTo>
                        <a:pt x="732309" y="1456947"/>
                      </a:lnTo>
                      <a:lnTo>
                        <a:pt x="728132" y="1457959"/>
                      </a:lnTo>
                      <a:lnTo>
                        <a:pt x="727729" y="1469991"/>
                      </a:lnTo>
                      <a:lnTo>
                        <a:pt x="727655" y="1472103"/>
                      </a:lnTo>
                      <a:lnTo>
                        <a:pt x="726324" y="1474311"/>
                      </a:lnTo>
                      <a:lnTo>
                        <a:pt x="724468" y="1477435"/>
                      </a:lnTo>
                      <a:lnTo>
                        <a:pt x="723722" y="1478729"/>
                      </a:lnTo>
                      <a:lnTo>
                        <a:pt x="723051" y="1480803"/>
                      </a:lnTo>
                      <a:lnTo>
                        <a:pt x="721487" y="1485672"/>
                      </a:lnTo>
                      <a:lnTo>
                        <a:pt x="721170" y="1486660"/>
                      </a:lnTo>
                      <a:lnTo>
                        <a:pt x="718690" y="1494580"/>
                      </a:lnTo>
                      <a:lnTo>
                        <a:pt x="718067" y="1496557"/>
                      </a:lnTo>
                      <a:lnTo>
                        <a:pt x="716846" y="1497887"/>
                      </a:lnTo>
                      <a:lnTo>
                        <a:pt x="716235" y="1498546"/>
                      </a:lnTo>
                      <a:lnTo>
                        <a:pt x="714073" y="1500901"/>
                      </a:lnTo>
                      <a:lnTo>
                        <a:pt x="713109" y="1501951"/>
                      </a:lnTo>
                      <a:lnTo>
                        <a:pt x="711802" y="1502768"/>
                      </a:lnTo>
                      <a:lnTo>
                        <a:pt x="709176" y="1504391"/>
                      </a:lnTo>
                      <a:lnTo>
                        <a:pt x="707930" y="1505160"/>
                      </a:lnTo>
                      <a:lnTo>
                        <a:pt x="707099" y="1505685"/>
                      </a:lnTo>
                      <a:lnTo>
                        <a:pt x="705817" y="1506393"/>
                      </a:lnTo>
                      <a:lnTo>
                        <a:pt x="702421" y="1508284"/>
                      </a:lnTo>
                      <a:lnTo>
                        <a:pt x="701139" y="1508992"/>
                      </a:lnTo>
                      <a:lnTo>
                        <a:pt x="699441" y="1509944"/>
                      </a:lnTo>
                      <a:lnTo>
                        <a:pt x="698500" y="1510651"/>
                      </a:lnTo>
                      <a:lnTo>
                        <a:pt x="693798" y="1514178"/>
                      </a:lnTo>
                      <a:lnTo>
                        <a:pt x="692320" y="1515301"/>
                      </a:lnTo>
                      <a:lnTo>
                        <a:pt x="691807" y="1516997"/>
                      </a:lnTo>
                      <a:lnTo>
                        <a:pt x="690354" y="1521829"/>
                      </a:lnTo>
                      <a:lnTo>
                        <a:pt x="689902" y="1523342"/>
                      </a:lnTo>
                      <a:lnTo>
                        <a:pt x="690036" y="1524136"/>
                      </a:lnTo>
                      <a:lnTo>
                        <a:pt x="690195" y="1525063"/>
                      </a:lnTo>
                      <a:lnTo>
                        <a:pt x="691123" y="1530518"/>
                      </a:lnTo>
                      <a:lnTo>
                        <a:pt x="691392" y="1532116"/>
                      </a:lnTo>
                      <a:lnTo>
                        <a:pt x="692345" y="1533788"/>
                      </a:lnTo>
                      <a:lnTo>
                        <a:pt x="693786" y="1536302"/>
                      </a:lnTo>
                      <a:lnTo>
                        <a:pt x="696143" y="1540402"/>
                      </a:lnTo>
                      <a:lnTo>
                        <a:pt x="696717" y="1541695"/>
                      </a:lnTo>
                      <a:lnTo>
                        <a:pt x="699160" y="1547211"/>
                      </a:lnTo>
                      <a:lnTo>
                        <a:pt x="699808" y="1548651"/>
                      </a:lnTo>
                      <a:lnTo>
                        <a:pt x="699930" y="1549969"/>
                      </a:lnTo>
                      <a:lnTo>
                        <a:pt x="700101" y="1551836"/>
                      </a:lnTo>
                      <a:lnTo>
                        <a:pt x="700272" y="1553581"/>
                      </a:lnTo>
                      <a:lnTo>
                        <a:pt x="699539" y="1555180"/>
                      </a:lnTo>
                      <a:lnTo>
                        <a:pt x="698098" y="1558340"/>
                      </a:lnTo>
                      <a:lnTo>
                        <a:pt x="697780" y="1558914"/>
                      </a:lnTo>
                      <a:lnTo>
                        <a:pt x="695716" y="1562599"/>
                      </a:lnTo>
                      <a:lnTo>
                        <a:pt x="695178" y="1563563"/>
                      </a:lnTo>
                      <a:lnTo>
                        <a:pt x="694592" y="1564649"/>
                      </a:lnTo>
                      <a:lnTo>
                        <a:pt x="693139" y="1567822"/>
                      </a:lnTo>
                      <a:lnTo>
                        <a:pt x="692455" y="1569323"/>
                      </a:lnTo>
                      <a:lnTo>
                        <a:pt x="692381" y="1573691"/>
                      </a:lnTo>
                      <a:lnTo>
                        <a:pt x="692870" y="1574497"/>
                      </a:lnTo>
                      <a:lnTo>
                        <a:pt x="693737" y="1575961"/>
                      </a:lnTo>
                      <a:lnTo>
                        <a:pt x="695020" y="1578109"/>
                      </a:lnTo>
                      <a:lnTo>
                        <a:pt x="694421" y="1581928"/>
                      </a:lnTo>
                      <a:lnTo>
                        <a:pt x="693920" y="1582807"/>
                      </a:lnTo>
                      <a:lnTo>
                        <a:pt x="692418" y="1585455"/>
                      </a:lnTo>
                      <a:lnTo>
                        <a:pt x="691649" y="1586809"/>
                      </a:lnTo>
                      <a:lnTo>
                        <a:pt x="689902" y="1587651"/>
                      </a:lnTo>
                      <a:lnTo>
                        <a:pt x="686396" y="1589360"/>
                      </a:lnTo>
                      <a:lnTo>
                        <a:pt x="682928" y="1591044"/>
                      </a:lnTo>
                      <a:lnTo>
                        <a:pt x="680839" y="1592313"/>
                      </a:lnTo>
                      <a:lnTo>
                        <a:pt x="675428" y="1595620"/>
                      </a:lnTo>
                      <a:lnTo>
                        <a:pt x="674182" y="1596377"/>
                      </a:lnTo>
                      <a:lnTo>
                        <a:pt x="673438" y="1597011"/>
                      </a:lnTo>
                      <a:lnTo>
                        <a:pt x="671263" y="1598890"/>
                      </a:lnTo>
                      <a:lnTo>
                        <a:pt x="669798" y="1600135"/>
                      </a:lnTo>
                      <a:lnTo>
                        <a:pt x="669040" y="1602136"/>
                      </a:lnTo>
                      <a:lnTo>
                        <a:pt x="667538" y="1606126"/>
                      </a:lnTo>
                      <a:lnTo>
                        <a:pt x="666256" y="1608409"/>
                      </a:lnTo>
                      <a:lnTo>
                        <a:pt x="665486" y="1609788"/>
                      </a:lnTo>
                      <a:lnTo>
                        <a:pt x="661639" y="1616670"/>
                      </a:lnTo>
                      <a:lnTo>
                        <a:pt x="660869" y="1618049"/>
                      </a:lnTo>
                      <a:lnTo>
                        <a:pt x="660588" y="1618488"/>
                      </a:lnTo>
                      <a:lnTo>
                        <a:pt x="658097" y="1622308"/>
                      </a:lnTo>
                      <a:lnTo>
                        <a:pt x="656997" y="1624004"/>
                      </a:lnTo>
                      <a:lnTo>
                        <a:pt x="655434" y="1624821"/>
                      </a:lnTo>
                      <a:lnTo>
                        <a:pt x="651245" y="1627018"/>
                      </a:lnTo>
                      <a:lnTo>
                        <a:pt x="649901" y="1627726"/>
                      </a:lnTo>
                      <a:lnTo>
                        <a:pt x="646261" y="1628519"/>
                      </a:lnTo>
                      <a:lnTo>
                        <a:pt x="645162" y="1628751"/>
                      </a:lnTo>
                      <a:lnTo>
                        <a:pt x="642841" y="1629251"/>
                      </a:lnTo>
                      <a:lnTo>
                        <a:pt x="641510" y="1630569"/>
                      </a:lnTo>
                      <a:lnTo>
                        <a:pt x="640509" y="1631545"/>
                      </a:lnTo>
                      <a:lnTo>
                        <a:pt x="637858" y="1634144"/>
                      </a:lnTo>
                      <a:lnTo>
                        <a:pt x="637357" y="1634645"/>
                      </a:lnTo>
                      <a:lnTo>
                        <a:pt x="637040" y="1635059"/>
                      </a:lnTo>
                      <a:lnTo>
                        <a:pt x="634988" y="1637744"/>
                      </a:lnTo>
                      <a:lnTo>
                        <a:pt x="634047" y="1638964"/>
                      </a:lnTo>
                      <a:lnTo>
                        <a:pt x="633400" y="1640978"/>
                      </a:lnTo>
                      <a:lnTo>
                        <a:pt x="631348" y="1647482"/>
                      </a:lnTo>
                      <a:lnTo>
                        <a:pt x="630713" y="1649483"/>
                      </a:lnTo>
                      <a:lnTo>
                        <a:pt x="630078" y="1651485"/>
                      </a:lnTo>
                      <a:lnTo>
                        <a:pt x="629418" y="1652937"/>
                      </a:lnTo>
                      <a:lnTo>
                        <a:pt x="625046" y="1662601"/>
                      </a:lnTo>
                      <a:lnTo>
                        <a:pt x="624178" y="1664542"/>
                      </a:lnTo>
                      <a:lnTo>
                        <a:pt x="622920" y="1666286"/>
                      </a:lnTo>
                      <a:lnTo>
                        <a:pt x="614957" y="1677391"/>
                      </a:lnTo>
                      <a:lnTo>
                        <a:pt x="613613" y="1679258"/>
                      </a:lnTo>
                      <a:lnTo>
                        <a:pt x="612062" y="1680674"/>
                      </a:lnTo>
                      <a:lnTo>
                        <a:pt x="604990" y="1687092"/>
                      </a:lnTo>
                      <a:lnTo>
                        <a:pt x="603867" y="1688117"/>
                      </a:lnTo>
                      <a:lnTo>
                        <a:pt x="602743" y="1689143"/>
                      </a:lnTo>
                      <a:lnTo>
                        <a:pt x="600141" y="1691266"/>
                      </a:lnTo>
                      <a:lnTo>
                        <a:pt x="597906" y="1693096"/>
                      </a:lnTo>
                      <a:lnTo>
                        <a:pt x="597112" y="1694890"/>
                      </a:lnTo>
                      <a:lnTo>
                        <a:pt x="596904" y="1695366"/>
                      </a:lnTo>
                      <a:lnTo>
                        <a:pt x="597918" y="1701980"/>
                      </a:lnTo>
                      <a:lnTo>
                        <a:pt x="598150" y="1703529"/>
                      </a:lnTo>
                      <a:lnTo>
                        <a:pt x="599103" y="1705397"/>
                      </a:lnTo>
                      <a:lnTo>
                        <a:pt x="601314" y="1709765"/>
                      </a:lnTo>
                      <a:lnTo>
                        <a:pt x="603793" y="1714659"/>
                      </a:lnTo>
                      <a:lnTo>
                        <a:pt x="604734" y="1716501"/>
                      </a:lnTo>
                      <a:lnTo>
                        <a:pt x="605027" y="1718112"/>
                      </a:lnTo>
                      <a:lnTo>
                        <a:pt x="605540" y="1720943"/>
                      </a:lnTo>
                      <a:lnTo>
                        <a:pt x="605833" y="1722554"/>
                      </a:lnTo>
                      <a:lnTo>
                        <a:pt x="605589" y="1724567"/>
                      </a:lnTo>
                      <a:lnTo>
                        <a:pt x="604294" y="1734891"/>
                      </a:lnTo>
                      <a:lnTo>
                        <a:pt x="602169" y="1752072"/>
                      </a:lnTo>
                      <a:lnTo>
                        <a:pt x="601802" y="1754940"/>
                      </a:lnTo>
                      <a:lnTo>
                        <a:pt x="601595" y="1756270"/>
                      </a:lnTo>
                      <a:lnTo>
                        <a:pt x="601155" y="1758955"/>
                      </a:lnTo>
                      <a:lnTo>
                        <a:pt x="596636" y="1786912"/>
                      </a:lnTo>
                      <a:lnTo>
                        <a:pt x="596025" y="1790670"/>
                      </a:lnTo>
                      <a:lnTo>
                        <a:pt x="595817" y="1791695"/>
                      </a:lnTo>
                      <a:lnTo>
                        <a:pt x="595524" y="1793245"/>
                      </a:lnTo>
                      <a:lnTo>
                        <a:pt x="593704" y="1802482"/>
                      </a:lnTo>
                      <a:lnTo>
                        <a:pt x="592630" y="1807962"/>
                      </a:lnTo>
                      <a:lnTo>
                        <a:pt x="592483" y="1808743"/>
                      </a:lnTo>
                      <a:lnTo>
                        <a:pt x="592165" y="1810304"/>
                      </a:lnTo>
                      <a:lnTo>
                        <a:pt x="591653" y="1811830"/>
                      </a:lnTo>
                      <a:lnTo>
                        <a:pt x="591347" y="1812745"/>
                      </a:lnTo>
                      <a:lnTo>
                        <a:pt x="588232" y="1821971"/>
                      </a:lnTo>
                      <a:lnTo>
                        <a:pt x="587866" y="1823081"/>
                      </a:lnTo>
                      <a:lnTo>
                        <a:pt x="586755" y="1826363"/>
                      </a:lnTo>
                      <a:lnTo>
                        <a:pt x="585936" y="1828938"/>
                      </a:lnTo>
                      <a:lnTo>
                        <a:pt x="582883" y="1838481"/>
                      </a:lnTo>
                      <a:lnTo>
                        <a:pt x="582712" y="1839030"/>
                      </a:lnTo>
                      <a:lnTo>
                        <a:pt x="579145" y="1842837"/>
                      </a:lnTo>
                      <a:lnTo>
                        <a:pt x="578217" y="1843838"/>
                      </a:lnTo>
                      <a:lnTo>
                        <a:pt x="576776" y="1844631"/>
                      </a:lnTo>
                      <a:lnTo>
                        <a:pt x="572257" y="1847084"/>
                      </a:lnTo>
                      <a:lnTo>
                        <a:pt x="570986" y="1847780"/>
                      </a:lnTo>
                      <a:lnTo>
                        <a:pt x="569057" y="1848072"/>
                      </a:lnTo>
                      <a:lnTo>
                        <a:pt x="565197" y="1848670"/>
                      </a:lnTo>
                      <a:lnTo>
                        <a:pt x="562950" y="1849012"/>
                      </a:lnTo>
                      <a:lnTo>
                        <a:pt x="561435" y="1849244"/>
                      </a:lnTo>
                      <a:lnTo>
                        <a:pt x="559151" y="1849366"/>
                      </a:lnTo>
                      <a:lnTo>
                        <a:pt x="556403" y="1849500"/>
                      </a:lnTo>
                      <a:lnTo>
                        <a:pt x="551542" y="1849756"/>
                      </a:lnTo>
                      <a:lnTo>
                        <a:pt x="549111" y="1849878"/>
                      </a:lnTo>
                      <a:lnTo>
                        <a:pt x="547682" y="1850257"/>
                      </a:lnTo>
                      <a:lnTo>
                        <a:pt x="541050" y="1852038"/>
                      </a:lnTo>
                      <a:lnTo>
                        <a:pt x="539145" y="1852551"/>
                      </a:lnTo>
                      <a:lnTo>
                        <a:pt x="537471" y="1853625"/>
                      </a:lnTo>
                      <a:lnTo>
                        <a:pt x="531999" y="1857139"/>
                      </a:lnTo>
                      <a:lnTo>
                        <a:pt x="530363" y="1858189"/>
                      </a:lnTo>
                      <a:lnTo>
                        <a:pt x="528726" y="1859238"/>
                      </a:lnTo>
                      <a:lnTo>
                        <a:pt x="526894" y="1860776"/>
                      </a:lnTo>
                      <a:lnTo>
                        <a:pt x="523608" y="1863558"/>
                      </a:lnTo>
                      <a:lnTo>
                        <a:pt x="519724" y="1866828"/>
                      </a:lnTo>
                      <a:lnTo>
                        <a:pt x="514668" y="1871087"/>
                      </a:lnTo>
                      <a:lnTo>
                        <a:pt x="507376" y="1877298"/>
                      </a:lnTo>
                      <a:lnTo>
                        <a:pt x="505837" y="1878604"/>
                      </a:lnTo>
                      <a:lnTo>
                        <a:pt x="504970" y="1880520"/>
                      </a:lnTo>
                      <a:lnTo>
                        <a:pt x="501709" y="1887731"/>
                      </a:lnTo>
                      <a:lnTo>
                        <a:pt x="499974" y="1891575"/>
                      </a:lnTo>
                      <a:lnTo>
                        <a:pt x="498948" y="1893857"/>
                      </a:lnTo>
                      <a:lnTo>
                        <a:pt x="498142" y="1895651"/>
                      </a:lnTo>
                      <a:lnTo>
                        <a:pt x="497140" y="1898080"/>
                      </a:lnTo>
                      <a:lnTo>
                        <a:pt x="496737" y="1899044"/>
                      </a:lnTo>
                      <a:lnTo>
                        <a:pt x="495199" y="1902814"/>
                      </a:lnTo>
                      <a:lnTo>
                        <a:pt x="494417" y="1904694"/>
                      </a:lnTo>
                      <a:lnTo>
                        <a:pt x="494038" y="1905633"/>
                      </a:lnTo>
                      <a:lnTo>
                        <a:pt x="492951" y="1908684"/>
                      </a:lnTo>
                      <a:lnTo>
                        <a:pt x="487882" y="1922876"/>
                      </a:lnTo>
                      <a:lnTo>
                        <a:pt x="487162" y="1924914"/>
                      </a:lnTo>
                      <a:lnTo>
                        <a:pt x="486612" y="1926427"/>
                      </a:lnTo>
                      <a:lnTo>
                        <a:pt x="486172" y="1927977"/>
                      </a:lnTo>
                      <a:lnTo>
                        <a:pt x="485574" y="1930027"/>
                      </a:lnTo>
                      <a:lnTo>
                        <a:pt x="483192" y="1938264"/>
                      </a:lnTo>
                      <a:lnTo>
                        <a:pt x="480749" y="1946757"/>
                      </a:lnTo>
                      <a:lnTo>
                        <a:pt x="480371" y="1948038"/>
                      </a:lnTo>
                      <a:lnTo>
                        <a:pt x="479906" y="1948819"/>
                      </a:lnTo>
                      <a:lnTo>
                        <a:pt x="479100" y="1950186"/>
                      </a:lnTo>
                      <a:lnTo>
                        <a:pt x="478429" y="1951320"/>
                      </a:lnTo>
                      <a:lnTo>
                        <a:pt x="477525" y="1952822"/>
                      </a:lnTo>
                      <a:lnTo>
                        <a:pt x="475900" y="1953102"/>
                      </a:lnTo>
                      <a:lnTo>
                        <a:pt x="474044" y="1953419"/>
                      </a:lnTo>
                      <a:lnTo>
                        <a:pt x="473152" y="1953566"/>
                      </a:lnTo>
                      <a:lnTo>
                        <a:pt x="472224" y="1953395"/>
                      </a:lnTo>
                      <a:lnTo>
                        <a:pt x="467399" y="1952456"/>
                      </a:lnTo>
                      <a:lnTo>
                        <a:pt x="466422" y="1952272"/>
                      </a:lnTo>
                      <a:lnTo>
                        <a:pt x="465067" y="1951748"/>
                      </a:lnTo>
                      <a:lnTo>
                        <a:pt x="453708" y="1947330"/>
                      </a:lnTo>
                      <a:lnTo>
                        <a:pt x="451888" y="1946623"/>
                      </a:lnTo>
                      <a:lnTo>
                        <a:pt x="451424" y="1946452"/>
                      </a:lnTo>
                      <a:lnTo>
                        <a:pt x="450495" y="1946110"/>
                      </a:lnTo>
                      <a:lnTo>
                        <a:pt x="421682" y="1935835"/>
                      </a:lnTo>
                      <a:lnTo>
                        <a:pt x="419826" y="1935176"/>
                      </a:lnTo>
                      <a:lnTo>
                        <a:pt x="418385" y="1934896"/>
                      </a:lnTo>
                      <a:lnTo>
                        <a:pt x="410665" y="1933382"/>
                      </a:lnTo>
                      <a:lnTo>
                        <a:pt x="409212" y="1933090"/>
                      </a:lnTo>
                      <a:lnTo>
                        <a:pt x="407844" y="1933151"/>
                      </a:lnTo>
                      <a:lnTo>
                        <a:pt x="404131" y="1933309"/>
                      </a:lnTo>
                      <a:lnTo>
                        <a:pt x="403178" y="1933358"/>
                      </a:lnTo>
                      <a:lnTo>
                        <a:pt x="402287" y="1933590"/>
                      </a:lnTo>
                      <a:lnTo>
                        <a:pt x="400552" y="1934041"/>
                      </a:lnTo>
                      <a:lnTo>
                        <a:pt x="398806" y="1934505"/>
                      </a:lnTo>
                      <a:lnTo>
                        <a:pt x="397401" y="1935689"/>
                      </a:lnTo>
                      <a:lnTo>
                        <a:pt x="390329" y="1941668"/>
                      </a:lnTo>
                      <a:lnTo>
                        <a:pt x="381462" y="1949173"/>
                      </a:lnTo>
                      <a:lnTo>
                        <a:pt x="380301" y="1950149"/>
                      </a:lnTo>
                      <a:lnTo>
                        <a:pt x="379153" y="1951125"/>
                      </a:lnTo>
                      <a:lnTo>
                        <a:pt x="378188" y="1952102"/>
                      </a:lnTo>
                      <a:lnTo>
                        <a:pt x="376576" y="1953749"/>
                      </a:lnTo>
                      <a:lnTo>
                        <a:pt x="353308" y="1977410"/>
                      </a:lnTo>
                      <a:lnTo>
                        <a:pt x="352234" y="1978508"/>
                      </a:lnTo>
                      <a:lnTo>
                        <a:pt x="350853" y="1979985"/>
                      </a:lnTo>
                      <a:lnTo>
                        <a:pt x="348789" y="1982194"/>
                      </a:lnTo>
                      <a:lnTo>
                        <a:pt x="343965" y="1987356"/>
                      </a:lnTo>
                      <a:lnTo>
                        <a:pt x="342585" y="1988832"/>
                      </a:lnTo>
                      <a:lnTo>
                        <a:pt x="341180" y="1989589"/>
                      </a:lnTo>
                      <a:lnTo>
                        <a:pt x="335403" y="1992688"/>
                      </a:lnTo>
                      <a:lnTo>
                        <a:pt x="333803" y="1993543"/>
                      </a:lnTo>
                      <a:lnTo>
                        <a:pt x="331922" y="1993518"/>
                      </a:lnTo>
                      <a:lnTo>
                        <a:pt x="330029" y="1993494"/>
                      </a:lnTo>
                      <a:lnTo>
                        <a:pt x="325314" y="1993433"/>
                      </a:lnTo>
                      <a:lnTo>
                        <a:pt x="323885" y="1993420"/>
                      </a:lnTo>
                      <a:lnTo>
                        <a:pt x="322468" y="1993177"/>
                      </a:lnTo>
                      <a:lnTo>
                        <a:pt x="313503" y="1991590"/>
                      </a:lnTo>
                      <a:lnTo>
                        <a:pt x="311610" y="1991261"/>
                      </a:lnTo>
                      <a:lnTo>
                        <a:pt x="309301" y="1990345"/>
                      </a:lnTo>
                      <a:lnTo>
                        <a:pt x="296819" y="1985428"/>
                      </a:lnTo>
                      <a:lnTo>
                        <a:pt x="293167" y="1984000"/>
                      </a:lnTo>
                      <a:lnTo>
                        <a:pt x="290883" y="1983097"/>
                      </a:lnTo>
                      <a:lnTo>
                        <a:pt x="289502" y="1982560"/>
                      </a:lnTo>
                      <a:lnTo>
                        <a:pt x="288110" y="1982060"/>
                      </a:lnTo>
                      <a:lnTo>
                        <a:pt x="286254" y="1981389"/>
                      </a:lnTo>
                      <a:lnTo>
                        <a:pt x="284861" y="1980888"/>
                      </a:lnTo>
                      <a:lnTo>
                        <a:pt x="273942" y="1976971"/>
                      </a:lnTo>
                      <a:lnTo>
                        <a:pt x="272122" y="1976324"/>
                      </a:lnTo>
                      <a:lnTo>
                        <a:pt x="270925" y="1975421"/>
                      </a:lnTo>
                      <a:lnTo>
                        <a:pt x="266955" y="1972444"/>
                      </a:lnTo>
                      <a:lnTo>
                        <a:pt x="265404" y="1963633"/>
                      </a:lnTo>
                      <a:lnTo>
                        <a:pt x="263902" y="1955201"/>
                      </a:lnTo>
                      <a:lnTo>
                        <a:pt x="263706" y="1945402"/>
                      </a:lnTo>
                      <a:lnTo>
                        <a:pt x="263658" y="1942681"/>
                      </a:lnTo>
                      <a:lnTo>
                        <a:pt x="263658" y="1939484"/>
                      </a:lnTo>
                      <a:lnTo>
                        <a:pt x="263658" y="1935701"/>
                      </a:lnTo>
                      <a:lnTo>
                        <a:pt x="263658" y="1927257"/>
                      </a:lnTo>
                      <a:lnTo>
                        <a:pt x="263658" y="1925670"/>
                      </a:lnTo>
                      <a:lnTo>
                        <a:pt x="263658" y="1924621"/>
                      </a:lnTo>
                      <a:lnTo>
                        <a:pt x="263597" y="1923535"/>
                      </a:lnTo>
                      <a:lnTo>
                        <a:pt x="263169" y="1915383"/>
                      </a:lnTo>
                      <a:lnTo>
                        <a:pt x="263059" y="1913211"/>
                      </a:lnTo>
                      <a:lnTo>
                        <a:pt x="262448" y="1911161"/>
                      </a:lnTo>
                      <a:lnTo>
                        <a:pt x="261984" y="1909636"/>
                      </a:lnTo>
                      <a:lnTo>
                        <a:pt x="260421" y="1904413"/>
                      </a:lnTo>
                      <a:lnTo>
                        <a:pt x="259541" y="1901484"/>
                      </a:lnTo>
                      <a:lnTo>
                        <a:pt x="259847" y="1899947"/>
                      </a:lnTo>
                      <a:lnTo>
                        <a:pt x="259945" y="1899385"/>
                      </a:lnTo>
                      <a:lnTo>
                        <a:pt x="260018" y="1895724"/>
                      </a:lnTo>
                      <a:lnTo>
                        <a:pt x="259590" y="1893650"/>
                      </a:lnTo>
                      <a:lnTo>
                        <a:pt x="258967" y="1890538"/>
                      </a:lnTo>
                      <a:lnTo>
                        <a:pt x="257868" y="1886511"/>
                      </a:lnTo>
                      <a:lnTo>
                        <a:pt x="257453" y="1884998"/>
                      </a:lnTo>
                      <a:lnTo>
                        <a:pt x="256573" y="1883387"/>
                      </a:lnTo>
                      <a:lnTo>
                        <a:pt x="255206" y="1880922"/>
                      </a:lnTo>
                      <a:lnTo>
                        <a:pt x="254839" y="1880276"/>
                      </a:lnTo>
                      <a:lnTo>
                        <a:pt x="251908" y="1875590"/>
                      </a:lnTo>
                      <a:lnTo>
                        <a:pt x="251346" y="1874699"/>
                      </a:lnTo>
                      <a:lnTo>
                        <a:pt x="250405" y="1873479"/>
                      </a:lnTo>
                      <a:lnTo>
                        <a:pt x="249465" y="1872259"/>
                      </a:lnTo>
                      <a:lnTo>
                        <a:pt x="248524" y="1871050"/>
                      </a:lnTo>
                      <a:lnTo>
                        <a:pt x="247022" y="1869440"/>
                      </a:lnTo>
                      <a:lnTo>
                        <a:pt x="246033" y="1868415"/>
                      </a:lnTo>
                      <a:lnTo>
                        <a:pt x="245043" y="1867389"/>
                      </a:lnTo>
                      <a:lnTo>
                        <a:pt x="243798" y="1866157"/>
                      </a:lnTo>
                      <a:lnTo>
                        <a:pt x="242100" y="1864473"/>
                      </a:lnTo>
                      <a:lnTo>
                        <a:pt x="240194" y="1862142"/>
                      </a:lnTo>
                      <a:lnTo>
                        <a:pt x="239816" y="1861105"/>
                      </a:lnTo>
                      <a:lnTo>
                        <a:pt x="239596" y="1860531"/>
                      </a:lnTo>
                      <a:lnTo>
                        <a:pt x="238423" y="1858701"/>
                      </a:lnTo>
                      <a:lnTo>
                        <a:pt x="236323" y="1857029"/>
                      </a:lnTo>
                      <a:lnTo>
                        <a:pt x="235504" y="1856517"/>
                      </a:lnTo>
                      <a:lnTo>
                        <a:pt x="230541" y="1853369"/>
                      </a:lnTo>
                      <a:lnTo>
                        <a:pt x="228914" y="1852307"/>
                      </a:lnTo>
                      <a:lnTo>
                        <a:pt x="224843" y="1849622"/>
                      </a:lnTo>
                      <a:lnTo>
                        <a:pt x="224436" y="1849354"/>
                      </a:lnTo>
                      <a:lnTo>
                        <a:pt x="220168" y="1846510"/>
                      </a:lnTo>
                      <a:lnTo>
                        <a:pt x="217755" y="1844924"/>
                      </a:lnTo>
                      <a:lnTo>
                        <a:pt x="216952" y="1844387"/>
                      </a:lnTo>
                      <a:lnTo>
                        <a:pt x="214718" y="1842789"/>
                      </a:lnTo>
                      <a:lnTo>
                        <a:pt x="213603" y="1841983"/>
                      </a:lnTo>
                      <a:lnTo>
                        <a:pt x="211635" y="1840153"/>
                      </a:lnTo>
                      <a:lnTo>
                        <a:pt x="209928" y="1838261"/>
                      </a:lnTo>
                      <a:lnTo>
                        <a:pt x="208024" y="1835552"/>
                      </a:lnTo>
                      <a:lnTo>
                        <a:pt x="206711" y="1833734"/>
                      </a:lnTo>
                      <a:lnTo>
                        <a:pt x="204808" y="1832343"/>
                      </a:lnTo>
                      <a:lnTo>
                        <a:pt x="203631" y="1831782"/>
                      </a:lnTo>
                      <a:lnTo>
                        <a:pt x="202050" y="1831025"/>
                      </a:lnTo>
                      <a:lnTo>
                        <a:pt x="198107" y="1828938"/>
                      </a:lnTo>
                      <a:lnTo>
                        <a:pt x="187590" y="1823374"/>
                      </a:lnTo>
                      <a:lnTo>
                        <a:pt x="184523" y="1821751"/>
                      </a:lnTo>
                      <a:lnTo>
                        <a:pt x="182807" y="1820774"/>
                      </a:lnTo>
                      <a:lnTo>
                        <a:pt x="178090" y="1818102"/>
                      </a:lnTo>
                      <a:lnTo>
                        <a:pt x="174676" y="1816186"/>
                      </a:lnTo>
                      <a:lnTo>
                        <a:pt x="172970" y="1815222"/>
                      </a:lnTo>
                      <a:lnTo>
                        <a:pt x="172116" y="1814746"/>
                      </a:lnTo>
                      <a:lnTo>
                        <a:pt x="169080" y="1813209"/>
                      </a:lnTo>
                      <a:lnTo>
                        <a:pt x="160839" y="1809048"/>
                      </a:lnTo>
                      <a:lnTo>
                        <a:pt x="159970" y="1808608"/>
                      </a:lnTo>
                      <a:lnTo>
                        <a:pt x="159032" y="1808157"/>
                      </a:lnTo>
                      <a:lnTo>
                        <a:pt x="155351" y="1806363"/>
                      </a:lnTo>
                      <a:lnTo>
                        <a:pt x="151873" y="1804581"/>
                      </a:lnTo>
                      <a:lnTo>
                        <a:pt x="146719" y="1801909"/>
                      </a:lnTo>
                      <a:lnTo>
                        <a:pt x="144144" y="1800579"/>
                      </a:lnTo>
                      <a:lnTo>
                        <a:pt x="142837" y="1799981"/>
                      </a:lnTo>
                      <a:lnTo>
                        <a:pt x="137176" y="1797357"/>
                      </a:lnTo>
                      <a:lnTo>
                        <a:pt x="136305" y="1796942"/>
                      </a:lnTo>
                      <a:lnTo>
                        <a:pt x="135005" y="1796283"/>
                      </a:lnTo>
                      <a:lnTo>
                        <a:pt x="125908" y="1791622"/>
                      </a:lnTo>
                      <a:lnTo>
                        <a:pt x="118384" y="1787766"/>
                      </a:lnTo>
                      <a:lnTo>
                        <a:pt x="116614" y="1786863"/>
                      </a:lnTo>
                      <a:lnTo>
                        <a:pt x="115729" y="1786412"/>
                      </a:lnTo>
                      <a:lnTo>
                        <a:pt x="113657" y="1785215"/>
                      </a:lnTo>
                      <a:lnTo>
                        <a:pt x="109514" y="1782824"/>
                      </a:lnTo>
                      <a:lnTo>
                        <a:pt x="108271" y="1782116"/>
                      </a:lnTo>
                      <a:lnTo>
                        <a:pt x="105658" y="1780786"/>
                      </a:lnTo>
                      <a:lnTo>
                        <a:pt x="101298" y="1778565"/>
                      </a:lnTo>
                      <a:lnTo>
                        <a:pt x="98256" y="1777027"/>
                      </a:lnTo>
                      <a:lnTo>
                        <a:pt x="96975" y="1776417"/>
                      </a:lnTo>
                      <a:lnTo>
                        <a:pt x="92206" y="1774160"/>
                      </a:lnTo>
                      <a:lnTo>
                        <a:pt x="91342" y="1773757"/>
                      </a:lnTo>
                      <a:lnTo>
                        <a:pt x="88729" y="1773147"/>
                      </a:lnTo>
                      <a:lnTo>
                        <a:pt x="87359" y="1773037"/>
                      </a:lnTo>
                      <a:lnTo>
                        <a:pt x="84157" y="1772781"/>
                      </a:lnTo>
                      <a:lnTo>
                        <a:pt x="82285" y="1772695"/>
                      </a:lnTo>
                      <a:lnTo>
                        <a:pt x="76666" y="1772403"/>
                      </a:lnTo>
                      <a:lnTo>
                        <a:pt x="74794" y="1772305"/>
                      </a:lnTo>
                      <a:lnTo>
                        <a:pt x="73824" y="1772219"/>
                      </a:lnTo>
                      <a:lnTo>
                        <a:pt x="71401" y="1772024"/>
                      </a:lnTo>
                      <a:lnTo>
                        <a:pt x="65584" y="1771536"/>
                      </a:lnTo>
                      <a:lnTo>
                        <a:pt x="64615" y="1771451"/>
                      </a:lnTo>
                      <a:lnTo>
                        <a:pt x="57792" y="1770865"/>
                      </a:lnTo>
                      <a:lnTo>
                        <a:pt x="54870" y="1770609"/>
                      </a:lnTo>
                      <a:lnTo>
                        <a:pt x="50722" y="1770609"/>
                      </a:lnTo>
                      <a:lnTo>
                        <a:pt x="48182" y="1770438"/>
                      </a:lnTo>
                      <a:lnTo>
                        <a:pt x="46977" y="1770365"/>
                      </a:lnTo>
                      <a:lnTo>
                        <a:pt x="45399" y="1770060"/>
                      </a:lnTo>
                      <a:lnTo>
                        <a:pt x="45111" y="1769205"/>
                      </a:lnTo>
                      <a:lnTo>
                        <a:pt x="44855" y="1768363"/>
                      </a:lnTo>
                      <a:lnTo>
                        <a:pt x="44310" y="1767997"/>
                      </a:lnTo>
                      <a:lnTo>
                        <a:pt x="43548" y="1767997"/>
                      </a:lnTo>
                      <a:lnTo>
                        <a:pt x="42922" y="1767997"/>
                      </a:lnTo>
                      <a:lnTo>
                        <a:pt x="42023" y="1767936"/>
                      </a:lnTo>
                      <a:lnTo>
                        <a:pt x="41316" y="1767094"/>
                      </a:lnTo>
                      <a:lnTo>
                        <a:pt x="41261" y="1765947"/>
                      </a:lnTo>
                      <a:lnTo>
                        <a:pt x="41733" y="1764898"/>
                      </a:lnTo>
                      <a:lnTo>
                        <a:pt x="42187" y="1763397"/>
                      </a:lnTo>
                      <a:lnTo>
                        <a:pt x="41970" y="1761700"/>
                      </a:lnTo>
                      <a:lnTo>
                        <a:pt x="41806" y="1759943"/>
                      </a:lnTo>
                      <a:lnTo>
                        <a:pt x="41044" y="1758430"/>
                      </a:lnTo>
                      <a:lnTo>
                        <a:pt x="40654" y="1758064"/>
                      </a:lnTo>
                      <a:lnTo>
                        <a:pt x="39901" y="1757344"/>
                      </a:lnTo>
                      <a:lnTo>
                        <a:pt x="39302" y="1756197"/>
                      </a:lnTo>
                      <a:lnTo>
                        <a:pt x="39154" y="1754879"/>
                      </a:lnTo>
                      <a:lnTo>
                        <a:pt x="39085" y="1753830"/>
                      </a:lnTo>
                      <a:lnTo>
                        <a:pt x="38268" y="1752988"/>
                      </a:lnTo>
                      <a:lnTo>
                        <a:pt x="37232" y="1752670"/>
                      </a:lnTo>
                      <a:lnTo>
                        <a:pt x="36036" y="1752317"/>
                      </a:lnTo>
                      <a:lnTo>
                        <a:pt x="35274" y="1751828"/>
                      </a:lnTo>
                      <a:lnTo>
                        <a:pt x="34889" y="1750816"/>
                      </a:lnTo>
                      <a:lnTo>
                        <a:pt x="34621" y="1750022"/>
                      </a:lnTo>
                      <a:lnTo>
                        <a:pt x="33913" y="1749229"/>
                      </a:lnTo>
                      <a:lnTo>
                        <a:pt x="33043" y="1748924"/>
                      </a:lnTo>
                      <a:lnTo>
                        <a:pt x="32017" y="1748924"/>
                      </a:lnTo>
                      <a:lnTo>
                        <a:pt x="31137" y="1748924"/>
                      </a:lnTo>
                      <a:lnTo>
                        <a:pt x="30211" y="1748802"/>
                      </a:lnTo>
                      <a:lnTo>
                        <a:pt x="29177" y="1748143"/>
                      </a:lnTo>
                      <a:lnTo>
                        <a:pt x="27689" y="1747179"/>
                      </a:lnTo>
                      <a:lnTo>
                        <a:pt x="26564" y="1746447"/>
                      </a:lnTo>
                      <a:lnTo>
                        <a:pt x="23202" y="1744336"/>
                      </a:lnTo>
                      <a:lnTo>
                        <a:pt x="21938" y="1743543"/>
                      </a:lnTo>
                      <a:lnTo>
                        <a:pt x="21532" y="1743274"/>
                      </a:lnTo>
                      <a:lnTo>
                        <a:pt x="17880" y="1740895"/>
                      </a:lnTo>
                      <a:lnTo>
                        <a:pt x="17472" y="1740639"/>
                      </a:lnTo>
                      <a:lnTo>
                        <a:pt x="16307" y="1739906"/>
                      </a:lnTo>
                      <a:lnTo>
                        <a:pt x="14752" y="1738930"/>
                      </a:lnTo>
                      <a:lnTo>
                        <a:pt x="11758" y="1737246"/>
                      </a:lnTo>
                      <a:lnTo>
                        <a:pt x="10993" y="1736831"/>
                      </a:lnTo>
                      <a:lnTo>
                        <a:pt x="9472" y="1736026"/>
                      </a:lnTo>
                      <a:lnTo>
                        <a:pt x="8296" y="1735111"/>
                      </a:lnTo>
                      <a:lnTo>
                        <a:pt x="6953" y="1734073"/>
                      </a:lnTo>
                      <a:lnTo>
                        <a:pt x="5389" y="1732817"/>
                      </a:lnTo>
                      <a:lnTo>
                        <a:pt x="4748" y="1731987"/>
                      </a:lnTo>
                      <a:lnTo>
                        <a:pt x="4137" y="1731181"/>
                      </a:lnTo>
                      <a:lnTo>
                        <a:pt x="3266" y="1730034"/>
                      </a:lnTo>
                      <a:lnTo>
                        <a:pt x="1852" y="1728582"/>
                      </a:lnTo>
                      <a:lnTo>
                        <a:pt x="1311" y="1728155"/>
                      </a:lnTo>
                      <a:lnTo>
                        <a:pt x="545" y="1727557"/>
                      </a:lnTo>
                      <a:lnTo>
                        <a:pt x="0" y="1726825"/>
                      </a:lnTo>
                      <a:lnTo>
                        <a:pt x="0" y="1725922"/>
                      </a:lnTo>
                      <a:lnTo>
                        <a:pt x="723" y="1724628"/>
                      </a:lnTo>
                      <a:lnTo>
                        <a:pt x="1905" y="1722713"/>
                      </a:lnTo>
                      <a:lnTo>
                        <a:pt x="2831" y="1721138"/>
                      </a:lnTo>
                      <a:lnTo>
                        <a:pt x="3144" y="1720321"/>
                      </a:lnTo>
                      <a:lnTo>
                        <a:pt x="3483" y="1719442"/>
                      </a:lnTo>
                      <a:lnTo>
                        <a:pt x="4464" y="1718283"/>
                      </a:lnTo>
                      <a:lnTo>
                        <a:pt x="6042" y="1717502"/>
                      </a:lnTo>
                      <a:lnTo>
                        <a:pt x="6494" y="1717368"/>
                      </a:lnTo>
                      <a:lnTo>
                        <a:pt x="7458" y="1717075"/>
                      </a:lnTo>
                      <a:lnTo>
                        <a:pt x="8274" y="1716587"/>
                      </a:lnTo>
                      <a:lnTo>
                        <a:pt x="9103" y="1714976"/>
                      </a:lnTo>
                      <a:lnTo>
                        <a:pt x="10202" y="1712950"/>
                      </a:lnTo>
                      <a:lnTo>
                        <a:pt x="10996" y="1711083"/>
                      </a:lnTo>
                      <a:lnTo>
                        <a:pt x="11160" y="1709570"/>
                      </a:lnTo>
                      <a:lnTo>
                        <a:pt x="10779" y="1708594"/>
                      </a:lnTo>
                      <a:lnTo>
                        <a:pt x="10219" y="1707471"/>
                      </a:lnTo>
                      <a:lnTo>
                        <a:pt x="9636" y="1706361"/>
                      </a:lnTo>
                      <a:lnTo>
                        <a:pt x="9308" y="1705140"/>
                      </a:lnTo>
                      <a:lnTo>
                        <a:pt x="9200" y="1703566"/>
                      </a:lnTo>
                      <a:lnTo>
                        <a:pt x="9744" y="1701089"/>
                      </a:lnTo>
                      <a:lnTo>
                        <a:pt x="10288" y="1698966"/>
                      </a:lnTo>
                      <a:lnTo>
                        <a:pt x="10506" y="1695634"/>
                      </a:lnTo>
                      <a:lnTo>
                        <a:pt x="10506" y="1694805"/>
                      </a:lnTo>
                      <a:lnTo>
                        <a:pt x="10506" y="1693279"/>
                      </a:lnTo>
                      <a:lnTo>
                        <a:pt x="10644" y="1692303"/>
                      </a:lnTo>
                      <a:lnTo>
                        <a:pt x="10833" y="1690973"/>
                      </a:lnTo>
                      <a:lnTo>
                        <a:pt x="10833" y="1689094"/>
                      </a:lnTo>
                      <a:lnTo>
                        <a:pt x="10721" y="1687654"/>
                      </a:lnTo>
                      <a:lnTo>
                        <a:pt x="10669" y="1686983"/>
                      </a:lnTo>
                      <a:lnTo>
                        <a:pt x="10779" y="1684859"/>
                      </a:lnTo>
                      <a:lnTo>
                        <a:pt x="11377" y="1682858"/>
                      </a:lnTo>
                      <a:lnTo>
                        <a:pt x="12193" y="1681711"/>
                      </a:lnTo>
                      <a:lnTo>
                        <a:pt x="13119" y="1680503"/>
                      </a:lnTo>
                      <a:lnTo>
                        <a:pt x="13543" y="1680124"/>
                      </a:lnTo>
                      <a:lnTo>
                        <a:pt x="13936" y="1679771"/>
                      </a:lnTo>
                      <a:lnTo>
                        <a:pt x="14969" y="1678685"/>
                      </a:lnTo>
                      <a:lnTo>
                        <a:pt x="15950" y="1676988"/>
                      </a:lnTo>
                      <a:lnTo>
                        <a:pt x="16602" y="1675903"/>
                      </a:lnTo>
                      <a:lnTo>
                        <a:pt x="17092" y="1674145"/>
                      </a:lnTo>
                      <a:lnTo>
                        <a:pt x="17227" y="1673584"/>
                      </a:lnTo>
                      <a:lnTo>
                        <a:pt x="17637" y="1671839"/>
                      </a:lnTo>
                      <a:lnTo>
                        <a:pt x="18235" y="1670814"/>
                      </a:lnTo>
                      <a:lnTo>
                        <a:pt x="19760" y="1669838"/>
                      </a:lnTo>
                      <a:lnTo>
                        <a:pt x="20259" y="1669569"/>
                      </a:lnTo>
                      <a:lnTo>
                        <a:pt x="21829" y="1668691"/>
                      </a:lnTo>
                      <a:lnTo>
                        <a:pt x="23135" y="1667238"/>
                      </a:lnTo>
                      <a:lnTo>
                        <a:pt x="24114" y="1665494"/>
                      </a:lnTo>
                      <a:lnTo>
                        <a:pt x="25149" y="1663785"/>
                      </a:lnTo>
                      <a:lnTo>
                        <a:pt x="25638" y="1663138"/>
                      </a:lnTo>
                      <a:lnTo>
                        <a:pt x="26283" y="1662272"/>
                      </a:lnTo>
                      <a:lnTo>
                        <a:pt x="26623" y="1661613"/>
                      </a:lnTo>
                      <a:lnTo>
                        <a:pt x="27199" y="1660490"/>
                      </a:lnTo>
                      <a:lnTo>
                        <a:pt x="28345" y="1659038"/>
                      </a:lnTo>
                      <a:lnTo>
                        <a:pt x="28928" y="1658758"/>
                      </a:lnTo>
                      <a:lnTo>
                        <a:pt x="29718" y="1658367"/>
                      </a:lnTo>
                      <a:lnTo>
                        <a:pt x="30417" y="1657085"/>
                      </a:lnTo>
                      <a:lnTo>
                        <a:pt x="31016" y="1655987"/>
                      </a:lnTo>
                      <a:lnTo>
                        <a:pt x="32238" y="1654718"/>
                      </a:lnTo>
                      <a:lnTo>
                        <a:pt x="32804" y="1654340"/>
                      </a:lnTo>
                      <a:lnTo>
                        <a:pt x="33763" y="1653693"/>
                      </a:lnTo>
                      <a:lnTo>
                        <a:pt x="34298" y="1652339"/>
                      </a:lnTo>
                      <a:lnTo>
                        <a:pt x="34298" y="1650557"/>
                      </a:lnTo>
                      <a:lnTo>
                        <a:pt x="34145" y="1648605"/>
                      </a:lnTo>
                      <a:lnTo>
                        <a:pt x="33458" y="1645883"/>
                      </a:lnTo>
                      <a:lnTo>
                        <a:pt x="33273" y="1645188"/>
                      </a:lnTo>
                      <a:lnTo>
                        <a:pt x="32604" y="1642650"/>
                      </a:lnTo>
                      <a:lnTo>
                        <a:pt x="34186" y="1640477"/>
                      </a:lnTo>
                      <a:lnTo>
                        <a:pt x="34739" y="1639977"/>
                      </a:lnTo>
                      <a:lnTo>
                        <a:pt x="37550" y="1637414"/>
                      </a:lnTo>
                      <a:lnTo>
                        <a:pt x="42709" y="1632704"/>
                      </a:lnTo>
                      <a:lnTo>
                        <a:pt x="44553" y="1631033"/>
                      </a:lnTo>
                      <a:lnTo>
                        <a:pt x="49925" y="1627323"/>
                      </a:lnTo>
                      <a:lnTo>
                        <a:pt x="51742" y="1626078"/>
                      </a:lnTo>
                      <a:lnTo>
                        <a:pt x="52662" y="1623979"/>
                      </a:lnTo>
                      <a:lnTo>
                        <a:pt x="54665" y="1619427"/>
                      </a:lnTo>
                      <a:lnTo>
                        <a:pt x="56182" y="1616743"/>
                      </a:lnTo>
                      <a:lnTo>
                        <a:pt x="57195" y="1614949"/>
                      </a:lnTo>
                      <a:lnTo>
                        <a:pt x="59957" y="1610056"/>
                      </a:lnTo>
                      <a:lnTo>
                        <a:pt x="60987" y="1608225"/>
                      </a:lnTo>
                      <a:lnTo>
                        <a:pt x="61319" y="1606444"/>
                      </a:lnTo>
                      <a:lnTo>
                        <a:pt x="61445" y="1605760"/>
                      </a:lnTo>
                      <a:lnTo>
                        <a:pt x="61978" y="1602905"/>
                      </a:lnTo>
                      <a:lnTo>
                        <a:pt x="62295" y="1601197"/>
                      </a:lnTo>
                      <a:lnTo>
                        <a:pt x="62158" y="1595071"/>
                      </a:lnTo>
                      <a:lnTo>
                        <a:pt x="62114" y="1593082"/>
                      </a:lnTo>
                      <a:lnTo>
                        <a:pt x="62690" y="1591751"/>
                      </a:lnTo>
                      <a:lnTo>
                        <a:pt x="63507" y="1589848"/>
                      </a:lnTo>
                      <a:lnTo>
                        <a:pt x="64199" y="1588249"/>
                      </a:lnTo>
                      <a:lnTo>
                        <a:pt x="65897" y="1587407"/>
                      </a:lnTo>
                      <a:lnTo>
                        <a:pt x="68893" y="1585931"/>
                      </a:lnTo>
                      <a:lnTo>
                        <a:pt x="75060" y="1582319"/>
                      </a:lnTo>
                      <a:lnTo>
                        <a:pt x="76102" y="1581708"/>
                      </a:lnTo>
                      <a:lnTo>
                        <a:pt x="79746" y="1581269"/>
                      </a:lnTo>
                      <a:lnTo>
                        <a:pt x="80816" y="1583515"/>
                      </a:lnTo>
                      <a:lnTo>
                        <a:pt x="81658" y="1585272"/>
                      </a:lnTo>
                      <a:lnTo>
                        <a:pt x="83914" y="1588542"/>
                      </a:lnTo>
                      <a:lnTo>
                        <a:pt x="87182" y="1587725"/>
                      </a:lnTo>
                      <a:lnTo>
                        <a:pt x="88109" y="1586224"/>
                      </a:lnTo>
                      <a:lnTo>
                        <a:pt x="89956" y="1583234"/>
                      </a:lnTo>
                      <a:lnTo>
                        <a:pt x="92363" y="1579329"/>
                      </a:lnTo>
                      <a:lnTo>
                        <a:pt x="93173" y="1578011"/>
                      </a:lnTo>
                      <a:lnTo>
                        <a:pt x="93829" y="1575961"/>
                      </a:lnTo>
                      <a:lnTo>
                        <a:pt x="96790" y="1566711"/>
                      </a:lnTo>
                      <a:lnTo>
                        <a:pt x="99092" y="1559524"/>
                      </a:lnTo>
                      <a:lnTo>
                        <a:pt x="100890" y="1553911"/>
                      </a:lnTo>
                      <a:lnTo>
                        <a:pt x="101380" y="1552385"/>
                      </a:lnTo>
                      <a:lnTo>
                        <a:pt x="102451" y="1549371"/>
                      </a:lnTo>
                      <a:lnTo>
                        <a:pt x="109768" y="1528760"/>
                      </a:lnTo>
                      <a:lnTo>
                        <a:pt x="110303" y="1527260"/>
                      </a:lnTo>
                      <a:lnTo>
                        <a:pt x="111017" y="1525246"/>
                      </a:lnTo>
                      <a:lnTo>
                        <a:pt x="114580" y="1517314"/>
                      </a:lnTo>
                      <a:lnTo>
                        <a:pt x="115200" y="1515935"/>
                      </a:lnTo>
                      <a:lnTo>
                        <a:pt x="115447" y="1514361"/>
                      </a:lnTo>
                      <a:lnTo>
                        <a:pt x="115527" y="1513849"/>
                      </a:lnTo>
                      <a:lnTo>
                        <a:pt x="115839" y="1511872"/>
                      </a:lnTo>
                      <a:lnTo>
                        <a:pt x="115160" y="1509944"/>
                      </a:lnTo>
                      <a:lnTo>
                        <a:pt x="114818" y="1508980"/>
                      </a:lnTo>
                      <a:lnTo>
                        <a:pt x="113899" y="1506381"/>
                      </a:lnTo>
                      <a:lnTo>
                        <a:pt x="113554" y="1505404"/>
                      </a:lnTo>
                      <a:lnTo>
                        <a:pt x="113039" y="1503952"/>
                      </a:lnTo>
                      <a:lnTo>
                        <a:pt x="112338" y="1501987"/>
                      </a:lnTo>
                      <a:lnTo>
                        <a:pt x="112305" y="1500438"/>
                      </a:lnTo>
                      <a:lnTo>
                        <a:pt x="112274" y="1498912"/>
                      </a:lnTo>
                      <a:lnTo>
                        <a:pt x="112252" y="1497887"/>
                      </a:lnTo>
                      <a:lnTo>
                        <a:pt x="112237" y="1497192"/>
                      </a:lnTo>
                      <a:lnTo>
                        <a:pt x="112866" y="1495617"/>
                      </a:lnTo>
                      <a:lnTo>
                        <a:pt x="114238" y="1492176"/>
                      </a:lnTo>
                      <a:lnTo>
                        <a:pt x="114702" y="1491200"/>
                      </a:lnTo>
                      <a:lnTo>
                        <a:pt x="116824" y="1486917"/>
                      </a:lnTo>
                      <a:lnTo>
                        <a:pt x="119200" y="1482121"/>
                      </a:lnTo>
                      <a:lnTo>
                        <a:pt x="120363" y="1479766"/>
                      </a:lnTo>
                      <a:lnTo>
                        <a:pt x="120534" y="1479083"/>
                      </a:lnTo>
                      <a:lnTo>
                        <a:pt x="120939" y="1477484"/>
                      </a:lnTo>
                      <a:lnTo>
                        <a:pt x="124295" y="1464171"/>
                      </a:lnTo>
                      <a:lnTo>
                        <a:pt x="126702" y="1454628"/>
                      </a:lnTo>
                      <a:lnTo>
                        <a:pt x="127095" y="1453066"/>
                      </a:lnTo>
                      <a:lnTo>
                        <a:pt x="127658" y="1451577"/>
                      </a:lnTo>
                      <a:lnTo>
                        <a:pt x="132355" y="1439240"/>
                      </a:lnTo>
                      <a:lnTo>
                        <a:pt x="132541" y="1438752"/>
                      </a:lnTo>
                      <a:lnTo>
                        <a:pt x="133323" y="1436702"/>
                      </a:lnTo>
                      <a:lnTo>
                        <a:pt x="133930" y="1435372"/>
                      </a:lnTo>
                      <a:lnTo>
                        <a:pt x="134585" y="1433932"/>
                      </a:lnTo>
                      <a:lnTo>
                        <a:pt x="138733" y="1424829"/>
                      </a:lnTo>
                      <a:lnTo>
                        <a:pt x="139606" y="1422913"/>
                      </a:lnTo>
                      <a:lnTo>
                        <a:pt x="140943" y="1421412"/>
                      </a:lnTo>
                      <a:lnTo>
                        <a:pt x="144959" y="1416897"/>
                      </a:lnTo>
                      <a:lnTo>
                        <a:pt x="145875" y="1415689"/>
                      </a:lnTo>
                      <a:lnTo>
                        <a:pt x="147942" y="1412968"/>
                      </a:lnTo>
                      <a:lnTo>
                        <a:pt x="149681" y="1410673"/>
                      </a:lnTo>
                      <a:lnTo>
                        <a:pt x="150651" y="1409392"/>
                      </a:lnTo>
                      <a:lnTo>
                        <a:pt x="151076" y="1407891"/>
                      </a:lnTo>
                      <a:lnTo>
                        <a:pt x="151353" y="1406903"/>
                      </a:lnTo>
                      <a:lnTo>
                        <a:pt x="151683" y="1405731"/>
                      </a:lnTo>
                      <a:lnTo>
                        <a:pt x="152007" y="1404572"/>
                      </a:lnTo>
                      <a:lnTo>
                        <a:pt x="151975" y="1403059"/>
                      </a:lnTo>
                      <a:lnTo>
                        <a:pt x="151954" y="1402046"/>
                      </a:lnTo>
                      <a:lnTo>
                        <a:pt x="151923" y="1400521"/>
                      </a:lnTo>
                      <a:lnTo>
                        <a:pt x="151601" y="1399215"/>
                      </a:lnTo>
                      <a:lnTo>
                        <a:pt x="150290" y="1393919"/>
                      </a:lnTo>
                      <a:lnTo>
                        <a:pt x="149924" y="1392443"/>
                      </a:lnTo>
                      <a:lnTo>
                        <a:pt x="149110" y="1390514"/>
                      </a:lnTo>
                      <a:lnTo>
                        <a:pt x="145032" y="1380837"/>
                      </a:lnTo>
                      <a:lnTo>
                        <a:pt x="144013" y="1378421"/>
                      </a:lnTo>
                      <a:lnTo>
                        <a:pt x="142993" y="1375993"/>
                      </a:lnTo>
                      <a:lnTo>
                        <a:pt x="142385" y="1373980"/>
                      </a:lnTo>
                      <a:lnTo>
                        <a:pt x="141929" y="1372467"/>
                      </a:lnTo>
                      <a:lnTo>
                        <a:pt x="140103" y="1366402"/>
                      </a:lnTo>
                      <a:lnTo>
                        <a:pt x="138563" y="1361276"/>
                      </a:lnTo>
                      <a:lnTo>
                        <a:pt x="137946" y="1359238"/>
                      </a:lnTo>
                      <a:lnTo>
                        <a:pt x="137485" y="1357701"/>
                      </a:lnTo>
                      <a:lnTo>
                        <a:pt x="137057" y="1355688"/>
                      </a:lnTo>
                      <a:lnTo>
                        <a:pt x="136096" y="1351172"/>
                      </a:lnTo>
                      <a:lnTo>
                        <a:pt x="135908" y="1350294"/>
                      </a:lnTo>
                      <a:lnTo>
                        <a:pt x="135453" y="1348158"/>
                      </a:lnTo>
                      <a:lnTo>
                        <a:pt x="135407" y="1345974"/>
                      </a:lnTo>
                      <a:lnTo>
                        <a:pt x="135209" y="1336724"/>
                      </a:lnTo>
                      <a:lnTo>
                        <a:pt x="135045" y="1329122"/>
                      </a:lnTo>
                      <a:lnTo>
                        <a:pt x="134994" y="1326767"/>
                      </a:lnTo>
                      <a:lnTo>
                        <a:pt x="130641" y="1294332"/>
                      </a:lnTo>
                      <a:lnTo>
                        <a:pt x="130426" y="1292709"/>
                      </a:lnTo>
                      <a:lnTo>
                        <a:pt x="130207" y="1291086"/>
                      </a:lnTo>
                      <a:lnTo>
                        <a:pt x="130161" y="1288950"/>
                      </a:lnTo>
                      <a:lnTo>
                        <a:pt x="130127" y="1287352"/>
                      </a:lnTo>
                      <a:lnTo>
                        <a:pt x="130022" y="1282556"/>
                      </a:lnTo>
                      <a:lnTo>
                        <a:pt x="129968" y="1280030"/>
                      </a:lnTo>
                      <a:lnTo>
                        <a:pt x="129735" y="1269230"/>
                      </a:lnTo>
                      <a:lnTo>
                        <a:pt x="129665" y="1265984"/>
                      </a:lnTo>
                      <a:lnTo>
                        <a:pt x="129642" y="1264910"/>
                      </a:lnTo>
                      <a:lnTo>
                        <a:pt x="129555" y="1263275"/>
                      </a:lnTo>
                      <a:lnTo>
                        <a:pt x="129148" y="1255661"/>
                      </a:lnTo>
                      <a:lnTo>
                        <a:pt x="129031" y="1253489"/>
                      </a:lnTo>
                      <a:lnTo>
                        <a:pt x="129137" y="1251878"/>
                      </a:lnTo>
                      <a:lnTo>
                        <a:pt x="129203" y="1250877"/>
                      </a:lnTo>
                      <a:lnTo>
                        <a:pt x="130018" y="1238516"/>
                      </a:lnTo>
                      <a:lnTo>
                        <a:pt x="130554" y="1230376"/>
                      </a:lnTo>
                      <a:lnTo>
                        <a:pt x="130687" y="1228363"/>
                      </a:lnTo>
                      <a:lnTo>
                        <a:pt x="130176" y="1225837"/>
                      </a:lnTo>
                      <a:lnTo>
                        <a:pt x="129972" y="1224824"/>
                      </a:lnTo>
                      <a:lnTo>
                        <a:pt x="129797" y="1224080"/>
                      </a:lnTo>
                      <a:lnTo>
                        <a:pt x="128643" y="1220321"/>
                      </a:lnTo>
                      <a:lnTo>
                        <a:pt x="128296" y="1219187"/>
                      </a:lnTo>
                      <a:lnTo>
                        <a:pt x="127906" y="1218210"/>
                      </a:lnTo>
                      <a:lnTo>
                        <a:pt x="125047" y="1211059"/>
                      </a:lnTo>
                      <a:lnTo>
                        <a:pt x="124386" y="1209412"/>
                      </a:lnTo>
                      <a:lnTo>
                        <a:pt x="122338" y="1204250"/>
                      </a:lnTo>
                      <a:lnTo>
                        <a:pt x="121743" y="1202749"/>
                      </a:lnTo>
                      <a:lnTo>
                        <a:pt x="120899" y="1200626"/>
                      </a:lnTo>
                      <a:lnTo>
                        <a:pt x="120579" y="1198588"/>
                      </a:lnTo>
                      <a:lnTo>
                        <a:pt x="119990" y="1194842"/>
                      </a:lnTo>
                      <a:lnTo>
                        <a:pt x="119847" y="1193939"/>
                      </a:lnTo>
                      <a:lnTo>
                        <a:pt x="119628" y="1192535"/>
                      </a:lnTo>
                      <a:lnTo>
                        <a:pt x="119441" y="1190363"/>
                      </a:lnTo>
                      <a:lnTo>
                        <a:pt x="118789" y="1182749"/>
                      </a:lnTo>
                      <a:lnTo>
                        <a:pt x="118649" y="1181126"/>
                      </a:lnTo>
                      <a:lnTo>
                        <a:pt x="118361" y="1180125"/>
                      </a:lnTo>
                      <a:lnTo>
                        <a:pt x="117508" y="1177160"/>
                      </a:lnTo>
                      <a:lnTo>
                        <a:pt x="117071" y="1175647"/>
                      </a:lnTo>
                      <a:lnTo>
                        <a:pt x="116158" y="1174597"/>
                      </a:lnTo>
                      <a:lnTo>
                        <a:pt x="112777" y="1170765"/>
                      </a:lnTo>
                      <a:lnTo>
                        <a:pt x="108297" y="1170692"/>
                      </a:lnTo>
                      <a:lnTo>
                        <a:pt x="106702" y="1170680"/>
                      </a:lnTo>
                      <a:lnTo>
                        <a:pt x="104432" y="1171656"/>
                      </a:lnTo>
                      <a:lnTo>
                        <a:pt x="101258" y="1173023"/>
                      </a:lnTo>
                      <a:lnTo>
                        <a:pt x="99404" y="1173450"/>
                      </a:lnTo>
                      <a:lnTo>
                        <a:pt x="92462" y="1175061"/>
                      </a:lnTo>
                      <a:lnTo>
                        <a:pt x="90882" y="1175427"/>
                      </a:lnTo>
                      <a:lnTo>
                        <a:pt x="88985" y="1175280"/>
                      </a:lnTo>
                      <a:lnTo>
                        <a:pt x="88504" y="1175220"/>
                      </a:lnTo>
                      <a:lnTo>
                        <a:pt x="85182" y="1174854"/>
                      </a:lnTo>
                      <a:lnTo>
                        <a:pt x="83657" y="1174793"/>
                      </a:lnTo>
                      <a:lnTo>
                        <a:pt x="82740" y="1174768"/>
                      </a:lnTo>
                      <a:lnTo>
                        <a:pt x="80890" y="1174707"/>
                      </a:lnTo>
                      <a:lnTo>
                        <a:pt x="79505" y="1174658"/>
                      </a:lnTo>
                      <a:lnTo>
                        <a:pt x="78584" y="1174622"/>
                      </a:lnTo>
                      <a:lnTo>
                        <a:pt x="76793" y="1174670"/>
                      </a:lnTo>
                      <a:lnTo>
                        <a:pt x="74558" y="1174719"/>
                      </a:lnTo>
                      <a:lnTo>
                        <a:pt x="72259" y="1174817"/>
                      </a:lnTo>
                      <a:lnTo>
                        <a:pt x="64128" y="1175195"/>
                      </a:lnTo>
                      <a:lnTo>
                        <a:pt x="61737" y="1175305"/>
                      </a:lnTo>
                      <a:lnTo>
                        <a:pt x="60316" y="1175122"/>
                      </a:lnTo>
                      <a:lnTo>
                        <a:pt x="51316" y="1174012"/>
                      </a:lnTo>
                      <a:lnTo>
                        <a:pt x="51516" y="1163371"/>
                      </a:lnTo>
                      <a:lnTo>
                        <a:pt x="57571" y="1140771"/>
                      </a:lnTo>
                      <a:lnTo>
                        <a:pt x="64385" y="1115352"/>
                      </a:lnTo>
                      <a:lnTo>
                        <a:pt x="65286" y="1104711"/>
                      </a:lnTo>
                      <a:lnTo>
                        <a:pt x="69012" y="1094132"/>
                      </a:lnTo>
                      <a:lnTo>
                        <a:pt x="79459" y="1072411"/>
                      </a:lnTo>
                      <a:lnTo>
                        <a:pt x="91819" y="1052776"/>
                      </a:lnTo>
                      <a:lnTo>
                        <a:pt x="103418" y="1035961"/>
                      </a:lnTo>
                      <a:lnTo>
                        <a:pt x="115745" y="1018437"/>
                      </a:lnTo>
                      <a:lnTo>
                        <a:pt x="130150" y="1003111"/>
                      </a:lnTo>
                      <a:lnTo>
                        <a:pt x="140125" y="990249"/>
                      </a:lnTo>
                      <a:lnTo>
                        <a:pt x="141007" y="989114"/>
                      </a:lnTo>
                      <a:lnTo>
                        <a:pt x="149851" y="969406"/>
                      </a:lnTo>
                      <a:lnTo>
                        <a:pt x="152206" y="957387"/>
                      </a:lnTo>
                      <a:lnTo>
                        <a:pt x="153851" y="945342"/>
                      </a:lnTo>
                      <a:lnTo>
                        <a:pt x="149901" y="930357"/>
                      </a:lnTo>
                      <a:lnTo>
                        <a:pt x="143229" y="910344"/>
                      </a:lnTo>
                      <a:lnTo>
                        <a:pt x="139253" y="896775"/>
                      </a:lnTo>
                      <a:lnTo>
                        <a:pt x="137358" y="885378"/>
                      </a:lnTo>
                      <a:lnTo>
                        <a:pt x="136774" y="878971"/>
                      </a:lnTo>
                      <a:lnTo>
                        <a:pt x="140498" y="869099"/>
                      </a:lnTo>
                      <a:lnTo>
                        <a:pt x="142319" y="847829"/>
                      </a:lnTo>
                      <a:lnTo>
                        <a:pt x="142017" y="826523"/>
                      </a:lnTo>
                      <a:lnTo>
                        <a:pt x="143938" y="801751"/>
                      </a:lnTo>
                      <a:lnTo>
                        <a:pt x="143612" y="781861"/>
                      </a:lnTo>
                      <a:lnTo>
                        <a:pt x="148515" y="747863"/>
                      </a:lnTo>
                      <a:lnTo>
                        <a:pt x="152532" y="723092"/>
                      </a:lnTo>
                      <a:lnTo>
                        <a:pt x="154861" y="712475"/>
                      </a:lnTo>
                      <a:lnTo>
                        <a:pt x="156632" y="694049"/>
                      </a:lnTo>
                      <a:lnTo>
                        <a:pt x="158946" y="684153"/>
                      </a:lnTo>
                      <a:lnTo>
                        <a:pt x="167129" y="663713"/>
                      </a:lnTo>
                      <a:lnTo>
                        <a:pt x="167990" y="655915"/>
                      </a:lnTo>
                      <a:lnTo>
                        <a:pt x="166746" y="647361"/>
                      </a:lnTo>
                      <a:lnTo>
                        <a:pt x="161952" y="638746"/>
                      </a:lnTo>
                      <a:lnTo>
                        <a:pt x="152215" y="630033"/>
                      </a:lnTo>
                      <a:lnTo>
                        <a:pt x="156096" y="623334"/>
                      </a:lnTo>
                      <a:lnTo>
                        <a:pt x="157151" y="621516"/>
                      </a:lnTo>
                      <a:lnTo>
                        <a:pt x="161898" y="613339"/>
                      </a:lnTo>
                      <a:lnTo>
                        <a:pt x="162953" y="611521"/>
                      </a:lnTo>
                      <a:lnTo>
                        <a:pt x="164458" y="610191"/>
                      </a:lnTo>
                      <a:lnTo>
                        <a:pt x="169722" y="605566"/>
                      </a:lnTo>
                      <a:lnTo>
                        <a:pt x="170098" y="605237"/>
                      </a:lnTo>
                      <a:lnTo>
                        <a:pt x="173825" y="601966"/>
                      </a:lnTo>
                      <a:lnTo>
                        <a:pt x="175315" y="600648"/>
                      </a:lnTo>
                      <a:lnTo>
                        <a:pt x="176434" y="599672"/>
                      </a:lnTo>
                      <a:lnTo>
                        <a:pt x="177897" y="598623"/>
                      </a:lnTo>
                      <a:lnTo>
                        <a:pt x="178375" y="598281"/>
                      </a:lnTo>
                      <a:lnTo>
                        <a:pt x="180122" y="597049"/>
                      </a:lnTo>
                      <a:lnTo>
                        <a:pt x="183724" y="594474"/>
                      </a:lnTo>
                      <a:lnTo>
                        <a:pt x="185275" y="593376"/>
                      </a:lnTo>
                      <a:lnTo>
                        <a:pt x="186439" y="592546"/>
                      </a:lnTo>
                      <a:lnTo>
                        <a:pt x="187634" y="591631"/>
                      </a:lnTo>
                      <a:lnTo>
                        <a:pt x="193610" y="587055"/>
                      </a:lnTo>
                      <a:lnTo>
                        <a:pt x="194806" y="586139"/>
                      </a:lnTo>
                      <a:lnTo>
                        <a:pt x="195915" y="585090"/>
                      </a:lnTo>
                      <a:lnTo>
                        <a:pt x="201458" y="579855"/>
                      </a:lnTo>
                      <a:lnTo>
                        <a:pt x="202566" y="578806"/>
                      </a:lnTo>
                      <a:lnTo>
                        <a:pt x="203676" y="577756"/>
                      </a:lnTo>
                      <a:lnTo>
                        <a:pt x="205348" y="575743"/>
                      </a:lnTo>
                      <a:lnTo>
                        <a:pt x="208025" y="572533"/>
                      </a:lnTo>
                      <a:lnTo>
                        <a:pt x="209861" y="570337"/>
                      </a:lnTo>
                      <a:lnTo>
                        <a:pt x="211390" y="568506"/>
                      </a:lnTo>
                      <a:lnTo>
                        <a:pt x="212223" y="567139"/>
                      </a:lnTo>
                      <a:lnTo>
                        <a:pt x="215828" y="561282"/>
                      </a:lnTo>
                      <a:lnTo>
                        <a:pt x="216659" y="559915"/>
                      </a:lnTo>
                      <a:lnTo>
                        <a:pt x="217369" y="558500"/>
                      </a:lnTo>
                      <a:lnTo>
                        <a:pt x="218079" y="557072"/>
                      </a:lnTo>
                      <a:lnTo>
                        <a:pt x="220916" y="551373"/>
                      </a:lnTo>
                      <a:lnTo>
                        <a:pt x="221152" y="550897"/>
                      </a:lnTo>
                      <a:lnTo>
                        <a:pt x="224156" y="544723"/>
                      </a:lnTo>
                      <a:lnTo>
                        <a:pt x="226573" y="539756"/>
                      </a:lnTo>
                      <a:lnTo>
                        <a:pt x="227453" y="537950"/>
                      </a:lnTo>
                      <a:lnTo>
                        <a:pt x="228066" y="535741"/>
                      </a:lnTo>
                      <a:lnTo>
                        <a:pt x="229348" y="531129"/>
                      </a:lnTo>
                      <a:lnTo>
                        <a:pt x="229890" y="529176"/>
                      </a:lnTo>
                      <a:lnTo>
                        <a:pt x="230431" y="527236"/>
                      </a:lnTo>
                      <a:lnTo>
                        <a:pt x="230731" y="525137"/>
                      </a:lnTo>
                      <a:lnTo>
                        <a:pt x="230956" y="523575"/>
                      </a:lnTo>
                      <a:lnTo>
                        <a:pt x="231472" y="519988"/>
                      </a:lnTo>
                      <a:lnTo>
                        <a:pt x="231694" y="518438"/>
                      </a:lnTo>
                      <a:lnTo>
                        <a:pt x="231803" y="516815"/>
                      </a:lnTo>
                      <a:lnTo>
                        <a:pt x="231950" y="514643"/>
                      </a:lnTo>
                      <a:lnTo>
                        <a:pt x="233281" y="494874"/>
                      </a:lnTo>
                      <a:lnTo>
                        <a:pt x="233403" y="493141"/>
                      </a:lnTo>
                      <a:lnTo>
                        <a:pt x="233538" y="491152"/>
                      </a:lnTo>
                      <a:lnTo>
                        <a:pt x="233868" y="489273"/>
                      </a:lnTo>
                      <a:lnTo>
                        <a:pt x="234112" y="487870"/>
                      </a:lnTo>
                      <a:lnTo>
                        <a:pt x="235028" y="482549"/>
                      </a:lnTo>
                      <a:lnTo>
                        <a:pt x="235394" y="480414"/>
                      </a:lnTo>
                      <a:lnTo>
                        <a:pt x="235749" y="478901"/>
                      </a:lnTo>
                      <a:lnTo>
                        <a:pt x="237471" y="471518"/>
                      </a:lnTo>
                      <a:lnTo>
                        <a:pt x="237996" y="469285"/>
                      </a:lnTo>
                      <a:lnTo>
                        <a:pt x="238851" y="467332"/>
                      </a:lnTo>
                      <a:lnTo>
                        <a:pt x="241636" y="461011"/>
                      </a:lnTo>
                      <a:lnTo>
                        <a:pt x="242259" y="459571"/>
                      </a:lnTo>
                      <a:lnTo>
                        <a:pt x="244091" y="455239"/>
                      </a:lnTo>
                      <a:lnTo>
                        <a:pt x="244701" y="453799"/>
                      </a:lnTo>
                      <a:lnTo>
                        <a:pt x="245312" y="452347"/>
                      </a:lnTo>
                      <a:lnTo>
                        <a:pt x="245972" y="450310"/>
                      </a:lnTo>
                      <a:lnTo>
                        <a:pt x="247132" y="446734"/>
                      </a:lnTo>
                      <a:lnTo>
                        <a:pt x="248561" y="442341"/>
                      </a:lnTo>
                      <a:lnTo>
                        <a:pt x="249160" y="440474"/>
                      </a:lnTo>
                      <a:lnTo>
                        <a:pt x="249367" y="439400"/>
                      </a:lnTo>
                      <a:lnTo>
                        <a:pt x="250503" y="433531"/>
                      </a:lnTo>
                      <a:lnTo>
                        <a:pt x="250821" y="431907"/>
                      </a:lnTo>
                      <a:lnTo>
                        <a:pt x="250662" y="430382"/>
                      </a:lnTo>
                      <a:lnTo>
                        <a:pt x="250393" y="427881"/>
                      </a:lnTo>
                      <a:lnTo>
                        <a:pt x="250283" y="426855"/>
                      </a:lnTo>
                      <a:lnTo>
                        <a:pt x="249856" y="425355"/>
                      </a:lnTo>
                      <a:lnTo>
                        <a:pt x="249282" y="423366"/>
                      </a:lnTo>
                      <a:lnTo>
                        <a:pt x="247999" y="418924"/>
                      </a:lnTo>
                      <a:lnTo>
                        <a:pt x="247572" y="417435"/>
                      </a:lnTo>
                      <a:lnTo>
                        <a:pt x="246595" y="414970"/>
                      </a:lnTo>
                      <a:lnTo>
                        <a:pt x="245031" y="411016"/>
                      </a:lnTo>
                      <a:lnTo>
                        <a:pt x="244054" y="408551"/>
                      </a:lnTo>
                      <a:lnTo>
                        <a:pt x="243663" y="407563"/>
                      </a:lnTo>
                      <a:lnTo>
                        <a:pt x="242564" y="405159"/>
                      </a:lnTo>
                      <a:lnTo>
                        <a:pt x="240585" y="400815"/>
                      </a:lnTo>
                      <a:lnTo>
                        <a:pt x="239706" y="398899"/>
                      </a:lnTo>
                      <a:lnTo>
                        <a:pt x="239339" y="397044"/>
                      </a:lnTo>
                      <a:lnTo>
                        <a:pt x="238631" y="393395"/>
                      </a:lnTo>
                      <a:lnTo>
                        <a:pt x="238436" y="392383"/>
                      </a:lnTo>
                      <a:lnTo>
                        <a:pt x="238326" y="390833"/>
                      </a:lnTo>
                      <a:lnTo>
                        <a:pt x="238289" y="390235"/>
                      </a:lnTo>
                      <a:lnTo>
                        <a:pt x="237862" y="384304"/>
                      </a:lnTo>
                      <a:lnTo>
                        <a:pt x="237739" y="382681"/>
                      </a:lnTo>
                      <a:lnTo>
                        <a:pt x="237813" y="380533"/>
                      </a:lnTo>
                      <a:lnTo>
                        <a:pt x="237862" y="378935"/>
                      </a:lnTo>
                      <a:lnTo>
                        <a:pt x="238277" y="366061"/>
                      </a:lnTo>
                      <a:lnTo>
                        <a:pt x="238362" y="363388"/>
                      </a:lnTo>
                      <a:lnTo>
                        <a:pt x="238497" y="361778"/>
                      </a:lnTo>
                      <a:lnTo>
                        <a:pt x="238668" y="359630"/>
                      </a:lnTo>
                      <a:lnTo>
                        <a:pt x="239559" y="348342"/>
                      </a:lnTo>
                      <a:lnTo>
                        <a:pt x="239865" y="344584"/>
                      </a:lnTo>
                      <a:lnTo>
                        <a:pt x="240011" y="343522"/>
                      </a:lnTo>
                      <a:lnTo>
                        <a:pt x="240219" y="341924"/>
                      </a:lnTo>
                      <a:lnTo>
                        <a:pt x="241611" y="331771"/>
                      </a:lnTo>
                      <a:lnTo>
                        <a:pt x="241843" y="330172"/>
                      </a:lnTo>
                      <a:lnTo>
                        <a:pt x="242479" y="328964"/>
                      </a:lnTo>
                      <a:lnTo>
                        <a:pt x="243297" y="327427"/>
                      </a:lnTo>
                      <a:lnTo>
                        <a:pt x="243773" y="326524"/>
                      </a:lnTo>
                      <a:lnTo>
                        <a:pt x="244640" y="325755"/>
                      </a:lnTo>
                      <a:lnTo>
                        <a:pt x="245239" y="325218"/>
                      </a:lnTo>
                      <a:lnTo>
                        <a:pt x="246582" y="323998"/>
                      </a:lnTo>
                      <a:lnTo>
                        <a:pt x="248146" y="323815"/>
                      </a:lnTo>
                      <a:lnTo>
                        <a:pt x="254277" y="323083"/>
                      </a:lnTo>
                      <a:lnTo>
                        <a:pt x="255731" y="322912"/>
                      </a:lnTo>
                      <a:lnTo>
                        <a:pt x="257612" y="322997"/>
                      </a:lnTo>
                      <a:lnTo>
                        <a:pt x="259028" y="323070"/>
                      </a:lnTo>
                      <a:lnTo>
                        <a:pt x="262326" y="323229"/>
                      </a:lnTo>
                      <a:lnTo>
                        <a:pt x="262839" y="323253"/>
                      </a:lnTo>
                      <a:lnTo>
                        <a:pt x="263829" y="323314"/>
                      </a:lnTo>
                      <a:lnTo>
                        <a:pt x="264818" y="323278"/>
                      </a:lnTo>
                      <a:lnTo>
                        <a:pt x="265710" y="323229"/>
                      </a:lnTo>
                      <a:lnTo>
                        <a:pt x="267957" y="323131"/>
                      </a:lnTo>
                      <a:lnTo>
                        <a:pt x="269752" y="322338"/>
                      </a:lnTo>
                      <a:lnTo>
                        <a:pt x="272891" y="320971"/>
                      </a:lnTo>
                      <a:lnTo>
                        <a:pt x="274809" y="320520"/>
                      </a:lnTo>
                      <a:lnTo>
                        <a:pt x="275285" y="320410"/>
                      </a:lnTo>
                      <a:lnTo>
                        <a:pt x="281295" y="319007"/>
                      </a:lnTo>
                      <a:lnTo>
                        <a:pt x="282675" y="318677"/>
                      </a:lnTo>
                      <a:lnTo>
                        <a:pt x="283921" y="318665"/>
                      </a:lnTo>
                      <a:lnTo>
                        <a:pt x="287316" y="318616"/>
                      </a:lnTo>
                      <a:lnTo>
                        <a:pt x="288721" y="318592"/>
                      </a:lnTo>
                      <a:lnTo>
                        <a:pt x="289429" y="318848"/>
                      </a:lnTo>
                      <a:lnTo>
                        <a:pt x="290357" y="319165"/>
                      </a:lnTo>
                      <a:lnTo>
                        <a:pt x="299579" y="322399"/>
                      </a:lnTo>
                      <a:lnTo>
                        <a:pt x="300959" y="322875"/>
                      </a:lnTo>
                      <a:lnTo>
                        <a:pt x="303182" y="324034"/>
                      </a:lnTo>
                      <a:lnTo>
                        <a:pt x="304965" y="324974"/>
                      </a:lnTo>
                      <a:lnTo>
                        <a:pt x="311207" y="328220"/>
                      </a:lnTo>
                      <a:lnTo>
                        <a:pt x="312538" y="328915"/>
                      </a:lnTo>
                      <a:lnTo>
                        <a:pt x="313882" y="329611"/>
                      </a:lnTo>
                      <a:lnTo>
                        <a:pt x="315017" y="330062"/>
                      </a:lnTo>
                      <a:lnTo>
                        <a:pt x="320147" y="332088"/>
                      </a:lnTo>
                      <a:lnTo>
                        <a:pt x="320966" y="332418"/>
                      </a:lnTo>
                      <a:lnTo>
                        <a:pt x="321576" y="332503"/>
                      </a:lnTo>
                      <a:lnTo>
                        <a:pt x="323738" y="332820"/>
                      </a:lnTo>
                      <a:lnTo>
                        <a:pt x="325363" y="333052"/>
                      </a:lnTo>
                      <a:lnTo>
                        <a:pt x="326792" y="331930"/>
                      </a:lnTo>
                      <a:lnTo>
                        <a:pt x="327671" y="331197"/>
                      </a:lnTo>
                      <a:lnTo>
                        <a:pt x="330761" y="327671"/>
                      </a:lnTo>
                      <a:lnTo>
                        <a:pt x="331751" y="326548"/>
                      </a:lnTo>
                      <a:lnTo>
                        <a:pt x="332398" y="324767"/>
                      </a:lnTo>
                      <a:lnTo>
                        <a:pt x="333009" y="323095"/>
                      </a:lnTo>
                      <a:lnTo>
                        <a:pt x="335048" y="317469"/>
                      </a:lnTo>
                      <a:lnTo>
                        <a:pt x="335415" y="316444"/>
                      </a:lnTo>
                      <a:lnTo>
                        <a:pt x="339568" y="304730"/>
                      </a:lnTo>
                      <a:lnTo>
                        <a:pt x="340557" y="301935"/>
                      </a:lnTo>
                      <a:lnTo>
                        <a:pt x="341217" y="300068"/>
                      </a:lnTo>
                      <a:lnTo>
                        <a:pt x="341986" y="298494"/>
                      </a:lnTo>
                      <a:lnTo>
                        <a:pt x="344832" y="292612"/>
                      </a:lnTo>
                      <a:lnTo>
                        <a:pt x="346188" y="290025"/>
                      </a:lnTo>
                      <a:lnTo>
                        <a:pt x="347079" y="288304"/>
                      </a:lnTo>
                      <a:lnTo>
                        <a:pt x="348179" y="287462"/>
                      </a:lnTo>
                      <a:lnTo>
                        <a:pt x="349400" y="286523"/>
                      </a:lnTo>
                      <a:lnTo>
                        <a:pt x="350035" y="286047"/>
                      </a:lnTo>
                      <a:lnTo>
                        <a:pt x="350951" y="285583"/>
                      </a:lnTo>
                      <a:lnTo>
                        <a:pt x="352844" y="284692"/>
                      </a:lnTo>
                      <a:lnTo>
                        <a:pt x="354359" y="283887"/>
                      </a:lnTo>
                      <a:lnTo>
                        <a:pt x="356228" y="282959"/>
                      </a:lnTo>
                      <a:lnTo>
                        <a:pt x="357107" y="281691"/>
                      </a:lnTo>
                      <a:lnTo>
                        <a:pt x="358841" y="279189"/>
                      </a:lnTo>
                      <a:lnTo>
                        <a:pt x="359733" y="277883"/>
                      </a:lnTo>
                      <a:lnTo>
                        <a:pt x="360588" y="275186"/>
                      </a:lnTo>
                      <a:lnTo>
                        <a:pt x="361150" y="273441"/>
                      </a:lnTo>
                      <a:lnTo>
                        <a:pt x="362542" y="270208"/>
                      </a:lnTo>
                      <a:lnTo>
                        <a:pt x="363580" y="268890"/>
                      </a:lnTo>
                      <a:lnTo>
                        <a:pt x="365009" y="267072"/>
                      </a:lnTo>
                      <a:lnTo>
                        <a:pt x="365583" y="266352"/>
                      </a:lnTo>
                      <a:lnTo>
                        <a:pt x="366438" y="265400"/>
                      </a:lnTo>
                      <a:lnTo>
                        <a:pt x="370078" y="261373"/>
                      </a:lnTo>
                      <a:lnTo>
                        <a:pt x="371141" y="260201"/>
                      </a:lnTo>
                      <a:lnTo>
                        <a:pt x="371813" y="259420"/>
                      </a:lnTo>
                      <a:lnTo>
                        <a:pt x="372142" y="259042"/>
                      </a:lnTo>
                      <a:lnTo>
                        <a:pt x="375110" y="255576"/>
                      </a:lnTo>
                      <a:lnTo>
                        <a:pt x="375440" y="255198"/>
                      </a:lnTo>
                      <a:lnTo>
                        <a:pt x="377956" y="252111"/>
                      </a:lnTo>
                      <a:lnTo>
                        <a:pt x="378885" y="250951"/>
                      </a:lnTo>
                      <a:lnTo>
                        <a:pt x="379752" y="249267"/>
                      </a:lnTo>
                      <a:lnTo>
                        <a:pt x="380692" y="247425"/>
                      </a:lnTo>
                      <a:lnTo>
                        <a:pt x="381095" y="245802"/>
                      </a:lnTo>
                      <a:lnTo>
                        <a:pt x="382536" y="239957"/>
                      </a:lnTo>
                      <a:lnTo>
                        <a:pt x="382756" y="239078"/>
                      </a:lnTo>
                      <a:lnTo>
                        <a:pt x="382854" y="238578"/>
                      </a:lnTo>
                      <a:lnTo>
                        <a:pt x="383733" y="233965"/>
                      </a:lnTo>
                      <a:lnTo>
                        <a:pt x="384112" y="231964"/>
                      </a:lnTo>
                      <a:lnTo>
                        <a:pt x="384075" y="229792"/>
                      </a:lnTo>
                      <a:lnTo>
                        <a:pt x="383978" y="223263"/>
                      </a:lnTo>
                      <a:lnTo>
                        <a:pt x="383941" y="220542"/>
                      </a:lnTo>
                      <a:lnTo>
                        <a:pt x="383990" y="219981"/>
                      </a:lnTo>
                      <a:lnTo>
                        <a:pt x="384124" y="218431"/>
                      </a:lnTo>
                      <a:lnTo>
                        <a:pt x="384308" y="216320"/>
                      </a:lnTo>
                      <a:lnTo>
                        <a:pt x="384759" y="210926"/>
                      </a:lnTo>
                      <a:lnTo>
                        <a:pt x="384992" y="208241"/>
                      </a:lnTo>
                      <a:lnTo>
                        <a:pt x="385407" y="206509"/>
                      </a:lnTo>
                      <a:lnTo>
                        <a:pt x="385969" y="204117"/>
                      </a:lnTo>
                      <a:lnTo>
                        <a:pt x="386359" y="202518"/>
                      </a:lnTo>
                      <a:lnTo>
                        <a:pt x="386530" y="201774"/>
                      </a:lnTo>
                      <a:lnTo>
                        <a:pt x="386653" y="201274"/>
                      </a:lnTo>
                      <a:lnTo>
                        <a:pt x="387080" y="199492"/>
                      </a:lnTo>
                      <a:lnTo>
                        <a:pt x="387898" y="197576"/>
                      </a:lnTo>
                      <a:lnTo>
                        <a:pt x="388118" y="197088"/>
                      </a:lnTo>
                      <a:lnTo>
                        <a:pt x="388827" y="195429"/>
                      </a:lnTo>
                      <a:lnTo>
                        <a:pt x="389914" y="192915"/>
                      </a:lnTo>
                      <a:lnTo>
                        <a:pt x="390305" y="192012"/>
                      </a:lnTo>
                      <a:lnTo>
                        <a:pt x="390525" y="191536"/>
                      </a:lnTo>
                      <a:lnTo>
                        <a:pt x="391172" y="190132"/>
                      </a:lnTo>
                      <a:lnTo>
                        <a:pt x="393993" y="184055"/>
                      </a:lnTo>
                      <a:lnTo>
                        <a:pt x="394860" y="182188"/>
                      </a:lnTo>
                      <a:lnTo>
                        <a:pt x="396143" y="180590"/>
                      </a:lnTo>
                      <a:lnTo>
                        <a:pt x="398708" y="177381"/>
                      </a:lnTo>
                      <a:lnTo>
                        <a:pt x="399294" y="176648"/>
                      </a:lnTo>
                      <a:lnTo>
                        <a:pt x="401346" y="174074"/>
                      </a:lnTo>
                      <a:lnTo>
                        <a:pt x="404668" y="170217"/>
                      </a:lnTo>
                      <a:lnTo>
                        <a:pt x="405645" y="169070"/>
                      </a:lnTo>
                      <a:lnTo>
                        <a:pt x="406232" y="167826"/>
                      </a:lnTo>
                      <a:lnTo>
                        <a:pt x="406598" y="167020"/>
                      </a:lnTo>
                      <a:lnTo>
                        <a:pt x="406818" y="166557"/>
                      </a:lnTo>
                      <a:lnTo>
                        <a:pt x="407477" y="165141"/>
                      </a:lnTo>
                      <a:lnTo>
                        <a:pt x="407575" y="162713"/>
                      </a:lnTo>
                      <a:lnTo>
                        <a:pt x="407172" y="158417"/>
                      </a:lnTo>
                      <a:lnTo>
                        <a:pt x="407111" y="157673"/>
                      </a:lnTo>
                      <a:lnTo>
                        <a:pt x="406745" y="156501"/>
                      </a:lnTo>
                      <a:lnTo>
                        <a:pt x="404705" y="150595"/>
                      </a:lnTo>
                      <a:lnTo>
                        <a:pt x="404363" y="149607"/>
                      </a:lnTo>
                      <a:lnTo>
                        <a:pt x="403948" y="148435"/>
                      </a:lnTo>
                      <a:lnTo>
                        <a:pt x="402983" y="145983"/>
                      </a:lnTo>
                      <a:lnTo>
                        <a:pt x="400809" y="140503"/>
                      </a:lnTo>
                      <a:lnTo>
                        <a:pt x="396766" y="130278"/>
                      </a:lnTo>
                      <a:lnTo>
                        <a:pt x="396192" y="128825"/>
                      </a:lnTo>
                      <a:lnTo>
                        <a:pt x="395801" y="127849"/>
                      </a:lnTo>
                      <a:lnTo>
                        <a:pt x="394946" y="125506"/>
                      </a:lnTo>
                      <a:lnTo>
                        <a:pt x="394604" y="124567"/>
                      </a:lnTo>
                      <a:lnTo>
                        <a:pt x="390561" y="113486"/>
                      </a:lnTo>
                      <a:lnTo>
                        <a:pt x="389828" y="111473"/>
                      </a:lnTo>
                      <a:lnTo>
                        <a:pt x="389706" y="109899"/>
                      </a:lnTo>
                      <a:lnTo>
                        <a:pt x="389279" y="104688"/>
                      </a:lnTo>
                      <a:lnTo>
                        <a:pt x="389108" y="102577"/>
                      </a:lnTo>
                      <a:lnTo>
                        <a:pt x="389853" y="99648"/>
                      </a:lnTo>
                      <a:lnTo>
                        <a:pt x="390634" y="96622"/>
                      </a:lnTo>
                      <a:lnTo>
                        <a:pt x="390732" y="94901"/>
                      </a:lnTo>
                      <a:lnTo>
                        <a:pt x="390879" y="92192"/>
                      </a:lnTo>
                      <a:lnTo>
                        <a:pt x="390928" y="91289"/>
                      </a:lnTo>
                      <a:lnTo>
                        <a:pt x="391037" y="89386"/>
                      </a:lnTo>
                      <a:lnTo>
                        <a:pt x="390366" y="87336"/>
                      </a:lnTo>
                      <a:lnTo>
                        <a:pt x="390207" y="86835"/>
                      </a:lnTo>
                      <a:lnTo>
                        <a:pt x="389718" y="85322"/>
                      </a:lnTo>
                      <a:lnTo>
                        <a:pt x="389303" y="84053"/>
                      </a:lnTo>
                      <a:lnTo>
                        <a:pt x="388106" y="81515"/>
                      </a:lnTo>
                      <a:lnTo>
                        <a:pt x="386775" y="78672"/>
                      </a:lnTo>
                      <a:lnTo>
                        <a:pt x="387080" y="77000"/>
                      </a:lnTo>
                      <a:lnTo>
                        <a:pt x="387984" y="72094"/>
                      </a:lnTo>
                      <a:lnTo>
                        <a:pt x="388900" y="69117"/>
                      </a:lnTo>
                      <a:lnTo>
                        <a:pt x="390024" y="64919"/>
                      </a:lnTo>
                      <a:lnTo>
                        <a:pt x="391123" y="60795"/>
                      </a:lnTo>
                      <a:lnTo>
                        <a:pt x="391441" y="59586"/>
                      </a:lnTo>
                      <a:lnTo>
                        <a:pt x="392112" y="58403"/>
                      </a:lnTo>
                      <a:lnTo>
                        <a:pt x="392735" y="57305"/>
                      </a:lnTo>
                      <a:lnTo>
                        <a:pt x="393224" y="56463"/>
                      </a:lnTo>
                      <a:lnTo>
                        <a:pt x="393859" y="55791"/>
                      </a:lnTo>
                      <a:lnTo>
                        <a:pt x="394335" y="55291"/>
                      </a:lnTo>
                      <a:lnTo>
                        <a:pt x="395789" y="53778"/>
                      </a:lnTo>
                      <a:lnTo>
                        <a:pt x="397352" y="53253"/>
                      </a:lnTo>
                      <a:lnTo>
                        <a:pt x="399783" y="52423"/>
                      </a:lnTo>
                      <a:lnTo>
                        <a:pt x="403484" y="50532"/>
                      </a:lnTo>
                      <a:lnTo>
                        <a:pt x="408369" y="48018"/>
                      </a:lnTo>
                      <a:lnTo>
                        <a:pt x="408858" y="48445"/>
                      </a:lnTo>
                      <a:lnTo>
                        <a:pt x="410507" y="49824"/>
                      </a:lnTo>
                      <a:lnTo>
                        <a:pt x="411740" y="50593"/>
                      </a:lnTo>
                      <a:lnTo>
                        <a:pt x="413267" y="51508"/>
                      </a:lnTo>
                      <a:lnTo>
                        <a:pt x="414036" y="51984"/>
                      </a:lnTo>
                      <a:lnTo>
                        <a:pt x="414501" y="52204"/>
                      </a:lnTo>
                      <a:lnTo>
                        <a:pt x="418385" y="54059"/>
                      </a:lnTo>
                      <a:lnTo>
                        <a:pt x="419679" y="54681"/>
                      </a:lnTo>
                      <a:lnTo>
                        <a:pt x="421072" y="54839"/>
                      </a:lnTo>
                      <a:lnTo>
                        <a:pt x="422220" y="54962"/>
                      </a:lnTo>
                      <a:lnTo>
                        <a:pt x="423856" y="55145"/>
                      </a:lnTo>
                      <a:lnTo>
                        <a:pt x="425371" y="54779"/>
                      </a:lnTo>
                      <a:lnTo>
                        <a:pt x="426886" y="54412"/>
                      </a:lnTo>
                      <a:lnTo>
                        <a:pt x="432480" y="53509"/>
                      </a:lnTo>
                      <a:lnTo>
                        <a:pt x="434898" y="53509"/>
                      </a:lnTo>
                      <a:lnTo>
                        <a:pt x="436803" y="53522"/>
                      </a:lnTo>
                      <a:lnTo>
                        <a:pt x="438391" y="52606"/>
                      </a:lnTo>
                      <a:lnTo>
                        <a:pt x="440748" y="51240"/>
                      </a:lnTo>
                      <a:lnTo>
                        <a:pt x="441445" y="50837"/>
                      </a:lnTo>
                      <a:lnTo>
                        <a:pt x="441970" y="50532"/>
                      </a:lnTo>
                      <a:lnTo>
                        <a:pt x="442373" y="50227"/>
                      </a:lnTo>
                      <a:lnTo>
                        <a:pt x="444803" y="48372"/>
                      </a:lnTo>
                      <a:lnTo>
                        <a:pt x="446379" y="47176"/>
                      </a:lnTo>
                      <a:lnTo>
                        <a:pt x="447576" y="46261"/>
                      </a:lnTo>
                      <a:lnTo>
                        <a:pt x="448382" y="45089"/>
                      </a:lnTo>
                      <a:lnTo>
                        <a:pt x="448920" y="44296"/>
                      </a:lnTo>
                      <a:lnTo>
                        <a:pt x="451326" y="40806"/>
                      </a:lnTo>
                      <a:lnTo>
                        <a:pt x="453170" y="38122"/>
                      </a:lnTo>
                      <a:lnTo>
                        <a:pt x="454049" y="36840"/>
                      </a:lnTo>
                      <a:lnTo>
                        <a:pt x="455002" y="36438"/>
                      </a:lnTo>
                      <a:lnTo>
                        <a:pt x="457298" y="35474"/>
                      </a:lnTo>
                      <a:lnTo>
                        <a:pt x="458569" y="34937"/>
                      </a:lnTo>
                      <a:lnTo>
                        <a:pt x="460193" y="35486"/>
                      </a:lnTo>
                      <a:lnTo>
                        <a:pt x="463076" y="36450"/>
                      </a:lnTo>
                      <a:lnTo>
                        <a:pt x="464358" y="36889"/>
                      </a:lnTo>
                      <a:lnTo>
                        <a:pt x="466141" y="37878"/>
                      </a:lnTo>
                      <a:lnTo>
                        <a:pt x="468205" y="39049"/>
                      </a:lnTo>
                      <a:lnTo>
                        <a:pt x="469696" y="39147"/>
                      </a:lnTo>
                      <a:lnTo>
                        <a:pt x="473958" y="39427"/>
                      </a:lnTo>
                      <a:lnTo>
                        <a:pt x="475082" y="39501"/>
                      </a:lnTo>
                      <a:lnTo>
                        <a:pt x="476132" y="39049"/>
                      </a:lnTo>
                      <a:lnTo>
                        <a:pt x="478087" y="38231"/>
                      </a:lnTo>
                      <a:lnTo>
                        <a:pt x="479247" y="35937"/>
                      </a:lnTo>
                      <a:lnTo>
                        <a:pt x="481116" y="32228"/>
                      </a:lnTo>
                      <a:lnTo>
                        <a:pt x="482850" y="30946"/>
                      </a:lnTo>
                      <a:lnTo>
                        <a:pt x="484560" y="29665"/>
                      </a:lnTo>
                      <a:lnTo>
                        <a:pt x="485977" y="29543"/>
                      </a:lnTo>
                      <a:lnTo>
                        <a:pt x="488188" y="29360"/>
                      </a:lnTo>
                      <a:lnTo>
                        <a:pt x="489287" y="29262"/>
                      </a:lnTo>
                      <a:lnTo>
                        <a:pt x="490960" y="29714"/>
                      </a:lnTo>
                      <a:lnTo>
                        <a:pt x="492658" y="30165"/>
                      </a:lnTo>
                      <a:lnTo>
                        <a:pt x="494331" y="30629"/>
                      </a:lnTo>
                      <a:lnTo>
                        <a:pt x="495724" y="31007"/>
                      </a:lnTo>
                      <a:lnTo>
                        <a:pt x="497470" y="31508"/>
                      </a:lnTo>
                      <a:lnTo>
                        <a:pt x="498533" y="31813"/>
                      </a:lnTo>
                      <a:lnTo>
                        <a:pt x="499718" y="31874"/>
                      </a:lnTo>
                      <a:lnTo>
                        <a:pt x="500964" y="31886"/>
                      </a:lnTo>
                      <a:lnTo>
                        <a:pt x="501562" y="31886"/>
                      </a:lnTo>
                      <a:lnTo>
                        <a:pt x="503455" y="31898"/>
                      </a:lnTo>
                      <a:lnTo>
                        <a:pt x="504420" y="30861"/>
                      </a:lnTo>
                      <a:lnTo>
                        <a:pt x="506044" y="29116"/>
                      </a:lnTo>
                      <a:lnTo>
                        <a:pt x="508707" y="28628"/>
                      </a:lnTo>
                      <a:lnTo>
                        <a:pt x="509477" y="28481"/>
                      </a:lnTo>
                      <a:lnTo>
                        <a:pt x="512958" y="32337"/>
                      </a:lnTo>
                      <a:lnTo>
                        <a:pt x="513752" y="33228"/>
                      </a:lnTo>
                      <a:lnTo>
                        <a:pt x="514802" y="33631"/>
                      </a:lnTo>
                      <a:lnTo>
                        <a:pt x="518271" y="34985"/>
                      </a:lnTo>
                      <a:lnTo>
                        <a:pt x="519321" y="35400"/>
                      </a:lnTo>
                      <a:lnTo>
                        <a:pt x="520469" y="35400"/>
                      </a:lnTo>
                      <a:lnTo>
                        <a:pt x="526589" y="35449"/>
                      </a:lnTo>
                      <a:lnTo>
                        <a:pt x="530534" y="32679"/>
                      </a:lnTo>
                      <a:lnTo>
                        <a:pt x="530802" y="30983"/>
                      </a:lnTo>
                      <a:lnTo>
                        <a:pt x="531169" y="28579"/>
                      </a:lnTo>
                      <a:lnTo>
                        <a:pt x="528030" y="25980"/>
                      </a:lnTo>
                      <a:lnTo>
                        <a:pt x="527529" y="25565"/>
                      </a:lnTo>
                      <a:lnTo>
                        <a:pt x="527089" y="25113"/>
                      </a:lnTo>
                      <a:lnTo>
                        <a:pt x="526234" y="24259"/>
                      </a:lnTo>
                      <a:lnTo>
                        <a:pt x="524964" y="22978"/>
                      </a:lnTo>
                      <a:lnTo>
                        <a:pt x="524536" y="21684"/>
                      </a:lnTo>
                      <a:lnTo>
                        <a:pt x="523730" y="19232"/>
                      </a:lnTo>
                      <a:lnTo>
                        <a:pt x="523266" y="17816"/>
                      </a:lnTo>
                      <a:lnTo>
                        <a:pt x="523596" y="16437"/>
                      </a:lnTo>
                      <a:lnTo>
                        <a:pt x="524292" y="13484"/>
                      </a:lnTo>
                      <a:lnTo>
                        <a:pt x="524573" y="12239"/>
                      </a:lnTo>
                      <a:lnTo>
                        <a:pt x="525392" y="11275"/>
                      </a:lnTo>
                      <a:lnTo>
                        <a:pt x="527883" y="8322"/>
                      </a:lnTo>
                      <a:lnTo>
                        <a:pt x="528897" y="7114"/>
                      </a:lnTo>
                      <a:lnTo>
                        <a:pt x="530717" y="6663"/>
                      </a:lnTo>
                      <a:lnTo>
                        <a:pt x="535773" y="5430"/>
                      </a:lnTo>
                      <a:lnTo>
                        <a:pt x="543285" y="3588"/>
                      </a:lnTo>
                      <a:lnTo>
                        <a:pt x="545154" y="3124"/>
                      </a:lnTo>
                      <a:lnTo>
                        <a:pt x="546094" y="2904"/>
                      </a:lnTo>
                      <a:lnTo>
                        <a:pt x="548427" y="2477"/>
                      </a:lnTo>
                      <a:lnTo>
                        <a:pt x="553557" y="1550"/>
                      </a:lnTo>
                      <a:lnTo>
                        <a:pt x="554485" y="1391"/>
                      </a:lnTo>
                      <a:lnTo>
                        <a:pt x="557710" y="805"/>
                      </a:lnTo>
                      <a:lnTo>
                        <a:pt x="558846" y="708"/>
                      </a:lnTo>
                      <a:lnTo>
                        <a:pt x="560104" y="586"/>
                      </a:lnTo>
                      <a:lnTo>
                        <a:pt x="562473" y="378"/>
                      </a:lnTo>
                      <a:lnTo>
                        <a:pt x="566186" y="36"/>
                      </a:lnTo>
                      <a:lnTo>
                        <a:pt x="566870" y="0"/>
                      </a:lnTo>
                      <a:lnTo>
                        <a:pt x="570254" y="317"/>
                      </a:lnTo>
                      <a:lnTo>
                        <a:pt x="571622" y="439"/>
                      </a:lnTo>
                      <a:lnTo>
                        <a:pt x="573148" y="1696"/>
                      </a:lnTo>
                      <a:lnTo>
                        <a:pt x="575042" y="3246"/>
                      </a:lnTo>
                      <a:lnTo>
                        <a:pt x="575286" y="5467"/>
                      </a:lnTo>
                      <a:lnTo>
                        <a:pt x="575542" y="7956"/>
                      </a:lnTo>
                      <a:lnTo>
                        <a:pt x="577313" y="8371"/>
                      </a:lnTo>
                      <a:lnTo>
                        <a:pt x="579377" y="8835"/>
                      </a:lnTo>
                      <a:lnTo>
                        <a:pt x="583982" y="8957"/>
                      </a:lnTo>
                      <a:lnTo>
                        <a:pt x="579927" y="13521"/>
                      </a:lnTo>
                      <a:lnTo>
                        <a:pt x="579499" y="14192"/>
                      </a:lnTo>
                      <a:lnTo>
                        <a:pt x="578119" y="16620"/>
                      </a:lnTo>
                      <a:lnTo>
                        <a:pt x="577435" y="17828"/>
                      </a:lnTo>
                      <a:lnTo>
                        <a:pt x="577301" y="20757"/>
                      </a:lnTo>
                      <a:lnTo>
                        <a:pt x="577435" y="21599"/>
                      </a:lnTo>
                      <a:lnTo>
                        <a:pt x="578107" y="25821"/>
                      </a:lnTo>
                      <a:lnTo>
                        <a:pt x="578229" y="26663"/>
                      </a:lnTo>
                      <a:lnTo>
                        <a:pt x="578522" y="27639"/>
                      </a:lnTo>
                      <a:lnTo>
                        <a:pt x="579707" y="31557"/>
                      </a:lnTo>
                      <a:lnTo>
                        <a:pt x="580000" y="32533"/>
                      </a:lnTo>
                      <a:lnTo>
                        <a:pt x="580269" y="33204"/>
                      </a:lnTo>
                    </a:path>
                  </a:pathLst>
                </a:custGeom>
                <a:solidFill>
                  <a:srgbClr val="FDD5C4"/>
                </a:solidFill>
                <a:ln w="12206"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B7312698-33B6-C1B3-5DCB-7F1689DBEC9A}"/>
                    </a:ext>
                  </a:extLst>
                </p:cNvPr>
                <p:cNvSpPr/>
                <p:nvPr/>
              </p:nvSpPr>
              <p:spPr>
                <a:xfrm>
                  <a:off x="6478068" y="1066477"/>
                  <a:ext cx="1117912" cy="862182"/>
                </a:xfrm>
                <a:custGeom>
                  <a:avLst/>
                  <a:gdLst>
                    <a:gd name="connsiteX0" fmla="*/ 835867 w 1117912"/>
                    <a:gd name="connsiteY0" fmla="*/ 26400 h 862182"/>
                    <a:gd name="connsiteX1" fmla="*/ 837173 w 1117912"/>
                    <a:gd name="connsiteY1" fmla="*/ 27156 h 862182"/>
                    <a:gd name="connsiteX2" fmla="*/ 838908 w 1117912"/>
                    <a:gd name="connsiteY2" fmla="*/ 26993 h 862182"/>
                    <a:gd name="connsiteX3" fmla="*/ 841021 w 1117912"/>
                    <a:gd name="connsiteY3" fmla="*/ 26793 h 862182"/>
                    <a:gd name="connsiteX4" fmla="*/ 841729 w 1117912"/>
                    <a:gd name="connsiteY4" fmla="*/ 26696 h 862182"/>
                    <a:gd name="connsiteX5" fmla="*/ 846603 w 1117912"/>
                    <a:gd name="connsiteY5" fmla="*/ 25569 h 862182"/>
                    <a:gd name="connsiteX6" fmla="*/ 847763 w 1117912"/>
                    <a:gd name="connsiteY6" fmla="*/ 25232 h 862182"/>
                    <a:gd name="connsiteX7" fmla="*/ 849644 w 1117912"/>
                    <a:gd name="connsiteY7" fmla="*/ 24657 h 862182"/>
                    <a:gd name="connsiteX8" fmla="*/ 855739 w 1117912"/>
                    <a:gd name="connsiteY8" fmla="*/ 22791 h 862182"/>
                    <a:gd name="connsiteX9" fmla="*/ 856606 w 1117912"/>
                    <a:gd name="connsiteY9" fmla="*/ 22526 h 862182"/>
                    <a:gd name="connsiteX10" fmla="*/ 858548 w 1117912"/>
                    <a:gd name="connsiteY10" fmla="*/ 21931 h 862182"/>
                    <a:gd name="connsiteX11" fmla="*/ 859916 w 1117912"/>
                    <a:gd name="connsiteY11" fmla="*/ 21677 h 862182"/>
                    <a:gd name="connsiteX12" fmla="*/ 862664 w 1117912"/>
                    <a:gd name="connsiteY12" fmla="*/ 21170 h 862182"/>
                    <a:gd name="connsiteX13" fmla="*/ 863861 w 1117912"/>
                    <a:gd name="connsiteY13" fmla="*/ 20947 h 862182"/>
                    <a:gd name="connsiteX14" fmla="*/ 865644 w 1117912"/>
                    <a:gd name="connsiteY14" fmla="*/ 20927 h 862182"/>
                    <a:gd name="connsiteX15" fmla="*/ 872484 w 1117912"/>
                    <a:gd name="connsiteY15" fmla="*/ 20850 h 862182"/>
                    <a:gd name="connsiteX16" fmla="*/ 873925 w 1117912"/>
                    <a:gd name="connsiteY16" fmla="*/ 20834 h 862182"/>
                    <a:gd name="connsiteX17" fmla="*/ 875391 w 1117912"/>
                    <a:gd name="connsiteY17" fmla="*/ 20897 h 862182"/>
                    <a:gd name="connsiteX18" fmla="*/ 878811 w 1117912"/>
                    <a:gd name="connsiteY18" fmla="*/ 21046 h 862182"/>
                    <a:gd name="connsiteX19" fmla="*/ 879776 w 1117912"/>
                    <a:gd name="connsiteY19" fmla="*/ 21088 h 862182"/>
                    <a:gd name="connsiteX20" fmla="*/ 881254 w 1117912"/>
                    <a:gd name="connsiteY20" fmla="*/ 21152 h 862182"/>
                    <a:gd name="connsiteX21" fmla="*/ 882683 w 1117912"/>
                    <a:gd name="connsiteY21" fmla="*/ 21271 h 862182"/>
                    <a:gd name="connsiteX22" fmla="*/ 885541 w 1117912"/>
                    <a:gd name="connsiteY22" fmla="*/ 21508 h 862182"/>
                    <a:gd name="connsiteX23" fmla="*/ 887092 w 1117912"/>
                    <a:gd name="connsiteY23" fmla="*/ 21637 h 862182"/>
                    <a:gd name="connsiteX24" fmla="*/ 888423 w 1117912"/>
                    <a:gd name="connsiteY24" fmla="*/ 21897 h 862182"/>
                    <a:gd name="connsiteX25" fmla="*/ 889315 w 1117912"/>
                    <a:gd name="connsiteY25" fmla="*/ 22071 h 862182"/>
                    <a:gd name="connsiteX26" fmla="*/ 891086 w 1117912"/>
                    <a:gd name="connsiteY26" fmla="*/ 22419 h 862182"/>
                    <a:gd name="connsiteX27" fmla="*/ 897425 w 1117912"/>
                    <a:gd name="connsiteY27" fmla="*/ 23660 h 862182"/>
                    <a:gd name="connsiteX28" fmla="*/ 898830 w 1117912"/>
                    <a:gd name="connsiteY28" fmla="*/ 23936 h 862182"/>
                    <a:gd name="connsiteX29" fmla="*/ 903715 w 1117912"/>
                    <a:gd name="connsiteY29" fmla="*/ 24978 h 862182"/>
                    <a:gd name="connsiteX30" fmla="*/ 905572 w 1117912"/>
                    <a:gd name="connsiteY30" fmla="*/ 25373 h 862182"/>
                    <a:gd name="connsiteX31" fmla="*/ 906586 w 1117912"/>
                    <a:gd name="connsiteY31" fmla="*/ 25663 h 862182"/>
                    <a:gd name="connsiteX32" fmla="*/ 907245 w 1117912"/>
                    <a:gd name="connsiteY32" fmla="*/ 25854 h 862182"/>
                    <a:gd name="connsiteX33" fmla="*/ 907954 w 1117912"/>
                    <a:gd name="connsiteY33" fmla="*/ 26054 h 862182"/>
                    <a:gd name="connsiteX34" fmla="*/ 908955 w 1117912"/>
                    <a:gd name="connsiteY34" fmla="*/ 25864 h 862182"/>
                    <a:gd name="connsiteX35" fmla="*/ 910177 w 1117912"/>
                    <a:gd name="connsiteY35" fmla="*/ 25635 h 862182"/>
                    <a:gd name="connsiteX36" fmla="*/ 911276 w 1117912"/>
                    <a:gd name="connsiteY36" fmla="*/ 25022 h 862182"/>
                    <a:gd name="connsiteX37" fmla="*/ 914097 w 1117912"/>
                    <a:gd name="connsiteY37" fmla="*/ 23461 h 862182"/>
                    <a:gd name="connsiteX38" fmla="*/ 915954 w 1117912"/>
                    <a:gd name="connsiteY38" fmla="*/ 22234 h 862182"/>
                    <a:gd name="connsiteX39" fmla="*/ 919203 w 1117912"/>
                    <a:gd name="connsiteY39" fmla="*/ 20087 h 862182"/>
                    <a:gd name="connsiteX40" fmla="*/ 920827 w 1117912"/>
                    <a:gd name="connsiteY40" fmla="*/ 19015 h 862182"/>
                    <a:gd name="connsiteX41" fmla="*/ 923832 w 1117912"/>
                    <a:gd name="connsiteY41" fmla="*/ 16327 h 862182"/>
                    <a:gd name="connsiteX42" fmla="*/ 925322 w 1117912"/>
                    <a:gd name="connsiteY42" fmla="*/ 14990 h 862182"/>
                    <a:gd name="connsiteX43" fmla="*/ 926177 w 1117912"/>
                    <a:gd name="connsiteY43" fmla="*/ 14460 h 862182"/>
                    <a:gd name="connsiteX44" fmla="*/ 927423 w 1117912"/>
                    <a:gd name="connsiteY44" fmla="*/ 13678 h 862182"/>
                    <a:gd name="connsiteX45" fmla="*/ 928998 w 1117912"/>
                    <a:gd name="connsiteY45" fmla="*/ 12700 h 862182"/>
                    <a:gd name="connsiteX46" fmla="*/ 930379 w 1117912"/>
                    <a:gd name="connsiteY46" fmla="*/ 12416 h 862182"/>
                    <a:gd name="connsiteX47" fmla="*/ 931759 w 1117912"/>
                    <a:gd name="connsiteY47" fmla="*/ 12133 h 862182"/>
                    <a:gd name="connsiteX48" fmla="*/ 932907 w 1117912"/>
                    <a:gd name="connsiteY48" fmla="*/ 11894 h 862182"/>
                    <a:gd name="connsiteX49" fmla="*/ 933701 w 1117912"/>
                    <a:gd name="connsiteY49" fmla="*/ 11733 h 862182"/>
                    <a:gd name="connsiteX50" fmla="*/ 934727 w 1117912"/>
                    <a:gd name="connsiteY50" fmla="*/ 11677 h 862182"/>
                    <a:gd name="connsiteX51" fmla="*/ 940541 w 1117912"/>
                    <a:gd name="connsiteY51" fmla="*/ 11361 h 862182"/>
                    <a:gd name="connsiteX52" fmla="*/ 941518 w 1117912"/>
                    <a:gd name="connsiteY52" fmla="*/ 11308 h 862182"/>
                    <a:gd name="connsiteX53" fmla="*/ 943460 w 1117912"/>
                    <a:gd name="connsiteY53" fmla="*/ 11387 h 862182"/>
                    <a:gd name="connsiteX54" fmla="*/ 954709 w 1117912"/>
                    <a:gd name="connsiteY54" fmla="*/ 11693 h 862182"/>
                    <a:gd name="connsiteX55" fmla="*/ 956920 w 1117912"/>
                    <a:gd name="connsiteY55" fmla="*/ 13407 h 862182"/>
                    <a:gd name="connsiteX56" fmla="*/ 957591 w 1117912"/>
                    <a:gd name="connsiteY56" fmla="*/ 13882 h 862182"/>
                    <a:gd name="connsiteX57" fmla="*/ 958080 w 1117912"/>
                    <a:gd name="connsiteY57" fmla="*/ 14931 h 862182"/>
                    <a:gd name="connsiteX58" fmla="*/ 959875 w 1117912"/>
                    <a:gd name="connsiteY58" fmla="*/ 18875 h 862182"/>
                    <a:gd name="connsiteX59" fmla="*/ 960474 w 1117912"/>
                    <a:gd name="connsiteY59" fmla="*/ 20192 h 862182"/>
                    <a:gd name="connsiteX60" fmla="*/ 960987 w 1117912"/>
                    <a:gd name="connsiteY60" fmla="*/ 21232 h 862182"/>
                    <a:gd name="connsiteX61" fmla="*/ 962245 w 1117912"/>
                    <a:gd name="connsiteY61" fmla="*/ 23827 h 862182"/>
                    <a:gd name="connsiteX62" fmla="*/ 964260 w 1117912"/>
                    <a:gd name="connsiteY62" fmla="*/ 24295 h 862182"/>
                    <a:gd name="connsiteX63" fmla="*/ 966117 w 1117912"/>
                    <a:gd name="connsiteY63" fmla="*/ 24721 h 862182"/>
                    <a:gd name="connsiteX64" fmla="*/ 968462 w 1117912"/>
                    <a:gd name="connsiteY64" fmla="*/ 24503 h 862182"/>
                    <a:gd name="connsiteX65" fmla="*/ 972224 w 1117912"/>
                    <a:gd name="connsiteY65" fmla="*/ 24153 h 862182"/>
                    <a:gd name="connsiteX66" fmla="*/ 974520 w 1117912"/>
                    <a:gd name="connsiteY66" fmla="*/ 23865 h 862182"/>
                    <a:gd name="connsiteX67" fmla="*/ 975900 w 1117912"/>
                    <a:gd name="connsiteY67" fmla="*/ 23692 h 862182"/>
                    <a:gd name="connsiteX68" fmla="*/ 981226 w 1117912"/>
                    <a:gd name="connsiteY68" fmla="*/ 23023 h 862182"/>
                    <a:gd name="connsiteX69" fmla="*/ 982679 w 1117912"/>
                    <a:gd name="connsiteY69" fmla="*/ 22841 h 862182"/>
                    <a:gd name="connsiteX70" fmla="*/ 984132 w 1117912"/>
                    <a:gd name="connsiteY70" fmla="*/ 22658 h 862182"/>
                    <a:gd name="connsiteX71" fmla="*/ 985061 w 1117912"/>
                    <a:gd name="connsiteY71" fmla="*/ 22638 h 862182"/>
                    <a:gd name="connsiteX72" fmla="*/ 990203 w 1117912"/>
                    <a:gd name="connsiteY72" fmla="*/ 22522 h 862182"/>
                    <a:gd name="connsiteX73" fmla="*/ 991571 w 1117912"/>
                    <a:gd name="connsiteY73" fmla="*/ 22491 h 862182"/>
                    <a:gd name="connsiteX74" fmla="*/ 992499 w 1117912"/>
                    <a:gd name="connsiteY74" fmla="*/ 22677 h 862182"/>
                    <a:gd name="connsiteX75" fmla="*/ 995699 w 1117912"/>
                    <a:gd name="connsiteY75" fmla="*/ 23317 h 862182"/>
                    <a:gd name="connsiteX76" fmla="*/ 997067 w 1117912"/>
                    <a:gd name="connsiteY76" fmla="*/ 23593 h 862182"/>
                    <a:gd name="connsiteX77" fmla="*/ 998337 w 1117912"/>
                    <a:gd name="connsiteY77" fmla="*/ 24415 h 862182"/>
                    <a:gd name="connsiteX78" fmla="*/ 999180 w 1117912"/>
                    <a:gd name="connsiteY78" fmla="*/ 24962 h 862182"/>
                    <a:gd name="connsiteX79" fmla="*/ 999949 w 1117912"/>
                    <a:gd name="connsiteY79" fmla="*/ 25458 h 862182"/>
                    <a:gd name="connsiteX80" fmla="*/ 1000719 w 1117912"/>
                    <a:gd name="connsiteY80" fmla="*/ 25963 h 862182"/>
                    <a:gd name="connsiteX81" fmla="*/ 1001415 w 1117912"/>
                    <a:gd name="connsiteY81" fmla="*/ 26679 h 862182"/>
                    <a:gd name="connsiteX82" fmla="*/ 1003137 w 1117912"/>
                    <a:gd name="connsiteY82" fmla="*/ 28481 h 862182"/>
                    <a:gd name="connsiteX83" fmla="*/ 1005544 w 1117912"/>
                    <a:gd name="connsiteY83" fmla="*/ 31083 h 862182"/>
                    <a:gd name="connsiteX84" fmla="*/ 1006582 w 1117912"/>
                    <a:gd name="connsiteY84" fmla="*/ 32205 h 862182"/>
                    <a:gd name="connsiteX85" fmla="*/ 1007583 w 1117912"/>
                    <a:gd name="connsiteY85" fmla="*/ 33936 h 862182"/>
                    <a:gd name="connsiteX86" fmla="*/ 1009086 w 1117912"/>
                    <a:gd name="connsiteY86" fmla="*/ 36538 h 862182"/>
                    <a:gd name="connsiteX87" fmla="*/ 1009941 w 1117912"/>
                    <a:gd name="connsiteY87" fmla="*/ 38013 h 862182"/>
                    <a:gd name="connsiteX88" fmla="*/ 1010979 w 1117912"/>
                    <a:gd name="connsiteY88" fmla="*/ 39581 h 862182"/>
                    <a:gd name="connsiteX89" fmla="*/ 1011272 w 1117912"/>
                    <a:gd name="connsiteY89" fmla="*/ 40020 h 862182"/>
                    <a:gd name="connsiteX90" fmla="*/ 1013605 w 1117912"/>
                    <a:gd name="connsiteY90" fmla="*/ 43535 h 862182"/>
                    <a:gd name="connsiteX91" fmla="*/ 1014191 w 1117912"/>
                    <a:gd name="connsiteY91" fmla="*/ 44414 h 862182"/>
                    <a:gd name="connsiteX92" fmla="*/ 1015510 w 1117912"/>
                    <a:gd name="connsiteY92" fmla="*/ 46528 h 862182"/>
                    <a:gd name="connsiteX93" fmla="*/ 1018442 w 1117912"/>
                    <a:gd name="connsiteY93" fmla="*/ 51181 h 862182"/>
                    <a:gd name="connsiteX94" fmla="*/ 1022643 w 1117912"/>
                    <a:gd name="connsiteY94" fmla="*/ 57793 h 862182"/>
                    <a:gd name="connsiteX95" fmla="*/ 1023205 w 1117912"/>
                    <a:gd name="connsiteY95" fmla="*/ 58674 h 862182"/>
                    <a:gd name="connsiteX96" fmla="*/ 1023474 w 1117912"/>
                    <a:gd name="connsiteY96" fmla="*/ 59118 h 862182"/>
                    <a:gd name="connsiteX97" fmla="*/ 1024268 w 1117912"/>
                    <a:gd name="connsiteY97" fmla="*/ 60448 h 862182"/>
                    <a:gd name="connsiteX98" fmla="*/ 1027211 w 1117912"/>
                    <a:gd name="connsiteY98" fmla="*/ 65326 h 862182"/>
                    <a:gd name="connsiteX99" fmla="*/ 1028262 w 1117912"/>
                    <a:gd name="connsiteY99" fmla="*/ 67140 h 862182"/>
                    <a:gd name="connsiteX100" fmla="*/ 1029324 w 1117912"/>
                    <a:gd name="connsiteY100" fmla="*/ 68953 h 862182"/>
                    <a:gd name="connsiteX101" fmla="*/ 1029862 w 1117912"/>
                    <a:gd name="connsiteY101" fmla="*/ 69860 h 862182"/>
                    <a:gd name="connsiteX102" fmla="*/ 1030704 w 1117912"/>
                    <a:gd name="connsiteY102" fmla="*/ 71321 h 862182"/>
                    <a:gd name="connsiteX103" fmla="*/ 1031156 w 1117912"/>
                    <a:gd name="connsiteY103" fmla="*/ 72334 h 862182"/>
                    <a:gd name="connsiteX104" fmla="*/ 1032402 w 1117912"/>
                    <a:gd name="connsiteY104" fmla="*/ 75084 h 862182"/>
                    <a:gd name="connsiteX105" fmla="*/ 1033013 w 1117912"/>
                    <a:gd name="connsiteY105" fmla="*/ 76437 h 862182"/>
                    <a:gd name="connsiteX106" fmla="*/ 1033391 w 1117912"/>
                    <a:gd name="connsiteY106" fmla="*/ 77436 h 862182"/>
                    <a:gd name="connsiteX107" fmla="*/ 1033831 w 1117912"/>
                    <a:gd name="connsiteY107" fmla="*/ 78573 h 862182"/>
                    <a:gd name="connsiteX108" fmla="*/ 1034295 w 1117912"/>
                    <a:gd name="connsiteY108" fmla="*/ 79772 h 862182"/>
                    <a:gd name="connsiteX109" fmla="*/ 1032011 w 1117912"/>
                    <a:gd name="connsiteY109" fmla="*/ 82253 h 862182"/>
                    <a:gd name="connsiteX110" fmla="*/ 1031608 w 1117912"/>
                    <a:gd name="connsiteY110" fmla="*/ 82691 h 862182"/>
                    <a:gd name="connsiteX111" fmla="*/ 1031620 w 1117912"/>
                    <a:gd name="connsiteY111" fmla="*/ 83500 h 862182"/>
                    <a:gd name="connsiteX112" fmla="*/ 1031755 w 1117912"/>
                    <a:gd name="connsiteY112" fmla="*/ 88975 h 862182"/>
                    <a:gd name="connsiteX113" fmla="*/ 1032781 w 1117912"/>
                    <a:gd name="connsiteY113" fmla="*/ 93883 h 862182"/>
                    <a:gd name="connsiteX114" fmla="*/ 1033086 w 1117912"/>
                    <a:gd name="connsiteY114" fmla="*/ 95325 h 862182"/>
                    <a:gd name="connsiteX115" fmla="*/ 1034979 w 1117912"/>
                    <a:gd name="connsiteY115" fmla="*/ 98440 h 862182"/>
                    <a:gd name="connsiteX116" fmla="*/ 1036017 w 1117912"/>
                    <a:gd name="connsiteY116" fmla="*/ 100132 h 862182"/>
                    <a:gd name="connsiteX117" fmla="*/ 1036860 w 1117912"/>
                    <a:gd name="connsiteY117" fmla="*/ 101520 h 862182"/>
                    <a:gd name="connsiteX118" fmla="*/ 1038436 w 1117912"/>
                    <a:gd name="connsiteY118" fmla="*/ 103536 h 862182"/>
                    <a:gd name="connsiteX119" fmla="*/ 1043138 w 1117912"/>
                    <a:gd name="connsiteY119" fmla="*/ 109588 h 862182"/>
                    <a:gd name="connsiteX120" fmla="*/ 1044396 w 1117912"/>
                    <a:gd name="connsiteY120" fmla="*/ 111201 h 862182"/>
                    <a:gd name="connsiteX121" fmla="*/ 1045838 w 1117912"/>
                    <a:gd name="connsiteY121" fmla="*/ 112636 h 862182"/>
                    <a:gd name="connsiteX122" fmla="*/ 1046192 w 1117912"/>
                    <a:gd name="connsiteY122" fmla="*/ 112995 h 862182"/>
                    <a:gd name="connsiteX123" fmla="*/ 1048573 w 1117912"/>
                    <a:gd name="connsiteY123" fmla="*/ 115378 h 862182"/>
                    <a:gd name="connsiteX124" fmla="*/ 1049257 w 1117912"/>
                    <a:gd name="connsiteY124" fmla="*/ 116058 h 862182"/>
                    <a:gd name="connsiteX125" fmla="*/ 1050625 w 1117912"/>
                    <a:gd name="connsiteY125" fmla="*/ 117418 h 862182"/>
                    <a:gd name="connsiteX126" fmla="*/ 1051517 w 1117912"/>
                    <a:gd name="connsiteY126" fmla="*/ 118658 h 862182"/>
                    <a:gd name="connsiteX127" fmla="*/ 1055120 w 1117912"/>
                    <a:gd name="connsiteY127" fmla="*/ 123606 h 862182"/>
                    <a:gd name="connsiteX128" fmla="*/ 1055719 w 1117912"/>
                    <a:gd name="connsiteY128" fmla="*/ 124431 h 862182"/>
                    <a:gd name="connsiteX129" fmla="*/ 1056073 w 1117912"/>
                    <a:gd name="connsiteY129" fmla="*/ 124929 h 862182"/>
                    <a:gd name="connsiteX130" fmla="*/ 1056818 w 1117912"/>
                    <a:gd name="connsiteY130" fmla="*/ 126546 h 862182"/>
                    <a:gd name="connsiteX131" fmla="*/ 1058638 w 1117912"/>
                    <a:gd name="connsiteY131" fmla="*/ 130202 h 862182"/>
                    <a:gd name="connsiteX132" fmla="*/ 1060128 w 1117912"/>
                    <a:gd name="connsiteY132" fmla="*/ 135223 h 862182"/>
                    <a:gd name="connsiteX133" fmla="*/ 1060629 w 1117912"/>
                    <a:gd name="connsiteY133" fmla="*/ 136718 h 862182"/>
                    <a:gd name="connsiteX134" fmla="*/ 1061948 w 1117912"/>
                    <a:gd name="connsiteY134" fmla="*/ 138130 h 862182"/>
                    <a:gd name="connsiteX135" fmla="*/ 1063878 w 1117912"/>
                    <a:gd name="connsiteY135" fmla="*/ 140180 h 862182"/>
                    <a:gd name="connsiteX136" fmla="*/ 1064464 w 1117912"/>
                    <a:gd name="connsiteY136" fmla="*/ 140799 h 862182"/>
                    <a:gd name="connsiteX137" fmla="*/ 1065588 w 1117912"/>
                    <a:gd name="connsiteY137" fmla="*/ 141750 h 862182"/>
                    <a:gd name="connsiteX138" fmla="*/ 1070107 w 1117912"/>
                    <a:gd name="connsiteY138" fmla="*/ 145559 h 862182"/>
                    <a:gd name="connsiteX139" fmla="*/ 1073197 w 1117912"/>
                    <a:gd name="connsiteY139" fmla="*/ 148166 h 862182"/>
                    <a:gd name="connsiteX140" fmla="*/ 1073588 w 1117912"/>
                    <a:gd name="connsiteY140" fmla="*/ 148492 h 862182"/>
                    <a:gd name="connsiteX141" fmla="*/ 1074528 w 1117912"/>
                    <a:gd name="connsiteY141" fmla="*/ 149317 h 862182"/>
                    <a:gd name="connsiteX142" fmla="*/ 1078559 w 1117912"/>
                    <a:gd name="connsiteY142" fmla="*/ 152820 h 862182"/>
                    <a:gd name="connsiteX143" fmla="*/ 1079707 w 1117912"/>
                    <a:gd name="connsiteY143" fmla="*/ 153819 h 862182"/>
                    <a:gd name="connsiteX144" fmla="*/ 1080648 w 1117912"/>
                    <a:gd name="connsiteY144" fmla="*/ 154942 h 862182"/>
                    <a:gd name="connsiteX145" fmla="*/ 1083786 w 1117912"/>
                    <a:gd name="connsiteY145" fmla="*/ 158652 h 862182"/>
                    <a:gd name="connsiteX146" fmla="*/ 1085435 w 1117912"/>
                    <a:gd name="connsiteY146" fmla="*/ 160616 h 862182"/>
                    <a:gd name="connsiteX147" fmla="*/ 1086425 w 1117912"/>
                    <a:gd name="connsiteY147" fmla="*/ 161788 h 862182"/>
                    <a:gd name="connsiteX148" fmla="*/ 1087255 w 1117912"/>
                    <a:gd name="connsiteY148" fmla="*/ 163191 h 862182"/>
                    <a:gd name="connsiteX149" fmla="*/ 1089820 w 1117912"/>
                    <a:gd name="connsiteY149" fmla="*/ 167511 h 862182"/>
                    <a:gd name="connsiteX150" fmla="*/ 1090602 w 1117912"/>
                    <a:gd name="connsiteY150" fmla="*/ 168841 h 862182"/>
                    <a:gd name="connsiteX151" fmla="*/ 1091127 w 1117912"/>
                    <a:gd name="connsiteY151" fmla="*/ 170379 h 862182"/>
                    <a:gd name="connsiteX152" fmla="*/ 1093411 w 1117912"/>
                    <a:gd name="connsiteY152" fmla="*/ 177017 h 862182"/>
                    <a:gd name="connsiteX153" fmla="*/ 1094290 w 1117912"/>
                    <a:gd name="connsiteY153" fmla="*/ 179567 h 862182"/>
                    <a:gd name="connsiteX154" fmla="*/ 1094938 w 1117912"/>
                    <a:gd name="connsiteY154" fmla="*/ 182411 h 862182"/>
                    <a:gd name="connsiteX155" fmla="*/ 1095194 w 1117912"/>
                    <a:gd name="connsiteY155" fmla="*/ 183558 h 862182"/>
                    <a:gd name="connsiteX156" fmla="*/ 1095549 w 1117912"/>
                    <a:gd name="connsiteY156" fmla="*/ 185144 h 862182"/>
                    <a:gd name="connsiteX157" fmla="*/ 1096391 w 1117912"/>
                    <a:gd name="connsiteY157" fmla="*/ 187121 h 862182"/>
                    <a:gd name="connsiteX158" fmla="*/ 1098700 w 1117912"/>
                    <a:gd name="connsiteY158" fmla="*/ 192563 h 862182"/>
                    <a:gd name="connsiteX159" fmla="*/ 1099335 w 1117912"/>
                    <a:gd name="connsiteY159" fmla="*/ 194052 h 862182"/>
                    <a:gd name="connsiteX160" fmla="*/ 1100361 w 1117912"/>
                    <a:gd name="connsiteY160" fmla="*/ 195748 h 862182"/>
                    <a:gd name="connsiteX161" fmla="*/ 1100862 w 1117912"/>
                    <a:gd name="connsiteY161" fmla="*/ 196603 h 862182"/>
                    <a:gd name="connsiteX162" fmla="*/ 1101130 w 1117912"/>
                    <a:gd name="connsiteY162" fmla="*/ 197030 h 862182"/>
                    <a:gd name="connsiteX163" fmla="*/ 1102425 w 1117912"/>
                    <a:gd name="connsiteY163" fmla="*/ 199202 h 862182"/>
                    <a:gd name="connsiteX164" fmla="*/ 1103207 w 1117912"/>
                    <a:gd name="connsiteY164" fmla="*/ 200495 h 862182"/>
                    <a:gd name="connsiteX165" fmla="*/ 1104245 w 1117912"/>
                    <a:gd name="connsiteY165" fmla="*/ 202228 h 862182"/>
                    <a:gd name="connsiteX166" fmla="*/ 1104917 w 1117912"/>
                    <a:gd name="connsiteY166" fmla="*/ 204132 h 862182"/>
                    <a:gd name="connsiteX167" fmla="*/ 1105760 w 1117912"/>
                    <a:gd name="connsiteY167" fmla="*/ 206536 h 862182"/>
                    <a:gd name="connsiteX168" fmla="*/ 1106028 w 1117912"/>
                    <a:gd name="connsiteY168" fmla="*/ 207304 h 862182"/>
                    <a:gd name="connsiteX169" fmla="*/ 1106358 w 1117912"/>
                    <a:gd name="connsiteY169" fmla="*/ 208451 h 862182"/>
                    <a:gd name="connsiteX170" fmla="*/ 1108166 w 1117912"/>
                    <a:gd name="connsiteY170" fmla="*/ 215053 h 862182"/>
                    <a:gd name="connsiteX171" fmla="*/ 1108715 w 1117912"/>
                    <a:gd name="connsiteY171" fmla="*/ 217079 h 862182"/>
                    <a:gd name="connsiteX172" fmla="*/ 1108947 w 1117912"/>
                    <a:gd name="connsiteY172" fmla="*/ 219068 h 862182"/>
                    <a:gd name="connsiteX173" fmla="*/ 1109240 w 1117912"/>
                    <a:gd name="connsiteY173" fmla="*/ 221557 h 862182"/>
                    <a:gd name="connsiteX174" fmla="*/ 1110157 w 1117912"/>
                    <a:gd name="connsiteY174" fmla="*/ 229465 h 862182"/>
                    <a:gd name="connsiteX175" fmla="*/ 1110340 w 1117912"/>
                    <a:gd name="connsiteY175" fmla="*/ 231100 h 862182"/>
                    <a:gd name="connsiteX176" fmla="*/ 1110291 w 1117912"/>
                    <a:gd name="connsiteY176" fmla="*/ 232772 h 862182"/>
                    <a:gd name="connsiteX177" fmla="*/ 1109949 w 1117912"/>
                    <a:gd name="connsiteY177" fmla="*/ 245097 h 862182"/>
                    <a:gd name="connsiteX178" fmla="*/ 1106126 w 1117912"/>
                    <a:gd name="connsiteY178" fmla="*/ 250539 h 862182"/>
                    <a:gd name="connsiteX179" fmla="*/ 1105246 w 1117912"/>
                    <a:gd name="connsiteY179" fmla="*/ 251784 h 862182"/>
                    <a:gd name="connsiteX180" fmla="*/ 1104367 w 1117912"/>
                    <a:gd name="connsiteY180" fmla="*/ 253041 h 862182"/>
                    <a:gd name="connsiteX181" fmla="*/ 1100532 w 1117912"/>
                    <a:gd name="connsiteY181" fmla="*/ 257824 h 862182"/>
                    <a:gd name="connsiteX182" fmla="*/ 1099579 w 1117912"/>
                    <a:gd name="connsiteY182" fmla="*/ 259008 h 862182"/>
                    <a:gd name="connsiteX183" fmla="*/ 1099042 w 1117912"/>
                    <a:gd name="connsiteY183" fmla="*/ 259874 h 862182"/>
                    <a:gd name="connsiteX184" fmla="*/ 1097588 w 1117912"/>
                    <a:gd name="connsiteY184" fmla="*/ 262217 h 862182"/>
                    <a:gd name="connsiteX185" fmla="*/ 1096758 w 1117912"/>
                    <a:gd name="connsiteY185" fmla="*/ 263547 h 862182"/>
                    <a:gd name="connsiteX186" fmla="*/ 1096330 w 1117912"/>
                    <a:gd name="connsiteY186" fmla="*/ 265109 h 862182"/>
                    <a:gd name="connsiteX187" fmla="*/ 1095756 w 1117912"/>
                    <a:gd name="connsiteY187" fmla="*/ 267172 h 862182"/>
                    <a:gd name="connsiteX188" fmla="*/ 1095475 w 1117912"/>
                    <a:gd name="connsiteY188" fmla="*/ 268209 h 862182"/>
                    <a:gd name="connsiteX189" fmla="*/ 1095304 w 1117912"/>
                    <a:gd name="connsiteY189" fmla="*/ 269258 h 862182"/>
                    <a:gd name="connsiteX190" fmla="*/ 1094071 w 1117912"/>
                    <a:gd name="connsiteY190" fmla="*/ 277105 h 862182"/>
                    <a:gd name="connsiteX191" fmla="*/ 1093570 w 1117912"/>
                    <a:gd name="connsiteY191" fmla="*/ 280265 h 862182"/>
                    <a:gd name="connsiteX192" fmla="*/ 1092483 w 1117912"/>
                    <a:gd name="connsiteY192" fmla="*/ 287123 h 862182"/>
                    <a:gd name="connsiteX193" fmla="*/ 1091799 w 1117912"/>
                    <a:gd name="connsiteY193" fmla="*/ 291431 h 862182"/>
                    <a:gd name="connsiteX194" fmla="*/ 1091066 w 1117912"/>
                    <a:gd name="connsiteY194" fmla="*/ 296190 h 862182"/>
                    <a:gd name="connsiteX195" fmla="*/ 1090748 w 1117912"/>
                    <a:gd name="connsiteY195" fmla="*/ 298264 h 862182"/>
                    <a:gd name="connsiteX196" fmla="*/ 1090980 w 1117912"/>
                    <a:gd name="connsiteY196" fmla="*/ 299851 h 862182"/>
                    <a:gd name="connsiteX197" fmla="*/ 1091872 w 1117912"/>
                    <a:gd name="connsiteY197" fmla="*/ 305842 h 862182"/>
                    <a:gd name="connsiteX198" fmla="*/ 1092153 w 1117912"/>
                    <a:gd name="connsiteY198" fmla="*/ 307746 h 862182"/>
                    <a:gd name="connsiteX199" fmla="*/ 1093374 w 1117912"/>
                    <a:gd name="connsiteY199" fmla="*/ 309345 h 862182"/>
                    <a:gd name="connsiteX200" fmla="*/ 1097417 w 1117912"/>
                    <a:gd name="connsiteY200" fmla="*/ 314665 h 862182"/>
                    <a:gd name="connsiteX201" fmla="*/ 1098260 w 1117912"/>
                    <a:gd name="connsiteY201" fmla="*/ 315776 h 862182"/>
                    <a:gd name="connsiteX202" fmla="*/ 1098749 w 1117912"/>
                    <a:gd name="connsiteY202" fmla="*/ 316276 h 862182"/>
                    <a:gd name="connsiteX203" fmla="*/ 1099811 w 1117912"/>
                    <a:gd name="connsiteY203" fmla="*/ 317399 h 862182"/>
                    <a:gd name="connsiteX204" fmla="*/ 1100886 w 1117912"/>
                    <a:gd name="connsiteY204" fmla="*/ 318509 h 862182"/>
                    <a:gd name="connsiteX205" fmla="*/ 1104453 w 1117912"/>
                    <a:gd name="connsiteY205" fmla="*/ 322231 h 862182"/>
                    <a:gd name="connsiteX206" fmla="*/ 1105161 w 1117912"/>
                    <a:gd name="connsiteY206" fmla="*/ 322975 h 862182"/>
                    <a:gd name="connsiteX207" fmla="*/ 1106590 w 1117912"/>
                    <a:gd name="connsiteY207" fmla="*/ 324464 h 862182"/>
                    <a:gd name="connsiteX208" fmla="*/ 1107518 w 1117912"/>
                    <a:gd name="connsiteY208" fmla="*/ 325696 h 862182"/>
                    <a:gd name="connsiteX209" fmla="*/ 1109949 w 1117912"/>
                    <a:gd name="connsiteY209" fmla="*/ 328918 h 862182"/>
                    <a:gd name="connsiteX210" fmla="*/ 1110938 w 1117912"/>
                    <a:gd name="connsiteY210" fmla="*/ 330224 h 862182"/>
                    <a:gd name="connsiteX211" fmla="*/ 1111708 w 1117912"/>
                    <a:gd name="connsiteY211" fmla="*/ 331566 h 862182"/>
                    <a:gd name="connsiteX212" fmla="*/ 1114370 w 1117912"/>
                    <a:gd name="connsiteY212" fmla="*/ 336227 h 862182"/>
                    <a:gd name="connsiteX213" fmla="*/ 1115140 w 1117912"/>
                    <a:gd name="connsiteY213" fmla="*/ 337582 h 862182"/>
                    <a:gd name="connsiteX214" fmla="*/ 1115604 w 1117912"/>
                    <a:gd name="connsiteY214" fmla="*/ 339132 h 862182"/>
                    <a:gd name="connsiteX215" fmla="*/ 1117070 w 1117912"/>
                    <a:gd name="connsiteY215" fmla="*/ 344050 h 862182"/>
                    <a:gd name="connsiteX216" fmla="*/ 1117302 w 1117912"/>
                    <a:gd name="connsiteY216" fmla="*/ 345160 h 862182"/>
                    <a:gd name="connsiteX217" fmla="*/ 1117546 w 1117912"/>
                    <a:gd name="connsiteY217" fmla="*/ 346466 h 862182"/>
                    <a:gd name="connsiteX218" fmla="*/ 1117912 w 1117912"/>
                    <a:gd name="connsiteY218" fmla="*/ 348406 h 862182"/>
                    <a:gd name="connsiteX219" fmla="*/ 1117644 w 1117912"/>
                    <a:gd name="connsiteY219" fmla="*/ 349968 h 862182"/>
                    <a:gd name="connsiteX220" fmla="*/ 1117180 w 1117912"/>
                    <a:gd name="connsiteY220" fmla="*/ 352579 h 862182"/>
                    <a:gd name="connsiteX221" fmla="*/ 1116948 w 1117912"/>
                    <a:gd name="connsiteY221" fmla="*/ 354276 h 862182"/>
                    <a:gd name="connsiteX222" fmla="*/ 1111585 w 1117912"/>
                    <a:gd name="connsiteY222" fmla="*/ 354715 h 862182"/>
                    <a:gd name="connsiteX223" fmla="*/ 1110792 w 1117912"/>
                    <a:gd name="connsiteY223" fmla="*/ 354812 h 862182"/>
                    <a:gd name="connsiteX224" fmla="*/ 1110315 w 1117912"/>
                    <a:gd name="connsiteY224" fmla="*/ 354873 h 862182"/>
                    <a:gd name="connsiteX225" fmla="*/ 1107909 w 1117912"/>
                    <a:gd name="connsiteY225" fmla="*/ 355386 h 862182"/>
                    <a:gd name="connsiteX226" fmla="*/ 1106749 w 1117912"/>
                    <a:gd name="connsiteY226" fmla="*/ 355642 h 862182"/>
                    <a:gd name="connsiteX227" fmla="*/ 1105650 w 1117912"/>
                    <a:gd name="connsiteY227" fmla="*/ 356228 h 862182"/>
                    <a:gd name="connsiteX228" fmla="*/ 1104037 w 1117912"/>
                    <a:gd name="connsiteY228" fmla="*/ 357082 h 862182"/>
                    <a:gd name="connsiteX229" fmla="*/ 1102999 w 1117912"/>
                    <a:gd name="connsiteY229" fmla="*/ 357644 h 862182"/>
                    <a:gd name="connsiteX230" fmla="*/ 1102242 w 1117912"/>
                    <a:gd name="connsiteY230" fmla="*/ 358315 h 862182"/>
                    <a:gd name="connsiteX231" fmla="*/ 1101485 w 1117912"/>
                    <a:gd name="connsiteY231" fmla="*/ 358998 h 862182"/>
                    <a:gd name="connsiteX232" fmla="*/ 1099616 w 1117912"/>
                    <a:gd name="connsiteY232" fmla="*/ 360682 h 862182"/>
                    <a:gd name="connsiteX233" fmla="*/ 1099127 w 1117912"/>
                    <a:gd name="connsiteY233" fmla="*/ 361182 h 862182"/>
                    <a:gd name="connsiteX234" fmla="*/ 1097833 w 1117912"/>
                    <a:gd name="connsiteY234" fmla="*/ 362586 h 862182"/>
                    <a:gd name="connsiteX235" fmla="*/ 1096550 w 1117912"/>
                    <a:gd name="connsiteY235" fmla="*/ 363989 h 862182"/>
                    <a:gd name="connsiteX236" fmla="*/ 1095732 w 1117912"/>
                    <a:gd name="connsiteY236" fmla="*/ 365295 h 862182"/>
                    <a:gd name="connsiteX237" fmla="*/ 1095402 w 1117912"/>
                    <a:gd name="connsiteY237" fmla="*/ 365832 h 862182"/>
                    <a:gd name="connsiteX238" fmla="*/ 1094620 w 1117912"/>
                    <a:gd name="connsiteY238" fmla="*/ 367064 h 862182"/>
                    <a:gd name="connsiteX239" fmla="*/ 1093252 w 1117912"/>
                    <a:gd name="connsiteY239" fmla="*/ 369029 h 862182"/>
                    <a:gd name="connsiteX240" fmla="*/ 1092434 w 1117912"/>
                    <a:gd name="connsiteY240" fmla="*/ 370212 h 862182"/>
                    <a:gd name="connsiteX241" fmla="*/ 1091982 w 1117912"/>
                    <a:gd name="connsiteY241" fmla="*/ 370896 h 862182"/>
                    <a:gd name="connsiteX242" fmla="*/ 1090614 w 1117912"/>
                    <a:gd name="connsiteY242" fmla="*/ 372226 h 862182"/>
                    <a:gd name="connsiteX243" fmla="*/ 1089979 w 1117912"/>
                    <a:gd name="connsiteY243" fmla="*/ 372836 h 862182"/>
                    <a:gd name="connsiteX244" fmla="*/ 1086388 w 1117912"/>
                    <a:gd name="connsiteY244" fmla="*/ 376521 h 862182"/>
                    <a:gd name="connsiteX245" fmla="*/ 1084519 w 1117912"/>
                    <a:gd name="connsiteY245" fmla="*/ 378608 h 862182"/>
                    <a:gd name="connsiteX246" fmla="*/ 1083786 w 1117912"/>
                    <a:gd name="connsiteY246" fmla="*/ 379340 h 862182"/>
                    <a:gd name="connsiteX247" fmla="*/ 1082699 w 1117912"/>
                    <a:gd name="connsiteY247" fmla="*/ 380451 h 862182"/>
                    <a:gd name="connsiteX248" fmla="*/ 1081173 w 1117912"/>
                    <a:gd name="connsiteY248" fmla="*/ 381476 h 862182"/>
                    <a:gd name="connsiteX249" fmla="*/ 1080440 w 1117912"/>
                    <a:gd name="connsiteY249" fmla="*/ 381854 h 862182"/>
                    <a:gd name="connsiteX250" fmla="*/ 1078852 w 1117912"/>
                    <a:gd name="connsiteY250" fmla="*/ 382672 h 862182"/>
                    <a:gd name="connsiteX251" fmla="*/ 1077203 w 1117912"/>
                    <a:gd name="connsiteY251" fmla="*/ 383379 h 862182"/>
                    <a:gd name="connsiteX252" fmla="*/ 1076373 w 1117912"/>
                    <a:gd name="connsiteY252" fmla="*/ 383733 h 862182"/>
                    <a:gd name="connsiteX253" fmla="*/ 1075469 w 1117912"/>
                    <a:gd name="connsiteY253" fmla="*/ 383965 h 862182"/>
                    <a:gd name="connsiteX254" fmla="*/ 1073637 w 1117912"/>
                    <a:gd name="connsiteY254" fmla="*/ 384441 h 862182"/>
                    <a:gd name="connsiteX255" fmla="*/ 1072452 w 1117912"/>
                    <a:gd name="connsiteY255" fmla="*/ 384526 h 862182"/>
                    <a:gd name="connsiteX256" fmla="*/ 1069178 w 1117912"/>
                    <a:gd name="connsiteY256" fmla="*/ 384746 h 862182"/>
                    <a:gd name="connsiteX257" fmla="*/ 1068531 w 1117912"/>
                    <a:gd name="connsiteY257" fmla="*/ 384770 h 862182"/>
                    <a:gd name="connsiteX258" fmla="*/ 1061557 w 1117912"/>
                    <a:gd name="connsiteY258" fmla="*/ 384868 h 862182"/>
                    <a:gd name="connsiteX259" fmla="*/ 1058406 w 1117912"/>
                    <a:gd name="connsiteY259" fmla="*/ 384917 h 862182"/>
                    <a:gd name="connsiteX260" fmla="*/ 1055218 w 1117912"/>
                    <a:gd name="connsiteY260" fmla="*/ 384966 h 862182"/>
                    <a:gd name="connsiteX261" fmla="*/ 1053178 w 1117912"/>
                    <a:gd name="connsiteY261" fmla="*/ 385014 h 862182"/>
                    <a:gd name="connsiteX262" fmla="*/ 1045654 w 1117912"/>
                    <a:gd name="connsiteY262" fmla="*/ 385185 h 862182"/>
                    <a:gd name="connsiteX263" fmla="*/ 1044066 w 1117912"/>
                    <a:gd name="connsiteY263" fmla="*/ 385222 h 862182"/>
                    <a:gd name="connsiteX264" fmla="*/ 1044213 w 1117912"/>
                    <a:gd name="connsiteY264" fmla="*/ 383977 h 862182"/>
                    <a:gd name="connsiteX265" fmla="*/ 1044787 w 1117912"/>
                    <a:gd name="connsiteY265" fmla="*/ 379218 h 862182"/>
                    <a:gd name="connsiteX266" fmla="*/ 1044995 w 1117912"/>
                    <a:gd name="connsiteY266" fmla="*/ 377790 h 862182"/>
                    <a:gd name="connsiteX267" fmla="*/ 1045349 w 1117912"/>
                    <a:gd name="connsiteY267" fmla="*/ 375460 h 862182"/>
                    <a:gd name="connsiteX268" fmla="*/ 1043114 w 1117912"/>
                    <a:gd name="connsiteY268" fmla="*/ 374386 h 862182"/>
                    <a:gd name="connsiteX269" fmla="*/ 1036408 w 1117912"/>
                    <a:gd name="connsiteY269" fmla="*/ 371177 h 862182"/>
                    <a:gd name="connsiteX270" fmla="*/ 1033831 w 1117912"/>
                    <a:gd name="connsiteY270" fmla="*/ 369810 h 862182"/>
                    <a:gd name="connsiteX271" fmla="*/ 1029129 w 1117912"/>
                    <a:gd name="connsiteY271" fmla="*/ 367320 h 862182"/>
                    <a:gd name="connsiteX272" fmla="*/ 1024854 w 1117912"/>
                    <a:gd name="connsiteY272" fmla="*/ 365221 h 862182"/>
                    <a:gd name="connsiteX273" fmla="*/ 1023144 w 1117912"/>
                    <a:gd name="connsiteY273" fmla="*/ 364392 h 862182"/>
                    <a:gd name="connsiteX274" fmla="*/ 1022790 w 1117912"/>
                    <a:gd name="connsiteY274" fmla="*/ 366796 h 862182"/>
                    <a:gd name="connsiteX275" fmla="*/ 1022704 w 1117912"/>
                    <a:gd name="connsiteY275" fmla="*/ 367357 h 862182"/>
                    <a:gd name="connsiteX276" fmla="*/ 1022582 w 1117912"/>
                    <a:gd name="connsiteY276" fmla="*/ 370652 h 862182"/>
                    <a:gd name="connsiteX277" fmla="*/ 1022387 w 1117912"/>
                    <a:gd name="connsiteY277" fmla="*/ 372946 h 862182"/>
                    <a:gd name="connsiteX278" fmla="*/ 1022106 w 1117912"/>
                    <a:gd name="connsiteY278" fmla="*/ 374215 h 862182"/>
                    <a:gd name="connsiteX279" fmla="*/ 1021813 w 1117912"/>
                    <a:gd name="connsiteY279" fmla="*/ 374996 h 862182"/>
                    <a:gd name="connsiteX280" fmla="*/ 1021141 w 1117912"/>
                    <a:gd name="connsiteY280" fmla="*/ 376802 h 862182"/>
                    <a:gd name="connsiteX281" fmla="*/ 1021019 w 1117912"/>
                    <a:gd name="connsiteY281" fmla="*/ 378352 h 862182"/>
                    <a:gd name="connsiteX282" fmla="*/ 1021129 w 1117912"/>
                    <a:gd name="connsiteY282" fmla="*/ 379279 h 862182"/>
                    <a:gd name="connsiteX283" fmla="*/ 1021458 w 1117912"/>
                    <a:gd name="connsiteY283" fmla="*/ 380939 h 862182"/>
                    <a:gd name="connsiteX284" fmla="*/ 1022228 w 1117912"/>
                    <a:gd name="connsiteY284" fmla="*/ 382745 h 862182"/>
                    <a:gd name="connsiteX285" fmla="*/ 1022863 w 1117912"/>
                    <a:gd name="connsiteY285" fmla="*/ 383953 h 862182"/>
                    <a:gd name="connsiteX286" fmla="*/ 1023376 w 1117912"/>
                    <a:gd name="connsiteY286" fmla="*/ 384941 h 862182"/>
                    <a:gd name="connsiteX287" fmla="*/ 1024646 w 1117912"/>
                    <a:gd name="connsiteY287" fmla="*/ 388297 h 862182"/>
                    <a:gd name="connsiteX288" fmla="*/ 1024781 w 1117912"/>
                    <a:gd name="connsiteY288" fmla="*/ 388883 h 862182"/>
                    <a:gd name="connsiteX289" fmla="*/ 1024280 w 1117912"/>
                    <a:gd name="connsiteY289" fmla="*/ 388639 h 862182"/>
                    <a:gd name="connsiteX290" fmla="*/ 1025550 w 1117912"/>
                    <a:gd name="connsiteY290" fmla="*/ 390860 h 862182"/>
                    <a:gd name="connsiteX291" fmla="*/ 1026381 w 1117912"/>
                    <a:gd name="connsiteY291" fmla="*/ 392300 h 862182"/>
                    <a:gd name="connsiteX292" fmla="*/ 1026991 w 1117912"/>
                    <a:gd name="connsiteY292" fmla="*/ 394337 h 862182"/>
                    <a:gd name="connsiteX293" fmla="*/ 1027920 w 1117912"/>
                    <a:gd name="connsiteY293" fmla="*/ 397425 h 862182"/>
                    <a:gd name="connsiteX294" fmla="*/ 1028555 w 1117912"/>
                    <a:gd name="connsiteY294" fmla="*/ 399084 h 862182"/>
                    <a:gd name="connsiteX295" fmla="*/ 1029129 w 1117912"/>
                    <a:gd name="connsiteY295" fmla="*/ 400598 h 862182"/>
                    <a:gd name="connsiteX296" fmla="*/ 1029678 w 1117912"/>
                    <a:gd name="connsiteY296" fmla="*/ 404502 h 862182"/>
                    <a:gd name="connsiteX297" fmla="*/ 1029715 w 1117912"/>
                    <a:gd name="connsiteY297" fmla="*/ 406784 h 862182"/>
                    <a:gd name="connsiteX298" fmla="*/ 1029788 w 1117912"/>
                    <a:gd name="connsiteY298" fmla="*/ 410104 h 862182"/>
                    <a:gd name="connsiteX299" fmla="*/ 1030118 w 1117912"/>
                    <a:gd name="connsiteY299" fmla="*/ 412666 h 862182"/>
                    <a:gd name="connsiteX300" fmla="*/ 1030509 w 1117912"/>
                    <a:gd name="connsiteY300" fmla="*/ 414131 h 862182"/>
                    <a:gd name="connsiteX301" fmla="*/ 1030875 w 1117912"/>
                    <a:gd name="connsiteY301" fmla="*/ 415473 h 862182"/>
                    <a:gd name="connsiteX302" fmla="*/ 1031278 w 1117912"/>
                    <a:gd name="connsiteY302" fmla="*/ 418389 h 862182"/>
                    <a:gd name="connsiteX303" fmla="*/ 1031352 w 1117912"/>
                    <a:gd name="connsiteY303" fmla="*/ 420012 h 862182"/>
                    <a:gd name="connsiteX304" fmla="*/ 1031401 w 1117912"/>
                    <a:gd name="connsiteY304" fmla="*/ 421074 h 862182"/>
                    <a:gd name="connsiteX305" fmla="*/ 1031498 w 1117912"/>
                    <a:gd name="connsiteY305" fmla="*/ 423222 h 862182"/>
                    <a:gd name="connsiteX306" fmla="*/ 1031730 w 1117912"/>
                    <a:gd name="connsiteY306" fmla="*/ 425381 h 862182"/>
                    <a:gd name="connsiteX307" fmla="*/ 1031486 w 1117912"/>
                    <a:gd name="connsiteY307" fmla="*/ 426882 h 862182"/>
                    <a:gd name="connsiteX308" fmla="*/ 1031352 w 1117912"/>
                    <a:gd name="connsiteY308" fmla="*/ 427712 h 862182"/>
                    <a:gd name="connsiteX309" fmla="*/ 1031278 w 1117912"/>
                    <a:gd name="connsiteY309" fmla="*/ 429543 h 862182"/>
                    <a:gd name="connsiteX310" fmla="*/ 1032549 w 1117912"/>
                    <a:gd name="connsiteY310" fmla="*/ 431495 h 862182"/>
                    <a:gd name="connsiteX311" fmla="*/ 1033978 w 1117912"/>
                    <a:gd name="connsiteY311" fmla="*/ 433875 h 862182"/>
                    <a:gd name="connsiteX312" fmla="*/ 1034503 w 1117912"/>
                    <a:gd name="connsiteY312" fmla="*/ 436376 h 862182"/>
                    <a:gd name="connsiteX313" fmla="*/ 1034503 w 1117912"/>
                    <a:gd name="connsiteY313" fmla="*/ 438622 h 862182"/>
                    <a:gd name="connsiteX314" fmla="*/ 1034332 w 1117912"/>
                    <a:gd name="connsiteY314" fmla="*/ 439622 h 862182"/>
                    <a:gd name="connsiteX315" fmla="*/ 1034198 w 1117912"/>
                    <a:gd name="connsiteY315" fmla="*/ 440367 h 862182"/>
                    <a:gd name="connsiteX316" fmla="*/ 1034051 w 1117912"/>
                    <a:gd name="connsiteY316" fmla="*/ 442282 h 862182"/>
                    <a:gd name="connsiteX317" fmla="*/ 1034185 w 1117912"/>
                    <a:gd name="connsiteY317" fmla="*/ 444967 h 862182"/>
                    <a:gd name="connsiteX318" fmla="*/ 1034271 w 1117912"/>
                    <a:gd name="connsiteY318" fmla="*/ 447273 h 862182"/>
                    <a:gd name="connsiteX319" fmla="*/ 1035016 w 1117912"/>
                    <a:gd name="connsiteY319" fmla="*/ 449690 h 862182"/>
                    <a:gd name="connsiteX320" fmla="*/ 1035590 w 1117912"/>
                    <a:gd name="connsiteY320" fmla="*/ 450983 h 862182"/>
                    <a:gd name="connsiteX321" fmla="*/ 1036213 w 1117912"/>
                    <a:gd name="connsiteY321" fmla="*/ 452435 h 862182"/>
                    <a:gd name="connsiteX322" fmla="*/ 1037263 w 1117912"/>
                    <a:gd name="connsiteY322" fmla="*/ 456108 h 862182"/>
                    <a:gd name="connsiteX323" fmla="*/ 1037337 w 1117912"/>
                    <a:gd name="connsiteY323" fmla="*/ 458219 h 862182"/>
                    <a:gd name="connsiteX324" fmla="*/ 1037361 w 1117912"/>
                    <a:gd name="connsiteY324" fmla="*/ 458756 h 862182"/>
                    <a:gd name="connsiteX325" fmla="*/ 1037410 w 1117912"/>
                    <a:gd name="connsiteY325" fmla="*/ 460343 h 862182"/>
                    <a:gd name="connsiteX326" fmla="*/ 1037178 w 1117912"/>
                    <a:gd name="connsiteY326" fmla="*/ 462381 h 862182"/>
                    <a:gd name="connsiteX327" fmla="*/ 1036897 w 1117912"/>
                    <a:gd name="connsiteY327" fmla="*/ 464931 h 862182"/>
                    <a:gd name="connsiteX328" fmla="*/ 1036811 w 1117912"/>
                    <a:gd name="connsiteY328" fmla="*/ 467030 h 862182"/>
                    <a:gd name="connsiteX329" fmla="*/ 1036738 w 1117912"/>
                    <a:gd name="connsiteY329" fmla="*/ 468592 h 862182"/>
                    <a:gd name="connsiteX330" fmla="*/ 1036811 w 1117912"/>
                    <a:gd name="connsiteY330" fmla="*/ 471508 h 862182"/>
                    <a:gd name="connsiteX331" fmla="*/ 1037764 w 1117912"/>
                    <a:gd name="connsiteY331" fmla="*/ 473412 h 862182"/>
                    <a:gd name="connsiteX332" fmla="*/ 1038008 w 1117912"/>
                    <a:gd name="connsiteY332" fmla="*/ 473912 h 862182"/>
                    <a:gd name="connsiteX333" fmla="*/ 1038766 w 1117912"/>
                    <a:gd name="connsiteY333" fmla="*/ 475999 h 862182"/>
                    <a:gd name="connsiteX334" fmla="*/ 1038534 w 1117912"/>
                    <a:gd name="connsiteY334" fmla="*/ 477829 h 862182"/>
                    <a:gd name="connsiteX335" fmla="*/ 1037715 w 1117912"/>
                    <a:gd name="connsiteY335" fmla="*/ 480331 h 862182"/>
                    <a:gd name="connsiteX336" fmla="*/ 1036445 w 1117912"/>
                    <a:gd name="connsiteY336" fmla="*/ 481405 h 862182"/>
                    <a:gd name="connsiteX337" fmla="*/ 1034649 w 1117912"/>
                    <a:gd name="connsiteY337" fmla="*/ 481027 h 862182"/>
                    <a:gd name="connsiteX338" fmla="*/ 1034124 w 1117912"/>
                    <a:gd name="connsiteY338" fmla="*/ 480904 h 862182"/>
                    <a:gd name="connsiteX339" fmla="*/ 1032292 w 1117912"/>
                    <a:gd name="connsiteY339" fmla="*/ 480477 h 862182"/>
                    <a:gd name="connsiteX340" fmla="*/ 1030582 w 1117912"/>
                    <a:gd name="connsiteY340" fmla="*/ 480087 h 862182"/>
                    <a:gd name="connsiteX341" fmla="*/ 1029141 w 1117912"/>
                    <a:gd name="connsiteY341" fmla="*/ 479855 h 862182"/>
                    <a:gd name="connsiteX342" fmla="*/ 1027199 w 1117912"/>
                    <a:gd name="connsiteY342" fmla="*/ 479550 h 862182"/>
                    <a:gd name="connsiteX343" fmla="*/ 1025831 w 1117912"/>
                    <a:gd name="connsiteY343" fmla="*/ 479294 h 862182"/>
                    <a:gd name="connsiteX344" fmla="*/ 1024695 w 1117912"/>
                    <a:gd name="connsiteY344" fmla="*/ 479355 h 862182"/>
                    <a:gd name="connsiteX345" fmla="*/ 1023755 w 1117912"/>
                    <a:gd name="connsiteY345" fmla="*/ 479953 h 862182"/>
                    <a:gd name="connsiteX346" fmla="*/ 1022973 w 1117912"/>
                    <a:gd name="connsiteY346" fmla="*/ 481075 h 862182"/>
                    <a:gd name="connsiteX347" fmla="*/ 1022668 w 1117912"/>
                    <a:gd name="connsiteY347" fmla="*/ 481917 h 862182"/>
                    <a:gd name="connsiteX348" fmla="*/ 1022032 w 1117912"/>
                    <a:gd name="connsiteY348" fmla="*/ 483235 h 862182"/>
                    <a:gd name="connsiteX349" fmla="*/ 1021581 w 1117912"/>
                    <a:gd name="connsiteY349" fmla="*/ 484541 h 862182"/>
                    <a:gd name="connsiteX350" fmla="*/ 1020713 w 1117912"/>
                    <a:gd name="connsiteY350" fmla="*/ 486957 h 862182"/>
                    <a:gd name="connsiteX351" fmla="*/ 1020017 w 1117912"/>
                    <a:gd name="connsiteY351" fmla="*/ 489459 h 862182"/>
                    <a:gd name="connsiteX352" fmla="*/ 1019577 w 1117912"/>
                    <a:gd name="connsiteY352" fmla="*/ 490972 h 862182"/>
                    <a:gd name="connsiteX353" fmla="*/ 1018967 w 1117912"/>
                    <a:gd name="connsiteY353" fmla="*/ 492339 h 862182"/>
                    <a:gd name="connsiteX354" fmla="*/ 1018283 w 1117912"/>
                    <a:gd name="connsiteY354" fmla="*/ 493412 h 862182"/>
                    <a:gd name="connsiteX355" fmla="*/ 1017635 w 1117912"/>
                    <a:gd name="connsiteY355" fmla="*/ 494450 h 862182"/>
                    <a:gd name="connsiteX356" fmla="*/ 1016548 w 1117912"/>
                    <a:gd name="connsiteY356" fmla="*/ 496512 h 862182"/>
                    <a:gd name="connsiteX357" fmla="*/ 1015645 w 1117912"/>
                    <a:gd name="connsiteY357" fmla="*/ 498196 h 862182"/>
                    <a:gd name="connsiteX358" fmla="*/ 1014631 w 1117912"/>
                    <a:gd name="connsiteY358" fmla="*/ 499721 h 862182"/>
                    <a:gd name="connsiteX359" fmla="*/ 1013324 w 1117912"/>
                    <a:gd name="connsiteY359" fmla="*/ 501686 h 862182"/>
                    <a:gd name="connsiteX360" fmla="*/ 1011748 w 1117912"/>
                    <a:gd name="connsiteY360" fmla="*/ 505481 h 862182"/>
                    <a:gd name="connsiteX361" fmla="*/ 1011174 w 1117912"/>
                    <a:gd name="connsiteY361" fmla="*/ 507287 h 862182"/>
                    <a:gd name="connsiteX362" fmla="*/ 1010759 w 1117912"/>
                    <a:gd name="connsiteY362" fmla="*/ 508593 h 862182"/>
                    <a:gd name="connsiteX363" fmla="*/ 1009806 w 1117912"/>
                    <a:gd name="connsiteY363" fmla="*/ 509911 h 862182"/>
                    <a:gd name="connsiteX364" fmla="*/ 1009000 w 1117912"/>
                    <a:gd name="connsiteY364" fmla="*/ 510338 h 862182"/>
                    <a:gd name="connsiteX365" fmla="*/ 1008145 w 1117912"/>
                    <a:gd name="connsiteY365" fmla="*/ 510448 h 862182"/>
                    <a:gd name="connsiteX366" fmla="*/ 1006899 w 1117912"/>
                    <a:gd name="connsiteY366" fmla="*/ 510374 h 862182"/>
                    <a:gd name="connsiteX367" fmla="*/ 1006301 w 1117912"/>
                    <a:gd name="connsiteY367" fmla="*/ 510338 h 862182"/>
                    <a:gd name="connsiteX368" fmla="*/ 1004823 w 1117912"/>
                    <a:gd name="connsiteY368" fmla="*/ 510228 h 862182"/>
                    <a:gd name="connsiteX369" fmla="*/ 1003406 w 1117912"/>
                    <a:gd name="connsiteY369" fmla="*/ 510765 h 862182"/>
                    <a:gd name="connsiteX370" fmla="*/ 1001769 w 1117912"/>
                    <a:gd name="connsiteY370" fmla="*/ 511717 h 862182"/>
                    <a:gd name="connsiteX371" fmla="*/ 998472 w 1117912"/>
                    <a:gd name="connsiteY371" fmla="*/ 513657 h 862182"/>
                    <a:gd name="connsiteX372" fmla="*/ 996114 w 1117912"/>
                    <a:gd name="connsiteY372" fmla="*/ 514975 h 862182"/>
                    <a:gd name="connsiteX373" fmla="*/ 994868 w 1117912"/>
                    <a:gd name="connsiteY373" fmla="*/ 515670 h 862182"/>
                    <a:gd name="connsiteX374" fmla="*/ 993598 w 1117912"/>
                    <a:gd name="connsiteY374" fmla="*/ 516903 h 862182"/>
                    <a:gd name="connsiteX375" fmla="*/ 992963 w 1117912"/>
                    <a:gd name="connsiteY375" fmla="*/ 517513 h 862182"/>
                    <a:gd name="connsiteX376" fmla="*/ 992658 w 1117912"/>
                    <a:gd name="connsiteY376" fmla="*/ 517904 h 862182"/>
                    <a:gd name="connsiteX377" fmla="*/ 991412 w 1117912"/>
                    <a:gd name="connsiteY377" fmla="*/ 519441 h 862182"/>
                    <a:gd name="connsiteX378" fmla="*/ 990789 w 1117912"/>
                    <a:gd name="connsiteY378" fmla="*/ 520210 h 862182"/>
                    <a:gd name="connsiteX379" fmla="*/ 990325 w 1117912"/>
                    <a:gd name="connsiteY379" fmla="*/ 521113 h 862182"/>
                    <a:gd name="connsiteX380" fmla="*/ 989042 w 1117912"/>
                    <a:gd name="connsiteY380" fmla="*/ 523675 h 862182"/>
                    <a:gd name="connsiteX381" fmla="*/ 988798 w 1117912"/>
                    <a:gd name="connsiteY381" fmla="*/ 524310 h 862182"/>
                    <a:gd name="connsiteX382" fmla="*/ 988444 w 1117912"/>
                    <a:gd name="connsiteY382" fmla="*/ 525286 h 862182"/>
                    <a:gd name="connsiteX383" fmla="*/ 987748 w 1117912"/>
                    <a:gd name="connsiteY383" fmla="*/ 527226 h 862182"/>
                    <a:gd name="connsiteX384" fmla="*/ 987565 w 1117912"/>
                    <a:gd name="connsiteY384" fmla="*/ 528544 h 862182"/>
                    <a:gd name="connsiteX385" fmla="*/ 988175 w 1117912"/>
                    <a:gd name="connsiteY385" fmla="*/ 529752 h 862182"/>
                    <a:gd name="connsiteX386" fmla="*/ 988749 w 1117912"/>
                    <a:gd name="connsiteY386" fmla="*/ 530668 h 862182"/>
                    <a:gd name="connsiteX387" fmla="*/ 989177 w 1117912"/>
                    <a:gd name="connsiteY387" fmla="*/ 531339 h 862182"/>
                    <a:gd name="connsiteX388" fmla="*/ 989690 w 1117912"/>
                    <a:gd name="connsiteY388" fmla="*/ 531864 h 862182"/>
                    <a:gd name="connsiteX389" fmla="*/ 989934 w 1117912"/>
                    <a:gd name="connsiteY389" fmla="*/ 532449 h 862182"/>
                    <a:gd name="connsiteX390" fmla="*/ 989690 w 1117912"/>
                    <a:gd name="connsiteY390" fmla="*/ 532974 h 862182"/>
                    <a:gd name="connsiteX391" fmla="*/ 988981 w 1117912"/>
                    <a:gd name="connsiteY391" fmla="*/ 533242 h 862182"/>
                    <a:gd name="connsiteX392" fmla="*/ 987369 w 1117912"/>
                    <a:gd name="connsiteY392" fmla="*/ 533609 h 862182"/>
                    <a:gd name="connsiteX393" fmla="*/ 986319 w 1117912"/>
                    <a:gd name="connsiteY393" fmla="*/ 533609 h 862182"/>
                    <a:gd name="connsiteX394" fmla="*/ 985378 w 1117912"/>
                    <a:gd name="connsiteY394" fmla="*/ 533609 h 862182"/>
                    <a:gd name="connsiteX395" fmla="*/ 984145 w 1117912"/>
                    <a:gd name="connsiteY395" fmla="*/ 533499 h 862182"/>
                    <a:gd name="connsiteX396" fmla="*/ 983485 w 1117912"/>
                    <a:gd name="connsiteY396" fmla="*/ 533767 h 862182"/>
                    <a:gd name="connsiteX397" fmla="*/ 983192 w 1117912"/>
                    <a:gd name="connsiteY397" fmla="*/ 534402 h 862182"/>
                    <a:gd name="connsiteX398" fmla="*/ 983192 w 1117912"/>
                    <a:gd name="connsiteY398" fmla="*/ 535402 h 862182"/>
                    <a:gd name="connsiteX399" fmla="*/ 983387 w 1117912"/>
                    <a:gd name="connsiteY399" fmla="*/ 536464 h 862182"/>
                    <a:gd name="connsiteX400" fmla="*/ 984474 w 1117912"/>
                    <a:gd name="connsiteY400" fmla="*/ 537245 h 862182"/>
                    <a:gd name="connsiteX401" fmla="*/ 985476 w 1117912"/>
                    <a:gd name="connsiteY401" fmla="*/ 537465 h 862182"/>
                    <a:gd name="connsiteX402" fmla="*/ 986465 w 1117912"/>
                    <a:gd name="connsiteY402" fmla="*/ 537660 h 862182"/>
                    <a:gd name="connsiteX403" fmla="*/ 988041 w 1117912"/>
                    <a:gd name="connsiteY403" fmla="*/ 537977 h 862182"/>
                    <a:gd name="connsiteX404" fmla="*/ 989323 w 1117912"/>
                    <a:gd name="connsiteY404" fmla="*/ 538258 h 862182"/>
                    <a:gd name="connsiteX405" fmla="*/ 990239 w 1117912"/>
                    <a:gd name="connsiteY405" fmla="*/ 538441 h 862182"/>
                    <a:gd name="connsiteX406" fmla="*/ 990801 w 1117912"/>
                    <a:gd name="connsiteY406" fmla="*/ 538563 h 862182"/>
                    <a:gd name="connsiteX407" fmla="*/ 991449 w 1117912"/>
                    <a:gd name="connsiteY407" fmla="*/ 538685 h 862182"/>
                    <a:gd name="connsiteX408" fmla="*/ 992474 w 1117912"/>
                    <a:gd name="connsiteY408" fmla="*/ 538746 h 862182"/>
                    <a:gd name="connsiteX409" fmla="*/ 993122 w 1117912"/>
                    <a:gd name="connsiteY409" fmla="*/ 540784 h 862182"/>
                    <a:gd name="connsiteX410" fmla="*/ 991937 w 1117912"/>
                    <a:gd name="connsiteY410" fmla="*/ 541272 h 862182"/>
                    <a:gd name="connsiteX411" fmla="*/ 990752 w 1117912"/>
                    <a:gd name="connsiteY411" fmla="*/ 542053 h 862182"/>
                    <a:gd name="connsiteX412" fmla="*/ 989165 w 1117912"/>
                    <a:gd name="connsiteY412" fmla="*/ 542407 h 862182"/>
                    <a:gd name="connsiteX413" fmla="*/ 988322 w 1117912"/>
                    <a:gd name="connsiteY413" fmla="*/ 542590 h 862182"/>
                    <a:gd name="connsiteX414" fmla="*/ 987528 w 1117912"/>
                    <a:gd name="connsiteY414" fmla="*/ 542797 h 862182"/>
                    <a:gd name="connsiteX415" fmla="*/ 987100 w 1117912"/>
                    <a:gd name="connsiteY415" fmla="*/ 543981 h 862182"/>
                    <a:gd name="connsiteX416" fmla="*/ 987210 w 1117912"/>
                    <a:gd name="connsiteY416" fmla="*/ 544994 h 862182"/>
                    <a:gd name="connsiteX417" fmla="*/ 987186 w 1117912"/>
                    <a:gd name="connsiteY417" fmla="*/ 546495 h 862182"/>
                    <a:gd name="connsiteX418" fmla="*/ 986819 w 1117912"/>
                    <a:gd name="connsiteY418" fmla="*/ 548167 h 862182"/>
                    <a:gd name="connsiteX419" fmla="*/ 986514 w 1117912"/>
                    <a:gd name="connsiteY419" fmla="*/ 549057 h 862182"/>
                    <a:gd name="connsiteX420" fmla="*/ 986258 w 1117912"/>
                    <a:gd name="connsiteY420" fmla="*/ 549655 h 862182"/>
                    <a:gd name="connsiteX421" fmla="*/ 985965 w 1117912"/>
                    <a:gd name="connsiteY421" fmla="*/ 550119 h 862182"/>
                    <a:gd name="connsiteX422" fmla="*/ 985281 w 1117912"/>
                    <a:gd name="connsiteY422" fmla="*/ 551010 h 862182"/>
                    <a:gd name="connsiteX423" fmla="*/ 985342 w 1117912"/>
                    <a:gd name="connsiteY423" fmla="*/ 553011 h 862182"/>
                    <a:gd name="connsiteX424" fmla="*/ 985305 w 1117912"/>
                    <a:gd name="connsiteY424" fmla="*/ 554475 h 862182"/>
                    <a:gd name="connsiteX425" fmla="*/ 985281 w 1117912"/>
                    <a:gd name="connsiteY425" fmla="*/ 555415 h 862182"/>
                    <a:gd name="connsiteX426" fmla="*/ 985158 w 1117912"/>
                    <a:gd name="connsiteY426" fmla="*/ 556989 h 862182"/>
                    <a:gd name="connsiteX427" fmla="*/ 985146 w 1117912"/>
                    <a:gd name="connsiteY427" fmla="*/ 559100 h 862182"/>
                    <a:gd name="connsiteX428" fmla="*/ 985097 w 1117912"/>
                    <a:gd name="connsiteY428" fmla="*/ 560638 h 862182"/>
                    <a:gd name="connsiteX429" fmla="*/ 984841 w 1117912"/>
                    <a:gd name="connsiteY429" fmla="*/ 561809 h 862182"/>
                    <a:gd name="connsiteX430" fmla="*/ 984474 w 1117912"/>
                    <a:gd name="connsiteY430" fmla="*/ 562493 h 862182"/>
                    <a:gd name="connsiteX431" fmla="*/ 983729 w 1117912"/>
                    <a:gd name="connsiteY431" fmla="*/ 562627 h 862182"/>
                    <a:gd name="connsiteX432" fmla="*/ 981873 w 1117912"/>
                    <a:gd name="connsiteY432" fmla="*/ 562627 h 862182"/>
                    <a:gd name="connsiteX433" fmla="*/ 981238 w 1117912"/>
                    <a:gd name="connsiteY433" fmla="*/ 562456 h 862182"/>
                    <a:gd name="connsiteX434" fmla="*/ 980151 w 1117912"/>
                    <a:gd name="connsiteY434" fmla="*/ 562151 h 862182"/>
                    <a:gd name="connsiteX435" fmla="*/ 976035 w 1117912"/>
                    <a:gd name="connsiteY435" fmla="*/ 561431 h 862182"/>
                    <a:gd name="connsiteX436" fmla="*/ 972981 w 1117912"/>
                    <a:gd name="connsiteY436" fmla="*/ 560980 h 862182"/>
                    <a:gd name="connsiteX437" fmla="*/ 971564 w 1117912"/>
                    <a:gd name="connsiteY437" fmla="*/ 560748 h 862182"/>
                    <a:gd name="connsiteX438" fmla="*/ 970880 w 1117912"/>
                    <a:gd name="connsiteY438" fmla="*/ 560638 h 862182"/>
                    <a:gd name="connsiteX439" fmla="*/ 969891 w 1117912"/>
                    <a:gd name="connsiteY439" fmla="*/ 560504 h 862182"/>
                    <a:gd name="connsiteX440" fmla="*/ 968840 w 1117912"/>
                    <a:gd name="connsiteY440" fmla="*/ 560906 h 862182"/>
                    <a:gd name="connsiteX441" fmla="*/ 968779 w 1117912"/>
                    <a:gd name="connsiteY441" fmla="*/ 561529 h 862182"/>
                    <a:gd name="connsiteX442" fmla="*/ 969598 w 1117912"/>
                    <a:gd name="connsiteY442" fmla="*/ 562578 h 862182"/>
                    <a:gd name="connsiteX443" fmla="*/ 970196 w 1117912"/>
                    <a:gd name="connsiteY443" fmla="*/ 562969 h 862182"/>
                    <a:gd name="connsiteX444" fmla="*/ 970453 w 1117912"/>
                    <a:gd name="connsiteY444" fmla="*/ 563591 h 862182"/>
                    <a:gd name="connsiteX445" fmla="*/ 970257 w 1117912"/>
                    <a:gd name="connsiteY445" fmla="*/ 564421 h 862182"/>
                    <a:gd name="connsiteX446" fmla="*/ 969647 w 1117912"/>
                    <a:gd name="connsiteY446" fmla="*/ 565446 h 862182"/>
                    <a:gd name="connsiteX447" fmla="*/ 968633 w 1117912"/>
                    <a:gd name="connsiteY447" fmla="*/ 566349 h 862182"/>
                    <a:gd name="connsiteX448" fmla="*/ 968095 w 1117912"/>
                    <a:gd name="connsiteY448" fmla="*/ 566825 h 862182"/>
                    <a:gd name="connsiteX449" fmla="*/ 967424 w 1117912"/>
                    <a:gd name="connsiteY449" fmla="*/ 567581 h 862182"/>
                    <a:gd name="connsiteX450" fmla="*/ 967045 w 1117912"/>
                    <a:gd name="connsiteY450" fmla="*/ 568399 h 862182"/>
                    <a:gd name="connsiteX451" fmla="*/ 967729 w 1117912"/>
                    <a:gd name="connsiteY451" fmla="*/ 569229 h 862182"/>
                    <a:gd name="connsiteX452" fmla="*/ 968596 w 1117912"/>
                    <a:gd name="connsiteY452" fmla="*/ 569802 h 862182"/>
                    <a:gd name="connsiteX453" fmla="*/ 969524 w 1117912"/>
                    <a:gd name="connsiteY453" fmla="*/ 570669 h 862182"/>
                    <a:gd name="connsiteX454" fmla="*/ 969647 w 1117912"/>
                    <a:gd name="connsiteY454" fmla="*/ 571389 h 862182"/>
                    <a:gd name="connsiteX455" fmla="*/ 968963 w 1117912"/>
                    <a:gd name="connsiteY455" fmla="*/ 572121 h 862182"/>
                    <a:gd name="connsiteX456" fmla="*/ 968108 w 1117912"/>
                    <a:gd name="connsiteY456" fmla="*/ 572841 h 862182"/>
                    <a:gd name="connsiteX457" fmla="*/ 967167 w 1117912"/>
                    <a:gd name="connsiteY457" fmla="*/ 573695 h 862182"/>
                    <a:gd name="connsiteX458" fmla="*/ 965506 w 1117912"/>
                    <a:gd name="connsiteY458" fmla="*/ 575135 h 862182"/>
                    <a:gd name="connsiteX459" fmla="*/ 963479 w 1117912"/>
                    <a:gd name="connsiteY459" fmla="*/ 576892 h 862182"/>
                    <a:gd name="connsiteX460" fmla="*/ 961671 w 1117912"/>
                    <a:gd name="connsiteY460" fmla="*/ 578503 h 862182"/>
                    <a:gd name="connsiteX461" fmla="*/ 959216 w 1117912"/>
                    <a:gd name="connsiteY461" fmla="*/ 580516 h 862182"/>
                    <a:gd name="connsiteX462" fmla="*/ 958642 w 1117912"/>
                    <a:gd name="connsiteY462" fmla="*/ 580980 h 862182"/>
                    <a:gd name="connsiteX463" fmla="*/ 957652 w 1117912"/>
                    <a:gd name="connsiteY463" fmla="*/ 581944 h 862182"/>
                    <a:gd name="connsiteX464" fmla="*/ 957347 w 1117912"/>
                    <a:gd name="connsiteY464" fmla="*/ 583250 h 862182"/>
                    <a:gd name="connsiteX465" fmla="*/ 957408 w 1117912"/>
                    <a:gd name="connsiteY465" fmla="*/ 584555 h 862182"/>
                    <a:gd name="connsiteX466" fmla="*/ 957884 w 1117912"/>
                    <a:gd name="connsiteY466" fmla="*/ 585495 h 862182"/>
                    <a:gd name="connsiteX467" fmla="*/ 958581 w 1117912"/>
                    <a:gd name="connsiteY467" fmla="*/ 587240 h 862182"/>
                    <a:gd name="connsiteX468" fmla="*/ 958764 w 1117912"/>
                    <a:gd name="connsiteY468" fmla="*/ 588607 h 862182"/>
                    <a:gd name="connsiteX469" fmla="*/ 958642 w 1117912"/>
                    <a:gd name="connsiteY469" fmla="*/ 590669 h 862182"/>
                    <a:gd name="connsiteX470" fmla="*/ 958361 w 1117912"/>
                    <a:gd name="connsiteY470" fmla="*/ 591694 h 862182"/>
                    <a:gd name="connsiteX471" fmla="*/ 958031 w 1117912"/>
                    <a:gd name="connsiteY471" fmla="*/ 592255 h 862182"/>
                    <a:gd name="connsiteX472" fmla="*/ 957970 w 1117912"/>
                    <a:gd name="connsiteY472" fmla="*/ 593085 h 862182"/>
                    <a:gd name="connsiteX473" fmla="*/ 958092 w 1117912"/>
                    <a:gd name="connsiteY473" fmla="*/ 593634 h 862182"/>
                    <a:gd name="connsiteX474" fmla="*/ 958568 w 1117912"/>
                    <a:gd name="connsiteY474" fmla="*/ 594208 h 862182"/>
                    <a:gd name="connsiteX475" fmla="*/ 958703 w 1117912"/>
                    <a:gd name="connsiteY475" fmla="*/ 595074 h 862182"/>
                    <a:gd name="connsiteX476" fmla="*/ 958703 w 1117912"/>
                    <a:gd name="connsiteY476" fmla="*/ 596038 h 862182"/>
                    <a:gd name="connsiteX477" fmla="*/ 958703 w 1117912"/>
                    <a:gd name="connsiteY477" fmla="*/ 596856 h 862182"/>
                    <a:gd name="connsiteX478" fmla="*/ 958703 w 1117912"/>
                    <a:gd name="connsiteY478" fmla="*/ 597405 h 862182"/>
                    <a:gd name="connsiteX479" fmla="*/ 958825 w 1117912"/>
                    <a:gd name="connsiteY479" fmla="*/ 599406 h 862182"/>
                    <a:gd name="connsiteX480" fmla="*/ 958959 w 1117912"/>
                    <a:gd name="connsiteY480" fmla="*/ 600077 h 862182"/>
                    <a:gd name="connsiteX481" fmla="*/ 959204 w 1117912"/>
                    <a:gd name="connsiteY481" fmla="*/ 601261 h 862182"/>
                    <a:gd name="connsiteX482" fmla="*/ 959204 w 1117912"/>
                    <a:gd name="connsiteY482" fmla="*/ 602018 h 862182"/>
                    <a:gd name="connsiteX483" fmla="*/ 959057 w 1117912"/>
                    <a:gd name="connsiteY483" fmla="*/ 603201 h 862182"/>
                    <a:gd name="connsiteX484" fmla="*/ 958764 w 1117912"/>
                    <a:gd name="connsiteY484" fmla="*/ 604495 h 862182"/>
                    <a:gd name="connsiteX485" fmla="*/ 959033 w 1117912"/>
                    <a:gd name="connsiteY485" fmla="*/ 605386 h 862182"/>
                    <a:gd name="connsiteX486" fmla="*/ 959277 w 1117912"/>
                    <a:gd name="connsiteY486" fmla="*/ 606179 h 862182"/>
                    <a:gd name="connsiteX487" fmla="*/ 958996 w 1117912"/>
                    <a:gd name="connsiteY487" fmla="*/ 607387 h 862182"/>
                    <a:gd name="connsiteX488" fmla="*/ 958837 w 1117912"/>
                    <a:gd name="connsiteY488" fmla="*/ 607948 h 862182"/>
                    <a:gd name="connsiteX489" fmla="*/ 958862 w 1117912"/>
                    <a:gd name="connsiteY489" fmla="*/ 612110 h 862182"/>
                    <a:gd name="connsiteX490" fmla="*/ 959155 w 1117912"/>
                    <a:gd name="connsiteY490" fmla="*/ 613806 h 862182"/>
                    <a:gd name="connsiteX491" fmla="*/ 959314 w 1117912"/>
                    <a:gd name="connsiteY491" fmla="*/ 614721 h 862182"/>
                    <a:gd name="connsiteX492" fmla="*/ 959790 w 1117912"/>
                    <a:gd name="connsiteY492" fmla="*/ 619456 h 862182"/>
                    <a:gd name="connsiteX493" fmla="*/ 959631 w 1117912"/>
                    <a:gd name="connsiteY493" fmla="*/ 620310 h 862182"/>
                    <a:gd name="connsiteX494" fmla="*/ 958776 w 1117912"/>
                    <a:gd name="connsiteY494" fmla="*/ 623178 h 862182"/>
                    <a:gd name="connsiteX495" fmla="*/ 956492 w 1117912"/>
                    <a:gd name="connsiteY495" fmla="*/ 626619 h 862182"/>
                    <a:gd name="connsiteX496" fmla="*/ 954574 w 1117912"/>
                    <a:gd name="connsiteY496" fmla="*/ 629389 h 862182"/>
                    <a:gd name="connsiteX497" fmla="*/ 954037 w 1117912"/>
                    <a:gd name="connsiteY497" fmla="*/ 630145 h 862182"/>
                    <a:gd name="connsiteX498" fmla="*/ 953365 w 1117912"/>
                    <a:gd name="connsiteY498" fmla="*/ 631439 h 862182"/>
                    <a:gd name="connsiteX499" fmla="*/ 952913 w 1117912"/>
                    <a:gd name="connsiteY499" fmla="*/ 632281 h 862182"/>
                    <a:gd name="connsiteX500" fmla="*/ 951765 w 1117912"/>
                    <a:gd name="connsiteY500" fmla="*/ 634465 h 862182"/>
                    <a:gd name="connsiteX501" fmla="*/ 951448 w 1117912"/>
                    <a:gd name="connsiteY501" fmla="*/ 635795 h 862182"/>
                    <a:gd name="connsiteX502" fmla="*/ 951203 w 1117912"/>
                    <a:gd name="connsiteY502" fmla="*/ 636832 h 862182"/>
                    <a:gd name="connsiteX503" fmla="*/ 950617 w 1117912"/>
                    <a:gd name="connsiteY503" fmla="*/ 639273 h 862182"/>
                    <a:gd name="connsiteX504" fmla="*/ 949616 w 1117912"/>
                    <a:gd name="connsiteY504" fmla="*/ 640994 h 862182"/>
                    <a:gd name="connsiteX505" fmla="*/ 949249 w 1117912"/>
                    <a:gd name="connsiteY505" fmla="*/ 641628 h 862182"/>
                    <a:gd name="connsiteX506" fmla="*/ 948382 w 1117912"/>
                    <a:gd name="connsiteY506" fmla="*/ 643141 h 862182"/>
                    <a:gd name="connsiteX507" fmla="*/ 947063 w 1117912"/>
                    <a:gd name="connsiteY507" fmla="*/ 644240 h 862182"/>
                    <a:gd name="connsiteX508" fmla="*/ 945280 w 1117912"/>
                    <a:gd name="connsiteY508" fmla="*/ 645716 h 862182"/>
                    <a:gd name="connsiteX509" fmla="*/ 942238 w 1117912"/>
                    <a:gd name="connsiteY509" fmla="*/ 648633 h 862182"/>
                    <a:gd name="connsiteX510" fmla="*/ 941701 w 1117912"/>
                    <a:gd name="connsiteY510" fmla="*/ 649169 h 862182"/>
                    <a:gd name="connsiteX511" fmla="*/ 939820 w 1117912"/>
                    <a:gd name="connsiteY511" fmla="*/ 651329 h 862182"/>
                    <a:gd name="connsiteX512" fmla="*/ 939173 w 1117912"/>
                    <a:gd name="connsiteY512" fmla="*/ 652074 h 862182"/>
                    <a:gd name="connsiteX513" fmla="*/ 938745 w 1117912"/>
                    <a:gd name="connsiteY513" fmla="*/ 652818 h 862182"/>
                    <a:gd name="connsiteX514" fmla="*/ 937060 w 1117912"/>
                    <a:gd name="connsiteY514" fmla="*/ 655735 h 862182"/>
                    <a:gd name="connsiteX515" fmla="*/ 936498 w 1117912"/>
                    <a:gd name="connsiteY515" fmla="*/ 656711 h 862182"/>
                    <a:gd name="connsiteX516" fmla="*/ 936070 w 1117912"/>
                    <a:gd name="connsiteY516" fmla="*/ 658456 h 862182"/>
                    <a:gd name="connsiteX517" fmla="*/ 935911 w 1117912"/>
                    <a:gd name="connsiteY517" fmla="*/ 659176 h 862182"/>
                    <a:gd name="connsiteX518" fmla="*/ 935692 w 1117912"/>
                    <a:gd name="connsiteY518" fmla="*/ 660140 h 862182"/>
                    <a:gd name="connsiteX519" fmla="*/ 935643 w 1117912"/>
                    <a:gd name="connsiteY519" fmla="*/ 660652 h 862182"/>
                    <a:gd name="connsiteX520" fmla="*/ 935386 w 1117912"/>
                    <a:gd name="connsiteY520" fmla="*/ 663764 h 862182"/>
                    <a:gd name="connsiteX521" fmla="*/ 935337 w 1117912"/>
                    <a:gd name="connsiteY521" fmla="*/ 664435 h 862182"/>
                    <a:gd name="connsiteX522" fmla="*/ 935350 w 1117912"/>
                    <a:gd name="connsiteY522" fmla="*/ 665070 h 862182"/>
                    <a:gd name="connsiteX523" fmla="*/ 935460 w 1117912"/>
                    <a:gd name="connsiteY523" fmla="*/ 667205 h 862182"/>
                    <a:gd name="connsiteX524" fmla="*/ 935521 w 1117912"/>
                    <a:gd name="connsiteY524" fmla="*/ 668352 h 862182"/>
                    <a:gd name="connsiteX525" fmla="*/ 935948 w 1117912"/>
                    <a:gd name="connsiteY525" fmla="*/ 669951 h 862182"/>
                    <a:gd name="connsiteX526" fmla="*/ 936669 w 1117912"/>
                    <a:gd name="connsiteY526" fmla="*/ 672526 h 862182"/>
                    <a:gd name="connsiteX527" fmla="*/ 938806 w 1117912"/>
                    <a:gd name="connsiteY527" fmla="*/ 675650 h 862182"/>
                    <a:gd name="connsiteX528" fmla="*/ 939173 w 1117912"/>
                    <a:gd name="connsiteY528" fmla="*/ 676199 h 862182"/>
                    <a:gd name="connsiteX529" fmla="*/ 939796 w 1117912"/>
                    <a:gd name="connsiteY529" fmla="*/ 676724 h 862182"/>
                    <a:gd name="connsiteX530" fmla="*/ 941469 w 1117912"/>
                    <a:gd name="connsiteY530" fmla="*/ 678188 h 862182"/>
                    <a:gd name="connsiteX531" fmla="*/ 935569 w 1117912"/>
                    <a:gd name="connsiteY531" fmla="*/ 679848 h 862182"/>
                    <a:gd name="connsiteX532" fmla="*/ 931820 w 1117912"/>
                    <a:gd name="connsiteY532" fmla="*/ 681056 h 862182"/>
                    <a:gd name="connsiteX533" fmla="*/ 930403 w 1117912"/>
                    <a:gd name="connsiteY533" fmla="*/ 681519 h 862182"/>
                    <a:gd name="connsiteX534" fmla="*/ 929279 w 1117912"/>
                    <a:gd name="connsiteY534" fmla="*/ 682386 h 862182"/>
                    <a:gd name="connsiteX535" fmla="*/ 927301 w 1117912"/>
                    <a:gd name="connsiteY535" fmla="*/ 683911 h 862182"/>
                    <a:gd name="connsiteX536" fmla="*/ 926299 w 1117912"/>
                    <a:gd name="connsiteY536" fmla="*/ 684692 h 862182"/>
                    <a:gd name="connsiteX537" fmla="*/ 925310 w 1117912"/>
                    <a:gd name="connsiteY537" fmla="*/ 685985 h 862182"/>
                    <a:gd name="connsiteX538" fmla="*/ 922696 w 1117912"/>
                    <a:gd name="connsiteY538" fmla="*/ 689427 h 862182"/>
                    <a:gd name="connsiteX539" fmla="*/ 922256 w 1117912"/>
                    <a:gd name="connsiteY539" fmla="*/ 690037 h 862182"/>
                    <a:gd name="connsiteX540" fmla="*/ 921572 w 1117912"/>
                    <a:gd name="connsiteY540" fmla="*/ 691062 h 862182"/>
                    <a:gd name="connsiteX541" fmla="*/ 920681 w 1117912"/>
                    <a:gd name="connsiteY541" fmla="*/ 692404 h 862182"/>
                    <a:gd name="connsiteX542" fmla="*/ 918287 w 1117912"/>
                    <a:gd name="connsiteY542" fmla="*/ 696004 h 862182"/>
                    <a:gd name="connsiteX543" fmla="*/ 917334 w 1117912"/>
                    <a:gd name="connsiteY543" fmla="*/ 697444 h 862182"/>
                    <a:gd name="connsiteX544" fmla="*/ 916687 w 1117912"/>
                    <a:gd name="connsiteY544" fmla="*/ 698567 h 862182"/>
                    <a:gd name="connsiteX545" fmla="*/ 916271 w 1117912"/>
                    <a:gd name="connsiteY545" fmla="*/ 699274 h 862182"/>
                    <a:gd name="connsiteX546" fmla="*/ 914977 w 1117912"/>
                    <a:gd name="connsiteY546" fmla="*/ 701532 h 862182"/>
                    <a:gd name="connsiteX547" fmla="*/ 913499 w 1117912"/>
                    <a:gd name="connsiteY547" fmla="*/ 703765 h 862182"/>
                    <a:gd name="connsiteX548" fmla="*/ 912363 w 1117912"/>
                    <a:gd name="connsiteY548" fmla="*/ 705473 h 862182"/>
                    <a:gd name="connsiteX549" fmla="*/ 911581 w 1117912"/>
                    <a:gd name="connsiteY549" fmla="*/ 706816 h 862182"/>
                    <a:gd name="connsiteX550" fmla="*/ 909212 w 1117912"/>
                    <a:gd name="connsiteY550" fmla="*/ 710855 h 862182"/>
                    <a:gd name="connsiteX551" fmla="*/ 908967 w 1117912"/>
                    <a:gd name="connsiteY551" fmla="*/ 711307 h 862182"/>
                    <a:gd name="connsiteX552" fmla="*/ 908235 w 1117912"/>
                    <a:gd name="connsiteY552" fmla="*/ 712612 h 862182"/>
                    <a:gd name="connsiteX553" fmla="*/ 907502 w 1117912"/>
                    <a:gd name="connsiteY553" fmla="*/ 713942 h 862182"/>
                    <a:gd name="connsiteX554" fmla="*/ 907282 w 1117912"/>
                    <a:gd name="connsiteY554" fmla="*/ 714467 h 862182"/>
                    <a:gd name="connsiteX555" fmla="*/ 905364 w 1117912"/>
                    <a:gd name="connsiteY555" fmla="*/ 719128 h 862182"/>
                    <a:gd name="connsiteX556" fmla="*/ 904839 w 1117912"/>
                    <a:gd name="connsiteY556" fmla="*/ 720410 h 862182"/>
                    <a:gd name="connsiteX557" fmla="*/ 904876 w 1117912"/>
                    <a:gd name="connsiteY557" fmla="*/ 721960 h 862182"/>
                    <a:gd name="connsiteX558" fmla="*/ 904900 w 1117912"/>
                    <a:gd name="connsiteY558" fmla="*/ 722643 h 862182"/>
                    <a:gd name="connsiteX559" fmla="*/ 904937 w 1117912"/>
                    <a:gd name="connsiteY559" fmla="*/ 724473 h 862182"/>
                    <a:gd name="connsiteX560" fmla="*/ 905890 w 1117912"/>
                    <a:gd name="connsiteY560" fmla="*/ 725681 h 862182"/>
                    <a:gd name="connsiteX561" fmla="*/ 906512 w 1117912"/>
                    <a:gd name="connsiteY561" fmla="*/ 726475 h 862182"/>
                    <a:gd name="connsiteX562" fmla="*/ 907502 w 1117912"/>
                    <a:gd name="connsiteY562" fmla="*/ 727719 h 862182"/>
                    <a:gd name="connsiteX563" fmla="*/ 909004 w 1117912"/>
                    <a:gd name="connsiteY563" fmla="*/ 728256 h 862182"/>
                    <a:gd name="connsiteX564" fmla="*/ 911398 w 1117912"/>
                    <a:gd name="connsiteY564" fmla="*/ 729110 h 862182"/>
                    <a:gd name="connsiteX565" fmla="*/ 913694 w 1117912"/>
                    <a:gd name="connsiteY565" fmla="*/ 730624 h 862182"/>
                    <a:gd name="connsiteX566" fmla="*/ 914720 w 1117912"/>
                    <a:gd name="connsiteY566" fmla="*/ 731295 h 862182"/>
                    <a:gd name="connsiteX567" fmla="*/ 916797 w 1117912"/>
                    <a:gd name="connsiteY567" fmla="*/ 732381 h 862182"/>
                    <a:gd name="connsiteX568" fmla="*/ 920998 w 1117912"/>
                    <a:gd name="connsiteY568" fmla="*/ 734589 h 862182"/>
                    <a:gd name="connsiteX569" fmla="*/ 922623 w 1117912"/>
                    <a:gd name="connsiteY569" fmla="*/ 735492 h 862182"/>
                    <a:gd name="connsiteX570" fmla="*/ 925212 w 1117912"/>
                    <a:gd name="connsiteY570" fmla="*/ 736932 h 862182"/>
                    <a:gd name="connsiteX571" fmla="*/ 928363 w 1117912"/>
                    <a:gd name="connsiteY571" fmla="*/ 739153 h 862182"/>
                    <a:gd name="connsiteX572" fmla="*/ 930195 w 1117912"/>
                    <a:gd name="connsiteY572" fmla="*/ 740374 h 862182"/>
                    <a:gd name="connsiteX573" fmla="*/ 931539 w 1117912"/>
                    <a:gd name="connsiteY573" fmla="*/ 741265 h 862182"/>
                    <a:gd name="connsiteX574" fmla="*/ 933847 w 1117912"/>
                    <a:gd name="connsiteY574" fmla="*/ 743534 h 862182"/>
                    <a:gd name="connsiteX575" fmla="*/ 937475 w 1117912"/>
                    <a:gd name="connsiteY575" fmla="*/ 747293 h 862182"/>
                    <a:gd name="connsiteX576" fmla="*/ 938916 w 1117912"/>
                    <a:gd name="connsiteY576" fmla="*/ 748769 h 862182"/>
                    <a:gd name="connsiteX577" fmla="*/ 940284 w 1117912"/>
                    <a:gd name="connsiteY577" fmla="*/ 749367 h 862182"/>
                    <a:gd name="connsiteX578" fmla="*/ 943423 w 1117912"/>
                    <a:gd name="connsiteY578" fmla="*/ 750709 h 862182"/>
                    <a:gd name="connsiteX579" fmla="*/ 943887 w 1117912"/>
                    <a:gd name="connsiteY579" fmla="*/ 750905 h 862182"/>
                    <a:gd name="connsiteX580" fmla="*/ 944376 w 1117912"/>
                    <a:gd name="connsiteY580" fmla="*/ 751015 h 862182"/>
                    <a:gd name="connsiteX581" fmla="*/ 945780 w 1117912"/>
                    <a:gd name="connsiteY581" fmla="*/ 751344 h 862182"/>
                    <a:gd name="connsiteX582" fmla="*/ 947197 w 1117912"/>
                    <a:gd name="connsiteY582" fmla="*/ 751661 h 862182"/>
                    <a:gd name="connsiteX583" fmla="*/ 948565 w 1117912"/>
                    <a:gd name="connsiteY583" fmla="*/ 751429 h 862182"/>
                    <a:gd name="connsiteX584" fmla="*/ 949933 w 1117912"/>
                    <a:gd name="connsiteY584" fmla="*/ 751198 h 862182"/>
                    <a:gd name="connsiteX585" fmla="*/ 950617 w 1117912"/>
                    <a:gd name="connsiteY585" fmla="*/ 751051 h 862182"/>
                    <a:gd name="connsiteX586" fmla="*/ 953426 w 1117912"/>
                    <a:gd name="connsiteY586" fmla="*/ 750063 h 862182"/>
                    <a:gd name="connsiteX587" fmla="*/ 954294 w 1117912"/>
                    <a:gd name="connsiteY587" fmla="*/ 749758 h 862182"/>
                    <a:gd name="connsiteX588" fmla="*/ 955136 w 1117912"/>
                    <a:gd name="connsiteY588" fmla="*/ 749221 h 862182"/>
                    <a:gd name="connsiteX589" fmla="*/ 959314 w 1117912"/>
                    <a:gd name="connsiteY589" fmla="*/ 746573 h 862182"/>
                    <a:gd name="connsiteX590" fmla="*/ 962953 w 1117912"/>
                    <a:gd name="connsiteY590" fmla="*/ 744584 h 862182"/>
                    <a:gd name="connsiteX591" fmla="*/ 963369 w 1117912"/>
                    <a:gd name="connsiteY591" fmla="*/ 745121 h 862182"/>
                    <a:gd name="connsiteX592" fmla="*/ 964419 w 1117912"/>
                    <a:gd name="connsiteY592" fmla="*/ 746463 h 862182"/>
                    <a:gd name="connsiteX593" fmla="*/ 965225 w 1117912"/>
                    <a:gd name="connsiteY593" fmla="*/ 748318 h 862182"/>
                    <a:gd name="connsiteX594" fmla="*/ 965897 w 1117912"/>
                    <a:gd name="connsiteY594" fmla="*/ 749867 h 862182"/>
                    <a:gd name="connsiteX595" fmla="*/ 966031 w 1117912"/>
                    <a:gd name="connsiteY595" fmla="*/ 751161 h 862182"/>
                    <a:gd name="connsiteX596" fmla="*/ 966276 w 1117912"/>
                    <a:gd name="connsiteY596" fmla="*/ 753553 h 862182"/>
                    <a:gd name="connsiteX597" fmla="*/ 966385 w 1117912"/>
                    <a:gd name="connsiteY597" fmla="*/ 754602 h 862182"/>
                    <a:gd name="connsiteX598" fmla="*/ 966263 w 1117912"/>
                    <a:gd name="connsiteY598" fmla="*/ 755639 h 862182"/>
                    <a:gd name="connsiteX599" fmla="*/ 965872 w 1117912"/>
                    <a:gd name="connsiteY599" fmla="*/ 759142 h 862182"/>
                    <a:gd name="connsiteX600" fmla="*/ 965750 w 1117912"/>
                    <a:gd name="connsiteY600" fmla="*/ 760277 h 862182"/>
                    <a:gd name="connsiteX601" fmla="*/ 965311 w 1117912"/>
                    <a:gd name="connsiteY601" fmla="*/ 761472 h 862182"/>
                    <a:gd name="connsiteX602" fmla="*/ 964346 w 1117912"/>
                    <a:gd name="connsiteY602" fmla="*/ 764023 h 862182"/>
                    <a:gd name="connsiteX603" fmla="*/ 963112 w 1117912"/>
                    <a:gd name="connsiteY603" fmla="*/ 766671 h 862182"/>
                    <a:gd name="connsiteX604" fmla="*/ 962782 w 1117912"/>
                    <a:gd name="connsiteY604" fmla="*/ 767391 h 862182"/>
                    <a:gd name="connsiteX605" fmla="*/ 962453 w 1117912"/>
                    <a:gd name="connsiteY605" fmla="*/ 767818 h 862182"/>
                    <a:gd name="connsiteX606" fmla="*/ 960596 w 1117912"/>
                    <a:gd name="connsiteY606" fmla="*/ 770173 h 862182"/>
                    <a:gd name="connsiteX607" fmla="*/ 959668 w 1117912"/>
                    <a:gd name="connsiteY607" fmla="*/ 771369 h 862182"/>
                    <a:gd name="connsiteX608" fmla="*/ 956761 w 1117912"/>
                    <a:gd name="connsiteY608" fmla="*/ 771918 h 862182"/>
                    <a:gd name="connsiteX609" fmla="*/ 955625 w 1117912"/>
                    <a:gd name="connsiteY609" fmla="*/ 771637 h 862182"/>
                    <a:gd name="connsiteX610" fmla="*/ 952095 w 1117912"/>
                    <a:gd name="connsiteY610" fmla="*/ 770783 h 862182"/>
                    <a:gd name="connsiteX611" fmla="*/ 950324 w 1117912"/>
                    <a:gd name="connsiteY611" fmla="*/ 770344 h 862182"/>
                    <a:gd name="connsiteX612" fmla="*/ 949420 w 1117912"/>
                    <a:gd name="connsiteY612" fmla="*/ 770124 h 862182"/>
                    <a:gd name="connsiteX613" fmla="*/ 948199 w 1117912"/>
                    <a:gd name="connsiteY613" fmla="*/ 769685 h 862182"/>
                    <a:gd name="connsiteX614" fmla="*/ 943570 w 1117912"/>
                    <a:gd name="connsiteY614" fmla="*/ 767989 h 862182"/>
                    <a:gd name="connsiteX615" fmla="*/ 941738 w 1117912"/>
                    <a:gd name="connsiteY615" fmla="*/ 767537 h 862182"/>
                    <a:gd name="connsiteX616" fmla="*/ 938989 w 1117912"/>
                    <a:gd name="connsiteY616" fmla="*/ 766866 h 862182"/>
                    <a:gd name="connsiteX617" fmla="*/ 936705 w 1117912"/>
                    <a:gd name="connsiteY617" fmla="*/ 766317 h 862182"/>
                    <a:gd name="connsiteX618" fmla="*/ 932589 w 1117912"/>
                    <a:gd name="connsiteY618" fmla="*/ 764755 h 862182"/>
                    <a:gd name="connsiteX619" fmla="*/ 931686 w 1117912"/>
                    <a:gd name="connsiteY619" fmla="*/ 764413 h 862182"/>
                    <a:gd name="connsiteX620" fmla="*/ 931002 w 1117912"/>
                    <a:gd name="connsiteY620" fmla="*/ 764267 h 862182"/>
                    <a:gd name="connsiteX621" fmla="*/ 928119 w 1117912"/>
                    <a:gd name="connsiteY621" fmla="*/ 763657 h 862182"/>
                    <a:gd name="connsiteX622" fmla="*/ 926470 w 1117912"/>
                    <a:gd name="connsiteY622" fmla="*/ 763303 h 862182"/>
                    <a:gd name="connsiteX623" fmla="*/ 925200 w 1117912"/>
                    <a:gd name="connsiteY623" fmla="*/ 763986 h 862182"/>
                    <a:gd name="connsiteX624" fmla="*/ 924149 w 1117912"/>
                    <a:gd name="connsiteY624" fmla="*/ 764560 h 862182"/>
                    <a:gd name="connsiteX625" fmla="*/ 923062 w 1117912"/>
                    <a:gd name="connsiteY625" fmla="*/ 765145 h 862182"/>
                    <a:gd name="connsiteX626" fmla="*/ 922134 w 1117912"/>
                    <a:gd name="connsiteY626" fmla="*/ 766524 h 862182"/>
                    <a:gd name="connsiteX627" fmla="*/ 921096 w 1117912"/>
                    <a:gd name="connsiteY627" fmla="*/ 768050 h 862182"/>
                    <a:gd name="connsiteX628" fmla="*/ 920571 w 1117912"/>
                    <a:gd name="connsiteY628" fmla="*/ 769233 h 862182"/>
                    <a:gd name="connsiteX629" fmla="*/ 919887 w 1117912"/>
                    <a:gd name="connsiteY629" fmla="*/ 770820 h 862182"/>
                    <a:gd name="connsiteX630" fmla="*/ 919569 w 1117912"/>
                    <a:gd name="connsiteY630" fmla="*/ 772418 h 862182"/>
                    <a:gd name="connsiteX631" fmla="*/ 919056 w 1117912"/>
                    <a:gd name="connsiteY631" fmla="*/ 775005 h 862182"/>
                    <a:gd name="connsiteX632" fmla="*/ 918555 w 1117912"/>
                    <a:gd name="connsiteY632" fmla="*/ 779252 h 862182"/>
                    <a:gd name="connsiteX633" fmla="*/ 918458 w 1117912"/>
                    <a:gd name="connsiteY633" fmla="*/ 780155 h 862182"/>
                    <a:gd name="connsiteX634" fmla="*/ 918226 w 1117912"/>
                    <a:gd name="connsiteY634" fmla="*/ 781278 h 862182"/>
                    <a:gd name="connsiteX635" fmla="*/ 917737 w 1117912"/>
                    <a:gd name="connsiteY635" fmla="*/ 783645 h 862182"/>
                    <a:gd name="connsiteX636" fmla="*/ 917383 w 1117912"/>
                    <a:gd name="connsiteY636" fmla="*/ 785378 h 862182"/>
                    <a:gd name="connsiteX637" fmla="*/ 917016 w 1117912"/>
                    <a:gd name="connsiteY637" fmla="*/ 787123 h 862182"/>
                    <a:gd name="connsiteX638" fmla="*/ 916271 w 1117912"/>
                    <a:gd name="connsiteY638" fmla="*/ 788331 h 862182"/>
                    <a:gd name="connsiteX639" fmla="*/ 914781 w 1117912"/>
                    <a:gd name="connsiteY639" fmla="*/ 790747 h 862182"/>
                    <a:gd name="connsiteX640" fmla="*/ 914268 w 1117912"/>
                    <a:gd name="connsiteY640" fmla="*/ 791772 h 862182"/>
                    <a:gd name="connsiteX641" fmla="*/ 913389 w 1117912"/>
                    <a:gd name="connsiteY641" fmla="*/ 793505 h 862182"/>
                    <a:gd name="connsiteX642" fmla="*/ 913132 w 1117912"/>
                    <a:gd name="connsiteY642" fmla="*/ 794017 h 862182"/>
                    <a:gd name="connsiteX643" fmla="*/ 910494 w 1117912"/>
                    <a:gd name="connsiteY643" fmla="*/ 798032 h 862182"/>
                    <a:gd name="connsiteX644" fmla="*/ 907990 w 1117912"/>
                    <a:gd name="connsiteY644" fmla="*/ 801912 h 862182"/>
                    <a:gd name="connsiteX645" fmla="*/ 907563 w 1117912"/>
                    <a:gd name="connsiteY645" fmla="*/ 802596 h 862182"/>
                    <a:gd name="connsiteX646" fmla="*/ 907135 w 1117912"/>
                    <a:gd name="connsiteY646" fmla="*/ 803475 h 862182"/>
                    <a:gd name="connsiteX647" fmla="*/ 905218 w 1117912"/>
                    <a:gd name="connsiteY647" fmla="*/ 807416 h 862182"/>
                    <a:gd name="connsiteX648" fmla="*/ 904460 w 1117912"/>
                    <a:gd name="connsiteY648" fmla="*/ 808990 h 862182"/>
                    <a:gd name="connsiteX649" fmla="*/ 904131 w 1117912"/>
                    <a:gd name="connsiteY649" fmla="*/ 810711 h 862182"/>
                    <a:gd name="connsiteX650" fmla="*/ 903593 w 1117912"/>
                    <a:gd name="connsiteY650" fmla="*/ 813408 h 862182"/>
                    <a:gd name="connsiteX651" fmla="*/ 903398 w 1117912"/>
                    <a:gd name="connsiteY651" fmla="*/ 814384 h 862182"/>
                    <a:gd name="connsiteX652" fmla="*/ 903288 w 1117912"/>
                    <a:gd name="connsiteY652" fmla="*/ 815946 h 862182"/>
                    <a:gd name="connsiteX653" fmla="*/ 903019 w 1117912"/>
                    <a:gd name="connsiteY653" fmla="*/ 819619 h 862182"/>
                    <a:gd name="connsiteX654" fmla="*/ 902885 w 1117912"/>
                    <a:gd name="connsiteY654" fmla="*/ 821327 h 862182"/>
                    <a:gd name="connsiteX655" fmla="*/ 902836 w 1117912"/>
                    <a:gd name="connsiteY655" fmla="*/ 824244 h 862182"/>
                    <a:gd name="connsiteX656" fmla="*/ 902787 w 1117912"/>
                    <a:gd name="connsiteY656" fmla="*/ 826660 h 862182"/>
                    <a:gd name="connsiteX657" fmla="*/ 902250 w 1117912"/>
                    <a:gd name="connsiteY657" fmla="*/ 829247 h 862182"/>
                    <a:gd name="connsiteX658" fmla="*/ 902128 w 1117912"/>
                    <a:gd name="connsiteY658" fmla="*/ 829833 h 862182"/>
                    <a:gd name="connsiteX659" fmla="*/ 901688 w 1117912"/>
                    <a:gd name="connsiteY659" fmla="*/ 831956 h 862182"/>
                    <a:gd name="connsiteX660" fmla="*/ 901224 w 1117912"/>
                    <a:gd name="connsiteY660" fmla="*/ 834177 h 862182"/>
                    <a:gd name="connsiteX661" fmla="*/ 900185 w 1117912"/>
                    <a:gd name="connsiteY661" fmla="*/ 839168 h 862182"/>
                    <a:gd name="connsiteX662" fmla="*/ 899758 w 1117912"/>
                    <a:gd name="connsiteY662" fmla="*/ 841218 h 862182"/>
                    <a:gd name="connsiteX663" fmla="*/ 899697 w 1117912"/>
                    <a:gd name="connsiteY663" fmla="*/ 842853 h 862182"/>
                    <a:gd name="connsiteX664" fmla="*/ 899599 w 1117912"/>
                    <a:gd name="connsiteY664" fmla="*/ 845562 h 862182"/>
                    <a:gd name="connsiteX665" fmla="*/ 899563 w 1117912"/>
                    <a:gd name="connsiteY665" fmla="*/ 846648 h 862182"/>
                    <a:gd name="connsiteX666" fmla="*/ 899611 w 1117912"/>
                    <a:gd name="connsiteY666" fmla="*/ 847747 h 862182"/>
                    <a:gd name="connsiteX667" fmla="*/ 899685 w 1117912"/>
                    <a:gd name="connsiteY667" fmla="*/ 849015 h 862182"/>
                    <a:gd name="connsiteX668" fmla="*/ 899856 w 1117912"/>
                    <a:gd name="connsiteY668" fmla="*/ 852078 h 862182"/>
                    <a:gd name="connsiteX669" fmla="*/ 899379 w 1117912"/>
                    <a:gd name="connsiteY669" fmla="*/ 856569 h 862182"/>
                    <a:gd name="connsiteX670" fmla="*/ 899318 w 1117912"/>
                    <a:gd name="connsiteY670" fmla="*/ 857155 h 862182"/>
                    <a:gd name="connsiteX671" fmla="*/ 899257 w 1117912"/>
                    <a:gd name="connsiteY671" fmla="*/ 857765 h 862182"/>
                    <a:gd name="connsiteX672" fmla="*/ 898940 w 1117912"/>
                    <a:gd name="connsiteY672" fmla="*/ 858705 h 862182"/>
                    <a:gd name="connsiteX673" fmla="*/ 897865 w 1117912"/>
                    <a:gd name="connsiteY673" fmla="*/ 861853 h 862182"/>
                    <a:gd name="connsiteX674" fmla="*/ 890427 w 1117912"/>
                    <a:gd name="connsiteY674" fmla="*/ 862146 h 862182"/>
                    <a:gd name="connsiteX675" fmla="*/ 889498 w 1117912"/>
                    <a:gd name="connsiteY675" fmla="*/ 862182 h 862182"/>
                    <a:gd name="connsiteX676" fmla="*/ 888106 w 1117912"/>
                    <a:gd name="connsiteY676" fmla="*/ 862085 h 862182"/>
                    <a:gd name="connsiteX677" fmla="*/ 886469 w 1117912"/>
                    <a:gd name="connsiteY677" fmla="*/ 861963 h 862182"/>
                    <a:gd name="connsiteX678" fmla="*/ 884405 w 1117912"/>
                    <a:gd name="connsiteY678" fmla="*/ 861804 h 862182"/>
                    <a:gd name="connsiteX679" fmla="*/ 880606 w 1117912"/>
                    <a:gd name="connsiteY679" fmla="*/ 860852 h 862182"/>
                    <a:gd name="connsiteX680" fmla="*/ 878237 w 1117912"/>
                    <a:gd name="connsiteY680" fmla="*/ 860267 h 862182"/>
                    <a:gd name="connsiteX681" fmla="*/ 876307 w 1117912"/>
                    <a:gd name="connsiteY681" fmla="*/ 860352 h 862182"/>
                    <a:gd name="connsiteX682" fmla="*/ 873107 w 1117912"/>
                    <a:gd name="connsiteY682" fmla="*/ 860474 h 862182"/>
                    <a:gd name="connsiteX683" fmla="*/ 871983 w 1117912"/>
                    <a:gd name="connsiteY683" fmla="*/ 860523 h 862182"/>
                    <a:gd name="connsiteX684" fmla="*/ 869650 w 1117912"/>
                    <a:gd name="connsiteY684" fmla="*/ 860791 h 862182"/>
                    <a:gd name="connsiteX685" fmla="*/ 866084 w 1117912"/>
                    <a:gd name="connsiteY685" fmla="*/ 861194 h 862182"/>
                    <a:gd name="connsiteX686" fmla="*/ 864655 w 1117912"/>
                    <a:gd name="connsiteY686" fmla="*/ 861182 h 862182"/>
                    <a:gd name="connsiteX687" fmla="*/ 855580 w 1117912"/>
                    <a:gd name="connsiteY687" fmla="*/ 861096 h 862182"/>
                    <a:gd name="connsiteX688" fmla="*/ 838480 w 1117912"/>
                    <a:gd name="connsiteY688" fmla="*/ 860840 h 862182"/>
                    <a:gd name="connsiteX689" fmla="*/ 836636 w 1117912"/>
                    <a:gd name="connsiteY689" fmla="*/ 860816 h 862182"/>
                    <a:gd name="connsiteX690" fmla="*/ 832056 w 1117912"/>
                    <a:gd name="connsiteY690" fmla="*/ 860730 h 862182"/>
                    <a:gd name="connsiteX691" fmla="*/ 828721 w 1117912"/>
                    <a:gd name="connsiteY691" fmla="*/ 860682 h 862182"/>
                    <a:gd name="connsiteX692" fmla="*/ 826816 w 1117912"/>
                    <a:gd name="connsiteY692" fmla="*/ 860645 h 862182"/>
                    <a:gd name="connsiteX693" fmla="*/ 824972 w 1117912"/>
                    <a:gd name="connsiteY693" fmla="*/ 860059 h 862182"/>
                    <a:gd name="connsiteX694" fmla="*/ 820367 w 1117912"/>
                    <a:gd name="connsiteY694" fmla="*/ 858570 h 862182"/>
                    <a:gd name="connsiteX695" fmla="*/ 812770 w 1117912"/>
                    <a:gd name="connsiteY695" fmla="*/ 856398 h 862182"/>
                    <a:gd name="connsiteX696" fmla="*/ 811817 w 1117912"/>
                    <a:gd name="connsiteY696" fmla="*/ 856130 h 862182"/>
                    <a:gd name="connsiteX697" fmla="*/ 810865 w 1117912"/>
                    <a:gd name="connsiteY697" fmla="*/ 855861 h 862182"/>
                    <a:gd name="connsiteX698" fmla="*/ 810290 w 1117912"/>
                    <a:gd name="connsiteY698" fmla="*/ 855459 h 862182"/>
                    <a:gd name="connsiteX699" fmla="*/ 809057 w 1117912"/>
                    <a:gd name="connsiteY699" fmla="*/ 854617 h 862182"/>
                    <a:gd name="connsiteX700" fmla="*/ 807689 w 1117912"/>
                    <a:gd name="connsiteY700" fmla="*/ 853665 h 862182"/>
                    <a:gd name="connsiteX701" fmla="*/ 803866 w 1117912"/>
                    <a:gd name="connsiteY701" fmla="*/ 851029 h 862182"/>
                    <a:gd name="connsiteX702" fmla="*/ 802144 w 1117912"/>
                    <a:gd name="connsiteY702" fmla="*/ 850016 h 862182"/>
                    <a:gd name="connsiteX703" fmla="*/ 800849 w 1117912"/>
                    <a:gd name="connsiteY703" fmla="*/ 849260 h 862182"/>
                    <a:gd name="connsiteX704" fmla="*/ 795682 w 1117912"/>
                    <a:gd name="connsiteY704" fmla="*/ 846246 h 862182"/>
                    <a:gd name="connsiteX705" fmla="*/ 792959 w 1117912"/>
                    <a:gd name="connsiteY705" fmla="*/ 844659 h 862182"/>
                    <a:gd name="connsiteX706" fmla="*/ 792385 w 1117912"/>
                    <a:gd name="connsiteY706" fmla="*/ 844342 h 862182"/>
                    <a:gd name="connsiteX707" fmla="*/ 791078 w 1117912"/>
                    <a:gd name="connsiteY707" fmla="*/ 843634 h 862182"/>
                    <a:gd name="connsiteX708" fmla="*/ 781001 w 1117912"/>
                    <a:gd name="connsiteY708" fmla="*/ 838155 h 862182"/>
                    <a:gd name="connsiteX709" fmla="*/ 779682 w 1117912"/>
                    <a:gd name="connsiteY709" fmla="*/ 837447 h 862182"/>
                    <a:gd name="connsiteX710" fmla="*/ 777423 w 1117912"/>
                    <a:gd name="connsiteY710" fmla="*/ 836605 h 862182"/>
                    <a:gd name="connsiteX711" fmla="*/ 767896 w 1117912"/>
                    <a:gd name="connsiteY711" fmla="*/ 833128 h 862182"/>
                    <a:gd name="connsiteX712" fmla="*/ 766076 w 1117912"/>
                    <a:gd name="connsiteY712" fmla="*/ 832456 h 862182"/>
                    <a:gd name="connsiteX713" fmla="*/ 764671 w 1117912"/>
                    <a:gd name="connsiteY713" fmla="*/ 832200 h 862182"/>
                    <a:gd name="connsiteX714" fmla="*/ 760005 w 1117912"/>
                    <a:gd name="connsiteY714" fmla="*/ 831334 h 862182"/>
                    <a:gd name="connsiteX715" fmla="*/ 758601 w 1117912"/>
                    <a:gd name="connsiteY715" fmla="*/ 831077 h 862182"/>
                    <a:gd name="connsiteX716" fmla="*/ 757208 w 1117912"/>
                    <a:gd name="connsiteY716" fmla="*/ 831346 h 862182"/>
                    <a:gd name="connsiteX717" fmla="*/ 753068 w 1117912"/>
                    <a:gd name="connsiteY717" fmla="*/ 832163 h 862182"/>
                    <a:gd name="connsiteX718" fmla="*/ 751675 w 1117912"/>
                    <a:gd name="connsiteY718" fmla="*/ 832432 h 862182"/>
                    <a:gd name="connsiteX719" fmla="*/ 750124 w 1117912"/>
                    <a:gd name="connsiteY719" fmla="*/ 833567 h 862182"/>
                    <a:gd name="connsiteX720" fmla="*/ 745458 w 1117912"/>
                    <a:gd name="connsiteY720" fmla="*/ 836959 h 862182"/>
                    <a:gd name="connsiteX721" fmla="*/ 743968 w 1117912"/>
                    <a:gd name="connsiteY721" fmla="*/ 837935 h 862182"/>
                    <a:gd name="connsiteX722" fmla="*/ 742661 w 1117912"/>
                    <a:gd name="connsiteY722" fmla="*/ 838802 h 862182"/>
                    <a:gd name="connsiteX723" fmla="*/ 738594 w 1117912"/>
                    <a:gd name="connsiteY723" fmla="*/ 841474 h 862182"/>
                    <a:gd name="connsiteX724" fmla="*/ 728383 w 1117912"/>
                    <a:gd name="connsiteY724" fmla="*/ 844952 h 862182"/>
                    <a:gd name="connsiteX725" fmla="*/ 726991 w 1117912"/>
                    <a:gd name="connsiteY725" fmla="*/ 845428 h 862182"/>
                    <a:gd name="connsiteX726" fmla="*/ 724646 w 1117912"/>
                    <a:gd name="connsiteY726" fmla="*/ 845953 h 862182"/>
                    <a:gd name="connsiteX727" fmla="*/ 714276 w 1117912"/>
                    <a:gd name="connsiteY727" fmla="*/ 848296 h 862182"/>
                    <a:gd name="connsiteX728" fmla="*/ 713336 w 1117912"/>
                    <a:gd name="connsiteY728" fmla="*/ 848515 h 862182"/>
                    <a:gd name="connsiteX729" fmla="*/ 711919 w 1117912"/>
                    <a:gd name="connsiteY729" fmla="*/ 848832 h 862182"/>
                    <a:gd name="connsiteX730" fmla="*/ 710478 w 1117912"/>
                    <a:gd name="connsiteY730" fmla="*/ 848979 h 862182"/>
                    <a:gd name="connsiteX731" fmla="*/ 709036 w 1117912"/>
                    <a:gd name="connsiteY731" fmla="*/ 849113 h 862182"/>
                    <a:gd name="connsiteX732" fmla="*/ 696053 w 1117912"/>
                    <a:gd name="connsiteY732" fmla="*/ 850407 h 862182"/>
                    <a:gd name="connsiteX733" fmla="*/ 692682 w 1117912"/>
                    <a:gd name="connsiteY733" fmla="*/ 850748 h 862182"/>
                    <a:gd name="connsiteX734" fmla="*/ 689347 w 1117912"/>
                    <a:gd name="connsiteY734" fmla="*/ 851127 h 862182"/>
                    <a:gd name="connsiteX735" fmla="*/ 680297 w 1117912"/>
                    <a:gd name="connsiteY735" fmla="*/ 852176 h 862182"/>
                    <a:gd name="connsiteX736" fmla="*/ 679344 w 1117912"/>
                    <a:gd name="connsiteY736" fmla="*/ 852286 h 862182"/>
                    <a:gd name="connsiteX737" fmla="*/ 676962 w 1117912"/>
                    <a:gd name="connsiteY737" fmla="*/ 852554 h 862182"/>
                    <a:gd name="connsiteX738" fmla="*/ 675362 w 1117912"/>
                    <a:gd name="connsiteY738" fmla="*/ 852432 h 862182"/>
                    <a:gd name="connsiteX739" fmla="*/ 672040 w 1117912"/>
                    <a:gd name="connsiteY739" fmla="*/ 852152 h 862182"/>
                    <a:gd name="connsiteX740" fmla="*/ 667997 w 1117912"/>
                    <a:gd name="connsiteY740" fmla="*/ 851834 h 862182"/>
                    <a:gd name="connsiteX741" fmla="*/ 666519 w 1117912"/>
                    <a:gd name="connsiteY741" fmla="*/ 851712 h 862182"/>
                    <a:gd name="connsiteX742" fmla="*/ 665616 w 1117912"/>
                    <a:gd name="connsiteY742" fmla="*/ 851676 h 862182"/>
                    <a:gd name="connsiteX743" fmla="*/ 663344 w 1117912"/>
                    <a:gd name="connsiteY743" fmla="*/ 851615 h 862182"/>
                    <a:gd name="connsiteX744" fmla="*/ 661084 w 1117912"/>
                    <a:gd name="connsiteY744" fmla="*/ 851541 h 862182"/>
                    <a:gd name="connsiteX745" fmla="*/ 654831 w 1117912"/>
                    <a:gd name="connsiteY745" fmla="*/ 851346 h 862182"/>
                    <a:gd name="connsiteX746" fmla="*/ 650983 w 1117912"/>
                    <a:gd name="connsiteY746" fmla="*/ 851224 h 862182"/>
                    <a:gd name="connsiteX747" fmla="*/ 648577 w 1117912"/>
                    <a:gd name="connsiteY747" fmla="*/ 851310 h 862182"/>
                    <a:gd name="connsiteX748" fmla="*/ 637523 w 1117912"/>
                    <a:gd name="connsiteY748" fmla="*/ 851676 h 862182"/>
                    <a:gd name="connsiteX749" fmla="*/ 631368 w 1117912"/>
                    <a:gd name="connsiteY749" fmla="*/ 851871 h 862182"/>
                    <a:gd name="connsiteX750" fmla="*/ 619642 w 1117912"/>
                    <a:gd name="connsiteY750" fmla="*/ 852835 h 862182"/>
                    <a:gd name="connsiteX751" fmla="*/ 618335 w 1117912"/>
                    <a:gd name="connsiteY751" fmla="*/ 852933 h 862182"/>
                    <a:gd name="connsiteX752" fmla="*/ 611972 w 1117912"/>
                    <a:gd name="connsiteY752" fmla="*/ 853470 h 862182"/>
                    <a:gd name="connsiteX753" fmla="*/ 609517 w 1117912"/>
                    <a:gd name="connsiteY753" fmla="*/ 853665 h 862182"/>
                    <a:gd name="connsiteX754" fmla="*/ 608063 w 1117912"/>
                    <a:gd name="connsiteY754" fmla="*/ 853677 h 862182"/>
                    <a:gd name="connsiteX755" fmla="*/ 606121 w 1117912"/>
                    <a:gd name="connsiteY755" fmla="*/ 853689 h 862182"/>
                    <a:gd name="connsiteX756" fmla="*/ 597864 w 1117912"/>
                    <a:gd name="connsiteY756" fmla="*/ 853762 h 862182"/>
                    <a:gd name="connsiteX757" fmla="*/ 595422 w 1117912"/>
                    <a:gd name="connsiteY757" fmla="*/ 853775 h 862182"/>
                    <a:gd name="connsiteX758" fmla="*/ 593944 w 1117912"/>
                    <a:gd name="connsiteY758" fmla="*/ 853787 h 862182"/>
                    <a:gd name="connsiteX759" fmla="*/ 591990 w 1117912"/>
                    <a:gd name="connsiteY759" fmla="*/ 853799 h 862182"/>
                    <a:gd name="connsiteX760" fmla="*/ 589644 w 1117912"/>
                    <a:gd name="connsiteY760" fmla="*/ 853616 h 862182"/>
                    <a:gd name="connsiteX761" fmla="*/ 584966 w 1117912"/>
                    <a:gd name="connsiteY761" fmla="*/ 853238 h 862182"/>
                    <a:gd name="connsiteX762" fmla="*/ 583098 w 1117912"/>
                    <a:gd name="connsiteY762" fmla="*/ 853091 h 862182"/>
                    <a:gd name="connsiteX763" fmla="*/ 581644 w 1117912"/>
                    <a:gd name="connsiteY763" fmla="*/ 853116 h 862182"/>
                    <a:gd name="connsiteX764" fmla="*/ 580203 w 1117912"/>
                    <a:gd name="connsiteY764" fmla="*/ 853128 h 862182"/>
                    <a:gd name="connsiteX765" fmla="*/ 570065 w 1117912"/>
                    <a:gd name="connsiteY765" fmla="*/ 853299 h 862182"/>
                    <a:gd name="connsiteX766" fmla="*/ 568136 w 1117912"/>
                    <a:gd name="connsiteY766" fmla="*/ 853335 h 862182"/>
                    <a:gd name="connsiteX767" fmla="*/ 567513 w 1117912"/>
                    <a:gd name="connsiteY767" fmla="*/ 853335 h 862182"/>
                    <a:gd name="connsiteX768" fmla="*/ 566096 w 1117912"/>
                    <a:gd name="connsiteY768" fmla="*/ 853189 h 862182"/>
                    <a:gd name="connsiteX769" fmla="*/ 555201 w 1117912"/>
                    <a:gd name="connsiteY769" fmla="*/ 852005 h 862182"/>
                    <a:gd name="connsiteX770" fmla="*/ 538114 w 1117912"/>
                    <a:gd name="connsiteY770" fmla="*/ 850944 h 862182"/>
                    <a:gd name="connsiteX771" fmla="*/ 534657 w 1117912"/>
                    <a:gd name="connsiteY771" fmla="*/ 850724 h 862182"/>
                    <a:gd name="connsiteX772" fmla="*/ 533167 w 1117912"/>
                    <a:gd name="connsiteY772" fmla="*/ 850492 h 862182"/>
                    <a:gd name="connsiteX773" fmla="*/ 528440 w 1117912"/>
                    <a:gd name="connsiteY773" fmla="*/ 849736 h 862182"/>
                    <a:gd name="connsiteX774" fmla="*/ 524935 w 1117912"/>
                    <a:gd name="connsiteY774" fmla="*/ 846392 h 862182"/>
                    <a:gd name="connsiteX775" fmla="*/ 524568 w 1117912"/>
                    <a:gd name="connsiteY775" fmla="*/ 846050 h 862182"/>
                    <a:gd name="connsiteX776" fmla="*/ 522956 w 1117912"/>
                    <a:gd name="connsiteY776" fmla="*/ 844427 h 862182"/>
                    <a:gd name="connsiteX777" fmla="*/ 520904 w 1117912"/>
                    <a:gd name="connsiteY777" fmla="*/ 842377 h 862182"/>
                    <a:gd name="connsiteX778" fmla="*/ 519536 w 1117912"/>
                    <a:gd name="connsiteY778" fmla="*/ 841011 h 862182"/>
                    <a:gd name="connsiteX779" fmla="*/ 518376 w 1117912"/>
                    <a:gd name="connsiteY779" fmla="*/ 839388 h 862182"/>
                    <a:gd name="connsiteX780" fmla="*/ 515163 w 1117912"/>
                    <a:gd name="connsiteY780" fmla="*/ 834860 h 862182"/>
                    <a:gd name="connsiteX781" fmla="*/ 514431 w 1117912"/>
                    <a:gd name="connsiteY781" fmla="*/ 833835 h 862182"/>
                    <a:gd name="connsiteX782" fmla="*/ 513893 w 1117912"/>
                    <a:gd name="connsiteY782" fmla="*/ 833018 h 862182"/>
                    <a:gd name="connsiteX783" fmla="*/ 513173 w 1117912"/>
                    <a:gd name="connsiteY783" fmla="*/ 831919 h 862182"/>
                    <a:gd name="connsiteX784" fmla="*/ 511853 w 1117912"/>
                    <a:gd name="connsiteY784" fmla="*/ 829882 h 862182"/>
                    <a:gd name="connsiteX785" fmla="*/ 510950 w 1117912"/>
                    <a:gd name="connsiteY785" fmla="*/ 828503 h 862182"/>
                    <a:gd name="connsiteX786" fmla="*/ 509789 w 1117912"/>
                    <a:gd name="connsiteY786" fmla="*/ 826709 h 862182"/>
                    <a:gd name="connsiteX787" fmla="*/ 508641 w 1117912"/>
                    <a:gd name="connsiteY787" fmla="*/ 826001 h 862182"/>
                    <a:gd name="connsiteX788" fmla="*/ 505380 w 1117912"/>
                    <a:gd name="connsiteY788" fmla="*/ 823975 h 862182"/>
                    <a:gd name="connsiteX789" fmla="*/ 504415 w 1117912"/>
                    <a:gd name="connsiteY789" fmla="*/ 823377 h 862182"/>
                    <a:gd name="connsiteX790" fmla="*/ 503096 w 1117912"/>
                    <a:gd name="connsiteY790" fmla="*/ 823207 h 862182"/>
                    <a:gd name="connsiteX791" fmla="*/ 501582 w 1117912"/>
                    <a:gd name="connsiteY791" fmla="*/ 823011 h 862182"/>
                    <a:gd name="connsiteX792" fmla="*/ 500494 w 1117912"/>
                    <a:gd name="connsiteY792" fmla="*/ 822877 h 862182"/>
                    <a:gd name="connsiteX793" fmla="*/ 499578 w 1117912"/>
                    <a:gd name="connsiteY793" fmla="*/ 823072 h 862182"/>
                    <a:gd name="connsiteX794" fmla="*/ 495487 w 1117912"/>
                    <a:gd name="connsiteY794" fmla="*/ 823963 h 862182"/>
                    <a:gd name="connsiteX795" fmla="*/ 494058 w 1117912"/>
                    <a:gd name="connsiteY795" fmla="*/ 824280 h 862182"/>
                    <a:gd name="connsiteX796" fmla="*/ 492568 w 1117912"/>
                    <a:gd name="connsiteY796" fmla="*/ 825623 h 862182"/>
                    <a:gd name="connsiteX797" fmla="*/ 491102 w 1117912"/>
                    <a:gd name="connsiteY797" fmla="*/ 826953 h 862182"/>
                    <a:gd name="connsiteX798" fmla="*/ 488977 w 1117912"/>
                    <a:gd name="connsiteY798" fmla="*/ 828918 h 862182"/>
                    <a:gd name="connsiteX799" fmla="*/ 487206 w 1117912"/>
                    <a:gd name="connsiteY799" fmla="*/ 830199 h 862182"/>
                    <a:gd name="connsiteX800" fmla="*/ 484396 w 1117912"/>
                    <a:gd name="connsiteY800" fmla="*/ 832261 h 862182"/>
                    <a:gd name="connsiteX801" fmla="*/ 482772 w 1117912"/>
                    <a:gd name="connsiteY801" fmla="*/ 833445 h 862182"/>
                    <a:gd name="connsiteX802" fmla="*/ 481123 w 1117912"/>
                    <a:gd name="connsiteY802" fmla="*/ 834104 h 862182"/>
                    <a:gd name="connsiteX803" fmla="*/ 479889 w 1117912"/>
                    <a:gd name="connsiteY803" fmla="*/ 834604 h 862182"/>
                    <a:gd name="connsiteX804" fmla="*/ 474076 w 1117912"/>
                    <a:gd name="connsiteY804" fmla="*/ 836923 h 862182"/>
                    <a:gd name="connsiteX805" fmla="*/ 472305 w 1117912"/>
                    <a:gd name="connsiteY805" fmla="*/ 837630 h 862182"/>
                    <a:gd name="connsiteX806" fmla="*/ 470411 w 1117912"/>
                    <a:gd name="connsiteY806" fmla="*/ 837801 h 862182"/>
                    <a:gd name="connsiteX807" fmla="*/ 462362 w 1117912"/>
                    <a:gd name="connsiteY807" fmla="*/ 838533 h 862182"/>
                    <a:gd name="connsiteX808" fmla="*/ 460933 w 1117912"/>
                    <a:gd name="connsiteY808" fmla="*/ 838668 h 862182"/>
                    <a:gd name="connsiteX809" fmla="*/ 459016 w 1117912"/>
                    <a:gd name="connsiteY809" fmla="*/ 838509 h 862182"/>
                    <a:gd name="connsiteX810" fmla="*/ 449428 w 1117912"/>
                    <a:gd name="connsiteY810" fmla="*/ 837752 h 862182"/>
                    <a:gd name="connsiteX811" fmla="*/ 448939 w 1117912"/>
                    <a:gd name="connsiteY811" fmla="*/ 837716 h 862182"/>
                    <a:gd name="connsiteX812" fmla="*/ 440389 w 1117912"/>
                    <a:gd name="connsiteY812" fmla="*/ 837032 h 862182"/>
                    <a:gd name="connsiteX813" fmla="*/ 438496 w 1117912"/>
                    <a:gd name="connsiteY813" fmla="*/ 836886 h 862182"/>
                    <a:gd name="connsiteX814" fmla="*/ 436908 w 1117912"/>
                    <a:gd name="connsiteY814" fmla="*/ 836373 h 862182"/>
                    <a:gd name="connsiteX815" fmla="*/ 433513 w 1117912"/>
                    <a:gd name="connsiteY815" fmla="*/ 835287 h 862182"/>
                    <a:gd name="connsiteX816" fmla="*/ 432047 w 1117912"/>
                    <a:gd name="connsiteY816" fmla="*/ 834824 h 862182"/>
                    <a:gd name="connsiteX817" fmla="*/ 430227 w 1117912"/>
                    <a:gd name="connsiteY817" fmla="*/ 833860 h 862182"/>
                    <a:gd name="connsiteX818" fmla="*/ 427736 w 1117912"/>
                    <a:gd name="connsiteY818" fmla="*/ 832529 h 862182"/>
                    <a:gd name="connsiteX819" fmla="*/ 426075 w 1117912"/>
                    <a:gd name="connsiteY819" fmla="*/ 831651 h 862182"/>
                    <a:gd name="connsiteX820" fmla="*/ 423009 w 1117912"/>
                    <a:gd name="connsiteY820" fmla="*/ 831016 h 862182"/>
                    <a:gd name="connsiteX821" fmla="*/ 421922 w 1117912"/>
                    <a:gd name="connsiteY821" fmla="*/ 831016 h 862182"/>
                    <a:gd name="connsiteX822" fmla="*/ 420468 w 1117912"/>
                    <a:gd name="connsiteY822" fmla="*/ 831016 h 862182"/>
                    <a:gd name="connsiteX823" fmla="*/ 418966 w 1117912"/>
                    <a:gd name="connsiteY823" fmla="*/ 831004 h 862182"/>
                    <a:gd name="connsiteX824" fmla="*/ 417952 w 1117912"/>
                    <a:gd name="connsiteY824" fmla="*/ 831004 h 862182"/>
                    <a:gd name="connsiteX825" fmla="*/ 416987 w 1117912"/>
                    <a:gd name="connsiteY825" fmla="*/ 831138 h 862182"/>
                    <a:gd name="connsiteX826" fmla="*/ 409732 w 1117912"/>
                    <a:gd name="connsiteY826" fmla="*/ 832151 h 862182"/>
                    <a:gd name="connsiteX827" fmla="*/ 407326 w 1117912"/>
                    <a:gd name="connsiteY827" fmla="*/ 832481 h 862182"/>
                    <a:gd name="connsiteX828" fmla="*/ 405445 w 1117912"/>
                    <a:gd name="connsiteY828" fmla="*/ 832664 h 862182"/>
                    <a:gd name="connsiteX829" fmla="*/ 400266 w 1117912"/>
                    <a:gd name="connsiteY829" fmla="*/ 833140 h 862182"/>
                    <a:gd name="connsiteX830" fmla="*/ 399802 w 1117912"/>
                    <a:gd name="connsiteY830" fmla="*/ 833176 h 862182"/>
                    <a:gd name="connsiteX831" fmla="*/ 398300 w 1117912"/>
                    <a:gd name="connsiteY831" fmla="*/ 833323 h 862182"/>
                    <a:gd name="connsiteX832" fmla="*/ 395955 w 1117912"/>
                    <a:gd name="connsiteY832" fmla="*/ 833689 h 862182"/>
                    <a:gd name="connsiteX833" fmla="*/ 391753 w 1117912"/>
                    <a:gd name="connsiteY833" fmla="*/ 834348 h 862182"/>
                    <a:gd name="connsiteX834" fmla="*/ 390349 w 1117912"/>
                    <a:gd name="connsiteY834" fmla="*/ 834567 h 862182"/>
                    <a:gd name="connsiteX835" fmla="*/ 388003 w 1117912"/>
                    <a:gd name="connsiteY835" fmla="*/ 834934 h 862182"/>
                    <a:gd name="connsiteX836" fmla="*/ 386428 w 1117912"/>
                    <a:gd name="connsiteY836" fmla="*/ 834860 h 862182"/>
                    <a:gd name="connsiteX837" fmla="*/ 380284 w 1117912"/>
                    <a:gd name="connsiteY837" fmla="*/ 834604 h 862182"/>
                    <a:gd name="connsiteX838" fmla="*/ 369780 w 1117912"/>
                    <a:gd name="connsiteY838" fmla="*/ 832529 h 862182"/>
                    <a:gd name="connsiteX839" fmla="*/ 367142 w 1117912"/>
                    <a:gd name="connsiteY839" fmla="*/ 832005 h 862182"/>
                    <a:gd name="connsiteX840" fmla="*/ 365933 w 1117912"/>
                    <a:gd name="connsiteY840" fmla="*/ 831687 h 862182"/>
                    <a:gd name="connsiteX841" fmla="*/ 365371 w 1117912"/>
                    <a:gd name="connsiteY841" fmla="*/ 831529 h 862182"/>
                    <a:gd name="connsiteX842" fmla="*/ 358727 w 1117912"/>
                    <a:gd name="connsiteY842" fmla="*/ 829735 h 862182"/>
                    <a:gd name="connsiteX843" fmla="*/ 357908 w 1117912"/>
                    <a:gd name="connsiteY843" fmla="*/ 829564 h 862182"/>
                    <a:gd name="connsiteX844" fmla="*/ 356076 w 1117912"/>
                    <a:gd name="connsiteY844" fmla="*/ 829161 h 862182"/>
                    <a:gd name="connsiteX845" fmla="*/ 354195 w 1117912"/>
                    <a:gd name="connsiteY845" fmla="*/ 827307 h 862182"/>
                    <a:gd name="connsiteX846" fmla="*/ 353242 w 1117912"/>
                    <a:gd name="connsiteY846" fmla="*/ 825476 h 862182"/>
                    <a:gd name="connsiteX847" fmla="*/ 352436 w 1117912"/>
                    <a:gd name="connsiteY847" fmla="*/ 823926 h 862182"/>
                    <a:gd name="connsiteX848" fmla="*/ 350836 w 1117912"/>
                    <a:gd name="connsiteY848" fmla="*/ 821876 h 862182"/>
                    <a:gd name="connsiteX849" fmla="*/ 348284 w 1117912"/>
                    <a:gd name="connsiteY849" fmla="*/ 818606 h 862182"/>
                    <a:gd name="connsiteX850" fmla="*/ 347429 w 1117912"/>
                    <a:gd name="connsiteY850" fmla="*/ 817508 h 862182"/>
                    <a:gd name="connsiteX851" fmla="*/ 345816 w 1117912"/>
                    <a:gd name="connsiteY851" fmla="*/ 815555 h 862182"/>
                    <a:gd name="connsiteX852" fmla="*/ 344485 w 1117912"/>
                    <a:gd name="connsiteY852" fmla="*/ 814604 h 862182"/>
                    <a:gd name="connsiteX853" fmla="*/ 341774 w 1117912"/>
                    <a:gd name="connsiteY853" fmla="*/ 812639 h 862182"/>
                    <a:gd name="connsiteX854" fmla="*/ 340039 w 1117912"/>
                    <a:gd name="connsiteY854" fmla="*/ 811004 h 862182"/>
                    <a:gd name="connsiteX855" fmla="*/ 339178 w 1117912"/>
                    <a:gd name="connsiteY855" fmla="*/ 810198 h 862182"/>
                    <a:gd name="connsiteX856" fmla="*/ 337782 w 1117912"/>
                    <a:gd name="connsiteY856" fmla="*/ 808893 h 862182"/>
                    <a:gd name="connsiteX857" fmla="*/ 336265 w 1117912"/>
                    <a:gd name="connsiteY857" fmla="*/ 807916 h 862182"/>
                    <a:gd name="connsiteX858" fmla="*/ 334608 w 1117912"/>
                    <a:gd name="connsiteY858" fmla="*/ 806867 h 862182"/>
                    <a:gd name="connsiteX859" fmla="*/ 333522 w 1117912"/>
                    <a:gd name="connsiteY859" fmla="*/ 806171 h 862182"/>
                    <a:gd name="connsiteX860" fmla="*/ 332435 w 1117912"/>
                    <a:gd name="connsiteY860" fmla="*/ 805488 h 862182"/>
                    <a:gd name="connsiteX861" fmla="*/ 331487 w 1117912"/>
                    <a:gd name="connsiteY861" fmla="*/ 805012 h 862182"/>
                    <a:gd name="connsiteX862" fmla="*/ 327801 w 1117912"/>
                    <a:gd name="connsiteY862" fmla="*/ 803206 h 862182"/>
                    <a:gd name="connsiteX863" fmla="*/ 326114 w 1117912"/>
                    <a:gd name="connsiteY863" fmla="*/ 802376 h 862182"/>
                    <a:gd name="connsiteX864" fmla="*/ 321498 w 1117912"/>
                    <a:gd name="connsiteY864" fmla="*/ 801498 h 862182"/>
                    <a:gd name="connsiteX865" fmla="*/ 320216 w 1117912"/>
                    <a:gd name="connsiteY865" fmla="*/ 801254 h 862182"/>
                    <a:gd name="connsiteX866" fmla="*/ 319391 w 1117912"/>
                    <a:gd name="connsiteY866" fmla="*/ 801095 h 862182"/>
                    <a:gd name="connsiteX867" fmla="*/ 316671 w 1117912"/>
                    <a:gd name="connsiteY867" fmla="*/ 799924 h 862182"/>
                    <a:gd name="connsiteX868" fmla="*/ 316210 w 1117912"/>
                    <a:gd name="connsiteY868" fmla="*/ 799057 h 862182"/>
                    <a:gd name="connsiteX869" fmla="*/ 315748 w 1117912"/>
                    <a:gd name="connsiteY869" fmla="*/ 798178 h 862182"/>
                    <a:gd name="connsiteX870" fmla="*/ 314073 w 1117912"/>
                    <a:gd name="connsiteY870" fmla="*/ 795018 h 862182"/>
                    <a:gd name="connsiteX871" fmla="*/ 313428 w 1117912"/>
                    <a:gd name="connsiteY871" fmla="*/ 793798 h 862182"/>
                    <a:gd name="connsiteX872" fmla="*/ 312444 w 1117912"/>
                    <a:gd name="connsiteY872" fmla="*/ 791382 h 862182"/>
                    <a:gd name="connsiteX873" fmla="*/ 312053 w 1117912"/>
                    <a:gd name="connsiteY873" fmla="*/ 790430 h 862182"/>
                    <a:gd name="connsiteX874" fmla="*/ 311626 w 1117912"/>
                    <a:gd name="connsiteY874" fmla="*/ 789380 h 862182"/>
                    <a:gd name="connsiteX875" fmla="*/ 310518 w 1117912"/>
                    <a:gd name="connsiteY875" fmla="*/ 788392 h 862182"/>
                    <a:gd name="connsiteX876" fmla="*/ 308722 w 1117912"/>
                    <a:gd name="connsiteY876" fmla="*/ 786781 h 862182"/>
                    <a:gd name="connsiteX877" fmla="*/ 307616 w 1117912"/>
                    <a:gd name="connsiteY877" fmla="*/ 785793 h 862182"/>
                    <a:gd name="connsiteX878" fmla="*/ 306324 w 1117912"/>
                    <a:gd name="connsiteY878" fmla="*/ 785634 h 862182"/>
                    <a:gd name="connsiteX879" fmla="*/ 303700 w 1117912"/>
                    <a:gd name="connsiteY879" fmla="*/ 785329 h 862182"/>
                    <a:gd name="connsiteX880" fmla="*/ 299962 w 1117912"/>
                    <a:gd name="connsiteY880" fmla="*/ 785231 h 862182"/>
                    <a:gd name="connsiteX881" fmla="*/ 297294 w 1117912"/>
                    <a:gd name="connsiteY881" fmla="*/ 784365 h 862182"/>
                    <a:gd name="connsiteX882" fmla="*/ 292343 w 1117912"/>
                    <a:gd name="connsiteY882" fmla="*/ 783913 h 862182"/>
                    <a:gd name="connsiteX883" fmla="*/ 289330 w 1117912"/>
                    <a:gd name="connsiteY883" fmla="*/ 783218 h 862182"/>
                    <a:gd name="connsiteX884" fmla="*/ 287907 w 1117912"/>
                    <a:gd name="connsiteY884" fmla="*/ 782876 h 862182"/>
                    <a:gd name="connsiteX885" fmla="*/ 286146 w 1117912"/>
                    <a:gd name="connsiteY885" fmla="*/ 780728 h 862182"/>
                    <a:gd name="connsiteX886" fmla="*/ 285417 w 1117912"/>
                    <a:gd name="connsiteY886" fmla="*/ 778593 h 862182"/>
                    <a:gd name="connsiteX887" fmla="*/ 284816 w 1117912"/>
                    <a:gd name="connsiteY887" fmla="*/ 776799 h 862182"/>
                    <a:gd name="connsiteX888" fmla="*/ 284548 w 1117912"/>
                    <a:gd name="connsiteY888" fmla="*/ 775835 h 862182"/>
                    <a:gd name="connsiteX889" fmla="*/ 283841 w 1117912"/>
                    <a:gd name="connsiteY889" fmla="*/ 773309 h 862182"/>
                    <a:gd name="connsiteX890" fmla="*/ 281964 w 1117912"/>
                    <a:gd name="connsiteY890" fmla="*/ 772284 h 862182"/>
                    <a:gd name="connsiteX891" fmla="*/ 274800 w 1117912"/>
                    <a:gd name="connsiteY891" fmla="*/ 768391 h 862182"/>
                    <a:gd name="connsiteX892" fmla="*/ 274368 w 1117912"/>
                    <a:gd name="connsiteY892" fmla="*/ 768147 h 862182"/>
                    <a:gd name="connsiteX893" fmla="*/ 272372 w 1117912"/>
                    <a:gd name="connsiteY893" fmla="*/ 767013 h 862182"/>
                    <a:gd name="connsiteX894" fmla="*/ 269973 w 1117912"/>
                    <a:gd name="connsiteY894" fmla="*/ 765634 h 862182"/>
                    <a:gd name="connsiteX895" fmla="*/ 267827 w 1117912"/>
                    <a:gd name="connsiteY895" fmla="*/ 764389 h 862182"/>
                    <a:gd name="connsiteX896" fmla="*/ 266540 w 1117912"/>
                    <a:gd name="connsiteY896" fmla="*/ 763657 h 862182"/>
                    <a:gd name="connsiteX897" fmla="*/ 265252 w 1117912"/>
                    <a:gd name="connsiteY897" fmla="*/ 762912 h 862182"/>
                    <a:gd name="connsiteX898" fmla="*/ 263383 w 1117912"/>
                    <a:gd name="connsiteY898" fmla="*/ 762095 h 862182"/>
                    <a:gd name="connsiteX899" fmla="*/ 260857 w 1117912"/>
                    <a:gd name="connsiteY899" fmla="*/ 760996 h 862182"/>
                    <a:gd name="connsiteX900" fmla="*/ 258329 w 1117912"/>
                    <a:gd name="connsiteY900" fmla="*/ 759801 h 862182"/>
                    <a:gd name="connsiteX901" fmla="*/ 255379 w 1117912"/>
                    <a:gd name="connsiteY901" fmla="*/ 758410 h 862182"/>
                    <a:gd name="connsiteX902" fmla="*/ 254118 w 1117912"/>
                    <a:gd name="connsiteY902" fmla="*/ 757811 h 862182"/>
                    <a:gd name="connsiteX903" fmla="*/ 253278 w 1117912"/>
                    <a:gd name="connsiteY903" fmla="*/ 757409 h 862182"/>
                    <a:gd name="connsiteX904" fmla="*/ 251599 w 1117912"/>
                    <a:gd name="connsiteY904" fmla="*/ 756616 h 862182"/>
                    <a:gd name="connsiteX905" fmla="*/ 250227 w 1117912"/>
                    <a:gd name="connsiteY905" fmla="*/ 756201 h 862182"/>
                    <a:gd name="connsiteX906" fmla="*/ 244753 w 1117912"/>
                    <a:gd name="connsiteY906" fmla="*/ 754517 h 862182"/>
                    <a:gd name="connsiteX907" fmla="*/ 242928 w 1117912"/>
                    <a:gd name="connsiteY907" fmla="*/ 753955 h 862182"/>
                    <a:gd name="connsiteX908" fmla="*/ 241054 w 1117912"/>
                    <a:gd name="connsiteY908" fmla="*/ 753516 h 862182"/>
                    <a:gd name="connsiteX909" fmla="*/ 234495 w 1117912"/>
                    <a:gd name="connsiteY909" fmla="*/ 751954 h 862182"/>
                    <a:gd name="connsiteX910" fmla="*/ 233091 w 1117912"/>
                    <a:gd name="connsiteY910" fmla="*/ 751625 h 862182"/>
                    <a:gd name="connsiteX911" fmla="*/ 231632 w 1117912"/>
                    <a:gd name="connsiteY911" fmla="*/ 751503 h 862182"/>
                    <a:gd name="connsiteX912" fmla="*/ 227802 w 1117912"/>
                    <a:gd name="connsiteY912" fmla="*/ 751173 h 862182"/>
                    <a:gd name="connsiteX913" fmla="*/ 226830 w 1117912"/>
                    <a:gd name="connsiteY913" fmla="*/ 751088 h 862182"/>
                    <a:gd name="connsiteX914" fmla="*/ 225947 w 1117912"/>
                    <a:gd name="connsiteY914" fmla="*/ 751137 h 862182"/>
                    <a:gd name="connsiteX915" fmla="*/ 221229 w 1117912"/>
                    <a:gd name="connsiteY915" fmla="*/ 751368 h 862182"/>
                    <a:gd name="connsiteX916" fmla="*/ 219588 w 1117912"/>
                    <a:gd name="connsiteY916" fmla="*/ 751454 h 862182"/>
                    <a:gd name="connsiteX917" fmla="*/ 218244 w 1117912"/>
                    <a:gd name="connsiteY917" fmla="*/ 752259 h 862182"/>
                    <a:gd name="connsiteX918" fmla="*/ 215514 w 1117912"/>
                    <a:gd name="connsiteY918" fmla="*/ 753894 h 862182"/>
                    <a:gd name="connsiteX919" fmla="*/ 213369 w 1117912"/>
                    <a:gd name="connsiteY919" fmla="*/ 755615 h 862182"/>
                    <a:gd name="connsiteX920" fmla="*/ 212602 w 1117912"/>
                    <a:gd name="connsiteY920" fmla="*/ 756225 h 862182"/>
                    <a:gd name="connsiteX921" fmla="*/ 211834 w 1117912"/>
                    <a:gd name="connsiteY921" fmla="*/ 757250 h 862182"/>
                    <a:gd name="connsiteX922" fmla="*/ 210293 w 1117912"/>
                    <a:gd name="connsiteY922" fmla="*/ 759544 h 862182"/>
                    <a:gd name="connsiteX923" fmla="*/ 209496 w 1117912"/>
                    <a:gd name="connsiteY923" fmla="*/ 760740 h 862182"/>
                    <a:gd name="connsiteX924" fmla="*/ 209087 w 1117912"/>
                    <a:gd name="connsiteY924" fmla="*/ 762241 h 862182"/>
                    <a:gd name="connsiteX925" fmla="*/ 207334 w 1117912"/>
                    <a:gd name="connsiteY925" fmla="*/ 768757 h 862182"/>
                    <a:gd name="connsiteX926" fmla="*/ 206784 w 1117912"/>
                    <a:gd name="connsiteY926" fmla="*/ 770795 h 862182"/>
                    <a:gd name="connsiteX927" fmla="*/ 206757 w 1117912"/>
                    <a:gd name="connsiteY927" fmla="*/ 772638 h 862182"/>
                    <a:gd name="connsiteX928" fmla="*/ 206724 w 1117912"/>
                    <a:gd name="connsiteY928" fmla="*/ 775994 h 862182"/>
                    <a:gd name="connsiteX929" fmla="*/ 205790 w 1117912"/>
                    <a:gd name="connsiteY929" fmla="*/ 778813 h 862182"/>
                    <a:gd name="connsiteX930" fmla="*/ 205573 w 1117912"/>
                    <a:gd name="connsiteY930" fmla="*/ 779752 h 862182"/>
                    <a:gd name="connsiteX931" fmla="*/ 205165 w 1117912"/>
                    <a:gd name="connsiteY931" fmla="*/ 780179 h 862182"/>
                    <a:gd name="connsiteX932" fmla="*/ 203985 w 1117912"/>
                    <a:gd name="connsiteY932" fmla="*/ 782010 h 862182"/>
                    <a:gd name="connsiteX933" fmla="*/ 201906 w 1117912"/>
                    <a:gd name="connsiteY933" fmla="*/ 782632 h 862182"/>
                    <a:gd name="connsiteX934" fmla="*/ 200500 w 1117912"/>
                    <a:gd name="connsiteY934" fmla="*/ 783035 h 862182"/>
                    <a:gd name="connsiteX935" fmla="*/ 199711 w 1117912"/>
                    <a:gd name="connsiteY935" fmla="*/ 783267 h 862182"/>
                    <a:gd name="connsiteX936" fmla="*/ 199080 w 1117912"/>
                    <a:gd name="connsiteY936" fmla="*/ 783316 h 862182"/>
                    <a:gd name="connsiteX937" fmla="*/ 193966 w 1117912"/>
                    <a:gd name="connsiteY937" fmla="*/ 783682 h 862182"/>
                    <a:gd name="connsiteX938" fmla="*/ 193266 w 1117912"/>
                    <a:gd name="connsiteY938" fmla="*/ 783596 h 862182"/>
                    <a:gd name="connsiteX939" fmla="*/ 191979 w 1117912"/>
                    <a:gd name="connsiteY939" fmla="*/ 783340 h 862182"/>
                    <a:gd name="connsiteX940" fmla="*/ 190194 w 1117912"/>
                    <a:gd name="connsiteY940" fmla="*/ 782986 h 862182"/>
                    <a:gd name="connsiteX941" fmla="*/ 189781 w 1117912"/>
                    <a:gd name="connsiteY941" fmla="*/ 780814 h 862182"/>
                    <a:gd name="connsiteX942" fmla="*/ 189515 w 1117912"/>
                    <a:gd name="connsiteY942" fmla="*/ 779411 h 862182"/>
                    <a:gd name="connsiteX943" fmla="*/ 189311 w 1117912"/>
                    <a:gd name="connsiteY943" fmla="*/ 777519 h 862182"/>
                    <a:gd name="connsiteX944" fmla="*/ 189048 w 1117912"/>
                    <a:gd name="connsiteY944" fmla="*/ 775079 h 862182"/>
                    <a:gd name="connsiteX945" fmla="*/ 188915 w 1117912"/>
                    <a:gd name="connsiteY945" fmla="*/ 773822 h 862182"/>
                    <a:gd name="connsiteX946" fmla="*/ 188637 w 1117912"/>
                    <a:gd name="connsiteY946" fmla="*/ 771210 h 862182"/>
                    <a:gd name="connsiteX947" fmla="*/ 188485 w 1117912"/>
                    <a:gd name="connsiteY947" fmla="*/ 769782 h 862182"/>
                    <a:gd name="connsiteX948" fmla="*/ 188197 w 1117912"/>
                    <a:gd name="connsiteY948" fmla="*/ 768806 h 862182"/>
                    <a:gd name="connsiteX949" fmla="*/ 187575 w 1117912"/>
                    <a:gd name="connsiteY949" fmla="*/ 766683 h 862182"/>
                    <a:gd name="connsiteX950" fmla="*/ 187072 w 1117912"/>
                    <a:gd name="connsiteY950" fmla="*/ 764987 h 862182"/>
                    <a:gd name="connsiteX951" fmla="*/ 186036 w 1117912"/>
                    <a:gd name="connsiteY951" fmla="*/ 764047 h 862182"/>
                    <a:gd name="connsiteX952" fmla="*/ 183241 w 1117912"/>
                    <a:gd name="connsiteY952" fmla="*/ 761545 h 862182"/>
                    <a:gd name="connsiteX953" fmla="*/ 182262 w 1117912"/>
                    <a:gd name="connsiteY953" fmla="*/ 760716 h 862182"/>
                    <a:gd name="connsiteX954" fmla="*/ 180660 w 1117912"/>
                    <a:gd name="connsiteY954" fmla="*/ 760447 h 862182"/>
                    <a:gd name="connsiteX955" fmla="*/ 180011 w 1117912"/>
                    <a:gd name="connsiteY955" fmla="*/ 760350 h 862182"/>
                    <a:gd name="connsiteX956" fmla="*/ 178664 w 1117912"/>
                    <a:gd name="connsiteY956" fmla="*/ 760118 h 862182"/>
                    <a:gd name="connsiteX957" fmla="*/ 177279 w 1117912"/>
                    <a:gd name="connsiteY957" fmla="*/ 760606 h 862182"/>
                    <a:gd name="connsiteX958" fmla="*/ 175391 w 1117912"/>
                    <a:gd name="connsiteY958" fmla="*/ 761265 h 862182"/>
                    <a:gd name="connsiteX959" fmla="*/ 172673 w 1117912"/>
                    <a:gd name="connsiteY959" fmla="*/ 762400 h 862182"/>
                    <a:gd name="connsiteX960" fmla="*/ 170991 w 1117912"/>
                    <a:gd name="connsiteY960" fmla="*/ 763108 h 862182"/>
                    <a:gd name="connsiteX961" fmla="*/ 169273 w 1117912"/>
                    <a:gd name="connsiteY961" fmla="*/ 763901 h 862182"/>
                    <a:gd name="connsiteX962" fmla="*/ 164762 w 1117912"/>
                    <a:gd name="connsiteY962" fmla="*/ 765975 h 862182"/>
                    <a:gd name="connsiteX963" fmla="*/ 162046 w 1117912"/>
                    <a:gd name="connsiteY963" fmla="*/ 767220 h 862182"/>
                    <a:gd name="connsiteX964" fmla="*/ 155834 w 1117912"/>
                    <a:gd name="connsiteY964" fmla="*/ 770380 h 862182"/>
                    <a:gd name="connsiteX965" fmla="*/ 154656 w 1117912"/>
                    <a:gd name="connsiteY965" fmla="*/ 770978 h 862182"/>
                    <a:gd name="connsiteX966" fmla="*/ 152244 w 1117912"/>
                    <a:gd name="connsiteY966" fmla="*/ 770832 h 862182"/>
                    <a:gd name="connsiteX967" fmla="*/ 150687 w 1117912"/>
                    <a:gd name="connsiteY967" fmla="*/ 768013 h 862182"/>
                    <a:gd name="connsiteX968" fmla="*/ 149171 w 1117912"/>
                    <a:gd name="connsiteY968" fmla="*/ 764096 h 862182"/>
                    <a:gd name="connsiteX969" fmla="*/ 147753 w 1117912"/>
                    <a:gd name="connsiteY969" fmla="*/ 761436 h 862182"/>
                    <a:gd name="connsiteX970" fmla="*/ 147173 w 1117912"/>
                    <a:gd name="connsiteY970" fmla="*/ 760350 h 862182"/>
                    <a:gd name="connsiteX971" fmla="*/ 146706 w 1117912"/>
                    <a:gd name="connsiteY971" fmla="*/ 759569 h 862182"/>
                    <a:gd name="connsiteX972" fmla="*/ 144896 w 1117912"/>
                    <a:gd name="connsiteY972" fmla="*/ 756567 h 862182"/>
                    <a:gd name="connsiteX973" fmla="*/ 144257 w 1117912"/>
                    <a:gd name="connsiteY973" fmla="*/ 755505 h 862182"/>
                    <a:gd name="connsiteX974" fmla="*/ 143642 w 1117912"/>
                    <a:gd name="connsiteY974" fmla="*/ 754749 h 862182"/>
                    <a:gd name="connsiteX975" fmla="*/ 141751 w 1117912"/>
                    <a:gd name="connsiteY975" fmla="*/ 752454 h 862182"/>
                    <a:gd name="connsiteX976" fmla="*/ 140809 w 1117912"/>
                    <a:gd name="connsiteY976" fmla="*/ 751307 h 862182"/>
                    <a:gd name="connsiteX977" fmla="*/ 139715 w 1117912"/>
                    <a:gd name="connsiteY977" fmla="*/ 750429 h 862182"/>
                    <a:gd name="connsiteX978" fmla="*/ 136088 w 1117912"/>
                    <a:gd name="connsiteY978" fmla="*/ 747525 h 862182"/>
                    <a:gd name="connsiteX979" fmla="*/ 134906 w 1117912"/>
                    <a:gd name="connsiteY979" fmla="*/ 746585 h 862182"/>
                    <a:gd name="connsiteX980" fmla="*/ 133537 w 1117912"/>
                    <a:gd name="connsiteY980" fmla="*/ 745987 h 862182"/>
                    <a:gd name="connsiteX981" fmla="*/ 128524 w 1117912"/>
                    <a:gd name="connsiteY981" fmla="*/ 743827 h 862182"/>
                    <a:gd name="connsiteX982" fmla="*/ 127156 w 1117912"/>
                    <a:gd name="connsiteY982" fmla="*/ 743241 h 862182"/>
                    <a:gd name="connsiteX983" fmla="*/ 125239 w 1117912"/>
                    <a:gd name="connsiteY983" fmla="*/ 742753 h 862182"/>
                    <a:gd name="connsiteX984" fmla="*/ 120925 w 1117912"/>
                    <a:gd name="connsiteY984" fmla="*/ 741667 h 862182"/>
                    <a:gd name="connsiteX985" fmla="*/ 119967 w 1117912"/>
                    <a:gd name="connsiteY985" fmla="*/ 741423 h 862182"/>
                    <a:gd name="connsiteX986" fmla="*/ 119492 w 1117912"/>
                    <a:gd name="connsiteY986" fmla="*/ 741313 h 862182"/>
                    <a:gd name="connsiteX987" fmla="*/ 117123 w 1117912"/>
                    <a:gd name="connsiteY987" fmla="*/ 740789 h 862182"/>
                    <a:gd name="connsiteX988" fmla="*/ 111910 w 1117912"/>
                    <a:gd name="connsiteY988" fmla="*/ 739617 h 862182"/>
                    <a:gd name="connsiteX989" fmla="*/ 110961 w 1117912"/>
                    <a:gd name="connsiteY989" fmla="*/ 739410 h 862182"/>
                    <a:gd name="connsiteX990" fmla="*/ 110042 w 1117912"/>
                    <a:gd name="connsiteY990" fmla="*/ 739288 h 862182"/>
                    <a:gd name="connsiteX991" fmla="*/ 106803 w 1117912"/>
                    <a:gd name="connsiteY991" fmla="*/ 738897 h 862182"/>
                    <a:gd name="connsiteX992" fmla="*/ 104873 w 1117912"/>
                    <a:gd name="connsiteY992" fmla="*/ 738665 h 862182"/>
                    <a:gd name="connsiteX993" fmla="*/ 100971 w 1117912"/>
                    <a:gd name="connsiteY993" fmla="*/ 739080 h 862182"/>
                    <a:gd name="connsiteX994" fmla="*/ 97576 w 1117912"/>
                    <a:gd name="connsiteY994" fmla="*/ 739434 h 862182"/>
                    <a:gd name="connsiteX995" fmla="*/ 95912 w 1117912"/>
                    <a:gd name="connsiteY995" fmla="*/ 737884 h 862182"/>
                    <a:gd name="connsiteX996" fmla="*/ 94910 w 1117912"/>
                    <a:gd name="connsiteY996" fmla="*/ 736945 h 862182"/>
                    <a:gd name="connsiteX997" fmla="*/ 94478 w 1117912"/>
                    <a:gd name="connsiteY997" fmla="*/ 736652 h 862182"/>
                    <a:gd name="connsiteX998" fmla="*/ 90073 w 1117912"/>
                    <a:gd name="connsiteY998" fmla="*/ 733650 h 862182"/>
                    <a:gd name="connsiteX999" fmla="*/ 88873 w 1117912"/>
                    <a:gd name="connsiteY999" fmla="*/ 732832 h 862182"/>
                    <a:gd name="connsiteX1000" fmla="*/ 87562 w 1117912"/>
                    <a:gd name="connsiteY1000" fmla="*/ 732234 h 862182"/>
                    <a:gd name="connsiteX1001" fmla="*/ 84631 w 1117912"/>
                    <a:gd name="connsiteY1001" fmla="*/ 730916 h 862182"/>
                    <a:gd name="connsiteX1002" fmla="*/ 83202 w 1117912"/>
                    <a:gd name="connsiteY1002" fmla="*/ 730257 h 862182"/>
                    <a:gd name="connsiteX1003" fmla="*/ 81168 w 1117912"/>
                    <a:gd name="connsiteY1003" fmla="*/ 729721 h 862182"/>
                    <a:gd name="connsiteX1004" fmla="*/ 80214 w 1117912"/>
                    <a:gd name="connsiteY1004" fmla="*/ 729477 h 862182"/>
                    <a:gd name="connsiteX1005" fmla="*/ 77851 w 1117912"/>
                    <a:gd name="connsiteY1005" fmla="*/ 728854 h 862182"/>
                    <a:gd name="connsiteX1006" fmla="*/ 75634 w 1117912"/>
                    <a:gd name="connsiteY1006" fmla="*/ 728281 h 862182"/>
                    <a:gd name="connsiteX1007" fmla="*/ 74253 w 1117912"/>
                    <a:gd name="connsiteY1007" fmla="*/ 727927 h 862182"/>
                    <a:gd name="connsiteX1008" fmla="*/ 72920 w 1117912"/>
                    <a:gd name="connsiteY1008" fmla="*/ 727585 h 862182"/>
                    <a:gd name="connsiteX1009" fmla="*/ 70372 w 1117912"/>
                    <a:gd name="connsiteY1009" fmla="*/ 725279 h 862182"/>
                    <a:gd name="connsiteX1010" fmla="*/ 70028 w 1117912"/>
                    <a:gd name="connsiteY1010" fmla="*/ 723314 h 862182"/>
                    <a:gd name="connsiteX1011" fmla="*/ 69591 w 1117912"/>
                    <a:gd name="connsiteY1011" fmla="*/ 720812 h 862182"/>
                    <a:gd name="connsiteX1012" fmla="*/ 69345 w 1117912"/>
                    <a:gd name="connsiteY1012" fmla="*/ 719360 h 862182"/>
                    <a:gd name="connsiteX1013" fmla="*/ 69179 w 1117912"/>
                    <a:gd name="connsiteY1013" fmla="*/ 718384 h 862182"/>
                    <a:gd name="connsiteX1014" fmla="*/ 68765 w 1117912"/>
                    <a:gd name="connsiteY1014" fmla="*/ 715943 h 862182"/>
                    <a:gd name="connsiteX1015" fmla="*/ 67981 w 1117912"/>
                    <a:gd name="connsiteY1015" fmla="*/ 714565 h 862182"/>
                    <a:gd name="connsiteX1016" fmla="*/ 67208 w 1117912"/>
                    <a:gd name="connsiteY1016" fmla="*/ 713210 h 862182"/>
                    <a:gd name="connsiteX1017" fmla="*/ 66425 w 1117912"/>
                    <a:gd name="connsiteY1017" fmla="*/ 711831 h 862182"/>
                    <a:gd name="connsiteX1018" fmla="*/ 65637 w 1117912"/>
                    <a:gd name="connsiteY1018" fmla="*/ 711197 h 862182"/>
                    <a:gd name="connsiteX1019" fmla="*/ 64908 w 1117912"/>
                    <a:gd name="connsiteY1019" fmla="*/ 710623 h 862182"/>
                    <a:gd name="connsiteX1020" fmla="*/ 64419 w 1117912"/>
                    <a:gd name="connsiteY1020" fmla="*/ 710233 h 862182"/>
                    <a:gd name="connsiteX1021" fmla="*/ 63796 w 1117912"/>
                    <a:gd name="connsiteY1021" fmla="*/ 709732 h 862182"/>
                    <a:gd name="connsiteX1022" fmla="*/ 63386 w 1117912"/>
                    <a:gd name="connsiteY1022" fmla="*/ 709476 h 862182"/>
                    <a:gd name="connsiteX1023" fmla="*/ 58744 w 1117912"/>
                    <a:gd name="connsiteY1023" fmla="*/ 706523 h 862182"/>
                    <a:gd name="connsiteX1024" fmla="*/ 55537 w 1117912"/>
                    <a:gd name="connsiteY1024" fmla="*/ 704571 h 862182"/>
                    <a:gd name="connsiteX1025" fmla="*/ 54117 w 1117912"/>
                    <a:gd name="connsiteY1025" fmla="*/ 703704 h 862182"/>
                    <a:gd name="connsiteX1026" fmla="*/ 52777 w 1117912"/>
                    <a:gd name="connsiteY1026" fmla="*/ 703228 h 862182"/>
                    <a:gd name="connsiteX1027" fmla="*/ 48747 w 1117912"/>
                    <a:gd name="connsiteY1027" fmla="*/ 701849 h 862182"/>
                    <a:gd name="connsiteX1028" fmla="*/ 47400 w 1117912"/>
                    <a:gd name="connsiteY1028" fmla="*/ 701398 h 862182"/>
                    <a:gd name="connsiteX1029" fmla="*/ 45470 w 1117912"/>
                    <a:gd name="connsiteY1029" fmla="*/ 701178 h 862182"/>
                    <a:gd name="connsiteX1030" fmla="*/ 41892 w 1117912"/>
                    <a:gd name="connsiteY1030" fmla="*/ 700763 h 862182"/>
                    <a:gd name="connsiteX1031" fmla="*/ 34944 w 1117912"/>
                    <a:gd name="connsiteY1031" fmla="*/ 699970 h 862182"/>
                    <a:gd name="connsiteX1032" fmla="*/ 33029 w 1117912"/>
                    <a:gd name="connsiteY1032" fmla="*/ 699750 h 862182"/>
                    <a:gd name="connsiteX1033" fmla="*/ 31566 w 1117912"/>
                    <a:gd name="connsiteY1033" fmla="*/ 698603 h 862182"/>
                    <a:gd name="connsiteX1034" fmla="*/ 30662 w 1117912"/>
                    <a:gd name="connsiteY1034" fmla="*/ 697896 h 862182"/>
                    <a:gd name="connsiteX1035" fmla="*/ 27685 w 1117912"/>
                    <a:gd name="connsiteY1035" fmla="*/ 695565 h 862182"/>
                    <a:gd name="connsiteX1036" fmla="*/ 26641 w 1117912"/>
                    <a:gd name="connsiteY1036" fmla="*/ 694735 h 862182"/>
                    <a:gd name="connsiteX1037" fmla="*/ 25310 w 1117912"/>
                    <a:gd name="connsiteY1037" fmla="*/ 693258 h 862182"/>
                    <a:gd name="connsiteX1038" fmla="*/ 22297 w 1117912"/>
                    <a:gd name="connsiteY1038" fmla="*/ 689903 h 862182"/>
                    <a:gd name="connsiteX1039" fmla="*/ 21316 w 1117912"/>
                    <a:gd name="connsiteY1039" fmla="*/ 688914 h 862182"/>
                    <a:gd name="connsiteX1040" fmla="*/ 19417 w 1117912"/>
                    <a:gd name="connsiteY1040" fmla="*/ 687011 h 862182"/>
                    <a:gd name="connsiteX1041" fmla="*/ 19060 w 1117912"/>
                    <a:gd name="connsiteY1041" fmla="*/ 686657 h 862182"/>
                    <a:gd name="connsiteX1042" fmla="*/ 17979 w 1117912"/>
                    <a:gd name="connsiteY1042" fmla="*/ 685571 h 862182"/>
                    <a:gd name="connsiteX1043" fmla="*/ 16725 w 1117912"/>
                    <a:gd name="connsiteY1043" fmla="*/ 684716 h 862182"/>
                    <a:gd name="connsiteX1044" fmla="*/ 16306 w 1117912"/>
                    <a:gd name="connsiteY1044" fmla="*/ 684436 h 862182"/>
                    <a:gd name="connsiteX1045" fmla="*/ 9200 w 1117912"/>
                    <a:gd name="connsiteY1045" fmla="*/ 679603 h 862182"/>
                    <a:gd name="connsiteX1046" fmla="*/ 0 w 1117912"/>
                    <a:gd name="connsiteY1046" fmla="*/ 673343 h 862182"/>
                    <a:gd name="connsiteX1047" fmla="*/ 2514 w 1117912"/>
                    <a:gd name="connsiteY1047" fmla="*/ 624935 h 862182"/>
                    <a:gd name="connsiteX1048" fmla="*/ 3056 w 1117912"/>
                    <a:gd name="connsiteY1048" fmla="*/ 619895 h 862182"/>
                    <a:gd name="connsiteX1049" fmla="*/ 8452 w 1117912"/>
                    <a:gd name="connsiteY1049" fmla="*/ 569717 h 862182"/>
                    <a:gd name="connsiteX1050" fmla="*/ 12727 w 1117912"/>
                    <a:gd name="connsiteY1050" fmla="*/ 560369 h 862182"/>
                    <a:gd name="connsiteX1051" fmla="*/ 21296 w 1117912"/>
                    <a:gd name="connsiteY1051" fmla="*/ 552706 h 862182"/>
                    <a:gd name="connsiteX1052" fmla="*/ 32444 w 1117912"/>
                    <a:gd name="connsiteY1052" fmla="*/ 544201 h 862182"/>
                    <a:gd name="connsiteX1053" fmla="*/ 49590 w 1117912"/>
                    <a:gd name="connsiteY1053" fmla="*/ 532303 h 862182"/>
                    <a:gd name="connsiteX1054" fmla="*/ 59018 w 1117912"/>
                    <a:gd name="connsiteY1054" fmla="*/ 517855 h 862182"/>
                    <a:gd name="connsiteX1055" fmla="*/ 66718 w 1117912"/>
                    <a:gd name="connsiteY1055" fmla="*/ 494059 h 862182"/>
                    <a:gd name="connsiteX1056" fmla="*/ 74535 w 1117912"/>
                    <a:gd name="connsiteY1056" fmla="*/ 459427 h 862182"/>
                    <a:gd name="connsiteX1057" fmla="*/ 80522 w 1117912"/>
                    <a:gd name="connsiteY1057" fmla="*/ 428835 h 862182"/>
                    <a:gd name="connsiteX1058" fmla="*/ 86526 w 1117912"/>
                    <a:gd name="connsiteY1058" fmla="*/ 416095 h 862182"/>
                    <a:gd name="connsiteX1059" fmla="*/ 103697 w 1117912"/>
                    <a:gd name="connsiteY1059" fmla="*/ 399939 h 862182"/>
                    <a:gd name="connsiteX1060" fmla="*/ 132709 w 1117912"/>
                    <a:gd name="connsiteY1060" fmla="*/ 377400 h 862182"/>
                    <a:gd name="connsiteX1061" fmla="*/ 147507 w 1117912"/>
                    <a:gd name="connsiteY1061" fmla="*/ 366808 h 862182"/>
                    <a:gd name="connsiteX1062" fmla="*/ 177579 w 1117912"/>
                    <a:gd name="connsiteY1062" fmla="*/ 334531 h 862182"/>
                    <a:gd name="connsiteX1063" fmla="*/ 181659 w 1117912"/>
                    <a:gd name="connsiteY1063" fmla="*/ 326917 h 862182"/>
                    <a:gd name="connsiteX1064" fmla="*/ 193063 w 1117912"/>
                    <a:gd name="connsiteY1064" fmla="*/ 305647 h 862182"/>
                    <a:gd name="connsiteX1065" fmla="*/ 199093 w 1117912"/>
                    <a:gd name="connsiteY1065" fmla="*/ 282706 h 862182"/>
                    <a:gd name="connsiteX1066" fmla="*/ 196528 w 1117912"/>
                    <a:gd name="connsiteY1066" fmla="*/ 248721 h 862182"/>
                    <a:gd name="connsiteX1067" fmla="*/ 202817 w 1117912"/>
                    <a:gd name="connsiteY1067" fmla="*/ 225072 h 862182"/>
                    <a:gd name="connsiteX1068" fmla="*/ 215744 w 1117912"/>
                    <a:gd name="connsiteY1068" fmla="*/ 192795 h 862182"/>
                    <a:gd name="connsiteX1069" fmla="*/ 229533 w 1117912"/>
                    <a:gd name="connsiteY1069" fmla="*/ 164753 h 862182"/>
                    <a:gd name="connsiteX1070" fmla="*/ 238168 w 1117912"/>
                    <a:gd name="connsiteY1070" fmla="*/ 134172 h 862182"/>
                    <a:gd name="connsiteX1071" fmla="*/ 239805 w 1117912"/>
                    <a:gd name="connsiteY1071" fmla="*/ 110195 h 862182"/>
                    <a:gd name="connsiteX1072" fmla="*/ 250795 w 1117912"/>
                    <a:gd name="connsiteY1072" fmla="*/ 109875 h 862182"/>
                    <a:gd name="connsiteX1073" fmla="*/ 256114 w 1117912"/>
                    <a:gd name="connsiteY1073" fmla="*/ 112195 h 862182"/>
                    <a:gd name="connsiteX1074" fmla="*/ 259080 w 1117912"/>
                    <a:gd name="connsiteY1074" fmla="*/ 115683 h 862182"/>
                    <a:gd name="connsiteX1075" fmla="*/ 260265 w 1117912"/>
                    <a:gd name="connsiteY1075" fmla="*/ 119762 h 862182"/>
                    <a:gd name="connsiteX1076" fmla="*/ 262044 w 1117912"/>
                    <a:gd name="connsiteY1076" fmla="*/ 123838 h 862182"/>
                    <a:gd name="connsiteX1077" fmla="*/ 263822 w 1117912"/>
                    <a:gd name="connsiteY1077" fmla="*/ 127911 h 862182"/>
                    <a:gd name="connsiteX1078" fmla="*/ 267964 w 1117912"/>
                    <a:gd name="connsiteY1078" fmla="*/ 130817 h 862182"/>
                    <a:gd name="connsiteX1079" fmla="*/ 274454 w 1117912"/>
                    <a:gd name="connsiteY1079" fmla="*/ 130806 h 862182"/>
                    <a:gd name="connsiteX1080" fmla="*/ 288617 w 1117912"/>
                    <a:gd name="connsiteY1080" fmla="*/ 129029 h 862182"/>
                    <a:gd name="connsiteX1081" fmla="*/ 301604 w 1117912"/>
                    <a:gd name="connsiteY1081" fmla="*/ 126674 h 862182"/>
                    <a:gd name="connsiteX1082" fmla="*/ 320494 w 1117912"/>
                    <a:gd name="connsiteY1082" fmla="*/ 123728 h 862182"/>
                    <a:gd name="connsiteX1083" fmla="*/ 337021 w 1117912"/>
                    <a:gd name="connsiteY1083" fmla="*/ 121372 h 862182"/>
                    <a:gd name="connsiteX1084" fmla="*/ 348235 w 1117912"/>
                    <a:gd name="connsiteY1084" fmla="*/ 120192 h 862182"/>
                    <a:gd name="connsiteX1085" fmla="*/ 362403 w 1117912"/>
                    <a:gd name="connsiteY1085" fmla="*/ 118424 h 862182"/>
                    <a:gd name="connsiteX1086" fmla="*/ 375985 w 1117912"/>
                    <a:gd name="connsiteY1086" fmla="*/ 116076 h 862182"/>
                    <a:gd name="connsiteX1087" fmla="*/ 391912 w 1117912"/>
                    <a:gd name="connsiteY1087" fmla="*/ 113728 h 862182"/>
                    <a:gd name="connsiteX1088" fmla="*/ 397824 w 1117912"/>
                    <a:gd name="connsiteY1088" fmla="*/ 114889 h 862182"/>
                    <a:gd name="connsiteX1089" fmla="*/ 404309 w 1117912"/>
                    <a:gd name="connsiteY1089" fmla="*/ 118380 h 862182"/>
                    <a:gd name="connsiteX1090" fmla="*/ 409635 w 1117912"/>
                    <a:gd name="connsiteY1090" fmla="*/ 120122 h 862182"/>
                    <a:gd name="connsiteX1091" fmla="*/ 412578 w 1117912"/>
                    <a:gd name="connsiteY1091" fmla="*/ 119537 h 862182"/>
                    <a:gd name="connsiteX1092" fmla="*/ 416719 w 1117912"/>
                    <a:gd name="connsiteY1092" fmla="*/ 113707 h 862182"/>
                    <a:gd name="connsiteX1093" fmla="*/ 422020 w 1117912"/>
                    <a:gd name="connsiteY1093" fmla="*/ 109041 h 862182"/>
                    <a:gd name="connsiteX1094" fmla="*/ 430288 w 1117912"/>
                    <a:gd name="connsiteY1094" fmla="*/ 104372 h 862182"/>
                    <a:gd name="connsiteX1095" fmla="*/ 439632 w 1117912"/>
                    <a:gd name="connsiteY1095" fmla="*/ 99973 h 862182"/>
                    <a:gd name="connsiteX1096" fmla="*/ 442686 w 1117912"/>
                    <a:gd name="connsiteY1096" fmla="*/ 98536 h 862182"/>
                    <a:gd name="connsiteX1097" fmla="*/ 459211 w 1117912"/>
                    <a:gd name="connsiteY1097" fmla="*/ 95031 h 862182"/>
                    <a:gd name="connsiteX1098" fmla="*/ 479889 w 1117912"/>
                    <a:gd name="connsiteY1098" fmla="*/ 90947 h 862182"/>
                    <a:gd name="connsiteX1099" fmla="*/ 502913 w 1117912"/>
                    <a:gd name="connsiteY1099" fmla="*/ 86864 h 862182"/>
                    <a:gd name="connsiteX1100" fmla="*/ 517093 w 1117912"/>
                    <a:gd name="connsiteY1100" fmla="*/ 83948 h 862182"/>
                    <a:gd name="connsiteX1101" fmla="*/ 527133 w 1117912"/>
                    <a:gd name="connsiteY1101" fmla="*/ 82202 h 862182"/>
                    <a:gd name="connsiteX1102" fmla="*/ 533619 w 1117912"/>
                    <a:gd name="connsiteY1102" fmla="*/ 81619 h 862182"/>
                    <a:gd name="connsiteX1103" fmla="*/ 542401 w 1117912"/>
                    <a:gd name="connsiteY1103" fmla="*/ 80281 h 862182"/>
                    <a:gd name="connsiteX1104" fmla="*/ 553540 w 1117912"/>
                    <a:gd name="connsiteY1104" fmla="*/ 79159 h 862182"/>
                    <a:gd name="connsiteX1105" fmla="*/ 566792 w 1117912"/>
                    <a:gd name="connsiteY1105" fmla="*/ 77628 h 862182"/>
                    <a:gd name="connsiteX1106" fmla="*/ 579824 w 1117912"/>
                    <a:gd name="connsiteY1106" fmla="*/ 75877 h 862182"/>
                    <a:gd name="connsiteX1107" fmla="*/ 585602 w 1117912"/>
                    <a:gd name="connsiteY1107" fmla="*/ 75819 h 862182"/>
                    <a:gd name="connsiteX1108" fmla="*/ 598109 w 1117912"/>
                    <a:gd name="connsiteY1108" fmla="*/ 73381 h 862182"/>
                    <a:gd name="connsiteX1109" fmla="*/ 609541 w 1117912"/>
                    <a:gd name="connsiteY1109" fmla="*/ 72103 h 862182"/>
                    <a:gd name="connsiteX1110" fmla="*/ 622109 w 1117912"/>
                    <a:gd name="connsiteY1110" fmla="*/ 69683 h 862182"/>
                    <a:gd name="connsiteX1111" fmla="*/ 631245 w 1117912"/>
                    <a:gd name="connsiteY1111" fmla="*/ 67760 h 862182"/>
                    <a:gd name="connsiteX1112" fmla="*/ 641078 w 1117912"/>
                    <a:gd name="connsiteY1112" fmla="*/ 66281 h 862182"/>
                    <a:gd name="connsiteX1113" fmla="*/ 645658 w 1117912"/>
                    <a:gd name="connsiteY1113" fmla="*/ 66222 h 862182"/>
                    <a:gd name="connsiteX1114" fmla="*/ 649554 w 1117912"/>
                    <a:gd name="connsiteY1114" fmla="*/ 66852 h 862182"/>
                    <a:gd name="connsiteX1115" fmla="*/ 650947 w 1117912"/>
                    <a:gd name="connsiteY1115" fmla="*/ 68192 h 862182"/>
                    <a:gd name="connsiteX1116" fmla="*/ 652107 w 1117912"/>
                    <a:gd name="connsiteY1116" fmla="*/ 68856 h 862182"/>
                    <a:gd name="connsiteX1117" fmla="*/ 653951 w 1117912"/>
                    <a:gd name="connsiteY1117" fmla="*/ 69961 h 862182"/>
                    <a:gd name="connsiteX1118" fmla="*/ 656467 w 1117912"/>
                    <a:gd name="connsiteY1118" fmla="*/ 69254 h 862182"/>
                    <a:gd name="connsiteX1119" fmla="*/ 659423 w 1117912"/>
                    <a:gd name="connsiteY1119" fmla="*/ 68087 h 862182"/>
                    <a:gd name="connsiteX1120" fmla="*/ 662147 w 1117912"/>
                    <a:gd name="connsiteY1120" fmla="*/ 66019 h 862182"/>
                    <a:gd name="connsiteX1121" fmla="*/ 664174 w 1117912"/>
                    <a:gd name="connsiteY1121" fmla="*/ 63735 h 862182"/>
                    <a:gd name="connsiteX1122" fmla="*/ 667814 w 1117912"/>
                    <a:gd name="connsiteY1122" fmla="*/ 61656 h 862182"/>
                    <a:gd name="connsiteX1123" fmla="*/ 671442 w 1117912"/>
                    <a:gd name="connsiteY1123" fmla="*/ 59125 h 862182"/>
                    <a:gd name="connsiteX1124" fmla="*/ 672101 w 1117912"/>
                    <a:gd name="connsiteY1124" fmla="*/ 56856 h 862182"/>
                    <a:gd name="connsiteX1125" fmla="*/ 672052 w 1117912"/>
                    <a:gd name="connsiteY1125" fmla="*/ 53017 h 862182"/>
                    <a:gd name="connsiteX1126" fmla="*/ 672651 w 1117912"/>
                    <a:gd name="connsiteY1126" fmla="*/ 45099 h 862182"/>
                    <a:gd name="connsiteX1127" fmla="*/ 673481 w 1117912"/>
                    <a:gd name="connsiteY1127" fmla="*/ 38986 h 862182"/>
                    <a:gd name="connsiteX1128" fmla="*/ 675265 w 1117912"/>
                    <a:gd name="connsiteY1128" fmla="*/ 35123 h 862182"/>
                    <a:gd name="connsiteX1129" fmla="*/ 677793 w 1117912"/>
                    <a:gd name="connsiteY1129" fmla="*/ 29240 h 862182"/>
                    <a:gd name="connsiteX1130" fmla="*/ 680895 w 1117912"/>
                    <a:gd name="connsiteY1130" fmla="*/ 27144 h 862182"/>
                    <a:gd name="connsiteX1131" fmla="*/ 684755 w 1117912"/>
                    <a:gd name="connsiteY1131" fmla="*/ 24384 h 862182"/>
                    <a:gd name="connsiteX1132" fmla="*/ 691351 w 1117912"/>
                    <a:gd name="connsiteY1132" fmla="*/ 20464 h 862182"/>
                    <a:gd name="connsiteX1133" fmla="*/ 697506 w 1117912"/>
                    <a:gd name="connsiteY1133" fmla="*/ 17902 h 862182"/>
                    <a:gd name="connsiteX1134" fmla="*/ 703638 w 1117912"/>
                    <a:gd name="connsiteY1134" fmla="*/ 16353 h 862182"/>
                    <a:gd name="connsiteX1135" fmla="*/ 714850 w 1117912"/>
                    <a:gd name="connsiteY1135" fmla="*/ 14864 h 862182"/>
                    <a:gd name="connsiteX1136" fmla="*/ 726759 w 1117912"/>
                    <a:gd name="connsiteY1136" fmla="*/ 14497 h 862182"/>
                    <a:gd name="connsiteX1137" fmla="*/ 735443 w 1117912"/>
                    <a:gd name="connsiteY1137" fmla="*/ 12813 h 862182"/>
                    <a:gd name="connsiteX1138" fmla="*/ 743895 w 1117912"/>
                    <a:gd name="connsiteY1138" fmla="*/ 10907 h 862182"/>
                    <a:gd name="connsiteX1139" fmla="*/ 750259 w 1117912"/>
                    <a:gd name="connsiteY1139" fmla="*/ 6763 h 862182"/>
                    <a:gd name="connsiteX1140" fmla="*/ 753898 w 1117912"/>
                    <a:gd name="connsiteY1140" fmla="*/ 3783 h 862182"/>
                    <a:gd name="connsiteX1141" fmla="*/ 755889 w 1117912"/>
                    <a:gd name="connsiteY1141" fmla="*/ 2660 h 862182"/>
                    <a:gd name="connsiteX1142" fmla="*/ 756622 w 1117912"/>
                    <a:gd name="connsiteY1142" fmla="*/ 2170 h 862182"/>
                    <a:gd name="connsiteX1143" fmla="*/ 759358 w 1117912"/>
                    <a:gd name="connsiteY1143" fmla="*/ 1235 h 862182"/>
                    <a:gd name="connsiteX1144" fmla="*/ 768506 w 1117912"/>
                    <a:gd name="connsiteY1144" fmla="*/ 0 h 862182"/>
                    <a:gd name="connsiteX1145" fmla="*/ 774247 w 1117912"/>
                    <a:gd name="connsiteY1145" fmla="*/ 160 h 862182"/>
                    <a:gd name="connsiteX1146" fmla="*/ 782272 w 1117912"/>
                    <a:gd name="connsiteY1146" fmla="*/ 748 h 862182"/>
                    <a:gd name="connsiteX1147" fmla="*/ 787328 w 1117912"/>
                    <a:gd name="connsiteY1147" fmla="*/ 2499 h 862182"/>
                    <a:gd name="connsiteX1148" fmla="*/ 807603 w 1117912"/>
                    <a:gd name="connsiteY1148" fmla="*/ 7156 h 862182"/>
                    <a:gd name="connsiteX1149" fmla="*/ 813026 w 1117912"/>
                    <a:gd name="connsiteY1149" fmla="*/ 10419 h 862182"/>
                    <a:gd name="connsiteX1150" fmla="*/ 815115 w 1117912"/>
                    <a:gd name="connsiteY1150" fmla="*/ 11629 h 862182"/>
                    <a:gd name="connsiteX1151" fmla="*/ 819024 w 1117912"/>
                    <a:gd name="connsiteY1151" fmla="*/ 13884 h 862182"/>
                    <a:gd name="connsiteX1152" fmla="*/ 819671 w 1117912"/>
                    <a:gd name="connsiteY1152" fmla="*/ 14259 h 862182"/>
                    <a:gd name="connsiteX1153" fmla="*/ 820098 w 1117912"/>
                    <a:gd name="connsiteY1153" fmla="*/ 14509 h 862182"/>
                    <a:gd name="connsiteX1154" fmla="*/ 820685 w 1117912"/>
                    <a:gd name="connsiteY1154" fmla="*/ 14974 h 862182"/>
                    <a:gd name="connsiteX1155" fmla="*/ 821259 w 1117912"/>
                    <a:gd name="connsiteY1155" fmla="*/ 15439 h 862182"/>
                    <a:gd name="connsiteX1156" fmla="*/ 825497 w 1117912"/>
                    <a:gd name="connsiteY1156" fmla="*/ 18844 h 862182"/>
                    <a:gd name="connsiteX1157" fmla="*/ 826242 w 1117912"/>
                    <a:gd name="connsiteY1157" fmla="*/ 19437 h 862182"/>
                    <a:gd name="connsiteX1158" fmla="*/ 828697 w 1117912"/>
                    <a:gd name="connsiteY1158" fmla="*/ 21420 h 862182"/>
                    <a:gd name="connsiteX1159" fmla="*/ 832215 w 1117912"/>
                    <a:gd name="connsiteY1159" fmla="*/ 24245 h 862182"/>
                    <a:gd name="connsiteX1160" fmla="*/ 832838 w 1117912"/>
                    <a:gd name="connsiteY1160" fmla="*/ 24647 h 862182"/>
                    <a:gd name="connsiteX1161" fmla="*/ 835867 w 1117912"/>
                    <a:gd name="connsiteY1161" fmla="*/ 26400 h 8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Lst>
                  <a:rect l="l" t="t" r="r" b="b"/>
                  <a:pathLst>
                    <a:path w="1117912" h="862182">
                      <a:moveTo>
                        <a:pt x="835867" y="26400"/>
                      </a:moveTo>
                      <a:lnTo>
                        <a:pt x="837173" y="27156"/>
                      </a:lnTo>
                      <a:lnTo>
                        <a:pt x="838908" y="26993"/>
                      </a:lnTo>
                      <a:lnTo>
                        <a:pt x="841021" y="26793"/>
                      </a:lnTo>
                      <a:lnTo>
                        <a:pt x="841729" y="26696"/>
                      </a:lnTo>
                      <a:lnTo>
                        <a:pt x="846603" y="25569"/>
                      </a:lnTo>
                      <a:lnTo>
                        <a:pt x="847763" y="25232"/>
                      </a:lnTo>
                      <a:lnTo>
                        <a:pt x="849644" y="24657"/>
                      </a:lnTo>
                      <a:lnTo>
                        <a:pt x="855739" y="22791"/>
                      </a:lnTo>
                      <a:lnTo>
                        <a:pt x="856606" y="22526"/>
                      </a:lnTo>
                      <a:lnTo>
                        <a:pt x="858548" y="21931"/>
                      </a:lnTo>
                      <a:lnTo>
                        <a:pt x="859916" y="21677"/>
                      </a:lnTo>
                      <a:lnTo>
                        <a:pt x="862664" y="21170"/>
                      </a:lnTo>
                      <a:lnTo>
                        <a:pt x="863861" y="20947"/>
                      </a:lnTo>
                      <a:lnTo>
                        <a:pt x="865644" y="20927"/>
                      </a:lnTo>
                      <a:lnTo>
                        <a:pt x="872484" y="20850"/>
                      </a:lnTo>
                      <a:lnTo>
                        <a:pt x="873925" y="20834"/>
                      </a:lnTo>
                      <a:lnTo>
                        <a:pt x="875391" y="20897"/>
                      </a:lnTo>
                      <a:lnTo>
                        <a:pt x="878811" y="21046"/>
                      </a:lnTo>
                      <a:lnTo>
                        <a:pt x="879776" y="21088"/>
                      </a:lnTo>
                      <a:lnTo>
                        <a:pt x="881254" y="21152"/>
                      </a:lnTo>
                      <a:lnTo>
                        <a:pt x="882683" y="21271"/>
                      </a:lnTo>
                      <a:lnTo>
                        <a:pt x="885541" y="21508"/>
                      </a:lnTo>
                      <a:lnTo>
                        <a:pt x="887092" y="21637"/>
                      </a:lnTo>
                      <a:lnTo>
                        <a:pt x="888423" y="21897"/>
                      </a:lnTo>
                      <a:lnTo>
                        <a:pt x="889315" y="22071"/>
                      </a:lnTo>
                      <a:lnTo>
                        <a:pt x="891086" y="22419"/>
                      </a:lnTo>
                      <a:lnTo>
                        <a:pt x="897425" y="23660"/>
                      </a:lnTo>
                      <a:lnTo>
                        <a:pt x="898830" y="23936"/>
                      </a:lnTo>
                      <a:lnTo>
                        <a:pt x="903715" y="24978"/>
                      </a:lnTo>
                      <a:lnTo>
                        <a:pt x="905572" y="25373"/>
                      </a:lnTo>
                      <a:lnTo>
                        <a:pt x="906586" y="25663"/>
                      </a:lnTo>
                      <a:lnTo>
                        <a:pt x="907245" y="25854"/>
                      </a:lnTo>
                      <a:lnTo>
                        <a:pt x="907954" y="26054"/>
                      </a:lnTo>
                      <a:lnTo>
                        <a:pt x="908955" y="25864"/>
                      </a:lnTo>
                      <a:lnTo>
                        <a:pt x="910177" y="25635"/>
                      </a:lnTo>
                      <a:lnTo>
                        <a:pt x="911276" y="25022"/>
                      </a:lnTo>
                      <a:lnTo>
                        <a:pt x="914097" y="23461"/>
                      </a:lnTo>
                      <a:lnTo>
                        <a:pt x="915954" y="22234"/>
                      </a:lnTo>
                      <a:lnTo>
                        <a:pt x="919203" y="20087"/>
                      </a:lnTo>
                      <a:lnTo>
                        <a:pt x="920827" y="19015"/>
                      </a:lnTo>
                      <a:lnTo>
                        <a:pt x="923832" y="16327"/>
                      </a:lnTo>
                      <a:lnTo>
                        <a:pt x="925322" y="14990"/>
                      </a:lnTo>
                      <a:lnTo>
                        <a:pt x="926177" y="14460"/>
                      </a:lnTo>
                      <a:lnTo>
                        <a:pt x="927423" y="13678"/>
                      </a:lnTo>
                      <a:lnTo>
                        <a:pt x="928998" y="12700"/>
                      </a:lnTo>
                      <a:lnTo>
                        <a:pt x="930379" y="12416"/>
                      </a:lnTo>
                      <a:lnTo>
                        <a:pt x="931759" y="12133"/>
                      </a:lnTo>
                      <a:lnTo>
                        <a:pt x="932907" y="11894"/>
                      </a:lnTo>
                      <a:lnTo>
                        <a:pt x="933701" y="11733"/>
                      </a:lnTo>
                      <a:lnTo>
                        <a:pt x="934727" y="11677"/>
                      </a:lnTo>
                      <a:lnTo>
                        <a:pt x="940541" y="11361"/>
                      </a:lnTo>
                      <a:lnTo>
                        <a:pt x="941518" y="11308"/>
                      </a:lnTo>
                      <a:lnTo>
                        <a:pt x="943460" y="11387"/>
                      </a:lnTo>
                      <a:lnTo>
                        <a:pt x="954709" y="11693"/>
                      </a:lnTo>
                      <a:lnTo>
                        <a:pt x="956920" y="13407"/>
                      </a:lnTo>
                      <a:lnTo>
                        <a:pt x="957591" y="13882"/>
                      </a:lnTo>
                      <a:lnTo>
                        <a:pt x="958080" y="14931"/>
                      </a:lnTo>
                      <a:lnTo>
                        <a:pt x="959875" y="18875"/>
                      </a:lnTo>
                      <a:lnTo>
                        <a:pt x="960474" y="20192"/>
                      </a:lnTo>
                      <a:lnTo>
                        <a:pt x="960987" y="21232"/>
                      </a:lnTo>
                      <a:lnTo>
                        <a:pt x="962245" y="23827"/>
                      </a:lnTo>
                      <a:lnTo>
                        <a:pt x="964260" y="24295"/>
                      </a:lnTo>
                      <a:lnTo>
                        <a:pt x="966117" y="24721"/>
                      </a:lnTo>
                      <a:lnTo>
                        <a:pt x="968462" y="24503"/>
                      </a:lnTo>
                      <a:lnTo>
                        <a:pt x="972224" y="24153"/>
                      </a:lnTo>
                      <a:lnTo>
                        <a:pt x="974520" y="23865"/>
                      </a:lnTo>
                      <a:lnTo>
                        <a:pt x="975900" y="23692"/>
                      </a:lnTo>
                      <a:lnTo>
                        <a:pt x="981226" y="23023"/>
                      </a:lnTo>
                      <a:lnTo>
                        <a:pt x="982679" y="22841"/>
                      </a:lnTo>
                      <a:lnTo>
                        <a:pt x="984132" y="22658"/>
                      </a:lnTo>
                      <a:lnTo>
                        <a:pt x="985061" y="22638"/>
                      </a:lnTo>
                      <a:lnTo>
                        <a:pt x="990203" y="22522"/>
                      </a:lnTo>
                      <a:lnTo>
                        <a:pt x="991571" y="22491"/>
                      </a:lnTo>
                      <a:lnTo>
                        <a:pt x="992499" y="22677"/>
                      </a:lnTo>
                      <a:lnTo>
                        <a:pt x="995699" y="23317"/>
                      </a:lnTo>
                      <a:lnTo>
                        <a:pt x="997067" y="23593"/>
                      </a:lnTo>
                      <a:lnTo>
                        <a:pt x="998337" y="24415"/>
                      </a:lnTo>
                      <a:lnTo>
                        <a:pt x="999180" y="24962"/>
                      </a:lnTo>
                      <a:lnTo>
                        <a:pt x="999949" y="25458"/>
                      </a:lnTo>
                      <a:lnTo>
                        <a:pt x="1000719" y="25963"/>
                      </a:lnTo>
                      <a:lnTo>
                        <a:pt x="1001415" y="26679"/>
                      </a:lnTo>
                      <a:lnTo>
                        <a:pt x="1003137" y="28481"/>
                      </a:lnTo>
                      <a:lnTo>
                        <a:pt x="1005544" y="31083"/>
                      </a:lnTo>
                      <a:lnTo>
                        <a:pt x="1006582" y="32205"/>
                      </a:lnTo>
                      <a:lnTo>
                        <a:pt x="1007583" y="33936"/>
                      </a:lnTo>
                      <a:lnTo>
                        <a:pt x="1009086" y="36538"/>
                      </a:lnTo>
                      <a:lnTo>
                        <a:pt x="1009941" y="38013"/>
                      </a:lnTo>
                      <a:lnTo>
                        <a:pt x="1010979" y="39581"/>
                      </a:lnTo>
                      <a:lnTo>
                        <a:pt x="1011272" y="40020"/>
                      </a:lnTo>
                      <a:lnTo>
                        <a:pt x="1013605" y="43535"/>
                      </a:lnTo>
                      <a:lnTo>
                        <a:pt x="1014191" y="44414"/>
                      </a:lnTo>
                      <a:lnTo>
                        <a:pt x="1015510" y="46528"/>
                      </a:lnTo>
                      <a:lnTo>
                        <a:pt x="1018442" y="51181"/>
                      </a:lnTo>
                      <a:lnTo>
                        <a:pt x="1022643" y="57793"/>
                      </a:lnTo>
                      <a:lnTo>
                        <a:pt x="1023205" y="58674"/>
                      </a:lnTo>
                      <a:lnTo>
                        <a:pt x="1023474" y="59118"/>
                      </a:lnTo>
                      <a:lnTo>
                        <a:pt x="1024268" y="60448"/>
                      </a:lnTo>
                      <a:lnTo>
                        <a:pt x="1027211" y="65326"/>
                      </a:lnTo>
                      <a:lnTo>
                        <a:pt x="1028262" y="67140"/>
                      </a:lnTo>
                      <a:lnTo>
                        <a:pt x="1029324" y="68953"/>
                      </a:lnTo>
                      <a:lnTo>
                        <a:pt x="1029862" y="69860"/>
                      </a:lnTo>
                      <a:lnTo>
                        <a:pt x="1030704" y="71321"/>
                      </a:lnTo>
                      <a:lnTo>
                        <a:pt x="1031156" y="72334"/>
                      </a:lnTo>
                      <a:lnTo>
                        <a:pt x="1032402" y="75084"/>
                      </a:lnTo>
                      <a:lnTo>
                        <a:pt x="1033013" y="76437"/>
                      </a:lnTo>
                      <a:lnTo>
                        <a:pt x="1033391" y="77436"/>
                      </a:lnTo>
                      <a:lnTo>
                        <a:pt x="1033831" y="78573"/>
                      </a:lnTo>
                      <a:lnTo>
                        <a:pt x="1034295" y="79772"/>
                      </a:lnTo>
                      <a:lnTo>
                        <a:pt x="1032011" y="82253"/>
                      </a:lnTo>
                      <a:lnTo>
                        <a:pt x="1031608" y="82691"/>
                      </a:lnTo>
                      <a:lnTo>
                        <a:pt x="1031620" y="83500"/>
                      </a:lnTo>
                      <a:lnTo>
                        <a:pt x="1031755" y="88975"/>
                      </a:lnTo>
                      <a:lnTo>
                        <a:pt x="1032781" y="93883"/>
                      </a:lnTo>
                      <a:lnTo>
                        <a:pt x="1033086" y="95325"/>
                      </a:lnTo>
                      <a:lnTo>
                        <a:pt x="1034979" y="98440"/>
                      </a:lnTo>
                      <a:lnTo>
                        <a:pt x="1036017" y="100132"/>
                      </a:lnTo>
                      <a:lnTo>
                        <a:pt x="1036860" y="101520"/>
                      </a:lnTo>
                      <a:lnTo>
                        <a:pt x="1038436" y="103536"/>
                      </a:lnTo>
                      <a:lnTo>
                        <a:pt x="1043138" y="109588"/>
                      </a:lnTo>
                      <a:lnTo>
                        <a:pt x="1044396" y="111201"/>
                      </a:lnTo>
                      <a:lnTo>
                        <a:pt x="1045838" y="112636"/>
                      </a:lnTo>
                      <a:lnTo>
                        <a:pt x="1046192" y="112995"/>
                      </a:lnTo>
                      <a:lnTo>
                        <a:pt x="1048573" y="115378"/>
                      </a:lnTo>
                      <a:lnTo>
                        <a:pt x="1049257" y="116058"/>
                      </a:lnTo>
                      <a:lnTo>
                        <a:pt x="1050625" y="117418"/>
                      </a:lnTo>
                      <a:lnTo>
                        <a:pt x="1051517" y="118658"/>
                      </a:lnTo>
                      <a:lnTo>
                        <a:pt x="1055120" y="123606"/>
                      </a:lnTo>
                      <a:lnTo>
                        <a:pt x="1055719" y="124431"/>
                      </a:lnTo>
                      <a:lnTo>
                        <a:pt x="1056073" y="124929"/>
                      </a:lnTo>
                      <a:lnTo>
                        <a:pt x="1056818" y="126546"/>
                      </a:lnTo>
                      <a:lnTo>
                        <a:pt x="1058638" y="130202"/>
                      </a:lnTo>
                      <a:lnTo>
                        <a:pt x="1060128" y="135223"/>
                      </a:lnTo>
                      <a:lnTo>
                        <a:pt x="1060629" y="136718"/>
                      </a:lnTo>
                      <a:lnTo>
                        <a:pt x="1061948" y="138130"/>
                      </a:lnTo>
                      <a:lnTo>
                        <a:pt x="1063878" y="140180"/>
                      </a:lnTo>
                      <a:lnTo>
                        <a:pt x="1064464" y="140799"/>
                      </a:lnTo>
                      <a:lnTo>
                        <a:pt x="1065588" y="141750"/>
                      </a:lnTo>
                      <a:lnTo>
                        <a:pt x="1070107" y="145559"/>
                      </a:lnTo>
                      <a:lnTo>
                        <a:pt x="1073197" y="148166"/>
                      </a:lnTo>
                      <a:lnTo>
                        <a:pt x="1073588" y="148492"/>
                      </a:lnTo>
                      <a:lnTo>
                        <a:pt x="1074528" y="149317"/>
                      </a:lnTo>
                      <a:lnTo>
                        <a:pt x="1078559" y="152820"/>
                      </a:lnTo>
                      <a:lnTo>
                        <a:pt x="1079707" y="153819"/>
                      </a:lnTo>
                      <a:lnTo>
                        <a:pt x="1080648" y="154942"/>
                      </a:lnTo>
                      <a:lnTo>
                        <a:pt x="1083786" y="158652"/>
                      </a:lnTo>
                      <a:lnTo>
                        <a:pt x="1085435" y="160616"/>
                      </a:lnTo>
                      <a:lnTo>
                        <a:pt x="1086425" y="161788"/>
                      </a:lnTo>
                      <a:lnTo>
                        <a:pt x="1087255" y="163191"/>
                      </a:lnTo>
                      <a:lnTo>
                        <a:pt x="1089820" y="167511"/>
                      </a:lnTo>
                      <a:lnTo>
                        <a:pt x="1090602" y="168841"/>
                      </a:lnTo>
                      <a:lnTo>
                        <a:pt x="1091127" y="170379"/>
                      </a:lnTo>
                      <a:lnTo>
                        <a:pt x="1093411" y="177017"/>
                      </a:lnTo>
                      <a:lnTo>
                        <a:pt x="1094290" y="179567"/>
                      </a:lnTo>
                      <a:lnTo>
                        <a:pt x="1094938" y="182411"/>
                      </a:lnTo>
                      <a:lnTo>
                        <a:pt x="1095194" y="183558"/>
                      </a:lnTo>
                      <a:lnTo>
                        <a:pt x="1095549" y="185144"/>
                      </a:lnTo>
                      <a:lnTo>
                        <a:pt x="1096391" y="187121"/>
                      </a:lnTo>
                      <a:lnTo>
                        <a:pt x="1098700" y="192563"/>
                      </a:lnTo>
                      <a:lnTo>
                        <a:pt x="1099335" y="194052"/>
                      </a:lnTo>
                      <a:lnTo>
                        <a:pt x="1100361" y="195748"/>
                      </a:lnTo>
                      <a:lnTo>
                        <a:pt x="1100862" y="196603"/>
                      </a:lnTo>
                      <a:lnTo>
                        <a:pt x="1101130" y="197030"/>
                      </a:lnTo>
                      <a:lnTo>
                        <a:pt x="1102425" y="199202"/>
                      </a:lnTo>
                      <a:lnTo>
                        <a:pt x="1103207" y="200495"/>
                      </a:lnTo>
                      <a:lnTo>
                        <a:pt x="1104245" y="202228"/>
                      </a:lnTo>
                      <a:lnTo>
                        <a:pt x="1104917" y="204132"/>
                      </a:lnTo>
                      <a:lnTo>
                        <a:pt x="1105760" y="206536"/>
                      </a:lnTo>
                      <a:lnTo>
                        <a:pt x="1106028" y="207304"/>
                      </a:lnTo>
                      <a:lnTo>
                        <a:pt x="1106358" y="208451"/>
                      </a:lnTo>
                      <a:lnTo>
                        <a:pt x="1108166" y="215053"/>
                      </a:lnTo>
                      <a:lnTo>
                        <a:pt x="1108715" y="217079"/>
                      </a:lnTo>
                      <a:lnTo>
                        <a:pt x="1108947" y="219068"/>
                      </a:lnTo>
                      <a:lnTo>
                        <a:pt x="1109240" y="221557"/>
                      </a:lnTo>
                      <a:lnTo>
                        <a:pt x="1110157" y="229465"/>
                      </a:lnTo>
                      <a:lnTo>
                        <a:pt x="1110340" y="231100"/>
                      </a:lnTo>
                      <a:lnTo>
                        <a:pt x="1110291" y="232772"/>
                      </a:lnTo>
                      <a:lnTo>
                        <a:pt x="1109949" y="245097"/>
                      </a:lnTo>
                      <a:lnTo>
                        <a:pt x="1106126" y="250539"/>
                      </a:lnTo>
                      <a:lnTo>
                        <a:pt x="1105246" y="251784"/>
                      </a:lnTo>
                      <a:lnTo>
                        <a:pt x="1104367" y="253041"/>
                      </a:lnTo>
                      <a:lnTo>
                        <a:pt x="1100532" y="257824"/>
                      </a:lnTo>
                      <a:lnTo>
                        <a:pt x="1099579" y="259008"/>
                      </a:lnTo>
                      <a:lnTo>
                        <a:pt x="1099042" y="259874"/>
                      </a:lnTo>
                      <a:lnTo>
                        <a:pt x="1097588" y="262217"/>
                      </a:lnTo>
                      <a:lnTo>
                        <a:pt x="1096758" y="263547"/>
                      </a:lnTo>
                      <a:lnTo>
                        <a:pt x="1096330" y="265109"/>
                      </a:lnTo>
                      <a:lnTo>
                        <a:pt x="1095756" y="267172"/>
                      </a:lnTo>
                      <a:lnTo>
                        <a:pt x="1095475" y="268209"/>
                      </a:lnTo>
                      <a:lnTo>
                        <a:pt x="1095304" y="269258"/>
                      </a:lnTo>
                      <a:lnTo>
                        <a:pt x="1094071" y="277105"/>
                      </a:lnTo>
                      <a:lnTo>
                        <a:pt x="1093570" y="280265"/>
                      </a:lnTo>
                      <a:lnTo>
                        <a:pt x="1092483" y="287123"/>
                      </a:lnTo>
                      <a:lnTo>
                        <a:pt x="1091799" y="291431"/>
                      </a:lnTo>
                      <a:lnTo>
                        <a:pt x="1091066" y="296190"/>
                      </a:lnTo>
                      <a:lnTo>
                        <a:pt x="1090748" y="298264"/>
                      </a:lnTo>
                      <a:lnTo>
                        <a:pt x="1090980" y="299851"/>
                      </a:lnTo>
                      <a:lnTo>
                        <a:pt x="1091872" y="305842"/>
                      </a:lnTo>
                      <a:lnTo>
                        <a:pt x="1092153" y="307746"/>
                      </a:lnTo>
                      <a:lnTo>
                        <a:pt x="1093374" y="309345"/>
                      </a:lnTo>
                      <a:lnTo>
                        <a:pt x="1097417" y="314665"/>
                      </a:lnTo>
                      <a:lnTo>
                        <a:pt x="1098260" y="315776"/>
                      </a:lnTo>
                      <a:lnTo>
                        <a:pt x="1098749" y="316276"/>
                      </a:lnTo>
                      <a:lnTo>
                        <a:pt x="1099811" y="317399"/>
                      </a:lnTo>
                      <a:lnTo>
                        <a:pt x="1100886" y="318509"/>
                      </a:lnTo>
                      <a:lnTo>
                        <a:pt x="1104453" y="322231"/>
                      </a:lnTo>
                      <a:lnTo>
                        <a:pt x="1105161" y="322975"/>
                      </a:lnTo>
                      <a:lnTo>
                        <a:pt x="1106590" y="324464"/>
                      </a:lnTo>
                      <a:lnTo>
                        <a:pt x="1107518" y="325696"/>
                      </a:lnTo>
                      <a:lnTo>
                        <a:pt x="1109949" y="328918"/>
                      </a:lnTo>
                      <a:lnTo>
                        <a:pt x="1110938" y="330224"/>
                      </a:lnTo>
                      <a:lnTo>
                        <a:pt x="1111708" y="331566"/>
                      </a:lnTo>
                      <a:lnTo>
                        <a:pt x="1114370" y="336227"/>
                      </a:lnTo>
                      <a:lnTo>
                        <a:pt x="1115140" y="337582"/>
                      </a:lnTo>
                      <a:lnTo>
                        <a:pt x="1115604" y="339132"/>
                      </a:lnTo>
                      <a:lnTo>
                        <a:pt x="1117070" y="344050"/>
                      </a:lnTo>
                      <a:lnTo>
                        <a:pt x="1117302" y="345160"/>
                      </a:lnTo>
                      <a:lnTo>
                        <a:pt x="1117546" y="346466"/>
                      </a:lnTo>
                      <a:lnTo>
                        <a:pt x="1117912" y="348406"/>
                      </a:lnTo>
                      <a:lnTo>
                        <a:pt x="1117644" y="349968"/>
                      </a:lnTo>
                      <a:lnTo>
                        <a:pt x="1117180" y="352579"/>
                      </a:lnTo>
                      <a:lnTo>
                        <a:pt x="1116948" y="354276"/>
                      </a:lnTo>
                      <a:lnTo>
                        <a:pt x="1111585" y="354715"/>
                      </a:lnTo>
                      <a:lnTo>
                        <a:pt x="1110792" y="354812"/>
                      </a:lnTo>
                      <a:lnTo>
                        <a:pt x="1110315" y="354873"/>
                      </a:lnTo>
                      <a:lnTo>
                        <a:pt x="1107909" y="355386"/>
                      </a:lnTo>
                      <a:lnTo>
                        <a:pt x="1106749" y="355642"/>
                      </a:lnTo>
                      <a:lnTo>
                        <a:pt x="1105650" y="356228"/>
                      </a:lnTo>
                      <a:lnTo>
                        <a:pt x="1104037" y="357082"/>
                      </a:lnTo>
                      <a:lnTo>
                        <a:pt x="1102999" y="357644"/>
                      </a:lnTo>
                      <a:lnTo>
                        <a:pt x="1102242" y="358315"/>
                      </a:lnTo>
                      <a:lnTo>
                        <a:pt x="1101485" y="358998"/>
                      </a:lnTo>
                      <a:lnTo>
                        <a:pt x="1099616" y="360682"/>
                      </a:lnTo>
                      <a:lnTo>
                        <a:pt x="1099127" y="361182"/>
                      </a:lnTo>
                      <a:lnTo>
                        <a:pt x="1097833" y="362586"/>
                      </a:lnTo>
                      <a:lnTo>
                        <a:pt x="1096550" y="363989"/>
                      </a:lnTo>
                      <a:lnTo>
                        <a:pt x="1095732" y="365295"/>
                      </a:lnTo>
                      <a:lnTo>
                        <a:pt x="1095402" y="365832"/>
                      </a:lnTo>
                      <a:lnTo>
                        <a:pt x="1094620" y="367064"/>
                      </a:lnTo>
                      <a:lnTo>
                        <a:pt x="1093252" y="369029"/>
                      </a:lnTo>
                      <a:lnTo>
                        <a:pt x="1092434" y="370212"/>
                      </a:lnTo>
                      <a:lnTo>
                        <a:pt x="1091982" y="370896"/>
                      </a:lnTo>
                      <a:lnTo>
                        <a:pt x="1090614" y="372226"/>
                      </a:lnTo>
                      <a:lnTo>
                        <a:pt x="1089979" y="372836"/>
                      </a:lnTo>
                      <a:lnTo>
                        <a:pt x="1086388" y="376521"/>
                      </a:lnTo>
                      <a:lnTo>
                        <a:pt x="1084519" y="378608"/>
                      </a:lnTo>
                      <a:lnTo>
                        <a:pt x="1083786" y="379340"/>
                      </a:lnTo>
                      <a:lnTo>
                        <a:pt x="1082699" y="380451"/>
                      </a:lnTo>
                      <a:lnTo>
                        <a:pt x="1081173" y="381476"/>
                      </a:lnTo>
                      <a:lnTo>
                        <a:pt x="1080440" y="381854"/>
                      </a:lnTo>
                      <a:lnTo>
                        <a:pt x="1078852" y="382672"/>
                      </a:lnTo>
                      <a:lnTo>
                        <a:pt x="1077203" y="383379"/>
                      </a:lnTo>
                      <a:lnTo>
                        <a:pt x="1076373" y="383733"/>
                      </a:lnTo>
                      <a:lnTo>
                        <a:pt x="1075469" y="383965"/>
                      </a:lnTo>
                      <a:lnTo>
                        <a:pt x="1073637" y="384441"/>
                      </a:lnTo>
                      <a:lnTo>
                        <a:pt x="1072452" y="384526"/>
                      </a:lnTo>
                      <a:lnTo>
                        <a:pt x="1069178" y="384746"/>
                      </a:lnTo>
                      <a:lnTo>
                        <a:pt x="1068531" y="384770"/>
                      </a:lnTo>
                      <a:lnTo>
                        <a:pt x="1061557" y="384868"/>
                      </a:lnTo>
                      <a:lnTo>
                        <a:pt x="1058406" y="384917"/>
                      </a:lnTo>
                      <a:lnTo>
                        <a:pt x="1055218" y="384966"/>
                      </a:lnTo>
                      <a:lnTo>
                        <a:pt x="1053178" y="385014"/>
                      </a:lnTo>
                      <a:lnTo>
                        <a:pt x="1045654" y="385185"/>
                      </a:lnTo>
                      <a:lnTo>
                        <a:pt x="1044066" y="385222"/>
                      </a:lnTo>
                      <a:lnTo>
                        <a:pt x="1044213" y="383977"/>
                      </a:lnTo>
                      <a:lnTo>
                        <a:pt x="1044787" y="379218"/>
                      </a:lnTo>
                      <a:lnTo>
                        <a:pt x="1044995" y="377790"/>
                      </a:lnTo>
                      <a:lnTo>
                        <a:pt x="1045349" y="375460"/>
                      </a:lnTo>
                      <a:lnTo>
                        <a:pt x="1043114" y="374386"/>
                      </a:lnTo>
                      <a:lnTo>
                        <a:pt x="1036408" y="371177"/>
                      </a:lnTo>
                      <a:lnTo>
                        <a:pt x="1033831" y="369810"/>
                      </a:lnTo>
                      <a:lnTo>
                        <a:pt x="1029129" y="367320"/>
                      </a:lnTo>
                      <a:lnTo>
                        <a:pt x="1024854" y="365221"/>
                      </a:lnTo>
                      <a:lnTo>
                        <a:pt x="1023144" y="364392"/>
                      </a:lnTo>
                      <a:lnTo>
                        <a:pt x="1022790" y="366796"/>
                      </a:lnTo>
                      <a:lnTo>
                        <a:pt x="1022704" y="367357"/>
                      </a:lnTo>
                      <a:lnTo>
                        <a:pt x="1022582" y="370652"/>
                      </a:lnTo>
                      <a:lnTo>
                        <a:pt x="1022387" y="372946"/>
                      </a:lnTo>
                      <a:lnTo>
                        <a:pt x="1022106" y="374215"/>
                      </a:lnTo>
                      <a:lnTo>
                        <a:pt x="1021813" y="374996"/>
                      </a:lnTo>
                      <a:lnTo>
                        <a:pt x="1021141" y="376802"/>
                      </a:lnTo>
                      <a:lnTo>
                        <a:pt x="1021019" y="378352"/>
                      </a:lnTo>
                      <a:lnTo>
                        <a:pt x="1021129" y="379279"/>
                      </a:lnTo>
                      <a:lnTo>
                        <a:pt x="1021458" y="380939"/>
                      </a:lnTo>
                      <a:lnTo>
                        <a:pt x="1022228" y="382745"/>
                      </a:lnTo>
                      <a:lnTo>
                        <a:pt x="1022863" y="383953"/>
                      </a:lnTo>
                      <a:lnTo>
                        <a:pt x="1023376" y="384941"/>
                      </a:lnTo>
                      <a:lnTo>
                        <a:pt x="1024646" y="388297"/>
                      </a:lnTo>
                      <a:lnTo>
                        <a:pt x="1024781" y="388883"/>
                      </a:lnTo>
                      <a:lnTo>
                        <a:pt x="1024280" y="388639"/>
                      </a:lnTo>
                      <a:lnTo>
                        <a:pt x="1025550" y="390860"/>
                      </a:lnTo>
                      <a:lnTo>
                        <a:pt x="1026381" y="392300"/>
                      </a:lnTo>
                      <a:lnTo>
                        <a:pt x="1026991" y="394337"/>
                      </a:lnTo>
                      <a:lnTo>
                        <a:pt x="1027920" y="397425"/>
                      </a:lnTo>
                      <a:lnTo>
                        <a:pt x="1028555" y="399084"/>
                      </a:lnTo>
                      <a:lnTo>
                        <a:pt x="1029129" y="400598"/>
                      </a:lnTo>
                      <a:lnTo>
                        <a:pt x="1029678" y="404502"/>
                      </a:lnTo>
                      <a:lnTo>
                        <a:pt x="1029715" y="406784"/>
                      </a:lnTo>
                      <a:lnTo>
                        <a:pt x="1029788" y="410104"/>
                      </a:lnTo>
                      <a:lnTo>
                        <a:pt x="1030118" y="412666"/>
                      </a:lnTo>
                      <a:lnTo>
                        <a:pt x="1030509" y="414131"/>
                      </a:lnTo>
                      <a:lnTo>
                        <a:pt x="1030875" y="415473"/>
                      </a:lnTo>
                      <a:lnTo>
                        <a:pt x="1031278" y="418389"/>
                      </a:lnTo>
                      <a:lnTo>
                        <a:pt x="1031352" y="420012"/>
                      </a:lnTo>
                      <a:lnTo>
                        <a:pt x="1031401" y="421074"/>
                      </a:lnTo>
                      <a:lnTo>
                        <a:pt x="1031498" y="423222"/>
                      </a:lnTo>
                      <a:lnTo>
                        <a:pt x="1031730" y="425381"/>
                      </a:lnTo>
                      <a:lnTo>
                        <a:pt x="1031486" y="426882"/>
                      </a:lnTo>
                      <a:lnTo>
                        <a:pt x="1031352" y="427712"/>
                      </a:lnTo>
                      <a:lnTo>
                        <a:pt x="1031278" y="429543"/>
                      </a:lnTo>
                      <a:lnTo>
                        <a:pt x="1032549" y="431495"/>
                      </a:lnTo>
                      <a:lnTo>
                        <a:pt x="1033978" y="433875"/>
                      </a:lnTo>
                      <a:lnTo>
                        <a:pt x="1034503" y="436376"/>
                      </a:lnTo>
                      <a:lnTo>
                        <a:pt x="1034503" y="438622"/>
                      </a:lnTo>
                      <a:lnTo>
                        <a:pt x="1034332" y="439622"/>
                      </a:lnTo>
                      <a:lnTo>
                        <a:pt x="1034198" y="440367"/>
                      </a:lnTo>
                      <a:lnTo>
                        <a:pt x="1034051" y="442282"/>
                      </a:lnTo>
                      <a:lnTo>
                        <a:pt x="1034185" y="444967"/>
                      </a:lnTo>
                      <a:lnTo>
                        <a:pt x="1034271" y="447273"/>
                      </a:lnTo>
                      <a:lnTo>
                        <a:pt x="1035016" y="449690"/>
                      </a:lnTo>
                      <a:lnTo>
                        <a:pt x="1035590" y="450983"/>
                      </a:lnTo>
                      <a:lnTo>
                        <a:pt x="1036213" y="452435"/>
                      </a:lnTo>
                      <a:lnTo>
                        <a:pt x="1037263" y="456108"/>
                      </a:lnTo>
                      <a:lnTo>
                        <a:pt x="1037337" y="458219"/>
                      </a:lnTo>
                      <a:lnTo>
                        <a:pt x="1037361" y="458756"/>
                      </a:lnTo>
                      <a:lnTo>
                        <a:pt x="1037410" y="460343"/>
                      </a:lnTo>
                      <a:lnTo>
                        <a:pt x="1037178" y="462381"/>
                      </a:lnTo>
                      <a:lnTo>
                        <a:pt x="1036897" y="464931"/>
                      </a:lnTo>
                      <a:lnTo>
                        <a:pt x="1036811" y="467030"/>
                      </a:lnTo>
                      <a:lnTo>
                        <a:pt x="1036738" y="468592"/>
                      </a:lnTo>
                      <a:lnTo>
                        <a:pt x="1036811" y="471508"/>
                      </a:lnTo>
                      <a:lnTo>
                        <a:pt x="1037764" y="473412"/>
                      </a:lnTo>
                      <a:lnTo>
                        <a:pt x="1038008" y="473912"/>
                      </a:lnTo>
                      <a:lnTo>
                        <a:pt x="1038766" y="475999"/>
                      </a:lnTo>
                      <a:lnTo>
                        <a:pt x="1038534" y="477829"/>
                      </a:lnTo>
                      <a:lnTo>
                        <a:pt x="1037715" y="480331"/>
                      </a:lnTo>
                      <a:lnTo>
                        <a:pt x="1036445" y="481405"/>
                      </a:lnTo>
                      <a:lnTo>
                        <a:pt x="1034649" y="481027"/>
                      </a:lnTo>
                      <a:lnTo>
                        <a:pt x="1034124" y="480904"/>
                      </a:lnTo>
                      <a:lnTo>
                        <a:pt x="1032292" y="480477"/>
                      </a:lnTo>
                      <a:lnTo>
                        <a:pt x="1030582" y="480087"/>
                      </a:lnTo>
                      <a:lnTo>
                        <a:pt x="1029141" y="479855"/>
                      </a:lnTo>
                      <a:lnTo>
                        <a:pt x="1027199" y="479550"/>
                      </a:lnTo>
                      <a:lnTo>
                        <a:pt x="1025831" y="479294"/>
                      </a:lnTo>
                      <a:lnTo>
                        <a:pt x="1024695" y="479355"/>
                      </a:lnTo>
                      <a:lnTo>
                        <a:pt x="1023755" y="479953"/>
                      </a:lnTo>
                      <a:lnTo>
                        <a:pt x="1022973" y="481075"/>
                      </a:lnTo>
                      <a:lnTo>
                        <a:pt x="1022668" y="481917"/>
                      </a:lnTo>
                      <a:lnTo>
                        <a:pt x="1022032" y="483235"/>
                      </a:lnTo>
                      <a:lnTo>
                        <a:pt x="1021581" y="484541"/>
                      </a:lnTo>
                      <a:lnTo>
                        <a:pt x="1020713" y="486957"/>
                      </a:lnTo>
                      <a:lnTo>
                        <a:pt x="1020017" y="489459"/>
                      </a:lnTo>
                      <a:lnTo>
                        <a:pt x="1019577" y="490972"/>
                      </a:lnTo>
                      <a:lnTo>
                        <a:pt x="1018967" y="492339"/>
                      </a:lnTo>
                      <a:lnTo>
                        <a:pt x="1018283" y="493412"/>
                      </a:lnTo>
                      <a:lnTo>
                        <a:pt x="1017635" y="494450"/>
                      </a:lnTo>
                      <a:lnTo>
                        <a:pt x="1016548" y="496512"/>
                      </a:lnTo>
                      <a:lnTo>
                        <a:pt x="1015645" y="498196"/>
                      </a:lnTo>
                      <a:lnTo>
                        <a:pt x="1014631" y="499721"/>
                      </a:lnTo>
                      <a:lnTo>
                        <a:pt x="1013324" y="501686"/>
                      </a:lnTo>
                      <a:lnTo>
                        <a:pt x="1011748" y="505481"/>
                      </a:lnTo>
                      <a:lnTo>
                        <a:pt x="1011174" y="507287"/>
                      </a:lnTo>
                      <a:lnTo>
                        <a:pt x="1010759" y="508593"/>
                      </a:lnTo>
                      <a:lnTo>
                        <a:pt x="1009806" y="509911"/>
                      </a:lnTo>
                      <a:lnTo>
                        <a:pt x="1009000" y="510338"/>
                      </a:lnTo>
                      <a:lnTo>
                        <a:pt x="1008145" y="510448"/>
                      </a:lnTo>
                      <a:lnTo>
                        <a:pt x="1006899" y="510374"/>
                      </a:lnTo>
                      <a:lnTo>
                        <a:pt x="1006301" y="510338"/>
                      </a:lnTo>
                      <a:lnTo>
                        <a:pt x="1004823" y="510228"/>
                      </a:lnTo>
                      <a:lnTo>
                        <a:pt x="1003406" y="510765"/>
                      </a:lnTo>
                      <a:lnTo>
                        <a:pt x="1001769" y="511717"/>
                      </a:lnTo>
                      <a:lnTo>
                        <a:pt x="998472" y="513657"/>
                      </a:lnTo>
                      <a:lnTo>
                        <a:pt x="996114" y="514975"/>
                      </a:lnTo>
                      <a:lnTo>
                        <a:pt x="994868" y="515670"/>
                      </a:lnTo>
                      <a:lnTo>
                        <a:pt x="993598" y="516903"/>
                      </a:lnTo>
                      <a:lnTo>
                        <a:pt x="992963" y="517513"/>
                      </a:lnTo>
                      <a:lnTo>
                        <a:pt x="992658" y="517904"/>
                      </a:lnTo>
                      <a:lnTo>
                        <a:pt x="991412" y="519441"/>
                      </a:lnTo>
                      <a:lnTo>
                        <a:pt x="990789" y="520210"/>
                      </a:lnTo>
                      <a:lnTo>
                        <a:pt x="990325" y="521113"/>
                      </a:lnTo>
                      <a:lnTo>
                        <a:pt x="989042" y="523675"/>
                      </a:lnTo>
                      <a:lnTo>
                        <a:pt x="988798" y="524310"/>
                      </a:lnTo>
                      <a:lnTo>
                        <a:pt x="988444" y="525286"/>
                      </a:lnTo>
                      <a:lnTo>
                        <a:pt x="987748" y="527226"/>
                      </a:lnTo>
                      <a:lnTo>
                        <a:pt x="987565" y="528544"/>
                      </a:lnTo>
                      <a:lnTo>
                        <a:pt x="988175" y="529752"/>
                      </a:lnTo>
                      <a:lnTo>
                        <a:pt x="988749" y="530668"/>
                      </a:lnTo>
                      <a:lnTo>
                        <a:pt x="989177" y="531339"/>
                      </a:lnTo>
                      <a:lnTo>
                        <a:pt x="989690" y="531864"/>
                      </a:lnTo>
                      <a:lnTo>
                        <a:pt x="989934" y="532449"/>
                      </a:lnTo>
                      <a:lnTo>
                        <a:pt x="989690" y="532974"/>
                      </a:lnTo>
                      <a:lnTo>
                        <a:pt x="988981" y="533242"/>
                      </a:lnTo>
                      <a:lnTo>
                        <a:pt x="987369" y="533609"/>
                      </a:lnTo>
                      <a:lnTo>
                        <a:pt x="986319" y="533609"/>
                      </a:lnTo>
                      <a:lnTo>
                        <a:pt x="985378" y="533609"/>
                      </a:lnTo>
                      <a:lnTo>
                        <a:pt x="984145" y="533499"/>
                      </a:lnTo>
                      <a:lnTo>
                        <a:pt x="983485" y="533767"/>
                      </a:lnTo>
                      <a:lnTo>
                        <a:pt x="983192" y="534402"/>
                      </a:lnTo>
                      <a:lnTo>
                        <a:pt x="983192" y="535402"/>
                      </a:lnTo>
                      <a:lnTo>
                        <a:pt x="983387" y="536464"/>
                      </a:lnTo>
                      <a:lnTo>
                        <a:pt x="984474" y="537245"/>
                      </a:lnTo>
                      <a:lnTo>
                        <a:pt x="985476" y="537465"/>
                      </a:lnTo>
                      <a:lnTo>
                        <a:pt x="986465" y="537660"/>
                      </a:lnTo>
                      <a:lnTo>
                        <a:pt x="988041" y="537977"/>
                      </a:lnTo>
                      <a:lnTo>
                        <a:pt x="989323" y="538258"/>
                      </a:lnTo>
                      <a:lnTo>
                        <a:pt x="990239" y="538441"/>
                      </a:lnTo>
                      <a:lnTo>
                        <a:pt x="990801" y="538563"/>
                      </a:lnTo>
                      <a:lnTo>
                        <a:pt x="991449" y="538685"/>
                      </a:lnTo>
                      <a:lnTo>
                        <a:pt x="992474" y="538746"/>
                      </a:lnTo>
                      <a:lnTo>
                        <a:pt x="993122" y="540784"/>
                      </a:lnTo>
                      <a:lnTo>
                        <a:pt x="991937" y="541272"/>
                      </a:lnTo>
                      <a:lnTo>
                        <a:pt x="990752" y="542053"/>
                      </a:lnTo>
                      <a:lnTo>
                        <a:pt x="989165" y="542407"/>
                      </a:lnTo>
                      <a:lnTo>
                        <a:pt x="988322" y="542590"/>
                      </a:lnTo>
                      <a:lnTo>
                        <a:pt x="987528" y="542797"/>
                      </a:lnTo>
                      <a:lnTo>
                        <a:pt x="987100" y="543981"/>
                      </a:lnTo>
                      <a:lnTo>
                        <a:pt x="987210" y="544994"/>
                      </a:lnTo>
                      <a:lnTo>
                        <a:pt x="987186" y="546495"/>
                      </a:lnTo>
                      <a:lnTo>
                        <a:pt x="986819" y="548167"/>
                      </a:lnTo>
                      <a:lnTo>
                        <a:pt x="986514" y="549057"/>
                      </a:lnTo>
                      <a:lnTo>
                        <a:pt x="986258" y="549655"/>
                      </a:lnTo>
                      <a:lnTo>
                        <a:pt x="985965" y="550119"/>
                      </a:lnTo>
                      <a:lnTo>
                        <a:pt x="985281" y="551010"/>
                      </a:lnTo>
                      <a:lnTo>
                        <a:pt x="985342" y="553011"/>
                      </a:lnTo>
                      <a:lnTo>
                        <a:pt x="985305" y="554475"/>
                      </a:lnTo>
                      <a:lnTo>
                        <a:pt x="985281" y="555415"/>
                      </a:lnTo>
                      <a:lnTo>
                        <a:pt x="985158" y="556989"/>
                      </a:lnTo>
                      <a:lnTo>
                        <a:pt x="985146" y="559100"/>
                      </a:lnTo>
                      <a:lnTo>
                        <a:pt x="985097" y="560638"/>
                      </a:lnTo>
                      <a:lnTo>
                        <a:pt x="984841" y="561809"/>
                      </a:lnTo>
                      <a:lnTo>
                        <a:pt x="984474" y="562493"/>
                      </a:lnTo>
                      <a:lnTo>
                        <a:pt x="983729" y="562627"/>
                      </a:lnTo>
                      <a:lnTo>
                        <a:pt x="981873" y="562627"/>
                      </a:lnTo>
                      <a:lnTo>
                        <a:pt x="981238" y="562456"/>
                      </a:lnTo>
                      <a:lnTo>
                        <a:pt x="980151" y="562151"/>
                      </a:lnTo>
                      <a:lnTo>
                        <a:pt x="976035" y="561431"/>
                      </a:lnTo>
                      <a:lnTo>
                        <a:pt x="972981" y="560980"/>
                      </a:lnTo>
                      <a:lnTo>
                        <a:pt x="971564" y="560748"/>
                      </a:lnTo>
                      <a:lnTo>
                        <a:pt x="970880" y="560638"/>
                      </a:lnTo>
                      <a:lnTo>
                        <a:pt x="969891" y="560504"/>
                      </a:lnTo>
                      <a:lnTo>
                        <a:pt x="968840" y="560906"/>
                      </a:lnTo>
                      <a:lnTo>
                        <a:pt x="968779" y="561529"/>
                      </a:lnTo>
                      <a:lnTo>
                        <a:pt x="969598" y="562578"/>
                      </a:lnTo>
                      <a:lnTo>
                        <a:pt x="970196" y="562969"/>
                      </a:lnTo>
                      <a:lnTo>
                        <a:pt x="970453" y="563591"/>
                      </a:lnTo>
                      <a:lnTo>
                        <a:pt x="970257" y="564421"/>
                      </a:lnTo>
                      <a:lnTo>
                        <a:pt x="969647" y="565446"/>
                      </a:lnTo>
                      <a:lnTo>
                        <a:pt x="968633" y="566349"/>
                      </a:lnTo>
                      <a:lnTo>
                        <a:pt x="968095" y="566825"/>
                      </a:lnTo>
                      <a:lnTo>
                        <a:pt x="967424" y="567581"/>
                      </a:lnTo>
                      <a:lnTo>
                        <a:pt x="967045" y="568399"/>
                      </a:lnTo>
                      <a:lnTo>
                        <a:pt x="967729" y="569229"/>
                      </a:lnTo>
                      <a:lnTo>
                        <a:pt x="968596" y="569802"/>
                      </a:lnTo>
                      <a:lnTo>
                        <a:pt x="969524" y="570669"/>
                      </a:lnTo>
                      <a:lnTo>
                        <a:pt x="969647" y="571389"/>
                      </a:lnTo>
                      <a:lnTo>
                        <a:pt x="968963" y="572121"/>
                      </a:lnTo>
                      <a:lnTo>
                        <a:pt x="968108" y="572841"/>
                      </a:lnTo>
                      <a:lnTo>
                        <a:pt x="967167" y="573695"/>
                      </a:lnTo>
                      <a:lnTo>
                        <a:pt x="965506" y="575135"/>
                      </a:lnTo>
                      <a:lnTo>
                        <a:pt x="963479" y="576892"/>
                      </a:lnTo>
                      <a:lnTo>
                        <a:pt x="961671" y="578503"/>
                      </a:lnTo>
                      <a:lnTo>
                        <a:pt x="959216" y="580516"/>
                      </a:lnTo>
                      <a:lnTo>
                        <a:pt x="958642" y="580980"/>
                      </a:lnTo>
                      <a:lnTo>
                        <a:pt x="957652" y="581944"/>
                      </a:lnTo>
                      <a:lnTo>
                        <a:pt x="957347" y="583250"/>
                      </a:lnTo>
                      <a:lnTo>
                        <a:pt x="957408" y="584555"/>
                      </a:lnTo>
                      <a:lnTo>
                        <a:pt x="957884" y="585495"/>
                      </a:lnTo>
                      <a:lnTo>
                        <a:pt x="958581" y="587240"/>
                      </a:lnTo>
                      <a:lnTo>
                        <a:pt x="958764" y="588607"/>
                      </a:lnTo>
                      <a:lnTo>
                        <a:pt x="958642" y="590669"/>
                      </a:lnTo>
                      <a:lnTo>
                        <a:pt x="958361" y="591694"/>
                      </a:lnTo>
                      <a:lnTo>
                        <a:pt x="958031" y="592255"/>
                      </a:lnTo>
                      <a:lnTo>
                        <a:pt x="957970" y="593085"/>
                      </a:lnTo>
                      <a:lnTo>
                        <a:pt x="958092" y="593634"/>
                      </a:lnTo>
                      <a:lnTo>
                        <a:pt x="958568" y="594208"/>
                      </a:lnTo>
                      <a:lnTo>
                        <a:pt x="958703" y="595074"/>
                      </a:lnTo>
                      <a:lnTo>
                        <a:pt x="958703" y="596038"/>
                      </a:lnTo>
                      <a:lnTo>
                        <a:pt x="958703" y="596856"/>
                      </a:lnTo>
                      <a:lnTo>
                        <a:pt x="958703" y="597405"/>
                      </a:lnTo>
                      <a:lnTo>
                        <a:pt x="958825" y="599406"/>
                      </a:lnTo>
                      <a:lnTo>
                        <a:pt x="958959" y="600077"/>
                      </a:lnTo>
                      <a:lnTo>
                        <a:pt x="959204" y="601261"/>
                      </a:lnTo>
                      <a:lnTo>
                        <a:pt x="959204" y="602018"/>
                      </a:lnTo>
                      <a:lnTo>
                        <a:pt x="959057" y="603201"/>
                      </a:lnTo>
                      <a:lnTo>
                        <a:pt x="958764" y="604495"/>
                      </a:lnTo>
                      <a:lnTo>
                        <a:pt x="959033" y="605386"/>
                      </a:lnTo>
                      <a:lnTo>
                        <a:pt x="959277" y="606179"/>
                      </a:lnTo>
                      <a:lnTo>
                        <a:pt x="958996" y="607387"/>
                      </a:lnTo>
                      <a:lnTo>
                        <a:pt x="958837" y="607948"/>
                      </a:lnTo>
                      <a:lnTo>
                        <a:pt x="958862" y="612110"/>
                      </a:lnTo>
                      <a:lnTo>
                        <a:pt x="959155" y="613806"/>
                      </a:lnTo>
                      <a:lnTo>
                        <a:pt x="959314" y="614721"/>
                      </a:lnTo>
                      <a:lnTo>
                        <a:pt x="959790" y="619456"/>
                      </a:lnTo>
                      <a:lnTo>
                        <a:pt x="959631" y="620310"/>
                      </a:lnTo>
                      <a:lnTo>
                        <a:pt x="958776" y="623178"/>
                      </a:lnTo>
                      <a:lnTo>
                        <a:pt x="956492" y="626619"/>
                      </a:lnTo>
                      <a:lnTo>
                        <a:pt x="954574" y="629389"/>
                      </a:lnTo>
                      <a:lnTo>
                        <a:pt x="954037" y="630145"/>
                      </a:lnTo>
                      <a:lnTo>
                        <a:pt x="953365" y="631439"/>
                      </a:lnTo>
                      <a:lnTo>
                        <a:pt x="952913" y="632281"/>
                      </a:lnTo>
                      <a:lnTo>
                        <a:pt x="951765" y="634465"/>
                      </a:lnTo>
                      <a:lnTo>
                        <a:pt x="951448" y="635795"/>
                      </a:lnTo>
                      <a:lnTo>
                        <a:pt x="951203" y="636832"/>
                      </a:lnTo>
                      <a:lnTo>
                        <a:pt x="950617" y="639273"/>
                      </a:lnTo>
                      <a:lnTo>
                        <a:pt x="949616" y="640994"/>
                      </a:lnTo>
                      <a:lnTo>
                        <a:pt x="949249" y="641628"/>
                      </a:lnTo>
                      <a:lnTo>
                        <a:pt x="948382" y="643141"/>
                      </a:lnTo>
                      <a:lnTo>
                        <a:pt x="947063" y="644240"/>
                      </a:lnTo>
                      <a:lnTo>
                        <a:pt x="945280" y="645716"/>
                      </a:lnTo>
                      <a:lnTo>
                        <a:pt x="942238" y="648633"/>
                      </a:lnTo>
                      <a:lnTo>
                        <a:pt x="941701" y="649169"/>
                      </a:lnTo>
                      <a:lnTo>
                        <a:pt x="939820" y="651329"/>
                      </a:lnTo>
                      <a:lnTo>
                        <a:pt x="939173" y="652074"/>
                      </a:lnTo>
                      <a:lnTo>
                        <a:pt x="938745" y="652818"/>
                      </a:lnTo>
                      <a:lnTo>
                        <a:pt x="937060" y="655735"/>
                      </a:lnTo>
                      <a:lnTo>
                        <a:pt x="936498" y="656711"/>
                      </a:lnTo>
                      <a:lnTo>
                        <a:pt x="936070" y="658456"/>
                      </a:lnTo>
                      <a:lnTo>
                        <a:pt x="935911" y="659176"/>
                      </a:lnTo>
                      <a:lnTo>
                        <a:pt x="935692" y="660140"/>
                      </a:lnTo>
                      <a:lnTo>
                        <a:pt x="935643" y="660652"/>
                      </a:lnTo>
                      <a:lnTo>
                        <a:pt x="935386" y="663764"/>
                      </a:lnTo>
                      <a:lnTo>
                        <a:pt x="935337" y="664435"/>
                      </a:lnTo>
                      <a:lnTo>
                        <a:pt x="935350" y="665070"/>
                      </a:lnTo>
                      <a:lnTo>
                        <a:pt x="935460" y="667205"/>
                      </a:lnTo>
                      <a:lnTo>
                        <a:pt x="935521" y="668352"/>
                      </a:lnTo>
                      <a:lnTo>
                        <a:pt x="935948" y="669951"/>
                      </a:lnTo>
                      <a:lnTo>
                        <a:pt x="936669" y="672526"/>
                      </a:lnTo>
                      <a:lnTo>
                        <a:pt x="938806" y="675650"/>
                      </a:lnTo>
                      <a:lnTo>
                        <a:pt x="939173" y="676199"/>
                      </a:lnTo>
                      <a:lnTo>
                        <a:pt x="939796" y="676724"/>
                      </a:lnTo>
                      <a:lnTo>
                        <a:pt x="941469" y="678188"/>
                      </a:lnTo>
                      <a:lnTo>
                        <a:pt x="935569" y="679848"/>
                      </a:lnTo>
                      <a:lnTo>
                        <a:pt x="931820" y="681056"/>
                      </a:lnTo>
                      <a:lnTo>
                        <a:pt x="930403" y="681519"/>
                      </a:lnTo>
                      <a:lnTo>
                        <a:pt x="929279" y="682386"/>
                      </a:lnTo>
                      <a:lnTo>
                        <a:pt x="927301" y="683911"/>
                      </a:lnTo>
                      <a:lnTo>
                        <a:pt x="926299" y="684692"/>
                      </a:lnTo>
                      <a:lnTo>
                        <a:pt x="925310" y="685985"/>
                      </a:lnTo>
                      <a:lnTo>
                        <a:pt x="922696" y="689427"/>
                      </a:lnTo>
                      <a:lnTo>
                        <a:pt x="922256" y="690037"/>
                      </a:lnTo>
                      <a:lnTo>
                        <a:pt x="921572" y="691062"/>
                      </a:lnTo>
                      <a:lnTo>
                        <a:pt x="920681" y="692404"/>
                      </a:lnTo>
                      <a:lnTo>
                        <a:pt x="918287" y="696004"/>
                      </a:lnTo>
                      <a:lnTo>
                        <a:pt x="917334" y="697444"/>
                      </a:lnTo>
                      <a:lnTo>
                        <a:pt x="916687" y="698567"/>
                      </a:lnTo>
                      <a:lnTo>
                        <a:pt x="916271" y="699274"/>
                      </a:lnTo>
                      <a:lnTo>
                        <a:pt x="914977" y="701532"/>
                      </a:lnTo>
                      <a:lnTo>
                        <a:pt x="913499" y="703765"/>
                      </a:lnTo>
                      <a:lnTo>
                        <a:pt x="912363" y="705473"/>
                      </a:lnTo>
                      <a:lnTo>
                        <a:pt x="911581" y="706816"/>
                      </a:lnTo>
                      <a:lnTo>
                        <a:pt x="909212" y="710855"/>
                      </a:lnTo>
                      <a:lnTo>
                        <a:pt x="908967" y="711307"/>
                      </a:lnTo>
                      <a:lnTo>
                        <a:pt x="908235" y="712612"/>
                      </a:lnTo>
                      <a:lnTo>
                        <a:pt x="907502" y="713942"/>
                      </a:lnTo>
                      <a:lnTo>
                        <a:pt x="907282" y="714467"/>
                      </a:lnTo>
                      <a:lnTo>
                        <a:pt x="905364" y="719128"/>
                      </a:lnTo>
                      <a:lnTo>
                        <a:pt x="904839" y="720410"/>
                      </a:lnTo>
                      <a:lnTo>
                        <a:pt x="904876" y="721960"/>
                      </a:lnTo>
                      <a:lnTo>
                        <a:pt x="904900" y="722643"/>
                      </a:lnTo>
                      <a:lnTo>
                        <a:pt x="904937" y="724473"/>
                      </a:lnTo>
                      <a:lnTo>
                        <a:pt x="905890" y="725681"/>
                      </a:lnTo>
                      <a:lnTo>
                        <a:pt x="906512" y="726475"/>
                      </a:lnTo>
                      <a:lnTo>
                        <a:pt x="907502" y="727719"/>
                      </a:lnTo>
                      <a:lnTo>
                        <a:pt x="909004" y="728256"/>
                      </a:lnTo>
                      <a:lnTo>
                        <a:pt x="911398" y="729110"/>
                      </a:lnTo>
                      <a:lnTo>
                        <a:pt x="913694" y="730624"/>
                      </a:lnTo>
                      <a:lnTo>
                        <a:pt x="914720" y="731295"/>
                      </a:lnTo>
                      <a:lnTo>
                        <a:pt x="916797" y="732381"/>
                      </a:lnTo>
                      <a:lnTo>
                        <a:pt x="920998" y="734589"/>
                      </a:lnTo>
                      <a:lnTo>
                        <a:pt x="922623" y="735492"/>
                      </a:lnTo>
                      <a:lnTo>
                        <a:pt x="925212" y="736932"/>
                      </a:lnTo>
                      <a:lnTo>
                        <a:pt x="928363" y="739153"/>
                      </a:lnTo>
                      <a:lnTo>
                        <a:pt x="930195" y="740374"/>
                      </a:lnTo>
                      <a:lnTo>
                        <a:pt x="931539" y="741265"/>
                      </a:lnTo>
                      <a:lnTo>
                        <a:pt x="933847" y="743534"/>
                      </a:lnTo>
                      <a:lnTo>
                        <a:pt x="937475" y="747293"/>
                      </a:lnTo>
                      <a:lnTo>
                        <a:pt x="938916" y="748769"/>
                      </a:lnTo>
                      <a:lnTo>
                        <a:pt x="940284" y="749367"/>
                      </a:lnTo>
                      <a:lnTo>
                        <a:pt x="943423" y="750709"/>
                      </a:lnTo>
                      <a:lnTo>
                        <a:pt x="943887" y="750905"/>
                      </a:lnTo>
                      <a:lnTo>
                        <a:pt x="944376" y="751015"/>
                      </a:lnTo>
                      <a:lnTo>
                        <a:pt x="945780" y="751344"/>
                      </a:lnTo>
                      <a:lnTo>
                        <a:pt x="947197" y="751661"/>
                      </a:lnTo>
                      <a:lnTo>
                        <a:pt x="948565" y="751429"/>
                      </a:lnTo>
                      <a:lnTo>
                        <a:pt x="949933" y="751198"/>
                      </a:lnTo>
                      <a:lnTo>
                        <a:pt x="950617" y="751051"/>
                      </a:lnTo>
                      <a:lnTo>
                        <a:pt x="953426" y="750063"/>
                      </a:lnTo>
                      <a:lnTo>
                        <a:pt x="954294" y="749758"/>
                      </a:lnTo>
                      <a:lnTo>
                        <a:pt x="955136" y="749221"/>
                      </a:lnTo>
                      <a:lnTo>
                        <a:pt x="959314" y="746573"/>
                      </a:lnTo>
                      <a:lnTo>
                        <a:pt x="962953" y="744584"/>
                      </a:lnTo>
                      <a:lnTo>
                        <a:pt x="963369" y="745121"/>
                      </a:lnTo>
                      <a:lnTo>
                        <a:pt x="964419" y="746463"/>
                      </a:lnTo>
                      <a:lnTo>
                        <a:pt x="965225" y="748318"/>
                      </a:lnTo>
                      <a:lnTo>
                        <a:pt x="965897" y="749867"/>
                      </a:lnTo>
                      <a:lnTo>
                        <a:pt x="966031" y="751161"/>
                      </a:lnTo>
                      <a:lnTo>
                        <a:pt x="966276" y="753553"/>
                      </a:lnTo>
                      <a:lnTo>
                        <a:pt x="966385" y="754602"/>
                      </a:lnTo>
                      <a:lnTo>
                        <a:pt x="966263" y="755639"/>
                      </a:lnTo>
                      <a:lnTo>
                        <a:pt x="965872" y="759142"/>
                      </a:lnTo>
                      <a:lnTo>
                        <a:pt x="965750" y="760277"/>
                      </a:lnTo>
                      <a:lnTo>
                        <a:pt x="965311" y="761472"/>
                      </a:lnTo>
                      <a:lnTo>
                        <a:pt x="964346" y="764023"/>
                      </a:lnTo>
                      <a:lnTo>
                        <a:pt x="963112" y="766671"/>
                      </a:lnTo>
                      <a:lnTo>
                        <a:pt x="962782" y="767391"/>
                      </a:lnTo>
                      <a:lnTo>
                        <a:pt x="962453" y="767818"/>
                      </a:lnTo>
                      <a:lnTo>
                        <a:pt x="960596" y="770173"/>
                      </a:lnTo>
                      <a:lnTo>
                        <a:pt x="959668" y="771369"/>
                      </a:lnTo>
                      <a:lnTo>
                        <a:pt x="956761" y="771918"/>
                      </a:lnTo>
                      <a:lnTo>
                        <a:pt x="955625" y="771637"/>
                      </a:lnTo>
                      <a:lnTo>
                        <a:pt x="952095" y="770783"/>
                      </a:lnTo>
                      <a:lnTo>
                        <a:pt x="950324" y="770344"/>
                      </a:lnTo>
                      <a:lnTo>
                        <a:pt x="949420" y="770124"/>
                      </a:lnTo>
                      <a:lnTo>
                        <a:pt x="948199" y="769685"/>
                      </a:lnTo>
                      <a:lnTo>
                        <a:pt x="943570" y="767989"/>
                      </a:lnTo>
                      <a:lnTo>
                        <a:pt x="941738" y="767537"/>
                      </a:lnTo>
                      <a:lnTo>
                        <a:pt x="938989" y="766866"/>
                      </a:lnTo>
                      <a:lnTo>
                        <a:pt x="936705" y="766317"/>
                      </a:lnTo>
                      <a:lnTo>
                        <a:pt x="932589" y="764755"/>
                      </a:lnTo>
                      <a:lnTo>
                        <a:pt x="931686" y="764413"/>
                      </a:lnTo>
                      <a:lnTo>
                        <a:pt x="931002" y="764267"/>
                      </a:lnTo>
                      <a:lnTo>
                        <a:pt x="928119" y="763657"/>
                      </a:lnTo>
                      <a:lnTo>
                        <a:pt x="926470" y="763303"/>
                      </a:lnTo>
                      <a:lnTo>
                        <a:pt x="925200" y="763986"/>
                      </a:lnTo>
                      <a:lnTo>
                        <a:pt x="924149" y="764560"/>
                      </a:lnTo>
                      <a:lnTo>
                        <a:pt x="923062" y="765145"/>
                      </a:lnTo>
                      <a:lnTo>
                        <a:pt x="922134" y="766524"/>
                      </a:lnTo>
                      <a:lnTo>
                        <a:pt x="921096" y="768050"/>
                      </a:lnTo>
                      <a:lnTo>
                        <a:pt x="920571" y="769233"/>
                      </a:lnTo>
                      <a:lnTo>
                        <a:pt x="919887" y="770820"/>
                      </a:lnTo>
                      <a:lnTo>
                        <a:pt x="919569" y="772418"/>
                      </a:lnTo>
                      <a:lnTo>
                        <a:pt x="919056" y="775005"/>
                      </a:lnTo>
                      <a:lnTo>
                        <a:pt x="918555" y="779252"/>
                      </a:lnTo>
                      <a:lnTo>
                        <a:pt x="918458" y="780155"/>
                      </a:lnTo>
                      <a:lnTo>
                        <a:pt x="918226" y="781278"/>
                      </a:lnTo>
                      <a:lnTo>
                        <a:pt x="917737" y="783645"/>
                      </a:lnTo>
                      <a:lnTo>
                        <a:pt x="917383" y="785378"/>
                      </a:lnTo>
                      <a:lnTo>
                        <a:pt x="917016" y="787123"/>
                      </a:lnTo>
                      <a:lnTo>
                        <a:pt x="916271" y="788331"/>
                      </a:lnTo>
                      <a:lnTo>
                        <a:pt x="914781" y="790747"/>
                      </a:lnTo>
                      <a:lnTo>
                        <a:pt x="914268" y="791772"/>
                      </a:lnTo>
                      <a:lnTo>
                        <a:pt x="913389" y="793505"/>
                      </a:lnTo>
                      <a:lnTo>
                        <a:pt x="913132" y="794017"/>
                      </a:lnTo>
                      <a:lnTo>
                        <a:pt x="910494" y="798032"/>
                      </a:lnTo>
                      <a:lnTo>
                        <a:pt x="907990" y="801912"/>
                      </a:lnTo>
                      <a:lnTo>
                        <a:pt x="907563" y="802596"/>
                      </a:lnTo>
                      <a:lnTo>
                        <a:pt x="907135" y="803475"/>
                      </a:lnTo>
                      <a:lnTo>
                        <a:pt x="905218" y="807416"/>
                      </a:lnTo>
                      <a:lnTo>
                        <a:pt x="904460" y="808990"/>
                      </a:lnTo>
                      <a:lnTo>
                        <a:pt x="904131" y="810711"/>
                      </a:lnTo>
                      <a:lnTo>
                        <a:pt x="903593" y="813408"/>
                      </a:lnTo>
                      <a:lnTo>
                        <a:pt x="903398" y="814384"/>
                      </a:lnTo>
                      <a:lnTo>
                        <a:pt x="903288" y="815946"/>
                      </a:lnTo>
                      <a:lnTo>
                        <a:pt x="903019" y="819619"/>
                      </a:lnTo>
                      <a:lnTo>
                        <a:pt x="902885" y="821327"/>
                      </a:lnTo>
                      <a:lnTo>
                        <a:pt x="902836" y="824244"/>
                      </a:lnTo>
                      <a:lnTo>
                        <a:pt x="902787" y="826660"/>
                      </a:lnTo>
                      <a:lnTo>
                        <a:pt x="902250" y="829247"/>
                      </a:lnTo>
                      <a:lnTo>
                        <a:pt x="902128" y="829833"/>
                      </a:lnTo>
                      <a:lnTo>
                        <a:pt x="901688" y="831956"/>
                      </a:lnTo>
                      <a:lnTo>
                        <a:pt x="901224" y="834177"/>
                      </a:lnTo>
                      <a:lnTo>
                        <a:pt x="900185" y="839168"/>
                      </a:lnTo>
                      <a:lnTo>
                        <a:pt x="899758" y="841218"/>
                      </a:lnTo>
                      <a:lnTo>
                        <a:pt x="899697" y="842853"/>
                      </a:lnTo>
                      <a:lnTo>
                        <a:pt x="899599" y="845562"/>
                      </a:lnTo>
                      <a:lnTo>
                        <a:pt x="899563" y="846648"/>
                      </a:lnTo>
                      <a:lnTo>
                        <a:pt x="899611" y="847747"/>
                      </a:lnTo>
                      <a:lnTo>
                        <a:pt x="899685" y="849015"/>
                      </a:lnTo>
                      <a:lnTo>
                        <a:pt x="899856" y="852078"/>
                      </a:lnTo>
                      <a:lnTo>
                        <a:pt x="899379" y="856569"/>
                      </a:lnTo>
                      <a:lnTo>
                        <a:pt x="899318" y="857155"/>
                      </a:lnTo>
                      <a:lnTo>
                        <a:pt x="899257" y="857765"/>
                      </a:lnTo>
                      <a:lnTo>
                        <a:pt x="898940" y="858705"/>
                      </a:lnTo>
                      <a:lnTo>
                        <a:pt x="897865" y="861853"/>
                      </a:lnTo>
                      <a:lnTo>
                        <a:pt x="890427" y="862146"/>
                      </a:lnTo>
                      <a:lnTo>
                        <a:pt x="889498" y="862182"/>
                      </a:lnTo>
                      <a:lnTo>
                        <a:pt x="888106" y="862085"/>
                      </a:lnTo>
                      <a:lnTo>
                        <a:pt x="886469" y="861963"/>
                      </a:lnTo>
                      <a:lnTo>
                        <a:pt x="884405" y="861804"/>
                      </a:lnTo>
                      <a:lnTo>
                        <a:pt x="880606" y="860852"/>
                      </a:lnTo>
                      <a:lnTo>
                        <a:pt x="878237" y="860267"/>
                      </a:lnTo>
                      <a:lnTo>
                        <a:pt x="876307" y="860352"/>
                      </a:lnTo>
                      <a:lnTo>
                        <a:pt x="873107" y="860474"/>
                      </a:lnTo>
                      <a:lnTo>
                        <a:pt x="871983" y="860523"/>
                      </a:lnTo>
                      <a:lnTo>
                        <a:pt x="869650" y="860791"/>
                      </a:lnTo>
                      <a:lnTo>
                        <a:pt x="866084" y="861194"/>
                      </a:lnTo>
                      <a:lnTo>
                        <a:pt x="864655" y="861182"/>
                      </a:lnTo>
                      <a:lnTo>
                        <a:pt x="855580" y="861096"/>
                      </a:lnTo>
                      <a:lnTo>
                        <a:pt x="838480" y="860840"/>
                      </a:lnTo>
                      <a:lnTo>
                        <a:pt x="836636" y="860816"/>
                      </a:lnTo>
                      <a:lnTo>
                        <a:pt x="832056" y="860730"/>
                      </a:lnTo>
                      <a:lnTo>
                        <a:pt x="828721" y="860682"/>
                      </a:lnTo>
                      <a:lnTo>
                        <a:pt x="826816" y="860645"/>
                      </a:lnTo>
                      <a:lnTo>
                        <a:pt x="824972" y="860059"/>
                      </a:lnTo>
                      <a:lnTo>
                        <a:pt x="820367" y="858570"/>
                      </a:lnTo>
                      <a:lnTo>
                        <a:pt x="812770" y="856398"/>
                      </a:lnTo>
                      <a:lnTo>
                        <a:pt x="811817" y="856130"/>
                      </a:lnTo>
                      <a:lnTo>
                        <a:pt x="810865" y="855861"/>
                      </a:lnTo>
                      <a:lnTo>
                        <a:pt x="810290" y="855459"/>
                      </a:lnTo>
                      <a:lnTo>
                        <a:pt x="809057" y="854617"/>
                      </a:lnTo>
                      <a:lnTo>
                        <a:pt x="807689" y="853665"/>
                      </a:lnTo>
                      <a:lnTo>
                        <a:pt x="803866" y="851029"/>
                      </a:lnTo>
                      <a:lnTo>
                        <a:pt x="802144" y="850016"/>
                      </a:lnTo>
                      <a:lnTo>
                        <a:pt x="800849" y="849260"/>
                      </a:lnTo>
                      <a:lnTo>
                        <a:pt x="795682" y="846246"/>
                      </a:lnTo>
                      <a:lnTo>
                        <a:pt x="792959" y="844659"/>
                      </a:lnTo>
                      <a:lnTo>
                        <a:pt x="792385" y="844342"/>
                      </a:lnTo>
                      <a:lnTo>
                        <a:pt x="791078" y="843634"/>
                      </a:lnTo>
                      <a:lnTo>
                        <a:pt x="781001" y="838155"/>
                      </a:lnTo>
                      <a:lnTo>
                        <a:pt x="779682" y="837447"/>
                      </a:lnTo>
                      <a:lnTo>
                        <a:pt x="777423" y="836605"/>
                      </a:lnTo>
                      <a:lnTo>
                        <a:pt x="767896" y="833128"/>
                      </a:lnTo>
                      <a:lnTo>
                        <a:pt x="766076" y="832456"/>
                      </a:lnTo>
                      <a:lnTo>
                        <a:pt x="764671" y="832200"/>
                      </a:lnTo>
                      <a:lnTo>
                        <a:pt x="760005" y="831334"/>
                      </a:lnTo>
                      <a:lnTo>
                        <a:pt x="758601" y="831077"/>
                      </a:lnTo>
                      <a:lnTo>
                        <a:pt x="757208" y="831346"/>
                      </a:lnTo>
                      <a:lnTo>
                        <a:pt x="753068" y="832163"/>
                      </a:lnTo>
                      <a:lnTo>
                        <a:pt x="751675" y="832432"/>
                      </a:lnTo>
                      <a:lnTo>
                        <a:pt x="750124" y="833567"/>
                      </a:lnTo>
                      <a:lnTo>
                        <a:pt x="745458" y="836959"/>
                      </a:lnTo>
                      <a:lnTo>
                        <a:pt x="743968" y="837935"/>
                      </a:lnTo>
                      <a:lnTo>
                        <a:pt x="742661" y="838802"/>
                      </a:lnTo>
                      <a:lnTo>
                        <a:pt x="738594" y="841474"/>
                      </a:lnTo>
                      <a:lnTo>
                        <a:pt x="728383" y="844952"/>
                      </a:lnTo>
                      <a:lnTo>
                        <a:pt x="726991" y="845428"/>
                      </a:lnTo>
                      <a:lnTo>
                        <a:pt x="724646" y="845953"/>
                      </a:lnTo>
                      <a:lnTo>
                        <a:pt x="714276" y="848296"/>
                      </a:lnTo>
                      <a:lnTo>
                        <a:pt x="713336" y="848515"/>
                      </a:lnTo>
                      <a:lnTo>
                        <a:pt x="711919" y="848832"/>
                      </a:lnTo>
                      <a:lnTo>
                        <a:pt x="710478" y="848979"/>
                      </a:lnTo>
                      <a:lnTo>
                        <a:pt x="709036" y="849113"/>
                      </a:lnTo>
                      <a:lnTo>
                        <a:pt x="696053" y="850407"/>
                      </a:lnTo>
                      <a:lnTo>
                        <a:pt x="692682" y="850748"/>
                      </a:lnTo>
                      <a:lnTo>
                        <a:pt x="689347" y="851127"/>
                      </a:lnTo>
                      <a:lnTo>
                        <a:pt x="680297" y="852176"/>
                      </a:lnTo>
                      <a:lnTo>
                        <a:pt x="679344" y="852286"/>
                      </a:lnTo>
                      <a:lnTo>
                        <a:pt x="676962" y="852554"/>
                      </a:lnTo>
                      <a:lnTo>
                        <a:pt x="675362" y="852432"/>
                      </a:lnTo>
                      <a:lnTo>
                        <a:pt x="672040" y="852152"/>
                      </a:lnTo>
                      <a:lnTo>
                        <a:pt x="667997" y="851834"/>
                      </a:lnTo>
                      <a:lnTo>
                        <a:pt x="666519" y="851712"/>
                      </a:lnTo>
                      <a:lnTo>
                        <a:pt x="665616" y="851676"/>
                      </a:lnTo>
                      <a:lnTo>
                        <a:pt x="663344" y="851615"/>
                      </a:lnTo>
                      <a:lnTo>
                        <a:pt x="661084" y="851541"/>
                      </a:lnTo>
                      <a:lnTo>
                        <a:pt x="654831" y="851346"/>
                      </a:lnTo>
                      <a:lnTo>
                        <a:pt x="650983" y="851224"/>
                      </a:lnTo>
                      <a:lnTo>
                        <a:pt x="648577" y="851310"/>
                      </a:lnTo>
                      <a:lnTo>
                        <a:pt x="637523" y="851676"/>
                      </a:lnTo>
                      <a:lnTo>
                        <a:pt x="631368" y="851871"/>
                      </a:lnTo>
                      <a:lnTo>
                        <a:pt x="619642" y="852835"/>
                      </a:lnTo>
                      <a:lnTo>
                        <a:pt x="618335" y="852933"/>
                      </a:lnTo>
                      <a:lnTo>
                        <a:pt x="611972" y="853470"/>
                      </a:lnTo>
                      <a:lnTo>
                        <a:pt x="609517" y="853665"/>
                      </a:lnTo>
                      <a:lnTo>
                        <a:pt x="608063" y="853677"/>
                      </a:lnTo>
                      <a:lnTo>
                        <a:pt x="606121" y="853689"/>
                      </a:lnTo>
                      <a:lnTo>
                        <a:pt x="597864" y="853762"/>
                      </a:lnTo>
                      <a:lnTo>
                        <a:pt x="595422" y="853775"/>
                      </a:lnTo>
                      <a:lnTo>
                        <a:pt x="593944" y="853787"/>
                      </a:lnTo>
                      <a:lnTo>
                        <a:pt x="591990" y="853799"/>
                      </a:lnTo>
                      <a:lnTo>
                        <a:pt x="589644" y="853616"/>
                      </a:lnTo>
                      <a:lnTo>
                        <a:pt x="584966" y="853238"/>
                      </a:lnTo>
                      <a:lnTo>
                        <a:pt x="583098" y="853091"/>
                      </a:lnTo>
                      <a:lnTo>
                        <a:pt x="581644" y="853116"/>
                      </a:lnTo>
                      <a:lnTo>
                        <a:pt x="580203" y="853128"/>
                      </a:lnTo>
                      <a:lnTo>
                        <a:pt x="570065" y="853299"/>
                      </a:lnTo>
                      <a:lnTo>
                        <a:pt x="568136" y="853335"/>
                      </a:lnTo>
                      <a:lnTo>
                        <a:pt x="567513" y="853335"/>
                      </a:lnTo>
                      <a:lnTo>
                        <a:pt x="566096" y="853189"/>
                      </a:lnTo>
                      <a:lnTo>
                        <a:pt x="555201" y="852005"/>
                      </a:lnTo>
                      <a:lnTo>
                        <a:pt x="538114" y="850944"/>
                      </a:lnTo>
                      <a:lnTo>
                        <a:pt x="534657" y="850724"/>
                      </a:lnTo>
                      <a:lnTo>
                        <a:pt x="533167" y="850492"/>
                      </a:lnTo>
                      <a:lnTo>
                        <a:pt x="528440" y="849736"/>
                      </a:lnTo>
                      <a:lnTo>
                        <a:pt x="524935" y="846392"/>
                      </a:lnTo>
                      <a:lnTo>
                        <a:pt x="524568" y="846050"/>
                      </a:lnTo>
                      <a:lnTo>
                        <a:pt x="522956" y="844427"/>
                      </a:lnTo>
                      <a:lnTo>
                        <a:pt x="520904" y="842377"/>
                      </a:lnTo>
                      <a:lnTo>
                        <a:pt x="519536" y="841011"/>
                      </a:lnTo>
                      <a:lnTo>
                        <a:pt x="518376" y="839388"/>
                      </a:lnTo>
                      <a:lnTo>
                        <a:pt x="515163" y="834860"/>
                      </a:lnTo>
                      <a:lnTo>
                        <a:pt x="514431" y="833835"/>
                      </a:lnTo>
                      <a:lnTo>
                        <a:pt x="513893" y="833018"/>
                      </a:lnTo>
                      <a:lnTo>
                        <a:pt x="513173" y="831919"/>
                      </a:lnTo>
                      <a:lnTo>
                        <a:pt x="511853" y="829882"/>
                      </a:lnTo>
                      <a:lnTo>
                        <a:pt x="510950" y="828503"/>
                      </a:lnTo>
                      <a:lnTo>
                        <a:pt x="509789" y="826709"/>
                      </a:lnTo>
                      <a:lnTo>
                        <a:pt x="508641" y="826001"/>
                      </a:lnTo>
                      <a:lnTo>
                        <a:pt x="505380" y="823975"/>
                      </a:lnTo>
                      <a:lnTo>
                        <a:pt x="504415" y="823377"/>
                      </a:lnTo>
                      <a:lnTo>
                        <a:pt x="503096" y="823207"/>
                      </a:lnTo>
                      <a:lnTo>
                        <a:pt x="501582" y="823011"/>
                      </a:lnTo>
                      <a:lnTo>
                        <a:pt x="500494" y="822877"/>
                      </a:lnTo>
                      <a:lnTo>
                        <a:pt x="499578" y="823072"/>
                      </a:lnTo>
                      <a:lnTo>
                        <a:pt x="495487" y="823963"/>
                      </a:lnTo>
                      <a:lnTo>
                        <a:pt x="494058" y="824280"/>
                      </a:lnTo>
                      <a:lnTo>
                        <a:pt x="492568" y="825623"/>
                      </a:lnTo>
                      <a:lnTo>
                        <a:pt x="491102" y="826953"/>
                      </a:lnTo>
                      <a:lnTo>
                        <a:pt x="488977" y="828918"/>
                      </a:lnTo>
                      <a:lnTo>
                        <a:pt x="487206" y="830199"/>
                      </a:lnTo>
                      <a:lnTo>
                        <a:pt x="484396" y="832261"/>
                      </a:lnTo>
                      <a:lnTo>
                        <a:pt x="482772" y="833445"/>
                      </a:lnTo>
                      <a:lnTo>
                        <a:pt x="481123" y="834104"/>
                      </a:lnTo>
                      <a:lnTo>
                        <a:pt x="479889" y="834604"/>
                      </a:lnTo>
                      <a:lnTo>
                        <a:pt x="474076" y="836923"/>
                      </a:lnTo>
                      <a:lnTo>
                        <a:pt x="472305" y="837630"/>
                      </a:lnTo>
                      <a:lnTo>
                        <a:pt x="470411" y="837801"/>
                      </a:lnTo>
                      <a:lnTo>
                        <a:pt x="462362" y="838533"/>
                      </a:lnTo>
                      <a:lnTo>
                        <a:pt x="460933" y="838668"/>
                      </a:lnTo>
                      <a:lnTo>
                        <a:pt x="459016" y="838509"/>
                      </a:lnTo>
                      <a:lnTo>
                        <a:pt x="449428" y="837752"/>
                      </a:lnTo>
                      <a:lnTo>
                        <a:pt x="448939" y="837716"/>
                      </a:lnTo>
                      <a:lnTo>
                        <a:pt x="440389" y="837032"/>
                      </a:lnTo>
                      <a:lnTo>
                        <a:pt x="438496" y="836886"/>
                      </a:lnTo>
                      <a:lnTo>
                        <a:pt x="436908" y="836373"/>
                      </a:lnTo>
                      <a:lnTo>
                        <a:pt x="433513" y="835287"/>
                      </a:lnTo>
                      <a:lnTo>
                        <a:pt x="432047" y="834824"/>
                      </a:lnTo>
                      <a:lnTo>
                        <a:pt x="430227" y="833860"/>
                      </a:lnTo>
                      <a:lnTo>
                        <a:pt x="427736" y="832529"/>
                      </a:lnTo>
                      <a:lnTo>
                        <a:pt x="426075" y="831651"/>
                      </a:lnTo>
                      <a:lnTo>
                        <a:pt x="423009" y="831016"/>
                      </a:lnTo>
                      <a:lnTo>
                        <a:pt x="421922" y="831016"/>
                      </a:lnTo>
                      <a:lnTo>
                        <a:pt x="420468" y="831016"/>
                      </a:lnTo>
                      <a:lnTo>
                        <a:pt x="418966" y="831004"/>
                      </a:lnTo>
                      <a:lnTo>
                        <a:pt x="417952" y="831004"/>
                      </a:lnTo>
                      <a:lnTo>
                        <a:pt x="416987" y="831138"/>
                      </a:lnTo>
                      <a:lnTo>
                        <a:pt x="409732" y="832151"/>
                      </a:lnTo>
                      <a:lnTo>
                        <a:pt x="407326" y="832481"/>
                      </a:lnTo>
                      <a:lnTo>
                        <a:pt x="405445" y="832664"/>
                      </a:lnTo>
                      <a:lnTo>
                        <a:pt x="400266" y="833140"/>
                      </a:lnTo>
                      <a:lnTo>
                        <a:pt x="399802" y="833176"/>
                      </a:lnTo>
                      <a:lnTo>
                        <a:pt x="398300" y="833323"/>
                      </a:lnTo>
                      <a:lnTo>
                        <a:pt x="395955" y="833689"/>
                      </a:lnTo>
                      <a:lnTo>
                        <a:pt x="391753" y="834348"/>
                      </a:lnTo>
                      <a:lnTo>
                        <a:pt x="390349" y="834567"/>
                      </a:lnTo>
                      <a:lnTo>
                        <a:pt x="388003" y="834934"/>
                      </a:lnTo>
                      <a:lnTo>
                        <a:pt x="386428" y="834860"/>
                      </a:lnTo>
                      <a:lnTo>
                        <a:pt x="380284" y="834604"/>
                      </a:lnTo>
                      <a:lnTo>
                        <a:pt x="369780" y="832529"/>
                      </a:lnTo>
                      <a:lnTo>
                        <a:pt x="367142" y="832005"/>
                      </a:lnTo>
                      <a:lnTo>
                        <a:pt x="365933" y="831687"/>
                      </a:lnTo>
                      <a:lnTo>
                        <a:pt x="365371" y="831529"/>
                      </a:lnTo>
                      <a:lnTo>
                        <a:pt x="358727" y="829735"/>
                      </a:lnTo>
                      <a:lnTo>
                        <a:pt x="357908" y="829564"/>
                      </a:lnTo>
                      <a:lnTo>
                        <a:pt x="356076" y="829161"/>
                      </a:lnTo>
                      <a:lnTo>
                        <a:pt x="354195" y="827307"/>
                      </a:lnTo>
                      <a:lnTo>
                        <a:pt x="353242" y="825476"/>
                      </a:lnTo>
                      <a:lnTo>
                        <a:pt x="352436" y="823926"/>
                      </a:lnTo>
                      <a:lnTo>
                        <a:pt x="350836" y="821876"/>
                      </a:lnTo>
                      <a:lnTo>
                        <a:pt x="348284" y="818606"/>
                      </a:lnTo>
                      <a:lnTo>
                        <a:pt x="347429" y="817508"/>
                      </a:lnTo>
                      <a:lnTo>
                        <a:pt x="345816" y="815555"/>
                      </a:lnTo>
                      <a:lnTo>
                        <a:pt x="344485" y="814604"/>
                      </a:lnTo>
                      <a:lnTo>
                        <a:pt x="341774" y="812639"/>
                      </a:lnTo>
                      <a:lnTo>
                        <a:pt x="340039" y="811004"/>
                      </a:lnTo>
                      <a:lnTo>
                        <a:pt x="339178" y="810198"/>
                      </a:lnTo>
                      <a:lnTo>
                        <a:pt x="337782" y="808893"/>
                      </a:lnTo>
                      <a:lnTo>
                        <a:pt x="336265" y="807916"/>
                      </a:lnTo>
                      <a:lnTo>
                        <a:pt x="334608" y="806867"/>
                      </a:lnTo>
                      <a:lnTo>
                        <a:pt x="333522" y="806171"/>
                      </a:lnTo>
                      <a:lnTo>
                        <a:pt x="332435" y="805488"/>
                      </a:lnTo>
                      <a:lnTo>
                        <a:pt x="331487" y="805012"/>
                      </a:lnTo>
                      <a:lnTo>
                        <a:pt x="327801" y="803206"/>
                      </a:lnTo>
                      <a:lnTo>
                        <a:pt x="326114" y="802376"/>
                      </a:lnTo>
                      <a:lnTo>
                        <a:pt x="321498" y="801498"/>
                      </a:lnTo>
                      <a:lnTo>
                        <a:pt x="320216" y="801254"/>
                      </a:lnTo>
                      <a:lnTo>
                        <a:pt x="319391" y="801095"/>
                      </a:lnTo>
                      <a:lnTo>
                        <a:pt x="316671" y="799924"/>
                      </a:lnTo>
                      <a:lnTo>
                        <a:pt x="316210" y="799057"/>
                      </a:lnTo>
                      <a:lnTo>
                        <a:pt x="315748" y="798178"/>
                      </a:lnTo>
                      <a:lnTo>
                        <a:pt x="314073" y="795018"/>
                      </a:lnTo>
                      <a:lnTo>
                        <a:pt x="313428" y="793798"/>
                      </a:lnTo>
                      <a:lnTo>
                        <a:pt x="312444" y="791382"/>
                      </a:lnTo>
                      <a:lnTo>
                        <a:pt x="312053" y="790430"/>
                      </a:lnTo>
                      <a:lnTo>
                        <a:pt x="311626" y="789380"/>
                      </a:lnTo>
                      <a:lnTo>
                        <a:pt x="310518" y="788392"/>
                      </a:lnTo>
                      <a:lnTo>
                        <a:pt x="308722" y="786781"/>
                      </a:lnTo>
                      <a:lnTo>
                        <a:pt x="307616" y="785793"/>
                      </a:lnTo>
                      <a:lnTo>
                        <a:pt x="306324" y="785634"/>
                      </a:lnTo>
                      <a:lnTo>
                        <a:pt x="303700" y="785329"/>
                      </a:lnTo>
                      <a:lnTo>
                        <a:pt x="299962" y="785231"/>
                      </a:lnTo>
                      <a:lnTo>
                        <a:pt x="297294" y="784365"/>
                      </a:lnTo>
                      <a:lnTo>
                        <a:pt x="292343" y="783913"/>
                      </a:lnTo>
                      <a:lnTo>
                        <a:pt x="289330" y="783218"/>
                      </a:lnTo>
                      <a:lnTo>
                        <a:pt x="287907" y="782876"/>
                      </a:lnTo>
                      <a:lnTo>
                        <a:pt x="286146" y="780728"/>
                      </a:lnTo>
                      <a:lnTo>
                        <a:pt x="285417" y="778593"/>
                      </a:lnTo>
                      <a:lnTo>
                        <a:pt x="284816" y="776799"/>
                      </a:lnTo>
                      <a:lnTo>
                        <a:pt x="284548" y="775835"/>
                      </a:lnTo>
                      <a:lnTo>
                        <a:pt x="283841" y="773309"/>
                      </a:lnTo>
                      <a:lnTo>
                        <a:pt x="281964" y="772284"/>
                      </a:lnTo>
                      <a:lnTo>
                        <a:pt x="274800" y="768391"/>
                      </a:lnTo>
                      <a:lnTo>
                        <a:pt x="274368" y="768147"/>
                      </a:lnTo>
                      <a:lnTo>
                        <a:pt x="272372" y="767013"/>
                      </a:lnTo>
                      <a:lnTo>
                        <a:pt x="269973" y="765634"/>
                      </a:lnTo>
                      <a:lnTo>
                        <a:pt x="267827" y="764389"/>
                      </a:lnTo>
                      <a:lnTo>
                        <a:pt x="266540" y="763657"/>
                      </a:lnTo>
                      <a:lnTo>
                        <a:pt x="265252" y="762912"/>
                      </a:lnTo>
                      <a:lnTo>
                        <a:pt x="263383" y="762095"/>
                      </a:lnTo>
                      <a:lnTo>
                        <a:pt x="260857" y="760996"/>
                      </a:lnTo>
                      <a:lnTo>
                        <a:pt x="258329" y="759801"/>
                      </a:lnTo>
                      <a:lnTo>
                        <a:pt x="255379" y="758410"/>
                      </a:lnTo>
                      <a:lnTo>
                        <a:pt x="254118" y="757811"/>
                      </a:lnTo>
                      <a:lnTo>
                        <a:pt x="253278" y="757409"/>
                      </a:lnTo>
                      <a:lnTo>
                        <a:pt x="251599" y="756616"/>
                      </a:lnTo>
                      <a:lnTo>
                        <a:pt x="250227" y="756201"/>
                      </a:lnTo>
                      <a:lnTo>
                        <a:pt x="244753" y="754517"/>
                      </a:lnTo>
                      <a:lnTo>
                        <a:pt x="242928" y="753955"/>
                      </a:lnTo>
                      <a:lnTo>
                        <a:pt x="241054" y="753516"/>
                      </a:lnTo>
                      <a:lnTo>
                        <a:pt x="234495" y="751954"/>
                      </a:lnTo>
                      <a:lnTo>
                        <a:pt x="233091" y="751625"/>
                      </a:lnTo>
                      <a:lnTo>
                        <a:pt x="231632" y="751503"/>
                      </a:lnTo>
                      <a:lnTo>
                        <a:pt x="227802" y="751173"/>
                      </a:lnTo>
                      <a:lnTo>
                        <a:pt x="226830" y="751088"/>
                      </a:lnTo>
                      <a:lnTo>
                        <a:pt x="225947" y="751137"/>
                      </a:lnTo>
                      <a:lnTo>
                        <a:pt x="221229" y="751368"/>
                      </a:lnTo>
                      <a:lnTo>
                        <a:pt x="219588" y="751454"/>
                      </a:lnTo>
                      <a:lnTo>
                        <a:pt x="218244" y="752259"/>
                      </a:lnTo>
                      <a:lnTo>
                        <a:pt x="215514" y="753894"/>
                      </a:lnTo>
                      <a:lnTo>
                        <a:pt x="213369" y="755615"/>
                      </a:lnTo>
                      <a:lnTo>
                        <a:pt x="212602" y="756225"/>
                      </a:lnTo>
                      <a:lnTo>
                        <a:pt x="211834" y="757250"/>
                      </a:lnTo>
                      <a:lnTo>
                        <a:pt x="210293" y="759544"/>
                      </a:lnTo>
                      <a:lnTo>
                        <a:pt x="209496" y="760740"/>
                      </a:lnTo>
                      <a:lnTo>
                        <a:pt x="209087" y="762241"/>
                      </a:lnTo>
                      <a:lnTo>
                        <a:pt x="207334" y="768757"/>
                      </a:lnTo>
                      <a:lnTo>
                        <a:pt x="206784" y="770795"/>
                      </a:lnTo>
                      <a:lnTo>
                        <a:pt x="206757" y="772638"/>
                      </a:lnTo>
                      <a:lnTo>
                        <a:pt x="206724" y="775994"/>
                      </a:lnTo>
                      <a:lnTo>
                        <a:pt x="205790" y="778813"/>
                      </a:lnTo>
                      <a:lnTo>
                        <a:pt x="205573" y="779752"/>
                      </a:lnTo>
                      <a:lnTo>
                        <a:pt x="205165" y="780179"/>
                      </a:lnTo>
                      <a:lnTo>
                        <a:pt x="203985" y="782010"/>
                      </a:lnTo>
                      <a:lnTo>
                        <a:pt x="201906" y="782632"/>
                      </a:lnTo>
                      <a:lnTo>
                        <a:pt x="200500" y="783035"/>
                      </a:lnTo>
                      <a:lnTo>
                        <a:pt x="199711" y="783267"/>
                      </a:lnTo>
                      <a:lnTo>
                        <a:pt x="199080" y="783316"/>
                      </a:lnTo>
                      <a:lnTo>
                        <a:pt x="193966" y="783682"/>
                      </a:lnTo>
                      <a:lnTo>
                        <a:pt x="193266" y="783596"/>
                      </a:lnTo>
                      <a:lnTo>
                        <a:pt x="191979" y="783340"/>
                      </a:lnTo>
                      <a:lnTo>
                        <a:pt x="190194" y="782986"/>
                      </a:lnTo>
                      <a:lnTo>
                        <a:pt x="189781" y="780814"/>
                      </a:lnTo>
                      <a:lnTo>
                        <a:pt x="189515" y="779411"/>
                      </a:lnTo>
                      <a:lnTo>
                        <a:pt x="189311" y="777519"/>
                      </a:lnTo>
                      <a:lnTo>
                        <a:pt x="189048" y="775079"/>
                      </a:lnTo>
                      <a:lnTo>
                        <a:pt x="188915" y="773822"/>
                      </a:lnTo>
                      <a:lnTo>
                        <a:pt x="188637" y="771210"/>
                      </a:lnTo>
                      <a:lnTo>
                        <a:pt x="188485" y="769782"/>
                      </a:lnTo>
                      <a:lnTo>
                        <a:pt x="188197" y="768806"/>
                      </a:lnTo>
                      <a:lnTo>
                        <a:pt x="187575" y="766683"/>
                      </a:lnTo>
                      <a:lnTo>
                        <a:pt x="187072" y="764987"/>
                      </a:lnTo>
                      <a:lnTo>
                        <a:pt x="186036" y="764047"/>
                      </a:lnTo>
                      <a:lnTo>
                        <a:pt x="183241" y="761545"/>
                      </a:lnTo>
                      <a:lnTo>
                        <a:pt x="182262" y="760716"/>
                      </a:lnTo>
                      <a:lnTo>
                        <a:pt x="180660" y="760447"/>
                      </a:lnTo>
                      <a:lnTo>
                        <a:pt x="180011" y="760350"/>
                      </a:lnTo>
                      <a:lnTo>
                        <a:pt x="178664" y="760118"/>
                      </a:lnTo>
                      <a:lnTo>
                        <a:pt x="177279" y="760606"/>
                      </a:lnTo>
                      <a:lnTo>
                        <a:pt x="175391" y="761265"/>
                      </a:lnTo>
                      <a:lnTo>
                        <a:pt x="172673" y="762400"/>
                      </a:lnTo>
                      <a:lnTo>
                        <a:pt x="170991" y="763108"/>
                      </a:lnTo>
                      <a:lnTo>
                        <a:pt x="169273" y="763901"/>
                      </a:lnTo>
                      <a:lnTo>
                        <a:pt x="164762" y="765975"/>
                      </a:lnTo>
                      <a:lnTo>
                        <a:pt x="162046" y="767220"/>
                      </a:lnTo>
                      <a:lnTo>
                        <a:pt x="155834" y="770380"/>
                      </a:lnTo>
                      <a:lnTo>
                        <a:pt x="154656" y="770978"/>
                      </a:lnTo>
                      <a:lnTo>
                        <a:pt x="152244" y="770832"/>
                      </a:lnTo>
                      <a:lnTo>
                        <a:pt x="150687" y="768013"/>
                      </a:lnTo>
                      <a:lnTo>
                        <a:pt x="149171" y="764096"/>
                      </a:lnTo>
                      <a:lnTo>
                        <a:pt x="147753" y="761436"/>
                      </a:lnTo>
                      <a:lnTo>
                        <a:pt x="147173" y="760350"/>
                      </a:lnTo>
                      <a:lnTo>
                        <a:pt x="146706" y="759569"/>
                      </a:lnTo>
                      <a:lnTo>
                        <a:pt x="144896" y="756567"/>
                      </a:lnTo>
                      <a:lnTo>
                        <a:pt x="144257" y="755505"/>
                      </a:lnTo>
                      <a:lnTo>
                        <a:pt x="143642" y="754749"/>
                      </a:lnTo>
                      <a:lnTo>
                        <a:pt x="141751" y="752454"/>
                      </a:lnTo>
                      <a:lnTo>
                        <a:pt x="140809" y="751307"/>
                      </a:lnTo>
                      <a:lnTo>
                        <a:pt x="139715" y="750429"/>
                      </a:lnTo>
                      <a:lnTo>
                        <a:pt x="136088" y="747525"/>
                      </a:lnTo>
                      <a:lnTo>
                        <a:pt x="134906" y="746585"/>
                      </a:lnTo>
                      <a:lnTo>
                        <a:pt x="133537" y="745987"/>
                      </a:lnTo>
                      <a:lnTo>
                        <a:pt x="128524" y="743827"/>
                      </a:lnTo>
                      <a:lnTo>
                        <a:pt x="127156" y="743241"/>
                      </a:lnTo>
                      <a:lnTo>
                        <a:pt x="125239" y="742753"/>
                      </a:lnTo>
                      <a:lnTo>
                        <a:pt x="120925" y="741667"/>
                      </a:lnTo>
                      <a:lnTo>
                        <a:pt x="119967" y="741423"/>
                      </a:lnTo>
                      <a:lnTo>
                        <a:pt x="119492" y="741313"/>
                      </a:lnTo>
                      <a:lnTo>
                        <a:pt x="117123" y="740789"/>
                      </a:lnTo>
                      <a:lnTo>
                        <a:pt x="111910" y="739617"/>
                      </a:lnTo>
                      <a:lnTo>
                        <a:pt x="110961" y="739410"/>
                      </a:lnTo>
                      <a:lnTo>
                        <a:pt x="110042" y="739288"/>
                      </a:lnTo>
                      <a:lnTo>
                        <a:pt x="106803" y="738897"/>
                      </a:lnTo>
                      <a:lnTo>
                        <a:pt x="104873" y="738665"/>
                      </a:lnTo>
                      <a:lnTo>
                        <a:pt x="100971" y="739080"/>
                      </a:lnTo>
                      <a:lnTo>
                        <a:pt x="97576" y="739434"/>
                      </a:lnTo>
                      <a:lnTo>
                        <a:pt x="95912" y="737884"/>
                      </a:lnTo>
                      <a:lnTo>
                        <a:pt x="94910" y="736945"/>
                      </a:lnTo>
                      <a:lnTo>
                        <a:pt x="94478" y="736652"/>
                      </a:lnTo>
                      <a:lnTo>
                        <a:pt x="90073" y="733650"/>
                      </a:lnTo>
                      <a:lnTo>
                        <a:pt x="88873" y="732832"/>
                      </a:lnTo>
                      <a:lnTo>
                        <a:pt x="87562" y="732234"/>
                      </a:lnTo>
                      <a:lnTo>
                        <a:pt x="84631" y="730916"/>
                      </a:lnTo>
                      <a:lnTo>
                        <a:pt x="83202" y="730257"/>
                      </a:lnTo>
                      <a:lnTo>
                        <a:pt x="81168" y="729721"/>
                      </a:lnTo>
                      <a:lnTo>
                        <a:pt x="80214" y="729477"/>
                      </a:lnTo>
                      <a:lnTo>
                        <a:pt x="77851" y="728854"/>
                      </a:lnTo>
                      <a:lnTo>
                        <a:pt x="75634" y="728281"/>
                      </a:lnTo>
                      <a:lnTo>
                        <a:pt x="74253" y="727927"/>
                      </a:lnTo>
                      <a:lnTo>
                        <a:pt x="72920" y="727585"/>
                      </a:lnTo>
                      <a:lnTo>
                        <a:pt x="70372" y="725279"/>
                      </a:lnTo>
                      <a:lnTo>
                        <a:pt x="70028" y="723314"/>
                      </a:lnTo>
                      <a:lnTo>
                        <a:pt x="69591" y="720812"/>
                      </a:lnTo>
                      <a:lnTo>
                        <a:pt x="69345" y="719360"/>
                      </a:lnTo>
                      <a:lnTo>
                        <a:pt x="69179" y="718384"/>
                      </a:lnTo>
                      <a:lnTo>
                        <a:pt x="68765" y="715943"/>
                      </a:lnTo>
                      <a:lnTo>
                        <a:pt x="67981" y="714565"/>
                      </a:lnTo>
                      <a:lnTo>
                        <a:pt x="67208" y="713210"/>
                      </a:lnTo>
                      <a:lnTo>
                        <a:pt x="66425" y="711831"/>
                      </a:lnTo>
                      <a:lnTo>
                        <a:pt x="65637" y="711197"/>
                      </a:lnTo>
                      <a:lnTo>
                        <a:pt x="64908" y="710623"/>
                      </a:lnTo>
                      <a:lnTo>
                        <a:pt x="64419" y="710233"/>
                      </a:lnTo>
                      <a:lnTo>
                        <a:pt x="63796" y="709732"/>
                      </a:lnTo>
                      <a:lnTo>
                        <a:pt x="63386" y="709476"/>
                      </a:lnTo>
                      <a:lnTo>
                        <a:pt x="58744" y="706523"/>
                      </a:lnTo>
                      <a:lnTo>
                        <a:pt x="55537" y="704571"/>
                      </a:lnTo>
                      <a:lnTo>
                        <a:pt x="54117" y="703704"/>
                      </a:lnTo>
                      <a:lnTo>
                        <a:pt x="52777" y="703228"/>
                      </a:lnTo>
                      <a:lnTo>
                        <a:pt x="48747" y="701849"/>
                      </a:lnTo>
                      <a:lnTo>
                        <a:pt x="47400" y="701398"/>
                      </a:lnTo>
                      <a:lnTo>
                        <a:pt x="45470" y="701178"/>
                      </a:lnTo>
                      <a:lnTo>
                        <a:pt x="41892" y="700763"/>
                      </a:lnTo>
                      <a:lnTo>
                        <a:pt x="34944" y="699970"/>
                      </a:lnTo>
                      <a:lnTo>
                        <a:pt x="33029" y="699750"/>
                      </a:lnTo>
                      <a:lnTo>
                        <a:pt x="31566" y="698603"/>
                      </a:lnTo>
                      <a:lnTo>
                        <a:pt x="30662" y="697896"/>
                      </a:lnTo>
                      <a:lnTo>
                        <a:pt x="27685" y="695565"/>
                      </a:lnTo>
                      <a:lnTo>
                        <a:pt x="26641" y="694735"/>
                      </a:lnTo>
                      <a:lnTo>
                        <a:pt x="25310" y="693258"/>
                      </a:lnTo>
                      <a:lnTo>
                        <a:pt x="22297" y="689903"/>
                      </a:lnTo>
                      <a:lnTo>
                        <a:pt x="21316" y="688914"/>
                      </a:lnTo>
                      <a:lnTo>
                        <a:pt x="19417" y="687011"/>
                      </a:lnTo>
                      <a:lnTo>
                        <a:pt x="19060" y="686657"/>
                      </a:lnTo>
                      <a:lnTo>
                        <a:pt x="17979" y="685571"/>
                      </a:lnTo>
                      <a:lnTo>
                        <a:pt x="16725" y="684716"/>
                      </a:lnTo>
                      <a:lnTo>
                        <a:pt x="16306" y="684436"/>
                      </a:lnTo>
                      <a:lnTo>
                        <a:pt x="9200" y="679603"/>
                      </a:lnTo>
                      <a:lnTo>
                        <a:pt x="0" y="673343"/>
                      </a:lnTo>
                      <a:lnTo>
                        <a:pt x="2514" y="624935"/>
                      </a:lnTo>
                      <a:lnTo>
                        <a:pt x="3056" y="619895"/>
                      </a:lnTo>
                      <a:lnTo>
                        <a:pt x="8452" y="569717"/>
                      </a:lnTo>
                      <a:lnTo>
                        <a:pt x="12727" y="560369"/>
                      </a:lnTo>
                      <a:lnTo>
                        <a:pt x="21296" y="552706"/>
                      </a:lnTo>
                      <a:lnTo>
                        <a:pt x="32444" y="544201"/>
                      </a:lnTo>
                      <a:lnTo>
                        <a:pt x="49590" y="532303"/>
                      </a:lnTo>
                      <a:lnTo>
                        <a:pt x="59018" y="517855"/>
                      </a:lnTo>
                      <a:lnTo>
                        <a:pt x="66718" y="494059"/>
                      </a:lnTo>
                      <a:lnTo>
                        <a:pt x="74535" y="459427"/>
                      </a:lnTo>
                      <a:lnTo>
                        <a:pt x="80522" y="428835"/>
                      </a:lnTo>
                      <a:lnTo>
                        <a:pt x="86526" y="416095"/>
                      </a:lnTo>
                      <a:lnTo>
                        <a:pt x="103697" y="399939"/>
                      </a:lnTo>
                      <a:lnTo>
                        <a:pt x="132709" y="377400"/>
                      </a:lnTo>
                      <a:lnTo>
                        <a:pt x="147507" y="366808"/>
                      </a:lnTo>
                      <a:lnTo>
                        <a:pt x="177579" y="334531"/>
                      </a:lnTo>
                      <a:lnTo>
                        <a:pt x="181659" y="326917"/>
                      </a:lnTo>
                      <a:lnTo>
                        <a:pt x="193063" y="305647"/>
                      </a:lnTo>
                      <a:lnTo>
                        <a:pt x="199093" y="282706"/>
                      </a:lnTo>
                      <a:lnTo>
                        <a:pt x="196528" y="248721"/>
                      </a:lnTo>
                      <a:lnTo>
                        <a:pt x="202817" y="225072"/>
                      </a:lnTo>
                      <a:lnTo>
                        <a:pt x="215744" y="192795"/>
                      </a:lnTo>
                      <a:lnTo>
                        <a:pt x="229533" y="164753"/>
                      </a:lnTo>
                      <a:lnTo>
                        <a:pt x="238168" y="134172"/>
                      </a:lnTo>
                      <a:lnTo>
                        <a:pt x="239805" y="110195"/>
                      </a:lnTo>
                      <a:lnTo>
                        <a:pt x="250795" y="109875"/>
                      </a:lnTo>
                      <a:lnTo>
                        <a:pt x="256114" y="112195"/>
                      </a:lnTo>
                      <a:lnTo>
                        <a:pt x="259080" y="115683"/>
                      </a:lnTo>
                      <a:lnTo>
                        <a:pt x="260265" y="119762"/>
                      </a:lnTo>
                      <a:lnTo>
                        <a:pt x="262044" y="123838"/>
                      </a:lnTo>
                      <a:lnTo>
                        <a:pt x="263822" y="127911"/>
                      </a:lnTo>
                      <a:lnTo>
                        <a:pt x="267964" y="130817"/>
                      </a:lnTo>
                      <a:lnTo>
                        <a:pt x="274454" y="130806"/>
                      </a:lnTo>
                      <a:lnTo>
                        <a:pt x="288617" y="129029"/>
                      </a:lnTo>
                      <a:lnTo>
                        <a:pt x="301604" y="126674"/>
                      </a:lnTo>
                      <a:lnTo>
                        <a:pt x="320494" y="123728"/>
                      </a:lnTo>
                      <a:lnTo>
                        <a:pt x="337021" y="121372"/>
                      </a:lnTo>
                      <a:lnTo>
                        <a:pt x="348235" y="120192"/>
                      </a:lnTo>
                      <a:lnTo>
                        <a:pt x="362403" y="118424"/>
                      </a:lnTo>
                      <a:lnTo>
                        <a:pt x="375985" y="116076"/>
                      </a:lnTo>
                      <a:lnTo>
                        <a:pt x="391912" y="113728"/>
                      </a:lnTo>
                      <a:lnTo>
                        <a:pt x="397824" y="114889"/>
                      </a:lnTo>
                      <a:lnTo>
                        <a:pt x="404309" y="118380"/>
                      </a:lnTo>
                      <a:lnTo>
                        <a:pt x="409635" y="120122"/>
                      </a:lnTo>
                      <a:lnTo>
                        <a:pt x="412578" y="119537"/>
                      </a:lnTo>
                      <a:lnTo>
                        <a:pt x="416719" y="113707"/>
                      </a:lnTo>
                      <a:lnTo>
                        <a:pt x="422020" y="109041"/>
                      </a:lnTo>
                      <a:lnTo>
                        <a:pt x="430288" y="104372"/>
                      </a:lnTo>
                      <a:lnTo>
                        <a:pt x="439632" y="99973"/>
                      </a:lnTo>
                      <a:lnTo>
                        <a:pt x="442686" y="98536"/>
                      </a:lnTo>
                      <a:lnTo>
                        <a:pt x="459211" y="95031"/>
                      </a:lnTo>
                      <a:lnTo>
                        <a:pt x="479889" y="90947"/>
                      </a:lnTo>
                      <a:lnTo>
                        <a:pt x="502913" y="86864"/>
                      </a:lnTo>
                      <a:lnTo>
                        <a:pt x="517093" y="83948"/>
                      </a:lnTo>
                      <a:lnTo>
                        <a:pt x="527133" y="82202"/>
                      </a:lnTo>
                      <a:lnTo>
                        <a:pt x="533619" y="81619"/>
                      </a:lnTo>
                      <a:lnTo>
                        <a:pt x="542401" y="80281"/>
                      </a:lnTo>
                      <a:lnTo>
                        <a:pt x="553540" y="79159"/>
                      </a:lnTo>
                      <a:lnTo>
                        <a:pt x="566792" y="77628"/>
                      </a:lnTo>
                      <a:lnTo>
                        <a:pt x="579824" y="75877"/>
                      </a:lnTo>
                      <a:lnTo>
                        <a:pt x="585602" y="75819"/>
                      </a:lnTo>
                      <a:lnTo>
                        <a:pt x="598109" y="73381"/>
                      </a:lnTo>
                      <a:lnTo>
                        <a:pt x="609541" y="72103"/>
                      </a:lnTo>
                      <a:lnTo>
                        <a:pt x="622109" y="69683"/>
                      </a:lnTo>
                      <a:lnTo>
                        <a:pt x="631245" y="67760"/>
                      </a:lnTo>
                      <a:lnTo>
                        <a:pt x="641078" y="66281"/>
                      </a:lnTo>
                      <a:lnTo>
                        <a:pt x="645658" y="66222"/>
                      </a:lnTo>
                      <a:lnTo>
                        <a:pt x="649554" y="66852"/>
                      </a:lnTo>
                      <a:lnTo>
                        <a:pt x="650947" y="68192"/>
                      </a:lnTo>
                      <a:lnTo>
                        <a:pt x="652107" y="68856"/>
                      </a:lnTo>
                      <a:lnTo>
                        <a:pt x="653951" y="69961"/>
                      </a:lnTo>
                      <a:lnTo>
                        <a:pt x="656467" y="69254"/>
                      </a:lnTo>
                      <a:lnTo>
                        <a:pt x="659423" y="68087"/>
                      </a:lnTo>
                      <a:lnTo>
                        <a:pt x="662147" y="66019"/>
                      </a:lnTo>
                      <a:lnTo>
                        <a:pt x="664174" y="63735"/>
                      </a:lnTo>
                      <a:lnTo>
                        <a:pt x="667814" y="61656"/>
                      </a:lnTo>
                      <a:lnTo>
                        <a:pt x="671442" y="59125"/>
                      </a:lnTo>
                      <a:lnTo>
                        <a:pt x="672101" y="56856"/>
                      </a:lnTo>
                      <a:lnTo>
                        <a:pt x="672052" y="53017"/>
                      </a:lnTo>
                      <a:lnTo>
                        <a:pt x="672651" y="45099"/>
                      </a:lnTo>
                      <a:lnTo>
                        <a:pt x="673481" y="38986"/>
                      </a:lnTo>
                      <a:lnTo>
                        <a:pt x="675265" y="35123"/>
                      </a:lnTo>
                      <a:lnTo>
                        <a:pt x="677793" y="29240"/>
                      </a:lnTo>
                      <a:lnTo>
                        <a:pt x="680895" y="27144"/>
                      </a:lnTo>
                      <a:lnTo>
                        <a:pt x="684755" y="24384"/>
                      </a:lnTo>
                      <a:lnTo>
                        <a:pt x="691351" y="20464"/>
                      </a:lnTo>
                      <a:lnTo>
                        <a:pt x="697506" y="17902"/>
                      </a:lnTo>
                      <a:lnTo>
                        <a:pt x="703638" y="16353"/>
                      </a:lnTo>
                      <a:lnTo>
                        <a:pt x="714850" y="14864"/>
                      </a:lnTo>
                      <a:lnTo>
                        <a:pt x="726759" y="14497"/>
                      </a:lnTo>
                      <a:lnTo>
                        <a:pt x="735443" y="12813"/>
                      </a:lnTo>
                      <a:lnTo>
                        <a:pt x="743895" y="10907"/>
                      </a:lnTo>
                      <a:lnTo>
                        <a:pt x="750259" y="6763"/>
                      </a:lnTo>
                      <a:lnTo>
                        <a:pt x="753898" y="3783"/>
                      </a:lnTo>
                      <a:lnTo>
                        <a:pt x="755889" y="2660"/>
                      </a:lnTo>
                      <a:lnTo>
                        <a:pt x="756622" y="2170"/>
                      </a:lnTo>
                      <a:lnTo>
                        <a:pt x="759358" y="1235"/>
                      </a:lnTo>
                      <a:lnTo>
                        <a:pt x="768506" y="0"/>
                      </a:lnTo>
                      <a:lnTo>
                        <a:pt x="774247" y="160"/>
                      </a:lnTo>
                      <a:lnTo>
                        <a:pt x="782272" y="748"/>
                      </a:lnTo>
                      <a:lnTo>
                        <a:pt x="787328" y="2499"/>
                      </a:lnTo>
                      <a:lnTo>
                        <a:pt x="807603" y="7156"/>
                      </a:lnTo>
                      <a:lnTo>
                        <a:pt x="813026" y="10419"/>
                      </a:lnTo>
                      <a:lnTo>
                        <a:pt x="815115" y="11629"/>
                      </a:lnTo>
                      <a:lnTo>
                        <a:pt x="819024" y="13884"/>
                      </a:lnTo>
                      <a:lnTo>
                        <a:pt x="819671" y="14259"/>
                      </a:lnTo>
                      <a:lnTo>
                        <a:pt x="820098" y="14509"/>
                      </a:lnTo>
                      <a:lnTo>
                        <a:pt x="820685" y="14974"/>
                      </a:lnTo>
                      <a:lnTo>
                        <a:pt x="821259" y="15439"/>
                      </a:lnTo>
                      <a:lnTo>
                        <a:pt x="825497" y="18844"/>
                      </a:lnTo>
                      <a:lnTo>
                        <a:pt x="826242" y="19437"/>
                      </a:lnTo>
                      <a:lnTo>
                        <a:pt x="828697" y="21420"/>
                      </a:lnTo>
                      <a:lnTo>
                        <a:pt x="832215" y="24245"/>
                      </a:lnTo>
                      <a:lnTo>
                        <a:pt x="832838" y="24647"/>
                      </a:lnTo>
                      <a:lnTo>
                        <a:pt x="835867" y="26400"/>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E3C00BB1-5ED8-A6B2-51AD-67CDE8613D2B}"/>
                    </a:ext>
                  </a:extLst>
                </p:cNvPr>
                <p:cNvSpPr/>
                <p:nvPr/>
              </p:nvSpPr>
              <p:spPr>
                <a:xfrm>
                  <a:off x="8275849" y="476163"/>
                  <a:ext cx="1020297" cy="603807"/>
                </a:xfrm>
                <a:custGeom>
                  <a:avLst/>
                  <a:gdLst>
                    <a:gd name="connsiteX0" fmla="*/ 867414 w 1020297"/>
                    <a:gd name="connsiteY0" fmla="*/ 43979 h 603807"/>
                    <a:gd name="connsiteX1" fmla="*/ 862577 w 1020297"/>
                    <a:gd name="connsiteY1" fmla="*/ 49735 h 603807"/>
                    <a:gd name="connsiteX2" fmla="*/ 861759 w 1020297"/>
                    <a:gd name="connsiteY2" fmla="*/ 52356 h 603807"/>
                    <a:gd name="connsiteX3" fmla="*/ 861747 w 1020297"/>
                    <a:gd name="connsiteY3" fmla="*/ 54197 h 603807"/>
                    <a:gd name="connsiteX4" fmla="*/ 862968 w 1020297"/>
                    <a:gd name="connsiteY4" fmla="*/ 55298 h 603807"/>
                    <a:gd name="connsiteX5" fmla="*/ 863872 w 1020297"/>
                    <a:gd name="connsiteY5" fmla="*/ 55783 h 603807"/>
                    <a:gd name="connsiteX6" fmla="*/ 870822 w 1020297"/>
                    <a:gd name="connsiteY6" fmla="*/ 58971 h 603807"/>
                    <a:gd name="connsiteX7" fmla="*/ 878028 w 1020297"/>
                    <a:gd name="connsiteY7" fmla="*/ 61373 h 603807"/>
                    <a:gd name="connsiteX8" fmla="*/ 886028 w 1020297"/>
                    <a:gd name="connsiteY8" fmla="*/ 64304 h 603807"/>
                    <a:gd name="connsiteX9" fmla="*/ 899122 w 1020297"/>
                    <a:gd name="connsiteY9" fmla="*/ 67263 h 603807"/>
                    <a:gd name="connsiteX10" fmla="*/ 907940 w 1020297"/>
                    <a:gd name="connsiteY10" fmla="*/ 68889 h 603807"/>
                    <a:gd name="connsiteX11" fmla="*/ 918628 w 1020297"/>
                    <a:gd name="connsiteY11" fmla="*/ 69734 h 603807"/>
                    <a:gd name="connsiteX12" fmla="*/ 921278 w 1020297"/>
                    <a:gd name="connsiteY12" fmla="*/ 69636 h 603807"/>
                    <a:gd name="connsiteX13" fmla="*/ 930927 w 1020297"/>
                    <a:gd name="connsiteY13" fmla="*/ 69277 h 603807"/>
                    <a:gd name="connsiteX14" fmla="*/ 938488 w 1020297"/>
                    <a:gd name="connsiteY14" fmla="*/ 67590 h 603807"/>
                    <a:gd name="connsiteX15" fmla="*/ 938964 w 1020297"/>
                    <a:gd name="connsiteY15" fmla="*/ 67483 h 603807"/>
                    <a:gd name="connsiteX16" fmla="*/ 945657 w 1020297"/>
                    <a:gd name="connsiteY16" fmla="*/ 66734 h 603807"/>
                    <a:gd name="connsiteX17" fmla="*/ 950714 w 1020297"/>
                    <a:gd name="connsiteY17" fmla="*/ 66980 h 603807"/>
                    <a:gd name="connsiteX18" fmla="*/ 951801 w 1020297"/>
                    <a:gd name="connsiteY18" fmla="*/ 67033 h 603807"/>
                    <a:gd name="connsiteX19" fmla="*/ 960021 w 1020297"/>
                    <a:gd name="connsiteY19" fmla="*/ 69002 h 603807"/>
                    <a:gd name="connsiteX20" fmla="*/ 966421 w 1020297"/>
                    <a:gd name="connsiteY20" fmla="*/ 70879 h 603807"/>
                    <a:gd name="connsiteX21" fmla="*/ 978452 w 1020297"/>
                    <a:gd name="connsiteY21" fmla="*/ 72528 h 603807"/>
                    <a:gd name="connsiteX22" fmla="*/ 983520 w 1020297"/>
                    <a:gd name="connsiteY22" fmla="*/ 73870 h 603807"/>
                    <a:gd name="connsiteX23" fmla="*/ 994464 w 1020297"/>
                    <a:gd name="connsiteY23" fmla="*/ 77092 h 603807"/>
                    <a:gd name="connsiteX24" fmla="*/ 999790 w 1020297"/>
                    <a:gd name="connsiteY24" fmla="*/ 79488 h 603807"/>
                    <a:gd name="connsiteX25" fmla="*/ 1001133 w 1020297"/>
                    <a:gd name="connsiteY25" fmla="*/ 80225 h 603807"/>
                    <a:gd name="connsiteX26" fmla="*/ 1004260 w 1020297"/>
                    <a:gd name="connsiteY26" fmla="*/ 83560 h 603807"/>
                    <a:gd name="connsiteX27" fmla="*/ 1011930 w 1020297"/>
                    <a:gd name="connsiteY27" fmla="*/ 90904 h 603807"/>
                    <a:gd name="connsiteX28" fmla="*/ 1019027 w 1020297"/>
                    <a:gd name="connsiteY28" fmla="*/ 97237 h 603807"/>
                    <a:gd name="connsiteX29" fmla="*/ 1020297 w 1020297"/>
                    <a:gd name="connsiteY29" fmla="*/ 98305 h 603807"/>
                    <a:gd name="connsiteX30" fmla="*/ 1010648 w 1020297"/>
                    <a:gd name="connsiteY30" fmla="*/ 105242 h 603807"/>
                    <a:gd name="connsiteX31" fmla="*/ 996968 w 1020297"/>
                    <a:gd name="connsiteY31" fmla="*/ 111762 h 603807"/>
                    <a:gd name="connsiteX32" fmla="*/ 987771 w 1020297"/>
                    <a:gd name="connsiteY32" fmla="*/ 112198 h 603807"/>
                    <a:gd name="connsiteX33" fmla="*/ 978610 w 1020297"/>
                    <a:gd name="connsiteY33" fmla="*/ 112631 h 603807"/>
                    <a:gd name="connsiteX34" fmla="*/ 970012 w 1020297"/>
                    <a:gd name="connsiteY34" fmla="*/ 116108 h 603807"/>
                    <a:gd name="connsiteX35" fmla="*/ 960241 w 1020297"/>
                    <a:gd name="connsiteY35" fmla="*/ 123496 h 603807"/>
                    <a:gd name="connsiteX36" fmla="*/ 953608 w 1020297"/>
                    <a:gd name="connsiteY36" fmla="*/ 134362 h 603807"/>
                    <a:gd name="connsiteX37" fmla="*/ 946182 w 1020297"/>
                    <a:gd name="connsiteY37" fmla="*/ 143924 h 603807"/>
                    <a:gd name="connsiteX38" fmla="*/ 936802 w 1020297"/>
                    <a:gd name="connsiteY38" fmla="*/ 161308 h 603807"/>
                    <a:gd name="connsiteX39" fmla="*/ 928203 w 1020297"/>
                    <a:gd name="connsiteY39" fmla="*/ 166524 h 603807"/>
                    <a:gd name="connsiteX40" fmla="*/ 919226 w 1020297"/>
                    <a:gd name="connsiteY40" fmla="*/ 167393 h 603807"/>
                    <a:gd name="connsiteX41" fmla="*/ 912044 w 1020297"/>
                    <a:gd name="connsiteY41" fmla="*/ 169676 h 603807"/>
                    <a:gd name="connsiteX42" fmla="*/ 911092 w 1020297"/>
                    <a:gd name="connsiteY42" fmla="*/ 168861 h 603807"/>
                    <a:gd name="connsiteX43" fmla="*/ 898829 w 1020297"/>
                    <a:gd name="connsiteY43" fmla="*/ 161981 h 603807"/>
                    <a:gd name="connsiteX44" fmla="*/ 895262 w 1020297"/>
                    <a:gd name="connsiteY44" fmla="*/ 160864 h 603807"/>
                    <a:gd name="connsiteX45" fmla="*/ 891012 w 1020297"/>
                    <a:gd name="connsiteY45" fmla="*/ 160620 h 603807"/>
                    <a:gd name="connsiteX46" fmla="*/ 886090 w 1020297"/>
                    <a:gd name="connsiteY46" fmla="*/ 161474 h 603807"/>
                    <a:gd name="connsiteX47" fmla="*/ 877588 w 1020297"/>
                    <a:gd name="connsiteY47" fmla="*/ 164726 h 603807"/>
                    <a:gd name="connsiteX48" fmla="*/ 871311 w 1020297"/>
                    <a:gd name="connsiteY48" fmla="*/ 166673 h 603807"/>
                    <a:gd name="connsiteX49" fmla="*/ 861478 w 1020297"/>
                    <a:gd name="connsiteY49" fmla="*/ 167280 h 603807"/>
                    <a:gd name="connsiteX50" fmla="*/ 854321 w 1020297"/>
                    <a:gd name="connsiteY50" fmla="*/ 166807 h 603807"/>
                    <a:gd name="connsiteX51" fmla="*/ 843377 w 1020297"/>
                    <a:gd name="connsiteY51" fmla="*/ 165214 h 603807"/>
                    <a:gd name="connsiteX52" fmla="*/ 840116 w 1020297"/>
                    <a:gd name="connsiteY52" fmla="*/ 163128 h 603807"/>
                    <a:gd name="connsiteX53" fmla="*/ 838333 w 1020297"/>
                    <a:gd name="connsiteY53" fmla="*/ 160483 h 603807"/>
                    <a:gd name="connsiteX54" fmla="*/ 837026 w 1020297"/>
                    <a:gd name="connsiteY54" fmla="*/ 155861 h 603807"/>
                    <a:gd name="connsiteX55" fmla="*/ 835927 w 1020297"/>
                    <a:gd name="connsiteY55" fmla="*/ 150140 h 603807"/>
                    <a:gd name="connsiteX56" fmla="*/ 833728 w 1020297"/>
                    <a:gd name="connsiteY56" fmla="*/ 143315 h 603807"/>
                    <a:gd name="connsiteX57" fmla="*/ 830821 w 1020297"/>
                    <a:gd name="connsiteY57" fmla="*/ 138718 h 603807"/>
                    <a:gd name="connsiteX58" fmla="*/ 819084 w 1020297"/>
                    <a:gd name="connsiteY58" fmla="*/ 120168 h 603807"/>
                    <a:gd name="connsiteX59" fmla="*/ 811755 w 1020297"/>
                    <a:gd name="connsiteY59" fmla="*/ 109363 h 603807"/>
                    <a:gd name="connsiteX60" fmla="*/ 807956 w 1020297"/>
                    <a:gd name="connsiteY60" fmla="*/ 107586 h 603807"/>
                    <a:gd name="connsiteX61" fmla="*/ 803938 w 1020297"/>
                    <a:gd name="connsiteY61" fmla="*/ 108007 h 603807"/>
                    <a:gd name="connsiteX62" fmla="*/ 800127 w 1020297"/>
                    <a:gd name="connsiteY62" fmla="*/ 108430 h 603807"/>
                    <a:gd name="connsiteX63" fmla="*/ 790722 w 1020297"/>
                    <a:gd name="connsiteY63" fmla="*/ 111466 h 603807"/>
                    <a:gd name="connsiteX64" fmla="*/ 785336 w 1020297"/>
                    <a:gd name="connsiteY64" fmla="*/ 114958 h 603807"/>
                    <a:gd name="connsiteX65" fmla="*/ 783760 w 1020297"/>
                    <a:gd name="connsiteY65" fmla="*/ 117149 h 603807"/>
                    <a:gd name="connsiteX66" fmla="*/ 783528 w 1020297"/>
                    <a:gd name="connsiteY66" fmla="*/ 118094 h 603807"/>
                    <a:gd name="connsiteX67" fmla="*/ 782832 w 1020297"/>
                    <a:gd name="connsiteY67" fmla="*/ 121118 h 603807"/>
                    <a:gd name="connsiteX68" fmla="*/ 782612 w 1020297"/>
                    <a:gd name="connsiteY68" fmla="*/ 123959 h 603807"/>
                    <a:gd name="connsiteX69" fmla="*/ 783712 w 1020297"/>
                    <a:gd name="connsiteY69" fmla="*/ 126819 h 603807"/>
                    <a:gd name="connsiteX70" fmla="*/ 787938 w 1020297"/>
                    <a:gd name="connsiteY70" fmla="*/ 134312 h 603807"/>
                    <a:gd name="connsiteX71" fmla="*/ 790148 w 1020297"/>
                    <a:gd name="connsiteY71" fmla="*/ 138497 h 603807"/>
                    <a:gd name="connsiteX72" fmla="*/ 791480 w 1020297"/>
                    <a:gd name="connsiteY72" fmla="*/ 140922 h 603807"/>
                    <a:gd name="connsiteX73" fmla="*/ 794142 w 1020297"/>
                    <a:gd name="connsiteY73" fmla="*/ 143791 h 603807"/>
                    <a:gd name="connsiteX74" fmla="*/ 797709 w 1020297"/>
                    <a:gd name="connsiteY74" fmla="*/ 147983 h 603807"/>
                    <a:gd name="connsiteX75" fmla="*/ 801691 w 1020297"/>
                    <a:gd name="connsiteY75" fmla="*/ 155034 h 603807"/>
                    <a:gd name="connsiteX76" fmla="*/ 805465 w 1020297"/>
                    <a:gd name="connsiteY76" fmla="*/ 161425 h 603807"/>
                    <a:gd name="connsiteX77" fmla="*/ 808799 w 1020297"/>
                    <a:gd name="connsiteY77" fmla="*/ 168036 h 603807"/>
                    <a:gd name="connsiteX78" fmla="*/ 814259 w 1020297"/>
                    <a:gd name="connsiteY78" fmla="*/ 179406 h 603807"/>
                    <a:gd name="connsiteX79" fmla="*/ 816091 w 1020297"/>
                    <a:gd name="connsiteY79" fmla="*/ 183234 h 603807"/>
                    <a:gd name="connsiteX80" fmla="*/ 819193 w 1020297"/>
                    <a:gd name="connsiteY80" fmla="*/ 189842 h 603807"/>
                    <a:gd name="connsiteX81" fmla="*/ 827413 w 1020297"/>
                    <a:gd name="connsiteY81" fmla="*/ 206121 h 603807"/>
                    <a:gd name="connsiteX82" fmla="*/ 829856 w 1020297"/>
                    <a:gd name="connsiteY82" fmla="*/ 212053 h 603807"/>
                    <a:gd name="connsiteX83" fmla="*/ 833838 w 1020297"/>
                    <a:gd name="connsiteY83" fmla="*/ 219324 h 603807"/>
                    <a:gd name="connsiteX84" fmla="*/ 838723 w 1020297"/>
                    <a:gd name="connsiteY84" fmla="*/ 225721 h 603807"/>
                    <a:gd name="connsiteX85" fmla="*/ 844049 w 1020297"/>
                    <a:gd name="connsiteY85" fmla="*/ 231901 h 603807"/>
                    <a:gd name="connsiteX86" fmla="*/ 847371 w 1020297"/>
                    <a:gd name="connsiteY86" fmla="*/ 239389 h 603807"/>
                    <a:gd name="connsiteX87" fmla="*/ 850217 w 1020297"/>
                    <a:gd name="connsiteY87" fmla="*/ 249513 h 603807"/>
                    <a:gd name="connsiteX88" fmla="*/ 851292 w 1020297"/>
                    <a:gd name="connsiteY88" fmla="*/ 257872 h 603807"/>
                    <a:gd name="connsiteX89" fmla="*/ 851915 w 1020297"/>
                    <a:gd name="connsiteY89" fmla="*/ 266005 h 603807"/>
                    <a:gd name="connsiteX90" fmla="*/ 852318 w 1020297"/>
                    <a:gd name="connsiteY90" fmla="*/ 277326 h 603807"/>
                    <a:gd name="connsiteX91" fmla="*/ 853393 w 1020297"/>
                    <a:gd name="connsiteY91" fmla="*/ 284803 h 603807"/>
                    <a:gd name="connsiteX92" fmla="*/ 853454 w 1020297"/>
                    <a:gd name="connsiteY92" fmla="*/ 291940 h 603807"/>
                    <a:gd name="connsiteX93" fmla="*/ 852171 w 1020297"/>
                    <a:gd name="connsiteY93" fmla="*/ 291249 h 603807"/>
                    <a:gd name="connsiteX94" fmla="*/ 849814 w 1020297"/>
                    <a:gd name="connsiteY94" fmla="*/ 289886 h 603807"/>
                    <a:gd name="connsiteX95" fmla="*/ 848482 w 1020297"/>
                    <a:gd name="connsiteY95" fmla="*/ 289122 h 603807"/>
                    <a:gd name="connsiteX96" fmla="*/ 847090 w 1020297"/>
                    <a:gd name="connsiteY96" fmla="*/ 288656 h 603807"/>
                    <a:gd name="connsiteX97" fmla="*/ 842058 w 1020297"/>
                    <a:gd name="connsiteY97" fmla="*/ 286980 h 603807"/>
                    <a:gd name="connsiteX98" fmla="*/ 840458 w 1020297"/>
                    <a:gd name="connsiteY98" fmla="*/ 286446 h 603807"/>
                    <a:gd name="connsiteX99" fmla="*/ 838675 w 1020297"/>
                    <a:gd name="connsiteY99" fmla="*/ 286437 h 603807"/>
                    <a:gd name="connsiteX100" fmla="*/ 833985 w 1020297"/>
                    <a:gd name="connsiteY100" fmla="*/ 286414 h 603807"/>
                    <a:gd name="connsiteX101" fmla="*/ 832531 w 1020297"/>
                    <a:gd name="connsiteY101" fmla="*/ 286407 h 603807"/>
                    <a:gd name="connsiteX102" fmla="*/ 830186 w 1020297"/>
                    <a:gd name="connsiteY102" fmla="*/ 286397 h 603807"/>
                    <a:gd name="connsiteX103" fmla="*/ 828427 w 1020297"/>
                    <a:gd name="connsiteY103" fmla="*/ 287250 h 603807"/>
                    <a:gd name="connsiteX104" fmla="*/ 826607 w 1020297"/>
                    <a:gd name="connsiteY104" fmla="*/ 288137 h 603807"/>
                    <a:gd name="connsiteX105" fmla="*/ 824690 w 1020297"/>
                    <a:gd name="connsiteY105" fmla="*/ 288505 h 603807"/>
                    <a:gd name="connsiteX106" fmla="*/ 821820 w 1020297"/>
                    <a:gd name="connsiteY106" fmla="*/ 289055 h 603807"/>
                    <a:gd name="connsiteX107" fmla="*/ 819902 w 1020297"/>
                    <a:gd name="connsiteY107" fmla="*/ 289423 h 603807"/>
                    <a:gd name="connsiteX108" fmla="*/ 817911 w 1020297"/>
                    <a:gd name="connsiteY108" fmla="*/ 289048 h 603807"/>
                    <a:gd name="connsiteX109" fmla="*/ 816323 w 1020297"/>
                    <a:gd name="connsiteY109" fmla="*/ 288749 h 603807"/>
                    <a:gd name="connsiteX110" fmla="*/ 813318 w 1020297"/>
                    <a:gd name="connsiteY110" fmla="*/ 286595 h 603807"/>
                    <a:gd name="connsiteX111" fmla="*/ 812366 w 1020297"/>
                    <a:gd name="connsiteY111" fmla="*/ 285908 h 603807"/>
                    <a:gd name="connsiteX112" fmla="*/ 810766 w 1020297"/>
                    <a:gd name="connsiteY112" fmla="*/ 284767 h 603807"/>
                    <a:gd name="connsiteX113" fmla="*/ 808787 w 1020297"/>
                    <a:gd name="connsiteY113" fmla="*/ 283029 h 603807"/>
                    <a:gd name="connsiteX114" fmla="*/ 806979 w 1020297"/>
                    <a:gd name="connsiteY114" fmla="*/ 281453 h 603807"/>
                    <a:gd name="connsiteX115" fmla="*/ 803156 w 1020297"/>
                    <a:gd name="connsiteY115" fmla="*/ 279187 h 603807"/>
                    <a:gd name="connsiteX116" fmla="*/ 801788 w 1020297"/>
                    <a:gd name="connsiteY116" fmla="*/ 278362 h 603807"/>
                    <a:gd name="connsiteX117" fmla="*/ 799211 w 1020297"/>
                    <a:gd name="connsiteY117" fmla="*/ 276443 h 603807"/>
                    <a:gd name="connsiteX118" fmla="*/ 798149 w 1020297"/>
                    <a:gd name="connsiteY118" fmla="*/ 275238 h 603807"/>
                    <a:gd name="connsiteX119" fmla="*/ 797807 w 1020297"/>
                    <a:gd name="connsiteY119" fmla="*/ 274850 h 603807"/>
                    <a:gd name="connsiteX120" fmla="*/ 796084 w 1020297"/>
                    <a:gd name="connsiteY120" fmla="*/ 272884 h 603807"/>
                    <a:gd name="connsiteX121" fmla="*/ 794582 w 1020297"/>
                    <a:gd name="connsiteY121" fmla="*/ 270497 h 603807"/>
                    <a:gd name="connsiteX122" fmla="*/ 793336 w 1020297"/>
                    <a:gd name="connsiteY122" fmla="*/ 268505 h 603807"/>
                    <a:gd name="connsiteX123" fmla="*/ 791846 w 1020297"/>
                    <a:gd name="connsiteY123" fmla="*/ 267679 h 603807"/>
                    <a:gd name="connsiteX124" fmla="*/ 789660 w 1020297"/>
                    <a:gd name="connsiteY124" fmla="*/ 266464 h 603807"/>
                    <a:gd name="connsiteX125" fmla="*/ 788549 w 1020297"/>
                    <a:gd name="connsiteY125" fmla="*/ 265845 h 603807"/>
                    <a:gd name="connsiteX126" fmla="*/ 787071 w 1020297"/>
                    <a:gd name="connsiteY126" fmla="*/ 265623 h 603807"/>
                    <a:gd name="connsiteX127" fmla="*/ 786008 w 1020297"/>
                    <a:gd name="connsiteY127" fmla="*/ 265461 h 603807"/>
                    <a:gd name="connsiteX128" fmla="*/ 780768 w 1020297"/>
                    <a:gd name="connsiteY128" fmla="*/ 264664 h 603807"/>
                    <a:gd name="connsiteX129" fmla="*/ 779620 w 1020297"/>
                    <a:gd name="connsiteY129" fmla="*/ 264488 h 603807"/>
                    <a:gd name="connsiteX130" fmla="*/ 778631 w 1020297"/>
                    <a:gd name="connsiteY130" fmla="*/ 264520 h 603807"/>
                    <a:gd name="connsiteX131" fmla="*/ 775528 w 1020297"/>
                    <a:gd name="connsiteY131" fmla="*/ 264619 h 603807"/>
                    <a:gd name="connsiteX132" fmla="*/ 774233 w 1020297"/>
                    <a:gd name="connsiteY132" fmla="*/ 264660 h 603807"/>
                    <a:gd name="connsiteX133" fmla="*/ 773586 w 1020297"/>
                    <a:gd name="connsiteY133" fmla="*/ 264681 h 603807"/>
                    <a:gd name="connsiteX134" fmla="*/ 771950 w 1020297"/>
                    <a:gd name="connsiteY134" fmla="*/ 266248 h 603807"/>
                    <a:gd name="connsiteX135" fmla="*/ 771033 w 1020297"/>
                    <a:gd name="connsiteY135" fmla="*/ 267131 h 603807"/>
                    <a:gd name="connsiteX136" fmla="*/ 770838 w 1020297"/>
                    <a:gd name="connsiteY136" fmla="*/ 269961 h 603807"/>
                    <a:gd name="connsiteX137" fmla="*/ 770643 w 1020297"/>
                    <a:gd name="connsiteY137" fmla="*/ 272581 h 603807"/>
                    <a:gd name="connsiteX138" fmla="*/ 770533 w 1020297"/>
                    <a:gd name="connsiteY138" fmla="*/ 275554 h 603807"/>
                    <a:gd name="connsiteX139" fmla="*/ 770459 w 1020297"/>
                    <a:gd name="connsiteY139" fmla="*/ 277611 h 603807"/>
                    <a:gd name="connsiteX140" fmla="*/ 770398 w 1020297"/>
                    <a:gd name="connsiteY140" fmla="*/ 279393 h 603807"/>
                    <a:gd name="connsiteX141" fmla="*/ 769775 w 1020297"/>
                    <a:gd name="connsiteY141" fmla="*/ 281111 h 603807"/>
                    <a:gd name="connsiteX142" fmla="*/ 766551 w 1020297"/>
                    <a:gd name="connsiteY142" fmla="*/ 290146 h 603807"/>
                    <a:gd name="connsiteX143" fmla="*/ 762997 w 1020297"/>
                    <a:gd name="connsiteY143" fmla="*/ 297330 h 603807"/>
                    <a:gd name="connsiteX144" fmla="*/ 761873 w 1020297"/>
                    <a:gd name="connsiteY144" fmla="*/ 296340 h 603807"/>
                    <a:gd name="connsiteX145" fmla="*/ 754740 w 1020297"/>
                    <a:gd name="connsiteY145" fmla="*/ 292794 h 603807"/>
                    <a:gd name="connsiteX146" fmla="*/ 749171 w 1020297"/>
                    <a:gd name="connsiteY146" fmla="*/ 289693 h 603807"/>
                    <a:gd name="connsiteX147" fmla="*/ 744505 w 1020297"/>
                    <a:gd name="connsiteY147" fmla="*/ 285281 h 603807"/>
                    <a:gd name="connsiteX148" fmla="*/ 738056 w 1020297"/>
                    <a:gd name="connsiteY148" fmla="*/ 279759 h 603807"/>
                    <a:gd name="connsiteX149" fmla="*/ 733830 w 1020297"/>
                    <a:gd name="connsiteY149" fmla="*/ 275567 h 603807"/>
                    <a:gd name="connsiteX150" fmla="*/ 727369 w 1020297"/>
                    <a:gd name="connsiteY150" fmla="*/ 271805 h 603807"/>
                    <a:gd name="connsiteX151" fmla="*/ 722043 w 1020297"/>
                    <a:gd name="connsiteY151" fmla="*/ 269161 h 603807"/>
                    <a:gd name="connsiteX152" fmla="*/ 719784 w 1020297"/>
                    <a:gd name="connsiteY152" fmla="*/ 268039 h 603807"/>
                    <a:gd name="connsiteX153" fmla="*/ 720626 w 1020297"/>
                    <a:gd name="connsiteY153" fmla="*/ 272818 h 603807"/>
                    <a:gd name="connsiteX154" fmla="*/ 722165 w 1020297"/>
                    <a:gd name="connsiteY154" fmla="*/ 276559 h 603807"/>
                    <a:gd name="connsiteX155" fmla="*/ 724596 w 1020297"/>
                    <a:gd name="connsiteY155" fmla="*/ 283600 h 603807"/>
                    <a:gd name="connsiteX156" fmla="*/ 725463 w 1020297"/>
                    <a:gd name="connsiteY156" fmla="*/ 291424 h 603807"/>
                    <a:gd name="connsiteX157" fmla="*/ 725439 w 1020297"/>
                    <a:gd name="connsiteY157" fmla="*/ 294939 h 603807"/>
                    <a:gd name="connsiteX158" fmla="*/ 723619 w 1020297"/>
                    <a:gd name="connsiteY158" fmla="*/ 304165 h 603807"/>
                    <a:gd name="connsiteX159" fmla="*/ 720235 w 1020297"/>
                    <a:gd name="connsiteY159" fmla="*/ 312061 h 603807"/>
                    <a:gd name="connsiteX160" fmla="*/ 715741 w 1020297"/>
                    <a:gd name="connsiteY160" fmla="*/ 319956 h 603807"/>
                    <a:gd name="connsiteX161" fmla="*/ 711930 w 1020297"/>
                    <a:gd name="connsiteY161" fmla="*/ 325655 h 603807"/>
                    <a:gd name="connsiteX162" fmla="*/ 710794 w 1020297"/>
                    <a:gd name="connsiteY162" fmla="*/ 330047 h 603807"/>
                    <a:gd name="connsiteX163" fmla="*/ 710562 w 1020297"/>
                    <a:gd name="connsiteY163" fmla="*/ 333122 h 603807"/>
                    <a:gd name="connsiteX164" fmla="*/ 712993 w 1020297"/>
                    <a:gd name="connsiteY164" fmla="*/ 336428 h 603807"/>
                    <a:gd name="connsiteX165" fmla="*/ 719014 w 1020297"/>
                    <a:gd name="connsiteY165" fmla="*/ 340406 h 603807"/>
                    <a:gd name="connsiteX166" fmla="*/ 724278 w 1020297"/>
                    <a:gd name="connsiteY166" fmla="*/ 342471 h 603807"/>
                    <a:gd name="connsiteX167" fmla="*/ 720443 w 1020297"/>
                    <a:gd name="connsiteY167" fmla="*/ 343915 h 603807"/>
                    <a:gd name="connsiteX168" fmla="*/ 719051 w 1020297"/>
                    <a:gd name="connsiteY168" fmla="*/ 344441 h 603807"/>
                    <a:gd name="connsiteX169" fmla="*/ 717976 w 1020297"/>
                    <a:gd name="connsiteY169" fmla="*/ 346867 h 603807"/>
                    <a:gd name="connsiteX170" fmla="*/ 716901 w 1020297"/>
                    <a:gd name="connsiteY170" fmla="*/ 349302 h 603807"/>
                    <a:gd name="connsiteX171" fmla="*/ 716767 w 1020297"/>
                    <a:gd name="connsiteY171" fmla="*/ 351289 h 603807"/>
                    <a:gd name="connsiteX172" fmla="*/ 716620 w 1020297"/>
                    <a:gd name="connsiteY172" fmla="*/ 353405 h 603807"/>
                    <a:gd name="connsiteX173" fmla="*/ 714471 w 1020297"/>
                    <a:gd name="connsiteY173" fmla="*/ 355586 h 603807"/>
                    <a:gd name="connsiteX174" fmla="*/ 713139 w 1020297"/>
                    <a:gd name="connsiteY174" fmla="*/ 356287 h 603807"/>
                    <a:gd name="connsiteX175" fmla="*/ 711002 w 1020297"/>
                    <a:gd name="connsiteY175" fmla="*/ 357412 h 603807"/>
                    <a:gd name="connsiteX176" fmla="*/ 709353 w 1020297"/>
                    <a:gd name="connsiteY176" fmla="*/ 359373 h 603807"/>
                    <a:gd name="connsiteX177" fmla="*/ 703746 w 1020297"/>
                    <a:gd name="connsiteY177" fmla="*/ 366051 h 603807"/>
                    <a:gd name="connsiteX178" fmla="*/ 702427 w 1020297"/>
                    <a:gd name="connsiteY178" fmla="*/ 367623 h 603807"/>
                    <a:gd name="connsiteX179" fmla="*/ 701084 w 1020297"/>
                    <a:gd name="connsiteY179" fmla="*/ 369850 h 603807"/>
                    <a:gd name="connsiteX180" fmla="*/ 695441 w 1020297"/>
                    <a:gd name="connsiteY180" fmla="*/ 379206 h 603807"/>
                    <a:gd name="connsiteX181" fmla="*/ 694378 w 1020297"/>
                    <a:gd name="connsiteY181" fmla="*/ 380988 h 603807"/>
                    <a:gd name="connsiteX182" fmla="*/ 693572 w 1020297"/>
                    <a:gd name="connsiteY182" fmla="*/ 382808 h 603807"/>
                    <a:gd name="connsiteX183" fmla="*/ 691972 w 1020297"/>
                    <a:gd name="connsiteY183" fmla="*/ 386451 h 603807"/>
                    <a:gd name="connsiteX184" fmla="*/ 690751 w 1020297"/>
                    <a:gd name="connsiteY184" fmla="*/ 389226 h 603807"/>
                    <a:gd name="connsiteX185" fmla="*/ 690140 w 1020297"/>
                    <a:gd name="connsiteY185" fmla="*/ 390628 h 603807"/>
                    <a:gd name="connsiteX186" fmla="*/ 689529 w 1020297"/>
                    <a:gd name="connsiteY186" fmla="*/ 392002 h 603807"/>
                    <a:gd name="connsiteX187" fmla="*/ 689004 w 1020297"/>
                    <a:gd name="connsiteY187" fmla="*/ 393522 h 603807"/>
                    <a:gd name="connsiteX188" fmla="*/ 688467 w 1020297"/>
                    <a:gd name="connsiteY188" fmla="*/ 395042 h 603807"/>
                    <a:gd name="connsiteX189" fmla="*/ 687417 w 1020297"/>
                    <a:gd name="connsiteY189" fmla="*/ 398085 h 603807"/>
                    <a:gd name="connsiteX190" fmla="*/ 684925 w 1020297"/>
                    <a:gd name="connsiteY190" fmla="*/ 405203 h 603807"/>
                    <a:gd name="connsiteX191" fmla="*/ 684412 w 1020297"/>
                    <a:gd name="connsiteY191" fmla="*/ 406692 h 603807"/>
                    <a:gd name="connsiteX192" fmla="*/ 683496 w 1020297"/>
                    <a:gd name="connsiteY192" fmla="*/ 407620 h 603807"/>
                    <a:gd name="connsiteX193" fmla="*/ 682616 w 1020297"/>
                    <a:gd name="connsiteY193" fmla="*/ 408526 h 603807"/>
                    <a:gd name="connsiteX194" fmla="*/ 681334 w 1020297"/>
                    <a:gd name="connsiteY194" fmla="*/ 409833 h 603807"/>
                    <a:gd name="connsiteX195" fmla="*/ 679551 w 1020297"/>
                    <a:gd name="connsiteY195" fmla="*/ 409542 h 603807"/>
                    <a:gd name="connsiteX196" fmla="*/ 668460 w 1020297"/>
                    <a:gd name="connsiteY196" fmla="*/ 407730 h 603807"/>
                    <a:gd name="connsiteX197" fmla="*/ 666543 w 1020297"/>
                    <a:gd name="connsiteY197" fmla="*/ 407418 h 603807"/>
                    <a:gd name="connsiteX198" fmla="*/ 664698 w 1020297"/>
                    <a:gd name="connsiteY198" fmla="*/ 406782 h 603807"/>
                    <a:gd name="connsiteX199" fmla="*/ 659618 w 1020297"/>
                    <a:gd name="connsiteY199" fmla="*/ 405031 h 603807"/>
                    <a:gd name="connsiteX200" fmla="*/ 656051 w 1020297"/>
                    <a:gd name="connsiteY200" fmla="*/ 404174 h 603807"/>
                    <a:gd name="connsiteX201" fmla="*/ 654036 w 1020297"/>
                    <a:gd name="connsiteY201" fmla="*/ 403691 h 603807"/>
                    <a:gd name="connsiteX202" fmla="*/ 652961 w 1020297"/>
                    <a:gd name="connsiteY202" fmla="*/ 403432 h 603807"/>
                    <a:gd name="connsiteX203" fmla="*/ 651239 w 1020297"/>
                    <a:gd name="connsiteY203" fmla="*/ 402860 h 603807"/>
                    <a:gd name="connsiteX204" fmla="*/ 645767 w 1020297"/>
                    <a:gd name="connsiteY204" fmla="*/ 401045 h 603807"/>
                    <a:gd name="connsiteX205" fmla="*/ 642115 w 1020297"/>
                    <a:gd name="connsiteY205" fmla="*/ 400192 h 603807"/>
                    <a:gd name="connsiteX206" fmla="*/ 640185 w 1020297"/>
                    <a:gd name="connsiteY206" fmla="*/ 399743 h 603807"/>
                    <a:gd name="connsiteX207" fmla="*/ 637779 w 1020297"/>
                    <a:gd name="connsiteY207" fmla="*/ 399182 h 603807"/>
                    <a:gd name="connsiteX208" fmla="*/ 636459 w 1020297"/>
                    <a:gd name="connsiteY208" fmla="*/ 398349 h 603807"/>
                    <a:gd name="connsiteX209" fmla="*/ 632600 w 1020297"/>
                    <a:gd name="connsiteY209" fmla="*/ 395906 h 603807"/>
                    <a:gd name="connsiteX210" fmla="*/ 628313 w 1020297"/>
                    <a:gd name="connsiteY210" fmla="*/ 393388 h 603807"/>
                    <a:gd name="connsiteX211" fmla="*/ 627409 w 1020297"/>
                    <a:gd name="connsiteY211" fmla="*/ 392851 h 603807"/>
                    <a:gd name="connsiteX212" fmla="*/ 626750 w 1020297"/>
                    <a:gd name="connsiteY212" fmla="*/ 392273 h 603807"/>
                    <a:gd name="connsiteX213" fmla="*/ 626102 w 1020297"/>
                    <a:gd name="connsiteY213" fmla="*/ 391700 h 603807"/>
                    <a:gd name="connsiteX214" fmla="*/ 621143 w 1020297"/>
                    <a:gd name="connsiteY214" fmla="*/ 387311 h 603807"/>
                    <a:gd name="connsiteX215" fmla="*/ 620459 w 1020297"/>
                    <a:gd name="connsiteY215" fmla="*/ 387244 h 603807"/>
                    <a:gd name="connsiteX216" fmla="*/ 618346 w 1020297"/>
                    <a:gd name="connsiteY216" fmla="*/ 387040 h 603807"/>
                    <a:gd name="connsiteX217" fmla="*/ 615110 w 1020297"/>
                    <a:gd name="connsiteY217" fmla="*/ 390026 h 603807"/>
                    <a:gd name="connsiteX218" fmla="*/ 613668 w 1020297"/>
                    <a:gd name="connsiteY218" fmla="*/ 391360 h 603807"/>
                    <a:gd name="connsiteX219" fmla="*/ 611250 w 1020297"/>
                    <a:gd name="connsiteY219" fmla="*/ 391284 h 603807"/>
                    <a:gd name="connsiteX220" fmla="*/ 610554 w 1020297"/>
                    <a:gd name="connsiteY220" fmla="*/ 391262 h 603807"/>
                    <a:gd name="connsiteX221" fmla="*/ 609003 w 1020297"/>
                    <a:gd name="connsiteY221" fmla="*/ 391215 h 603807"/>
                    <a:gd name="connsiteX222" fmla="*/ 607134 w 1020297"/>
                    <a:gd name="connsiteY222" fmla="*/ 391980 h 603807"/>
                    <a:gd name="connsiteX223" fmla="*/ 603702 w 1020297"/>
                    <a:gd name="connsiteY223" fmla="*/ 393380 h 603807"/>
                    <a:gd name="connsiteX224" fmla="*/ 602383 w 1020297"/>
                    <a:gd name="connsiteY224" fmla="*/ 393923 h 603807"/>
                    <a:gd name="connsiteX225" fmla="*/ 602028 w 1020297"/>
                    <a:gd name="connsiteY225" fmla="*/ 394268 h 603807"/>
                    <a:gd name="connsiteX226" fmla="*/ 601369 w 1020297"/>
                    <a:gd name="connsiteY226" fmla="*/ 394915 h 603807"/>
                    <a:gd name="connsiteX227" fmla="*/ 600380 w 1020297"/>
                    <a:gd name="connsiteY227" fmla="*/ 395880 h 603807"/>
                    <a:gd name="connsiteX228" fmla="*/ 599708 w 1020297"/>
                    <a:gd name="connsiteY228" fmla="*/ 396541 h 603807"/>
                    <a:gd name="connsiteX229" fmla="*/ 599073 w 1020297"/>
                    <a:gd name="connsiteY229" fmla="*/ 397614 h 603807"/>
                    <a:gd name="connsiteX230" fmla="*/ 597534 w 1020297"/>
                    <a:gd name="connsiteY230" fmla="*/ 400250 h 603807"/>
                    <a:gd name="connsiteX231" fmla="*/ 596202 w 1020297"/>
                    <a:gd name="connsiteY231" fmla="*/ 402528 h 603807"/>
                    <a:gd name="connsiteX232" fmla="*/ 595298 w 1020297"/>
                    <a:gd name="connsiteY232" fmla="*/ 404062 h 603807"/>
                    <a:gd name="connsiteX233" fmla="*/ 591280 w 1020297"/>
                    <a:gd name="connsiteY233" fmla="*/ 410566 h 603807"/>
                    <a:gd name="connsiteX234" fmla="*/ 590059 w 1020297"/>
                    <a:gd name="connsiteY234" fmla="*/ 412534 h 603807"/>
                    <a:gd name="connsiteX235" fmla="*/ 588752 w 1020297"/>
                    <a:gd name="connsiteY235" fmla="*/ 413989 h 603807"/>
                    <a:gd name="connsiteX236" fmla="*/ 585478 w 1020297"/>
                    <a:gd name="connsiteY236" fmla="*/ 417627 h 603807"/>
                    <a:gd name="connsiteX237" fmla="*/ 583756 w 1020297"/>
                    <a:gd name="connsiteY237" fmla="*/ 419535 h 603807"/>
                    <a:gd name="connsiteX238" fmla="*/ 582034 w 1020297"/>
                    <a:gd name="connsiteY238" fmla="*/ 421444 h 603807"/>
                    <a:gd name="connsiteX239" fmla="*/ 581375 w 1020297"/>
                    <a:gd name="connsiteY239" fmla="*/ 422240 h 603807"/>
                    <a:gd name="connsiteX240" fmla="*/ 580397 w 1020297"/>
                    <a:gd name="connsiteY240" fmla="*/ 423434 h 603807"/>
                    <a:gd name="connsiteX241" fmla="*/ 574510 w 1020297"/>
                    <a:gd name="connsiteY241" fmla="*/ 430597 h 603807"/>
                    <a:gd name="connsiteX242" fmla="*/ 573191 w 1020297"/>
                    <a:gd name="connsiteY242" fmla="*/ 432204 h 603807"/>
                    <a:gd name="connsiteX243" fmla="*/ 572153 w 1020297"/>
                    <a:gd name="connsiteY243" fmla="*/ 433280 h 603807"/>
                    <a:gd name="connsiteX244" fmla="*/ 566632 w 1020297"/>
                    <a:gd name="connsiteY244" fmla="*/ 438962 h 603807"/>
                    <a:gd name="connsiteX245" fmla="*/ 565325 w 1020297"/>
                    <a:gd name="connsiteY245" fmla="*/ 440308 h 603807"/>
                    <a:gd name="connsiteX246" fmla="*/ 563689 w 1020297"/>
                    <a:gd name="connsiteY246" fmla="*/ 440566 h 603807"/>
                    <a:gd name="connsiteX247" fmla="*/ 561453 w 1020297"/>
                    <a:gd name="connsiteY247" fmla="*/ 440918 h 603807"/>
                    <a:gd name="connsiteX248" fmla="*/ 560391 w 1020297"/>
                    <a:gd name="connsiteY248" fmla="*/ 441084 h 603807"/>
                    <a:gd name="connsiteX249" fmla="*/ 558950 w 1020297"/>
                    <a:gd name="connsiteY249" fmla="*/ 440842 h 603807"/>
                    <a:gd name="connsiteX250" fmla="*/ 554479 w 1020297"/>
                    <a:gd name="connsiteY250" fmla="*/ 440091 h 603807"/>
                    <a:gd name="connsiteX251" fmla="*/ 550253 w 1020297"/>
                    <a:gd name="connsiteY251" fmla="*/ 439379 h 603807"/>
                    <a:gd name="connsiteX252" fmla="*/ 549301 w 1020297"/>
                    <a:gd name="connsiteY252" fmla="*/ 439218 h 603807"/>
                    <a:gd name="connsiteX253" fmla="*/ 548458 w 1020297"/>
                    <a:gd name="connsiteY253" fmla="*/ 439217 h 603807"/>
                    <a:gd name="connsiteX254" fmla="*/ 547761 w 1020297"/>
                    <a:gd name="connsiteY254" fmla="*/ 439215 h 603807"/>
                    <a:gd name="connsiteX255" fmla="*/ 546271 w 1020297"/>
                    <a:gd name="connsiteY255" fmla="*/ 439211 h 603807"/>
                    <a:gd name="connsiteX256" fmla="*/ 543340 w 1020297"/>
                    <a:gd name="connsiteY256" fmla="*/ 440254 h 603807"/>
                    <a:gd name="connsiteX257" fmla="*/ 542387 w 1020297"/>
                    <a:gd name="connsiteY257" fmla="*/ 441256 h 603807"/>
                    <a:gd name="connsiteX258" fmla="*/ 540555 w 1020297"/>
                    <a:gd name="connsiteY258" fmla="*/ 443174 h 603807"/>
                    <a:gd name="connsiteX259" fmla="*/ 539590 w 1020297"/>
                    <a:gd name="connsiteY259" fmla="*/ 444186 h 603807"/>
                    <a:gd name="connsiteX260" fmla="*/ 539334 w 1020297"/>
                    <a:gd name="connsiteY260" fmla="*/ 444767 h 603807"/>
                    <a:gd name="connsiteX261" fmla="*/ 538442 w 1020297"/>
                    <a:gd name="connsiteY261" fmla="*/ 446713 h 603807"/>
                    <a:gd name="connsiteX262" fmla="*/ 537453 w 1020297"/>
                    <a:gd name="connsiteY262" fmla="*/ 448907 h 603807"/>
                    <a:gd name="connsiteX263" fmla="*/ 536891 w 1020297"/>
                    <a:gd name="connsiteY263" fmla="*/ 449823 h 603807"/>
                    <a:gd name="connsiteX264" fmla="*/ 536183 w 1020297"/>
                    <a:gd name="connsiteY264" fmla="*/ 450987 h 603807"/>
                    <a:gd name="connsiteX265" fmla="*/ 535426 w 1020297"/>
                    <a:gd name="connsiteY265" fmla="*/ 452219 h 603807"/>
                    <a:gd name="connsiteX266" fmla="*/ 535047 w 1020297"/>
                    <a:gd name="connsiteY266" fmla="*/ 452842 h 603807"/>
                    <a:gd name="connsiteX267" fmla="*/ 533312 w 1020297"/>
                    <a:gd name="connsiteY267" fmla="*/ 453625 h 603807"/>
                    <a:gd name="connsiteX268" fmla="*/ 532457 w 1020297"/>
                    <a:gd name="connsiteY268" fmla="*/ 454012 h 603807"/>
                    <a:gd name="connsiteX269" fmla="*/ 531578 w 1020297"/>
                    <a:gd name="connsiteY269" fmla="*/ 454410 h 603807"/>
                    <a:gd name="connsiteX270" fmla="*/ 530625 w 1020297"/>
                    <a:gd name="connsiteY270" fmla="*/ 454549 h 603807"/>
                    <a:gd name="connsiteX271" fmla="*/ 526851 w 1020297"/>
                    <a:gd name="connsiteY271" fmla="*/ 455097 h 603807"/>
                    <a:gd name="connsiteX272" fmla="*/ 526240 w 1020297"/>
                    <a:gd name="connsiteY272" fmla="*/ 455186 h 603807"/>
                    <a:gd name="connsiteX273" fmla="*/ 525264 w 1020297"/>
                    <a:gd name="connsiteY273" fmla="*/ 455206 h 603807"/>
                    <a:gd name="connsiteX274" fmla="*/ 522344 w 1020297"/>
                    <a:gd name="connsiteY274" fmla="*/ 455269 h 603807"/>
                    <a:gd name="connsiteX275" fmla="*/ 521050 w 1020297"/>
                    <a:gd name="connsiteY275" fmla="*/ 455296 h 603807"/>
                    <a:gd name="connsiteX276" fmla="*/ 517483 w 1020297"/>
                    <a:gd name="connsiteY276" fmla="*/ 455371 h 603807"/>
                    <a:gd name="connsiteX277" fmla="*/ 516506 w 1020297"/>
                    <a:gd name="connsiteY277" fmla="*/ 455392 h 603807"/>
                    <a:gd name="connsiteX278" fmla="*/ 515052 w 1020297"/>
                    <a:gd name="connsiteY278" fmla="*/ 455424 h 603807"/>
                    <a:gd name="connsiteX279" fmla="*/ 513672 w 1020297"/>
                    <a:gd name="connsiteY279" fmla="*/ 455726 h 603807"/>
                    <a:gd name="connsiteX280" fmla="*/ 508848 w 1020297"/>
                    <a:gd name="connsiteY280" fmla="*/ 456789 h 603807"/>
                    <a:gd name="connsiteX281" fmla="*/ 507797 w 1020297"/>
                    <a:gd name="connsiteY281" fmla="*/ 457103 h 603807"/>
                    <a:gd name="connsiteX282" fmla="*/ 505709 w 1020297"/>
                    <a:gd name="connsiteY282" fmla="*/ 457768 h 603807"/>
                    <a:gd name="connsiteX283" fmla="*/ 504524 w 1020297"/>
                    <a:gd name="connsiteY283" fmla="*/ 458548 h 603807"/>
                    <a:gd name="connsiteX284" fmla="*/ 501641 w 1020297"/>
                    <a:gd name="connsiteY284" fmla="*/ 460434 h 603807"/>
                    <a:gd name="connsiteX285" fmla="*/ 500115 w 1020297"/>
                    <a:gd name="connsiteY285" fmla="*/ 461434 h 603807"/>
                    <a:gd name="connsiteX286" fmla="*/ 497183 w 1020297"/>
                    <a:gd name="connsiteY286" fmla="*/ 464976 h 603807"/>
                    <a:gd name="connsiteX287" fmla="*/ 495571 w 1020297"/>
                    <a:gd name="connsiteY287" fmla="*/ 466940 h 603807"/>
                    <a:gd name="connsiteX288" fmla="*/ 493727 w 1020297"/>
                    <a:gd name="connsiteY288" fmla="*/ 467575 h 603807"/>
                    <a:gd name="connsiteX289" fmla="*/ 490710 w 1020297"/>
                    <a:gd name="connsiteY289" fmla="*/ 468614 h 603807"/>
                    <a:gd name="connsiteX290" fmla="*/ 490050 w 1020297"/>
                    <a:gd name="connsiteY290" fmla="*/ 468788 h 603807"/>
                    <a:gd name="connsiteX291" fmla="*/ 484053 w 1020297"/>
                    <a:gd name="connsiteY291" fmla="*/ 470166 h 603807"/>
                    <a:gd name="connsiteX292" fmla="*/ 483125 w 1020297"/>
                    <a:gd name="connsiteY292" fmla="*/ 470378 h 603807"/>
                    <a:gd name="connsiteX293" fmla="*/ 482282 w 1020297"/>
                    <a:gd name="connsiteY293" fmla="*/ 470513 h 603807"/>
                    <a:gd name="connsiteX294" fmla="*/ 481403 w 1020297"/>
                    <a:gd name="connsiteY294" fmla="*/ 470654 h 603807"/>
                    <a:gd name="connsiteX295" fmla="*/ 478374 w 1020297"/>
                    <a:gd name="connsiteY295" fmla="*/ 471139 h 603807"/>
                    <a:gd name="connsiteX296" fmla="*/ 477910 w 1020297"/>
                    <a:gd name="connsiteY296" fmla="*/ 471213 h 603807"/>
                    <a:gd name="connsiteX297" fmla="*/ 476688 w 1020297"/>
                    <a:gd name="connsiteY297" fmla="*/ 471413 h 603807"/>
                    <a:gd name="connsiteX298" fmla="*/ 470899 w 1020297"/>
                    <a:gd name="connsiteY298" fmla="*/ 472367 h 603807"/>
                    <a:gd name="connsiteX299" fmla="*/ 469934 w 1020297"/>
                    <a:gd name="connsiteY299" fmla="*/ 472526 h 603807"/>
                    <a:gd name="connsiteX300" fmla="*/ 467943 w 1020297"/>
                    <a:gd name="connsiteY300" fmla="*/ 472855 h 603807"/>
                    <a:gd name="connsiteX301" fmla="*/ 463057 w 1020297"/>
                    <a:gd name="connsiteY301" fmla="*/ 473345 h 603807"/>
                    <a:gd name="connsiteX302" fmla="*/ 462373 w 1020297"/>
                    <a:gd name="connsiteY302" fmla="*/ 473412 h 603807"/>
                    <a:gd name="connsiteX303" fmla="*/ 460126 w 1020297"/>
                    <a:gd name="connsiteY303" fmla="*/ 473638 h 603807"/>
                    <a:gd name="connsiteX304" fmla="*/ 458245 w 1020297"/>
                    <a:gd name="connsiteY304" fmla="*/ 474197 h 603807"/>
                    <a:gd name="connsiteX305" fmla="*/ 455900 w 1020297"/>
                    <a:gd name="connsiteY305" fmla="*/ 474896 h 603807"/>
                    <a:gd name="connsiteX306" fmla="*/ 454349 w 1020297"/>
                    <a:gd name="connsiteY306" fmla="*/ 475357 h 603807"/>
                    <a:gd name="connsiteX307" fmla="*/ 451943 w 1020297"/>
                    <a:gd name="connsiteY307" fmla="*/ 476188 h 603807"/>
                    <a:gd name="connsiteX308" fmla="*/ 448779 w 1020297"/>
                    <a:gd name="connsiteY308" fmla="*/ 477275 h 603807"/>
                    <a:gd name="connsiteX309" fmla="*/ 447423 w 1020297"/>
                    <a:gd name="connsiteY309" fmla="*/ 477740 h 603807"/>
                    <a:gd name="connsiteX310" fmla="*/ 446227 w 1020297"/>
                    <a:gd name="connsiteY310" fmla="*/ 478474 h 603807"/>
                    <a:gd name="connsiteX311" fmla="*/ 445628 w 1020297"/>
                    <a:gd name="connsiteY311" fmla="*/ 478837 h 603807"/>
                    <a:gd name="connsiteX312" fmla="*/ 444639 w 1020297"/>
                    <a:gd name="connsiteY312" fmla="*/ 479446 h 603807"/>
                    <a:gd name="connsiteX313" fmla="*/ 444187 w 1020297"/>
                    <a:gd name="connsiteY313" fmla="*/ 479726 h 603807"/>
                    <a:gd name="connsiteX314" fmla="*/ 443393 w 1020297"/>
                    <a:gd name="connsiteY314" fmla="*/ 480565 h 603807"/>
                    <a:gd name="connsiteX315" fmla="*/ 441097 w 1020297"/>
                    <a:gd name="connsiteY315" fmla="*/ 482995 h 603807"/>
                    <a:gd name="connsiteX316" fmla="*/ 439985 w 1020297"/>
                    <a:gd name="connsiteY316" fmla="*/ 484187 h 603807"/>
                    <a:gd name="connsiteX317" fmla="*/ 438348 w 1020297"/>
                    <a:gd name="connsiteY317" fmla="*/ 487063 h 603807"/>
                    <a:gd name="connsiteX318" fmla="*/ 436675 w 1020297"/>
                    <a:gd name="connsiteY318" fmla="*/ 490019 h 603807"/>
                    <a:gd name="connsiteX319" fmla="*/ 435197 w 1020297"/>
                    <a:gd name="connsiteY319" fmla="*/ 491523 h 603807"/>
                    <a:gd name="connsiteX320" fmla="*/ 433402 w 1020297"/>
                    <a:gd name="connsiteY320" fmla="*/ 493367 h 603807"/>
                    <a:gd name="connsiteX321" fmla="*/ 431777 w 1020297"/>
                    <a:gd name="connsiteY321" fmla="*/ 494502 h 603807"/>
                    <a:gd name="connsiteX322" fmla="*/ 429469 w 1020297"/>
                    <a:gd name="connsiteY322" fmla="*/ 496128 h 603807"/>
                    <a:gd name="connsiteX323" fmla="*/ 427979 w 1020297"/>
                    <a:gd name="connsiteY323" fmla="*/ 498015 h 603807"/>
                    <a:gd name="connsiteX324" fmla="*/ 427392 w 1020297"/>
                    <a:gd name="connsiteY324" fmla="*/ 498768 h 603807"/>
                    <a:gd name="connsiteX325" fmla="*/ 425951 w 1020297"/>
                    <a:gd name="connsiteY325" fmla="*/ 500601 h 603807"/>
                    <a:gd name="connsiteX326" fmla="*/ 424425 w 1020297"/>
                    <a:gd name="connsiteY326" fmla="*/ 501997 h 603807"/>
                    <a:gd name="connsiteX327" fmla="*/ 424058 w 1020297"/>
                    <a:gd name="connsiteY327" fmla="*/ 502333 h 603807"/>
                    <a:gd name="connsiteX328" fmla="*/ 422763 w 1020297"/>
                    <a:gd name="connsiteY328" fmla="*/ 503540 h 603807"/>
                    <a:gd name="connsiteX329" fmla="*/ 421481 w 1020297"/>
                    <a:gd name="connsiteY329" fmla="*/ 504868 h 603807"/>
                    <a:gd name="connsiteX330" fmla="*/ 420382 w 1020297"/>
                    <a:gd name="connsiteY330" fmla="*/ 505991 h 603807"/>
                    <a:gd name="connsiteX331" fmla="*/ 419881 w 1020297"/>
                    <a:gd name="connsiteY331" fmla="*/ 506505 h 603807"/>
                    <a:gd name="connsiteX332" fmla="*/ 419637 w 1020297"/>
                    <a:gd name="connsiteY332" fmla="*/ 507081 h 603807"/>
                    <a:gd name="connsiteX333" fmla="*/ 418818 w 1020297"/>
                    <a:gd name="connsiteY333" fmla="*/ 509028 h 603807"/>
                    <a:gd name="connsiteX334" fmla="*/ 418452 w 1020297"/>
                    <a:gd name="connsiteY334" fmla="*/ 509878 h 603807"/>
                    <a:gd name="connsiteX335" fmla="*/ 418562 w 1020297"/>
                    <a:gd name="connsiteY335" fmla="*/ 510830 h 603807"/>
                    <a:gd name="connsiteX336" fmla="*/ 418684 w 1020297"/>
                    <a:gd name="connsiteY336" fmla="*/ 512101 h 603807"/>
                    <a:gd name="connsiteX337" fmla="*/ 418904 w 1020297"/>
                    <a:gd name="connsiteY337" fmla="*/ 514152 h 603807"/>
                    <a:gd name="connsiteX338" fmla="*/ 418989 w 1020297"/>
                    <a:gd name="connsiteY338" fmla="*/ 515044 h 603807"/>
                    <a:gd name="connsiteX339" fmla="*/ 419368 w 1020297"/>
                    <a:gd name="connsiteY339" fmla="*/ 515972 h 603807"/>
                    <a:gd name="connsiteX340" fmla="*/ 419722 w 1020297"/>
                    <a:gd name="connsiteY340" fmla="*/ 516871 h 603807"/>
                    <a:gd name="connsiteX341" fmla="*/ 420198 w 1020297"/>
                    <a:gd name="connsiteY341" fmla="*/ 518043 h 603807"/>
                    <a:gd name="connsiteX342" fmla="*/ 422165 w 1020297"/>
                    <a:gd name="connsiteY342" fmla="*/ 528236 h 603807"/>
                    <a:gd name="connsiteX343" fmla="*/ 422434 w 1020297"/>
                    <a:gd name="connsiteY343" fmla="*/ 529691 h 603807"/>
                    <a:gd name="connsiteX344" fmla="*/ 422201 w 1020297"/>
                    <a:gd name="connsiteY344" fmla="*/ 530770 h 603807"/>
                    <a:gd name="connsiteX345" fmla="*/ 420943 w 1020297"/>
                    <a:gd name="connsiteY345" fmla="*/ 536518 h 603807"/>
                    <a:gd name="connsiteX346" fmla="*/ 420308 w 1020297"/>
                    <a:gd name="connsiteY346" fmla="*/ 537683 h 603807"/>
                    <a:gd name="connsiteX347" fmla="*/ 418635 w 1020297"/>
                    <a:gd name="connsiteY347" fmla="*/ 540750 h 603807"/>
                    <a:gd name="connsiteX348" fmla="*/ 416620 w 1020297"/>
                    <a:gd name="connsiteY348" fmla="*/ 543815 h 603807"/>
                    <a:gd name="connsiteX349" fmla="*/ 415777 w 1020297"/>
                    <a:gd name="connsiteY349" fmla="*/ 545088 h 603807"/>
                    <a:gd name="connsiteX350" fmla="*/ 415337 w 1020297"/>
                    <a:gd name="connsiteY350" fmla="*/ 546090 h 603807"/>
                    <a:gd name="connsiteX351" fmla="*/ 414250 w 1020297"/>
                    <a:gd name="connsiteY351" fmla="*/ 548559 h 603807"/>
                    <a:gd name="connsiteX352" fmla="*/ 413420 w 1020297"/>
                    <a:gd name="connsiteY352" fmla="*/ 550459 h 603807"/>
                    <a:gd name="connsiteX353" fmla="*/ 412919 w 1020297"/>
                    <a:gd name="connsiteY353" fmla="*/ 551618 h 603807"/>
                    <a:gd name="connsiteX354" fmla="*/ 412760 w 1020297"/>
                    <a:gd name="connsiteY354" fmla="*/ 552763 h 603807"/>
                    <a:gd name="connsiteX355" fmla="*/ 412528 w 1020297"/>
                    <a:gd name="connsiteY355" fmla="*/ 554405 h 603807"/>
                    <a:gd name="connsiteX356" fmla="*/ 412272 w 1020297"/>
                    <a:gd name="connsiteY356" fmla="*/ 556235 h 603807"/>
                    <a:gd name="connsiteX357" fmla="*/ 412895 w 1020297"/>
                    <a:gd name="connsiteY357" fmla="*/ 558079 h 603807"/>
                    <a:gd name="connsiteX358" fmla="*/ 415667 w 1020297"/>
                    <a:gd name="connsiteY358" fmla="*/ 566355 h 603807"/>
                    <a:gd name="connsiteX359" fmla="*/ 416107 w 1020297"/>
                    <a:gd name="connsiteY359" fmla="*/ 568483 h 603807"/>
                    <a:gd name="connsiteX360" fmla="*/ 418537 w 1020297"/>
                    <a:gd name="connsiteY360" fmla="*/ 580199 h 603807"/>
                    <a:gd name="connsiteX361" fmla="*/ 418867 w 1020297"/>
                    <a:gd name="connsiteY361" fmla="*/ 581788 h 603807"/>
                    <a:gd name="connsiteX362" fmla="*/ 418855 w 1020297"/>
                    <a:gd name="connsiteY362" fmla="*/ 582786 h 603807"/>
                    <a:gd name="connsiteX363" fmla="*/ 418830 w 1020297"/>
                    <a:gd name="connsiteY363" fmla="*/ 584238 h 603807"/>
                    <a:gd name="connsiteX364" fmla="*/ 418806 w 1020297"/>
                    <a:gd name="connsiteY364" fmla="*/ 586111 h 603807"/>
                    <a:gd name="connsiteX365" fmla="*/ 418782 w 1020297"/>
                    <a:gd name="connsiteY365" fmla="*/ 587443 h 603807"/>
                    <a:gd name="connsiteX366" fmla="*/ 418330 w 1020297"/>
                    <a:gd name="connsiteY366" fmla="*/ 588593 h 603807"/>
                    <a:gd name="connsiteX367" fmla="*/ 418012 w 1020297"/>
                    <a:gd name="connsiteY367" fmla="*/ 589416 h 603807"/>
                    <a:gd name="connsiteX368" fmla="*/ 417609 w 1020297"/>
                    <a:gd name="connsiteY368" fmla="*/ 590438 h 603807"/>
                    <a:gd name="connsiteX369" fmla="*/ 417108 w 1020297"/>
                    <a:gd name="connsiteY369" fmla="*/ 591716 h 603807"/>
                    <a:gd name="connsiteX370" fmla="*/ 416034 w 1020297"/>
                    <a:gd name="connsiteY370" fmla="*/ 592676 h 603807"/>
                    <a:gd name="connsiteX371" fmla="*/ 414617 w 1020297"/>
                    <a:gd name="connsiteY371" fmla="*/ 593936 h 603807"/>
                    <a:gd name="connsiteX372" fmla="*/ 413859 w 1020297"/>
                    <a:gd name="connsiteY372" fmla="*/ 594608 h 603807"/>
                    <a:gd name="connsiteX373" fmla="*/ 412882 w 1020297"/>
                    <a:gd name="connsiteY373" fmla="*/ 594985 h 603807"/>
                    <a:gd name="connsiteX374" fmla="*/ 403795 w 1020297"/>
                    <a:gd name="connsiteY374" fmla="*/ 598653 h 603807"/>
                    <a:gd name="connsiteX375" fmla="*/ 397468 w 1020297"/>
                    <a:gd name="connsiteY375" fmla="*/ 599865 h 603807"/>
                    <a:gd name="connsiteX376" fmla="*/ 394854 w 1020297"/>
                    <a:gd name="connsiteY376" fmla="*/ 600429 h 603807"/>
                    <a:gd name="connsiteX377" fmla="*/ 393047 w 1020297"/>
                    <a:gd name="connsiteY377" fmla="*/ 600816 h 603807"/>
                    <a:gd name="connsiteX378" fmla="*/ 391593 w 1020297"/>
                    <a:gd name="connsiteY378" fmla="*/ 601090 h 603807"/>
                    <a:gd name="connsiteX379" fmla="*/ 390946 w 1020297"/>
                    <a:gd name="connsiteY379" fmla="*/ 601209 h 603807"/>
                    <a:gd name="connsiteX380" fmla="*/ 387221 w 1020297"/>
                    <a:gd name="connsiteY380" fmla="*/ 601896 h 603807"/>
                    <a:gd name="connsiteX381" fmla="*/ 379636 w 1020297"/>
                    <a:gd name="connsiteY381" fmla="*/ 602766 h 603807"/>
                    <a:gd name="connsiteX382" fmla="*/ 378488 w 1020297"/>
                    <a:gd name="connsiteY382" fmla="*/ 602896 h 603807"/>
                    <a:gd name="connsiteX383" fmla="*/ 377132 w 1020297"/>
                    <a:gd name="connsiteY383" fmla="*/ 602823 h 603807"/>
                    <a:gd name="connsiteX384" fmla="*/ 375788 w 1020297"/>
                    <a:gd name="connsiteY384" fmla="*/ 602749 h 603807"/>
                    <a:gd name="connsiteX385" fmla="*/ 374066 w 1020297"/>
                    <a:gd name="connsiteY385" fmla="*/ 602656 h 603807"/>
                    <a:gd name="connsiteX386" fmla="*/ 372759 w 1020297"/>
                    <a:gd name="connsiteY386" fmla="*/ 602584 h 603807"/>
                    <a:gd name="connsiteX387" fmla="*/ 371391 w 1020297"/>
                    <a:gd name="connsiteY387" fmla="*/ 602251 h 603807"/>
                    <a:gd name="connsiteX388" fmla="*/ 368191 w 1020297"/>
                    <a:gd name="connsiteY388" fmla="*/ 601474 h 603807"/>
                    <a:gd name="connsiteX389" fmla="*/ 366823 w 1020297"/>
                    <a:gd name="connsiteY389" fmla="*/ 601139 h 603807"/>
                    <a:gd name="connsiteX390" fmla="*/ 365516 w 1020297"/>
                    <a:gd name="connsiteY390" fmla="*/ 600553 h 603807"/>
                    <a:gd name="connsiteX391" fmla="*/ 358970 w 1020297"/>
                    <a:gd name="connsiteY391" fmla="*/ 597622 h 603807"/>
                    <a:gd name="connsiteX392" fmla="*/ 358530 w 1020297"/>
                    <a:gd name="connsiteY392" fmla="*/ 597427 h 603807"/>
                    <a:gd name="connsiteX393" fmla="*/ 357931 w 1020297"/>
                    <a:gd name="connsiteY393" fmla="*/ 597162 h 603807"/>
                    <a:gd name="connsiteX394" fmla="*/ 356942 w 1020297"/>
                    <a:gd name="connsiteY394" fmla="*/ 596597 h 603807"/>
                    <a:gd name="connsiteX395" fmla="*/ 354780 w 1020297"/>
                    <a:gd name="connsiteY395" fmla="*/ 595356 h 603807"/>
                    <a:gd name="connsiteX396" fmla="*/ 352093 w 1020297"/>
                    <a:gd name="connsiteY396" fmla="*/ 593756 h 603807"/>
                    <a:gd name="connsiteX397" fmla="*/ 349858 w 1020297"/>
                    <a:gd name="connsiteY397" fmla="*/ 591638 h 603807"/>
                    <a:gd name="connsiteX398" fmla="*/ 348685 w 1020297"/>
                    <a:gd name="connsiteY398" fmla="*/ 590556 h 603807"/>
                    <a:gd name="connsiteX399" fmla="*/ 345669 w 1020297"/>
                    <a:gd name="connsiteY399" fmla="*/ 588066 h 603807"/>
                    <a:gd name="connsiteX400" fmla="*/ 344105 w 1020297"/>
                    <a:gd name="connsiteY400" fmla="*/ 586779 h 603807"/>
                    <a:gd name="connsiteX401" fmla="*/ 341956 w 1020297"/>
                    <a:gd name="connsiteY401" fmla="*/ 585920 h 603807"/>
                    <a:gd name="connsiteX402" fmla="*/ 340832 w 1020297"/>
                    <a:gd name="connsiteY402" fmla="*/ 585471 h 603807"/>
                    <a:gd name="connsiteX403" fmla="*/ 340001 w 1020297"/>
                    <a:gd name="connsiteY403" fmla="*/ 585135 h 603807"/>
                    <a:gd name="connsiteX404" fmla="*/ 338413 w 1020297"/>
                    <a:gd name="connsiteY404" fmla="*/ 584055 h 603807"/>
                    <a:gd name="connsiteX405" fmla="*/ 337217 w 1020297"/>
                    <a:gd name="connsiteY405" fmla="*/ 583246 h 603807"/>
                    <a:gd name="connsiteX406" fmla="*/ 335226 w 1020297"/>
                    <a:gd name="connsiteY406" fmla="*/ 581898 h 603807"/>
                    <a:gd name="connsiteX407" fmla="*/ 331562 w 1020297"/>
                    <a:gd name="connsiteY407" fmla="*/ 578525 h 603807"/>
                    <a:gd name="connsiteX408" fmla="*/ 330474 w 1020297"/>
                    <a:gd name="connsiteY408" fmla="*/ 577530 h 603807"/>
                    <a:gd name="connsiteX409" fmla="*/ 329680 w 1020297"/>
                    <a:gd name="connsiteY409" fmla="*/ 577110 h 603807"/>
                    <a:gd name="connsiteX410" fmla="*/ 327812 w 1020297"/>
                    <a:gd name="connsiteY410" fmla="*/ 576131 h 603807"/>
                    <a:gd name="connsiteX411" fmla="*/ 326493 w 1020297"/>
                    <a:gd name="connsiteY411" fmla="*/ 575436 h 603807"/>
                    <a:gd name="connsiteX412" fmla="*/ 324514 w 1020297"/>
                    <a:gd name="connsiteY412" fmla="*/ 575911 h 603807"/>
                    <a:gd name="connsiteX413" fmla="*/ 322938 w 1020297"/>
                    <a:gd name="connsiteY413" fmla="*/ 576287 h 603807"/>
                    <a:gd name="connsiteX414" fmla="*/ 321973 w 1020297"/>
                    <a:gd name="connsiteY414" fmla="*/ 577042 h 603807"/>
                    <a:gd name="connsiteX415" fmla="*/ 320251 w 1020297"/>
                    <a:gd name="connsiteY415" fmla="*/ 578404 h 603807"/>
                    <a:gd name="connsiteX416" fmla="*/ 319531 w 1020297"/>
                    <a:gd name="connsiteY416" fmla="*/ 578969 h 603807"/>
                    <a:gd name="connsiteX417" fmla="*/ 318981 w 1020297"/>
                    <a:gd name="connsiteY417" fmla="*/ 579400 h 603807"/>
                    <a:gd name="connsiteX418" fmla="*/ 318297 w 1020297"/>
                    <a:gd name="connsiteY418" fmla="*/ 580136 h 603807"/>
                    <a:gd name="connsiteX419" fmla="*/ 312447 w 1020297"/>
                    <a:gd name="connsiteY419" fmla="*/ 586469 h 603807"/>
                    <a:gd name="connsiteX420" fmla="*/ 312105 w 1020297"/>
                    <a:gd name="connsiteY420" fmla="*/ 586842 h 603807"/>
                    <a:gd name="connsiteX421" fmla="*/ 311750 w 1020297"/>
                    <a:gd name="connsiteY421" fmla="*/ 587214 h 603807"/>
                    <a:gd name="connsiteX422" fmla="*/ 306168 w 1020297"/>
                    <a:gd name="connsiteY422" fmla="*/ 593168 h 603807"/>
                    <a:gd name="connsiteX423" fmla="*/ 305472 w 1020297"/>
                    <a:gd name="connsiteY423" fmla="*/ 593911 h 603807"/>
                    <a:gd name="connsiteX424" fmla="*/ 301442 w 1020297"/>
                    <a:gd name="connsiteY424" fmla="*/ 598361 h 603807"/>
                    <a:gd name="connsiteX425" fmla="*/ 300794 w 1020297"/>
                    <a:gd name="connsiteY425" fmla="*/ 599074 h 603807"/>
                    <a:gd name="connsiteX426" fmla="*/ 299402 w 1020297"/>
                    <a:gd name="connsiteY426" fmla="*/ 600614 h 603807"/>
                    <a:gd name="connsiteX427" fmla="*/ 298083 w 1020297"/>
                    <a:gd name="connsiteY427" fmla="*/ 601301 h 603807"/>
                    <a:gd name="connsiteX428" fmla="*/ 295164 w 1020297"/>
                    <a:gd name="connsiteY428" fmla="*/ 602818 h 603807"/>
                    <a:gd name="connsiteX429" fmla="*/ 293270 w 1020297"/>
                    <a:gd name="connsiteY429" fmla="*/ 603808 h 603807"/>
                    <a:gd name="connsiteX430" fmla="*/ 291328 w 1020297"/>
                    <a:gd name="connsiteY430" fmla="*/ 603475 h 603807"/>
                    <a:gd name="connsiteX431" fmla="*/ 290522 w 1020297"/>
                    <a:gd name="connsiteY431" fmla="*/ 602450 h 603807"/>
                    <a:gd name="connsiteX432" fmla="*/ 289899 w 1020297"/>
                    <a:gd name="connsiteY432" fmla="*/ 601389 h 603807"/>
                    <a:gd name="connsiteX433" fmla="*/ 289093 w 1020297"/>
                    <a:gd name="connsiteY433" fmla="*/ 600013 h 603807"/>
                    <a:gd name="connsiteX434" fmla="*/ 288214 w 1020297"/>
                    <a:gd name="connsiteY434" fmla="*/ 598851 h 603807"/>
                    <a:gd name="connsiteX435" fmla="*/ 287615 w 1020297"/>
                    <a:gd name="connsiteY435" fmla="*/ 598077 h 603807"/>
                    <a:gd name="connsiteX436" fmla="*/ 286736 w 1020297"/>
                    <a:gd name="connsiteY436" fmla="*/ 596917 h 603807"/>
                    <a:gd name="connsiteX437" fmla="*/ 285857 w 1020297"/>
                    <a:gd name="connsiteY437" fmla="*/ 595755 h 603807"/>
                    <a:gd name="connsiteX438" fmla="*/ 285270 w 1020297"/>
                    <a:gd name="connsiteY438" fmla="*/ 594983 h 603807"/>
                    <a:gd name="connsiteX439" fmla="*/ 284354 w 1020297"/>
                    <a:gd name="connsiteY439" fmla="*/ 593893 h 603807"/>
                    <a:gd name="connsiteX440" fmla="*/ 283035 w 1020297"/>
                    <a:gd name="connsiteY440" fmla="*/ 592312 h 603807"/>
                    <a:gd name="connsiteX441" fmla="*/ 281435 w 1020297"/>
                    <a:gd name="connsiteY441" fmla="*/ 590404 h 603807"/>
                    <a:gd name="connsiteX442" fmla="*/ 279579 w 1020297"/>
                    <a:gd name="connsiteY442" fmla="*/ 588409 h 603807"/>
                    <a:gd name="connsiteX443" fmla="*/ 277368 w 1020297"/>
                    <a:gd name="connsiteY443" fmla="*/ 586048 h 603807"/>
                    <a:gd name="connsiteX444" fmla="*/ 276269 w 1020297"/>
                    <a:gd name="connsiteY444" fmla="*/ 584573 h 603807"/>
                    <a:gd name="connsiteX445" fmla="*/ 273313 w 1020297"/>
                    <a:gd name="connsiteY445" fmla="*/ 580618 h 603807"/>
                    <a:gd name="connsiteX446" fmla="*/ 272421 w 1020297"/>
                    <a:gd name="connsiteY446" fmla="*/ 579417 h 603807"/>
                    <a:gd name="connsiteX447" fmla="*/ 271872 w 1020297"/>
                    <a:gd name="connsiteY447" fmla="*/ 578352 h 603807"/>
                    <a:gd name="connsiteX448" fmla="*/ 271298 w 1020297"/>
                    <a:gd name="connsiteY448" fmla="*/ 577205 h 603807"/>
                    <a:gd name="connsiteX449" fmla="*/ 270137 w 1020297"/>
                    <a:gd name="connsiteY449" fmla="*/ 574942 h 603807"/>
                    <a:gd name="connsiteX450" fmla="*/ 269514 w 1020297"/>
                    <a:gd name="connsiteY450" fmla="*/ 573721 h 603807"/>
                    <a:gd name="connsiteX451" fmla="*/ 269233 w 1020297"/>
                    <a:gd name="connsiteY451" fmla="*/ 572353 h 603807"/>
                    <a:gd name="connsiteX452" fmla="*/ 269038 w 1020297"/>
                    <a:gd name="connsiteY452" fmla="*/ 571451 h 603807"/>
                    <a:gd name="connsiteX453" fmla="*/ 268855 w 1020297"/>
                    <a:gd name="connsiteY453" fmla="*/ 570549 h 603807"/>
                    <a:gd name="connsiteX454" fmla="*/ 268659 w 1020297"/>
                    <a:gd name="connsiteY454" fmla="*/ 569622 h 603807"/>
                    <a:gd name="connsiteX455" fmla="*/ 268684 w 1020297"/>
                    <a:gd name="connsiteY455" fmla="*/ 567923 h 603807"/>
                    <a:gd name="connsiteX456" fmla="*/ 268708 w 1020297"/>
                    <a:gd name="connsiteY456" fmla="*/ 566699 h 603807"/>
                    <a:gd name="connsiteX457" fmla="*/ 268830 w 1020297"/>
                    <a:gd name="connsiteY457" fmla="*/ 566052 h 603807"/>
                    <a:gd name="connsiteX458" fmla="*/ 269307 w 1020297"/>
                    <a:gd name="connsiteY458" fmla="*/ 563609 h 603807"/>
                    <a:gd name="connsiteX459" fmla="*/ 269453 w 1020297"/>
                    <a:gd name="connsiteY459" fmla="*/ 562859 h 603807"/>
                    <a:gd name="connsiteX460" fmla="*/ 269917 w 1020297"/>
                    <a:gd name="connsiteY460" fmla="*/ 561460 h 603807"/>
                    <a:gd name="connsiteX461" fmla="*/ 270516 w 1020297"/>
                    <a:gd name="connsiteY461" fmla="*/ 559651 h 603807"/>
                    <a:gd name="connsiteX462" fmla="*/ 270809 w 1020297"/>
                    <a:gd name="connsiteY462" fmla="*/ 556835 h 603807"/>
                    <a:gd name="connsiteX463" fmla="*/ 271017 w 1020297"/>
                    <a:gd name="connsiteY463" fmla="*/ 554737 h 603807"/>
                    <a:gd name="connsiteX464" fmla="*/ 269905 w 1020297"/>
                    <a:gd name="connsiteY464" fmla="*/ 552998 h 603807"/>
                    <a:gd name="connsiteX465" fmla="*/ 268537 w 1020297"/>
                    <a:gd name="connsiteY465" fmla="*/ 550844 h 603807"/>
                    <a:gd name="connsiteX466" fmla="*/ 268244 w 1020297"/>
                    <a:gd name="connsiteY466" fmla="*/ 550400 h 603807"/>
                    <a:gd name="connsiteX467" fmla="*/ 267816 w 1020297"/>
                    <a:gd name="connsiteY467" fmla="*/ 549826 h 603807"/>
                    <a:gd name="connsiteX468" fmla="*/ 266583 w 1020297"/>
                    <a:gd name="connsiteY468" fmla="*/ 548164 h 603807"/>
                    <a:gd name="connsiteX469" fmla="*/ 261087 w 1020297"/>
                    <a:gd name="connsiteY469" fmla="*/ 540757 h 603807"/>
                    <a:gd name="connsiteX470" fmla="*/ 260781 w 1020297"/>
                    <a:gd name="connsiteY470" fmla="*/ 540345 h 603807"/>
                    <a:gd name="connsiteX471" fmla="*/ 259853 w 1020297"/>
                    <a:gd name="connsiteY471" fmla="*/ 539107 h 603807"/>
                    <a:gd name="connsiteX472" fmla="*/ 259242 w 1020297"/>
                    <a:gd name="connsiteY472" fmla="*/ 538282 h 603807"/>
                    <a:gd name="connsiteX473" fmla="*/ 257960 w 1020297"/>
                    <a:gd name="connsiteY473" fmla="*/ 536731 h 603807"/>
                    <a:gd name="connsiteX474" fmla="*/ 257325 w 1020297"/>
                    <a:gd name="connsiteY474" fmla="*/ 535956 h 603807"/>
                    <a:gd name="connsiteX475" fmla="*/ 256995 w 1020297"/>
                    <a:gd name="connsiteY475" fmla="*/ 535560 h 603807"/>
                    <a:gd name="connsiteX476" fmla="*/ 243584 w 1020297"/>
                    <a:gd name="connsiteY476" fmla="*/ 519309 h 603807"/>
                    <a:gd name="connsiteX477" fmla="*/ 243254 w 1020297"/>
                    <a:gd name="connsiteY477" fmla="*/ 518915 h 603807"/>
                    <a:gd name="connsiteX478" fmla="*/ 239016 w 1020297"/>
                    <a:gd name="connsiteY478" fmla="*/ 513751 h 603807"/>
                    <a:gd name="connsiteX479" fmla="*/ 237746 w 1020297"/>
                    <a:gd name="connsiteY479" fmla="*/ 512213 h 603807"/>
                    <a:gd name="connsiteX480" fmla="*/ 236488 w 1020297"/>
                    <a:gd name="connsiteY480" fmla="*/ 510677 h 603807"/>
                    <a:gd name="connsiteX481" fmla="*/ 235046 w 1020297"/>
                    <a:gd name="connsiteY481" fmla="*/ 509321 h 603807"/>
                    <a:gd name="connsiteX482" fmla="*/ 229978 w 1020297"/>
                    <a:gd name="connsiteY482" fmla="*/ 504580 h 603807"/>
                    <a:gd name="connsiteX483" fmla="*/ 228536 w 1020297"/>
                    <a:gd name="connsiteY483" fmla="*/ 503226 h 603807"/>
                    <a:gd name="connsiteX484" fmla="*/ 226265 w 1020297"/>
                    <a:gd name="connsiteY484" fmla="*/ 501298 h 603807"/>
                    <a:gd name="connsiteX485" fmla="*/ 219816 w 1020297"/>
                    <a:gd name="connsiteY485" fmla="*/ 495837 h 603807"/>
                    <a:gd name="connsiteX486" fmla="*/ 218301 w 1020297"/>
                    <a:gd name="connsiteY486" fmla="*/ 494551 h 603807"/>
                    <a:gd name="connsiteX487" fmla="*/ 217080 w 1020297"/>
                    <a:gd name="connsiteY487" fmla="*/ 493516 h 603807"/>
                    <a:gd name="connsiteX488" fmla="*/ 216212 w 1020297"/>
                    <a:gd name="connsiteY488" fmla="*/ 492878 h 603807"/>
                    <a:gd name="connsiteX489" fmla="*/ 213904 w 1020297"/>
                    <a:gd name="connsiteY489" fmla="*/ 491187 h 603807"/>
                    <a:gd name="connsiteX490" fmla="*/ 212793 w 1020297"/>
                    <a:gd name="connsiteY490" fmla="*/ 490375 h 603807"/>
                    <a:gd name="connsiteX491" fmla="*/ 211302 w 1020297"/>
                    <a:gd name="connsiteY491" fmla="*/ 489293 h 603807"/>
                    <a:gd name="connsiteX492" fmla="*/ 210460 w 1020297"/>
                    <a:gd name="connsiteY492" fmla="*/ 488841 h 603807"/>
                    <a:gd name="connsiteX493" fmla="*/ 207895 w 1020297"/>
                    <a:gd name="connsiteY493" fmla="*/ 487474 h 603807"/>
                    <a:gd name="connsiteX494" fmla="*/ 206576 w 1020297"/>
                    <a:gd name="connsiteY494" fmla="*/ 486767 h 603807"/>
                    <a:gd name="connsiteX495" fmla="*/ 204438 w 1020297"/>
                    <a:gd name="connsiteY495" fmla="*/ 486418 h 603807"/>
                    <a:gd name="connsiteX496" fmla="*/ 203143 w 1020297"/>
                    <a:gd name="connsiteY496" fmla="*/ 486216 h 603807"/>
                    <a:gd name="connsiteX497" fmla="*/ 202069 w 1020297"/>
                    <a:gd name="connsiteY497" fmla="*/ 486052 h 603807"/>
                    <a:gd name="connsiteX498" fmla="*/ 200114 w 1020297"/>
                    <a:gd name="connsiteY498" fmla="*/ 485748 h 603807"/>
                    <a:gd name="connsiteX499" fmla="*/ 198942 w 1020297"/>
                    <a:gd name="connsiteY499" fmla="*/ 485665 h 603807"/>
                    <a:gd name="connsiteX500" fmla="*/ 193482 w 1020297"/>
                    <a:gd name="connsiteY500" fmla="*/ 485274 h 603807"/>
                    <a:gd name="connsiteX501" fmla="*/ 192310 w 1020297"/>
                    <a:gd name="connsiteY501" fmla="*/ 485191 h 603807"/>
                    <a:gd name="connsiteX502" fmla="*/ 191186 w 1020297"/>
                    <a:gd name="connsiteY502" fmla="*/ 485389 h 603807"/>
                    <a:gd name="connsiteX503" fmla="*/ 186862 w 1020297"/>
                    <a:gd name="connsiteY503" fmla="*/ 486149 h 603807"/>
                    <a:gd name="connsiteX504" fmla="*/ 186239 w 1020297"/>
                    <a:gd name="connsiteY504" fmla="*/ 486265 h 603807"/>
                    <a:gd name="connsiteX505" fmla="*/ 184945 w 1020297"/>
                    <a:gd name="connsiteY505" fmla="*/ 486545 h 603807"/>
                    <a:gd name="connsiteX506" fmla="*/ 183393 w 1020297"/>
                    <a:gd name="connsiteY506" fmla="*/ 486884 h 603807"/>
                    <a:gd name="connsiteX507" fmla="*/ 177237 w 1020297"/>
                    <a:gd name="connsiteY507" fmla="*/ 489300 h 603807"/>
                    <a:gd name="connsiteX508" fmla="*/ 175918 w 1020297"/>
                    <a:gd name="connsiteY508" fmla="*/ 489817 h 603807"/>
                    <a:gd name="connsiteX509" fmla="*/ 175027 w 1020297"/>
                    <a:gd name="connsiteY509" fmla="*/ 490165 h 603807"/>
                    <a:gd name="connsiteX510" fmla="*/ 174160 w 1020297"/>
                    <a:gd name="connsiteY510" fmla="*/ 490460 h 603807"/>
                    <a:gd name="connsiteX511" fmla="*/ 172388 w 1020297"/>
                    <a:gd name="connsiteY511" fmla="*/ 491055 h 603807"/>
                    <a:gd name="connsiteX512" fmla="*/ 167100 w 1020297"/>
                    <a:gd name="connsiteY512" fmla="*/ 492839 h 603807"/>
                    <a:gd name="connsiteX513" fmla="*/ 165341 w 1020297"/>
                    <a:gd name="connsiteY513" fmla="*/ 493433 h 603807"/>
                    <a:gd name="connsiteX514" fmla="*/ 163595 w 1020297"/>
                    <a:gd name="connsiteY514" fmla="*/ 493666 h 603807"/>
                    <a:gd name="connsiteX515" fmla="*/ 160565 w 1020297"/>
                    <a:gd name="connsiteY515" fmla="*/ 494068 h 603807"/>
                    <a:gd name="connsiteX516" fmla="*/ 153848 w 1020297"/>
                    <a:gd name="connsiteY516" fmla="*/ 494187 h 603807"/>
                    <a:gd name="connsiteX517" fmla="*/ 151906 w 1020297"/>
                    <a:gd name="connsiteY517" fmla="*/ 493949 h 603807"/>
                    <a:gd name="connsiteX518" fmla="*/ 151026 w 1020297"/>
                    <a:gd name="connsiteY518" fmla="*/ 493841 h 603807"/>
                    <a:gd name="connsiteX519" fmla="*/ 149732 w 1020297"/>
                    <a:gd name="connsiteY519" fmla="*/ 493682 h 603807"/>
                    <a:gd name="connsiteX520" fmla="*/ 148571 w 1020297"/>
                    <a:gd name="connsiteY520" fmla="*/ 492770 h 603807"/>
                    <a:gd name="connsiteX521" fmla="*/ 147667 w 1020297"/>
                    <a:gd name="connsiteY521" fmla="*/ 492054 h 603807"/>
                    <a:gd name="connsiteX522" fmla="*/ 146666 w 1020297"/>
                    <a:gd name="connsiteY522" fmla="*/ 491268 h 603807"/>
                    <a:gd name="connsiteX523" fmla="*/ 146116 w 1020297"/>
                    <a:gd name="connsiteY523" fmla="*/ 490243 h 603807"/>
                    <a:gd name="connsiteX524" fmla="*/ 144015 w 1020297"/>
                    <a:gd name="connsiteY524" fmla="*/ 486370 h 603807"/>
                    <a:gd name="connsiteX525" fmla="*/ 143527 w 1020297"/>
                    <a:gd name="connsiteY525" fmla="*/ 485457 h 603807"/>
                    <a:gd name="connsiteX526" fmla="*/ 143258 w 1020297"/>
                    <a:gd name="connsiteY526" fmla="*/ 484370 h 603807"/>
                    <a:gd name="connsiteX527" fmla="*/ 142073 w 1020297"/>
                    <a:gd name="connsiteY527" fmla="*/ 479549 h 603807"/>
                    <a:gd name="connsiteX528" fmla="*/ 141744 w 1020297"/>
                    <a:gd name="connsiteY528" fmla="*/ 477427 h 603807"/>
                    <a:gd name="connsiteX529" fmla="*/ 141475 w 1020297"/>
                    <a:gd name="connsiteY529" fmla="*/ 475701 h 603807"/>
                    <a:gd name="connsiteX530" fmla="*/ 140547 w 1020297"/>
                    <a:gd name="connsiteY530" fmla="*/ 474559 h 603807"/>
                    <a:gd name="connsiteX531" fmla="*/ 139447 w 1020297"/>
                    <a:gd name="connsiteY531" fmla="*/ 473186 h 603807"/>
                    <a:gd name="connsiteX532" fmla="*/ 136431 w 1020297"/>
                    <a:gd name="connsiteY532" fmla="*/ 475408 h 603807"/>
                    <a:gd name="connsiteX533" fmla="*/ 135343 w 1020297"/>
                    <a:gd name="connsiteY533" fmla="*/ 476968 h 603807"/>
                    <a:gd name="connsiteX534" fmla="*/ 134085 w 1020297"/>
                    <a:gd name="connsiteY534" fmla="*/ 478774 h 603807"/>
                    <a:gd name="connsiteX535" fmla="*/ 132852 w 1020297"/>
                    <a:gd name="connsiteY535" fmla="*/ 480160 h 603807"/>
                    <a:gd name="connsiteX536" fmla="*/ 131288 w 1020297"/>
                    <a:gd name="connsiteY536" fmla="*/ 481906 h 603807"/>
                    <a:gd name="connsiteX537" fmla="*/ 130006 w 1020297"/>
                    <a:gd name="connsiteY537" fmla="*/ 482414 h 603807"/>
                    <a:gd name="connsiteX538" fmla="*/ 127710 w 1020297"/>
                    <a:gd name="connsiteY538" fmla="*/ 483318 h 603807"/>
                    <a:gd name="connsiteX539" fmla="*/ 126562 w 1020297"/>
                    <a:gd name="connsiteY539" fmla="*/ 483768 h 603807"/>
                    <a:gd name="connsiteX540" fmla="*/ 125096 w 1020297"/>
                    <a:gd name="connsiteY540" fmla="*/ 483556 h 603807"/>
                    <a:gd name="connsiteX541" fmla="*/ 122091 w 1020297"/>
                    <a:gd name="connsiteY541" fmla="*/ 483117 h 603807"/>
                    <a:gd name="connsiteX542" fmla="*/ 121236 w 1020297"/>
                    <a:gd name="connsiteY542" fmla="*/ 480083 h 603807"/>
                    <a:gd name="connsiteX543" fmla="*/ 120846 w 1020297"/>
                    <a:gd name="connsiteY543" fmla="*/ 478586 h 603807"/>
                    <a:gd name="connsiteX544" fmla="*/ 120516 w 1020297"/>
                    <a:gd name="connsiteY544" fmla="*/ 477760 h 603807"/>
                    <a:gd name="connsiteX545" fmla="*/ 119966 w 1020297"/>
                    <a:gd name="connsiteY545" fmla="*/ 476376 h 603807"/>
                    <a:gd name="connsiteX546" fmla="*/ 118794 w 1020297"/>
                    <a:gd name="connsiteY546" fmla="*/ 473424 h 603807"/>
                    <a:gd name="connsiteX547" fmla="*/ 118207 w 1020297"/>
                    <a:gd name="connsiteY547" fmla="*/ 471945 h 603807"/>
                    <a:gd name="connsiteX548" fmla="*/ 117035 w 1020297"/>
                    <a:gd name="connsiteY548" fmla="*/ 470632 h 603807"/>
                    <a:gd name="connsiteX549" fmla="*/ 113627 w 1020297"/>
                    <a:gd name="connsiteY549" fmla="*/ 466826 h 603807"/>
                    <a:gd name="connsiteX550" fmla="*/ 112662 w 1020297"/>
                    <a:gd name="connsiteY550" fmla="*/ 465751 h 603807"/>
                    <a:gd name="connsiteX551" fmla="*/ 111148 w 1020297"/>
                    <a:gd name="connsiteY551" fmla="*/ 464555 h 603807"/>
                    <a:gd name="connsiteX552" fmla="*/ 110378 w 1020297"/>
                    <a:gd name="connsiteY552" fmla="*/ 463957 h 603807"/>
                    <a:gd name="connsiteX553" fmla="*/ 109242 w 1020297"/>
                    <a:gd name="connsiteY553" fmla="*/ 463059 h 603807"/>
                    <a:gd name="connsiteX554" fmla="*/ 107447 w 1020297"/>
                    <a:gd name="connsiteY554" fmla="*/ 461647 h 603807"/>
                    <a:gd name="connsiteX555" fmla="*/ 106787 w 1020297"/>
                    <a:gd name="connsiteY555" fmla="*/ 461099 h 603807"/>
                    <a:gd name="connsiteX556" fmla="*/ 104002 w 1020297"/>
                    <a:gd name="connsiteY556" fmla="*/ 458765 h 603807"/>
                    <a:gd name="connsiteX557" fmla="*/ 102634 w 1020297"/>
                    <a:gd name="connsiteY557" fmla="*/ 457580 h 603807"/>
                    <a:gd name="connsiteX558" fmla="*/ 101205 w 1020297"/>
                    <a:gd name="connsiteY558" fmla="*/ 456338 h 603807"/>
                    <a:gd name="connsiteX559" fmla="*/ 100448 w 1020297"/>
                    <a:gd name="connsiteY559" fmla="*/ 455003 h 603807"/>
                    <a:gd name="connsiteX560" fmla="*/ 99691 w 1020297"/>
                    <a:gd name="connsiteY560" fmla="*/ 453690 h 603807"/>
                    <a:gd name="connsiteX561" fmla="*/ 99447 w 1020297"/>
                    <a:gd name="connsiteY561" fmla="*/ 453243 h 603807"/>
                    <a:gd name="connsiteX562" fmla="*/ 99251 w 1020297"/>
                    <a:gd name="connsiteY562" fmla="*/ 452733 h 603807"/>
                    <a:gd name="connsiteX563" fmla="*/ 98396 w 1020297"/>
                    <a:gd name="connsiteY563" fmla="*/ 450399 h 603807"/>
                    <a:gd name="connsiteX564" fmla="*/ 97956 w 1020297"/>
                    <a:gd name="connsiteY564" fmla="*/ 449222 h 603807"/>
                    <a:gd name="connsiteX565" fmla="*/ 97810 w 1020297"/>
                    <a:gd name="connsiteY565" fmla="*/ 445979 h 603807"/>
                    <a:gd name="connsiteX566" fmla="*/ 98054 w 1020297"/>
                    <a:gd name="connsiteY566" fmla="*/ 444633 h 603807"/>
                    <a:gd name="connsiteX567" fmla="*/ 98225 w 1020297"/>
                    <a:gd name="connsiteY567" fmla="*/ 443713 h 603807"/>
                    <a:gd name="connsiteX568" fmla="*/ 98506 w 1020297"/>
                    <a:gd name="connsiteY568" fmla="*/ 442129 h 603807"/>
                    <a:gd name="connsiteX569" fmla="*/ 98604 w 1020297"/>
                    <a:gd name="connsiteY569" fmla="*/ 441530 h 603807"/>
                    <a:gd name="connsiteX570" fmla="*/ 99202 w 1020297"/>
                    <a:gd name="connsiteY570" fmla="*/ 437622 h 603807"/>
                    <a:gd name="connsiteX571" fmla="*/ 99630 w 1020297"/>
                    <a:gd name="connsiteY571" fmla="*/ 435022 h 603807"/>
                    <a:gd name="connsiteX572" fmla="*/ 100485 w 1020297"/>
                    <a:gd name="connsiteY572" fmla="*/ 429820 h 603807"/>
                    <a:gd name="connsiteX573" fmla="*/ 101376 w 1020297"/>
                    <a:gd name="connsiteY573" fmla="*/ 424370 h 603807"/>
                    <a:gd name="connsiteX574" fmla="*/ 101767 w 1020297"/>
                    <a:gd name="connsiteY574" fmla="*/ 422016 h 603807"/>
                    <a:gd name="connsiteX575" fmla="*/ 101657 w 1020297"/>
                    <a:gd name="connsiteY575" fmla="*/ 419902 h 603807"/>
                    <a:gd name="connsiteX576" fmla="*/ 101437 w 1020297"/>
                    <a:gd name="connsiteY576" fmla="*/ 415716 h 603807"/>
                    <a:gd name="connsiteX577" fmla="*/ 101266 w 1020297"/>
                    <a:gd name="connsiteY577" fmla="*/ 412442 h 603807"/>
                    <a:gd name="connsiteX578" fmla="*/ 101157 w 1020297"/>
                    <a:gd name="connsiteY578" fmla="*/ 409933 h 603807"/>
                    <a:gd name="connsiteX579" fmla="*/ 101022 w 1020297"/>
                    <a:gd name="connsiteY579" fmla="*/ 406581 h 603807"/>
                    <a:gd name="connsiteX580" fmla="*/ 100961 w 1020297"/>
                    <a:gd name="connsiteY580" fmla="*/ 405194 h 603807"/>
                    <a:gd name="connsiteX581" fmla="*/ 100863 w 1020297"/>
                    <a:gd name="connsiteY581" fmla="*/ 402774 h 603807"/>
                    <a:gd name="connsiteX582" fmla="*/ 100692 w 1020297"/>
                    <a:gd name="connsiteY582" fmla="*/ 401244 h 603807"/>
                    <a:gd name="connsiteX583" fmla="*/ 100216 w 1020297"/>
                    <a:gd name="connsiteY583" fmla="*/ 396910 h 603807"/>
                    <a:gd name="connsiteX584" fmla="*/ 100021 w 1020297"/>
                    <a:gd name="connsiteY584" fmla="*/ 395178 h 603807"/>
                    <a:gd name="connsiteX585" fmla="*/ 99556 w 1020297"/>
                    <a:gd name="connsiteY585" fmla="*/ 393054 h 603807"/>
                    <a:gd name="connsiteX586" fmla="*/ 98530 w 1020297"/>
                    <a:gd name="connsiteY586" fmla="*/ 388274 h 603807"/>
                    <a:gd name="connsiteX587" fmla="*/ 98066 w 1020297"/>
                    <a:gd name="connsiteY587" fmla="*/ 386143 h 603807"/>
                    <a:gd name="connsiteX588" fmla="*/ 97394 w 1020297"/>
                    <a:gd name="connsiteY588" fmla="*/ 384101 h 603807"/>
                    <a:gd name="connsiteX589" fmla="*/ 96894 w 1020297"/>
                    <a:gd name="connsiteY589" fmla="*/ 382569 h 603807"/>
                    <a:gd name="connsiteX590" fmla="*/ 95392 w 1020297"/>
                    <a:gd name="connsiteY590" fmla="*/ 377972 h 603807"/>
                    <a:gd name="connsiteX591" fmla="*/ 94891 w 1020297"/>
                    <a:gd name="connsiteY591" fmla="*/ 376442 h 603807"/>
                    <a:gd name="connsiteX592" fmla="*/ 94610 w 1020297"/>
                    <a:gd name="connsiteY592" fmla="*/ 374959 h 603807"/>
                    <a:gd name="connsiteX593" fmla="*/ 94097 w 1020297"/>
                    <a:gd name="connsiteY593" fmla="*/ 372248 h 603807"/>
                    <a:gd name="connsiteX594" fmla="*/ 93914 w 1020297"/>
                    <a:gd name="connsiteY594" fmla="*/ 371266 h 603807"/>
                    <a:gd name="connsiteX595" fmla="*/ 93865 w 1020297"/>
                    <a:gd name="connsiteY595" fmla="*/ 370214 h 603807"/>
                    <a:gd name="connsiteX596" fmla="*/ 93657 w 1020297"/>
                    <a:gd name="connsiteY596" fmla="*/ 365379 h 603807"/>
                    <a:gd name="connsiteX597" fmla="*/ 93620 w 1020297"/>
                    <a:gd name="connsiteY597" fmla="*/ 364450 h 603807"/>
                    <a:gd name="connsiteX598" fmla="*/ 93718 w 1020297"/>
                    <a:gd name="connsiteY598" fmla="*/ 363537 h 603807"/>
                    <a:gd name="connsiteX599" fmla="*/ 93901 w 1020297"/>
                    <a:gd name="connsiteY599" fmla="*/ 361772 h 603807"/>
                    <a:gd name="connsiteX600" fmla="*/ 93975 w 1020297"/>
                    <a:gd name="connsiteY600" fmla="*/ 361057 h 603807"/>
                    <a:gd name="connsiteX601" fmla="*/ 77009 w 1020297"/>
                    <a:gd name="connsiteY601" fmla="*/ 358559 h 603807"/>
                    <a:gd name="connsiteX602" fmla="*/ 65284 w 1020297"/>
                    <a:gd name="connsiteY602" fmla="*/ 357473 h 603807"/>
                    <a:gd name="connsiteX603" fmla="*/ 53888 w 1020297"/>
                    <a:gd name="connsiteY603" fmla="*/ 357110 h 603807"/>
                    <a:gd name="connsiteX604" fmla="*/ 45106 w 1020297"/>
                    <a:gd name="connsiteY604" fmla="*/ 360008 h 603807"/>
                    <a:gd name="connsiteX605" fmla="*/ 35665 w 1020297"/>
                    <a:gd name="connsiteY605" fmla="*/ 366527 h 603807"/>
                    <a:gd name="connsiteX606" fmla="*/ 23915 w 1020297"/>
                    <a:gd name="connsiteY606" fmla="*/ 367688 h 603807"/>
                    <a:gd name="connsiteX607" fmla="*/ 22840 w 1020297"/>
                    <a:gd name="connsiteY607" fmla="*/ 367285 h 603807"/>
                    <a:gd name="connsiteX608" fmla="*/ 19958 w 1020297"/>
                    <a:gd name="connsiteY608" fmla="*/ 367078 h 603807"/>
                    <a:gd name="connsiteX609" fmla="*/ 18663 w 1020297"/>
                    <a:gd name="connsiteY609" fmla="*/ 366985 h 603807"/>
                    <a:gd name="connsiteX610" fmla="*/ 18040 w 1020297"/>
                    <a:gd name="connsiteY610" fmla="*/ 366826 h 603807"/>
                    <a:gd name="connsiteX611" fmla="*/ 14828 w 1020297"/>
                    <a:gd name="connsiteY611" fmla="*/ 358921 h 603807"/>
                    <a:gd name="connsiteX612" fmla="*/ 7341 w 1020297"/>
                    <a:gd name="connsiteY612" fmla="*/ 346245 h 603807"/>
                    <a:gd name="connsiteX613" fmla="*/ 0 w 1020297"/>
                    <a:gd name="connsiteY613" fmla="*/ 337637 h 603807"/>
                    <a:gd name="connsiteX614" fmla="*/ 2528 w 1020297"/>
                    <a:gd name="connsiteY614" fmla="*/ 330428 h 603807"/>
                    <a:gd name="connsiteX615" fmla="*/ 3029 w 1020297"/>
                    <a:gd name="connsiteY615" fmla="*/ 330305 h 603807"/>
                    <a:gd name="connsiteX616" fmla="*/ 6608 w 1020297"/>
                    <a:gd name="connsiteY616" fmla="*/ 329418 h 603807"/>
                    <a:gd name="connsiteX617" fmla="*/ 10773 w 1020297"/>
                    <a:gd name="connsiteY617" fmla="*/ 328390 h 603807"/>
                    <a:gd name="connsiteX618" fmla="*/ 15878 w 1020297"/>
                    <a:gd name="connsiteY618" fmla="*/ 327129 h 603807"/>
                    <a:gd name="connsiteX619" fmla="*/ 19933 w 1020297"/>
                    <a:gd name="connsiteY619" fmla="*/ 326122 h 603807"/>
                    <a:gd name="connsiteX620" fmla="*/ 27604 w 1020297"/>
                    <a:gd name="connsiteY620" fmla="*/ 324217 h 603807"/>
                    <a:gd name="connsiteX621" fmla="*/ 33027 w 1020297"/>
                    <a:gd name="connsiteY621" fmla="*/ 322870 h 603807"/>
                    <a:gd name="connsiteX622" fmla="*/ 36227 w 1020297"/>
                    <a:gd name="connsiteY622" fmla="*/ 322076 h 603807"/>
                    <a:gd name="connsiteX623" fmla="*/ 36642 w 1020297"/>
                    <a:gd name="connsiteY623" fmla="*/ 320343 h 603807"/>
                    <a:gd name="connsiteX624" fmla="*/ 37460 w 1020297"/>
                    <a:gd name="connsiteY624" fmla="*/ 317236 h 603807"/>
                    <a:gd name="connsiteX625" fmla="*/ 38719 w 1020297"/>
                    <a:gd name="connsiteY625" fmla="*/ 313051 h 603807"/>
                    <a:gd name="connsiteX626" fmla="*/ 39842 w 1020297"/>
                    <a:gd name="connsiteY626" fmla="*/ 309301 h 603807"/>
                    <a:gd name="connsiteX627" fmla="*/ 41210 w 1020297"/>
                    <a:gd name="connsiteY627" fmla="*/ 304739 h 603807"/>
                    <a:gd name="connsiteX628" fmla="*/ 42309 w 1020297"/>
                    <a:gd name="connsiteY628" fmla="*/ 301054 h 603807"/>
                    <a:gd name="connsiteX629" fmla="*/ 43384 w 1020297"/>
                    <a:gd name="connsiteY629" fmla="*/ 297453 h 603807"/>
                    <a:gd name="connsiteX630" fmla="*/ 44911 w 1020297"/>
                    <a:gd name="connsiteY630" fmla="*/ 294361 h 603807"/>
                    <a:gd name="connsiteX631" fmla="*/ 46682 w 1020297"/>
                    <a:gd name="connsiteY631" fmla="*/ 290759 h 603807"/>
                    <a:gd name="connsiteX632" fmla="*/ 48074 w 1020297"/>
                    <a:gd name="connsiteY632" fmla="*/ 287915 h 603807"/>
                    <a:gd name="connsiteX633" fmla="*/ 49455 w 1020297"/>
                    <a:gd name="connsiteY633" fmla="*/ 285115 h 603807"/>
                    <a:gd name="connsiteX634" fmla="*/ 50529 w 1020297"/>
                    <a:gd name="connsiteY634" fmla="*/ 282928 h 603807"/>
                    <a:gd name="connsiteX635" fmla="*/ 52044 w 1020297"/>
                    <a:gd name="connsiteY635" fmla="*/ 279837 h 603807"/>
                    <a:gd name="connsiteX636" fmla="*/ 53937 w 1020297"/>
                    <a:gd name="connsiteY636" fmla="*/ 275986 h 603807"/>
                    <a:gd name="connsiteX637" fmla="*/ 55794 w 1020297"/>
                    <a:gd name="connsiteY637" fmla="*/ 272435 h 603807"/>
                    <a:gd name="connsiteX638" fmla="*/ 58041 w 1020297"/>
                    <a:gd name="connsiteY638" fmla="*/ 268310 h 603807"/>
                    <a:gd name="connsiteX639" fmla="*/ 60178 w 1020297"/>
                    <a:gd name="connsiteY639" fmla="*/ 264366 h 603807"/>
                    <a:gd name="connsiteX640" fmla="*/ 61962 w 1020297"/>
                    <a:gd name="connsiteY640" fmla="*/ 261097 h 603807"/>
                    <a:gd name="connsiteX641" fmla="*/ 63867 w 1020297"/>
                    <a:gd name="connsiteY641" fmla="*/ 257581 h 603807"/>
                    <a:gd name="connsiteX642" fmla="*/ 65748 w 1020297"/>
                    <a:gd name="connsiteY642" fmla="*/ 254128 h 603807"/>
                    <a:gd name="connsiteX643" fmla="*/ 66579 w 1020297"/>
                    <a:gd name="connsiteY643" fmla="*/ 252588 h 603807"/>
                    <a:gd name="connsiteX644" fmla="*/ 68240 w 1020297"/>
                    <a:gd name="connsiteY644" fmla="*/ 248854 h 603807"/>
                    <a:gd name="connsiteX645" fmla="*/ 70206 w 1020297"/>
                    <a:gd name="connsiteY645" fmla="*/ 244432 h 603807"/>
                    <a:gd name="connsiteX646" fmla="*/ 71794 w 1020297"/>
                    <a:gd name="connsiteY646" fmla="*/ 240835 h 603807"/>
                    <a:gd name="connsiteX647" fmla="*/ 73565 w 1020297"/>
                    <a:gd name="connsiteY647" fmla="*/ 236829 h 603807"/>
                    <a:gd name="connsiteX648" fmla="*/ 74982 w 1020297"/>
                    <a:gd name="connsiteY648" fmla="*/ 233655 h 603807"/>
                    <a:gd name="connsiteX649" fmla="*/ 76667 w 1020297"/>
                    <a:gd name="connsiteY649" fmla="*/ 231294 h 603807"/>
                    <a:gd name="connsiteX650" fmla="*/ 78389 w 1020297"/>
                    <a:gd name="connsiteY650" fmla="*/ 232149 h 603807"/>
                    <a:gd name="connsiteX651" fmla="*/ 79770 w 1020297"/>
                    <a:gd name="connsiteY651" fmla="*/ 232841 h 603807"/>
                    <a:gd name="connsiteX652" fmla="*/ 82237 w 1020297"/>
                    <a:gd name="connsiteY652" fmla="*/ 234075 h 603807"/>
                    <a:gd name="connsiteX653" fmla="*/ 84826 w 1020297"/>
                    <a:gd name="connsiteY653" fmla="*/ 235426 h 603807"/>
                    <a:gd name="connsiteX654" fmla="*/ 91300 w 1020297"/>
                    <a:gd name="connsiteY654" fmla="*/ 238804 h 603807"/>
                    <a:gd name="connsiteX655" fmla="*/ 93889 w 1020297"/>
                    <a:gd name="connsiteY655" fmla="*/ 240155 h 603807"/>
                    <a:gd name="connsiteX656" fmla="*/ 95538 w 1020297"/>
                    <a:gd name="connsiteY656" fmla="*/ 241288 h 603807"/>
                    <a:gd name="connsiteX657" fmla="*/ 98408 w 1020297"/>
                    <a:gd name="connsiteY657" fmla="*/ 243272 h 603807"/>
                    <a:gd name="connsiteX658" fmla="*/ 101425 w 1020297"/>
                    <a:gd name="connsiteY658" fmla="*/ 245120 h 603807"/>
                    <a:gd name="connsiteX659" fmla="*/ 105737 w 1020297"/>
                    <a:gd name="connsiteY659" fmla="*/ 247759 h 603807"/>
                    <a:gd name="connsiteX660" fmla="*/ 108314 w 1020297"/>
                    <a:gd name="connsiteY660" fmla="*/ 249342 h 603807"/>
                    <a:gd name="connsiteX661" fmla="*/ 109950 w 1020297"/>
                    <a:gd name="connsiteY661" fmla="*/ 250091 h 603807"/>
                    <a:gd name="connsiteX662" fmla="*/ 112491 w 1020297"/>
                    <a:gd name="connsiteY662" fmla="*/ 251257 h 603807"/>
                    <a:gd name="connsiteX663" fmla="*/ 114189 w 1020297"/>
                    <a:gd name="connsiteY663" fmla="*/ 252899 h 603807"/>
                    <a:gd name="connsiteX664" fmla="*/ 114799 w 1020297"/>
                    <a:gd name="connsiteY664" fmla="*/ 253496 h 603807"/>
                    <a:gd name="connsiteX665" fmla="*/ 117511 w 1020297"/>
                    <a:gd name="connsiteY665" fmla="*/ 247342 h 603807"/>
                    <a:gd name="connsiteX666" fmla="*/ 118745 w 1020297"/>
                    <a:gd name="connsiteY666" fmla="*/ 244516 h 603807"/>
                    <a:gd name="connsiteX667" fmla="*/ 119465 w 1020297"/>
                    <a:gd name="connsiteY667" fmla="*/ 242849 h 603807"/>
                    <a:gd name="connsiteX668" fmla="*/ 119771 w 1020297"/>
                    <a:gd name="connsiteY668" fmla="*/ 240839 h 603807"/>
                    <a:gd name="connsiteX669" fmla="*/ 120442 w 1020297"/>
                    <a:gd name="connsiteY669" fmla="*/ 236317 h 603807"/>
                    <a:gd name="connsiteX670" fmla="*/ 120552 w 1020297"/>
                    <a:gd name="connsiteY670" fmla="*/ 235565 h 603807"/>
                    <a:gd name="connsiteX671" fmla="*/ 121078 w 1020297"/>
                    <a:gd name="connsiteY671" fmla="*/ 230484 h 603807"/>
                    <a:gd name="connsiteX672" fmla="*/ 121236 w 1020297"/>
                    <a:gd name="connsiteY672" fmla="*/ 228884 h 603807"/>
                    <a:gd name="connsiteX673" fmla="*/ 121224 w 1020297"/>
                    <a:gd name="connsiteY673" fmla="*/ 227237 h 603807"/>
                    <a:gd name="connsiteX674" fmla="*/ 121175 w 1020297"/>
                    <a:gd name="connsiteY674" fmla="*/ 222796 h 603807"/>
                    <a:gd name="connsiteX675" fmla="*/ 121126 w 1020297"/>
                    <a:gd name="connsiteY675" fmla="*/ 218137 h 603807"/>
                    <a:gd name="connsiteX676" fmla="*/ 121114 w 1020297"/>
                    <a:gd name="connsiteY676" fmla="*/ 217495 h 603807"/>
                    <a:gd name="connsiteX677" fmla="*/ 121102 w 1020297"/>
                    <a:gd name="connsiteY677" fmla="*/ 215899 h 603807"/>
                    <a:gd name="connsiteX678" fmla="*/ 121639 w 1020297"/>
                    <a:gd name="connsiteY678" fmla="*/ 211236 h 603807"/>
                    <a:gd name="connsiteX679" fmla="*/ 121810 w 1020297"/>
                    <a:gd name="connsiteY679" fmla="*/ 209683 h 603807"/>
                    <a:gd name="connsiteX680" fmla="*/ 121932 w 1020297"/>
                    <a:gd name="connsiteY680" fmla="*/ 208642 h 603807"/>
                    <a:gd name="connsiteX681" fmla="*/ 121664 w 1020297"/>
                    <a:gd name="connsiteY681" fmla="*/ 206165 h 603807"/>
                    <a:gd name="connsiteX682" fmla="*/ 121407 w 1020297"/>
                    <a:gd name="connsiteY682" fmla="*/ 203686 h 603807"/>
                    <a:gd name="connsiteX683" fmla="*/ 120809 w 1020297"/>
                    <a:gd name="connsiteY683" fmla="*/ 196090 h 603807"/>
                    <a:gd name="connsiteX684" fmla="*/ 120674 w 1020297"/>
                    <a:gd name="connsiteY684" fmla="*/ 194461 h 603807"/>
                    <a:gd name="connsiteX685" fmla="*/ 120626 w 1020297"/>
                    <a:gd name="connsiteY685" fmla="*/ 193926 h 603807"/>
                    <a:gd name="connsiteX686" fmla="*/ 120369 w 1020297"/>
                    <a:gd name="connsiteY686" fmla="*/ 191253 h 603807"/>
                    <a:gd name="connsiteX687" fmla="*/ 119478 w 1020297"/>
                    <a:gd name="connsiteY687" fmla="*/ 182160 h 603807"/>
                    <a:gd name="connsiteX688" fmla="*/ 119209 w 1020297"/>
                    <a:gd name="connsiteY688" fmla="*/ 179486 h 603807"/>
                    <a:gd name="connsiteX689" fmla="*/ 119148 w 1020297"/>
                    <a:gd name="connsiteY689" fmla="*/ 177892 h 603807"/>
                    <a:gd name="connsiteX690" fmla="*/ 119123 w 1020297"/>
                    <a:gd name="connsiteY690" fmla="*/ 177556 h 603807"/>
                    <a:gd name="connsiteX691" fmla="*/ 119074 w 1020297"/>
                    <a:gd name="connsiteY691" fmla="*/ 176298 h 603807"/>
                    <a:gd name="connsiteX692" fmla="*/ 118574 w 1020297"/>
                    <a:gd name="connsiteY692" fmla="*/ 164502 h 603807"/>
                    <a:gd name="connsiteX693" fmla="*/ 118085 w 1020297"/>
                    <a:gd name="connsiteY693" fmla="*/ 157130 h 603807"/>
                    <a:gd name="connsiteX694" fmla="*/ 117914 w 1020297"/>
                    <a:gd name="connsiteY694" fmla="*/ 154509 h 603807"/>
                    <a:gd name="connsiteX695" fmla="*/ 117877 w 1020297"/>
                    <a:gd name="connsiteY695" fmla="*/ 153967 h 603807"/>
                    <a:gd name="connsiteX696" fmla="*/ 116913 w 1020297"/>
                    <a:gd name="connsiteY696" fmla="*/ 134971 h 603807"/>
                    <a:gd name="connsiteX697" fmla="*/ 116827 w 1020297"/>
                    <a:gd name="connsiteY697" fmla="*/ 133343 h 603807"/>
                    <a:gd name="connsiteX698" fmla="*/ 116717 w 1020297"/>
                    <a:gd name="connsiteY698" fmla="*/ 131172 h 603807"/>
                    <a:gd name="connsiteX699" fmla="*/ 116741 w 1020297"/>
                    <a:gd name="connsiteY699" fmla="*/ 129558 h 603807"/>
                    <a:gd name="connsiteX700" fmla="*/ 116851 w 1020297"/>
                    <a:gd name="connsiteY700" fmla="*/ 123642 h 603807"/>
                    <a:gd name="connsiteX701" fmla="*/ 116888 w 1020297"/>
                    <a:gd name="connsiteY701" fmla="*/ 121489 h 603807"/>
                    <a:gd name="connsiteX702" fmla="*/ 116778 w 1020297"/>
                    <a:gd name="connsiteY702" fmla="*/ 119446 h 603807"/>
                    <a:gd name="connsiteX703" fmla="*/ 116558 w 1020297"/>
                    <a:gd name="connsiteY703" fmla="*/ 115360 h 603807"/>
                    <a:gd name="connsiteX704" fmla="*/ 116387 w 1020297"/>
                    <a:gd name="connsiteY704" fmla="*/ 112032 h 603807"/>
                    <a:gd name="connsiteX705" fmla="*/ 116632 w 1020297"/>
                    <a:gd name="connsiteY705" fmla="*/ 107057 h 603807"/>
                    <a:gd name="connsiteX706" fmla="*/ 116778 w 1020297"/>
                    <a:gd name="connsiteY706" fmla="*/ 104221 h 603807"/>
                    <a:gd name="connsiteX707" fmla="*/ 116522 w 1020297"/>
                    <a:gd name="connsiteY707" fmla="*/ 102165 h 603807"/>
                    <a:gd name="connsiteX708" fmla="*/ 116009 w 1020297"/>
                    <a:gd name="connsiteY708" fmla="*/ 98054 h 603807"/>
                    <a:gd name="connsiteX709" fmla="*/ 115874 w 1020297"/>
                    <a:gd name="connsiteY709" fmla="*/ 97026 h 603807"/>
                    <a:gd name="connsiteX710" fmla="*/ 115813 w 1020297"/>
                    <a:gd name="connsiteY710" fmla="*/ 96511 h 603807"/>
                    <a:gd name="connsiteX711" fmla="*/ 115300 w 1020297"/>
                    <a:gd name="connsiteY711" fmla="*/ 93486 h 603807"/>
                    <a:gd name="connsiteX712" fmla="*/ 114885 w 1020297"/>
                    <a:gd name="connsiteY712" fmla="*/ 90966 h 603807"/>
                    <a:gd name="connsiteX713" fmla="*/ 114629 w 1020297"/>
                    <a:gd name="connsiteY713" fmla="*/ 89451 h 603807"/>
                    <a:gd name="connsiteX714" fmla="*/ 114201 w 1020297"/>
                    <a:gd name="connsiteY714" fmla="*/ 86926 h 603807"/>
                    <a:gd name="connsiteX715" fmla="*/ 113713 w 1020297"/>
                    <a:gd name="connsiteY715" fmla="*/ 84555 h 603807"/>
                    <a:gd name="connsiteX716" fmla="*/ 113114 w 1020297"/>
                    <a:gd name="connsiteY716" fmla="*/ 81637 h 603807"/>
                    <a:gd name="connsiteX717" fmla="*/ 113175 w 1020297"/>
                    <a:gd name="connsiteY717" fmla="*/ 79366 h 603807"/>
                    <a:gd name="connsiteX718" fmla="*/ 113261 w 1020297"/>
                    <a:gd name="connsiteY718" fmla="*/ 76796 h 603807"/>
                    <a:gd name="connsiteX719" fmla="*/ 113151 w 1020297"/>
                    <a:gd name="connsiteY719" fmla="*/ 76092 h 603807"/>
                    <a:gd name="connsiteX720" fmla="*/ 112857 w 1020297"/>
                    <a:gd name="connsiteY720" fmla="*/ 74282 h 603807"/>
                    <a:gd name="connsiteX721" fmla="*/ 112601 w 1020297"/>
                    <a:gd name="connsiteY721" fmla="*/ 72645 h 603807"/>
                    <a:gd name="connsiteX722" fmla="*/ 112393 w 1020297"/>
                    <a:gd name="connsiteY722" fmla="*/ 70870 h 603807"/>
                    <a:gd name="connsiteX723" fmla="*/ 112186 w 1020297"/>
                    <a:gd name="connsiteY723" fmla="*/ 69121 h 603807"/>
                    <a:gd name="connsiteX724" fmla="*/ 112198 w 1020297"/>
                    <a:gd name="connsiteY724" fmla="*/ 68216 h 603807"/>
                    <a:gd name="connsiteX725" fmla="*/ 112198 w 1020297"/>
                    <a:gd name="connsiteY725" fmla="*/ 67410 h 603807"/>
                    <a:gd name="connsiteX726" fmla="*/ 112210 w 1020297"/>
                    <a:gd name="connsiteY726" fmla="*/ 66652 h 603807"/>
                    <a:gd name="connsiteX727" fmla="*/ 122519 w 1020297"/>
                    <a:gd name="connsiteY727" fmla="*/ 67585 h 603807"/>
                    <a:gd name="connsiteX728" fmla="*/ 140718 w 1020297"/>
                    <a:gd name="connsiteY728" fmla="*/ 66912 h 603807"/>
                    <a:gd name="connsiteX729" fmla="*/ 160321 w 1020297"/>
                    <a:gd name="connsiteY729" fmla="*/ 66259 h 603807"/>
                    <a:gd name="connsiteX730" fmla="*/ 185213 w 1020297"/>
                    <a:gd name="connsiteY730" fmla="*/ 65456 h 603807"/>
                    <a:gd name="connsiteX731" fmla="*/ 190087 w 1020297"/>
                    <a:gd name="connsiteY731" fmla="*/ 65451 h 603807"/>
                    <a:gd name="connsiteX732" fmla="*/ 201116 w 1020297"/>
                    <a:gd name="connsiteY732" fmla="*/ 65440 h 603807"/>
                    <a:gd name="connsiteX733" fmla="*/ 210337 w 1020297"/>
                    <a:gd name="connsiteY733" fmla="*/ 64659 h 603807"/>
                    <a:gd name="connsiteX734" fmla="*/ 219559 w 1020297"/>
                    <a:gd name="connsiteY734" fmla="*/ 64104 h 603807"/>
                    <a:gd name="connsiteX735" fmla="*/ 240311 w 1020297"/>
                    <a:gd name="connsiteY735" fmla="*/ 62801 h 603807"/>
                    <a:gd name="connsiteX736" fmla="*/ 260146 w 1020297"/>
                    <a:gd name="connsiteY736" fmla="*/ 61489 h 603807"/>
                    <a:gd name="connsiteX737" fmla="*/ 272116 w 1020297"/>
                    <a:gd name="connsiteY737" fmla="*/ 61191 h 603807"/>
                    <a:gd name="connsiteX738" fmla="*/ 275426 w 1020297"/>
                    <a:gd name="connsiteY738" fmla="*/ 60737 h 603807"/>
                    <a:gd name="connsiteX739" fmla="*/ 278113 w 1020297"/>
                    <a:gd name="connsiteY739" fmla="*/ 60370 h 603807"/>
                    <a:gd name="connsiteX740" fmla="*/ 288971 w 1020297"/>
                    <a:gd name="connsiteY740" fmla="*/ 58936 h 603807"/>
                    <a:gd name="connsiteX741" fmla="*/ 295432 w 1020297"/>
                    <a:gd name="connsiteY741" fmla="*/ 58123 h 603807"/>
                    <a:gd name="connsiteX742" fmla="*/ 303958 w 1020297"/>
                    <a:gd name="connsiteY742" fmla="*/ 57791 h 603807"/>
                    <a:gd name="connsiteX743" fmla="*/ 313876 w 1020297"/>
                    <a:gd name="connsiteY743" fmla="*/ 57028 h 603807"/>
                    <a:gd name="connsiteX744" fmla="*/ 327274 w 1020297"/>
                    <a:gd name="connsiteY744" fmla="*/ 54956 h 603807"/>
                    <a:gd name="connsiteX745" fmla="*/ 339268 w 1020297"/>
                    <a:gd name="connsiteY745" fmla="*/ 53999 h 603807"/>
                    <a:gd name="connsiteX746" fmla="*/ 339818 w 1020297"/>
                    <a:gd name="connsiteY746" fmla="*/ 53987 h 603807"/>
                    <a:gd name="connsiteX747" fmla="*/ 357480 w 1020297"/>
                    <a:gd name="connsiteY747" fmla="*/ 53585 h 603807"/>
                    <a:gd name="connsiteX748" fmla="*/ 377999 w 1020297"/>
                    <a:gd name="connsiteY748" fmla="*/ 52757 h 603807"/>
                    <a:gd name="connsiteX749" fmla="*/ 391154 w 1020297"/>
                    <a:gd name="connsiteY749" fmla="*/ 51592 h 603807"/>
                    <a:gd name="connsiteX750" fmla="*/ 405407 w 1020297"/>
                    <a:gd name="connsiteY750" fmla="*/ 50473 h 603807"/>
                    <a:gd name="connsiteX751" fmla="*/ 413481 w 1020297"/>
                    <a:gd name="connsiteY751" fmla="*/ 50143 h 603807"/>
                    <a:gd name="connsiteX752" fmla="*/ 424083 w 1020297"/>
                    <a:gd name="connsiteY752" fmla="*/ 49625 h 603807"/>
                    <a:gd name="connsiteX753" fmla="*/ 435161 w 1020297"/>
                    <a:gd name="connsiteY753" fmla="*/ 49114 h 603807"/>
                    <a:gd name="connsiteX754" fmla="*/ 437237 w 1020297"/>
                    <a:gd name="connsiteY754" fmla="*/ 49147 h 603807"/>
                    <a:gd name="connsiteX755" fmla="*/ 452444 w 1020297"/>
                    <a:gd name="connsiteY755" fmla="*/ 49154 h 603807"/>
                    <a:gd name="connsiteX756" fmla="*/ 469030 w 1020297"/>
                    <a:gd name="connsiteY756" fmla="*/ 49186 h 603807"/>
                    <a:gd name="connsiteX757" fmla="*/ 480096 w 1020297"/>
                    <a:gd name="connsiteY757" fmla="*/ 48455 h 603807"/>
                    <a:gd name="connsiteX758" fmla="*/ 488866 w 1020297"/>
                    <a:gd name="connsiteY758" fmla="*/ 47905 h 603807"/>
                    <a:gd name="connsiteX759" fmla="*/ 500799 w 1020297"/>
                    <a:gd name="connsiteY759" fmla="*/ 47119 h 603807"/>
                    <a:gd name="connsiteX760" fmla="*/ 511498 w 1020297"/>
                    <a:gd name="connsiteY760" fmla="*/ 47275 h 603807"/>
                    <a:gd name="connsiteX761" fmla="*/ 521917 w 1020297"/>
                    <a:gd name="connsiteY761" fmla="*/ 47426 h 603807"/>
                    <a:gd name="connsiteX762" fmla="*/ 545453 w 1020297"/>
                    <a:gd name="connsiteY762" fmla="*/ 47216 h 603807"/>
                    <a:gd name="connsiteX763" fmla="*/ 552757 w 1020297"/>
                    <a:gd name="connsiteY763" fmla="*/ 47235 h 603807"/>
                    <a:gd name="connsiteX764" fmla="*/ 577014 w 1020297"/>
                    <a:gd name="connsiteY764" fmla="*/ 47296 h 603807"/>
                    <a:gd name="connsiteX765" fmla="*/ 597875 w 1020297"/>
                    <a:gd name="connsiteY765" fmla="*/ 47879 h 603807"/>
                    <a:gd name="connsiteX766" fmla="*/ 613119 w 1020297"/>
                    <a:gd name="connsiteY766" fmla="*/ 47923 h 603807"/>
                    <a:gd name="connsiteX767" fmla="*/ 631036 w 1020297"/>
                    <a:gd name="connsiteY767" fmla="*/ 46926 h 603807"/>
                    <a:gd name="connsiteX768" fmla="*/ 642286 w 1020297"/>
                    <a:gd name="connsiteY768" fmla="*/ 45819 h 603807"/>
                    <a:gd name="connsiteX769" fmla="*/ 652423 w 1020297"/>
                    <a:gd name="connsiteY769" fmla="*/ 44822 h 603807"/>
                    <a:gd name="connsiteX770" fmla="*/ 655636 w 1020297"/>
                    <a:gd name="connsiteY770" fmla="*/ 43519 h 603807"/>
                    <a:gd name="connsiteX771" fmla="*/ 657419 w 1020297"/>
                    <a:gd name="connsiteY771" fmla="*/ 41332 h 603807"/>
                    <a:gd name="connsiteX772" fmla="*/ 657785 w 1020297"/>
                    <a:gd name="connsiteY772" fmla="*/ 40899 h 603807"/>
                    <a:gd name="connsiteX773" fmla="*/ 660741 w 1020297"/>
                    <a:gd name="connsiteY773" fmla="*/ 36443 h 603807"/>
                    <a:gd name="connsiteX774" fmla="*/ 664772 w 1020297"/>
                    <a:gd name="connsiteY774" fmla="*/ 28574 h 603807"/>
                    <a:gd name="connsiteX775" fmla="*/ 667202 w 1020297"/>
                    <a:gd name="connsiteY775" fmla="*/ 22278 h 603807"/>
                    <a:gd name="connsiteX776" fmla="*/ 669096 w 1020297"/>
                    <a:gd name="connsiteY776" fmla="*/ 18079 h 603807"/>
                    <a:gd name="connsiteX777" fmla="*/ 671514 w 1020297"/>
                    <a:gd name="connsiteY777" fmla="*/ 15199 h 603807"/>
                    <a:gd name="connsiteX778" fmla="*/ 674189 w 1020297"/>
                    <a:gd name="connsiteY778" fmla="*/ 13631 h 603807"/>
                    <a:gd name="connsiteX779" fmla="*/ 678219 w 1020297"/>
                    <a:gd name="connsiteY779" fmla="*/ 11805 h 603807"/>
                    <a:gd name="connsiteX780" fmla="*/ 688662 w 1020297"/>
                    <a:gd name="connsiteY780" fmla="*/ 8688 h 603807"/>
                    <a:gd name="connsiteX781" fmla="*/ 699753 w 1020297"/>
                    <a:gd name="connsiteY781" fmla="*/ 6914 h 603807"/>
                    <a:gd name="connsiteX782" fmla="*/ 706336 w 1020297"/>
                    <a:gd name="connsiteY782" fmla="*/ 5339 h 603807"/>
                    <a:gd name="connsiteX783" fmla="*/ 713567 w 1020297"/>
                    <a:gd name="connsiteY783" fmla="*/ 2738 h 603807"/>
                    <a:gd name="connsiteX784" fmla="*/ 720260 w 1020297"/>
                    <a:gd name="connsiteY784" fmla="*/ 1451 h 603807"/>
                    <a:gd name="connsiteX785" fmla="*/ 730422 w 1020297"/>
                    <a:gd name="connsiteY785" fmla="*/ 964 h 603807"/>
                    <a:gd name="connsiteX786" fmla="*/ 751833 w 1020297"/>
                    <a:gd name="connsiteY786" fmla="*/ 0 h 603807"/>
                    <a:gd name="connsiteX787" fmla="*/ 760126 w 1020297"/>
                    <a:gd name="connsiteY787" fmla="*/ 34 h 603807"/>
                    <a:gd name="connsiteX788" fmla="*/ 770301 w 1020297"/>
                    <a:gd name="connsiteY788" fmla="*/ 602 h 603807"/>
                    <a:gd name="connsiteX789" fmla="*/ 789013 w 1020297"/>
                    <a:gd name="connsiteY789" fmla="*/ 4099 h 603807"/>
                    <a:gd name="connsiteX790" fmla="*/ 817838 w 1020297"/>
                    <a:gd name="connsiteY790" fmla="*/ 10108 h 603807"/>
                    <a:gd name="connsiteX791" fmla="*/ 821783 w 1020297"/>
                    <a:gd name="connsiteY791" fmla="*/ 10555 h 603807"/>
                    <a:gd name="connsiteX792" fmla="*/ 833081 w 1020297"/>
                    <a:gd name="connsiteY792" fmla="*/ 11494 h 603807"/>
                    <a:gd name="connsiteX793" fmla="*/ 851780 w 1020297"/>
                    <a:gd name="connsiteY793" fmla="*/ 14736 h 603807"/>
                    <a:gd name="connsiteX794" fmla="*/ 872910 w 1020297"/>
                    <a:gd name="connsiteY794" fmla="*/ 18784 h 603807"/>
                    <a:gd name="connsiteX795" fmla="*/ 883329 w 1020297"/>
                    <a:gd name="connsiteY795" fmla="*/ 21202 h 603807"/>
                    <a:gd name="connsiteX796" fmla="*/ 884929 w 1020297"/>
                    <a:gd name="connsiteY796" fmla="*/ 22789 h 603807"/>
                    <a:gd name="connsiteX797" fmla="*/ 884917 w 1020297"/>
                    <a:gd name="connsiteY797" fmla="*/ 24365 h 603807"/>
                    <a:gd name="connsiteX798" fmla="*/ 883830 w 1020297"/>
                    <a:gd name="connsiteY798" fmla="*/ 26723 h 603807"/>
                    <a:gd name="connsiteX799" fmla="*/ 878993 w 1020297"/>
                    <a:gd name="connsiteY799" fmla="*/ 30901 h 603807"/>
                    <a:gd name="connsiteX800" fmla="*/ 873338 w 1020297"/>
                    <a:gd name="connsiteY800" fmla="*/ 37178 h 603807"/>
                    <a:gd name="connsiteX801" fmla="*/ 867414 w 1020297"/>
                    <a:gd name="connsiteY801" fmla="*/ 43979 h 60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1020297" h="603807">
                      <a:moveTo>
                        <a:pt x="867414" y="43979"/>
                      </a:moveTo>
                      <a:lnTo>
                        <a:pt x="862577" y="49735"/>
                      </a:lnTo>
                      <a:lnTo>
                        <a:pt x="861759" y="52356"/>
                      </a:lnTo>
                      <a:lnTo>
                        <a:pt x="861747" y="54197"/>
                      </a:lnTo>
                      <a:lnTo>
                        <a:pt x="862968" y="55298"/>
                      </a:lnTo>
                      <a:lnTo>
                        <a:pt x="863872" y="55783"/>
                      </a:lnTo>
                      <a:lnTo>
                        <a:pt x="870822" y="58971"/>
                      </a:lnTo>
                      <a:lnTo>
                        <a:pt x="878028" y="61373"/>
                      </a:lnTo>
                      <a:lnTo>
                        <a:pt x="886028" y="64304"/>
                      </a:lnTo>
                      <a:lnTo>
                        <a:pt x="899122" y="67263"/>
                      </a:lnTo>
                      <a:lnTo>
                        <a:pt x="907940" y="68889"/>
                      </a:lnTo>
                      <a:lnTo>
                        <a:pt x="918628" y="69734"/>
                      </a:lnTo>
                      <a:lnTo>
                        <a:pt x="921278" y="69636"/>
                      </a:lnTo>
                      <a:lnTo>
                        <a:pt x="930927" y="69277"/>
                      </a:lnTo>
                      <a:lnTo>
                        <a:pt x="938488" y="67590"/>
                      </a:lnTo>
                      <a:lnTo>
                        <a:pt x="938964" y="67483"/>
                      </a:lnTo>
                      <a:lnTo>
                        <a:pt x="945657" y="66734"/>
                      </a:lnTo>
                      <a:lnTo>
                        <a:pt x="950714" y="66980"/>
                      </a:lnTo>
                      <a:lnTo>
                        <a:pt x="951801" y="67033"/>
                      </a:lnTo>
                      <a:lnTo>
                        <a:pt x="960021" y="69002"/>
                      </a:lnTo>
                      <a:lnTo>
                        <a:pt x="966421" y="70879"/>
                      </a:lnTo>
                      <a:lnTo>
                        <a:pt x="978452" y="72528"/>
                      </a:lnTo>
                      <a:lnTo>
                        <a:pt x="983520" y="73870"/>
                      </a:lnTo>
                      <a:lnTo>
                        <a:pt x="994464" y="77092"/>
                      </a:lnTo>
                      <a:lnTo>
                        <a:pt x="999790" y="79488"/>
                      </a:lnTo>
                      <a:lnTo>
                        <a:pt x="1001133" y="80225"/>
                      </a:lnTo>
                      <a:lnTo>
                        <a:pt x="1004260" y="83560"/>
                      </a:lnTo>
                      <a:lnTo>
                        <a:pt x="1011930" y="90904"/>
                      </a:lnTo>
                      <a:lnTo>
                        <a:pt x="1019027" y="97237"/>
                      </a:lnTo>
                      <a:lnTo>
                        <a:pt x="1020297" y="98305"/>
                      </a:lnTo>
                      <a:lnTo>
                        <a:pt x="1010648" y="105242"/>
                      </a:lnTo>
                      <a:lnTo>
                        <a:pt x="996968" y="111762"/>
                      </a:lnTo>
                      <a:lnTo>
                        <a:pt x="987771" y="112198"/>
                      </a:lnTo>
                      <a:lnTo>
                        <a:pt x="978610" y="112631"/>
                      </a:lnTo>
                      <a:lnTo>
                        <a:pt x="970012" y="116108"/>
                      </a:lnTo>
                      <a:lnTo>
                        <a:pt x="960241" y="123496"/>
                      </a:lnTo>
                      <a:lnTo>
                        <a:pt x="953608" y="134362"/>
                      </a:lnTo>
                      <a:lnTo>
                        <a:pt x="946182" y="143924"/>
                      </a:lnTo>
                      <a:lnTo>
                        <a:pt x="936802" y="161308"/>
                      </a:lnTo>
                      <a:lnTo>
                        <a:pt x="928203" y="166524"/>
                      </a:lnTo>
                      <a:lnTo>
                        <a:pt x="919226" y="167393"/>
                      </a:lnTo>
                      <a:lnTo>
                        <a:pt x="912044" y="169676"/>
                      </a:lnTo>
                      <a:lnTo>
                        <a:pt x="911092" y="168861"/>
                      </a:lnTo>
                      <a:lnTo>
                        <a:pt x="898829" y="161981"/>
                      </a:lnTo>
                      <a:lnTo>
                        <a:pt x="895262" y="160864"/>
                      </a:lnTo>
                      <a:lnTo>
                        <a:pt x="891012" y="160620"/>
                      </a:lnTo>
                      <a:lnTo>
                        <a:pt x="886090" y="161474"/>
                      </a:lnTo>
                      <a:lnTo>
                        <a:pt x="877588" y="164726"/>
                      </a:lnTo>
                      <a:lnTo>
                        <a:pt x="871311" y="166673"/>
                      </a:lnTo>
                      <a:lnTo>
                        <a:pt x="861478" y="167280"/>
                      </a:lnTo>
                      <a:lnTo>
                        <a:pt x="854321" y="166807"/>
                      </a:lnTo>
                      <a:lnTo>
                        <a:pt x="843377" y="165214"/>
                      </a:lnTo>
                      <a:lnTo>
                        <a:pt x="840116" y="163128"/>
                      </a:lnTo>
                      <a:lnTo>
                        <a:pt x="838333" y="160483"/>
                      </a:lnTo>
                      <a:lnTo>
                        <a:pt x="837026" y="155861"/>
                      </a:lnTo>
                      <a:lnTo>
                        <a:pt x="835927" y="150140"/>
                      </a:lnTo>
                      <a:lnTo>
                        <a:pt x="833728" y="143315"/>
                      </a:lnTo>
                      <a:lnTo>
                        <a:pt x="830821" y="138718"/>
                      </a:lnTo>
                      <a:lnTo>
                        <a:pt x="819084" y="120168"/>
                      </a:lnTo>
                      <a:lnTo>
                        <a:pt x="811755" y="109363"/>
                      </a:lnTo>
                      <a:lnTo>
                        <a:pt x="807956" y="107586"/>
                      </a:lnTo>
                      <a:lnTo>
                        <a:pt x="803938" y="108007"/>
                      </a:lnTo>
                      <a:lnTo>
                        <a:pt x="800127" y="108430"/>
                      </a:lnTo>
                      <a:lnTo>
                        <a:pt x="790722" y="111466"/>
                      </a:lnTo>
                      <a:lnTo>
                        <a:pt x="785336" y="114958"/>
                      </a:lnTo>
                      <a:lnTo>
                        <a:pt x="783760" y="117149"/>
                      </a:lnTo>
                      <a:lnTo>
                        <a:pt x="783528" y="118094"/>
                      </a:lnTo>
                      <a:lnTo>
                        <a:pt x="782832" y="121118"/>
                      </a:lnTo>
                      <a:lnTo>
                        <a:pt x="782612" y="123959"/>
                      </a:lnTo>
                      <a:lnTo>
                        <a:pt x="783712" y="126819"/>
                      </a:lnTo>
                      <a:lnTo>
                        <a:pt x="787938" y="134312"/>
                      </a:lnTo>
                      <a:lnTo>
                        <a:pt x="790148" y="138497"/>
                      </a:lnTo>
                      <a:lnTo>
                        <a:pt x="791480" y="140922"/>
                      </a:lnTo>
                      <a:lnTo>
                        <a:pt x="794142" y="143791"/>
                      </a:lnTo>
                      <a:lnTo>
                        <a:pt x="797709" y="147983"/>
                      </a:lnTo>
                      <a:lnTo>
                        <a:pt x="801691" y="155034"/>
                      </a:lnTo>
                      <a:lnTo>
                        <a:pt x="805465" y="161425"/>
                      </a:lnTo>
                      <a:lnTo>
                        <a:pt x="808799" y="168036"/>
                      </a:lnTo>
                      <a:lnTo>
                        <a:pt x="814259" y="179406"/>
                      </a:lnTo>
                      <a:lnTo>
                        <a:pt x="816091" y="183234"/>
                      </a:lnTo>
                      <a:lnTo>
                        <a:pt x="819193" y="189842"/>
                      </a:lnTo>
                      <a:lnTo>
                        <a:pt x="827413" y="206121"/>
                      </a:lnTo>
                      <a:lnTo>
                        <a:pt x="829856" y="212053"/>
                      </a:lnTo>
                      <a:lnTo>
                        <a:pt x="833838" y="219324"/>
                      </a:lnTo>
                      <a:lnTo>
                        <a:pt x="838723" y="225721"/>
                      </a:lnTo>
                      <a:lnTo>
                        <a:pt x="844049" y="231901"/>
                      </a:lnTo>
                      <a:lnTo>
                        <a:pt x="847371" y="239389"/>
                      </a:lnTo>
                      <a:lnTo>
                        <a:pt x="850217" y="249513"/>
                      </a:lnTo>
                      <a:lnTo>
                        <a:pt x="851292" y="257872"/>
                      </a:lnTo>
                      <a:lnTo>
                        <a:pt x="851915" y="266005"/>
                      </a:lnTo>
                      <a:lnTo>
                        <a:pt x="852318" y="277326"/>
                      </a:lnTo>
                      <a:lnTo>
                        <a:pt x="853393" y="284803"/>
                      </a:lnTo>
                      <a:lnTo>
                        <a:pt x="853454" y="291940"/>
                      </a:lnTo>
                      <a:lnTo>
                        <a:pt x="852171" y="291249"/>
                      </a:lnTo>
                      <a:lnTo>
                        <a:pt x="849814" y="289886"/>
                      </a:lnTo>
                      <a:lnTo>
                        <a:pt x="848482" y="289122"/>
                      </a:lnTo>
                      <a:lnTo>
                        <a:pt x="847090" y="288656"/>
                      </a:lnTo>
                      <a:lnTo>
                        <a:pt x="842058" y="286980"/>
                      </a:lnTo>
                      <a:lnTo>
                        <a:pt x="840458" y="286446"/>
                      </a:lnTo>
                      <a:lnTo>
                        <a:pt x="838675" y="286437"/>
                      </a:lnTo>
                      <a:lnTo>
                        <a:pt x="833985" y="286414"/>
                      </a:lnTo>
                      <a:lnTo>
                        <a:pt x="832531" y="286407"/>
                      </a:lnTo>
                      <a:lnTo>
                        <a:pt x="830186" y="286397"/>
                      </a:lnTo>
                      <a:lnTo>
                        <a:pt x="828427" y="287250"/>
                      </a:lnTo>
                      <a:lnTo>
                        <a:pt x="826607" y="288137"/>
                      </a:lnTo>
                      <a:lnTo>
                        <a:pt x="824690" y="288505"/>
                      </a:lnTo>
                      <a:lnTo>
                        <a:pt x="821820" y="289055"/>
                      </a:lnTo>
                      <a:lnTo>
                        <a:pt x="819902" y="289423"/>
                      </a:lnTo>
                      <a:lnTo>
                        <a:pt x="817911" y="289048"/>
                      </a:lnTo>
                      <a:lnTo>
                        <a:pt x="816323" y="288749"/>
                      </a:lnTo>
                      <a:lnTo>
                        <a:pt x="813318" y="286595"/>
                      </a:lnTo>
                      <a:lnTo>
                        <a:pt x="812366" y="285908"/>
                      </a:lnTo>
                      <a:lnTo>
                        <a:pt x="810766" y="284767"/>
                      </a:lnTo>
                      <a:lnTo>
                        <a:pt x="808787" y="283029"/>
                      </a:lnTo>
                      <a:lnTo>
                        <a:pt x="806979" y="281453"/>
                      </a:lnTo>
                      <a:lnTo>
                        <a:pt x="803156" y="279187"/>
                      </a:lnTo>
                      <a:lnTo>
                        <a:pt x="801788" y="278362"/>
                      </a:lnTo>
                      <a:lnTo>
                        <a:pt x="799211" y="276443"/>
                      </a:lnTo>
                      <a:lnTo>
                        <a:pt x="798149" y="275238"/>
                      </a:lnTo>
                      <a:lnTo>
                        <a:pt x="797807" y="274850"/>
                      </a:lnTo>
                      <a:lnTo>
                        <a:pt x="796084" y="272884"/>
                      </a:lnTo>
                      <a:lnTo>
                        <a:pt x="794582" y="270497"/>
                      </a:lnTo>
                      <a:lnTo>
                        <a:pt x="793336" y="268505"/>
                      </a:lnTo>
                      <a:lnTo>
                        <a:pt x="791846" y="267679"/>
                      </a:lnTo>
                      <a:lnTo>
                        <a:pt x="789660" y="266464"/>
                      </a:lnTo>
                      <a:lnTo>
                        <a:pt x="788549" y="265845"/>
                      </a:lnTo>
                      <a:lnTo>
                        <a:pt x="787071" y="265623"/>
                      </a:lnTo>
                      <a:lnTo>
                        <a:pt x="786008" y="265461"/>
                      </a:lnTo>
                      <a:lnTo>
                        <a:pt x="780768" y="264664"/>
                      </a:lnTo>
                      <a:lnTo>
                        <a:pt x="779620" y="264488"/>
                      </a:lnTo>
                      <a:lnTo>
                        <a:pt x="778631" y="264520"/>
                      </a:lnTo>
                      <a:lnTo>
                        <a:pt x="775528" y="264619"/>
                      </a:lnTo>
                      <a:lnTo>
                        <a:pt x="774233" y="264660"/>
                      </a:lnTo>
                      <a:lnTo>
                        <a:pt x="773586" y="264681"/>
                      </a:lnTo>
                      <a:lnTo>
                        <a:pt x="771950" y="266248"/>
                      </a:lnTo>
                      <a:lnTo>
                        <a:pt x="771033" y="267131"/>
                      </a:lnTo>
                      <a:lnTo>
                        <a:pt x="770838" y="269961"/>
                      </a:lnTo>
                      <a:lnTo>
                        <a:pt x="770643" y="272581"/>
                      </a:lnTo>
                      <a:lnTo>
                        <a:pt x="770533" y="275554"/>
                      </a:lnTo>
                      <a:lnTo>
                        <a:pt x="770459" y="277611"/>
                      </a:lnTo>
                      <a:lnTo>
                        <a:pt x="770398" y="279393"/>
                      </a:lnTo>
                      <a:lnTo>
                        <a:pt x="769775" y="281111"/>
                      </a:lnTo>
                      <a:lnTo>
                        <a:pt x="766551" y="290146"/>
                      </a:lnTo>
                      <a:lnTo>
                        <a:pt x="762997" y="297330"/>
                      </a:lnTo>
                      <a:lnTo>
                        <a:pt x="761873" y="296340"/>
                      </a:lnTo>
                      <a:lnTo>
                        <a:pt x="754740" y="292794"/>
                      </a:lnTo>
                      <a:lnTo>
                        <a:pt x="749171" y="289693"/>
                      </a:lnTo>
                      <a:lnTo>
                        <a:pt x="744505" y="285281"/>
                      </a:lnTo>
                      <a:lnTo>
                        <a:pt x="738056" y="279759"/>
                      </a:lnTo>
                      <a:lnTo>
                        <a:pt x="733830" y="275567"/>
                      </a:lnTo>
                      <a:lnTo>
                        <a:pt x="727369" y="271805"/>
                      </a:lnTo>
                      <a:lnTo>
                        <a:pt x="722043" y="269161"/>
                      </a:lnTo>
                      <a:lnTo>
                        <a:pt x="719784" y="268039"/>
                      </a:lnTo>
                      <a:lnTo>
                        <a:pt x="720626" y="272818"/>
                      </a:lnTo>
                      <a:lnTo>
                        <a:pt x="722165" y="276559"/>
                      </a:lnTo>
                      <a:lnTo>
                        <a:pt x="724596" y="283600"/>
                      </a:lnTo>
                      <a:lnTo>
                        <a:pt x="725463" y="291424"/>
                      </a:lnTo>
                      <a:lnTo>
                        <a:pt x="725439" y="294939"/>
                      </a:lnTo>
                      <a:lnTo>
                        <a:pt x="723619" y="304165"/>
                      </a:lnTo>
                      <a:lnTo>
                        <a:pt x="720235" y="312061"/>
                      </a:lnTo>
                      <a:lnTo>
                        <a:pt x="715741" y="319956"/>
                      </a:lnTo>
                      <a:lnTo>
                        <a:pt x="711930" y="325655"/>
                      </a:lnTo>
                      <a:lnTo>
                        <a:pt x="710794" y="330047"/>
                      </a:lnTo>
                      <a:lnTo>
                        <a:pt x="710562" y="333122"/>
                      </a:lnTo>
                      <a:lnTo>
                        <a:pt x="712993" y="336428"/>
                      </a:lnTo>
                      <a:lnTo>
                        <a:pt x="719014" y="340406"/>
                      </a:lnTo>
                      <a:lnTo>
                        <a:pt x="724278" y="342471"/>
                      </a:lnTo>
                      <a:lnTo>
                        <a:pt x="720443" y="343915"/>
                      </a:lnTo>
                      <a:lnTo>
                        <a:pt x="719051" y="344441"/>
                      </a:lnTo>
                      <a:lnTo>
                        <a:pt x="717976" y="346867"/>
                      </a:lnTo>
                      <a:lnTo>
                        <a:pt x="716901" y="349302"/>
                      </a:lnTo>
                      <a:lnTo>
                        <a:pt x="716767" y="351289"/>
                      </a:lnTo>
                      <a:lnTo>
                        <a:pt x="716620" y="353405"/>
                      </a:lnTo>
                      <a:lnTo>
                        <a:pt x="714471" y="355586"/>
                      </a:lnTo>
                      <a:lnTo>
                        <a:pt x="713139" y="356287"/>
                      </a:lnTo>
                      <a:lnTo>
                        <a:pt x="711002" y="357412"/>
                      </a:lnTo>
                      <a:lnTo>
                        <a:pt x="709353" y="359373"/>
                      </a:lnTo>
                      <a:lnTo>
                        <a:pt x="703746" y="366051"/>
                      </a:lnTo>
                      <a:lnTo>
                        <a:pt x="702427" y="367623"/>
                      </a:lnTo>
                      <a:lnTo>
                        <a:pt x="701084" y="369850"/>
                      </a:lnTo>
                      <a:lnTo>
                        <a:pt x="695441" y="379206"/>
                      </a:lnTo>
                      <a:lnTo>
                        <a:pt x="694378" y="380988"/>
                      </a:lnTo>
                      <a:lnTo>
                        <a:pt x="693572" y="382808"/>
                      </a:lnTo>
                      <a:lnTo>
                        <a:pt x="691972" y="386451"/>
                      </a:lnTo>
                      <a:lnTo>
                        <a:pt x="690751" y="389226"/>
                      </a:lnTo>
                      <a:lnTo>
                        <a:pt x="690140" y="390628"/>
                      </a:lnTo>
                      <a:lnTo>
                        <a:pt x="689529" y="392002"/>
                      </a:lnTo>
                      <a:lnTo>
                        <a:pt x="689004" y="393522"/>
                      </a:lnTo>
                      <a:lnTo>
                        <a:pt x="688467" y="395042"/>
                      </a:lnTo>
                      <a:lnTo>
                        <a:pt x="687417" y="398085"/>
                      </a:lnTo>
                      <a:lnTo>
                        <a:pt x="684925" y="405203"/>
                      </a:lnTo>
                      <a:lnTo>
                        <a:pt x="684412" y="406692"/>
                      </a:lnTo>
                      <a:lnTo>
                        <a:pt x="683496" y="407620"/>
                      </a:lnTo>
                      <a:lnTo>
                        <a:pt x="682616" y="408526"/>
                      </a:lnTo>
                      <a:lnTo>
                        <a:pt x="681334" y="409833"/>
                      </a:lnTo>
                      <a:lnTo>
                        <a:pt x="679551" y="409542"/>
                      </a:lnTo>
                      <a:lnTo>
                        <a:pt x="668460" y="407730"/>
                      </a:lnTo>
                      <a:lnTo>
                        <a:pt x="666543" y="407418"/>
                      </a:lnTo>
                      <a:lnTo>
                        <a:pt x="664698" y="406782"/>
                      </a:lnTo>
                      <a:lnTo>
                        <a:pt x="659618" y="405031"/>
                      </a:lnTo>
                      <a:lnTo>
                        <a:pt x="656051" y="404174"/>
                      </a:lnTo>
                      <a:lnTo>
                        <a:pt x="654036" y="403691"/>
                      </a:lnTo>
                      <a:lnTo>
                        <a:pt x="652961" y="403432"/>
                      </a:lnTo>
                      <a:lnTo>
                        <a:pt x="651239" y="402860"/>
                      </a:lnTo>
                      <a:lnTo>
                        <a:pt x="645767" y="401045"/>
                      </a:lnTo>
                      <a:lnTo>
                        <a:pt x="642115" y="400192"/>
                      </a:lnTo>
                      <a:lnTo>
                        <a:pt x="640185" y="399743"/>
                      </a:lnTo>
                      <a:lnTo>
                        <a:pt x="637779" y="399182"/>
                      </a:lnTo>
                      <a:lnTo>
                        <a:pt x="636459" y="398349"/>
                      </a:lnTo>
                      <a:lnTo>
                        <a:pt x="632600" y="395906"/>
                      </a:lnTo>
                      <a:lnTo>
                        <a:pt x="628313" y="393388"/>
                      </a:lnTo>
                      <a:lnTo>
                        <a:pt x="627409" y="392851"/>
                      </a:lnTo>
                      <a:lnTo>
                        <a:pt x="626750" y="392273"/>
                      </a:lnTo>
                      <a:lnTo>
                        <a:pt x="626102" y="391700"/>
                      </a:lnTo>
                      <a:lnTo>
                        <a:pt x="621143" y="387311"/>
                      </a:lnTo>
                      <a:lnTo>
                        <a:pt x="620459" y="387244"/>
                      </a:lnTo>
                      <a:lnTo>
                        <a:pt x="618346" y="387040"/>
                      </a:lnTo>
                      <a:lnTo>
                        <a:pt x="615110" y="390026"/>
                      </a:lnTo>
                      <a:lnTo>
                        <a:pt x="613668" y="391360"/>
                      </a:lnTo>
                      <a:lnTo>
                        <a:pt x="611250" y="391284"/>
                      </a:lnTo>
                      <a:lnTo>
                        <a:pt x="610554" y="391262"/>
                      </a:lnTo>
                      <a:lnTo>
                        <a:pt x="609003" y="391215"/>
                      </a:lnTo>
                      <a:lnTo>
                        <a:pt x="607134" y="391980"/>
                      </a:lnTo>
                      <a:lnTo>
                        <a:pt x="603702" y="393380"/>
                      </a:lnTo>
                      <a:lnTo>
                        <a:pt x="602383" y="393923"/>
                      </a:lnTo>
                      <a:lnTo>
                        <a:pt x="602028" y="394268"/>
                      </a:lnTo>
                      <a:lnTo>
                        <a:pt x="601369" y="394915"/>
                      </a:lnTo>
                      <a:lnTo>
                        <a:pt x="600380" y="395880"/>
                      </a:lnTo>
                      <a:lnTo>
                        <a:pt x="599708" y="396541"/>
                      </a:lnTo>
                      <a:lnTo>
                        <a:pt x="599073" y="397614"/>
                      </a:lnTo>
                      <a:lnTo>
                        <a:pt x="597534" y="400250"/>
                      </a:lnTo>
                      <a:lnTo>
                        <a:pt x="596202" y="402528"/>
                      </a:lnTo>
                      <a:lnTo>
                        <a:pt x="595298" y="404062"/>
                      </a:lnTo>
                      <a:lnTo>
                        <a:pt x="591280" y="410566"/>
                      </a:lnTo>
                      <a:lnTo>
                        <a:pt x="590059" y="412534"/>
                      </a:lnTo>
                      <a:lnTo>
                        <a:pt x="588752" y="413989"/>
                      </a:lnTo>
                      <a:lnTo>
                        <a:pt x="585478" y="417627"/>
                      </a:lnTo>
                      <a:lnTo>
                        <a:pt x="583756" y="419535"/>
                      </a:lnTo>
                      <a:lnTo>
                        <a:pt x="582034" y="421444"/>
                      </a:lnTo>
                      <a:lnTo>
                        <a:pt x="581375" y="422240"/>
                      </a:lnTo>
                      <a:lnTo>
                        <a:pt x="580397" y="423434"/>
                      </a:lnTo>
                      <a:lnTo>
                        <a:pt x="574510" y="430597"/>
                      </a:lnTo>
                      <a:lnTo>
                        <a:pt x="573191" y="432204"/>
                      </a:lnTo>
                      <a:lnTo>
                        <a:pt x="572153" y="433280"/>
                      </a:lnTo>
                      <a:lnTo>
                        <a:pt x="566632" y="438962"/>
                      </a:lnTo>
                      <a:lnTo>
                        <a:pt x="565325" y="440308"/>
                      </a:lnTo>
                      <a:lnTo>
                        <a:pt x="563689" y="440566"/>
                      </a:lnTo>
                      <a:lnTo>
                        <a:pt x="561453" y="440918"/>
                      </a:lnTo>
                      <a:lnTo>
                        <a:pt x="560391" y="441084"/>
                      </a:lnTo>
                      <a:lnTo>
                        <a:pt x="558950" y="440842"/>
                      </a:lnTo>
                      <a:lnTo>
                        <a:pt x="554479" y="440091"/>
                      </a:lnTo>
                      <a:lnTo>
                        <a:pt x="550253" y="439379"/>
                      </a:lnTo>
                      <a:lnTo>
                        <a:pt x="549301" y="439218"/>
                      </a:lnTo>
                      <a:lnTo>
                        <a:pt x="548458" y="439217"/>
                      </a:lnTo>
                      <a:lnTo>
                        <a:pt x="547761" y="439215"/>
                      </a:lnTo>
                      <a:lnTo>
                        <a:pt x="546271" y="439211"/>
                      </a:lnTo>
                      <a:lnTo>
                        <a:pt x="543340" y="440254"/>
                      </a:lnTo>
                      <a:lnTo>
                        <a:pt x="542387" y="441256"/>
                      </a:lnTo>
                      <a:lnTo>
                        <a:pt x="540555" y="443174"/>
                      </a:lnTo>
                      <a:lnTo>
                        <a:pt x="539590" y="444186"/>
                      </a:lnTo>
                      <a:lnTo>
                        <a:pt x="539334" y="444767"/>
                      </a:lnTo>
                      <a:lnTo>
                        <a:pt x="538442" y="446713"/>
                      </a:lnTo>
                      <a:lnTo>
                        <a:pt x="537453" y="448907"/>
                      </a:lnTo>
                      <a:lnTo>
                        <a:pt x="536891" y="449823"/>
                      </a:lnTo>
                      <a:lnTo>
                        <a:pt x="536183" y="450987"/>
                      </a:lnTo>
                      <a:lnTo>
                        <a:pt x="535426" y="452219"/>
                      </a:lnTo>
                      <a:lnTo>
                        <a:pt x="535047" y="452842"/>
                      </a:lnTo>
                      <a:lnTo>
                        <a:pt x="533312" y="453625"/>
                      </a:lnTo>
                      <a:lnTo>
                        <a:pt x="532457" y="454012"/>
                      </a:lnTo>
                      <a:lnTo>
                        <a:pt x="531578" y="454410"/>
                      </a:lnTo>
                      <a:lnTo>
                        <a:pt x="530625" y="454549"/>
                      </a:lnTo>
                      <a:lnTo>
                        <a:pt x="526851" y="455097"/>
                      </a:lnTo>
                      <a:lnTo>
                        <a:pt x="526240" y="455186"/>
                      </a:lnTo>
                      <a:lnTo>
                        <a:pt x="525264" y="455206"/>
                      </a:lnTo>
                      <a:lnTo>
                        <a:pt x="522344" y="455269"/>
                      </a:lnTo>
                      <a:lnTo>
                        <a:pt x="521050" y="455296"/>
                      </a:lnTo>
                      <a:lnTo>
                        <a:pt x="517483" y="455371"/>
                      </a:lnTo>
                      <a:lnTo>
                        <a:pt x="516506" y="455392"/>
                      </a:lnTo>
                      <a:lnTo>
                        <a:pt x="515052" y="455424"/>
                      </a:lnTo>
                      <a:lnTo>
                        <a:pt x="513672" y="455726"/>
                      </a:lnTo>
                      <a:lnTo>
                        <a:pt x="508848" y="456789"/>
                      </a:lnTo>
                      <a:lnTo>
                        <a:pt x="507797" y="457103"/>
                      </a:lnTo>
                      <a:lnTo>
                        <a:pt x="505709" y="457768"/>
                      </a:lnTo>
                      <a:lnTo>
                        <a:pt x="504524" y="458548"/>
                      </a:lnTo>
                      <a:lnTo>
                        <a:pt x="501641" y="460434"/>
                      </a:lnTo>
                      <a:lnTo>
                        <a:pt x="500115" y="461434"/>
                      </a:lnTo>
                      <a:lnTo>
                        <a:pt x="497183" y="464976"/>
                      </a:lnTo>
                      <a:lnTo>
                        <a:pt x="495571" y="466940"/>
                      </a:lnTo>
                      <a:lnTo>
                        <a:pt x="493727" y="467575"/>
                      </a:lnTo>
                      <a:lnTo>
                        <a:pt x="490710" y="468614"/>
                      </a:lnTo>
                      <a:lnTo>
                        <a:pt x="490050" y="468788"/>
                      </a:lnTo>
                      <a:lnTo>
                        <a:pt x="484053" y="470166"/>
                      </a:lnTo>
                      <a:lnTo>
                        <a:pt x="483125" y="470378"/>
                      </a:lnTo>
                      <a:lnTo>
                        <a:pt x="482282" y="470513"/>
                      </a:lnTo>
                      <a:lnTo>
                        <a:pt x="481403" y="470654"/>
                      </a:lnTo>
                      <a:lnTo>
                        <a:pt x="478374" y="471139"/>
                      </a:lnTo>
                      <a:lnTo>
                        <a:pt x="477910" y="471213"/>
                      </a:lnTo>
                      <a:lnTo>
                        <a:pt x="476688" y="471413"/>
                      </a:lnTo>
                      <a:lnTo>
                        <a:pt x="470899" y="472367"/>
                      </a:lnTo>
                      <a:lnTo>
                        <a:pt x="469934" y="472526"/>
                      </a:lnTo>
                      <a:lnTo>
                        <a:pt x="467943" y="472855"/>
                      </a:lnTo>
                      <a:lnTo>
                        <a:pt x="463057" y="473345"/>
                      </a:lnTo>
                      <a:lnTo>
                        <a:pt x="462373" y="473412"/>
                      </a:lnTo>
                      <a:lnTo>
                        <a:pt x="460126" y="473638"/>
                      </a:lnTo>
                      <a:lnTo>
                        <a:pt x="458245" y="474197"/>
                      </a:lnTo>
                      <a:lnTo>
                        <a:pt x="455900" y="474896"/>
                      </a:lnTo>
                      <a:lnTo>
                        <a:pt x="454349" y="475357"/>
                      </a:lnTo>
                      <a:lnTo>
                        <a:pt x="451943" y="476188"/>
                      </a:lnTo>
                      <a:lnTo>
                        <a:pt x="448779" y="477275"/>
                      </a:lnTo>
                      <a:lnTo>
                        <a:pt x="447423" y="477740"/>
                      </a:lnTo>
                      <a:lnTo>
                        <a:pt x="446227" y="478474"/>
                      </a:lnTo>
                      <a:lnTo>
                        <a:pt x="445628" y="478837"/>
                      </a:lnTo>
                      <a:lnTo>
                        <a:pt x="444639" y="479446"/>
                      </a:lnTo>
                      <a:lnTo>
                        <a:pt x="444187" y="479726"/>
                      </a:lnTo>
                      <a:lnTo>
                        <a:pt x="443393" y="480565"/>
                      </a:lnTo>
                      <a:lnTo>
                        <a:pt x="441097" y="482995"/>
                      </a:lnTo>
                      <a:lnTo>
                        <a:pt x="439985" y="484187"/>
                      </a:lnTo>
                      <a:lnTo>
                        <a:pt x="438348" y="487063"/>
                      </a:lnTo>
                      <a:lnTo>
                        <a:pt x="436675" y="490019"/>
                      </a:lnTo>
                      <a:lnTo>
                        <a:pt x="435197" y="491523"/>
                      </a:lnTo>
                      <a:lnTo>
                        <a:pt x="433402" y="493367"/>
                      </a:lnTo>
                      <a:lnTo>
                        <a:pt x="431777" y="494502"/>
                      </a:lnTo>
                      <a:lnTo>
                        <a:pt x="429469" y="496128"/>
                      </a:lnTo>
                      <a:lnTo>
                        <a:pt x="427979" y="498015"/>
                      </a:lnTo>
                      <a:lnTo>
                        <a:pt x="427392" y="498768"/>
                      </a:lnTo>
                      <a:lnTo>
                        <a:pt x="425951" y="500601"/>
                      </a:lnTo>
                      <a:lnTo>
                        <a:pt x="424425" y="501997"/>
                      </a:lnTo>
                      <a:lnTo>
                        <a:pt x="424058" y="502333"/>
                      </a:lnTo>
                      <a:lnTo>
                        <a:pt x="422763" y="503540"/>
                      </a:lnTo>
                      <a:lnTo>
                        <a:pt x="421481" y="504868"/>
                      </a:lnTo>
                      <a:lnTo>
                        <a:pt x="420382" y="505991"/>
                      </a:lnTo>
                      <a:lnTo>
                        <a:pt x="419881" y="506505"/>
                      </a:lnTo>
                      <a:lnTo>
                        <a:pt x="419637" y="507081"/>
                      </a:lnTo>
                      <a:lnTo>
                        <a:pt x="418818" y="509028"/>
                      </a:lnTo>
                      <a:lnTo>
                        <a:pt x="418452" y="509878"/>
                      </a:lnTo>
                      <a:lnTo>
                        <a:pt x="418562" y="510830"/>
                      </a:lnTo>
                      <a:lnTo>
                        <a:pt x="418684" y="512101"/>
                      </a:lnTo>
                      <a:lnTo>
                        <a:pt x="418904" y="514152"/>
                      </a:lnTo>
                      <a:lnTo>
                        <a:pt x="418989" y="515044"/>
                      </a:lnTo>
                      <a:lnTo>
                        <a:pt x="419368" y="515972"/>
                      </a:lnTo>
                      <a:lnTo>
                        <a:pt x="419722" y="516871"/>
                      </a:lnTo>
                      <a:lnTo>
                        <a:pt x="420198" y="518043"/>
                      </a:lnTo>
                      <a:lnTo>
                        <a:pt x="422165" y="528236"/>
                      </a:lnTo>
                      <a:lnTo>
                        <a:pt x="422434" y="529691"/>
                      </a:lnTo>
                      <a:lnTo>
                        <a:pt x="422201" y="530770"/>
                      </a:lnTo>
                      <a:lnTo>
                        <a:pt x="420943" y="536518"/>
                      </a:lnTo>
                      <a:lnTo>
                        <a:pt x="420308" y="537683"/>
                      </a:lnTo>
                      <a:lnTo>
                        <a:pt x="418635" y="540750"/>
                      </a:lnTo>
                      <a:lnTo>
                        <a:pt x="416620" y="543815"/>
                      </a:lnTo>
                      <a:lnTo>
                        <a:pt x="415777" y="545088"/>
                      </a:lnTo>
                      <a:lnTo>
                        <a:pt x="415337" y="546090"/>
                      </a:lnTo>
                      <a:lnTo>
                        <a:pt x="414250" y="548559"/>
                      </a:lnTo>
                      <a:lnTo>
                        <a:pt x="413420" y="550459"/>
                      </a:lnTo>
                      <a:lnTo>
                        <a:pt x="412919" y="551618"/>
                      </a:lnTo>
                      <a:lnTo>
                        <a:pt x="412760" y="552763"/>
                      </a:lnTo>
                      <a:lnTo>
                        <a:pt x="412528" y="554405"/>
                      </a:lnTo>
                      <a:lnTo>
                        <a:pt x="412272" y="556235"/>
                      </a:lnTo>
                      <a:lnTo>
                        <a:pt x="412895" y="558079"/>
                      </a:lnTo>
                      <a:lnTo>
                        <a:pt x="415667" y="566355"/>
                      </a:lnTo>
                      <a:lnTo>
                        <a:pt x="416107" y="568483"/>
                      </a:lnTo>
                      <a:lnTo>
                        <a:pt x="418537" y="580199"/>
                      </a:lnTo>
                      <a:lnTo>
                        <a:pt x="418867" y="581788"/>
                      </a:lnTo>
                      <a:lnTo>
                        <a:pt x="418855" y="582786"/>
                      </a:lnTo>
                      <a:lnTo>
                        <a:pt x="418830" y="584238"/>
                      </a:lnTo>
                      <a:lnTo>
                        <a:pt x="418806" y="586111"/>
                      </a:lnTo>
                      <a:lnTo>
                        <a:pt x="418782" y="587443"/>
                      </a:lnTo>
                      <a:lnTo>
                        <a:pt x="418330" y="588593"/>
                      </a:lnTo>
                      <a:lnTo>
                        <a:pt x="418012" y="589416"/>
                      </a:lnTo>
                      <a:lnTo>
                        <a:pt x="417609" y="590438"/>
                      </a:lnTo>
                      <a:lnTo>
                        <a:pt x="417108" y="591716"/>
                      </a:lnTo>
                      <a:lnTo>
                        <a:pt x="416034" y="592676"/>
                      </a:lnTo>
                      <a:lnTo>
                        <a:pt x="414617" y="593936"/>
                      </a:lnTo>
                      <a:lnTo>
                        <a:pt x="413859" y="594608"/>
                      </a:lnTo>
                      <a:lnTo>
                        <a:pt x="412882" y="594985"/>
                      </a:lnTo>
                      <a:lnTo>
                        <a:pt x="403795" y="598653"/>
                      </a:lnTo>
                      <a:lnTo>
                        <a:pt x="397468" y="599865"/>
                      </a:lnTo>
                      <a:lnTo>
                        <a:pt x="394854" y="600429"/>
                      </a:lnTo>
                      <a:lnTo>
                        <a:pt x="393047" y="600816"/>
                      </a:lnTo>
                      <a:lnTo>
                        <a:pt x="391593" y="601090"/>
                      </a:lnTo>
                      <a:lnTo>
                        <a:pt x="390946" y="601209"/>
                      </a:lnTo>
                      <a:lnTo>
                        <a:pt x="387221" y="601896"/>
                      </a:lnTo>
                      <a:lnTo>
                        <a:pt x="379636" y="602766"/>
                      </a:lnTo>
                      <a:lnTo>
                        <a:pt x="378488" y="602896"/>
                      </a:lnTo>
                      <a:lnTo>
                        <a:pt x="377132" y="602823"/>
                      </a:lnTo>
                      <a:lnTo>
                        <a:pt x="375788" y="602749"/>
                      </a:lnTo>
                      <a:lnTo>
                        <a:pt x="374066" y="602656"/>
                      </a:lnTo>
                      <a:lnTo>
                        <a:pt x="372759" y="602584"/>
                      </a:lnTo>
                      <a:lnTo>
                        <a:pt x="371391" y="602251"/>
                      </a:lnTo>
                      <a:lnTo>
                        <a:pt x="368191" y="601474"/>
                      </a:lnTo>
                      <a:lnTo>
                        <a:pt x="366823" y="601139"/>
                      </a:lnTo>
                      <a:lnTo>
                        <a:pt x="365516" y="600553"/>
                      </a:lnTo>
                      <a:lnTo>
                        <a:pt x="358970" y="597622"/>
                      </a:lnTo>
                      <a:lnTo>
                        <a:pt x="358530" y="597427"/>
                      </a:lnTo>
                      <a:lnTo>
                        <a:pt x="357931" y="597162"/>
                      </a:lnTo>
                      <a:lnTo>
                        <a:pt x="356942" y="596597"/>
                      </a:lnTo>
                      <a:lnTo>
                        <a:pt x="354780" y="595356"/>
                      </a:lnTo>
                      <a:lnTo>
                        <a:pt x="352093" y="593756"/>
                      </a:lnTo>
                      <a:lnTo>
                        <a:pt x="349858" y="591638"/>
                      </a:lnTo>
                      <a:lnTo>
                        <a:pt x="348685" y="590556"/>
                      </a:lnTo>
                      <a:lnTo>
                        <a:pt x="345669" y="588066"/>
                      </a:lnTo>
                      <a:lnTo>
                        <a:pt x="344105" y="586779"/>
                      </a:lnTo>
                      <a:lnTo>
                        <a:pt x="341956" y="585920"/>
                      </a:lnTo>
                      <a:lnTo>
                        <a:pt x="340832" y="585471"/>
                      </a:lnTo>
                      <a:lnTo>
                        <a:pt x="340001" y="585135"/>
                      </a:lnTo>
                      <a:lnTo>
                        <a:pt x="338413" y="584055"/>
                      </a:lnTo>
                      <a:lnTo>
                        <a:pt x="337217" y="583246"/>
                      </a:lnTo>
                      <a:lnTo>
                        <a:pt x="335226" y="581898"/>
                      </a:lnTo>
                      <a:lnTo>
                        <a:pt x="331562" y="578525"/>
                      </a:lnTo>
                      <a:lnTo>
                        <a:pt x="330474" y="577530"/>
                      </a:lnTo>
                      <a:lnTo>
                        <a:pt x="329680" y="577110"/>
                      </a:lnTo>
                      <a:lnTo>
                        <a:pt x="327812" y="576131"/>
                      </a:lnTo>
                      <a:lnTo>
                        <a:pt x="326493" y="575436"/>
                      </a:lnTo>
                      <a:lnTo>
                        <a:pt x="324514" y="575911"/>
                      </a:lnTo>
                      <a:lnTo>
                        <a:pt x="322938" y="576287"/>
                      </a:lnTo>
                      <a:lnTo>
                        <a:pt x="321973" y="577042"/>
                      </a:lnTo>
                      <a:lnTo>
                        <a:pt x="320251" y="578404"/>
                      </a:lnTo>
                      <a:lnTo>
                        <a:pt x="319531" y="578969"/>
                      </a:lnTo>
                      <a:lnTo>
                        <a:pt x="318981" y="579400"/>
                      </a:lnTo>
                      <a:lnTo>
                        <a:pt x="318297" y="580136"/>
                      </a:lnTo>
                      <a:lnTo>
                        <a:pt x="312447" y="586469"/>
                      </a:lnTo>
                      <a:lnTo>
                        <a:pt x="312105" y="586842"/>
                      </a:lnTo>
                      <a:lnTo>
                        <a:pt x="311750" y="587214"/>
                      </a:lnTo>
                      <a:lnTo>
                        <a:pt x="306168" y="593168"/>
                      </a:lnTo>
                      <a:lnTo>
                        <a:pt x="305472" y="593911"/>
                      </a:lnTo>
                      <a:lnTo>
                        <a:pt x="301442" y="598361"/>
                      </a:lnTo>
                      <a:lnTo>
                        <a:pt x="300794" y="599074"/>
                      </a:lnTo>
                      <a:lnTo>
                        <a:pt x="299402" y="600614"/>
                      </a:lnTo>
                      <a:lnTo>
                        <a:pt x="298083" y="601301"/>
                      </a:lnTo>
                      <a:lnTo>
                        <a:pt x="295164" y="602818"/>
                      </a:lnTo>
                      <a:lnTo>
                        <a:pt x="293270" y="603808"/>
                      </a:lnTo>
                      <a:lnTo>
                        <a:pt x="291328" y="603475"/>
                      </a:lnTo>
                      <a:lnTo>
                        <a:pt x="290522" y="602450"/>
                      </a:lnTo>
                      <a:lnTo>
                        <a:pt x="289899" y="601389"/>
                      </a:lnTo>
                      <a:lnTo>
                        <a:pt x="289093" y="600013"/>
                      </a:lnTo>
                      <a:lnTo>
                        <a:pt x="288214" y="598851"/>
                      </a:lnTo>
                      <a:lnTo>
                        <a:pt x="287615" y="598077"/>
                      </a:lnTo>
                      <a:lnTo>
                        <a:pt x="286736" y="596917"/>
                      </a:lnTo>
                      <a:lnTo>
                        <a:pt x="285857" y="595755"/>
                      </a:lnTo>
                      <a:lnTo>
                        <a:pt x="285270" y="594983"/>
                      </a:lnTo>
                      <a:lnTo>
                        <a:pt x="284354" y="593893"/>
                      </a:lnTo>
                      <a:lnTo>
                        <a:pt x="283035" y="592312"/>
                      </a:lnTo>
                      <a:lnTo>
                        <a:pt x="281435" y="590404"/>
                      </a:lnTo>
                      <a:lnTo>
                        <a:pt x="279579" y="588409"/>
                      </a:lnTo>
                      <a:lnTo>
                        <a:pt x="277368" y="586048"/>
                      </a:lnTo>
                      <a:lnTo>
                        <a:pt x="276269" y="584573"/>
                      </a:lnTo>
                      <a:lnTo>
                        <a:pt x="273313" y="580618"/>
                      </a:lnTo>
                      <a:lnTo>
                        <a:pt x="272421" y="579417"/>
                      </a:lnTo>
                      <a:lnTo>
                        <a:pt x="271872" y="578352"/>
                      </a:lnTo>
                      <a:lnTo>
                        <a:pt x="271298" y="577205"/>
                      </a:lnTo>
                      <a:lnTo>
                        <a:pt x="270137" y="574942"/>
                      </a:lnTo>
                      <a:lnTo>
                        <a:pt x="269514" y="573721"/>
                      </a:lnTo>
                      <a:lnTo>
                        <a:pt x="269233" y="572353"/>
                      </a:lnTo>
                      <a:lnTo>
                        <a:pt x="269038" y="571451"/>
                      </a:lnTo>
                      <a:lnTo>
                        <a:pt x="268855" y="570549"/>
                      </a:lnTo>
                      <a:lnTo>
                        <a:pt x="268659" y="569622"/>
                      </a:lnTo>
                      <a:lnTo>
                        <a:pt x="268684" y="567923"/>
                      </a:lnTo>
                      <a:lnTo>
                        <a:pt x="268708" y="566699"/>
                      </a:lnTo>
                      <a:lnTo>
                        <a:pt x="268830" y="566052"/>
                      </a:lnTo>
                      <a:lnTo>
                        <a:pt x="269307" y="563609"/>
                      </a:lnTo>
                      <a:lnTo>
                        <a:pt x="269453" y="562859"/>
                      </a:lnTo>
                      <a:lnTo>
                        <a:pt x="269917" y="561460"/>
                      </a:lnTo>
                      <a:lnTo>
                        <a:pt x="270516" y="559651"/>
                      </a:lnTo>
                      <a:lnTo>
                        <a:pt x="270809" y="556835"/>
                      </a:lnTo>
                      <a:lnTo>
                        <a:pt x="271017" y="554737"/>
                      </a:lnTo>
                      <a:lnTo>
                        <a:pt x="269905" y="552998"/>
                      </a:lnTo>
                      <a:lnTo>
                        <a:pt x="268537" y="550844"/>
                      </a:lnTo>
                      <a:lnTo>
                        <a:pt x="268244" y="550400"/>
                      </a:lnTo>
                      <a:lnTo>
                        <a:pt x="267816" y="549826"/>
                      </a:lnTo>
                      <a:lnTo>
                        <a:pt x="266583" y="548164"/>
                      </a:lnTo>
                      <a:lnTo>
                        <a:pt x="261087" y="540757"/>
                      </a:lnTo>
                      <a:lnTo>
                        <a:pt x="260781" y="540345"/>
                      </a:lnTo>
                      <a:lnTo>
                        <a:pt x="259853" y="539107"/>
                      </a:lnTo>
                      <a:lnTo>
                        <a:pt x="259242" y="538282"/>
                      </a:lnTo>
                      <a:lnTo>
                        <a:pt x="257960" y="536731"/>
                      </a:lnTo>
                      <a:lnTo>
                        <a:pt x="257325" y="535956"/>
                      </a:lnTo>
                      <a:lnTo>
                        <a:pt x="256995" y="535560"/>
                      </a:lnTo>
                      <a:lnTo>
                        <a:pt x="243584" y="519309"/>
                      </a:lnTo>
                      <a:lnTo>
                        <a:pt x="243254" y="518915"/>
                      </a:lnTo>
                      <a:lnTo>
                        <a:pt x="239016" y="513751"/>
                      </a:lnTo>
                      <a:lnTo>
                        <a:pt x="237746" y="512213"/>
                      </a:lnTo>
                      <a:lnTo>
                        <a:pt x="236488" y="510677"/>
                      </a:lnTo>
                      <a:lnTo>
                        <a:pt x="235046" y="509321"/>
                      </a:lnTo>
                      <a:lnTo>
                        <a:pt x="229978" y="504580"/>
                      </a:lnTo>
                      <a:lnTo>
                        <a:pt x="228536" y="503226"/>
                      </a:lnTo>
                      <a:lnTo>
                        <a:pt x="226265" y="501298"/>
                      </a:lnTo>
                      <a:lnTo>
                        <a:pt x="219816" y="495837"/>
                      </a:lnTo>
                      <a:lnTo>
                        <a:pt x="218301" y="494551"/>
                      </a:lnTo>
                      <a:lnTo>
                        <a:pt x="217080" y="493516"/>
                      </a:lnTo>
                      <a:lnTo>
                        <a:pt x="216212" y="492878"/>
                      </a:lnTo>
                      <a:lnTo>
                        <a:pt x="213904" y="491187"/>
                      </a:lnTo>
                      <a:lnTo>
                        <a:pt x="212793" y="490375"/>
                      </a:lnTo>
                      <a:lnTo>
                        <a:pt x="211302" y="489293"/>
                      </a:lnTo>
                      <a:lnTo>
                        <a:pt x="210460" y="488841"/>
                      </a:lnTo>
                      <a:lnTo>
                        <a:pt x="207895" y="487474"/>
                      </a:lnTo>
                      <a:lnTo>
                        <a:pt x="206576" y="486767"/>
                      </a:lnTo>
                      <a:lnTo>
                        <a:pt x="204438" y="486418"/>
                      </a:lnTo>
                      <a:lnTo>
                        <a:pt x="203143" y="486216"/>
                      </a:lnTo>
                      <a:lnTo>
                        <a:pt x="202069" y="486052"/>
                      </a:lnTo>
                      <a:lnTo>
                        <a:pt x="200114" y="485748"/>
                      </a:lnTo>
                      <a:lnTo>
                        <a:pt x="198942" y="485665"/>
                      </a:lnTo>
                      <a:lnTo>
                        <a:pt x="193482" y="485274"/>
                      </a:lnTo>
                      <a:lnTo>
                        <a:pt x="192310" y="485191"/>
                      </a:lnTo>
                      <a:lnTo>
                        <a:pt x="191186" y="485389"/>
                      </a:lnTo>
                      <a:lnTo>
                        <a:pt x="186862" y="486149"/>
                      </a:lnTo>
                      <a:lnTo>
                        <a:pt x="186239" y="486265"/>
                      </a:lnTo>
                      <a:lnTo>
                        <a:pt x="184945" y="486545"/>
                      </a:lnTo>
                      <a:lnTo>
                        <a:pt x="183393" y="486884"/>
                      </a:lnTo>
                      <a:lnTo>
                        <a:pt x="177237" y="489300"/>
                      </a:lnTo>
                      <a:lnTo>
                        <a:pt x="175918" y="489817"/>
                      </a:lnTo>
                      <a:lnTo>
                        <a:pt x="175027" y="490165"/>
                      </a:lnTo>
                      <a:lnTo>
                        <a:pt x="174160" y="490460"/>
                      </a:lnTo>
                      <a:lnTo>
                        <a:pt x="172388" y="491055"/>
                      </a:lnTo>
                      <a:lnTo>
                        <a:pt x="167100" y="492839"/>
                      </a:lnTo>
                      <a:lnTo>
                        <a:pt x="165341" y="493433"/>
                      </a:lnTo>
                      <a:lnTo>
                        <a:pt x="163595" y="493666"/>
                      </a:lnTo>
                      <a:lnTo>
                        <a:pt x="160565" y="494068"/>
                      </a:lnTo>
                      <a:lnTo>
                        <a:pt x="153848" y="494187"/>
                      </a:lnTo>
                      <a:lnTo>
                        <a:pt x="151906" y="493949"/>
                      </a:lnTo>
                      <a:lnTo>
                        <a:pt x="151026" y="493841"/>
                      </a:lnTo>
                      <a:lnTo>
                        <a:pt x="149732" y="493682"/>
                      </a:lnTo>
                      <a:lnTo>
                        <a:pt x="148571" y="492770"/>
                      </a:lnTo>
                      <a:lnTo>
                        <a:pt x="147667" y="492054"/>
                      </a:lnTo>
                      <a:lnTo>
                        <a:pt x="146666" y="491268"/>
                      </a:lnTo>
                      <a:lnTo>
                        <a:pt x="146116" y="490243"/>
                      </a:lnTo>
                      <a:lnTo>
                        <a:pt x="144015" y="486370"/>
                      </a:lnTo>
                      <a:lnTo>
                        <a:pt x="143527" y="485457"/>
                      </a:lnTo>
                      <a:lnTo>
                        <a:pt x="143258" y="484370"/>
                      </a:lnTo>
                      <a:lnTo>
                        <a:pt x="142073" y="479549"/>
                      </a:lnTo>
                      <a:lnTo>
                        <a:pt x="141744" y="477427"/>
                      </a:lnTo>
                      <a:lnTo>
                        <a:pt x="141475" y="475701"/>
                      </a:lnTo>
                      <a:lnTo>
                        <a:pt x="140547" y="474559"/>
                      </a:lnTo>
                      <a:lnTo>
                        <a:pt x="139447" y="473186"/>
                      </a:lnTo>
                      <a:lnTo>
                        <a:pt x="136431" y="475408"/>
                      </a:lnTo>
                      <a:lnTo>
                        <a:pt x="135343" y="476968"/>
                      </a:lnTo>
                      <a:lnTo>
                        <a:pt x="134085" y="478774"/>
                      </a:lnTo>
                      <a:lnTo>
                        <a:pt x="132852" y="480160"/>
                      </a:lnTo>
                      <a:lnTo>
                        <a:pt x="131288" y="481906"/>
                      </a:lnTo>
                      <a:lnTo>
                        <a:pt x="130006" y="482414"/>
                      </a:lnTo>
                      <a:lnTo>
                        <a:pt x="127710" y="483318"/>
                      </a:lnTo>
                      <a:lnTo>
                        <a:pt x="126562" y="483768"/>
                      </a:lnTo>
                      <a:lnTo>
                        <a:pt x="125096" y="483556"/>
                      </a:lnTo>
                      <a:lnTo>
                        <a:pt x="122091" y="483117"/>
                      </a:lnTo>
                      <a:lnTo>
                        <a:pt x="121236" y="480083"/>
                      </a:lnTo>
                      <a:lnTo>
                        <a:pt x="120846" y="478586"/>
                      </a:lnTo>
                      <a:lnTo>
                        <a:pt x="120516" y="477760"/>
                      </a:lnTo>
                      <a:lnTo>
                        <a:pt x="119966" y="476376"/>
                      </a:lnTo>
                      <a:lnTo>
                        <a:pt x="118794" y="473424"/>
                      </a:lnTo>
                      <a:lnTo>
                        <a:pt x="118207" y="471945"/>
                      </a:lnTo>
                      <a:lnTo>
                        <a:pt x="117035" y="470632"/>
                      </a:lnTo>
                      <a:lnTo>
                        <a:pt x="113627" y="466826"/>
                      </a:lnTo>
                      <a:lnTo>
                        <a:pt x="112662" y="465751"/>
                      </a:lnTo>
                      <a:lnTo>
                        <a:pt x="111148" y="464555"/>
                      </a:lnTo>
                      <a:lnTo>
                        <a:pt x="110378" y="463957"/>
                      </a:lnTo>
                      <a:lnTo>
                        <a:pt x="109242" y="463059"/>
                      </a:lnTo>
                      <a:lnTo>
                        <a:pt x="107447" y="461647"/>
                      </a:lnTo>
                      <a:lnTo>
                        <a:pt x="106787" y="461099"/>
                      </a:lnTo>
                      <a:lnTo>
                        <a:pt x="104002" y="458765"/>
                      </a:lnTo>
                      <a:lnTo>
                        <a:pt x="102634" y="457580"/>
                      </a:lnTo>
                      <a:lnTo>
                        <a:pt x="101205" y="456338"/>
                      </a:lnTo>
                      <a:lnTo>
                        <a:pt x="100448" y="455003"/>
                      </a:lnTo>
                      <a:lnTo>
                        <a:pt x="99691" y="453690"/>
                      </a:lnTo>
                      <a:lnTo>
                        <a:pt x="99447" y="453243"/>
                      </a:lnTo>
                      <a:lnTo>
                        <a:pt x="99251" y="452733"/>
                      </a:lnTo>
                      <a:lnTo>
                        <a:pt x="98396" y="450399"/>
                      </a:lnTo>
                      <a:lnTo>
                        <a:pt x="97956" y="449222"/>
                      </a:lnTo>
                      <a:lnTo>
                        <a:pt x="97810" y="445979"/>
                      </a:lnTo>
                      <a:lnTo>
                        <a:pt x="98054" y="444633"/>
                      </a:lnTo>
                      <a:lnTo>
                        <a:pt x="98225" y="443713"/>
                      </a:lnTo>
                      <a:lnTo>
                        <a:pt x="98506" y="442129"/>
                      </a:lnTo>
                      <a:lnTo>
                        <a:pt x="98604" y="441530"/>
                      </a:lnTo>
                      <a:lnTo>
                        <a:pt x="99202" y="437622"/>
                      </a:lnTo>
                      <a:lnTo>
                        <a:pt x="99630" y="435022"/>
                      </a:lnTo>
                      <a:lnTo>
                        <a:pt x="100485" y="429820"/>
                      </a:lnTo>
                      <a:lnTo>
                        <a:pt x="101376" y="424370"/>
                      </a:lnTo>
                      <a:lnTo>
                        <a:pt x="101767" y="422016"/>
                      </a:lnTo>
                      <a:lnTo>
                        <a:pt x="101657" y="419902"/>
                      </a:lnTo>
                      <a:lnTo>
                        <a:pt x="101437" y="415716"/>
                      </a:lnTo>
                      <a:lnTo>
                        <a:pt x="101266" y="412442"/>
                      </a:lnTo>
                      <a:lnTo>
                        <a:pt x="101157" y="409933"/>
                      </a:lnTo>
                      <a:lnTo>
                        <a:pt x="101022" y="406581"/>
                      </a:lnTo>
                      <a:lnTo>
                        <a:pt x="100961" y="405194"/>
                      </a:lnTo>
                      <a:lnTo>
                        <a:pt x="100863" y="402774"/>
                      </a:lnTo>
                      <a:lnTo>
                        <a:pt x="100692" y="401244"/>
                      </a:lnTo>
                      <a:lnTo>
                        <a:pt x="100216" y="396910"/>
                      </a:lnTo>
                      <a:lnTo>
                        <a:pt x="100021" y="395178"/>
                      </a:lnTo>
                      <a:lnTo>
                        <a:pt x="99556" y="393054"/>
                      </a:lnTo>
                      <a:lnTo>
                        <a:pt x="98530" y="388274"/>
                      </a:lnTo>
                      <a:lnTo>
                        <a:pt x="98066" y="386143"/>
                      </a:lnTo>
                      <a:lnTo>
                        <a:pt x="97394" y="384101"/>
                      </a:lnTo>
                      <a:lnTo>
                        <a:pt x="96894" y="382569"/>
                      </a:lnTo>
                      <a:lnTo>
                        <a:pt x="95392" y="377972"/>
                      </a:lnTo>
                      <a:lnTo>
                        <a:pt x="94891" y="376442"/>
                      </a:lnTo>
                      <a:lnTo>
                        <a:pt x="94610" y="374959"/>
                      </a:lnTo>
                      <a:lnTo>
                        <a:pt x="94097" y="372248"/>
                      </a:lnTo>
                      <a:lnTo>
                        <a:pt x="93914" y="371266"/>
                      </a:lnTo>
                      <a:lnTo>
                        <a:pt x="93865" y="370214"/>
                      </a:lnTo>
                      <a:lnTo>
                        <a:pt x="93657" y="365379"/>
                      </a:lnTo>
                      <a:lnTo>
                        <a:pt x="93620" y="364450"/>
                      </a:lnTo>
                      <a:lnTo>
                        <a:pt x="93718" y="363537"/>
                      </a:lnTo>
                      <a:lnTo>
                        <a:pt x="93901" y="361772"/>
                      </a:lnTo>
                      <a:lnTo>
                        <a:pt x="93975" y="361057"/>
                      </a:lnTo>
                      <a:lnTo>
                        <a:pt x="77009" y="358559"/>
                      </a:lnTo>
                      <a:lnTo>
                        <a:pt x="65284" y="357473"/>
                      </a:lnTo>
                      <a:lnTo>
                        <a:pt x="53888" y="357110"/>
                      </a:lnTo>
                      <a:lnTo>
                        <a:pt x="45106" y="360008"/>
                      </a:lnTo>
                      <a:lnTo>
                        <a:pt x="35665" y="366527"/>
                      </a:lnTo>
                      <a:lnTo>
                        <a:pt x="23915" y="367688"/>
                      </a:lnTo>
                      <a:lnTo>
                        <a:pt x="22840" y="367285"/>
                      </a:lnTo>
                      <a:lnTo>
                        <a:pt x="19958" y="367078"/>
                      </a:lnTo>
                      <a:lnTo>
                        <a:pt x="18663" y="366985"/>
                      </a:lnTo>
                      <a:lnTo>
                        <a:pt x="18040" y="366826"/>
                      </a:lnTo>
                      <a:lnTo>
                        <a:pt x="14828" y="358921"/>
                      </a:lnTo>
                      <a:lnTo>
                        <a:pt x="7341" y="346245"/>
                      </a:lnTo>
                      <a:lnTo>
                        <a:pt x="0" y="337637"/>
                      </a:lnTo>
                      <a:lnTo>
                        <a:pt x="2528" y="330428"/>
                      </a:lnTo>
                      <a:lnTo>
                        <a:pt x="3029" y="330305"/>
                      </a:lnTo>
                      <a:lnTo>
                        <a:pt x="6608" y="329418"/>
                      </a:lnTo>
                      <a:lnTo>
                        <a:pt x="10773" y="328390"/>
                      </a:lnTo>
                      <a:lnTo>
                        <a:pt x="15878" y="327129"/>
                      </a:lnTo>
                      <a:lnTo>
                        <a:pt x="19933" y="326122"/>
                      </a:lnTo>
                      <a:lnTo>
                        <a:pt x="27604" y="324217"/>
                      </a:lnTo>
                      <a:lnTo>
                        <a:pt x="33027" y="322870"/>
                      </a:lnTo>
                      <a:lnTo>
                        <a:pt x="36227" y="322076"/>
                      </a:lnTo>
                      <a:lnTo>
                        <a:pt x="36642" y="320343"/>
                      </a:lnTo>
                      <a:lnTo>
                        <a:pt x="37460" y="317236"/>
                      </a:lnTo>
                      <a:lnTo>
                        <a:pt x="38719" y="313051"/>
                      </a:lnTo>
                      <a:lnTo>
                        <a:pt x="39842" y="309301"/>
                      </a:lnTo>
                      <a:lnTo>
                        <a:pt x="41210" y="304739"/>
                      </a:lnTo>
                      <a:lnTo>
                        <a:pt x="42309" y="301054"/>
                      </a:lnTo>
                      <a:lnTo>
                        <a:pt x="43384" y="297453"/>
                      </a:lnTo>
                      <a:lnTo>
                        <a:pt x="44911" y="294361"/>
                      </a:lnTo>
                      <a:lnTo>
                        <a:pt x="46682" y="290759"/>
                      </a:lnTo>
                      <a:lnTo>
                        <a:pt x="48074" y="287915"/>
                      </a:lnTo>
                      <a:lnTo>
                        <a:pt x="49455" y="285115"/>
                      </a:lnTo>
                      <a:lnTo>
                        <a:pt x="50529" y="282928"/>
                      </a:lnTo>
                      <a:lnTo>
                        <a:pt x="52044" y="279837"/>
                      </a:lnTo>
                      <a:lnTo>
                        <a:pt x="53937" y="275986"/>
                      </a:lnTo>
                      <a:lnTo>
                        <a:pt x="55794" y="272435"/>
                      </a:lnTo>
                      <a:lnTo>
                        <a:pt x="58041" y="268310"/>
                      </a:lnTo>
                      <a:lnTo>
                        <a:pt x="60178" y="264366"/>
                      </a:lnTo>
                      <a:lnTo>
                        <a:pt x="61962" y="261097"/>
                      </a:lnTo>
                      <a:lnTo>
                        <a:pt x="63867" y="257581"/>
                      </a:lnTo>
                      <a:lnTo>
                        <a:pt x="65748" y="254128"/>
                      </a:lnTo>
                      <a:lnTo>
                        <a:pt x="66579" y="252588"/>
                      </a:lnTo>
                      <a:lnTo>
                        <a:pt x="68240" y="248854"/>
                      </a:lnTo>
                      <a:lnTo>
                        <a:pt x="70206" y="244432"/>
                      </a:lnTo>
                      <a:lnTo>
                        <a:pt x="71794" y="240835"/>
                      </a:lnTo>
                      <a:lnTo>
                        <a:pt x="73565" y="236829"/>
                      </a:lnTo>
                      <a:lnTo>
                        <a:pt x="74982" y="233655"/>
                      </a:lnTo>
                      <a:lnTo>
                        <a:pt x="76667" y="231294"/>
                      </a:lnTo>
                      <a:lnTo>
                        <a:pt x="78389" y="232149"/>
                      </a:lnTo>
                      <a:lnTo>
                        <a:pt x="79770" y="232841"/>
                      </a:lnTo>
                      <a:lnTo>
                        <a:pt x="82237" y="234075"/>
                      </a:lnTo>
                      <a:lnTo>
                        <a:pt x="84826" y="235426"/>
                      </a:lnTo>
                      <a:lnTo>
                        <a:pt x="91300" y="238804"/>
                      </a:lnTo>
                      <a:lnTo>
                        <a:pt x="93889" y="240155"/>
                      </a:lnTo>
                      <a:lnTo>
                        <a:pt x="95538" y="241288"/>
                      </a:lnTo>
                      <a:lnTo>
                        <a:pt x="98408" y="243272"/>
                      </a:lnTo>
                      <a:lnTo>
                        <a:pt x="101425" y="245120"/>
                      </a:lnTo>
                      <a:lnTo>
                        <a:pt x="105737" y="247759"/>
                      </a:lnTo>
                      <a:lnTo>
                        <a:pt x="108314" y="249342"/>
                      </a:lnTo>
                      <a:lnTo>
                        <a:pt x="109950" y="250091"/>
                      </a:lnTo>
                      <a:lnTo>
                        <a:pt x="112491" y="251257"/>
                      </a:lnTo>
                      <a:lnTo>
                        <a:pt x="114189" y="252899"/>
                      </a:lnTo>
                      <a:lnTo>
                        <a:pt x="114799" y="253496"/>
                      </a:lnTo>
                      <a:lnTo>
                        <a:pt x="117511" y="247342"/>
                      </a:lnTo>
                      <a:lnTo>
                        <a:pt x="118745" y="244516"/>
                      </a:lnTo>
                      <a:lnTo>
                        <a:pt x="119465" y="242849"/>
                      </a:lnTo>
                      <a:lnTo>
                        <a:pt x="119771" y="240839"/>
                      </a:lnTo>
                      <a:lnTo>
                        <a:pt x="120442" y="236317"/>
                      </a:lnTo>
                      <a:lnTo>
                        <a:pt x="120552" y="235565"/>
                      </a:lnTo>
                      <a:lnTo>
                        <a:pt x="121078" y="230484"/>
                      </a:lnTo>
                      <a:lnTo>
                        <a:pt x="121236" y="228884"/>
                      </a:lnTo>
                      <a:lnTo>
                        <a:pt x="121224" y="227237"/>
                      </a:lnTo>
                      <a:lnTo>
                        <a:pt x="121175" y="222796"/>
                      </a:lnTo>
                      <a:lnTo>
                        <a:pt x="121126" y="218137"/>
                      </a:lnTo>
                      <a:lnTo>
                        <a:pt x="121114" y="217495"/>
                      </a:lnTo>
                      <a:lnTo>
                        <a:pt x="121102" y="215899"/>
                      </a:lnTo>
                      <a:lnTo>
                        <a:pt x="121639" y="211236"/>
                      </a:lnTo>
                      <a:lnTo>
                        <a:pt x="121810" y="209683"/>
                      </a:lnTo>
                      <a:lnTo>
                        <a:pt x="121932" y="208642"/>
                      </a:lnTo>
                      <a:lnTo>
                        <a:pt x="121664" y="206165"/>
                      </a:lnTo>
                      <a:lnTo>
                        <a:pt x="121407" y="203686"/>
                      </a:lnTo>
                      <a:lnTo>
                        <a:pt x="120809" y="196090"/>
                      </a:lnTo>
                      <a:lnTo>
                        <a:pt x="120674" y="194461"/>
                      </a:lnTo>
                      <a:lnTo>
                        <a:pt x="120626" y="193926"/>
                      </a:lnTo>
                      <a:lnTo>
                        <a:pt x="120369" y="191253"/>
                      </a:lnTo>
                      <a:lnTo>
                        <a:pt x="119478" y="182160"/>
                      </a:lnTo>
                      <a:lnTo>
                        <a:pt x="119209" y="179486"/>
                      </a:lnTo>
                      <a:lnTo>
                        <a:pt x="119148" y="177892"/>
                      </a:lnTo>
                      <a:lnTo>
                        <a:pt x="119123" y="177556"/>
                      </a:lnTo>
                      <a:lnTo>
                        <a:pt x="119074" y="176298"/>
                      </a:lnTo>
                      <a:lnTo>
                        <a:pt x="118574" y="164502"/>
                      </a:lnTo>
                      <a:lnTo>
                        <a:pt x="118085" y="157130"/>
                      </a:lnTo>
                      <a:lnTo>
                        <a:pt x="117914" y="154509"/>
                      </a:lnTo>
                      <a:lnTo>
                        <a:pt x="117877" y="153967"/>
                      </a:lnTo>
                      <a:lnTo>
                        <a:pt x="116913" y="134971"/>
                      </a:lnTo>
                      <a:lnTo>
                        <a:pt x="116827" y="133343"/>
                      </a:lnTo>
                      <a:lnTo>
                        <a:pt x="116717" y="131172"/>
                      </a:lnTo>
                      <a:lnTo>
                        <a:pt x="116741" y="129558"/>
                      </a:lnTo>
                      <a:lnTo>
                        <a:pt x="116851" y="123642"/>
                      </a:lnTo>
                      <a:lnTo>
                        <a:pt x="116888" y="121489"/>
                      </a:lnTo>
                      <a:lnTo>
                        <a:pt x="116778" y="119446"/>
                      </a:lnTo>
                      <a:lnTo>
                        <a:pt x="116558" y="115360"/>
                      </a:lnTo>
                      <a:lnTo>
                        <a:pt x="116387" y="112032"/>
                      </a:lnTo>
                      <a:lnTo>
                        <a:pt x="116632" y="107057"/>
                      </a:lnTo>
                      <a:lnTo>
                        <a:pt x="116778" y="104221"/>
                      </a:lnTo>
                      <a:lnTo>
                        <a:pt x="116522" y="102165"/>
                      </a:lnTo>
                      <a:lnTo>
                        <a:pt x="116009" y="98054"/>
                      </a:lnTo>
                      <a:lnTo>
                        <a:pt x="115874" y="97026"/>
                      </a:lnTo>
                      <a:lnTo>
                        <a:pt x="115813" y="96511"/>
                      </a:lnTo>
                      <a:lnTo>
                        <a:pt x="115300" y="93486"/>
                      </a:lnTo>
                      <a:lnTo>
                        <a:pt x="114885" y="90966"/>
                      </a:lnTo>
                      <a:lnTo>
                        <a:pt x="114629" y="89451"/>
                      </a:lnTo>
                      <a:lnTo>
                        <a:pt x="114201" y="86926"/>
                      </a:lnTo>
                      <a:lnTo>
                        <a:pt x="113713" y="84555"/>
                      </a:lnTo>
                      <a:lnTo>
                        <a:pt x="113114" y="81637"/>
                      </a:lnTo>
                      <a:lnTo>
                        <a:pt x="113175" y="79366"/>
                      </a:lnTo>
                      <a:lnTo>
                        <a:pt x="113261" y="76796"/>
                      </a:lnTo>
                      <a:lnTo>
                        <a:pt x="113151" y="76092"/>
                      </a:lnTo>
                      <a:lnTo>
                        <a:pt x="112857" y="74282"/>
                      </a:lnTo>
                      <a:lnTo>
                        <a:pt x="112601" y="72645"/>
                      </a:lnTo>
                      <a:lnTo>
                        <a:pt x="112393" y="70870"/>
                      </a:lnTo>
                      <a:lnTo>
                        <a:pt x="112186" y="69121"/>
                      </a:lnTo>
                      <a:lnTo>
                        <a:pt x="112198" y="68216"/>
                      </a:lnTo>
                      <a:lnTo>
                        <a:pt x="112198" y="67410"/>
                      </a:lnTo>
                      <a:lnTo>
                        <a:pt x="112210" y="66652"/>
                      </a:lnTo>
                      <a:lnTo>
                        <a:pt x="122519" y="67585"/>
                      </a:lnTo>
                      <a:lnTo>
                        <a:pt x="140718" y="66912"/>
                      </a:lnTo>
                      <a:lnTo>
                        <a:pt x="160321" y="66259"/>
                      </a:lnTo>
                      <a:lnTo>
                        <a:pt x="185213" y="65456"/>
                      </a:lnTo>
                      <a:lnTo>
                        <a:pt x="190087" y="65451"/>
                      </a:lnTo>
                      <a:lnTo>
                        <a:pt x="201116" y="65440"/>
                      </a:lnTo>
                      <a:lnTo>
                        <a:pt x="210337" y="64659"/>
                      </a:lnTo>
                      <a:lnTo>
                        <a:pt x="219559" y="64104"/>
                      </a:lnTo>
                      <a:lnTo>
                        <a:pt x="240311" y="62801"/>
                      </a:lnTo>
                      <a:lnTo>
                        <a:pt x="260146" y="61489"/>
                      </a:lnTo>
                      <a:lnTo>
                        <a:pt x="272116" y="61191"/>
                      </a:lnTo>
                      <a:lnTo>
                        <a:pt x="275426" y="60737"/>
                      </a:lnTo>
                      <a:lnTo>
                        <a:pt x="278113" y="60370"/>
                      </a:lnTo>
                      <a:lnTo>
                        <a:pt x="288971" y="58936"/>
                      </a:lnTo>
                      <a:lnTo>
                        <a:pt x="295432" y="58123"/>
                      </a:lnTo>
                      <a:lnTo>
                        <a:pt x="303958" y="57791"/>
                      </a:lnTo>
                      <a:lnTo>
                        <a:pt x="313876" y="57028"/>
                      </a:lnTo>
                      <a:lnTo>
                        <a:pt x="327274" y="54956"/>
                      </a:lnTo>
                      <a:lnTo>
                        <a:pt x="339268" y="53999"/>
                      </a:lnTo>
                      <a:lnTo>
                        <a:pt x="339818" y="53987"/>
                      </a:lnTo>
                      <a:lnTo>
                        <a:pt x="357480" y="53585"/>
                      </a:lnTo>
                      <a:lnTo>
                        <a:pt x="377999" y="52757"/>
                      </a:lnTo>
                      <a:lnTo>
                        <a:pt x="391154" y="51592"/>
                      </a:lnTo>
                      <a:lnTo>
                        <a:pt x="405407" y="50473"/>
                      </a:lnTo>
                      <a:lnTo>
                        <a:pt x="413481" y="50143"/>
                      </a:lnTo>
                      <a:lnTo>
                        <a:pt x="424083" y="49625"/>
                      </a:lnTo>
                      <a:lnTo>
                        <a:pt x="435161" y="49114"/>
                      </a:lnTo>
                      <a:lnTo>
                        <a:pt x="437237" y="49147"/>
                      </a:lnTo>
                      <a:lnTo>
                        <a:pt x="452444" y="49154"/>
                      </a:lnTo>
                      <a:lnTo>
                        <a:pt x="469030" y="49186"/>
                      </a:lnTo>
                      <a:lnTo>
                        <a:pt x="480096" y="48455"/>
                      </a:lnTo>
                      <a:lnTo>
                        <a:pt x="488866" y="47905"/>
                      </a:lnTo>
                      <a:lnTo>
                        <a:pt x="500799" y="47119"/>
                      </a:lnTo>
                      <a:lnTo>
                        <a:pt x="511498" y="47275"/>
                      </a:lnTo>
                      <a:lnTo>
                        <a:pt x="521917" y="47426"/>
                      </a:lnTo>
                      <a:lnTo>
                        <a:pt x="545453" y="47216"/>
                      </a:lnTo>
                      <a:lnTo>
                        <a:pt x="552757" y="47235"/>
                      </a:lnTo>
                      <a:lnTo>
                        <a:pt x="577014" y="47296"/>
                      </a:lnTo>
                      <a:lnTo>
                        <a:pt x="597875" y="47879"/>
                      </a:lnTo>
                      <a:lnTo>
                        <a:pt x="613119" y="47923"/>
                      </a:lnTo>
                      <a:lnTo>
                        <a:pt x="631036" y="46926"/>
                      </a:lnTo>
                      <a:lnTo>
                        <a:pt x="642286" y="45819"/>
                      </a:lnTo>
                      <a:lnTo>
                        <a:pt x="652423" y="44822"/>
                      </a:lnTo>
                      <a:lnTo>
                        <a:pt x="655636" y="43519"/>
                      </a:lnTo>
                      <a:lnTo>
                        <a:pt x="657419" y="41332"/>
                      </a:lnTo>
                      <a:lnTo>
                        <a:pt x="657785" y="40899"/>
                      </a:lnTo>
                      <a:lnTo>
                        <a:pt x="660741" y="36443"/>
                      </a:lnTo>
                      <a:lnTo>
                        <a:pt x="664772" y="28574"/>
                      </a:lnTo>
                      <a:lnTo>
                        <a:pt x="667202" y="22278"/>
                      </a:lnTo>
                      <a:lnTo>
                        <a:pt x="669096" y="18079"/>
                      </a:lnTo>
                      <a:lnTo>
                        <a:pt x="671514" y="15199"/>
                      </a:lnTo>
                      <a:lnTo>
                        <a:pt x="674189" y="13631"/>
                      </a:lnTo>
                      <a:lnTo>
                        <a:pt x="678219" y="11805"/>
                      </a:lnTo>
                      <a:lnTo>
                        <a:pt x="688662" y="8688"/>
                      </a:lnTo>
                      <a:lnTo>
                        <a:pt x="699753" y="6914"/>
                      </a:lnTo>
                      <a:lnTo>
                        <a:pt x="706336" y="5339"/>
                      </a:lnTo>
                      <a:lnTo>
                        <a:pt x="713567" y="2738"/>
                      </a:lnTo>
                      <a:lnTo>
                        <a:pt x="720260" y="1451"/>
                      </a:lnTo>
                      <a:lnTo>
                        <a:pt x="730422" y="964"/>
                      </a:lnTo>
                      <a:lnTo>
                        <a:pt x="751833" y="0"/>
                      </a:lnTo>
                      <a:lnTo>
                        <a:pt x="760126" y="34"/>
                      </a:lnTo>
                      <a:lnTo>
                        <a:pt x="770301" y="602"/>
                      </a:lnTo>
                      <a:lnTo>
                        <a:pt x="789013" y="4099"/>
                      </a:lnTo>
                      <a:lnTo>
                        <a:pt x="817838" y="10108"/>
                      </a:lnTo>
                      <a:lnTo>
                        <a:pt x="821783" y="10555"/>
                      </a:lnTo>
                      <a:lnTo>
                        <a:pt x="833081" y="11494"/>
                      </a:lnTo>
                      <a:lnTo>
                        <a:pt x="851780" y="14736"/>
                      </a:lnTo>
                      <a:lnTo>
                        <a:pt x="872910" y="18784"/>
                      </a:lnTo>
                      <a:lnTo>
                        <a:pt x="883329" y="21202"/>
                      </a:lnTo>
                      <a:lnTo>
                        <a:pt x="884929" y="22789"/>
                      </a:lnTo>
                      <a:lnTo>
                        <a:pt x="884917" y="24365"/>
                      </a:lnTo>
                      <a:lnTo>
                        <a:pt x="883830" y="26723"/>
                      </a:lnTo>
                      <a:lnTo>
                        <a:pt x="878993" y="30901"/>
                      </a:lnTo>
                      <a:lnTo>
                        <a:pt x="873338" y="37178"/>
                      </a:lnTo>
                      <a:lnTo>
                        <a:pt x="867414" y="43979"/>
                      </a:lnTo>
                    </a:path>
                  </a:pathLst>
                </a:custGeom>
                <a:solidFill>
                  <a:srgbClr val="FC8464"/>
                </a:solidFill>
                <a:ln w="12206"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45706F39-F7F1-1F47-B91A-BFDD9CC717D0}"/>
                    </a:ext>
                  </a:extLst>
                </p:cNvPr>
                <p:cNvSpPr/>
                <p:nvPr/>
              </p:nvSpPr>
              <p:spPr>
                <a:xfrm>
                  <a:off x="7578368" y="1332917"/>
                  <a:ext cx="2193085" cy="1998094"/>
                </a:xfrm>
                <a:custGeom>
                  <a:avLst/>
                  <a:gdLst>
                    <a:gd name="connsiteX0" fmla="*/ 521330 w 2193085"/>
                    <a:gd name="connsiteY0" fmla="*/ 3075 h 1998094"/>
                    <a:gd name="connsiteX1" fmla="*/ 522845 w 2193085"/>
                    <a:gd name="connsiteY1" fmla="*/ 3258 h 1998094"/>
                    <a:gd name="connsiteX2" fmla="*/ 524164 w 2193085"/>
                    <a:gd name="connsiteY2" fmla="*/ 3099 h 1998094"/>
                    <a:gd name="connsiteX3" fmla="*/ 525911 w 2193085"/>
                    <a:gd name="connsiteY3" fmla="*/ 2892 h 1998094"/>
                    <a:gd name="connsiteX4" fmla="*/ 527816 w 2193085"/>
                    <a:gd name="connsiteY4" fmla="*/ 2648 h 1998094"/>
                    <a:gd name="connsiteX5" fmla="*/ 529245 w 2193085"/>
                    <a:gd name="connsiteY5" fmla="*/ 2465 h 1998094"/>
                    <a:gd name="connsiteX6" fmla="*/ 531871 w 2193085"/>
                    <a:gd name="connsiteY6" fmla="*/ 1757 h 1998094"/>
                    <a:gd name="connsiteX7" fmla="*/ 533166 w 2193085"/>
                    <a:gd name="connsiteY7" fmla="*/ 1415 h 1998094"/>
                    <a:gd name="connsiteX8" fmla="*/ 535328 w 2193085"/>
                    <a:gd name="connsiteY8" fmla="*/ 830 h 1998094"/>
                    <a:gd name="connsiteX9" fmla="*/ 537343 w 2193085"/>
                    <a:gd name="connsiteY9" fmla="*/ 708 h 1998094"/>
                    <a:gd name="connsiteX10" fmla="*/ 541093 w 2193085"/>
                    <a:gd name="connsiteY10" fmla="*/ 476 h 1998094"/>
                    <a:gd name="connsiteX11" fmla="*/ 543169 w 2193085"/>
                    <a:gd name="connsiteY11" fmla="*/ 476 h 1998094"/>
                    <a:gd name="connsiteX12" fmla="*/ 544110 w 2193085"/>
                    <a:gd name="connsiteY12" fmla="*/ 476 h 1998094"/>
                    <a:gd name="connsiteX13" fmla="*/ 544830 w 2193085"/>
                    <a:gd name="connsiteY13" fmla="*/ 573 h 1998094"/>
                    <a:gd name="connsiteX14" fmla="*/ 546418 w 2193085"/>
                    <a:gd name="connsiteY14" fmla="*/ 781 h 1998094"/>
                    <a:gd name="connsiteX15" fmla="*/ 547334 w 2193085"/>
                    <a:gd name="connsiteY15" fmla="*/ 1062 h 1998094"/>
                    <a:gd name="connsiteX16" fmla="*/ 548702 w 2193085"/>
                    <a:gd name="connsiteY16" fmla="*/ 1476 h 1998094"/>
                    <a:gd name="connsiteX17" fmla="*/ 550473 w 2193085"/>
                    <a:gd name="connsiteY17" fmla="*/ 2001 h 1998094"/>
                    <a:gd name="connsiteX18" fmla="*/ 551365 w 2193085"/>
                    <a:gd name="connsiteY18" fmla="*/ 2257 h 1998094"/>
                    <a:gd name="connsiteX19" fmla="*/ 552574 w 2193085"/>
                    <a:gd name="connsiteY19" fmla="*/ 2916 h 1998094"/>
                    <a:gd name="connsiteX20" fmla="*/ 553868 w 2193085"/>
                    <a:gd name="connsiteY20" fmla="*/ 3600 h 1998094"/>
                    <a:gd name="connsiteX21" fmla="*/ 554919 w 2193085"/>
                    <a:gd name="connsiteY21" fmla="*/ 4161 h 1998094"/>
                    <a:gd name="connsiteX22" fmla="*/ 555395 w 2193085"/>
                    <a:gd name="connsiteY22" fmla="*/ 4576 h 1998094"/>
                    <a:gd name="connsiteX23" fmla="*/ 556580 w 2193085"/>
                    <a:gd name="connsiteY23" fmla="*/ 5601 h 1998094"/>
                    <a:gd name="connsiteX24" fmla="*/ 557569 w 2193085"/>
                    <a:gd name="connsiteY24" fmla="*/ 6004 h 1998094"/>
                    <a:gd name="connsiteX25" fmla="*/ 561136 w 2193085"/>
                    <a:gd name="connsiteY25" fmla="*/ 9262 h 1998094"/>
                    <a:gd name="connsiteX26" fmla="*/ 561857 w 2193085"/>
                    <a:gd name="connsiteY26" fmla="*/ 9921 h 1998094"/>
                    <a:gd name="connsiteX27" fmla="*/ 562333 w 2193085"/>
                    <a:gd name="connsiteY27" fmla="*/ 10494 h 1998094"/>
                    <a:gd name="connsiteX28" fmla="*/ 564470 w 2193085"/>
                    <a:gd name="connsiteY28" fmla="*/ 13069 h 1998094"/>
                    <a:gd name="connsiteX29" fmla="*/ 565447 w 2193085"/>
                    <a:gd name="connsiteY29" fmla="*/ 14253 h 1998094"/>
                    <a:gd name="connsiteX30" fmla="*/ 566009 w 2193085"/>
                    <a:gd name="connsiteY30" fmla="*/ 15681 h 1998094"/>
                    <a:gd name="connsiteX31" fmla="*/ 567719 w 2193085"/>
                    <a:gd name="connsiteY31" fmla="*/ 20025 h 1998094"/>
                    <a:gd name="connsiteX32" fmla="*/ 568244 w 2193085"/>
                    <a:gd name="connsiteY32" fmla="*/ 21355 h 1998094"/>
                    <a:gd name="connsiteX33" fmla="*/ 568538 w 2193085"/>
                    <a:gd name="connsiteY33" fmla="*/ 22917 h 1998094"/>
                    <a:gd name="connsiteX34" fmla="*/ 569502 w 2193085"/>
                    <a:gd name="connsiteY34" fmla="*/ 28030 h 1998094"/>
                    <a:gd name="connsiteX35" fmla="*/ 569808 w 2193085"/>
                    <a:gd name="connsiteY35" fmla="*/ 29677 h 1998094"/>
                    <a:gd name="connsiteX36" fmla="*/ 569893 w 2193085"/>
                    <a:gd name="connsiteY36" fmla="*/ 31813 h 1998094"/>
                    <a:gd name="connsiteX37" fmla="*/ 570125 w 2193085"/>
                    <a:gd name="connsiteY37" fmla="*/ 37133 h 1998094"/>
                    <a:gd name="connsiteX38" fmla="*/ 570260 w 2193085"/>
                    <a:gd name="connsiteY38" fmla="*/ 38707 h 1998094"/>
                    <a:gd name="connsiteX39" fmla="*/ 570382 w 2193085"/>
                    <a:gd name="connsiteY39" fmla="*/ 39964 h 1998094"/>
                    <a:gd name="connsiteX40" fmla="*/ 570748 w 2193085"/>
                    <a:gd name="connsiteY40" fmla="*/ 43894 h 1998094"/>
                    <a:gd name="connsiteX41" fmla="*/ 574693 w 2193085"/>
                    <a:gd name="connsiteY41" fmla="*/ 45736 h 1998094"/>
                    <a:gd name="connsiteX42" fmla="*/ 577063 w 2193085"/>
                    <a:gd name="connsiteY42" fmla="*/ 46847 h 1998094"/>
                    <a:gd name="connsiteX43" fmla="*/ 579103 w 2193085"/>
                    <a:gd name="connsiteY43" fmla="*/ 47432 h 1998094"/>
                    <a:gd name="connsiteX44" fmla="*/ 580324 w 2193085"/>
                    <a:gd name="connsiteY44" fmla="*/ 47799 h 1998094"/>
                    <a:gd name="connsiteX45" fmla="*/ 581448 w 2193085"/>
                    <a:gd name="connsiteY45" fmla="*/ 48518 h 1998094"/>
                    <a:gd name="connsiteX46" fmla="*/ 583194 w 2193085"/>
                    <a:gd name="connsiteY46" fmla="*/ 49629 h 1998094"/>
                    <a:gd name="connsiteX47" fmla="*/ 583915 w 2193085"/>
                    <a:gd name="connsiteY47" fmla="*/ 50080 h 1998094"/>
                    <a:gd name="connsiteX48" fmla="*/ 584513 w 2193085"/>
                    <a:gd name="connsiteY48" fmla="*/ 50703 h 1998094"/>
                    <a:gd name="connsiteX49" fmla="*/ 585710 w 2193085"/>
                    <a:gd name="connsiteY49" fmla="*/ 51935 h 1998094"/>
                    <a:gd name="connsiteX50" fmla="*/ 586321 w 2193085"/>
                    <a:gd name="connsiteY50" fmla="*/ 52558 h 1998094"/>
                    <a:gd name="connsiteX51" fmla="*/ 586871 w 2193085"/>
                    <a:gd name="connsiteY51" fmla="*/ 53497 h 1998094"/>
                    <a:gd name="connsiteX52" fmla="*/ 588544 w 2193085"/>
                    <a:gd name="connsiteY52" fmla="*/ 56377 h 1998094"/>
                    <a:gd name="connsiteX53" fmla="*/ 589656 w 2193085"/>
                    <a:gd name="connsiteY53" fmla="*/ 60245 h 1998094"/>
                    <a:gd name="connsiteX54" fmla="*/ 589936 w 2193085"/>
                    <a:gd name="connsiteY54" fmla="*/ 61295 h 1998094"/>
                    <a:gd name="connsiteX55" fmla="*/ 590010 w 2193085"/>
                    <a:gd name="connsiteY55" fmla="*/ 61905 h 1998094"/>
                    <a:gd name="connsiteX56" fmla="*/ 590291 w 2193085"/>
                    <a:gd name="connsiteY56" fmla="*/ 64175 h 1998094"/>
                    <a:gd name="connsiteX57" fmla="*/ 591158 w 2193085"/>
                    <a:gd name="connsiteY57" fmla="*/ 64358 h 1998094"/>
                    <a:gd name="connsiteX58" fmla="*/ 595005 w 2193085"/>
                    <a:gd name="connsiteY58" fmla="*/ 64590 h 1998094"/>
                    <a:gd name="connsiteX59" fmla="*/ 601747 w 2193085"/>
                    <a:gd name="connsiteY59" fmla="*/ 65017 h 1998094"/>
                    <a:gd name="connsiteX60" fmla="*/ 602224 w 2193085"/>
                    <a:gd name="connsiteY60" fmla="*/ 65053 h 1998094"/>
                    <a:gd name="connsiteX61" fmla="*/ 603054 w 2193085"/>
                    <a:gd name="connsiteY61" fmla="*/ 65053 h 1998094"/>
                    <a:gd name="connsiteX62" fmla="*/ 606279 w 2193085"/>
                    <a:gd name="connsiteY62" fmla="*/ 65053 h 1998094"/>
                    <a:gd name="connsiteX63" fmla="*/ 608147 w 2193085"/>
                    <a:gd name="connsiteY63" fmla="*/ 65053 h 1998094"/>
                    <a:gd name="connsiteX64" fmla="*/ 610883 w 2193085"/>
                    <a:gd name="connsiteY64" fmla="*/ 64407 h 1998094"/>
                    <a:gd name="connsiteX65" fmla="*/ 614071 w 2193085"/>
                    <a:gd name="connsiteY65" fmla="*/ 63662 h 1998094"/>
                    <a:gd name="connsiteX66" fmla="*/ 618114 w 2193085"/>
                    <a:gd name="connsiteY66" fmla="*/ 62820 h 1998094"/>
                    <a:gd name="connsiteX67" fmla="*/ 619897 w 2193085"/>
                    <a:gd name="connsiteY67" fmla="*/ 62454 h 1998094"/>
                    <a:gd name="connsiteX68" fmla="*/ 621449 w 2193085"/>
                    <a:gd name="connsiteY68" fmla="*/ 62930 h 1998094"/>
                    <a:gd name="connsiteX69" fmla="*/ 623024 w 2193085"/>
                    <a:gd name="connsiteY69" fmla="*/ 63430 h 1998094"/>
                    <a:gd name="connsiteX70" fmla="*/ 624380 w 2193085"/>
                    <a:gd name="connsiteY70" fmla="*/ 63967 h 1998094"/>
                    <a:gd name="connsiteX71" fmla="*/ 625699 w 2193085"/>
                    <a:gd name="connsiteY71" fmla="*/ 64419 h 1998094"/>
                    <a:gd name="connsiteX72" fmla="*/ 626994 w 2193085"/>
                    <a:gd name="connsiteY72" fmla="*/ 65468 h 1998094"/>
                    <a:gd name="connsiteX73" fmla="*/ 627592 w 2193085"/>
                    <a:gd name="connsiteY73" fmla="*/ 66481 h 1998094"/>
                    <a:gd name="connsiteX74" fmla="*/ 628716 w 2193085"/>
                    <a:gd name="connsiteY74" fmla="*/ 67848 h 1998094"/>
                    <a:gd name="connsiteX75" fmla="*/ 630023 w 2193085"/>
                    <a:gd name="connsiteY75" fmla="*/ 68775 h 1998094"/>
                    <a:gd name="connsiteX76" fmla="*/ 631330 w 2193085"/>
                    <a:gd name="connsiteY76" fmla="*/ 69178 h 1998094"/>
                    <a:gd name="connsiteX77" fmla="*/ 632771 w 2193085"/>
                    <a:gd name="connsiteY77" fmla="*/ 68971 h 1998094"/>
                    <a:gd name="connsiteX78" fmla="*/ 633235 w 2193085"/>
                    <a:gd name="connsiteY78" fmla="*/ 68909 h 1998094"/>
                    <a:gd name="connsiteX79" fmla="*/ 633711 w 2193085"/>
                    <a:gd name="connsiteY79" fmla="*/ 68836 h 1998094"/>
                    <a:gd name="connsiteX80" fmla="*/ 636020 w 2193085"/>
                    <a:gd name="connsiteY80" fmla="*/ 68177 h 1998094"/>
                    <a:gd name="connsiteX81" fmla="*/ 636911 w 2193085"/>
                    <a:gd name="connsiteY81" fmla="*/ 67591 h 1998094"/>
                    <a:gd name="connsiteX82" fmla="*/ 636924 w 2193085"/>
                    <a:gd name="connsiteY82" fmla="*/ 66664 h 1998094"/>
                    <a:gd name="connsiteX83" fmla="*/ 637034 w 2193085"/>
                    <a:gd name="connsiteY83" fmla="*/ 65737 h 1998094"/>
                    <a:gd name="connsiteX84" fmla="*/ 637864 w 2193085"/>
                    <a:gd name="connsiteY84" fmla="*/ 64882 h 1998094"/>
                    <a:gd name="connsiteX85" fmla="*/ 638634 w 2193085"/>
                    <a:gd name="connsiteY85" fmla="*/ 64419 h 1998094"/>
                    <a:gd name="connsiteX86" fmla="*/ 640295 w 2193085"/>
                    <a:gd name="connsiteY86" fmla="*/ 64285 h 1998094"/>
                    <a:gd name="connsiteX87" fmla="*/ 641724 w 2193085"/>
                    <a:gd name="connsiteY87" fmla="*/ 64553 h 1998094"/>
                    <a:gd name="connsiteX88" fmla="*/ 643055 w 2193085"/>
                    <a:gd name="connsiteY88" fmla="*/ 65151 h 1998094"/>
                    <a:gd name="connsiteX89" fmla="*/ 644680 w 2193085"/>
                    <a:gd name="connsiteY89" fmla="*/ 65798 h 1998094"/>
                    <a:gd name="connsiteX90" fmla="*/ 646414 w 2193085"/>
                    <a:gd name="connsiteY90" fmla="*/ 66530 h 1998094"/>
                    <a:gd name="connsiteX91" fmla="*/ 648490 w 2193085"/>
                    <a:gd name="connsiteY91" fmla="*/ 66396 h 1998094"/>
                    <a:gd name="connsiteX92" fmla="*/ 649736 w 2193085"/>
                    <a:gd name="connsiteY92" fmla="*/ 65798 h 1998094"/>
                    <a:gd name="connsiteX93" fmla="*/ 650872 w 2193085"/>
                    <a:gd name="connsiteY93" fmla="*/ 64882 h 1998094"/>
                    <a:gd name="connsiteX94" fmla="*/ 651519 w 2193085"/>
                    <a:gd name="connsiteY94" fmla="*/ 63626 h 1998094"/>
                    <a:gd name="connsiteX95" fmla="*/ 651397 w 2193085"/>
                    <a:gd name="connsiteY95" fmla="*/ 62637 h 1998094"/>
                    <a:gd name="connsiteX96" fmla="*/ 651397 w 2193085"/>
                    <a:gd name="connsiteY96" fmla="*/ 61051 h 1998094"/>
                    <a:gd name="connsiteX97" fmla="*/ 652350 w 2193085"/>
                    <a:gd name="connsiteY97" fmla="*/ 59599 h 1998094"/>
                    <a:gd name="connsiteX98" fmla="*/ 654072 w 2193085"/>
                    <a:gd name="connsiteY98" fmla="*/ 58476 h 1998094"/>
                    <a:gd name="connsiteX99" fmla="*/ 655086 w 2193085"/>
                    <a:gd name="connsiteY99" fmla="*/ 58073 h 1998094"/>
                    <a:gd name="connsiteX100" fmla="*/ 655684 w 2193085"/>
                    <a:gd name="connsiteY100" fmla="*/ 58012 h 1998094"/>
                    <a:gd name="connsiteX101" fmla="*/ 657162 w 2193085"/>
                    <a:gd name="connsiteY101" fmla="*/ 57878 h 1998094"/>
                    <a:gd name="connsiteX102" fmla="*/ 660130 w 2193085"/>
                    <a:gd name="connsiteY102" fmla="*/ 57475 h 1998094"/>
                    <a:gd name="connsiteX103" fmla="*/ 661230 w 2193085"/>
                    <a:gd name="connsiteY103" fmla="*/ 57097 h 1998094"/>
                    <a:gd name="connsiteX104" fmla="*/ 662268 w 2193085"/>
                    <a:gd name="connsiteY104" fmla="*/ 57085 h 1998094"/>
                    <a:gd name="connsiteX105" fmla="*/ 663697 w 2193085"/>
                    <a:gd name="connsiteY105" fmla="*/ 56426 h 1998094"/>
                    <a:gd name="connsiteX106" fmla="*/ 664320 w 2193085"/>
                    <a:gd name="connsiteY106" fmla="*/ 56023 h 1998094"/>
                    <a:gd name="connsiteX107" fmla="*/ 664943 w 2193085"/>
                    <a:gd name="connsiteY107" fmla="*/ 55633 h 1998094"/>
                    <a:gd name="connsiteX108" fmla="*/ 666066 w 2193085"/>
                    <a:gd name="connsiteY108" fmla="*/ 55559 h 1998094"/>
                    <a:gd name="connsiteX109" fmla="*/ 664955 w 2193085"/>
                    <a:gd name="connsiteY109" fmla="*/ 57256 h 1998094"/>
                    <a:gd name="connsiteX110" fmla="*/ 664369 w 2193085"/>
                    <a:gd name="connsiteY110" fmla="*/ 58037 h 1998094"/>
                    <a:gd name="connsiteX111" fmla="*/ 663966 w 2193085"/>
                    <a:gd name="connsiteY111" fmla="*/ 58525 h 1998094"/>
                    <a:gd name="connsiteX112" fmla="*/ 662207 w 2193085"/>
                    <a:gd name="connsiteY112" fmla="*/ 60587 h 1998094"/>
                    <a:gd name="connsiteX113" fmla="*/ 661437 w 2193085"/>
                    <a:gd name="connsiteY113" fmla="*/ 61746 h 1998094"/>
                    <a:gd name="connsiteX114" fmla="*/ 660900 w 2193085"/>
                    <a:gd name="connsiteY114" fmla="*/ 62564 h 1998094"/>
                    <a:gd name="connsiteX115" fmla="*/ 659068 w 2193085"/>
                    <a:gd name="connsiteY115" fmla="*/ 65212 h 1998094"/>
                    <a:gd name="connsiteX116" fmla="*/ 658750 w 2193085"/>
                    <a:gd name="connsiteY116" fmla="*/ 66091 h 1998094"/>
                    <a:gd name="connsiteX117" fmla="*/ 658347 w 2193085"/>
                    <a:gd name="connsiteY117" fmla="*/ 67262 h 1998094"/>
                    <a:gd name="connsiteX118" fmla="*/ 657761 w 2193085"/>
                    <a:gd name="connsiteY118" fmla="*/ 68775 h 1998094"/>
                    <a:gd name="connsiteX119" fmla="*/ 657932 w 2193085"/>
                    <a:gd name="connsiteY119" fmla="*/ 70471 h 1998094"/>
                    <a:gd name="connsiteX120" fmla="*/ 657932 w 2193085"/>
                    <a:gd name="connsiteY120" fmla="*/ 72143 h 1998094"/>
                    <a:gd name="connsiteX121" fmla="*/ 657394 w 2193085"/>
                    <a:gd name="connsiteY121" fmla="*/ 74193 h 1998094"/>
                    <a:gd name="connsiteX122" fmla="*/ 656503 w 2193085"/>
                    <a:gd name="connsiteY122" fmla="*/ 76365 h 1998094"/>
                    <a:gd name="connsiteX123" fmla="*/ 655819 w 2193085"/>
                    <a:gd name="connsiteY123" fmla="*/ 77781 h 1998094"/>
                    <a:gd name="connsiteX124" fmla="*/ 655025 w 2193085"/>
                    <a:gd name="connsiteY124" fmla="*/ 79868 h 1998094"/>
                    <a:gd name="connsiteX125" fmla="*/ 654671 w 2193085"/>
                    <a:gd name="connsiteY125" fmla="*/ 81588 h 1998094"/>
                    <a:gd name="connsiteX126" fmla="*/ 654671 w 2193085"/>
                    <a:gd name="connsiteY126" fmla="*/ 82516 h 1998094"/>
                    <a:gd name="connsiteX127" fmla="*/ 654842 w 2193085"/>
                    <a:gd name="connsiteY127" fmla="*/ 83638 h 1998094"/>
                    <a:gd name="connsiteX128" fmla="*/ 655355 w 2193085"/>
                    <a:gd name="connsiteY128" fmla="*/ 84712 h 1998094"/>
                    <a:gd name="connsiteX129" fmla="*/ 655978 w 2193085"/>
                    <a:gd name="connsiteY129" fmla="*/ 86018 h 1998094"/>
                    <a:gd name="connsiteX130" fmla="*/ 657431 w 2193085"/>
                    <a:gd name="connsiteY130" fmla="*/ 88776 h 1998094"/>
                    <a:gd name="connsiteX131" fmla="*/ 657932 w 2193085"/>
                    <a:gd name="connsiteY131" fmla="*/ 89715 h 1998094"/>
                    <a:gd name="connsiteX132" fmla="*/ 658872 w 2193085"/>
                    <a:gd name="connsiteY132" fmla="*/ 90862 h 1998094"/>
                    <a:gd name="connsiteX133" fmla="*/ 661083 w 2193085"/>
                    <a:gd name="connsiteY133" fmla="*/ 93547 h 1998094"/>
                    <a:gd name="connsiteX134" fmla="*/ 663733 w 2193085"/>
                    <a:gd name="connsiteY134" fmla="*/ 96891 h 1998094"/>
                    <a:gd name="connsiteX135" fmla="*/ 665052 w 2193085"/>
                    <a:gd name="connsiteY135" fmla="*/ 98562 h 1998094"/>
                    <a:gd name="connsiteX136" fmla="*/ 666396 w 2193085"/>
                    <a:gd name="connsiteY136" fmla="*/ 100161 h 1998094"/>
                    <a:gd name="connsiteX137" fmla="*/ 671050 w 2193085"/>
                    <a:gd name="connsiteY137" fmla="*/ 105750 h 1998094"/>
                    <a:gd name="connsiteX138" fmla="*/ 672723 w 2193085"/>
                    <a:gd name="connsiteY138" fmla="*/ 107751 h 1998094"/>
                    <a:gd name="connsiteX139" fmla="*/ 673578 w 2193085"/>
                    <a:gd name="connsiteY139" fmla="*/ 108837 h 1998094"/>
                    <a:gd name="connsiteX140" fmla="*/ 675569 w 2193085"/>
                    <a:gd name="connsiteY140" fmla="*/ 111375 h 1998094"/>
                    <a:gd name="connsiteX141" fmla="*/ 677010 w 2193085"/>
                    <a:gd name="connsiteY141" fmla="*/ 113194 h 1998094"/>
                    <a:gd name="connsiteX142" fmla="*/ 677780 w 2193085"/>
                    <a:gd name="connsiteY142" fmla="*/ 114182 h 1998094"/>
                    <a:gd name="connsiteX143" fmla="*/ 678537 w 2193085"/>
                    <a:gd name="connsiteY143" fmla="*/ 115146 h 1998094"/>
                    <a:gd name="connsiteX144" fmla="*/ 680552 w 2193085"/>
                    <a:gd name="connsiteY144" fmla="*/ 118246 h 1998094"/>
                    <a:gd name="connsiteX145" fmla="*/ 681261 w 2193085"/>
                    <a:gd name="connsiteY145" fmla="*/ 119686 h 1998094"/>
                    <a:gd name="connsiteX146" fmla="*/ 681981 w 2193085"/>
                    <a:gd name="connsiteY146" fmla="*/ 121150 h 1998094"/>
                    <a:gd name="connsiteX147" fmla="*/ 682946 w 2193085"/>
                    <a:gd name="connsiteY147" fmla="*/ 122395 h 1998094"/>
                    <a:gd name="connsiteX148" fmla="*/ 684534 w 2193085"/>
                    <a:gd name="connsiteY148" fmla="*/ 124457 h 1998094"/>
                    <a:gd name="connsiteX149" fmla="*/ 686048 w 2193085"/>
                    <a:gd name="connsiteY149" fmla="*/ 126458 h 1998094"/>
                    <a:gd name="connsiteX150" fmla="*/ 687026 w 2193085"/>
                    <a:gd name="connsiteY150" fmla="*/ 127764 h 1998094"/>
                    <a:gd name="connsiteX151" fmla="*/ 688247 w 2193085"/>
                    <a:gd name="connsiteY151" fmla="*/ 128655 h 1998094"/>
                    <a:gd name="connsiteX152" fmla="*/ 688650 w 2193085"/>
                    <a:gd name="connsiteY152" fmla="*/ 128947 h 1998094"/>
                    <a:gd name="connsiteX153" fmla="*/ 689053 w 2193085"/>
                    <a:gd name="connsiteY153" fmla="*/ 129240 h 1998094"/>
                    <a:gd name="connsiteX154" fmla="*/ 689652 w 2193085"/>
                    <a:gd name="connsiteY154" fmla="*/ 129655 h 1998094"/>
                    <a:gd name="connsiteX155" fmla="*/ 690604 w 2193085"/>
                    <a:gd name="connsiteY155" fmla="*/ 130253 h 1998094"/>
                    <a:gd name="connsiteX156" fmla="*/ 691569 w 2193085"/>
                    <a:gd name="connsiteY156" fmla="*/ 130814 h 1998094"/>
                    <a:gd name="connsiteX157" fmla="*/ 693499 w 2193085"/>
                    <a:gd name="connsiteY157" fmla="*/ 131595 h 1998094"/>
                    <a:gd name="connsiteX158" fmla="*/ 694256 w 2193085"/>
                    <a:gd name="connsiteY158" fmla="*/ 132035 h 1998094"/>
                    <a:gd name="connsiteX159" fmla="*/ 695404 w 2193085"/>
                    <a:gd name="connsiteY159" fmla="*/ 132718 h 1998094"/>
                    <a:gd name="connsiteX160" fmla="*/ 697224 w 2193085"/>
                    <a:gd name="connsiteY160" fmla="*/ 132816 h 1998094"/>
                    <a:gd name="connsiteX161" fmla="*/ 697835 w 2193085"/>
                    <a:gd name="connsiteY161" fmla="*/ 132840 h 1998094"/>
                    <a:gd name="connsiteX162" fmla="*/ 699618 w 2193085"/>
                    <a:gd name="connsiteY162" fmla="*/ 133048 h 1998094"/>
                    <a:gd name="connsiteX163" fmla="*/ 702171 w 2193085"/>
                    <a:gd name="connsiteY163" fmla="*/ 133438 h 1998094"/>
                    <a:gd name="connsiteX164" fmla="*/ 703612 w 2193085"/>
                    <a:gd name="connsiteY164" fmla="*/ 133768 h 1998094"/>
                    <a:gd name="connsiteX165" fmla="*/ 706507 w 2193085"/>
                    <a:gd name="connsiteY165" fmla="*/ 134427 h 1998094"/>
                    <a:gd name="connsiteX166" fmla="*/ 710696 w 2193085"/>
                    <a:gd name="connsiteY166" fmla="*/ 135207 h 1998094"/>
                    <a:gd name="connsiteX167" fmla="*/ 712553 w 2193085"/>
                    <a:gd name="connsiteY167" fmla="*/ 135549 h 1998094"/>
                    <a:gd name="connsiteX168" fmla="*/ 713933 w 2193085"/>
                    <a:gd name="connsiteY168" fmla="*/ 135976 h 1998094"/>
                    <a:gd name="connsiteX169" fmla="*/ 715826 w 2193085"/>
                    <a:gd name="connsiteY169" fmla="*/ 136550 h 1998094"/>
                    <a:gd name="connsiteX170" fmla="*/ 718293 w 2193085"/>
                    <a:gd name="connsiteY170" fmla="*/ 137014 h 1998094"/>
                    <a:gd name="connsiteX171" fmla="*/ 718916 w 2193085"/>
                    <a:gd name="connsiteY171" fmla="*/ 137136 h 1998094"/>
                    <a:gd name="connsiteX172" fmla="*/ 721542 w 2193085"/>
                    <a:gd name="connsiteY172" fmla="*/ 137404 h 1998094"/>
                    <a:gd name="connsiteX173" fmla="*/ 722385 w 2193085"/>
                    <a:gd name="connsiteY173" fmla="*/ 137441 h 1998094"/>
                    <a:gd name="connsiteX174" fmla="*/ 723997 w 2193085"/>
                    <a:gd name="connsiteY174" fmla="*/ 137221 h 1998094"/>
                    <a:gd name="connsiteX175" fmla="*/ 724547 w 2193085"/>
                    <a:gd name="connsiteY175" fmla="*/ 137136 h 1998094"/>
                    <a:gd name="connsiteX176" fmla="*/ 725268 w 2193085"/>
                    <a:gd name="connsiteY176" fmla="*/ 137599 h 1998094"/>
                    <a:gd name="connsiteX177" fmla="*/ 725707 w 2193085"/>
                    <a:gd name="connsiteY177" fmla="*/ 138063 h 1998094"/>
                    <a:gd name="connsiteX178" fmla="*/ 726452 w 2193085"/>
                    <a:gd name="connsiteY178" fmla="*/ 138856 h 1998094"/>
                    <a:gd name="connsiteX179" fmla="*/ 727344 w 2193085"/>
                    <a:gd name="connsiteY179" fmla="*/ 140711 h 1998094"/>
                    <a:gd name="connsiteX180" fmla="*/ 728174 w 2193085"/>
                    <a:gd name="connsiteY180" fmla="*/ 142358 h 1998094"/>
                    <a:gd name="connsiteX181" fmla="*/ 728468 w 2193085"/>
                    <a:gd name="connsiteY181" fmla="*/ 143408 h 1998094"/>
                    <a:gd name="connsiteX182" fmla="*/ 728407 w 2193085"/>
                    <a:gd name="connsiteY182" fmla="*/ 145629 h 1998094"/>
                    <a:gd name="connsiteX183" fmla="*/ 728407 w 2193085"/>
                    <a:gd name="connsiteY183" fmla="*/ 147179 h 1998094"/>
                    <a:gd name="connsiteX184" fmla="*/ 728590 w 2193085"/>
                    <a:gd name="connsiteY184" fmla="*/ 148033 h 1998094"/>
                    <a:gd name="connsiteX185" fmla="*/ 729066 w 2193085"/>
                    <a:gd name="connsiteY185" fmla="*/ 148496 h 1998094"/>
                    <a:gd name="connsiteX186" fmla="*/ 729958 w 2193085"/>
                    <a:gd name="connsiteY186" fmla="*/ 148496 h 1998094"/>
                    <a:gd name="connsiteX187" fmla="*/ 731204 w 2193085"/>
                    <a:gd name="connsiteY187" fmla="*/ 148435 h 1998094"/>
                    <a:gd name="connsiteX188" fmla="*/ 731900 w 2193085"/>
                    <a:gd name="connsiteY188" fmla="*/ 148289 h 1998094"/>
                    <a:gd name="connsiteX189" fmla="*/ 733097 w 2193085"/>
                    <a:gd name="connsiteY189" fmla="*/ 148033 h 1998094"/>
                    <a:gd name="connsiteX190" fmla="*/ 734404 w 2193085"/>
                    <a:gd name="connsiteY190" fmla="*/ 148167 h 1998094"/>
                    <a:gd name="connsiteX191" fmla="*/ 734941 w 2193085"/>
                    <a:gd name="connsiteY191" fmla="*/ 148765 h 1998094"/>
                    <a:gd name="connsiteX192" fmla="*/ 735185 w 2193085"/>
                    <a:gd name="connsiteY192" fmla="*/ 149485 h 1998094"/>
                    <a:gd name="connsiteX193" fmla="*/ 735234 w 2193085"/>
                    <a:gd name="connsiteY193" fmla="*/ 150681 h 1998094"/>
                    <a:gd name="connsiteX194" fmla="*/ 735234 w 2193085"/>
                    <a:gd name="connsiteY194" fmla="*/ 151474 h 1998094"/>
                    <a:gd name="connsiteX195" fmla="*/ 735112 w 2193085"/>
                    <a:gd name="connsiteY195" fmla="*/ 152987 h 1998094"/>
                    <a:gd name="connsiteX196" fmla="*/ 735051 w 2193085"/>
                    <a:gd name="connsiteY196" fmla="*/ 153683 h 1998094"/>
                    <a:gd name="connsiteX197" fmla="*/ 734709 w 2193085"/>
                    <a:gd name="connsiteY197" fmla="*/ 155769 h 1998094"/>
                    <a:gd name="connsiteX198" fmla="*/ 734648 w 2193085"/>
                    <a:gd name="connsiteY198" fmla="*/ 156953 h 1998094"/>
                    <a:gd name="connsiteX199" fmla="*/ 735063 w 2193085"/>
                    <a:gd name="connsiteY199" fmla="*/ 158344 h 1998094"/>
                    <a:gd name="connsiteX200" fmla="*/ 735405 w 2193085"/>
                    <a:gd name="connsiteY200" fmla="*/ 159015 h 1998094"/>
                    <a:gd name="connsiteX201" fmla="*/ 735894 w 2193085"/>
                    <a:gd name="connsiteY201" fmla="*/ 159992 h 1998094"/>
                    <a:gd name="connsiteX202" fmla="*/ 736492 w 2193085"/>
                    <a:gd name="connsiteY202" fmla="*/ 163884 h 1998094"/>
                    <a:gd name="connsiteX203" fmla="*/ 736578 w 2193085"/>
                    <a:gd name="connsiteY203" fmla="*/ 165129 h 1998094"/>
                    <a:gd name="connsiteX204" fmla="*/ 736724 w 2193085"/>
                    <a:gd name="connsiteY204" fmla="*/ 166923 h 1998094"/>
                    <a:gd name="connsiteX205" fmla="*/ 737079 w 2193085"/>
                    <a:gd name="connsiteY205" fmla="*/ 168912 h 1998094"/>
                    <a:gd name="connsiteX206" fmla="*/ 738263 w 2193085"/>
                    <a:gd name="connsiteY206" fmla="*/ 169766 h 1998094"/>
                    <a:gd name="connsiteX207" fmla="*/ 739008 w 2193085"/>
                    <a:gd name="connsiteY207" fmla="*/ 170193 h 1998094"/>
                    <a:gd name="connsiteX208" fmla="*/ 739558 w 2193085"/>
                    <a:gd name="connsiteY208" fmla="*/ 170510 h 1998094"/>
                    <a:gd name="connsiteX209" fmla="*/ 740108 w 2193085"/>
                    <a:gd name="connsiteY209" fmla="*/ 170828 h 1998094"/>
                    <a:gd name="connsiteX210" fmla="*/ 741830 w 2193085"/>
                    <a:gd name="connsiteY210" fmla="*/ 171816 h 1998094"/>
                    <a:gd name="connsiteX211" fmla="*/ 743699 w 2193085"/>
                    <a:gd name="connsiteY211" fmla="*/ 172524 h 1998094"/>
                    <a:gd name="connsiteX212" fmla="*/ 744627 w 2193085"/>
                    <a:gd name="connsiteY212" fmla="*/ 172878 h 1998094"/>
                    <a:gd name="connsiteX213" fmla="*/ 746105 w 2193085"/>
                    <a:gd name="connsiteY213" fmla="*/ 173793 h 1998094"/>
                    <a:gd name="connsiteX214" fmla="*/ 747021 w 2193085"/>
                    <a:gd name="connsiteY214" fmla="*/ 174501 h 1998094"/>
                    <a:gd name="connsiteX215" fmla="*/ 747827 w 2193085"/>
                    <a:gd name="connsiteY215" fmla="*/ 175123 h 1998094"/>
                    <a:gd name="connsiteX216" fmla="*/ 748694 w 2193085"/>
                    <a:gd name="connsiteY216" fmla="*/ 175758 h 1998094"/>
                    <a:gd name="connsiteX217" fmla="*/ 749109 w 2193085"/>
                    <a:gd name="connsiteY217" fmla="*/ 176087 h 1998094"/>
                    <a:gd name="connsiteX218" fmla="*/ 750318 w 2193085"/>
                    <a:gd name="connsiteY218" fmla="*/ 177368 h 1998094"/>
                    <a:gd name="connsiteX219" fmla="*/ 751503 w 2193085"/>
                    <a:gd name="connsiteY219" fmla="*/ 178027 h 1998094"/>
                    <a:gd name="connsiteX220" fmla="*/ 752309 w 2193085"/>
                    <a:gd name="connsiteY220" fmla="*/ 178320 h 1998094"/>
                    <a:gd name="connsiteX221" fmla="*/ 753470 w 2193085"/>
                    <a:gd name="connsiteY221" fmla="*/ 178747 h 1998094"/>
                    <a:gd name="connsiteX222" fmla="*/ 754056 w 2193085"/>
                    <a:gd name="connsiteY222" fmla="*/ 179675 h 1998094"/>
                    <a:gd name="connsiteX223" fmla="*/ 754117 w 2193085"/>
                    <a:gd name="connsiteY223" fmla="*/ 180736 h 1998094"/>
                    <a:gd name="connsiteX224" fmla="*/ 753897 w 2193085"/>
                    <a:gd name="connsiteY224" fmla="*/ 181737 h 1998094"/>
                    <a:gd name="connsiteX225" fmla="*/ 753763 w 2193085"/>
                    <a:gd name="connsiteY225" fmla="*/ 182323 h 1998094"/>
                    <a:gd name="connsiteX226" fmla="*/ 753116 w 2193085"/>
                    <a:gd name="connsiteY226" fmla="*/ 186935 h 1998094"/>
                    <a:gd name="connsiteX227" fmla="*/ 752969 w 2193085"/>
                    <a:gd name="connsiteY227" fmla="*/ 189046 h 1998094"/>
                    <a:gd name="connsiteX228" fmla="*/ 752871 w 2193085"/>
                    <a:gd name="connsiteY228" fmla="*/ 190438 h 1998094"/>
                    <a:gd name="connsiteX229" fmla="*/ 752041 w 2193085"/>
                    <a:gd name="connsiteY229" fmla="*/ 191829 h 1998094"/>
                    <a:gd name="connsiteX230" fmla="*/ 750526 w 2193085"/>
                    <a:gd name="connsiteY230" fmla="*/ 191450 h 1998094"/>
                    <a:gd name="connsiteX231" fmla="*/ 747705 w 2193085"/>
                    <a:gd name="connsiteY231" fmla="*/ 191304 h 1998094"/>
                    <a:gd name="connsiteX232" fmla="*/ 746044 w 2193085"/>
                    <a:gd name="connsiteY232" fmla="*/ 191560 h 1998094"/>
                    <a:gd name="connsiteX233" fmla="*/ 743039 w 2193085"/>
                    <a:gd name="connsiteY233" fmla="*/ 192622 h 1998094"/>
                    <a:gd name="connsiteX234" fmla="*/ 741891 w 2193085"/>
                    <a:gd name="connsiteY234" fmla="*/ 193012 h 1998094"/>
                    <a:gd name="connsiteX235" fmla="*/ 741048 w 2193085"/>
                    <a:gd name="connsiteY235" fmla="*/ 193269 h 1998094"/>
                    <a:gd name="connsiteX236" fmla="*/ 739778 w 2193085"/>
                    <a:gd name="connsiteY236" fmla="*/ 193635 h 1998094"/>
                    <a:gd name="connsiteX237" fmla="*/ 738508 w 2193085"/>
                    <a:gd name="connsiteY237" fmla="*/ 194013 h 1998094"/>
                    <a:gd name="connsiteX238" fmla="*/ 736248 w 2193085"/>
                    <a:gd name="connsiteY238" fmla="*/ 194465 h 1998094"/>
                    <a:gd name="connsiteX239" fmla="*/ 732743 w 2193085"/>
                    <a:gd name="connsiteY239" fmla="*/ 194404 h 1998094"/>
                    <a:gd name="connsiteX240" fmla="*/ 727515 w 2193085"/>
                    <a:gd name="connsiteY240" fmla="*/ 193220 h 1998094"/>
                    <a:gd name="connsiteX241" fmla="*/ 724706 w 2193085"/>
                    <a:gd name="connsiteY241" fmla="*/ 192695 h 1998094"/>
                    <a:gd name="connsiteX242" fmla="*/ 722825 w 2193085"/>
                    <a:gd name="connsiteY242" fmla="*/ 192353 h 1998094"/>
                    <a:gd name="connsiteX243" fmla="*/ 722055 w 2193085"/>
                    <a:gd name="connsiteY243" fmla="*/ 195001 h 1998094"/>
                    <a:gd name="connsiteX244" fmla="*/ 721909 w 2193085"/>
                    <a:gd name="connsiteY244" fmla="*/ 195746 h 1998094"/>
                    <a:gd name="connsiteX245" fmla="*/ 721469 w 2193085"/>
                    <a:gd name="connsiteY245" fmla="*/ 198040 h 1998094"/>
                    <a:gd name="connsiteX246" fmla="*/ 720809 w 2193085"/>
                    <a:gd name="connsiteY246" fmla="*/ 200212 h 1998094"/>
                    <a:gd name="connsiteX247" fmla="*/ 719503 w 2193085"/>
                    <a:gd name="connsiteY247" fmla="*/ 202262 h 1998094"/>
                    <a:gd name="connsiteX248" fmla="*/ 718611 w 2193085"/>
                    <a:gd name="connsiteY248" fmla="*/ 203324 h 1998094"/>
                    <a:gd name="connsiteX249" fmla="*/ 717048 w 2193085"/>
                    <a:gd name="connsiteY249" fmla="*/ 202628 h 1998094"/>
                    <a:gd name="connsiteX250" fmla="*/ 713982 w 2193085"/>
                    <a:gd name="connsiteY250" fmla="*/ 201274 h 1998094"/>
                    <a:gd name="connsiteX251" fmla="*/ 711551 w 2193085"/>
                    <a:gd name="connsiteY251" fmla="*/ 200151 h 1998094"/>
                    <a:gd name="connsiteX252" fmla="*/ 710843 w 2193085"/>
                    <a:gd name="connsiteY252" fmla="*/ 202116 h 1998094"/>
                    <a:gd name="connsiteX253" fmla="*/ 710647 w 2193085"/>
                    <a:gd name="connsiteY253" fmla="*/ 202677 h 1998094"/>
                    <a:gd name="connsiteX254" fmla="*/ 710305 w 2193085"/>
                    <a:gd name="connsiteY254" fmla="*/ 203653 h 1998094"/>
                    <a:gd name="connsiteX255" fmla="*/ 710025 w 2193085"/>
                    <a:gd name="connsiteY255" fmla="*/ 204959 h 1998094"/>
                    <a:gd name="connsiteX256" fmla="*/ 709829 w 2193085"/>
                    <a:gd name="connsiteY256" fmla="*/ 205899 h 1998094"/>
                    <a:gd name="connsiteX257" fmla="*/ 709707 w 2193085"/>
                    <a:gd name="connsiteY257" fmla="*/ 207619 h 1998094"/>
                    <a:gd name="connsiteX258" fmla="*/ 710025 w 2193085"/>
                    <a:gd name="connsiteY258" fmla="*/ 210084 h 1998094"/>
                    <a:gd name="connsiteX259" fmla="*/ 710183 w 2193085"/>
                    <a:gd name="connsiteY259" fmla="*/ 211317 h 1998094"/>
                    <a:gd name="connsiteX260" fmla="*/ 710135 w 2193085"/>
                    <a:gd name="connsiteY260" fmla="*/ 212305 h 1998094"/>
                    <a:gd name="connsiteX261" fmla="*/ 710037 w 2193085"/>
                    <a:gd name="connsiteY261" fmla="*/ 214282 h 1998094"/>
                    <a:gd name="connsiteX262" fmla="*/ 710000 w 2193085"/>
                    <a:gd name="connsiteY262" fmla="*/ 214941 h 1998094"/>
                    <a:gd name="connsiteX263" fmla="*/ 709768 w 2193085"/>
                    <a:gd name="connsiteY263" fmla="*/ 216527 h 1998094"/>
                    <a:gd name="connsiteX264" fmla="*/ 709560 w 2193085"/>
                    <a:gd name="connsiteY264" fmla="*/ 217028 h 1998094"/>
                    <a:gd name="connsiteX265" fmla="*/ 709121 w 2193085"/>
                    <a:gd name="connsiteY265" fmla="*/ 218114 h 1998094"/>
                    <a:gd name="connsiteX266" fmla="*/ 709035 w 2193085"/>
                    <a:gd name="connsiteY266" fmla="*/ 218834 h 1998094"/>
                    <a:gd name="connsiteX267" fmla="*/ 708937 w 2193085"/>
                    <a:gd name="connsiteY267" fmla="*/ 219700 h 1998094"/>
                    <a:gd name="connsiteX268" fmla="*/ 709231 w 2193085"/>
                    <a:gd name="connsiteY268" fmla="*/ 223007 h 1998094"/>
                    <a:gd name="connsiteX269" fmla="*/ 709231 w 2193085"/>
                    <a:gd name="connsiteY269" fmla="*/ 225606 h 1998094"/>
                    <a:gd name="connsiteX270" fmla="*/ 709231 w 2193085"/>
                    <a:gd name="connsiteY270" fmla="*/ 226375 h 1998094"/>
                    <a:gd name="connsiteX271" fmla="*/ 708473 w 2193085"/>
                    <a:gd name="connsiteY271" fmla="*/ 227791 h 1998094"/>
                    <a:gd name="connsiteX272" fmla="*/ 706140 w 2193085"/>
                    <a:gd name="connsiteY272" fmla="*/ 230072 h 1998094"/>
                    <a:gd name="connsiteX273" fmla="*/ 704052 w 2193085"/>
                    <a:gd name="connsiteY273" fmla="*/ 231561 h 1998094"/>
                    <a:gd name="connsiteX274" fmla="*/ 703172 w 2193085"/>
                    <a:gd name="connsiteY274" fmla="*/ 232184 h 1998094"/>
                    <a:gd name="connsiteX275" fmla="*/ 702195 w 2193085"/>
                    <a:gd name="connsiteY275" fmla="*/ 232684 h 1998094"/>
                    <a:gd name="connsiteX276" fmla="*/ 700449 w 2193085"/>
                    <a:gd name="connsiteY276" fmla="*/ 233575 h 1998094"/>
                    <a:gd name="connsiteX277" fmla="*/ 699655 w 2193085"/>
                    <a:gd name="connsiteY277" fmla="*/ 233953 h 1998094"/>
                    <a:gd name="connsiteX278" fmla="*/ 698665 w 2193085"/>
                    <a:gd name="connsiteY278" fmla="*/ 234429 h 1998094"/>
                    <a:gd name="connsiteX279" fmla="*/ 698507 w 2193085"/>
                    <a:gd name="connsiteY279" fmla="*/ 235137 h 1998094"/>
                    <a:gd name="connsiteX280" fmla="*/ 698067 w 2193085"/>
                    <a:gd name="connsiteY280" fmla="*/ 237004 h 1998094"/>
                    <a:gd name="connsiteX281" fmla="*/ 697615 w 2193085"/>
                    <a:gd name="connsiteY281" fmla="*/ 239347 h 1998094"/>
                    <a:gd name="connsiteX282" fmla="*/ 697029 w 2193085"/>
                    <a:gd name="connsiteY282" fmla="*/ 242397 h 1998094"/>
                    <a:gd name="connsiteX283" fmla="*/ 696381 w 2193085"/>
                    <a:gd name="connsiteY283" fmla="*/ 244984 h 1998094"/>
                    <a:gd name="connsiteX284" fmla="*/ 695869 w 2193085"/>
                    <a:gd name="connsiteY284" fmla="*/ 247047 h 1998094"/>
                    <a:gd name="connsiteX285" fmla="*/ 695588 w 2193085"/>
                    <a:gd name="connsiteY285" fmla="*/ 249109 h 1998094"/>
                    <a:gd name="connsiteX286" fmla="*/ 695380 w 2193085"/>
                    <a:gd name="connsiteY286" fmla="*/ 250659 h 1998094"/>
                    <a:gd name="connsiteX287" fmla="*/ 695038 w 2193085"/>
                    <a:gd name="connsiteY287" fmla="*/ 253233 h 1998094"/>
                    <a:gd name="connsiteX288" fmla="*/ 694415 w 2193085"/>
                    <a:gd name="connsiteY288" fmla="*/ 261177 h 1998094"/>
                    <a:gd name="connsiteX289" fmla="*/ 694281 w 2193085"/>
                    <a:gd name="connsiteY289" fmla="*/ 262764 h 1998094"/>
                    <a:gd name="connsiteX290" fmla="*/ 693743 w 2193085"/>
                    <a:gd name="connsiteY290" fmla="*/ 264204 h 1998094"/>
                    <a:gd name="connsiteX291" fmla="*/ 692803 w 2193085"/>
                    <a:gd name="connsiteY291" fmla="*/ 265387 h 1998094"/>
                    <a:gd name="connsiteX292" fmla="*/ 689688 w 2193085"/>
                    <a:gd name="connsiteY292" fmla="*/ 269341 h 1998094"/>
                    <a:gd name="connsiteX293" fmla="*/ 687844 w 2193085"/>
                    <a:gd name="connsiteY293" fmla="*/ 271684 h 1998094"/>
                    <a:gd name="connsiteX294" fmla="*/ 686232 w 2193085"/>
                    <a:gd name="connsiteY294" fmla="*/ 273478 h 1998094"/>
                    <a:gd name="connsiteX295" fmla="*/ 684619 w 2193085"/>
                    <a:gd name="connsiteY295" fmla="*/ 275260 h 1998094"/>
                    <a:gd name="connsiteX296" fmla="*/ 686903 w 2193085"/>
                    <a:gd name="connsiteY296" fmla="*/ 277200 h 1998094"/>
                    <a:gd name="connsiteX297" fmla="*/ 689212 w 2193085"/>
                    <a:gd name="connsiteY297" fmla="*/ 279152 h 1998094"/>
                    <a:gd name="connsiteX298" fmla="*/ 687294 w 2193085"/>
                    <a:gd name="connsiteY298" fmla="*/ 281080 h 1998094"/>
                    <a:gd name="connsiteX299" fmla="*/ 684277 w 2193085"/>
                    <a:gd name="connsiteY299" fmla="*/ 284107 h 1998094"/>
                    <a:gd name="connsiteX300" fmla="*/ 681945 w 2193085"/>
                    <a:gd name="connsiteY300" fmla="*/ 286852 h 1998094"/>
                    <a:gd name="connsiteX301" fmla="*/ 682409 w 2193085"/>
                    <a:gd name="connsiteY301" fmla="*/ 288182 h 1998094"/>
                    <a:gd name="connsiteX302" fmla="*/ 682629 w 2193085"/>
                    <a:gd name="connsiteY302" fmla="*/ 288841 h 1998094"/>
                    <a:gd name="connsiteX303" fmla="*/ 682323 w 2193085"/>
                    <a:gd name="connsiteY303" fmla="*/ 295882 h 1998094"/>
                    <a:gd name="connsiteX304" fmla="*/ 682201 w 2193085"/>
                    <a:gd name="connsiteY304" fmla="*/ 298604 h 1998094"/>
                    <a:gd name="connsiteX305" fmla="*/ 682164 w 2193085"/>
                    <a:gd name="connsiteY305" fmla="*/ 299677 h 1998094"/>
                    <a:gd name="connsiteX306" fmla="*/ 682128 w 2193085"/>
                    <a:gd name="connsiteY306" fmla="*/ 300214 h 1998094"/>
                    <a:gd name="connsiteX307" fmla="*/ 681615 w 2193085"/>
                    <a:gd name="connsiteY307" fmla="*/ 308280 h 1998094"/>
                    <a:gd name="connsiteX308" fmla="*/ 681273 w 2193085"/>
                    <a:gd name="connsiteY308" fmla="*/ 310611 h 1998094"/>
                    <a:gd name="connsiteX309" fmla="*/ 679868 w 2193085"/>
                    <a:gd name="connsiteY309" fmla="*/ 310868 h 1998094"/>
                    <a:gd name="connsiteX310" fmla="*/ 674335 w 2193085"/>
                    <a:gd name="connsiteY310" fmla="*/ 311819 h 1998094"/>
                    <a:gd name="connsiteX311" fmla="*/ 673260 w 2193085"/>
                    <a:gd name="connsiteY311" fmla="*/ 318323 h 1998094"/>
                    <a:gd name="connsiteX312" fmla="*/ 673138 w 2193085"/>
                    <a:gd name="connsiteY312" fmla="*/ 319141 h 1998094"/>
                    <a:gd name="connsiteX313" fmla="*/ 673285 w 2193085"/>
                    <a:gd name="connsiteY313" fmla="*/ 319922 h 1998094"/>
                    <a:gd name="connsiteX314" fmla="*/ 673871 w 2193085"/>
                    <a:gd name="connsiteY314" fmla="*/ 323046 h 1998094"/>
                    <a:gd name="connsiteX315" fmla="*/ 674360 w 2193085"/>
                    <a:gd name="connsiteY315" fmla="*/ 325633 h 1998094"/>
                    <a:gd name="connsiteX316" fmla="*/ 676644 w 2193085"/>
                    <a:gd name="connsiteY316" fmla="*/ 330294 h 1998094"/>
                    <a:gd name="connsiteX317" fmla="*/ 677132 w 2193085"/>
                    <a:gd name="connsiteY317" fmla="*/ 331307 h 1998094"/>
                    <a:gd name="connsiteX318" fmla="*/ 677865 w 2193085"/>
                    <a:gd name="connsiteY318" fmla="*/ 332076 h 1998094"/>
                    <a:gd name="connsiteX319" fmla="*/ 678830 w 2193085"/>
                    <a:gd name="connsiteY319" fmla="*/ 333077 h 1998094"/>
                    <a:gd name="connsiteX320" fmla="*/ 679624 w 2193085"/>
                    <a:gd name="connsiteY320" fmla="*/ 333919 h 1998094"/>
                    <a:gd name="connsiteX321" fmla="*/ 680296 w 2193085"/>
                    <a:gd name="connsiteY321" fmla="*/ 334614 h 1998094"/>
                    <a:gd name="connsiteX322" fmla="*/ 681199 w 2193085"/>
                    <a:gd name="connsiteY322" fmla="*/ 335481 h 1998094"/>
                    <a:gd name="connsiteX323" fmla="*/ 681920 w 2193085"/>
                    <a:gd name="connsiteY323" fmla="*/ 335920 h 1998094"/>
                    <a:gd name="connsiteX324" fmla="*/ 684558 w 2193085"/>
                    <a:gd name="connsiteY324" fmla="*/ 337519 h 1998094"/>
                    <a:gd name="connsiteX325" fmla="*/ 686183 w 2193085"/>
                    <a:gd name="connsiteY325" fmla="*/ 338495 h 1998094"/>
                    <a:gd name="connsiteX326" fmla="*/ 688125 w 2193085"/>
                    <a:gd name="connsiteY326" fmla="*/ 338995 h 1998094"/>
                    <a:gd name="connsiteX327" fmla="*/ 691007 w 2193085"/>
                    <a:gd name="connsiteY327" fmla="*/ 339691 h 1998094"/>
                    <a:gd name="connsiteX328" fmla="*/ 692522 w 2193085"/>
                    <a:gd name="connsiteY328" fmla="*/ 340057 h 1998094"/>
                    <a:gd name="connsiteX329" fmla="*/ 694928 w 2193085"/>
                    <a:gd name="connsiteY329" fmla="*/ 340179 h 1998094"/>
                    <a:gd name="connsiteX330" fmla="*/ 703563 w 2193085"/>
                    <a:gd name="connsiteY330" fmla="*/ 340606 h 1998094"/>
                    <a:gd name="connsiteX331" fmla="*/ 705957 w 2193085"/>
                    <a:gd name="connsiteY331" fmla="*/ 340728 h 1998094"/>
                    <a:gd name="connsiteX332" fmla="*/ 708058 w 2193085"/>
                    <a:gd name="connsiteY332" fmla="*/ 340813 h 1998094"/>
                    <a:gd name="connsiteX333" fmla="*/ 708534 w 2193085"/>
                    <a:gd name="connsiteY333" fmla="*/ 340838 h 1998094"/>
                    <a:gd name="connsiteX334" fmla="*/ 711331 w 2193085"/>
                    <a:gd name="connsiteY334" fmla="*/ 340947 h 1998094"/>
                    <a:gd name="connsiteX335" fmla="*/ 713090 w 2193085"/>
                    <a:gd name="connsiteY335" fmla="*/ 342265 h 1998094"/>
                    <a:gd name="connsiteX336" fmla="*/ 713676 w 2193085"/>
                    <a:gd name="connsiteY336" fmla="*/ 342693 h 1998094"/>
                    <a:gd name="connsiteX337" fmla="*/ 714018 w 2193085"/>
                    <a:gd name="connsiteY337" fmla="*/ 343315 h 1998094"/>
                    <a:gd name="connsiteX338" fmla="*/ 715118 w 2193085"/>
                    <a:gd name="connsiteY338" fmla="*/ 345267 h 1998094"/>
                    <a:gd name="connsiteX339" fmla="*/ 715142 w 2193085"/>
                    <a:gd name="connsiteY339" fmla="*/ 347439 h 1998094"/>
                    <a:gd name="connsiteX340" fmla="*/ 715179 w 2193085"/>
                    <a:gd name="connsiteY340" fmla="*/ 349075 h 1998094"/>
                    <a:gd name="connsiteX341" fmla="*/ 715203 w 2193085"/>
                    <a:gd name="connsiteY341" fmla="*/ 350722 h 1998094"/>
                    <a:gd name="connsiteX342" fmla="*/ 714886 w 2193085"/>
                    <a:gd name="connsiteY342" fmla="*/ 352845 h 1998094"/>
                    <a:gd name="connsiteX343" fmla="*/ 714483 w 2193085"/>
                    <a:gd name="connsiteY343" fmla="*/ 355664 h 1998094"/>
                    <a:gd name="connsiteX344" fmla="*/ 714080 w 2193085"/>
                    <a:gd name="connsiteY344" fmla="*/ 358849 h 1998094"/>
                    <a:gd name="connsiteX345" fmla="*/ 713896 w 2193085"/>
                    <a:gd name="connsiteY345" fmla="*/ 360313 h 1998094"/>
                    <a:gd name="connsiteX346" fmla="*/ 714055 w 2193085"/>
                    <a:gd name="connsiteY346" fmla="*/ 361924 h 1998094"/>
                    <a:gd name="connsiteX347" fmla="*/ 714104 w 2193085"/>
                    <a:gd name="connsiteY347" fmla="*/ 362449 h 1998094"/>
                    <a:gd name="connsiteX348" fmla="*/ 714214 w 2193085"/>
                    <a:gd name="connsiteY348" fmla="*/ 363511 h 1998094"/>
                    <a:gd name="connsiteX349" fmla="*/ 714275 w 2193085"/>
                    <a:gd name="connsiteY349" fmla="*/ 364133 h 1998094"/>
                    <a:gd name="connsiteX350" fmla="*/ 714776 w 2193085"/>
                    <a:gd name="connsiteY350" fmla="*/ 365451 h 1998094"/>
                    <a:gd name="connsiteX351" fmla="*/ 715545 w 2193085"/>
                    <a:gd name="connsiteY351" fmla="*/ 367440 h 1998094"/>
                    <a:gd name="connsiteX352" fmla="*/ 716999 w 2193085"/>
                    <a:gd name="connsiteY352" fmla="*/ 370344 h 1998094"/>
                    <a:gd name="connsiteX353" fmla="*/ 718269 w 2193085"/>
                    <a:gd name="connsiteY353" fmla="*/ 372907 h 1998094"/>
                    <a:gd name="connsiteX354" fmla="*/ 719637 w 2193085"/>
                    <a:gd name="connsiteY354" fmla="*/ 373444 h 1998094"/>
                    <a:gd name="connsiteX355" fmla="*/ 721286 w 2193085"/>
                    <a:gd name="connsiteY355" fmla="*/ 374090 h 1998094"/>
                    <a:gd name="connsiteX356" fmla="*/ 723692 w 2193085"/>
                    <a:gd name="connsiteY356" fmla="*/ 373798 h 1998094"/>
                    <a:gd name="connsiteX357" fmla="*/ 724950 w 2193085"/>
                    <a:gd name="connsiteY357" fmla="*/ 373639 h 1998094"/>
                    <a:gd name="connsiteX358" fmla="*/ 725829 w 2193085"/>
                    <a:gd name="connsiteY358" fmla="*/ 373541 h 1998094"/>
                    <a:gd name="connsiteX359" fmla="*/ 727148 w 2193085"/>
                    <a:gd name="connsiteY359" fmla="*/ 373370 h 1998094"/>
                    <a:gd name="connsiteX360" fmla="*/ 728810 w 2193085"/>
                    <a:gd name="connsiteY360" fmla="*/ 372870 h 1998094"/>
                    <a:gd name="connsiteX361" fmla="*/ 730056 w 2193085"/>
                    <a:gd name="connsiteY361" fmla="*/ 372504 h 1998094"/>
                    <a:gd name="connsiteX362" fmla="*/ 730507 w 2193085"/>
                    <a:gd name="connsiteY362" fmla="*/ 372370 h 1998094"/>
                    <a:gd name="connsiteX363" fmla="*/ 735063 w 2193085"/>
                    <a:gd name="connsiteY363" fmla="*/ 370991 h 1998094"/>
                    <a:gd name="connsiteX364" fmla="*/ 735967 w 2193085"/>
                    <a:gd name="connsiteY364" fmla="*/ 370722 h 1998094"/>
                    <a:gd name="connsiteX365" fmla="*/ 737335 w 2193085"/>
                    <a:gd name="connsiteY365" fmla="*/ 370308 h 1998094"/>
                    <a:gd name="connsiteX366" fmla="*/ 739155 w 2193085"/>
                    <a:gd name="connsiteY366" fmla="*/ 369966 h 1998094"/>
                    <a:gd name="connsiteX367" fmla="*/ 739741 w 2193085"/>
                    <a:gd name="connsiteY367" fmla="*/ 369844 h 1998094"/>
                    <a:gd name="connsiteX368" fmla="*/ 742648 w 2193085"/>
                    <a:gd name="connsiteY368" fmla="*/ 369295 h 1998094"/>
                    <a:gd name="connsiteX369" fmla="*/ 744578 w 2193085"/>
                    <a:gd name="connsiteY369" fmla="*/ 368917 h 1998094"/>
                    <a:gd name="connsiteX370" fmla="*/ 746007 w 2193085"/>
                    <a:gd name="connsiteY370" fmla="*/ 368770 h 1998094"/>
                    <a:gd name="connsiteX371" fmla="*/ 749341 w 2193085"/>
                    <a:gd name="connsiteY371" fmla="*/ 368428 h 1998094"/>
                    <a:gd name="connsiteX372" fmla="*/ 751247 w 2193085"/>
                    <a:gd name="connsiteY372" fmla="*/ 368221 h 1998094"/>
                    <a:gd name="connsiteX373" fmla="*/ 753848 w 2193085"/>
                    <a:gd name="connsiteY373" fmla="*/ 367733 h 1998094"/>
                    <a:gd name="connsiteX374" fmla="*/ 755155 w 2193085"/>
                    <a:gd name="connsiteY374" fmla="*/ 367476 h 1998094"/>
                    <a:gd name="connsiteX375" fmla="*/ 759821 w 2193085"/>
                    <a:gd name="connsiteY375" fmla="*/ 366598 h 1998094"/>
                    <a:gd name="connsiteX376" fmla="*/ 760749 w 2193085"/>
                    <a:gd name="connsiteY376" fmla="*/ 366415 h 1998094"/>
                    <a:gd name="connsiteX377" fmla="*/ 767272 w 2193085"/>
                    <a:gd name="connsiteY377" fmla="*/ 365304 h 1998094"/>
                    <a:gd name="connsiteX378" fmla="*/ 768798 w 2193085"/>
                    <a:gd name="connsiteY378" fmla="*/ 365048 h 1998094"/>
                    <a:gd name="connsiteX379" fmla="*/ 769763 w 2193085"/>
                    <a:gd name="connsiteY379" fmla="*/ 365170 h 1998094"/>
                    <a:gd name="connsiteX380" fmla="*/ 773501 w 2193085"/>
                    <a:gd name="connsiteY380" fmla="*/ 365670 h 1998094"/>
                    <a:gd name="connsiteX381" fmla="*/ 774856 w 2193085"/>
                    <a:gd name="connsiteY381" fmla="*/ 365841 h 1998094"/>
                    <a:gd name="connsiteX382" fmla="*/ 776017 w 2193085"/>
                    <a:gd name="connsiteY382" fmla="*/ 366940 h 1998094"/>
                    <a:gd name="connsiteX383" fmla="*/ 777470 w 2193085"/>
                    <a:gd name="connsiteY383" fmla="*/ 368343 h 1998094"/>
                    <a:gd name="connsiteX384" fmla="*/ 777678 w 2193085"/>
                    <a:gd name="connsiteY384" fmla="*/ 370271 h 1998094"/>
                    <a:gd name="connsiteX385" fmla="*/ 777886 w 2193085"/>
                    <a:gd name="connsiteY385" fmla="*/ 372285 h 1998094"/>
                    <a:gd name="connsiteX386" fmla="*/ 776664 w 2193085"/>
                    <a:gd name="connsiteY386" fmla="*/ 373920 h 1998094"/>
                    <a:gd name="connsiteX387" fmla="*/ 774148 w 2193085"/>
                    <a:gd name="connsiteY387" fmla="*/ 377324 h 1998094"/>
                    <a:gd name="connsiteX388" fmla="*/ 773379 w 2193085"/>
                    <a:gd name="connsiteY388" fmla="*/ 379484 h 1998094"/>
                    <a:gd name="connsiteX389" fmla="*/ 773000 w 2193085"/>
                    <a:gd name="connsiteY389" fmla="*/ 380570 h 1998094"/>
                    <a:gd name="connsiteX390" fmla="*/ 772267 w 2193085"/>
                    <a:gd name="connsiteY390" fmla="*/ 382047 h 1998094"/>
                    <a:gd name="connsiteX391" fmla="*/ 772047 w 2193085"/>
                    <a:gd name="connsiteY391" fmla="*/ 382523 h 1998094"/>
                    <a:gd name="connsiteX392" fmla="*/ 770875 w 2193085"/>
                    <a:gd name="connsiteY392" fmla="*/ 384878 h 1998094"/>
                    <a:gd name="connsiteX393" fmla="*/ 769604 w 2193085"/>
                    <a:gd name="connsiteY393" fmla="*/ 386415 h 1998094"/>
                    <a:gd name="connsiteX394" fmla="*/ 768078 w 2193085"/>
                    <a:gd name="connsiteY394" fmla="*/ 388246 h 1998094"/>
                    <a:gd name="connsiteX395" fmla="*/ 766380 w 2193085"/>
                    <a:gd name="connsiteY395" fmla="*/ 390296 h 1998094"/>
                    <a:gd name="connsiteX396" fmla="*/ 765928 w 2193085"/>
                    <a:gd name="connsiteY396" fmla="*/ 390821 h 1998094"/>
                    <a:gd name="connsiteX397" fmla="*/ 763424 w 2193085"/>
                    <a:gd name="connsiteY397" fmla="*/ 393639 h 1998094"/>
                    <a:gd name="connsiteX398" fmla="*/ 762142 w 2193085"/>
                    <a:gd name="connsiteY398" fmla="*/ 395091 h 1998094"/>
                    <a:gd name="connsiteX399" fmla="*/ 760529 w 2193085"/>
                    <a:gd name="connsiteY399" fmla="*/ 396898 h 1998094"/>
                    <a:gd name="connsiteX400" fmla="*/ 759455 w 2193085"/>
                    <a:gd name="connsiteY400" fmla="*/ 398887 h 1998094"/>
                    <a:gd name="connsiteX401" fmla="*/ 757818 w 2193085"/>
                    <a:gd name="connsiteY401" fmla="*/ 401925 h 1998094"/>
                    <a:gd name="connsiteX402" fmla="*/ 756389 w 2193085"/>
                    <a:gd name="connsiteY402" fmla="*/ 403878 h 1998094"/>
                    <a:gd name="connsiteX403" fmla="*/ 755497 w 2193085"/>
                    <a:gd name="connsiteY403" fmla="*/ 405098 h 1998094"/>
                    <a:gd name="connsiteX404" fmla="*/ 754899 w 2193085"/>
                    <a:gd name="connsiteY404" fmla="*/ 406208 h 1998094"/>
                    <a:gd name="connsiteX405" fmla="*/ 754190 w 2193085"/>
                    <a:gd name="connsiteY405" fmla="*/ 407514 h 1998094"/>
                    <a:gd name="connsiteX406" fmla="*/ 753897 w 2193085"/>
                    <a:gd name="connsiteY406" fmla="*/ 408075 h 1998094"/>
                    <a:gd name="connsiteX407" fmla="*/ 753433 w 2193085"/>
                    <a:gd name="connsiteY407" fmla="*/ 408930 h 1998094"/>
                    <a:gd name="connsiteX408" fmla="*/ 752212 w 2193085"/>
                    <a:gd name="connsiteY408" fmla="*/ 411822 h 1998094"/>
                    <a:gd name="connsiteX409" fmla="*/ 751625 w 2193085"/>
                    <a:gd name="connsiteY409" fmla="*/ 413213 h 1998094"/>
                    <a:gd name="connsiteX410" fmla="*/ 751662 w 2193085"/>
                    <a:gd name="connsiteY410" fmla="*/ 414628 h 1998094"/>
                    <a:gd name="connsiteX411" fmla="*/ 751711 w 2193085"/>
                    <a:gd name="connsiteY411" fmla="*/ 416715 h 1998094"/>
                    <a:gd name="connsiteX412" fmla="*/ 751735 w 2193085"/>
                    <a:gd name="connsiteY412" fmla="*/ 418228 h 1998094"/>
                    <a:gd name="connsiteX413" fmla="*/ 752407 w 2193085"/>
                    <a:gd name="connsiteY413" fmla="*/ 419558 h 1998094"/>
                    <a:gd name="connsiteX414" fmla="*/ 753861 w 2193085"/>
                    <a:gd name="connsiteY414" fmla="*/ 422426 h 1998094"/>
                    <a:gd name="connsiteX415" fmla="*/ 754435 w 2193085"/>
                    <a:gd name="connsiteY415" fmla="*/ 423573 h 1998094"/>
                    <a:gd name="connsiteX416" fmla="*/ 755497 w 2193085"/>
                    <a:gd name="connsiteY416" fmla="*/ 424659 h 1998094"/>
                    <a:gd name="connsiteX417" fmla="*/ 759809 w 2193085"/>
                    <a:gd name="connsiteY417" fmla="*/ 429040 h 1998094"/>
                    <a:gd name="connsiteX418" fmla="*/ 762252 w 2193085"/>
                    <a:gd name="connsiteY418" fmla="*/ 432066 h 1998094"/>
                    <a:gd name="connsiteX419" fmla="*/ 764059 w 2193085"/>
                    <a:gd name="connsiteY419" fmla="*/ 434311 h 1998094"/>
                    <a:gd name="connsiteX420" fmla="*/ 765794 w 2193085"/>
                    <a:gd name="connsiteY420" fmla="*/ 436130 h 1998094"/>
                    <a:gd name="connsiteX421" fmla="*/ 767516 w 2193085"/>
                    <a:gd name="connsiteY421" fmla="*/ 437936 h 1998094"/>
                    <a:gd name="connsiteX422" fmla="*/ 769250 w 2193085"/>
                    <a:gd name="connsiteY422" fmla="*/ 439754 h 1998094"/>
                    <a:gd name="connsiteX423" fmla="*/ 770288 w 2193085"/>
                    <a:gd name="connsiteY423" fmla="*/ 440840 h 1998094"/>
                    <a:gd name="connsiteX424" fmla="*/ 771681 w 2193085"/>
                    <a:gd name="connsiteY424" fmla="*/ 442182 h 1998094"/>
                    <a:gd name="connsiteX425" fmla="*/ 774490 w 2193085"/>
                    <a:gd name="connsiteY425" fmla="*/ 444879 h 1998094"/>
                    <a:gd name="connsiteX426" fmla="*/ 775895 w 2193085"/>
                    <a:gd name="connsiteY426" fmla="*/ 446234 h 1998094"/>
                    <a:gd name="connsiteX427" fmla="*/ 777470 w 2193085"/>
                    <a:gd name="connsiteY427" fmla="*/ 447161 h 1998094"/>
                    <a:gd name="connsiteX428" fmla="*/ 778362 w 2193085"/>
                    <a:gd name="connsiteY428" fmla="*/ 447686 h 1998094"/>
                    <a:gd name="connsiteX429" fmla="*/ 778802 w 2193085"/>
                    <a:gd name="connsiteY429" fmla="*/ 447942 h 1998094"/>
                    <a:gd name="connsiteX430" fmla="*/ 768078 w 2193085"/>
                    <a:gd name="connsiteY430" fmla="*/ 465563 h 1998094"/>
                    <a:gd name="connsiteX431" fmla="*/ 766881 w 2193085"/>
                    <a:gd name="connsiteY431" fmla="*/ 467625 h 1998094"/>
                    <a:gd name="connsiteX432" fmla="*/ 765562 w 2193085"/>
                    <a:gd name="connsiteY432" fmla="*/ 469895 h 1998094"/>
                    <a:gd name="connsiteX433" fmla="*/ 763827 w 2193085"/>
                    <a:gd name="connsiteY433" fmla="*/ 472519 h 1998094"/>
                    <a:gd name="connsiteX434" fmla="*/ 754826 w 2193085"/>
                    <a:gd name="connsiteY434" fmla="*/ 486052 h 1998094"/>
                    <a:gd name="connsiteX435" fmla="*/ 750758 w 2193085"/>
                    <a:gd name="connsiteY435" fmla="*/ 492153 h 1998094"/>
                    <a:gd name="connsiteX436" fmla="*/ 748816 w 2193085"/>
                    <a:gd name="connsiteY436" fmla="*/ 495070 h 1998094"/>
                    <a:gd name="connsiteX437" fmla="*/ 747705 w 2193085"/>
                    <a:gd name="connsiteY437" fmla="*/ 496741 h 1998094"/>
                    <a:gd name="connsiteX438" fmla="*/ 746093 w 2193085"/>
                    <a:gd name="connsiteY438" fmla="*/ 498084 h 1998094"/>
                    <a:gd name="connsiteX439" fmla="*/ 735515 w 2193085"/>
                    <a:gd name="connsiteY439" fmla="*/ 506858 h 1998094"/>
                    <a:gd name="connsiteX440" fmla="*/ 733939 w 2193085"/>
                    <a:gd name="connsiteY440" fmla="*/ 508163 h 1998094"/>
                    <a:gd name="connsiteX441" fmla="*/ 732511 w 2193085"/>
                    <a:gd name="connsiteY441" fmla="*/ 508578 h 1998094"/>
                    <a:gd name="connsiteX442" fmla="*/ 731118 w 2193085"/>
                    <a:gd name="connsiteY442" fmla="*/ 508968 h 1998094"/>
                    <a:gd name="connsiteX443" fmla="*/ 730190 w 2193085"/>
                    <a:gd name="connsiteY443" fmla="*/ 509237 h 1998094"/>
                    <a:gd name="connsiteX444" fmla="*/ 726013 w 2193085"/>
                    <a:gd name="connsiteY444" fmla="*/ 510433 h 1998094"/>
                    <a:gd name="connsiteX445" fmla="*/ 724168 w 2193085"/>
                    <a:gd name="connsiteY445" fmla="*/ 510958 h 1998094"/>
                    <a:gd name="connsiteX446" fmla="*/ 723130 w 2193085"/>
                    <a:gd name="connsiteY446" fmla="*/ 512288 h 1998094"/>
                    <a:gd name="connsiteX447" fmla="*/ 722104 w 2193085"/>
                    <a:gd name="connsiteY447" fmla="*/ 513618 h 1998094"/>
                    <a:gd name="connsiteX448" fmla="*/ 721200 w 2193085"/>
                    <a:gd name="connsiteY448" fmla="*/ 514789 h 1998094"/>
                    <a:gd name="connsiteX449" fmla="*/ 720883 w 2193085"/>
                    <a:gd name="connsiteY449" fmla="*/ 516437 h 1998094"/>
                    <a:gd name="connsiteX450" fmla="*/ 719112 w 2193085"/>
                    <a:gd name="connsiteY450" fmla="*/ 525918 h 1998094"/>
                    <a:gd name="connsiteX451" fmla="*/ 718025 w 2193085"/>
                    <a:gd name="connsiteY451" fmla="*/ 531751 h 1998094"/>
                    <a:gd name="connsiteX452" fmla="*/ 717536 w 2193085"/>
                    <a:gd name="connsiteY452" fmla="*/ 534350 h 1998094"/>
                    <a:gd name="connsiteX453" fmla="*/ 717048 w 2193085"/>
                    <a:gd name="connsiteY453" fmla="*/ 536962 h 1998094"/>
                    <a:gd name="connsiteX454" fmla="*/ 716632 w 2193085"/>
                    <a:gd name="connsiteY454" fmla="*/ 540147 h 1998094"/>
                    <a:gd name="connsiteX455" fmla="*/ 714043 w 2193085"/>
                    <a:gd name="connsiteY455" fmla="*/ 560391 h 1998094"/>
                    <a:gd name="connsiteX456" fmla="*/ 712944 w 2193085"/>
                    <a:gd name="connsiteY456" fmla="*/ 569617 h 1998094"/>
                    <a:gd name="connsiteX457" fmla="*/ 711905 w 2193085"/>
                    <a:gd name="connsiteY457" fmla="*/ 578366 h 1998094"/>
                    <a:gd name="connsiteX458" fmla="*/ 711661 w 2193085"/>
                    <a:gd name="connsiteY458" fmla="*/ 580367 h 1998094"/>
                    <a:gd name="connsiteX459" fmla="*/ 711857 w 2193085"/>
                    <a:gd name="connsiteY459" fmla="*/ 581075 h 1998094"/>
                    <a:gd name="connsiteX460" fmla="*/ 712101 w 2193085"/>
                    <a:gd name="connsiteY460" fmla="*/ 581942 h 1998094"/>
                    <a:gd name="connsiteX461" fmla="*/ 713115 w 2193085"/>
                    <a:gd name="connsiteY461" fmla="*/ 585627 h 1998094"/>
                    <a:gd name="connsiteX462" fmla="*/ 713530 w 2193085"/>
                    <a:gd name="connsiteY462" fmla="*/ 587152 h 1998094"/>
                    <a:gd name="connsiteX463" fmla="*/ 714446 w 2193085"/>
                    <a:gd name="connsiteY463" fmla="*/ 588385 h 1998094"/>
                    <a:gd name="connsiteX464" fmla="*/ 718367 w 2193085"/>
                    <a:gd name="connsiteY464" fmla="*/ 593717 h 1998094"/>
                    <a:gd name="connsiteX465" fmla="*/ 719283 w 2193085"/>
                    <a:gd name="connsiteY465" fmla="*/ 594950 h 1998094"/>
                    <a:gd name="connsiteX466" fmla="*/ 720089 w 2193085"/>
                    <a:gd name="connsiteY466" fmla="*/ 595560 h 1998094"/>
                    <a:gd name="connsiteX467" fmla="*/ 720895 w 2193085"/>
                    <a:gd name="connsiteY467" fmla="*/ 596158 h 1998094"/>
                    <a:gd name="connsiteX468" fmla="*/ 728150 w 2193085"/>
                    <a:gd name="connsiteY468" fmla="*/ 601625 h 1998094"/>
                    <a:gd name="connsiteX469" fmla="*/ 738642 w 2193085"/>
                    <a:gd name="connsiteY469" fmla="*/ 609508 h 1998094"/>
                    <a:gd name="connsiteX470" fmla="*/ 740657 w 2193085"/>
                    <a:gd name="connsiteY470" fmla="*/ 611021 h 1998094"/>
                    <a:gd name="connsiteX471" fmla="*/ 741463 w 2193085"/>
                    <a:gd name="connsiteY471" fmla="*/ 611631 h 1998094"/>
                    <a:gd name="connsiteX472" fmla="*/ 742636 w 2193085"/>
                    <a:gd name="connsiteY472" fmla="*/ 612607 h 1998094"/>
                    <a:gd name="connsiteX473" fmla="*/ 744211 w 2193085"/>
                    <a:gd name="connsiteY473" fmla="*/ 613901 h 1998094"/>
                    <a:gd name="connsiteX474" fmla="*/ 774368 w 2193085"/>
                    <a:gd name="connsiteY474" fmla="*/ 638782 h 1998094"/>
                    <a:gd name="connsiteX475" fmla="*/ 775931 w 2193085"/>
                    <a:gd name="connsiteY475" fmla="*/ 640076 h 1998094"/>
                    <a:gd name="connsiteX476" fmla="*/ 777104 w 2193085"/>
                    <a:gd name="connsiteY476" fmla="*/ 641040 h 1998094"/>
                    <a:gd name="connsiteX477" fmla="*/ 778362 w 2193085"/>
                    <a:gd name="connsiteY477" fmla="*/ 641894 h 1998094"/>
                    <a:gd name="connsiteX478" fmla="*/ 780023 w 2193085"/>
                    <a:gd name="connsiteY478" fmla="*/ 643017 h 1998094"/>
                    <a:gd name="connsiteX479" fmla="*/ 809227 w 2193085"/>
                    <a:gd name="connsiteY479" fmla="*/ 662810 h 1998094"/>
                    <a:gd name="connsiteX480" fmla="*/ 814625 w 2193085"/>
                    <a:gd name="connsiteY480" fmla="*/ 666471 h 1998094"/>
                    <a:gd name="connsiteX481" fmla="*/ 821257 w 2193085"/>
                    <a:gd name="connsiteY481" fmla="*/ 670961 h 1998094"/>
                    <a:gd name="connsiteX482" fmla="*/ 822931 w 2193085"/>
                    <a:gd name="connsiteY482" fmla="*/ 672096 h 1998094"/>
                    <a:gd name="connsiteX483" fmla="*/ 824763 w 2193085"/>
                    <a:gd name="connsiteY483" fmla="*/ 672828 h 1998094"/>
                    <a:gd name="connsiteX484" fmla="*/ 837759 w 2193085"/>
                    <a:gd name="connsiteY484" fmla="*/ 677978 h 1998094"/>
                    <a:gd name="connsiteX485" fmla="*/ 846259 w 2193085"/>
                    <a:gd name="connsiteY485" fmla="*/ 681358 h 1998094"/>
                    <a:gd name="connsiteX486" fmla="*/ 848092 w 2193085"/>
                    <a:gd name="connsiteY486" fmla="*/ 682078 h 1998094"/>
                    <a:gd name="connsiteX487" fmla="*/ 849789 w 2193085"/>
                    <a:gd name="connsiteY487" fmla="*/ 683042 h 1998094"/>
                    <a:gd name="connsiteX488" fmla="*/ 854895 w 2193085"/>
                    <a:gd name="connsiteY488" fmla="*/ 685946 h 1998094"/>
                    <a:gd name="connsiteX489" fmla="*/ 862480 w 2193085"/>
                    <a:gd name="connsiteY489" fmla="*/ 690266 h 1998094"/>
                    <a:gd name="connsiteX490" fmla="*/ 864178 w 2193085"/>
                    <a:gd name="connsiteY490" fmla="*/ 691230 h 1998094"/>
                    <a:gd name="connsiteX491" fmla="*/ 865460 w 2193085"/>
                    <a:gd name="connsiteY491" fmla="*/ 691962 h 1998094"/>
                    <a:gd name="connsiteX492" fmla="*/ 867390 w 2193085"/>
                    <a:gd name="connsiteY492" fmla="*/ 692597 h 1998094"/>
                    <a:gd name="connsiteX493" fmla="*/ 870285 w 2193085"/>
                    <a:gd name="connsiteY493" fmla="*/ 693549 h 1998094"/>
                    <a:gd name="connsiteX494" fmla="*/ 879787 w 2193085"/>
                    <a:gd name="connsiteY494" fmla="*/ 696661 h 1998094"/>
                    <a:gd name="connsiteX495" fmla="*/ 883219 w 2193085"/>
                    <a:gd name="connsiteY495" fmla="*/ 697783 h 1998094"/>
                    <a:gd name="connsiteX496" fmla="*/ 883854 w 2193085"/>
                    <a:gd name="connsiteY496" fmla="*/ 697991 h 1998094"/>
                    <a:gd name="connsiteX497" fmla="*/ 885247 w 2193085"/>
                    <a:gd name="connsiteY497" fmla="*/ 698491 h 1998094"/>
                    <a:gd name="connsiteX498" fmla="*/ 895909 w 2193085"/>
                    <a:gd name="connsiteY498" fmla="*/ 702335 h 1998094"/>
                    <a:gd name="connsiteX499" fmla="*/ 903800 w 2193085"/>
                    <a:gd name="connsiteY499" fmla="*/ 705178 h 1998094"/>
                    <a:gd name="connsiteX500" fmla="*/ 906120 w 2193085"/>
                    <a:gd name="connsiteY500" fmla="*/ 706020 h 1998094"/>
                    <a:gd name="connsiteX501" fmla="*/ 908026 w 2193085"/>
                    <a:gd name="connsiteY501" fmla="*/ 706325 h 1998094"/>
                    <a:gd name="connsiteX502" fmla="*/ 915659 w 2193085"/>
                    <a:gd name="connsiteY502" fmla="*/ 707570 h 1998094"/>
                    <a:gd name="connsiteX503" fmla="*/ 922817 w 2193085"/>
                    <a:gd name="connsiteY503" fmla="*/ 708729 h 1998094"/>
                    <a:gd name="connsiteX504" fmla="*/ 923770 w 2193085"/>
                    <a:gd name="connsiteY504" fmla="*/ 708888 h 1998094"/>
                    <a:gd name="connsiteX505" fmla="*/ 925516 w 2193085"/>
                    <a:gd name="connsiteY505" fmla="*/ 709168 h 1998094"/>
                    <a:gd name="connsiteX506" fmla="*/ 927275 w 2193085"/>
                    <a:gd name="connsiteY506" fmla="*/ 709193 h 1998094"/>
                    <a:gd name="connsiteX507" fmla="*/ 935422 w 2193085"/>
                    <a:gd name="connsiteY507" fmla="*/ 709303 h 1998094"/>
                    <a:gd name="connsiteX508" fmla="*/ 940625 w 2193085"/>
                    <a:gd name="connsiteY508" fmla="*/ 709376 h 1998094"/>
                    <a:gd name="connsiteX509" fmla="*/ 942042 w 2193085"/>
                    <a:gd name="connsiteY509" fmla="*/ 709388 h 1998094"/>
                    <a:gd name="connsiteX510" fmla="*/ 943996 w 2193085"/>
                    <a:gd name="connsiteY510" fmla="*/ 709193 h 1998094"/>
                    <a:gd name="connsiteX511" fmla="*/ 945449 w 2193085"/>
                    <a:gd name="connsiteY511" fmla="*/ 709046 h 1998094"/>
                    <a:gd name="connsiteX512" fmla="*/ 956161 w 2193085"/>
                    <a:gd name="connsiteY512" fmla="*/ 707936 h 1998094"/>
                    <a:gd name="connsiteX513" fmla="*/ 958592 w 2193085"/>
                    <a:gd name="connsiteY513" fmla="*/ 707692 h 1998094"/>
                    <a:gd name="connsiteX514" fmla="*/ 960399 w 2193085"/>
                    <a:gd name="connsiteY514" fmla="*/ 707155 h 1998094"/>
                    <a:gd name="connsiteX515" fmla="*/ 962659 w 2193085"/>
                    <a:gd name="connsiteY515" fmla="*/ 706508 h 1998094"/>
                    <a:gd name="connsiteX516" fmla="*/ 969255 w 2193085"/>
                    <a:gd name="connsiteY516" fmla="*/ 704592 h 1998094"/>
                    <a:gd name="connsiteX517" fmla="*/ 971282 w 2193085"/>
                    <a:gd name="connsiteY517" fmla="*/ 703994 h 1998094"/>
                    <a:gd name="connsiteX518" fmla="*/ 973432 w 2193085"/>
                    <a:gd name="connsiteY518" fmla="*/ 702969 h 1998094"/>
                    <a:gd name="connsiteX519" fmla="*/ 975166 w 2193085"/>
                    <a:gd name="connsiteY519" fmla="*/ 702140 h 1998094"/>
                    <a:gd name="connsiteX520" fmla="*/ 978183 w 2193085"/>
                    <a:gd name="connsiteY520" fmla="*/ 700687 h 1998094"/>
                    <a:gd name="connsiteX521" fmla="*/ 981261 w 2193085"/>
                    <a:gd name="connsiteY521" fmla="*/ 699211 h 1998094"/>
                    <a:gd name="connsiteX522" fmla="*/ 983032 w 2193085"/>
                    <a:gd name="connsiteY522" fmla="*/ 698369 h 1998094"/>
                    <a:gd name="connsiteX523" fmla="*/ 984986 w 2193085"/>
                    <a:gd name="connsiteY523" fmla="*/ 698271 h 1998094"/>
                    <a:gd name="connsiteX524" fmla="*/ 995734 w 2193085"/>
                    <a:gd name="connsiteY524" fmla="*/ 697747 h 1998094"/>
                    <a:gd name="connsiteX525" fmla="*/ 996211 w 2193085"/>
                    <a:gd name="connsiteY525" fmla="*/ 697734 h 1998094"/>
                    <a:gd name="connsiteX526" fmla="*/ 998592 w 2193085"/>
                    <a:gd name="connsiteY526" fmla="*/ 697612 h 1998094"/>
                    <a:gd name="connsiteX527" fmla="*/ 1000058 w 2193085"/>
                    <a:gd name="connsiteY527" fmla="*/ 697637 h 1998094"/>
                    <a:gd name="connsiteX528" fmla="*/ 1001512 w 2193085"/>
                    <a:gd name="connsiteY528" fmla="*/ 697661 h 1998094"/>
                    <a:gd name="connsiteX529" fmla="*/ 1013665 w 2193085"/>
                    <a:gd name="connsiteY529" fmla="*/ 697820 h 1998094"/>
                    <a:gd name="connsiteX530" fmla="*/ 1029201 w 2193085"/>
                    <a:gd name="connsiteY530" fmla="*/ 699626 h 1998094"/>
                    <a:gd name="connsiteX531" fmla="*/ 1030141 w 2193085"/>
                    <a:gd name="connsiteY531" fmla="*/ 699736 h 1998094"/>
                    <a:gd name="connsiteX532" fmla="*/ 1031143 w 2193085"/>
                    <a:gd name="connsiteY532" fmla="*/ 699858 h 1998094"/>
                    <a:gd name="connsiteX533" fmla="*/ 1032596 w 2193085"/>
                    <a:gd name="connsiteY533" fmla="*/ 700028 h 1998094"/>
                    <a:gd name="connsiteX534" fmla="*/ 1034343 w 2193085"/>
                    <a:gd name="connsiteY534" fmla="*/ 700529 h 1998094"/>
                    <a:gd name="connsiteX535" fmla="*/ 1035686 w 2193085"/>
                    <a:gd name="connsiteY535" fmla="*/ 700919 h 1998094"/>
                    <a:gd name="connsiteX536" fmla="*/ 1042307 w 2193085"/>
                    <a:gd name="connsiteY536" fmla="*/ 702811 h 1998094"/>
                    <a:gd name="connsiteX537" fmla="*/ 1052041 w 2193085"/>
                    <a:gd name="connsiteY537" fmla="*/ 705593 h 1998094"/>
                    <a:gd name="connsiteX538" fmla="*/ 1053898 w 2193085"/>
                    <a:gd name="connsiteY538" fmla="*/ 706130 h 1998094"/>
                    <a:gd name="connsiteX539" fmla="*/ 1055949 w 2193085"/>
                    <a:gd name="connsiteY539" fmla="*/ 707326 h 1998094"/>
                    <a:gd name="connsiteX540" fmla="*/ 1057195 w 2193085"/>
                    <a:gd name="connsiteY540" fmla="*/ 708046 h 1998094"/>
                    <a:gd name="connsiteX541" fmla="*/ 1064047 w 2193085"/>
                    <a:gd name="connsiteY541" fmla="*/ 712036 h 1998094"/>
                    <a:gd name="connsiteX542" fmla="*/ 1073061 w 2193085"/>
                    <a:gd name="connsiteY542" fmla="*/ 717271 h 1998094"/>
                    <a:gd name="connsiteX543" fmla="*/ 1074771 w 2193085"/>
                    <a:gd name="connsiteY543" fmla="*/ 718260 h 1998094"/>
                    <a:gd name="connsiteX544" fmla="*/ 1076066 w 2193085"/>
                    <a:gd name="connsiteY544" fmla="*/ 719016 h 1998094"/>
                    <a:gd name="connsiteX545" fmla="*/ 1077678 w 2193085"/>
                    <a:gd name="connsiteY545" fmla="*/ 720249 h 1998094"/>
                    <a:gd name="connsiteX546" fmla="*/ 1083761 w 2193085"/>
                    <a:gd name="connsiteY546" fmla="*/ 724922 h 1998094"/>
                    <a:gd name="connsiteX547" fmla="*/ 1089172 w 2193085"/>
                    <a:gd name="connsiteY547" fmla="*/ 726545 h 1998094"/>
                    <a:gd name="connsiteX548" fmla="*/ 1090527 w 2193085"/>
                    <a:gd name="connsiteY548" fmla="*/ 726948 h 1998094"/>
                    <a:gd name="connsiteX549" fmla="*/ 1092469 w 2193085"/>
                    <a:gd name="connsiteY549" fmla="*/ 726838 h 1998094"/>
                    <a:gd name="connsiteX550" fmla="*/ 1103181 w 2193085"/>
                    <a:gd name="connsiteY550" fmla="*/ 726179 h 1998094"/>
                    <a:gd name="connsiteX551" fmla="*/ 1114052 w 2193085"/>
                    <a:gd name="connsiteY551" fmla="*/ 725508 h 1998094"/>
                    <a:gd name="connsiteX552" fmla="*/ 1114528 w 2193085"/>
                    <a:gd name="connsiteY552" fmla="*/ 725471 h 1998094"/>
                    <a:gd name="connsiteX553" fmla="*/ 1115835 w 2193085"/>
                    <a:gd name="connsiteY553" fmla="*/ 725398 h 1998094"/>
                    <a:gd name="connsiteX554" fmla="*/ 1118253 w 2193085"/>
                    <a:gd name="connsiteY554" fmla="*/ 725667 h 1998094"/>
                    <a:gd name="connsiteX555" fmla="*/ 1133777 w 2193085"/>
                    <a:gd name="connsiteY555" fmla="*/ 727375 h 1998094"/>
                    <a:gd name="connsiteX556" fmla="*/ 1136208 w 2193085"/>
                    <a:gd name="connsiteY556" fmla="*/ 727631 h 1998094"/>
                    <a:gd name="connsiteX557" fmla="*/ 1137661 w 2193085"/>
                    <a:gd name="connsiteY557" fmla="*/ 727900 h 1998094"/>
                    <a:gd name="connsiteX558" fmla="*/ 1139603 w 2193085"/>
                    <a:gd name="connsiteY558" fmla="*/ 728254 h 1998094"/>
                    <a:gd name="connsiteX559" fmla="*/ 1158511 w 2193085"/>
                    <a:gd name="connsiteY559" fmla="*/ 731683 h 1998094"/>
                    <a:gd name="connsiteX560" fmla="*/ 1169650 w 2193085"/>
                    <a:gd name="connsiteY560" fmla="*/ 733708 h 1998094"/>
                    <a:gd name="connsiteX561" fmla="*/ 1171103 w 2193085"/>
                    <a:gd name="connsiteY561" fmla="*/ 733965 h 1998094"/>
                    <a:gd name="connsiteX562" fmla="*/ 1172508 w 2193085"/>
                    <a:gd name="connsiteY562" fmla="*/ 734441 h 1998094"/>
                    <a:gd name="connsiteX563" fmla="*/ 1182804 w 2193085"/>
                    <a:gd name="connsiteY563" fmla="*/ 737906 h 1998094"/>
                    <a:gd name="connsiteX564" fmla="*/ 1201993 w 2193085"/>
                    <a:gd name="connsiteY564" fmla="*/ 744349 h 1998094"/>
                    <a:gd name="connsiteX565" fmla="*/ 1218640 w 2193085"/>
                    <a:gd name="connsiteY565" fmla="*/ 749950 h 1998094"/>
                    <a:gd name="connsiteX566" fmla="*/ 1220497 w 2193085"/>
                    <a:gd name="connsiteY566" fmla="*/ 750573 h 1998094"/>
                    <a:gd name="connsiteX567" fmla="*/ 1222341 w 2193085"/>
                    <a:gd name="connsiteY567" fmla="*/ 751195 h 1998094"/>
                    <a:gd name="connsiteX568" fmla="*/ 1223294 w 2193085"/>
                    <a:gd name="connsiteY568" fmla="*/ 751451 h 1998094"/>
                    <a:gd name="connsiteX569" fmla="*/ 1225688 w 2193085"/>
                    <a:gd name="connsiteY569" fmla="*/ 752098 h 1998094"/>
                    <a:gd name="connsiteX570" fmla="*/ 1245718 w 2193085"/>
                    <a:gd name="connsiteY570" fmla="*/ 757565 h 1998094"/>
                    <a:gd name="connsiteX571" fmla="*/ 1254244 w 2193085"/>
                    <a:gd name="connsiteY571" fmla="*/ 759896 h 1998094"/>
                    <a:gd name="connsiteX572" fmla="*/ 1256210 w 2193085"/>
                    <a:gd name="connsiteY572" fmla="*/ 760433 h 1998094"/>
                    <a:gd name="connsiteX573" fmla="*/ 1257981 w 2193085"/>
                    <a:gd name="connsiteY573" fmla="*/ 761531 h 1998094"/>
                    <a:gd name="connsiteX574" fmla="*/ 1263856 w 2193085"/>
                    <a:gd name="connsiteY574" fmla="*/ 765155 h 1998094"/>
                    <a:gd name="connsiteX575" fmla="*/ 1268620 w 2193085"/>
                    <a:gd name="connsiteY575" fmla="*/ 768108 h 1998094"/>
                    <a:gd name="connsiteX576" fmla="*/ 1270647 w 2193085"/>
                    <a:gd name="connsiteY576" fmla="*/ 769365 h 1998094"/>
                    <a:gd name="connsiteX577" fmla="*/ 1271893 w 2193085"/>
                    <a:gd name="connsiteY577" fmla="*/ 770195 h 1998094"/>
                    <a:gd name="connsiteX578" fmla="*/ 1273127 w 2193085"/>
                    <a:gd name="connsiteY578" fmla="*/ 771025 h 1998094"/>
                    <a:gd name="connsiteX579" fmla="*/ 1285560 w 2193085"/>
                    <a:gd name="connsiteY579" fmla="*/ 779347 h 1998094"/>
                    <a:gd name="connsiteX580" fmla="*/ 1294953 w 2193085"/>
                    <a:gd name="connsiteY580" fmla="*/ 785644 h 1998094"/>
                    <a:gd name="connsiteX581" fmla="*/ 1296578 w 2193085"/>
                    <a:gd name="connsiteY581" fmla="*/ 786742 h 1998094"/>
                    <a:gd name="connsiteX582" fmla="*/ 1298214 w 2193085"/>
                    <a:gd name="connsiteY582" fmla="*/ 787828 h 1998094"/>
                    <a:gd name="connsiteX583" fmla="*/ 1299411 w 2193085"/>
                    <a:gd name="connsiteY583" fmla="*/ 788755 h 1998094"/>
                    <a:gd name="connsiteX584" fmla="*/ 1301793 w 2193085"/>
                    <a:gd name="connsiteY584" fmla="*/ 790598 h 1998094"/>
                    <a:gd name="connsiteX585" fmla="*/ 1304578 w 2193085"/>
                    <a:gd name="connsiteY585" fmla="*/ 792746 h 1998094"/>
                    <a:gd name="connsiteX586" fmla="*/ 1311613 w 2193085"/>
                    <a:gd name="connsiteY586" fmla="*/ 798176 h 1998094"/>
                    <a:gd name="connsiteX587" fmla="*/ 1313555 w 2193085"/>
                    <a:gd name="connsiteY587" fmla="*/ 799677 h 1998094"/>
                    <a:gd name="connsiteX588" fmla="*/ 1315546 w 2193085"/>
                    <a:gd name="connsiteY588" fmla="*/ 800629 h 1998094"/>
                    <a:gd name="connsiteX589" fmla="*/ 1324682 w 2193085"/>
                    <a:gd name="connsiteY589" fmla="*/ 804973 h 1998094"/>
                    <a:gd name="connsiteX590" fmla="*/ 1334905 w 2193085"/>
                    <a:gd name="connsiteY590" fmla="*/ 809842 h 1998094"/>
                    <a:gd name="connsiteX591" fmla="*/ 1336688 w 2193085"/>
                    <a:gd name="connsiteY591" fmla="*/ 810684 h 1998094"/>
                    <a:gd name="connsiteX592" fmla="*/ 1338557 w 2193085"/>
                    <a:gd name="connsiteY592" fmla="*/ 811306 h 1998094"/>
                    <a:gd name="connsiteX593" fmla="*/ 1348829 w 2193085"/>
                    <a:gd name="connsiteY593" fmla="*/ 814662 h 1998094"/>
                    <a:gd name="connsiteX594" fmla="*/ 1361898 w 2193085"/>
                    <a:gd name="connsiteY594" fmla="*/ 818945 h 1998094"/>
                    <a:gd name="connsiteX595" fmla="*/ 1363303 w 2193085"/>
                    <a:gd name="connsiteY595" fmla="*/ 819397 h 1998094"/>
                    <a:gd name="connsiteX596" fmla="*/ 1364707 w 2193085"/>
                    <a:gd name="connsiteY596" fmla="*/ 819860 h 1998094"/>
                    <a:gd name="connsiteX597" fmla="*/ 1366112 w 2193085"/>
                    <a:gd name="connsiteY597" fmla="*/ 820178 h 1998094"/>
                    <a:gd name="connsiteX598" fmla="*/ 1367981 w 2193085"/>
                    <a:gd name="connsiteY598" fmla="*/ 820593 h 1998094"/>
                    <a:gd name="connsiteX599" fmla="*/ 1371254 w 2193085"/>
                    <a:gd name="connsiteY599" fmla="*/ 821325 h 1998094"/>
                    <a:gd name="connsiteX600" fmla="*/ 1377031 w 2193085"/>
                    <a:gd name="connsiteY600" fmla="*/ 822618 h 1998094"/>
                    <a:gd name="connsiteX601" fmla="*/ 1391322 w 2193085"/>
                    <a:gd name="connsiteY601" fmla="*/ 825816 h 1998094"/>
                    <a:gd name="connsiteX602" fmla="*/ 1392763 w 2193085"/>
                    <a:gd name="connsiteY602" fmla="*/ 826145 h 1998094"/>
                    <a:gd name="connsiteX603" fmla="*/ 1394888 w 2193085"/>
                    <a:gd name="connsiteY603" fmla="*/ 826975 h 1998094"/>
                    <a:gd name="connsiteX604" fmla="*/ 1398503 w 2193085"/>
                    <a:gd name="connsiteY604" fmla="*/ 828402 h 1998094"/>
                    <a:gd name="connsiteX605" fmla="*/ 1406284 w 2193085"/>
                    <a:gd name="connsiteY605" fmla="*/ 831453 h 1998094"/>
                    <a:gd name="connsiteX606" fmla="*/ 1408201 w 2193085"/>
                    <a:gd name="connsiteY606" fmla="*/ 832210 h 1998094"/>
                    <a:gd name="connsiteX607" fmla="*/ 1409728 w 2193085"/>
                    <a:gd name="connsiteY607" fmla="*/ 833686 h 1998094"/>
                    <a:gd name="connsiteX608" fmla="*/ 1415542 w 2193085"/>
                    <a:gd name="connsiteY608" fmla="*/ 839348 h 1998094"/>
                    <a:gd name="connsiteX609" fmla="*/ 1417008 w 2193085"/>
                    <a:gd name="connsiteY609" fmla="*/ 840788 h 1998094"/>
                    <a:gd name="connsiteX610" fmla="*/ 1423200 w 2193085"/>
                    <a:gd name="connsiteY610" fmla="*/ 846804 h 1998094"/>
                    <a:gd name="connsiteX611" fmla="*/ 1423921 w 2193085"/>
                    <a:gd name="connsiteY611" fmla="*/ 847512 h 1998094"/>
                    <a:gd name="connsiteX612" fmla="*/ 1425374 w 2193085"/>
                    <a:gd name="connsiteY612" fmla="*/ 848928 h 1998094"/>
                    <a:gd name="connsiteX613" fmla="*/ 1426584 w 2193085"/>
                    <a:gd name="connsiteY613" fmla="*/ 849867 h 1998094"/>
                    <a:gd name="connsiteX614" fmla="*/ 1427793 w 2193085"/>
                    <a:gd name="connsiteY614" fmla="*/ 850795 h 1998094"/>
                    <a:gd name="connsiteX615" fmla="*/ 1433045 w 2193085"/>
                    <a:gd name="connsiteY615" fmla="*/ 854858 h 1998094"/>
                    <a:gd name="connsiteX616" fmla="*/ 1439042 w 2193085"/>
                    <a:gd name="connsiteY616" fmla="*/ 859495 h 1998094"/>
                    <a:gd name="connsiteX617" fmla="*/ 1440703 w 2193085"/>
                    <a:gd name="connsiteY617" fmla="*/ 860789 h 1998094"/>
                    <a:gd name="connsiteX618" fmla="*/ 1442584 w 2193085"/>
                    <a:gd name="connsiteY618" fmla="*/ 861387 h 1998094"/>
                    <a:gd name="connsiteX619" fmla="*/ 1449644 w 2193085"/>
                    <a:gd name="connsiteY619" fmla="*/ 863632 h 1998094"/>
                    <a:gd name="connsiteX620" fmla="*/ 1457656 w 2193085"/>
                    <a:gd name="connsiteY620" fmla="*/ 866183 h 1998094"/>
                    <a:gd name="connsiteX621" fmla="*/ 1460013 w 2193085"/>
                    <a:gd name="connsiteY621" fmla="*/ 866927 h 1998094"/>
                    <a:gd name="connsiteX622" fmla="*/ 1461442 w 2193085"/>
                    <a:gd name="connsiteY622" fmla="*/ 867208 h 1998094"/>
                    <a:gd name="connsiteX623" fmla="*/ 1462883 w 2193085"/>
                    <a:gd name="connsiteY623" fmla="*/ 867488 h 1998094"/>
                    <a:gd name="connsiteX624" fmla="*/ 1477259 w 2193085"/>
                    <a:gd name="connsiteY624" fmla="*/ 870307 h 1998094"/>
                    <a:gd name="connsiteX625" fmla="*/ 1478664 w 2193085"/>
                    <a:gd name="connsiteY625" fmla="*/ 870588 h 1998094"/>
                    <a:gd name="connsiteX626" fmla="*/ 1481962 w 2193085"/>
                    <a:gd name="connsiteY626" fmla="*/ 871235 h 1998094"/>
                    <a:gd name="connsiteX627" fmla="*/ 1482682 w 2193085"/>
                    <a:gd name="connsiteY627" fmla="*/ 871405 h 1998094"/>
                    <a:gd name="connsiteX628" fmla="*/ 1483427 w 2193085"/>
                    <a:gd name="connsiteY628" fmla="*/ 871552 h 1998094"/>
                    <a:gd name="connsiteX629" fmla="*/ 1458938 w 2193085"/>
                    <a:gd name="connsiteY629" fmla="*/ 930906 h 1998094"/>
                    <a:gd name="connsiteX630" fmla="*/ 1458743 w 2193085"/>
                    <a:gd name="connsiteY630" fmla="*/ 932517 h 1998094"/>
                    <a:gd name="connsiteX631" fmla="*/ 1458584 w 2193085"/>
                    <a:gd name="connsiteY631" fmla="*/ 933933 h 1998094"/>
                    <a:gd name="connsiteX632" fmla="*/ 1448422 w 2193085"/>
                    <a:gd name="connsiteY632" fmla="*/ 1020500 h 1998094"/>
                    <a:gd name="connsiteX633" fmla="*/ 1445515 w 2193085"/>
                    <a:gd name="connsiteY633" fmla="*/ 1072813 h 1998094"/>
                    <a:gd name="connsiteX634" fmla="*/ 1439823 w 2193085"/>
                    <a:gd name="connsiteY634" fmla="*/ 1106713 h 1998094"/>
                    <a:gd name="connsiteX635" fmla="*/ 1433399 w 2193085"/>
                    <a:gd name="connsiteY635" fmla="*/ 1140978 h 1998094"/>
                    <a:gd name="connsiteX636" fmla="*/ 1428623 w 2193085"/>
                    <a:gd name="connsiteY636" fmla="*/ 1166409 h 1998094"/>
                    <a:gd name="connsiteX637" fmla="*/ 1426681 w 2193085"/>
                    <a:gd name="connsiteY637" fmla="*/ 1187398 h 1998094"/>
                    <a:gd name="connsiteX638" fmla="*/ 1428831 w 2193085"/>
                    <a:gd name="connsiteY638" fmla="*/ 1195354 h 1998094"/>
                    <a:gd name="connsiteX639" fmla="*/ 1430809 w 2193085"/>
                    <a:gd name="connsiteY639" fmla="*/ 1202713 h 1998094"/>
                    <a:gd name="connsiteX640" fmla="*/ 1443231 w 2193085"/>
                    <a:gd name="connsiteY640" fmla="*/ 1233708 h 1998094"/>
                    <a:gd name="connsiteX641" fmla="*/ 1452856 w 2193085"/>
                    <a:gd name="connsiteY641" fmla="*/ 1257760 h 1998094"/>
                    <a:gd name="connsiteX642" fmla="*/ 1461393 w 2193085"/>
                    <a:gd name="connsiteY642" fmla="*/ 1267973 h 1998094"/>
                    <a:gd name="connsiteX643" fmla="*/ 1465729 w 2193085"/>
                    <a:gd name="connsiteY643" fmla="*/ 1270780 h 1998094"/>
                    <a:gd name="connsiteX644" fmla="*/ 1469015 w 2193085"/>
                    <a:gd name="connsiteY644" fmla="*/ 1272916 h 1998094"/>
                    <a:gd name="connsiteX645" fmla="*/ 1492209 w 2193085"/>
                    <a:gd name="connsiteY645" fmla="*/ 1283373 h 1998094"/>
                    <a:gd name="connsiteX646" fmla="*/ 1499697 w 2193085"/>
                    <a:gd name="connsiteY646" fmla="*/ 1286754 h 1998094"/>
                    <a:gd name="connsiteX647" fmla="*/ 1503752 w 2193085"/>
                    <a:gd name="connsiteY647" fmla="*/ 1288450 h 1998094"/>
                    <a:gd name="connsiteX648" fmla="*/ 1526152 w 2193085"/>
                    <a:gd name="connsiteY648" fmla="*/ 1297858 h 1998094"/>
                    <a:gd name="connsiteX649" fmla="*/ 1532638 w 2193085"/>
                    <a:gd name="connsiteY649" fmla="*/ 1302239 h 1998094"/>
                    <a:gd name="connsiteX650" fmla="*/ 1543728 w 2193085"/>
                    <a:gd name="connsiteY650" fmla="*/ 1307242 h 1998094"/>
                    <a:gd name="connsiteX651" fmla="*/ 1545304 w 2193085"/>
                    <a:gd name="connsiteY651" fmla="*/ 1307950 h 1998094"/>
                    <a:gd name="connsiteX652" fmla="*/ 1555966 w 2193085"/>
                    <a:gd name="connsiteY652" fmla="*/ 1310598 h 1998094"/>
                    <a:gd name="connsiteX653" fmla="*/ 1560486 w 2193085"/>
                    <a:gd name="connsiteY653" fmla="*/ 1314296 h 1998094"/>
                    <a:gd name="connsiteX654" fmla="*/ 1563038 w 2193085"/>
                    <a:gd name="connsiteY654" fmla="*/ 1316382 h 1998094"/>
                    <a:gd name="connsiteX655" fmla="*/ 1637862 w 2193085"/>
                    <a:gd name="connsiteY655" fmla="*/ 1350086 h 1998094"/>
                    <a:gd name="connsiteX656" fmla="*/ 1644200 w 2193085"/>
                    <a:gd name="connsiteY656" fmla="*/ 1352612 h 1998094"/>
                    <a:gd name="connsiteX657" fmla="*/ 1652188 w 2193085"/>
                    <a:gd name="connsiteY657" fmla="*/ 1355785 h 1998094"/>
                    <a:gd name="connsiteX658" fmla="*/ 1662290 w 2193085"/>
                    <a:gd name="connsiteY658" fmla="*/ 1359287 h 1998094"/>
                    <a:gd name="connsiteX659" fmla="*/ 1687340 w 2193085"/>
                    <a:gd name="connsiteY659" fmla="*/ 1372967 h 1998094"/>
                    <a:gd name="connsiteX660" fmla="*/ 1710767 w 2193085"/>
                    <a:gd name="connsiteY660" fmla="*/ 1391686 h 1998094"/>
                    <a:gd name="connsiteX661" fmla="*/ 1742157 w 2193085"/>
                    <a:gd name="connsiteY661" fmla="*/ 1421790 h 1998094"/>
                    <a:gd name="connsiteX662" fmla="*/ 1743598 w 2193085"/>
                    <a:gd name="connsiteY662" fmla="*/ 1422754 h 1998094"/>
                    <a:gd name="connsiteX663" fmla="*/ 1767220 w 2193085"/>
                    <a:gd name="connsiteY663" fmla="*/ 1438545 h 1998094"/>
                    <a:gd name="connsiteX664" fmla="*/ 1789681 w 2193085"/>
                    <a:gd name="connsiteY664" fmla="*/ 1448075 h 1998094"/>
                    <a:gd name="connsiteX665" fmla="*/ 1807624 w 2193085"/>
                    <a:gd name="connsiteY665" fmla="*/ 1453457 h 1998094"/>
                    <a:gd name="connsiteX666" fmla="*/ 1833676 w 2193085"/>
                    <a:gd name="connsiteY666" fmla="*/ 1459326 h 1998094"/>
                    <a:gd name="connsiteX667" fmla="*/ 1852107 w 2193085"/>
                    <a:gd name="connsiteY667" fmla="*/ 1460900 h 1998094"/>
                    <a:gd name="connsiteX668" fmla="*/ 1859680 w 2193085"/>
                    <a:gd name="connsiteY668" fmla="*/ 1461559 h 1998094"/>
                    <a:gd name="connsiteX669" fmla="*/ 1894306 w 2193085"/>
                    <a:gd name="connsiteY669" fmla="*/ 1460071 h 1998094"/>
                    <a:gd name="connsiteX670" fmla="*/ 1902405 w 2193085"/>
                    <a:gd name="connsiteY670" fmla="*/ 1459705 h 1998094"/>
                    <a:gd name="connsiteX671" fmla="*/ 1918356 w 2193085"/>
                    <a:gd name="connsiteY671" fmla="*/ 1457423 h 1998094"/>
                    <a:gd name="connsiteX672" fmla="*/ 1942295 w 2193085"/>
                    <a:gd name="connsiteY672" fmla="*/ 1453981 h 1998094"/>
                    <a:gd name="connsiteX673" fmla="*/ 1987756 w 2193085"/>
                    <a:gd name="connsiteY673" fmla="*/ 1445989 h 1998094"/>
                    <a:gd name="connsiteX674" fmla="*/ 1989625 w 2193085"/>
                    <a:gd name="connsiteY674" fmla="*/ 1445635 h 1998094"/>
                    <a:gd name="connsiteX675" fmla="*/ 1991787 w 2193085"/>
                    <a:gd name="connsiteY675" fmla="*/ 1445220 h 1998094"/>
                    <a:gd name="connsiteX676" fmla="*/ 2002156 w 2193085"/>
                    <a:gd name="connsiteY676" fmla="*/ 1443267 h 1998094"/>
                    <a:gd name="connsiteX677" fmla="*/ 2018987 w 2193085"/>
                    <a:gd name="connsiteY677" fmla="*/ 1440095 h 1998094"/>
                    <a:gd name="connsiteX678" fmla="*/ 2026914 w 2193085"/>
                    <a:gd name="connsiteY678" fmla="*/ 1439631 h 1998094"/>
                    <a:gd name="connsiteX679" fmla="*/ 2036026 w 2193085"/>
                    <a:gd name="connsiteY679" fmla="*/ 1439094 h 1998094"/>
                    <a:gd name="connsiteX680" fmla="*/ 2044136 w 2193085"/>
                    <a:gd name="connsiteY680" fmla="*/ 1439570 h 1998094"/>
                    <a:gd name="connsiteX681" fmla="*/ 2064240 w 2193085"/>
                    <a:gd name="connsiteY681" fmla="*/ 1439387 h 1998094"/>
                    <a:gd name="connsiteX682" fmla="*/ 2088595 w 2193085"/>
                    <a:gd name="connsiteY682" fmla="*/ 1443914 h 1998094"/>
                    <a:gd name="connsiteX683" fmla="*/ 2108785 w 2193085"/>
                    <a:gd name="connsiteY683" fmla="*/ 1451285 h 1998094"/>
                    <a:gd name="connsiteX684" fmla="*/ 2111911 w 2193085"/>
                    <a:gd name="connsiteY684" fmla="*/ 1452920 h 1998094"/>
                    <a:gd name="connsiteX685" fmla="*/ 2143863 w 2193085"/>
                    <a:gd name="connsiteY685" fmla="*/ 1469699 h 1998094"/>
                    <a:gd name="connsiteX686" fmla="*/ 2148724 w 2193085"/>
                    <a:gd name="connsiteY686" fmla="*/ 1472627 h 1998094"/>
                    <a:gd name="connsiteX687" fmla="*/ 2156224 w 2193085"/>
                    <a:gd name="connsiteY687" fmla="*/ 1477143 h 1998094"/>
                    <a:gd name="connsiteX688" fmla="*/ 2164969 w 2193085"/>
                    <a:gd name="connsiteY688" fmla="*/ 1485965 h 1998094"/>
                    <a:gd name="connsiteX689" fmla="*/ 2167485 w 2193085"/>
                    <a:gd name="connsiteY689" fmla="*/ 1488503 h 1998094"/>
                    <a:gd name="connsiteX690" fmla="*/ 2170489 w 2193085"/>
                    <a:gd name="connsiteY690" fmla="*/ 1492298 h 1998094"/>
                    <a:gd name="connsiteX691" fmla="*/ 2175400 w 2193085"/>
                    <a:gd name="connsiteY691" fmla="*/ 1498498 h 1998094"/>
                    <a:gd name="connsiteX692" fmla="*/ 2180871 w 2193085"/>
                    <a:gd name="connsiteY692" fmla="*/ 1517741 h 1998094"/>
                    <a:gd name="connsiteX693" fmla="*/ 2182520 w 2193085"/>
                    <a:gd name="connsiteY693" fmla="*/ 1524331 h 1998094"/>
                    <a:gd name="connsiteX694" fmla="*/ 2187223 w 2193085"/>
                    <a:gd name="connsiteY694" fmla="*/ 1543123 h 1998094"/>
                    <a:gd name="connsiteX695" fmla="*/ 2191290 w 2193085"/>
                    <a:gd name="connsiteY695" fmla="*/ 1562087 h 1998094"/>
                    <a:gd name="connsiteX696" fmla="*/ 2193085 w 2193085"/>
                    <a:gd name="connsiteY696" fmla="*/ 1576327 h 1998094"/>
                    <a:gd name="connsiteX697" fmla="*/ 2189910 w 2193085"/>
                    <a:gd name="connsiteY697" fmla="*/ 1597316 h 1998094"/>
                    <a:gd name="connsiteX698" fmla="*/ 2185146 w 2193085"/>
                    <a:gd name="connsiteY698" fmla="*/ 1635767 h 1998094"/>
                    <a:gd name="connsiteX699" fmla="*/ 2184438 w 2193085"/>
                    <a:gd name="connsiteY699" fmla="*/ 1641515 h 1998094"/>
                    <a:gd name="connsiteX700" fmla="*/ 2186686 w 2193085"/>
                    <a:gd name="connsiteY700" fmla="*/ 1676989 h 1998094"/>
                    <a:gd name="connsiteX701" fmla="*/ 2187162 w 2193085"/>
                    <a:gd name="connsiteY701" fmla="*/ 1701077 h 1998094"/>
                    <a:gd name="connsiteX702" fmla="*/ 2188090 w 2193085"/>
                    <a:gd name="connsiteY702" fmla="*/ 1712194 h 1998094"/>
                    <a:gd name="connsiteX703" fmla="*/ 2186527 w 2193085"/>
                    <a:gd name="connsiteY703" fmla="*/ 1723664 h 1998094"/>
                    <a:gd name="connsiteX704" fmla="*/ 2186930 w 2193085"/>
                    <a:gd name="connsiteY704" fmla="*/ 1741749 h 1998094"/>
                    <a:gd name="connsiteX705" fmla="*/ 2186967 w 2193085"/>
                    <a:gd name="connsiteY705" fmla="*/ 1743226 h 1998094"/>
                    <a:gd name="connsiteX706" fmla="*/ 2184279 w 2193085"/>
                    <a:gd name="connsiteY706" fmla="*/ 1754257 h 1998094"/>
                    <a:gd name="connsiteX707" fmla="*/ 2174300 w 2193085"/>
                    <a:gd name="connsiteY707" fmla="*/ 1795307 h 1998094"/>
                    <a:gd name="connsiteX708" fmla="*/ 2172187 w 2193085"/>
                    <a:gd name="connsiteY708" fmla="*/ 1813062 h 1998094"/>
                    <a:gd name="connsiteX709" fmla="*/ 2171967 w 2193085"/>
                    <a:gd name="connsiteY709" fmla="*/ 1814893 h 1998094"/>
                    <a:gd name="connsiteX710" fmla="*/ 2172139 w 2193085"/>
                    <a:gd name="connsiteY710" fmla="*/ 1819005 h 1998094"/>
                    <a:gd name="connsiteX711" fmla="*/ 2172664 w 2193085"/>
                    <a:gd name="connsiteY711" fmla="*/ 1831647 h 1998094"/>
                    <a:gd name="connsiteX712" fmla="*/ 2174386 w 2193085"/>
                    <a:gd name="connsiteY712" fmla="*/ 1837224 h 1998094"/>
                    <a:gd name="connsiteX713" fmla="*/ 2178710 w 2193085"/>
                    <a:gd name="connsiteY713" fmla="*/ 1853674 h 1998094"/>
                    <a:gd name="connsiteX714" fmla="*/ 2180676 w 2193085"/>
                    <a:gd name="connsiteY714" fmla="*/ 1869745 h 1998094"/>
                    <a:gd name="connsiteX715" fmla="*/ 2180786 w 2193085"/>
                    <a:gd name="connsiteY715" fmla="*/ 1870709 h 1998094"/>
                    <a:gd name="connsiteX716" fmla="*/ 2178380 w 2193085"/>
                    <a:gd name="connsiteY716" fmla="*/ 1881240 h 1998094"/>
                    <a:gd name="connsiteX717" fmla="*/ 2174874 w 2193085"/>
                    <a:gd name="connsiteY717" fmla="*/ 1896530 h 1998094"/>
                    <a:gd name="connsiteX718" fmla="*/ 2168719 w 2193085"/>
                    <a:gd name="connsiteY718" fmla="*/ 1923352 h 1998094"/>
                    <a:gd name="connsiteX719" fmla="*/ 2166288 w 2193085"/>
                    <a:gd name="connsiteY719" fmla="*/ 1932309 h 1998094"/>
                    <a:gd name="connsiteX720" fmla="*/ 2155479 w 2193085"/>
                    <a:gd name="connsiteY720" fmla="*/ 1956263 h 1998094"/>
                    <a:gd name="connsiteX721" fmla="*/ 2150715 w 2193085"/>
                    <a:gd name="connsiteY721" fmla="*/ 1966806 h 1998094"/>
                    <a:gd name="connsiteX722" fmla="*/ 2133017 w 2193085"/>
                    <a:gd name="connsiteY722" fmla="*/ 1994848 h 1998094"/>
                    <a:gd name="connsiteX723" fmla="*/ 2132455 w 2193085"/>
                    <a:gd name="connsiteY723" fmla="*/ 1995727 h 1998094"/>
                    <a:gd name="connsiteX724" fmla="*/ 2130965 w 2193085"/>
                    <a:gd name="connsiteY724" fmla="*/ 1998094 h 1998094"/>
                    <a:gd name="connsiteX725" fmla="*/ 2129756 w 2193085"/>
                    <a:gd name="connsiteY725" fmla="*/ 1997216 h 1998094"/>
                    <a:gd name="connsiteX726" fmla="*/ 2126312 w 2193085"/>
                    <a:gd name="connsiteY726" fmla="*/ 1993835 h 1998094"/>
                    <a:gd name="connsiteX727" fmla="*/ 2125750 w 2193085"/>
                    <a:gd name="connsiteY727" fmla="*/ 1993286 h 1998094"/>
                    <a:gd name="connsiteX728" fmla="*/ 2124516 w 2193085"/>
                    <a:gd name="connsiteY728" fmla="*/ 1992066 h 1998094"/>
                    <a:gd name="connsiteX729" fmla="*/ 2122855 w 2193085"/>
                    <a:gd name="connsiteY729" fmla="*/ 1991138 h 1998094"/>
                    <a:gd name="connsiteX730" fmla="*/ 2120095 w 2193085"/>
                    <a:gd name="connsiteY730" fmla="*/ 1989601 h 1998094"/>
                    <a:gd name="connsiteX731" fmla="*/ 2119594 w 2193085"/>
                    <a:gd name="connsiteY731" fmla="*/ 1989357 h 1998094"/>
                    <a:gd name="connsiteX732" fmla="*/ 2116113 w 2193085"/>
                    <a:gd name="connsiteY732" fmla="*/ 1987758 h 1998094"/>
                    <a:gd name="connsiteX733" fmla="*/ 2114403 w 2193085"/>
                    <a:gd name="connsiteY733" fmla="*/ 1986977 h 1998094"/>
                    <a:gd name="connsiteX734" fmla="*/ 2112461 w 2193085"/>
                    <a:gd name="connsiteY734" fmla="*/ 1986782 h 1998094"/>
                    <a:gd name="connsiteX735" fmla="*/ 2106122 w 2193085"/>
                    <a:gd name="connsiteY735" fmla="*/ 1986099 h 1998094"/>
                    <a:gd name="connsiteX736" fmla="*/ 2100271 w 2193085"/>
                    <a:gd name="connsiteY736" fmla="*/ 1985489 h 1998094"/>
                    <a:gd name="connsiteX737" fmla="*/ 2098806 w 2193085"/>
                    <a:gd name="connsiteY737" fmla="*/ 1985330 h 1998094"/>
                    <a:gd name="connsiteX738" fmla="*/ 2097829 w 2193085"/>
                    <a:gd name="connsiteY738" fmla="*/ 1985220 h 1998094"/>
                    <a:gd name="connsiteX739" fmla="*/ 2095887 w 2193085"/>
                    <a:gd name="connsiteY739" fmla="*/ 1985123 h 1998094"/>
                    <a:gd name="connsiteX740" fmla="*/ 2084198 w 2193085"/>
                    <a:gd name="connsiteY740" fmla="*/ 1984537 h 1998094"/>
                    <a:gd name="connsiteX741" fmla="*/ 2082255 w 2193085"/>
                    <a:gd name="connsiteY741" fmla="*/ 1984439 h 1998094"/>
                    <a:gd name="connsiteX742" fmla="*/ 2081303 w 2193085"/>
                    <a:gd name="connsiteY742" fmla="*/ 1984317 h 1998094"/>
                    <a:gd name="connsiteX743" fmla="*/ 2075074 w 2193085"/>
                    <a:gd name="connsiteY743" fmla="*/ 1983499 h 1998094"/>
                    <a:gd name="connsiteX744" fmla="*/ 2073156 w 2193085"/>
                    <a:gd name="connsiteY744" fmla="*/ 1983243 h 1998094"/>
                    <a:gd name="connsiteX745" fmla="*/ 2071764 w 2193085"/>
                    <a:gd name="connsiteY745" fmla="*/ 1982828 h 1998094"/>
                    <a:gd name="connsiteX746" fmla="*/ 2070359 w 2193085"/>
                    <a:gd name="connsiteY746" fmla="*/ 1982413 h 1998094"/>
                    <a:gd name="connsiteX747" fmla="*/ 2061492 w 2193085"/>
                    <a:gd name="connsiteY747" fmla="*/ 1979778 h 1998094"/>
                    <a:gd name="connsiteX748" fmla="*/ 2060099 w 2193085"/>
                    <a:gd name="connsiteY748" fmla="*/ 1979363 h 1998094"/>
                    <a:gd name="connsiteX749" fmla="*/ 2059489 w 2193085"/>
                    <a:gd name="connsiteY749" fmla="*/ 1979180 h 1998094"/>
                    <a:gd name="connsiteX750" fmla="*/ 2056765 w 2193085"/>
                    <a:gd name="connsiteY750" fmla="*/ 1978216 h 1998094"/>
                    <a:gd name="connsiteX751" fmla="*/ 2049046 w 2193085"/>
                    <a:gd name="connsiteY751" fmla="*/ 1975458 h 1998094"/>
                    <a:gd name="connsiteX752" fmla="*/ 2047678 w 2193085"/>
                    <a:gd name="connsiteY752" fmla="*/ 1974970 h 1998094"/>
                    <a:gd name="connsiteX753" fmla="*/ 2046322 w 2193085"/>
                    <a:gd name="connsiteY753" fmla="*/ 1974482 h 1998094"/>
                    <a:gd name="connsiteX754" fmla="*/ 2044502 w 2193085"/>
                    <a:gd name="connsiteY754" fmla="*/ 1973835 h 1998094"/>
                    <a:gd name="connsiteX755" fmla="*/ 2042328 w 2193085"/>
                    <a:gd name="connsiteY755" fmla="*/ 1972785 h 1998094"/>
                    <a:gd name="connsiteX756" fmla="*/ 2038407 w 2193085"/>
                    <a:gd name="connsiteY756" fmla="*/ 1970882 h 1998094"/>
                    <a:gd name="connsiteX757" fmla="*/ 2035366 w 2193085"/>
                    <a:gd name="connsiteY757" fmla="*/ 1969393 h 1998094"/>
                    <a:gd name="connsiteX758" fmla="*/ 2033632 w 2193085"/>
                    <a:gd name="connsiteY758" fmla="*/ 1968478 h 1998094"/>
                    <a:gd name="connsiteX759" fmla="*/ 2026694 w 2193085"/>
                    <a:gd name="connsiteY759" fmla="*/ 1964805 h 1998094"/>
                    <a:gd name="connsiteX760" fmla="*/ 2024960 w 2193085"/>
                    <a:gd name="connsiteY760" fmla="*/ 1963890 h 1998094"/>
                    <a:gd name="connsiteX761" fmla="*/ 2023164 w 2193085"/>
                    <a:gd name="connsiteY761" fmla="*/ 1963121 h 1998094"/>
                    <a:gd name="connsiteX762" fmla="*/ 2022260 w 2193085"/>
                    <a:gd name="connsiteY762" fmla="*/ 1962730 h 1998094"/>
                    <a:gd name="connsiteX763" fmla="*/ 2021809 w 2193085"/>
                    <a:gd name="connsiteY763" fmla="*/ 1962535 h 1998094"/>
                    <a:gd name="connsiteX764" fmla="*/ 2013198 w 2193085"/>
                    <a:gd name="connsiteY764" fmla="*/ 1958850 h 1998094"/>
                    <a:gd name="connsiteX765" fmla="*/ 2011378 w 2193085"/>
                    <a:gd name="connsiteY765" fmla="*/ 1958081 h 1998094"/>
                    <a:gd name="connsiteX766" fmla="*/ 2010926 w 2193085"/>
                    <a:gd name="connsiteY766" fmla="*/ 1957886 h 1998094"/>
                    <a:gd name="connsiteX767" fmla="*/ 2009705 w 2193085"/>
                    <a:gd name="connsiteY767" fmla="*/ 1957386 h 1998094"/>
                    <a:gd name="connsiteX768" fmla="*/ 2005637 w 2193085"/>
                    <a:gd name="connsiteY768" fmla="*/ 1955738 h 1998094"/>
                    <a:gd name="connsiteX769" fmla="*/ 2003011 w 2193085"/>
                    <a:gd name="connsiteY769" fmla="*/ 1954676 h 1998094"/>
                    <a:gd name="connsiteX770" fmla="*/ 2000825 w 2193085"/>
                    <a:gd name="connsiteY770" fmla="*/ 1953786 h 1998094"/>
                    <a:gd name="connsiteX771" fmla="*/ 1998932 w 2193085"/>
                    <a:gd name="connsiteY771" fmla="*/ 1953456 h 1998094"/>
                    <a:gd name="connsiteX772" fmla="*/ 1987585 w 2193085"/>
                    <a:gd name="connsiteY772" fmla="*/ 1951467 h 1998094"/>
                    <a:gd name="connsiteX773" fmla="*/ 1986156 w 2193085"/>
                    <a:gd name="connsiteY773" fmla="*/ 1951223 h 1998094"/>
                    <a:gd name="connsiteX774" fmla="*/ 1985216 w 2193085"/>
                    <a:gd name="connsiteY774" fmla="*/ 1951052 h 1998094"/>
                    <a:gd name="connsiteX775" fmla="*/ 1984275 w 2193085"/>
                    <a:gd name="connsiteY775" fmla="*/ 1950942 h 1998094"/>
                    <a:gd name="connsiteX776" fmla="*/ 1982809 w 2193085"/>
                    <a:gd name="connsiteY776" fmla="*/ 1950772 h 1998094"/>
                    <a:gd name="connsiteX777" fmla="*/ 1973160 w 2193085"/>
                    <a:gd name="connsiteY777" fmla="*/ 1949637 h 1998094"/>
                    <a:gd name="connsiteX778" fmla="*/ 1970754 w 2193085"/>
                    <a:gd name="connsiteY778" fmla="*/ 1949356 h 1998094"/>
                    <a:gd name="connsiteX779" fmla="*/ 1970266 w 2193085"/>
                    <a:gd name="connsiteY779" fmla="*/ 1949295 h 1998094"/>
                    <a:gd name="connsiteX780" fmla="*/ 1968885 w 2193085"/>
                    <a:gd name="connsiteY780" fmla="*/ 1949173 h 1998094"/>
                    <a:gd name="connsiteX781" fmla="*/ 1960030 w 2193085"/>
                    <a:gd name="connsiteY781" fmla="*/ 1948380 h 1998094"/>
                    <a:gd name="connsiteX782" fmla="*/ 1957599 w 2193085"/>
                    <a:gd name="connsiteY782" fmla="*/ 1948160 h 1998094"/>
                    <a:gd name="connsiteX783" fmla="*/ 1955352 w 2193085"/>
                    <a:gd name="connsiteY783" fmla="*/ 1948136 h 1998094"/>
                    <a:gd name="connsiteX784" fmla="*/ 1950906 w 2193085"/>
                    <a:gd name="connsiteY784" fmla="*/ 1948087 h 1998094"/>
                    <a:gd name="connsiteX785" fmla="*/ 1946741 w 2193085"/>
                    <a:gd name="connsiteY785" fmla="*/ 1948050 h 1998094"/>
                    <a:gd name="connsiteX786" fmla="*/ 1945361 w 2193085"/>
                    <a:gd name="connsiteY786" fmla="*/ 1948026 h 1998094"/>
                    <a:gd name="connsiteX787" fmla="*/ 1943969 w 2193085"/>
                    <a:gd name="connsiteY787" fmla="*/ 1948014 h 1998094"/>
                    <a:gd name="connsiteX788" fmla="*/ 1942063 w 2193085"/>
                    <a:gd name="connsiteY788" fmla="*/ 1947904 h 1998094"/>
                    <a:gd name="connsiteX789" fmla="*/ 1932549 w 2193085"/>
                    <a:gd name="connsiteY789" fmla="*/ 1947330 h 1998094"/>
                    <a:gd name="connsiteX790" fmla="*/ 1930655 w 2193085"/>
                    <a:gd name="connsiteY790" fmla="*/ 1947220 h 1998094"/>
                    <a:gd name="connsiteX791" fmla="*/ 1928811 w 2193085"/>
                    <a:gd name="connsiteY791" fmla="*/ 1946549 h 1998094"/>
                    <a:gd name="connsiteX792" fmla="*/ 1927895 w 2193085"/>
                    <a:gd name="connsiteY792" fmla="*/ 1946220 h 1998094"/>
                    <a:gd name="connsiteX793" fmla="*/ 1926295 w 2193085"/>
                    <a:gd name="connsiteY793" fmla="*/ 1945646 h 1998094"/>
                    <a:gd name="connsiteX794" fmla="*/ 1925220 w 2193085"/>
                    <a:gd name="connsiteY794" fmla="*/ 1945244 h 1998094"/>
                    <a:gd name="connsiteX795" fmla="*/ 1923266 w 2193085"/>
                    <a:gd name="connsiteY795" fmla="*/ 1944426 h 1998094"/>
                    <a:gd name="connsiteX796" fmla="*/ 1920225 w 2193085"/>
                    <a:gd name="connsiteY796" fmla="*/ 1943157 h 1998094"/>
                    <a:gd name="connsiteX797" fmla="*/ 1917941 w 2193085"/>
                    <a:gd name="connsiteY797" fmla="*/ 1942193 h 1998094"/>
                    <a:gd name="connsiteX798" fmla="*/ 1915644 w 2193085"/>
                    <a:gd name="connsiteY798" fmla="*/ 1941241 h 1998094"/>
                    <a:gd name="connsiteX799" fmla="*/ 1913739 w 2193085"/>
                    <a:gd name="connsiteY799" fmla="*/ 1940948 h 1998094"/>
                    <a:gd name="connsiteX800" fmla="*/ 1908976 w 2193085"/>
                    <a:gd name="connsiteY800" fmla="*/ 1940216 h 1998094"/>
                    <a:gd name="connsiteX801" fmla="*/ 1907204 w 2193085"/>
                    <a:gd name="connsiteY801" fmla="*/ 1939947 h 1998094"/>
                    <a:gd name="connsiteX802" fmla="*/ 1905886 w 2193085"/>
                    <a:gd name="connsiteY802" fmla="*/ 1939740 h 1998094"/>
                    <a:gd name="connsiteX803" fmla="*/ 1903455 w 2193085"/>
                    <a:gd name="connsiteY803" fmla="*/ 1939606 h 1998094"/>
                    <a:gd name="connsiteX804" fmla="*/ 1899559 w 2193085"/>
                    <a:gd name="connsiteY804" fmla="*/ 1939411 h 1998094"/>
                    <a:gd name="connsiteX805" fmla="*/ 1894197 w 2193085"/>
                    <a:gd name="connsiteY805" fmla="*/ 1939118 h 1998094"/>
                    <a:gd name="connsiteX806" fmla="*/ 1892731 w 2193085"/>
                    <a:gd name="connsiteY806" fmla="*/ 1939045 h 1998094"/>
                    <a:gd name="connsiteX807" fmla="*/ 1891277 w 2193085"/>
                    <a:gd name="connsiteY807" fmla="*/ 1938959 h 1998094"/>
                    <a:gd name="connsiteX808" fmla="*/ 1890312 w 2193085"/>
                    <a:gd name="connsiteY808" fmla="*/ 1938849 h 1998094"/>
                    <a:gd name="connsiteX809" fmla="*/ 1888859 w 2193085"/>
                    <a:gd name="connsiteY809" fmla="*/ 1938679 h 1998094"/>
                    <a:gd name="connsiteX810" fmla="*/ 1878465 w 2193085"/>
                    <a:gd name="connsiteY810" fmla="*/ 1937471 h 1998094"/>
                    <a:gd name="connsiteX811" fmla="*/ 1877769 w 2193085"/>
                    <a:gd name="connsiteY811" fmla="*/ 1937385 h 1998094"/>
                    <a:gd name="connsiteX812" fmla="*/ 1876328 w 2193085"/>
                    <a:gd name="connsiteY812" fmla="*/ 1937214 h 1998094"/>
                    <a:gd name="connsiteX813" fmla="*/ 1874019 w 2193085"/>
                    <a:gd name="connsiteY813" fmla="*/ 1936568 h 1998094"/>
                    <a:gd name="connsiteX814" fmla="*/ 1864761 w 2193085"/>
                    <a:gd name="connsiteY814" fmla="*/ 1933968 h 1998094"/>
                    <a:gd name="connsiteX815" fmla="*/ 1863381 w 2193085"/>
                    <a:gd name="connsiteY815" fmla="*/ 1933578 h 1998094"/>
                    <a:gd name="connsiteX816" fmla="*/ 1861988 w 2193085"/>
                    <a:gd name="connsiteY816" fmla="*/ 1933187 h 1998094"/>
                    <a:gd name="connsiteX817" fmla="*/ 1860608 w 2193085"/>
                    <a:gd name="connsiteY817" fmla="*/ 1932906 h 1998094"/>
                    <a:gd name="connsiteX818" fmla="*/ 1859216 w 2193085"/>
                    <a:gd name="connsiteY818" fmla="*/ 1932614 h 1998094"/>
                    <a:gd name="connsiteX819" fmla="*/ 1856443 w 2193085"/>
                    <a:gd name="connsiteY819" fmla="*/ 1932053 h 1998094"/>
                    <a:gd name="connsiteX820" fmla="*/ 1850788 w 2193085"/>
                    <a:gd name="connsiteY820" fmla="*/ 1930881 h 1998094"/>
                    <a:gd name="connsiteX821" fmla="*/ 1848651 w 2193085"/>
                    <a:gd name="connsiteY821" fmla="*/ 1930442 h 1998094"/>
                    <a:gd name="connsiteX822" fmla="*/ 1846379 w 2193085"/>
                    <a:gd name="connsiteY822" fmla="*/ 1929477 h 1998094"/>
                    <a:gd name="connsiteX823" fmla="*/ 1837780 w 2193085"/>
                    <a:gd name="connsiteY823" fmla="*/ 1925817 h 1998094"/>
                    <a:gd name="connsiteX824" fmla="*/ 1836424 w 2193085"/>
                    <a:gd name="connsiteY824" fmla="*/ 1925231 h 1998094"/>
                    <a:gd name="connsiteX825" fmla="*/ 1834604 w 2193085"/>
                    <a:gd name="connsiteY825" fmla="*/ 1924462 h 1998094"/>
                    <a:gd name="connsiteX826" fmla="*/ 1833249 w 2193085"/>
                    <a:gd name="connsiteY826" fmla="*/ 1924035 h 1998094"/>
                    <a:gd name="connsiteX827" fmla="*/ 1827374 w 2193085"/>
                    <a:gd name="connsiteY827" fmla="*/ 1922192 h 1998094"/>
                    <a:gd name="connsiteX828" fmla="*/ 1826470 w 2193085"/>
                    <a:gd name="connsiteY828" fmla="*/ 1921900 h 1998094"/>
                    <a:gd name="connsiteX829" fmla="*/ 1825127 w 2193085"/>
                    <a:gd name="connsiteY829" fmla="*/ 1921594 h 1998094"/>
                    <a:gd name="connsiteX830" fmla="*/ 1823319 w 2193085"/>
                    <a:gd name="connsiteY830" fmla="*/ 1921167 h 1998094"/>
                    <a:gd name="connsiteX831" fmla="*/ 1822427 w 2193085"/>
                    <a:gd name="connsiteY831" fmla="*/ 1920948 h 1998094"/>
                    <a:gd name="connsiteX832" fmla="*/ 1815331 w 2193085"/>
                    <a:gd name="connsiteY832" fmla="*/ 1919288 h 1998094"/>
                    <a:gd name="connsiteX833" fmla="*/ 1813438 w 2193085"/>
                    <a:gd name="connsiteY833" fmla="*/ 1918837 h 1998094"/>
                    <a:gd name="connsiteX834" fmla="*/ 1811508 w 2193085"/>
                    <a:gd name="connsiteY834" fmla="*/ 1918678 h 1998094"/>
                    <a:gd name="connsiteX835" fmla="*/ 1803288 w 2193085"/>
                    <a:gd name="connsiteY835" fmla="*/ 1918031 h 1998094"/>
                    <a:gd name="connsiteX836" fmla="*/ 1795544 w 2193085"/>
                    <a:gd name="connsiteY836" fmla="*/ 1917421 h 1998094"/>
                    <a:gd name="connsiteX837" fmla="*/ 1794091 w 2193085"/>
                    <a:gd name="connsiteY837" fmla="*/ 1917299 h 1998094"/>
                    <a:gd name="connsiteX838" fmla="*/ 1792649 w 2193085"/>
                    <a:gd name="connsiteY838" fmla="*/ 1917189 h 1998094"/>
                    <a:gd name="connsiteX839" fmla="*/ 1790292 w 2193085"/>
                    <a:gd name="connsiteY839" fmla="*/ 1917226 h 1998094"/>
                    <a:gd name="connsiteX840" fmla="*/ 1783257 w 2193085"/>
                    <a:gd name="connsiteY840" fmla="*/ 1917324 h 1998094"/>
                    <a:gd name="connsiteX841" fmla="*/ 1782768 w 2193085"/>
                    <a:gd name="connsiteY841" fmla="*/ 1917336 h 1998094"/>
                    <a:gd name="connsiteX842" fmla="*/ 1780802 w 2193085"/>
                    <a:gd name="connsiteY842" fmla="*/ 1917360 h 1998094"/>
                    <a:gd name="connsiteX843" fmla="*/ 1779336 w 2193085"/>
                    <a:gd name="connsiteY843" fmla="*/ 1917384 h 1998094"/>
                    <a:gd name="connsiteX844" fmla="*/ 1777431 w 2193085"/>
                    <a:gd name="connsiteY844" fmla="*/ 1917592 h 1998094"/>
                    <a:gd name="connsiteX845" fmla="*/ 1775526 w 2193085"/>
                    <a:gd name="connsiteY845" fmla="*/ 1917812 h 1998094"/>
                    <a:gd name="connsiteX846" fmla="*/ 1766939 w 2193085"/>
                    <a:gd name="connsiteY846" fmla="*/ 1918776 h 1998094"/>
                    <a:gd name="connsiteX847" fmla="*/ 1755702 w 2193085"/>
                    <a:gd name="connsiteY847" fmla="*/ 1920045 h 1998094"/>
                    <a:gd name="connsiteX848" fmla="*/ 1753748 w 2193085"/>
                    <a:gd name="connsiteY848" fmla="*/ 1920265 h 1998094"/>
                    <a:gd name="connsiteX849" fmla="*/ 1752771 w 2193085"/>
                    <a:gd name="connsiteY849" fmla="*/ 1920374 h 1998094"/>
                    <a:gd name="connsiteX850" fmla="*/ 1749827 w 2193085"/>
                    <a:gd name="connsiteY850" fmla="*/ 1920570 h 1998094"/>
                    <a:gd name="connsiteX851" fmla="*/ 1731237 w 2193085"/>
                    <a:gd name="connsiteY851" fmla="*/ 1921826 h 1998094"/>
                    <a:gd name="connsiteX852" fmla="*/ 1729271 w 2193085"/>
                    <a:gd name="connsiteY852" fmla="*/ 1921949 h 1998094"/>
                    <a:gd name="connsiteX853" fmla="*/ 1727805 w 2193085"/>
                    <a:gd name="connsiteY853" fmla="*/ 1922046 h 1998094"/>
                    <a:gd name="connsiteX854" fmla="*/ 1724898 w 2193085"/>
                    <a:gd name="connsiteY854" fmla="*/ 1921960 h 1998094"/>
                    <a:gd name="connsiteX855" fmla="*/ 1711304 w 2193085"/>
                    <a:gd name="connsiteY855" fmla="*/ 1921558 h 1998094"/>
                    <a:gd name="connsiteX856" fmla="*/ 1702241 w 2193085"/>
                    <a:gd name="connsiteY856" fmla="*/ 1921289 h 1998094"/>
                    <a:gd name="connsiteX857" fmla="*/ 1698907 w 2193085"/>
                    <a:gd name="connsiteY857" fmla="*/ 1921192 h 1998094"/>
                    <a:gd name="connsiteX858" fmla="*/ 1695695 w 2193085"/>
                    <a:gd name="connsiteY858" fmla="*/ 1921155 h 1998094"/>
                    <a:gd name="connsiteX859" fmla="*/ 1678314 w 2193085"/>
                    <a:gd name="connsiteY859" fmla="*/ 1920948 h 1998094"/>
                    <a:gd name="connsiteX860" fmla="*/ 1674882 w 2193085"/>
                    <a:gd name="connsiteY860" fmla="*/ 1920911 h 1998094"/>
                    <a:gd name="connsiteX861" fmla="*/ 1672488 w 2193085"/>
                    <a:gd name="connsiteY861" fmla="*/ 1920692 h 1998094"/>
                    <a:gd name="connsiteX862" fmla="*/ 1659089 w 2193085"/>
                    <a:gd name="connsiteY862" fmla="*/ 1919447 h 1998094"/>
                    <a:gd name="connsiteX863" fmla="*/ 1653740 w 2193085"/>
                    <a:gd name="connsiteY863" fmla="*/ 1918947 h 1998094"/>
                    <a:gd name="connsiteX864" fmla="*/ 1652286 w 2193085"/>
                    <a:gd name="connsiteY864" fmla="*/ 1918812 h 1998094"/>
                    <a:gd name="connsiteX865" fmla="*/ 1650833 w 2193085"/>
                    <a:gd name="connsiteY865" fmla="*/ 1918678 h 1998094"/>
                    <a:gd name="connsiteX866" fmla="*/ 1648927 w 2193085"/>
                    <a:gd name="connsiteY866" fmla="*/ 1918336 h 1998094"/>
                    <a:gd name="connsiteX867" fmla="*/ 1639706 w 2193085"/>
                    <a:gd name="connsiteY867" fmla="*/ 1916689 h 1998094"/>
                    <a:gd name="connsiteX868" fmla="*/ 1637715 w 2193085"/>
                    <a:gd name="connsiteY868" fmla="*/ 1916335 h 1998094"/>
                    <a:gd name="connsiteX869" fmla="*/ 1636481 w 2193085"/>
                    <a:gd name="connsiteY869" fmla="*/ 1915847 h 1998094"/>
                    <a:gd name="connsiteX870" fmla="*/ 1634661 w 2193085"/>
                    <a:gd name="connsiteY870" fmla="*/ 1915042 h 1998094"/>
                    <a:gd name="connsiteX871" fmla="*/ 1631925 w 2193085"/>
                    <a:gd name="connsiteY871" fmla="*/ 1913846 h 1998094"/>
                    <a:gd name="connsiteX872" fmla="*/ 1629641 w 2193085"/>
                    <a:gd name="connsiteY872" fmla="*/ 1912833 h 1998094"/>
                    <a:gd name="connsiteX873" fmla="*/ 1627773 w 2193085"/>
                    <a:gd name="connsiteY873" fmla="*/ 1912528 h 1998094"/>
                    <a:gd name="connsiteX874" fmla="*/ 1620774 w 2193085"/>
                    <a:gd name="connsiteY874" fmla="*/ 1911369 h 1998094"/>
                    <a:gd name="connsiteX875" fmla="*/ 1618905 w 2193085"/>
                    <a:gd name="connsiteY875" fmla="*/ 1911051 h 1998094"/>
                    <a:gd name="connsiteX876" fmla="*/ 1617012 w 2193085"/>
                    <a:gd name="connsiteY876" fmla="*/ 1911124 h 1998094"/>
                    <a:gd name="connsiteX877" fmla="*/ 1608939 w 2193085"/>
                    <a:gd name="connsiteY877" fmla="*/ 1911417 h 1998094"/>
                    <a:gd name="connsiteX878" fmla="*/ 1605177 w 2193085"/>
                    <a:gd name="connsiteY878" fmla="*/ 1911551 h 1998094"/>
                    <a:gd name="connsiteX879" fmla="*/ 1602368 w 2193085"/>
                    <a:gd name="connsiteY879" fmla="*/ 1911649 h 1998094"/>
                    <a:gd name="connsiteX880" fmla="*/ 1601390 w 2193085"/>
                    <a:gd name="connsiteY880" fmla="*/ 1911722 h 1998094"/>
                    <a:gd name="connsiteX881" fmla="*/ 1599448 w 2193085"/>
                    <a:gd name="connsiteY881" fmla="*/ 1911893 h 1998094"/>
                    <a:gd name="connsiteX882" fmla="*/ 1585121 w 2193085"/>
                    <a:gd name="connsiteY882" fmla="*/ 1913077 h 1998094"/>
                    <a:gd name="connsiteX883" fmla="*/ 1582959 w 2193085"/>
                    <a:gd name="connsiteY883" fmla="*/ 1913248 h 1998094"/>
                    <a:gd name="connsiteX884" fmla="*/ 1581115 w 2193085"/>
                    <a:gd name="connsiteY884" fmla="*/ 1912979 h 1998094"/>
                    <a:gd name="connsiteX885" fmla="*/ 1575142 w 2193085"/>
                    <a:gd name="connsiteY885" fmla="*/ 1912076 h 1998094"/>
                    <a:gd name="connsiteX886" fmla="*/ 1574202 w 2193085"/>
                    <a:gd name="connsiteY886" fmla="*/ 1911954 h 1998094"/>
                    <a:gd name="connsiteX887" fmla="*/ 1570916 w 2193085"/>
                    <a:gd name="connsiteY887" fmla="*/ 1911515 h 1998094"/>
                    <a:gd name="connsiteX888" fmla="*/ 1568644 w 2193085"/>
                    <a:gd name="connsiteY888" fmla="*/ 1911222 h 1998094"/>
                    <a:gd name="connsiteX889" fmla="*/ 1566373 w 2193085"/>
                    <a:gd name="connsiteY889" fmla="*/ 1910917 h 1998094"/>
                    <a:gd name="connsiteX890" fmla="*/ 1565383 w 2193085"/>
                    <a:gd name="connsiteY890" fmla="*/ 1910844 h 1998094"/>
                    <a:gd name="connsiteX891" fmla="*/ 1560095 w 2193085"/>
                    <a:gd name="connsiteY891" fmla="*/ 1910392 h 1998094"/>
                    <a:gd name="connsiteX892" fmla="*/ 1558727 w 2193085"/>
                    <a:gd name="connsiteY892" fmla="*/ 1910392 h 1998094"/>
                    <a:gd name="connsiteX893" fmla="*/ 1558043 w 2193085"/>
                    <a:gd name="connsiteY893" fmla="*/ 1910404 h 1998094"/>
                    <a:gd name="connsiteX894" fmla="*/ 1557139 w 2193085"/>
                    <a:gd name="connsiteY894" fmla="*/ 1910429 h 1998094"/>
                    <a:gd name="connsiteX895" fmla="*/ 1556296 w 2193085"/>
                    <a:gd name="connsiteY895" fmla="*/ 1910441 h 1998094"/>
                    <a:gd name="connsiteX896" fmla="*/ 1554623 w 2193085"/>
                    <a:gd name="connsiteY896" fmla="*/ 1911246 h 1998094"/>
                    <a:gd name="connsiteX897" fmla="*/ 1552107 w 2193085"/>
                    <a:gd name="connsiteY897" fmla="*/ 1912455 h 1998094"/>
                    <a:gd name="connsiteX898" fmla="*/ 1545633 w 2193085"/>
                    <a:gd name="connsiteY898" fmla="*/ 1916018 h 1998094"/>
                    <a:gd name="connsiteX899" fmla="*/ 1543178 w 2193085"/>
                    <a:gd name="connsiteY899" fmla="*/ 1917360 h 1998094"/>
                    <a:gd name="connsiteX900" fmla="*/ 1541945 w 2193085"/>
                    <a:gd name="connsiteY900" fmla="*/ 1918044 h 1998094"/>
                    <a:gd name="connsiteX901" fmla="*/ 1539893 w 2193085"/>
                    <a:gd name="connsiteY901" fmla="*/ 1919166 h 1998094"/>
                    <a:gd name="connsiteX902" fmla="*/ 1538048 w 2193085"/>
                    <a:gd name="connsiteY902" fmla="*/ 1919874 h 1998094"/>
                    <a:gd name="connsiteX903" fmla="*/ 1533004 w 2193085"/>
                    <a:gd name="connsiteY903" fmla="*/ 1921826 h 1998094"/>
                    <a:gd name="connsiteX904" fmla="*/ 1528290 w 2193085"/>
                    <a:gd name="connsiteY904" fmla="*/ 1923644 h 1998094"/>
                    <a:gd name="connsiteX905" fmla="*/ 1526665 w 2193085"/>
                    <a:gd name="connsiteY905" fmla="*/ 1924267 h 1998094"/>
                    <a:gd name="connsiteX906" fmla="*/ 1525431 w 2193085"/>
                    <a:gd name="connsiteY906" fmla="*/ 1924511 h 1998094"/>
                    <a:gd name="connsiteX907" fmla="*/ 1522720 w 2193085"/>
                    <a:gd name="connsiteY907" fmla="*/ 1925036 h 1998094"/>
                    <a:gd name="connsiteX908" fmla="*/ 1521169 w 2193085"/>
                    <a:gd name="connsiteY908" fmla="*/ 1925341 h 1998094"/>
                    <a:gd name="connsiteX909" fmla="*/ 1519520 w 2193085"/>
                    <a:gd name="connsiteY909" fmla="*/ 1925194 h 1998094"/>
                    <a:gd name="connsiteX910" fmla="*/ 1516711 w 2193085"/>
                    <a:gd name="connsiteY910" fmla="*/ 1924950 h 1998094"/>
                    <a:gd name="connsiteX911" fmla="*/ 1515856 w 2193085"/>
                    <a:gd name="connsiteY911" fmla="*/ 1924865 h 1998094"/>
                    <a:gd name="connsiteX912" fmla="*/ 1514988 w 2193085"/>
                    <a:gd name="connsiteY912" fmla="*/ 1924792 h 1998094"/>
                    <a:gd name="connsiteX913" fmla="*/ 1514512 w 2193085"/>
                    <a:gd name="connsiteY913" fmla="*/ 1924718 h 1998094"/>
                    <a:gd name="connsiteX914" fmla="*/ 1509260 w 2193085"/>
                    <a:gd name="connsiteY914" fmla="*/ 1923852 h 1998094"/>
                    <a:gd name="connsiteX915" fmla="*/ 1507831 w 2193085"/>
                    <a:gd name="connsiteY915" fmla="*/ 1923608 h 1998094"/>
                    <a:gd name="connsiteX916" fmla="*/ 1506439 w 2193085"/>
                    <a:gd name="connsiteY916" fmla="*/ 1923108 h 1998094"/>
                    <a:gd name="connsiteX917" fmla="*/ 1505840 w 2193085"/>
                    <a:gd name="connsiteY917" fmla="*/ 1922888 h 1998094"/>
                    <a:gd name="connsiteX918" fmla="*/ 1496728 w 2193085"/>
                    <a:gd name="connsiteY918" fmla="*/ 1919569 h 1998094"/>
                    <a:gd name="connsiteX919" fmla="*/ 1492185 w 2193085"/>
                    <a:gd name="connsiteY919" fmla="*/ 1917958 h 1998094"/>
                    <a:gd name="connsiteX920" fmla="*/ 1490890 w 2193085"/>
                    <a:gd name="connsiteY920" fmla="*/ 1917494 h 1998094"/>
                    <a:gd name="connsiteX921" fmla="*/ 1488887 w 2193085"/>
                    <a:gd name="connsiteY921" fmla="*/ 1916774 h 1998094"/>
                    <a:gd name="connsiteX922" fmla="*/ 1486994 w 2193085"/>
                    <a:gd name="connsiteY922" fmla="*/ 1916518 h 1998094"/>
                    <a:gd name="connsiteX923" fmla="*/ 1482719 w 2193085"/>
                    <a:gd name="connsiteY923" fmla="*/ 1915920 h 1998094"/>
                    <a:gd name="connsiteX924" fmla="*/ 1474658 w 2193085"/>
                    <a:gd name="connsiteY924" fmla="*/ 1914798 h 1998094"/>
                    <a:gd name="connsiteX925" fmla="*/ 1473241 w 2193085"/>
                    <a:gd name="connsiteY925" fmla="*/ 1914590 h 1998094"/>
                    <a:gd name="connsiteX926" fmla="*/ 1472288 w 2193085"/>
                    <a:gd name="connsiteY926" fmla="*/ 1914468 h 1998094"/>
                    <a:gd name="connsiteX927" fmla="*/ 1470859 w 2193085"/>
                    <a:gd name="connsiteY927" fmla="*/ 1914346 h 1998094"/>
                    <a:gd name="connsiteX928" fmla="*/ 1469430 w 2193085"/>
                    <a:gd name="connsiteY928" fmla="*/ 1914224 h 1998094"/>
                    <a:gd name="connsiteX929" fmla="*/ 1458438 w 2193085"/>
                    <a:gd name="connsiteY929" fmla="*/ 1913321 h 1998094"/>
                    <a:gd name="connsiteX930" fmla="*/ 1456044 w 2193085"/>
                    <a:gd name="connsiteY930" fmla="*/ 1913114 h 1998094"/>
                    <a:gd name="connsiteX931" fmla="*/ 1453662 w 2193085"/>
                    <a:gd name="connsiteY931" fmla="*/ 1912687 h 1998094"/>
                    <a:gd name="connsiteX932" fmla="*/ 1447970 w 2193085"/>
                    <a:gd name="connsiteY932" fmla="*/ 1911649 h 1998094"/>
                    <a:gd name="connsiteX933" fmla="*/ 1446541 w 2193085"/>
                    <a:gd name="connsiteY933" fmla="*/ 1911381 h 1998094"/>
                    <a:gd name="connsiteX934" fmla="*/ 1444648 w 2193085"/>
                    <a:gd name="connsiteY934" fmla="*/ 1911039 h 1998094"/>
                    <a:gd name="connsiteX935" fmla="*/ 1443194 w 2193085"/>
                    <a:gd name="connsiteY935" fmla="*/ 1910990 h 1998094"/>
                    <a:gd name="connsiteX936" fmla="*/ 1441277 w 2193085"/>
                    <a:gd name="connsiteY936" fmla="*/ 1910941 h 1998094"/>
                    <a:gd name="connsiteX937" fmla="*/ 1439555 w 2193085"/>
                    <a:gd name="connsiteY937" fmla="*/ 1910880 h 1998094"/>
                    <a:gd name="connsiteX938" fmla="*/ 1437820 w 2193085"/>
                    <a:gd name="connsiteY938" fmla="*/ 1910832 h 1998094"/>
                    <a:gd name="connsiteX939" fmla="*/ 1435427 w 2193085"/>
                    <a:gd name="connsiteY939" fmla="*/ 1910819 h 1998094"/>
                    <a:gd name="connsiteX940" fmla="*/ 1431591 w 2193085"/>
                    <a:gd name="connsiteY940" fmla="*/ 1910783 h 1998094"/>
                    <a:gd name="connsiteX941" fmla="*/ 1426767 w 2193085"/>
                    <a:gd name="connsiteY941" fmla="*/ 1910746 h 1998094"/>
                    <a:gd name="connsiteX942" fmla="*/ 1424837 w 2193085"/>
                    <a:gd name="connsiteY942" fmla="*/ 1910734 h 1998094"/>
                    <a:gd name="connsiteX943" fmla="*/ 1423884 w 2193085"/>
                    <a:gd name="connsiteY943" fmla="*/ 1910709 h 1998094"/>
                    <a:gd name="connsiteX944" fmla="*/ 1407542 w 2193085"/>
                    <a:gd name="connsiteY944" fmla="*/ 1910270 h 1998094"/>
                    <a:gd name="connsiteX945" fmla="*/ 1406198 w 2193085"/>
                    <a:gd name="connsiteY945" fmla="*/ 1910234 h 1998094"/>
                    <a:gd name="connsiteX946" fmla="*/ 1403084 w 2193085"/>
                    <a:gd name="connsiteY946" fmla="*/ 1910148 h 1998094"/>
                    <a:gd name="connsiteX947" fmla="*/ 1402107 w 2193085"/>
                    <a:gd name="connsiteY947" fmla="*/ 1910075 h 1998094"/>
                    <a:gd name="connsiteX948" fmla="*/ 1400177 w 2193085"/>
                    <a:gd name="connsiteY948" fmla="*/ 1909929 h 1998094"/>
                    <a:gd name="connsiteX949" fmla="*/ 1382308 w 2193085"/>
                    <a:gd name="connsiteY949" fmla="*/ 1908538 h 1998094"/>
                    <a:gd name="connsiteX950" fmla="*/ 1381831 w 2193085"/>
                    <a:gd name="connsiteY950" fmla="*/ 1908513 h 1998094"/>
                    <a:gd name="connsiteX951" fmla="*/ 1374137 w 2193085"/>
                    <a:gd name="connsiteY951" fmla="*/ 1907964 h 1998094"/>
                    <a:gd name="connsiteX952" fmla="*/ 1372708 w 2193085"/>
                    <a:gd name="connsiteY952" fmla="*/ 1907866 h 1998094"/>
                    <a:gd name="connsiteX953" fmla="*/ 1371266 w 2193085"/>
                    <a:gd name="connsiteY953" fmla="*/ 1907769 h 1998094"/>
                    <a:gd name="connsiteX954" fmla="*/ 1368945 w 2193085"/>
                    <a:gd name="connsiteY954" fmla="*/ 1907866 h 1998094"/>
                    <a:gd name="connsiteX955" fmla="*/ 1365709 w 2193085"/>
                    <a:gd name="connsiteY955" fmla="*/ 1908013 h 1998094"/>
                    <a:gd name="connsiteX956" fmla="*/ 1358930 w 2193085"/>
                    <a:gd name="connsiteY956" fmla="*/ 1908318 h 1998094"/>
                    <a:gd name="connsiteX957" fmla="*/ 1348353 w 2193085"/>
                    <a:gd name="connsiteY957" fmla="*/ 1908745 h 1998094"/>
                    <a:gd name="connsiteX958" fmla="*/ 1345947 w 2193085"/>
                    <a:gd name="connsiteY958" fmla="*/ 1908843 h 1998094"/>
                    <a:gd name="connsiteX959" fmla="*/ 1344017 w 2193085"/>
                    <a:gd name="connsiteY959" fmla="*/ 1908916 h 1998094"/>
                    <a:gd name="connsiteX960" fmla="*/ 1341635 w 2193085"/>
                    <a:gd name="connsiteY960" fmla="*/ 1908757 h 1998094"/>
                    <a:gd name="connsiteX961" fmla="*/ 1328737 w 2193085"/>
                    <a:gd name="connsiteY961" fmla="*/ 1907891 h 1998094"/>
                    <a:gd name="connsiteX962" fmla="*/ 1309537 w 2193085"/>
                    <a:gd name="connsiteY962" fmla="*/ 1905328 h 1998094"/>
                    <a:gd name="connsiteX963" fmla="*/ 1298923 w 2193085"/>
                    <a:gd name="connsiteY963" fmla="*/ 1903791 h 1998094"/>
                    <a:gd name="connsiteX964" fmla="*/ 1297469 w 2193085"/>
                    <a:gd name="connsiteY964" fmla="*/ 1903583 h 1998094"/>
                    <a:gd name="connsiteX965" fmla="*/ 1295540 w 2193085"/>
                    <a:gd name="connsiteY965" fmla="*/ 1903315 h 1998094"/>
                    <a:gd name="connsiteX966" fmla="*/ 1293194 w 2193085"/>
                    <a:gd name="connsiteY966" fmla="*/ 1902790 h 1998094"/>
                    <a:gd name="connsiteX967" fmla="*/ 1282422 w 2193085"/>
                    <a:gd name="connsiteY967" fmla="*/ 1900423 h 1998094"/>
                    <a:gd name="connsiteX968" fmla="*/ 1280553 w 2193085"/>
                    <a:gd name="connsiteY968" fmla="*/ 1900008 h 1998094"/>
                    <a:gd name="connsiteX969" fmla="*/ 1279099 w 2193085"/>
                    <a:gd name="connsiteY969" fmla="*/ 1899727 h 1998094"/>
                    <a:gd name="connsiteX970" fmla="*/ 1277658 w 2193085"/>
                    <a:gd name="connsiteY970" fmla="*/ 1899434 h 1998094"/>
                    <a:gd name="connsiteX971" fmla="*/ 1266385 w 2193085"/>
                    <a:gd name="connsiteY971" fmla="*/ 1897201 h 1998094"/>
                    <a:gd name="connsiteX972" fmla="*/ 1264504 w 2193085"/>
                    <a:gd name="connsiteY972" fmla="*/ 1896823 h 1998094"/>
                    <a:gd name="connsiteX973" fmla="*/ 1262623 w 2193085"/>
                    <a:gd name="connsiteY973" fmla="*/ 1896445 h 1998094"/>
                    <a:gd name="connsiteX974" fmla="*/ 1261181 w 2193085"/>
                    <a:gd name="connsiteY974" fmla="*/ 1896286 h 1998094"/>
                    <a:gd name="connsiteX975" fmla="*/ 1259215 w 2193085"/>
                    <a:gd name="connsiteY975" fmla="*/ 1896054 h 1998094"/>
                    <a:gd name="connsiteX976" fmla="*/ 1241639 w 2193085"/>
                    <a:gd name="connsiteY976" fmla="*/ 1894053 h 1998094"/>
                    <a:gd name="connsiteX977" fmla="*/ 1239685 w 2193085"/>
                    <a:gd name="connsiteY977" fmla="*/ 1893833 h 1998094"/>
                    <a:gd name="connsiteX978" fmla="*/ 1238219 w 2193085"/>
                    <a:gd name="connsiteY978" fmla="*/ 1893662 h 1998094"/>
                    <a:gd name="connsiteX979" fmla="*/ 1236803 w 2193085"/>
                    <a:gd name="connsiteY979" fmla="*/ 1893553 h 1998094"/>
                    <a:gd name="connsiteX980" fmla="*/ 1235361 w 2193085"/>
                    <a:gd name="connsiteY980" fmla="*/ 1893443 h 1998094"/>
                    <a:gd name="connsiteX981" fmla="*/ 1232979 w 2193085"/>
                    <a:gd name="connsiteY981" fmla="*/ 1893272 h 1998094"/>
                    <a:gd name="connsiteX982" fmla="*/ 1214341 w 2193085"/>
                    <a:gd name="connsiteY982" fmla="*/ 1891856 h 1998094"/>
                    <a:gd name="connsiteX983" fmla="*/ 1210909 w 2193085"/>
                    <a:gd name="connsiteY983" fmla="*/ 1891588 h 1998094"/>
                    <a:gd name="connsiteX984" fmla="*/ 1208026 w 2193085"/>
                    <a:gd name="connsiteY984" fmla="*/ 1891307 h 1998094"/>
                    <a:gd name="connsiteX985" fmla="*/ 1191720 w 2193085"/>
                    <a:gd name="connsiteY985" fmla="*/ 1889684 h 1998094"/>
                    <a:gd name="connsiteX986" fmla="*/ 1190377 w 2193085"/>
                    <a:gd name="connsiteY986" fmla="*/ 1889562 h 1998094"/>
                    <a:gd name="connsiteX987" fmla="*/ 1188142 w 2193085"/>
                    <a:gd name="connsiteY987" fmla="*/ 1889343 h 1998094"/>
                    <a:gd name="connsiteX988" fmla="*/ 1178468 w 2193085"/>
                    <a:gd name="connsiteY988" fmla="*/ 1888403 h 1998094"/>
                    <a:gd name="connsiteX989" fmla="*/ 1176282 w 2193085"/>
                    <a:gd name="connsiteY989" fmla="*/ 1888183 h 1998094"/>
                    <a:gd name="connsiteX990" fmla="*/ 1174560 w 2193085"/>
                    <a:gd name="connsiteY990" fmla="*/ 1887561 h 1998094"/>
                    <a:gd name="connsiteX991" fmla="*/ 1166621 w 2193085"/>
                    <a:gd name="connsiteY991" fmla="*/ 1884693 h 1998094"/>
                    <a:gd name="connsiteX992" fmla="*/ 1166205 w 2193085"/>
                    <a:gd name="connsiteY992" fmla="*/ 1884461 h 1998094"/>
                    <a:gd name="connsiteX993" fmla="*/ 1161112 w 2193085"/>
                    <a:gd name="connsiteY993" fmla="*/ 1881704 h 1998094"/>
                    <a:gd name="connsiteX994" fmla="*/ 1160269 w 2193085"/>
                    <a:gd name="connsiteY994" fmla="*/ 1881252 h 1998094"/>
                    <a:gd name="connsiteX995" fmla="*/ 1159500 w 2193085"/>
                    <a:gd name="connsiteY995" fmla="*/ 1881032 h 1998094"/>
                    <a:gd name="connsiteX996" fmla="*/ 1156202 w 2193085"/>
                    <a:gd name="connsiteY996" fmla="*/ 1880093 h 1998094"/>
                    <a:gd name="connsiteX997" fmla="*/ 1154590 w 2193085"/>
                    <a:gd name="connsiteY997" fmla="*/ 1879641 h 1998094"/>
                    <a:gd name="connsiteX998" fmla="*/ 1152562 w 2193085"/>
                    <a:gd name="connsiteY998" fmla="*/ 1880263 h 1998094"/>
                    <a:gd name="connsiteX999" fmla="*/ 1149228 w 2193085"/>
                    <a:gd name="connsiteY999" fmla="*/ 1881276 h 1998094"/>
                    <a:gd name="connsiteX1000" fmla="*/ 1147604 w 2193085"/>
                    <a:gd name="connsiteY1000" fmla="*/ 1881520 h 1998094"/>
                    <a:gd name="connsiteX1001" fmla="*/ 1146174 w 2193085"/>
                    <a:gd name="connsiteY1001" fmla="*/ 1881728 h 1998094"/>
                    <a:gd name="connsiteX1002" fmla="*/ 1141435 w 2193085"/>
                    <a:gd name="connsiteY1002" fmla="*/ 1882411 h 1998094"/>
                    <a:gd name="connsiteX1003" fmla="*/ 1140019 w 2193085"/>
                    <a:gd name="connsiteY1003" fmla="*/ 1882619 h 1998094"/>
                    <a:gd name="connsiteX1004" fmla="*/ 1138125 w 2193085"/>
                    <a:gd name="connsiteY1004" fmla="*/ 1882899 h 1998094"/>
                    <a:gd name="connsiteX1005" fmla="*/ 1136684 w 2193085"/>
                    <a:gd name="connsiteY1005" fmla="*/ 1883290 h 1998094"/>
                    <a:gd name="connsiteX1006" fmla="*/ 1135255 w 2193085"/>
                    <a:gd name="connsiteY1006" fmla="*/ 1883680 h 1998094"/>
                    <a:gd name="connsiteX1007" fmla="*/ 1128085 w 2193085"/>
                    <a:gd name="connsiteY1007" fmla="*/ 1885645 h 1998094"/>
                    <a:gd name="connsiteX1008" fmla="*/ 1126180 w 2193085"/>
                    <a:gd name="connsiteY1008" fmla="*/ 1886170 h 1998094"/>
                    <a:gd name="connsiteX1009" fmla="*/ 1125337 w 2193085"/>
                    <a:gd name="connsiteY1009" fmla="*/ 1886389 h 1998094"/>
                    <a:gd name="connsiteX1010" fmla="*/ 1122797 w 2193085"/>
                    <a:gd name="connsiteY1010" fmla="*/ 1887048 h 1998094"/>
                    <a:gd name="connsiteX1011" fmla="*/ 1107248 w 2193085"/>
                    <a:gd name="connsiteY1011" fmla="*/ 1891051 h 1998094"/>
                    <a:gd name="connsiteX1012" fmla="*/ 1103951 w 2193085"/>
                    <a:gd name="connsiteY1012" fmla="*/ 1891905 h 1998094"/>
                    <a:gd name="connsiteX1013" fmla="*/ 1103035 w 2193085"/>
                    <a:gd name="connsiteY1013" fmla="*/ 1892088 h 1998094"/>
                    <a:gd name="connsiteX1014" fmla="*/ 1101642 w 2193085"/>
                    <a:gd name="connsiteY1014" fmla="*/ 1892381 h 1998094"/>
                    <a:gd name="connsiteX1015" fmla="*/ 1096073 w 2193085"/>
                    <a:gd name="connsiteY1015" fmla="*/ 1893540 h 1998094"/>
                    <a:gd name="connsiteX1016" fmla="*/ 1089062 w 2193085"/>
                    <a:gd name="connsiteY1016" fmla="*/ 1894992 h 1998094"/>
                    <a:gd name="connsiteX1017" fmla="*/ 1087657 w 2193085"/>
                    <a:gd name="connsiteY1017" fmla="*/ 1895285 h 1998094"/>
                    <a:gd name="connsiteX1018" fmla="*/ 1086252 w 2193085"/>
                    <a:gd name="connsiteY1018" fmla="*/ 1895578 h 1998094"/>
                    <a:gd name="connsiteX1019" fmla="*/ 1082918 w 2193085"/>
                    <a:gd name="connsiteY1019" fmla="*/ 1895993 h 1998094"/>
                    <a:gd name="connsiteX1020" fmla="*/ 1078631 w 2193085"/>
                    <a:gd name="connsiteY1020" fmla="*/ 1896518 h 1998094"/>
                    <a:gd name="connsiteX1021" fmla="*/ 1075858 w 2193085"/>
                    <a:gd name="connsiteY1021" fmla="*/ 1896860 h 1998094"/>
                    <a:gd name="connsiteX1022" fmla="*/ 1073086 w 2193085"/>
                    <a:gd name="connsiteY1022" fmla="*/ 1897201 h 1998094"/>
                    <a:gd name="connsiteX1023" fmla="*/ 1071205 w 2193085"/>
                    <a:gd name="connsiteY1023" fmla="*/ 1897323 h 1998094"/>
                    <a:gd name="connsiteX1024" fmla="*/ 1069800 w 2193085"/>
                    <a:gd name="connsiteY1024" fmla="*/ 1897408 h 1998094"/>
                    <a:gd name="connsiteX1025" fmla="*/ 1063693 w 2193085"/>
                    <a:gd name="connsiteY1025" fmla="*/ 1897799 h 1998094"/>
                    <a:gd name="connsiteX1026" fmla="*/ 1057501 w 2193085"/>
                    <a:gd name="connsiteY1026" fmla="*/ 1898202 h 1998094"/>
                    <a:gd name="connsiteX1027" fmla="*/ 1054166 w 2193085"/>
                    <a:gd name="connsiteY1027" fmla="*/ 1898409 h 1998094"/>
                    <a:gd name="connsiteX1028" fmla="*/ 1051724 w 2193085"/>
                    <a:gd name="connsiteY1028" fmla="*/ 1898409 h 1998094"/>
                    <a:gd name="connsiteX1029" fmla="*/ 1036065 w 2193085"/>
                    <a:gd name="connsiteY1029" fmla="*/ 1898385 h 1998094"/>
                    <a:gd name="connsiteX1030" fmla="*/ 1030630 w 2193085"/>
                    <a:gd name="connsiteY1030" fmla="*/ 1898373 h 1998094"/>
                    <a:gd name="connsiteX1031" fmla="*/ 1029262 w 2193085"/>
                    <a:gd name="connsiteY1031" fmla="*/ 1898373 h 1998094"/>
                    <a:gd name="connsiteX1032" fmla="*/ 1027088 w 2193085"/>
                    <a:gd name="connsiteY1032" fmla="*/ 1898373 h 1998094"/>
                    <a:gd name="connsiteX1033" fmla="*/ 1024950 w 2193085"/>
                    <a:gd name="connsiteY1033" fmla="*/ 1898373 h 1998094"/>
                    <a:gd name="connsiteX1034" fmla="*/ 1022569 w 2193085"/>
                    <a:gd name="connsiteY1034" fmla="*/ 1897823 h 1998094"/>
                    <a:gd name="connsiteX1035" fmla="*/ 1021604 w 2193085"/>
                    <a:gd name="connsiteY1035" fmla="*/ 1897604 h 1998094"/>
                    <a:gd name="connsiteX1036" fmla="*/ 1012516 w 2193085"/>
                    <a:gd name="connsiteY1036" fmla="*/ 1895505 h 1998094"/>
                    <a:gd name="connsiteX1037" fmla="*/ 1008217 w 2193085"/>
                    <a:gd name="connsiteY1037" fmla="*/ 1894504 h 1998094"/>
                    <a:gd name="connsiteX1038" fmla="*/ 1005396 w 2193085"/>
                    <a:gd name="connsiteY1038" fmla="*/ 1893894 h 1998094"/>
                    <a:gd name="connsiteX1039" fmla="*/ 997164 w 2193085"/>
                    <a:gd name="connsiteY1039" fmla="*/ 1892076 h 1998094"/>
                    <a:gd name="connsiteX1040" fmla="*/ 995051 w 2193085"/>
                    <a:gd name="connsiteY1040" fmla="*/ 1891612 h 1998094"/>
                    <a:gd name="connsiteX1041" fmla="*/ 993243 w 2193085"/>
                    <a:gd name="connsiteY1041" fmla="*/ 1890843 h 1998094"/>
                    <a:gd name="connsiteX1042" fmla="*/ 992779 w 2193085"/>
                    <a:gd name="connsiteY1042" fmla="*/ 1890648 h 1998094"/>
                    <a:gd name="connsiteX1043" fmla="*/ 987771 w 2193085"/>
                    <a:gd name="connsiteY1043" fmla="*/ 1888513 h 1998094"/>
                    <a:gd name="connsiteX1044" fmla="*/ 985206 w 2193085"/>
                    <a:gd name="connsiteY1044" fmla="*/ 1887427 h 1998094"/>
                    <a:gd name="connsiteX1045" fmla="*/ 984192 w 2193085"/>
                    <a:gd name="connsiteY1045" fmla="*/ 1886975 h 1998094"/>
                    <a:gd name="connsiteX1046" fmla="*/ 982727 w 2193085"/>
                    <a:gd name="connsiteY1046" fmla="*/ 1886194 h 1998094"/>
                    <a:gd name="connsiteX1047" fmla="*/ 979539 w 2193085"/>
                    <a:gd name="connsiteY1047" fmla="*/ 1884486 h 1998094"/>
                    <a:gd name="connsiteX1048" fmla="*/ 978195 w 2193085"/>
                    <a:gd name="connsiteY1048" fmla="*/ 1883754 h 1998094"/>
                    <a:gd name="connsiteX1049" fmla="*/ 976998 w 2193085"/>
                    <a:gd name="connsiteY1049" fmla="*/ 1880971 h 1998094"/>
                    <a:gd name="connsiteX1050" fmla="*/ 977511 w 2193085"/>
                    <a:gd name="connsiteY1050" fmla="*/ 1879763 h 1998094"/>
                    <a:gd name="connsiteX1051" fmla="*/ 977829 w 2193085"/>
                    <a:gd name="connsiteY1051" fmla="*/ 1879141 h 1998094"/>
                    <a:gd name="connsiteX1052" fmla="*/ 979844 w 2193085"/>
                    <a:gd name="connsiteY1052" fmla="*/ 1875102 h 1998094"/>
                    <a:gd name="connsiteX1053" fmla="*/ 981505 w 2193085"/>
                    <a:gd name="connsiteY1053" fmla="*/ 1871661 h 1998094"/>
                    <a:gd name="connsiteX1054" fmla="*/ 983325 w 2193085"/>
                    <a:gd name="connsiteY1054" fmla="*/ 1867878 h 1998094"/>
                    <a:gd name="connsiteX1055" fmla="*/ 984595 w 2193085"/>
                    <a:gd name="connsiteY1055" fmla="*/ 1865230 h 1998094"/>
                    <a:gd name="connsiteX1056" fmla="*/ 985206 w 2193085"/>
                    <a:gd name="connsiteY1056" fmla="*/ 1863973 h 1998094"/>
                    <a:gd name="connsiteX1057" fmla="*/ 985255 w 2193085"/>
                    <a:gd name="connsiteY1057" fmla="*/ 1862862 h 1998094"/>
                    <a:gd name="connsiteX1058" fmla="*/ 985340 w 2193085"/>
                    <a:gd name="connsiteY1058" fmla="*/ 1860702 h 1998094"/>
                    <a:gd name="connsiteX1059" fmla="*/ 985414 w 2193085"/>
                    <a:gd name="connsiteY1059" fmla="*/ 1858823 h 1998094"/>
                    <a:gd name="connsiteX1060" fmla="*/ 983826 w 2193085"/>
                    <a:gd name="connsiteY1060" fmla="*/ 1858054 h 1998094"/>
                    <a:gd name="connsiteX1061" fmla="*/ 980321 w 2193085"/>
                    <a:gd name="connsiteY1061" fmla="*/ 1856358 h 1998094"/>
                    <a:gd name="connsiteX1062" fmla="*/ 979844 w 2193085"/>
                    <a:gd name="connsiteY1062" fmla="*/ 1856126 h 1998094"/>
                    <a:gd name="connsiteX1063" fmla="*/ 979038 w 2193085"/>
                    <a:gd name="connsiteY1063" fmla="*/ 1855968 h 1998094"/>
                    <a:gd name="connsiteX1064" fmla="*/ 973798 w 2193085"/>
                    <a:gd name="connsiteY1064" fmla="*/ 1854955 h 1998094"/>
                    <a:gd name="connsiteX1065" fmla="*/ 972455 w 2193085"/>
                    <a:gd name="connsiteY1065" fmla="*/ 1854686 h 1998094"/>
                    <a:gd name="connsiteX1066" fmla="*/ 969157 w 2193085"/>
                    <a:gd name="connsiteY1066" fmla="*/ 1856126 h 1998094"/>
                    <a:gd name="connsiteX1067" fmla="*/ 968961 w 2193085"/>
                    <a:gd name="connsiteY1067" fmla="*/ 1858835 h 1998094"/>
                    <a:gd name="connsiteX1068" fmla="*/ 968741 w 2193085"/>
                    <a:gd name="connsiteY1068" fmla="*/ 1861910 h 1998094"/>
                    <a:gd name="connsiteX1069" fmla="*/ 966690 w 2193085"/>
                    <a:gd name="connsiteY1069" fmla="*/ 1865608 h 1998094"/>
                    <a:gd name="connsiteX1070" fmla="*/ 964992 w 2193085"/>
                    <a:gd name="connsiteY1070" fmla="*/ 1864986 h 1998094"/>
                    <a:gd name="connsiteX1071" fmla="*/ 962158 w 2193085"/>
                    <a:gd name="connsiteY1071" fmla="*/ 1863960 h 1998094"/>
                    <a:gd name="connsiteX1072" fmla="*/ 959080 w 2193085"/>
                    <a:gd name="connsiteY1072" fmla="*/ 1862716 h 1998094"/>
                    <a:gd name="connsiteX1073" fmla="*/ 958042 w 2193085"/>
                    <a:gd name="connsiteY1073" fmla="*/ 1862301 h 1998094"/>
                    <a:gd name="connsiteX1074" fmla="*/ 957163 w 2193085"/>
                    <a:gd name="connsiteY1074" fmla="*/ 1861276 h 1998094"/>
                    <a:gd name="connsiteX1075" fmla="*/ 956589 w 2193085"/>
                    <a:gd name="connsiteY1075" fmla="*/ 1860617 h 1998094"/>
                    <a:gd name="connsiteX1076" fmla="*/ 955379 w 2193085"/>
                    <a:gd name="connsiteY1076" fmla="*/ 1859202 h 1998094"/>
                    <a:gd name="connsiteX1077" fmla="*/ 955428 w 2193085"/>
                    <a:gd name="connsiteY1077" fmla="*/ 1857432 h 1998094"/>
                    <a:gd name="connsiteX1078" fmla="*/ 955551 w 2193085"/>
                    <a:gd name="connsiteY1078" fmla="*/ 1853649 h 1998094"/>
                    <a:gd name="connsiteX1079" fmla="*/ 955587 w 2193085"/>
                    <a:gd name="connsiteY1079" fmla="*/ 1852819 h 1998094"/>
                    <a:gd name="connsiteX1080" fmla="*/ 955880 w 2193085"/>
                    <a:gd name="connsiteY1080" fmla="*/ 1851501 h 1998094"/>
                    <a:gd name="connsiteX1081" fmla="*/ 957444 w 2193085"/>
                    <a:gd name="connsiteY1081" fmla="*/ 1844668 h 1998094"/>
                    <a:gd name="connsiteX1082" fmla="*/ 958103 w 2193085"/>
                    <a:gd name="connsiteY1082" fmla="*/ 1841800 h 1998094"/>
                    <a:gd name="connsiteX1083" fmla="*/ 958885 w 2193085"/>
                    <a:gd name="connsiteY1083" fmla="*/ 1838395 h 1998094"/>
                    <a:gd name="connsiteX1084" fmla="*/ 959007 w 2193085"/>
                    <a:gd name="connsiteY1084" fmla="*/ 1837883 h 1998094"/>
                    <a:gd name="connsiteX1085" fmla="*/ 960851 w 2193085"/>
                    <a:gd name="connsiteY1085" fmla="*/ 1830293 h 1998094"/>
                    <a:gd name="connsiteX1086" fmla="*/ 961096 w 2193085"/>
                    <a:gd name="connsiteY1086" fmla="*/ 1829292 h 1998094"/>
                    <a:gd name="connsiteX1087" fmla="*/ 962183 w 2193085"/>
                    <a:gd name="connsiteY1087" fmla="*/ 1824789 h 1998094"/>
                    <a:gd name="connsiteX1088" fmla="*/ 964589 w 2193085"/>
                    <a:gd name="connsiteY1088" fmla="*/ 1818285 h 1998094"/>
                    <a:gd name="connsiteX1089" fmla="*/ 965077 w 2193085"/>
                    <a:gd name="connsiteY1089" fmla="*/ 1816955 h 1998094"/>
                    <a:gd name="connsiteX1090" fmla="*/ 964821 w 2193085"/>
                    <a:gd name="connsiteY1090" fmla="*/ 1815515 h 1998094"/>
                    <a:gd name="connsiteX1091" fmla="*/ 964589 w 2193085"/>
                    <a:gd name="connsiteY1091" fmla="*/ 1814271 h 1998094"/>
                    <a:gd name="connsiteX1092" fmla="*/ 964259 w 2193085"/>
                    <a:gd name="connsiteY1092" fmla="*/ 1812416 h 1998094"/>
                    <a:gd name="connsiteX1093" fmla="*/ 962634 w 2193085"/>
                    <a:gd name="connsiteY1093" fmla="*/ 1811867 h 1998094"/>
                    <a:gd name="connsiteX1094" fmla="*/ 959984 w 2193085"/>
                    <a:gd name="connsiteY1094" fmla="*/ 1810988 h 1998094"/>
                    <a:gd name="connsiteX1095" fmla="*/ 959312 w 2193085"/>
                    <a:gd name="connsiteY1095" fmla="*/ 1810756 h 1998094"/>
                    <a:gd name="connsiteX1096" fmla="*/ 958384 w 2193085"/>
                    <a:gd name="connsiteY1096" fmla="*/ 1810719 h 1998094"/>
                    <a:gd name="connsiteX1097" fmla="*/ 952082 w 2193085"/>
                    <a:gd name="connsiteY1097" fmla="*/ 1810427 h 1998094"/>
                    <a:gd name="connsiteX1098" fmla="*/ 949724 w 2193085"/>
                    <a:gd name="connsiteY1098" fmla="*/ 1810317 h 1998094"/>
                    <a:gd name="connsiteX1099" fmla="*/ 944985 w 2193085"/>
                    <a:gd name="connsiteY1099" fmla="*/ 1810097 h 1998094"/>
                    <a:gd name="connsiteX1100" fmla="*/ 943092 w 2193085"/>
                    <a:gd name="connsiteY1100" fmla="*/ 1810012 h 1998094"/>
                    <a:gd name="connsiteX1101" fmla="*/ 941199 w 2193085"/>
                    <a:gd name="connsiteY1101" fmla="*/ 1809926 h 1998094"/>
                    <a:gd name="connsiteX1102" fmla="*/ 939770 w 2193085"/>
                    <a:gd name="connsiteY1102" fmla="*/ 1809731 h 1998094"/>
                    <a:gd name="connsiteX1103" fmla="*/ 937864 w 2193085"/>
                    <a:gd name="connsiteY1103" fmla="*/ 1809475 h 1998094"/>
                    <a:gd name="connsiteX1104" fmla="*/ 928826 w 2193085"/>
                    <a:gd name="connsiteY1104" fmla="*/ 1808242 h 1998094"/>
                    <a:gd name="connsiteX1105" fmla="*/ 927397 w 2193085"/>
                    <a:gd name="connsiteY1105" fmla="*/ 1808047 h 1998094"/>
                    <a:gd name="connsiteX1106" fmla="*/ 925968 w 2193085"/>
                    <a:gd name="connsiteY1106" fmla="*/ 1807852 h 1998094"/>
                    <a:gd name="connsiteX1107" fmla="*/ 925015 w 2193085"/>
                    <a:gd name="connsiteY1107" fmla="*/ 1807644 h 1998094"/>
                    <a:gd name="connsiteX1108" fmla="*/ 918395 w 2193085"/>
                    <a:gd name="connsiteY1108" fmla="*/ 1806204 h 1998094"/>
                    <a:gd name="connsiteX1109" fmla="*/ 916502 w 2193085"/>
                    <a:gd name="connsiteY1109" fmla="*/ 1805790 h 1998094"/>
                    <a:gd name="connsiteX1110" fmla="*/ 915586 w 2193085"/>
                    <a:gd name="connsiteY1110" fmla="*/ 1803898 h 1998094"/>
                    <a:gd name="connsiteX1111" fmla="*/ 906230 w 2193085"/>
                    <a:gd name="connsiteY1111" fmla="*/ 1784386 h 1998094"/>
                    <a:gd name="connsiteX1112" fmla="*/ 901711 w 2193085"/>
                    <a:gd name="connsiteY1112" fmla="*/ 1774343 h 1998094"/>
                    <a:gd name="connsiteX1113" fmla="*/ 896007 w 2193085"/>
                    <a:gd name="connsiteY1113" fmla="*/ 1761688 h 1998094"/>
                    <a:gd name="connsiteX1114" fmla="*/ 894615 w 2193085"/>
                    <a:gd name="connsiteY1114" fmla="*/ 1758638 h 1998094"/>
                    <a:gd name="connsiteX1115" fmla="*/ 894041 w 2193085"/>
                    <a:gd name="connsiteY1115" fmla="*/ 1757564 h 1998094"/>
                    <a:gd name="connsiteX1116" fmla="*/ 893308 w 2193085"/>
                    <a:gd name="connsiteY1116" fmla="*/ 1756173 h 1998094"/>
                    <a:gd name="connsiteX1117" fmla="*/ 884660 w 2193085"/>
                    <a:gd name="connsiteY1117" fmla="*/ 1739906 h 1998094"/>
                    <a:gd name="connsiteX1118" fmla="*/ 879714 w 2193085"/>
                    <a:gd name="connsiteY1118" fmla="*/ 1730608 h 1998094"/>
                    <a:gd name="connsiteX1119" fmla="*/ 878724 w 2193085"/>
                    <a:gd name="connsiteY1119" fmla="*/ 1728753 h 1998094"/>
                    <a:gd name="connsiteX1120" fmla="*/ 877039 w 2193085"/>
                    <a:gd name="connsiteY1120" fmla="*/ 1727765 h 1998094"/>
                    <a:gd name="connsiteX1121" fmla="*/ 871640 w 2193085"/>
                    <a:gd name="connsiteY1121" fmla="*/ 1724604 h 1998094"/>
                    <a:gd name="connsiteX1122" fmla="*/ 870285 w 2193085"/>
                    <a:gd name="connsiteY1122" fmla="*/ 1723799 h 1998094"/>
                    <a:gd name="connsiteX1123" fmla="*/ 868403 w 2193085"/>
                    <a:gd name="connsiteY1123" fmla="*/ 1723213 h 1998094"/>
                    <a:gd name="connsiteX1124" fmla="*/ 859353 w 2193085"/>
                    <a:gd name="connsiteY1124" fmla="*/ 1720382 h 1998094"/>
                    <a:gd name="connsiteX1125" fmla="*/ 857093 w 2193085"/>
                    <a:gd name="connsiteY1125" fmla="*/ 1719674 h 1998094"/>
                    <a:gd name="connsiteX1126" fmla="*/ 851438 w 2193085"/>
                    <a:gd name="connsiteY1126" fmla="*/ 1719113 h 1998094"/>
                    <a:gd name="connsiteX1127" fmla="*/ 850119 w 2193085"/>
                    <a:gd name="connsiteY1127" fmla="*/ 1718978 h 1998094"/>
                    <a:gd name="connsiteX1128" fmla="*/ 848849 w 2193085"/>
                    <a:gd name="connsiteY1128" fmla="*/ 1718857 h 1998094"/>
                    <a:gd name="connsiteX1129" fmla="*/ 847847 w 2193085"/>
                    <a:gd name="connsiteY1129" fmla="*/ 1718295 h 1998094"/>
                    <a:gd name="connsiteX1130" fmla="*/ 846626 w 2193085"/>
                    <a:gd name="connsiteY1130" fmla="*/ 1717624 h 1998094"/>
                    <a:gd name="connsiteX1131" fmla="*/ 845148 w 2193085"/>
                    <a:gd name="connsiteY1131" fmla="*/ 1716794 h 1998094"/>
                    <a:gd name="connsiteX1132" fmla="*/ 844721 w 2193085"/>
                    <a:gd name="connsiteY1132" fmla="*/ 1715330 h 1998094"/>
                    <a:gd name="connsiteX1133" fmla="*/ 843927 w 2193085"/>
                    <a:gd name="connsiteY1133" fmla="*/ 1712511 h 1998094"/>
                    <a:gd name="connsiteX1134" fmla="*/ 843499 w 2193085"/>
                    <a:gd name="connsiteY1134" fmla="*/ 1711022 h 1998094"/>
                    <a:gd name="connsiteX1135" fmla="*/ 844171 w 2193085"/>
                    <a:gd name="connsiteY1135" fmla="*/ 1708826 h 1998094"/>
                    <a:gd name="connsiteX1136" fmla="*/ 845148 w 2193085"/>
                    <a:gd name="connsiteY1136" fmla="*/ 1705665 h 1998094"/>
                    <a:gd name="connsiteX1137" fmla="*/ 845136 w 2193085"/>
                    <a:gd name="connsiteY1137" fmla="*/ 1702907 h 1998094"/>
                    <a:gd name="connsiteX1138" fmla="*/ 845136 w 2193085"/>
                    <a:gd name="connsiteY1138" fmla="*/ 1701321 h 1998094"/>
                    <a:gd name="connsiteX1139" fmla="*/ 845136 w 2193085"/>
                    <a:gd name="connsiteY1139" fmla="*/ 1697062 h 1998094"/>
                    <a:gd name="connsiteX1140" fmla="*/ 845136 w 2193085"/>
                    <a:gd name="connsiteY1140" fmla="*/ 1694939 h 1998094"/>
                    <a:gd name="connsiteX1141" fmla="*/ 844611 w 2193085"/>
                    <a:gd name="connsiteY1141" fmla="*/ 1692633 h 1998094"/>
                    <a:gd name="connsiteX1142" fmla="*/ 843414 w 2193085"/>
                    <a:gd name="connsiteY1142" fmla="*/ 1687373 h 1998094"/>
                    <a:gd name="connsiteX1143" fmla="*/ 843072 w 2193085"/>
                    <a:gd name="connsiteY1143" fmla="*/ 1685860 h 1998094"/>
                    <a:gd name="connsiteX1144" fmla="*/ 842681 w 2193085"/>
                    <a:gd name="connsiteY1144" fmla="*/ 1684286 h 1998094"/>
                    <a:gd name="connsiteX1145" fmla="*/ 840714 w 2193085"/>
                    <a:gd name="connsiteY1145" fmla="*/ 1676415 h 1998094"/>
                    <a:gd name="connsiteX1146" fmla="*/ 840189 w 2193085"/>
                    <a:gd name="connsiteY1146" fmla="*/ 1674316 h 1998094"/>
                    <a:gd name="connsiteX1147" fmla="*/ 839982 w 2193085"/>
                    <a:gd name="connsiteY1147" fmla="*/ 1670899 h 1998094"/>
                    <a:gd name="connsiteX1148" fmla="*/ 839908 w 2193085"/>
                    <a:gd name="connsiteY1148" fmla="*/ 1669667 h 1998094"/>
                    <a:gd name="connsiteX1149" fmla="*/ 839774 w 2193085"/>
                    <a:gd name="connsiteY1149" fmla="*/ 1667312 h 1998094"/>
                    <a:gd name="connsiteX1150" fmla="*/ 839151 w 2193085"/>
                    <a:gd name="connsiteY1150" fmla="*/ 1664712 h 1998094"/>
                    <a:gd name="connsiteX1151" fmla="*/ 836879 w 2193085"/>
                    <a:gd name="connsiteY1151" fmla="*/ 1655341 h 1998094"/>
                    <a:gd name="connsiteX1152" fmla="*/ 835279 w 2193085"/>
                    <a:gd name="connsiteY1152" fmla="*/ 1648922 h 1998094"/>
                    <a:gd name="connsiteX1153" fmla="*/ 835071 w 2193085"/>
                    <a:gd name="connsiteY1153" fmla="*/ 1648275 h 1998094"/>
                    <a:gd name="connsiteX1154" fmla="*/ 834766 w 2193085"/>
                    <a:gd name="connsiteY1154" fmla="*/ 1647360 h 1998094"/>
                    <a:gd name="connsiteX1155" fmla="*/ 833997 w 2193085"/>
                    <a:gd name="connsiteY1155" fmla="*/ 1645041 h 1998094"/>
                    <a:gd name="connsiteX1156" fmla="*/ 832128 w 2193085"/>
                    <a:gd name="connsiteY1156" fmla="*/ 1643357 h 1998094"/>
                    <a:gd name="connsiteX1157" fmla="*/ 829868 w 2193085"/>
                    <a:gd name="connsiteY1157" fmla="*/ 1641332 h 1998094"/>
                    <a:gd name="connsiteX1158" fmla="*/ 829441 w 2193085"/>
                    <a:gd name="connsiteY1158" fmla="*/ 1640661 h 1998094"/>
                    <a:gd name="connsiteX1159" fmla="*/ 828342 w 2193085"/>
                    <a:gd name="connsiteY1159" fmla="*/ 1638964 h 1998094"/>
                    <a:gd name="connsiteX1160" fmla="*/ 825410 w 2193085"/>
                    <a:gd name="connsiteY1160" fmla="*/ 1634449 h 1998094"/>
                    <a:gd name="connsiteX1161" fmla="*/ 824531 w 2193085"/>
                    <a:gd name="connsiteY1161" fmla="*/ 1633058 h 1998094"/>
                    <a:gd name="connsiteX1162" fmla="*/ 822955 w 2193085"/>
                    <a:gd name="connsiteY1162" fmla="*/ 1630545 h 1998094"/>
                    <a:gd name="connsiteX1163" fmla="*/ 821917 w 2193085"/>
                    <a:gd name="connsiteY1163" fmla="*/ 1628921 h 1998094"/>
                    <a:gd name="connsiteX1164" fmla="*/ 821147 w 2193085"/>
                    <a:gd name="connsiteY1164" fmla="*/ 1627701 h 1998094"/>
                    <a:gd name="connsiteX1165" fmla="*/ 820378 w 2193085"/>
                    <a:gd name="connsiteY1165" fmla="*/ 1626481 h 1998094"/>
                    <a:gd name="connsiteX1166" fmla="*/ 819425 w 2193085"/>
                    <a:gd name="connsiteY1166" fmla="*/ 1624651 h 1998094"/>
                    <a:gd name="connsiteX1167" fmla="*/ 818473 w 2193085"/>
                    <a:gd name="connsiteY1167" fmla="*/ 1622832 h 1998094"/>
                    <a:gd name="connsiteX1168" fmla="*/ 817996 w 2193085"/>
                    <a:gd name="connsiteY1168" fmla="*/ 1621917 h 1998094"/>
                    <a:gd name="connsiteX1169" fmla="*/ 815419 w 2193085"/>
                    <a:gd name="connsiteY1169" fmla="*/ 1616987 h 1998094"/>
                    <a:gd name="connsiteX1170" fmla="*/ 815077 w 2193085"/>
                    <a:gd name="connsiteY1170" fmla="*/ 1616340 h 1998094"/>
                    <a:gd name="connsiteX1171" fmla="*/ 814014 w 2193085"/>
                    <a:gd name="connsiteY1171" fmla="*/ 1614302 h 1998094"/>
                    <a:gd name="connsiteX1172" fmla="*/ 813074 w 2193085"/>
                    <a:gd name="connsiteY1172" fmla="*/ 1611398 h 1998094"/>
                    <a:gd name="connsiteX1173" fmla="*/ 811987 w 2193085"/>
                    <a:gd name="connsiteY1173" fmla="*/ 1608018 h 1998094"/>
                    <a:gd name="connsiteX1174" fmla="*/ 810289 w 2193085"/>
                    <a:gd name="connsiteY1174" fmla="*/ 1602746 h 1998094"/>
                    <a:gd name="connsiteX1175" fmla="*/ 809288 w 2193085"/>
                    <a:gd name="connsiteY1175" fmla="*/ 1599769 h 1998094"/>
                    <a:gd name="connsiteX1176" fmla="*/ 808640 w 2193085"/>
                    <a:gd name="connsiteY1176" fmla="*/ 1597804 h 1998094"/>
                    <a:gd name="connsiteX1177" fmla="*/ 806894 w 2193085"/>
                    <a:gd name="connsiteY1177" fmla="*/ 1598036 h 1998094"/>
                    <a:gd name="connsiteX1178" fmla="*/ 804756 w 2193085"/>
                    <a:gd name="connsiteY1178" fmla="*/ 1598304 h 1998094"/>
                    <a:gd name="connsiteX1179" fmla="*/ 803889 w 2193085"/>
                    <a:gd name="connsiteY1179" fmla="*/ 1598427 h 1998094"/>
                    <a:gd name="connsiteX1180" fmla="*/ 802778 w 2193085"/>
                    <a:gd name="connsiteY1180" fmla="*/ 1599061 h 1998094"/>
                    <a:gd name="connsiteX1181" fmla="*/ 794704 w 2193085"/>
                    <a:gd name="connsiteY1181" fmla="*/ 1603662 h 1998094"/>
                    <a:gd name="connsiteX1182" fmla="*/ 793385 w 2193085"/>
                    <a:gd name="connsiteY1182" fmla="*/ 1604406 h 1998094"/>
                    <a:gd name="connsiteX1183" fmla="*/ 791516 w 2193085"/>
                    <a:gd name="connsiteY1183" fmla="*/ 1605907 h 1998094"/>
                    <a:gd name="connsiteX1184" fmla="*/ 790026 w 2193085"/>
                    <a:gd name="connsiteY1184" fmla="*/ 1607090 h 1998094"/>
                    <a:gd name="connsiteX1185" fmla="*/ 789318 w 2193085"/>
                    <a:gd name="connsiteY1185" fmla="*/ 1607664 h 1998094"/>
                    <a:gd name="connsiteX1186" fmla="*/ 787193 w 2193085"/>
                    <a:gd name="connsiteY1186" fmla="*/ 1609360 h 1998094"/>
                    <a:gd name="connsiteX1187" fmla="*/ 785128 w 2193085"/>
                    <a:gd name="connsiteY1187" fmla="*/ 1610471 h 1998094"/>
                    <a:gd name="connsiteX1188" fmla="*/ 783064 w 2193085"/>
                    <a:gd name="connsiteY1188" fmla="*/ 1611569 h 1998094"/>
                    <a:gd name="connsiteX1189" fmla="*/ 781012 w 2193085"/>
                    <a:gd name="connsiteY1189" fmla="*/ 1612667 h 1998094"/>
                    <a:gd name="connsiteX1190" fmla="*/ 779730 w 2193085"/>
                    <a:gd name="connsiteY1190" fmla="*/ 1613460 h 1998094"/>
                    <a:gd name="connsiteX1191" fmla="*/ 778447 w 2193085"/>
                    <a:gd name="connsiteY1191" fmla="*/ 1614254 h 1998094"/>
                    <a:gd name="connsiteX1192" fmla="*/ 772011 w 2193085"/>
                    <a:gd name="connsiteY1192" fmla="*/ 1618220 h 1998094"/>
                    <a:gd name="connsiteX1193" fmla="*/ 770301 w 2193085"/>
                    <a:gd name="connsiteY1193" fmla="*/ 1619281 h 1998094"/>
                    <a:gd name="connsiteX1194" fmla="*/ 768554 w 2193085"/>
                    <a:gd name="connsiteY1194" fmla="*/ 1620184 h 1998094"/>
                    <a:gd name="connsiteX1195" fmla="*/ 767247 w 2193085"/>
                    <a:gd name="connsiteY1195" fmla="*/ 1620855 h 1998094"/>
                    <a:gd name="connsiteX1196" fmla="*/ 758502 w 2193085"/>
                    <a:gd name="connsiteY1196" fmla="*/ 1625370 h 1998094"/>
                    <a:gd name="connsiteX1197" fmla="*/ 756755 w 2193085"/>
                    <a:gd name="connsiteY1197" fmla="*/ 1626261 h 1998094"/>
                    <a:gd name="connsiteX1198" fmla="*/ 755876 w 2193085"/>
                    <a:gd name="connsiteY1198" fmla="*/ 1626713 h 1998094"/>
                    <a:gd name="connsiteX1199" fmla="*/ 753628 w 2193085"/>
                    <a:gd name="connsiteY1199" fmla="*/ 1627713 h 1998094"/>
                    <a:gd name="connsiteX1200" fmla="*/ 747766 w 2193085"/>
                    <a:gd name="connsiteY1200" fmla="*/ 1630300 h 1998094"/>
                    <a:gd name="connsiteX1201" fmla="*/ 746410 w 2193085"/>
                    <a:gd name="connsiteY1201" fmla="*/ 1630898 h 1998094"/>
                    <a:gd name="connsiteX1202" fmla="*/ 745763 w 2193085"/>
                    <a:gd name="connsiteY1202" fmla="*/ 1631179 h 1998094"/>
                    <a:gd name="connsiteX1203" fmla="*/ 744175 w 2193085"/>
                    <a:gd name="connsiteY1203" fmla="*/ 1631789 h 1998094"/>
                    <a:gd name="connsiteX1204" fmla="*/ 742782 w 2193085"/>
                    <a:gd name="connsiteY1204" fmla="*/ 1632326 h 1998094"/>
                    <a:gd name="connsiteX1205" fmla="*/ 729872 w 2193085"/>
                    <a:gd name="connsiteY1205" fmla="*/ 1637219 h 1998094"/>
                    <a:gd name="connsiteX1206" fmla="*/ 729872 w 2193085"/>
                    <a:gd name="connsiteY1206" fmla="*/ 1637219 h 1998094"/>
                    <a:gd name="connsiteX1207" fmla="*/ 729872 w 2193085"/>
                    <a:gd name="connsiteY1207" fmla="*/ 1637207 h 1998094"/>
                    <a:gd name="connsiteX1208" fmla="*/ 729872 w 2193085"/>
                    <a:gd name="connsiteY1208" fmla="*/ 1637207 h 1998094"/>
                    <a:gd name="connsiteX1209" fmla="*/ 729872 w 2193085"/>
                    <a:gd name="connsiteY1209" fmla="*/ 1637195 h 1998094"/>
                    <a:gd name="connsiteX1210" fmla="*/ 729884 w 2193085"/>
                    <a:gd name="connsiteY1210" fmla="*/ 1637171 h 1998094"/>
                    <a:gd name="connsiteX1211" fmla="*/ 729884 w 2193085"/>
                    <a:gd name="connsiteY1211" fmla="*/ 1637158 h 1998094"/>
                    <a:gd name="connsiteX1212" fmla="*/ 729884 w 2193085"/>
                    <a:gd name="connsiteY1212" fmla="*/ 1637134 h 1998094"/>
                    <a:gd name="connsiteX1213" fmla="*/ 730104 w 2193085"/>
                    <a:gd name="connsiteY1213" fmla="*/ 1633693 h 1998094"/>
                    <a:gd name="connsiteX1214" fmla="*/ 730117 w 2193085"/>
                    <a:gd name="connsiteY1214" fmla="*/ 1633583 h 1998094"/>
                    <a:gd name="connsiteX1215" fmla="*/ 730178 w 2193085"/>
                    <a:gd name="connsiteY1215" fmla="*/ 1632619 h 1998094"/>
                    <a:gd name="connsiteX1216" fmla="*/ 730324 w 2193085"/>
                    <a:gd name="connsiteY1216" fmla="*/ 1630971 h 1998094"/>
                    <a:gd name="connsiteX1217" fmla="*/ 730617 w 2193085"/>
                    <a:gd name="connsiteY1217" fmla="*/ 1629422 h 1998094"/>
                    <a:gd name="connsiteX1218" fmla="*/ 730813 w 2193085"/>
                    <a:gd name="connsiteY1218" fmla="*/ 1628385 h 1998094"/>
                    <a:gd name="connsiteX1219" fmla="*/ 731008 w 2193085"/>
                    <a:gd name="connsiteY1219" fmla="*/ 1627347 h 1998094"/>
                    <a:gd name="connsiteX1220" fmla="*/ 731106 w 2193085"/>
                    <a:gd name="connsiteY1220" fmla="*/ 1626835 h 1998094"/>
                    <a:gd name="connsiteX1221" fmla="*/ 731423 w 2193085"/>
                    <a:gd name="connsiteY1221" fmla="*/ 1625175 h 1998094"/>
                    <a:gd name="connsiteX1222" fmla="*/ 732059 w 2193085"/>
                    <a:gd name="connsiteY1222" fmla="*/ 1622515 h 1998094"/>
                    <a:gd name="connsiteX1223" fmla="*/ 732230 w 2193085"/>
                    <a:gd name="connsiteY1223" fmla="*/ 1621807 h 1998094"/>
                    <a:gd name="connsiteX1224" fmla="*/ 732694 w 2193085"/>
                    <a:gd name="connsiteY1224" fmla="*/ 1619843 h 1998094"/>
                    <a:gd name="connsiteX1225" fmla="*/ 733072 w 2193085"/>
                    <a:gd name="connsiteY1225" fmla="*/ 1617707 h 1998094"/>
                    <a:gd name="connsiteX1226" fmla="*/ 734538 w 2193085"/>
                    <a:gd name="connsiteY1226" fmla="*/ 1609226 h 1998094"/>
                    <a:gd name="connsiteX1227" fmla="*/ 735100 w 2193085"/>
                    <a:gd name="connsiteY1227" fmla="*/ 1605223 h 1998094"/>
                    <a:gd name="connsiteX1228" fmla="*/ 735442 w 2193085"/>
                    <a:gd name="connsiteY1228" fmla="*/ 1602856 h 1998094"/>
                    <a:gd name="connsiteX1229" fmla="*/ 734770 w 2193085"/>
                    <a:gd name="connsiteY1229" fmla="*/ 1600757 h 1998094"/>
                    <a:gd name="connsiteX1230" fmla="*/ 734111 w 2193085"/>
                    <a:gd name="connsiteY1230" fmla="*/ 1598695 h 1998094"/>
                    <a:gd name="connsiteX1231" fmla="*/ 733915 w 2193085"/>
                    <a:gd name="connsiteY1231" fmla="*/ 1595595 h 1998094"/>
                    <a:gd name="connsiteX1232" fmla="*/ 733817 w 2193085"/>
                    <a:gd name="connsiteY1232" fmla="*/ 1594034 h 1998094"/>
                    <a:gd name="connsiteX1233" fmla="*/ 733634 w 2193085"/>
                    <a:gd name="connsiteY1233" fmla="*/ 1590922 h 1998094"/>
                    <a:gd name="connsiteX1234" fmla="*/ 733512 w 2193085"/>
                    <a:gd name="connsiteY1234" fmla="*/ 1588847 h 1998094"/>
                    <a:gd name="connsiteX1235" fmla="*/ 733451 w 2193085"/>
                    <a:gd name="connsiteY1235" fmla="*/ 1588005 h 1998094"/>
                    <a:gd name="connsiteX1236" fmla="*/ 733109 w 2193085"/>
                    <a:gd name="connsiteY1236" fmla="*/ 1586443 h 1998094"/>
                    <a:gd name="connsiteX1237" fmla="*/ 732462 w 2193085"/>
                    <a:gd name="connsiteY1237" fmla="*/ 1583490 h 1998094"/>
                    <a:gd name="connsiteX1238" fmla="*/ 732132 w 2193085"/>
                    <a:gd name="connsiteY1238" fmla="*/ 1581977 h 1998094"/>
                    <a:gd name="connsiteX1239" fmla="*/ 731460 w 2193085"/>
                    <a:gd name="connsiteY1239" fmla="*/ 1580427 h 1998094"/>
                    <a:gd name="connsiteX1240" fmla="*/ 730959 w 2193085"/>
                    <a:gd name="connsiteY1240" fmla="*/ 1579244 h 1998094"/>
                    <a:gd name="connsiteX1241" fmla="*/ 728761 w 2193085"/>
                    <a:gd name="connsiteY1241" fmla="*/ 1574082 h 1998094"/>
                    <a:gd name="connsiteX1242" fmla="*/ 728150 w 2193085"/>
                    <a:gd name="connsiteY1242" fmla="*/ 1572666 h 1998094"/>
                    <a:gd name="connsiteX1243" fmla="*/ 727075 w 2193085"/>
                    <a:gd name="connsiteY1243" fmla="*/ 1571117 h 1998094"/>
                    <a:gd name="connsiteX1244" fmla="*/ 726013 w 2193085"/>
                    <a:gd name="connsiteY1244" fmla="*/ 1569579 h 1998094"/>
                    <a:gd name="connsiteX1245" fmla="*/ 725292 w 2193085"/>
                    <a:gd name="connsiteY1245" fmla="*/ 1568530 h 1998094"/>
                    <a:gd name="connsiteX1246" fmla="*/ 724474 w 2193085"/>
                    <a:gd name="connsiteY1246" fmla="*/ 1567346 h 1998094"/>
                    <a:gd name="connsiteX1247" fmla="*/ 723252 w 2193085"/>
                    <a:gd name="connsiteY1247" fmla="*/ 1565930 h 1998094"/>
                    <a:gd name="connsiteX1248" fmla="*/ 721725 w 2193085"/>
                    <a:gd name="connsiteY1248" fmla="*/ 1564161 h 1998094"/>
                    <a:gd name="connsiteX1249" fmla="*/ 721139 w 2193085"/>
                    <a:gd name="connsiteY1249" fmla="*/ 1563465 h 1998094"/>
                    <a:gd name="connsiteX1250" fmla="*/ 720907 w 2193085"/>
                    <a:gd name="connsiteY1250" fmla="*/ 1563197 h 1998094"/>
                    <a:gd name="connsiteX1251" fmla="*/ 720248 w 2193085"/>
                    <a:gd name="connsiteY1251" fmla="*/ 1562428 h 1998094"/>
                    <a:gd name="connsiteX1252" fmla="*/ 719649 w 2193085"/>
                    <a:gd name="connsiteY1252" fmla="*/ 1561733 h 1998094"/>
                    <a:gd name="connsiteX1253" fmla="*/ 719197 w 2193085"/>
                    <a:gd name="connsiteY1253" fmla="*/ 1561110 h 1998094"/>
                    <a:gd name="connsiteX1254" fmla="*/ 719051 w 2193085"/>
                    <a:gd name="connsiteY1254" fmla="*/ 1560891 h 1998094"/>
                    <a:gd name="connsiteX1255" fmla="*/ 717890 w 2193085"/>
                    <a:gd name="connsiteY1255" fmla="*/ 1559268 h 1998094"/>
                    <a:gd name="connsiteX1256" fmla="*/ 716632 w 2193085"/>
                    <a:gd name="connsiteY1256" fmla="*/ 1557510 h 1998094"/>
                    <a:gd name="connsiteX1257" fmla="*/ 715985 w 2193085"/>
                    <a:gd name="connsiteY1257" fmla="*/ 1555558 h 1998094"/>
                    <a:gd name="connsiteX1258" fmla="*/ 714690 w 2193085"/>
                    <a:gd name="connsiteY1258" fmla="*/ 1551653 h 1998094"/>
                    <a:gd name="connsiteX1259" fmla="*/ 712760 w 2193085"/>
                    <a:gd name="connsiteY1259" fmla="*/ 1547516 h 1998094"/>
                    <a:gd name="connsiteX1260" fmla="*/ 712113 w 2193085"/>
                    <a:gd name="connsiteY1260" fmla="*/ 1546137 h 1998094"/>
                    <a:gd name="connsiteX1261" fmla="*/ 711649 w 2193085"/>
                    <a:gd name="connsiteY1261" fmla="*/ 1544771 h 1998094"/>
                    <a:gd name="connsiteX1262" fmla="*/ 710879 w 2193085"/>
                    <a:gd name="connsiteY1262" fmla="*/ 1542501 h 1998094"/>
                    <a:gd name="connsiteX1263" fmla="*/ 710635 w 2193085"/>
                    <a:gd name="connsiteY1263" fmla="*/ 1540512 h 1998094"/>
                    <a:gd name="connsiteX1264" fmla="*/ 710391 w 2193085"/>
                    <a:gd name="connsiteY1264" fmla="*/ 1538523 h 1998094"/>
                    <a:gd name="connsiteX1265" fmla="*/ 710244 w 2193085"/>
                    <a:gd name="connsiteY1265" fmla="*/ 1537241 h 1998094"/>
                    <a:gd name="connsiteX1266" fmla="*/ 709780 w 2193085"/>
                    <a:gd name="connsiteY1266" fmla="*/ 1534691 h 1998094"/>
                    <a:gd name="connsiteX1267" fmla="*/ 709487 w 2193085"/>
                    <a:gd name="connsiteY1267" fmla="*/ 1533068 h 1998094"/>
                    <a:gd name="connsiteX1268" fmla="*/ 709084 w 2193085"/>
                    <a:gd name="connsiteY1268" fmla="*/ 1530872 h 1998094"/>
                    <a:gd name="connsiteX1269" fmla="*/ 708681 w 2193085"/>
                    <a:gd name="connsiteY1269" fmla="*/ 1528651 h 1998094"/>
                    <a:gd name="connsiteX1270" fmla="*/ 708046 w 2193085"/>
                    <a:gd name="connsiteY1270" fmla="*/ 1526771 h 1998094"/>
                    <a:gd name="connsiteX1271" fmla="*/ 707569 w 2193085"/>
                    <a:gd name="connsiteY1271" fmla="*/ 1525356 h 1998094"/>
                    <a:gd name="connsiteX1272" fmla="*/ 706287 w 2193085"/>
                    <a:gd name="connsiteY1272" fmla="*/ 1521549 h 1998094"/>
                    <a:gd name="connsiteX1273" fmla="*/ 705640 w 2193085"/>
                    <a:gd name="connsiteY1273" fmla="*/ 1519645 h 1998094"/>
                    <a:gd name="connsiteX1274" fmla="*/ 704663 w 2193085"/>
                    <a:gd name="connsiteY1274" fmla="*/ 1517143 h 1998094"/>
                    <a:gd name="connsiteX1275" fmla="*/ 701963 w 2193085"/>
                    <a:gd name="connsiteY1275" fmla="*/ 1510261 h 1998094"/>
                    <a:gd name="connsiteX1276" fmla="*/ 701707 w 2193085"/>
                    <a:gd name="connsiteY1276" fmla="*/ 1509614 h 1998094"/>
                    <a:gd name="connsiteX1277" fmla="*/ 701120 w 2193085"/>
                    <a:gd name="connsiteY1277" fmla="*/ 1508113 h 1998094"/>
                    <a:gd name="connsiteX1278" fmla="*/ 699997 w 2193085"/>
                    <a:gd name="connsiteY1278" fmla="*/ 1506295 h 1998094"/>
                    <a:gd name="connsiteX1279" fmla="*/ 697163 w 2193085"/>
                    <a:gd name="connsiteY1279" fmla="*/ 1501719 h 1998094"/>
                    <a:gd name="connsiteX1280" fmla="*/ 694806 w 2193085"/>
                    <a:gd name="connsiteY1280" fmla="*/ 1497863 h 1998094"/>
                    <a:gd name="connsiteX1281" fmla="*/ 693694 w 2193085"/>
                    <a:gd name="connsiteY1281" fmla="*/ 1496032 h 1998094"/>
                    <a:gd name="connsiteX1282" fmla="*/ 692717 w 2193085"/>
                    <a:gd name="connsiteY1282" fmla="*/ 1494910 h 1998094"/>
                    <a:gd name="connsiteX1283" fmla="*/ 689762 w 2193085"/>
                    <a:gd name="connsiteY1283" fmla="*/ 1491456 h 1998094"/>
                    <a:gd name="connsiteX1284" fmla="*/ 688870 w 2193085"/>
                    <a:gd name="connsiteY1284" fmla="*/ 1490419 h 1998094"/>
                    <a:gd name="connsiteX1285" fmla="*/ 687795 w 2193085"/>
                    <a:gd name="connsiteY1285" fmla="*/ 1489370 h 1998094"/>
                    <a:gd name="connsiteX1286" fmla="*/ 684949 w 2193085"/>
                    <a:gd name="connsiteY1286" fmla="*/ 1486551 h 1998094"/>
                    <a:gd name="connsiteX1287" fmla="*/ 684216 w 2193085"/>
                    <a:gd name="connsiteY1287" fmla="*/ 1485819 h 1998094"/>
                    <a:gd name="connsiteX1288" fmla="*/ 682751 w 2193085"/>
                    <a:gd name="connsiteY1288" fmla="*/ 1484379 h 1998094"/>
                    <a:gd name="connsiteX1289" fmla="*/ 681651 w 2193085"/>
                    <a:gd name="connsiteY1289" fmla="*/ 1483525 h 1998094"/>
                    <a:gd name="connsiteX1290" fmla="*/ 680906 w 2193085"/>
                    <a:gd name="connsiteY1290" fmla="*/ 1482963 h 1998094"/>
                    <a:gd name="connsiteX1291" fmla="*/ 675740 w 2193085"/>
                    <a:gd name="connsiteY1291" fmla="*/ 1478997 h 1998094"/>
                    <a:gd name="connsiteX1292" fmla="*/ 674543 w 2193085"/>
                    <a:gd name="connsiteY1292" fmla="*/ 1478082 h 1998094"/>
                    <a:gd name="connsiteX1293" fmla="*/ 672894 w 2193085"/>
                    <a:gd name="connsiteY1293" fmla="*/ 1477045 h 1998094"/>
                    <a:gd name="connsiteX1294" fmla="*/ 668766 w 2193085"/>
                    <a:gd name="connsiteY1294" fmla="*/ 1474446 h 1998094"/>
                    <a:gd name="connsiteX1295" fmla="*/ 667520 w 2193085"/>
                    <a:gd name="connsiteY1295" fmla="*/ 1473665 h 1998094"/>
                    <a:gd name="connsiteX1296" fmla="*/ 665077 w 2193085"/>
                    <a:gd name="connsiteY1296" fmla="*/ 1472017 h 1998094"/>
                    <a:gd name="connsiteX1297" fmla="*/ 659764 w 2193085"/>
                    <a:gd name="connsiteY1297" fmla="*/ 1468430 h 1998094"/>
                    <a:gd name="connsiteX1298" fmla="*/ 658689 w 2193085"/>
                    <a:gd name="connsiteY1298" fmla="*/ 1467710 h 1998094"/>
                    <a:gd name="connsiteX1299" fmla="*/ 656833 w 2193085"/>
                    <a:gd name="connsiteY1299" fmla="*/ 1466660 h 1998094"/>
                    <a:gd name="connsiteX1300" fmla="*/ 655355 w 2193085"/>
                    <a:gd name="connsiteY1300" fmla="*/ 1465818 h 1998094"/>
                    <a:gd name="connsiteX1301" fmla="*/ 653681 w 2193085"/>
                    <a:gd name="connsiteY1301" fmla="*/ 1464879 h 1998094"/>
                    <a:gd name="connsiteX1302" fmla="*/ 651446 w 2193085"/>
                    <a:gd name="connsiteY1302" fmla="*/ 1464012 h 1998094"/>
                    <a:gd name="connsiteX1303" fmla="*/ 648759 w 2193085"/>
                    <a:gd name="connsiteY1303" fmla="*/ 1462975 h 1998094"/>
                    <a:gd name="connsiteX1304" fmla="*/ 646072 w 2193085"/>
                    <a:gd name="connsiteY1304" fmla="*/ 1461925 h 1998094"/>
                    <a:gd name="connsiteX1305" fmla="*/ 644460 w 2193085"/>
                    <a:gd name="connsiteY1305" fmla="*/ 1460913 h 1998094"/>
                    <a:gd name="connsiteX1306" fmla="*/ 642848 w 2193085"/>
                    <a:gd name="connsiteY1306" fmla="*/ 1459900 h 1998094"/>
                    <a:gd name="connsiteX1307" fmla="*/ 640026 w 2193085"/>
                    <a:gd name="connsiteY1307" fmla="*/ 1458118 h 1998094"/>
                    <a:gd name="connsiteX1308" fmla="*/ 636789 w 2193085"/>
                    <a:gd name="connsiteY1308" fmla="*/ 1456007 h 1998094"/>
                    <a:gd name="connsiteX1309" fmla="*/ 635605 w 2193085"/>
                    <a:gd name="connsiteY1309" fmla="*/ 1455226 h 1998094"/>
                    <a:gd name="connsiteX1310" fmla="*/ 632588 w 2193085"/>
                    <a:gd name="connsiteY1310" fmla="*/ 1454470 h 1998094"/>
                    <a:gd name="connsiteX1311" fmla="*/ 630011 w 2193085"/>
                    <a:gd name="connsiteY1311" fmla="*/ 1455568 h 1998094"/>
                    <a:gd name="connsiteX1312" fmla="*/ 627727 w 2193085"/>
                    <a:gd name="connsiteY1312" fmla="*/ 1456837 h 1998094"/>
                    <a:gd name="connsiteX1313" fmla="*/ 625443 w 2193085"/>
                    <a:gd name="connsiteY1313" fmla="*/ 1458118 h 1998094"/>
                    <a:gd name="connsiteX1314" fmla="*/ 623720 w 2193085"/>
                    <a:gd name="connsiteY1314" fmla="*/ 1456739 h 1998094"/>
                    <a:gd name="connsiteX1315" fmla="*/ 618884 w 2193085"/>
                    <a:gd name="connsiteY1315" fmla="*/ 1452895 h 1998094"/>
                    <a:gd name="connsiteX1316" fmla="*/ 615928 w 2193085"/>
                    <a:gd name="connsiteY1316" fmla="*/ 1450906 h 1998094"/>
                    <a:gd name="connsiteX1317" fmla="*/ 615000 w 2193085"/>
                    <a:gd name="connsiteY1317" fmla="*/ 1450638 h 1998094"/>
                    <a:gd name="connsiteX1318" fmla="*/ 614523 w 2193085"/>
                    <a:gd name="connsiteY1318" fmla="*/ 1450516 h 1998094"/>
                    <a:gd name="connsiteX1319" fmla="*/ 611824 w 2193085"/>
                    <a:gd name="connsiteY1319" fmla="*/ 1449759 h 1998094"/>
                    <a:gd name="connsiteX1320" fmla="*/ 610749 w 2193085"/>
                    <a:gd name="connsiteY1320" fmla="*/ 1449466 h 1998094"/>
                    <a:gd name="connsiteX1321" fmla="*/ 609186 w 2193085"/>
                    <a:gd name="connsiteY1321" fmla="*/ 1449308 h 1998094"/>
                    <a:gd name="connsiteX1322" fmla="*/ 596141 w 2193085"/>
                    <a:gd name="connsiteY1322" fmla="*/ 1447929 h 1998094"/>
                    <a:gd name="connsiteX1323" fmla="*/ 595653 w 2193085"/>
                    <a:gd name="connsiteY1323" fmla="*/ 1447880 h 1998094"/>
                    <a:gd name="connsiteX1324" fmla="*/ 594248 w 2193085"/>
                    <a:gd name="connsiteY1324" fmla="*/ 1447758 h 1998094"/>
                    <a:gd name="connsiteX1325" fmla="*/ 585466 w 2193085"/>
                    <a:gd name="connsiteY1325" fmla="*/ 1446989 h 1998094"/>
                    <a:gd name="connsiteX1326" fmla="*/ 583048 w 2193085"/>
                    <a:gd name="connsiteY1326" fmla="*/ 1446769 h 1998094"/>
                    <a:gd name="connsiteX1327" fmla="*/ 581008 w 2193085"/>
                    <a:gd name="connsiteY1327" fmla="*/ 1447197 h 1998094"/>
                    <a:gd name="connsiteX1328" fmla="*/ 578980 w 2193085"/>
                    <a:gd name="connsiteY1328" fmla="*/ 1447624 h 1998094"/>
                    <a:gd name="connsiteX1329" fmla="*/ 576330 w 2193085"/>
                    <a:gd name="connsiteY1329" fmla="*/ 1447611 h 1998094"/>
                    <a:gd name="connsiteX1330" fmla="*/ 571957 w 2193085"/>
                    <a:gd name="connsiteY1330" fmla="*/ 1447599 h 1998094"/>
                    <a:gd name="connsiteX1331" fmla="*/ 570015 w 2193085"/>
                    <a:gd name="connsiteY1331" fmla="*/ 1447599 h 1998094"/>
                    <a:gd name="connsiteX1332" fmla="*/ 567280 w 2193085"/>
                    <a:gd name="connsiteY1332" fmla="*/ 1447368 h 1998094"/>
                    <a:gd name="connsiteX1333" fmla="*/ 564995 w 2193085"/>
                    <a:gd name="connsiteY1333" fmla="*/ 1447185 h 1998094"/>
                    <a:gd name="connsiteX1334" fmla="*/ 562834 w 2193085"/>
                    <a:gd name="connsiteY1334" fmla="*/ 1447001 h 1998094"/>
                    <a:gd name="connsiteX1335" fmla="*/ 561539 w 2193085"/>
                    <a:gd name="connsiteY1335" fmla="*/ 1446892 h 1998094"/>
                    <a:gd name="connsiteX1336" fmla="*/ 561075 w 2193085"/>
                    <a:gd name="connsiteY1336" fmla="*/ 1446867 h 1998094"/>
                    <a:gd name="connsiteX1337" fmla="*/ 558742 w 2193085"/>
                    <a:gd name="connsiteY1337" fmla="*/ 1446733 h 1998094"/>
                    <a:gd name="connsiteX1338" fmla="*/ 557814 w 2193085"/>
                    <a:gd name="connsiteY1338" fmla="*/ 1446672 h 1998094"/>
                    <a:gd name="connsiteX1339" fmla="*/ 556409 w 2193085"/>
                    <a:gd name="connsiteY1339" fmla="*/ 1446586 h 1998094"/>
                    <a:gd name="connsiteX1340" fmla="*/ 554956 w 2193085"/>
                    <a:gd name="connsiteY1340" fmla="*/ 1446660 h 1998094"/>
                    <a:gd name="connsiteX1341" fmla="*/ 553490 w 2193085"/>
                    <a:gd name="connsiteY1341" fmla="*/ 1446745 h 1998094"/>
                    <a:gd name="connsiteX1342" fmla="*/ 551059 w 2193085"/>
                    <a:gd name="connsiteY1342" fmla="*/ 1446867 h 1998094"/>
                    <a:gd name="connsiteX1343" fmla="*/ 548421 w 2193085"/>
                    <a:gd name="connsiteY1343" fmla="*/ 1447014 h 1998094"/>
                    <a:gd name="connsiteX1344" fmla="*/ 547444 w 2193085"/>
                    <a:gd name="connsiteY1344" fmla="*/ 1447026 h 1998094"/>
                    <a:gd name="connsiteX1345" fmla="*/ 545490 w 2193085"/>
                    <a:gd name="connsiteY1345" fmla="*/ 1447062 h 1998094"/>
                    <a:gd name="connsiteX1346" fmla="*/ 540604 w 2193085"/>
                    <a:gd name="connsiteY1346" fmla="*/ 1447136 h 1998094"/>
                    <a:gd name="connsiteX1347" fmla="*/ 538650 w 2193085"/>
                    <a:gd name="connsiteY1347" fmla="*/ 1447172 h 1998094"/>
                    <a:gd name="connsiteX1348" fmla="*/ 536598 w 2193085"/>
                    <a:gd name="connsiteY1348" fmla="*/ 1446782 h 1998094"/>
                    <a:gd name="connsiteX1349" fmla="*/ 536109 w 2193085"/>
                    <a:gd name="connsiteY1349" fmla="*/ 1446696 h 1998094"/>
                    <a:gd name="connsiteX1350" fmla="*/ 534302 w 2193085"/>
                    <a:gd name="connsiteY1350" fmla="*/ 1446355 h 1998094"/>
                    <a:gd name="connsiteX1351" fmla="*/ 531236 w 2193085"/>
                    <a:gd name="connsiteY1351" fmla="*/ 1446184 h 1998094"/>
                    <a:gd name="connsiteX1352" fmla="*/ 525349 w 2193085"/>
                    <a:gd name="connsiteY1352" fmla="*/ 1445867 h 1998094"/>
                    <a:gd name="connsiteX1353" fmla="*/ 523395 w 2193085"/>
                    <a:gd name="connsiteY1353" fmla="*/ 1445757 h 1998094"/>
                    <a:gd name="connsiteX1354" fmla="*/ 523077 w 2193085"/>
                    <a:gd name="connsiteY1354" fmla="*/ 1445720 h 1998094"/>
                    <a:gd name="connsiteX1355" fmla="*/ 522417 w 2193085"/>
                    <a:gd name="connsiteY1355" fmla="*/ 1445647 h 1998094"/>
                    <a:gd name="connsiteX1356" fmla="*/ 520610 w 2193085"/>
                    <a:gd name="connsiteY1356" fmla="*/ 1445427 h 1998094"/>
                    <a:gd name="connsiteX1357" fmla="*/ 519975 w 2193085"/>
                    <a:gd name="connsiteY1357" fmla="*/ 1445354 h 1998094"/>
                    <a:gd name="connsiteX1358" fmla="*/ 511181 w 2193085"/>
                    <a:gd name="connsiteY1358" fmla="*/ 1444317 h 1998094"/>
                    <a:gd name="connsiteX1359" fmla="*/ 510692 w 2193085"/>
                    <a:gd name="connsiteY1359" fmla="*/ 1444256 h 1998094"/>
                    <a:gd name="connsiteX1360" fmla="*/ 509984 w 2193085"/>
                    <a:gd name="connsiteY1360" fmla="*/ 1444158 h 1998094"/>
                    <a:gd name="connsiteX1361" fmla="*/ 509019 w 2193085"/>
                    <a:gd name="connsiteY1361" fmla="*/ 1444036 h 1998094"/>
                    <a:gd name="connsiteX1362" fmla="*/ 502790 w 2193085"/>
                    <a:gd name="connsiteY1362" fmla="*/ 1443170 h 1998094"/>
                    <a:gd name="connsiteX1363" fmla="*/ 501360 w 2193085"/>
                    <a:gd name="connsiteY1363" fmla="*/ 1442975 h 1998094"/>
                    <a:gd name="connsiteX1364" fmla="*/ 500872 w 2193085"/>
                    <a:gd name="connsiteY1364" fmla="*/ 1442913 h 1998094"/>
                    <a:gd name="connsiteX1365" fmla="*/ 496536 w 2193085"/>
                    <a:gd name="connsiteY1365" fmla="*/ 1442376 h 1998094"/>
                    <a:gd name="connsiteX1366" fmla="*/ 495082 w 2193085"/>
                    <a:gd name="connsiteY1366" fmla="*/ 1442206 h 1998094"/>
                    <a:gd name="connsiteX1367" fmla="*/ 493153 w 2193085"/>
                    <a:gd name="connsiteY1367" fmla="*/ 1441962 h 1998094"/>
                    <a:gd name="connsiteX1368" fmla="*/ 491296 w 2193085"/>
                    <a:gd name="connsiteY1368" fmla="*/ 1441937 h 1998094"/>
                    <a:gd name="connsiteX1369" fmla="*/ 487070 w 2193085"/>
                    <a:gd name="connsiteY1369" fmla="*/ 1441852 h 1998094"/>
                    <a:gd name="connsiteX1370" fmla="*/ 485189 w 2193085"/>
                    <a:gd name="connsiteY1370" fmla="*/ 1441657 h 1998094"/>
                    <a:gd name="connsiteX1371" fmla="*/ 481415 w 2193085"/>
                    <a:gd name="connsiteY1371" fmla="*/ 1441278 h 1998094"/>
                    <a:gd name="connsiteX1372" fmla="*/ 479998 w 2193085"/>
                    <a:gd name="connsiteY1372" fmla="*/ 1441132 h 1998094"/>
                    <a:gd name="connsiteX1373" fmla="*/ 477800 w 2193085"/>
                    <a:gd name="connsiteY1373" fmla="*/ 1440961 h 1998094"/>
                    <a:gd name="connsiteX1374" fmla="*/ 476016 w 2193085"/>
                    <a:gd name="connsiteY1374" fmla="*/ 1440839 h 1998094"/>
                    <a:gd name="connsiteX1375" fmla="*/ 473745 w 2193085"/>
                    <a:gd name="connsiteY1375" fmla="*/ 1440668 h 1998094"/>
                    <a:gd name="connsiteX1376" fmla="*/ 471864 w 2193085"/>
                    <a:gd name="connsiteY1376" fmla="*/ 1440302 h 1998094"/>
                    <a:gd name="connsiteX1377" fmla="*/ 465879 w 2193085"/>
                    <a:gd name="connsiteY1377" fmla="*/ 1439265 h 1998094"/>
                    <a:gd name="connsiteX1378" fmla="*/ 460944 w 2193085"/>
                    <a:gd name="connsiteY1378" fmla="*/ 1438642 h 1998094"/>
                    <a:gd name="connsiteX1379" fmla="*/ 457854 w 2193085"/>
                    <a:gd name="connsiteY1379" fmla="*/ 1438325 h 1998094"/>
                    <a:gd name="connsiteX1380" fmla="*/ 452346 w 2193085"/>
                    <a:gd name="connsiteY1380" fmla="*/ 1437825 h 1998094"/>
                    <a:gd name="connsiteX1381" fmla="*/ 444993 w 2193085"/>
                    <a:gd name="connsiteY1381" fmla="*/ 1437166 h 1998094"/>
                    <a:gd name="connsiteX1382" fmla="*/ 440290 w 2193085"/>
                    <a:gd name="connsiteY1382" fmla="*/ 1436702 h 1998094"/>
                    <a:gd name="connsiteX1383" fmla="*/ 435893 w 2193085"/>
                    <a:gd name="connsiteY1383" fmla="*/ 1436275 h 1998094"/>
                    <a:gd name="connsiteX1384" fmla="*/ 434684 w 2193085"/>
                    <a:gd name="connsiteY1384" fmla="*/ 1436165 h 1998094"/>
                    <a:gd name="connsiteX1385" fmla="*/ 432901 w 2193085"/>
                    <a:gd name="connsiteY1385" fmla="*/ 1435982 h 1998094"/>
                    <a:gd name="connsiteX1386" fmla="*/ 431386 w 2193085"/>
                    <a:gd name="connsiteY1386" fmla="*/ 1435726 h 1998094"/>
                    <a:gd name="connsiteX1387" fmla="*/ 427002 w 2193085"/>
                    <a:gd name="connsiteY1387" fmla="*/ 1434957 h 1998094"/>
                    <a:gd name="connsiteX1388" fmla="*/ 425218 w 2193085"/>
                    <a:gd name="connsiteY1388" fmla="*/ 1434640 h 1998094"/>
                    <a:gd name="connsiteX1389" fmla="*/ 423411 w 2193085"/>
                    <a:gd name="connsiteY1389" fmla="*/ 1433908 h 1998094"/>
                    <a:gd name="connsiteX1390" fmla="*/ 419368 w 2193085"/>
                    <a:gd name="connsiteY1390" fmla="*/ 1432273 h 1998094"/>
                    <a:gd name="connsiteX1391" fmla="*/ 417524 w 2193085"/>
                    <a:gd name="connsiteY1391" fmla="*/ 1431784 h 1998094"/>
                    <a:gd name="connsiteX1392" fmla="*/ 417059 w 2193085"/>
                    <a:gd name="connsiteY1392" fmla="*/ 1431662 h 1998094"/>
                    <a:gd name="connsiteX1393" fmla="*/ 416595 w 2193085"/>
                    <a:gd name="connsiteY1393" fmla="*/ 1431528 h 1998094"/>
                    <a:gd name="connsiteX1394" fmla="*/ 413798 w 2193085"/>
                    <a:gd name="connsiteY1394" fmla="*/ 1430784 h 1998094"/>
                    <a:gd name="connsiteX1395" fmla="*/ 411929 w 2193085"/>
                    <a:gd name="connsiteY1395" fmla="*/ 1430283 h 1998094"/>
                    <a:gd name="connsiteX1396" fmla="*/ 411038 w 2193085"/>
                    <a:gd name="connsiteY1396" fmla="*/ 1430113 h 1998094"/>
                    <a:gd name="connsiteX1397" fmla="*/ 409646 w 2193085"/>
                    <a:gd name="connsiteY1397" fmla="*/ 1429844 h 1998094"/>
                    <a:gd name="connsiteX1398" fmla="*/ 407349 w 2193085"/>
                    <a:gd name="connsiteY1398" fmla="*/ 1429393 h 1998094"/>
                    <a:gd name="connsiteX1399" fmla="*/ 405517 w 2193085"/>
                    <a:gd name="connsiteY1399" fmla="*/ 1429039 h 1998094"/>
                    <a:gd name="connsiteX1400" fmla="*/ 404589 w 2193085"/>
                    <a:gd name="connsiteY1400" fmla="*/ 1428856 h 1998094"/>
                    <a:gd name="connsiteX1401" fmla="*/ 403539 w 2193085"/>
                    <a:gd name="connsiteY1401" fmla="*/ 1428648 h 1998094"/>
                    <a:gd name="connsiteX1402" fmla="*/ 399911 w 2193085"/>
                    <a:gd name="connsiteY1402" fmla="*/ 1428221 h 1998094"/>
                    <a:gd name="connsiteX1403" fmla="*/ 398091 w 2193085"/>
                    <a:gd name="connsiteY1403" fmla="*/ 1428014 h 1998094"/>
                    <a:gd name="connsiteX1404" fmla="*/ 395270 w 2193085"/>
                    <a:gd name="connsiteY1404" fmla="*/ 1427306 h 1998094"/>
                    <a:gd name="connsiteX1405" fmla="*/ 388686 w 2193085"/>
                    <a:gd name="connsiteY1405" fmla="*/ 1425683 h 1998094"/>
                    <a:gd name="connsiteX1406" fmla="*/ 387269 w 2193085"/>
                    <a:gd name="connsiteY1406" fmla="*/ 1425341 h 1998094"/>
                    <a:gd name="connsiteX1407" fmla="*/ 386353 w 2193085"/>
                    <a:gd name="connsiteY1407" fmla="*/ 1425158 h 1998094"/>
                    <a:gd name="connsiteX1408" fmla="*/ 384008 w 2193085"/>
                    <a:gd name="connsiteY1408" fmla="*/ 1424707 h 1998094"/>
                    <a:gd name="connsiteX1409" fmla="*/ 379355 w 2193085"/>
                    <a:gd name="connsiteY1409" fmla="*/ 1423804 h 1998094"/>
                    <a:gd name="connsiteX1410" fmla="*/ 375165 w 2193085"/>
                    <a:gd name="connsiteY1410" fmla="*/ 1422986 h 1998094"/>
                    <a:gd name="connsiteX1411" fmla="*/ 374701 w 2193085"/>
                    <a:gd name="connsiteY1411" fmla="*/ 1422888 h 1998094"/>
                    <a:gd name="connsiteX1412" fmla="*/ 373651 w 2193085"/>
                    <a:gd name="connsiteY1412" fmla="*/ 1422681 h 1998094"/>
                    <a:gd name="connsiteX1413" fmla="*/ 368875 w 2193085"/>
                    <a:gd name="connsiteY1413" fmla="*/ 1421717 h 1998094"/>
                    <a:gd name="connsiteX1414" fmla="*/ 367922 w 2193085"/>
                    <a:gd name="connsiteY1414" fmla="*/ 1421522 h 1998094"/>
                    <a:gd name="connsiteX1415" fmla="*/ 367080 w 2193085"/>
                    <a:gd name="connsiteY1415" fmla="*/ 1421400 h 1998094"/>
                    <a:gd name="connsiteX1416" fmla="*/ 366066 w 2193085"/>
                    <a:gd name="connsiteY1416" fmla="*/ 1421229 h 1998094"/>
                    <a:gd name="connsiteX1417" fmla="*/ 365125 w 2193085"/>
                    <a:gd name="connsiteY1417" fmla="*/ 1421095 h 1998094"/>
                    <a:gd name="connsiteX1418" fmla="*/ 363733 w 2193085"/>
                    <a:gd name="connsiteY1418" fmla="*/ 1420875 h 1998094"/>
                    <a:gd name="connsiteX1419" fmla="*/ 361828 w 2193085"/>
                    <a:gd name="connsiteY1419" fmla="*/ 1420826 h 1998094"/>
                    <a:gd name="connsiteX1420" fmla="*/ 353278 w 2193085"/>
                    <a:gd name="connsiteY1420" fmla="*/ 1420607 h 1998094"/>
                    <a:gd name="connsiteX1421" fmla="*/ 350432 w 2193085"/>
                    <a:gd name="connsiteY1421" fmla="*/ 1420533 h 1998094"/>
                    <a:gd name="connsiteX1422" fmla="*/ 348490 w 2193085"/>
                    <a:gd name="connsiteY1422" fmla="*/ 1420436 h 1998094"/>
                    <a:gd name="connsiteX1423" fmla="*/ 341210 w 2193085"/>
                    <a:gd name="connsiteY1423" fmla="*/ 1420058 h 1998094"/>
                    <a:gd name="connsiteX1424" fmla="*/ 339354 w 2193085"/>
                    <a:gd name="connsiteY1424" fmla="*/ 1419960 h 1998094"/>
                    <a:gd name="connsiteX1425" fmla="*/ 337998 w 2193085"/>
                    <a:gd name="connsiteY1425" fmla="*/ 1420204 h 1998094"/>
                    <a:gd name="connsiteX1426" fmla="*/ 335372 w 2193085"/>
                    <a:gd name="connsiteY1426" fmla="*/ 1420680 h 1998094"/>
                    <a:gd name="connsiteX1427" fmla="*/ 333943 w 2193085"/>
                    <a:gd name="connsiteY1427" fmla="*/ 1420948 h 1998094"/>
                    <a:gd name="connsiteX1428" fmla="*/ 330230 w 2193085"/>
                    <a:gd name="connsiteY1428" fmla="*/ 1422193 h 1998094"/>
                    <a:gd name="connsiteX1429" fmla="*/ 328288 w 2193085"/>
                    <a:gd name="connsiteY1429" fmla="*/ 1422840 h 1998094"/>
                    <a:gd name="connsiteX1430" fmla="*/ 327616 w 2193085"/>
                    <a:gd name="connsiteY1430" fmla="*/ 1423023 h 1998094"/>
                    <a:gd name="connsiteX1431" fmla="*/ 325870 w 2193085"/>
                    <a:gd name="connsiteY1431" fmla="*/ 1423438 h 1998094"/>
                    <a:gd name="connsiteX1432" fmla="*/ 325186 w 2193085"/>
                    <a:gd name="connsiteY1432" fmla="*/ 1423596 h 1998094"/>
                    <a:gd name="connsiteX1433" fmla="*/ 324111 w 2193085"/>
                    <a:gd name="connsiteY1433" fmla="*/ 1423853 h 1998094"/>
                    <a:gd name="connsiteX1434" fmla="*/ 322975 w 2193085"/>
                    <a:gd name="connsiteY1434" fmla="*/ 1423499 h 1998094"/>
                    <a:gd name="connsiteX1435" fmla="*/ 322242 w 2193085"/>
                    <a:gd name="connsiteY1435" fmla="*/ 1423279 h 1998094"/>
                    <a:gd name="connsiteX1436" fmla="*/ 319897 w 2193085"/>
                    <a:gd name="connsiteY1436" fmla="*/ 1422559 h 1998094"/>
                    <a:gd name="connsiteX1437" fmla="*/ 314144 w 2193085"/>
                    <a:gd name="connsiteY1437" fmla="*/ 1420436 h 1998094"/>
                    <a:gd name="connsiteX1438" fmla="*/ 312801 w 2193085"/>
                    <a:gd name="connsiteY1438" fmla="*/ 1419936 h 1998094"/>
                    <a:gd name="connsiteX1439" fmla="*/ 311445 w 2193085"/>
                    <a:gd name="connsiteY1439" fmla="*/ 1419447 h 1998094"/>
                    <a:gd name="connsiteX1440" fmla="*/ 310541 w 2193085"/>
                    <a:gd name="connsiteY1440" fmla="*/ 1419106 h 1998094"/>
                    <a:gd name="connsiteX1441" fmla="*/ 309185 w 2193085"/>
                    <a:gd name="connsiteY1441" fmla="*/ 1418605 h 1998094"/>
                    <a:gd name="connsiteX1442" fmla="*/ 307768 w 2193085"/>
                    <a:gd name="connsiteY1442" fmla="*/ 1418288 h 1998094"/>
                    <a:gd name="connsiteX1443" fmla="*/ 304287 w 2193085"/>
                    <a:gd name="connsiteY1443" fmla="*/ 1417483 h 1998094"/>
                    <a:gd name="connsiteX1444" fmla="*/ 302565 w 2193085"/>
                    <a:gd name="connsiteY1444" fmla="*/ 1417080 h 1998094"/>
                    <a:gd name="connsiteX1445" fmla="*/ 300721 w 2193085"/>
                    <a:gd name="connsiteY1445" fmla="*/ 1416897 h 1998094"/>
                    <a:gd name="connsiteX1446" fmla="*/ 297045 w 2193085"/>
                    <a:gd name="connsiteY1446" fmla="*/ 1416519 h 1998094"/>
                    <a:gd name="connsiteX1447" fmla="*/ 295200 w 2193085"/>
                    <a:gd name="connsiteY1447" fmla="*/ 1416323 h 1998094"/>
                    <a:gd name="connsiteX1448" fmla="*/ 293612 w 2193085"/>
                    <a:gd name="connsiteY1448" fmla="*/ 1415994 h 1998094"/>
                    <a:gd name="connsiteX1449" fmla="*/ 292672 w 2193085"/>
                    <a:gd name="connsiteY1449" fmla="*/ 1415799 h 1998094"/>
                    <a:gd name="connsiteX1450" fmla="*/ 289826 w 2193085"/>
                    <a:gd name="connsiteY1450" fmla="*/ 1415213 h 1998094"/>
                    <a:gd name="connsiteX1451" fmla="*/ 287933 w 2193085"/>
                    <a:gd name="connsiteY1451" fmla="*/ 1414822 h 1998094"/>
                    <a:gd name="connsiteX1452" fmla="*/ 282473 w 2193085"/>
                    <a:gd name="connsiteY1452" fmla="*/ 1413212 h 1998094"/>
                    <a:gd name="connsiteX1453" fmla="*/ 280641 w 2193085"/>
                    <a:gd name="connsiteY1453" fmla="*/ 1412675 h 1998094"/>
                    <a:gd name="connsiteX1454" fmla="*/ 279163 w 2193085"/>
                    <a:gd name="connsiteY1454" fmla="*/ 1412626 h 1998094"/>
                    <a:gd name="connsiteX1455" fmla="*/ 277136 w 2193085"/>
                    <a:gd name="connsiteY1455" fmla="*/ 1412565 h 1998094"/>
                    <a:gd name="connsiteX1456" fmla="*/ 275768 w 2193085"/>
                    <a:gd name="connsiteY1456" fmla="*/ 1412528 h 1998094"/>
                    <a:gd name="connsiteX1457" fmla="*/ 274351 w 2193085"/>
                    <a:gd name="connsiteY1457" fmla="*/ 1412772 h 1998094"/>
                    <a:gd name="connsiteX1458" fmla="*/ 273423 w 2193085"/>
                    <a:gd name="connsiteY1458" fmla="*/ 1412943 h 1998094"/>
                    <a:gd name="connsiteX1459" fmla="*/ 272482 w 2193085"/>
                    <a:gd name="connsiteY1459" fmla="*/ 1413114 h 1998094"/>
                    <a:gd name="connsiteX1460" fmla="*/ 270125 w 2193085"/>
                    <a:gd name="connsiteY1460" fmla="*/ 1413529 h 1998094"/>
                    <a:gd name="connsiteX1461" fmla="*/ 268794 w 2193085"/>
                    <a:gd name="connsiteY1461" fmla="*/ 1413993 h 1998094"/>
                    <a:gd name="connsiteX1462" fmla="*/ 267108 w 2193085"/>
                    <a:gd name="connsiteY1462" fmla="*/ 1414591 h 1998094"/>
                    <a:gd name="connsiteX1463" fmla="*/ 265374 w 2193085"/>
                    <a:gd name="connsiteY1463" fmla="*/ 1414395 h 1998094"/>
                    <a:gd name="connsiteX1464" fmla="*/ 263737 w 2193085"/>
                    <a:gd name="connsiteY1464" fmla="*/ 1414225 h 1998094"/>
                    <a:gd name="connsiteX1465" fmla="*/ 262760 w 2193085"/>
                    <a:gd name="connsiteY1465" fmla="*/ 1414115 h 1998094"/>
                    <a:gd name="connsiteX1466" fmla="*/ 261893 w 2193085"/>
                    <a:gd name="connsiteY1466" fmla="*/ 1413773 h 1998094"/>
                    <a:gd name="connsiteX1467" fmla="*/ 257581 w 2193085"/>
                    <a:gd name="connsiteY1467" fmla="*/ 1412138 h 1998094"/>
                    <a:gd name="connsiteX1468" fmla="*/ 255456 w 2193085"/>
                    <a:gd name="connsiteY1468" fmla="*/ 1411333 h 1998094"/>
                    <a:gd name="connsiteX1469" fmla="*/ 249630 w 2193085"/>
                    <a:gd name="connsiteY1469" fmla="*/ 1408672 h 1998094"/>
                    <a:gd name="connsiteX1470" fmla="*/ 248286 w 2193085"/>
                    <a:gd name="connsiteY1470" fmla="*/ 1408062 h 1998094"/>
                    <a:gd name="connsiteX1471" fmla="*/ 247224 w 2193085"/>
                    <a:gd name="connsiteY1471" fmla="*/ 1407696 h 1998094"/>
                    <a:gd name="connsiteX1472" fmla="*/ 242753 w 2193085"/>
                    <a:gd name="connsiteY1472" fmla="*/ 1406146 h 1998094"/>
                    <a:gd name="connsiteX1473" fmla="*/ 241153 w 2193085"/>
                    <a:gd name="connsiteY1473" fmla="*/ 1405597 h 1998094"/>
                    <a:gd name="connsiteX1474" fmla="*/ 239529 w 2193085"/>
                    <a:gd name="connsiteY1474" fmla="*/ 1405548 h 1998094"/>
                    <a:gd name="connsiteX1475" fmla="*/ 237794 w 2193085"/>
                    <a:gd name="connsiteY1475" fmla="*/ 1405487 h 1998094"/>
                    <a:gd name="connsiteX1476" fmla="*/ 237294 w 2193085"/>
                    <a:gd name="connsiteY1476" fmla="*/ 1405475 h 1998094"/>
                    <a:gd name="connsiteX1477" fmla="*/ 236341 w 2193085"/>
                    <a:gd name="connsiteY1477" fmla="*/ 1405451 h 1998094"/>
                    <a:gd name="connsiteX1478" fmla="*/ 234912 w 2193085"/>
                    <a:gd name="connsiteY1478" fmla="*/ 1405597 h 1998094"/>
                    <a:gd name="connsiteX1479" fmla="*/ 232042 w 2193085"/>
                    <a:gd name="connsiteY1479" fmla="*/ 1405890 h 1998094"/>
                    <a:gd name="connsiteX1480" fmla="*/ 229648 w 2193085"/>
                    <a:gd name="connsiteY1480" fmla="*/ 1406146 h 1998094"/>
                    <a:gd name="connsiteX1481" fmla="*/ 227315 w 2193085"/>
                    <a:gd name="connsiteY1481" fmla="*/ 1405878 h 1998094"/>
                    <a:gd name="connsiteX1482" fmla="*/ 225923 w 2193085"/>
                    <a:gd name="connsiteY1482" fmla="*/ 1405731 h 1998094"/>
                    <a:gd name="connsiteX1483" fmla="*/ 222454 w 2193085"/>
                    <a:gd name="connsiteY1483" fmla="*/ 1405341 h 1998094"/>
                    <a:gd name="connsiteX1484" fmla="*/ 221342 w 2193085"/>
                    <a:gd name="connsiteY1484" fmla="*/ 1405231 h 1998094"/>
                    <a:gd name="connsiteX1485" fmla="*/ 219058 w 2193085"/>
                    <a:gd name="connsiteY1485" fmla="*/ 1405011 h 1998094"/>
                    <a:gd name="connsiteX1486" fmla="*/ 217055 w 2193085"/>
                    <a:gd name="connsiteY1486" fmla="*/ 1405085 h 1998094"/>
                    <a:gd name="connsiteX1487" fmla="*/ 213305 w 2193085"/>
                    <a:gd name="connsiteY1487" fmla="*/ 1405255 h 1998094"/>
                    <a:gd name="connsiteX1488" fmla="*/ 210508 w 2193085"/>
                    <a:gd name="connsiteY1488" fmla="*/ 1405377 h 1998094"/>
                    <a:gd name="connsiteX1489" fmla="*/ 209006 w 2193085"/>
                    <a:gd name="connsiteY1489" fmla="*/ 1405085 h 1998094"/>
                    <a:gd name="connsiteX1490" fmla="*/ 204731 w 2193085"/>
                    <a:gd name="connsiteY1490" fmla="*/ 1404230 h 1998094"/>
                    <a:gd name="connsiteX1491" fmla="*/ 203168 w 2193085"/>
                    <a:gd name="connsiteY1491" fmla="*/ 1403779 h 1998094"/>
                    <a:gd name="connsiteX1492" fmla="*/ 202398 w 2193085"/>
                    <a:gd name="connsiteY1492" fmla="*/ 1403571 h 1998094"/>
                    <a:gd name="connsiteX1493" fmla="*/ 198563 w 2193085"/>
                    <a:gd name="connsiteY1493" fmla="*/ 1402620 h 1998094"/>
                    <a:gd name="connsiteX1494" fmla="*/ 197891 w 2193085"/>
                    <a:gd name="connsiteY1494" fmla="*/ 1402449 h 1998094"/>
                    <a:gd name="connsiteX1495" fmla="*/ 197195 w 2193085"/>
                    <a:gd name="connsiteY1495" fmla="*/ 1402290 h 1998094"/>
                    <a:gd name="connsiteX1496" fmla="*/ 196279 w 2193085"/>
                    <a:gd name="connsiteY1496" fmla="*/ 1402205 h 1998094"/>
                    <a:gd name="connsiteX1497" fmla="*/ 193079 w 2193085"/>
                    <a:gd name="connsiteY1497" fmla="*/ 1401924 h 1998094"/>
                    <a:gd name="connsiteX1498" fmla="*/ 193458 w 2193085"/>
                    <a:gd name="connsiteY1498" fmla="*/ 1397409 h 1998094"/>
                    <a:gd name="connsiteX1499" fmla="*/ 193177 w 2193085"/>
                    <a:gd name="connsiteY1499" fmla="*/ 1393699 h 1998094"/>
                    <a:gd name="connsiteX1500" fmla="*/ 193055 w 2193085"/>
                    <a:gd name="connsiteY1500" fmla="*/ 1392113 h 1998094"/>
                    <a:gd name="connsiteX1501" fmla="*/ 191259 w 2193085"/>
                    <a:gd name="connsiteY1501" fmla="*/ 1391576 h 1998094"/>
                    <a:gd name="connsiteX1502" fmla="*/ 187632 w 2193085"/>
                    <a:gd name="connsiteY1502" fmla="*/ 1390502 h 1998094"/>
                    <a:gd name="connsiteX1503" fmla="*/ 182294 w 2193085"/>
                    <a:gd name="connsiteY1503" fmla="*/ 1389392 h 1998094"/>
                    <a:gd name="connsiteX1504" fmla="*/ 180865 w 2193085"/>
                    <a:gd name="connsiteY1504" fmla="*/ 1389099 h 1998094"/>
                    <a:gd name="connsiteX1505" fmla="*/ 179009 w 2193085"/>
                    <a:gd name="connsiteY1505" fmla="*/ 1388965 h 1998094"/>
                    <a:gd name="connsiteX1506" fmla="*/ 175283 w 2193085"/>
                    <a:gd name="connsiteY1506" fmla="*/ 1388684 h 1998094"/>
                    <a:gd name="connsiteX1507" fmla="*/ 173756 w 2193085"/>
                    <a:gd name="connsiteY1507" fmla="*/ 1388586 h 1998094"/>
                    <a:gd name="connsiteX1508" fmla="*/ 167955 w 2193085"/>
                    <a:gd name="connsiteY1508" fmla="*/ 1388660 h 1998094"/>
                    <a:gd name="connsiteX1509" fmla="*/ 165585 w 2193085"/>
                    <a:gd name="connsiteY1509" fmla="*/ 1388696 h 1998094"/>
                    <a:gd name="connsiteX1510" fmla="*/ 163802 w 2193085"/>
                    <a:gd name="connsiteY1510" fmla="*/ 1388342 h 1998094"/>
                    <a:gd name="connsiteX1511" fmla="*/ 162104 w 2193085"/>
                    <a:gd name="connsiteY1511" fmla="*/ 1388001 h 1998094"/>
                    <a:gd name="connsiteX1512" fmla="*/ 160688 w 2193085"/>
                    <a:gd name="connsiteY1512" fmla="*/ 1387720 h 1998094"/>
                    <a:gd name="connsiteX1513" fmla="*/ 158904 w 2193085"/>
                    <a:gd name="connsiteY1513" fmla="*/ 1387012 h 1998094"/>
                    <a:gd name="connsiteX1514" fmla="*/ 154898 w 2193085"/>
                    <a:gd name="connsiteY1514" fmla="*/ 1385438 h 1998094"/>
                    <a:gd name="connsiteX1515" fmla="*/ 152699 w 2193085"/>
                    <a:gd name="connsiteY1515" fmla="*/ 1384657 h 1998094"/>
                    <a:gd name="connsiteX1516" fmla="*/ 151393 w 2193085"/>
                    <a:gd name="connsiteY1516" fmla="*/ 1384181 h 1998094"/>
                    <a:gd name="connsiteX1517" fmla="*/ 150843 w 2193085"/>
                    <a:gd name="connsiteY1517" fmla="*/ 1383937 h 1998094"/>
                    <a:gd name="connsiteX1518" fmla="*/ 149072 w 2193085"/>
                    <a:gd name="connsiteY1518" fmla="*/ 1383156 h 1998094"/>
                    <a:gd name="connsiteX1519" fmla="*/ 142391 w 2193085"/>
                    <a:gd name="connsiteY1519" fmla="*/ 1380203 h 1998094"/>
                    <a:gd name="connsiteX1520" fmla="*/ 140608 w 2193085"/>
                    <a:gd name="connsiteY1520" fmla="*/ 1379410 h 1998094"/>
                    <a:gd name="connsiteX1521" fmla="*/ 140156 w 2193085"/>
                    <a:gd name="connsiteY1521" fmla="*/ 1379215 h 1998094"/>
                    <a:gd name="connsiteX1522" fmla="*/ 139227 w 2193085"/>
                    <a:gd name="connsiteY1522" fmla="*/ 1378824 h 1998094"/>
                    <a:gd name="connsiteX1523" fmla="*/ 136015 w 2193085"/>
                    <a:gd name="connsiteY1523" fmla="*/ 1377469 h 1998094"/>
                    <a:gd name="connsiteX1524" fmla="*/ 134635 w 2193085"/>
                    <a:gd name="connsiteY1524" fmla="*/ 1376896 h 1998094"/>
                    <a:gd name="connsiteX1525" fmla="*/ 132803 w 2193085"/>
                    <a:gd name="connsiteY1525" fmla="*/ 1376115 h 1998094"/>
                    <a:gd name="connsiteX1526" fmla="*/ 129554 w 2193085"/>
                    <a:gd name="connsiteY1526" fmla="*/ 1375176 h 1998094"/>
                    <a:gd name="connsiteX1527" fmla="*/ 124473 w 2193085"/>
                    <a:gd name="connsiteY1527" fmla="*/ 1373699 h 1998094"/>
                    <a:gd name="connsiteX1528" fmla="*/ 121432 w 2193085"/>
                    <a:gd name="connsiteY1528" fmla="*/ 1372588 h 1998094"/>
                    <a:gd name="connsiteX1529" fmla="*/ 120784 w 2193085"/>
                    <a:gd name="connsiteY1529" fmla="*/ 1372357 h 1998094"/>
                    <a:gd name="connsiteX1530" fmla="*/ 118366 w 2193085"/>
                    <a:gd name="connsiteY1530" fmla="*/ 1370697 h 1998094"/>
                    <a:gd name="connsiteX1531" fmla="*/ 118183 w 2193085"/>
                    <a:gd name="connsiteY1531" fmla="*/ 1368964 h 1998094"/>
                    <a:gd name="connsiteX1532" fmla="*/ 118012 w 2193085"/>
                    <a:gd name="connsiteY1532" fmla="*/ 1367268 h 1998094"/>
                    <a:gd name="connsiteX1533" fmla="*/ 117474 w 2193085"/>
                    <a:gd name="connsiteY1533" fmla="*/ 1365340 h 1998094"/>
                    <a:gd name="connsiteX1534" fmla="*/ 117255 w 2193085"/>
                    <a:gd name="connsiteY1534" fmla="*/ 1364583 h 1998094"/>
                    <a:gd name="connsiteX1535" fmla="*/ 117206 w 2193085"/>
                    <a:gd name="connsiteY1535" fmla="*/ 1363168 h 1998094"/>
                    <a:gd name="connsiteX1536" fmla="*/ 117145 w 2193085"/>
                    <a:gd name="connsiteY1536" fmla="*/ 1361789 h 1998094"/>
                    <a:gd name="connsiteX1537" fmla="*/ 116839 w 2193085"/>
                    <a:gd name="connsiteY1537" fmla="*/ 1357615 h 1998094"/>
                    <a:gd name="connsiteX1538" fmla="*/ 116778 w 2193085"/>
                    <a:gd name="connsiteY1538" fmla="*/ 1356725 h 1998094"/>
                    <a:gd name="connsiteX1539" fmla="*/ 116729 w 2193085"/>
                    <a:gd name="connsiteY1539" fmla="*/ 1355297 h 1998094"/>
                    <a:gd name="connsiteX1540" fmla="*/ 116705 w 2193085"/>
                    <a:gd name="connsiteY1540" fmla="*/ 1354565 h 1998094"/>
                    <a:gd name="connsiteX1541" fmla="*/ 116534 w 2193085"/>
                    <a:gd name="connsiteY1541" fmla="*/ 1349171 h 1998094"/>
                    <a:gd name="connsiteX1542" fmla="*/ 116546 w 2193085"/>
                    <a:gd name="connsiteY1542" fmla="*/ 1348646 h 1998094"/>
                    <a:gd name="connsiteX1543" fmla="*/ 116619 w 2193085"/>
                    <a:gd name="connsiteY1543" fmla="*/ 1343631 h 1998094"/>
                    <a:gd name="connsiteX1544" fmla="*/ 116631 w 2193085"/>
                    <a:gd name="connsiteY1544" fmla="*/ 1342008 h 1998094"/>
                    <a:gd name="connsiteX1545" fmla="*/ 117780 w 2193085"/>
                    <a:gd name="connsiteY1545" fmla="*/ 1340275 h 1998094"/>
                    <a:gd name="connsiteX1546" fmla="*/ 119233 w 2193085"/>
                    <a:gd name="connsiteY1546" fmla="*/ 1338079 h 1998094"/>
                    <a:gd name="connsiteX1547" fmla="*/ 120955 w 2193085"/>
                    <a:gd name="connsiteY1547" fmla="*/ 1335675 h 1998094"/>
                    <a:gd name="connsiteX1548" fmla="*/ 122152 w 2193085"/>
                    <a:gd name="connsiteY1548" fmla="*/ 1334003 h 1998094"/>
                    <a:gd name="connsiteX1549" fmla="*/ 124888 w 2193085"/>
                    <a:gd name="connsiteY1549" fmla="*/ 1330220 h 1998094"/>
                    <a:gd name="connsiteX1550" fmla="*/ 126097 w 2193085"/>
                    <a:gd name="connsiteY1550" fmla="*/ 1328548 h 1998094"/>
                    <a:gd name="connsiteX1551" fmla="*/ 126855 w 2193085"/>
                    <a:gd name="connsiteY1551" fmla="*/ 1326376 h 1998094"/>
                    <a:gd name="connsiteX1552" fmla="*/ 127111 w 2193085"/>
                    <a:gd name="connsiteY1552" fmla="*/ 1325656 h 1998094"/>
                    <a:gd name="connsiteX1553" fmla="*/ 127465 w 2193085"/>
                    <a:gd name="connsiteY1553" fmla="*/ 1324570 h 1998094"/>
                    <a:gd name="connsiteX1554" fmla="*/ 127697 w 2193085"/>
                    <a:gd name="connsiteY1554" fmla="*/ 1323423 h 1998094"/>
                    <a:gd name="connsiteX1555" fmla="*/ 128211 w 2193085"/>
                    <a:gd name="connsiteY1555" fmla="*/ 1320836 h 1998094"/>
                    <a:gd name="connsiteX1556" fmla="*/ 128528 w 2193085"/>
                    <a:gd name="connsiteY1556" fmla="*/ 1319286 h 1998094"/>
                    <a:gd name="connsiteX1557" fmla="*/ 128821 w 2193085"/>
                    <a:gd name="connsiteY1557" fmla="*/ 1316919 h 1998094"/>
                    <a:gd name="connsiteX1558" fmla="*/ 129151 w 2193085"/>
                    <a:gd name="connsiteY1558" fmla="*/ 1314222 h 1998094"/>
                    <a:gd name="connsiteX1559" fmla="*/ 129896 w 2193085"/>
                    <a:gd name="connsiteY1559" fmla="*/ 1312258 h 1998094"/>
                    <a:gd name="connsiteX1560" fmla="*/ 130446 w 2193085"/>
                    <a:gd name="connsiteY1560" fmla="*/ 1310781 h 1998094"/>
                    <a:gd name="connsiteX1561" fmla="*/ 131007 w 2193085"/>
                    <a:gd name="connsiteY1561" fmla="*/ 1309317 h 1998094"/>
                    <a:gd name="connsiteX1562" fmla="*/ 132522 w 2193085"/>
                    <a:gd name="connsiteY1562" fmla="*/ 1305570 h 1998094"/>
                    <a:gd name="connsiteX1563" fmla="*/ 133340 w 2193085"/>
                    <a:gd name="connsiteY1563" fmla="*/ 1303484 h 1998094"/>
                    <a:gd name="connsiteX1564" fmla="*/ 133792 w 2193085"/>
                    <a:gd name="connsiteY1564" fmla="*/ 1301751 h 1998094"/>
                    <a:gd name="connsiteX1565" fmla="*/ 135429 w 2193085"/>
                    <a:gd name="connsiteY1565" fmla="*/ 1295491 h 1998094"/>
                    <a:gd name="connsiteX1566" fmla="*/ 135624 w 2193085"/>
                    <a:gd name="connsiteY1566" fmla="*/ 1294844 h 1998094"/>
                    <a:gd name="connsiteX1567" fmla="*/ 135978 w 2193085"/>
                    <a:gd name="connsiteY1567" fmla="*/ 1293600 h 1998094"/>
                    <a:gd name="connsiteX1568" fmla="*/ 136443 w 2193085"/>
                    <a:gd name="connsiteY1568" fmla="*/ 1291976 h 1998094"/>
                    <a:gd name="connsiteX1569" fmla="*/ 137004 w 2193085"/>
                    <a:gd name="connsiteY1569" fmla="*/ 1289353 h 1998094"/>
                    <a:gd name="connsiteX1570" fmla="*/ 137346 w 2193085"/>
                    <a:gd name="connsiteY1570" fmla="*/ 1287791 h 1998094"/>
                    <a:gd name="connsiteX1571" fmla="*/ 137676 w 2193085"/>
                    <a:gd name="connsiteY1571" fmla="*/ 1286217 h 1998094"/>
                    <a:gd name="connsiteX1572" fmla="*/ 138201 w 2193085"/>
                    <a:gd name="connsiteY1572" fmla="*/ 1282678 h 1998094"/>
                    <a:gd name="connsiteX1573" fmla="*/ 138641 w 2193085"/>
                    <a:gd name="connsiteY1573" fmla="*/ 1279664 h 1998094"/>
                    <a:gd name="connsiteX1574" fmla="*/ 139166 w 2193085"/>
                    <a:gd name="connsiteY1574" fmla="*/ 1277614 h 1998094"/>
                    <a:gd name="connsiteX1575" fmla="*/ 139985 w 2193085"/>
                    <a:gd name="connsiteY1575" fmla="*/ 1274355 h 1998094"/>
                    <a:gd name="connsiteX1576" fmla="*/ 140498 w 2193085"/>
                    <a:gd name="connsiteY1576" fmla="*/ 1272379 h 1998094"/>
                    <a:gd name="connsiteX1577" fmla="*/ 140730 w 2193085"/>
                    <a:gd name="connsiteY1577" fmla="*/ 1271720 h 1998094"/>
                    <a:gd name="connsiteX1578" fmla="*/ 141023 w 2193085"/>
                    <a:gd name="connsiteY1578" fmla="*/ 1270878 h 1998094"/>
                    <a:gd name="connsiteX1579" fmla="*/ 141683 w 2193085"/>
                    <a:gd name="connsiteY1579" fmla="*/ 1268962 h 1998094"/>
                    <a:gd name="connsiteX1580" fmla="*/ 142305 w 2193085"/>
                    <a:gd name="connsiteY1580" fmla="*/ 1267144 h 1998094"/>
                    <a:gd name="connsiteX1581" fmla="*/ 142476 w 2193085"/>
                    <a:gd name="connsiteY1581" fmla="*/ 1266594 h 1998094"/>
                    <a:gd name="connsiteX1582" fmla="*/ 142769 w 2193085"/>
                    <a:gd name="connsiteY1582" fmla="*/ 1265594 h 1998094"/>
                    <a:gd name="connsiteX1583" fmla="*/ 143209 w 2193085"/>
                    <a:gd name="connsiteY1583" fmla="*/ 1264093 h 1998094"/>
                    <a:gd name="connsiteX1584" fmla="*/ 144687 w 2193085"/>
                    <a:gd name="connsiteY1584" fmla="*/ 1259078 h 1998094"/>
                    <a:gd name="connsiteX1585" fmla="*/ 146312 w 2193085"/>
                    <a:gd name="connsiteY1585" fmla="*/ 1253391 h 1998094"/>
                    <a:gd name="connsiteX1586" fmla="*/ 146678 w 2193085"/>
                    <a:gd name="connsiteY1586" fmla="*/ 1252134 h 1998094"/>
                    <a:gd name="connsiteX1587" fmla="*/ 147106 w 2193085"/>
                    <a:gd name="connsiteY1587" fmla="*/ 1250633 h 1998094"/>
                    <a:gd name="connsiteX1588" fmla="*/ 147472 w 2193085"/>
                    <a:gd name="connsiteY1588" fmla="*/ 1248937 h 1998094"/>
                    <a:gd name="connsiteX1589" fmla="*/ 148070 w 2193085"/>
                    <a:gd name="connsiteY1589" fmla="*/ 1245898 h 1998094"/>
                    <a:gd name="connsiteX1590" fmla="*/ 148474 w 2193085"/>
                    <a:gd name="connsiteY1590" fmla="*/ 1243885 h 1998094"/>
                    <a:gd name="connsiteX1591" fmla="*/ 148425 w 2193085"/>
                    <a:gd name="connsiteY1591" fmla="*/ 1241298 h 1998094"/>
                    <a:gd name="connsiteX1592" fmla="*/ 148412 w 2193085"/>
                    <a:gd name="connsiteY1592" fmla="*/ 1240310 h 1998094"/>
                    <a:gd name="connsiteX1593" fmla="*/ 148669 w 2193085"/>
                    <a:gd name="connsiteY1593" fmla="*/ 1239089 h 1998094"/>
                    <a:gd name="connsiteX1594" fmla="*/ 149170 w 2193085"/>
                    <a:gd name="connsiteY1594" fmla="*/ 1236807 h 1998094"/>
                    <a:gd name="connsiteX1595" fmla="*/ 149438 w 2193085"/>
                    <a:gd name="connsiteY1595" fmla="*/ 1234794 h 1998094"/>
                    <a:gd name="connsiteX1596" fmla="*/ 149878 w 2193085"/>
                    <a:gd name="connsiteY1596" fmla="*/ 1231572 h 1998094"/>
                    <a:gd name="connsiteX1597" fmla="*/ 150074 w 2193085"/>
                    <a:gd name="connsiteY1597" fmla="*/ 1230120 h 1998094"/>
                    <a:gd name="connsiteX1598" fmla="*/ 150684 w 2193085"/>
                    <a:gd name="connsiteY1598" fmla="*/ 1228741 h 1998094"/>
                    <a:gd name="connsiteX1599" fmla="*/ 151466 w 2193085"/>
                    <a:gd name="connsiteY1599" fmla="*/ 1226911 h 1998094"/>
                    <a:gd name="connsiteX1600" fmla="*/ 152064 w 2193085"/>
                    <a:gd name="connsiteY1600" fmla="*/ 1225520 h 1998094"/>
                    <a:gd name="connsiteX1601" fmla="*/ 153249 w 2193085"/>
                    <a:gd name="connsiteY1601" fmla="*/ 1224080 h 1998094"/>
                    <a:gd name="connsiteX1602" fmla="*/ 154739 w 2193085"/>
                    <a:gd name="connsiteY1602" fmla="*/ 1222262 h 1998094"/>
                    <a:gd name="connsiteX1603" fmla="*/ 156706 w 2193085"/>
                    <a:gd name="connsiteY1603" fmla="*/ 1219882 h 1998094"/>
                    <a:gd name="connsiteX1604" fmla="*/ 157365 w 2193085"/>
                    <a:gd name="connsiteY1604" fmla="*/ 1219089 h 1998094"/>
                    <a:gd name="connsiteX1605" fmla="*/ 158025 w 2193085"/>
                    <a:gd name="connsiteY1605" fmla="*/ 1218308 h 1998094"/>
                    <a:gd name="connsiteX1606" fmla="*/ 158965 w 2193085"/>
                    <a:gd name="connsiteY1606" fmla="*/ 1216880 h 1998094"/>
                    <a:gd name="connsiteX1607" fmla="*/ 160162 w 2193085"/>
                    <a:gd name="connsiteY1607" fmla="*/ 1215050 h 1998094"/>
                    <a:gd name="connsiteX1608" fmla="*/ 160480 w 2193085"/>
                    <a:gd name="connsiteY1608" fmla="*/ 1213646 h 1998094"/>
                    <a:gd name="connsiteX1609" fmla="*/ 161604 w 2193085"/>
                    <a:gd name="connsiteY1609" fmla="*/ 1208594 h 1998094"/>
                    <a:gd name="connsiteX1610" fmla="*/ 157109 w 2193085"/>
                    <a:gd name="connsiteY1610" fmla="*/ 1197917 h 1998094"/>
                    <a:gd name="connsiteX1611" fmla="*/ 156632 w 2193085"/>
                    <a:gd name="connsiteY1611" fmla="*/ 1196782 h 1998094"/>
                    <a:gd name="connsiteX1612" fmla="*/ 156229 w 2193085"/>
                    <a:gd name="connsiteY1612" fmla="*/ 1195305 h 1998094"/>
                    <a:gd name="connsiteX1613" fmla="*/ 155057 w 2193085"/>
                    <a:gd name="connsiteY1613" fmla="*/ 1190949 h 1998094"/>
                    <a:gd name="connsiteX1614" fmla="*/ 154446 w 2193085"/>
                    <a:gd name="connsiteY1614" fmla="*/ 1188716 h 1998094"/>
                    <a:gd name="connsiteX1615" fmla="*/ 151808 w 2193085"/>
                    <a:gd name="connsiteY1615" fmla="*/ 1182981 h 1998094"/>
                    <a:gd name="connsiteX1616" fmla="*/ 151490 w 2193085"/>
                    <a:gd name="connsiteY1616" fmla="*/ 1182200 h 1998094"/>
                    <a:gd name="connsiteX1617" fmla="*/ 150709 w 2193085"/>
                    <a:gd name="connsiteY1617" fmla="*/ 1179979 h 1998094"/>
                    <a:gd name="connsiteX1618" fmla="*/ 150342 w 2193085"/>
                    <a:gd name="connsiteY1618" fmla="*/ 1178905 h 1998094"/>
                    <a:gd name="connsiteX1619" fmla="*/ 150208 w 2193085"/>
                    <a:gd name="connsiteY1619" fmla="*/ 1178112 h 1998094"/>
                    <a:gd name="connsiteX1620" fmla="*/ 149756 w 2193085"/>
                    <a:gd name="connsiteY1620" fmla="*/ 1175329 h 1998094"/>
                    <a:gd name="connsiteX1621" fmla="*/ 149585 w 2193085"/>
                    <a:gd name="connsiteY1621" fmla="*/ 1174317 h 1998094"/>
                    <a:gd name="connsiteX1622" fmla="*/ 149695 w 2193085"/>
                    <a:gd name="connsiteY1622" fmla="*/ 1173243 h 1998094"/>
                    <a:gd name="connsiteX1623" fmla="*/ 149744 w 2193085"/>
                    <a:gd name="connsiteY1623" fmla="*/ 1172718 h 1998094"/>
                    <a:gd name="connsiteX1624" fmla="*/ 149793 w 2193085"/>
                    <a:gd name="connsiteY1624" fmla="*/ 1172193 h 1998094"/>
                    <a:gd name="connsiteX1625" fmla="*/ 149841 w 2193085"/>
                    <a:gd name="connsiteY1625" fmla="*/ 1171656 h 1998094"/>
                    <a:gd name="connsiteX1626" fmla="*/ 149988 w 2193085"/>
                    <a:gd name="connsiteY1626" fmla="*/ 1170046 h 1998094"/>
                    <a:gd name="connsiteX1627" fmla="*/ 150806 w 2193085"/>
                    <a:gd name="connsiteY1627" fmla="*/ 1168410 h 1998094"/>
                    <a:gd name="connsiteX1628" fmla="*/ 151954 w 2193085"/>
                    <a:gd name="connsiteY1628" fmla="*/ 1166104 h 1998094"/>
                    <a:gd name="connsiteX1629" fmla="*/ 152956 w 2193085"/>
                    <a:gd name="connsiteY1629" fmla="*/ 1163114 h 1998094"/>
                    <a:gd name="connsiteX1630" fmla="*/ 153432 w 2193085"/>
                    <a:gd name="connsiteY1630" fmla="*/ 1161662 h 1998094"/>
                    <a:gd name="connsiteX1631" fmla="*/ 153774 w 2193085"/>
                    <a:gd name="connsiteY1631" fmla="*/ 1159905 h 1998094"/>
                    <a:gd name="connsiteX1632" fmla="*/ 154458 w 2193085"/>
                    <a:gd name="connsiteY1632" fmla="*/ 1156330 h 1998094"/>
                    <a:gd name="connsiteX1633" fmla="*/ 154837 w 2193085"/>
                    <a:gd name="connsiteY1633" fmla="*/ 1154438 h 1998094"/>
                    <a:gd name="connsiteX1634" fmla="*/ 155313 w 2193085"/>
                    <a:gd name="connsiteY1634" fmla="*/ 1152034 h 1998094"/>
                    <a:gd name="connsiteX1635" fmla="*/ 155558 w 2193085"/>
                    <a:gd name="connsiteY1635" fmla="*/ 1150826 h 1998094"/>
                    <a:gd name="connsiteX1636" fmla="*/ 155606 w 2193085"/>
                    <a:gd name="connsiteY1636" fmla="*/ 1149874 h 1998094"/>
                    <a:gd name="connsiteX1637" fmla="*/ 155655 w 2193085"/>
                    <a:gd name="connsiteY1637" fmla="*/ 1148935 h 1998094"/>
                    <a:gd name="connsiteX1638" fmla="*/ 155973 w 2193085"/>
                    <a:gd name="connsiteY1638" fmla="*/ 1143236 h 1998094"/>
                    <a:gd name="connsiteX1639" fmla="*/ 156022 w 2193085"/>
                    <a:gd name="connsiteY1639" fmla="*/ 1142296 h 1998094"/>
                    <a:gd name="connsiteX1640" fmla="*/ 156034 w 2193085"/>
                    <a:gd name="connsiteY1640" fmla="*/ 1141759 h 1998094"/>
                    <a:gd name="connsiteX1641" fmla="*/ 156083 w 2193085"/>
                    <a:gd name="connsiteY1641" fmla="*/ 1139892 h 1998094"/>
                    <a:gd name="connsiteX1642" fmla="*/ 156095 w 2193085"/>
                    <a:gd name="connsiteY1642" fmla="*/ 1139026 h 1998094"/>
                    <a:gd name="connsiteX1643" fmla="*/ 156193 w 2193085"/>
                    <a:gd name="connsiteY1643" fmla="*/ 1134718 h 1998094"/>
                    <a:gd name="connsiteX1644" fmla="*/ 156217 w 2193085"/>
                    <a:gd name="connsiteY1644" fmla="*/ 1133620 h 1998094"/>
                    <a:gd name="connsiteX1645" fmla="*/ 156327 w 2193085"/>
                    <a:gd name="connsiteY1645" fmla="*/ 1132558 h 1998094"/>
                    <a:gd name="connsiteX1646" fmla="*/ 156437 w 2193085"/>
                    <a:gd name="connsiteY1646" fmla="*/ 1131485 h 1998094"/>
                    <a:gd name="connsiteX1647" fmla="*/ 156608 w 2193085"/>
                    <a:gd name="connsiteY1647" fmla="*/ 1129886 h 1998094"/>
                    <a:gd name="connsiteX1648" fmla="*/ 156779 w 2193085"/>
                    <a:gd name="connsiteY1648" fmla="*/ 1128287 h 1998094"/>
                    <a:gd name="connsiteX1649" fmla="*/ 157243 w 2193085"/>
                    <a:gd name="connsiteY1649" fmla="*/ 1125981 h 1998094"/>
                    <a:gd name="connsiteX1650" fmla="*/ 157842 w 2193085"/>
                    <a:gd name="connsiteY1650" fmla="*/ 1122967 h 1998094"/>
                    <a:gd name="connsiteX1651" fmla="*/ 158098 w 2193085"/>
                    <a:gd name="connsiteY1651" fmla="*/ 1120404 h 1998094"/>
                    <a:gd name="connsiteX1652" fmla="*/ 158330 w 2193085"/>
                    <a:gd name="connsiteY1652" fmla="*/ 1118184 h 1998094"/>
                    <a:gd name="connsiteX1653" fmla="*/ 158746 w 2193085"/>
                    <a:gd name="connsiteY1653" fmla="*/ 1116219 h 1998094"/>
                    <a:gd name="connsiteX1654" fmla="*/ 159466 w 2193085"/>
                    <a:gd name="connsiteY1654" fmla="*/ 1112766 h 1998094"/>
                    <a:gd name="connsiteX1655" fmla="*/ 159796 w 2193085"/>
                    <a:gd name="connsiteY1655" fmla="*/ 1110740 h 1998094"/>
                    <a:gd name="connsiteX1656" fmla="*/ 160113 w 2193085"/>
                    <a:gd name="connsiteY1656" fmla="*/ 1108665 h 1998094"/>
                    <a:gd name="connsiteX1657" fmla="*/ 160895 w 2193085"/>
                    <a:gd name="connsiteY1657" fmla="*/ 1105395 h 1998094"/>
                    <a:gd name="connsiteX1658" fmla="*/ 162007 w 2193085"/>
                    <a:gd name="connsiteY1658" fmla="*/ 1103211 h 1998094"/>
                    <a:gd name="connsiteX1659" fmla="*/ 162727 w 2193085"/>
                    <a:gd name="connsiteY1659" fmla="*/ 1101783 h 1998094"/>
                    <a:gd name="connsiteX1660" fmla="*/ 165756 w 2193085"/>
                    <a:gd name="connsiteY1660" fmla="*/ 1096536 h 1998094"/>
                    <a:gd name="connsiteX1661" fmla="*/ 166513 w 2193085"/>
                    <a:gd name="connsiteY1661" fmla="*/ 1095230 h 1998094"/>
                    <a:gd name="connsiteX1662" fmla="*/ 167014 w 2193085"/>
                    <a:gd name="connsiteY1662" fmla="*/ 1094363 h 1998094"/>
                    <a:gd name="connsiteX1663" fmla="*/ 167564 w 2193085"/>
                    <a:gd name="connsiteY1663" fmla="*/ 1093229 h 1998094"/>
                    <a:gd name="connsiteX1664" fmla="*/ 169811 w 2193085"/>
                    <a:gd name="connsiteY1664" fmla="*/ 1088616 h 1998094"/>
                    <a:gd name="connsiteX1665" fmla="*/ 170129 w 2193085"/>
                    <a:gd name="connsiteY1665" fmla="*/ 1087957 h 1998094"/>
                    <a:gd name="connsiteX1666" fmla="*/ 171387 w 2193085"/>
                    <a:gd name="connsiteY1666" fmla="*/ 1085333 h 1998094"/>
                    <a:gd name="connsiteX1667" fmla="*/ 172291 w 2193085"/>
                    <a:gd name="connsiteY1667" fmla="*/ 1083442 h 1998094"/>
                    <a:gd name="connsiteX1668" fmla="*/ 169824 w 2193085"/>
                    <a:gd name="connsiteY1668" fmla="*/ 1082246 h 1998094"/>
                    <a:gd name="connsiteX1669" fmla="*/ 168749 w 2193085"/>
                    <a:gd name="connsiteY1669" fmla="*/ 1082197 h 1998094"/>
                    <a:gd name="connsiteX1670" fmla="*/ 166685 w 2193085"/>
                    <a:gd name="connsiteY1670" fmla="*/ 1082087 h 1998094"/>
                    <a:gd name="connsiteX1671" fmla="*/ 161420 w 2193085"/>
                    <a:gd name="connsiteY1671" fmla="*/ 1080953 h 1998094"/>
                    <a:gd name="connsiteX1672" fmla="*/ 160113 w 2193085"/>
                    <a:gd name="connsiteY1672" fmla="*/ 1079391 h 1998094"/>
                    <a:gd name="connsiteX1673" fmla="*/ 158526 w 2193085"/>
                    <a:gd name="connsiteY1673" fmla="*/ 1077463 h 1998094"/>
                    <a:gd name="connsiteX1674" fmla="*/ 159674 w 2193085"/>
                    <a:gd name="connsiteY1674" fmla="*/ 1077206 h 1998094"/>
                    <a:gd name="connsiteX1675" fmla="*/ 162031 w 2193085"/>
                    <a:gd name="connsiteY1675" fmla="*/ 1076364 h 1998094"/>
                    <a:gd name="connsiteX1676" fmla="*/ 162556 w 2193085"/>
                    <a:gd name="connsiteY1676" fmla="*/ 1076181 h 1998094"/>
                    <a:gd name="connsiteX1677" fmla="*/ 164010 w 2193085"/>
                    <a:gd name="connsiteY1677" fmla="*/ 1075827 h 1998094"/>
                    <a:gd name="connsiteX1678" fmla="*/ 166587 w 2193085"/>
                    <a:gd name="connsiteY1678" fmla="*/ 1075205 h 1998094"/>
                    <a:gd name="connsiteX1679" fmla="*/ 167332 w 2193085"/>
                    <a:gd name="connsiteY1679" fmla="*/ 1075022 h 1998094"/>
                    <a:gd name="connsiteX1680" fmla="*/ 168614 w 2193085"/>
                    <a:gd name="connsiteY1680" fmla="*/ 1074534 h 1998094"/>
                    <a:gd name="connsiteX1681" fmla="*/ 170300 w 2193085"/>
                    <a:gd name="connsiteY1681" fmla="*/ 1073875 h 1998094"/>
                    <a:gd name="connsiteX1682" fmla="*/ 171521 w 2193085"/>
                    <a:gd name="connsiteY1682" fmla="*/ 1072935 h 1998094"/>
                    <a:gd name="connsiteX1683" fmla="*/ 174221 w 2193085"/>
                    <a:gd name="connsiteY1683" fmla="*/ 1070885 h 1998094"/>
                    <a:gd name="connsiteX1684" fmla="*/ 174770 w 2193085"/>
                    <a:gd name="connsiteY1684" fmla="*/ 1070409 h 1998094"/>
                    <a:gd name="connsiteX1685" fmla="*/ 178056 w 2193085"/>
                    <a:gd name="connsiteY1685" fmla="*/ 1067334 h 1998094"/>
                    <a:gd name="connsiteX1686" fmla="*/ 179509 w 2193085"/>
                    <a:gd name="connsiteY1686" fmla="*/ 1065980 h 1998094"/>
                    <a:gd name="connsiteX1687" fmla="*/ 180560 w 2193085"/>
                    <a:gd name="connsiteY1687" fmla="*/ 1064015 h 1998094"/>
                    <a:gd name="connsiteX1688" fmla="*/ 181708 w 2193085"/>
                    <a:gd name="connsiteY1688" fmla="*/ 1061892 h 1998094"/>
                    <a:gd name="connsiteX1689" fmla="*/ 184346 w 2193085"/>
                    <a:gd name="connsiteY1689" fmla="*/ 1058158 h 1998094"/>
                    <a:gd name="connsiteX1690" fmla="*/ 185922 w 2193085"/>
                    <a:gd name="connsiteY1690" fmla="*/ 1055949 h 1998094"/>
                    <a:gd name="connsiteX1691" fmla="*/ 187265 w 2193085"/>
                    <a:gd name="connsiteY1691" fmla="*/ 1053899 h 1998094"/>
                    <a:gd name="connsiteX1692" fmla="*/ 188071 w 2193085"/>
                    <a:gd name="connsiteY1692" fmla="*/ 1052666 h 1998094"/>
                    <a:gd name="connsiteX1693" fmla="*/ 188609 w 2193085"/>
                    <a:gd name="connsiteY1693" fmla="*/ 1051849 h 1998094"/>
                    <a:gd name="connsiteX1694" fmla="*/ 189696 w 2193085"/>
                    <a:gd name="connsiteY1694" fmla="*/ 1050189 h 1998094"/>
                    <a:gd name="connsiteX1695" fmla="*/ 190697 w 2193085"/>
                    <a:gd name="connsiteY1695" fmla="*/ 1048603 h 1998094"/>
                    <a:gd name="connsiteX1696" fmla="*/ 192481 w 2193085"/>
                    <a:gd name="connsiteY1696" fmla="*/ 1045747 h 1998094"/>
                    <a:gd name="connsiteX1697" fmla="*/ 195705 w 2193085"/>
                    <a:gd name="connsiteY1697" fmla="*/ 1039975 h 1998094"/>
                    <a:gd name="connsiteX1698" fmla="*/ 196108 w 2193085"/>
                    <a:gd name="connsiteY1698" fmla="*/ 1039243 h 1998094"/>
                    <a:gd name="connsiteX1699" fmla="*/ 196523 w 2193085"/>
                    <a:gd name="connsiteY1699" fmla="*/ 1038511 h 1998094"/>
                    <a:gd name="connsiteX1700" fmla="*/ 197085 w 2193085"/>
                    <a:gd name="connsiteY1700" fmla="*/ 1037572 h 1998094"/>
                    <a:gd name="connsiteX1701" fmla="*/ 198221 w 2193085"/>
                    <a:gd name="connsiteY1701" fmla="*/ 1035692 h 1998094"/>
                    <a:gd name="connsiteX1702" fmla="*/ 199394 w 2193085"/>
                    <a:gd name="connsiteY1702" fmla="*/ 1033764 h 1998094"/>
                    <a:gd name="connsiteX1703" fmla="*/ 199919 w 2193085"/>
                    <a:gd name="connsiteY1703" fmla="*/ 1032934 h 1998094"/>
                    <a:gd name="connsiteX1704" fmla="*/ 201287 w 2193085"/>
                    <a:gd name="connsiteY1704" fmla="*/ 1030823 h 1998094"/>
                    <a:gd name="connsiteX1705" fmla="*/ 202362 w 2193085"/>
                    <a:gd name="connsiteY1705" fmla="*/ 1029139 h 1998094"/>
                    <a:gd name="connsiteX1706" fmla="*/ 203400 w 2193085"/>
                    <a:gd name="connsiteY1706" fmla="*/ 1027529 h 1998094"/>
                    <a:gd name="connsiteX1707" fmla="*/ 204047 w 2193085"/>
                    <a:gd name="connsiteY1707" fmla="*/ 1026284 h 1998094"/>
                    <a:gd name="connsiteX1708" fmla="*/ 204597 w 2193085"/>
                    <a:gd name="connsiteY1708" fmla="*/ 1025222 h 1998094"/>
                    <a:gd name="connsiteX1709" fmla="*/ 206575 w 2193085"/>
                    <a:gd name="connsiteY1709" fmla="*/ 1021427 h 1998094"/>
                    <a:gd name="connsiteX1710" fmla="*/ 207675 w 2193085"/>
                    <a:gd name="connsiteY1710" fmla="*/ 1019316 h 1998094"/>
                    <a:gd name="connsiteX1711" fmla="*/ 208151 w 2193085"/>
                    <a:gd name="connsiteY1711" fmla="*/ 1018157 h 1998094"/>
                    <a:gd name="connsiteX1712" fmla="*/ 208542 w 2193085"/>
                    <a:gd name="connsiteY1712" fmla="*/ 1017205 h 1998094"/>
                    <a:gd name="connsiteX1713" fmla="*/ 209702 w 2193085"/>
                    <a:gd name="connsiteY1713" fmla="*/ 1014398 h 1998094"/>
                    <a:gd name="connsiteX1714" fmla="*/ 210435 w 2193085"/>
                    <a:gd name="connsiteY1714" fmla="*/ 1012653 h 1998094"/>
                    <a:gd name="connsiteX1715" fmla="*/ 210679 w 2193085"/>
                    <a:gd name="connsiteY1715" fmla="*/ 1011994 h 1998094"/>
                    <a:gd name="connsiteX1716" fmla="*/ 211461 w 2193085"/>
                    <a:gd name="connsiteY1716" fmla="*/ 1009944 h 1998094"/>
                    <a:gd name="connsiteX1717" fmla="*/ 212328 w 2193085"/>
                    <a:gd name="connsiteY1717" fmla="*/ 1007626 h 1998094"/>
                    <a:gd name="connsiteX1718" fmla="*/ 213257 w 2193085"/>
                    <a:gd name="connsiteY1718" fmla="*/ 1005185 h 1998094"/>
                    <a:gd name="connsiteX1719" fmla="*/ 213757 w 2193085"/>
                    <a:gd name="connsiteY1719" fmla="*/ 1003684 h 1998094"/>
                    <a:gd name="connsiteX1720" fmla="*/ 215760 w 2193085"/>
                    <a:gd name="connsiteY1720" fmla="*/ 997656 h 1998094"/>
                    <a:gd name="connsiteX1721" fmla="*/ 216554 w 2193085"/>
                    <a:gd name="connsiteY1721" fmla="*/ 995289 h 1998094"/>
                    <a:gd name="connsiteX1722" fmla="*/ 216872 w 2193085"/>
                    <a:gd name="connsiteY1722" fmla="*/ 994349 h 1998094"/>
                    <a:gd name="connsiteX1723" fmla="*/ 218924 w 2193085"/>
                    <a:gd name="connsiteY1723" fmla="*/ 988040 h 1998094"/>
                    <a:gd name="connsiteX1724" fmla="*/ 219559 w 2193085"/>
                    <a:gd name="connsiteY1724" fmla="*/ 986100 h 1998094"/>
                    <a:gd name="connsiteX1725" fmla="*/ 219938 w 2193085"/>
                    <a:gd name="connsiteY1725" fmla="*/ 985099 h 1998094"/>
                    <a:gd name="connsiteX1726" fmla="*/ 221831 w 2193085"/>
                    <a:gd name="connsiteY1726" fmla="*/ 980084 h 1998094"/>
                    <a:gd name="connsiteX1727" fmla="*/ 222612 w 2193085"/>
                    <a:gd name="connsiteY1727" fmla="*/ 977997 h 1998094"/>
                    <a:gd name="connsiteX1728" fmla="*/ 223638 w 2193085"/>
                    <a:gd name="connsiteY1728" fmla="*/ 976801 h 1998094"/>
                    <a:gd name="connsiteX1729" fmla="*/ 226399 w 2193085"/>
                    <a:gd name="connsiteY1729" fmla="*/ 973567 h 1998094"/>
                    <a:gd name="connsiteX1730" fmla="*/ 231419 w 2193085"/>
                    <a:gd name="connsiteY1730" fmla="*/ 971823 h 1998094"/>
                    <a:gd name="connsiteX1731" fmla="*/ 232787 w 2193085"/>
                    <a:gd name="connsiteY1731" fmla="*/ 971359 h 1998094"/>
                    <a:gd name="connsiteX1732" fmla="*/ 233690 w 2193085"/>
                    <a:gd name="connsiteY1732" fmla="*/ 971041 h 1998094"/>
                    <a:gd name="connsiteX1733" fmla="*/ 235034 w 2193085"/>
                    <a:gd name="connsiteY1733" fmla="*/ 970492 h 1998094"/>
                    <a:gd name="connsiteX1734" fmla="*/ 236830 w 2193085"/>
                    <a:gd name="connsiteY1734" fmla="*/ 969760 h 1998094"/>
                    <a:gd name="connsiteX1735" fmla="*/ 239517 w 2193085"/>
                    <a:gd name="connsiteY1735" fmla="*/ 968674 h 1998094"/>
                    <a:gd name="connsiteX1736" fmla="*/ 240823 w 2193085"/>
                    <a:gd name="connsiteY1736" fmla="*/ 968137 h 1998094"/>
                    <a:gd name="connsiteX1737" fmla="*/ 243425 w 2193085"/>
                    <a:gd name="connsiteY1737" fmla="*/ 967088 h 1998094"/>
                    <a:gd name="connsiteX1738" fmla="*/ 244720 w 2193085"/>
                    <a:gd name="connsiteY1738" fmla="*/ 966441 h 1998094"/>
                    <a:gd name="connsiteX1739" fmla="*/ 251596 w 2193085"/>
                    <a:gd name="connsiteY1739" fmla="*/ 963000 h 1998094"/>
                    <a:gd name="connsiteX1740" fmla="*/ 253306 w 2193085"/>
                    <a:gd name="connsiteY1740" fmla="*/ 962146 h 1998094"/>
                    <a:gd name="connsiteX1741" fmla="*/ 254857 w 2193085"/>
                    <a:gd name="connsiteY1741" fmla="*/ 960718 h 1998094"/>
                    <a:gd name="connsiteX1742" fmla="*/ 257593 w 2193085"/>
                    <a:gd name="connsiteY1742" fmla="*/ 958204 h 1998094"/>
                    <a:gd name="connsiteX1743" fmla="*/ 261343 w 2193085"/>
                    <a:gd name="connsiteY1743" fmla="*/ 954836 h 1998094"/>
                    <a:gd name="connsiteX1744" fmla="*/ 263212 w 2193085"/>
                    <a:gd name="connsiteY1744" fmla="*/ 953164 h 1998094"/>
                    <a:gd name="connsiteX1745" fmla="*/ 264213 w 2193085"/>
                    <a:gd name="connsiteY1745" fmla="*/ 952017 h 1998094"/>
                    <a:gd name="connsiteX1746" fmla="*/ 264885 w 2193085"/>
                    <a:gd name="connsiteY1746" fmla="*/ 951261 h 1998094"/>
                    <a:gd name="connsiteX1747" fmla="*/ 269258 w 2193085"/>
                    <a:gd name="connsiteY1747" fmla="*/ 946258 h 1998094"/>
                    <a:gd name="connsiteX1748" fmla="*/ 270614 w 2193085"/>
                    <a:gd name="connsiteY1748" fmla="*/ 944720 h 1998094"/>
                    <a:gd name="connsiteX1749" fmla="*/ 271749 w 2193085"/>
                    <a:gd name="connsiteY1749" fmla="*/ 942951 h 1998094"/>
                    <a:gd name="connsiteX1750" fmla="*/ 274607 w 2193085"/>
                    <a:gd name="connsiteY1750" fmla="*/ 938545 h 1998094"/>
                    <a:gd name="connsiteX1751" fmla="*/ 276049 w 2193085"/>
                    <a:gd name="connsiteY1751" fmla="*/ 936337 h 1998094"/>
                    <a:gd name="connsiteX1752" fmla="*/ 277319 w 2193085"/>
                    <a:gd name="connsiteY1752" fmla="*/ 933701 h 1998094"/>
                    <a:gd name="connsiteX1753" fmla="*/ 278345 w 2193085"/>
                    <a:gd name="connsiteY1753" fmla="*/ 931578 h 1998094"/>
                    <a:gd name="connsiteX1754" fmla="*/ 279835 w 2193085"/>
                    <a:gd name="connsiteY1754" fmla="*/ 929442 h 1998094"/>
                    <a:gd name="connsiteX1755" fmla="*/ 280727 w 2193085"/>
                    <a:gd name="connsiteY1755" fmla="*/ 928161 h 1998094"/>
                    <a:gd name="connsiteX1756" fmla="*/ 281313 w 2193085"/>
                    <a:gd name="connsiteY1756" fmla="*/ 927306 h 1998094"/>
                    <a:gd name="connsiteX1757" fmla="*/ 282547 w 2193085"/>
                    <a:gd name="connsiteY1757" fmla="*/ 925574 h 1998094"/>
                    <a:gd name="connsiteX1758" fmla="*/ 282962 w 2193085"/>
                    <a:gd name="connsiteY1758" fmla="*/ 924976 h 1998094"/>
                    <a:gd name="connsiteX1759" fmla="*/ 284122 w 2193085"/>
                    <a:gd name="connsiteY1759" fmla="*/ 923353 h 1998094"/>
                    <a:gd name="connsiteX1760" fmla="*/ 284843 w 2193085"/>
                    <a:gd name="connsiteY1760" fmla="*/ 921486 h 1998094"/>
                    <a:gd name="connsiteX1761" fmla="*/ 286492 w 2193085"/>
                    <a:gd name="connsiteY1761" fmla="*/ 917300 h 1998094"/>
                    <a:gd name="connsiteX1762" fmla="*/ 288654 w 2193085"/>
                    <a:gd name="connsiteY1762" fmla="*/ 912236 h 1998094"/>
                    <a:gd name="connsiteX1763" fmla="*/ 289851 w 2193085"/>
                    <a:gd name="connsiteY1763" fmla="*/ 909429 h 1998094"/>
                    <a:gd name="connsiteX1764" fmla="*/ 290779 w 2193085"/>
                    <a:gd name="connsiteY1764" fmla="*/ 907209 h 1998094"/>
                    <a:gd name="connsiteX1765" fmla="*/ 291084 w 2193085"/>
                    <a:gd name="connsiteY1765" fmla="*/ 905500 h 1998094"/>
                    <a:gd name="connsiteX1766" fmla="*/ 291768 w 2193085"/>
                    <a:gd name="connsiteY1766" fmla="*/ 901632 h 1998094"/>
                    <a:gd name="connsiteX1767" fmla="*/ 292171 w 2193085"/>
                    <a:gd name="connsiteY1767" fmla="*/ 899313 h 1998094"/>
                    <a:gd name="connsiteX1768" fmla="*/ 292379 w 2193085"/>
                    <a:gd name="connsiteY1768" fmla="*/ 898154 h 1998094"/>
                    <a:gd name="connsiteX1769" fmla="*/ 292501 w 2193085"/>
                    <a:gd name="connsiteY1769" fmla="*/ 896690 h 1998094"/>
                    <a:gd name="connsiteX1770" fmla="*/ 292904 w 2193085"/>
                    <a:gd name="connsiteY1770" fmla="*/ 891833 h 1998094"/>
                    <a:gd name="connsiteX1771" fmla="*/ 293417 w 2193085"/>
                    <a:gd name="connsiteY1771" fmla="*/ 885902 h 1998094"/>
                    <a:gd name="connsiteX1772" fmla="*/ 293551 w 2193085"/>
                    <a:gd name="connsiteY1772" fmla="*/ 884279 h 1998094"/>
                    <a:gd name="connsiteX1773" fmla="*/ 293393 w 2193085"/>
                    <a:gd name="connsiteY1773" fmla="*/ 882742 h 1998094"/>
                    <a:gd name="connsiteX1774" fmla="*/ 293026 w 2193085"/>
                    <a:gd name="connsiteY1774" fmla="*/ 879142 h 1998094"/>
                    <a:gd name="connsiteX1775" fmla="*/ 292819 w 2193085"/>
                    <a:gd name="connsiteY1775" fmla="*/ 877202 h 1998094"/>
                    <a:gd name="connsiteX1776" fmla="*/ 292684 w 2193085"/>
                    <a:gd name="connsiteY1776" fmla="*/ 875981 h 1998094"/>
                    <a:gd name="connsiteX1777" fmla="*/ 292477 w 2193085"/>
                    <a:gd name="connsiteY1777" fmla="*/ 874602 h 1998094"/>
                    <a:gd name="connsiteX1778" fmla="*/ 291817 w 2193085"/>
                    <a:gd name="connsiteY1778" fmla="*/ 870185 h 1998094"/>
                    <a:gd name="connsiteX1779" fmla="*/ 291707 w 2193085"/>
                    <a:gd name="connsiteY1779" fmla="*/ 869526 h 1998094"/>
                    <a:gd name="connsiteX1780" fmla="*/ 291561 w 2193085"/>
                    <a:gd name="connsiteY1780" fmla="*/ 868513 h 1998094"/>
                    <a:gd name="connsiteX1781" fmla="*/ 291304 w 2193085"/>
                    <a:gd name="connsiteY1781" fmla="*/ 867574 h 1998094"/>
                    <a:gd name="connsiteX1782" fmla="*/ 289973 w 2193085"/>
                    <a:gd name="connsiteY1782" fmla="*/ 862705 h 1998094"/>
                    <a:gd name="connsiteX1783" fmla="*/ 289411 w 2193085"/>
                    <a:gd name="connsiteY1783" fmla="*/ 860642 h 1998094"/>
                    <a:gd name="connsiteX1784" fmla="*/ 288959 w 2193085"/>
                    <a:gd name="connsiteY1784" fmla="*/ 859520 h 1998094"/>
                    <a:gd name="connsiteX1785" fmla="*/ 288519 w 2193085"/>
                    <a:gd name="connsiteY1785" fmla="*/ 858409 h 1998094"/>
                    <a:gd name="connsiteX1786" fmla="*/ 287310 w 2193085"/>
                    <a:gd name="connsiteY1786" fmla="*/ 855346 h 1998094"/>
                    <a:gd name="connsiteX1787" fmla="*/ 285331 w 2193085"/>
                    <a:gd name="connsiteY1787" fmla="*/ 850123 h 1998094"/>
                    <a:gd name="connsiteX1788" fmla="*/ 284989 w 2193085"/>
                    <a:gd name="connsiteY1788" fmla="*/ 849428 h 1998094"/>
                    <a:gd name="connsiteX1789" fmla="*/ 283524 w 2193085"/>
                    <a:gd name="connsiteY1789" fmla="*/ 846695 h 1998094"/>
                    <a:gd name="connsiteX1790" fmla="*/ 283035 w 2193085"/>
                    <a:gd name="connsiteY1790" fmla="*/ 845901 h 1998094"/>
                    <a:gd name="connsiteX1791" fmla="*/ 281826 w 2193085"/>
                    <a:gd name="connsiteY1791" fmla="*/ 843924 h 1998094"/>
                    <a:gd name="connsiteX1792" fmla="*/ 280531 w 2193085"/>
                    <a:gd name="connsiteY1792" fmla="*/ 843229 h 1998094"/>
                    <a:gd name="connsiteX1793" fmla="*/ 279285 w 2193085"/>
                    <a:gd name="connsiteY1793" fmla="*/ 842558 h 1998094"/>
                    <a:gd name="connsiteX1794" fmla="*/ 277136 w 2193085"/>
                    <a:gd name="connsiteY1794" fmla="*/ 840019 h 1998094"/>
                    <a:gd name="connsiteX1795" fmla="*/ 275463 w 2193085"/>
                    <a:gd name="connsiteY1795" fmla="*/ 838055 h 1998094"/>
                    <a:gd name="connsiteX1796" fmla="*/ 273362 w 2193085"/>
                    <a:gd name="connsiteY1796" fmla="*/ 836102 h 1998094"/>
                    <a:gd name="connsiteX1797" fmla="*/ 271713 w 2193085"/>
                    <a:gd name="connsiteY1797" fmla="*/ 834565 h 1998094"/>
                    <a:gd name="connsiteX1798" fmla="*/ 270394 w 2193085"/>
                    <a:gd name="connsiteY1798" fmla="*/ 832417 h 1998094"/>
                    <a:gd name="connsiteX1799" fmla="*/ 268806 w 2193085"/>
                    <a:gd name="connsiteY1799" fmla="*/ 829818 h 1998094"/>
                    <a:gd name="connsiteX1800" fmla="*/ 265875 w 2193085"/>
                    <a:gd name="connsiteY1800" fmla="*/ 825779 h 1998094"/>
                    <a:gd name="connsiteX1801" fmla="*/ 265007 w 2193085"/>
                    <a:gd name="connsiteY1801" fmla="*/ 824559 h 1998094"/>
                    <a:gd name="connsiteX1802" fmla="*/ 264372 w 2193085"/>
                    <a:gd name="connsiteY1802" fmla="*/ 823216 h 1998094"/>
                    <a:gd name="connsiteX1803" fmla="*/ 263309 w 2193085"/>
                    <a:gd name="connsiteY1803" fmla="*/ 820983 h 1998094"/>
                    <a:gd name="connsiteX1804" fmla="*/ 262674 w 2193085"/>
                    <a:gd name="connsiteY1804" fmla="*/ 819629 h 1998094"/>
                    <a:gd name="connsiteX1805" fmla="*/ 262284 w 2193085"/>
                    <a:gd name="connsiteY1805" fmla="*/ 817542 h 1998094"/>
                    <a:gd name="connsiteX1806" fmla="*/ 261209 w 2193085"/>
                    <a:gd name="connsiteY1806" fmla="*/ 811855 h 1998094"/>
                    <a:gd name="connsiteX1807" fmla="*/ 260537 w 2193085"/>
                    <a:gd name="connsiteY1807" fmla="*/ 809842 h 1998094"/>
                    <a:gd name="connsiteX1808" fmla="*/ 259267 w 2193085"/>
                    <a:gd name="connsiteY1808" fmla="*/ 806035 h 1998094"/>
                    <a:gd name="connsiteX1809" fmla="*/ 258974 w 2193085"/>
                    <a:gd name="connsiteY1809" fmla="*/ 805119 h 1998094"/>
                    <a:gd name="connsiteX1810" fmla="*/ 258570 w 2193085"/>
                    <a:gd name="connsiteY1810" fmla="*/ 804412 h 1998094"/>
                    <a:gd name="connsiteX1811" fmla="*/ 257117 w 2193085"/>
                    <a:gd name="connsiteY1811" fmla="*/ 801825 h 1998094"/>
                    <a:gd name="connsiteX1812" fmla="*/ 256751 w 2193085"/>
                    <a:gd name="connsiteY1812" fmla="*/ 801178 h 1998094"/>
                    <a:gd name="connsiteX1813" fmla="*/ 255627 w 2193085"/>
                    <a:gd name="connsiteY1813" fmla="*/ 799738 h 1998094"/>
                    <a:gd name="connsiteX1814" fmla="*/ 254283 w 2193085"/>
                    <a:gd name="connsiteY1814" fmla="*/ 798030 h 1998094"/>
                    <a:gd name="connsiteX1815" fmla="*/ 253721 w 2193085"/>
                    <a:gd name="connsiteY1815" fmla="*/ 797322 h 1998094"/>
                    <a:gd name="connsiteX1816" fmla="*/ 252488 w 2193085"/>
                    <a:gd name="connsiteY1816" fmla="*/ 795906 h 1998094"/>
                    <a:gd name="connsiteX1817" fmla="*/ 251364 w 2193085"/>
                    <a:gd name="connsiteY1817" fmla="*/ 794625 h 1998094"/>
                    <a:gd name="connsiteX1818" fmla="*/ 250912 w 2193085"/>
                    <a:gd name="connsiteY1818" fmla="*/ 794112 h 1998094"/>
                    <a:gd name="connsiteX1819" fmla="*/ 250216 w 2193085"/>
                    <a:gd name="connsiteY1819" fmla="*/ 793392 h 1998094"/>
                    <a:gd name="connsiteX1820" fmla="*/ 247590 w 2193085"/>
                    <a:gd name="connsiteY1820" fmla="*/ 790866 h 1998094"/>
                    <a:gd name="connsiteX1821" fmla="*/ 244036 w 2193085"/>
                    <a:gd name="connsiteY1821" fmla="*/ 788194 h 1998094"/>
                    <a:gd name="connsiteX1822" fmla="*/ 242766 w 2193085"/>
                    <a:gd name="connsiteY1822" fmla="*/ 787279 h 1998094"/>
                    <a:gd name="connsiteX1823" fmla="*/ 241092 w 2193085"/>
                    <a:gd name="connsiteY1823" fmla="*/ 786327 h 1998094"/>
                    <a:gd name="connsiteX1824" fmla="*/ 239419 w 2193085"/>
                    <a:gd name="connsiteY1824" fmla="*/ 785375 h 1998094"/>
                    <a:gd name="connsiteX1825" fmla="*/ 237318 w 2193085"/>
                    <a:gd name="connsiteY1825" fmla="*/ 784179 h 1998094"/>
                    <a:gd name="connsiteX1826" fmla="*/ 235254 w 2193085"/>
                    <a:gd name="connsiteY1826" fmla="*/ 783020 h 1998094"/>
                    <a:gd name="connsiteX1827" fmla="*/ 230674 w 2193085"/>
                    <a:gd name="connsiteY1827" fmla="*/ 780433 h 1998094"/>
                    <a:gd name="connsiteX1828" fmla="*/ 228829 w 2193085"/>
                    <a:gd name="connsiteY1828" fmla="*/ 779347 h 1998094"/>
                    <a:gd name="connsiteX1829" fmla="*/ 225703 w 2193085"/>
                    <a:gd name="connsiteY1829" fmla="*/ 777517 h 1998094"/>
                    <a:gd name="connsiteX1830" fmla="*/ 225055 w 2193085"/>
                    <a:gd name="connsiteY1830" fmla="*/ 777187 h 1998094"/>
                    <a:gd name="connsiteX1831" fmla="*/ 224127 w 2193085"/>
                    <a:gd name="connsiteY1831" fmla="*/ 776723 h 1998094"/>
                    <a:gd name="connsiteX1832" fmla="*/ 222258 w 2193085"/>
                    <a:gd name="connsiteY1832" fmla="*/ 775772 h 1998094"/>
                    <a:gd name="connsiteX1833" fmla="*/ 221354 w 2193085"/>
                    <a:gd name="connsiteY1833" fmla="*/ 775479 h 1998094"/>
                    <a:gd name="connsiteX1834" fmla="*/ 219168 w 2193085"/>
                    <a:gd name="connsiteY1834" fmla="*/ 774771 h 1998094"/>
                    <a:gd name="connsiteX1835" fmla="*/ 217763 w 2193085"/>
                    <a:gd name="connsiteY1835" fmla="*/ 774320 h 1998094"/>
                    <a:gd name="connsiteX1836" fmla="*/ 215626 w 2193085"/>
                    <a:gd name="connsiteY1836" fmla="*/ 773209 h 1998094"/>
                    <a:gd name="connsiteX1837" fmla="*/ 214576 w 2193085"/>
                    <a:gd name="connsiteY1837" fmla="*/ 772660 h 1998094"/>
                    <a:gd name="connsiteX1838" fmla="*/ 213293 w 2193085"/>
                    <a:gd name="connsiteY1838" fmla="*/ 771989 h 1998094"/>
                    <a:gd name="connsiteX1839" fmla="*/ 211718 w 2193085"/>
                    <a:gd name="connsiteY1839" fmla="*/ 770903 h 1998094"/>
                    <a:gd name="connsiteX1840" fmla="*/ 210105 w 2193085"/>
                    <a:gd name="connsiteY1840" fmla="*/ 769792 h 1998094"/>
                    <a:gd name="connsiteX1841" fmla="*/ 207040 w 2193085"/>
                    <a:gd name="connsiteY1841" fmla="*/ 767986 h 1998094"/>
                    <a:gd name="connsiteX1842" fmla="*/ 205953 w 2193085"/>
                    <a:gd name="connsiteY1842" fmla="*/ 767339 h 1998094"/>
                    <a:gd name="connsiteX1843" fmla="*/ 202850 w 2193085"/>
                    <a:gd name="connsiteY1843" fmla="*/ 766119 h 1998094"/>
                    <a:gd name="connsiteX1844" fmla="*/ 201482 w 2193085"/>
                    <a:gd name="connsiteY1844" fmla="*/ 765582 h 1998094"/>
                    <a:gd name="connsiteX1845" fmla="*/ 199003 w 2193085"/>
                    <a:gd name="connsiteY1845" fmla="*/ 762434 h 1998094"/>
                    <a:gd name="connsiteX1846" fmla="*/ 198771 w 2193085"/>
                    <a:gd name="connsiteY1846" fmla="*/ 760359 h 1998094"/>
                    <a:gd name="connsiteX1847" fmla="*/ 198563 w 2193085"/>
                    <a:gd name="connsiteY1847" fmla="*/ 758541 h 1998094"/>
                    <a:gd name="connsiteX1848" fmla="*/ 198404 w 2193085"/>
                    <a:gd name="connsiteY1848" fmla="*/ 757199 h 1998094"/>
                    <a:gd name="connsiteX1849" fmla="*/ 198416 w 2193085"/>
                    <a:gd name="connsiteY1849" fmla="*/ 755051 h 1998094"/>
                    <a:gd name="connsiteX1850" fmla="*/ 198416 w 2193085"/>
                    <a:gd name="connsiteY1850" fmla="*/ 752879 h 1998094"/>
                    <a:gd name="connsiteX1851" fmla="*/ 197867 w 2193085"/>
                    <a:gd name="connsiteY1851" fmla="*/ 751305 h 1998094"/>
                    <a:gd name="connsiteX1852" fmla="*/ 197684 w 2193085"/>
                    <a:gd name="connsiteY1852" fmla="*/ 750817 h 1998094"/>
                    <a:gd name="connsiteX1853" fmla="*/ 196975 w 2193085"/>
                    <a:gd name="connsiteY1853" fmla="*/ 748852 h 1998094"/>
                    <a:gd name="connsiteX1854" fmla="*/ 194239 w 2193085"/>
                    <a:gd name="connsiteY1854" fmla="*/ 747363 h 1998094"/>
                    <a:gd name="connsiteX1855" fmla="*/ 192676 w 2193085"/>
                    <a:gd name="connsiteY1855" fmla="*/ 747314 h 1998094"/>
                    <a:gd name="connsiteX1856" fmla="*/ 189623 w 2193085"/>
                    <a:gd name="connsiteY1856" fmla="*/ 747217 h 1998094"/>
                    <a:gd name="connsiteX1857" fmla="*/ 188657 w 2193085"/>
                    <a:gd name="connsiteY1857" fmla="*/ 747180 h 1998094"/>
                    <a:gd name="connsiteX1858" fmla="*/ 185518 w 2193085"/>
                    <a:gd name="connsiteY1858" fmla="*/ 747022 h 1998094"/>
                    <a:gd name="connsiteX1859" fmla="*/ 183772 w 2193085"/>
                    <a:gd name="connsiteY1859" fmla="*/ 746924 h 1998094"/>
                    <a:gd name="connsiteX1860" fmla="*/ 183760 w 2193085"/>
                    <a:gd name="connsiteY1860" fmla="*/ 744545 h 1998094"/>
                    <a:gd name="connsiteX1861" fmla="*/ 183760 w 2193085"/>
                    <a:gd name="connsiteY1861" fmla="*/ 742641 h 1998094"/>
                    <a:gd name="connsiteX1862" fmla="*/ 184761 w 2193085"/>
                    <a:gd name="connsiteY1862" fmla="*/ 741018 h 1998094"/>
                    <a:gd name="connsiteX1863" fmla="*/ 186606 w 2193085"/>
                    <a:gd name="connsiteY1863" fmla="*/ 737992 h 1998094"/>
                    <a:gd name="connsiteX1864" fmla="*/ 188022 w 2193085"/>
                    <a:gd name="connsiteY1864" fmla="*/ 735185 h 1998094"/>
                    <a:gd name="connsiteX1865" fmla="*/ 188499 w 2193085"/>
                    <a:gd name="connsiteY1865" fmla="*/ 734245 h 1998094"/>
                    <a:gd name="connsiteX1866" fmla="*/ 189683 w 2193085"/>
                    <a:gd name="connsiteY1866" fmla="*/ 731902 h 1998094"/>
                    <a:gd name="connsiteX1867" fmla="*/ 189952 w 2193085"/>
                    <a:gd name="connsiteY1867" fmla="*/ 730353 h 1998094"/>
                    <a:gd name="connsiteX1868" fmla="*/ 191015 w 2193085"/>
                    <a:gd name="connsiteY1868" fmla="*/ 724178 h 1998094"/>
                    <a:gd name="connsiteX1869" fmla="*/ 190661 w 2193085"/>
                    <a:gd name="connsiteY1869" fmla="*/ 722982 h 1998094"/>
                    <a:gd name="connsiteX1870" fmla="*/ 189989 w 2193085"/>
                    <a:gd name="connsiteY1870" fmla="*/ 720761 h 1998094"/>
                    <a:gd name="connsiteX1871" fmla="*/ 187644 w 2193085"/>
                    <a:gd name="connsiteY1871" fmla="*/ 718260 h 1998094"/>
                    <a:gd name="connsiteX1872" fmla="*/ 185470 w 2193085"/>
                    <a:gd name="connsiteY1872" fmla="*/ 716905 h 1998094"/>
                    <a:gd name="connsiteX1873" fmla="*/ 184322 w 2193085"/>
                    <a:gd name="connsiteY1873" fmla="*/ 716197 h 1998094"/>
                    <a:gd name="connsiteX1874" fmla="*/ 183564 w 2193085"/>
                    <a:gd name="connsiteY1874" fmla="*/ 715550 h 1998094"/>
                    <a:gd name="connsiteX1875" fmla="*/ 182441 w 2193085"/>
                    <a:gd name="connsiteY1875" fmla="*/ 714587 h 1998094"/>
                    <a:gd name="connsiteX1876" fmla="*/ 180951 w 2193085"/>
                    <a:gd name="connsiteY1876" fmla="*/ 713293 h 1998094"/>
                    <a:gd name="connsiteX1877" fmla="*/ 180144 w 2193085"/>
                    <a:gd name="connsiteY1877" fmla="*/ 711877 h 1998094"/>
                    <a:gd name="connsiteX1878" fmla="*/ 179118 w 2193085"/>
                    <a:gd name="connsiteY1878" fmla="*/ 710047 h 1998094"/>
                    <a:gd name="connsiteX1879" fmla="*/ 179069 w 2193085"/>
                    <a:gd name="connsiteY1879" fmla="*/ 709888 h 1998094"/>
                    <a:gd name="connsiteX1880" fmla="*/ 178495 w 2193085"/>
                    <a:gd name="connsiteY1880" fmla="*/ 707838 h 1998094"/>
                    <a:gd name="connsiteX1881" fmla="*/ 177897 w 2193085"/>
                    <a:gd name="connsiteY1881" fmla="*/ 705739 h 1998094"/>
                    <a:gd name="connsiteX1882" fmla="*/ 176993 w 2193085"/>
                    <a:gd name="connsiteY1882" fmla="*/ 704470 h 1998094"/>
                    <a:gd name="connsiteX1883" fmla="*/ 176334 w 2193085"/>
                    <a:gd name="connsiteY1883" fmla="*/ 703531 h 1998094"/>
                    <a:gd name="connsiteX1884" fmla="*/ 175259 w 2193085"/>
                    <a:gd name="connsiteY1884" fmla="*/ 702030 h 1998094"/>
                    <a:gd name="connsiteX1885" fmla="*/ 174013 w 2193085"/>
                    <a:gd name="connsiteY1885" fmla="*/ 701493 h 1998094"/>
                    <a:gd name="connsiteX1886" fmla="*/ 172376 w 2193085"/>
                    <a:gd name="connsiteY1886" fmla="*/ 700785 h 1998094"/>
                    <a:gd name="connsiteX1887" fmla="*/ 171509 w 2193085"/>
                    <a:gd name="connsiteY1887" fmla="*/ 700419 h 1998094"/>
                    <a:gd name="connsiteX1888" fmla="*/ 170642 w 2193085"/>
                    <a:gd name="connsiteY1888" fmla="*/ 700346 h 1998094"/>
                    <a:gd name="connsiteX1889" fmla="*/ 168028 w 2193085"/>
                    <a:gd name="connsiteY1889" fmla="*/ 700126 h 1998094"/>
                    <a:gd name="connsiteX1890" fmla="*/ 161518 w 2193085"/>
                    <a:gd name="connsiteY1890" fmla="*/ 699760 h 1998094"/>
                    <a:gd name="connsiteX1891" fmla="*/ 154544 w 2193085"/>
                    <a:gd name="connsiteY1891" fmla="*/ 699760 h 1998094"/>
                    <a:gd name="connsiteX1892" fmla="*/ 149109 w 2193085"/>
                    <a:gd name="connsiteY1892" fmla="*/ 699772 h 1998094"/>
                    <a:gd name="connsiteX1893" fmla="*/ 147411 w 2193085"/>
                    <a:gd name="connsiteY1893" fmla="*/ 699479 h 1998094"/>
                    <a:gd name="connsiteX1894" fmla="*/ 144919 w 2193085"/>
                    <a:gd name="connsiteY1894" fmla="*/ 699040 h 1998094"/>
                    <a:gd name="connsiteX1895" fmla="*/ 141829 w 2193085"/>
                    <a:gd name="connsiteY1895" fmla="*/ 698784 h 1998094"/>
                    <a:gd name="connsiteX1896" fmla="*/ 140681 w 2193085"/>
                    <a:gd name="connsiteY1896" fmla="*/ 698686 h 1998094"/>
                    <a:gd name="connsiteX1897" fmla="*/ 139398 w 2193085"/>
                    <a:gd name="connsiteY1897" fmla="*/ 698296 h 1998094"/>
                    <a:gd name="connsiteX1898" fmla="*/ 138556 w 2193085"/>
                    <a:gd name="connsiteY1898" fmla="*/ 698039 h 1998094"/>
                    <a:gd name="connsiteX1899" fmla="*/ 136846 w 2193085"/>
                    <a:gd name="connsiteY1899" fmla="*/ 697515 h 1998094"/>
                    <a:gd name="connsiteX1900" fmla="*/ 135368 w 2193085"/>
                    <a:gd name="connsiteY1900" fmla="*/ 696636 h 1998094"/>
                    <a:gd name="connsiteX1901" fmla="*/ 134232 w 2193085"/>
                    <a:gd name="connsiteY1901" fmla="*/ 695965 h 1998094"/>
                    <a:gd name="connsiteX1902" fmla="*/ 131606 w 2193085"/>
                    <a:gd name="connsiteY1902" fmla="*/ 694415 h 1998094"/>
                    <a:gd name="connsiteX1903" fmla="*/ 124192 w 2193085"/>
                    <a:gd name="connsiteY1903" fmla="*/ 690022 h 1998094"/>
                    <a:gd name="connsiteX1904" fmla="*/ 122531 w 2193085"/>
                    <a:gd name="connsiteY1904" fmla="*/ 689290 h 1998094"/>
                    <a:gd name="connsiteX1905" fmla="*/ 121371 w 2193085"/>
                    <a:gd name="connsiteY1905" fmla="*/ 688790 h 1998094"/>
                    <a:gd name="connsiteX1906" fmla="*/ 118928 w 2193085"/>
                    <a:gd name="connsiteY1906" fmla="*/ 688887 h 1998094"/>
                    <a:gd name="connsiteX1907" fmla="*/ 118085 w 2193085"/>
                    <a:gd name="connsiteY1907" fmla="*/ 691157 h 1998094"/>
                    <a:gd name="connsiteX1908" fmla="*/ 116045 w 2193085"/>
                    <a:gd name="connsiteY1908" fmla="*/ 695989 h 1998094"/>
                    <a:gd name="connsiteX1909" fmla="*/ 114348 w 2193085"/>
                    <a:gd name="connsiteY1909" fmla="*/ 696514 h 1998094"/>
                    <a:gd name="connsiteX1910" fmla="*/ 112967 w 2193085"/>
                    <a:gd name="connsiteY1910" fmla="*/ 696941 h 1998094"/>
                    <a:gd name="connsiteX1911" fmla="*/ 112186 w 2193085"/>
                    <a:gd name="connsiteY1911" fmla="*/ 697185 h 1998094"/>
                    <a:gd name="connsiteX1912" fmla="*/ 110976 w 2193085"/>
                    <a:gd name="connsiteY1912" fmla="*/ 697063 h 1998094"/>
                    <a:gd name="connsiteX1913" fmla="*/ 108387 w 2193085"/>
                    <a:gd name="connsiteY1913" fmla="*/ 696795 h 1998094"/>
                    <a:gd name="connsiteX1914" fmla="*/ 106921 w 2193085"/>
                    <a:gd name="connsiteY1914" fmla="*/ 696636 h 1998094"/>
                    <a:gd name="connsiteX1915" fmla="*/ 103856 w 2193085"/>
                    <a:gd name="connsiteY1915" fmla="*/ 696087 h 1998094"/>
                    <a:gd name="connsiteX1916" fmla="*/ 102060 w 2193085"/>
                    <a:gd name="connsiteY1916" fmla="*/ 695770 h 1998094"/>
                    <a:gd name="connsiteX1917" fmla="*/ 100155 w 2193085"/>
                    <a:gd name="connsiteY1917" fmla="*/ 695428 h 1998094"/>
                    <a:gd name="connsiteX1918" fmla="*/ 98714 w 2193085"/>
                    <a:gd name="connsiteY1918" fmla="*/ 695172 h 1998094"/>
                    <a:gd name="connsiteX1919" fmla="*/ 97749 w 2193085"/>
                    <a:gd name="connsiteY1919" fmla="*/ 694952 h 1998094"/>
                    <a:gd name="connsiteX1920" fmla="*/ 95343 w 2193085"/>
                    <a:gd name="connsiteY1920" fmla="*/ 694403 h 1998094"/>
                    <a:gd name="connsiteX1921" fmla="*/ 92949 w 2193085"/>
                    <a:gd name="connsiteY1921" fmla="*/ 693854 h 1998094"/>
                    <a:gd name="connsiteX1922" fmla="*/ 90701 w 2193085"/>
                    <a:gd name="connsiteY1922" fmla="*/ 693341 h 1998094"/>
                    <a:gd name="connsiteX1923" fmla="*/ 88454 w 2193085"/>
                    <a:gd name="connsiteY1923" fmla="*/ 692817 h 1998094"/>
                    <a:gd name="connsiteX1924" fmla="*/ 86671 w 2193085"/>
                    <a:gd name="connsiteY1924" fmla="*/ 692402 h 1998094"/>
                    <a:gd name="connsiteX1925" fmla="*/ 85767 w 2193085"/>
                    <a:gd name="connsiteY1925" fmla="*/ 692145 h 1998094"/>
                    <a:gd name="connsiteX1926" fmla="*/ 82176 w 2193085"/>
                    <a:gd name="connsiteY1926" fmla="*/ 691108 h 1998094"/>
                    <a:gd name="connsiteX1927" fmla="*/ 81663 w 2193085"/>
                    <a:gd name="connsiteY1927" fmla="*/ 690962 h 1998094"/>
                    <a:gd name="connsiteX1928" fmla="*/ 80808 w 2193085"/>
                    <a:gd name="connsiteY1928" fmla="*/ 690669 h 1998094"/>
                    <a:gd name="connsiteX1929" fmla="*/ 79806 w 2193085"/>
                    <a:gd name="connsiteY1929" fmla="*/ 690315 h 1998094"/>
                    <a:gd name="connsiteX1930" fmla="*/ 78609 w 2193085"/>
                    <a:gd name="connsiteY1930" fmla="*/ 689900 h 1998094"/>
                    <a:gd name="connsiteX1931" fmla="*/ 77608 w 2193085"/>
                    <a:gd name="connsiteY1931" fmla="*/ 689363 h 1998094"/>
                    <a:gd name="connsiteX1932" fmla="*/ 75922 w 2193085"/>
                    <a:gd name="connsiteY1932" fmla="*/ 688472 h 1998094"/>
                    <a:gd name="connsiteX1933" fmla="*/ 73809 w 2193085"/>
                    <a:gd name="connsiteY1933" fmla="*/ 687350 h 1998094"/>
                    <a:gd name="connsiteX1934" fmla="*/ 72624 w 2193085"/>
                    <a:gd name="connsiteY1934" fmla="*/ 685776 h 1998094"/>
                    <a:gd name="connsiteX1935" fmla="*/ 71366 w 2193085"/>
                    <a:gd name="connsiteY1935" fmla="*/ 684116 h 1998094"/>
                    <a:gd name="connsiteX1936" fmla="*/ 69217 w 2193085"/>
                    <a:gd name="connsiteY1936" fmla="*/ 683372 h 1998094"/>
                    <a:gd name="connsiteX1937" fmla="*/ 68765 w 2193085"/>
                    <a:gd name="connsiteY1937" fmla="*/ 683213 h 1998094"/>
                    <a:gd name="connsiteX1938" fmla="*/ 67482 w 2193085"/>
                    <a:gd name="connsiteY1938" fmla="*/ 682774 h 1998094"/>
                    <a:gd name="connsiteX1939" fmla="*/ 65943 w 2193085"/>
                    <a:gd name="connsiteY1939" fmla="*/ 682871 h 1998094"/>
                    <a:gd name="connsiteX1940" fmla="*/ 64356 w 2193085"/>
                    <a:gd name="connsiteY1940" fmla="*/ 682981 h 1998094"/>
                    <a:gd name="connsiteX1941" fmla="*/ 57760 w 2193085"/>
                    <a:gd name="connsiteY1941" fmla="*/ 683567 h 1998094"/>
                    <a:gd name="connsiteX1942" fmla="*/ 57284 w 2193085"/>
                    <a:gd name="connsiteY1942" fmla="*/ 683616 h 1998094"/>
                    <a:gd name="connsiteX1943" fmla="*/ 56478 w 2193085"/>
                    <a:gd name="connsiteY1943" fmla="*/ 683689 h 1998094"/>
                    <a:gd name="connsiteX1944" fmla="*/ 56172 w 2193085"/>
                    <a:gd name="connsiteY1944" fmla="*/ 683713 h 1998094"/>
                    <a:gd name="connsiteX1945" fmla="*/ 55134 w 2193085"/>
                    <a:gd name="connsiteY1945" fmla="*/ 683408 h 1998094"/>
                    <a:gd name="connsiteX1946" fmla="*/ 55110 w 2193085"/>
                    <a:gd name="connsiteY1946" fmla="*/ 683408 h 1998094"/>
                    <a:gd name="connsiteX1947" fmla="*/ 52740 w 2193085"/>
                    <a:gd name="connsiteY1947" fmla="*/ 682713 h 1998094"/>
                    <a:gd name="connsiteX1948" fmla="*/ 51885 w 2193085"/>
                    <a:gd name="connsiteY1948" fmla="*/ 682469 h 1998094"/>
                    <a:gd name="connsiteX1949" fmla="*/ 51091 w 2193085"/>
                    <a:gd name="connsiteY1949" fmla="*/ 681895 h 1998094"/>
                    <a:gd name="connsiteX1950" fmla="*/ 49296 w 2193085"/>
                    <a:gd name="connsiteY1950" fmla="*/ 680589 h 1998094"/>
                    <a:gd name="connsiteX1951" fmla="*/ 48795 w 2193085"/>
                    <a:gd name="connsiteY1951" fmla="*/ 680126 h 1998094"/>
                    <a:gd name="connsiteX1952" fmla="*/ 47097 w 2193085"/>
                    <a:gd name="connsiteY1952" fmla="*/ 678368 h 1998094"/>
                    <a:gd name="connsiteX1953" fmla="*/ 46389 w 2193085"/>
                    <a:gd name="connsiteY1953" fmla="*/ 677648 h 1998094"/>
                    <a:gd name="connsiteX1954" fmla="*/ 45864 w 2193085"/>
                    <a:gd name="connsiteY1954" fmla="*/ 676550 h 1998094"/>
                    <a:gd name="connsiteX1955" fmla="*/ 44178 w 2193085"/>
                    <a:gd name="connsiteY1955" fmla="*/ 673048 h 1998094"/>
                    <a:gd name="connsiteX1956" fmla="*/ 38755 w 2193085"/>
                    <a:gd name="connsiteY1956" fmla="*/ 670852 h 1998094"/>
                    <a:gd name="connsiteX1957" fmla="*/ 36947 w 2193085"/>
                    <a:gd name="connsiteY1957" fmla="*/ 670119 h 1998094"/>
                    <a:gd name="connsiteX1958" fmla="*/ 34224 w 2193085"/>
                    <a:gd name="connsiteY1958" fmla="*/ 669888 h 1998094"/>
                    <a:gd name="connsiteX1959" fmla="*/ 32062 w 2193085"/>
                    <a:gd name="connsiteY1959" fmla="*/ 669704 h 1998094"/>
                    <a:gd name="connsiteX1960" fmla="*/ 29057 w 2193085"/>
                    <a:gd name="connsiteY1960" fmla="*/ 667837 h 1998094"/>
                    <a:gd name="connsiteX1961" fmla="*/ 27359 w 2193085"/>
                    <a:gd name="connsiteY1961" fmla="*/ 666617 h 1998094"/>
                    <a:gd name="connsiteX1962" fmla="*/ 26370 w 2193085"/>
                    <a:gd name="connsiteY1962" fmla="*/ 665909 h 1998094"/>
                    <a:gd name="connsiteX1963" fmla="*/ 23866 w 2193085"/>
                    <a:gd name="connsiteY1963" fmla="*/ 664860 h 1998094"/>
                    <a:gd name="connsiteX1964" fmla="*/ 22535 w 2193085"/>
                    <a:gd name="connsiteY1964" fmla="*/ 665324 h 1998094"/>
                    <a:gd name="connsiteX1965" fmla="*/ 22071 w 2193085"/>
                    <a:gd name="connsiteY1965" fmla="*/ 665495 h 1998094"/>
                    <a:gd name="connsiteX1966" fmla="*/ 21472 w 2193085"/>
                    <a:gd name="connsiteY1966" fmla="*/ 665702 h 1998094"/>
                    <a:gd name="connsiteX1967" fmla="*/ 20813 w 2193085"/>
                    <a:gd name="connsiteY1967" fmla="*/ 665921 h 1998094"/>
                    <a:gd name="connsiteX1968" fmla="*/ 19726 w 2193085"/>
                    <a:gd name="connsiteY1968" fmla="*/ 666947 h 1998094"/>
                    <a:gd name="connsiteX1969" fmla="*/ 17442 w 2193085"/>
                    <a:gd name="connsiteY1969" fmla="*/ 669070 h 1998094"/>
                    <a:gd name="connsiteX1970" fmla="*/ 15219 w 2193085"/>
                    <a:gd name="connsiteY1970" fmla="*/ 671047 h 1998094"/>
                    <a:gd name="connsiteX1971" fmla="*/ 13521 w 2193085"/>
                    <a:gd name="connsiteY1971" fmla="*/ 671828 h 1998094"/>
                    <a:gd name="connsiteX1972" fmla="*/ 12532 w 2193085"/>
                    <a:gd name="connsiteY1972" fmla="*/ 672279 h 1998094"/>
                    <a:gd name="connsiteX1973" fmla="*/ 10956 w 2193085"/>
                    <a:gd name="connsiteY1973" fmla="*/ 672999 h 1998094"/>
                    <a:gd name="connsiteX1974" fmla="*/ 9075 w 2193085"/>
                    <a:gd name="connsiteY1974" fmla="*/ 673085 h 1998094"/>
                    <a:gd name="connsiteX1975" fmla="*/ 8330 w 2193085"/>
                    <a:gd name="connsiteY1975" fmla="*/ 672926 h 1998094"/>
                    <a:gd name="connsiteX1976" fmla="*/ 8049 w 2193085"/>
                    <a:gd name="connsiteY1976" fmla="*/ 672865 h 1998094"/>
                    <a:gd name="connsiteX1977" fmla="*/ 8037 w 2193085"/>
                    <a:gd name="connsiteY1977" fmla="*/ 672853 h 1998094"/>
                    <a:gd name="connsiteX1978" fmla="*/ 7780 w 2193085"/>
                    <a:gd name="connsiteY1978" fmla="*/ 671913 h 1998094"/>
                    <a:gd name="connsiteX1979" fmla="*/ 7365 w 2193085"/>
                    <a:gd name="connsiteY1979" fmla="*/ 670620 h 1998094"/>
                    <a:gd name="connsiteX1980" fmla="*/ 4898 w 2193085"/>
                    <a:gd name="connsiteY1980" fmla="*/ 668496 h 1998094"/>
                    <a:gd name="connsiteX1981" fmla="*/ 2834 w 2193085"/>
                    <a:gd name="connsiteY1981" fmla="*/ 666520 h 1998094"/>
                    <a:gd name="connsiteX1982" fmla="*/ 1820 w 2193085"/>
                    <a:gd name="connsiteY1982" fmla="*/ 665543 h 1998094"/>
                    <a:gd name="connsiteX1983" fmla="*/ 1112 w 2193085"/>
                    <a:gd name="connsiteY1983" fmla="*/ 663420 h 1998094"/>
                    <a:gd name="connsiteX1984" fmla="*/ 647 w 2193085"/>
                    <a:gd name="connsiteY1984" fmla="*/ 661992 h 1998094"/>
                    <a:gd name="connsiteX1985" fmla="*/ 501 w 2193085"/>
                    <a:gd name="connsiteY1985" fmla="*/ 660857 h 1998094"/>
                    <a:gd name="connsiteX1986" fmla="*/ 256 w 2193085"/>
                    <a:gd name="connsiteY1986" fmla="*/ 657929 h 1998094"/>
                    <a:gd name="connsiteX1987" fmla="*/ 61 w 2193085"/>
                    <a:gd name="connsiteY1987" fmla="*/ 655208 h 1998094"/>
                    <a:gd name="connsiteX1988" fmla="*/ 0 w 2193085"/>
                    <a:gd name="connsiteY1988" fmla="*/ 654256 h 1998094"/>
                    <a:gd name="connsiteX1989" fmla="*/ 37 w 2193085"/>
                    <a:gd name="connsiteY1989" fmla="*/ 653243 h 1998094"/>
                    <a:gd name="connsiteX1990" fmla="*/ 159 w 2193085"/>
                    <a:gd name="connsiteY1990" fmla="*/ 649667 h 1998094"/>
                    <a:gd name="connsiteX1991" fmla="*/ 269 w 2193085"/>
                    <a:gd name="connsiteY1991" fmla="*/ 646409 h 1998094"/>
                    <a:gd name="connsiteX1992" fmla="*/ 318 w 2193085"/>
                    <a:gd name="connsiteY1992" fmla="*/ 644750 h 1998094"/>
                    <a:gd name="connsiteX1993" fmla="*/ 733 w 2193085"/>
                    <a:gd name="connsiteY1993" fmla="*/ 643090 h 1998094"/>
                    <a:gd name="connsiteX1994" fmla="*/ 1258 w 2193085"/>
                    <a:gd name="connsiteY1994" fmla="*/ 641064 h 1998094"/>
                    <a:gd name="connsiteX1995" fmla="*/ 1844 w 2193085"/>
                    <a:gd name="connsiteY1995" fmla="*/ 639868 h 1998094"/>
                    <a:gd name="connsiteX1996" fmla="*/ 2247 w 2193085"/>
                    <a:gd name="connsiteY1996" fmla="*/ 639063 h 1998094"/>
                    <a:gd name="connsiteX1997" fmla="*/ 2821 w 2193085"/>
                    <a:gd name="connsiteY1997" fmla="*/ 637916 h 1998094"/>
                    <a:gd name="connsiteX1998" fmla="*/ 3322 w 2193085"/>
                    <a:gd name="connsiteY1998" fmla="*/ 636684 h 1998094"/>
                    <a:gd name="connsiteX1999" fmla="*/ 3896 w 2193085"/>
                    <a:gd name="connsiteY1999" fmla="*/ 635256 h 1998094"/>
                    <a:gd name="connsiteX2000" fmla="*/ 4507 w 2193085"/>
                    <a:gd name="connsiteY2000" fmla="*/ 633767 h 1998094"/>
                    <a:gd name="connsiteX2001" fmla="*/ 5496 w 2193085"/>
                    <a:gd name="connsiteY2001" fmla="*/ 632156 h 1998094"/>
                    <a:gd name="connsiteX2002" fmla="*/ 6241 w 2193085"/>
                    <a:gd name="connsiteY2002" fmla="*/ 630948 h 1998094"/>
                    <a:gd name="connsiteX2003" fmla="*/ 6742 w 2193085"/>
                    <a:gd name="connsiteY2003" fmla="*/ 630143 h 1998094"/>
                    <a:gd name="connsiteX2004" fmla="*/ 9515 w 2193085"/>
                    <a:gd name="connsiteY2004" fmla="*/ 625908 h 1998094"/>
                    <a:gd name="connsiteX2005" fmla="*/ 10528 w 2193085"/>
                    <a:gd name="connsiteY2005" fmla="*/ 624712 h 1998094"/>
                    <a:gd name="connsiteX2006" fmla="*/ 11591 w 2193085"/>
                    <a:gd name="connsiteY2006" fmla="*/ 623468 h 1998094"/>
                    <a:gd name="connsiteX2007" fmla="*/ 12580 w 2193085"/>
                    <a:gd name="connsiteY2007" fmla="*/ 622516 h 1998094"/>
                    <a:gd name="connsiteX2008" fmla="*/ 13460 w 2193085"/>
                    <a:gd name="connsiteY2008" fmla="*/ 621662 h 1998094"/>
                    <a:gd name="connsiteX2009" fmla="*/ 14559 w 2193085"/>
                    <a:gd name="connsiteY2009" fmla="*/ 620588 h 1998094"/>
                    <a:gd name="connsiteX2010" fmla="*/ 15194 w 2193085"/>
                    <a:gd name="connsiteY2010" fmla="*/ 619966 h 1998094"/>
                    <a:gd name="connsiteX2011" fmla="*/ 16684 w 2193085"/>
                    <a:gd name="connsiteY2011" fmla="*/ 618672 h 1998094"/>
                    <a:gd name="connsiteX2012" fmla="*/ 18541 w 2193085"/>
                    <a:gd name="connsiteY2012" fmla="*/ 617049 h 1998094"/>
                    <a:gd name="connsiteX2013" fmla="*/ 19628 w 2193085"/>
                    <a:gd name="connsiteY2013" fmla="*/ 616097 h 1998094"/>
                    <a:gd name="connsiteX2014" fmla="*/ 21081 w 2193085"/>
                    <a:gd name="connsiteY2014" fmla="*/ 614828 h 1998094"/>
                    <a:gd name="connsiteX2015" fmla="*/ 22095 w 2193085"/>
                    <a:gd name="connsiteY2015" fmla="*/ 613718 h 1998094"/>
                    <a:gd name="connsiteX2016" fmla="*/ 22779 w 2193085"/>
                    <a:gd name="connsiteY2016" fmla="*/ 612973 h 1998094"/>
                    <a:gd name="connsiteX2017" fmla="*/ 24807 w 2193085"/>
                    <a:gd name="connsiteY2017" fmla="*/ 610765 h 1998094"/>
                    <a:gd name="connsiteX2018" fmla="*/ 25491 w 2193085"/>
                    <a:gd name="connsiteY2018" fmla="*/ 610032 h 1998094"/>
                    <a:gd name="connsiteX2019" fmla="*/ 26456 w 2193085"/>
                    <a:gd name="connsiteY2019" fmla="*/ 608947 h 1998094"/>
                    <a:gd name="connsiteX2020" fmla="*/ 29656 w 2193085"/>
                    <a:gd name="connsiteY2020" fmla="*/ 605334 h 1998094"/>
                    <a:gd name="connsiteX2021" fmla="*/ 30230 w 2193085"/>
                    <a:gd name="connsiteY2021" fmla="*/ 604688 h 1998094"/>
                    <a:gd name="connsiteX2022" fmla="*/ 31439 w 2193085"/>
                    <a:gd name="connsiteY2022" fmla="*/ 603321 h 1998094"/>
                    <a:gd name="connsiteX2023" fmla="*/ 32221 w 2193085"/>
                    <a:gd name="connsiteY2023" fmla="*/ 602052 h 1998094"/>
                    <a:gd name="connsiteX2024" fmla="*/ 34847 w 2193085"/>
                    <a:gd name="connsiteY2024" fmla="*/ 597830 h 1998094"/>
                    <a:gd name="connsiteX2025" fmla="*/ 35176 w 2193085"/>
                    <a:gd name="connsiteY2025" fmla="*/ 597293 h 1998094"/>
                    <a:gd name="connsiteX2026" fmla="*/ 35934 w 2193085"/>
                    <a:gd name="connsiteY2026" fmla="*/ 596072 h 1998094"/>
                    <a:gd name="connsiteX2027" fmla="*/ 36398 w 2193085"/>
                    <a:gd name="connsiteY2027" fmla="*/ 594877 h 1998094"/>
                    <a:gd name="connsiteX2028" fmla="*/ 37375 w 2193085"/>
                    <a:gd name="connsiteY2028" fmla="*/ 592375 h 1998094"/>
                    <a:gd name="connsiteX2029" fmla="*/ 37912 w 2193085"/>
                    <a:gd name="connsiteY2029" fmla="*/ 590984 h 1998094"/>
                    <a:gd name="connsiteX2030" fmla="*/ 38144 w 2193085"/>
                    <a:gd name="connsiteY2030" fmla="*/ 589373 h 1998094"/>
                    <a:gd name="connsiteX2031" fmla="*/ 38450 w 2193085"/>
                    <a:gd name="connsiteY2031" fmla="*/ 587225 h 1998094"/>
                    <a:gd name="connsiteX2032" fmla="*/ 38657 w 2193085"/>
                    <a:gd name="connsiteY2032" fmla="*/ 585737 h 1998094"/>
                    <a:gd name="connsiteX2033" fmla="*/ 38596 w 2193085"/>
                    <a:gd name="connsiteY2033" fmla="*/ 583638 h 1998094"/>
                    <a:gd name="connsiteX2034" fmla="*/ 38511 w 2193085"/>
                    <a:gd name="connsiteY2034" fmla="*/ 580477 h 1998094"/>
                    <a:gd name="connsiteX2035" fmla="*/ 38572 w 2193085"/>
                    <a:gd name="connsiteY2035" fmla="*/ 577829 h 1998094"/>
                    <a:gd name="connsiteX2036" fmla="*/ 38608 w 2193085"/>
                    <a:gd name="connsiteY2036" fmla="*/ 576255 h 1998094"/>
                    <a:gd name="connsiteX2037" fmla="*/ 38682 w 2193085"/>
                    <a:gd name="connsiteY2037" fmla="*/ 575242 h 1998094"/>
                    <a:gd name="connsiteX2038" fmla="*/ 38780 w 2193085"/>
                    <a:gd name="connsiteY2038" fmla="*/ 573729 h 1998094"/>
                    <a:gd name="connsiteX2039" fmla="*/ 38889 w 2193085"/>
                    <a:gd name="connsiteY2039" fmla="*/ 572216 h 1998094"/>
                    <a:gd name="connsiteX2040" fmla="*/ 38963 w 2193085"/>
                    <a:gd name="connsiteY2040" fmla="*/ 571203 h 1998094"/>
                    <a:gd name="connsiteX2041" fmla="*/ 39231 w 2193085"/>
                    <a:gd name="connsiteY2041" fmla="*/ 569202 h 1998094"/>
                    <a:gd name="connsiteX2042" fmla="*/ 39891 w 2193085"/>
                    <a:gd name="connsiteY2042" fmla="*/ 564455 h 1998094"/>
                    <a:gd name="connsiteX2043" fmla="*/ 40477 w 2193085"/>
                    <a:gd name="connsiteY2043" fmla="*/ 560672 h 1998094"/>
                    <a:gd name="connsiteX2044" fmla="*/ 40636 w 2193085"/>
                    <a:gd name="connsiteY2044" fmla="*/ 559659 h 1998094"/>
                    <a:gd name="connsiteX2045" fmla="*/ 40917 w 2193085"/>
                    <a:gd name="connsiteY2045" fmla="*/ 558634 h 1998094"/>
                    <a:gd name="connsiteX2046" fmla="*/ 41760 w 2193085"/>
                    <a:gd name="connsiteY2046" fmla="*/ 555535 h 1998094"/>
                    <a:gd name="connsiteX2047" fmla="*/ 42175 w 2193085"/>
                    <a:gd name="connsiteY2047" fmla="*/ 553997 h 1998094"/>
                    <a:gd name="connsiteX2048" fmla="*/ 42773 w 2193085"/>
                    <a:gd name="connsiteY2048" fmla="*/ 552789 h 1998094"/>
                    <a:gd name="connsiteX2049" fmla="*/ 44581 w 2193085"/>
                    <a:gd name="connsiteY2049" fmla="*/ 549152 h 1998094"/>
                    <a:gd name="connsiteX2050" fmla="*/ 45021 w 2193085"/>
                    <a:gd name="connsiteY2050" fmla="*/ 548250 h 1998094"/>
                    <a:gd name="connsiteX2051" fmla="*/ 45607 w 2193085"/>
                    <a:gd name="connsiteY2051" fmla="*/ 547444 h 1998094"/>
                    <a:gd name="connsiteX2052" fmla="*/ 46047 w 2193085"/>
                    <a:gd name="connsiteY2052" fmla="*/ 546846 h 1998094"/>
                    <a:gd name="connsiteX2053" fmla="*/ 47366 w 2193085"/>
                    <a:gd name="connsiteY2053" fmla="*/ 545040 h 1998094"/>
                    <a:gd name="connsiteX2054" fmla="*/ 48893 w 2193085"/>
                    <a:gd name="connsiteY2054" fmla="*/ 544003 h 1998094"/>
                    <a:gd name="connsiteX2055" fmla="*/ 50810 w 2193085"/>
                    <a:gd name="connsiteY2055" fmla="*/ 542685 h 1998094"/>
                    <a:gd name="connsiteX2056" fmla="*/ 54193 w 2193085"/>
                    <a:gd name="connsiteY2056" fmla="*/ 540135 h 1998094"/>
                    <a:gd name="connsiteX2057" fmla="*/ 55635 w 2193085"/>
                    <a:gd name="connsiteY2057" fmla="*/ 539049 h 1998094"/>
                    <a:gd name="connsiteX2058" fmla="*/ 57210 w 2193085"/>
                    <a:gd name="connsiteY2058" fmla="*/ 537865 h 1998094"/>
                    <a:gd name="connsiteX2059" fmla="*/ 58896 w 2193085"/>
                    <a:gd name="connsiteY2059" fmla="*/ 536889 h 1998094"/>
                    <a:gd name="connsiteX2060" fmla="*/ 62267 w 2193085"/>
                    <a:gd name="connsiteY2060" fmla="*/ 534948 h 1998094"/>
                    <a:gd name="connsiteX2061" fmla="*/ 63452 w 2193085"/>
                    <a:gd name="connsiteY2061" fmla="*/ 534277 h 1998094"/>
                    <a:gd name="connsiteX2062" fmla="*/ 65040 w 2193085"/>
                    <a:gd name="connsiteY2062" fmla="*/ 533362 h 1998094"/>
                    <a:gd name="connsiteX2063" fmla="*/ 67715 w 2193085"/>
                    <a:gd name="connsiteY2063" fmla="*/ 531471 h 1998094"/>
                    <a:gd name="connsiteX2064" fmla="*/ 68301 w 2193085"/>
                    <a:gd name="connsiteY2064" fmla="*/ 531056 h 1998094"/>
                    <a:gd name="connsiteX2065" fmla="*/ 70169 w 2193085"/>
                    <a:gd name="connsiteY2065" fmla="*/ 529726 h 1998094"/>
                    <a:gd name="connsiteX2066" fmla="*/ 71256 w 2193085"/>
                    <a:gd name="connsiteY2066" fmla="*/ 529018 h 1998094"/>
                    <a:gd name="connsiteX2067" fmla="*/ 72160 w 2193085"/>
                    <a:gd name="connsiteY2067" fmla="*/ 528432 h 1998094"/>
                    <a:gd name="connsiteX2068" fmla="*/ 74982 w 2193085"/>
                    <a:gd name="connsiteY2068" fmla="*/ 526602 h 1998094"/>
                    <a:gd name="connsiteX2069" fmla="*/ 75800 w 2193085"/>
                    <a:gd name="connsiteY2069" fmla="*/ 526077 h 1998094"/>
                    <a:gd name="connsiteX2070" fmla="*/ 79892 w 2193085"/>
                    <a:gd name="connsiteY2070" fmla="*/ 523465 h 1998094"/>
                    <a:gd name="connsiteX2071" fmla="*/ 80295 w 2193085"/>
                    <a:gd name="connsiteY2071" fmla="*/ 523197 h 1998094"/>
                    <a:gd name="connsiteX2072" fmla="*/ 81541 w 2193085"/>
                    <a:gd name="connsiteY2072" fmla="*/ 522404 h 1998094"/>
                    <a:gd name="connsiteX2073" fmla="*/ 82420 w 2193085"/>
                    <a:gd name="connsiteY2073" fmla="*/ 521940 h 1998094"/>
                    <a:gd name="connsiteX2074" fmla="*/ 86365 w 2193085"/>
                    <a:gd name="connsiteY2074" fmla="*/ 519878 h 1998094"/>
                    <a:gd name="connsiteX2075" fmla="*/ 87672 w 2193085"/>
                    <a:gd name="connsiteY2075" fmla="*/ 519194 h 1998094"/>
                    <a:gd name="connsiteX2076" fmla="*/ 89663 w 2193085"/>
                    <a:gd name="connsiteY2076" fmla="*/ 518633 h 1998094"/>
                    <a:gd name="connsiteX2077" fmla="*/ 92252 w 2193085"/>
                    <a:gd name="connsiteY2077" fmla="*/ 517901 h 1998094"/>
                    <a:gd name="connsiteX2078" fmla="*/ 96271 w 2193085"/>
                    <a:gd name="connsiteY2078" fmla="*/ 516852 h 1998094"/>
                    <a:gd name="connsiteX2079" fmla="*/ 97834 w 2193085"/>
                    <a:gd name="connsiteY2079" fmla="*/ 516437 h 1998094"/>
                    <a:gd name="connsiteX2080" fmla="*/ 100985 w 2193085"/>
                    <a:gd name="connsiteY2080" fmla="*/ 515619 h 1998094"/>
                    <a:gd name="connsiteX2081" fmla="*/ 101889 w 2193085"/>
                    <a:gd name="connsiteY2081" fmla="*/ 515387 h 1998094"/>
                    <a:gd name="connsiteX2082" fmla="*/ 102781 w 2193085"/>
                    <a:gd name="connsiteY2082" fmla="*/ 515265 h 1998094"/>
                    <a:gd name="connsiteX2083" fmla="*/ 104955 w 2193085"/>
                    <a:gd name="connsiteY2083" fmla="*/ 514948 h 1998094"/>
                    <a:gd name="connsiteX2084" fmla="*/ 106726 w 2193085"/>
                    <a:gd name="connsiteY2084" fmla="*/ 514692 h 1998094"/>
                    <a:gd name="connsiteX2085" fmla="*/ 108631 w 2193085"/>
                    <a:gd name="connsiteY2085" fmla="*/ 515045 h 1998094"/>
                    <a:gd name="connsiteX2086" fmla="*/ 112100 w 2193085"/>
                    <a:gd name="connsiteY2086" fmla="*/ 515692 h 1998094"/>
                    <a:gd name="connsiteX2087" fmla="*/ 114384 w 2193085"/>
                    <a:gd name="connsiteY2087" fmla="*/ 516168 h 1998094"/>
                    <a:gd name="connsiteX2088" fmla="*/ 116424 w 2193085"/>
                    <a:gd name="connsiteY2088" fmla="*/ 516595 h 1998094"/>
                    <a:gd name="connsiteX2089" fmla="*/ 117853 w 2193085"/>
                    <a:gd name="connsiteY2089" fmla="*/ 516815 h 1998094"/>
                    <a:gd name="connsiteX2090" fmla="*/ 119880 w 2193085"/>
                    <a:gd name="connsiteY2090" fmla="*/ 517108 h 1998094"/>
                    <a:gd name="connsiteX2091" fmla="*/ 120601 w 2193085"/>
                    <a:gd name="connsiteY2091" fmla="*/ 517364 h 1998094"/>
                    <a:gd name="connsiteX2092" fmla="*/ 121884 w 2193085"/>
                    <a:gd name="connsiteY2092" fmla="*/ 517803 h 1998094"/>
                    <a:gd name="connsiteX2093" fmla="*/ 123288 w 2193085"/>
                    <a:gd name="connsiteY2093" fmla="*/ 518292 h 1998094"/>
                    <a:gd name="connsiteX2094" fmla="*/ 125132 w 2193085"/>
                    <a:gd name="connsiteY2094" fmla="*/ 518706 h 1998094"/>
                    <a:gd name="connsiteX2095" fmla="*/ 126500 w 2193085"/>
                    <a:gd name="connsiteY2095" fmla="*/ 519024 h 1998094"/>
                    <a:gd name="connsiteX2096" fmla="*/ 127417 w 2193085"/>
                    <a:gd name="connsiteY2096" fmla="*/ 519219 h 1998094"/>
                    <a:gd name="connsiteX2097" fmla="*/ 128797 w 2193085"/>
                    <a:gd name="connsiteY2097" fmla="*/ 519536 h 1998094"/>
                    <a:gd name="connsiteX2098" fmla="*/ 129823 w 2193085"/>
                    <a:gd name="connsiteY2098" fmla="*/ 519622 h 1998094"/>
                    <a:gd name="connsiteX2099" fmla="*/ 130678 w 2193085"/>
                    <a:gd name="connsiteY2099" fmla="*/ 519695 h 1998094"/>
                    <a:gd name="connsiteX2100" fmla="*/ 132302 w 2193085"/>
                    <a:gd name="connsiteY2100" fmla="*/ 519841 h 1998094"/>
                    <a:gd name="connsiteX2101" fmla="*/ 136027 w 2193085"/>
                    <a:gd name="connsiteY2101" fmla="*/ 520171 h 1998094"/>
                    <a:gd name="connsiteX2102" fmla="*/ 137725 w 2193085"/>
                    <a:gd name="connsiteY2102" fmla="*/ 520317 h 1998094"/>
                    <a:gd name="connsiteX2103" fmla="*/ 139557 w 2193085"/>
                    <a:gd name="connsiteY2103" fmla="*/ 520256 h 1998094"/>
                    <a:gd name="connsiteX2104" fmla="*/ 142769 w 2193085"/>
                    <a:gd name="connsiteY2104" fmla="*/ 520159 h 1998094"/>
                    <a:gd name="connsiteX2105" fmla="*/ 144602 w 2193085"/>
                    <a:gd name="connsiteY2105" fmla="*/ 520110 h 1998094"/>
                    <a:gd name="connsiteX2106" fmla="*/ 146336 w 2193085"/>
                    <a:gd name="connsiteY2106" fmla="*/ 520049 h 1998094"/>
                    <a:gd name="connsiteX2107" fmla="*/ 147826 w 2193085"/>
                    <a:gd name="connsiteY2107" fmla="*/ 519756 h 1998094"/>
                    <a:gd name="connsiteX2108" fmla="*/ 150599 w 2193085"/>
                    <a:gd name="connsiteY2108" fmla="*/ 519194 h 1998094"/>
                    <a:gd name="connsiteX2109" fmla="*/ 151503 w 2193085"/>
                    <a:gd name="connsiteY2109" fmla="*/ 519011 h 1998094"/>
                    <a:gd name="connsiteX2110" fmla="*/ 152919 w 2193085"/>
                    <a:gd name="connsiteY2110" fmla="*/ 518731 h 1998094"/>
                    <a:gd name="connsiteX2111" fmla="*/ 154312 w 2193085"/>
                    <a:gd name="connsiteY2111" fmla="*/ 518194 h 1998094"/>
                    <a:gd name="connsiteX2112" fmla="*/ 157084 w 2193085"/>
                    <a:gd name="connsiteY2112" fmla="*/ 517144 h 1998094"/>
                    <a:gd name="connsiteX2113" fmla="*/ 159039 w 2193085"/>
                    <a:gd name="connsiteY2113" fmla="*/ 516400 h 1998094"/>
                    <a:gd name="connsiteX2114" fmla="*/ 164144 w 2193085"/>
                    <a:gd name="connsiteY2114" fmla="*/ 514557 h 1998094"/>
                    <a:gd name="connsiteX2115" fmla="*/ 166001 w 2193085"/>
                    <a:gd name="connsiteY2115" fmla="*/ 513886 h 1998094"/>
                    <a:gd name="connsiteX2116" fmla="*/ 166721 w 2193085"/>
                    <a:gd name="connsiteY2116" fmla="*/ 513276 h 1998094"/>
                    <a:gd name="connsiteX2117" fmla="*/ 167466 w 2193085"/>
                    <a:gd name="connsiteY2117" fmla="*/ 512666 h 1998094"/>
                    <a:gd name="connsiteX2118" fmla="*/ 169103 w 2193085"/>
                    <a:gd name="connsiteY2118" fmla="*/ 511299 h 1998094"/>
                    <a:gd name="connsiteX2119" fmla="*/ 169604 w 2193085"/>
                    <a:gd name="connsiteY2119" fmla="*/ 510848 h 1998094"/>
                    <a:gd name="connsiteX2120" fmla="*/ 172242 w 2193085"/>
                    <a:gd name="connsiteY2120" fmla="*/ 508346 h 1998094"/>
                    <a:gd name="connsiteX2121" fmla="*/ 173329 w 2193085"/>
                    <a:gd name="connsiteY2121" fmla="*/ 507297 h 1998094"/>
                    <a:gd name="connsiteX2122" fmla="*/ 174465 w 2193085"/>
                    <a:gd name="connsiteY2122" fmla="*/ 505918 h 1998094"/>
                    <a:gd name="connsiteX2123" fmla="*/ 178447 w 2193085"/>
                    <a:gd name="connsiteY2123" fmla="*/ 501049 h 1998094"/>
                    <a:gd name="connsiteX2124" fmla="*/ 180059 w 2193085"/>
                    <a:gd name="connsiteY2124" fmla="*/ 499084 h 1998094"/>
                    <a:gd name="connsiteX2125" fmla="*/ 181060 w 2193085"/>
                    <a:gd name="connsiteY2125" fmla="*/ 497303 h 1998094"/>
                    <a:gd name="connsiteX2126" fmla="*/ 182587 w 2193085"/>
                    <a:gd name="connsiteY2126" fmla="*/ 494581 h 1998094"/>
                    <a:gd name="connsiteX2127" fmla="*/ 182770 w 2193085"/>
                    <a:gd name="connsiteY2127" fmla="*/ 492580 h 1998094"/>
                    <a:gd name="connsiteX2128" fmla="*/ 182941 w 2193085"/>
                    <a:gd name="connsiteY2128" fmla="*/ 490701 h 1998094"/>
                    <a:gd name="connsiteX2129" fmla="*/ 182612 w 2193085"/>
                    <a:gd name="connsiteY2129" fmla="*/ 489310 h 1998094"/>
                    <a:gd name="connsiteX2130" fmla="*/ 182245 w 2193085"/>
                    <a:gd name="connsiteY2130" fmla="*/ 487797 h 1998094"/>
                    <a:gd name="connsiteX2131" fmla="*/ 182086 w 2193085"/>
                    <a:gd name="connsiteY2131" fmla="*/ 487138 h 1998094"/>
                    <a:gd name="connsiteX2132" fmla="*/ 181891 w 2193085"/>
                    <a:gd name="connsiteY2132" fmla="*/ 486674 h 1998094"/>
                    <a:gd name="connsiteX2133" fmla="*/ 180682 w 2193085"/>
                    <a:gd name="connsiteY2133" fmla="*/ 483953 h 1998094"/>
                    <a:gd name="connsiteX2134" fmla="*/ 180157 w 2193085"/>
                    <a:gd name="connsiteY2134" fmla="*/ 482745 h 1998094"/>
                    <a:gd name="connsiteX2135" fmla="*/ 179167 w 2193085"/>
                    <a:gd name="connsiteY2135" fmla="*/ 481781 h 1998094"/>
                    <a:gd name="connsiteX2136" fmla="*/ 178178 w 2193085"/>
                    <a:gd name="connsiteY2136" fmla="*/ 480829 h 1998094"/>
                    <a:gd name="connsiteX2137" fmla="*/ 177482 w 2193085"/>
                    <a:gd name="connsiteY2137" fmla="*/ 480145 h 1998094"/>
                    <a:gd name="connsiteX2138" fmla="*/ 176676 w 2193085"/>
                    <a:gd name="connsiteY2138" fmla="*/ 479364 h 1998094"/>
                    <a:gd name="connsiteX2139" fmla="*/ 175430 w 2193085"/>
                    <a:gd name="connsiteY2139" fmla="*/ 478705 h 1998094"/>
                    <a:gd name="connsiteX2140" fmla="*/ 173378 w 2193085"/>
                    <a:gd name="connsiteY2140" fmla="*/ 477607 h 1998094"/>
                    <a:gd name="connsiteX2141" fmla="*/ 172950 w 2193085"/>
                    <a:gd name="connsiteY2141" fmla="*/ 477375 h 1998094"/>
                    <a:gd name="connsiteX2142" fmla="*/ 172083 w 2193085"/>
                    <a:gd name="connsiteY2142" fmla="*/ 476912 h 1998094"/>
                    <a:gd name="connsiteX2143" fmla="*/ 171069 w 2193085"/>
                    <a:gd name="connsiteY2143" fmla="*/ 476497 h 1998094"/>
                    <a:gd name="connsiteX2144" fmla="*/ 169628 w 2193085"/>
                    <a:gd name="connsiteY2144" fmla="*/ 475923 h 1998094"/>
                    <a:gd name="connsiteX2145" fmla="*/ 168761 w 2193085"/>
                    <a:gd name="connsiteY2145" fmla="*/ 475569 h 1998094"/>
                    <a:gd name="connsiteX2146" fmla="*/ 166917 w 2193085"/>
                    <a:gd name="connsiteY2146" fmla="*/ 474825 h 1998094"/>
                    <a:gd name="connsiteX2147" fmla="*/ 165744 w 2193085"/>
                    <a:gd name="connsiteY2147" fmla="*/ 474105 h 1998094"/>
                    <a:gd name="connsiteX2148" fmla="*/ 163790 w 2193085"/>
                    <a:gd name="connsiteY2148" fmla="*/ 472909 h 1998094"/>
                    <a:gd name="connsiteX2149" fmla="*/ 163130 w 2193085"/>
                    <a:gd name="connsiteY2149" fmla="*/ 472506 h 1998094"/>
                    <a:gd name="connsiteX2150" fmla="*/ 162226 w 2193085"/>
                    <a:gd name="connsiteY2150" fmla="*/ 471957 h 1998094"/>
                    <a:gd name="connsiteX2151" fmla="*/ 161445 w 2193085"/>
                    <a:gd name="connsiteY2151" fmla="*/ 471335 h 1998094"/>
                    <a:gd name="connsiteX2152" fmla="*/ 160663 w 2193085"/>
                    <a:gd name="connsiteY2152" fmla="*/ 470713 h 1998094"/>
                    <a:gd name="connsiteX2153" fmla="*/ 158037 w 2193085"/>
                    <a:gd name="connsiteY2153" fmla="*/ 468626 h 1998094"/>
                    <a:gd name="connsiteX2154" fmla="*/ 157280 w 2193085"/>
                    <a:gd name="connsiteY2154" fmla="*/ 468040 h 1998094"/>
                    <a:gd name="connsiteX2155" fmla="*/ 156926 w 2193085"/>
                    <a:gd name="connsiteY2155" fmla="*/ 467674 h 1998094"/>
                    <a:gd name="connsiteX2156" fmla="*/ 155142 w 2193085"/>
                    <a:gd name="connsiteY2156" fmla="*/ 465892 h 1998094"/>
                    <a:gd name="connsiteX2157" fmla="*/ 154067 w 2193085"/>
                    <a:gd name="connsiteY2157" fmla="*/ 464819 h 1998094"/>
                    <a:gd name="connsiteX2158" fmla="*/ 153481 w 2193085"/>
                    <a:gd name="connsiteY2158" fmla="*/ 463672 h 1998094"/>
                    <a:gd name="connsiteX2159" fmla="*/ 151967 w 2193085"/>
                    <a:gd name="connsiteY2159" fmla="*/ 460682 h 1998094"/>
                    <a:gd name="connsiteX2160" fmla="*/ 151075 w 2193085"/>
                    <a:gd name="connsiteY2160" fmla="*/ 459303 h 1998094"/>
                    <a:gd name="connsiteX2161" fmla="*/ 150672 w 2193085"/>
                    <a:gd name="connsiteY2161" fmla="*/ 458913 h 1998094"/>
                    <a:gd name="connsiteX2162" fmla="*/ 150318 w 2193085"/>
                    <a:gd name="connsiteY2162" fmla="*/ 458107 h 1998094"/>
                    <a:gd name="connsiteX2163" fmla="*/ 149133 w 2193085"/>
                    <a:gd name="connsiteY2163" fmla="*/ 456277 h 1998094"/>
                    <a:gd name="connsiteX2164" fmla="*/ 147142 w 2193085"/>
                    <a:gd name="connsiteY2164" fmla="*/ 454068 h 1998094"/>
                    <a:gd name="connsiteX2165" fmla="*/ 146483 w 2193085"/>
                    <a:gd name="connsiteY2165" fmla="*/ 453324 h 1998094"/>
                    <a:gd name="connsiteX2166" fmla="*/ 144797 w 2193085"/>
                    <a:gd name="connsiteY2166" fmla="*/ 451456 h 1998094"/>
                    <a:gd name="connsiteX2167" fmla="*/ 143783 w 2193085"/>
                    <a:gd name="connsiteY2167" fmla="*/ 450334 h 1998094"/>
                    <a:gd name="connsiteX2168" fmla="*/ 142769 w 2193085"/>
                    <a:gd name="connsiteY2168" fmla="*/ 449211 h 1998094"/>
                    <a:gd name="connsiteX2169" fmla="*/ 141499 w 2193085"/>
                    <a:gd name="connsiteY2169" fmla="*/ 447576 h 1998094"/>
                    <a:gd name="connsiteX2170" fmla="*/ 140217 w 2193085"/>
                    <a:gd name="connsiteY2170" fmla="*/ 445941 h 1998094"/>
                    <a:gd name="connsiteX2171" fmla="*/ 137969 w 2193085"/>
                    <a:gd name="connsiteY2171" fmla="*/ 443085 h 1998094"/>
                    <a:gd name="connsiteX2172" fmla="*/ 136687 w 2193085"/>
                    <a:gd name="connsiteY2172" fmla="*/ 441450 h 1998094"/>
                    <a:gd name="connsiteX2173" fmla="*/ 136052 w 2193085"/>
                    <a:gd name="connsiteY2173" fmla="*/ 440633 h 1998094"/>
                    <a:gd name="connsiteX2174" fmla="*/ 135319 w 2193085"/>
                    <a:gd name="connsiteY2174" fmla="*/ 439534 h 1998094"/>
                    <a:gd name="connsiteX2175" fmla="*/ 133609 w 2193085"/>
                    <a:gd name="connsiteY2175" fmla="*/ 436959 h 1998094"/>
                    <a:gd name="connsiteX2176" fmla="*/ 133267 w 2193085"/>
                    <a:gd name="connsiteY2176" fmla="*/ 436435 h 1998094"/>
                    <a:gd name="connsiteX2177" fmla="*/ 132180 w 2193085"/>
                    <a:gd name="connsiteY2177" fmla="*/ 434702 h 1998094"/>
                    <a:gd name="connsiteX2178" fmla="*/ 131105 w 2193085"/>
                    <a:gd name="connsiteY2178" fmla="*/ 432969 h 1998094"/>
                    <a:gd name="connsiteX2179" fmla="*/ 130897 w 2193085"/>
                    <a:gd name="connsiteY2179" fmla="*/ 432139 h 1998094"/>
                    <a:gd name="connsiteX2180" fmla="*/ 130665 w 2193085"/>
                    <a:gd name="connsiteY2180" fmla="*/ 431151 h 1998094"/>
                    <a:gd name="connsiteX2181" fmla="*/ 129908 w 2193085"/>
                    <a:gd name="connsiteY2181" fmla="*/ 427966 h 1998094"/>
                    <a:gd name="connsiteX2182" fmla="*/ 129603 w 2193085"/>
                    <a:gd name="connsiteY2182" fmla="*/ 426709 h 1998094"/>
                    <a:gd name="connsiteX2183" fmla="*/ 128992 w 2193085"/>
                    <a:gd name="connsiteY2183" fmla="*/ 422560 h 1998094"/>
                    <a:gd name="connsiteX2184" fmla="*/ 128540 w 2193085"/>
                    <a:gd name="connsiteY2184" fmla="*/ 419448 h 1998094"/>
                    <a:gd name="connsiteX2185" fmla="*/ 128308 w 2193085"/>
                    <a:gd name="connsiteY2185" fmla="*/ 418936 h 1998094"/>
                    <a:gd name="connsiteX2186" fmla="*/ 127465 w 2193085"/>
                    <a:gd name="connsiteY2186" fmla="*/ 417045 h 1998094"/>
                    <a:gd name="connsiteX2187" fmla="*/ 125157 w 2193085"/>
                    <a:gd name="connsiteY2187" fmla="*/ 411858 h 1998094"/>
                    <a:gd name="connsiteX2188" fmla="*/ 124681 w 2193085"/>
                    <a:gd name="connsiteY2188" fmla="*/ 410589 h 1998094"/>
                    <a:gd name="connsiteX2189" fmla="*/ 123618 w 2193085"/>
                    <a:gd name="connsiteY2189" fmla="*/ 407746 h 1998094"/>
                    <a:gd name="connsiteX2190" fmla="*/ 122714 w 2193085"/>
                    <a:gd name="connsiteY2190" fmla="*/ 405366 h 1998094"/>
                    <a:gd name="connsiteX2191" fmla="*/ 121798 w 2193085"/>
                    <a:gd name="connsiteY2191" fmla="*/ 403609 h 1998094"/>
                    <a:gd name="connsiteX2192" fmla="*/ 119832 w 2193085"/>
                    <a:gd name="connsiteY2192" fmla="*/ 399851 h 1998094"/>
                    <a:gd name="connsiteX2193" fmla="*/ 119429 w 2193085"/>
                    <a:gd name="connsiteY2193" fmla="*/ 399082 h 1998094"/>
                    <a:gd name="connsiteX2194" fmla="*/ 118256 w 2193085"/>
                    <a:gd name="connsiteY2194" fmla="*/ 397337 h 1998094"/>
                    <a:gd name="connsiteX2195" fmla="*/ 117364 w 2193085"/>
                    <a:gd name="connsiteY2195" fmla="*/ 396031 h 1998094"/>
                    <a:gd name="connsiteX2196" fmla="*/ 116815 w 2193085"/>
                    <a:gd name="connsiteY2196" fmla="*/ 395287 h 1998094"/>
                    <a:gd name="connsiteX2197" fmla="*/ 115777 w 2193085"/>
                    <a:gd name="connsiteY2197" fmla="*/ 393920 h 1998094"/>
                    <a:gd name="connsiteX2198" fmla="*/ 114726 w 2193085"/>
                    <a:gd name="connsiteY2198" fmla="*/ 392505 h 1998094"/>
                    <a:gd name="connsiteX2199" fmla="*/ 113151 w 2193085"/>
                    <a:gd name="connsiteY2199" fmla="*/ 390881 h 1998094"/>
                    <a:gd name="connsiteX2200" fmla="*/ 111770 w 2193085"/>
                    <a:gd name="connsiteY2200" fmla="*/ 389454 h 1998094"/>
                    <a:gd name="connsiteX2201" fmla="*/ 111050 w 2193085"/>
                    <a:gd name="connsiteY2201" fmla="*/ 388075 h 1998094"/>
                    <a:gd name="connsiteX2202" fmla="*/ 109608 w 2193085"/>
                    <a:gd name="connsiteY2202" fmla="*/ 385329 h 1998094"/>
                    <a:gd name="connsiteX2203" fmla="*/ 108888 w 2193085"/>
                    <a:gd name="connsiteY2203" fmla="*/ 383950 h 1998094"/>
                    <a:gd name="connsiteX2204" fmla="*/ 108534 w 2193085"/>
                    <a:gd name="connsiteY2204" fmla="*/ 382474 h 1998094"/>
                    <a:gd name="connsiteX2205" fmla="*/ 107825 w 2193085"/>
                    <a:gd name="connsiteY2205" fmla="*/ 379509 h 1998094"/>
                    <a:gd name="connsiteX2206" fmla="*/ 107593 w 2193085"/>
                    <a:gd name="connsiteY2206" fmla="*/ 378520 h 1998094"/>
                    <a:gd name="connsiteX2207" fmla="*/ 107434 w 2193085"/>
                    <a:gd name="connsiteY2207" fmla="*/ 377007 h 1998094"/>
                    <a:gd name="connsiteX2208" fmla="*/ 107105 w 2193085"/>
                    <a:gd name="connsiteY2208" fmla="*/ 373981 h 1998094"/>
                    <a:gd name="connsiteX2209" fmla="*/ 107056 w 2193085"/>
                    <a:gd name="connsiteY2209" fmla="*/ 373444 h 1998094"/>
                    <a:gd name="connsiteX2210" fmla="*/ 106885 w 2193085"/>
                    <a:gd name="connsiteY2210" fmla="*/ 371833 h 1998094"/>
                    <a:gd name="connsiteX2211" fmla="*/ 106787 w 2193085"/>
                    <a:gd name="connsiteY2211" fmla="*/ 369795 h 1998094"/>
                    <a:gd name="connsiteX2212" fmla="*/ 106677 w 2193085"/>
                    <a:gd name="connsiteY2212" fmla="*/ 367257 h 1998094"/>
                    <a:gd name="connsiteX2213" fmla="*/ 106127 w 2193085"/>
                    <a:gd name="connsiteY2213" fmla="*/ 365329 h 1998094"/>
                    <a:gd name="connsiteX2214" fmla="*/ 105615 w 2193085"/>
                    <a:gd name="connsiteY2214" fmla="*/ 363498 h 1998094"/>
                    <a:gd name="connsiteX2215" fmla="*/ 105358 w 2193085"/>
                    <a:gd name="connsiteY2215" fmla="*/ 362620 h 1998094"/>
                    <a:gd name="connsiteX2216" fmla="*/ 105126 w 2193085"/>
                    <a:gd name="connsiteY2216" fmla="*/ 361839 h 1998094"/>
                    <a:gd name="connsiteX2217" fmla="*/ 103819 w 2193085"/>
                    <a:gd name="connsiteY2217" fmla="*/ 358251 h 1998094"/>
                    <a:gd name="connsiteX2218" fmla="*/ 103306 w 2193085"/>
                    <a:gd name="connsiteY2218" fmla="*/ 356848 h 1998094"/>
                    <a:gd name="connsiteX2219" fmla="*/ 102769 w 2193085"/>
                    <a:gd name="connsiteY2219" fmla="*/ 355872 h 1998094"/>
                    <a:gd name="connsiteX2220" fmla="*/ 102463 w 2193085"/>
                    <a:gd name="connsiteY2220" fmla="*/ 355310 h 1998094"/>
                    <a:gd name="connsiteX2221" fmla="*/ 100558 w 2193085"/>
                    <a:gd name="connsiteY2221" fmla="*/ 351613 h 1998094"/>
                    <a:gd name="connsiteX2222" fmla="*/ 101779 w 2193085"/>
                    <a:gd name="connsiteY2222" fmla="*/ 350014 h 1998094"/>
                    <a:gd name="connsiteX2223" fmla="*/ 104430 w 2193085"/>
                    <a:gd name="connsiteY2223" fmla="*/ 347988 h 1998094"/>
                    <a:gd name="connsiteX2224" fmla="*/ 104845 w 2193085"/>
                    <a:gd name="connsiteY2224" fmla="*/ 347708 h 1998094"/>
                    <a:gd name="connsiteX2225" fmla="*/ 107776 w 2193085"/>
                    <a:gd name="connsiteY2225" fmla="*/ 345731 h 1998094"/>
                    <a:gd name="connsiteX2226" fmla="*/ 110012 w 2193085"/>
                    <a:gd name="connsiteY2226" fmla="*/ 343998 h 1998094"/>
                    <a:gd name="connsiteX2227" fmla="*/ 111428 w 2193085"/>
                    <a:gd name="connsiteY2227" fmla="*/ 342912 h 1998094"/>
                    <a:gd name="connsiteX2228" fmla="*/ 112955 w 2193085"/>
                    <a:gd name="connsiteY2228" fmla="*/ 342412 h 1998094"/>
                    <a:gd name="connsiteX2229" fmla="*/ 115545 w 2193085"/>
                    <a:gd name="connsiteY2229" fmla="*/ 341558 h 1998094"/>
                    <a:gd name="connsiteX2230" fmla="*/ 116265 w 2193085"/>
                    <a:gd name="connsiteY2230" fmla="*/ 341326 h 1998094"/>
                    <a:gd name="connsiteX2231" fmla="*/ 117157 w 2193085"/>
                    <a:gd name="connsiteY2231" fmla="*/ 341179 h 1998094"/>
                    <a:gd name="connsiteX2232" fmla="*/ 119062 w 2193085"/>
                    <a:gd name="connsiteY2232" fmla="*/ 340862 h 1998094"/>
                    <a:gd name="connsiteX2233" fmla="*/ 120601 w 2193085"/>
                    <a:gd name="connsiteY2233" fmla="*/ 340594 h 1998094"/>
                    <a:gd name="connsiteX2234" fmla="*/ 122592 w 2193085"/>
                    <a:gd name="connsiteY2234" fmla="*/ 340691 h 1998094"/>
                    <a:gd name="connsiteX2235" fmla="*/ 123948 w 2193085"/>
                    <a:gd name="connsiteY2235" fmla="*/ 340752 h 1998094"/>
                    <a:gd name="connsiteX2236" fmla="*/ 124937 w 2193085"/>
                    <a:gd name="connsiteY2236" fmla="*/ 340777 h 1998094"/>
                    <a:gd name="connsiteX2237" fmla="*/ 126403 w 2193085"/>
                    <a:gd name="connsiteY2237" fmla="*/ 340801 h 1998094"/>
                    <a:gd name="connsiteX2238" fmla="*/ 127380 w 2193085"/>
                    <a:gd name="connsiteY2238" fmla="*/ 340826 h 1998094"/>
                    <a:gd name="connsiteX2239" fmla="*/ 128858 w 2193085"/>
                    <a:gd name="connsiteY2239" fmla="*/ 340850 h 1998094"/>
                    <a:gd name="connsiteX2240" fmla="*/ 130006 w 2193085"/>
                    <a:gd name="connsiteY2240" fmla="*/ 340679 h 1998094"/>
                    <a:gd name="connsiteX2241" fmla="*/ 132803 w 2193085"/>
                    <a:gd name="connsiteY2241" fmla="*/ 340264 h 1998094"/>
                    <a:gd name="connsiteX2242" fmla="*/ 134110 w 2193085"/>
                    <a:gd name="connsiteY2242" fmla="*/ 340069 h 1998094"/>
                    <a:gd name="connsiteX2243" fmla="*/ 135185 w 2193085"/>
                    <a:gd name="connsiteY2243" fmla="*/ 339581 h 1998094"/>
                    <a:gd name="connsiteX2244" fmla="*/ 137420 w 2193085"/>
                    <a:gd name="connsiteY2244" fmla="*/ 338592 h 1998094"/>
                    <a:gd name="connsiteX2245" fmla="*/ 138287 w 2193085"/>
                    <a:gd name="connsiteY2245" fmla="*/ 338202 h 1998094"/>
                    <a:gd name="connsiteX2246" fmla="*/ 139459 w 2193085"/>
                    <a:gd name="connsiteY2246" fmla="*/ 337275 h 1998094"/>
                    <a:gd name="connsiteX2247" fmla="*/ 139850 w 2193085"/>
                    <a:gd name="connsiteY2247" fmla="*/ 336969 h 1998094"/>
                    <a:gd name="connsiteX2248" fmla="*/ 141011 w 2193085"/>
                    <a:gd name="connsiteY2248" fmla="*/ 336054 h 1998094"/>
                    <a:gd name="connsiteX2249" fmla="*/ 141939 w 2193085"/>
                    <a:gd name="connsiteY2249" fmla="*/ 335005 h 1998094"/>
                    <a:gd name="connsiteX2250" fmla="*/ 143820 w 2193085"/>
                    <a:gd name="connsiteY2250" fmla="*/ 332881 h 1998094"/>
                    <a:gd name="connsiteX2251" fmla="*/ 144541 w 2193085"/>
                    <a:gd name="connsiteY2251" fmla="*/ 332039 h 1998094"/>
                    <a:gd name="connsiteX2252" fmla="*/ 145212 w 2193085"/>
                    <a:gd name="connsiteY2252" fmla="*/ 331271 h 1998094"/>
                    <a:gd name="connsiteX2253" fmla="*/ 147557 w 2193085"/>
                    <a:gd name="connsiteY2253" fmla="*/ 328562 h 1998094"/>
                    <a:gd name="connsiteX2254" fmla="*/ 148999 w 2193085"/>
                    <a:gd name="connsiteY2254" fmla="*/ 326609 h 1998094"/>
                    <a:gd name="connsiteX2255" fmla="*/ 150147 w 2193085"/>
                    <a:gd name="connsiteY2255" fmla="*/ 325047 h 1998094"/>
                    <a:gd name="connsiteX2256" fmla="*/ 152651 w 2193085"/>
                    <a:gd name="connsiteY2256" fmla="*/ 323400 h 1998094"/>
                    <a:gd name="connsiteX2257" fmla="*/ 153457 w 2193085"/>
                    <a:gd name="connsiteY2257" fmla="*/ 322985 h 1998094"/>
                    <a:gd name="connsiteX2258" fmla="*/ 158330 w 2193085"/>
                    <a:gd name="connsiteY2258" fmla="*/ 320447 h 1998094"/>
                    <a:gd name="connsiteX2259" fmla="*/ 160028 w 2193085"/>
                    <a:gd name="connsiteY2259" fmla="*/ 319544 h 1998094"/>
                    <a:gd name="connsiteX2260" fmla="*/ 162629 w 2193085"/>
                    <a:gd name="connsiteY2260" fmla="*/ 318140 h 1998094"/>
                    <a:gd name="connsiteX2261" fmla="*/ 164877 w 2193085"/>
                    <a:gd name="connsiteY2261" fmla="*/ 316969 h 1998094"/>
                    <a:gd name="connsiteX2262" fmla="*/ 166538 w 2193085"/>
                    <a:gd name="connsiteY2262" fmla="*/ 316103 h 1998094"/>
                    <a:gd name="connsiteX2263" fmla="*/ 167723 w 2193085"/>
                    <a:gd name="connsiteY2263" fmla="*/ 315248 h 1998094"/>
                    <a:gd name="connsiteX2264" fmla="*/ 169726 w 2193085"/>
                    <a:gd name="connsiteY2264" fmla="*/ 313796 h 1998094"/>
                    <a:gd name="connsiteX2265" fmla="*/ 170923 w 2193085"/>
                    <a:gd name="connsiteY2265" fmla="*/ 312930 h 1998094"/>
                    <a:gd name="connsiteX2266" fmla="*/ 171949 w 2193085"/>
                    <a:gd name="connsiteY2266" fmla="*/ 311917 h 1998094"/>
                    <a:gd name="connsiteX2267" fmla="*/ 174563 w 2193085"/>
                    <a:gd name="connsiteY2267" fmla="*/ 309354 h 1998094"/>
                    <a:gd name="connsiteX2268" fmla="*/ 175308 w 2193085"/>
                    <a:gd name="connsiteY2268" fmla="*/ 308622 h 1998094"/>
                    <a:gd name="connsiteX2269" fmla="*/ 175931 w 2193085"/>
                    <a:gd name="connsiteY2269" fmla="*/ 307866 h 1998094"/>
                    <a:gd name="connsiteX2270" fmla="*/ 178153 w 2193085"/>
                    <a:gd name="connsiteY2270" fmla="*/ 305169 h 1998094"/>
                    <a:gd name="connsiteX2271" fmla="*/ 179106 w 2193085"/>
                    <a:gd name="connsiteY2271" fmla="*/ 304010 h 1998094"/>
                    <a:gd name="connsiteX2272" fmla="*/ 179741 w 2193085"/>
                    <a:gd name="connsiteY2272" fmla="*/ 302679 h 1998094"/>
                    <a:gd name="connsiteX2273" fmla="*/ 180218 w 2193085"/>
                    <a:gd name="connsiteY2273" fmla="*/ 301703 h 1998094"/>
                    <a:gd name="connsiteX2274" fmla="*/ 181024 w 2193085"/>
                    <a:gd name="connsiteY2274" fmla="*/ 300031 h 1998094"/>
                    <a:gd name="connsiteX2275" fmla="*/ 181488 w 2193085"/>
                    <a:gd name="connsiteY2275" fmla="*/ 298262 h 1998094"/>
                    <a:gd name="connsiteX2276" fmla="*/ 181683 w 2193085"/>
                    <a:gd name="connsiteY2276" fmla="*/ 297542 h 1998094"/>
                    <a:gd name="connsiteX2277" fmla="*/ 181842 w 2193085"/>
                    <a:gd name="connsiteY2277" fmla="*/ 294467 h 1998094"/>
                    <a:gd name="connsiteX2278" fmla="*/ 181891 w 2193085"/>
                    <a:gd name="connsiteY2278" fmla="*/ 293295 h 1998094"/>
                    <a:gd name="connsiteX2279" fmla="*/ 181854 w 2193085"/>
                    <a:gd name="connsiteY2279" fmla="*/ 291441 h 1998094"/>
                    <a:gd name="connsiteX2280" fmla="*/ 181818 w 2193085"/>
                    <a:gd name="connsiteY2280" fmla="*/ 289464 h 1998094"/>
                    <a:gd name="connsiteX2281" fmla="*/ 181647 w 2193085"/>
                    <a:gd name="connsiteY2281" fmla="*/ 285437 h 1998094"/>
                    <a:gd name="connsiteX2282" fmla="*/ 182135 w 2193085"/>
                    <a:gd name="connsiteY2282" fmla="*/ 284399 h 1998094"/>
                    <a:gd name="connsiteX2283" fmla="*/ 182880 w 2193085"/>
                    <a:gd name="connsiteY2283" fmla="*/ 282801 h 1998094"/>
                    <a:gd name="connsiteX2284" fmla="*/ 183039 w 2193085"/>
                    <a:gd name="connsiteY2284" fmla="*/ 279104 h 1998094"/>
                    <a:gd name="connsiteX2285" fmla="*/ 182318 w 2193085"/>
                    <a:gd name="connsiteY2285" fmla="*/ 277212 h 1998094"/>
                    <a:gd name="connsiteX2286" fmla="*/ 181732 w 2193085"/>
                    <a:gd name="connsiteY2286" fmla="*/ 275711 h 1998094"/>
                    <a:gd name="connsiteX2287" fmla="*/ 181121 w 2193085"/>
                    <a:gd name="connsiteY2287" fmla="*/ 273087 h 1998094"/>
                    <a:gd name="connsiteX2288" fmla="*/ 180877 w 2193085"/>
                    <a:gd name="connsiteY2288" fmla="*/ 272038 h 1998094"/>
                    <a:gd name="connsiteX2289" fmla="*/ 180157 w 2193085"/>
                    <a:gd name="connsiteY2289" fmla="*/ 268511 h 1998094"/>
                    <a:gd name="connsiteX2290" fmla="*/ 179949 w 2193085"/>
                    <a:gd name="connsiteY2290" fmla="*/ 267511 h 1998094"/>
                    <a:gd name="connsiteX2291" fmla="*/ 179619 w 2193085"/>
                    <a:gd name="connsiteY2291" fmla="*/ 266388 h 1998094"/>
                    <a:gd name="connsiteX2292" fmla="*/ 178911 w 2193085"/>
                    <a:gd name="connsiteY2292" fmla="*/ 263935 h 1998094"/>
                    <a:gd name="connsiteX2293" fmla="*/ 178471 w 2193085"/>
                    <a:gd name="connsiteY2293" fmla="*/ 262410 h 1998094"/>
                    <a:gd name="connsiteX2294" fmla="*/ 177543 w 2193085"/>
                    <a:gd name="connsiteY2294" fmla="*/ 260592 h 1998094"/>
                    <a:gd name="connsiteX2295" fmla="*/ 177079 w 2193085"/>
                    <a:gd name="connsiteY2295" fmla="*/ 259689 h 1998094"/>
                    <a:gd name="connsiteX2296" fmla="*/ 176114 w 2193085"/>
                    <a:gd name="connsiteY2296" fmla="*/ 257809 h 1998094"/>
                    <a:gd name="connsiteX2297" fmla="*/ 174831 w 2193085"/>
                    <a:gd name="connsiteY2297" fmla="*/ 256394 h 1998094"/>
                    <a:gd name="connsiteX2298" fmla="*/ 173940 w 2193085"/>
                    <a:gd name="connsiteY2298" fmla="*/ 255430 h 1998094"/>
                    <a:gd name="connsiteX2299" fmla="*/ 173280 w 2193085"/>
                    <a:gd name="connsiteY2299" fmla="*/ 254710 h 1998094"/>
                    <a:gd name="connsiteX2300" fmla="*/ 172181 w 2193085"/>
                    <a:gd name="connsiteY2300" fmla="*/ 252330 h 1998094"/>
                    <a:gd name="connsiteX2301" fmla="*/ 171167 w 2193085"/>
                    <a:gd name="connsiteY2301" fmla="*/ 250146 h 1998094"/>
                    <a:gd name="connsiteX2302" fmla="*/ 170801 w 2193085"/>
                    <a:gd name="connsiteY2302" fmla="*/ 249512 h 1998094"/>
                    <a:gd name="connsiteX2303" fmla="*/ 168846 w 2193085"/>
                    <a:gd name="connsiteY2303" fmla="*/ 246083 h 1998094"/>
                    <a:gd name="connsiteX2304" fmla="*/ 168358 w 2193085"/>
                    <a:gd name="connsiteY2304" fmla="*/ 245241 h 1998094"/>
                    <a:gd name="connsiteX2305" fmla="*/ 167955 w 2193085"/>
                    <a:gd name="connsiteY2305" fmla="*/ 244203 h 1998094"/>
                    <a:gd name="connsiteX2306" fmla="*/ 167320 w 2193085"/>
                    <a:gd name="connsiteY2306" fmla="*/ 242556 h 1998094"/>
                    <a:gd name="connsiteX2307" fmla="*/ 166746 w 2193085"/>
                    <a:gd name="connsiteY2307" fmla="*/ 241055 h 1998094"/>
                    <a:gd name="connsiteX2308" fmla="*/ 166562 w 2193085"/>
                    <a:gd name="connsiteY2308" fmla="*/ 239286 h 1998094"/>
                    <a:gd name="connsiteX2309" fmla="*/ 166453 w 2193085"/>
                    <a:gd name="connsiteY2309" fmla="*/ 237736 h 1998094"/>
                    <a:gd name="connsiteX2310" fmla="*/ 166367 w 2193085"/>
                    <a:gd name="connsiteY2310" fmla="*/ 236686 h 1998094"/>
                    <a:gd name="connsiteX2311" fmla="*/ 166513 w 2193085"/>
                    <a:gd name="connsiteY2311" fmla="*/ 235649 h 1998094"/>
                    <a:gd name="connsiteX2312" fmla="*/ 167112 w 2193085"/>
                    <a:gd name="connsiteY2312" fmla="*/ 231354 h 1998094"/>
                    <a:gd name="connsiteX2313" fmla="*/ 167234 w 2193085"/>
                    <a:gd name="connsiteY2313" fmla="*/ 230463 h 1998094"/>
                    <a:gd name="connsiteX2314" fmla="*/ 167539 w 2193085"/>
                    <a:gd name="connsiteY2314" fmla="*/ 229499 h 1998094"/>
                    <a:gd name="connsiteX2315" fmla="*/ 168297 w 2193085"/>
                    <a:gd name="connsiteY2315" fmla="*/ 227083 h 1998094"/>
                    <a:gd name="connsiteX2316" fmla="*/ 168761 w 2193085"/>
                    <a:gd name="connsiteY2316" fmla="*/ 225618 h 1998094"/>
                    <a:gd name="connsiteX2317" fmla="*/ 169591 w 2193085"/>
                    <a:gd name="connsiteY2317" fmla="*/ 224361 h 1998094"/>
                    <a:gd name="connsiteX2318" fmla="*/ 171411 w 2193085"/>
                    <a:gd name="connsiteY2318" fmla="*/ 221616 h 1998094"/>
                    <a:gd name="connsiteX2319" fmla="*/ 173268 w 2193085"/>
                    <a:gd name="connsiteY2319" fmla="*/ 219297 h 1998094"/>
                    <a:gd name="connsiteX2320" fmla="*/ 173940 w 2193085"/>
                    <a:gd name="connsiteY2320" fmla="*/ 218468 h 1998094"/>
                    <a:gd name="connsiteX2321" fmla="*/ 174831 w 2193085"/>
                    <a:gd name="connsiteY2321" fmla="*/ 217687 h 1998094"/>
                    <a:gd name="connsiteX2322" fmla="*/ 176651 w 2193085"/>
                    <a:gd name="connsiteY2322" fmla="*/ 216247 h 1998094"/>
                    <a:gd name="connsiteX2323" fmla="*/ 177518 w 2193085"/>
                    <a:gd name="connsiteY2323" fmla="*/ 215539 h 1998094"/>
                    <a:gd name="connsiteX2324" fmla="*/ 178483 w 2193085"/>
                    <a:gd name="connsiteY2324" fmla="*/ 215051 h 1998094"/>
                    <a:gd name="connsiteX2325" fmla="*/ 183699 w 2193085"/>
                    <a:gd name="connsiteY2325" fmla="*/ 212452 h 1998094"/>
                    <a:gd name="connsiteX2326" fmla="*/ 187570 w 2193085"/>
                    <a:gd name="connsiteY2326" fmla="*/ 209779 h 1998094"/>
                    <a:gd name="connsiteX2327" fmla="*/ 187876 w 2193085"/>
                    <a:gd name="connsiteY2327" fmla="*/ 210328 h 1998094"/>
                    <a:gd name="connsiteX2328" fmla="*/ 188938 w 2193085"/>
                    <a:gd name="connsiteY2328" fmla="*/ 211939 h 1998094"/>
                    <a:gd name="connsiteX2329" fmla="*/ 190599 w 2193085"/>
                    <a:gd name="connsiteY2329" fmla="*/ 212940 h 1998094"/>
                    <a:gd name="connsiteX2330" fmla="*/ 191919 w 2193085"/>
                    <a:gd name="connsiteY2330" fmla="*/ 213733 h 1998094"/>
                    <a:gd name="connsiteX2331" fmla="*/ 193189 w 2193085"/>
                    <a:gd name="connsiteY2331" fmla="*/ 214489 h 1998094"/>
                    <a:gd name="connsiteX2332" fmla="*/ 195241 w 2193085"/>
                    <a:gd name="connsiteY2332" fmla="*/ 214831 h 1998094"/>
                    <a:gd name="connsiteX2333" fmla="*/ 204804 w 2193085"/>
                    <a:gd name="connsiteY2333" fmla="*/ 216405 h 1998094"/>
                    <a:gd name="connsiteX2334" fmla="*/ 206209 w 2193085"/>
                    <a:gd name="connsiteY2334" fmla="*/ 216637 h 1998094"/>
                    <a:gd name="connsiteX2335" fmla="*/ 208139 w 2193085"/>
                    <a:gd name="connsiteY2335" fmla="*/ 216735 h 1998094"/>
                    <a:gd name="connsiteX2336" fmla="*/ 209116 w 2193085"/>
                    <a:gd name="connsiteY2336" fmla="*/ 216771 h 1998094"/>
                    <a:gd name="connsiteX2337" fmla="*/ 224103 w 2193085"/>
                    <a:gd name="connsiteY2337" fmla="*/ 217479 h 1998094"/>
                    <a:gd name="connsiteX2338" fmla="*/ 225544 w 2193085"/>
                    <a:gd name="connsiteY2338" fmla="*/ 217552 h 1998094"/>
                    <a:gd name="connsiteX2339" fmla="*/ 226997 w 2193085"/>
                    <a:gd name="connsiteY2339" fmla="*/ 217613 h 1998094"/>
                    <a:gd name="connsiteX2340" fmla="*/ 228475 w 2193085"/>
                    <a:gd name="connsiteY2340" fmla="*/ 217601 h 1998094"/>
                    <a:gd name="connsiteX2341" fmla="*/ 229941 w 2193085"/>
                    <a:gd name="connsiteY2341" fmla="*/ 217589 h 1998094"/>
                    <a:gd name="connsiteX2342" fmla="*/ 239285 w 2193085"/>
                    <a:gd name="connsiteY2342" fmla="*/ 217516 h 1998094"/>
                    <a:gd name="connsiteX2343" fmla="*/ 247627 w 2193085"/>
                    <a:gd name="connsiteY2343" fmla="*/ 217455 h 1998094"/>
                    <a:gd name="connsiteX2344" fmla="*/ 250082 w 2193085"/>
                    <a:gd name="connsiteY2344" fmla="*/ 217443 h 1998094"/>
                    <a:gd name="connsiteX2345" fmla="*/ 252415 w 2193085"/>
                    <a:gd name="connsiteY2345" fmla="*/ 216954 h 1998094"/>
                    <a:gd name="connsiteX2346" fmla="*/ 255688 w 2193085"/>
                    <a:gd name="connsiteY2346" fmla="*/ 216295 h 1998094"/>
                    <a:gd name="connsiteX2347" fmla="*/ 256616 w 2193085"/>
                    <a:gd name="connsiteY2347" fmla="*/ 216100 h 1998094"/>
                    <a:gd name="connsiteX2348" fmla="*/ 261319 w 2193085"/>
                    <a:gd name="connsiteY2348" fmla="*/ 215075 h 1998094"/>
                    <a:gd name="connsiteX2349" fmla="*/ 262259 w 2193085"/>
                    <a:gd name="connsiteY2349" fmla="*/ 214868 h 1998094"/>
                    <a:gd name="connsiteX2350" fmla="*/ 263725 w 2193085"/>
                    <a:gd name="connsiteY2350" fmla="*/ 214709 h 1998094"/>
                    <a:gd name="connsiteX2351" fmla="*/ 266168 w 2193085"/>
                    <a:gd name="connsiteY2351" fmla="*/ 214428 h 1998094"/>
                    <a:gd name="connsiteX2352" fmla="*/ 268598 w 2193085"/>
                    <a:gd name="connsiteY2352" fmla="*/ 214855 h 1998094"/>
                    <a:gd name="connsiteX2353" fmla="*/ 271432 w 2193085"/>
                    <a:gd name="connsiteY2353" fmla="*/ 215344 h 1998094"/>
                    <a:gd name="connsiteX2354" fmla="*/ 272006 w 2193085"/>
                    <a:gd name="connsiteY2354" fmla="*/ 215307 h 1998094"/>
                    <a:gd name="connsiteX2355" fmla="*/ 273447 w 2193085"/>
                    <a:gd name="connsiteY2355" fmla="*/ 215222 h 1998094"/>
                    <a:gd name="connsiteX2356" fmla="*/ 276818 w 2193085"/>
                    <a:gd name="connsiteY2356" fmla="*/ 215002 h 1998094"/>
                    <a:gd name="connsiteX2357" fmla="*/ 277771 w 2193085"/>
                    <a:gd name="connsiteY2357" fmla="*/ 214941 h 1998094"/>
                    <a:gd name="connsiteX2358" fmla="*/ 278724 w 2193085"/>
                    <a:gd name="connsiteY2358" fmla="*/ 214758 h 1998094"/>
                    <a:gd name="connsiteX2359" fmla="*/ 283487 w 2193085"/>
                    <a:gd name="connsiteY2359" fmla="*/ 213818 h 1998094"/>
                    <a:gd name="connsiteX2360" fmla="*/ 284916 w 2193085"/>
                    <a:gd name="connsiteY2360" fmla="*/ 213538 h 1998094"/>
                    <a:gd name="connsiteX2361" fmla="*/ 286150 w 2193085"/>
                    <a:gd name="connsiteY2361" fmla="*/ 212793 h 1998094"/>
                    <a:gd name="connsiteX2362" fmla="*/ 287786 w 2193085"/>
                    <a:gd name="connsiteY2362" fmla="*/ 211817 h 1998094"/>
                    <a:gd name="connsiteX2363" fmla="*/ 288605 w 2193085"/>
                    <a:gd name="connsiteY2363" fmla="*/ 211329 h 1998094"/>
                    <a:gd name="connsiteX2364" fmla="*/ 289460 w 2193085"/>
                    <a:gd name="connsiteY2364" fmla="*/ 210475 h 1998094"/>
                    <a:gd name="connsiteX2365" fmla="*/ 290315 w 2193085"/>
                    <a:gd name="connsiteY2365" fmla="*/ 209633 h 1998094"/>
                    <a:gd name="connsiteX2366" fmla="*/ 291341 w 2193085"/>
                    <a:gd name="connsiteY2366" fmla="*/ 208608 h 1998094"/>
                    <a:gd name="connsiteX2367" fmla="*/ 292183 w 2193085"/>
                    <a:gd name="connsiteY2367" fmla="*/ 207314 h 1998094"/>
                    <a:gd name="connsiteX2368" fmla="*/ 294724 w 2193085"/>
                    <a:gd name="connsiteY2368" fmla="*/ 203397 h 1998094"/>
                    <a:gd name="connsiteX2369" fmla="*/ 296629 w 2193085"/>
                    <a:gd name="connsiteY2369" fmla="*/ 201884 h 1998094"/>
                    <a:gd name="connsiteX2370" fmla="*/ 298498 w 2193085"/>
                    <a:gd name="connsiteY2370" fmla="*/ 200468 h 1998094"/>
                    <a:gd name="connsiteX2371" fmla="*/ 300672 w 2193085"/>
                    <a:gd name="connsiteY2371" fmla="*/ 199748 h 1998094"/>
                    <a:gd name="connsiteX2372" fmla="*/ 305729 w 2193085"/>
                    <a:gd name="connsiteY2372" fmla="*/ 200127 h 1998094"/>
                    <a:gd name="connsiteX2373" fmla="*/ 307109 w 2193085"/>
                    <a:gd name="connsiteY2373" fmla="*/ 200224 h 1998094"/>
                    <a:gd name="connsiteX2374" fmla="*/ 308501 w 2193085"/>
                    <a:gd name="connsiteY2374" fmla="*/ 200224 h 1998094"/>
                    <a:gd name="connsiteX2375" fmla="*/ 311127 w 2193085"/>
                    <a:gd name="connsiteY2375" fmla="*/ 200224 h 1998094"/>
                    <a:gd name="connsiteX2376" fmla="*/ 312581 w 2193085"/>
                    <a:gd name="connsiteY2376" fmla="*/ 200224 h 1998094"/>
                    <a:gd name="connsiteX2377" fmla="*/ 313985 w 2193085"/>
                    <a:gd name="connsiteY2377" fmla="*/ 200066 h 1998094"/>
                    <a:gd name="connsiteX2378" fmla="*/ 317222 w 2193085"/>
                    <a:gd name="connsiteY2378" fmla="*/ 199700 h 1998094"/>
                    <a:gd name="connsiteX2379" fmla="*/ 317686 w 2193085"/>
                    <a:gd name="connsiteY2379" fmla="*/ 199651 h 1998094"/>
                    <a:gd name="connsiteX2380" fmla="*/ 318554 w 2193085"/>
                    <a:gd name="connsiteY2380" fmla="*/ 199517 h 1998094"/>
                    <a:gd name="connsiteX2381" fmla="*/ 319238 w 2193085"/>
                    <a:gd name="connsiteY2381" fmla="*/ 199407 h 1998094"/>
                    <a:gd name="connsiteX2382" fmla="*/ 323305 w 2193085"/>
                    <a:gd name="connsiteY2382" fmla="*/ 198772 h 1998094"/>
                    <a:gd name="connsiteX2383" fmla="*/ 324257 w 2193085"/>
                    <a:gd name="connsiteY2383" fmla="*/ 198626 h 1998094"/>
                    <a:gd name="connsiteX2384" fmla="*/ 325222 w 2193085"/>
                    <a:gd name="connsiteY2384" fmla="*/ 198369 h 1998094"/>
                    <a:gd name="connsiteX2385" fmla="*/ 329033 w 2193085"/>
                    <a:gd name="connsiteY2385" fmla="*/ 197393 h 1998094"/>
                    <a:gd name="connsiteX2386" fmla="*/ 330462 w 2193085"/>
                    <a:gd name="connsiteY2386" fmla="*/ 197027 h 1998094"/>
                    <a:gd name="connsiteX2387" fmla="*/ 331635 w 2193085"/>
                    <a:gd name="connsiteY2387" fmla="*/ 196356 h 1998094"/>
                    <a:gd name="connsiteX2388" fmla="*/ 333748 w 2193085"/>
                    <a:gd name="connsiteY2388" fmla="*/ 195148 h 1998094"/>
                    <a:gd name="connsiteX2389" fmla="*/ 335030 w 2193085"/>
                    <a:gd name="connsiteY2389" fmla="*/ 194416 h 1998094"/>
                    <a:gd name="connsiteX2390" fmla="*/ 336606 w 2193085"/>
                    <a:gd name="connsiteY2390" fmla="*/ 192756 h 1998094"/>
                    <a:gd name="connsiteX2391" fmla="*/ 338975 w 2193085"/>
                    <a:gd name="connsiteY2391" fmla="*/ 190242 h 1998094"/>
                    <a:gd name="connsiteX2392" fmla="*/ 342395 w 2193085"/>
                    <a:gd name="connsiteY2392" fmla="*/ 188314 h 1998094"/>
                    <a:gd name="connsiteX2393" fmla="*/ 344093 w 2193085"/>
                    <a:gd name="connsiteY2393" fmla="*/ 187362 h 1998094"/>
                    <a:gd name="connsiteX2394" fmla="*/ 344984 w 2193085"/>
                    <a:gd name="connsiteY2394" fmla="*/ 186838 h 1998094"/>
                    <a:gd name="connsiteX2395" fmla="*/ 345546 w 2193085"/>
                    <a:gd name="connsiteY2395" fmla="*/ 184983 h 1998094"/>
                    <a:gd name="connsiteX2396" fmla="*/ 346585 w 2193085"/>
                    <a:gd name="connsiteY2396" fmla="*/ 181456 h 1998094"/>
                    <a:gd name="connsiteX2397" fmla="*/ 347171 w 2193085"/>
                    <a:gd name="connsiteY2397" fmla="*/ 175330 h 1998094"/>
                    <a:gd name="connsiteX2398" fmla="*/ 347244 w 2193085"/>
                    <a:gd name="connsiteY2398" fmla="*/ 174574 h 1998094"/>
                    <a:gd name="connsiteX2399" fmla="*/ 347134 w 2193085"/>
                    <a:gd name="connsiteY2399" fmla="*/ 173610 h 1998094"/>
                    <a:gd name="connsiteX2400" fmla="*/ 346951 w 2193085"/>
                    <a:gd name="connsiteY2400" fmla="*/ 171975 h 1998094"/>
                    <a:gd name="connsiteX2401" fmla="*/ 346768 w 2193085"/>
                    <a:gd name="connsiteY2401" fmla="*/ 170413 h 1998094"/>
                    <a:gd name="connsiteX2402" fmla="*/ 346047 w 2193085"/>
                    <a:gd name="connsiteY2402" fmla="*/ 169046 h 1998094"/>
                    <a:gd name="connsiteX2403" fmla="*/ 345571 w 2193085"/>
                    <a:gd name="connsiteY2403" fmla="*/ 168143 h 1998094"/>
                    <a:gd name="connsiteX2404" fmla="*/ 344423 w 2193085"/>
                    <a:gd name="connsiteY2404" fmla="*/ 165971 h 1998094"/>
                    <a:gd name="connsiteX2405" fmla="*/ 344068 w 2193085"/>
                    <a:gd name="connsiteY2405" fmla="*/ 165288 h 1998094"/>
                    <a:gd name="connsiteX2406" fmla="*/ 343446 w 2193085"/>
                    <a:gd name="connsiteY2406" fmla="*/ 164433 h 1998094"/>
                    <a:gd name="connsiteX2407" fmla="*/ 340136 w 2193085"/>
                    <a:gd name="connsiteY2407" fmla="*/ 159784 h 1998094"/>
                    <a:gd name="connsiteX2408" fmla="*/ 337155 w 2193085"/>
                    <a:gd name="connsiteY2408" fmla="*/ 155635 h 1998094"/>
                    <a:gd name="connsiteX2409" fmla="*/ 326346 w 2193085"/>
                    <a:gd name="connsiteY2409" fmla="*/ 140491 h 1998094"/>
                    <a:gd name="connsiteX2410" fmla="*/ 325442 w 2193085"/>
                    <a:gd name="connsiteY2410" fmla="*/ 139222 h 1998094"/>
                    <a:gd name="connsiteX2411" fmla="*/ 324538 w 2193085"/>
                    <a:gd name="connsiteY2411" fmla="*/ 137965 h 1998094"/>
                    <a:gd name="connsiteX2412" fmla="*/ 323598 w 2193085"/>
                    <a:gd name="connsiteY2412" fmla="*/ 136745 h 1998094"/>
                    <a:gd name="connsiteX2413" fmla="*/ 322645 w 2193085"/>
                    <a:gd name="connsiteY2413" fmla="*/ 135525 h 1998094"/>
                    <a:gd name="connsiteX2414" fmla="*/ 314755 w 2193085"/>
                    <a:gd name="connsiteY2414" fmla="*/ 125335 h 1998094"/>
                    <a:gd name="connsiteX2415" fmla="*/ 313179 w 2193085"/>
                    <a:gd name="connsiteY2415" fmla="*/ 123298 h 1998094"/>
                    <a:gd name="connsiteX2416" fmla="*/ 311921 w 2193085"/>
                    <a:gd name="connsiteY2416" fmla="*/ 121662 h 1998094"/>
                    <a:gd name="connsiteX2417" fmla="*/ 311482 w 2193085"/>
                    <a:gd name="connsiteY2417" fmla="*/ 120979 h 1998094"/>
                    <a:gd name="connsiteX2418" fmla="*/ 310431 w 2193085"/>
                    <a:gd name="connsiteY2418" fmla="*/ 119368 h 1998094"/>
                    <a:gd name="connsiteX2419" fmla="*/ 309026 w 2193085"/>
                    <a:gd name="connsiteY2419" fmla="*/ 117831 h 1998094"/>
                    <a:gd name="connsiteX2420" fmla="*/ 308624 w 2193085"/>
                    <a:gd name="connsiteY2420" fmla="*/ 117391 h 1998094"/>
                    <a:gd name="connsiteX2421" fmla="*/ 311127 w 2193085"/>
                    <a:gd name="connsiteY2421" fmla="*/ 115720 h 1998094"/>
                    <a:gd name="connsiteX2422" fmla="*/ 312434 w 2193085"/>
                    <a:gd name="connsiteY2422" fmla="*/ 114817 h 1998094"/>
                    <a:gd name="connsiteX2423" fmla="*/ 313021 w 2193085"/>
                    <a:gd name="connsiteY2423" fmla="*/ 114389 h 1998094"/>
                    <a:gd name="connsiteX2424" fmla="*/ 314621 w 2193085"/>
                    <a:gd name="connsiteY2424" fmla="*/ 113218 h 1998094"/>
                    <a:gd name="connsiteX2425" fmla="*/ 317015 w 2193085"/>
                    <a:gd name="connsiteY2425" fmla="*/ 111473 h 1998094"/>
                    <a:gd name="connsiteX2426" fmla="*/ 318468 w 2193085"/>
                    <a:gd name="connsiteY2426" fmla="*/ 110216 h 1998094"/>
                    <a:gd name="connsiteX2427" fmla="*/ 320666 w 2193085"/>
                    <a:gd name="connsiteY2427" fmla="*/ 108337 h 1998094"/>
                    <a:gd name="connsiteX2428" fmla="*/ 321387 w 2193085"/>
                    <a:gd name="connsiteY2428" fmla="*/ 107714 h 1998094"/>
                    <a:gd name="connsiteX2429" fmla="*/ 323378 w 2193085"/>
                    <a:gd name="connsiteY2429" fmla="*/ 106128 h 1998094"/>
                    <a:gd name="connsiteX2430" fmla="*/ 324978 w 2193085"/>
                    <a:gd name="connsiteY2430" fmla="*/ 104871 h 1998094"/>
                    <a:gd name="connsiteX2431" fmla="*/ 326138 w 2193085"/>
                    <a:gd name="connsiteY2431" fmla="*/ 104066 h 1998094"/>
                    <a:gd name="connsiteX2432" fmla="*/ 327299 w 2193085"/>
                    <a:gd name="connsiteY2432" fmla="*/ 103260 h 1998094"/>
                    <a:gd name="connsiteX2433" fmla="*/ 328068 w 2193085"/>
                    <a:gd name="connsiteY2433" fmla="*/ 102736 h 1998094"/>
                    <a:gd name="connsiteX2434" fmla="*/ 330914 w 2193085"/>
                    <a:gd name="connsiteY2434" fmla="*/ 100771 h 1998094"/>
                    <a:gd name="connsiteX2435" fmla="*/ 331732 w 2193085"/>
                    <a:gd name="connsiteY2435" fmla="*/ 100210 h 1998094"/>
                    <a:gd name="connsiteX2436" fmla="*/ 333711 w 2193085"/>
                    <a:gd name="connsiteY2436" fmla="*/ 98880 h 1998094"/>
                    <a:gd name="connsiteX2437" fmla="*/ 335580 w 2193085"/>
                    <a:gd name="connsiteY2437" fmla="*/ 97623 h 1998094"/>
                    <a:gd name="connsiteX2438" fmla="*/ 336826 w 2193085"/>
                    <a:gd name="connsiteY2438" fmla="*/ 96524 h 1998094"/>
                    <a:gd name="connsiteX2439" fmla="*/ 337314 w 2193085"/>
                    <a:gd name="connsiteY2439" fmla="*/ 96097 h 1998094"/>
                    <a:gd name="connsiteX2440" fmla="*/ 338218 w 2193085"/>
                    <a:gd name="connsiteY2440" fmla="*/ 95304 h 1998094"/>
                    <a:gd name="connsiteX2441" fmla="*/ 338792 w 2193085"/>
                    <a:gd name="connsiteY2441" fmla="*/ 94792 h 1998094"/>
                    <a:gd name="connsiteX2442" fmla="*/ 339708 w 2193085"/>
                    <a:gd name="connsiteY2442" fmla="*/ 93986 h 1998094"/>
                    <a:gd name="connsiteX2443" fmla="*/ 341015 w 2193085"/>
                    <a:gd name="connsiteY2443" fmla="*/ 92839 h 1998094"/>
                    <a:gd name="connsiteX2444" fmla="*/ 344386 w 2193085"/>
                    <a:gd name="connsiteY2444" fmla="*/ 88873 h 1998094"/>
                    <a:gd name="connsiteX2445" fmla="*/ 345461 w 2193085"/>
                    <a:gd name="connsiteY2445" fmla="*/ 87604 h 1998094"/>
                    <a:gd name="connsiteX2446" fmla="*/ 346707 w 2193085"/>
                    <a:gd name="connsiteY2446" fmla="*/ 86384 h 1998094"/>
                    <a:gd name="connsiteX2447" fmla="*/ 348869 w 2193085"/>
                    <a:gd name="connsiteY2447" fmla="*/ 84273 h 1998094"/>
                    <a:gd name="connsiteX2448" fmla="*/ 350383 w 2193085"/>
                    <a:gd name="connsiteY2448" fmla="*/ 82845 h 1998094"/>
                    <a:gd name="connsiteX2449" fmla="*/ 350957 w 2193085"/>
                    <a:gd name="connsiteY2449" fmla="*/ 82308 h 1998094"/>
                    <a:gd name="connsiteX2450" fmla="*/ 352044 w 2193085"/>
                    <a:gd name="connsiteY2450" fmla="*/ 81295 h 1998094"/>
                    <a:gd name="connsiteX2451" fmla="*/ 353412 w 2193085"/>
                    <a:gd name="connsiteY2451" fmla="*/ 80453 h 1998094"/>
                    <a:gd name="connsiteX2452" fmla="*/ 355171 w 2193085"/>
                    <a:gd name="connsiteY2452" fmla="*/ 79367 h 1998094"/>
                    <a:gd name="connsiteX2453" fmla="*/ 356026 w 2193085"/>
                    <a:gd name="connsiteY2453" fmla="*/ 78843 h 1998094"/>
                    <a:gd name="connsiteX2454" fmla="*/ 356869 w 2193085"/>
                    <a:gd name="connsiteY2454" fmla="*/ 78477 h 1998094"/>
                    <a:gd name="connsiteX2455" fmla="*/ 359214 w 2193085"/>
                    <a:gd name="connsiteY2455" fmla="*/ 77488 h 1998094"/>
                    <a:gd name="connsiteX2456" fmla="*/ 360289 w 2193085"/>
                    <a:gd name="connsiteY2456" fmla="*/ 77024 h 1998094"/>
                    <a:gd name="connsiteX2457" fmla="*/ 361449 w 2193085"/>
                    <a:gd name="connsiteY2457" fmla="*/ 76524 h 1998094"/>
                    <a:gd name="connsiteX2458" fmla="*/ 362817 w 2193085"/>
                    <a:gd name="connsiteY2458" fmla="*/ 76292 h 1998094"/>
                    <a:gd name="connsiteX2459" fmla="*/ 363697 w 2193085"/>
                    <a:gd name="connsiteY2459" fmla="*/ 76134 h 1998094"/>
                    <a:gd name="connsiteX2460" fmla="*/ 365028 w 2193085"/>
                    <a:gd name="connsiteY2460" fmla="*/ 75902 h 1998094"/>
                    <a:gd name="connsiteX2461" fmla="*/ 365993 w 2193085"/>
                    <a:gd name="connsiteY2461" fmla="*/ 75902 h 1998094"/>
                    <a:gd name="connsiteX2462" fmla="*/ 367922 w 2193085"/>
                    <a:gd name="connsiteY2462" fmla="*/ 75926 h 1998094"/>
                    <a:gd name="connsiteX2463" fmla="*/ 370011 w 2193085"/>
                    <a:gd name="connsiteY2463" fmla="*/ 75938 h 1998094"/>
                    <a:gd name="connsiteX2464" fmla="*/ 370964 w 2193085"/>
                    <a:gd name="connsiteY2464" fmla="*/ 75938 h 1998094"/>
                    <a:gd name="connsiteX2465" fmla="*/ 371904 w 2193085"/>
                    <a:gd name="connsiteY2465" fmla="*/ 76036 h 1998094"/>
                    <a:gd name="connsiteX2466" fmla="*/ 377046 w 2193085"/>
                    <a:gd name="connsiteY2466" fmla="*/ 76536 h 1998094"/>
                    <a:gd name="connsiteX2467" fmla="*/ 378219 w 2193085"/>
                    <a:gd name="connsiteY2467" fmla="*/ 76646 h 1998094"/>
                    <a:gd name="connsiteX2468" fmla="*/ 379538 w 2193085"/>
                    <a:gd name="connsiteY2468" fmla="*/ 76878 h 1998094"/>
                    <a:gd name="connsiteX2469" fmla="*/ 381297 w 2193085"/>
                    <a:gd name="connsiteY2469" fmla="*/ 77183 h 1998094"/>
                    <a:gd name="connsiteX2470" fmla="*/ 382628 w 2193085"/>
                    <a:gd name="connsiteY2470" fmla="*/ 77415 h 1998094"/>
                    <a:gd name="connsiteX2471" fmla="*/ 384411 w 2193085"/>
                    <a:gd name="connsiteY2471" fmla="*/ 77732 h 1998094"/>
                    <a:gd name="connsiteX2472" fmla="*/ 386146 w 2193085"/>
                    <a:gd name="connsiteY2472" fmla="*/ 78306 h 1998094"/>
                    <a:gd name="connsiteX2473" fmla="*/ 395795 w 2193085"/>
                    <a:gd name="connsiteY2473" fmla="*/ 81527 h 1998094"/>
                    <a:gd name="connsiteX2474" fmla="*/ 399019 w 2193085"/>
                    <a:gd name="connsiteY2474" fmla="*/ 82601 h 1998094"/>
                    <a:gd name="connsiteX2475" fmla="*/ 400351 w 2193085"/>
                    <a:gd name="connsiteY2475" fmla="*/ 83150 h 1998094"/>
                    <a:gd name="connsiteX2476" fmla="*/ 401682 w 2193085"/>
                    <a:gd name="connsiteY2476" fmla="*/ 83687 h 1998094"/>
                    <a:gd name="connsiteX2477" fmla="*/ 403893 w 2193085"/>
                    <a:gd name="connsiteY2477" fmla="*/ 84590 h 1998094"/>
                    <a:gd name="connsiteX2478" fmla="*/ 406519 w 2193085"/>
                    <a:gd name="connsiteY2478" fmla="*/ 85664 h 1998094"/>
                    <a:gd name="connsiteX2479" fmla="*/ 407838 w 2193085"/>
                    <a:gd name="connsiteY2479" fmla="*/ 86189 h 1998094"/>
                    <a:gd name="connsiteX2480" fmla="*/ 408888 w 2193085"/>
                    <a:gd name="connsiteY2480" fmla="*/ 86469 h 1998094"/>
                    <a:gd name="connsiteX2481" fmla="*/ 411991 w 2193085"/>
                    <a:gd name="connsiteY2481" fmla="*/ 87275 h 1998094"/>
                    <a:gd name="connsiteX2482" fmla="*/ 412968 w 2193085"/>
                    <a:gd name="connsiteY2482" fmla="*/ 87531 h 1998094"/>
                    <a:gd name="connsiteX2483" fmla="*/ 413859 w 2193085"/>
                    <a:gd name="connsiteY2483" fmla="*/ 87604 h 1998094"/>
                    <a:gd name="connsiteX2484" fmla="*/ 415166 w 2193085"/>
                    <a:gd name="connsiteY2484" fmla="*/ 87702 h 1998094"/>
                    <a:gd name="connsiteX2485" fmla="*/ 416925 w 2193085"/>
                    <a:gd name="connsiteY2485" fmla="*/ 87824 h 1998094"/>
                    <a:gd name="connsiteX2486" fmla="*/ 418281 w 2193085"/>
                    <a:gd name="connsiteY2486" fmla="*/ 87446 h 1998094"/>
                    <a:gd name="connsiteX2487" fmla="*/ 421444 w 2193085"/>
                    <a:gd name="connsiteY2487" fmla="*/ 86555 h 1998094"/>
                    <a:gd name="connsiteX2488" fmla="*/ 422348 w 2193085"/>
                    <a:gd name="connsiteY2488" fmla="*/ 86299 h 1998094"/>
                    <a:gd name="connsiteX2489" fmla="*/ 423240 w 2193085"/>
                    <a:gd name="connsiteY2489" fmla="*/ 85908 h 1998094"/>
                    <a:gd name="connsiteX2490" fmla="*/ 429481 w 2193085"/>
                    <a:gd name="connsiteY2490" fmla="*/ 83162 h 1998094"/>
                    <a:gd name="connsiteX2491" fmla="*/ 430825 w 2193085"/>
                    <a:gd name="connsiteY2491" fmla="*/ 82577 h 1998094"/>
                    <a:gd name="connsiteX2492" fmla="*/ 431276 w 2193085"/>
                    <a:gd name="connsiteY2492" fmla="*/ 82369 h 1998094"/>
                    <a:gd name="connsiteX2493" fmla="*/ 433096 w 2193085"/>
                    <a:gd name="connsiteY2493" fmla="*/ 81527 h 1998094"/>
                    <a:gd name="connsiteX2494" fmla="*/ 436614 w 2193085"/>
                    <a:gd name="connsiteY2494" fmla="*/ 79916 h 1998094"/>
                    <a:gd name="connsiteX2495" fmla="*/ 438373 w 2193085"/>
                    <a:gd name="connsiteY2495" fmla="*/ 79111 h 1998094"/>
                    <a:gd name="connsiteX2496" fmla="*/ 439912 w 2193085"/>
                    <a:gd name="connsiteY2496" fmla="*/ 78062 h 1998094"/>
                    <a:gd name="connsiteX2497" fmla="*/ 441451 w 2193085"/>
                    <a:gd name="connsiteY2497" fmla="*/ 77012 h 1998094"/>
                    <a:gd name="connsiteX2498" fmla="*/ 442746 w 2193085"/>
                    <a:gd name="connsiteY2498" fmla="*/ 76146 h 1998094"/>
                    <a:gd name="connsiteX2499" fmla="*/ 444394 w 2193085"/>
                    <a:gd name="connsiteY2499" fmla="*/ 75157 h 1998094"/>
                    <a:gd name="connsiteX2500" fmla="*/ 445616 w 2193085"/>
                    <a:gd name="connsiteY2500" fmla="*/ 74413 h 1998094"/>
                    <a:gd name="connsiteX2501" fmla="*/ 446434 w 2193085"/>
                    <a:gd name="connsiteY2501" fmla="*/ 73925 h 1998094"/>
                    <a:gd name="connsiteX2502" fmla="*/ 447252 w 2193085"/>
                    <a:gd name="connsiteY2502" fmla="*/ 73437 h 1998094"/>
                    <a:gd name="connsiteX2503" fmla="*/ 448547 w 2193085"/>
                    <a:gd name="connsiteY2503" fmla="*/ 72778 h 1998094"/>
                    <a:gd name="connsiteX2504" fmla="*/ 449829 w 2193085"/>
                    <a:gd name="connsiteY2504" fmla="*/ 72131 h 1998094"/>
                    <a:gd name="connsiteX2505" fmla="*/ 452822 w 2193085"/>
                    <a:gd name="connsiteY2505" fmla="*/ 70606 h 1998094"/>
                    <a:gd name="connsiteX2506" fmla="*/ 456071 w 2193085"/>
                    <a:gd name="connsiteY2506" fmla="*/ 69446 h 1998094"/>
                    <a:gd name="connsiteX2507" fmla="*/ 457476 w 2193085"/>
                    <a:gd name="connsiteY2507" fmla="*/ 68934 h 1998094"/>
                    <a:gd name="connsiteX2508" fmla="*/ 457964 w 2193085"/>
                    <a:gd name="connsiteY2508" fmla="*/ 68812 h 1998094"/>
                    <a:gd name="connsiteX2509" fmla="*/ 458856 w 2193085"/>
                    <a:gd name="connsiteY2509" fmla="*/ 66847 h 1998094"/>
                    <a:gd name="connsiteX2510" fmla="*/ 462435 w 2193085"/>
                    <a:gd name="connsiteY2510" fmla="*/ 59062 h 1998094"/>
                    <a:gd name="connsiteX2511" fmla="*/ 463143 w 2193085"/>
                    <a:gd name="connsiteY2511" fmla="*/ 57707 h 1998094"/>
                    <a:gd name="connsiteX2512" fmla="*/ 463839 w 2193085"/>
                    <a:gd name="connsiteY2512" fmla="*/ 56353 h 1998094"/>
                    <a:gd name="connsiteX2513" fmla="*/ 465488 w 2193085"/>
                    <a:gd name="connsiteY2513" fmla="*/ 53192 h 1998094"/>
                    <a:gd name="connsiteX2514" fmla="*/ 466428 w 2193085"/>
                    <a:gd name="connsiteY2514" fmla="*/ 51386 h 1998094"/>
                    <a:gd name="connsiteX2515" fmla="*/ 467137 w 2193085"/>
                    <a:gd name="connsiteY2515" fmla="*/ 50032 h 1998094"/>
                    <a:gd name="connsiteX2516" fmla="*/ 468187 w 2193085"/>
                    <a:gd name="connsiteY2516" fmla="*/ 48238 h 1998094"/>
                    <a:gd name="connsiteX2517" fmla="*/ 470825 w 2193085"/>
                    <a:gd name="connsiteY2517" fmla="*/ 43759 h 1998094"/>
                    <a:gd name="connsiteX2518" fmla="*/ 471619 w 2193085"/>
                    <a:gd name="connsiteY2518" fmla="*/ 42417 h 1998094"/>
                    <a:gd name="connsiteX2519" fmla="*/ 472804 w 2193085"/>
                    <a:gd name="connsiteY2519" fmla="*/ 40770 h 1998094"/>
                    <a:gd name="connsiteX2520" fmla="*/ 476774 w 2193085"/>
                    <a:gd name="connsiteY2520" fmla="*/ 35205 h 1998094"/>
                    <a:gd name="connsiteX2521" fmla="*/ 477812 w 2193085"/>
                    <a:gd name="connsiteY2521" fmla="*/ 33741 h 1998094"/>
                    <a:gd name="connsiteX2522" fmla="*/ 478667 w 2193085"/>
                    <a:gd name="connsiteY2522" fmla="*/ 32728 h 1998094"/>
                    <a:gd name="connsiteX2523" fmla="*/ 480414 w 2193085"/>
                    <a:gd name="connsiteY2523" fmla="*/ 30605 h 1998094"/>
                    <a:gd name="connsiteX2524" fmla="*/ 481562 w 2193085"/>
                    <a:gd name="connsiteY2524" fmla="*/ 29226 h 1998094"/>
                    <a:gd name="connsiteX2525" fmla="*/ 482697 w 2193085"/>
                    <a:gd name="connsiteY2525" fmla="*/ 28176 h 1998094"/>
                    <a:gd name="connsiteX2526" fmla="*/ 485287 w 2193085"/>
                    <a:gd name="connsiteY2526" fmla="*/ 25785 h 1998094"/>
                    <a:gd name="connsiteX2527" fmla="*/ 486581 w 2193085"/>
                    <a:gd name="connsiteY2527" fmla="*/ 24601 h 1998094"/>
                    <a:gd name="connsiteX2528" fmla="*/ 488218 w 2193085"/>
                    <a:gd name="connsiteY2528" fmla="*/ 23429 h 1998094"/>
                    <a:gd name="connsiteX2529" fmla="*/ 489305 w 2193085"/>
                    <a:gd name="connsiteY2529" fmla="*/ 20208 h 1998094"/>
                    <a:gd name="connsiteX2530" fmla="*/ 489928 w 2193085"/>
                    <a:gd name="connsiteY2530" fmla="*/ 18353 h 1998094"/>
                    <a:gd name="connsiteX2531" fmla="*/ 490893 w 2193085"/>
                    <a:gd name="connsiteY2531" fmla="*/ 16620 h 1998094"/>
                    <a:gd name="connsiteX2532" fmla="*/ 493055 w 2193085"/>
                    <a:gd name="connsiteY2532" fmla="*/ 12740 h 1998094"/>
                    <a:gd name="connsiteX2533" fmla="*/ 497037 w 2193085"/>
                    <a:gd name="connsiteY2533" fmla="*/ 5870 h 1998094"/>
                    <a:gd name="connsiteX2534" fmla="*/ 497660 w 2193085"/>
                    <a:gd name="connsiteY2534" fmla="*/ 4796 h 1998094"/>
                    <a:gd name="connsiteX2535" fmla="*/ 498295 w 2193085"/>
                    <a:gd name="connsiteY2535" fmla="*/ 4088 h 1998094"/>
                    <a:gd name="connsiteX2536" fmla="*/ 499711 w 2193085"/>
                    <a:gd name="connsiteY2536" fmla="*/ 2514 h 1998094"/>
                    <a:gd name="connsiteX2537" fmla="*/ 500481 w 2193085"/>
                    <a:gd name="connsiteY2537" fmla="*/ 1660 h 1998094"/>
                    <a:gd name="connsiteX2538" fmla="*/ 501849 w 2193085"/>
                    <a:gd name="connsiteY2538" fmla="*/ 940 h 1998094"/>
                    <a:gd name="connsiteX2539" fmla="*/ 503596 w 2193085"/>
                    <a:gd name="connsiteY2539" fmla="*/ 0 h 1998094"/>
                    <a:gd name="connsiteX2540" fmla="*/ 504915 w 2193085"/>
                    <a:gd name="connsiteY2540" fmla="*/ 134 h 1998094"/>
                    <a:gd name="connsiteX2541" fmla="*/ 506869 w 2193085"/>
                    <a:gd name="connsiteY2541" fmla="*/ 329 h 1998094"/>
                    <a:gd name="connsiteX2542" fmla="*/ 513391 w 2193085"/>
                    <a:gd name="connsiteY2542" fmla="*/ 1306 h 1998094"/>
                    <a:gd name="connsiteX2543" fmla="*/ 516750 w 2193085"/>
                    <a:gd name="connsiteY2543" fmla="*/ 2270 h 1998094"/>
                    <a:gd name="connsiteX2544" fmla="*/ 517361 w 2193085"/>
                    <a:gd name="connsiteY2544" fmla="*/ 2441 h 1998094"/>
                    <a:gd name="connsiteX2545" fmla="*/ 518546 w 2193085"/>
                    <a:gd name="connsiteY2545" fmla="*/ 2758 h 1998094"/>
                    <a:gd name="connsiteX2546" fmla="*/ 520085 w 2193085"/>
                    <a:gd name="connsiteY2546" fmla="*/ 2929 h 1998094"/>
                    <a:gd name="connsiteX2547" fmla="*/ 520854 w 2193085"/>
                    <a:gd name="connsiteY2547" fmla="*/ 3026 h 1998094"/>
                    <a:gd name="connsiteX2548" fmla="*/ 521330 w 2193085"/>
                    <a:gd name="connsiteY2548" fmla="*/ 3075 h 199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Lst>
                  <a:rect l="l" t="t" r="r" b="b"/>
                  <a:pathLst>
                    <a:path w="2193085" h="1998094">
                      <a:moveTo>
                        <a:pt x="521330" y="3075"/>
                      </a:moveTo>
                      <a:lnTo>
                        <a:pt x="522845" y="3258"/>
                      </a:lnTo>
                      <a:lnTo>
                        <a:pt x="524164" y="3099"/>
                      </a:lnTo>
                      <a:lnTo>
                        <a:pt x="525911" y="2892"/>
                      </a:lnTo>
                      <a:lnTo>
                        <a:pt x="527816" y="2648"/>
                      </a:lnTo>
                      <a:lnTo>
                        <a:pt x="529245" y="2465"/>
                      </a:lnTo>
                      <a:lnTo>
                        <a:pt x="531871" y="1757"/>
                      </a:lnTo>
                      <a:lnTo>
                        <a:pt x="533166" y="1415"/>
                      </a:lnTo>
                      <a:lnTo>
                        <a:pt x="535328" y="830"/>
                      </a:lnTo>
                      <a:lnTo>
                        <a:pt x="537343" y="708"/>
                      </a:lnTo>
                      <a:lnTo>
                        <a:pt x="541093" y="476"/>
                      </a:lnTo>
                      <a:lnTo>
                        <a:pt x="543169" y="476"/>
                      </a:lnTo>
                      <a:lnTo>
                        <a:pt x="544110" y="476"/>
                      </a:lnTo>
                      <a:lnTo>
                        <a:pt x="544830" y="573"/>
                      </a:lnTo>
                      <a:lnTo>
                        <a:pt x="546418" y="781"/>
                      </a:lnTo>
                      <a:lnTo>
                        <a:pt x="547334" y="1062"/>
                      </a:lnTo>
                      <a:lnTo>
                        <a:pt x="548702" y="1476"/>
                      </a:lnTo>
                      <a:lnTo>
                        <a:pt x="550473" y="2001"/>
                      </a:lnTo>
                      <a:lnTo>
                        <a:pt x="551365" y="2257"/>
                      </a:lnTo>
                      <a:lnTo>
                        <a:pt x="552574" y="2916"/>
                      </a:lnTo>
                      <a:lnTo>
                        <a:pt x="553868" y="3600"/>
                      </a:lnTo>
                      <a:lnTo>
                        <a:pt x="554919" y="4161"/>
                      </a:lnTo>
                      <a:lnTo>
                        <a:pt x="555395" y="4576"/>
                      </a:lnTo>
                      <a:lnTo>
                        <a:pt x="556580" y="5601"/>
                      </a:lnTo>
                      <a:lnTo>
                        <a:pt x="557569" y="6004"/>
                      </a:lnTo>
                      <a:lnTo>
                        <a:pt x="561136" y="9262"/>
                      </a:lnTo>
                      <a:lnTo>
                        <a:pt x="561857" y="9921"/>
                      </a:lnTo>
                      <a:lnTo>
                        <a:pt x="562333" y="10494"/>
                      </a:lnTo>
                      <a:lnTo>
                        <a:pt x="564470" y="13069"/>
                      </a:lnTo>
                      <a:lnTo>
                        <a:pt x="565447" y="14253"/>
                      </a:lnTo>
                      <a:lnTo>
                        <a:pt x="566009" y="15681"/>
                      </a:lnTo>
                      <a:lnTo>
                        <a:pt x="567719" y="20025"/>
                      </a:lnTo>
                      <a:lnTo>
                        <a:pt x="568244" y="21355"/>
                      </a:lnTo>
                      <a:lnTo>
                        <a:pt x="568538" y="22917"/>
                      </a:lnTo>
                      <a:lnTo>
                        <a:pt x="569502" y="28030"/>
                      </a:lnTo>
                      <a:lnTo>
                        <a:pt x="569808" y="29677"/>
                      </a:lnTo>
                      <a:lnTo>
                        <a:pt x="569893" y="31813"/>
                      </a:lnTo>
                      <a:lnTo>
                        <a:pt x="570125" y="37133"/>
                      </a:lnTo>
                      <a:lnTo>
                        <a:pt x="570260" y="38707"/>
                      </a:lnTo>
                      <a:lnTo>
                        <a:pt x="570382" y="39964"/>
                      </a:lnTo>
                      <a:lnTo>
                        <a:pt x="570748" y="43894"/>
                      </a:lnTo>
                      <a:lnTo>
                        <a:pt x="574693" y="45736"/>
                      </a:lnTo>
                      <a:lnTo>
                        <a:pt x="577063" y="46847"/>
                      </a:lnTo>
                      <a:lnTo>
                        <a:pt x="579103" y="47432"/>
                      </a:lnTo>
                      <a:lnTo>
                        <a:pt x="580324" y="47799"/>
                      </a:lnTo>
                      <a:lnTo>
                        <a:pt x="581448" y="48518"/>
                      </a:lnTo>
                      <a:lnTo>
                        <a:pt x="583194" y="49629"/>
                      </a:lnTo>
                      <a:lnTo>
                        <a:pt x="583915" y="50080"/>
                      </a:lnTo>
                      <a:lnTo>
                        <a:pt x="584513" y="50703"/>
                      </a:lnTo>
                      <a:lnTo>
                        <a:pt x="585710" y="51935"/>
                      </a:lnTo>
                      <a:lnTo>
                        <a:pt x="586321" y="52558"/>
                      </a:lnTo>
                      <a:lnTo>
                        <a:pt x="586871" y="53497"/>
                      </a:lnTo>
                      <a:lnTo>
                        <a:pt x="588544" y="56377"/>
                      </a:lnTo>
                      <a:lnTo>
                        <a:pt x="589656" y="60245"/>
                      </a:lnTo>
                      <a:lnTo>
                        <a:pt x="589936" y="61295"/>
                      </a:lnTo>
                      <a:lnTo>
                        <a:pt x="590010" y="61905"/>
                      </a:lnTo>
                      <a:lnTo>
                        <a:pt x="590291" y="64175"/>
                      </a:lnTo>
                      <a:lnTo>
                        <a:pt x="591158" y="64358"/>
                      </a:lnTo>
                      <a:lnTo>
                        <a:pt x="595005" y="64590"/>
                      </a:lnTo>
                      <a:lnTo>
                        <a:pt x="601747" y="65017"/>
                      </a:lnTo>
                      <a:lnTo>
                        <a:pt x="602224" y="65053"/>
                      </a:lnTo>
                      <a:lnTo>
                        <a:pt x="603054" y="65053"/>
                      </a:lnTo>
                      <a:lnTo>
                        <a:pt x="606279" y="65053"/>
                      </a:lnTo>
                      <a:lnTo>
                        <a:pt x="608147" y="65053"/>
                      </a:lnTo>
                      <a:lnTo>
                        <a:pt x="610883" y="64407"/>
                      </a:lnTo>
                      <a:lnTo>
                        <a:pt x="614071" y="63662"/>
                      </a:lnTo>
                      <a:lnTo>
                        <a:pt x="618114" y="62820"/>
                      </a:lnTo>
                      <a:lnTo>
                        <a:pt x="619897" y="62454"/>
                      </a:lnTo>
                      <a:lnTo>
                        <a:pt x="621449" y="62930"/>
                      </a:lnTo>
                      <a:lnTo>
                        <a:pt x="623024" y="63430"/>
                      </a:lnTo>
                      <a:lnTo>
                        <a:pt x="624380" y="63967"/>
                      </a:lnTo>
                      <a:lnTo>
                        <a:pt x="625699" y="64419"/>
                      </a:lnTo>
                      <a:lnTo>
                        <a:pt x="626994" y="65468"/>
                      </a:lnTo>
                      <a:lnTo>
                        <a:pt x="627592" y="66481"/>
                      </a:lnTo>
                      <a:lnTo>
                        <a:pt x="628716" y="67848"/>
                      </a:lnTo>
                      <a:lnTo>
                        <a:pt x="630023" y="68775"/>
                      </a:lnTo>
                      <a:lnTo>
                        <a:pt x="631330" y="69178"/>
                      </a:lnTo>
                      <a:lnTo>
                        <a:pt x="632771" y="68971"/>
                      </a:lnTo>
                      <a:lnTo>
                        <a:pt x="633235" y="68909"/>
                      </a:lnTo>
                      <a:lnTo>
                        <a:pt x="633711" y="68836"/>
                      </a:lnTo>
                      <a:lnTo>
                        <a:pt x="636020" y="68177"/>
                      </a:lnTo>
                      <a:lnTo>
                        <a:pt x="636911" y="67591"/>
                      </a:lnTo>
                      <a:lnTo>
                        <a:pt x="636924" y="66664"/>
                      </a:lnTo>
                      <a:lnTo>
                        <a:pt x="637034" y="65737"/>
                      </a:lnTo>
                      <a:lnTo>
                        <a:pt x="637864" y="64882"/>
                      </a:lnTo>
                      <a:lnTo>
                        <a:pt x="638634" y="64419"/>
                      </a:lnTo>
                      <a:lnTo>
                        <a:pt x="640295" y="64285"/>
                      </a:lnTo>
                      <a:lnTo>
                        <a:pt x="641724" y="64553"/>
                      </a:lnTo>
                      <a:lnTo>
                        <a:pt x="643055" y="65151"/>
                      </a:lnTo>
                      <a:lnTo>
                        <a:pt x="644680" y="65798"/>
                      </a:lnTo>
                      <a:lnTo>
                        <a:pt x="646414" y="66530"/>
                      </a:lnTo>
                      <a:lnTo>
                        <a:pt x="648490" y="66396"/>
                      </a:lnTo>
                      <a:lnTo>
                        <a:pt x="649736" y="65798"/>
                      </a:lnTo>
                      <a:lnTo>
                        <a:pt x="650872" y="64882"/>
                      </a:lnTo>
                      <a:lnTo>
                        <a:pt x="651519" y="63626"/>
                      </a:lnTo>
                      <a:lnTo>
                        <a:pt x="651397" y="62637"/>
                      </a:lnTo>
                      <a:lnTo>
                        <a:pt x="651397" y="61051"/>
                      </a:lnTo>
                      <a:lnTo>
                        <a:pt x="652350" y="59599"/>
                      </a:lnTo>
                      <a:lnTo>
                        <a:pt x="654072" y="58476"/>
                      </a:lnTo>
                      <a:lnTo>
                        <a:pt x="655086" y="58073"/>
                      </a:lnTo>
                      <a:lnTo>
                        <a:pt x="655684" y="58012"/>
                      </a:lnTo>
                      <a:lnTo>
                        <a:pt x="657162" y="57878"/>
                      </a:lnTo>
                      <a:lnTo>
                        <a:pt x="660130" y="57475"/>
                      </a:lnTo>
                      <a:lnTo>
                        <a:pt x="661230" y="57097"/>
                      </a:lnTo>
                      <a:lnTo>
                        <a:pt x="662268" y="57085"/>
                      </a:lnTo>
                      <a:lnTo>
                        <a:pt x="663697" y="56426"/>
                      </a:lnTo>
                      <a:lnTo>
                        <a:pt x="664320" y="56023"/>
                      </a:lnTo>
                      <a:lnTo>
                        <a:pt x="664943" y="55633"/>
                      </a:lnTo>
                      <a:lnTo>
                        <a:pt x="666066" y="55559"/>
                      </a:lnTo>
                      <a:lnTo>
                        <a:pt x="664955" y="57256"/>
                      </a:lnTo>
                      <a:lnTo>
                        <a:pt x="664369" y="58037"/>
                      </a:lnTo>
                      <a:lnTo>
                        <a:pt x="663966" y="58525"/>
                      </a:lnTo>
                      <a:lnTo>
                        <a:pt x="662207" y="60587"/>
                      </a:lnTo>
                      <a:lnTo>
                        <a:pt x="661437" y="61746"/>
                      </a:lnTo>
                      <a:lnTo>
                        <a:pt x="660900" y="62564"/>
                      </a:lnTo>
                      <a:lnTo>
                        <a:pt x="659068" y="65212"/>
                      </a:lnTo>
                      <a:lnTo>
                        <a:pt x="658750" y="66091"/>
                      </a:lnTo>
                      <a:lnTo>
                        <a:pt x="658347" y="67262"/>
                      </a:lnTo>
                      <a:lnTo>
                        <a:pt x="657761" y="68775"/>
                      </a:lnTo>
                      <a:lnTo>
                        <a:pt x="657932" y="70471"/>
                      </a:lnTo>
                      <a:lnTo>
                        <a:pt x="657932" y="72143"/>
                      </a:lnTo>
                      <a:lnTo>
                        <a:pt x="657394" y="74193"/>
                      </a:lnTo>
                      <a:lnTo>
                        <a:pt x="656503" y="76365"/>
                      </a:lnTo>
                      <a:lnTo>
                        <a:pt x="655819" y="77781"/>
                      </a:lnTo>
                      <a:lnTo>
                        <a:pt x="655025" y="79868"/>
                      </a:lnTo>
                      <a:lnTo>
                        <a:pt x="654671" y="81588"/>
                      </a:lnTo>
                      <a:lnTo>
                        <a:pt x="654671" y="82516"/>
                      </a:lnTo>
                      <a:lnTo>
                        <a:pt x="654842" y="83638"/>
                      </a:lnTo>
                      <a:lnTo>
                        <a:pt x="655355" y="84712"/>
                      </a:lnTo>
                      <a:lnTo>
                        <a:pt x="655978" y="86018"/>
                      </a:lnTo>
                      <a:lnTo>
                        <a:pt x="657431" y="88776"/>
                      </a:lnTo>
                      <a:lnTo>
                        <a:pt x="657932" y="89715"/>
                      </a:lnTo>
                      <a:lnTo>
                        <a:pt x="658872" y="90862"/>
                      </a:lnTo>
                      <a:lnTo>
                        <a:pt x="661083" y="93547"/>
                      </a:lnTo>
                      <a:lnTo>
                        <a:pt x="663733" y="96891"/>
                      </a:lnTo>
                      <a:lnTo>
                        <a:pt x="665052" y="98562"/>
                      </a:lnTo>
                      <a:lnTo>
                        <a:pt x="666396" y="100161"/>
                      </a:lnTo>
                      <a:lnTo>
                        <a:pt x="671050" y="105750"/>
                      </a:lnTo>
                      <a:lnTo>
                        <a:pt x="672723" y="107751"/>
                      </a:lnTo>
                      <a:lnTo>
                        <a:pt x="673578" y="108837"/>
                      </a:lnTo>
                      <a:lnTo>
                        <a:pt x="675569" y="111375"/>
                      </a:lnTo>
                      <a:lnTo>
                        <a:pt x="677010" y="113194"/>
                      </a:lnTo>
                      <a:lnTo>
                        <a:pt x="677780" y="114182"/>
                      </a:lnTo>
                      <a:lnTo>
                        <a:pt x="678537" y="115146"/>
                      </a:lnTo>
                      <a:lnTo>
                        <a:pt x="680552" y="118246"/>
                      </a:lnTo>
                      <a:lnTo>
                        <a:pt x="681261" y="119686"/>
                      </a:lnTo>
                      <a:lnTo>
                        <a:pt x="681981" y="121150"/>
                      </a:lnTo>
                      <a:lnTo>
                        <a:pt x="682946" y="122395"/>
                      </a:lnTo>
                      <a:lnTo>
                        <a:pt x="684534" y="124457"/>
                      </a:lnTo>
                      <a:lnTo>
                        <a:pt x="686048" y="126458"/>
                      </a:lnTo>
                      <a:lnTo>
                        <a:pt x="687026" y="127764"/>
                      </a:lnTo>
                      <a:lnTo>
                        <a:pt x="688247" y="128655"/>
                      </a:lnTo>
                      <a:lnTo>
                        <a:pt x="688650" y="128947"/>
                      </a:lnTo>
                      <a:lnTo>
                        <a:pt x="689053" y="129240"/>
                      </a:lnTo>
                      <a:lnTo>
                        <a:pt x="689652" y="129655"/>
                      </a:lnTo>
                      <a:lnTo>
                        <a:pt x="690604" y="130253"/>
                      </a:lnTo>
                      <a:lnTo>
                        <a:pt x="691569" y="130814"/>
                      </a:lnTo>
                      <a:lnTo>
                        <a:pt x="693499" y="131595"/>
                      </a:lnTo>
                      <a:lnTo>
                        <a:pt x="694256" y="132035"/>
                      </a:lnTo>
                      <a:lnTo>
                        <a:pt x="695404" y="132718"/>
                      </a:lnTo>
                      <a:lnTo>
                        <a:pt x="697224" y="132816"/>
                      </a:lnTo>
                      <a:lnTo>
                        <a:pt x="697835" y="132840"/>
                      </a:lnTo>
                      <a:lnTo>
                        <a:pt x="699618" y="133048"/>
                      </a:lnTo>
                      <a:lnTo>
                        <a:pt x="702171" y="133438"/>
                      </a:lnTo>
                      <a:lnTo>
                        <a:pt x="703612" y="133768"/>
                      </a:lnTo>
                      <a:lnTo>
                        <a:pt x="706507" y="134427"/>
                      </a:lnTo>
                      <a:lnTo>
                        <a:pt x="710696" y="135207"/>
                      </a:lnTo>
                      <a:lnTo>
                        <a:pt x="712553" y="135549"/>
                      </a:lnTo>
                      <a:lnTo>
                        <a:pt x="713933" y="135976"/>
                      </a:lnTo>
                      <a:lnTo>
                        <a:pt x="715826" y="136550"/>
                      </a:lnTo>
                      <a:lnTo>
                        <a:pt x="718293" y="137014"/>
                      </a:lnTo>
                      <a:lnTo>
                        <a:pt x="718916" y="137136"/>
                      </a:lnTo>
                      <a:lnTo>
                        <a:pt x="721542" y="137404"/>
                      </a:lnTo>
                      <a:lnTo>
                        <a:pt x="722385" y="137441"/>
                      </a:lnTo>
                      <a:lnTo>
                        <a:pt x="723997" y="137221"/>
                      </a:lnTo>
                      <a:lnTo>
                        <a:pt x="724547" y="137136"/>
                      </a:lnTo>
                      <a:lnTo>
                        <a:pt x="725268" y="137599"/>
                      </a:lnTo>
                      <a:lnTo>
                        <a:pt x="725707" y="138063"/>
                      </a:lnTo>
                      <a:lnTo>
                        <a:pt x="726452" y="138856"/>
                      </a:lnTo>
                      <a:lnTo>
                        <a:pt x="727344" y="140711"/>
                      </a:lnTo>
                      <a:lnTo>
                        <a:pt x="728174" y="142358"/>
                      </a:lnTo>
                      <a:lnTo>
                        <a:pt x="728468" y="143408"/>
                      </a:lnTo>
                      <a:lnTo>
                        <a:pt x="728407" y="145629"/>
                      </a:lnTo>
                      <a:lnTo>
                        <a:pt x="728407" y="147179"/>
                      </a:lnTo>
                      <a:lnTo>
                        <a:pt x="728590" y="148033"/>
                      </a:lnTo>
                      <a:lnTo>
                        <a:pt x="729066" y="148496"/>
                      </a:lnTo>
                      <a:lnTo>
                        <a:pt x="729958" y="148496"/>
                      </a:lnTo>
                      <a:lnTo>
                        <a:pt x="731204" y="148435"/>
                      </a:lnTo>
                      <a:lnTo>
                        <a:pt x="731900" y="148289"/>
                      </a:lnTo>
                      <a:lnTo>
                        <a:pt x="733097" y="148033"/>
                      </a:lnTo>
                      <a:lnTo>
                        <a:pt x="734404" y="148167"/>
                      </a:lnTo>
                      <a:lnTo>
                        <a:pt x="734941" y="148765"/>
                      </a:lnTo>
                      <a:lnTo>
                        <a:pt x="735185" y="149485"/>
                      </a:lnTo>
                      <a:lnTo>
                        <a:pt x="735234" y="150681"/>
                      </a:lnTo>
                      <a:lnTo>
                        <a:pt x="735234" y="151474"/>
                      </a:lnTo>
                      <a:lnTo>
                        <a:pt x="735112" y="152987"/>
                      </a:lnTo>
                      <a:lnTo>
                        <a:pt x="735051" y="153683"/>
                      </a:lnTo>
                      <a:lnTo>
                        <a:pt x="734709" y="155769"/>
                      </a:lnTo>
                      <a:lnTo>
                        <a:pt x="734648" y="156953"/>
                      </a:lnTo>
                      <a:lnTo>
                        <a:pt x="735063" y="158344"/>
                      </a:lnTo>
                      <a:lnTo>
                        <a:pt x="735405" y="159015"/>
                      </a:lnTo>
                      <a:lnTo>
                        <a:pt x="735894" y="159992"/>
                      </a:lnTo>
                      <a:lnTo>
                        <a:pt x="736492" y="163884"/>
                      </a:lnTo>
                      <a:lnTo>
                        <a:pt x="736578" y="165129"/>
                      </a:lnTo>
                      <a:lnTo>
                        <a:pt x="736724" y="166923"/>
                      </a:lnTo>
                      <a:lnTo>
                        <a:pt x="737079" y="168912"/>
                      </a:lnTo>
                      <a:lnTo>
                        <a:pt x="738263" y="169766"/>
                      </a:lnTo>
                      <a:lnTo>
                        <a:pt x="739008" y="170193"/>
                      </a:lnTo>
                      <a:lnTo>
                        <a:pt x="739558" y="170510"/>
                      </a:lnTo>
                      <a:lnTo>
                        <a:pt x="740108" y="170828"/>
                      </a:lnTo>
                      <a:lnTo>
                        <a:pt x="741830" y="171816"/>
                      </a:lnTo>
                      <a:lnTo>
                        <a:pt x="743699" y="172524"/>
                      </a:lnTo>
                      <a:lnTo>
                        <a:pt x="744627" y="172878"/>
                      </a:lnTo>
                      <a:lnTo>
                        <a:pt x="746105" y="173793"/>
                      </a:lnTo>
                      <a:lnTo>
                        <a:pt x="747021" y="174501"/>
                      </a:lnTo>
                      <a:lnTo>
                        <a:pt x="747827" y="175123"/>
                      </a:lnTo>
                      <a:lnTo>
                        <a:pt x="748694" y="175758"/>
                      </a:lnTo>
                      <a:lnTo>
                        <a:pt x="749109" y="176087"/>
                      </a:lnTo>
                      <a:lnTo>
                        <a:pt x="750318" y="177368"/>
                      </a:lnTo>
                      <a:lnTo>
                        <a:pt x="751503" y="178027"/>
                      </a:lnTo>
                      <a:lnTo>
                        <a:pt x="752309" y="178320"/>
                      </a:lnTo>
                      <a:lnTo>
                        <a:pt x="753470" y="178747"/>
                      </a:lnTo>
                      <a:lnTo>
                        <a:pt x="754056" y="179675"/>
                      </a:lnTo>
                      <a:lnTo>
                        <a:pt x="754117" y="180736"/>
                      </a:lnTo>
                      <a:lnTo>
                        <a:pt x="753897" y="181737"/>
                      </a:lnTo>
                      <a:lnTo>
                        <a:pt x="753763" y="182323"/>
                      </a:lnTo>
                      <a:lnTo>
                        <a:pt x="753116" y="186935"/>
                      </a:lnTo>
                      <a:lnTo>
                        <a:pt x="752969" y="189046"/>
                      </a:lnTo>
                      <a:lnTo>
                        <a:pt x="752871" y="190438"/>
                      </a:lnTo>
                      <a:lnTo>
                        <a:pt x="752041" y="191829"/>
                      </a:lnTo>
                      <a:lnTo>
                        <a:pt x="750526" y="191450"/>
                      </a:lnTo>
                      <a:lnTo>
                        <a:pt x="747705" y="191304"/>
                      </a:lnTo>
                      <a:lnTo>
                        <a:pt x="746044" y="191560"/>
                      </a:lnTo>
                      <a:lnTo>
                        <a:pt x="743039" y="192622"/>
                      </a:lnTo>
                      <a:lnTo>
                        <a:pt x="741891" y="193012"/>
                      </a:lnTo>
                      <a:lnTo>
                        <a:pt x="741048" y="193269"/>
                      </a:lnTo>
                      <a:lnTo>
                        <a:pt x="739778" y="193635"/>
                      </a:lnTo>
                      <a:lnTo>
                        <a:pt x="738508" y="194013"/>
                      </a:lnTo>
                      <a:lnTo>
                        <a:pt x="736248" y="194465"/>
                      </a:lnTo>
                      <a:lnTo>
                        <a:pt x="732743" y="194404"/>
                      </a:lnTo>
                      <a:lnTo>
                        <a:pt x="727515" y="193220"/>
                      </a:lnTo>
                      <a:lnTo>
                        <a:pt x="724706" y="192695"/>
                      </a:lnTo>
                      <a:lnTo>
                        <a:pt x="722825" y="192353"/>
                      </a:lnTo>
                      <a:lnTo>
                        <a:pt x="722055" y="195001"/>
                      </a:lnTo>
                      <a:lnTo>
                        <a:pt x="721909" y="195746"/>
                      </a:lnTo>
                      <a:lnTo>
                        <a:pt x="721469" y="198040"/>
                      </a:lnTo>
                      <a:lnTo>
                        <a:pt x="720809" y="200212"/>
                      </a:lnTo>
                      <a:lnTo>
                        <a:pt x="719503" y="202262"/>
                      </a:lnTo>
                      <a:lnTo>
                        <a:pt x="718611" y="203324"/>
                      </a:lnTo>
                      <a:lnTo>
                        <a:pt x="717048" y="202628"/>
                      </a:lnTo>
                      <a:lnTo>
                        <a:pt x="713982" y="201274"/>
                      </a:lnTo>
                      <a:lnTo>
                        <a:pt x="711551" y="200151"/>
                      </a:lnTo>
                      <a:lnTo>
                        <a:pt x="710843" y="202116"/>
                      </a:lnTo>
                      <a:lnTo>
                        <a:pt x="710647" y="202677"/>
                      </a:lnTo>
                      <a:lnTo>
                        <a:pt x="710305" y="203653"/>
                      </a:lnTo>
                      <a:lnTo>
                        <a:pt x="710025" y="204959"/>
                      </a:lnTo>
                      <a:lnTo>
                        <a:pt x="709829" y="205899"/>
                      </a:lnTo>
                      <a:lnTo>
                        <a:pt x="709707" y="207619"/>
                      </a:lnTo>
                      <a:lnTo>
                        <a:pt x="710025" y="210084"/>
                      </a:lnTo>
                      <a:lnTo>
                        <a:pt x="710183" y="211317"/>
                      </a:lnTo>
                      <a:lnTo>
                        <a:pt x="710135" y="212305"/>
                      </a:lnTo>
                      <a:lnTo>
                        <a:pt x="710037" y="214282"/>
                      </a:lnTo>
                      <a:lnTo>
                        <a:pt x="710000" y="214941"/>
                      </a:lnTo>
                      <a:lnTo>
                        <a:pt x="709768" y="216527"/>
                      </a:lnTo>
                      <a:lnTo>
                        <a:pt x="709560" y="217028"/>
                      </a:lnTo>
                      <a:lnTo>
                        <a:pt x="709121" y="218114"/>
                      </a:lnTo>
                      <a:lnTo>
                        <a:pt x="709035" y="218834"/>
                      </a:lnTo>
                      <a:lnTo>
                        <a:pt x="708937" y="219700"/>
                      </a:lnTo>
                      <a:lnTo>
                        <a:pt x="709231" y="223007"/>
                      </a:lnTo>
                      <a:lnTo>
                        <a:pt x="709231" y="225606"/>
                      </a:lnTo>
                      <a:lnTo>
                        <a:pt x="709231" y="226375"/>
                      </a:lnTo>
                      <a:lnTo>
                        <a:pt x="708473" y="227791"/>
                      </a:lnTo>
                      <a:lnTo>
                        <a:pt x="706140" y="230072"/>
                      </a:lnTo>
                      <a:lnTo>
                        <a:pt x="704052" y="231561"/>
                      </a:lnTo>
                      <a:lnTo>
                        <a:pt x="703172" y="232184"/>
                      </a:lnTo>
                      <a:lnTo>
                        <a:pt x="702195" y="232684"/>
                      </a:lnTo>
                      <a:lnTo>
                        <a:pt x="700449" y="233575"/>
                      </a:lnTo>
                      <a:lnTo>
                        <a:pt x="699655" y="233953"/>
                      </a:lnTo>
                      <a:lnTo>
                        <a:pt x="698665" y="234429"/>
                      </a:lnTo>
                      <a:lnTo>
                        <a:pt x="698507" y="235137"/>
                      </a:lnTo>
                      <a:lnTo>
                        <a:pt x="698067" y="237004"/>
                      </a:lnTo>
                      <a:lnTo>
                        <a:pt x="697615" y="239347"/>
                      </a:lnTo>
                      <a:lnTo>
                        <a:pt x="697029" y="242397"/>
                      </a:lnTo>
                      <a:lnTo>
                        <a:pt x="696381" y="244984"/>
                      </a:lnTo>
                      <a:lnTo>
                        <a:pt x="695869" y="247047"/>
                      </a:lnTo>
                      <a:lnTo>
                        <a:pt x="695588" y="249109"/>
                      </a:lnTo>
                      <a:lnTo>
                        <a:pt x="695380" y="250659"/>
                      </a:lnTo>
                      <a:lnTo>
                        <a:pt x="695038" y="253233"/>
                      </a:lnTo>
                      <a:lnTo>
                        <a:pt x="694415" y="261177"/>
                      </a:lnTo>
                      <a:lnTo>
                        <a:pt x="694281" y="262764"/>
                      </a:lnTo>
                      <a:lnTo>
                        <a:pt x="693743" y="264204"/>
                      </a:lnTo>
                      <a:lnTo>
                        <a:pt x="692803" y="265387"/>
                      </a:lnTo>
                      <a:lnTo>
                        <a:pt x="689688" y="269341"/>
                      </a:lnTo>
                      <a:lnTo>
                        <a:pt x="687844" y="271684"/>
                      </a:lnTo>
                      <a:lnTo>
                        <a:pt x="686232" y="273478"/>
                      </a:lnTo>
                      <a:lnTo>
                        <a:pt x="684619" y="275260"/>
                      </a:lnTo>
                      <a:lnTo>
                        <a:pt x="686903" y="277200"/>
                      </a:lnTo>
                      <a:lnTo>
                        <a:pt x="689212" y="279152"/>
                      </a:lnTo>
                      <a:lnTo>
                        <a:pt x="687294" y="281080"/>
                      </a:lnTo>
                      <a:lnTo>
                        <a:pt x="684277" y="284107"/>
                      </a:lnTo>
                      <a:lnTo>
                        <a:pt x="681945" y="286852"/>
                      </a:lnTo>
                      <a:lnTo>
                        <a:pt x="682409" y="288182"/>
                      </a:lnTo>
                      <a:lnTo>
                        <a:pt x="682629" y="288841"/>
                      </a:lnTo>
                      <a:lnTo>
                        <a:pt x="682323" y="295882"/>
                      </a:lnTo>
                      <a:lnTo>
                        <a:pt x="682201" y="298604"/>
                      </a:lnTo>
                      <a:lnTo>
                        <a:pt x="682164" y="299677"/>
                      </a:lnTo>
                      <a:lnTo>
                        <a:pt x="682128" y="300214"/>
                      </a:lnTo>
                      <a:lnTo>
                        <a:pt x="681615" y="308280"/>
                      </a:lnTo>
                      <a:lnTo>
                        <a:pt x="681273" y="310611"/>
                      </a:lnTo>
                      <a:lnTo>
                        <a:pt x="679868" y="310868"/>
                      </a:lnTo>
                      <a:lnTo>
                        <a:pt x="674335" y="311819"/>
                      </a:lnTo>
                      <a:lnTo>
                        <a:pt x="673260" y="318323"/>
                      </a:lnTo>
                      <a:lnTo>
                        <a:pt x="673138" y="319141"/>
                      </a:lnTo>
                      <a:lnTo>
                        <a:pt x="673285" y="319922"/>
                      </a:lnTo>
                      <a:lnTo>
                        <a:pt x="673871" y="323046"/>
                      </a:lnTo>
                      <a:lnTo>
                        <a:pt x="674360" y="325633"/>
                      </a:lnTo>
                      <a:lnTo>
                        <a:pt x="676644" y="330294"/>
                      </a:lnTo>
                      <a:lnTo>
                        <a:pt x="677132" y="331307"/>
                      </a:lnTo>
                      <a:lnTo>
                        <a:pt x="677865" y="332076"/>
                      </a:lnTo>
                      <a:lnTo>
                        <a:pt x="678830" y="333077"/>
                      </a:lnTo>
                      <a:lnTo>
                        <a:pt x="679624" y="333919"/>
                      </a:lnTo>
                      <a:lnTo>
                        <a:pt x="680296" y="334614"/>
                      </a:lnTo>
                      <a:lnTo>
                        <a:pt x="681199" y="335481"/>
                      </a:lnTo>
                      <a:lnTo>
                        <a:pt x="681920" y="335920"/>
                      </a:lnTo>
                      <a:lnTo>
                        <a:pt x="684558" y="337519"/>
                      </a:lnTo>
                      <a:lnTo>
                        <a:pt x="686183" y="338495"/>
                      </a:lnTo>
                      <a:lnTo>
                        <a:pt x="688125" y="338995"/>
                      </a:lnTo>
                      <a:lnTo>
                        <a:pt x="691007" y="339691"/>
                      </a:lnTo>
                      <a:lnTo>
                        <a:pt x="692522" y="340057"/>
                      </a:lnTo>
                      <a:lnTo>
                        <a:pt x="694928" y="340179"/>
                      </a:lnTo>
                      <a:lnTo>
                        <a:pt x="703563" y="340606"/>
                      </a:lnTo>
                      <a:lnTo>
                        <a:pt x="705957" y="340728"/>
                      </a:lnTo>
                      <a:lnTo>
                        <a:pt x="708058" y="340813"/>
                      </a:lnTo>
                      <a:lnTo>
                        <a:pt x="708534" y="340838"/>
                      </a:lnTo>
                      <a:lnTo>
                        <a:pt x="711331" y="340947"/>
                      </a:lnTo>
                      <a:lnTo>
                        <a:pt x="713090" y="342265"/>
                      </a:lnTo>
                      <a:lnTo>
                        <a:pt x="713676" y="342693"/>
                      </a:lnTo>
                      <a:lnTo>
                        <a:pt x="714018" y="343315"/>
                      </a:lnTo>
                      <a:lnTo>
                        <a:pt x="715118" y="345267"/>
                      </a:lnTo>
                      <a:lnTo>
                        <a:pt x="715142" y="347439"/>
                      </a:lnTo>
                      <a:lnTo>
                        <a:pt x="715179" y="349075"/>
                      </a:lnTo>
                      <a:lnTo>
                        <a:pt x="715203" y="350722"/>
                      </a:lnTo>
                      <a:lnTo>
                        <a:pt x="714886" y="352845"/>
                      </a:lnTo>
                      <a:lnTo>
                        <a:pt x="714483" y="355664"/>
                      </a:lnTo>
                      <a:lnTo>
                        <a:pt x="714080" y="358849"/>
                      </a:lnTo>
                      <a:lnTo>
                        <a:pt x="713896" y="360313"/>
                      </a:lnTo>
                      <a:lnTo>
                        <a:pt x="714055" y="361924"/>
                      </a:lnTo>
                      <a:lnTo>
                        <a:pt x="714104" y="362449"/>
                      </a:lnTo>
                      <a:lnTo>
                        <a:pt x="714214" y="363511"/>
                      </a:lnTo>
                      <a:lnTo>
                        <a:pt x="714275" y="364133"/>
                      </a:lnTo>
                      <a:lnTo>
                        <a:pt x="714776" y="365451"/>
                      </a:lnTo>
                      <a:lnTo>
                        <a:pt x="715545" y="367440"/>
                      </a:lnTo>
                      <a:lnTo>
                        <a:pt x="716999" y="370344"/>
                      </a:lnTo>
                      <a:lnTo>
                        <a:pt x="718269" y="372907"/>
                      </a:lnTo>
                      <a:lnTo>
                        <a:pt x="719637" y="373444"/>
                      </a:lnTo>
                      <a:lnTo>
                        <a:pt x="721286" y="374090"/>
                      </a:lnTo>
                      <a:lnTo>
                        <a:pt x="723692" y="373798"/>
                      </a:lnTo>
                      <a:lnTo>
                        <a:pt x="724950" y="373639"/>
                      </a:lnTo>
                      <a:lnTo>
                        <a:pt x="725829" y="373541"/>
                      </a:lnTo>
                      <a:lnTo>
                        <a:pt x="727148" y="373370"/>
                      </a:lnTo>
                      <a:lnTo>
                        <a:pt x="728810" y="372870"/>
                      </a:lnTo>
                      <a:lnTo>
                        <a:pt x="730056" y="372504"/>
                      </a:lnTo>
                      <a:lnTo>
                        <a:pt x="730507" y="372370"/>
                      </a:lnTo>
                      <a:lnTo>
                        <a:pt x="735063" y="370991"/>
                      </a:lnTo>
                      <a:lnTo>
                        <a:pt x="735967" y="370722"/>
                      </a:lnTo>
                      <a:lnTo>
                        <a:pt x="737335" y="370308"/>
                      </a:lnTo>
                      <a:lnTo>
                        <a:pt x="739155" y="369966"/>
                      </a:lnTo>
                      <a:lnTo>
                        <a:pt x="739741" y="369844"/>
                      </a:lnTo>
                      <a:lnTo>
                        <a:pt x="742648" y="369295"/>
                      </a:lnTo>
                      <a:lnTo>
                        <a:pt x="744578" y="368917"/>
                      </a:lnTo>
                      <a:lnTo>
                        <a:pt x="746007" y="368770"/>
                      </a:lnTo>
                      <a:lnTo>
                        <a:pt x="749341" y="368428"/>
                      </a:lnTo>
                      <a:lnTo>
                        <a:pt x="751247" y="368221"/>
                      </a:lnTo>
                      <a:lnTo>
                        <a:pt x="753848" y="367733"/>
                      </a:lnTo>
                      <a:lnTo>
                        <a:pt x="755155" y="367476"/>
                      </a:lnTo>
                      <a:lnTo>
                        <a:pt x="759821" y="366598"/>
                      </a:lnTo>
                      <a:lnTo>
                        <a:pt x="760749" y="366415"/>
                      </a:lnTo>
                      <a:lnTo>
                        <a:pt x="767272" y="365304"/>
                      </a:lnTo>
                      <a:lnTo>
                        <a:pt x="768798" y="365048"/>
                      </a:lnTo>
                      <a:lnTo>
                        <a:pt x="769763" y="365170"/>
                      </a:lnTo>
                      <a:lnTo>
                        <a:pt x="773501" y="365670"/>
                      </a:lnTo>
                      <a:lnTo>
                        <a:pt x="774856" y="365841"/>
                      </a:lnTo>
                      <a:lnTo>
                        <a:pt x="776017" y="366940"/>
                      </a:lnTo>
                      <a:lnTo>
                        <a:pt x="777470" y="368343"/>
                      </a:lnTo>
                      <a:lnTo>
                        <a:pt x="777678" y="370271"/>
                      </a:lnTo>
                      <a:lnTo>
                        <a:pt x="777886" y="372285"/>
                      </a:lnTo>
                      <a:lnTo>
                        <a:pt x="776664" y="373920"/>
                      </a:lnTo>
                      <a:lnTo>
                        <a:pt x="774148" y="377324"/>
                      </a:lnTo>
                      <a:lnTo>
                        <a:pt x="773379" y="379484"/>
                      </a:lnTo>
                      <a:lnTo>
                        <a:pt x="773000" y="380570"/>
                      </a:lnTo>
                      <a:lnTo>
                        <a:pt x="772267" y="382047"/>
                      </a:lnTo>
                      <a:lnTo>
                        <a:pt x="772047" y="382523"/>
                      </a:lnTo>
                      <a:lnTo>
                        <a:pt x="770875" y="384878"/>
                      </a:lnTo>
                      <a:lnTo>
                        <a:pt x="769604" y="386415"/>
                      </a:lnTo>
                      <a:lnTo>
                        <a:pt x="768078" y="388246"/>
                      </a:lnTo>
                      <a:lnTo>
                        <a:pt x="766380" y="390296"/>
                      </a:lnTo>
                      <a:lnTo>
                        <a:pt x="765928" y="390821"/>
                      </a:lnTo>
                      <a:lnTo>
                        <a:pt x="763424" y="393639"/>
                      </a:lnTo>
                      <a:lnTo>
                        <a:pt x="762142" y="395091"/>
                      </a:lnTo>
                      <a:lnTo>
                        <a:pt x="760529" y="396898"/>
                      </a:lnTo>
                      <a:lnTo>
                        <a:pt x="759455" y="398887"/>
                      </a:lnTo>
                      <a:lnTo>
                        <a:pt x="757818" y="401925"/>
                      </a:lnTo>
                      <a:lnTo>
                        <a:pt x="756389" y="403878"/>
                      </a:lnTo>
                      <a:lnTo>
                        <a:pt x="755497" y="405098"/>
                      </a:lnTo>
                      <a:lnTo>
                        <a:pt x="754899" y="406208"/>
                      </a:lnTo>
                      <a:lnTo>
                        <a:pt x="754190" y="407514"/>
                      </a:lnTo>
                      <a:lnTo>
                        <a:pt x="753897" y="408075"/>
                      </a:lnTo>
                      <a:lnTo>
                        <a:pt x="753433" y="408930"/>
                      </a:lnTo>
                      <a:lnTo>
                        <a:pt x="752212" y="411822"/>
                      </a:lnTo>
                      <a:lnTo>
                        <a:pt x="751625" y="413213"/>
                      </a:lnTo>
                      <a:lnTo>
                        <a:pt x="751662" y="414628"/>
                      </a:lnTo>
                      <a:lnTo>
                        <a:pt x="751711" y="416715"/>
                      </a:lnTo>
                      <a:lnTo>
                        <a:pt x="751735" y="418228"/>
                      </a:lnTo>
                      <a:lnTo>
                        <a:pt x="752407" y="419558"/>
                      </a:lnTo>
                      <a:lnTo>
                        <a:pt x="753861" y="422426"/>
                      </a:lnTo>
                      <a:lnTo>
                        <a:pt x="754435" y="423573"/>
                      </a:lnTo>
                      <a:lnTo>
                        <a:pt x="755497" y="424659"/>
                      </a:lnTo>
                      <a:lnTo>
                        <a:pt x="759809" y="429040"/>
                      </a:lnTo>
                      <a:lnTo>
                        <a:pt x="762252" y="432066"/>
                      </a:lnTo>
                      <a:lnTo>
                        <a:pt x="764059" y="434311"/>
                      </a:lnTo>
                      <a:lnTo>
                        <a:pt x="765794" y="436130"/>
                      </a:lnTo>
                      <a:lnTo>
                        <a:pt x="767516" y="437936"/>
                      </a:lnTo>
                      <a:lnTo>
                        <a:pt x="769250" y="439754"/>
                      </a:lnTo>
                      <a:lnTo>
                        <a:pt x="770288" y="440840"/>
                      </a:lnTo>
                      <a:lnTo>
                        <a:pt x="771681" y="442182"/>
                      </a:lnTo>
                      <a:lnTo>
                        <a:pt x="774490" y="444879"/>
                      </a:lnTo>
                      <a:lnTo>
                        <a:pt x="775895" y="446234"/>
                      </a:lnTo>
                      <a:lnTo>
                        <a:pt x="777470" y="447161"/>
                      </a:lnTo>
                      <a:lnTo>
                        <a:pt x="778362" y="447686"/>
                      </a:lnTo>
                      <a:lnTo>
                        <a:pt x="778802" y="447942"/>
                      </a:lnTo>
                      <a:lnTo>
                        <a:pt x="768078" y="465563"/>
                      </a:lnTo>
                      <a:lnTo>
                        <a:pt x="766881" y="467625"/>
                      </a:lnTo>
                      <a:lnTo>
                        <a:pt x="765562" y="469895"/>
                      </a:lnTo>
                      <a:lnTo>
                        <a:pt x="763827" y="472519"/>
                      </a:lnTo>
                      <a:lnTo>
                        <a:pt x="754826" y="486052"/>
                      </a:lnTo>
                      <a:lnTo>
                        <a:pt x="750758" y="492153"/>
                      </a:lnTo>
                      <a:lnTo>
                        <a:pt x="748816" y="495070"/>
                      </a:lnTo>
                      <a:lnTo>
                        <a:pt x="747705" y="496741"/>
                      </a:lnTo>
                      <a:lnTo>
                        <a:pt x="746093" y="498084"/>
                      </a:lnTo>
                      <a:lnTo>
                        <a:pt x="735515" y="506858"/>
                      </a:lnTo>
                      <a:lnTo>
                        <a:pt x="733939" y="508163"/>
                      </a:lnTo>
                      <a:lnTo>
                        <a:pt x="732511" y="508578"/>
                      </a:lnTo>
                      <a:lnTo>
                        <a:pt x="731118" y="508968"/>
                      </a:lnTo>
                      <a:lnTo>
                        <a:pt x="730190" y="509237"/>
                      </a:lnTo>
                      <a:lnTo>
                        <a:pt x="726013" y="510433"/>
                      </a:lnTo>
                      <a:lnTo>
                        <a:pt x="724168" y="510958"/>
                      </a:lnTo>
                      <a:lnTo>
                        <a:pt x="723130" y="512288"/>
                      </a:lnTo>
                      <a:lnTo>
                        <a:pt x="722104" y="513618"/>
                      </a:lnTo>
                      <a:lnTo>
                        <a:pt x="721200" y="514789"/>
                      </a:lnTo>
                      <a:lnTo>
                        <a:pt x="720883" y="516437"/>
                      </a:lnTo>
                      <a:lnTo>
                        <a:pt x="719112" y="525918"/>
                      </a:lnTo>
                      <a:lnTo>
                        <a:pt x="718025" y="531751"/>
                      </a:lnTo>
                      <a:lnTo>
                        <a:pt x="717536" y="534350"/>
                      </a:lnTo>
                      <a:lnTo>
                        <a:pt x="717048" y="536962"/>
                      </a:lnTo>
                      <a:lnTo>
                        <a:pt x="716632" y="540147"/>
                      </a:lnTo>
                      <a:lnTo>
                        <a:pt x="714043" y="560391"/>
                      </a:lnTo>
                      <a:lnTo>
                        <a:pt x="712944" y="569617"/>
                      </a:lnTo>
                      <a:lnTo>
                        <a:pt x="711905" y="578366"/>
                      </a:lnTo>
                      <a:lnTo>
                        <a:pt x="711661" y="580367"/>
                      </a:lnTo>
                      <a:lnTo>
                        <a:pt x="711857" y="581075"/>
                      </a:lnTo>
                      <a:lnTo>
                        <a:pt x="712101" y="581942"/>
                      </a:lnTo>
                      <a:lnTo>
                        <a:pt x="713115" y="585627"/>
                      </a:lnTo>
                      <a:lnTo>
                        <a:pt x="713530" y="587152"/>
                      </a:lnTo>
                      <a:lnTo>
                        <a:pt x="714446" y="588385"/>
                      </a:lnTo>
                      <a:lnTo>
                        <a:pt x="718367" y="593717"/>
                      </a:lnTo>
                      <a:lnTo>
                        <a:pt x="719283" y="594950"/>
                      </a:lnTo>
                      <a:lnTo>
                        <a:pt x="720089" y="595560"/>
                      </a:lnTo>
                      <a:lnTo>
                        <a:pt x="720895" y="596158"/>
                      </a:lnTo>
                      <a:lnTo>
                        <a:pt x="728150" y="601625"/>
                      </a:lnTo>
                      <a:lnTo>
                        <a:pt x="738642" y="609508"/>
                      </a:lnTo>
                      <a:lnTo>
                        <a:pt x="740657" y="611021"/>
                      </a:lnTo>
                      <a:lnTo>
                        <a:pt x="741463" y="611631"/>
                      </a:lnTo>
                      <a:lnTo>
                        <a:pt x="742636" y="612607"/>
                      </a:lnTo>
                      <a:lnTo>
                        <a:pt x="744211" y="613901"/>
                      </a:lnTo>
                      <a:lnTo>
                        <a:pt x="774368" y="638782"/>
                      </a:lnTo>
                      <a:lnTo>
                        <a:pt x="775931" y="640076"/>
                      </a:lnTo>
                      <a:lnTo>
                        <a:pt x="777104" y="641040"/>
                      </a:lnTo>
                      <a:lnTo>
                        <a:pt x="778362" y="641894"/>
                      </a:lnTo>
                      <a:lnTo>
                        <a:pt x="780023" y="643017"/>
                      </a:lnTo>
                      <a:lnTo>
                        <a:pt x="809227" y="662810"/>
                      </a:lnTo>
                      <a:lnTo>
                        <a:pt x="814625" y="666471"/>
                      </a:lnTo>
                      <a:lnTo>
                        <a:pt x="821257" y="670961"/>
                      </a:lnTo>
                      <a:lnTo>
                        <a:pt x="822931" y="672096"/>
                      </a:lnTo>
                      <a:lnTo>
                        <a:pt x="824763" y="672828"/>
                      </a:lnTo>
                      <a:lnTo>
                        <a:pt x="837759" y="677978"/>
                      </a:lnTo>
                      <a:lnTo>
                        <a:pt x="846259" y="681358"/>
                      </a:lnTo>
                      <a:lnTo>
                        <a:pt x="848092" y="682078"/>
                      </a:lnTo>
                      <a:lnTo>
                        <a:pt x="849789" y="683042"/>
                      </a:lnTo>
                      <a:lnTo>
                        <a:pt x="854895" y="685946"/>
                      </a:lnTo>
                      <a:lnTo>
                        <a:pt x="862480" y="690266"/>
                      </a:lnTo>
                      <a:lnTo>
                        <a:pt x="864178" y="691230"/>
                      </a:lnTo>
                      <a:lnTo>
                        <a:pt x="865460" y="691962"/>
                      </a:lnTo>
                      <a:lnTo>
                        <a:pt x="867390" y="692597"/>
                      </a:lnTo>
                      <a:lnTo>
                        <a:pt x="870285" y="693549"/>
                      </a:lnTo>
                      <a:lnTo>
                        <a:pt x="879787" y="696661"/>
                      </a:lnTo>
                      <a:lnTo>
                        <a:pt x="883219" y="697783"/>
                      </a:lnTo>
                      <a:lnTo>
                        <a:pt x="883854" y="697991"/>
                      </a:lnTo>
                      <a:lnTo>
                        <a:pt x="885247" y="698491"/>
                      </a:lnTo>
                      <a:lnTo>
                        <a:pt x="895909" y="702335"/>
                      </a:lnTo>
                      <a:lnTo>
                        <a:pt x="903800" y="705178"/>
                      </a:lnTo>
                      <a:lnTo>
                        <a:pt x="906120" y="706020"/>
                      </a:lnTo>
                      <a:lnTo>
                        <a:pt x="908026" y="706325"/>
                      </a:lnTo>
                      <a:lnTo>
                        <a:pt x="915659" y="707570"/>
                      </a:lnTo>
                      <a:lnTo>
                        <a:pt x="922817" y="708729"/>
                      </a:lnTo>
                      <a:lnTo>
                        <a:pt x="923770" y="708888"/>
                      </a:lnTo>
                      <a:lnTo>
                        <a:pt x="925516" y="709168"/>
                      </a:lnTo>
                      <a:lnTo>
                        <a:pt x="927275" y="709193"/>
                      </a:lnTo>
                      <a:lnTo>
                        <a:pt x="935422" y="709303"/>
                      </a:lnTo>
                      <a:lnTo>
                        <a:pt x="940625" y="709376"/>
                      </a:lnTo>
                      <a:lnTo>
                        <a:pt x="942042" y="709388"/>
                      </a:lnTo>
                      <a:lnTo>
                        <a:pt x="943996" y="709193"/>
                      </a:lnTo>
                      <a:lnTo>
                        <a:pt x="945449" y="709046"/>
                      </a:lnTo>
                      <a:lnTo>
                        <a:pt x="956161" y="707936"/>
                      </a:lnTo>
                      <a:lnTo>
                        <a:pt x="958592" y="707692"/>
                      </a:lnTo>
                      <a:lnTo>
                        <a:pt x="960399" y="707155"/>
                      </a:lnTo>
                      <a:lnTo>
                        <a:pt x="962659" y="706508"/>
                      </a:lnTo>
                      <a:lnTo>
                        <a:pt x="969255" y="704592"/>
                      </a:lnTo>
                      <a:lnTo>
                        <a:pt x="971282" y="703994"/>
                      </a:lnTo>
                      <a:lnTo>
                        <a:pt x="973432" y="702969"/>
                      </a:lnTo>
                      <a:lnTo>
                        <a:pt x="975166" y="702140"/>
                      </a:lnTo>
                      <a:lnTo>
                        <a:pt x="978183" y="700687"/>
                      </a:lnTo>
                      <a:lnTo>
                        <a:pt x="981261" y="699211"/>
                      </a:lnTo>
                      <a:lnTo>
                        <a:pt x="983032" y="698369"/>
                      </a:lnTo>
                      <a:lnTo>
                        <a:pt x="984986" y="698271"/>
                      </a:lnTo>
                      <a:lnTo>
                        <a:pt x="995734" y="697747"/>
                      </a:lnTo>
                      <a:lnTo>
                        <a:pt x="996211" y="697734"/>
                      </a:lnTo>
                      <a:lnTo>
                        <a:pt x="998592" y="697612"/>
                      </a:lnTo>
                      <a:lnTo>
                        <a:pt x="1000058" y="697637"/>
                      </a:lnTo>
                      <a:lnTo>
                        <a:pt x="1001512" y="697661"/>
                      </a:lnTo>
                      <a:lnTo>
                        <a:pt x="1013665" y="697820"/>
                      </a:lnTo>
                      <a:lnTo>
                        <a:pt x="1029201" y="699626"/>
                      </a:lnTo>
                      <a:lnTo>
                        <a:pt x="1030141" y="699736"/>
                      </a:lnTo>
                      <a:lnTo>
                        <a:pt x="1031143" y="699858"/>
                      </a:lnTo>
                      <a:lnTo>
                        <a:pt x="1032596" y="700028"/>
                      </a:lnTo>
                      <a:lnTo>
                        <a:pt x="1034343" y="700529"/>
                      </a:lnTo>
                      <a:lnTo>
                        <a:pt x="1035686" y="700919"/>
                      </a:lnTo>
                      <a:lnTo>
                        <a:pt x="1042307" y="702811"/>
                      </a:lnTo>
                      <a:lnTo>
                        <a:pt x="1052041" y="705593"/>
                      </a:lnTo>
                      <a:lnTo>
                        <a:pt x="1053898" y="706130"/>
                      </a:lnTo>
                      <a:lnTo>
                        <a:pt x="1055949" y="707326"/>
                      </a:lnTo>
                      <a:lnTo>
                        <a:pt x="1057195" y="708046"/>
                      </a:lnTo>
                      <a:lnTo>
                        <a:pt x="1064047" y="712036"/>
                      </a:lnTo>
                      <a:lnTo>
                        <a:pt x="1073061" y="717271"/>
                      </a:lnTo>
                      <a:lnTo>
                        <a:pt x="1074771" y="718260"/>
                      </a:lnTo>
                      <a:lnTo>
                        <a:pt x="1076066" y="719016"/>
                      </a:lnTo>
                      <a:lnTo>
                        <a:pt x="1077678" y="720249"/>
                      </a:lnTo>
                      <a:lnTo>
                        <a:pt x="1083761" y="724922"/>
                      </a:lnTo>
                      <a:lnTo>
                        <a:pt x="1089172" y="726545"/>
                      </a:lnTo>
                      <a:lnTo>
                        <a:pt x="1090527" y="726948"/>
                      </a:lnTo>
                      <a:lnTo>
                        <a:pt x="1092469" y="726838"/>
                      </a:lnTo>
                      <a:lnTo>
                        <a:pt x="1103181" y="726179"/>
                      </a:lnTo>
                      <a:lnTo>
                        <a:pt x="1114052" y="725508"/>
                      </a:lnTo>
                      <a:lnTo>
                        <a:pt x="1114528" y="725471"/>
                      </a:lnTo>
                      <a:lnTo>
                        <a:pt x="1115835" y="725398"/>
                      </a:lnTo>
                      <a:lnTo>
                        <a:pt x="1118253" y="725667"/>
                      </a:lnTo>
                      <a:lnTo>
                        <a:pt x="1133777" y="727375"/>
                      </a:lnTo>
                      <a:lnTo>
                        <a:pt x="1136208" y="727631"/>
                      </a:lnTo>
                      <a:lnTo>
                        <a:pt x="1137661" y="727900"/>
                      </a:lnTo>
                      <a:lnTo>
                        <a:pt x="1139603" y="728254"/>
                      </a:lnTo>
                      <a:lnTo>
                        <a:pt x="1158511" y="731683"/>
                      </a:lnTo>
                      <a:lnTo>
                        <a:pt x="1169650" y="733708"/>
                      </a:lnTo>
                      <a:lnTo>
                        <a:pt x="1171103" y="733965"/>
                      </a:lnTo>
                      <a:lnTo>
                        <a:pt x="1172508" y="734441"/>
                      </a:lnTo>
                      <a:lnTo>
                        <a:pt x="1182804" y="737906"/>
                      </a:lnTo>
                      <a:lnTo>
                        <a:pt x="1201993" y="744349"/>
                      </a:lnTo>
                      <a:lnTo>
                        <a:pt x="1218640" y="749950"/>
                      </a:lnTo>
                      <a:lnTo>
                        <a:pt x="1220497" y="750573"/>
                      </a:lnTo>
                      <a:lnTo>
                        <a:pt x="1222341" y="751195"/>
                      </a:lnTo>
                      <a:lnTo>
                        <a:pt x="1223294" y="751451"/>
                      </a:lnTo>
                      <a:lnTo>
                        <a:pt x="1225688" y="752098"/>
                      </a:lnTo>
                      <a:lnTo>
                        <a:pt x="1245718" y="757565"/>
                      </a:lnTo>
                      <a:lnTo>
                        <a:pt x="1254244" y="759896"/>
                      </a:lnTo>
                      <a:lnTo>
                        <a:pt x="1256210" y="760433"/>
                      </a:lnTo>
                      <a:lnTo>
                        <a:pt x="1257981" y="761531"/>
                      </a:lnTo>
                      <a:lnTo>
                        <a:pt x="1263856" y="765155"/>
                      </a:lnTo>
                      <a:lnTo>
                        <a:pt x="1268620" y="768108"/>
                      </a:lnTo>
                      <a:lnTo>
                        <a:pt x="1270647" y="769365"/>
                      </a:lnTo>
                      <a:lnTo>
                        <a:pt x="1271893" y="770195"/>
                      </a:lnTo>
                      <a:lnTo>
                        <a:pt x="1273127" y="771025"/>
                      </a:lnTo>
                      <a:lnTo>
                        <a:pt x="1285560" y="779347"/>
                      </a:lnTo>
                      <a:lnTo>
                        <a:pt x="1294953" y="785644"/>
                      </a:lnTo>
                      <a:lnTo>
                        <a:pt x="1296578" y="786742"/>
                      </a:lnTo>
                      <a:lnTo>
                        <a:pt x="1298214" y="787828"/>
                      </a:lnTo>
                      <a:lnTo>
                        <a:pt x="1299411" y="788755"/>
                      </a:lnTo>
                      <a:lnTo>
                        <a:pt x="1301793" y="790598"/>
                      </a:lnTo>
                      <a:lnTo>
                        <a:pt x="1304578" y="792746"/>
                      </a:lnTo>
                      <a:lnTo>
                        <a:pt x="1311613" y="798176"/>
                      </a:lnTo>
                      <a:lnTo>
                        <a:pt x="1313555" y="799677"/>
                      </a:lnTo>
                      <a:lnTo>
                        <a:pt x="1315546" y="800629"/>
                      </a:lnTo>
                      <a:lnTo>
                        <a:pt x="1324682" y="804973"/>
                      </a:lnTo>
                      <a:lnTo>
                        <a:pt x="1334905" y="809842"/>
                      </a:lnTo>
                      <a:lnTo>
                        <a:pt x="1336688" y="810684"/>
                      </a:lnTo>
                      <a:lnTo>
                        <a:pt x="1338557" y="811306"/>
                      </a:lnTo>
                      <a:lnTo>
                        <a:pt x="1348829" y="814662"/>
                      </a:lnTo>
                      <a:lnTo>
                        <a:pt x="1361898" y="818945"/>
                      </a:lnTo>
                      <a:lnTo>
                        <a:pt x="1363303" y="819397"/>
                      </a:lnTo>
                      <a:lnTo>
                        <a:pt x="1364707" y="819860"/>
                      </a:lnTo>
                      <a:lnTo>
                        <a:pt x="1366112" y="820178"/>
                      </a:lnTo>
                      <a:lnTo>
                        <a:pt x="1367981" y="820593"/>
                      </a:lnTo>
                      <a:lnTo>
                        <a:pt x="1371254" y="821325"/>
                      </a:lnTo>
                      <a:lnTo>
                        <a:pt x="1377031" y="822618"/>
                      </a:lnTo>
                      <a:lnTo>
                        <a:pt x="1391322" y="825816"/>
                      </a:lnTo>
                      <a:lnTo>
                        <a:pt x="1392763" y="826145"/>
                      </a:lnTo>
                      <a:lnTo>
                        <a:pt x="1394888" y="826975"/>
                      </a:lnTo>
                      <a:lnTo>
                        <a:pt x="1398503" y="828402"/>
                      </a:lnTo>
                      <a:lnTo>
                        <a:pt x="1406284" y="831453"/>
                      </a:lnTo>
                      <a:lnTo>
                        <a:pt x="1408201" y="832210"/>
                      </a:lnTo>
                      <a:lnTo>
                        <a:pt x="1409728" y="833686"/>
                      </a:lnTo>
                      <a:lnTo>
                        <a:pt x="1415542" y="839348"/>
                      </a:lnTo>
                      <a:lnTo>
                        <a:pt x="1417008" y="840788"/>
                      </a:lnTo>
                      <a:lnTo>
                        <a:pt x="1423200" y="846804"/>
                      </a:lnTo>
                      <a:lnTo>
                        <a:pt x="1423921" y="847512"/>
                      </a:lnTo>
                      <a:lnTo>
                        <a:pt x="1425374" y="848928"/>
                      </a:lnTo>
                      <a:lnTo>
                        <a:pt x="1426584" y="849867"/>
                      </a:lnTo>
                      <a:lnTo>
                        <a:pt x="1427793" y="850795"/>
                      </a:lnTo>
                      <a:lnTo>
                        <a:pt x="1433045" y="854858"/>
                      </a:lnTo>
                      <a:lnTo>
                        <a:pt x="1439042" y="859495"/>
                      </a:lnTo>
                      <a:lnTo>
                        <a:pt x="1440703" y="860789"/>
                      </a:lnTo>
                      <a:lnTo>
                        <a:pt x="1442584" y="861387"/>
                      </a:lnTo>
                      <a:lnTo>
                        <a:pt x="1449644" y="863632"/>
                      </a:lnTo>
                      <a:lnTo>
                        <a:pt x="1457656" y="866183"/>
                      </a:lnTo>
                      <a:lnTo>
                        <a:pt x="1460013" y="866927"/>
                      </a:lnTo>
                      <a:lnTo>
                        <a:pt x="1461442" y="867208"/>
                      </a:lnTo>
                      <a:lnTo>
                        <a:pt x="1462883" y="867488"/>
                      </a:lnTo>
                      <a:lnTo>
                        <a:pt x="1477259" y="870307"/>
                      </a:lnTo>
                      <a:lnTo>
                        <a:pt x="1478664" y="870588"/>
                      </a:lnTo>
                      <a:lnTo>
                        <a:pt x="1481962" y="871235"/>
                      </a:lnTo>
                      <a:lnTo>
                        <a:pt x="1482682" y="871405"/>
                      </a:lnTo>
                      <a:lnTo>
                        <a:pt x="1483427" y="871552"/>
                      </a:lnTo>
                      <a:lnTo>
                        <a:pt x="1458938" y="930906"/>
                      </a:lnTo>
                      <a:lnTo>
                        <a:pt x="1458743" y="932517"/>
                      </a:lnTo>
                      <a:lnTo>
                        <a:pt x="1458584" y="933933"/>
                      </a:lnTo>
                      <a:lnTo>
                        <a:pt x="1448422" y="1020500"/>
                      </a:lnTo>
                      <a:lnTo>
                        <a:pt x="1445515" y="1072813"/>
                      </a:lnTo>
                      <a:lnTo>
                        <a:pt x="1439823" y="1106713"/>
                      </a:lnTo>
                      <a:lnTo>
                        <a:pt x="1433399" y="1140978"/>
                      </a:lnTo>
                      <a:lnTo>
                        <a:pt x="1428623" y="1166409"/>
                      </a:lnTo>
                      <a:lnTo>
                        <a:pt x="1426681" y="1187398"/>
                      </a:lnTo>
                      <a:lnTo>
                        <a:pt x="1428831" y="1195354"/>
                      </a:lnTo>
                      <a:lnTo>
                        <a:pt x="1430809" y="1202713"/>
                      </a:lnTo>
                      <a:lnTo>
                        <a:pt x="1443231" y="1233708"/>
                      </a:lnTo>
                      <a:lnTo>
                        <a:pt x="1452856" y="1257760"/>
                      </a:lnTo>
                      <a:lnTo>
                        <a:pt x="1461393" y="1267973"/>
                      </a:lnTo>
                      <a:lnTo>
                        <a:pt x="1465729" y="1270780"/>
                      </a:lnTo>
                      <a:lnTo>
                        <a:pt x="1469015" y="1272916"/>
                      </a:lnTo>
                      <a:lnTo>
                        <a:pt x="1492209" y="1283373"/>
                      </a:lnTo>
                      <a:lnTo>
                        <a:pt x="1499697" y="1286754"/>
                      </a:lnTo>
                      <a:lnTo>
                        <a:pt x="1503752" y="1288450"/>
                      </a:lnTo>
                      <a:lnTo>
                        <a:pt x="1526152" y="1297858"/>
                      </a:lnTo>
                      <a:lnTo>
                        <a:pt x="1532638" y="1302239"/>
                      </a:lnTo>
                      <a:lnTo>
                        <a:pt x="1543728" y="1307242"/>
                      </a:lnTo>
                      <a:lnTo>
                        <a:pt x="1545304" y="1307950"/>
                      </a:lnTo>
                      <a:lnTo>
                        <a:pt x="1555966" y="1310598"/>
                      </a:lnTo>
                      <a:lnTo>
                        <a:pt x="1560486" y="1314296"/>
                      </a:lnTo>
                      <a:lnTo>
                        <a:pt x="1563038" y="1316382"/>
                      </a:lnTo>
                      <a:lnTo>
                        <a:pt x="1637862" y="1350086"/>
                      </a:lnTo>
                      <a:lnTo>
                        <a:pt x="1644200" y="1352612"/>
                      </a:lnTo>
                      <a:lnTo>
                        <a:pt x="1652188" y="1355785"/>
                      </a:lnTo>
                      <a:lnTo>
                        <a:pt x="1662290" y="1359287"/>
                      </a:lnTo>
                      <a:lnTo>
                        <a:pt x="1687340" y="1372967"/>
                      </a:lnTo>
                      <a:lnTo>
                        <a:pt x="1710767" y="1391686"/>
                      </a:lnTo>
                      <a:lnTo>
                        <a:pt x="1742157" y="1421790"/>
                      </a:lnTo>
                      <a:lnTo>
                        <a:pt x="1743598" y="1422754"/>
                      </a:lnTo>
                      <a:lnTo>
                        <a:pt x="1767220" y="1438545"/>
                      </a:lnTo>
                      <a:lnTo>
                        <a:pt x="1789681" y="1448075"/>
                      </a:lnTo>
                      <a:lnTo>
                        <a:pt x="1807624" y="1453457"/>
                      </a:lnTo>
                      <a:lnTo>
                        <a:pt x="1833676" y="1459326"/>
                      </a:lnTo>
                      <a:lnTo>
                        <a:pt x="1852107" y="1460900"/>
                      </a:lnTo>
                      <a:lnTo>
                        <a:pt x="1859680" y="1461559"/>
                      </a:lnTo>
                      <a:lnTo>
                        <a:pt x="1894306" y="1460071"/>
                      </a:lnTo>
                      <a:lnTo>
                        <a:pt x="1902405" y="1459705"/>
                      </a:lnTo>
                      <a:lnTo>
                        <a:pt x="1918356" y="1457423"/>
                      </a:lnTo>
                      <a:lnTo>
                        <a:pt x="1942295" y="1453981"/>
                      </a:lnTo>
                      <a:lnTo>
                        <a:pt x="1987756" y="1445989"/>
                      </a:lnTo>
                      <a:lnTo>
                        <a:pt x="1989625" y="1445635"/>
                      </a:lnTo>
                      <a:lnTo>
                        <a:pt x="1991787" y="1445220"/>
                      </a:lnTo>
                      <a:lnTo>
                        <a:pt x="2002156" y="1443267"/>
                      </a:lnTo>
                      <a:lnTo>
                        <a:pt x="2018987" y="1440095"/>
                      </a:lnTo>
                      <a:lnTo>
                        <a:pt x="2026914" y="1439631"/>
                      </a:lnTo>
                      <a:lnTo>
                        <a:pt x="2036026" y="1439094"/>
                      </a:lnTo>
                      <a:lnTo>
                        <a:pt x="2044136" y="1439570"/>
                      </a:lnTo>
                      <a:lnTo>
                        <a:pt x="2064240" y="1439387"/>
                      </a:lnTo>
                      <a:lnTo>
                        <a:pt x="2088595" y="1443914"/>
                      </a:lnTo>
                      <a:lnTo>
                        <a:pt x="2108785" y="1451285"/>
                      </a:lnTo>
                      <a:lnTo>
                        <a:pt x="2111911" y="1452920"/>
                      </a:lnTo>
                      <a:lnTo>
                        <a:pt x="2143863" y="1469699"/>
                      </a:lnTo>
                      <a:lnTo>
                        <a:pt x="2148724" y="1472627"/>
                      </a:lnTo>
                      <a:lnTo>
                        <a:pt x="2156224" y="1477143"/>
                      </a:lnTo>
                      <a:lnTo>
                        <a:pt x="2164969" y="1485965"/>
                      </a:lnTo>
                      <a:lnTo>
                        <a:pt x="2167485" y="1488503"/>
                      </a:lnTo>
                      <a:lnTo>
                        <a:pt x="2170489" y="1492298"/>
                      </a:lnTo>
                      <a:lnTo>
                        <a:pt x="2175400" y="1498498"/>
                      </a:lnTo>
                      <a:lnTo>
                        <a:pt x="2180871" y="1517741"/>
                      </a:lnTo>
                      <a:lnTo>
                        <a:pt x="2182520" y="1524331"/>
                      </a:lnTo>
                      <a:lnTo>
                        <a:pt x="2187223" y="1543123"/>
                      </a:lnTo>
                      <a:lnTo>
                        <a:pt x="2191290" y="1562087"/>
                      </a:lnTo>
                      <a:lnTo>
                        <a:pt x="2193085" y="1576327"/>
                      </a:lnTo>
                      <a:lnTo>
                        <a:pt x="2189910" y="1597316"/>
                      </a:lnTo>
                      <a:lnTo>
                        <a:pt x="2185146" y="1635767"/>
                      </a:lnTo>
                      <a:lnTo>
                        <a:pt x="2184438" y="1641515"/>
                      </a:lnTo>
                      <a:lnTo>
                        <a:pt x="2186686" y="1676989"/>
                      </a:lnTo>
                      <a:lnTo>
                        <a:pt x="2187162" y="1701077"/>
                      </a:lnTo>
                      <a:lnTo>
                        <a:pt x="2188090" y="1712194"/>
                      </a:lnTo>
                      <a:lnTo>
                        <a:pt x="2186527" y="1723664"/>
                      </a:lnTo>
                      <a:lnTo>
                        <a:pt x="2186930" y="1741749"/>
                      </a:lnTo>
                      <a:lnTo>
                        <a:pt x="2186967" y="1743226"/>
                      </a:lnTo>
                      <a:lnTo>
                        <a:pt x="2184279" y="1754257"/>
                      </a:lnTo>
                      <a:lnTo>
                        <a:pt x="2174300" y="1795307"/>
                      </a:lnTo>
                      <a:lnTo>
                        <a:pt x="2172187" y="1813062"/>
                      </a:lnTo>
                      <a:lnTo>
                        <a:pt x="2171967" y="1814893"/>
                      </a:lnTo>
                      <a:lnTo>
                        <a:pt x="2172139" y="1819005"/>
                      </a:lnTo>
                      <a:lnTo>
                        <a:pt x="2172664" y="1831647"/>
                      </a:lnTo>
                      <a:lnTo>
                        <a:pt x="2174386" y="1837224"/>
                      </a:lnTo>
                      <a:lnTo>
                        <a:pt x="2178710" y="1853674"/>
                      </a:lnTo>
                      <a:lnTo>
                        <a:pt x="2180676" y="1869745"/>
                      </a:lnTo>
                      <a:lnTo>
                        <a:pt x="2180786" y="1870709"/>
                      </a:lnTo>
                      <a:lnTo>
                        <a:pt x="2178380" y="1881240"/>
                      </a:lnTo>
                      <a:lnTo>
                        <a:pt x="2174874" y="1896530"/>
                      </a:lnTo>
                      <a:lnTo>
                        <a:pt x="2168719" y="1923352"/>
                      </a:lnTo>
                      <a:lnTo>
                        <a:pt x="2166288" y="1932309"/>
                      </a:lnTo>
                      <a:lnTo>
                        <a:pt x="2155479" y="1956263"/>
                      </a:lnTo>
                      <a:lnTo>
                        <a:pt x="2150715" y="1966806"/>
                      </a:lnTo>
                      <a:lnTo>
                        <a:pt x="2133017" y="1994848"/>
                      </a:lnTo>
                      <a:lnTo>
                        <a:pt x="2132455" y="1995727"/>
                      </a:lnTo>
                      <a:lnTo>
                        <a:pt x="2130965" y="1998094"/>
                      </a:lnTo>
                      <a:lnTo>
                        <a:pt x="2129756" y="1997216"/>
                      </a:lnTo>
                      <a:lnTo>
                        <a:pt x="2126312" y="1993835"/>
                      </a:lnTo>
                      <a:lnTo>
                        <a:pt x="2125750" y="1993286"/>
                      </a:lnTo>
                      <a:lnTo>
                        <a:pt x="2124516" y="1992066"/>
                      </a:lnTo>
                      <a:lnTo>
                        <a:pt x="2122855" y="1991138"/>
                      </a:lnTo>
                      <a:lnTo>
                        <a:pt x="2120095" y="1989601"/>
                      </a:lnTo>
                      <a:lnTo>
                        <a:pt x="2119594" y="1989357"/>
                      </a:lnTo>
                      <a:lnTo>
                        <a:pt x="2116113" y="1987758"/>
                      </a:lnTo>
                      <a:lnTo>
                        <a:pt x="2114403" y="1986977"/>
                      </a:lnTo>
                      <a:lnTo>
                        <a:pt x="2112461" y="1986782"/>
                      </a:lnTo>
                      <a:lnTo>
                        <a:pt x="2106122" y="1986099"/>
                      </a:lnTo>
                      <a:lnTo>
                        <a:pt x="2100271" y="1985489"/>
                      </a:lnTo>
                      <a:lnTo>
                        <a:pt x="2098806" y="1985330"/>
                      </a:lnTo>
                      <a:lnTo>
                        <a:pt x="2097829" y="1985220"/>
                      </a:lnTo>
                      <a:lnTo>
                        <a:pt x="2095887" y="1985123"/>
                      </a:lnTo>
                      <a:lnTo>
                        <a:pt x="2084198" y="1984537"/>
                      </a:lnTo>
                      <a:lnTo>
                        <a:pt x="2082255" y="1984439"/>
                      </a:lnTo>
                      <a:lnTo>
                        <a:pt x="2081303" y="1984317"/>
                      </a:lnTo>
                      <a:lnTo>
                        <a:pt x="2075074" y="1983499"/>
                      </a:lnTo>
                      <a:lnTo>
                        <a:pt x="2073156" y="1983243"/>
                      </a:lnTo>
                      <a:lnTo>
                        <a:pt x="2071764" y="1982828"/>
                      </a:lnTo>
                      <a:lnTo>
                        <a:pt x="2070359" y="1982413"/>
                      </a:lnTo>
                      <a:lnTo>
                        <a:pt x="2061492" y="1979778"/>
                      </a:lnTo>
                      <a:lnTo>
                        <a:pt x="2060099" y="1979363"/>
                      </a:lnTo>
                      <a:lnTo>
                        <a:pt x="2059489" y="1979180"/>
                      </a:lnTo>
                      <a:lnTo>
                        <a:pt x="2056765" y="1978216"/>
                      </a:lnTo>
                      <a:lnTo>
                        <a:pt x="2049046" y="1975458"/>
                      </a:lnTo>
                      <a:lnTo>
                        <a:pt x="2047678" y="1974970"/>
                      </a:lnTo>
                      <a:lnTo>
                        <a:pt x="2046322" y="1974482"/>
                      </a:lnTo>
                      <a:lnTo>
                        <a:pt x="2044502" y="1973835"/>
                      </a:lnTo>
                      <a:lnTo>
                        <a:pt x="2042328" y="1972785"/>
                      </a:lnTo>
                      <a:lnTo>
                        <a:pt x="2038407" y="1970882"/>
                      </a:lnTo>
                      <a:lnTo>
                        <a:pt x="2035366" y="1969393"/>
                      </a:lnTo>
                      <a:lnTo>
                        <a:pt x="2033632" y="1968478"/>
                      </a:lnTo>
                      <a:lnTo>
                        <a:pt x="2026694" y="1964805"/>
                      </a:lnTo>
                      <a:lnTo>
                        <a:pt x="2024960" y="1963890"/>
                      </a:lnTo>
                      <a:lnTo>
                        <a:pt x="2023164" y="1963121"/>
                      </a:lnTo>
                      <a:lnTo>
                        <a:pt x="2022260" y="1962730"/>
                      </a:lnTo>
                      <a:lnTo>
                        <a:pt x="2021809" y="1962535"/>
                      </a:lnTo>
                      <a:lnTo>
                        <a:pt x="2013198" y="1958850"/>
                      </a:lnTo>
                      <a:lnTo>
                        <a:pt x="2011378" y="1958081"/>
                      </a:lnTo>
                      <a:lnTo>
                        <a:pt x="2010926" y="1957886"/>
                      </a:lnTo>
                      <a:lnTo>
                        <a:pt x="2009705" y="1957386"/>
                      </a:lnTo>
                      <a:lnTo>
                        <a:pt x="2005637" y="1955738"/>
                      </a:lnTo>
                      <a:lnTo>
                        <a:pt x="2003011" y="1954676"/>
                      </a:lnTo>
                      <a:lnTo>
                        <a:pt x="2000825" y="1953786"/>
                      </a:lnTo>
                      <a:lnTo>
                        <a:pt x="1998932" y="1953456"/>
                      </a:lnTo>
                      <a:lnTo>
                        <a:pt x="1987585" y="1951467"/>
                      </a:lnTo>
                      <a:lnTo>
                        <a:pt x="1986156" y="1951223"/>
                      </a:lnTo>
                      <a:lnTo>
                        <a:pt x="1985216" y="1951052"/>
                      </a:lnTo>
                      <a:lnTo>
                        <a:pt x="1984275" y="1950942"/>
                      </a:lnTo>
                      <a:lnTo>
                        <a:pt x="1982809" y="1950772"/>
                      </a:lnTo>
                      <a:lnTo>
                        <a:pt x="1973160" y="1949637"/>
                      </a:lnTo>
                      <a:lnTo>
                        <a:pt x="1970754" y="1949356"/>
                      </a:lnTo>
                      <a:lnTo>
                        <a:pt x="1970266" y="1949295"/>
                      </a:lnTo>
                      <a:lnTo>
                        <a:pt x="1968885" y="1949173"/>
                      </a:lnTo>
                      <a:lnTo>
                        <a:pt x="1960030" y="1948380"/>
                      </a:lnTo>
                      <a:lnTo>
                        <a:pt x="1957599" y="1948160"/>
                      </a:lnTo>
                      <a:lnTo>
                        <a:pt x="1955352" y="1948136"/>
                      </a:lnTo>
                      <a:lnTo>
                        <a:pt x="1950906" y="1948087"/>
                      </a:lnTo>
                      <a:lnTo>
                        <a:pt x="1946741" y="1948050"/>
                      </a:lnTo>
                      <a:lnTo>
                        <a:pt x="1945361" y="1948026"/>
                      </a:lnTo>
                      <a:lnTo>
                        <a:pt x="1943969" y="1948014"/>
                      </a:lnTo>
                      <a:lnTo>
                        <a:pt x="1942063" y="1947904"/>
                      </a:lnTo>
                      <a:lnTo>
                        <a:pt x="1932549" y="1947330"/>
                      </a:lnTo>
                      <a:lnTo>
                        <a:pt x="1930655" y="1947220"/>
                      </a:lnTo>
                      <a:lnTo>
                        <a:pt x="1928811" y="1946549"/>
                      </a:lnTo>
                      <a:lnTo>
                        <a:pt x="1927895" y="1946220"/>
                      </a:lnTo>
                      <a:lnTo>
                        <a:pt x="1926295" y="1945646"/>
                      </a:lnTo>
                      <a:lnTo>
                        <a:pt x="1925220" y="1945244"/>
                      </a:lnTo>
                      <a:lnTo>
                        <a:pt x="1923266" y="1944426"/>
                      </a:lnTo>
                      <a:lnTo>
                        <a:pt x="1920225" y="1943157"/>
                      </a:lnTo>
                      <a:lnTo>
                        <a:pt x="1917941" y="1942193"/>
                      </a:lnTo>
                      <a:lnTo>
                        <a:pt x="1915644" y="1941241"/>
                      </a:lnTo>
                      <a:lnTo>
                        <a:pt x="1913739" y="1940948"/>
                      </a:lnTo>
                      <a:lnTo>
                        <a:pt x="1908976" y="1940216"/>
                      </a:lnTo>
                      <a:lnTo>
                        <a:pt x="1907204" y="1939947"/>
                      </a:lnTo>
                      <a:lnTo>
                        <a:pt x="1905886" y="1939740"/>
                      </a:lnTo>
                      <a:lnTo>
                        <a:pt x="1903455" y="1939606"/>
                      </a:lnTo>
                      <a:lnTo>
                        <a:pt x="1899559" y="1939411"/>
                      </a:lnTo>
                      <a:lnTo>
                        <a:pt x="1894197" y="1939118"/>
                      </a:lnTo>
                      <a:lnTo>
                        <a:pt x="1892731" y="1939045"/>
                      </a:lnTo>
                      <a:lnTo>
                        <a:pt x="1891277" y="1938959"/>
                      </a:lnTo>
                      <a:lnTo>
                        <a:pt x="1890312" y="1938849"/>
                      </a:lnTo>
                      <a:lnTo>
                        <a:pt x="1888859" y="1938679"/>
                      </a:lnTo>
                      <a:lnTo>
                        <a:pt x="1878465" y="1937471"/>
                      </a:lnTo>
                      <a:lnTo>
                        <a:pt x="1877769" y="1937385"/>
                      </a:lnTo>
                      <a:lnTo>
                        <a:pt x="1876328" y="1937214"/>
                      </a:lnTo>
                      <a:lnTo>
                        <a:pt x="1874019" y="1936568"/>
                      </a:lnTo>
                      <a:lnTo>
                        <a:pt x="1864761" y="1933968"/>
                      </a:lnTo>
                      <a:lnTo>
                        <a:pt x="1863381" y="1933578"/>
                      </a:lnTo>
                      <a:lnTo>
                        <a:pt x="1861988" y="1933187"/>
                      </a:lnTo>
                      <a:lnTo>
                        <a:pt x="1860608" y="1932906"/>
                      </a:lnTo>
                      <a:lnTo>
                        <a:pt x="1859216" y="1932614"/>
                      </a:lnTo>
                      <a:lnTo>
                        <a:pt x="1856443" y="1932053"/>
                      </a:lnTo>
                      <a:lnTo>
                        <a:pt x="1850788" y="1930881"/>
                      </a:lnTo>
                      <a:lnTo>
                        <a:pt x="1848651" y="1930442"/>
                      </a:lnTo>
                      <a:lnTo>
                        <a:pt x="1846379" y="1929477"/>
                      </a:lnTo>
                      <a:lnTo>
                        <a:pt x="1837780" y="1925817"/>
                      </a:lnTo>
                      <a:lnTo>
                        <a:pt x="1836424" y="1925231"/>
                      </a:lnTo>
                      <a:lnTo>
                        <a:pt x="1834604" y="1924462"/>
                      </a:lnTo>
                      <a:lnTo>
                        <a:pt x="1833249" y="1924035"/>
                      </a:lnTo>
                      <a:lnTo>
                        <a:pt x="1827374" y="1922192"/>
                      </a:lnTo>
                      <a:lnTo>
                        <a:pt x="1826470" y="1921900"/>
                      </a:lnTo>
                      <a:lnTo>
                        <a:pt x="1825127" y="1921594"/>
                      </a:lnTo>
                      <a:lnTo>
                        <a:pt x="1823319" y="1921167"/>
                      </a:lnTo>
                      <a:lnTo>
                        <a:pt x="1822427" y="1920948"/>
                      </a:lnTo>
                      <a:lnTo>
                        <a:pt x="1815331" y="1919288"/>
                      </a:lnTo>
                      <a:lnTo>
                        <a:pt x="1813438" y="1918837"/>
                      </a:lnTo>
                      <a:lnTo>
                        <a:pt x="1811508" y="1918678"/>
                      </a:lnTo>
                      <a:lnTo>
                        <a:pt x="1803288" y="1918031"/>
                      </a:lnTo>
                      <a:lnTo>
                        <a:pt x="1795544" y="1917421"/>
                      </a:lnTo>
                      <a:lnTo>
                        <a:pt x="1794091" y="1917299"/>
                      </a:lnTo>
                      <a:lnTo>
                        <a:pt x="1792649" y="1917189"/>
                      </a:lnTo>
                      <a:lnTo>
                        <a:pt x="1790292" y="1917226"/>
                      </a:lnTo>
                      <a:lnTo>
                        <a:pt x="1783257" y="1917324"/>
                      </a:lnTo>
                      <a:lnTo>
                        <a:pt x="1782768" y="1917336"/>
                      </a:lnTo>
                      <a:lnTo>
                        <a:pt x="1780802" y="1917360"/>
                      </a:lnTo>
                      <a:lnTo>
                        <a:pt x="1779336" y="1917384"/>
                      </a:lnTo>
                      <a:lnTo>
                        <a:pt x="1777431" y="1917592"/>
                      </a:lnTo>
                      <a:lnTo>
                        <a:pt x="1775526" y="1917812"/>
                      </a:lnTo>
                      <a:lnTo>
                        <a:pt x="1766939" y="1918776"/>
                      </a:lnTo>
                      <a:lnTo>
                        <a:pt x="1755702" y="1920045"/>
                      </a:lnTo>
                      <a:lnTo>
                        <a:pt x="1753748" y="1920265"/>
                      </a:lnTo>
                      <a:lnTo>
                        <a:pt x="1752771" y="1920374"/>
                      </a:lnTo>
                      <a:lnTo>
                        <a:pt x="1749827" y="1920570"/>
                      </a:lnTo>
                      <a:lnTo>
                        <a:pt x="1731237" y="1921826"/>
                      </a:lnTo>
                      <a:lnTo>
                        <a:pt x="1729271" y="1921949"/>
                      </a:lnTo>
                      <a:lnTo>
                        <a:pt x="1727805" y="1922046"/>
                      </a:lnTo>
                      <a:lnTo>
                        <a:pt x="1724898" y="1921960"/>
                      </a:lnTo>
                      <a:lnTo>
                        <a:pt x="1711304" y="1921558"/>
                      </a:lnTo>
                      <a:lnTo>
                        <a:pt x="1702241" y="1921289"/>
                      </a:lnTo>
                      <a:lnTo>
                        <a:pt x="1698907" y="1921192"/>
                      </a:lnTo>
                      <a:lnTo>
                        <a:pt x="1695695" y="1921155"/>
                      </a:lnTo>
                      <a:lnTo>
                        <a:pt x="1678314" y="1920948"/>
                      </a:lnTo>
                      <a:lnTo>
                        <a:pt x="1674882" y="1920911"/>
                      </a:lnTo>
                      <a:lnTo>
                        <a:pt x="1672488" y="1920692"/>
                      </a:lnTo>
                      <a:lnTo>
                        <a:pt x="1659089" y="1919447"/>
                      </a:lnTo>
                      <a:lnTo>
                        <a:pt x="1653740" y="1918947"/>
                      </a:lnTo>
                      <a:lnTo>
                        <a:pt x="1652286" y="1918812"/>
                      </a:lnTo>
                      <a:lnTo>
                        <a:pt x="1650833" y="1918678"/>
                      </a:lnTo>
                      <a:lnTo>
                        <a:pt x="1648927" y="1918336"/>
                      </a:lnTo>
                      <a:lnTo>
                        <a:pt x="1639706" y="1916689"/>
                      </a:lnTo>
                      <a:lnTo>
                        <a:pt x="1637715" y="1916335"/>
                      </a:lnTo>
                      <a:lnTo>
                        <a:pt x="1636481" y="1915847"/>
                      </a:lnTo>
                      <a:lnTo>
                        <a:pt x="1634661" y="1915042"/>
                      </a:lnTo>
                      <a:lnTo>
                        <a:pt x="1631925" y="1913846"/>
                      </a:lnTo>
                      <a:lnTo>
                        <a:pt x="1629641" y="1912833"/>
                      </a:lnTo>
                      <a:lnTo>
                        <a:pt x="1627773" y="1912528"/>
                      </a:lnTo>
                      <a:lnTo>
                        <a:pt x="1620774" y="1911369"/>
                      </a:lnTo>
                      <a:lnTo>
                        <a:pt x="1618905" y="1911051"/>
                      </a:lnTo>
                      <a:lnTo>
                        <a:pt x="1617012" y="1911124"/>
                      </a:lnTo>
                      <a:lnTo>
                        <a:pt x="1608939" y="1911417"/>
                      </a:lnTo>
                      <a:lnTo>
                        <a:pt x="1605177" y="1911551"/>
                      </a:lnTo>
                      <a:lnTo>
                        <a:pt x="1602368" y="1911649"/>
                      </a:lnTo>
                      <a:lnTo>
                        <a:pt x="1601390" y="1911722"/>
                      </a:lnTo>
                      <a:lnTo>
                        <a:pt x="1599448" y="1911893"/>
                      </a:lnTo>
                      <a:lnTo>
                        <a:pt x="1585121" y="1913077"/>
                      </a:lnTo>
                      <a:lnTo>
                        <a:pt x="1582959" y="1913248"/>
                      </a:lnTo>
                      <a:lnTo>
                        <a:pt x="1581115" y="1912979"/>
                      </a:lnTo>
                      <a:lnTo>
                        <a:pt x="1575142" y="1912076"/>
                      </a:lnTo>
                      <a:lnTo>
                        <a:pt x="1574202" y="1911954"/>
                      </a:lnTo>
                      <a:lnTo>
                        <a:pt x="1570916" y="1911515"/>
                      </a:lnTo>
                      <a:lnTo>
                        <a:pt x="1568644" y="1911222"/>
                      </a:lnTo>
                      <a:lnTo>
                        <a:pt x="1566373" y="1910917"/>
                      </a:lnTo>
                      <a:lnTo>
                        <a:pt x="1565383" y="1910844"/>
                      </a:lnTo>
                      <a:lnTo>
                        <a:pt x="1560095" y="1910392"/>
                      </a:lnTo>
                      <a:lnTo>
                        <a:pt x="1558727" y="1910392"/>
                      </a:lnTo>
                      <a:lnTo>
                        <a:pt x="1558043" y="1910404"/>
                      </a:lnTo>
                      <a:lnTo>
                        <a:pt x="1557139" y="1910429"/>
                      </a:lnTo>
                      <a:lnTo>
                        <a:pt x="1556296" y="1910441"/>
                      </a:lnTo>
                      <a:lnTo>
                        <a:pt x="1554623" y="1911246"/>
                      </a:lnTo>
                      <a:lnTo>
                        <a:pt x="1552107" y="1912455"/>
                      </a:lnTo>
                      <a:lnTo>
                        <a:pt x="1545633" y="1916018"/>
                      </a:lnTo>
                      <a:lnTo>
                        <a:pt x="1543178" y="1917360"/>
                      </a:lnTo>
                      <a:lnTo>
                        <a:pt x="1541945" y="1918044"/>
                      </a:lnTo>
                      <a:lnTo>
                        <a:pt x="1539893" y="1919166"/>
                      </a:lnTo>
                      <a:lnTo>
                        <a:pt x="1538048" y="1919874"/>
                      </a:lnTo>
                      <a:lnTo>
                        <a:pt x="1533004" y="1921826"/>
                      </a:lnTo>
                      <a:lnTo>
                        <a:pt x="1528290" y="1923644"/>
                      </a:lnTo>
                      <a:lnTo>
                        <a:pt x="1526665" y="1924267"/>
                      </a:lnTo>
                      <a:lnTo>
                        <a:pt x="1525431" y="1924511"/>
                      </a:lnTo>
                      <a:lnTo>
                        <a:pt x="1522720" y="1925036"/>
                      </a:lnTo>
                      <a:lnTo>
                        <a:pt x="1521169" y="1925341"/>
                      </a:lnTo>
                      <a:lnTo>
                        <a:pt x="1519520" y="1925194"/>
                      </a:lnTo>
                      <a:lnTo>
                        <a:pt x="1516711" y="1924950"/>
                      </a:lnTo>
                      <a:lnTo>
                        <a:pt x="1515856" y="1924865"/>
                      </a:lnTo>
                      <a:lnTo>
                        <a:pt x="1514988" y="1924792"/>
                      </a:lnTo>
                      <a:lnTo>
                        <a:pt x="1514512" y="1924718"/>
                      </a:lnTo>
                      <a:lnTo>
                        <a:pt x="1509260" y="1923852"/>
                      </a:lnTo>
                      <a:lnTo>
                        <a:pt x="1507831" y="1923608"/>
                      </a:lnTo>
                      <a:lnTo>
                        <a:pt x="1506439" y="1923108"/>
                      </a:lnTo>
                      <a:lnTo>
                        <a:pt x="1505840" y="1922888"/>
                      </a:lnTo>
                      <a:lnTo>
                        <a:pt x="1496728" y="1919569"/>
                      </a:lnTo>
                      <a:lnTo>
                        <a:pt x="1492185" y="1917958"/>
                      </a:lnTo>
                      <a:lnTo>
                        <a:pt x="1490890" y="1917494"/>
                      </a:lnTo>
                      <a:lnTo>
                        <a:pt x="1488887" y="1916774"/>
                      </a:lnTo>
                      <a:lnTo>
                        <a:pt x="1486994" y="1916518"/>
                      </a:lnTo>
                      <a:lnTo>
                        <a:pt x="1482719" y="1915920"/>
                      </a:lnTo>
                      <a:lnTo>
                        <a:pt x="1474658" y="1914798"/>
                      </a:lnTo>
                      <a:lnTo>
                        <a:pt x="1473241" y="1914590"/>
                      </a:lnTo>
                      <a:lnTo>
                        <a:pt x="1472288" y="1914468"/>
                      </a:lnTo>
                      <a:lnTo>
                        <a:pt x="1470859" y="1914346"/>
                      </a:lnTo>
                      <a:lnTo>
                        <a:pt x="1469430" y="1914224"/>
                      </a:lnTo>
                      <a:lnTo>
                        <a:pt x="1458438" y="1913321"/>
                      </a:lnTo>
                      <a:lnTo>
                        <a:pt x="1456044" y="1913114"/>
                      </a:lnTo>
                      <a:lnTo>
                        <a:pt x="1453662" y="1912687"/>
                      </a:lnTo>
                      <a:lnTo>
                        <a:pt x="1447970" y="1911649"/>
                      </a:lnTo>
                      <a:lnTo>
                        <a:pt x="1446541" y="1911381"/>
                      </a:lnTo>
                      <a:lnTo>
                        <a:pt x="1444648" y="1911039"/>
                      </a:lnTo>
                      <a:lnTo>
                        <a:pt x="1443194" y="1910990"/>
                      </a:lnTo>
                      <a:lnTo>
                        <a:pt x="1441277" y="1910941"/>
                      </a:lnTo>
                      <a:lnTo>
                        <a:pt x="1439555" y="1910880"/>
                      </a:lnTo>
                      <a:lnTo>
                        <a:pt x="1437820" y="1910832"/>
                      </a:lnTo>
                      <a:lnTo>
                        <a:pt x="1435427" y="1910819"/>
                      </a:lnTo>
                      <a:lnTo>
                        <a:pt x="1431591" y="1910783"/>
                      </a:lnTo>
                      <a:lnTo>
                        <a:pt x="1426767" y="1910746"/>
                      </a:lnTo>
                      <a:lnTo>
                        <a:pt x="1424837" y="1910734"/>
                      </a:lnTo>
                      <a:lnTo>
                        <a:pt x="1423884" y="1910709"/>
                      </a:lnTo>
                      <a:lnTo>
                        <a:pt x="1407542" y="1910270"/>
                      </a:lnTo>
                      <a:lnTo>
                        <a:pt x="1406198" y="1910234"/>
                      </a:lnTo>
                      <a:lnTo>
                        <a:pt x="1403084" y="1910148"/>
                      </a:lnTo>
                      <a:lnTo>
                        <a:pt x="1402107" y="1910075"/>
                      </a:lnTo>
                      <a:lnTo>
                        <a:pt x="1400177" y="1909929"/>
                      </a:lnTo>
                      <a:lnTo>
                        <a:pt x="1382308" y="1908538"/>
                      </a:lnTo>
                      <a:lnTo>
                        <a:pt x="1381831" y="1908513"/>
                      </a:lnTo>
                      <a:lnTo>
                        <a:pt x="1374137" y="1907964"/>
                      </a:lnTo>
                      <a:lnTo>
                        <a:pt x="1372708" y="1907866"/>
                      </a:lnTo>
                      <a:lnTo>
                        <a:pt x="1371266" y="1907769"/>
                      </a:lnTo>
                      <a:lnTo>
                        <a:pt x="1368945" y="1907866"/>
                      </a:lnTo>
                      <a:lnTo>
                        <a:pt x="1365709" y="1908013"/>
                      </a:lnTo>
                      <a:lnTo>
                        <a:pt x="1358930" y="1908318"/>
                      </a:lnTo>
                      <a:lnTo>
                        <a:pt x="1348353" y="1908745"/>
                      </a:lnTo>
                      <a:lnTo>
                        <a:pt x="1345947" y="1908843"/>
                      </a:lnTo>
                      <a:lnTo>
                        <a:pt x="1344017" y="1908916"/>
                      </a:lnTo>
                      <a:lnTo>
                        <a:pt x="1341635" y="1908757"/>
                      </a:lnTo>
                      <a:lnTo>
                        <a:pt x="1328737" y="1907891"/>
                      </a:lnTo>
                      <a:lnTo>
                        <a:pt x="1309537" y="1905328"/>
                      </a:lnTo>
                      <a:lnTo>
                        <a:pt x="1298923" y="1903791"/>
                      </a:lnTo>
                      <a:lnTo>
                        <a:pt x="1297469" y="1903583"/>
                      </a:lnTo>
                      <a:lnTo>
                        <a:pt x="1295540" y="1903315"/>
                      </a:lnTo>
                      <a:lnTo>
                        <a:pt x="1293194" y="1902790"/>
                      </a:lnTo>
                      <a:lnTo>
                        <a:pt x="1282422" y="1900423"/>
                      </a:lnTo>
                      <a:lnTo>
                        <a:pt x="1280553" y="1900008"/>
                      </a:lnTo>
                      <a:lnTo>
                        <a:pt x="1279099" y="1899727"/>
                      </a:lnTo>
                      <a:lnTo>
                        <a:pt x="1277658" y="1899434"/>
                      </a:lnTo>
                      <a:lnTo>
                        <a:pt x="1266385" y="1897201"/>
                      </a:lnTo>
                      <a:lnTo>
                        <a:pt x="1264504" y="1896823"/>
                      </a:lnTo>
                      <a:lnTo>
                        <a:pt x="1262623" y="1896445"/>
                      </a:lnTo>
                      <a:lnTo>
                        <a:pt x="1261181" y="1896286"/>
                      </a:lnTo>
                      <a:lnTo>
                        <a:pt x="1259215" y="1896054"/>
                      </a:lnTo>
                      <a:lnTo>
                        <a:pt x="1241639" y="1894053"/>
                      </a:lnTo>
                      <a:lnTo>
                        <a:pt x="1239685" y="1893833"/>
                      </a:lnTo>
                      <a:lnTo>
                        <a:pt x="1238219" y="1893662"/>
                      </a:lnTo>
                      <a:lnTo>
                        <a:pt x="1236803" y="1893553"/>
                      </a:lnTo>
                      <a:lnTo>
                        <a:pt x="1235361" y="1893443"/>
                      </a:lnTo>
                      <a:lnTo>
                        <a:pt x="1232979" y="1893272"/>
                      </a:lnTo>
                      <a:lnTo>
                        <a:pt x="1214341" y="1891856"/>
                      </a:lnTo>
                      <a:lnTo>
                        <a:pt x="1210909" y="1891588"/>
                      </a:lnTo>
                      <a:lnTo>
                        <a:pt x="1208026" y="1891307"/>
                      </a:lnTo>
                      <a:lnTo>
                        <a:pt x="1191720" y="1889684"/>
                      </a:lnTo>
                      <a:lnTo>
                        <a:pt x="1190377" y="1889562"/>
                      </a:lnTo>
                      <a:lnTo>
                        <a:pt x="1188142" y="1889343"/>
                      </a:lnTo>
                      <a:lnTo>
                        <a:pt x="1178468" y="1888403"/>
                      </a:lnTo>
                      <a:lnTo>
                        <a:pt x="1176282" y="1888183"/>
                      </a:lnTo>
                      <a:lnTo>
                        <a:pt x="1174560" y="1887561"/>
                      </a:lnTo>
                      <a:lnTo>
                        <a:pt x="1166621" y="1884693"/>
                      </a:lnTo>
                      <a:lnTo>
                        <a:pt x="1166205" y="1884461"/>
                      </a:lnTo>
                      <a:lnTo>
                        <a:pt x="1161112" y="1881704"/>
                      </a:lnTo>
                      <a:lnTo>
                        <a:pt x="1160269" y="1881252"/>
                      </a:lnTo>
                      <a:lnTo>
                        <a:pt x="1159500" y="1881032"/>
                      </a:lnTo>
                      <a:lnTo>
                        <a:pt x="1156202" y="1880093"/>
                      </a:lnTo>
                      <a:lnTo>
                        <a:pt x="1154590" y="1879641"/>
                      </a:lnTo>
                      <a:lnTo>
                        <a:pt x="1152562" y="1880263"/>
                      </a:lnTo>
                      <a:lnTo>
                        <a:pt x="1149228" y="1881276"/>
                      </a:lnTo>
                      <a:lnTo>
                        <a:pt x="1147604" y="1881520"/>
                      </a:lnTo>
                      <a:lnTo>
                        <a:pt x="1146174" y="1881728"/>
                      </a:lnTo>
                      <a:lnTo>
                        <a:pt x="1141435" y="1882411"/>
                      </a:lnTo>
                      <a:lnTo>
                        <a:pt x="1140019" y="1882619"/>
                      </a:lnTo>
                      <a:lnTo>
                        <a:pt x="1138125" y="1882899"/>
                      </a:lnTo>
                      <a:lnTo>
                        <a:pt x="1136684" y="1883290"/>
                      </a:lnTo>
                      <a:lnTo>
                        <a:pt x="1135255" y="1883680"/>
                      </a:lnTo>
                      <a:lnTo>
                        <a:pt x="1128085" y="1885645"/>
                      </a:lnTo>
                      <a:lnTo>
                        <a:pt x="1126180" y="1886170"/>
                      </a:lnTo>
                      <a:lnTo>
                        <a:pt x="1125337" y="1886389"/>
                      </a:lnTo>
                      <a:lnTo>
                        <a:pt x="1122797" y="1887048"/>
                      </a:lnTo>
                      <a:lnTo>
                        <a:pt x="1107248" y="1891051"/>
                      </a:lnTo>
                      <a:lnTo>
                        <a:pt x="1103951" y="1891905"/>
                      </a:lnTo>
                      <a:lnTo>
                        <a:pt x="1103035" y="1892088"/>
                      </a:lnTo>
                      <a:lnTo>
                        <a:pt x="1101642" y="1892381"/>
                      </a:lnTo>
                      <a:lnTo>
                        <a:pt x="1096073" y="1893540"/>
                      </a:lnTo>
                      <a:lnTo>
                        <a:pt x="1089062" y="1894992"/>
                      </a:lnTo>
                      <a:lnTo>
                        <a:pt x="1087657" y="1895285"/>
                      </a:lnTo>
                      <a:lnTo>
                        <a:pt x="1086252" y="1895578"/>
                      </a:lnTo>
                      <a:lnTo>
                        <a:pt x="1082918" y="1895993"/>
                      </a:lnTo>
                      <a:lnTo>
                        <a:pt x="1078631" y="1896518"/>
                      </a:lnTo>
                      <a:lnTo>
                        <a:pt x="1075858" y="1896860"/>
                      </a:lnTo>
                      <a:lnTo>
                        <a:pt x="1073086" y="1897201"/>
                      </a:lnTo>
                      <a:lnTo>
                        <a:pt x="1071205" y="1897323"/>
                      </a:lnTo>
                      <a:lnTo>
                        <a:pt x="1069800" y="1897408"/>
                      </a:lnTo>
                      <a:lnTo>
                        <a:pt x="1063693" y="1897799"/>
                      </a:lnTo>
                      <a:lnTo>
                        <a:pt x="1057501" y="1898202"/>
                      </a:lnTo>
                      <a:lnTo>
                        <a:pt x="1054166" y="1898409"/>
                      </a:lnTo>
                      <a:lnTo>
                        <a:pt x="1051724" y="1898409"/>
                      </a:lnTo>
                      <a:lnTo>
                        <a:pt x="1036065" y="1898385"/>
                      </a:lnTo>
                      <a:lnTo>
                        <a:pt x="1030630" y="1898373"/>
                      </a:lnTo>
                      <a:lnTo>
                        <a:pt x="1029262" y="1898373"/>
                      </a:lnTo>
                      <a:lnTo>
                        <a:pt x="1027088" y="1898373"/>
                      </a:lnTo>
                      <a:lnTo>
                        <a:pt x="1024950" y="1898373"/>
                      </a:lnTo>
                      <a:lnTo>
                        <a:pt x="1022569" y="1897823"/>
                      </a:lnTo>
                      <a:lnTo>
                        <a:pt x="1021604" y="1897604"/>
                      </a:lnTo>
                      <a:lnTo>
                        <a:pt x="1012516" y="1895505"/>
                      </a:lnTo>
                      <a:lnTo>
                        <a:pt x="1008217" y="1894504"/>
                      </a:lnTo>
                      <a:lnTo>
                        <a:pt x="1005396" y="1893894"/>
                      </a:lnTo>
                      <a:lnTo>
                        <a:pt x="997164" y="1892076"/>
                      </a:lnTo>
                      <a:lnTo>
                        <a:pt x="995051" y="1891612"/>
                      </a:lnTo>
                      <a:lnTo>
                        <a:pt x="993243" y="1890843"/>
                      </a:lnTo>
                      <a:lnTo>
                        <a:pt x="992779" y="1890648"/>
                      </a:lnTo>
                      <a:lnTo>
                        <a:pt x="987771" y="1888513"/>
                      </a:lnTo>
                      <a:lnTo>
                        <a:pt x="985206" y="1887427"/>
                      </a:lnTo>
                      <a:lnTo>
                        <a:pt x="984192" y="1886975"/>
                      </a:lnTo>
                      <a:lnTo>
                        <a:pt x="982727" y="1886194"/>
                      </a:lnTo>
                      <a:lnTo>
                        <a:pt x="979539" y="1884486"/>
                      </a:lnTo>
                      <a:lnTo>
                        <a:pt x="978195" y="1883754"/>
                      </a:lnTo>
                      <a:lnTo>
                        <a:pt x="976998" y="1880971"/>
                      </a:lnTo>
                      <a:lnTo>
                        <a:pt x="977511" y="1879763"/>
                      </a:lnTo>
                      <a:lnTo>
                        <a:pt x="977829" y="1879141"/>
                      </a:lnTo>
                      <a:lnTo>
                        <a:pt x="979844" y="1875102"/>
                      </a:lnTo>
                      <a:lnTo>
                        <a:pt x="981505" y="1871661"/>
                      </a:lnTo>
                      <a:lnTo>
                        <a:pt x="983325" y="1867878"/>
                      </a:lnTo>
                      <a:lnTo>
                        <a:pt x="984595" y="1865230"/>
                      </a:lnTo>
                      <a:lnTo>
                        <a:pt x="985206" y="1863973"/>
                      </a:lnTo>
                      <a:lnTo>
                        <a:pt x="985255" y="1862862"/>
                      </a:lnTo>
                      <a:lnTo>
                        <a:pt x="985340" y="1860702"/>
                      </a:lnTo>
                      <a:lnTo>
                        <a:pt x="985414" y="1858823"/>
                      </a:lnTo>
                      <a:lnTo>
                        <a:pt x="983826" y="1858054"/>
                      </a:lnTo>
                      <a:lnTo>
                        <a:pt x="980321" y="1856358"/>
                      </a:lnTo>
                      <a:lnTo>
                        <a:pt x="979844" y="1856126"/>
                      </a:lnTo>
                      <a:lnTo>
                        <a:pt x="979038" y="1855968"/>
                      </a:lnTo>
                      <a:lnTo>
                        <a:pt x="973798" y="1854955"/>
                      </a:lnTo>
                      <a:lnTo>
                        <a:pt x="972455" y="1854686"/>
                      </a:lnTo>
                      <a:lnTo>
                        <a:pt x="969157" y="1856126"/>
                      </a:lnTo>
                      <a:lnTo>
                        <a:pt x="968961" y="1858835"/>
                      </a:lnTo>
                      <a:lnTo>
                        <a:pt x="968741" y="1861910"/>
                      </a:lnTo>
                      <a:lnTo>
                        <a:pt x="966690" y="1865608"/>
                      </a:lnTo>
                      <a:lnTo>
                        <a:pt x="964992" y="1864986"/>
                      </a:lnTo>
                      <a:lnTo>
                        <a:pt x="962158" y="1863960"/>
                      </a:lnTo>
                      <a:lnTo>
                        <a:pt x="959080" y="1862716"/>
                      </a:lnTo>
                      <a:lnTo>
                        <a:pt x="958042" y="1862301"/>
                      </a:lnTo>
                      <a:lnTo>
                        <a:pt x="957163" y="1861276"/>
                      </a:lnTo>
                      <a:lnTo>
                        <a:pt x="956589" y="1860617"/>
                      </a:lnTo>
                      <a:lnTo>
                        <a:pt x="955379" y="1859202"/>
                      </a:lnTo>
                      <a:lnTo>
                        <a:pt x="955428" y="1857432"/>
                      </a:lnTo>
                      <a:lnTo>
                        <a:pt x="955551" y="1853649"/>
                      </a:lnTo>
                      <a:lnTo>
                        <a:pt x="955587" y="1852819"/>
                      </a:lnTo>
                      <a:lnTo>
                        <a:pt x="955880" y="1851501"/>
                      </a:lnTo>
                      <a:lnTo>
                        <a:pt x="957444" y="1844668"/>
                      </a:lnTo>
                      <a:lnTo>
                        <a:pt x="958103" y="1841800"/>
                      </a:lnTo>
                      <a:lnTo>
                        <a:pt x="958885" y="1838395"/>
                      </a:lnTo>
                      <a:lnTo>
                        <a:pt x="959007" y="1837883"/>
                      </a:lnTo>
                      <a:lnTo>
                        <a:pt x="960851" y="1830293"/>
                      </a:lnTo>
                      <a:lnTo>
                        <a:pt x="961096" y="1829292"/>
                      </a:lnTo>
                      <a:lnTo>
                        <a:pt x="962183" y="1824789"/>
                      </a:lnTo>
                      <a:lnTo>
                        <a:pt x="964589" y="1818285"/>
                      </a:lnTo>
                      <a:lnTo>
                        <a:pt x="965077" y="1816955"/>
                      </a:lnTo>
                      <a:lnTo>
                        <a:pt x="964821" y="1815515"/>
                      </a:lnTo>
                      <a:lnTo>
                        <a:pt x="964589" y="1814271"/>
                      </a:lnTo>
                      <a:lnTo>
                        <a:pt x="964259" y="1812416"/>
                      </a:lnTo>
                      <a:lnTo>
                        <a:pt x="962634" y="1811867"/>
                      </a:lnTo>
                      <a:lnTo>
                        <a:pt x="959984" y="1810988"/>
                      </a:lnTo>
                      <a:lnTo>
                        <a:pt x="959312" y="1810756"/>
                      </a:lnTo>
                      <a:lnTo>
                        <a:pt x="958384" y="1810719"/>
                      </a:lnTo>
                      <a:lnTo>
                        <a:pt x="952082" y="1810427"/>
                      </a:lnTo>
                      <a:lnTo>
                        <a:pt x="949724" y="1810317"/>
                      </a:lnTo>
                      <a:lnTo>
                        <a:pt x="944985" y="1810097"/>
                      </a:lnTo>
                      <a:lnTo>
                        <a:pt x="943092" y="1810012"/>
                      </a:lnTo>
                      <a:lnTo>
                        <a:pt x="941199" y="1809926"/>
                      </a:lnTo>
                      <a:lnTo>
                        <a:pt x="939770" y="1809731"/>
                      </a:lnTo>
                      <a:lnTo>
                        <a:pt x="937864" y="1809475"/>
                      </a:lnTo>
                      <a:lnTo>
                        <a:pt x="928826" y="1808242"/>
                      </a:lnTo>
                      <a:lnTo>
                        <a:pt x="927397" y="1808047"/>
                      </a:lnTo>
                      <a:lnTo>
                        <a:pt x="925968" y="1807852"/>
                      </a:lnTo>
                      <a:lnTo>
                        <a:pt x="925015" y="1807644"/>
                      </a:lnTo>
                      <a:lnTo>
                        <a:pt x="918395" y="1806204"/>
                      </a:lnTo>
                      <a:lnTo>
                        <a:pt x="916502" y="1805790"/>
                      </a:lnTo>
                      <a:lnTo>
                        <a:pt x="915586" y="1803898"/>
                      </a:lnTo>
                      <a:lnTo>
                        <a:pt x="906230" y="1784386"/>
                      </a:lnTo>
                      <a:lnTo>
                        <a:pt x="901711" y="1774343"/>
                      </a:lnTo>
                      <a:lnTo>
                        <a:pt x="896007" y="1761688"/>
                      </a:lnTo>
                      <a:lnTo>
                        <a:pt x="894615" y="1758638"/>
                      </a:lnTo>
                      <a:lnTo>
                        <a:pt x="894041" y="1757564"/>
                      </a:lnTo>
                      <a:lnTo>
                        <a:pt x="893308" y="1756173"/>
                      </a:lnTo>
                      <a:lnTo>
                        <a:pt x="884660" y="1739906"/>
                      </a:lnTo>
                      <a:lnTo>
                        <a:pt x="879714" y="1730608"/>
                      </a:lnTo>
                      <a:lnTo>
                        <a:pt x="878724" y="1728753"/>
                      </a:lnTo>
                      <a:lnTo>
                        <a:pt x="877039" y="1727765"/>
                      </a:lnTo>
                      <a:lnTo>
                        <a:pt x="871640" y="1724604"/>
                      </a:lnTo>
                      <a:lnTo>
                        <a:pt x="870285" y="1723799"/>
                      </a:lnTo>
                      <a:lnTo>
                        <a:pt x="868403" y="1723213"/>
                      </a:lnTo>
                      <a:lnTo>
                        <a:pt x="859353" y="1720382"/>
                      </a:lnTo>
                      <a:lnTo>
                        <a:pt x="857093" y="1719674"/>
                      </a:lnTo>
                      <a:lnTo>
                        <a:pt x="851438" y="1719113"/>
                      </a:lnTo>
                      <a:lnTo>
                        <a:pt x="850119" y="1718978"/>
                      </a:lnTo>
                      <a:lnTo>
                        <a:pt x="848849" y="1718857"/>
                      </a:lnTo>
                      <a:lnTo>
                        <a:pt x="847847" y="1718295"/>
                      </a:lnTo>
                      <a:lnTo>
                        <a:pt x="846626" y="1717624"/>
                      </a:lnTo>
                      <a:lnTo>
                        <a:pt x="845148" y="1716794"/>
                      </a:lnTo>
                      <a:lnTo>
                        <a:pt x="844721" y="1715330"/>
                      </a:lnTo>
                      <a:lnTo>
                        <a:pt x="843927" y="1712511"/>
                      </a:lnTo>
                      <a:lnTo>
                        <a:pt x="843499" y="1711022"/>
                      </a:lnTo>
                      <a:lnTo>
                        <a:pt x="844171" y="1708826"/>
                      </a:lnTo>
                      <a:lnTo>
                        <a:pt x="845148" y="1705665"/>
                      </a:lnTo>
                      <a:lnTo>
                        <a:pt x="845136" y="1702907"/>
                      </a:lnTo>
                      <a:lnTo>
                        <a:pt x="845136" y="1701321"/>
                      </a:lnTo>
                      <a:lnTo>
                        <a:pt x="845136" y="1697062"/>
                      </a:lnTo>
                      <a:lnTo>
                        <a:pt x="845136" y="1694939"/>
                      </a:lnTo>
                      <a:lnTo>
                        <a:pt x="844611" y="1692633"/>
                      </a:lnTo>
                      <a:lnTo>
                        <a:pt x="843414" y="1687373"/>
                      </a:lnTo>
                      <a:lnTo>
                        <a:pt x="843072" y="1685860"/>
                      </a:lnTo>
                      <a:lnTo>
                        <a:pt x="842681" y="1684286"/>
                      </a:lnTo>
                      <a:lnTo>
                        <a:pt x="840714" y="1676415"/>
                      </a:lnTo>
                      <a:lnTo>
                        <a:pt x="840189" y="1674316"/>
                      </a:lnTo>
                      <a:lnTo>
                        <a:pt x="839982" y="1670899"/>
                      </a:lnTo>
                      <a:lnTo>
                        <a:pt x="839908" y="1669667"/>
                      </a:lnTo>
                      <a:lnTo>
                        <a:pt x="839774" y="1667312"/>
                      </a:lnTo>
                      <a:lnTo>
                        <a:pt x="839151" y="1664712"/>
                      </a:lnTo>
                      <a:lnTo>
                        <a:pt x="836879" y="1655341"/>
                      </a:lnTo>
                      <a:lnTo>
                        <a:pt x="835279" y="1648922"/>
                      </a:lnTo>
                      <a:lnTo>
                        <a:pt x="835071" y="1648275"/>
                      </a:lnTo>
                      <a:lnTo>
                        <a:pt x="834766" y="1647360"/>
                      </a:lnTo>
                      <a:lnTo>
                        <a:pt x="833997" y="1645041"/>
                      </a:lnTo>
                      <a:lnTo>
                        <a:pt x="832128" y="1643357"/>
                      </a:lnTo>
                      <a:lnTo>
                        <a:pt x="829868" y="1641332"/>
                      </a:lnTo>
                      <a:lnTo>
                        <a:pt x="829441" y="1640661"/>
                      </a:lnTo>
                      <a:lnTo>
                        <a:pt x="828342" y="1638964"/>
                      </a:lnTo>
                      <a:lnTo>
                        <a:pt x="825410" y="1634449"/>
                      </a:lnTo>
                      <a:lnTo>
                        <a:pt x="824531" y="1633058"/>
                      </a:lnTo>
                      <a:lnTo>
                        <a:pt x="822955" y="1630545"/>
                      </a:lnTo>
                      <a:lnTo>
                        <a:pt x="821917" y="1628921"/>
                      </a:lnTo>
                      <a:lnTo>
                        <a:pt x="821147" y="1627701"/>
                      </a:lnTo>
                      <a:lnTo>
                        <a:pt x="820378" y="1626481"/>
                      </a:lnTo>
                      <a:lnTo>
                        <a:pt x="819425" y="1624651"/>
                      </a:lnTo>
                      <a:lnTo>
                        <a:pt x="818473" y="1622832"/>
                      </a:lnTo>
                      <a:lnTo>
                        <a:pt x="817996" y="1621917"/>
                      </a:lnTo>
                      <a:lnTo>
                        <a:pt x="815419" y="1616987"/>
                      </a:lnTo>
                      <a:lnTo>
                        <a:pt x="815077" y="1616340"/>
                      </a:lnTo>
                      <a:lnTo>
                        <a:pt x="814014" y="1614302"/>
                      </a:lnTo>
                      <a:lnTo>
                        <a:pt x="813074" y="1611398"/>
                      </a:lnTo>
                      <a:lnTo>
                        <a:pt x="811987" y="1608018"/>
                      </a:lnTo>
                      <a:lnTo>
                        <a:pt x="810289" y="1602746"/>
                      </a:lnTo>
                      <a:lnTo>
                        <a:pt x="809288" y="1599769"/>
                      </a:lnTo>
                      <a:lnTo>
                        <a:pt x="808640" y="1597804"/>
                      </a:lnTo>
                      <a:lnTo>
                        <a:pt x="806894" y="1598036"/>
                      </a:lnTo>
                      <a:lnTo>
                        <a:pt x="804756" y="1598304"/>
                      </a:lnTo>
                      <a:lnTo>
                        <a:pt x="803889" y="1598427"/>
                      </a:lnTo>
                      <a:lnTo>
                        <a:pt x="802778" y="1599061"/>
                      </a:lnTo>
                      <a:lnTo>
                        <a:pt x="794704" y="1603662"/>
                      </a:lnTo>
                      <a:lnTo>
                        <a:pt x="793385" y="1604406"/>
                      </a:lnTo>
                      <a:lnTo>
                        <a:pt x="791516" y="1605907"/>
                      </a:lnTo>
                      <a:lnTo>
                        <a:pt x="790026" y="1607090"/>
                      </a:lnTo>
                      <a:lnTo>
                        <a:pt x="789318" y="1607664"/>
                      </a:lnTo>
                      <a:lnTo>
                        <a:pt x="787193" y="1609360"/>
                      </a:lnTo>
                      <a:lnTo>
                        <a:pt x="785128" y="1610471"/>
                      </a:lnTo>
                      <a:lnTo>
                        <a:pt x="783064" y="1611569"/>
                      </a:lnTo>
                      <a:lnTo>
                        <a:pt x="781012" y="1612667"/>
                      </a:lnTo>
                      <a:lnTo>
                        <a:pt x="779730" y="1613460"/>
                      </a:lnTo>
                      <a:lnTo>
                        <a:pt x="778447" y="1614254"/>
                      </a:lnTo>
                      <a:lnTo>
                        <a:pt x="772011" y="1618220"/>
                      </a:lnTo>
                      <a:lnTo>
                        <a:pt x="770301" y="1619281"/>
                      </a:lnTo>
                      <a:lnTo>
                        <a:pt x="768554" y="1620184"/>
                      </a:lnTo>
                      <a:lnTo>
                        <a:pt x="767247" y="1620855"/>
                      </a:lnTo>
                      <a:lnTo>
                        <a:pt x="758502" y="1625370"/>
                      </a:lnTo>
                      <a:lnTo>
                        <a:pt x="756755" y="1626261"/>
                      </a:lnTo>
                      <a:lnTo>
                        <a:pt x="755876" y="1626713"/>
                      </a:lnTo>
                      <a:lnTo>
                        <a:pt x="753628" y="1627713"/>
                      </a:lnTo>
                      <a:lnTo>
                        <a:pt x="747766" y="1630300"/>
                      </a:lnTo>
                      <a:lnTo>
                        <a:pt x="746410" y="1630898"/>
                      </a:lnTo>
                      <a:lnTo>
                        <a:pt x="745763" y="1631179"/>
                      </a:lnTo>
                      <a:lnTo>
                        <a:pt x="744175" y="1631789"/>
                      </a:lnTo>
                      <a:lnTo>
                        <a:pt x="742782" y="1632326"/>
                      </a:lnTo>
                      <a:lnTo>
                        <a:pt x="729872" y="1637219"/>
                      </a:lnTo>
                      <a:lnTo>
                        <a:pt x="729872" y="1637219"/>
                      </a:lnTo>
                      <a:lnTo>
                        <a:pt x="729872" y="1637207"/>
                      </a:lnTo>
                      <a:lnTo>
                        <a:pt x="729872" y="1637207"/>
                      </a:lnTo>
                      <a:lnTo>
                        <a:pt x="729872" y="1637195"/>
                      </a:lnTo>
                      <a:lnTo>
                        <a:pt x="729884" y="1637171"/>
                      </a:lnTo>
                      <a:lnTo>
                        <a:pt x="729884" y="1637158"/>
                      </a:lnTo>
                      <a:lnTo>
                        <a:pt x="729884" y="1637134"/>
                      </a:lnTo>
                      <a:lnTo>
                        <a:pt x="730104" y="1633693"/>
                      </a:lnTo>
                      <a:lnTo>
                        <a:pt x="730117" y="1633583"/>
                      </a:lnTo>
                      <a:lnTo>
                        <a:pt x="730178" y="1632619"/>
                      </a:lnTo>
                      <a:lnTo>
                        <a:pt x="730324" y="1630971"/>
                      </a:lnTo>
                      <a:lnTo>
                        <a:pt x="730617" y="1629422"/>
                      </a:lnTo>
                      <a:lnTo>
                        <a:pt x="730813" y="1628385"/>
                      </a:lnTo>
                      <a:lnTo>
                        <a:pt x="731008" y="1627347"/>
                      </a:lnTo>
                      <a:lnTo>
                        <a:pt x="731106" y="1626835"/>
                      </a:lnTo>
                      <a:lnTo>
                        <a:pt x="731423" y="1625175"/>
                      </a:lnTo>
                      <a:lnTo>
                        <a:pt x="732059" y="1622515"/>
                      </a:lnTo>
                      <a:lnTo>
                        <a:pt x="732230" y="1621807"/>
                      </a:lnTo>
                      <a:lnTo>
                        <a:pt x="732694" y="1619843"/>
                      </a:lnTo>
                      <a:lnTo>
                        <a:pt x="733072" y="1617707"/>
                      </a:lnTo>
                      <a:lnTo>
                        <a:pt x="734538" y="1609226"/>
                      </a:lnTo>
                      <a:lnTo>
                        <a:pt x="735100" y="1605223"/>
                      </a:lnTo>
                      <a:lnTo>
                        <a:pt x="735442" y="1602856"/>
                      </a:lnTo>
                      <a:lnTo>
                        <a:pt x="734770" y="1600757"/>
                      </a:lnTo>
                      <a:lnTo>
                        <a:pt x="734111" y="1598695"/>
                      </a:lnTo>
                      <a:lnTo>
                        <a:pt x="733915" y="1595595"/>
                      </a:lnTo>
                      <a:lnTo>
                        <a:pt x="733817" y="1594034"/>
                      </a:lnTo>
                      <a:lnTo>
                        <a:pt x="733634" y="1590922"/>
                      </a:lnTo>
                      <a:lnTo>
                        <a:pt x="733512" y="1588847"/>
                      </a:lnTo>
                      <a:lnTo>
                        <a:pt x="733451" y="1588005"/>
                      </a:lnTo>
                      <a:lnTo>
                        <a:pt x="733109" y="1586443"/>
                      </a:lnTo>
                      <a:lnTo>
                        <a:pt x="732462" y="1583490"/>
                      </a:lnTo>
                      <a:lnTo>
                        <a:pt x="732132" y="1581977"/>
                      </a:lnTo>
                      <a:lnTo>
                        <a:pt x="731460" y="1580427"/>
                      </a:lnTo>
                      <a:lnTo>
                        <a:pt x="730959" y="1579244"/>
                      </a:lnTo>
                      <a:lnTo>
                        <a:pt x="728761" y="1574082"/>
                      </a:lnTo>
                      <a:lnTo>
                        <a:pt x="728150" y="1572666"/>
                      </a:lnTo>
                      <a:lnTo>
                        <a:pt x="727075" y="1571117"/>
                      </a:lnTo>
                      <a:lnTo>
                        <a:pt x="726013" y="1569579"/>
                      </a:lnTo>
                      <a:lnTo>
                        <a:pt x="725292" y="1568530"/>
                      </a:lnTo>
                      <a:lnTo>
                        <a:pt x="724474" y="1567346"/>
                      </a:lnTo>
                      <a:lnTo>
                        <a:pt x="723252" y="1565930"/>
                      </a:lnTo>
                      <a:lnTo>
                        <a:pt x="721725" y="1564161"/>
                      </a:lnTo>
                      <a:lnTo>
                        <a:pt x="721139" y="1563465"/>
                      </a:lnTo>
                      <a:lnTo>
                        <a:pt x="720907" y="1563197"/>
                      </a:lnTo>
                      <a:lnTo>
                        <a:pt x="720248" y="1562428"/>
                      </a:lnTo>
                      <a:lnTo>
                        <a:pt x="719649" y="1561733"/>
                      </a:lnTo>
                      <a:lnTo>
                        <a:pt x="719197" y="1561110"/>
                      </a:lnTo>
                      <a:lnTo>
                        <a:pt x="719051" y="1560891"/>
                      </a:lnTo>
                      <a:lnTo>
                        <a:pt x="717890" y="1559268"/>
                      </a:lnTo>
                      <a:lnTo>
                        <a:pt x="716632" y="1557510"/>
                      </a:lnTo>
                      <a:lnTo>
                        <a:pt x="715985" y="1555558"/>
                      </a:lnTo>
                      <a:lnTo>
                        <a:pt x="714690" y="1551653"/>
                      </a:lnTo>
                      <a:lnTo>
                        <a:pt x="712760" y="1547516"/>
                      </a:lnTo>
                      <a:lnTo>
                        <a:pt x="712113" y="1546137"/>
                      </a:lnTo>
                      <a:lnTo>
                        <a:pt x="711649" y="1544771"/>
                      </a:lnTo>
                      <a:lnTo>
                        <a:pt x="710879" y="1542501"/>
                      </a:lnTo>
                      <a:lnTo>
                        <a:pt x="710635" y="1540512"/>
                      </a:lnTo>
                      <a:lnTo>
                        <a:pt x="710391" y="1538523"/>
                      </a:lnTo>
                      <a:lnTo>
                        <a:pt x="710244" y="1537241"/>
                      </a:lnTo>
                      <a:lnTo>
                        <a:pt x="709780" y="1534691"/>
                      </a:lnTo>
                      <a:lnTo>
                        <a:pt x="709487" y="1533068"/>
                      </a:lnTo>
                      <a:lnTo>
                        <a:pt x="709084" y="1530872"/>
                      </a:lnTo>
                      <a:lnTo>
                        <a:pt x="708681" y="1528651"/>
                      </a:lnTo>
                      <a:lnTo>
                        <a:pt x="708046" y="1526771"/>
                      </a:lnTo>
                      <a:lnTo>
                        <a:pt x="707569" y="1525356"/>
                      </a:lnTo>
                      <a:lnTo>
                        <a:pt x="706287" y="1521549"/>
                      </a:lnTo>
                      <a:lnTo>
                        <a:pt x="705640" y="1519645"/>
                      </a:lnTo>
                      <a:lnTo>
                        <a:pt x="704663" y="1517143"/>
                      </a:lnTo>
                      <a:lnTo>
                        <a:pt x="701963" y="1510261"/>
                      </a:lnTo>
                      <a:lnTo>
                        <a:pt x="701707" y="1509614"/>
                      </a:lnTo>
                      <a:lnTo>
                        <a:pt x="701120" y="1508113"/>
                      </a:lnTo>
                      <a:lnTo>
                        <a:pt x="699997" y="1506295"/>
                      </a:lnTo>
                      <a:lnTo>
                        <a:pt x="697163" y="1501719"/>
                      </a:lnTo>
                      <a:lnTo>
                        <a:pt x="694806" y="1497863"/>
                      </a:lnTo>
                      <a:lnTo>
                        <a:pt x="693694" y="1496032"/>
                      </a:lnTo>
                      <a:lnTo>
                        <a:pt x="692717" y="1494910"/>
                      </a:lnTo>
                      <a:lnTo>
                        <a:pt x="689762" y="1491456"/>
                      </a:lnTo>
                      <a:lnTo>
                        <a:pt x="688870" y="1490419"/>
                      </a:lnTo>
                      <a:lnTo>
                        <a:pt x="687795" y="1489370"/>
                      </a:lnTo>
                      <a:lnTo>
                        <a:pt x="684949" y="1486551"/>
                      </a:lnTo>
                      <a:lnTo>
                        <a:pt x="684216" y="1485819"/>
                      </a:lnTo>
                      <a:lnTo>
                        <a:pt x="682751" y="1484379"/>
                      </a:lnTo>
                      <a:lnTo>
                        <a:pt x="681651" y="1483525"/>
                      </a:lnTo>
                      <a:lnTo>
                        <a:pt x="680906" y="1482963"/>
                      </a:lnTo>
                      <a:lnTo>
                        <a:pt x="675740" y="1478997"/>
                      </a:lnTo>
                      <a:lnTo>
                        <a:pt x="674543" y="1478082"/>
                      </a:lnTo>
                      <a:lnTo>
                        <a:pt x="672894" y="1477045"/>
                      </a:lnTo>
                      <a:lnTo>
                        <a:pt x="668766" y="1474446"/>
                      </a:lnTo>
                      <a:lnTo>
                        <a:pt x="667520" y="1473665"/>
                      </a:lnTo>
                      <a:lnTo>
                        <a:pt x="665077" y="1472017"/>
                      </a:lnTo>
                      <a:lnTo>
                        <a:pt x="659764" y="1468430"/>
                      </a:lnTo>
                      <a:lnTo>
                        <a:pt x="658689" y="1467710"/>
                      </a:lnTo>
                      <a:lnTo>
                        <a:pt x="656833" y="1466660"/>
                      </a:lnTo>
                      <a:lnTo>
                        <a:pt x="655355" y="1465818"/>
                      </a:lnTo>
                      <a:lnTo>
                        <a:pt x="653681" y="1464879"/>
                      </a:lnTo>
                      <a:lnTo>
                        <a:pt x="651446" y="1464012"/>
                      </a:lnTo>
                      <a:lnTo>
                        <a:pt x="648759" y="1462975"/>
                      </a:lnTo>
                      <a:lnTo>
                        <a:pt x="646072" y="1461925"/>
                      </a:lnTo>
                      <a:lnTo>
                        <a:pt x="644460" y="1460913"/>
                      </a:lnTo>
                      <a:lnTo>
                        <a:pt x="642848" y="1459900"/>
                      </a:lnTo>
                      <a:lnTo>
                        <a:pt x="640026" y="1458118"/>
                      </a:lnTo>
                      <a:lnTo>
                        <a:pt x="636789" y="1456007"/>
                      </a:lnTo>
                      <a:lnTo>
                        <a:pt x="635605" y="1455226"/>
                      </a:lnTo>
                      <a:lnTo>
                        <a:pt x="632588" y="1454470"/>
                      </a:lnTo>
                      <a:lnTo>
                        <a:pt x="630011" y="1455568"/>
                      </a:lnTo>
                      <a:lnTo>
                        <a:pt x="627727" y="1456837"/>
                      </a:lnTo>
                      <a:lnTo>
                        <a:pt x="625443" y="1458118"/>
                      </a:lnTo>
                      <a:lnTo>
                        <a:pt x="623720" y="1456739"/>
                      </a:lnTo>
                      <a:lnTo>
                        <a:pt x="618884" y="1452895"/>
                      </a:lnTo>
                      <a:lnTo>
                        <a:pt x="615928" y="1450906"/>
                      </a:lnTo>
                      <a:lnTo>
                        <a:pt x="615000" y="1450638"/>
                      </a:lnTo>
                      <a:lnTo>
                        <a:pt x="614523" y="1450516"/>
                      </a:lnTo>
                      <a:lnTo>
                        <a:pt x="611824" y="1449759"/>
                      </a:lnTo>
                      <a:lnTo>
                        <a:pt x="610749" y="1449466"/>
                      </a:lnTo>
                      <a:lnTo>
                        <a:pt x="609186" y="1449308"/>
                      </a:lnTo>
                      <a:lnTo>
                        <a:pt x="596141" y="1447929"/>
                      </a:lnTo>
                      <a:lnTo>
                        <a:pt x="595653" y="1447880"/>
                      </a:lnTo>
                      <a:lnTo>
                        <a:pt x="594248" y="1447758"/>
                      </a:lnTo>
                      <a:lnTo>
                        <a:pt x="585466" y="1446989"/>
                      </a:lnTo>
                      <a:lnTo>
                        <a:pt x="583048" y="1446769"/>
                      </a:lnTo>
                      <a:lnTo>
                        <a:pt x="581008" y="1447197"/>
                      </a:lnTo>
                      <a:lnTo>
                        <a:pt x="578980" y="1447624"/>
                      </a:lnTo>
                      <a:lnTo>
                        <a:pt x="576330" y="1447611"/>
                      </a:lnTo>
                      <a:lnTo>
                        <a:pt x="571957" y="1447599"/>
                      </a:lnTo>
                      <a:lnTo>
                        <a:pt x="570015" y="1447599"/>
                      </a:lnTo>
                      <a:lnTo>
                        <a:pt x="567280" y="1447368"/>
                      </a:lnTo>
                      <a:lnTo>
                        <a:pt x="564995" y="1447185"/>
                      </a:lnTo>
                      <a:lnTo>
                        <a:pt x="562834" y="1447001"/>
                      </a:lnTo>
                      <a:lnTo>
                        <a:pt x="561539" y="1446892"/>
                      </a:lnTo>
                      <a:lnTo>
                        <a:pt x="561075" y="1446867"/>
                      </a:lnTo>
                      <a:lnTo>
                        <a:pt x="558742" y="1446733"/>
                      </a:lnTo>
                      <a:lnTo>
                        <a:pt x="557814" y="1446672"/>
                      </a:lnTo>
                      <a:lnTo>
                        <a:pt x="556409" y="1446586"/>
                      </a:lnTo>
                      <a:lnTo>
                        <a:pt x="554956" y="1446660"/>
                      </a:lnTo>
                      <a:lnTo>
                        <a:pt x="553490" y="1446745"/>
                      </a:lnTo>
                      <a:lnTo>
                        <a:pt x="551059" y="1446867"/>
                      </a:lnTo>
                      <a:lnTo>
                        <a:pt x="548421" y="1447014"/>
                      </a:lnTo>
                      <a:lnTo>
                        <a:pt x="547444" y="1447026"/>
                      </a:lnTo>
                      <a:lnTo>
                        <a:pt x="545490" y="1447062"/>
                      </a:lnTo>
                      <a:lnTo>
                        <a:pt x="540604" y="1447136"/>
                      </a:lnTo>
                      <a:lnTo>
                        <a:pt x="538650" y="1447172"/>
                      </a:lnTo>
                      <a:lnTo>
                        <a:pt x="536598" y="1446782"/>
                      </a:lnTo>
                      <a:lnTo>
                        <a:pt x="536109" y="1446696"/>
                      </a:lnTo>
                      <a:lnTo>
                        <a:pt x="534302" y="1446355"/>
                      </a:lnTo>
                      <a:lnTo>
                        <a:pt x="531236" y="1446184"/>
                      </a:lnTo>
                      <a:lnTo>
                        <a:pt x="525349" y="1445867"/>
                      </a:lnTo>
                      <a:lnTo>
                        <a:pt x="523395" y="1445757"/>
                      </a:lnTo>
                      <a:lnTo>
                        <a:pt x="523077" y="1445720"/>
                      </a:lnTo>
                      <a:lnTo>
                        <a:pt x="522417" y="1445647"/>
                      </a:lnTo>
                      <a:lnTo>
                        <a:pt x="520610" y="1445427"/>
                      </a:lnTo>
                      <a:lnTo>
                        <a:pt x="519975" y="1445354"/>
                      </a:lnTo>
                      <a:lnTo>
                        <a:pt x="511181" y="1444317"/>
                      </a:lnTo>
                      <a:lnTo>
                        <a:pt x="510692" y="1444256"/>
                      </a:lnTo>
                      <a:lnTo>
                        <a:pt x="509984" y="1444158"/>
                      </a:lnTo>
                      <a:lnTo>
                        <a:pt x="509019" y="1444036"/>
                      </a:lnTo>
                      <a:lnTo>
                        <a:pt x="502790" y="1443170"/>
                      </a:lnTo>
                      <a:lnTo>
                        <a:pt x="501360" y="1442975"/>
                      </a:lnTo>
                      <a:lnTo>
                        <a:pt x="500872" y="1442913"/>
                      </a:lnTo>
                      <a:lnTo>
                        <a:pt x="496536" y="1442376"/>
                      </a:lnTo>
                      <a:lnTo>
                        <a:pt x="495082" y="1442206"/>
                      </a:lnTo>
                      <a:lnTo>
                        <a:pt x="493153" y="1441962"/>
                      </a:lnTo>
                      <a:lnTo>
                        <a:pt x="491296" y="1441937"/>
                      </a:lnTo>
                      <a:lnTo>
                        <a:pt x="487070" y="1441852"/>
                      </a:lnTo>
                      <a:lnTo>
                        <a:pt x="485189" y="1441657"/>
                      </a:lnTo>
                      <a:lnTo>
                        <a:pt x="481415" y="1441278"/>
                      </a:lnTo>
                      <a:lnTo>
                        <a:pt x="479998" y="1441132"/>
                      </a:lnTo>
                      <a:lnTo>
                        <a:pt x="477800" y="1440961"/>
                      </a:lnTo>
                      <a:lnTo>
                        <a:pt x="476016" y="1440839"/>
                      </a:lnTo>
                      <a:lnTo>
                        <a:pt x="473745" y="1440668"/>
                      </a:lnTo>
                      <a:lnTo>
                        <a:pt x="471864" y="1440302"/>
                      </a:lnTo>
                      <a:lnTo>
                        <a:pt x="465879" y="1439265"/>
                      </a:lnTo>
                      <a:lnTo>
                        <a:pt x="460944" y="1438642"/>
                      </a:lnTo>
                      <a:lnTo>
                        <a:pt x="457854" y="1438325"/>
                      </a:lnTo>
                      <a:lnTo>
                        <a:pt x="452346" y="1437825"/>
                      </a:lnTo>
                      <a:lnTo>
                        <a:pt x="444993" y="1437166"/>
                      </a:lnTo>
                      <a:lnTo>
                        <a:pt x="440290" y="1436702"/>
                      </a:lnTo>
                      <a:lnTo>
                        <a:pt x="435893" y="1436275"/>
                      </a:lnTo>
                      <a:lnTo>
                        <a:pt x="434684" y="1436165"/>
                      </a:lnTo>
                      <a:lnTo>
                        <a:pt x="432901" y="1435982"/>
                      </a:lnTo>
                      <a:lnTo>
                        <a:pt x="431386" y="1435726"/>
                      </a:lnTo>
                      <a:lnTo>
                        <a:pt x="427002" y="1434957"/>
                      </a:lnTo>
                      <a:lnTo>
                        <a:pt x="425218" y="1434640"/>
                      </a:lnTo>
                      <a:lnTo>
                        <a:pt x="423411" y="1433908"/>
                      </a:lnTo>
                      <a:lnTo>
                        <a:pt x="419368" y="1432273"/>
                      </a:lnTo>
                      <a:lnTo>
                        <a:pt x="417524" y="1431784"/>
                      </a:lnTo>
                      <a:lnTo>
                        <a:pt x="417059" y="1431662"/>
                      </a:lnTo>
                      <a:lnTo>
                        <a:pt x="416595" y="1431528"/>
                      </a:lnTo>
                      <a:lnTo>
                        <a:pt x="413798" y="1430784"/>
                      </a:lnTo>
                      <a:lnTo>
                        <a:pt x="411929" y="1430283"/>
                      </a:lnTo>
                      <a:lnTo>
                        <a:pt x="411038" y="1430113"/>
                      </a:lnTo>
                      <a:lnTo>
                        <a:pt x="409646" y="1429844"/>
                      </a:lnTo>
                      <a:lnTo>
                        <a:pt x="407349" y="1429393"/>
                      </a:lnTo>
                      <a:lnTo>
                        <a:pt x="405517" y="1429039"/>
                      </a:lnTo>
                      <a:lnTo>
                        <a:pt x="404589" y="1428856"/>
                      </a:lnTo>
                      <a:lnTo>
                        <a:pt x="403539" y="1428648"/>
                      </a:lnTo>
                      <a:lnTo>
                        <a:pt x="399911" y="1428221"/>
                      </a:lnTo>
                      <a:lnTo>
                        <a:pt x="398091" y="1428014"/>
                      </a:lnTo>
                      <a:lnTo>
                        <a:pt x="395270" y="1427306"/>
                      </a:lnTo>
                      <a:lnTo>
                        <a:pt x="388686" y="1425683"/>
                      </a:lnTo>
                      <a:lnTo>
                        <a:pt x="387269" y="1425341"/>
                      </a:lnTo>
                      <a:lnTo>
                        <a:pt x="386353" y="1425158"/>
                      </a:lnTo>
                      <a:lnTo>
                        <a:pt x="384008" y="1424707"/>
                      </a:lnTo>
                      <a:lnTo>
                        <a:pt x="379355" y="1423804"/>
                      </a:lnTo>
                      <a:lnTo>
                        <a:pt x="375165" y="1422986"/>
                      </a:lnTo>
                      <a:lnTo>
                        <a:pt x="374701" y="1422888"/>
                      </a:lnTo>
                      <a:lnTo>
                        <a:pt x="373651" y="1422681"/>
                      </a:lnTo>
                      <a:lnTo>
                        <a:pt x="368875" y="1421717"/>
                      </a:lnTo>
                      <a:lnTo>
                        <a:pt x="367922" y="1421522"/>
                      </a:lnTo>
                      <a:lnTo>
                        <a:pt x="367080" y="1421400"/>
                      </a:lnTo>
                      <a:lnTo>
                        <a:pt x="366066" y="1421229"/>
                      </a:lnTo>
                      <a:lnTo>
                        <a:pt x="365125" y="1421095"/>
                      </a:lnTo>
                      <a:lnTo>
                        <a:pt x="363733" y="1420875"/>
                      </a:lnTo>
                      <a:lnTo>
                        <a:pt x="361828" y="1420826"/>
                      </a:lnTo>
                      <a:lnTo>
                        <a:pt x="353278" y="1420607"/>
                      </a:lnTo>
                      <a:lnTo>
                        <a:pt x="350432" y="1420533"/>
                      </a:lnTo>
                      <a:lnTo>
                        <a:pt x="348490" y="1420436"/>
                      </a:lnTo>
                      <a:lnTo>
                        <a:pt x="341210" y="1420058"/>
                      </a:lnTo>
                      <a:lnTo>
                        <a:pt x="339354" y="1419960"/>
                      </a:lnTo>
                      <a:lnTo>
                        <a:pt x="337998" y="1420204"/>
                      </a:lnTo>
                      <a:lnTo>
                        <a:pt x="335372" y="1420680"/>
                      </a:lnTo>
                      <a:lnTo>
                        <a:pt x="333943" y="1420948"/>
                      </a:lnTo>
                      <a:lnTo>
                        <a:pt x="330230" y="1422193"/>
                      </a:lnTo>
                      <a:lnTo>
                        <a:pt x="328288" y="1422840"/>
                      </a:lnTo>
                      <a:lnTo>
                        <a:pt x="327616" y="1423023"/>
                      </a:lnTo>
                      <a:lnTo>
                        <a:pt x="325870" y="1423438"/>
                      </a:lnTo>
                      <a:lnTo>
                        <a:pt x="325186" y="1423596"/>
                      </a:lnTo>
                      <a:lnTo>
                        <a:pt x="324111" y="1423853"/>
                      </a:lnTo>
                      <a:lnTo>
                        <a:pt x="322975" y="1423499"/>
                      </a:lnTo>
                      <a:lnTo>
                        <a:pt x="322242" y="1423279"/>
                      </a:lnTo>
                      <a:lnTo>
                        <a:pt x="319897" y="1422559"/>
                      </a:lnTo>
                      <a:lnTo>
                        <a:pt x="314144" y="1420436"/>
                      </a:lnTo>
                      <a:lnTo>
                        <a:pt x="312801" y="1419936"/>
                      </a:lnTo>
                      <a:lnTo>
                        <a:pt x="311445" y="1419447"/>
                      </a:lnTo>
                      <a:lnTo>
                        <a:pt x="310541" y="1419106"/>
                      </a:lnTo>
                      <a:lnTo>
                        <a:pt x="309185" y="1418605"/>
                      </a:lnTo>
                      <a:lnTo>
                        <a:pt x="307768" y="1418288"/>
                      </a:lnTo>
                      <a:lnTo>
                        <a:pt x="304287" y="1417483"/>
                      </a:lnTo>
                      <a:lnTo>
                        <a:pt x="302565" y="1417080"/>
                      </a:lnTo>
                      <a:lnTo>
                        <a:pt x="300721" y="1416897"/>
                      </a:lnTo>
                      <a:lnTo>
                        <a:pt x="297045" y="1416519"/>
                      </a:lnTo>
                      <a:lnTo>
                        <a:pt x="295200" y="1416323"/>
                      </a:lnTo>
                      <a:lnTo>
                        <a:pt x="293612" y="1415994"/>
                      </a:lnTo>
                      <a:lnTo>
                        <a:pt x="292672" y="1415799"/>
                      </a:lnTo>
                      <a:lnTo>
                        <a:pt x="289826" y="1415213"/>
                      </a:lnTo>
                      <a:lnTo>
                        <a:pt x="287933" y="1414822"/>
                      </a:lnTo>
                      <a:lnTo>
                        <a:pt x="282473" y="1413212"/>
                      </a:lnTo>
                      <a:lnTo>
                        <a:pt x="280641" y="1412675"/>
                      </a:lnTo>
                      <a:lnTo>
                        <a:pt x="279163" y="1412626"/>
                      </a:lnTo>
                      <a:lnTo>
                        <a:pt x="277136" y="1412565"/>
                      </a:lnTo>
                      <a:lnTo>
                        <a:pt x="275768" y="1412528"/>
                      </a:lnTo>
                      <a:lnTo>
                        <a:pt x="274351" y="1412772"/>
                      </a:lnTo>
                      <a:lnTo>
                        <a:pt x="273423" y="1412943"/>
                      </a:lnTo>
                      <a:lnTo>
                        <a:pt x="272482" y="1413114"/>
                      </a:lnTo>
                      <a:lnTo>
                        <a:pt x="270125" y="1413529"/>
                      </a:lnTo>
                      <a:lnTo>
                        <a:pt x="268794" y="1413993"/>
                      </a:lnTo>
                      <a:lnTo>
                        <a:pt x="267108" y="1414591"/>
                      </a:lnTo>
                      <a:lnTo>
                        <a:pt x="265374" y="1414395"/>
                      </a:lnTo>
                      <a:lnTo>
                        <a:pt x="263737" y="1414225"/>
                      </a:lnTo>
                      <a:lnTo>
                        <a:pt x="262760" y="1414115"/>
                      </a:lnTo>
                      <a:lnTo>
                        <a:pt x="261893" y="1413773"/>
                      </a:lnTo>
                      <a:lnTo>
                        <a:pt x="257581" y="1412138"/>
                      </a:lnTo>
                      <a:lnTo>
                        <a:pt x="255456" y="1411333"/>
                      </a:lnTo>
                      <a:lnTo>
                        <a:pt x="249630" y="1408672"/>
                      </a:lnTo>
                      <a:lnTo>
                        <a:pt x="248286" y="1408062"/>
                      </a:lnTo>
                      <a:lnTo>
                        <a:pt x="247224" y="1407696"/>
                      </a:lnTo>
                      <a:lnTo>
                        <a:pt x="242753" y="1406146"/>
                      </a:lnTo>
                      <a:lnTo>
                        <a:pt x="241153" y="1405597"/>
                      </a:lnTo>
                      <a:lnTo>
                        <a:pt x="239529" y="1405548"/>
                      </a:lnTo>
                      <a:lnTo>
                        <a:pt x="237794" y="1405487"/>
                      </a:lnTo>
                      <a:lnTo>
                        <a:pt x="237294" y="1405475"/>
                      </a:lnTo>
                      <a:lnTo>
                        <a:pt x="236341" y="1405451"/>
                      </a:lnTo>
                      <a:lnTo>
                        <a:pt x="234912" y="1405597"/>
                      </a:lnTo>
                      <a:lnTo>
                        <a:pt x="232042" y="1405890"/>
                      </a:lnTo>
                      <a:lnTo>
                        <a:pt x="229648" y="1406146"/>
                      </a:lnTo>
                      <a:lnTo>
                        <a:pt x="227315" y="1405878"/>
                      </a:lnTo>
                      <a:lnTo>
                        <a:pt x="225923" y="1405731"/>
                      </a:lnTo>
                      <a:lnTo>
                        <a:pt x="222454" y="1405341"/>
                      </a:lnTo>
                      <a:lnTo>
                        <a:pt x="221342" y="1405231"/>
                      </a:lnTo>
                      <a:lnTo>
                        <a:pt x="219058" y="1405011"/>
                      </a:lnTo>
                      <a:lnTo>
                        <a:pt x="217055" y="1405085"/>
                      </a:lnTo>
                      <a:lnTo>
                        <a:pt x="213305" y="1405255"/>
                      </a:lnTo>
                      <a:lnTo>
                        <a:pt x="210508" y="1405377"/>
                      </a:lnTo>
                      <a:lnTo>
                        <a:pt x="209006" y="1405085"/>
                      </a:lnTo>
                      <a:lnTo>
                        <a:pt x="204731" y="1404230"/>
                      </a:lnTo>
                      <a:lnTo>
                        <a:pt x="203168" y="1403779"/>
                      </a:lnTo>
                      <a:lnTo>
                        <a:pt x="202398" y="1403571"/>
                      </a:lnTo>
                      <a:lnTo>
                        <a:pt x="198563" y="1402620"/>
                      </a:lnTo>
                      <a:lnTo>
                        <a:pt x="197891" y="1402449"/>
                      </a:lnTo>
                      <a:lnTo>
                        <a:pt x="197195" y="1402290"/>
                      </a:lnTo>
                      <a:lnTo>
                        <a:pt x="196279" y="1402205"/>
                      </a:lnTo>
                      <a:lnTo>
                        <a:pt x="193079" y="1401924"/>
                      </a:lnTo>
                      <a:lnTo>
                        <a:pt x="193458" y="1397409"/>
                      </a:lnTo>
                      <a:lnTo>
                        <a:pt x="193177" y="1393699"/>
                      </a:lnTo>
                      <a:lnTo>
                        <a:pt x="193055" y="1392113"/>
                      </a:lnTo>
                      <a:lnTo>
                        <a:pt x="191259" y="1391576"/>
                      </a:lnTo>
                      <a:lnTo>
                        <a:pt x="187632" y="1390502"/>
                      </a:lnTo>
                      <a:lnTo>
                        <a:pt x="182294" y="1389392"/>
                      </a:lnTo>
                      <a:lnTo>
                        <a:pt x="180865" y="1389099"/>
                      </a:lnTo>
                      <a:lnTo>
                        <a:pt x="179009" y="1388965"/>
                      </a:lnTo>
                      <a:lnTo>
                        <a:pt x="175283" y="1388684"/>
                      </a:lnTo>
                      <a:lnTo>
                        <a:pt x="173756" y="1388586"/>
                      </a:lnTo>
                      <a:lnTo>
                        <a:pt x="167955" y="1388660"/>
                      </a:lnTo>
                      <a:lnTo>
                        <a:pt x="165585" y="1388696"/>
                      </a:lnTo>
                      <a:lnTo>
                        <a:pt x="163802" y="1388342"/>
                      </a:lnTo>
                      <a:lnTo>
                        <a:pt x="162104" y="1388001"/>
                      </a:lnTo>
                      <a:lnTo>
                        <a:pt x="160688" y="1387720"/>
                      </a:lnTo>
                      <a:lnTo>
                        <a:pt x="158904" y="1387012"/>
                      </a:lnTo>
                      <a:lnTo>
                        <a:pt x="154898" y="1385438"/>
                      </a:lnTo>
                      <a:lnTo>
                        <a:pt x="152699" y="1384657"/>
                      </a:lnTo>
                      <a:lnTo>
                        <a:pt x="151393" y="1384181"/>
                      </a:lnTo>
                      <a:lnTo>
                        <a:pt x="150843" y="1383937"/>
                      </a:lnTo>
                      <a:lnTo>
                        <a:pt x="149072" y="1383156"/>
                      </a:lnTo>
                      <a:lnTo>
                        <a:pt x="142391" y="1380203"/>
                      </a:lnTo>
                      <a:lnTo>
                        <a:pt x="140608" y="1379410"/>
                      </a:lnTo>
                      <a:lnTo>
                        <a:pt x="140156" y="1379215"/>
                      </a:lnTo>
                      <a:lnTo>
                        <a:pt x="139227" y="1378824"/>
                      </a:lnTo>
                      <a:lnTo>
                        <a:pt x="136015" y="1377469"/>
                      </a:lnTo>
                      <a:lnTo>
                        <a:pt x="134635" y="1376896"/>
                      </a:lnTo>
                      <a:lnTo>
                        <a:pt x="132803" y="1376115"/>
                      </a:lnTo>
                      <a:lnTo>
                        <a:pt x="129554" y="1375176"/>
                      </a:lnTo>
                      <a:lnTo>
                        <a:pt x="124473" y="1373699"/>
                      </a:lnTo>
                      <a:lnTo>
                        <a:pt x="121432" y="1372588"/>
                      </a:lnTo>
                      <a:lnTo>
                        <a:pt x="120784" y="1372357"/>
                      </a:lnTo>
                      <a:lnTo>
                        <a:pt x="118366" y="1370697"/>
                      </a:lnTo>
                      <a:lnTo>
                        <a:pt x="118183" y="1368964"/>
                      </a:lnTo>
                      <a:lnTo>
                        <a:pt x="118012" y="1367268"/>
                      </a:lnTo>
                      <a:lnTo>
                        <a:pt x="117474" y="1365340"/>
                      </a:lnTo>
                      <a:lnTo>
                        <a:pt x="117255" y="1364583"/>
                      </a:lnTo>
                      <a:lnTo>
                        <a:pt x="117206" y="1363168"/>
                      </a:lnTo>
                      <a:lnTo>
                        <a:pt x="117145" y="1361789"/>
                      </a:lnTo>
                      <a:lnTo>
                        <a:pt x="116839" y="1357615"/>
                      </a:lnTo>
                      <a:lnTo>
                        <a:pt x="116778" y="1356725"/>
                      </a:lnTo>
                      <a:lnTo>
                        <a:pt x="116729" y="1355297"/>
                      </a:lnTo>
                      <a:lnTo>
                        <a:pt x="116705" y="1354565"/>
                      </a:lnTo>
                      <a:lnTo>
                        <a:pt x="116534" y="1349171"/>
                      </a:lnTo>
                      <a:lnTo>
                        <a:pt x="116546" y="1348646"/>
                      </a:lnTo>
                      <a:lnTo>
                        <a:pt x="116619" y="1343631"/>
                      </a:lnTo>
                      <a:lnTo>
                        <a:pt x="116631" y="1342008"/>
                      </a:lnTo>
                      <a:lnTo>
                        <a:pt x="117780" y="1340275"/>
                      </a:lnTo>
                      <a:lnTo>
                        <a:pt x="119233" y="1338079"/>
                      </a:lnTo>
                      <a:lnTo>
                        <a:pt x="120955" y="1335675"/>
                      </a:lnTo>
                      <a:lnTo>
                        <a:pt x="122152" y="1334003"/>
                      </a:lnTo>
                      <a:lnTo>
                        <a:pt x="124888" y="1330220"/>
                      </a:lnTo>
                      <a:lnTo>
                        <a:pt x="126097" y="1328548"/>
                      </a:lnTo>
                      <a:lnTo>
                        <a:pt x="126855" y="1326376"/>
                      </a:lnTo>
                      <a:lnTo>
                        <a:pt x="127111" y="1325656"/>
                      </a:lnTo>
                      <a:lnTo>
                        <a:pt x="127465" y="1324570"/>
                      </a:lnTo>
                      <a:lnTo>
                        <a:pt x="127697" y="1323423"/>
                      </a:lnTo>
                      <a:lnTo>
                        <a:pt x="128211" y="1320836"/>
                      </a:lnTo>
                      <a:lnTo>
                        <a:pt x="128528" y="1319286"/>
                      </a:lnTo>
                      <a:lnTo>
                        <a:pt x="128821" y="1316919"/>
                      </a:lnTo>
                      <a:lnTo>
                        <a:pt x="129151" y="1314222"/>
                      </a:lnTo>
                      <a:lnTo>
                        <a:pt x="129896" y="1312258"/>
                      </a:lnTo>
                      <a:lnTo>
                        <a:pt x="130446" y="1310781"/>
                      </a:lnTo>
                      <a:lnTo>
                        <a:pt x="131007" y="1309317"/>
                      </a:lnTo>
                      <a:lnTo>
                        <a:pt x="132522" y="1305570"/>
                      </a:lnTo>
                      <a:lnTo>
                        <a:pt x="133340" y="1303484"/>
                      </a:lnTo>
                      <a:lnTo>
                        <a:pt x="133792" y="1301751"/>
                      </a:lnTo>
                      <a:lnTo>
                        <a:pt x="135429" y="1295491"/>
                      </a:lnTo>
                      <a:lnTo>
                        <a:pt x="135624" y="1294844"/>
                      </a:lnTo>
                      <a:lnTo>
                        <a:pt x="135978" y="1293600"/>
                      </a:lnTo>
                      <a:lnTo>
                        <a:pt x="136443" y="1291976"/>
                      </a:lnTo>
                      <a:lnTo>
                        <a:pt x="137004" y="1289353"/>
                      </a:lnTo>
                      <a:lnTo>
                        <a:pt x="137346" y="1287791"/>
                      </a:lnTo>
                      <a:lnTo>
                        <a:pt x="137676" y="1286217"/>
                      </a:lnTo>
                      <a:lnTo>
                        <a:pt x="138201" y="1282678"/>
                      </a:lnTo>
                      <a:lnTo>
                        <a:pt x="138641" y="1279664"/>
                      </a:lnTo>
                      <a:lnTo>
                        <a:pt x="139166" y="1277614"/>
                      </a:lnTo>
                      <a:lnTo>
                        <a:pt x="139985" y="1274355"/>
                      </a:lnTo>
                      <a:lnTo>
                        <a:pt x="140498" y="1272379"/>
                      </a:lnTo>
                      <a:lnTo>
                        <a:pt x="140730" y="1271720"/>
                      </a:lnTo>
                      <a:lnTo>
                        <a:pt x="141023" y="1270878"/>
                      </a:lnTo>
                      <a:lnTo>
                        <a:pt x="141683" y="1268962"/>
                      </a:lnTo>
                      <a:lnTo>
                        <a:pt x="142305" y="1267144"/>
                      </a:lnTo>
                      <a:lnTo>
                        <a:pt x="142476" y="1266594"/>
                      </a:lnTo>
                      <a:lnTo>
                        <a:pt x="142769" y="1265594"/>
                      </a:lnTo>
                      <a:lnTo>
                        <a:pt x="143209" y="1264093"/>
                      </a:lnTo>
                      <a:lnTo>
                        <a:pt x="144687" y="1259078"/>
                      </a:lnTo>
                      <a:lnTo>
                        <a:pt x="146312" y="1253391"/>
                      </a:lnTo>
                      <a:lnTo>
                        <a:pt x="146678" y="1252134"/>
                      </a:lnTo>
                      <a:lnTo>
                        <a:pt x="147106" y="1250633"/>
                      </a:lnTo>
                      <a:lnTo>
                        <a:pt x="147472" y="1248937"/>
                      </a:lnTo>
                      <a:lnTo>
                        <a:pt x="148070" y="1245898"/>
                      </a:lnTo>
                      <a:lnTo>
                        <a:pt x="148474" y="1243885"/>
                      </a:lnTo>
                      <a:lnTo>
                        <a:pt x="148425" y="1241298"/>
                      </a:lnTo>
                      <a:lnTo>
                        <a:pt x="148412" y="1240310"/>
                      </a:lnTo>
                      <a:lnTo>
                        <a:pt x="148669" y="1239089"/>
                      </a:lnTo>
                      <a:lnTo>
                        <a:pt x="149170" y="1236807"/>
                      </a:lnTo>
                      <a:lnTo>
                        <a:pt x="149438" y="1234794"/>
                      </a:lnTo>
                      <a:lnTo>
                        <a:pt x="149878" y="1231572"/>
                      </a:lnTo>
                      <a:lnTo>
                        <a:pt x="150074" y="1230120"/>
                      </a:lnTo>
                      <a:lnTo>
                        <a:pt x="150684" y="1228741"/>
                      </a:lnTo>
                      <a:lnTo>
                        <a:pt x="151466" y="1226911"/>
                      </a:lnTo>
                      <a:lnTo>
                        <a:pt x="152064" y="1225520"/>
                      </a:lnTo>
                      <a:lnTo>
                        <a:pt x="153249" y="1224080"/>
                      </a:lnTo>
                      <a:lnTo>
                        <a:pt x="154739" y="1222262"/>
                      </a:lnTo>
                      <a:lnTo>
                        <a:pt x="156706" y="1219882"/>
                      </a:lnTo>
                      <a:lnTo>
                        <a:pt x="157365" y="1219089"/>
                      </a:lnTo>
                      <a:lnTo>
                        <a:pt x="158025" y="1218308"/>
                      </a:lnTo>
                      <a:lnTo>
                        <a:pt x="158965" y="1216880"/>
                      </a:lnTo>
                      <a:lnTo>
                        <a:pt x="160162" y="1215050"/>
                      </a:lnTo>
                      <a:lnTo>
                        <a:pt x="160480" y="1213646"/>
                      </a:lnTo>
                      <a:lnTo>
                        <a:pt x="161604" y="1208594"/>
                      </a:lnTo>
                      <a:lnTo>
                        <a:pt x="157109" y="1197917"/>
                      </a:lnTo>
                      <a:lnTo>
                        <a:pt x="156632" y="1196782"/>
                      </a:lnTo>
                      <a:lnTo>
                        <a:pt x="156229" y="1195305"/>
                      </a:lnTo>
                      <a:lnTo>
                        <a:pt x="155057" y="1190949"/>
                      </a:lnTo>
                      <a:lnTo>
                        <a:pt x="154446" y="1188716"/>
                      </a:lnTo>
                      <a:lnTo>
                        <a:pt x="151808" y="1182981"/>
                      </a:lnTo>
                      <a:lnTo>
                        <a:pt x="151490" y="1182200"/>
                      </a:lnTo>
                      <a:lnTo>
                        <a:pt x="150709" y="1179979"/>
                      </a:lnTo>
                      <a:lnTo>
                        <a:pt x="150342" y="1178905"/>
                      </a:lnTo>
                      <a:lnTo>
                        <a:pt x="150208" y="1178112"/>
                      </a:lnTo>
                      <a:lnTo>
                        <a:pt x="149756" y="1175329"/>
                      </a:lnTo>
                      <a:lnTo>
                        <a:pt x="149585" y="1174317"/>
                      </a:lnTo>
                      <a:lnTo>
                        <a:pt x="149695" y="1173243"/>
                      </a:lnTo>
                      <a:lnTo>
                        <a:pt x="149744" y="1172718"/>
                      </a:lnTo>
                      <a:lnTo>
                        <a:pt x="149793" y="1172193"/>
                      </a:lnTo>
                      <a:lnTo>
                        <a:pt x="149841" y="1171656"/>
                      </a:lnTo>
                      <a:lnTo>
                        <a:pt x="149988" y="1170046"/>
                      </a:lnTo>
                      <a:lnTo>
                        <a:pt x="150806" y="1168410"/>
                      </a:lnTo>
                      <a:lnTo>
                        <a:pt x="151954" y="1166104"/>
                      </a:lnTo>
                      <a:lnTo>
                        <a:pt x="152956" y="1163114"/>
                      </a:lnTo>
                      <a:lnTo>
                        <a:pt x="153432" y="1161662"/>
                      </a:lnTo>
                      <a:lnTo>
                        <a:pt x="153774" y="1159905"/>
                      </a:lnTo>
                      <a:lnTo>
                        <a:pt x="154458" y="1156330"/>
                      </a:lnTo>
                      <a:lnTo>
                        <a:pt x="154837" y="1154438"/>
                      </a:lnTo>
                      <a:lnTo>
                        <a:pt x="155313" y="1152034"/>
                      </a:lnTo>
                      <a:lnTo>
                        <a:pt x="155558" y="1150826"/>
                      </a:lnTo>
                      <a:lnTo>
                        <a:pt x="155606" y="1149874"/>
                      </a:lnTo>
                      <a:lnTo>
                        <a:pt x="155655" y="1148935"/>
                      </a:lnTo>
                      <a:lnTo>
                        <a:pt x="155973" y="1143236"/>
                      </a:lnTo>
                      <a:lnTo>
                        <a:pt x="156022" y="1142296"/>
                      </a:lnTo>
                      <a:lnTo>
                        <a:pt x="156034" y="1141759"/>
                      </a:lnTo>
                      <a:lnTo>
                        <a:pt x="156083" y="1139892"/>
                      </a:lnTo>
                      <a:lnTo>
                        <a:pt x="156095" y="1139026"/>
                      </a:lnTo>
                      <a:lnTo>
                        <a:pt x="156193" y="1134718"/>
                      </a:lnTo>
                      <a:lnTo>
                        <a:pt x="156217" y="1133620"/>
                      </a:lnTo>
                      <a:lnTo>
                        <a:pt x="156327" y="1132558"/>
                      </a:lnTo>
                      <a:lnTo>
                        <a:pt x="156437" y="1131485"/>
                      </a:lnTo>
                      <a:lnTo>
                        <a:pt x="156608" y="1129886"/>
                      </a:lnTo>
                      <a:lnTo>
                        <a:pt x="156779" y="1128287"/>
                      </a:lnTo>
                      <a:lnTo>
                        <a:pt x="157243" y="1125981"/>
                      </a:lnTo>
                      <a:lnTo>
                        <a:pt x="157842" y="1122967"/>
                      </a:lnTo>
                      <a:lnTo>
                        <a:pt x="158098" y="1120404"/>
                      </a:lnTo>
                      <a:lnTo>
                        <a:pt x="158330" y="1118184"/>
                      </a:lnTo>
                      <a:lnTo>
                        <a:pt x="158746" y="1116219"/>
                      </a:lnTo>
                      <a:lnTo>
                        <a:pt x="159466" y="1112766"/>
                      </a:lnTo>
                      <a:lnTo>
                        <a:pt x="159796" y="1110740"/>
                      </a:lnTo>
                      <a:lnTo>
                        <a:pt x="160113" y="1108665"/>
                      </a:lnTo>
                      <a:lnTo>
                        <a:pt x="160895" y="1105395"/>
                      </a:lnTo>
                      <a:lnTo>
                        <a:pt x="162007" y="1103211"/>
                      </a:lnTo>
                      <a:lnTo>
                        <a:pt x="162727" y="1101783"/>
                      </a:lnTo>
                      <a:lnTo>
                        <a:pt x="165756" y="1096536"/>
                      </a:lnTo>
                      <a:lnTo>
                        <a:pt x="166513" y="1095230"/>
                      </a:lnTo>
                      <a:lnTo>
                        <a:pt x="167014" y="1094363"/>
                      </a:lnTo>
                      <a:lnTo>
                        <a:pt x="167564" y="1093229"/>
                      </a:lnTo>
                      <a:lnTo>
                        <a:pt x="169811" y="1088616"/>
                      </a:lnTo>
                      <a:lnTo>
                        <a:pt x="170129" y="1087957"/>
                      </a:lnTo>
                      <a:lnTo>
                        <a:pt x="171387" y="1085333"/>
                      </a:lnTo>
                      <a:lnTo>
                        <a:pt x="172291" y="1083442"/>
                      </a:lnTo>
                      <a:lnTo>
                        <a:pt x="169824" y="1082246"/>
                      </a:lnTo>
                      <a:lnTo>
                        <a:pt x="168749" y="1082197"/>
                      </a:lnTo>
                      <a:lnTo>
                        <a:pt x="166685" y="1082087"/>
                      </a:lnTo>
                      <a:lnTo>
                        <a:pt x="161420" y="1080953"/>
                      </a:lnTo>
                      <a:lnTo>
                        <a:pt x="160113" y="1079391"/>
                      </a:lnTo>
                      <a:lnTo>
                        <a:pt x="158526" y="1077463"/>
                      </a:lnTo>
                      <a:lnTo>
                        <a:pt x="159674" y="1077206"/>
                      </a:lnTo>
                      <a:lnTo>
                        <a:pt x="162031" y="1076364"/>
                      </a:lnTo>
                      <a:lnTo>
                        <a:pt x="162556" y="1076181"/>
                      </a:lnTo>
                      <a:lnTo>
                        <a:pt x="164010" y="1075827"/>
                      </a:lnTo>
                      <a:lnTo>
                        <a:pt x="166587" y="1075205"/>
                      </a:lnTo>
                      <a:lnTo>
                        <a:pt x="167332" y="1075022"/>
                      </a:lnTo>
                      <a:lnTo>
                        <a:pt x="168614" y="1074534"/>
                      </a:lnTo>
                      <a:lnTo>
                        <a:pt x="170300" y="1073875"/>
                      </a:lnTo>
                      <a:lnTo>
                        <a:pt x="171521" y="1072935"/>
                      </a:lnTo>
                      <a:lnTo>
                        <a:pt x="174221" y="1070885"/>
                      </a:lnTo>
                      <a:lnTo>
                        <a:pt x="174770" y="1070409"/>
                      </a:lnTo>
                      <a:lnTo>
                        <a:pt x="178056" y="1067334"/>
                      </a:lnTo>
                      <a:lnTo>
                        <a:pt x="179509" y="1065980"/>
                      </a:lnTo>
                      <a:lnTo>
                        <a:pt x="180560" y="1064015"/>
                      </a:lnTo>
                      <a:lnTo>
                        <a:pt x="181708" y="1061892"/>
                      </a:lnTo>
                      <a:lnTo>
                        <a:pt x="184346" y="1058158"/>
                      </a:lnTo>
                      <a:lnTo>
                        <a:pt x="185922" y="1055949"/>
                      </a:lnTo>
                      <a:lnTo>
                        <a:pt x="187265" y="1053899"/>
                      </a:lnTo>
                      <a:lnTo>
                        <a:pt x="188071" y="1052666"/>
                      </a:lnTo>
                      <a:lnTo>
                        <a:pt x="188609" y="1051849"/>
                      </a:lnTo>
                      <a:lnTo>
                        <a:pt x="189696" y="1050189"/>
                      </a:lnTo>
                      <a:lnTo>
                        <a:pt x="190697" y="1048603"/>
                      </a:lnTo>
                      <a:lnTo>
                        <a:pt x="192481" y="1045747"/>
                      </a:lnTo>
                      <a:lnTo>
                        <a:pt x="195705" y="1039975"/>
                      </a:lnTo>
                      <a:lnTo>
                        <a:pt x="196108" y="1039243"/>
                      </a:lnTo>
                      <a:lnTo>
                        <a:pt x="196523" y="1038511"/>
                      </a:lnTo>
                      <a:lnTo>
                        <a:pt x="197085" y="1037572"/>
                      </a:lnTo>
                      <a:lnTo>
                        <a:pt x="198221" y="1035692"/>
                      </a:lnTo>
                      <a:lnTo>
                        <a:pt x="199394" y="1033764"/>
                      </a:lnTo>
                      <a:lnTo>
                        <a:pt x="199919" y="1032934"/>
                      </a:lnTo>
                      <a:lnTo>
                        <a:pt x="201287" y="1030823"/>
                      </a:lnTo>
                      <a:lnTo>
                        <a:pt x="202362" y="1029139"/>
                      </a:lnTo>
                      <a:lnTo>
                        <a:pt x="203400" y="1027529"/>
                      </a:lnTo>
                      <a:lnTo>
                        <a:pt x="204047" y="1026284"/>
                      </a:lnTo>
                      <a:lnTo>
                        <a:pt x="204597" y="1025222"/>
                      </a:lnTo>
                      <a:lnTo>
                        <a:pt x="206575" y="1021427"/>
                      </a:lnTo>
                      <a:lnTo>
                        <a:pt x="207675" y="1019316"/>
                      </a:lnTo>
                      <a:lnTo>
                        <a:pt x="208151" y="1018157"/>
                      </a:lnTo>
                      <a:lnTo>
                        <a:pt x="208542" y="1017205"/>
                      </a:lnTo>
                      <a:lnTo>
                        <a:pt x="209702" y="1014398"/>
                      </a:lnTo>
                      <a:lnTo>
                        <a:pt x="210435" y="1012653"/>
                      </a:lnTo>
                      <a:lnTo>
                        <a:pt x="210679" y="1011994"/>
                      </a:lnTo>
                      <a:lnTo>
                        <a:pt x="211461" y="1009944"/>
                      </a:lnTo>
                      <a:lnTo>
                        <a:pt x="212328" y="1007626"/>
                      </a:lnTo>
                      <a:lnTo>
                        <a:pt x="213257" y="1005185"/>
                      </a:lnTo>
                      <a:lnTo>
                        <a:pt x="213757" y="1003684"/>
                      </a:lnTo>
                      <a:lnTo>
                        <a:pt x="215760" y="997656"/>
                      </a:lnTo>
                      <a:lnTo>
                        <a:pt x="216554" y="995289"/>
                      </a:lnTo>
                      <a:lnTo>
                        <a:pt x="216872" y="994349"/>
                      </a:lnTo>
                      <a:lnTo>
                        <a:pt x="218924" y="988040"/>
                      </a:lnTo>
                      <a:lnTo>
                        <a:pt x="219559" y="986100"/>
                      </a:lnTo>
                      <a:lnTo>
                        <a:pt x="219938" y="985099"/>
                      </a:lnTo>
                      <a:lnTo>
                        <a:pt x="221831" y="980084"/>
                      </a:lnTo>
                      <a:lnTo>
                        <a:pt x="222612" y="977997"/>
                      </a:lnTo>
                      <a:lnTo>
                        <a:pt x="223638" y="976801"/>
                      </a:lnTo>
                      <a:lnTo>
                        <a:pt x="226399" y="973567"/>
                      </a:lnTo>
                      <a:lnTo>
                        <a:pt x="231419" y="971823"/>
                      </a:lnTo>
                      <a:lnTo>
                        <a:pt x="232787" y="971359"/>
                      </a:lnTo>
                      <a:lnTo>
                        <a:pt x="233690" y="971041"/>
                      </a:lnTo>
                      <a:lnTo>
                        <a:pt x="235034" y="970492"/>
                      </a:lnTo>
                      <a:lnTo>
                        <a:pt x="236830" y="969760"/>
                      </a:lnTo>
                      <a:lnTo>
                        <a:pt x="239517" y="968674"/>
                      </a:lnTo>
                      <a:lnTo>
                        <a:pt x="240823" y="968137"/>
                      </a:lnTo>
                      <a:lnTo>
                        <a:pt x="243425" y="967088"/>
                      </a:lnTo>
                      <a:lnTo>
                        <a:pt x="244720" y="966441"/>
                      </a:lnTo>
                      <a:lnTo>
                        <a:pt x="251596" y="963000"/>
                      </a:lnTo>
                      <a:lnTo>
                        <a:pt x="253306" y="962146"/>
                      </a:lnTo>
                      <a:lnTo>
                        <a:pt x="254857" y="960718"/>
                      </a:lnTo>
                      <a:lnTo>
                        <a:pt x="257593" y="958204"/>
                      </a:lnTo>
                      <a:lnTo>
                        <a:pt x="261343" y="954836"/>
                      </a:lnTo>
                      <a:lnTo>
                        <a:pt x="263212" y="953164"/>
                      </a:lnTo>
                      <a:lnTo>
                        <a:pt x="264213" y="952017"/>
                      </a:lnTo>
                      <a:lnTo>
                        <a:pt x="264885" y="951261"/>
                      </a:lnTo>
                      <a:lnTo>
                        <a:pt x="269258" y="946258"/>
                      </a:lnTo>
                      <a:lnTo>
                        <a:pt x="270614" y="944720"/>
                      </a:lnTo>
                      <a:lnTo>
                        <a:pt x="271749" y="942951"/>
                      </a:lnTo>
                      <a:lnTo>
                        <a:pt x="274607" y="938545"/>
                      </a:lnTo>
                      <a:lnTo>
                        <a:pt x="276049" y="936337"/>
                      </a:lnTo>
                      <a:lnTo>
                        <a:pt x="277319" y="933701"/>
                      </a:lnTo>
                      <a:lnTo>
                        <a:pt x="278345" y="931578"/>
                      </a:lnTo>
                      <a:lnTo>
                        <a:pt x="279835" y="929442"/>
                      </a:lnTo>
                      <a:lnTo>
                        <a:pt x="280727" y="928161"/>
                      </a:lnTo>
                      <a:lnTo>
                        <a:pt x="281313" y="927306"/>
                      </a:lnTo>
                      <a:lnTo>
                        <a:pt x="282547" y="925574"/>
                      </a:lnTo>
                      <a:lnTo>
                        <a:pt x="282962" y="924976"/>
                      </a:lnTo>
                      <a:lnTo>
                        <a:pt x="284122" y="923353"/>
                      </a:lnTo>
                      <a:lnTo>
                        <a:pt x="284843" y="921486"/>
                      </a:lnTo>
                      <a:lnTo>
                        <a:pt x="286492" y="917300"/>
                      </a:lnTo>
                      <a:lnTo>
                        <a:pt x="288654" y="912236"/>
                      </a:lnTo>
                      <a:lnTo>
                        <a:pt x="289851" y="909429"/>
                      </a:lnTo>
                      <a:lnTo>
                        <a:pt x="290779" y="907209"/>
                      </a:lnTo>
                      <a:lnTo>
                        <a:pt x="291084" y="905500"/>
                      </a:lnTo>
                      <a:lnTo>
                        <a:pt x="291768" y="901632"/>
                      </a:lnTo>
                      <a:lnTo>
                        <a:pt x="292171" y="899313"/>
                      </a:lnTo>
                      <a:lnTo>
                        <a:pt x="292379" y="898154"/>
                      </a:lnTo>
                      <a:lnTo>
                        <a:pt x="292501" y="896690"/>
                      </a:lnTo>
                      <a:lnTo>
                        <a:pt x="292904" y="891833"/>
                      </a:lnTo>
                      <a:lnTo>
                        <a:pt x="293417" y="885902"/>
                      </a:lnTo>
                      <a:lnTo>
                        <a:pt x="293551" y="884279"/>
                      </a:lnTo>
                      <a:lnTo>
                        <a:pt x="293393" y="882742"/>
                      </a:lnTo>
                      <a:lnTo>
                        <a:pt x="293026" y="879142"/>
                      </a:lnTo>
                      <a:lnTo>
                        <a:pt x="292819" y="877202"/>
                      </a:lnTo>
                      <a:lnTo>
                        <a:pt x="292684" y="875981"/>
                      </a:lnTo>
                      <a:lnTo>
                        <a:pt x="292477" y="874602"/>
                      </a:lnTo>
                      <a:lnTo>
                        <a:pt x="291817" y="870185"/>
                      </a:lnTo>
                      <a:lnTo>
                        <a:pt x="291707" y="869526"/>
                      </a:lnTo>
                      <a:lnTo>
                        <a:pt x="291561" y="868513"/>
                      </a:lnTo>
                      <a:lnTo>
                        <a:pt x="291304" y="867574"/>
                      </a:lnTo>
                      <a:lnTo>
                        <a:pt x="289973" y="862705"/>
                      </a:lnTo>
                      <a:lnTo>
                        <a:pt x="289411" y="860642"/>
                      </a:lnTo>
                      <a:lnTo>
                        <a:pt x="288959" y="859520"/>
                      </a:lnTo>
                      <a:lnTo>
                        <a:pt x="288519" y="858409"/>
                      </a:lnTo>
                      <a:lnTo>
                        <a:pt x="287310" y="855346"/>
                      </a:lnTo>
                      <a:lnTo>
                        <a:pt x="285331" y="850123"/>
                      </a:lnTo>
                      <a:lnTo>
                        <a:pt x="284989" y="849428"/>
                      </a:lnTo>
                      <a:lnTo>
                        <a:pt x="283524" y="846695"/>
                      </a:lnTo>
                      <a:lnTo>
                        <a:pt x="283035" y="845901"/>
                      </a:lnTo>
                      <a:lnTo>
                        <a:pt x="281826" y="843924"/>
                      </a:lnTo>
                      <a:lnTo>
                        <a:pt x="280531" y="843229"/>
                      </a:lnTo>
                      <a:lnTo>
                        <a:pt x="279285" y="842558"/>
                      </a:lnTo>
                      <a:lnTo>
                        <a:pt x="277136" y="840019"/>
                      </a:lnTo>
                      <a:lnTo>
                        <a:pt x="275463" y="838055"/>
                      </a:lnTo>
                      <a:lnTo>
                        <a:pt x="273362" y="836102"/>
                      </a:lnTo>
                      <a:lnTo>
                        <a:pt x="271713" y="834565"/>
                      </a:lnTo>
                      <a:lnTo>
                        <a:pt x="270394" y="832417"/>
                      </a:lnTo>
                      <a:lnTo>
                        <a:pt x="268806" y="829818"/>
                      </a:lnTo>
                      <a:lnTo>
                        <a:pt x="265875" y="825779"/>
                      </a:lnTo>
                      <a:lnTo>
                        <a:pt x="265007" y="824559"/>
                      </a:lnTo>
                      <a:lnTo>
                        <a:pt x="264372" y="823216"/>
                      </a:lnTo>
                      <a:lnTo>
                        <a:pt x="263309" y="820983"/>
                      </a:lnTo>
                      <a:lnTo>
                        <a:pt x="262674" y="819629"/>
                      </a:lnTo>
                      <a:lnTo>
                        <a:pt x="262284" y="817542"/>
                      </a:lnTo>
                      <a:lnTo>
                        <a:pt x="261209" y="811855"/>
                      </a:lnTo>
                      <a:lnTo>
                        <a:pt x="260537" y="809842"/>
                      </a:lnTo>
                      <a:lnTo>
                        <a:pt x="259267" y="806035"/>
                      </a:lnTo>
                      <a:lnTo>
                        <a:pt x="258974" y="805119"/>
                      </a:lnTo>
                      <a:lnTo>
                        <a:pt x="258570" y="804412"/>
                      </a:lnTo>
                      <a:lnTo>
                        <a:pt x="257117" y="801825"/>
                      </a:lnTo>
                      <a:lnTo>
                        <a:pt x="256751" y="801178"/>
                      </a:lnTo>
                      <a:lnTo>
                        <a:pt x="255627" y="799738"/>
                      </a:lnTo>
                      <a:lnTo>
                        <a:pt x="254283" y="798030"/>
                      </a:lnTo>
                      <a:lnTo>
                        <a:pt x="253721" y="797322"/>
                      </a:lnTo>
                      <a:lnTo>
                        <a:pt x="252488" y="795906"/>
                      </a:lnTo>
                      <a:lnTo>
                        <a:pt x="251364" y="794625"/>
                      </a:lnTo>
                      <a:lnTo>
                        <a:pt x="250912" y="794112"/>
                      </a:lnTo>
                      <a:lnTo>
                        <a:pt x="250216" y="793392"/>
                      </a:lnTo>
                      <a:lnTo>
                        <a:pt x="247590" y="790866"/>
                      </a:lnTo>
                      <a:lnTo>
                        <a:pt x="244036" y="788194"/>
                      </a:lnTo>
                      <a:lnTo>
                        <a:pt x="242766" y="787279"/>
                      </a:lnTo>
                      <a:lnTo>
                        <a:pt x="241092" y="786327"/>
                      </a:lnTo>
                      <a:lnTo>
                        <a:pt x="239419" y="785375"/>
                      </a:lnTo>
                      <a:lnTo>
                        <a:pt x="237318" y="784179"/>
                      </a:lnTo>
                      <a:lnTo>
                        <a:pt x="235254" y="783020"/>
                      </a:lnTo>
                      <a:lnTo>
                        <a:pt x="230674" y="780433"/>
                      </a:lnTo>
                      <a:lnTo>
                        <a:pt x="228829" y="779347"/>
                      </a:lnTo>
                      <a:lnTo>
                        <a:pt x="225703" y="777517"/>
                      </a:lnTo>
                      <a:lnTo>
                        <a:pt x="225055" y="777187"/>
                      </a:lnTo>
                      <a:lnTo>
                        <a:pt x="224127" y="776723"/>
                      </a:lnTo>
                      <a:lnTo>
                        <a:pt x="222258" y="775772"/>
                      </a:lnTo>
                      <a:lnTo>
                        <a:pt x="221354" y="775479"/>
                      </a:lnTo>
                      <a:lnTo>
                        <a:pt x="219168" y="774771"/>
                      </a:lnTo>
                      <a:lnTo>
                        <a:pt x="217763" y="774320"/>
                      </a:lnTo>
                      <a:lnTo>
                        <a:pt x="215626" y="773209"/>
                      </a:lnTo>
                      <a:lnTo>
                        <a:pt x="214576" y="772660"/>
                      </a:lnTo>
                      <a:lnTo>
                        <a:pt x="213293" y="771989"/>
                      </a:lnTo>
                      <a:lnTo>
                        <a:pt x="211718" y="770903"/>
                      </a:lnTo>
                      <a:lnTo>
                        <a:pt x="210105" y="769792"/>
                      </a:lnTo>
                      <a:lnTo>
                        <a:pt x="207040" y="767986"/>
                      </a:lnTo>
                      <a:lnTo>
                        <a:pt x="205953" y="767339"/>
                      </a:lnTo>
                      <a:lnTo>
                        <a:pt x="202850" y="766119"/>
                      </a:lnTo>
                      <a:lnTo>
                        <a:pt x="201482" y="765582"/>
                      </a:lnTo>
                      <a:lnTo>
                        <a:pt x="199003" y="762434"/>
                      </a:lnTo>
                      <a:lnTo>
                        <a:pt x="198771" y="760359"/>
                      </a:lnTo>
                      <a:lnTo>
                        <a:pt x="198563" y="758541"/>
                      </a:lnTo>
                      <a:lnTo>
                        <a:pt x="198404" y="757199"/>
                      </a:lnTo>
                      <a:lnTo>
                        <a:pt x="198416" y="755051"/>
                      </a:lnTo>
                      <a:lnTo>
                        <a:pt x="198416" y="752879"/>
                      </a:lnTo>
                      <a:lnTo>
                        <a:pt x="197867" y="751305"/>
                      </a:lnTo>
                      <a:lnTo>
                        <a:pt x="197684" y="750817"/>
                      </a:lnTo>
                      <a:lnTo>
                        <a:pt x="196975" y="748852"/>
                      </a:lnTo>
                      <a:lnTo>
                        <a:pt x="194239" y="747363"/>
                      </a:lnTo>
                      <a:lnTo>
                        <a:pt x="192676" y="747314"/>
                      </a:lnTo>
                      <a:lnTo>
                        <a:pt x="189623" y="747217"/>
                      </a:lnTo>
                      <a:lnTo>
                        <a:pt x="188657" y="747180"/>
                      </a:lnTo>
                      <a:lnTo>
                        <a:pt x="185518" y="747022"/>
                      </a:lnTo>
                      <a:lnTo>
                        <a:pt x="183772" y="746924"/>
                      </a:lnTo>
                      <a:lnTo>
                        <a:pt x="183760" y="744545"/>
                      </a:lnTo>
                      <a:lnTo>
                        <a:pt x="183760" y="742641"/>
                      </a:lnTo>
                      <a:lnTo>
                        <a:pt x="184761" y="741018"/>
                      </a:lnTo>
                      <a:lnTo>
                        <a:pt x="186606" y="737992"/>
                      </a:lnTo>
                      <a:lnTo>
                        <a:pt x="188022" y="735185"/>
                      </a:lnTo>
                      <a:lnTo>
                        <a:pt x="188499" y="734245"/>
                      </a:lnTo>
                      <a:lnTo>
                        <a:pt x="189683" y="731902"/>
                      </a:lnTo>
                      <a:lnTo>
                        <a:pt x="189952" y="730353"/>
                      </a:lnTo>
                      <a:lnTo>
                        <a:pt x="191015" y="724178"/>
                      </a:lnTo>
                      <a:lnTo>
                        <a:pt x="190661" y="722982"/>
                      </a:lnTo>
                      <a:lnTo>
                        <a:pt x="189989" y="720761"/>
                      </a:lnTo>
                      <a:lnTo>
                        <a:pt x="187644" y="718260"/>
                      </a:lnTo>
                      <a:lnTo>
                        <a:pt x="185470" y="716905"/>
                      </a:lnTo>
                      <a:lnTo>
                        <a:pt x="184322" y="716197"/>
                      </a:lnTo>
                      <a:lnTo>
                        <a:pt x="183564" y="715550"/>
                      </a:lnTo>
                      <a:lnTo>
                        <a:pt x="182441" y="714587"/>
                      </a:lnTo>
                      <a:lnTo>
                        <a:pt x="180951" y="713293"/>
                      </a:lnTo>
                      <a:lnTo>
                        <a:pt x="180144" y="711877"/>
                      </a:lnTo>
                      <a:lnTo>
                        <a:pt x="179118" y="710047"/>
                      </a:lnTo>
                      <a:lnTo>
                        <a:pt x="179069" y="709888"/>
                      </a:lnTo>
                      <a:lnTo>
                        <a:pt x="178495" y="707838"/>
                      </a:lnTo>
                      <a:lnTo>
                        <a:pt x="177897" y="705739"/>
                      </a:lnTo>
                      <a:lnTo>
                        <a:pt x="176993" y="704470"/>
                      </a:lnTo>
                      <a:lnTo>
                        <a:pt x="176334" y="703531"/>
                      </a:lnTo>
                      <a:lnTo>
                        <a:pt x="175259" y="702030"/>
                      </a:lnTo>
                      <a:lnTo>
                        <a:pt x="174013" y="701493"/>
                      </a:lnTo>
                      <a:lnTo>
                        <a:pt x="172376" y="700785"/>
                      </a:lnTo>
                      <a:lnTo>
                        <a:pt x="171509" y="700419"/>
                      </a:lnTo>
                      <a:lnTo>
                        <a:pt x="170642" y="700346"/>
                      </a:lnTo>
                      <a:lnTo>
                        <a:pt x="168028" y="700126"/>
                      </a:lnTo>
                      <a:lnTo>
                        <a:pt x="161518" y="699760"/>
                      </a:lnTo>
                      <a:lnTo>
                        <a:pt x="154544" y="699760"/>
                      </a:lnTo>
                      <a:lnTo>
                        <a:pt x="149109" y="699772"/>
                      </a:lnTo>
                      <a:lnTo>
                        <a:pt x="147411" y="699479"/>
                      </a:lnTo>
                      <a:lnTo>
                        <a:pt x="144919" y="699040"/>
                      </a:lnTo>
                      <a:lnTo>
                        <a:pt x="141829" y="698784"/>
                      </a:lnTo>
                      <a:lnTo>
                        <a:pt x="140681" y="698686"/>
                      </a:lnTo>
                      <a:lnTo>
                        <a:pt x="139398" y="698296"/>
                      </a:lnTo>
                      <a:lnTo>
                        <a:pt x="138556" y="698039"/>
                      </a:lnTo>
                      <a:lnTo>
                        <a:pt x="136846" y="697515"/>
                      </a:lnTo>
                      <a:lnTo>
                        <a:pt x="135368" y="696636"/>
                      </a:lnTo>
                      <a:lnTo>
                        <a:pt x="134232" y="695965"/>
                      </a:lnTo>
                      <a:lnTo>
                        <a:pt x="131606" y="694415"/>
                      </a:lnTo>
                      <a:lnTo>
                        <a:pt x="124192" y="690022"/>
                      </a:lnTo>
                      <a:lnTo>
                        <a:pt x="122531" y="689290"/>
                      </a:lnTo>
                      <a:lnTo>
                        <a:pt x="121371" y="688790"/>
                      </a:lnTo>
                      <a:lnTo>
                        <a:pt x="118928" y="688887"/>
                      </a:lnTo>
                      <a:lnTo>
                        <a:pt x="118085" y="691157"/>
                      </a:lnTo>
                      <a:lnTo>
                        <a:pt x="116045" y="695989"/>
                      </a:lnTo>
                      <a:lnTo>
                        <a:pt x="114348" y="696514"/>
                      </a:lnTo>
                      <a:lnTo>
                        <a:pt x="112967" y="696941"/>
                      </a:lnTo>
                      <a:lnTo>
                        <a:pt x="112186" y="697185"/>
                      </a:lnTo>
                      <a:lnTo>
                        <a:pt x="110976" y="697063"/>
                      </a:lnTo>
                      <a:lnTo>
                        <a:pt x="108387" y="696795"/>
                      </a:lnTo>
                      <a:lnTo>
                        <a:pt x="106921" y="696636"/>
                      </a:lnTo>
                      <a:lnTo>
                        <a:pt x="103856" y="696087"/>
                      </a:lnTo>
                      <a:lnTo>
                        <a:pt x="102060" y="695770"/>
                      </a:lnTo>
                      <a:lnTo>
                        <a:pt x="100155" y="695428"/>
                      </a:lnTo>
                      <a:lnTo>
                        <a:pt x="98714" y="695172"/>
                      </a:lnTo>
                      <a:lnTo>
                        <a:pt x="97749" y="694952"/>
                      </a:lnTo>
                      <a:lnTo>
                        <a:pt x="95343" y="694403"/>
                      </a:lnTo>
                      <a:lnTo>
                        <a:pt x="92949" y="693854"/>
                      </a:lnTo>
                      <a:lnTo>
                        <a:pt x="90701" y="693341"/>
                      </a:lnTo>
                      <a:lnTo>
                        <a:pt x="88454" y="692817"/>
                      </a:lnTo>
                      <a:lnTo>
                        <a:pt x="86671" y="692402"/>
                      </a:lnTo>
                      <a:lnTo>
                        <a:pt x="85767" y="692145"/>
                      </a:lnTo>
                      <a:lnTo>
                        <a:pt x="82176" y="691108"/>
                      </a:lnTo>
                      <a:lnTo>
                        <a:pt x="81663" y="690962"/>
                      </a:lnTo>
                      <a:lnTo>
                        <a:pt x="80808" y="690669"/>
                      </a:lnTo>
                      <a:lnTo>
                        <a:pt x="79806" y="690315"/>
                      </a:lnTo>
                      <a:lnTo>
                        <a:pt x="78609" y="689900"/>
                      </a:lnTo>
                      <a:lnTo>
                        <a:pt x="77608" y="689363"/>
                      </a:lnTo>
                      <a:lnTo>
                        <a:pt x="75922" y="688472"/>
                      </a:lnTo>
                      <a:lnTo>
                        <a:pt x="73809" y="687350"/>
                      </a:lnTo>
                      <a:lnTo>
                        <a:pt x="72624" y="685776"/>
                      </a:lnTo>
                      <a:lnTo>
                        <a:pt x="71366" y="684116"/>
                      </a:lnTo>
                      <a:lnTo>
                        <a:pt x="69217" y="683372"/>
                      </a:lnTo>
                      <a:lnTo>
                        <a:pt x="68765" y="683213"/>
                      </a:lnTo>
                      <a:lnTo>
                        <a:pt x="67482" y="682774"/>
                      </a:lnTo>
                      <a:lnTo>
                        <a:pt x="65943" y="682871"/>
                      </a:lnTo>
                      <a:lnTo>
                        <a:pt x="64356" y="682981"/>
                      </a:lnTo>
                      <a:lnTo>
                        <a:pt x="57760" y="683567"/>
                      </a:lnTo>
                      <a:lnTo>
                        <a:pt x="57284" y="683616"/>
                      </a:lnTo>
                      <a:lnTo>
                        <a:pt x="56478" y="683689"/>
                      </a:lnTo>
                      <a:lnTo>
                        <a:pt x="56172" y="683713"/>
                      </a:lnTo>
                      <a:lnTo>
                        <a:pt x="55134" y="683408"/>
                      </a:lnTo>
                      <a:lnTo>
                        <a:pt x="55110" y="683408"/>
                      </a:lnTo>
                      <a:lnTo>
                        <a:pt x="52740" y="682713"/>
                      </a:lnTo>
                      <a:lnTo>
                        <a:pt x="51885" y="682469"/>
                      </a:lnTo>
                      <a:lnTo>
                        <a:pt x="51091" y="681895"/>
                      </a:lnTo>
                      <a:lnTo>
                        <a:pt x="49296" y="680589"/>
                      </a:lnTo>
                      <a:lnTo>
                        <a:pt x="48795" y="680126"/>
                      </a:lnTo>
                      <a:lnTo>
                        <a:pt x="47097" y="678368"/>
                      </a:lnTo>
                      <a:lnTo>
                        <a:pt x="46389" y="677648"/>
                      </a:lnTo>
                      <a:lnTo>
                        <a:pt x="45864" y="676550"/>
                      </a:lnTo>
                      <a:lnTo>
                        <a:pt x="44178" y="673048"/>
                      </a:lnTo>
                      <a:lnTo>
                        <a:pt x="38755" y="670852"/>
                      </a:lnTo>
                      <a:lnTo>
                        <a:pt x="36947" y="670119"/>
                      </a:lnTo>
                      <a:lnTo>
                        <a:pt x="34224" y="669888"/>
                      </a:lnTo>
                      <a:lnTo>
                        <a:pt x="32062" y="669704"/>
                      </a:lnTo>
                      <a:lnTo>
                        <a:pt x="29057" y="667837"/>
                      </a:lnTo>
                      <a:lnTo>
                        <a:pt x="27359" y="666617"/>
                      </a:lnTo>
                      <a:lnTo>
                        <a:pt x="26370" y="665909"/>
                      </a:lnTo>
                      <a:lnTo>
                        <a:pt x="23866" y="664860"/>
                      </a:lnTo>
                      <a:lnTo>
                        <a:pt x="22535" y="665324"/>
                      </a:lnTo>
                      <a:lnTo>
                        <a:pt x="22071" y="665495"/>
                      </a:lnTo>
                      <a:lnTo>
                        <a:pt x="21472" y="665702"/>
                      </a:lnTo>
                      <a:lnTo>
                        <a:pt x="20813" y="665921"/>
                      </a:lnTo>
                      <a:lnTo>
                        <a:pt x="19726" y="666947"/>
                      </a:lnTo>
                      <a:lnTo>
                        <a:pt x="17442" y="669070"/>
                      </a:lnTo>
                      <a:lnTo>
                        <a:pt x="15219" y="671047"/>
                      </a:lnTo>
                      <a:lnTo>
                        <a:pt x="13521" y="671828"/>
                      </a:lnTo>
                      <a:lnTo>
                        <a:pt x="12532" y="672279"/>
                      </a:lnTo>
                      <a:lnTo>
                        <a:pt x="10956" y="672999"/>
                      </a:lnTo>
                      <a:lnTo>
                        <a:pt x="9075" y="673085"/>
                      </a:lnTo>
                      <a:lnTo>
                        <a:pt x="8330" y="672926"/>
                      </a:lnTo>
                      <a:lnTo>
                        <a:pt x="8049" y="672865"/>
                      </a:lnTo>
                      <a:lnTo>
                        <a:pt x="8037" y="672853"/>
                      </a:lnTo>
                      <a:lnTo>
                        <a:pt x="7780" y="671913"/>
                      </a:lnTo>
                      <a:lnTo>
                        <a:pt x="7365" y="670620"/>
                      </a:lnTo>
                      <a:lnTo>
                        <a:pt x="4898" y="668496"/>
                      </a:lnTo>
                      <a:lnTo>
                        <a:pt x="2834" y="666520"/>
                      </a:lnTo>
                      <a:lnTo>
                        <a:pt x="1820" y="665543"/>
                      </a:lnTo>
                      <a:lnTo>
                        <a:pt x="1112" y="663420"/>
                      </a:lnTo>
                      <a:lnTo>
                        <a:pt x="647" y="661992"/>
                      </a:lnTo>
                      <a:lnTo>
                        <a:pt x="501" y="660857"/>
                      </a:lnTo>
                      <a:lnTo>
                        <a:pt x="256" y="657929"/>
                      </a:lnTo>
                      <a:lnTo>
                        <a:pt x="61" y="655208"/>
                      </a:lnTo>
                      <a:lnTo>
                        <a:pt x="0" y="654256"/>
                      </a:lnTo>
                      <a:lnTo>
                        <a:pt x="37" y="653243"/>
                      </a:lnTo>
                      <a:lnTo>
                        <a:pt x="159" y="649667"/>
                      </a:lnTo>
                      <a:lnTo>
                        <a:pt x="269" y="646409"/>
                      </a:lnTo>
                      <a:lnTo>
                        <a:pt x="318" y="644750"/>
                      </a:lnTo>
                      <a:lnTo>
                        <a:pt x="733" y="643090"/>
                      </a:lnTo>
                      <a:lnTo>
                        <a:pt x="1258" y="641064"/>
                      </a:lnTo>
                      <a:lnTo>
                        <a:pt x="1844" y="639868"/>
                      </a:lnTo>
                      <a:lnTo>
                        <a:pt x="2247" y="639063"/>
                      </a:lnTo>
                      <a:lnTo>
                        <a:pt x="2821" y="637916"/>
                      </a:lnTo>
                      <a:lnTo>
                        <a:pt x="3322" y="636684"/>
                      </a:lnTo>
                      <a:lnTo>
                        <a:pt x="3896" y="635256"/>
                      </a:lnTo>
                      <a:lnTo>
                        <a:pt x="4507" y="633767"/>
                      </a:lnTo>
                      <a:lnTo>
                        <a:pt x="5496" y="632156"/>
                      </a:lnTo>
                      <a:lnTo>
                        <a:pt x="6241" y="630948"/>
                      </a:lnTo>
                      <a:lnTo>
                        <a:pt x="6742" y="630143"/>
                      </a:lnTo>
                      <a:lnTo>
                        <a:pt x="9515" y="625908"/>
                      </a:lnTo>
                      <a:lnTo>
                        <a:pt x="10528" y="624712"/>
                      </a:lnTo>
                      <a:lnTo>
                        <a:pt x="11591" y="623468"/>
                      </a:lnTo>
                      <a:lnTo>
                        <a:pt x="12580" y="622516"/>
                      </a:lnTo>
                      <a:lnTo>
                        <a:pt x="13460" y="621662"/>
                      </a:lnTo>
                      <a:lnTo>
                        <a:pt x="14559" y="620588"/>
                      </a:lnTo>
                      <a:lnTo>
                        <a:pt x="15194" y="619966"/>
                      </a:lnTo>
                      <a:lnTo>
                        <a:pt x="16684" y="618672"/>
                      </a:lnTo>
                      <a:lnTo>
                        <a:pt x="18541" y="617049"/>
                      </a:lnTo>
                      <a:lnTo>
                        <a:pt x="19628" y="616097"/>
                      </a:lnTo>
                      <a:lnTo>
                        <a:pt x="21081" y="614828"/>
                      </a:lnTo>
                      <a:lnTo>
                        <a:pt x="22095" y="613718"/>
                      </a:lnTo>
                      <a:lnTo>
                        <a:pt x="22779" y="612973"/>
                      </a:lnTo>
                      <a:lnTo>
                        <a:pt x="24807" y="610765"/>
                      </a:lnTo>
                      <a:lnTo>
                        <a:pt x="25491" y="610032"/>
                      </a:lnTo>
                      <a:lnTo>
                        <a:pt x="26456" y="608947"/>
                      </a:lnTo>
                      <a:lnTo>
                        <a:pt x="29656" y="605334"/>
                      </a:lnTo>
                      <a:lnTo>
                        <a:pt x="30230" y="604688"/>
                      </a:lnTo>
                      <a:lnTo>
                        <a:pt x="31439" y="603321"/>
                      </a:lnTo>
                      <a:lnTo>
                        <a:pt x="32221" y="602052"/>
                      </a:lnTo>
                      <a:lnTo>
                        <a:pt x="34847" y="597830"/>
                      </a:lnTo>
                      <a:lnTo>
                        <a:pt x="35176" y="597293"/>
                      </a:lnTo>
                      <a:lnTo>
                        <a:pt x="35934" y="596072"/>
                      </a:lnTo>
                      <a:lnTo>
                        <a:pt x="36398" y="594877"/>
                      </a:lnTo>
                      <a:lnTo>
                        <a:pt x="37375" y="592375"/>
                      </a:lnTo>
                      <a:lnTo>
                        <a:pt x="37912" y="590984"/>
                      </a:lnTo>
                      <a:lnTo>
                        <a:pt x="38144" y="589373"/>
                      </a:lnTo>
                      <a:lnTo>
                        <a:pt x="38450" y="587225"/>
                      </a:lnTo>
                      <a:lnTo>
                        <a:pt x="38657" y="585737"/>
                      </a:lnTo>
                      <a:lnTo>
                        <a:pt x="38596" y="583638"/>
                      </a:lnTo>
                      <a:lnTo>
                        <a:pt x="38511" y="580477"/>
                      </a:lnTo>
                      <a:lnTo>
                        <a:pt x="38572" y="577829"/>
                      </a:lnTo>
                      <a:lnTo>
                        <a:pt x="38608" y="576255"/>
                      </a:lnTo>
                      <a:lnTo>
                        <a:pt x="38682" y="575242"/>
                      </a:lnTo>
                      <a:lnTo>
                        <a:pt x="38780" y="573729"/>
                      </a:lnTo>
                      <a:lnTo>
                        <a:pt x="38889" y="572216"/>
                      </a:lnTo>
                      <a:lnTo>
                        <a:pt x="38963" y="571203"/>
                      </a:lnTo>
                      <a:lnTo>
                        <a:pt x="39231" y="569202"/>
                      </a:lnTo>
                      <a:lnTo>
                        <a:pt x="39891" y="564455"/>
                      </a:lnTo>
                      <a:lnTo>
                        <a:pt x="40477" y="560672"/>
                      </a:lnTo>
                      <a:lnTo>
                        <a:pt x="40636" y="559659"/>
                      </a:lnTo>
                      <a:lnTo>
                        <a:pt x="40917" y="558634"/>
                      </a:lnTo>
                      <a:lnTo>
                        <a:pt x="41760" y="555535"/>
                      </a:lnTo>
                      <a:lnTo>
                        <a:pt x="42175" y="553997"/>
                      </a:lnTo>
                      <a:lnTo>
                        <a:pt x="42773" y="552789"/>
                      </a:lnTo>
                      <a:lnTo>
                        <a:pt x="44581" y="549152"/>
                      </a:lnTo>
                      <a:lnTo>
                        <a:pt x="45021" y="548250"/>
                      </a:lnTo>
                      <a:lnTo>
                        <a:pt x="45607" y="547444"/>
                      </a:lnTo>
                      <a:lnTo>
                        <a:pt x="46047" y="546846"/>
                      </a:lnTo>
                      <a:lnTo>
                        <a:pt x="47366" y="545040"/>
                      </a:lnTo>
                      <a:lnTo>
                        <a:pt x="48893" y="544003"/>
                      </a:lnTo>
                      <a:lnTo>
                        <a:pt x="50810" y="542685"/>
                      </a:lnTo>
                      <a:lnTo>
                        <a:pt x="54193" y="540135"/>
                      </a:lnTo>
                      <a:lnTo>
                        <a:pt x="55635" y="539049"/>
                      </a:lnTo>
                      <a:lnTo>
                        <a:pt x="57210" y="537865"/>
                      </a:lnTo>
                      <a:lnTo>
                        <a:pt x="58896" y="536889"/>
                      </a:lnTo>
                      <a:lnTo>
                        <a:pt x="62267" y="534948"/>
                      </a:lnTo>
                      <a:lnTo>
                        <a:pt x="63452" y="534277"/>
                      </a:lnTo>
                      <a:lnTo>
                        <a:pt x="65040" y="533362"/>
                      </a:lnTo>
                      <a:lnTo>
                        <a:pt x="67715" y="531471"/>
                      </a:lnTo>
                      <a:lnTo>
                        <a:pt x="68301" y="531056"/>
                      </a:lnTo>
                      <a:lnTo>
                        <a:pt x="70169" y="529726"/>
                      </a:lnTo>
                      <a:lnTo>
                        <a:pt x="71256" y="529018"/>
                      </a:lnTo>
                      <a:lnTo>
                        <a:pt x="72160" y="528432"/>
                      </a:lnTo>
                      <a:lnTo>
                        <a:pt x="74982" y="526602"/>
                      </a:lnTo>
                      <a:lnTo>
                        <a:pt x="75800" y="526077"/>
                      </a:lnTo>
                      <a:lnTo>
                        <a:pt x="79892" y="523465"/>
                      </a:lnTo>
                      <a:lnTo>
                        <a:pt x="80295" y="523197"/>
                      </a:lnTo>
                      <a:lnTo>
                        <a:pt x="81541" y="522404"/>
                      </a:lnTo>
                      <a:lnTo>
                        <a:pt x="82420" y="521940"/>
                      </a:lnTo>
                      <a:lnTo>
                        <a:pt x="86365" y="519878"/>
                      </a:lnTo>
                      <a:lnTo>
                        <a:pt x="87672" y="519194"/>
                      </a:lnTo>
                      <a:lnTo>
                        <a:pt x="89663" y="518633"/>
                      </a:lnTo>
                      <a:lnTo>
                        <a:pt x="92252" y="517901"/>
                      </a:lnTo>
                      <a:lnTo>
                        <a:pt x="96271" y="516852"/>
                      </a:lnTo>
                      <a:lnTo>
                        <a:pt x="97834" y="516437"/>
                      </a:lnTo>
                      <a:lnTo>
                        <a:pt x="100985" y="515619"/>
                      </a:lnTo>
                      <a:lnTo>
                        <a:pt x="101889" y="515387"/>
                      </a:lnTo>
                      <a:lnTo>
                        <a:pt x="102781" y="515265"/>
                      </a:lnTo>
                      <a:lnTo>
                        <a:pt x="104955" y="514948"/>
                      </a:lnTo>
                      <a:lnTo>
                        <a:pt x="106726" y="514692"/>
                      </a:lnTo>
                      <a:lnTo>
                        <a:pt x="108631" y="515045"/>
                      </a:lnTo>
                      <a:lnTo>
                        <a:pt x="112100" y="515692"/>
                      </a:lnTo>
                      <a:lnTo>
                        <a:pt x="114384" y="516168"/>
                      </a:lnTo>
                      <a:lnTo>
                        <a:pt x="116424" y="516595"/>
                      </a:lnTo>
                      <a:lnTo>
                        <a:pt x="117853" y="516815"/>
                      </a:lnTo>
                      <a:lnTo>
                        <a:pt x="119880" y="517108"/>
                      </a:lnTo>
                      <a:lnTo>
                        <a:pt x="120601" y="517364"/>
                      </a:lnTo>
                      <a:lnTo>
                        <a:pt x="121884" y="517803"/>
                      </a:lnTo>
                      <a:lnTo>
                        <a:pt x="123288" y="518292"/>
                      </a:lnTo>
                      <a:lnTo>
                        <a:pt x="125132" y="518706"/>
                      </a:lnTo>
                      <a:lnTo>
                        <a:pt x="126500" y="519024"/>
                      </a:lnTo>
                      <a:lnTo>
                        <a:pt x="127417" y="519219"/>
                      </a:lnTo>
                      <a:lnTo>
                        <a:pt x="128797" y="519536"/>
                      </a:lnTo>
                      <a:lnTo>
                        <a:pt x="129823" y="519622"/>
                      </a:lnTo>
                      <a:lnTo>
                        <a:pt x="130678" y="519695"/>
                      </a:lnTo>
                      <a:lnTo>
                        <a:pt x="132302" y="519841"/>
                      </a:lnTo>
                      <a:lnTo>
                        <a:pt x="136027" y="520171"/>
                      </a:lnTo>
                      <a:lnTo>
                        <a:pt x="137725" y="520317"/>
                      </a:lnTo>
                      <a:lnTo>
                        <a:pt x="139557" y="520256"/>
                      </a:lnTo>
                      <a:lnTo>
                        <a:pt x="142769" y="520159"/>
                      </a:lnTo>
                      <a:lnTo>
                        <a:pt x="144602" y="520110"/>
                      </a:lnTo>
                      <a:lnTo>
                        <a:pt x="146336" y="520049"/>
                      </a:lnTo>
                      <a:lnTo>
                        <a:pt x="147826" y="519756"/>
                      </a:lnTo>
                      <a:lnTo>
                        <a:pt x="150599" y="519194"/>
                      </a:lnTo>
                      <a:lnTo>
                        <a:pt x="151503" y="519011"/>
                      </a:lnTo>
                      <a:lnTo>
                        <a:pt x="152919" y="518731"/>
                      </a:lnTo>
                      <a:lnTo>
                        <a:pt x="154312" y="518194"/>
                      </a:lnTo>
                      <a:lnTo>
                        <a:pt x="157084" y="517144"/>
                      </a:lnTo>
                      <a:lnTo>
                        <a:pt x="159039" y="516400"/>
                      </a:lnTo>
                      <a:lnTo>
                        <a:pt x="164144" y="514557"/>
                      </a:lnTo>
                      <a:lnTo>
                        <a:pt x="166001" y="513886"/>
                      </a:lnTo>
                      <a:lnTo>
                        <a:pt x="166721" y="513276"/>
                      </a:lnTo>
                      <a:lnTo>
                        <a:pt x="167466" y="512666"/>
                      </a:lnTo>
                      <a:lnTo>
                        <a:pt x="169103" y="511299"/>
                      </a:lnTo>
                      <a:lnTo>
                        <a:pt x="169604" y="510848"/>
                      </a:lnTo>
                      <a:lnTo>
                        <a:pt x="172242" y="508346"/>
                      </a:lnTo>
                      <a:lnTo>
                        <a:pt x="173329" y="507297"/>
                      </a:lnTo>
                      <a:lnTo>
                        <a:pt x="174465" y="505918"/>
                      </a:lnTo>
                      <a:lnTo>
                        <a:pt x="178447" y="501049"/>
                      </a:lnTo>
                      <a:lnTo>
                        <a:pt x="180059" y="499084"/>
                      </a:lnTo>
                      <a:lnTo>
                        <a:pt x="181060" y="497303"/>
                      </a:lnTo>
                      <a:lnTo>
                        <a:pt x="182587" y="494581"/>
                      </a:lnTo>
                      <a:lnTo>
                        <a:pt x="182770" y="492580"/>
                      </a:lnTo>
                      <a:lnTo>
                        <a:pt x="182941" y="490701"/>
                      </a:lnTo>
                      <a:lnTo>
                        <a:pt x="182612" y="489310"/>
                      </a:lnTo>
                      <a:lnTo>
                        <a:pt x="182245" y="487797"/>
                      </a:lnTo>
                      <a:lnTo>
                        <a:pt x="182086" y="487138"/>
                      </a:lnTo>
                      <a:lnTo>
                        <a:pt x="181891" y="486674"/>
                      </a:lnTo>
                      <a:lnTo>
                        <a:pt x="180682" y="483953"/>
                      </a:lnTo>
                      <a:lnTo>
                        <a:pt x="180157" y="482745"/>
                      </a:lnTo>
                      <a:lnTo>
                        <a:pt x="179167" y="481781"/>
                      </a:lnTo>
                      <a:lnTo>
                        <a:pt x="178178" y="480829"/>
                      </a:lnTo>
                      <a:lnTo>
                        <a:pt x="177482" y="480145"/>
                      </a:lnTo>
                      <a:lnTo>
                        <a:pt x="176676" y="479364"/>
                      </a:lnTo>
                      <a:lnTo>
                        <a:pt x="175430" y="478705"/>
                      </a:lnTo>
                      <a:lnTo>
                        <a:pt x="173378" y="477607"/>
                      </a:lnTo>
                      <a:lnTo>
                        <a:pt x="172950" y="477375"/>
                      </a:lnTo>
                      <a:lnTo>
                        <a:pt x="172083" y="476912"/>
                      </a:lnTo>
                      <a:lnTo>
                        <a:pt x="171069" y="476497"/>
                      </a:lnTo>
                      <a:lnTo>
                        <a:pt x="169628" y="475923"/>
                      </a:lnTo>
                      <a:lnTo>
                        <a:pt x="168761" y="475569"/>
                      </a:lnTo>
                      <a:lnTo>
                        <a:pt x="166917" y="474825"/>
                      </a:lnTo>
                      <a:lnTo>
                        <a:pt x="165744" y="474105"/>
                      </a:lnTo>
                      <a:lnTo>
                        <a:pt x="163790" y="472909"/>
                      </a:lnTo>
                      <a:lnTo>
                        <a:pt x="163130" y="472506"/>
                      </a:lnTo>
                      <a:lnTo>
                        <a:pt x="162226" y="471957"/>
                      </a:lnTo>
                      <a:lnTo>
                        <a:pt x="161445" y="471335"/>
                      </a:lnTo>
                      <a:lnTo>
                        <a:pt x="160663" y="470713"/>
                      </a:lnTo>
                      <a:lnTo>
                        <a:pt x="158037" y="468626"/>
                      </a:lnTo>
                      <a:lnTo>
                        <a:pt x="157280" y="468040"/>
                      </a:lnTo>
                      <a:lnTo>
                        <a:pt x="156926" y="467674"/>
                      </a:lnTo>
                      <a:lnTo>
                        <a:pt x="155142" y="465892"/>
                      </a:lnTo>
                      <a:lnTo>
                        <a:pt x="154067" y="464819"/>
                      </a:lnTo>
                      <a:lnTo>
                        <a:pt x="153481" y="463672"/>
                      </a:lnTo>
                      <a:lnTo>
                        <a:pt x="151967" y="460682"/>
                      </a:lnTo>
                      <a:lnTo>
                        <a:pt x="151075" y="459303"/>
                      </a:lnTo>
                      <a:lnTo>
                        <a:pt x="150672" y="458913"/>
                      </a:lnTo>
                      <a:lnTo>
                        <a:pt x="150318" y="458107"/>
                      </a:lnTo>
                      <a:lnTo>
                        <a:pt x="149133" y="456277"/>
                      </a:lnTo>
                      <a:lnTo>
                        <a:pt x="147142" y="454068"/>
                      </a:lnTo>
                      <a:lnTo>
                        <a:pt x="146483" y="453324"/>
                      </a:lnTo>
                      <a:lnTo>
                        <a:pt x="144797" y="451456"/>
                      </a:lnTo>
                      <a:lnTo>
                        <a:pt x="143783" y="450334"/>
                      </a:lnTo>
                      <a:lnTo>
                        <a:pt x="142769" y="449211"/>
                      </a:lnTo>
                      <a:lnTo>
                        <a:pt x="141499" y="447576"/>
                      </a:lnTo>
                      <a:lnTo>
                        <a:pt x="140217" y="445941"/>
                      </a:lnTo>
                      <a:lnTo>
                        <a:pt x="137969" y="443085"/>
                      </a:lnTo>
                      <a:lnTo>
                        <a:pt x="136687" y="441450"/>
                      </a:lnTo>
                      <a:lnTo>
                        <a:pt x="136052" y="440633"/>
                      </a:lnTo>
                      <a:lnTo>
                        <a:pt x="135319" y="439534"/>
                      </a:lnTo>
                      <a:lnTo>
                        <a:pt x="133609" y="436959"/>
                      </a:lnTo>
                      <a:lnTo>
                        <a:pt x="133267" y="436435"/>
                      </a:lnTo>
                      <a:lnTo>
                        <a:pt x="132180" y="434702"/>
                      </a:lnTo>
                      <a:lnTo>
                        <a:pt x="131105" y="432969"/>
                      </a:lnTo>
                      <a:lnTo>
                        <a:pt x="130897" y="432139"/>
                      </a:lnTo>
                      <a:lnTo>
                        <a:pt x="130665" y="431151"/>
                      </a:lnTo>
                      <a:lnTo>
                        <a:pt x="129908" y="427966"/>
                      </a:lnTo>
                      <a:lnTo>
                        <a:pt x="129603" y="426709"/>
                      </a:lnTo>
                      <a:lnTo>
                        <a:pt x="128992" y="422560"/>
                      </a:lnTo>
                      <a:lnTo>
                        <a:pt x="128540" y="419448"/>
                      </a:lnTo>
                      <a:lnTo>
                        <a:pt x="128308" y="418936"/>
                      </a:lnTo>
                      <a:lnTo>
                        <a:pt x="127465" y="417045"/>
                      </a:lnTo>
                      <a:lnTo>
                        <a:pt x="125157" y="411858"/>
                      </a:lnTo>
                      <a:lnTo>
                        <a:pt x="124681" y="410589"/>
                      </a:lnTo>
                      <a:lnTo>
                        <a:pt x="123618" y="407746"/>
                      </a:lnTo>
                      <a:lnTo>
                        <a:pt x="122714" y="405366"/>
                      </a:lnTo>
                      <a:lnTo>
                        <a:pt x="121798" y="403609"/>
                      </a:lnTo>
                      <a:lnTo>
                        <a:pt x="119832" y="399851"/>
                      </a:lnTo>
                      <a:lnTo>
                        <a:pt x="119429" y="399082"/>
                      </a:lnTo>
                      <a:lnTo>
                        <a:pt x="118256" y="397337"/>
                      </a:lnTo>
                      <a:lnTo>
                        <a:pt x="117364" y="396031"/>
                      </a:lnTo>
                      <a:lnTo>
                        <a:pt x="116815" y="395287"/>
                      </a:lnTo>
                      <a:lnTo>
                        <a:pt x="115777" y="393920"/>
                      </a:lnTo>
                      <a:lnTo>
                        <a:pt x="114726" y="392505"/>
                      </a:lnTo>
                      <a:lnTo>
                        <a:pt x="113151" y="390881"/>
                      </a:lnTo>
                      <a:lnTo>
                        <a:pt x="111770" y="389454"/>
                      </a:lnTo>
                      <a:lnTo>
                        <a:pt x="111050" y="388075"/>
                      </a:lnTo>
                      <a:lnTo>
                        <a:pt x="109608" y="385329"/>
                      </a:lnTo>
                      <a:lnTo>
                        <a:pt x="108888" y="383950"/>
                      </a:lnTo>
                      <a:lnTo>
                        <a:pt x="108534" y="382474"/>
                      </a:lnTo>
                      <a:lnTo>
                        <a:pt x="107825" y="379509"/>
                      </a:lnTo>
                      <a:lnTo>
                        <a:pt x="107593" y="378520"/>
                      </a:lnTo>
                      <a:lnTo>
                        <a:pt x="107434" y="377007"/>
                      </a:lnTo>
                      <a:lnTo>
                        <a:pt x="107105" y="373981"/>
                      </a:lnTo>
                      <a:lnTo>
                        <a:pt x="107056" y="373444"/>
                      </a:lnTo>
                      <a:lnTo>
                        <a:pt x="106885" y="371833"/>
                      </a:lnTo>
                      <a:lnTo>
                        <a:pt x="106787" y="369795"/>
                      </a:lnTo>
                      <a:lnTo>
                        <a:pt x="106677" y="367257"/>
                      </a:lnTo>
                      <a:lnTo>
                        <a:pt x="106127" y="365329"/>
                      </a:lnTo>
                      <a:lnTo>
                        <a:pt x="105615" y="363498"/>
                      </a:lnTo>
                      <a:lnTo>
                        <a:pt x="105358" y="362620"/>
                      </a:lnTo>
                      <a:lnTo>
                        <a:pt x="105126" y="361839"/>
                      </a:lnTo>
                      <a:lnTo>
                        <a:pt x="103819" y="358251"/>
                      </a:lnTo>
                      <a:lnTo>
                        <a:pt x="103306" y="356848"/>
                      </a:lnTo>
                      <a:lnTo>
                        <a:pt x="102769" y="355872"/>
                      </a:lnTo>
                      <a:lnTo>
                        <a:pt x="102463" y="355310"/>
                      </a:lnTo>
                      <a:lnTo>
                        <a:pt x="100558" y="351613"/>
                      </a:lnTo>
                      <a:lnTo>
                        <a:pt x="101779" y="350014"/>
                      </a:lnTo>
                      <a:lnTo>
                        <a:pt x="104430" y="347988"/>
                      </a:lnTo>
                      <a:lnTo>
                        <a:pt x="104845" y="347708"/>
                      </a:lnTo>
                      <a:lnTo>
                        <a:pt x="107776" y="345731"/>
                      </a:lnTo>
                      <a:lnTo>
                        <a:pt x="110012" y="343998"/>
                      </a:lnTo>
                      <a:lnTo>
                        <a:pt x="111428" y="342912"/>
                      </a:lnTo>
                      <a:lnTo>
                        <a:pt x="112955" y="342412"/>
                      </a:lnTo>
                      <a:lnTo>
                        <a:pt x="115545" y="341558"/>
                      </a:lnTo>
                      <a:lnTo>
                        <a:pt x="116265" y="341326"/>
                      </a:lnTo>
                      <a:lnTo>
                        <a:pt x="117157" y="341179"/>
                      </a:lnTo>
                      <a:lnTo>
                        <a:pt x="119062" y="340862"/>
                      </a:lnTo>
                      <a:lnTo>
                        <a:pt x="120601" y="340594"/>
                      </a:lnTo>
                      <a:lnTo>
                        <a:pt x="122592" y="340691"/>
                      </a:lnTo>
                      <a:lnTo>
                        <a:pt x="123948" y="340752"/>
                      </a:lnTo>
                      <a:lnTo>
                        <a:pt x="124937" y="340777"/>
                      </a:lnTo>
                      <a:lnTo>
                        <a:pt x="126403" y="340801"/>
                      </a:lnTo>
                      <a:lnTo>
                        <a:pt x="127380" y="340826"/>
                      </a:lnTo>
                      <a:lnTo>
                        <a:pt x="128858" y="340850"/>
                      </a:lnTo>
                      <a:lnTo>
                        <a:pt x="130006" y="340679"/>
                      </a:lnTo>
                      <a:lnTo>
                        <a:pt x="132803" y="340264"/>
                      </a:lnTo>
                      <a:lnTo>
                        <a:pt x="134110" y="340069"/>
                      </a:lnTo>
                      <a:lnTo>
                        <a:pt x="135185" y="339581"/>
                      </a:lnTo>
                      <a:lnTo>
                        <a:pt x="137420" y="338592"/>
                      </a:lnTo>
                      <a:lnTo>
                        <a:pt x="138287" y="338202"/>
                      </a:lnTo>
                      <a:lnTo>
                        <a:pt x="139459" y="337275"/>
                      </a:lnTo>
                      <a:lnTo>
                        <a:pt x="139850" y="336969"/>
                      </a:lnTo>
                      <a:lnTo>
                        <a:pt x="141011" y="336054"/>
                      </a:lnTo>
                      <a:lnTo>
                        <a:pt x="141939" y="335005"/>
                      </a:lnTo>
                      <a:lnTo>
                        <a:pt x="143820" y="332881"/>
                      </a:lnTo>
                      <a:lnTo>
                        <a:pt x="144541" y="332039"/>
                      </a:lnTo>
                      <a:lnTo>
                        <a:pt x="145212" y="331271"/>
                      </a:lnTo>
                      <a:lnTo>
                        <a:pt x="147557" y="328562"/>
                      </a:lnTo>
                      <a:lnTo>
                        <a:pt x="148999" y="326609"/>
                      </a:lnTo>
                      <a:lnTo>
                        <a:pt x="150147" y="325047"/>
                      </a:lnTo>
                      <a:lnTo>
                        <a:pt x="152651" y="323400"/>
                      </a:lnTo>
                      <a:lnTo>
                        <a:pt x="153457" y="322985"/>
                      </a:lnTo>
                      <a:lnTo>
                        <a:pt x="158330" y="320447"/>
                      </a:lnTo>
                      <a:lnTo>
                        <a:pt x="160028" y="319544"/>
                      </a:lnTo>
                      <a:lnTo>
                        <a:pt x="162629" y="318140"/>
                      </a:lnTo>
                      <a:lnTo>
                        <a:pt x="164877" y="316969"/>
                      </a:lnTo>
                      <a:lnTo>
                        <a:pt x="166538" y="316103"/>
                      </a:lnTo>
                      <a:lnTo>
                        <a:pt x="167723" y="315248"/>
                      </a:lnTo>
                      <a:lnTo>
                        <a:pt x="169726" y="313796"/>
                      </a:lnTo>
                      <a:lnTo>
                        <a:pt x="170923" y="312930"/>
                      </a:lnTo>
                      <a:lnTo>
                        <a:pt x="171949" y="311917"/>
                      </a:lnTo>
                      <a:lnTo>
                        <a:pt x="174563" y="309354"/>
                      </a:lnTo>
                      <a:lnTo>
                        <a:pt x="175308" y="308622"/>
                      </a:lnTo>
                      <a:lnTo>
                        <a:pt x="175931" y="307866"/>
                      </a:lnTo>
                      <a:lnTo>
                        <a:pt x="178153" y="305169"/>
                      </a:lnTo>
                      <a:lnTo>
                        <a:pt x="179106" y="304010"/>
                      </a:lnTo>
                      <a:lnTo>
                        <a:pt x="179741" y="302679"/>
                      </a:lnTo>
                      <a:lnTo>
                        <a:pt x="180218" y="301703"/>
                      </a:lnTo>
                      <a:lnTo>
                        <a:pt x="181024" y="300031"/>
                      </a:lnTo>
                      <a:lnTo>
                        <a:pt x="181488" y="298262"/>
                      </a:lnTo>
                      <a:lnTo>
                        <a:pt x="181683" y="297542"/>
                      </a:lnTo>
                      <a:lnTo>
                        <a:pt x="181842" y="294467"/>
                      </a:lnTo>
                      <a:lnTo>
                        <a:pt x="181891" y="293295"/>
                      </a:lnTo>
                      <a:lnTo>
                        <a:pt x="181854" y="291441"/>
                      </a:lnTo>
                      <a:lnTo>
                        <a:pt x="181818" y="289464"/>
                      </a:lnTo>
                      <a:lnTo>
                        <a:pt x="181647" y="285437"/>
                      </a:lnTo>
                      <a:lnTo>
                        <a:pt x="182135" y="284399"/>
                      </a:lnTo>
                      <a:lnTo>
                        <a:pt x="182880" y="282801"/>
                      </a:lnTo>
                      <a:lnTo>
                        <a:pt x="183039" y="279104"/>
                      </a:lnTo>
                      <a:lnTo>
                        <a:pt x="182318" y="277212"/>
                      </a:lnTo>
                      <a:lnTo>
                        <a:pt x="181732" y="275711"/>
                      </a:lnTo>
                      <a:lnTo>
                        <a:pt x="181121" y="273087"/>
                      </a:lnTo>
                      <a:lnTo>
                        <a:pt x="180877" y="272038"/>
                      </a:lnTo>
                      <a:lnTo>
                        <a:pt x="180157" y="268511"/>
                      </a:lnTo>
                      <a:lnTo>
                        <a:pt x="179949" y="267511"/>
                      </a:lnTo>
                      <a:lnTo>
                        <a:pt x="179619" y="266388"/>
                      </a:lnTo>
                      <a:lnTo>
                        <a:pt x="178911" y="263935"/>
                      </a:lnTo>
                      <a:lnTo>
                        <a:pt x="178471" y="262410"/>
                      </a:lnTo>
                      <a:lnTo>
                        <a:pt x="177543" y="260592"/>
                      </a:lnTo>
                      <a:lnTo>
                        <a:pt x="177079" y="259689"/>
                      </a:lnTo>
                      <a:lnTo>
                        <a:pt x="176114" y="257809"/>
                      </a:lnTo>
                      <a:lnTo>
                        <a:pt x="174831" y="256394"/>
                      </a:lnTo>
                      <a:lnTo>
                        <a:pt x="173940" y="255430"/>
                      </a:lnTo>
                      <a:lnTo>
                        <a:pt x="173280" y="254710"/>
                      </a:lnTo>
                      <a:lnTo>
                        <a:pt x="172181" y="252330"/>
                      </a:lnTo>
                      <a:lnTo>
                        <a:pt x="171167" y="250146"/>
                      </a:lnTo>
                      <a:lnTo>
                        <a:pt x="170801" y="249512"/>
                      </a:lnTo>
                      <a:lnTo>
                        <a:pt x="168846" y="246083"/>
                      </a:lnTo>
                      <a:lnTo>
                        <a:pt x="168358" y="245241"/>
                      </a:lnTo>
                      <a:lnTo>
                        <a:pt x="167955" y="244203"/>
                      </a:lnTo>
                      <a:lnTo>
                        <a:pt x="167320" y="242556"/>
                      </a:lnTo>
                      <a:lnTo>
                        <a:pt x="166746" y="241055"/>
                      </a:lnTo>
                      <a:lnTo>
                        <a:pt x="166562" y="239286"/>
                      </a:lnTo>
                      <a:lnTo>
                        <a:pt x="166453" y="237736"/>
                      </a:lnTo>
                      <a:lnTo>
                        <a:pt x="166367" y="236686"/>
                      </a:lnTo>
                      <a:lnTo>
                        <a:pt x="166513" y="235649"/>
                      </a:lnTo>
                      <a:lnTo>
                        <a:pt x="167112" y="231354"/>
                      </a:lnTo>
                      <a:lnTo>
                        <a:pt x="167234" y="230463"/>
                      </a:lnTo>
                      <a:lnTo>
                        <a:pt x="167539" y="229499"/>
                      </a:lnTo>
                      <a:lnTo>
                        <a:pt x="168297" y="227083"/>
                      </a:lnTo>
                      <a:lnTo>
                        <a:pt x="168761" y="225618"/>
                      </a:lnTo>
                      <a:lnTo>
                        <a:pt x="169591" y="224361"/>
                      </a:lnTo>
                      <a:lnTo>
                        <a:pt x="171411" y="221616"/>
                      </a:lnTo>
                      <a:lnTo>
                        <a:pt x="173268" y="219297"/>
                      </a:lnTo>
                      <a:lnTo>
                        <a:pt x="173940" y="218468"/>
                      </a:lnTo>
                      <a:lnTo>
                        <a:pt x="174831" y="217687"/>
                      </a:lnTo>
                      <a:lnTo>
                        <a:pt x="176651" y="216247"/>
                      </a:lnTo>
                      <a:lnTo>
                        <a:pt x="177518" y="215539"/>
                      </a:lnTo>
                      <a:lnTo>
                        <a:pt x="178483" y="215051"/>
                      </a:lnTo>
                      <a:lnTo>
                        <a:pt x="183699" y="212452"/>
                      </a:lnTo>
                      <a:lnTo>
                        <a:pt x="187570" y="209779"/>
                      </a:lnTo>
                      <a:lnTo>
                        <a:pt x="187876" y="210328"/>
                      </a:lnTo>
                      <a:lnTo>
                        <a:pt x="188938" y="211939"/>
                      </a:lnTo>
                      <a:lnTo>
                        <a:pt x="190599" y="212940"/>
                      </a:lnTo>
                      <a:lnTo>
                        <a:pt x="191919" y="213733"/>
                      </a:lnTo>
                      <a:lnTo>
                        <a:pt x="193189" y="214489"/>
                      </a:lnTo>
                      <a:lnTo>
                        <a:pt x="195241" y="214831"/>
                      </a:lnTo>
                      <a:lnTo>
                        <a:pt x="204804" y="216405"/>
                      </a:lnTo>
                      <a:lnTo>
                        <a:pt x="206209" y="216637"/>
                      </a:lnTo>
                      <a:lnTo>
                        <a:pt x="208139" y="216735"/>
                      </a:lnTo>
                      <a:lnTo>
                        <a:pt x="209116" y="216771"/>
                      </a:lnTo>
                      <a:lnTo>
                        <a:pt x="224103" y="217479"/>
                      </a:lnTo>
                      <a:lnTo>
                        <a:pt x="225544" y="217552"/>
                      </a:lnTo>
                      <a:lnTo>
                        <a:pt x="226997" y="217613"/>
                      </a:lnTo>
                      <a:lnTo>
                        <a:pt x="228475" y="217601"/>
                      </a:lnTo>
                      <a:lnTo>
                        <a:pt x="229941" y="217589"/>
                      </a:lnTo>
                      <a:lnTo>
                        <a:pt x="239285" y="217516"/>
                      </a:lnTo>
                      <a:lnTo>
                        <a:pt x="247627" y="217455"/>
                      </a:lnTo>
                      <a:lnTo>
                        <a:pt x="250082" y="217443"/>
                      </a:lnTo>
                      <a:lnTo>
                        <a:pt x="252415" y="216954"/>
                      </a:lnTo>
                      <a:lnTo>
                        <a:pt x="255688" y="216295"/>
                      </a:lnTo>
                      <a:lnTo>
                        <a:pt x="256616" y="216100"/>
                      </a:lnTo>
                      <a:lnTo>
                        <a:pt x="261319" y="215075"/>
                      </a:lnTo>
                      <a:lnTo>
                        <a:pt x="262259" y="214868"/>
                      </a:lnTo>
                      <a:lnTo>
                        <a:pt x="263725" y="214709"/>
                      </a:lnTo>
                      <a:lnTo>
                        <a:pt x="266168" y="214428"/>
                      </a:lnTo>
                      <a:lnTo>
                        <a:pt x="268598" y="214855"/>
                      </a:lnTo>
                      <a:lnTo>
                        <a:pt x="271432" y="215344"/>
                      </a:lnTo>
                      <a:lnTo>
                        <a:pt x="272006" y="215307"/>
                      </a:lnTo>
                      <a:lnTo>
                        <a:pt x="273447" y="215222"/>
                      </a:lnTo>
                      <a:lnTo>
                        <a:pt x="276818" y="215002"/>
                      </a:lnTo>
                      <a:lnTo>
                        <a:pt x="277771" y="214941"/>
                      </a:lnTo>
                      <a:lnTo>
                        <a:pt x="278724" y="214758"/>
                      </a:lnTo>
                      <a:lnTo>
                        <a:pt x="283487" y="213818"/>
                      </a:lnTo>
                      <a:lnTo>
                        <a:pt x="284916" y="213538"/>
                      </a:lnTo>
                      <a:lnTo>
                        <a:pt x="286150" y="212793"/>
                      </a:lnTo>
                      <a:lnTo>
                        <a:pt x="287786" y="211817"/>
                      </a:lnTo>
                      <a:lnTo>
                        <a:pt x="288605" y="211329"/>
                      </a:lnTo>
                      <a:lnTo>
                        <a:pt x="289460" y="210475"/>
                      </a:lnTo>
                      <a:lnTo>
                        <a:pt x="290315" y="209633"/>
                      </a:lnTo>
                      <a:lnTo>
                        <a:pt x="291341" y="208608"/>
                      </a:lnTo>
                      <a:lnTo>
                        <a:pt x="292183" y="207314"/>
                      </a:lnTo>
                      <a:lnTo>
                        <a:pt x="294724" y="203397"/>
                      </a:lnTo>
                      <a:lnTo>
                        <a:pt x="296629" y="201884"/>
                      </a:lnTo>
                      <a:lnTo>
                        <a:pt x="298498" y="200468"/>
                      </a:lnTo>
                      <a:lnTo>
                        <a:pt x="300672" y="199748"/>
                      </a:lnTo>
                      <a:lnTo>
                        <a:pt x="305729" y="200127"/>
                      </a:lnTo>
                      <a:lnTo>
                        <a:pt x="307109" y="200224"/>
                      </a:lnTo>
                      <a:lnTo>
                        <a:pt x="308501" y="200224"/>
                      </a:lnTo>
                      <a:lnTo>
                        <a:pt x="311127" y="200224"/>
                      </a:lnTo>
                      <a:lnTo>
                        <a:pt x="312581" y="200224"/>
                      </a:lnTo>
                      <a:lnTo>
                        <a:pt x="313985" y="200066"/>
                      </a:lnTo>
                      <a:lnTo>
                        <a:pt x="317222" y="199700"/>
                      </a:lnTo>
                      <a:lnTo>
                        <a:pt x="317686" y="199651"/>
                      </a:lnTo>
                      <a:lnTo>
                        <a:pt x="318554" y="199517"/>
                      </a:lnTo>
                      <a:lnTo>
                        <a:pt x="319238" y="199407"/>
                      </a:lnTo>
                      <a:lnTo>
                        <a:pt x="323305" y="198772"/>
                      </a:lnTo>
                      <a:lnTo>
                        <a:pt x="324257" y="198626"/>
                      </a:lnTo>
                      <a:lnTo>
                        <a:pt x="325222" y="198369"/>
                      </a:lnTo>
                      <a:lnTo>
                        <a:pt x="329033" y="197393"/>
                      </a:lnTo>
                      <a:lnTo>
                        <a:pt x="330462" y="197027"/>
                      </a:lnTo>
                      <a:lnTo>
                        <a:pt x="331635" y="196356"/>
                      </a:lnTo>
                      <a:lnTo>
                        <a:pt x="333748" y="195148"/>
                      </a:lnTo>
                      <a:lnTo>
                        <a:pt x="335030" y="194416"/>
                      </a:lnTo>
                      <a:lnTo>
                        <a:pt x="336606" y="192756"/>
                      </a:lnTo>
                      <a:lnTo>
                        <a:pt x="338975" y="190242"/>
                      </a:lnTo>
                      <a:lnTo>
                        <a:pt x="342395" y="188314"/>
                      </a:lnTo>
                      <a:lnTo>
                        <a:pt x="344093" y="187362"/>
                      </a:lnTo>
                      <a:lnTo>
                        <a:pt x="344984" y="186838"/>
                      </a:lnTo>
                      <a:lnTo>
                        <a:pt x="345546" y="184983"/>
                      </a:lnTo>
                      <a:lnTo>
                        <a:pt x="346585" y="181456"/>
                      </a:lnTo>
                      <a:lnTo>
                        <a:pt x="347171" y="175330"/>
                      </a:lnTo>
                      <a:lnTo>
                        <a:pt x="347244" y="174574"/>
                      </a:lnTo>
                      <a:lnTo>
                        <a:pt x="347134" y="173610"/>
                      </a:lnTo>
                      <a:lnTo>
                        <a:pt x="346951" y="171975"/>
                      </a:lnTo>
                      <a:lnTo>
                        <a:pt x="346768" y="170413"/>
                      </a:lnTo>
                      <a:lnTo>
                        <a:pt x="346047" y="169046"/>
                      </a:lnTo>
                      <a:lnTo>
                        <a:pt x="345571" y="168143"/>
                      </a:lnTo>
                      <a:lnTo>
                        <a:pt x="344423" y="165971"/>
                      </a:lnTo>
                      <a:lnTo>
                        <a:pt x="344068" y="165288"/>
                      </a:lnTo>
                      <a:lnTo>
                        <a:pt x="343446" y="164433"/>
                      </a:lnTo>
                      <a:lnTo>
                        <a:pt x="340136" y="159784"/>
                      </a:lnTo>
                      <a:lnTo>
                        <a:pt x="337155" y="155635"/>
                      </a:lnTo>
                      <a:lnTo>
                        <a:pt x="326346" y="140491"/>
                      </a:lnTo>
                      <a:lnTo>
                        <a:pt x="325442" y="139222"/>
                      </a:lnTo>
                      <a:lnTo>
                        <a:pt x="324538" y="137965"/>
                      </a:lnTo>
                      <a:lnTo>
                        <a:pt x="323598" y="136745"/>
                      </a:lnTo>
                      <a:lnTo>
                        <a:pt x="322645" y="135525"/>
                      </a:lnTo>
                      <a:lnTo>
                        <a:pt x="314755" y="125335"/>
                      </a:lnTo>
                      <a:lnTo>
                        <a:pt x="313179" y="123298"/>
                      </a:lnTo>
                      <a:lnTo>
                        <a:pt x="311921" y="121662"/>
                      </a:lnTo>
                      <a:lnTo>
                        <a:pt x="311482" y="120979"/>
                      </a:lnTo>
                      <a:lnTo>
                        <a:pt x="310431" y="119368"/>
                      </a:lnTo>
                      <a:lnTo>
                        <a:pt x="309026" y="117831"/>
                      </a:lnTo>
                      <a:lnTo>
                        <a:pt x="308624" y="117391"/>
                      </a:lnTo>
                      <a:lnTo>
                        <a:pt x="311127" y="115720"/>
                      </a:lnTo>
                      <a:lnTo>
                        <a:pt x="312434" y="114817"/>
                      </a:lnTo>
                      <a:lnTo>
                        <a:pt x="313021" y="114389"/>
                      </a:lnTo>
                      <a:lnTo>
                        <a:pt x="314621" y="113218"/>
                      </a:lnTo>
                      <a:lnTo>
                        <a:pt x="317015" y="111473"/>
                      </a:lnTo>
                      <a:lnTo>
                        <a:pt x="318468" y="110216"/>
                      </a:lnTo>
                      <a:lnTo>
                        <a:pt x="320666" y="108337"/>
                      </a:lnTo>
                      <a:lnTo>
                        <a:pt x="321387" y="107714"/>
                      </a:lnTo>
                      <a:lnTo>
                        <a:pt x="323378" y="106128"/>
                      </a:lnTo>
                      <a:lnTo>
                        <a:pt x="324978" y="104871"/>
                      </a:lnTo>
                      <a:lnTo>
                        <a:pt x="326138" y="104066"/>
                      </a:lnTo>
                      <a:lnTo>
                        <a:pt x="327299" y="103260"/>
                      </a:lnTo>
                      <a:lnTo>
                        <a:pt x="328068" y="102736"/>
                      </a:lnTo>
                      <a:lnTo>
                        <a:pt x="330914" y="100771"/>
                      </a:lnTo>
                      <a:lnTo>
                        <a:pt x="331732" y="100210"/>
                      </a:lnTo>
                      <a:lnTo>
                        <a:pt x="333711" y="98880"/>
                      </a:lnTo>
                      <a:lnTo>
                        <a:pt x="335580" y="97623"/>
                      </a:lnTo>
                      <a:lnTo>
                        <a:pt x="336826" y="96524"/>
                      </a:lnTo>
                      <a:lnTo>
                        <a:pt x="337314" y="96097"/>
                      </a:lnTo>
                      <a:lnTo>
                        <a:pt x="338218" y="95304"/>
                      </a:lnTo>
                      <a:lnTo>
                        <a:pt x="338792" y="94792"/>
                      </a:lnTo>
                      <a:lnTo>
                        <a:pt x="339708" y="93986"/>
                      </a:lnTo>
                      <a:lnTo>
                        <a:pt x="341015" y="92839"/>
                      </a:lnTo>
                      <a:lnTo>
                        <a:pt x="344386" y="88873"/>
                      </a:lnTo>
                      <a:lnTo>
                        <a:pt x="345461" y="87604"/>
                      </a:lnTo>
                      <a:lnTo>
                        <a:pt x="346707" y="86384"/>
                      </a:lnTo>
                      <a:lnTo>
                        <a:pt x="348869" y="84273"/>
                      </a:lnTo>
                      <a:lnTo>
                        <a:pt x="350383" y="82845"/>
                      </a:lnTo>
                      <a:lnTo>
                        <a:pt x="350957" y="82308"/>
                      </a:lnTo>
                      <a:lnTo>
                        <a:pt x="352044" y="81295"/>
                      </a:lnTo>
                      <a:lnTo>
                        <a:pt x="353412" y="80453"/>
                      </a:lnTo>
                      <a:lnTo>
                        <a:pt x="355171" y="79367"/>
                      </a:lnTo>
                      <a:lnTo>
                        <a:pt x="356026" y="78843"/>
                      </a:lnTo>
                      <a:lnTo>
                        <a:pt x="356869" y="78477"/>
                      </a:lnTo>
                      <a:lnTo>
                        <a:pt x="359214" y="77488"/>
                      </a:lnTo>
                      <a:lnTo>
                        <a:pt x="360289" y="77024"/>
                      </a:lnTo>
                      <a:lnTo>
                        <a:pt x="361449" y="76524"/>
                      </a:lnTo>
                      <a:lnTo>
                        <a:pt x="362817" y="76292"/>
                      </a:lnTo>
                      <a:lnTo>
                        <a:pt x="363697" y="76134"/>
                      </a:lnTo>
                      <a:lnTo>
                        <a:pt x="365028" y="75902"/>
                      </a:lnTo>
                      <a:lnTo>
                        <a:pt x="365993" y="75902"/>
                      </a:lnTo>
                      <a:lnTo>
                        <a:pt x="367922" y="75926"/>
                      </a:lnTo>
                      <a:lnTo>
                        <a:pt x="370011" y="75938"/>
                      </a:lnTo>
                      <a:lnTo>
                        <a:pt x="370964" y="75938"/>
                      </a:lnTo>
                      <a:lnTo>
                        <a:pt x="371904" y="76036"/>
                      </a:lnTo>
                      <a:lnTo>
                        <a:pt x="377046" y="76536"/>
                      </a:lnTo>
                      <a:lnTo>
                        <a:pt x="378219" y="76646"/>
                      </a:lnTo>
                      <a:lnTo>
                        <a:pt x="379538" y="76878"/>
                      </a:lnTo>
                      <a:lnTo>
                        <a:pt x="381297" y="77183"/>
                      </a:lnTo>
                      <a:lnTo>
                        <a:pt x="382628" y="77415"/>
                      </a:lnTo>
                      <a:lnTo>
                        <a:pt x="384411" y="77732"/>
                      </a:lnTo>
                      <a:lnTo>
                        <a:pt x="386146" y="78306"/>
                      </a:lnTo>
                      <a:lnTo>
                        <a:pt x="395795" y="81527"/>
                      </a:lnTo>
                      <a:lnTo>
                        <a:pt x="399019" y="82601"/>
                      </a:lnTo>
                      <a:lnTo>
                        <a:pt x="400351" y="83150"/>
                      </a:lnTo>
                      <a:lnTo>
                        <a:pt x="401682" y="83687"/>
                      </a:lnTo>
                      <a:lnTo>
                        <a:pt x="403893" y="84590"/>
                      </a:lnTo>
                      <a:lnTo>
                        <a:pt x="406519" y="85664"/>
                      </a:lnTo>
                      <a:lnTo>
                        <a:pt x="407838" y="86189"/>
                      </a:lnTo>
                      <a:lnTo>
                        <a:pt x="408888" y="86469"/>
                      </a:lnTo>
                      <a:lnTo>
                        <a:pt x="411991" y="87275"/>
                      </a:lnTo>
                      <a:lnTo>
                        <a:pt x="412968" y="87531"/>
                      </a:lnTo>
                      <a:lnTo>
                        <a:pt x="413859" y="87604"/>
                      </a:lnTo>
                      <a:lnTo>
                        <a:pt x="415166" y="87702"/>
                      </a:lnTo>
                      <a:lnTo>
                        <a:pt x="416925" y="87824"/>
                      </a:lnTo>
                      <a:lnTo>
                        <a:pt x="418281" y="87446"/>
                      </a:lnTo>
                      <a:lnTo>
                        <a:pt x="421444" y="86555"/>
                      </a:lnTo>
                      <a:lnTo>
                        <a:pt x="422348" y="86299"/>
                      </a:lnTo>
                      <a:lnTo>
                        <a:pt x="423240" y="85908"/>
                      </a:lnTo>
                      <a:lnTo>
                        <a:pt x="429481" y="83162"/>
                      </a:lnTo>
                      <a:lnTo>
                        <a:pt x="430825" y="82577"/>
                      </a:lnTo>
                      <a:lnTo>
                        <a:pt x="431276" y="82369"/>
                      </a:lnTo>
                      <a:lnTo>
                        <a:pt x="433096" y="81527"/>
                      </a:lnTo>
                      <a:lnTo>
                        <a:pt x="436614" y="79916"/>
                      </a:lnTo>
                      <a:lnTo>
                        <a:pt x="438373" y="79111"/>
                      </a:lnTo>
                      <a:lnTo>
                        <a:pt x="439912" y="78062"/>
                      </a:lnTo>
                      <a:lnTo>
                        <a:pt x="441451" y="77012"/>
                      </a:lnTo>
                      <a:lnTo>
                        <a:pt x="442746" y="76146"/>
                      </a:lnTo>
                      <a:lnTo>
                        <a:pt x="444394" y="75157"/>
                      </a:lnTo>
                      <a:lnTo>
                        <a:pt x="445616" y="74413"/>
                      </a:lnTo>
                      <a:lnTo>
                        <a:pt x="446434" y="73925"/>
                      </a:lnTo>
                      <a:lnTo>
                        <a:pt x="447252" y="73437"/>
                      </a:lnTo>
                      <a:lnTo>
                        <a:pt x="448547" y="72778"/>
                      </a:lnTo>
                      <a:lnTo>
                        <a:pt x="449829" y="72131"/>
                      </a:lnTo>
                      <a:lnTo>
                        <a:pt x="452822" y="70606"/>
                      </a:lnTo>
                      <a:lnTo>
                        <a:pt x="456071" y="69446"/>
                      </a:lnTo>
                      <a:lnTo>
                        <a:pt x="457476" y="68934"/>
                      </a:lnTo>
                      <a:lnTo>
                        <a:pt x="457964" y="68812"/>
                      </a:lnTo>
                      <a:lnTo>
                        <a:pt x="458856" y="66847"/>
                      </a:lnTo>
                      <a:lnTo>
                        <a:pt x="462435" y="59062"/>
                      </a:lnTo>
                      <a:lnTo>
                        <a:pt x="463143" y="57707"/>
                      </a:lnTo>
                      <a:lnTo>
                        <a:pt x="463839" y="56353"/>
                      </a:lnTo>
                      <a:lnTo>
                        <a:pt x="465488" y="53192"/>
                      </a:lnTo>
                      <a:lnTo>
                        <a:pt x="466428" y="51386"/>
                      </a:lnTo>
                      <a:lnTo>
                        <a:pt x="467137" y="50032"/>
                      </a:lnTo>
                      <a:lnTo>
                        <a:pt x="468187" y="48238"/>
                      </a:lnTo>
                      <a:lnTo>
                        <a:pt x="470825" y="43759"/>
                      </a:lnTo>
                      <a:lnTo>
                        <a:pt x="471619" y="42417"/>
                      </a:lnTo>
                      <a:lnTo>
                        <a:pt x="472804" y="40770"/>
                      </a:lnTo>
                      <a:lnTo>
                        <a:pt x="476774" y="35205"/>
                      </a:lnTo>
                      <a:lnTo>
                        <a:pt x="477812" y="33741"/>
                      </a:lnTo>
                      <a:lnTo>
                        <a:pt x="478667" y="32728"/>
                      </a:lnTo>
                      <a:lnTo>
                        <a:pt x="480414" y="30605"/>
                      </a:lnTo>
                      <a:lnTo>
                        <a:pt x="481562" y="29226"/>
                      </a:lnTo>
                      <a:lnTo>
                        <a:pt x="482697" y="28176"/>
                      </a:lnTo>
                      <a:lnTo>
                        <a:pt x="485287" y="25785"/>
                      </a:lnTo>
                      <a:lnTo>
                        <a:pt x="486581" y="24601"/>
                      </a:lnTo>
                      <a:lnTo>
                        <a:pt x="488218" y="23429"/>
                      </a:lnTo>
                      <a:lnTo>
                        <a:pt x="489305" y="20208"/>
                      </a:lnTo>
                      <a:lnTo>
                        <a:pt x="489928" y="18353"/>
                      </a:lnTo>
                      <a:lnTo>
                        <a:pt x="490893" y="16620"/>
                      </a:lnTo>
                      <a:lnTo>
                        <a:pt x="493055" y="12740"/>
                      </a:lnTo>
                      <a:lnTo>
                        <a:pt x="497037" y="5870"/>
                      </a:lnTo>
                      <a:lnTo>
                        <a:pt x="497660" y="4796"/>
                      </a:lnTo>
                      <a:lnTo>
                        <a:pt x="498295" y="4088"/>
                      </a:lnTo>
                      <a:lnTo>
                        <a:pt x="499711" y="2514"/>
                      </a:lnTo>
                      <a:lnTo>
                        <a:pt x="500481" y="1660"/>
                      </a:lnTo>
                      <a:lnTo>
                        <a:pt x="501849" y="940"/>
                      </a:lnTo>
                      <a:lnTo>
                        <a:pt x="503596" y="0"/>
                      </a:lnTo>
                      <a:lnTo>
                        <a:pt x="504915" y="134"/>
                      </a:lnTo>
                      <a:lnTo>
                        <a:pt x="506869" y="329"/>
                      </a:lnTo>
                      <a:lnTo>
                        <a:pt x="513391" y="1306"/>
                      </a:lnTo>
                      <a:lnTo>
                        <a:pt x="516750" y="2270"/>
                      </a:lnTo>
                      <a:lnTo>
                        <a:pt x="517361" y="2441"/>
                      </a:lnTo>
                      <a:lnTo>
                        <a:pt x="518546" y="2758"/>
                      </a:lnTo>
                      <a:lnTo>
                        <a:pt x="520085" y="2929"/>
                      </a:lnTo>
                      <a:lnTo>
                        <a:pt x="520854" y="3026"/>
                      </a:lnTo>
                      <a:lnTo>
                        <a:pt x="521330" y="3075"/>
                      </a:lnTo>
                    </a:path>
                  </a:pathLst>
                </a:custGeom>
                <a:solidFill>
                  <a:srgbClr val="FC8262"/>
                </a:solidFill>
                <a:ln w="12206" cap="flat">
                  <a:solidFill>
                    <a:srgbClr val="000000"/>
                  </a:solidFill>
                  <a:prstDash val="solid"/>
                  <a:round/>
                </a:ln>
              </p:spPr>
              <p:txBody>
                <a:bodyPr rtlCol="0" anchor="ctr"/>
                <a:lstStyle/>
                <a:p>
                  <a:endParaRPr lang="LID4096"/>
                </a:p>
              </p:txBody>
            </p:sp>
            <p:sp>
              <p:nvSpPr>
                <p:cNvPr id="59" name="Freeform: Shape 58">
                  <a:extLst>
                    <a:ext uri="{FF2B5EF4-FFF2-40B4-BE49-F238E27FC236}">
                      <a16:creationId xmlns:a16="http://schemas.microsoft.com/office/drawing/2014/main" id="{4D59E842-C098-66D9-3917-D19EDB00EA2D}"/>
                    </a:ext>
                  </a:extLst>
                </p:cNvPr>
                <p:cNvSpPr/>
                <p:nvPr/>
              </p:nvSpPr>
              <p:spPr>
                <a:xfrm>
                  <a:off x="6368265" y="4856940"/>
                  <a:ext cx="155549" cy="132949"/>
                </a:xfrm>
                <a:custGeom>
                  <a:avLst/>
                  <a:gdLst>
                    <a:gd name="connsiteX0" fmla="*/ 62989 w 155549"/>
                    <a:gd name="connsiteY0" fmla="*/ 0 h 132949"/>
                    <a:gd name="connsiteX1" fmla="*/ 76254 w 155549"/>
                    <a:gd name="connsiteY1" fmla="*/ 635 h 132949"/>
                    <a:gd name="connsiteX2" fmla="*/ 81340 w 155549"/>
                    <a:gd name="connsiteY2" fmla="*/ 537 h 132949"/>
                    <a:gd name="connsiteX3" fmla="*/ 82297 w 155549"/>
                    <a:gd name="connsiteY3" fmla="*/ 525 h 132949"/>
                    <a:gd name="connsiteX4" fmla="*/ 88339 w 155549"/>
                    <a:gd name="connsiteY4" fmla="*/ 403 h 132949"/>
                    <a:gd name="connsiteX5" fmla="*/ 94694 w 155549"/>
                    <a:gd name="connsiteY5" fmla="*/ 403 h 132949"/>
                    <a:gd name="connsiteX6" fmla="*/ 98028 w 155549"/>
                    <a:gd name="connsiteY6" fmla="*/ 403 h 132949"/>
                    <a:gd name="connsiteX7" fmla="*/ 100216 w 155549"/>
                    <a:gd name="connsiteY7" fmla="*/ 1330 h 132949"/>
                    <a:gd name="connsiteX8" fmla="*/ 104648 w 155549"/>
                    <a:gd name="connsiteY8" fmla="*/ 2282 h 132949"/>
                    <a:gd name="connsiteX9" fmla="*/ 106987 w 155549"/>
                    <a:gd name="connsiteY9" fmla="*/ 2843 h 132949"/>
                    <a:gd name="connsiteX10" fmla="*/ 111467 w 155549"/>
                    <a:gd name="connsiteY10" fmla="*/ 3649 h 132949"/>
                    <a:gd name="connsiteX11" fmla="*/ 115427 w 155549"/>
                    <a:gd name="connsiteY11" fmla="*/ 5162 h 132949"/>
                    <a:gd name="connsiteX12" fmla="*/ 121261 w 155549"/>
                    <a:gd name="connsiteY12" fmla="*/ 8164 h 132949"/>
                    <a:gd name="connsiteX13" fmla="*/ 126679 w 155549"/>
                    <a:gd name="connsiteY13" fmla="*/ 11995 h 132949"/>
                    <a:gd name="connsiteX14" fmla="*/ 130533 w 155549"/>
                    <a:gd name="connsiteY14" fmla="*/ 15351 h 132949"/>
                    <a:gd name="connsiteX15" fmla="*/ 133972 w 155549"/>
                    <a:gd name="connsiteY15" fmla="*/ 18365 h 132949"/>
                    <a:gd name="connsiteX16" fmla="*/ 137514 w 155549"/>
                    <a:gd name="connsiteY16" fmla="*/ 21843 h 132949"/>
                    <a:gd name="connsiteX17" fmla="*/ 140014 w 155549"/>
                    <a:gd name="connsiteY17" fmla="*/ 23698 h 132949"/>
                    <a:gd name="connsiteX18" fmla="*/ 142827 w 155549"/>
                    <a:gd name="connsiteY18" fmla="*/ 28689 h 132949"/>
                    <a:gd name="connsiteX19" fmla="*/ 143010 w 155549"/>
                    <a:gd name="connsiteY19" fmla="*/ 29421 h 132949"/>
                    <a:gd name="connsiteX20" fmla="*/ 141577 w 155549"/>
                    <a:gd name="connsiteY20" fmla="*/ 30043 h 132949"/>
                    <a:gd name="connsiteX21" fmla="*/ 140559 w 155549"/>
                    <a:gd name="connsiteY21" fmla="*/ 30507 h 132949"/>
                    <a:gd name="connsiteX22" fmla="*/ 138634 w 155549"/>
                    <a:gd name="connsiteY22" fmla="*/ 30666 h 132949"/>
                    <a:gd name="connsiteX23" fmla="*/ 137012 w 155549"/>
                    <a:gd name="connsiteY23" fmla="*/ 30788 h 132949"/>
                    <a:gd name="connsiteX24" fmla="*/ 135704 w 155549"/>
                    <a:gd name="connsiteY24" fmla="*/ 30885 h 132949"/>
                    <a:gd name="connsiteX25" fmla="*/ 135321 w 155549"/>
                    <a:gd name="connsiteY25" fmla="*/ 30947 h 132949"/>
                    <a:gd name="connsiteX26" fmla="*/ 135273 w 155549"/>
                    <a:gd name="connsiteY26" fmla="*/ 31032 h 132949"/>
                    <a:gd name="connsiteX27" fmla="*/ 134830 w 155549"/>
                    <a:gd name="connsiteY27" fmla="*/ 31800 h 132949"/>
                    <a:gd name="connsiteX28" fmla="*/ 134273 w 155549"/>
                    <a:gd name="connsiteY28" fmla="*/ 32765 h 132949"/>
                    <a:gd name="connsiteX29" fmla="*/ 133509 w 155549"/>
                    <a:gd name="connsiteY29" fmla="*/ 33436 h 132949"/>
                    <a:gd name="connsiteX30" fmla="*/ 132976 w 155549"/>
                    <a:gd name="connsiteY30" fmla="*/ 33985 h 132949"/>
                    <a:gd name="connsiteX31" fmla="*/ 133687 w 155549"/>
                    <a:gd name="connsiteY31" fmla="*/ 34693 h 132949"/>
                    <a:gd name="connsiteX32" fmla="*/ 134553 w 155549"/>
                    <a:gd name="connsiteY32" fmla="*/ 35571 h 132949"/>
                    <a:gd name="connsiteX33" fmla="*/ 135571 w 155549"/>
                    <a:gd name="connsiteY33" fmla="*/ 36596 h 132949"/>
                    <a:gd name="connsiteX34" fmla="*/ 136399 w 155549"/>
                    <a:gd name="connsiteY34" fmla="*/ 37438 h 132949"/>
                    <a:gd name="connsiteX35" fmla="*/ 137412 w 155549"/>
                    <a:gd name="connsiteY35" fmla="*/ 38646 h 132949"/>
                    <a:gd name="connsiteX36" fmla="*/ 138701 w 155549"/>
                    <a:gd name="connsiteY36" fmla="*/ 40184 h 132949"/>
                    <a:gd name="connsiteX37" fmla="*/ 139858 w 155549"/>
                    <a:gd name="connsiteY37" fmla="*/ 41575 h 132949"/>
                    <a:gd name="connsiteX38" fmla="*/ 141604 w 155549"/>
                    <a:gd name="connsiteY38" fmla="*/ 43393 h 132949"/>
                    <a:gd name="connsiteX39" fmla="*/ 143087 w 155549"/>
                    <a:gd name="connsiteY39" fmla="*/ 44943 h 132949"/>
                    <a:gd name="connsiteX40" fmla="*/ 143755 w 155549"/>
                    <a:gd name="connsiteY40" fmla="*/ 45614 h 132949"/>
                    <a:gd name="connsiteX41" fmla="*/ 145299 w 155549"/>
                    <a:gd name="connsiteY41" fmla="*/ 47176 h 132949"/>
                    <a:gd name="connsiteX42" fmla="*/ 146810 w 155549"/>
                    <a:gd name="connsiteY42" fmla="*/ 48506 h 132949"/>
                    <a:gd name="connsiteX43" fmla="*/ 148781 w 155549"/>
                    <a:gd name="connsiteY43" fmla="*/ 49800 h 132949"/>
                    <a:gd name="connsiteX44" fmla="*/ 150077 w 155549"/>
                    <a:gd name="connsiteY44" fmla="*/ 50544 h 132949"/>
                    <a:gd name="connsiteX45" fmla="*/ 152323 w 155549"/>
                    <a:gd name="connsiteY45" fmla="*/ 51679 h 132949"/>
                    <a:gd name="connsiteX46" fmla="*/ 155443 w 155549"/>
                    <a:gd name="connsiteY46" fmla="*/ 53253 h 132949"/>
                    <a:gd name="connsiteX47" fmla="*/ 155549 w 155549"/>
                    <a:gd name="connsiteY47" fmla="*/ 55926 h 132949"/>
                    <a:gd name="connsiteX48" fmla="*/ 154633 w 155549"/>
                    <a:gd name="connsiteY48" fmla="*/ 58134 h 132949"/>
                    <a:gd name="connsiteX49" fmla="*/ 153774 w 155549"/>
                    <a:gd name="connsiteY49" fmla="*/ 60209 h 132949"/>
                    <a:gd name="connsiteX50" fmla="*/ 152962 w 155549"/>
                    <a:gd name="connsiteY50" fmla="*/ 62283 h 132949"/>
                    <a:gd name="connsiteX51" fmla="*/ 151653 w 155549"/>
                    <a:gd name="connsiteY51" fmla="*/ 65774 h 132949"/>
                    <a:gd name="connsiteX52" fmla="*/ 150318 w 155549"/>
                    <a:gd name="connsiteY52" fmla="*/ 67445 h 132949"/>
                    <a:gd name="connsiteX53" fmla="*/ 149404 w 155549"/>
                    <a:gd name="connsiteY53" fmla="*/ 68592 h 132949"/>
                    <a:gd name="connsiteX54" fmla="*/ 148439 w 155549"/>
                    <a:gd name="connsiteY54" fmla="*/ 69593 h 132949"/>
                    <a:gd name="connsiteX55" fmla="*/ 146476 w 155549"/>
                    <a:gd name="connsiteY55" fmla="*/ 70972 h 132949"/>
                    <a:gd name="connsiteX56" fmla="*/ 145035 w 155549"/>
                    <a:gd name="connsiteY56" fmla="*/ 71741 h 132949"/>
                    <a:gd name="connsiteX57" fmla="*/ 142954 w 155549"/>
                    <a:gd name="connsiteY57" fmla="*/ 72021 h 132949"/>
                    <a:gd name="connsiteX58" fmla="*/ 141963 w 155549"/>
                    <a:gd name="connsiteY58" fmla="*/ 72143 h 132949"/>
                    <a:gd name="connsiteX59" fmla="*/ 138520 w 155549"/>
                    <a:gd name="connsiteY59" fmla="*/ 70154 h 132949"/>
                    <a:gd name="connsiteX60" fmla="*/ 136993 w 155549"/>
                    <a:gd name="connsiteY60" fmla="*/ 70227 h 132949"/>
                    <a:gd name="connsiteX61" fmla="*/ 134973 w 155549"/>
                    <a:gd name="connsiteY61" fmla="*/ 70337 h 132949"/>
                    <a:gd name="connsiteX62" fmla="*/ 132928 w 155549"/>
                    <a:gd name="connsiteY62" fmla="*/ 70947 h 132949"/>
                    <a:gd name="connsiteX63" fmla="*/ 130608 w 155549"/>
                    <a:gd name="connsiteY63" fmla="*/ 71618 h 132949"/>
                    <a:gd name="connsiteX64" fmla="*/ 129675 w 155549"/>
                    <a:gd name="connsiteY64" fmla="*/ 72705 h 132949"/>
                    <a:gd name="connsiteX65" fmla="*/ 129385 w 155549"/>
                    <a:gd name="connsiteY65" fmla="*/ 73034 h 132949"/>
                    <a:gd name="connsiteX66" fmla="*/ 128280 w 155549"/>
                    <a:gd name="connsiteY66" fmla="*/ 74315 h 132949"/>
                    <a:gd name="connsiteX67" fmla="*/ 128694 w 155549"/>
                    <a:gd name="connsiteY67" fmla="*/ 75670 h 132949"/>
                    <a:gd name="connsiteX68" fmla="*/ 129232 w 155549"/>
                    <a:gd name="connsiteY68" fmla="*/ 77439 h 132949"/>
                    <a:gd name="connsiteX69" fmla="*/ 130304 w 155549"/>
                    <a:gd name="connsiteY69" fmla="*/ 79257 h 132949"/>
                    <a:gd name="connsiteX70" fmla="*/ 131832 w 155549"/>
                    <a:gd name="connsiteY70" fmla="*/ 81857 h 132949"/>
                    <a:gd name="connsiteX71" fmla="*/ 131189 w 155549"/>
                    <a:gd name="connsiteY71" fmla="*/ 83907 h 132949"/>
                    <a:gd name="connsiteX72" fmla="*/ 131050 w 155549"/>
                    <a:gd name="connsiteY72" fmla="*/ 84346 h 132949"/>
                    <a:gd name="connsiteX73" fmla="*/ 130796 w 155549"/>
                    <a:gd name="connsiteY73" fmla="*/ 85164 h 132949"/>
                    <a:gd name="connsiteX74" fmla="*/ 129537 w 155549"/>
                    <a:gd name="connsiteY74" fmla="*/ 86848 h 132949"/>
                    <a:gd name="connsiteX75" fmla="*/ 128613 w 155549"/>
                    <a:gd name="connsiteY75" fmla="*/ 88092 h 132949"/>
                    <a:gd name="connsiteX76" fmla="*/ 128008 w 155549"/>
                    <a:gd name="connsiteY76" fmla="*/ 88910 h 132949"/>
                    <a:gd name="connsiteX77" fmla="*/ 126536 w 155549"/>
                    <a:gd name="connsiteY77" fmla="*/ 90155 h 132949"/>
                    <a:gd name="connsiteX78" fmla="*/ 125488 w 155549"/>
                    <a:gd name="connsiteY78" fmla="*/ 91045 h 132949"/>
                    <a:gd name="connsiteX79" fmla="*/ 124323 w 155549"/>
                    <a:gd name="connsiteY79" fmla="*/ 89740 h 132949"/>
                    <a:gd name="connsiteX80" fmla="*/ 123132 w 155549"/>
                    <a:gd name="connsiteY80" fmla="*/ 88397 h 132949"/>
                    <a:gd name="connsiteX81" fmla="*/ 122118 w 155549"/>
                    <a:gd name="connsiteY81" fmla="*/ 87263 h 132949"/>
                    <a:gd name="connsiteX82" fmla="*/ 120772 w 155549"/>
                    <a:gd name="connsiteY82" fmla="*/ 86592 h 132949"/>
                    <a:gd name="connsiteX83" fmla="*/ 119408 w 155549"/>
                    <a:gd name="connsiteY83" fmla="*/ 88214 h 132949"/>
                    <a:gd name="connsiteX84" fmla="*/ 118195 w 155549"/>
                    <a:gd name="connsiteY84" fmla="*/ 89642 h 132949"/>
                    <a:gd name="connsiteX85" fmla="*/ 116187 w 155549"/>
                    <a:gd name="connsiteY85" fmla="*/ 88593 h 132949"/>
                    <a:gd name="connsiteX86" fmla="*/ 115507 w 155549"/>
                    <a:gd name="connsiteY86" fmla="*/ 87982 h 132949"/>
                    <a:gd name="connsiteX87" fmla="*/ 112266 w 155549"/>
                    <a:gd name="connsiteY87" fmla="*/ 85103 h 132949"/>
                    <a:gd name="connsiteX88" fmla="*/ 111339 w 155549"/>
                    <a:gd name="connsiteY88" fmla="*/ 84444 h 132949"/>
                    <a:gd name="connsiteX89" fmla="*/ 108714 w 155549"/>
                    <a:gd name="connsiteY89" fmla="*/ 82589 h 132949"/>
                    <a:gd name="connsiteX90" fmla="*/ 106995 w 155549"/>
                    <a:gd name="connsiteY90" fmla="*/ 81381 h 132949"/>
                    <a:gd name="connsiteX91" fmla="*/ 106832 w 155549"/>
                    <a:gd name="connsiteY91" fmla="*/ 85127 h 132949"/>
                    <a:gd name="connsiteX92" fmla="*/ 107189 w 155549"/>
                    <a:gd name="connsiteY92" fmla="*/ 86604 h 132949"/>
                    <a:gd name="connsiteX93" fmla="*/ 107794 w 155549"/>
                    <a:gd name="connsiteY93" fmla="*/ 89093 h 132949"/>
                    <a:gd name="connsiteX94" fmla="*/ 107927 w 155549"/>
                    <a:gd name="connsiteY94" fmla="*/ 89837 h 132949"/>
                    <a:gd name="connsiteX95" fmla="*/ 108011 w 155549"/>
                    <a:gd name="connsiteY95" fmla="*/ 90374 h 132949"/>
                    <a:gd name="connsiteX96" fmla="*/ 108442 w 155549"/>
                    <a:gd name="connsiteY96" fmla="*/ 93059 h 132949"/>
                    <a:gd name="connsiteX97" fmla="*/ 106553 w 155549"/>
                    <a:gd name="connsiteY97" fmla="*/ 93669 h 132949"/>
                    <a:gd name="connsiteX98" fmla="*/ 104585 w 155549"/>
                    <a:gd name="connsiteY98" fmla="*/ 94304 h 132949"/>
                    <a:gd name="connsiteX99" fmla="*/ 104091 w 155549"/>
                    <a:gd name="connsiteY99" fmla="*/ 94462 h 132949"/>
                    <a:gd name="connsiteX100" fmla="*/ 103190 w 155549"/>
                    <a:gd name="connsiteY100" fmla="*/ 94572 h 132949"/>
                    <a:gd name="connsiteX101" fmla="*/ 102230 w 155549"/>
                    <a:gd name="connsiteY101" fmla="*/ 94682 h 132949"/>
                    <a:gd name="connsiteX102" fmla="*/ 100317 w 155549"/>
                    <a:gd name="connsiteY102" fmla="*/ 94914 h 132949"/>
                    <a:gd name="connsiteX103" fmla="*/ 99339 w 155549"/>
                    <a:gd name="connsiteY103" fmla="*/ 95036 h 132949"/>
                    <a:gd name="connsiteX104" fmla="*/ 98759 w 155549"/>
                    <a:gd name="connsiteY104" fmla="*/ 95121 h 132949"/>
                    <a:gd name="connsiteX105" fmla="*/ 96679 w 155549"/>
                    <a:gd name="connsiteY105" fmla="*/ 95560 h 132949"/>
                    <a:gd name="connsiteX106" fmla="*/ 94467 w 155549"/>
                    <a:gd name="connsiteY106" fmla="*/ 96024 h 132949"/>
                    <a:gd name="connsiteX107" fmla="*/ 94502 w 155549"/>
                    <a:gd name="connsiteY107" fmla="*/ 98782 h 132949"/>
                    <a:gd name="connsiteX108" fmla="*/ 94580 w 155549"/>
                    <a:gd name="connsiteY108" fmla="*/ 99392 h 132949"/>
                    <a:gd name="connsiteX109" fmla="*/ 94891 w 155549"/>
                    <a:gd name="connsiteY109" fmla="*/ 101894 h 132949"/>
                    <a:gd name="connsiteX110" fmla="*/ 92632 w 155549"/>
                    <a:gd name="connsiteY110" fmla="*/ 102577 h 132949"/>
                    <a:gd name="connsiteX111" fmla="*/ 90251 w 155549"/>
                    <a:gd name="connsiteY111" fmla="*/ 103309 h 132949"/>
                    <a:gd name="connsiteX112" fmla="*/ 85659 w 155549"/>
                    <a:gd name="connsiteY112" fmla="*/ 105067 h 132949"/>
                    <a:gd name="connsiteX113" fmla="*/ 84701 w 155549"/>
                    <a:gd name="connsiteY113" fmla="*/ 105591 h 132949"/>
                    <a:gd name="connsiteX114" fmla="*/ 83893 w 155549"/>
                    <a:gd name="connsiteY114" fmla="*/ 106043 h 132949"/>
                    <a:gd name="connsiteX115" fmla="*/ 82300 w 155549"/>
                    <a:gd name="connsiteY115" fmla="*/ 106909 h 132949"/>
                    <a:gd name="connsiteX116" fmla="*/ 80032 w 155549"/>
                    <a:gd name="connsiteY116" fmla="*/ 107300 h 132949"/>
                    <a:gd name="connsiteX117" fmla="*/ 78899 w 155549"/>
                    <a:gd name="connsiteY117" fmla="*/ 107495 h 132949"/>
                    <a:gd name="connsiteX118" fmla="*/ 76112 w 155549"/>
                    <a:gd name="connsiteY118" fmla="*/ 108142 h 132949"/>
                    <a:gd name="connsiteX119" fmla="*/ 74978 w 155549"/>
                    <a:gd name="connsiteY119" fmla="*/ 108410 h 132949"/>
                    <a:gd name="connsiteX120" fmla="*/ 71355 w 155549"/>
                    <a:gd name="connsiteY120" fmla="*/ 109484 h 132949"/>
                    <a:gd name="connsiteX121" fmla="*/ 70265 w 155549"/>
                    <a:gd name="connsiteY121" fmla="*/ 109838 h 132949"/>
                    <a:gd name="connsiteX122" fmla="*/ 68800 w 155549"/>
                    <a:gd name="connsiteY122" fmla="*/ 110326 h 132949"/>
                    <a:gd name="connsiteX123" fmla="*/ 68052 w 155549"/>
                    <a:gd name="connsiteY123" fmla="*/ 111082 h 132949"/>
                    <a:gd name="connsiteX124" fmla="*/ 66614 w 155549"/>
                    <a:gd name="connsiteY124" fmla="*/ 112535 h 132949"/>
                    <a:gd name="connsiteX125" fmla="*/ 66222 w 155549"/>
                    <a:gd name="connsiteY125" fmla="*/ 112876 h 132949"/>
                    <a:gd name="connsiteX126" fmla="*/ 65009 w 155549"/>
                    <a:gd name="connsiteY126" fmla="*/ 113950 h 132949"/>
                    <a:gd name="connsiteX127" fmla="*/ 65538 w 155549"/>
                    <a:gd name="connsiteY127" fmla="*/ 115903 h 132949"/>
                    <a:gd name="connsiteX128" fmla="*/ 65975 w 155549"/>
                    <a:gd name="connsiteY128" fmla="*/ 117526 h 132949"/>
                    <a:gd name="connsiteX129" fmla="*/ 66333 w 155549"/>
                    <a:gd name="connsiteY129" fmla="*/ 118856 h 132949"/>
                    <a:gd name="connsiteX130" fmla="*/ 66187 w 155549"/>
                    <a:gd name="connsiteY130" fmla="*/ 123005 h 132949"/>
                    <a:gd name="connsiteX131" fmla="*/ 66173 w 155549"/>
                    <a:gd name="connsiteY131" fmla="*/ 123371 h 132949"/>
                    <a:gd name="connsiteX132" fmla="*/ 66074 w 155549"/>
                    <a:gd name="connsiteY132" fmla="*/ 126153 h 132949"/>
                    <a:gd name="connsiteX133" fmla="*/ 64583 w 155549"/>
                    <a:gd name="connsiteY133" fmla="*/ 126287 h 132949"/>
                    <a:gd name="connsiteX134" fmla="*/ 59505 w 155549"/>
                    <a:gd name="connsiteY134" fmla="*/ 131058 h 132949"/>
                    <a:gd name="connsiteX135" fmla="*/ 52039 w 155549"/>
                    <a:gd name="connsiteY135" fmla="*/ 132108 h 132949"/>
                    <a:gd name="connsiteX136" fmla="*/ 47153 w 155549"/>
                    <a:gd name="connsiteY136" fmla="*/ 128728 h 132949"/>
                    <a:gd name="connsiteX137" fmla="*/ 37182 w 155549"/>
                    <a:gd name="connsiteY137" fmla="*/ 109789 h 132949"/>
                    <a:gd name="connsiteX138" fmla="*/ 32906 w 155549"/>
                    <a:gd name="connsiteY138" fmla="*/ 109191 h 132949"/>
                    <a:gd name="connsiteX139" fmla="*/ 30751 w 155549"/>
                    <a:gd name="connsiteY139" fmla="*/ 111827 h 132949"/>
                    <a:gd name="connsiteX140" fmla="*/ 32389 w 155549"/>
                    <a:gd name="connsiteY140" fmla="*/ 121931 h 132949"/>
                    <a:gd name="connsiteX141" fmla="*/ 30050 w 155549"/>
                    <a:gd name="connsiteY141" fmla="*/ 132950 h 132949"/>
                    <a:gd name="connsiteX142" fmla="*/ 26468 w 155549"/>
                    <a:gd name="connsiteY142" fmla="*/ 130802 h 132949"/>
                    <a:gd name="connsiteX143" fmla="*/ 20179 w 155549"/>
                    <a:gd name="connsiteY143" fmla="*/ 116806 h 132949"/>
                    <a:gd name="connsiteX144" fmla="*/ 17390 w 155549"/>
                    <a:gd name="connsiteY144" fmla="*/ 115903 h 132949"/>
                    <a:gd name="connsiteX145" fmla="*/ 5512 w 155549"/>
                    <a:gd name="connsiteY145" fmla="*/ 108593 h 132949"/>
                    <a:gd name="connsiteX146" fmla="*/ 4961 w 155549"/>
                    <a:gd name="connsiteY146" fmla="*/ 107739 h 132949"/>
                    <a:gd name="connsiteX147" fmla="*/ 3917 w 155549"/>
                    <a:gd name="connsiteY147" fmla="*/ 105311 h 132949"/>
                    <a:gd name="connsiteX148" fmla="*/ 3756 w 155549"/>
                    <a:gd name="connsiteY148" fmla="*/ 103492 h 132949"/>
                    <a:gd name="connsiteX149" fmla="*/ 3333 w 155549"/>
                    <a:gd name="connsiteY149" fmla="*/ 98746 h 132949"/>
                    <a:gd name="connsiteX150" fmla="*/ 3276 w 155549"/>
                    <a:gd name="connsiteY150" fmla="*/ 98099 h 132949"/>
                    <a:gd name="connsiteX151" fmla="*/ 3254 w 155549"/>
                    <a:gd name="connsiteY151" fmla="*/ 97586 h 132949"/>
                    <a:gd name="connsiteX152" fmla="*/ 3079 w 155549"/>
                    <a:gd name="connsiteY152" fmla="*/ 93389 h 132949"/>
                    <a:gd name="connsiteX153" fmla="*/ 3033 w 155549"/>
                    <a:gd name="connsiteY153" fmla="*/ 92339 h 132949"/>
                    <a:gd name="connsiteX154" fmla="*/ 3003 w 155549"/>
                    <a:gd name="connsiteY154" fmla="*/ 91802 h 132949"/>
                    <a:gd name="connsiteX155" fmla="*/ 2845 w 155549"/>
                    <a:gd name="connsiteY155" fmla="*/ 89154 h 132949"/>
                    <a:gd name="connsiteX156" fmla="*/ 2390 w 155549"/>
                    <a:gd name="connsiteY156" fmla="*/ 86592 h 132949"/>
                    <a:gd name="connsiteX157" fmla="*/ 1764 w 155549"/>
                    <a:gd name="connsiteY157" fmla="*/ 83712 h 132949"/>
                    <a:gd name="connsiteX158" fmla="*/ 1645 w 155549"/>
                    <a:gd name="connsiteY158" fmla="*/ 81954 h 132949"/>
                    <a:gd name="connsiteX159" fmla="*/ 1573 w 155549"/>
                    <a:gd name="connsiteY159" fmla="*/ 80880 h 132949"/>
                    <a:gd name="connsiteX160" fmla="*/ 955 w 155549"/>
                    <a:gd name="connsiteY160" fmla="*/ 76146 h 132949"/>
                    <a:gd name="connsiteX161" fmla="*/ 0 w 155549"/>
                    <a:gd name="connsiteY161" fmla="*/ 69373 h 132949"/>
                    <a:gd name="connsiteX162" fmla="*/ 1285 w 155549"/>
                    <a:gd name="connsiteY162" fmla="*/ 68116 h 132949"/>
                    <a:gd name="connsiteX163" fmla="*/ 2843 w 155549"/>
                    <a:gd name="connsiteY163" fmla="*/ 66591 h 132949"/>
                    <a:gd name="connsiteX164" fmla="*/ 5537 w 155549"/>
                    <a:gd name="connsiteY164" fmla="*/ 65603 h 132949"/>
                    <a:gd name="connsiteX165" fmla="*/ 8469 w 155549"/>
                    <a:gd name="connsiteY165" fmla="*/ 64943 h 132949"/>
                    <a:gd name="connsiteX166" fmla="*/ 9841 w 155549"/>
                    <a:gd name="connsiteY166" fmla="*/ 64614 h 132949"/>
                    <a:gd name="connsiteX167" fmla="*/ 11678 w 155549"/>
                    <a:gd name="connsiteY167" fmla="*/ 64175 h 132949"/>
                    <a:gd name="connsiteX168" fmla="*/ 12209 w 155549"/>
                    <a:gd name="connsiteY168" fmla="*/ 62308 h 132949"/>
                    <a:gd name="connsiteX169" fmla="*/ 13924 w 155549"/>
                    <a:gd name="connsiteY169" fmla="*/ 58269 h 132949"/>
                    <a:gd name="connsiteX170" fmla="*/ 15894 w 155549"/>
                    <a:gd name="connsiteY170" fmla="*/ 53619 h 132949"/>
                    <a:gd name="connsiteX171" fmla="*/ 17395 w 155549"/>
                    <a:gd name="connsiteY171" fmla="*/ 50605 h 132949"/>
                    <a:gd name="connsiteX172" fmla="*/ 17819 w 155549"/>
                    <a:gd name="connsiteY172" fmla="*/ 49751 h 132949"/>
                    <a:gd name="connsiteX173" fmla="*/ 18047 w 155549"/>
                    <a:gd name="connsiteY173" fmla="*/ 49202 h 132949"/>
                    <a:gd name="connsiteX174" fmla="*/ 19607 w 155549"/>
                    <a:gd name="connsiteY174" fmla="*/ 45468 h 132949"/>
                    <a:gd name="connsiteX175" fmla="*/ 20138 w 155549"/>
                    <a:gd name="connsiteY175" fmla="*/ 43930 h 132949"/>
                    <a:gd name="connsiteX176" fmla="*/ 20844 w 155549"/>
                    <a:gd name="connsiteY176" fmla="*/ 41893 h 132949"/>
                    <a:gd name="connsiteX177" fmla="*/ 20064 w 155549"/>
                    <a:gd name="connsiteY177" fmla="*/ 40514 h 132949"/>
                    <a:gd name="connsiteX178" fmla="*/ 16610 w 155549"/>
                    <a:gd name="connsiteY178" fmla="*/ 34376 h 132949"/>
                    <a:gd name="connsiteX179" fmla="*/ 19812 w 155549"/>
                    <a:gd name="connsiteY179" fmla="*/ 32692 h 132949"/>
                    <a:gd name="connsiteX180" fmla="*/ 20477 w 155549"/>
                    <a:gd name="connsiteY180" fmla="*/ 32362 h 132949"/>
                    <a:gd name="connsiteX181" fmla="*/ 22445 w 155549"/>
                    <a:gd name="connsiteY181" fmla="*/ 31398 h 132949"/>
                    <a:gd name="connsiteX182" fmla="*/ 24825 w 155549"/>
                    <a:gd name="connsiteY182" fmla="*/ 29726 h 132949"/>
                    <a:gd name="connsiteX183" fmla="*/ 25601 w 155549"/>
                    <a:gd name="connsiteY183" fmla="*/ 29177 h 132949"/>
                    <a:gd name="connsiteX184" fmla="*/ 28595 w 155549"/>
                    <a:gd name="connsiteY184" fmla="*/ 28103 h 132949"/>
                    <a:gd name="connsiteX185" fmla="*/ 30371 w 155549"/>
                    <a:gd name="connsiteY185" fmla="*/ 28640 h 132949"/>
                    <a:gd name="connsiteX186" fmla="*/ 31667 w 155549"/>
                    <a:gd name="connsiteY186" fmla="*/ 29031 h 132949"/>
                    <a:gd name="connsiteX187" fmla="*/ 32345 w 155549"/>
                    <a:gd name="connsiteY187" fmla="*/ 29238 h 132949"/>
                    <a:gd name="connsiteX188" fmla="*/ 34692 w 155549"/>
                    <a:gd name="connsiteY188" fmla="*/ 29201 h 132949"/>
                    <a:gd name="connsiteX189" fmla="*/ 36092 w 155549"/>
                    <a:gd name="connsiteY189" fmla="*/ 29177 h 132949"/>
                    <a:gd name="connsiteX190" fmla="*/ 38814 w 155549"/>
                    <a:gd name="connsiteY190" fmla="*/ 29360 h 132949"/>
                    <a:gd name="connsiteX191" fmla="*/ 39581 w 155549"/>
                    <a:gd name="connsiteY191" fmla="*/ 29433 h 132949"/>
                    <a:gd name="connsiteX192" fmla="*/ 41177 w 155549"/>
                    <a:gd name="connsiteY192" fmla="*/ 29592 h 132949"/>
                    <a:gd name="connsiteX193" fmla="*/ 43716 w 155549"/>
                    <a:gd name="connsiteY193" fmla="*/ 28982 h 132949"/>
                    <a:gd name="connsiteX194" fmla="*/ 44918 w 155549"/>
                    <a:gd name="connsiteY194" fmla="*/ 28164 h 132949"/>
                    <a:gd name="connsiteX195" fmla="*/ 46540 w 155549"/>
                    <a:gd name="connsiteY195" fmla="*/ 27078 h 132949"/>
                    <a:gd name="connsiteX196" fmla="*/ 46528 w 155549"/>
                    <a:gd name="connsiteY196" fmla="*/ 25907 h 132949"/>
                    <a:gd name="connsiteX197" fmla="*/ 46826 w 155549"/>
                    <a:gd name="connsiteY197" fmla="*/ 25114 h 132949"/>
                    <a:gd name="connsiteX198" fmla="*/ 47189 w 155549"/>
                    <a:gd name="connsiteY198" fmla="*/ 24698 h 132949"/>
                    <a:gd name="connsiteX199" fmla="*/ 47633 w 155549"/>
                    <a:gd name="connsiteY199" fmla="*/ 24369 h 132949"/>
                    <a:gd name="connsiteX200" fmla="*/ 48954 w 155549"/>
                    <a:gd name="connsiteY200" fmla="*/ 23637 h 132949"/>
                    <a:gd name="connsiteX201" fmla="*/ 49751 w 155549"/>
                    <a:gd name="connsiteY201" fmla="*/ 23124 h 132949"/>
                    <a:gd name="connsiteX202" fmla="*/ 50465 w 155549"/>
                    <a:gd name="connsiteY202" fmla="*/ 22636 h 132949"/>
                    <a:gd name="connsiteX203" fmla="*/ 51184 w 155549"/>
                    <a:gd name="connsiteY203" fmla="*/ 22331 h 132949"/>
                    <a:gd name="connsiteX204" fmla="*/ 52561 w 155549"/>
                    <a:gd name="connsiteY204" fmla="*/ 21733 h 132949"/>
                    <a:gd name="connsiteX205" fmla="*/ 53418 w 155549"/>
                    <a:gd name="connsiteY205" fmla="*/ 21099 h 132949"/>
                    <a:gd name="connsiteX206" fmla="*/ 54539 w 155549"/>
                    <a:gd name="connsiteY206" fmla="*/ 20269 h 132949"/>
                    <a:gd name="connsiteX207" fmla="*/ 55746 w 155549"/>
                    <a:gd name="connsiteY207" fmla="*/ 19366 h 132949"/>
                    <a:gd name="connsiteX208" fmla="*/ 56898 w 155549"/>
                    <a:gd name="connsiteY208" fmla="*/ 18487 h 132949"/>
                    <a:gd name="connsiteX209" fmla="*/ 57428 w 155549"/>
                    <a:gd name="connsiteY209" fmla="*/ 17975 h 132949"/>
                    <a:gd name="connsiteX210" fmla="*/ 58030 w 155549"/>
                    <a:gd name="connsiteY210" fmla="*/ 17218 h 132949"/>
                    <a:gd name="connsiteX211" fmla="*/ 58547 w 155549"/>
                    <a:gd name="connsiteY211" fmla="*/ 16559 h 132949"/>
                    <a:gd name="connsiteX212" fmla="*/ 58995 w 155549"/>
                    <a:gd name="connsiteY212" fmla="*/ 15998 h 132949"/>
                    <a:gd name="connsiteX213" fmla="*/ 58847 w 155549"/>
                    <a:gd name="connsiteY213" fmla="*/ 14033 h 132949"/>
                    <a:gd name="connsiteX214" fmla="*/ 58995 w 155549"/>
                    <a:gd name="connsiteY214" fmla="*/ 11617 h 132949"/>
                    <a:gd name="connsiteX215" fmla="*/ 59551 w 155549"/>
                    <a:gd name="connsiteY215" fmla="*/ 8823 h 132949"/>
                    <a:gd name="connsiteX216" fmla="*/ 60601 w 155549"/>
                    <a:gd name="connsiteY216" fmla="*/ 8127 h 132949"/>
                    <a:gd name="connsiteX217" fmla="*/ 61066 w 155549"/>
                    <a:gd name="connsiteY217" fmla="*/ 5467 h 132949"/>
                    <a:gd name="connsiteX218" fmla="*/ 61898 w 155549"/>
                    <a:gd name="connsiteY218" fmla="*/ 4576 h 132949"/>
                    <a:gd name="connsiteX219" fmla="*/ 63043 w 155549"/>
                    <a:gd name="connsiteY219" fmla="*/ 3332 h 132949"/>
                    <a:gd name="connsiteX220" fmla="*/ 62989 w 155549"/>
                    <a:gd name="connsiteY220" fmla="*/ 0 h 1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155549" h="132949">
                      <a:moveTo>
                        <a:pt x="62989" y="0"/>
                      </a:moveTo>
                      <a:lnTo>
                        <a:pt x="76254" y="635"/>
                      </a:lnTo>
                      <a:lnTo>
                        <a:pt x="81340" y="537"/>
                      </a:lnTo>
                      <a:lnTo>
                        <a:pt x="82297" y="525"/>
                      </a:lnTo>
                      <a:lnTo>
                        <a:pt x="88339" y="403"/>
                      </a:lnTo>
                      <a:lnTo>
                        <a:pt x="94694" y="403"/>
                      </a:lnTo>
                      <a:lnTo>
                        <a:pt x="98028" y="403"/>
                      </a:lnTo>
                      <a:lnTo>
                        <a:pt x="100216" y="1330"/>
                      </a:lnTo>
                      <a:lnTo>
                        <a:pt x="104648" y="2282"/>
                      </a:lnTo>
                      <a:lnTo>
                        <a:pt x="106987" y="2843"/>
                      </a:lnTo>
                      <a:lnTo>
                        <a:pt x="111467" y="3649"/>
                      </a:lnTo>
                      <a:lnTo>
                        <a:pt x="115427" y="5162"/>
                      </a:lnTo>
                      <a:lnTo>
                        <a:pt x="121261" y="8164"/>
                      </a:lnTo>
                      <a:lnTo>
                        <a:pt x="126679" y="11995"/>
                      </a:lnTo>
                      <a:lnTo>
                        <a:pt x="130533" y="15351"/>
                      </a:lnTo>
                      <a:lnTo>
                        <a:pt x="133972" y="18365"/>
                      </a:lnTo>
                      <a:lnTo>
                        <a:pt x="137514" y="21843"/>
                      </a:lnTo>
                      <a:lnTo>
                        <a:pt x="140014" y="23698"/>
                      </a:lnTo>
                      <a:lnTo>
                        <a:pt x="142827" y="28689"/>
                      </a:lnTo>
                      <a:lnTo>
                        <a:pt x="143010" y="29421"/>
                      </a:lnTo>
                      <a:lnTo>
                        <a:pt x="141577" y="30043"/>
                      </a:lnTo>
                      <a:lnTo>
                        <a:pt x="140559" y="30507"/>
                      </a:lnTo>
                      <a:lnTo>
                        <a:pt x="138634" y="30666"/>
                      </a:lnTo>
                      <a:lnTo>
                        <a:pt x="137012" y="30788"/>
                      </a:lnTo>
                      <a:lnTo>
                        <a:pt x="135704" y="30885"/>
                      </a:lnTo>
                      <a:lnTo>
                        <a:pt x="135321" y="30947"/>
                      </a:lnTo>
                      <a:lnTo>
                        <a:pt x="135273" y="31032"/>
                      </a:lnTo>
                      <a:lnTo>
                        <a:pt x="134830" y="31800"/>
                      </a:lnTo>
                      <a:lnTo>
                        <a:pt x="134273" y="32765"/>
                      </a:lnTo>
                      <a:lnTo>
                        <a:pt x="133509" y="33436"/>
                      </a:lnTo>
                      <a:lnTo>
                        <a:pt x="132976" y="33985"/>
                      </a:lnTo>
                      <a:lnTo>
                        <a:pt x="133687" y="34693"/>
                      </a:lnTo>
                      <a:lnTo>
                        <a:pt x="134553" y="35571"/>
                      </a:lnTo>
                      <a:lnTo>
                        <a:pt x="135571" y="36596"/>
                      </a:lnTo>
                      <a:lnTo>
                        <a:pt x="136399" y="37438"/>
                      </a:lnTo>
                      <a:lnTo>
                        <a:pt x="137412" y="38646"/>
                      </a:lnTo>
                      <a:lnTo>
                        <a:pt x="138701" y="40184"/>
                      </a:lnTo>
                      <a:lnTo>
                        <a:pt x="139858" y="41575"/>
                      </a:lnTo>
                      <a:lnTo>
                        <a:pt x="141604" y="43393"/>
                      </a:lnTo>
                      <a:lnTo>
                        <a:pt x="143087" y="44943"/>
                      </a:lnTo>
                      <a:lnTo>
                        <a:pt x="143755" y="45614"/>
                      </a:lnTo>
                      <a:lnTo>
                        <a:pt x="145299" y="47176"/>
                      </a:lnTo>
                      <a:lnTo>
                        <a:pt x="146810" y="48506"/>
                      </a:lnTo>
                      <a:lnTo>
                        <a:pt x="148781" y="49800"/>
                      </a:lnTo>
                      <a:lnTo>
                        <a:pt x="150077" y="50544"/>
                      </a:lnTo>
                      <a:lnTo>
                        <a:pt x="152323" y="51679"/>
                      </a:lnTo>
                      <a:lnTo>
                        <a:pt x="155443" y="53253"/>
                      </a:lnTo>
                      <a:lnTo>
                        <a:pt x="155549" y="55926"/>
                      </a:lnTo>
                      <a:lnTo>
                        <a:pt x="154633" y="58134"/>
                      </a:lnTo>
                      <a:lnTo>
                        <a:pt x="153774" y="60209"/>
                      </a:lnTo>
                      <a:lnTo>
                        <a:pt x="152962" y="62283"/>
                      </a:lnTo>
                      <a:lnTo>
                        <a:pt x="151653" y="65774"/>
                      </a:lnTo>
                      <a:lnTo>
                        <a:pt x="150318" y="67445"/>
                      </a:lnTo>
                      <a:lnTo>
                        <a:pt x="149404" y="68592"/>
                      </a:lnTo>
                      <a:lnTo>
                        <a:pt x="148439" y="69593"/>
                      </a:lnTo>
                      <a:lnTo>
                        <a:pt x="146476" y="70972"/>
                      </a:lnTo>
                      <a:lnTo>
                        <a:pt x="145035" y="71741"/>
                      </a:lnTo>
                      <a:lnTo>
                        <a:pt x="142954" y="72021"/>
                      </a:lnTo>
                      <a:lnTo>
                        <a:pt x="141963" y="72143"/>
                      </a:lnTo>
                      <a:lnTo>
                        <a:pt x="138520" y="70154"/>
                      </a:lnTo>
                      <a:lnTo>
                        <a:pt x="136993" y="70227"/>
                      </a:lnTo>
                      <a:lnTo>
                        <a:pt x="134973" y="70337"/>
                      </a:lnTo>
                      <a:lnTo>
                        <a:pt x="132928" y="70947"/>
                      </a:lnTo>
                      <a:lnTo>
                        <a:pt x="130608" y="71618"/>
                      </a:lnTo>
                      <a:lnTo>
                        <a:pt x="129675" y="72705"/>
                      </a:lnTo>
                      <a:lnTo>
                        <a:pt x="129385" y="73034"/>
                      </a:lnTo>
                      <a:lnTo>
                        <a:pt x="128280" y="74315"/>
                      </a:lnTo>
                      <a:lnTo>
                        <a:pt x="128694" y="75670"/>
                      </a:lnTo>
                      <a:lnTo>
                        <a:pt x="129232" y="77439"/>
                      </a:lnTo>
                      <a:lnTo>
                        <a:pt x="130304" y="79257"/>
                      </a:lnTo>
                      <a:lnTo>
                        <a:pt x="131832" y="81857"/>
                      </a:lnTo>
                      <a:lnTo>
                        <a:pt x="131189" y="83907"/>
                      </a:lnTo>
                      <a:lnTo>
                        <a:pt x="131050" y="84346"/>
                      </a:lnTo>
                      <a:lnTo>
                        <a:pt x="130796" y="85164"/>
                      </a:lnTo>
                      <a:lnTo>
                        <a:pt x="129537" y="86848"/>
                      </a:lnTo>
                      <a:lnTo>
                        <a:pt x="128613" y="88092"/>
                      </a:lnTo>
                      <a:lnTo>
                        <a:pt x="128008" y="88910"/>
                      </a:lnTo>
                      <a:lnTo>
                        <a:pt x="126536" y="90155"/>
                      </a:lnTo>
                      <a:lnTo>
                        <a:pt x="125488" y="91045"/>
                      </a:lnTo>
                      <a:lnTo>
                        <a:pt x="124323" y="89740"/>
                      </a:lnTo>
                      <a:lnTo>
                        <a:pt x="123132" y="88397"/>
                      </a:lnTo>
                      <a:lnTo>
                        <a:pt x="122118" y="87263"/>
                      </a:lnTo>
                      <a:lnTo>
                        <a:pt x="120772" y="86592"/>
                      </a:lnTo>
                      <a:lnTo>
                        <a:pt x="119408" y="88214"/>
                      </a:lnTo>
                      <a:lnTo>
                        <a:pt x="118195" y="89642"/>
                      </a:lnTo>
                      <a:lnTo>
                        <a:pt x="116187" y="88593"/>
                      </a:lnTo>
                      <a:lnTo>
                        <a:pt x="115507" y="87982"/>
                      </a:lnTo>
                      <a:lnTo>
                        <a:pt x="112266" y="85103"/>
                      </a:lnTo>
                      <a:lnTo>
                        <a:pt x="111339" y="84444"/>
                      </a:lnTo>
                      <a:lnTo>
                        <a:pt x="108714" y="82589"/>
                      </a:lnTo>
                      <a:lnTo>
                        <a:pt x="106995" y="81381"/>
                      </a:lnTo>
                      <a:lnTo>
                        <a:pt x="106832" y="85127"/>
                      </a:lnTo>
                      <a:lnTo>
                        <a:pt x="107189" y="86604"/>
                      </a:lnTo>
                      <a:lnTo>
                        <a:pt x="107794" y="89093"/>
                      </a:lnTo>
                      <a:lnTo>
                        <a:pt x="107927" y="89837"/>
                      </a:lnTo>
                      <a:lnTo>
                        <a:pt x="108011" y="90374"/>
                      </a:lnTo>
                      <a:lnTo>
                        <a:pt x="108442" y="93059"/>
                      </a:lnTo>
                      <a:lnTo>
                        <a:pt x="106553" y="93669"/>
                      </a:lnTo>
                      <a:lnTo>
                        <a:pt x="104585" y="94304"/>
                      </a:lnTo>
                      <a:lnTo>
                        <a:pt x="104091" y="94462"/>
                      </a:lnTo>
                      <a:lnTo>
                        <a:pt x="103190" y="94572"/>
                      </a:lnTo>
                      <a:lnTo>
                        <a:pt x="102230" y="94682"/>
                      </a:lnTo>
                      <a:lnTo>
                        <a:pt x="100317" y="94914"/>
                      </a:lnTo>
                      <a:lnTo>
                        <a:pt x="99339" y="95036"/>
                      </a:lnTo>
                      <a:lnTo>
                        <a:pt x="98759" y="95121"/>
                      </a:lnTo>
                      <a:lnTo>
                        <a:pt x="96679" y="95560"/>
                      </a:lnTo>
                      <a:lnTo>
                        <a:pt x="94467" y="96024"/>
                      </a:lnTo>
                      <a:lnTo>
                        <a:pt x="94502" y="98782"/>
                      </a:lnTo>
                      <a:lnTo>
                        <a:pt x="94580" y="99392"/>
                      </a:lnTo>
                      <a:lnTo>
                        <a:pt x="94891" y="101894"/>
                      </a:lnTo>
                      <a:lnTo>
                        <a:pt x="92632" y="102577"/>
                      </a:lnTo>
                      <a:lnTo>
                        <a:pt x="90251" y="103309"/>
                      </a:lnTo>
                      <a:lnTo>
                        <a:pt x="85659" y="105067"/>
                      </a:lnTo>
                      <a:lnTo>
                        <a:pt x="84701" y="105591"/>
                      </a:lnTo>
                      <a:lnTo>
                        <a:pt x="83893" y="106043"/>
                      </a:lnTo>
                      <a:lnTo>
                        <a:pt x="82300" y="106909"/>
                      </a:lnTo>
                      <a:lnTo>
                        <a:pt x="80032" y="107300"/>
                      </a:lnTo>
                      <a:lnTo>
                        <a:pt x="78899" y="107495"/>
                      </a:lnTo>
                      <a:lnTo>
                        <a:pt x="76112" y="108142"/>
                      </a:lnTo>
                      <a:lnTo>
                        <a:pt x="74978" y="108410"/>
                      </a:lnTo>
                      <a:lnTo>
                        <a:pt x="71355" y="109484"/>
                      </a:lnTo>
                      <a:lnTo>
                        <a:pt x="70265" y="109838"/>
                      </a:lnTo>
                      <a:lnTo>
                        <a:pt x="68800" y="110326"/>
                      </a:lnTo>
                      <a:lnTo>
                        <a:pt x="68052" y="111082"/>
                      </a:lnTo>
                      <a:lnTo>
                        <a:pt x="66614" y="112535"/>
                      </a:lnTo>
                      <a:lnTo>
                        <a:pt x="66222" y="112876"/>
                      </a:lnTo>
                      <a:lnTo>
                        <a:pt x="65009" y="113950"/>
                      </a:lnTo>
                      <a:lnTo>
                        <a:pt x="65538" y="115903"/>
                      </a:lnTo>
                      <a:lnTo>
                        <a:pt x="65975" y="117526"/>
                      </a:lnTo>
                      <a:lnTo>
                        <a:pt x="66333" y="118856"/>
                      </a:lnTo>
                      <a:lnTo>
                        <a:pt x="66187" y="123005"/>
                      </a:lnTo>
                      <a:lnTo>
                        <a:pt x="66173" y="123371"/>
                      </a:lnTo>
                      <a:lnTo>
                        <a:pt x="66074" y="126153"/>
                      </a:lnTo>
                      <a:lnTo>
                        <a:pt x="64583" y="126287"/>
                      </a:lnTo>
                      <a:lnTo>
                        <a:pt x="59505" y="131058"/>
                      </a:lnTo>
                      <a:lnTo>
                        <a:pt x="52039" y="132108"/>
                      </a:lnTo>
                      <a:lnTo>
                        <a:pt x="47153" y="128728"/>
                      </a:lnTo>
                      <a:lnTo>
                        <a:pt x="37182" y="109789"/>
                      </a:lnTo>
                      <a:lnTo>
                        <a:pt x="32906" y="109191"/>
                      </a:lnTo>
                      <a:lnTo>
                        <a:pt x="30751" y="111827"/>
                      </a:lnTo>
                      <a:lnTo>
                        <a:pt x="32389" y="121931"/>
                      </a:lnTo>
                      <a:lnTo>
                        <a:pt x="30050" y="132950"/>
                      </a:lnTo>
                      <a:lnTo>
                        <a:pt x="26468" y="130802"/>
                      </a:lnTo>
                      <a:lnTo>
                        <a:pt x="20179" y="116806"/>
                      </a:lnTo>
                      <a:lnTo>
                        <a:pt x="17390" y="115903"/>
                      </a:lnTo>
                      <a:lnTo>
                        <a:pt x="5512" y="108593"/>
                      </a:lnTo>
                      <a:lnTo>
                        <a:pt x="4961" y="107739"/>
                      </a:lnTo>
                      <a:lnTo>
                        <a:pt x="3917" y="105311"/>
                      </a:lnTo>
                      <a:lnTo>
                        <a:pt x="3756" y="103492"/>
                      </a:lnTo>
                      <a:lnTo>
                        <a:pt x="3333" y="98746"/>
                      </a:lnTo>
                      <a:lnTo>
                        <a:pt x="3276" y="98099"/>
                      </a:lnTo>
                      <a:lnTo>
                        <a:pt x="3254" y="97586"/>
                      </a:lnTo>
                      <a:lnTo>
                        <a:pt x="3079" y="93389"/>
                      </a:lnTo>
                      <a:lnTo>
                        <a:pt x="3033" y="92339"/>
                      </a:lnTo>
                      <a:lnTo>
                        <a:pt x="3003" y="91802"/>
                      </a:lnTo>
                      <a:lnTo>
                        <a:pt x="2845" y="89154"/>
                      </a:lnTo>
                      <a:lnTo>
                        <a:pt x="2390" y="86592"/>
                      </a:lnTo>
                      <a:lnTo>
                        <a:pt x="1764" y="83712"/>
                      </a:lnTo>
                      <a:lnTo>
                        <a:pt x="1645" y="81954"/>
                      </a:lnTo>
                      <a:lnTo>
                        <a:pt x="1573" y="80880"/>
                      </a:lnTo>
                      <a:lnTo>
                        <a:pt x="955" y="76146"/>
                      </a:lnTo>
                      <a:lnTo>
                        <a:pt x="0" y="69373"/>
                      </a:lnTo>
                      <a:lnTo>
                        <a:pt x="1285" y="68116"/>
                      </a:lnTo>
                      <a:lnTo>
                        <a:pt x="2843" y="66591"/>
                      </a:lnTo>
                      <a:lnTo>
                        <a:pt x="5537" y="65603"/>
                      </a:lnTo>
                      <a:lnTo>
                        <a:pt x="8469" y="64943"/>
                      </a:lnTo>
                      <a:lnTo>
                        <a:pt x="9841" y="64614"/>
                      </a:lnTo>
                      <a:lnTo>
                        <a:pt x="11678" y="64175"/>
                      </a:lnTo>
                      <a:lnTo>
                        <a:pt x="12209" y="62308"/>
                      </a:lnTo>
                      <a:lnTo>
                        <a:pt x="13924" y="58269"/>
                      </a:lnTo>
                      <a:lnTo>
                        <a:pt x="15894" y="53619"/>
                      </a:lnTo>
                      <a:lnTo>
                        <a:pt x="17395" y="50605"/>
                      </a:lnTo>
                      <a:lnTo>
                        <a:pt x="17819" y="49751"/>
                      </a:lnTo>
                      <a:lnTo>
                        <a:pt x="18047" y="49202"/>
                      </a:lnTo>
                      <a:lnTo>
                        <a:pt x="19607" y="45468"/>
                      </a:lnTo>
                      <a:lnTo>
                        <a:pt x="20138" y="43930"/>
                      </a:lnTo>
                      <a:lnTo>
                        <a:pt x="20844" y="41893"/>
                      </a:lnTo>
                      <a:lnTo>
                        <a:pt x="20064" y="40514"/>
                      </a:lnTo>
                      <a:lnTo>
                        <a:pt x="16610" y="34376"/>
                      </a:lnTo>
                      <a:lnTo>
                        <a:pt x="19812" y="32692"/>
                      </a:lnTo>
                      <a:lnTo>
                        <a:pt x="20477" y="32362"/>
                      </a:lnTo>
                      <a:lnTo>
                        <a:pt x="22445" y="31398"/>
                      </a:lnTo>
                      <a:lnTo>
                        <a:pt x="24825" y="29726"/>
                      </a:lnTo>
                      <a:lnTo>
                        <a:pt x="25601" y="29177"/>
                      </a:lnTo>
                      <a:lnTo>
                        <a:pt x="28595" y="28103"/>
                      </a:lnTo>
                      <a:lnTo>
                        <a:pt x="30371" y="28640"/>
                      </a:lnTo>
                      <a:lnTo>
                        <a:pt x="31667" y="29031"/>
                      </a:lnTo>
                      <a:lnTo>
                        <a:pt x="32345" y="29238"/>
                      </a:lnTo>
                      <a:lnTo>
                        <a:pt x="34692" y="29201"/>
                      </a:lnTo>
                      <a:lnTo>
                        <a:pt x="36092" y="29177"/>
                      </a:lnTo>
                      <a:lnTo>
                        <a:pt x="38814" y="29360"/>
                      </a:lnTo>
                      <a:lnTo>
                        <a:pt x="39581" y="29433"/>
                      </a:lnTo>
                      <a:lnTo>
                        <a:pt x="41177" y="29592"/>
                      </a:lnTo>
                      <a:lnTo>
                        <a:pt x="43716" y="28982"/>
                      </a:lnTo>
                      <a:lnTo>
                        <a:pt x="44918" y="28164"/>
                      </a:lnTo>
                      <a:lnTo>
                        <a:pt x="46540" y="27078"/>
                      </a:lnTo>
                      <a:lnTo>
                        <a:pt x="46528" y="25907"/>
                      </a:lnTo>
                      <a:lnTo>
                        <a:pt x="46826" y="25114"/>
                      </a:lnTo>
                      <a:lnTo>
                        <a:pt x="47189" y="24698"/>
                      </a:lnTo>
                      <a:lnTo>
                        <a:pt x="47633" y="24369"/>
                      </a:lnTo>
                      <a:lnTo>
                        <a:pt x="48954" y="23637"/>
                      </a:lnTo>
                      <a:lnTo>
                        <a:pt x="49751" y="23124"/>
                      </a:lnTo>
                      <a:lnTo>
                        <a:pt x="50465" y="22636"/>
                      </a:lnTo>
                      <a:lnTo>
                        <a:pt x="51184" y="22331"/>
                      </a:lnTo>
                      <a:lnTo>
                        <a:pt x="52561" y="21733"/>
                      </a:lnTo>
                      <a:lnTo>
                        <a:pt x="53418" y="21099"/>
                      </a:lnTo>
                      <a:lnTo>
                        <a:pt x="54539" y="20269"/>
                      </a:lnTo>
                      <a:lnTo>
                        <a:pt x="55746" y="19366"/>
                      </a:lnTo>
                      <a:lnTo>
                        <a:pt x="56898" y="18487"/>
                      </a:lnTo>
                      <a:lnTo>
                        <a:pt x="57428" y="17975"/>
                      </a:lnTo>
                      <a:lnTo>
                        <a:pt x="58030" y="17218"/>
                      </a:lnTo>
                      <a:lnTo>
                        <a:pt x="58547" y="16559"/>
                      </a:lnTo>
                      <a:lnTo>
                        <a:pt x="58995" y="15998"/>
                      </a:lnTo>
                      <a:lnTo>
                        <a:pt x="58847" y="14033"/>
                      </a:lnTo>
                      <a:lnTo>
                        <a:pt x="58995" y="11617"/>
                      </a:lnTo>
                      <a:lnTo>
                        <a:pt x="59551" y="8823"/>
                      </a:lnTo>
                      <a:lnTo>
                        <a:pt x="60601" y="8127"/>
                      </a:lnTo>
                      <a:lnTo>
                        <a:pt x="61066" y="5467"/>
                      </a:lnTo>
                      <a:lnTo>
                        <a:pt x="61898" y="4576"/>
                      </a:lnTo>
                      <a:lnTo>
                        <a:pt x="63043" y="3332"/>
                      </a:lnTo>
                      <a:lnTo>
                        <a:pt x="62989" y="0"/>
                      </a:lnTo>
                    </a:path>
                  </a:pathLst>
                </a:custGeom>
                <a:solidFill>
                  <a:srgbClr val="FFF5F0"/>
                </a:solidFill>
                <a:ln w="12206" cap="flat">
                  <a:solidFill>
                    <a:srgbClr val="000000"/>
                  </a:solidFill>
                  <a:prstDash val="solid"/>
                  <a:round/>
                </a:ln>
              </p:spPr>
              <p:txBody>
                <a:bodyPr rtlCol="0" anchor="ctr"/>
                <a:lstStyle/>
                <a:p>
                  <a:endParaRPr lang="LID4096"/>
                </a:p>
              </p:txBody>
            </p:sp>
            <p:sp>
              <p:nvSpPr>
                <p:cNvPr id="60" name="Freeform: Shape 59">
                  <a:extLst>
                    <a:ext uri="{FF2B5EF4-FFF2-40B4-BE49-F238E27FC236}">
                      <a16:creationId xmlns:a16="http://schemas.microsoft.com/office/drawing/2014/main" id="{1DF610FA-3826-B1A3-FE1D-C91E8D0E2B21}"/>
                    </a:ext>
                  </a:extLst>
                </p:cNvPr>
                <p:cNvSpPr/>
                <p:nvPr/>
              </p:nvSpPr>
              <p:spPr>
                <a:xfrm>
                  <a:off x="7314924" y="1142339"/>
                  <a:ext cx="610688" cy="991194"/>
                </a:xfrm>
                <a:custGeom>
                  <a:avLst/>
                  <a:gdLst>
                    <a:gd name="connsiteX0" fmla="*/ 281545 w 610688"/>
                    <a:gd name="connsiteY0" fmla="*/ 10911 h 991194"/>
                    <a:gd name="connsiteX1" fmla="*/ 283560 w 610688"/>
                    <a:gd name="connsiteY1" fmla="*/ 16146 h 991194"/>
                    <a:gd name="connsiteX2" fmla="*/ 283780 w 610688"/>
                    <a:gd name="connsiteY2" fmla="*/ 16711 h 991194"/>
                    <a:gd name="connsiteX3" fmla="*/ 284147 w 610688"/>
                    <a:gd name="connsiteY3" fmla="*/ 17156 h 991194"/>
                    <a:gd name="connsiteX4" fmla="*/ 285124 w 610688"/>
                    <a:gd name="connsiteY4" fmla="*/ 18316 h 991194"/>
                    <a:gd name="connsiteX5" fmla="*/ 286003 w 610688"/>
                    <a:gd name="connsiteY5" fmla="*/ 19359 h 991194"/>
                    <a:gd name="connsiteX6" fmla="*/ 288935 w 610688"/>
                    <a:gd name="connsiteY6" fmla="*/ 19656 h 991194"/>
                    <a:gd name="connsiteX7" fmla="*/ 290583 w 610688"/>
                    <a:gd name="connsiteY7" fmla="*/ 18327 h 991194"/>
                    <a:gd name="connsiteX8" fmla="*/ 292342 w 610688"/>
                    <a:gd name="connsiteY8" fmla="*/ 16895 h 991194"/>
                    <a:gd name="connsiteX9" fmla="*/ 295726 w 610688"/>
                    <a:gd name="connsiteY9" fmla="*/ 15537 h 991194"/>
                    <a:gd name="connsiteX10" fmla="*/ 297802 w 610688"/>
                    <a:gd name="connsiteY10" fmla="*/ 16309 h 991194"/>
                    <a:gd name="connsiteX11" fmla="*/ 299292 w 610688"/>
                    <a:gd name="connsiteY11" fmla="*/ 16869 h 991194"/>
                    <a:gd name="connsiteX12" fmla="*/ 301955 w 610688"/>
                    <a:gd name="connsiteY12" fmla="*/ 16324 h 991194"/>
                    <a:gd name="connsiteX13" fmla="*/ 302895 w 610688"/>
                    <a:gd name="connsiteY13" fmla="*/ 13888 h 991194"/>
                    <a:gd name="connsiteX14" fmla="*/ 304239 w 610688"/>
                    <a:gd name="connsiteY14" fmla="*/ 10411 h 991194"/>
                    <a:gd name="connsiteX15" fmla="*/ 305851 w 610688"/>
                    <a:gd name="connsiteY15" fmla="*/ 7172 h 991194"/>
                    <a:gd name="connsiteX16" fmla="*/ 308807 w 610688"/>
                    <a:gd name="connsiteY16" fmla="*/ 5884 h 991194"/>
                    <a:gd name="connsiteX17" fmla="*/ 309955 w 610688"/>
                    <a:gd name="connsiteY17" fmla="*/ 5891 h 991194"/>
                    <a:gd name="connsiteX18" fmla="*/ 315989 w 610688"/>
                    <a:gd name="connsiteY18" fmla="*/ 5928 h 991194"/>
                    <a:gd name="connsiteX19" fmla="*/ 317295 w 610688"/>
                    <a:gd name="connsiteY19" fmla="*/ 5937 h 991194"/>
                    <a:gd name="connsiteX20" fmla="*/ 318492 w 610688"/>
                    <a:gd name="connsiteY20" fmla="*/ 6233 h 991194"/>
                    <a:gd name="connsiteX21" fmla="*/ 321338 w 610688"/>
                    <a:gd name="connsiteY21" fmla="*/ 6942 h 991194"/>
                    <a:gd name="connsiteX22" fmla="*/ 322694 w 610688"/>
                    <a:gd name="connsiteY22" fmla="*/ 7279 h 991194"/>
                    <a:gd name="connsiteX23" fmla="*/ 323793 w 610688"/>
                    <a:gd name="connsiteY23" fmla="*/ 7890 h 991194"/>
                    <a:gd name="connsiteX24" fmla="*/ 327909 w 610688"/>
                    <a:gd name="connsiteY24" fmla="*/ 10170 h 991194"/>
                    <a:gd name="connsiteX25" fmla="*/ 329216 w 610688"/>
                    <a:gd name="connsiteY25" fmla="*/ 10895 h 991194"/>
                    <a:gd name="connsiteX26" fmla="*/ 330218 w 610688"/>
                    <a:gd name="connsiteY26" fmla="*/ 12050 h 991194"/>
                    <a:gd name="connsiteX27" fmla="*/ 331549 w 610688"/>
                    <a:gd name="connsiteY27" fmla="*/ 13596 h 991194"/>
                    <a:gd name="connsiteX28" fmla="*/ 334053 w 610688"/>
                    <a:gd name="connsiteY28" fmla="*/ 16687 h 991194"/>
                    <a:gd name="connsiteX29" fmla="*/ 334444 w 610688"/>
                    <a:gd name="connsiteY29" fmla="*/ 20504 h 991194"/>
                    <a:gd name="connsiteX30" fmla="*/ 334639 w 610688"/>
                    <a:gd name="connsiteY30" fmla="*/ 22289 h 991194"/>
                    <a:gd name="connsiteX31" fmla="*/ 335189 w 610688"/>
                    <a:gd name="connsiteY31" fmla="*/ 24332 h 991194"/>
                    <a:gd name="connsiteX32" fmla="*/ 337412 w 610688"/>
                    <a:gd name="connsiteY32" fmla="*/ 32503 h 991194"/>
                    <a:gd name="connsiteX33" fmla="*/ 337827 w 610688"/>
                    <a:gd name="connsiteY33" fmla="*/ 34036 h 991194"/>
                    <a:gd name="connsiteX34" fmla="*/ 338145 w 610688"/>
                    <a:gd name="connsiteY34" fmla="*/ 35071 h 991194"/>
                    <a:gd name="connsiteX35" fmla="*/ 338939 w 610688"/>
                    <a:gd name="connsiteY35" fmla="*/ 37658 h 991194"/>
                    <a:gd name="connsiteX36" fmla="*/ 341015 w 610688"/>
                    <a:gd name="connsiteY36" fmla="*/ 44384 h 991194"/>
                    <a:gd name="connsiteX37" fmla="*/ 341491 w 610688"/>
                    <a:gd name="connsiteY37" fmla="*/ 45935 h 991194"/>
                    <a:gd name="connsiteX38" fmla="*/ 341821 w 610688"/>
                    <a:gd name="connsiteY38" fmla="*/ 46971 h 991194"/>
                    <a:gd name="connsiteX39" fmla="*/ 342359 w 610688"/>
                    <a:gd name="connsiteY39" fmla="*/ 48396 h 991194"/>
                    <a:gd name="connsiteX40" fmla="*/ 342908 w 610688"/>
                    <a:gd name="connsiteY40" fmla="*/ 49822 h 991194"/>
                    <a:gd name="connsiteX41" fmla="*/ 344362 w 610688"/>
                    <a:gd name="connsiteY41" fmla="*/ 53624 h 991194"/>
                    <a:gd name="connsiteX42" fmla="*/ 345449 w 610688"/>
                    <a:gd name="connsiteY42" fmla="*/ 56480 h 991194"/>
                    <a:gd name="connsiteX43" fmla="*/ 346352 w 610688"/>
                    <a:gd name="connsiteY43" fmla="*/ 58857 h 991194"/>
                    <a:gd name="connsiteX44" fmla="*/ 347440 w 610688"/>
                    <a:gd name="connsiteY44" fmla="*/ 60647 h 991194"/>
                    <a:gd name="connsiteX45" fmla="*/ 351031 w 610688"/>
                    <a:gd name="connsiteY45" fmla="*/ 66597 h 991194"/>
                    <a:gd name="connsiteX46" fmla="*/ 351775 w 610688"/>
                    <a:gd name="connsiteY46" fmla="*/ 67828 h 991194"/>
                    <a:gd name="connsiteX47" fmla="*/ 352325 w 610688"/>
                    <a:gd name="connsiteY47" fmla="*/ 68695 h 991194"/>
                    <a:gd name="connsiteX48" fmla="*/ 354475 w 610688"/>
                    <a:gd name="connsiteY48" fmla="*/ 72066 h 991194"/>
                    <a:gd name="connsiteX49" fmla="*/ 356087 w 610688"/>
                    <a:gd name="connsiteY49" fmla="*/ 74594 h 991194"/>
                    <a:gd name="connsiteX50" fmla="*/ 356454 w 610688"/>
                    <a:gd name="connsiteY50" fmla="*/ 75154 h 991194"/>
                    <a:gd name="connsiteX51" fmla="*/ 356820 w 610688"/>
                    <a:gd name="connsiteY51" fmla="*/ 75703 h 991194"/>
                    <a:gd name="connsiteX52" fmla="*/ 357248 w 610688"/>
                    <a:gd name="connsiteY52" fmla="*/ 76324 h 991194"/>
                    <a:gd name="connsiteX53" fmla="*/ 360411 w 610688"/>
                    <a:gd name="connsiteY53" fmla="*/ 80972 h 991194"/>
                    <a:gd name="connsiteX54" fmla="*/ 361095 w 610688"/>
                    <a:gd name="connsiteY54" fmla="*/ 81985 h 991194"/>
                    <a:gd name="connsiteX55" fmla="*/ 361828 w 610688"/>
                    <a:gd name="connsiteY55" fmla="*/ 82680 h 991194"/>
                    <a:gd name="connsiteX56" fmla="*/ 362512 w 610688"/>
                    <a:gd name="connsiteY56" fmla="*/ 83339 h 991194"/>
                    <a:gd name="connsiteX57" fmla="*/ 363929 w 610688"/>
                    <a:gd name="connsiteY57" fmla="*/ 84694 h 991194"/>
                    <a:gd name="connsiteX58" fmla="*/ 364600 w 610688"/>
                    <a:gd name="connsiteY58" fmla="*/ 85341 h 991194"/>
                    <a:gd name="connsiteX59" fmla="*/ 365480 w 610688"/>
                    <a:gd name="connsiteY59" fmla="*/ 85719 h 991194"/>
                    <a:gd name="connsiteX60" fmla="*/ 366469 w 610688"/>
                    <a:gd name="connsiteY60" fmla="*/ 86146 h 991194"/>
                    <a:gd name="connsiteX61" fmla="*/ 368032 w 610688"/>
                    <a:gd name="connsiteY61" fmla="*/ 86817 h 991194"/>
                    <a:gd name="connsiteX62" fmla="*/ 370390 w 610688"/>
                    <a:gd name="connsiteY62" fmla="*/ 86170 h 991194"/>
                    <a:gd name="connsiteX63" fmla="*/ 371929 w 610688"/>
                    <a:gd name="connsiteY63" fmla="*/ 84828 h 991194"/>
                    <a:gd name="connsiteX64" fmla="*/ 373651 w 610688"/>
                    <a:gd name="connsiteY64" fmla="*/ 83315 h 991194"/>
                    <a:gd name="connsiteX65" fmla="*/ 376753 w 610688"/>
                    <a:gd name="connsiteY65" fmla="*/ 82998 h 991194"/>
                    <a:gd name="connsiteX66" fmla="*/ 377816 w 610688"/>
                    <a:gd name="connsiteY66" fmla="*/ 83827 h 991194"/>
                    <a:gd name="connsiteX67" fmla="*/ 379856 w 610688"/>
                    <a:gd name="connsiteY67" fmla="*/ 85414 h 991194"/>
                    <a:gd name="connsiteX68" fmla="*/ 382250 w 610688"/>
                    <a:gd name="connsiteY68" fmla="*/ 87037 h 991194"/>
                    <a:gd name="connsiteX69" fmla="*/ 383214 w 610688"/>
                    <a:gd name="connsiteY69" fmla="*/ 87696 h 991194"/>
                    <a:gd name="connsiteX70" fmla="*/ 383850 w 610688"/>
                    <a:gd name="connsiteY70" fmla="*/ 88440 h 991194"/>
                    <a:gd name="connsiteX71" fmla="*/ 385413 w 610688"/>
                    <a:gd name="connsiteY71" fmla="*/ 90258 h 991194"/>
                    <a:gd name="connsiteX72" fmla="*/ 386366 w 610688"/>
                    <a:gd name="connsiteY72" fmla="*/ 91369 h 991194"/>
                    <a:gd name="connsiteX73" fmla="*/ 386659 w 610688"/>
                    <a:gd name="connsiteY73" fmla="*/ 92748 h 991194"/>
                    <a:gd name="connsiteX74" fmla="*/ 387550 w 610688"/>
                    <a:gd name="connsiteY74" fmla="*/ 96848 h 991194"/>
                    <a:gd name="connsiteX75" fmla="*/ 387880 w 610688"/>
                    <a:gd name="connsiteY75" fmla="*/ 98373 h 991194"/>
                    <a:gd name="connsiteX76" fmla="*/ 387123 w 610688"/>
                    <a:gd name="connsiteY76" fmla="*/ 100387 h 991194"/>
                    <a:gd name="connsiteX77" fmla="*/ 386940 w 610688"/>
                    <a:gd name="connsiteY77" fmla="*/ 100875 h 991194"/>
                    <a:gd name="connsiteX78" fmla="*/ 386744 w 610688"/>
                    <a:gd name="connsiteY78" fmla="*/ 101375 h 991194"/>
                    <a:gd name="connsiteX79" fmla="*/ 386158 w 610688"/>
                    <a:gd name="connsiteY79" fmla="*/ 102913 h 991194"/>
                    <a:gd name="connsiteX80" fmla="*/ 384472 w 610688"/>
                    <a:gd name="connsiteY80" fmla="*/ 105207 h 991194"/>
                    <a:gd name="connsiteX81" fmla="*/ 383251 w 610688"/>
                    <a:gd name="connsiteY81" fmla="*/ 106879 h 991194"/>
                    <a:gd name="connsiteX82" fmla="*/ 382494 w 610688"/>
                    <a:gd name="connsiteY82" fmla="*/ 110344 h 991194"/>
                    <a:gd name="connsiteX83" fmla="*/ 383422 w 610688"/>
                    <a:gd name="connsiteY83" fmla="*/ 113688 h 991194"/>
                    <a:gd name="connsiteX84" fmla="*/ 384338 w 610688"/>
                    <a:gd name="connsiteY84" fmla="*/ 114737 h 991194"/>
                    <a:gd name="connsiteX85" fmla="*/ 386231 w 610688"/>
                    <a:gd name="connsiteY85" fmla="*/ 116897 h 991194"/>
                    <a:gd name="connsiteX86" fmla="*/ 390079 w 610688"/>
                    <a:gd name="connsiteY86" fmla="*/ 120997 h 991194"/>
                    <a:gd name="connsiteX87" fmla="*/ 392143 w 610688"/>
                    <a:gd name="connsiteY87" fmla="*/ 123194 h 991194"/>
                    <a:gd name="connsiteX88" fmla="*/ 393157 w 610688"/>
                    <a:gd name="connsiteY88" fmla="*/ 124573 h 991194"/>
                    <a:gd name="connsiteX89" fmla="*/ 394744 w 610688"/>
                    <a:gd name="connsiteY89" fmla="*/ 126745 h 991194"/>
                    <a:gd name="connsiteX90" fmla="*/ 395355 w 610688"/>
                    <a:gd name="connsiteY90" fmla="*/ 127575 h 991194"/>
                    <a:gd name="connsiteX91" fmla="*/ 397590 w 610688"/>
                    <a:gd name="connsiteY91" fmla="*/ 130625 h 991194"/>
                    <a:gd name="connsiteX92" fmla="*/ 398311 w 610688"/>
                    <a:gd name="connsiteY92" fmla="*/ 131626 h 991194"/>
                    <a:gd name="connsiteX93" fmla="*/ 398946 w 610688"/>
                    <a:gd name="connsiteY93" fmla="*/ 132444 h 991194"/>
                    <a:gd name="connsiteX94" fmla="*/ 402097 w 610688"/>
                    <a:gd name="connsiteY94" fmla="*/ 136532 h 991194"/>
                    <a:gd name="connsiteX95" fmla="*/ 403038 w 610688"/>
                    <a:gd name="connsiteY95" fmla="*/ 137764 h 991194"/>
                    <a:gd name="connsiteX96" fmla="*/ 403673 w 610688"/>
                    <a:gd name="connsiteY96" fmla="*/ 138582 h 991194"/>
                    <a:gd name="connsiteX97" fmla="*/ 404687 w 610688"/>
                    <a:gd name="connsiteY97" fmla="*/ 139741 h 991194"/>
                    <a:gd name="connsiteX98" fmla="*/ 405688 w 610688"/>
                    <a:gd name="connsiteY98" fmla="*/ 140888 h 991194"/>
                    <a:gd name="connsiteX99" fmla="*/ 413432 w 610688"/>
                    <a:gd name="connsiteY99" fmla="*/ 149772 h 991194"/>
                    <a:gd name="connsiteX100" fmla="*/ 415117 w 610688"/>
                    <a:gd name="connsiteY100" fmla="*/ 151700 h 991194"/>
                    <a:gd name="connsiteX101" fmla="*/ 416595 w 610688"/>
                    <a:gd name="connsiteY101" fmla="*/ 153786 h 991194"/>
                    <a:gd name="connsiteX102" fmla="*/ 422543 w 610688"/>
                    <a:gd name="connsiteY102" fmla="*/ 162145 h 991194"/>
                    <a:gd name="connsiteX103" fmla="*/ 423435 w 610688"/>
                    <a:gd name="connsiteY103" fmla="*/ 163402 h 991194"/>
                    <a:gd name="connsiteX104" fmla="*/ 424632 w 610688"/>
                    <a:gd name="connsiteY104" fmla="*/ 165074 h 991194"/>
                    <a:gd name="connsiteX105" fmla="*/ 425560 w 610688"/>
                    <a:gd name="connsiteY105" fmla="*/ 166270 h 991194"/>
                    <a:gd name="connsiteX106" fmla="*/ 428968 w 610688"/>
                    <a:gd name="connsiteY106" fmla="*/ 170638 h 991194"/>
                    <a:gd name="connsiteX107" fmla="*/ 429848 w 610688"/>
                    <a:gd name="connsiteY107" fmla="*/ 171773 h 991194"/>
                    <a:gd name="connsiteX108" fmla="*/ 430360 w 610688"/>
                    <a:gd name="connsiteY108" fmla="*/ 172481 h 991194"/>
                    <a:gd name="connsiteX109" fmla="*/ 430861 w 610688"/>
                    <a:gd name="connsiteY109" fmla="*/ 173201 h 991194"/>
                    <a:gd name="connsiteX110" fmla="*/ 433780 w 610688"/>
                    <a:gd name="connsiteY110" fmla="*/ 177350 h 991194"/>
                    <a:gd name="connsiteX111" fmla="*/ 434941 w 610688"/>
                    <a:gd name="connsiteY111" fmla="*/ 178997 h 991194"/>
                    <a:gd name="connsiteX112" fmla="*/ 435625 w 610688"/>
                    <a:gd name="connsiteY112" fmla="*/ 180450 h 991194"/>
                    <a:gd name="connsiteX113" fmla="*/ 438617 w 610688"/>
                    <a:gd name="connsiteY113" fmla="*/ 186844 h 991194"/>
                    <a:gd name="connsiteX114" fmla="*/ 439631 w 610688"/>
                    <a:gd name="connsiteY114" fmla="*/ 189821 h 991194"/>
                    <a:gd name="connsiteX115" fmla="*/ 440266 w 610688"/>
                    <a:gd name="connsiteY115" fmla="*/ 191676 h 991194"/>
                    <a:gd name="connsiteX116" fmla="*/ 440632 w 610688"/>
                    <a:gd name="connsiteY116" fmla="*/ 194385 h 991194"/>
                    <a:gd name="connsiteX117" fmla="*/ 441011 w 610688"/>
                    <a:gd name="connsiteY117" fmla="*/ 197094 h 991194"/>
                    <a:gd name="connsiteX118" fmla="*/ 441084 w 610688"/>
                    <a:gd name="connsiteY118" fmla="*/ 197668 h 991194"/>
                    <a:gd name="connsiteX119" fmla="*/ 441475 w 610688"/>
                    <a:gd name="connsiteY119" fmla="*/ 200462 h 991194"/>
                    <a:gd name="connsiteX120" fmla="*/ 441842 w 610688"/>
                    <a:gd name="connsiteY120" fmla="*/ 203147 h 991194"/>
                    <a:gd name="connsiteX121" fmla="*/ 442916 w 610688"/>
                    <a:gd name="connsiteY121" fmla="*/ 207564 h 991194"/>
                    <a:gd name="connsiteX122" fmla="*/ 443430 w 610688"/>
                    <a:gd name="connsiteY122" fmla="*/ 209688 h 991194"/>
                    <a:gd name="connsiteX123" fmla="*/ 443613 w 610688"/>
                    <a:gd name="connsiteY123" fmla="*/ 211225 h 991194"/>
                    <a:gd name="connsiteX124" fmla="*/ 443894 w 610688"/>
                    <a:gd name="connsiteY124" fmla="*/ 213763 h 991194"/>
                    <a:gd name="connsiteX125" fmla="*/ 444077 w 610688"/>
                    <a:gd name="connsiteY125" fmla="*/ 215289 h 991194"/>
                    <a:gd name="connsiteX126" fmla="*/ 443942 w 610688"/>
                    <a:gd name="connsiteY126" fmla="*/ 218108 h 991194"/>
                    <a:gd name="connsiteX127" fmla="*/ 443881 w 610688"/>
                    <a:gd name="connsiteY127" fmla="*/ 219316 h 991194"/>
                    <a:gd name="connsiteX128" fmla="*/ 443332 w 610688"/>
                    <a:gd name="connsiteY128" fmla="*/ 221829 h 991194"/>
                    <a:gd name="connsiteX129" fmla="*/ 443210 w 610688"/>
                    <a:gd name="connsiteY129" fmla="*/ 222452 h 991194"/>
                    <a:gd name="connsiteX130" fmla="*/ 442648 w 610688"/>
                    <a:gd name="connsiteY130" fmla="*/ 227321 h 991194"/>
                    <a:gd name="connsiteX131" fmla="*/ 442477 w 610688"/>
                    <a:gd name="connsiteY131" fmla="*/ 228797 h 991194"/>
                    <a:gd name="connsiteX132" fmla="*/ 443991 w 610688"/>
                    <a:gd name="connsiteY132" fmla="*/ 230615 h 991194"/>
                    <a:gd name="connsiteX133" fmla="*/ 444846 w 610688"/>
                    <a:gd name="connsiteY133" fmla="*/ 231067 h 991194"/>
                    <a:gd name="connsiteX134" fmla="*/ 445750 w 610688"/>
                    <a:gd name="connsiteY134" fmla="*/ 231531 h 991194"/>
                    <a:gd name="connsiteX135" fmla="*/ 447949 w 610688"/>
                    <a:gd name="connsiteY135" fmla="*/ 232666 h 991194"/>
                    <a:gd name="connsiteX136" fmla="*/ 448425 w 610688"/>
                    <a:gd name="connsiteY136" fmla="*/ 232910 h 991194"/>
                    <a:gd name="connsiteX137" fmla="*/ 449133 w 610688"/>
                    <a:gd name="connsiteY137" fmla="*/ 233129 h 991194"/>
                    <a:gd name="connsiteX138" fmla="*/ 453140 w 610688"/>
                    <a:gd name="connsiteY138" fmla="*/ 234398 h 991194"/>
                    <a:gd name="connsiteX139" fmla="*/ 453750 w 610688"/>
                    <a:gd name="connsiteY139" fmla="*/ 234581 h 991194"/>
                    <a:gd name="connsiteX140" fmla="*/ 457854 w 610688"/>
                    <a:gd name="connsiteY140" fmla="*/ 235765 h 991194"/>
                    <a:gd name="connsiteX141" fmla="*/ 458343 w 610688"/>
                    <a:gd name="connsiteY141" fmla="*/ 235899 h 991194"/>
                    <a:gd name="connsiteX142" fmla="*/ 461005 w 610688"/>
                    <a:gd name="connsiteY142" fmla="*/ 236680 h 991194"/>
                    <a:gd name="connsiteX143" fmla="*/ 462581 w 610688"/>
                    <a:gd name="connsiteY143" fmla="*/ 237266 h 991194"/>
                    <a:gd name="connsiteX144" fmla="*/ 465329 w 610688"/>
                    <a:gd name="connsiteY144" fmla="*/ 238560 h 991194"/>
                    <a:gd name="connsiteX145" fmla="*/ 466172 w 610688"/>
                    <a:gd name="connsiteY145" fmla="*/ 238999 h 991194"/>
                    <a:gd name="connsiteX146" fmla="*/ 467125 w 610688"/>
                    <a:gd name="connsiteY146" fmla="*/ 239755 h 991194"/>
                    <a:gd name="connsiteX147" fmla="*/ 467723 w 610688"/>
                    <a:gd name="connsiteY147" fmla="*/ 240231 h 991194"/>
                    <a:gd name="connsiteX148" fmla="*/ 470227 w 610688"/>
                    <a:gd name="connsiteY148" fmla="*/ 242233 h 991194"/>
                    <a:gd name="connsiteX149" fmla="*/ 470960 w 610688"/>
                    <a:gd name="connsiteY149" fmla="*/ 242818 h 991194"/>
                    <a:gd name="connsiteX150" fmla="*/ 474416 w 610688"/>
                    <a:gd name="connsiteY150" fmla="*/ 245564 h 991194"/>
                    <a:gd name="connsiteX151" fmla="*/ 475442 w 610688"/>
                    <a:gd name="connsiteY151" fmla="*/ 246382 h 991194"/>
                    <a:gd name="connsiteX152" fmla="*/ 478386 w 610688"/>
                    <a:gd name="connsiteY152" fmla="*/ 247309 h 991194"/>
                    <a:gd name="connsiteX153" fmla="*/ 479302 w 610688"/>
                    <a:gd name="connsiteY153" fmla="*/ 247602 h 991194"/>
                    <a:gd name="connsiteX154" fmla="*/ 480340 w 610688"/>
                    <a:gd name="connsiteY154" fmla="*/ 247431 h 991194"/>
                    <a:gd name="connsiteX155" fmla="*/ 481708 w 610688"/>
                    <a:gd name="connsiteY155" fmla="*/ 247199 h 991194"/>
                    <a:gd name="connsiteX156" fmla="*/ 482404 w 610688"/>
                    <a:gd name="connsiteY156" fmla="*/ 247089 h 991194"/>
                    <a:gd name="connsiteX157" fmla="*/ 483675 w 610688"/>
                    <a:gd name="connsiteY157" fmla="*/ 246613 h 991194"/>
                    <a:gd name="connsiteX158" fmla="*/ 486863 w 610688"/>
                    <a:gd name="connsiteY158" fmla="*/ 245442 h 991194"/>
                    <a:gd name="connsiteX159" fmla="*/ 488145 w 610688"/>
                    <a:gd name="connsiteY159" fmla="*/ 245137 h 991194"/>
                    <a:gd name="connsiteX160" fmla="*/ 488780 w 610688"/>
                    <a:gd name="connsiteY160" fmla="*/ 244978 h 991194"/>
                    <a:gd name="connsiteX161" fmla="*/ 490368 w 610688"/>
                    <a:gd name="connsiteY161" fmla="*/ 244600 h 991194"/>
                    <a:gd name="connsiteX162" fmla="*/ 492017 w 610688"/>
                    <a:gd name="connsiteY162" fmla="*/ 244612 h 991194"/>
                    <a:gd name="connsiteX163" fmla="*/ 492579 w 610688"/>
                    <a:gd name="connsiteY163" fmla="*/ 244600 h 991194"/>
                    <a:gd name="connsiteX164" fmla="*/ 495718 w 610688"/>
                    <a:gd name="connsiteY164" fmla="*/ 245173 h 991194"/>
                    <a:gd name="connsiteX165" fmla="*/ 497244 w 610688"/>
                    <a:gd name="connsiteY165" fmla="*/ 245442 h 991194"/>
                    <a:gd name="connsiteX166" fmla="*/ 498160 w 610688"/>
                    <a:gd name="connsiteY166" fmla="*/ 246382 h 991194"/>
                    <a:gd name="connsiteX167" fmla="*/ 500909 w 610688"/>
                    <a:gd name="connsiteY167" fmla="*/ 249200 h 991194"/>
                    <a:gd name="connsiteX168" fmla="*/ 501800 w 610688"/>
                    <a:gd name="connsiteY168" fmla="*/ 250128 h 991194"/>
                    <a:gd name="connsiteX169" fmla="*/ 502032 w 610688"/>
                    <a:gd name="connsiteY169" fmla="*/ 251519 h 991194"/>
                    <a:gd name="connsiteX170" fmla="*/ 502399 w 610688"/>
                    <a:gd name="connsiteY170" fmla="*/ 253642 h 991194"/>
                    <a:gd name="connsiteX171" fmla="*/ 502655 w 610688"/>
                    <a:gd name="connsiteY171" fmla="*/ 255070 h 991194"/>
                    <a:gd name="connsiteX172" fmla="*/ 501348 w 610688"/>
                    <a:gd name="connsiteY172" fmla="*/ 258389 h 991194"/>
                    <a:gd name="connsiteX173" fmla="*/ 500957 w 610688"/>
                    <a:gd name="connsiteY173" fmla="*/ 258950 h 991194"/>
                    <a:gd name="connsiteX174" fmla="*/ 500078 w 610688"/>
                    <a:gd name="connsiteY174" fmla="*/ 260256 h 991194"/>
                    <a:gd name="connsiteX175" fmla="*/ 499174 w 610688"/>
                    <a:gd name="connsiteY175" fmla="*/ 261574 h 991194"/>
                    <a:gd name="connsiteX176" fmla="*/ 498490 w 610688"/>
                    <a:gd name="connsiteY176" fmla="*/ 262575 h 991194"/>
                    <a:gd name="connsiteX177" fmla="*/ 498295 w 610688"/>
                    <a:gd name="connsiteY177" fmla="*/ 264015 h 991194"/>
                    <a:gd name="connsiteX178" fmla="*/ 497977 w 610688"/>
                    <a:gd name="connsiteY178" fmla="*/ 266333 h 991194"/>
                    <a:gd name="connsiteX179" fmla="*/ 497721 w 610688"/>
                    <a:gd name="connsiteY179" fmla="*/ 268237 h 991194"/>
                    <a:gd name="connsiteX180" fmla="*/ 499309 w 610688"/>
                    <a:gd name="connsiteY180" fmla="*/ 268859 h 991194"/>
                    <a:gd name="connsiteX181" fmla="*/ 501153 w 610688"/>
                    <a:gd name="connsiteY181" fmla="*/ 269579 h 991194"/>
                    <a:gd name="connsiteX182" fmla="*/ 502228 w 610688"/>
                    <a:gd name="connsiteY182" fmla="*/ 269994 h 991194"/>
                    <a:gd name="connsiteX183" fmla="*/ 503828 w 610688"/>
                    <a:gd name="connsiteY183" fmla="*/ 269665 h 991194"/>
                    <a:gd name="connsiteX184" fmla="*/ 507211 w 610688"/>
                    <a:gd name="connsiteY184" fmla="*/ 268957 h 991194"/>
                    <a:gd name="connsiteX185" fmla="*/ 508310 w 610688"/>
                    <a:gd name="connsiteY185" fmla="*/ 268701 h 991194"/>
                    <a:gd name="connsiteX186" fmla="*/ 511669 w 610688"/>
                    <a:gd name="connsiteY186" fmla="*/ 267920 h 991194"/>
                    <a:gd name="connsiteX187" fmla="*/ 513123 w 610688"/>
                    <a:gd name="connsiteY187" fmla="*/ 267859 h 991194"/>
                    <a:gd name="connsiteX188" fmla="*/ 516530 w 610688"/>
                    <a:gd name="connsiteY188" fmla="*/ 267724 h 991194"/>
                    <a:gd name="connsiteX189" fmla="*/ 517471 w 610688"/>
                    <a:gd name="connsiteY189" fmla="*/ 267688 h 991194"/>
                    <a:gd name="connsiteX190" fmla="*/ 518375 w 610688"/>
                    <a:gd name="connsiteY190" fmla="*/ 267749 h 991194"/>
                    <a:gd name="connsiteX191" fmla="*/ 520219 w 610688"/>
                    <a:gd name="connsiteY191" fmla="*/ 267871 h 991194"/>
                    <a:gd name="connsiteX192" fmla="*/ 521648 w 610688"/>
                    <a:gd name="connsiteY192" fmla="*/ 267981 h 991194"/>
                    <a:gd name="connsiteX193" fmla="*/ 522943 w 610688"/>
                    <a:gd name="connsiteY193" fmla="*/ 268298 h 991194"/>
                    <a:gd name="connsiteX194" fmla="*/ 524054 w 610688"/>
                    <a:gd name="connsiteY194" fmla="*/ 268591 h 991194"/>
                    <a:gd name="connsiteX195" fmla="*/ 525691 w 610688"/>
                    <a:gd name="connsiteY195" fmla="*/ 268993 h 991194"/>
                    <a:gd name="connsiteX196" fmla="*/ 526497 w 610688"/>
                    <a:gd name="connsiteY196" fmla="*/ 269201 h 991194"/>
                    <a:gd name="connsiteX197" fmla="*/ 527413 w 610688"/>
                    <a:gd name="connsiteY197" fmla="*/ 269555 h 991194"/>
                    <a:gd name="connsiteX198" fmla="*/ 530638 w 610688"/>
                    <a:gd name="connsiteY198" fmla="*/ 270799 h 991194"/>
                    <a:gd name="connsiteX199" fmla="*/ 533398 w 610688"/>
                    <a:gd name="connsiteY199" fmla="*/ 271861 h 991194"/>
                    <a:gd name="connsiteX200" fmla="*/ 534973 w 610688"/>
                    <a:gd name="connsiteY200" fmla="*/ 272459 h 991194"/>
                    <a:gd name="connsiteX201" fmla="*/ 536024 w 610688"/>
                    <a:gd name="connsiteY201" fmla="*/ 273362 h 991194"/>
                    <a:gd name="connsiteX202" fmla="*/ 539224 w 610688"/>
                    <a:gd name="connsiteY202" fmla="*/ 276095 h 991194"/>
                    <a:gd name="connsiteX203" fmla="*/ 540384 w 610688"/>
                    <a:gd name="connsiteY203" fmla="*/ 277084 h 991194"/>
                    <a:gd name="connsiteX204" fmla="*/ 541019 w 610688"/>
                    <a:gd name="connsiteY204" fmla="*/ 278524 h 991194"/>
                    <a:gd name="connsiteX205" fmla="*/ 542375 w 610688"/>
                    <a:gd name="connsiteY205" fmla="*/ 281611 h 991194"/>
                    <a:gd name="connsiteX206" fmla="*/ 542912 w 610688"/>
                    <a:gd name="connsiteY206" fmla="*/ 282831 h 991194"/>
                    <a:gd name="connsiteX207" fmla="*/ 543328 w 610688"/>
                    <a:gd name="connsiteY207" fmla="*/ 284894 h 991194"/>
                    <a:gd name="connsiteX208" fmla="*/ 544097 w 610688"/>
                    <a:gd name="connsiteY208" fmla="*/ 288640 h 991194"/>
                    <a:gd name="connsiteX209" fmla="*/ 544855 w 610688"/>
                    <a:gd name="connsiteY209" fmla="*/ 291862 h 991194"/>
                    <a:gd name="connsiteX210" fmla="*/ 545148 w 610688"/>
                    <a:gd name="connsiteY210" fmla="*/ 293119 h 991194"/>
                    <a:gd name="connsiteX211" fmla="*/ 546882 w 610688"/>
                    <a:gd name="connsiteY211" fmla="*/ 296328 h 991194"/>
                    <a:gd name="connsiteX212" fmla="*/ 548507 w 610688"/>
                    <a:gd name="connsiteY212" fmla="*/ 297048 h 991194"/>
                    <a:gd name="connsiteX213" fmla="*/ 549325 w 610688"/>
                    <a:gd name="connsiteY213" fmla="*/ 297414 h 991194"/>
                    <a:gd name="connsiteX214" fmla="*/ 550241 w 610688"/>
                    <a:gd name="connsiteY214" fmla="*/ 297817 h 991194"/>
                    <a:gd name="connsiteX215" fmla="*/ 551010 w 610688"/>
                    <a:gd name="connsiteY215" fmla="*/ 298170 h 991194"/>
                    <a:gd name="connsiteX216" fmla="*/ 558974 w 610688"/>
                    <a:gd name="connsiteY216" fmla="*/ 301868 h 991194"/>
                    <a:gd name="connsiteX217" fmla="*/ 559853 w 610688"/>
                    <a:gd name="connsiteY217" fmla="*/ 302271 h 991194"/>
                    <a:gd name="connsiteX218" fmla="*/ 561624 w 610688"/>
                    <a:gd name="connsiteY218" fmla="*/ 303052 h 991194"/>
                    <a:gd name="connsiteX219" fmla="*/ 562064 w 610688"/>
                    <a:gd name="connsiteY219" fmla="*/ 303247 h 991194"/>
                    <a:gd name="connsiteX220" fmla="*/ 563811 w 610688"/>
                    <a:gd name="connsiteY220" fmla="*/ 304040 h 991194"/>
                    <a:gd name="connsiteX221" fmla="*/ 565704 w 610688"/>
                    <a:gd name="connsiteY221" fmla="*/ 304650 h 991194"/>
                    <a:gd name="connsiteX222" fmla="*/ 567585 w 610688"/>
                    <a:gd name="connsiteY222" fmla="*/ 305272 h 991194"/>
                    <a:gd name="connsiteX223" fmla="*/ 568513 w 610688"/>
                    <a:gd name="connsiteY223" fmla="*/ 305614 h 991194"/>
                    <a:gd name="connsiteX224" fmla="*/ 570186 w 610688"/>
                    <a:gd name="connsiteY224" fmla="*/ 306725 h 991194"/>
                    <a:gd name="connsiteX225" fmla="*/ 570809 w 610688"/>
                    <a:gd name="connsiteY225" fmla="*/ 307140 h 991194"/>
                    <a:gd name="connsiteX226" fmla="*/ 572067 w 610688"/>
                    <a:gd name="connsiteY226" fmla="*/ 307969 h 991194"/>
                    <a:gd name="connsiteX227" fmla="*/ 572470 w 610688"/>
                    <a:gd name="connsiteY227" fmla="*/ 308409 h 991194"/>
                    <a:gd name="connsiteX228" fmla="*/ 573875 w 610688"/>
                    <a:gd name="connsiteY228" fmla="*/ 309946 h 991194"/>
                    <a:gd name="connsiteX229" fmla="*/ 574925 w 610688"/>
                    <a:gd name="connsiteY229" fmla="*/ 311557 h 991194"/>
                    <a:gd name="connsiteX230" fmla="*/ 575365 w 610688"/>
                    <a:gd name="connsiteY230" fmla="*/ 312240 h 991194"/>
                    <a:gd name="connsiteX231" fmla="*/ 576623 w 610688"/>
                    <a:gd name="connsiteY231" fmla="*/ 313876 h 991194"/>
                    <a:gd name="connsiteX232" fmla="*/ 578199 w 610688"/>
                    <a:gd name="connsiteY232" fmla="*/ 315913 h 991194"/>
                    <a:gd name="connsiteX233" fmla="*/ 586089 w 610688"/>
                    <a:gd name="connsiteY233" fmla="*/ 326103 h 991194"/>
                    <a:gd name="connsiteX234" fmla="*/ 587042 w 610688"/>
                    <a:gd name="connsiteY234" fmla="*/ 327323 h 991194"/>
                    <a:gd name="connsiteX235" fmla="*/ 587982 w 610688"/>
                    <a:gd name="connsiteY235" fmla="*/ 328543 h 991194"/>
                    <a:gd name="connsiteX236" fmla="*/ 588886 w 610688"/>
                    <a:gd name="connsiteY236" fmla="*/ 329800 h 991194"/>
                    <a:gd name="connsiteX237" fmla="*/ 589790 w 610688"/>
                    <a:gd name="connsiteY237" fmla="*/ 331069 h 991194"/>
                    <a:gd name="connsiteX238" fmla="*/ 600599 w 610688"/>
                    <a:gd name="connsiteY238" fmla="*/ 346213 h 991194"/>
                    <a:gd name="connsiteX239" fmla="*/ 603580 w 610688"/>
                    <a:gd name="connsiteY239" fmla="*/ 350362 h 991194"/>
                    <a:gd name="connsiteX240" fmla="*/ 606889 w 610688"/>
                    <a:gd name="connsiteY240" fmla="*/ 355011 h 991194"/>
                    <a:gd name="connsiteX241" fmla="*/ 607512 w 610688"/>
                    <a:gd name="connsiteY241" fmla="*/ 355866 h 991194"/>
                    <a:gd name="connsiteX242" fmla="*/ 607867 w 610688"/>
                    <a:gd name="connsiteY242" fmla="*/ 356549 h 991194"/>
                    <a:gd name="connsiteX243" fmla="*/ 609015 w 610688"/>
                    <a:gd name="connsiteY243" fmla="*/ 358721 h 991194"/>
                    <a:gd name="connsiteX244" fmla="*/ 609491 w 610688"/>
                    <a:gd name="connsiteY244" fmla="*/ 359624 h 991194"/>
                    <a:gd name="connsiteX245" fmla="*/ 610212 w 610688"/>
                    <a:gd name="connsiteY245" fmla="*/ 360991 h 991194"/>
                    <a:gd name="connsiteX246" fmla="*/ 610395 w 610688"/>
                    <a:gd name="connsiteY246" fmla="*/ 362553 h 991194"/>
                    <a:gd name="connsiteX247" fmla="*/ 610578 w 610688"/>
                    <a:gd name="connsiteY247" fmla="*/ 364188 h 991194"/>
                    <a:gd name="connsiteX248" fmla="*/ 610688 w 610688"/>
                    <a:gd name="connsiteY248" fmla="*/ 365152 h 991194"/>
                    <a:gd name="connsiteX249" fmla="*/ 610615 w 610688"/>
                    <a:gd name="connsiteY249" fmla="*/ 365908 h 991194"/>
                    <a:gd name="connsiteX250" fmla="*/ 610029 w 610688"/>
                    <a:gd name="connsiteY250" fmla="*/ 372034 h 991194"/>
                    <a:gd name="connsiteX251" fmla="*/ 608990 w 610688"/>
                    <a:gd name="connsiteY251" fmla="*/ 375561 h 991194"/>
                    <a:gd name="connsiteX252" fmla="*/ 608428 w 610688"/>
                    <a:gd name="connsiteY252" fmla="*/ 377416 h 991194"/>
                    <a:gd name="connsiteX253" fmla="*/ 607537 w 610688"/>
                    <a:gd name="connsiteY253" fmla="*/ 377940 h 991194"/>
                    <a:gd name="connsiteX254" fmla="*/ 605839 w 610688"/>
                    <a:gd name="connsiteY254" fmla="*/ 378892 h 991194"/>
                    <a:gd name="connsiteX255" fmla="*/ 602419 w 610688"/>
                    <a:gd name="connsiteY255" fmla="*/ 380820 h 991194"/>
                    <a:gd name="connsiteX256" fmla="*/ 600050 w 610688"/>
                    <a:gd name="connsiteY256" fmla="*/ 383334 h 991194"/>
                    <a:gd name="connsiteX257" fmla="*/ 598474 w 610688"/>
                    <a:gd name="connsiteY257" fmla="*/ 384994 h 991194"/>
                    <a:gd name="connsiteX258" fmla="*/ 597191 w 610688"/>
                    <a:gd name="connsiteY258" fmla="*/ 385726 h 991194"/>
                    <a:gd name="connsiteX259" fmla="*/ 595079 w 610688"/>
                    <a:gd name="connsiteY259" fmla="*/ 386934 h 991194"/>
                    <a:gd name="connsiteX260" fmla="*/ 593906 w 610688"/>
                    <a:gd name="connsiteY260" fmla="*/ 387605 h 991194"/>
                    <a:gd name="connsiteX261" fmla="*/ 592477 w 610688"/>
                    <a:gd name="connsiteY261" fmla="*/ 387971 h 991194"/>
                    <a:gd name="connsiteX262" fmla="*/ 588666 w 610688"/>
                    <a:gd name="connsiteY262" fmla="*/ 388947 h 991194"/>
                    <a:gd name="connsiteX263" fmla="*/ 587701 w 610688"/>
                    <a:gd name="connsiteY263" fmla="*/ 389204 h 991194"/>
                    <a:gd name="connsiteX264" fmla="*/ 586749 w 610688"/>
                    <a:gd name="connsiteY264" fmla="*/ 389350 h 991194"/>
                    <a:gd name="connsiteX265" fmla="*/ 582681 w 610688"/>
                    <a:gd name="connsiteY265" fmla="*/ 389985 h 991194"/>
                    <a:gd name="connsiteX266" fmla="*/ 581997 w 610688"/>
                    <a:gd name="connsiteY266" fmla="*/ 390095 h 991194"/>
                    <a:gd name="connsiteX267" fmla="*/ 581130 w 610688"/>
                    <a:gd name="connsiteY267" fmla="*/ 390229 h 991194"/>
                    <a:gd name="connsiteX268" fmla="*/ 580666 w 610688"/>
                    <a:gd name="connsiteY268" fmla="*/ 390278 h 991194"/>
                    <a:gd name="connsiteX269" fmla="*/ 577429 w 610688"/>
                    <a:gd name="connsiteY269" fmla="*/ 390644 h 991194"/>
                    <a:gd name="connsiteX270" fmla="*/ 576025 w 610688"/>
                    <a:gd name="connsiteY270" fmla="*/ 390802 h 991194"/>
                    <a:gd name="connsiteX271" fmla="*/ 574571 w 610688"/>
                    <a:gd name="connsiteY271" fmla="*/ 390802 h 991194"/>
                    <a:gd name="connsiteX272" fmla="*/ 571945 w 610688"/>
                    <a:gd name="connsiteY272" fmla="*/ 390802 h 991194"/>
                    <a:gd name="connsiteX273" fmla="*/ 570553 w 610688"/>
                    <a:gd name="connsiteY273" fmla="*/ 390802 h 991194"/>
                    <a:gd name="connsiteX274" fmla="*/ 569173 w 610688"/>
                    <a:gd name="connsiteY274" fmla="*/ 390705 h 991194"/>
                    <a:gd name="connsiteX275" fmla="*/ 564116 w 610688"/>
                    <a:gd name="connsiteY275" fmla="*/ 390326 h 991194"/>
                    <a:gd name="connsiteX276" fmla="*/ 561942 w 610688"/>
                    <a:gd name="connsiteY276" fmla="*/ 391046 h 991194"/>
                    <a:gd name="connsiteX277" fmla="*/ 560073 w 610688"/>
                    <a:gd name="connsiteY277" fmla="*/ 392462 h 991194"/>
                    <a:gd name="connsiteX278" fmla="*/ 558168 w 610688"/>
                    <a:gd name="connsiteY278" fmla="*/ 393975 h 991194"/>
                    <a:gd name="connsiteX279" fmla="*/ 555627 w 610688"/>
                    <a:gd name="connsiteY279" fmla="*/ 397892 h 991194"/>
                    <a:gd name="connsiteX280" fmla="*/ 554784 w 610688"/>
                    <a:gd name="connsiteY280" fmla="*/ 399186 h 991194"/>
                    <a:gd name="connsiteX281" fmla="*/ 553759 w 610688"/>
                    <a:gd name="connsiteY281" fmla="*/ 400211 h 991194"/>
                    <a:gd name="connsiteX282" fmla="*/ 552904 w 610688"/>
                    <a:gd name="connsiteY282" fmla="*/ 401053 h 991194"/>
                    <a:gd name="connsiteX283" fmla="*/ 552049 w 610688"/>
                    <a:gd name="connsiteY283" fmla="*/ 401907 h 991194"/>
                    <a:gd name="connsiteX284" fmla="*/ 551230 w 610688"/>
                    <a:gd name="connsiteY284" fmla="*/ 402395 h 991194"/>
                    <a:gd name="connsiteX285" fmla="*/ 549594 w 610688"/>
                    <a:gd name="connsiteY285" fmla="*/ 403371 h 991194"/>
                    <a:gd name="connsiteX286" fmla="*/ 548360 w 610688"/>
                    <a:gd name="connsiteY286" fmla="*/ 404116 h 991194"/>
                    <a:gd name="connsiteX287" fmla="*/ 546931 w 610688"/>
                    <a:gd name="connsiteY287" fmla="*/ 404396 h 991194"/>
                    <a:gd name="connsiteX288" fmla="*/ 542168 w 610688"/>
                    <a:gd name="connsiteY288" fmla="*/ 405336 h 991194"/>
                    <a:gd name="connsiteX289" fmla="*/ 541215 w 610688"/>
                    <a:gd name="connsiteY289" fmla="*/ 405519 h 991194"/>
                    <a:gd name="connsiteX290" fmla="*/ 540262 w 610688"/>
                    <a:gd name="connsiteY290" fmla="*/ 405580 h 991194"/>
                    <a:gd name="connsiteX291" fmla="*/ 536891 w 610688"/>
                    <a:gd name="connsiteY291" fmla="*/ 405800 h 991194"/>
                    <a:gd name="connsiteX292" fmla="*/ 535450 w 610688"/>
                    <a:gd name="connsiteY292" fmla="*/ 405885 h 991194"/>
                    <a:gd name="connsiteX293" fmla="*/ 534876 w 610688"/>
                    <a:gd name="connsiteY293" fmla="*/ 405922 h 991194"/>
                    <a:gd name="connsiteX294" fmla="*/ 532042 w 610688"/>
                    <a:gd name="connsiteY294" fmla="*/ 405433 h 991194"/>
                    <a:gd name="connsiteX295" fmla="*/ 529612 w 610688"/>
                    <a:gd name="connsiteY295" fmla="*/ 405006 h 991194"/>
                    <a:gd name="connsiteX296" fmla="*/ 527169 w 610688"/>
                    <a:gd name="connsiteY296" fmla="*/ 405287 h 991194"/>
                    <a:gd name="connsiteX297" fmla="*/ 525703 w 610688"/>
                    <a:gd name="connsiteY297" fmla="*/ 405446 h 991194"/>
                    <a:gd name="connsiteX298" fmla="*/ 524763 w 610688"/>
                    <a:gd name="connsiteY298" fmla="*/ 405653 h 991194"/>
                    <a:gd name="connsiteX299" fmla="*/ 520060 w 610688"/>
                    <a:gd name="connsiteY299" fmla="*/ 406678 h 991194"/>
                    <a:gd name="connsiteX300" fmla="*/ 519132 w 610688"/>
                    <a:gd name="connsiteY300" fmla="*/ 406873 h 991194"/>
                    <a:gd name="connsiteX301" fmla="*/ 515858 w 610688"/>
                    <a:gd name="connsiteY301" fmla="*/ 407532 h 991194"/>
                    <a:gd name="connsiteX302" fmla="*/ 513526 w 610688"/>
                    <a:gd name="connsiteY302" fmla="*/ 408021 h 991194"/>
                    <a:gd name="connsiteX303" fmla="*/ 511071 w 610688"/>
                    <a:gd name="connsiteY303" fmla="*/ 408033 h 991194"/>
                    <a:gd name="connsiteX304" fmla="*/ 502728 w 610688"/>
                    <a:gd name="connsiteY304" fmla="*/ 408094 h 991194"/>
                    <a:gd name="connsiteX305" fmla="*/ 493385 w 610688"/>
                    <a:gd name="connsiteY305" fmla="*/ 408167 h 991194"/>
                    <a:gd name="connsiteX306" fmla="*/ 491919 w 610688"/>
                    <a:gd name="connsiteY306" fmla="*/ 408179 h 991194"/>
                    <a:gd name="connsiteX307" fmla="*/ 490441 w 610688"/>
                    <a:gd name="connsiteY307" fmla="*/ 408191 h 991194"/>
                    <a:gd name="connsiteX308" fmla="*/ 488988 w 610688"/>
                    <a:gd name="connsiteY308" fmla="*/ 408130 h 991194"/>
                    <a:gd name="connsiteX309" fmla="*/ 487546 w 610688"/>
                    <a:gd name="connsiteY309" fmla="*/ 408057 h 991194"/>
                    <a:gd name="connsiteX310" fmla="*/ 472560 w 610688"/>
                    <a:gd name="connsiteY310" fmla="*/ 407349 h 991194"/>
                    <a:gd name="connsiteX311" fmla="*/ 471583 w 610688"/>
                    <a:gd name="connsiteY311" fmla="*/ 407313 h 991194"/>
                    <a:gd name="connsiteX312" fmla="*/ 469653 w 610688"/>
                    <a:gd name="connsiteY312" fmla="*/ 407215 h 991194"/>
                    <a:gd name="connsiteX313" fmla="*/ 468248 w 610688"/>
                    <a:gd name="connsiteY313" fmla="*/ 406983 h 991194"/>
                    <a:gd name="connsiteX314" fmla="*/ 458685 w 610688"/>
                    <a:gd name="connsiteY314" fmla="*/ 405409 h 991194"/>
                    <a:gd name="connsiteX315" fmla="*/ 456633 w 610688"/>
                    <a:gd name="connsiteY315" fmla="*/ 405067 h 991194"/>
                    <a:gd name="connsiteX316" fmla="*/ 455362 w 610688"/>
                    <a:gd name="connsiteY316" fmla="*/ 404311 h 991194"/>
                    <a:gd name="connsiteX317" fmla="*/ 454043 w 610688"/>
                    <a:gd name="connsiteY317" fmla="*/ 403518 h 991194"/>
                    <a:gd name="connsiteX318" fmla="*/ 452382 w 610688"/>
                    <a:gd name="connsiteY318" fmla="*/ 402517 h 991194"/>
                    <a:gd name="connsiteX319" fmla="*/ 451320 w 610688"/>
                    <a:gd name="connsiteY319" fmla="*/ 400906 h 991194"/>
                    <a:gd name="connsiteX320" fmla="*/ 451014 w 610688"/>
                    <a:gd name="connsiteY320" fmla="*/ 400357 h 991194"/>
                    <a:gd name="connsiteX321" fmla="*/ 447143 w 610688"/>
                    <a:gd name="connsiteY321" fmla="*/ 403029 h 991194"/>
                    <a:gd name="connsiteX322" fmla="*/ 441927 w 610688"/>
                    <a:gd name="connsiteY322" fmla="*/ 405629 h 991194"/>
                    <a:gd name="connsiteX323" fmla="*/ 440962 w 610688"/>
                    <a:gd name="connsiteY323" fmla="*/ 406117 h 991194"/>
                    <a:gd name="connsiteX324" fmla="*/ 440095 w 610688"/>
                    <a:gd name="connsiteY324" fmla="*/ 406825 h 991194"/>
                    <a:gd name="connsiteX325" fmla="*/ 438275 w 610688"/>
                    <a:gd name="connsiteY325" fmla="*/ 408265 h 991194"/>
                    <a:gd name="connsiteX326" fmla="*/ 437383 w 610688"/>
                    <a:gd name="connsiteY326" fmla="*/ 409046 h 991194"/>
                    <a:gd name="connsiteX327" fmla="*/ 436712 w 610688"/>
                    <a:gd name="connsiteY327" fmla="*/ 409875 h 991194"/>
                    <a:gd name="connsiteX328" fmla="*/ 434855 w 610688"/>
                    <a:gd name="connsiteY328" fmla="*/ 412194 h 991194"/>
                    <a:gd name="connsiteX329" fmla="*/ 433035 w 610688"/>
                    <a:gd name="connsiteY329" fmla="*/ 414939 h 991194"/>
                    <a:gd name="connsiteX330" fmla="*/ 432205 w 610688"/>
                    <a:gd name="connsiteY330" fmla="*/ 416196 h 991194"/>
                    <a:gd name="connsiteX331" fmla="*/ 431741 w 610688"/>
                    <a:gd name="connsiteY331" fmla="*/ 417661 h 991194"/>
                    <a:gd name="connsiteX332" fmla="*/ 430983 w 610688"/>
                    <a:gd name="connsiteY332" fmla="*/ 420077 h 991194"/>
                    <a:gd name="connsiteX333" fmla="*/ 430678 w 610688"/>
                    <a:gd name="connsiteY333" fmla="*/ 421041 h 991194"/>
                    <a:gd name="connsiteX334" fmla="*/ 430556 w 610688"/>
                    <a:gd name="connsiteY334" fmla="*/ 421932 h 991194"/>
                    <a:gd name="connsiteX335" fmla="*/ 429957 w 610688"/>
                    <a:gd name="connsiteY335" fmla="*/ 426227 h 991194"/>
                    <a:gd name="connsiteX336" fmla="*/ 429811 w 610688"/>
                    <a:gd name="connsiteY336" fmla="*/ 427264 h 991194"/>
                    <a:gd name="connsiteX337" fmla="*/ 429896 w 610688"/>
                    <a:gd name="connsiteY337" fmla="*/ 428314 h 991194"/>
                    <a:gd name="connsiteX338" fmla="*/ 430006 w 610688"/>
                    <a:gd name="connsiteY338" fmla="*/ 429864 h 991194"/>
                    <a:gd name="connsiteX339" fmla="*/ 430190 w 610688"/>
                    <a:gd name="connsiteY339" fmla="*/ 431633 h 991194"/>
                    <a:gd name="connsiteX340" fmla="*/ 430764 w 610688"/>
                    <a:gd name="connsiteY340" fmla="*/ 433134 h 991194"/>
                    <a:gd name="connsiteX341" fmla="*/ 431399 w 610688"/>
                    <a:gd name="connsiteY341" fmla="*/ 434781 h 991194"/>
                    <a:gd name="connsiteX342" fmla="*/ 431802 w 610688"/>
                    <a:gd name="connsiteY342" fmla="*/ 435819 h 991194"/>
                    <a:gd name="connsiteX343" fmla="*/ 432290 w 610688"/>
                    <a:gd name="connsiteY343" fmla="*/ 436661 h 991194"/>
                    <a:gd name="connsiteX344" fmla="*/ 434245 w 610688"/>
                    <a:gd name="connsiteY344" fmla="*/ 440090 h 991194"/>
                    <a:gd name="connsiteX345" fmla="*/ 434611 w 610688"/>
                    <a:gd name="connsiteY345" fmla="*/ 440724 h 991194"/>
                    <a:gd name="connsiteX346" fmla="*/ 435625 w 610688"/>
                    <a:gd name="connsiteY346" fmla="*/ 442908 h 991194"/>
                    <a:gd name="connsiteX347" fmla="*/ 436724 w 610688"/>
                    <a:gd name="connsiteY347" fmla="*/ 445288 h 991194"/>
                    <a:gd name="connsiteX348" fmla="*/ 437383 w 610688"/>
                    <a:gd name="connsiteY348" fmla="*/ 446008 h 991194"/>
                    <a:gd name="connsiteX349" fmla="*/ 438275 w 610688"/>
                    <a:gd name="connsiteY349" fmla="*/ 446972 h 991194"/>
                    <a:gd name="connsiteX350" fmla="*/ 439558 w 610688"/>
                    <a:gd name="connsiteY350" fmla="*/ 448387 h 991194"/>
                    <a:gd name="connsiteX351" fmla="*/ 440523 w 610688"/>
                    <a:gd name="connsiteY351" fmla="*/ 450267 h 991194"/>
                    <a:gd name="connsiteX352" fmla="*/ 440987 w 610688"/>
                    <a:gd name="connsiteY352" fmla="*/ 451170 h 991194"/>
                    <a:gd name="connsiteX353" fmla="*/ 441915 w 610688"/>
                    <a:gd name="connsiteY353" fmla="*/ 452988 h 991194"/>
                    <a:gd name="connsiteX354" fmla="*/ 442355 w 610688"/>
                    <a:gd name="connsiteY354" fmla="*/ 454513 h 991194"/>
                    <a:gd name="connsiteX355" fmla="*/ 443063 w 610688"/>
                    <a:gd name="connsiteY355" fmla="*/ 456966 h 991194"/>
                    <a:gd name="connsiteX356" fmla="*/ 443393 w 610688"/>
                    <a:gd name="connsiteY356" fmla="*/ 458089 h 991194"/>
                    <a:gd name="connsiteX357" fmla="*/ 443600 w 610688"/>
                    <a:gd name="connsiteY357" fmla="*/ 459089 h 991194"/>
                    <a:gd name="connsiteX358" fmla="*/ 444321 w 610688"/>
                    <a:gd name="connsiteY358" fmla="*/ 462616 h 991194"/>
                    <a:gd name="connsiteX359" fmla="*/ 444565 w 610688"/>
                    <a:gd name="connsiteY359" fmla="*/ 463665 h 991194"/>
                    <a:gd name="connsiteX360" fmla="*/ 445176 w 610688"/>
                    <a:gd name="connsiteY360" fmla="*/ 466289 h 991194"/>
                    <a:gd name="connsiteX361" fmla="*/ 445762 w 610688"/>
                    <a:gd name="connsiteY361" fmla="*/ 467790 h 991194"/>
                    <a:gd name="connsiteX362" fmla="*/ 446483 w 610688"/>
                    <a:gd name="connsiteY362" fmla="*/ 469682 h 991194"/>
                    <a:gd name="connsiteX363" fmla="*/ 446324 w 610688"/>
                    <a:gd name="connsiteY363" fmla="*/ 473379 h 991194"/>
                    <a:gd name="connsiteX364" fmla="*/ 445579 w 610688"/>
                    <a:gd name="connsiteY364" fmla="*/ 474977 h 991194"/>
                    <a:gd name="connsiteX365" fmla="*/ 445091 w 610688"/>
                    <a:gd name="connsiteY365" fmla="*/ 476015 h 991194"/>
                    <a:gd name="connsiteX366" fmla="*/ 445262 w 610688"/>
                    <a:gd name="connsiteY366" fmla="*/ 480042 h 991194"/>
                    <a:gd name="connsiteX367" fmla="*/ 445298 w 610688"/>
                    <a:gd name="connsiteY367" fmla="*/ 482019 h 991194"/>
                    <a:gd name="connsiteX368" fmla="*/ 445335 w 610688"/>
                    <a:gd name="connsiteY368" fmla="*/ 483873 h 991194"/>
                    <a:gd name="connsiteX369" fmla="*/ 445286 w 610688"/>
                    <a:gd name="connsiteY369" fmla="*/ 485045 h 991194"/>
                    <a:gd name="connsiteX370" fmla="*/ 445127 w 610688"/>
                    <a:gd name="connsiteY370" fmla="*/ 488120 h 991194"/>
                    <a:gd name="connsiteX371" fmla="*/ 444932 w 610688"/>
                    <a:gd name="connsiteY371" fmla="*/ 488840 h 991194"/>
                    <a:gd name="connsiteX372" fmla="*/ 444468 w 610688"/>
                    <a:gd name="connsiteY372" fmla="*/ 490609 h 991194"/>
                    <a:gd name="connsiteX373" fmla="*/ 443662 w 610688"/>
                    <a:gd name="connsiteY373" fmla="*/ 492281 h 991194"/>
                    <a:gd name="connsiteX374" fmla="*/ 443185 w 610688"/>
                    <a:gd name="connsiteY374" fmla="*/ 493257 h 991194"/>
                    <a:gd name="connsiteX375" fmla="*/ 442550 w 610688"/>
                    <a:gd name="connsiteY375" fmla="*/ 494588 h 991194"/>
                    <a:gd name="connsiteX376" fmla="*/ 441597 w 610688"/>
                    <a:gd name="connsiteY376" fmla="*/ 495747 h 991194"/>
                    <a:gd name="connsiteX377" fmla="*/ 439374 w 610688"/>
                    <a:gd name="connsiteY377" fmla="*/ 498444 h 991194"/>
                    <a:gd name="connsiteX378" fmla="*/ 438751 w 610688"/>
                    <a:gd name="connsiteY378" fmla="*/ 499200 h 991194"/>
                    <a:gd name="connsiteX379" fmla="*/ 438006 w 610688"/>
                    <a:gd name="connsiteY379" fmla="*/ 499932 h 991194"/>
                    <a:gd name="connsiteX380" fmla="*/ 435393 w 610688"/>
                    <a:gd name="connsiteY380" fmla="*/ 502495 h 991194"/>
                    <a:gd name="connsiteX381" fmla="*/ 434367 w 610688"/>
                    <a:gd name="connsiteY381" fmla="*/ 503508 h 991194"/>
                    <a:gd name="connsiteX382" fmla="*/ 433170 w 610688"/>
                    <a:gd name="connsiteY382" fmla="*/ 504374 h 991194"/>
                    <a:gd name="connsiteX383" fmla="*/ 431166 w 610688"/>
                    <a:gd name="connsiteY383" fmla="*/ 505826 h 991194"/>
                    <a:gd name="connsiteX384" fmla="*/ 429982 w 610688"/>
                    <a:gd name="connsiteY384" fmla="*/ 506681 h 991194"/>
                    <a:gd name="connsiteX385" fmla="*/ 428321 w 610688"/>
                    <a:gd name="connsiteY385" fmla="*/ 507547 h 991194"/>
                    <a:gd name="connsiteX386" fmla="*/ 426073 w 610688"/>
                    <a:gd name="connsiteY386" fmla="*/ 508718 h 991194"/>
                    <a:gd name="connsiteX387" fmla="*/ 423472 w 610688"/>
                    <a:gd name="connsiteY387" fmla="*/ 510122 h 991194"/>
                    <a:gd name="connsiteX388" fmla="*/ 421774 w 610688"/>
                    <a:gd name="connsiteY388" fmla="*/ 511025 h 991194"/>
                    <a:gd name="connsiteX389" fmla="*/ 416901 w 610688"/>
                    <a:gd name="connsiteY389" fmla="*/ 513563 h 991194"/>
                    <a:gd name="connsiteX390" fmla="*/ 416094 w 610688"/>
                    <a:gd name="connsiteY390" fmla="*/ 513978 h 991194"/>
                    <a:gd name="connsiteX391" fmla="*/ 413591 w 610688"/>
                    <a:gd name="connsiteY391" fmla="*/ 515625 h 991194"/>
                    <a:gd name="connsiteX392" fmla="*/ 412443 w 610688"/>
                    <a:gd name="connsiteY392" fmla="*/ 517187 h 991194"/>
                    <a:gd name="connsiteX393" fmla="*/ 411001 w 610688"/>
                    <a:gd name="connsiteY393" fmla="*/ 519140 h 991194"/>
                    <a:gd name="connsiteX394" fmla="*/ 408656 w 610688"/>
                    <a:gd name="connsiteY394" fmla="*/ 521849 h 991194"/>
                    <a:gd name="connsiteX395" fmla="*/ 407984 w 610688"/>
                    <a:gd name="connsiteY395" fmla="*/ 522617 h 991194"/>
                    <a:gd name="connsiteX396" fmla="*/ 407264 w 610688"/>
                    <a:gd name="connsiteY396" fmla="*/ 523459 h 991194"/>
                    <a:gd name="connsiteX397" fmla="*/ 405383 w 610688"/>
                    <a:gd name="connsiteY397" fmla="*/ 525583 h 991194"/>
                    <a:gd name="connsiteX398" fmla="*/ 404455 w 610688"/>
                    <a:gd name="connsiteY398" fmla="*/ 526632 h 991194"/>
                    <a:gd name="connsiteX399" fmla="*/ 403294 w 610688"/>
                    <a:gd name="connsiteY399" fmla="*/ 527547 h 991194"/>
                    <a:gd name="connsiteX400" fmla="*/ 402903 w 610688"/>
                    <a:gd name="connsiteY400" fmla="*/ 527852 h 991194"/>
                    <a:gd name="connsiteX401" fmla="*/ 401731 w 610688"/>
                    <a:gd name="connsiteY401" fmla="*/ 528780 h 991194"/>
                    <a:gd name="connsiteX402" fmla="*/ 400864 w 610688"/>
                    <a:gd name="connsiteY402" fmla="*/ 529170 h 991194"/>
                    <a:gd name="connsiteX403" fmla="*/ 398629 w 610688"/>
                    <a:gd name="connsiteY403" fmla="*/ 530159 h 991194"/>
                    <a:gd name="connsiteX404" fmla="*/ 397554 w 610688"/>
                    <a:gd name="connsiteY404" fmla="*/ 530647 h 991194"/>
                    <a:gd name="connsiteX405" fmla="*/ 396247 w 610688"/>
                    <a:gd name="connsiteY405" fmla="*/ 530842 h 991194"/>
                    <a:gd name="connsiteX406" fmla="*/ 393450 w 610688"/>
                    <a:gd name="connsiteY406" fmla="*/ 531257 h 991194"/>
                    <a:gd name="connsiteX407" fmla="*/ 392302 w 610688"/>
                    <a:gd name="connsiteY407" fmla="*/ 531428 h 991194"/>
                    <a:gd name="connsiteX408" fmla="*/ 390824 w 610688"/>
                    <a:gd name="connsiteY408" fmla="*/ 531404 h 991194"/>
                    <a:gd name="connsiteX409" fmla="*/ 389847 w 610688"/>
                    <a:gd name="connsiteY409" fmla="*/ 531379 h 991194"/>
                    <a:gd name="connsiteX410" fmla="*/ 388381 w 610688"/>
                    <a:gd name="connsiteY410" fmla="*/ 531355 h 991194"/>
                    <a:gd name="connsiteX411" fmla="*/ 387392 w 610688"/>
                    <a:gd name="connsiteY411" fmla="*/ 531330 h 991194"/>
                    <a:gd name="connsiteX412" fmla="*/ 386036 w 610688"/>
                    <a:gd name="connsiteY412" fmla="*/ 531269 h 991194"/>
                    <a:gd name="connsiteX413" fmla="*/ 384045 w 610688"/>
                    <a:gd name="connsiteY413" fmla="*/ 531172 h 991194"/>
                    <a:gd name="connsiteX414" fmla="*/ 382506 w 610688"/>
                    <a:gd name="connsiteY414" fmla="*/ 531440 h 991194"/>
                    <a:gd name="connsiteX415" fmla="*/ 380601 w 610688"/>
                    <a:gd name="connsiteY415" fmla="*/ 531757 h 991194"/>
                    <a:gd name="connsiteX416" fmla="*/ 379709 w 610688"/>
                    <a:gd name="connsiteY416" fmla="*/ 531904 h 991194"/>
                    <a:gd name="connsiteX417" fmla="*/ 378988 w 610688"/>
                    <a:gd name="connsiteY417" fmla="*/ 532136 h 991194"/>
                    <a:gd name="connsiteX418" fmla="*/ 376399 w 610688"/>
                    <a:gd name="connsiteY418" fmla="*/ 532990 h 991194"/>
                    <a:gd name="connsiteX419" fmla="*/ 374872 w 610688"/>
                    <a:gd name="connsiteY419" fmla="*/ 533490 h 991194"/>
                    <a:gd name="connsiteX420" fmla="*/ 373455 w 610688"/>
                    <a:gd name="connsiteY420" fmla="*/ 534576 h 991194"/>
                    <a:gd name="connsiteX421" fmla="*/ 371220 w 610688"/>
                    <a:gd name="connsiteY421" fmla="*/ 536309 h 991194"/>
                    <a:gd name="connsiteX422" fmla="*/ 368289 w 610688"/>
                    <a:gd name="connsiteY422" fmla="*/ 538286 h 991194"/>
                    <a:gd name="connsiteX423" fmla="*/ 367874 w 610688"/>
                    <a:gd name="connsiteY423" fmla="*/ 538566 h 991194"/>
                    <a:gd name="connsiteX424" fmla="*/ 365223 w 610688"/>
                    <a:gd name="connsiteY424" fmla="*/ 540592 h 991194"/>
                    <a:gd name="connsiteX425" fmla="*/ 364002 w 610688"/>
                    <a:gd name="connsiteY425" fmla="*/ 542191 h 991194"/>
                    <a:gd name="connsiteX426" fmla="*/ 365907 w 610688"/>
                    <a:gd name="connsiteY426" fmla="*/ 545888 h 991194"/>
                    <a:gd name="connsiteX427" fmla="*/ 366213 w 610688"/>
                    <a:gd name="connsiteY427" fmla="*/ 546450 h 991194"/>
                    <a:gd name="connsiteX428" fmla="*/ 366750 w 610688"/>
                    <a:gd name="connsiteY428" fmla="*/ 547426 h 991194"/>
                    <a:gd name="connsiteX429" fmla="*/ 367263 w 610688"/>
                    <a:gd name="connsiteY429" fmla="*/ 548829 h 991194"/>
                    <a:gd name="connsiteX430" fmla="*/ 368570 w 610688"/>
                    <a:gd name="connsiteY430" fmla="*/ 552417 h 991194"/>
                    <a:gd name="connsiteX431" fmla="*/ 368802 w 610688"/>
                    <a:gd name="connsiteY431" fmla="*/ 553198 h 991194"/>
                    <a:gd name="connsiteX432" fmla="*/ 369058 w 610688"/>
                    <a:gd name="connsiteY432" fmla="*/ 554076 h 991194"/>
                    <a:gd name="connsiteX433" fmla="*/ 369571 w 610688"/>
                    <a:gd name="connsiteY433" fmla="*/ 555907 h 991194"/>
                    <a:gd name="connsiteX434" fmla="*/ 370121 w 610688"/>
                    <a:gd name="connsiteY434" fmla="*/ 557835 h 991194"/>
                    <a:gd name="connsiteX435" fmla="*/ 370231 w 610688"/>
                    <a:gd name="connsiteY435" fmla="*/ 560373 h 991194"/>
                    <a:gd name="connsiteX436" fmla="*/ 370329 w 610688"/>
                    <a:gd name="connsiteY436" fmla="*/ 562411 h 991194"/>
                    <a:gd name="connsiteX437" fmla="*/ 370500 w 610688"/>
                    <a:gd name="connsiteY437" fmla="*/ 564022 h 991194"/>
                    <a:gd name="connsiteX438" fmla="*/ 370548 w 610688"/>
                    <a:gd name="connsiteY438" fmla="*/ 564559 h 991194"/>
                    <a:gd name="connsiteX439" fmla="*/ 370878 w 610688"/>
                    <a:gd name="connsiteY439" fmla="*/ 567585 h 991194"/>
                    <a:gd name="connsiteX440" fmla="*/ 371037 w 610688"/>
                    <a:gd name="connsiteY440" fmla="*/ 569098 h 991194"/>
                    <a:gd name="connsiteX441" fmla="*/ 371269 w 610688"/>
                    <a:gd name="connsiteY441" fmla="*/ 570087 h 991194"/>
                    <a:gd name="connsiteX442" fmla="*/ 371978 w 610688"/>
                    <a:gd name="connsiteY442" fmla="*/ 573052 h 991194"/>
                    <a:gd name="connsiteX443" fmla="*/ 372332 w 610688"/>
                    <a:gd name="connsiteY443" fmla="*/ 574528 h 991194"/>
                    <a:gd name="connsiteX444" fmla="*/ 373052 w 610688"/>
                    <a:gd name="connsiteY444" fmla="*/ 575907 h 991194"/>
                    <a:gd name="connsiteX445" fmla="*/ 374494 w 610688"/>
                    <a:gd name="connsiteY445" fmla="*/ 578653 h 991194"/>
                    <a:gd name="connsiteX446" fmla="*/ 375214 w 610688"/>
                    <a:gd name="connsiteY446" fmla="*/ 580032 h 991194"/>
                    <a:gd name="connsiteX447" fmla="*/ 376594 w 610688"/>
                    <a:gd name="connsiteY447" fmla="*/ 581459 h 991194"/>
                    <a:gd name="connsiteX448" fmla="*/ 378170 w 610688"/>
                    <a:gd name="connsiteY448" fmla="*/ 583083 h 991194"/>
                    <a:gd name="connsiteX449" fmla="*/ 379220 w 610688"/>
                    <a:gd name="connsiteY449" fmla="*/ 584498 h 991194"/>
                    <a:gd name="connsiteX450" fmla="*/ 380259 w 610688"/>
                    <a:gd name="connsiteY450" fmla="*/ 585865 h 991194"/>
                    <a:gd name="connsiteX451" fmla="*/ 380808 w 610688"/>
                    <a:gd name="connsiteY451" fmla="*/ 586609 h 991194"/>
                    <a:gd name="connsiteX452" fmla="*/ 381700 w 610688"/>
                    <a:gd name="connsiteY452" fmla="*/ 587915 h 991194"/>
                    <a:gd name="connsiteX453" fmla="*/ 382872 w 610688"/>
                    <a:gd name="connsiteY453" fmla="*/ 589660 h 991194"/>
                    <a:gd name="connsiteX454" fmla="*/ 383276 w 610688"/>
                    <a:gd name="connsiteY454" fmla="*/ 590429 h 991194"/>
                    <a:gd name="connsiteX455" fmla="*/ 385242 w 610688"/>
                    <a:gd name="connsiteY455" fmla="*/ 594187 h 991194"/>
                    <a:gd name="connsiteX456" fmla="*/ 386158 w 610688"/>
                    <a:gd name="connsiteY456" fmla="*/ 595944 h 991194"/>
                    <a:gd name="connsiteX457" fmla="*/ 387062 w 610688"/>
                    <a:gd name="connsiteY457" fmla="*/ 598324 h 991194"/>
                    <a:gd name="connsiteX458" fmla="*/ 388125 w 610688"/>
                    <a:gd name="connsiteY458" fmla="*/ 601167 h 991194"/>
                    <a:gd name="connsiteX459" fmla="*/ 388601 w 610688"/>
                    <a:gd name="connsiteY459" fmla="*/ 602436 h 991194"/>
                    <a:gd name="connsiteX460" fmla="*/ 390909 w 610688"/>
                    <a:gd name="connsiteY460" fmla="*/ 607623 h 991194"/>
                    <a:gd name="connsiteX461" fmla="*/ 391752 w 610688"/>
                    <a:gd name="connsiteY461" fmla="*/ 609514 h 991194"/>
                    <a:gd name="connsiteX462" fmla="*/ 391984 w 610688"/>
                    <a:gd name="connsiteY462" fmla="*/ 610026 h 991194"/>
                    <a:gd name="connsiteX463" fmla="*/ 392436 w 610688"/>
                    <a:gd name="connsiteY463" fmla="*/ 613138 h 991194"/>
                    <a:gd name="connsiteX464" fmla="*/ 393047 w 610688"/>
                    <a:gd name="connsiteY464" fmla="*/ 617287 h 991194"/>
                    <a:gd name="connsiteX465" fmla="*/ 393352 w 610688"/>
                    <a:gd name="connsiteY465" fmla="*/ 618544 h 991194"/>
                    <a:gd name="connsiteX466" fmla="*/ 394109 w 610688"/>
                    <a:gd name="connsiteY466" fmla="*/ 621729 h 991194"/>
                    <a:gd name="connsiteX467" fmla="*/ 394341 w 610688"/>
                    <a:gd name="connsiteY467" fmla="*/ 622717 h 991194"/>
                    <a:gd name="connsiteX468" fmla="*/ 394549 w 610688"/>
                    <a:gd name="connsiteY468" fmla="*/ 623547 h 991194"/>
                    <a:gd name="connsiteX469" fmla="*/ 395624 w 610688"/>
                    <a:gd name="connsiteY469" fmla="*/ 625280 h 991194"/>
                    <a:gd name="connsiteX470" fmla="*/ 396711 w 610688"/>
                    <a:gd name="connsiteY470" fmla="*/ 627013 h 991194"/>
                    <a:gd name="connsiteX471" fmla="*/ 397053 w 610688"/>
                    <a:gd name="connsiteY471" fmla="*/ 627537 h 991194"/>
                    <a:gd name="connsiteX472" fmla="*/ 398763 w 610688"/>
                    <a:gd name="connsiteY472" fmla="*/ 630112 h 991194"/>
                    <a:gd name="connsiteX473" fmla="*/ 399496 w 610688"/>
                    <a:gd name="connsiteY473" fmla="*/ 631211 h 991194"/>
                    <a:gd name="connsiteX474" fmla="*/ 400131 w 610688"/>
                    <a:gd name="connsiteY474" fmla="*/ 632028 h 991194"/>
                    <a:gd name="connsiteX475" fmla="*/ 401413 w 610688"/>
                    <a:gd name="connsiteY475" fmla="*/ 633663 h 991194"/>
                    <a:gd name="connsiteX476" fmla="*/ 403661 w 610688"/>
                    <a:gd name="connsiteY476" fmla="*/ 636519 h 991194"/>
                    <a:gd name="connsiteX477" fmla="*/ 404943 w 610688"/>
                    <a:gd name="connsiteY477" fmla="*/ 638154 h 991194"/>
                    <a:gd name="connsiteX478" fmla="*/ 406213 w 610688"/>
                    <a:gd name="connsiteY478" fmla="*/ 639789 h 991194"/>
                    <a:gd name="connsiteX479" fmla="*/ 407227 w 610688"/>
                    <a:gd name="connsiteY479" fmla="*/ 640912 h 991194"/>
                    <a:gd name="connsiteX480" fmla="*/ 408241 w 610688"/>
                    <a:gd name="connsiteY480" fmla="*/ 642034 h 991194"/>
                    <a:gd name="connsiteX481" fmla="*/ 409926 w 610688"/>
                    <a:gd name="connsiteY481" fmla="*/ 643901 h 991194"/>
                    <a:gd name="connsiteX482" fmla="*/ 410586 w 610688"/>
                    <a:gd name="connsiteY482" fmla="*/ 644646 h 991194"/>
                    <a:gd name="connsiteX483" fmla="*/ 412577 w 610688"/>
                    <a:gd name="connsiteY483" fmla="*/ 646855 h 991194"/>
                    <a:gd name="connsiteX484" fmla="*/ 413762 w 610688"/>
                    <a:gd name="connsiteY484" fmla="*/ 648685 h 991194"/>
                    <a:gd name="connsiteX485" fmla="*/ 414116 w 610688"/>
                    <a:gd name="connsiteY485" fmla="*/ 649490 h 991194"/>
                    <a:gd name="connsiteX486" fmla="*/ 414519 w 610688"/>
                    <a:gd name="connsiteY486" fmla="*/ 649881 h 991194"/>
                    <a:gd name="connsiteX487" fmla="*/ 415411 w 610688"/>
                    <a:gd name="connsiteY487" fmla="*/ 651260 h 991194"/>
                    <a:gd name="connsiteX488" fmla="*/ 416925 w 610688"/>
                    <a:gd name="connsiteY488" fmla="*/ 654250 h 991194"/>
                    <a:gd name="connsiteX489" fmla="*/ 417511 w 610688"/>
                    <a:gd name="connsiteY489" fmla="*/ 655397 h 991194"/>
                    <a:gd name="connsiteX490" fmla="*/ 418586 w 610688"/>
                    <a:gd name="connsiteY490" fmla="*/ 656470 h 991194"/>
                    <a:gd name="connsiteX491" fmla="*/ 420369 w 610688"/>
                    <a:gd name="connsiteY491" fmla="*/ 658252 h 991194"/>
                    <a:gd name="connsiteX492" fmla="*/ 420724 w 610688"/>
                    <a:gd name="connsiteY492" fmla="*/ 658618 h 991194"/>
                    <a:gd name="connsiteX493" fmla="*/ 421481 w 610688"/>
                    <a:gd name="connsiteY493" fmla="*/ 659204 h 991194"/>
                    <a:gd name="connsiteX494" fmla="*/ 424107 w 610688"/>
                    <a:gd name="connsiteY494" fmla="*/ 661291 h 991194"/>
                    <a:gd name="connsiteX495" fmla="*/ 424889 w 610688"/>
                    <a:gd name="connsiteY495" fmla="*/ 661913 h 991194"/>
                    <a:gd name="connsiteX496" fmla="*/ 425670 w 610688"/>
                    <a:gd name="connsiteY496" fmla="*/ 662535 h 991194"/>
                    <a:gd name="connsiteX497" fmla="*/ 426574 w 610688"/>
                    <a:gd name="connsiteY497" fmla="*/ 663084 h 991194"/>
                    <a:gd name="connsiteX498" fmla="*/ 427234 w 610688"/>
                    <a:gd name="connsiteY498" fmla="*/ 663487 h 991194"/>
                    <a:gd name="connsiteX499" fmla="*/ 429188 w 610688"/>
                    <a:gd name="connsiteY499" fmla="*/ 664683 h 991194"/>
                    <a:gd name="connsiteX500" fmla="*/ 430360 w 610688"/>
                    <a:gd name="connsiteY500" fmla="*/ 665403 h 991194"/>
                    <a:gd name="connsiteX501" fmla="*/ 432205 w 610688"/>
                    <a:gd name="connsiteY501" fmla="*/ 666147 h 991194"/>
                    <a:gd name="connsiteX502" fmla="*/ 433072 w 610688"/>
                    <a:gd name="connsiteY502" fmla="*/ 666501 h 991194"/>
                    <a:gd name="connsiteX503" fmla="*/ 434513 w 610688"/>
                    <a:gd name="connsiteY503" fmla="*/ 667075 h 991194"/>
                    <a:gd name="connsiteX504" fmla="*/ 435527 w 610688"/>
                    <a:gd name="connsiteY504" fmla="*/ 667490 h 991194"/>
                    <a:gd name="connsiteX505" fmla="*/ 436394 w 610688"/>
                    <a:gd name="connsiteY505" fmla="*/ 667953 h 991194"/>
                    <a:gd name="connsiteX506" fmla="*/ 436822 w 610688"/>
                    <a:gd name="connsiteY506" fmla="*/ 668185 h 991194"/>
                    <a:gd name="connsiteX507" fmla="*/ 438874 w 610688"/>
                    <a:gd name="connsiteY507" fmla="*/ 669283 h 991194"/>
                    <a:gd name="connsiteX508" fmla="*/ 440119 w 610688"/>
                    <a:gd name="connsiteY508" fmla="*/ 669942 h 991194"/>
                    <a:gd name="connsiteX509" fmla="*/ 440926 w 610688"/>
                    <a:gd name="connsiteY509" fmla="*/ 670723 h 991194"/>
                    <a:gd name="connsiteX510" fmla="*/ 441622 w 610688"/>
                    <a:gd name="connsiteY510" fmla="*/ 671407 h 991194"/>
                    <a:gd name="connsiteX511" fmla="*/ 442611 w 610688"/>
                    <a:gd name="connsiteY511" fmla="*/ 672359 h 991194"/>
                    <a:gd name="connsiteX512" fmla="*/ 443600 w 610688"/>
                    <a:gd name="connsiteY512" fmla="*/ 673323 h 991194"/>
                    <a:gd name="connsiteX513" fmla="*/ 444126 w 610688"/>
                    <a:gd name="connsiteY513" fmla="*/ 674531 h 991194"/>
                    <a:gd name="connsiteX514" fmla="*/ 445335 w 610688"/>
                    <a:gd name="connsiteY514" fmla="*/ 677252 h 991194"/>
                    <a:gd name="connsiteX515" fmla="*/ 445530 w 610688"/>
                    <a:gd name="connsiteY515" fmla="*/ 677716 h 991194"/>
                    <a:gd name="connsiteX516" fmla="*/ 445689 w 610688"/>
                    <a:gd name="connsiteY516" fmla="*/ 678374 h 991194"/>
                    <a:gd name="connsiteX517" fmla="*/ 446055 w 610688"/>
                    <a:gd name="connsiteY517" fmla="*/ 679888 h 991194"/>
                    <a:gd name="connsiteX518" fmla="*/ 446385 w 610688"/>
                    <a:gd name="connsiteY518" fmla="*/ 681279 h 991194"/>
                    <a:gd name="connsiteX519" fmla="*/ 446214 w 610688"/>
                    <a:gd name="connsiteY519" fmla="*/ 683158 h 991194"/>
                    <a:gd name="connsiteX520" fmla="*/ 446031 w 610688"/>
                    <a:gd name="connsiteY520" fmla="*/ 685159 h 991194"/>
                    <a:gd name="connsiteX521" fmla="*/ 444504 w 610688"/>
                    <a:gd name="connsiteY521" fmla="*/ 687881 h 991194"/>
                    <a:gd name="connsiteX522" fmla="*/ 443503 w 610688"/>
                    <a:gd name="connsiteY522" fmla="*/ 689662 h 991194"/>
                    <a:gd name="connsiteX523" fmla="*/ 441890 w 610688"/>
                    <a:gd name="connsiteY523" fmla="*/ 691627 h 991194"/>
                    <a:gd name="connsiteX524" fmla="*/ 437909 w 610688"/>
                    <a:gd name="connsiteY524" fmla="*/ 696496 h 991194"/>
                    <a:gd name="connsiteX525" fmla="*/ 436773 w 610688"/>
                    <a:gd name="connsiteY525" fmla="*/ 697875 h 991194"/>
                    <a:gd name="connsiteX526" fmla="*/ 435686 w 610688"/>
                    <a:gd name="connsiteY526" fmla="*/ 698924 h 991194"/>
                    <a:gd name="connsiteX527" fmla="*/ 433048 w 610688"/>
                    <a:gd name="connsiteY527" fmla="*/ 701426 h 991194"/>
                    <a:gd name="connsiteX528" fmla="*/ 432547 w 610688"/>
                    <a:gd name="connsiteY528" fmla="*/ 701877 h 991194"/>
                    <a:gd name="connsiteX529" fmla="*/ 430910 w 610688"/>
                    <a:gd name="connsiteY529" fmla="*/ 703244 h 991194"/>
                    <a:gd name="connsiteX530" fmla="*/ 430165 w 610688"/>
                    <a:gd name="connsiteY530" fmla="*/ 703854 h 991194"/>
                    <a:gd name="connsiteX531" fmla="*/ 429444 w 610688"/>
                    <a:gd name="connsiteY531" fmla="*/ 704464 h 991194"/>
                    <a:gd name="connsiteX532" fmla="*/ 427588 w 610688"/>
                    <a:gd name="connsiteY532" fmla="*/ 705135 h 991194"/>
                    <a:gd name="connsiteX533" fmla="*/ 422482 w 610688"/>
                    <a:gd name="connsiteY533" fmla="*/ 706978 h 991194"/>
                    <a:gd name="connsiteX534" fmla="*/ 420528 w 610688"/>
                    <a:gd name="connsiteY534" fmla="*/ 707722 h 991194"/>
                    <a:gd name="connsiteX535" fmla="*/ 417756 w 610688"/>
                    <a:gd name="connsiteY535" fmla="*/ 708772 h 991194"/>
                    <a:gd name="connsiteX536" fmla="*/ 416363 w 610688"/>
                    <a:gd name="connsiteY536" fmla="*/ 709309 h 991194"/>
                    <a:gd name="connsiteX537" fmla="*/ 414946 w 610688"/>
                    <a:gd name="connsiteY537" fmla="*/ 709589 h 991194"/>
                    <a:gd name="connsiteX538" fmla="*/ 414043 w 610688"/>
                    <a:gd name="connsiteY538" fmla="*/ 709772 h 991194"/>
                    <a:gd name="connsiteX539" fmla="*/ 411270 w 610688"/>
                    <a:gd name="connsiteY539" fmla="*/ 710334 h 991194"/>
                    <a:gd name="connsiteX540" fmla="*/ 409780 w 610688"/>
                    <a:gd name="connsiteY540" fmla="*/ 710627 h 991194"/>
                    <a:gd name="connsiteX541" fmla="*/ 408046 w 610688"/>
                    <a:gd name="connsiteY541" fmla="*/ 710688 h 991194"/>
                    <a:gd name="connsiteX542" fmla="*/ 406213 w 610688"/>
                    <a:gd name="connsiteY542" fmla="*/ 710737 h 991194"/>
                    <a:gd name="connsiteX543" fmla="*/ 403001 w 610688"/>
                    <a:gd name="connsiteY543" fmla="*/ 710834 h 991194"/>
                    <a:gd name="connsiteX544" fmla="*/ 401169 w 610688"/>
                    <a:gd name="connsiteY544" fmla="*/ 710895 h 991194"/>
                    <a:gd name="connsiteX545" fmla="*/ 399471 w 610688"/>
                    <a:gd name="connsiteY545" fmla="*/ 710749 h 991194"/>
                    <a:gd name="connsiteX546" fmla="*/ 395746 w 610688"/>
                    <a:gd name="connsiteY546" fmla="*/ 710419 h 991194"/>
                    <a:gd name="connsiteX547" fmla="*/ 394122 w 610688"/>
                    <a:gd name="connsiteY547" fmla="*/ 710273 h 991194"/>
                    <a:gd name="connsiteX548" fmla="*/ 393266 w 610688"/>
                    <a:gd name="connsiteY548" fmla="*/ 710200 h 991194"/>
                    <a:gd name="connsiteX549" fmla="*/ 392241 w 610688"/>
                    <a:gd name="connsiteY549" fmla="*/ 710114 h 991194"/>
                    <a:gd name="connsiteX550" fmla="*/ 390860 w 610688"/>
                    <a:gd name="connsiteY550" fmla="*/ 709797 h 991194"/>
                    <a:gd name="connsiteX551" fmla="*/ 389944 w 610688"/>
                    <a:gd name="connsiteY551" fmla="*/ 709602 h 991194"/>
                    <a:gd name="connsiteX552" fmla="*/ 388576 w 610688"/>
                    <a:gd name="connsiteY552" fmla="*/ 709284 h 991194"/>
                    <a:gd name="connsiteX553" fmla="*/ 386732 w 610688"/>
                    <a:gd name="connsiteY553" fmla="*/ 708870 h 991194"/>
                    <a:gd name="connsiteX554" fmla="*/ 385327 w 610688"/>
                    <a:gd name="connsiteY554" fmla="*/ 708381 h 991194"/>
                    <a:gd name="connsiteX555" fmla="*/ 384045 w 610688"/>
                    <a:gd name="connsiteY555" fmla="*/ 707942 h 991194"/>
                    <a:gd name="connsiteX556" fmla="*/ 383324 w 610688"/>
                    <a:gd name="connsiteY556" fmla="*/ 707686 h 991194"/>
                    <a:gd name="connsiteX557" fmla="*/ 381297 w 610688"/>
                    <a:gd name="connsiteY557" fmla="*/ 707393 h 991194"/>
                    <a:gd name="connsiteX558" fmla="*/ 379868 w 610688"/>
                    <a:gd name="connsiteY558" fmla="*/ 707173 h 991194"/>
                    <a:gd name="connsiteX559" fmla="*/ 377828 w 610688"/>
                    <a:gd name="connsiteY559" fmla="*/ 706746 h 991194"/>
                    <a:gd name="connsiteX560" fmla="*/ 375544 w 610688"/>
                    <a:gd name="connsiteY560" fmla="*/ 706270 h 991194"/>
                    <a:gd name="connsiteX561" fmla="*/ 372075 w 610688"/>
                    <a:gd name="connsiteY561" fmla="*/ 705623 h 991194"/>
                    <a:gd name="connsiteX562" fmla="*/ 370170 w 610688"/>
                    <a:gd name="connsiteY562" fmla="*/ 705270 h 991194"/>
                    <a:gd name="connsiteX563" fmla="*/ 368399 w 610688"/>
                    <a:gd name="connsiteY563" fmla="*/ 705526 h 991194"/>
                    <a:gd name="connsiteX564" fmla="*/ 366225 w 610688"/>
                    <a:gd name="connsiteY564" fmla="*/ 705843 h 991194"/>
                    <a:gd name="connsiteX565" fmla="*/ 365333 w 610688"/>
                    <a:gd name="connsiteY565" fmla="*/ 705965 h 991194"/>
                    <a:gd name="connsiteX566" fmla="*/ 364429 w 610688"/>
                    <a:gd name="connsiteY566" fmla="*/ 706197 h 991194"/>
                    <a:gd name="connsiteX567" fmla="*/ 361278 w 610688"/>
                    <a:gd name="connsiteY567" fmla="*/ 707015 h 991194"/>
                    <a:gd name="connsiteX568" fmla="*/ 359715 w 610688"/>
                    <a:gd name="connsiteY568" fmla="*/ 707430 h 991194"/>
                    <a:gd name="connsiteX569" fmla="*/ 355696 w 610688"/>
                    <a:gd name="connsiteY569" fmla="*/ 708479 h 991194"/>
                    <a:gd name="connsiteX570" fmla="*/ 353107 w 610688"/>
                    <a:gd name="connsiteY570" fmla="*/ 709211 h 991194"/>
                    <a:gd name="connsiteX571" fmla="*/ 351116 w 610688"/>
                    <a:gd name="connsiteY571" fmla="*/ 709772 h 991194"/>
                    <a:gd name="connsiteX572" fmla="*/ 349809 w 610688"/>
                    <a:gd name="connsiteY572" fmla="*/ 710456 h 991194"/>
                    <a:gd name="connsiteX573" fmla="*/ 345864 w 610688"/>
                    <a:gd name="connsiteY573" fmla="*/ 712518 h 991194"/>
                    <a:gd name="connsiteX574" fmla="*/ 344984 w 610688"/>
                    <a:gd name="connsiteY574" fmla="*/ 712982 h 991194"/>
                    <a:gd name="connsiteX575" fmla="*/ 343739 w 610688"/>
                    <a:gd name="connsiteY575" fmla="*/ 713775 h 991194"/>
                    <a:gd name="connsiteX576" fmla="*/ 343336 w 610688"/>
                    <a:gd name="connsiteY576" fmla="*/ 714043 h 991194"/>
                    <a:gd name="connsiteX577" fmla="*/ 339244 w 610688"/>
                    <a:gd name="connsiteY577" fmla="*/ 716655 h 991194"/>
                    <a:gd name="connsiteX578" fmla="*/ 338426 w 610688"/>
                    <a:gd name="connsiteY578" fmla="*/ 717180 h 991194"/>
                    <a:gd name="connsiteX579" fmla="*/ 335604 w 610688"/>
                    <a:gd name="connsiteY579" fmla="*/ 719010 h 991194"/>
                    <a:gd name="connsiteX580" fmla="*/ 334700 w 610688"/>
                    <a:gd name="connsiteY580" fmla="*/ 719596 h 991194"/>
                    <a:gd name="connsiteX581" fmla="*/ 333613 w 610688"/>
                    <a:gd name="connsiteY581" fmla="*/ 720304 h 991194"/>
                    <a:gd name="connsiteX582" fmla="*/ 331745 w 610688"/>
                    <a:gd name="connsiteY582" fmla="*/ 721634 h 991194"/>
                    <a:gd name="connsiteX583" fmla="*/ 331158 w 610688"/>
                    <a:gd name="connsiteY583" fmla="*/ 722049 h 991194"/>
                    <a:gd name="connsiteX584" fmla="*/ 328483 w 610688"/>
                    <a:gd name="connsiteY584" fmla="*/ 723940 h 991194"/>
                    <a:gd name="connsiteX585" fmla="*/ 326896 w 610688"/>
                    <a:gd name="connsiteY585" fmla="*/ 724855 h 991194"/>
                    <a:gd name="connsiteX586" fmla="*/ 325711 w 610688"/>
                    <a:gd name="connsiteY586" fmla="*/ 725526 h 991194"/>
                    <a:gd name="connsiteX587" fmla="*/ 322340 w 610688"/>
                    <a:gd name="connsiteY587" fmla="*/ 727467 h 991194"/>
                    <a:gd name="connsiteX588" fmla="*/ 320654 w 610688"/>
                    <a:gd name="connsiteY588" fmla="*/ 728443 h 991194"/>
                    <a:gd name="connsiteX589" fmla="*/ 319079 w 610688"/>
                    <a:gd name="connsiteY589" fmla="*/ 729627 h 991194"/>
                    <a:gd name="connsiteX590" fmla="*/ 317637 w 610688"/>
                    <a:gd name="connsiteY590" fmla="*/ 730713 h 991194"/>
                    <a:gd name="connsiteX591" fmla="*/ 314254 w 610688"/>
                    <a:gd name="connsiteY591" fmla="*/ 733263 h 991194"/>
                    <a:gd name="connsiteX592" fmla="*/ 312337 w 610688"/>
                    <a:gd name="connsiteY592" fmla="*/ 734581 h 991194"/>
                    <a:gd name="connsiteX593" fmla="*/ 310810 w 610688"/>
                    <a:gd name="connsiteY593" fmla="*/ 735618 h 991194"/>
                    <a:gd name="connsiteX594" fmla="*/ 309491 w 610688"/>
                    <a:gd name="connsiteY594" fmla="*/ 737424 h 991194"/>
                    <a:gd name="connsiteX595" fmla="*/ 309051 w 610688"/>
                    <a:gd name="connsiteY595" fmla="*/ 738022 h 991194"/>
                    <a:gd name="connsiteX596" fmla="*/ 308465 w 610688"/>
                    <a:gd name="connsiteY596" fmla="*/ 738828 h 991194"/>
                    <a:gd name="connsiteX597" fmla="*/ 308025 w 610688"/>
                    <a:gd name="connsiteY597" fmla="*/ 739730 h 991194"/>
                    <a:gd name="connsiteX598" fmla="*/ 306217 w 610688"/>
                    <a:gd name="connsiteY598" fmla="*/ 743367 h 991194"/>
                    <a:gd name="connsiteX599" fmla="*/ 305619 w 610688"/>
                    <a:gd name="connsiteY599" fmla="*/ 744575 h 991194"/>
                    <a:gd name="connsiteX600" fmla="*/ 305204 w 610688"/>
                    <a:gd name="connsiteY600" fmla="*/ 746113 h 991194"/>
                    <a:gd name="connsiteX601" fmla="*/ 304361 w 610688"/>
                    <a:gd name="connsiteY601" fmla="*/ 749212 h 991194"/>
                    <a:gd name="connsiteX602" fmla="*/ 304080 w 610688"/>
                    <a:gd name="connsiteY602" fmla="*/ 750237 h 991194"/>
                    <a:gd name="connsiteX603" fmla="*/ 303921 w 610688"/>
                    <a:gd name="connsiteY603" fmla="*/ 751250 h 991194"/>
                    <a:gd name="connsiteX604" fmla="*/ 303335 w 610688"/>
                    <a:gd name="connsiteY604" fmla="*/ 755033 h 991194"/>
                    <a:gd name="connsiteX605" fmla="*/ 302675 w 610688"/>
                    <a:gd name="connsiteY605" fmla="*/ 759780 h 991194"/>
                    <a:gd name="connsiteX606" fmla="*/ 302407 w 610688"/>
                    <a:gd name="connsiteY606" fmla="*/ 761781 h 991194"/>
                    <a:gd name="connsiteX607" fmla="*/ 302333 w 610688"/>
                    <a:gd name="connsiteY607" fmla="*/ 762794 h 991194"/>
                    <a:gd name="connsiteX608" fmla="*/ 302223 w 610688"/>
                    <a:gd name="connsiteY608" fmla="*/ 764307 h 991194"/>
                    <a:gd name="connsiteX609" fmla="*/ 302126 w 610688"/>
                    <a:gd name="connsiteY609" fmla="*/ 765820 h 991194"/>
                    <a:gd name="connsiteX610" fmla="*/ 302052 w 610688"/>
                    <a:gd name="connsiteY610" fmla="*/ 766833 h 991194"/>
                    <a:gd name="connsiteX611" fmla="*/ 302016 w 610688"/>
                    <a:gd name="connsiteY611" fmla="*/ 768407 h 991194"/>
                    <a:gd name="connsiteX612" fmla="*/ 301955 w 610688"/>
                    <a:gd name="connsiteY612" fmla="*/ 771055 h 991194"/>
                    <a:gd name="connsiteX613" fmla="*/ 302040 w 610688"/>
                    <a:gd name="connsiteY613" fmla="*/ 774216 h 991194"/>
                    <a:gd name="connsiteX614" fmla="*/ 302101 w 610688"/>
                    <a:gd name="connsiteY614" fmla="*/ 776315 h 991194"/>
                    <a:gd name="connsiteX615" fmla="*/ 301893 w 610688"/>
                    <a:gd name="connsiteY615" fmla="*/ 777803 h 991194"/>
                    <a:gd name="connsiteX616" fmla="*/ 301588 w 610688"/>
                    <a:gd name="connsiteY616" fmla="*/ 779951 h 991194"/>
                    <a:gd name="connsiteX617" fmla="*/ 301356 w 610688"/>
                    <a:gd name="connsiteY617" fmla="*/ 781562 h 991194"/>
                    <a:gd name="connsiteX618" fmla="*/ 300819 w 610688"/>
                    <a:gd name="connsiteY618" fmla="*/ 782953 h 991194"/>
                    <a:gd name="connsiteX619" fmla="*/ 299842 w 610688"/>
                    <a:gd name="connsiteY619" fmla="*/ 785455 h 991194"/>
                    <a:gd name="connsiteX620" fmla="*/ 299377 w 610688"/>
                    <a:gd name="connsiteY620" fmla="*/ 786650 h 991194"/>
                    <a:gd name="connsiteX621" fmla="*/ 298620 w 610688"/>
                    <a:gd name="connsiteY621" fmla="*/ 787871 h 991194"/>
                    <a:gd name="connsiteX622" fmla="*/ 298290 w 610688"/>
                    <a:gd name="connsiteY622" fmla="*/ 788408 h 991194"/>
                    <a:gd name="connsiteX623" fmla="*/ 295664 w 610688"/>
                    <a:gd name="connsiteY623" fmla="*/ 792630 h 991194"/>
                    <a:gd name="connsiteX624" fmla="*/ 294883 w 610688"/>
                    <a:gd name="connsiteY624" fmla="*/ 793899 h 991194"/>
                    <a:gd name="connsiteX625" fmla="*/ 293674 w 610688"/>
                    <a:gd name="connsiteY625" fmla="*/ 795266 h 991194"/>
                    <a:gd name="connsiteX626" fmla="*/ 293100 w 610688"/>
                    <a:gd name="connsiteY626" fmla="*/ 795912 h 991194"/>
                    <a:gd name="connsiteX627" fmla="*/ 289899 w 610688"/>
                    <a:gd name="connsiteY627" fmla="*/ 799524 h 991194"/>
                    <a:gd name="connsiteX628" fmla="*/ 288935 w 610688"/>
                    <a:gd name="connsiteY628" fmla="*/ 800610 h 991194"/>
                    <a:gd name="connsiteX629" fmla="*/ 288251 w 610688"/>
                    <a:gd name="connsiteY629" fmla="*/ 801343 h 991194"/>
                    <a:gd name="connsiteX630" fmla="*/ 286223 w 610688"/>
                    <a:gd name="connsiteY630" fmla="*/ 803551 h 991194"/>
                    <a:gd name="connsiteX631" fmla="*/ 285539 w 610688"/>
                    <a:gd name="connsiteY631" fmla="*/ 804296 h 991194"/>
                    <a:gd name="connsiteX632" fmla="*/ 284525 w 610688"/>
                    <a:gd name="connsiteY632" fmla="*/ 805406 h 991194"/>
                    <a:gd name="connsiteX633" fmla="*/ 283072 w 610688"/>
                    <a:gd name="connsiteY633" fmla="*/ 806675 h 991194"/>
                    <a:gd name="connsiteX634" fmla="*/ 281985 w 610688"/>
                    <a:gd name="connsiteY634" fmla="*/ 807627 h 991194"/>
                    <a:gd name="connsiteX635" fmla="*/ 280128 w 610688"/>
                    <a:gd name="connsiteY635" fmla="*/ 809250 h 991194"/>
                    <a:gd name="connsiteX636" fmla="*/ 278638 w 610688"/>
                    <a:gd name="connsiteY636" fmla="*/ 810544 h 991194"/>
                    <a:gd name="connsiteX637" fmla="*/ 278003 w 610688"/>
                    <a:gd name="connsiteY637" fmla="*/ 811166 h 991194"/>
                    <a:gd name="connsiteX638" fmla="*/ 276904 w 610688"/>
                    <a:gd name="connsiteY638" fmla="*/ 812240 h 991194"/>
                    <a:gd name="connsiteX639" fmla="*/ 276024 w 610688"/>
                    <a:gd name="connsiteY639" fmla="*/ 813094 h 991194"/>
                    <a:gd name="connsiteX640" fmla="*/ 275035 w 610688"/>
                    <a:gd name="connsiteY640" fmla="*/ 814046 h 991194"/>
                    <a:gd name="connsiteX641" fmla="*/ 273972 w 610688"/>
                    <a:gd name="connsiteY641" fmla="*/ 815290 h 991194"/>
                    <a:gd name="connsiteX642" fmla="*/ 272959 w 610688"/>
                    <a:gd name="connsiteY642" fmla="*/ 816486 h 991194"/>
                    <a:gd name="connsiteX643" fmla="*/ 270186 w 610688"/>
                    <a:gd name="connsiteY643" fmla="*/ 820721 h 991194"/>
                    <a:gd name="connsiteX644" fmla="*/ 269685 w 610688"/>
                    <a:gd name="connsiteY644" fmla="*/ 821526 h 991194"/>
                    <a:gd name="connsiteX645" fmla="*/ 268940 w 610688"/>
                    <a:gd name="connsiteY645" fmla="*/ 822734 h 991194"/>
                    <a:gd name="connsiteX646" fmla="*/ 267951 w 610688"/>
                    <a:gd name="connsiteY646" fmla="*/ 824345 h 991194"/>
                    <a:gd name="connsiteX647" fmla="*/ 267340 w 610688"/>
                    <a:gd name="connsiteY647" fmla="*/ 825834 h 991194"/>
                    <a:gd name="connsiteX648" fmla="*/ 266766 w 610688"/>
                    <a:gd name="connsiteY648" fmla="*/ 827261 h 991194"/>
                    <a:gd name="connsiteX649" fmla="*/ 266265 w 610688"/>
                    <a:gd name="connsiteY649" fmla="*/ 828494 h 991194"/>
                    <a:gd name="connsiteX650" fmla="*/ 265691 w 610688"/>
                    <a:gd name="connsiteY650" fmla="*/ 829641 h 991194"/>
                    <a:gd name="connsiteX651" fmla="*/ 265288 w 610688"/>
                    <a:gd name="connsiteY651" fmla="*/ 830446 h 991194"/>
                    <a:gd name="connsiteX652" fmla="*/ 264702 w 610688"/>
                    <a:gd name="connsiteY652" fmla="*/ 831642 h 991194"/>
                    <a:gd name="connsiteX653" fmla="*/ 264177 w 610688"/>
                    <a:gd name="connsiteY653" fmla="*/ 833668 h 991194"/>
                    <a:gd name="connsiteX654" fmla="*/ 263761 w 610688"/>
                    <a:gd name="connsiteY654" fmla="*/ 835328 h 991194"/>
                    <a:gd name="connsiteX655" fmla="*/ 263713 w 610688"/>
                    <a:gd name="connsiteY655" fmla="*/ 836987 h 991194"/>
                    <a:gd name="connsiteX656" fmla="*/ 263603 w 610688"/>
                    <a:gd name="connsiteY656" fmla="*/ 840245 h 991194"/>
                    <a:gd name="connsiteX657" fmla="*/ 263481 w 610688"/>
                    <a:gd name="connsiteY657" fmla="*/ 843821 h 991194"/>
                    <a:gd name="connsiteX658" fmla="*/ 263444 w 610688"/>
                    <a:gd name="connsiteY658" fmla="*/ 844834 h 991194"/>
                    <a:gd name="connsiteX659" fmla="*/ 263505 w 610688"/>
                    <a:gd name="connsiteY659" fmla="*/ 845785 h 991194"/>
                    <a:gd name="connsiteX660" fmla="*/ 263700 w 610688"/>
                    <a:gd name="connsiteY660" fmla="*/ 848507 h 991194"/>
                    <a:gd name="connsiteX661" fmla="*/ 263945 w 610688"/>
                    <a:gd name="connsiteY661" fmla="*/ 851435 h 991194"/>
                    <a:gd name="connsiteX662" fmla="*/ 264091 w 610688"/>
                    <a:gd name="connsiteY662" fmla="*/ 852570 h 991194"/>
                    <a:gd name="connsiteX663" fmla="*/ 264555 w 610688"/>
                    <a:gd name="connsiteY663" fmla="*/ 853998 h 991194"/>
                    <a:gd name="connsiteX664" fmla="*/ 265264 w 610688"/>
                    <a:gd name="connsiteY664" fmla="*/ 856121 h 991194"/>
                    <a:gd name="connsiteX665" fmla="*/ 266277 w 610688"/>
                    <a:gd name="connsiteY665" fmla="*/ 857098 h 991194"/>
                    <a:gd name="connsiteX666" fmla="*/ 268342 w 610688"/>
                    <a:gd name="connsiteY666" fmla="*/ 859074 h 991194"/>
                    <a:gd name="connsiteX667" fmla="*/ 270809 w 610688"/>
                    <a:gd name="connsiteY667" fmla="*/ 861198 h 991194"/>
                    <a:gd name="connsiteX668" fmla="*/ 271224 w 610688"/>
                    <a:gd name="connsiteY668" fmla="*/ 862491 h 991194"/>
                    <a:gd name="connsiteX669" fmla="*/ 271481 w 610688"/>
                    <a:gd name="connsiteY669" fmla="*/ 863431 h 991194"/>
                    <a:gd name="connsiteX670" fmla="*/ 271493 w 610688"/>
                    <a:gd name="connsiteY670" fmla="*/ 863443 h 991194"/>
                    <a:gd name="connsiteX671" fmla="*/ 270760 w 610688"/>
                    <a:gd name="connsiteY671" fmla="*/ 863541 h 991194"/>
                    <a:gd name="connsiteX672" fmla="*/ 269673 w 610688"/>
                    <a:gd name="connsiteY672" fmla="*/ 863345 h 991194"/>
                    <a:gd name="connsiteX673" fmla="*/ 268623 w 610688"/>
                    <a:gd name="connsiteY673" fmla="*/ 863150 h 991194"/>
                    <a:gd name="connsiteX674" fmla="*/ 267878 w 610688"/>
                    <a:gd name="connsiteY674" fmla="*/ 862967 h 991194"/>
                    <a:gd name="connsiteX675" fmla="*/ 265386 w 610688"/>
                    <a:gd name="connsiteY675" fmla="*/ 862345 h 991194"/>
                    <a:gd name="connsiteX676" fmla="*/ 264397 w 610688"/>
                    <a:gd name="connsiteY676" fmla="*/ 862101 h 991194"/>
                    <a:gd name="connsiteX677" fmla="*/ 263615 w 610688"/>
                    <a:gd name="connsiteY677" fmla="*/ 862015 h 991194"/>
                    <a:gd name="connsiteX678" fmla="*/ 262833 w 610688"/>
                    <a:gd name="connsiteY678" fmla="*/ 861930 h 991194"/>
                    <a:gd name="connsiteX679" fmla="*/ 258424 w 610688"/>
                    <a:gd name="connsiteY679" fmla="*/ 861454 h 991194"/>
                    <a:gd name="connsiteX680" fmla="*/ 257276 w 610688"/>
                    <a:gd name="connsiteY680" fmla="*/ 861478 h 991194"/>
                    <a:gd name="connsiteX681" fmla="*/ 255138 w 610688"/>
                    <a:gd name="connsiteY681" fmla="*/ 861527 h 991194"/>
                    <a:gd name="connsiteX682" fmla="*/ 254296 w 610688"/>
                    <a:gd name="connsiteY682" fmla="*/ 861698 h 991194"/>
                    <a:gd name="connsiteX683" fmla="*/ 251047 w 610688"/>
                    <a:gd name="connsiteY683" fmla="*/ 862320 h 991194"/>
                    <a:gd name="connsiteX684" fmla="*/ 249679 w 610688"/>
                    <a:gd name="connsiteY684" fmla="*/ 862576 h 991194"/>
                    <a:gd name="connsiteX685" fmla="*/ 248201 w 610688"/>
                    <a:gd name="connsiteY685" fmla="*/ 863406 h 991194"/>
                    <a:gd name="connsiteX686" fmla="*/ 245734 w 610688"/>
                    <a:gd name="connsiteY686" fmla="*/ 864797 h 991194"/>
                    <a:gd name="connsiteX687" fmla="*/ 245111 w 610688"/>
                    <a:gd name="connsiteY687" fmla="*/ 865151 h 991194"/>
                    <a:gd name="connsiteX688" fmla="*/ 244280 w 610688"/>
                    <a:gd name="connsiteY688" fmla="*/ 865725 h 991194"/>
                    <a:gd name="connsiteX689" fmla="*/ 243865 w 610688"/>
                    <a:gd name="connsiteY689" fmla="*/ 866018 h 991194"/>
                    <a:gd name="connsiteX690" fmla="*/ 241019 w 610688"/>
                    <a:gd name="connsiteY690" fmla="*/ 867995 h 991194"/>
                    <a:gd name="connsiteX691" fmla="*/ 240201 w 610688"/>
                    <a:gd name="connsiteY691" fmla="*/ 868568 h 991194"/>
                    <a:gd name="connsiteX692" fmla="*/ 238686 w 610688"/>
                    <a:gd name="connsiteY692" fmla="*/ 869752 h 991194"/>
                    <a:gd name="connsiteX693" fmla="*/ 236976 w 610688"/>
                    <a:gd name="connsiteY693" fmla="*/ 871094 h 991194"/>
                    <a:gd name="connsiteX694" fmla="*/ 236023 w 610688"/>
                    <a:gd name="connsiteY694" fmla="*/ 871802 h 991194"/>
                    <a:gd name="connsiteX695" fmla="*/ 234289 w 610688"/>
                    <a:gd name="connsiteY695" fmla="*/ 873095 h 991194"/>
                    <a:gd name="connsiteX696" fmla="*/ 231968 w 610688"/>
                    <a:gd name="connsiteY696" fmla="*/ 874816 h 991194"/>
                    <a:gd name="connsiteX697" fmla="*/ 230039 w 610688"/>
                    <a:gd name="connsiteY697" fmla="*/ 876268 h 991194"/>
                    <a:gd name="connsiteX698" fmla="*/ 228023 w 610688"/>
                    <a:gd name="connsiteY698" fmla="*/ 877586 h 991194"/>
                    <a:gd name="connsiteX699" fmla="*/ 227229 w 610688"/>
                    <a:gd name="connsiteY699" fmla="*/ 878123 h 991194"/>
                    <a:gd name="connsiteX700" fmla="*/ 225642 w 610688"/>
                    <a:gd name="connsiteY700" fmla="*/ 879160 h 991194"/>
                    <a:gd name="connsiteX701" fmla="*/ 224274 w 610688"/>
                    <a:gd name="connsiteY701" fmla="*/ 880454 h 991194"/>
                    <a:gd name="connsiteX702" fmla="*/ 222674 w 610688"/>
                    <a:gd name="connsiteY702" fmla="*/ 881955 h 991194"/>
                    <a:gd name="connsiteX703" fmla="*/ 220866 w 610688"/>
                    <a:gd name="connsiteY703" fmla="*/ 883639 h 991194"/>
                    <a:gd name="connsiteX704" fmla="*/ 219828 w 610688"/>
                    <a:gd name="connsiteY704" fmla="*/ 884603 h 991194"/>
                    <a:gd name="connsiteX705" fmla="*/ 218582 w 610688"/>
                    <a:gd name="connsiteY705" fmla="*/ 886177 h 991194"/>
                    <a:gd name="connsiteX706" fmla="*/ 216078 w 610688"/>
                    <a:gd name="connsiteY706" fmla="*/ 889301 h 991194"/>
                    <a:gd name="connsiteX707" fmla="*/ 214673 w 610688"/>
                    <a:gd name="connsiteY707" fmla="*/ 890777 h 991194"/>
                    <a:gd name="connsiteX708" fmla="*/ 213928 w 610688"/>
                    <a:gd name="connsiteY708" fmla="*/ 891571 h 991194"/>
                    <a:gd name="connsiteX709" fmla="*/ 212035 w 610688"/>
                    <a:gd name="connsiteY709" fmla="*/ 893584 h 991194"/>
                    <a:gd name="connsiteX710" fmla="*/ 211290 w 610688"/>
                    <a:gd name="connsiteY710" fmla="*/ 894365 h 991194"/>
                    <a:gd name="connsiteX711" fmla="*/ 210924 w 610688"/>
                    <a:gd name="connsiteY711" fmla="*/ 894694 h 991194"/>
                    <a:gd name="connsiteX712" fmla="*/ 208017 w 610688"/>
                    <a:gd name="connsiteY712" fmla="*/ 897233 h 991194"/>
                    <a:gd name="connsiteX713" fmla="*/ 207504 w 610688"/>
                    <a:gd name="connsiteY713" fmla="*/ 897635 h 991194"/>
                    <a:gd name="connsiteX714" fmla="*/ 205012 w 610688"/>
                    <a:gd name="connsiteY714" fmla="*/ 899197 h 991194"/>
                    <a:gd name="connsiteX715" fmla="*/ 203742 w 610688"/>
                    <a:gd name="connsiteY715" fmla="*/ 899991 h 991194"/>
                    <a:gd name="connsiteX716" fmla="*/ 201910 w 610688"/>
                    <a:gd name="connsiteY716" fmla="*/ 899820 h 991194"/>
                    <a:gd name="connsiteX717" fmla="*/ 200078 w 610688"/>
                    <a:gd name="connsiteY717" fmla="*/ 899649 h 991194"/>
                    <a:gd name="connsiteX718" fmla="*/ 197781 w 610688"/>
                    <a:gd name="connsiteY718" fmla="*/ 897721 h 991194"/>
                    <a:gd name="connsiteX719" fmla="*/ 197036 w 610688"/>
                    <a:gd name="connsiteY719" fmla="*/ 896086 h 991194"/>
                    <a:gd name="connsiteX720" fmla="*/ 196072 w 610688"/>
                    <a:gd name="connsiteY720" fmla="*/ 893987 h 991194"/>
                    <a:gd name="connsiteX721" fmla="*/ 193348 w 610688"/>
                    <a:gd name="connsiteY721" fmla="*/ 894463 h 991194"/>
                    <a:gd name="connsiteX722" fmla="*/ 192407 w 610688"/>
                    <a:gd name="connsiteY722" fmla="*/ 894633 h 991194"/>
                    <a:gd name="connsiteX723" fmla="*/ 191674 w 610688"/>
                    <a:gd name="connsiteY723" fmla="*/ 894951 h 991194"/>
                    <a:gd name="connsiteX724" fmla="*/ 189537 w 610688"/>
                    <a:gd name="connsiteY724" fmla="*/ 895878 h 991194"/>
                    <a:gd name="connsiteX725" fmla="*/ 186337 w 610688"/>
                    <a:gd name="connsiteY725" fmla="*/ 897281 h 991194"/>
                    <a:gd name="connsiteX726" fmla="*/ 185091 w 610688"/>
                    <a:gd name="connsiteY726" fmla="*/ 897684 h 991194"/>
                    <a:gd name="connsiteX727" fmla="*/ 183015 w 610688"/>
                    <a:gd name="connsiteY727" fmla="*/ 898367 h 991194"/>
                    <a:gd name="connsiteX728" fmla="*/ 181573 w 610688"/>
                    <a:gd name="connsiteY728" fmla="*/ 896513 h 991194"/>
                    <a:gd name="connsiteX729" fmla="*/ 179717 w 610688"/>
                    <a:gd name="connsiteY729" fmla="*/ 894121 h 991194"/>
                    <a:gd name="connsiteX730" fmla="*/ 179045 w 610688"/>
                    <a:gd name="connsiteY730" fmla="*/ 893255 h 991194"/>
                    <a:gd name="connsiteX731" fmla="*/ 178166 w 610688"/>
                    <a:gd name="connsiteY731" fmla="*/ 892095 h 991194"/>
                    <a:gd name="connsiteX732" fmla="*/ 176700 w 610688"/>
                    <a:gd name="connsiteY732" fmla="*/ 890204 h 991194"/>
                    <a:gd name="connsiteX733" fmla="*/ 174880 w 610688"/>
                    <a:gd name="connsiteY733" fmla="*/ 890179 h 991194"/>
                    <a:gd name="connsiteX734" fmla="*/ 173537 w 610688"/>
                    <a:gd name="connsiteY734" fmla="*/ 890155 h 991194"/>
                    <a:gd name="connsiteX735" fmla="*/ 172608 w 610688"/>
                    <a:gd name="connsiteY735" fmla="*/ 890155 h 991194"/>
                    <a:gd name="connsiteX736" fmla="*/ 171704 w 610688"/>
                    <a:gd name="connsiteY736" fmla="*/ 890546 h 991194"/>
                    <a:gd name="connsiteX737" fmla="*/ 168040 w 610688"/>
                    <a:gd name="connsiteY737" fmla="*/ 892144 h 991194"/>
                    <a:gd name="connsiteX738" fmla="*/ 165597 w 610688"/>
                    <a:gd name="connsiteY738" fmla="*/ 893706 h 991194"/>
                    <a:gd name="connsiteX739" fmla="*/ 165085 w 610688"/>
                    <a:gd name="connsiteY739" fmla="*/ 894035 h 991194"/>
                    <a:gd name="connsiteX740" fmla="*/ 164425 w 610688"/>
                    <a:gd name="connsiteY740" fmla="*/ 894707 h 991194"/>
                    <a:gd name="connsiteX741" fmla="*/ 163997 w 610688"/>
                    <a:gd name="connsiteY741" fmla="*/ 895158 h 991194"/>
                    <a:gd name="connsiteX742" fmla="*/ 162886 w 610688"/>
                    <a:gd name="connsiteY742" fmla="*/ 896305 h 991194"/>
                    <a:gd name="connsiteX743" fmla="*/ 162629 w 610688"/>
                    <a:gd name="connsiteY743" fmla="*/ 899344 h 991194"/>
                    <a:gd name="connsiteX744" fmla="*/ 164327 w 610688"/>
                    <a:gd name="connsiteY744" fmla="*/ 900357 h 991194"/>
                    <a:gd name="connsiteX745" fmla="*/ 167320 w 610688"/>
                    <a:gd name="connsiteY745" fmla="*/ 902138 h 991194"/>
                    <a:gd name="connsiteX746" fmla="*/ 167857 w 610688"/>
                    <a:gd name="connsiteY746" fmla="*/ 902455 h 991194"/>
                    <a:gd name="connsiteX747" fmla="*/ 170056 w 610688"/>
                    <a:gd name="connsiteY747" fmla="*/ 903480 h 991194"/>
                    <a:gd name="connsiteX748" fmla="*/ 170947 w 610688"/>
                    <a:gd name="connsiteY748" fmla="*/ 903895 h 991194"/>
                    <a:gd name="connsiteX749" fmla="*/ 171802 w 610688"/>
                    <a:gd name="connsiteY749" fmla="*/ 904469 h 991194"/>
                    <a:gd name="connsiteX750" fmla="*/ 172205 w 610688"/>
                    <a:gd name="connsiteY750" fmla="*/ 904737 h 991194"/>
                    <a:gd name="connsiteX751" fmla="*/ 173805 w 610688"/>
                    <a:gd name="connsiteY751" fmla="*/ 905811 h 991194"/>
                    <a:gd name="connsiteX752" fmla="*/ 174428 w 610688"/>
                    <a:gd name="connsiteY752" fmla="*/ 906934 h 991194"/>
                    <a:gd name="connsiteX753" fmla="*/ 175039 w 610688"/>
                    <a:gd name="connsiteY753" fmla="*/ 908069 h 991194"/>
                    <a:gd name="connsiteX754" fmla="*/ 175857 w 610688"/>
                    <a:gd name="connsiteY754" fmla="*/ 909558 h 991194"/>
                    <a:gd name="connsiteX755" fmla="*/ 175393 w 610688"/>
                    <a:gd name="connsiteY755" fmla="*/ 911156 h 991194"/>
                    <a:gd name="connsiteX756" fmla="*/ 174966 w 610688"/>
                    <a:gd name="connsiteY756" fmla="*/ 912596 h 991194"/>
                    <a:gd name="connsiteX757" fmla="*/ 174587 w 610688"/>
                    <a:gd name="connsiteY757" fmla="*/ 913914 h 991194"/>
                    <a:gd name="connsiteX758" fmla="*/ 173256 w 610688"/>
                    <a:gd name="connsiteY758" fmla="*/ 915183 h 991194"/>
                    <a:gd name="connsiteX759" fmla="*/ 172242 w 610688"/>
                    <a:gd name="connsiteY759" fmla="*/ 916159 h 991194"/>
                    <a:gd name="connsiteX760" fmla="*/ 171692 w 610688"/>
                    <a:gd name="connsiteY760" fmla="*/ 916647 h 991194"/>
                    <a:gd name="connsiteX761" fmla="*/ 168395 w 610688"/>
                    <a:gd name="connsiteY761" fmla="*/ 919161 h 991194"/>
                    <a:gd name="connsiteX762" fmla="*/ 166648 w 610688"/>
                    <a:gd name="connsiteY762" fmla="*/ 920918 h 991194"/>
                    <a:gd name="connsiteX763" fmla="*/ 166294 w 610688"/>
                    <a:gd name="connsiteY763" fmla="*/ 921260 h 991194"/>
                    <a:gd name="connsiteX764" fmla="*/ 165243 w 610688"/>
                    <a:gd name="connsiteY764" fmla="*/ 922322 h 991194"/>
                    <a:gd name="connsiteX765" fmla="*/ 164388 w 610688"/>
                    <a:gd name="connsiteY765" fmla="*/ 923554 h 991194"/>
                    <a:gd name="connsiteX766" fmla="*/ 162910 w 610688"/>
                    <a:gd name="connsiteY766" fmla="*/ 925690 h 991194"/>
                    <a:gd name="connsiteX767" fmla="*/ 162019 w 610688"/>
                    <a:gd name="connsiteY767" fmla="*/ 926947 h 991194"/>
                    <a:gd name="connsiteX768" fmla="*/ 161200 w 610688"/>
                    <a:gd name="connsiteY768" fmla="*/ 928594 h 991194"/>
                    <a:gd name="connsiteX769" fmla="*/ 159356 w 610688"/>
                    <a:gd name="connsiteY769" fmla="*/ 932218 h 991194"/>
                    <a:gd name="connsiteX770" fmla="*/ 156376 w 610688"/>
                    <a:gd name="connsiteY770" fmla="*/ 938198 h 991194"/>
                    <a:gd name="connsiteX771" fmla="*/ 155069 w 610688"/>
                    <a:gd name="connsiteY771" fmla="*/ 940760 h 991194"/>
                    <a:gd name="connsiteX772" fmla="*/ 154299 w 610688"/>
                    <a:gd name="connsiteY772" fmla="*/ 942273 h 991194"/>
                    <a:gd name="connsiteX773" fmla="*/ 154190 w 610688"/>
                    <a:gd name="connsiteY773" fmla="*/ 946166 h 991194"/>
                    <a:gd name="connsiteX774" fmla="*/ 155191 w 610688"/>
                    <a:gd name="connsiteY774" fmla="*/ 947435 h 991194"/>
                    <a:gd name="connsiteX775" fmla="*/ 157316 w 610688"/>
                    <a:gd name="connsiteY775" fmla="*/ 950120 h 991194"/>
                    <a:gd name="connsiteX776" fmla="*/ 157976 w 610688"/>
                    <a:gd name="connsiteY776" fmla="*/ 950950 h 991194"/>
                    <a:gd name="connsiteX777" fmla="*/ 159942 w 610688"/>
                    <a:gd name="connsiteY777" fmla="*/ 952316 h 991194"/>
                    <a:gd name="connsiteX778" fmla="*/ 162324 w 610688"/>
                    <a:gd name="connsiteY778" fmla="*/ 953951 h 991194"/>
                    <a:gd name="connsiteX779" fmla="*/ 163313 w 610688"/>
                    <a:gd name="connsiteY779" fmla="*/ 954915 h 991194"/>
                    <a:gd name="connsiteX780" fmla="*/ 165585 w 610688"/>
                    <a:gd name="connsiteY780" fmla="*/ 957136 h 991194"/>
                    <a:gd name="connsiteX781" fmla="*/ 166660 w 610688"/>
                    <a:gd name="connsiteY781" fmla="*/ 958186 h 991194"/>
                    <a:gd name="connsiteX782" fmla="*/ 167149 w 610688"/>
                    <a:gd name="connsiteY782" fmla="*/ 959308 h 991194"/>
                    <a:gd name="connsiteX783" fmla="*/ 168395 w 610688"/>
                    <a:gd name="connsiteY783" fmla="*/ 962127 h 991194"/>
                    <a:gd name="connsiteX784" fmla="*/ 169005 w 610688"/>
                    <a:gd name="connsiteY784" fmla="*/ 963494 h 991194"/>
                    <a:gd name="connsiteX785" fmla="*/ 168798 w 610688"/>
                    <a:gd name="connsiteY785" fmla="*/ 964873 h 991194"/>
                    <a:gd name="connsiteX786" fmla="*/ 168333 w 610688"/>
                    <a:gd name="connsiteY786" fmla="*/ 967973 h 991194"/>
                    <a:gd name="connsiteX787" fmla="*/ 168126 w 610688"/>
                    <a:gd name="connsiteY787" fmla="*/ 969351 h 991194"/>
                    <a:gd name="connsiteX788" fmla="*/ 167137 w 610688"/>
                    <a:gd name="connsiteY788" fmla="*/ 970413 h 991194"/>
                    <a:gd name="connsiteX789" fmla="*/ 165695 w 610688"/>
                    <a:gd name="connsiteY789" fmla="*/ 971951 h 991194"/>
                    <a:gd name="connsiteX790" fmla="*/ 165158 w 610688"/>
                    <a:gd name="connsiteY790" fmla="*/ 972524 h 991194"/>
                    <a:gd name="connsiteX791" fmla="*/ 164425 w 610688"/>
                    <a:gd name="connsiteY791" fmla="*/ 972915 h 991194"/>
                    <a:gd name="connsiteX792" fmla="*/ 162703 w 610688"/>
                    <a:gd name="connsiteY792" fmla="*/ 973818 h 991194"/>
                    <a:gd name="connsiteX793" fmla="*/ 162068 w 610688"/>
                    <a:gd name="connsiteY793" fmla="*/ 974159 h 991194"/>
                    <a:gd name="connsiteX794" fmla="*/ 160797 w 610688"/>
                    <a:gd name="connsiteY794" fmla="*/ 974440 h 991194"/>
                    <a:gd name="connsiteX795" fmla="*/ 159051 w 610688"/>
                    <a:gd name="connsiteY795" fmla="*/ 974843 h 991194"/>
                    <a:gd name="connsiteX796" fmla="*/ 157341 w 610688"/>
                    <a:gd name="connsiteY796" fmla="*/ 974501 h 991194"/>
                    <a:gd name="connsiteX797" fmla="*/ 156034 w 610688"/>
                    <a:gd name="connsiteY797" fmla="*/ 974245 h 991194"/>
                    <a:gd name="connsiteX798" fmla="*/ 152419 w 610688"/>
                    <a:gd name="connsiteY798" fmla="*/ 973720 h 991194"/>
                    <a:gd name="connsiteX799" fmla="*/ 150391 w 610688"/>
                    <a:gd name="connsiteY799" fmla="*/ 973842 h 991194"/>
                    <a:gd name="connsiteX800" fmla="*/ 148571 w 610688"/>
                    <a:gd name="connsiteY800" fmla="*/ 973952 h 991194"/>
                    <a:gd name="connsiteX801" fmla="*/ 143771 w 610688"/>
                    <a:gd name="connsiteY801" fmla="*/ 973549 h 991194"/>
                    <a:gd name="connsiteX802" fmla="*/ 142611 w 610688"/>
                    <a:gd name="connsiteY802" fmla="*/ 973464 h 991194"/>
                    <a:gd name="connsiteX803" fmla="*/ 138495 w 610688"/>
                    <a:gd name="connsiteY803" fmla="*/ 973391 h 991194"/>
                    <a:gd name="connsiteX804" fmla="*/ 137566 w 610688"/>
                    <a:gd name="connsiteY804" fmla="*/ 973378 h 991194"/>
                    <a:gd name="connsiteX805" fmla="*/ 136626 w 610688"/>
                    <a:gd name="connsiteY805" fmla="*/ 973610 h 991194"/>
                    <a:gd name="connsiteX806" fmla="*/ 135282 w 610688"/>
                    <a:gd name="connsiteY806" fmla="*/ 973952 h 991194"/>
                    <a:gd name="connsiteX807" fmla="*/ 133988 w 610688"/>
                    <a:gd name="connsiteY807" fmla="*/ 974281 h 991194"/>
                    <a:gd name="connsiteX808" fmla="*/ 133218 w 610688"/>
                    <a:gd name="connsiteY808" fmla="*/ 975087 h 991194"/>
                    <a:gd name="connsiteX809" fmla="*/ 131801 w 610688"/>
                    <a:gd name="connsiteY809" fmla="*/ 976539 h 991194"/>
                    <a:gd name="connsiteX810" fmla="*/ 130751 w 610688"/>
                    <a:gd name="connsiteY810" fmla="*/ 977625 h 991194"/>
                    <a:gd name="connsiteX811" fmla="*/ 130849 w 610688"/>
                    <a:gd name="connsiteY811" fmla="*/ 980871 h 991194"/>
                    <a:gd name="connsiteX812" fmla="*/ 132803 w 610688"/>
                    <a:gd name="connsiteY812" fmla="*/ 982714 h 991194"/>
                    <a:gd name="connsiteX813" fmla="*/ 134623 w 610688"/>
                    <a:gd name="connsiteY813" fmla="*/ 983226 h 991194"/>
                    <a:gd name="connsiteX814" fmla="*/ 135636 w 610688"/>
                    <a:gd name="connsiteY814" fmla="*/ 983519 h 991194"/>
                    <a:gd name="connsiteX815" fmla="*/ 136528 w 610688"/>
                    <a:gd name="connsiteY815" fmla="*/ 983580 h 991194"/>
                    <a:gd name="connsiteX816" fmla="*/ 139362 w 610688"/>
                    <a:gd name="connsiteY816" fmla="*/ 983787 h 991194"/>
                    <a:gd name="connsiteX817" fmla="*/ 142257 w 610688"/>
                    <a:gd name="connsiteY817" fmla="*/ 984336 h 991194"/>
                    <a:gd name="connsiteX818" fmla="*/ 144247 w 610688"/>
                    <a:gd name="connsiteY818" fmla="*/ 984715 h 991194"/>
                    <a:gd name="connsiteX819" fmla="*/ 145640 w 610688"/>
                    <a:gd name="connsiteY819" fmla="*/ 984971 h 991194"/>
                    <a:gd name="connsiteX820" fmla="*/ 147765 w 610688"/>
                    <a:gd name="connsiteY820" fmla="*/ 985435 h 991194"/>
                    <a:gd name="connsiteX821" fmla="*/ 152309 w 610688"/>
                    <a:gd name="connsiteY821" fmla="*/ 986411 h 991194"/>
                    <a:gd name="connsiteX822" fmla="*/ 154776 w 610688"/>
                    <a:gd name="connsiteY822" fmla="*/ 986838 h 991194"/>
                    <a:gd name="connsiteX823" fmla="*/ 157695 w 610688"/>
                    <a:gd name="connsiteY823" fmla="*/ 987338 h 991194"/>
                    <a:gd name="connsiteX824" fmla="*/ 157939 w 610688"/>
                    <a:gd name="connsiteY824" fmla="*/ 989388 h 991194"/>
                    <a:gd name="connsiteX825" fmla="*/ 158220 w 610688"/>
                    <a:gd name="connsiteY825" fmla="*/ 989999 h 991194"/>
                    <a:gd name="connsiteX826" fmla="*/ 154080 w 610688"/>
                    <a:gd name="connsiteY826" fmla="*/ 990889 h 991194"/>
                    <a:gd name="connsiteX827" fmla="*/ 153029 w 610688"/>
                    <a:gd name="connsiteY827" fmla="*/ 991134 h 991194"/>
                    <a:gd name="connsiteX828" fmla="*/ 151955 w 610688"/>
                    <a:gd name="connsiteY828" fmla="*/ 991158 h 991194"/>
                    <a:gd name="connsiteX829" fmla="*/ 149451 w 610688"/>
                    <a:gd name="connsiteY829" fmla="*/ 991195 h 991194"/>
                    <a:gd name="connsiteX830" fmla="*/ 148730 w 610688"/>
                    <a:gd name="connsiteY830" fmla="*/ 991170 h 991194"/>
                    <a:gd name="connsiteX831" fmla="*/ 147276 w 610688"/>
                    <a:gd name="connsiteY831" fmla="*/ 991109 h 991194"/>
                    <a:gd name="connsiteX832" fmla="*/ 142147 w 610688"/>
                    <a:gd name="connsiteY832" fmla="*/ 990060 h 991194"/>
                    <a:gd name="connsiteX833" fmla="*/ 135856 w 610688"/>
                    <a:gd name="connsiteY833" fmla="*/ 988717 h 991194"/>
                    <a:gd name="connsiteX834" fmla="*/ 135356 w 610688"/>
                    <a:gd name="connsiteY834" fmla="*/ 988608 h 991194"/>
                    <a:gd name="connsiteX835" fmla="*/ 134256 w 610688"/>
                    <a:gd name="connsiteY835" fmla="*/ 988388 h 991194"/>
                    <a:gd name="connsiteX836" fmla="*/ 131362 w 610688"/>
                    <a:gd name="connsiteY836" fmla="*/ 987790 h 991194"/>
                    <a:gd name="connsiteX837" fmla="*/ 128943 w 610688"/>
                    <a:gd name="connsiteY837" fmla="*/ 987302 h 991194"/>
                    <a:gd name="connsiteX838" fmla="*/ 126720 w 610688"/>
                    <a:gd name="connsiteY838" fmla="*/ 986606 h 991194"/>
                    <a:gd name="connsiteX839" fmla="*/ 123178 w 610688"/>
                    <a:gd name="connsiteY839" fmla="*/ 985484 h 991194"/>
                    <a:gd name="connsiteX840" fmla="*/ 121065 w 610688"/>
                    <a:gd name="connsiteY840" fmla="*/ 984812 h 991194"/>
                    <a:gd name="connsiteX841" fmla="*/ 119367 w 610688"/>
                    <a:gd name="connsiteY841" fmla="*/ 984886 h 991194"/>
                    <a:gd name="connsiteX842" fmla="*/ 118830 w 610688"/>
                    <a:gd name="connsiteY842" fmla="*/ 984922 h 991194"/>
                    <a:gd name="connsiteX843" fmla="*/ 117767 w 610688"/>
                    <a:gd name="connsiteY843" fmla="*/ 984093 h 991194"/>
                    <a:gd name="connsiteX844" fmla="*/ 116094 w 610688"/>
                    <a:gd name="connsiteY844" fmla="*/ 982579 h 991194"/>
                    <a:gd name="connsiteX845" fmla="*/ 113419 w 610688"/>
                    <a:gd name="connsiteY845" fmla="*/ 981750 h 991194"/>
                    <a:gd name="connsiteX846" fmla="*/ 112686 w 610688"/>
                    <a:gd name="connsiteY846" fmla="*/ 981505 h 991194"/>
                    <a:gd name="connsiteX847" fmla="*/ 111624 w 610688"/>
                    <a:gd name="connsiteY847" fmla="*/ 981115 h 991194"/>
                    <a:gd name="connsiteX848" fmla="*/ 110354 w 610688"/>
                    <a:gd name="connsiteY848" fmla="*/ 980651 h 991194"/>
                    <a:gd name="connsiteX849" fmla="*/ 109486 w 610688"/>
                    <a:gd name="connsiteY849" fmla="*/ 980322 h 991194"/>
                    <a:gd name="connsiteX850" fmla="*/ 108570 w 610688"/>
                    <a:gd name="connsiteY850" fmla="*/ 979870 h 991194"/>
                    <a:gd name="connsiteX851" fmla="*/ 106347 w 610688"/>
                    <a:gd name="connsiteY851" fmla="*/ 978760 h 991194"/>
                    <a:gd name="connsiteX852" fmla="*/ 105004 w 610688"/>
                    <a:gd name="connsiteY852" fmla="*/ 978089 h 991194"/>
                    <a:gd name="connsiteX853" fmla="*/ 103538 w 610688"/>
                    <a:gd name="connsiteY853" fmla="*/ 976820 h 991194"/>
                    <a:gd name="connsiteX854" fmla="*/ 101071 w 610688"/>
                    <a:gd name="connsiteY854" fmla="*/ 974660 h 991194"/>
                    <a:gd name="connsiteX855" fmla="*/ 98372 w 610688"/>
                    <a:gd name="connsiteY855" fmla="*/ 972561 h 991194"/>
                    <a:gd name="connsiteX856" fmla="*/ 97224 w 610688"/>
                    <a:gd name="connsiteY856" fmla="*/ 971658 h 991194"/>
                    <a:gd name="connsiteX857" fmla="*/ 96662 w 610688"/>
                    <a:gd name="connsiteY857" fmla="*/ 971255 h 991194"/>
                    <a:gd name="connsiteX858" fmla="*/ 93596 w 610688"/>
                    <a:gd name="connsiteY858" fmla="*/ 968973 h 991194"/>
                    <a:gd name="connsiteX859" fmla="*/ 91861 w 610688"/>
                    <a:gd name="connsiteY859" fmla="*/ 967631 h 991194"/>
                    <a:gd name="connsiteX860" fmla="*/ 89932 w 610688"/>
                    <a:gd name="connsiteY860" fmla="*/ 966142 h 991194"/>
                    <a:gd name="connsiteX861" fmla="*/ 88588 w 610688"/>
                    <a:gd name="connsiteY861" fmla="*/ 965312 h 991194"/>
                    <a:gd name="connsiteX862" fmla="*/ 87196 w 610688"/>
                    <a:gd name="connsiteY862" fmla="*/ 964458 h 991194"/>
                    <a:gd name="connsiteX863" fmla="*/ 85474 w 610688"/>
                    <a:gd name="connsiteY863" fmla="*/ 962957 h 991194"/>
                    <a:gd name="connsiteX864" fmla="*/ 83935 w 610688"/>
                    <a:gd name="connsiteY864" fmla="*/ 961627 h 991194"/>
                    <a:gd name="connsiteX865" fmla="*/ 81785 w 610688"/>
                    <a:gd name="connsiteY865" fmla="*/ 960089 h 991194"/>
                    <a:gd name="connsiteX866" fmla="*/ 80112 w 610688"/>
                    <a:gd name="connsiteY866" fmla="*/ 958918 h 991194"/>
                    <a:gd name="connsiteX867" fmla="*/ 78365 w 610688"/>
                    <a:gd name="connsiteY867" fmla="*/ 957454 h 991194"/>
                    <a:gd name="connsiteX868" fmla="*/ 77571 w 610688"/>
                    <a:gd name="connsiteY868" fmla="*/ 956795 h 991194"/>
                    <a:gd name="connsiteX869" fmla="*/ 75641 w 610688"/>
                    <a:gd name="connsiteY869" fmla="*/ 955196 h 991194"/>
                    <a:gd name="connsiteX870" fmla="*/ 74676 w 610688"/>
                    <a:gd name="connsiteY870" fmla="*/ 954391 h 991194"/>
                    <a:gd name="connsiteX871" fmla="*/ 73846 w 610688"/>
                    <a:gd name="connsiteY871" fmla="*/ 953659 h 991194"/>
                    <a:gd name="connsiteX872" fmla="*/ 72722 w 610688"/>
                    <a:gd name="connsiteY872" fmla="*/ 952658 h 991194"/>
                    <a:gd name="connsiteX873" fmla="*/ 72002 w 610688"/>
                    <a:gd name="connsiteY873" fmla="*/ 952023 h 991194"/>
                    <a:gd name="connsiteX874" fmla="*/ 70915 w 610688"/>
                    <a:gd name="connsiteY874" fmla="*/ 951059 h 991194"/>
                    <a:gd name="connsiteX875" fmla="*/ 70035 w 610688"/>
                    <a:gd name="connsiteY875" fmla="*/ 950083 h 991194"/>
                    <a:gd name="connsiteX876" fmla="*/ 68643 w 610688"/>
                    <a:gd name="connsiteY876" fmla="*/ 948558 h 991194"/>
                    <a:gd name="connsiteX877" fmla="*/ 67873 w 610688"/>
                    <a:gd name="connsiteY877" fmla="*/ 947874 h 991194"/>
                    <a:gd name="connsiteX878" fmla="*/ 66615 w 610688"/>
                    <a:gd name="connsiteY878" fmla="*/ 946764 h 991194"/>
                    <a:gd name="connsiteX879" fmla="*/ 64991 w 610688"/>
                    <a:gd name="connsiteY879" fmla="*/ 944470 h 991194"/>
                    <a:gd name="connsiteX880" fmla="*/ 64637 w 610688"/>
                    <a:gd name="connsiteY880" fmla="*/ 944031 h 991194"/>
                    <a:gd name="connsiteX881" fmla="*/ 64172 w 610688"/>
                    <a:gd name="connsiteY881" fmla="*/ 943481 h 991194"/>
                    <a:gd name="connsiteX882" fmla="*/ 63354 w 610688"/>
                    <a:gd name="connsiteY882" fmla="*/ 942505 h 991194"/>
                    <a:gd name="connsiteX883" fmla="*/ 61742 w 610688"/>
                    <a:gd name="connsiteY883" fmla="*/ 940418 h 991194"/>
                    <a:gd name="connsiteX884" fmla="*/ 60594 w 610688"/>
                    <a:gd name="connsiteY884" fmla="*/ 938942 h 991194"/>
                    <a:gd name="connsiteX885" fmla="*/ 58627 w 610688"/>
                    <a:gd name="connsiteY885" fmla="*/ 936477 h 991194"/>
                    <a:gd name="connsiteX886" fmla="*/ 56502 w 610688"/>
                    <a:gd name="connsiteY886" fmla="*/ 933866 h 991194"/>
                    <a:gd name="connsiteX887" fmla="*/ 55439 w 610688"/>
                    <a:gd name="connsiteY887" fmla="*/ 932572 h 991194"/>
                    <a:gd name="connsiteX888" fmla="*/ 53839 w 610688"/>
                    <a:gd name="connsiteY888" fmla="*/ 931401 h 991194"/>
                    <a:gd name="connsiteX889" fmla="*/ 53436 w 610688"/>
                    <a:gd name="connsiteY889" fmla="*/ 931120 h 991194"/>
                    <a:gd name="connsiteX890" fmla="*/ 51836 w 610688"/>
                    <a:gd name="connsiteY890" fmla="*/ 929949 h 991194"/>
                    <a:gd name="connsiteX891" fmla="*/ 50700 w 610688"/>
                    <a:gd name="connsiteY891" fmla="*/ 929375 h 991194"/>
                    <a:gd name="connsiteX892" fmla="*/ 48770 w 610688"/>
                    <a:gd name="connsiteY892" fmla="*/ 928387 h 991194"/>
                    <a:gd name="connsiteX893" fmla="*/ 46535 w 610688"/>
                    <a:gd name="connsiteY893" fmla="*/ 926312 h 991194"/>
                    <a:gd name="connsiteX894" fmla="*/ 45253 w 610688"/>
                    <a:gd name="connsiteY894" fmla="*/ 925116 h 991194"/>
                    <a:gd name="connsiteX895" fmla="*/ 43812 w 610688"/>
                    <a:gd name="connsiteY895" fmla="*/ 923957 h 991194"/>
                    <a:gd name="connsiteX896" fmla="*/ 42126 w 610688"/>
                    <a:gd name="connsiteY896" fmla="*/ 922614 h 991194"/>
                    <a:gd name="connsiteX897" fmla="*/ 40819 w 610688"/>
                    <a:gd name="connsiteY897" fmla="*/ 921858 h 991194"/>
                    <a:gd name="connsiteX898" fmla="*/ 37350 w 610688"/>
                    <a:gd name="connsiteY898" fmla="*/ 919820 h 991194"/>
                    <a:gd name="connsiteX899" fmla="*/ 36923 w 610688"/>
                    <a:gd name="connsiteY899" fmla="*/ 919564 h 991194"/>
                    <a:gd name="connsiteX900" fmla="*/ 36031 w 610688"/>
                    <a:gd name="connsiteY900" fmla="*/ 919100 h 991194"/>
                    <a:gd name="connsiteX901" fmla="*/ 33674 w 610688"/>
                    <a:gd name="connsiteY901" fmla="*/ 917831 h 991194"/>
                    <a:gd name="connsiteX902" fmla="*/ 32159 w 610688"/>
                    <a:gd name="connsiteY902" fmla="*/ 916782 h 991194"/>
                    <a:gd name="connsiteX903" fmla="*/ 31097 w 610688"/>
                    <a:gd name="connsiteY903" fmla="*/ 916025 h 991194"/>
                    <a:gd name="connsiteX904" fmla="*/ 29570 w 610688"/>
                    <a:gd name="connsiteY904" fmla="*/ 914963 h 991194"/>
                    <a:gd name="connsiteX905" fmla="*/ 28153 w 610688"/>
                    <a:gd name="connsiteY905" fmla="*/ 913975 h 991194"/>
                    <a:gd name="connsiteX906" fmla="*/ 27213 w 610688"/>
                    <a:gd name="connsiteY906" fmla="*/ 913304 h 991194"/>
                    <a:gd name="connsiteX907" fmla="*/ 26346 w 610688"/>
                    <a:gd name="connsiteY907" fmla="*/ 912730 h 991194"/>
                    <a:gd name="connsiteX908" fmla="*/ 25882 w 610688"/>
                    <a:gd name="connsiteY908" fmla="*/ 912425 h 991194"/>
                    <a:gd name="connsiteX909" fmla="*/ 21778 w 610688"/>
                    <a:gd name="connsiteY909" fmla="*/ 909728 h 991194"/>
                    <a:gd name="connsiteX910" fmla="*/ 20129 w 610688"/>
                    <a:gd name="connsiteY910" fmla="*/ 908642 h 991194"/>
                    <a:gd name="connsiteX911" fmla="*/ 18529 w 610688"/>
                    <a:gd name="connsiteY911" fmla="*/ 907507 h 991194"/>
                    <a:gd name="connsiteX912" fmla="*/ 13301 w 610688"/>
                    <a:gd name="connsiteY912" fmla="*/ 903810 h 991194"/>
                    <a:gd name="connsiteX913" fmla="*/ 12190 w 610688"/>
                    <a:gd name="connsiteY913" fmla="*/ 903029 h 991194"/>
                    <a:gd name="connsiteX914" fmla="*/ 11689 w 610688"/>
                    <a:gd name="connsiteY914" fmla="*/ 902675 h 991194"/>
                    <a:gd name="connsiteX915" fmla="*/ 10064 w 610688"/>
                    <a:gd name="connsiteY915" fmla="*/ 901626 h 991194"/>
                    <a:gd name="connsiteX916" fmla="*/ 6803 w 610688"/>
                    <a:gd name="connsiteY916" fmla="*/ 899527 h 991194"/>
                    <a:gd name="connsiteX917" fmla="*/ 4983 w 610688"/>
                    <a:gd name="connsiteY917" fmla="*/ 898355 h 991194"/>
                    <a:gd name="connsiteX918" fmla="*/ 3066 w 610688"/>
                    <a:gd name="connsiteY918" fmla="*/ 896928 h 991194"/>
                    <a:gd name="connsiteX919" fmla="*/ 1539 w 610688"/>
                    <a:gd name="connsiteY919" fmla="*/ 895781 h 991194"/>
                    <a:gd name="connsiteX920" fmla="*/ 721 w 610688"/>
                    <a:gd name="connsiteY920" fmla="*/ 892425 h 991194"/>
                    <a:gd name="connsiteX921" fmla="*/ 721 w 610688"/>
                    <a:gd name="connsiteY921" fmla="*/ 891119 h 991194"/>
                    <a:gd name="connsiteX922" fmla="*/ 733 w 610688"/>
                    <a:gd name="connsiteY922" fmla="*/ 889508 h 991194"/>
                    <a:gd name="connsiteX923" fmla="*/ 733 w 610688"/>
                    <a:gd name="connsiteY923" fmla="*/ 888703 h 991194"/>
                    <a:gd name="connsiteX924" fmla="*/ 733 w 610688"/>
                    <a:gd name="connsiteY924" fmla="*/ 886958 h 991194"/>
                    <a:gd name="connsiteX925" fmla="*/ 464 w 610688"/>
                    <a:gd name="connsiteY925" fmla="*/ 881552 h 991194"/>
                    <a:gd name="connsiteX926" fmla="*/ 196 w 610688"/>
                    <a:gd name="connsiteY926" fmla="*/ 876146 h 991194"/>
                    <a:gd name="connsiteX927" fmla="*/ 86 w 610688"/>
                    <a:gd name="connsiteY927" fmla="*/ 874462 h 991194"/>
                    <a:gd name="connsiteX928" fmla="*/ 0 w 610688"/>
                    <a:gd name="connsiteY928" fmla="*/ 872766 h 991194"/>
                    <a:gd name="connsiteX929" fmla="*/ 562 w 610688"/>
                    <a:gd name="connsiteY929" fmla="*/ 871826 h 991194"/>
                    <a:gd name="connsiteX930" fmla="*/ 1344 w 610688"/>
                    <a:gd name="connsiteY930" fmla="*/ 871143 h 991194"/>
                    <a:gd name="connsiteX931" fmla="*/ 2895 w 610688"/>
                    <a:gd name="connsiteY931" fmla="*/ 870655 h 991194"/>
                    <a:gd name="connsiteX932" fmla="*/ 3591 w 610688"/>
                    <a:gd name="connsiteY932" fmla="*/ 870447 h 991194"/>
                    <a:gd name="connsiteX933" fmla="*/ 7866 w 610688"/>
                    <a:gd name="connsiteY933" fmla="*/ 869337 h 991194"/>
                    <a:gd name="connsiteX934" fmla="*/ 8819 w 610688"/>
                    <a:gd name="connsiteY934" fmla="*/ 869081 h 991194"/>
                    <a:gd name="connsiteX935" fmla="*/ 9783 w 610688"/>
                    <a:gd name="connsiteY935" fmla="*/ 868837 h 991194"/>
                    <a:gd name="connsiteX936" fmla="*/ 10736 w 610688"/>
                    <a:gd name="connsiteY936" fmla="*/ 868593 h 991194"/>
                    <a:gd name="connsiteX937" fmla="*/ 11298 w 610688"/>
                    <a:gd name="connsiteY937" fmla="*/ 868349 h 991194"/>
                    <a:gd name="connsiteX938" fmla="*/ 13435 w 610688"/>
                    <a:gd name="connsiteY938" fmla="*/ 867409 h 991194"/>
                    <a:gd name="connsiteX939" fmla="*/ 14510 w 610688"/>
                    <a:gd name="connsiteY939" fmla="*/ 866945 h 991194"/>
                    <a:gd name="connsiteX940" fmla="*/ 15536 w 610688"/>
                    <a:gd name="connsiteY940" fmla="*/ 865957 h 991194"/>
                    <a:gd name="connsiteX941" fmla="*/ 16562 w 610688"/>
                    <a:gd name="connsiteY941" fmla="*/ 864968 h 991194"/>
                    <a:gd name="connsiteX942" fmla="*/ 17784 w 610688"/>
                    <a:gd name="connsiteY942" fmla="*/ 862613 h 991194"/>
                    <a:gd name="connsiteX943" fmla="*/ 18077 w 610688"/>
                    <a:gd name="connsiteY943" fmla="*/ 861356 h 991194"/>
                    <a:gd name="connsiteX944" fmla="*/ 18089 w 610688"/>
                    <a:gd name="connsiteY944" fmla="*/ 860539 h 991194"/>
                    <a:gd name="connsiteX945" fmla="*/ 18175 w 610688"/>
                    <a:gd name="connsiteY945" fmla="*/ 856609 h 991194"/>
                    <a:gd name="connsiteX946" fmla="*/ 18211 w 610688"/>
                    <a:gd name="connsiteY946" fmla="*/ 855182 h 991194"/>
                    <a:gd name="connsiteX947" fmla="*/ 17527 w 610688"/>
                    <a:gd name="connsiteY947" fmla="*/ 853254 h 991194"/>
                    <a:gd name="connsiteX948" fmla="*/ 16843 w 610688"/>
                    <a:gd name="connsiteY948" fmla="*/ 851325 h 991194"/>
                    <a:gd name="connsiteX949" fmla="*/ 16330 w 610688"/>
                    <a:gd name="connsiteY949" fmla="*/ 849861 h 991194"/>
                    <a:gd name="connsiteX950" fmla="*/ 14938 w 610688"/>
                    <a:gd name="connsiteY950" fmla="*/ 846505 h 991194"/>
                    <a:gd name="connsiteX951" fmla="*/ 14351 w 610688"/>
                    <a:gd name="connsiteY951" fmla="*/ 845065 h 991194"/>
                    <a:gd name="connsiteX952" fmla="*/ 14132 w 610688"/>
                    <a:gd name="connsiteY952" fmla="*/ 841771 h 991194"/>
                    <a:gd name="connsiteX953" fmla="*/ 14681 w 610688"/>
                    <a:gd name="connsiteY953" fmla="*/ 839977 h 991194"/>
                    <a:gd name="connsiteX954" fmla="*/ 14938 w 610688"/>
                    <a:gd name="connsiteY954" fmla="*/ 839171 h 991194"/>
                    <a:gd name="connsiteX955" fmla="*/ 15182 w 610688"/>
                    <a:gd name="connsiteY955" fmla="*/ 838378 h 991194"/>
                    <a:gd name="connsiteX956" fmla="*/ 16269 w 610688"/>
                    <a:gd name="connsiteY956" fmla="*/ 837378 h 991194"/>
                    <a:gd name="connsiteX957" fmla="*/ 17381 w 610688"/>
                    <a:gd name="connsiteY957" fmla="*/ 836365 h 991194"/>
                    <a:gd name="connsiteX958" fmla="*/ 19726 w 610688"/>
                    <a:gd name="connsiteY958" fmla="*/ 833802 h 991194"/>
                    <a:gd name="connsiteX959" fmla="*/ 20324 w 610688"/>
                    <a:gd name="connsiteY959" fmla="*/ 833143 h 991194"/>
                    <a:gd name="connsiteX960" fmla="*/ 21399 w 610688"/>
                    <a:gd name="connsiteY960" fmla="*/ 832252 h 991194"/>
                    <a:gd name="connsiteX961" fmla="*/ 22120 w 610688"/>
                    <a:gd name="connsiteY961" fmla="*/ 831655 h 991194"/>
                    <a:gd name="connsiteX962" fmla="*/ 22828 w 610688"/>
                    <a:gd name="connsiteY962" fmla="*/ 831057 h 991194"/>
                    <a:gd name="connsiteX963" fmla="*/ 23549 w 610688"/>
                    <a:gd name="connsiteY963" fmla="*/ 830446 h 991194"/>
                    <a:gd name="connsiteX964" fmla="*/ 24929 w 610688"/>
                    <a:gd name="connsiteY964" fmla="*/ 829446 h 991194"/>
                    <a:gd name="connsiteX965" fmla="*/ 28398 w 610688"/>
                    <a:gd name="connsiteY965" fmla="*/ 826895 h 991194"/>
                    <a:gd name="connsiteX966" fmla="*/ 30706 w 610688"/>
                    <a:gd name="connsiteY966" fmla="*/ 825199 h 991194"/>
                    <a:gd name="connsiteX967" fmla="*/ 32477 w 610688"/>
                    <a:gd name="connsiteY967" fmla="*/ 823540 h 991194"/>
                    <a:gd name="connsiteX968" fmla="*/ 34956 w 610688"/>
                    <a:gd name="connsiteY968" fmla="*/ 821221 h 991194"/>
                    <a:gd name="connsiteX969" fmla="*/ 37509 w 610688"/>
                    <a:gd name="connsiteY969" fmla="*/ 818903 h 991194"/>
                    <a:gd name="connsiteX970" fmla="*/ 38926 w 610688"/>
                    <a:gd name="connsiteY970" fmla="*/ 817609 h 991194"/>
                    <a:gd name="connsiteX971" fmla="*/ 39634 w 610688"/>
                    <a:gd name="connsiteY971" fmla="*/ 816962 h 991194"/>
                    <a:gd name="connsiteX972" fmla="*/ 40697 w 610688"/>
                    <a:gd name="connsiteY972" fmla="*/ 815998 h 991194"/>
                    <a:gd name="connsiteX973" fmla="*/ 41845 w 610688"/>
                    <a:gd name="connsiteY973" fmla="*/ 814754 h 991194"/>
                    <a:gd name="connsiteX974" fmla="*/ 44911 w 610688"/>
                    <a:gd name="connsiteY974" fmla="*/ 811434 h 991194"/>
                    <a:gd name="connsiteX975" fmla="*/ 49174 w 610688"/>
                    <a:gd name="connsiteY975" fmla="*/ 806553 h 991194"/>
                    <a:gd name="connsiteX976" fmla="*/ 49894 w 610688"/>
                    <a:gd name="connsiteY976" fmla="*/ 805723 h 991194"/>
                    <a:gd name="connsiteX977" fmla="*/ 50468 w 610688"/>
                    <a:gd name="connsiteY977" fmla="*/ 804906 h 991194"/>
                    <a:gd name="connsiteX978" fmla="*/ 50981 w 610688"/>
                    <a:gd name="connsiteY978" fmla="*/ 804149 h 991194"/>
                    <a:gd name="connsiteX979" fmla="*/ 52154 w 610688"/>
                    <a:gd name="connsiteY979" fmla="*/ 802417 h 991194"/>
                    <a:gd name="connsiteX980" fmla="*/ 52838 w 610688"/>
                    <a:gd name="connsiteY980" fmla="*/ 801392 h 991194"/>
                    <a:gd name="connsiteX981" fmla="*/ 54817 w 610688"/>
                    <a:gd name="connsiteY981" fmla="*/ 798182 h 991194"/>
                    <a:gd name="connsiteX982" fmla="*/ 55598 w 610688"/>
                    <a:gd name="connsiteY982" fmla="*/ 796901 h 991194"/>
                    <a:gd name="connsiteX983" fmla="*/ 56490 w 610688"/>
                    <a:gd name="connsiteY983" fmla="*/ 795058 h 991194"/>
                    <a:gd name="connsiteX984" fmla="*/ 57601 w 610688"/>
                    <a:gd name="connsiteY984" fmla="*/ 792752 h 991194"/>
                    <a:gd name="connsiteX985" fmla="*/ 58578 w 610688"/>
                    <a:gd name="connsiteY985" fmla="*/ 790714 h 991194"/>
                    <a:gd name="connsiteX986" fmla="*/ 59042 w 610688"/>
                    <a:gd name="connsiteY986" fmla="*/ 789799 h 991194"/>
                    <a:gd name="connsiteX987" fmla="*/ 59702 w 610688"/>
                    <a:gd name="connsiteY987" fmla="*/ 788542 h 991194"/>
                    <a:gd name="connsiteX988" fmla="*/ 61009 w 610688"/>
                    <a:gd name="connsiteY988" fmla="*/ 785991 h 991194"/>
                    <a:gd name="connsiteX989" fmla="*/ 62084 w 610688"/>
                    <a:gd name="connsiteY989" fmla="*/ 782843 h 991194"/>
                    <a:gd name="connsiteX990" fmla="*/ 62401 w 610688"/>
                    <a:gd name="connsiteY990" fmla="*/ 781904 h 991194"/>
                    <a:gd name="connsiteX991" fmla="*/ 62462 w 610688"/>
                    <a:gd name="connsiteY991" fmla="*/ 781293 h 991194"/>
                    <a:gd name="connsiteX992" fmla="*/ 62524 w 610688"/>
                    <a:gd name="connsiteY992" fmla="*/ 780708 h 991194"/>
                    <a:gd name="connsiteX993" fmla="*/ 63000 w 610688"/>
                    <a:gd name="connsiteY993" fmla="*/ 776217 h 991194"/>
                    <a:gd name="connsiteX994" fmla="*/ 62829 w 610688"/>
                    <a:gd name="connsiteY994" fmla="*/ 773154 h 991194"/>
                    <a:gd name="connsiteX995" fmla="*/ 62756 w 610688"/>
                    <a:gd name="connsiteY995" fmla="*/ 771885 h 991194"/>
                    <a:gd name="connsiteX996" fmla="*/ 62707 w 610688"/>
                    <a:gd name="connsiteY996" fmla="*/ 770787 h 991194"/>
                    <a:gd name="connsiteX997" fmla="*/ 62743 w 610688"/>
                    <a:gd name="connsiteY997" fmla="*/ 769701 h 991194"/>
                    <a:gd name="connsiteX998" fmla="*/ 62841 w 610688"/>
                    <a:gd name="connsiteY998" fmla="*/ 766992 h 991194"/>
                    <a:gd name="connsiteX999" fmla="*/ 62902 w 610688"/>
                    <a:gd name="connsiteY999" fmla="*/ 765356 h 991194"/>
                    <a:gd name="connsiteX1000" fmla="*/ 63330 w 610688"/>
                    <a:gd name="connsiteY1000" fmla="*/ 763306 h 991194"/>
                    <a:gd name="connsiteX1001" fmla="*/ 64368 w 610688"/>
                    <a:gd name="connsiteY1001" fmla="*/ 758315 h 991194"/>
                    <a:gd name="connsiteX1002" fmla="*/ 64832 w 610688"/>
                    <a:gd name="connsiteY1002" fmla="*/ 756094 h 991194"/>
                    <a:gd name="connsiteX1003" fmla="*/ 65272 w 610688"/>
                    <a:gd name="connsiteY1003" fmla="*/ 753971 h 991194"/>
                    <a:gd name="connsiteX1004" fmla="*/ 65394 w 610688"/>
                    <a:gd name="connsiteY1004" fmla="*/ 753385 h 991194"/>
                    <a:gd name="connsiteX1005" fmla="*/ 65931 w 610688"/>
                    <a:gd name="connsiteY1005" fmla="*/ 750799 h 991194"/>
                    <a:gd name="connsiteX1006" fmla="*/ 65980 w 610688"/>
                    <a:gd name="connsiteY1006" fmla="*/ 748382 h 991194"/>
                    <a:gd name="connsiteX1007" fmla="*/ 66029 w 610688"/>
                    <a:gd name="connsiteY1007" fmla="*/ 745466 h 991194"/>
                    <a:gd name="connsiteX1008" fmla="*/ 66163 w 610688"/>
                    <a:gd name="connsiteY1008" fmla="*/ 743757 h 991194"/>
                    <a:gd name="connsiteX1009" fmla="*/ 66432 w 610688"/>
                    <a:gd name="connsiteY1009" fmla="*/ 740084 h 991194"/>
                    <a:gd name="connsiteX1010" fmla="*/ 66542 w 610688"/>
                    <a:gd name="connsiteY1010" fmla="*/ 738522 h 991194"/>
                    <a:gd name="connsiteX1011" fmla="*/ 66737 w 610688"/>
                    <a:gd name="connsiteY1011" fmla="*/ 737546 h 991194"/>
                    <a:gd name="connsiteX1012" fmla="*/ 67275 w 610688"/>
                    <a:gd name="connsiteY1012" fmla="*/ 734849 h 991194"/>
                    <a:gd name="connsiteX1013" fmla="*/ 67605 w 610688"/>
                    <a:gd name="connsiteY1013" fmla="*/ 733129 h 991194"/>
                    <a:gd name="connsiteX1014" fmla="*/ 68362 w 610688"/>
                    <a:gd name="connsiteY1014" fmla="*/ 731555 h 991194"/>
                    <a:gd name="connsiteX1015" fmla="*/ 70279 w 610688"/>
                    <a:gd name="connsiteY1015" fmla="*/ 727613 h 991194"/>
                    <a:gd name="connsiteX1016" fmla="*/ 70707 w 610688"/>
                    <a:gd name="connsiteY1016" fmla="*/ 726735 h 991194"/>
                    <a:gd name="connsiteX1017" fmla="*/ 71134 w 610688"/>
                    <a:gd name="connsiteY1017" fmla="*/ 726051 h 991194"/>
                    <a:gd name="connsiteX1018" fmla="*/ 73638 w 610688"/>
                    <a:gd name="connsiteY1018" fmla="*/ 722171 h 991194"/>
                    <a:gd name="connsiteX1019" fmla="*/ 76276 w 610688"/>
                    <a:gd name="connsiteY1019" fmla="*/ 718156 h 991194"/>
                    <a:gd name="connsiteX1020" fmla="*/ 76533 w 610688"/>
                    <a:gd name="connsiteY1020" fmla="*/ 717643 h 991194"/>
                    <a:gd name="connsiteX1021" fmla="*/ 77412 w 610688"/>
                    <a:gd name="connsiteY1021" fmla="*/ 715911 h 991194"/>
                    <a:gd name="connsiteX1022" fmla="*/ 77925 w 610688"/>
                    <a:gd name="connsiteY1022" fmla="*/ 714885 h 991194"/>
                    <a:gd name="connsiteX1023" fmla="*/ 79415 w 610688"/>
                    <a:gd name="connsiteY1023" fmla="*/ 712469 h 991194"/>
                    <a:gd name="connsiteX1024" fmla="*/ 80161 w 610688"/>
                    <a:gd name="connsiteY1024" fmla="*/ 711261 h 991194"/>
                    <a:gd name="connsiteX1025" fmla="*/ 80527 w 610688"/>
                    <a:gd name="connsiteY1025" fmla="*/ 709516 h 991194"/>
                    <a:gd name="connsiteX1026" fmla="*/ 80881 w 610688"/>
                    <a:gd name="connsiteY1026" fmla="*/ 707783 h 991194"/>
                    <a:gd name="connsiteX1027" fmla="*/ 81370 w 610688"/>
                    <a:gd name="connsiteY1027" fmla="*/ 705416 h 991194"/>
                    <a:gd name="connsiteX1028" fmla="*/ 81602 w 610688"/>
                    <a:gd name="connsiteY1028" fmla="*/ 704293 h 991194"/>
                    <a:gd name="connsiteX1029" fmla="*/ 81699 w 610688"/>
                    <a:gd name="connsiteY1029" fmla="*/ 703390 h 991194"/>
                    <a:gd name="connsiteX1030" fmla="*/ 82200 w 610688"/>
                    <a:gd name="connsiteY1030" fmla="*/ 699144 h 991194"/>
                    <a:gd name="connsiteX1031" fmla="*/ 82713 w 610688"/>
                    <a:gd name="connsiteY1031" fmla="*/ 696557 h 991194"/>
                    <a:gd name="connsiteX1032" fmla="*/ 83031 w 610688"/>
                    <a:gd name="connsiteY1032" fmla="*/ 694958 h 991194"/>
                    <a:gd name="connsiteX1033" fmla="*/ 83715 w 610688"/>
                    <a:gd name="connsiteY1033" fmla="*/ 693372 h 991194"/>
                    <a:gd name="connsiteX1034" fmla="*/ 84240 w 610688"/>
                    <a:gd name="connsiteY1034" fmla="*/ 692188 h 991194"/>
                    <a:gd name="connsiteX1035" fmla="*/ 85278 w 610688"/>
                    <a:gd name="connsiteY1035" fmla="*/ 690663 h 991194"/>
                    <a:gd name="connsiteX1036" fmla="*/ 86206 w 610688"/>
                    <a:gd name="connsiteY1036" fmla="*/ 689284 h 991194"/>
                    <a:gd name="connsiteX1037" fmla="*/ 87294 w 610688"/>
                    <a:gd name="connsiteY1037" fmla="*/ 688698 h 991194"/>
                    <a:gd name="connsiteX1038" fmla="*/ 88344 w 610688"/>
                    <a:gd name="connsiteY1038" fmla="*/ 688125 h 991194"/>
                    <a:gd name="connsiteX1039" fmla="*/ 89614 w 610688"/>
                    <a:gd name="connsiteY1039" fmla="*/ 687441 h 991194"/>
                    <a:gd name="connsiteX1040" fmla="*/ 91263 w 610688"/>
                    <a:gd name="connsiteY1040" fmla="*/ 687795 h 991194"/>
                    <a:gd name="connsiteX1041" fmla="*/ 94146 w 610688"/>
                    <a:gd name="connsiteY1041" fmla="*/ 688405 h 991194"/>
                    <a:gd name="connsiteX1042" fmla="*/ 94830 w 610688"/>
                    <a:gd name="connsiteY1042" fmla="*/ 688552 h 991194"/>
                    <a:gd name="connsiteX1043" fmla="*/ 95733 w 610688"/>
                    <a:gd name="connsiteY1043" fmla="*/ 688893 h 991194"/>
                    <a:gd name="connsiteX1044" fmla="*/ 99850 w 610688"/>
                    <a:gd name="connsiteY1044" fmla="*/ 690455 h 991194"/>
                    <a:gd name="connsiteX1045" fmla="*/ 102133 w 610688"/>
                    <a:gd name="connsiteY1045" fmla="*/ 691004 h 991194"/>
                    <a:gd name="connsiteX1046" fmla="*/ 104882 w 610688"/>
                    <a:gd name="connsiteY1046" fmla="*/ 691676 h 991194"/>
                    <a:gd name="connsiteX1047" fmla="*/ 106714 w 610688"/>
                    <a:gd name="connsiteY1047" fmla="*/ 692127 h 991194"/>
                    <a:gd name="connsiteX1048" fmla="*/ 111343 w 610688"/>
                    <a:gd name="connsiteY1048" fmla="*/ 693823 h 991194"/>
                    <a:gd name="connsiteX1049" fmla="*/ 112564 w 610688"/>
                    <a:gd name="connsiteY1049" fmla="*/ 694263 h 991194"/>
                    <a:gd name="connsiteX1050" fmla="*/ 113468 w 610688"/>
                    <a:gd name="connsiteY1050" fmla="*/ 694482 h 991194"/>
                    <a:gd name="connsiteX1051" fmla="*/ 115239 w 610688"/>
                    <a:gd name="connsiteY1051" fmla="*/ 694922 h 991194"/>
                    <a:gd name="connsiteX1052" fmla="*/ 118769 w 610688"/>
                    <a:gd name="connsiteY1052" fmla="*/ 695776 h 991194"/>
                    <a:gd name="connsiteX1053" fmla="*/ 119905 w 610688"/>
                    <a:gd name="connsiteY1053" fmla="*/ 696056 h 991194"/>
                    <a:gd name="connsiteX1054" fmla="*/ 122812 w 610688"/>
                    <a:gd name="connsiteY1054" fmla="*/ 695507 h 991194"/>
                    <a:gd name="connsiteX1055" fmla="*/ 123740 w 610688"/>
                    <a:gd name="connsiteY1055" fmla="*/ 694311 h 991194"/>
                    <a:gd name="connsiteX1056" fmla="*/ 125597 w 610688"/>
                    <a:gd name="connsiteY1056" fmla="*/ 691956 h 991194"/>
                    <a:gd name="connsiteX1057" fmla="*/ 125926 w 610688"/>
                    <a:gd name="connsiteY1057" fmla="*/ 691529 h 991194"/>
                    <a:gd name="connsiteX1058" fmla="*/ 126256 w 610688"/>
                    <a:gd name="connsiteY1058" fmla="*/ 690809 h 991194"/>
                    <a:gd name="connsiteX1059" fmla="*/ 127490 w 610688"/>
                    <a:gd name="connsiteY1059" fmla="*/ 688161 h 991194"/>
                    <a:gd name="connsiteX1060" fmla="*/ 128455 w 610688"/>
                    <a:gd name="connsiteY1060" fmla="*/ 685611 h 991194"/>
                    <a:gd name="connsiteX1061" fmla="*/ 128894 w 610688"/>
                    <a:gd name="connsiteY1061" fmla="*/ 684415 h 991194"/>
                    <a:gd name="connsiteX1062" fmla="*/ 129017 w 610688"/>
                    <a:gd name="connsiteY1062" fmla="*/ 683280 h 991194"/>
                    <a:gd name="connsiteX1063" fmla="*/ 129407 w 610688"/>
                    <a:gd name="connsiteY1063" fmla="*/ 679778 h 991194"/>
                    <a:gd name="connsiteX1064" fmla="*/ 129529 w 610688"/>
                    <a:gd name="connsiteY1064" fmla="*/ 678741 h 991194"/>
                    <a:gd name="connsiteX1065" fmla="*/ 129420 w 610688"/>
                    <a:gd name="connsiteY1065" fmla="*/ 677691 h 991194"/>
                    <a:gd name="connsiteX1066" fmla="*/ 129175 w 610688"/>
                    <a:gd name="connsiteY1066" fmla="*/ 675299 h 991194"/>
                    <a:gd name="connsiteX1067" fmla="*/ 129041 w 610688"/>
                    <a:gd name="connsiteY1067" fmla="*/ 674006 h 991194"/>
                    <a:gd name="connsiteX1068" fmla="*/ 128369 w 610688"/>
                    <a:gd name="connsiteY1068" fmla="*/ 672456 h 991194"/>
                    <a:gd name="connsiteX1069" fmla="*/ 127563 w 610688"/>
                    <a:gd name="connsiteY1069" fmla="*/ 670601 h 991194"/>
                    <a:gd name="connsiteX1070" fmla="*/ 126513 w 610688"/>
                    <a:gd name="connsiteY1070" fmla="*/ 669259 h 991194"/>
                    <a:gd name="connsiteX1071" fmla="*/ 126097 w 610688"/>
                    <a:gd name="connsiteY1071" fmla="*/ 668722 h 991194"/>
                    <a:gd name="connsiteX1072" fmla="*/ 122458 w 610688"/>
                    <a:gd name="connsiteY1072" fmla="*/ 670711 h 991194"/>
                    <a:gd name="connsiteX1073" fmla="*/ 118280 w 610688"/>
                    <a:gd name="connsiteY1073" fmla="*/ 673359 h 991194"/>
                    <a:gd name="connsiteX1074" fmla="*/ 117438 w 610688"/>
                    <a:gd name="connsiteY1074" fmla="*/ 673896 h 991194"/>
                    <a:gd name="connsiteX1075" fmla="*/ 116571 w 610688"/>
                    <a:gd name="connsiteY1075" fmla="*/ 674201 h 991194"/>
                    <a:gd name="connsiteX1076" fmla="*/ 113761 w 610688"/>
                    <a:gd name="connsiteY1076" fmla="*/ 675190 h 991194"/>
                    <a:gd name="connsiteX1077" fmla="*/ 113077 w 610688"/>
                    <a:gd name="connsiteY1077" fmla="*/ 675336 h 991194"/>
                    <a:gd name="connsiteX1078" fmla="*/ 111709 w 610688"/>
                    <a:gd name="connsiteY1078" fmla="*/ 675568 h 991194"/>
                    <a:gd name="connsiteX1079" fmla="*/ 110341 w 610688"/>
                    <a:gd name="connsiteY1079" fmla="*/ 675800 h 991194"/>
                    <a:gd name="connsiteX1080" fmla="*/ 108924 w 610688"/>
                    <a:gd name="connsiteY1080" fmla="*/ 675482 h 991194"/>
                    <a:gd name="connsiteX1081" fmla="*/ 107520 w 610688"/>
                    <a:gd name="connsiteY1081" fmla="*/ 675153 h 991194"/>
                    <a:gd name="connsiteX1082" fmla="*/ 107031 w 610688"/>
                    <a:gd name="connsiteY1082" fmla="*/ 675043 h 991194"/>
                    <a:gd name="connsiteX1083" fmla="*/ 106567 w 610688"/>
                    <a:gd name="connsiteY1083" fmla="*/ 674848 h 991194"/>
                    <a:gd name="connsiteX1084" fmla="*/ 103428 w 610688"/>
                    <a:gd name="connsiteY1084" fmla="*/ 673506 h 991194"/>
                    <a:gd name="connsiteX1085" fmla="*/ 102060 w 610688"/>
                    <a:gd name="connsiteY1085" fmla="*/ 672908 h 991194"/>
                    <a:gd name="connsiteX1086" fmla="*/ 100619 w 610688"/>
                    <a:gd name="connsiteY1086" fmla="*/ 671431 h 991194"/>
                    <a:gd name="connsiteX1087" fmla="*/ 96992 w 610688"/>
                    <a:gd name="connsiteY1087" fmla="*/ 667673 h 991194"/>
                    <a:gd name="connsiteX1088" fmla="*/ 94683 w 610688"/>
                    <a:gd name="connsiteY1088" fmla="*/ 665403 h 991194"/>
                    <a:gd name="connsiteX1089" fmla="*/ 93339 w 610688"/>
                    <a:gd name="connsiteY1089" fmla="*/ 664512 h 991194"/>
                    <a:gd name="connsiteX1090" fmla="*/ 91507 w 610688"/>
                    <a:gd name="connsiteY1090" fmla="*/ 663292 h 991194"/>
                    <a:gd name="connsiteX1091" fmla="*/ 88356 w 610688"/>
                    <a:gd name="connsiteY1091" fmla="*/ 661071 h 991194"/>
                    <a:gd name="connsiteX1092" fmla="*/ 85767 w 610688"/>
                    <a:gd name="connsiteY1092" fmla="*/ 659631 h 991194"/>
                    <a:gd name="connsiteX1093" fmla="*/ 84142 w 610688"/>
                    <a:gd name="connsiteY1093" fmla="*/ 658728 h 991194"/>
                    <a:gd name="connsiteX1094" fmla="*/ 79941 w 610688"/>
                    <a:gd name="connsiteY1094" fmla="*/ 656519 h 991194"/>
                    <a:gd name="connsiteX1095" fmla="*/ 77864 w 610688"/>
                    <a:gd name="connsiteY1095" fmla="*/ 655433 h 991194"/>
                    <a:gd name="connsiteX1096" fmla="*/ 76838 w 610688"/>
                    <a:gd name="connsiteY1096" fmla="*/ 654762 h 991194"/>
                    <a:gd name="connsiteX1097" fmla="*/ 74542 w 610688"/>
                    <a:gd name="connsiteY1097" fmla="*/ 653249 h 991194"/>
                    <a:gd name="connsiteX1098" fmla="*/ 72148 w 610688"/>
                    <a:gd name="connsiteY1098" fmla="*/ 652395 h 991194"/>
                    <a:gd name="connsiteX1099" fmla="*/ 70646 w 610688"/>
                    <a:gd name="connsiteY1099" fmla="*/ 651858 h 991194"/>
                    <a:gd name="connsiteX1100" fmla="*/ 69657 w 610688"/>
                    <a:gd name="connsiteY1100" fmla="*/ 650613 h 991194"/>
                    <a:gd name="connsiteX1101" fmla="*/ 69034 w 610688"/>
                    <a:gd name="connsiteY1101" fmla="*/ 649820 h 991194"/>
                    <a:gd name="connsiteX1102" fmla="*/ 68081 w 610688"/>
                    <a:gd name="connsiteY1102" fmla="*/ 648612 h 991194"/>
                    <a:gd name="connsiteX1103" fmla="*/ 68044 w 610688"/>
                    <a:gd name="connsiteY1103" fmla="*/ 646781 h 991194"/>
                    <a:gd name="connsiteX1104" fmla="*/ 68020 w 610688"/>
                    <a:gd name="connsiteY1104" fmla="*/ 646098 h 991194"/>
                    <a:gd name="connsiteX1105" fmla="*/ 67983 w 610688"/>
                    <a:gd name="connsiteY1105" fmla="*/ 644548 h 991194"/>
                    <a:gd name="connsiteX1106" fmla="*/ 68508 w 610688"/>
                    <a:gd name="connsiteY1106" fmla="*/ 643267 h 991194"/>
                    <a:gd name="connsiteX1107" fmla="*/ 70426 w 610688"/>
                    <a:gd name="connsiteY1107" fmla="*/ 638606 h 991194"/>
                    <a:gd name="connsiteX1108" fmla="*/ 70646 w 610688"/>
                    <a:gd name="connsiteY1108" fmla="*/ 638081 h 991194"/>
                    <a:gd name="connsiteX1109" fmla="*/ 71379 w 610688"/>
                    <a:gd name="connsiteY1109" fmla="*/ 636751 h 991194"/>
                    <a:gd name="connsiteX1110" fmla="*/ 72112 w 610688"/>
                    <a:gd name="connsiteY1110" fmla="*/ 635445 h 991194"/>
                    <a:gd name="connsiteX1111" fmla="*/ 72356 w 610688"/>
                    <a:gd name="connsiteY1111" fmla="*/ 634993 h 991194"/>
                    <a:gd name="connsiteX1112" fmla="*/ 74725 w 610688"/>
                    <a:gd name="connsiteY1112" fmla="*/ 630954 h 991194"/>
                    <a:gd name="connsiteX1113" fmla="*/ 75507 w 610688"/>
                    <a:gd name="connsiteY1113" fmla="*/ 629612 h 991194"/>
                    <a:gd name="connsiteX1114" fmla="*/ 76643 w 610688"/>
                    <a:gd name="connsiteY1114" fmla="*/ 627904 h 991194"/>
                    <a:gd name="connsiteX1115" fmla="*/ 78121 w 610688"/>
                    <a:gd name="connsiteY1115" fmla="*/ 625670 h 991194"/>
                    <a:gd name="connsiteX1116" fmla="*/ 79415 w 610688"/>
                    <a:gd name="connsiteY1116" fmla="*/ 623413 h 991194"/>
                    <a:gd name="connsiteX1117" fmla="*/ 79831 w 610688"/>
                    <a:gd name="connsiteY1117" fmla="*/ 622705 h 991194"/>
                    <a:gd name="connsiteX1118" fmla="*/ 80478 w 610688"/>
                    <a:gd name="connsiteY1118" fmla="*/ 621583 h 991194"/>
                    <a:gd name="connsiteX1119" fmla="*/ 81431 w 610688"/>
                    <a:gd name="connsiteY1119" fmla="*/ 620143 h 991194"/>
                    <a:gd name="connsiteX1120" fmla="*/ 83825 w 610688"/>
                    <a:gd name="connsiteY1120" fmla="*/ 616543 h 991194"/>
                    <a:gd name="connsiteX1121" fmla="*/ 84716 w 610688"/>
                    <a:gd name="connsiteY1121" fmla="*/ 615200 h 991194"/>
                    <a:gd name="connsiteX1122" fmla="*/ 85400 w 610688"/>
                    <a:gd name="connsiteY1122" fmla="*/ 614175 h 991194"/>
                    <a:gd name="connsiteX1123" fmla="*/ 85840 w 610688"/>
                    <a:gd name="connsiteY1123" fmla="*/ 613565 h 991194"/>
                    <a:gd name="connsiteX1124" fmla="*/ 88454 w 610688"/>
                    <a:gd name="connsiteY1124" fmla="*/ 610124 h 991194"/>
                    <a:gd name="connsiteX1125" fmla="*/ 89443 w 610688"/>
                    <a:gd name="connsiteY1125" fmla="*/ 608831 h 991194"/>
                    <a:gd name="connsiteX1126" fmla="*/ 90445 w 610688"/>
                    <a:gd name="connsiteY1126" fmla="*/ 608049 h 991194"/>
                    <a:gd name="connsiteX1127" fmla="*/ 92423 w 610688"/>
                    <a:gd name="connsiteY1127" fmla="*/ 606524 h 991194"/>
                    <a:gd name="connsiteX1128" fmla="*/ 93547 w 610688"/>
                    <a:gd name="connsiteY1128" fmla="*/ 605658 h 991194"/>
                    <a:gd name="connsiteX1129" fmla="*/ 94964 w 610688"/>
                    <a:gd name="connsiteY1129" fmla="*/ 605194 h 991194"/>
                    <a:gd name="connsiteX1130" fmla="*/ 98714 w 610688"/>
                    <a:gd name="connsiteY1130" fmla="*/ 603986 h 991194"/>
                    <a:gd name="connsiteX1131" fmla="*/ 104613 w 610688"/>
                    <a:gd name="connsiteY1131" fmla="*/ 602326 h 991194"/>
                    <a:gd name="connsiteX1132" fmla="*/ 102940 w 610688"/>
                    <a:gd name="connsiteY1132" fmla="*/ 600862 h 991194"/>
                    <a:gd name="connsiteX1133" fmla="*/ 102317 w 610688"/>
                    <a:gd name="connsiteY1133" fmla="*/ 600337 h 991194"/>
                    <a:gd name="connsiteX1134" fmla="*/ 101950 w 610688"/>
                    <a:gd name="connsiteY1134" fmla="*/ 599788 h 991194"/>
                    <a:gd name="connsiteX1135" fmla="*/ 99813 w 610688"/>
                    <a:gd name="connsiteY1135" fmla="*/ 596664 h 991194"/>
                    <a:gd name="connsiteX1136" fmla="*/ 99092 w 610688"/>
                    <a:gd name="connsiteY1136" fmla="*/ 594089 h 991194"/>
                    <a:gd name="connsiteX1137" fmla="*/ 98665 w 610688"/>
                    <a:gd name="connsiteY1137" fmla="*/ 592491 h 991194"/>
                    <a:gd name="connsiteX1138" fmla="*/ 98604 w 610688"/>
                    <a:gd name="connsiteY1138" fmla="*/ 591344 h 991194"/>
                    <a:gd name="connsiteX1139" fmla="*/ 98494 w 610688"/>
                    <a:gd name="connsiteY1139" fmla="*/ 589208 h 991194"/>
                    <a:gd name="connsiteX1140" fmla="*/ 98482 w 610688"/>
                    <a:gd name="connsiteY1140" fmla="*/ 588574 h 991194"/>
                    <a:gd name="connsiteX1141" fmla="*/ 98530 w 610688"/>
                    <a:gd name="connsiteY1141" fmla="*/ 587903 h 991194"/>
                    <a:gd name="connsiteX1142" fmla="*/ 98787 w 610688"/>
                    <a:gd name="connsiteY1142" fmla="*/ 584791 h 991194"/>
                    <a:gd name="connsiteX1143" fmla="*/ 98836 w 610688"/>
                    <a:gd name="connsiteY1143" fmla="*/ 584278 h 991194"/>
                    <a:gd name="connsiteX1144" fmla="*/ 99056 w 610688"/>
                    <a:gd name="connsiteY1144" fmla="*/ 583314 h 991194"/>
                    <a:gd name="connsiteX1145" fmla="*/ 99214 w 610688"/>
                    <a:gd name="connsiteY1145" fmla="*/ 582594 h 991194"/>
                    <a:gd name="connsiteX1146" fmla="*/ 99642 w 610688"/>
                    <a:gd name="connsiteY1146" fmla="*/ 580849 h 991194"/>
                    <a:gd name="connsiteX1147" fmla="*/ 100204 w 610688"/>
                    <a:gd name="connsiteY1147" fmla="*/ 579873 h 991194"/>
                    <a:gd name="connsiteX1148" fmla="*/ 101889 w 610688"/>
                    <a:gd name="connsiteY1148" fmla="*/ 576957 h 991194"/>
                    <a:gd name="connsiteX1149" fmla="*/ 102317 w 610688"/>
                    <a:gd name="connsiteY1149" fmla="*/ 576212 h 991194"/>
                    <a:gd name="connsiteX1150" fmla="*/ 102964 w 610688"/>
                    <a:gd name="connsiteY1150" fmla="*/ 575468 h 991194"/>
                    <a:gd name="connsiteX1151" fmla="*/ 104845 w 610688"/>
                    <a:gd name="connsiteY1151" fmla="*/ 573308 h 991194"/>
                    <a:gd name="connsiteX1152" fmla="*/ 105383 w 610688"/>
                    <a:gd name="connsiteY1152" fmla="*/ 572771 h 991194"/>
                    <a:gd name="connsiteX1153" fmla="*/ 108424 w 610688"/>
                    <a:gd name="connsiteY1153" fmla="*/ 569855 h 991194"/>
                    <a:gd name="connsiteX1154" fmla="*/ 110207 w 610688"/>
                    <a:gd name="connsiteY1154" fmla="*/ 568378 h 991194"/>
                    <a:gd name="connsiteX1155" fmla="*/ 111526 w 610688"/>
                    <a:gd name="connsiteY1155" fmla="*/ 567280 h 991194"/>
                    <a:gd name="connsiteX1156" fmla="*/ 112393 w 610688"/>
                    <a:gd name="connsiteY1156" fmla="*/ 565767 h 991194"/>
                    <a:gd name="connsiteX1157" fmla="*/ 112760 w 610688"/>
                    <a:gd name="connsiteY1157" fmla="*/ 565132 h 991194"/>
                    <a:gd name="connsiteX1158" fmla="*/ 113761 w 610688"/>
                    <a:gd name="connsiteY1158" fmla="*/ 563412 h 991194"/>
                    <a:gd name="connsiteX1159" fmla="*/ 114348 w 610688"/>
                    <a:gd name="connsiteY1159" fmla="*/ 560971 h 991194"/>
                    <a:gd name="connsiteX1160" fmla="*/ 114592 w 610688"/>
                    <a:gd name="connsiteY1160" fmla="*/ 559934 h 991194"/>
                    <a:gd name="connsiteX1161" fmla="*/ 114909 w 610688"/>
                    <a:gd name="connsiteY1161" fmla="*/ 558604 h 991194"/>
                    <a:gd name="connsiteX1162" fmla="*/ 116057 w 610688"/>
                    <a:gd name="connsiteY1162" fmla="*/ 556419 h 991194"/>
                    <a:gd name="connsiteX1163" fmla="*/ 116509 w 610688"/>
                    <a:gd name="connsiteY1163" fmla="*/ 555577 h 991194"/>
                    <a:gd name="connsiteX1164" fmla="*/ 117181 w 610688"/>
                    <a:gd name="connsiteY1164" fmla="*/ 554284 h 991194"/>
                    <a:gd name="connsiteX1165" fmla="*/ 117719 w 610688"/>
                    <a:gd name="connsiteY1165" fmla="*/ 553527 h 991194"/>
                    <a:gd name="connsiteX1166" fmla="*/ 119636 w 610688"/>
                    <a:gd name="connsiteY1166" fmla="*/ 550757 h 991194"/>
                    <a:gd name="connsiteX1167" fmla="*/ 121920 w 610688"/>
                    <a:gd name="connsiteY1167" fmla="*/ 547316 h 991194"/>
                    <a:gd name="connsiteX1168" fmla="*/ 122775 w 610688"/>
                    <a:gd name="connsiteY1168" fmla="*/ 544448 h 991194"/>
                    <a:gd name="connsiteX1169" fmla="*/ 122934 w 610688"/>
                    <a:gd name="connsiteY1169" fmla="*/ 543594 h 991194"/>
                    <a:gd name="connsiteX1170" fmla="*/ 122458 w 610688"/>
                    <a:gd name="connsiteY1170" fmla="*/ 538859 h 991194"/>
                    <a:gd name="connsiteX1171" fmla="*/ 122299 w 610688"/>
                    <a:gd name="connsiteY1171" fmla="*/ 537944 h 991194"/>
                    <a:gd name="connsiteX1172" fmla="*/ 122006 w 610688"/>
                    <a:gd name="connsiteY1172" fmla="*/ 536248 h 991194"/>
                    <a:gd name="connsiteX1173" fmla="*/ 121981 w 610688"/>
                    <a:gd name="connsiteY1173" fmla="*/ 532087 h 991194"/>
                    <a:gd name="connsiteX1174" fmla="*/ 122140 w 610688"/>
                    <a:gd name="connsiteY1174" fmla="*/ 531525 h 991194"/>
                    <a:gd name="connsiteX1175" fmla="*/ 122421 w 610688"/>
                    <a:gd name="connsiteY1175" fmla="*/ 530317 h 991194"/>
                    <a:gd name="connsiteX1176" fmla="*/ 122177 w 610688"/>
                    <a:gd name="connsiteY1176" fmla="*/ 529524 h 991194"/>
                    <a:gd name="connsiteX1177" fmla="*/ 121908 w 610688"/>
                    <a:gd name="connsiteY1177" fmla="*/ 528633 h 991194"/>
                    <a:gd name="connsiteX1178" fmla="*/ 122201 w 610688"/>
                    <a:gd name="connsiteY1178" fmla="*/ 527340 h 991194"/>
                    <a:gd name="connsiteX1179" fmla="*/ 122348 w 610688"/>
                    <a:gd name="connsiteY1179" fmla="*/ 526156 h 991194"/>
                    <a:gd name="connsiteX1180" fmla="*/ 122348 w 610688"/>
                    <a:gd name="connsiteY1180" fmla="*/ 525400 h 991194"/>
                    <a:gd name="connsiteX1181" fmla="*/ 122104 w 610688"/>
                    <a:gd name="connsiteY1181" fmla="*/ 524216 h 991194"/>
                    <a:gd name="connsiteX1182" fmla="*/ 121969 w 610688"/>
                    <a:gd name="connsiteY1182" fmla="*/ 523545 h 991194"/>
                    <a:gd name="connsiteX1183" fmla="*/ 121847 w 610688"/>
                    <a:gd name="connsiteY1183" fmla="*/ 521544 h 991194"/>
                    <a:gd name="connsiteX1184" fmla="*/ 121847 w 610688"/>
                    <a:gd name="connsiteY1184" fmla="*/ 520995 h 991194"/>
                    <a:gd name="connsiteX1185" fmla="*/ 121847 w 610688"/>
                    <a:gd name="connsiteY1185" fmla="*/ 520177 h 991194"/>
                    <a:gd name="connsiteX1186" fmla="*/ 121847 w 610688"/>
                    <a:gd name="connsiteY1186" fmla="*/ 519213 h 991194"/>
                    <a:gd name="connsiteX1187" fmla="*/ 121713 w 610688"/>
                    <a:gd name="connsiteY1187" fmla="*/ 518346 h 991194"/>
                    <a:gd name="connsiteX1188" fmla="*/ 121236 w 610688"/>
                    <a:gd name="connsiteY1188" fmla="*/ 517773 h 991194"/>
                    <a:gd name="connsiteX1189" fmla="*/ 121114 w 610688"/>
                    <a:gd name="connsiteY1189" fmla="*/ 517224 h 991194"/>
                    <a:gd name="connsiteX1190" fmla="*/ 121175 w 610688"/>
                    <a:gd name="connsiteY1190" fmla="*/ 516394 h 991194"/>
                    <a:gd name="connsiteX1191" fmla="*/ 121505 w 610688"/>
                    <a:gd name="connsiteY1191" fmla="*/ 515833 h 991194"/>
                    <a:gd name="connsiteX1192" fmla="*/ 121786 w 610688"/>
                    <a:gd name="connsiteY1192" fmla="*/ 514808 h 991194"/>
                    <a:gd name="connsiteX1193" fmla="*/ 121908 w 610688"/>
                    <a:gd name="connsiteY1193" fmla="*/ 512745 h 991194"/>
                    <a:gd name="connsiteX1194" fmla="*/ 121725 w 610688"/>
                    <a:gd name="connsiteY1194" fmla="*/ 511379 h 991194"/>
                    <a:gd name="connsiteX1195" fmla="*/ 121029 w 610688"/>
                    <a:gd name="connsiteY1195" fmla="*/ 509634 h 991194"/>
                    <a:gd name="connsiteX1196" fmla="*/ 120552 w 610688"/>
                    <a:gd name="connsiteY1196" fmla="*/ 508694 h 991194"/>
                    <a:gd name="connsiteX1197" fmla="*/ 120491 w 610688"/>
                    <a:gd name="connsiteY1197" fmla="*/ 507388 h 991194"/>
                    <a:gd name="connsiteX1198" fmla="*/ 120796 w 610688"/>
                    <a:gd name="connsiteY1198" fmla="*/ 506083 h 991194"/>
                    <a:gd name="connsiteX1199" fmla="*/ 121786 w 610688"/>
                    <a:gd name="connsiteY1199" fmla="*/ 505118 h 991194"/>
                    <a:gd name="connsiteX1200" fmla="*/ 122360 w 610688"/>
                    <a:gd name="connsiteY1200" fmla="*/ 504655 h 991194"/>
                    <a:gd name="connsiteX1201" fmla="*/ 124815 w 610688"/>
                    <a:gd name="connsiteY1201" fmla="*/ 502641 h 991194"/>
                    <a:gd name="connsiteX1202" fmla="*/ 126623 w 610688"/>
                    <a:gd name="connsiteY1202" fmla="*/ 501031 h 991194"/>
                    <a:gd name="connsiteX1203" fmla="*/ 128650 w 610688"/>
                    <a:gd name="connsiteY1203" fmla="*/ 499273 h 991194"/>
                    <a:gd name="connsiteX1204" fmla="*/ 130311 w 610688"/>
                    <a:gd name="connsiteY1204" fmla="*/ 497833 h 991194"/>
                    <a:gd name="connsiteX1205" fmla="*/ 131252 w 610688"/>
                    <a:gd name="connsiteY1205" fmla="*/ 496979 h 991194"/>
                    <a:gd name="connsiteX1206" fmla="*/ 132107 w 610688"/>
                    <a:gd name="connsiteY1206" fmla="*/ 496259 h 991194"/>
                    <a:gd name="connsiteX1207" fmla="*/ 132791 w 610688"/>
                    <a:gd name="connsiteY1207" fmla="*/ 495527 h 991194"/>
                    <a:gd name="connsiteX1208" fmla="*/ 132669 w 610688"/>
                    <a:gd name="connsiteY1208" fmla="*/ 494807 h 991194"/>
                    <a:gd name="connsiteX1209" fmla="*/ 131740 w 610688"/>
                    <a:gd name="connsiteY1209" fmla="*/ 493941 h 991194"/>
                    <a:gd name="connsiteX1210" fmla="*/ 130873 w 610688"/>
                    <a:gd name="connsiteY1210" fmla="*/ 493367 h 991194"/>
                    <a:gd name="connsiteX1211" fmla="*/ 130189 w 610688"/>
                    <a:gd name="connsiteY1211" fmla="*/ 492537 h 991194"/>
                    <a:gd name="connsiteX1212" fmla="*/ 130568 w 610688"/>
                    <a:gd name="connsiteY1212" fmla="*/ 491720 h 991194"/>
                    <a:gd name="connsiteX1213" fmla="*/ 131239 w 610688"/>
                    <a:gd name="connsiteY1213" fmla="*/ 490963 h 991194"/>
                    <a:gd name="connsiteX1214" fmla="*/ 131777 w 610688"/>
                    <a:gd name="connsiteY1214" fmla="*/ 490487 h 991194"/>
                    <a:gd name="connsiteX1215" fmla="*/ 132791 w 610688"/>
                    <a:gd name="connsiteY1215" fmla="*/ 489584 h 991194"/>
                    <a:gd name="connsiteX1216" fmla="*/ 133401 w 610688"/>
                    <a:gd name="connsiteY1216" fmla="*/ 488559 h 991194"/>
                    <a:gd name="connsiteX1217" fmla="*/ 133597 w 610688"/>
                    <a:gd name="connsiteY1217" fmla="*/ 487729 h 991194"/>
                    <a:gd name="connsiteX1218" fmla="*/ 133340 w 610688"/>
                    <a:gd name="connsiteY1218" fmla="*/ 487107 h 991194"/>
                    <a:gd name="connsiteX1219" fmla="*/ 132742 w 610688"/>
                    <a:gd name="connsiteY1219" fmla="*/ 486717 h 991194"/>
                    <a:gd name="connsiteX1220" fmla="*/ 131923 w 610688"/>
                    <a:gd name="connsiteY1220" fmla="*/ 485667 h 991194"/>
                    <a:gd name="connsiteX1221" fmla="*/ 131985 w 610688"/>
                    <a:gd name="connsiteY1221" fmla="*/ 485045 h 991194"/>
                    <a:gd name="connsiteX1222" fmla="*/ 133035 w 610688"/>
                    <a:gd name="connsiteY1222" fmla="*/ 484642 h 991194"/>
                    <a:gd name="connsiteX1223" fmla="*/ 134024 w 610688"/>
                    <a:gd name="connsiteY1223" fmla="*/ 484776 h 991194"/>
                    <a:gd name="connsiteX1224" fmla="*/ 134708 w 610688"/>
                    <a:gd name="connsiteY1224" fmla="*/ 484886 h 991194"/>
                    <a:gd name="connsiteX1225" fmla="*/ 136125 w 610688"/>
                    <a:gd name="connsiteY1225" fmla="*/ 485118 h 991194"/>
                    <a:gd name="connsiteX1226" fmla="*/ 139179 w 610688"/>
                    <a:gd name="connsiteY1226" fmla="*/ 485570 h 991194"/>
                    <a:gd name="connsiteX1227" fmla="*/ 143295 w 610688"/>
                    <a:gd name="connsiteY1227" fmla="*/ 486290 h 991194"/>
                    <a:gd name="connsiteX1228" fmla="*/ 144382 w 610688"/>
                    <a:gd name="connsiteY1228" fmla="*/ 486595 h 991194"/>
                    <a:gd name="connsiteX1229" fmla="*/ 145017 w 610688"/>
                    <a:gd name="connsiteY1229" fmla="*/ 486765 h 991194"/>
                    <a:gd name="connsiteX1230" fmla="*/ 146874 w 610688"/>
                    <a:gd name="connsiteY1230" fmla="*/ 486765 h 991194"/>
                    <a:gd name="connsiteX1231" fmla="*/ 147618 w 610688"/>
                    <a:gd name="connsiteY1231" fmla="*/ 486631 h 991194"/>
                    <a:gd name="connsiteX1232" fmla="*/ 147985 w 610688"/>
                    <a:gd name="connsiteY1232" fmla="*/ 485948 h 991194"/>
                    <a:gd name="connsiteX1233" fmla="*/ 148241 w 610688"/>
                    <a:gd name="connsiteY1233" fmla="*/ 484776 h 991194"/>
                    <a:gd name="connsiteX1234" fmla="*/ 148290 w 610688"/>
                    <a:gd name="connsiteY1234" fmla="*/ 483239 h 991194"/>
                    <a:gd name="connsiteX1235" fmla="*/ 148302 w 610688"/>
                    <a:gd name="connsiteY1235" fmla="*/ 481128 h 991194"/>
                    <a:gd name="connsiteX1236" fmla="*/ 148425 w 610688"/>
                    <a:gd name="connsiteY1236" fmla="*/ 479554 h 991194"/>
                    <a:gd name="connsiteX1237" fmla="*/ 148449 w 610688"/>
                    <a:gd name="connsiteY1237" fmla="*/ 478614 h 991194"/>
                    <a:gd name="connsiteX1238" fmla="*/ 148486 w 610688"/>
                    <a:gd name="connsiteY1238" fmla="*/ 477150 h 991194"/>
                    <a:gd name="connsiteX1239" fmla="*/ 148425 w 610688"/>
                    <a:gd name="connsiteY1239" fmla="*/ 475148 h 991194"/>
                    <a:gd name="connsiteX1240" fmla="*/ 149109 w 610688"/>
                    <a:gd name="connsiteY1240" fmla="*/ 474258 h 991194"/>
                    <a:gd name="connsiteX1241" fmla="*/ 149402 w 610688"/>
                    <a:gd name="connsiteY1241" fmla="*/ 473794 h 991194"/>
                    <a:gd name="connsiteX1242" fmla="*/ 149658 w 610688"/>
                    <a:gd name="connsiteY1242" fmla="*/ 473196 h 991194"/>
                    <a:gd name="connsiteX1243" fmla="*/ 149964 w 610688"/>
                    <a:gd name="connsiteY1243" fmla="*/ 472305 h 991194"/>
                    <a:gd name="connsiteX1244" fmla="*/ 150330 w 610688"/>
                    <a:gd name="connsiteY1244" fmla="*/ 470633 h 991194"/>
                    <a:gd name="connsiteX1245" fmla="*/ 150354 w 610688"/>
                    <a:gd name="connsiteY1245" fmla="*/ 469132 h 991194"/>
                    <a:gd name="connsiteX1246" fmla="*/ 150244 w 610688"/>
                    <a:gd name="connsiteY1246" fmla="*/ 468119 h 991194"/>
                    <a:gd name="connsiteX1247" fmla="*/ 150672 w 610688"/>
                    <a:gd name="connsiteY1247" fmla="*/ 466936 h 991194"/>
                    <a:gd name="connsiteX1248" fmla="*/ 151466 w 610688"/>
                    <a:gd name="connsiteY1248" fmla="*/ 466728 h 991194"/>
                    <a:gd name="connsiteX1249" fmla="*/ 152309 w 610688"/>
                    <a:gd name="connsiteY1249" fmla="*/ 466545 h 991194"/>
                    <a:gd name="connsiteX1250" fmla="*/ 153897 w 610688"/>
                    <a:gd name="connsiteY1250" fmla="*/ 466191 h 991194"/>
                    <a:gd name="connsiteX1251" fmla="*/ 155081 w 610688"/>
                    <a:gd name="connsiteY1251" fmla="*/ 465410 h 991194"/>
                    <a:gd name="connsiteX1252" fmla="*/ 156266 w 610688"/>
                    <a:gd name="connsiteY1252" fmla="*/ 464922 h 991194"/>
                    <a:gd name="connsiteX1253" fmla="*/ 155619 w 610688"/>
                    <a:gd name="connsiteY1253" fmla="*/ 462884 h 991194"/>
                    <a:gd name="connsiteX1254" fmla="*/ 154593 w 610688"/>
                    <a:gd name="connsiteY1254" fmla="*/ 462823 h 991194"/>
                    <a:gd name="connsiteX1255" fmla="*/ 153945 w 610688"/>
                    <a:gd name="connsiteY1255" fmla="*/ 462701 h 991194"/>
                    <a:gd name="connsiteX1256" fmla="*/ 153383 w 610688"/>
                    <a:gd name="connsiteY1256" fmla="*/ 462579 h 991194"/>
                    <a:gd name="connsiteX1257" fmla="*/ 152467 w 610688"/>
                    <a:gd name="connsiteY1257" fmla="*/ 462396 h 991194"/>
                    <a:gd name="connsiteX1258" fmla="*/ 151185 w 610688"/>
                    <a:gd name="connsiteY1258" fmla="*/ 462116 h 991194"/>
                    <a:gd name="connsiteX1259" fmla="*/ 149609 w 610688"/>
                    <a:gd name="connsiteY1259" fmla="*/ 461798 h 991194"/>
                    <a:gd name="connsiteX1260" fmla="*/ 148620 w 610688"/>
                    <a:gd name="connsiteY1260" fmla="*/ 461603 h 991194"/>
                    <a:gd name="connsiteX1261" fmla="*/ 147618 w 610688"/>
                    <a:gd name="connsiteY1261" fmla="*/ 461383 h 991194"/>
                    <a:gd name="connsiteX1262" fmla="*/ 146532 w 610688"/>
                    <a:gd name="connsiteY1262" fmla="*/ 460603 h 991194"/>
                    <a:gd name="connsiteX1263" fmla="*/ 146336 w 610688"/>
                    <a:gd name="connsiteY1263" fmla="*/ 459541 h 991194"/>
                    <a:gd name="connsiteX1264" fmla="*/ 146336 w 610688"/>
                    <a:gd name="connsiteY1264" fmla="*/ 458540 h 991194"/>
                    <a:gd name="connsiteX1265" fmla="*/ 146629 w 610688"/>
                    <a:gd name="connsiteY1265" fmla="*/ 457906 h 991194"/>
                    <a:gd name="connsiteX1266" fmla="*/ 147289 w 610688"/>
                    <a:gd name="connsiteY1266" fmla="*/ 457637 h 991194"/>
                    <a:gd name="connsiteX1267" fmla="*/ 148522 w 610688"/>
                    <a:gd name="connsiteY1267" fmla="*/ 457747 h 991194"/>
                    <a:gd name="connsiteX1268" fmla="*/ 149463 w 610688"/>
                    <a:gd name="connsiteY1268" fmla="*/ 457747 h 991194"/>
                    <a:gd name="connsiteX1269" fmla="*/ 150513 w 610688"/>
                    <a:gd name="connsiteY1269" fmla="*/ 457747 h 991194"/>
                    <a:gd name="connsiteX1270" fmla="*/ 152125 w 610688"/>
                    <a:gd name="connsiteY1270" fmla="*/ 457381 h 991194"/>
                    <a:gd name="connsiteX1271" fmla="*/ 152834 w 610688"/>
                    <a:gd name="connsiteY1271" fmla="*/ 457113 h 991194"/>
                    <a:gd name="connsiteX1272" fmla="*/ 153078 w 610688"/>
                    <a:gd name="connsiteY1272" fmla="*/ 456588 h 991194"/>
                    <a:gd name="connsiteX1273" fmla="*/ 152834 w 610688"/>
                    <a:gd name="connsiteY1273" fmla="*/ 456002 h 991194"/>
                    <a:gd name="connsiteX1274" fmla="*/ 152321 w 610688"/>
                    <a:gd name="connsiteY1274" fmla="*/ 455477 h 991194"/>
                    <a:gd name="connsiteX1275" fmla="*/ 151893 w 610688"/>
                    <a:gd name="connsiteY1275" fmla="*/ 454806 h 991194"/>
                    <a:gd name="connsiteX1276" fmla="*/ 151319 w 610688"/>
                    <a:gd name="connsiteY1276" fmla="*/ 453891 h 991194"/>
                    <a:gd name="connsiteX1277" fmla="*/ 150709 w 610688"/>
                    <a:gd name="connsiteY1277" fmla="*/ 452683 h 991194"/>
                    <a:gd name="connsiteX1278" fmla="*/ 150892 w 610688"/>
                    <a:gd name="connsiteY1278" fmla="*/ 451365 h 991194"/>
                    <a:gd name="connsiteX1279" fmla="*/ 151588 w 610688"/>
                    <a:gd name="connsiteY1279" fmla="*/ 449425 h 991194"/>
                    <a:gd name="connsiteX1280" fmla="*/ 151942 w 610688"/>
                    <a:gd name="connsiteY1280" fmla="*/ 448448 h 991194"/>
                    <a:gd name="connsiteX1281" fmla="*/ 152187 w 610688"/>
                    <a:gd name="connsiteY1281" fmla="*/ 447814 h 991194"/>
                    <a:gd name="connsiteX1282" fmla="*/ 153469 w 610688"/>
                    <a:gd name="connsiteY1282" fmla="*/ 445251 h 991194"/>
                    <a:gd name="connsiteX1283" fmla="*/ 153933 w 610688"/>
                    <a:gd name="connsiteY1283" fmla="*/ 444348 h 991194"/>
                    <a:gd name="connsiteX1284" fmla="*/ 154556 w 610688"/>
                    <a:gd name="connsiteY1284" fmla="*/ 443580 h 991194"/>
                    <a:gd name="connsiteX1285" fmla="*/ 155802 w 610688"/>
                    <a:gd name="connsiteY1285" fmla="*/ 442042 h 991194"/>
                    <a:gd name="connsiteX1286" fmla="*/ 156107 w 610688"/>
                    <a:gd name="connsiteY1286" fmla="*/ 441651 h 991194"/>
                    <a:gd name="connsiteX1287" fmla="*/ 156742 w 610688"/>
                    <a:gd name="connsiteY1287" fmla="*/ 441041 h 991194"/>
                    <a:gd name="connsiteX1288" fmla="*/ 158013 w 610688"/>
                    <a:gd name="connsiteY1288" fmla="*/ 439809 h 991194"/>
                    <a:gd name="connsiteX1289" fmla="*/ 159258 w 610688"/>
                    <a:gd name="connsiteY1289" fmla="*/ 439113 h 991194"/>
                    <a:gd name="connsiteX1290" fmla="*/ 161616 w 610688"/>
                    <a:gd name="connsiteY1290" fmla="*/ 437795 h 991194"/>
                    <a:gd name="connsiteX1291" fmla="*/ 164913 w 610688"/>
                    <a:gd name="connsiteY1291" fmla="*/ 435855 h 991194"/>
                    <a:gd name="connsiteX1292" fmla="*/ 166550 w 610688"/>
                    <a:gd name="connsiteY1292" fmla="*/ 434903 h 991194"/>
                    <a:gd name="connsiteX1293" fmla="*/ 167967 w 610688"/>
                    <a:gd name="connsiteY1293" fmla="*/ 434366 h 991194"/>
                    <a:gd name="connsiteX1294" fmla="*/ 169445 w 610688"/>
                    <a:gd name="connsiteY1294" fmla="*/ 434476 h 991194"/>
                    <a:gd name="connsiteX1295" fmla="*/ 170043 w 610688"/>
                    <a:gd name="connsiteY1295" fmla="*/ 434513 h 991194"/>
                    <a:gd name="connsiteX1296" fmla="*/ 171289 w 610688"/>
                    <a:gd name="connsiteY1296" fmla="*/ 434586 h 991194"/>
                    <a:gd name="connsiteX1297" fmla="*/ 172144 w 610688"/>
                    <a:gd name="connsiteY1297" fmla="*/ 434476 h 991194"/>
                    <a:gd name="connsiteX1298" fmla="*/ 172950 w 610688"/>
                    <a:gd name="connsiteY1298" fmla="*/ 434049 h 991194"/>
                    <a:gd name="connsiteX1299" fmla="*/ 173903 w 610688"/>
                    <a:gd name="connsiteY1299" fmla="*/ 432731 h 991194"/>
                    <a:gd name="connsiteX1300" fmla="*/ 174318 w 610688"/>
                    <a:gd name="connsiteY1300" fmla="*/ 431425 h 991194"/>
                    <a:gd name="connsiteX1301" fmla="*/ 174892 w 610688"/>
                    <a:gd name="connsiteY1301" fmla="*/ 429620 h 991194"/>
                    <a:gd name="connsiteX1302" fmla="*/ 176468 w 610688"/>
                    <a:gd name="connsiteY1302" fmla="*/ 425824 h 991194"/>
                    <a:gd name="connsiteX1303" fmla="*/ 177775 w 610688"/>
                    <a:gd name="connsiteY1303" fmla="*/ 423860 h 991194"/>
                    <a:gd name="connsiteX1304" fmla="*/ 178789 w 610688"/>
                    <a:gd name="connsiteY1304" fmla="*/ 422334 h 991194"/>
                    <a:gd name="connsiteX1305" fmla="*/ 179692 w 610688"/>
                    <a:gd name="connsiteY1305" fmla="*/ 420650 h 991194"/>
                    <a:gd name="connsiteX1306" fmla="*/ 180779 w 610688"/>
                    <a:gd name="connsiteY1306" fmla="*/ 418588 h 991194"/>
                    <a:gd name="connsiteX1307" fmla="*/ 181427 w 610688"/>
                    <a:gd name="connsiteY1307" fmla="*/ 417551 h 991194"/>
                    <a:gd name="connsiteX1308" fmla="*/ 182111 w 610688"/>
                    <a:gd name="connsiteY1308" fmla="*/ 416477 h 991194"/>
                    <a:gd name="connsiteX1309" fmla="*/ 182722 w 610688"/>
                    <a:gd name="connsiteY1309" fmla="*/ 415110 h 991194"/>
                    <a:gd name="connsiteX1310" fmla="*/ 183161 w 610688"/>
                    <a:gd name="connsiteY1310" fmla="*/ 413597 h 991194"/>
                    <a:gd name="connsiteX1311" fmla="*/ 183858 w 610688"/>
                    <a:gd name="connsiteY1311" fmla="*/ 411096 h 991194"/>
                    <a:gd name="connsiteX1312" fmla="*/ 184725 w 610688"/>
                    <a:gd name="connsiteY1312" fmla="*/ 408679 h 991194"/>
                    <a:gd name="connsiteX1313" fmla="*/ 185176 w 610688"/>
                    <a:gd name="connsiteY1313" fmla="*/ 407374 h 991194"/>
                    <a:gd name="connsiteX1314" fmla="*/ 185812 w 610688"/>
                    <a:gd name="connsiteY1314" fmla="*/ 406056 h 991194"/>
                    <a:gd name="connsiteX1315" fmla="*/ 186117 w 610688"/>
                    <a:gd name="connsiteY1315" fmla="*/ 405214 h 991194"/>
                    <a:gd name="connsiteX1316" fmla="*/ 186899 w 610688"/>
                    <a:gd name="connsiteY1316" fmla="*/ 404091 h 991194"/>
                    <a:gd name="connsiteX1317" fmla="*/ 187839 w 610688"/>
                    <a:gd name="connsiteY1317" fmla="*/ 403493 h 991194"/>
                    <a:gd name="connsiteX1318" fmla="*/ 188975 w 610688"/>
                    <a:gd name="connsiteY1318" fmla="*/ 403432 h 991194"/>
                    <a:gd name="connsiteX1319" fmla="*/ 190343 w 610688"/>
                    <a:gd name="connsiteY1319" fmla="*/ 403688 h 991194"/>
                    <a:gd name="connsiteX1320" fmla="*/ 192285 w 610688"/>
                    <a:gd name="connsiteY1320" fmla="*/ 403994 h 991194"/>
                    <a:gd name="connsiteX1321" fmla="*/ 193726 w 610688"/>
                    <a:gd name="connsiteY1321" fmla="*/ 404225 h 991194"/>
                    <a:gd name="connsiteX1322" fmla="*/ 195436 w 610688"/>
                    <a:gd name="connsiteY1322" fmla="*/ 404616 h 991194"/>
                    <a:gd name="connsiteX1323" fmla="*/ 197268 w 610688"/>
                    <a:gd name="connsiteY1323" fmla="*/ 405043 h 991194"/>
                    <a:gd name="connsiteX1324" fmla="*/ 197794 w 610688"/>
                    <a:gd name="connsiteY1324" fmla="*/ 405165 h 991194"/>
                    <a:gd name="connsiteX1325" fmla="*/ 199589 w 610688"/>
                    <a:gd name="connsiteY1325" fmla="*/ 405543 h 991194"/>
                    <a:gd name="connsiteX1326" fmla="*/ 200859 w 610688"/>
                    <a:gd name="connsiteY1326" fmla="*/ 404469 h 991194"/>
                    <a:gd name="connsiteX1327" fmla="*/ 201678 w 610688"/>
                    <a:gd name="connsiteY1327" fmla="*/ 401968 h 991194"/>
                    <a:gd name="connsiteX1328" fmla="*/ 201910 w 610688"/>
                    <a:gd name="connsiteY1328" fmla="*/ 400137 h 991194"/>
                    <a:gd name="connsiteX1329" fmla="*/ 201153 w 610688"/>
                    <a:gd name="connsiteY1329" fmla="*/ 398051 h 991194"/>
                    <a:gd name="connsiteX1330" fmla="*/ 200908 w 610688"/>
                    <a:gd name="connsiteY1330" fmla="*/ 397550 h 991194"/>
                    <a:gd name="connsiteX1331" fmla="*/ 199955 w 610688"/>
                    <a:gd name="connsiteY1331" fmla="*/ 395647 h 991194"/>
                    <a:gd name="connsiteX1332" fmla="*/ 199882 w 610688"/>
                    <a:gd name="connsiteY1332" fmla="*/ 392730 h 991194"/>
                    <a:gd name="connsiteX1333" fmla="*/ 199955 w 610688"/>
                    <a:gd name="connsiteY1333" fmla="*/ 391168 h 991194"/>
                    <a:gd name="connsiteX1334" fmla="*/ 200041 w 610688"/>
                    <a:gd name="connsiteY1334" fmla="*/ 389069 h 991194"/>
                    <a:gd name="connsiteX1335" fmla="*/ 200322 w 610688"/>
                    <a:gd name="connsiteY1335" fmla="*/ 386519 h 991194"/>
                    <a:gd name="connsiteX1336" fmla="*/ 200554 w 610688"/>
                    <a:gd name="connsiteY1336" fmla="*/ 384481 h 991194"/>
                    <a:gd name="connsiteX1337" fmla="*/ 200505 w 610688"/>
                    <a:gd name="connsiteY1337" fmla="*/ 382895 h 991194"/>
                    <a:gd name="connsiteX1338" fmla="*/ 200481 w 610688"/>
                    <a:gd name="connsiteY1338" fmla="*/ 382358 h 991194"/>
                    <a:gd name="connsiteX1339" fmla="*/ 200407 w 610688"/>
                    <a:gd name="connsiteY1339" fmla="*/ 380247 h 991194"/>
                    <a:gd name="connsiteX1340" fmla="*/ 199357 w 610688"/>
                    <a:gd name="connsiteY1340" fmla="*/ 376574 h 991194"/>
                    <a:gd name="connsiteX1341" fmla="*/ 198734 w 610688"/>
                    <a:gd name="connsiteY1341" fmla="*/ 375122 h 991194"/>
                    <a:gd name="connsiteX1342" fmla="*/ 198160 w 610688"/>
                    <a:gd name="connsiteY1342" fmla="*/ 373828 h 991194"/>
                    <a:gd name="connsiteX1343" fmla="*/ 197415 w 610688"/>
                    <a:gd name="connsiteY1343" fmla="*/ 371412 h 991194"/>
                    <a:gd name="connsiteX1344" fmla="*/ 197330 w 610688"/>
                    <a:gd name="connsiteY1344" fmla="*/ 369106 h 991194"/>
                    <a:gd name="connsiteX1345" fmla="*/ 197195 w 610688"/>
                    <a:gd name="connsiteY1345" fmla="*/ 366421 h 991194"/>
                    <a:gd name="connsiteX1346" fmla="*/ 197342 w 610688"/>
                    <a:gd name="connsiteY1346" fmla="*/ 364505 h 991194"/>
                    <a:gd name="connsiteX1347" fmla="*/ 197476 w 610688"/>
                    <a:gd name="connsiteY1347" fmla="*/ 363761 h 991194"/>
                    <a:gd name="connsiteX1348" fmla="*/ 197647 w 610688"/>
                    <a:gd name="connsiteY1348" fmla="*/ 362760 h 991194"/>
                    <a:gd name="connsiteX1349" fmla="*/ 197647 w 610688"/>
                    <a:gd name="connsiteY1349" fmla="*/ 360515 h 991194"/>
                    <a:gd name="connsiteX1350" fmla="*/ 197122 w 610688"/>
                    <a:gd name="connsiteY1350" fmla="*/ 358013 h 991194"/>
                    <a:gd name="connsiteX1351" fmla="*/ 195693 w 610688"/>
                    <a:gd name="connsiteY1351" fmla="*/ 355634 h 991194"/>
                    <a:gd name="connsiteX1352" fmla="*/ 194423 w 610688"/>
                    <a:gd name="connsiteY1352" fmla="*/ 353681 h 991194"/>
                    <a:gd name="connsiteX1353" fmla="*/ 194496 w 610688"/>
                    <a:gd name="connsiteY1353" fmla="*/ 351851 h 991194"/>
                    <a:gd name="connsiteX1354" fmla="*/ 194630 w 610688"/>
                    <a:gd name="connsiteY1354" fmla="*/ 351021 h 991194"/>
                    <a:gd name="connsiteX1355" fmla="*/ 194874 w 610688"/>
                    <a:gd name="connsiteY1355" fmla="*/ 349520 h 991194"/>
                    <a:gd name="connsiteX1356" fmla="*/ 194642 w 610688"/>
                    <a:gd name="connsiteY1356" fmla="*/ 347360 h 991194"/>
                    <a:gd name="connsiteX1357" fmla="*/ 194545 w 610688"/>
                    <a:gd name="connsiteY1357" fmla="*/ 345212 h 991194"/>
                    <a:gd name="connsiteX1358" fmla="*/ 194496 w 610688"/>
                    <a:gd name="connsiteY1358" fmla="*/ 344151 h 991194"/>
                    <a:gd name="connsiteX1359" fmla="*/ 194423 w 610688"/>
                    <a:gd name="connsiteY1359" fmla="*/ 342528 h 991194"/>
                    <a:gd name="connsiteX1360" fmla="*/ 194019 w 610688"/>
                    <a:gd name="connsiteY1360" fmla="*/ 339611 h 991194"/>
                    <a:gd name="connsiteX1361" fmla="*/ 193653 w 610688"/>
                    <a:gd name="connsiteY1361" fmla="*/ 338269 h 991194"/>
                    <a:gd name="connsiteX1362" fmla="*/ 193262 w 610688"/>
                    <a:gd name="connsiteY1362" fmla="*/ 336805 h 991194"/>
                    <a:gd name="connsiteX1363" fmla="*/ 192932 w 610688"/>
                    <a:gd name="connsiteY1363" fmla="*/ 334242 h 991194"/>
                    <a:gd name="connsiteX1364" fmla="*/ 192859 w 610688"/>
                    <a:gd name="connsiteY1364" fmla="*/ 330923 h 991194"/>
                    <a:gd name="connsiteX1365" fmla="*/ 192823 w 610688"/>
                    <a:gd name="connsiteY1365" fmla="*/ 328641 h 991194"/>
                    <a:gd name="connsiteX1366" fmla="*/ 192273 w 610688"/>
                    <a:gd name="connsiteY1366" fmla="*/ 324736 h 991194"/>
                    <a:gd name="connsiteX1367" fmla="*/ 191699 w 610688"/>
                    <a:gd name="connsiteY1367" fmla="*/ 323223 h 991194"/>
                    <a:gd name="connsiteX1368" fmla="*/ 191064 w 610688"/>
                    <a:gd name="connsiteY1368" fmla="*/ 321563 h 991194"/>
                    <a:gd name="connsiteX1369" fmla="*/ 190135 w 610688"/>
                    <a:gd name="connsiteY1369" fmla="*/ 318476 h 991194"/>
                    <a:gd name="connsiteX1370" fmla="*/ 189525 w 610688"/>
                    <a:gd name="connsiteY1370" fmla="*/ 316438 h 991194"/>
                    <a:gd name="connsiteX1371" fmla="*/ 188694 w 610688"/>
                    <a:gd name="connsiteY1371" fmla="*/ 314998 h 991194"/>
                    <a:gd name="connsiteX1372" fmla="*/ 187424 w 610688"/>
                    <a:gd name="connsiteY1372" fmla="*/ 312777 h 991194"/>
                    <a:gd name="connsiteX1373" fmla="*/ 187925 w 610688"/>
                    <a:gd name="connsiteY1373" fmla="*/ 313021 h 991194"/>
                    <a:gd name="connsiteX1374" fmla="*/ 187790 w 610688"/>
                    <a:gd name="connsiteY1374" fmla="*/ 312436 h 991194"/>
                    <a:gd name="connsiteX1375" fmla="*/ 186520 w 610688"/>
                    <a:gd name="connsiteY1375" fmla="*/ 309080 h 991194"/>
                    <a:gd name="connsiteX1376" fmla="*/ 186007 w 610688"/>
                    <a:gd name="connsiteY1376" fmla="*/ 308091 h 991194"/>
                    <a:gd name="connsiteX1377" fmla="*/ 185372 w 610688"/>
                    <a:gd name="connsiteY1377" fmla="*/ 306883 h 991194"/>
                    <a:gd name="connsiteX1378" fmla="*/ 184602 w 610688"/>
                    <a:gd name="connsiteY1378" fmla="*/ 305077 h 991194"/>
                    <a:gd name="connsiteX1379" fmla="*/ 184273 w 610688"/>
                    <a:gd name="connsiteY1379" fmla="*/ 303418 h 991194"/>
                    <a:gd name="connsiteX1380" fmla="*/ 184163 w 610688"/>
                    <a:gd name="connsiteY1380" fmla="*/ 302490 h 991194"/>
                    <a:gd name="connsiteX1381" fmla="*/ 184285 w 610688"/>
                    <a:gd name="connsiteY1381" fmla="*/ 300941 h 991194"/>
                    <a:gd name="connsiteX1382" fmla="*/ 184957 w 610688"/>
                    <a:gd name="connsiteY1382" fmla="*/ 299134 h 991194"/>
                    <a:gd name="connsiteX1383" fmla="*/ 185250 w 610688"/>
                    <a:gd name="connsiteY1383" fmla="*/ 298353 h 991194"/>
                    <a:gd name="connsiteX1384" fmla="*/ 185531 w 610688"/>
                    <a:gd name="connsiteY1384" fmla="*/ 297084 h 991194"/>
                    <a:gd name="connsiteX1385" fmla="*/ 185726 w 610688"/>
                    <a:gd name="connsiteY1385" fmla="*/ 294790 h 991194"/>
                    <a:gd name="connsiteX1386" fmla="*/ 185848 w 610688"/>
                    <a:gd name="connsiteY1386" fmla="*/ 291495 h 991194"/>
                    <a:gd name="connsiteX1387" fmla="*/ 185934 w 610688"/>
                    <a:gd name="connsiteY1387" fmla="*/ 290934 h 991194"/>
                    <a:gd name="connsiteX1388" fmla="*/ 186288 w 610688"/>
                    <a:gd name="connsiteY1388" fmla="*/ 288530 h 991194"/>
                    <a:gd name="connsiteX1389" fmla="*/ 187998 w 610688"/>
                    <a:gd name="connsiteY1389" fmla="*/ 289360 h 991194"/>
                    <a:gd name="connsiteX1390" fmla="*/ 192273 w 610688"/>
                    <a:gd name="connsiteY1390" fmla="*/ 291459 h 991194"/>
                    <a:gd name="connsiteX1391" fmla="*/ 196975 w 610688"/>
                    <a:gd name="connsiteY1391" fmla="*/ 293948 h 991194"/>
                    <a:gd name="connsiteX1392" fmla="*/ 199552 w 610688"/>
                    <a:gd name="connsiteY1392" fmla="*/ 295315 h 991194"/>
                    <a:gd name="connsiteX1393" fmla="*/ 206258 w 610688"/>
                    <a:gd name="connsiteY1393" fmla="*/ 298524 h 991194"/>
                    <a:gd name="connsiteX1394" fmla="*/ 208493 w 610688"/>
                    <a:gd name="connsiteY1394" fmla="*/ 299598 h 991194"/>
                    <a:gd name="connsiteX1395" fmla="*/ 208139 w 610688"/>
                    <a:gd name="connsiteY1395" fmla="*/ 301929 h 991194"/>
                    <a:gd name="connsiteX1396" fmla="*/ 207931 w 610688"/>
                    <a:gd name="connsiteY1396" fmla="*/ 303357 h 991194"/>
                    <a:gd name="connsiteX1397" fmla="*/ 207357 w 610688"/>
                    <a:gd name="connsiteY1397" fmla="*/ 308116 h 991194"/>
                    <a:gd name="connsiteX1398" fmla="*/ 207211 w 610688"/>
                    <a:gd name="connsiteY1398" fmla="*/ 309360 h 991194"/>
                    <a:gd name="connsiteX1399" fmla="*/ 208798 w 610688"/>
                    <a:gd name="connsiteY1399" fmla="*/ 309324 h 991194"/>
                    <a:gd name="connsiteX1400" fmla="*/ 216322 w 610688"/>
                    <a:gd name="connsiteY1400" fmla="*/ 309153 h 991194"/>
                    <a:gd name="connsiteX1401" fmla="*/ 218362 w 610688"/>
                    <a:gd name="connsiteY1401" fmla="*/ 309104 h 991194"/>
                    <a:gd name="connsiteX1402" fmla="*/ 221550 w 610688"/>
                    <a:gd name="connsiteY1402" fmla="*/ 309055 h 991194"/>
                    <a:gd name="connsiteX1403" fmla="*/ 224701 w 610688"/>
                    <a:gd name="connsiteY1403" fmla="*/ 309007 h 991194"/>
                    <a:gd name="connsiteX1404" fmla="*/ 231675 w 610688"/>
                    <a:gd name="connsiteY1404" fmla="*/ 308909 h 991194"/>
                    <a:gd name="connsiteX1405" fmla="*/ 232323 w 610688"/>
                    <a:gd name="connsiteY1405" fmla="*/ 308885 h 991194"/>
                    <a:gd name="connsiteX1406" fmla="*/ 235596 w 610688"/>
                    <a:gd name="connsiteY1406" fmla="*/ 308665 h 991194"/>
                    <a:gd name="connsiteX1407" fmla="*/ 236781 w 610688"/>
                    <a:gd name="connsiteY1407" fmla="*/ 308579 h 991194"/>
                    <a:gd name="connsiteX1408" fmla="*/ 238613 w 610688"/>
                    <a:gd name="connsiteY1408" fmla="*/ 308104 h 991194"/>
                    <a:gd name="connsiteX1409" fmla="*/ 239517 w 610688"/>
                    <a:gd name="connsiteY1409" fmla="*/ 307872 h 991194"/>
                    <a:gd name="connsiteX1410" fmla="*/ 240347 w 610688"/>
                    <a:gd name="connsiteY1410" fmla="*/ 307518 h 991194"/>
                    <a:gd name="connsiteX1411" fmla="*/ 241996 w 610688"/>
                    <a:gd name="connsiteY1411" fmla="*/ 306810 h 991194"/>
                    <a:gd name="connsiteX1412" fmla="*/ 243584 w 610688"/>
                    <a:gd name="connsiteY1412" fmla="*/ 305993 h 991194"/>
                    <a:gd name="connsiteX1413" fmla="*/ 244317 w 610688"/>
                    <a:gd name="connsiteY1413" fmla="*/ 305614 h 991194"/>
                    <a:gd name="connsiteX1414" fmla="*/ 245844 w 610688"/>
                    <a:gd name="connsiteY1414" fmla="*/ 304589 h 991194"/>
                    <a:gd name="connsiteX1415" fmla="*/ 246930 w 610688"/>
                    <a:gd name="connsiteY1415" fmla="*/ 303479 h 991194"/>
                    <a:gd name="connsiteX1416" fmla="*/ 247663 w 610688"/>
                    <a:gd name="connsiteY1416" fmla="*/ 302746 h 991194"/>
                    <a:gd name="connsiteX1417" fmla="*/ 249532 w 610688"/>
                    <a:gd name="connsiteY1417" fmla="*/ 300660 h 991194"/>
                    <a:gd name="connsiteX1418" fmla="*/ 253123 w 610688"/>
                    <a:gd name="connsiteY1418" fmla="*/ 296975 h 991194"/>
                    <a:gd name="connsiteX1419" fmla="*/ 253758 w 610688"/>
                    <a:gd name="connsiteY1419" fmla="*/ 296364 h 991194"/>
                    <a:gd name="connsiteX1420" fmla="*/ 255126 w 610688"/>
                    <a:gd name="connsiteY1420" fmla="*/ 295034 h 991194"/>
                    <a:gd name="connsiteX1421" fmla="*/ 255578 w 610688"/>
                    <a:gd name="connsiteY1421" fmla="*/ 294351 h 991194"/>
                    <a:gd name="connsiteX1422" fmla="*/ 256396 w 610688"/>
                    <a:gd name="connsiteY1422" fmla="*/ 293167 h 991194"/>
                    <a:gd name="connsiteX1423" fmla="*/ 257764 w 610688"/>
                    <a:gd name="connsiteY1423" fmla="*/ 291203 h 991194"/>
                    <a:gd name="connsiteX1424" fmla="*/ 258546 w 610688"/>
                    <a:gd name="connsiteY1424" fmla="*/ 289970 h 991194"/>
                    <a:gd name="connsiteX1425" fmla="*/ 258876 w 610688"/>
                    <a:gd name="connsiteY1425" fmla="*/ 289433 h 991194"/>
                    <a:gd name="connsiteX1426" fmla="*/ 259694 w 610688"/>
                    <a:gd name="connsiteY1426" fmla="*/ 288127 h 991194"/>
                    <a:gd name="connsiteX1427" fmla="*/ 260977 w 610688"/>
                    <a:gd name="connsiteY1427" fmla="*/ 286724 h 991194"/>
                    <a:gd name="connsiteX1428" fmla="*/ 262271 w 610688"/>
                    <a:gd name="connsiteY1428" fmla="*/ 285321 h 991194"/>
                    <a:gd name="connsiteX1429" fmla="*/ 262760 w 610688"/>
                    <a:gd name="connsiteY1429" fmla="*/ 284821 h 991194"/>
                    <a:gd name="connsiteX1430" fmla="*/ 264629 w 610688"/>
                    <a:gd name="connsiteY1430" fmla="*/ 283137 h 991194"/>
                    <a:gd name="connsiteX1431" fmla="*/ 265386 w 610688"/>
                    <a:gd name="connsiteY1431" fmla="*/ 282453 h 991194"/>
                    <a:gd name="connsiteX1432" fmla="*/ 266143 w 610688"/>
                    <a:gd name="connsiteY1432" fmla="*/ 281782 h 991194"/>
                    <a:gd name="connsiteX1433" fmla="*/ 267181 w 610688"/>
                    <a:gd name="connsiteY1433" fmla="*/ 281221 h 991194"/>
                    <a:gd name="connsiteX1434" fmla="*/ 268794 w 610688"/>
                    <a:gd name="connsiteY1434" fmla="*/ 280366 h 991194"/>
                    <a:gd name="connsiteX1435" fmla="*/ 269893 w 610688"/>
                    <a:gd name="connsiteY1435" fmla="*/ 279781 h 991194"/>
                    <a:gd name="connsiteX1436" fmla="*/ 271053 w 610688"/>
                    <a:gd name="connsiteY1436" fmla="*/ 279524 h 991194"/>
                    <a:gd name="connsiteX1437" fmla="*/ 273459 w 610688"/>
                    <a:gd name="connsiteY1437" fmla="*/ 279012 h 991194"/>
                    <a:gd name="connsiteX1438" fmla="*/ 273936 w 610688"/>
                    <a:gd name="connsiteY1438" fmla="*/ 278951 h 991194"/>
                    <a:gd name="connsiteX1439" fmla="*/ 274730 w 610688"/>
                    <a:gd name="connsiteY1439" fmla="*/ 278853 h 991194"/>
                    <a:gd name="connsiteX1440" fmla="*/ 280092 w 610688"/>
                    <a:gd name="connsiteY1440" fmla="*/ 278414 h 991194"/>
                    <a:gd name="connsiteX1441" fmla="*/ 280324 w 610688"/>
                    <a:gd name="connsiteY1441" fmla="*/ 276718 h 991194"/>
                    <a:gd name="connsiteX1442" fmla="*/ 280788 w 610688"/>
                    <a:gd name="connsiteY1442" fmla="*/ 274106 h 991194"/>
                    <a:gd name="connsiteX1443" fmla="*/ 281056 w 610688"/>
                    <a:gd name="connsiteY1443" fmla="*/ 272544 h 991194"/>
                    <a:gd name="connsiteX1444" fmla="*/ 280690 w 610688"/>
                    <a:gd name="connsiteY1444" fmla="*/ 270604 h 991194"/>
                    <a:gd name="connsiteX1445" fmla="*/ 280446 w 610688"/>
                    <a:gd name="connsiteY1445" fmla="*/ 269299 h 991194"/>
                    <a:gd name="connsiteX1446" fmla="*/ 280214 w 610688"/>
                    <a:gd name="connsiteY1446" fmla="*/ 268188 h 991194"/>
                    <a:gd name="connsiteX1447" fmla="*/ 278748 w 610688"/>
                    <a:gd name="connsiteY1447" fmla="*/ 263270 h 991194"/>
                    <a:gd name="connsiteX1448" fmla="*/ 278284 w 610688"/>
                    <a:gd name="connsiteY1448" fmla="*/ 261721 h 991194"/>
                    <a:gd name="connsiteX1449" fmla="*/ 277514 w 610688"/>
                    <a:gd name="connsiteY1449" fmla="*/ 260366 h 991194"/>
                    <a:gd name="connsiteX1450" fmla="*/ 274852 w 610688"/>
                    <a:gd name="connsiteY1450" fmla="*/ 255705 h 991194"/>
                    <a:gd name="connsiteX1451" fmla="*/ 274082 w 610688"/>
                    <a:gd name="connsiteY1451" fmla="*/ 254362 h 991194"/>
                    <a:gd name="connsiteX1452" fmla="*/ 273093 w 610688"/>
                    <a:gd name="connsiteY1452" fmla="*/ 253056 h 991194"/>
                    <a:gd name="connsiteX1453" fmla="*/ 270662 w 610688"/>
                    <a:gd name="connsiteY1453" fmla="*/ 249835 h 991194"/>
                    <a:gd name="connsiteX1454" fmla="*/ 269734 w 610688"/>
                    <a:gd name="connsiteY1454" fmla="*/ 248602 h 991194"/>
                    <a:gd name="connsiteX1455" fmla="*/ 268305 w 610688"/>
                    <a:gd name="connsiteY1455" fmla="*/ 247114 h 991194"/>
                    <a:gd name="connsiteX1456" fmla="*/ 267597 w 610688"/>
                    <a:gd name="connsiteY1456" fmla="*/ 246369 h 991194"/>
                    <a:gd name="connsiteX1457" fmla="*/ 264030 w 610688"/>
                    <a:gd name="connsiteY1457" fmla="*/ 242648 h 991194"/>
                    <a:gd name="connsiteX1458" fmla="*/ 262955 w 610688"/>
                    <a:gd name="connsiteY1458" fmla="*/ 241537 h 991194"/>
                    <a:gd name="connsiteX1459" fmla="*/ 261893 w 610688"/>
                    <a:gd name="connsiteY1459" fmla="*/ 240414 h 991194"/>
                    <a:gd name="connsiteX1460" fmla="*/ 261404 w 610688"/>
                    <a:gd name="connsiteY1460" fmla="*/ 239914 h 991194"/>
                    <a:gd name="connsiteX1461" fmla="*/ 260561 w 610688"/>
                    <a:gd name="connsiteY1461" fmla="*/ 238804 h 991194"/>
                    <a:gd name="connsiteX1462" fmla="*/ 256519 w 610688"/>
                    <a:gd name="connsiteY1462" fmla="*/ 233483 h 991194"/>
                    <a:gd name="connsiteX1463" fmla="*/ 255297 w 610688"/>
                    <a:gd name="connsiteY1463" fmla="*/ 231885 h 991194"/>
                    <a:gd name="connsiteX1464" fmla="*/ 255016 w 610688"/>
                    <a:gd name="connsiteY1464" fmla="*/ 229981 h 991194"/>
                    <a:gd name="connsiteX1465" fmla="*/ 254125 w 610688"/>
                    <a:gd name="connsiteY1465" fmla="*/ 223989 h 991194"/>
                    <a:gd name="connsiteX1466" fmla="*/ 253893 w 610688"/>
                    <a:gd name="connsiteY1466" fmla="*/ 222403 h 991194"/>
                    <a:gd name="connsiteX1467" fmla="*/ 254210 w 610688"/>
                    <a:gd name="connsiteY1467" fmla="*/ 220328 h 991194"/>
                    <a:gd name="connsiteX1468" fmla="*/ 254943 w 610688"/>
                    <a:gd name="connsiteY1468" fmla="*/ 215569 h 991194"/>
                    <a:gd name="connsiteX1469" fmla="*/ 255627 w 610688"/>
                    <a:gd name="connsiteY1469" fmla="*/ 211262 h 991194"/>
                    <a:gd name="connsiteX1470" fmla="*/ 256714 w 610688"/>
                    <a:gd name="connsiteY1470" fmla="*/ 204404 h 991194"/>
                    <a:gd name="connsiteX1471" fmla="*/ 257215 w 610688"/>
                    <a:gd name="connsiteY1471" fmla="*/ 201243 h 991194"/>
                    <a:gd name="connsiteX1472" fmla="*/ 258448 w 610688"/>
                    <a:gd name="connsiteY1472" fmla="*/ 193397 h 991194"/>
                    <a:gd name="connsiteX1473" fmla="*/ 258619 w 610688"/>
                    <a:gd name="connsiteY1473" fmla="*/ 192347 h 991194"/>
                    <a:gd name="connsiteX1474" fmla="*/ 258900 w 610688"/>
                    <a:gd name="connsiteY1474" fmla="*/ 191310 h 991194"/>
                    <a:gd name="connsiteX1475" fmla="*/ 259474 w 610688"/>
                    <a:gd name="connsiteY1475" fmla="*/ 189248 h 991194"/>
                    <a:gd name="connsiteX1476" fmla="*/ 259902 w 610688"/>
                    <a:gd name="connsiteY1476" fmla="*/ 187686 h 991194"/>
                    <a:gd name="connsiteX1477" fmla="*/ 260732 w 610688"/>
                    <a:gd name="connsiteY1477" fmla="*/ 186356 h 991194"/>
                    <a:gd name="connsiteX1478" fmla="*/ 262186 w 610688"/>
                    <a:gd name="connsiteY1478" fmla="*/ 184013 h 991194"/>
                    <a:gd name="connsiteX1479" fmla="*/ 262723 w 610688"/>
                    <a:gd name="connsiteY1479" fmla="*/ 183146 h 991194"/>
                    <a:gd name="connsiteX1480" fmla="*/ 263676 w 610688"/>
                    <a:gd name="connsiteY1480" fmla="*/ 181963 h 991194"/>
                    <a:gd name="connsiteX1481" fmla="*/ 267511 w 610688"/>
                    <a:gd name="connsiteY1481" fmla="*/ 177179 h 991194"/>
                    <a:gd name="connsiteX1482" fmla="*/ 268391 w 610688"/>
                    <a:gd name="connsiteY1482" fmla="*/ 175922 h 991194"/>
                    <a:gd name="connsiteX1483" fmla="*/ 269270 w 610688"/>
                    <a:gd name="connsiteY1483" fmla="*/ 174678 h 991194"/>
                    <a:gd name="connsiteX1484" fmla="*/ 273093 w 610688"/>
                    <a:gd name="connsiteY1484" fmla="*/ 169235 h 991194"/>
                    <a:gd name="connsiteX1485" fmla="*/ 273435 w 610688"/>
                    <a:gd name="connsiteY1485" fmla="*/ 156910 h 991194"/>
                    <a:gd name="connsiteX1486" fmla="*/ 273484 w 610688"/>
                    <a:gd name="connsiteY1486" fmla="*/ 155238 h 991194"/>
                    <a:gd name="connsiteX1487" fmla="*/ 273301 w 610688"/>
                    <a:gd name="connsiteY1487" fmla="*/ 153603 h 991194"/>
                    <a:gd name="connsiteX1488" fmla="*/ 272384 w 610688"/>
                    <a:gd name="connsiteY1488" fmla="*/ 145696 h 991194"/>
                    <a:gd name="connsiteX1489" fmla="*/ 272091 w 610688"/>
                    <a:gd name="connsiteY1489" fmla="*/ 143206 h 991194"/>
                    <a:gd name="connsiteX1490" fmla="*/ 271859 w 610688"/>
                    <a:gd name="connsiteY1490" fmla="*/ 141217 h 991194"/>
                    <a:gd name="connsiteX1491" fmla="*/ 271310 w 610688"/>
                    <a:gd name="connsiteY1491" fmla="*/ 139192 h 991194"/>
                    <a:gd name="connsiteX1492" fmla="*/ 269502 w 610688"/>
                    <a:gd name="connsiteY1492" fmla="*/ 132590 h 991194"/>
                    <a:gd name="connsiteX1493" fmla="*/ 269172 w 610688"/>
                    <a:gd name="connsiteY1493" fmla="*/ 131443 h 991194"/>
                    <a:gd name="connsiteX1494" fmla="*/ 268904 w 610688"/>
                    <a:gd name="connsiteY1494" fmla="*/ 130674 h 991194"/>
                    <a:gd name="connsiteX1495" fmla="*/ 268061 w 610688"/>
                    <a:gd name="connsiteY1495" fmla="*/ 128270 h 991194"/>
                    <a:gd name="connsiteX1496" fmla="*/ 267389 w 610688"/>
                    <a:gd name="connsiteY1496" fmla="*/ 126367 h 991194"/>
                    <a:gd name="connsiteX1497" fmla="*/ 266351 w 610688"/>
                    <a:gd name="connsiteY1497" fmla="*/ 124634 h 991194"/>
                    <a:gd name="connsiteX1498" fmla="*/ 265569 w 610688"/>
                    <a:gd name="connsiteY1498" fmla="*/ 123340 h 991194"/>
                    <a:gd name="connsiteX1499" fmla="*/ 264275 w 610688"/>
                    <a:gd name="connsiteY1499" fmla="*/ 121168 h 991194"/>
                    <a:gd name="connsiteX1500" fmla="*/ 264006 w 610688"/>
                    <a:gd name="connsiteY1500" fmla="*/ 120741 h 991194"/>
                    <a:gd name="connsiteX1501" fmla="*/ 263505 w 610688"/>
                    <a:gd name="connsiteY1501" fmla="*/ 119887 h 991194"/>
                    <a:gd name="connsiteX1502" fmla="*/ 262479 w 610688"/>
                    <a:gd name="connsiteY1502" fmla="*/ 118191 h 991194"/>
                    <a:gd name="connsiteX1503" fmla="*/ 261844 w 610688"/>
                    <a:gd name="connsiteY1503" fmla="*/ 116702 h 991194"/>
                    <a:gd name="connsiteX1504" fmla="*/ 259535 w 610688"/>
                    <a:gd name="connsiteY1504" fmla="*/ 111259 h 991194"/>
                    <a:gd name="connsiteX1505" fmla="*/ 258693 w 610688"/>
                    <a:gd name="connsiteY1505" fmla="*/ 109283 h 991194"/>
                    <a:gd name="connsiteX1506" fmla="*/ 258338 w 610688"/>
                    <a:gd name="connsiteY1506" fmla="*/ 107696 h 991194"/>
                    <a:gd name="connsiteX1507" fmla="*/ 258082 w 610688"/>
                    <a:gd name="connsiteY1507" fmla="*/ 106549 h 991194"/>
                    <a:gd name="connsiteX1508" fmla="*/ 257435 w 610688"/>
                    <a:gd name="connsiteY1508" fmla="*/ 103706 h 991194"/>
                    <a:gd name="connsiteX1509" fmla="*/ 256555 w 610688"/>
                    <a:gd name="connsiteY1509" fmla="*/ 101155 h 991194"/>
                    <a:gd name="connsiteX1510" fmla="*/ 254271 w 610688"/>
                    <a:gd name="connsiteY1510" fmla="*/ 94517 h 991194"/>
                    <a:gd name="connsiteX1511" fmla="*/ 253746 w 610688"/>
                    <a:gd name="connsiteY1511" fmla="*/ 92980 h 991194"/>
                    <a:gd name="connsiteX1512" fmla="*/ 252964 w 610688"/>
                    <a:gd name="connsiteY1512" fmla="*/ 91649 h 991194"/>
                    <a:gd name="connsiteX1513" fmla="*/ 250399 w 610688"/>
                    <a:gd name="connsiteY1513" fmla="*/ 87330 h 991194"/>
                    <a:gd name="connsiteX1514" fmla="*/ 249569 w 610688"/>
                    <a:gd name="connsiteY1514" fmla="*/ 85926 h 991194"/>
                    <a:gd name="connsiteX1515" fmla="*/ 248579 w 610688"/>
                    <a:gd name="connsiteY1515" fmla="*/ 84755 h 991194"/>
                    <a:gd name="connsiteX1516" fmla="*/ 246930 w 610688"/>
                    <a:gd name="connsiteY1516" fmla="*/ 82790 h 991194"/>
                    <a:gd name="connsiteX1517" fmla="*/ 243792 w 610688"/>
                    <a:gd name="connsiteY1517" fmla="*/ 79081 h 991194"/>
                    <a:gd name="connsiteX1518" fmla="*/ 242851 w 610688"/>
                    <a:gd name="connsiteY1518" fmla="*/ 77958 h 991194"/>
                    <a:gd name="connsiteX1519" fmla="*/ 241703 w 610688"/>
                    <a:gd name="connsiteY1519" fmla="*/ 76958 h 991194"/>
                    <a:gd name="connsiteX1520" fmla="*/ 237672 w 610688"/>
                    <a:gd name="connsiteY1520" fmla="*/ 73455 h 991194"/>
                    <a:gd name="connsiteX1521" fmla="*/ 236732 w 610688"/>
                    <a:gd name="connsiteY1521" fmla="*/ 72630 h 991194"/>
                    <a:gd name="connsiteX1522" fmla="*/ 236341 w 610688"/>
                    <a:gd name="connsiteY1522" fmla="*/ 72304 h 991194"/>
                    <a:gd name="connsiteX1523" fmla="*/ 233251 w 610688"/>
                    <a:gd name="connsiteY1523" fmla="*/ 69698 h 991194"/>
                    <a:gd name="connsiteX1524" fmla="*/ 228732 w 610688"/>
                    <a:gd name="connsiteY1524" fmla="*/ 65888 h 991194"/>
                    <a:gd name="connsiteX1525" fmla="*/ 227608 w 610688"/>
                    <a:gd name="connsiteY1525" fmla="*/ 64937 h 991194"/>
                    <a:gd name="connsiteX1526" fmla="*/ 227022 w 610688"/>
                    <a:gd name="connsiteY1526" fmla="*/ 64319 h 991194"/>
                    <a:gd name="connsiteX1527" fmla="*/ 225092 w 610688"/>
                    <a:gd name="connsiteY1527" fmla="*/ 62269 h 991194"/>
                    <a:gd name="connsiteX1528" fmla="*/ 223773 w 610688"/>
                    <a:gd name="connsiteY1528" fmla="*/ 60857 h 991194"/>
                    <a:gd name="connsiteX1529" fmla="*/ 223272 w 610688"/>
                    <a:gd name="connsiteY1529" fmla="*/ 59362 h 991194"/>
                    <a:gd name="connsiteX1530" fmla="*/ 221782 w 610688"/>
                    <a:gd name="connsiteY1530" fmla="*/ 54340 h 991194"/>
                    <a:gd name="connsiteX1531" fmla="*/ 219962 w 610688"/>
                    <a:gd name="connsiteY1531" fmla="*/ 50684 h 991194"/>
                    <a:gd name="connsiteX1532" fmla="*/ 219217 w 610688"/>
                    <a:gd name="connsiteY1532" fmla="*/ 49068 h 991194"/>
                    <a:gd name="connsiteX1533" fmla="*/ 218863 w 610688"/>
                    <a:gd name="connsiteY1533" fmla="*/ 48570 h 991194"/>
                    <a:gd name="connsiteX1534" fmla="*/ 218264 w 610688"/>
                    <a:gd name="connsiteY1534" fmla="*/ 47745 h 991194"/>
                    <a:gd name="connsiteX1535" fmla="*/ 214661 w 610688"/>
                    <a:gd name="connsiteY1535" fmla="*/ 42797 h 991194"/>
                    <a:gd name="connsiteX1536" fmla="*/ 213769 w 610688"/>
                    <a:gd name="connsiteY1536" fmla="*/ 41557 h 991194"/>
                    <a:gd name="connsiteX1537" fmla="*/ 212402 w 610688"/>
                    <a:gd name="connsiteY1537" fmla="*/ 40196 h 991194"/>
                    <a:gd name="connsiteX1538" fmla="*/ 211718 w 610688"/>
                    <a:gd name="connsiteY1538" fmla="*/ 39516 h 991194"/>
                    <a:gd name="connsiteX1539" fmla="*/ 209336 w 610688"/>
                    <a:gd name="connsiteY1539" fmla="*/ 37133 h 991194"/>
                    <a:gd name="connsiteX1540" fmla="*/ 208982 w 610688"/>
                    <a:gd name="connsiteY1540" fmla="*/ 36774 h 991194"/>
                    <a:gd name="connsiteX1541" fmla="*/ 207540 w 610688"/>
                    <a:gd name="connsiteY1541" fmla="*/ 35339 h 991194"/>
                    <a:gd name="connsiteX1542" fmla="*/ 206282 w 610688"/>
                    <a:gd name="connsiteY1542" fmla="*/ 33726 h 991194"/>
                    <a:gd name="connsiteX1543" fmla="*/ 201580 w 610688"/>
                    <a:gd name="connsiteY1543" fmla="*/ 27675 h 991194"/>
                    <a:gd name="connsiteX1544" fmla="*/ 200004 w 610688"/>
                    <a:gd name="connsiteY1544" fmla="*/ 25659 h 991194"/>
                    <a:gd name="connsiteX1545" fmla="*/ 199162 w 610688"/>
                    <a:gd name="connsiteY1545" fmla="*/ 24270 h 991194"/>
                    <a:gd name="connsiteX1546" fmla="*/ 198123 w 610688"/>
                    <a:gd name="connsiteY1546" fmla="*/ 22579 h 991194"/>
                    <a:gd name="connsiteX1547" fmla="*/ 196230 w 610688"/>
                    <a:gd name="connsiteY1547" fmla="*/ 19463 h 991194"/>
                    <a:gd name="connsiteX1548" fmla="*/ 195925 w 610688"/>
                    <a:gd name="connsiteY1548" fmla="*/ 18021 h 991194"/>
                    <a:gd name="connsiteX1549" fmla="*/ 194899 w 610688"/>
                    <a:gd name="connsiteY1549" fmla="*/ 13113 h 991194"/>
                    <a:gd name="connsiteX1550" fmla="*/ 194765 w 610688"/>
                    <a:gd name="connsiteY1550" fmla="*/ 7639 h 991194"/>
                    <a:gd name="connsiteX1551" fmla="*/ 194752 w 610688"/>
                    <a:gd name="connsiteY1551" fmla="*/ 6830 h 991194"/>
                    <a:gd name="connsiteX1552" fmla="*/ 195155 w 610688"/>
                    <a:gd name="connsiteY1552" fmla="*/ 6392 h 991194"/>
                    <a:gd name="connsiteX1553" fmla="*/ 197439 w 610688"/>
                    <a:gd name="connsiteY1553" fmla="*/ 3911 h 991194"/>
                    <a:gd name="connsiteX1554" fmla="*/ 198588 w 610688"/>
                    <a:gd name="connsiteY1554" fmla="*/ 5967 h 991194"/>
                    <a:gd name="connsiteX1555" fmla="*/ 199723 w 610688"/>
                    <a:gd name="connsiteY1555" fmla="*/ 8009 h 991194"/>
                    <a:gd name="connsiteX1556" fmla="*/ 200444 w 610688"/>
                    <a:gd name="connsiteY1556" fmla="*/ 9306 h 991194"/>
                    <a:gd name="connsiteX1557" fmla="*/ 202069 w 610688"/>
                    <a:gd name="connsiteY1557" fmla="*/ 9790 h 991194"/>
                    <a:gd name="connsiteX1558" fmla="*/ 206014 w 610688"/>
                    <a:gd name="connsiteY1558" fmla="*/ 10967 h 991194"/>
                    <a:gd name="connsiteX1559" fmla="*/ 206942 w 610688"/>
                    <a:gd name="connsiteY1559" fmla="*/ 11245 h 991194"/>
                    <a:gd name="connsiteX1560" fmla="*/ 207882 w 610688"/>
                    <a:gd name="connsiteY1560" fmla="*/ 11245 h 991194"/>
                    <a:gd name="connsiteX1561" fmla="*/ 211998 w 610688"/>
                    <a:gd name="connsiteY1561" fmla="*/ 11242 h 991194"/>
                    <a:gd name="connsiteX1562" fmla="*/ 212658 w 610688"/>
                    <a:gd name="connsiteY1562" fmla="*/ 11242 h 991194"/>
                    <a:gd name="connsiteX1563" fmla="*/ 213562 w 610688"/>
                    <a:gd name="connsiteY1563" fmla="*/ 10979 h 991194"/>
                    <a:gd name="connsiteX1564" fmla="*/ 214453 w 610688"/>
                    <a:gd name="connsiteY1564" fmla="*/ 10721 h 991194"/>
                    <a:gd name="connsiteX1565" fmla="*/ 215858 w 610688"/>
                    <a:gd name="connsiteY1565" fmla="*/ 10314 h 991194"/>
                    <a:gd name="connsiteX1566" fmla="*/ 216945 w 610688"/>
                    <a:gd name="connsiteY1566" fmla="*/ 8393 h 991194"/>
                    <a:gd name="connsiteX1567" fmla="*/ 218252 w 610688"/>
                    <a:gd name="connsiteY1567" fmla="*/ 6094 h 991194"/>
                    <a:gd name="connsiteX1568" fmla="*/ 218606 w 610688"/>
                    <a:gd name="connsiteY1568" fmla="*/ 5492 h 991194"/>
                    <a:gd name="connsiteX1569" fmla="*/ 220292 w 610688"/>
                    <a:gd name="connsiteY1569" fmla="*/ 2572 h 991194"/>
                    <a:gd name="connsiteX1570" fmla="*/ 221293 w 610688"/>
                    <a:gd name="connsiteY1570" fmla="*/ 819 h 991194"/>
                    <a:gd name="connsiteX1571" fmla="*/ 223956 w 610688"/>
                    <a:gd name="connsiteY1571" fmla="*/ 88 h 991194"/>
                    <a:gd name="connsiteX1572" fmla="*/ 224652 w 610688"/>
                    <a:gd name="connsiteY1572" fmla="*/ 73 h 991194"/>
                    <a:gd name="connsiteX1573" fmla="*/ 226887 w 610688"/>
                    <a:gd name="connsiteY1573" fmla="*/ 23 h 991194"/>
                    <a:gd name="connsiteX1574" fmla="*/ 227950 w 610688"/>
                    <a:gd name="connsiteY1574" fmla="*/ 0 h 991194"/>
                    <a:gd name="connsiteX1575" fmla="*/ 228951 w 610688"/>
                    <a:gd name="connsiteY1575" fmla="*/ 87 h 991194"/>
                    <a:gd name="connsiteX1576" fmla="*/ 229758 w 610688"/>
                    <a:gd name="connsiteY1576" fmla="*/ 181 h 991194"/>
                    <a:gd name="connsiteX1577" fmla="*/ 235071 w 610688"/>
                    <a:gd name="connsiteY1577" fmla="*/ 802 h 991194"/>
                    <a:gd name="connsiteX1578" fmla="*/ 237013 w 610688"/>
                    <a:gd name="connsiteY1578" fmla="*/ 1026 h 991194"/>
                    <a:gd name="connsiteX1579" fmla="*/ 237501 w 610688"/>
                    <a:gd name="connsiteY1579" fmla="*/ 1076 h 991194"/>
                    <a:gd name="connsiteX1580" fmla="*/ 240921 w 610688"/>
                    <a:gd name="connsiteY1580" fmla="*/ 1417 h 991194"/>
                    <a:gd name="connsiteX1581" fmla="*/ 250216 w 610688"/>
                    <a:gd name="connsiteY1581" fmla="*/ 2339 h 991194"/>
                    <a:gd name="connsiteX1582" fmla="*/ 251193 w 610688"/>
                    <a:gd name="connsiteY1582" fmla="*/ 2434 h 991194"/>
                    <a:gd name="connsiteX1583" fmla="*/ 251682 w 610688"/>
                    <a:gd name="connsiteY1583" fmla="*/ 2472 h 991194"/>
                    <a:gd name="connsiteX1584" fmla="*/ 253123 w 610688"/>
                    <a:gd name="connsiteY1584" fmla="*/ 2583 h 991194"/>
                    <a:gd name="connsiteX1585" fmla="*/ 263896 w 610688"/>
                    <a:gd name="connsiteY1585" fmla="*/ 3402 h 991194"/>
                    <a:gd name="connsiteX1586" fmla="*/ 266375 w 610688"/>
                    <a:gd name="connsiteY1586" fmla="*/ 3621 h 991194"/>
                    <a:gd name="connsiteX1587" fmla="*/ 272934 w 610688"/>
                    <a:gd name="connsiteY1587" fmla="*/ 4205 h 991194"/>
                    <a:gd name="connsiteX1588" fmla="*/ 277014 w 610688"/>
                    <a:gd name="connsiteY1588" fmla="*/ 4639 h 991194"/>
                    <a:gd name="connsiteX1589" fmla="*/ 277685 w 610688"/>
                    <a:gd name="connsiteY1589" fmla="*/ 4710 h 991194"/>
                    <a:gd name="connsiteX1590" fmla="*/ 278223 w 610688"/>
                    <a:gd name="connsiteY1590" fmla="*/ 5164 h 991194"/>
                    <a:gd name="connsiteX1591" fmla="*/ 279322 w 610688"/>
                    <a:gd name="connsiteY1591" fmla="*/ 6077 h 991194"/>
                    <a:gd name="connsiteX1592" fmla="*/ 279823 w 610688"/>
                    <a:gd name="connsiteY1592" fmla="*/ 6500 h 991194"/>
                    <a:gd name="connsiteX1593" fmla="*/ 280092 w 610688"/>
                    <a:gd name="connsiteY1593" fmla="*/ 7187 h 991194"/>
                    <a:gd name="connsiteX1594" fmla="*/ 281545 w 610688"/>
                    <a:gd name="connsiteY1594" fmla="*/ 10911 h 99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Lst>
                  <a:rect l="l" t="t" r="r" b="b"/>
                  <a:pathLst>
                    <a:path w="610688" h="991194">
                      <a:moveTo>
                        <a:pt x="281545" y="10911"/>
                      </a:moveTo>
                      <a:lnTo>
                        <a:pt x="283560" y="16146"/>
                      </a:lnTo>
                      <a:lnTo>
                        <a:pt x="283780" y="16711"/>
                      </a:lnTo>
                      <a:lnTo>
                        <a:pt x="284147" y="17156"/>
                      </a:lnTo>
                      <a:lnTo>
                        <a:pt x="285124" y="18316"/>
                      </a:lnTo>
                      <a:lnTo>
                        <a:pt x="286003" y="19359"/>
                      </a:lnTo>
                      <a:lnTo>
                        <a:pt x="288935" y="19656"/>
                      </a:lnTo>
                      <a:lnTo>
                        <a:pt x="290583" y="18327"/>
                      </a:lnTo>
                      <a:lnTo>
                        <a:pt x="292342" y="16895"/>
                      </a:lnTo>
                      <a:lnTo>
                        <a:pt x="295726" y="15537"/>
                      </a:lnTo>
                      <a:lnTo>
                        <a:pt x="297802" y="16309"/>
                      </a:lnTo>
                      <a:lnTo>
                        <a:pt x="299292" y="16869"/>
                      </a:lnTo>
                      <a:lnTo>
                        <a:pt x="301955" y="16324"/>
                      </a:lnTo>
                      <a:lnTo>
                        <a:pt x="302895" y="13888"/>
                      </a:lnTo>
                      <a:lnTo>
                        <a:pt x="304239" y="10411"/>
                      </a:lnTo>
                      <a:lnTo>
                        <a:pt x="305851" y="7172"/>
                      </a:lnTo>
                      <a:lnTo>
                        <a:pt x="308807" y="5884"/>
                      </a:lnTo>
                      <a:lnTo>
                        <a:pt x="309955" y="5891"/>
                      </a:lnTo>
                      <a:lnTo>
                        <a:pt x="315989" y="5928"/>
                      </a:lnTo>
                      <a:lnTo>
                        <a:pt x="317295" y="5937"/>
                      </a:lnTo>
                      <a:lnTo>
                        <a:pt x="318492" y="6233"/>
                      </a:lnTo>
                      <a:lnTo>
                        <a:pt x="321338" y="6942"/>
                      </a:lnTo>
                      <a:lnTo>
                        <a:pt x="322694" y="7279"/>
                      </a:lnTo>
                      <a:lnTo>
                        <a:pt x="323793" y="7890"/>
                      </a:lnTo>
                      <a:lnTo>
                        <a:pt x="327909" y="10170"/>
                      </a:lnTo>
                      <a:lnTo>
                        <a:pt x="329216" y="10895"/>
                      </a:lnTo>
                      <a:lnTo>
                        <a:pt x="330218" y="12050"/>
                      </a:lnTo>
                      <a:lnTo>
                        <a:pt x="331549" y="13596"/>
                      </a:lnTo>
                      <a:lnTo>
                        <a:pt x="334053" y="16687"/>
                      </a:lnTo>
                      <a:lnTo>
                        <a:pt x="334444" y="20504"/>
                      </a:lnTo>
                      <a:lnTo>
                        <a:pt x="334639" y="22289"/>
                      </a:lnTo>
                      <a:lnTo>
                        <a:pt x="335189" y="24332"/>
                      </a:lnTo>
                      <a:lnTo>
                        <a:pt x="337412" y="32503"/>
                      </a:lnTo>
                      <a:lnTo>
                        <a:pt x="337827" y="34036"/>
                      </a:lnTo>
                      <a:lnTo>
                        <a:pt x="338145" y="35071"/>
                      </a:lnTo>
                      <a:lnTo>
                        <a:pt x="338939" y="37658"/>
                      </a:lnTo>
                      <a:lnTo>
                        <a:pt x="341015" y="44384"/>
                      </a:lnTo>
                      <a:lnTo>
                        <a:pt x="341491" y="45935"/>
                      </a:lnTo>
                      <a:lnTo>
                        <a:pt x="341821" y="46971"/>
                      </a:lnTo>
                      <a:lnTo>
                        <a:pt x="342359" y="48396"/>
                      </a:lnTo>
                      <a:lnTo>
                        <a:pt x="342908" y="49822"/>
                      </a:lnTo>
                      <a:lnTo>
                        <a:pt x="344362" y="53624"/>
                      </a:lnTo>
                      <a:lnTo>
                        <a:pt x="345449" y="56480"/>
                      </a:lnTo>
                      <a:lnTo>
                        <a:pt x="346352" y="58857"/>
                      </a:lnTo>
                      <a:lnTo>
                        <a:pt x="347440" y="60647"/>
                      </a:lnTo>
                      <a:lnTo>
                        <a:pt x="351031" y="66597"/>
                      </a:lnTo>
                      <a:lnTo>
                        <a:pt x="351775" y="67828"/>
                      </a:lnTo>
                      <a:lnTo>
                        <a:pt x="352325" y="68695"/>
                      </a:lnTo>
                      <a:lnTo>
                        <a:pt x="354475" y="72066"/>
                      </a:lnTo>
                      <a:lnTo>
                        <a:pt x="356087" y="74594"/>
                      </a:lnTo>
                      <a:lnTo>
                        <a:pt x="356454" y="75154"/>
                      </a:lnTo>
                      <a:lnTo>
                        <a:pt x="356820" y="75703"/>
                      </a:lnTo>
                      <a:lnTo>
                        <a:pt x="357248" y="76324"/>
                      </a:lnTo>
                      <a:lnTo>
                        <a:pt x="360411" y="80972"/>
                      </a:lnTo>
                      <a:lnTo>
                        <a:pt x="361095" y="81985"/>
                      </a:lnTo>
                      <a:lnTo>
                        <a:pt x="361828" y="82680"/>
                      </a:lnTo>
                      <a:lnTo>
                        <a:pt x="362512" y="83339"/>
                      </a:lnTo>
                      <a:lnTo>
                        <a:pt x="363929" y="84694"/>
                      </a:lnTo>
                      <a:lnTo>
                        <a:pt x="364600" y="85341"/>
                      </a:lnTo>
                      <a:lnTo>
                        <a:pt x="365480" y="85719"/>
                      </a:lnTo>
                      <a:lnTo>
                        <a:pt x="366469" y="86146"/>
                      </a:lnTo>
                      <a:lnTo>
                        <a:pt x="368032" y="86817"/>
                      </a:lnTo>
                      <a:lnTo>
                        <a:pt x="370390" y="86170"/>
                      </a:lnTo>
                      <a:lnTo>
                        <a:pt x="371929" y="84828"/>
                      </a:lnTo>
                      <a:lnTo>
                        <a:pt x="373651" y="83315"/>
                      </a:lnTo>
                      <a:lnTo>
                        <a:pt x="376753" y="82998"/>
                      </a:lnTo>
                      <a:lnTo>
                        <a:pt x="377816" y="83827"/>
                      </a:lnTo>
                      <a:lnTo>
                        <a:pt x="379856" y="85414"/>
                      </a:lnTo>
                      <a:lnTo>
                        <a:pt x="382250" y="87037"/>
                      </a:lnTo>
                      <a:lnTo>
                        <a:pt x="383214" y="87696"/>
                      </a:lnTo>
                      <a:lnTo>
                        <a:pt x="383850" y="88440"/>
                      </a:lnTo>
                      <a:lnTo>
                        <a:pt x="385413" y="90258"/>
                      </a:lnTo>
                      <a:lnTo>
                        <a:pt x="386366" y="91369"/>
                      </a:lnTo>
                      <a:lnTo>
                        <a:pt x="386659" y="92748"/>
                      </a:lnTo>
                      <a:lnTo>
                        <a:pt x="387550" y="96848"/>
                      </a:lnTo>
                      <a:lnTo>
                        <a:pt x="387880" y="98373"/>
                      </a:lnTo>
                      <a:lnTo>
                        <a:pt x="387123" y="100387"/>
                      </a:lnTo>
                      <a:lnTo>
                        <a:pt x="386940" y="100875"/>
                      </a:lnTo>
                      <a:lnTo>
                        <a:pt x="386744" y="101375"/>
                      </a:lnTo>
                      <a:lnTo>
                        <a:pt x="386158" y="102913"/>
                      </a:lnTo>
                      <a:lnTo>
                        <a:pt x="384472" y="105207"/>
                      </a:lnTo>
                      <a:lnTo>
                        <a:pt x="383251" y="106879"/>
                      </a:lnTo>
                      <a:lnTo>
                        <a:pt x="382494" y="110344"/>
                      </a:lnTo>
                      <a:lnTo>
                        <a:pt x="383422" y="113688"/>
                      </a:lnTo>
                      <a:lnTo>
                        <a:pt x="384338" y="114737"/>
                      </a:lnTo>
                      <a:lnTo>
                        <a:pt x="386231" y="116897"/>
                      </a:lnTo>
                      <a:lnTo>
                        <a:pt x="390079" y="120997"/>
                      </a:lnTo>
                      <a:lnTo>
                        <a:pt x="392143" y="123194"/>
                      </a:lnTo>
                      <a:lnTo>
                        <a:pt x="393157" y="124573"/>
                      </a:lnTo>
                      <a:lnTo>
                        <a:pt x="394744" y="126745"/>
                      </a:lnTo>
                      <a:lnTo>
                        <a:pt x="395355" y="127575"/>
                      </a:lnTo>
                      <a:lnTo>
                        <a:pt x="397590" y="130625"/>
                      </a:lnTo>
                      <a:lnTo>
                        <a:pt x="398311" y="131626"/>
                      </a:lnTo>
                      <a:lnTo>
                        <a:pt x="398946" y="132444"/>
                      </a:lnTo>
                      <a:lnTo>
                        <a:pt x="402097" y="136532"/>
                      </a:lnTo>
                      <a:lnTo>
                        <a:pt x="403038" y="137764"/>
                      </a:lnTo>
                      <a:lnTo>
                        <a:pt x="403673" y="138582"/>
                      </a:lnTo>
                      <a:lnTo>
                        <a:pt x="404687" y="139741"/>
                      </a:lnTo>
                      <a:lnTo>
                        <a:pt x="405688" y="140888"/>
                      </a:lnTo>
                      <a:lnTo>
                        <a:pt x="413432" y="149772"/>
                      </a:lnTo>
                      <a:lnTo>
                        <a:pt x="415117" y="151700"/>
                      </a:lnTo>
                      <a:lnTo>
                        <a:pt x="416595" y="153786"/>
                      </a:lnTo>
                      <a:lnTo>
                        <a:pt x="422543" y="162145"/>
                      </a:lnTo>
                      <a:lnTo>
                        <a:pt x="423435" y="163402"/>
                      </a:lnTo>
                      <a:lnTo>
                        <a:pt x="424632" y="165074"/>
                      </a:lnTo>
                      <a:lnTo>
                        <a:pt x="425560" y="166270"/>
                      </a:lnTo>
                      <a:lnTo>
                        <a:pt x="428968" y="170638"/>
                      </a:lnTo>
                      <a:lnTo>
                        <a:pt x="429848" y="171773"/>
                      </a:lnTo>
                      <a:lnTo>
                        <a:pt x="430360" y="172481"/>
                      </a:lnTo>
                      <a:lnTo>
                        <a:pt x="430861" y="173201"/>
                      </a:lnTo>
                      <a:lnTo>
                        <a:pt x="433780" y="177350"/>
                      </a:lnTo>
                      <a:lnTo>
                        <a:pt x="434941" y="178997"/>
                      </a:lnTo>
                      <a:lnTo>
                        <a:pt x="435625" y="180450"/>
                      </a:lnTo>
                      <a:lnTo>
                        <a:pt x="438617" y="186844"/>
                      </a:lnTo>
                      <a:lnTo>
                        <a:pt x="439631" y="189821"/>
                      </a:lnTo>
                      <a:lnTo>
                        <a:pt x="440266" y="191676"/>
                      </a:lnTo>
                      <a:lnTo>
                        <a:pt x="440632" y="194385"/>
                      </a:lnTo>
                      <a:lnTo>
                        <a:pt x="441011" y="197094"/>
                      </a:lnTo>
                      <a:lnTo>
                        <a:pt x="441084" y="197668"/>
                      </a:lnTo>
                      <a:lnTo>
                        <a:pt x="441475" y="200462"/>
                      </a:lnTo>
                      <a:lnTo>
                        <a:pt x="441842" y="203147"/>
                      </a:lnTo>
                      <a:lnTo>
                        <a:pt x="442916" y="207564"/>
                      </a:lnTo>
                      <a:lnTo>
                        <a:pt x="443430" y="209688"/>
                      </a:lnTo>
                      <a:lnTo>
                        <a:pt x="443613" y="211225"/>
                      </a:lnTo>
                      <a:lnTo>
                        <a:pt x="443894" y="213763"/>
                      </a:lnTo>
                      <a:lnTo>
                        <a:pt x="444077" y="215289"/>
                      </a:lnTo>
                      <a:lnTo>
                        <a:pt x="443942" y="218108"/>
                      </a:lnTo>
                      <a:lnTo>
                        <a:pt x="443881" y="219316"/>
                      </a:lnTo>
                      <a:lnTo>
                        <a:pt x="443332" y="221829"/>
                      </a:lnTo>
                      <a:lnTo>
                        <a:pt x="443210" y="222452"/>
                      </a:lnTo>
                      <a:lnTo>
                        <a:pt x="442648" y="227321"/>
                      </a:lnTo>
                      <a:lnTo>
                        <a:pt x="442477" y="228797"/>
                      </a:lnTo>
                      <a:lnTo>
                        <a:pt x="443991" y="230615"/>
                      </a:lnTo>
                      <a:lnTo>
                        <a:pt x="444846" y="231067"/>
                      </a:lnTo>
                      <a:lnTo>
                        <a:pt x="445750" y="231531"/>
                      </a:lnTo>
                      <a:lnTo>
                        <a:pt x="447949" y="232666"/>
                      </a:lnTo>
                      <a:lnTo>
                        <a:pt x="448425" y="232910"/>
                      </a:lnTo>
                      <a:lnTo>
                        <a:pt x="449133" y="233129"/>
                      </a:lnTo>
                      <a:lnTo>
                        <a:pt x="453140" y="234398"/>
                      </a:lnTo>
                      <a:lnTo>
                        <a:pt x="453750" y="234581"/>
                      </a:lnTo>
                      <a:lnTo>
                        <a:pt x="457854" y="235765"/>
                      </a:lnTo>
                      <a:lnTo>
                        <a:pt x="458343" y="235899"/>
                      </a:lnTo>
                      <a:lnTo>
                        <a:pt x="461005" y="236680"/>
                      </a:lnTo>
                      <a:lnTo>
                        <a:pt x="462581" y="237266"/>
                      </a:lnTo>
                      <a:lnTo>
                        <a:pt x="465329" y="238560"/>
                      </a:lnTo>
                      <a:lnTo>
                        <a:pt x="466172" y="238999"/>
                      </a:lnTo>
                      <a:lnTo>
                        <a:pt x="467125" y="239755"/>
                      </a:lnTo>
                      <a:lnTo>
                        <a:pt x="467723" y="240231"/>
                      </a:lnTo>
                      <a:lnTo>
                        <a:pt x="470227" y="242233"/>
                      </a:lnTo>
                      <a:lnTo>
                        <a:pt x="470960" y="242818"/>
                      </a:lnTo>
                      <a:lnTo>
                        <a:pt x="474416" y="245564"/>
                      </a:lnTo>
                      <a:lnTo>
                        <a:pt x="475442" y="246382"/>
                      </a:lnTo>
                      <a:lnTo>
                        <a:pt x="478386" y="247309"/>
                      </a:lnTo>
                      <a:lnTo>
                        <a:pt x="479302" y="247602"/>
                      </a:lnTo>
                      <a:lnTo>
                        <a:pt x="480340" y="247431"/>
                      </a:lnTo>
                      <a:lnTo>
                        <a:pt x="481708" y="247199"/>
                      </a:lnTo>
                      <a:lnTo>
                        <a:pt x="482404" y="247089"/>
                      </a:lnTo>
                      <a:lnTo>
                        <a:pt x="483675" y="246613"/>
                      </a:lnTo>
                      <a:lnTo>
                        <a:pt x="486863" y="245442"/>
                      </a:lnTo>
                      <a:lnTo>
                        <a:pt x="488145" y="245137"/>
                      </a:lnTo>
                      <a:lnTo>
                        <a:pt x="488780" y="244978"/>
                      </a:lnTo>
                      <a:lnTo>
                        <a:pt x="490368" y="244600"/>
                      </a:lnTo>
                      <a:lnTo>
                        <a:pt x="492017" y="244612"/>
                      </a:lnTo>
                      <a:lnTo>
                        <a:pt x="492579" y="244600"/>
                      </a:lnTo>
                      <a:lnTo>
                        <a:pt x="495718" y="245173"/>
                      </a:lnTo>
                      <a:lnTo>
                        <a:pt x="497244" y="245442"/>
                      </a:lnTo>
                      <a:lnTo>
                        <a:pt x="498160" y="246382"/>
                      </a:lnTo>
                      <a:lnTo>
                        <a:pt x="500909" y="249200"/>
                      </a:lnTo>
                      <a:lnTo>
                        <a:pt x="501800" y="250128"/>
                      </a:lnTo>
                      <a:lnTo>
                        <a:pt x="502032" y="251519"/>
                      </a:lnTo>
                      <a:lnTo>
                        <a:pt x="502399" y="253642"/>
                      </a:lnTo>
                      <a:lnTo>
                        <a:pt x="502655" y="255070"/>
                      </a:lnTo>
                      <a:lnTo>
                        <a:pt x="501348" y="258389"/>
                      </a:lnTo>
                      <a:lnTo>
                        <a:pt x="500957" y="258950"/>
                      </a:lnTo>
                      <a:lnTo>
                        <a:pt x="500078" y="260256"/>
                      </a:lnTo>
                      <a:lnTo>
                        <a:pt x="499174" y="261574"/>
                      </a:lnTo>
                      <a:lnTo>
                        <a:pt x="498490" y="262575"/>
                      </a:lnTo>
                      <a:lnTo>
                        <a:pt x="498295" y="264015"/>
                      </a:lnTo>
                      <a:lnTo>
                        <a:pt x="497977" y="266333"/>
                      </a:lnTo>
                      <a:lnTo>
                        <a:pt x="497721" y="268237"/>
                      </a:lnTo>
                      <a:lnTo>
                        <a:pt x="499309" y="268859"/>
                      </a:lnTo>
                      <a:lnTo>
                        <a:pt x="501153" y="269579"/>
                      </a:lnTo>
                      <a:lnTo>
                        <a:pt x="502228" y="269994"/>
                      </a:lnTo>
                      <a:lnTo>
                        <a:pt x="503828" y="269665"/>
                      </a:lnTo>
                      <a:lnTo>
                        <a:pt x="507211" y="268957"/>
                      </a:lnTo>
                      <a:lnTo>
                        <a:pt x="508310" y="268701"/>
                      </a:lnTo>
                      <a:lnTo>
                        <a:pt x="511669" y="267920"/>
                      </a:lnTo>
                      <a:lnTo>
                        <a:pt x="513123" y="267859"/>
                      </a:lnTo>
                      <a:lnTo>
                        <a:pt x="516530" y="267724"/>
                      </a:lnTo>
                      <a:lnTo>
                        <a:pt x="517471" y="267688"/>
                      </a:lnTo>
                      <a:lnTo>
                        <a:pt x="518375" y="267749"/>
                      </a:lnTo>
                      <a:lnTo>
                        <a:pt x="520219" y="267871"/>
                      </a:lnTo>
                      <a:lnTo>
                        <a:pt x="521648" y="267981"/>
                      </a:lnTo>
                      <a:lnTo>
                        <a:pt x="522943" y="268298"/>
                      </a:lnTo>
                      <a:lnTo>
                        <a:pt x="524054" y="268591"/>
                      </a:lnTo>
                      <a:lnTo>
                        <a:pt x="525691" y="268993"/>
                      </a:lnTo>
                      <a:lnTo>
                        <a:pt x="526497" y="269201"/>
                      </a:lnTo>
                      <a:lnTo>
                        <a:pt x="527413" y="269555"/>
                      </a:lnTo>
                      <a:lnTo>
                        <a:pt x="530638" y="270799"/>
                      </a:lnTo>
                      <a:lnTo>
                        <a:pt x="533398" y="271861"/>
                      </a:lnTo>
                      <a:lnTo>
                        <a:pt x="534973" y="272459"/>
                      </a:lnTo>
                      <a:lnTo>
                        <a:pt x="536024" y="273362"/>
                      </a:lnTo>
                      <a:lnTo>
                        <a:pt x="539224" y="276095"/>
                      </a:lnTo>
                      <a:lnTo>
                        <a:pt x="540384" y="277084"/>
                      </a:lnTo>
                      <a:lnTo>
                        <a:pt x="541019" y="278524"/>
                      </a:lnTo>
                      <a:lnTo>
                        <a:pt x="542375" y="281611"/>
                      </a:lnTo>
                      <a:lnTo>
                        <a:pt x="542912" y="282831"/>
                      </a:lnTo>
                      <a:lnTo>
                        <a:pt x="543328" y="284894"/>
                      </a:lnTo>
                      <a:lnTo>
                        <a:pt x="544097" y="288640"/>
                      </a:lnTo>
                      <a:lnTo>
                        <a:pt x="544855" y="291862"/>
                      </a:lnTo>
                      <a:lnTo>
                        <a:pt x="545148" y="293119"/>
                      </a:lnTo>
                      <a:lnTo>
                        <a:pt x="546882" y="296328"/>
                      </a:lnTo>
                      <a:lnTo>
                        <a:pt x="548507" y="297048"/>
                      </a:lnTo>
                      <a:lnTo>
                        <a:pt x="549325" y="297414"/>
                      </a:lnTo>
                      <a:lnTo>
                        <a:pt x="550241" y="297817"/>
                      </a:lnTo>
                      <a:lnTo>
                        <a:pt x="551010" y="298170"/>
                      </a:lnTo>
                      <a:lnTo>
                        <a:pt x="558974" y="301868"/>
                      </a:lnTo>
                      <a:lnTo>
                        <a:pt x="559853" y="302271"/>
                      </a:lnTo>
                      <a:lnTo>
                        <a:pt x="561624" y="303052"/>
                      </a:lnTo>
                      <a:lnTo>
                        <a:pt x="562064" y="303247"/>
                      </a:lnTo>
                      <a:lnTo>
                        <a:pt x="563811" y="304040"/>
                      </a:lnTo>
                      <a:lnTo>
                        <a:pt x="565704" y="304650"/>
                      </a:lnTo>
                      <a:lnTo>
                        <a:pt x="567585" y="305272"/>
                      </a:lnTo>
                      <a:lnTo>
                        <a:pt x="568513" y="305614"/>
                      </a:lnTo>
                      <a:lnTo>
                        <a:pt x="570186" y="306725"/>
                      </a:lnTo>
                      <a:lnTo>
                        <a:pt x="570809" y="307140"/>
                      </a:lnTo>
                      <a:lnTo>
                        <a:pt x="572067" y="307969"/>
                      </a:lnTo>
                      <a:lnTo>
                        <a:pt x="572470" y="308409"/>
                      </a:lnTo>
                      <a:lnTo>
                        <a:pt x="573875" y="309946"/>
                      </a:lnTo>
                      <a:lnTo>
                        <a:pt x="574925" y="311557"/>
                      </a:lnTo>
                      <a:lnTo>
                        <a:pt x="575365" y="312240"/>
                      </a:lnTo>
                      <a:lnTo>
                        <a:pt x="576623" y="313876"/>
                      </a:lnTo>
                      <a:lnTo>
                        <a:pt x="578199" y="315913"/>
                      </a:lnTo>
                      <a:lnTo>
                        <a:pt x="586089" y="326103"/>
                      </a:lnTo>
                      <a:lnTo>
                        <a:pt x="587042" y="327323"/>
                      </a:lnTo>
                      <a:lnTo>
                        <a:pt x="587982" y="328543"/>
                      </a:lnTo>
                      <a:lnTo>
                        <a:pt x="588886" y="329800"/>
                      </a:lnTo>
                      <a:lnTo>
                        <a:pt x="589790" y="331069"/>
                      </a:lnTo>
                      <a:lnTo>
                        <a:pt x="600599" y="346213"/>
                      </a:lnTo>
                      <a:lnTo>
                        <a:pt x="603580" y="350362"/>
                      </a:lnTo>
                      <a:lnTo>
                        <a:pt x="606889" y="355011"/>
                      </a:lnTo>
                      <a:lnTo>
                        <a:pt x="607512" y="355866"/>
                      </a:lnTo>
                      <a:lnTo>
                        <a:pt x="607867" y="356549"/>
                      </a:lnTo>
                      <a:lnTo>
                        <a:pt x="609015" y="358721"/>
                      </a:lnTo>
                      <a:lnTo>
                        <a:pt x="609491" y="359624"/>
                      </a:lnTo>
                      <a:lnTo>
                        <a:pt x="610212" y="360991"/>
                      </a:lnTo>
                      <a:lnTo>
                        <a:pt x="610395" y="362553"/>
                      </a:lnTo>
                      <a:lnTo>
                        <a:pt x="610578" y="364188"/>
                      </a:lnTo>
                      <a:lnTo>
                        <a:pt x="610688" y="365152"/>
                      </a:lnTo>
                      <a:lnTo>
                        <a:pt x="610615" y="365908"/>
                      </a:lnTo>
                      <a:lnTo>
                        <a:pt x="610029" y="372034"/>
                      </a:lnTo>
                      <a:lnTo>
                        <a:pt x="608990" y="375561"/>
                      </a:lnTo>
                      <a:lnTo>
                        <a:pt x="608428" y="377416"/>
                      </a:lnTo>
                      <a:lnTo>
                        <a:pt x="607537" y="377940"/>
                      </a:lnTo>
                      <a:lnTo>
                        <a:pt x="605839" y="378892"/>
                      </a:lnTo>
                      <a:lnTo>
                        <a:pt x="602419" y="380820"/>
                      </a:lnTo>
                      <a:lnTo>
                        <a:pt x="600050" y="383334"/>
                      </a:lnTo>
                      <a:lnTo>
                        <a:pt x="598474" y="384994"/>
                      </a:lnTo>
                      <a:lnTo>
                        <a:pt x="597191" y="385726"/>
                      </a:lnTo>
                      <a:lnTo>
                        <a:pt x="595079" y="386934"/>
                      </a:lnTo>
                      <a:lnTo>
                        <a:pt x="593906" y="387605"/>
                      </a:lnTo>
                      <a:lnTo>
                        <a:pt x="592477" y="387971"/>
                      </a:lnTo>
                      <a:lnTo>
                        <a:pt x="588666" y="388947"/>
                      </a:lnTo>
                      <a:lnTo>
                        <a:pt x="587701" y="389204"/>
                      </a:lnTo>
                      <a:lnTo>
                        <a:pt x="586749" y="389350"/>
                      </a:lnTo>
                      <a:lnTo>
                        <a:pt x="582681" y="389985"/>
                      </a:lnTo>
                      <a:lnTo>
                        <a:pt x="581997" y="390095"/>
                      </a:lnTo>
                      <a:lnTo>
                        <a:pt x="581130" y="390229"/>
                      </a:lnTo>
                      <a:lnTo>
                        <a:pt x="580666" y="390278"/>
                      </a:lnTo>
                      <a:lnTo>
                        <a:pt x="577429" y="390644"/>
                      </a:lnTo>
                      <a:lnTo>
                        <a:pt x="576025" y="390802"/>
                      </a:lnTo>
                      <a:lnTo>
                        <a:pt x="574571" y="390802"/>
                      </a:lnTo>
                      <a:lnTo>
                        <a:pt x="571945" y="390802"/>
                      </a:lnTo>
                      <a:lnTo>
                        <a:pt x="570553" y="390802"/>
                      </a:lnTo>
                      <a:lnTo>
                        <a:pt x="569173" y="390705"/>
                      </a:lnTo>
                      <a:lnTo>
                        <a:pt x="564116" y="390326"/>
                      </a:lnTo>
                      <a:lnTo>
                        <a:pt x="561942" y="391046"/>
                      </a:lnTo>
                      <a:lnTo>
                        <a:pt x="560073" y="392462"/>
                      </a:lnTo>
                      <a:lnTo>
                        <a:pt x="558168" y="393975"/>
                      </a:lnTo>
                      <a:lnTo>
                        <a:pt x="555627" y="397892"/>
                      </a:lnTo>
                      <a:lnTo>
                        <a:pt x="554784" y="399186"/>
                      </a:lnTo>
                      <a:lnTo>
                        <a:pt x="553759" y="400211"/>
                      </a:lnTo>
                      <a:lnTo>
                        <a:pt x="552904" y="401053"/>
                      </a:lnTo>
                      <a:lnTo>
                        <a:pt x="552049" y="401907"/>
                      </a:lnTo>
                      <a:lnTo>
                        <a:pt x="551230" y="402395"/>
                      </a:lnTo>
                      <a:lnTo>
                        <a:pt x="549594" y="403371"/>
                      </a:lnTo>
                      <a:lnTo>
                        <a:pt x="548360" y="404116"/>
                      </a:lnTo>
                      <a:lnTo>
                        <a:pt x="546931" y="404396"/>
                      </a:lnTo>
                      <a:lnTo>
                        <a:pt x="542168" y="405336"/>
                      </a:lnTo>
                      <a:lnTo>
                        <a:pt x="541215" y="405519"/>
                      </a:lnTo>
                      <a:lnTo>
                        <a:pt x="540262" y="405580"/>
                      </a:lnTo>
                      <a:lnTo>
                        <a:pt x="536891" y="405800"/>
                      </a:lnTo>
                      <a:lnTo>
                        <a:pt x="535450" y="405885"/>
                      </a:lnTo>
                      <a:lnTo>
                        <a:pt x="534876" y="405922"/>
                      </a:lnTo>
                      <a:lnTo>
                        <a:pt x="532042" y="405433"/>
                      </a:lnTo>
                      <a:lnTo>
                        <a:pt x="529612" y="405006"/>
                      </a:lnTo>
                      <a:lnTo>
                        <a:pt x="527169" y="405287"/>
                      </a:lnTo>
                      <a:lnTo>
                        <a:pt x="525703" y="405446"/>
                      </a:lnTo>
                      <a:lnTo>
                        <a:pt x="524763" y="405653"/>
                      </a:lnTo>
                      <a:lnTo>
                        <a:pt x="520060" y="406678"/>
                      </a:lnTo>
                      <a:lnTo>
                        <a:pt x="519132" y="406873"/>
                      </a:lnTo>
                      <a:lnTo>
                        <a:pt x="515858" y="407532"/>
                      </a:lnTo>
                      <a:lnTo>
                        <a:pt x="513526" y="408021"/>
                      </a:lnTo>
                      <a:lnTo>
                        <a:pt x="511071" y="408033"/>
                      </a:lnTo>
                      <a:lnTo>
                        <a:pt x="502728" y="408094"/>
                      </a:lnTo>
                      <a:lnTo>
                        <a:pt x="493385" y="408167"/>
                      </a:lnTo>
                      <a:lnTo>
                        <a:pt x="491919" y="408179"/>
                      </a:lnTo>
                      <a:lnTo>
                        <a:pt x="490441" y="408191"/>
                      </a:lnTo>
                      <a:lnTo>
                        <a:pt x="488988" y="408130"/>
                      </a:lnTo>
                      <a:lnTo>
                        <a:pt x="487546" y="408057"/>
                      </a:lnTo>
                      <a:lnTo>
                        <a:pt x="472560" y="407349"/>
                      </a:lnTo>
                      <a:lnTo>
                        <a:pt x="471583" y="407313"/>
                      </a:lnTo>
                      <a:lnTo>
                        <a:pt x="469653" y="407215"/>
                      </a:lnTo>
                      <a:lnTo>
                        <a:pt x="468248" y="406983"/>
                      </a:lnTo>
                      <a:lnTo>
                        <a:pt x="458685" y="405409"/>
                      </a:lnTo>
                      <a:lnTo>
                        <a:pt x="456633" y="405067"/>
                      </a:lnTo>
                      <a:lnTo>
                        <a:pt x="455362" y="404311"/>
                      </a:lnTo>
                      <a:lnTo>
                        <a:pt x="454043" y="403518"/>
                      </a:lnTo>
                      <a:lnTo>
                        <a:pt x="452382" y="402517"/>
                      </a:lnTo>
                      <a:lnTo>
                        <a:pt x="451320" y="400906"/>
                      </a:lnTo>
                      <a:lnTo>
                        <a:pt x="451014" y="400357"/>
                      </a:lnTo>
                      <a:lnTo>
                        <a:pt x="447143" y="403029"/>
                      </a:lnTo>
                      <a:lnTo>
                        <a:pt x="441927" y="405629"/>
                      </a:lnTo>
                      <a:lnTo>
                        <a:pt x="440962" y="406117"/>
                      </a:lnTo>
                      <a:lnTo>
                        <a:pt x="440095" y="406825"/>
                      </a:lnTo>
                      <a:lnTo>
                        <a:pt x="438275" y="408265"/>
                      </a:lnTo>
                      <a:lnTo>
                        <a:pt x="437383" y="409046"/>
                      </a:lnTo>
                      <a:lnTo>
                        <a:pt x="436712" y="409875"/>
                      </a:lnTo>
                      <a:lnTo>
                        <a:pt x="434855" y="412194"/>
                      </a:lnTo>
                      <a:lnTo>
                        <a:pt x="433035" y="414939"/>
                      </a:lnTo>
                      <a:lnTo>
                        <a:pt x="432205" y="416196"/>
                      </a:lnTo>
                      <a:lnTo>
                        <a:pt x="431741" y="417661"/>
                      </a:lnTo>
                      <a:lnTo>
                        <a:pt x="430983" y="420077"/>
                      </a:lnTo>
                      <a:lnTo>
                        <a:pt x="430678" y="421041"/>
                      </a:lnTo>
                      <a:lnTo>
                        <a:pt x="430556" y="421932"/>
                      </a:lnTo>
                      <a:lnTo>
                        <a:pt x="429957" y="426227"/>
                      </a:lnTo>
                      <a:lnTo>
                        <a:pt x="429811" y="427264"/>
                      </a:lnTo>
                      <a:lnTo>
                        <a:pt x="429896" y="428314"/>
                      </a:lnTo>
                      <a:lnTo>
                        <a:pt x="430006" y="429864"/>
                      </a:lnTo>
                      <a:lnTo>
                        <a:pt x="430190" y="431633"/>
                      </a:lnTo>
                      <a:lnTo>
                        <a:pt x="430764" y="433134"/>
                      </a:lnTo>
                      <a:lnTo>
                        <a:pt x="431399" y="434781"/>
                      </a:lnTo>
                      <a:lnTo>
                        <a:pt x="431802" y="435819"/>
                      </a:lnTo>
                      <a:lnTo>
                        <a:pt x="432290" y="436661"/>
                      </a:lnTo>
                      <a:lnTo>
                        <a:pt x="434245" y="440090"/>
                      </a:lnTo>
                      <a:lnTo>
                        <a:pt x="434611" y="440724"/>
                      </a:lnTo>
                      <a:lnTo>
                        <a:pt x="435625" y="442908"/>
                      </a:lnTo>
                      <a:lnTo>
                        <a:pt x="436724" y="445288"/>
                      </a:lnTo>
                      <a:lnTo>
                        <a:pt x="437383" y="446008"/>
                      </a:lnTo>
                      <a:lnTo>
                        <a:pt x="438275" y="446972"/>
                      </a:lnTo>
                      <a:lnTo>
                        <a:pt x="439558" y="448387"/>
                      </a:lnTo>
                      <a:lnTo>
                        <a:pt x="440523" y="450267"/>
                      </a:lnTo>
                      <a:lnTo>
                        <a:pt x="440987" y="451170"/>
                      </a:lnTo>
                      <a:lnTo>
                        <a:pt x="441915" y="452988"/>
                      </a:lnTo>
                      <a:lnTo>
                        <a:pt x="442355" y="454513"/>
                      </a:lnTo>
                      <a:lnTo>
                        <a:pt x="443063" y="456966"/>
                      </a:lnTo>
                      <a:lnTo>
                        <a:pt x="443393" y="458089"/>
                      </a:lnTo>
                      <a:lnTo>
                        <a:pt x="443600" y="459089"/>
                      </a:lnTo>
                      <a:lnTo>
                        <a:pt x="444321" y="462616"/>
                      </a:lnTo>
                      <a:lnTo>
                        <a:pt x="444565" y="463665"/>
                      </a:lnTo>
                      <a:lnTo>
                        <a:pt x="445176" y="466289"/>
                      </a:lnTo>
                      <a:lnTo>
                        <a:pt x="445762" y="467790"/>
                      </a:lnTo>
                      <a:lnTo>
                        <a:pt x="446483" y="469682"/>
                      </a:lnTo>
                      <a:lnTo>
                        <a:pt x="446324" y="473379"/>
                      </a:lnTo>
                      <a:lnTo>
                        <a:pt x="445579" y="474977"/>
                      </a:lnTo>
                      <a:lnTo>
                        <a:pt x="445091" y="476015"/>
                      </a:lnTo>
                      <a:lnTo>
                        <a:pt x="445262" y="480042"/>
                      </a:lnTo>
                      <a:lnTo>
                        <a:pt x="445298" y="482019"/>
                      </a:lnTo>
                      <a:lnTo>
                        <a:pt x="445335" y="483873"/>
                      </a:lnTo>
                      <a:lnTo>
                        <a:pt x="445286" y="485045"/>
                      </a:lnTo>
                      <a:lnTo>
                        <a:pt x="445127" y="488120"/>
                      </a:lnTo>
                      <a:lnTo>
                        <a:pt x="444932" y="488840"/>
                      </a:lnTo>
                      <a:lnTo>
                        <a:pt x="444468" y="490609"/>
                      </a:lnTo>
                      <a:lnTo>
                        <a:pt x="443662" y="492281"/>
                      </a:lnTo>
                      <a:lnTo>
                        <a:pt x="443185" y="493257"/>
                      </a:lnTo>
                      <a:lnTo>
                        <a:pt x="442550" y="494588"/>
                      </a:lnTo>
                      <a:lnTo>
                        <a:pt x="441597" y="495747"/>
                      </a:lnTo>
                      <a:lnTo>
                        <a:pt x="439374" y="498444"/>
                      </a:lnTo>
                      <a:lnTo>
                        <a:pt x="438751" y="499200"/>
                      </a:lnTo>
                      <a:lnTo>
                        <a:pt x="438006" y="499932"/>
                      </a:lnTo>
                      <a:lnTo>
                        <a:pt x="435393" y="502495"/>
                      </a:lnTo>
                      <a:lnTo>
                        <a:pt x="434367" y="503508"/>
                      </a:lnTo>
                      <a:lnTo>
                        <a:pt x="433170" y="504374"/>
                      </a:lnTo>
                      <a:lnTo>
                        <a:pt x="431166" y="505826"/>
                      </a:lnTo>
                      <a:lnTo>
                        <a:pt x="429982" y="506681"/>
                      </a:lnTo>
                      <a:lnTo>
                        <a:pt x="428321" y="507547"/>
                      </a:lnTo>
                      <a:lnTo>
                        <a:pt x="426073" y="508718"/>
                      </a:lnTo>
                      <a:lnTo>
                        <a:pt x="423472" y="510122"/>
                      </a:lnTo>
                      <a:lnTo>
                        <a:pt x="421774" y="511025"/>
                      </a:lnTo>
                      <a:lnTo>
                        <a:pt x="416901" y="513563"/>
                      </a:lnTo>
                      <a:lnTo>
                        <a:pt x="416094" y="513978"/>
                      </a:lnTo>
                      <a:lnTo>
                        <a:pt x="413591" y="515625"/>
                      </a:lnTo>
                      <a:lnTo>
                        <a:pt x="412443" y="517187"/>
                      </a:lnTo>
                      <a:lnTo>
                        <a:pt x="411001" y="519140"/>
                      </a:lnTo>
                      <a:lnTo>
                        <a:pt x="408656" y="521849"/>
                      </a:lnTo>
                      <a:lnTo>
                        <a:pt x="407984" y="522617"/>
                      </a:lnTo>
                      <a:lnTo>
                        <a:pt x="407264" y="523459"/>
                      </a:lnTo>
                      <a:lnTo>
                        <a:pt x="405383" y="525583"/>
                      </a:lnTo>
                      <a:lnTo>
                        <a:pt x="404455" y="526632"/>
                      </a:lnTo>
                      <a:lnTo>
                        <a:pt x="403294" y="527547"/>
                      </a:lnTo>
                      <a:lnTo>
                        <a:pt x="402903" y="527852"/>
                      </a:lnTo>
                      <a:lnTo>
                        <a:pt x="401731" y="528780"/>
                      </a:lnTo>
                      <a:lnTo>
                        <a:pt x="400864" y="529170"/>
                      </a:lnTo>
                      <a:lnTo>
                        <a:pt x="398629" y="530159"/>
                      </a:lnTo>
                      <a:lnTo>
                        <a:pt x="397554" y="530647"/>
                      </a:lnTo>
                      <a:lnTo>
                        <a:pt x="396247" y="530842"/>
                      </a:lnTo>
                      <a:lnTo>
                        <a:pt x="393450" y="531257"/>
                      </a:lnTo>
                      <a:lnTo>
                        <a:pt x="392302" y="531428"/>
                      </a:lnTo>
                      <a:lnTo>
                        <a:pt x="390824" y="531404"/>
                      </a:lnTo>
                      <a:lnTo>
                        <a:pt x="389847" y="531379"/>
                      </a:lnTo>
                      <a:lnTo>
                        <a:pt x="388381" y="531355"/>
                      </a:lnTo>
                      <a:lnTo>
                        <a:pt x="387392" y="531330"/>
                      </a:lnTo>
                      <a:lnTo>
                        <a:pt x="386036" y="531269"/>
                      </a:lnTo>
                      <a:lnTo>
                        <a:pt x="384045" y="531172"/>
                      </a:lnTo>
                      <a:lnTo>
                        <a:pt x="382506" y="531440"/>
                      </a:lnTo>
                      <a:lnTo>
                        <a:pt x="380601" y="531757"/>
                      </a:lnTo>
                      <a:lnTo>
                        <a:pt x="379709" y="531904"/>
                      </a:lnTo>
                      <a:lnTo>
                        <a:pt x="378988" y="532136"/>
                      </a:lnTo>
                      <a:lnTo>
                        <a:pt x="376399" y="532990"/>
                      </a:lnTo>
                      <a:lnTo>
                        <a:pt x="374872" y="533490"/>
                      </a:lnTo>
                      <a:lnTo>
                        <a:pt x="373455" y="534576"/>
                      </a:lnTo>
                      <a:lnTo>
                        <a:pt x="371220" y="536309"/>
                      </a:lnTo>
                      <a:lnTo>
                        <a:pt x="368289" y="538286"/>
                      </a:lnTo>
                      <a:lnTo>
                        <a:pt x="367874" y="538566"/>
                      </a:lnTo>
                      <a:lnTo>
                        <a:pt x="365223" y="540592"/>
                      </a:lnTo>
                      <a:lnTo>
                        <a:pt x="364002" y="542191"/>
                      </a:lnTo>
                      <a:lnTo>
                        <a:pt x="365907" y="545888"/>
                      </a:lnTo>
                      <a:lnTo>
                        <a:pt x="366213" y="546450"/>
                      </a:lnTo>
                      <a:lnTo>
                        <a:pt x="366750" y="547426"/>
                      </a:lnTo>
                      <a:lnTo>
                        <a:pt x="367263" y="548829"/>
                      </a:lnTo>
                      <a:lnTo>
                        <a:pt x="368570" y="552417"/>
                      </a:lnTo>
                      <a:lnTo>
                        <a:pt x="368802" y="553198"/>
                      </a:lnTo>
                      <a:lnTo>
                        <a:pt x="369058" y="554076"/>
                      </a:lnTo>
                      <a:lnTo>
                        <a:pt x="369571" y="555907"/>
                      </a:lnTo>
                      <a:lnTo>
                        <a:pt x="370121" y="557835"/>
                      </a:lnTo>
                      <a:lnTo>
                        <a:pt x="370231" y="560373"/>
                      </a:lnTo>
                      <a:lnTo>
                        <a:pt x="370329" y="562411"/>
                      </a:lnTo>
                      <a:lnTo>
                        <a:pt x="370500" y="564022"/>
                      </a:lnTo>
                      <a:lnTo>
                        <a:pt x="370548" y="564559"/>
                      </a:lnTo>
                      <a:lnTo>
                        <a:pt x="370878" y="567585"/>
                      </a:lnTo>
                      <a:lnTo>
                        <a:pt x="371037" y="569098"/>
                      </a:lnTo>
                      <a:lnTo>
                        <a:pt x="371269" y="570087"/>
                      </a:lnTo>
                      <a:lnTo>
                        <a:pt x="371978" y="573052"/>
                      </a:lnTo>
                      <a:lnTo>
                        <a:pt x="372332" y="574528"/>
                      </a:lnTo>
                      <a:lnTo>
                        <a:pt x="373052" y="575907"/>
                      </a:lnTo>
                      <a:lnTo>
                        <a:pt x="374494" y="578653"/>
                      </a:lnTo>
                      <a:lnTo>
                        <a:pt x="375214" y="580032"/>
                      </a:lnTo>
                      <a:lnTo>
                        <a:pt x="376594" y="581459"/>
                      </a:lnTo>
                      <a:lnTo>
                        <a:pt x="378170" y="583083"/>
                      </a:lnTo>
                      <a:lnTo>
                        <a:pt x="379220" y="584498"/>
                      </a:lnTo>
                      <a:lnTo>
                        <a:pt x="380259" y="585865"/>
                      </a:lnTo>
                      <a:lnTo>
                        <a:pt x="380808" y="586609"/>
                      </a:lnTo>
                      <a:lnTo>
                        <a:pt x="381700" y="587915"/>
                      </a:lnTo>
                      <a:lnTo>
                        <a:pt x="382872" y="589660"/>
                      </a:lnTo>
                      <a:lnTo>
                        <a:pt x="383276" y="590429"/>
                      </a:lnTo>
                      <a:lnTo>
                        <a:pt x="385242" y="594187"/>
                      </a:lnTo>
                      <a:lnTo>
                        <a:pt x="386158" y="595944"/>
                      </a:lnTo>
                      <a:lnTo>
                        <a:pt x="387062" y="598324"/>
                      </a:lnTo>
                      <a:lnTo>
                        <a:pt x="388125" y="601167"/>
                      </a:lnTo>
                      <a:lnTo>
                        <a:pt x="388601" y="602436"/>
                      </a:lnTo>
                      <a:lnTo>
                        <a:pt x="390909" y="607623"/>
                      </a:lnTo>
                      <a:lnTo>
                        <a:pt x="391752" y="609514"/>
                      </a:lnTo>
                      <a:lnTo>
                        <a:pt x="391984" y="610026"/>
                      </a:lnTo>
                      <a:lnTo>
                        <a:pt x="392436" y="613138"/>
                      </a:lnTo>
                      <a:lnTo>
                        <a:pt x="393047" y="617287"/>
                      </a:lnTo>
                      <a:lnTo>
                        <a:pt x="393352" y="618544"/>
                      </a:lnTo>
                      <a:lnTo>
                        <a:pt x="394109" y="621729"/>
                      </a:lnTo>
                      <a:lnTo>
                        <a:pt x="394341" y="622717"/>
                      </a:lnTo>
                      <a:lnTo>
                        <a:pt x="394549" y="623547"/>
                      </a:lnTo>
                      <a:lnTo>
                        <a:pt x="395624" y="625280"/>
                      </a:lnTo>
                      <a:lnTo>
                        <a:pt x="396711" y="627013"/>
                      </a:lnTo>
                      <a:lnTo>
                        <a:pt x="397053" y="627537"/>
                      </a:lnTo>
                      <a:lnTo>
                        <a:pt x="398763" y="630112"/>
                      </a:lnTo>
                      <a:lnTo>
                        <a:pt x="399496" y="631211"/>
                      </a:lnTo>
                      <a:lnTo>
                        <a:pt x="400131" y="632028"/>
                      </a:lnTo>
                      <a:lnTo>
                        <a:pt x="401413" y="633663"/>
                      </a:lnTo>
                      <a:lnTo>
                        <a:pt x="403661" y="636519"/>
                      </a:lnTo>
                      <a:lnTo>
                        <a:pt x="404943" y="638154"/>
                      </a:lnTo>
                      <a:lnTo>
                        <a:pt x="406213" y="639789"/>
                      </a:lnTo>
                      <a:lnTo>
                        <a:pt x="407227" y="640912"/>
                      </a:lnTo>
                      <a:lnTo>
                        <a:pt x="408241" y="642034"/>
                      </a:lnTo>
                      <a:lnTo>
                        <a:pt x="409926" y="643901"/>
                      </a:lnTo>
                      <a:lnTo>
                        <a:pt x="410586" y="644646"/>
                      </a:lnTo>
                      <a:lnTo>
                        <a:pt x="412577" y="646855"/>
                      </a:lnTo>
                      <a:lnTo>
                        <a:pt x="413762" y="648685"/>
                      </a:lnTo>
                      <a:lnTo>
                        <a:pt x="414116" y="649490"/>
                      </a:lnTo>
                      <a:lnTo>
                        <a:pt x="414519" y="649881"/>
                      </a:lnTo>
                      <a:lnTo>
                        <a:pt x="415411" y="651260"/>
                      </a:lnTo>
                      <a:lnTo>
                        <a:pt x="416925" y="654250"/>
                      </a:lnTo>
                      <a:lnTo>
                        <a:pt x="417511" y="655397"/>
                      </a:lnTo>
                      <a:lnTo>
                        <a:pt x="418586" y="656470"/>
                      </a:lnTo>
                      <a:lnTo>
                        <a:pt x="420369" y="658252"/>
                      </a:lnTo>
                      <a:lnTo>
                        <a:pt x="420724" y="658618"/>
                      </a:lnTo>
                      <a:lnTo>
                        <a:pt x="421481" y="659204"/>
                      </a:lnTo>
                      <a:lnTo>
                        <a:pt x="424107" y="661291"/>
                      </a:lnTo>
                      <a:lnTo>
                        <a:pt x="424889" y="661913"/>
                      </a:lnTo>
                      <a:lnTo>
                        <a:pt x="425670" y="662535"/>
                      </a:lnTo>
                      <a:lnTo>
                        <a:pt x="426574" y="663084"/>
                      </a:lnTo>
                      <a:lnTo>
                        <a:pt x="427234" y="663487"/>
                      </a:lnTo>
                      <a:lnTo>
                        <a:pt x="429188" y="664683"/>
                      </a:lnTo>
                      <a:lnTo>
                        <a:pt x="430360" y="665403"/>
                      </a:lnTo>
                      <a:lnTo>
                        <a:pt x="432205" y="666147"/>
                      </a:lnTo>
                      <a:lnTo>
                        <a:pt x="433072" y="666501"/>
                      </a:lnTo>
                      <a:lnTo>
                        <a:pt x="434513" y="667075"/>
                      </a:lnTo>
                      <a:lnTo>
                        <a:pt x="435527" y="667490"/>
                      </a:lnTo>
                      <a:lnTo>
                        <a:pt x="436394" y="667953"/>
                      </a:lnTo>
                      <a:lnTo>
                        <a:pt x="436822" y="668185"/>
                      </a:lnTo>
                      <a:lnTo>
                        <a:pt x="438874" y="669283"/>
                      </a:lnTo>
                      <a:lnTo>
                        <a:pt x="440119" y="669942"/>
                      </a:lnTo>
                      <a:lnTo>
                        <a:pt x="440926" y="670723"/>
                      </a:lnTo>
                      <a:lnTo>
                        <a:pt x="441622" y="671407"/>
                      </a:lnTo>
                      <a:lnTo>
                        <a:pt x="442611" y="672359"/>
                      </a:lnTo>
                      <a:lnTo>
                        <a:pt x="443600" y="673323"/>
                      </a:lnTo>
                      <a:lnTo>
                        <a:pt x="444126" y="674531"/>
                      </a:lnTo>
                      <a:lnTo>
                        <a:pt x="445335" y="677252"/>
                      </a:lnTo>
                      <a:lnTo>
                        <a:pt x="445530" y="677716"/>
                      </a:lnTo>
                      <a:lnTo>
                        <a:pt x="445689" y="678374"/>
                      </a:lnTo>
                      <a:lnTo>
                        <a:pt x="446055" y="679888"/>
                      </a:lnTo>
                      <a:lnTo>
                        <a:pt x="446385" y="681279"/>
                      </a:lnTo>
                      <a:lnTo>
                        <a:pt x="446214" y="683158"/>
                      </a:lnTo>
                      <a:lnTo>
                        <a:pt x="446031" y="685159"/>
                      </a:lnTo>
                      <a:lnTo>
                        <a:pt x="444504" y="687881"/>
                      </a:lnTo>
                      <a:lnTo>
                        <a:pt x="443503" y="689662"/>
                      </a:lnTo>
                      <a:lnTo>
                        <a:pt x="441890" y="691627"/>
                      </a:lnTo>
                      <a:lnTo>
                        <a:pt x="437909" y="696496"/>
                      </a:lnTo>
                      <a:lnTo>
                        <a:pt x="436773" y="697875"/>
                      </a:lnTo>
                      <a:lnTo>
                        <a:pt x="435686" y="698924"/>
                      </a:lnTo>
                      <a:lnTo>
                        <a:pt x="433048" y="701426"/>
                      </a:lnTo>
                      <a:lnTo>
                        <a:pt x="432547" y="701877"/>
                      </a:lnTo>
                      <a:lnTo>
                        <a:pt x="430910" y="703244"/>
                      </a:lnTo>
                      <a:lnTo>
                        <a:pt x="430165" y="703854"/>
                      </a:lnTo>
                      <a:lnTo>
                        <a:pt x="429444" y="704464"/>
                      </a:lnTo>
                      <a:lnTo>
                        <a:pt x="427588" y="705135"/>
                      </a:lnTo>
                      <a:lnTo>
                        <a:pt x="422482" y="706978"/>
                      </a:lnTo>
                      <a:lnTo>
                        <a:pt x="420528" y="707722"/>
                      </a:lnTo>
                      <a:lnTo>
                        <a:pt x="417756" y="708772"/>
                      </a:lnTo>
                      <a:lnTo>
                        <a:pt x="416363" y="709309"/>
                      </a:lnTo>
                      <a:lnTo>
                        <a:pt x="414946" y="709589"/>
                      </a:lnTo>
                      <a:lnTo>
                        <a:pt x="414043" y="709772"/>
                      </a:lnTo>
                      <a:lnTo>
                        <a:pt x="411270" y="710334"/>
                      </a:lnTo>
                      <a:lnTo>
                        <a:pt x="409780" y="710627"/>
                      </a:lnTo>
                      <a:lnTo>
                        <a:pt x="408046" y="710688"/>
                      </a:lnTo>
                      <a:lnTo>
                        <a:pt x="406213" y="710737"/>
                      </a:lnTo>
                      <a:lnTo>
                        <a:pt x="403001" y="710834"/>
                      </a:lnTo>
                      <a:lnTo>
                        <a:pt x="401169" y="710895"/>
                      </a:lnTo>
                      <a:lnTo>
                        <a:pt x="399471" y="710749"/>
                      </a:lnTo>
                      <a:lnTo>
                        <a:pt x="395746" y="710419"/>
                      </a:lnTo>
                      <a:lnTo>
                        <a:pt x="394122" y="710273"/>
                      </a:lnTo>
                      <a:lnTo>
                        <a:pt x="393266" y="710200"/>
                      </a:lnTo>
                      <a:lnTo>
                        <a:pt x="392241" y="710114"/>
                      </a:lnTo>
                      <a:lnTo>
                        <a:pt x="390860" y="709797"/>
                      </a:lnTo>
                      <a:lnTo>
                        <a:pt x="389944" y="709602"/>
                      </a:lnTo>
                      <a:lnTo>
                        <a:pt x="388576" y="709284"/>
                      </a:lnTo>
                      <a:lnTo>
                        <a:pt x="386732" y="708870"/>
                      </a:lnTo>
                      <a:lnTo>
                        <a:pt x="385327" y="708381"/>
                      </a:lnTo>
                      <a:lnTo>
                        <a:pt x="384045" y="707942"/>
                      </a:lnTo>
                      <a:lnTo>
                        <a:pt x="383324" y="707686"/>
                      </a:lnTo>
                      <a:lnTo>
                        <a:pt x="381297" y="707393"/>
                      </a:lnTo>
                      <a:lnTo>
                        <a:pt x="379868" y="707173"/>
                      </a:lnTo>
                      <a:lnTo>
                        <a:pt x="377828" y="706746"/>
                      </a:lnTo>
                      <a:lnTo>
                        <a:pt x="375544" y="706270"/>
                      </a:lnTo>
                      <a:lnTo>
                        <a:pt x="372075" y="705623"/>
                      </a:lnTo>
                      <a:lnTo>
                        <a:pt x="370170" y="705270"/>
                      </a:lnTo>
                      <a:lnTo>
                        <a:pt x="368399" y="705526"/>
                      </a:lnTo>
                      <a:lnTo>
                        <a:pt x="366225" y="705843"/>
                      </a:lnTo>
                      <a:lnTo>
                        <a:pt x="365333" y="705965"/>
                      </a:lnTo>
                      <a:lnTo>
                        <a:pt x="364429" y="706197"/>
                      </a:lnTo>
                      <a:lnTo>
                        <a:pt x="361278" y="707015"/>
                      </a:lnTo>
                      <a:lnTo>
                        <a:pt x="359715" y="707430"/>
                      </a:lnTo>
                      <a:lnTo>
                        <a:pt x="355696" y="708479"/>
                      </a:lnTo>
                      <a:lnTo>
                        <a:pt x="353107" y="709211"/>
                      </a:lnTo>
                      <a:lnTo>
                        <a:pt x="351116" y="709772"/>
                      </a:lnTo>
                      <a:lnTo>
                        <a:pt x="349809" y="710456"/>
                      </a:lnTo>
                      <a:lnTo>
                        <a:pt x="345864" y="712518"/>
                      </a:lnTo>
                      <a:lnTo>
                        <a:pt x="344984" y="712982"/>
                      </a:lnTo>
                      <a:lnTo>
                        <a:pt x="343739" y="713775"/>
                      </a:lnTo>
                      <a:lnTo>
                        <a:pt x="343336" y="714043"/>
                      </a:lnTo>
                      <a:lnTo>
                        <a:pt x="339244" y="716655"/>
                      </a:lnTo>
                      <a:lnTo>
                        <a:pt x="338426" y="717180"/>
                      </a:lnTo>
                      <a:lnTo>
                        <a:pt x="335604" y="719010"/>
                      </a:lnTo>
                      <a:lnTo>
                        <a:pt x="334700" y="719596"/>
                      </a:lnTo>
                      <a:lnTo>
                        <a:pt x="333613" y="720304"/>
                      </a:lnTo>
                      <a:lnTo>
                        <a:pt x="331745" y="721634"/>
                      </a:lnTo>
                      <a:lnTo>
                        <a:pt x="331158" y="722049"/>
                      </a:lnTo>
                      <a:lnTo>
                        <a:pt x="328483" y="723940"/>
                      </a:lnTo>
                      <a:lnTo>
                        <a:pt x="326896" y="724855"/>
                      </a:lnTo>
                      <a:lnTo>
                        <a:pt x="325711" y="725526"/>
                      </a:lnTo>
                      <a:lnTo>
                        <a:pt x="322340" y="727467"/>
                      </a:lnTo>
                      <a:lnTo>
                        <a:pt x="320654" y="728443"/>
                      </a:lnTo>
                      <a:lnTo>
                        <a:pt x="319079" y="729627"/>
                      </a:lnTo>
                      <a:lnTo>
                        <a:pt x="317637" y="730713"/>
                      </a:lnTo>
                      <a:lnTo>
                        <a:pt x="314254" y="733263"/>
                      </a:lnTo>
                      <a:lnTo>
                        <a:pt x="312337" y="734581"/>
                      </a:lnTo>
                      <a:lnTo>
                        <a:pt x="310810" y="735618"/>
                      </a:lnTo>
                      <a:lnTo>
                        <a:pt x="309491" y="737424"/>
                      </a:lnTo>
                      <a:lnTo>
                        <a:pt x="309051" y="738022"/>
                      </a:lnTo>
                      <a:lnTo>
                        <a:pt x="308465" y="738828"/>
                      </a:lnTo>
                      <a:lnTo>
                        <a:pt x="308025" y="739730"/>
                      </a:lnTo>
                      <a:lnTo>
                        <a:pt x="306217" y="743367"/>
                      </a:lnTo>
                      <a:lnTo>
                        <a:pt x="305619" y="744575"/>
                      </a:lnTo>
                      <a:lnTo>
                        <a:pt x="305204" y="746113"/>
                      </a:lnTo>
                      <a:lnTo>
                        <a:pt x="304361" y="749212"/>
                      </a:lnTo>
                      <a:lnTo>
                        <a:pt x="304080" y="750237"/>
                      </a:lnTo>
                      <a:lnTo>
                        <a:pt x="303921" y="751250"/>
                      </a:lnTo>
                      <a:lnTo>
                        <a:pt x="303335" y="755033"/>
                      </a:lnTo>
                      <a:lnTo>
                        <a:pt x="302675" y="759780"/>
                      </a:lnTo>
                      <a:lnTo>
                        <a:pt x="302407" y="761781"/>
                      </a:lnTo>
                      <a:lnTo>
                        <a:pt x="302333" y="762794"/>
                      </a:lnTo>
                      <a:lnTo>
                        <a:pt x="302223" y="764307"/>
                      </a:lnTo>
                      <a:lnTo>
                        <a:pt x="302126" y="765820"/>
                      </a:lnTo>
                      <a:lnTo>
                        <a:pt x="302052" y="766833"/>
                      </a:lnTo>
                      <a:lnTo>
                        <a:pt x="302016" y="768407"/>
                      </a:lnTo>
                      <a:lnTo>
                        <a:pt x="301955" y="771055"/>
                      </a:lnTo>
                      <a:lnTo>
                        <a:pt x="302040" y="774216"/>
                      </a:lnTo>
                      <a:lnTo>
                        <a:pt x="302101" y="776315"/>
                      </a:lnTo>
                      <a:lnTo>
                        <a:pt x="301893" y="777803"/>
                      </a:lnTo>
                      <a:lnTo>
                        <a:pt x="301588" y="779951"/>
                      </a:lnTo>
                      <a:lnTo>
                        <a:pt x="301356" y="781562"/>
                      </a:lnTo>
                      <a:lnTo>
                        <a:pt x="300819" y="782953"/>
                      </a:lnTo>
                      <a:lnTo>
                        <a:pt x="299842" y="785455"/>
                      </a:lnTo>
                      <a:lnTo>
                        <a:pt x="299377" y="786650"/>
                      </a:lnTo>
                      <a:lnTo>
                        <a:pt x="298620" y="787871"/>
                      </a:lnTo>
                      <a:lnTo>
                        <a:pt x="298290" y="788408"/>
                      </a:lnTo>
                      <a:lnTo>
                        <a:pt x="295664" y="792630"/>
                      </a:lnTo>
                      <a:lnTo>
                        <a:pt x="294883" y="793899"/>
                      </a:lnTo>
                      <a:lnTo>
                        <a:pt x="293674" y="795266"/>
                      </a:lnTo>
                      <a:lnTo>
                        <a:pt x="293100" y="795912"/>
                      </a:lnTo>
                      <a:lnTo>
                        <a:pt x="289899" y="799524"/>
                      </a:lnTo>
                      <a:lnTo>
                        <a:pt x="288935" y="800610"/>
                      </a:lnTo>
                      <a:lnTo>
                        <a:pt x="288251" y="801343"/>
                      </a:lnTo>
                      <a:lnTo>
                        <a:pt x="286223" y="803551"/>
                      </a:lnTo>
                      <a:lnTo>
                        <a:pt x="285539" y="804296"/>
                      </a:lnTo>
                      <a:lnTo>
                        <a:pt x="284525" y="805406"/>
                      </a:lnTo>
                      <a:lnTo>
                        <a:pt x="283072" y="806675"/>
                      </a:lnTo>
                      <a:lnTo>
                        <a:pt x="281985" y="807627"/>
                      </a:lnTo>
                      <a:lnTo>
                        <a:pt x="280128" y="809250"/>
                      </a:lnTo>
                      <a:lnTo>
                        <a:pt x="278638" y="810544"/>
                      </a:lnTo>
                      <a:lnTo>
                        <a:pt x="278003" y="811166"/>
                      </a:lnTo>
                      <a:lnTo>
                        <a:pt x="276904" y="812240"/>
                      </a:lnTo>
                      <a:lnTo>
                        <a:pt x="276024" y="813094"/>
                      </a:lnTo>
                      <a:lnTo>
                        <a:pt x="275035" y="814046"/>
                      </a:lnTo>
                      <a:lnTo>
                        <a:pt x="273972" y="815290"/>
                      </a:lnTo>
                      <a:lnTo>
                        <a:pt x="272959" y="816486"/>
                      </a:lnTo>
                      <a:lnTo>
                        <a:pt x="270186" y="820721"/>
                      </a:lnTo>
                      <a:lnTo>
                        <a:pt x="269685" y="821526"/>
                      </a:lnTo>
                      <a:lnTo>
                        <a:pt x="268940" y="822734"/>
                      </a:lnTo>
                      <a:lnTo>
                        <a:pt x="267951" y="824345"/>
                      </a:lnTo>
                      <a:lnTo>
                        <a:pt x="267340" y="825834"/>
                      </a:lnTo>
                      <a:lnTo>
                        <a:pt x="266766" y="827261"/>
                      </a:lnTo>
                      <a:lnTo>
                        <a:pt x="266265" y="828494"/>
                      </a:lnTo>
                      <a:lnTo>
                        <a:pt x="265691" y="829641"/>
                      </a:lnTo>
                      <a:lnTo>
                        <a:pt x="265288" y="830446"/>
                      </a:lnTo>
                      <a:lnTo>
                        <a:pt x="264702" y="831642"/>
                      </a:lnTo>
                      <a:lnTo>
                        <a:pt x="264177" y="833668"/>
                      </a:lnTo>
                      <a:lnTo>
                        <a:pt x="263761" y="835328"/>
                      </a:lnTo>
                      <a:lnTo>
                        <a:pt x="263713" y="836987"/>
                      </a:lnTo>
                      <a:lnTo>
                        <a:pt x="263603" y="840245"/>
                      </a:lnTo>
                      <a:lnTo>
                        <a:pt x="263481" y="843821"/>
                      </a:lnTo>
                      <a:lnTo>
                        <a:pt x="263444" y="844834"/>
                      </a:lnTo>
                      <a:lnTo>
                        <a:pt x="263505" y="845785"/>
                      </a:lnTo>
                      <a:lnTo>
                        <a:pt x="263700" y="848507"/>
                      </a:lnTo>
                      <a:lnTo>
                        <a:pt x="263945" y="851435"/>
                      </a:lnTo>
                      <a:lnTo>
                        <a:pt x="264091" y="852570"/>
                      </a:lnTo>
                      <a:lnTo>
                        <a:pt x="264555" y="853998"/>
                      </a:lnTo>
                      <a:lnTo>
                        <a:pt x="265264" y="856121"/>
                      </a:lnTo>
                      <a:lnTo>
                        <a:pt x="266277" y="857098"/>
                      </a:lnTo>
                      <a:lnTo>
                        <a:pt x="268342" y="859074"/>
                      </a:lnTo>
                      <a:lnTo>
                        <a:pt x="270809" y="861198"/>
                      </a:lnTo>
                      <a:lnTo>
                        <a:pt x="271224" y="862491"/>
                      </a:lnTo>
                      <a:lnTo>
                        <a:pt x="271481" y="863431"/>
                      </a:lnTo>
                      <a:lnTo>
                        <a:pt x="271493" y="863443"/>
                      </a:lnTo>
                      <a:lnTo>
                        <a:pt x="270760" y="863541"/>
                      </a:lnTo>
                      <a:lnTo>
                        <a:pt x="269673" y="863345"/>
                      </a:lnTo>
                      <a:lnTo>
                        <a:pt x="268623" y="863150"/>
                      </a:lnTo>
                      <a:lnTo>
                        <a:pt x="267878" y="862967"/>
                      </a:lnTo>
                      <a:lnTo>
                        <a:pt x="265386" y="862345"/>
                      </a:lnTo>
                      <a:lnTo>
                        <a:pt x="264397" y="862101"/>
                      </a:lnTo>
                      <a:lnTo>
                        <a:pt x="263615" y="862015"/>
                      </a:lnTo>
                      <a:lnTo>
                        <a:pt x="262833" y="861930"/>
                      </a:lnTo>
                      <a:lnTo>
                        <a:pt x="258424" y="861454"/>
                      </a:lnTo>
                      <a:lnTo>
                        <a:pt x="257276" y="861478"/>
                      </a:lnTo>
                      <a:lnTo>
                        <a:pt x="255138" y="861527"/>
                      </a:lnTo>
                      <a:lnTo>
                        <a:pt x="254296" y="861698"/>
                      </a:lnTo>
                      <a:lnTo>
                        <a:pt x="251047" y="862320"/>
                      </a:lnTo>
                      <a:lnTo>
                        <a:pt x="249679" y="862576"/>
                      </a:lnTo>
                      <a:lnTo>
                        <a:pt x="248201" y="863406"/>
                      </a:lnTo>
                      <a:lnTo>
                        <a:pt x="245734" y="864797"/>
                      </a:lnTo>
                      <a:lnTo>
                        <a:pt x="245111" y="865151"/>
                      </a:lnTo>
                      <a:lnTo>
                        <a:pt x="244280" y="865725"/>
                      </a:lnTo>
                      <a:lnTo>
                        <a:pt x="243865" y="866018"/>
                      </a:lnTo>
                      <a:lnTo>
                        <a:pt x="241019" y="867995"/>
                      </a:lnTo>
                      <a:lnTo>
                        <a:pt x="240201" y="868568"/>
                      </a:lnTo>
                      <a:lnTo>
                        <a:pt x="238686" y="869752"/>
                      </a:lnTo>
                      <a:lnTo>
                        <a:pt x="236976" y="871094"/>
                      </a:lnTo>
                      <a:lnTo>
                        <a:pt x="236023" y="871802"/>
                      </a:lnTo>
                      <a:lnTo>
                        <a:pt x="234289" y="873095"/>
                      </a:lnTo>
                      <a:lnTo>
                        <a:pt x="231968" y="874816"/>
                      </a:lnTo>
                      <a:lnTo>
                        <a:pt x="230039" y="876268"/>
                      </a:lnTo>
                      <a:lnTo>
                        <a:pt x="228023" y="877586"/>
                      </a:lnTo>
                      <a:lnTo>
                        <a:pt x="227229" y="878123"/>
                      </a:lnTo>
                      <a:lnTo>
                        <a:pt x="225642" y="879160"/>
                      </a:lnTo>
                      <a:lnTo>
                        <a:pt x="224274" y="880454"/>
                      </a:lnTo>
                      <a:lnTo>
                        <a:pt x="222674" y="881955"/>
                      </a:lnTo>
                      <a:lnTo>
                        <a:pt x="220866" y="883639"/>
                      </a:lnTo>
                      <a:lnTo>
                        <a:pt x="219828" y="884603"/>
                      </a:lnTo>
                      <a:lnTo>
                        <a:pt x="218582" y="886177"/>
                      </a:lnTo>
                      <a:lnTo>
                        <a:pt x="216078" y="889301"/>
                      </a:lnTo>
                      <a:lnTo>
                        <a:pt x="214673" y="890777"/>
                      </a:lnTo>
                      <a:lnTo>
                        <a:pt x="213928" y="891571"/>
                      </a:lnTo>
                      <a:lnTo>
                        <a:pt x="212035" y="893584"/>
                      </a:lnTo>
                      <a:lnTo>
                        <a:pt x="211290" y="894365"/>
                      </a:lnTo>
                      <a:lnTo>
                        <a:pt x="210924" y="894694"/>
                      </a:lnTo>
                      <a:lnTo>
                        <a:pt x="208017" y="897233"/>
                      </a:lnTo>
                      <a:lnTo>
                        <a:pt x="207504" y="897635"/>
                      </a:lnTo>
                      <a:lnTo>
                        <a:pt x="205012" y="899197"/>
                      </a:lnTo>
                      <a:lnTo>
                        <a:pt x="203742" y="899991"/>
                      </a:lnTo>
                      <a:lnTo>
                        <a:pt x="201910" y="899820"/>
                      </a:lnTo>
                      <a:lnTo>
                        <a:pt x="200078" y="899649"/>
                      </a:lnTo>
                      <a:lnTo>
                        <a:pt x="197781" y="897721"/>
                      </a:lnTo>
                      <a:lnTo>
                        <a:pt x="197036" y="896086"/>
                      </a:lnTo>
                      <a:lnTo>
                        <a:pt x="196072" y="893987"/>
                      </a:lnTo>
                      <a:lnTo>
                        <a:pt x="193348" y="894463"/>
                      </a:lnTo>
                      <a:lnTo>
                        <a:pt x="192407" y="894633"/>
                      </a:lnTo>
                      <a:lnTo>
                        <a:pt x="191674" y="894951"/>
                      </a:lnTo>
                      <a:lnTo>
                        <a:pt x="189537" y="895878"/>
                      </a:lnTo>
                      <a:lnTo>
                        <a:pt x="186337" y="897281"/>
                      </a:lnTo>
                      <a:lnTo>
                        <a:pt x="185091" y="897684"/>
                      </a:lnTo>
                      <a:lnTo>
                        <a:pt x="183015" y="898367"/>
                      </a:lnTo>
                      <a:lnTo>
                        <a:pt x="181573" y="896513"/>
                      </a:lnTo>
                      <a:lnTo>
                        <a:pt x="179717" y="894121"/>
                      </a:lnTo>
                      <a:lnTo>
                        <a:pt x="179045" y="893255"/>
                      </a:lnTo>
                      <a:lnTo>
                        <a:pt x="178166" y="892095"/>
                      </a:lnTo>
                      <a:lnTo>
                        <a:pt x="176700" y="890204"/>
                      </a:lnTo>
                      <a:lnTo>
                        <a:pt x="174880" y="890179"/>
                      </a:lnTo>
                      <a:lnTo>
                        <a:pt x="173537" y="890155"/>
                      </a:lnTo>
                      <a:lnTo>
                        <a:pt x="172608" y="890155"/>
                      </a:lnTo>
                      <a:lnTo>
                        <a:pt x="171704" y="890546"/>
                      </a:lnTo>
                      <a:lnTo>
                        <a:pt x="168040" y="892144"/>
                      </a:lnTo>
                      <a:lnTo>
                        <a:pt x="165597" y="893706"/>
                      </a:lnTo>
                      <a:lnTo>
                        <a:pt x="165085" y="894035"/>
                      </a:lnTo>
                      <a:lnTo>
                        <a:pt x="164425" y="894707"/>
                      </a:lnTo>
                      <a:lnTo>
                        <a:pt x="163997" y="895158"/>
                      </a:lnTo>
                      <a:lnTo>
                        <a:pt x="162886" y="896305"/>
                      </a:lnTo>
                      <a:lnTo>
                        <a:pt x="162629" y="899344"/>
                      </a:lnTo>
                      <a:lnTo>
                        <a:pt x="164327" y="900357"/>
                      </a:lnTo>
                      <a:lnTo>
                        <a:pt x="167320" y="902138"/>
                      </a:lnTo>
                      <a:lnTo>
                        <a:pt x="167857" y="902455"/>
                      </a:lnTo>
                      <a:lnTo>
                        <a:pt x="170056" y="903480"/>
                      </a:lnTo>
                      <a:lnTo>
                        <a:pt x="170947" y="903895"/>
                      </a:lnTo>
                      <a:lnTo>
                        <a:pt x="171802" y="904469"/>
                      </a:lnTo>
                      <a:lnTo>
                        <a:pt x="172205" y="904737"/>
                      </a:lnTo>
                      <a:lnTo>
                        <a:pt x="173805" y="905811"/>
                      </a:lnTo>
                      <a:lnTo>
                        <a:pt x="174428" y="906934"/>
                      </a:lnTo>
                      <a:lnTo>
                        <a:pt x="175039" y="908069"/>
                      </a:lnTo>
                      <a:lnTo>
                        <a:pt x="175857" y="909558"/>
                      </a:lnTo>
                      <a:lnTo>
                        <a:pt x="175393" y="911156"/>
                      </a:lnTo>
                      <a:lnTo>
                        <a:pt x="174966" y="912596"/>
                      </a:lnTo>
                      <a:lnTo>
                        <a:pt x="174587" y="913914"/>
                      </a:lnTo>
                      <a:lnTo>
                        <a:pt x="173256" y="915183"/>
                      </a:lnTo>
                      <a:lnTo>
                        <a:pt x="172242" y="916159"/>
                      </a:lnTo>
                      <a:lnTo>
                        <a:pt x="171692" y="916647"/>
                      </a:lnTo>
                      <a:lnTo>
                        <a:pt x="168395" y="919161"/>
                      </a:lnTo>
                      <a:lnTo>
                        <a:pt x="166648" y="920918"/>
                      </a:lnTo>
                      <a:lnTo>
                        <a:pt x="166294" y="921260"/>
                      </a:lnTo>
                      <a:lnTo>
                        <a:pt x="165243" y="922322"/>
                      </a:lnTo>
                      <a:lnTo>
                        <a:pt x="164388" y="923554"/>
                      </a:lnTo>
                      <a:lnTo>
                        <a:pt x="162910" y="925690"/>
                      </a:lnTo>
                      <a:lnTo>
                        <a:pt x="162019" y="926947"/>
                      </a:lnTo>
                      <a:lnTo>
                        <a:pt x="161200" y="928594"/>
                      </a:lnTo>
                      <a:lnTo>
                        <a:pt x="159356" y="932218"/>
                      </a:lnTo>
                      <a:lnTo>
                        <a:pt x="156376" y="938198"/>
                      </a:lnTo>
                      <a:lnTo>
                        <a:pt x="155069" y="940760"/>
                      </a:lnTo>
                      <a:lnTo>
                        <a:pt x="154299" y="942273"/>
                      </a:lnTo>
                      <a:lnTo>
                        <a:pt x="154190" y="946166"/>
                      </a:lnTo>
                      <a:lnTo>
                        <a:pt x="155191" y="947435"/>
                      </a:lnTo>
                      <a:lnTo>
                        <a:pt x="157316" y="950120"/>
                      </a:lnTo>
                      <a:lnTo>
                        <a:pt x="157976" y="950950"/>
                      </a:lnTo>
                      <a:lnTo>
                        <a:pt x="159942" y="952316"/>
                      </a:lnTo>
                      <a:lnTo>
                        <a:pt x="162324" y="953951"/>
                      </a:lnTo>
                      <a:lnTo>
                        <a:pt x="163313" y="954915"/>
                      </a:lnTo>
                      <a:lnTo>
                        <a:pt x="165585" y="957136"/>
                      </a:lnTo>
                      <a:lnTo>
                        <a:pt x="166660" y="958186"/>
                      </a:lnTo>
                      <a:lnTo>
                        <a:pt x="167149" y="959308"/>
                      </a:lnTo>
                      <a:lnTo>
                        <a:pt x="168395" y="962127"/>
                      </a:lnTo>
                      <a:lnTo>
                        <a:pt x="169005" y="963494"/>
                      </a:lnTo>
                      <a:lnTo>
                        <a:pt x="168798" y="964873"/>
                      </a:lnTo>
                      <a:lnTo>
                        <a:pt x="168333" y="967973"/>
                      </a:lnTo>
                      <a:lnTo>
                        <a:pt x="168126" y="969351"/>
                      </a:lnTo>
                      <a:lnTo>
                        <a:pt x="167137" y="970413"/>
                      </a:lnTo>
                      <a:lnTo>
                        <a:pt x="165695" y="971951"/>
                      </a:lnTo>
                      <a:lnTo>
                        <a:pt x="165158" y="972524"/>
                      </a:lnTo>
                      <a:lnTo>
                        <a:pt x="164425" y="972915"/>
                      </a:lnTo>
                      <a:lnTo>
                        <a:pt x="162703" y="973818"/>
                      </a:lnTo>
                      <a:lnTo>
                        <a:pt x="162068" y="974159"/>
                      </a:lnTo>
                      <a:lnTo>
                        <a:pt x="160797" y="974440"/>
                      </a:lnTo>
                      <a:lnTo>
                        <a:pt x="159051" y="974843"/>
                      </a:lnTo>
                      <a:lnTo>
                        <a:pt x="157341" y="974501"/>
                      </a:lnTo>
                      <a:lnTo>
                        <a:pt x="156034" y="974245"/>
                      </a:lnTo>
                      <a:lnTo>
                        <a:pt x="152419" y="973720"/>
                      </a:lnTo>
                      <a:lnTo>
                        <a:pt x="150391" y="973842"/>
                      </a:lnTo>
                      <a:lnTo>
                        <a:pt x="148571" y="973952"/>
                      </a:lnTo>
                      <a:lnTo>
                        <a:pt x="143771" y="973549"/>
                      </a:lnTo>
                      <a:lnTo>
                        <a:pt x="142611" y="973464"/>
                      </a:lnTo>
                      <a:lnTo>
                        <a:pt x="138495" y="973391"/>
                      </a:lnTo>
                      <a:lnTo>
                        <a:pt x="137566" y="973378"/>
                      </a:lnTo>
                      <a:lnTo>
                        <a:pt x="136626" y="973610"/>
                      </a:lnTo>
                      <a:lnTo>
                        <a:pt x="135282" y="973952"/>
                      </a:lnTo>
                      <a:lnTo>
                        <a:pt x="133988" y="974281"/>
                      </a:lnTo>
                      <a:lnTo>
                        <a:pt x="133218" y="975087"/>
                      </a:lnTo>
                      <a:lnTo>
                        <a:pt x="131801" y="976539"/>
                      </a:lnTo>
                      <a:lnTo>
                        <a:pt x="130751" y="977625"/>
                      </a:lnTo>
                      <a:lnTo>
                        <a:pt x="130849" y="980871"/>
                      </a:lnTo>
                      <a:lnTo>
                        <a:pt x="132803" y="982714"/>
                      </a:lnTo>
                      <a:lnTo>
                        <a:pt x="134623" y="983226"/>
                      </a:lnTo>
                      <a:lnTo>
                        <a:pt x="135636" y="983519"/>
                      </a:lnTo>
                      <a:lnTo>
                        <a:pt x="136528" y="983580"/>
                      </a:lnTo>
                      <a:lnTo>
                        <a:pt x="139362" y="983787"/>
                      </a:lnTo>
                      <a:lnTo>
                        <a:pt x="142257" y="984336"/>
                      </a:lnTo>
                      <a:lnTo>
                        <a:pt x="144247" y="984715"/>
                      </a:lnTo>
                      <a:lnTo>
                        <a:pt x="145640" y="984971"/>
                      </a:lnTo>
                      <a:lnTo>
                        <a:pt x="147765" y="985435"/>
                      </a:lnTo>
                      <a:lnTo>
                        <a:pt x="152309" y="986411"/>
                      </a:lnTo>
                      <a:lnTo>
                        <a:pt x="154776" y="986838"/>
                      </a:lnTo>
                      <a:lnTo>
                        <a:pt x="157695" y="987338"/>
                      </a:lnTo>
                      <a:lnTo>
                        <a:pt x="157939" y="989388"/>
                      </a:lnTo>
                      <a:lnTo>
                        <a:pt x="158220" y="989999"/>
                      </a:lnTo>
                      <a:lnTo>
                        <a:pt x="154080" y="990889"/>
                      </a:lnTo>
                      <a:lnTo>
                        <a:pt x="153029" y="991134"/>
                      </a:lnTo>
                      <a:lnTo>
                        <a:pt x="151955" y="991158"/>
                      </a:lnTo>
                      <a:lnTo>
                        <a:pt x="149451" y="991195"/>
                      </a:lnTo>
                      <a:lnTo>
                        <a:pt x="148730" y="991170"/>
                      </a:lnTo>
                      <a:lnTo>
                        <a:pt x="147276" y="991109"/>
                      </a:lnTo>
                      <a:lnTo>
                        <a:pt x="142147" y="990060"/>
                      </a:lnTo>
                      <a:lnTo>
                        <a:pt x="135856" y="988717"/>
                      </a:lnTo>
                      <a:lnTo>
                        <a:pt x="135356" y="988608"/>
                      </a:lnTo>
                      <a:lnTo>
                        <a:pt x="134256" y="988388"/>
                      </a:lnTo>
                      <a:lnTo>
                        <a:pt x="131362" y="987790"/>
                      </a:lnTo>
                      <a:lnTo>
                        <a:pt x="128943" y="987302"/>
                      </a:lnTo>
                      <a:lnTo>
                        <a:pt x="126720" y="986606"/>
                      </a:lnTo>
                      <a:lnTo>
                        <a:pt x="123178" y="985484"/>
                      </a:lnTo>
                      <a:lnTo>
                        <a:pt x="121065" y="984812"/>
                      </a:lnTo>
                      <a:lnTo>
                        <a:pt x="119367" y="984886"/>
                      </a:lnTo>
                      <a:lnTo>
                        <a:pt x="118830" y="984922"/>
                      </a:lnTo>
                      <a:lnTo>
                        <a:pt x="117767" y="984093"/>
                      </a:lnTo>
                      <a:lnTo>
                        <a:pt x="116094" y="982579"/>
                      </a:lnTo>
                      <a:lnTo>
                        <a:pt x="113419" y="981750"/>
                      </a:lnTo>
                      <a:lnTo>
                        <a:pt x="112686" y="981505"/>
                      </a:lnTo>
                      <a:lnTo>
                        <a:pt x="111624" y="981115"/>
                      </a:lnTo>
                      <a:lnTo>
                        <a:pt x="110354" y="980651"/>
                      </a:lnTo>
                      <a:lnTo>
                        <a:pt x="109486" y="980322"/>
                      </a:lnTo>
                      <a:lnTo>
                        <a:pt x="108570" y="979870"/>
                      </a:lnTo>
                      <a:lnTo>
                        <a:pt x="106347" y="978760"/>
                      </a:lnTo>
                      <a:lnTo>
                        <a:pt x="105004" y="978089"/>
                      </a:lnTo>
                      <a:lnTo>
                        <a:pt x="103538" y="976820"/>
                      </a:lnTo>
                      <a:lnTo>
                        <a:pt x="101071" y="974660"/>
                      </a:lnTo>
                      <a:lnTo>
                        <a:pt x="98372" y="972561"/>
                      </a:lnTo>
                      <a:lnTo>
                        <a:pt x="97224" y="971658"/>
                      </a:lnTo>
                      <a:lnTo>
                        <a:pt x="96662" y="971255"/>
                      </a:lnTo>
                      <a:lnTo>
                        <a:pt x="93596" y="968973"/>
                      </a:lnTo>
                      <a:lnTo>
                        <a:pt x="91861" y="967631"/>
                      </a:lnTo>
                      <a:lnTo>
                        <a:pt x="89932" y="966142"/>
                      </a:lnTo>
                      <a:lnTo>
                        <a:pt x="88588" y="965312"/>
                      </a:lnTo>
                      <a:lnTo>
                        <a:pt x="87196" y="964458"/>
                      </a:lnTo>
                      <a:lnTo>
                        <a:pt x="85474" y="962957"/>
                      </a:lnTo>
                      <a:lnTo>
                        <a:pt x="83935" y="961627"/>
                      </a:lnTo>
                      <a:lnTo>
                        <a:pt x="81785" y="960089"/>
                      </a:lnTo>
                      <a:lnTo>
                        <a:pt x="80112" y="958918"/>
                      </a:lnTo>
                      <a:lnTo>
                        <a:pt x="78365" y="957454"/>
                      </a:lnTo>
                      <a:lnTo>
                        <a:pt x="77571" y="956795"/>
                      </a:lnTo>
                      <a:lnTo>
                        <a:pt x="75641" y="955196"/>
                      </a:lnTo>
                      <a:lnTo>
                        <a:pt x="74676" y="954391"/>
                      </a:lnTo>
                      <a:lnTo>
                        <a:pt x="73846" y="953659"/>
                      </a:lnTo>
                      <a:lnTo>
                        <a:pt x="72722" y="952658"/>
                      </a:lnTo>
                      <a:lnTo>
                        <a:pt x="72002" y="952023"/>
                      </a:lnTo>
                      <a:lnTo>
                        <a:pt x="70915" y="951059"/>
                      </a:lnTo>
                      <a:lnTo>
                        <a:pt x="70035" y="950083"/>
                      </a:lnTo>
                      <a:lnTo>
                        <a:pt x="68643" y="948558"/>
                      </a:lnTo>
                      <a:lnTo>
                        <a:pt x="67873" y="947874"/>
                      </a:lnTo>
                      <a:lnTo>
                        <a:pt x="66615" y="946764"/>
                      </a:lnTo>
                      <a:lnTo>
                        <a:pt x="64991" y="944470"/>
                      </a:lnTo>
                      <a:lnTo>
                        <a:pt x="64637" y="944031"/>
                      </a:lnTo>
                      <a:lnTo>
                        <a:pt x="64172" y="943481"/>
                      </a:lnTo>
                      <a:lnTo>
                        <a:pt x="63354" y="942505"/>
                      </a:lnTo>
                      <a:lnTo>
                        <a:pt x="61742" y="940418"/>
                      </a:lnTo>
                      <a:lnTo>
                        <a:pt x="60594" y="938942"/>
                      </a:lnTo>
                      <a:lnTo>
                        <a:pt x="58627" y="936477"/>
                      </a:lnTo>
                      <a:lnTo>
                        <a:pt x="56502" y="933866"/>
                      </a:lnTo>
                      <a:lnTo>
                        <a:pt x="55439" y="932572"/>
                      </a:lnTo>
                      <a:lnTo>
                        <a:pt x="53839" y="931401"/>
                      </a:lnTo>
                      <a:lnTo>
                        <a:pt x="53436" y="931120"/>
                      </a:lnTo>
                      <a:lnTo>
                        <a:pt x="51836" y="929949"/>
                      </a:lnTo>
                      <a:lnTo>
                        <a:pt x="50700" y="929375"/>
                      </a:lnTo>
                      <a:lnTo>
                        <a:pt x="48770" y="928387"/>
                      </a:lnTo>
                      <a:lnTo>
                        <a:pt x="46535" y="926312"/>
                      </a:lnTo>
                      <a:lnTo>
                        <a:pt x="45253" y="925116"/>
                      </a:lnTo>
                      <a:lnTo>
                        <a:pt x="43812" y="923957"/>
                      </a:lnTo>
                      <a:lnTo>
                        <a:pt x="42126" y="922614"/>
                      </a:lnTo>
                      <a:lnTo>
                        <a:pt x="40819" y="921858"/>
                      </a:lnTo>
                      <a:lnTo>
                        <a:pt x="37350" y="919820"/>
                      </a:lnTo>
                      <a:lnTo>
                        <a:pt x="36923" y="919564"/>
                      </a:lnTo>
                      <a:lnTo>
                        <a:pt x="36031" y="919100"/>
                      </a:lnTo>
                      <a:lnTo>
                        <a:pt x="33674" y="917831"/>
                      </a:lnTo>
                      <a:lnTo>
                        <a:pt x="32159" y="916782"/>
                      </a:lnTo>
                      <a:lnTo>
                        <a:pt x="31097" y="916025"/>
                      </a:lnTo>
                      <a:lnTo>
                        <a:pt x="29570" y="914963"/>
                      </a:lnTo>
                      <a:lnTo>
                        <a:pt x="28153" y="913975"/>
                      </a:lnTo>
                      <a:lnTo>
                        <a:pt x="27213" y="913304"/>
                      </a:lnTo>
                      <a:lnTo>
                        <a:pt x="26346" y="912730"/>
                      </a:lnTo>
                      <a:lnTo>
                        <a:pt x="25882" y="912425"/>
                      </a:lnTo>
                      <a:lnTo>
                        <a:pt x="21778" y="909728"/>
                      </a:lnTo>
                      <a:lnTo>
                        <a:pt x="20129" y="908642"/>
                      </a:lnTo>
                      <a:lnTo>
                        <a:pt x="18529" y="907507"/>
                      </a:lnTo>
                      <a:lnTo>
                        <a:pt x="13301" y="903810"/>
                      </a:lnTo>
                      <a:lnTo>
                        <a:pt x="12190" y="903029"/>
                      </a:lnTo>
                      <a:lnTo>
                        <a:pt x="11689" y="902675"/>
                      </a:lnTo>
                      <a:lnTo>
                        <a:pt x="10064" y="901626"/>
                      </a:lnTo>
                      <a:lnTo>
                        <a:pt x="6803" y="899527"/>
                      </a:lnTo>
                      <a:lnTo>
                        <a:pt x="4983" y="898355"/>
                      </a:lnTo>
                      <a:lnTo>
                        <a:pt x="3066" y="896928"/>
                      </a:lnTo>
                      <a:lnTo>
                        <a:pt x="1539" y="895781"/>
                      </a:lnTo>
                      <a:lnTo>
                        <a:pt x="721" y="892425"/>
                      </a:lnTo>
                      <a:lnTo>
                        <a:pt x="721" y="891119"/>
                      </a:lnTo>
                      <a:lnTo>
                        <a:pt x="733" y="889508"/>
                      </a:lnTo>
                      <a:lnTo>
                        <a:pt x="733" y="888703"/>
                      </a:lnTo>
                      <a:lnTo>
                        <a:pt x="733" y="886958"/>
                      </a:lnTo>
                      <a:lnTo>
                        <a:pt x="464" y="881552"/>
                      </a:lnTo>
                      <a:lnTo>
                        <a:pt x="196" y="876146"/>
                      </a:lnTo>
                      <a:lnTo>
                        <a:pt x="86" y="874462"/>
                      </a:lnTo>
                      <a:lnTo>
                        <a:pt x="0" y="872766"/>
                      </a:lnTo>
                      <a:lnTo>
                        <a:pt x="562" y="871826"/>
                      </a:lnTo>
                      <a:lnTo>
                        <a:pt x="1344" y="871143"/>
                      </a:lnTo>
                      <a:lnTo>
                        <a:pt x="2895" y="870655"/>
                      </a:lnTo>
                      <a:lnTo>
                        <a:pt x="3591" y="870447"/>
                      </a:lnTo>
                      <a:lnTo>
                        <a:pt x="7866" y="869337"/>
                      </a:lnTo>
                      <a:lnTo>
                        <a:pt x="8819" y="869081"/>
                      </a:lnTo>
                      <a:lnTo>
                        <a:pt x="9783" y="868837"/>
                      </a:lnTo>
                      <a:lnTo>
                        <a:pt x="10736" y="868593"/>
                      </a:lnTo>
                      <a:lnTo>
                        <a:pt x="11298" y="868349"/>
                      </a:lnTo>
                      <a:lnTo>
                        <a:pt x="13435" y="867409"/>
                      </a:lnTo>
                      <a:lnTo>
                        <a:pt x="14510" y="866945"/>
                      </a:lnTo>
                      <a:lnTo>
                        <a:pt x="15536" y="865957"/>
                      </a:lnTo>
                      <a:lnTo>
                        <a:pt x="16562" y="864968"/>
                      </a:lnTo>
                      <a:lnTo>
                        <a:pt x="17784" y="862613"/>
                      </a:lnTo>
                      <a:lnTo>
                        <a:pt x="18077" y="861356"/>
                      </a:lnTo>
                      <a:lnTo>
                        <a:pt x="18089" y="860539"/>
                      </a:lnTo>
                      <a:lnTo>
                        <a:pt x="18175" y="856609"/>
                      </a:lnTo>
                      <a:lnTo>
                        <a:pt x="18211" y="855182"/>
                      </a:lnTo>
                      <a:lnTo>
                        <a:pt x="17527" y="853254"/>
                      </a:lnTo>
                      <a:lnTo>
                        <a:pt x="16843" y="851325"/>
                      </a:lnTo>
                      <a:lnTo>
                        <a:pt x="16330" y="849861"/>
                      </a:lnTo>
                      <a:lnTo>
                        <a:pt x="14938" y="846505"/>
                      </a:lnTo>
                      <a:lnTo>
                        <a:pt x="14351" y="845065"/>
                      </a:lnTo>
                      <a:lnTo>
                        <a:pt x="14132" y="841771"/>
                      </a:lnTo>
                      <a:lnTo>
                        <a:pt x="14681" y="839977"/>
                      </a:lnTo>
                      <a:lnTo>
                        <a:pt x="14938" y="839171"/>
                      </a:lnTo>
                      <a:lnTo>
                        <a:pt x="15182" y="838378"/>
                      </a:lnTo>
                      <a:lnTo>
                        <a:pt x="16269" y="837378"/>
                      </a:lnTo>
                      <a:lnTo>
                        <a:pt x="17381" y="836365"/>
                      </a:lnTo>
                      <a:lnTo>
                        <a:pt x="19726" y="833802"/>
                      </a:lnTo>
                      <a:lnTo>
                        <a:pt x="20324" y="833143"/>
                      </a:lnTo>
                      <a:lnTo>
                        <a:pt x="21399" y="832252"/>
                      </a:lnTo>
                      <a:lnTo>
                        <a:pt x="22120" y="831655"/>
                      </a:lnTo>
                      <a:lnTo>
                        <a:pt x="22828" y="831057"/>
                      </a:lnTo>
                      <a:lnTo>
                        <a:pt x="23549" y="830446"/>
                      </a:lnTo>
                      <a:lnTo>
                        <a:pt x="24929" y="829446"/>
                      </a:lnTo>
                      <a:lnTo>
                        <a:pt x="28398" y="826895"/>
                      </a:lnTo>
                      <a:lnTo>
                        <a:pt x="30706" y="825199"/>
                      </a:lnTo>
                      <a:lnTo>
                        <a:pt x="32477" y="823540"/>
                      </a:lnTo>
                      <a:lnTo>
                        <a:pt x="34956" y="821221"/>
                      </a:lnTo>
                      <a:lnTo>
                        <a:pt x="37509" y="818903"/>
                      </a:lnTo>
                      <a:lnTo>
                        <a:pt x="38926" y="817609"/>
                      </a:lnTo>
                      <a:lnTo>
                        <a:pt x="39634" y="816962"/>
                      </a:lnTo>
                      <a:lnTo>
                        <a:pt x="40697" y="815998"/>
                      </a:lnTo>
                      <a:lnTo>
                        <a:pt x="41845" y="814754"/>
                      </a:lnTo>
                      <a:lnTo>
                        <a:pt x="44911" y="811434"/>
                      </a:lnTo>
                      <a:lnTo>
                        <a:pt x="49174" y="806553"/>
                      </a:lnTo>
                      <a:lnTo>
                        <a:pt x="49894" y="805723"/>
                      </a:lnTo>
                      <a:lnTo>
                        <a:pt x="50468" y="804906"/>
                      </a:lnTo>
                      <a:lnTo>
                        <a:pt x="50981" y="804149"/>
                      </a:lnTo>
                      <a:lnTo>
                        <a:pt x="52154" y="802417"/>
                      </a:lnTo>
                      <a:lnTo>
                        <a:pt x="52838" y="801392"/>
                      </a:lnTo>
                      <a:lnTo>
                        <a:pt x="54817" y="798182"/>
                      </a:lnTo>
                      <a:lnTo>
                        <a:pt x="55598" y="796901"/>
                      </a:lnTo>
                      <a:lnTo>
                        <a:pt x="56490" y="795058"/>
                      </a:lnTo>
                      <a:lnTo>
                        <a:pt x="57601" y="792752"/>
                      </a:lnTo>
                      <a:lnTo>
                        <a:pt x="58578" y="790714"/>
                      </a:lnTo>
                      <a:lnTo>
                        <a:pt x="59042" y="789799"/>
                      </a:lnTo>
                      <a:lnTo>
                        <a:pt x="59702" y="788542"/>
                      </a:lnTo>
                      <a:lnTo>
                        <a:pt x="61009" y="785991"/>
                      </a:lnTo>
                      <a:lnTo>
                        <a:pt x="62084" y="782843"/>
                      </a:lnTo>
                      <a:lnTo>
                        <a:pt x="62401" y="781904"/>
                      </a:lnTo>
                      <a:lnTo>
                        <a:pt x="62462" y="781293"/>
                      </a:lnTo>
                      <a:lnTo>
                        <a:pt x="62524" y="780708"/>
                      </a:lnTo>
                      <a:lnTo>
                        <a:pt x="63000" y="776217"/>
                      </a:lnTo>
                      <a:lnTo>
                        <a:pt x="62829" y="773154"/>
                      </a:lnTo>
                      <a:lnTo>
                        <a:pt x="62756" y="771885"/>
                      </a:lnTo>
                      <a:lnTo>
                        <a:pt x="62707" y="770787"/>
                      </a:lnTo>
                      <a:lnTo>
                        <a:pt x="62743" y="769701"/>
                      </a:lnTo>
                      <a:lnTo>
                        <a:pt x="62841" y="766992"/>
                      </a:lnTo>
                      <a:lnTo>
                        <a:pt x="62902" y="765356"/>
                      </a:lnTo>
                      <a:lnTo>
                        <a:pt x="63330" y="763306"/>
                      </a:lnTo>
                      <a:lnTo>
                        <a:pt x="64368" y="758315"/>
                      </a:lnTo>
                      <a:lnTo>
                        <a:pt x="64832" y="756094"/>
                      </a:lnTo>
                      <a:lnTo>
                        <a:pt x="65272" y="753971"/>
                      </a:lnTo>
                      <a:lnTo>
                        <a:pt x="65394" y="753385"/>
                      </a:lnTo>
                      <a:lnTo>
                        <a:pt x="65931" y="750799"/>
                      </a:lnTo>
                      <a:lnTo>
                        <a:pt x="65980" y="748382"/>
                      </a:lnTo>
                      <a:lnTo>
                        <a:pt x="66029" y="745466"/>
                      </a:lnTo>
                      <a:lnTo>
                        <a:pt x="66163" y="743757"/>
                      </a:lnTo>
                      <a:lnTo>
                        <a:pt x="66432" y="740084"/>
                      </a:lnTo>
                      <a:lnTo>
                        <a:pt x="66542" y="738522"/>
                      </a:lnTo>
                      <a:lnTo>
                        <a:pt x="66737" y="737546"/>
                      </a:lnTo>
                      <a:lnTo>
                        <a:pt x="67275" y="734849"/>
                      </a:lnTo>
                      <a:lnTo>
                        <a:pt x="67605" y="733129"/>
                      </a:lnTo>
                      <a:lnTo>
                        <a:pt x="68362" y="731555"/>
                      </a:lnTo>
                      <a:lnTo>
                        <a:pt x="70279" y="727613"/>
                      </a:lnTo>
                      <a:lnTo>
                        <a:pt x="70707" y="726735"/>
                      </a:lnTo>
                      <a:lnTo>
                        <a:pt x="71134" y="726051"/>
                      </a:lnTo>
                      <a:lnTo>
                        <a:pt x="73638" y="722171"/>
                      </a:lnTo>
                      <a:lnTo>
                        <a:pt x="76276" y="718156"/>
                      </a:lnTo>
                      <a:lnTo>
                        <a:pt x="76533" y="717643"/>
                      </a:lnTo>
                      <a:lnTo>
                        <a:pt x="77412" y="715911"/>
                      </a:lnTo>
                      <a:lnTo>
                        <a:pt x="77925" y="714885"/>
                      </a:lnTo>
                      <a:lnTo>
                        <a:pt x="79415" y="712469"/>
                      </a:lnTo>
                      <a:lnTo>
                        <a:pt x="80161" y="711261"/>
                      </a:lnTo>
                      <a:lnTo>
                        <a:pt x="80527" y="709516"/>
                      </a:lnTo>
                      <a:lnTo>
                        <a:pt x="80881" y="707783"/>
                      </a:lnTo>
                      <a:lnTo>
                        <a:pt x="81370" y="705416"/>
                      </a:lnTo>
                      <a:lnTo>
                        <a:pt x="81602" y="704293"/>
                      </a:lnTo>
                      <a:lnTo>
                        <a:pt x="81699" y="703390"/>
                      </a:lnTo>
                      <a:lnTo>
                        <a:pt x="82200" y="699144"/>
                      </a:lnTo>
                      <a:lnTo>
                        <a:pt x="82713" y="696557"/>
                      </a:lnTo>
                      <a:lnTo>
                        <a:pt x="83031" y="694958"/>
                      </a:lnTo>
                      <a:lnTo>
                        <a:pt x="83715" y="693372"/>
                      </a:lnTo>
                      <a:lnTo>
                        <a:pt x="84240" y="692188"/>
                      </a:lnTo>
                      <a:lnTo>
                        <a:pt x="85278" y="690663"/>
                      </a:lnTo>
                      <a:lnTo>
                        <a:pt x="86206" y="689284"/>
                      </a:lnTo>
                      <a:lnTo>
                        <a:pt x="87294" y="688698"/>
                      </a:lnTo>
                      <a:lnTo>
                        <a:pt x="88344" y="688125"/>
                      </a:lnTo>
                      <a:lnTo>
                        <a:pt x="89614" y="687441"/>
                      </a:lnTo>
                      <a:lnTo>
                        <a:pt x="91263" y="687795"/>
                      </a:lnTo>
                      <a:lnTo>
                        <a:pt x="94146" y="688405"/>
                      </a:lnTo>
                      <a:lnTo>
                        <a:pt x="94830" y="688552"/>
                      </a:lnTo>
                      <a:lnTo>
                        <a:pt x="95733" y="688893"/>
                      </a:lnTo>
                      <a:lnTo>
                        <a:pt x="99850" y="690455"/>
                      </a:lnTo>
                      <a:lnTo>
                        <a:pt x="102133" y="691004"/>
                      </a:lnTo>
                      <a:lnTo>
                        <a:pt x="104882" y="691676"/>
                      </a:lnTo>
                      <a:lnTo>
                        <a:pt x="106714" y="692127"/>
                      </a:lnTo>
                      <a:lnTo>
                        <a:pt x="111343" y="693823"/>
                      </a:lnTo>
                      <a:lnTo>
                        <a:pt x="112564" y="694263"/>
                      </a:lnTo>
                      <a:lnTo>
                        <a:pt x="113468" y="694482"/>
                      </a:lnTo>
                      <a:lnTo>
                        <a:pt x="115239" y="694922"/>
                      </a:lnTo>
                      <a:lnTo>
                        <a:pt x="118769" y="695776"/>
                      </a:lnTo>
                      <a:lnTo>
                        <a:pt x="119905" y="696056"/>
                      </a:lnTo>
                      <a:lnTo>
                        <a:pt x="122812" y="695507"/>
                      </a:lnTo>
                      <a:lnTo>
                        <a:pt x="123740" y="694311"/>
                      </a:lnTo>
                      <a:lnTo>
                        <a:pt x="125597" y="691956"/>
                      </a:lnTo>
                      <a:lnTo>
                        <a:pt x="125926" y="691529"/>
                      </a:lnTo>
                      <a:lnTo>
                        <a:pt x="126256" y="690809"/>
                      </a:lnTo>
                      <a:lnTo>
                        <a:pt x="127490" y="688161"/>
                      </a:lnTo>
                      <a:lnTo>
                        <a:pt x="128455" y="685611"/>
                      </a:lnTo>
                      <a:lnTo>
                        <a:pt x="128894" y="684415"/>
                      </a:lnTo>
                      <a:lnTo>
                        <a:pt x="129017" y="683280"/>
                      </a:lnTo>
                      <a:lnTo>
                        <a:pt x="129407" y="679778"/>
                      </a:lnTo>
                      <a:lnTo>
                        <a:pt x="129529" y="678741"/>
                      </a:lnTo>
                      <a:lnTo>
                        <a:pt x="129420" y="677691"/>
                      </a:lnTo>
                      <a:lnTo>
                        <a:pt x="129175" y="675299"/>
                      </a:lnTo>
                      <a:lnTo>
                        <a:pt x="129041" y="674006"/>
                      </a:lnTo>
                      <a:lnTo>
                        <a:pt x="128369" y="672456"/>
                      </a:lnTo>
                      <a:lnTo>
                        <a:pt x="127563" y="670601"/>
                      </a:lnTo>
                      <a:lnTo>
                        <a:pt x="126513" y="669259"/>
                      </a:lnTo>
                      <a:lnTo>
                        <a:pt x="126097" y="668722"/>
                      </a:lnTo>
                      <a:lnTo>
                        <a:pt x="122458" y="670711"/>
                      </a:lnTo>
                      <a:lnTo>
                        <a:pt x="118280" y="673359"/>
                      </a:lnTo>
                      <a:lnTo>
                        <a:pt x="117438" y="673896"/>
                      </a:lnTo>
                      <a:lnTo>
                        <a:pt x="116571" y="674201"/>
                      </a:lnTo>
                      <a:lnTo>
                        <a:pt x="113761" y="675190"/>
                      </a:lnTo>
                      <a:lnTo>
                        <a:pt x="113077" y="675336"/>
                      </a:lnTo>
                      <a:lnTo>
                        <a:pt x="111709" y="675568"/>
                      </a:lnTo>
                      <a:lnTo>
                        <a:pt x="110341" y="675800"/>
                      </a:lnTo>
                      <a:lnTo>
                        <a:pt x="108924" y="675482"/>
                      </a:lnTo>
                      <a:lnTo>
                        <a:pt x="107520" y="675153"/>
                      </a:lnTo>
                      <a:lnTo>
                        <a:pt x="107031" y="675043"/>
                      </a:lnTo>
                      <a:lnTo>
                        <a:pt x="106567" y="674848"/>
                      </a:lnTo>
                      <a:lnTo>
                        <a:pt x="103428" y="673506"/>
                      </a:lnTo>
                      <a:lnTo>
                        <a:pt x="102060" y="672908"/>
                      </a:lnTo>
                      <a:lnTo>
                        <a:pt x="100619" y="671431"/>
                      </a:lnTo>
                      <a:lnTo>
                        <a:pt x="96992" y="667673"/>
                      </a:lnTo>
                      <a:lnTo>
                        <a:pt x="94683" y="665403"/>
                      </a:lnTo>
                      <a:lnTo>
                        <a:pt x="93339" y="664512"/>
                      </a:lnTo>
                      <a:lnTo>
                        <a:pt x="91507" y="663292"/>
                      </a:lnTo>
                      <a:lnTo>
                        <a:pt x="88356" y="661071"/>
                      </a:lnTo>
                      <a:lnTo>
                        <a:pt x="85767" y="659631"/>
                      </a:lnTo>
                      <a:lnTo>
                        <a:pt x="84142" y="658728"/>
                      </a:lnTo>
                      <a:lnTo>
                        <a:pt x="79941" y="656519"/>
                      </a:lnTo>
                      <a:lnTo>
                        <a:pt x="77864" y="655433"/>
                      </a:lnTo>
                      <a:lnTo>
                        <a:pt x="76838" y="654762"/>
                      </a:lnTo>
                      <a:lnTo>
                        <a:pt x="74542" y="653249"/>
                      </a:lnTo>
                      <a:lnTo>
                        <a:pt x="72148" y="652395"/>
                      </a:lnTo>
                      <a:lnTo>
                        <a:pt x="70646" y="651858"/>
                      </a:lnTo>
                      <a:lnTo>
                        <a:pt x="69657" y="650613"/>
                      </a:lnTo>
                      <a:lnTo>
                        <a:pt x="69034" y="649820"/>
                      </a:lnTo>
                      <a:lnTo>
                        <a:pt x="68081" y="648612"/>
                      </a:lnTo>
                      <a:lnTo>
                        <a:pt x="68044" y="646781"/>
                      </a:lnTo>
                      <a:lnTo>
                        <a:pt x="68020" y="646098"/>
                      </a:lnTo>
                      <a:lnTo>
                        <a:pt x="67983" y="644548"/>
                      </a:lnTo>
                      <a:lnTo>
                        <a:pt x="68508" y="643267"/>
                      </a:lnTo>
                      <a:lnTo>
                        <a:pt x="70426" y="638606"/>
                      </a:lnTo>
                      <a:lnTo>
                        <a:pt x="70646" y="638081"/>
                      </a:lnTo>
                      <a:lnTo>
                        <a:pt x="71379" y="636751"/>
                      </a:lnTo>
                      <a:lnTo>
                        <a:pt x="72112" y="635445"/>
                      </a:lnTo>
                      <a:lnTo>
                        <a:pt x="72356" y="634993"/>
                      </a:lnTo>
                      <a:lnTo>
                        <a:pt x="74725" y="630954"/>
                      </a:lnTo>
                      <a:lnTo>
                        <a:pt x="75507" y="629612"/>
                      </a:lnTo>
                      <a:lnTo>
                        <a:pt x="76643" y="627904"/>
                      </a:lnTo>
                      <a:lnTo>
                        <a:pt x="78121" y="625670"/>
                      </a:lnTo>
                      <a:lnTo>
                        <a:pt x="79415" y="623413"/>
                      </a:lnTo>
                      <a:lnTo>
                        <a:pt x="79831" y="622705"/>
                      </a:lnTo>
                      <a:lnTo>
                        <a:pt x="80478" y="621583"/>
                      </a:lnTo>
                      <a:lnTo>
                        <a:pt x="81431" y="620143"/>
                      </a:lnTo>
                      <a:lnTo>
                        <a:pt x="83825" y="616543"/>
                      </a:lnTo>
                      <a:lnTo>
                        <a:pt x="84716" y="615200"/>
                      </a:lnTo>
                      <a:lnTo>
                        <a:pt x="85400" y="614175"/>
                      </a:lnTo>
                      <a:lnTo>
                        <a:pt x="85840" y="613565"/>
                      </a:lnTo>
                      <a:lnTo>
                        <a:pt x="88454" y="610124"/>
                      </a:lnTo>
                      <a:lnTo>
                        <a:pt x="89443" y="608831"/>
                      </a:lnTo>
                      <a:lnTo>
                        <a:pt x="90445" y="608049"/>
                      </a:lnTo>
                      <a:lnTo>
                        <a:pt x="92423" y="606524"/>
                      </a:lnTo>
                      <a:lnTo>
                        <a:pt x="93547" y="605658"/>
                      </a:lnTo>
                      <a:lnTo>
                        <a:pt x="94964" y="605194"/>
                      </a:lnTo>
                      <a:lnTo>
                        <a:pt x="98714" y="603986"/>
                      </a:lnTo>
                      <a:lnTo>
                        <a:pt x="104613" y="602326"/>
                      </a:lnTo>
                      <a:lnTo>
                        <a:pt x="102940" y="600862"/>
                      </a:lnTo>
                      <a:lnTo>
                        <a:pt x="102317" y="600337"/>
                      </a:lnTo>
                      <a:lnTo>
                        <a:pt x="101950" y="599788"/>
                      </a:lnTo>
                      <a:lnTo>
                        <a:pt x="99813" y="596664"/>
                      </a:lnTo>
                      <a:lnTo>
                        <a:pt x="99092" y="594089"/>
                      </a:lnTo>
                      <a:lnTo>
                        <a:pt x="98665" y="592491"/>
                      </a:lnTo>
                      <a:lnTo>
                        <a:pt x="98604" y="591344"/>
                      </a:lnTo>
                      <a:lnTo>
                        <a:pt x="98494" y="589208"/>
                      </a:lnTo>
                      <a:lnTo>
                        <a:pt x="98482" y="588574"/>
                      </a:lnTo>
                      <a:lnTo>
                        <a:pt x="98530" y="587903"/>
                      </a:lnTo>
                      <a:lnTo>
                        <a:pt x="98787" y="584791"/>
                      </a:lnTo>
                      <a:lnTo>
                        <a:pt x="98836" y="584278"/>
                      </a:lnTo>
                      <a:lnTo>
                        <a:pt x="99056" y="583314"/>
                      </a:lnTo>
                      <a:lnTo>
                        <a:pt x="99214" y="582594"/>
                      </a:lnTo>
                      <a:lnTo>
                        <a:pt x="99642" y="580849"/>
                      </a:lnTo>
                      <a:lnTo>
                        <a:pt x="100204" y="579873"/>
                      </a:lnTo>
                      <a:lnTo>
                        <a:pt x="101889" y="576957"/>
                      </a:lnTo>
                      <a:lnTo>
                        <a:pt x="102317" y="576212"/>
                      </a:lnTo>
                      <a:lnTo>
                        <a:pt x="102964" y="575468"/>
                      </a:lnTo>
                      <a:lnTo>
                        <a:pt x="104845" y="573308"/>
                      </a:lnTo>
                      <a:lnTo>
                        <a:pt x="105383" y="572771"/>
                      </a:lnTo>
                      <a:lnTo>
                        <a:pt x="108424" y="569855"/>
                      </a:lnTo>
                      <a:lnTo>
                        <a:pt x="110207" y="568378"/>
                      </a:lnTo>
                      <a:lnTo>
                        <a:pt x="111526" y="567280"/>
                      </a:lnTo>
                      <a:lnTo>
                        <a:pt x="112393" y="565767"/>
                      </a:lnTo>
                      <a:lnTo>
                        <a:pt x="112760" y="565132"/>
                      </a:lnTo>
                      <a:lnTo>
                        <a:pt x="113761" y="563412"/>
                      </a:lnTo>
                      <a:lnTo>
                        <a:pt x="114348" y="560971"/>
                      </a:lnTo>
                      <a:lnTo>
                        <a:pt x="114592" y="559934"/>
                      </a:lnTo>
                      <a:lnTo>
                        <a:pt x="114909" y="558604"/>
                      </a:lnTo>
                      <a:lnTo>
                        <a:pt x="116057" y="556419"/>
                      </a:lnTo>
                      <a:lnTo>
                        <a:pt x="116509" y="555577"/>
                      </a:lnTo>
                      <a:lnTo>
                        <a:pt x="117181" y="554284"/>
                      </a:lnTo>
                      <a:lnTo>
                        <a:pt x="117719" y="553527"/>
                      </a:lnTo>
                      <a:lnTo>
                        <a:pt x="119636" y="550757"/>
                      </a:lnTo>
                      <a:lnTo>
                        <a:pt x="121920" y="547316"/>
                      </a:lnTo>
                      <a:lnTo>
                        <a:pt x="122775" y="544448"/>
                      </a:lnTo>
                      <a:lnTo>
                        <a:pt x="122934" y="543594"/>
                      </a:lnTo>
                      <a:lnTo>
                        <a:pt x="122458" y="538859"/>
                      </a:lnTo>
                      <a:lnTo>
                        <a:pt x="122299" y="537944"/>
                      </a:lnTo>
                      <a:lnTo>
                        <a:pt x="122006" y="536248"/>
                      </a:lnTo>
                      <a:lnTo>
                        <a:pt x="121981" y="532087"/>
                      </a:lnTo>
                      <a:lnTo>
                        <a:pt x="122140" y="531525"/>
                      </a:lnTo>
                      <a:lnTo>
                        <a:pt x="122421" y="530317"/>
                      </a:lnTo>
                      <a:lnTo>
                        <a:pt x="122177" y="529524"/>
                      </a:lnTo>
                      <a:lnTo>
                        <a:pt x="121908" y="528633"/>
                      </a:lnTo>
                      <a:lnTo>
                        <a:pt x="122201" y="527340"/>
                      </a:lnTo>
                      <a:lnTo>
                        <a:pt x="122348" y="526156"/>
                      </a:lnTo>
                      <a:lnTo>
                        <a:pt x="122348" y="525400"/>
                      </a:lnTo>
                      <a:lnTo>
                        <a:pt x="122104" y="524216"/>
                      </a:lnTo>
                      <a:lnTo>
                        <a:pt x="121969" y="523545"/>
                      </a:lnTo>
                      <a:lnTo>
                        <a:pt x="121847" y="521544"/>
                      </a:lnTo>
                      <a:lnTo>
                        <a:pt x="121847" y="520995"/>
                      </a:lnTo>
                      <a:lnTo>
                        <a:pt x="121847" y="520177"/>
                      </a:lnTo>
                      <a:lnTo>
                        <a:pt x="121847" y="519213"/>
                      </a:lnTo>
                      <a:lnTo>
                        <a:pt x="121713" y="518346"/>
                      </a:lnTo>
                      <a:lnTo>
                        <a:pt x="121236" y="517773"/>
                      </a:lnTo>
                      <a:lnTo>
                        <a:pt x="121114" y="517224"/>
                      </a:lnTo>
                      <a:lnTo>
                        <a:pt x="121175" y="516394"/>
                      </a:lnTo>
                      <a:lnTo>
                        <a:pt x="121505" y="515833"/>
                      </a:lnTo>
                      <a:lnTo>
                        <a:pt x="121786" y="514808"/>
                      </a:lnTo>
                      <a:lnTo>
                        <a:pt x="121908" y="512745"/>
                      </a:lnTo>
                      <a:lnTo>
                        <a:pt x="121725" y="511379"/>
                      </a:lnTo>
                      <a:lnTo>
                        <a:pt x="121029" y="509634"/>
                      </a:lnTo>
                      <a:lnTo>
                        <a:pt x="120552" y="508694"/>
                      </a:lnTo>
                      <a:lnTo>
                        <a:pt x="120491" y="507388"/>
                      </a:lnTo>
                      <a:lnTo>
                        <a:pt x="120796" y="506083"/>
                      </a:lnTo>
                      <a:lnTo>
                        <a:pt x="121786" y="505118"/>
                      </a:lnTo>
                      <a:lnTo>
                        <a:pt x="122360" y="504655"/>
                      </a:lnTo>
                      <a:lnTo>
                        <a:pt x="124815" y="502641"/>
                      </a:lnTo>
                      <a:lnTo>
                        <a:pt x="126623" y="501031"/>
                      </a:lnTo>
                      <a:lnTo>
                        <a:pt x="128650" y="499273"/>
                      </a:lnTo>
                      <a:lnTo>
                        <a:pt x="130311" y="497833"/>
                      </a:lnTo>
                      <a:lnTo>
                        <a:pt x="131252" y="496979"/>
                      </a:lnTo>
                      <a:lnTo>
                        <a:pt x="132107" y="496259"/>
                      </a:lnTo>
                      <a:lnTo>
                        <a:pt x="132791" y="495527"/>
                      </a:lnTo>
                      <a:lnTo>
                        <a:pt x="132669" y="494807"/>
                      </a:lnTo>
                      <a:lnTo>
                        <a:pt x="131740" y="493941"/>
                      </a:lnTo>
                      <a:lnTo>
                        <a:pt x="130873" y="493367"/>
                      </a:lnTo>
                      <a:lnTo>
                        <a:pt x="130189" y="492537"/>
                      </a:lnTo>
                      <a:lnTo>
                        <a:pt x="130568" y="491720"/>
                      </a:lnTo>
                      <a:lnTo>
                        <a:pt x="131239" y="490963"/>
                      </a:lnTo>
                      <a:lnTo>
                        <a:pt x="131777" y="490487"/>
                      </a:lnTo>
                      <a:lnTo>
                        <a:pt x="132791" y="489584"/>
                      </a:lnTo>
                      <a:lnTo>
                        <a:pt x="133401" y="488559"/>
                      </a:lnTo>
                      <a:lnTo>
                        <a:pt x="133597" y="487729"/>
                      </a:lnTo>
                      <a:lnTo>
                        <a:pt x="133340" y="487107"/>
                      </a:lnTo>
                      <a:lnTo>
                        <a:pt x="132742" y="486717"/>
                      </a:lnTo>
                      <a:lnTo>
                        <a:pt x="131923" y="485667"/>
                      </a:lnTo>
                      <a:lnTo>
                        <a:pt x="131985" y="485045"/>
                      </a:lnTo>
                      <a:lnTo>
                        <a:pt x="133035" y="484642"/>
                      </a:lnTo>
                      <a:lnTo>
                        <a:pt x="134024" y="484776"/>
                      </a:lnTo>
                      <a:lnTo>
                        <a:pt x="134708" y="484886"/>
                      </a:lnTo>
                      <a:lnTo>
                        <a:pt x="136125" y="485118"/>
                      </a:lnTo>
                      <a:lnTo>
                        <a:pt x="139179" y="485570"/>
                      </a:lnTo>
                      <a:lnTo>
                        <a:pt x="143295" y="486290"/>
                      </a:lnTo>
                      <a:lnTo>
                        <a:pt x="144382" y="486595"/>
                      </a:lnTo>
                      <a:lnTo>
                        <a:pt x="145017" y="486765"/>
                      </a:lnTo>
                      <a:lnTo>
                        <a:pt x="146874" y="486765"/>
                      </a:lnTo>
                      <a:lnTo>
                        <a:pt x="147618" y="486631"/>
                      </a:lnTo>
                      <a:lnTo>
                        <a:pt x="147985" y="485948"/>
                      </a:lnTo>
                      <a:lnTo>
                        <a:pt x="148241" y="484776"/>
                      </a:lnTo>
                      <a:lnTo>
                        <a:pt x="148290" y="483239"/>
                      </a:lnTo>
                      <a:lnTo>
                        <a:pt x="148302" y="481128"/>
                      </a:lnTo>
                      <a:lnTo>
                        <a:pt x="148425" y="479554"/>
                      </a:lnTo>
                      <a:lnTo>
                        <a:pt x="148449" y="478614"/>
                      </a:lnTo>
                      <a:lnTo>
                        <a:pt x="148486" y="477150"/>
                      </a:lnTo>
                      <a:lnTo>
                        <a:pt x="148425" y="475148"/>
                      </a:lnTo>
                      <a:lnTo>
                        <a:pt x="149109" y="474258"/>
                      </a:lnTo>
                      <a:lnTo>
                        <a:pt x="149402" y="473794"/>
                      </a:lnTo>
                      <a:lnTo>
                        <a:pt x="149658" y="473196"/>
                      </a:lnTo>
                      <a:lnTo>
                        <a:pt x="149964" y="472305"/>
                      </a:lnTo>
                      <a:lnTo>
                        <a:pt x="150330" y="470633"/>
                      </a:lnTo>
                      <a:lnTo>
                        <a:pt x="150354" y="469132"/>
                      </a:lnTo>
                      <a:lnTo>
                        <a:pt x="150244" y="468119"/>
                      </a:lnTo>
                      <a:lnTo>
                        <a:pt x="150672" y="466936"/>
                      </a:lnTo>
                      <a:lnTo>
                        <a:pt x="151466" y="466728"/>
                      </a:lnTo>
                      <a:lnTo>
                        <a:pt x="152309" y="466545"/>
                      </a:lnTo>
                      <a:lnTo>
                        <a:pt x="153897" y="466191"/>
                      </a:lnTo>
                      <a:lnTo>
                        <a:pt x="155081" y="465410"/>
                      </a:lnTo>
                      <a:lnTo>
                        <a:pt x="156266" y="464922"/>
                      </a:lnTo>
                      <a:lnTo>
                        <a:pt x="155619" y="462884"/>
                      </a:lnTo>
                      <a:lnTo>
                        <a:pt x="154593" y="462823"/>
                      </a:lnTo>
                      <a:lnTo>
                        <a:pt x="153945" y="462701"/>
                      </a:lnTo>
                      <a:lnTo>
                        <a:pt x="153383" y="462579"/>
                      </a:lnTo>
                      <a:lnTo>
                        <a:pt x="152467" y="462396"/>
                      </a:lnTo>
                      <a:lnTo>
                        <a:pt x="151185" y="462116"/>
                      </a:lnTo>
                      <a:lnTo>
                        <a:pt x="149609" y="461798"/>
                      </a:lnTo>
                      <a:lnTo>
                        <a:pt x="148620" y="461603"/>
                      </a:lnTo>
                      <a:lnTo>
                        <a:pt x="147618" y="461383"/>
                      </a:lnTo>
                      <a:lnTo>
                        <a:pt x="146532" y="460603"/>
                      </a:lnTo>
                      <a:lnTo>
                        <a:pt x="146336" y="459541"/>
                      </a:lnTo>
                      <a:lnTo>
                        <a:pt x="146336" y="458540"/>
                      </a:lnTo>
                      <a:lnTo>
                        <a:pt x="146629" y="457906"/>
                      </a:lnTo>
                      <a:lnTo>
                        <a:pt x="147289" y="457637"/>
                      </a:lnTo>
                      <a:lnTo>
                        <a:pt x="148522" y="457747"/>
                      </a:lnTo>
                      <a:lnTo>
                        <a:pt x="149463" y="457747"/>
                      </a:lnTo>
                      <a:lnTo>
                        <a:pt x="150513" y="457747"/>
                      </a:lnTo>
                      <a:lnTo>
                        <a:pt x="152125" y="457381"/>
                      </a:lnTo>
                      <a:lnTo>
                        <a:pt x="152834" y="457113"/>
                      </a:lnTo>
                      <a:lnTo>
                        <a:pt x="153078" y="456588"/>
                      </a:lnTo>
                      <a:lnTo>
                        <a:pt x="152834" y="456002"/>
                      </a:lnTo>
                      <a:lnTo>
                        <a:pt x="152321" y="455477"/>
                      </a:lnTo>
                      <a:lnTo>
                        <a:pt x="151893" y="454806"/>
                      </a:lnTo>
                      <a:lnTo>
                        <a:pt x="151319" y="453891"/>
                      </a:lnTo>
                      <a:lnTo>
                        <a:pt x="150709" y="452683"/>
                      </a:lnTo>
                      <a:lnTo>
                        <a:pt x="150892" y="451365"/>
                      </a:lnTo>
                      <a:lnTo>
                        <a:pt x="151588" y="449425"/>
                      </a:lnTo>
                      <a:lnTo>
                        <a:pt x="151942" y="448448"/>
                      </a:lnTo>
                      <a:lnTo>
                        <a:pt x="152187" y="447814"/>
                      </a:lnTo>
                      <a:lnTo>
                        <a:pt x="153469" y="445251"/>
                      </a:lnTo>
                      <a:lnTo>
                        <a:pt x="153933" y="444348"/>
                      </a:lnTo>
                      <a:lnTo>
                        <a:pt x="154556" y="443580"/>
                      </a:lnTo>
                      <a:lnTo>
                        <a:pt x="155802" y="442042"/>
                      </a:lnTo>
                      <a:lnTo>
                        <a:pt x="156107" y="441651"/>
                      </a:lnTo>
                      <a:lnTo>
                        <a:pt x="156742" y="441041"/>
                      </a:lnTo>
                      <a:lnTo>
                        <a:pt x="158013" y="439809"/>
                      </a:lnTo>
                      <a:lnTo>
                        <a:pt x="159258" y="439113"/>
                      </a:lnTo>
                      <a:lnTo>
                        <a:pt x="161616" y="437795"/>
                      </a:lnTo>
                      <a:lnTo>
                        <a:pt x="164913" y="435855"/>
                      </a:lnTo>
                      <a:lnTo>
                        <a:pt x="166550" y="434903"/>
                      </a:lnTo>
                      <a:lnTo>
                        <a:pt x="167967" y="434366"/>
                      </a:lnTo>
                      <a:lnTo>
                        <a:pt x="169445" y="434476"/>
                      </a:lnTo>
                      <a:lnTo>
                        <a:pt x="170043" y="434513"/>
                      </a:lnTo>
                      <a:lnTo>
                        <a:pt x="171289" y="434586"/>
                      </a:lnTo>
                      <a:lnTo>
                        <a:pt x="172144" y="434476"/>
                      </a:lnTo>
                      <a:lnTo>
                        <a:pt x="172950" y="434049"/>
                      </a:lnTo>
                      <a:lnTo>
                        <a:pt x="173903" y="432731"/>
                      </a:lnTo>
                      <a:lnTo>
                        <a:pt x="174318" y="431425"/>
                      </a:lnTo>
                      <a:lnTo>
                        <a:pt x="174892" y="429620"/>
                      </a:lnTo>
                      <a:lnTo>
                        <a:pt x="176468" y="425824"/>
                      </a:lnTo>
                      <a:lnTo>
                        <a:pt x="177775" y="423860"/>
                      </a:lnTo>
                      <a:lnTo>
                        <a:pt x="178789" y="422334"/>
                      </a:lnTo>
                      <a:lnTo>
                        <a:pt x="179692" y="420650"/>
                      </a:lnTo>
                      <a:lnTo>
                        <a:pt x="180779" y="418588"/>
                      </a:lnTo>
                      <a:lnTo>
                        <a:pt x="181427" y="417551"/>
                      </a:lnTo>
                      <a:lnTo>
                        <a:pt x="182111" y="416477"/>
                      </a:lnTo>
                      <a:lnTo>
                        <a:pt x="182722" y="415110"/>
                      </a:lnTo>
                      <a:lnTo>
                        <a:pt x="183161" y="413597"/>
                      </a:lnTo>
                      <a:lnTo>
                        <a:pt x="183858" y="411096"/>
                      </a:lnTo>
                      <a:lnTo>
                        <a:pt x="184725" y="408679"/>
                      </a:lnTo>
                      <a:lnTo>
                        <a:pt x="185176" y="407374"/>
                      </a:lnTo>
                      <a:lnTo>
                        <a:pt x="185812" y="406056"/>
                      </a:lnTo>
                      <a:lnTo>
                        <a:pt x="186117" y="405214"/>
                      </a:lnTo>
                      <a:lnTo>
                        <a:pt x="186899" y="404091"/>
                      </a:lnTo>
                      <a:lnTo>
                        <a:pt x="187839" y="403493"/>
                      </a:lnTo>
                      <a:lnTo>
                        <a:pt x="188975" y="403432"/>
                      </a:lnTo>
                      <a:lnTo>
                        <a:pt x="190343" y="403688"/>
                      </a:lnTo>
                      <a:lnTo>
                        <a:pt x="192285" y="403994"/>
                      </a:lnTo>
                      <a:lnTo>
                        <a:pt x="193726" y="404225"/>
                      </a:lnTo>
                      <a:lnTo>
                        <a:pt x="195436" y="404616"/>
                      </a:lnTo>
                      <a:lnTo>
                        <a:pt x="197268" y="405043"/>
                      </a:lnTo>
                      <a:lnTo>
                        <a:pt x="197794" y="405165"/>
                      </a:lnTo>
                      <a:lnTo>
                        <a:pt x="199589" y="405543"/>
                      </a:lnTo>
                      <a:lnTo>
                        <a:pt x="200859" y="404469"/>
                      </a:lnTo>
                      <a:lnTo>
                        <a:pt x="201678" y="401968"/>
                      </a:lnTo>
                      <a:lnTo>
                        <a:pt x="201910" y="400137"/>
                      </a:lnTo>
                      <a:lnTo>
                        <a:pt x="201153" y="398051"/>
                      </a:lnTo>
                      <a:lnTo>
                        <a:pt x="200908" y="397550"/>
                      </a:lnTo>
                      <a:lnTo>
                        <a:pt x="199955" y="395647"/>
                      </a:lnTo>
                      <a:lnTo>
                        <a:pt x="199882" y="392730"/>
                      </a:lnTo>
                      <a:lnTo>
                        <a:pt x="199955" y="391168"/>
                      </a:lnTo>
                      <a:lnTo>
                        <a:pt x="200041" y="389069"/>
                      </a:lnTo>
                      <a:lnTo>
                        <a:pt x="200322" y="386519"/>
                      </a:lnTo>
                      <a:lnTo>
                        <a:pt x="200554" y="384481"/>
                      </a:lnTo>
                      <a:lnTo>
                        <a:pt x="200505" y="382895"/>
                      </a:lnTo>
                      <a:lnTo>
                        <a:pt x="200481" y="382358"/>
                      </a:lnTo>
                      <a:lnTo>
                        <a:pt x="200407" y="380247"/>
                      </a:lnTo>
                      <a:lnTo>
                        <a:pt x="199357" y="376574"/>
                      </a:lnTo>
                      <a:lnTo>
                        <a:pt x="198734" y="375122"/>
                      </a:lnTo>
                      <a:lnTo>
                        <a:pt x="198160" y="373828"/>
                      </a:lnTo>
                      <a:lnTo>
                        <a:pt x="197415" y="371412"/>
                      </a:lnTo>
                      <a:lnTo>
                        <a:pt x="197330" y="369106"/>
                      </a:lnTo>
                      <a:lnTo>
                        <a:pt x="197195" y="366421"/>
                      </a:lnTo>
                      <a:lnTo>
                        <a:pt x="197342" y="364505"/>
                      </a:lnTo>
                      <a:lnTo>
                        <a:pt x="197476" y="363761"/>
                      </a:lnTo>
                      <a:lnTo>
                        <a:pt x="197647" y="362760"/>
                      </a:lnTo>
                      <a:lnTo>
                        <a:pt x="197647" y="360515"/>
                      </a:lnTo>
                      <a:lnTo>
                        <a:pt x="197122" y="358013"/>
                      </a:lnTo>
                      <a:lnTo>
                        <a:pt x="195693" y="355634"/>
                      </a:lnTo>
                      <a:lnTo>
                        <a:pt x="194423" y="353681"/>
                      </a:lnTo>
                      <a:lnTo>
                        <a:pt x="194496" y="351851"/>
                      </a:lnTo>
                      <a:lnTo>
                        <a:pt x="194630" y="351021"/>
                      </a:lnTo>
                      <a:lnTo>
                        <a:pt x="194874" y="349520"/>
                      </a:lnTo>
                      <a:lnTo>
                        <a:pt x="194642" y="347360"/>
                      </a:lnTo>
                      <a:lnTo>
                        <a:pt x="194545" y="345212"/>
                      </a:lnTo>
                      <a:lnTo>
                        <a:pt x="194496" y="344151"/>
                      </a:lnTo>
                      <a:lnTo>
                        <a:pt x="194423" y="342528"/>
                      </a:lnTo>
                      <a:lnTo>
                        <a:pt x="194019" y="339611"/>
                      </a:lnTo>
                      <a:lnTo>
                        <a:pt x="193653" y="338269"/>
                      </a:lnTo>
                      <a:lnTo>
                        <a:pt x="193262" y="336805"/>
                      </a:lnTo>
                      <a:lnTo>
                        <a:pt x="192932" y="334242"/>
                      </a:lnTo>
                      <a:lnTo>
                        <a:pt x="192859" y="330923"/>
                      </a:lnTo>
                      <a:lnTo>
                        <a:pt x="192823" y="328641"/>
                      </a:lnTo>
                      <a:lnTo>
                        <a:pt x="192273" y="324736"/>
                      </a:lnTo>
                      <a:lnTo>
                        <a:pt x="191699" y="323223"/>
                      </a:lnTo>
                      <a:lnTo>
                        <a:pt x="191064" y="321563"/>
                      </a:lnTo>
                      <a:lnTo>
                        <a:pt x="190135" y="318476"/>
                      </a:lnTo>
                      <a:lnTo>
                        <a:pt x="189525" y="316438"/>
                      </a:lnTo>
                      <a:lnTo>
                        <a:pt x="188694" y="314998"/>
                      </a:lnTo>
                      <a:lnTo>
                        <a:pt x="187424" y="312777"/>
                      </a:lnTo>
                      <a:lnTo>
                        <a:pt x="187925" y="313021"/>
                      </a:lnTo>
                      <a:lnTo>
                        <a:pt x="187790" y="312436"/>
                      </a:lnTo>
                      <a:lnTo>
                        <a:pt x="186520" y="309080"/>
                      </a:lnTo>
                      <a:lnTo>
                        <a:pt x="186007" y="308091"/>
                      </a:lnTo>
                      <a:lnTo>
                        <a:pt x="185372" y="306883"/>
                      </a:lnTo>
                      <a:lnTo>
                        <a:pt x="184602" y="305077"/>
                      </a:lnTo>
                      <a:lnTo>
                        <a:pt x="184273" y="303418"/>
                      </a:lnTo>
                      <a:lnTo>
                        <a:pt x="184163" y="302490"/>
                      </a:lnTo>
                      <a:lnTo>
                        <a:pt x="184285" y="300941"/>
                      </a:lnTo>
                      <a:lnTo>
                        <a:pt x="184957" y="299134"/>
                      </a:lnTo>
                      <a:lnTo>
                        <a:pt x="185250" y="298353"/>
                      </a:lnTo>
                      <a:lnTo>
                        <a:pt x="185531" y="297084"/>
                      </a:lnTo>
                      <a:lnTo>
                        <a:pt x="185726" y="294790"/>
                      </a:lnTo>
                      <a:lnTo>
                        <a:pt x="185848" y="291495"/>
                      </a:lnTo>
                      <a:lnTo>
                        <a:pt x="185934" y="290934"/>
                      </a:lnTo>
                      <a:lnTo>
                        <a:pt x="186288" y="288530"/>
                      </a:lnTo>
                      <a:lnTo>
                        <a:pt x="187998" y="289360"/>
                      </a:lnTo>
                      <a:lnTo>
                        <a:pt x="192273" y="291459"/>
                      </a:lnTo>
                      <a:lnTo>
                        <a:pt x="196975" y="293948"/>
                      </a:lnTo>
                      <a:lnTo>
                        <a:pt x="199552" y="295315"/>
                      </a:lnTo>
                      <a:lnTo>
                        <a:pt x="206258" y="298524"/>
                      </a:lnTo>
                      <a:lnTo>
                        <a:pt x="208493" y="299598"/>
                      </a:lnTo>
                      <a:lnTo>
                        <a:pt x="208139" y="301929"/>
                      </a:lnTo>
                      <a:lnTo>
                        <a:pt x="207931" y="303357"/>
                      </a:lnTo>
                      <a:lnTo>
                        <a:pt x="207357" y="308116"/>
                      </a:lnTo>
                      <a:lnTo>
                        <a:pt x="207211" y="309360"/>
                      </a:lnTo>
                      <a:lnTo>
                        <a:pt x="208798" y="309324"/>
                      </a:lnTo>
                      <a:lnTo>
                        <a:pt x="216322" y="309153"/>
                      </a:lnTo>
                      <a:lnTo>
                        <a:pt x="218362" y="309104"/>
                      </a:lnTo>
                      <a:lnTo>
                        <a:pt x="221550" y="309055"/>
                      </a:lnTo>
                      <a:lnTo>
                        <a:pt x="224701" y="309007"/>
                      </a:lnTo>
                      <a:lnTo>
                        <a:pt x="231675" y="308909"/>
                      </a:lnTo>
                      <a:lnTo>
                        <a:pt x="232323" y="308885"/>
                      </a:lnTo>
                      <a:lnTo>
                        <a:pt x="235596" y="308665"/>
                      </a:lnTo>
                      <a:lnTo>
                        <a:pt x="236781" y="308579"/>
                      </a:lnTo>
                      <a:lnTo>
                        <a:pt x="238613" y="308104"/>
                      </a:lnTo>
                      <a:lnTo>
                        <a:pt x="239517" y="307872"/>
                      </a:lnTo>
                      <a:lnTo>
                        <a:pt x="240347" y="307518"/>
                      </a:lnTo>
                      <a:lnTo>
                        <a:pt x="241996" y="306810"/>
                      </a:lnTo>
                      <a:lnTo>
                        <a:pt x="243584" y="305993"/>
                      </a:lnTo>
                      <a:lnTo>
                        <a:pt x="244317" y="305614"/>
                      </a:lnTo>
                      <a:lnTo>
                        <a:pt x="245844" y="304589"/>
                      </a:lnTo>
                      <a:lnTo>
                        <a:pt x="246930" y="303479"/>
                      </a:lnTo>
                      <a:lnTo>
                        <a:pt x="247663" y="302746"/>
                      </a:lnTo>
                      <a:lnTo>
                        <a:pt x="249532" y="300660"/>
                      </a:lnTo>
                      <a:lnTo>
                        <a:pt x="253123" y="296975"/>
                      </a:lnTo>
                      <a:lnTo>
                        <a:pt x="253758" y="296364"/>
                      </a:lnTo>
                      <a:lnTo>
                        <a:pt x="255126" y="295034"/>
                      </a:lnTo>
                      <a:lnTo>
                        <a:pt x="255578" y="294351"/>
                      </a:lnTo>
                      <a:lnTo>
                        <a:pt x="256396" y="293167"/>
                      </a:lnTo>
                      <a:lnTo>
                        <a:pt x="257764" y="291203"/>
                      </a:lnTo>
                      <a:lnTo>
                        <a:pt x="258546" y="289970"/>
                      </a:lnTo>
                      <a:lnTo>
                        <a:pt x="258876" y="289433"/>
                      </a:lnTo>
                      <a:lnTo>
                        <a:pt x="259694" y="288127"/>
                      </a:lnTo>
                      <a:lnTo>
                        <a:pt x="260977" y="286724"/>
                      </a:lnTo>
                      <a:lnTo>
                        <a:pt x="262271" y="285321"/>
                      </a:lnTo>
                      <a:lnTo>
                        <a:pt x="262760" y="284821"/>
                      </a:lnTo>
                      <a:lnTo>
                        <a:pt x="264629" y="283137"/>
                      </a:lnTo>
                      <a:lnTo>
                        <a:pt x="265386" y="282453"/>
                      </a:lnTo>
                      <a:lnTo>
                        <a:pt x="266143" y="281782"/>
                      </a:lnTo>
                      <a:lnTo>
                        <a:pt x="267181" y="281221"/>
                      </a:lnTo>
                      <a:lnTo>
                        <a:pt x="268794" y="280366"/>
                      </a:lnTo>
                      <a:lnTo>
                        <a:pt x="269893" y="279781"/>
                      </a:lnTo>
                      <a:lnTo>
                        <a:pt x="271053" y="279524"/>
                      </a:lnTo>
                      <a:lnTo>
                        <a:pt x="273459" y="279012"/>
                      </a:lnTo>
                      <a:lnTo>
                        <a:pt x="273936" y="278951"/>
                      </a:lnTo>
                      <a:lnTo>
                        <a:pt x="274730" y="278853"/>
                      </a:lnTo>
                      <a:lnTo>
                        <a:pt x="280092" y="278414"/>
                      </a:lnTo>
                      <a:lnTo>
                        <a:pt x="280324" y="276718"/>
                      </a:lnTo>
                      <a:lnTo>
                        <a:pt x="280788" y="274106"/>
                      </a:lnTo>
                      <a:lnTo>
                        <a:pt x="281056" y="272544"/>
                      </a:lnTo>
                      <a:lnTo>
                        <a:pt x="280690" y="270604"/>
                      </a:lnTo>
                      <a:lnTo>
                        <a:pt x="280446" y="269299"/>
                      </a:lnTo>
                      <a:lnTo>
                        <a:pt x="280214" y="268188"/>
                      </a:lnTo>
                      <a:lnTo>
                        <a:pt x="278748" y="263270"/>
                      </a:lnTo>
                      <a:lnTo>
                        <a:pt x="278284" y="261721"/>
                      </a:lnTo>
                      <a:lnTo>
                        <a:pt x="277514" y="260366"/>
                      </a:lnTo>
                      <a:lnTo>
                        <a:pt x="274852" y="255705"/>
                      </a:lnTo>
                      <a:lnTo>
                        <a:pt x="274082" y="254362"/>
                      </a:lnTo>
                      <a:lnTo>
                        <a:pt x="273093" y="253056"/>
                      </a:lnTo>
                      <a:lnTo>
                        <a:pt x="270662" y="249835"/>
                      </a:lnTo>
                      <a:lnTo>
                        <a:pt x="269734" y="248602"/>
                      </a:lnTo>
                      <a:lnTo>
                        <a:pt x="268305" y="247114"/>
                      </a:lnTo>
                      <a:lnTo>
                        <a:pt x="267597" y="246369"/>
                      </a:lnTo>
                      <a:lnTo>
                        <a:pt x="264030" y="242648"/>
                      </a:lnTo>
                      <a:lnTo>
                        <a:pt x="262955" y="241537"/>
                      </a:lnTo>
                      <a:lnTo>
                        <a:pt x="261893" y="240414"/>
                      </a:lnTo>
                      <a:lnTo>
                        <a:pt x="261404" y="239914"/>
                      </a:lnTo>
                      <a:lnTo>
                        <a:pt x="260561" y="238804"/>
                      </a:lnTo>
                      <a:lnTo>
                        <a:pt x="256519" y="233483"/>
                      </a:lnTo>
                      <a:lnTo>
                        <a:pt x="255297" y="231885"/>
                      </a:lnTo>
                      <a:lnTo>
                        <a:pt x="255016" y="229981"/>
                      </a:lnTo>
                      <a:lnTo>
                        <a:pt x="254125" y="223989"/>
                      </a:lnTo>
                      <a:lnTo>
                        <a:pt x="253893" y="222403"/>
                      </a:lnTo>
                      <a:lnTo>
                        <a:pt x="254210" y="220328"/>
                      </a:lnTo>
                      <a:lnTo>
                        <a:pt x="254943" y="215569"/>
                      </a:lnTo>
                      <a:lnTo>
                        <a:pt x="255627" y="211262"/>
                      </a:lnTo>
                      <a:lnTo>
                        <a:pt x="256714" y="204404"/>
                      </a:lnTo>
                      <a:lnTo>
                        <a:pt x="257215" y="201243"/>
                      </a:lnTo>
                      <a:lnTo>
                        <a:pt x="258448" y="193397"/>
                      </a:lnTo>
                      <a:lnTo>
                        <a:pt x="258619" y="192347"/>
                      </a:lnTo>
                      <a:lnTo>
                        <a:pt x="258900" y="191310"/>
                      </a:lnTo>
                      <a:lnTo>
                        <a:pt x="259474" y="189248"/>
                      </a:lnTo>
                      <a:lnTo>
                        <a:pt x="259902" y="187686"/>
                      </a:lnTo>
                      <a:lnTo>
                        <a:pt x="260732" y="186356"/>
                      </a:lnTo>
                      <a:lnTo>
                        <a:pt x="262186" y="184013"/>
                      </a:lnTo>
                      <a:lnTo>
                        <a:pt x="262723" y="183146"/>
                      </a:lnTo>
                      <a:lnTo>
                        <a:pt x="263676" y="181963"/>
                      </a:lnTo>
                      <a:lnTo>
                        <a:pt x="267511" y="177179"/>
                      </a:lnTo>
                      <a:lnTo>
                        <a:pt x="268391" y="175922"/>
                      </a:lnTo>
                      <a:lnTo>
                        <a:pt x="269270" y="174678"/>
                      </a:lnTo>
                      <a:lnTo>
                        <a:pt x="273093" y="169235"/>
                      </a:lnTo>
                      <a:lnTo>
                        <a:pt x="273435" y="156910"/>
                      </a:lnTo>
                      <a:lnTo>
                        <a:pt x="273484" y="155238"/>
                      </a:lnTo>
                      <a:lnTo>
                        <a:pt x="273301" y="153603"/>
                      </a:lnTo>
                      <a:lnTo>
                        <a:pt x="272384" y="145696"/>
                      </a:lnTo>
                      <a:lnTo>
                        <a:pt x="272091" y="143206"/>
                      </a:lnTo>
                      <a:lnTo>
                        <a:pt x="271859" y="141217"/>
                      </a:lnTo>
                      <a:lnTo>
                        <a:pt x="271310" y="139192"/>
                      </a:lnTo>
                      <a:lnTo>
                        <a:pt x="269502" y="132590"/>
                      </a:lnTo>
                      <a:lnTo>
                        <a:pt x="269172" y="131443"/>
                      </a:lnTo>
                      <a:lnTo>
                        <a:pt x="268904" y="130674"/>
                      </a:lnTo>
                      <a:lnTo>
                        <a:pt x="268061" y="128270"/>
                      </a:lnTo>
                      <a:lnTo>
                        <a:pt x="267389" y="126367"/>
                      </a:lnTo>
                      <a:lnTo>
                        <a:pt x="266351" y="124634"/>
                      </a:lnTo>
                      <a:lnTo>
                        <a:pt x="265569" y="123340"/>
                      </a:lnTo>
                      <a:lnTo>
                        <a:pt x="264275" y="121168"/>
                      </a:lnTo>
                      <a:lnTo>
                        <a:pt x="264006" y="120741"/>
                      </a:lnTo>
                      <a:lnTo>
                        <a:pt x="263505" y="119887"/>
                      </a:lnTo>
                      <a:lnTo>
                        <a:pt x="262479" y="118191"/>
                      </a:lnTo>
                      <a:lnTo>
                        <a:pt x="261844" y="116702"/>
                      </a:lnTo>
                      <a:lnTo>
                        <a:pt x="259535" y="111259"/>
                      </a:lnTo>
                      <a:lnTo>
                        <a:pt x="258693" y="109283"/>
                      </a:lnTo>
                      <a:lnTo>
                        <a:pt x="258338" y="107696"/>
                      </a:lnTo>
                      <a:lnTo>
                        <a:pt x="258082" y="106549"/>
                      </a:lnTo>
                      <a:lnTo>
                        <a:pt x="257435" y="103706"/>
                      </a:lnTo>
                      <a:lnTo>
                        <a:pt x="256555" y="101155"/>
                      </a:lnTo>
                      <a:lnTo>
                        <a:pt x="254271" y="94517"/>
                      </a:lnTo>
                      <a:lnTo>
                        <a:pt x="253746" y="92980"/>
                      </a:lnTo>
                      <a:lnTo>
                        <a:pt x="252964" y="91649"/>
                      </a:lnTo>
                      <a:lnTo>
                        <a:pt x="250399" y="87330"/>
                      </a:lnTo>
                      <a:lnTo>
                        <a:pt x="249569" y="85926"/>
                      </a:lnTo>
                      <a:lnTo>
                        <a:pt x="248579" y="84755"/>
                      </a:lnTo>
                      <a:lnTo>
                        <a:pt x="246930" y="82790"/>
                      </a:lnTo>
                      <a:lnTo>
                        <a:pt x="243792" y="79081"/>
                      </a:lnTo>
                      <a:lnTo>
                        <a:pt x="242851" y="77958"/>
                      </a:lnTo>
                      <a:lnTo>
                        <a:pt x="241703" y="76958"/>
                      </a:lnTo>
                      <a:lnTo>
                        <a:pt x="237672" y="73455"/>
                      </a:lnTo>
                      <a:lnTo>
                        <a:pt x="236732" y="72630"/>
                      </a:lnTo>
                      <a:lnTo>
                        <a:pt x="236341" y="72304"/>
                      </a:lnTo>
                      <a:lnTo>
                        <a:pt x="233251" y="69698"/>
                      </a:lnTo>
                      <a:lnTo>
                        <a:pt x="228732" y="65888"/>
                      </a:lnTo>
                      <a:lnTo>
                        <a:pt x="227608" y="64937"/>
                      </a:lnTo>
                      <a:lnTo>
                        <a:pt x="227022" y="64319"/>
                      </a:lnTo>
                      <a:lnTo>
                        <a:pt x="225092" y="62269"/>
                      </a:lnTo>
                      <a:lnTo>
                        <a:pt x="223773" y="60857"/>
                      </a:lnTo>
                      <a:lnTo>
                        <a:pt x="223272" y="59362"/>
                      </a:lnTo>
                      <a:lnTo>
                        <a:pt x="221782" y="54340"/>
                      </a:lnTo>
                      <a:lnTo>
                        <a:pt x="219962" y="50684"/>
                      </a:lnTo>
                      <a:lnTo>
                        <a:pt x="219217" y="49068"/>
                      </a:lnTo>
                      <a:lnTo>
                        <a:pt x="218863" y="48570"/>
                      </a:lnTo>
                      <a:lnTo>
                        <a:pt x="218264" y="47745"/>
                      </a:lnTo>
                      <a:lnTo>
                        <a:pt x="214661" y="42797"/>
                      </a:lnTo>
                      <a:lnTo>
                        <a:pt x="213769" y="41557"/>
                      </a:lnTo>
                      <a:lnTo>
                        <a:pt x="212402" y="40196"/>
                      </a:lnTo>
                      <a:lnTo>
                        <a:pt x="211718" y="39516"/>
                      </a:lnTo>
                      <a:lnTo>
                        <a:pt x="209336" y="37133"/>
                      </a:lnTo>
                      <a:lnTo>
                        <a:pt x="208982" y="36774"/>
                      </a:lnTo>
                      <a:lnTo>
                        <a:pt x="207540" y="35339"/>
                      </a:lnTo>
                      <a:lnTo>
                        <a:pt x="206282" y="33726"/>
                      </a:lnTo>
                      <a:lnTo>
                        <a:pt x="201580" y="27675"/>
                      </a:lnTo>
                      <a:lnTo>
                        <a:pt x="200004" y="25659"/>
                      </a:lnTo>
                      <a:lnTo>
                        <a:pt x="199162" y="24270"/>
                      </a:lnTo>
                      <a:lnTo>
                        <a:pt x="198123" y="22579"/>
                      </a:lnTo>
                      <a:lnTo>
                        <a:pt x="196230" y="19463"/>
                      </a:lnTo>
                      <a:lnTo>
                        <a:pt x="195925" y="18021"/>
                      </a:lnTo>
                      <a:lnTo>
                        <a:pt x="194899" y="13113"/>
                      </a:lnTo>
                      <a:lnTo>
                        <a:pt x="194765" y="7639"/>
                      </a:lnTo>
                      <a:lnTo>
                        <a:pt x="194752" y="6830"/>
                      </a:lnTo>
                      <a:lnTo>
                        <a:pt x="195155" y="6392"/>
                      </a:lnTo>
                      <a:lnTo>
                        <a:pt x="197439" y="3911"/>
                      </a:lnTo>
                      <a:lnTo>
                        <a:pt x="198588" y="5967"/>
                      </a:lnTo>
                      <a:lnTo>
                        <a:pt x="199723" y="8009"/>
                      </a:lnTo>
                      <a:lnTo>
                        <a:pt x="200444" y="9306"/>
                      </a:lnTo>
                      <a:lnTo>
                        <a:pt x="202069" y="9790"/>
                      </a:lnTo>
                      <a:lnTo>
                        <a:pt x="206014" y="10967"/>
                      </a:lnTo>
                      <a:lnTo>
                        <a:pt x="206942" y="11245"/>
                      </a:lnTo>
                      <a:lnTo>
                        <a:pt x="207882" y="11245"/>
                      </a:lnTo>
                      <a:lnTo>
                        <a:pt x="211998" y="11242"/>
                      </a:lnTo>
                      <a:lnTo>
                        <a:pt x="212658" y="11242"/>
                      </a:lnTo>
                      <a:lnTo>
                        <a:pt x="213562" y="10979"/>
                      </a:lnTo>
                      <a:lnTo>
                        <a:pt x="214453" y="10721"/>
                      </a:lnTo>
                      <a:lnTo>
                        <a:pt x="215858" y="10314"/>
                      </a:lnTo>
                      <a:lnTo>
                        <a:pt x="216945" y="8393"/>
                      </a:lnTo>
                      <a:lnTo>
                        <a:pt x="218252" y="6094"/>
                      </a:lnTo>
                      <a:lnTo>
                        <a:pt x="218606" y="5492"/>
                      </a:lnTo>
                      <a:lnTo>
                        <a:pt x="220292" y="2572"/>
                      </a:lnTo>
                      <a:lnTo>
                        <a:pt x="221293" y="819"/>
                      </a:lnTo>
                      <a:lnTo>
                        <a:pt x="223956" y="88"/>
                      </a:lnTo>
                      <a:lnTo>
                        <a:pt x="224652" y="73"/>
                      </a:lnTo>
                      <a:lnTo>
                        <a:pt x="226887" y="23"/>
                      </a:lnTo>
                      <a:lnTo>
                        <a:pt x="227950" y="0"/>
                      </a:lnTo>
                      <a:lnTo>
                        <a:pt x="228951" y="87"/>
                      </a:lnTo>
                      <a:lnTo>
                        <a:pt x="229758" y="181"/>
                      </a:lnTo>
                      <a:lnTo>
                        <a:pt x="235071" y="802"/>
                      </a:lnTo>
                      <a:lnTo>
                        <a:pt x="237013" y="1026"/>
                      </a:lnTo>
                      <a:lnTo>
                        <a:pt x="237501" y="1076"/>
                      </a:lnTo>
                      <a:lnTo>
                        <a:pt x="240921" y="1417"/>
                      </a:lnTo>
                      <a:lnTo>
                        <a:pt x="250216" y="2339"/>
                      </a:lnTo>
                      <a:lnTo>
                        <a:pt x="251193" y="2434"/>
                      </a:lnTo>
                      <a:lnTo>
                        <a:pt x="251682" y="2472"/>
                      </a:lnTo>
                      <a:lnTo>
                        <a:pt x="253123" y="2583"/>
                      </a:lnTo>
                      <a:lnTo>
                        <a:pt x="263896" y="3402"/>
                      </a:lnTo>
                      <a:lnTo>
                        <a:pt x="266375" y="3621"/>
                      </a:lnTo>
                      <a:lnTo>
                        <a:pt x="272934" y="4205"/>
                      </a:lnTo>
                      <a:lnTo>
                        <a:pt x="277014" y="4639"/>
                      </a:lnTo>
                      <a:lnTo>
                        <a:pt x="277685" y="4710"/>
                      </a:lnTo>
                      <a:lnTo>
                        <a:pt x="278223" y="5164"/>
                      </a:lnTo>
                      <a:lnTo>
                        <a:pt x="279322" y="6077"/>
                      </a:lnTo>
                      <a:lnTo>
                        <a:pt x="279823" y="6500"/>
                      </a:lnTo>
                      <a:lnTo>
                        <a:pt x="280092" y="7187"/>
                      </a:lnTo>
                      <a:lnTo>
                        <a:pt x="281545" y="10911"/>
                      </a:lnTo>
                    </a:path>
                  </a:pathLst>
                </a:custGeom>
                <a:solidFill>
                  <a:srgbClr val="67000D"/>
                </a:solidFill>
                <a:ln w="12206" cap="flat">
                  <a:solidFill>
                    <a:srgbClr val="000000"/>
                  </a:solidFill>
                  <a:prstDash val="solid"/>
                  <a:round/>
                </a:ln>
              </p:spPr>
              <p:txBody>
                <a:bodyPr rtlCol="0" anchor="ctr"/>
                <a:lstStyle/>
                <a:p>
                  <a:endParaRPr lang="LID4096"/>
                </a:p>
              </p:txBody>
            </p:sp>
            <p:sp>
              <p:nvSpPr>
                <p:cNvPr id="61" name="Freeform: Shape 60">
                  <a:extLst>
                    <a:ext uri="{FF2B5EF4-FFF2-40B4-BE49-F238E27FC236}">
                      <a16:creationId xmlns:a16="http://schemas.microsoft.com/office/drawing/2014/main" id="{F6BFF6B7-D151-AD93-8F80-F41955E8F21F}"/>
                    </a:ext>
                  </a:extLst>
                </p:cNvPr>
                <p:cNvSpPr/>
                <p:nvPr/>
              </p:nvSpPr>
              <p:spPr>
                <a:xfrm>
                  <a:off x="6592146" y="5126159"/>
                  <a:ext cx="30247" cy="38353"/>
                </a:xfrm>
                <a:custGeom>
                  <a:avLst/>
                  <a:gdLst>
                    <a:gd name="connsiteX0" fmla="*/ 21020 w 30247"/>
                    <a:gd name="connsiteY0" fmla="*/ 0 h 38353"/>
                    <a:gd name="connsiteX1" fmla="*/ 26198 w 30247"/>
                    <a:gd name="connsiteY1" fmla="*/ 4893 h 38353"/>
                    <a:gd name="connsiteX2" fmla="*/ 25471 w 30247"/>
                    <a:gd name="connsiteY2" fmla="*/ 12544 h 38353"/>
                    <a:gd name="connsiteX3" fmla="*/ 30248 w 30247"/>
                    <a:gd name="connsiteY3" fmla="*/ 27115 h 38353"/>
                    <a:gd name="connsiteX4" fmla="*/ 28435 w 30247"/>
                    <a:gd name="connsiteY4" fmla="*/ 32264 h 38353"/>
                    <a:gd name="connsiteX5" fmla="*/ 15158 w 30247"/>
                    <a:gd name="connsiteY5" fmla="*/ 38353 h 38353"/>
                    <a:gd name="connsiteX6" fmla="*/ 4902 w 30247"/>
                    <a:gd name="connsiteY6" fmla="*/ 38219 h 38353"/>
                    <a:gd name="connsiteX7" fmla="*/ 1278 w 30247"/>
                    <a:gd name="connsiteY7" fmla="*/ 34546 h 38353"/>
                    <a:gd name="connsiteX8" fmla="*/ 0 w 30247"/>
                    <a:gd name="connsiteY8" fmla="*/ 26968 h 38353"/>
                    <a:gd name="connsiteX9" fmla="*/ 4192 w 30247"/>
                    <a:gd name="connsiteY9" fmla="*/ 18426 h 38353"/>
                    <a:gd name="connsiteX10" fmla="*/ 877 w 30247"/>
                    <a:gd name="connsiteY10" fmla="*/ 9652 h 38353"/>
                    <a:gd name="connsiteX11" fmla="*/ 1737 w 30247"/>
                    <a:gd name="connsiteY11" fmla="*/ 5796 h 38353"/>
                    <a:gd name="connsiteX12" fmla="*/ 4401 w 30247"/>
                    <a:gd name="connsiteY12" fmla="*/ 3417 h 38353"/>
                    <a:gd name="connsiteX13" fmla="*/ 12444 w 30247"/>
                    <a:gd name="connsiteY13" fmla="*/ 4649 h 38353"/>
                    <a:gd name="connsiteX14" fmla="*/ 21020 w 30247"/>
                    <a:gd name="connsiteY14" fmla="*/ 0 h 3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47" h="38353">
                      <a:moveTo>
                        <a:pt x="21020" y="0"/>
                      </a:moveTo>
                      <a:lnTo>
                        <a:pt x="26198" y="4893"/>
                      </a:lnTo>
                      <a:lnTo>
                        <a:pt x="25471" y="12544"/>
                      </a:lnTo>
                      <a:lnTo>
                        <a:pt x="30248" y="27115"/>
                      </a:lnTo>
                      <a:lnTo>
                        <a:pt x="28435" y="32264"/>
                      </a:lnTo>
                      <a:lnTo>
                        <a:pt x="15158" y="38353"/>
                      </a:lnTo>
                      <a:lnTo>
                        <a:pt x="4902" y="38219"/>
                      </a:lnTo>
                      <a:lnTo>
                        <a:pt x="1278" y="34546"/>
                      </a:lnTo>
                      <a:lnTo>
                        <a:pt x="0" y="26968"/>
                      </a:lnTo>
                      <a:lnTo>
                        <a:pt x="4192" y="18426"/>
                      </a:lnTo>
                      <a:lnTo>
                        <a:pt x="877" y="9652"/>
                      </a:lnTo>
                      <a:lnTo>
                        <a:pt x="1737" y="5796"/>
                      </a:lnTo>
                      <a:lnTo>
                        <a:pt x="4401" y="3417"/>
                      </a:lnTo>
                      <a:lnTo>
                        <a:pt x="12444" y="4649"/>
                      </a:lnTo>
                      <a:lnTo>
                        <a:pt x="21020" y="0"/>
                      </a:lnTo>
                    </a:path>
                  </a:pathLst>
                </a:custGeom>
                <a:solidFill>
                  <a:srgbClr val="FFF5F0"/>
                </a:solidFill>
                <a:ln w="12206" cap="flat">
                  <a:solidFill>
                    <a:srgbClr val="000000"/>
                  </a:solidFill>
                  <a:prstDash val="solid"/>
                  <a:round/>
                </a:ln>
              </p:spPr>
              <p:txBody>
                <a:bodyPr rtlCol="0" anchor="ctr"/>
                <a:lstStyle/>
                <a:p>
                  <a:endParaRPr lang="LID4096"/>
                </a:p>
              </p:txBody>
            </p:sp>
            <p:sp>
              <p:nvSpPr>
                <p:cNvPr id="62" name="Freeform: Shape 61">
                  <a:extLst>
                    <a:ext uri="{FF2B5EF4-FFF2-40B4-BE49-F238E27FC236}">
                      <a16:creationId xmlns:a16="http://schemas.microsoft.com/office/drawing/2014/main" id="{0B899AA0-04D3-1EAC-FF4B-679DE94D8CA1}"/>
                    </a:ext>
                  </a:extLst>
                </p:cNvPr>
                <p:cNvSpPr/>
                <p:nvPr/>
              </p:nvSpPr>
              <p:spPr>
                <a:xfrm>
                  <a:off x="6474060" y="5108160"/>
                  <a:ext cx="122086" cy="102101"/>
                </a:xfrm>
                <a:custGeom>
                  <a:avLst/>
                  <a:gdLst>
                    <a:gd name="connsiteX0" fmla="*/ 71745 w 122086"/>
                    <a:gd name="connsiteY0" fmla="*/ 21538 h 102101"/>
                    <a:gd name="connsiteX1" fmla="*/ 78326 w 122086"/>
                    <a:gd name="connsiteY1" fmla="*/ 23832 h 102101"/>
                    <a:gd name="connsiteX2" fmla="*/ 89784 w 122086"/>
                    <a:gd name="connsiteY2" fmla="*/ 22636 h 102101"/>
                    <a:gd name="connsiteX3" fmla="*/ 93092 w 122086"/>
                    <a:gd name="connsiteY3" fmla="*/ 24296 h 102101"/>
                    <a:gd name="connsiteX4" fmla="*/ 94946 w 122086"/>
                    <a:gd name="connsiteY4" fmla="*/ 33887 h 102101"/>
                    <a:gd name="connsiteX5" fmla="*/ 103296 w 122086"/>
                    <a:gd name="connsiteY5" fmla="*/ 36877 h 102101"/>
                    <a:gd name="connsiteX6" fmla="*/ 107205 w 122086"/>
                    <a:gd name="connsiteY6" fmla="*/ 41307 h 102101"/>
                    <a:gd name="connsiteX7" fmla="*/ 115590 w 122086"/>
                    <a:gd name="connsiteY7" fmla="*/ 58793 h 102101"/>
                    <a:gd name="connsiteX8" fmla="*/ 120691 w 122086"/>
                    <a:gd name="connsiteY8" fmla="*/ 61649 h 102101"/>
                    <a:gd name="connsiteX9" fmla="*/ 122086 w 122086"/>
                    <a:gd name="connsiteY9" fmla="*/ 65663 h 102101"/>
                    <a:gd name="connsiteX10" fmla="*/ 119422 w 122086"/>
                    <a:gd name="connsiteY10" fmla="*/ 81783 h 102101"/>
                    <a:gd name="connsiteX11" fmla="*/ 110896 w 122086"/>
                    <a:gd name="connsiteY11" fmla="*/ 94804 h 102101"/>
                    <a:gd name="connsiteX12" fmla="*/ 102861 w 122086"/>
                    <a:gd name="connsiteY12" fmla="*/ 100698 h 102101"/>
                    <a:gd name="connsiteX13" fmla="*/ 92674 w 122086"/>
                    <a:gd name="connsiteY13" fmla="*/ 102101 h 102101"/>
                    <a:gd name="connsiteX14" fmla="*/ 81708 w 122086"/>
                    <a:gd name="connsiteY14" fmla="*/ 95902 h 102101"/>
                    <a:gd name="connsiteX15" fmla="*/ 77166 w 122086"/>
                    <a:gd name="connsiteY15" fmla="*/ 87934 h 102101"/>
                    <a:gd name="connsiteX16" fmla="*/ 72806 w 122086"/>
                    <a:gd name="connsiteY16" fmla="*/ 84798 h 102101"/>
                    <a:gd name="connsiteX17" fmla="*/ 59360 w 122086"/>
                    <a:gd name="connsiteY17" fmla="*/ 79196 h 102101"/>
                    <a:gd name="connsiteX18" fmla="*/ 52646 w 122086"/>
                    <a:gd name="connsiteY18" fmla="*/ 73351 h 102101"/>
                    <a:gd name="connsiteX19" fmla="*/ 49924 w 122086"/>
                    <a:gd name="connsiteY19" fmla="*/ 67103 h 102101"/>
                    <a:gd name="connsiteX20" fmla="*/ 54935 w 122086"/>
                    <a:gd name="connsiteY20" fmla="*/ 53949 h 102101"/>
                    <a:gd name="connsiteX21" fmla="*/ 53088 w 122086"/>
                    <a:gd name="connsiteY21" fmla="*/ 51215 h 102101"/>
                    <a:gd name="connsiteX22" fmla="*/ 47109 w 122086"/>
                    <a:gd name="connsiteY22" fmla="*/ 51703 h 102101"/>
                    <a:gd name="connsiteX23" fmla="*/ 34733 w 122086"/>
                    <a:gd name="connsiteY23" fmla="*/ 68690 h 102101"/>
                    <a:gd name="connsiteX24" fmla="*/ 26289 w 122086"/>
                    <a:gd name="connsiteY24" fmla="*/ 63162 h 102101"/>
                    <a:gd name="connsiteX25" fmla="*/ 22398 w 122086"/>
                    <a:gd name="connsiteY25" fmla="*/ 66103 h 102101"/>
                    <a:gd name="connsiteX26" fmla="*/ 11508 w 122086"/>
                    <a:gd name="connsiteY26" fmla="*/ 69068 h 102101"/>
                    <a:gd name="connsiteX27" fmla="*/ 9630 w 122086"/>
                    <a:gd name="connsiteY27" fmla="*/ 65871 h 102101"/>
                    <a:gd name="connsiteX28" fmla="*/ 8577 w 122086"/>
                    <a:gd name="connsiteY28" fmla="*/ 64089 h 102101"/>
                    <a:gd name="connsiteX29" fmla="*/ 11449 w 122086"/>
                    <a:gd name="connsiteY29" fmla="*/ 53815 h 102101"/>
                    <a:gd name="connsiteX30" fmla="*/ 3934 w 122086"/>
                    <a:gd name="connsiteY30" fmla="*/ 39867 h 102101"/>
                    <a:gd name="connsiteX31" fmla="*/ 4418 w 122086"/>
                    <a:gd name="connsiteY31" fmla="*/ 32728 h 102101"/>
                    <a:gd name="connsiteX32" fmla="*/ 0 w 122086"/>
                    <a:gd name="connsiteY32" fmla="*/ 21453 h 102101"/>
                    <a:gd name="connsiteX33" fmla="*/ 618 w 122086"/>
                    <a:gd name="connsiteY33" fmla="*/ 17877 h 102101"/>
                    <a:gd name="connsiteX34" fmla="*/ 12661 w 122086"/>
                    <a:gd name="connsiteY34" fmla="*/ 5467 h 102101"/>
                    <a:gd name="connsiteX35" fmla="*/ 23976 w 122086"/>
                    <a:gd name="connsiteY35" fmla="*/ 451 h 102101"/>
                    <a:gd name="connsiteX36" fmla="*/ 29205 w 122086"/>
                    <a:gd name="connsiteY36" fmla="*/ 0 h 102101"/>
                    <a:gd name="connsiteX37" fmla="*/ 34533 w 122086"/>
                    <a:gd name="connsiteY37" fmla="*/ 2087 h 102101"/>
                    <a:gd name="connsiteX38" fmla="*/ 40754 w 122086"/>
                    <a:gd name="connsiteY38" fmla="*/ 7956 h 102101"/>
                    <a:gd name="connsiteX39" fmla="*/ 48746 w 122086"/>
                    <a:gd name="connsiteY39" fmla="*/ 21379 h 102101"/>
                    <a:gd name="connsiteX40" fmla="*/ 71745 w 122086"/>
                    <a:gd name="connsiteY40" fmla="*/ 21538 h 1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086" h="102101">
                      <a:moveTo>
                        <a:pt x="71745" y="21538"/>
                      </a:moveTo>
                      <a:lnTo>
                        <a:pt x="78326" y="23832"/>
                      </a:lnTo>
                      <a:lnTo>
                        <a:pt x="89784" y="22636"/>
                      </a:lnTo>
                      <a:lnTo>
                        <a:pt x="93092" y="24296"/>
                      </a:lnTo>
                      <a:lnTo>
                        <a:pt x="94946" y="33887"/>
                      </a:lnTo>
                      <a:lnTo>
                        <a:pt x="103296" y="36877"/>
                      </a:lnTo>
                      <a:lnTo>
                        <a:pt x="107205" y="41307"/>
                      </a:lnTo>
                      <a:lnTo>
                        <a:pt x="115590" y="58793"/>
                      </a:lnTo>
                      <a:lnTo>
                        <a:pt x="120691" y="61649"/>
                      </a:lnTo>
                      <a:lnTo>
                        <a:pt x="122086" y="65663"/>
                      </a:lnTo>
                      <a:lnTo>
                        <a:pt x="119422" y="81783"/>
                      </a:lnTo>
                      <a:lnTo>
                        <a:pt x="110896" y="94804"/>
                      </a:lnTo>
                      <a:lnTo>
                        <a:pt x="102861" y="100698"/>
                      </a:lnTo>
                      <a:lnTo>
                        <a:pt x="92674" y="102101"/>
                      </a:lnTo>
                      <a:lnTo>
                        <a:pt x="81708" y="95902"/>
                      </a:lnTo>
                      <a:lnTo>
                        <a:pt x="77166" y="87934"/>
                      </a:lnTo>
                      <a:lnTo>
                        <a:pt x="72806" y="84798"/>
                      </a:lnTo>
                      <a:lnTo>
                        <a:pt x="59360" y="79196"/>
                      </a:lnTo>
                      <a:lnTo>
                        <a:pt x="52646" y="73351"/>
                      </a:lnTo>
                      <a:lnTo>
                        <a:pt x="49924" y="67103"/>
                      </a:lnTo>
                      <a:lnTo>
                        <a:pt x="54935" y="53949"/>
                      </a:lnTo>
                      <a:lnTo>
                        <a:pt x="53088" y="51215"/>
                      </a:lnTo>
                      <a:lnTo>
                        <a:pt x="47109" y="51703"/>
                      </a:lnTo>
                      <a:lnTo>
                        <a:pt x="34733" y="68690"/>
                      </a:lnTo>
                      <a:lnTo>
                        <a:pt x="26289" y="63162"/>
                      </a:lnTo>
                      <a:lnTo>
                        <a:pt x="22398" y="66103"/>
                      </a:lnTo>
                      <a:lnTo>
                        <a:pt x="11508" y="69068"/>
                      </a:lnTo>
                      <a:lnTo>
                        <a:pt x="9630" y="65871"/>
                      </a:lnTo>
                      <a:lnTo>
                        <a:pt x="8577" y="64089"/>
                      </a:lnTo>
                      <a:lnTo>
                        <a:pt x="11449" y="53815"/>
                      </a:lnTo>
                      <a:lnTo>
                        <a:pt x="3934" y="39867"/>
                      </a:lnTo>
                      <a:lnTo>
                        <a:pt x="4418" y="32728"/>
                      </a:lnTo>
                      <a:lnTo>
                        <a:pt x="0" y="21453"/>
                      </a:lnTo>
                      <a:lnTo>
                        <a:pt x="618" y="17877"/>
                      </a:lnTo>
                      <a:lnTo>
                        <a:pt x="12661" y="5467"/>
                      </a:lnTo>
                      <a:lnTo>
                        <a:pt x="23976" y="451"/>
                      </a:lnTo>
                      <a:lnTo>
                        <a:pt x="29205" y="0"/>
                      </a:lnTo>
                      <a:lnTo>
                        <a:pt x="34533" y="2087"/>
                      </a:lnTo>
                      <a:lnTo>
                        <a:pt x="40754" y="7956"/>
                      </a:lnTo>
                      <a:lnTo>
                        <a:pt x="48746" y="21379"/>
                      </a:lnTo>
                      <a:lnTo>
                        <a:pt x="71745" y="21538"/>
                      </a:lnTo>
                    </a:path>
                  </a:pathLst>
                </a:custGeom>
                <a:solidFill>
                  <a:srgbClr val="FFF5F0"/>
                </a:solidFill>
                <a:ln w="12206" cap="flat">
                  <a:solidFill>
                    <a:srgbClr val="000000"/>
                  </a:solidFill>
                  <a:prstDash val="solid"/>
                  <a:round/>
                </a:ln>
              </p:spPr>
              <p:txBody>
                <a:bodyPr rtlCol="0" anchor="ctr"/>
                <a:lstStyle/>
                <a:p>
                  <a:endParaRPr lang="LID4096"/>
                </a:p>
              </p:txBody>
            </p:sp>
            <p:sp>
              <p:nvSpPr>
                <p:cNvPr id="63" name="Freeform: Shape 62">
                  <a:extLst>
                    <a:ext uri="{FF2B5EF4-FFF2-40B4-BE49-F238E27FC236}">
                      <a16:creationId xmlns:a16="http://schemas.microsoft.com/office/drawing/2014/main" id="{C1D4F239-BC54-5737-C67D-2A5B6B346A6A}"/>
                    </a:ext>
                  </a:extLst>
                </p:cNvPr>
                <p:cNvSpPr/>
                <p:nvPr/>
              </p:nvSpPr>
              <p:spPr>
                <a:xfrm>
                  <a:off x="6604982" y="5099569"/>
                  <a:ext cx="32528" cy="29945"/>
                </a:xfrm>
                <a:custGeom>
                  <a:avLst/>
                  <a:gdLst>
                    <a:gd name="connsiteX0" fmla="*/ 32528 w 32528"/>
                    <a:gd name="connsiteY0" fmla="*/ 22392 h 29945"/>
                    <a:gd name="connsiteX1" fmla="*/ 27300 w 32528"/>
                    <a:gd name="connsiteY1" fmla="*/ 29946 h 29945"/>
                    <a:gd name="connsiteX2" fmla="*/ 0 w 32528"/>
                    <a:gd name="connsiteY2" fmla="*/ 708 h 29945"/>
                    <a:gd name="connsiteX3" fmla="*/ 5478 w 32528"/>
                    <a:gd name="connsiteY3" fmla="*/ 0 h 29945"/>
                    <a:gd name="connsiteX4" fmla="*/ 10823 w 32528"/>
                    <a:gd name="connsiteY4" fmla="*/ 2599 h 29945"/>
                    <a:gd name="connsiteX5" fmla="*/ 18648 w 32528"/>
                    <a:gd name="connsiteY5" fmla="*/ 11715 h 29945"/>
                    <a:gd name="connsiteX6" fmla="*/ 32528 w 32528"/>
                    <a:gd name="connsiteY6" fmla="*/ 22392 h 2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28" h="29945">
                      <a:moveTo>
                        <a:pt x="32528" y="22392"/>
                      </a:moveTo>
                      <a:lnTo>
                        <a:pt x="27300" y="29946"/>
                      </a:lnTo>
                      <a:lnTo>
                        <a:pt x="0" y="708"/>
                      </a:lnTo>
                      <a:lnTo>
                        <a:pt x="5478" y="0"/>
                      </a:lnTo>
                      <a:lnTo>
                        <a:pt x="10823" y="2599"/>
                      </a:lnTo>
                      <a:lnTo>
                        <a:pt x="18648" y="11715"/>
                      </a:lnTo>
                      <a:lnTo>
                        <a:pt x="32528" y="22392"/>
                      </a:lnTo>
                    </a:path>
                  </a:pathLst>
                </a:custGeom>
                <a:solidFill>
                  <a:srgbClr val="FFF5F0"/>
                </a:solidFill>
                <a:ln w="12206" cap="flat">
                  <a:solidFill>
                    <a:srgbClr val="000000"/>
                  </a:solidFill>
                  <a:prstDash val="solid"/>
                  <a:round/>
                </a:ln>
              </p:spPr>
              <p:txBody>
                <a:bodyPr rtlCol="0" anchor="ctr"/>
                <a:lstStyle/>
                <a:p>
                  <a:endParaRPr lang="LID4096"/>
                </a:p>
              </p:txBody>
            </p:sp>
            <p:sp>
              <p:nvSpPr>
                <p:cNvPr id="64" name="Freeform: Shape 63">
                  <a:extLst>
                    <a:ext uri="{FF2B5EF4-FFF2-40B4-BE49-F238E27FC236}">
                      <a16:creationId xmlns:a16="http://schemas.microsoft.com/office/drawing/2014/main" id="{7219316C-9903-6391-C68F-F333ABDD686B}"/>
                    </a:ext>
                  </a:extLst>
                </p:cNvPr>
                <p:cNvSpPr/>
                <p:nvPr/>
              </p:nvSpPr>
              <p:spPr>
                <a:xfrm>
                  <a:off x="6410567" y="5096616"/>
                  <a:ext cx="21963" cy="20952"/>
                </a:xfrm>
                <a:custGeom>
                  <a:avLst/>
                  <a:gdLst>
                    <a:gd name="connsiteX0" fmla="*/ 19533 w 21963"/>
                    <a:gd name="connsiteY0" fmla="*/ 20452 h 20952"/>
                    <a:gd name="connsiteX1" fmla="*/ 13052 w 21963"/>
                    <a:gd name="connsiteY1" fmla="*/ 20952 h 20952"/>
                    <a:gd name="connsiteX2" fmla="*/ 7783 w 21963"/>
                    <a:gd name="connsiteY2" fmla="*/ 20391 h 20952"/>
                    <a:gd name="connsiteX3" fmla="*/ 2630 w 21963"/>
                    <a:gd name="connsiteY3" fmla="*/ 16523 h 20952"/>
                    <a:gd name="connsiteX4" fmla="*/ 743 w 21963"/>
                    <a:gd name="connsiteY4" fmla="*/ 12776 h 20952"/>
                    <a:gd name="connsiteX5" fmla="*/ 0 w 21963"/>
                    <a:gd name="connsiteY5" fmla="*/ 6199 h 20952"/>
                    <a:gd name="connsiteX6" fmla="*/ 2514 w 21963"/>
                    <a:gd name="connsiteY6" fmla="*/ 0 h 20952"/>
                    <a:gd name="connsiteX7" fmla="*/ 8342 w 21963"/>
                    <a:gd name="connsiteY7" fmla="*/ 2062 h 20952"/>
                    <a:gd name="connsiteX8" fmla="*/ 13387 w 21963"/>
                    <a:gd name="connsiteY8" fmla="*/ 10006 h 20952"/>
                    <a:gd name="connsiteX9" fmla="*/ 21837 w 21963"/>
                    <a:gd name="connsiteY9" fmla="*/ 15266 h 20952"/>
                    <a:gd name="connsiteX10" fmla="*/ 21963 w 21963"/>
                    <a:gd name="connsiteY10" fmla="*/ 18573 h 20952"/>
                    <a:gd name="connsiteX11" fmla="*/ 19533 w 21963"/>
                    <a:gd name="connsiteY11" fmla="*/ 20452 h 2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63" h="20952">
                      <a:moveTo>
                        <a:pt x="19533" y="20452"/>
                      </a:moveTo>
                      <a:lnTo>
                        <a:pt x="13052" y="20952"/>
                      </a:lnTo>
                      <a:lnTo>
                        <a:pt x="7783" y="20391"/>
                      </a:lnTo>
                      <a:lnTo>
                        <a:pt x="2630" y="16523"/>
                      </a:lnTo>
                      <a:lnTo>
                        <a:pt x="743" y="12776"/>
                      </a:lnTo>
                      <a:lnTo>
                        <a:pt x="0" y="6199"/>
                      </a:lnTo>
                      <a:lnTo>
                        <a:pt x="2514" y="0"/>
                      </a:lnTo>
                      <a:lnTo>
                        <a:pt x="8342" y="2062"/>
                      </a:lnTo>
                      <a:lnTo>
                        <a:pt x="13387" y="10006"/>
                      </a:lnTo>
                      <a:lnTo>
                        <a:pt x="21837" y="15266"/>
                      </a:lnTo>
                      <a:lnTo>
                        <a:pt x="21963" y="18573"/>
                      </a:lnTo>
                      <a:lnTo>
                        <a:pt x="19533" y="20452"/>
                      </a:lnTo>
                    </a:path>
                  </a:pathLst>
                </a:custGeom>
                <a:solidFill>
                  <a:srgbClr val="FFF5F0"/>
                </a:solidFill>
                <a:ln w="12206" cap="flat">
                  <a:solidFill>
                    <a:srgbClr val="000000"/>
                  </a:solid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FBCBA90F-761E-B01B-B1E0-335328D6BB55}"/>
                    </a:ext>
                  </a:extLst>
                </p:cNvPr>
                <p:cNvSpPr/>
                <p:nvPr/>
              </p:nvSpPr>
              <p:spPr>
                <a:xfrm>
                  <a:off x="6491907" y="5064620"/>
                  <a:ext cx="63335" cy="60831"/>
                </a:xfrm>
                <a:custGeom>
                  <a:avLst/>
                  <a:gdLst>
                    <a:gd name="connsiteX0" fmla="*/ 63336 w 63335"/>
                    <a:gd name="connsiteY0" fmla="*/ 56585 h 60831"/>
                    <a:gd name="connsiteX1" fmla="*/ 62459 w 63335"/>
                    <a:gd name="connsiteY1" fmla="*/ 59916 h 60831"/>
                    <a:gd name="connsiteX2" fmla="*/ 58492 w 63335"/>
                    <a:gd name="connsiteY2" fmla="*/ 60831 h 60831"/>
                    <a:gd name="connsiteX3" fmla="*/ 47928 w 63335"/>
                    <a:gd name="connsiteY3" fmla="*/ 58940 h 60831"/>
                    <a:gd name="connsiteX4" fmla="*/ 37697 w 63335"/>
                    <a:gd name="connsiteY4" fmla="*/ 59586 h 60831"/>
                    <a:gd name="connsiteX5" fmla="*/ 33338 w 63335"/>
                    <a:gd name="connsiteY5" fmla="*/ 56438 h 60831"/>
                    <a:gd name="connsiteX6" fmla="*/ 28377 w 63335"/>
                    <a:gd name="connsiteY6" fmla="*/ 43918 h 60831"/>
                    <a:gd name="connsiteX7" fmla="*/ 25287 w 63335"/>
                    <a:gd name="connsiteY7" fmla="*/ 42478 h 60831"/>
                    <a:gd name="connsiteX8" fmla="*/ 1152 w 63335"/>
                    <a:gd name="connsiteY8" fmla="*/ 31215 h 60831"/>
                    <a:gd name="connsiteX9" fmla="*/ 0 w 63335"/>
                    <a:gd name="connsiteY9" fmla="*/ 26944 h 60831"/>
                    <a:gd name="connsiteX10" fmla="*/ 1913 w 63335"/>
                    <a:gd name="connsiteY10" fmla="*/ 24589 h 60831"/>
                    <a:gd name="connsiteX11" fmla="*/ 8125 w 63335"/>
                    <a:gd name="connsiteY11" fmla="*/ 23588 h 60831"/>
                    <a:gd name="connsiteX12" fmla="*/ 13019 w 63335"/>
                    <a:gd name="connsiteY12" fmla="*/ 13984 h 60831"/>
                    <a:gd name="connsiteX13" fmla="*/ 16460 w 63335"/>
                    <a:gd name="connsiteY13" fmla="*/ 12337 h 60831"/>
                    <a:gd name="connsiteX14" fmla="*/ 23792 w 63335"/>
                    <a:gd name="connsiteY14" fmla="*/ 866 h 60831"/>
                    <a:gd name="connsiteX15" fmla="*/ 26757 w 63335"/>
                    <a:gd name="connsiteY15" fmla="*/ 0 h 60831"/>
                    <a:gd name="connsiteX16" fmla="*/ 35167 w 63335"/>
                    <a:gd name="connsiteY16" fmla="*/ 31459 h 60831"/>
                    <a:gd name="connsiteX17" fmla="*/ 37245 w 63335"/>
                    <a:gd name="connsiteY17" fmla="*/ 33668 h 60831"/>
                    <a:gd name="connsiteX18" fmla="*/ 47810 w 63335"/>
                    <a:gd name="connsiteY18" fmla="*/ 35303 h 60831"/>
                    <a:gd name="connsiteX19" fmla="*/ 55811 w 63335"/>
                    <a:gd name="connsiteY19" fmla="*/ 42124 h 60831"/>
                    <a:gd name="connsiteX20" fmla="*/ 60846 w 63335"/>
                    <a:gd name="connsiteY20" fmla="*/ 50068 h 60831"/>
                    <a:gd name="connsiteX21" fmla="*/ 63336 w 63335"/>
                    <a:gd name="connsiteY21" fmla="*/ 56585 h 6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335" h="60831">
                      <a:moveTo>
                        <a:pt x="63336" y="56585"/>
                      </a:moveTo>
                      <a:lnTo>
                        <a:pt x="62459" y="59916"/>
                      </a:lnTo>
                      <a:lnTo>
                        <a:pt x="58492" y="60831"/>
                      </a:lnTo>
                      <a:lnTo>
                        <a:pt x="47928" y="58940"/>
                      </a:lnTo>
                      <a:lnTo>
                        <a:pt x="37697" y="59586"/>
                      </a:lnTo>
                      <a:lnTo>
                        <a:pt x="33338" y="56438"/>
                      </a:lnTo>
                      <a:lnTo>
                        <a:pt x="28377" y="43918"/>
                      </a:lnTo>
                      <a:lnTo>
                        <a:pt x="25287" y="42478"/>
                      </a:lnTo>
                      <a:lnTo>
                        <a:pt x="1152" y="31215"/>
                      </a:lnTo>
                      <a:lnTo>
                        <a:pt x="0" y="26944"/>
                      </a:lnTo>
                      <a:lnTo>
                        <a:pt x="1913" y="24589"/>
                      </a:lnTo>
                      <a:lnTo>
                        <a:pt x="8125" y="23588"/>
                      </a:lnTo>
                      <a:lnTo>
                        <a:pt x="13019" y="13984"/>
                      </a:lnTo>
                      <a:lnTo>
                        <a:pt x="16460" y="12337"/>
                      </a:lnTo>
                      <a:lnTo>
                        <a:pt x="23792" y="866"/>
                      </a:lnTo>
                      <a:lnTo>
                        <a:pt x="26757" y="0"/>
                      </a:lnTo>
                      <a:lnTo>
                        <a:pt x="35167" y="31459"/>
                      </a:lnTo>
                      <a:lnTo>
                        <a:pt x="37245" y="33668"/>
                      </a:lnTo>
                      <a:lnTo>
                        <a:pt x="47810" y="35303"/>
                      </a:lnTo>
                      <a:lnTo>
                        <a:pt x="55811" y="42124"/>
                      </a:lnTo>
                      <a:lnTo>
                        <a:pt x="60846" y="50068"/>
                      </a:lnTo>
                      <a:lnTo>
                        <a:pt x="63336" y="56585"/>
                      </a:lnTo>
                    </a:path>
                  </a:pathLst>
                </a:custGeom>
                <a:solidFill>
                  <a:srgbClr val="FFF5F0"/>
                </a:solidFill>
                <a:ln w="12206" cap="flat">
                  <a:solidFill>
                    <a:srgbClr val="000000"/>
                  </a:solid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F370BD78-2D00-049B-7545-F3C4788804AE}"/>
                    </a:ext>
                  </a:extLst>
                </p:cNvPr>
                <p:cNvSpPr/>
                <p:nvPr/>
              </p:nvSpPr>
              <p:spPr>
                <a:xfrm>
                  <a:off x="6410073" y="5017664"/>
                  <a:ext cx="43225" cy="79404"/>
                </a:xfrm>
                <a:custGeom>
                  <a:avLst/>
                  <a:gdLst>
                    <a:gd name="connsiteX0" fmla="*/ 26315 w 43225"/>
                    <a:gd name="connsiteY0" fmla="*/ 0 h 79404"/>
                    <a:gd name="connsiteX1" fmla="*/ 42048 w 43225"/>
                    <a:gd name="connsiteY1" fmla="*/ 19488 h 79404"/>
                    <a:gd name="connsiteX2" fmla="*/ 43225 w 43225"/>
                    <a:gd name="connsiteY2" fmla="*/ 24272 h 79404"/>
                    <a:gd name="connsiteX3" fmla="*/ 38056 w 43225"/>
                    <a:gd name="connsiteY3" fmla="*/ 53192 h 79404"/>
                    <a:gd name="connsiteX4" fmla="*/ 33889 w 43225"/>
                    <a:gd name="connsiteY4" fmla="*/ 75731 h 79404"/>
                    <a:gd name="connsiteX5" fmla="*/ 31025 w 43225"/>
                    <a:gd name="connsiteY5" fmla="*/ 79404 h 79404"/>
                    <a:gd name="connsiteX6" fmla="*/ 21706 w 43225"/>
                    <a:gd name="connsiteY6" fmla="*/ 77464 h 79404"/>
                    <a:gd name="connsiteX7" fmla="*/ 11166 w 43225"/>
                    <a:gd name="connsiteY7" fmla="*/ 63125 h 79404"/>
                    <a:gd name="connsiteX8" fmla="*/ 3266 w 43225"/>
                    <a:gd name="connsiteY8" fmla="*/ 39281 h 79404"/>
                    <a:gd name="connsiteX9" fmla="*/ 2981 w 43225"/>
                    <a:gd name="connsiteY9" fmla="*/ 37487 h 79404"/>
                    <a:gd name="connsiteX10" fmla="*/ 0 w 43225"/>
                    <a:gd name="connsiteY10" fmla="*/ 18817 h 79404"/>
                    <a:gd name="connsiteX11" fmla="*/ 426 w 43225"/>
                    <a:gd name="connsiteY11" fmla="*/ 10153 h 79404"/>
                    <a:gd name="connsiteX12" fmla="*/ 3629 w 43225"/>
                    <a:gd name="connsiteY12" fmla="*/ 4149 h 79404"/>
                    <a:gd name="connsiteX13" fmla="*/ 4167 w 43225"/>
                    <a:gd name="connsiteY13" fmla="*/ 3149 h 79404"/>
                    <a:gd name="connsiteX14" fmla="*/ 5324 w 43225"/>
                    <a:gd name="connsiteY14" fmla="*/ 3234 h 79404"/>
                    <a:gd name="connsiteX15" fmla="*/ 8426 w 43225"/>
                    <a:gd name="connsiteY15" fmla="*/ 3490 h 79404"/>
                    <a:gd name="connsiteX16" fmla="*/ 12376 w 43225"/>
                    <a:gd name="connsiteY16" fmla="*/ 8676 h 79404"/>
                    <a:gd name="connsiteX17" fmla="*/ 16602 w 43225"/>
                    <a:gd name="connsiteY17" fmla="*/ 8005 h 79404"/>
                    <a:gd name="connsiteX18" fmla="*/ 19308 w 43225"/>
                    <a:gd name="connsiteY18" fmla="*/ 12 h 79404"/>
                    <a:gd name="connsiteX19" fmla="*/ 26315 w 43225"/>
                    <a:gd name="connsiteY19" fmla="*/ 0 h 7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225" h="79404">
                      <a:moveTo>
                        <a:pt x="26315" y="0"/>
                      </a:moveTo>
                      <a:lnTo>
                        <a:pt x="42048" y="19488"/>
                      </a:lnTo>
                      <a:lnTo>
                        <a:pt x="43225" y="24272"/>
                      </a:lnTo>
                      <a:lnTo>
                        <a:pt x="38056" y="53192"/>
                      </a:lnTo>
                      <a:lnTo>
                        <a:pt x="33889" y="75731"/>
                      </a:lnTo>
                      <a:lnTo>
                        <a:pt x="31025" y="79404"/>
                      </a:lnTo>
                      <a:lnTo>
                        <a:pt x="21706" y="77464"/>
                      </a:lnTo>
                      <a:lnTo>
                        <a:pt x="11166" y="63125"/>
                      </a:lnTo>
                      <a:lnTo>
                        <a:pt x="3266" y="39281"/>
                      </a:lnTo>
                      <a:lnTo>
                        <a:pt x="2981" y="37487"/>
                      </a:lnTo>
                      <a:lnTo>
                        <a:pt x="0" y="18817"/>
                      </a:lnTo>
                      <a:lnTo>
                        <a:pt x="426" y="10153"/>
                      </a:lnTo>
                      <a:lnTo>
                        <a:pt x="3629" y="4149"/>
                      </a:lnTo>
                      <a:lnTo>
                        <a:pt x="4167" y="3149"/>
                      </a:lnTo>
                      <a:lnTo>
                        <a:pt x="5324" y="3234"/>
                      </a:lnTo>
                      <a:lnTo>
                        <a:pt x="8426" y="3490"/>
                      </a:lnTo>
                      <a:lnTo>
                        <a:pt x="12376" y="8676"/>
                      </a:lnTo>
                      <a:lnTo>
                        <a:pt x="16602" y="8005"/>
                      </a:lnTo>
                      <a:lnTo>
                        <a:pt x="19308" y="12"/>
                      </a:lnTo>
                      <a:lnTo>
                        <a:pt x="26315" y="0"/>
                      </a:lnTo>
                    </a:path>
                  </a:pathLst>
                </a:custGeom>
                <a:solidFill>
                  <a:srgbClr val="FFF5F0"/>
                </a:solidFill>
                <a:ln w="12206" cap="flat">
                  <a:solidFill>
                    <a:srgbClr val="000000"/>
                  </a:solid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8F8853C0-5511-058B-95B7-ECBDA54173A6}"/>
                    </a:ext>
                  </a:extLst>
                </p:cNvPr>
                <p:cNvSpPr/>
                <p:nvPr/>
              </p:nvSpPr>
              <p:spPr>
                <a:xfrm>
                  <a:off x="6476716" y="5011489"/>
                  <a:ext cx="82960" cy="68323"/>
                </a:xfrm>
                <a:custGeom>
                  <a:avLst/>
                  <a:gdLst>
                    <a:gd name="connsiteX0" fmla="*/ 20710 w 82960"/>
                    <a:gd name="connsiteY0" fmla="*/ 67152 h 68323"/>
                    <a:gd name="connsiteX1" fmla="*/ 16501 w 82960"/>
                    <a:gd name="connsiteY1" fmla="*/ 68324 h 68323"/>
                    <a:gd name="connsiteX2" fmla="*/ 5269 w 82960"/>
                    <a:gd name="connsiteY2" fmla="*/ 55279 h 68323"/>
                    <a:gd name="connsiteX3" fmla="*/ 0 w 82960"/>
                    <a:gd name="connsiteY3" fmla="*/ 41246 h 68323"/>
                    <a:gd name="connsiteX4" fmla="*/ 5336 w 82960"/>
                    <a:gd name="connsiteY4" fmla="*/ 30104 h 68323"/>
                    <a:gd name="connsiteX5" fmla="*/ 13361 w 82960"/>
                    <a:gd name="connsiteY5" fmla="*/ 23954 h 68323"/>
                    <a:gd name="connsiteX6" fmla="*/ 32653 w 82960"/>
                    <a:gd name="connsiteY6" fmla="*/ 17889 h 68323"/>
                    <a:gd name="connsiteX7" fmla="*/ 36745 w 82960"/>
                    <a:gd name="connsiteY7" fmla="*/ 15388 h 68323"/>
                    <a:gd name="connsiteX8" fmla="*/ 62015 w 82960"/>
                    <a:gd name="connsiteY8" fmla="*/ 0 h 68323"/>
                    <a:gd name="connsiteX9" fmla="*/ 70525 w 82960"/>
                    <a:gd name="connsiteY9" fmla="*/ 183 h 68323"/>
                    <a:gd name="connsiteX10" fmla="*/ 73900 w 82960"/>
                    <a:gd name="connsiteY10" fmla="*/ 3368 h 68323"/>
                    <a:gd name="connsiteX11" fmla="*/ 77214 w 82960"/>
                    <a:gd name="connsiteY11" fmla="*/ 12142 h 68323"/>
                    <a:gd name="connsiteX12" fmla="*/ 82960 w 82960"/>
                    <a:gd name="connsiteY12" fmla="*/ 18792 h 68323"/>
                    <a:gd name="connsiteX13" fmla="*/ 81323 w 82960"/>
                    <a:gd name="connsiteY13" fmla="*/ 21904 h 68323"/>
                    <a:gd name="connsiteX14" fmla="*/ 66300 w 82960"/>
                    <a:gd name="connsiteY14" fmla="*/ 28311 h 68323"/>
                    <a:gd name="connsiteX15" fmla="*/ 48244 w 82960"/>
                    <a:gd name="connsiteY15" fmla="*/ 40684 h 68323"/>
                    <a:gd name="connsiteX16" fmla="*/ 27609 w 82960"/>
                    <a:gd name="connsiteY16" fmla="*/ 44003 h 68323"/>
                    <a:gd name="connsiteX17" fmla="*/ 20710 w 82960"/>
                    <a:gd name="connsiteY17" fmla="*/ 67152 h 6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960" h="68323">
                      <a:moveTo>
                        <a:pt x="20710" y="67152"/>
                      </a:moveTo>
                      <a:lnTo>
                        <a:pt x="16501" y="68324"/>
                      </a:lnTo>
                      <a:lnTo>
                        <a:pt x="5269" y="55279"/>
                      </a:lnTo>
                      <a:lnTo>
                        <a:pt x="0" y="41246"/>
                      </a:lnTo>
                      <a:lnTo>
                        <a:pt x="5336" y="30104"/>
                      </a:lnTo>
                      <a:lnTo>
                        <a:pt x="13361" y="23954"/>
                      </a:lnTo>
                      <a:lnTo>
                        <a:pt x="32653" y="17889"/>
                      </a:lnTo>
                      <a:lnTo>
                        <a:pt x="36745" y="15388"/>
                      </a:lnTo>
                      <a:lnTo>
                        <a:pt x="62015" y="0"/>
                      </a:lnTo>
                      <a:lnTo>
                        <a:pt x="70525" y="183"/>
                      </a:lnTo>
                      <a:lnTo>
                        <a:pt x="73900" y="3368"/>
                      </a:lnTo>
                      <a:lnTo>
                        <a:pt x="77214" y="12142"/>
                      </a:lnTo>
                      <a:lnTo>
                        <a:pt x="82960" y="18792"/>
                      </a:lnTo>
                      <a:lnTo>
                        <a:pt x="81323" y="21904"/>
                      </a:lnTo>
                      <a:lnTo>
                        <a:pt x="66300" y="28311"/>
                      </a:lnTo>
                      <a:lnTo>
                        <a:pt x="48244" y="40684"/>
                      </a:lnTo>
                      <a:lnTo>
                        <a:pt x="27609" y="44003"/>
                      </a:lnTo>
                      <a:lnTo>
                        <a:pt x="20710" y="67152"/>
                      </a:lnTo>
                    </a:path>
                  </a:pathLst>
                </a:custGeom>
                <a:solidFill>
                  <a:srgbClr val="FFF5F0"/>
                </a:solidFill>
                <a:ln w="12206" cap="flat">
                  <a:solidFill>
                    <a:srgbClr val="000000"/>
                  </a:solid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EE06D633-DA0C-1F30-B57E-A76D48514CB8}"/>
                    </a:ext>
                  </a:extLst>
                </p:cNvPr>
                <p:cNvSpPr/>
                <p:nvPr/>
              </p:nvSpPr>
              <p:spPr>
                <a:xfrm>
                  <a:off x="6542164" y="4995064"/>
                  <a:ext cx="118360" cy="75865"/>
                </a:xfrm>
                <a:custGeom>
                  <a:avLst/>
                  <a:gdLst>
                    <a:gd name="connsiteX0" fmla="*/ 91612 w 118360"/>
                    <a:gd name="connsiteY0" fmla="*/ 8811 h 75865"/>
                    <a:gd name="connsiteX1" fmla="*/ 99012 w 118360"/>
                    <a:gd name="connsiteY1" fmla="*/ 12862 h 75865"/>
                    <a:gd name="connsiteX2" fmla="*/ 111229 w 118360"/>
                    <a:gd name="connsiteY2" fmla="*/ 11654 h 75865"/>
                    <a:gd name="connsiteX3" fmla="*/ 117668 w 118360"/>
                    <a:gd name="connsiteY3" fmla="*/ 16755 h 75865"/>
                    <a:gd name="connsiteX4" fmla="*/ 117485 w 118360"/>
                    <a:gd name="connsiteY4" fmla="*/ 18792 h 75865"/>
                    <a:gd name="connsiteX5" fmla="*/ 118361 w 118360"/>
                    <a:gd name="connsiteY5" fmla="*/ 22319 h 75865"/>
                    <a:gd name="connsiteX6" fmla="*/ 113527 w 118360"/>
                    <a:gd name="connsiteY6" fmla="*/ 33936 h 75865"/>
                    <a:gd name="connsiteX7" fmla="*/ 107814 w 118360"/>
                    <a:gd name="connsiteY7" fmla="*/ 42027 h 75865"/>
                    <a:gd name="connsiteX8" fmla="*/ 100991 w 118360"/>
                    <a:gd name="connsiteY8" fmla="*/ 47115 h 75865"/>
                    <a:gd name="connsiteX9" fmla="*/ 94953 w 118360"/>
                    <a:gd name="connsiteY9" fmla="*/ 46066 h 75865"/>
                    <a:gd name="connsiteX10" fmla="*/ 90602 w 118360"/>
                    <a:gd name="connsiteY10" fmla="*/ 36304 h 75865"/>
                    <a:gd name="connsiteX11" fmla="*/ 84230 w 118360"/>
                    <a:gd name="connsiteY11" fmla="*/ 33241 h 75865"/>
                    <a:gd name="connsiteX12" fmla="*/ 59185 w 118360"/>
                    <a:gd name="connsiteY12" fmla="*/ 39257 h 75865"/>
                    <a:gd name="connsiteX13" fmla="*/ 49164 w 118360"/>
                    <a:gd name="connsiteY13" fmla="*/ 45724 h 75865"/>
                    <a:gd name="connsiteX14" fmla="*/ 31852 w 118360"/>
                    <a:gd name="connsiteY14" fmla="*/ 64932 h 75865"/>
                    <a:gd name="connsiteX15" fmla="*/ 18206 w 118360"/>
                    <a:gd name="connsiteY15" fmla="*/ 74596 h 75865"/>
                    <a:gd name="connsiteX16" fmla="*/ 11499 w 118360"/>
                    <a:gd name="connsiteY16" fmla="*/ 75865 h 75865"/>
                    <a:gd name="connsiteX17" fmla="*/ 7199 w 118360"/>
                    <a:gd name="connsiteY17" fmla="*/ 70960 h 75865"/>
                    <a:gd name="connsiteX18" fmla="*/ 1578 w 118360"/>
                    <a:gd name="connsiteY18" fmla="*/ 64541 h 75865"/>
                    <a:gd name="connsiteX19" fmla="*/ 0 w 118360"/>
                    <a:gd name="connsiteY19" fmla="*/ 55450 h 75865"/>
                    <a:gd name="connsiteX20" fmla="*/ 4677 w 118360"/>
                    <a:gd name="connsiteY20" fmla="*/ 53485 h 75865"/>
                    <a:gd name="connsiteX21" fmla="*/ 10698 w 118360"/>
                    <a:gd name="connsiteY21" fmla="*/ 54022 h 75865"/>
                    <a:gd name="connsiteX22" fmla="*/ 17153 w 118360"/>
                    <a:gd name="connsiteY22" fmla="*/ 45907 h 75865"/>
                    <a:gd name="connsiteX23" fmla="*/ 37029 w 118360"/>
                    <a:gd name="connsiteY23" fmla="*/ 35242 h 75865"/>
                    <a:gd name="connsiteX24" fmla="*/ 42107 w 118360"/>
                    <a:gd name="connsiteY24" fmla="*/ 30483 h 75865"/>
                    <a:gd name="connsiteX25" fmla="*/ 46065 w 118360"/>
                    <a:gd name="connsiteY25" fmla="*/ 22197 h 75865"/>
                    <a:gd name="connsiteX26" fmla="*/ 56855 w 118360"/>
                    <a:gd name="connsiteY26" fmla="*/ 9335 h 75865"/>
                    <a:gd name="connsiteX27" fmla="*/ 68881 w 118360"/>
                    <a:gd name="connsiteY27" fmla="*/ 2794 h 75865"/>
                    <a:gd name="connsiteX28" fmla="*/ 75528 w 118360"/>
                    <a:gd name="connsiteY28" fmla="*/ 0 h 75865"/>
                    <a:gd name="connsiteX29" fmla="*/ 84047 w 118360"/>
                    <a:gd name="connsiteY29" fmla="*/ 195 h 75865"/>
                    <a:gd name="connsiteX30" fmla="*/ 91612 w 118360"/>
                    <a:gd name="connsiteY30" fmla="*/ 8811 h 7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360" h="75865">
                      <a:moveTo>
                        <a:pt x="91612" y="8811"/>
                      </a:moveTo>
                      <a:lnTo>
                        <a:pt x="99012" y="12862"/>
                      </a:lnTo>
                      <a:lnTo>
                        <a:pt x="111229" y="11654"/>
                      </a:lnTo>
                      <a:lnTo>
                        <a:pt x="117668" y="16755"/>
                      </a:lnTo>
                      <a:lnTo>
                        <a:pt x="117485" y="18792"/>
                      </a:lnTo>
                      <a:lnTo>
                        <a:pt x="118361" y="22319"/>
                      </a:lnTo>
                      <a:lnTo>
                        <a:pt x="113527" y="33936"/>
                      </a:lnTo>
                      <a:lnTo>
                        <a:pt x="107814" y="42027"/>
                      </a:lnTo>
                      <a:lnTo>
                        <a:pt x="100991" y="47115"/>
                      </a:lnTo>
                      <a:lnTo>
                        <a:pt x="94953" y="46066"/>
                      </a:lnTo>
                      <a:lnTo>
                        <a:pt x="90602" y="36304"/>
                      </a:lnTo>
                      <a:lnTo>
                        <a:pt x="84230" y="33241"/>
                      </a:lnTo>
                      <a:lnTo>
                        <a:pt x="59185" y="39257"/>
                      </a:lnTo>
                      <a:lnTo>
                        <a:pt x="49164" y="45724"/>
                      </a:lnTo>
                      <a:lnTo>
                        <a:pt x="31852" y="64932"/>
                      </a:lnTo>
                      <a:lnTo>
                        <a:pt x="18206" y="74596"/>
                      </a:lnTo>
                      <a:lnTo>
                        <a:pt x="11499" y="75865"/>
                      </a:lnTo>
                      <a:lnTo>
                        <a:pt x="7199" y="70960"/>
                      </a:lnTo>
                      <a:lnTo>
                        <a:pt x="1578" y="64541"/>
                      </a:lnTo>
                      <a:lnTo>
                        <a:pt x="0" y="55450"/>
                      </a:lnTo>
                      <a:lnTo>
                        <a:pt x="4677" y="53485"/>
                      </a:lnTo>
                      <a:lnTo>
                        <a:pt x="10698" y="54022"/>
                      </a:lnTo>
                      <a:lnTo>
                        <a:pt x="17153" y="45907"/>
                      </a:lnTo>
                      <a:lnTo>
                        <a:pt x="37029" y="35242"/>
                      </a:lnTo>
                      <a:lnTo>
                        <a:pt x="42107" y="30483"/>
                      </a:lnTo>
                      <a:lnTo>
                        <a:pt x="46065" y="22197"/>
                      </a:lnTo>
                      <a:lnTo>
                        <a:pt x="56855" y="9335"/>
                      </a:lnTo>
                      <a:lnTo>
                        <a:pt x="68881" y="2794"/>
                      </a:lnTo>
                      <a:lnTo>
                        <a:pt x="75528" y="0"/>
                      </a:lnTo>
                      <a:lnTo>
                        <a:pt x="84047" y="195"/>
                      </a:lnTo>
                      <a:lnTo>
                        <a:pt x="91612" y="8811"/>
                      </a:lnTo>
                    </a:path>
                  </a:pathLst>
                </a:custGeom>
                <a:solidFill>
                  <a:srgbClr val="FFF5F0"/>
                </a:solidFill>
                <a:ln w="12206" cap="flat">
                  <a:solidFill>
                    <a:srgbClr val="000000"/>
                  </a:solid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D354B410-8E8B-4D38-B7B8-27E5D28B1EA4}"/>
                    </a:ext>
                  </a:extLst>
                </p:cNvPr>
                <p:cNvSpPr/>
                <p:nvPr/>
              </p:nvSpPr>
              <p:spPr>
                <a:xfrm>
                  <a:off x="6545380" y="4980079"/>
                  <a:ext cx="57129" cy="43039"/>
                </a:xfrm>
                <a:custGeom>
                  <a:avLst/>
                  <a:gdLst>
                    <a:gd name="connsiteX0" fmla="*/ 53931 w 57129"/>
                    <a:gd name="connsiteY0" fmla="*/ 4735 h 43039"/>
                    <a:gd name="connsiteX1" fmla="*/ 57130 w 57129"/>
                    <a:gd name="connsiteY1" fmla="*/ 10214 h 43039"/>
                    <a:gd name="connsiteX2" fmla="*/ 54274 w 57129"/>
                    <a:gd name="connsiteY2" fmla="*/ 14131 h 43039"/>
                    <a:gd name="connsiteX3" fmla="*/ 46892 w 57129"/>
                    <a:gd name="connsiteY3" fmla="*/ 17706 h 43039"/>
                    <a:gd name="connsiteX4" fmla="*/ 39200 w 57129"/>
                    <a:gd name="connsiteY4" fmla="*/ 26382 h 43039"/>
                    <a:gd name="connsiteX5" fmla="*/ 33663 w 57129"/>
                    <a:gd name="connsiteY5" fmla="*/ 39305 h 43039"/>
                    <a:gd name="connsiteX6" fmla="*/ 30289 w 57129"/>
                    <a:gd name="connsiteY6" fmla="*/ 42734 h 43039"/>
                    <a:gd name="connsiteX7" fmla="*/ 22297 w 57129"/>
                    <a:gd name="connsiteY7" fmla="*/ 43040 h 43039"/>
                    <a:gd name="connsiteX8" fmla="*/ 15182 w 57129"/>
                    <a:gd name="connsiteY8" fmla="*/ 39989 h 43039"/>
                    <a:gd name="connsiteX9" fmla="*/ 13236 w 57129"/>
                    <a:gd name="connsiteY9" fmla="*/ 34729 h 43039"/>
                    <a:gd name="connsiteX10" fmla="*/ 14029 w 57129"/>
                    <a:gd name="connsiteY10" fmla="*/ 29104 h 43039"/>
                    <a:gd name="connsiteX11" fmla="*/ 16468 w 57129"/>
                    <a:gd name="connsiteY11" fmla="*/ 27237 h 43039"/>
                    <a:gd name="connsiteX12" fmla="*/ 3491 w 57129"/>
                    <a:gd name="connsiteY12" fmla="*/ 14497 h 43039"/>
                    <a:gd name="connsiteX13" fmla="*/ 0 w 57129"/>
                    <a:gd name="connsiteY13" fmla="*/ 8017 h 43039"/>
                    <a:gd name="connsiteX14" fmla="*/ 8969 w 57129"/>
                    <a:gd name="connsiteY14" fmla="*/ 6919 h 43039"/>
                    <a:gd name="connsiteX15" fmla="*/ 12793 w 57129"/>
                    <a:gd name="connsiteY15" fmla="*/ 8810 h 43039"/>
                    <a:gd name="connsiteX16" fmla="*/ 16877 w 57129"/>
                    <a:gd name="connsiteY16" fmla="*/ 4088 h 43039"/>
                    <a:gd name="connsiteX17" fmla="*/ 26264 w 57129"/>
                    <a:gd name="connsiteY17" fmla="*/ 940 h 43039"/>
                    <a:gd name="connsiteX18" fmla="*/ 37747 w 57129"/>
                    <a:gd name="connsiteY18" fmla="*/ 0 h 43039"/>
                    <a:gd name="connsiteX19" fmla="*/ 47810 w 57129"/>
                    <a:gd name="connsiteY19" fmla="*/ 1659 h 43039"/>
                    <a:gd name="connsiteX20" fmla="*/ 53931 w 57129"/>
                    <a:gd name="connsiteY20" fmla="*/ 4735 h 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29" h="43039">
                      <a:moveTo>
                        <a:pt x="53931" y="4735"/>
                      </a:moveTo>
                      <a:lnTo>
                        <a:pt x="57130" y="10214"/>
                      </a:lnTo>
                      <a:lnTo>
                        <a:pt x="54274" y="14131"/>
                      </a:lnTo>
                      <a:lnTo>
                        <a:pt x="46892" y="17706"/>
                      </a:lnTo>
                      <a:lnTo>
                        <a:pt x="39200" y="26382"/>
                      </a:lnTo>
                      <a:lnTo>
                        <a:pt x="33663" y="39305"/>
                      </a:lnTo>
                      <a:lnTo>
                        <a:pt x="30289" y="42734"/>
                      </a:lnTo>
                      <a:lnTo>
                        <a:pt x="22297" y="43040"/>
                      </a:lnTo>
                      <a:lnTo>
                        <a:pt x="15182" y="39989"/>
                      </a:lnTo>
                      <a:lnTo>
                        <a:pt x="13236" y="34729"/>
                      </a:lnTo>
                      <a:lnTo>
                        <a:pt x="14029" y="29104"/>
                      </a:lnTo>
                      <a:lnTo>
                        <a:pt x="16468" y="27237"/>
                      </a:lnTo>
                      <a:lnTo>
                        <a:pt x="3491" y="14497"/>
                      </a:lnTo>
                      <a:lnTo>
                        <a:pt x="0" y="8017"/>
                      </a:lnTo>
                      <a:lnTo>
                        <a:pt x="8969" y="6919"/>
                      </a:lnTo>
                      <a:lnTo>
                        <a:pt x="12793" y="8810"/>
                      </a:lnTo>
                      <a:lnTo>
                        <a:pt x="16877" y="4088"/>
                      </a:lnTo>
                      <a:lnTo>
                        <a:pt x="26264" y="940"/>
                      </a:lnTo>
                      <a:lnTo>
                        <a:pt x="37747" y="0"/>
                      </a:lnTo>
                      <a:lnTo>
                        <a:pt x="47810" y="1659"/>
                      </a:lnTo>
                      <a:lnTo>
                        <a:pt x="53931" y="4735"/>
                      </a:lnTo>
                    </a:path>
                  </a:pathLst>
                </a:custGeom>
                <a:solidFill>
                  <a:srgbClr val="FFF5F0"/>
                </a:solidFill>
                <a:ln w="12206" cap="flat">
                  <a:solidFill>
                    <a:srgbClr val="000000"/>
                  </a:solid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03AF0813-A51C-8942-BB84-08E5753FCFE3}"/>
                    </a:ext>
                  </a:extLst>
                </p:cNvPr>
                <p:cNvSpPr/>
                <p:nvPr/>
              </p:nvSpPr>
              <p:spPr>
                <a:xfrm>
                  <a:off x="6464097" y="4971452"/>
                  <a:ext cx="73165" cy="51178"/>
                </a:xfrm>
                <a:custGeom>
                  <a:avLst/>
                  <a:gdLst>
                    <a:gd name="connsiteX0" fmla="*/ 57649 w 73165"/>
                    <a:gd name="connsiteY0" fmla="*/ 0 h 51178"/>
                    <a:gd name="connsiteX1" fmla="*/ 71528 w 73165"/>
                    <a:gd name="connsiteY1" fmla="*/ 9897 h 51178"/>
                    <a:gd name="connsiteX2" fmla="*/ 73165 w 73165"/>
                    <a:gd name="connsiteY2" fmla="*/ 13643 h 51178"/>
                    <a:gd name="connsiteX3" fmla="*/ 70676 w 73165"/>
                    <a:gd name="connsiteY3" fmla="*/ 20854 h 51178"/>
                    <a:gd name="connsiteX4" fmla="*/ 38082 w 73165"/>
                    <a:gd name="connsiteY4" fmla="*/ 32521 h 51178"/>
                    <a:gd name="connsiteX5" fmla="*/ 30749 w 73165"/>
                    <a:gd name="connsiteY5" fmla="*/ 37365 h 51178"/>
                    <a:gd name="connsiteX6" fmla="*/ 28587 w 73165"/>
                    <a:gd name="connsiteY6" fmla="*/ 46346 h 51178"/>
                    <a:gd name="connsiteX7" fmla="*/ 22006 w 73165"/>
                    <a:gd name="connsiteY7" fmla="*/ 51179 h 51178"/>
                    <a:gd name="connsiteX8" fmla="*/ 7266 w 73165"/>
                    <a:gd name="connsiteY8" fmla="*/ 44870 h 51178"/>
                    <a:gd name="connsiteX9" fmla="*/ 2322 w 73165"/>
                    <a:gd name="connsiteY9" fmla="*/ 39720 h 51178"/>
                    <a:gd name="connsiteX10" fmla="*/ 0 w 73165"/>
                    <a:gd name="connsiteY10" fmla="*/ 24552 h 51178"/>
                    <a:gd name="connsiteX11" fmla="*/ 3107 w 73165"/>
                    <a:gd name="connsiteY11" fmla="*/ 20623 h 51178"/>
                    <a:gd name="connsiteX12" fmla="*/ 7308 w 73165"/>
                    <a:gd name="connsiteY12" fmla="*/ 19195 h 51178"/>
                    <a:gd name="connsiteX13" fmla="*/ 10089 w 73165"/>
                    <a:gd name="connsiteY13" fmla="*/ 21221 h 51178"/>
                    <a:gd name="connsiteX14" fmla="*/ 16569 w 73165"/>
                    <a:gd name="connsiteY14" fmla="*/ 25956 h 51178"/>
                    <a:gd name="connsiteX15" fmla="*/ 21212 w 73165"/>
                    <a:gd name="connsiteY15" fmla="*/ 22990 h 51178"/>
                    <a:gd name="connsiteX16" fmla="*/ 27784 w 73165"/>
                    <a:gd name="connsiteY16" fmla="*/ 24772 h 51178"/>
                    <a:gd name="connsiteX17" fmla="*/ 31952 w 73165"/>
                    <a:gd name="connsiteY17" fmla="*/ 22331 h 51178"/>
                    <a:gd name="connsiteX18" fmla="*/ 34432 w 73165"/>
                    <a:gd name="connsiteY18" fmla="*/ 15107 h 51178"/>
                    <a:gd name="connsiteX19" fmla="*/ 39327 w 73165"/>
                    <a:gd name="connsiteY19" fmla="*/ 12129 h 51178"/>
                    <a:gd name="connsiteX20" fmla="*/ 45790 w 73165"/>
                    <a:gd name="connsiteY20" fmla="*/ 4003 h 51178"/>
                    <a:gd name="connsiteX21" fmla="*/ 51569 w 73165"/>
                    <a:gd name="connsiteY21" fmla="*/ 4796 h 51178"/>
                    <a:gd name="connsiteX22" fmla="*/ 57649 w 73165"/>
                    <a:gd name="connsiteY22" fmla="*/ 0 h 5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165" h="51178">
                      <a:moveTo>
                        <a:pt x="57649" y="0"/>
                      </a:moveTo>
                      <a:lnTo>
                        <a:pt x="71528" y="9897"/>
                      </a:lnTo>
                      <a:lnTo>
                        <a:pt x="73165" y="13643"/>
                      </a:lnTo>
                      <a:lnTo>
                        <a:pt x="70676" y="20854"/>
                      </a:lnTo>
                      <a:lnTo>
                        <a:pt x="38082" y="32521"/>
                      </a:lnTo>
                      <a:lnTo>
                        <a:pt x="30749" y="37365"/>
                      </a:lnTo>
                      <a:lnTo>
                        <a:pt x="28587" y="46346"/>
                      </a:lnTo>
                      <a:lnTo>
                        <a:pt x="22006" y="51179"/>
                      </a:lnTo>
                      <a:lnTo>
                        <a:pt x="7266" y="44870"/>
                      </a:lnTo>
                      <a:lnTo>
                        <a:pt x="2322" y="39720"/>
                      </a:lnTo>
                      <a:lnTo>
                        <a:pt x="0" y="24552"/>
                      </a:lnTo>
                      <a:lnTo>
                        <a:pt x="3107" y="20623"/>
                      </a:lnTo>
                      <a:lnTo>
                        <a:pt x="7308" y="19195"/>
                      </a:lnTo>
                      <a:lnTo>
                        <a:pt x="10089" y="21221"/>
                      </a:lnTo>
                      <a:lnTo>
                        <a:pt x="16569" y="25956"/>
                      </a:lnTo>
                      <a:lnTo>
                        <a:pt x="21212" y="22990"/>
                      </a:lnTo>
                      <a:lnTo>
                        <a:pt x="27784" y="24772"/>
                      </a:lnTo>
                      <a:lnTo>
                        <a:pt x="31952" y="22331"/>
                      </a:lnTo>
                      <a:lnTo>
                        <a:pt x="34432" y="15107"/>
                      </a:lnTo>
                      <a:lnTo>
                        <a:pt x="39327" y="12129"/>
                      </a:lnTo>
                      <a:lnTo>
                        <a:pt x="45790" y="4003"/>
                      </a:lnTo>
                      <a:lnTo>
                        <a:pt x="51569" y="4796"/>
                      </a:lnTo>
                      <a:lnTo>
                        <a:pt x="57649" y="0"/>
                      </a:lnTo>
                    </a:path>
                  </a:pathLst>
                </a:custGeom>
                <a:solidFill>
                  <a:srgbClr val="FFF5F0"/>
                </a:solidFill>
                <a:ln w="12206" cap="flat">
                  <a:solidFill>
                    <a:srgbClr val="000000"/>
                  </a:solid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4AFAD0E7-9707-C5E3-F0A2-C4668B79D27B}"/>
                    </a:ext>
                  </a:extLst>
                </p:cNvPr>
                <p:cNvSpPr/>
                <p:nvPr/>
              </p:nvSpPr>
              <p:spPr>
                <a:xfrm>
                  <a:off x="6518088" y="4955661"/>
                  <a:ext cx="23190" cy="17633"/>
                </a:xfrm>
                <a:custGeom>
                  <a:avLst/>
                  <a:gdLst>
                    <a:gd name="connsiteX0" fmla="*/ 23191 w 23190"/>
                    <a:gd name="connsiteY0" fmla="*/ 16071 h 17633"/>
                    <a:gd name="connsiteX1" fmla="*/ 21997 w 23190"/>
                    <a:gd name="connsiteY1" fmla="*/ 17633 h 17633"/>
                    <a:gd name="connsiteX2" fmla="*/ 14631 w 23190"/>
                    <a:gd name="connsiteY2" fmla="*/ 14607 h 17633"/>
                    <a:gd name="connsiteX3" fmla="*/ 11107 w 23190"/>
                    <a:gd name="connsiteY3" fmla="*/ 7371 h 17633"/>
                    <a:gd name="connsiteX4" fmla="*/ 0 w 23190"/>
                    <a:gd name="connsiteY4" fmla="*/ 4735 h 17633"/>
                    <a:gd name="connsiteX5" fmla="*/ 117 w 23190"/>
                    <a:gd name="connsiteY5" fmla="*/ 1172 h 17633"/>
                    <a:gd name="connsiteX6" fmla="*/ 4335 w 23190"/>
                    <a:gd name="connsiteY6" fmla="*/ 0 h 17633"/>
                    <a:gd name="connsiteX7" fmla="*/ 16093 w 23190"/>
                    <a:gd name="connsiteY7" fmla="*/ 6675 h 17633"/>
                    <a:gd name="connsiteX8" fmla="*/ 23191 w 23190"/>
                    <a:gd name="connsiteY8" fmla="*/ 16071 h 1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90" h="17633">
                      <a:moveTo>
                        <a:pt x="23191" y="16071"/>
                      </a:moveTo>
                      <a:lnTo>
                        <a:pt x="21997" y="17633"/>
                      </a:lnTo>
                      <a:lnTo>
                        <a:pt x="14631" y="14607"/>
                      </a:lnTo>
                      <a:lnTo>
                        <a:pt x="11107" y="7371"/>
                      </a:lnTo>
                      <a:lnTo>
                        <a:pt x="0" y="4735"/>
                      </a:lnTo>
                      <a:lnTo>
                        <a:pt x="117" y="1172"/>
                      </a:lnTo>
                      <a:lnTo>
                        <a:pt x="4335" y="0"/>
                      </a:lnTo>
                      <a:lnTo>
                        <a:pt x="16093" y="6675"/>
                      </a:lnTo>
                      <a:lnTo>
                        <a:pt x="23191" y="16071"/>
                      </a:lnTo>
                    </a:path>
                  </a:pathLst>
                </a:custGeom>
                <a:solidFill>
                  <a:srgbClr val="FFF5F0"/>
                </a:solidFill>
                <a:ln w="12206" cap="flat">
                  <a:solidFill>
                    <a:srgbClr val="000000"/>
                  </a:solid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75A2C918-E87D-1FCC-5DEA-5F6ECBAE97CA}"/>
                    </a:ext>
                  </a:extLst>
                </p:cNvPr>
                <p:cNvSpPr/>
                <p:nvPr/>
              </p:nvSpPr>
              <p:spPr>
                <a:xfrm>
                  <a:off x="6290067" y="3936528"/>
                  <a:ext cx="632800" cy="1061769"/>
                </a:xfrm>
                <a:custGeom>
                  <a:avLst/>
                  <a:gdLst>
                    <a:gd name="connsiteX0" fmla="*/ 412444 w 632800"/>
                    <a:gd name="connsiteY0" fmla="*/ 3917 h 1061769"/>
                    <a:gd name="connsiteX1" fmla="*/ 413357 w 632800"/>
                    <a:gd name="connsiteY1" fmla="*/ 4966 h 1061769"/>
                    <a:gd name="connsiteX2" fmla="*/ 413795 w 632800"/>
                    <a:gd name="connsiteY2" fmla="*/ 6480 h 1061769"/>
                    <a:gd name="connsiteX3" fmla="*/ 414647 w 632800"/>
                    <a:gd name="connsiteY3" fmla="*/ 9445 h 1061769"/>
                    <a:gd name="connsiteX4" fmla="*/ 414935 w 632800"/>
                    <a:gd name="connsiteY4" fmla="*/ 10445 h 1061769"/>
                    <a:gd name="connsiteX5" fmla="*/ 415075 w 632800"/>
                    <a:gd name="connsiteY5" fmla="*/ 12068 h 1061769"/>
                    <a:gd name="connsiteX6" fmla="*/ 415727 w 632800"/>
                    <a:gd name="connsiteY6" fmla="*/ 19683 h 1061769"/>
                    <a:gd name="connsiteX7" fmla="*/ 415914 w 632800"/>
                    <a:gd name="connsiteY7" fmla="*/ 21855 h 1061769"/>
                    <a:gd name="connsiteX8" fmla="*/ 416134 w 632800"/>
                    <a:gd name="connsiteY8" fmla="*/ 23259 h 1061769"/>
                    <a:gd name="connsiteX9" fmla="*/ 416276 w 632800"/>
                    <a:gd name="connsiteY9" fmla="*/ 24162 h 1061769"/>
                    <a:gd name="connsiteX10" fmla="*/ 416865 w 632800"/>
                    <a:gd name="connsiteY10" fmla="*/ 27908 h 1061769"/>
                    <a:gd name="connsiteX11" fmla="*/ 417185 w 632800"/>
                    <a:gd name="connsiteY11" fmla="*/ 29946 h 1061769"/>
                    <a:gd name="connsiteX12" fmla="*/ 418029 w 632800"/>
                    <a:gd name="connsiteY12" fmla="*/ 32069 h 1061769"/>
                    <a:gd name="connsiteX13" fmla="*/ 418624 w 632800"/>
                    <a:gd name="connsiteY13" fmla="*/ 33570 h 1061769"/>
                    <a:gd name="connsiteX14" fmla="*/ 420672 w 632800"/>
                    <a:gd name="connsiteY14" fmla="*/ 38732 h 1061769"/>
                    <a:gd name="connsiteX15" fmla="*/ 421333 w 632800"/>
                    <a:gd name="connsiteY15" fmla="*/ 40379 h 1061769"/>
                    <a:gd name="connsiteX16" fmla="*/ 424192 w 632800"/>
                    <a:gd name="connsiteY16" fmla="*/ 47530 h 1061769"/>
                    <a:gd name="connsiteX17" fmla="*/ 424582 w 632800"/>
                    <a:gd name="connsiteY17" fmla="*/ 48506 h 1061769"/>
                    <a:gd name="connsiteX18" fmla="*/ 424929 w 632800"/>
                    <a:gd name="connsiteY18" fmla="*/ 49641 h 1061769"/>
                    <a:gd name="connsiteX19" fmla="*/ 426083 w 632800"/>
                    <a:gd name="connsiteY19" fmla="*/ 53400 h 1061769"/>
                    <a:gd name="connsiteX20" fmla="*/ 426258 w 632800"/>
                    <a:gd name="connsiteY20" fmla="*/ 54144 h 1061769"/>
                    <a:gd name="connsiteX21" fmla="*/ 426462 w 632800"/>
                    <a:gd name="connsiteY21" fmla="*/ 55157 h 1061769"/>
                    <a:gd name="connsiteX22" fmla="*/ 426973 w 632800"/>
                    <a:gd name="connsiteY22" fmla="*/ 57683 h 1061769"/>
                    <a:gd name="connsiteX23" fmla="*/ 426840 w 632800"/>
                    <a:gd name="connsiteY23" fmla="*/ 59696 h 1061769"/>
                    <a:gd name="connsiteX24" fmla="*/ 426304 w 632800"/>
                    <a:gd name="connsiteY24" fmla="*/ 67836 h 1061769"/>
                    <a:gd name="connsiteX25" fmla="*/ 425490 w 632800"/>
                    <a:gd name="connsiteY25" fmla="*/ 80197 h 1061769"/>
                    <a:gd name="connsiteX26" fmla="*/ 425424 w 632800"/>
                    <a:gd name="connsiteY26" fmla="*/ 81198 h 1061769"/>
                    <a:gd name="connsiteX27" fmla="*/ 425317 w 632800"/>
                    <a:gd name="connsiteY27" fmla="*/ 82809 h 1061769"/>
                    <a:gd name="connsiteX28" fmla="*/ 425435 w 632800"/>
                    <a:gd name="connsiteY28" fmla="*/ 84980 h 1061769"/>
                    <a:gd name="connsiteX29" fmla="*/ 425841 w 632800"/>
                    <a:gd name="connsiteY29" fmla="*/ 92595 h 1061769"/>
                    <a:gd name="connsiteX30" fmla="*/ 425928 w 632800"/>
                    <a:gd name="connsiteY30" fmla="*/ 94230 h 1061769"/>
                    <a:gd name="connsiteX31" fmla="*/ 425951 w 632800"/>
                    <a:gd name="connsiteY31" fmla="*/ 95304 h 1061769"/>
                    <a:gd name="connsiteX32" fmla="*/ 426021 w 632800"/>
                    <a:gd name="connsiteY32" fmla="*/ 98550 h 1061769"/>
                    <a:gd name="connsiteX33" fmla="*/ 426254 w 632800"/>
                    <a:gd name="connsiteY33" fmla="*/ 109350 h 1061769"/>
                    <a:gd name="connsiteX34" fmla="*/ 426308 w 632800"/>
                    <a:gd name="connsiteY34" fmla="*/ 111876 h 1061769"/>
                    <a:gd name="connsiteX35" fmla="*/ 426413 w 632800"/>
                    <a:gd name="connsiteY35" fmla="*/ 116671 h 1061769"/>
                    <a:gd name="connsiteX36" fmla="*/ 426447 w 632800"/>
                    <a:gd name="connsiteY36" fmla="*/ 118270 h 1061769"/>
                    <a:gd name="connsiteX37" fmla="*/ 426493 w 632800"/>
                    <a:gd name="connsiteY37" fmla="*/ 120406 h 1061769"/>
                    <a:gd name="connsiteX38" fmla="*/ 426712 w 632800"/>
                    <a:gd name="connsiteY38" fmla="*/ 122028 h 1061769"/>
                    <a:gd name="connsiteX39" fmla="*/ 426927 w 632800"/>
                    <a:gd name="connsiteY39" fmla="*/ 123651 h 1061769"/>
                    <a:gd name="connsiteX40" fmla="*/ 431280 w 632800"/>
                    <a:gd name="connsiteY40" fmla="*/ 156086 h 1061769"/>
                    <a:gd name="connsiteX41" fmla="*/ 431331 w 632800"/>
                    <a:gd name="connsiteY41" fmla="*/ 158442 h 1061769"/>
                    <a:gd name="connsiteX42" fmla="*/ 431495 w 632800"/>
                    <a:gd name="connsiteY42" fmla="*/ 166044 h 1061769"/>
                    <a:gd name="connsiteX43" fmla="*/ 431693 w 632800"/>
                    <a:gd name="connsiteY43" fmla="*/ 175294 h 1061769"/>
                    <a:gd name="connsiteX44" fmla="*/ 431739 w 632800"/>
                    <a:gd name="connsiteY44" fmla="*/ 177478 h 1061769"/>
                    <a:gd name="connsiteX45" fmla="*/ 432194 w 632800"/>
                    <a:gd name="connsiteY45" fmla="*/ 179614 h 1061769"/>
                    <a:gd name="connsiteX46" fmla="*/ 432382 w 632800"/>
                    <a:gd name="connsiteY46" fmla="*/ 180492 h 1061769"/>
                    <a:gd name="connsiteX47" fmla="*/ 433343 w 632800"/>
                    <a:gd name="connsiteY47" fmla="*/ 185008 h 1061769"/>
                    <a:gd name="connsiteX48" fmla="*/ 433771 w 632800"/>
                    <a:gd name="connsiteY48" fmla="*/ 187021 h 1061769"/>
                    <a:gd name="connsiteX49" fmla="*/ 434232 w 632800"/>
                    <a:gd name="connsiteY49" fmla="*/ 188558 h 1061769"/>
                    <a:gd name="connsiteX50" fmla="*/ 434849 w 632800"/>
                    <a:gd name="connsiteY50" fmla="*/ 190596 h 1061769"/>
                    <a:gd name="connsiteX51" fmla="*/ 436389 w 632800"/>
                    <a:gd name="connsiteY51" fmla="*/ 195721 h 1061769"/>
                    <a:gd name="connsiteX52" fmla="*/ 438215 w 632800"/>
                    <a:gd name="connsiteY52" fmla="*/ 201786 h 1061769"/>
                    <a:gd name="connsiteX53" fmla="*/ 438671 w 632800"/>
                    <a:gd name="connsiteY53" fmla="*/ 203299 h 1061769"/>
                    <a:gd name="connsiteX54" fmla="*/ 439279 w 632800"/>
                    <a:gd name="connsiteY54" fmla="*/ 205313 h 1061769"/>
                    <a:gd name="connsiteX55" fmla="*/ 440299 w 632800"/>
                    <a:gd name="connsiteY55" fmla="*/ 207741 h 1061769"/>
                    <a:gd name="connsiteX56" fmla="*/ 441318 w 632800"/>
                    <a:gd name="connsiteY56" fmla="*/ 210157 h 1061769"/>
                    <a:gd name="connsiteX57" fmla="*/ 445396 w 632800"/>
                    <a:gd name="connsiteY57" fmla="*/ 219834 h 1061769"/>
                    <a:gd name="connsiteX58" fmla="*/ 446211 w 632800"/>
                    <a:gd name="connsiteY58" fmla="*/ 221762 h 1061769"/>
                    <a:gd name="connsiteX59" fmla="*/ 446576 w 632800"/>
                    <a:gd name="connsiteY59" fmla="*/ 223239 h 1061769"/>
                    <a:gd name="connsiteX60" fmla="*/ 447888 w 632800"/>
                    <a:gd name="connsiteY60" fmla="*/ 228535 h 1061769"/>
                    <a:gd name="connsiteX61" fmla="*/ 448209 w 632800"/>
                    <a:gd name="connsiteY61" fmla="*/ 229841 h 1061769"/>
                    <a:gd name="connsiteX62" fmla="*/ 448241 w 632800"/>
                    <a:gd name="connsiteY62" fmla="*/ 231366 h 1061769"/>
                    <a:gd name="connsiteX63" fmla="*/ 448261 w 632800"/>
                    <a:gd name="connsiteY63" fmla="*/ 232379 h 1061769"/>
                    <a:gd name="connsiteX64" fmla="*/ 448293 w 632800"/>
                    <a:gd name="connsiteY64" fmla="*/ 233892 h 1061769"/>
                    <a:gd name="connsiteX65" fmla="*/ 447969 w 632800"/>
                    <a:gd name="connsiteY65" fmla="*/ 235051 h 1061769"/>
                    <a:gd name="connsiteX66" fmla="*/ 447640 w 632800"/>
                    <a:gd name="connsiteY66" fmla="*/ 236223 h 1061769"/>
                    <a:gd name="connsiteX67" fmla="*/ 447362 w 632800"/>
                    <a:gd name="connsiteY67" fmla="*/ 237211 h 1061769"/>
                    <a:gd name="connsiteX68" fmla="*/ 446937 w 632800"/>
                    <a:gd name="connsiteY68" fmla="*/ 238712 h 1061769"/>
                    <a:gd name="connsiteX69" fmla="*/ 445967 w 632800"/>
                    <a:gd name="connsiteY69" fmla="*/ 239993 h 1061769"/>
                    <a:gd name="connsiteX70" fmla="*/ 444228 w 632800"/>
                    <a:gd name="connsiteY70" fmla="*/ 242288 h 1061769"/>
                    <a:gd name="connsiteX71" fmla="*/ 442162 w 632800"/>
                    <a:gd name="connsiteY71" fmla="*/ 245009 h 1061769"/>
                    <a:gd name="connsiteX72" fmla="*/ 441246 w 632800"/>
                    <a:gd name="connsiteY72" fmla="*/ 246217 h 1061769"/>
                    <a:gd name="connsiteX73" fmla="*/ 437230 w 632800"/>
                    <a:gd name="connsiteY73" fmla="*/ 250732 h 1061769"/>
                    <a:gd name="connsiteX74" fmla="*/ 435892 w 632800"/>
                    <a:gd name="connsiteY74" fmla="*/ 252233 h 1061769"/>
                    <a:gd name="connsiteX75" fmla="*/ 435019 w 632800"/>
                    <a:gd name="connsiteY75" fmla="*/ 254149 h 1061769"/>
                    <a:gd name="connsiteX76" fmla="*/ 430871 w 632800"/>
                    <a:gd name="connsiteY76" fmla="*/ 263252 h 1061769"/>
                    <a:gd name="connsiteX77" fmla="*/ 430216 w 632800"/>
                    <a:gd name="connsiteY77" fmla="*/ 264692 h 1061769"/>
                    <a:gd name="connsiteX78" fmla="*/ 429609 w 632800"/>
                    <a:gd name="connsiteY78" fmla="*/ 266022 h 1061769"/>
                    <a:gd name="connsiteX79" fmla="*/ 428828 w 632800"/>
                    <a:gd name="connsiteY79" fmla="*/ 268072 h 1061769"/>
                    <a:gd name="connsiteX80" fmla="*/ 428641 w 632800"/>
                    <a:gd name="connsiteY80" fmla="*/ 268560 h 1061769"/>
                    <a:gd name="connsiteX81" fmla="*/ 423944 w 632800"/>
                    <a:gd name="connsiteY81" fmla="*/ 280897 h 1061769"/>
                    <a:gd name="connsiteX82" fmla="*/ 423381 w 632800"/>
                    <a:gd name="connsiteY82" fmla="*/ 282386 h 1061769"/>
                    <a:gd name="connsiteX83" fmla="*/ 422988 w 632800"/>
                    <a:gd name="connsiteY83" fmla="*/ 283948 h 1061769"/>
                    <a:gd name="connsiteX84" fmla="*/ 420581 w 632800"/>
                    <a:gd name="connsiteY84" fmla="*/ 293491 h 1061769"/>
                    <a:gd name="connsiteX85" fmla="*/ 417226 w 632800"/>
                    <a:gd name="connsiteY85" fmla="*/ 306804 h 1061769"/>
                    <a:gd name="connsiteX86" fmla="*/ 416820 w 632800"/>
                    <a:gd name="connsiteY86" fmla="*/ 308403 h 1061769"/>
                    <a:gd name="connsiteX87" fmla="*/ 416649 w 632800"/>
                    <a:gd name="connsiteY87" fmla="*/ 309086 h 1061769"/>
                    <a:gd name="connsiteX88" fmla="*/ 415486 w 632800"/>
                    <a:gd name="connsiteY88" fmla="*/ 311441 h 1061769"/>
                    <a:gd name="connsiteX89" fmla="*/ 413111 w 632800"/>
                    <a:gd name="connsiteY89" fmla="*/ 316237 h 1061769"/>
                    <a:gd name="connsiteX90" fmla="*/ 410988 w 632800"/>
                    <a:gd name="connsiteY90" fmla="*/ 320520 h 1061769"/>
                    <a:gd name="connsiteX91" fmla="*/ 410524 w 632800"/>
                    <a:gd name="connsiteY91" fmla="*/ 321496 h 1061769"/>
                    <a:gd name="connsiteX92" fmla="*/ 409152 w 632800"/>
                    <a:gd name="connsiteY92" fmla="*/ 324937 h 1061769"/>
                    <a:gd name="connsiteX93" fmla="*/ 408523 w 632800"/>
                    <a:gd name="connsiteY93" fmla="*/ 326511 h 1061769"/>
                    <a:gd name="connsiteX94" fmla="*/ 408538 w 632800"/>
                    <a:gd name="connsiteY94" fmla="*/ 327207 h 1061769"/>
                    <a:gd name="connsiteX95" fmla="*/ 408560 w 632800"/>
                    <a:gd name="connsiteY95" fmla="*/ 328232 h 1061769"/>
                    <a:gd name="connsiteX96" fmla="*/ 408591 w 632800"/>
                    <a:gd name="connsiteY96" fmla="*/ 329758 h 1061769"/>
                    <a:gd name="connsiteX97" fmla="*/ 408624 w 632800"/>
                    <a:gd name="connsiteY97" fmla="*/ 331307 h 1061769"/>
                    <a:gd name="connsiteX98" fmla="*/ 409325 w 632800"/>
                    <a:gd name="connsiteY98" fmla="*/ 333272 h 1061769"/>
                    <a:gd name="connsiteX99" fmla="*/ 409840 w 632800"/>
                    <a:gd name="connsiteY99" fmla="*/ 334724 h 1061769"/>
                    <a:gd name="connsiteX100" fmla="*/ 410185 w 632800"/>
                    <a:gd name="connsiteY100" fmla="*/ 335700 h 1061769"/>
                    <a:gd name="connsiteX101" fmla="*/ 411104 w 632800"/>
                    <a:gd name="connsiteY101" fmla="*/ 338299 h 1061769"/>
                    <a:gd name="connsiteX102" fmla="*/ 411446 w 632800"/>
                    <a:gd name="connsiteY102" fmla="*/ 339264 h 1061769"/>
                    <a:gd name="connsiteX103" fmla="*/ 412125 w 632800"/>
                    <a:gd name="connsiteY103" fmla="*/ 341192 h 1061769"/>
                    <a:gd name="connsiteX104" fmla="*/ 411814 w 632800"/>
                    <a:gd name="connsiteY104" fmla="*/ 343169 h 1061769"/>
                    <a:gd name="connsiteX105" fmla="*/ 411733 w 632800"/>
                    <a:gd name="connsiteY105" fmla="*/ 343681 h 1061769"/>
                    <a:gd name="connsiteX106" fmla="*/ 411486 w 632800"/>
                    <a:gd name="connsiteY106" fmla="*/ 345255 h 1061769"/>
                    <a:gd name="connsiteX107" fmla="*/ 410866 w 632800"/>
                    <a:gd name="connsiteY107" fmla="*/ 346634 h 1061769"/>
                    <a:gd name="connsiteX108" fmla="*/ 407303 w 632800"/>
                    <a:gd name="connsiteY108" fmla="*/ 354566 h 1061769"/>
                    <a:gd name="connsiteX109" fmla="*/ 406590 w 632800"/>
                    <a:gd name="connsiteY109" fmla="*/ 356580 h 1061769"/>
                    <a:gd name="connsiteX110" fmla="*/ 406055 w 632800"/>
                    <a:gd name="connsiteY110" fmla="*/ 358080 h 1061769"/>
                    <a:gd name="connsiteX111" fmla="*/ 398737 w 632800"/>
                    <a:gd name="connsiteY111" fmla="*/ 378691 h 1061769"/>
                    <a:gd name="connsiteX112" fmla="*/ 397666 w 632800"/>
                    <a:gd name="connsiteY112" fmla="*/ 381705 h 1061769"/>
                    <a:gd name="connsiteX113" fmla="*/ 397176 w 632800"/>
                    <a:gd name="connsiteY113" fmla="*/ 383230 h 1061769"/>
                    <a:gd name="connsiteX114" fmla="*/ 395378 w 632800"/>
                    <a:gd name="connsiteY114" fmla="*/ 388844 h 1061769"/>
                    <a:gd name="connsiteX115" fmla="*/ 393076 w 632800"/>
                    <a:gd name="connsiteY115" fmla="*/ 396031 h 1061769"/>
                    <a:gd name="connsiteX116" fmla="*/ 390115 w 632800"/>
                    <a:gd name="connsiteY116" fmla="*/ 405281 h 1061769"/>
                    <a:gd name="connsiteX117" fmla="*/ 389459 w 632800"/>
                    <a:gd name="connsiteY117" fmla="*/ 407331 h 1061769"/>
                    <a:gd name="connsiteX118" fmla="*/ 388650 w 632800"/>
                    <a:gd name="connsiteY118" fmla="*/ 408649 h 1061769"/>
                    <a:gd name="connsiteX119" fmla="*/ 386242 w 632800"/>
                    <a:gd name="connsiteY119" fmla="*/ 412554 h 1061769"/>
                    <a:gd name="connsiteX120" fmla="*/ 384395 w 632800"/>
                    <a:gd name="connsiteY120" fmla="*/ 415544 h 1061769"/>
                    <a:gd name="connsiteX121" fmla="*/ 383468 w 632800"/>
                    <a:gd name="connsiteY121" fmla="*/ 417044 h 1061769"/>
                    <a:gd name="connsiteX122" fmla="*/ 380200 w 632800"/>
                    <a:gd name="connsiteY122" fmla="*/ 417862 h 1061769"/>
                    <a:gd name="connsiteX123" fmla="*/ 377944 w 632800"/>
                    <a:gd name="connsiteY123" fmla="*/ 414592 h 1061769"/>
                    <a:gd name="connsiteX124" fmla="*/ 377102 w 632800"/>
                    <a:gd name="connsiteY124" fmla="*/ 412834 h 1061769"/>
                    <a:gd name="connsiteX125" fmla="*/ 376033 w 632800"/>
                    <a:gd name="connsiteY125" fmla="*/ 410589 h 1061769"/>
                    <a:gd name="connsiteX126" fmla="*/ 372388 w 632800"/>
                    <a:gd name="connsiteY126" fmla="*/ 411028 h 1061769"/>
                    <a:gd name="connsiteX127" fmla="*/ 371346 w 632800"/>
                    <a:gd name="connsiteY127" fmla="*/ 411639 h 1061769"/>
                    <a:gd name="connsiteX128" fmla="*/ 365179 w 632800"/>
                    <a:gd name="connsiteY128" fmla="*/ 415251 h 1061769"/>
                    <a:gd name="connsiteX129" fmla="*/ 362183 w 632800"/>
                    <a:gd name="connsiteY129" fmla="*/ 416727 h 1061769"/>
                    <a:gd name="connsiteX130" fmla="*/ 360485 w 632800"/>
                    <a:gd name="connsiteY130" fmla="*/ 417569 h 1061769"/>
                    <a:gd name="connsiteX131" fmla="*/ 359793 w 632800"/>
                    <a:gd name="connsiteY131" fmla="*/ 419168 h 1061769"/>
                    <a:gd name="connsiteX132" fmla="*/ 358976 w 632800"/>
                    <a:gd name="connsiteY132" fmla="*/ 421071 h 1061769"/>
                    <a:gd name="connsiteX133" fmla="*/ 358400 w 632800"/>
                    <a:gd name="connsiteY133" fmla="*/ 422401 h 1061769"/>
                    <a:gd name="connsiteX134" fmla="*/ 358444 w 632800"/>
                    <a:gd name="connsiteY134" fmla="*/ 424390 h 1061769"/>
                    <a:gd name="connsiteX135" fmla="*/ 358581 w 632800"/>
                    <a:gd name="connsiteY135" fmla="*/ 430516 h 1061769"/>
                    <a:gd name="connsiteX136" fmla="*/ 358264 w 632800"/>
                    <a:gd name="connsiteY136" fmla="*/ 432225 h 1061769"/>
                    <a:gd name="connsiteX137" fmla="*/ 357731 w 632800"/>
                    <a:gd name="connsiteY137" fmla="*/ 435080 h 1061769"/>
                    <a:gd name="connsiteX138" fmla="*/ 357605 w 632800"/>
                    <a:gd name="connsiteY138" fmla="*/ 435764 h 1061769"/>
                    <a:gd name="connsiteX139" fmla="*/ 357273 w 632800"/>
                    <a:gd name="connsiteY139" fmla="*/ 437545 h 1061769"/>
                    <a:gd name="connsiteX140" fmla="*/ 356243 w 632800"/>
                    <a:gd name="connsiteY140" fmla="*/ 439375 h 1061769"/>
                    <a:gd name="connsiteX141" fmla="*/ 353481 w 632800"/>
                    <a:gd name="connsiteY141" fmla="*/ 444269 h 1061769"/>
                    <a:gd name="connsiteX142" fmla="*/ 352468 w 632800"/>
                    <a:gd name="connsiteY142" fmla="*/ 446063 h 1061769"/>
                    <a:gd name="connsiteX143" fmla="*/ 350951 w 632800"/>
                    <a:gd name="connsiteY143" fmla="*/ 448747 h 1061769"/>
                    <a:gd name="connsiteX144" fmla="*/ 348948 w 632800"/>
                    <a:gd name="connsiteY144" fmla="*/ 453299 h 1061769"/>
                    <a:gd name="connsiteX145" fmla="*/ 348028 w 632800"/>
                    <a:gd name="connsiteY145" fmla="*/ 455398 h 1061769"/>
                    <a:gd name="connsiteX146" fmla="*/ 346211 w 632800"/>
                    <a:gd name="connsiteY146" fmla="*/ 456643 h 1061769"/>
                    <a:gd name="connsiteX147" fmla="*/ 340839 w 632800"/>
                    <a:gd name="connsiteY147" fmla="*/ 460352 h 1061769"/>
                    <a:gd name="connsiteX148" fmla="*/ 338995 w 632800"/>
                    <a:gd name="connsiteY148" fmla="*/ 462024 h 1061769"/>
                    <a:gd name="connsiteX149" fmla="*/ 333836 w 632800"/>
                    <a:gd name="connsiteY149" fmla="*/ 466734 h 1061769"/>
                    <a:gd name="connsiteX150" fmla="*/ 331025 w 632800"/>
                    <a:gd name="connsiteY150" fmla="*/ 469297 h 1061769"/>
                    <a:gd name="connsiteX151" fmla="*/ 330472 w 632800"/>
                    <a:gd name="connsiteY151" fmla="*/ 469797 h 1061769"/>
                    <a:gd name="connsiteX152" fmla="*/ 328890 w 632800"/>
                    <a:gd name="connsiteY152" fmla="*/ 471970 h 1061769"/>
                    <a:gd name="connsiteX153" fmla="*/ 329559 w 632800"/>
                    <a:gd name="connsiteY153" fmla="*/ 474508 h 1061769"/>
                    <a:gd name="connsiteX154" fmla="*/ 329744 w 632800"/>
                    <a:gd name="connsiteY154" fmla="*/ 475203 h 1061769"/>
                    <a:gd name="connsiteX155" fmla="*/ 330432 w 632800"/>
                    <a:gd name="connsiteY155" fmla="*/ 477925 h 1061769"/>
                    <a:gd name="connsiteX156" fmla="*/ 330584 w 632800"/>
                    <a:gd name="connsiteY156" fmla="*/ 479877 h 1061769"/>
                    <a:gd name="connsiteX157" fmla="*/ 330584 w 632800"/>
                    <a:gd name="connsiteY157" fmla="*/ 481659 h 1061769"/>
                    <a:gd name="connsiteX158" fmla="*/ 330049 w 632800"/>
                    <a:gd name="connsiteY158" fmla="*/ 483013 h 1061769"/>
                    <a:gd name="connsiteX159" fmla="*/ 329090 w 632800"/>
                    <a:gd name="connsiteY159" fmla="*/ 483660 h 1061769"/>
                    <a:gd name="connsiteX160" fmla="*/ 328524 w 632800"/>
                    <a:gd name="connsiteY160" fmla="*/ 484038 h 1061769"/>
                    <a:gd name="connsiteX161" fmla="*/ 327302 w 632800"/>
                    <a:gd name="connsiteY161" fmla="*/ 485307 h 1061769"/>
                    <a:gd name="connsiteX162" fmla="*/ 326703 w 632800"/>
                    <a:gd name="connsiteY162" fmla="*/ 486405 h 1061769"/>
                    <a:gd name="connsiteX163" fmla="*/ 326004 w 632800"/>
                    <a:gd name="connsiteY163" fmla="*/ 487687 h 1061769"/>
                    <a:gd name="connsiteX164" fmla="*/ 325214 w 632800"/>
                    <a:gd name="connsiteY164" fmla="*/ 488077 h 1061769"/>
                    <a:gd name="connsiteX165" fmla="*/ 324631 w 632800"/>
                    <a:gd name="connsiteY165" fmla="*/ 488358 h 1061769"/>
                    <a:gd name="connsiteX166" fmla="*/ 323485 w 632800"/>
                    <a:gd name="connsiteY166" fmla="*/ 489810 h 1061769"/>
                    <a:gd name="connsiteX167" fmla="*/ 322909 w 632800"/>
                    <a:gd name="connsiteY167" fmla="*/ 490933 h 1061769"/>
                    <a:gd name="connsiteX168" fmla="*/ 322569 w 632800"/>
                    <a:gd name="connsiteY168" fmla="*/ 491592 h 1061769"/>
                    <a:gd name="connsiteX169" fmla="*/ 321924 w 632800"/>
                    <a:gd name="connsiteY169" fmla="*/ 492458 h 1061769"/>
                    <a:gd name="connsiteX170" fmla="*/ 321435 w 632800"/>
                    <a:gd name="connsiteY170" fmla="*/ 493105 h 1061769"/>
                    <a:gd name="connsiteX171" fmla="*/ 320400 w 632800"/>
                    <a:gd name="connsiteY171" fmla="*/ 494813 h 1061769"/>
                    <a:gd name="connsiteX172" fmla="*/ 319421 w 632800"/>
                    <a:gd name="connsiteY172" fmla="*/ 496558 h 1061769"/>
                    <a:gd name="connsiteX173" fmla="*/ 318115 w 632800"/>
                    <a:gd name="connsiteY173" fmla="*/ 498010 h 1061769"/>
                    <a:gd name="connsiteX174" fmla="*/ 316545 w 632800"/>
                    <a:gd name="connsiteY174" fmla="*/ 498889 h 1061769"/>
                    <a:gd name="connsiteX175" fmla="*/ 316046 w 632800"/>
                    <a:gd name="connsiteY175" fmla="*/ 499157 h 1061769"/>
                    <a:gd name="connsiteX176" fmla="*/ 314522 w 632800"/>
                    <a:gd name="connsiteY176" fmla="*/ 500134 h 1061769"/>
                    <a:gd name="connsiteX177" fmla="*/ 313923 w 632800"/>
                    <a:gd name="connsiteY177" fmla="*/ 501159 h 1061769"/>
                    <a:gd name="connsiteX178" fmla="*/ 313513 w 632800"/>
                    <a:gd name="connsiteY178" fmla="*/ 502904 h 1061769"/>
                    <a:gd name="connsiteX179" fmla="*/ 313378 w 632800"/>
                    <a:gd name="connsiteY179" fmla="*/ 503465 h 1061769"/>
                    <a:gd name="connsiteX180" fmla="*/ 312889 w 632800"/>
                    <a:gd name="connsiteY180" fmla="*/ 505222 h 1061769"/>
                    <a:gd name="connsiteX181" fmla="*/ 312236 w 632800"/>
                    <a:gd name="connsiteY181" fmla="*/ 506308 h 1061769"/>
                    <a:gd name="connsiteX182" fmla="*/ 311256 w 632800"/>
                    <a:gd name="connsiteY182" fmla="*/ 508005 h 1061769"/>
                    <a:gd name="connsiteX183" fmla="*/ 310222 w 632800"/>
                    <a:gd name="connsiteY183" fmla="*/ 509091 h 1061769"/>
                    <a:gd name="connsiteX184" fmla="*/ 309829 w 632800"/>
                    <a:gd name="connsiteY184" fmla="*/ 509444 h 1061769"/>
                    <a:gd name="connsiteX185" fmla="*/ 309405 w 632800"/>
                    <a:gd name="connsiteY185" fmla="*/ 509823 h 1061769"/>
                    <a:gd name="connsiteX186" fmla="*/ 308479 w 632800"/>
                    <a:gd name="connsiteY186" fmla="*/ 511031 h 1061769"/>
                    <a:gd name="connsiteX187" fmla="*/ 307663 w 632800"/>
                    <a:gd name="connsiteY187" fmla="*/ 512178 h 1061769"/>
                    <a:gd name="connsiteX188" fmla="*/ 307065 w 632800"/>
                    <a:gd name="connsiteY188" fmla="*/ 514179 h 1061769"/>
                    <a:gd name="connsiteX189" fmla="*/ 306955 w 632800"/>
                    <a:gd name="connsiteY189" fmla="*/ 516302 h 1061769"/>
                    <a:gd name="connsiteX190" fmla="*/ 307008 w 632800"/>
                    <a:gd name="connsiteY190" fmla="*/ 516974 h 1061769"/>
                    <a:gd name="connsiteX191" fmla="*/ 307119 w 632800"/>
                    <a:gd name="connsiteY191" fmla="*/ 518414 h 1061769"/>
                    <a:gd name="connsiteX192" fmla="*/ 307119 w 632800"/>
                    <a:gd name="connsiteY192" fmla="*/ 520293 h 1061769"/>
                    <a:gd name="connsiteX193" fmla="*/ 306931 w 632800"/>
                    <a:gd name="connsiteY193" fmla="*/ 521623 h 1061769"/>
                    <a:gd name="connsiteX194" fmla="*/ 306793 w 632800"/>
                    <a:gd name="connsiteY194" fmla="*/ 522599 h 1061769"/>
                    <a:gd name="connsiteX195" fmla="*/ 306793 w 632800"/>
                    <a:gd name="connsiteY195" fmla="*/ 524124 h 1061769"/>
                    <a:gd name="connsiteX196" fmla="*/ 306793 w 632800"/>
                    <a:gd name="connsiteY196" fmla="*/ 524954 h 1061769"/>
                    <a:gd name="connsiteX197" fmla="*/ 306574 w 632800"/>
                    <a:gd name="connsiteY197" fmla="*/ 528286 h 1061769"/>
                    <a:gd name="connsiteX198" fmla="*/ 306030 w 632800"/>
                    <a:gd name="connsiteY198" fmla="*/ 530409 h 1061769"/>
                    <a:gd name="connsiteX199" fmla="*/ 305486 w 632800"/>
                    <a:gd name="connsiteY199" fmla="*/ 532886 h 1061769"/>
                    <a:gd name="connsiteX200" fmla="*/ 305594 w 632800"/>
                    <a:gd name="connsiteY200" fmla="*/ 534460 h 1061769"/>
                    <a:gd name="connsiteX201" fmla="*/ 305922 w 632800"/>
                    <a:gd name="connsiteY201" fmla="*/ 535681 h 1061769"/>
                    <a:gd name="connsiteX202" fmla="*/ 306506 w 632800"/>
                    <a:gd name="connsiteY202" fmla="*/ 536791 h 1061769"/>
                    <a:gd name="connsiteX203" fmla="*/ 307065 w 632800"/>
                    <a:gd name="connsiteY203" fmla="*/ 537914 h 1061769"/>
                    <a:gd name="connsiteX204" fmla="*/ 307446 w 632800"/>
                    <a:gd name="connsiteY204" fmla="*/ 538890 h 1061769"/>
                    <a:gd name="connsiteX205" fmla="*/ 307282 w 632800"/>
                    <a:gd name="connsiteY205" fmla="*/ 540403 h 1061769"/>
                    <a:gd name="connsiteX206" fmla="*/ 306488 w 632800"/>
                    <a:gd name="connsiteY206" fmla="*/ 542270 h 1061769"/>
                    <a:gd name="connsiteX207" fmla="*/ 305389 w 632800"/>
                    <a:gd name="connsiteY207" fmla="*/ 544296 h 1061769"/>
                    <a:gd name="connsiteX208" fmla="*/ 304560 w 632800"/>
                    <a:gd name="connsiteY208" fmla="*/ 545907 h 1061769"/>
                    <a:gd name="connsiteX209" fmla="*/ 303744 w 632800"/>
                    <a:gd name="connsiteY209" fmla="*/ 546395 h 1061769"/>
                    <a:gd name="connsiteX210" fmla="*/ 302780 w 632800"/>
                    <a:gd name="connsiteY210" fmla="*/ 546687 h 1061769"/>
                    <a:gd name="connsiteX211" fmla="*/ 302328 w 632800"/>
                    <a:gd name="connsiteY211" fmla="*/ 546822 h 1061769"/>
                    <a:gd name="connsiteX212" fmla="*/ 300750 w 632800"/>
                    <a:gd name="connsiteY212" fmla="*/ 547603 h 1061769"/>
                    <a:gd name="connsiteX213" fmla="*/ 299770 w 632800"/>
                    <a:gd name="connsiteY213" fmla="*/ 548762 h 1061769"/>
                    <a:gd name="connsiteX214" fmla="*/ 299430 w 632800"/>
                    <a:gd name="connsiteY214" fmla="*/ 549641 h 1061769"/>
                    <a:gd name="connsiteX215" fmla="*/ 299117 w 632800"/>
                    <a:gd name="connsiteY215" fmla="*/ 550458 h 1061769"/>
                    <a:gd name="connsiteX216" fmla="*/ 298191 w 632800"/>
                    <a:gd name="connsiteY216" fmla="*/ 552033 h 1061769"/>
                    <a:gd name="connsiteX217" fmla="*/ 297009 w 632800"/>
                    <a:gd name="connsiteY217" fmla="*/ 553948 h 1061769"/>
                    <a:gd name="connsiteX218" fmla="*/ 296286 w 632800"/>
                    <a:gd name="connsiteY218" fmla="*/ 555242 h 1061769"/>
                    <a:gd name="connsiteX219" fmla="*/ 296286 w 632800"/>
                    <a:gd name="connsiteY219" fmla="*/ 556145 h 1061769"/>
                    <a:gd name="connsiteX220" fmla="*/ 296831 w 632800"/>
                    <a:gd name="connsiteY220" fmla="*/ 556877 h 1061769"/>
                    <a:gd name="connsiteX221" fmla="*/ 297597 w 632800"/>
                    <a:gd name="connsiteY221" fmla="*/ 557475 h 1061769"/>
                    <a:gd name="connsiteX222" fmla="*/ 298138 w 632800"/>
                    <a:gd name="connsiteY222" fmla="*/ 557902 h 1061769"/>
                    <a:gd name="connsiteX223" fmla="*/ 299552 w 632800"/>
                    <a:gd name="connsiteY223" fmla="*/ 559354 h 1061769"/>
                    <a:gd name="connsiteX224" fmla="*/ 300423 w 632800"/>
                    <a:gd name="connsiteY224" fmla="*/ 560501 h 1061769"/>
                    <a:gd name="connsiteX225" fmla="*/ 301034 w 632800"/>
                    <a:gd name="connsiteY225" fmla="*/ 561306 h 1061769"/>
                    <a:gd name="connsiteX226" fmla="*/ 301675 w 632800"/>
                    <a:gd name="connsiteY226" fmla="*/ 562136 h 1061769"/>
                    <a:gd name="connsiteX227" fmla="*/ 303240 w 632800"/>
                    <a:gd name="connsiteY227" fmla="*/ 563393 h 1061769"/>
                    <a:gd name="connsiteX228" fmla="*/ 304582 w 632800"/>
                    <a:gd name="connsiteY228" fmla="*/ 564430 h 1061769"/>
                    <a:gd name="connsiteX229" fmla="*/ 305758 w 632800"/>
                    <a:gd name="connsiteY229" fmla="*/ 565346 h 1061769"/>
                    <a:gd name="connsiteX230" fmla="*/ 307279 w 632800"/>
                    <a:gd name="connsiteY230" fmla="*/ 566151 h 1061769"/>
                    <a:gd name="connsiteX231" fmla="*/ 308045 w 632800"/>
                    <a:gd name="connsiteY231" fmla="*/ 566566 h 1061769"/>
                    <a:gd name="connsiteX232" fmla="*/ 311038 w 632800"/>
                    <a:gd name="connsiteY232" fmla="*/ 568250 h 1061769"/>
                    <a:gd name="connsiteX233" fmla="*/ 312593 w 632800"/>
                    <a:gd name="connsiteY233" fmla="*/ 569226 h 1061769"/>
                    <a:gd name="connsiteX234" fmla="*/ 313758 w 632800"/>
                    <a:gd name="connsiteY234" fmla="*/ 569958 h 1061769"/>
                    <a:gd name="connsiteX235" fmla="*/ 314166 w 632800"/>
                    <a:gd name="connsiteY235" fmla="*/ 570215 h 1061769"/>
                    <a:gd name="connsiteX236" fmla="*/ 317818 w 632800"/>
                    <a:gd name="connsiteY236" fmla="*/ 572594 h 1061769"/>
                    <a:gd name="connsiteX237" fmla="*/ 318224 w 632800"/>
                    <a:gd name="connsiteY237" fmla="*/ 572863 h 1061769"/>
                    <a:gd name="connsiteX238" fmla="*/ 319488 w 632800"/>
                    <a:gd name="connsiteY238" fmla="*/ 573656 h 1061769"/>
                    <a:gd name="connsiteX239" fmla="*/ 322850 w 632800"/>
                    <a:gd name="connsiteY239" fmla="*/ 575767 h 1061769"/>
                    <a:gd name="connsiteX240" fmla="*/ 323975 w 632800"/>
                    <a:gd name="connsiteY240" fmla="*/ 576499 h 1061769"/>
                    <a:gd name="connsiteX241" fmla="*/ 325463 w 632800"/>
                    <a:gd name="connsiteY241" fmla="*/ 577463 h 1061769"/>
                    <a:gd name="connsiteX242" fmla="*/ 326497 w 632800"/>
                    <a:gd name="connsiteY242" fmla="*/ 578122 h 1061769"/>
                    <a:gd name="connsiteX243" fmla="*/ 327423 w 632800"/>
                    <a:gd name="connsiteY243" fmla="*/ 578244 h 1061769"/>
                    <a:gd name="connsiteX244" fmla="*/ 328303 w 632800"/>
                    <a:gd name="connsiteY244" fmla="*/ 578244 h 1061769"/>
                    <a:gd name="connsiteX245" fmla="*/ 329329 w 632800"/>
                    <a:gd name="connsiteY245" fmla="*/ 578244 h 1061769"/>
                    <a:gd name="connsiteX246" fmla="*/ 330199 w 632800"/>
                    <a:gd name="connsiteY246" fmla="*/ 578549 h 1061769"/>
                    <a:gd name="connsiteX247" fmla="*/ 330907 w 632800"/>
                    <a:gd name="connsiteY247" fmla="*/ 579342 h 1061769"/>
                    <a:gd name="connsiteX248" fmla="*/ 331175 w 632800"/>
                    <a:gd name="connsiteY248" fmla="*/ 580135 h 1061769"/>
                    <a:gd name="connsiteX249" fmla="*/ 331560 w 632800"/>
                    <a:gd name="connsiteY249" fmla="*/ 581148 h 1061769"/>
                    <a:gd name="connsiteX250" fmla="*/ 332322 w 632800"/>
                    <a:gd name="connsiteY250" fmla="*/ 581637 h 1061769"/>
                    <a:gd name="connsiteX251" fmla="*/ 333518 w 632800"/>
                    <a:gd name="connsiteY251" fmla="*/ 581990 h 1061769"/>
                    <a:gd name="connsiteX252" fmla="*/ 334554 w 632800"/>
                    <a:gd name="connsiteY252" fmla="*/ 582308 h 1061769"/>
                    <a:gd name="connsiteX253" fmla="*/ 335371 w 632800"/>
                    <a:gd name="connsiteY253" fmla="*/ 583150 h 1061769"/>
                    <a:gd name="connsiteX254" fmla="*/ 335440 w 632800"/>
                    <a:gd name="connsiteY254" fmla="*/ 584199 h 1061769"/>
                    <a:gd name="connsiteX255" fmla="*/ 335588 w 632800"/>
                    <a:gd name="connsiteY255" fmla="*/ 585517 h 1061769"/>
                    <a:gd name="connsiteX256" fmla="*/ 336187 w 632800"/>
                    <a:gd name="connsiteY256" fmla="*/ 586664 h 1061769"/>
                    <a:gd name="connsiteX257" fmla="*/ 336940 w 632800"/>
                    <a:gd name="connsiteY257" fmla="*/ 587384 h 1061769"/>
                    <a:gd name="connsiteX258" fmla="*/ 337330 w 632800"/>
                    <a:gd name="connsiteY258" fmla="*/ 587750 h 1061769"/>
                    <a:gd name="connsiteX259" fmla="*/ 338092 w 632800"/>
                    <a:gd name="connsiteY259" fmla="*/ 589263 h 1061769"/>
                    <a:gd name="connsiteX260" fmla="*/ 338256 w 632800"/>
                    <a:gd name="connsiteY260" fmla="*/ 591020 h 1061769"/>
                    <a:gd name="connsiteX261" fmla="*/ 338473 w 632800"/>
                    <a:gd name="connsiteY261" fmla="*/ 592717 h 1061769"/>
                    <a:gd name="connsiteX262" fmla="*/ 338019 w 632800"/>
                    <a:gd name="connsiteY262" fmla="*/ 594218 h 1061769"/>
                    <a:gd name="connsiteX263" fmla="*/ 337547 w 632800"/>
                    <a:gd name="connsiteY263" fmla="*/ 595267 h 1061769"/>
                    <a:gd name="connsiteX264" fmla="*/ 337602 w 632800"/>
                    <a:gd name="connsiteY264" fmla="*/ 596414 h 1061769"/>
                    <a:gd name="connsiteX265" fmla="*/ 338310 w 632800"/>
                    <a:gd name="connsiteY265" fmla="*/ 597256 h 1061769"/>
                    <a:gd name="connsiteX266" fmla="*/ 339209 w 632800"/>
                    <a:gd name="connsiteY266" fmla="*/ 597317 h 1061769"/>
                    <a:gd name="connsiteX267" fmla="*/ 339834 w 632800"/>
                    <a:gd name="connsiteY267" fmla="*/ 597317 h 1061769"/>
                    <a:gd name="connsiteX268" fmla="*/ 340596 w 632800"/>
                    <a:gd name="connsiteY268" fmla="*/ 597317 h 1061769"/>
                    <a:gd name="connsiteX269" fmla="*/ 341141 w 632800"/>
                    <a:gd name="connsiteY269" fmla="*/ 597683 h 1061769"/>
                    <a:gd name="connsiteX270" fmla="*/ 341397 w 632800"/>
                    <a:gd name="connsiteY270" fmla="*/ 598525 h 1061769"/>
                    <a:gd name="connsiteX271" fmla="*/ 341686 w 632800"/>
                    <a:gd name="connsiteY271" fmla="*/ 599380 h 1061769"/>
                    <a:gd name="connsiteX272" fmla="*/ 343264 w 632800"/>
                    <a:gd name="connsiteY272" fmla="*/ 599685 h 1061769"/>
                    <a:gd name="connsiteX273" fmla="*/ 344468 w 632800"/>
                    <a:gd name="connsiteY273" fmla="*/ 599758 h 1061769"/>
                    <a:gd name="connsiteX274" fmla="*/ 347008 w 632800"/>
                    <a:gd name="connsiteY274" fmla="*/ 599929 h 1061769"/>
                    <a:gd name="connsiteX275" fmla="*/ 351156 w 632800"/>
                    <a:gd name="connsiteY275" fmla="*/ 599929 h 1061769"/>
                    <a:gd name="connsiteX276" fmla="*/ 354078 w 632800"/>
                    <a:gd name="connsiteY276" fmla="*/ 600185 h 1061769"/>
                    <a:gd name="connsiteX277" fmla="*/ 360901 w 632800"/>
                    <a:gd name="connsiteY277" fmla="*/ 600771 h 1061769"/>
                    <a:gd name="connsiteX278" fmla="*/ 361870 w 632800"/>
                    <a:gd name="connsiteY278" fmla="*/ 600856 h 1061769"/>
                    <a:gd name="connsiteX279" fmla="*/ 367687 w 632800"/>
                    <a:gd name="connsiteY279" fmla="*/ 601344 h 1061769"/>
                    <a:gd name="connsiteX280" fmla="*/ 370110 w 632800"/>
                    <a:gd name="connsiteY280" fmla="*/ 601539 h 1061769"/>
                    <a:gd name="connsiteX281" fmla="*/ 371080 w 632800"/>
                    <a:gd name="connsiteY281" fmla="*/ 601625 h 1061769"/>
                    <a:gd name="connsiteX282" fmla="*/ 372952 w 632800"/>
                    <a:gd name="connsiteY282" fmla="*/ 601722 h 1061769"/>
                    <a:gd name="connsiteX283" fmla="*/ 378571 w 632800"/>
                    <a:gd name="connsiteY283" fmla="*/ 602015 h 1061769"/>
                    <a:gd name="connsiteX284" fmla="*/ 380443 w 632800"/>
                    <a:gd name="connsiteY284" fmla="*/ 602101 h 1061769"/>
                    <a:gd name="connsiteX285" fmla="*/ 383646 w 632800"/>
                    <a:gd name="connsiteY285" fmla="*/ 602357 h 1061769"/>
                    <a:gd name="connsiteX286" fmla="*/ 385015 w 632800"/>
                    <a:gd name="connsiteY286" fmla="*/ 602467 h 1061769"/>
                    <a:gd name="connsiteX287" fmla="*/ 387629 w 632800"/>
                    <a:gd name="connsiteY287" fmla="*/ 603077 h 1061769"/>
                    <a:gd name="connsiteX288" fmla="*/ 388492 w 632800"/>
                    <a:gd name="connsiteY288" fmla="*/ 603480 h 1061769"/>
                    <a:gd name="connsiteX289" fmla="*/ 393262 w 632800"/>
                    <a:gd name="connsiteY289" fmla="*/ 605737 h 1061769"/>
                    <a:gd name="connsiteX290" fmla="*/ 394542 w 632800"/>
                    <a:gd name="connsiteY290" fmla="*/ 606347 h 1061769"/>
                    <a:gd name="connsiteX291" fmla="*/ 397584 w 632800"/>
                    <a:gd name="connsiteY291" fmla="*/ 607885 h 1061769"/>
                    <a:gd name="connsiteX292" fmla="*/ 401945 w 632800"/>
                    <a:gd name="connsiteY292" fmla="*/ 610106 h 1061769"/>
                    <a:gd name="connsiteX293" fmla="*/ 404557 w 632800"/>
                    <a:gd name="connsiteY293" fmla="*/ 611436 h 1061769"/>
                    <a:gd name="connsiteX294" fmla="*/ 405801 w 632800"/>
                    <a:gd name="connsiteY294" fmla="*/ 612144 h 1061769"/>
                    <a:gd name="connsiteX295" fmla="*/ 409943 w 632800"/>
                    <a:gd name="connsiteY295" fmla="*/ 614535 h 1061769"/>
                    <a:gd name="connsiteX296" fmla="*/ 412015 w 632800"/>
                    <a:gd name="connsiteY296" fmla="*/ 615731 h 1061769"/>
                    <a:gd name="connsiteX297" fmla="*/ 412901 w 632800"/>
                    <a:gd name="connsiteY297" fmla="*/ 616183 h 1061769"/>
                    <a:gd name="connsiteX298" fmla="*/ 414670 w 632800"/>
                    <a:gd name="connsiteY298" fmla="*/ 617086 h 1061769"/>
                    <a:gd name="connsiteX299" fmla="*/ 422194 w 632800"/>
                    <a:gd name="connsiteY299" fmla="*/ 620942 h 1061769"/>
                    <a:gd name="connsiteX300" fmla="*/ 431291 w 632800"/>
                    <a:gd name="connsiteY300" fmla="*/ 625603 h 1061769"/>
                    <a:gd name="connsiteX301" fmla="*/ 432591 w 632800"/>
                    <a:gd name="connsiteY301" fmla="*/ 626262 h 1061769"/>
                    <a:gd name="connsiteX302" fmla="*/ 433462 w 632800"/>
                    <a:gd name="connsiteY302" fmla="*/ 626677 h 1061769"/>
                    <a:gd name="connsiteX303" fmla="*/ 439123 w 632800"/>
                    <a:gd name="connsiteY303" fmla="*/ 629301 h 1061769"/>
                    <a:gd name="connsiteX304" fmla="*/ 440430 w 632800"/>
                    <a:gd name="connsiteY304" fmla="*/ 629899 h 1061769"/>
                    <a:gd name="connsiteX305" fmla="*/ 443006 w 632800"/>
                    <a:gd name="connsiteY305" fmla="*/ 631229 h 1061769"/>
                    <a:gd name="connsiteX306" fmla="*/ 448159 w 632800"/>
                    <a:gd name="connsiteY306" fmla="*/ 633901 h 1061769"/>
                    <a:gd name="connsiteX307" fmla="*/ 451637 w 632800"/>
                    <a:gd name="connsiteY307" fmla="*/ 635683 h 1061769"/>
                    <a:gd name="connsiteX308" fmla="*/ 455319 w 632800"/>
                    <a:gd name="connsiteY308" fmla="*/ 637477 h 1061769"/>
                    <a:gd name="connsiteX309" fmla="*/ 456257 w 632800"/>
                    <a:gd name="connsiteY309" fmla="*/ 637928 h 1061769"/>
                    <a:gd name="connsiteX310" fmla="*/ 457125 w 632800"/>
                    <a:gd name="connsiteY310" fmla="*/ 638367 h 1061769"/>
                    <a:gd name="connsiteX311" fmla="*/ 465366 w 632800"/>
                    <a:gd name="connsiteY311" fmla="*/ 642529 h 1061769"/>
                    <a:gd name="connsiteX312" fmla="*/ 468402 w 632800"/>
                    <a:gd name="connsiteY312" fmla="*/ 644066 h 1061769"/>
                    <a:gd name="connsiteX313" fmla="*/ 469256 w 632800"/>
                    <a:gd name="connsiteY313" fmla="*/ 644542 h 1061769"/>
                    <a:gd name="connsiteX314" fmla="*/ 470962 w 632800"/>
                    <a:gd name="connsiteY314" fmla="*/ 645506 h 1061769"/>
                    <a:gd name="connsiteX315" fmla="*/ 474376 w 632800"/>
                    <a:gd name="connsiteY315" fmla="*/ 647422 h 1061769"/>
                    <a:gd name="connsiteX316" fmla="*/ 479093 w 632800"/>
                    <a:gd name="connsiteY316" fmla="*/ 650094 h 1061769"/>
                    <a:gd name="connsiteX317" fmla="*/ 480809 w 632800"/>
                    <a:gd name="connsiteY317" fmla="*/ 651071 h 1061769"/>
                    <a:gd name="connsiteX318" fmla="*/ 483876 w 632800"/>
                    <a:gd name="connsiteY318" fmla="*/ 652694 h 1061769"/>
                    <a:gd name="connsiteX319" fmla="*/ 494394 w 632800"/>
                    <a:gd name="connsiteY319" fmla="*/ 658258 h 1061769"/>
                    <a:gd name="connsiteX320" fmla="*/ 498336 w 632800"/>
                    <a:gd name="connsiteY320" fmla="*/ 660345 h 1061769"/>
                    <a:gd name="connsiteX321" fmla="*/ 499917 w 632800"/>
                    <a:gd name="connsiteY321" fmla="*/ 661101 h 1061769"/>
                    <a:gd name="connsiteX322" fmla="*/ 501094 w 632800"/>
                    <a:gd name="connsiteY322" fmla="*/ 661663 h 1061769"/>
                    <a:gd name="connsiteX323" fmla="*/ 502997 w 632800"/>
                    <a:gd name="connsiteY323" fmla="*/ 663054 h 1061769"/>
                    <a:gd name="connsiteX324" fmla="*/ 504310 w 632800"/>
                    <a:gd name="connsiteY324" fmla="*/ 664872 h 1061769"/>
                    <a:gd name="connsiteX325" fmla="*/ 506214 w 632800"/>
                    <a:gd name="connsiteY325" fmla="*/ 667581 h 1061769"/>
                    <a:gd name="connsiteX326" fmla="*/ 507921 w 632800"/>
                    <a:gd name="connsiteY326" fmla="*/ 669473 h 1061769"/>
                    <a:gd name="connsiteX327" fmla="*/ 509889 w 632800"/>
                    <a:gd name="connsiteY327" fmla="*/ 671303 h 1061769"/>
                    <a:gd name="connsiteX328" fmla="*/ 511005 w 632800"/>
                    <a:gd name="connsiteY328" fmla="*/ 672108 h 1061769"/>
                    <a:gd name="connsiteX329" fmla="*/ 513239 w 632800"/>
                    <a:gd name="connsiteY329" fmla="*/ 673707 h 1061769"/>
                    <a:gd name="connsiteX330" fmla="*/ 514041 w 632800"/>
                    <a:gd name="connsiteY330" fmla="*/ 674244 h 1061769"/>
                    <a:gd name="connsiteX331" fmla="*/ 516455 w 632800"/>
                    <a:gd name="connsiteY331" fmla="*/ 675830 h 1061769"/>
                    <a:gd name="connsiteX332" fmla="*/ 520722 w 632800"/>
                    <a:gd name="connsiteY332" fmla="*/ 678674 h 1061769"/>
                    <a:gd name="connsiteX333" fmla="*/ 521129 w 632800"/>
                    <a:gd name="connsiteY333" fmla="*/ 678942 h 1061769"/>
                    <a:gd name="connsiteX334" fmla="*/ 525200 w 632800"/>
                    <a:gd name="connsiteY334" fmla="*/ 681627 h 1061769"/>
                    <a:gd name="connsiteX335" fmla="*/ 526827 w 632800"/>
                    <a:gd name="connsiteY335" fmla="*/ 682688 h 1061769"/>
                    <a:gd name="connsiteX336" fmla="*/ 531790 w 632800"/>
                    <a:gd name="connsiteY336" fmla="*/ 685837 h 1061769"/>
                    <a:gd name="connsiteX337" fmla="*/ 532609 w 632800"/>
                    <a:gd name="connsiteY337" fmla="*/ 686349 h 1061769"/>
                    <a:gd name="connsiteX338" fmla="*/ 534710 w 632800"/>
                    <a:gd name="connsiteY338" fmla="*/ 688021 h 1061769"/>
                    <a:gd name="connsiteX339" fmla="*/ 535882 w 632800"/>
                    <a:gd name="connsiteY339" fmla="*/ 689851 h 1061769"/>
                    <a:gd name="connsiteX340" fmla="*/ 536102 w 632800"/>
                    <a:gd name="connsiteY340" fmla="*/ 690425 h 1061769"/>
                    <a:gd name="connsiteX341" fmla="*/ 536481 w 632800"/>
                    <a:gd name="connsiteY341" fmla="*/ 691462 h 1061769"/>
                    <a:gd name="connsiteX342" fmla="*/ 538386 w 632800"/>
                    <a:gd name="connsiteY342" fmla="*/ 693793 h 1061769"/>
                    <a:gd name="connsiteX343" fmla="*/ 540084 w 632800"/>
                    <a:gd name="connsiteY343" fmla="*/ 695477 h 1061769"/>
                    <a:gd name="connsiteX344" fmla="*/ 541330 w 632800"/>
                    <a:gd name="connsiteY344" fmla="*/ 696709 h 1061769"/>
                    <a:gd name="connsiteX345" fmla="*/ 542319 w 632800"/>
                    <a:gd name="connsiteY345" fmla="*/ 697735 h 1061769"/>
                    <a:gd name="connsiteX346" fmla="*/ 543308 w 632800"/>
                    <a:gd name="connsiteY346" fmla="*/ 698759 h 1061769"/>
                    <a:gd name="connsiteX347" fmla="*/ 544811 w 632800"/>
                    <a:gd name="connsiteY347" fmla="*/ 700370 h 1061769"/>
                    <a:gd name="connsiteX348" fmla="*/ 545751 w 632800"/>
                    <a:gd name="connsiteY348" fmla="*/ 701578 h 1061769"/>
                    <a:gd name="connsiteX349" fmla="*/ 546692 w 632800"/>
                    <a:gd name="connsiteY349" fmla="*/ 702798 h 1061769"/>
                    <a:gd name="connsiteX350" fmla="*/ 547632 w 632800"/>
                    <a:gd name="connsiteY350" fmla="*/ 704019 h 1061769"/>
                    <a:gd name="connsiteX351" fmla="*/ 548194 w 632800"/>
                    <a:gd name="connsiteY351" fmla="*/ 704910 h 1061769"/>
                    <a:gd name="connsiteX352" fmla="*/ 551125 w 632800"/>
                    <a:gd name="connsiteY352" fmla="*/ 709596 h 1061769"/>
                    <a:gd name="connsiteX353" fmla="*/ 551492 w 632800"/>
                    <a:gd name="connsiteY353" fmla="*/ 710242 h 1061769"/>
                    <a:gd name="connsiteX354" fmla="*/ 552860 w 632800"/>
                    <a:gd name="connsiteY354" fmla="*/ 712707 h 1061769"/>
                    <a:gd name="connsiteX355" fmla="*/ 553739 w 632800"/>
                    <a:gd name="connsiteY355" fmla="*/ 714318 h 1061769"/>
                    <a:gd name="connsiteX356" fmla="*/ 554154 w 632800"/>
                    <a:gd name="connsiteY356" fmla="*/ 715831 h 1061769"/>
                    <a:gd name="connsiteX357" fmla="*/ 555254 w 632800"/>
                    <a:gd name="connsiteY357" fmla="*/ 719858 h 1061769"/>
                    <a:gd name="connsiteX358" fmla="*/ 555876 w 632800"/>
                    <a:gd name="connsiteY358" fmla="*/ 722970 h 1061769"/>
                    <a:gd name="connsiteX359" fmla="*/ 556304 w 632800"/>
                    <a:gd name="connsiteY359" fmla="*/ 725044 h 1061769"/>
                    <a:gd name="connsiteX360" fmla="*/ 556231 w 632800"/>
                    <a:gd name="connsiteY360" fmla="*/ 728705 h 1061769"/>
                    <a:gd name="connsiteX361" fmla="*/ 556133 w 632800"/>
                    <a:gd name="connsiteY361" fmla="*/ 729266 h 1061769"/>
                    <a:gd name="connsiteX362" fmla="*/ 555828 w 632800"/>
                    <a:gd name="connsiteY362" fmla="*/ 730804 h 1061769"/>
                    <a:gd name="connsiteX363" fmla="*/ 556707 w 632800"/>
                    <a:gd name="connsiteY363" fmla="*/ 733733 h 1061769"/>
                    <a:gd name="connsiteX364" fmla="*/ 558270 w 632800"/>
                    <a:gd name="connsiteY364" fmla="*/ 738956 h 1061769"/>
                    <a:gd name="connsiteX365" fmla="*/ 558735 w 632800"/>
                    <a:gd name="connsiteY365" fmla="*/ 740481 h 1061769"/>
                    <a:gd name="connsiteX366" fmla="*/ 559345 w 632800"/>
                    <a:gd name="connsiteY366" fmla="*/ 742531 h 1061769"/>
                    <a:gd name="connsiteX367" fmla="*/ 559455 w 632800"/>
                    <a:gd name="connsiteY367" fmla="*/ 744703 h 1061769"/>
                    <a:gd name="connsiteX368" fmla="*/ 559883 w 632800"/>
                    <a:gd name="connsiteY368" fmla="*/ 752855 h 1061769"/>
                    <a:gd name="connsiteX369" fmla="*/ 559944 w 632800"/>
                    <a:gd name="connsiteY369" fmla="*/ 753941 h 1061769"/>
                    <a:gd name="connsiteX370" fmla="*/ 559944 w 632800"/>
                    <a:gd name="connsiteY370" fmla="*/ 754990 h 1061769"/>
                    <a:gd name="connsiteX371" fmla="*/ 559944 w 632800"/>
                    <a:gd name="connsiteY371" fmla="*/ 756577 h 1061769"/>
                    <a:gd name="connsiteX372" fmla="*/ 559944 w 632800"/>
                    <a:gd name="connsiteY372" fmla="*/ 765021 h 1061769"/>
                    <a:gd name="connsiteX373" fmla="*/ 559944 w 632800"/>
                    <a:gd name="connsiteY373" fmla="*/ 768804 h 1061769"/>
                    <a:gd name="connsiteX374" fmla="*/ 559944 w 632800"/>
                    <a:gd name="connsiteY374" fmla="*/ 772001 h 1061769"/>
                    <a:gd name="connsiteX375" fmla="*/ 559993 w 632800"/>
                    <a:gd name="connsiteY375" fmla="*/ 774722 h 1061769"/>
                    <a:gd name="connsiteX376" fmla="*/ 560188 w 632800"/>
                    <a:gd name="connsiteY376" fmla="*/ 784521 h 1061769"/>
                    <a:gd name="connsiteX377" fmla="*/ 561690 w 632800"/>
                    <a:gd name="connsiteY377" fmla="*/ 792953 h 1061769"/>
                    <a:gd name="connsiteX378" fmla="*/ 563241 w 632800"/>
                    <a:gd name="connsiteY378" fmla="*/ 801764 h 1061769"/>
                    <a:gd name="connsiteX379" fmla="*/ 563474 w 632800"/>
                    <a:gd name="connsiteY379" fmla="*/ 802972 h 1061769"/>
                    <a:gd name="connsiteX380" fmla="*/ 564280 w 632800"/>
                    <a:gd name="connsiteY380" fmla="*/ 807572 h 1061769"/>
                    <a:gd name="connsiteX381" fmla="*/ 564377 w 632800"/>
                    <a:gd name="connsiteY381" fmla="*/ 808085 h 1061769"/>
                    <a:gd name="connsiteX382" fmla="*/ 564744 w 632800"/>
                    <a:gd name="connsiteY382" fmla="*/ 810159 h 1061769"/>
                    <a:gd name="connsiteX383" fmla="*/ 565281 w 632800"/>
                    <a:gd name="connsiteY383" fmla="*/ 813881 h 1061769"/>
                    <a:gd name="connsiteX384" fmla="*/ 567834 w 632800"/>
                    <a:gd name="connsiteY384" fmla="*/ 831392 h 1061769"/>
                    <a:gd name="connsiteX385" fmla="*/ 568664 w 632800"/>
                    <a:gd name="connsiteY385" fmla="*/ 837103 h 1061769"/>
                    <a:gd name="connsiteX386" fmla="*/ 568970 w 632800"/>
                    <a:gd name="connsiteY386" fmla="*/ 839190 h 1061769"/>
                    <a:gd name="connsiteX387" fmla="*/ 569129 w 632800"/>
                    <a:gd name="connsiteY387" fmla="*/ 840801 h 1061769"/>
                    <a:gd name="connsiteX388" fmla="*/ 569348 w 632800"/>
                    <a:gd name="connsiteY388" fmla="*/ 842973 h 1061769"/>
                    <a:gd name="connsiteX389" fmla="*/ 571352 w 632800"/>
                    <a:gd name="connsiteY389" fmla="*/ 862412 h 1061769"/>
                    <a:gd name="connsiteX390" fmla="*/ 571510 w 632800"/>
                    <a:gd name="connsiteY390" fmla="*/ 864035 h 1061769"/>
                    <a:gd name="connsiteX391" fmla="*/ 571681 w 632800"/>
                    <a:gd name="connsiteY391" fmla="*/ 865658 h 1061769"/>
                    <a:gd name="connsiteX392" fmla="*/ 572036 w 632800"/>
                    <a:gd name="connsiteY392" fmla="*/ 867232 h 1061769"/>
                    <a:gd name="connsiteX393" fmla="*/ 572390 w 632800"/>
                    <a:gd name="connsiteY393" fmla="*/ 868806 h 1061769"/>
                    <a:gd name="connsiteX394" fmla="*/ 575358 w 632800"/>
                    <a:gd name="connsiteY394" fmla="*/ 881948 h 1061769"/>
                    <a:gd name="connsiteX395" fmla="*/ 575602 w 632800"/>
                    <a:gd name="connsiteY395" fmla="*/ 882998 h 1061769"/>
                    <a:gd name="connsiteX396" fmla="*/ 576066 w 632800"/>
                    <a:gd name="connsiteY396" fmla="*/ 885097 h 1061769"/>
                    <a:gd name="connsiteX397" fmla="*/ 576946 w 632800"/>
                    <a:gd name="connsiteY397" fmla="*/ 887294 h 1061769"/>
                    <a:gd name="connsiteX398" fmla="*/ 577251 w 632800"/>
                    <a:gd name="connsiteY398" fmla="*/ 888062 h 1061769"/>
                    <a:gd name="connsiteX399" fmla="*/ 581966 w 632800"/>
                    <a:gd name="connsiteY399" fmla="*/ 899911 h 1061769"/>
                    <a:gd name="connsiteX400" fmla="*/ 582564 w 632800"/>
                    <a:gd name="connsiteY400" fmla="*/ 901388 h 1061769"/>
                    <a:gd name="connsiteX401" fmla="*/ 583346 w 632800"/>
                    <a:gd name="connsiteY401" fmla="*/ 903364 h 1061769"/>
                    <a:gd name="connsiteX402" fmla="*/ 584274 w 632800"/>
                    <a:gd name="connsiteY402" fmla="*/ 905244 h 1061769"/>
                    <a:gd name="connsiteX403" fmla="*/ 584970 w 632800"/>
                    <a:gd name="connsiteY403" fmla="*/ 906647 h 1061769"/>
                    <a:gd name="connsiteX404" fmla="*/ 592604 w 632800"/>
                    <a:gd name="connsiteY404" fmla="*/ 922096 h 1061769"/>
                    <a:gd name="connsiteX405" fmla="*/ 594241 w 632800"/>
                    <a:gd name="connsiteY405" fmla="*/ 925403 h 1061769"/>
                    <a:gd name="connsiteX406" fmla="*/ 594705 w 632800"/>
                    <a:gd name="connsiteY406" fmla="*/ 926342 h 1061769"/>
                    <a:gd name="connsiteX407" fmla="*/ 598662 w 632800"/>
                    <a:gd name="connsiteY407" fmla="*/ 934275 h 1061769"/>
                    <a:gd name="connsiteX408" fmla="*/ 606552 w 632800"/>
                    <a:gd name="connsiteY408" fmla="*/ 950077 h 1061769"/>
                    <a:gd name="connsiteX409" fmla="*/ 607285 w 632800"/>
                    <a:gd name="connsiteY409" fmla="*/ 951554 h 1061769"/>
                    <a:gd name="connsiteX410" fmla="*/ 607981 w 632800"/>
                    <a:gd name="connsiteY410" fmla="*/ 952945 h 1061769"/>
                    <a:gd name="connsiteX411" fmla="*/ 608604 w 632800"/>
                    <a:gd name="connsiteY411" fmla="*/ 954409 h 1061769"/>
                    <a:gd name="connsiteX412" fmla="*/ 609447 w 632800"/>
                    <a:gd name="connsiteY412" fmla="*/ 956374 h 1061769"/>
                    <a:gd name="connsiteX413" fmla="*/ 616959 w 632800"/>
                    <a:gd name="connsiteY413" fmla="*/ 974007 h 1061769"/>
                    <a:gd name="connsiteX414" fmla="*/ 620501 w 632800"/>
                    <a:gd name="connsiteY414" fmla="*/ 982329 h 1061769"/>
                    <a:gd name="connsiteX415" fmla="*/ 621478 w 632800"/>
                    <a:gd name="connsiteY415" fmla="*/ 984623 h 1061769"/>
                    <a:gd name="connsiteX416" fmla="*/ 622455 w 632800"/>
                    <a:gd name="connsiteY416" fmla="*/ 986905 h 1061769"/>
                    <a:gd name="connsiteX417" fmla="*/ 622907 w 632800"/>
                    <a:gd name="connsiteY417" fmla="*/ 988431 h 1061769"/>
                    <a:gd name="connsiteX418" fmla="*/ 623359 w 632800"/>
                    <a:gd name="connsiteY418" fmla="*/ 989956 h 1061769"/>
                    <a:gd name="connsiteX419" fmla="*/ 626095 w 632800"/>
                    <a:gd name="connsiteY419" fmla="*/ 999072 h 1061769"/>
                    <a:gd name="connsiteX420" fmla="*/ 626241 w 632800"/>
                    <a:gd name="connsiteY420" fmla="*/ 999584 h 1061769"/>
                    <a:gd name="connsiteX421" fmla="*/ 628843 w 632800"/>
                    <a:gd name="connsiteY421" fmla="*/ 1008297 h 1061769"/>
                    <a:gd name="connsiteX422" fmla="*/ 629454 w 632800"/>
                    <a:gd name="connsiteY422" fmla="*/ 1010347 h 1061769"/>
                    <a:gd name="connsiteX423" fmla="*/ 629844 w 632800"/>
                    <a:gd name="connsiteY423" fmla="*/ 1012995 h 1061769"/>
                    <a:gd name="connsiteX424" fmla="*/ 632141 w 632800"/>
                    <a:gd name="connsiteY424" fmla="*/ 1028346 h 1061769"/>
                    <a:gd name="connsiteX425" fmla="*/ 632507 w 632800"/>
                    <a:gd name="connsiteY425" fmla="*/ 1030811 h 1061769"/>
                    <a:gd name="connsiteX426" fmla="*/ 632800 w 632800"/>
                    <a:gd name="connsiteY426" fmla="*/ 1032751 h 1061769"/>
                    <a:gd name="connsiteX427" fmla="*/ 632434 w 632800"/>
                    <a:gd name="connsiteY427" fmla="*/ 1033764 h 1061769"/>
                    <a:gd name="connsiteX428" fmla="*/ 631530 w 632800"/>
                    <a:gd name="connsiteY428" fmla="*/ 1036290 h 1061769"/>
                    <a:gd name="connsiteX429" fmla="*/ 631078 w 632800"/>
                    <a:gd name="connsiteY429" fmla="*/ 1037572 h 1061769"/>
                    <a:gd name="connsiteX430" fmla="*/ 629979 w 632800"/>
                    <a:gd name="connsiteY430" fmla="*/ 1038316 h 1061769"/>
                    <a:gd name="connsiteX431" fmla="*/ 628586 w 632800"/>
                    <a:gd name="connsiteY431" fmla="*/ 1039268 h 1061769"/>
                    <a:gd name="connsiteX432" fmla="*/ 627170 w 632800"/>
                    <a:gd name="connsiteY432" fmla="*/ 1040232 h 1061769"/>
                    <a:gd name="connsiteX433" fmla="*/ 626009 w 632800"/>
                    <a:gd name="connsiteY433" fmla="*/ 1040988 h 1061769"/>
                    <a:gd name="connsiteX434" fmla="*/ 624605 w 632800"/>
                    <a:gd name="connsiteY434" fmla="*/ 1041013 h 1061769"/>
                    <a:gd name="connsiteX435" fmla="*/ 621600 w 632800"/>
                    <a:gd name="connsiteY435" fmla="*/ 1041074 h 1061769"/>
                    <a:gd name="connsiteX436" fmla="*/ 620623 w 632800"/>
                    <a:gd name="connsiteY436" fmla="*/ 1041098 h 1061769"/>
                    <a:gd name="connsiteX437" fmla="*/ 619243 w 632800"/>
                    <a:gd name="connsiteY437" fmla="*/ 1040744 h 1061769"/>
                    <a:gd name="connsiteX438" fmla="*/ 612745 w 632800"/>
                    <a:gd name="connsiteY438" fmla="*/ 1039085 h 1061769"/>
                    <a:gd name="connsiteX439" fmla="*/ 610888 w 632800"/>
                    <a:gd name="connsiteY439" fmla="*/ 1038621 h 1061769"/>
                    <a:gd name="connsiteX440" fmla="*/ 608580 w 632800"/>
                    <a:gd name="connsiteY440" fmla="*/ 1038023 h 1061769"/>
                    <a:gd name="connsiteX441" fmla="*/ 605673 w 632800"/>
                    <a:gd name="connsiteY441" fmla="*/ 1037754 h 1061769"/>
                    <a:gd name="connsiteX442" fmla="*/ 594607 w 632800"/>
                    <a:gd name="connsiteY442" fmla="*/ 1036705 h 1061769"/>
                    <a:gd name="connsiteX443" fmla="*/ 592567 w 632800"/>
                    <a:gd name="connsiteY443" fmla="*/ 1036510 h 1061769"/>
                    <a:gd name="connsiteX444" fmla="*/ 590760 w 632800"/>
                    <a:gd name="connsiteY444" fmla="*/ 1035839 h 1061769"/>
                    <a:gd name="connsiteX445" fmla="*/ 582124 w 632800"/>
                    <a:gd name="connsiteY445" fmla="*/ 1032641 h 1061769"/>
                    <a:gd name="connsiteX446" fmla="*/ 579401 w 632800"/>
                    <a:gd name="connsiteY446" fmla="*/ 1031629 h 1061769"/>
                    <a:gd name="connsiteX447" fmla="*/ 575859 w 632800"/>
                    <a:gd name="connsiteY447" fmla="*/ 1030396 h 1061769"/>
                    <a:gd name="connsiteX448" fmla="*/ 567321 w 632800"/>
                    <a:gd name="connsiteY448" fmla="*/ 1027455 h 1061769"/>
                    <a:gd name="connsiteX449" fmla="*/ 565098 w 632800"/>
                    <a:gd name="connsiteY449" fmla="*/ 1026687 h 1061769"/>
                    <a:gd name="connsiteX450" fmla="*/ 563315 w 632800"/>
                    <a:gd name="connsiteY450" fmla="*/ 1026064 h 1061769"/>
                    <a:gd name="connsiteX451" fmla="*/ 561580 w 632800"/>
                    <a:gd name="connsiteY451" fmla="*/ 1024929 h 1061769"/>
                    <a:gd name="connsiteX452" fmla="*/ 555534 w 632800"/>
                    <a:gd name="connsiteY452" fmla="*/ 1020963 h 1061769"/>
                    <a:gd name="connsiteX453" fmla="*/ 551858 w 632800"/>
                    <a:gd name="connsiteY453" fmla="*/ 1018547 h 1061769"/>
                    <a:gd name="connsiteX454" fmla="*/ 550661 w 632800"/>
                    <a:gd name="connsiteY454" fmla="*/ 1017766 h 1061769"/>
                    <a:gd name="connsiteX455" fmla="*/ 546740 w 632800"/>
                    <a:gd name="connsiteY455" fmla="*/ 1015106 h 1061769"/>
                    <a:gd name="connsiteX456" fmla="*/ 545091 w 632800"/>
                    <a:gd name="connsiteY456" fmla="*/ 1013983 h 1061769"/>
                    <a:gd name="connsiteX457" fmla="*/ 544139 w 632800"/>
                    <a:gd name="connsiteY457" fmla="*/ 1012080 h 1061769"/>
                    <a:gd name="connsiteX458" fmla="*/ 539839 w 632800"/>
                    <a:gd name="connsiteY458" fmla="*/ 1003513 h 1061769"/>
                    <a:gd name="connsiteX459" fmla="*/ 538642 w 632800"/>
                    <a:gd name="connsiteY459" fmla="*/ 1001134 h 1061769"/>
                    <a:gd name="connsiteX460" fmla="*/ 537812 w 632800"/>
                    <a:gd name="connsiteY460" fmla="*/ 999193 h 1061769"/>
                    <a:gd name="connsiteX461" fmla="*/ 536981 w 632800"/>
                    <a:gd name="connsiteY461" fmla="*/ 997253 h 1061769"/>
                    <a:gd name="connsiteX462" fmla="*/ 533867 w 632800"/>
                    <a:gd name="connsiteY462" fmla="*/ 989956 h 1061769"/>
                    <a:gd name="connsiteX463" fmla="*/ 533659 w 632800"/>
                    <a:gd name="connsiteY463" fmla="*/ 989480 h 1061769"/>
                    <a:gd name="connsiteX464" fmla="*/ 533403 w 632800"/>
                    <a:gd name="connsiteY464" fmla="*/ 988980 h 1061769"/>
                    <a:gd name="connsiteX465" fmla="*/ 532279 w 632800"/>
                    <a:gd name="connsiteY465" fmla="*/ 986747 h 1061769"/>
                    <a:gd name="connsiteX466" fmla="*/ 531363 w 632800"/>
                    <a:gd name="connsiteY466" fmla="*/ 984928 h 1061769"/>
                    <a:gd name="connsiteX467" fmla="*/ 530264 w 632800"/>
                    <a:gd name="connsiteY467" fmla="*/ 983745 h 1061769"/>
                    <a:gd name="connsiteX468" fmla="*/ 527858 w 632800"/>
                    <a:gd name="connsiteY468" fmla="*/ 981133 h 1061769"/>
                    <a:gd name="connsiteX469" fmla="*/ 527071 w 632800"/>
                    <a:gd name="connsiteY469" fmla="*/ 980279 h 1061769"/>
                    <a:gd name="connsiteX470" fmla="*/ 526266 w 632800"/>
                    <a:gd name="connsiteY470" fmla="*/ 979681 h 1061769"/>
                    <a:gd name="connsiteX471" fmla="*/ 523994 w 632800"/>
                    <a:gd name="connsiteY471" fmla="*/ 977997 h 1061769"/>
                    <a:gd name="connsiteX472" fmla="*/ 523043 w 632800"/>
                    <a:gd name="connsiteY472" fmla="*/ 977290 h 1061769"/>
                    <a:gd name="connsiteX473" fmla="*/ 521761 w 632800"/>
                    <a:gd name="connsiteY473" fmla="*/ 976618 h 1061769"/>
                    <a:gd name="connsiteX474" fmla="*/ 518340 w 632800"/>
                    <a:gd name="connsiteY474" fmla="*/ 974812 h 1061769"/>
                    <a:gd name="connsiteX475" fmla="*/ 517057 w 632800"/>
                    <a:gd name="connsiteY475" fmla="*/ 974129 h 1061769"/>
                    <a:gd name="connsiteX476" fmla="*/ 515705 w 632800"/>
                    <a:gd name="connsiteY476" fmla="*/ 973617 h 1061769"/>
                    <a:gd name="connsiteX477" fmla="*/ 513000 w 632800"/>
                    <a:gd name="connsiteY477" fmla="*/ 972591 h 1061769"/>
                    <a:gd name="connsiteX478" fmla="*/ 511647 w 632800"/>
                    <a:gd name="connsiteY478" fmla="*/ 972079 h 1061769"/>
                    <a:gd name="connsiteX479" fmla="*/ 510047 w 632800"/>
                    <a:gd name="connsiteY479" fmla="*/ 971749 h 1061769"/>
                    <a:gd name="connsiteX480" fmla="*/ 506390 w 632800"/>
                    <a:gd name="connsiteY480" fmla="*/ 970968 h 1061769"/>
                    <a:gd name="connsiteX481" fmla="*/ 498620 w 632800"/>
                    <a:gd name="connsiteY481" fmla="*/ 970810 h 1061769"/>
                    <a:gd name="connsiteX482" fmla="*/ 497164 w 632800"/>
                    <a:gd name="connsiteY482" fmla="*/ 970785 h 1061769"/>
                    <a:gd name="connsiteX483" fmla="*/ 495707 w 632800"/>
                    <a:gd name="connsiteY483" fmla="*/ 970749 h 1061769"/>
                    <a:gd name="connsiteX484" fmla="*/ 494295 w 632800"/>
                    <a:gd name="connsiteY484" fmla="*/ 970822 h 1061769"/>
                    <a:gd name="connsiteX485" fmla="*/ 490062 w 632800"/>
                    <a:gd name="connsiteY485" fmla="*/ 971041 h 1061769"/>
                    <a:gd name="connsiteX486" fmla="*/ 488183 w 632800"/>
                    <a:gd name="connsiteY486" fmla="*/ 971139 h 1061769"/>
                    <a:gd name="connsiteX487" fmla="*/ 486293 w 632800"/>
                    <a:gd name="connsiteY487" fmla="*/ 971102 h 1061769"/>
                    <a:gd name="connsiteX488" fmla="*/ 480323 w 632800"/>
                    <a:gd name="connsiteY488" fmla="*/ 970993 h 1061769"/>
                    <a:gd name="connsiteX489" fmla="*/ 475695 w 632800"/>
                    <a:gd name="connsiteY489" fmla="*/ 971310 h 1061769"/>
                    <a:gd name="connsiteX490" fmla="*/ 473762 w 632800"/>
                    <a:gd name="connsiteY490" fmla="*/ 971444 h 1061769"/>
                    <a:gd name="connsiteX491" fmla="*/ 473920 w 632800"/>
                    <a:gd name="connsiteY491" fmla="*/ 975312 h 1061769"/>
                    <a:gd name="connsiteX492" fmla="*/ 475108 w 632800"/>
                    <a:gd name="connsiteY492" fmla="*/ 976765 h 1061769"/>
                    <a:gd name="connsiteX493" fmla="*/ 476147 w 632800"/>
                    <a:gd name="connsiteY493" fmla="*/ 977973 h 1061769"/>
                    <a:gd name="connsiteX494" fmla="*/ 476458 w 632800"/>
                    <a:gd name="connsiteY494" fmla="*/ 979449 h 1061769"/>
                    <a:gd name="connsiteX495" fmla="*/ 475913 w 632800"/>
                    <a:gd name="connsiteY495" fmla="*/ 982109 h 1061769"/>
                    <a:gd name="connsiteX496" fmla="*/ 475424 w 632800"/>
                    <a:gd name="connsiteY496" fmla="*/ 983867 h 1061769"/>
                    <a:gd name="connsiteX497" fmla="*/ 475334 w 632800"/>
                    <a:gd name="connsiteY497" fmla="*/ 987332 h 1061769"/>
                    <a:gd name="connsiteX498" fmla="*/ 475362 w 632800"/>
                    <a:gd name="connsiteY498" fmla="*/ 989309 h 1061769"/>
                    <a:gd name="connsiteX499" fmla="*/ 475379 w 632800"/>
                    <a:gd name="connsiteY499" fmla="*/ 990554 h 1061769"/>
                    <a:gd name="connsiteX500" fmla="*/ 475379 w 632800"/>
                    <a:gd name="connsiteY500" fmla="*/ 992518 h 1061769"/>
                    <a:gd name="connsiteX501" fmla="*/ 474574 w 632800"/>
                    <a:gd name="connsiteY501" fmla="*/ 993824 h 1061769"/>
                    <a:gd name="connsiteX502" fmla="*/ 474137 w 632800"/>
                    <a:gd name="connsiteY502" fmla="*/ 994361 h 1061769"/>
                    <a:gd name="connsiteX503" fmla="*/ 473415 w 632800"/>
                    <a:gd name="connsiteY503" fmla="*/ 995264 h 1061769"/>
                    <a:gd name="connsiteX504" fmla="*/ 472934 w 632800"/>
                    <a:gd name="connsiteY504" fmla="*/ 996265 h 1061769"/>
                    <a:gd name="connsiteX505" fmla="*/ 473139 w 632800"/>
                    <a:gd name="connsiteY505" fmla="*/ 997632 h 1061769"/>
                    <a:gd name="connsiteX506" fmla="*/ 473484 w 632800"/>
                    <a:gd name="connsiteY506" fmla="*/ 998632 h 1061769"/>
                    <a:gd name="connsiteX507" fmla="*/ 473826 w 632800"/>
                    <a:gd name="connsiteY507" fmla="*/ 999621 h 1061769"/>
                    <a:gd name="connsiteX508" fmla="*/ 474102 w 632800"/>
                    <a:gd name="connsiteY508" fmla="*/ 1001378 h 1061769"/>
                    <a:gd name="connsiteX509" fmla="*/ 473896 w 632800"/>
                    <a:gd name="connsiteY509" fmla="*/ 1003831 h 1061769"/>
                    <a:gd name="connsiteX510" fmla="*/ 473748 w 632800"/>
                    <a:gd name="connsiteY510" fmla="*/ 1004404 h 1061769"/>
                    <a:gd name="connsiteX511" fmla="*/ 473483 w 632800"/>
                    <a:gd name="connsiteY511" fmla="*/ 1005441 h 1061769"/>
                    <a:gd name="connsiteX512" fmla="*/ 473690 w 632800"/>
                    <a:gd name="connsiteY512" fmla="*/ 1007199 h 1061769"/>
                    <a:gd name="connsiteX513" fmla="*/ 474664 w 632800"/>
                    <a:gd name="connsiteY513" fmla="*/ 1009602 h 1061769"/>
                    <a:gd name="connsiteX514" fmla="*/ 475935 w 632800"/>
                    <a:gd name="connsiteY514" fmla="*/ 1012483 h 1061769"/>
                    <a:gd name="connsiteX515" fmla="*/ 476592 w 632800"/>
                    <a:gd name="connsiteY515" fmla="*/ 1014459 h 1061769"/>
                    <a:gd name="connsiteX516" fmla="*/ 476948 w 632800"/>
                    <a:gd name="connsiteY516" fmla="*/ 1015545 h 1061769"/>
                    <a:gd name="connsiteX517" fmla="*/ 477504 w 632800"/>
                    <a:gd name="connsiteY517" fmla="*/ 1017400 h 1061769"/>
                    <a:gd name="connsiteX518" fmla="*/ 478089 w 632800"/>
                    <a:gd name="connsiteY518" fmla="*/ 1019353 h 1061769"/>
                    <a:gd name="connsiteX519" fmla="*/ 478294 w 632800"/>
                    <a:gd name="connsiteY519" fmla="*/ 1022635 h 1061769"/>
                    <a:gd name="connsiteX520" fmla="*/ 478225 w 632800"/>
                    <a:gd name="connsiteY520" fmla="*/ 1023440 h 1061769"/>
                    <a:gd name="connsiteX521" fmla="*/ 478019 w 632800"/>
                    <a:gd name="connsiteY521" fmla="*/ 1025771 h 1061769"/>
                    <a:gd name="connsiteX522" fmla="*/ 478278 w 632800"/>
                    <a:gd name="connsiteY522" fmla="*/ 1027260 h 1061769"/>
                    <a:gd name="connsiteX523" fmla="*/ 478501 w 632800"/>
                    <a:gd name="connsiteY523" fmla="*/ 1028529 h 1061769"/>
                    <a:gd name="connsiteX524" fmla="*/ 478501 w 632800"/>
                    <a:gd name="connsiteY524" fmla="*/ 1030665 h 1061769"/>
                    <a:gd name="connsiteX525" fmla="*/ 478203 w 632800"/>
                    <a:gd name="connsiteY525" fmla="*/ 1031665 h 1061769"/>
                    <a:gd name="connsiteX526" fmla="*/ 482164 w 632800"/>
                    <a:gd name="connsiteY526" fmla="*/ 1048835 h 1061769"/>
                    <a:gd name="connsiteX527" fmla="*/ 465003 w 632800"/>
                    <a:gd name="connsiteY527" fmla="*/ 1058866 h 1061769"/>
                    <a:gd name="connsiteX528" fmla="*/ 460025 w 632800"/>
                    <a:gd name="connsiteY528" fmla="*/ 1059549 h 1061769"/>
                    <a:gd name="connsiteX529" fmla="*/ 443498 w 632800"/>
                    <a:gd name="connsiteY529" fmla="*/ 1052007 h 1061769"/>
                    <a:gd name="connsiteX530" fmla="*/ 434303 w 632800"/>
                    <a:gd name="connsiteY530" fmla="*/ 1053862 h 1061769"/>
                    <a:gd name="connsiteX531" fmla="*/ 430379 w 632800"/>
                    <a:gd name="connsiteY531" fmla="*/ 1056046 h 1061769"/>
                    <a:gd name="connsiteX532" fmla="*/ 423831 w 632800"/>
                    <a:gd name="connsiteY532" fmla="*/ 1055009 h 1061769"/>
                    <a:gd name="connsiteX533" fmla="*/ 412808 w 632800"/>
                    <a:gd name="connsiteY533" fmla="*/ 1047529 h 1061769"/>
                    <a:gd name="connsiteX534" fmla="*/ 407287 w 632800"/>
                    <a:gd name="connsiteY534" fmla="*/ 1046968 h 1061769"/>
                    <a:gd name="connsiteX535" fmla="*/ 399025 w 632800"/>
                    <a:gd name="connsiteY535" fmla="*/ 1051812 h 1061769"/>
                    <a:gd name="connsiteX536" fmla="*/ 395278 w 632800"/>
                    <a:gd name="connsiteY536" fmla="*/ 1054021 h 1061769"/>
                    <a:gd name="connsiteX537" fmla="*/ 379661 w 632800"/>
                    <a:gd name="connsiteY537" fmla="*/ 1051275 h 1061769"/>
                    <a:gd name="connsiteX538" fmla="*/ 374192 w 632800"/>
                    <a:gd name="connsiteY538" fmla="*/ 1052239 h 1061769"/>
                    <a:gd name="connsiteX539" fmla="*/ 363511 w 632800"/>
                    <a:gd name="connsiteY539" fmla="*/ 1061282 h 1061769"/>
                    <a:gd name="connsiteX540" fmla="*/ 357021 w 632800"/>
                    <a:gd name="connsiteY540" fmla="*/ 1061770 h 1061769"/>
                    <a:gd name="connsiteX541" fmla="*/ 356511 w 632800"/>
                    <a:gd name="connsiteY541" fmla="*/ 1061538 h 1061769"/>
                    <a:gd name="connsiteX542" fmla="*/ 351927 w 632800"/>
                    <a:gd name="connsiteY542" fmla="*/ 1059414 h 1061769"/>
                    <a:gd name="connsiteX543" fmla="*/ 351568 w 632800"/>
                    <a:gd name="connsiteY543" fmla="*/ 1056376 h 1061769"/>
                    <a:gd name="connsiteX544" fmla="*/ 323725 w 632800"/>
                    <a:gd name="connsiteY544" fmla="*/ 1047492 h 1061769"/>
                    <a:gd name="connsiteX545" fmla="*/ 296885 w 632800"/>
                    <a:gd name="connsiteY545" fmla="*/ 1038572 h 1061769"/>
                    <a:gd name="connsiteX546" fmla="*/ 282828 w 632800"/>
                    <a:gd name="connsiteY546" fmla="*/ 1039377 h 1061769"/>
                    <a:gd name="connsiteX547" fmla="*/ 268373 w 632800"/>
                    <a:gd name="connsiteY547" fmla="*/ 1045992 h 1061769"/>
                    <a:gd name="connsiteX548" fmla="*/ 265083 w 632800"/>
                    <a:gd name="connsiteY548" fmla="*/ 1045100 h 1061769"/>
                    <a:gd name="connsiteX549" fmla="*/ 264399 w 632800"/>
                    <a:gd name="connsiteY549" fmla="*/ 1040049 h 1061769"/>
                    <a:gd name="connsiteX550" fmla="*/ 266027 w 632800"/>
                    <a:gd name="connsiteY550" fmla="*/ 1036681 h 1061769"/>
                    <a:gd name="connsiteX551" fmla="*/ 264432 w 632800"/>
                    <a:gd name="connsiteY551" fmla="*/ 1033935 h 1061769"/>
                    <a:gd name="connsiteX552" fmla="*/ 258528 w 632800"/>
                    <a:gd name="connsiteY552" fmla="*/ 1029835 h 1061769"/>
                    <a:gd name="connsiteX553" fmla="*/ 256832 w 632800"/>
                    <a:gd name="connsiteY553" fmla="*/ 1024563 h 1061769"/>
                    <a:gd name="connsiteX554" fmla="*/ 253977 w 632800"/>
                    <a:gd name="connsiteY554" fmla="*/ 1021879 h 1061769"/>
                    <a:gd name="connsiteX555" fmla="*/ 244171 w 632800"/>
                    <a:gd name="connsiteY555" fmla="*/ 1020719 h 1061769"/>
                    <a:gd name="connsiteX556" fmla="*/ 241074 w 632800"/>
                    <a:gd name="connsiteY556" fmla="*/ 1018035 h 1061769"/>
                    <a:gd name="connsiteX557" fmla="*/ 240910 w 632800"/>
                    <a:gd name="connsiteY557" fmla="*/ 1013642 h 1061769"/>
                    <a:gd name="connsiteX558" fmla="*/ 240856 w 632800"/>
                    <a:gd name="connsiteY558" fmla="*/ 1012202 h 1061769"/>
                    <a:gd name="connsiteX559" fmla="*/ 237007 w 632800"/>
                    <a:gd name="connsiteY559" fmla="*/ 1009542 h 1061769"/>
                    <a:gd name="connsiteX560" fmla="*/ 230267 w 632800"/>
                    <a:gd name="connsiteY560" fmla="*/ 1010054 h 1061769"/>
                    <a:gd name="connsiteX561" fmla="*/ 226108 w 632800"/>
                    <a:gd name="connsiteY561" fmla="*/ 1012751 h 1061769"/>
                    <a:gd name="connsiteX562" fmla="*/ 225640 w 632800"/>
                    <a:gd name="connsiteY562" fmla="*/ 1013471 h 1061769"/>
                    <a:gd name="connsiteX563" fmla="*/ 218291 w 632800"/>
                    <a:gd name="connsiteY563" fmla="*/ 1024746 h 1061769"/>
                    <a:gd name="connsiteX564" fmla="*/ 209699 w 632800"/>
                    <a:gd name="connsiteY564" fmla="*/ 1029139 h 1061769"/>
                    <a:gd name="connsiteX565" fmla="*/ 205990 w 632800"/>
                    <a:gd name="connsiteY565" fmla="*/ 1037157 h 1061769"/>
                    <a:gd name="connsiteX566" fmla="*/ 203042 w 632800"/>
                    <a:gd name="connsiteY566" fmla="*/ 1038804 h 1061769"/>
                    <a:gd name="connsiteX567" fmla="*/ 199535 w 632800"/>
                    <a:gd name="connsiteY567" fmla="*/ 1045284 h 1061769"/>
                    <a:gd name="connsiteX568" fmla="*/ 196620 w 632800"/>
                    <a:gd name="connsiteY568" fmla="*/ 1047688 h 1061769"/>
                    <a:gd name="connsiteX569" fmla="*/ 190607 w 632800"/>
                    <a:gd name="connsiteY569" fmla="*/ 1047663 h 1061769"/>
                    <a:gd name="connsiteX570" fmla="*/ 188502 w 632800"/>
                    <a:gd name="connsiteY570" fmla="*/ 1048835 h 1061769"/>
                    <a:gd name="connsiteX571" fmla="*/ 186691 w 632800"/>
                    <a:gd name="connsiteY571" fmla="*/ 1049847 h 1061769"/>
                    <a:gd name="connsiteX572" fmla="*/ 180961 w 632800"/>
                    <a:gd name="connsiteY572" fmla="*/ 1050568 h 1061769"/>
                    <a:gd name="connsiteX573" fmla="*/ 175251 w 632800"/>
                    <a:gd name="connsiteY573" fmla="*/ 1038901 h 1061769"/>
                    <a:gd name="connsiteX574" fmla="*/ 174732 w 632800"/>
                    <a:gd name="connsiteY574" fmla="*/ 1037840 h 1061769"/>
                    <a:gd name="connsiteX575" fmla="*/ 171366 w 632800"/>
                    <a:gd name="connsiteY575" fmla="*/ 1034923 h 1061769"/>
                    <a:gd name="connsiteX576" fmla="*/ 165595 w 632800"/>
                    <a:gd name="connsiteY576" fmla="*/ 1034374 h 1061769"/>
                    <a:gd name="connsiteX577" fmla="*/ 159432 w 632800"/>
                    <a:gd name="connsiteY577" fmla="*/ 1036900 h 1061769"/>
                    <a:gd name="connsiteX578" fmla="*/ 147766 w 632800"/>
                    <a:gd name="connsiteY578" fmla="*/ 1046248 h 1061769"/>
                    <a:gd name="connsiteX579" fmla="*/ 144272 w 632800"/>
                    <a:gd name="connsiteY579" fmla="*/ 1046565 h 1061769"/>
                    <a:gd name="connsiteX580" fmla="*/ 144371 w 632800"/>
                    <a:gd name="connsiteY580" fmla="*/ 1043783 h 1061769"/>
                    <a:gd name="connsiteX581" fmla="*/ 144384 w 632800"/>
                    <a:gd name="connsiteY581" fmla="*/ 1043416 h 1061769"/>
                    <a:gd name="connsiteX582" fmla="*/ 144531 w 632800"/>
                    <a:gd name="connsiteY582" fmla="*/ 1039268 h 1061769"/>
                    <a:gd name="connsiteX583" fmla="*/ 144173 w 632800"/>
                    <a:gd name="connsiteY583" fmla="*/ 1037938 h 1061769"/>
                    <a:gd name="connsiteX584" fmla="*/ 143736 w 632800"/>
                    <a:gd name="connsiteY584" fmla="*/ 1036315 h 1061769"/>
                    <a:gd name="connsiteX585" fmla="*/ 143207 w 632800"/>
                    <a:gd name="connsiteY585" fmla="*/ 1034362 h 1061769"/>
                    <a:gd name="connsiteX586" fmla="*/ 144420 w 632800"/>
                    <a:gd name="connsiteY586" fmla="*/ 1033288 h 1061769"/>
                    <a:gd name="connsiteX587" fmla="*/ 144812 w 632800"/>
                    <a:gd name="connsiteY587" fmla="*/ 1032947 h 1061769"/>
                    <a:gd name="connsiteX588" fmla="*/ 146249 w 632800"/>
                    <a:gd name="connsiteY588" fmla="*/ 1031494 h 1061769"/>
                    <a:gd name="connsiteX589" fmla="*/ 146998 w 632800"/>
                    <a:gd name="connsiteY589" fmla="*/ 1030738 h 1061769"/>
                    <a:gd name="connsiteX590" fmla="*/ 148462 w 632800"/>
                    <a:gd name="connsiteY590" fmla="*/ 1030250 h 1061769"/>
                    <a:gd name="connsiteX591" fmla="*/ 149553 w 632800"/>
                    <a:gd name="connsiteY591" fmla="*/ 1029896 h 1061769"/>
                    <a:gd name="connsiteX592" fmla="*/ 153176 w 632800"/>
                    <a:gd name="connsiteY592" fmla="*/ 1028822 h 1061769"/>
                    <a:gd name="connsiteX593" fmla="*/ 154309 w 632800"/>
                    <a:gd name="connsiteY593" fmla="*/ 1028554 h 1061769"/>
                    <a:gd name="connsiteX594" fmla="*/ 157097 w 632800"/>
                    <a:gd name="connsiteY594" fmla="*/ 1027907 h 1061769"/>
                    <a:gd name="connsiteX595" fmla="*/ 158230 w 632800"/>
                    <a:gd name="connsiteY595" fmla="*/ 1027712 h 1061769"/>
                    <a:gd name="connsiteX596" fmla="*/ 160498 w 632800"/>
                    <a:gd name="connsiteY596" fmla="*/ 1027321 h 1061769"/>
                    <a:gd name="connsiteX597" fmla="*/ 162091 w 632800"/>
                    <a:gd name="connsiteY597" fmla="*/ 1026455 h 1061769"/>
                    <a:gd name="connsiteX598" fmla="*/ 162898 w 632800"/>
                    <a:gd name="connsiteY598" fmla="*/ 1026003 h 1061769"/>
                    <a:gd name="connsiteX599" fmla="*/ 163857 w 632800"/>
                    <a:gd name="connsiteY599" fmla="*/ 1025479 h 1061769"/>
                    <a:gd name="connsiteX600" fmla="*/ 168448 w 632800"/>
                    <a:gd name="connsiteY600" fmla="*/ 1023721 h 1061769"/>
                    <a:gd name="connsiteX601" fmla="*/ 170830 w 632800"/>
                    <a:gd name="connsiteY601" fmla="*/ 1022989 h 1061769"/>
                    <a:gd name="connsiteX602" fmla="*/ 173088 w 632800"/>
                    <a:gd name="connsiteY602" fmla="*/ 1022306 h 1061769"/>
                    <a:gd name="connsiteX603" fmla="*/ 172778 w 632800"/>
                    <a:gd name="connsiteY603" fmla="*/ 1019804 h 1061769"/>
                    <a:gd name="connsiteX604" fmla="*/ 172700 w 632800"/>
                    <a:gd name="connsiteY604" fmla="*/ 1019194 h 1061769"/>
                    <a:gd name="connsiteX605" fmla="*/ 172664 w 632800"/>
                    <a:gd name="connsiteY605" fmla="*/ 1016436 h 1061769"/>
                    <a:gd name="connsiteX606" fmla="*/ 174876 w 632800"/>
                    <a:gd name="connsiteY606" fmla="*/ 1015972 h 1061769"/>
                    <a:gd name="connsiteX607" fmla="*/ 176957 w 632800"/>
                    <a:gd name="connsiteY607" fmla="*/ 1015533 h 1061769"/>
                    <a:gd name="connsiteX608" fmla="*/ 177537 w 632800"/>
                    <a:gd name="connsiteY608" fmla="*/ 1015448 h 1061769"/>
                    <a:gd name="connsiteX609" fmla="*/ 178515 w 632800"/>
                    <a:gd name="connsiteY609" fmla="*/ 1015326 h 1061769"/>
                    <a:gd name="connsiteX610" fmla="*/ 180428 w 632800"/>
                    <a:gd name="connsiteY610" fmla="*/ 1015094 h 1061769"/>
                    <a:gd name="connsiteX611" fmla="*/ 181388 w 632800"/>
                    <a:gd name="connsiteY611" fmla="*/ 1014984 h 1061769"/>
                    <a:gd name="connsiteX612" fmla="*/ 182289 w 632800"/>
                    <a:gd name="connsiteY612" fmla="*/ 1014874 h 1061769"/>
                    <a:gd name="connsiteX613" fmla="*/ 182783 w 632800"/>
                    <a:gd name="connsiteY613" fmla="*/ 1014715 h 1061769"/>
                    <a:gd name="connsiteX614" fmla="*/ 184750 w 632800"/>
                    <a:gd name="connsiteY614" fmla="*/ 1014081 h 1061769"/>
                    <a:gd name="connsiteX615" fmla="*/ 186640 w 632800"/>
                    <a:gd name="connsiteY615" fmla="*/ 1013471 h 1061769"/>
                    <a:gd name="connsiteX616" fmla="*/ 186209 w 632800"/>
                    <a:gd name="connsiteY616" fmla="*/ 1010786 h 1061769"/>
                    <a:gd name="connsiteX617" fmla="*/ 186124 w 632800"/>
                    <a:gd name="connsiteY617" fmla="*/ 1010249 h 1061769"/>
                    <a:gd name="connsiteX618" fmla="*/ 185991 w 632800"/>
                    <a:gd name="connsiteY618" fmla="*/ 1009505 h 1061769"/>
                    <a:gd name="connsiteX619" fmla="*/ 185387 w 632800"/>
                    <a:gd name="connsiteY619" fmla="*/ 1007016 h 1061769"/>
                    <a:gd name="connsiteX620" fmla="*/ 185030 w 632800"/>
                    <a:gd name="connsiteY620" fmla="*/ 1005539 h 1061769"/>
                    <a:gd name="connsiteX621" fmla="*/ 185192 w 632800"/>
                    <a:gd name="connsiteY621" fmla="*/ 1001793 h 1061769"/>
                    <a:gd name="connsiteX622" fmla="*/ 186912 w 632800"/>
                    <a:gd name="connsiteY622" fmla="*/ 1003001 h 1061769"/>
                    <a:gd name="connsiteX623" fmla="*/ 189537 w 632800"/>
                    <a:gd name="connsiteY623" fmla="*/ 1004856 h 1061769"/>
                    <a:gd name="connsiteX624" fmla="*/ 190464 w 632800"/>
                    <a:gd name="connsiteY624" fmla="*/ 1005515 h 1061769"/>
                    <a:gd name="connsiteX625" fmla="*/ 193704 w 632800"/>
                    <a:gd name="connsiteY625" fmla="*/ 1008394 h 1061769"/>
                    <a:gd name="connsiteX626" fmla="*/ 194385 w 632800"/>
                    <a:gd name="connsiteY626" fmla="*/ 1009005 h 1061769"/>
                    <a:gd name="connsiteX627" fmla="*/ 196393 w 632800"/>
                    <a:gd name="connsiteY627" fmla="*/ 1010054 h 1061769"/>
                    <a:gd name="connsiteX628" fmla="*/ 197605 w 632800"/>
                    <a:gd name="connsiteY628" fmla="*/ 1008626 h 1061769"/>
                    <a:gd name="connsiteX629" fmla="*/ 198970 w 632800"/>
                    <a:gd name="connsiteY629" fmla="*/ 1007003 h 1061769"/>
                    <a:gd name="connsiteX630" fmla="*/ 200316 w 632800"/>
                    <a:gd name="connsiteY630" fmla="*/ 1007674 h 1061769"/>
                    <a:gd name="connsiteX631" fmla="*/ 201330 w 632800"/>
                    <a:gd name="connsiteY631" fmla="*/ 1008809 h 1061769"/>
                    <a:gd name="connsiteX632" fmla="*/ 202520 w 632800"/>
                    <a:gd name="connsiteY632" fmla="*/ 1010152 h 1061769"/>
                    <a:gd name="connsiteX633" fmla="*/ 203686 w 632800"/>
                    <a:gd name="connsiteY633" fmla="*/ 1011457 h 1061769"/>
                    <a:gd name="connsiteX634" fmla="*/ 204734 w 632800"/>
                    <a:gd name="connsiteY634" fmla="*/ 1010567 h 1061769"/>
                    <a:gd name="connsiteX635" fmla="*/ 206205 w 632800"/>
                    <a:gd name="connsiteY635" fmla="*/ 1009322 h 1061769"/>
                    <a:gd name="connsiteX636" fmla="*/ 206811 w 632800"/>
                    <a:gd name="connsiteY636" fmla="*/ 1008504 h 1061769"/>
                    <a:gd name="connsiteX637" fmla="*/ 207735 w 632800"/>
                    <a:gd name="connsiteY637" fmla="*/ 1007260 h 1061769"/>
                    <a:gd name="connsiteX638" fmla="*/ 208994 w 632800"/>
                    <a:gd name="connsiteY638" fmla="*/ 1005576 h 1061769"/>
                    <a:gd name="connsiteX639" fmla="*/ 209248 w 632800"/>
                    <a:gd name="connsiteY639" fmla="*/ 1004758 h 1061769"/>
                    <a:gd name="connsiteX640" fmla="*/ 209387 w 632800"/>
                    <a:gd name="connsiteY640" fmla="*/ 1004319 h 1061769"/>
                    <a:gd name="connsiteX641" fmla="*/ 210030 w 632800"/>
                    <a:gd name="connsiteY641" fmla="*/ 1002269 h 1061769"/>
                    <a:gd name="connsiteX642" fmla="*/ 208502 w 632800"/>
                    <a:gd name="connsiteY642" fmla="*/ 999669 h 1061769"/>
                    <a:gd name="connsiteX643" fmla="*/ 207429 w 632800"/>
                    <a:gd name="connsiteY643" fmla="*/ 997851 h 1061769"/>
                    <a:gd name="connsiteX644" fmla="*/ 206892 w 632800"/>
                    <a:gd name="connsiteY644" fmla="*/ 996082 h 1061769"/>
                    <a:gd name="connsiteX645" fmla="*/ 206478 w 632800"/>
                    <a:gd name="connsiteY645" fmla="*/ 994727 h 1061769"/>
                    <a:gd name="connsiteX646" fmla="*/ 207583 w 632800"/>
                    <a:gd name="connsiteY646" fmla="*/ 993446 h 1061769"/>
                    <a:gd name="connsiteX647" fmla="*/ 207873 w 632800"/>
                    <a:gd name="connsiteY647" fmla="*/ 993117 h 1061769"/>
                    <a:gd name="connsiteX648" fmla="*/ 208806 w 632800"/>
                    <a:gd name="connsiteY648" fmla="*/ 992030 h 1061769"/>
                    <a:gd name="connsiteX649" fmla="*/ 211125 w 632800"/>
                    <a:gd name="connsiteY649" fmla="*/ 991359 h 1061769"/>
                    <a:gd name="connsiteX650" fmla="*/ 213171 w 632800"/>
                    <a:gd name="connsiteY650" fmla="*/ 990749 h 1061769"/>
                    <a:gd name="connsiteX651" fmla="*/ 215191 w 632800"/>
                    <a:gd name="connsiteY651" fmla="*/ 990639 h 1061769"/>
                    <a:gd name="connsiteX652" fmla="*/ 216718 w 632800"/>
                    <a:gd name="connsiteY652" fmla="*/ 990566 h 1061769"/>
                    <a:gd name="connsiteX653" fmla="*/ 220161 w 632800"/>
                    <a:gd name="connsiteY653" fmla="*/ 992555 h 1061769"/>
                    <a:gd name="connsiteX654" fmla="*/ 221152 w 632800"/>
                    <a:gd name="connsiteY654" fmla="*/ 992433 h 1061769"/>
                    <a:gd name="connsiteX655" fmla="*/ 223233 w 632800"/>
                    <a:gd name="connsiteY655" fmla="*/ 992152 h 1061769"/>
                    <a:gd name="connsiteX656" fmla="*/ 224674 w 632800"/>
                    <a:gd name="connsiteY656" fmla="*/ 991384 h 1061769"/>
                    <a:gd name="connsiteX657" fmla="*/ 226637 w 632800"/>
                    <a:gd name="connsiteY657" fmla="*/ 990005 h 1061769"/>
                    <a:gd name="connsiteX658" fmla="*/ 227602 w 632800"/>
                    <a:gd name="connsiteY658" fmla="*/ 989004 h 1061769"/>
                    <a:gd name="connsiteX659" fmla="*/ 228515 w 632800"/>
                    <a:gd name="connsiteY659" fmla="*/ 987857 h 1061769"/>
                    <a:gd name="connsiteX660" fmla="*/ 229850 w 632800"/>
                    <a:gd name="connsiteY660" fmla="*/ 986185 h 1061769"/>
                    <a:gd name="connsiteX661" fmla="*/ 231160 w 632800"/>
                    <a:gd name="connsiteY661" fmla="*/ 982695 h 1061769"/>
                    <a:gd name="connsiteX662" fmla="*/ 231972 w 632800"/>
                    <a:gd name="connsiteY662" fmla="*/ 980621 h 1061769"/>
                    <a:gd name="connsiteX663" fmla="*/ 232831 w 632800"/>
                    <a:gd name="connsiteY663" fmla="*/ 978546 h 1061769"/>
                    <a:gd name="connsiteX664" fmla="*/ 233747 w 632800"/>
                    <a:gd name="connsiteY664" fmla="*/ 976338 h 1061769"/>
                    <a:gd name="connsiteX665" fmla="*/ 233640 w 632800"/>
                    <a:gd name="connsiteY665" fmla="*/ 973665 h 1061769"/>
                    <a:gd name="connsiteX666" fmla="*/ 230521 w 632800"/>
                    <a:gd name="connsiteY666" fmla="*/ 972091 h 1061769"/>
                    <a:gd name="connsiteX667" fmla="*/ 228275 w 632800"/>
                    <a:gd name="connsiteY667" fmla="*/ 970956 h 1061769"/>
                    <a:gd name="connsiteX668" fmla="*/ 226979 w 632800"/>
                    <a:gd name="connsiteY668" fmla="*/ 970212 h 1061769"/>
                    <a:gd name="connsiteX669" fmla="*/ 225008 w 632800"/>
                    <a:gd name="connsiteY669" fmla="*/ 968918 h 1061769"/>
                    <a:gd name="connsiteX670" fmla="*/ 223497 w 632800"/>
                    <a:gd name="connsiteY670" fmla="*/ 967588 h 1061769"/>
                    <a:gd name="connsiteX671" fmla="*/ 221953 w 632800"/>
                    <a:gd name="connsiteY671" fmla="*/ 966026 h 1061769"/>
                    <a:gd name="connsiteX672" fmla="*/ 221285 w 632800"/>
                    <a:gd name="connsiteY672" fmla="*/ 965355 h 1061769"/>
                    <a:gd name="connsiteX673" fmla="*/ 219802 w 632800"/>
                    <a:gd name="connsiteY673" fmla="*/ 963805 h 1061769"/>
                    <a:gd name="connsiteX674" fmla="*/ 218055 w 632800"/>
                    <a:gd name="connsiteY674" fmla="*/ 961987 h 1061769"/>
                    <a:gd name="connsiteX675" fmla="*/ 216899 w 632800"/>
                    <a:gd name="connsiteY675" fmla="*/ 960596 h 1061769"/>
                    <a:gd name="connsiteX676" fmla="*/ 215610 w 632800"/>
                    <a:gd name="connsiteY676" fmla="*/ 959058 h 1061769"/>
                    <a:gd name="connsiteX677" fmla="*/ 214596 w 632800"/>
                    <a:gd name="connsiteY677" fmla="*/ 957850 h 1061769"/>
                    <a:gd name="connsiteX678" fmla="*/ 213768 w 632800"/>
                    <a:gd name="connsiteY678" fmla="*/ 957008 h 1061769"/>
                    <a:gd name="connsiteX679" fmla="*/ 212751 w 632800"/>
                    <a:gd name="connsiteY679" fmla="*/ 955983 h 1061769"/>
                    <a:gd name="connsiteX680" fmla="*/ 211885 w 632800"/>
                    <a:gd name="connsiteY680" fmla="*/ 955104 h 1061769"/>
                    <a:gd name="connsiteX681" fmla="*/ 211174 w 632800"/>
                    <a:gd name="connsiteY681" fmla="*/ 954397 h 1061769"/>
                    <a:gd name="connsiteX682" fmla="*/ 211707 w 632800"/>
                    <a:gd name="connsiteY682" fmla="*/ 953848 h 1061769"/>
                    <a:gd name="connsiteX683" fmla="*/ 212471 w 632800"/>
                    <a:gd name="connsiteY683" fmla="*/ 953177 h 1061769"/>
                    <a:gd name="connsiteX684" fmla="*/ 213028 w 632800"/>
                    <a:gd name="connsiteY684" fmla="*/ 952212 h 1061769"/>
                    <a:gd name="connsiteX685" fmla="*/ 213470 w 632800"/>
                    <a:gd name="connsiteY685" fmla="*/ 951444 h 1061769"/>
                    <a:gd name="connsiteX686" fmla="*/ 213519 w 632800"/>
                    <a:gd name="connsiteY686" fmla="*/ 951358 h 1061769"/>
                    <a:gd name="connsiteX687" fmla="*/ 213901 w 632800"/>
                    <a:gd name="connsiteY687" fmla="*/ 951297 h 1061769"/>
                    <a:gd name="connsiteX688" fmla="*/ 215210 w 632800"/>
                    <a:gd name="connsiteY688" fmla="*/ 951200 h 1061769"/>
                    <a:gd name="connsiteX689" fmla="*/ 216832 w 632800"/>
                    <a:gd name="connsiteY689" fmla="*/ 951078 h 1061769"/>
                    <a:gd name="connsiteX690" fmla="*/ 218756 w 632800"/>
                    <a:gd name="connsiteY690" fmla="*/ 950919 h 1061769"/>
                    <a:gd name="connsiteX691" fmla="*/ 219775 w 632800"/>
                    <a:gd name="connsiteY691" fmla="*/ 950455 h 1061769"/>
                    <a:gd name="connsiteX692" fmla="*/ 221208 w 632800"/>
                    <a:gd name="connsiteY692" fmla="*/ 949833 h 1061769"/>
                    <a:gd name="connsiteX693" fmla="*/ 221025 w 632800"/>
                    <a:gd name="connsiteY693" fmla="*/ 949101 h 1061769"/>
                    <a:gd name="connsiteX694" fmla="*/ 218212 w 632800"/>
                    <a:gd name="connsiteY694" fmla="*/ 944110 h 1061769"/>
                    <a:gd name="connsiteX695" fmla="*/ 215712 w 632800"/>
                    <a:gd name="connsiteY695" fmla="*/ 942255 h 1061769"/>
                    <a:gd name="connsiteX696" fmla="*/ 212169 w 632800"/>
                    <a:gd name="connsiteY696" fmla="*/ 938777 h 1061769"/>
                    <a:gd name="connsiteX697" fmla="*/ 208731 w 632800"/>
                    <a:gd name="connsiteY697" fmla="*/ 935763 h 1061769"/>
                    <a:gd name="connsiteX698" fmla="*/ 204876 w 632800"/>
                    <a:gd name="connsiteY698" fmla="*/ 932407 h 1061769"/>
                    <a:gd name="connsiteX699" fmla="*/ 199458 w 632800"/>
                    <a:gd name="connsiteY699" fmla="*/ 928576 h 1061769"/>
                    <a:gd name="connsiteX700" fmla="*/ 193625 w 632800"/>
                    <a:gd name="connsiteY700" fmla="*/ 925574 h 1061769"/>
                    <a:gd name="connsiteX701" fmla="*/ 189665 w 632800"/>
                    <a:gd name="connsiteY701" fmla="*/ 924061 h 1061769"/>
                    <a:gd name="connsiteX702" fmla="*/ 185185 w 632800"/>
                    <a:gd name="connsiteY702" fmla="*/ 923255 h 1061769"/>
                    <a:gd name="connsiteX703" fmla="*/ 182846 w 632800"/>
                    <a:gd name="connsiteY703" fmla="*/ 922694 h 1061769"/>
                    <a:gd name="connsiteX704" fmla="*/ 183035 w 632800"/>
                    <a:gd name="connsiteY704" fmla="*/ 922059 h 1061769"/>
                    <a:gd name="connsiteX705" fmla="*/ 183344 w 632800"/>
                    <a:gd name="connsiteY705" fmla="*/ 921034 h 1061769"/>
                    <a:gd name="connsiteX706" fmla="*/ 183774 w 632800"/>
                    <a:gd name="connsiteY706" fmla="*/ 919606 h 1061769"/>
                    <a:gd name="connsiteX707" fmla="*/ 185437 w 632800"/>
                    <a:gd name="connsiteY707" fmla="*/ 914103 h 1061769"/>
                    <a:gd name="connsiteX708" fmla="*/ 185856 w 632800"/>
                    <a:gd name="connsiteY708" fmla="*/ 912773 h 1061769"/>
                    <a:gd name="connsiteX709" fmla="*/ 186460 w 632800"/>
                    <a:gd name="connsiteY709" fmla="*/ 910869 h 1061769"/>
                    <a:gd name="connsiteX710" fmla="*/ 187526 w 632800"/>
                    <a:gd name="connsiteY710" fmla="*/ 907526 h 1061769"/>
                    <a:gd name="connsiteX711" fmla="*/ 187839 w 632800"/>
                    <a:gd name="connsiteY711" fmla="*/ 906574 h 1061769"/>
                    <a:gd name="connsiteX712" fmla="*/ 189046 w 632800"/>
                    <a:gd name="connsiteY712" fmla="*/ 902937 h 1061769"/>
                    <a:gd name="connsiteX713" fmla="*/ 189218 w 632800"/>
                    <a:gd name="connsiteY713" fmla="*/ 902425 h 1061769"/>
                    <a:gd name="connsiteX714" fmla="*/ 189499 w 632800"/>
                    <a:gd name="connsiteY714" fmla="*/ 901876 h 1061769"/>
                    <a:gd name="connsiteX715" fmla="*/ 190772 w 632800"/>
                    <a:gd name="connsiteY715" fmla="*/ 899472 h 1061769"/>
                    <a:gd name="connsiteX716" fmla="*/ 191690 w 632800"/>
                    <a:gd name="connsiteY716" fmla="*/ 897727 h 1061769"/>
                    <a:gd name="connsiteX717" fmla="*/ 193533 w 632800"/>
                    <a:gd name="connsiteY717" fmla="*/ 897690 h 1061769"/>
                    <a:gd name="connsiteX718" fmla="*/ 199075 w 632800"/>
                    <a:gd name="connsiteY718" fmla="*/ 897580 h 1061769"/>
                    <a:gd name="connsiteX719" fmla="*/ 201167 w 632800"/>
                    <a:gd name="connsiteY719" fmla="*/ 897532 h 1061769"/>
                    <a:gd name="connsiteX720" fmla="*/ 202463 w 632800"/>
                    <a:gd name="connsiteY720" fmla="*/ 897507 h 1061769"/>
                    <a:gd name="connsiteX721" fmla="*/ 208764 w 632800"/>
                    <a:gd name="connsiteY721" fmla="*/ 897361 h 1061769"/>
                    <a:gd name="connsiteX722" fmla="*/ 210358 w 632800"/>
                    <a:gd name="connsiteY722" fmla="*/ 897324 h 1061769"/>
                    <a:gd name="connsiteX723" fmla="*/ 213779 w 632800"/>
                    <a:gd name="connsiteY723" fmla="*/ 897251 h 1061769"/>
                    <a:gd name="connsiteX724" fmla="*/ 221633 w 632800"/>
                    <a:gd name="connsiteY724" fmla="*/ 897080 h 1061769"/>
                    <a:gd name="connsiteX725" fmla="*/ 223058 w 632800"/>
                    <a:gd name="connsiteY725" fmla="*/ 897056 h 1061769"/>
                    <a:gd name="connsiteX726" fmla="*/ 223804 w 632800"/>
                    <a:gd name="connsiteY726" fmla="*/ 897214 h 1061769"/>
                    <a:gd name="connsiteX727" fmla="*/ 227382 w 632800"/>
                    <a:gd name="connsiteY727" fmla="*/ 897995 h 1061769"/>
                    <a:gd name="connsiteX728" fmla="*/ 229129 w 632800"/>
                    <a:gd name="connsiteY728" fmla="*/ 898374 h 1061769"/>
                    <a:gd name="connsiteX729" fmla="*/ 230168 w 632800"/>
                    <a:gd name="connsiteY729" fmla="*/ 898081 h 1061769"/>
                    <a:gd name="connsiteX730" fmla="*/ 231203 w 632800"/>
                    <a:gd name="connsiteY730" fmla="*/ 897715 h 1061769"/>
                    <a:gd name="connsiteX731" fmla="*/ 232182 w 632800"/>
                    <a:gd name="connsiteY731" fmla="*/ 897409 h 1061769"/>
                    <a:gd name="connsiteX732" fmla="*/ 233434 w 632800"/>
                    <a:gd name="connsiteY732" fmla="*/ 897043 h 1061769"/>
                    <a:gd name="connsiteX733" fmla="*/ 234686 w 632800"/>
                    <a:gd name="connsiteY733" fmla="*/ 896799 h 1061769"/>
                    <a:gd name="connsiteX734" fmla="*/ 236319 w 632800"/>
                    <a:gd name="connsiteY734" fmla="*/ 896616 h 1061769"/>
                    <a:gd name="connsiteX735" fmla="*/ 237852 w 632800"/>
                    <a:gd name="connsiteY735" fmla="*/ 896665 h 1061769"/>
                    <a:gd name="connsiteX736" fmla="*/ 238962 w 632800"/>
                    <a:gd name="connsiteY736" fmla="*/ 896860 h 1061769"/>
                    <a:gd name="connsiteX737" fmla="*/ 239377 w 632800"/>
                    <a:gd name="connsiteY737" fmla="*/ 896922 h 1061769"/>
                    <a:gd name="connsiteX738" fmla="*/ 240846 w 632800"/>
                    <a:gd name="connsiteY738" fmla="*/ 897165 h 1061769"/>
                    <a:gd name="connsiteX739" fmla="*/ 241864 w 632800"/>
                    <a:gd name="connsiteY739" fmla="*/ 897324 h 1061769"/>
                    <a:gd name="connsiteX740" fmla="*/ 242894 w 632800"/>
                    <a:gd name="connsiteY740" fmla="*/ 898227 h 1061769"/>
                    <a:gd name="connsiteX741" fmla="*/ 243403 w 632800"/>
                    <a:gd name="connsiteY741" fmla="*/ 898898 h 1061769"/>
                    <a:gd name="connsiteX742" fmla="*/ 243743 w 632800"/>
                    <a:gd name="connsiteY742" fmla="*/ 899484 h 1061769"/>
                    <a:gd name="connsiteX743" fmla="*/ 244145 w 632800"/>
                    <a:gd name="connsiteY743" fmla="*/ 900180 h 1061769"/>
                    <a:gd name="connsiteX744" fmla="*/ 244658 w 632800"/>
                    <a:gd name="connsiteY744" fmla="*/ 898032 h 1061769"/>
                    <a:gd name="connsiteX745" fmla="*/ 245404 w 632800"/>
                    <a:gd name="connsiteY745" fmla="*/ 894920 h 1061769"/>
                    <a:gd name="connsiteX746" fmla="*/ 245608 w 632800"/>
                    <a:gd name="connsiteY746" fmla="*/ 893871 h 1061769"/>
                    <a:gd name="connsiteX747" fmla="*/ 245913 w 632800"/>
                    <a:gd name="connsiteY747" fmla="*/ 892284 h 1061769"/>
                    <a:gd name="connsiteX748" fmla="*/ 247104 w 632800"/>
                    <a:gd name="connsiteY748" fmla="*/ 886147 h 1061769"/>
                    <a:gd name="connsiteX749" fmla="*/ 247297 w 632800"/>
                    <a:gd name="connsiteY749" fmla="*/ 885146 h 1061769"/>
                    <a:gd name="connsiteX750" fmla="*/ 247645 w 632800"/>
                    <a:gd name="connsiteY750" fmla="*/ 883352 h 1061769"/>
                    <a:gd name="connsiteX751" fmla="*/ 248787 w 632800"/>
                    <a:gd name="connsiteY751" fmla="*/ 877458 h 1061769"/>
                    <a:gd name="connsiteX752" fmla="*/ 249097 w 632800"/>
                    <a:gd name="connsiteY752" fmla="*/ 875859 h 1061769"/>
                    <a:gd name="connsiteX753" fmla="*/ 250258 w 632800"/>
                    <a:gd name="connsiteY753" fmla="*/ 873870 h 1061769"/>
                    <a:gd name="connsiteX754" fmla="*/ 252079 w 632800"/>
                    <a:gd name="connsiteY754" fmla="*/ 870759 h 1061769"/>
                    <a:gd name="connsiteX755" fmla="*/ 254349 w 632800"/>
                    <a:gd name="connsiteY755" fmla="*/ 866878 h 1061769"/>
                    <a:gd name="connsiteX756" fmla="*/ 255750 w 632800"/>
                    <a:gd name="connsiteY756" fmla="*/ 865060 h 1061769"/>
                    <a:gd name="connsiteX757" fmla="*/ 257021 w 632800"/>
                    <a:gd name="connsiteY757" fmla="*/ 863400 h 1061769"/>
                    <a:gd name="connsiteX758" fmla="*/ 255120 w 632800"/>
                    <a:gd name="connsiteY758" fmla="*/ 863181 h 1061769"/>
                    <a:gd name="connsiteX759" fmla="*/ 245660 w 632800"/>
                    <a:gd name="connsiteY759" fmla="*/ 862095 h 1061769"/>
                    <a:gd name="connsiteX760" fmla="*/ 243283 w 632800"/>
                    <a:gd name="connsiteY760" fmla="*/ 861814 h 1061769"/>
                    <a:gd name="connsiteX761" fmla="*/ 241424 w 632800"/>
                    <a:gd name="connsiteY761" fmla="*/ 861350 h 1061769"/>
                    <a:gd name="connsiteX762" fmla="*/ 232125 w 632800"/>
                    <a:gd name="connsiteY762" fmla="*/ 859019 h 1061769"/>
                    <a:gd name="connsiteX763" fmla="*/ 230266 w 632800"/>
                    <a:gd name="connsiteY763" fmla="*/ 858543 h 1061769"/>
                    <a:gd name="connsiteX764" fmla="*/ 228501 w 632800"/>
                    <a:gd name="connsiteY764" fmla="*/ 857482 h 1061769"/>
                    <a:gd name="connsiteX765" fmla="*/ 219537 w 632800"/>
                    <a:gd name="connsiteY765" fmla="*/ 852064 h 1061769"/>
                    <a:gd name="connsiteX766" fmla="*/ 218875 w 632800"/>
                    <a:gd name="connsiteY766" fmla="*/ 851673 h 1061769"/>
                    <a:gd name="connsiteX767" fmla="*/ 217297 w 632800"/>
                    <a:gd name="connsiteY767" fmla="*/ 850709 h 1061769"/>
                    <a:gd name="connsiteX768" fmla="*/ 215569 w 632800"/>
                    <a:gd name="connsiteY768" fmla="*/ 849672 h 1061769"/>
                    <a:gd name="connsiteX769" fmla="*/ 214359 w 632800"/>
                    <a:gd name="connsiteY769" fmla="*/ 847939 h 1061769"/>
                    <a:gd name="connsiteX770" fmla="*/ 207925 w 632800"/>
                    <a:gd name="connsiteY770" fmla="*/ 838738 h 1061769"/>
                    <a:gd name="connsiteX771" fmla="*/ 206750 w 632800"/>
                    <a:gd name="connsiteY771" fmla="*/ 837054 h 1061769"/>
                    <a:gd name="connsiteX772" fmla="*/ 206750 w 632800"/>
                    <a:gd name="connsiteY772" fmla="*/ 835017 h 1061769"/>
                    <a:gd name="connsiteX773" fmla="*/ 206750 w 632800"/>
                    <a:gd name="connsiteY773" fmla="*/ 825205 h 1061769"/>
                    <a:gd name="connsiteX774" fmla="*/ 206750 w 632800"/>
                    <a:gd name="connsiteY774" fmla="*/ 823045 h 1061769"/>
                    <a:gd name="connsiteX775" fmla="*/ 208382 w 632800"/>
                    <a:gd name="connsiteY775" fmla="*/ 821886 h 1061769"/>
                    <a:gd name="connsiteX776" fmla="*/ 217133 w 632800"/>
                    <a:gd name="connsiteY776" fmla="*/ 815663 h 1061769"/>
                    <a:gd name="connsiteX777" fmla="*/ 217889 w 632800"/>
                    <a:gd name="connsiteY777" fmla="*/ 815126 h 1061769"/>
                    <a:gd name="connsiteX778" fmla="*/ 220233 w 632800"/>
                    <a:gd name="connsiteY778" fmla="*/ 813466 h 1061769"/>
                    <a:gd name="connsiteX779" fmla="*/ 221867 w 632800"/>
                    <a:gd name="connsiteY779" fmla="*/ 812295 h 1061769"/>
                    <a:gd name="connsiteX780" fmla="*/ 223763 w 632800"/>
                    <a:gd name="connsiteY780" fmla="*/ 811880 h 1061769"/>
                    <a:gd name="connsiteX781" fmla="*/ 229306 w 632800"/>
                    <a:gd name="connsiteY781" fmla="*/ 810647 h 1061769"/>
                    <a:gd name="connsiteX782" fmla="*/ 234748 w 632800"/>
                    <a:gd name="connsiteY782" fmla="*/ 809439 h 1061769"/>
                    <a:gd name="connsiteX783" fmla="*/ 236564 w 632800"/>
                    <a:gd name="connsiteY783" fmla="*/ 809024 h 1061769"/>
                    <a:gd name="connsiteX784" fmla="*/ 237617 w 632800"/>
                    <a:gd name="connsiteY784" fmla="*/ 808390 h 1061769"/>
                    <a:gd name="connsiteX785" fmla="*/ 241782 w 632800"/>
                    <a:gd name="connsiteY785" fmla="*/ 805839 h 1061769"/>
                    <a:gd name="connsiteX786" fmla="*/ 243368 w 632800"/>
                    <a:gd name="connsiteY786" fmla="*/ 804863 h 1061769"/>
                    <a:gd name="connsiteX787" fmla="*/ 241842 w 632800"/>
                    <a:gd name="connsiteY787" fmla="*/ 803569 h 1061769"/>
                    <a:gd name="connsiteX788" fmla="*/ 237248 w 632800"/>
                    <a:gd name="connsiteY788" fmla="*/ 799653 h 1061769"/>
                    <a:gd name="connsiteX789" fmla="*/ 234807 w 632800"/>
                    <a:gd name="connsiteY789" fmla="*/ 797090 h 1061769"/>
                    <a:gd name="connsiteX790" fmla="*/ 229206 w 632800"/>
                    <a:gd name="connsiteY790" fmla="*/ 791208 h 1061769"/>
                    <a:gd name="connsiteX791" fmla="*/ 227457 w 632800"/>
                    <a:gd name="connsiteY791" fmla="*/ 789378 h 1061769"/>
                    <a:gd name="connsiteX792" fmla="*/ 225533 w 632800"/>
                    <a:gd name="connsiteY792" fmla="*/ 787938 h 1061769"/>
                    <a:gd name="connsiteX793" fmla="*/ 222455 w 632800"/>
                    <a:gd name="connsiteY793" fmla="*/ 785631 h 1061769"/>
                    <a:gd name="connsiteX794" fmla="*/ 221301 w 632800"/>
                    <a:gd name="connsiteY794" fmla="*/ 784668 h 1061769"/>
                    <a:gd name="connsiteX795" fmla="*/ 218941 w 632800"/>
                    <a:gd name="connsiteY795" fmla="*/ 782703 h 1061769"/>
                    <a:gd name="connsiteX796" fmla="*/ 218231 w 632800"/>
                    <a:gd name="connsiteY796" fmla="*/ 782105 h 1061769"/>
                    <a:gd name="connsiteX797" fmla="*/ 215907 w 632800"/>
                    <a:gd name="connsiteY797" fmla="*/ 780177 h 1061769"/>
                    <a:gd name="connsiteX798" fmla="*/ 214381 w 632800"/>
                    <a:gd name="connsiteY798" fmla="*/ 778908 h 1061769"/>
                    <a:gd name="connsiteX799" fmla="*/ 213669 w 632800"/>
                    <a:gd name="connsiteY799" fmla="*/ 777870 h 1061769"/>
                    <a:gd name="connsiteX800" fmla="*/ 212196 w 632800"/>
                    <a:gd name="connsiteY800" fmla="*/ 775723 h 1061769"/>
                    <a:gd name="connsiteX801" fmla="*/ 210920 w 632800"/>
                    <a:gd name="connsiteY801" fmla="*/ 773868 h 1061769"/>
                    <a:gd name="connsiteX802" fmla="*/ 212901 w 632800"/>
                    <a:gd name="connsiteY802" fmla="*/ 773246 h 1061769"/>
                    <a:gd name="connsiteX803" fmla="*/ 213558 w 632800"/>
                    <a:gd name="connsiteY803" fmla="*/ 773062 h 1061769"/>
                    <a:gd name="connsiteX804" fmla="*/ 212382 w 632800"/>
                    <a:gd name="connsiteY804" fmla="*/ 772587 h 1061769"/>
                    <a:gd name="connsiteX805" fmla="*/ 209609 w 632800"/>
                    <a:gd name="connsiteY805" fmla="*/ 771537 h 1061769"/>
                    <a:gd name="connsiteX806" fmla="*/ 206894 w 632800"/>
                    <a:gd name="connsiteY806" fmla="*/ 770439 h 1061769"/>
                    <a:gd name="connsiteX807" fmla="*/ 206445 w 632800"/>
                    <a:gd name="connsiteY807" fmla="*/ 770268 h 1061769"/>
                    <a:gd name="connsiteX808" fmla="*/ 203868 w 632800"/>
                    <a:gd name="connsiteY808" fmla="*/ 769463 h 1061769"/>
                    <a:gd name="connsiteX809" fmla="*/ 201770 w 632800"/>
                    <a:gd name="connsiteY809" fmla="*/ 769182 h 1061769"/>
                    <a:gd name="connsiteX810" fmla="*/ 200930 w 632800"/>
                    <a:gd name="connsiteY810" fmla="*/ 769072 h 1061769"/>
                    <a:gd name="connsiteX811" fmla="*/ 200181 w 632800"/>
                    <a:gd name="connsiteY811" fmla="*/ 769011 h 1061769"/>
                    <a:gd name="connsiteX812" fmla="*/ 196428 w 632800"/>
                    <a:gd name="connsiteY812" fmla="*/ 768706 h 1061769"/>
                    <a:gd name="connsiteX813" fmla="*/ 194144 w 632800"/>
                    <a:gd name="connsiteY813" fmla="*/ 768462 h 1061769"/>
                    <a:gd name="connsiteX814" fmla="*/ 192317 w 632800"/>
                    <a:gd name="connsiteY814" fmla="*/ 768267 h 1061769"/>
                    <a:gd name="connsiteX815" fmla="*/ 190907 w 632800"/>
                    <a:gd name="connsiteY815" fmla="*/ 768279 h 1061769"/>
                    <a:gd name="connsiteX816" fmla="*/ 188528 w 632800"/>
                    <a:gd name="connsiteY816" fmla="*/ 768291 h 1061769"/>
                    <a:gd name="connsiteX817" fmla="*/ 187619 w 632800"/>
                    <a:gd name="connsiteY817" fmla="*/ 768303 h 1061769"/>
                    <a:gd name="connsiteX818" fmla="*/ 186659 w 632800"/>
                    <a:gd name="connsiteY818" fmla="*/ 768377 h 1061769"/>
                    <a:gd name="connsiteX819" fmla="*/ 185700 w 632800"/>
                    <a:gd name="connsiteY819" fmla="*/ 768450 h 1061769"/>
                    <a:gd name="connsiteX820" fmla="*/ 184251 w 632800"/>
                    <a:gd name="connsiteY820" fmla="*/ 768560 h 1061769"/>
                    <a:gd name="connsiteX821" fmla="*/ 182823 w 632800"/>
                    <a:gd name="connsiteY821" fmla="*/ 768670 h 1061769"/>
                    <a:gd name="connsiteX822" fmla="*/ 180580 w 632800"/>
                    <a:gd name="connsiteY822" fmla="*/ 769048 h 1061769"/>
                    <a:gd name="connsiteX823" fmla="*/ 177228 w 632800"/>
                    <a:gd name="connsiteY823" fmla="*/ 769609 h 1061769"/>
                    <a:gd name="connsiteX824" fmla="*/ 175319 w 632800"/>
                    <a:gd name="connsiteY824" fmla="*/ 769939 h 1061769"/>
                    <a:gd name="connsiteX825" fmla="*/ 174404 w 632800"/>
                    <a:gd name="connsiteY825" fmla="*/ 770024 h 1061769"/>
                    <a:gd name="connsiteX826" fmla="*/ 172121 w 632800"/>
                    <a:gd name="connsiteY826" fmla="*/ 770231 h 1061769"/>
                    <a:gd name="connsiteX827" fmla="*/ 171003 w 632800"/>
                    <a:gd name="connsiteY827" fmla="*/ 770329 h 1061769"/>
                    <a:gd name="connsiteX828" fmla="*/ 169446 w 632800"/>
                    <a:gd name="connsiteY828" fmla="*/ 770488 h 1061769"/>
                    <a:gd name="connsiteX829" fmla="*/ 168206 w 632800"/>
                    <a:gd name="connsiteY829" fmla="*/ 770488 h 1061769"/>
                    <a:gd name="connsiteX830" fmla="*/ 166691 w 632800"/>
                    <a:gd name="connsiteY830" fmla="*/ 770207 h 1061769"/>
                    <a:gd name="connsiteX831" fmla="*/ 165838 w 632800"/>
                    <a:gd name="connsiteY831" fmla="*/ 770049 h 1061769"/>
                    <a:gd name="connsiteX832" fmla="*/ 165270 w 632800"/>
                    <a:gd name="connsiteY832" fmla="*/ 769939 h 1061769"/>
                    <a:gd name="connsiteX833" fmla="*/ 164655 w 632800"/>
                    <a:gd name="connsiteY833" fmla="*/ 769804 h 1061769"/>
                    <a:gd name="connsiteX834" fmla="*/ 163084 w 632800"/>
                    <a:gd name="connsiteY834" fmla="*/ 769463 h 1061769"/>
                    <a:gd name="connsiteX835" fmla="*/ 159800 w 632800"/>
                    <a:gd name="connsiteY835" fmla="*/ 769158 h 1061769"/>
                    <a:gd name="connsiteX836" fmla="*/ 156983 w 632800"/>
                    <a:gd name="connsiteY836" fmla="*/ 768999 h 1061769"/>
                    <a:gd name="connsiteX837" fmla="*/ 155632 w 632800"/>
                    <a:gd name="connsiteY837" fmla="*/ 768902 h 1061769"/>
                    <a:gd name="connsiteX838" fmla="*/ 152480 w 632800"/>
                    <a:gd name="connsiteY838" fmla="*/ 768706 h 1061769"/>
                    <a:gd name="connsiteX839" fmla="*/ 151109 w 632800"/>
                    <a:gd name="connsiteY839" fmla="*/ 768657 h 1061769"/>
                    <a:gd name="connsiteX840" fmla="*/ 146999 w 632800"/>
                    <a:gd name="connsiteY840" fmla="*/ 768523 h 1061769"/>
                    <a:gd name="connsiteX841" fmla="*/ 145229 w 632800"/>
                    <a:gd name="connsiteY841" fmla="*/ 768438 h 1061769"/>
                    <a:gd name="connsiteX842" fmla="*/ 143019 w 632800"/>
                    <a:gd name="connsiteY842" fmla="*/ 768340 h 1061769"/>
                    <a:gd name="connsiteX843" fmla="*/ 141646 w 632800"/>
                    <a:gd name="connsiteY843" fmla="*/ 768242 h 1061769"/>
                    <a:gd name="connsiteX844" fmla="*/ 139331 w 632800"/>
                    <a:gd name="connsiteY844" fmla="*/ 768084 h 1061769"/>
                    <a:gd name="connsiteX845" fmla="*/ 137944 w 632800"/>
                    <a:gd name="connsiteY845" fmla="*/ 768047 h 1061769"/>
                    <a:gd name="connsiteX846" fmla="*/ 134242 w 632800"/>
                    <a:gd name="connsiteY846" fmla="*/ 767937 h 1061769"/>
                    <a:gd name="connsiteX847" fmla="*/ 133641 w 632800"/>
                    <a:gd name="connsiteY847" fmla="*/ 767913 h 1061769"/>
                    <a:gd name="connsiteX848" fmla="*/ 133291 w 632800"/>
                    <a:gd name="connsiteY848" fmla="*/ 767889 h 1061769"/>
                    <a:gd name="connsiteX849" fmla="*/ 130181 w 632800"/>
                    <a:gd name="connsiteY849" fmla="*/ 767730 h 1061769"/>
                    <a:gd name="connsiteX850" fmla="*/ 128357 w 632800"/>
                    <a:gd name="connsiteY850" fmla="*/ 767632 h 1061769"/>
                    <a:gd name="connsiteX851" fmla="*/ 128148 w 632800"/>
                    <a:gd name="connsiteY851" fmla="*/ 767620 h 1061769"/>
                    <a:gd name="connsiteX852" fmla="*/ 127316 w 632800"/>
                    <a:gd name="connsiteY852" fmla="*/ 766827 h 1061769"/>
                    <a:gd name="connsiteX853" fmla="*/ 125735 w 632800"/>
                    <a:gd name="connsiteY853" fmla="*/ 765314 h 1061769"/>
                    <a:gd name="connsiteX854" fmla="*/ 124804 w 632800"/>
                    <a:gd name="connsiteY854" fmla="*/ 762873 h 1061769"/>
                    <a:gd name="connsiteX855" fmla="*/ 124433 w 632800"/>
                    <a:gd name="connsiteY855" fmla="*/ 761897 h 1061769"/>
                    <a:gd name="connsiteX856" fmla="*/ 123688 w 632800"/>
                    <a:gd name="connsiteY856" fmla="*/ 759932 h 1061769"/>
                    <a:gd name="connsiteX857" fmla="*/ 120746 w 632800"/>
                    <a:gd name="connsiteY857" fmla="*/ 752196 h 1061769"/>
                    <a:gd name="connsiteX858" fmla="*/ 119963 w 632800"/>
                    <a:gd name="connsiteY858" fmla="*/ 750146 h 1061769"/>
                    <a:gd name="connsiteX859" fmla="*/ 118691 w 632800"/>
                    <a:gd name="connsiteY859" fmla="*/ 748510 h 1061769"/>
                    <a:gd name="connsiteX860" fmla="*/ 114246 w 632800"/>
                    <a:gd name="connsiteY860" fmla="*/ 742824 h 1061769"/>
                    <a:gd name="connsiteX861" fmla="*/ 110742 w 632800"/>
                    <a:gd name="connsiteY861" fmla="*/ 738345 h 1061769"/>
                    <a:gd name="connsiteX862" fmla="*/ 109469 w 632800"/>
                    <a:gd name="connsiteY862" fmla="*/ 736722 h 1061769"/>
                    <a:gd name="connsiteX863" fmla="*/ 108578 w 632800"/>
                    <a:gd name="connsiteY863" fmla="*/ 734794 h 1061769"/>
                    <a:gd name="connsiteX864" fmla="*/ 100995 w 632800"/>
                    <a:gd name="connsiteY864" fmla="*/ 718418 h 1061769"/>
                    <a:gd name="connsiteX865" fmla="*/ 100549 w 632800"/>
                    <a:gd name="connsiteY865" fmla="*/ 717454 h 1061769"/>
                    <a:gd name="connsiteX866" fmla="*/ 99725 w 632800"/>
                    <a:gd name="connsiteY866" fmla="*/ 715538 h 1061769"/>
                    <a:gd name="connsiteX867" fmla="*/ 95654 w 632800"/>
                    <a:gd name="connsiteY867" fmla="*/ 706069 h 1061769"/>
                    <a:gd name="connsiteX868" fmla="*/ 94778 w 632800"/>
                    <a:gd name="connsiteY868" fmla="*/ 704031 h 1061769"/>
                    <a:gd name="connsiteX869" fmla="*/ 93563 w 632800"/>
                    <a:gd name="connsiteY869" fmla="*/ 702371 h 1061769"/>
                    <a:gd name="connsiteX870" fmla="*/ 89679 w 632800"/>
                    <a:gd name="connsiteY870" fmla="*/ 697063 h 1061769"/>
                    <a:gd name="connsiteX871" fmla="*/ 88666 w 632800"/>
                    <a:gd name="connsiteY871" fmla="*/ 695684 h 1061769"/>
                    <a:gd name="connsiteX872" fmla="*/ 85361 w 632800"/>
                    <a:gd name="connsiteY872" fmla="*/ 691169 h 1061769"/>
                    <a:gd name="connsiteX873" fmla="*/ 83842 w 632800"/>
                    <a:gd name="connsiteY873" fmla="*/ 689095 h 1061769"/>
                    <a:gd name="connsiteX874" fmla="*/ 83235 w 632800"/>
                    <a:gd name="connsiteY874" fmla="*/ 688277 h 1061769"/>
                    <a:gd name="connsiteX875" fmla="*/ 76794 w 632800"/>
                    <a:gd name="connsiteY875" fmla="*/ 679125 h 1061769"/>
                    <a:gd name="connsiteX876" fmla="*/ 75627 w 632800"/>
                    <a:gd name="connsiteY876" fmla="*/ 677478 h 1061769"/>
                    <a:gd name="connsiteX877" fmla="*/ 73655 w 632800"/>
                    <a:gd name="connsiteY877" fmla="*/ 677343 h 1061769"/>
                    <a:gd name="connsiteX878" fmla="*/ 72086 w 632800"/>
                    <a:gd name="connsiteY878" fmla="*/ 677246 h 1061769"/>
                    <a:gd name="connsiteX879" fmla="*/ 71167 w 632800"/>
                    <a:gd name="connsiteY879" fmla="*/ 677185 h 1061769"/>
                    <a:gd name="connsiteX880" fmla="*/ 69862 w 632800"/>
                    <a:gd name="connsiteY880" fmla="*/ 677368 h 1061769"/>
                    <a:gd name="connsiteX881" fmla="*/ 66969 w 632800"/>
                    <a:gd name="connsiteY881" fmla="*/ 677770 h 1061769"/>
                    <a:gd name="connsiteX882" fmla="*/ 64993 w 632800"/>
                    <a:gd name="connsiteY882" fmla="*/ 677429 h 1061769"/>
                    <a:gd name="connsiteX883" fmla="*/ 61515 w 632800"/>
                    <a:gd name="connsiteY883" fmla="*/ 676831 h 1061769"/>
                    <a:gd name="connsiteX884" fmla="*/ 60149 w 632800"/>
                    <a:gd name="connsiteY884" fmla="*/ 676599 h 1061769"/>
                    <a:gd name="connsiteX885" fmla="*/ 58782 w 632800"/>
                    <a:gd name="connsiteY885" fmla="*/ 676013 h 1061769"/>
                    <a:gd name="connsiteX886" fmla="*/ 54950 w 632800"/>
                    <a:gd name="connsiteY886" fmla="*/ 674378 h 1061769"/>
                    <a:gd name="connsiteX887" fmla="*/ 53328 w 632800"/>
                    <a:gd name="connsiteY887" fmla="*/ 673683 h 1061769"/>
                    <a:gd name="connsiteX888" fmla="*/ 51160 w 632800"/>
                    <a:gd name="connsiteY888" fmla="*/ 671706 h 1061769"/>
                    <a:gd name="connsiteX889" fmla="*/ 49796 w 632800"/>
                    <a:gd name="connsiteY889" fmla="*/ 670461 h 1061769"/>
                    <a:gd name="connsiteX890" fmla="*/ 49229 w 632800"/>
                    <a:gd name="connsiteY890" fmla="*/ 669949 h 1061769"/>
                    <a:gd name="connsiteX891" fmla="*/ 48625 w 632800"/>
                    <a:gd name="connsiteY891" fmla="*/ 669399 h 1061769"/>
                    <a:gd name="connsiteX892" fmla="*/ 47556 w 632800"/>
                    <a:gd name="connsiteY892" fmla="*/ 668423 h 1061769"/>
                    <a:gd name="connsiteX893" fmla="*/ 46207 w 632800"/>
                    <a:gd name="connsiteY893" fmla="*/ 667679 h 1061769"/>
                    <a:gd name="connsiteX894" fmla="*/ 44408 w 632800"/>
                    <a:gd name="connsiteY894" fmla="*/ 666678 h 1061769"/>
                    <a:gd name="connsiteX895" fmla="*/ 42508 w 632800"/>
                    <a:gd name="connsiteY895" fmla="*/ 667093 h 1061769"/>
                    <a:gd name="connsiteX896" fmla="*/ 39161 w 632800"/>
                    <a:gd name="connsiteY896" fmla="*/ 667837 h 1061769"/>
                    <a:gd name="connsiteX897" fmla="*/ 35347 w 632800"/>
                    <a:gd name="connsiteY897" fmla="*/ 668265 h 1061769"/>
                    <a:gd name="connsiteX898" fmla="*/ 33913 w 632800"/>
                    <a:gd name="connsiteY898" fmla="*/ 668423 h 1061769"/>
                    <a:gd name="connsiteX899" fmla="*/ 32483 w 632800"/>
                    <a:gd name="connsiteY899" fmla="*/ 668508 h 1061769"/>
                    <a:gd name="connsiteX900" fmla="*/ 25373 w 632800"/>
                    <a:gd name="connsiteY900" fmla="*/ 668899 h 1061769"/>
                    <a:gd name="connsiteX901" fmla="*/ 23420 w 632800"/>
                    <a:gd name="connsiteY901" fmla="*/ 669009 h 1061769"/>
                    <a:gd name="connsiteX902" fmla="*/ 21477 w 632800"/>
                    <a:gd name="connsiteY902" fmla="*/ 668667 h 1061769"/>
                    <a:gd name="connsiteX903" fmla="*/ 10302 w 632800"/>
                    <a:gd name="connsiteY903" fmla="*/ 666678 h 1061769"/>
                    <a:gd name="connsiteX904" fmla="*/ 4564 w 632800"/>
                    <a:gd name="connsiteY904" fmla="*/ 664933 h 1061769"/>
                    <a:gd name="connsiteX905" fmla="*/ 3041 w 632800"/>
                    <a:gd name="connsiteY905" fmla="*/ 664469 h 1061769"/>
                    <a:gd name="connsiteX906" fmla="*/ 2355 w 632800"/>
                    <a:gd name="connsiteY906" fmla="*/ 664262 h 1061769"/>
                    <a:gd name="connsiteX907" fmla="*/ 1813 w 632800"/>
                    <a:gd name="connsiteY907" fmla="*/ 664103 h 1061769"/>
                    <a:gd name="connsiteX908" fmla="*/ 4760 w 632800"/>
                    <a:gd name="connsiteY908" fmla="*/ 660296 h 1061769"/>
                    <a:gd name="connsiteX909" fmla="*/ 6697 w 632800"/>
                    <a:gd name="connsiteY909" fmla="*/ 655317 h 1061769"/>
                    <a:gd name="connsiteX910" fmla="*/ 6205 w 632800"/>
                    <a:gd name="connsiteY910" fmla="*/ 650424 h 1061769"/>
                    <a:gd name="connsiteX911" fmla="*/ 3064 w 632800"/>
                    <a:gd name="connsiteY911" fmla="*/ 638221 h 1061769"/>
                    <a:gd name="connsiteX912" fmla="*/ 0 w 632800"/>
                    <a:gd name="connsiteY912" fmla="*/ 628483 h 1061769"/>
                    <a:gd name="connsiteX913" fmla="*/ 760 w 632800"/>
                    <a:gd name="connsiteY913" fmla="*/ 616951 h 1061769"/>
                    <a:gd name="connsiteX914" fmla="*/ 3099 w 632800"/>
                    <a:gd name="connsiteY914" fmla="*/ 602125 h 1061769"/>
                    <a:gd name="connsiteX915" fmla="*/ 3917 w 632800"/>
                    <a:gd name="connsiteY915" fmla="*/ 594376 h 1061769"/>
                    <a:gd name="connsiteX916" fmla="*/ 5386 w 632800"/>
                    <a:gd name="connsiteY916" fmla="*/ 585553 h 1061769"/>
                    <a:gd name="connsiteX917" fmla="*/ 9353 w 632800"/>
                    <a:gd name="connsiteY917" fmla="*/ 578757 h 1061769"/>
                    <a:gd name="connsiteX918" fmla="*/ 16285 w 632800"/>
                    <a:gd name="connsiteY918" fmla="*/ 566249 h 1061769"/>
                    <a:gd name="connsiteX919" fmla="*/ 24561 w 632800"/>
                    <a:gd name="connsiteY919" fmla="*/ 552301 h 1061769"/>
                    <a:gd name="connsiteX920" fmla="*/ 25861 w 632800"/>
                    <a:gd name="connsiteY920" fmla="*/ 549958 h 1061769"/>
                    <a:gd name="connsiteX921" fmla="*/ 28520 w 632800"/>
                    <a:gd name="connsiteY921" fmla="*/ 545162 h 1061769"/>
                    <a:gd name="connsiteX922" fmla="*/ 31099 w 632800"/>
                    <a:gd name="connsiteY922" fmla="*/ 538414 h 1061769"/>
                    <a:gd name="connsiteX923" fmla="*/ 35116 w 632800"/>
                    <a:gd name="connsiteY923" fmla="*/ 533020 h 1061769"/>
                    <a:gd name="connsiteX924" fmla="*/ 41564 w 632800"/>
                    <a:gd name="connsiteY924" fmla="*/ 527907 h 1061769"/>
                    <a:gd name="connsiteX925" fmla="*/ 48896 w 632800"/>
                    <a:gd name="connsiteY925" fmla="*/ 523856 h 1061769"/>
                    <a:gd name="connsiteX926" fmla="*/ 61173 w 632800"/>
                    <a:gd name="connsiteY926" fmla="*/ 515753 h 1061769"/>
                    <a:gd name="connsiteX927" fmla="*/ 70994 w 632800"/>
                    <a:gd name="connsiteY927" fmla="*/ 509213 h 1061769"/>
                    <a:gd name="connsiteX928" fmla="*/ 72764 w 632800"/>
                    <a:gd name="connsiteY928" fmla="*/ 508041 h 1061769"/>
                    <a:gd name="connsiteX929" fmla="*/ 78526 w 632800"/>
                    <a:gd name="connsiteY929" fmla="*/ 502953 h 1061769"/>
                    <a:gd name="connsiteX930" fmla="*/ 86702 w 632800"/>
                    <a:gd name="connsiteY930" fmla="*/ 497083 h 1061769"/>
                    <a:gd name="connsiteX931" fmla="*/ 94476 w 632800"/>
                    <a:gd name="connsiteY931" fmla="*/ 489481 h 1061769"/>
                    <a:gd name="connsiteX932" fmla="*/ 99639 w 632800"/>
                    <a:gd name="connsiteY932" fmla="*/ 482354 h 1061769"/>
                    <a:gd name="connsiteX933" fmla="*/ 101500 w 632800"/>
                    <a:gd name="connsiteY933" fmla="*/ 479791 h 1061769"/>
                    <a:gd name="connsiteX934" fmla="*/ 103721 w 632800"/>
                    <a:gd name="connsiteY934" fmla="*/ 472348 h 1061769"/>
                    <a:gd name="connsiteX935" fmla="*/ 107412 w 632800"/>
                    <a:gd name="connsiteY935" fmla="*/ 467674 h 1061769"/>
                    <a:gd name="connsiteX936" fmla="*/ 112849 w 632800"/>
                    <a:gd name="connsiteY936" fmla="*/ 463293 h 1061769"/>
                    <a:gd name="connsiteX937" fmla="*/ 116866 w 632800"/>
                    <a:gd name="connsiteY937" fmla="*/ 457912 h 1061769"/>
                    <a:gd name="connsiteX938" fmla="*/ 117401 w 632800"/>
                    <a:gd name="connsiteY938" fmla="*/ 452274 h 1061769"/>
                    <a:gd name="connsiteX939" fmla="*/ 116925 w 632800"/>
                    <a:gd name="connsiteY939" fmla="*/ 447723 h 1061769"/>
                    <a:gd name="connsiteX940" fmla="*/ 117827 w 632800"/>
                    <a:gd name="connsiteY940" fmla="*/ 442780 h 1061769"/>
                    <a:gd name="connsiteX941" fmla="*/ 120707 w 632800"/>
                    <a:gd name="connsiteY941" fmla="*/ 434263 h 1061769"/>
                    <a:gd name="connsiteX942" fmla="*/ 128592 w 632800"/>
                    <a:gd name="connsiteY942" fmla="*/ 417874 h 1061769"/>
                    <a:gd name="connsiteX943" fmla="*/ 134287 w 632800"/>
                    <a:gd name="connsiteY943" fmla="*/ 410333 h 1061769"/>
                    <a:gd name="connsiteX944" fmla="*/ 141077 w 632800"/>
                    <a:gd name="connsiteY944" fmla="*/ 403621 h 1061769"/>
                    <a:gd name="connsiteX945" fmla="*/ 146187 w 632800"/>
                    <a:gd name="connsiteY945" fmla="*/ 399961 h 1061769"/>
                    <a:gd name="connsiteX946" fmla="*/ 147113 w 632800"/>
                    <a:gd name="connsiteY946" fmla="*/ 399338 h 1061769"/>
                    <a:gd name="connsiteX947" fmla="*/ 144923 w 632800"/>
                    <a:gd name="connsiteY947" fmla="*/ 397983 h 1061769"/>
                    <a:gd name="connsiteX948" fmla="*/ 143623 w 632800"/>
                    <a:gd name="connsiteY948" fmla="*/ 397300 h 1061769"/>
                    <a:gd name="connsiteX949" fmla="*/ 144918 w 632800"/>
                    <a:gd name="connsiteY949" fmla="*/ 382535 h 1061769"/>
                    <a:gd name="connsiteX950" fmla="*/ 144542 w 632800"/>
                    <a:gd name="connsiteY950" fmla="*/ 373578 h 1061769"/>
                    <a:gd name="connsiteX951" fmla="*/ 144709 w 632800"/>
                    <a:gd name="connsiteY951" fmla="*/ 363657 h 1061769"/>
                    <a:gd name="connsiteX952" fmla="*/ 147649 w 632800"/>
                    <a:gd name="connsiteY952" fmla="*/ 355896 h 1061769"/>
                    <a:gd name="connsiteX953" fmla="*/ 148484 w 632800"/>
                    <a:gd name="connsiteY953" fmla="*/ 348111 h 1061769"/>
                    <a:gd name="connsiteX954" fmla="*/ 152100 w 632800"/>
                    <a:gd name="connsiteY954" fmla="*/ 341790 h 1061769"/>
                    <a:gd name="connsiteX955" fmla="*/ 164302 w 632800"/>
                    <a:gd name="connsiteY955" fmla="*/ 326390 h 1061769"/>
                    <a:gd name="connsiteX956" fmla="*/ 170130 w 632800"/>
                    <a:gd name="connsiteY956" fmla="*/ 314431 h 1061769"/>
                    <a:gd name="connsiteX957" fmla="*/ 173855 w 632800"/>
                    <a:gd name="connsiteY957" fmla="*/ 301727 h 1061769"/>
                    <a:gd name="connsiteX958" fmla="*/ 172235 w 632800"/>
                    <a:gd name="connsiteY958" fmla="*/ 273320 h 1061769"/>
                    <a:gd name="connsiteX959" fmla="*/ 171792 w 632800"/>
                    <a:gd name="connsiteY959" fmla="*/ 257700 h 1061769"/>
                    <a:gd name="connsiteX960" fmla="*/ 172110 w 632800"/>
                    <a:gd name="connsiteY960" fmla="*/ 239261 h 1061769"/>
                    <a:gd name="connsiteX961" fmla="*/ 175041 w 632800"/>
                    <a:gd name="connsiteY961" fmla="*/ 232220 h 1061769"/>
                    <a:gd name="connsiteX962" fmla="*/ 185780 w 632800"/>
                    <a:gd name="connsiteY962" fmla="*/ 221054 h 1061769"/>
                    <a:gd name="connsiteX963" fmla="*/ 202224 w 632800"/>
                    <a:gd name="connsiteY963" fmla="*/ 205020 h 1061769"/>
                    <a:gd name="connsiteX964" fmla="*/ 207677 w 632800"/>
                    <a:gd name="connsiteY964" fmla="*/ 190987 h 1061769"/>
                    <a:gd name="connsiteX965" fmla="*/ 216396 w 632800"/>
                    <a:gd name="connsiteY965" fmla="*/ 174818 h 1061769"/>
                    <a:gd name="connsiteX966" fmla="*/ 225666 w 632800"/>
                    <a:gd name="connsiteY966" fmla="*/ 167887 h 1061769"/>
                    <a:gd name="connsiteX967" fmla="*/ 236288 w 632800"/>
                    <a:gd name="connsiteY967" fmla="*/ 163823 h 1061769"/>
                    <a:gd name="connsiteX968" fmla="*/ 249759 w 632800"/>
                    <a:gd name="connsiteY968" fmla="*/ 157673 h 1061769"/>
                    <a:gd name="connsiteX969" fmla="*/ 263338 w 632800"/>
                    <a:gd name="connsiteY969" fmla="*/ 145848 h 1061769"/>
                    <a:gd name="connsiteX970" fmla="*/ 269877 w 632800"/>
                    <a:gd name="connsiteY970" fmla="*/ 134622 h 1061769"/>
                    <a:gd name="connsiteX971" fmla="*/ 275756 w 632800"/>
                    <a:gd name="connsiteY971" fmla="*/ 120527 h 1061769"/>
                    <a:gd name="connsiteX972" fmla="*/ 275931 w 632800"/>
                    <a:gd name="connsiteY972" fmla="*/ 110594 h 1061769"/>
                    <a:gd name="connsiteX973" fmla="*/ 276817 w 632800"/>
                    <a:gd name="connsiteY973" fmla="*/ 100673 h 1061769"/>
                    <a:gd name="connsiteX974" fmla="*/ 277635 w 632800"/>
                    <a:gd name="connsiteY974" fmla="*/ 94304 h 1061769"/>
                    <a:gd name="connsiteX975" fmla="*/ 284057 w 632800"/>
                    <a:gd name="connsiteY975" fmla="*/ 89459 h 1061769"/>
                    <a:gd name="connsiteX976" fmla="*/ 303215 w 632800"/>
                    <a:gd name="connsiteY976" fmla="*/ 81295 h 1061769"/>
                    <a:gd name="connsiteX977" fmla="*/ 316025 w 632800"/>
                    <a:gd name="connsiteY977" fmla="*/ 73717 h 1061769"/>
                    <a:gd name="connsiteX978" fmla="*/ 324678 w 632800"/>
                    <a:gd name="connsiteY978" fmla="*/ 62527 h 1061769"/>
                    <a:gd name="connsiteX979" fmla="*/ 337078 w 632800"/>
                    <a:gd name="connsiteY979" fmla="*/ 39330 h 1061769"/>
                    <a:gd name="connsiteX980" fmla="*/ 342307 w 632800"/>
                    <a:gd name="connsiteY980" fmla="*/ 23112 h 1061769"/>
                    <a:gd name="connsiteX981" fmla="*/ 347602 w 632800"/>
                    <a:gd name="connsiteY981" fmla="*/ 3332 h 1061769"/>
                    <a:gd name="connsiteX982" fmla="*/ 356603 w 632800"/>
                    <a:gd name="connsiteY982" fmla="*/ 4442 h 1061769"/>
                    <a:gd name="connsiteX983" fmla="*/ 358023 w 632800"/>
                    <a:gd name="connsiteY983" fmla="*/ 4625 h 1061769"/>
                    <a:gd name="connsiteX984" fmla="*/ 360414 w 632800"/>
                    <a:gd name="connsiteY984" fmla="*/ 4515 h 1061769"/>
                    <a:gd name="connsiteX985" fmla="*/ 368545 w 632800"/>
                    <a:gd name="connsiteY985" fmla="*/ 4137 h 1061769"/>
                    <a:gd name="connsiteX986" fmla="*/ 370844 w 632800"/>
                    <a:gd name="connsiteY986" fmla="*/ 4039 h 1061769"/>
                    <a:gd name="connsiteX987" fmla="*/ 373079 w 632800"/>
                    <a:gd name="connsiteY987" fmla="*/ 3990 h 1061769"/>
                    <a:gd name="connsiteX988" fmla="*/ 374870 w 632800"/>
                    <a:gd name="connsiteY988" fmla="*/ 3941 h 1061769"/>
                    <a:gd name="connsiteX989" fmla="*/ 375791 w 632800"/>
                    <a:gd name="connsiteY989" fmla="*/ 3978 h 1061769"/>
                    <a:gd name="connsiteX990" fmla="*/ 377176 w 632800"/>
                    <a:gd name="connsiteY990" fmla="*/ 4027 h 1061769"/>
                    <a:gd name="connsiteX991" fmla="*/ 379026 w 632800"/>
                    <a:gd name="connsiteY991" fmla="*/ 4088 h 1061769"/>
                    <a:gd name="connsiteX992" fmla="*/ 379943 w 632800"/>
                    <a:gd name="connsiteY992" fmla="*/ 4112 h 1061769"/>
                    <a:gd name="connsiteX993" fmla="*/ 381468 w 632800"/>
                    <a:gd name="connsiteY993" fmla="*/ 4174 h 1061769"/>
                    <a:gd name="connsiteX994" fmla="*/ 384790 w 632800"/>
                    <a:gd name="connsiteY994" fmla="*/ 4540 h 1061769"/>
                    <a:gd name="connsiteX995" fmla="*/ 385271 w 632800"/>
                    <a:gd name="connsiteY995" fmla="*/ 4600 h 1061769"/>
                    <a:gd name="connsiteX996" fmla="*/ 387168 w 632800"/>
                    <a:gd name="connsiteY996" fmla="*/ 4747 h 1061769"/>
                    <a:gd name="connsiteX997" fmla="*/ 388749 w 632800"/>
                    <a:gd name="connsiteY997" fmla="*/ 4381 h 1061769"/>
                    <a:gd name="connsiteX998" fmla="*/ 395690 w 632800"/>
                    <a:gd name="connsiteY998" fmla="*/ 2770 h 1061769"/>
                    <a:gd name="connsiteX999" fmla="*/ 397544 w 632800"/>
                    <a:gd name="connsiteY999" fmla="*/ 2343 h 1061769"/>
                    <a:gd name="connsiteX1000" fmla="*/ 400718 w 632800"/>
                    <a:gd name="connsiteY1000" fmla="*/ 976 h 1061769"/>
                    <a:gd name="connsiteX1001" fmla="*/ 402988 w 632800"/>
                    <a:gd name="connsiteY1001" fmla="*/ 0 h 1061769"/>
                    <a:gd name="connsiteX1002" fmla="*/ 404583 w 632800"/>
                    <a:gd name="connsiteY1002" fmla="*/ 12 h 1061769"/>
                    <a:gd name="connsiteX1003" fmla="*/ 409063 w 632800"/>
                    <a:gd name="connsiteY1003" fmla="*/ 85 h 1061769"/>
                    <a:gd name="connsiteX1004" fmla="*/ 412444 w 632800"/>
                    <a:gd name="connsiteY1004" fmla="*/ 3917 h 106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Lst>
                  <a:rect l="l" t="t" r="r" b="b"/>
                  <a:pathLst>
                    <a:path w="632800" h="1061769">
                      <a:moveTo>
                        <a:pt x="412444" y="3917"/>
                      </a:moveTo>
                      <a:lnTo>
                        <a:pt x="413357" y="4966"/>
                      </a:lnTo>
                      <a:lnTo>
                        <a:pt x="413795" y="6480"/>
                      </a:lnTo>
                      <a:lnTo>
                        <a:pt x="414647" y="9445"/>
                      </a:lnTo>
                      <a:lnTo>
                        <a:pt x="414935" y="10445"/>
                      </a:lnTo>
                      <a:lnTo>
                        <a:pt x="415075" y="12068"/>
                      </a:lnTo>
                      <a:lnTo>
                        <a:pt x="415727" y="19683"/>
                      </a:lnTo>
                      <a:lnTo>
                        <a:pt x="415914" y="21855"/>
                      </a:lnTo>
                      <a:lnTo>
                        <a:pt x="416134" y="23259"/>
                      </a:lnTo>
                      <a:lnTo>
                        <a:pt x="416276" y="24162"/>
                      </a:lnTo>
                      <a:lnTo>
                        <a:pt x="416865" y="27908"/>
                      </a:lnTo>
                      <a:lnTo>
                        <a:pt x="417185" y="29946"/>
                      </a:lnTo>
                      <a:lnTo>
                        <a:pt x="418029" y="32069"/>
                      </a:lnTo>
                      <a:lnTo>
                        <a:pt x="418624" y="33570"/>
                      </a:lnTo>
                      <a:lnTo>
                        <a:pt x="420672" y="38732"/>
                      </a:lnTo>
                      <a:lnTo>
                        <a:pt x="421333" y="40379"/>
                      </a:lnTo>
                      <a:lnTo>
                        <a:pt x="424192" y="47530"/>
                      </a:lnTo>
                      <a:lnTo>
                        <a:pt x="424582" y="48506"/>
                      </a:lnTo>
                      <a:lnTo>
                        <a:pt x="424929" y="49641"/>
                      </a:lnTo>
                      <a:lnTo>
                        <a:pt x="426083" y="53400"/>
                      </a:lnTo>
                      <a:lnTo>
                        <a:pt x="426258" y="54144"/>
                      </a:lnTo>
                      <a:lnTo>
                        <a:pt x="426462" y="55157"/>
                      </a:lnTo>
                      <a:lnTo>
                        <a:pt x="426973" y="57683"/>
                      </a:lnTo>
                      <a:lnTo>
                        <a:pt x="426840" y="59696"/>
                      </a:lnTo>
                      <a:lnTo>
                        <a:pt x="426304" y="67836"/>
                      </a:lnTo>
                      <a:lnTo>
                        <a:pt x="425490" y="80197"/>
                      </a:lnTo>
                      <a:lnTo>
                        <a:pt x="425424" y="81198"/>
                      </a:lnTo>
                      <a:lnTo>
                        <a:pt x="425317" y="82809"/>
                      </a:lnTo>
                      <a:lnTo>
                        <a:pt x="425435" y="84980"/>
                      </a:lnTo>
                      <a:lnTo>
                        <a:pt x="425841" y="92595"/>
                      </a:lnTo>
                      <a:lnTo>
                        <a:pt x="425928" y="94230"/>
                      </a:lnTo>
                      <a:lnTo>
                        <a:pt x="425951" y="95304"/>
                      </a:lnTo>
                      <a:lnTo>
                        <a:pt x="426021" y="98550"/>
                      </a:lnTo>
                      <a:lnTo>
                        <a:pt x="426254" y="109350"/>
                      </a:lnTo>
                      <a:lnTo>
                        <a:pt x="426308" y="111876"/>
                      </a:lnTo>
                      <a:lnTo>
                        <a:pt x="426413" y="116671"/>
                      </a:lnTo>
                      <a:lnTo>
                        <a:pt x="426447" y="118270"/>
                      </a:lnTo>
                      <a:lnTo>
                        <a:pt x="426493" y="120406"/>
                      </a:lnTo>
                      <a:lnTo>
                        <a:pt x="426712" y="122028"/>
                      </a:lnTo>
                      <a:lnTo>
                        <a:pt x="426927" y="123651"/>
                      </a:lnTo>
                      <a:lnTo>
                        <a:pt x="431280" y="156086"/>
                      </a:lnTo>
                      <a:lnTo>
                        <a:pt x="431331" y="158442"/>
                      </a:lnTo>
                      <a:lnTo>
                        <a:pt x="431495" y="166044"/>
                      </a:lnTo>
                      <a:lnTo>
                        <a:pt x="431693" y="175294"/>
                      </a:lnTo>
                      <a:lnTo>
                        <a:pt x="431739" y="177478"/>
                      </a:lnTo>
                      <a:lnTo>
                        <a:pt x="432194" y="179614"/>
                      </a:lnTo>
                      <a:lnTo>
                        <a:pt x="432382" y="180492"/>
                      </a:lnTo>
                      <a:lnTo>
                        <a:pt x="433343" y="185008"/>
                      </a:lnTo>
                      <a:lnTo>
                        <a:pt x="433771" y="187021"/>
                      </a:lnTo>
                      <a:lnTo>
                        <a:pt x="434232" y="188558"/>
                      </a:lnTo>
                      <a:lnTo>
                        <a:pt x="434849" y="190596"/>
                      </a:lnTo>
                      <a:lnTo>
                        <a:pt x="436389" y="195721"/>
                      </a:lnTo>
                      <a:lnTo>
                        <a:pt x="438215" y="201786"/>
                      </a:lnTo>
                      <a:lnTo>
                        <a:pt x="438671" y="203299"/>
                      </a:lnTo>
                      <a:lnTo>
                        <a:pt x="439279" y="205313"/>
                      </a:lnTo>
                      <a:lnTo>
                        <a:pt x="440299" y="207741"/>
                      </a:lnTo>
                      <a:lnTo>
                        <a:pt x="441318" y="210157"/>
                      </a:lnTo>
                      <a:lnTo>
                        <a:pt x="445396" y="219834"/>
                      </a:lnTo>
                      <a:lnTo>
                        <a:pt x="446211" y="221762"/>
                      </a:lnTo>
                      <a:lnTo>
                        <a:pt x="446576" y="223239"/>
                      </a:lnTo>
                      <a:lnTo>
                        <a:pt x="447888" y="228535"/>
                      </a:lnTo>
                      <a:lnTo>
                        <a:pt x="448209" y="229841"/>
                      </a:lnTo>
                      <a:lnTo>
                        <a:pt x="448241" y="231366"/>
                      </a:lnTo>
                      <a:lnTo>
                        <a:pt x="448261" y="232379"/>
                      </a:lnTo>
                      <a:lnTo>
                        <a:pt x="448293" y="233892"/>
                      </a:lnTo>
                      <a:lnTo>
                        <a:pt x="447969" y="235051"/>
                      </a:lnTo>
                      <a:lnTo>
                        <a:pt x="447640" y="236223"/>
                      </a:lnTo>
                      <a:lnTo>
                        <a:pt x="447362" y="237211"/>
                      </a:lnTo>
                      <a:lnTo>
                        <a:pt x="446937" y="238712"/>
                      </a:lnTo>
                      <a:lnTo>
                        <a:pt x="445967" y="239993"/>
                      </a:lnTo>
                      <a:lnTo>
                        <a:pt x="444228" y="242288"/>
                      </a:lnTo>
                      <a:lnTo>
                        <a:pt x="442162" y="245009"/>
                      </a:lnTo>
                      <a:lnTo>
                        <a:pt x="441246" y="246217"/>
                      </a:lnTo>
                      <a:lnTo>
                        <a:pt x="437230" y="250732"/>
                      </a:lnTo>
                      <a:lnTo>
                        <a:pt x="435892" y="252233"/>
                      </a:lnTo>
                      <a:lnTo>
                        <a:pt x="435019" y="254149"/>
                      </a:lnTo>
                      <a:lnTo>
                        <a:pt x="430871" y="263252"/>
                      </a:lnTo>
                      <a:lnTo>
                        <a:pt x="430216" y="264692"/>
                      </a:lnTo>
                      <a:lnTo>
                        <a:pt x="429609" y="266022"/>
                      </a:lnTo>
                      <a:lnTo>
                        <a:pt x="428828" y="268072"/>
                      </a:lnTo>
                      <a:lnTo>
                        <a:pt x="428641" y="268560"/>
                      </a:lnTo>
                      <a:lnTo>
                        <a:pt x="423944" y="280897"/>
                      </a:lnTo>
                      <a:lnTo>
                        <a:pt x="423381" y="282386"/>
                      </a:lnTo>
                      <a:lnTo>
                        <a:pt x="422988" y="283948"/>
                      </a:lnTo>
                      <a:lnTo>
                        <a:pt x="420581" y="293491"/>
                      </a:lnTo>
                      <a:lnTo>
                        <a:pt x="417226" y="306804"/>
                      </a:lnTo>
                      <a:lnTo>
                        <a:pt x="416820" y="308403"/>
                      </a:lnTo>
                      <a:lnTo>
                        <a:pt x="416649" y="309086"/>
                      </a:lnTo>
                      <a:lnTo>
                        <a:pt x="415486" y="311441"/>
                      </a:lnTo>
                      <a:lnTo>
                        <a:pt x="413111" y="316237"/>
                      </a:lnTo>
                      <a:lnTo>
                        <a:pt x="410988" y="320520"/>
                      </a:lnTo>
                      <a:lnTo>
                        <a:pt x="410524" y="321496"/>
                      </a:lnTo>
                      <a:lnTo>
                        <a:pt x="409152" y="324937"/>
                      </a:lnTo>
                      <a:lnTo>
                        <a:pt x="408523" y="326511"/>
                      </a:lnTo>
                      <a:lnTo>
                        <a:pt x="408538" y="327207"/>
                      </a:lnTo>
                      <a:lnTo>
                        <a:pt x="408560" y="328232"/>
                      </a:lnTo>
                      <a:lnTo>
                        <a:pt x="408591" y="329758"/>
                      </a:lnTo>
                      <a:lnTo>
                        <a:pt x="408624" y="331307"/>
                      </a:lnTo>
                      <a:lnTo>
                        <a:pt x="409325" y="333272"/>
                      </a:lnTo>
                      <a:lnTo>
                        <a:pt x="409840" y="334724"/>
                      </a:lnTo>
                      <a:lnTo>
                        <a:pt x="410185" y="335700"/>
                      </a:lnTo>
                      <a:lnTo>
                        <a:pt x="411104" y="338299"/>
                      </a:lnTo>
                      <a:lnTo>
                        <a:pt x="411446" y="339264"/>
                      </a:lnTo>
                      <a:lnTo>
                        <a:pt x="412125" y="341192"/>
                      </a:lnTo>
                      <a:lnTo>
                        <a:pt x="411814" y="343169"/>
                      </a:lnTo>
                      <a:lnTo>
                        <a:pt x="411733" y="343681"/>
                      </a:lnTo>
                      <a:lnTo>
                        <a:pt x="411486" y="345255"/>
                      </a:lnTo>
                      <a:lnTo>
                        <a:pt x="410866" y="346634"/>
                      </a:lnTo>
                      <a:lnTo>
                        <a:pt x="407303" y="354566"/>
                      </a:lnTo>
                      <a:lnTo>
                        <a:pt x="406590" y="356580"/>
                      </a:lnTo>
                      <a:lnTo>
                        <a:pt x="406055" y="358080"/>
                      </a:lnTo>
                      <a:lnTo>
                        <a:pt x="398737" y="378691"/>
                      </a:lnTo>
                      <a:lnTo>
                        <a:pt x="397666" y="381705"/>
                      </a:lnTo>
                      <a:lnTo>
                        <a:pt x="397176" y="383230"/>
                      </a:lnTo>
                      <a:lnTo>
                        <a:pt x="395378" y="388844"/>
                      </a:lnTo>
                      <a:lnTo>
                        <a:pt x="393076" y="396031"/>
                      </a:lnTo>
                      <a:lnTo>
                        <a:pt x="390115" y="405281"/>
                      </a:lnTo>
                      <a:lnTo>
                        <a:pt x="389459" y="407331"/>
                      </a:lnTo>
                      <a:lnTo>
                        <a:pt x="388650" y="408649"/>
                      </a:lnTo>
                      <a:lnTo>
                        <a:pt x="386242" y="412554"/>
                      </a:lnTo>
                      <a:lnTo>
                        <a:pt x="384395" y="415544"/>
                      </a:lnTo>
                      <a:lnTo>
                        <a:pt x="383468" y="417044"/>
                      </a:lnTo>
                      <a:lnTo>
                        <a:pt x="380200" y="417862"/>
                      </a:lnTo>
                      <a:lnTo>
                        <a:pt x="377944" y="414592"/>
                      </a:lnTo>
                      <a:lnTo>
                        <a:pt x="377102" y="412834"/>
                      </a:lnTo>
                      <a:lnTo>
                        <a:pt x="376033" y="410589"/>
                      </a:lnTo>
                      <a:lnTo>
                        <a:pt x="372388" y="411028"/>
                      </a:lnTo>
                      <a:lnTo>
                        <a:pt x="371346" y="411639"/>
                      </a:lnTo>
                      <a:lnTo>
                        <a:pt x="365179" y="415251"/>
                      </a:lnTo>
                      <a:lnTo>
                        <a:pt x="362183" y="416727"/>
                      </a:lnTo>
                      <a:lnTo>
                        <a:pt x="360485" y="417569"/>
                      </a:lnTo>
                      <a:lnTo>
                        <a:pt x="359793" y="419168"/>
                      </a:lnTo>
                      <a:lnTo>
                        <a:pt x="358976" y="421071"/>
                      </a:lnTo>
                      <a:lnTo>
                        <a:pt x="358400" y="422401"/>
                      </a:lnTo>
                      <a:lnTo>
                        <a:pt x="358444" y="424390"/>
                      </a:lnTo>
                      <a:lnTo>
                        <a:pt x="358581" y="430516"/>
                      </a:lnTo>
                      <a:lnTo>
                        <a:pt x="358264" y="432225"/>
                      </a:lnTo>
                      <a:lnTo>
                        <a:pt x="357731" y="435080"/>
                      </a:lnTo>
                      <a:lnTo>
                        <a:pt x="357605" y="435764"/>
                      </a:lnTo>
                      <a:lnTo>
                        <a:pt x="357273" y="437545"/>
                      </a:lnTo>
                      <a:lnTo>
                        <a:pt x="356243" y="439375"/>
                      </a:lnTo>
                      <a:lnTo>
                        <a:pt x="353481" y="444269"/>
                      </a:lnTo>
                      <a:lnTo>
                        <a:pt x="352468" y="446063"/>
                      </a:lnTo>
                      <a:lnTo>
                        <a:pt x="350951" y="448747"/>
                      </a:lnTo>
                      <a:lnTo>
                        <a:pt x="348948" y="453299"/>
                      </a:lnTo>
                      <a:lnTo>
                        <a:pt x="348028" y="455398"/>
                      </a:lnTo>
                      <a:lnTo>
                        <a:pt x="346211" y="456643"/>
                      </a:lnTo>
                      <a:lnTo>
                        <a:pt x="340839" y="460352"/>
                      </a:lnTo>
                      <a:lnTo>
                        <a:pt x="338995" y="462024"/>
                      </a:lnTo>
                      <a:lnTo>
                        <a:pt x="333836" y="466734"/>
                      </a:lnTo>
                      <a:lnTo>
                        <a:pt x="331025" y="469297"/>
                      </a:lnTo>
                      <a:lnTo>
                        <a:pt x="330472" y="469797"/>
                      </a:lnTo>
                      <a:lnTo>
                        <a:pt x="328890" y="471970"/>
                      </a:lnTo>
                      <a:lnTo>
                        <a:pt x="329559" y="474508"/>
                      </a:lnTo>
                      <a:lnTo>
                        <a:pt x="329744" y="475203"/>
                      </a:lnTo>
                      <a:lnTo>
                        <a:pt x="330432" y="477925"/>
                      </a:lnTo>
                      <a:lnTo>
                        <a:pt x="330584" y="479877"/>
                      </a:lnTo>
                      <a:lnTo>
                        <a:pt x="330584" y="481659"/>
                      </a:lnTo>
                      <a:lnTo>
                        <a:pt x="330049" y="483013"/>
                      </a:lnTo>
                      <a:lnTo>
                        <a:pt x="329090" y="483660"/>
                      </a:lnTo>
                      <a:lnTo>
                        <a:pt x="328524" y="484038"/>
                      </a:lnTo>
                      <a:lnTo>
                        <a:pt x="327302" y="485307"/>
                      </a:lnTo>
                      <a:lnTo>
                        <a:pt x="326703" y="486405"/>
                      </a:lnTo>
                      <a:lnTo>
                        <a:pt x="326004" y="487687"/>
                      </a:lnTo>
                      <a:lnTo>
                        <a:pt x="325214" y="488077"/>
                      </a:lnTo>
                      <a:lnTo>
                        <a:pt x="324631" y="488358"/>
                      </a:lnTo>
                      <a:lnTo>
                        <a:pt x="323485" y="489810"/>
                      </a:lnTo>
                      <a:lnTo>
                        <a:pt x="322909" y="490933"/>
                      </a:lnTo>
                      <a:lnTo>
                        <a:pt x="322569" y="491592"/>
                      </a:lnTo>
                      <a:lnTo>
                        <a:pt x="321924" y="492458"/>
                      </a:lnTo>
                      <a:lnTo>
                        <a:pt x="321435" y="493105"/>
                      </a:lnTo>
                      <a:lnTo>
                        <a:pt x="320400" y="494813"/>
                      </a:lnTo>
                      <a:lnTo>
                        <a:pt x="319421" y="496558"/>
                      </a:lnTo>
                      <a:lnTo>
                        <a:pt x="318115" y="498010"/>
                      </a:lnTo>
                      <a:lnTo>
                        <a:pt x="316545" y="498889"/>
                      </a:lnTo>
                      <a:lnTo>
                        <a:pt x="316046" y="499157"/>
                      </a:lnTo>
                      <a:lnTo>
                        <a:pt x="314522" y="500134"/>
                      </a:lnTo>
                      <a:lnTo>
                        <a:pt x="313923" y="501159"/>
                      </a:lnTo>
                      <a:lnTo>
                        <a:pt x="313513" y="502904"/>
                      </a:lnTo>
                      <a:lnTo>
                        <a:pt x="313378" y="503465"/>
                      </a:lnTo>
                      <a:lnTo>
                        <a:pt x="312889" y="505222"/>
                      </a:lnTo>
                      <a:lnTo>
                        <a:pt x="312236" y="506308"/>
                      </a:lnTo>
                      <a:lnTo>
                        <a:pt x="311256" y="508005"/>
                      </a:lnTo>
                      <a:lnTo>
                        <a:pt x="310222" y="509091"/>
                      </a:lnTo>
                      <a:lnTo>
                        <a:pt x="309829" y="509444"/>
                      </a:lnTo>
                      <a:lnTo>
                        <a:pt x="309405" y="509823"/>
                      </a:lnTo>
                      <a:lnTo>
                        <a:pt x="308479" y="511031"/>
                      </a:lnTo>
                      <a:lnTo>
                        <a:pt x="307663" y="512178"/>
                      </a:lnTo>
                      <a:lnTo>
                        <a:pt x="307065" y="514179"/>
                      </a:lnTo>
                      <a:lnTo>
                        <a:pt x="306955" y="516302"/>
                      </a:lnTo>
                      <a:lnTo>
                        <a:pt x="307008" y="516974"/>
                      </a:lnTo>
                      <a:lnTo>
                        <a:pt x="307119" y="518414"/>
                      </a:lnTo>
                      <a:lnTo>
                        <a:pt x="307119" y="520293"/>
                      </a:lnTo>
                      <a:lnTo>
                        <a:pt x="306931" y="521623"/>
                      </a:lnTo>
                      <a:lnTo>
                        <a:pt x="306793" y="522599"/>
                      </a:lnTo>
                      <a:lnTo>
                        <a:pt x="306793" y="524124"/>
                      </a:lnTo>
                      <a:lnTo>
                        <a:pt x="306793" y="524954"/>
                      </a:lnTo>
                      <a:lnTo>
                        <a:pt x="306574" y="528286"/>
                      </a:lnTo>
                      <a:lnTo>
                        <a:pt x="306030" y="530409"/>
                      </a:lnTo>
                      <a:lnTo>
                        <a:pt x="305486" y="532886"/>
                      </a:lnTo>
                      <a:lnTo>
                        <a:pt x="305594" y="534460"/>
                      </a:lnTo>
                      <a:lnTo>
                        <a:pt x="305922" y="535681"/>
                      </a:lnTo>
                      <a:lnTo>
                        <a:pt x="306506" y="536791"/>
                      </a:lnTo>
                      <a:lnTo>
                        <a:pt x="307065" y="537914"/>
                      </a:lnTo>
                      <a:lnTo>
                        <a:pt x="307446" y="538890"/>
                      </a:lnTo>
                      <a:lnTo>
                        <a:pt x="307282" y="540403"/>
                      </a:lnTo>
                      <a:lnTo>
                        <a:pt x="306488" y="542270"/>
                      </a:lnTo>
                      <a:lnTo>
                        <a:pt x="305389" y="544296"/>
                      </a:lnTo>
                      <a:lnTo>
                        <a:pt x="304560" y="545907"/>
                      </a:lnTo>
                      <a:lnTo>
                        <a:pt x="303744" y="546395"/>
                      </a:lnTo>
                      <a:lnTo>
                        <a:pt x="302780" y="546687"/>
                      </a:lnTo>
                      <a:lnTo>
                        <a:pt x="302328" y="546822"/>
                      </a:lnTo>
                      <a:lnTo>
                        <a:pt x="300750" y="547603"/>
                      </a:lnTo>
                      <a:lnTo>
                        <a:pt x="299770" y="548762"/>
                      </a:lnTo>
                      <a:lnTo>
                        <a:pt x="299430" y="549641"/>
                      </a:lnTo>
                      <a:lnTo>
                        <a:pt x="299117" y="550458"/>
                      </a:lnTo>
                      <a:lnTo>
                        <a:pt x="298191" y="552033"/>
                      </a:lnTo>
                      <a:lnTo>
                        <a:pt x="297009" y="553948"/>
                      </a:lnTo>
                      <a:lnTo>
                        <a:pt x="296286" y="555242"/>
                      </a:lnTo>
                      <a:lnTo>
                        <a:pt x="296286" y="556145"/>
                      </a:lnTo>
                      <a:lnTo>
                        <a:pt x="296831" y="556877"/>
                      </a:lnTo>
                      <a:lnTo>
                        <a:pt x="297597" y="557475"/>
                      </a:lnTo>
                      <a:lnTo>
                        <a:pt x="298138" y="557902"/>
                      </a:lnTo>
                      <a:lnTo>
                        <a:pt x="299552" y="559354"/>
                      </a:lnTo>
                      <a:lnTo>
                        <a:pt x="300423" y="560501"/>
                      </a:lnTo>
                      <a:lnTo>
                        <a:pt x="301034" y="561306"/>
                      </a:lnTo>
                      <a:lnTo>
                        <a:pt x="301675" y="562136"/>
                      </a:lnTo>
                      <a:lnTo>
                        <a:pt x="303240" y="563393"/>
                      </a:lnTo>
                      <a:lnTo>
                        <a:pt x="304582" y="564430"/>
                      </a:lnTo>
                      <a:lnTo>
                        <a:pt x="305758" y="565346"/>
                      </a:lnTo>
                      <a:lnTo>
                        <a:pt x="307279" y="566151"/>
                      </a:lnTo>
                      <a:lnTo>
                        <a:pt x="308045" y="566566"/>
                      </a:lnTo>
                      <a:lnTo>
                        <a:pt x="311038" y="568250"/>
                      </a:lnTo>
                      <a:lnTo>
                        <a:pt x="312593" y="569226"/>
                      </a:lnTo>
                      <a:lnTo>
                        <a:pt x="313758" y="569958"/>
                      </a:lnTo>
                      <a:lnTo>
                        <a:pt x="314166" y="570215"/>
                      </a:lnTo>
                      <a:lnTo>
                        <a:pt x="317818" y="572594"/>
                      </a:lnTo>
                      <a:lnTo>
                        <a:pt x="318224" y="572863"/>
                      </a:lnTo>
                      <a:lnTo>
                        <a:pt x="319488" y="573656"/>
                      </a:lnTo>
                      <a:lnTo>
                        <a:pt x="322850" y="575767"/>
                      </a:lnTo>
                      <a:lnTo>
                        <a:pt x="323975" y="576499"/>
                      </a:lnTo>
                      <a:lnTo>
                        <a:pt x="325463" y="577463"/>
                      </a:lnTo>
                      <a:lnTo>
                        <a:pt x="326497" y="578122"/>
                      </a:lnTo>
                      <a:lnTo>
                        <a:pt x="327423" y="578244"/>
                      </a:lnTo>
                      <a:lnTo>
                        <a:pt x="328303" y="578244"/>
                      </a:lnTo>
                      <a:lnTo>
                        <a:pt x="329329" y="578244"/>
                      </a:lnTo>
                      <a:lnTo>
                        <a:pt x="330199" y="578549"/>
                      </a:lnTo>
                      <a:lnTo>
                        <a:pt x="330907" y="579342"/>
                      </a:lnTo>
                      <a:lnTo>
                        <a:pt x="331175" y="580135"/>
                      </a:lnTo>
                      <a:lnTo>
                        <a:pt x="331560" y="581148"/>
                      </a:lnTo>
                      <a:lnTo>
                        <a:pt x="332322" y="581637"/>
                      </a:lnTo>
                      <a:lnTo>
                        <a:pt x="333518" y="581990"/>
                      </a:lnTo>
                      <a:lnTo>
                        <a:pt x="334554" y="582308"/>
                      </a:lnTo>
                      <a:lnTo>
                        <a:pt x="335371" y="583150"/>
                      </a:lnTo>
                      <a:lnTo>
                        <a:pt x="335440" y="584199"/>
                      </a:lnTo>
                      <a:lnTo>
                        <a:pt x="335588" y="585517"/>
                      </a:lnTo>
                      <a:lnTo>
                        <a:pt x="336187" y="586664"/>
                      </a:lnTo>
                      <a:lnTo>
                        <a:pt x="336940" y="587384"/>
                      </a:lnTo>
                      <a:lnTo>
                        <a:pt x="337330" y="587750"/>
                      </a:lnTo>
                      <a:lnTo>
                        <a:pt x="338092" y="589263"/>
                      </a:lnTo>
                      <a:lnTo>
                        <a:pt x="338256" y="591020"/>
                      </a:lnTo>
                      <a:lnTo>
                        <a:pt x="338473" y="592717"/>
                      </a:lnTo>
                      <a:lnTo>
                        <a:pt x="338019" y="594218"/>
                      </a:lnTo>
                      <a:lnTo>
                        <a:pt x="337547" y="595267"/>
                      </a:lnTo>
                      <a:lnTo>
                        <a:pt x="337602" y="596414"/>
                      </a:lnTo>
                      <a:lnTo>
                        <a:pt x="338310" y="597256"/>
                      </a:lnTo>
                      <a:lnTo>
                        <a:pt x="339209" y="597317"/>
                      </a:lnTo>
                      <a:lnTo>
                        <a:pt x="339834" y="597317"/>
                      </a:lnTo>
                      <a:lnTo>
                        <a:pt x="340596" y="597317"/>
                      </a:lnTo>
                      <a:lnTo>
                        <a:pt x="341141" y="597683"/>
                      </a:lnTo>
                      <a:lnTo>
                        <a:pt x="341397" y="598525"/>
                      </a:lnTo>
                      <a:lnTo>
                        <a:pt x="341686" y="599380"/>
                      </a:lnTo>
                      <a:lnTo>
                        <a:pt x="343264" y="599685"/>
                      </a:lnTo>
                      <a:lnTo>
                        <a:pt x="344468" y="599758"/>
                      </a:lnTo>
                      <a:lnTo>
                        <a:pt x="347008" y="599929"/>
                      </a:lnTo>
                      <a:lnTo>
                        <a:pt x="351156" y="599929"/>
                      </a:lnTo>
                      <a:lnTo>
                        <a:pt x="354078" y="600185"/>
                      </a:lnTo>
                      <a:lnTo>
                        <a:pt x="360901" y="600771"/>
                      </a:lnTo>
                      <a:lnTo>
                        <a:pt x="361870" y="600856"/>
                      </a:lnTo>
                      <a:lnTo>
                        <a:pt x="367687" y="601344"/>
                      </a:lnTo>
                      <a:lnTo>
                        <a:pt x="370110" y="601539"/>
                      </a:lnTo>
                      <a:lnTo>
                        <a:pt x="371080" y="601625"/>
                      </a:lnTo>
                      <a:lnTo>
                        <a:pt x="372952" y="601722"/>
                      </a:lnTo>
                      <a:lnTo>
                        <a:pt x="378571" y="602015"/>
                      </a:lnTo>
                      <a:lnTo>
                        <a:pt x="380443" y="602101"/>
                      </a:lnTo>
                      <a:lnTo>
                        <a:pt x="383646" y="602357"/>
                      </a:lnTo>
                      <a:lnTo>
                        <a:pt x="385015" y="602467"/>
                      </a:lnTo>
                      <a:lnTo>
                        <a:pt x="387629" y="603077"/>
                      </a:lnTo>
                      <a:lnTo>
                        <a:pt x="388492" y="603480"/>
                      </a:lnTo>
                      <a:lnTo>
                        <a:pt x="393262" y="605737"/>
                      </a:lnTo>
                      <a:lnTo>
                        <a:pt x="394542" y="606347"/>
                      </a:lnTo>
                      <a:lnTo>
                        <a:pt x="397584" y="607885"/>
                      </a:lnTo>
                      <a:lnTo>
                        <a:pt x="401945" y="610106"/>
                      </a:lnTo>
                      <a:lnTo>
                        <a:pt x="404557" y="611436"/>
                      </a:lnTo>
                      <a:lnTo>
                        <a:pt x="405801" y="612144"/>
                      </a:lnTo>
                      <a:lnTo>
                        <a:pt x="409943" y="614535"/>
                      </a:lnTo>
                      <a:lnTo>
                        <a:pt x="412015" y="615731"/>
                      </a:lnTo>
                      <a:lnTo>
                        <a:pt x="412901" y="616183"/>
                      </a:lnTo>
                      <a:lnTo>
                        <a:pt x="414670" y="617086"/>
                      </a:lnTo>
                      <a:lnTo>
                        <a:pt x="422194" y="620942"/>
                      </a:lnTo>
                      <a:lnTo>
                        <a:pt x="431291" y="625603"/>
                      </a:lnTo>
                      <a:lnTo>
                        <a:pt x="432591" y="626262"/>
                      </a:lnTo>
                      <a:lnTo>
                        <a:pt x="433462" y="626677"/>
                      </a:lnTo>
                      <a:lnTo>
                        <a:pt x="439123" y="629301"/>
                      </a:lnTo>
                      <a:lnTo>
                        <a:pt x="440430" y="629899"/>
                      </a:lnTo>
                      <a:lnTo>
                        <a:pt x="443006" y="631229"/>
                      </a:lnTo>
                      <a:lnTo>
                        <a:pt x="448159" y="633901"/>
                      </a:lnTo>
                      <a:lnTo>
                        <a:pt x="451637" y="635683"/>
                      </a:lnTo>
                      <a:lnTo>
                        <a:pt x="455319" y="637477"/>
                      </a:lnTo>
                      <a:lnTo>
                        <a:pt x="456257" y="637928"/>
                      </a:lnTo>
                      <a:lnTo>
                        <a:pt x="457125" y="638367"/>
                      </a:lnTo>
                      <a:lnTo>
                        <a:pt x="465366" y="642529"/>
                      </a:lnTo>
                      <a:lnTo>
                        <a:pt x="468402" y="644066"/>
                      </a:lnTo>
                      <a:lnTo>
                        <a:pt x="469256" y="644542"/>
                      </a:lnTo>
                      <a:lnTo>
                        <a:pt x="470962" y="645506"/>
                      </a:lnTo>
                      <a:lnTo>
                        <a:pt x="474376" y="647422"/>
                      </a:lnTo>
                      <a:lnTo>
                        <a:pt x="479093" y="650094"/>
                      </a:lnTo>
                      <a:lnTo>
                        <a:pt x="480809" y="651071"/>
                      </a:lnTo>
                      <a:lnTo>
                        <a:pt x="483876" y="652694"/>
                      </a:lnTo>
                      <a:lnTo>
                        <a:pt x="494394" y="658258"/>
                      </a:lnTo>
                      <a:lnTo>
                        <a:pt x="498336" y="660345"/>
                      </a:lnTo>
                      <a:lnTo>
                        <a:pt x="499917" y="661101"/>
                      </a:lnTo>
                      <a:lnTo>
                        <a:pt x="501094" y="661663"/>
                      </a:lnTo>
                      <a:lnTo>
                        <a:pt x="502997" y="663054"/>
                      </a:lnTo>
                      <a:lnTo>
                        <a:pt x="504310" y="664872"/>
                      </a:lnTo>
                      <a:lnTo>
                        <a:pt x="506214" y="667581"/>
                      </a:lnTo>
                      <a:lnTo>
                        <a:pt x="507921" y="669473"/>
                      </a:lnTo>
                      <a:lnTo>
                        <a:pt x="509889" y="671303"/>
                      </a:lnTo>
                      <a:lnTo>
                        <a:pt x="511005" y="672108"/>
                      </a:lnTo>
                      <a:lnTo>
                        <a:pt x="513239" y="673707"/>
                      </a:lnTo>
                      <a:lnTo>
                        <a:pt x="514041" y="674244"/>
                      </a:lnTo>
                      <a:lnTo>
                        <a:pt x="516455" y="675830"/>
                      </a:lnTo>
                      <a:lnTo>
                        <a:pt x="520722" y="678674"/>
                      </a:lnTo>
                      <a:lnTo>
                        <a:pt x="521129" y="678942"/>
                      </a:lnTo>
                      <a:lnTo>
                        <a:pt x="525200" y="681627"/>
                      </a:lnTo>
                      <a:lnTo>
                        <a:pt x="526827" y="682688"/>
                      </a:lnTo>
                      <a:lnTo>
                        <a:pt x="531790" y="685837"/>
                      </a:lnTo>
                      <a:lnTo>
                        <a:pt x="532609" y="686349"/>
                      </a:lnTo>
                      <a:lnTo>
                        <a:pt x="534710" y="688021"/>
                      </a:lnTo>
                      <a:lnTo>
                        <a:pt x="535882" y="689851"/>
                      </a:lnTo>
                      <a:lnTo>
                        <a:pt x="536102" y="690425"/>
                      </a:lnTo>
                      <a:lnTo>
                        <a:pt x="536481" y="691462"/>
                      </a:lnTo>
                      <a:lnTo>
                        <a:pt x="538386" y="693793"/>
                      </a:lnTo>
                      <a:lnTo>
                        <a:pt x="540084" y="695477"/>
                      </a:lnTo>
                      <a:lnTo>
                        <a:pt x="541330" y="696709"/>
                      </a:lnTo>
                      <a:lnTo>
                        <a:pt x="542319" y="697735"/>
                      </a:lnTo>
                      <a:lnTo>
                        <a:pt x="543308" y="698759"/>
                      </a:lnTo>
                      <a:lnTo>
                        <a:pt x="544811" y="700370"/>
                      </a:lnTo>
                      <a:lnTo>
                        <a:pt x="545751" y="701578"/>
                      </a:lnTo>
                      <a:lnTo>
                        <a:pt x="546692" y="702798"/>
                      </a:lnTo>
                      <a:lnTo>
                        <a:pt x="547632" y="704019"/>
                      </a:lnTo>
                      <a:lnTo>
                        <a:pt x="548194" y="704910"/>
                      </a:lnTo>
                      <a:lnTo>
                        <a:pt x="551125" y="709596"/>
                      </a:lnTo>
                      <a:lnTo>
                        <a:pt x="551492" y="710242"/>
                      </a:lnTo>
                      <a:lnTo>
                        <a:pt x="552860" y="712707"/>
                      </a:lnTo>
                      <a:lnTo>
                        <a:pt x="553739" y="714318"/>
                      </a:lnTo>
                      <a:lnTo>
                        <a:pt x="554154" y="715831"/>
                      </a:lnTo>
                      <a:lnTo>
                        <a:pt x="555254" y="719858"/>
                      </a:lnTo>
                      <a:lnTo>
                        <a:pt x="555876" y="722970"/>
                      </a:lnTo>
                      <a:lnTo>
                        <a:pt x="556304" y="725044"/>
                      </a:lnTo>
                      <a:lnTo>
                        <a:pt x="556231" y="728705"/>
                      </a:lnTo>
                      <a:lnTo>
                        <a:pt x="556133" y="729266"/>
                      </a:lnTo>
                      <a:lnTo>
                        <a:pt x="555828" y="730804"/>
                      </a:lnTo>
                      <a:lnTo>
                        <a:pt x="556707" y="733733"/>
                      </a:lnTo>
                      <a:lnTo>
                        <a:pt x="558270" y="738956"/>
                      </a:lnTo>
                      <a:lnTo>
                        <a:pt x="558735" y="740481"/>
                      </a:lnTo>
                      <a:lnTo>
                        <a:pt x="559345" y="742531"/>
                      </a:lnTo>
                      <a:lnTo>
                        <a:pt x="559455" y="744703"/>
                      </a:lnTo>
                      <a:lnTo>
                        <a:pt x="559883" y="752855"/>
                      </a:lnTo>
                      <a:lnTo>
                        <a:pt x="559944" y="753941"/>
                      </a:lnTo>
                      <a:lnTo>
                        <a:pt x="559944" y="754990"/>
                      </a:lnTo>
                      <a:lnTo>
                        <a:pt x="559944" y="756577"/>
                      </a:lnTo>
                      <a:lnTo>
                        <a:pt x="559944" y="765021"/>
                      </a:lnTo>
                      <a:lnTo>
                        <a:pt x="559944" y="768804"/>
                      </a:lnTo>
                      <a:lnTo>
                        <a:pt x="559944" y="772001"/>
                      </a:lnTo>
                      <a:lnTo>
                        <a:pt x="559993" y="774722"/>
                      </a:lnTo>
                      <a:lnTo>
                        <a:pt x="560188" y="784521"/>
                      </a:lnTo>
                      <a:lnTo>
                        <a:pt x="561690" y="792953"/>
                      </a:lnTo>
                      <a:lnTo>
                        <a:pt x="563241" y="801764"/>
                      </a:lnTo>
                      <a:lnTo>
                        <a:pt x="563474" y="802972"/>
                      </a:lnTo>
                      <a:lnTo>
                        <a:pt x="564280" y="807572"/>
                      </a:lnTo>
                      <a:lnTo>
                        <a:pt x="564377" y="808085"/>
                      </a:lnTo>
                      <a:lnTo>
                        <a:pt x="564744" y="810159"/>
                      </a:lnTo>
                      <a:lnTo>
                        <a:pt x="565281" y="813881"/>
                      </a:lnTo>
                      <a:lnTo>
                        <a:pt x="567834" y="831392"/>
                      </a:lnTo>
                      <a:lnTo>
                        <a:pt x="568664" y="837103"/>
                      </a:lnTo>
                      <a:lnTo>
                        <a:pt x="568970" y="839190"/>
                      </a:lnTo>
                      <a:lnTo>
                        <a:pt x="569129" y="840801"/>
                      </a:lnTo>
                      <a:lnTo>
                        <a:pt x="569348" y="842973"/>
                      </a:lnTo>
                      <a:lnTo>
                        <a:pt x="571352" y="862412"/>
                      </a:lnTo>
                      <a:lnTo>
                        <a:pt x="571510" y="864035"/>
                      </a:lnTo>
                      <a:lnTo>
                        <a:pt x="571681" y="865658"/>
                      </a:lnTo>
                      <a:lnTo>
                        <a:pt x="572036" y="867232"/>
                      </a:lnTo>
                      <a:lnTo>
                        <a:pt x="572390" y="868806"/>
                      </a:lnTo>
                      <a:lnTo>
                        <a:pt x="575358" y="881948"/>
                      </a:lnTo>
                      <a:lnTo>
                        <a:pt x="575602" y="882998"/>
                      </a:lnTo>
                      <a:lnTo>
                        <a:pt x="576066" y="885097"/>
                      </a:lnTo>
                      <a:lnTo>
                        <a:pt x="576946" y="887294"/>
                      </a:lnTo>
                      <a:lnTo>
                        <a:pt x="577251" y="888062"/>
                      </a:lnTo>
                      <a:lnTo>
                        <a:pt x="581966" y="899911"/>
                      </a:lnTo>
                      <a:lnTo>
                        <a:pt x="582564" y="901388"/>
                      </a:lnTo>
                      <a:lnTo>
                        <a:pt x="583346" y="903364"/>
                      </a:lnTo>
                      <a:lnTo>
                        <a:pt x="584274" y="905244"/>
                      </a:lnTo>
                      <a:lnTo>
                        <a:pt x="584970" y="906647"/>
                      </a:lnTo>
                      <a:lnTo>
                        <a:pt x="592604" y="922096"/>
                      </a:lnTo>
                      <a:lnTo>
                        <a:pt x="594241" y="925403"/>
                      </a:lnTo>
                      <a:lnTo>
                        <a:pt x="594705" y="926342"/>
                      </a:lnTo>
                      <a:lnTo>
                        <a:pt x="598662" y="934275"/>
                      </a:lnTo>
                      <a:lnTo>
                        <a:pt x="606552" y="950077"/>
                      </a:lnTo>
                      <a:lnTo>
                        <a:pt x="607285" y="951554"/>
                      </a:lnTo>
                      <a:lnTo>
                        <a:pt x="607981" y="952945"/>
                      </a:lnTo>
                      <a:lnTo>
                        <a:pt x="608604" y="954409"/>
                      </a:lnTo>
                      <a:lnTo>
                        <a:pt x="609447" y="956374"/>
                      </a:lnTo>
                      <a:lnTo>
                        <a:pt x="616959" y="974007"/>
                      </a:lnTo>
                      <a:lnTo>
                        <a:pt x="620501" y="982329"/>
                      </a:lnTo>
                      <a:lnTo>
                        <a:pt x="621478" y="984623"/>
                      </a:lnTo>
                      <a:lnTo>
                        <a:pt x="622455" y="986905"/>
                      </a:lnTo>
                      <a:lnTo>
                        <a:pt x="622907" y="988431"/>
                      </a:lnTo>
                      <a:lnTo>
                        <a:pt x="623359" y="989956"/>
                      </a:lnTo>
                      <a:lnTo>
                        <a:pt x="626095" y="999072"/>
                      </a:lnTo>
                      <a:lnTo>
                        <a:pt x="626241" y="999584"/>
                      </a:lnTo>
                      <a:lnTo>
                        <a:pt x="628843" y="1008297"/>
                      </a:lnTo>
                      <a:lnTo>
                        <a:pt x="629454" y="1010347"/>
                      </a:lnTo>
                      <a:lnTo>
                        <a:pt x="629844" y="1012995"/>
                      </a:lnTo>
                      <a:lnTo>
                        <a:pt x="632141" y="1028346"/>
                      </a:lnTo>
                      <a:lnTo>
                        <a:pt x="632507" y="1030811"/>
                      </a:lnTo>
                      <a:lnTo>
                        <a:pt x="632800" y="1032751"/>
                      </a:lnTo>
                      <a:lnTo>
                        <a:pt x="632434" y="1033764"/>
                      </a:lnTo>
                      <a:lnTo>
                        <a:pt x="631530" y="1036290"/>
                      </a:lnTo>
                      <a:lnTo>
                        <a:pt x="631078" y="1037572"/>
                      </a:lnTo>
                      <a:lnTo>
                        <a:pt x="629979" y="1038316"/>
                      </a:lnTo>
                      <a:lnTo>
                        <a:pt x="628586" y="1039268"/>
                      </a:lnTo>
                      <a:lnTo>
                        <a:pt x="627170" y="1040232"/>
                      </a:lnTo>
                      <a:lnTo>
                        <a:pt x="626009" y="1040988"/>
                      </a:lnTo>
                      <a:lnTo>
                        <a:pt x="624605" y="1041013"/>
                      </a:lnTo>
                      <a:lnTo>
                        <a:pt x="621600" y="1041074"/>
                      </a:lnTo>
                      <a:lnTo>
                        <a:pt x="620623" y="1041098"/>
                      </a:lnTo>
                      <a:lnTo>
                        <a:pt x="619243" y="1040744"/>
                      </a:lnTo>
                      <a:lnTo>
                        <a:pt x="612745" y="1039085"/>
                      </a:lnTo>
                      <a:lnTo>
                        <a:pt x="610888" y="1038621"/>
                      </a:lnTo>
                      <a:lnTo>
                        <a:pt x="608580" y="1038023"/>
                      </a:lnTo>
                      <a:lnTo>
                        <a:pt x="605673" y="1037754"/>
                      </a:lnTo>
                      <a:lnTo>
                        <a:pt x="594607" y="1036705"/>
                      </a:lnTo>
                      <a:lnTo>
                        <a:pt x="592567" y="1036510"/>
                      </a:lnTo>
                      <a:lnTo>
                        <a:pt x="590760" y="1035839"/>
                      </a:lnTo>
                      <a:lnTo>
                        <a:pt x="582124" y="1032641"/>
                      </a:lnTo>
                      <a:lnTo>
                        <a:pt x="579401" y="1031629"/>
                      </a:lnTo>
                      <a:lnTo>
                        <a:pt x="575859" y="1030396"/>
                      </a:lnTo>
                      <a:lnTo>
                        <a:pt x="567321" y="1027455"/>
                      </a:lnTo>
                      <a:lnTo>
                        <a:pt x="565098" y="1026687"/>
                      </a:lnTo>
                      <a:lnTo>
                        <a:pt x="563315" y="1026064"/>
                      </a:lnTo>
                      <a:lnTo>
                        <a:pt x="561580" y="1024929"/>
                      </a:lnTo>
                      <a:lnTo>
                        <a:pt x="555534" y="1020963"/>
                      </a:lnTo>
                      <a:lnTo>
                        <a:pt x="551858" y="1018547"/>
                      </a:lnTo>
                      <a:lnTo>
                        <a:pt x="550661" y="1017766"/>
                      </a:lnTo>
                      <a:lnTo>
                        <a:pt x="546740" y="1015106"/>
                      </a:lnTo>
                      <a:lnTo>
                        <a:pt x="545091" y="1013983"/>
                      </a:lnTo>
                      <a:lnTo>
                        <a:pt x="544139" y="1012080"/>
                      </a:lnTo>
                      <a:lnTo>
                        <a:pt x="539839" y="1003513"/>
                      </a:lnTo>
                      <a:lnTo>
                        <a:pt x="538642" y="1001134"/>
                      </a:lnTo>
                      <a:lnTo>
                        <a:pt x="537812" y="999193"/>
                      </a:lnTo>
                      <a:lnTo>
                        <a:pt x="536981" y="997253"/>
                      </a:lnTo>
                      <a:lnTo>
                        <a:pt x="533867" y="989956"/>
                      </a:lnTo>
                      <a:lnTo>
                        <a:pt x="533659" y="989480"/>
                      </a:lnTo>
                      <a:lnTo>
                        <a:pt x="533403" y="988980"/>
                      </a:lnTo>
                      <a:lnTo>
                        <a:pt x="532279" y="986747"/>
                      </a:lnTo>
                      <a:lnTo>
                        <a:pt x="531363" y="984928"/>
                      </a:lnTo>
                      <a:lnTo>
                        <a:pt x="530264" y="983745"/>
                      </a:lnTo>
                      <a:lnTo>
                        <a:pt x="527858" y="981133"/>
                      </a:lnTo>
                      <a:lnTo>
                        <a:pt x="527071" y="980279"/>
                      </a:lnTo>
                      <a:lnTo>
                        <a:pt x="526266" y="979681"/>
                      </a:lnTo>
                      <a:lnTo>
                        <a:pt x="523994" y="977997"/>
                      </a:lnTo>
                      <a:lnTo>
                        <a:pt x="523043" y="977290"/>
                      </a:lnTo>
                      <a:lnTo>
                        <a:pt x="521761" y="976618"/>
                      </a:lnTo>
                      <a:lnTo>
                        <a:pt x="518340" y="974812"/>
                      </a:lnTo>
                      <a:lnTo>
                        <a:pt x="517057" y="974129"/>
                      </a:lnTo>
                      <a:lnTo>
                        <a:pt x="515705" y="973617"/>
                      </a:lnTo>
                      <a:lnTo>
                        <a:pt x="513000" y="972591"/>
                      </a:lnTo>
                      <a:lnTo>
                        <a:pt x="511647" y="972079"/>
                      </a:lnTo>
                      <a:lnTo>
                        <a:pt x="510047" y="971749"/>
                      </a:lnTo>
                      <a:lnTo>
                        <a:pt x="506390" y="970968"/>
                      </a:lnTo>
                      <a:lnTo>
                        <a:pt x="498620" y="970810"/>
                      </a:lnTo>
                      <a:lnTo>
                        <a:pt x="497164" y="970785"/>
                      </a:lnTo>
                      <a:lnTo>
                        <a:pt x="495707" y="970749"/>
                      </a:lnTo>
                      <a:lnTo>
                        <a:pt x="494295" y="970822"/>
                      </a:lnTo>
                      <a:lnTo>
                        <a:pt x="490062" y="971041"/>
                      </a:lnTo>
                      <a:lnTo>
                        <a:pt x="488183" y="971139"/>
                      </a:lnTo>
                      <a:lnTo>
                        <a:pt x="486293" y="971102"/>
                      </a:lnTo>
                      <a:lnTo>
                        <a:pt x="480323" y="970993"/>
                      </a:lnTo>
                      <a:lnTo>
                        <a:pt x="475695" y="971310"/>
                      </a:lnTo>
                      <a:lnTo>
                        <a:pt x="473762" y="971444"/>
                      </a:lnTo>
                      <a:lnTo>
                        <a:pt x="473920" y="975312"/>
                      </a:lnTo>
                      <a:lnTo>
                        <a:pt x="475108" y="976765"/>
                      </a:lnTo>
                      <a:lnTo>
                        <a:pt x="476147" y="977973"/>
                      </a:lnTo>
                      <a:lnTo>
                        <a:pt x="476458" y="979449"/>
                      </a:lnTo>
                      <a:lnTo>
                        <a:pt x="475913" y="982109"/>
                      </a:lnTo>
                      <a:lnTo>
                        <a:pt x="475424" y="983867"/>
                      </a:lnTo>
                      <a:lnTo>
                        <a:pt x="475334" y="987332"/>
                      </a:lnTo>
                      <a:lnTo>
                        <a:pt x="475362" y="989309"/>
                      </a:lnTo>
                      <a:lnTo>
                        <a:pt x="475379" y="990554"/>
                      </a:lnTo>
                      <a:lnTo>
                        <a:pt x="475379" y="992518"/>
                      </a:lnTo>
                      <a:lnTo>
                        <a:pt x="474574" y="993824"/>
                      </a:lnTo>
                      <a:lnTo>
                        <a:pt x="474137" y="994361"/>
                      </a:lnTo>
                      <a:lnTo>
                        <a:pt x="473415" y="995264"/>
                      </a:lnTo>
                      <a:lnTo>
                        <a:pt x="472934" y="996265"/>
                      </a:lnTo>
                      <a:lnTo>
                        <a:pt x="473139" y="997632"/>
                      </a:lnTo>
                      <a:lnTo>
                        <a:pt x="473484" y="998632"/>
                      </a:lnTo>
                      <a:lnTo>
                        <a:pt x="473826" y="999621"/>
                      </a:lnTo>
                      <a:lnTo>
                        <a:pt x="474102" y="1001378"/>
                      </a:lnTo>
                      <a:lnTo>
                        <a:pt x="473896" y="1003831"/>
                      </a:lnTo>
                      <a:lnTo>
                        <a:pt x="473748" y="1004404"/>
                      </a:lnTo>
                      <a:lnTo>
                        <a:pt x="473483" y="1005441"/>
                      </a:lnTo>
                      <a:lnTo>
                        <a:pt x="473690" y="1007199"/>
                      </a:lnTo>
                      <a:lnTo>
                        <a:pt x="474664" y="1009602"/>
                      </a:lnTo>
                      <a:lnTo>
                        <a:pt x="475935" y="1012483"/>
                      </a:lnTo>
                      <a:lnTo>
                        <a:pt x="476592" y="1014459"/>
                      </a:lnTo>
                      <a:lnTo>
                        <a:pt x="476948" y="1015545"/>
                      </a:lnTo>
                      <a:lnTo>
                        <a:pt x="477504" y="1017400"/>
                      </a:lnTo>
                      <a:lnTo>
                        <a:pt x="478089" y="1019353"/>
                      </a:lnTo>
                      <a:lnTo>
                        <a:pt x="478294" y="1022635"/>
                      </a:lnTo>
                      <a:lnTo>
                        <a:pt x="478225" y="1023440"/>
                      </a:lnTo>
                      <a:lnTo>
                        <a:pt x="478019" y="1025771"/>
                      </a:lnTo>
                      <a:lnTo>
                        <a:pt x="478278" y="1027260"/>
                      </a:lnTo>
                      <a:lnTo>
                        <a:pt x="478501" y="1028529"/>
                      </a:lnTo>
                      <a:lnTo>
                        <a:pt x="478501" y="1030665"/>
                      </a:lnTo>
                      <a:lnTo>
                        <a:pt x="478203" y="1031665"/>
                      </a:lnTo>
                      <a:lnTo>
                        <a:pt x="482164" y="1048835"/>
                      </a:lnTo>
                      <a:lnTo>
                        <a:pt x="465003" y="1058866"/>
                      </a:lnTo>
                      <a:lnTo>
                        <a:pt x="460025" y="1059549"/>
                      </a:lnTo>
                      <a:lnTo>
                        <a:pt x="443498" y="1052007"/>
                      </a:lnTo>
                      <a:lnTo>
                        <a:pt x="434303" y="1053862"/>
                      </a:lnTo>
                      <a:lnTo>
                        <a:pt x="430379" y="1056046"/>
                      </a:lnTo>
                      <a:lnTo>
                        <a:pt x="423831" y="1055009"/>
                      </a:lnTo>
                      <a:lnTo>
                        <a:pt x="412808" y="1047529"/>
                      </a:lnTo>
                      <a:lnTo>
                        <a:pt x="407287" y="1046968"/>
                      </a:lnTo>
                      <a:lnTo>
                        <a:pt x="399025" y="1051812"/>
                      </a:lnTo>
                      <a:lnTo>
                        <a:pt x="395278" y="1054021"/>
                      </a:lnTo>
                      <a:lnTo>
                        <a:pt x="379661" y="1051275"/>
                      </a:lnTo>
                      <a:lnTo>
                        <a:pt x="374192" y="1052239"/>
                      </a:lnTo>
                      <a:lnTo>
                        <a:pt x="363511" y="1061282"/>
                      </a:lnTo>
                      <a:lnTo>
                        <a:pt x="357021" y="1061770"/>
                      </a:lnTo>
                      <a:lnTo>
                        <a:pt x="356511" y="1061538"/>
                      </a:lnTo>
                      <a:lnTo>
                        <a:pt x="351927" y="1059414"/>
                      </a:lnTo>
                      <a:lnTo>
                        <a:pt x="351568" y="1056376"/>
                      </a:lnTo>
                      <a:lnTo>
                        <a:pt x="323725" y="1047492"/>
                      </a:lnTo>
                      <a:lnTo>
                        <a:pt x="296885" y="1038572"/>
                      </a:lnTo>
                      <a:lnTo>
                        <a:pt x="282828" y="1039377"/>
                      </a:lnTo>
                      <a:lnTo>
                        <a:pt x="268373" y="1045992"/>
                      </a:lnTo>
                      <a:lnTo>
                        <a:pt x="265083" y="1045100"/>
                      </a:lnTo>
                      <a:lnTo>
                        <a:pt x="264399" y="1040049"/>
                      </a:lnTo>
                      <a:lnTo>
                        <a:pt x="266027" y="1036681"/>
                      </a:lnTo>
                      <a:lnTo>
                        <a:pt x="264432" y="1033935"/>
                      </a:lnTo>
                      <a:lnTo>
                        <a:pt x="258528" y="1029835"/>
                      </a:lnTo>
                      <a:lnTo>
                        <a:pt x="256832" y="1024563"/>
                      </a:lnTo>
                      <a:lnTo>
                        <a:pt x="253977" y="1021879"/>
                      </a:lnTo>
                      <a:lnTo>
                        <a:pt x="244171" y="1020719"/>
                      </a:lnTo>
                      <a:lnTo>
                        <a:pt x="241074" y="1018035"/>
                      </a:lnTo>
                      <a:lnTo>
                        <a:pt x="240910" y="1013642"/>
                      </a:lnTo>
                      <a:lnTo>
                        <a:pt x="240856" y="1012202"/>
                      </a:lnTo>
                      <a:lnTo>
                        <a:pt x="237007" y="1009542"/>
                      </a:lnTo>
                      <a:lnTo>
                        <a:pt x="230267" y="1010054"/>
                      </a:lnTo>
                      <a:lnTo>
                        <a:pt x="226108" y="1012751"/>
                      </a:lnTo>
                      <a:lnTo>
                        <a:pt x="225640" y="1013471"/>
                      </a:lnTo>
                      <a:lnTo>
                        <a:pt x="218291" y="1024746"/>
                      </a:lnTo>
                      <a:lnTo>
                        <a:pt x="209699" y="1029139"/>
                      </a:lnTo>
                      <a:lnTo>
                        <a:pt x="205990" y="1037157"/>
                      </a:lnTo>
                      <a:lnTo>
                        <a:pt x="203042" y="1038804"/>
                      </a:lnTo>
                      <a:lnTo>
                        <a:pt x="199535" y="1045284"/>
                      </a:lnTo>
                      <a:lnTo>
                        <a:pt x="196620" y="1047688"/>
                      </a:lnTo>
                      <a:lnTo>
                        <a:pt x="190607" y="1047663"/>
                      </a:lnTo>
                      <a:lnTo>
                        <a:pt x="188502" y="1048835"/>
                      </a:lnTo>
                      <a:lnTo>
                        <a:pt x="186691" y="1049847"/>
                      </a:lnTo>
                      <a:lnTo>
                        <a:pt x="180961" y="1050568"/>
                      </a:lnTo>
                      <a:lnTo>
                        <a:pt x="175251" y="1038901"/>
                      </a:lnTo>
                      <a:lnTo>
                        <a:pt x="174732" y="1037840"/>
                      </a:lnTo>
                      <a:lnTo>
                        <a:pt x="171366" y="1034923"/>
                      </a:lnTo>
                      <a:lnTo>
                        <a:pt x="165595" y="1034374"/>
                      </a:lnTo>
                      <a:lnTo>
                        <a:pt x="159432" y="1036900"/>
                      </a:lnTo>
                      <a:lnTo>
                        <a:pt x="147766" y="1046248"/>
                      </a:lnTo>
                      <a:lnTo>
                        <a:pt x="144272" y="1046565"/>
                      </a:lnTo>
                      <a:lnTo>
                        <a:pt x="144371" y="1043783"/>
                      </a:lnTo>
                      <a:lnTo>
                        <a:pt x="144384" y="1043416"/>
                      </a:lnTo>
                      <a:lnTo>
                        <a:pt x="144531" y="1039268"/>
                      </a:lnTo>
                      <a:lnTo>
                        <a:pt x="144173" y="1037938"/>
                      </a:lnTo>
                      <a:lnTo>
                        <a:pt x="143736" y="1036315"/>
                      </a:lnTo>
                      <a:lnTo>
                        <a:pt x="143207" y="1034362"/>
                      </a:lnTo>
                      <a:lnTo>
                        <a:pt x="144420" y="1033288"/>
                      </a:lnTo>
                      <a:lnTo>
                        <a:pt x="144812" y="1032947"/>
                      </a:lnTo>
                      <a:lnTo>
                        <a:pt x="146249" y="1031494"/>
                      </a:lnTo>
                      <a:lnTo>
                        <a:pt x="146998" y="1030738"/>
                      </a:lnTo>
                      <a:lnTo>
                        <a:pt x="148462" y="1030250"/>
                      </a:lnTo>
                      <a:lnTo>
                        <a:pt x="149553" y="1029896"/>
                      </a:lnTo>
                      <a:lnTo>
                        <a:pt x="153176" y="1028822"/>
                      </a:lnTo>
                      <a:lnTo>
                        <a:pt x="154309" y="1028554"/>
                      </a:lnTo>
                      <a:lnTo>
                        <a:pt x="157097" y="1027907"/>
                      </a:lnTo>
                      <a:lnTo>
                        <a:pt x="158230" y="1027712"/>
                      </a:lnTo>
                      <a:lnTo>
                        <a:pt x="160498" y="1027321"/>
                      </a:lnTo>
                      <a:lnTo>
                        <a:pt x="162091" y="1026455"/>
                      </a:lnTo>
                      <a:lnTo>
                        <a:pt x="162898" y="1026003"/>
                      </a:lnTo>
                      <a:lnTo>
                        <a:pt x="163857" y="1025479"/>
                      </a:lnTo>
                      <a:lnTo>
                        <a:pt x="168448" y="1023721"/>
                      </a:lnTo>
                      <a:lnTo>
                        <a:pt x="170830" y="1022989"/>
                      </a:lnTo>
                      <a:lnTo>
                        <a:pt x="173088" y="1022306"/>
                      </a:lnTo>
                      <a:lnTo>
                        <a:pt x="172778" y="1019804"/>
                      </a:lnTo>
                      <a:lnTo>
                        <a:pt x="172700" y="1019194"/>
                      </a:lnTo>
                      <a:lnTo>
                        <a:pt x="172664" y="1016436"/>
                      </a:lnTo>
                      <a:lnTo>
                        <a:pt x="174876" y="1015972"/>
                      </a:lnTo>
                      <a:lnTo>
                        <a:pt x="176957" y="1015533"/>
                      </a:lnTo>
                      <a:lnTo>
                        <a:pt x="177537" y="1015448"/>
                      </a:lnTo>
                      <a:lnTo>
                        <a:pt x="178515" y="1015326"/>
                      </a:lnTo>
                      <a:lnTo>
                        <a:pt x="180428" y="1015094"/>
                      </a:lnTo>
                      <a:lnTo>
                        <a:pt x="181388" y="1014984"/>
                      </a:lnTo>
                      <a:lnTo>
                        <a:pt x="182289" y="1014874"/>
                      </a:lnTo>
                      <a:lnTo>
                        <a:pt x="182783" y="1014715"/>
                      </a:lnTo>
                      <a:lnTo>
                        <a:pt x="184750" y="1014081"/>
                      </a:lnTo>
                      <a:lnTo>
                        <a:pt x="186640" y="1013471"/>
                      </a:lnTo>
                      <a:lnTo>
                        <a:pt x="186209" y="1010786"/>
                      </a:lnTo>
                      <a:lnTo>
                        <a:pt x="186124" y="1010249"/>
                      </a:lnTo>
                      <a:lnTo>
                        <a:pt x="185991" y="1009505"/>
                      </a:lnTo>
                      <a:lnTo>
                        <a:pt x="185387" y="1007016"/>
                      </a:lnTo>
                      <a:lnTo>
                        <a:pt x="185030" y="1005539"/>
                      </a:lnTo>
                      <a:lnTo>
                        <a:pt x="185192" y="1001793"/>
                      </a:lnTo>
                      <a:lnTo>
                        <a:pt x="186912" y="1003001"/>
                      </a:lnTo>
                      <a:lnTo>
                        <a:pt x="189537" y="1004856"/>
                      </a:lnTo>
                      <a:lnTo>
                        <a:pt x="190464" y="1005515"/>
                      </a:lnTo>
                      <a:lnTo>
                        <a:pt x="193704" y="1008394"/>
                      </a:lnTo>
                      <a:lnTo>
                        <a:pt x="194385" y="1009005"/>
                      </a:lnTo>
                      <a:lnTo>
                        <a:pt x="196393" y="1010054"/>
                      </a:lnTo>
                      <a:lnTo>
                        <a:pt x="197605" y="1008626"/>
                      </a:lnTo>
                      <a:lnTo>
                        <a:pt x="198970" y="1007003"/>
                      </a:lnTo>
                      <a:lnTo>
                        <a:pt x="200316" y="1007674"/>
                      </a:lnTo>
                      <a:lnTo>
                        <a:pt x="201330" y="1008809"/>
                      </a:lnTo>
                      <a:lnTo>
                        <a:pt x="202520" y="1010152"/>
                      </a:lnTo>
                      <a:lnTo>
                        <a:pt x="203686" y="1011457"/>
                      </a:lnTo>
                      <a:lnTo>
                        <a:pt x="204734" y="1010567"/>
                      </a:lnTo>
                      <a:lnTo>
                        <a:pt x="206205" y="1009322"/>
                      </a:lnTo>
                      <a:lnTo>
                        <a:pt x="206811" y="1008504"/>
                      </a:lnTo>
                      <a:lnTo>
                        <a:pt x="207735" y="1007260"/>
                      </a:lnTo>
                      <a:lnTo>
                        <a:pt x="208994" y="1005576"/>
                      </a:lnTo>
                      <a:lnTo>
                        <a:pt x="209248" y="1004758"/>
                      </a:lnTo>
                      <a:lnTo>
                        <a:pt x="209387" y="1004319"/>
                      </a:lnTo>
                      <a:lnTo>
                        <a:pt x="210030" y="1002269"/>
                      </a:lnTo>
                      <a:lnTo>
                        <a:pt x="208502" y="999669"/>
                      </a:lnTo>
                      <a:lnTo>
                        <a:pt x="207429" y="997851"/>
                      </a:lnTo>
                      <a:lnTo>
                        <a:pt x="206892" y="996082"/>
                      </a:lnTo>
                      <a:lnTo>
                        <a:pt x="206478" y="994727"/>
                      </a:lnTo>
                      <a:lnTo>
                        <a:pt x="207583" y="993446"/>
                      </a:lnTo>
                      <a:lnTo>
                        <a:pt x="207873" y="993117"/>
                      </a:lnTo>
                      <a:lnTo>
                        <a:pt x="208806" y="992030"/>
                      </a:lnTo>
                      <a:lnTo>
                        <a:pt x="211125" y="991359"/>
                      </a:lnTo>
                      <a:lnTo>
                        <a:pt x="213171" y="990749"/>
                      </a:lnTo>
                      <a:lnTo>
                        <a:pt x="215191" y="990639"/>
                      </a:lnTo>
                      <a:lnTo>
                        <a:pt x="216718" y="990566"/>
                      </a:lnTo>
                      <a:lnTo>
                        <a:pt x="220161" y="992555"/>
                      </a:lnTo>
                      <a:lnTo>
                        <a:pt x="221152" y="992433"/>
                      </a:lnTo>
                      <a:lnTo>
                        <a:pt x="223233" y="992152"/>
                      </a:lnTo>
                      <a:lnTo>
                        <a:pt x="224674" y="991384"/>
                      </a:lnTo>
                      <a:lnTo>
                        <a:pt x="226637" y="990005"/>
                      </a:lnTo>
                      <a:lnTo>
                        <a:pt x="227602" y="989004"/>
                      </a:lnTo>
                      <a:lnTo>
                        <a:pt x="228515" y="987857"/>
                      </a:lnTo>
                      <a:lnTo>
                        <a:pt x="229850" y="986185"/>
                      </a:lnTo>
                      <a:lnTo>
                        <a:pt x="231160" y="982695"/>
                      </a:lnTo>
                      <a:lnTo>
                        <a:pt x="231972" y="980621"/>
                      </a:lnTo>
                      <a:lnTo>
                        <a:pt x="232831" y="978546"/>
                      </a:lnTo>
                      <a:lnTo>
                        <a:pt x="233747" y="976338"/>
                      </a:lnTo>
                      <a:lnTo>
                        <a:pt x="233640" y="973665"/>
                      </a:lnTo>
                      <a:lnTo>
                        <a:pt x="230521" y="972091"/>
                      </a:lnTo>
                      <a:lnTo>
                        <a:pt x="228275" y="970956"/>
                      </a:lnTo>
                      <a:lnTo>
                        <a:pt x="226979" y="970212"/>
                      </a:lnTo>
                      <a:lnTo>
                        <a:pt x="225008" y="968918"/>
                      </a:lnTo>
                      <a:lnTo>
                        <a:pt x="223497" y="967588"/>
                      </a:lnTo>
                      <a:lnTo>
                        <a:pt x="221953" y="966026"/>
                      </a:lnTo>
                      <a:lnTo>
                        <a:pt x="221285" y="965355"/>
                      </a:lnTo>
                      <a:lnTo>
                        <a:pt x="219802" y="963805"/>
                      </a:lnTo>
                      <a:lnTo>
                        <a:pt x="218055" y="961987"/>
                      </a:lnTo>
                      <a:lnTo>
                        <a:pt x="216899" y="960596"/>
                      </a:lnTo>
                      <a:lnTo>
                        <a:pt x="215610" y="959058"/>
                      </a:lnTo>
                      <a:lnTo>
                        <a:pt x="214596" y="957850"/>
                      </a:lnTo>
                      <a:lnTo>
                        <a:pt x="213768" y="957008"/>
                      </a:lnTo>
                      <a:lnTo>
                        <a:pt x="212751" y="955983"/>
                      </a:lnTo>
                      <a:lnTo>
                        <a:pt x="211885" y="955104"/>
                      </a:lnTo>
                      <a:lnTo>
                        <a:pt x="211174" y="954397"/>
                      </a:lnTo>
                      <a:lnTo>
                        <a:pt x="211707" y="953848"/>
                      </a:lnTo>
                      <a:lnTo>
                        <a:pt x="212471" y="953177"/>
                      </a:lnTo>
                      <a:lnTo>
                        <a:pt x="213028" y="952212"/>
                      </a:lnTo>
                      <a:lnTo>
                        <a:pt x="213470" y="951444"/>
                      </a:lnTo>
                      <a:lnTo>
                        <a:pt x="213519" y="951358"/>
                      </a:lnTo>
                      <a:lnTo>
                        <a:pt x="213901" y="951297"/>
                      </a:lnTo>
                      <a:lnTo>
                        <a:pt x="215210" y="951200"/>
                      </a:lnTo>
                      <a:lnTo>
                        <a:pt x="216832" y="951078"/>
                      </a:lnTo>
                      <a:lnTo>
                        <a:pt x="218756" y="950919"/>
                      </a:lnTo>
                      <a:lnTo>
                        <a:pt x="219775" y="950455"/>
                      </a:lnTo>
                      <a:lnTo>
                        <a:pt x="221208" y="949833"/>
                      </a:lnTo>
                      <a:lnTo>
                        <a:pt x="221025" y="949101"/>
                      </a:lnTo>
                      <a:lnTo>
                        <a:pt x="218212" y="944110"/>
                      </a:lnTo>
                      <a:lnTo>
                        <a:pt x="215712" y="942255"/>
                      </a:lnTo>
                      <a:lnTo>
                        <a:pt x="212169" y="938777"/>
                      </a:lnTo>
                      <a:lnTo>
                        <a:pt x="208731" y="935763"/>
                      </a:lnTo>
                      <a:lnTo>
                        <a:pt x="204876" y="932407"/>
                      </a:lnTo>
                      <a:lnTo>
                        <a:pt x="199458" y="928576"/>
                      </a:lnTo>
                      <a:lnTo>
                        <a:pt x="193625" y="925574"/>
                      </a:lnTo>
                      <a:lnTo>
                        <a:pt x="189665" y="924061"/>
                      </a:lnTo>
                      <a:lnTo>
                        <a:pt x="185185" y="923255"/>
                      </a:lnTo>
                      <a:lnTo>
                        <a:pt x="182846" y="922694"/>
                      </a:lnTo>
                      <a:lnTo>
                        <a:pt x="183035" y="922059"/>
                      </a:lnTo>
                      <a:lnTo>
                        <a:pt x="183344" y="921034"/>
                      </a:lnTo>
                      <a:lnTo>
                        <a:pt x="183774" y="919606"/>
                      </a:lnTo>
                      <a:lnTo>
                        <a:pt x="185437" y="914103"/>
                      </a:lnTo>
                      <a:lnTo>
                        <a:pt x="185856" y="912773"/>
                      </a:lnTo>
                      <a:lnTo>
                        <a:pt x="186460" y="910869"/>
                      </a:lnTo>
                      <a:lnTo>
                        <a:pt x="187526" y="907526"/>
                      </a:lnTo>
                      <a:lnTo>
                        <a:pt x="187839" y="906574"/>
                      </a:lnTo>
                      <a:lnTo>
                        <a:pt x="189046" y="902937"/>
                      </a:lnTo>
                      <a:lnTo>
                        <a:pt x="189218" y="902425"/>
                      </a:lnTo>
                      <a:lnTo>
                        <a:pt x="189499" y="901876"/>
                      </a:lnTo>
                      <a:lnTo>
                        <a:pt x="190772" y="899472"/>
                      </a:lnTo>
                      <a:lnTo>
                        <a:pt x="191690" y="897727"/>
                      </a:lnTo>
                      <a:lnTo>
                        <a:pt x="193533" y="897690"/>
                      </a:lnTo>
                      <a:lnTo>
                        <a:pt x="199075" y="897580"/>
                      </a:lnTo>
                      <a:lnTo>
                        <a:pt x="201167" y="897532"/>
                      </a:lnTo>
                      <a:lnTo>
                        <a:pt x="202463" y="897507"/>
                      </a:lnTo>
                      <a:lnTo>
                        <a:pt x="208764" y="897361"/>
                      </a:lnTo>
                      <a:lnTo>
                        <a:pt x="210358" y="897324"/>
                      </a:lnTo>
                      <a:lnTo>
                        <a:pt x="213779" y="897251"/>
                      </a:lnTo>
                      <a:lnTo>
                        <a:pt x="221633" y="897080"/>
                      </a:lnTo>
                      <a:lnTo>
                        <a:pt x="223058" y="897056"/>
                      </a:lnTo>
                      <a:lnTo>
                        <a:pt x="223804" y="897214"/>
                      </a:lnTo>
                      <a:lnTo>
                        <a:pt x="227382" y="897995"/>
                      </a:lnTo>
                      <a:lnTo>
                        <a:pt x="229129" y="898374"/>
                      </a:lnTo>
                      <a:lnTo>
                        <a:pt x="230168" y="898081"/>
                      </a:lnTo>
                      <a:lnTo>
                        <a:pt x="231203" y="897715"/>
                      </a:lnTo>
                      <a:lnTo>
                        <a:pt x="232182" y="897409"/>
                      </a:lnTo>
                      <a:lnTo>
                        <a:pt x="233434" y="897043"/>
                      </a:lnTo>
                      <a:lnTo>
                        <a:pt x="234686" y="896799"/>
                      </a:lnTo>
                      <a:lnTo>
                        <a:pt x="236319" y="896616"/>
                      </a:lnTo>
                      <a:lnTo>
                        <a:pt x="237852" y="896665"/>
                      </a:lnTo>
                      <a:lnTo>
                        <a:pt x="238962" y="896860"/>
                      </a:lnTo>
                      <a:lnTo>
                        <a:pt x="239377" y="896922"/>
                      </a:lnTo>
                      <a:lnTo>
                        <a:pt x="240846" y="897165"/>
                      </a:lnTo>
                      <a:lnTo>
                        <a:pt x="241864" y="897324"/>
                      </a:lnTo>
                      <a:lnTo>
                        <a:pt x="242894" y="898227"/>
                      </a:lnTo>
                      <a:lnTo>
                        <a:pt x="243403" y="898898"/>
                      </a:lnTo>
                      <a:lnTo>
                        <a:pt x="243743" y="899484"/>
                      </a:lnTo>
                      <a:lnTo>
                        <a:pt x="244145" y="900180"/>
                      </a:lnTo>
                      <a:lnTo>
                        <a:pt x="244658" y="898032"/>
                      </a:lnTo>
                      <a:lnTo>
                        <a:pt x="245404" y="894920"/>
                      </a:lnTo>
                      <a:lnTo>
                        <a:pt x="245608" y="893871"/>
                      </a:lnTo>
                      <a:lnTo>
                        <a:pt x="245913" y="892284"/>
                      </a:lnTo>
                      <a:lnTo>
                        <a:pt x="247104" y="886147"/>
                      </a:lnTo>
                      <a:lnTo>
                        <a:pt x="247297" y="885146"/>
                      </a:lnTo>
                      <a:lnTo>
                        <a:pt x="247645" y="883352"/>
                      </a:lnTo>
                      <a:lnTo>
                        <a:pt x="248787" y="877458"/>
                      </a:lnTo>
                      <a:lnTo>
                        <a:pt x="249097" y="875859"/>
                      </a:lnTo>
                      <a:lnTo>
                        <a:pt x="250258" y="873870"/>
                      </a:lnTo>
                      <a:lnTo>
                        <a:pt x="252079" y="870759"/>
                      </a:lnTo>
                      <a:lnTo>
                        <a:pt x="254349" y="866878"/>
                      </a:lnTo>
                      <a:lnTo>
                        <a:pt x="255750" y="865060"/>
                      </a:lnTo>
                      <a:lnTo>
                        <a:pt x="257021" y="863400"/>
                      </a:lnTo>
                      <a:lnTo>
                        <a:pt x="255120" y="863181"/>
                      </a:lnTo>
                      <a:lnTo>
                        <a:pt x="245660" y="862095"/>
                      </a:lnTo>
                      <a:lnTo>
                        <a:pt x="243283" y="861814"/>
                      </a:lnTo>
                      <a:lnTo>
                        <a:pt x="241424" y="861350"/>
                      </a:lnTo>
                      <a:lnTo>
                        <a:pt x="232125" y="859019"/>
                      </a:lnTo>
                      <a:lnTo>
                        <a:pt x="230266" y="858543"/>
                      </a:lnTo>
                      <a:lnTo>
                        <a:pt x="228501" y="857482"/>
                      </a:lnTo>
                      <a:lnTo>
                        <a:pt x="219537" y="852064"/>
                      </a:lnTo>
                      <a:lnTo>
                        <a:pt x="218875" y="851673"/>
                      </a:lnTo>
                      <a:lnTo>
                        <a:pt x="217297" y="850709"/>
                      </a:lnTo>
                      <a:lnTo>
                        <a:pt x="215569" y="849672"/>
                      </a:lnTo>
                      <a:lnTo>
                        <a:pt x="214359" y="847939"/>
                      </a:lnTo>
                      <a:lnTo>
                        <a:pt x="207925" y="838738"/>
                      </a:lnTo>
                      <a:lnTo>
                        <a:pt x="206750" y="837054"/>
                      </a:lnTo>
                      <a:lnTo>
                        <a:pt x="206750" y="835017"/>
                      </a:lnTo>
                      <a:lnTo>
                        <a:pt x="206750" y="825205"/>
                      </a:lnTo>
                      <a:lnTo>
                        <a:pt x="206750" y="823045"/>
                      </a:lnTo>
                      <a:lnTo>
                        <a:pt x="208382" y="821886"/>
                      </a:lnTo>
                      <a:lnTo>
                        <a:pt x="217133" y="815663"/>
                      </a:lnTo>
                      <a:lnTo>
                        <a:pt x="217889" y="815126"/>
                      </a:lnTo>
                      <a:lnTo>
                        <a:pt x="220233" y="813466"/>
                      </a:lnTo>
                      <a:lnTo>
                        <a:pt x="221867" y="812295"/>
                      </a:lnTo>
                      <a:lnTo>
                        <a:pt x="223763" y="811880"/>
                      </a:lnTo>
                      <a:lnTo>
                        <a:pt x="229306" y="810647"/>
                      </a:lnTo>
                      <a:lnTo>
                        <a:pt x="234748" y="809439"/>
                      </a:lnTo>
                      <a:lnTo>
                        <a:pt x="236564" y="809024"/>
                      </a:lnTo>
                      <a:lnTo>
                        <a:pt x="237617" y="808390"/>
                      </a:lnTo>
                      <a:lnTo>
                        <a:pt x="241782" y="805839"/>
                      </a:lnTo>
                      <a:lnTo>
                        <a:pt x="243368" y="804863"/>
                      </a:lnTo>
                      <a:lnTo>
                        <a:pt x="241842" y="803569"/>
                      </a:lnTo>
                      <a:lnTo>
                        <a:pt x="237248" y="799653"/>
                      </a:lnTo>
                      <a:lnTo>
                        <a:pt x="234807" y="797090"/>
                      </a:lnTo>
                      <a:lnTo>
                        <a:pt x="229206" y="791208"/>
                      </a:lnTo>
                      <a:lnTo>
                        <a:pt x="227457" y="789378"/>
                      </a:lnTo>
                      <a:lnTo>
                        <a:pt x="225533" y="787938"/>
                      </a:lnTo>
                      <a:lnTo>
                        <a:pt x="222455" y="785631"/>
                      </a:lnTo>
                      <a:lnTo>
                        <a:pt x="221301" y="784668"/>
                      </a:lnTo>
                      <a:lnTo>
                        <a:pt x="218941" y="782703"/>
                      </a:lnTo>
                      <a:lnTo>
                        <a:pt x="218231" y="782105"/>
                      </a:lnTo>
                      <a:lnTo>
                        <a:pt x="215907" y="780177"/>
                      </a:lnTo>
                      <a:lnTo>
                        <a:pt x="214381" y="778908"/>
                      </a:lnTo>
                      <a:lnTo>
                        <a:pt x="213669" y="777870"/>
                      </a:lnTo>
                      <a:lnTo>
                        <a:pt x="212196" y="775723"/>
                      </a:lnTo>
                      <a:lnTo>
                        <a:pt x="210920" y="773868"/>
                      </a:lnTo>
                      <a:lnTo>
                        <a:pt x="212901" y="773246"/>
                      </a:lnTo>
                      <a:lnTo>
                        <a:pt x="213558" y="773062"/>
                      </a:lnTo>
                      <a:lnTo>
                        <a:pt x="212382" y="772587"/>
                      </a:lnTo>
                      <a:lnTo>
                        <a:pt x="209609" y="771537"/>
                      </a:lnTo>
                      <a:lnTo>
                        <a:pt x="206894" y="770439"/>
                      </a:lnTo>
                      <a:lnTo>
                        <a:pt x="206445" y="770268"/>
                      </a:lnTo>
                      <a:lnTo>
                        <a:pt x="203868" y="769463"/>
                      </a:lnTo>
                      <a:lnTo>
                        <a:pt x="201770" y="769182"/>
                      </a:lnTo>
                      <a:lnTo>
                        <a:pt x="200930" y="769072"/>
                      </a:lnTo>
                      <a:lnTo>
                        <a:pt x="200181" y="769011"/>
                      </a:lnTo>
                      <a:lnTo>
                        <a:pt x="196428" y="768706"/>
                      </a:lnTo>
                      <a:lnTo>
                        <a:pt x="194144" y="768462"/>
                      </a:lnTo>
                      <a:lnTo>
                        <a:pt x="192317" y="768267"/>
                      </a:lnTo>
                      <a:lnTo>
                        <a:pt x="190907" y="768279"/>
                      </a:lnTo>
                      <a:lnTo>
                        <a:pt x="188528" y="768291"/>
                      </a:lnTo>
                      <a:lnTo>
                        <a:pt x="187619" y="768303"/>
                      </a:lnTo>
                      <a:lnTo>
                        <a:pt x="186659" y="768377"/>
                      </a:lnTo>
                      <a:lnTo>
                        <a:pt x="185700" y="768450"/>
                      </a:lnTo>
                      <a:lnTo>
                        <a:pt x="184251" y="768560"/>
                      </a:lnTo>
                      <a:lnTo>
                        <a:pt x="182823" y="768670"/>
                      </a:lnTo>
                      <a:lnTo>
                        <a:pt x="180580" y="769048"/>
                      </a:lnTo>
                      <a:lnTo>
                        <a:pt x="177228" y="769609"/>
                      </a:lnTo>
                      <a:lnTo>
                        <a:pt x="175319" y="769939"/>
                      </a:lnTo>
                      <a:lnTo>
                        <a:pt x="174404" y="770024"/>
                      </a:lnTo>
                      <a:lnTo>
                        <a:pt x="172121" y="770231"/>
                      </a:lnTo>
                      <a:lnTo>
                        <a:pt x="171003" y="770329"/>
                      </a:lnTo>
                      <a:lnTo>
                        <a:pt x="169446" y="770488"/>
                      </a:lnTo>
                      <a:lnTo>
                        <a:pt x="168206" y="770488"/>
                      </a:lnTo>
                      <a:lnTo>
                        <a:pt x="166691" y="770207"/>
                      </a:lnTo>
                      <a:lnTo>
                        <a:pt x="165838" y="770049"/>
                      </a:lnTo>
                      <a:lnTo>
                        <a:pt x="165270" y="769939"/>
                      </a:lnTo>
                      <a:lnTo>
                        <a:pt x="164655" y="769804"/>
                      </a:lnTo>
                      <a:lnTo>
                        <a:pt x="163084" y="769463"/>
                      </a:lnTo>
                      <a:lnTo>
                        <a:pt x="159800" y="769158"/>
                      </a:lnTo>
                      <a:lnTo>
                        <a:pt x="156983" y="768999"/>
                      </a:lnTo>
                      <a:lnTo>
                        <a:pt x="155632" y="768902"/>
                      </a:lnTo>
                      <a:lnTo>
                        <a:pt x="152480" y="768706"/>
                      </a:lnTo>
                      <a:lnTo>
                        <a:pt x="151109" y="768657"/>
                      </a:lnTo>
                      <a:lnTo>
                        <a:pt x="146999" y="768523"/>
                      </a:lnTo>
                      <a:lnTo>
                        <a:pt x="145229" y="768438"/>
                      </a:lnTo>
                      <a:lnTo>
                        <a:pt x="143019" y="768340"/>
                      </a:lnTo>
                      <a:lnTo>
                        <a:pt x="141646" y="768242"/>
                      </a:lnTo>
                      <a:lnTo>
                        <a:pt x="139331" y="768084"/>
                      </a:lnTo>
                      <a:lnTo>
                        <a:pt x="137944" y="768047"/>
                      </a:lnTo>
                      <a:lnTo>
                        <a:pt x="134242" y="767937"/>
                      </a:lnTo>
                      <a:lnTo>
                        <a:pt x="133641" y="767913"/>
                      </a:lnTo>
                      <a:lnTo>
                        <a:pt x="133291" y="767889"/>
                      </a:lnTo>
                      <a:lnTo>
                        <a:pt x="130181" y="767730"/>
                      </a:lnTo>
                      <a:lnTo>
                        <a:pt x="128357" y="767632"/>
                      </a:lnTo>
                      <a:lnTo>
                        <a:pt x="128148" y="767620"/>
                      </a:lnTo>
                      <a:lnTo>
                        <a:pt x="127316" y="766827"/>
                      </a:lnTo>
                      <a:lnTo>
                        <a:pt x="125735" y="765314"/>
                      </a:lnTo>
                      <a:lnTo>
                        <a:pt x="124804" y="762873"/>
                      </a:lnTo>
                      <a:lnTo>
                        <a:pt x="124433" y="761897"/>
                      </a:lnTo>
                      <a:lnTo>
                        <a:pt x="123688" y="759932"/>
                      </a:lnTo>
                      <a:lnTo>
                        <a:pt x="120746" y="752196"/>
                      </a:lnTo>
                      <a:lnTo>
                        <a:pt x="119963" y="750146"/>
                      </a:lnTo>
                      <a:lnTo>
                        <a:pt x="118691" y="748510"/>
                      </a:lnTo>
                      <a:lnTo>
                        <a:pt x="114246" y="742824"/>
                      </a:lnTo>
                      <a:lnTo>
                        <a:pt x="110742" y="738345"/>
                      </a:lnTo>
                      <a:lnTo>
                        <a:pt x="109469" y="736722"/>
                      </a:lnTo>
                      <a:lnTo>
                        <a:pt x="108578" y="734794"/>
                      </a:lnTo>
                      <a:lnTo>
                        <a:pt x="100995" y="718418"/>
                      </a:lnTo>
                      <a:lnTo>
                        <a:pt x="100549" y="717454"/>
                      </a:lnTo>
                      <a:lnTo>
                        <a:pt x="99725" y="715538"/>
                      </a:lnTo>
                      <a:lnTo>
                        <a:pt x="95654" y="706069"/>
                      </a:lnTo>
                      <a:lnTo>
                        <a:pt x="94778" y="704031"/>
                      </a:lnTo>
                      <a:lnTo>
                        <a:pt x="93563" y="702371"/>
                      </a:lnTo>
                      <a:lnTo>
                        <a:pt x="89679" y="697063"/>
                      </a:lnTo>
                      <a:lnTo>
                        <a:pt x="88666" y="695684"/>
                      </a:lnTo>
                      <a:lnTo>
                        <a:pt x="85361" y="691169"/>
                      </a:lnTo>
                      <a:lnTo>
                        <a:pt x="83842" y="689095"/>
                      </a:lnTo>
                      <a:lnTo>
                        <a:pt x="83235" y="688277"/>
                      </a:lnTo>
                      <a:lnTo>
                        <a:pt x="76794" y="679125"/>
                      </a:lnTo>
                      <a:lnTo>
                        <a:pt x="75627" y="677478"/>
                      </a:lnTo>
                      <a:lnTo>
                        <a:pt x="73655" y="677343"/>
                      </a:lnTo>
                      <a:lnTo>
                        <a:pt x="72086" y="677246"/>
                      </a:lnTo>
                      <a:lnTo>
                        <a:pt x="71167" y="677185"/>
                      </a:lnTo>
                      <a:lnTo>
                        <a:pt x="69862" y="677368"/>
                      </a:lnTo>
                      <a:lnTo>
                        <a:pt x="66969" y="677770"/>
                      </a:lnTo>
                      <a:lnTo>
                        <a:pt x="64993" y="677429"/>
                      </a:lnTo>
                      <a:lnTo>
                        <a:pt x="61515" y="676831"/>
                      </a:lnTo>
                      <a:lnTo>
                        <a:pt x="60149" y="676599"/>
                      </a:lnTo>
                      <a:lnTo>
                        <a:pt x="58782" y="676013"/>
                      </a:lnTo>
                      <a:lnTo>
                        <a:pt x="54950" y="674378"/>
                      </a:lnTo>
                      <a:lnTo>
                        <a:pt x="53328" y="673683"/>
                      </a:lnTo>
                      <a:lnTo>
                        <a:pt x="51160" y="671706"/>
                      </a:lnTo>
                      <a:lnTo>
                        <a:pt x="49796" y="670461"/>
                      </a:lnTo>
                      <a:lnTo>
                        <a:pt x="49229" y="669949"/>
                      </a:lnTo>
                      <a:lnTo>
                        <a:pt x="48625" y="669399"/>
                      </a:lnTo>
                      <a:lnTo>
                        <a:pt x="47556" y="668423"/>
                      </a:lnTo>
                      <a:lnTo>
                        <a:pt x="46207" y="667679"/>
                      </a:lnTo>
                      <a:lnTo>
                        <a:pt x="44408" y="666678"/>
                      </a:lnTo>
                      <a:lnTo>
                        <a:pt x="42508" y="667093"/>
                      </a:lnTo>
                      <a:lnTo>
                        <a:pt x="39161" y="667837"/>
                      </a:lnTo>
                      <a:lnTo>
                        <a:pt x="35347" y="668265"/>
                      </a:lnTo>
                      <a:lnTo>
                        <a:pt x="33913" y="668423"/>
                      </a:lnTo>
                      <a:lnTo>
                        <a:pt x="32483" y="668508"/>
                      </a:lnTo>
                      <a:lnTo>
                        <a:pt x="25373" y="668899"/>
                      </a:lnTo>
                      <a:lnTo>
                        <a:pt x="23420" y="669009"/>
                      </a:lnTo>
                      <a:lnTo>
                        <a:pt x="21477" y="668667"/>
                      </a:lnTo>
                      <a:lnTo>
                        <a:pt x="10302" y="666678"/>
                      </a:lnTo>
                      <a:lnTo>
                        <a:pt x="4564" y="664933"/>
                      </a:lnTo>
                      <a:lnTo>
                        <a:pt x="3041" y="664469"/>
                      </a:lnTo>
                      <a:lnTo>
                        <a:pt x="2355" y="664262"/>
                      </a:lnTo>
                      <a:lnTo>
                        <a:pt x="1813" y="664103"/>
                      </a:lnTo>
                      <a:lnTo>
                        <a:pt x="4760" y="660296"/>
                      </a:lnTo>
                      <a:lnTo>
                        <a:pt x="6697" y="655317"/>
                      </a:lnTo>
                      <a:lnTo>
                        <a:pt x="6205" y="650424"/>
                      </a:lnTo>
                      <a:lnTo>
                        <a:pt x="3064" y="638221"/>
                      </a:lnTo>
                      <a:lnTo>
                        <a:pt x="0" y="628483"/>
                      </a:lnTo>
                      <a:lnTo>
                        <a:pt x="760" y="616951"/>
                      </a:lnTo>
                      <a:lnTo>
                        <a:pt x="3099" y="602125"/>
                      </a:lnTo>
                      <a:lnTo>
                        <a:pt x="3917" y="594376"/>
                      </a:lnTo>
                      <a:lnTo>
                        <a:pt x="5386" y="585553"/>
                      </a:lnTo>
                      <a:lnTo>
                        <a:pt x="9353" y="578757"/>
                      </a:lnTo>
                      <a:lnTo>
                        <a:pt x="16285" y="566249"/>
                      </a:lnTo>
                      <a:lnTo>
                        <a:pt x="24561" y="552301"/>
                      </a:lnTo>
                      <a:lnTo>
                        <a:pt x="25861" y="549958"/>
                      </a:lnTo>
                      <a:lnTo>
                        <a:pt x="28520" y="545162"/>
                      </a:lnTo>
                      <a:lnTo>
                        <a:pt x="31099" y="538414"/>
                      </a:lnTo>
                      <a:lnTo>
                        <a:pt x="35116" y="533020"/>
                      </a:lnTo>
                      <a:lnTo>
                        <a:pt x="41564" y="527907"/>
                      </a:lnTo>
                      <a:lnTo>
                        <a:pt x="48896" y="523856"/>
                      </a:lnTo>
                      <a:lnTo>
                        <a:pt x="61173" y="515753"/>
                      </a:lnTo>
                      <a:lnTo>
                        <a:pt x="70994" y="509213"/>
                      </a:lnTo>
                      <a:lnTo>
                        <a:pt x="72764" y="508041"/>
                      </a:lnTo>
                      <a:lnTo>
                        <a:pt x="78526" y="502953"/>
                      </a:lnTo>
                      <a:lnTo>
                        <a:pt x="86702" y="497083"/>
                      </a:lnTo>
                      <a:lnTo>
                        <a:pt x="94476" y="489481"/>
                      </a:lnTo>
                      <a:lnTo>
                        <a:pt x="99639" y="482354"/>
                      </a:lnTo>
                      <a:lnTo>
                        <a:pt x="101500" y="479791"/>
                      </a:lnTo>
                      <a:lnTo>
                        <a:pt x="103721" y="472348"/>
                      </a:lnTo>
                      <a:lnTo>
                        <a:pt x="107412" y="467674"/>
                      </a:lnTo>
                      <a:lnTo>
                        <a:pt x="112849" y="463293"/>
                      </a:lnTo>
                      <a:lnTo>
                        <a:pt x="116866" y="457912"/>
                      </a:lnTo>
                      <a:lnTo>
                        <a:pt x="117401" y="452274"/>
                      </a:lnTo>
                      <a:lnTo>
                        <a:pt x="116925" y="447723"/>
                      </a:lnTo>
                      <a:lnTo>
                        <a:pt x="117827" y="442780"/>
                      </a:lnTo>
                      <a:lnTo>
                        <a:pt x="120707" y="434263"/>
                      </a:lnTo>
                      <a:lnTo>
                        <a:pt x="128592" y="417874"/>
                      </a:lnTo>
                      <a:lnTo>
                        <a:pt x="134287" y="410333"/>
                      </a:lnTo>
                      <a:lnTo>
                        <a:pt x="141077" y="403621"/>
                      </a:lnTo>
                      <a:lnTo>
                        <a:pt x="146187" y="399961"/>
                      </a:lnTo>
                      <a:lnTo>
                        <a:pt x="147113" y="399338"/>
                      </a:lnTo>
                      <a:lnTo>
                        <a:pt x="144923" y="397983"/>
                      </a:lnTo>
                      <a:lnTo>
                        <a:pt x="143623" y="397300"/>
                      </a:lnTo>
                      <a:lnTo>
                        <a:pt x="144918" y="382535"/>
                      </a:lnTo>
                      <a:lnTo>
                        <a:pt x="144542" y="373578"/>
                      </a:lnTo>
                      <a:lnTo>
                        <a:pt x="144709" y="363657"/>
                      </a:lnTo>
                      <a:lnTo>
                        <a:pt x="147649" y="355896"/>
                      </a:lnTo>
                      <a:lnTo>
                        <a:pt x="148484" y="348111"/>
                      </a:lnTo>
                      <a:lnTo>
                        <a:pt x="152100" y="341790"/>
                      </a:lnTo>
                      <a:lnTo>
                        <a:pt x="164302" y="326390"/>
                      </a:lnTo>
                      <a:lnTo>
                        <a:pt x="170130" y="314431"/>
                      </a:lnTo>
                      <a:lnTo>
                        <a:pt x="173855" y="301727"/>
                      </a:lnTo>
                      <a:lnTo>
                        <a:pt x="172235" y="273320"/>
                      </a:lnTo>
                      <a:lnTo>
                        <a:pt x="171792" y="257700"/>
                      </a:lnTo>
                      <a:lnTo>
                        <a:pt x="172110" y="239261"/>
                      </a:lnTo>
                      <a:lnTo>
                        <a:pt x="175041" y="232220"/>
                      </a:lnTo>
                      <a:lnTo>
                        <a:pt x="185780" y="221054"/>
                      </a:lnTo>
                      <a:lnTo>
                        <a:pt x="202224" y="205020"/>
                      </a:lnTo>
                      <a:lnTo>
                        <a:pt x="207677" y="190987"/>
                      </a:lnTo>
                      <a:lnTo>
                        <a:pt x="216396" y="174818"/>
                      </a:lnTo>
                      <a:lnTo>
                        <a:pt x="225666" y="167887"/>
                      </a:lnTo>
                      <a:lnTo>
                        <a:pt x="236288" y="163823"/>
                      </a:lnTo>
                      <a:lnTo>
                        <a:pt x="249759" y="157673"/>
                      </a:lnTo>
                      <a:lnTo>
                        <a:pt x="263338" y="145848"/>
                      </a:lnTo>
                      <a:lnTo>
                        <a:pt x="269877" y="134622"/>
                      </a:lnTo>
                      <a:lnTo>
                        <a:pt x="275756" y="120527"/>
                      </a:lnTo>
                      <a:lnTo>
                        <a:pt x="275931" y="110594"/>
                      </a:lnTo>
                      <a:lnTo>
                        <a:pt x="276817" y="100673"/>
                      </a:lnTo>
                      <a:lnTo>
                        <a:pt x="277635" y="94304"/>
                      </a:lnTo>
                      <a:lnTo>
                        <a:pt x="284057" y="89459"/>
                      </a:lnTo>
                      <a:lnTo>
                        <a:pt x="303215" y="81295"/>
                      </a:lnTo>
                      <a:lnTo>
                        <a:pt x="316025" y="73717"/>
                      </a:lnTo>
                      <a:lnTo>
                        <a:pt x="324678" y="62527"/>
                      </a:lnTo>
                      <a:lnTo>
                        <a:pt x="337078" y="39330"/>
                      </a:lnTo>
                      <a:lnTo>
                        <a:pt x="342307" y="23112"/>
                      </a:lnTo>
                      <a:lnTo>
                        <a:pt x="347602" y="3332"/>
                      </a:lnTo>
                      <a:lnTo>
                        <a:pt x="356603" y="4442"/>
                      </a:lnTo>
                      <a:lnTo>
                        <a:pt x="358023" y="4625"/>
                      </a:lnTo>
                      <a:lnTo>
                        <a:pt x="360414" y="4515"/>
                      </a:lnTo>
                      <a:lnTo>
                        <a:pt x="368545" y="4137"/>
                      </a:lnTo>
                      <a:lnTo>
                        <a:pt x="370844" y="4039"/>
                      </a:lnTo>
                      <a:lnTo>
                        <a:pt x="373079" y="3990"/>
                      </a:lnTo>
                      <a:lnTo>
                        <a:pt x="374870" y="3941"/>
                      </a:lnTo>
                      <a:lnTo>
                        <a:pt x="375791" y="3978"/>
                      </a:lnTo>
                      <a:lnTo>
                        <a:pt x="377176" y="4027"/>
                      </a:lnTo>
                      <a:lnTo>
                        <a:pt x="379026" y="4088"/>
                      </a:lnTo>
                      <a:lnTo>
                        <a:pt x="379943" y="4112"/>
                      </a:lnTo>
                      <a:lnTo>
                        <a:pt x="381468" y="4174"/>
                      </a:lnTo>
                      <a:lnTo>
                        <a:pt x="384790" y="4540"/>
                      </a:lnTo>
                      <a:lnTo>
                        <a:pt x="385271" y="4600"/>
                      </a:lnTo>
                      <a:lnTo>
                        <a:pt x="387168" y="4747"/>
                      </a:lnTo>
                      <a:lnTo>
                        <a:pt x="388749" y="4381"/>
                      </a:lnTo>
                      <a:lnTo>
                        <a:pt x="395690" y="2770"/>
                      </a:lnTo>
                      <a:lnTo>
                        <a:pt x="397544" y="2343"/>
                      </a:lnTo>
                      <a:lnTo>
                        <a:pt x="400718" y="976"/>
                      </a:lnTo>
                      <a:lnTo>
                        <a:pt x="402988" y="0"/>
                      </a:lnTo>
                      <a:lnTo>
                        <a:pt x="404583" y="12"/>
                      </a:lnTo>
                      <a:lnTo>
                        <a:pt x="409063" y="85"/>
                      </a:lnTo>
                      <a:lnTo>
                        <a:pt x="412444" y="3917"/>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2A8BCDC4-0552-88AE-E8A3-2DD14C64C56B}"/>
                    </a:ext>
                  </a:extLst>
                </p:cNvPr>
                <p:cNvSpPr/>
                <p:nvPr/>
              </p:nvSpPr>
              <p:spPr>
                <a:xfrm>
                  <a:off x="7637887" y="3372695"/>
                  <a:ext cx="480095" cy="816358"/>
                </a:xfrm>
                <a:custGeom>
                  <a:avLst/>
                  <a:gdLst>
                    <a:gd name="connsiteX0" fmla="*/ 232591 w 480095"/>
                    <a:gd name="connsiteY0" fmla="*/ 78941 h 816358"/>
                    <a:gd name="connsiteX1" fmla="*/ 235071 w 480095"/>
                    <a:gd name="connsiteY1" fmla="*/ 79392 h 816358"/>
                    <a:gd name="connsiteX2" fmla="*/ 237477 w 480095"/>
                    <a:gd name="connsiteY2" fmla="*/ 79319 h 816358"/>
                    <a:gd name="connsiteX3" fmla="*/ 238918 w 480095"/>
                    <a:gd name="connsiteY3" fmla="*/ 79282 h 816358"/>
                    <a:gd name="connsiteX4" fmla="*/ 250008 w 480095"/>
                    <a:gd name="connsiteY4" fmla="*/ 78977 h 816358"/>
                    <a:gd name="connsiteX5" fmla="*/ 251938 w 480095"/>
                    <a:gd name="connsiteY5" fmla="*/ 78916 h 816358"/>
                    <a:gd name="connsiteX6" fmla="*/ 253392 w 480095"/>
                    <a:gd name="connsiteY6" fmla="*/ 78770 h 816358"/>
                    <a:gd name="connsiteX7" fmla="*/ 255334 w 480095"/>
                    <a:gd name="connsiteY7" fmla="*/ 78562 h 816358"/>
                    <a:gd name="connsiteX8" fmla="*/ 260170 w 480095"/>
                    <a:gd name="connsiteY8" fmla="*/ 78062 h 816358"/>
                    <a:gd name="connsiteX9" fmla="*/ 262100 w 480095"/>
                    <a:gd name="connsiteY9" fmla="*/ 77854 h 816358"/>
                    <a:gd name="connsiteX10" fmla="*/ 263077 w 480095"/>
                    <a:gd name="connsiteY10" fmla="*/ 77757 h 816358"/>
                    <a:gd name="connsiteX11" fmla="*/ 263554 w 480095"/>
                    <a:gd name="connsiteY11" fmla="*/ 77696 h 816358"/>
                    <a:gd name="connsiteX12" fmla="*/ 271298 w 480095"/>
                    <a:gd name="connsiteY12" fmla="*/ 76707 h 816358"/>
                    <a:gd name="connsiteX13" fmla="*/ 272751 w 480095"/>
                    <a:gd name="connsiteY13" fmla="*/ 76524 h 816358"/>
                    <a:gd name="connsiteX14" fmla="*/ 274204 w 480095"/>
                    <a:gd name="connsiteY14" fmla="*/ 76341 h 816358"/>
                    <a:gd name="connsiteX15" fmla="*/ 275609 w 480095"/>
                    <a:gd name="connsiteY15" fmla="*/ 76073 h 816358"/>
                    <a:gd name="connsiteX16" fmla="*/ 277026 w 480095"/>
                    <a:gd name="connsiteY16" fmla="*/ 75816 h 816358"/>
                    <a:gd name="connsiteX17" fmla="*/ 284538 w 480095"/>
                    <a:gd name="connsiteY17" fmla="*/ 74401 h 816358"/>
                    <a:gd name="connsiteX18" fmla="*/ 285942 w 480095"/>
                    <a:gd name="connsiteY18" fmla="*/ 74145 h 816358"/>
                    <a:gd name="connsiteX19" fmla="*/ 287310 w 480095"/>
                    <a:gd name="connsiteY19" fmla="*/ 73705 h 816358"/>
                    <a:gd name="connsiteX20" fmla="*/ 288214 w 480095"/>
                    <a:gd name="connsiteY20" fmla="*/ 73425 h 816358"/>
                    <a:gd name="connsiteX21" fmla="*/ 290498 w 480095"/>
                    <a:gd name="connsiteY21" fmla="*/ 72705 h 816358"/>
                    <a:gd name="connsiteX22" fmla="*/ 298254 w 480095"/>
                    <a:gd name="connsiteY22" fmla="*/ 70264 h 816358"/>
                    <a:gd name="connsiteX23" fmla="*/ 299634 w 480095"/>
                    <a:gd name="connsiteY23" fmla="*/ 69825 h 816358"/>
                    <a:gd name="connsiteX24" fmla="*/ 301393 w 480095"/>
                    <a:gd name="connsiteY24" fmla="*/ 69068 h 816358"/>
                    <a:gd name="connsiteX25" fmla="*/ 302358 w 480095"/>
                    <a:gd name="connsiteY25" fmla="*/ 68653 h 816358"/>
                    <a:gd name="connsiteX26" fmla="*/ 303506 w 480095"/>
                    <a:gd name="connsiteY26" fmla="*/ 68165 h 816358"/>
                    <a:gd name="connsiteX27" fmla="*/ 304373 w 480095"/>
                    <a:gd name="connsiteY27" fmla="*/ 67677 h 816358"/>
                    <a:gd name="connsiteX28" fmla="*/ 307830 w 480095"/>
                    <a:gd name="connsiteY28" fmla="*/ 65712 h 816358"/>
                    <a:gd name="connsiteX29" fmla="*/ 310761 w 480095"/>
                    <a:gd name="connsiteY29" fmla="*/ 63980 h 816358"/>
                    <a:gd name="connsiteX30" fmla="*/ 311933 w 480095"/>
                    <a:gd name="connsiteY30" fmla="*/ 63272 h 816358"/>
                    <a:gd name="connsiteX31" fmla="*/ 312764 w 480095"/>
                    <a:gd name="connsiteY31" fmla="*/ 62381 h 816358"/>
                    <a:gd name="connsiteX32" fmla="*/ 313570 w 480095"/>
                    <a:gd name="connsiteY32" fmla="*/ 61527 h 816358"/>
                    <a:gd name="connsiteX33" fmla="*/ 314877 w 480095"/>
                    <a:gd name="connsiteY33" fmla="*/ 60112 h 816358"/>
                    <a:gd name="connsiteX34" fmla="*/ 315207 w 480095"/>
                    <a:gd name="connsiteY34" fmla="*/ 58623 h 816358"/>
                    <a:gd name="connsiteX35" fmla="*/ 315866 w 480095"/>
                    <a:gd name="connsiteY35" fmla="*/ 55608 h 816358"/>
                    <a:gd name="connsiteX36" fmla="*/ 317295 w 480095"/>
                    <a:gd name="connsiteY36" fmla="*/ 52826 h 816358"/>
                    <a:gd name="connsiteX37" fmla="*/ 317527 w 480095"/>
                    <a:gd name="connsiteY37" fmla="*/ 52350 h 816358"/>
                    <a:gd name="connsiteX38" fmla="*/ 318407 w 480095"/>
                    <a:gd name="connsiteY38" fmla="*/ 52216 h 816358"/>
                    <a:gd name="connsiteX39" fmla="*/ 320312 w 480095"/>
                    <a:gd name="connsiteY39" fmla="*/ 52143 h 816358"/>
                    <a:gd name="connsiteX40" fmla="*/ 323561 w 480095"/>
                    <a:gd name="connsiteY40" fmla="*/ 54193 h 816358"/>
                    <a:gd name="connsiteX41" fmla="*/ 325393 w 480095"/>
                    <a:gd name="connsiteY41" fmla="*/ 56731 h 816358"/>
                    <a:gd name="connsiteX42" fmla="*/ 326761 w 480095"/>
                    <a:gd name="connsiteY42" fmla="*/ 58635 h 816358"/>
                    <a:gd name="connsiteX43" fmla="*/ 329045 w 480095"/>
                    <a:gd name="connsiteY43" fmla="*/ 59465 h 816358"/>
                    <a:gd name="connsiteX44" fmla="*/ 332856 w 480095"/>
                    <a:gd name="connsiteY44" fmla="*/ 60844 h 816358"/>
                    <a:gd name="connsiteX45" fmla="*/ 334126 w 480095"/>
                    <a:gd name="connsiteY45" fmla="*/ 61551 h 816358"/>
                    <a:gd name="connsiteX46" fmla="*/ 335922 w 480095"/>
                    <a:gd name="connsiteY46" fmla="*/ 62564 h 816358"/>
                    <a:gd name="connsiteX47" fmla="*/ 339476 w 480095"/>
                    <a:gd name="connsiteY47" fmla="*/ 62662 h 816358"/>
                    <a:gd name="connsiteX48" fmla="*/ 341626 w 480095"/>
                    <a:gd name="connsiteY48" fmla="*/ 62711 h 816358"/>
                    <a:gd name="connsiteX49" fmla="*/ 343898 w 480095"/>
                    <a:gd name="connsiteY49" fmla="*/ 65346 h 816358"/>
                    <a:gd name="connsiteX50" fmla="*/ 343519 w 480095"/>
                    <a:gd name="connsiteY50" fmla="*/ 66896 h 816358"/>
                    <a:gd name="connsiteX51" fmla="*/ 343226 w 480095"/>
                    <a:gd name="connsiteY51" fmla="*/ 68129 h 816358"/>
                    <a:gd name="connsiteX52" fmla="*/ 342896 w 480095"/>
                    <a:gd name="connsiteY52" fmla="*/ 69520 h 816358"/>
                    <a:gd name="connsiteX53" fmla="*/ 341736 w 480095"/>
                    <a:gd name="connsiteY53" fmla="*/ 70374 h 816358"/>
                    <a:gd name="connsiteX54" fmla="*/ 338951 w 480095"/>
                    <a:gd name="connsiteY54" fmla="*/ 72424 h 816358"/>
                    <a:gd name="connsiteX55" fmla="*/ 338413 w 480095"/>
                    <a:gd name="connsiteY55" fmla="*/ 72705 h 816358"/>
                    <a:gd name="connsiteX56" fmla="*/ 333540 w 480095"/>
                    <a:gd name="connsiteY56" fmla="*/ 74889 h 816358"/>
                    <a:gd name="connsiteX57" fmla="*/ 332490 w 480095"/>
                    <a:gd name="connsiteY57" fmla="*/ 75121 h 816358"/>
                    <a:gd name="connsiteX58" fmla="*/ 329583 w 480095"/>
                    <a:gd name="connsiteY58" fmla="*/ 75780 h 816358"/>
                    <a:gd name="connsiteX59" fmla="*/ 326395 w 480095"/>
                    <a:gd name="connsiteY59" fmla="*/ 75780 h 816358"/>
                    <a:gd name="connsiteX60" fmla="*/ 323622 w 480095"/>
                    <a:gd name="connsiteY60" fmla="*/ 75768 h 816358"/>
                    <a:gd name="connsiteX61" fmla="*/ 321778 w 480095"/>
                    <a:gd name="connsiteY61" fmla="*/ 75768 h 816358"/>
                    <a:gd name="connsiteX62" fmla="*/ 319946 w 480095"/>
                    <a:gd name="connsiteY62" fmla="*/ 76842 h 816358"/>
                    <a:gd name="connsiteX63" fmla="*/ 317796 w 480095"/>
                    <a:gd name="connsiteY63" fmla="*/ 78110 h 816358"/>
                    <a:gd name="connsiteX64" fmla="*/ 315146 w 480095"/>
                    <a:gd name="connsiteY64" fmla="*/ 79404 h 816358"/>
                    <a:gd name="connsiteX65" fmla="*/ 313289 w 480095"/>
                    <a:gd name="connsiteY65" fmla="*/ 80307 h 816358"/>
                    <a:gd name="connsiteX66" fmla="*/ 310749 w 480095"/>
                    <a:gd name="connsiteY66" fmla="*/ 81552 h 816358"/>
                    <a:gd name="connsiteX67" fmla="*/ 309051 w 480095"/>
                    <a:gd name="connsiteY67" fmla="*/ 82369 h 816358"/>
                    <a:gd name="connsiteX68" fmla="*/ 306498 w 480095"/>
                    <a:gd name="connsiteY68" fmla="*/ 83529 h 816358"/>
                    <a:gd name="connsiteX69" fmla="*/ 304801 w 480095"/>
                    <a:gd name="connsiteY69" fmla="*/ 84310 h 816358"/>
                    <a:gd name="connsiteX70" fmla="*/ 303371 w 480095"/>
                    <a:gd name="connsiteY70" fmla="*/ 85310 h 816358"/>
                    <a:gd name="connsiteX71" fmla="*/ 301576 w 480095"/>
                    <a:gd name="connsiteY71" fmla="*/ 86592 h 816358"/>
                    <a:gd name="connsiteX72" fmla="*/ 296837 w 480095"/>
                    <a:gd name="connsiteY72" fmla="*/ 89118 h 816358"/>
                    <a:gd name="connsiteX73" fmla="*/ 296214 w 480095"/>
                    <a:gd name="connsiteY73" fmla="*/ 89447 h 816358"/>
                    <a:gd name="connsiteX74" fmla="*/ 295444 w 480095"/>
                    <a:gd name="connsiteY74" fmla="*/ 90118 h 816358"/>
                    <a:gd name="connsiteX75" fmla="*/ 293600 w 480095"/>
                    <a:gd name="connsiteY75" fmla="*/ 91741 h 816358"/>
                    <a:gd name="connsiteX76" fmla="*/ 294125 w 480095"/>
                    <a:gd name="connsiteY76" fmla="*/ 94231 h 816358"/>
                    <a:gd name="connsiteX77" fmla="*/ 294553 w 480095"/>
                    <a:gd name="connsiteY77" fmla="*/ 96268 h 816358"/>
                    <a:gd name="connsiteX78" fmla="*/ 294968 w 480095"/>
                    <a:gd name="connsiteY78" fmla="*/ 98099 h 816358"/>
                    <a:gd name="connsiteX79" fmla="*/ 295420 w 480095"/>
                    <a:gd name="connsiteY79" fmla="*/ 100112 h 816358"/>
                    <a:gd name="connsiteX80" fmla="*/ 294846 w 480095"/>
                    <a:gd name="connsiteY80" fmla="*/ 102248 h 816358"/>
                    <a:gd name="connsiteX81" fmla="*/ 294651 w 480095"/>
                    <a:gd name="connsiteY81" fmla="*/ 102956 h 816358"/>
                    <a:gd name="connsiteX82" fmla="*/ 294296 w 480095"/>
                    <a:gd name="connsiteY82" fmla="*/ 104127 h 816358"/>
                    <a:gd name="connsiteX83" fmla="*/ 293332 w 480095"/>
                    <a:gd name="connsiteY83" fmla="*/ 106165 h 816358"/>
                    <a:gd name="connsiteX84" fmla="*/ 292904 w 480095"/>
                    <a:gd name="connsiteY84" fmla="*/ 107080 h 816358"/>
                    <a:gd name="connsiteX85" fmla="*/ 292501 w 480095"/>
                    <a:gd name="connsiteY85" fmla="*/ 107922 h 816358"/>
                    <a:gd name="connsiteX86" fmla="*/ 287737 w 480095"/>
                    <a:gd name="connsiteY86" fmla="*/ 112083 h 816358"/>
                    <a:gd name="connsiteX87" fmla="*/ 286040 w 480095"/>
                    <a:gd name="connsiteY87" fmla="*/ 113560 h 816358"/>
                    <a:gd name="connsiteX88" fmla="*/ 288177 w 480095"/>
                    <a:gd name="connsiteY88" fmla="*/ 114121 h 816358"/>
                    <a:gd name="connsiteX89" fmla="*/ 289997 w 480095"/>
                    <a:gd name="connsiteY89" fmla="*/ 114597 h 816358"/>
                    <a:gd name="connsiteX90" fmla="*/ 291389 w 480095"/>
                    <a:gd name="connsiteY90" fmla="*/ 114963 h 816358"/>
                    <a:gd name="connsiteX91" fmla="*/ 294919 w 480095"/>
                    <a:gd name="connsiteY91" fmla="*/ 117697 h 816358"/>
                    <a:gd name="connsiteX92" fmla="*/ 295493 w 480095"/>
                    <a:gd name="connsiteY92" fmla="*/ 119698 h 816358"/>
                    <a:gd name="connsiteX93" fmla="*/ 296128 w 480095"/>
                    <a:gd name="connsiteY93" fmla="*/ 121955 h 816358"/>
                    <a:gd name="connsiteX94" fmla="*/ 294870 w 480095"/>
                    <a:gd name="connsiteY94" fmla="*/ 124128 h 816358"/>
                    <a:gd name="connsiteX95" fmla="*/ 293698 w 480095"/>
                    <a:gd name="connsiteY95" fmla="*/ 126178 h 816358"/>
                    <a:gd name="connsiteX96" fmla="*/ 293478 w 480095"/>
                    <a:gd name="connsiteY96" fmla="*/ 127056 h 816358"/>
                    <a:gd name="connsiteX97" fmla="*/ 293112 w 480095"/>
                    <a:gd name="connsiteY97" fmla="*/ 129655 h 816358"/>
                    <a:gd name="connsiteX98" fmla="*/ 292501 w 480095"/>
                    <a:gd name="connsiteY98" fmla="*/ 129753 h 816358"/>
                    <a:gd name="connsiteX99" fmla="*/ 289643 w 480095"/>
                    <a:gd name="connsiteY99" fmla="*/ 130339 h 816358"/>
                    <a:gd name="connsiteX100" fmla="*/ 286321 w 480095"/>
                    <a:gd name="connsiteY100" fmla="*/ 130021 h 816358"/>
                    <a:gd name="connsiteX101" fmla="*/ 284782 w 480095"/>
                    <a:gd name="connsiteY101" fmla="*/ 129863 h 816358"/>
                    <a:gd name="connsiteX102" fmla="*/ 284049 w 480095"/>
                    <a:gd name="connsiteY102" fmla="*/ 132853 h 816358"/>
                    <a:gd name="connsiteX103" fmla="*/ 284733 w 480095"/>
                    <a:gd name="connsiteY103" fmla="*/ 134939 h 816358"/>
                    <a:gd name="connsiteX104" fmla="*/ 285417 w 480095"/>
                    <a:gd name="connsiteY104" fmla="*/ 137014 h 816358"/>
                    <a:gd name="connsiteX105" fmla="*/ 285527 w 480095"/>
                    <a:gd name="connsiteY105" fmla="*/ 140723 h 816358"/>
                    <a:gd name="connsiteX106" fmla="*/ 285197 w 480095"/>
                    <a:gd name="connsiteY106" fmla="*/ 142212 h 816358"/>
                    <a:gd name="connsiteX107" fmla="*/ 284476 w 480095"/>
                    <a:gd name="connsiteY107" fmla="*/ 145556 h 816358"/>
                    <a:gd name="connsiteX108" fmla="*/ 284232 w 480095"/>
                    <a:gd name="connsiteY108" fmla="*/ 146691 h 816358"/>
                    <a:gd name="connsiteX109" fmla="*/ 283621 w 480095"/>
                    <a:gd name="connsiteY109" fmla="*/ 148155 h 816358"/>
                    <a:gd name="connsiteX110" fmla="*/ 281166 w 480095"/>
                    <a:gd name="connsiteY110" fmla="*/ 154000 h 816358"/>
                    <a:gd name="connsiteX111" fmla="*/ 280556 w 480095"/>
                    <a:gd name="connsiteY111" fmla="*/ 155452 h 816358"/>
                    <a:gd name="connsiteX112" fmla="*/ 279359 w 480095"/>
                    <a:gd name="connsiteY112" fmla="*/ 156978 h 816358"/>
                    <a:gd name="connsiteX113" fmla="*/ 278479 w 480095"/>
                    <a:gd name="connsiteY113" fmla="*/ 158125 h 816358"/>
                    <a:gd name="connsiteX114" fmla="*/ 277001 w 480095"/>
                    <a:gd name="connsiteY114" fmla="*/ 160016 h 816358"/>
                    <a:gd name="connsiteX115" fmla="*/ 274229 w 480095"/>
                    <a:gd name="connsiteY115" fmla="*/ 162152 h 816358"/>
                    <a:gd name="connsiteX116" fmla="*/ 272030 w 480095"/>
                    <a:gd name="connsiteY116" fmla="*/ 163701 h 816358"/>
                    <a:gd name="connsiteX117" fmla="*/ 272983 w 480095"/>
                    <a:gd name="connsiteY117" fmla="*/ 165080 h 816358"/>
                    <a:gd name="connsiteX118" fmla="*/ 273484 w 480095"/>
                    <a:gd name="connsiteY118" fmla="*/ 165800 h 816358"/>
                    <a:gd name="connsiteX119" fmla="*/ 273728 w 480095"/>
                    <a:gd name="connsiteY119" fmla="*/ 168436 h 816358"/>
                    <a:gd name="connsiteX120" fmla="*/ 271737 w 480095"/>
                    <a:gd name="connsiteY120" fmla="*/ 169437 h 816358"/>
                    <a:gd name="connsiteX121" fmla="*/ 270418 w 480095"/>
                    <a:gd name="connsiteY121" fmla="*/ 170096 h 816358"/>
                    <a:gd name="connsiteX122" fmla="*/ 268073 w 480095"/>
                    <a:gd name="connsiteY122" fmla="*/ 173757 h 816358"/>
                    <a:gd name="connsiteX123" fmla="*/ 268293 w 480095"/>
                    <a:gd name="connsiteY123" fmla="*/ 176124 h 816358"/>
                    <a:gd name="connsiteX124" fmla="*/ 268366 w 480095"/>
                    <a:gd name="connsiteY124" fmla="*/ 176807 h 816358"/>
                    <a:gd name="connsiteX125" fmla="*/ 268671 w 480095"/>
                    <a:gd name="connsiteY125" fmla="*/ 180017 h 816358"/>
                    <a:gd name="connsiteX126" fmla="*/ 268439 w 480095"/>
                    <a:gd name="connsiteY126" fmla="*/ 183055 h 816358"/>
                    <a:gd name="connsiteX127" fmla="*/ 268317 w 480095"/>
                    <a:gd name="connsiteY127" fmla="*/ 184568 h 816358"/>
                    <a:gd name="connsiteX128" fmla="*/ 268171 w 480095"/>
                    <a:gd name="connsiteY128" fmla="*/ 186606 h 816358"/>
                    <a:gd name="connsiteX129" fmla="*/ 268024 w 480095"/>
                    <a:gd name="connsiteY129" fmla="*/ 187314 h 816358"/>
                    <a:gd name="connsiteX130" fmla="*/ 267719 w 480095"/>
                    <a:gd name="connsiteY130" fmla="*/ 188900 h 816358"/>
                    <a:gd name="connsiteX131" fmla="*/ 267511 w 480095"/>
                    <a:gd name="connsiteY131" fmla="*/ 189962 h 816358"/>
                    <a:gd name="connsiteX132" fmla="*/ 267096 w 480095"/>
                    <a:gd name="connsiteY132" fmla="*/ 192073 h 816358"/>
                    <a:gd name="connsiteX133" fmla="*/ 266119 w 480095"/>
                    <a:gd name="connsiteY133" fmla="*/ 195721 h 816358"/>
                    <a:gd name="connsiteX134" fmla="*/ 265557 w 480095"/>
                    <a:gd name="connsiteY134" fmla="*/ 197808 h 816358"/>
                    <a:gd name="connsiteX135" fmla="*/ 265325 w 480095"/>
                    <a:gd name="connsiteY135" fmla="*/ 202506 h 816358"/>
                    <a:gd name="connsiteX136" fmla="*/ 266009 w 480095"/>
                    <a:gd name="connsiteY136" fmla="*/ 204422 h 816358"/>
                    <a:gd name="connsiteX137" fmla="*/ 266534 w 480095"/>
                    <a:gd name="connsiteY137" fmla="*/ 205923 h 816358"/>
                    <a:gd name="connsiteX138" fmla="*/ 266265 w 480095"/>
                    <a:gd name="connsiteY138" fmla="*/ 208901 h 816358"/>
                    <a:gd name="connsiteX139" fmla="*/ 264567 w 480095"/>
                    <a:gd name="connsiteY139" fmla="*/ 210292 h 816358"/>
                    <a:gd name="connsiteX140" fmla="*/ 262784 w 480095"/>
                    <a:gd name="connsiteY140" fmla="*/ 211756 h 816358"/>
                    <a:gd name="connsiteX141" fmla="*/ 261099 w 480095"/>
                    <a:gd name="connsiteY141" fmla="*/ 213135 h 816358"/>
                    <a:gd name="connsiteX142" fmla="*/ 259535 w 480095"/>
                    <a:gd name="connsiteY142" fmla="*/ 215978 h 816358"/>
                    <a:gd name="connsiteX143" fmla="*/ 258717 w 480095"/>
                    <a:gd name="connsiteY143" fmla="*/ 217479 h 816358"/>
                    <a:gd name="connsiteX144" fmla="*/ 257874 w 480095"/>
                    <a:gd name="connsiteY144" fmla="*/ 218565 h 816358"/>
                    <a:gd name="connsiteX145" fmla="*/ 257178 w 480095"/>
                    <a:gd name="connsiteY145" fmla="*/ 219468 h 816358"/>
                    <a:gd name="connsiteX146" fmla="*/ 255932 w 480095"/>
                    <a:gd name="connsiteY146" fmla="*/ 221079 h 816358"/>
                    <a:gd name="connsiteX147" fmla="*/ 254625 w 480095"/>
                    <a:gd name="connsiteY147" fmla="*/ 221787 h 816358"/>
                    <a:gd name="connsiteX148" fmla="*/ 252451 w 480095"/>
                    <a:gd name="connsiteY148" fmla="*/ 222959 h 816358"/>
                    <a:gd name="connsiteX149" fmla="*/ 251584 w 480095"/>
                    <a:gd name="connsiteY149" fmla="*/ 223434 h 816358"/>
                    <a:gd name="connsiteX150" fmla="*/ 250705 w 480095"/>
                    <a:gd name="connsiteY150" fmla="*/ 223666 h 816358"/>
                    <a:gd name="connsiteX151" fmla="*/ 248066 w 480095"/>
                    <a:gd name="connsiteY151" fmla="*/ 224337 h 816358"/>
                    <a:gd name="connsiteX152" fmla="*/ 247187 w 480095"/>
                    <a:gd name="connsiteY152" fmla="*/ 224557 h 816358"/>
                    <a:gd name="connsiteX153" fmla="*/ 245282 w 480095"/>
                    <a:gd name="connsiteY153" fmla="*/ 224679 h 816358"/>
                    <a:gd name="connsiteX154" fmla="*/ 242082 w 480095"/>
                    <a:gd name="connsiteY154" fmla="*/ 224862 h 816358"/>
                    <a:gd name="connsiteX155" fmla="*/ 238588 w 480095"/>
                    <a:gd name="connsiteY155" fmla="*/ 225069 h 816358"/>
                    <a:gd name="connsiteX156" fmla="*/ 235022 w 480095"/>
                    <a:gd name="connsiteY156" fmla="*/ 225545 h 816358"/>
                    <a:gd name="connsiteX157" fmla="*/ 233703 w 480095"/>
                    <a:gd name="connsiteY157" fmla="*/ 225716 h 816358"/>
                    <a:gd name="connsiteX158" fmla="*/ 232518 w 480095"/>
                    <a:gd name="connsiteY158" fmla="*/ 226595 h 816358"/>
                    <a:gd name="connsiteX159" fmla="*/ 231749 w 480095"/>
                    <a:gd name="connsiteY159" fmla="*/ 227169 h 816358"/>
                    <a:gd name="connsiteX160" fmla="*/ 230478 w 480095"/>
                    <a:gd name="connsiteY160" fmla="*/ 228230 h 816358"/>
                    <a:gd name="connsiteX161" fmla="*/ 230039 w 480095"/>
                    <a:gd name="connsiteY161" fmla="*/ 229084 h 816358"/>
                    <a:gd name="connsiteX162" fmla="*/ 228414 w 480095"/>
                    <a:gd name="connsiteY162" fmla="*/ 232281 h 816358"/>
                    <a:gd name="connsiteX163" fmla="*/ 228023 w 480095"/>
                    <a:gd name="connsiteY163" fmla="*/ 233062 h 816358"/>
                    <a:gd name="connsiteX164" fmla="*/ 227877 w 480095"/>
                    <a:gd name="connsiteY164" fmla="*/ 234039 h 816358"/>
                    <a:gd name="connsiteX165" fmla="*/ 227693 w 480095"/>
                    <a:gd name="connsiteY165" fmla="*/ 235173 h 816358"/>
                    <a:gd name="connsiteX166" fmla="*/ 227400 w 480095"/>
                    <a:gd name="connsiteY166" fmla="*/ 237041 h 816358"/>
                    <a:gd name="connsiteX167" fmla="*/ 228097 w 480095"/>
                    <a:gd name="connsiteY167" fmla="*/ 238907 h 816358"/>
                    <a:gd name="connsiteX168" fmla="*/ 228426 w 480095"/>
                    <a:gd name="connsiteY168" fmla="*/ 239908 h 816358"/>
                    <a:gd name="connsiteX169" fmla="*/ 231944 w 480095"/>
                    <a:gd name="connsiteY169" fmla="*/ 244387 h 816358"/>
                    <a:gd name="connsiteX170" fmla="*/ 232823 w 480095"/>
                    <a:gd name="connsiteY170" fmla="*/ 245522 h 816358"/>
                    <a:gd name="connsiteX171" fmla="*/ 233458 w 480095"/>
                    <a:gd name="connsiteY171" fmla="*/ 246071 h 816358"/>
                    <a:gd name="connsiteX172" fmla="*/ 233849 w 480095"/>
                    <a:gd name="connsiteY172" fmla="*/ 246400 h 816358"/>
                    <a:gd name="connsiteX173" fmla="*/ 237721 w 480095"/>
                    <a:gd name="connsiteY173" fmla="*/ 249756 h 816358"/>
                    <a:gd name="connsiteX174" fmla="*/ 238894 w 480095"/>
                    <a:gd name="connsiteY174" fmla="*/ 250769 h 816358"/>
                    <a:gd name="connsiteX175" fmla="*/ 240213 w 480095"/>
                    <a:gd name="connsiteY175" fmla="*/ 251355 h 816358"/>
                    <a:gd name="connsiteX176" fmla="*/ 244622 w 480095"/>
                    <a:gd name="connsiteY176" fmla="*/ 253307 h 816358"/>
                    <a:gd name="connsiteX177" fmla="*/ 249141 w 480095"/>
                    <a:gd name="connsiteY177" fmla="*/ 255150 h 816358"/>
                    <a:gd name="connsiteX178" fmla="*/ 251779 w 480095"/>
                    <a:gd name="connsiteY178" fmla="*/ 255565 h 816358"/>
                    <a:gd name="connsiteX179" fmla="*/ 253050 w 480095"/>
                    <a:gd name="connsiteY179" fmla="*/ 255772 h 816358"/>
                    <a:gd name="connsiteX180" fmla="*/ 253831 w 480095"/>
                    <a:gd name="connsiteY180" fmla="*/ 255576 h 816358"/>
                    <a:gd name="connsiteX181" fmla="*/ 255627 w 480095"/>
                    <a:gd name="connsiteY181" fmla="*/ 255150 h 816358"/>
                    <a:gd name="connsiteX182" fmla="*/ 257202 w 480095"/>
                    <a:gd name="connsiteY182" fmla="*/ 254771 h 816358"/>
                    <a:gd name="connsiteX183" fmla="*/ 258949 w 480095"/>
                    <a:gd name="connsiteY183" fmla="*/ 252148 h 816358"/>
                    <a:gd name="connsiteX184" fmla="*/ 260964 w 480095"/>
                    <a:gd name="connsiteY184" fmla="*/ 249097 h 816358"/>
                    <a:gd name="connsiteX185" fmla="*/ 261868 w 480095"/>
                    <a:gd name="connsiteY185" fmla="*/ 248401 h 816358"/>
                    <a:gd name="connsiteX186" fmla="*/ 263212 w 480095"/>
                    <a:gd name="connsiteY186" fmla="*/ 247376 h 816358"/>
                    <a:gd name="connsiteX187" fmla="*/ 264641 w 480095"/>
                    <a:gd name="connsiteY187" fmla="*/ 246266 h 816358"/>
                    <a:gd name="connsiteX188" fmla="*/ 267059 w 480095"/>
                    <a:gd name="connsiteY188" fmla="*/ 247425 h 816358"/>
                    <a:gd name="connsiteX189" fmla="*/ 267670 w 480095"/>
                    <a:gd name="connsiteY189" fmla="*/ 249011 h 816358"/>
                    <a:gd name="connsiteX190" fmla="*/ 268195 w 480095"/>
                    <a:gd name="connsiteY190" fmla="*/ 250378 h 816358"/>
                    <a:gd name="connsiteX191" fmla="*/ 268659 w 480095"/>
                    <a:gd name="connsiteY191" fmla="*/ 251586 h 816358"/>
                    <a:gd name="connsiteX192" fmla="*/ 268708 w 480095"/>
                    <a:gd name="connsiteY192" fmla="*/ 253282 h 816358"/>
                    <a:gd name="connsiteX193" fmla="*/ 268830 w 480095"/>
                    <a:gd name="connsiteY193" fmla="*/ 257139 h 816358"/>
                    <a:gd name="connsiteX194" fmla="*/ 269331 w 480095"/>
                    <a:gd name="connsiteY194" fmla="*/ 259360 h 816358"/>
                    <a:gd name="connsiteX195" fmla="*/ 269588 w 480095"/>
                    <a:gd name="connsiteY195" fmla="*/ 260385 h 816358"/>
                    <a:gd name="connsiteX196" fmla="*/ 269954 w 480095"/>
                    <a:gd name="connsiteY196" fmla="*/ 261934 h 816358"/>
                    <a:gd name="connsiteX197" fmla="*/ 270149 w 480095"/>
                    <a:gd name="connsiteY197" fmla="*/ 262435 h 816358"/>
                    <a:gd name="connsiteX198" fmla="*/ 271383 w 480095"/>
                    <a:gd name="connsiteY198" fmla="*/ 265742 h 816358"/>
                    <a:gd name="connsiteX199" fmla="*/ 272104 w 480095"/>
                    <a:gd name="connsiteY199" fmla="*/ 267658 h 816358"/>
                    <a:gd name="connsiteX200" fmla="*/ 273801 w 480095"/>
                    <a:gd name="connsiteY200" fmla="*/ 268829 h 816358"/>
                    <a:gd name="connsiteX201" fmla="*/ 275133 w 480095"/>
                    <a:gd name="connsiteY201" fmla="*/ 269781 h 816358"/>
                    <a:gd name="connsiteX202" fmla="*/ 276366 w 480095"/>
                    <a:gd name="connsiteY202" fmla="*/ 270611 h 816358"/>
                    <a:gd name="connsiteX203" fmla="*/ 279188 w 480095"/>
                    <a:gd name="connsiteY203" fmla="*/ 272685 h 816358"/>
                    <a:gd name="connsiteX204" fmla="*/ 280385 w 480095"/>
                    <a:gd name="connsiteY204" fmla="*/ 273576 h 816358"/>
                    <a:gd name="connsiteX205" fmla="*/ 281203 w 480095"/>
                    <a:gd name="connsiteY205" fmla="*/ 276089 h 816358"/>
                    <a:gd name="connsiteX206" fmla="*/ 281850 w 480095"/>
                    <a:gd name="connsiteY206" fmla="*/ 278091 h 816358"/>
                    <a:gd name="connsiteX207" fmla="*/ 282009 w 480095"/>
                    <a:gd name="connsiteY207" fmla="*/ 278591 h 816358"/>
                    <a:gd name="connsiteX208" fmla="*/ 282693 w 480095"/>
                    <a:gd name="connsiteY208" fmla="*/ 280898 h 816358"/>
                    <a:gd name="connsiteX209" fmla="*/ 283108 w 480095"/>
                    <a:gd name="connsiteY209" fmla="*/ 282264 h 816358"/>
                    <a:gd name="connsiteX210" fmla="*/ 283487 w 480095"/>
                    <a:gd name="connsiteY210" fmla="*/ 283167 h 816358"/>
                    <a:gd name="connsiteX211" fmla="*/ 284342 w 480095"/>
                    <a:gd name="connsiteY211" fmla="*/ 285205 h 816358"/>
                    <a:gd name="connsiteX212" fmla="*/ 284965 w 480095"/>
                    <a:gd name="connsiteY212" fmla="*/ 286657 h 816358"/>
                    <a:gd name="connsiteX213" fmla="*/ 286138 w 480095"/>
                    <a:gd name="connsiteY213" fmla="*/ 287853 h 816358"/>
                    <a:gd name="connsiteX214" fmla="*/ 287603 w 480095"/>
                    <a:gd name="connsiteY214" fmla="*/ 289354 h 816358"/>
                    <a:gd name="connsiteX215" fmla="*/ 288251 w 480095"/>
                    <a:gd name="connsiteY215" fmla="*/ 290013 h 816358"/>
                    <a:gd name="connsiteX216" fmla="*/ 289105 w 480095"/>
                    <a:gd name="connsiteY216" fmla="*/ 290489 h 816358"/>
                    <a:gd name="connsiteX217" fmla="*/ 291219 w 480095"/>
                    <a:gd name="connsiteY217" fmla="*/ 291648 h 816358"/>
                    <a:gd name="connsiteX218" fmla="*/ 292501 w 480095"/>
                    <a:gd name="connsiteY218" fmla="*/ 292356 h 816358"/>
                    <a:gd name="connsiteX219" fmla="*/ 293942 w 480095"/>
                    <a:gd name="connsiteY219" fmla="*/ 292539 h 816358"/>
                    <a:gd name="connsiteX220" fmla="*/ 295860 w 480095"/>
                    <a:gd name="connsiteY220" fmla="*/ 292771 h 816358"/>
                    <a:gd name="connsiteX221" fmla="*/ 300831 w 480095"/>
                    <a:gd name="connsiteY221" fmla="*/ 293393 h 816358"/>
                    <a:gd name="connsiteX222" fmla="*/ 302126 w 480095"/>
                    <a:gd name="connsiteY222" fmla="*/ 293552 h 816358"/>
                    <a:gd name="connsiteX223" fmla="*/ 303530 w 480095"/>
                    <a:gd name="connsiteY223" fmla="*/ 293662 h 816358"/>
                    <a:gd name="connsiteX224" fmla="*/ 309124 w 480095"/>
                    <a:gd name="connsiteY224" fmla="*/ 294113 h 816358"/>
                    <a:gd name="connsiteX225" fmla="*/ 310993 w 480095"/>
                    <a:gd name="connsiteY225" fmla="*/ 294272 h 816358"/>
                    <a:gd name="connsiteX226" fmla="*/ 312324 w 480095"/>
                    <a:gd name="connsiteY226" fmla="*/ 294784 h 816358"/>
                    <a:gd name="connsiteX227" fmla="*/ 313753 w 480095"/>
                    <a:gd name="connsiteY227" fmla="*/ 295346 h 816358"/>
                    <a:gd name="connsiteX228" fmla="*/ 315708 w 480095"/>
                    <a:gd name="connsiteY228" fmla="*/ 296102 h 816358"/>
                    <a:gd name="connsiteX229" fmla="*/ 316856 w 480095"/>
                    <a:gd name="connsiteY229" fmla="*/ 297725 h 816358"/>
                    <a:gd name="connsiteX230" fmla="*/ 317259 w 480095"/>
                    <a:gd name="connsiteY230" fmla="*/ 298286 h 816358"/>
                    <a:gd name="connsiteX231" fmla="*/ 317173 w 480095"/>
                    <a:gd name="connsiteY231" fmla="*/ 299238 h 816358"/>
                    <a:gd name="connsiteX232" fmla="*/ 316978 w 480095"/>
                    <a:gd name="connsiteY232" fmla="*/ 301508 h 816358"/>
                    <a:gd name="connsiteX233" fmla="*/ 315585 w 480095"/>
                    <a:gd name="connsiteY233" fmla="*/ 302728 h 816358"/>
                    <a:gd name="connsiteX234" fmla="*/ 313399 w 480095"/>
                    <a:gd name="connsiteY234" fmla="*/ 304644 h 816358"/>
                    <a:gd name="connsiteX235" fmla="*/ 312312 w 480095"/>
                    <a:gd name="connsiteY235" fmla="*/ 305596 h 816358"/>
                    <a:gd name="connsiteX236" fmla="*/ 310443 w 480095"/>
                    <a:gd name="connsiteY236" fmla="*/ 306219 h 816358"/>
                    <a:gd name="connsiteX237" fmla="*/ 305741 w 480095"/>
                    <a:gd name="connsiteY237" fmla="*/ 307768 h 816358"/>
                    <a:gd name="connsiteX238" fmla="*/ 303115 w 480095"/>
                    <a:gd name="connsiteY238" fmla="*/ 308635 h 816358"/>
                    <a:gd name="connsiteX239" fmla="*/ 300929 w 480095"/>
                    <a:gd name="connsiteY239" fmla="*/ 309342 h 816358"/>
                    <a:gd name="connsiteX240" fmla="*/ 299707 w 480095"/>
                    <a:gd name="connsiteY240" fmla="*/ 309757 h 816358"/>
                    <a:gd name="connsiteX241" fmla="*/ 296361 w 480095"/>
                    <a:gd name="connsiteY241" fmla="*/ 311100 h 816358"/>
                    <a:gd name="connsiteX242" fmla="*/ 294565 w 480095"/>
                    <a:gd name="connsiteY242" fmla="*/ 311819 h 816358"/>
                    <a:gd name="connsiteX243" fmla="*/ 292196 w 480095"/>
                    <a:gd name="connsiteY243" fmla="*/ 312076 h 816358"/>
                    <a:gd name="connsiteX244" fmla="*/ 291255 w 480095"/>
                    <a:gd name="connsiteY244" fmla="*/ 312186 h 816358"/>
                    <a:gd name="connsiteX245" fmla="*/ 290315 w 480095"/>
                    <a:gd name="connsiteY245" fmla="*/ 312295 h 816358"/>
                    <a:gd name="connsiteX246" fmla="*/ 288434 w 480095"/>
                    <a:gd name="connsiteY246" fmla="*/ 312503 h 816358"/>
                    <a:gd name="connsiteX247" fmla="*/ 284476 w 480095"/>
                    <a:gd name="connsiteY247" fmla="*/ 312796 h 816358"/>
                    <a:gd name="connsiteX248" fmla="*/ 283047 w 480095"/>
                    <a:gd name="connsiteY248" fmla="*/ 312906 h 816358"/>
                    <a:gd name="connsiteX249" fmla="*/ 280751 w 480095"/>
                    <a:gd name="connsiteY249" fmla="*/ 314333 h 816358"/>
                    <a:gd name="connsiteX250" fmla="*/ 280470 w 480095"/>
                    <a:gd name="connsiteY250" fmla="*/ 317189 h 816358"/>
                    <a:gd name="connsiteX251" fmla="*/ 280727 w 480095"/>
                    <a:gd name="connsiteY251" fmla="*/ 318312 h 816358"/>
                    <a:gd name="connsiteX252" fmla="*/ 281191 w 480095"/>
                    <a:gd name="connsiteY252" fmla="*/ 320276 h 816358"/>
                    <a:gd name="connsiteX253" fmla="*/ 281289 w 480095"/>
                    <a:gd name="connsiteY253" fmla="*/ 320984 h 816358"/>
                    <a:gd name="connsiteX254" fmla="*/ 280482 w 480095"/>
                    <a:gd name="connsiteY254" fmla="*/ 324144 h 816358"/>
                    <a:gd name="connsiteX255" fmla="*/ 280470 w 480095"/>
                    <a:gd name="connsiteY255" fmla="*/ 325596 h 816358"/>
                    <a:gd name="connsiteX256" fmla="*/ 280458 w 480095"/>
                    <a:gd name="connsiteY256" fmla="*/ 326365 h 816358"/>
                    <a:gd name="connsiteX257" fmla="*/ 280458 w 480095"/>
                    <a:gd name="connsiteY257" fmla="*/ 326988 h 816358"/>
                    <a:gd name="connsiteX258" fmla="*/ 280983 w 480095"/>
                    <a:gd name="connsiteY258" fmla="*/ 329184 h 816358"/>
                    <a:gd name="connsiteX259" fmla="*/ 282082 w 480095"/>
                    <a:gd name="connsiteY259" fmla="*/ 330551 h 816358"/>
                    <a:gd name="connsiteX260" fmla="*/ 283170 w 480095"/>
                    <a:gd name="connsiteY260" fmla="*/ 331893 h 816358"/>
                    <a:gd name="connsiteX261" fmla="*/ 283963 w 480095"/>
                    <a:gd name="connsiteY261" fmla="*/ 332430 h 816358"/>
                    <a:gd name="connsiteX262" fmla="*/ 285942 w 480095"/>
                    <a:gd name="connsiteY262" fmla="*/ 333760 h 816358"/>
                    <a:gd name="connsiteX263" fmla="*/ 286748 w 480095"/>
                    <a:gd name="connsiteY263" fmla="*/ 334310 h 816358"/>
                    <a:gd name="connsiteX264" fmla="*/ 287994 w 480095"/>
                    <a:gd name="connsiteY264" fmla="*/ 334846 h 816358"/>
                    <a:gd name="connsiteX265" fmla="*/ 294651 w 480095"/>
                    <a:gd name="connsiteY265" fmla="*/ 337763 h 816358"/>
                    <a:gd name="connsiteX266" fmla="*/ 297313 w 480095"/>
                    <a:gd name="connsiteY266" fmla="*/ 338922 h 816358"/>
                    <a:gd name="connsiteX267" fmla="*/ 304300 w 480095"/>
                    <a:gd name="connsiteY267" fmla="*/ 342388 h 816358"/>
                    <a:gd name="connsiteX268" fmla="*/ 306046 w 480095"/>
                    <a:gd name="connsiteY268" fmla="*/ 343254 h 816358"/>
                    <a:gd name="connsiteX269" fmla="*/ 308355 w 480095"/>
                    <a:gd name="connsiteY269" fmla="*/ 343522 h 816358"/>
                    <a:gd name="connsiteX270" fmla="*/ 311750 w 480095"/>
                    <a:gd name="connsiteY270" fmla="*/ 343913 h 816358"/>
                    <a:gd name="connsiteX271" fmla="*/ 314669 w 480095"/>
                    <a:gd name="connsiteY271" fmla="*/ 344255 h 816358"/>
                    <a:gd name="connsiteX272" fmla="*/ 316501 w 480095"/>
                    <a:gd name="connsiteY272" fmla="*/ 344840 h 816358"/>
                    <a:gd name="connsiteX273" fmla="*/ 319677 w 480095"/>
                    <a:gd name="connsiteY273" fmla="*/ 345866 h 816358"/>
                    <a:gd name="connsiteX274" fmla="*/ 320691 w 480095"/>
                    <a:gd name="connsiteY274" fmla="*/ 346195 h 816358"/>
                    <a:gd name="connsiteX275" fmla="*/ 322266 w 480095"/>
                    <a:gd name="connsiteY275" fmla="*/ 346659 h 816358"/>
                    <a:gd name="connsiteX276" fmla="*/ 324050 w 480095"/>
                    <a:gd name="connsiteY276" fmla="*/ 347171 h 816358"/>
                    <a:gd name="connsiteX277" fmla="*/ 325344 w 480095"/>
                    <a:gd name="connsiteY277" fmla="*/ 347550 h 816358"/>
                    <a:gd name="connsiteX278" fmla="*/ 326639 w 480095"/>
                    <a:gd name="connsiteY278" fmla="*/ 348574 h 816358"/>
                    <a:gd name="connsiteX279" fmla="*/ 328276 w 480095"/>
                    <a:gd name="connsiteY279" fmla="*/ 349856 h 816358"/>
                    <a:gd name="connsiteX280" fmla="*/ 328691 w 480095"/>
                    <a:gd name="connsiteY280" fmla="*/ 351418 h 816358"/>
                    <a:gd name="connsiteX281" fmla="*/ 329656 w 480095"/>
                    <a:gd name="connsiteY281" fmla="*/ 355030 h 816358"/>
                    <a:gd name="connsiteX282" fmla="*/ 330071 w 480095"/>
                    <a:gd name="connsiteY282" fmla="*/ 356616 h 816358"/>
                    <a:gd name="connsiteX283" fmla="*/ 329949 w 480095"/>
                    <a:gd name="connsiteY283" fmla="*/ 358886 h 816358"/>
                    <a:gd name="connsiteX284" fmla="*/ 329815 w 480095"/>
                    <a:gd name="connsiteY284" fmla="*/ 361241 h 816358"/>
                    <a:gd name="connsiteX285" fmla="*/ 330230 w 480095"/>
                    <a:gd name="connsiteY285" fmla="*/ 362437 h 816358"/>
                    <a:gd name="connsiteX286" fmla="*/ 330719 w 480095"/>
                    <a:gd name="connsiteY286" fmla="*/ 363840 h 816358"/>
                    <a:gd name="connsiteX287" fmla="*/ 331439 w 480095"/>
                    <a:gd name="connsiteY287" fmla="*/ 365170 h 816358"/>
                    <a:gd name="connsiteX288" fmla="*/ 333858 w 480095"/>
                    <a:gd name="connsiteY288" fmla="*/ 369673 h 816358"/>
                    <a:gd name="connsiteX289" fmla="*/ 334590 w 480095"/>
                    <a:gd name="connsiteY289" fmla="*/ 371308 h 816358"/>
                    <a:gd name="connsiteX290" fmla="*/ 336642 w 480095"/>
                    <a:gd name="connsiteY290" fmla="*/ 375872 h 816358"/>
                    <a:gd name="connsiteX291" fmla="*/ 337449 w 480095"/>
                    <a:gd name="connsiteY291" fmla="*/ 377678 h 816358"/>
                    <a:gd name="connsiteX292" fmla="*/ 337681 w 480095"/>
                    <a:gd name="connsiteY292" fmla="*/ 379216 h 816358"/>
                    <a:gd name="connsiteX293" fmla="*/ 338389 w 480095"/>
                    <a:gd name="connsiteY293" fmla="*/ 383804 h 816358"/>
                    <a:gd name="connsiteX294" fmla="*/ 338621 w 480095"/>
                    <a:gd name="connsiteY294" fmla="*/ 385342 h 816358"/>
                    <a:gd name="connsiteX295" fmla="*/ 338487 w 480095"/>
                    <a:gd name="connsiteY295" fmla="*/ 387209 h 816358"/>
                    <a:gd name="connsiteX296" fmla="*/ 338084 w 480095"/>
                    <a:gd name="connsiteY296" fmla="*/ 392908 h 816358"/>
                    <a:gd name="connsiteX297" fmla="*/ 338010 w 480095"/>
                    <a:gd name="connsiteY297" fmla="*/ 393847 h 816358"/>
                    <a:gd name="connsiteX298" fmla="*/ 337913 w 480095"/>
                    <a:gd name="connsiteY298" fmla="*/ 395263 h 816358"/>
                    <a:gd name="connsiteX299" fmla="*/ 337766 w 480095"/>
                    <a:gd name="connsiteY299" fmla="*/ 396068 h 816358"/>
                    <a:gd name="connsiteX300" fmla="*/ 337571 w 480095"/>
                    <a:gd name="connsiteY300" fmla="*/ 397081 h 816358"/>
                    <a:gd name="connsiteX301" fmla="*/ 336813 w 480095"/>
                    <a:gd name="connsiteY301" fmla="*/ 401193 h 816358"/>
                    <a:gd name="connsiteX302" fmla="*/ 336642 w 480095"/>
                    <a:gd name="connsiteY302" fmla="*/ 402145 h 816358"/>
                    <a:gd name="connsiteX303" fmla="*/ 336349 w 480095"/>
                    <a:gd name="connsiteY303" fmla="*/ 403390 h 816358"/>
                    <a:gd name="connsiteX304" fmla="*/ 336044 w 480095"/>
                    <a:gd name="connsiteY304" fmla="*/ 404659 h 816358"/>
                    <a:gd name="connsiteX305" fmla="*/ 335519 w 480095"/>
                    <a:gd name="connsiteY305" fmla="*/ 406916 h 816358"/>
                    <a:gd name="connsiteX306" fmla="*/ 337583 w 480095"/>
                    <a:gd name="connsiteY306" fmla="*/ 408759 h 816358"/>
                    <a:gd name="connsiteX307" fmla="*/ 338218 w 480095"/>
                    <a:gd name="connsiteY307" fmla="*/ 409332 h 816358"/>
                    <a:gd name="connsiteX308" fmla="*/ 338951 w 480095"/>
                    <a:gd name="connsiteY308" fmla="*/ 409747 h 816358"/>
                    <a:gd name="connsiteX309" fmla="*/ 339659 w 480095"/>
                    <a:gd name="connsiteY309" fmla="*/ 410162 h 816358"/>
                    <a:gd name="connsiteX310" fmla="*/ 347085 w 480095"/>
                    <a:gd name="connsiteY310" fmla="*/ 414250 h 816358"/>
                    <a:gd name="connsiteX311" fmla="*/ 349418 w 480095"/>
                    <a:gd name="connsiteY311" fmla="*/ 416837 h 816358"/>
                    <a:gd name="connsiteX312" fmla="*/ 350505 w 480095"/>
                    <a:gd name="connsiteY312" fmla="*/ 417948 h 816358"/>
                    <a:gd name="connsiteX313" fmla="*/ 351275 w 480095"/>
                    <a:gd name="connsiteY313" fmla="*/ 418741 h 816358"/>
                    <a:gd name="connsiteX314" fmla="*/ 351702 w 480095"/>
                    <a:gd name="connsiteY314" fmla="*/ 419729 h 816358"/>
                    <a:gd name="connsiteX315" fmla="*/ 353473 w 480095"/>
                    <a:gd name="connsiteY315" fmla="*/ 423842 h 816358"/>
                    <a:gd name="connsiteX316" fmla="*/ 353974 w 480095"/>
                    <a:gd name="connsiteY316" fmla="*/ 425001 h 816358"/>
                    <a:gd name="connsiteX317" fmla="*/ 354023 w 480095"/>
                    <a:gd name="connsiteY317" fmla="*/ 426050 h 816358"/>
                    <a:gd name="connsiteX318" fmla="*/ 354169 w 480095"/>
                    <a:gd name="connsiteY318" fmla="*/ 430309 h 816358"/>
                    <a:gd name="connsiteX319" fmla="*/ 353278 w 480095"/>
                    <a:gd name="connsiteY319" fmla="*/ 434092 h 816358"/>
                    <a:gd name="connsiteX320" fmla="*/ 352863 w 480095"/>
                    <a:gd name="connsiteY320" fmla="*/ 435825 h 816358"/>
                    <a:gd name="connsiteX321" fmla="*/ 351751 w 480095"/>
                    <a:gd name="connsiteY321" fmla="*/ 437277 h 816358"/>
                    <a:gd name="connsiteX322" fmla="*/ 349736 w 480095"/>
                    <a:gd name="connsiteY322" fmla="*/ 439913 h 816358"/>
                    <a:gd name="connsiteX323" fmla="*/ 348441 w 480095"/>
                    <a:gd name="connsiteY323" fmla="*/ 441646 h 816358"/>
                    <a:gd name="connsiteX324" fmla="*/ 348075 w 480095"/>
                    <a:gd name="connsiteY324" fmla="*/ 442146 h 816358"/>
                    <a:gd name="connsiteX325" fmla="*/ 347036 w 480095"/>
                    <a:gd name="connsiteY325" fmla="*/ 443537 h 816358"/>
                    <a:gd name="connsiteX326" fmla="*/ 345314 w 480095"/>
                    <a:gd name="connsiteY326" fmla="*/ 444489 h 816358"/>
                    <a:gd name="connsiteX327" fmla="*/ 344032 w 480095"/>
                    <a:gd name="connsiteY327" fmla="*/ 445197 h 816358"/>
                    <a:gd name="connsiteX328" fmla="*/ 341675 w 480095"/>
                    <a:gd name="connsiteY328" fmla="*/ 446161 h 816358"/>
                    <a:gd name="connsiteX329" fmla="*/ 341381 w 480095"/>
                    <a:gd name="connsiteY329" fmla="*/ 446722 h 816358"/>
                    <a:gd name="connsiteX330" fmla="*/ 340856 w 480095"/>
                    <a:gd name="connsiteY330" fmla="*/ 447735 h 816358"/>
                    <a:gd name="connsiteX331" fmla="*/ 339110 w 480095"/>
                    <a:gd name="connsiteY331" fmla="*/ 447808 h 816358"/>
                    <a:gd name="connsiteX332" fmla="*/ 338377 w 480095"/>
                    <a:gd name="connsiteY332" fmla="*/ 447479 h 816358"/>
                    <a:gd name="connsiteX333" fmla="*/ 337644 w 480095"/>
                    <a:gd name="connsiteY333" fmla="*/ 446869 h 816358"/>
                    <a:gd name="connsiteX334" fmla="*/ 336630 w 480095"/>
                    <a:gd name="connsiteY334" fmla="*/ 445917 h 816358"/>
                    <a:gd name="connsiteX335" fmla="*/ 335751 w 480095"/>
                    <a:gd name="connsiteY335" fmla="*/ 445953 h 816358"/>
                    <a:gd name="connsiteX336" fmla="*/ 334456 w 480095"/>
                    <a:gd name="connsiteY336" fmla="*/ 446441 h 816358"/>
                    <a:gd name="connsiteX337" fmla="*/ 333833 w 480095"/>
                    <a:gd name="connsiteY337" fmla="*/ 446783 h 816358"/>
                    <a:gd name="connsiteX338" fmla="*/ 332038 w 480095"/>
                    <a:gd name="connsiteY338" fmla="*/ 447784 h 816358"/>
                    <a:gd name="connsiteX339" fmla="*/ 331464 w 480095"/>
                    <a:gd name="connsiteY339" fmla="*/ 448101 h 816358"/>
                    <a:gd name="connsiteX340" fmla="*/ 330731 w 480095"/>
                    <a:gd name="connsiteY340" fmla="*/ 448553 h 816358"/>
                    <a:gd name="connsiteX341" fmla="*/ 329546 w 480095"/>
                    <a:gd name="connsiteY341" fmla="*/ 449272 h 816358"/>
                    <a:gd name="connsiteX342" fmla="*/ 329057 w 480095"/>
                    <a:gd name="connsiteY342" fmla="*/ 450224 h 816358"/>
                    <a:gd name="connsiteX343" fmla="*/ 328715 w 480095"/>
                    <a:gd name="connsiteY343" fmla="*/ 450908 h 816358"/>
                    <a:gd name="connsiteX344" fmla="*/ 328642 w 480095"/>
                    <a:gd name="connsiteY344" fmla="*/ 453141 h 816358"/>
                    <a:gd name="connsiteX345" fmla="*/ 328618 w 480095"/>
                    <a:gd name="connsiteY345" fmla="*/ 453946 h 816358"/>
                    <a:gd name="connsiteX346" fmla="*/ 328679 w 480095"/>
                    <a:gd name="connsiteY346" fmla="*/ 455325 h 816358"/>
                    <a:gd name="connsiteX347" fmla="*/ 331769 w 480095"/>
                    <a:gd name="connsiteY347" fmla="*/ 456021 h 816358"/>
                    <a:gd name="connsiteX348" fmla="*/ 333235 w 480095"/>
                    <a:gd name="connsiteY348" fmla="*/ 456106 h 816358"/>
                    <a:gd name="connsiteX349" fmla="*/ 338133 w 480095"/>
                    <a:gd name="connsiteY349" fmla="*/ 456423 h 816358"/>
                    <a:gd name="connsiteX350" fmla="*/ 340978 w 480095"/>
                    <a:gd name="connsiteY350" fmla="*/ 456582 h 816358"/>
                    <a:gd name="connsiteX351" fmla="*/ 343910 w 480095"/>
                    <a:gd name="connsiteY351" fmla="*/ 456741 h 816358"/>
                    <a:gd name="connsiteX352" fmla="*/ 345143 w 480095"/>
                    <a:gd name="connsiteY352" fmla="*/ 456814 h 816358"/>
                    <a:gd name="connsiteX353" fmla="*/ 347085 w 480095"/>
                    <a:gd name="connsiteY353" fmla="*/ 456070 h 816358"/>
                    <a:gd name="connsiteX354" fmla="*/ 348062 w 480095"/>
                    <a:gd name="connsiteY354" fmla="*/ 455154 h 816358"/>
                    <a:gd name="connsiteX355" fmla="*/ 348966 w 480095"/>
                    <a:gd name="connsiteY355" fmla="*/ 454251 h 816358"/>
                    <a:gd name="connsiteX356" fmla="*/ 349736 w 480095"/>
                    <a:gd name="connsiteY356" fmla="*/ 451347 h 816358"/>
                    <a:gd name="connsiteX357" fmla="*/ 349895 w 480095"/>
                    <a:gd name="connsiteY357" fmla="*/ 449577 h 816358"/>
                    <a:gd name="connsiteX358" fmla="*/ 351385 w 480095"/>
                    <a:gd name="connsiteY358" fmla="*/ 448650 h 816358"/>
                    <a:gd name="connsiteX359" fmla="*/ 351995 w 480095"/>
                    <a:gd name="connsiteY359" fmla="*/ 448345 h 816358"/>
                    <a:gd name="connsiteX360" fmla="*/ 352496 w 480095"/>
                    <a:gd name="connsiteY360" fmla="*/ 448101 h 816358"/>
                    <a:gd name="connsiteX361" fmla="*/ 353315 w 480095"/>
                    <a:gd name="connsiteY361" fmla="*/ 447686 h 816358"/>
                    <a:gd name="connsiteX362" fmla="*/ 354243 w 480095"/>
                    <a:gd name="connsiteY362" fmla="*/ 447369 h 816358"/>
                    <a:gd name="connsiteX363" fmla="*/ 355476 w 480095"/>
                    <a:gd name="connsiteY363" fmla="*/ 446954 h 816358"/>
                    <a:gd name="connsiteX364" fmla="*/ 357858 w 480095"/>
                    <a:gd name="connsiteY364" fmla="*/ 446929 h 816358"/>
                    <a:gd name="connsiteX365" fmla="*/ 358615 w 480095"/>
                    <a:gd name="connsiteY365" fmla="*/ 447174 h 816358"/>
                    <a:gd name="connsiteX366" fmla="*/ 360093 w 480095"/>
                    <a:gd name="connsiteY366" fmla="*/ 447650 h 816358"/>
                    <a:gd name="connsiteX367" fmla="*/ 361986 w 480095"/>
                    <a:gd name="connsiteY367" fmla="*/ 449358 h 816358"/>
                    <a:gd name="connsiteX368" fmla="*/ 366237 w 480095"/>
                    <a:gd name="connsiteY368" fmla="*/ 453189 h 816358"/>
                    <a:gd name="connsiteX369" fmla="*/ 367348 w 480095"/>
                    <a:gd name="connsiteY369" fmla="*/ 454190 h 816358"/>
                    <a:gd name="connsiteX370" fmla="*/ 368777 w 480095"/>
                    <a:gd name="connsiteY370" fmla="*/ 455655 h 816358"/>
                    <a:gd name="connsiteX371" fmla="*/ 369156 w 480095"/>
                    <a:gd name="connsiteY371" fmla="*/ 456045 h 816358"/>
                    <a:gd name="connsiteX372" fmla="*/ 371990 w 480095"/>
                    <a:gd name="connsiteY372" fmla="*/ 458937 h 816358"/>
                    <a:gd name="connsiteX373" fmla="*/ 373028 w 480095"/>
                    <a:gd name="connsiteY373" fmla="*/ 459999 h 816358"/>
                    <a:gd name="connsiteX374" fmla="*/ 374396 w 480095"/>
                    <a:gd name="connsiteY374" fmla="*/ 461402 h 816358"/>
                    <a:gd name="connsiteX375" fmla="*/ 375727 w 480095"/>
                    <a:gd name="connsiteY375" fmla="*/ 462256 h 816358"/>
                    <a:gd name="connsiteX376" fmla="*/ 378280 w 480095"/>
                    <a:gd name="connsiteY376" fmla="*/ 463904 h 816358"/>
                    <a:gd name="connsiteX377" fmla="*/ 379550 w 480095"/>
                    <a:gd name="connsiteY377" fmla="*/ 464721 h 816358"/>
                    <a:gd name="connsiteX378" fmla="*/ 381333 w 480095"/>
                    <a:gd name="connsiteY378" fmla="*/ 465270 h 816358"/>
                    <a:gd name="connsiteX379" fmla="*/ 382213 w 480095"/>
                    <a:gd name="connsiteY379" fmla="*/ 465539 h 816358"/>
                    <a:gd name="connsiteX380" fmla="*/ 383984 w 480095"/>
                    <a:gd name="connsiteY380" fmla="*/ 466088 h 816358"/>
                    <a:gd name="connsiteX381" fmla="*/ 386805 w 480095"/>
                    <a:gd name="connsiteY381" fmla="*/ 466466 h 816358"/>
                    <a:gd name="connsiteX382" fmla="*/ 389138 w 480095"/>
                    <a:gd name="connsiteY382" fmla="*/ 466771 h 816358"/>
                    <a:gd name="connsiteX383" fmla="*/ 390860 w 480095"/>
                    <a:gd name="connsiteY383" fmla="*/ 468907 h 816358"/>
                    <a:gd name="connsiteX384" fmla="*/ 391251 w 480095"/>
                    <a:gd name="connsiteY384" fmla="*/ 470420 h 816358"/>
                    <a:gd name="connsiteX385" fmla="*/ 391923 w 480095"/>
                    <a:gd name="connsiteY385" fmla="*/ 472653 h 816358"/>
                    <a:gd name="connsiteX386" fmla="*/ 394769 w 480095"/>
                    <a:gd name="connsiteY386" fmla="*/ 473812 h 816358"/>
                    <a:gd name="connsiteX387" fmla="*/ 396418 w 480095"/>
                    <a:gd name="connsiteY387" fmla="*/ 474105 h 816358"/>
                    <a:gd name="connsiteX388" fmla="*/ 397847 w 480095"/>
                    <a:gd name="connsiteY388" fmla="*/ 474361 h 816358"/>
                    <a:gd name="connsiteX389" fmla="*/ 398262 w 480095"/>
                    <a:gd name="connsiteY389" fmla="*/ 477010 h 816358"/>
                    <a:gd name="connsiteX390" fmla="*/ 398433 w 480095"/>
                    <a:gd name="connsiteY390" fmla="*/ 478071 h 816358"/>
                    <a:gd name="connsiteX391" fmla="*/ 398787 w 480095"/>
                    <a:gd name="connsiteY391" fmla="*/ 479462 h 816358"/>
                    <a:gd name="connsiteX392" fmla="*/ 399447 w 480095"/>
                    <a:gd name="connsiteY392" fmla="*/ 482001 h 816358"/>
                    <a:gd name="connsiteX393" fmla="*/ 400619 w 480095"/>
                    <a:gd name="connsiteY393" fmla="*/ 483550 h 816358"/>
                    <a:gd name="connsiteX394" fmla="*/ 402146 w 480095"/>
                    <a:gd name="connsiteY394" fmla="*/ 485576 h 816358"/>
                    <a:gd name="connsiteX395" fmla="*/ 402671 w 480095"/>
                    <a:gd name="connsiteY395" fmla="*/ 486271 h 816358"/>
                    <a:gd name="connsiteX396" fmla="*/ 403697 w 480095"/>
                    <a:gd name="connsiteY396" fmla="*/ 487358 h 816358"/>
                    <a:gd name="connsiteX397" fmla="*/ 407471 w 480095"/>
                    <a:gd name="connsiteY397" fmla="*/ 491348 h 816358"/>
                    <a:gd name="connsiteX398" fmla="*/ 408497 w 480095"/>
                    <a:gd name="connsiteY398" fmla="*/ 492446 h 816358"/>
                    <a:gd name="connsiteX399" fmla="*/ 410220 w 480095"/>
                    <a:gd name="connsiteY399" fmla="*/ 494252 h 816358"/>
                    <a:gd name="connsiteX400" fmla="*/ 411050 w 480095"/>
                    <a:gd name="connsiteY400" fmla="*/ 495423 h 816358"/>
                    <a:gd name="connsiteX401" fmla="*/ 412162 w 480095"/>
                    <a:gd name="connsiteY401" fmla="*/ 496973 h 816358"/>
                    <a:gd name="connsiteX402" fmla="*/ 413835 w 480095"/>
                    <a:gd name="connsiteY402" fmla="*/ 498889 h 816358"/>
                    <a:gd name="connsiteX403" fmla="*/ 415606 w 480095"/>
                    <a:gd name="connsiteY403" fmla="*/ 500878 h 816358"/>
                    <a:gd name="connsiteX404" fmla="*/ 419307 w 480095"/>
                    <a:gd name="connsiteY404" fmla="*/ 504356 h 816358"/>
                    <a:gd name="connsiteX405" fmla="*/ 420369 w 480095"/>
                    <a:gd name="connsiteY405" fmla="*/ 505357 h 816358"/>
                    <a:gd name="connsiteX406" fmla="*/ 423484 w 480095"/>
                    <a:gd name="connsiteY406" fmla="*/ 504136 h 816358"/>
                    <a:gd name="connsiteX407" fmla="*/ 424034 w 480095"/>
                    <a:gd name="connsiteY407" fmla="*/ 502111 h 816358"/>
                    <a:gd name="connsiteX408" fmla="*/ 424351 w 480095"/>
                    <a:gd name="connsiteY408" fmla="*/ 500915 h 816358"/>
                    <a:gd name="connsiteX409" fmla="*/ 426147 w 480095"/>
                    <a:gd name="connsiteY409" fmla="*/ 498425 h 816358"/>
                    <a:gd name="connsiteX410" fmla="*/ 428028 w 480095"/>
                    <a:gd name="connsiteY410" fmla="*/ 499890 h 816358"/>
                    <a:gd name="connsiteX411" fmla="*/ 428968 w 480095"/>
                    <a:gd name="connsiteY411" fmla="*/ 502220 h 816358"/>
                    <a:gd name="connsiteX412" fmla="*/ 429957 w 480095"/>
                    <a:gd name="connsiteY412" fmla="*/ 504661 h 816358"/>
                    <a:gd name="connsiteX413" fmla="*/ 432266 w 480095"/>
                    <a:gd name="connsiteY413" fmla="*/ 507980 h 816358"/>
                    <a:gd name="connsiteX414" fmla="*/ 434770 w 480095"/>
                    <a:gd name="connsiteY414" fmla="*/ 507517 h 816358"/>
                    <a:gd name="connsiteX415" fmla="*/ 435954 w 480095"/>
                    <a:gd name="connsiteY415" fmla="*/ 507285 h 816358"/>
                    <a:gd name="connsiteX416" fmla="*/ 436773 w 480095"/>
                    <a:gd name="connsiteY416" fmla="*/ 506967 h 816358"/>
                    <a:gd name="connsiteX417" fmla="*/ 439619 w 480095"/>
                    <a:gd name="connsiteY417" fmla="*/ 505833 h 816358"/>
                    <a:gd name="connsiteX418" fmla="*/ 441683 w 480095"/>
                    <a:gd name="connsiteY418" fmla="*/ 505747 h 816358"/>
                    <a:gd name="connsiteX419" fmla="*/ 444981 w 480095"/>
                    <a:gd name="connsiteY419" fmla="*/ 505625 h 816358"/>
                    <a:gd name="connsiteX420" fmla="*/ 445946 w 480095"/>
                    <a:gd name="connsiteY420" fmla="*/ 505588 h 816358"/>
                    <a:gd name="connsiteX421" fmla="*/ 446813 w 480095"/>
                    <a:gd name="connsiteY421" fmla="*/ 505759 h 816358"/>
                    <a:gd name="connsiteX422" fmla="*/ 448083 w 480095"/>
                    <a:gd name="connsiteY422" fmla="*/ 506003 h 816358"/>
                    <a:gd name="connsiteX423" fmla="*/ 449146 w 480095"/>
                    <a:gd name="connsiteY423" fmla="*/ 506223 h 816358"/>
                    <a:gd name="connsiteX424" fmla="*/ 449891 w 480095"/>
                    <a:gd name="connsiteY424" fmla="*/ 506406 h 816358"/>
                    <a:gd name="connsiteX425" fmla="*/ 450917 w 480095"/>
                    <a:gd name="connsiteY425" fmla="*/ 506772 h 816358"/>
                    <a:gd name="connsiteX426" fmla="*/ 451979 w 480095"/>
                    <a:gd name="connsiteY426" fmla="*/ 507175 h 816358"/>
                    <a:gd name="connsiteX427" fmla="*/ 453457 w 480095"/>
                    <a:gd name="connsiteY427" fmla="*/ 507724 h 816358"/>
                    <a:gd name="connsiteX428" fmla="*/ 454556 w 480095"/>
                    <a:gd name="connsiteY428" fmla="*/ 508786 h 816358"/>
                    <a:gd name="connsiteX429" fmla="*/ 457610 w 480095"/>
                    <a:gd name="connsiteY429" fmla="*/ 511776 h 816358"/>
                    <a:gd name="connsiteX430" fmla="*/ 458221 w 480095"/>
                    <a:gd name="connsiteY430" fmla="*/ 512386 h 816358"/>
                    <a:gd name="connsiteX431" fmla="*/ 458563 w 480095"/>
                    <a:gd name="connsiteY431" fmla="*/ 512776 h 816358"/>
                    <a:gd name="connsiteX432" fmla="*/ 461567 w 480095"/>
                    <a:gd name="connsiteY432" fmla="*/ 516315 h 816358"/>
                    <a:gd name="connsiteX433" fmla="*/ 462569 w 480095"/>
                    <a:gd name="connsiteY433" fmla="*/ 517499 h 816358"/>
                    <a:gd name="connsiteX434" fmla="*/ 463705 w 480095"/>
                    <a:gd name="connsiteY434" fmla="*/ 519256 h 816358"/>
                    <a:gd name="connsiteX435" fmla="*/ 464267 w 480095"/>
                    <a:gd name="connsiteY435" fmla="*/ 520146 h 816358"/>
                    <a:gd name="connsiteX436" fmla="*/ 465976 w 480095"/>
                    <a:gd name="connsiteY436" fmla="*/ 522782 h 816358"/>
                    <a:gd name="connsiteX437" fmla="*/ 467039 w 480095"/>
                    <a:gd name="connsiteY437" fmla="*/ 524454 h 816358"/>
                    <a:gd name="connsiteX438" fmla="*/ 467576 w 480095"/>
                    <a:gd name="connsiteY438" fmla="*/ 525272 h 816358"/>
                    <a:gd name="connsiteX439" fmla="*/ 468370 w 480095"/>
                    <a:gd name="connsiteY439" fmla="*/ 526516 h 816358"/>
                    <a:gd name="connsiteX440" fmla="*/ 469274 w 480095"/>
                    <a:gd name="connsiteY440" fmla="*/ 527554 h 816358"/>
                    <a:gd name="connsiteX441" fmla="*/ 469714 w 480095"/>
                    <a:gd name="connsiteY441" fmla="*/ 528066 h 816358"/>
                    <a:gd name="connsiteX442" fmla="*/ 471338 w 480095"/>
                    <a:gd name="connsiteY442" fmla="*/ 529933 h 816358"/>
                    <a:gd name="connsiteX443" fmla="*/ 473464 w 480095"/>
                    <a:gd name="connsiteY443" fmla="*/ 530922 h 816358"/>
                    <a:gd name="connsiteX444" fmla="*/ 474050 w 480095"/>
                    <a:gd name="connsiteY444" fmla="*/ 531300 h 816358"/>
                    <a:gd name="connsiteX445" fmla="*/ 473903 w 480095"/>
                    <a:gd name="connsiteY445" fmla="*/ 535083 h 816358"/>
                    <a:gd name="connsiteX446" fmla="*/ 473818 w 480095"/>
                    <a:gd name="connsiteY446" fmla="*/ 536779 h 816358"/>
                    <a:gd name="connsiteX447" fmla="*/ 473195 w 480095"/>
                    <a:gd name="connsiteY447" fmla="*/ 538219 h 816358"/>
                    <a:gd name="connsiteX448" fmla="*/ 471570 w 480095"/>
                    <a:gd name="connsiteY448" fmla="*/ 541990 h 816358"/>
                    <a:gd name="connsiteX449" fmla="*/ 471216 w 480095"/>
                    <a:gd name="connsiteY449" fmla="*/ 542709 h 816358"/>
                    <a:gd name="connsiteX450" fmla="*/ 469103 w 480095"/>
                    <a:gd name="connsiteY450" fmla="*/ 546175 h 816358"/>
                    <a:gd name="connsiteX451" fmla="*/ 468138 w 480095"/>
                    <a:gd name="connsiteY451" fmla="*/ 547774 h 816358"/>
                    <a:gd name="connsiteX452" fmla="*/ 465854 w 480095"/>
                    <a:gd name="connsiteY452" fmla="*/ 548738 h 816358"/>
                    <a:gd name="connsiteX453" fmla="*/ 465402 w 480095"/>
                    <a:gd name="connsiteY453" fmla="*/ 548933 h 816358"/>
                    <a:gd name="connsiteX454" fmla="*/ 463131 w 480095"/>
                    <a:gd name="connsiteY454" fmla="*/ 549897 h 816358"/>
                    <a:gd name="connsiteX455" fmla="*/ 461653 w 480095"/>
                    <a:gd name="connsiteY455" fmla="*/ 550287 h 816358"/>
                    <a:gd name="connsiteX456" fmla="*/ 459662 w 480095"/>
                    <a:gd name="connsiteY456" fmla="*/ 550812 h 816358"/>
                    <a:gd name="connsiteX457" fmla="*/ 458758 w 480095"/>
                    <a:gd name="connsiteY457" fmla="*/ 552704 h 816358"/>
                    <a:gd name="connsiteX458" fmla="*/ 457659 w 480095"/>
                    <a:gd name="connsiteY458" fmla="*/ 555022 h 816358"/>
                    <a:gd name="connsiteX459" fmla="*/ 457427 w 480095"/>
                    <a:gd name="connsiteY459" fmla="*/ 555510 h 816358"/>
                    <a:gd name="connsiteX460" fmla="*/ 457280 w 480095"/>
                    <a:gd name="connsiteY460" fmla="*/ 556011 h 816358"/>
                    <a:gd name="connsiteX461" fmla="*/ 456218 w 480095"/>
                    <a:gd name="connsiteY461" fmla="*/ 559635 h 816358"/>
                    <a:gd name="connsiteX462" fmla="*/ 455924 w 480095"/>
                    <a:gd name="connsiteY462" fmla="*/ 560672 h 816358"/>
                    <a:gd name="connsiteX463" fmla="*/ 455778 w 480095"/>
                    <a:gd name="connsiteY463" fmla="*/ 561697 h 816358"/>
                    <a:gd name="connsiteX464" fmla="*/ 455362 w 480095"/>
                    <a:gd name="connsiteY464" fmla="*/ 564760 h 816358"/>
                    <a:gd name="connsiteX465" fmla="*/ 454776 w 480095"/>
                    <a:gd name="connsiteY465" fmla="*/ 568995 h 816358"/>
                    <a:gd name="connsiteX466" fmla="*/ 454654 w 480095"/>
                    <a:gd name="connsiteY466" fmla="*/ 569885 h 816358"/>
                    <a:gd name="connsiteX467" fmla="*/ 454678 w 480095"/>
                    <a:gd name="connsiteY467" fmla="*/ 570618 h 816358"/>
                    <a:gd name="connsiteX468" fmla="*/ 454764 w 480095"/>
                    <a:gd name="connsiteY468" fmla="*/ 572741 h 816358"/>
                    <a:gd name="connsiteX469" fmla="*/ 454837 w 480095"/>
                    <a:gd name="connsiteY469" fmla="*/ 574632 h 816358"/>
                    <a:gd name="connsiteX470" fmla="*/ 456022 w 480095"/>
                    <a:gd name="connsiteY470" fmla="*/ 576218 h 816358"/>
                    <a:gd name="connsiteX471" fmla="*/ 456902 w 480095"/>
                    <a:gd name="connsiteY471" fmla="*/ 577402 h 816358"/>
                    <a:gd name="connsiteX472" fmla="*/ 457793 w 480095"/>
                    <a:gd name="connsiteY472" fmla="*/ 578610 h 816358"/>
                    <a:gd name="connsiteX473" fmla="*/ 460150 w 480095"/>
                    <a:gd name="connsiteY473" fmla="*/ 580404 h 816358"/>
                    <a:gd name="connsiteX474" fmla="*/ 462117 w 480095"/>
                    <a:gd name="connsiteY474" fmla="*/ 581893 h 816358"/>
                    <a:gd name="connsiteX475" fmla="*/ 463839 w 480095"/>
                    <a:gd name="connsiteY475" fmla="*/ 585529 h 816358"/>
                    <a:gd name="connsiteX476" fmla="*/ 463656 w 480095"/>
                    <a:gd name="connsiteY476" fmla="*/ 587543 h 816358"/>
                    <a:gd name="connsiteX477" fmla="*/ 463411 w 480095"/>
                    <a:gd name="connsiteY477" fmla="*/ 590105 h 816358"/>
                    <a:gd name="connsiteX478" fmla="*/ 463656 w 480095"/>
                    <a:gd name="connsiteY478" fmla="*/ 592278 h 816358"/>
                    <a:gd name="connsiteX479" fmla="*/ 464047 w 480095"/>
                    <a:gd name="connsiteY479" fmla="*/ 595719 h 816358"/>
                    <a:gd name="connsiteX480" fmla="*/ 464267 w 480095"/>
                    <a:gd name="connsiteY480" fmla="*/ 597757 h 816358"/>
                    <a:gd name="connsiteX481" fmla="*/ 465305 w 480095"/>
                    <a:gd name="connsiteY481" fmla="*/ 598965 h 816358"/>
                    <a:gd name="connsiteX482" fmla="*/ 467833 w 480095"/>
                    <a:gd name="connsiteY482" fmla="*/ 601906 h 816358"/>
                    <a:gd name="connsiteX483" fmla="*/ 469384 w 480095"/>
                    <a:gd name="connsiteY483" fmla="*/ 604334 h 816358"/>
                    <a:gd name="connsiteX484" fmla="*/ 470190 w 480095"/>
                    <a:gd name="connsiteY484" fmla="*/ 606726 h 816358"/>
                    <a:gd name="connsiteX485" fmla="*/ 470972 w 480095"/>
                    <a:gd name="connsiteY485" fmla="*/ 609179 h 816358"/>
                    <a:gd name="connsiteX486" fmla="*/ 471363 w 480095"/>
                    <a:gd name="connsiteY486" fmla="*/ 610411 h 816358"/>
                    <a:gd name="connsiteX487" fmla="*/ 472877 w 480095"/>
                    <a:gd name="connsiteY487" fmla="*/ 611131 h 816358"/>
                    <a:gd name="connsiteX488" fmla="*/ 474758 w 480095"/>
                    <a:gd name="connsiteY488" fmla="*/ 612034 h 816358"/>
                    <a:gd name="connsiteX489" fmla="*/ 475503 w 480095"/>
                    <a:gd name="connsiteY489" fmla="*/ 612388 h 816358"/>
                    <a:gd name="connsiteX490" fmla="*/ 478374 w 480095"/>
                    <a:gd name="connsiteY490" fmla="*/ 613474 h 816358"/>
                    <a:gd name="connsiteX491" fmla="*/ 480096 w 480095"/>
                    <a:gd name="connsiteY491" fmla="*/ 614133 h 816358"/>
                    <a:gd name="connsiteX492" fmla="*/ 479937 w 480095"/>
                    <a:gd name="connsiteY492" fmla="*/ 615500 h 816358"/>
                    <a:gd name="connsiteX493" fmla="*/ 479754 w 480095"/>
                    <a:gd name="connsiteY493" fmla="*/ 616891 h 816358"/>
                    <a:gd name="connsiteX494" fmla="*/ 479644 w 480095"/>
                    <a:gd name="connsiteY494" fmla="*/ 617806 h 816358"/>
                    <a:gd name="connsiteX495" fmla="*/ 478936 w 480095"/>
                    <a:gd name="connsiteY495" fmla="*/ 619099 h 816358"/>
                    <a:gd name="connsiteX496" fmla="*/ 478410 w 480095"/>
                    <a:gd name="connsiteY496" fmla="*/ 620039 h 816358"/>
                    <a:gd name="connsiteX497" fmla="*/ 476798 w 480095"/>
                    <a:gd name="connsiteY497" fmla="*/ 622931 h 816358"/>
                    <a:gd name="connsiteX498" fmla="*/ 476371 w 480095"/>
                    <a:gd name="connsiteY498" fmla="*/ 623688 h 816358"/>
                    <a:gd name="connsiteX499" fmla="*/ 475955 w 480095"/>
                    <a:gd name="connsiteY499" fmla="*/ 624286 h 816358"/>
                    <a:gd name="connsiteX500" fmla="*/ 474307 w 480095"/>
                    <a:gd name="connsiteY500" fmla="*/ 626604 h 816358"/>
                    <a:gd name="connsiteX501" fmla="*/ 473219 w 480095"/>
                    <a:gd name="connsiteY501" fmla="*/ 628129 h 816358"/>
                    <a:gd name="connsiteX502" fmla="*/ 471387 w 480095"/>
                    <a:gd name="connsiteY502" fmla="*/ 629826 h 816358"/>
                    <a:gd name="connsiteX503" fmla="*/ 469543 w 480095"/>
                    <a:gd name="connsiteY503" fmla="*/ 631547 h 816358"/>
                    <a:gd name="connsiteX504" fmla="*/ 468065 w 480095"/>
                    <a:gd name="connsiteY504" fmla="*/ 632901 h 816358"/>
                    <a:gd name="connsiteX505" fmla="*/ 465634 w 480095"/>
                    <a:gd name="connsiteY505" fmla="*/ 634768 h 816358"/>
                    <a:gd name="connsiteX506" fmla="*/ 457109 w 480095"/>
                    <a:gd name="connsiteY506" fmla="*/ 641272 h 816358"/>
                    <a:gd name="connsiteX507" fmla="*/ 455595 w 480095"/>
                    <a:gd name="connsiteY507" fmla="*/ 642431 h 816358"/>
                    <a:gd name="connsiteX508" fmla="*/ 454080 w 480095"/>
                    <a:gd name="connsiteY508" fmla="*/ 643578 h 816358"/>
                    <a:gd name="connsiteX509" fmla="*/ 453604 w 480095"/>
                    <a:gd name="connsiteY509" fmla="*/ 643981 h 816358"/>
                    <a:gd name="connsiteX510" fmla="*/ 452651 w 480095"/>
                    <a:gd name="connsiteY510" fmla="*/ 645641 h 816358"/>
                    <a:gd name="connsiteX511" fmla="*/ 451820 w 480095"/>
                    <a:gd name="connsiteY511" fmla="*/ 647068 h 816358"/>
                    <a:gd name="connsiteX512" fmla="*/ 449866 w 480095"/>
                    <a:gd name="connsiteY512" fmla="*/ 649192 h 816358"/>
                    <a:gd name="connsiteX513" fmla="*/ 448840 w 480095"/>
                    <a:gd name="connsiteY513" fmla="*/ 650302 h 816358"/>
                    <a:gd name="connsiteX514" fmla="*/ 447472 w 480095"/>
                    <a:gd name="connsiteY514" fmla="*/ 651791 h 816358"/>
                    <a:gd name="connsiteX515" fmla="*/ 445884 w 480095"/>
                    <a:gd name="connsiteY515" fmla="*/ 653011 h 816358"/>
                    <a:gd name="connsiteX516" fmla="*/ 445078 w 480095"/>
                    <a:gd name="connsiteY516" fmla="*/ 653621 h 816358"/>
                    <a:gd name="connsiteX517" fmla="*/ 442184 w 480095"/>
                    <a:gd name="connsiteY517" fmla="*/ 655830 h 816358"/>
                    <a:gd name="connsiteX518" fmla="*/ 439667 w 480095"/>
                    <a:gd name="connsiteY518" fmla="*/ 657904 h 816358"/>
                    <a:gd name="connsiteX519" fmla="*/ 436858 w 480095"/>
                    <a:gd name="connsiteY519" fmla="*/ 660211 h 816358"/>
                    <a:gd name="connsiteX520" fmla="*/ 433243 w 480095"/>
                    <a:gd name="connsiteY520" fmla="*/ 664604 h 816358"/>
                    <a:gd name="connsiteX521" fmla="*/ 431276 w 480095"/>
                    <a:gd name="connsiteY521" fmla="*/ 667166 h 816358"/>
                    <a:gd name="connsiteX522" fmla="*/ 429151 w 480095"/>
                    <a:gd name="connsiteY522" fmla="*/ 669912 h 816358"/>
                    <a:gd name="connsiteX523" fmla="*/ 427099 w 480095"/>
                    <a:gd name="connsiteY523" fmla="*/ 672707 h 816358"/>
                    <a:gd name="connsiteX524" fmla="*/ 426183 w 480095"/>
                    <a:gd name="connsiteY524" fmla="*/ 673951 h 816358"/>
                    <a:gd name="connsiteX525" fmla="*/ 425157 w 480095"/>
                    <a:gd name="connsiteY525" fmla="*/ 675062 h 816358"/>
                    <a:gd name="connsiteX526" fmla="*/ 421860 w 480095"/>
                    <a:gd name="connsiteY526" fmla="*/ 678698 h 816358"/>
                    <a:gd name="connsiteX527" fmla="*/ 420626 w 480095"/>
                    <a:gd name="connsiteY527" fmla="*/ 680053 h 816358"/>
                    <a:gd name="connsiteX528" fmla="*/ 418159 w 480095"/>
                    <a:gd name="connsiteY528" fmla="*/ 682054 h 816358"/>
                    <a:gd name="connsiteX529" fmla="*/ 415020 w 480095"/>
                    <a:gd name="connsiteY529" fmla="*/ 684556 h 816358"/>
                    <a:gd name="connsiteX530" fmla="*/ 413835 w 480095"/>
                    <a:gd name="connsiteY530" fmla="*/ 685495 h 816358"/>
                    <a:gd name="connsiteX531" fmla="*/ 412271 w 480095"/>
                    <a:gd name="connsiteY531" fmla="*/ 686752 h 816358"/>
                    <a:gd name="connsiteX532" fmla="*/ 411197 w 480095"/>
                    <a:gd name="connsiteY532" fmla="*/ 687814 h 816358"/>
                    <a:gd name="connsiteX533" fmla="*/ 410488 w 480095"/>
                    <a:gd name="connsiteY533" fmla="*/ 688509 h 816358"/>
                    <a:gd name="connsiteX534" fmla="*/ 404797 w 480095"/>
                    <a:gd name="connsiteY534" fmla="*/ 694135 h 816358"/>
                    <a:gd name="connsiteX535" fmla="*/ 403697 w 480095"/>
                    <a:gd name="connsiteY535" fmla="*/ 695221 h 816358"/>
                    <a:gd name="connsiteX536" fmla="*/ 403087 w 480095"/>
                    <a:gd name="connsiteY536" fmla="*/ 696099 h 816358"/>
                    <a:gd name="connsiteX537" fmla="*/ 402097 w 480095"/>
                    <a:gd name="connsiteY537" fmla="*/ 697515 h 816358"/>
                    <a:gd name="connsiteX538" fmla="*/ 400766 w 480095"/>
                    <a:gd name="connsiteY538" fmla="*/ 699419 h 816358"/>
                    <a:gd name="connsiteX539" fmla="*/ 400461 w 480095"/>
                    <a:gd name="connsiteY539" fmla="*/ 701212 h 816358"/>
                    <a:gd name="connsiteX540" fmla="*/ 400339 w 480095"/>
                    <a:gd name="connsiteY540" fmla="*/ 701932 h 816358"/>
                    <a:gd name="connsiteX541" fmla="*/ 400815 w 480095"/>
                    <a:gd name="connsiteY541" fmla="*/ 703848 h 816358"/>
                    <a:gd name="connsiteX542" fmla="*/ 401364 w 480095"/>
                    <a:gd name="connsiteY542" fmla="*/ 706069 h 816358"/>
                    <a:gd name="connsiteX543" fmla="*/ 402280 w 480095"/>
                    <a:gd name="connsiteY543" fmla="*/ 706801 h 816358"/>
                    <a:gd name="connsiteX544" fmla="*/ 403441 w 480095"/>
                    <a:gd name="connsiteY544" fmla="*/ 707729 h 816358"/>
                    <a:gd name="connsiteX545" fmla="*/ 404210 w 480095"/>
                    <a:gd name="connsiteY545" fmla="*/ 708351 h 816358"/>
                    <a:gd name="connsiteX546" fmla="*/ 405371 w 480095"/>
                    <a:gd name="connsiteY546" fmla="*/ 709266 h 816358"/>
                    <a:gd name="connsiteX547" fmla="*/ 409511 w 480095"/>
                    <a:gd name="connsiteY547" fmla="*/ 711987 h 816358"/>
                    <a:gd name="connsiteX548" fmla="*/ 411026 w 480095"/>
                    <a:gd name="connsiteY548" fmla="*/ 712988 h 816358"/>
                    <a:gd name="connsiteX549" fmla="*/ 411649 w 480095"/>
                    <a:gd name="connsiteY549" fmla="*/ 714660 h 816358"/>
                    <a:gd name="connsiteX550" fmla="*/ 411954 w 480095"/>
                    <a:gd name="connsiteY550" fmla="*/ 715490 h 816358"/>
                    <a:gd name="connsiteX551" fmla="*/ 412577 w 480095"/>
                    <a:gd name="connsiteY551" fmla="*/ 717149 h 816358"/>
                    <a:gd name="connsiteX552" fmla="*/ 412198 w 480095"/>
                    <a:gd name="connsiteY552" fmla="*/ 718943 h 816358"/>
                    <a:gd name="connsiteX553" fmla="*/ 410305 w 480095"/>
                    <a:gd name="connsiteY553" fmla="*/ 727827 h 816358"/>
                    <a:gd name="connsiteX554" fmla="*/ 409707 w 480095"/>
                    <a:gd name="connsiteY554" fmla="*/ 732012 h 816358"/>
                    <a:gd name="connsiteX555" fmla="*/ 409401 w 480095"/>
                    <a:gd name="connsiteY555" fmla="*/ 734209 h 816358"/>
                    <a:gd name="connsiteX556" fmla="*/ 409181 w 480095"/>
                    <a:gd name="connsiteY556" fmla="*/ 735795 h 816358"/>
                    <a:gd name="connsiteX557" fmla="*/ 408815 w 480095"/>
                    <a:gd name="connsiteY557" fmla="*/ 737370 h 816358"/>
                    <a:gd name="connsiteX558" fmla="*/ 408461 w 480095"/>
                    <a:gd name="connsiteY558" fmla="*/ 738944 h 816358"/>
                    <a:gd name="connsiteX559" fmla="*/ 406910 w 480095"/>
                    <a:gd name="connsiteY559" fmla="*/ 745765 h 816358"/>
                    <a:gd name="connsiteX560" fmla="*/ 406788 w 480095"/>
                    <a:gd name="connsiteY560" fmla="*/ 746277 h 816358"/>
                    <a:gd name="connsiteX561" fmla="*/ 406177 w 480095"/>
                    <a:gd name="connsiteY561" fmla="*/ 748803 h 816358"/>
                    <a:gd name="connsiteX562" fmla="*/ 405810 w 480095"/>
                    <a:gd name="connsiteY562" fmla="*/ 750305 h 816358"/>
                    <a:gd name="connsiteX563" fmla="*/ 405444 w 480095"/>
                    <a:gd name="connsiteY563" fmla="*/ 751805 h 816358"/>
                    <a:gd name="connsiteX564" fmla="*/ 404845 w 480095"/>
                    <a:gd name="connsiteY564" fmla="*/ 754295 h 816358"/>
                    <a:gd name="connsiteX565" fmla="*/ 404320 w 480095"/>
                    <a:gd name="connsiteY565" fmla="*/ 755820 h 816358"/>
                    <a:gd name="connsiteX566" fmla="*/ 402390 w 480095"/>
                    <a:gd name="connsiteY566" fmla="*/ 761397 h 816358"/>
                    <a:gd name="connsiteX567" fmla="*/ 402036 w 480095"/>
                    <a:gd name="connsiteY567" fmla="*/ 762410 h 816358"/>
                    <a:gd name="connsiteX568" fmla="*/ 401767 w 480095"/>
                    <a:gd name="connsiteY568" fmla="*/ 763203 h 816358"/>
                    <a:gd name="connsiteX569" fmla="*/ 400937 w 480095"/>
                    <a:gd name="connsiteY569" fmla="*/ 764533 h 816358"/>
                    <a:gd name="connsiteX570" fmla="*/ 399838 w 480095"/>
                    <a:gd name="connsiteY570" fmla="*/ 766290 h 816358"/>
                    <a:gd name="connsiteX571" fmla="*/ 399019 w 480095"/>
                    <a:gd name="connsiteY571" fmla="*/ 767620 h 816358"/>
                    <a:gd name="connsiteX572" fmla="*/ 397651 w 480095"/>
                    <a:gd name="connsiteY572" fmla="*/ 769231 h 816358"/>
                    <a:gd name="connsiteX573" fmla="*/ 394317 w 480095"/>
                    <a:gd name="connsiteY573" fmla="*/ 773185 h 816358"/>
                    <a:gd name="connsiteX574" fmla="*/ 392949 w 480095"/>
                    <a:gd name="connsiteY574" fmla="*/ 774832 h 816358"/>
                    <a:gd name="connsiteX575" fmla="*/ 392167 w 480095"/>
                    <a:gd name="connsiteY575" fmla="*/ 775784 h 816358"/>
                    <a:gd name="connsiteX576" fmla="*/ 391141 w 480095"/>
                    <a:gd name="connsiteY576" fmla="*/ 777029 h 816358"/>
                    <a:gd name="connsiteX577" fmla="*/ 390763 w 480095"/>
                    <a:gd name="connsiteY577" fmla="*/ 777810 h 816358"/>
                    <a:gd name="connsiteX578" fmla="*/ 390506 w 480095"/>
                    <a:gd name="connsiteY578" fmla="*/ 778334 h 816358"/>
                    <a:gd name="connsiteX579" fmla="*/ 389529 w 480095"/>
                    <a:gd name="connsiteY579" fmla="*/ 780372 h 816358"/>
                    <a:gd name="connsiteX580" fmla="*/ 388185 w 480095"/>
                    <a:gd name="connsiteY580" fmla="*/ 782117 h 816358"/>
                    <a:gd name="connsiteX581" fmla="*/ 386915 w 480095"/>
                    <a:gd name="connsiteY581" fmla="*/ 783765 h 816358"/>
                    <a:gd name="connsiteX582" fmla="*/ 386683 w 480095"/>
                    <a:gd name="connsiteY582" fmla="*/ 785803 h 816358"/>
                    <a:gd name="connsiteX583" fmla="*/ 386378 w 480095"/>
                    <a:gd name="connsiteY583" fmla="*/ 788353 h 816358"/>
                    <a:gd name="connsiteX584" fmla="*/ 386011 w 480095"/>
                    <a:gd name="connsiteY584" fmla="*/ 792490 h 816358"/>
                    <a:gd name="connsiteX585" fmla="*/ 385877 w 480095"/>
                    <a:gd name="connsiteY585" fmla="*/ 794039 h 816358"/>
                    <a:gd name="connsiteX586" fmla="*/ 385999 w 480095"/>
                    <a:gd name="connsiteY586" fmla="*/ 795638 h 816358"/>
                    <a:gd name="connsiteX587" fmla="*/ 386109 w 480095"/>
                    <a:gd name="connsiteY587" fmla="*/ 797236 h 816358"/>
                    <a:gd name="connsiteX588" fmla="*/ 386268 w 480095"/>
                    <a:gd name="connsiteY588" fmla="*/ 799336 h 816358"/>
                    <a:gd name="connsiteX589" fmla="*/ 386463 w 480095"/>
                    <a:gd name="connsiteY589" fmla="*/ 800690 h 816358"/>
                    <a:gd name="connsiteX590" fmla="*/ 386756 w 480095"/>
                    <a:gd name="connsiteY590" fmla="*/ 802752 h 816358"/>
                    <a:gd name="connsiteX591" fmla="*/ 386744 w 480095"/>
                    <a:gd name="connsiteY591" fmla="*/ 804827 h 816358"/>
                    <a:gd name="connsiteX592" fmla="*/ 386695 w 480095"/>
                    <a:gd name="connsiteY592" fmla="*/ 808890 h 816358"/>
                    <a:gd name="connsiteX593" fmla="*/ 386659 w 480095"/>
                    <a:gd name="connsiteY593" fmla="*/ 810160 h 816358"/>
                    <a:gd name="connsiteX594" fmla="*/ 386561 w 480095"/>
                    <a:gd name="connsiteY594" fmla="*/ 811380 h 816358"/>
                    <a:gd name="connsiteX595" fmla="*/ 386195 w 480095"/>
                    <a:gd name="connsiteY595" fmla="*/ 814504 h 816358"/>
                    <a:gd name="connsiteX596" fmla="*/ 385279 w 480095"/>
                    <a:gd name="connsiteY596" fmla="*/ 815931 h 816358"/>
                    <a:gd name="connsiteX597" fmla="*/ 385010 w 480095"/>
                    <a:gd name="connsiteY597" fmla="*/ 816359 h 816358"/>
                    <a:gd name="connsiteX598" fmla="*/ 384326 w 480095"/>
                    <a:gd name="connsiteY598" fmla="*/ 815541 h 816358"/>
                    <a:gd name="connsiteX599" fmla="*/ 382738 w 480095"/>
                    <a:gd name="connsiteY599" fmla="*/ 813637 h 816358"/>
                    <a:gd name="connsiteX600" fmla="*/ 382018 w 480095"/>
                    <a:gd name="connsiteY600" fmla="*/ 812783 h 816358"/>
                    <a:gd name="connsiteX601" fmla="*/ 379965 w 480095"/>
                    <a:gd name="connsiteY601" fmla="*/ 811880 h 816358"/>
                    <a:gd name="connsiteX602" fmla="*/ 366701 w 480095"/>
                    <a:gd name="connsiteY602" fmla="*/ 806584 h 816358"/>
                    <a:gd name="connsiteX603" fmla="*/ 362402 w 480095"/>
                    <a:gd name="connsiteY603" fmla="*/ 804693 h 816358"/>
                    <a:gd name="connsiteX604" fmla="*/ 358371 w 480095"/>
                    <a:gd name="connsiteY604" fmla="*/ 802911 h 816358"/>
                    <a:gd name="connsiteX605" fmla="*/ 355684 w 480095"/>
                    <a:gd name="connsiteY605" fmla="*/ 801715 h 816358"/>
                    <a:gd name="connsiteX606" fmla="*/ 345595 w 480095"/>
                    <a:gd name="connsiteY606" fmla="*/ 797115 h 816358"/>
                    <a:gd name="connsiteX607" fmla="*/ 339781 w 480095"/>
                    <a:gd name="connsiteY607" fmla="*/ 794467 h 816358"/>
                    <a:gd name="connsiteX608" fmla="*/ 336178 w 480095"/>
                    <a:gd name="connsiteY608" fmla="*/ 792819 h 816358"/>
                    <a:gd name="connsiteX609" fmla="*/ 335726 w 480095"/>
                    <a:gd name="connsiteY609" fmla="*/ 792612 h 816358"/>
                    <a:gd name="connsiteX610" fmla="*/ 333931 w 480095"/>
                    <a:gd name="connsiteY610" fmla="*/ 791818 h 816358"/>
                    <a:gd name="connsiteX611" fmla="*/ 328105 w 480095"/>
                    <a:gd name="connsiteY611" fmla="*/ 789232 h 816358"/>
                    <a:gd name="connsiteX612" fmla="*/ 325857 w 480095"/>
                    <a:gd name="connsiteY612" fmla="*/ 788243 h 816358"/>
                    <a:gd name="connsiteX613" fmla="*/ 324990 w 480095"/>
                    <a:gd name="connsiteY613" fmla="*/ 787816 h 816358"/>
                    <a:gd name="connsiteX614" fmla="*/ 323659 w 480095"/>
                    <a:gd name="connsiteY614" fmla="*/ 787157 h 816358"/>
                    <a:gd name="connsiteX615" fmla="*/ 313094 w 480095"/>
                    <a:gd name="connsiteY615" fmla="*/ 782007 h 816358"/>
                    <a:gd name="connsiteX616" fmla="*/ 310456 w 480095"/>
                    <a:gd name="connsiteY616" fmla="*/ 780714 h 816358"/>
                    <a:gd name="connsiteX617" fmla="*/ 308575 w 480095"/>
                    <a:gd name="connsiteY617" fmla="*/ 779860 h 816358"/>
                    <a:gd name="connsiteX618" fmla="*/ 308147 w 480095"/>
                    <a:gd name="connsiteY618" fmla="*/ 779665 h 816358"/>
                    <a:gd name="connsiteX619" fmla="*/ 300770 w 480095"/>
                    <a:gd name="connsiteY619" fmla="*/ 776321 h 816358"/>
                    <a:gd name="connsiteX620" fmla="*/ 295945 w 480095"/>
                    <a:gd name="connsiteY620" fmla="*/ 774137 h 816358"/>
                    <a:gd name="connsiteX621" fmla="*/ 294687 w 480095"/>
                    <a:gd name="connsiteY621" fmla="*/ 773563 h 816358"/>
                    <a:gd name="connsiteX622" fmla="*/ 293661 w 480095"/>
                    <a:gd name="connsiteY622" fmla="*/ 773038 h 816358"/>
                    <a:gd name="connsiteX623" fmla="*/ 290180 w 480095"/>
                    <a:gd name="connsiteY623" fmla="*/ 771232 h 816358"/>
                    <a:gd name="connsiteX624" fmla="*/ 284196 w 480095"/>
                    <a:gd name="connsiteY624" fmla="*/ 768133 h 816358"/>
                    <a:gd name="connsiteX625" fmla="*/ 279420 w 480095"/>
                    <a:gd name="connsiteY625" fmla="*/ 765643 h 816358"/>
                    <a:gd name="connsiteX626" fmla="*/ 278968 w 480095"/>
                    <a:gd name="connsiteY626" fmla="*/ 765411 h 816358"/>
                    <a:gd name="connsiteX627" fmla="*/ 273655 w 480095"/>
                    <a:gd name="connsiteY627" fmla="*/ 762605 h 816358"/>
                    <a:gd name="connsiteX628" fmla="*/ 269844 w 480095"/>
                    <a:gd name="connsiteY628" fmla="*/ 760591 h 816358"/>
                    <a:gd name="connsiteX629" fmla="*/ 268146 w 480095"/>
                    <a:gd name="connsiteY629" fmla="*/ 759701 h 816358"/>
                    <a:gd name="connsiteX630" fmla="*/ 266595 w 480095"/>
                    <a:gd name="connsiteY630" fmla="*/ 758505 h 816358"/>
                    <a:gd name="connsiteX631" fmla="*/ 263871 w 480095"/>
                    <a:gd name="connsiteY631" fmla="*/ 756406 h 816358"/>
                    <a:gd name="connsiteX632" fmla="*/ 261038 w 480095"/>
                    <a:gd name="connsiteY632" fmla="*/ 754234 h 816358"/>
                    <a:gd name="connsiteX633" fmla="*/ 259022 w 480095"/>
                    <a:gd name="connsiteY633" fmla="*/ 752672 h 816358"/>
                    <a:gd name="connsiteX634" fmla="*/ 257496 w 480095"/>
                    <a:gd name="connsiteY634" fmla="*/ 751281 h 816358"/>
                    <a:gd name="connsiteX635" fmla="*/ 254833 w 480095"/>
                    <a:gd name="connsiteY635" fmla="*/ 748852 h 816358"/>
                    <a:gd name="connsiteX636" fmla="*/ 253697 w 480095"/>
                    <a:gd name="connsiteY636" fmla="*/ 747815 h 816358"/>
                    <a:gd name="connsiteX637" fmla="*/ 252549 w 480095"/>
                    <a:gd name="connsiteY637" fmla="*/ 746778 h 816358"/>
                    <a:gd name="connsiteX638" fmla="*/ 251499 w 480095"/>
                    <a:gd name="connsiteY638" fmla="*/ 745643 h 816358"/>
                    <a:gd name="connsiteX639" fmla="*/ 246576 w 480095"/>
                    <a:gd name="connsiteY639" fmla="*/ 740335 h 816358"/>
                    <a:gd name="connsiteX640" fmla="*/ 242851 w 480095"/>
                    <a:gd name="connsiteY640" fmla="*/ 736308 h 816358"/>
                    <a:gd name="connsiteX641" fmla="*/ 241825 w 480095"/>
                    <a:gd name="connsiteY641" fmla="*/ 735210 h 816358"/>
                    <a:gd name="connsiteX642" fmla="*/ 241202 w 480095"/>
                    <a:gd name="connsiteY642" fmla="*/ 734355 h 816358"/>
                    <a:gd name="connsiteX643" fmla="*/ 238906 w 480095"/>
                    <a:gd name="connsiteY643" fmla="*/ 731256 h 816358"/>
                    <a:gd name="connsiteX644" fmla="*/ 237685 w 480095"/>
                    <a:gd name="connsiteY644" fmla="*/ 729608 h 816358"/>
                    <a:gd name="connsiteX645" fmla="*/ 236573 w 480095"/>
                    <a:gd name="connsiteY645" fmla="*/ 728119 h 816358"/>
                    <a:gd name="connsiteX646" fmla="*/ 236060 w 480095"/>
                    <a:gd name="connsiteY646" fmla="*/ 726704 h 816358"/>
                    <a:gd name="connsiteX647" fmla="*/ 235022 w 480095"/>
                    <a:gd name="connsiteY647" fmla="*/ 723800 h 816358"/>
                    <a:gd name="connsiteX648" fmla="*/ 234546 w 480095"/>
                    <a:gd name="connsiteY648" fmla="*/ 722482 h 816358"/>
                    <a:gd name="connsiteX649" fmla="*/ 234240 w 480095"/>
                    <a:gd name="connsiteY649" fmla="*/ 720701 h 816358"/>
                    <a:gd name="connsiteX650" fmla="*/ 233874 w 480095"/>
                    <a:gd name="connsiteY650" fmla="*/ 718601 h 816358"/>
                    <a:gd name="connsiteX651" fmla="*/ 233654 w 480095"/>
                    <a:gd name="connsiteY651" fmla="*/ 717333 h 816358"/>
                    <a:gd name="connsiteX652" fmla="*/ 233361 w 480095"/>
                    <a:gd name="connsiteY652" fmla="*/ 715197 h 816358"/>
                    <a:gd name="connsiteX653" fmla="*/ 233141 w 480095"/>
                    <a:gd name="connsiteY653" fmla="*/ 713598 h 816358"/>
                    <a:gd name="connsiteX654" fmla="*/ 232432 w 480095"/>
                    <a:gd name="connsiteY654" fmla="*/ 708473 h 816358"/>
                    <a:gd name="connsiteX655" fmla="*/ 232078 w 480095"/>
                    <a:gd name="connsiteY655" fmla="*/ 705911 h 816358"/>
                    <a:gd name="connsiteX656" fmla="*/ 231773 w 480095"/>
                    <a:gd name="connsiteY656" fmla="*/ 704690 h 816358"/>
                    <a:gd name="connsiteX657" fmla="*/ 230271 w 480095"/>
                    <a:gd name="connsiteY657" fmla="*/ 698662 h 816358"/>
                    <a:gd name="connsiteX658" fmla="*/ 229831 w 480095"/>
                    <a:gd name="connsiteY658" fmla="*/ 696941 h 816358"/>
                    <a:gd name="connsiteX659" fmla="*/ 227925 w 480095"/>
                    <a:gd name="connsiteY659" fmla="*/ 694660 h 816358"/>
                    <a:gd name="connsiteX660" fmla="*/ 225654 w 480095"/>
                    <a:gd name="connsiteY660" fmla="*/ 692585 h 816358"/>
                    <a:gd name="connsiteX661" fmla="*/ 224689 w 480095"/>
                    <a:gd name="connsiteY661" fmla="*/ 691706 h 816358"/>
                    <a:gd name="connsiteX662" fmla="*/ 223345 w 480095"/>
                    <a:gd name="connsiteY662" fmla="*/ 691121 h 816358"/>
                    <a:gd name="connsiteX663" fmla="*/ 217886 w 480095"/>
                    <a:gd name="connsiteY663" fmla="*/ 688753 h 816358"/>
                    <a:gd name="connsiteX664" fmla="*/ 216530 w 480095"/>
                    <a:gd name="connsiteY664" fmla="*/ 688155 h 816358"/>
                    <a:gd name="connsiteX665" fmla="*/ 215309 w 480095"/>
                    <a:gd name="connsiteY665" fmla="*/ 687765 h 816358"/>
                    <a:gd name="connsiteX666" fmla="*/ 212573 w 480095"/>
                    <a:gd name="connsiteY666" fmla="*/ 686886 h 816358"/>
                    <a:gd name="connsiteX667" fmla="*/ 210301 w 480095"/>
                    <a:gd name="connsiteY667" fmla="*/ 686154 h 816358"/>
                    <a:gd name="connsiteX668" fmla="*/ 208200 w 480095"/>
                    <a:gd name="connsiteY668" fmla="*/ 685080 h 816358"/>
                    <a:gd name="connsiteX669" fmla="*/ 206099 w 480095"/>
                    <a:gd name="connsiteY669" fmla="*/ 684019 h 816358"/>
                    <a:gd name="connsiteX670" fmla="*/ 203864 w 480095"/>
                    <a:gd name="connsiteY670" fmla="*/ 682896 h 816358"/>
                    <a:gd name="connsiteX671" fmla="*/ 201299 w 480095"/>
                    <a:gd name="connsiteY671" fmla="*/ 681602 h 816358"/>
                    <a:gd name="connsiteX672" fmla="*/ 198685 w 480095"/>
                    <a:gd name="connsiteY672" fmla="*/ 680285 h 816358"/>
                    <a:gd name="connsiteX673" fmla="*/ 196939 w 480095"/>
                    <a:gd name="connsiteY673" fmla="*/ 679418 h 816358"/>
                    <a:gd name="connsiteX674" fmla="*/ 195644 w 480095"/>
                    <a:gd name="connsiteY674" fmla="*/ 679003 h 816358"/>
                    <a:gd name="connsiteX675" fmla="*/ 193910 w 480095"/>
                    <a:gd name="connsiteY675" fmla="*/ 678454 h 816358"/>
                    <a:gd name="connsiteX676" fmla="*/ 192603 w 480095"/>
                    <a:gd name="connsiteY676" fmla="*/ 678027 h 816358"/>
                    <a:gd name="connsiteX677" fmla="*/ 191003 w 480095"/>
                    <a:gd name="connsiteY677" fmla="*/ 677868 h 816358"/>
                    <a:gd name="connsiteX678" fmla="*/ 185775 w 480095"/>
                    <a:gd name="connsiteY678" fmla="*/ 677356 h 816358"/>
                    <a:gd name="connsiteX679" fmla="*/ 184798 w 480095"/>
                    <a:gd name="connsiteY679" fmla="*/ 677258 h 816358"/>
                    <a:gd name="connsiteX680" fmla="*/ 183393 w 480095"/>
                    <a:gd name="connsiteY680" fmla="*/ 677222 h 816358"/>
                    <a:gd name="connsiteX681" fmla="*/ 181512 w 480095"/>
                    <a:gd name="connsiteY681" fmla="*/ 677173 h 816358"/>
                    <a:gd name="connsiteX682" fmla="*/ 174453 w 480095"/>
                    <a:gd name="connsiteY682" fmla="*/ 677014 h 816358"/>
                    <a:gd name="connsiteX683" fmla="*/ 168089 w 480095"/>
                    <a:gd name="connsiteY683" fmla="*/ 676868 h 816358"/>
                    <a:gd name="connsiteX684" fmla="*/ 166135 w 480095"/>
                    <a:gd name="connsiteY684" fmla="*/ 676831 h 816358"/>
                    <a:gd name="connsiteX685" fmla="*/ 164571 w 480095"/>
                    <a:gd name="connsiteY685" fmla="*/ 676318 h 816358"/>
                    <a:gd name="connsiteX686" fmla="*/ 157744 w 480095"/>
                    <a:gd name="connsiteY686" fmla="*/ 674061 h 816358"/>
                    <a:gd name="connsiteX687" fmla="*/ 152077 w 480095"/>
                    <a:gd name="connsiteY687" fmla="*/ 660052 h 816358"/>
                    <a:gd name="connsiteX688" fmla="*/ 151881 w 480095"/>
                    <a:gd name="connsiteY688" fmla="*/ 659576 h 816358"/>
                    <a:gd name="connsiteX689" fmla="*/ 148986 w 480095"/>
                    <a:gd name="connsiteY689" fmla="*/ 652328 h 816358"/>
                    <a:gd name="connsiteX690" fmla="*/ 146666 w 480095"/>
                    <a:gd name="connsiteY690" fmla="*/ 646532 h 816358"/>
                    <a:gd name="connsiteX691" fmla="*/ 145725 w 480095"/>
                    <a:gd name="connsiteY691" fmla="*/ 644201 h 816358"/>
                    <a:gd name="connsiteX692" fmla="*/ 144980 w 480095"/>
                    <a:gd name="connsiteY692" fmla="*/ 642346 h 816358"/>
                    <a:gd name="connsiteX693" fmla="*/ 143625 w 480095"/>
                    <a:gd name="connsiteY693" fmla="*/ 640393 h 816358"/>
                    <a:gd name="connsiteX694" fmla="*/ 139398 w 480095"/>
                    <a:gd name="connsiteY694" fmla="*/ 634353 h 816358"/>
                    <a:gd name="connsiteX695" fmla="*/ 138226 w 480095"/>
                    <a:gd name="connsiteY695" fmla="*/ 632669 h 816358"/>
                    <a:gd name="connsiteX696" fmla="*/ 136748 w 480095"/>
                    <a:gd name="connsiteY696" fmla="*/ 630558 h 816358"/>
                    <a:gd name="connsiteX697" fmla="*/ 135966 w 480095"/>
                    <a:gd name="connsiteY697" fmla="*/ 629191 h 816358"/>
                    <a:gd name="connsiteX698" fmla="*/ 135453 w 480095"/>
                    <a:gd name="connsiteY698" fmla="*/ 628288 h 816358"/>
                    <a:gd name="connsiteX699" fmla="*/ 130824 w 480095"/>
                    <a:gd name="connsiteY699" fmla="*/ 620161 h 816358"/>
                    <a:gd name="connsiteX700" fmla="*/ 129774 w 480095"/>
                    <a:gd name="connsiteY700" fmla="*/ 618331 h 816358"/>
                    <a:gd name="connsiteX701" fmla="*/ 129701 w 480095"/>
                    <a:gd name="connsiteY701" fmla="*/ 616293 h 816358"/>
                    <a:gd name="connsiteX702" fmla="*/ 129591 w 480095"/>
                    <a:gd name="connsiteY702" fmla="*/ 613279 h 816358"/>
                    <a:gd name="connsiteX703" fmla="*/ 129517 w 480095"/>
                    <a:gd name="connsiteY703" fmla="*/ 610850 h 816358"/>
                    <a:gd name="connsiteX704" fmla="*/ 129481 w 480095"/>
                    <a:gd name="connsiteY704" fmla="*/ 609874 h 816358"/>
                    <a:gd name="connsiteX705" fmla="*/ 129603 w 480095"/>
                    <a:gd name="connsiteY705" fmla="*/ 608947 h 816358"/>
                    <a:gd name="connsiteX706" fmla="*/ 130055 w 480095"/>
                    <a:gd name="connsiteY706" fmla="*/ 605688 h 816358"/>
                    <a:gd name="connsiteX707" fmla="*/ 130299 w 480095"/>
                    <a:gd name="connsiteY707" fmla="*/ 603882 h 816358"/>
                    <a:gd name="connsiteX708" fmla="*/ 131349 w 480095"/>
                    <a:gd name="connsiteY708" fmla="*/ 602247 h 816358"/>
                    <a:gd name="connsiteX709" fmla="*/ 137408 w 480095"/>
                    <a:gd name="connsiteY709" fmla="*/ 592753 h 816358"/>
                    <a:gd name="connsiteX710" fmla="*/ 138543 w 480095"/>
                    <a:gd name="connsiteY710" fmla="*/ 590972 h 816358"/>
                    <a:gd name="connsiteX711" fmla="*/ 139606 w 480095"/>
                    <a:gd name="connsiteY711" fmla="*/ 589849 h 816358"/>
                    <a:gd name="connsiteX712" fmla="*/ 142305 w 480095"/>
                    <a:gd name="connsiteY712" fmla="*/ 587018 h 816358"/>
                    <a:gd name="connsiteX713" fmla="*/ 143515 w 480095"/>
                    <a:gd name="connsiteY713" fmla="*/ 585737 h 816358"/>
                    <a:gd name="connsiteX714" fmla="*/ 145225 w 480095"/>
                    <a:gd name="connsiteY714" fmla="*/ 584748 h 816358"/>
                    <a:gd name="connsiteX715" fmla="*/ 156400 w 480095"/>
                    <a:gd name="connsiteY715" fmla="*/ 578318 h 816358"/>
                    <a:gd name="connsiteX716" fmla="*/ 158122 w 480095"/>
                    <a:gd name="connsiteY716" fmla="*/ 577329 h 816358"/>
                    <a:gd name="connsiteX717" fmla="*/ 160089 w 480095"/>
                    <a:gd name="connsiteY717" fmla="*/ 576780 h 816358"/>
                    <a:gd name="connsiteX718" fmla="*/ 164620 w 480095"/>
                    <a:gd name="connsiteY718" fmla="*/ 575486 h 816358"/>
                    <a:gd name="connsiteX719" fmla="*/ 171802 w 480095"/>
                    <a:gd name="connsiteY719" fmla="*/ 573449 h 816358"/>
                    <a:gd name="connsiteX720" fmla="*/ 173549 w 480095"/>
                    <a:gd name="connsiteY720" fmla="*/ 572960 h 816358"/>
                    <a:gd name="connsiteX721" fmla="*/ 175418 w 480095"/>
                    <a:gd name="connsiteY721" fmla="*/ 572424 h 816358"/>
                    <a:gd name="connsiteX722" fmla="*/ 176834 w 480095"/>
                    <a:gd name="connsiteY722" fmla="*/ 572033 h 816358"/>
                    <a:gd name="connsiteX723" fmla="*/ 178190 w 480095"/>
                    <a:gd name="connsiteY723" fmla="*/ 571582 h 816358"/>
                    <a:gd name="connsiteX724" fmla="*/ 179558 w 480095"/>
                    <a:gd name="connsiteY724" fmla="*/ 571130 h 816358"/>
                    <a:gd name="connsiteX725" fmla="*/ 188181 w 480095"/>
                    <a:gd name="connsiteY725" fmla="*/ 568299 h 816358"/>
                    <a:gd name="connsiteX726" fmla="*/ 197940 w 480095"/>
                    <a:gd name="connsiteY726" fmla="*/ 565102 h 816358"/>
                    <a:gd name="connsiteX727" fmla="*/ 199809 w 480095"/>
                    <a:gd name="connsiteY727" fmla="*/ 564492 h 816358"/>
                    <a:gd name="connsiteX728" fmla="*/ 201091 w 480095"/>
                    <a:gd name="connsiteY728" fmla="*/ 563955 h 816358"/>
                    <a:gd name="connsiteX729" fmla="*/ 203253 w 480095"/>
                    <a:gd name="connsiteY729" fmla="*/ 563052 h 816358"/>
                    <a:gd name="connsiteX730" fmla="*/ 204108 w 480095"/>
                    <a:gd name="connsiteY730" fmla="*/ 562698 h 816358"/>
                    <a:gd name="connsiteX731" fmla="*/ 210704 w 480095"/>
                    <a:gd name="connsiteY731" fmla="*/ 559940 h 816358"/>
                    <a:gd name="connsiteX732" fmla="*/ 220035 w 480095"/>
                    <a:gd name="connsiteY732" fmla="*/ 556047 h 816358"/>
                    <a:gd name="connsiteX733" fmla="*/ 221379 w 480095"/>
                    <a:gd name="connsiteY733" fmla="*/ 555498 h 816358"/>
                    <a:gd name="connsiteX734" fmla="*/ 222258 w 480095"/>
                    <a:gd name="connsiteY734" fmla="*/ 555132 h 816358"/>
                    <a:gd name="connsiteX735" fmla="*/ 224481 w 480095"/>
                    <a:gd name="connsiteY735" fmla="*/ 554070 h 816358"/>
                    <a:gd name="connsiteX736" fmla="*/ 230246 w 480095"/>
                    <a:gd name="connsiteY736" fmla="*/ 551337 h 816358"/>
                    <a:gd name="connsiteX737" fmla="*/ 236903 w 480095"/>
                    <a:gd name="connsiteY737" fmla="*/ 548177 h 816358"/>
                    <a:gd name="connsiteX738" fmla="*/ 238686 w 480095"/>
                    <a:gd name="connsiteY738" fmla="*/ 547347 h 816358"/>
                    <a:gd name="connsiteX739" fmla="*/ 239859 w 480095"/>
                    <a:gd name="connsiteY739" fmla="*/ 545919 h 816358"/>
                    <a:gd name="connsiteX740" fmla="*/ 243950 w 480095"/>
                    <a:gd name="connsiteY740" fmla="*/ 540965 h 816358"/>
                    <a:gd name="connsiteX741" fmla="*/ 244940 w 480095"/>
                    <a:gd name="connsiteY741" fmla="*/ 539757 h 816358"/>
                    <a:gd name="connsiteX742" fmla="*/ 245477 w 480095"/>
                    <a:gd name="connsiteY742" fmla="*/ 538207 h 816358"/>
                    <a:gd name="connsiteX743" fmla="*/ 246967 w 480095"/>
                    <a:gd name="connsiteY743" fmla="*/ 533802 h 816358"/>
                    <a:gd name="connsiteX744" fmla="*/ 248237 w 480095"/>
                    <a:gd name="connsiteY744" fmla="*/ 526126 h 816358"/>
                    <a:gd name="connsiteX745" fmla="*/ 243156 w 480095"/>
                    <a:gd name="connsiteY745" fmla="*/ 524051 h 816358"/>
                    <a:gd name="connsiteX746" fmla="*/ 238466 w 480095"/>
                    <a:gd name="connsiteY746" fmla="*/ 522123 h 816358"/>
                    <a:gd name="connsiteX747" fmla="*/ 236683 w 480095"/>
                    <a:gd name="connsiteY747" fmla="*/ 521391 h 816358"/>
                    <a:gd name="connsiteX748" fmla="*/ 235278 w 480095"/>
                    <a:gd name="connsiteY748" fmla="*/ 521001 h 816358"/>
                    <a:gd name="connsiteX749" fmla="*/ 233410 w 480095"/>
                    <a:gd name="connsiteY749" fmla="*/ 520476 h 816358"/>
                    <a:gd name="connsiteX750" fmla="*/ 213733 w 480095"/>
                    <a:gd name="connsiteY750" fmla="*/ 514948 h 816358"/>
                    <a:gd name="connsiteX751" fmla="*/ 212792 w 480095"/>
                    <a:gd name="connsiteY751" fmla="*/ 514680 h 816358"/>
                    <a:gd name="connsiteX752" fmla="*/ 211852 w 480095"/>
                    <a:gd name="connsiteY752" fmla="*/ 514411 h 816358"/>
                    <a:gd name="connsiteX753" fmla="*/ 210936 w 480095"/>
                    <a:gd name="connsiteY753" fmla="*/ 514094 h 816358"/>
                    <a:gd name="connsiteX754" fmla="*/ 209544 w 480095"/>
                    <a:gd name="connsiteY754" fmla="*/ 513606 h 816358"/>
                    <a:gd name="connsiteX755" fmla="*/ 195644 w 480095"/>
                    <a:gd name="connsiteY755" fmla="*/ 508774 h 816358"/>
                    <a:gd name="connsiteX756" fmla="*/ 194252 w 480095"/>
                    <a:gd name="connsiteY756" fmla="*/ 508298 h 816358"/>
                    <a:gd name="connsiteX757" fmla="*/ 192395 w 480095"/>
                    <a:gd name="connsiteY757" fmla="*/ 507651 h 816358"/>
                    <a:gd name="connsiteX758" fmla="*/ 191100 w 480095"/>
                    <a:gd name="connsiteY758" fmla="*/ 507041 h 816358"/>
                    <a:gd name="connsiteX759" fmla="*/ 186825 w 480095"/>
                    <a:gd name="connsiteY759" fmla="*/ 505027 h 816358"/>
                    <a:gd name="connsiteX760" fmla="*/ 168810 w 480095"/>
                    <a:gd name="connsiteY760" fmla="*/ 496534 h 816358"/>
                    <a:gd name="connsiteX761" fmla="*/ 168358 w 480095"/>
                    <a:gd name="connsiteY761" fmla="*/ 496326 h 816358"/>
                    <a:gd name="connsiteX762" fmla="*/ 165988 w 480095"/>
                    <a:gd name="connsiteY762" fmla="*/ 495204 h 816358"/>
                    <a:gd name="connsiteX763" fmla="*/ 164364 w 480095"/>
                    <a:gd name="connsiteY763" fmla="*/ 494337 h 816358"/>
                    <a:gd name="connsiteX764" fmla="*/ 163546 w 480095"/>
                    <a:gd name="connsiteY764" fmla="*/ 493910 h 816358"/>
                    <a:gd name="connsiteX765" fmla="*/ 163106 w 480095"/>
                    <a:gd name="connsiteY765" fmla="*/ 493666 h 816358"/>
                    <a:gd name="connsiteX766" fmla="*/ 133927 w 480095"/>
                    <a:gd name="connsiteY766" fmla="*/ 478083 h 816358"/>
                    <a:gd name="connsiteX767" fmla="*/ 131276 w 480095"/>
                    <a:gd name="connsiteY767" fmla="*/ 476668 h 816358"/>
                    <a:gd name="connsiteX768" fmla="*/ 130836 w 480095"/>
                    <a:gd name="connsiteY768" fmla="*/ 476424 h 816358"/>
                    <a:gd name="connsiteX769" fmla="*/ 129945 w 480095"/>
                    <a:gd name="connsiteY769" fmla="*/ 475972 h 816358"/>
                    <a:gd name="connsiteX770" fmla="*/ 128161 w 480095"/>
                    <a:gd name="connsiteY770" fmla="*/ 475081 h 816358"/>
                    <a:gd name="connsiteX771" fmla="*/ 108131 w 480095"/>
                    <a:gd name="connsiteY771" fmla="*/ 464990 h 816358"/>
                    <a:gd name="connsiteX772" fmla="*/ 106799 w 480095"/>
                    <a:gd name="connsiteY772" fmla="*/ 464319 h 816358"/>
                    <a:gd name="connsiteX773" fmla="*/ 105016 w 480095"/>
                    <a:gd name="connsiteY773" fmla="*/ 463415 h 816358"/>
                    <a:gd name="connsiteX774" fmla="*/ 103367 w 480095"/>
                    <a:gd name="connsiteY774" fmla="*/ 462341 h 816358"/>
                    <a:gd name="connsiteX775" fmla="*/ 102121 w 480095"/>
                    <a:gd name="connsiteY775" fmla="*/ 461536 h 816358"/>
                    <a:gd name="connsiteX776" fmla="*/ 90921 w 480095"/>
                    <a:gd name="connsiteY776" fmla="*/ 454276 h 816358"/>
                    <a:gd name="connsiteX777" fmla="*/ 89260 w 480095"/>
                    <a:gd name="connsiteY777" fmla="*/ 453202 h 816358"/>
                    <a:gd name="connsiteX778" fmla="*/ 88197 w 480095"/>
                    <a:gd name="connsiteY778" fmla="*/ 451505 h 816358"/>
                    <a:gd name="connsiteX779" fmla="*/ 84484 w 480095"/>
                    <a:gd name="connsiteY779" fmla="*/ 445551 h 816358"/>
                    <a:gd name="connsiteX780" fmla="*/ 81980 w 480095"/>
                    <a:gd name="connsiteY780" fmla="*/ 441536 h 816358"/>
                    <a:gd name="connsiteX781" fmla="*/ 80796 w 480095"/>
                    <a:gd name="connsiteY781" fmla="*/ 439644 h 816358"/>
                    <a:gd name="connsiteX782" fmla="*/ 79757 w 480095"/>
                    <a:gd name="connsiteY782" fmla="*/ 437167 h 816358"/>
                    <a:gd name="connsiteX783" fmla="*/ 76191 w 480095"/>
                    <a:gd name="connsiteY783" fmla="*/ 428759 h 816358"/>
                    <a:gd name="connsiteX784" fmla="*/ 72832 w 480095"/>
                    <a:gd name="connsiteY784" fmla="*/ 420840 h 816358"/>
                    <a:gd name="connsiteX785" fmla="*/ 72002 w 480095"/>
                    <a:gd name="connsiteY785" fmla="*/ 418863 h 816358"/>
                    <a:gd name="connsiteX786" fmla="*/ 72014 w 480095"/>
                    <a:gd name="connsiteY786" fmla="*/ 416691 h 816358"/>
                    <a:gd name="connsiteX787" fmla="*/ 72050 w 480095"/>
                    <a:gd name="connsiteY787" fmla="*/ 408039 h 816358"/>
                    <a:gd name="connsiteX788" fmla="*/ 72099 w 480095"/>
                    <a:gd name="connsiteY788" fmla="*/ 398850 h 816358"/>
                    <a:gd name="connsiteX789" fmla="*/ 73687 w 480095"/>
                    <a:gd name="connsiteY789" fmla="*/ 395384 h 816358"/>
                    <a:gd name="connsiteX790" fmla="*/ 73956 w 480095"/>
                    <a:gd name="connsiteY790" fmla="*/ 394799 h 816358"/>
                    <a:gd name="connsiteX791" fmla="*/ 74738 w 480095"/>
                    <a:gd name="connsiteY791" fmla="*/ 393090 h 816358"/>
                    <a:gd name="connsiteX792" fmla="*/ 76325 w 480095"/>
                    <a:gd name="connsiteY792" fmla="*/ 391980 h 816358"/>
                    <a:gd name="connsiteX793" fmla="*/ 78414 w 480095"/>
                    <a:gd name="connsiteY793" fmla="*/ 390528 h 816358"/>
                    <a:gd name="connsiteX794" fmla="*/ 79647 w 480095"/>
                    <a:gd name="connsiteY794" fmla="*/ 389661 h 816358"/>
                    <a:gd name="connsiteX795" fmla="*/ 81516 w 480095"/>
                    <a:gd name="connsiteY795" fmla="*/ 389185 h 816358"/>
                    <a:gd name="connsiteX796" fmla="*/ 86573 w 480095"/>
                    <a:gd name="connsiteY796" fmla="*/ 387904 h 816358"/>
                    <a:gd name="connsiteX797" fmla="*/ 92277 w 480095"/>
                    <a:gd name="connsiteY797" fmla="*/ 386464 h 816358"/>
                    <a:gd name="connsiteX798" fmla="*/ 94133 w 480095"/>
                    <a:gd name="connsiteY798" fmla="*/ 385988 h 816358"/>
                    <a:gd name="connsiteX799" fmla="*/ 95343 w 480095"/>
                    <a:gd name="connsiteY799" fmla="*/ 385183 h 816358"/>
                    <a:gd name="connsiteX800" fmla="*/ 99569 w 480095"/>
                    <a:gd name="connsiteY800" fmla="*/ 382328 h 816358"/>
                    <a:gd name="connsiteX801" fmla="*/ 100888 w 480095"/>
                    <a:gd name="connsiteY801" fmla="*/ 381437 h 816358"/>
                    <a:gd name="connsiteX802" fmla="*/ 101584 w 480095"/>
                    <a:gd name="connsiteY802" fmla="*/ 379643 h 816358"/>
                    <a:gd name="connsiteX803" fmla="*/ 104185 w 480095"/>
                    <a:gd name="connsiteY803" fmla="*/ 373041 h 816358"/>
                    <a:gd name="connsiteX804" fmla="*/ 104845 w 480095"/>
                    <a:gd name="connsiteY804" fmla="*/ 371357 h 816358"/>
                    <a:gd name="connsiteX805" fmla="*/ 104869 w 480095"/>
                    <a:gd name="connsiteY805" fmla="*/ 369197 h 816358"/>
                    <a:gd name="connsiteX806" fmla="*/ 104943 w 480095"/>
                    <a:gd name="connsiteY806" fmla="*/ 360558 h 816358"/>
                    <a:gd name="connsiteX807" fmla="*/ 105004 w 480095"/>
                    <a:gd name="connsiteY807" fmla="*/ 353541 h 816358"/>
                    <a:gd name="connsiteX808" fmla="*/ 105004 w 480095"/>
                    <a:gd name="connsiteY808" fmla="*/ 352675 h 816358"/>
                    <a:gd name="connsiteX809" fmla="*/ 105028 w 480095"/>
                    <a:gd name="connsiteY809" fmla="*/ 350295 h 816358"/>
                    <a:gd name="connsiteX810" fmla="*/ 104686 w 480095"/>
                    <a:gd name="connsiteY810" fmla="*/ 347830 h 816358"/>
                    <a:gd name="connsiteX811" fmla="*/ 103331 w 480095"/>
                    <a:gd name="connsiteY811" fmla="*/ 338068 h 816358"/>
                    <a:gd name="connsiteX812" fmla="*/ 103037 w 480095"/>
                    <a:gd name="connsiteY812" fmla="*/ 335896 h 816358"/>
                    <a:gd name="connsiteX813" fmla="*/ 102329 w 480095"/>
                    <a:gd name="connsiteY813" fmla="*/ 333821 h 816358"/>
                    <a:gd name="connsiteX814" fmla="*/ 99483 w 480095"/>
                    <a:gd name="connsiteY814" fmla="*/ 325389 h 816358"/>
                    <a:gd name="connsiteX815" fmla="*/ 98811 w 480095"/>
                    <a:gd name="connsiteY815" fmla="*/ 323388 h 816358"/>
                    <a:gd name="connsiteX816" fmla="*/ 98250 w 480095"/>
                    <a:gd name="connsiteY816" fmla="*/ 321948 h 816358"/>
                    <a:gd name="connsiteX817" fmla="*/ 97321 w 480095"/>
                    <a:gd name="connsiteY817" fmla="*/ 319556 h 816358"/>
                    <a:gd name="connsiteX818" fmla="*/ 95074 w 480095"/>
                    <a:gd name="connsiteY818" fmla="*/ 313797 h 816358"/>
                    <a:gd name="connsiteX819" fmla="*/ 94891 w 480095"/>
                    <a:gd name="connsiteY819" fmla="*/ 313321 h 816358"/>
                    <a:gd name="connsiteX820" fmla="*/ 92814 w 480095"/>
                    <a:gd name="connsiteY820" fmla="*/ 308317 h 816358"/>
                    <a:gd name="connsiteX821" fmla="*/ 92411 w 480095"/>
                    <a:gd name="connsiteY821" fmla="*/ 307341 h 816358"/>
                    <a:gd name="connsiteX822" fmla="*/ 91593 w 480095"/>
                    <a:gd name="connsiteY822" fmla="*/ 305377 h 816358"/>
                    <a:gd name="connsiteX823" fmla="*/ 90042 w 480095"/>
                    <a:gd name="connsiteY823" fmla="*/ 304351 h 816358"/>
                    <a:gd name="connsiteX824" fmla="*/ 88100 w 480095"/>
                    <a:gd name="connsiteY824" fmla="*/ 303082 h 816358"/>
                    <a:gd name="connsiteX825" fmla="*/ 82835 w 480095"/>
                    <a:gd name="connsiteY825" fmla="*/ 299629 h 816358"/>
                    <a:gd name="connsiteX826" fmla="*/ 81162 w 480095"/>
                    <a:gd name="connsiteY826" fmla="*/ 298543 h 816358"/>
                    <a:gd name="connsiteX827" fmla="*/ 59873 w 480095"/>
                    <a:gd name="connsiteY827" fmla="*/ 284595 h 816358"/>
                    <a:gd name="connsiteX828" fmla="*/ 59458 w 480095"/>
                    <a:gd name="connsiteY828" fmla="*/ 284314 h 816358"/>
                    <a:gd name="connsiteX829" fmla="*/ 53131 w 480095"/>
                    <a:gd name="connsiteY829" fmla="*/ 280129 h 816358"/>
                    <a:gd name="connsiteX830" fmla="*/ 48942 w 480095"/>
                    <a:gd name="connsiteY830" fmla="*/ 277371 h 816358"/>
                    <a:gd name="connsiteX831" fmla="*/ 41845 w 480095"/>
                    <a:gd name="connsiteY831" fmla="*/ 272673 h 816358"/>
                    <a:gd name="connsiteX832" fmla="*/ 40172 w 480095"/>
                    <a:gd name="connsiteY832" fmla="*/ 271563 h 816358"/>
                    <a:gd name="connsiteX833" fmla="*/ 38841 w 480095"/>
                    <a:gd name="connsiteY833" fmla="*/ 270122 h 816358"/>
                    <a:gd name="connsiteX834" fmla="*/ 34847 w 480095"/>
                    <a:gd name="connsiteY834" fmla="*/ 265803 h 816358"/>
                    <a:gd name="connsiteX835" fmla="*/ 33479 w 480095"/>
                    <a:gd name="connsiteY835" fmla="*/ 264326 h 816358"/>
                    <a:gd name="connsiteX836" fmla="*/ 32098 w 480095"/>
                    <a:gd name="connsiteY836" fmla="*/ 262825 h 816358"/>
                    <a:gd name="connsiteX837" fmla="*/ 30376 w 480095"/>
                    <a:gd name="connsiteY837" fmla="*/ 260970 h 816358"/>
                    <a:gd name="connsiteX838" fmla="*/ 28837 w 480095"/>
                    <a:gd name="connsiteY838" fmla="*/ 259652 h 816358"/>
                    <a:gd name="connsiteX839" fmla="*/ 27677 w 480095"/>
                    <a:gd name="connsiteY839" fmla="*/ 258676 h 816358"/>
                    <a:gd name="connsiteX840" fmla="*/ 16135 w 480095"/>
                    <a:gd name="connsiteY840" fmla="*/ 248816 h 816358"/>
                    <a:gd name="connsiteX841" fmla="*/ 12360 w 480095"/>
                    <a:gd name="connsiteY841" fmla="*/ 245595 h 816358"/>
                    <a:gd name="connsiteX842" fmla="*/ 11225 w 480095"/>
                    <a:gd name="connsiteY842" fmla="*/ 244619 h 816358"/>
                    <a:gd name="connsiteX843" fmla="*/ 9979 w 480095"/>
                    <a:gd name="connsiteY843" fmla="*/ 243130 h 816358"/>
                    <a:gd name="connsiteX844" fmla="*/ 7829 w 480095"/>
                    <a:gd name="connsiteY844" fmla="*/ 240543 h 816358"/>
                    <a:gd name="connsiteX845" fmla="*/ 2211 w 480095"/>
                    <a:gd name="connsiteY845" fmla="*/ 233782 h 816358"/>
                    <a:gd name="connsiteX846" fmla="*/ 892 w 480095"/>
                    <a:gd name="connsiteY846" fmla="*/ 232208 h 816358"/>
                    <a:gd name="connsiteX847" fmla="*/ 684 w 480095"/>
                    <a:gd name="connsiteY847" fmla="*/ 230451 h 816358"/>
                    <a:gd name="connsiteX848" fmla="*/ 134 w 480095"/>
                    <a:gd name="connsiteY848" fmla="*/ 225985 h 816358"/>
                    <a:gd name="connsiteX849" fmla="*/ 0 w 480095"/>
                    <a:gd name="connsiteY849" fmla="*/ 224923 h 816358"/>
                    <a:gd name="connsiteX850" fmla="*/ 134 w 480095"/>
                    <a:gd name="connsiteY850" fmla="*/ 223837 h 816358"/>
                    <a:gd name="connsiteX851" fmla="*/ 476 w 480095"/>
                    <a:gd name="connsiteY851" fmla="*/ 220811 h 816358"/>
                    <a:gd name="connsiteX852" fmla="*/ 660 w 480095"/>
                    <a:gd name="connsiteY852" fmla="*/ 219139 h 816358"/>
                    <a:gd name="connsiteX853" fmla="*/ 8110 w 480095"/>
                    <a:gd name="connsiteY853" fmla="*/ 208730 h 816358"/>
                    <a:gd name="connsiteX854" fmla="*/ 9002 w 480095"/>
                    <a:gd name="connsiteY854" fmla="*/ 207473 h 816358"/>
                    <a:gd name="connsiteX855" fmla="*/ 9600 w 480095"/>
                    <a:gd name="connsiteY855" fmla="*/ 206643 h 816358"/>
                    <a:gd name="connsiteX856" fmla="*/ 10895 w 480095"/>
                    <a:gd name="connsiteY856" fmla="*/ 205045 h 816358"/>
                    <a:gd name="connsiteX857" fmla="*/ 11872 w 480095"/>
                    <a:gd name="connsiteY857" fmla="*/ 203849 h 816358"/>
                    <a:gd name="connsiteX858" fmla="*/ 22584 w 480095"/>
                    <a:gd name="connsiteY858" fmla="*/ 190633 h 816358"/>
                    <a:gd name="connsiteX859" fmla="*/ 28031 w 480095"/>
                    <a:gd name="connsiteY859" fmla="*/ 183909 h 816358"/>
                    <a:gd name="connsiteX860" fmla="*/ 29961 w 480095"/>
                    <a:gd name="connsiteY860" fmla="*/ 181530 h 816358"/>
                    <a:gd name="connsiteX861" fmla="*/ 30938 w 480095"/>
                    <a:gd name="connsiteY861" fmla="*/ 180322 h 816358"/>
                    <a:gd name="connsiteX862" fmla="*/ 32208 w 480095"/>
                    <a:gd name="connsiteY862" fmla="*/ 178589 h 816358"/>
                    <a:gd name="connsiteX863" fmla="*/ 33173 w 480095"/>
                    <a:gd name="connsiteY863" fmla="*/ 177283 h 816358"/>
                    <a:gd name="connsiteX864" fmla="*/ 35360 w 480095"/>
                    <a:gd name="connsiteY864" fmla="*/ 173805 h 816358"/>
                    <a:gd name="connsiteX865" fmla="*/ 40893 w 480095"/>
                    <a:gd name="connsiteY865" fmla="*/ 165032 h 816358"/>
                    <a:gd name="connsiteX866" fmla="*/ 41979 w 480095"/>
                    <a:gd name="connsiteY866" fmla="*/ 163225 h 816358"/>
                    <a:gd name="connsiteX867" fmla="*/ 42261 w 480095"/>
                    <a:gd name="connsiteY867" fmla="*/ 161505 h 816358"/>
                    <a:gd name="connsiteX868" fmla="*/ 44080 w 480095"/>
                    <a:gd name="connsiteY868" fmla="*/ 151987 h 816358"/>
                    <a:gd name="connsiteX869" fmla="*/ 46767 w 480095"/>
                    <a:gd name="connsiteY869" fmla="*/ 138283 h 816358"/>
                    <a:gd name="connsiteX870" fmla="*/ 48832 w 480095"/>
                    <a:gd name="connsiteY870" fmla="*/ 136989 h 816358"/>
                    <a:gd name="connsiteX871" fmla="*/ 50432 w 480095"/>
                    <a:gd name="connsiteY871" fmla="*/ 135305 h 816358"/>
                    <a:gd name="connsiteX872" fmla="*/ 51079 w 480095"/>
                    <a:gd name="connsiteY872" fmla="*/ 134610 h 816358"/>
                    <a:gd name="connsiteX873" fmla="*/ 51714 w 480095"/>
                    <a:gd name="connsiteY873" fmla="*/ 133939 h 816358"/>
                    <a:gd name="connsiteX874" fmla="*/ 54817 w 480095"/>
                    <a:gd name="connsiteY874" fmla="*/ 130607 h 816358"/>
                    <a:gd name="connsiteX875" fmla="*/ 55843 w 480095"/>
                    <a:gd name="connsiteY875" fmla="*/ 129497 h 816358"/>
                    <a:gd name="connsiteX876" fmla="*/ 57675 w 480095"/>
                    <a:gd name="connsiteY876" fmla="*/ 127654 h 816358"/>
                    <a:gd name="connsiteX877" fmla="*/ 61278 w 480095"/>
                    <a:gd name="connsiteY877" fmla="*/ 124030 h 816358"/>
                    <a:gd name="connsiteX878" fmla="*/ 61730 w 480095"/>
                    <a:gd name="connsiteY878" fmla="*/ 123591 h 816358"/>
                    <a:gd name="connsiteX879" fmla="*/ 64502 w 480095"/>
                    <a:gd name="connsiteY879" fmla="*/ 121089 h 816358"/>
                    <a:gd name="connsiteX880" fmla="*/ 65895 w 480095"/>
                    <a:gd name="connsiteY880" fmla="*/ 119661 h 816358"/>
                    <a:gd name="connsiteX881" fmla="*/ 66530 w 480095"/>
                    <a:gd name="connsiteY881" fmla="*/ 119015 h 816358"/>
                    <a:gd name="connsiteX882" fmla="*/ 67385 w 480095"/>
                    <a:gd name="connsiteY882" fmla="*/ 118355 h 816358"/>
                    <a:gd name="connsiteX883" fmla="*/ 68692 w 480095"/>
                    <a:gd name="connsiteY883" fmla="*/ 118173 h 816358"/>
                    <a:gd name="connsiteX884" fmla="*/ 70133 w 480095"/>
                    <a:gd name="connsiteY884" fmla="*/ 118490 h 816358"/>
                    <a:gd name="connsiteX885" fmla="*/ 71098 w 480095"/>
                    <a:gd name="connsiteY885" fmla="*/ 120027 h 816358"/>
                    <a:gd name="connsiteX886" fmla="*/ 71879 w 480095"/>
                    <a:gd name="connsiteY886" fmla="*/ 121492 h 816358"/>
                    <a:gd name="connsiteX887" fmla="*/ 72478 w 480095"/>
                    <a:gd name="connsiteY887" fmla="*/ 122627 h 816358"/>
                    <a:gd name="connsiteX888" fmla="*/ 73431 w 480095"/>
                    <a:gd name="connsiteY888" fmla="*/ 124616 h 816358"/>
                    <a:gd name="connsiteX889" fmla="*/ 74261 w 480095"/>
                    <a:gd name="connsiteY889" fmla="*/ 125531 h 816358"/>
                    <a:gd name="connsiteX890" fmla="*/ 75226 w 480095"/>
                    <a:gd name="connsiteY890" fmla="*/ 124762 h 816358"/>
                    <a:gd name="connsiteX891" fmla="*/ 75617 w 480095"/>
                    <a:gd name="connsiteY891" fmla="*/ 122126 h 816358"/>
                    <a:gd name="connsiteX892" fmla="*/ 76179 w 480095"/>
                    <a:gd name="connsiteY892" fmla="*/ 118038 h 816358"/>
                    <a:gd name="connsiteX893" fmla="*/ 76386 w 480095"/>
                    <a:gd name="connsiteY893" fmla="*/ 117013 h 816358"/>
                    <a:gd name="connsiteX894" fmla="*/ 76692 w 480095"/>
                    <a:gd name="connsiteY894" fmla="*/ 115415 h 816358"/>
                    <a:gd name="connsiteX895" fmla="*/ 76789 w 480095"/>
                    <a:gd name="connsiteY895" fmla="*/ 114890 h 816358"/>
                    <a:gd name="connsiteX896" fmla="*/ 77009 w 480095"/>
                    <a:gd name="connsiteY896" fmla="*/ 113755 h 816358"/>
                    <a:gd name="connsiteX897" fmla="*/ 78109 w 480095"/>
                    <a:gd name="connsiteY897" fmla="*/ 111461 h 816358"/>
                    <a:gd name="connsiteX898" fmla="*/ 80075 w 480095"/>
                    <a:gd name="connsiteY898" fmla="*/ 110009 h 816358"/>
                    <a:gd name="connsiteX899" fmla="*/ 83177 w 480095"/>
                    <a:gd name="connsiteY899" fmla="*/ 108618 h 816358"/>
                    <a:gd name="connsiteX900" fmla="*/ 83947 w 480095"/>
                    <a:gd name="connsiteY900" fmla="*/ 108374 h 816358"/>
                    <a:gd name="connsiteX901" fmla="*/ 84448 w 480095"/>
                    <a:gd name="connsiteY901" fmla="*/ 108215 h 816358"/>
                    <a:gd name="connsiteX902" fmla="*/ 85461 w 480095"/>
                    <a:gd name="connsiteY902" fmla="*/ 107934 h 816358"/>
                    <a:gd name="connsiteX903" fmla="*/ 86463 w 480095"/>
                    <a:gd name="connsiteY903" fmla="*/ 107617 h 816358"/>
                    <a:gd name="connsiteX904" fmla="*/ 88417 w 480095"/>
                    <a:gd name="connsiteY904" fmla="*/ 107031 h 816358"/>
                    <a:gd name="connsiteX905" fmla="*/ 91031 w 480095"/>
                    <a:gd name="connsiteY905" fmla="*/ 107178 h 816358"/>
                    <a:gd name="connsiteX906" fmla="*/ 93633 w 480095"/>
                    <a:gd name="connsiteY906" fmla="*/ 108093 h 816358"/>
                    <a:gd name="connsiteX907" fmla="*/ 94146 w 480095"/>
                    <a:gd name="connsiteY907" fmla="*/ 108325 h 816358"/>
                    <a:gd name="connsiteX908" fmla="*/ 95013 w 480095"/>
                    <a:gd name="connsiteY908" fmla="*/ 108715 h 816358"/>
                    <a:gd name="connsiteX909" fmla="*/ 96796 w 480095"/>
                    <a:gd name="connsiteY909" fmla="*/ 108557 h 816358"/>
                    <a:gd name="connsiteX910" fmla="*/ 97761 w 480095"/>
                    <a:gd name="connsiteY910" fmla="*/ 107031 h 816358"/>
                    <a:gd name="connsiteX911" fmla="*/ 98017 w 480095"/>
                    <a:gd name="connsiteY911" fmla="*/ 105750 h 816358"/>
                    <a:gd name="connsiteX912" fmla="*/ 98445 w 480095"/>
                    <a:gd name="connsiteY912" fmla="*/ 103664 h 816358"/>
                    <a:gd name="connsiteX913" fmla="*/ 99544 w 480095"/>
                    <a:gd name="connsiteY913" fmla="*/ 99234 h 816358"/>
                    <a:gd name="connsiteX914" fmla="*/ 100546 w 480095"/>
                    <a:gd name="connsiteY914" fmla="*/ 95121 h 816358"/>
                    <a:gd name="connsiteX915" fmla="*/ 100924 w 480095"/>
                    <a:gd name="connsiteY915" fmla="*/ 93571 h 816358"/>
                    <a:gd name="connsiteX916" fmla="*/ 102195 w 480095"/>
                    <a:gd name="connsiteY916" fmla="*/ 87226 h 816358"/>
                    <a:gd name="connsiteX917" fmla="*/ 102292 w 480095"/>
                    <a:gd name="connsiteY917" fmla="*/ 86689 h 816358"/>
                    <a:gd name="connsiteX918" fmla="*/ 102842 w 480095"/>
                    <a:gd name="connsiteY918" fmla="*/ 84175 h 816358"/>
                    <a:gd name="connsiteX919" fmla="*/ 103392 w 480095"/>
                    <a:gd name="connsiteY919" fmla="*/ 81649 h 816358"/>
                    <a:gd name="connsiteX920" fmla="*/ 104491 w 480095"/>
                    <a:gd name="connsiteY920" fmla="*/ 79209 h 816358"/>
                    <a:gd name="connsiteX921" fmla="*/ 105590 w 480095"/>
                    <a:gd name="connsiteY921" fmla="*/ 76756 h 816358"/>
                    <a:gd name="connsiteX922" fmla="*/ 106592 w 480095"/>
                    <a:gd name="connsiteY922" fmla="*/ 74389 h 816358"/>
                    <a:gd name="connsiteX923" fmla="*/ 107789 w 480095"/>
                    <a:gd name="connsiteY923" fmla="*/ 71558 h 816358"/>
                    <a:gd name="connsiteX924" fmla="*/ 108521 w 480095"/>
                    <a:gd name="connsiteY924" fmla="*/ 69556 h 816358"/>
                    <a:gd name="connsiteX925" fmla="*/ 109425 w 480095"/>
                    <a:gd name="connsiteY925" fmla="*/ 67067 h 816358"/>
                    <a:gd name="connsiteX926" fmla="*/ 111233 w 480095"/>
                    <a:gd name="connsiteY926" fmla="*/ 62076 h 816358"/>
                    <a:gd name="connsiteX927" fmla="*/ 112210 w 480095"/>
                    <a:gd name="connsiteY927" fmla="*/ 59245 h 816358"/>
                    <a:gd name="connsiteX928" fmla="*/ 112650 w 480095"/>
                    <a:gd name="connsiteY928" fmla="*/ 57939 h 816358"/>
                    <a:gd name="connsiteX929" fmla="*/ 113016 w 480095"/>
                    <a:gd name="connsiteY929" fmla="*/ 56878 h 816358"/>
                    <a:gd name="connsiteX930" fmla="*/ 114799 w 480095"/>
                    <a:gd name="connsiteY930" fmla="*/ 53973 h 816358"/>
                    <a:gd name="connsiteX931" fmla="*/ 115337 w 480095"/>
                    <a:gd name="connsiteY931" fmla="*/ 53387 h 816358"/>
                    <a:gd name="connsiteX932" fmla="*/ 116448 w 480095"/>
                    <a:gd name="connsiteY932" fmla="*/ 52143 h 816358"/>
                    <a:gd name="connsiteX933" fmla="*/ 117548 w 480095"/>
                    <a:gd name="connsiteY933" fmla="*/ 49544 h 816358"/>
                    <a:gd name="connsiteX934" fmla="*/ 117865 w 480095"/>
                    <a:gd name="connsiteY934" fmla="*/ 48238 h 816358"/>
                    <a:gd name="connsiteX935" fmla="*/ 118097 w 480095"/>
                    <a:gd name="connsiteY935" fmla="*/ 47250 h 816358"/>
                    <a:gd name="connsiteX936" fmla="*/ 118439 w 480095"/>
                    <a:gd name="connsiteY936" fmla="*/ 46041 h 816358"/>
                    <a:gd name="connsiteX937" fmla="*/ 118830 w 480095"/>
                    <a:gd name="connsiteY937" fmla="*/ 44760 h 816358"/>
                    <a:gd name="connsiteX938" fmla="*/ 119673 w 480095"/>
                    <a:gd name="connsiteY938" fmla="*/ 43333 h 816358"/>
                    <a:gd name="connsiteX939" fmla="*/ 120051 w 480095"/>
                    <a:gd name="connsiteY939" fmla="*/ 42698 h 816358"/>
                    <a:gd name="connsiteX940" fmla="*/ 120711 w 480095"/>
                    <a:gd name="connsiteY940" fmla="*/ 41588 h 816358"/>
                    <a:gd name="connsiteX941" fmla="*/ 122091 w 480095"/>
                    <a:gd name="connsiteY941" fmla="*/ 39916 h 816358"/>
                    <a:gd name="connsiteX942" fmla="*/ 124143 w 480095"/>
                    <a:gd name="connsiteY942" fmla="*/ 38988 h 816358"/>
                    <a:gd name="connsiteX943" fmla="*/ 124656 w 480095"/>
                    <a:gd name="connsiteY943" fmla="*/ 38793 h 816358"/>
                    <a:gd name="connsiteX944" fmla="*/ 126073 w 480095"/>
                    <a:gd name="connsiteY944" fmla="*/ 38232 h 816358"/>
                    <a:gd name="connsiteX945" fmla="*/ 127307 w 480095"/>
                    <a:gd name="connsiteY945" fmla="*/ 36694 h 816358"/>
                    <a:gd name="connsiteX946" fmla="*/ 127978 w 480095"/>
                    <a:gd name="connsiteY946" fmla="*/ 35510 h 816358"/>
                    <a:gd name="connsiteX947" fmla="*/ 128687 w 480095"/>
                    <a:gd name="connsiteY947" fmla="*/ 34253 h 816358"/>
                    <a:gd name="connsiteX948" fmla="*/ 130055 w 480095"/>
                    <a:gd name="connsiteY948" fmla="*/ 32423 h 816358"/>
                    <a:gd name="connsiteX949" fmla="*/ 132400 w 480095"/>
                    <a:gd name="connsiteY949" fmla="*/ 30129 h 816358"/>
                    <a:gd name="connsiteX950" fmla="*/ 132949 w 480095"/>
                    <a:gd name="connsiteY950" fmla="*/ 29653 h 816358"/>
                    <a:gd name="connsiteX951" fmla="*/ 134733 w 480095"/>
                    <a:gd name="connsiteY951" fmla="*/ 28140 h 816358"/>
                    <a:gd name="connsiteX952" fmla="*/ 136052 w 480095"/>
                    <a:gd name="connsiteY952" fmla="*/ 26224 h 816358"/>
                    <a:gd name="connsiteX953" fmla="*/ 138104 w 480095"/>
                    <a:gd name="connsiteY953" fmla="*/ 23271 h 816358"/>
                    <a:gd name="connsiteX954" fmla="*/ 139105 w 480095"/>
                    <a:gd name="connsiteY954" fmla="*/ 21794 h 816358"/>
                    <a:gd name="connsiteX955" fmla="*/ 140644 w 480095"/>
                    <a:gd name="connsiteY955" fmla="*/ 19573 h 816358"/>
                    <a:gd name="connsiteX956" fmla="*/ 141609 w 480095"/>
                    <a:gd name="connsiteY956" fmla="*/ 18390 h 816358"/>
                    <a:gd name="connsiteX957" fmla="*/ 143527 w 480095"/>
                    <a:gd name="connsiteY957" fmla="*/ 16059 h 816358"/>
                    <a:gd name="connsiteX958" fmla="*/ 145334 w 480095"/>
                    <a:gd name="connsiteY958" fmla="*/ 13863 h 816358"/>
                    <a:gd name="connsiteX959" fmla="*/ 146556 w 480095"/>
                    <a:gd name="connsiteY959" fmla="*/ 12386 h 816358"/>
                    <a:gd name="connsiteX960" fmla="*/ 148083 w 480095"/>
                    <a:gd name="connsiteY960" fmla="*/ 11166 h 816358"/>
                    <a:gd name="connsiteX961" fmla="*/ 149988 w 480095"/>
                    <a:gd name="connsiteY961" fmla="*/ 9640 h 816358"/>
                    <a:gd name="connsiteX962" fmla="*/ 153261 w 480095"/>
                    <a:gd name="connsiteY962" fmla="*/ 6748 h 816358"/>
                    <a:gd name="connsiteX963" fmla="*/ 153652 w 480095"/>
                    <a:gd name="connsiteY963" fmla="*/ 6395 h 816358"/>
                    <a:gd name="connsiteX964" fmla="*/ 154654 w 480095"/>
                    <a:gd name="connsiteY964" fmla="*/ 5516 h 816358"/>
                    <a:gd name="connsiteX965" fmla="*/ 155814 w 480095"/>
                    <a:gd name="connsiteY965" fmla="*/ 4796 h 816358"/>
                    <a:gd name="connsiteX966" fmla="*/ 158098 w 480095"/>
                    <a:gd name="connsiteY966" fmla="*/ 3368 h 816358"/>
                    <a:gd name="connsiteX967" fmla="*/ 161994 w 480095"/>
                    <a:gd name="connsiteY967" fmla="*/ 976 h 816358"/>
                    <a:gd name="connsiteX968" fmla="*/ 164010 w 480095"/>
                    <a:gd name="connsiteY968" fmla="*/ 0 h 816358"/>
                    <a:gd name="connsiteX969" fmla="*/ 166062 w 480095"/>
                    <a:gd name="connsiteY969" fmla="*/ 159 h 816358"/>
                    <a:gd name="connsiteX970" fmla="*/ 167271 w 480095"/>
                    <a:gd name="connsiteY970" fmla="*/ 1049 h 816358"/>
                    <a:gd name="connsiteX971" fmla="*/ 167711 w 480095"/>
                    <a:gd name="connsiteY971" fmla="*/ 1379 h 816358"/>
                    <a:gd name="connsiteX972" fmla="*/ 171008 w 480095"/>
                    <a:gd name="connsiteY972" fmla="*/ 3673 h 816358"/>
                    <a:gd name="connsiteX973" fmla="*/ 172657 w 480095"/>
                    <a:gd name="connsiteY973" fmla="*/ 4637 h 816358"/>
                    <a:gd name="connsiteX974" fmla="*/ 173488 w 480095"/>
                    <a:gd name="connsiteY974" fmla="*/ 5125 h 816358"/>
                    <a:gd name="connsiteX975" fmla="*/ 174306 w 480095"/>
                    <a:gd name="connsiteY975" fmla="*/ 5614 h 816358"/>
                    <a:gd name="connsiteX976" fmla="*/ 175967 w 480095"/>
                    <a:gd name="connsiteY976" fmla="*/ 6577 h 816358"/>
                    <a:gd name="connsiteX977" fmla="*/ 178825 w 480095"/>
                    <a:gd name="connsiteY977" fmla="*/ 7688 h 816358"/>
                    <a:gd name="connsiteX978" fmla="*/ 179534 w 480095"/>
                    <a:gd name="connsiteY978" fmla="*/ 7956 h 816358"/>
                    <a:gd name="connsiteX979" fmla="*/ 180364 w 480095"/>
                    <a:gd name="connsiteY979" fmla="*/ 8298 h 816358"/>
                    <a:gd name="connsiteX980" fmla="*/ 181183 w 480095"/>
                    <a:gd name="connsiteY980" fmla="*/ 8640 h 816358"/>
                    <a:gd name="connsiteX981" fmla="*/ 182831 w 480095"/>
                    <a:gd name="connsiteY981" fmla="*/ 9335 h 816358"/>
                    <a:gd name="connsiteX982" fmla="*/ 185714 w 480095"/>
                    <a:gd name="connsiteY982" fmla="*/ 11166 h 816358"/>
                    <a:gd name="connsiteX983" fmla="*/ 186679 w 480095"/>
                    <a:gd name="connsiteY983" fmla="*/ 12240 h 816358"/>
                    <a:gd name="connsiteX984" fmla="*/ 189561 w 480095"/>
                    <a:gd name="connsiteY984" fmla="*/ 15449 h 816358"/>
                    <a:gd name="connsiteX985" fmla="*/ 193274 w 480095"/>
                    <a:gd name="connsiteY985" fmla="*/ 19122 h 816358"/>
                    <a:gd name="connsiteX986" fmla="*/ 194752 w 480095"/>
                    <a:gd name="connsiteY986" fmla="*/ 20184 h 816358"/>
                    <a:gd name="connsiteX987" fmla="*/ 196853 w 480095"/>
                    <a:gd name="connsiteY987" fmla="*/ 21721 h 816358"/>
                    <a:gd name="connsiteX988" fmla="*/ 197476 w 480095"/>
                    <a:gd name="connsiteY988" fmla="*/ 22148 h 816358"/>
                    <a:gd name="connsiteX989" fmla="*/ 199736 w 480095"/>
                    <a:gd name="connsiteY989" fmla="*/ 23698 h 816358"/>
                    <a:gd name="connsiteX990" fmla="*/ 201971 w 480095"/>
                    <a:gd name="connsiteY990" fmla="*/ 24943 h 816358"/>
                    <a:gd name="connsiteX991" fmla="*/ 203314 w 480095"/>
                    <a:gd name="connsiteY991" fmla="*/ 25687 h 816358"/>
                    <a:gd name="connsiteX992" fmla="*/ 204658 w 480095"/>
                    <a:gd name="connsiteY992" fmla="*/ 27481 h 816358"/>
                    <a:gd name="connsiteX993" fmla="*/ 205513 w 480095"/>
                    <a:gd name="connsiteY993" fmla="*/ 28591 h 816358"/>
                    <a:gd name="connsiteX994" fmla="*/ 207980 w 480095"/>
                    <a:gd name="connsiteY994" fmla="*/ 31862 h 816358"/>
                    <a:gd name="connsiteX995" fmla="*/ 209226 w 480095"/>
                    <a:gd name="connsiteY995" fmla="*/ 33485 h 816358"/>
                    <a:gd name="connsiteX996" fmla="*/ 211107 w 480095"/>
                    <a:gd name="connsiteY996" fmla="*/ 35889 h 816358"/>
                    <a:gd name="connsiteX997" fmla="*/ 212047 w 480095"/>
                    <a:gd name="connsiteY997" fmla="*/ 37084 h 816358"/>
                    <a:gd name="connsiteX998" fmla="*/ 212560 w 480095"/>
                    <a:gd name="connsiteY998" fmla="*/ 37731 h 816358"/>
                    <a:gd name="connsiteX999" fmla="*/ 213073 w 480095"/>
                    <a:gd name="connsiteY999" fmla="*/ 38378 h 816358"/>
                    <a:gd name="connsiteX1000" fmla="*/ 213782 w 480095"/>
                    <a:gd name="connsiteY1000" fmla="*/ 39196 h 816358"/>
                    <a:gd name="connsiteX1001" fmla="*/ 215052 w 480095"/>
                    <a:gd name="connsiteY1001" fmla="*/ 40672 h 816358"/>
                    <a:gd name="connsiteX1002" fmla="*/ 216750 w 480095"/>
                    <a:gd name="connsiteY1002" fmla="*/ 42503 h 816358"/>
                    <a:gd name="connsiteX1003" fmla="*/ 218973 w 480095"/>
                    <a:gd name="connsiteY1003" fmla="*/ 45883 h 816358"/>
                    <a:gd name="connsiteX1004" fmla="*/ 221183 w 480095"/>
                    <a:gd name="connsiteY1004" fmla="*/ 49141 h 816358"/>
                    <a:gd name="connsiteX1005" fmla="*/ 222857 w 480095"/>
                    <a:gd name="connsiteY1005" fmla="*/ 51606 h 816358"/>
                    <a:gd name="connsiteX1006" fmla="*/ 225996 w 480095"/>
                    <a:gd name="connsiteY1006" fmla="*/ 56084 h 816358"/>
                    <a:gd name="connsiteX1007" fmla="*/ 226839 w 480095"/>
                    <a:gd name="connsiteY1007" fmla="*/ 57305 h 816358"/>
                    <a:gd name="connsiteX1008" fmla="*/ 227315 w 480095"/>
                    <a:gd name="connsiteY1008" fmla="*/ 58196 h 816358"/>
                    <a:gd name="connsiteX1009" fmla="*/ 228231 w 480095"/>
                    <a:gd name="connsiteY1009" fmla="*/ 59953 h 816358"/>
                    <a:gd name="connsiteX1010" fmla="*/ 228927 w 480095"/>
                    <a:gd name="connsiteY1010" fmla="*/ 61271 h 816358"/>
                    <a:gd name="connsiteX1011" fmla="*/ 229880 w 480095"/>
                    <a:gd name="connsiteY1011" fmla="*/ 64456 h 816358"/>
                    <a:gd name="connsiteX1012" fmla="*/ 229990 w 480095"/>
                    <a:gd name="connsiteY1012" fmla="*/ 65530 h 816358"/>
                    <a:gd name="connsiteX1013" fmla="*/ 230319 w 480095"/>
                    <a:gd name="connsiteY1013" fmla="*/ 68800 h 816358"/>
                    <a:gd name="connsiteX1014" fmla="*/ 230674 w 480095"/>
                    <a:gd name="connsiteY1014" fmla="*/ 73449 h 816358"/>
                    <a:gd name="connsiteX1015" fmla="*/ 230747 w 480095"/>
                    <a:gd name="connsiteY1015" fmla="*/ 74401 h 816358"/>
                    <a:gd name="connsiteX1016" fmla="*/ 230771 w 480095"/>
                    <a:gd name="connsiteY1016" fmla="*/ 75267 h 816358"/>
                    <a:gd name="connsiteX1017" fmla="*/ 230832 w 480095"/>
                    <a:gd name="connsiteY1017" fmla="*/ 77684 h 816358"/>
                    <a:gd name="connsiteX1018" fmla="*/ 230930 w 480095"/>
                    <a:gd name="connsiteY1018" fmla="*/ 78513 h 816358"/>
                    <a:gd name="connsiteX1019" fmla="*/ 232591 w 480095"/>
                    <a:gd name="connsiteY1019" fmla="*/ 78941 h 81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Lst>
                  <a:rect l="l" t="t" r="r" b="b"/>
                  <a:pathLst>
                    <a:path w="480095" h="816358">
                      <a:moveTo>
                        <a:pt x="232591" y="78941"/>
                      </a:moveTo>
                      <a:lnTo>
                        <a:pt x="235071" y="79392"/>
                      </a:lnTo>
                      <a:lnTo>
                        <a:pt x="237477" y="79319"/>
                      </a:lnTo>
                      <a:lnTo>
                        <a:pt x="238918" y="79282"/>
                      </a:lnTo>
                      <a:lnTo>
                        <a:pt x="250008" y="78977"/>
                      </a:lnTo>
                      <a:lnTo>
                        <a:pt x="251938" y="78916"/>
                      </a:lnTo>
                      <a:lnTo>
                        <a:pt x="253392" y="78770"/>
                      </a:lnTo>
                      <a:lnTo>
                        <a:pt x="255334" y="78562"/>
                      </a:lnTo>
                      <a:lnTo>
                        <a:pt x="260170" y="78062"/>
                      </a:lnTo>
                      <a:lnTo>
                        <a:pt x="262100" y="77854"/>
                      </a:lnTo>
                      <a:lnTo>
                        <a:pt x="263077" y="77757"/>
                      </a:lnTo>
                      <a:lnTo>
                        <a:pt x="263554" y="77696"/>
                      </a:lnTo>
                      <a:lnTo>
                        <a:pt x="271298" y="76707"/>
                      </a:lnTo>
                      <a:lnTo>
                        <a:pt x="272751" y="76524"/>
                      </a:lnTo>
                      <a:lnTo>
                        <a:pt x="274204" y="76341"/>
                      </a:lnTo>
                      <a:lnTo>
                        <a:pt x="275609" y="76073"/>
                      </a:lnTo>
                      <a:lnTo>
                        <a:pt x="277026" y="75816"/>
                      </a:lnTo>
                      <a:lnTo>
                        <a:pt x="284538" y="74401"/>
                      </a:lnTo>
                      <a:lnTo>
                        <a:pt x="285942" y="74145"/>
                      </a:lnTo>
                      <a:lnTo>
                        <a:pt x="287310" y="73705"/>
                      </a:lnTo>
                      <a:lnTo>
                        <a:pt x="288214" y="73425"/>
                      </a:lnTo>
                      <a:lnTo>
                        <a:pt x="290498" y="72705"/>
                      </a:lnTo>
                      <a:lnTo>
                        <a:pt x="298254" y="70264"/>
                      </a:lnTo>
                      <a:lnTo>
                        <a:pt x="299634" y="69825"/>
                      </a:lnTo>
                      <a:lnTo>
                        <a:pt x="301393" y="69068"/>
                      </a:lnTo>
                      <a:lnTo>
                        <a:pt x="302358" y="68653"/>
                      </a:lnTo>
                      <a:lnTo>
                        <a:pt x="303506" y="68165"/>
                      </a:lnTo>
                      <a:lnTo>
                        <a:pt x="304373" y="67677"/>
                      </a:lnTo>
                      <a:lnTo>
                        <a:pt x="307830" y="65712"/>
                      </a:lnTo>
                      <a:lnTo>
                        <a:pt x="310761" y="63980"/>
                      </a:lnTo>
                      <a:lnTo>
                        <a:pt x="311933" y="63272"/>
                      </a:lnTo>
                      <a:lnTo>
                        <a:pt x="312764" y="62381"/>
                      </a:lnTo>
                      <a:lnTo>
                        <a:pt x="313570" y="61527"/>
                      </a:lnTo>
                      <a:lnTo>
                        <a:pt x="314877" y="60112"/>
                      </a:lnTo>
                      <a:lnTo>
                        <a:pt x="315207" y="58623"/>
                      </a:lnTo>
                      <a:lnTo>
                        <a:pt x="315866" y="55608"/>
                      </a:lnTo>
                      <a:lnTo>
                        <a:pt x="317295" y="52826"/>
                      </a:lnTo>
                      <a:lnTo>
                        <a:pt x="317527" y="52350"/>
                      </a:lnTo>
                      <a:lnTo>
                        <a:pt x="318407" y="52216"/>
                      </a:lnTo>
                      <a:lnTo>
                        <a:pt x="320312" y="52143"/>
                      </a:lnTo>
                      <a:lnTo>
                        <a:pt x="323561" y="54193"/>
                      </a:lnTo>
                      <a:lnTo>
                        <a:pt x="325393" y="56731"/>
                      </a:lnTo>
                      <a:lnTo>
                        <a:pt x="326761" y="58635"/>
                      </a:lnTo>
                      <a:lnTo>
                        <a:pt x="329045" y="59465"/>
                      </a:lnTo>
                      <a:lnTo>
                        <a:pt x="332856" y="60844"/>
                      </a:lnTo>
                      <a:lnTo>
                        <a:pt x="334126" y="61551"/>
                      </a:lnTo>
                      <a:lnTo>
                        <a:pt x="335922" y="62564"/>
                      </a:lnTo>
                      <a:lnTo>
                        <a:pt x="339476" y="62662"/>
                      </a:lnTo>
                      <a:lnTo>
                        <a:pt x="341626" y="62711"/>
                      </a:lnTo>
                      <a:lnTo>
                        <a:pt x="343898" y="65346"/>
                      </a:lnTo>
                      <a:lnTo>
                        <a:pt x="343519" y="66896"/>
                      </a:lnTo>
                      <a:lnTo>
                        <a:pt x="343226" y="68129"/>
                      </a:lnTo>
                      <a:lnTo>
                        <a:pt x="342896" y="69520"/>
                      </a:lnTo>
                      <a:lnTo>
                        <a:pt x="341736" y="70374"/>
                      </a:lnTo>
                      <a:lnTo>
                        <a:pt x="338951" y="72424"/>
                      </a:lnTo>
                      <a:lnTo>
                        <a:pt x="338413" y="72705"/>
                      </a:lnTo>
                      <a:lnTo>
                        <a:pt x="333540" y="74889"/>
                      </a:lnTo>
                      <a:lnTo>
                        <a:pt x="332490" y="75121"/>
                      </a:lnTo>
                      <a:lnTo>
                        <a:pt x="329583" y="75780"/>
                      </a:lnTo>
                      <a:lnTo>
                        <a:pt x="326395" y="75780"/>
                      </a:lnTo>
                      <a:lnTo>
                        <a:pt x="323622" y="75768"/>
                      </a:lnTo>
                      <a:lnTo>
                        <a:pt x="321778" y="75768"/>
                      </a:lnTo>
                      <a:lnTo>
                        <a:pt x="319946" y="76842"/>
                      </a:lnTo>
                      <a:lnTo>
                        <a:pt x="317796" y="78110"/>
                      </a:lnTo>
                      <a:lnTo>
                        <a:pt x="315146" y="79404"/>
                      </a:lnTo>
                      <a:lnTo>
                        <a:pt x="313289" y="80307"/>
                      </a:lnTo>
                      <a:lnTo>
                        <a:pt x="310749" y="81552"/>
                      </a:lnTo>
                      <a:lnTo>
                        <a:pt x="309051" y="82369"/>
                      </a:lnTo>
                      <a:lnTo>
                        <a:pt x="306498" y="83529"/>
                      </a:lnTo>
                      <a:lnTo>
                        <a:pt x="304801" y="84310"/>
                      </a:lnTo>
                      <a:lnTo>
                        <a:pt x="303371" y="85310"/>
                      </a:lnTo>
                      <a:lnTo>
                        <a:pt x="301576" y="86592"/>
                      </a:lnTo>
                      <a:lnTo>
                        <a:pt x="296837" y="89118"/>
                      </a:lnTo>
                      <a:lnTo>
                        <a:pt x="296214" y="89447"/>
                      </a:lnTo>
                      <a:lnTo>
                        <a:pt x="295444" y="90118"/>
                      </a:lnTo>
                      <a:lnTo>
                        <a:pt x="293600" y="91741"/>
                      </a:lnTo>
                      <a:lnTo>
                        <a:pt x="294125" y="94231"/>
                      </a:lnTo>
                      <a:lnTo>
                        <a:pt x="294553" y="96268"/>
                      </a:lnTo>
                      <a:lnTo>
                        <a:pt x="294968" y="98099"/>
                      </a:lnTo>
                      <a:lnTo>
                        <a:pt x="295420" y="100112"/>
                      </a:lnTo>
                      <a:lnTo>
                        <a:pt x="294846" y="102248"/>
                      </a:lnTo>
                      <a:lnTo>
                        <a:pt x="294651" y="102956"/>
                      </a:lnTo>
                      <a:lnTo>
                        <a:pt x="294296" y="104127"/>
                      </a:lnTo>
                      <a:lnTo>
                        <a:pt x="293332" y="106165"/>
                      </a:lnTo>
                      <a:lnTo>
                        <a:pt x="292904" y="107080"/>
                      </a:lnTo>
                      <a:lnTo>
                        <a:pt x="292501" y="107922"/>
                      </a:lnTo>
                      <a:lnTo>
                        <a:pt x="287737" y="112083"/>
                      </a:lnTo>
                      <a:lnTo>
                        <a:pt x="286040" y="113560"/>
                      </a:lnTo>
                      <a:lnTo>
                        <a:pt x="288177" y="114121"/>
                      </a:lnTo>
                      <a:lnTo>
                        <a:pt x="289997" y="114597"/>
                      </a:lnTo>
                      <a:lnTo>
                        <a:pt x="291389" y="114963"/>
                      </a:lnTo>
                      <a:lnTo>
                        <a:pt x="294919" y="117697"/>
                      </a:lnTo>
                      <a:lnTo>
                        <a:pt x="295493" y="119698"/>
                      </a:lnTo>
                      <a:lnTo>
                        <a:pt x="296128" y="121955"/>
                      </a:lnTo>
                      <a:lnTo>
                        <a:pt x="294870" y="124128"/>
                      </a:lnTo>
                      <a:lnTo>
                        <a:pt x="293698" y="126178"/>
                      </a:lnTo>
                      <a:lnTo>
                        <a:pt x="293478" y="127056"/>
                      </a:lnTo>
                      <a:lnTo>
                        <a:pt x="293112" y="129655"/>
                      </a:lnTo>
                      <a:lnTo>
                        <a:pt x="292501" y="129753"/>
                      </a:lnTo>
                      <a:lnTo>
                        <a:pt x="289643" y="130339"/>
                      </a:lnTo>
                      <a:lnTo>
                        <a:pt x="286321" y="130021"/>
                      </a:lnTo>
                      <a:lnTo>
                        <a:pt x="284782" y="129863"/>
                      </a:lnTo>
                      <a:lnTo>
                        <a:pt x="284049" y="132853"/>
                      </a:lnTo>
                      <a:lnTo>
                        <a:pt x="284733" y="134939"/>
                      </a:lnTo>
                      <a:lnTo>
                        <a:pt x="285417" y="137014"/>
                      </a:lnTo>
                      <a:lnTo>
                        <a:pt x="285527" y="140723"/>
                      </a:lnTo>
                      <a:lnTo>
                        <a:pt x="285197" y="142212"/>
                      </a:lnTo>
                      <a:lnTo>
                        <a:pt x="284476" y="145556"/>
                      </a:lnTo>
                      <a:lnTo>
                        <a:pt x="284232" y="146691"/>
                      </a:lnTo>
                      <a:lnTo>
                        <a:pt x="283621" y="148155"/>
                      </a:lnTo>
                      <a:lnTo>
                        <a:pt x="281166" y="154000"/>
                      </a:lnTo>
                      <a:lnTo>
                        <a:pt x="280556" y="155452"/>
                      </a:lnTo>
                      <a:lnTo>
                        <a:pt x="279359" y="156978"/>
                      </a:lnTo>
                      <a:lnTo>
                        <a:pt x="278479" y="158125"/>
                      </a:lnTo>
                      <a:lnTo>
                        <a:pt x="277001" y="160016"/>
                      </a:lnTo>
                      <a:lnTo>
                        <a:pt x="274229" y="162152"/>
                      </a:lnTo>
                      <a:lnTo>
                        <a:pt x="272030" y="163701"/>
                      </a:lnTo>
                      <a:lnTo>
                        <a:pt x="272983" y="165080"/>
                      </a:lnTo>
                      <a:lnTo>
                        <a:pt x="273484" y="165800"/>
                      </a:lnTo>
                      <a:lnTo>
                        <a:pt x="273728" y="168436"/>
                      </a:lnTo>
                      <a:lnTo>
                        <a:pt x="271737" y="169437"/>
                      </a:lnTo>
                      <a:lnTo>
                        <a:pt x="270418" y="170096"/>
                      </a:lnTo>
                      <a:lnTo>
                        <a:pt x="268073" y="173757"/>
                      </a:lnTo>
                      <a:lnTo>
                        <a:pt x="268293" y="176124"/>
                      </a:lnTo>
                      <a:lnTo>
                        <a:pt x="268366" y="176807"/>
                      </a:lnTo>
                      <a:lnTo>
                        <a:pt x="268671" y="180017"/>
                      </a:lnTo>
                      <a:lnTo>
                        <a:pt x="268439" y="183055"/>
                      </a:lnTo>
                      <a:lnTo>
                        <a:pt x="268317" y="184568"/>
                      </a:lnTo>
                      <a:lnTo>
                        <a:pt x="268171" y="186606"/>
                      </a:lnTo>
                      <a:lnTo>
                        <a:pt x="268024" y="187314"/>
                      </a:lnTo>
                      <a:lnTo>
                        <a:pt x="267719" y="188900"/>
                      </a:lnTo>
                      <a:lnTo>
                        <a:pt x="267511" y="189962"/>
                      </a:lnTo>
                      <a:lnTo>
                        <a:pt x="267096" y="192073"/>
                      </a:lnTo>
                      <a:lnTo>
                        <a:pt x="266119" y="195721"/>
                      </a:lnTo>
                      <a:lnTo>
                        <a:pt x="265557" y="197808"/>
                      </a:lnTo>
                      <a:lnTo>
                        <a:pt x="265325" y="202506"/>
                      </a:lnTo>
                      <a:lnTo>
                        <a:pt x="266009" y="204422"/>
                      </a:lnTo>
                      <a:lnTo>
                        <a:pt x="266534" y="205923"/>
                      </a:lnTo>
                      <a:lnTo>
                        <a:pt x="266265" y="208901"/>
                      </a:lnTo>
                      <a:lnTo>
                        <a:pt x="264567" y="210292"/>
                      </a:lnTo>
                      <a:lnTo>
                        <a:pt x="262784" y="211756"/>
                      </a:lnTo>
                      <a:lnTo>
                        <a:pt x="261099" y="213135"/>
                      </a:lnTo>
                      <a:lnTo>
                        <a:pt x="259535" y="215978"/>
                      </a:lnTo>
                      <a:lnTo>
                        <a:pt x="258717" y="217479"/>
                      </a:lnTo>
                      <a:lnTo>
                        <a:pt x="257874" y="218565"/>
                      </a:lnTo>
                      <a:lnTo>
                        <a:pt x="257178" y="219468"/>
                      </a:lnTo>
                      <a:lnTo>
                        <a:pt x="255932" y="221079"/>
                      </a:lnTo>
                      <a:lnTo>
                        <a:pt x="254625" y="221787"/>
                      </a:lnTo>
                      <a:lnTo>
                        <a:pt x="252451" y="222959"/>
                      </a:lnTo>
                      <a:lnTo>
                        <a:pt x="251584" y="223434"/>
                      </a:lnTo>
                      <a:lnTo>
                        <a:pt x="250705" y="223666"/>
                      </a:lnTo>
                      <a:lnTo>
                        <a:pt x="248066" y="224337"/>
                      </a:lnTo>
                      <a:lnTo>
                        <a:pt x="247187" y="224557"/>
                      </a:lnTo>
                      <a:lnTo>
                        <a:pt x="245282" y="224679"/>
                      </a:lnTo>
                      <a:lnTo>
                        <a:pt x="242082" y="224862"/>
                      </a:lnTo>
                      <a:lnTo>
                        <a:pt x="238588" y="225069"/>
                      </a:lnTo>
                      <a:lnTo>
                        <a:pt x="235022" y="225545"/>
                      </a:lnTo>
                      <a:lnTo>
                        <a:pt x="233703" y="225716"/>
                      </a:lnTo>
                      <a:lnTo>
                        <a:pt x="232518" y="226595"/>
                      </a:lnTo>
                      <a:lnTo>
                        <a:pt x="231749" y="227169"/>
                      </a:lnTo>
                      <a:lnTo>
                        <a:pt x="230478" y="228230"/>
                      </a:lnTo>
                      <a:lnTo>
                        <a:pt x="230039" y="229084"/>
                      </a:lnTo>
                      <a:lnTo>
                        <a:pt x="228414" y="232281"/>
                      </a:lnTo>
                      <a:lnTo>
                        <a:pt x="228023" y="233062"/>
                      </a:lnTo>
                      <a:lnTo>
                        <a:pt x="227877" y="234039"/>
                      </a:lnTo>
                      <a:lnTo>
                        <a:pt x="227693" y="235173"/>
                      </a:lnTo>
                      <a:lnTo>
                        <a:pt x="227400" y="237041"/>
                      </a:lnTo>
                      <a:lnTo>
                        <a:pt x="228097" y="238907"/>
                      </a:lnTo>
                      <a:lnTo>
                        <a:pt x="228426" y="239908"/>
                      </a:lnTo>
                      <a:lnTo>
                        <a:pt x="231944" y="244387"/>
                      </a:lnTo>
                      <a:lnTo>
                        <a:pt x="232823" y="245522"/>
                      </a:lnTo>
                      <a:lnTo>
                        <a:pt x="233458" y="246071"/>
                      </a:lnTo>
                      <a:lnTo>
                        <a:pt x="233849" y="246400"/>
                      </a:lnTo>
                      <a:lnTo>
                        <a:pt x="237721" y="249756"/>
                      </a:lnTo>
                      <a:lnTo>
                        <a:pt x="238894" y="250769"/>
                      </a:lnTo>
                      <a:lnTo>
                        <a:pt x="240213" y="251355"/>
                      </a:lnTo>
                      <a:lnTo>
                        <a:pt x="244622" y="253307"/>
                      </a:lnTo>
                      <a:lnTo>
                        <a:pt x="249141" y="255150"/>
                      </a:lnTo>
                      <a:lnTo>
                        <a:pt x="251779" y="255565"/>
                      </a:lnTo>
                      <a:lnTo>
                        <a:pt x="253050" y="255772"/>
                      </a:lnTo>
                      <a:lnTo>
                        <a:pt x="253831" y="255576"/>
                      </a:lnTo>
                      <a:lnTo>
                        <a:pt x="255627" y="255150"/>
                      </a:lnTo>
                      <a:lnTo>
                        <a:pt x="257202" y="254771"/>
                      </a:lnTo>
                      <a:lnTo>
                        <a:pt x="258949" y="252148"/>
                      </a:lnTo>
                      <a:lnTo>
                        <a:pt x="260964" y="249097"/>
                      </a:lnTo>
                      <a:lnTo>
                        <a:pt x="261868" y="248401"/>
                      </a:lnTo>
                      <a:lnTo>
                        <a:pt x="263212" y="247376"/>
                      </a:lnTo>
                      <a:lnTo>
                        <a:pt x="264641" y="246266"/>
                      </a:lnTo>
                      <a:lnTo>
                        <a:pt x="267059" y="247425"/>
                      </a:lnTo>
                      <a:lnTo>
                        <a:pt x="267670" y="249011"/>
                      </a:lnTo>
                      <a:lnTo>
                        <a:pt x="268195" y="250378"/>
                      </a:lnTo>
                      <a:lnTo>
                        <a:pt x="268659" y="251586"/>
                      </a:lnTo>
                      <a:lnTo>
                        <a:pt x="268708" y="253282"/>
                      </a:lnTo>
                      <a:lnTo>
                        <a:pt x="268830" y="257139"/>
                      </a:lnTo>
                      <a:lnTo>
                        <a:pt x="269331" y="259360"/>
                      </a:lnTo>
                      <a:lnTo>
                        <a:pt x="269588" y="260385"/>
                      </a:lnTo>
                      <a:lnTo>
                        <a:pt x="269954" y="261934"/>
                      </a:lnTo>
                      <a:lnTo>
                        <a:pt x="270149" y="262435"/>
                      </a:lnTo>
                      <a:lnTo>
                        <a:pt x="271383" y="265742"/>
                      </a:lnTo>
                      <a:lnTo>
                        <a:pt x="272104" y="267658"/>
                      </a:lnTo>
                      <a:lnTo>
                        <a:pt x="273801" y="268829"/>
                      </a:lnTo>
                      <a:lnTo>
                        <a:pt x="275133" y="269781"/>
                      </a:lnTo>
                      <a:lnTo>
                        <a:pt x="276366" y="270611"/>
                      </a:lnTo>
                      <a:lnTo>
                        <a:pt x="279188" y="272685"/>
                      </a:lnTo>
                      <a:lnTo>
                        <a:pt x="280385" y="273576"/>
                      </a:lnTo>
                      <a:lnTo>
                        <a:pt x="281203" y="276089"/>
                      </a:lnTo>
                      <a:lnTo>
                        <a:pt x="281850" y="278091"/>
                      </a:lnTo>
                      <a:lnTo>
                        <a:pt x="282009" y="278591"/>
                      </a:lnTo>
                      <a:lnTo>
                        <a:pt x="282693" y="280898"/>
                      </a:lnTo>
                      <a:lnTo>
                        <a:pt x="283108" y="282264"/>
                      </a:lnTo>
                      <a:lnTo>
                        <a:pt x="283487" y="283167"/>
                      </a:lnTo>
                      <a:lnTo>
                        <a:pt x="284342" y="285205"/>
                      </a:lnTo>
                      <a:lnTo>
                        <a:pt x="284965" y="286657"/>
                      </a:lnTo>
                      <a:lnTo>
                        <a:pt x="286138" y="287853"/>
                      </a:lnTo>
                      <a:lnTo>
                        <a:pt x="287603" y="289354"/>
                      </a:lnTo>
                      <a:lnTo>
                        <a:pt x="288251" y="290013"/>
                      </a:lnTo>
                      <a:lnTo>
                        <a:pt x="289105" y="290489"/>
                      </a:lnTo>
                      <a:lnTo>
                        <a:pt x="291219" y="291648"/>
                      </a:lnTo>
                      <a:lnTo>
                        <a:pt x="292501" y="292356"/>
                      </a:lnTo>
                      <a:lnTo>
                        <a:pt x="293942" y="292539"/>
                      </a:lnTo>
                      <a:lnTo>
                        <a:pt x="295860" y="292771"/>
                      </a:lnTo>
                      <a:lnTo>
                        <a:pt x="300831" y="293393"/>
                      </a:lnTo>
                      <a:lnTo>
                        <a:pt x="302126" y="293552"/>
                      </a:lnTo>
                      <a:lnTo>
                        <a:pt x="303530" y="293662"/>
                      </a:lnTo>
                      <a:lnTo>
                        <a:pt x="309124" y="294113"/>
                      </a:lnTo>
                      <a:lnTo>
                        <a:pt x="310993" y="294272"/>
                      </a:lnTo>
                      <a:lnTo>
                        <a:pt x="312324" y="294784"/>
                      </a:lnTo>
                      <a:lnTo>
                        <a:pt x="313753" y="295346"/>
                      </a:lnTo>
                      <a:lnTo>
                        <a:pt x="315708" y="296102"/>
                      </a:lnTo>
                      <a:lnTo>
                        <a:pt x="316856" y="297725"/>
                      </a:lnTo>
                      <a:lnTo>
                        <a:pt x="317259" y="298286"/>
                      </a:lnTo>
                      <a:lnTo>
                        <a:pt x="317173" y="299238"/>
                      </a:lnTo>
                      <a:lnTo>
                        <a:pt x="316978" y="301508"/>
                      </a:lnTo>
                      <a:lnTo>
                        <a:pt x="315585" y="302728"/>
                      </a:lnTo>
                      <a:lnTo>
                        <a:pt x="313399" y="304644"/>
                      </a:lnTo>
                      <a:lnTo>
                        <a:pt x="312312" y="305596"/>
                      </a:lnTo>
                      <a:lnTo>
                        <a:pt x="310443" y="306219"/>
                      </a:lnTo>
                      <a:lnTo>
                        <a:pt x="305741" y="307768"/>
                      </a:lnTo>
                      <a:lnTo>
                        <a:pt x="303115" y="308635"/>
                      </a:lnTo>
                      <a:lnTo>
                        <a:pt x="300929" y="309342"/>
                      </a:lnTo>
                      <a:lnTo>
                        <a:pt x="299707" y="309757"/>
                      </a:lnTo>
                      <a:lnTo>
                        <a:pt x="296361" y="311100"/>
                      </a:lnTo>
                      <a:lnTo>
                        <a:pt x="294565" y="311819"/>
                      </a:lnTo>
                      <a:lnTo>
                        <a:pt x="292196" y="312076"/>
                      </a:lnTo>
                      <a:lnTo>
                        <a:pt x="291255" y="312186"/>
                      </a:lnTo>
                      <a:lnTo>
                        <a:pt x="290315" y="312295"/>
                      </a:lnTo>
                      <a:lnTo>
                        <a:pt x="288434" y="312503"/>
                      </a:lnTo>
                      <a:lnTo>
                        <a:pt x="284476" y="312796"/>
                      </a:lnTo>
                      <a:lnTo>
                        <a:pt x="283047" y="312906"/>
                      </a:lnTo>
                      <a:lnTo>
                        <a:pt x="280751" y="314333"/>
                      </a:lnTo>
                      <a:lnTo>
                        <a:pt x="280470" y="317189"/>
                      </a:lnTo>
                      <a:lnTo>
                        <a:pt x="280727" y="318312"/>
                      </a:lnTo>
                      <a:lnTo>
                        <a:pt x="281191" y="320276"/>
                      </a:lnTo>
                      <a:lnTo>
                        <a:pt x="281289" y="320984"/>
                      </a:lnTo>
                      <a:lnTo>
                        <a:pt x="280482" y="324144"/>
                      </a:lnTo>
                      <a:lnTo>
                        <a:pt x="280470" y="325596"/>
                      </a:lnTo>
                      <a:lnTo>
                        <a:pt x="280458" y="326365"/>
                      </a:lnTo>
                      <a:lnTo>
                        <a:pt x="280458" y="326988"/>
                      </a:lnTo>
                      <a:lnTo>
                        <a:pt x="280983" y="329184"/>
                      </a:lnTo>
                      <a:lnTo>
                        <a:pt x="282082" y="330551"/>
                      </a:lnTo>
                      <a:lnTo>
                        <a:pt x="283170" y="331893"/>
                      </a:lnTo>
                      <a:lnTo>
                        <a:pt x="283963" y="332430"/>
                      </a:lnTo>
                      <a:lnTo>
                        <a:pt x="285942" y="333760"/>
                      </a:lnTo>
                      <a:lnTo>
                        <a:pt x="286748" y="334310"/>
                      </a:lnTo>
                      <a:lnTo>
                        <a:pt x="287994" y="334846"/>
                      </a:lnTo>
                      <a:lnTo>
                        <a:pt x="294651" y="337763"/>
                      </a:lnTo>
                      <a:lnTo>
                        <a:pt x="297313" y="338922"/>
                      </a:lnTo>
                      <a:lnTo>
                        <a:pt x="304300" y="342388"/>
                      </a:lnTo>
                      <a:lnTo>
                        <a:pt x="306046" y="343254"/>
                      </a:lnTo>
                      <a:lnTo>
                        <a:pt x="308355" y="343522"/>
                      </a:lnTo>
                      <a:lnTo>
                        <a:pt x="311750" y="343913"/>
                      </a:lnTo>
                      <a:lnTo>
                        <a:pt x="314669" y="344255"/>
                      </a:lnTo>
                      <a:lnTo>
                        <a:pt x="316501" y="344840"/>
                      </a:lnTo>
                      <a:lnTo>
                        <a:pt x="319677" y="345866"/>
                      </a:lnTo>
                      <a:lnTo>
                        <a:pt x="320691" y="346195"/>
                      </a:lnTo>
                      <a:lnTo>
                        <a:pt x="322266" y="346659"/>
                      </a:lnTo>
                      <a:lnTo>
                        <a:pt x="324050" y="347171"/>
                      </a:lnTo>
                      <a:lnTo>
                        <a:pt x="325344" y="347550"/>
                      </a:lnTo>
                      <a:lnTo>
                        <a:pt x="326639" y="348574"/>
                      </a:lnTo>
                      <a:lnTo>
                        <a:pt x="328276" y="349856"/>
                      </a:lnTo>
                      <a:lnTo>
                        <a:pt x="328691" y="351418"/>
                      </a:lnTo>
                      <a:lnTo>
                        <a:pt x="329656" y="355030"/>
                      </a:lnTo>
                      <a:lnTo>
                        <a:pt x="330071" y="356616"/>
                      </a:lnTo>
                      <a:lnTo>
                        <a:pt x="329949" y="358886"/>
                      </a:lnTo>
                      <a:lnTo>
                        <a:pt x="329815" y="361241"/>
                      </a:lnTo>
                      <a:lnTo>
                        <a:pt x="330230" y="362437"/>
                      </a:lnTo>
                      <a:lnTo>
                        <a:pt x="330719" y="363840"/>
                      </a:lnTo>
                      <a:lnTo>
                        <a:pt x="331439" y="365170"/>
                      </a:lnTo>
                      <a:lnTo>
                        <a:pt x="333858" y="369673"/>
                      </a:lnTo>
                      <a:lnTo>
                        <a:pt x="334590" y="371308"/>
                      </a:lnTo>
                      <a:lnTo>
                        <a:pt x="336642" y="375872"/>
                      </a:lnTo>
                      <a:lnTo>
                        <a:pt x="337449" y="377678"/>
                      </a:lnTo>
                      <a:lnTo>
                        <a:pt x="337681" y="379216"/>
                      </a:lnTo>
                      <a:lnTo>
                        <a:pt x="338389" y="383804"/>
                      </a:lnTo>
                      <a:lnTo>
                        <a:pt x="338621" y="385342"/>
                      </a:lnTo>
                      <a:lnTo>
                        <a:pt x="338487" y="387209"/>
                      </a:lnTo>
                      <a:lnTo>
                        <a:pt x="338084" y="392908"/>
                      </a:lnTo>
                      <a:lnTo>
                        <a:pt x="338010" y="393847"/>
                      </a:lnTo>
                      <a:lnTo>
                        <a:pt x="337913" y="395263"/>
                      </a:lnTo>
                      <a:lnTo>
                        <a:pt x="337766" y="396068"/>
                      </a:lnTo>
                      <a:lnTo>
                        <a:pt x="337571" y="397081"/>
                      </a:lnTo>
                      <a:lnTo>
                        <a:pt x="336813" y="401193"/>
                      </a:lnTo>
                      <a:lnTo>
                        <a:pt x="336642" y="402145"/>
                      </a:lnTo>
                      <a:lnTo>
                        <a:pt x="336349" y="403390"/>
                      </a:lnTo>
                      <a:lnTo>
                        <a:pt x="336044" y="404659"/>
                      </a:lnTo>
                      <a:lnTo>
                        <a:pt x="335519" y="406916"/>
                      </a:lnTo>
                      <a:lnTo>
                        <a:pt x="337583" y="408759"/>
                      </a:lnTo>
                      <a:lnTo>
                        <a:pt x="338218" y="409332"/>
                      </a:lnTo>
                      <a:lnTo>
                        <a:pt x="338951" y="409747"/>
                      </a:lnTo>
                      <a:lnTo>
                        <a:pt x="339659" y="410162"/>
                      </a:lnTo>
                      <a:lnTo>
                        <a:pt x="347085" y="414250"/>
                      </a:lnTo>
                      <a:lnTo>
                        <a:pt x="349418" y="416837"/>
                      </a:lnTo>
                      <a:lnTo>
                        <a:pt x="350505" y="417948"/>
                      </a:lnTo>
                      <a:lnTo>
                        <a:pt x="351275" y="418741"/>
                      </a:lnTo>
                      <a:lnTo>
                        <a:pt x="351702" y="419729"/>
                      </a:lnTo>
                      <a:lnTo>
                        <a:pt x="353473" y="423842"/>
                      </a:lnTo>
                      <a:lnTo>
                        <a:pt x="353974" y="425001"/>
                      </a:lnTo>
                      <a:lnTo>
                        <a:pt x="354023" y="426050"/>
                      </a:lnTo>
                      <a:lnTo>
                        <a:pt x="354169" y="430309"/>
                      </a:lnTo>
                      <a:lnTo>
                        <a:pt x="353278" y="434092"/>
                      </a:lnTo>
                      <a:lnTo>
                        <a:pt x="352863" y="435825"/>
                      </a:lnTo>
                      <a:lnTo>
                        <a:pt x="351751" y="437277"/>
                      </a:lnTo>
                      <a:lnTo>
                        <a:pt x="349736" y="439913"/>
                      </a:lnTo>
                      <a:lnTo>
                        <a:pt x="348441" y="441646"/>
                      </a:lnTo>
                      <a:lnTo>
                        <a:pt x="348075" y="442146"/>
                      </a:lnTo>
                      <a:lnTo>
                        <a:pt x="347036" y="443537"/>
                      </a:lnTo>
                      <a:lnTo>
                        <a:pt x="345314" y="444489"/>
                      </a:lnTo>
                      <a:lnTo>
                        <a:pt x="344032" y="445197"/>
                      </a:lnTo>
                      <a:lnTo>
                        <a:pt x="341675" y="446161"/>
                      </a:lnTo>
                      <a:lnTo>
                        <a:pt x="341381" y="446722"/>
                      </a:lnTo>
                      <a:lnTo>
                        <a:pt x="340856" y="447735"/>
                      </a:lnTo>
                      <a:lnTo>
                        <a:pt x="339110" y="447808"/>
                      </a:lnTo>
                      <a:lnTo>
                        <a:pt x="338377" y="447479"/>
                      </a:lnTo>
                      <a:lnTo>
                        <a:pt x="337644" y="446869"/>
                      </a:lnTo>
                      <a:lnTo>
                        <a:pt x="336630" y="445917"/>
                      </a:lnTo>
                      <a:lnTo>
                        <a:pt x="335751" y="445953"/>
                      </a:lnTo>
                      <a:lnTo>
                        <a:pt x="334456" y="446441"/>
                      </a:lnTo>
                      <a:lnTo>
                        <a:pt x="333833" y="446783"/>
                      </a:lnTo>
                      <a:lnTo>
                        <a:pt x="332038" y="447784"/>
                      </a:lnTo>
                      <a:lnTo>
                        <a:pt x="331464" y="448101"/>
                      </a:lnTo>
                      <a:lnTo>
                        <a:pt x="330731" y="448553"/>
                      </a:lnTo>
                      <a:lnTo>
                        <a:pt x="329546" y="449272"/>
                      </a:lnTo>
                      <a:lnTo>
                        <a:pt x="329057" y="450224"/>
                      </a:lnTo>
                      <a:lnTo>
                        <a:pt x="328715" y="450908"/>
                      </a:lnTo>
                      <a:lnTo>
                        <a:pt x="328642" y="453141"/>
                      </a:lnTo>
                      <a:lnTo>
                        <a:pt x="328618" y="453946"/>
                      </a:lnTo>
                      <a:lnTo>
                        <a:pt x="328679" y="455325"/>
                      </a:lnTo>
                      <a:lnTo>
                        <a:pt x="331769" y="456021"/>
                      </a:lnTo>
                      <a:lnTo>
                        <a:pt x="333235" y="456106"/>
                      </a:lnTo>
                      <a:lnTo>
                        <a:pt x="338133" y="456423"/>
                      </a:lnTo>
                      <a:lnTo>
                        <a:pt x="340978" y="456582"/>
                      </a:lnTo>
                      <a:lnTo>
                        <a:pt x="343910" y="456741"/>
                      </a:lnTo>
                      <a:lnTo>
                        <a:pt x="345143" y="456814"/>
                      </a:lnTo>
                      <a:lnTo>
                        <a:pt x="347085" y="456070"/>
                      </a:lnTo>
                      <a:lnTo>
                        <a:pt x="348062" y="455154"/>
                      </a:lnTo>
                      <a:lnTo>
                        <a:pt x="348966" y="454251"/>
                      </a:lnTo>
                      <a:lnTo>
                        <a:pt x="349736" y="451347"/>
                      </a:lnTo>
                      <a:lnTo>
                        <a:pt x="349895" y="449577"/>
                      </a:lnTo>
                      <a:lnTo>
                        <a:pt x="351385" y="448650"/>
                      </a:lnTo>
                      <a:lnTo>
                        <a:pt x="351995" y="448345"/>
                      </a:lnTo>
                      <a:lnTo>
                        <a:pt x="352496" y="448101"/>
                      </a:lnTo>
                      <a:lnTo>
                        <a:pt x="353315" y="447686"/>
                      </a:lnTo>
                      <a:lnTo>
                        <a:pt x="354243" y="447369"/>
                      </a:lnTo>
                      <a:lnTo>
                        <a:pt x="355476" y="446954"/>
                      </a:lnTo>
                      <a:lnTo>
                        <a:pt x="357858" y="446929"/>
                      </a:lnTo>
                      <a:lnTo>
                        <a:pt x="358615" y="447174"/>
                      </a:lnTo>
                      <a:lnTo>
                        <a:pt x="360093" y="447650"/>
                      </a:lnTo>
                      <a:lnTo>
                        <a:pt x="361986" y="449358"/>
                      </a:lnTo>
                      <a:lnTo>
                        <a:pt x="366237" y="453189"/>
                      </a:lnTo>
                      <a:lnTo>
                        <a:pt x="367348" y="454190"/>
                      </a:lnTo>
                      <a:lnTo>
                        <a:pt x="368777" y="455655"/>
                      </a:lnTo>
                      <a:lnTo>
                        <a:pt x="369156" y="456045"/>
                      </a:lnTo>
                      <a:lnTo>
                        <a:pt x="371990" y="458937"/>
                      </a:lnTo>
                      <a:lnTo>
                        <a:pt x="373028" y="459999"/>
                      </a:lnTo>
                      <a:lnTo>
                        <a:pt x="374396" y="461402"/>
                      </a:lnTo>
                      <a:lnTo>
                        <a:pt x="375727" y="462256"/>
                      </a:lnTo>
                      <a:lnTo>
                        <a:pt x="378280" y="463904"/>
                      </a:lnTo>
                      <a:lnTo>
                        <a:pt x="379550" y="464721"/>
                      </a:lnTo>
                      <a:lnTo>
                        <a:pt x="381333" y="465270"/>
                      </a:lnTo>
                      <a:lnTo>
                        <a:pt x="382213" y="465539"/>
                      </a:lnTo>
                      <a:lnTo>
                        <a:pt x="383984" y="466088"/>
                      </a:lnTo>
                      <a:lnTo>
                        <a:pt x="386805" y="466466"/>
                      </a:lnTo>
                      <a:lnTo>
                        <a:pt x="389138" y="466771"/>
                      </a:lnTo>
                      <a:lnTo>
                        <a:pt x="390860" y="468907"/>
                      </a:lnTo>
                      <a:lnTo>
                        <a:pt x="391251" y="470420"/>
                      </a:lnTo>
                      <a:lnTo>
                        <a:pt x="391923" y="472653"/>
                      </a:lnTo>
                      <a:lnTo>
                        <a:pt x="394769" y="473812"/>
                      </a:lnTo>
                      <a:lnTo>
                        <a:pt x="396418" y="474105"/>
                      </a:lnTo>
                      <a:lnTo>
                        <a:pt x="397847" y="474361"/>
                      </a:lnTo>
                      <a:lnTo>
                        <a:pt x="398262" y="477010"/>
                      </a:lnTo>
                      <a:lnTo>
                        <a:pt x="398433" y="478071"/>
                      </a:lnTo>
                      <a:lnTo>
                        <a:pt x="398787" y="479462"/>
                      </a:lnTo>
                      <a:lnTo>
                        <a:pt x="399447" y="482001"/>
                      </a:lnTo>
                      <a:lnTo>
                        <a:pt x="400619" y="483550"/>
                      </a:lnTo>
                      <a:lnTo>
                        <a:pt x="402146" y="485576"/>
                      </a:lnTo>
                      <a:lnTo>
                        <a:pt x="402671" y="486271"/>
                      </a:lnTo>
                      <a:lnTo>
                        <a:pt x="403697" y="487358"/>
                      </a:lnTo>
                      <a:lnTo>
                        <a:pt x="407471" y="491348"/>
                      </a:lnTo>
                      <a:lnTo>
                        <a:pt x="408497" y="492446"/>
                      </a:lnTo>
                      <a:lnTo>
                        <a:pt x="410220" y="494252"/>
                      </a:lnTo>
                      <a:lnTo>
                        <a:pt x="411050" y="495423"/>
                      </a:lnTo>
                      <a:lnTo>
                        <a:pt x="412162" y="496973"/>
                      </a:lnTo>
                      <a:lnTo>
                        <a:pt x="413835" y="498889"/>
                      </a:lnTo>
                      <a:lnTo>
                        <a:pt x="415606" y="500878"/>
                      </a:lnTo>
                      <a:lnTo>
                        <a:pt x="419307" y="504356"/>
                      </a:lnTo>
                      <a:lnTo>
                        <a:pt x="420369" y="505357"/>
                      </a:lnTo>
                      <a:lnTo>
                        <a:pt x="423484" y="504136"/>
                      </a:lnTo>
                      <a:lnTo>
                        <a:pt x="424034" y="502111"/>
                      </a:lnTo>
                      <a:lnTo>
                        <a:pt x="424351" y="500915"/>
                      </a:lnTo>
                      <a:lnTo>
                        <a:pt x="426147" y="498425"/>
                      </a:lnTo>
                      <a:lnTo>
                        <a:pt x="428028" y="499890"/>
                      </a:lnTo>
                      <a:lnTo>
                        <a:pt x="428968" y="502220"/>
                      </a:lnTo>
                      <a:lnTo>
                        <a:pt x="429957" y="504661"/>
                      </a:lnTo>
                      <a:lnTo>
                        <a:pt x="432266" y="507980"/>
                      </a:lnTo>
                      <a:lnTo>
                        <a:pt x="434770" y="507517"/>
                      </a:lnTo>
                      <a:lnTo>
                        <a:pt x="435954" y="507285"/>
                      </a:lnTo>
                      <a:lnTo>
                        <a:pt x="436773" y="506967"/>
                      </a:lnTo>
                      <a:lnTo>
                        <a:pt x="439619" y="505833"/>
                      </a:lnTo>
                      <a:lnTo>
                        <a:pt x="441683" y="505747"/>
                      </a:lnTo>
                      <a:lnTo>
                        <a:pt x="444981" y="505625"/>
                      </a:lnTo>
                      <a:lnTo>
                        <a:pt x="445946" y="505588"/>
                      </a:lnTo>
                      <a:lnTo>
                        <a:pt x="446813" y="505759"/>
                      </a:lnTo>
                      <a:lnTo>
                        <a:pt x="448083" y="506003"/>
                      </a:lnTo>
                      <a:lnTo>
                        <a:pt x="449146" y="506223"/>
                      </a:lnTo>
                      <a:lnTo>
                        <a:pt x="449891" y="506406"/>
                      </a:lnTo>
                      <a:lnTo>
                        <a:pt x="450917" y="506772"/>
                      </a:lnTo>
                      <a:lnTo>
                        <a:pt x="451979" y="507175"/>
                      </a:lnTo>
                      <a:lnTo>
                        <a:pt x="453457" y="507724"/>
                      </a:lnTo>
                      <a:lnTo>
                        <a:pt x="454556" y="508786"/>
                      </a:lnTo>
                      <a:lnTo>
                        <a:pt x="457610" y="511776"/>
                      </a:lnTo>
                      <a:lnTo>
                        <a:pt x="458221" y="512386"/>
                      </a:lnTo>
                      <a:lnTo>
                        <a:pt x="458563" y="512776"/>
                      </a:lnTo>
                      <a:lnTo>
                        <a:pt x="461567" y="516315"/>
                      </a:lnTo>
                      <a:lnTo>
                        <a:pt x="462569" y="517499"/>
                      </a:lnTo>
                      <a:lnTo>
                        <a:pt x="463705" y="519256"/>
                      </a:lnTo>
                      <a:lnTo>
                        <a:pt x="464267" y="520146"/>
                      </a:lnTo>
                      <a:lnTo>
                        <a:pt x="465976" y="522782"/>
                      </a:lnTo>
                      <a:lnTo>
                        <a:pt x="467039" y="524454"/>
                      </a:lnTo>
                      <a:lnTo>
                        <a:pt x="467576" y="525272"/>
                      </a:lnTo>
                      <a:lnTo>
                        <a:pt x="468370" y="526516"/>
                      </a:lnTo>
                      <a:lnTo>
                        <a:pt x="469274" y="527554"/>
                      </a:lnTo>
                      <a:lnTo>
                        <a:pt x="469714" y="528066"/>
                      </a:lnTo>
                      <a:lnTo>
                        <a:pt x="471338" y="529933"/>
                      </a:lnTo>
                      <a:lnTo>
                        <a:pt x="473464" y="530922"/>
                      </a:lnTo>
                      <a:lnTo>
                        <a:pt x="474050" y="531300"/>
                      </a:lnTo>
                      <a:lnTo>
                        <a:pt x="473903" y="535083"/>
                      </a:lnTo>
                      <a:lnTo>
                        <a:pt x="473818" y="536779"/>
                      </a:lnTo>
                      <a:lnTo>
                        <a:pt x="473195" y="538219"/>
                      </a:lnTo>
                      <a:lnTo>
                        <a:pt x="471570" y="541990"/>
                      </a:lnTo>
                      <a:lnTo>
                        <a:pt x="471216" y="542709"/>
                      </a:lnTo>
                      <a:lnTo>
                        <a:pt x="469103" y="546175"/>
                      </a:lnTo>
                      <a:lnTo>
                        <a:pt x="468138" y="547774"/>
                      </a:lnTo>
                      <a:lnTo>
                        <a:pt x="465854" y="548738"/>
                      </a:lnTo>
                      <a:lnTo>
                        <a:pt x="465402" y="548933"/>
                      </a:lnTo>
                      <a:lnTo>
                        <a:pt x="463131" y="549897"/>
                      </a:lnTo>
                      <a:lnTo>
                        <a:pt x="461653" y="550287"/>
                      </a:lnTo>
                      <a:lnTo>
                        <a:pt x="459662" y="550812"/>
                      </a:lnTo>
                      <a:lnTo>
                        <a:pt x="458758" y="552704"/>
                      </a:lnTo>
                      <a:lnTo>
                        <a:pt x="457659" y="555022"/>
                      </a:lnTo>
                      <a:lnTo>
                        <a:pt x="457427" y="555510"/>
                      </a:lnTo>
                      <a:lnTo>
                        <a:pt x="457280" y="556011"/>
                      </a:lnTo>
                      <a:lnTo>
                        <a:pt x="456218" y="559635"/>
                      </a:lnTo>
                      <a:lnTo>
                        <a:pt x="455924" y="560672"/>
                      </a:lnTo>
                      <a:lnTo>
                        <a:pt x="455778" y="561697"/>
                      </a:lnTo>
                      <a:lnTo>
                        <a:pt x="455362" y="564760"/>
                      </a:lnTo>
                      <a:lnTo>
                        <a:pt x="454776" y="568995"/>
                      </a:lnTo>
                      <a:lnTo>
                        <a:pt x="454654" y="569885"/>
                      </a:lnTo>
                      <a:lnTo>
                        <a:pt x="454678" y="570618"/>
                      </a:lnTo>
                      <a:lnTo>
                        <a:pt x="454764" y="572741"/>
                      </a:lnTo>
                      <a:lnTo>
                        <a:pt x="454837" y="574632"/>
                      </a:lnTo>
                      <a:lnTo>
                        <a:pt x="456022" y="576218"/>
                      </a:lnTo>
                      <a:lnTo>
                        <a:pt x="456902" y="577402"/>
                      </a:lnTo>
                      <a:lnTo>
                        <a:pt x="457793" y="578610"/>
                      </a:lnTo>
                      <a:lnTo>
                        <a:pt x="460150" y="580404"/>
                      </a:lnTo>
                      <a:lnTo>
                        <a:pt x="462117" y="581893"/>
                      </a:lnTo>
                      <a:lnTo>
                        <a:pt x="463839" y="585529"/>
                      </a:lnTo>
                      <a:lnTo>
                        <a:pt x="463656" y="587543"/>
                      </a:lnTo>
                      <a:lnTo>
                        <a:pt x="463411" y="590105"/>
                      </a:lnTo>
                      <a:lnTo>
                        <a:pt x="463656" y="592278"/>
                      </a:lnTo>
                      <a:lnTo>
                        <a:pt x="464047" y="595719"/>
                      </a:lnTo>
                      <a:lnTo>
                        <a:pt x="464267" y="597757"/>
                      </a:lnTo>
                      <a:lnTo>
                        <a:pt x="465305" y="598965"/>
                      </a:lnTo>
                      <a:lnTo>
                        <a:pt x="467833" y="601906"/>
                      </a:lnTo>
                      <a:lnTo>
                        <a:pt x="469384" y="604334"/>
                      </a:lnTo>
                      <a:lnTo>
                        <a:pt x="470190" y="606726"/>
                      </a:lnTo>
                      <a:lnTo>
                        <a:pt x="470972" y="609179"/>
                      </a:lnTo>
                      <a:lnTo>
                        <a:pt x="471363" y="610411"/>
                      </a:lnTo>
                      <a:lnTo>
                        <a:pt x="472877" y="611131"/>
                      </a:lnTo>
                      <a:lnTo>
                        <a:pt x="474758" y="612034"/>
                      </a:lnTo>
                      <a:lnTo>
                        <a:pt x="475503" y="612388"/>
                      </a:lnTo>
                      <a:lnTo>
                        <a:pt x="478374" y="613474"/>
                      </a:lnTo>
                      <a:lnTo>
                        <a:pt x="480096" y="614133"/>
                      </a:lnTo>
                      <a:lnTo>
                        <a:pt x="479937" y="615500"/>
                      </a:lnTo>
                      <a:lnTo>
                        <a:pt x="479754" y="616891"/>
                      </a:lnTo>
                      <a:lnTo>
                        <a:pt x="479644" y="617806"/>
                      </a:lnTo>
                      <a:lnTo>
                        <a:pt x="478936" y="619099"/>
                      </a:lnTo>
                      <a:lnTo>
                        <a:pt x="478410" y="620039"/>
                      </a:lnTo>
                      <a:lnTo>
                        <a:pt x="476798" y="622931"/>
                      </a:lnTo>
                      <a:lnTo>
                        <a:pt x="476371" y="623688"/>
                      </a:lnTo>
                      <a:lnTo>
                        <a:pt x="475955" y="624286"/>
                      </a:lnTo>
                      <a:lnTo>
                        <a:pt x="474307" y="626604"/>
                      </a:lnTo>
                      <a:lnTo>
                        <a:pt x="473219" y="628129"/>
                      </a:lnTo>
                      <a:lnTo>
                        <a:pt x="471387" y="629826"/>
                      </a:lnTo>
                      <a:lnTo>
                        <a:pt x="469543" y="631547"/>
                      </a:lnTo>
                      <a:lnTo>
                        <a:pt x="468065" y="632901"/>
                      </a:lnTo>
                      <a:lnTo>
                        <a:pt x="465634" y="634768"/>
                      </a:lnTo>
                      <a:lnTo>
                        <a:pt x="457109" y="641272"/>
                      </a:lnTo>
                      <a:lnTo>
                        <a:pt x="455595" y="642431"/>
                      </a:lnTo>
                      <a:lnTo>
                        <a:pt x="454080" y="643578"/>
                      </a:lnTo>
                      <a:lnTo>
                        <a:pt x="453604" y="643981"/>
                      </a:lnTo>
                      <a:lnTo>
                        <a:pt x="452651" y="645641"/>
                      </a:lnTo>
                      <a:lnTo>
                        <a:pt x="451820" y="647068"/>
                      </a:lnTo>
                      <a:lnTo>
                        <a:pt x="449866" y="649192"/>
                      </a:lnTo>
                      <a:lnTo>
                        <a:pt x="448840" y="650302"/>
                      </a:lnTo>
                      <a:lnTo>
                        <a:pt x="447472" y="651791"/>
                      </a:lnTo>
                      <a:lnTo>
                        <a:pt x="445884" y="653011"/>
                      </a:lnTo>
                      <a:lnTo>
                        <a:pt x="445078" y="653621"/>
                      </a:lnTo>
                      <a:lnTo>
                        <a:pt x="442184" y="655830"/>
                      </a:lnTo>
                      <a:lnTo>
                        <a:pt x="439667" y="657904"/>
                      </a:lnTo>
                      <a:lnTo>
                        <a:pt x="436858" y="660211"/>
                      </a:lnTo>
                      <a:lnTo>
                        <a:pt x="433243" y="664604"/>
                      </a:lnTo>
                      <a:lnTo>
                        <a:pt x="431276" y="667166"/>
                      </a:lnTo>
                      <a:lnTo>
                        <a:pt x="429151" y="669912"/>
                      </a:lnTo>
                      <a:lnTo>
                        <a:pt x="427099" y="672707"/>
                      </a:lnTo>
                      <a:lnTo>
                        <a:pt x="426183" y="673951"/>
                      </a:lnTo>
                      <a:lnTo>
                        <a:pt x="425157" y="675062"/>
                      </a:lnTo>
                      <a:lnTo>
                        <a:pt x="421860" y="678698"/>
                      </a:lnTo>
                      <a:lnTo>
                        <a:pt x="420626" y="680053"/>
                      </a:lnTo>
                      <a:lnTo>
                        <a:pt x="418159" y="682054"/>
                      </a:lnTo>
                      <a:lnTo>
                        <a:pt x="415020" y="684556"/>
                      </a:lnTo>
                      <a:lnTo>
                        <a:pt x="413835" y="685495"/>
                      </a:lnTo>
                      <a:lnTo>
                        <a:pt x="412271" y="686752"/>
                      </a:lnTo>
                      <a:lnTo>
                        <a:pt x="411197" y="687814"/>
                      </a:lnTo>
                      <a:lnTo>
                        <a:pt x="410488" y="688509"/>
                      </a:lnTo>
                      <a:lnTo>
                        <a:pt x="404797" y="694135"/>
                      </a:lnTo>
                      <a:lnTo>
                        <a:pt x="403697" y="695221"/>
                      </a:lnTo>
                      <a:lnTo>
                        <a:pt x="403087" y="696099"/>
                      </a:lnTo>
                      <a:lnTo>
                        <a:pt x="402097" y="697515"/>
                      </a:lnTo>
                      <a:lnTo>
                        <a:pt x="400766" y="699419"/>
                      </a:lnTo>
                      <a:lnTo>
                        <a:pt x="400461" y="701212"/>
                      </a:lnTo>
                      <a:lnTo>
                        <a:pt x="400339" y="701932"/>
                      </a:lnTo>
                      <a:lnTo>
                        <a:pt x="400815" y="703848"/>
                      </a:lnTo>
                      <a:lnTo>
                        <a:pt x="401364" y="706069"/>
                      </a:lnTo>
                      <a:lnTo>
                        <a:pt x="402280" y="706801"/>
                      </a:lnTo>
                      <a:lnTo>
                        <a:pt x="403441" y="707729"/>
                      </a:lnTo>
                      <a:lnTo>
                        <a:pt x="404210" y="708351"/>
                      </a:lnTo>
                      <a:lnTo>
                        <a:pt x="405371" y="709266"/>
                      </a:lnTo>
                      <a:lnTo>
                        <a:pt x="409511" y="711987"/>
                      </a:lnTo>
                      <a:lnTo>
                        <a:pt x="411026" y="712988"/>
                      </a:lnTo>
                      <a:lnTo>
                        <a:pt x="411649" y="714660"/>
                      </a:lnTo>
                      <a:lnTo>
                        <a:pt x="411954" y="715490"/>
                      </a:lnTo>
                      <a:lnTo>
                        <a:pt x="412577" y="717149"/>
                      </a:lnTo>
                      <a:lnTo>
                        <a:pt x="412198" y="718943"/>
                      </a:lnTo>
                      <a:lnTo>
                        <a:pt x="410305" y="727827"/>
                      </a:lnTo>
                      <a:lnTo>
                        <a:pt x="409707" y="732012"/>
                      </a:lnTo>
                      <a:lnTo>
                        <a:pt x="409401" y="734209"/>
                      </a:lnTo>
                      <a:lnTo>
                        <a:pt x="409181" y="735795"/>
                      </a:lnTo>
                      <a:lnTo>
                        <a:pt x="408815" y="737370"/>
                      </a:lnTo>
                      <a:lnTo>
                        <a:pt x="408461" y="738944"/>
                      </a:lnTo>
                      <a:lnTo>
                        <a:pt x="406910" y="745765"/>
                      </a:lnTo>
                      <a:lnTo>
                        <a:pt x="406788" y="746277"/>
                      </a:lnTo>
                      <a:lnTo>
                        <a:pt x="406177" y="748803"/>
                      </a:lnTo>
                      <a:lnTo>
                        <a:pt x="405810" y="750305"/>
                      </a:lnTo>
                      <a:lnTo>
                        <a:pt x="405444" y="751805"/>
                      </a:lnTo>
                      <a:lnTo>
                        <a:pt x="404845" y="754295"/>
                      </a:lnTo>
                      <a:lnTo>
                        <a:pt x="404320" y="755820"/>
                      </a:lnTo>
                      <a:lnTo>
                        <a:pt x="402390" y="761397"/>
                      </a:lnTo>
                      <a:lnTo>
                        <a:pt x="402036" y="762410"/>
                      </a:lnTo>
                      <a:lnTo>
                        <a:pt x="401767" y="763203"/>
                      </a:lnTo>
                      <a:lnTo>
                        <a:pt x="400937" y="764533"/>
                      </a:lnTo>
                      <a:lnTo>
                        <a:pt x="399838" y="766290"/>
                      </a:lnTo>
                      <a:lnTo>
                        <a:pt x="399019" y="767620"/>
                      </a:lnTo>
                      <a:lnTo>
                        <a:pt x="397651" y="769231"/>
                      </a:lnTo>
                      <a:lnTo>
                        <a:pt x="394317" y="773185"/>
                      </a:lnTo>
                      <a:lnTo>
                        <a:pt x="392949" y="774832"/>
                      </a:lnTo>
                      <a:lnTo>
                        <a:pt x="392167" y="775784"/>
                      </a:lnTo>
                      <a:lnTo>
                        <a:pt x="391141" y="777029"/>
                      </a:lnTo>
                      <a:lnTo>
                        <a:pt x="390763" y="777810"/>
                      </a:lnTo>
                      <a:lnTo>
                        <a:pt x="390506" y="778334"/>
                      </a:lnTo>
                      <a:lnTo>
                        <a:pt x="389529" y="780372"/>
                      </a:lnTo>
                      <a:lnTo>
                        <a:pt x="388185" y="782117"/>
                      </a:lnTo>
                      <a:lnTo>
                        <a:pt x="386915" y="783765"/>
                      </a:lnTo>
                      <a:lnTo>
                        <a:pt x="386683" y="785803"/>
                      </a:lnTo>
                      <a:lnTo>
                        <a:pt x="386378" y="788353"/>
                      </a:lnTo>
                      <a:lnTo>
                        <a:pt x="386011" y="792490"/>
                      </a:lnTo>
                      <a:lnTo>
                        <a:pt x="385877" y="794039"/>
                      </a:lnTo>
                      <a:lnTo>
                        <a:pt x="385999" y="795638"/>
                      </a:lnTo>
                      <a:lnTo>
                        <a:pt x="386109" y="797236"/>
                      </a:lnTo>
                      <a:lnTo>
                        <a:pt x="386268" y="799336"/>
                      </a:lnTo>
                      <a:lnTo>
                        <a:pt x="386463" y="800690"/>
                      </a:lnTo>
                      <a:lnTo>
                        <a:pt x="386756" y="802752"/>
                      </a:lnTo>
                      <a:lnTo>
                        <a:pt x="386744" y="804827"/>
                      </a:lnTo>
                      <a:lnTo>
                        <a:pt x="386695" y="808890"/>
                      </a:lnTo>
                      <a:lnTo>
                        <a:pt x="386659" y="810160"/>
                      </a:lnTo>
                      <a:lnTo>
                        <a:pt x="386561" y="811380"/>
                      </a:lnTo>
                      <a:lnTo>
                        <a:pt x="386195" y="814504"/>
                      </a:lnTo>
                      <a:lnTo>
                        <a:pt x="385279" y="815931"/>
                      </a:lnTo>
                      <a:lnTo>
                        <a:pt x="385010" y="816359"/>
                      </a:lnTo>
                      <a:lnTo>
                        <a:pt x="384326" y="815541"/>
                      </a:lnTo>
                      <a:lnTo>
                        <a:pt x="382738" y="813637"/>
                      </a:lnTo>
                      <a:lnTo>
                        <a:pt x="382018" y="812783"/>
                      </a:lnTo>
                      <a:lnTo>
                        <a:pt x="379965" y="811880"/>
                      </a:lnTo>
                      <a:lnTo>
                        <a:pt x="366701" y="806584"/>
                      </a:lnTo>
                      <a:lnTo>
                        <a:pt x="362402" y="804693"/>
                      </a:lnTo>
                      <a:lnTo>
                        <a:pt x="358371" y="802911"/>
                      </a:lnTo>
                      <a:lnTo>
                        <a:pt x="355684" y="801715"/>
                      </a:lnTo>
                      <a:lnTo>
                        <a:pt x="345595" y="797115"/>
                      </a:lnTo>
                      <a:lnTo>
                        <a:pt x="339781" y="794467"/>
                      </a:lnTo>
                      <a:lnTo>
                        <a:pt x="336178" y="792819"/>
                      </a:lnTo>
                      <a:lnTo>
                        <a:pt x="335726" y="792612"/>
                      </a:lnTo>
                      <a:lnTo>
                        <a:pt x="333931" y="791818"/>
                      </a:lnTo>
                      <a:lnTo>
                        <a:pt x="328105" y="789232"/>
                      </a:lnTo>
                      <a:lnTo>
                        <a:pt x="325857" y="788243"/>
                      </a:lnTo>
                      <a:lnTo>
                        <a:pt x="324990" y="787816"/>
                      </a:lnTo>
                      <a:lnTo>
                        <a:pt x="323659" y="787157"/>
                      </a:lnTo>
                      <a:lnTo>
                        <a:pt x="313094" y="782007"/>
                      </a:lnTo>
                      <a:lnTo>
                        <a:pt x="310456" y="780714"/>
                      </a:lnTo>
                      <a:lnTo>
                        <a:pt x="308575" y="779860"/>
                      </a:lnTo>
                      <a:lnTo>
                        <a:pt x="308147" y="779665"/>
                      </a:lnTo>
                      <a:lnTo>
                        <a:pt x="300770" y="776321"/>
                      </a:lnTo>
                      <a:lnTo>
                        <a:pt x="295945" y="774137"/>
                      </a:lnTo>
                      <a:lnTo>
                        <a:pt x="294687" y="773563"/>
                      </a:lnTo>
                      <a:lnTo>
                        <a:pt x="293661" y="773038"/>
                      </a:lnTo>
                      <a:lnTo>
                        <a:pt x="290180" y="771232"/>
                      </a:lnTo>
                      <a:lnTo>
                        <a:pt x="284196" y="768133"/>
                      </a:lnTo>
                      <a:lnTo>
                        <a:pt x="279420" y="765643"/>
                      </a:lnTo>
                      <a:lnTo>
                        <a:pt x="278968" y="765411"/>
                      </a:lnTo>
                      <a:lnTo>
                        <a:pt x="273655" y="762605"/>
                      </a:lnTo>
                      <a:lnTo>
                        <a:pt x="269844" y="760591"/>
                      </a:lnTo>
                      <a:lnTo>
                        <a:pt x="268146" y="759701"/>
                      </a:lnTo>
                      <a:lnTo>
                        <a:pt x="266595" y="758505"/>
                      </a:lnTo>
                      <a:lnTo>
                        <a:pt x="263871" y="756406"/>
                      </a:lnTo>
                      <a:lnTo>
                        <a:pt x="261038" y="754234"/>
                      </a:lnTo>
                      <a:lnTo>
                        <a:pt x="259022" y="752672"/>
                      </a:lnTo>
                      <a:lnTo>
                        <a:pt x="257496" y="751281"/>
                      </a:lnTo>
                      <a:lnTo>
                        <a:pt x="254833" y="748852"/>
                      </a:lnTo>
                      <a:lnTo>
                        <a:pt x="253697" y="747815"/>
                      </a:lnTo>
                      <a:lnTo>
                        <a:pt x="252549" y="746778"/>
                      </a:lnTo>
                      <a:lnTo>
                        <a:pt x="251499" y="745643"/>
                      </a:lnTo>
                      <a:lnTo>
                        <a:pt x="246576" y="740335"/>
                      </a:lnTo>
                      <a:lnTo>
                        <a:pt x="242851" y="736308"/>
                      </a:lnTo>
                      <a:lnTo>
                        <a:pt x="241825" y="735210"/>
                      </a:lnTo>
                      <a:lnTo>
                        <a:pt x="241202" y="734355"/>
                      </a:lnTo>
                      <a:lnTo>
                        <a:pt x="238906" y="731256"/>
                      </a:lnTo>
                      <a:lnTo>
                        <a:pt x="237685" y="729608"/>
                      </a:lnTo>
                      <a:lnTo>
                        <a:pt x="236573" y="728119"/>
                      </a:lnTo>
                      <a:lnTo>
                        <a:pt x="236060" y="726704"/>
                      </a:lnTo>
                      <a:lnTo>
                        <a:pt x="235022" y="723800"/>
                      </a:lnTo>
                      <a:lnTo>
                        <a:pt x="234546" y="722482"/>
                      </a:lnTo>
                      <a:lnTo>
                        <a:pt x="234240" y="720701"/>
                      </a:lnTo>
                      <a:lnTo>
                        <a:pt x="233874" y="718601"/>
                      </a:lnTo>
                      <a:lnTo>
                        <a:pt x="233654" y="717333"/>
                      </a:lnTo>
                      <a:lnTo>
                        <a:pt x="233361" y="715197"/>
                      </a:lnTo>
                      <a:lnTo>
                        <a:pt x="233141" y="713598"/>
                      </a:lnTo>
                      <a:lnTo>
                        <a:pt x="232432" y="708473"/>
                      </a:lnTo>
                      <a:lnTo>
                        <a:pt x="232078" y="705911"/>
                      </a:lnTo>
                      <a:lnTo>
                        <a:pt x="231773" y="704690"/>
                      </a:lnTo>
                      <a:lnTo>
                        <a:pt x="230271" y="698662"/>
                      </a:lnTo>
                      <a:lnTo>
                        <a:pt x="229831" y="696941"/>
                      </a:lnTo>
                      <a:lnTo>
                        <a:pt x="227925" y="694660"/>
                      </a:lnTo>
                      <a:lnTo>
                        <a:pt x="225654" y="692585"/>
                      </a:lnTo>
                      <a:lnTo>
                        <a:pt x="224689" y="691706"/>
                      </a:lnTo>
                      <a:lnTo>
                        <a:pt x="223345" y="691121"/>
                      </a:lnTo>
                      <a:lnTo>
                        <a:pt x="217886" y="688753"/>
                      </a:lnTo>
                      <a:lnTo>
                        <a:pt x="216530" y="688155"/>
                      </a:lnTo>
                      <a:lnTo>
                        <a:pt x="215309" y="687765"/>
                      </a:lnTo>
                      <a:lnTo>
                        <a:pt x="212573" y="686886"/>
                      </a:lnTo>
                      <a:lnTo>
                        <a:pt x="210301" y="686154"/>
                      </a:lnTo>
                      <a:lnTo>
                        <a:pt x="208200" y="685080"/>
                      </a:lnTo>
                      <a:lnTo>
                        <a:pt x="206099" y="684019"/>
                      </a:lnTo>
                      <a:lnTo>
                        <a:pt x="203864" y="682896"/>
                      </a:lnTo>
                      <a:lnTo>
                        <a:pt x="201299" y="681602"/>
                      </a:lnTo>
                      <a:lnTo>
                        <a:pt x="198685" y="680285"/>
                      </a:lnTo>
                      <a:lnTo>
                        <a:pt x="196939" y="679418"/>
                      </a:lnTo>
                      <a:lnTo>
                        <a:pt x="195644" y="679003"/>
                      </a:lnTo>
                      <a:lnTo>
                        <a:pt x="193910" y="678454"/>
                      </a:lnTo>
                      <a:lnTo>
                        <a:pt x="192603" y="678027"/>
                      </a:lnTo>
                      <a:lnTo>
                        <a:pt x="191003" y="677868"/>
                      </a:lnTo>
                      <a:lnTo>
                        <a:pt x="185775" y="677356"/>
                      </a:lnTo>
                      <a:lnTo>
                        <a:pt x="184798" y="677258"/>
                      </a:lnTo>
                      <a:lnTo>
                        <a:pt x="183393" y="677222"/>
                      </a:lnTo>
                      <a:lnTo>
                        <a:pt x="181512" y="677173"/>
                      </a:lnTo>
                      <a:lnTo>
                        <a:pt x="174453" y="677014"/>
                      </a:lnTo>
                      <a:lnTo>
                        <a:pt x="168089" y="676868"/>
                      </a:lnTo>
                      <a:lnTo>
                        <a:pt x="166135" y="676831"/>
                      </a:lnTo>
                      <a:lnTo>
                        <a:pt x="164571" y="676318"/>
                      </a:lnTo>
                      <a:lnTo>
                        <a:pt x="157744" y="674061"/>
                      </a:lnTo>
                      <a:lnTo>
                        <a:pt x="152077" y="660052"/>
                      </a:lnTo>
                      <a:lnTo>
                        <a:pt x="151881" y="659576"/>
                      </a:lnTo>
                      <a:lnTo>
                        <a:pt x="148986" y="652328"/>
                      </a:lnTo>
                      <a:lnTo>
                        <a:pt x="146666" y="646532"/>
                      </a:lnTo>
                      <a:lnTo>
                        <a:pt x="145725" y="644201"/>
                      </a:lnTo>
                      <a:lnTo>
                        <a:pt x="144980" y="642346"/>
                      </a:lnTo>
                      <a:lnTo>
                        <a:pt x="143625" y="640393"/>
                      </a:lnTo>
                      <a:lnTo>
                        <a:pt x="139398" y="634353"/>
                      </a:lnTo>
                      <a:lnTo>
                        <a:pt x="138226" y="632669"/>
                      </a:lnTo>
                      <a:lnTo>
                        <a:pt x="136748" y="630558"/>
                      </a:lnTo>
                      <a:lnTo>
                        <a:pt x="135966" y="629191"/>
                      </a:lnTo>
                      <a:lnTo>
                        <a:pt x="135453" y="628288"/>
                      </a:lnTo>
                      <a:lnTo>
                        <a:pt x="130824" y="620161"/>
                      </a:lnTo>
                      <a:lnTo>
                        <a:pt x="129774" y="618331"/>
                      </a:lnTo>
                      <a:lnTo>
                        <a:pt x="129701" y="616293"/>
                      </a:lnTo>
                      <a:lnTo>
                        <a:pt x="129591" y="613279"/>
                      </a:lnTo>
                      <a:lnTo>
                        <a:pt x="129517" y="610850"/>
                      </a:lnTo>
                      <a:lnTo>
                        <a:pt x="129481" y="609874"/>
                      </a:lnTo>
                      <a:lnTo>
                        <a:pt x="129603" y="608947"/>
                      </a:lnTo>
                      <a:lnTo>
                        <a:pt x="130055" y="605688"/>
                      </a:lnTo>
                      <a:lnTo>
                        <a:pt x="130299" y="603882"/>
                      </a:lnTo>
                      <a:lnTo>
                        <a:pt x="131349" y="602247"/>
                      </a:lnTo>
                      <a:lnTo>
                        <a:pt x="137408" y="592753"/>
                      </a:lnTo>
                      <a:lnTo>
                        <a:pt x="138543" y="590972"/>
                      </a:lnTo>
                      <a:lnTo>
                        <a:pt x="139606" y="589849"/>
                      </a:lnTo>
                      <a:lnTo>
                        <a:pt x="142305" y="587018"/>
                      </a:lnTo>
                      <a:lnTo>
                        <a:pt x="143515" y="585737"/>
                      </a:lnTo>
                      <a:lnTo>
                        <a:pt x="145225" y="584748"/>
                      </a:lnTo>
                      <a:lnTo>
                        <a:pt x="156400" y="578318"/>
                      </a:lnTo>
                      <a:lnTo>
                        <a:pt x="158122" y="577329"/>
                      </a:lnTo>
                      <a:lnTo>
                        <a:pt x="160089" y="576780"/>
                      </a:lnTo>
                      <a:lnTo>
                        <a:pt x="164620" y="575486"/>
                      </a:lnTo>
                      <a:lnTo>
                        <a:pt x="171802" y="573449"/>
                      </a:lnTo>
                      <a:lnTo>
                        <a:pt x="173549" y="572960"/>
                      </a:lnTo>
                      <a:lnTo>
                        <a:pt x="175418" y="572424"/>
                      </a:lnTo>
                      <a:lnTo>
                        <a:pt x="176834" y="572033"/>
                      </a:lnTo>
                      <a:lnTo>
                        <a:pt x="178190" y="571582"/>
                      </a:lnTo>
                      <a:lnTo>
                        <a:pt x="179558" y="571130"/>
                      </a:lnTo>
                      <a:lnTo>
                        <a:pt x="188181" y="568299"/>
                      </a:lnTo>
                      <a:lnTo>
                        <a:pt x="197940" y="565102"/>
                      </a:lnTo>
                      <a:lnTo>
                        <a:pt x="199809" y="564492"/>
                      </a:lnTo>
                      <a:lnTo>
                        <a:pt x="201091" y="563955"/>
                      </a:lnTo>
                      <a:lnTo>
                        <a:pt x="203253" y="563052"/>
                      </a:lnTo>
                      <a:lnTo>
                        <a:pt x="204108" y="562698"/>
                      </a:lnTo>
                      <a:lnTo>
                        <a:pt x="210704" y="559940"/>
                      </a:lnTo>
                      <a:lnTo>
                        <a:pt x="220035" y="556047"/>
                      </a:lnTo>
                      <a:lnTo>
                        <a:pt x="221379" y="555498"/>
                      </a:lnTo>
                      <a:lnTo>
                        <a:pt x="222258" y="555132"/>
                      </a:lnTo>
                      <a:lnTo>
                        <a:pt x="224481" y="554070"/>
                      </a:lnTo>
                      <a:lnTo>
                        <a:pt x="230246" y="551337"/>
                      </a:lnTo>
                      <a:lnTo>
                        <a:pt x="236903" y="548177"/>
                      </a:lnTo>
                      <a:lnTo>
                        <a:pt x="238686" y="547347"/>
                      </a:lnTo>
                      <a:lnTo>
                        <a:pt x="239859" y="545919"/>
                      </a:lnTo>
                      <a:lnTo>
                        <a:pt x="243950" y="540965"/>
                      </a:lnTo>
                      <a:lnTo>
                        <a:pt x="244940" y="539757"/>
                      </a:lnTo>
                      <a:lnTo>
                        <a:pt x="245477" y="538207"/>
                      </a:lnTo>
                      <a:lnTo>
                        <a:pt x="246967" y="533802"/>
                      </a:lnTo>
                      <a:lnTo>
                        <a:pt x="248237" y="526126"/>
                      </a:lnTo>
                      <a:lnTo>
                        <a:pt x="243156" y="524051"/>
                      </a:lnTo>
                      <a:lnTo>
                        <a:pt x="238466" y="522123"/>
                      </a:lnTo>
                      <a:lnTo>
                        <a:pt x="236683" y="521391"/>
                      </a:lnTo>
                      <a:lnTo>
                        <a:pt x="235278" y="521001"/>
                      </a:lnTo>
                      <a:lnTo>
                        <a:pt x="233410" y="520476"/>
                      </a:lnTo>
                      <a:lnTo>
                        <a:pt x="213733" y="514948"/>
                      </a:lnTo>
                      <a:lnTo>
                        <a:pt x="212792" y="514680"/>
                      </a:lnTo>
                      <a:lnTo>
                        <a:pt x="211852" y="514411"/>
                      </a:lnTo>
                      <a:lnTo>
                        <a:pt x="210936" y="514094"/>
                      </a:lnTo>
                      <a:lnTo>
                        <a:pt x="209544" y="513606"/>
                      </a:lnTo>
                      <a:lnTo>
                        <a:pt x="195644" y="508774"/>
                      </a:lnTo>
                      <a:lnTo>
                        <a:pt x="194252" y="508298"/>
                      </a:lnTo>
                      <a:lnTo>
                        <a:pt x="192395" y="507651"/>
                      </a:lnTo>
                      <a:lnTo>
                        <a:pt x="191100" y="507041"/>
                      </a:lnTo>
                      <a:lnTo>
                        <a:pt x="186825" y="505027"/>
                      </a:lnTo>
                      <a:lnTo>
                        <a:pt x="168810" y="496534"/>
                      </a:lnTo>
                      <a:lnTo>
                        <a:pt x="168358" y="496326"/>
                      </a:lnTo>
                      <a:lnTo>
                        <a:pt x="165988" y="495204"/>
                      </a:lnTo>
                      <a:lnTo>
                        <a:pt x="164364" y="494337"/>
                      </a:lnTo>
                      <a:lnTo>
                        <a:pt x="163546" y="493910"/>
                      </a:lnTo>
                      <a:lnTo>
                        <a:pt x="163106" y="493666"/>
                      </a:lnTo>
                      <a:lnTo>
                        <a:pt x="133927" y="478083"/>
                      </a:lnTo>
                      <a:lnTo>
                        <a:pt x="131276" y="476668"/>
                      </a:lnTo>
                      <a:lnTo>
                        <a:pt x="130836" y="476424"/>
                      </a:lnTo>
                      <a:lnTo>
                        <a:pt x="129945" y="475972"/>
                      </a:lnTo>
                      <a:lnTo>
                        <a:pt x="128161" y="475081"/>
                      </a:lnTo>
                      <a:lnTo>
                        <a:pt x="108131" y="464990"/>
                      </a:lnTo>
                      <a:lnTo>
                        <a:pt x="106799" y="464319"/>
                      </a:lnTo>
                      <a:lnTo>
                        <a:pt x="105016" y="463415"/>
                      </a:lnTo>
                      <a:lnTo>
                        <a:pt x="103367" y="462341"/>
                      </a:lnTo>
                      <a:lnTo>
                        <a:pt x="102121" y="461536"/>
                      </a:lnTo>
                      <a:lnTo>
                        <a:pt x="90921" y="454276"/>
                      </a:lnTo>
                      <a:lnTo>
                        <a:pt x="89260" y="453202"/>
                      </a:lnTo>
                      <a:lnTo>
                        <a:pt x="88197" y="451505"/>
                      </a:lnTo>
                      <a:lnTo>
                        <a:pt x="84484" y="445551"/>
                      </a:lnTo>
                      <a:lnTo>
                        <a:pt x="81980" y="441536"/>
                      </a:lnTo>
                      <a:lnTo>
                        <a:pt x="80796" y="439644"/>
                      </a:lnTo>
                      <a:lnTo>
                        <a:pt x="79757" y="437167"/>
                      </a:lnTo>
                      <a:lnTo>
                        <a:pt x="76191" y="428759"/>
                      </a:lnTo>
                      <a:lnTo>
                        <a:pt x="72832" y="420840"/>
                      </a:lnTo>
                      <a:lnTo>
                        <a:pt x="72002" y="418863"/>
                      </a:lnTo>
                      <a:lnTo>
                        <a:pt x="72014" y="416691"/>
                      </a:lnTo>
                      <a:lnTo>
                        <a:pt x="72050" y="408039"/>
                      </a:lnTo>
                      <a:lnTo>
                        <a:pt x="72099" y="398850"/>
                      </a:lnTo>
                      <a:lnTo>
                        <a:pt x="73687" y="395384"/>
                      </a:lnTo>
                      <a:lnTo>
                        <a:pt x="73956" y="394799"/>
                      </a:lnTo>
                      <a:lnTo>
                        <a:pt x="74738" y="393090"/>
                      </a:lnTo>
                      <a:lnTo>
                        <a:pt x="76325" y="391980"/>
                      </a:lnTo>
                      <a:lnTo>
                        <a:pt x="78414" y="390528"/>
                      </a:lnTo>
                      <a:lnTo>
                        <a:pt x="79647" y="389661"/>
                      </a:lnTo>
                      <a:lnTo>
                        <a:pt x="81516" y="389185"/>
                      </a:lnTo>
                      <a:lnTo>
                        <a:pt x="86573" y="387904"/>
                      </a:lnTo>
                      <a:lnTo>
                        <a:pt x="92277" y="386464"/>
                      </a:lnTo>
                      <a:lnTo>
                        <a:pt x="94133" y="385988"/>
                      </a:lnTo>
                      <a:lnTo>
                        <a:pt x="95343" y="385183"/>
                      </a:lnTo>
                      <a:lnTo>
                        <a:pt x="99569" y="382328"/>
                      </a:lnTo>
                      <a:lnTo>
                        <a:pt x="100888" y="381437"/>
                      </a:lnTo>
                      <a:lnTo>
                        <a:pt x="101584" y="379643"/>
                      </a:lnTo>
                      <a:lnTo>
                        <a:pt x="104185" y="373041"/>
                      </a:lnTo>
                      <a:lnTo>
                        <a:pt x="104845" y="371357"/>
                      </a:lnTo>
                      <a:lnTo>
                        <a:pt x="104869" y="369197"/>
                      </a:lnTo>
                      <a:lnTo>
                        <a:pt x="104943" y="360558"/>
                      </a:lnTo>
                      <a:lnTo>
                        <a:pt x="105004" y="353541"/>
                      </a:lnTo>
                      <a:lnTo>
                        <a:pt x="105004" y="352675"/>
                      </a:lnTo>
                      <a:lnTo>
                        <a:pt x="105028" y="350295"/>
                      </a:lnTo>
                      <a:lnTo>
                        <a:pt x="104686" y="347830"/>
                      </a:lnTo>
                      <a:lnTo>
                        <a:pt x="103331" y="338068"/>
                      </a:lnTo>
                      <a:lnTo>
                        <a:pt x="103037" y="335896"/>
                      </a:lnTo>
                      <a:lnTo>
                        <a:pt x="102329" y="333821"/>
                      </a:lnTo>
                      <a:lnTo>
                        <a:pt x="99483" y="325389"/>
                      </a:lnTo>
                      <a:lnTo>
                        <a:pt x="98811" y="323388"/>
                      </a:lnTo>
                      <a:lnTo>
                        <a:pt x="98250" y="321948"/>
                      </a:lnTo>
                      <a:lnTo>
                        <a:pt x="97321" y="319556"/>
                      </a:lnTo>
                      <a:lnTo>
                        <a:pt x="95074" y="313797"/>
                      </a:lnTo>
                      <a:lnTo>
                        <a:pt x="94891" y="313321"/>
                      </a:lnTo>
                      <a:lnTo>
                        <a:pt x="92814" y="308317"/>
                      </a:lnTo>
                      <a:lnTo>
                        <a:pt x="92411" y="307341"/>
                      </a:lnTo>
                      <a:lnTo>
                        <a:pt x="91593" y="305377"/>
                      </a:lnTo>
                      <a:lnTo>
                        <a:pt x="90042" y="304351"/>
                      </a:lnTo>
                      <a:lnTo>
                        <a:pt x="88100" y="303082"/>
                      </a:lnTo>
                      <a:lnTo>
                        <a:pt x="82835" y="299629"/>
                      </a:lnTo>
                      <a:lnTo>
                        <a:pt x="81162" y="298543"/>
                      </a:lnTo>
                      <a:lnTo>
                        <a:pt x="59873" y="284595"/>
                      </a:lnTo>
                      <a:lnTo>
                        <a:pt x="59458" y="284314"/>
                      </a:lnTo>
                      <a:lnTo>
                        <a:pt x="53131" y="280129"/>
                      </a:lnTo>
                      <a:lnTo>
                        <a:pt x="48942" y="277371"/>
                      </a:lnTo>
                      <a:lnTo>
                        <a:pt x="41845" y="272673"/>
                      </a:lnTo>
                      <a:lnTo>
                        <a:pt x="40172" y="271563"/>
                      </a:lnTo>
                      <a:lnTo>
                        <a:pt x="38841" y="270122"/>
                      </a:lnTo>
                      <a:lnTo>
                        <a:pt x="34847" y="265803"/>
                      </a:lnTo>
                      <a:lnTo>
                        <a:pt x="33479" y="264326"/>
                      </a:lnTo>
                      <a:lnTo>
                        <a:pt x="32098" y="262825"/>
                      </a:lnTo>
                      <a:lnTo>
                        <a:pt x="30376" y="260970"/>
                      </a:lnTo>
                      <a:lnTo>
                        <a:pt x="28837" y="259652"/>
                      </a:lnTo>
                      <a:lnTo>
                        <a:pt x="27677" y="258676"/>
                      </a:lnTo>
                      <a:lnTo>
                        <a:pt x="16135" y="248816"/>
                      </a:lnTo>
                      <a:lnTo>
                        <a:pt x="12360" y="245595"/>
                      </a:lnTo>
                      <a:lnTo>
                        <a:pt x="11225" y="244619"/>
                      </a:lnTo>
                      <a:lnTo>
                        <a:pt x="9979" y="243130"/>
                      </a:lnTo>
                      <a:lnTo>
                        <a:pt x="7829" y="240543"/>
                      </a:lnTo>
                      <a:lnTo>
                        <a:pt x="2211" y="233782"/>
                      </a:lnTo>
                      <a:lnTo>
                        <a:pt x="892" y="232208"/>
                      </a:lnTo>
                      <a:lnTo>
                        <a:pt x="684" y="230451"/>
                      </a:lnTo>
                      <a:lnTo>
                        <a:pt x="134" y="225985"/>
                      </a:lnTo>
                      <a:lnTo>
                        <a:pt x="0" y="224923"/>
                      </a:lnTo>
                      <a:lnTo>
                        <a:pt x="134" y="223837"/>
                      </a:lnTo>
                      <a:lnTo>
                        <a:pt x="476" y="220811"/>
                      </a:lnTo>
                      <a:lnTo>
                        <a:pt x="660" y="219139"/>
                      </a:lnTo>
                      <a:lnTo>
                        <a:pt x="8110" y="208730"/>
                      </a:lnTo>
                      <a:lnTo>
                        <a:pt x="9002" y="207473"/>
                      </a:lnTo>
                      <a:lnTo>
                        <a:pt x="9600" y="206643"/>
                      </a:lnTo>
                      <a:lnTo>
                        <a:pt x="10895" y="205045"/>
                      </a:lnTo>
                      <a:lnTo>
                        <a:pt x="11872" y="203849"/>
                      </a:lnTo>
                      <a:lnTo>
                        <a:pt x="22584" y="190633"/>
                      </a:lnTo>
                      <a:lnTo>
                        <a:pt x="28031" y="183909"/>
                      </a:lnTo>
                      <a:lnTo>
                        <a:pt x="29961" y="181530"/>
                      </a:lnTo>
                      <a:lnTo>
                        <a:pt x="30938" y="180322"/>
                      </a:lnTo>
                      <a:lnTo>
                        <a:pt x="32208" y="178589"/>
                      </a:lnTo>
                      <a:lnTo>
                        <a:pt x="33173" y="177283"/>
                      </a:lnTo>
                      <a:lnTo>
                        <a:pt x="35360" y="173805"/>
                      </a:lnTo>
                      <a:lnTo>
                        <a:pt x="40893" y="165032"/>
                      </a:lnTo>
                      <a:lnTo>
                        <a:pt x="41979" y="163225"/>
                      </a:lnTo>
                      <a:lnTo>
                        <a:pt x="42261" y="161505"/>
                      </a:lnTo>
                      <a:lnTo>
                        <a:pt x="44080" y="151987"/>
                      </a:lnTo>
                      <a:lnTo>
                        <a:pt x="46767" y="138283"/>
                      </a:lnTo>
                      <a:lnTo>
                        <a:pt x="48832" y="136989"/>
                      </a:lnTo>
                      <a:lnTo>
                        <a:pt x="50432" y="135305"/>
                      </a:lnTo>
                      <a:lnTo>
                        <a:pt x="51079" y="134610"/>
                      </a:lnTo>
                      <a:lnTo>
                        <a:pt x="51714" y="133939"/>
                      </a:lnTo>
                      <a:lnTo>
                        <a:pt x="54817" y="130607"/>
                      </a:lnTo>
                      <a:lnTo>
                        <a:pt x="55843" y="129497"/>
                      </a:lnTo>
                      <a:lnTo>
                        <a:pt x="57675" y="127654"/>
                      </a:lnTo>
                      <a:lnTo>
                        <a:pt x="61278" y="124030"/>
                      </a:lnTo>
                      <a:lnTo>
                        <a:pt x="61730" y="123591"/>
                      </a:lnTo>
                      <a:lnTo>
                        <a:pt x="64502" y="121089"/>
                      </a:lnTo>
                      <a:lnTo>
                        <a:pt x="65895" y="119661"/>
                      </a:lnTo>
                      <a:lnTo>
                        <a:pt x="66530" y="119015"/>
                      </a:lnTo>
                      <a:lnTo>
                        <a:pt x="67385" y="118355"/>
                      </a:lnTo>
                      <a:lnTo>
                        <a:pt x="68692" y="118173"/>
                      </a:lnTo>
                      <a:lnTo>
                        <a:pt x="70133" y="118490"/>
                      </a:lnTo>
                      <a:lnTo>
                        <a:pt x="71098" y="120027"/>
                      </a:lnTo>
                      <a:lnTo>
                        <a:pt x="71879" y="121492"/>
                      </a:lnTo>
                      <a:lnTo>
                        <a:pt x="72478" y="122627"/>
                      </a:lnTo>
                      <a:lnTo>
                        <a:pt x="73431" y="124616"/>
                      </a:lnTo>
                      <a:lnTo>
                        <a:pt x="74261" y="125531"/>
                      </a:lnTo>
                      <a:lnTo>
                        <a:pt x="75226" y="124762"/>
                      </a:lnTo>
                      <a:lnTo>
                        <a:pt x="75617" y="122126"/>
                      </a:lnTo>
                      <a:lnTo>
                        <a:pt x="76179" y="118038"/>
                      </a:lnTo>
                      <a:lnTo>
                        <a:pt x="76386" y="117013"/>
                      </a:lnTo>
                      <a:lnTo>
                        <a:pt x="76692" y="115415"/>
                      </a:lnTo>
                      <a:lnTo>
                        <a:pt x="76789" y="114890"/>
                      </a:lnTo>
                      <a:lnTo>
                        <a:pt x="77009" y="113755"/>
                      </a:lnTo>
                      <a:lnTo>
                        <a:pt x="78109" y="111461"/>
                      </a:lnTo>
                      <a:lnTo>
                        <a:pt x="80075" y="110009"/>
                      </a:lnTo>
                      <a:lnTo>
                        <a:pt x="83177" y="108618"/>
                      </a:lnTo>
                      <a:lnTo>
                        <a:pt x="83947" y="108374"/>
                      </a:lnTo>
                      <a:lnTo>
                        <a:pt x="84448" y="108215"/>
                      </a:lnTo>
                      <a:lnTo>
                        <a:pt x="85461" y="107934"/>
                      </a:lnTo>
                      <a:lnTo>
                        <a:pt x="86463" y="107617"/>
                      </a:lnTo>
                      <a:lnTo>
                        <a:pt x="88417" y="107031"/>
                      </a:lnTo>
                      <a:lnTo>
                        <a:pt x="91031" y="107178"/>
                      </a:lnTo>
                      <a:lnTo>
                        <a:pt x="93633" y="108093"/>
                      </a:lnTo>
                      <a:lnTo>
                        <a:pt x="94146" y="108325"/>
                      </a:lnTo>
                      <a:lnTo>
                        <a:pt x="95013" y="108715"/>
                      </a:lnTo>
                      <a:lnTo>
                        <a:pt x="96796" y="108557"/>
                      </a:lnTo>
                      <a:lnTo>
                        <a:pt x="97761" y="107031"/>
                      </a:lnTo>
                      <a:lnTo>
                        <a:pt x="98017" y="105750"/>
                      </a:lnTo>
                      <a:lnTo>
                        <a:pt x="98445" y="103664"/>
                      </a:lnTo>
                      <a:lnTo>
                        <a:pt x="99544" y="99234"/>
                      </a:lnTo>
                      <a:lnTo>
                        <a:pt x="100546" y="95121"/>
                      </a:lnTo>
                      <a:lnTo>
                        <a:pt x="100924" y="93571"/>
                      </a:lnTo>
                      <a:lnTo>
                        <a:pt x="102195" y="87226"/>
                      </a:lnTo>
                      <a:lnTo>
                        <a:pt x="102292" y="86689"/>
                      </a:lnTo>
                      <a:lnTo>
                        <a:pt x="102842" y="84175"/>
                      </a:lnTo>
                      <a:lnTo>
                        <a:pt x="103392" y="81649"/>
                      </a:lnTo>
                      <a:lnTo>
                        <a:pt x="104491" y="79209"/>
                      </a:lnTo>
                      <a:lnTo>
                        <a:pt x="105590" y="76756"/>
                      </a:lnTo>
                      <a:lnTo>
                        <a:pt x="106592" y="74389"/>
                      </a:lnTo>
                      <a:lnTo>
                        <a:pt x="107789" y="71558"/>
                      </a:lnTo>
                      <a:lnTo>
                        <a:pt x="108521" y="69556"/>
                      </a:lnTo>
                      <a:lnTo>
                        <a:pt x="109425" y="67067"/>
                      </a:lnTo>
                      <a:lnTo>
                        <a:pt x="111233" y="62076"/>
                      </a:lnTo>
                      <a:lnTo>
                        <a:pt x="112210" y="59245"/>
                      </a:lnTo>
                      <a:lnTo>
                        <a:pt x="112650" y="57939"/>
                      </a:lnTo>
                      <a:lnTo>
                        <a:pt x="113016" y="56878"/>
                      </a:lnTo>
                      <a:lnTo>
                        <a:pt x="114799" y="53973"/>
                      </a:lnTo>
                      <a:lnTo>
                        <a:pt x="115337" y="53387"/>
                      </a:lnTo>
                      <a:lnTo>
                        <a:pt x="116448" y="52143"/>
                      </a:lnTo>
                      <a:lnTo>
                        <a:pt x="117548" y="49544"/>
                      </a:lnTo>
                      <a:lnTo>
                        <a:pt x="117865" y="48238"/>
                      </a:lnTo>
                      <a:lnTo>
                        <a:pt x="118097" y="47250"/>
                      </a:lnTo>
                      <a:lnTo>
                        <a:pt x="118439" y="46041"/>
                      </a:lnTo>
                      <a:lnTo>
                        <a:pt x="118830" y="44760"/>
                      </a:lnTo>
                      <a:lnTo>
                        <a:pt x="119673" y="43333"/>
                      </a:lnTo>
                      <a:lnTo>
                        <a:pt x="120051" y="42698"/>
                      </a:lnTo>
                      <a:lnTo>
                        <a:pt x="120711" y="41588"/>
                      </a:lnTo>
                      <a:lnTo>
                        <a:pt x="122091" y="39916"/>
                      </a:lnTo>
                      <a:lnTo>
                        <a:pt x="124143" y="38988"/>
                      </a:lnTo>
                      <a:lnTo>
                        <a:pt x="124656" y="38793"/>
                      </a:lnTo>
                      <a:lnTo>
                        <a:pt x="126073" y="38232"/>
                      </a:lnTo>
                      <a:lnTo>
                        <a:pt x="127307" y="36694"/>
                      </a:lnTo>
                      <a:lnTo>
                        <a:pt x="127978" y="35510"/>
                      </a:lnTo>
                      <a:lnTo>
                        <a:pt x="128687" y="34253"/>
                      </a:lnTo>
                      <a:lnTo>
                        <a:pt x="130055" y="32423"/>
                      </a:lnTo>
                      <a:lnTo>
                        <a:pt x="132400" y="30129"/>
                      </a:lnTo>
                      <a:lnTo>
                        <a:pt x="132949" y="29653"/>
                      </a:lnTo>
                      <a:lnTo>
                        <a:pt x="134733" y="28140"/>
                      </a:lnTo>
                      <a:lnTo>
                        <a:pt x="136052" y="26224"/>
                      </a:lnTo>
                      <a:lnTo>
                        <a:pt x="138104" y="23271"/>
                      </a:lnTo>
                      <a:lnTo>
                        <a:pt x="139105" y="21794"/>
                      </a:lnTo>
                      <a:lnTo>
                        <a:pt x="140644" y="19573"/>
                      </a:lnTo>
                      <a:lnTo>
                        <a:pt x="141609" y="18390"/>
                      </a:lnTo>
                      <a:lnTo>
                        <a:pt x="143527" y="16059"/>
                      </a:lnTo>
                      <a:lnTo>
                        <a:pt x="145334" y="13863"/>
                      </a:lnTo>
                      <a:lnTo>
                        <a:pt x="146556" y="12386"/>
                      </a:lnTo>
                      <a:lnTo>
                        <a:pt x="148083" y="11166"/>
                      </a:lnTo>
                      <a:lnTo>
                        <a:pt x="149988" y="9640"/>
                      </a:lnTo>
                      <a:lnTo>
                        <a:pt x="153261" y="6748"/>
                      </a:lnTo>
                      <a:lnTo>
                        <a:pt x="153652" y="6395"/>
                      </a:lnTo>
                      <a:lnTo>
                        <a:pt x="154654" y="5516"/>
                      </a:lnTo>
                      <a:lnTo>
                        <a:pt x="155814" y="4796"/>
                      </a:lnTo>
                      <a:lnTo>
                        <a:pt x="158098" y="3368"/>
                      </a:lnTo>
                      <a:lnTo>
                        <a:pt x="161994" y="976"/>
                      </a:lnTo>
                      <a:lnTo>
                        <a:pt x="164010" y="0"/>
                      </a:lnTo>
                      <a:lnTo>
                        <a:pt x="166062" y="159"/>
                      </a:lnTo>
                      <a:lnTo>
                        <a:pt x="167271" y="1049"/>
                      </a:lnTo>
                      <a:lnTo>
                        <a:pt x="167711" y="1379"/>
                      </a:lnTo>
                      <a:lnTo>
                        <a:pt x="171008" y="3673"/>
                      </a:lnTo>
                      <a:lnTo>
                        <a:pt x="172657" y="4637"/>
                      </a:lnTo>
                      <a:lnTo>
                        <a:pt x="173488" y="5125"/>
                      </a:lnTo>
                      <a:lnTo>
                        <a:pt x="174306" y="5614"/>
                      </a:lnTo>
                      <a:lnTo>
                        <a:pt x="175967" y="6577"/>
                      </a:lnTo>
                      <a:lnTo>
                        <a:pt x="178825" y="7688"/>
                      </a:lnTo>
                      <a:lnTo>
                        <a:pt x="179534" y="7956"/>
                      </a:lnTo>
                      <a:lnTo>
                        <a:pt x="180364" y="8298"/>
                      </a:lnTo>
                      <a:lnTo>
                        <a:pt x="181183" y="8640"/>
                      </a:lnTo>
                      <a:lnTo>
                        <a:pt x="182831" y="9335"/>
                      </a:lnTo>
                      <a:lnTo>
                        <a:pt x="185714" y="11166"/>
                      </a:lnTo>
                      <a:lnTo>
                        <a:pt x="186679" y="12240"/>
                      </a:lnTo>
                      <a:lnTo>
                        <a:pt x="189561" y="15449"/>
                      </a:lnTo>
                      <a:lnTo>
                        <a:pt x="193274" y="19122"/>
                      </a:lnTo>
                      <a:lnTo>
                        <a:pt x="194752" y="20184"/>
                      </a:lnTo>
                      <a:lnTo>
                        <a:pt x="196853" y="21721"/>
                      </a:lnTo>
                      <a:lnTo>
                        <a:pt x="197476" y="22148"/>
                      </a:lnTo>
                      <a:lnTo>
                        <a:pt x="199736" y="23698"/>
                      </a:lnTo>
                      <a:lnTo>
                        <a:pt x="201971" y="24943"/>
                      </a:lnTo>
                      <a:lnTo>
                        <a:pt x="203314" y="25687"/>
                      </a:lnTo>
                      <a:lnTo>
                        <a:pt x="204658" y="27481"/>
                      </a:lnTo>
                      <a:lnTo>
                        <a:pt x="205513" y="28591"/>
                      </a:lnTo>
                      <a:lnTo>
                        <a:pt x="207980" y="31862"/>
                      </a:lnTo>
                      <a:lnTo>
                        <a:pt x="209226" y="33485"/>
                      </a:lnTo>
                      <a:lnTo>
                        <a:pt x="211107" y="35889"/>
                      </a:lnTo>
                      <a:lnTo>
                        <a:pt x="212047" y="37084"/>
                      </a:lnTo>
                      <a:lnTo>
                        <a:pt x="212560" y="37731"/>
                      </a:lnTo>
                      <a:lnTo>
                        <a:pt x="213073" y="38378"/>
                      </a:lnTo>
                      <a:lnTo>
                        <a:pt x="213782" y="39196"/>
                      </a:lnTo>
                      <a:lnTo>
                        <a:pt x="215052" y="40672"/>
                      </a:lnTo>
                      <a:lnTo>
                        <a:pt x="216750" y="42503"/>
                      </a:lnTo>
                      <a:lnTo>
                        <a:pt x="218973" y="45883"/>
                      </a:lnTo>
                      <a:lnTo>
                        <a:pt x="221183" y="49141"/>
                      </a:lnTo>
                      <a:lnTo>
                        <a:pt x="222857" y="51606"/>
                      </a:lnTo>
                      <a:lnTo>
                        <a:pt x="225996" y="56084"/>
                      </a:lnTo>
                      <a:lnTo>
                        <a:pt x="226839" y="57305"/>
                      </a:lnTo>
                      <a:lnTo>
                        <a:pt x="227315" y="58196"/>
                      </a:lnTo>
                      <a:lnTo>
                        <a:pt x="228231" y="59953"/>
                      </a:lnTo>
                      <a:lnTo>
                        <a:pt x="228927" y="61271"/>
                      </a:lnTo>
                      <a:lnTo>
                        <a:pt x="229880" y="64456"/>
                      </a:lnTo>
                      <a:lnTo>
                        <a:pt x="229990" y="65530"/>
                      </a:lnTo>
                      <a:lnTo>
                        <a:pt x="230319" y="68800"/>
                      </a:lnTo>
                      <a:lnTo>
                        <a:pt x="230674" y="73449"/>
                      </a:lnTo>
                      <a:lnTo>
                        <a:pt x="230747" y="74401"/>
                      </a:lnTo>
                      <a:lnTo>
                        <a:pt x="230771" y="75267"/>
                      </a:lnTo>
                      <a:lnTo>
                        <a:pt x="230832" y="77684"/>
                      </a:lnTo>
                      <a:lnTo>
                        <a:pt x="230930" y="78513"/>
                      </a:lnTo>
                      <a:lnTo>
                        <a:pt x="232591" y="78941"/>
                      </a:lnTo>
                    </a:path>
                  </a:pathLst>
                </a:custGeom>
                <a:solidFill>
                  <a:srgbClr val="FFEEE7"/>
                </a:solidFill>
                <a:ln w="12206" cap="flat">
                  <a:solidFill>
                    <a:srgbClr val="000000"/>
                  </a:solid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0DB5CAA9-45EE-9095-EC0F-7E707508BEB9}"/>
                    </a:ext>
                  </a:extLst>
                </p:cNvPr>
                <p:cNvSpPr/>
                <p:nvPr/>
              </p:nvSpPr>
              <p:spPr>
                <a:xfrm>
                  <a:off x="8342550" y="3729666"/>
                  <a:ext cx="657992" cy="1232780"/>
                </a:xfrm>
                <a:custGeom>
                  <a:avLst/>
                  <a:gdLst>
                    <a:gd name="connsiteX0" fmla="*/ 305753 w 657992"/>
                    <a:gd name="connsiteY0" fmla="*/ 15546 h 1232780"/>
                    <a:gd name="connsiteX1" fmla="*/ 306523 w 657992"/>
                    <a:gd name="connsiteY1" fmla="*/ 15741 h 1232780"/>
                    <a:gd name="connsiteX2" fmla="*/ 307256 w 657992"/>
                    <a:gd name="connsiteY2" fmla="*/ 15327 h 1232780"/>
                    <a:gd name="connsiteX3" fmla="*/ 308220 w 657992"/>
                    <a:gd name="connsiteY3" fmla="*/ 14778 h 1232780"/>
                    <a:gd name="connsiteX4" fmla="*/ 308904 w 657992"/>
                    <a:gd name="connsiteY4" fmla="*/ 14375 h 1232780"/>
                    <a:gd name="connsiteX5" fmla="*/ 309381 w 657992"/>
                    <a:gd name="connsiteY5" fmla="*/ 14107 h 1232780"/>
                    <a:gd name="connsiteX6" fmla="*/ 309906 w 657992"/>
                    <a:gd name="connsiteY6" fmla="*/ 13496 h 1232780"/>
                    <a:gd name="connsiteX7" fmla="*/ 311482 w 657992"/>
                    <a:gd name="connsiteY7" fmla="*/ 11654 h 1232780"/>
                    <a:gd name="connsiteX8" fmla="*/ 311848 w 657992"/>
                    <a:gd name="connsiteY8" fmla="*/ 11226 h 1232780"/>
                    <a:gd name="connsiteX9" fmla="*/ 312141 w 657992"/>
                    <a:gd name="connsiteY9" fmla="*/ 10726 h 1232780"/>
                    <a:gd name="connsiteX10" fmla="*/ 313717 w 657992"/>
                    <a:gd name="connsiteY10" fmla="*/ 8103 h 1232780"/>
                    <a:gd name="connsiteX11" fmla="*/ 316917 w 657992"/>
                    <a:gd name="connsiteY11" fmla="*/ 10665 h 1232780"/>
                    <a:gd name="connsiteX12" fmla="*/ 318187 w 657992"/>
                    <a:gd name="connsiteY12" fmla="*/ 11702 h 1232780"/>
                    <a:gd name="connsiteX13" fmla="*/ 319408 w 657992"/>
                    <a:gd name="connsiteY13" fmla="*/ 12434 h 1232780"/>
                    <a:gd name="connsiteX14" fmla="*/ 323061 w 657992"/>
                    <a:gd name="connsiteY14" fmla="*/ 14655 h 1232780"/>
                    <a:gd name="connsiteX15" fmla="*/ 324697 w 657992"/>
                    <a:gd name="connsiteY15" fmla="*/ 15644 h 1232780"/>
                    <a:gd name="connsiteX16" fmla="*/ 325980 w 657992"/>
                    <a:gd name="connsiteY16" fmla="*/ 16291 h 1232780"/>
                    <a:gd name="connsiteX17" fmla="*/ 331415 w 657992"/>
                    <a:gd name="connsiteY17" fmla="*/ 18988 h 1232780"/>
                    <a:gd name="connsiteX18" fmla="*/ 333235 w 657992"/>
                    <a:gd name="connsiteY18" fmla="*/ 19891 h 1232780"/>
                    <a:gd name="connsiteX19" fmla="*/ 335091 w 657992"/>
                    <a:gd name="connsiteY19" fmla="*/ 20281 h 1232780"/>
                    <a:gd name="connsiteX20" fmla="*/ 340673 w 657992"/>
                    <a:gd name="connsiteY20" fmla="*/ 21465 h 1232780"/>
                    <a:gd name="connsiteX21" fmla="*/ 342078 w 657992"/>
                    <a:gd name="connsiteY21" fmla="*/ 21758 h 1232780"/>
                    <a:gd name="connsiteX22" fmla="*/ 343079 w 657992"/>
                    <a:gd name="connsiteY22" fmla="*/ 21880 h 1232780"/>
                    <a:gd name="connsiteX23" fmla="*/ 349308 w 657992"/>
                    <a:gd name="connsiteY23" fmla="*/ 22685 h 1232780"/>
                    <a:gd name="connsiteX24" fmla="*/ 351226 w 657992"/>
                    <a:gd name="connsiteY24" fmla="*/ 22929 h 1232780"/>
                    <a:gd name="connsiteX25" fmla="*/ 351348 w 657992"/>
                    <a:gd name="connsiteY25" fmla="*/ 22880 h 1232780"/>
                    <a:gd name="connsiteX26" fmla="*/ 353021 w 657992"/>
                    <a:gd name="connsiteY26" fmla="*/ 22246 h 1232780"/>
                    <a:gd name="connsiteX27" fmla="*/ 353461 w 657992"/>
                    <a:gd name="connsiteY27" fmla="*/ 22075 h 1232780"/>
                    <a:gd name="connsiteX28" fmla="*/ 359287 w 657992"/>
                    <a:gd name="connsiteY28" fmla="*/ 19854 h 1232780"/>
                    <a:gd name="connsiteX29" fmla="*/ 360631 w 657992"/>
                    <a:gd name="connsiteY29" fmla="*/ 19329 h 1232780"/>
                    <a:gd name="connsiteX30" fmla="*/ 362439 w 657992"/>
                    <a:gd name="connsiteY30" fmla="*/ 18463 h 1232780"/>
                    <a:gd name="connsiteX31" fmla="*/ 363794 w 657992"/>
                    <a:gd name="connsiteY31" fmla="*/ 17804 h 1232780"/>
                    <a:gd name="connsiteX32" fmla="*/ 371013 w 657992"/>
                    <a:gd name="connsiteY32" fmla="*/ 14302 h 1232780"/>
                    <a:gd name="connsiteX33" fmla="*/ 372369 w 657992"/>
                    <a:gd name="connsiteY33" fmla="*/ 13655 h 1232780"/>
                    <a:gd name="connsiteX34" fmla="*/ 373736 w 657992"/>
                    <a:gd name="connsiteY34" fmla="*/ 13325 h 1232780"/>
                    <a:gd name="connsiteX35" fmla="*/ 378744 w 657992"/>
                    <a:gd name="connsiteY35" fmla="*/ 12117 h 1232780"/>
                    <a:gd name="connsiteX36" fmla="*/ 380112 w 657992"/>
                    <a:gd name="connsiteY36" fmla="*/ 11788 h 1232780"/>
                    <a:gd name="connsiteX37" fmla="*/ 381273 w 657992"/>
                    <a:gd name="connsiteY37" fmla="*/ 11849 h 1232780"/>
                    <a:gd name="connsiteX38" fmla="*/ 383947 w 657992"/>
                    <a:gd name="connsiteY38" fmla="*/ 11995 h 1232780"/>
                    <a:gd name="connsiteX39" fmla="*/ 384851 w 657992"/>
                    <a:gd name="connsiteY39" fmla="*/ 12032 h 1232780"/>
                    <a:gd name="connsiteX40" fmla="*/ 385731 w 657992"/>
                    <a:gd name="connsiteY40" fmla="*/ 12313 h 1232780"/>
                    <a:gd name="connsiteX41" fmla="*/ 386378 w 657992"/>
                    <a:gd name="connsiteY41" fmla="*/ 12520 h 1232780"/>
                    <a:gd name="connsiteX42" fmla="*/ 387917 w 657992"/>
                    <a:gd name="connsiteY42" fmla="*/ 12996 h 1232780"/>
                    <a:gd name="connsiteX43" fmla="*/ 388674 w 657992"/>
                    <a:gd name="connsiteY43" fmla="*/ 13533 h 1232780"/>
                    <a:gd name="connsiteX44" fmla="*/ 391068 w 657992"/>
                    <a:gd name="connsiteY44" fmla="*/ 15205 h 1232780"/>
                    <a:gd name="connsiteX45" fmla="*/ 391691 w 657992"/>
                    <a:gd name="connsiteY45" fmla="*/ 15644 h 1232780"/>
                    <a:gd name="connsiteX46" fmla="*/ 392375 w 657992"/>
                    <a:gd name="connsiteY46" fmla="*/ 16388 h 1232780"/>
                    <a:gd name="connsiteX47" fmla="*/ 393413 w 657992"/>
                    <a:gd name="connsiteY47" fmla="*/ 17511 h 1232780"/>
                    <a:gd name="connsiteX48" fmla="*/ 394451 w 657992"/>
                    <a:gd name="connsiteY48" fmla="*/ 18658 h 1232780"/>
                    <a:gd name="connsiteX49" fmla="*/ 395233 w 657992"/>
                    <a:gd name="connsiteY49" fmla="*/ 20220 h 1232780"/>
                    <a:gd name="connsiteX50" fmla="*/ 397627 w 657992"/>
                    <a:gd name="connsiteY50" fmla="*/ 25052 h 1232780"/>
                    <a:gd name="connsiteX51" fmla="*/ 399056 w 657992"/>
                    <a:gd name="connsiteY51" fmla="*/ 27285 h 1232780"/>
                    <a:gd name="connsiteX52" fmla="*/ 400155 w 657992"/>
                    <a:gd name="connsiteY52" fmla="*/ 28982 h 1232780"/>
                    <a:gd name="connsiteX53" fmla="*/ 401536 w 657992"/>
                    <a:gd name="connsiteY53" fmla="*/ 31142 h 1232780"/>
                    <a:gd name="connsiteX54" fmla="*/ 400424 w 657992"/>
                    <a:gd name="connsiteY54" fmla="*/ 34449 h 1232780"/>
                    <a:gd name="connsiteX55" fmla="*/ 400265 w 657992"/>
                    <a:gd name="connsiteY55" fmla="*/ 35156 h 1232780"/>
                    <a:gd name="connsiteX56" fmla="*/ 400253 w 657992"/>
                    <a:gd name="connsiteY56" fmla="*/ 39342 h 1232780"/>
                    <a:gd name="connsiteX57" fmla="*/ 401145 w 657992"/>
                    <a:gd name="connsiteY57" fmla="*/ 44418 h 1232780"/>
                    <a:gd name="connsiteX58" fmla="*/ 401499 w 657992"/>
                    <a:gd name="connsiteY58" fmla="*/ 46456 h 1232780"/>
                    <a:gd name="connsiteX59" fmla="*/ 400913 w 657992"/>
                    <a:gd name="connsiteY59" fmla="*/ 50788 h 1232780"/>
                    <a:gd name="connsiteX60" fmla="*/ 400619 w 657992"/>
                    <a:gd name="connsiteY60" fmla="*/ 52948 h 1232780"/>
                    <a:gd name="connsiteX61" fmla="*/ 401230 w 657992"/>
                    <a:gd name="connsiteY61" fmla="*/ 54876 h 1232780"/>
                    <a:gd name="connsiteX62" fmla="*/ 402439 w 657992"/>
                    <a:gd name="connsiteY62" fmla="*/ 58647 h 1232780"/>
                    <a:gd name="connsiteX63" fmla="*/ 402781 w 657992"/>
                    <a:gd name="connsiteY63" fmla="*/ 59709 h 1232780"/>
                    <a:gd name="connsiteX64" fmla="*/ 403478 w 657992"/>
                    <a:gd name="connsiteY64" fmla="*/ 61136 h 1232780"/>
                    <a:gd name="connsiteX65" fmla="*/ 405603 w 657992"/>
                    <a:gd name="connsiteY65" fmla="*/ 65444 h 1232780"/>
                    <a:gd name="connsiteX66" fmla="*/ 406470 w 657992"/>
                    <a:gd name="connsiteY66" fmla="*/ 67701 h 1232780"/>
                    <a:gd name="connsiteX67" fmla="*/ 407557 w 657992"/>
                    <a:gd name="connsiteY67" fmla="*/ 70508 h 1232780"/>
                    <a:gd name="connsiteX68" fmla="*/ 412369 w 657992"/>
                    <a:gd name="connsiteY68" fmla="*/ 70667 h 1232780"/>
                    <a:gd name="connsiteX69" fmla="*/ 413823 w 657992"/>
                    <a:gd name="connsiteY69" fmla="*/ 70715 h 1232780"/>
                    <a:gd name="connsiteX70" fmla="*/ 417047 w 657992"/>
                    <a:gd name="connsiteY70" fmla="*/ 69727 h 1232780"/>
                    <a:gd name="connsiteX71" fmla="*/ 422568 w 657992"/>
                    <a:gd name="connsiteY71" fmla="*/ 68019 h 1232780"/>
                    <a:gd name="connsiteX72" fmla="*/ 424412 w 657992"/>
                    <a:gd name="connsiteY72" fmla="*/ 67445 h 1232780"/>
                    <a:gd name="connsiteX73" fmla="*/ 426220 w 657992"/>
                    <a:gd name="connsiteY73" fmla="*/ 68299 h 1232780"/>
                    <a:gd name="connsiteX74" fmla="*/ 432547 w 657992"/>
                    <a:gd name="connsiteY74" fmla="*/ 71265 h 1232780"/>
                    <a:gd name="connsiteX75" fmla="*/ 433451 w 657992"/>
                    <a:gd name="connsiteY75" fmla="*/ 71692 h 1232780"/>
                    <a:gd name="connsiteX76" fmla="*/ 434733 w 657992"/>
                    <a:gd name="connsiteY76" fmla="*/ 72497 h 1232780"/>
                    <a:gd name="connsiteX77" fmla="*/ 439020 w 657992"/>
                    <a:gd name="connsiteY77" fmla="*/ 75182 h 1232780"/>
                    <a:gd name="connsiteX78" fmla="*/ 440303 w 657992"/>
                    <a:gd name="connsiteY78" fmla="*/ 75987 h 1232780"/>
                    <a:gd name="connsiteX79" fmla="*/ 441451 w 657992"/>
                    <a:gd name="connsiteY79" fmla="*/ 76988 h 1232780"/>
                    <a:gd name="connsiteX80" fmla="*/ 445298 w 657992"/>
                    <a:gd name="connsiteY80" fmla="*/ 80307 h 1232780"/>
                    <a:gd name="connsiteX81" fmla="*/ 446837 w 657992"/>
                    <a:gd name="connsiteY81" fmla="*/ 81637 h 1232780"/>
                    <a:gd name="connsiteX82" fmla="*/ 447924 w 657992"/>
                    <a:gd name="connsiteY82" fmla="*/ 83711 h 1232780"/>
                    <a:gd name="connsiteX83" fmla="*/ 448523 w 657992"/>
                    <a:gd name="connsiteY83" fmla="*/ 84883 h 1232780"/>
                    <a:gd name="connsiteX84" fmla="*/ 451002 w 657992"/>
                    <a:gd name="connsiteY84" fmla="*/ 79148 h 1232780"/>
                    <a:gd name="connsiteX85" fmla="*/ 451515 w 657992"/>
                    <a:gd name="connsiteY85" fmla="*/ 77964 h 1232780"/>
                    <a:gd name="connsiteX86" fmla="*/ 452016 w 657992"/>
                    <a:gd name="connsiteY86" fmla="*/ 77036 h 1232780"/>
                    <a:gd name="connsiteX87" fmla="*/ 453824 w 657992"/>
                    <a:gd name="connsiteY87" fmla="*/ 73705 h 1232780"/>
                    <a:gd name="connsiteX88" fmla="*/ 454288 w 657992"/>
                    <a:gd name="connsiteY88" fmla="*/ 72851 h 1232780"/>
                    <a:gd name="connsiteX89" fmla="*/ 454801 w 657992"/>
                    <a:gd name="connsiteY89" fmla="*/ 72107 h 1232780"/>
                    <a:gd name="connsiteX90" fmla="*/ 455961 w 657992"/>
                    <a:gd name="connsiteY90" fmla="*/ 70459 h 1232780"/>
                    <a:gd name="connsiteX91" fmla="*/ 456853 w 657992"/>
                    <a:gd name="connsiteY91" fmla="*/ 69190 h 1232780"/>
                    <a:gd name="connsiteX92" fmla="*/ 457879 w 657992"/>
                    <a:gd name="connsiteY92" fmla="*/ 68311 h 1232780"/>
                    <a:gd name="connsiteX93" fmla="*/ 462032 w 657992"/>
                    <a:gd name="connsiteY93" fmla="*/ 64761 h 1232780"/>
                    <a:gd name="connsiteX94" fmla="*/ 464291 w 657992"/>
                    <a:gd name="connsiteY94" fmla="*/ 63967 h 1232780"/>
                    <a:gd name="connsiteX95" fmla="*/ 464767 w 657992"/>
                    <a:gd name="connsiteY95" fmla="*/ 64114 h 1232780"/>
                    <a:gd name="connsiteX96" fmla="*/ 466331 w 657992"/>
                    <a:gd name="connsiteY96" fmla="*/ 64431 h 1232780"/>
                    <a:gd name="connsiteX97" fmla="*/ 467919 w 657992"/>
                    <a:gd name="connsiteY97" fmla="*/ 65627 h 1232780"/>
                    <a:gd name="connsiteX98" fmla="*/ 470361 w 657992"/>
                    <a:gd name="connsiteY98" fmla="*/ 67457 h 1232780"/>
                    <a:gd name="connsiteX99" fmla="*/ 471790 w 657992"/>
                    <a:gd name="connsiteY99" fmla="*/ 68543 h 1232780"/>
                    <a:gd name="connsiteX100" fmla="*/ 474062 w 657992"/>
                    <a:gd name="connsiteY100" fmla="*/ 72351 h 1232780"/>
                    <a:gd name="connsiteX101" fmla="*/ 475125 w 657992"/>
                    <a:gd name="connsiteY101" fmla="*/ 74132 h 1232780"/>
                    <a:gd name="connsiteX102" fmla="*/ 476322 w 657992"/>
                    <a:gd name="connsiteY102" fmla="*/ 75109 h 1232780"/>
                    <a:gd name="connsiteX103" fmla="*/ 476700 w 657992"/>
                    <a:gd name="connsiteY103" fmla="*/ 75426 h 1232780"/>
                    <a:gd name="connsiteX104" fmla="*/ 478288 w 657992"/>
                    <a:gd name="connsiteY104" fmla="*/ 76719 h 1232780"/>
                    <a:gd name="connsiteX105" fmla="*/ 480194 w 657992"/>
                    <a:gd name="connsiteY105" fmla="*/ 76793 h 1232780"/>
                    <a:gd name="connsiteX106" fmla="*/ 482600 w 657992"/>
                    <a:gd name="connsiteY106" fmla="*/ 76878 h 1232780"/>
                    <a:gd name="connsiteX107" fmla="*/ 487155 w 657992"/>
                    <a:gd name="connsiteY107" fmla="*/ 77512 h 1232780"/>
                    <a:gd name="connsiteX108" fmla="*/ 489440 w 657992"/>
                    <a:gd name="connsiteY108" fmla="*/ 78428 h 1232780"/>
                    <a:gd name="connsiteX109" fmla="*/ 491736 w 657992"/>
                    <a:gd name="connsiteY109" fmla="*/ 79355 h 1232780"/>
                    <a:gd name="connsiteX110" fmla="*/ 496060 w 657992"/>
                    <a:gd name="connsiteY110" fmla="*/ 80709 h 1232780"/>
                    <a:gd name="connsiteX111" fmla="*/ 499907 w 657992"/>
                    <a:gd name="connsiteY111" fmla="*/ 81515 h 1232780"/>
                    <a:gd name="connsiteX112" fmla="*/ 501348 w 657992"/>
                    <a:gd name="connsiteY112" fmla="*/ 81808 h 1232780"/>
                    <a:gd name="connsiteX113" fmla="*/ 502155 w 657992"/>
                    <a:gd name="connsiteY113" fmla="*/ 82101 h 1232780"/>
                    <a:gd name="connsiteX114" fmla="*/ 505232 w 657992"/>
                    <a:gd name="connsiteY114" fmla="*/ 83187 h 1232780"/>
                    <a:gd name="connsiteX115" fmla="*/ 506527 w 657992"/>
                    <a:gd name="connsiteY115" fmla="*/ 83638 h 1232780"/>
                    <a:gd name="connsiteX116" fmla="*/ 507541 w 657992"/>
                    <a:gd name="connsiteY116" fmla="*/ 84590 h 1232780"/>
                    <a:gd name="connsiteX117" fmla="*/ 509177 w 657992"/>
                    <a:gd name="connsiteY117" fmla="*/ 86116 h 1232780"/>
                    <a:gd name="connsiteX118" fmla="*/ 509813 w 657992"/>
                    <a:gd name="connsiteY118" fmla="*/ 86701 h 1232780"/>
                    <a:gd name="connsiteX119" fmla="*/ 510301 w 657992"/>
                    <a:gd name="connsiteY119" fmla="*/ 87482 h 1232780"/>
                    <a:gd name="connsiteX120" fmla="*/ 511462 w 657992"/>
                    <a:gd name="connsiteY120" fmla="*/ 89361 h 1232780"/>
                    <a:gd name="connsiteX121" fmla="*/ 512036 w 657992"/>
                    <a:gd name="connsiteY121" fmla="*/ 90276 h 1232780"/>
                    <a:gd name="connsiteX122" fmla="*/ 512292 w 657992"/>
                    <a:gd name="connsiteY122" fmla="*/ 91289 h 1232780"/>
                    <a:gd name="connsiteX123" fmla="*/ 513794 w 657992"/>
                    <a:gd name="connsiteY123" fmla="*/ 97281 h 1232780"/>
                    <a:gd name="connsiteX124" fmla="*/ 514246 w 657992"/>
                    <a:gd name="connsiteY124" fmla="*/ 98172 h 1232780"/>
                    <a:gd name="connsiteX125" fmla="*/ 515321 w 657992"/>
                    <a:gd name="connsiteY125" fmla="*/ 100088 h 1232780"/>
                    <a:gd name="connsiteX126" fmla="*/ 517715 w 657992"/>
                    <a:gd name="connsiteY126" fmla="*/ 100039 h 1232780"/>
                    <a:gd name="connsiteX127" fmla="*/ 520573 w 657992"/>
                    <a:gd name="connsiteY127" fmla="*/ 99636 h 1232780"/>
                    <a:gd name="connsiteX128" fmla="*/ 521648 w 657992"/>
                    <a:gd name="connsiteY128" fmla="*/ 99477 h 1232780"/>
                    <a:gd name="connsiteX129" fmla="*/ 522466 w 657992"/>
                    <a:gd name="connsiteY129" fmla="*/ 99624 h 1232780"/>
                    <a:gd name="connsiteX130" fmla="*/ 524481 w 657992"/>
                    <a:gd name="connsiteY130" fmla="*/ 99978 h 1232780"/>
                    <a:gd name="connsiteX131" fmla="*/ 525373 w 657992"/>
                    <a:gd name="connsiteY131" fmla="*/ 100136 h 1232780"/>
                    <a:gd name="connsiteX132" fmla="*/ 527327 w 657992"/>
                    <a:gd name="connsiteY132" fmla="*/ 101369 h 1232780"/>
                    <a:gd name="connsiteX133" fmla="*/ 527193 w 657992"/>
                    <a:gd name="connsiteY133" fmla="*/ 103980 h 1232780"/>
                    <a:gd name="connsiteX134" fmla="*/ 527034 w 657992"/>
                    <a:gd name="connsiteY134" fmla="*/ 107214 h 1232780"/>
                    <a:gd name="connsiteX135" fmla="*/ 528537 w 657992"/>
                    <a:gd name="connsiteY135" fmla="*/ 110802 h 1232780"/>
                    <a:gd name="connsiteX136" fmla="*/ 529734 w 657992"/>
                    <a:gd name="connsiteY136" fmla="*/ 112217 h 1232780"/>
                    <a:gd name="connsiteX137" fmla="*/ 530735 w 657992"/>
                    <a:gd name="connsiteY137" fmla="*/ 113401 h 1232780"/>
                    <a:gd name="connsiteX138" fmla="*/ 532726 w 657992"/>
                    <a:gd name="connsiteY138" fmla="*/ 117452 h 1232780"/>
                    <a:gd name="connsiteX139" fmla="*/ 532836 w 657992"/>
                    <a:gd name="connsiteY139" fmla="*/ 119441 h 1232780"/>
                    <a:gd name="connsiteX140" fmla="*/ 532921 w 657992"/>
                    <a:gd name="connsiteY140" fmla="*/ 121186 h 1232780"/>
                    <a:gd name="connsiteX141" fmla="*/ 532921 w 657992"/>
                    <a:gd name="connsiteY141" fmla="*/ 121967 h 1232780"/>
                    <a:gd name="connsiteX142" fmla="*/ 532592 w 657992"/>
                    <a:gd name="connsiteY142" fmla="*/ 129374 h 1232780"/>
                    <a:gd name="connsiteX143" fmla="*/ 532750 w 657992"/>
                    <a:gd name="connsiteY143" fmla="*/ 131962 h 1232780"/>
                    <a:gd name="connsiteX144" fmla="*/ 532921 w 657992"/>
                    <a:gd name="connsiteY144" fmla="*/ 134549 h 1232780"/>
                    <a:gd name="connsiteX145" fmla="*/ 531382 w 657992"/>
                    <a:gd name="connsiteY145" fmla="*/ 136098 h 1232780"/>
                    <a:gd name="connsiteX146" fmla="*/ 529905 w 657992"/>
                    <a:gd name="connsiteY146" fmla="*/ 137575 h 1232780"/>
                    <a:gd name="connsiteX147" fmla="*/ 528549 w 657992"/>
                    <a:gd name="connsiteY147" fmla="*/ 137136 h 1232780"/>
                    <a:gd name="connsiteX148" fmla="*/ 526802 w 657992"/>
                    <a:gd name="connsiteY148" fmla="*/ 136574 h 1232780"/>
                    <a:gd name="connsiteX149" fmla="*/ 524176 w 657992"/>
                    <a:gd name="connsiteY149" fmla="*/ 137026 h 1232780"/>
                    <a:gd name="connsiteX150" fmla="*/ 523297 w 657992"/>
                    <a:gd name="connsiteY150" fmla="*/ 137184 h 1232780"/>
                    <a:gd name="connsiteX151" fmla="*/ 522430 w 657992"/>
                    <a:gd name="connsiteY151" fmla="*/ 137331 h 1232780"/>
                    <a:gd name="connsiteX152" fmla="*/ 517862 w 657992"/>
                    <a:gd name="connsiteY152" fmla="*/ 138344 h 1232780"/>
                    <a:gd name="connsiteX153" fmla="*/ 517165 w 657992"/>
                    <a:gd name="connsiteY153" fmla="*/ 138478 h 1232780"/>
                    <a:gd name="connsiteX154" fmla="*/ 515321 w 657992"/>
                    <a:gd name="connsiteY154" fmla="*/ 138673 h 1232780"/>
                    <a:gd name="connsiteX155" fmla="*/ 513672 w 657992"/>
                    <a:gd name="connsiteY155" fmla="*/ 138856 h 1232780"/>
                    <a:gd name="connsiteX156" fmla="*/ 512622 w 657992"/>
                    <a:gd name="connsiteY156" fmla="*/ 138136 h 1232780"/>
                    <a:gd name="connsiteX157" fmla="*/ 508775 w 657992"/>
                    <a:gd name="connsiteY157" fmla="*/ 135415 h 1232780"/>
                    <a:gd name="connsiteX158" fmla="*/ 504915 w 657992"/>
                    <a:gd name="connsiteY158" fmla="*/ 130619 h 1232780"/>
                    <a:gd name="connsiteX159" fmla="*/ 504023 w 657992"/>
                    <a:gd name="connsiteY159" fmla="*/ 129521 h 1232780"/>
                    <a:gd name="connsiteX160" fmla="*/ 502668 w 657992"/>
                    <a:gd name="connsiteY160" fmla="*/ 129021 h 1232780"/>
                    <a:gd name="connsiteX161" fmla="*/ 499089 w 657992"/>
                    <a:gd name="connsiteY161" fmla="*/ 127739 h 1232780"/>
                    <a:gd name="connsiteX162" fmla="*/ 497733 w 657992"/>
                    <a:gd name="connsiteY162" fmla="*/ 127251 h 1232780"/>
                    <a:gd name="connsiteX163" fmla="*/ 496328 w 657992"/>
                    <a:gd name="connsiteY163" fmla="*/ 127483 h 1232780"/>
                    <a:gd name="connsiteX164" fmla="*/ 490820 w 657992"/>
                    <a:gd name="connsiteY164" fmla="*/ 128410 h 1232780"/>
                    <a:gd name="connsiteX165" fmla="*/ 489891 w 657992"/>
                    <a:gd name="connsiteY165" fmla="*/ 128423 h 1232780"/>
                    <a:gd name="connsiteX166" fmla="*/ 488121 w 657992"/>
                    <a:gd name="connsiteY166" fmla="*/ 128459 h 1232780"/>
                    <a:gd name="connsiteX167" fmla="*/ 488316 w 657992"/>
                    <a:gd name="connsiteY167" fmla="*/ 130936 h 1232780"/>
                    <a:gd name="connsiteX168" fmla="*/ 488560 w 657992"/>
                    <a:gd name="connsiteY168" fmla="*/ 133926 h 1232780"/>
                    <a:gd name="connsiteX169" fmla="*/ 486460 w 657992"/>
                    <a:gd name="connsiteY169" fmla="*/ 136928 h 1232780"/>
                    <a:gd name="connsiteX170" fmla="*/ 485849 w 657992"/>
                    <a:gd name="connsiteY170" fmla="*/ 137794 h 1232780"/>
                    <a:gd name="connsiteX171" fmla="*/ 484945 w 657992"/>
                    <a:gd name="connsiteY171" fmla="*/ 139100 h 1232780"/>
                    <a:gd name="connsiteX172" fmla="*/ 483821 w 657992"/>
                    <a:gd name="connsiteY172" fmla="*/ 140418 h 1232780"/>
                    <a:gd name="connsiteX173" fmla="*/ 482295 w 657992"/>
                    <a:gd name="connsiteY173" fmla="*/ 142212 h 1232780"/>
                    <a:gd name="connsiteX174" fmla="*/ 481830 w 657992"/>
                    <a:gd name="connsiteY174" fmla="*/ 144274 h 1232780"/>
                    <a:gd name="connsiteX175" fmla="*/ 481354 w 657992"/>
                    <a:gd name="connsiteY175" fmla="*/ 146324 h 1232780"/>
                    <a:gd name="connsiteX176" fmla="*/ 479754 w 657992"/>
                    <a:gd name="connsiteY176" fmla="*/ 153622 h 1232780"/>
                    <a:gd name="connsiteX177" fmla="*/ 479522 w 657992"/>
                    <a:gd name="connsiteY177" fmla="*/ 154659 h 1232780"/>
                    <a:gd name="connsiteX178" fmla="*/ 479180 w 657992"/>
                    <a:gd name="connsiteY178" fmla="*/ 156233 h 1232780"/>
                    <a:gd name="connsiteX179" fmla="*/ 478887 w 657992"/>
                    <a:gd name="connsiteY179" fmla="*/ 158344 h 1232780"/>
                    <a:gd name="connsiteX180" fmla="*/ 478142 w 657992"/>
                    <a:gd name="connsiteY180" fmla="*/ 163628 h 1232780"/>
                    <a:gd name="connsiteX181" fmla="*/ 477690 w 657992"/>
                    <a:gd name="connsiteY181" fmla="*/ 166801 h 1232780"/>
                    <a:gd name="connsiteX182" fmla="*/ 477299 w 657992"/>
                    <a:gd name="connsiteY182" fmla="*/ 168314 h 1232780"/>
                    <a:gd name="connsiteX183" fmla="*/ 475174 w 657992"/>
                    <a:gd name="connsiteY183" fmla="*/ 176380 h 1232780"/>
                    <a:gd name="connsiteX184" fmla="*/ 474319 w 657992"/>
                    <a:gd name="connsiteY184" fmla="*/ 179614 h 1232780"/>
                    <a:gd name="connsiteX185" fmla="*/ 472890 w 657992"/>
                    <a:gd name="connsiteY185" fmla="*/ 181590 h 1232780"/>
                    <a:gd name="connsiteX186" fmla="*/ 469946 w 657992"/>
                    <a:gd name="connsiteY186" fmla="*/ 185666 h 1232780"/>
                    <a:gd name="connsiteX187" fmla="*/ 467515 w 657992"/>
                    <a:gd name="connsiteY187" fmla="*/ 187838 h 1232780"/>
                    <a:gd name="connsiteX188" fmla="*/ 466233 w 657992"/>
                    <a:gd name="connsiteY188" fmla="*/ 188985 h 1232780"/>
                    <a:gd name="connsiteX189" fmla="*/ 466160 w 657992"/>
                    <a:gd name="connsiteY189" fmla="*/ 190694 h 1232780"/>
                    <a:gd name="connsiteX190" fmla="*/ 466099 w 657992"/>
                    <a:gd name="connsiteY190" fmla="*/ 192158 h 1232780"/>
                    <a:gd name="connsiteX191" fmla="*/ 466038 w 657992"/>
                    <a:gd name="connsiteY191" fmla="*/ 193574 h 1232780"/>
                    <a:gd name="connsiteX192" fmla="*/ 466783 w 657992"/>
                    <a:gd name="connsiteY192" fmla="*/ 194794 h 1232780"/>
                    <a:gd name="connsiteX193" fmla="*/ 468029 w 657992"/>
                    <a:gd name="connsiteY193" fmla="*/ 196856 h 1232780"/>
                    <a:gd name="connsiteX194" fmla="*/ 468480 w 657992"/>
                    <a:gd name="connsiteY194" fmla="*/ 197613 h 1232780"/>
                    <a:gd name="connsiteX195" fmla="*/ 469213 w 657992"/>
                    <a:gd name="connsiteY195" fmla="*/ 198259 h 1232780"/>
                    <a:gd name="connsiteX196" fmla="*/ 471778 w 657992"/>
                    <a:gd name="connsiteY196" fmla="*/ 200505 h 1232780"/>
                    <a:gd name="connsiteX197" fmla="*/ 472267 w 657992"/>
                    <a:gd name="connsiteY197" fmla="*/ 200944 h 1232780"/>
                    <a:gd name="connsiteX198" fmla="*/ 473012 w 657992"/>
                    <a:gd name="connsiteY198" fmla="*/ 201445 h 1232780"/>
                    <a:gd name="connsiteX199" fmla="*/ 476713 w 657992"/>
                    <a:gd name="connsiteY199" fmla="*/ 203909 h 1232780"/>
                    <a:gd name="connsiteX200" fmla="*/ 477470 w 657992"/>
                    <a:gd name="connsiteY200" fmla="*/ 205923 h 1232780"/>
                    <a:gd name="connsiteX201" fmla="*/ 477824 w 657992"/>
                    <a:gd name="connsiteY201" fmla="*/ 206850 h 1232780"/>
                    <a:gd name="connsiteX202" fmla="*/ 478398 w 657992"/>
                    <a:gd name="connsiteY202" fmla="*/ 208388 h 1232780"/>
                    <a:gd name="connsiteX203" fmla="*/ 478459 w 657992"/>
                    <a:gd name="connsiteY203" fmla="*/ 208534 h 1232780"/>
                    <a:gd name="connsiteX204" fmla="*/ 478948 w 657992"/>
                    <a:gd name="connsiteY204" fmla="*/ 210707 h 1232780"/>
                    <a:gd name="connsiteX205" fmla="*/ 479143 w 657992"/>
                    <a:gd name="connsiteY205" fmla="*/ 211585 h 1232780"/>
                    <a:gd name="connsiteX206" fmla="*/ 479290 w 657992"/>
                    <a:gd name="connsiteY206" fmla="*/ 212183 h 1232780"/>
                    <a:gd name="connsiteX207" fmla="*/ 480304 w 657992"/>
                    <a:gd name="connsiteY207" fmla="*/ 216674 h 1232780"/>
                    <a:gd name="connsiteX208" fmla="*/ 480426 w 657992"/>
                    <a:gd name="connsiteY208" fmla="*/ 217186 h 1232780"/>
                    <a:gd name="connsiteX209" fmla="*/ 482869 w 657992"/>
                    <a:gd name="connsiteY209" fmla="*/ 227473 h 1232780"/>
                    <a:gd name="connsiteX210" fmla="*/ 483601 w 657992"/>
                    <a:gd name="connsiteY210" fmla="*/ 230560 h 1232780"/>
                    <a:gd name="connsiteX211" fmla="*/ 485727 w 657992"/>
                    <a:gd name="connsiteY211" fmla="*/ 234636 h 1232780"/>
                    <a:gd name="connsiteX212" fmla="*/ 486411 w 657992"/>
                    <a:gd name="connsiteY212" fmla="*/ 235942 h 1232780"/>
                    <a:gd name="connsiteX213" fmla="*/ 486594 w 657992"/>
                    <a:gd name="connsiteY213" fmla="*/ 237065 h 1232780"/>
                    <a:gd name="connsiteX214" fmla="*/ 486850 w 657992"/>
                    <a:gd name="connsiteY214" fmla="*/ 238688 h 1232780"/>
                    <a:gd name="connsiteX215" fmla="*/ 487180 w 657992"/>
                    <a:gd name="connsiteY215" fmla="*/ 240701 h 1232780"/>
                    <a:gd name="connsiteX216" fmla="*/ 485605 w 657992"/>
                    <a:gd name="connsiteY216" fmla="*/ 241641 h 1232780"/>
                    <a:gd name="connsiteX217" fmla="*/ 482979 w 657992"/>
                    <a:gd name="connsiteY217" fmla="*/ 243227 h 1232780"/>
                    <a:gd name="connsiteX218" fmla="*/ 482502 w 657992"/>
                    <a:gd name="connsiteY218" fmla="*/ 243508 h 1232780"/>
                    <a:gd name="connsiteX219" fmla="*/ 480670 w 657992"/>
                    <a:gd name="connsiteY219" fmla="*/ 244106 h 1232780"/>
                    <a:gd name="connsiteX220" fmla="*/ 479583 w 657992"/>
                    <a:gd name="connsiteY220" fmla="*/ 244460 h 1232780"/>
                    <a:gd name="connsiteX221" fmla="*/ 477922 w 657992"/>
                    <a:gd name="connsiteY221" fmla="*/ 245009 h 1232780"/>
                    <a:gd name="connsiteX222" fmla="*/ 477030 w 657992"/>
                    <a:gd name="connsiteY222" fmla="*/ 245302 h 1232780"/>
                    <a:gd name="connsiteX223" fmla="*/ 474783 w 657992"/>
                    <a:gd name="connsiteY223" fmla="*/ 246034 h 1232780"/>
                    <a:gd name="connsiteX224" fmla="*/ 473757 w 657992"/>
                    <a:gd name="connsiteY224" fmla="*/ 246888 h 1232780"/>
                    <a:gd name="connsiteX225" fmla="*/ 471400 w 657992"/>
                    <a:gd name="connsiteY225" fmla="*/ 248816 h 1232780"/>
                    <a:gd name="connsiteX226" fmla="*/ 470129 w 657992"/>
                    <a:gd name="connsiteY226" fmla="*/ 249878 h 1232780"/>
                    <a:gd name="connsiteX227" fmla="*/ 466526 w 657992"/>
                    <a:gd name="connsiteY227" fmla="*/ 250183 h 1232780"/>
                    <a:gd name="connsiteX228" fmla="*/ 463351 w 657992"/>
                    <a:gd name="connsiteY228" fmla="*/ 250500 h 1232780"/>
                    <a:gd name="connsiteX229" fmla="*/ 459601 w 657992"/>
                    <a:gd name="connsiteY229" fmla="*/ 250988 h 1232780"/>
                    <a:gd name="connsiteX230" fmla="*/ 456425 w 657992"/>
                    <a:gd name="connsiteY230" fmla="*/ 250988 h 1232780"/>
                    <a:gd name="connsiteX231" fmla="*/ 452663 w 657992"/>
                    <a:gd name="connsiteY231" fmla="*/ 250988 h 1232780"/>
                    <a:gd name="connsiteX232" fmla="*/ 447472 w 657992"/>
                    <a:gd name="connsiteY232" fmla="*/ 251305 h 1232780"/>
                    <a:gd name="connsiteX233" fmla="*/ 442562 w 657992"/>
                    <a:gd name="connsiteY233" fmla="*/ 250988 h 1232780"/>
                    <a:gd name="connsiteX234" fmla="*/ 436932 w 657992"/>
                    <a:gd name="connsiteY234" fmla="*/ 250500 h 1232780"/>
                    <a:gd name="connsiteX235" fmla="*/ 432596 w 657992"/>
                    <a:gd name="connsiteY235" fmla="*/ 250024 h 1232780"/>
                    <a:gd name="connsiteX236" fmla="*/ 429274 w 657992"/>
                    <a:gd name="connsiteY236" fmla="*/ 249707 h 1232780"/>
                    <a:gd name="connsiteX237" fmla="*/ 428895 w 657992"/>
                    <a:gd name="connsiteY237" fmla="*/ 249707 h 1232780"/>
                    <a:gd name="connsiteX238" fmla="*/ 428883 w 657992"/>
                    <a:gd name="connsiteY238" fmla="*/ 249731 h 1232780"/>
                    <a:gd name="connsiteX239" fmla="*/ 429005 w 657992"/>
                    <a:gd name="connsiteY239" fmla="*/ 251269 h 1232780"/>
                    <a:gd name="connsiteX240" fmla="*/ 429151 w 657992"/>
                    <a:gd name="connsiteY240" fmla="*/ 253123 h 1232780"/>
                    <a:gd name="connsiteX241" fmla="*/ 429249 w 657992"/>
                    <a:gd name="connsiteY241" fmla="*/ 254320 h 1232780"/>
                    <a:gd name="connsiteX242" fmla="*/ 429420 w 657992"/>
                    <a:gd name="connsiteY242" fmla="*/ 256748 h 1232780"/>
                    <a:gd name="connsiteX243" fmla="*/ 429628 w 657992"/>
                    <a:gd name="connsiteY243" fmla="*/ 259372 h 1232780"/>
                    <a:gd name="connsiteX244" fmla="*/ 429762 w 657992"/>
                    <a:gd name="connsiteY244" fmla="*/ 261177 h 1232780"/>
                    <a:gd name="connsiteX245" fmla="*/ 429848 w 657992"/>
                    <a:gd name="connsiteY245" fmla="*/ 262361 h 1232780"/>
                    <a:gd name="connsiteX246" fmla="*/ 430751 w 657992"/>
                    <a:gd name="connsiteY246" fmla="*/ 264790 h 1232780"/>
                    <a:gd name="connsiteX247" fmla="*/ 432095 w 657992"/>
                    <a:gd name="connsiteY247" fmla="*/ 268389 h 1232780"/>
                    <a:gd name="connsiteX248" fmla="*/ 433377 w 657992"/>
                    <a:gd name="connsiteY248" fmla="*/ 271831 h 1232780"/>
                    <a:gd name="connsiteX249" fmla="*/ 434623 w 657992"/>
                    <a:gd name="connsiteY249" fmla="*/ 275162 h 1232780"/>
                    <a:gd name="connsiteX250" fmla="*/ 436052 w 657992"/>
                    <a:gd name="connsiteY250" fmla="*/ 277090 h 1232780"/>
                    <a:gd name="connsiteX251" fmla="*/ 438116 w 657992"/>
                    <a:gd name="connsiteY251" fmla="*/ 279885 h 1232780"/>
                    <a:gd name="connsiteX252" fmla="*/ 439912 w 657992"/>
                    <a:gd name="connsiteY252" fmla="*/ 282301 h 1232780"/>
                    <a:gd name="connsiteX253" fmla="*/ 441610 w 657992"/>
                    <a:gd name="connsiteY253" fmla="*/ 284473 h 1232780"/>
                    <a:gd name="connsiteX254" fmla="*/ 443478 w 657992"/>
                    <a:gd name="connsiteY254" fmla="*/ 286669 h 1232780"/>
                    <a:gd name="connsiteX255" fmla="*/ 445701 w 657992"/>
                    <a:gd name="connsiteY255" fmla="*/ 289268 h 1232780"/>
                    <a:gd name="connsiteX256" fmla="*/ 448425 w 657992"/>
                    <a:gd name="connsiteY256" fmla="*/ 292465 h 1232780"/>
                    <a:gd name="connsiteX257" fmla="*/ 450660 w 657992"/>
                    <a:gd name="connsiteY257" fmla="*/ 295089 h 1232780"/>
                    <a:gd name="connsiteX258" fmla="*/ 452260 w 657992"/>
                    <a:gd name="connsiteY258" fmla="*/ 296968 h 1232780"/>
                    <a:gd name="connsiteX259" fmla="*/ 453311 w 657992"/>
                    <a:gd name="connsiteY259" fmla="*/ 298189 h 1232780"/>
                    <a:gd name="connsiteX260" fmla="*/ 454667 w 657992"/>
                    <a:gd name="connsiteY260" fmla="*/ 301911 h 1232780"/>
                    <a:gd name="connsiteX261" fmla="*/ 455912 w 657992"/>
                    <a:gd name="connsiteY261" fmla="*/ 305303 h 1232780"/>
                    <a:gd name="connsiteX262" fmla="*/ 457158 w 657992"/>
                    <a:gd name="connsiteY262" fmla="*/ 308708 h 1232780"/>
                    <a:gd name="connsiteX263" fmla="*/ 456963 w 657992"/>
                    <a:gd name="connsiteY263" fmla="*/ 311319 h 1232780"/>
                    <a:gd name="connsiteX264" fmla="*/ 456743 w 657992"/>
                    <a:gd name="connsiteY264" fmla="*/ 314394 h 1232780"/>
                    <a:gd name="connsiteX265" fmla="*/ 456535 w 657992"/>
                    <a:gd name="connsiteY265" fmla="*/ 317237 h 1232780"/>
                    <a:gd name="connsiteX266" fmla="*/ 456352 w 657992"/>
                    <a:gd name="connsiteY266" fmla="*/ 319751 h 1232780"/>
                    <a:gd name="connsiteX267" fmla="*/ 456218 w 657992"/>
                    <a:gd name="connsiteY267" fmla="*/ 321423 h 1232780"/>
                    <a:gd name="connsiteX268" fmla="*/ 455143 w 657992"/>
                    <a:gd name="connsiteY268" fmla="*/ 324522 h 1232780"/>
                    <a:gd name="connsiteX269" fmla="*/ 450575 w 657992"/>
                    <a:gd name="connsiteY269" fmla="*/ 325279 h 1232780"/>
                    <a:gd name="connsiteX270" fmla="*/ 445567 w 657992"/>
                    <a:gd name="connsiteY270" fmla="*/ 324156 h 1232780"/>
                    <a:gd name="connsiteX271" fmla="*/ 440095 w 657992"/>
                    <a:gd name="connsiteY271" fmla="*/ 322924 h 1232780"/>
                    <a:gd name="connsiteX272" fmla="*/ 438727 w 657992"/>
                    <a:gd name="connsiteY272" fmla="*/ 322606 h 1232780"/>
                    <a:gd name="connsiteX273" fmla="*/ 437359 w 657992"/>
                    <a:gd name="connsiteY273" fmla="*/ 322301 h 1232780"/>
                    <a:gd name="connsiteX274" fmla="*/ 435942 w 657992"/>
                    <a:gd name="connsiteY274" fmla="*/ 322045 h 1232780"/>
                    <a:gd name="connsiteX275" fmla="*/ 433475 w 657992"/>
                    <a:gd name="connsiteY275" fmla="*/ 321582 h 1232780"/>
                    <a:gd name="connsiteX276" fmla="*/ 427160 w 657992"/>
                    <a:gd name="connsiteY276" fmla="*/ 320410 h 1232780"/>
                    <a:gd name="connsiteX277" fmla="*/ 424742 w 657992"/>
                    <a:gd name="connsiteY277" fmla="*/ 319959 h 1232780"/>
                    <a:gd name="connsiteX278" fmla="*/ 423411 w 657992"/>
                    <a:gd name="connsiteY278" fmla="*/ 319763 h 1232780"/>
                    <a:gd name="connsiteX279" fmla="*/ 422849 w 657992"/>
                    <a:gd name="connsiteY279" fmla="*/ 319678 h 1232780"/>
                    <a:gd name="connsiteX280" fmla="*/ 420504 w 657992"/>
                    <a:gd name="connsiteY280" fmla="*/ 319324 h 1232780"/>
                    <a:gd name="connsiteX281" fmla="*/ 416742 w 657992"/>
                    <a:gd name="connsiteY281" fmla="*/ 318824 h 1232780"/>
                    <a:gd name="connsiteX282" fmla="*/ 414568 w 657992"/>
                    <a:gd name="connsiteY282" fmla="*/ 319019 h 1232780"/>
                    <a:gd name="connsiteX283" fmla="*/ 412149 w 657992"/>
                    <a:gd name="connsiteY283" fmla="*/ 319227 h 1232780"/>
                    <a:gd name="connsiteX284" fmla="*/ 411001 w 657992"/>
                    <a:gd name="connsiteY284" fmla="*/ 318214 h 1232780"/>
                    <a:gd name="connsiteX285" fmla="*/ 406836 w 657992"/>
                    <a:gd name="connsiteY285" fmla="*/ 314565 h 1232780"/>
                    <a:gd name="connsiteX286" fmla="*/ 405542 w 657992"/>
                    <a:gd name="connsiteY286" fmla="*/ 313589 h 1232780"/>
                    <a:gd name="connsiteX287" fmla="*/ 404613 w 657992"/>
                    <a:gd name="connsiteY287" fmla="*/ 312893 h 1232780"/>
                    <a:gd name="connsiteX288" fmla="*/ 403526 w 657992"/>
                    <a:gd name="connsiteY288" fmla="*/ 312076 h 1232780"/>
                    <a:gd name="connsiteX289" fmla="*/ 402671 w 657992"/>
                    <a:gd name="connsiteY289" fmla="*/ 311539 h 1232780"/>
                    <a:gd name="connsiteX290" fmla="*/ 401816 w 657992"/>
                    <a:gd name="connsiteY290" fmla="*/ 311002 h 1232780"/>
                    <a:gd name="connsiteX291" fmla="*/ 400962 w 657992"/>
                    <a:gd name="connsiteY291" fmla="*/ 310477 h 1232780"/>
                    <a:gd name="connsiteX292" fmla="*/ 399251 w 657992"/>
                    <a:gd name="connsiteY292" fmla="*/ 309403 h 1232780"/>
                    <a:gd name="connsiteX293" fmla="*/ 397700 w 657992"/>
                    <a:gd name="connsiteY293" fmla="*/ 308598 h 1232780"/>
                    <a:gd name="connsiteX294" fmla="*/ 395502 w 657992"/>
                    <a:gd name="connsiteY294" fmla="*/ 307439 h 1232780"/>
                    <a:gd name="connsiteX295" fmla="*/ 393132 w 657992"/>
                    <a:gd name="connsiteY295" fmla="*/ 305742 h 1232780"/>
                    <a:gd name="connsiteX296" fmla="*/ 391557 w 657992"/>
                    <a:gd name="connsiteY296" fmla="*/ 304619 h 1232780"/>
                    <a:gd name="connsiteX297" fmla="*/ 389492 w 657992"/>
                    <a:gd name="connsiteY297" fmla="*/ 303656 h 1232780"/>
                    <a:gd name="connsiteX298" fmla="*/ 388247 w 657992"/>
                    <a:gd name="connsiteY298" fmla="*/ 303082 h 1232780"/>
                    <a:gd name="connsiteX299" fmla="*/ 387245 w 657992"/>
                    <a:gd name="connsiteY299" fmla="*/ 302630 h 1232780"/>
                    <a:gd name="connsiteX300" fmla="*/ 385425 w 657992"/>
                    <a:gd name="connsiteY300" fmla="*/ 302008 h 1232780"/>
                    <a:gd name="connsiteX301" fmla="*/ 383727 w 657992"/>
                    <a:gd name="connsiteY301" fmla="*/ 300910 h 1232780"/>
                    <a:gd name="connsiteX302" fmla="*/ 382457 w 657992"/>
                    <a:gd name="connsiteY302" fmla="*/ 300092 h 1232780"/>
                    <a:gd name="connsiteX303" fmla="*/ 379904 w 657992"/>
                    <a:gd name="connsiteY303" fmla="*/ 299324 h 1232780"/>
                    <a:gd name="connsiteX304" fmla="*/ 378561 w 657992"/>
                    <a:gd name="connsiteY304" fmla="*/ 299116 h 1232780"/>
                    <a:gd name="connsiteX305" fmla="*/ 377657 w 657992"/>
                    <a:gd name="connsiteY305" fmla="*/ 298982 h 1232780"/>
                    <a:gd name="connsiteX306" fmla="*/ 376314 w 657992"/>
                    <a:gd name="connsiteY306" fmla="*/ 298787 h 1232780"/>
                    <a:gd name="connsiteX307" fmla="*/ 370414 w 657992"/>
                    <a:gd name="connsiteY307" fmla="*/ 297859 h 1232780"/>
                    <a:gd name="connsiteX308" fmla="*/ 368045 w 657992"/>
                    <a:gd name="connsiteY308" fmla="*/ 297554 h 1232780"/>
                    <a:gd name="connsiteX309" fmla="*/ 367837 w 657992"/>
                    <a:gd name="connsiteY309" fmla="*/ 295248 h 1232780"/>
                    <a:gd name="connsiteX310" fmla="*/ 367629 w 657992"/>
                    <a:gd name="connsiteY310" fmla="*/ 292954 h 1232780"/>
                    <a:gd name="connsiteX311" fmla="*/ 365309 w 657992"/>
                    <a:gd name="connsiteY311" fmla="*/ 292795 h 1232780"/>
                    <a:gd name="connsiteX312" fmla="*/ 363025 w 657992"/>
                    <a:gd name="connsiteY312" fmla="*/ 292649 h 1232780"/>
                    <a:gd name="connsiteX313" fmla="*/ 357797 w 657992"/>
                    <a:gd name="connsiteY313" fmla="*/ 292881 h 1232780"/>
                    <a:gd name="connsiteX314" fmla="*/ 356319 w 657992"/>
                    <a:gd name="connsiteY314" fmla="*/ 292954 h 1232780"/>
                    <a:gd name="connsiteX315" fmla="*/ 354609 w 657992"/>
                    <a:gd name="connsiteY315" fmla="*/ 293478 h 1232780"/>
                    <a:gd name="connsiteX316" fmla="*/ 351556 w 657992"/>
                    <a:gd name="connsiteY316" fmla="*/ 294406 h 1232780"/>
                    <a:gd name="connsiteX317" fmla="*/ 344936 w 657992"/>
                    <a:gd name="connsiteY317" fmla="*/ 296712 h 1232780"/>
                    <a:gd name="connsiteX318" fmla="*/ 339745 w 657992"/>
                    <a:gd name="connsiteY318" fmla="*/ 298640 h 1232780"/>
                    <a:gd name="connsiteX319" fmla="*/ 337974 w 657992"/>
                    <a:gd name="connsiteY319" fmla="*/ 299507 h 1232780"/>
                    <a:gd name="connsiteX320" fmla="*/ 336178 w 657992"/>
                    <a:gd name="connsiteY320" fmla="*/ 300398 h 1232780"/>
                    <a:gd name="connsiteX321" fmla="*/ 336142 w 657992"/>
                    <a:gd name="connsiteY321" fmla="*/ 302496 h 1232780"/>
                    <a:gd name="connsiteX322" fmla="*/ 336105 w 657992"/>
                    <a:gd name="connsiteY322" fmla="*/ 305156 h 1232780"/>
                    <a:gd name="connsiteX323" fmla="*/ 334652 w 657992"/>
                    <a:gd name="connsiteY323" fmla="*/ 307451 h 1232780"/>
                    <a:gd name="connsiteX324" fmla="*/ 333845 w 657992"/>
                    <a:gd name="connsiteY324" fmla="*/ 308354 h 1232780"/>
                    <a:gd name="connsiteX325" fmla="*/ 332111 w 657992"/>
                    <a:gd name="connsiteY325" fmla="*/ 310294 h 1232780"/>
                    <a:gd name="connsiteX326" fmla="*/ 331574 w 657992"/>
                    <a:gd name="connsiteY326" fmla="*/ 310941 h 1232780"/>
                    <a:gd name="connsiteX327" fmla="*/ 331110 w 657992"/>
                    <a:gd name="connsiteY327" fmla="*/ 312954 h 1232780"/>
                    <a:gd name="connsiteX328" fmla="*/ 330780 w 657992"/>
                    <a:gd name="connsiteY328" fmla="*/ 315224 h 1232780"/>
                    <a:gd name="connsiteX329" fmla="*/ 330523 w 657992"/>
                    <a:gd name="connsiteY329" fmla="*/ 317042 h 1232780"/>
                    <a:gd name="connsiteX330" fmla="*/ 329058 w 657992"/>
                    <a:gd name="connsiteY330" fmla="*/ 322692 h 1232780"/>
                    <a:gd name="connsiteX331" fmla="*/ 328789 w 657992"/>
                    <a:gd name="connsiteY331" fmla="*/ 323717 h 1232780"/>
                    <a:gd name="connsiteX332" fmla="*/ 328667 w 657992"/>
                    <a:gd name="connsiteY332" fmla="*/ 324230 h 1232780"/>
                    <a:gd name="connsiteX333" fmla="*/ 327897 w 657992"/>
                    <a:gd name="connsiteY333" fmla="*/ 327329 h 1232780"/>
                    <a:gd name="connsiteX334" fmla="*/ 327897 w 657992"/>
                    <a:gd name="connsiteY334" fmla="*/ 329281 h 1232780"/>
                    <a:gd name="connsiteX335" fmla="*/ 327897 w 657992"/>
                    <a:gd name="connsiteY335" fmla="*/ 331088 h 1232780"/>
                    <a:gd name="connsiteX336" fmla="*/ 327274 w 657992"/>
                    <a:gd name="connsiteY336" fmla="*/ 334236 h 1232780"/>
                    <a:gd name="connsiteX337" fmla="*/ 326749 w 657992"/>
                    <a:gd name="connsiteY337" fmla="*/ 335737 h 1232780"/>
                    <a:gd name="connsiteX338" fmla="*/ 324661 w 657992"/>
                    <a:gd name="connsiteY338" fmla="*/ 341753 h 1232780"/>
                    <a:gd name="connsiteX339" fmla="*/ 324184 w 657992"/>
                    <a:gd name="connsiteY339" fmla="*/ 343632 h 1232780"/>
                    <a:gd name="connsiteX340" fmla="*/ 323879 w 657992"/>
                    <a:gd name="connsiteY340" fmla="*/ 344877 h 1232780"/>
                    <a:gd name="connsiteX341" fmla="*/ 323439 w 657992"/>
                    <a:gd name="connsiteY341" fmla="*/ 346671 h 1232780"/>
                    <a:gd name="connsiteX342" fmla="*/ 323134 w 657992"/>
                    <a:gd name="connsiteY342" fmla="*/ 347891 h 1232780"/>
                    <a:gd name="connsiteX343" fmla="*/ 323622 w 657992"/>
                    <a:gd name="connsiteY343" fmla="*/ 348428 h 1232780"/>
                    <a:gd name="connsiteX344" fmla="*/ 326737 w 657992"/>
                    <a:gd name="connsiteY344" fmla="*/ 348428 h 1232780"/>
                    <a:gd name="connsiteX345" fmla="*/ 328936 w 657992"/>
                    <a:gd name="connsiteY345" fmla="*/ 348428 h 1232780"/>
                    <a:gd name="connsiteX346" fmla="*/ 329607 w 657992"/>
                    <a:gd name="connsiteY346" fmla="*/ 348440 h 1232780"/>
                    <a:gd name="connsiteX347" fmla="*/ 338023 w 657992"/>
                    <a:gd name="connsiteY347" fmla="*/ 348562 h 1232780"/>
                    <a:gd name="connsiteX348" fmla="*/ 339415 w 657992"/>
                    <a:gd name="connsiteY348" fmla="*/ 348574 h 1232780"/>
                    <a:gd name="connsiteX349" fmla="*/ 340172 w 657992"/>
                    <a:gd name="connsiteY349" fmla="*/ 348892 h 1232780"/>
                    <a:gd name="connsiteX350" fmla="*/ 340661 w 657992"/>
                    <a:gd name="connsiteY350" fmla="*/ 351418 h 1232780"/>
                    <a:gd name="connsiteX351" fmla="*/ 340673 w 657992"/>
                    <a:gd name="connsiteY351" fmla="*/ 352076 h 1232780"/>
                    <a:gd name="connsiteX352" fmla="*/ 340795 w 657992"/>
                    <a:gd name="connsiteY352" fmla="*/ 355945 h 1232780"/>
                    <a:gd name="connsiteX353" fmla="*/ 341455 w 657992"/>
                    <a:gd name="connsiteY353" fmla="*/ 357922 h 1232780"/>
                    <a:gd name="connsiteX354" fmla="*/ 341894 w 657992"/>
                    <a:gd name="connsiteY354" fmla="*/ 359240 h 1232780"/>
                    <a:gd name="connsiteX355" fmla="*/ 341968 w 657992"/>
                    <a:gd name="connsiteY355" fmla="*/ 363083 h 1232780"/>
                    <a:gd name="connsiteX356" fmla="*/ 341834 w 657992"/>
                    <a:gd name="connsiteY356" fmla="*/ 364023 h 1232780"/>
                    <a:gd name="connsiteX357" fmla="*/ 341736 w 657992"/>
                    <a:gd name="connsiteY357" fmla="*/ 364999 h 1232780"/>
                    <a:gd name="connsiteX358" fmla="*/ 341601 w 657992"/>
                    <a:gd name="connsiteY358" fmla="*/ 367379 h 1232780"/>
                    <a:gd name="connsiteX359" fmla="*/ 341956 w 657992"/>
                    <a:gd name="connsiteY359" fmla="*/ 368904 h 1232780"/>
                    <a:gd name="connsiteX360" fmla="*/ 342249 w 657992"/>
                    <a:gd name="connsiteY360" fmla="*/ 370247 h 1232780"/>
                    <a:gd name="connsiteX361" fmla="*/ 342249 w 657992"/>
                    <a:gd name="connsiteY361" fmla="*/ 371430 h 1232780"/>
                    <a:gd name="connsiteX362" fmla="*/ 342249 w 657992"/>
                    <a:gd name="connsiteY362" fmla="*/ 372712 h 1232780"/>
                    <a:gd name="connsiteX363" fmla="*/ 342640 w 657992"/>
                    <a:gd name="connsiteY363" fmla="*/ 374212 h 1232780"/>
                    <a:gd name="connsiteX364" fmla="*/ 342994 w 657992"/>
                    <a:gd name="connsiteY364" fmla="*/ 375591 h 1232780"/>
                    <a:gd name="connsiteX365" fmla="*/ 342994 w 657992"/>
                    <a:gd name="connsiteY365" fmla="*/ 378849 h 1232780"/>
                    <a:gd name="connsiteX366" fmla="*/ 342994 w 657992"/>
                    <a:gd name="connsiteY366" fmla="*/ 379386 h 1232780"/>
                    <a:gd name="connsiteX367" fmla="*/ 342920 w 657992"/>
                    <a:gd name="connsiteY367" fmla="*/ 387513 h 1232780"/>
                    <a:gd name="connsiteX368" fmla="*/ 342896 w 657992"/>
                    <a:gd name="connsiteY368" fmla="*/ 389149 h 1232780"/>
                    <a:gd name="connsiteX369" fmla="*/ 342774 w 657992"/>
                    <a:gd name="connsiteY369" fmla="*/ 390699 h 1232780"/>
                    <a:gd name="connsiteX370" fmla="*/ 342640 w 657992"/>
                    <a:gd name="connsiteY370" fmla="*/ 392260 h 1232780"/>
                    <a:gd name="connsiteX371" fmla="*/ 342249 w 657992"/>
                    <a:gd name="connsiteY371" fmla="*/ 396934 h 1232780"/>
                    <a:gd name="connsiteX372" fmla="*/ 342188 w 657992"/>
                    <a:gd name="connsiteY372" fmla="*/ 397630 h 1232780"/>
                    <a:gd name="connsiteX373" fmla="*/ 342066 w 657992"/>
                    <a:gd name="connsiteY373" fmla="*/ 399009 h 1232780"/>
                    <a:gd name="connsiteX374" fmla="*/ 342017 w 657992"/>
                    <a:gd name="connsiteY374" fmla="*/ 399521 h 1232780"/>
                    <a:gd name="connsiteX375" fmla="*/ 341430 w 657992"/>
                    <a:gd name="connsiteY375" fmla="*/ 404878 h 1232780"/>
                    <a:gd name="connsiteX376" fmla="*/ 341235 w 657992"/>
                    <a:gd name="connsiteY376" fmla="*/ 406708 h 1232780"/>
                    <a:gd name="connsiteX377" fmla="*/ 340966 w 657992"/>
                    <a:gd name="connsiteY377" fmla="*/ 407905 h 1232780"/>
                    <a:gd name="connsiteX378" fmla="*/ 339769 w 657992"/>
                    <a:gd name="connsiteY378" fmla="*/ 413335 h 1232780"/>
                    <a:gd name="connsiteX379" fmla="*/ 339488 w 657992"/>
                    <a:gd name="connsiteY379" fmla="*/ 414616 h 1232780"/>
                    <a:gd name="connsiteX380" fmla="*/ 338890 w 657992"/>
                    <a:gd name="connsiteY380" fmla="*/ 416105 h 1232780"/>
                    <a:gd name="connsiteX381" fmla="*/ 337864 w 657992"/>
                    <a:gd name="connsiteY381" fmla="*/ 417349 h 1232780"/>
                    <a:gd name="connsiteX382" fmla="*/ 335482 w 657992"/>
                    <a:gd name="connsiteY382" fmla="*/ 419632 h 1232780"/>
                    <a:gd name="connsiteX383" fmla="*/ 333748 w 657992"/>
                    <a:gd name="connsiteY383" fmla="*/ 421120 h 1232780"/>
                    <a:gd name="connsiteX384" fmla="*/ 333479 w 657992"/>
                    <a:gd name="connsiteY384" fmla="*/ 423231 h 1232780"/>
                    <a:gd name="connsiteX385" fmla="*/ 333345 w 657992"/>
                    <a:gd name="connsiteY385" fmla="*/ 424269 h 1232780"/>
                    <a:gd name="connsiteX386" fmla="*/ 332820 w 657992"/>
                    <a:gd name="connsiteY386" fmla="*/ 429076 h 1232780"/>
                    <a:gd name="connsiteX387" fmla="*/ 332771 w 657992"/>
                    <a:gd name="connsiteY387" fmla="*/ 429613 h 1232780"/>
                    <a:gd name="connsiteX388" fmla="*/ 332807 w 657992"/>
                    <a:gd name="connsiteY388" fmla="*/ 430163 h 1232780"/>
                    <a:gd name="connsiteX389" fmla="*/ 333015 w 657992"/>
                    <a:gd name="connsiteY389" fmla="*/ 433396 h 1232780"/>
                    <a:gd name="connsiteX390" fmla="*/ 333125 w 657992"/>
                    <a:gd name="connsiteY390" fmla="*/ 435044 h 1232780"/>
                    <a:gd name="connsiteX391" fmla="*/ 333943 w 657992"/>
                    <a:gd name="connsiteY391" fmla="*/ 436191 h 1232780"/>
                    <a:gd name="connsiteX392" fmla="*/ 335543 w 657992"/>
                    <a:gd name="connsiteY392" fmla="*/ 438436 h 1232780"/>
                    <a:gd name="connsiteX393" fmla="*/ 336105 w 657992"/>
                    <a:gd name="connsiteY393" fmla="*/ 439241 h 1232780"/>
                    <a:gd name="connsiteX394" fmla="*/ 337375 w 657992"/>
                    <a:gd name="connsiteY394" fmla="*/ 440157 h 1232780"/>
                    <a:gd name="connsiteX395" fmla="*/ 338817 w 657992"/>
                    <a:gd name="connsiteY395" fmla="*/ 441194 h 1232780"/>
                    <a:gd name="connsiteX396" fmla="*/ 342969 w 657992"/>
                    <a:gd name="connsiteY396" fmla="*/ 444952 h 1232780"/>
                    <a:gd name="connsiteX397" fmla="*/ 343690 w 657992"/>
                    <a:gd name="connsiteY397" fmla="*/ 445599 h 1232780"/>
                    <a:gd name="connsiteX398" fmla="*/ 344276 w 657992"/>
                    <a:gd name="connsiteY398" fmla="*/ 446136 h 1232780"/>
                    <a:gd name="connsiteX399" fmla="*/ 345119 w 657992"/>
                    <a:gd name="connsiteY399" fmla="*/ 446832 h 1232780"/>
                    <a:gd name="connsiteX400" fmla="*/ 345864 w 657992"/>
                    <a:gd name="connsiteY400" fmla="*/ 447429 h 1232780"/>
                    <a:gd name="connsiteX401" fmla="*/ 348563 w 657992"/>
                    <a:gd name="connsiteY401" fmla="*/ 449638 h 1232780"/>
                    <a:gd name="connsiteX402" fmla="*/ 351666 w 657992"/>
                    <a:gd name="connsiteY402" fmla="*/ 452164 h 1232780"/>
                    <a:gd name="connsiteX403" fmla="*/ 355428 w 657992"/>
                    <a:gd name="connsiteY403" fmla="*/ 455618 h 1232780"/>
                    <a:gd name="connsiteX404" fmla="*/ 356148 w 657992"/>
                    <a:gd name="connsiteY404" fmla="*/ 456289 h 1232780"/>
                    <a:gd name="connsiteX405" fmla="*/ 357150 w 657992"/>
                    <a:gd name="connsiteY405" fmla="*/ 457326 h 1232780"/>
                    <a:gd name="connsiteX406" fmla="*/ 359153 w 657992"/>
                    <a:gd name="connsiteY406" fmla="*/ 459401 h 1232780"/>
                    <a:gd name="connsiteX407" fmla="*/ 360155 w 657992"/>
                    <a:gd name="connsiteY407" fmla="*/ 460438 h 1232780"/>
                    <a:gd name="connsiteX408" fmla="*/ 360887 w 657992"/>
                    <a:gd name="connsiteY408" fmla="*/ 461353 h 1232780"/>
                    <a:gd name="connsiteX409" fmla="*/ 361498 w 657992"/>
                    <a:gd name="connsiteY409" fmla="*/ 462109 h 1232780"/>
                    <a:gd name="connsiteX410" fmla="*/ 362109 w 657992"/>
                    <a:gd name="connsiteY410" fmla="*/ 462866 h 1232780"/>
                    <a:gd name="connsiteX411" fmla="*/ 363025 w 657992"/>
                    <a:gd name="connsiteY411" fmla="*/ 464001 h 1232780"/>
                    <a:gd name="connsiteX412" fmla="*/ 364368 w 657992"/>
                    <a:gd name="connsiteY412" fmla="*/ 465953 h 1232780"/>
                    <a:gd name="connsiteX413" fmla="*/ 365150 w 657992"/>
                    <a:gd name="connsiteY413" fmla="*/ 467076 h 1232780"/>
                    <a:gd name="connsiteX414" fmla="*/ 366090 w 657992"/>
                    <a:gd name="connsiteY414" fmla="*/ 468272 h 1232780"/>
                    <a:gd name="connsiteX415" fmla="*/ 367336 w 657992"/>
                    <a:gd name="connsiteY415" fmla="*/ 469871 h 1232780"/>
                    <a:gd name="connsiteX416" fmla="*/ 368423 w 657992"/>
                    <a:gd name="connsiteY416" fmla="*/ 470834 h 1232780"/>
                    <a:gd name="connsiteX417" fmla="*/ 370768 w 657992"/>
                    <a:gd name="connsiteY417" fmla="*/ 472909 h 1232780"/>
                    <a:gd name="connsiteX418" fmla="*/ 371648 w 657992"/>
                    <a:gd name="connsiteY418" fmla="*/ 473678 h 1232780"/>
                    <a:gd name="connsiteX419" fmla="*/ 372136 w 657992"/>
                    <a:gd name="connsiteY419" fmla="*/ 474032 h 1232780"/>
                    <a:gd name="connsiteX420" fmla="*/ 372918 w 657992"/>
                    <a:gd name="connsiteY420" fmla="*/ 474581 h 1232780"/>
                    <a:gd name="connsiteX421" fmla="*/ 378011 w 657992"/>
                    <a:gd name="connsiteY421" fmla="*/ 478230 h 1232780"/>
                    <a:gd name="connsiteX422" fmla="*/ 378402 w 657992"/>
                    <a:gd name="connsiteY422" fmla="*/ 478510 h 1232780"/>
                    <a:gd name="connsiteX423" fmla="*/ 379562 w 657992"/>
                    <a:gd name="connsiteY423" fmla="*/ 479291 h 1232780"/>
                    <a:gd name="connsiteX424" fmla="*/ 381504 w 657992"/>
                    <a:gd name="connsiteY424" fmla="*/ 480585 h 1232780"/>
                    <a:gd name="connsiteX425" fmla="*/ 382665 w 657992"/>
                    <a:gd name="connsiteY425" fmla="*/ 481366 h 1232780"/>
                    <a:gd name="connsiteX426" fmla="*/ 383483 w 657992"/>
                    <a:gd name="connsiteY426" fmla="*/ 481878 h 1232780"/>
                    <a:gd name="connsiteX427" fmla="*/ 387172 w 657992"/>
                    <a:gd name="connsiteY427" fmla="*/ 484184 h 1232780"/>
                    <a:gd name="connsiteX428" fmla="*/ 388393 w 657992"/>
                    <a:gd name="connsiteY428" fmla="*/ 484953 h 1232780"/>
                    <a:gd name="connsiteX429" fmla="*/ 389712 w 657992"/>
                    <a:gd name="connsiteY429" fmla="*/ 485820 h 1232780"/>
                    <a:gd name="connsiteX430" fmla="*/ 392632 w 657992"/>
                    <a:gd name="connsiteY430" fmla="*/ 487748 h 1232780"/>
                    <a:gd name="connsiteX431" fmla="*/ 394305 w 657992"/>
                    <a:gd name="connsiteY431" fmla="*/ 488846 h 1232780"/>
                    <a:gd name="connsiteX432" fmla="*/ 395587 w 657992"/>
                    <a:gd name="connsiteY432" fmla="*/ 489358 h 1232780"/>
                    <a:gd name="connsiteX433" fmla="*/ 398140 w 657992"/>
                    <a:gd name="connsiteY433" fmla="*/ 490384 h 1232780"/>
                    <a:gd name="connsiteX434" fmla="*/ 398995 w 657992"/>
                    <a:gd name="connsiteY434" fmla="*/ 490725 h 1232780"/>
                    <a:gd name="connsiteX435" fmla="*/ 400192 w 657992"/>
                    <a:gd name="connsiteY435" fmla="*/ 490957 h 1232780"/>
                    <a:gd name="connsiteX436" fmla="*/ 401047 w 657992"/>
                    <a:gd name="connsiteY436" fmla="*/ 491116 h 1232780"/>
                    <a:gd name="connsiteX437" fmla="*/ 402378 w 657992"/>
                    <a:gd name="connsiteY437" fmla="*/ 491372 h 1232780"/>
                    <a:gd name="connsiteX438" fmla="*/ 403429 w 657992"/>
                    <a:gd name="connsiteY438" fmla="*/ 491421 h 1232780"/>
                    <a:gd name="connsiteX439" fmla="*/ 404210 w 657992"/>
                    <a:gd name="connsiteY439" fmla="*/ 491457 h 1232780"/>
                    <a:gd name="connsiteX440" fmla="*/ 405151 w 657992"/>
                    <a:gd name="connsiteY440" fmla="*/ 491506 h 1232780"/>
                    <a:gd name="connsiteX441" fmla="*/ 408754 w 657992"/>
                    <a:gd name="connsiteY441" fmla="*/ 493105 h 1232780"/>
                    <a:gd name="connsiteX442" fmla="*/ 410415 w 657992"/>
                    <a:gd name="connsiteY442" fmla="*/ 494960 h 1232780"/>
                    <a:gd name="connsiteX443" fmla="*/ 411160 w 657992"/>
                    <a:gd name="connsiteY443" fmla="*/ 495777 h 1232780"/>
                    <a:gd name="connsiteX444" fmla="*/ 410965 w 657992"/>
                    <a:gd name="connsiteY444" fmla="*/ 496839 h 1232780"/>
                    <a:gd name="connsiteX445" fmla="*/ 410586 w 657992"/>
                    <a:gd name="connsiteY445" fmla="*/ 498804 h 1232780"/>
                    <a:gd name="connsiteX446" fmla="*/ 410391 w 657992"/>
                    <a:gd name="connsiteY446" fmla="*/ 499829 h 1232780"/>
                    <a:gd name="connsiteX447" fmla="*/ 409011 w 657992"/>
                    <a:gd name="connsiteY447" fmla="*/ 500695 h 1232780"/>
                    <a:gd name="connsiteX448" fmla="*/ 408424 w 657992"/>
                    <a:gd name="connsiteY448" fmla="*/ 501061 h 1232780"/>
                    <a:gd name="connsiteX449" fmla="*/ 406030 w 657992"/>
                    <a:gd name="connsiteY449" fmla="*/ 502550 h 1232780"/>
                    <a:gd name="connsiteX450" fmla="*/ 406934 w 657992"/>
                    <a:gd name="connsiteY450" fmla="*/ 502830 h 1232780"/>
                    <a:gd name="connsiteX451" fmla="*/ 409951 w 657992"/>
                    <a:gd name="connsiteY451" fmla="*/ 503782 h 1232780"/>
                    <a:gd name="connsiteX452" fmla="*/ 412394 w 657992"/>
                    <a:gd name="connsiteY452" fmla="*/ 504124 h 1232780"/>
                    <a:gd name="connsiteX453" fmla="*/ 413627 w 657992"/>
                    <a:gd name="connsiteY453" fmla="*/ 504282 h 1232780"/>
                    <a:gd name="connsiteX454" fmla="*/ 416168 w 657992"/>
                    <a:gd name="connsiteY454" fmla="*/ 504600 h 1232780"/>
                    <a:gd name="connsiteX455" fmla="*/ 418879 w 657992"/>
                    <a:gd name="connsiteY455" fmla="*/ 504392 h 1232780"/>
                    <a:gd name="connsiteX456" fmla="*/ 419771 w 657992"/>
                    <a:gd name="connsiteY456" fmla="*/ 504319 h 1232780"/>
                    <a:gd name="connsiteX457" fmla="*/ 421530 w 657992"/>
                    <a:gd name="connsiteY457" fmla="*/ 504173 h 1232780"/>
                    <a:gd name="connsiteX458" fmla="*/ 422995 w 657992"/>
                    <a:gd name="connsiteY458" fmla="*/ 505015 h 1232780"/>
                    <a:gd name="connsiteX459" fmla="*/ 426305 w 657992"/>
                    <a:gd name="connsiteY459" fmla="*/ 506894 h 1232780"/>
                    <a:gd name="connsiteX460" fmla="*/ 427173 w 657992"/>
                    <a:gd name="connsiteY460" fmla="*/ 507394 h 1232780"/>
                    <a:gd name="connsiteX461" fmla="*/ 427967 w 657992"/>
                    <a:gd name="connsiteY461" fmla="*/ 508187 h 1232780"/>
                    <a:gd name="connsiteX462" fmla="*/ 429664 w 657992"/>
                    <a:gd name="connsiteY462" fmla="*/ 509896 h 1232780"/>
                    <a:gd name="connsiteX463" fmla="*/ 430593 w 657992"/>
                    <a:gd name="connsiteY463" fmla="*/ 510823 h 1232780"/>
                    <a:gd name="connsiteX464" fmla="*/ 431167 w 657992"/>
                    <a:gd name="connsiteY464" fmla="*/ 511409 h 1232780"/>
                    <a:gd name="connsiteX465" fmla="*/ 431680 w 657992"/>
                    <a:gd name="connsiteY465" fmla="*/ 512129 h 1232780"/>
                    <a:gd name="connsiteX466" fmla="*/ 433451 w 657992"/>
                    <a:gd name="connsiteY466" fmla="*/ 514667 h 1232780"/>
                    <a:gd name="connsiteX467" fmla="*/ 435185 w 657992"/>
                    <a:gd name="connsiteY467" fmla="*/ 517925 h 1232780"/>
                    <a:gd name="connsiteX468" fmla="*/ 436016 w 657992"/>
                    <a:gd name="connsiteY468" fmla="*/ 519512 h 1232780"/>
                    <a:gd name="connsiteX469" fmla="*/ 435503 w 657992"/>
                    <a:gd name="connsiteY469" fmla="*/ 521513 h 1232780"/>
                    <a:gd name="connsiteX470" fmla="*/ 435246 w 657992"/>
                    <a:gd name="connsiteY470" fmla="*/ 522489 h 1232780"/>
                    <a:gd name="connsiteX471" fmla="*/ 434978 w 657992"/>
                    <a:gd name="connsiteY471" fmla="*/ 523526 h 1232780"/>
                    <a:gd name="connsiteX472" fmla="*/ 434501 w 657992"/>
                    <a:gd name="connsiteY472" fmla="*/ 524381 h 1232780"/>
                    <a:gd name="connsiteX473" fmla="*/ 432278 w 657992"/>
                    <a:gd name="connsiteY473" fmla="*/ 528334 h 1232780"/>
                    <a:gd name="connsiteX474" fmla="*/ 431557 w 657992"/>
                    <a:gd name="connsiteY474" fmla="*/ 529628 h 1232780"/>
                    <a:gd name="connsiteX475" fmla="*/ 428150 w 657992"/>
                    <a:gd name="connsiteY475" fmla="*/ 535680 h 1232780"/>
                    <a:gd name="connsiteX476" fmla="*/ 427673 w 657992"/>
                    <a:gd name="connsiteY476" fmla="*/ 536510 h 1232780"/>
                    <a:gd name="connsiteX477" fmla="*/ 427050 w 657992"/>
                    <a:gd name="connsiteY477" fmla="*/ 539403 h 1232780"/>
                    <a:gd name="connsiteX478" fmla="*/ 429298 w 657992"/>
                    <a:gd name="connsiteY478" fmla="*/ 539890 h 1232780"/>
                    <a:gd name="connsiteX479" fmla="*/ 429811 w 657992"/>
                    <a:gd name="connsiteY479" fmla="*/ 540000 h 1232780"/>
                    <a:gd name="connsiteX480" fmla="*/ 430873 w 657992"/>
                    <a:gd name="connsiteY480" fmla="*/ 540098 h 1232780"/>
                    <a:gd name="connsiteX481" fmla="*/ 432962 w 657992"/>
                    <a:gd name="connsiteY481" fmla="*/ 540293 h 1232780"/>
                    <a:gd name="connsiteX482" fmla="*/ 435442 w 657992"/>
                    <a:gd name="connsiteY482" fmla="*/ 540952 h 1232780"/>
                    <a:gd name="connsiteX483" fmla="*/ 436797 w 657992"/>
                    <a:gd name="connsiteY483" fmla="*/ 541318 h 1232780"/>
                    <a:gd name="connsiteX484" fmla="*/ 437445 w 657992"/>
                    <a:gd name="connsiteY484" fmla="*/ 541489 h 1232780"/>
                    <a:gd name="connsiteX485" fmla="*/ 437933 w 657992"/>
                    <a:gd name="connsiteY485" fmla="*/ 541514 h 1232780"/>
                    <a:gd name="connsiteX486" fmla="*/ 439350 w 657992"/>
                    <a:gd name="connsiteY486" fmla="*/ 541623 h 1232780"/>
                    <a:gd name="connsiteX487" fmla="*/ 441280 w 657992"/>
                    <a:gd name="connsiteY487" fmla="*/ 541758 h 1232780"/>
                    <a:gd name="connsiteX488" fmla="*/ 442172 w 657992"/>
                    <a:gd name="connsiteY488" fmla="*/ 540684 h 1232780"/>
                    <a:gd name="connsiteX489" fmla="*/ 443686 w 657992"/>
                    <a:gd name="connsiteY489" fmla="*/ 538878 h 1232780"/>
                    <a:gd name="connsiteX490" fmla="*/ 445628 w 657992"/>
                    <a:gd name="connsiteY490" fmla="*/ 536877 h 1232780"/>
                    <a:gd name="connsiteX491" fmla="*/ 447692 w 657992"/>
                    <a:gd name="connsiteY491" fmla="*/ 537023 h 1232780"/>
                    <a:gd name="connsiteX492" fmla="*/ 448169 w 657992"/>
                    <a:gd name="connsiteY492" fmla="*/ 537084 h 1232780"/>
                    <a:gd name="connsiteX493" fmla="*/ 448730 w 657992"/>
                    <a:gd name="connsiteY493" fmla="*/ 536852 h 1232780"/>
                    <a:gd name="connsiteX494" fmla="*/ 451295 w 657992"/>
                    <a:gd name="connsiteY494" fmla="*/ 535827 h 1232780"/>
                    <a:gd name="connsiteX495" fmla="*/ 452150 w 657992"/>
                    <a:gd name="connsiteY495" fmla="*/ 535473 h 1232780"/>
                    <a:gd name="connsiteX496" fmla="*/ 456499 w 657992"/>
                    <a:gd name="connsiteY496" fmla="*/ 539134 h 1232780"/>
                    <a:gd name="connsiteX497" fmla="*/ 459527 w 657992"/>
                    <a:gd name="connsiteY497" fmla="*/ 541904 h 1232780"/>
                    <a:gd name="connsiteX498" fmla="*/ 460651 w 657992"/>
                    <a:gd name="connsiteY498" fmla="*/ 542929 h 1232780"/>
                    <a:gd name="connsiteX499" fmla="*/ 463253 w 657992"/>
                    <a:gd name="connsiteY499" fmla="*/ 543417 h 1232780"/>
                    <a:gd name="connsiteX500" fmla="*/ 465122 w 657992"/>
                    <a:gd name="connsiteY500" fmla="*/ 542966 h 1232780"/>
                    <a:gd name="connsiteX501" fmla="*/ 465903 w 657992"/>
                    <a:gd name="connsiteY501" fmla="*/ 542782 h 1232780"/>
                    <a:gd name="connsiteX502" fmla="*/ 466758 w 657992"/>
                    <a:gd name="connsiteY502" fmla="*/ 542575 h 1232780"/>
                    <a:gd name="connsiteX503" fmla="*/ 467821 w 657992"/>
                    <a:gd name="connsiteY503" fmla="*/ 542575 h 1232780"/>
                    <a:gd name="connsiteX504" fmla="*/ 469995 w 657992"/>
                    <a:gd name="connsiteY504" fmla="*/ 542575 h 1232780"/>
                    <a:gd name="connsiteX505" fmla="*/ 471900 w 657992"/>
                    <a:gd name="connsiteY505" fmla="*/ 542575 h 1232780"/>
                    <a:gd name="connsiteX506" fmla="*/ 472511 w 657992"/>
                    <a:gd name="connsiteY506" fmla="*/ 544332 h 1232780"/>
                    <a:gd name="connsiteX507" fmla="*/ 473122 w 657992"/>
                    <a:gd name="connsiteY507" fmla="*/ 546065 h 1232780"/>
                    <a:gd name="connsiteX508" fmla="*/ 473549 w 657992"/>
                    <a:gd name="connsiteY508" fmla="*/ 547261 h 1232780"/>
                    <a:gd name="connsiteX509" fmla="*/ 473329 w 657992"/>
                    <a:gd name="connsiteY509" fmla="*/ 549006 h 1232780"/>
                    <a:gd name="connsiteX510" fmla="*/ 473219 w 657992"/>
                    <a:gd name="connsiteY510" fmla="*/ 549860 h 1232780"/>
                    <a:gd name="connsiteX511" fmla="*/ 472841 w 657992"/>
                    <a:gd name="connsiteY511" fmla="*/ 552972 h 1232780"/>
                    <a:gd name="connsiteX512" fmla="*/ 472768 w 657992"/>
                    <a:gd name="connsiteY512" fmla="*/ 553521 h 1232780"/>
                    <a:gd name="connsiteX513" fmla="*/ 472096 w 657992"/>
                    <a:gd name="connsiteY513" fmla="*/ 557804 h 1232780"/>
                    <a:gd name="connsiteX514" fmla="*/ 471827 w 657992"/>
                    <a:gd name="connsiteY514" fmla="*/ 559561 h 1232780"/>
                    <a:gd name="connsiteX515" fmla="*/ 472633 w 657992"/>
                    <a:gd name="connsiteY515" fmla="*/ 562258 h 1232780"/>
                    <a:gd name="connsiteX516" fmla="*/ 473525 w 657992"/>
                    <a:gd name="connsiteY516" fmla="*/ 563100 h 1232780"/>
                    <a:gd name="connsiteX517" fmla="*/ 474917 w 657992"/>
                    <a:gd name="connsiteY517" fmla="*/ 564443 h 1232780"/>
                    <a:gd name="connsiteX518" fmla="*/ 476163 w 657992"/>
                    <a:gd name="connsiteY518" fmla="*/ 565211 h 1232780"/>
                    <a:gd name="connsiteX519" fmla="*/ 477995 w 657992"/>
                    <a:gd name="connsiteY519" fmla="*/ 566334 h 1232780"/>
                    <a:gd name="connsiteX520" fmla="*/ 479278 w 657992"/>
                    <a:gd name="connsiteY520" fmla="*/ 568445 h 1232780"/>
                    <a:gd name="connsiteX521" fmla="*/ 479522 w 657992"/>
                    <a:gd name="connsiteY521" fmla="*/ 570666 h 1232780"/>
                    <a:gd name="connsiteX522" fmla="*/ 479656 w 657992"/>
                    <a:gd name="connsiteY522" fmla="*/ 571911 h 1232780"/>
                    <a:gd name="connsiteX523" fmla="*/ 479766 w 657992"/>
                    <a:gd name="connsiteY523" fmla="*/ 572923 h 1232780"/>
                    <a:gd name="connsiteX524" fmla="*/ 479900 w 657992"/>
                    <a:gd name="connsiteY524" fmla="*/ 576182 h 1232780"/>
                    <a:gd name="connsiteX525" fmla="*/ 480010 w 657992"/>
                    <a:gd name="connsiteY525" fmla="*/ 578903 h 1232780"/>
                    <a:gd name="connsiteX526" fmla="*/ 481256 w 657992"/>
                    <a:gd name="connsiteY526" fmla="*/ 580514 h 1232780"/>
                    <a:gd name="connsiteX527" fmla="*/ 484359 w 657992"/>
                    <a:gd name="connsiteY527" fmla="*/ 584553 h 1232780"/>
                    <a:gd name="connsiteX528" fmla="*/ 489037 w 657992"/>
                    <a:gd name="connsiteY528" fmla="*/ 590337 h 1232780"/>
                    <a:gd name="connsiteX529" fmla="*/ 490295 w 657992"/>
                    <a:gd name="connsiteY529" fmla="*/ 591875 h 1232780"/>
                    <a:gd name="connsiteX530" fmla="*/ 491748 w 657992"/>
                    <a:gd name="connsiteY530" fmla="*/ 593339 h 1232780"/>
                    <a:gd name="connsiteX531" fmla="*/ 493568 w 657992"/>
                    <a:gd name="connsiteY531" fmla="*/ 595157 h 1232780"/>
                    <a:gd name="connsiteX532" fmla="*/ 494667 w 657992"/>
                    <a:gd name="connsiteY532" fmla="*/ 596256 h 1232780"/>
                    <a:gd name="connsiteX533" fmla="*/ 495705 w 657992"/>
                    <a:gd name="connsiteY533" fmla="*/ 597134 h 1232780"/>
                    <a:gd name="connsiteX534" fmla="*/ 497428 w 657992"/>
                    <a:gd name="connsiteY534" fmla="*/ 598611 h 1232780"/>
                    <a:gd name="connsiteX535" fmla="*/ 500005 w 657992"/>
                    <a:gd name="connsiteY535" fmla="*/ 600807 h 1232780"/>
                    <a:gd name="connsiteX536" fmla="*/ 501483 w 657992"/>
                    <a:gd name="connsiteY536" fmla="*/ 602064 h 1232780"/>
                    <a:gd name="connsiteX537" fmla="*/ 503461 w 657992"/>
                    <a:gd name="connsiteY537" fmla="*/ 603638 h 1232780"/>
                    <a:gd name="connsiteX538" fmla="*/ 512536 w 657992"/>
                    <a:gd name="connsiteY538" fmla="*/ 610862 h 1232780"/>
                    <a:gd name="connsiteX539" fmla="*/ 514112 w 657992"/>
                    <a:gd name="connsiteY539" fmla="*/ 612119 h 1232780"/>
                    <a:gd name="connsiteX540" fmla="*/ 514906 w 657992"/>
                    <a:gd name="connsiteY540" fmla="*/ 612741 h 1232780"/>
                    <a:gd name="connsiteX541" fmla="*/ 516824 w 657992"/>
                    <a:gd name="connsiteY541" fmla="*/ 614133 h 1232780"/>
                    <a:gd name="connsiteX542" fmla="*/ 519132 w 657992"/>
                    <a:gd name="connsiteY542" fmla="*/ 615804 h 1232780"/>
                    <a:gd name="connsiteX543" fmla="*/ 520317 w 657992"/>
                    <a:gd name="connsiteY543" fmla="*/ 616659 h 1232780"/>
                    <a:gd name="connsiteX544" fmla="*/ 521489 w 657992"/>
                    <a:gd name="connsiteY544" fmla="*/ 617525 h 1232780"/>
                    <a:gd name="connsiteX545" fmla="*/ 521892 w 657992"/>
                    <a:gd name="connsiteY545" fmla="*/ 617806 h 1232780"/>
                    <a:gd name="connsiteX546" fmla="*/ 522698 w 657992"/>
                    <a:gd name="connsiteY546" fmla="*/ 618428 h 1232780"/>
                    <a:gd name="connsiteX547" fmla="*/ 524726 w 657992"/>
                    <a:gd name="connsiteY547" fmla="*/ 619978 h 1232780"/>
                    <a:gd name="connsiteX548" fmla="*/ 525666 w 657992"/>
                    <a:gd name="connsiteY548" fmla="*/ 621540 h 1232780"/>
                    <a:gd name="connsiteX549" fmla="*/ 526069 w 657992"/>
                    <a:gd name="connsiteY549" fmla="*/ 622199 h 1232780"/>
                    <a:gd name="connsiteX550" fmla="*/ 528024 w 657992"/>
                    <a:gd name="connsiteY550" fmla="*/ 641369 h 1232780"/>
                    <a:gd name="connsiteX551" fmla="*/ 528366 w 657992"/>
                    <a:gd name="connsiteY551" fmla="*/ 644737 h 1232780"/>
                    <a:gd name="connsiteX552" fmla="*/ 528683 w 657992"/>
                    <a:gd name="connsiteY552" fmla="*/ 647495 h 1232780"/>
                    <a:gd name="connsiteX553" fmla="*/ 529453 w 657992"/>
                    <a:gd name="connsiteY553" fmla="*/ 654207 h 1232780"/>
                    <a:gd name="connsiteX554" fmla="*/ 529685 w 657992"/>
                    <a:gd name="connsiteY554" fmla="*/ 656232 h 1232780"/>
                    <a:gd name="connsiteX555" fmla="*/ 530039 w 657992"/>
                    <a:gd name="connsiteY555" fmla="*/ 659271 h 1232780"/>
                    <a:gd name="connsiteX556" fmla="*/ 530296 w 657992"/>
                    <a:gd name="connsiteY556" fmla="*/ 660516 h 1232780"/>
                    <a:gd name="connsiteX557" fmla="*/ 530564 w 657992"/>
                    <a:gd name="connsiteY557" fmla="*/ 661882 h 1232780"/>
                    <a:gd name="connsiteX558" fmla="*/ 531077 w 657992"/>
                    <a:gd name="connsiteY558" fmla="*/ 664421 h 1232780"/>
                    <a:gd name="connsiteX559" fmla="*/ 531199 w 657992"/>
                    <a:gd name="connsiteY559" fmla="*/ 666031 h 1232780"/>
                    <a:gd name="connsiteX560" fmla="*/ 531993 w 657992"/>
                    <a:gd name="connsiteY560" fmla="*/ 675598 h 1232780"/>
                    <a:gd name="connsiteX561" fmla="*/ 532176 w 657992"/>
                    <a:gd name="connsiteY561" fmla="*/ 677819 h 1232780"/>
                    <a:gd name="connsiteX562" fmla="*/ 532152 w 657992"/>
                    <a:gd name="connsiteY562" fmla="*/ 679650 h 1232780"/>
                    <a:gd name="connsiteX563" fmla="*/ 532128 w 657992"/>
                    <a:gd name="connsiteY563" fmla="*/ 681016 h 1232780"/>
                    <a:gd name="connsiteX564" fmla="*/ 532066 w 657992"/>
                    <a:gd name="connsiteY564" fmla="*/ 684238 h 1232780"/>
                    <a:gd name="connsiteX565" fmla="*/ 532030 w 657992"/>
                    <a:gd name="connsiteY565" fmla="*/ 686349 h 1232780"/>
                    <a:gd name="connsiteX566" fmla="*/ 531688 w 657992"/>
                    <a:gd name="connsiteY566" fmla="*/ 688497 h 1232780"/>
                    <a:gd name="connsiteX567" fmla="*/ 531004 w 657992"/>
                    <a:gd name="connsiteY567" fmla="*/ 692817 h 1232780"/>
                    <a:gd name="connsiteX568" fmla="*/ 530747 w 657992"/>
                    <a:gd name="connsiteY568" fmla="*/ 694427 h 1232780"/>
                    <a:gd name="connsiteX569" fmla="*/ 530625 w 657992"/>
                    <a:gd name="connsiteY569" fmla="*/ 695928 h 1232780"/>
                    <a:gd name="connsiteX570" fmla="*/ 530454 w 657992"/>
                    <a:gd name="connsiteY570" fmla="*/ 697930 h 1232780"/>
                    <a:gd name="connsiteX571" fmla="*/ 530259 w 657992"/>
                    <a:gd name="connsiteY571" fmla="*/ 700175 h 1232780"/>
                    <a:gd name="connsiteX572" fmla="*/ 530186 w 657992"/>
                    <a:gd name="connsiteY572" fmla="*/ 701176 h 1232780"/>
                    <a:gd name="connsiteX573" fmla="*/ 530210 w 657992"/>
                    <a:gd name="connsiteY573" fmla="*/ 702250 h 1232780"/>
                    <a:gd name="connsiteX574" fmla="*/ 530222 w 657992"/>
                    <a:gd name="connsiteY574" fmla="*/ 702774 h 1232780"/>
                    <a:gd name="connsiteX575" fmla="*/ 530271 w 657992"/>
                    <a:gd name="connsiteY575" fmla="*/ 704910 h 1232780"/>
                    <a:gd name="connsiteX576" fmla="*/ 530479 w 657992"/>
                    <a:gd name="connsiteY576" fmla="*/ 705605 h 1232780"/>
                    <a:gd name="connsiteX577" fmla="*/ 530845 w 657992"/>
                    <a:gd name="connsiteY577" fmla="*/ 706789 h 1232780"/>
                    <a:gd name="connsiteX578" fmla="*/ 532299 w 657992"/>
                    <a:gd name="connsiteY578" fmla="*/ 711572 h 1232780"/>
                    <a:gd name="connsiteX579" fmla="*/ 533777 w 657992"/>
                    <a:gd name="connsiteY579" fmla="*/ 716649 h 1232780"/>
                    <a:gd name="connsiteX580" fmla="*/ 534082 w 657992"/>
                    <a:gd name="connsiteY580" fmla="*/ 717662 h 1232780"/>
                    <a:gd name="connsiteX581" fmla="*/ 534522 w 657992"/>
                    <a:gd name="connsiteY581" fmla="*/ 719187 h 1232780"/>
                    <a:gd name="connsiteX582" fmla="*/ 535279 w 657992"/>
                    <a:gd name="connsiteY582" fmla="*/ 720908 h 1232780"/>
                    <a:gd name="connsiteX583" fmla="*/ 537917 w 657992"/>
                    <a:gd name="connsiteY583" fmla="*/ 726875 h 1232780"/>
                    <a:gd name="connsiteX584" fmla="*/ 538125 w 657992"/>
                    <a:gd name="connsiteY584" fmla="*/ 727363 h 1232780"/>
                    <a:gd name="connsiteX585" fmla="*/ 538430 w 657992"/>
                    <a:gd name="connsiteY585" fmla="*/ 728058 h 1232780"/>
                    <a:gd name="connsiteX586" fmla="*/ 538845 w 657992"/>
                    <a:gd name="connsiteY586" fmla="*/ 728986 h 1232780"/>
                    <a:gd name="connsiteX587" fmla="*/ 539065 w 657992"/>
                    <a:gd name="connsiteY587" fmla="*/ 730182 h 1232780"/>
                    <a:gd name="connsiteX588" fmla="*/ 539334 w 657992"/>
                    <a:gd name="connsiteY588" fmla="*/ 731670 h 1232780"/>
                    <a:gd name="connsiteX589" fmla="*/ 540067 w 657992"/>
                    <a:gd name="connsiteY589" fmla="*/ 735685 h 1232780"/>
                    <a:gd name="connsiteX590" fmla="*/ 540348 w 657992"/>
                    <a:gd name="connsiteY590" fmla="*/ 737186 h 1232780"/>
                    <a:gd name="connsiteX591" fmla="*/ 540458 w 657992"/>
                    <a:gd name="connsiteY591" fmla="*/ 738626 h 1232780"/>
                    <a:gd name="connsiteX592" fmla="*/ 540543 w 657992"/>
                    <a:gd name="connsiteY592" fmla="*/ 739663 h 1232780"/>
                    <a:gd name="connsiteX593" fmla="*/ 540946 w 657992"/>
                    <a:gd name="connsiteY593" fmla="*/ 744850 h 1232780"/>
                    <a:gd name="connsiteX594" fmla="*/ 541154 w 657992"/>
                    <a:gd name="connsiteY594" fmla="*/ 747449 h 1232780"/>
                    <a:gd name="connsiteX595" fmla="*/ 541471 w 657992"/>
                    <a:gd name="connsiteY595" fmla="*/ 750121 h 1232780"/>
                    <a:gd name="connsiteX596" fmla="*/ 541716 w 657992"/>
                    <a:gd name="connsiteY596" fmla="*/ 752147 h 1232780"/>
                    <a:gd name="connsiteX597" fmla="*/ 541936 w 657992"/>
                    <a:gd name="connsiteY597" fmla="*/ 754819 h 1232780"/>
                    <a:gd name="connsiteX598" fmla="*/ 542192 w 657992"/>
                    <a:gd name="connsiteY598" fmla="*/ 758029 h 1232780"/>
                    <a:gd name="connsiteX599" fmla="*/ 542412 w 657992"/>
                    <a:gd name="connsiteY599" fmla="*/ 760701 h 1232780"/>
                    <a:gd name="connsiteX600" fmla="*/ 542534 w 657992"/>
                    <a:gd name="connsiteY600" fmla="*/ 765387 h 1232780"/>
                    <a:gd name="connsiteX601" fmla="*/ 542607 w 657992"/>
                    <a:gd name="connsiteY601" fmla="*/ 767986 h 1232780"/>
                    <a:gd name="connsiteX602" fmla="*/ 543181 w 657992"/>
                    <a:gd name="connsiteY602" fmla="*/ 770036 h 1232780"/>
                    <a:gd name="connsiteX603" fmla="*/ 544036 w 657992"/>
                    <a:gd name="connsiteY603" fmla="*/ 773123 h 1232780"/>
                    <a:gd name="connsiteX604" fmla="*/ 545893 w 657992"/>
                    <a:gd name="connsiteY604" fmla="*/ 779311 h 1232780"/>
                    <a:gd name="connsiteX605" fmla="*/ 546125 w 657992"/>
                    <a:gd name="connsiteY605" fmla="*/ 780043 h 1232780"/>
                    <a:gd name="connsiteX606" fmla="*/ 546675 w 657992"/>
                    <a:gd name="connsiteY606" fmla="*/ 781885 h 1232780"/>
                    <a:gd name="connsiteX607" fmla="*/ 547468 w 657992"/>
                    <a:gd name="connsiteY607" fmla="*/ 783874 h 1232780"/>
                    <a:gd name="connsiteX608" fmla="*/ 551218 w 657992"/>
                    <a:gd name="connsiteY608" fmla="*/ 793356 h 1232780"/>
                    <a:gd name="connsiteX609" fmla="*/ 551682 w 657992"/>
                    <a:gd name="connsiteY609" fmla="*/ 794723 h 1232780"/>
                    <a:gd name="connsiteX610" fmla="*/ 552146 w 657992"/>
                    <a:gd name="connsiteY610" fmla="*/ 796077 h 1232780"/>
                    <a:gd name="connsiteX611" fmla="*/ 552415 w 657992"/>
                    <a:gd name="connsiteY611" fmla="*/ 796882 h 1232780"/>
                    <a:gd name="connsiteX612" fmla="*/ 554479 w 657992"/>
                    <a:gd name="connsiteY612" fmla="*/ 799421 h 1232780"/>
                    <a:gd name="connsiteX613" fmla="*/ 556434 w 657992"/>
                    <a:gd name="connsiteY613" fmla="*/ 801824 h 1232780"/>
                    <a:gd name="connsiteX614" fmla="*/ 557227 w 657992"/>
                    <a:gd name="connsiteY614" fmla="*/ 803924 h 1232780"/>
                    <a:gd name="connsiteX615" fmla="*/ 558021 w 657992"/>
                    <a:gd name="connsiteY615" fmla="*/ 806034 h 1232780"/>
                    <a:gd name="connsiteX616" fmla="*/ 557667 w 657992"/>
                    <a:gd name="connsiteY616" fmla="*/ 808194 h 1232780"/>
                    <a:gd name="connsiteX617" fmla="*/ 557398 w 657992"/>
                    <a:gd name="connsiteY617" fmla="*/ 809842 h 1232780"/>
                    <a:gd name="connsiteX618" fmla="*/ 556959 w 657992"/>
                    <a:gd name="connsiteY618" fmla="*/ 810794 h 1232780"/>
                    <a:gd name="connsiteX619" fmla="*/ 556409 w 657992"/>
                    <a:gd name="connsiteY619" fmla="*/ 812002 h 1232780"/>
                    <a:gd name="connsiteX620" fmla="*/ 555652 w 657992"/>
                    <a:gd name="connsiteY620" fmla="*/ 813661 h 1232780"/>
                    <a:gd name="connsiteX621" fmla="*/ 556299 w 657992"/>
                    <a:gd name="connsiteY621" fmla="*/ 815187 h 1232780"/>
                    <a:gd name="connsiteX622" fmla="*/ 557081 w 657992"/>
                    <a:gd name="connsiteY622" fmla="*/ 817005 h 1232780"/>
                    <a:gd name="connsiteX623" fmla="*/ 557447 w 657992"/>
                    <a:gd name="connsiteY623" fmla="*/ 817859 h 1232780"/>
                    <a:gd name="connsiteX624" fmla="*/ 558400 w 657992"/>
                    <a:gd name="connsiteY624" fmla="*/ 818921 h 1232780"/>
                    <a:gd name="connsiteX625" fmla="*/ 558876 w 657992"/>
                    <a:gd name="connsiteY625" fmla="*/ 819445 h 1232780"/>
                    <a:gd name="connsiteX626" fmla="*/ 560061 w 657992"/>
                    <a:gd name="connsiteY626" fmla="*/ 820751 h 1232780"/>
                    <a:gd name="connsiteX627" fmla="*/ 560806 w 657992"/>
                    <a:gd name="connsiteY627" fmla="*/ 821569 h 1232780"/>
                    <a:gd name="connsiteX628" fmla="*/ 562809 w 657992"/>
                    <a:gd name="connsiteY628" fmla="*/ 823399 h 1232780"/>
                    <a:gd name="connsiteX629" fmla="*/ 564483 w 657992"/>
                    <a:gd name="connsiteY629" fmla="*/ 824924 h 1232780"/>
                    <a:gd name="connsiteX630" fmla="*/ 564971 w 657992"/>
                    <a:gd name="connsiteY630" fmla="*/ 826450 h 1232780"/>
                    <a:gd name="connsiteX631" fmla="*/ 566034 w 657992"/>
                    <a:gd name="connsiteY631" fmla="*/ 830099 h 1232780"/>
                    <a:gd name="connsiteX632" fmla="*/ 567060 w 657992"/>
                    <a:gd name="connsiteY632" fmla="*/ 830745 h 1232780"/>
                    <a:gd name="connsiteX633" fmla="*/ 568880 w 657992"/>
                    <a:gd name="connsiteY633" fmla="*/ 832088 h 1232780"/>
                    <a:gd name="connsiteX634" fmla="*/ 570235 w 657992"/>
                    <a:gd name="connsiteY634" fmla="*/ 834418 h 1232780"/>
                    <a:gd name="connsiteX635" fmla="*/ 570614 w 657992"/>
                    <a:gd name="connsiteY635" fmla="*/ 835077 h 1232780"/>
                    <a:gd name="connsiteX636" fmla="*/ 570895 w 657992"/>
                    <a:gd name="connsiteY636" fmla="*/ 835700 h 1232780"/>
                    <a:gd name="connsiteX637" fmla="*/ 573191 w 657992"/>
                    <a:gd name="connsiteY637" fmla="*/ 840776 h 1232780"/>
                    <a:gd name="connsiteX638" fmla="*/ 573802 w 657992"/>
                    <a:gd name="connsiteY638" fmla="*/ 842106 h 1232780"/>
                    <a:gd name="connsiteX639" fmla="*/ 574131 w 657992"/>
                    <a:gd name="connsiteY639" fmla="*/ 843034 h 1232780"/>
                    <a:gd name="connsiteX640" fmla="*/ 574461 w 657992"/>
                    <a:gd name="connsiteY640" fmla="*/ 843949 h 1232780"/>
                    <a:gd name="connsiteX641" fmla="*/ 575451 w 657992"/>
                    <a:gd name="connsiteY641" fmla="*/ 846719 h 1232780"/>
                    <a:gd name="connsiteX642" fmla="*/ 575780 w 657992"/>
                    <a:gd name="connsiteY642" fmla="*/ 847646 h 1232780"/>
                    <a:gd name="connsiteX643" fmla="*/ 576013 w 657992"/>
                    <a:gd name="connsiteY643" fmla="*/ 848330 h 1232780"/>
                    <a:gd name="connsiteX644" fmla="*/ 576464 w 657992"/>
                    <a:gd name="connsiteY644" fmla="*/ 849733 h 1232780"/>
                    <a:gd name="connsiteX645" fmla="*/ 577637 w 657992"/>
                    <a:gd name="connsiteY645" fmla="*/ 853345 h 1232780"/>
                    <a:gd name="connsiteX646" fmla="*/ 578345 w 657992"/>
                    <a:gd name="connsiteY646" fmla="*/ 858348 h 1232780"/>
                    <a:gd name="connsiteX647" fmla="*/ 578516 w 657992"/>
                    <a:gd name="connsiteY647" fmla="*/ 859495 h 1232780"/>
                    <a:gd name="connsiteX648" fmla="*/ 578675 w 657992"/>
                    <a:gd name="connsiteY648" fmla="*/ 860642 h 1232780"/>
                    <a:gd name="connsiteX649" fmla="*/ 578773 w 657992"/>
                    <a:gd name="connsiteY649" fmla="*/ 862119 h 1232780"/>
                    <a:gd name="connsiteX650" fmla="*/ 578883 w 657992"/>
                    <a:gd name="connsiteY650" fmla="*/ 863949 h 1232780"/>
                    <a:gd name="connsiteX651" fmla="*/ 578993 w 657992"/>
                    <a:gd name="connsiteY651" fmla="*/ 865670 h 1232780"/>
                    <a:gd name="connsiteX652" fmla="*/ 579054 w 657992"/>
                    <a:gd name="connsiteY652" fmla="*/ 867183 h 1232780"/>
                    <a:gd name="connsiteX653" fmla="*/ 579127 w 657992"/>
                    <a:gd name="connsiteY653" fmla="*/ 868696 h 1232780"/>
                    <a:gd name="connsiteX654" fmla="*/ 579200 w 657992"/>
                    <a:gd name="connsiteY654" fmla="*/ 870588 h 1232780"/>
                    <a:gd name="connsiteX655" fmla="*/ 578883 w 657992"/>
                    <a:gd name="connsiteY655" fmla="*/ 872211 h 1232780"/>
                    <a:gd name="connsiteX656" fmla="*/ 578712 w 657992"/>
                    <a:gd name="connsiteY656" fmla="*/ 873053 h 1232780"/>
                    <a:gd name="connsiteX657" fmla="*/ 578516 w 657992"/>
                    <a:gd name="connsiteY657" fmla="*/ 873577 h 1232780"/>
                    <a:gd name="connsiteX658" fmla="*/ 577185 w 657992"/>
                    <a:gd name="connsiteY658" fmla="*/ 877153 h 1232780"/>
                    <a:gd name="connsiteX659" fmla="*/ 576342 w 657992"/>
                    <a:gd name="connsiteY659" fmla="*/ 879349 h 1232780"/>
                    <a:gd name="connsiteX660" fmla="*/ 575329 w 657992"/>
                    <a:gd name="connsiteY660" fmla="*/ 881363 h 1232780"/>
                    <a:gd name="connsiteX661" fmla="*/ 572116 w 657992"/>
                    <a:gd name="connsiteY661" fmla="*/ 887757 h 1232780"/>
                    <a:gd name="connsiteX662" fmla="*/ 571200 w 657992"/>
                    <a:gd name="connsiteY662" fmla="*/ 889588 h 1232780"/>
                    <a:gd name="connsiteX663" fmla="*/ 570614 w 657992"/>
                    <a:gd name="connsiteY663" fmla="*/ 891540 h 1232780"/>
                    <a:gd name="connsiteX664" fmla="*/ 569820 w 657992"/>
                    <a:gd name="connsiteY664" fmla="*/ 894188 h 1232780"/>
                    <a:gd name="connsiteX665" fmla="*/ 568464 w 657992"/>
                    <a:gd name="connsiteY665" fmla="*/ 898593 h 1232780"/>
                    <a:gd name="connsiteX666" fmla="*/ 568013 w 657992"/>
                    <a:gd name="connsiteY666" fmla="*/ 900058 h 1232780"/>
                    <a:gd name="connsiteX667" fmla="*/ 567927 w 657992"/>
                    <a:gd name="connsiteY667" fmla="*/ 900802 h 1232780"/>
                    <a:gd name="connsiteX668" fmla="*/ 567878 w 657992"/>
                    <a:gd name="connsiteY668" fmla="*/ 901351 h 1232780"/>
                    <a:gd name="connsiteX669" fmla="*/ 567707 w 657992"/>
                    <a:gd name="connsiteY669" fmla="*/ 902925 h 1232780"/>
                    <a:gd name="connsiteX670" fmla="*/ 567536 w 657992"/>
                    <a:gd name="connsiteY670" fmla="*/ 904524 h 1232780"/>
                    <a:gd name="connsiteX671" fmla="*/ 567854 w 657992"/>
                    <a:gd name="connsiteY671" fmla="*/ 906110 h 1232780"/>
                    <a:gd name="connsiteX672" fmla="*/ 568318 w 657992"/>
                    <a:gd name="connsiteY672" fmla="*/ 908465 h 1232780"/>
                    <a:gd name="connsiteX673" fmla="*/ 568697 w 657992"/>
                    <a:gd name="connsiteY673" fmla="*/ 910369 h 1232780"/>
                    <a:gd name="connsiteX674" fmla="*/ 569368 w 657992"/>
                    <a:gd name="connsiteY674" fmla="*/ 911589 h 1232780"/>
                    <a:gd name="connsiteX675" fmla="*/ 569722 w 657992"/>
                    <a:gd name="connsiteY675" fmla="*/ 912236 h 1232780"/>
                    <a:gd name="connsiteX676" fmla="*/ 571090 w 657992"/>
                    <a:gd name="connsiteY676" fmla="*/ 915921 h 1232780"/>
                    <a:gd name="connsiteX677" fmla="*/ 571200 w 657992"/>
                    <a:gd name="connsiteY677" fmla="*/ 919509 h 1232780"/>
                    <a:gd name="connsiteX678" fmla="*/ 571261 w 657992"/>
                    <a:gd name="connsiteY678" fmla="*/ 921522 h 1232780"/>
                    <a:gd name="connsiteX679" fmla="*/ 571554 w 657992"/>
                    <a:gd name="connsiteY679" fmla="*/ 923219 h 1232780"/>
                    <a:gd name="connsiteX680" fmla="*/ 572018 w 657992"/>
                    <a:gd name="connsiteY680" fmla="*/ 925854 h 1232780"/>
                    <a:gd name="connsiteX681" fmla="*/ 573264 w 657992"/>
                    <a:gd name="connsiteY681" fmla="*/ 927489 h 1232780"/>
                    <a:gd name="connsiteX682" fmla="*/ 574217 w 657992"/>
                    <a:gd name="connsiteY682" fmla="*/ 928722 h 1232780"/>
                    <a:gd name="connsiteX683" fmla="*/ 575292 w 657992"/>
                    <a:gd name="connsiteY683" fmla="*/ 930003 h 1232780"/>
                    <a:gd name="connsiteX684" fmla="*/ 576159 w 657992"/>
                    <a:gd name="connsiteY684" fmla="*/ 931028 h 1232780"/>
                    <a:gd name="connsiteX685" fmla="*/ 576880 w 657992"/>
                    <a:gd name="connsiteY685" fmla="*/ 931870 h 1232780"/>
                    <a:gd name="connsiteX686" fmla="*/ 578321 w 657992"/>
                    <a:gd name="connsiteY686" fmla="*/ 933274 h 1232780"/>
                    <a:gd name="connsiteX687" fmla="*/ 580556 w 657992"/>
                    <a:gd name="connsiteY687" fmla="*/ 935458 h 1232780"/>
                    <a:gd name="connsiteX688" fmla="*/ 582046 w 657992"/>
                    <a:gd name="connsiteY688" fmla="*/ 937630 h 1232780"/>
                    <a:gd name="connsiteX689" fmla="*/ 582877 w 657992"/>
                    <a:gd name="connsiteY689" fmla="*/ 938838 h 1232780"/>
                    <a:gd name="connsiteX690" fmla="*/ 585637 w 657992"/>
                    <a:gd name="connsiteY690" fmla="*/ 942682 h 1232780"/>
                    <a:gd name="connsiteX691" fmla="*/ 587176 w 657992"/>
                    <a:gd name="connsiteY691" fmla="*/ 944818 h 1232780"/>
                    <a:gd name="connsiteX692" fmla="*/ 588715 w 657992"/>
                    <a:gd name="connsiteY692" fmla="*/ 947344 h 1232780"/>
                    <a:gd name="connsiteX693" fmla="*/ 590437 w 657992"/>
                    <a:gd name="connsiteY693" fmla="*/ 950126 h 1232780"/>
                    <a:gd name="connsiteX694" fmla="*/ 592221 w 657992"/>
                    <a:gd name="connsiteY694" fmla="*/ 952676 h 1232780"/>
                    <a:gd name="connsiteX695" fmla="*/ 595506 w 657992"/>
                    <a:gd name="connsiteY695" fmla="*/ 957338 h 1232780"/>
                    <a:gd name="connsiteX696" fmla="*/ 596691 w 657992"/>
                    <a:gd name="connsiteY696" fmla="*/ 959034 h 1232780"/>
                    <a:gd name="connsiteX697" fmla="*/ 597741 w 657992"/>
                    <a:gd name="connsiteY697" fmla="*/ 960193 h 1232780"/>
                    <a:gd name="connsiteX698" fmla="*/ 598779 w 657992"/>
                    <a:gd name="connsiteY698" fmla="*/ 961353 h 1232780"/>
                    <a:gd name="connsiteX699" fmla="*/ 600172 w 657992"/>
                    <a:gd name="connsiteY699" fmla="*/ 962890 h 1232780"/>
                    <a:gd name="connsiteX700" fmla="*/ 601198 w 657992"/>
                    <a:gd name="connsiteY700" fmla="*/ 964025 h 1232780"/>
                    <a:gd name="connsiteX701" fmla="*/ 601589 w 657992"/>
                    <a:gd name="connsiteY701" fmla="*/ 964464 h 1232780"/>
                    <a:gd name="connsiteX702" fmla="*/ 602663 w 657992"/>
                    <a:gd name="connsiteY702" fmla="*/ 965684 h 1232780"/>
                    <a:gd name="connsiteX703" fmla="*/ 604031 w 657992"/>
                    <a:gd name="connsiteY703" fmla="*/ 967247 h 1232780"/>
                    <a:gd name="connsiteX704" fmla="*/ 605399 w 657992"/>
                    <a:gd name="connsiteY704" fmla="*/ 968808 h 1232780"/>
                    <a:gd name="connsiteX705" fmla="*/ 607146 w 657992"/>
                    <a:gd name="connsiteY705" fmla="*/ 971176 h 1232780"/>
                    <a:gd name="connsiteX706" fmla="*/ 609222 w 657992"/>
                    <a:gd name="connsiteY706" fmla="*/ 973994 h 1232780"/>
                    <a:gd name="connsiteX707" fmla="*/ 610517 w 657992"/>
                    <a:gd name="connsiteY707" fmla="*/ 975593 h 1232780"/>
                    <a:gd name="connsiteX708" fmla="*/ 612765 w 657992"/>
                    <a:gd name="connsiteY708" fmla="*/ 978412 h 1232780"/>
                    <a:gd name="connsiteX709" fmla="*/ 613742 w 657992"/>
                    <a:gd name="connsiteY709" fmla="*/ 979620 h 1232780"/>
                    <a:gd name="connsiteX710" fmla="*/ 614597 w 657992"/>
                    <a:gd name="connsiteY710" fmla="*/ 980853 h 1232780"/>
                    <a:gd name="connsiteX711" fmla="*/ 615464 w 657992"/>
                    <a:gd name="connsiteY711" fmla="*/ 982085 h 1232780"/>
                    <a:gd name="connsiteX712" fmla="*/ 616685 w 657992"/>
                    <a:gd name="connsiteY712" fmla="*/ 983842 h 1232780"/>
                    <a:gd name="connsiteX713" fmla="*/ 617467 w 657992"/>
                    <a:gd name="connsiteY713" fmla="*/ 984977 h 1232780"/>
                    <a:gd name="connsiteX714" fmla="*/ 618383 w 657992"/>
                    <a:gd name="connsiteY714" fmla="*/ 986271 h 1232780"/>
                    <a:gd name="connsiteX715" fmla="*/ 619042 w 657992"/>
                    <a:gd name="connsiteY715" fmla="*/ 987430 h 1232780"/>
                    <a:gd name="connsiteX716" fmla="*/ 619995 w 657992"/>
                    <a:gd name="connsiteY716" fmla="*/ 989077 h 1232780"/>
                    <a:gd name="connsiteX717" fmla="*/ 621180 w 657992"/>
                    <a:gd name="connsiteY717" fmla="*/ 991139 h 1232780"/>
                    <a:gd name="connsiteX718" fmla="*/ 622352 w 657992"/>
                    <a:gd name="connsiteY718" fmla="*/ 992372 h 1232780"/>
                    <a:gd name="connsiteX719" fmla="*/ 623195 w 657992"/>
                    <a:gd name="connsiteY719" fmla="*/ 993251 h 1232780"/>
                    <a:gd name="connsiteX720" fmla="*/ 624539 w 657992"/>
                    <a:gd name="connsiteY720" fmla="*/ 994666 h 1232780"/>
                    <a:gd name="connsiteX721" fmla="*/ 626176 w 657992"/>
                    <a:gd name="connsiteY721" fmla="*/ 995716 h 1232780"/>
                    <a:gd name="connsiteX722" fmla="*/ 626994 w 657992"/>
                    <a:gd name="connsiteY722" fmla="*/ 996253 h 1232780"/>
                    <a:gd name="connsiteX723" fmla="*/ 629046 w 657992"/>
                    <a:gd name="connsiteY723" fmla="*/ 997570 h 1232780"/>
                    <a:gd name="connsiteX724" fmla="*/ 631513 w 657992"/>
                    <a:gd name="connsiteY724" fmla="*/ 999157 h 1232780"/>
                    <a:gd name="connsiteX725" fmla="*/ 632722 w 657992"/>
                    <a:gd name="connsiteY725" fmla="*/ 1000438 h 1232780"/>
                    <a:gd name="connsiteX726" fmla="*/ 634579 w 657992"/>
                    <a:gd name="connsiteY726" fmla="*/ 1002427 h 1232780"/>
                    <a:gd name="connsiteX727" fmla="*/ 635031 w 657992"/>
                    <a:gd name="connsiteY727" fmla="*/ 1002915 h 1232780"/>
                    <a:gd name="connsiteX728" fmla="*/ 635446 w 657992"/>
                    <a:gd name="connsiteY728" fmla="*/ 1003428 h 1232780"/>
                    <a:gd name="connsiteX729" fmla="*/ 638194 w 657992"/>
                    <a:gd name="connsiteY729" fmla="*/ 1007015 h 1232780"/>
                    <a:gd name="connsiteX730" fmla="*/ 638524 w 657992"/>
                    <a:gd name="connsiteY730" fmla="*/ 1007662 h 1232780"/>
                    <a:gd name="connsiteX731" fmla="*/ 639293 w 657992"/>
                    <a:gd name="connsiteY731" fmla="*/ 1009200 h 1232780"/>
                    <a:gd name="connsiteX732" fmla="*/ 639965 w 657992"/>
                    <a:gd name="connsiteY732" fmla="*/ 1010542 h 1232780"/>
                    <a:gd name="connsiteX733" fmla="*/ 640405 w 657992"/>
                    <a:gd name="connsiteY733" fmla="*/ 1011884 h 1232780"/>
                    <a:gd name="connsiteX734" fmla="*/ 640796 w 657992"/>
                    <a:gd name="connsiteY734" fmla="*/ 1013068 h 1232780"/>
                    <a:gd name="connsiteX735" fmla="*/ 641528 w 657992"/>
                    <a:gd name="connsiteY735" fmla="*/ 1015314 h 1232780"/>
                    <a:gd name="connsiteX736" fmla="*/ 644509 w 657992"/>
                    <a:gd name="connsiteY736" fmla="*/ 1024392 h 1232780"/>
                    <a:gd name="connsiteX737" fmla="*/ 643996 w 657992"/>
                    <a:gd name="connsiteY737" fmla="*/ 1026784 h 1232780"/>
                    <a:gd name="connsiteX738" fmla="*/ 643544 w 657992"/>
                    <a:gd name="connsiteY738" fmla="*/ 1028846 h 1232780"/>
                    <a:gd name="connsiteX739" fmla="*/ 643715 w 657992"/>
                    <a:gd name="connsiteY739" fmla="*/ 1031177 h 1232780"/>
                    <a:gd name="connsiteX740" fmla="*/ 643898 w 657992"/>
                    <a:gd name="connsiteY740" fmla="*/ 1033557 h 1232780"/>
                    <a:gd name="connsiteX741" fmla="*/ 644264 w 657992"/>
                    <a:gd name="connsiteY741" fmla="*/ 1040488 h 1232780"/>
                    <a:gd name="connsiteX742" fmla="*/ 644448 w 657992"/>
                    <a:gd name="connsiteY742" fmla="*/ 1043014 h 1232780"/>
                    <a:gd name="connsiteX743" fmla="*/ 644582 w 657992"/>
                    <a:gd name="connsiteY743" fmla="*/ 1044734 h 1232780"/>
                    <a:gd name="connsiteX744" fmla="*/ 645486 w 657992"/>
                    <a:gd name="connsiteY744" fmla="*/ 1046528 h 1232780"/>
                    <a:gd name="connsiteX745" fmla="*/ 646622 w 657992"/>
                    <a:gd name="connsiteY745" fmla="*/ 1048762 h 1232780"/>
                    <a:gd name="connsiteX746" fmla="*/ 648808 w 657992"/>
                    <a:gd name="connsiteY746" fmla="*/ 1050238 h 1232780"/>
                    <a:gd name="connsiteX747" fmla="*/ 649309 w 657992"/>
                    <a:gd name="connsiteY747" fmla="*/ 1050567 h 1232780"/>
                    <a:gd name="connsiteX748" fmla="*/ 650738 w 657992"/>
                    <a:gd name="connsiteY748" fmla="*/ 1051531 h 1232780"/>
                    <a:gd name="connsiteX749" fmla="*/ 652191 w 657992"/>
                    <a:gd name="connsiteY749" fmla="*/ 1053960 h 1232780"/>
                    <a:gd name="connsiteX750" fmla="*/ 652374 w 657992"/>
                    <a:gd name="connsiteY750" fmla="*/ 1055485 h 1232780"/>
                    <a:gd name="connsiteX751" fmla="*/ 652827 w 657992"/>
                    <a:gd name="connsiteY751" fmla="*/ 1059329 h 1232780"/>
                    <a:gd name="connsiteX752" fmla="*/ 652863 w 657992"/>
                    <a:gd name="connsiteY752" fmla="*/ 1060086 h 1232780"/>
                    <a:gd name="connsiteX753" fmla="*/ 652948 w 657992"/>
                    <a:gd name="connsiteY753" fmla="*/ 1064235 h 1232780"/>
                    <a:gd name="connsiteX754" fmla="*/ 652900 w 657992"/>
                    <a:gd name="connsiteY754" fmla="*/ 1069653 h 1232780"/>
                    <a:gd name="connsiteX755" fmla="*/ 652887 w 657992"/>
                    <a:gd name="connsiteY755" fmla="*/ 1070275 h 1232780"/>
                    <a:gd name="connsiteX756" fmla="*/ 652875 w 657992"/>
                    <a:gd name="connsiteY756" fmla="*/ 1072349 h 1232780"/>
                    <a:gd name="connsiteX757" fmla="*/ 652558 w 657992"/>
                    <a:gd name="connsiteY757" fmla="*/ 1075059 h 1232780"/>
                    <a:gd name="connsiteX758" fmla="*/ 652252 w 657992"/>
                    <a:gd name="connsiteY758" fmla="*/ 1077768 h 1232780"/>
                    <a:gd name="connsiteX759" fmla="*/ 652191 w 657992"/>
                    <a:gd name="connsiteY759" fmla="*/ 1078317 h 1232780"/>
                    <a:gd name="connsiteX760" fmla="*/ 651471 w 657992"/>
                    <a:gd name="connsiteY760" fmla="*/ 1084272 h 1232780"/>
                    <a:gd name="connsiteX761" fmla="*/ 651214 w 657992"/>
                    <a:gd name="connsiteY761" fmla="*/ 1086444 h 1232780"/>
                    <a:gd name="connsiteX762" fmla="*/ 651104 w 657992"/>
                    <a:gd name="connsiteY762" fmla="*/ 1088543 h 1232780"/>
                    <a:gd name="connsiteX763" fmla="*/ 651019 w 657992"/>
                    <a:gd name="connsiteY763" fmla="*/ 1090117 h 1232780"/>
                    <a:gd name="connsiteX764" fmla="*/ 650542 w 657992"/>
                    <a:gd name="connsiteY764" fmla="*/ 1099025 h 1232780"/>
                    <a:gd name="connsiteX765" fmla="*/ 650371 w 657992"/>
                    <a:gd name="connsiteY765" fmla="*/ 1102442 h 1232780"/>
                    <a:gd name="connsiteX766" fmla="*/ 650213 w 657992"/>
                    <a:gd name="connsiteY766" fmla="*/ 1105810 h 1232780"/>
                    <a:gd name="connsiteX767" fmla="*/ 650054 w 657992"/>
                    <a:gd name="connsiteY767" fmla="*/ 1108934 h 1232780"/>
                    <a:gd name="connsiteX768" fmla="*/ 649541 w 657992"/>
                    <a:gd name="connsiteY768" fmla="*/ 1114925 h 1232780"/>
                    <a:gd name="connsiteX769" fmla="*/ 649419 w 657992"/>
                    <a:gd name="connsiteY769" fmla="*/ 1116548 h 1232780"/>
                    <a:gd name="connsiteX770" fmla="*/ 649724 w 657992"/>
                    <a:gd name="connsiteY770" fmla="*/ 1118000 h 1232780"/>
                    <a:gd name="connsiteX771" fmla="*/ 650017 w 657992"/>
                    <a:gd name="connsiteY771" fmla="*/ 1119404 h 1232780"/>
                    <a:gd name="connsiteX772" fmla="*/ 650213 w 657992"/>
                    <a:gd name="connsiteY772" fmla="*/ 1120343 h 1232780"/>
                    <a:gd name="connsiteX773" fmla="*/ 650775 w 657992"/>
                    <a:gd name="connsiteY773" fmla="*/ 1121564 h 1232780"/>
                    <a:gd name="connsiteX774" fmla="*/ 651690 w 657992"/>
                    <a:gd name="connsiteY774" fmla="*/ 1123540 h 1232780"/>
                    <a:gd name="connsiteX775" fmla="*/ 652753 w 657992"/>
                    <a:gd name="connsiteY775" fmla="*/ 1124505 h 1232780"/>
                    <a:gd name="connsiteX776" fmla="*/ 654206 w 657992"/>
                    <a:gd name="connsiteY776" fmla="*/ 1125810 h 1232780"/>
                    <a:gd name="connsiteX777" fmla="*/ 655831 w 657992"/>
                    <a:gd name="connsiteY777" fmla="*/ 1128519 h 1232780"/>
                    <a:gd name="connsiteX778" fmla="*/ 656466 w 657992"/>
                    <a:gd name="connsiteY778" fmla="*/ 1129593 h 1232780"/>
                    <a:gd name="connsiteX779" fmla="*/ 657346 w 657992"/>
                    <a:gd name="connsiteY779" fmla="*/ 1131570 h 1232780"/>
                    <a:gd name="connsiteX780" fmla="*/ 657993 w 657992"/>
                    <a:gd name="connsiteY780" fmla="*/ 1133059 h 1232780"/>
                    <a:gd name="connsiteX781" fmla="*/ 655868 w 657992"/>
                    <a:gd name="connsiteY781" fmla="*/ 1134755 h 1232780"/>
                    <a:gd name="connsiteX782" fmla="*/ 653877 w 657992"/>
                    <a:gd name="connsiteY782" fmla="*/ 1136317 h 1232780"/>
                    <a:gd name="connsiteX783" fmla="*/ 653083 w 657992"/>
                    <a:gd name="connsiteY783" fmla="*/ 1136951 h 1232780"/>
                    <a:gd name="connsiteX784" fmla="*/ 652411 w 657992"/>
                    <a:gd name="connsiteY784" fmla="*/ 1137659 h 1232780"/>
                    <a:gd name="connsiteX785" fmla="*/ 650054 w 657992"/>
                    <a:gd name="connsiteY785" fmla="*/ 1140137 h 1232780"/>
                    <a:gd name="connsiteX786" fmla="*/ 648698 w 657992"/>
                    <a:gd name="connsiteY786" fmla="*/ 1141540 h 1232780"/>
                    <a:gd name="connsiteX787" fmla="*/ 647525 w 657992"/>
                    <a:gd name="connsiteY787" fmla="*/ 1143248 h 1232780"/>
                    <a:gd name="connsiteX788" fmla="*/ 645767 w 657992"/>
                    <a:gd name="connsiteY788" fmla="*/ 1145811 h 1232780"/>
                    <a:gd name="connsiteX789" fmla="*/ 644301 w 657992"/>
                    <a:gd name="connsiteY789" fmla="*/ 1147946 h 1232780"/>
                    <a:gd name="connsiteX790" fmla="*/ 642542 w 657992"/>
                    <a:gd name="connsiteY790" fmla="*/ 1149850 h 1232780"/>
                    <a:gd name="connsiteX791" fmla="*/ 637962 w 657992"/>
                    <a:gd name="connsiteY791" fmla="*/ 1154792 h 1232780"/>
                    <a:gd name="connsiteX792" fmla="*/ 636203 w 657992"/>
                    <a:gd name="connsiteY792" fmla="*/ 1156696 h 1232780"/>
                    <a:gd name="connsiteX793" fmla="*/ 635238 w 657992"/>
                    <a:gd name="connsiteY793" fmla="*/ 1157855 h 1232780"/>
                    <a:gd name="connsiteX794" fmla="*/ 632331 w 657992"/>
                    <a:gd name="connsiteY794" fmla="*/ 1161321 h 1232780"/>
                    <a:gd name="connsiteX795" fmla="*/ 631049 w 657992"/>
                    <a:gd name="connsiteY795" fmla="*/ 1162858 h 1232780"/>
                    <a:gd name="connsiteX796" fmla="*/ 630023 w 657992"/>
                    <a:gd name="connsiteY796" fmla="*/ 1163859 h 1232780"/>
                    <a:gd name="connsiteX797" fmla="*/ 629644 w 657992"/>
                    <a:gd name="connsiteY797" fmla="*/ 1164237 h 1232780"/>
                    <a:gd name="connsiteX798" fmla="*/ 627983 w 657992"/>
                    <a:gd name="connsiteY798" fmla="*/ 1165860 h 1232780"/>
                    <a:gd name="connsiteX799" fmla="*/ 627360 w 657992"/>
                    <a:gd name="connsiteY799" fmla="*/ 1166470 h 1232780"/>
                    <a:gd name="connsiteX800" fmla="*/ 626176 w 657992"/>
                    <a:gd name="connsiteY800" fmla="*/ 1166800 h 1232780"/>
                    <a:gd name="connsiteX801" fmla="*/ 622084 w 657992"/>
                    <a:gd name="connsiteY801" fmla="*/ 1167947 h 1232780"/>
                    <a:gd name="connsiteX802" fmla="*/ 620643 w 657992"/>
                    <a:gd name="connsiteY802" fmla="*/ 1168349 h 1232780"/>
                    <a:gd name="connsiteX803" fmla="*/ 618749 w 657992"/>
                    <a:gd name="connsiteY803" fmla="*/ 1168301 h 1232780"/>
                    <a:gd name="connsiteX804" fmla="*/ 617333 w 657992"/>
                    <a:gd name="connsiteY804" fmla="*/ 1168264 h 1232780"/>
                    <a:gd name="connsiteX805" fmla="*/ 614621 w 657992"/>
                    <a:gd name="connsiteY805" fmla="*/ 1168203 h 1232780"/>
                    <a:gd name="connsiteX806" fmla="*/ 614120 w 657992"/>
                    <a:gd name="connsiteY806" fmla="*/ 1168178 h 1232780"/>
                    <a:gd name="connsiteX807" fmla="*/ 606438 w 657992"/>
                    <a:gd name="connsiteY807" fmla="*/ 1167910 h 1232780"/>
                    <a:gd name="connsiteX808" fmla="*/ 605009 w 657992"/>
                    <a:gd name="connsiteY808" fmla="*/ 1167849 h 1232780"/>
                    <a:gd name="connsiteX809" fmla="*/ 603897 w 657992"/>
                    <a:gd name="connsiteY809" fmla="*/ 1168191 h 1232780"/>
                    <a:gd name="connsiteX810" fmla="*/ 601454 w 657992"/>
                    <a:gd name="connsiteY810" fmla="*/ 1168923 h 1232780"/>
                    <a:gd name="connsiteX811" fmla="*/ 599671 w 657992"/>
                    <a:gd name="connsiteY811" fmla="*/ 1169460 h 1232780"/>
                    <a:gd name="connsiteX812" fmla="*/ 597778 w 657992"/>
                    <a:gd name="connsiteY812" fmla="*/ 1171937 h 1232780"/>
                    <a:gd name="connsiteX813" fmla="*/ 597143 w 657992"/>
                    <a:gd name="connsiteY813" fmla="*/ 1172767 h 1232780"/>
                    <a:gd name="connsiteX814" fmla="*/ 595750 w 657992"/>
                    <a:gd name="connsiteY814" fmla="*/ 1174597 h 1232780"/>
                    <a:gd name="connsiteX815" fmla="*/ 594089 w 657992"/>
                    <a:gd name="connsiteY815" fmla="*/ 1175415 h 1232780"/>
                    <a:gd name="connsiteX816" fmla="*/ 593100 w 657992"/>
                    <a:gd name="connsiteY816" fmla="*/ 1175903 h 1232780"/>
                    <a:gd name="connsiteX817" fmla="*/ 592037 w 657992"/>
                    <a:gd name="connsiteY817" fmla="*/ 1176428 h 1232780"/>
                    <a:gd name="connsiteX818" fmla="*/ 591073 w 657992"/>
                    <a:gd name="connsiteY818" fmla="*/ 1176513 h 1232780"/>
                    <a:gd name="connsiteX819" fmla="*/ 589631 w 657992"/>
                    <a:gd name="connsiteY819" fmla="*/ 1176623 h 1232780"/>
                    <a:gd name="connsiteX820" fmla="*/ 588166 w 657992"/>
                    <a:gd name="connsiteY820" fmla="*/ 1176745 h 1232780"/>
                    <a:gd name="connsiteX821" fmla="*/ 586101 w 657992"/>
                    <a:gd name="connsiteY821" fmla="*/ 1175842 h 1232780"/>
                    <a:gd name="connsiteX822" fmla="*/ 584025 w 657992"/>
                    <a:gd name="connsiteY822" fmla="*/ 1174927 h 1232780"/>
                    <a:gd name="connsiteX823" fmla="*/ 582816 w 657992"/>
                    <a:gd name="connsiteY823" fmla="*/ 1174121 h 1232780"/>
                    <a:gd name="connsiteX824" fmla="*/ 581240 w 657992"/>
                    <a:gd name="connsiteY824" fmla="*/ 1173060 h 1232780"/>
                    <a:gd name="connsiteX825" fmla="*/ 579603 w 657992"/>
                    <a:gd name="connsiteY825" fmla="*/ 1173096 h 1232780"/>
                    <a:gd name="connsiteX826" fmla="*/ 577747 w 657992"/>
                    <a:gd name="connsiteY826" fmla="*/ 1173121 h 1232780"/>
                    <a:gd name="connsiteX827" fmla="*/ 577246 w 657992"/>
                    <a:gd name="connsiteY827" fmla="*/ 1173133 h 1232780"/>
                    <a:gd name="connsiteX828" fmla="*/ 576611 w 657992"/>
                    <a:gd name="connsiteY828" fmla="*/ 1173145 h 1232780"/>
                    <a:gd name="connsiteX829" fmla="*/ 575524 w 657992"/>
                    <a:gd name="connsiteY829" fmla="*/ 1173743 h 1232780"/>
                    <a:gd name="connsiteX830" fmla="*/ 573936 w 657992"/>
                    <a:gd name="connsiteY830" fmla="*/ 1174597 h 1232780"/>
                    <a:gd name="connsiteX831" fmla="*/ 572776 w 657992"/>
                    <a:gd name="connsiteY831" fmla="*/ 1175232 h 1232780"/>
                    <a:gd name="connsiteX832" fmla="*/ 571860 w 657992"/>
                    <a:gd name="connsiteY832" fmla="*/ 1176440 h 1232780"/>
                    <a:gd name="connsiteX833" fmla="*/ 569112 w 657992"/>
                    <a:gd name="connsiteY833" fmla="*/ 1180113 h 1232780"/>
                    <a:gd name="connsiteX834" fmla="*/ 567927 w 657992"/>
                    <a:gd name="connsiteY834" fmla="*/ 1181650 h 1232780"/>
                    <a:gd name="connsiteX835" fmla="*/ 567329 w 657992"/>
                    <a:gd name="connsiteY835" fmla="*/ 1182444 h 1232780"/>
                    <a:gd name="connsiteX836" fmla="*/ 566180 w 657992"/>
                    <a:gd name="connsiteY836" fmla="*/ 1183957 h 1232780"/>
                    <a:gd name="connsiteX837" fmla="*/ 565472 w 657992"/>
                    <a:gd name="connsiteY837" fmla="*/ 1185250 h 1232780"/>
                    <a:gd name="connsiteX838" fmla="*/ 564226 w 657992"/>
                    <a:gd name="connsiteY838" fmla="*/ 1187544 h 1232780"/>
                    <a:gd name="connsiteX839" fmla="*/ 562773 w 657992"/>
                    <a:gd name="connsiteY839" fmla="*/ 1189485 h 1232780"/>
                    <a:gd name="connsiteX840" fmla="*/ 562052 w 657992"/>
                    <a:gd name="connsiteY840" fmla="*/ 1190473 h 1232780"/>
                    <a:gd name="connsiteX841" fmla="*/ 561331 w 657992"/>
                    <a:gd name="connsiteY841" fmla="*/ 1191437 h 1232780"/>
                    <a:gd name="connsiteX842" fmla="*/ 559841 w 657992"/>
                    <a:gd name="connsiteY842" fmla="*/ 1193438 h 1232780"/>
                    <a:gd name="connsiteX843" fmla="*/ 558192 w 657992"/>
                    <a:gd name="connsiteY843" fmla="*/ 1196135 h 1232780"/>
                    <a:gd name="connsiteX844" fmla="*/ 557643 w 657992"/>
                    <a:gd name="connsiteY844" fmla="*/ 1197026 h 1232780"/>
                    <a:gd name="connsiteX845" fmla="*/ 556629 w 657992"/>
                    <a:gd name="connsiteY845" fmla="*/ 1197990 h 1232780"/>
                    <a:gd name="connsiteX846" fmla="*/ 555615 w 657992"/>
                    <a:gd name="connsiteY846" fmla="*/ 1198954 h 1232780"/>
                    <a:gd name="connsiteX847" fmla="*/ 554943 w 657992"/>
                    <a:gd name="connsiteY847" fmla="*/ 1199601 h 1232780"/>
                    <a:gd name="connsiteX848" fmla="*/ 554125 w 657992"/>
                    <a:gd name="connsiteY848" fmla="*/ 1200126 h 1232780"/>
                    <a:gd name="connsiteX849" fmla="*/ 552476 w 657992"/>
                    <a:gd name="connsiteY849" fmla="*/ 1201163 h 1232780"/>
                    <a:gd name="connsiteX850" fmla="*/ 552061 w 657992"/>
                    <a:gd name="connsiteY850" fmla="*/ 1201419 h 1232780"/>
                    <a:gd name="connsiteX851" fmla="*/ 551230 w 657992"/>
                    <a:gd name="connsiteY851" fmla="*/ 1201944 h 1232780"/>
                    <a:gd name="connsiteX852" fmla="*/ 549019 w 657992"/>
                    <a:gd name="connsiteY852" fmla="*/ 1202859 h 1232780"/>
                    <a:gd name="connsiteX853" fmla="*/ 547688 w 657992"/>
                    <a:gd name="connsiteY853" fmla="*/ 1203396 h 1232780"/>
                    <a:gd name="connsiteX854" fmla="*/ 544733 w 657992"/>
                    <a:gd name="connsiteY854" fmla="*/ 1204628 h 1232780"/>
                    <a:gd name="connsiteX855" fmla="*/ 543475 w 657992"/>
                    <a:gd name="connsiteY855" fmla="*/ 1205507 h 1232780"/>
                    <a:gd name="connsiteX856" fmla="*/ 535829 w 657992"/>
                    <a:gd name="connsiteY856" fmla="*/ 1210876 h 1232780"/>
                    <a:gd name="connsiteX857" fmla="*/ 531541 w 657992"/>
                    <a:gd name="connsiteY857" fmla="*/ 1213134 h 1232780"/>
                    <a:gd name="connsiteX858" fmla="*/ 530784 w 657992"/>
                    <a:gd name="connsiteY858" fmla="*/ 1213536 h 1232780"/>
                    <a:gd name="connsiteX859" fmla="*/ 529660 w 657992"/>
                    <a:gd name="connsiteY859" fmla="*/ 1214135 h 1232780"/>
                    <a:gd name="connsiteX860" fmla="*/ 528622 w 657992"/>
                    <a:gd name="connsiteY860" fmla="*/ 1215550 h 1232780"/>
                    <a:gd name="connsiteX861" fmla="*/ 528158 w 657992"/>
                    <a:gd name="connsiteY861" fmla="*/ 1216185 h 1232780"/>
                    <a:gd name="connsiteX862" fmla="*/ 526766 w 657992"/>
                    <a:gd name="connsiteY862" fmla="*/ 1218100 h 1232780"/>
                    <a:gd name="connsiteX863" fmla="*/ 525129 w 657992"/>
                    <a:gd name="connsiteY863" fmla="*/ 1220334 h 1232780"/>
                    <a:gd name="connsiteX864" fmla="*/ 524127 w 657992"/>
                    <a:gd name="connsiteY864" fmla="*/ 1220809 h 1232780"/>
                    <a:gd name="connsiteX865" fmla="*/ 523138 w 657992"/>
                    <a:gd name="connsiteY865" fmla="*/ 1221285 h 1232780"/>
                    <a:gd name="connsiteX866" fmla="*/ 520109 w 657992"/>
                    <a:gd name="connsiteY866" fmla="*/ 1222713 h 1232780"/>
                    <a:gd name="connsiteX867" fmla="*/ 487522 w 657992"/>
                    <a:gd name="connsiteY867" fmla="*/ 1232780 h 1232780"/>
                    <a:gd name="connsiteX868" fmla="*/ 486777 w 657992"/>
                    <a:gd name="connsiteY868" fmla="*/ 1226154 h 1232780"/>
                    <a:gd name="connsiteX869" fmla="*/ 486398 w 657992"/>
                    <a:gd name="connsiteY869" fmla="*/ 1222139 h 1232780"/>
                    <a:gd name="connsiteX870" fmla="*/ 486301 w 657992"/>
                    <a:gd name="connsiteY870" fmla="*/ 1220980 h 1232780"/>
                    <a:gd name="connsiteX871" fmla="*/ 485849 w 657992"/>
                    <a:gd name="connsiteY871" fmla="*/ 1220029 h 1232780"/>
                    <a:gd name="connsiteX872" fmla="*/ 485152 w 657992"/>
                    <a:gd name="connsiteY872" fmla="*/ 1218564 h 1232780"/>
                    <a:gd name="connsiteX873" fmla="*/ 484359 w 657992"/>
                    <a:gd name="connsiteY873" fmla="*/ 1216892 h 1232780"/>
                    <a:gd name="connsiteX874" fmla="*/ 482600 w 657992"/>
                    <a:gd name="connsiteY874" fmla="*/ 1216367 h 1232780"/>
                    <a:gd name="connsiteX875" fmla="*/ 480120 w 657992"/>
                    <a:gd name="connsiteY875" fmla="*/ 1215635 h 1232780"/>
                    <a:gd name="connsiteX876" fmla="*/ 477800 w 657992"/>
                    <a:gd name="connsiteY876" fmla="*/ 1214830 h 1232780"/>
                    <a:gd name="connsiteX877" fmla="*/ 476041 w 657992"/>
                    <a:gd name="connsiteY877" fmla="*/ 1214220 h 1232780"/>
                    <a:gd name="connsiteX878" fmla="*/ 474734 w 657992"/>
                    <a:gd name="connsiteY878" fmla="*/ 1213500 h 1232780"/>
                    <a:gd name="connsiteX879" fmla="*/ 474294 w 657992"/>
                    <a:gd name="connsiteY879" fmla="*/ 1213268 h 1232780"/>
                    <a:gd name="connsiteX880" fmla="*/ 473427 w 657992"/>
                    <a:gd name="connsiteY880" fmla="*/ 1212792 h 1232780"/>
                    <a:gd name="connsiteX881" fmla="*/ 472938 w 657992"/>
                    <a:gd name="connsiteY881" fmla="*/ 1212524 h 1232780"/>
                    <a:gd name="connsiteX882" fmla="*/ 471680 w 657992"/>
                    <a:gd name="connsiteY882" fmla="*/ 1211828 h 1232780"/>
                    <a:gd name="connsiteX883" fmla="*/ 470361 w 657992"/>
                    <a:gd name="connsiteY883" fmla="*/ 1210669 h 1232780"/>
                    <a:gd name="connsiteX884" fmla="*/ 469971 w 657992"/>
                    <a:gd name="connsiteY884" fmla="*/ 1210339 h 1232780"/>
                    <a:gd name="connsiteX885" fmla="*/ 469384 w 657992"/>
                    <a:gd name="connsiteY885" fmla="*/ 1209851 h 1232780"/>
                    <a:gd name="connsiteX886" fmla="*/ 468151 w 657992"/>
                    <a:gd name="connsiteY886" fmla="*/ 1208728 h 1232780"/>
                    <a:gd name="connsiteX887" fmla="*/ 466734 w 657992"/>
                    <a:gd name="connsiteY887" fmla="*/ 1207496 h 1232780"/>
                    <a:gd name="connsiteX888" fmla="*/ 466294 w 657992"/>
                    <a:gd name="connsiteY888" fmla="*/ 1206935 h 1232780"/>
                    <a:gd name="connsiteX889" fmla="*/ 463790 w 657992"/>
                    <a:gd name="connsiteY889" fmla="*/ 1203786 h 1232780"/>
                    <a:gd name="connsiteX890" fmla="*/ 463070 w 657992"/>
                    <a:gd name="connsiteY890" fmla="*/ 1202871 h 1232780"/>
                    <a:gd name="connsiteX891" fmla="*/ 462801 w 657992"/>
                    <a:gd name="connsiteY891" fmla="*/ 1201858 h 1232780"/>
                    <a:gd name="connsiteX892" fmla="*/ 462117 w 657992"/>
                    <a:gd name="connsiteY892" fmla="*/ 1199186 h 1232780"/>
                    <a:gd name="connsiteX893" fmla="*/ 461909 w 657992"/>
                    <a:gd name="connsiteY893" fmla="*/ 1196135 h 1232780"/>
                    <a:gd name="connsiteX894" fmla="*/ 462886 w 657992"/>
                    <a:gd name="connsiteY894" fmla="*/ 1194525 h 1232780"/>
                    <a:gd name="connsiteX895" fmla="*/ 463619 w 657992"/>
                    <a:gd name="connsiteY895" fmla="*/ 1193328 h 1232780"/>
                    <a:gd name="connsiteX896" fmla="*/ 464132 w 657992"/>
                    <a:gd name="connsiteY896" fmla="*/ 1192499 h 1232780"/>
                    <a:gd name="connsiteX897" fmla="*/ 465573 w 657992"/>
                    <a:gd name="connsiteY897" fmla="*/ 1190864 h 1232780"/>
                    <a:gd name="connsiteX898" fmla="*/ 467699 w 657992"/>
                    <a:gd name="connsiteY898" fmla="*/ 1188435 h 1232780"/>
                    <a:gd name="connsiteX899" fmla="*/ 468933 w 657992"/>
                    <a:gd name="connsiteY899" fmla="*/ 1184299 h 1232780"/>
                    <a:gd name="connsiteX900" fmla="*/ 468749 w 657992"/>
                    <a:gd name="connsiteY900" fmla="*/ 1181992 h 1232780"/>
                    <a:gd name="connsiteX901" fmla="*/ 468615 w 657992"/>
                    <a:gd name="connsiteY901" fmla="*/ 1180357 h 1232780"/>
                    <a:gd name="connsiteX902" fmla="*/ 469592 w 657992"/>
                    <a:gd name="connsiteY902" fmla="*/ 1177575 h 1232780"/>
                    <a:gd name="connsiteX903" fmla="*/ 471424 w 657992"/>
                    <a:gd name="connsiteY903" fmla="*/ 1176513 h 1232780"/>
                    <a:gd name="connsiteX904" fmla="*/ 472462 w 657992"/>
                    <a:gd name="connsiteY904" fmla="*/ 1175903 h 1232780"/>
                    <a:gd name="connsiteX905" fmla="*/ 475247 w 657992"/>
                    <a:gd name="connsiteY905" fmla="*/ 1174146 h 1232780"/>
                    <a:gd name="connsiteX906" fmla="*/ 476395 w 657992"/>
                    <a:gd name="connsiteY906" fmla="*/ 1172376 h 1232780"/>
                    <a:gd name="connsiteX907" fmla="*/ 478044 w 657992"/>
                    <a:gd name="connsiteY907" fmla="*/ 1169850 h 1232780"/>
                    <a:gd name="connsiteX908" fmla="*/ 480096 w 657992"/>
                    <a:gd name="connsiteY908" fmla="*/ 1168471 h 1232780"/>
                    <a:gd name="connsiteX909" fmla="*/ 480756 w 657992"/>
                    <a:gd name="connsiteY909" fmla="*/ 1168020 h 1232780"/>
                    <a:gd name="connsiteX910" fmla="*/ 482600 w 657992"/>
                    <a:gd name="connsiteY910" fmla="*/ 1166177 h 1232780"/>
                    <a:gd name="connsiteX911" fmla="*/ 482820 w 657992"/>
                    <a:gd name="connsiteY911" fmla="*/ 1162345 h 1232780"/>
                    <a:gd name="connsiteX912" fmla="*/ 482490 w 657992"/>
                    <a:gd name="connsiteY912" fmla="*/ 1161211 h 1232780"/>
                    <a:gd name="connsiteX913" fmla="*/ 481928 w 657992"/>
                    <a:gd name="connsiteY913" fmla="*/ 1159319 h 1232780"/>
                    <a:gd name="connsiteX914" fmla="*/ 483455 w 657992"/>
                    <a:gd name="connsiteY914" fmla="*/ 1156183 h 1232780"/>
                    <a:gd name="connsiteX915" fmla="*/ 484004 w 657992"/>
                    <a:gd name="connsiteY915" fmla="*/ 1155329 h 1232780"/>
                    <a:gd name="connsiteX916" fmla="*/ 486252 w 657992"/>
                    <a:gd name="connsiteY916" fmla="*/ 1151875 h 1232780"/>
                    <a:gd name="connsiteX917" fmla="*/ 486594 w 657992"/>
                    <a:gd name="connsiteY917" fmla="*/ 1149911 h 1232780"/>
                    <a:gd name="connsiteX918" fmla="*/ 487412 w 657992"/>
                    <a:gd name="connsiteY918" fmla="*/ 1145213 h 1232780"/>
                    <a:gd name="connsiteX919" fmla="*/ 487400 w 657992"/>
                    <a:gd name="connsiteY919" fmla="*/ 1141088 h 1232780"/>
                    <a:gd name="connsiteX920" fmla="*/ 487400 w 657992"/>
                    <a:gd name="connsiteY920" fmla="*/ 1139868 h 1232780"/>
                    <a:gd name="connsiteX921" fmla="*/ 487534 w 657992"/>
                    <a:gd name="connsiteY921" fmla="*/ 1138758 h 1232780"/>
                    <a:gd name="connsiteX922" fmla="*/ 487742 w 657992"/>
                    <a:gd name="connsiteY922" fmla="*/ 1137147 h 1232780"/>
                    <a:gd name="connsiteX923" fmla="*/ 487815 w 657992"/>
                    <a:gd name="connsiteY923" fmla="*/ 1136537 h 1232780"/>
                    <a:gd name="connsiteX924" fmla="*/ 487986 w 657992"/>
                    <a:gd name="connsiteY924" fmla="*/ 1135158 h 1232780"/>
                    <a:gd name="connsiteX925" fmla="*/ 488963 w 657992"/>
                    <a:gd name="connsiteY925" fmla="*/ 1132290 h 1232780"/>
                    <a:gd name="connsiteX926" fmla="*/ 489513 w 657992"/>
                    <a:gd name="connsiteY926" fmla="*/ 1131155 h 1232780"/>
                    <a:gd name="connsiteX927" fmla="*/ 490258 w 657992"/>
                    <a:gd name="connsiteY927" fmla="*/ 1129618 h 1232780"/>
                    <a:gd name="connsiteX928" fmla="*/ 490392 w 657992"/>
                    <a:gd name="connsiteY928" fmla="*/ 1127653 h 1232780"/>
                    <a:gd name="connsiteX929" fmla="*/ 490441 w 657992"/>
                    <a:gd name="connsiteY929" fmla="*/ 1126945 h 1232780"/>
                    <a:gd name="connsiteX930" fmla="*/ 490405 w 657992"/>
                    <a:gd name="connsiteY930" fmla="*/ 1124163 h 1232780"/>
                    <a:gd name="connsiteX931" fmla="*/ 490368 w 657992"/>
                    <a:gd name="connsiteY931" fmla="*/ 1122430 h 1232780"/>
                    <a:gd name="connsiteX932" fmla="*/ 490063 w 657992"/>
                    <a:gd name="connsiteY932" fmla="*/ 1121698 h 1232780"/>
                    <a:gd name="connsiteX933" fmla="*/ 489672 w 657992"/>
                    <a:gd name="connsiteY933" fmla="*/ 1120807 h 1232780"/>
                    <a:gd name="connsiteX934" fmla="*/ 489293 w 657992"/>
                    <a:gd name="connsiteY934" fmla="*/ 1119916 h 1232780"/>
                    <a:gd name="connsiteX935" fmla="*/ 488719 w 657992"/>
                    <a:gd name="connsiteY935" fmla="*/ 1118550 h 1232780"/>
                    <a:gd name="connsiteX936" fmla="*/ 487742 w 657992"/>
                    <a:gd name="connsiteY936" fmla="*/ 1117354 h 1232780"/>
                    <a:gd name="connsiteX937" fmla="*/ 484127 w 657992"/>
                    <a:gd name="connsiteY937" fmla="*/ 1112924 h 1232780"/>
                    <a:gd name="connsiteX938" fmla="*/ 483052 w 657992"/>
                    <a:gd name="connsiteY938" fmla="*/ 1111447 h 1232780"/>
                    <a:gd name="connsiteX939" fmla="*/ 482600 w 657992"/>
                    <a:gd name="connsiteY939" fmla="*/ 1110813 h 1232780"/>
                    <a:gd name="connsiteX940" fmla="*/ 480169 w 657992"/>
                    <a:gd name="connsiteY940" fmla="*/ 1107469 h 1232780"/>
                    <a:gd name="connsiteX941" fmla="*/ 479253 w 657992"/>
                    <a:gd name="connsiteY941" fmla="*/ 1106127 h 1232780"/>
                    <a:gd name="connsiteX942" fmla="*/ 478972 w 657992"/>
                    <a:gd name="connsiteY942" fmla="*/ 1105712 h 1232780"/>
                    <a:gd name="connsiteX943" fmla="*/ 477836 w 657992"/>
                    <a:gd name="connsiteY943" fmla="*/ 1104016 h 1232780"/>
                    <a:gd name="connsiteX944" fmla="*/ 477580 w 657992"/>
                    <a:gd name="connsiteY944" fmla="*/ 1101966 h 1232780"/>
                    <a:gd name="connsiteX945" fmla="*/ 477250 w 657992"/>
                    <a:gd name="connsiteY945" fmla="*/ 1099403 h 1232780"/>
                    <a:gd name="connsiteX946" fmla="*/ 477116 w 657992"/>
                    <a:gd name="connsiteY946" fmla="*/ 1098366 h 1232780"/>
                    <a:gd name="connsiteX947" fmla="*/ 477128 w 657992"/>
                    <a:gd name="connsiteY947" fmla="*/ 1096890 h 1232780"/>
                    <a:gd name="connsiteX948" fmla="*/ 477128 w 657992"/>
                    <a:gd name="connsiteY948" fmla="*/ 1095889 h 1232780"/>
                    <a:gd name="connsiteX949" fmla="*/ 477128 w 657992"/>
                    <a:gd name="connsiteY949" fmla="*/ 1094901 h 1232780"/>
                    <a:gd name="connsiteX950" fmla="*/ 477140 w 657992"/>
                    <a:gd name="connsiteY950" fmla="*/ 1092838 h 1232780"/>
                    <a:gd name="connsiteX951" fmla="*/ 477140 w 657992"/>
                    <a:gd name="connsiteY951" fmla="*/ 1090263 h 1232780"/>
                    <a:gd name="connsiteX952" fmla="*/ 476835 w 657992"/>
                    <a:gd name="connsiteY952" fmla="*/ 1088738 h 1232780"/>
                    <a:gd name="connsiteX953" fmla="*/ 476102 w 657992"/>
                    <a:gd name="connsiteY953" fmla="*/ 1085211 h 1232780"/>
                    <a:gd name="connsiteX954" fmla="*/ 475797 w 657992"/>
                    <a:gd name="connsiteY954" fmla="*/ 1083686 h 1232780"/>
                    <a:gd name="connsiteX955" fmla="*/ 474978 w 657992"/>
                    <a:gd name="connsiteY955" fmla="*/ 1082124 h 1232780"/>
                    <a:gd name="connsiteX956" fmla="*/ 472474 w 657992"/>
                    <a:gd name="connsiteY956" fmla="*/ 1077255 h 1232780"/>
                    <a:gd name="connsiteX957" fmla="*/ 472010 w 657992"/>
                    <a:gd name="connsiteY957" fmla="*/ 1076364 h 1232780"/>
                    <a:gd name="connsiteX958" fmla="*/ 471473 w 657992"/>
                    <a:gd name="connsiteY958" fmla="*/ 1075571 h 1232780"/>
                    <a:gd name="connsiteX959" fmla="*/ 469958 w 657992"/>
                    <a:gd name="connsiteY959" fmla="*/ 1073338 h 1232780"/>
                    <a:gd name="connsiteX960" fmla="*/ 469042 w 657992"/>
                    <a:gd name="connsiteY960" fmla="*/ 1071996 h 1232780"/>
                    <a:gd name="connsiteX961" fmla="*/ 467919 w 657992"/>
                    <a:gd name="connsiteY961" fmla="*/ 1070971 h 1232780"/>
                    <a:gd name="connsiteX962" fmla="*/ 464926 w 657992"/>
                    <a:gd name="connsiteY962" fmla="*/ 1068262 h 1232780"/>
                    <a:gd name="connsiteX963" fmla="*/ 462532 w 657992"/>
                    <a:gd name="connsiteY963" fmla="*/ 1066321 h 1232780"/>
                    <a:gd name="connsiteX964" fmla="*/ 461103 w 657992"/>
                    <a:gd name="connsiteY964" fmla="*/ 1065162 h 1232780"/>
                    <a:gd name="connsiteX965" fmla="*/ 457390 w 657992"/>
                    <a:gd name="connsiteY965" fmla="*/ 1061086 h 1232780"/>
                    <a:gd name="connsiteX966" fmla="*/ 456547 w 657992"/>
                    <a:gd name="connsiteY966" fmla="*/ 1060159 h 1232780"/>
                    <a:gd name="connsiteX967" fmla="*/ 455888 w 657992"/>
                    <a:gd name="connsiteY967" fmla="*/ 1059207 h 1232780"/>
                    <a:gd name="connsiteX968" fmla="*/ 453567 w 657992"/>
                    <a:gd name="connsiteY968" fmla="*/ 1055803 h 1232780"/>
                    <a:gd name="connsiteX969" fmla="*/ 452444 w 657992"/>
                    <a:gd name="connsiteY969" fmla="*/ 1054314 h 1232780"/>
                    <a:gd name="connsiteX970" fmla="*/ 451320 w 657992"/>
                    <a:gd name="connsiteY970" fmla="*/ 1052837 h 1232780"/>
                    <a:gd name="connsiteX971" fmla="*/ 451320 w 657992"/>
                    <a:gd name="connsiteY971" fmla="*/ 1050751 h 1232780"/>
                    <a:gd name="connsiteX972" fmla="*/ 451307 w 657992"/>
                    <a:gd name="connsiteY972" fmla="*/ 1046077 h 1232780"/>
                    <a:gd name="connsiteX973" fmla="*/ 451833 w 657992"/>
                    <a:gd name="connsiteY973" fmla="*/ 1036168 h 1232780"/>
                    <a:gd name="connsiteX974" fmla="*/ 452285 w 657992"/>
                    <a:gd name="connsiteY974" fmla="*/ 1034033 h 1232780"/>
                    <a:gd name="connsiteX975" fmla="*/ 452480 w 657992"/>
                    <a:gd name="connsiteY975" fmla="*/ 1033081 h 1232780"/>
                    <a:gd name="connsiteX976" fmla="*/ 452871 w 657992"/>
                    <a:gd name="connsiteY976" fmla="*/ 1031262 h 1232780"/>
                    <a:gd name="connsiteX977" fmla="*/ 452407 w 657992"/>
                    <a:gd name="connsiteY977" fmla="*/ 1030140 h 1232780"/>
                    <a:gd name="connsiteX978" fmla="*/ 451979 w 657992"/>
                    <a:gd name="connsiteY978" fmla="*/ 1029102 h 1232780"/>
                    <a:gd name="connsiteX979" fmla="*/ 451320 w 657992"/>
                    <a:gd name="connsiteY979" fmla="*/ 1027504 h 1232780"/>
                    <a:gd name="connsiteX980" fmla="*/ 448291 w 657992"/>
                    <a:gd name="connsiteY980" fmla="*/ 1028419 h 1232780"/>
                    <a:gd name="connsiteX981" fmla="*/ 447485 w 657992"/>
                    <a:gd name="connsiteY981" fmla="*/ 1030616 h 1232780"/>
                    <a:gd name="connsiteX982" fmla="*/ 447216 w 657992"/>
                    <a:gd name="connsiteY982" fmla="*/ 1031385 h 1232780"/>
                    <a:gd name="connsiteX983" fmla="*/ 446593 w 657992"/>
                    <a:gd name="connsiteY983" fmla="*/ 1033093 h 1232780"/>
                    <a:gd name="connsiteX984" fmla="*/ 445616 w 657992"/>
                    <a:gd name="connsiteY984" fmla="*/ 1033776 h 1232780"/>
                    <a:gd name="connsiteX985" fmla="*/ 444590 w 657992"/>
                    <a:gd name="connsiteY985" fmla="*/ 1034521 h 1232780"/>
                    <a:gd name="connsiteX986" fmla="*/ 443857 w 657992"/>
                    <a:gd name="connsiteY986" fmla="*/ 1035033 h 1232780"/>
                    <a:gd name="connsiteX987" fmla="*/ 438983 w 657992"/>
                    <a:gd name="connsiteY987" fmla="*/ 1038413 h 1232780"/>
                    <a:gd name="connsiteX988" fmla="*/ 433329 w 657992"/>
                    <a:gd name="connsiteY988" fmla="*/ 1040451 h 1232780"/>
                    <a:gd name="connsiteX989" fmla="*/ 431912 w 657992"/>
                    <a:gd name="connsiteY989" fmla="*/ 1040964 h 1232780"/>
                    <a:gd name="connsiteX990" fmla="*/ 429982 w 657992"/>
                    <a:gd name="connsiteY990" fmla="*/ 1041110 h 1232780"/>
                    <a:gd name="connsiteX991" fmla="*/ 426586 w 657992"/>
                    <a:gd name="connsiteY991" fmla="*/ 1041379 h 1232780"/>
                    <a:gd name="connsiteX992" fmla="*/ 425658 w 657992"/>
                    <a:gd name="connsiteY992" fmla="*/ 1041440 h 1232780"/>
                    <a:gd name="connsiteX993" fmla="*/ 424693 w 657992"/>
                    <a:gd name="connsiteY993" fmla="*/ 1041452 h 1232780"/>
                    <a:gd name="connsiteX994" fmla="*/ 416644 w 657992"/>
                    <a:gd name="connsiteY994" fmla="*/ 1041525 h 1232780"/>
                    <a:gd name="connsiteX995" fmla="*/ 414544 w 657992"/>
                    <a:gd name="connsiteY995" fmla="*/ 1041550 h 1232780"/>
                    <a:gd name="connsiteX996" fmla="*/ 412638 w 657992"/>
                    <a:gd name="connsiteY996" fmla="*/ 1041220 h 1232780"/>
                    <a:gd name="connsiteX997" fmla="*/ 411698 w 657992"/>
                    <a:gd name="connsiteY997" fmla="*/ 1041061 h 1232780"/>
                    <a:gd name="connsiteX998" fmla="*/ 407887 w 657992"/>
                    <a:gd name="connsiteY998" fmla="*/ 1040403 h 1232780"/>
                    <a:gd name="connsiteX999" fmla="*/ 406470 w 657992"/>
                    <a:gd name="connsiteY999" fmla="*/ 1040146 h 1232780"/>
                    <a:gd name="connsiteX1000" fmla="*/ 405041 w 657992"/>
                    <a:gd name="connsiteY1000" fmla="*/ 1039902 h 1232780"/>
                    <a:gd name="connsiteX1001" fmla="*/ 403160 w 657992"/>
                    <a:gd name="connsiteY1001" fmla="*/ 1039756 h 1232780"/>
                    <a:gd name="connsiteX1002" fmla="*/ 401743 w 657992"/>
                    <a:gd name="connsiteY1002" fmla="*/ 1039646 h 1232780"/>
                    <a:gd name="connsiteX1003" fmla="*/ 395636 w 657992"/>
                    <a:gd name="connsiteY1003" fmla="*/ 1039182 h 1232780"/>
                    <a:gd name="connsiteX1004" fmla="*/ 392778 w 657992"/>
                    <a:gd name="connsiteY1004" fmla="*/ 1038963 h 1232780"/>
                    <a:gd name="connsiteX1005" fmla="*/ 390396 w 657992"/>
                    <a:gd name="connsiteY1005" fmla="*/ 1038780 h 1232780"/>
                    <a:gd name="connsiteX1006" fmla="*/ 389468 w 657992"/>
                    <a:gd name="connsiteY1006" fmla="*/ 1038743 h 1232780"/>
                    <a:gd name="connsiteX1007" fmla="*/ 384350 w 657992"/>
                    <a:gd name="connsiteY1007" fmla="*/ 1038584 h 1232780"/>
                    <a:gd name="connsiteX1008" fmla="*/ 381932 w 657992"/>
                    <a:gd name="connsiteY1008" fmla="*/ 1038511 h 1232780"/>
                    <a:gd name="connsiteX1009" fmla="*/ 380967 w 657992"/>
                    <a:gd name="connsiteY1009" fmla="*/ 1038487 h 1232780"/>
                    <a:gd name="connsiteX1010" fmla="*/ 379514 w 657992"/>
                    <a:gd name="connsiteY1010" fmla="*/ 1038438 h 1232780"/>
                    <a:gd name="connsiteX1011" fmla="*/ 377718 w 657992"/>
                    <a:gd name="connsiteY1011" fmla="*/ 1038706 h 1232780"/>
                    <a:gd name="connsiteX1012" fmla="*/ 375996 w 657992"/>
                    <a:gd name="connsiteY1012" fmla="*/ 1038963 h 1232780"/>
                    <a:gd name="connsiteX1013" fmla="*/ 371330 w 657992"/>
                    <a:gd name="connsiteY1013" fmla="*/ 1039658 h 1232780"/>
                    <a:gd name="connsiteX1014" fmla="*/ 369474 w 657992"/>
                    <a:gd name="connsiteY1014" fmla="*/ 1039927 h 1232780"/>
                    <a:gd name="connsiteX1015" fmla="*/ 367593 w 657992"/>
                    <a:gd name="connsiteY1015" fmla="*/ 1040549 h 1232780"/>
                    <a:gd name="connsiteX1016" fmla="*/ 354023 w 657992"/>
                    <a:gd name="connsiteY1016" fmla="*/ 1044979 h 1232780"/>
                    <a:gd name="connsiteX1017" fmla="*/ 353082 w 657992"/>
                    <a:gd name="connsiteY1017" fmla="*/ 1045284 h 1232780"/>
                    <a:gd name="connsiteX1018" fmla="*/ 351690 w 657992"/>
                    <a:gd name="connsiteY1018" fmla="*/ 1045784 h 1232780"/>
                    <a:gd name="connsiteX1019" fmla="*/ 346585 w 657992"/>
                    <a:gd name="connsiteY1019" fmla="*/ 1047615 h 1232780"/>
                    <a:gd name="connsiteX1020" fmla="*/ 346121 w 657992"/>
                    <a:gd name="connsiteY1020" fmla="*/ 1047773 h 1232780"/>
                    <a:gd name="connsiteX1021" fmla="*/ 345119 w 657992"/>
                    <a:gd name="connsiteY1021" fmla="*/ 1048102 h 1232780"/>
                    <a:gd name="connsiteX1022" fmla="*/ 340551 w 657992"/>
                    <a:gd name="connsiteY1022" fmla="*/ 1049591 h 1232780"/>
                    <a:gd name="connsiteX1023" fmla="*/ 339159 w 657992"/>
                    <a:gd name="connsiteY1023" fmla="*/ 1050043 h 1232780"/>
                    <a:gd name="connsiteX1024" fmla="*/ 337717 w 657992"/>
                    <a:gd name="connsiteY1024" fmla="*/ 1050201 h 1232780"/>
                    <a:gd name="connsiteX1025" fmla="*/ 334358 w 657992"/>
                    <a:gd name="connsiteY1025" fmla="*/ 1050592 h 1232780"/>
                    <a:gd name="connsiteX1026" fmla="*/ 332917 w 657992"/>
                    <a:gd name="connsiteY1026" fmla="*/ 1050751 h 1232780"/>
                    <a:gd name="connsiteX1027" fmla="*/ 330792 w 657992"/>
                    <a:gd name="connsiteY1027" fmla="*/ 1050689 h 1232780"/>
                    <a:gd name="connsiteX1028" fmla="*/ 329620 w 657992"/>
                    <a:gd name="connsiteY1028" fmla="*/ 1050641 h 1232780"/>
                    <a:gd name="connsiteX1029" fmla="*/ 325772 w 657992"/>
                    <a:gd name="connsiteY1029" fmla="*/ 1049689 h 1232780"/>
                    <a:gd name="connsiteX1030" fmla="*/ 324514 w 657992"/>
                    <a:gd name="connsiteY1030" fmla="*/ 1049372 h 1232780"/>
                    <a:gd name="connsiteX1031" fmla="*/ 323525 w 657992"/>
                    <a:gd name="connsiteY1031" fmla="*/ 1048432 h 1232780"/>
                    <a:gd name="connsiteX1032" fmla="*/ 321741 w 657992"/>
                    <a:gd name="connsiteY1032" fmla="*/ 1046736 h 1232780"/>
                    <a:gd name="connsiteX1033" fmla="*/ 320838 w 657992"/>
                    <a:gd name="connsiteY1033" fmla="*/ 1045881 h 1232780"/>
                    <a:gd name="connsiteX1034" fmla="*/ 320154 w 657992"/>
                    <a:gd name="connsiteY1034" fmla="*/ 1044490 h 1232780"/>
                    <a:gd name="connsiteX1035" fmla="*/ 319018 w 657992"/>
                    <a:gd name="connsiteY1035" fmla="*/ 1042172 h 1232780"/>
                    <a:gd name="connsiteX1036" fmla="*/ 318786 w 657992"/>
                    <a:gd name="connsiteY1036" fmla="*/ 1041696 h 1232780"/>
                    <a:gd name="connsiteX1037" fmla="*/ 318602 w 657992"/>
                    <a:gd name="connsiteY1037" fmla="*/ 1041220 h 1232780"/>
                    <a:gd name="connsiteX1038" fmla="*/ 316526 w 657992"/>
                    <a:gd name="connsiteY1038" fmla="*/ 1035790 h 1232780"/>
                    <a:gd name="connsiteX1039" fmla="*/ 316294 w 657992"/>
                    <a:gd name="connsiteY1039" fmla="*/ 1035204 h 1232780"/>
                    <a:gd name="connsiteX1040" fmla="*/ 316111 w 657992"/>
                    <a:gd name="connsiteY1040" fmla="*/ 1034728 h 1232780"/>
                    <a:gd name="connsiteX1041" fmla="*/ 314132 w 657992"/>
                    <a:gd name="connsiteY1041" fmla="*/ 1029639 h 1232780"/>
                    <a:gd name="connsiteX1042" fmla="*/ 313509 w 657992"/>
                    <a:gd name="connsiteY1042" fmla="*/ 1028041 h 1232780"/>
                    <a:gd name="connsiteX1043" fmla="*/ 312801 w 657992"/>
                    <a:gd name="connsiteY1043" fmla="*/ 1026210 h 1232780"/>
                    <a:gd name="connsiteX1044" fmla="*/ 311946 w 657992"/>
                    <a:gd name="connsiteY1044" fmla="*/ 1024502 h 1232780"/>
                    <a:gd name="connsiteX1045" fmla="*/ 310883 w 657992"/>
                    <a:gd name="connsiteY1045" fmla="*/ 1022379 h 1232780"/>
                    <a:gd name="connsiteX1046" fmla="*/ 309955 w 657992"/>
                    <a:gd name="connsiteY1046" fmla="*/ 1020524 h 1232780"/>
                    <a:gd name="connsiteX1047" fmla="*/ 309014 w 657992"/>
                    <a:gd name="connsiteY1047" fmla="*/ 1018657 h 1232780"/>
                    <a:gd name="connsiteX1048" fmla="*/ 308050 w 657992"/>
                    <a:gd name="connsiteY1048" fmla="*/ 1017315 h 1232780"/>
                    <a:gd name="connsiteX1049" fmla="*/ 305692 w 657992"/>
                    <a:gd name="connsiteY1049" fmla="*/ 1014020 h 1232780"/>
                    <a:gd name="connsiteX1050" fmla="*/ 305240 w 657992"/>
                    <a:gd name="connsiteY1050" fmla="*/ 1013422 h 1232780"/>
                    <a:gd name="connsiteX1051" fmla="*/ 303017 w 657992"/>
                    <a:gd name="connsiteY1051" fmla="*/ 1010774 h 1232780"/>
                    <a:gd name="connsiteX1052" fmla="*/ 302529 w 657992"/>
                    <a:gd name="connsiteY1052" fmla="*/ 1010200 h 1232780"/>
                    <a:gd name="connsiteX1053" fmla="*/ 301307 w 657992"/>
                    <a:gd name="connsiteY1053" fmla="*/ 1008748 h 1232780"/>
                    <a:gd name="connsiteX1054" fmla="*/ 299610 w 657992"/>
                    <a:gd name="connsiteY1054" fmla="*/ 1007747 h 1232780"/>
                    <a:gd name="connsiteX1055" fmla="*/ 292819 w 657992"/>
                    <a:gd name="connsiteY1055" fmla="*/ 1003745 h 1232780"/>
                    <a:gd name="connsiteX1056" fmla="*/ 291121 w 657992"/>
                    <a:gd name="connsiteY1056" fmla="*/ 1002745 h 1232780"/>
                    <a:gd name="connsiteX1057" fmla="*/ 290364 w 657992"/>
                    <a:gd name="connsiteY1057" fmla="*/ 1002342 h 1232780"/>
                    <a:gd name="connsiteX1058" fmla="*/ 286761 w 657992"/>
                    <a:gd name="connsiteY1058" fmla="*/ 1000426 h 1232780"/>
                    <a:gd name="connsiteX1059" fmla="*/ 285014 w 657992"/>
                    <a:gd name="connsiteY1059" fmla="*/ 999486 h 1232780"/>
                    <a:gd name="connsiteX1060" fmla="*/ 283182 w 657992"/>
                    <a:gd name="connsiteY1060" fmla="*/ 998937 h 1232780"/>
                    <a:gd name="connsiteX1061" fmla="*/ 274473 w 657992"/>
                    <a:gd name="connsiteY1061" fmla="*/ 996289 h 1232780"/>
                    <a:gd name="connsiteX1062" fmla="*/ 274327 w 657992"/>
                    <a:gd name="connsiteY1062" fmla="*/ 992201 h 1232780"/>
                    <a:gd name="connsiteX1063" fmla="*/ 274253 w 657992"/>
                    <a:gd name="connsiteY1063" fmla="*/ 990236 h 1232780"/>
                    <a:gd name="connsiteX1064" fmla="*/ 276122 w 657992"/>
                    <a:gd name="connsiteY1064" fmla="*/ 986771 h 1232780"/>
                    <a:gd name="connsiteX1065" fmla="*/ 277148 w 657992"/>
                    <a:gd name="connsiteY1065" fmla="*/ 984867 h 1232780"/>
                    <a:gd name="connsiteX1066" fmla="*/ 277588 w 657992"/>
                    <a:gd name="connsiteY1066" fmla="*/ 983366 h 1232780"/>
                    <a:gd name="connsiteX1067" fmla="*/ 278040 w 657992"/>
                    <a:gd name="connsiteY1067" fmla="*/ 981780 h 1232780"/>
                    <a:gd name="connsiteX1068" fmla="*/ 278284 w 657992"/>
                    <a:gd name="connsiteY1068" fmla="*/ 980877 h 1232780"/>
                    <a:gd name="connsiteX1069" fmla="*/ 278382 w 657992"/>
                    <a:gd name="connsiteY1069" fmla="*/ 979901 h 1232780"/>
                    <a:gd name="connsiteX1070" fmla="*/ 278443 w 657992"/>
                    <a:gd name="connsiteY1070" fmla="*/ 979181 h 1232780"/>
                    <a:gd name="connsiteX1071" fmla="*/ 278614 w 657992"/>
                    <a:gd name="connsiteY1071" fmla="*/ 977387 h 1232780"/>
                    <a:gd name="connsiteX1072" fmla="*/ 278235 w 657992"/>
                    <a:gd name="connsiteY1072" fmla="*/ 975801 h 1232780"/>
                    <a:gd name="connsiteX1073" fmla="*/ 277148 w 657992"/>
                    <a:gd name="connsiteY1073" fmla="*/ 971701 h 1232780"/>
                    <a:gd name="connsiteX1074" fmla="*/ 276000 w 657992"/>
                    <a:gd name="connsiteY1074" fmla="*/ 968711 h 1232780"/>
                    <a:gd name="connsiteX1075" fmla="*/ 275768 w 657992"/>
                    <a:gd name="connsiteY1075" fmla="*/ 968125 h 1232780"/>
                    <a:gd name="connsiteX1076" fmla="*/ 275169 w 657992"/>
                    <a:gd name="connsiteY1076" fmla="*/ 966575 h 1232780"/>
                    <a:gd name="connsiteX1077" fmla="*/ 274046 w 657992"/>
                    <a:gd name="connsiteY1077" fmla="*/ 965379 h 1232780"/>
                    <a:gd name="connsiteX1078" fmla="*/ 273240 w 657992"/>
                    <a:gd name="connsiteY1078" fmla="*/ 964525 h 1232780"/>
                    <a:gd name="connsiteX1079" fmla="*/ 271212 w 657992"/>
                    <a:gd name="connsiteY1079" fmla="*/ 962377 h 1232780"/>
                    <a:gd name="connsiteX1080" fmla="*/ 270528 w 657992"/>
                    <a:gd name="connsiteY1080" fmla="*/ 961658 h 1232780"/>
                    <a:gd name="connsiteX1081" fmla="*/ 269258 w 657992"/>
                    <a:gd name="connsiteY1081" fmla="*/ 960742 h 1232780"/>
                    <a:gd name="connsiteX1082" fmla="*/ 263933 w 657992"/>
                    <a:gd name="connsiteY1082" fmla="*/ 956923 h 1232780"/>
                    <a:gd name="connsiteX1083" fmla="*/ 262381 w 657992"/>
                    <a:gd name="connsiteY1083" fmla="*/ 955825 h 1232780"/>
                    <a:gd name="connsiteX1084" fmla="*/ 260659 w 657992"/>
                    <a:gd name="connsiteY1084" fmla="*/ 954909 h 1232780"/>
                    <a:gd name="connsiteX1085" fmla="*/ 259364 w 657992"/>
                    <a:gd name="connsiteY1085" fmla="*/ 954226 h 1232780"/>
                    <a:gd name="connsiteX1086" fmla="*/ 255908 w 657992"/>
                    <a:gd name="connsiteY1086" fmla="*/ 952408 h 1232780"/>
                    <a:gd name="connsiteX1087" fmla="*/ 254174 w 657992"/>
                    <a:gd name="connsiteY1087" fmla="*/ 951493 h 1232780"/>
                    <a:gd name="connsiteX1088" fmla="*/ 253612 w 657992"/>
                    <a:gd name="connsiteY1088" fmla="*/ 951139 h 1232780"/>
                    <a:gd name="connsiteX1089" fmla="*/ 252366 w 657992"/>
                    <a:gd name="connsiteY1089" fmla="*/ 950346 h 1232780"/>
                    <a:gd name="connsiteX1090" fmla="*/ 249459 w 657992"/>
                    <a:gd name="connsiteY1090" fmla="*/ 948491 h 1232780"/>
                    <a:gd name="connsiteX1091" fmla="*/ 247383 w 657992"/>
                    <a:gd name="connsiteY1091" fmla="*/ 947160 h 1232780"/>
                    <a:gd name="connsiteX1092" fmla="*/ 246552 w 657992"/>
                    <a:gd name="connsiteY1092" fmla="*/ 946636 h 1232780"/>
                    <a:gd name="connsiteX1093" fmla="*/ 244598 w 657992"/>
                    <a:gd name="connsiteY1093" fmla="*/ 945232 h 1232780"/>
                    <a:gd name="connsiteX1094" fmla="*/ 244207 w 657992"/>
                    <a:gd name="connsiteY1094" fmla="*/ 944952 h 1232780"/>
                    <a:gd name="connsiteX1095" fmla="*/ 243474 w 657992"/>
                    <a:gd name="connsiteY1095" fmla="*/ 944415 h 1232780"/>
                    <a:gd name="connsiteX1096" fmla="*/ 243071 w 657992"/>
                    <a:gd name="connsiteY1096" fmla="*/ 944110 h 1232780"/>
                    <a:gd name="connsiteX1097" fmla="*/ 235669 w 657992"/>
                    <a:gd name="connsiteY1097" fmla="*/ 938472 h 1232780"/>
                    <a:gd name="connsiteX1098" fmla="*/ 234301 w 657992"/>
                    <a:gd name="connsiteY1098" fmla="*/ 937423 h 1232780"/>
                    <a:gd name="connsiteX1099" fmla="*/ 233459 w 657992"/>
                    <a:gd name="connsiteY1099" fmla="*/ 936422 h 1232780"/>
                    <a:gd name="connsiteX1100" fmla="*/ 231040 w 657992"/>
                    <a:gd name="connsiteY1100" fmla="*/ 933493 h 1232780"/>
                    <a:gd name="connsiteX1101" fmla="*/ 230393 w 657992"/>
                    <a:gd name="connsiteY1101" fmla="*/ 932725 h 1232780"/>
                    <a:gd name="connsiteX1102" fmla="*/ 229953 w 657992"/>
                    <a:gd name="connsiteY1102" fmla="*/ 931858 h 1232780"/>
                    <a:gd name="connsiteX1103" fmla="*/ 229318 w 657992"/>
                    <a:gd name="connsiteY1103" fmla="*/ 930589 h 1232780"/>
                    <a:gd name="connsiteX1104" fmla="*/ 229062 w 657992"/>
                    <a:gd name="connsiteY1104" fmla="*/ 930076 h 1232780"/>
                    <a:gd name="connsiteX1105" fmla="*/ 228158 w 657992"/>
                    <a:gd name="connsiteY1105" fmla="*/ 928283 h 1232780"/>
                    <a:gd name="connsiteX1106" fmla="*/ 228243 w 657992"/>
                    <a:gd name="connsiteY1106" fmla="*/ 926403 h 1232780"/>
                    <a:gd name="connsiteX1107" fmla="*/ 228304 w 657992"/>
                    <a:gd name="connsiteY1107" fmla="*/ 924695 h 1232780"/>
                    <a:gd name="connsiteX1108" fmla="*/ 227987 w 657992"/>
                    <a:gd name="connsiteY1108" fmla="*/ 921095 h 1232780"/>
                    <a:gd name="connsiteX1109" fmla="*/ 227803 w 657992"/>
                    <a:gd name="connsiteY1109" fmla="*/ 919033 h 1232780"/>
                    <a:gd name="connsiteX1110" fmla="*/ 227669 w 657992"/>
                    <a:gd name="connsiteY1110" fmla="*/ 917483 h 1232780"/>
                    <a:gd name="connsiteX1111" fmla="*/ 227571 w 657992"/>
                    <a:gd name="connsiteY1111" fmla="*/ 916458 h 1232780"/>
                    <a:gd name="connsiteX1112" fmla="*/ 227474 w 657992"/>
                    <a:gd name="connsiteY1112" fmla="*/ 915726 h 1232780"/>
                    <a:gd name="connsiteX1113" fmla="*/ 226692 w 657992"/>
                    <a:gd name="connsiteY1113" fmla="*/ 910064 h 1232780"/>
                    <a:gd name="connsiteX1114" fmla="*/ 226545 w 657992"/>
                    <a:gd name="connsiteY1114" fmla="*/ 909002 h 1232780"/>
                    <a:gd name="connsiteX1115" fmla="*/ 226399 w 657992"/>
                    <a:gd name="connsiteY1115" fmla="*/ 907989 h 1232780"/>
                    <a:gd name="connsiteX1116" fmla="*/ 225409 w 657992"/>
                    <a:gd name="connsiteY1116" fmla="*/ 906500 h 1232780"/>
                    <a:gd name="connsiteX1117" fmla="*/ 222368 w 657992"/>
                    <a:gd name="connsiteY1117" fmla="*/ 901924 h 1232780"/>
                    <a:gd name="connsiteX1118" fmla="*/ 221965 w 657992"/>
                    <a:gd name="connsiteY1118" fmla="*/ 901327 h 1232780"/>
                    <a:gd name="connsiteX1119" fmla="*/ 221489 w 657992"/>
                    <a:gd name="connsiteY1119" fmla="*/ 900606 h 1232780"/>
                    <a:gd name="connsiteX1120" fmla="*/ 220267 w 657992"/>
                    <a:gd name="connsiteY1120" fmla="*/ 899704 h 1232780"/>
                    <a:gd name="connsiteX1121" fmla="*/ 212524 w 657992"/>
                    <a:gd name="connsiteY1121" fmla="*/ 893993 h 1232780"/>
                    <a:gd name="connsiteX1122" fmla="*/ 204585 w 657992"/>
                    <a:gd name="connsiteY1122" fmla="*/ 890088 h 1232780"/>
                    <a:gd name="connsiteX1123" fmla="*/ 202386 w 657992"/>
                    <a:gd name="connsiteY1123" fmla="*/ 889014 h 1232780"/>
                    <a:gd name="connsiteX1124" fmla="*/ 201018 w 657992"/>
                    <a:gd name="connsiteY1124" fmla="*/ 888465 h 1232780"/>
                    <a:gd name="connsiteX1125" fmla="*/ 195107 w 657992"/>
                    <a:gd name="connsiteY1125" fmla="*/ 886110 h 1232780"/>
                    <a:gd name="connsiteX1126" fmla="*/ 192835 w 657992"/>
                    <a:gd name="connsiteY1126" fmla="*/ 885194 h 1232780"/>
                    <a:gd name="connsiteX1127" fmla="*/ 190062 w 657992"/>
                    <a:gd name="connsiteY1127" fmla="*/ 884621 h 1232780"/>
                    <a:gd name="connsiteX1128" fmla="*/ 185897 w 657992"/>
                    <a:gd name="connsiteY1128" fmla="*/ 883742 h 1232780"/>
                    <a:gd name="connsiteX1129" fmla="*/ 184517 w 657992"/>
                    <a:gd name="connsiteY1129" fmla="*/ 883450 h 1232780"/>
                    <a:gd name="connsiteX1130" fmla="*/ 182660 w 657992"/>
                    <a:gd name="connsiteY1130" fmla="*/ 883059 h 1232780"/>
                    <a:gd name="connsiteX1131" fmla="*/ 181317 w 657992"/>
                    <a:gd name="connsiteY1131" fmla="*/ 882571 h 1232780"/>
                    <a:gd name="connsiteX1132" fmla="*/ 174624 w 657992"/>
                    <a:gd name="connsiteY1132" fmla="*/ 880130 h 1232780"/>
                    <a:gd name="connsiteX1133" fmla="*/ 173292 w 657992"/>
                    <a:gd name="connsiteY1133" fmla="*/ 879642 h 1232780"/>
                    <a:gd name="connsiteX1134" fmla="*/ 171582 w 657992"/>
                    <a:gd name="connsiteY1134" fmla="*/ 878739 h 1232780"/>
                    <a:gd name="connsiteX1135" fmla="*/ 166049 w 657992"/>
                    <a:gd name="connsiteY1135" fmla="*/ 875811 h 1232780"/>
                    <a:gd name="connsiteX1136" fmla="*/ 164339 w 657992"/>
                    <a:gd name="connsiteY1136" fmla="*/ 874907 h 1232780"/>
                    <a:gd name="connsiteX1137" fmla="*/ 163179 w 657992"/>
                    <a:gd name="connsiteY1137" fmla="*/ 874090 h 1232780"/>
                    <a:gd name="connsiteX1138" fmla="*/ 160370 w 657992"/>
                    <a:gd name="connsiteY1138" fmla="*/ 872113 h 1232780"/>
                    <a:gd name="connsiteX1139" fmla="*/ 158355 w 657992"/>
                    <a:gd name="connsiteY1139" fmla="*/ 870685 h 1232780"/>
                    <a:gd name="connsiteX1140" fmla="*/ 155997 w 657992"/>
                    <a:gd name="connsiteY1140" fmla="*/ 869709 h 1232780"/>
                    <a:gd name="connsiteX1141" fmla="*/ 154324 w 657992"/>
                    <a:gd name="connsiteY1141" fmla="*/ 869026 h 1232780"/>
                    <a:gd name="connsiteX1142" fmla="*/ 153774 w 657992"/>
                    <a:gd name="connsiteY1142" fmla="*/ 868794 h 1232780"/>
                    <a:gd name="connsiteX1143" fmla="*/ 151820 w 657992"/>
                    <a:gd name="connsiteY1143" fmla="*/ 867403 h 1232780"/>
                    <a:gd name="connsiteX1144" fmla="*/ 149475 w 657992"/>
                    <a:gd name="connsiteY1144" fmla="*/ 865731 h 1232780"/>
                    <a:gd name="connsiteX1145" fmla="*/ 148510 w 657992"/>
                    <a:gd name="connsiteY1145" fmla="*/ 865023 h 1232780"/>
                    <a:gd name="connsiteX1146" fmla="*/ 147509 w 657992"/>
                    <a:gd name="connsiteY1146" fmla="*/ 864218 h 1232780"/>
                    <a:gd name="connsiteX1147" fmla="*/ 140840 w 657992"/>
                    <a:gd name="connsiteY1147" fmla="*/ 858812 h 1232780"/>
                    <a:gd name="connsiteX1148" fmla="*/ 133731 w 657992"/>
                    <a:gd name="connsiteY1148" fmla="*/ 853723 h 1232780"/>
                    <a:gd name="connsiteX1149" fmla="*/ 132669 w 657992"/>
                    <a:gd name="connsiteY1149" fmla="*/ 852954 h 1232780"/>
                    <a:gd name="connsiteX1150" fmla="*/ 131594 w 657992"/>
                    <a:gd name="connsiteY1150" fmla="*/ 852186 h 1232780"/>
                    <a:gd name="connsiteX1151" fmla="*/ 130604 w 657992"/>
                    <a:gd name="connsiteY1151" fmla="*/ 851405 h 1232780"/>
                    <a:gd name="connsiteX1152" fmla="*/ 129615 w 657992"/>
                    <a:gd name="connsiteY1152" fmla="*/ 850612 h 1232780"/>
                    <a:gd name="connsiteX1153" fmla="*/ 123337 w 657992"/>
                    <a:gd name="connsiteY1153" fmla="*/ 845621 h 1232780"/>
                    <a:gd name="connsiteX1154" fmla="*/ 117401 w 657992"/>
                    <a:gd name="connsiteY1154" fmla="*/ 839129 h 1232780"/>
                    <a:gd name="connsiteX1155" fmla="*/ 116339 w 657992"/>
                    <a:gd name="connsiteY1155" fmla="*/ 837969 h 1232780"/>
                    <a:gd name="connsiteX1156" fmla="*/ 115545 w 657992"/>
                    <a:gd name="connsiteY1156" fmla="*/ 836737 h 1232780"/>
                    <a:gd name="connsiteX1157" fmla="*/ 114445 w 657992"/>
                    <a:gd name="connsiteY1157" fmla="*/ 835053 h 1232780"/>
                    <a:gd name="connsiteX1158" fmla="*/ 113089 w 657992"/>
                    <a:gd name="connsiteY1158" fmla="*/ 832978 h 1232780"/>
                    <a:gd name="connsiteX1159" fmla="*/ 112283 w 657992"/>
                    <a:gd name="connsiteY1159" fmla="*/ 831722 h 1232780"/>
                    <a:gd name="connsiteX1160" fmla="*/ 111673 w 657992"/>
                    <a:gd name="connsiteY1160" fmla="*/ 830086 h 1232780"/>
                    <a:gd name="connsiteX1161" fmla="*/ 110305 w 657992"/>
                    <a:gd name="connsiteY1161" fmla="*/ 826365 h 1232780"/>
                    <a:gd name="connsiteX1162" fmla="*/ 108937 w 657992"/>
                    <a:gd name="connsiteY1162" fmla="*/ 822643 h 1232780"/>
                    <a:gd name="connsiteX1163" fmla="*/ 108228 w 657992"/>
                    <a:gd name="connsiteY1163" fmla="*/ 820654 h 1232780"/>
                    <a:gd name="connsiteX1164" fmla="*/ 107935 w 657992"/>
                    <a:gd name="connsiteY1164" fmla="*/ 818909 h 1232780"/>
                    <a:gd name="connsiteX1165" fmla="*/ 106213 w 657992"/>
                    <a:gd name="connsiteY1165" fmla="*/ 808707 h 1232780"/>
                    <a:gd name="connsiteX1166" fmla="*/ 105749 w 657992"/>
                    <a:gd name="connsiteY1166" fmla="*/ 805876 h 1232780"/>
                    <a:gd name="connsiteX1167" fmla="*/ 105651 w 657992"/>
                    <a:gd name="connsiteY1167" fmla="*/ 804143 h 1232780"/>
                    <a:gd name="connsiteX1168" fmla="*/ 105175 w 657992"/>
                    <a:gd name="connsiteY1168" fmla="*/ 795662 h 1232780"/>
                    <a:gd name="connsiteX1169" fmla="*/ 105077 w 657992"/>
                    <a:gd name="connsiteY1169" fmla="*/ 794076 h 1232780"/>
                    <a:gd name="connsiteX1170" fmla="*/ 104992 w 657992"/>
                    <a:gd name="connsiteY1170" fmla="*/ 792489 h 1232780"/>
                    <a:gd name="connsiteX1171" fmla="*/ 105053 w 657992"/>
                    <a:gd name="connsiteY1171" fmla="*/ 789805 h 1232780"/>
                    <a:gd name="connsiteX1172" fmla="*/ 105212 w 657992"/>
                    <a:gd name="connsiteY1172" fmla="*/ 782300 h 1232780"/>
                    <a:gd name="connsiteX1173" fmla="*/ 105248 w 657992"/>
                    <a:gd name="connsiteY1173" fmla="*/ 780689 h 1232780"/>
                    <a:gd name="connsiteX1174" fmla="*/ 105297 w 657992"/>
                    <a:gd name="connsiteY1174" fmla="*/ 778469 h 1232780"/>
                    <a:gd name="connsiteX1175" fmla="*/ 105163 w 657992"/>
                    <a:gd name="connsiteY1175" fmla="*/ 776516 h 1232780"/>
                    <a:gd name="connsiteX1176" fmla="*/ 104699 w 657992"/>
                    <a:gd name="connsiteY1176" fmla="*/ 770646 h 1232780"/>
                    <a:gd name="connsiteX1177" fmla="*/ 104039 w 657992"/>
                    <a:gd name="connsiteY1177" fmla="*/ 762251 h 1232780"/>
                    <a:gd name="connsiteX1178" fmla="*/ 103844 w 657992"/>
                    <a:gd name="connsiteY1178" fmla="*/ 759640 h 1232780"/>
                    <a:gd name="connsiteX1179" fmla="*/ 103795 w 657992"/>
                    <a:gd name="connsiteY1179" fmla="*/ 759103 h 1232780"/>
                    <a:gd name="connsiteX1180" fmla="*/ 103453 w 657992"/>
                    <a:gd name="connsiteY1180" fmla="*/ 753733 h 1232780"/>
                    <a:gd name="connsiteX1181" fmla="*/ 102439 w 657992"/>
                    <a:gd name="connsiteY1181" fmla="*/ 738467 h 1232780"/>
                    <a:gd name="connsiteX1182" fmla="*/ 102231 w 657992"/>
                    <a:gd name="connsiteY1182" fmla="*/ 735197 h 1232780"/>
                    <a:gd name="connsiteX1183" fmla="*/ 102121 w 657992"/>
                    <a:gd name="connsiteY1183" fmla="*/ 734111 h 1232780"/>
                    <a:gd name="connsiteX1184" fmla="*/ 101767 w 657992"/>
                    <a:gd name="connsiteY1184" fmla="*/ 730316 h 1232780"/>
                    <a:gd name="connsiteX1185" fmla="*/ 101706 w 657992"/>
                    <a:gd name="connsiteY1185" fmla="*/ 729694 h 1232780"/>
                    <a:gd name="connsiteX1186" fmla="*/ 101486 w 657992"/>
                    <a:gd name="connsiteY1186" fmla="*/ 727070 h 1232780"/>
                    <a:gd name="connsiteX1187" fmla="*/ 100839 w 657992"/>
                    <a:gd name="connsiteY1187" fmla="*/ 719199 h 1232780"/>
                    <a:gd name="connsiteX1188" fmla="*/ 100705 w 657992"/>
                    <a:gd name="connsiteY1188" fmla="*/ 717625 h 1232780"/>
                    <a:gd name="connsiteX1189" fmla="*/ 100582 w 657992"/>
                    <a:gd name="connsiteY1189" fmla="*/ 716051 h 1232780"/>
                    <a:gd name="connsiteX1190" fmla="*/ 100534 w 657992"/>
                    <a:gd name="connsiteY1190" fmla="*/ 713928 h 1232780"/>
                    <a:gd name="connsiteX1191" fmla="*/ 100289 w 657992"/>
                    <a:gd name="connsiteY1191" fmla="*/ 703811 h 1232780"/>
                    <a:gd name="connsiteX1192" fmla="*/ 100253 w 657992"/>
                    <a:gd name="connsiteY1192" fmla="*/ 702213 h 1232780"/>
                    <a:gd name="connsiteX1193" fmla="*/ 100240 w 657992"/>
                    <a:gd name="connsiteY1193" fmla="*/ 701676 h 1232780"/>
                    <a:gd name="connsiteX1194" fmla="*/ 100192 w 657992"/>
                    <a:gd name="connsiteY1194" fmla="*/ 700590 h 1232780"/>
                    <a:gd name="connsiteX1195" fmla="*/ 99666 w 657992"/>
                    <a:gd name="connsiteY1195" fmla="*/ 688045 h 1232780"/>
                    <a:gd name="connsiteX1196" fmla="*/ 99361 w 657992"/>
                    <a:gd name="connsiteY1196" fmla="*/ 680724 h 1232780"/>
                    <a:gd name="connsiteX1197" fmla="*/ 99300 w 657992"/>
                    <a:gd name="connsiteY1197" fmla="*/ 679162 h 1232780"/>
                    <a:gd name="connsiteX1198" fmla="*/ 99105 w 657992"/>
                    <a:gd name="connsiteY1198" fmla="*/ 675062 h 1232780"/>
                    <a:gd name="connsiteX1199" fmla="*/ 98555 w 657992"/>
                    <a:gd name="connsiteY1199" fmla="*/ 665714 h 1232780"/>
                    <a:gd name="connsiteX1200" fmla="*/ 98518 w 657992"/>
                    <a:gd name="connsiteY1200" fmla="*/ 664994 h 1232780"/>
                    <a:gd name="connsiteX1201" fmla="*/ 97932 w 657992"/>
                    <a:gd name="connsiteY1201" fmla="*/ 660845 h 1232780"/>
                    <a:gd name="connsiteX1202" fmla="*/ 97114 w 657992"/>
                    <a:gd name="connsiteY1202" fmla="*/ 655073 h 1232780"/>
                    <a:gd name="connsiteX1203" fmla="*/ 96820 w 657992"/>
                    <a:gd name="connsiteY1203" fmla="*/ 652974 h 1232780"/>
                    <a:gd name="connsiteX1204" fmla="*/ 96759 w 657992"/>
                    <a:gd name="connsiteY1204" fmla="*/ 652462 h 1232780"/>
                    <a:gd name="connsiteX1205" fmla="*/ 96466 w 657992"/>
                    <a:gd name="connsiteY1205" fmla="*/ 649875 h 1232780"/>
                    <a:gd name="connsiteX1206" fmla="*/ 96283 w 657992"/>
                    <a:gd name="connsiteY1206" fmla="*/ 648337 h 1232780"/>
                    <a:gd name="connsiteX1207" fmla="*/ 95966 w 657992"/>
                    <a:gd name="connsiteY1207" fmla="*/ 645592 h 1232780"/>
                    <a:gd name="connsiteX1208" fmla="*/ 95880 w 657992"/>
                    <a:gd name="connsiteY1208" fmla="*/ 644847 h 1232780"/>
                    <a:gd name="connsiteX1209" fmla="*/ 95709 w 657992"/>
                    <a:gd name="connsiteY1209" fmla="*/ 643358 h 1232780"/>
                    <a:gd name="connsiteX1210" fmla="*/ 95685 w 657992"/>
                    <a:gd name="connsiteY1210" fmla="*/ 640637 h 1232780"/>
                    <a:gd name="connsiteX1211" fmla="*/ 95624 w 657992"/>
                    <a:gd name="connsiteY1211" fmla="*/ 626445 h 1232780"/>
                    <a:gd name="connsiteX1212" fmla="*/ 95624 w 657992"/>
                    <a:gd name="connsiteY1212" fmla="*/ 625908 h 1232780"/>
                    <a:gd name="connsiteX1213" fmla="*/ 95782 w 657992"/>
                    <a:gd name="connsiteY1213" fmla="*/ 618208 h 1232780"/>
                    <a:gd name="connsiteX1214" fmla="*/ 95880 w 657992"/>
                    <a:gd name="connsiteY1214" fmla="*/ 613474 h 1232780"/>
                    <a:gd name="connsiteX1215" fmla="*/ 95904 w 657992"/>
                    <a:gd name="connsiteY1215" fmla="*/ 612668 h 1232780"/>
                    <a:gd name="connsiteX1216" fmla="*/ 95941 w 657992"/>
                    <a:gd name="connsiteY1216" fmla="*/ 612022 h 1232780"/>
                    <a:gd name="connsiteX1217" fmla="*/ 96088 w 657992"/>
                    <a:gd name="connsiteY1217" fmla="*/ 609788 h 1232780"/>
                    <a:gd name="connsiteX1218" fmla="*/ 94573 w 657992"/>
                    <a:gd name="connsiteY1218" fmla="*/ 607104 h 1232780"/>
                    <a:gd name="connsiteX1219" fmla="*/ 93645 w 657992"/>
                    <a:gd name="connsiteY1219" fmla="*/ 605444 h 1232780"/>
                    <a:gd name="connsiteX1220" fmla="*/ 93303 w 657992"/>
                    <a:gd name="connsiteY1220" fmla="*/ 603895 h 1232780"/>
                    <a:gd name="connsiteX1221" fmla="*/ 92619 w 657992"/>
                    <a:gd name="connsiteY1221" fmla="*/ 600734 h 1232780"/>
                    <a:gd name="connsiteX1222" fmla="*/ 92289 w 657992"/>
                    <a:gd name="connsiteY1222" fmla="*/ 599257 h 1232780"/>
                    <a:gd name="connsiteX1223" fmla="*/ 92265 w 657992"/>
                    <a:gd name="connsiteY1223" fmla="*/ 597098 h 1232780"/>
                    <a:gd name="connsiteX1224" fmla="*/ 92130 w 657992"/>
                    <a:gd name="connsiteY1224" fmla="*/ 588983 h 1232780"/>
                    <a:gd name="connsiteX1225" fmla="*/ 92045 w 657992"/>
                    <a:gd name="connsiteY1225" fmla="*/ 585297 h 1232780"/>
                    <a:gd name="connsiteX1226" fmla="*/ 91996 w 657992"/>
                    <a:gd name="connsiteY1226" fmla="*/ 583198 h 1232780"/>
                    <a:gd name="connsiteX1227" fmla="*/ 91972 w 657992"/>
                    <a:gd name="connsiteY1227" fmla="*/ 582149 h 1232780"/>
                    <a:gd name="connsiteX1228" fmla="*/ 91935 w 657992"/>
                    <a:gd name="connsiteY1228" fmla="*/ 580575 h 1232780"/>
                    <a:gd name="connsiteX1229" fmla="*/ 91691 w 657992"/>
                    <a:gd name="connsiteY1229" fmla="*/ 578561 h 1232780"/>
                    <a:gd name="connsiteX1230" fmla="*/ 91446 w 657992"/>
                    <a:gd name="connsiteY1230" fmla="*/ 576560 h 1232780"/>
                    <a:gd name="connsiteX1231" fmla="*/ 90823 w 657992"/>
                    <a:gd name="connsiteY1231" fmla="*/ 571398 h 1232780"/>
                    <a:gd name="connsiteX1232" fmla="*/ 90494 w 657992"/>
                    <a:gd name="connsiteY1232" fmla="*/ 568897 h 1232780"/>
                    <a:gd name="connsiteX1233" fmla="*/ 90139 w 657992"/>
                    <a:gd name="connsiteY1233" fmla="*/ 566322 h 1232780"/>
                    <a:gd name="connsiteX1234" fmla="*/ 89859 w 657992"/>
                    <a:gd name="connsiteY1234" fmla="*/ 564284 h 1232780"/>
                    <a:gd name="connsiteX1235" fmla="*/ 89687 w 657992"/>
                    <a:gd name="connsiteY1235" fmla="*/ 561904 h 1232780"/>
                    <a:gd name="connsiteX1236" fmla="*/ 89627 w 657992"/>
                    <a:gd name="connsiteY1236" fmla="*/ 561111 h 1232780"/>
                    <a:gd name="connsiteX1237" fmla="*/ 89419 w 657992"/>
                    <a:gd name="connsiteY1237" fmla="*/ 558475 h 1232780"/>
                    <a:gd name="connsiteX1238" fmla="*/ 89370 w 657992"/>
                    <a:gd name="connsiteY1238" fmla="*/ 556133 h 1232780"/>
                    <a:gd name="connsiteX1239" fmla="*/ 89309 w 657992"/>
                    <a:gd name="connsiteY1239" fmla="*/ 553350 h 1232780"/>
                    <a:gd name="connsiteX1240" fmla="*/ 89260 w 657992"/>
                    <a:gd name="connsiteY1240" fmla="*/ 551337 h 1232780"/>
                    <a:gd name="connsiteX1241" fmla="*/ 89223 w 657992"/>
                    <a:gd name="connsiteY1241" fmla="*/ 549726 h 1232780"/>
                    <a:gd name="connsiteX1242" fmla="*/ 89297 w 657992"/>
                    <a:gd name="connsiteY1242" fmla="*/ 546492 h 1232780"/>
                    <a:gd name="connsiteX1243" fmla="*/ 89480 w 657992"/>
                    <a:gd name="connsiteY1243" fmla="*/ 537304 h 1232780"/>
                    <a:gd name="connsiteX1244" fmla="*/ 89517 w 657992"/>
                    <a:gd name="connsiteY1244" fmla="*/ 535680 h 1232780"/>
                    <a:gd name="connsiteX1245" fmla="*/ 89541 w 657992"/>
                    <a:gd name="connsiteY1245" fmla="*/ 534607 h 1232780"/>
                    <a:gd name="connsiteX1246" fmla="*/ 89443 w 657992"/>
                    <a:gd name="connsiteY1246" fmla="*/ 532557 h 1232780"/>
                    <a:gd name="connsiteX1247" fmla="*/ 89358 w 657992"/>
                    <a:gd name="connsiteY1247" fmla="*/ 530519 h 1232780"/>
                    <a:gd name="connsiteX1248" fmla="*/ 89223 w 657992"/>
                    <a:gd name="connsiteY1248" fmla="*/ 527383 h 1232780"/>
                    <a:gd name="connsiteX1249" fmla="*/ 89162 w 657992"/>
                    <a:gd name="connsiteY1249" fmla="*/ 525821 h 1232780"/>
                    <a:gd name="connsiteX1250" fmla="*/ 89052 w 657992"/>
                    <a:gd name="connsiteY1250" fmla="*/ 524466 h 1232780"/>
                    <a:gd name="connsiteX1251" fmla="*/ 88881 w 657992"/>
                    <a:gd name="connsiteY1251" fmla="*/ 522477 h 1232780"/>
                    <a:gd name="connsiteX1252" fmla="*/ 88784 w 657992"/>
                    <a:gd name="connsiteY1252" fmla="*/ 521208 h 1232780"/>
                    <a:gd name="connsiteX1253" fmla="*/ 88576 w 657992"/>
                    <a:gd name="connsiteY1253" fmla="*/ 518780 h 1232780"/>
                    <a:gd name="connsiteX1254" fmla="*/ 88417 w 657992"/>
                    <a:gd name="connsiteY1254" fmla="*/ 516839 h 1232780"/>
                    <a:gd name="connsiteX1255" fmla="*/ 88100 w 657992"/>
                    <a:gd name="connsiteY1255" fmla="*/ 515265 h 1232780"/>
                    <a:gd name="connsiteX1256" fmla="*/ 87159 w 657992"/>
                    <a:gd name="connsiteY1256" fmla="*/ 510543 h 1232780"/>
                    <a:gd name="connsiteX1257" fmla="*/ 86781 w 657992"/>
                    <a:gd name="connsiteY1257" fmla="*/ 508627 h 1232780"/>
                    <a:gd name="connsiteX1258" fmla="*/ 86402 w 657992"/>
                    <a:gd name="connsiteY1258" fmla="*/ 506711 h 1232780"/>
                    <a:gd name="connsiteX1259" fmla="*/ 85803 w 657992"/>
                    <a:gd name="connsiteY1259" fmla="*/ 504832 h 1232780"/>
                    <a:gd name="connsiteX1260" fmla="*/ 85071 w 657992"/>
                    <a:gd name="connsiteY1260" fmla="*/ 502477 h 1232780"/>
                    <a:gd name="connsiteX1261" fmla="*/ 83971 w 657992"/>
                    <a:gd name="connsiteY1261" fmla="*/ 498999 h 1232780"/>
                    <a:gd name="connsiteX1262" fmla="*/ 82884 w 657992"/>
                    <a:gd name="connsiteY1262" fmla="*/ 496046 h 1232780"/>
                    <a:gd name="connsiteX1263" fmla="*/ 82225 w 657992"/>
                    <a:gd name="connsiteY1263" fmla="*/ 494240 h 1232780"/>
                    <a:gd name="connsiteX1264" fmla="*/ 81687 w 657992"/>
                    <a:gd name="connsiteY1264" fmla="*/ 492788 h 1232780"/>
                    <a:gd name="connsiteX1265" fmla="*/ 80869 w 657992"/>
                    <a:gd name="connsiteY1265" fmla="*/ 490908 h 1232780"/>
                    <a:gd name="connsiteX1266" fmla="*/ 78390 w 657992"/>
                    <a:gd name="connsiteY1266" fmla="*/ 485258 h 1232780"/>
                    <a:gd name="connsiteX1267" fmla="*/ 77571 w 657992"/>
                    <a:gd name="connsiteY1267" fmla="*/ 483379 h 1232780"/>
                    <a:gd name="connsiteX1268" fmla="*/ 77046 w 657992"/>
                    <a:gd name="connsiteY1268" fmla="*/ 482354 h 1232780"/>
                    <a:gd name="connsiteX1269" fmla="*/ 76496 w 657992"/>
                    <a:gd name="connsiteY1269" fmla="*/ 481243 h 1232780"/>
                    <a:gd name="connsiteX1270" fmla="*/ 75580 w 657992"/>
                    <a:gd name="connsiteY1270" fmla="*/ 479450 h 1232780"/>
                    <a:gd name="connsiteX1271" fmla="*/ 74896 w 657992"/>
                    <a:gd name="connsiteY1271" fmla="*/ 478095 h 1232780"/>
                    <a:gd name="connsiteX1272" fmla="*/ 74396 w 657992"/>
                    <a:gd name="connsiteY1272" fmla="*/ 477180 h 1232780"/>
                    <a:gd name="connsiteX1273" fmla="*/ 73638 w 657992"/>
                    <a:gd name="connsiteY1273" fmla="*/ 475801 h 1232780"/>
                    <a:gd name="connsiteX1274" fmla="*/ 72368 w 657992"/>
                    <a:gd name="connsiteY1274" fmla="*/ 473507 h 1232780"/>
                    <a:gd name="connsiteX1275" fmla="*/ 70622 w 657992"/>
                    <a:gd name="connsiteY1275" fmla="*/ 470322 h 1232780"/>
                    <a:gd name="connsiteX1276" fmla="*/ 68252 w 657992"/>
                    <a:gd name="connsiteY1276" fmla="*/ 465648 h 1232780"/>
                    <a:gd name="connsiteX1277" fmla="*/ 67067 w 657992"/>
                    <a:gd name="connsiteY1277" fmla="*/ 463318 h 1232780"/>
                    <a:gd name="connsiteX1278" fmla="*/ 66566 w 657992"/>
                    <a:gd name="connsiteY1278" fmla="*/ 462317 h 1232780"/>
                    <a:gd name="connsiteX1279" fmla="*/ 65773 w 657992"/>
                    <a:gd name="connsiteY1279" fmla="*/ 460633 h 1232780"/>
                    <a:gd name="connsiteX1280" fmla="*/ 64637 w 657992"/>
                    <a:gd name="connsiteY1280" fmla="*/ 458217 h 1232780"/>
                    <a:gd name="connsiteX1281" fmla="*/ 64185 w 657992"/>
                    <a:gd name="connsiteY1281" fmla="*/ 457265 h 1232780"/>
                    <a:gd name="connsiteX1282" fmla="*/ 63501 w 657992"/>
                    <a:gd name="connsiteY1282" fmla="*/ 455825 h 1232780"/>
                    <a:gd name="connsiteX1283" fmla="*/ 62548 w 657992"/>
                    <a:gd name="connsiteY1283" fmla="*/ 454300 h 1232780"/>
                    <a:gd name="connsiteX1284" fmla="*/ 61009 w 657992"/>
                    <a:gd name="connsiteY1284" fmla="*/ 451871 h 1232780"/>
                    <a:gd name="connsiteX1285" fmla="*/ 59922 w 657992"/>
                    <a:gd name="connsiteY1285" fmla="*/ 450139 h 1232780"/>
                    <a:gd name="connsiteX1286" fmla="*/ 58774 w 657992"/>
                    <a:gd name="connsiteY1286" fmla="*/ 448747 h 1232780"/>
                    <a:gd name="connsiteX1287" fmla="*/ 58212 w 657992"/>
                    <a:gd name="connsiteY1287" fmla="*/ 448052 h 1232780"/>
                    <a:gd name="connsiteX1288" fmla="*/ 56991 w 657992"/>
                    <a:gd name="connsiteY1288" fmla="*/ 446563 h 1232780"/>
                    <a:gd name="connsiteX1289" fmla="*/ 54255 w 657992"/>
                    <a:gd name="connsiteY1289" fmla="*/ 442072 h 1232780"/>
                    <a:gd name="connsiteX1290" fmla="*/ 53974 w 657992"/>
                    <a:gd name="connsiteY1290" fmla="*/ 441633 h 1232780"/>
                    <a:gd name="connsiteX1291" fmla="*/ 53656 w 657992"/>
                    <a:gd name="connsiteY1291" fmla="*/ 441108 h 1232780"/>
                    <a:gd name="connsiteX1292" fmla="*/ 53033 w 657992"/>
                    <a:gd name="connsiteY1292" fmla="*/ 440291 h 1232780"/>
                    <a:gd name="connsiteX1293" fmla="*/ 52447 w 657992"/>
                    <a:gd name="connsiteY1293" fmla="*/ 439522 h 1232780"/>
                    <a:gd name="connsiteX1294" fmla="*/ 51275 w 657992"/>
                    <a:gd name="connsiteY1294" fmla="*/ 438009 h 1232780"/>
                    <a:gd name="connsiteX1295" fmla="*/ 50224 w 657992"/>
                    <a:gd name="connsiteY1295" fmla="*/ 436947 h 1232780"/>
                    <a:gd name="connsiteX1296" fmla="*/ 46377 w 657992"/>
                    <a:gd name="connsiteY1296" fmla="*/ 433055 h 1232780"/>
                    <a:gd name="connsiteX1297" fmla="*/ 45033 w 657992"/>
                    <a:gd name="connsiteY1297" fmla="*/ 431639 h 1232780"/>
                    <a:gd name="connsiteX1298" fmla="*/ 41919 w 657992"/>
                    <a:gd name="connsiteY1298" fmla="*/ 428369 h 1232780"/>
                    <a:gd name="connsiteX1299" fmla="*/ 40209 w 657992"/>
                    <a:gd name="connsiteY1299" fmla="*/ 426575 h 1232780"/>
                    <a:gd name="connsiteX1300" fmla="*/ 39561 w 657992"/>
                    <a:gd name="connsiteY1300" fmla="*/ 425769 h 1232780"/>
                    <a:gd name="connsiteX1301" fmla="*/ 36300 w 657992"/>
                    <a:gd name="connsiteY1301" fmla="*/ 421767 h 1232780"/>
                    <a:gd name="connsiteX1302" fmla="*/ 35653 w 657992"/>
                    <a:gd name="connsiteY1302" fmla="*/ 420961 h 1232780"/>
                    <a:gd name="connsiteX1303" fmla="*/ 34969 w 657992"/>
                    <a:gd name="connsiteY1303" fmla="*/ 420119 h 1232780"/>
                    <a:gd name="connsiteX1304" fmla="*/ 34102 w 657992"/>
                    <a:gd name="connsiteY1304" fmla="*/ 418582 h 1232780"/>
                    <a:gd name="connsiteX1305" fmla="*/ 31720 w 657992"/>
                    <a:gd name="connsiteY1305" fmla="*/ 414299 h 1232780"/>
                    <a:gd name="connsiteX1306" fmla="*/ 31219 w 657992"/>
                    <a:gd name="connsiteY1306" fmla="*/ 413408 h 1232780"/>
                    <a:gd name="connsiteX1307" fmla="*/ 30975 w 657992"/>
                    <a:gd name="connsiteY1307" fmla="*/ 412957 h 1232780"/>
                    <a:gd name="connsiteX1308" fmla="*/ 30743 w 657992"/>
                    <a:gd name="connsiteY1308" fmla="*/ 412493 h 1232780"/>
                    <a:gd name="connsiteX1309" fmla="*/ 27457 w 657992"/>
                    <a:gd name="connsiteY1309" fmla="*/ 405952 h 1232780"/>
                    <a:gd name="connsiteX1310" fmla="*/ 26517 w 657992"/>
                    <a:gd name="connsiteY1310" fmla="*/ 404085 h 1232780"/>
                    <a:gd name="connsiteX1311" fmla="*/ 26138 w 657992"/>
                    <a:gd name="connsiteY1311" fmla="*/ 403121 h 1232780"/>
                    <a:gd name="connsiteX1312" fmla="*/ 25173 w 657992"/>
                    <a:gd name="connsiteY1312" fmla="*/ 400729 h 1232780"/>
                    <a:gd name="connsiteX1313" fmla="*/ 24404 w 657992"/>
                    <a:gd name="connsiteY1313" fmla="*/ 398814 h 1232780"/>
                    <a:gd name="connsiteX1314" fmla="*/ 23817 w 657992"/>
                    <a:gd name="connsiteY1314" fmla="*/ 396373 h 1232780"/>
                    <a:gd name="connsiteX1315" fmla="*/ 23109 w 657992"/>
                    <a:gd name="connsiteY1315" fmla="*/ 393444 h 1232780"/>
                    <a:gd name="connsiteX1316" fmla="*/ 22865 w 657992"/>
                    <a:gd name="connsiteY1316" fmla="*/ 392431 h 1232780"/>
                    <a:gd name="connsiteX1317" fmla="*/ 22291 w 657992"/>
                    <a:gd name="connsiteY1317" fmla="*/ 390967 h 1232780"/>
                    <a:gd name="connsiteX1318" fmla="*/ 21533 w 657992"/>
                    <a:gd name="connsiteY1318" fmla="*/ 389015 h 1232780"/>
                    <a:gd name="connsiteX1319" fmla="*/ 20349 w 657992"/>
                    <a:gd name="connsiteY1319" fmla="*/ 385988 h 1232780"/>
                    <a:gd name="connsiteX1320" fmla="*/ 18981 w 657992"/>
                    <a:gd name="connsiteY1320" fmla="*/ 382474 h 1232780"/>
                    <a:gd name="connsiteX1321" fmla="*/ 15035 w 657992"/>
                    <a:gd name="connsiteY1321" fmla="*/ 373590 h 1232780"/>
                    <a:gd name="connsiteX1322" fmla="*/ 14217 w 657992"/>
                    <a:gd name="connsiteY1322" fmla="*/ 371747 h 1232780"/>
                    <a:gd name="connsiteX1323" fmla="*/ 13484 w 657992"/>
                    <a:gd name="connsiteY1323" fmla="*/ 369173 h 1232780"/>
                    <a:gd name="connsiteX1324" fmla="*/ 11762 w 657992"/>
                    <a:gd name="connsiteY1324" fmla="*/ 363096 h 1232780"/>
                    <a:gd name="connsiteX1325" fmla="*/ 10907 w 657992"/>
                    <a:gd name="connsiteY1325" fmla="*/ 360057 h 1232780"/>
                    <a:gd name="connsiteX1326" fmla="*/ 10602 w 657992"/>
                    <a:gd name="connsiteY1326" fmla="*/ 359203 h 1232780"/>
                    <a:gd name="connsiteX1327" fmla="*/ 9796 w 657992"/>
                    <a:gd name="connsiteY1327" fmla="*/ 356933 h 1232780"/>
                    <a:gd name="connsiteX1328" fmla="*/ 8977 w 657992"/>
                    <a:gd name="connsiteY1328" fmla="*/ 354590 h 1232780"/>
                    <a:gd name="connsiteX1329" fmla="*/ 8611 w 657992"/>
                    <a:gd name="connsiteY1329" fmla="*/ 352357 h 1232780"/>
                    <a:gd name="connsiteX1330" fmla="*/ 8049 w 657992"/>
                    <a:gd name="connsiteY1330" fmla="*/ 348940 h 1232780"/>
                    <a:gd name="connsiteX1331" fmla="*/ 7793 w 657992"/>
                    <a:gd name="connsiteY1331" fmla="*/ 347403 h 1232780"/>
                    <a:gd name="connsiteX1332" fmla="*/ 7622 w 657992"/>
                    <a:gd name="connsiteY1332" fmla="*/ 345804 h 1232780"/>
                    <a:gd name="connsiteX1333" fmla="*/ 7451 w 657992"/>
                    <a:gd name="connsiteY1333" fmla="*/ 344206 h 1232780"/>
                    <a:gd name="connsiteX1334" fmla="*/ 6547 w 657992"/>
                    <a:gd name="connsiteY1334" fmla="*/ 335737 h 1232780"/>
                    <a:gd name="connsiteX1335" fmla="*/ 6132 w 657992"/>
                    <a:gd name="connsiteY1335" fmla="*/ 331368 h 1232780"/>
                    <a:gd name="connsiteX1336" fmla="*/ 6034 w 657992"/>
                    <a:gd name="connsiteY1336" fmla="*/ 330282 h 1232780"/>
                    <a:gd name="connsiteX1337" fmla="*/ 5924 w 657992"/>
                    <a:gd name="connsiteY1337" fmla="*/ 329147 h 1232780"/>
                    <a:gd name="connsiteX1338" fmla="*/ 6229 w 657992"/>
                    <a:gd name="connsiteY1338" fmla="*/ 326731 h 1232780"/>
                    <a:gd name="connsiteX1339" fmla="*/ 6583 w 657992"/>
                    <a:gd name="connsiteY1339" fmla="*/ 323937 h 1232780"/>
                    <a:gd name="connsiteX1340" fmla="*/ 6901 w 657992"/>
                    <a:gd name="connsiteY1340" fmla="*/ 321130 h 1232780"/>
                    <a:gd name="connsiteX1341" fmla="*/ 6962 w 657992"/>
                    <a:gd name="connsiteY1341" fmla="*/ 320532 h 1232780"/>
                    <a:gd name="connsiteX1342" fmla="*/ 7524 w 657992"/>
                    <a:gd name="connsiteY1342" fmla="*/ 315736 h 1232780"/>
                    <a:gd name="connsiteX1343" fmla="*/ 7634 w 657992"/>
                    <a:gd name="connsiteY1343" fmla="*/ 314662 h 1232780"/>
                    <a:gd name="connsiteX1344" fmla="*/ 7829 w 657992"/>
                    <a:gd name="connsiteY1344" fmla="*/ 313174 h 1232780"/>
                    <a:gd name="connsiteX1345" fmla="*/ 8012 w 657992"/>
                    <a:gd name="connsiteY1345" fmla="*/ 311685 h 1232780"/>
                    <a:gd name="connsiteX1346" fmla="*/ 8171 w 657992"/>
                    <a:gd name="connsiteY1346" fmla="*/ 310452 h 1232780"/>
                    <a:gd name="connsiteX1347" fmla="*/ 8428 w 657992"/>
                    <a:gd name="connsiteY1347" fmla="*/ 308708 h 1232780"/>
                    <a:gd name="connsiteX1348" fmla="*/ 8574 w 657992"/>
                    <a:gd name="connsiteY1348" fmla="*/ 307719 h 1232780"/>
                    <a:gd name="connsiteX1349" fmla="*/ 8782 w 657992"/>
                    <a:gd name="connsiteY1349" fmla="*/ 306230 h 1232780"/>
                    <a:gd name="connsiteX1350" fmla="*/ 9295 w 657992"/>
                    <a:gd name="connsiteY1350" fmla="*/ 304266 h 1232780"/>
                    <a:gd name="connsiteX1351" fmla="*/ 9552 w 657992"/>
                    <a:gd name="connsiteY1351" fmla="*/ 303290 h 1232780"/>
                    <a:gd name="connsiteX1352" fmla="*/ 10199 w 657992"/>
                    <a:gd name="connsiteY1352" fmla="*/ 300812 h 1232780"/>
                    <a:gd name="connsiteX1353" fmla="*/ 10919 w 657992"/>
                    <a:gd name="connsiteY1353" fmla="*/ 298506 h 1232780"/>
                    <a:gd name="connsiteX1354" fmla="*/ 11677 w 657992"/>
                    <a:gd name="connsiteY1354" fmla="*/ 296090 h 1232780"/>
                    <a:gd name="connsiteX1355" fmla="*/ 11762 w 657992"/>
                    <a:gd name="connsiteY1355" fmla="*/ 293576 h 1232780"/>
                    <a:gd name="connsiteX1356" fmla="*/ 11884 w 657992"/>
                    <a:gd name="connsiteY1356" fmla="*/ 290037 h 1232780"/>
                    <a:gd name="connsiteX1357" fmla="*/ 12568 w 657992"/>
                    <a:gd name="connsiteY1357" fmla="*/ 286608 h 1232780"/>
                    <a:gd name="connsiteX1358" fmla="*/ 13118 w 657992"/>
                    <a:gd name="connsiteY1358" fmla="*/ 283887 h 1232780"/>
                    <a:gd name="connsiteX1359" fmla="*/ 13203 w 657992"/>
                    <a:gd name="connsiteY1359" fmla="*/ 279823 h 1232780"/>
                    <a:gd name="connsiteX1360" fmla="*/ 13265 w 657992"/>
                    <a:gd name="connsiteY1360" fmla="*/ 276443 h 1232780"/>
                    <a:gd name="connsiteX1361" fmla="*/ 13631 w 657992"/>
                    <a:gd name="connsiteY1361" fmla="*/ 274320 h 1232780"/>
                    <a:gd name="connsiteX1362" fmla="*/ 14315 w 657992"/>
                    <a:gd name="connsiteY1362" fmla="*/ 270305 h 1232780"/>
                    <a:gd name="connsiteX1363" fmla="*/ 14547 w 657992"/>
                    <a:gd name="connsiteY1363" fmla="*/ 268780 h 1232780"/>
                    <a:gd name="connsiteX1364" fmla="*/ 15170 w 657992"/>
                    <a:gd name="connsiteY1364" fmla="*/ 264716 h 1232780"/>
                    <a:gd name="connsiteX1365" fmla="*/ 15915 w 657992"/>
                    <a:gd name="connsiteY1365" fmla="*/ 259835 h 1232780"/>
                    <a:gd name="connsiteX1366" fmla="*/ 16245 w 657992"/>
                    <a:gd name="connsiteY1366" fmla="*/ 258517 h 1232780"/>
                    <a:gd name="connsiteX1367" fmla="*/ 16562 w 657992"/>
                    <a:gd name="connsiteY1367" fmla="*/ 257236 h 1232780"/>
                    <a:gd name="connsiteX1368" fmla="*/ 17026 w 657992"/>
                    <a:gd name="connsiteY1368" fmla="*/ 255357 h 1232780"/>
                    <a:gd name="connsiteX1369" fmla="*/ 17894 w 657992"/>
                    <a:gd name="connsiteY1369" fmla="*/ 253050 h 1232780"/>
                    <a:gd name="connsiteX1370" fmla="*/ 18492 w 657992"/>
                    <a:gd name="connsiteY1370" fmla="*/ 251476 h 1232780"/>
                    <a:gd name="connsiteX1371" fmla="*/ 18846 w 657992"/>
                    <a:gd name="connsiteY1371" fmla="*/ 247218 h 1232780"/>
                    <a:gd name="connsiteX1372" fmla="*/ 18895 w 657992"/>
                    <a:gd name="connsiteY1372" fmla="*/ 245058 h 1232780"/>
                    <a:gd name="connsiteX1373" fmla="*/ 18944 w 657992"/>
                    <a:gd name="connsiteY1373" fmla="*/ 242141 h 1232780"/>
                    <a:gd name="connsiteX1374" fmla="*/ 19445 w 657992"/>
                    <a:gd name="connsiteY1374" fmla="*/ 240286 h 1232780"/>
                    <a:gd name="connsiteX1375" fmla="*/ 19701 w 657992"/>
                    <a:gd name="connsiteY1375" fmla="*/ 239359 h 1232780"/>
                    <a:gd name="connsiteX1376" fmla="*/ 19958 w 657992"/>
                    <a:gd name="connsiteY1376" fmla="*/ 238407 h 1232780"/>
                    <a:gd name="connsiteX1377" fmla="*/ 21936 w 657992"/>
                    <a:gd name="connsiteY1377" fmla="*/ 231647 h 1232780"/>
                    <a:gd name="connsiteX1378" fmla="*/ 22462 w 657992"/>
                    <a:gd name="connsiteY1378" fmla="*/ 229536 h 1232780"/>
                    <a:gd name="connsiteX1379" fmla="*/ 23146 w 657992"/>
                    <a:gd name="connsiteY1379" fmla="*/ 226716 h 1232780"/>
                    <a:gd name="connsiteX1380" fmla="*/ 24123 w 657992"/>
                    <a:gd name="connsiteY1380" fmla="*/ 224801 h 1232780"/>
                    <a:gd name="connsiteX1381" fmla="*/ 24562 w 657992"/>
                    <a:gd name="connsiteY1381" fmla="*/ 223934 h 1232780"/>
                    <a:gd name="connsiteX1382" fmla="*/ 24856 w 657992"/>
                    <a:gd name="connsiteY1382" fmla="*/ 223361 h 1232780"/>
                    <a:gd name="connsiteX1383" fmla="*/ 25075 w 657992"/>
                    <a:gd name="connsiteY1383" fmla="*/ 222665 h 1232780"/>
                    <a:gd name="connsiteX1384" fmla="*/ 26089 w 657992"/>
                    <a:gd name="connsiteY1384" fmla="*/ 219529 h 1232780"/>
                    <a:gd name="connsiteX1385" fmla="*/ 26578 w 657992"/>
                    <a:gd name="connsiteY1385" fmla="*/ 216491 h 1232780"/>
                    <a:gd name="connsiteX1386" fmla="*/ 26944 w 657992"/>
                    <a:gd name="connsiteY1386" fmla="*/ 214221 h 1232780"/>
                    <a:gd name="connsiteX1387" fmla="*/ 28153 w 657992"/>
                    <a:gd name="connsiteY1387" fmla="*/ 211414 h 1232780"/>
                    <a:gd name="connsiteX1388" fmla="*/ 28886 w 657992"/>
                    <a:gd name="connsiteY1388" fmla="*/ 209657 h 1232780"/>
                    <a:gd name="connsiteX1389" fmla="*/ 29216 w 657992"/>
                    <a:gd name="connsiteY1389" fmla="*/ 207424 h 1232780"/>
                    <a:gd name="connsiteX1390" fmla="*/ 29534 w 657992"/>
                    <a:gd name="connsiteY1390" fmla="*/ 205215 h 1232780"/>
                    <a:gd name="connsiteX1391" fmla="*/ 29363 w 657992"/>
                    <a:gd name="connsiteY1391" fmla="*/ 203653 h 1232780"/>
                    <a:gd name="connsiteX1392" fmla="*/ 28593 w 657992"/>
                    <a:gd name="connsiteY1392" fmla="*/ 196551 h 1232780"/>
                    <a:gd name="connsiteX1393" fmla="*/ 28410 w 657992"/>
                    <a:gd name="connsiteY1393" fmla="*/ 194855 h 1232780"/>
                    <a:gd name="connsiteX1394" fmla="*/ 28019 w 657992"/>
                    <a:gd name="connsiteY1394" fmla="*/ 193293 h 1232780"/>
                    <a:gd name="connsiteX1395" fmla="*/ 26578 w 657992"/>
                    <a:gd name="connsiteY1395" fmla="*/ 187570 h 1232780"/>
                    <a:gd name="connsiteX1396" fmla="*/ 26309 w 657992"/>
                    <a:gd name="connsiteY1396" fmla="*/ 186496 h 1232780"/>
                    <a:gd name="connsiteX1397" fmla="*/ 25833 w 657992"/>
                    <a:gd name="connsiteY1397" fmla="*/ 185032 h 1232780"/>
                    <a:gd name="connsiteX1398" fmla="*/ 24892 w 657992"/>
                    <a:gd name="connsiteY1398" fmla="*/ 182164 h 1232780"/>
                    <a:gd name="connsiteX1399" fmla="*/ 24587 w 657992"/>
                    <a:gd name="connsiteY1399" fmla="*/ 181212 h 1232780"/>
                    <a:gd name="connsiteX1400" fmla="*/ 24269 w 657992"/>
                    <a:gd name="connsiteY1400" fmla="*/ 180236 h 1232780"/>
                    <a:gd name="connsiteX1401" fmla="*/ 23646 w 657992"/>
                    <a:gd name="connsiteY1401" fmla="*/ 178747 h 1232780"/>
                    <a:gd name="connsiteX1402" fmla="*/ 22596 w 657992"/>
                    <a:gd name="connsiteY1402" fmla="*/ 176221 h 1232780"/>
                    <a:gd name="connsiteX1403" fmla="*/ 21802 w 657992"/>
                    <a:gd name="connsiteY1403" fmla="*/ 174318 h 1232780"/>
                    <a:gd name="connsiteX1404" fmla="*/ 20422 w 657992"/>
                    <a:gd name="connsiteY1404" fmla="*/ 172109 h 1232780"/>
                    <a:gd name="connsiteX1405" fmla="*/ 18944 w 657992"/>
                    <a:gd name="connsiteY1405" fmla="*/ 169717 h 1232780"/>
                    <a:gd name="connsiteX1406" fmla="*/ 18040 w 657992"/>
                    <a:gd name="connsiteY1406" fmla="*/ 167789 h 1232780"/>
                    <a:gd name="connsiteX1407" fmla="*/ 17393 w 657992"/>
                    <a:gd name="connsiteY1407" fmla="*/ 166374 h 1232780"/>
                    <a:gd name="connsiteX1408" fmla="*/ 15646 w 657992"/>
                    <a:gd name="connsiteY1408" fmla="*/ 162591 h 1232780"/>
                    <a:gd name="connsiteX1409" fmla="*/ 13765 w 657992"/>
                    <a:gd name="connsiteY1409" fmla="*/ 158539 h 1232780"/>
                    <a:gd name="connsiteX1410" fmla="*/ 13350 w 657992"/>
                    <a:gd name="connsiteY1410" fmla="*/ 157636 h 1232780"/>
                    <a:gd name="connsiteX1411" fmla="*/ 12971 w 657992"/>
                    <a:gd name="connsiteY1411" fmla="*/ 156758 h 1232780"/>
                    <a:gd name="connsiteX1412" fmla="*/ 10675 w 657992"/>
                    <a:gd name="connsiteY1412" fmla="*/ 151510 h 1232780"/>
                    <a:gd name="connsiteX1413" fmla="*/ 10052 w 657992"/>
                    <a:gd name="connsiteY1413" fmla="*/ 150095 h 1232780"/>
                    <a:gd name="connsiteX1414" fmla="*/ 9796 w 657992"/>
                    <a:gd name="connsiteY1414" fmla="*/ 149534 h 1232780"/>
                    <a:gd name="connsiteX1415" fmla="*/ 8806 w 657992"/>
                    <a:gd name="connsiteY1415" fmla="*/ 147679 h 1232780"/>
                    <a:gd name="connsiteX1416" fmla="*/ 6070 w 657992"/>
                    <a:gd name="connsiteY1416" fmla="*/ 142603 h 1232780"/>
                    <a:gd name="connsiteX1417" fmla="*/ 5325 w 657992"/>
                    <a:gd name="connsiteY1417" fmla="*/ 141211 h 1232780"/>
                    <a:gd name="connsiteX1418" fmla="*/ 4189 w 657992"/>
                    <a:gd name="connsiteY1418" fmla="*/ 138941 h 1232780"/>
                    <a:gd name="connsiteX1419" fmla="*/ 1942 w 657992"/>
                    <a:gd name="connsiteY1419" fmla="*/ 134426 h 1232780"/>
                    <a:gd name="connsiteX1420" fmla="*/ 1930 w 657992"/>
                    <a:gd name="connsiteY1420" fmla="*/ 134390 h 1232780"/>
                    <a:gd name="connsiteX1421" fmla="*/ 1820 w 657992"/>
                    <a:gd name="connsiteY1421" fmla="*/ 133975 h 1232780"/>
                    <a:gd name="connsiteX1422" fmla="*/ 1429 w 657992"/>
                    <a:gd name="connsiteY1422" fmla="*/ 132376 h 1232780"/>
                    <a:gd name="connsiteX1423" fmla="*/ 904 w 657992"/>
                    <a:gd name="connsiteY1423" fmla="*/ 130192 h 1232780"/>
                    <a:gd name="connsiteX1424" fmla="*/ 1014 w 657992"/>
                    <a:gd name="connsiteY1424" fmla="*/ 128960 h 1232780"/>
                    <a:gd name="connsiteX1425" fmla="*/ 1136 w 657992"/>
                    <a:gd name="connsiteY1425" fmla="*/ 127752 h 1232780"/>
                    <a:gd name="connsiteX1426" fmla="*/ 1209 w 657992"/>
                    <a:gd name="connsiteY1426" fmla="*/ 126958 h 1232780"/>
                    <a:gd name="connsiteX1427" fmla="*/ 1368 w 657992"/>
                    <a:gd name="connsiteY1427" fmla="*/ 125348 h 1232780"/>
                    <a:gd name="connsiteX1428" fmla="*/ 1673 w 657992"/>
                    <a:gd name="connsiteY1428" fmla="*/ 121662 h 1232780"/>
                    <a:gd name="connsiteX1429" fmla="*/ 1857 w 657992"/>
                    <a:gd name="connsiteY1429" fmla="*/ 119564 h 1232780"/>
                    <a:gd name="connsiteX1430" fmla="*/ 1588 w 657992"/>
                    <a:gd name="connsiteY1430" fmla="*/ 117477 h 1232780"/>
                    <a:gd name="connsiteX1431" fmla="*/ 1221 w 657992"/>
                    <a:gd name="connsiteY1431" fmla="*/ 114573 h 1232780"/>
                    <a:gd name="connsiteX1432" fmla="*/ 1099 w 657992"/>
                    <a:gd name="connsiteY1432" fmla="*/ 113645 h 1232780"/>
                    <a:gd name="connsiteX1433" fmla="*/ 879 w 657992"/>
                    <a:gd name="connsiteY1433" fmla="*/ 112339 h 1232780"/>
                    <a:gd name="connsiteX1434" fmla="*/ 220 w 657992"/>
                    <a:gd name="connsiteY1434" fmla="*/ 108215 h 1232780"/>
                    <a:gd name="connsiteX1435" fmla="*/ 134 w 657992"/>
                    <a:gd name="connsiteY1435" fmla="*/ 106384 h 1232780"/>
                    <a:gd name="connsiteX1436" fmla="*/ 110 w 657992"/>
                    <a:gd name="connsiteY1436" fmla="*/ 105835 h 1232780"/>
                    <a:gd name="connsiteX1437" fmla="*/ 86 w 657992"/>
                    <a:gd name="connsiteY1437" fmla="*/ 105152 h 1232780"/>
                    <a:gd name="connsiteX1438" fmla="*/ 0 w 657992"/>
                    <a:gd name="connsiteY1438" fmla="*/ 103151 h 1232780"/>
                    <a:gd name="connsiteX1439" fmla="*/ 281 w 657992"/>
                    <a:gd name="connsiteY1439" fmla="*/ 100637 h 1232780"/>
                    <a:gd name="connsiteX1440" fmla="*/ 501 w 657992"/>
                    <a:gd name="connsiteY1440" fmla="*/ 98782 h 1232780"/>
                    <a:gd name="connsiteX1441" fmla="*/ 1466 w 657992"/>
                    <a:gd name="connsiteY1441" fmla="*/ 97598 h 1232780"/>
                    <a:gd name="connsiteX1442" fmla="*/ 2077 w 657992"/>
                    <a:gd name="connsiteY1442" fmla="*/ 96842 h 1232780"/>
                    <a:gd name="connsiteX1443" fmla="*/ 3029 w 657992"/>
                    <a:gd name="connsiteY1443" fmla="*/ 95670 h 1232780"/>
                    <a:gd name="connsiteX1444" fmla="*/ 4324 w 657992"/>
                    <a:gd name="connsiteY1444" fmla="*/ 95170 h 1232780"/>
                    <a:gd name="connsiteX1445" fmla="*/ 7365 w 657992"/>
                    <a:gd name="connsiteY1445" fmla="*/ 93974 h 1232780"/>
                    <a:gd name="connsiteX1446" fmla="*/ 8928 w 657992"/>
                    <a:gd name="connsiteY1446" fmla="*/ 93474 h 1232780"/>
                    <a:gd name="connsiteX1447" fmla="*/ 9588 w 657992"/>
                    <a:gd name="connsiteY1447" fmla="*/ 93278 h 1232780"/>
                    <a:gd name="connsiteX1448" fmla="*/ 10736 w 657992"/>
                    <a:gd name="connsiteY1448" fmla="*/ 92912 h 1232780"/>
                    <a:gd name="connsiteX1449" fmla="*/ 12141 w 657992"/>
                    <a:gd name="connsiteY1449" fmla="*/ 92766 h 1232780"/>
                    <a:gd name="connsiteX1450" fmla="*/ 16318 w 657992"/>
                    <a:gd name="connsiteY1450" fmla="*/ 92351 h 1232780"/>
                    <a:gd name="connsiteX1451" fmla="*/ 16868 w 657992"/>
                    <a:gd name="connsiteY1451" fmla="*/ 92290 h 1232780"/>
                    <a:gd name="connsiteX1452" fmla="*/ 17600 w 657992"/>
                    <a:gd name="connsiteY1452" fmla="*/ 92241 h 1232780"/>
                    <a:gd name="connsiteX1453" fmla="*/ 19872 w 657992"/>
                    <a:gd name="connsiteY1453" fmla="*/ 92083 h 1232780"/>
                    <a:gd name="connsiteX1454" fmla="*/ 23500 w 657992"/>
                    <a:gd name="connsiteY1454" fmla="*/ 91826 h 1232780"/>
                    <a:gd name="connsiteX1455" fmla="*/ 25442 w 657992"/>
                    <a:gd name="connsiteY1455" fmla="*/ 91668 h 1232780"/>
                    <a:gd name="connsiteX1456" fmla="*/ 27213 w 657992"/>
                    <a:gd name="connsiteY1456" fmla="*/ 91521 h 1232780"/>
                    <a:gd name="connsiteX1457" fmla="*/ 28617 w 657992"/>
                    <a:gd name="connsiteY1457" fmla="*/ 91607 h 1232780"/>
                    <a:gd name="connsiteX1458" fmla="*/ 29546 w 657992"/>
                    <a:gd name="connsiteY1458" fmla="*/ 91668 h 1232780"/>
                    <a:gd name="connsiteX1459" fmla="*/ 31854 w 657992"/>
                    <a:gd name="connsiteY1459" fmla="*/ 91802 h 1232780"/>
                    <a:gd name="connsiteX1460" fmla="*/ 33931 w 657992"/>
                    <a:gd name="connsiteY1460" fmla="*/ 92326 h 1232780"/>
                    <a:gd name="connsiteX1461" fmla="*/ 35922 w 657992"/>
                    <a:gd name="connsiteY1461" fmla="*/ 92815 h 1232780"/>
                    <a:gd name="connsiteX1462" fmla="*/ 37815 w 657992"/>
                    <a:gd name="connsiteY1462" fmla="*/ 93095 h 1232780"/>
                    <a:gd name="connsiteX1463" fmla="*/ 39708 w 657992"/>
                    <a:gd name="connsiteY1463" fmla="*/ 93364 h 1232780"/>
                    <a:gd name="connsiteX1464" fmla="*/ 39586 w 657992"/>
                    <a:gd name="connsiteY1464" fmla="*/ 91350 h 1232780"/>
                    <a:gd name="connsiteX1465" fmla="*/ 39378 w 657992"/>
                    <a:gd name="connsiteY1465" fmla="*/ 87860 h 1232780"/>
                    <a:gd name="connsiteX1466" fmla="*/ 39366 w 657992"/>
                    <a:gd name="connsiteY1466" fmla="*/ 87568 h 1232780"/>
                    <a:gd name="connsiteX1467" fmla="*/ 39170 w 657992"/>
                    <a:gd name="connsiteY1467" fmla="*/ 86262 h 1232780"/>
                    <a:gd name="connsiteX1468" fmla="*/ 38547 w 657992"/>
                    <a:gd name="connsiteY1468" fmla="*/ 82064 h 1232780"/>
                    <a:gd name="connsiteX1469" fmla="*/ 38621 w 657992"/>
                    <a:gd name="connsiteY1469" fmla="*/ 78489 h 1232780"/>
                    <a:gd name="connsiteX1470" fmla="*/ 38657 w 657992"/>
                    <a:gd name="connsiteY1470" fmla="*/ 76634 h 1232780"/>
                    <a:gd name="connsiteX1471" fmla="*/ 39024 w 657992"/>
                    <a:gd name="connsiteY1471" fmla="*/ 75987 h 1232780"/>
                    <a:gd name="connsiteX1472" fmla="*/ 40099 w 657992"/>
                    <a:gd name="connsiteY1472" fmla="*/ 74218 h 1232780"/>
                    <a:gd name="connsiteX1473" fmla="*/ 42077 w 657992"/>
                    <a:gd name="connsiteY1473" fmla="*/ 74169 h 1232780"/>
                    <a:gd name="connsiteX1474" fmla="*/ 43274 w 657992"/>
                    <a:gd name="connsiteY1474" fmla="*/ 74132 h 1232780"/>
                    <a:gd name="connsiteX1475" fmla="*/ 44178 w 657992"/>
                    <a:gd name="connsiteY1475" fmla="*/ 74108 h 1232780"/>
                    <a:gd name="connsiteX1476" fmla="*/ 45070 w 657992"/>
                    <a:gd name="connsiteY1476" fmla="*/ 74437 h 1232780"/>
                    <a:gd name="connsiteX1477" fmla="*/ 47720 w 657992"/>
                    <a:gd name="connsiteY1477" fmla="*/ 75401 h 1232780"/>
                    <a:gd name="connsiteX1478" fmla="*/ 49064 w 657992"/>
                    <a:gd name="connsiteY1478" fmla="*/ 75889 h 1232780"/>
                    <a:gd name="connsiteX1479" fmla="*/ 49784 w 657992"/>
                    <a:gd name="connsiteY1479" fmla="*/ 76585 h 1232780"/>
                    <a:gd name="connsiteX1480" fmla="*/ 50444 w 657992"/>
                    <a:gd name="connsiteY1480" fmla="*/ 77220 h 1232780"/>
                    <a:gd name="connsiteX1481" fmla="*/ 51433 w 657992"/>
                    <a:gd name="connsiteY1481" fmla="*/ 78183 h 1232780"/>
                    <a:gd name="connsiteX1482" fmla="*/ 52801 w 657992"/>
                    <a:gd name="connsiteY1482" fmla="*/ 79526 h 1232780"/>
                    <a:gd name="connsiteX1483" fmla="*/ 54169 w 657992"/>
                    <a:gd name="connsiteY1483" fmla="*/ 80856 h 1232780"/>
                    <a:gd name="connsiteX1484" fmla="*/ 55708 w 657992"/>
                    <a:gd name="connsiteY1484" fmla="*/ 82150 h 1232780"/>
                    <a:gd name="connsiteX1485" fmla="*/ 56856 w 657992"/>
                    <a:gd name="connsiteY1485" fmla="*/ 83114 h 1232780"/>
                    <a:gd name="connsiteX1486" fmla="*/ 64551 w 657992"/>
                    <a:gd name="connsiteY1486" fmla="*/ 89569 h 1232780"/>
                    <a:gd name="connsiteX1487" fmla="*/ 65308 w 657992"/>
                    <a:gd name="connsiteY1487" fmla="*/ 90203 h 1232780"/>
                    <a:gd name="connsiteX1488" fmla="*/ 66041 w 657992"/>
                    <a:gd name="connsiteY1488" fmla="*/ 90813 h 1232780"/>
                    <a:gd name="connsiteX1489" fmla="*/ 66713 w 657992"/>
                    <a:gd name="connsiteY1489" fmla="*/ 91411 h 1232780"/>
                    <a:gd name="connsiteX1490" fmla="*/ 68863 w 657992"/>
                    <a:gd name="connsiteY1490" fmla="*/ 93315 h 1232780"/>
                    <a:gd name="connsiteX1491" fmla="*/ 74249 w 657992"/>
                    <a:gd name="connsiteY1491" fmla="*/ 98086 h 1232780"/>
                    <a:gd name="connsiteX1492" fmla="*/ 84912 w 657992"/>
                    <a:gd name="connsiteY1492" fmla="*/ 107544 h 1232780"/>
                    <a:gd name="connsiteX1493" fmla="*/ 86817 w 657992"/>
                    <a:gd name="connsiteY1493" fmla="*/ 109228 h 1232780"/>
                    <a:gd name="connsiteX1494" fmla="*/ 87196 w 657992"/>
                    <a:gd name="connsiteY1494" fmla="*/ 109569 h 1232780"/>
                    <a:gd name="connsiteX1495" fmla="*/ 89126 w 657992"/>
                    <a:gd name="connsiteY1495" fmla="*/ 111205 h 1232780"/>
                    <a:gd name="connsiteX1496" fmla="*/ 94512 w 657992"/>
                    <a:gd name="connsiteY1496" fmla="*/ 115781 h 1232780"/>
                    <a:gd name="connsiteX1497" fmla="*/ 97431 w 657992"/>
                    <a:gd name="connsiteY1497" fmla="*/ 118258 h 1232780"/>
                    <a:gd name="connsiteX1498" fmla="*/ 99605 w 657992"/>
                    <a:gd name="connsiteY1498" fmla="*/ 120112 h 1232780"/>
                    <a:gd name="connsiteX1499" fmla="*/ 102256 w 657992"/>
                    <a:gd name="connsiteY1499" fmla="*/ 122407 h 1232780"/>
                    <a:gd name="connsiteX1500" fmla="*/ 108668 w 657992"/>
                    <a:gd name="connsiteY1500" fmla="*/ 127995 h 1232780"/>
                    <a:gd name="connsiteX1501" fmla="*/ 111233 w 657992"/>
                    <a:gd name="connsiteY1501" fmla="*/ 130216 h 1232780"/>
                    <a:gd name="connsiteX1502" fmla="*/ 113053 w 657992"/>
                    <a:gd name="connsiteY1502" fmla="*/ 131815 h 1232780"/>
                    <a:gd name="connsiteX1503" fmla="*/ 113700 w 657992"/>
                    <a:gd name="connsiteY1503" fmla="*/ 132340 h 1232780"/>
                    <a:gd name="connsiteX1504" fmla="*/ 118158 w 657992"/>
                    <a:gd name="connsiteY1504" fmla="*/ 135928 h 1232780"/>
                    <a:gd name="connsiteX1505" fmla="*/ 118537 w 657992"/>
                    <a:gd name="connsiteY1505" fmla="*/ 136233 h 1232780"/>
                    <a:gd name="connsiteX1506" fmla="*/ 118952 w 657992"/>
                    <a:gd name="connsiteY1506" fmla="*/ 136489 h 1232780"/>
                    <a:gd name="connsiteX1507" fmla="*/ 120125 w 657992"/>
                    <a:gd name="connsiteY1507" fmla="*/ 137233 h 1232780"/>
                    <a:gd name="connsiteX1508" fmla="*/ 121285 w 657992"/>
                    <a:gd name="connsiteY1508" fmla="*/ 137965 h 1232780"/>
                    <a:gd name="connsiteX1509" fmla="*/ 122238 w 657992"/>
                    <a:gd name="connsiteY1509" fmla="*/ 138124 h 1232780"/>
                    <a:gd name="connsiteX1510" fmla="*/ 124717 w 657992"/>
                    <a:gd name="connsiteY1510" fmla="*/ 138539 h 1232780"/>
                    <a:gd name="connsiteX1511" fmla="*/ 125817 w 657992"/>
                    <a:gd name="connsiteY1511" fmla="*/ 138722 h 1232780"/>
                    <a:gd name="connsiteX1512" fmla="*/ 128540 w 657992"/>
                    <a:gd name="connsiteY1512" fmla="*/ 137465 h 1232780"/>
                    <a:gd name="connsiteX1513" fmla="*/ 129517 w 657992"/>
                    <a:gd name="connsiteY1513" fmla="*/ 134414 h 1232780"/>
                    <a:gd name="connsiteX1514" fmla="*/ 129786 w 657992"/>
                    <a:gd name="connsiteY1514" fmla="*/ 129436 h 1232780"/>
                    <a:gd name="connsiteX1515" fmla="*/ 129615 w 657992"/>
                    <a:gd name="connsiteY1515" fmla="*/ 127142 h 1232780"/>
                    <a:gd name="connsiteX1516" fmla="*/ 132656 w 657992"/>
                    <a:gd name="connsiteY1516" fmla="*/ 126983 h 1232780"/>
                    <a:gd name="connsiteX1517" fmla="*/ 134293 w 657992"/>
                    <a:gd name="connsiteY1517" fmla="*/ 126897 h 1232780"/>
                    <a:gd name="connsiteX1518" fmla="*/ 135221 w 657992"/>
                    <a:gd name="connsiteY1518" fmla="*/ 126848 h 1232780"/>
                    <a:gd name="connsiteX1519" fmla="*/ 138031 w 657992"/>
                    <a:gd name="connsiteY1519" fmla="*/ 126702 h 1232780"/>
                    <a:gd name="connsiteX1520" fmla="*/ 137823 w 657992"/>
                    <a:gd name="connsiteY1520" fmla="*/ 123432 h 1232780"/>
                    <a:gd name="connsiteX1521" fmla="*/ 137676 w 657992"/>
                    <a:gd name="connsiteY1521" fmla="*/ 121272 h 1232780"/>
                    <a:gd name="connsiteX1522" fmla="*/ 137627 w 657992"/>
                    <a:gd name="connsiteY1522" fmla="*/ 118014 h 1232780"/>
                    <a:gd name="connsiteX1523" fmla="*/ 139472 w 657992"/>
                    <a:gd name="connsiteY1523" fmla="*/ 117880 h 1232780"/>
                    <a:gd name="connsiteX1524" fmla="*/ 142501 w 657992"/>
                    <a:gd name="connsiteY1524" fmla="*/ 117672 h 1232780"/>
                    <a:gd name="connsiteX1525" fmla="*/ 148156 w 657992"/>
                    <a:gd name="connsiteY1525" fmla="*/ 117318 h 1232780"/>
                    <a:gd name="connsiteX1526" fmla="*/ 149194 w 657992"/>
                    <a:gd name="connsiteY1526" fmla="*/ 117245 h 1232780"/>
                    <a:gd name="connsiteX1527" fmla="*/ 154959 w 657992"/>
                    <a:gd name="connsiteY1527" fmla="*/ 117001 h 1232780"/>
                    <a:gd name="connsiteX1528" fmla="*/ 155301 w 657992"/>
                    <a:gd name="connsiteY1528" fmla="*/ 116464 h 1232780"/>
                    <a:gd name="connsiteX1529" fmla="*/ 156486 w 657992"/>
                    <a:gd name="connsiteY1529" fmla="*/ 114694 h 1232780"/>
                    <a:gd name="connsiteX1530" fmla="*/ 156181 w 657992"/>
                    <a:gd name="connsiteY1530" fmla="*/ 110131 h 1232780"/>
                    <a:gd name="connsiteX1531" fmla="*/ 155997 w 657992"/>
                    <a:gd name="connsiteY1531" fmla="*/ 108178 h 1232780"/>
                    <a:gd name="connsiteX1532" fmla="*/ 158062 w 657992"/>
                    <a:gd name="connsiteY1532" fmla="*/ 108129 h 1232780"/>
                    <a:gd name="connsiteX1533" fmla="*/ 162031 w 657992"/>
                    <a:gd name="connsiteY1533" fmla="*/ 108190 h 1232780"/>
                    <a:gd name="connsiteX1534" fmla="*/ 166196 w 657992"/>
                    <a:gd name="connsiteY1534" fmla="*/ 108251 h 1232780"/>
                    <a:gd name="connsiteX1535" fmla="*/ 168211 w 657992"/>
                    <a:gd name="connsiteY1535" fmla="*/ 108276 h 1232780"/>
                    <a:gd name="connsiteX1536" fmla="*/ 168211 w 657992"/>
                    <a:gd name="connsiteY1536" fmla="*/ 105860 h 1232780"/>
                    <a:gd name="connsiteX1537" fmla="*/ 168211 w 657992"/>
                    <a:gd name="connsiteY1537" fmla="*/ 104932 h 1232780"/>
                    <a:gd name="connsiteX1538" fmla="*/ 168114 w 657992"/>
                    <a:gd name="connsiteY1538" fmla="*/ 103773 h 1232780"/>
                    <a:gd name="connsiteX1539" fmla="*/ 167503 w 657992"/>
                    <a:gd name="connsiteY1539" fmla="*/ 97818 h 1232780"/>
                    <a:gd name="connsiteX1540" fmla="*/ 166843 w 657992"/>
                    <a:gd name="connsiteY1540" fmla="*/ 90094 h 1232780"/>
                    <a:gd name="connsiteX1541" fmla="*/ 166660 w 657992"/>
                    <a:gd name="connsiteY1541" fmla="*/ 87934 h 1232780"/>
                    <a:gd name="connsiteX1542" fmla="*/ 168370 w 657992"/>
                    <a:gd name="connsiteY1542" fmla="*/ 88849 h 1232780"/>
                    <a:gd name="connsiteX1543" fmla="*/ 173048 w 657992"/>
                    <a:gd name="connsiteY1543" fmla="*/ 91387 h 1232780"/>
                    <a:gd name="connsiteX1544" fmla="*/ 179583 w 657992"/>
                    <a:gd name="connsiteY1544" fmla="*/ 94865 h 1232780"/>
                    <a:gd name="connsiteX1545" fmla="*/ 181329 w 657992"/>
                    <a:gd name="connsiteY1545" fmla="*/ 95804 h 1232780"/>
                    <a:gd name="connsiteX1546" fmla="*/ 182685 w 657992"/>
                    <a:gd name="connsiteY1546" fmla="*/ 96805 h 1232780"/>
                    <a:gd name="connsiteX1547" fmla="*/ 184334 w 657992"/>
                    <a:gd name="connsiteY1547" fmla="*/ 98038 h 1232780"/>
                    <a:gd name="connsiteX1548" fmla="*/ 185470 w 657992"/>
                    <a:gd name="connsiteY1548" fmla="*/ 98867 h 1232780"/>
                    <a:gd name="connsiteX1549" fmla="*/ 186203 w 657992"/>
                    <a:gd name="connsiteY1549" fmla="*/ 99575 h 1232780"/>
                    <a:gd name="connsiteX1550" fmla="*/ 189647 w 657992"/>
                    <a:gd name="connsiteY1550" fmla="*/ 102821 h 1232780"/>
                    <a:gd name="connsiteX1551" fmla="*/ 190282 w 657992"/>
                    <a:gd name="connsiteY1551" fmla="*/ 103443 h 1232780"/>
                    <a:gd name="connsiteX1552" fmla="*/ 191015 w 657992"/>
                    <a:gd name="connsiteY1552" fmla="*/ 104212 h 1232780"/>
                    <a:gd name="connsiteX1553" fmla="*/ 192749 w 657992"/>
                    <a:gd name="connsiteY1553" fmla="*/ 106006 h 1232780"/>
                    <a:gd name="connsiteX1554" fmla="*/ 195339 w 657992"/>
                    <a:gd name="connsiteY1554" fmla="*/ 108752 h 1232780"/>
                    <a:gd name="connsiteX1555" fmla="*/ 196511 w 657992"/>
                    <a:gd name="connsiteY1555" fmla="*/ 109997 h 1232780"/>
                    <a:gd name="connsiteX1556" fmla="*/ 197476 w 657992"/>
                    <a:gd name="connsiteY1556" fmla="*/ 107592 h 1232780"/>
                    <a:gd name="connsiteX1557" fmla="*/ 197476 w 657992"/>
                    <a:gd name="connsiteY1557" fmla="*/ 107580 h 1232780"/>
                    <a:gd name="connsiteX1558" fmla="*/ 198197 w 657992"/>
                    <a:gd name="connsiteY1558" fmla="*/ 105811 h 1232780"/>
                    <a:gd name="connsiteX1559" fmla="*/ 198209 w 657992"/>
                    <a:gd name="connsiteY1559" fmla="*/ 105798 h 1232780"/>
                    <a:gd name="connsiteX1560" fmla="*/ 199528 w 657992"/>
                    <a:gd name="connsiteY1560" fmla="*/ 102528 h 1232780"/>
                    <a:gd name="connsiteX1561" fmla="*/ 201470 w 657992"/>
                    <a:gd name="connsiteY1561" fmla="*/ 98452 h 1232780"/>
                    <a:gd name="connsiteX1562" fmla="*/ 202374 w 657992"/>
                    <a:gd name="connsiteY1562" fmla="*/ 96573 h 1232780"/>
                    <a:gd name="connsiteX1563" fmla="*/ 203461 w 657992"/>
                    <a:gd name="connsiteY1563" fmla="*/ 98074 h 1232780"/>
                    <a:gd name="connsiteX1564" fmla="*/ 205830 w 657992"/>
                    <a:gd name="connsiteY1564" fmla="*/ 101369 h 1232780"/>
                    <a:gd name="connsiteX1565" fmla="*/ 209446 w 657992"/>
                    <a:gd name="connsiteY1565" fmla="*/ 105201 h 1232780"/>
                    <a:gd name="connsiteX1566" fmla="*/ 209934 w 657992"/>
                    <a:gd name="connsiteY1566" fmla="*/ 105530 h 1232780"/>
                    <a:gd name="connsiteX1567" fmla="*/ 211217 w 657992"/>
                    <a:gd name="connsiteY1567" fmla="*/ 103065 h 1232780"/>
                    <a:gd name="connsiteX1568" fmla="*/ 212145 w 657992"/>
                    <a:gd name="connsiteY1568" fmla="*/ 101210 h 1232780"/>
                    <a:gd name="connsiteX1569" fmla="*/ 209373 w 657992"/>
                    <a:gd name="connsiteY1569" fmla="*/ 98989 h 1232780"/>
                    <a:gd name="connsiteX1570" fmla="*/ 206282 w 657992"/>
                    <a:gd name="connsiteY1570" fmla="*/ 97269 h 1232780"/>
                    <a:gd name="connsiteX1571" fmla="*/ 204927 w 657992"/>
                    <a:gd name="connsiteY1571" fmla="*/ 96512 h 1232780"/>
                    <a:gd name="connsiteX1572" fmla="*/ 203815 w 657992"/>
                    <a:gd name="connsiteY1572" fmla="*/ 95158 h 1232780"/>
                    <a:gd name="connsiteX1573" fmla="*/ 203815 w 657992"/>
                    <a:gd name="connsiteY1573" fmla="*/ 92937 h 1232780"/>
                    <a:gd name="connsiteX1574" fmla="*/ 204084 w 657992"/>
                    <a:gd name="connsiteY1574" fmla="*/ 91924 h 1232780"/>
                    <a:gd name="connsiteX1575" fmla="*/ 204487 w 657992"/>
                    <a:gd name="connsiteY1575" fmla="*/ 90460 h 1232780"/>
                    <a:gd name="connsiteX1576" fmla="*/ 204365 w 657992"/>
                    <a:gd name="connsiteY1576" fmla="*/ 88605 h 1232780"/>
                    <a:gd name="connsiteX1577" fmla="*/ 203388 w 657992"/>
                    <a:gd name="connsiteY1577" fmla="*/ 86152 h 1232780"/>
                    <a:gd name="connsiteX1578" fmla="*/ 202924 w 657992"/>
                    <a:gd name="connsiteY1578" fmla="*/ 85017 h 1232780"/>
                    <a:gd name="connsiteX1579" fmla="*/ 202679 w 657992"/>
                    <a:gd name="connsiteY1579" fmla="*/ 84578 h 1232780"/>
                    <a:gd name="connsiteX1580" fmla="*/ 199907 w 657992"/>
                    <a:gd name="connsiteY1580" fmla="*/ 79587 h 1232780"/>
                    <a:gd name="connsiteX1581" fmla="*/ 199149 w 657992"/>
                    <a:gd name="connsiteY1581" fmla="*/ 78232 h 1232780"/>
                    <a:gd name="connsiteX1582" fmla="*/ 198172 w 657992"/>
                    <a:gd name="connsiteY1582" fmla="*/ 77049 h 1232780"/>
                    <a:gd name="connsiteX1583" fmla="*/ 191161 w 657992"/>
                    <a:gd name="connsiteY1583" fmla="*/ 68800 h 1232780"/>
                    <a:gd name="connsiteX1584" fmla="*/ 198429 w 657992"/>
                    <a:gd name="connsiteY1584" fmla="*/ 70325 h 1232780"/>
                    <a:gd name="connsiteX1585" fmla="*/ 200798 w 657992"/>
                    <a:gd name="connsiteY1585" fmla="*/ 70825 h 1232780"/>
                    <a:gd name="connsiteX1586" fmla="*/ 203107 w 657992"/>
                    <a:gd name="connsiteY1586" fmla="*/ 71094 h 1232780"/>
                    <a:gd name="connsiteX1587" fmla="*/ 207272 w 657992"/>
                    <a:gd name="connsiteY1587" fmla="*/ 71570 h 1232780"/>
                    <a:gd name="connsiteX1588" fmla="*/ 212353 w 657992"/>
                    <a:gd name="connsiteY1588" fmla="*/ 72168 h 1232780"/>
                    <a:gd name="connsiteX1589" fmla="*/ 213745 w 657992"/>
                    <a:gd name="connsiteY1589" fmla="*/ 72326 h 1232780"/>
                    <a:gd name="connsiteX1590" fmla="*/ 215138 w 657992"/>
                    <a:gd name="connsiteY1590" fmla="*/ 72485 h 1232780"/>
                    <a:gd name="connsiteX1591" fmla="*/ 216554 w 657992"/>
                    <a:gd name="connsiteY1591" fmla="*/ 72753 h 1232780"/>
                    <a:gd name="connsiteX1592" fmla="*/ 217971 w 657992"/>
                    <a:gd name="connsiteY1592" fmla="*/ 73022 h 1232780"/>
                    <a:gd name="connsiteX1593" fmla="*/ 221293 w 657992"/>
                    <a:gd name="connsiteY1593" fmla="*/ 73656 h 1232780"/>
                    <a:gd name="connsiteX1594" fmla="*/ 225923 w 657992"/>
                    <a:gd name="connsiteY1594" fmla="*/ 74523 h 1232780"/>
                    <a:gd name="connsiteX1595" fmla="*/ 228243 w 657992"/>
                    <a:gd name="connsiteY1595" fmla="*/ 74962 h 1232780"/>
                    <a:gd name="connsiteX1596" fmla="*/ 229684 w 657992"/>
                    <a:gd name="connsiteY1596" fmla="*/ 74559 h 1232780"/>
                    <a:gd name="connsiteX1597" fmla="*/ 233532 w 657992"/>
                    <a:gd name="connsiteY1597" fmla="*/ 73461 h 1232780"/>
                    <a:gd name="connsiteX1598" fmla="*/ 235950 w 657992"/>
                    <a:gd name="connsiteY1598" fmla="*/ 71777 h 1232780"/>
                    <a:gd name="connsiteX1599" fmla="*/ 237636 w 657992"/>
                    <a:gd name="connsiteY1599" fmla="*/ 70618 h 1232780"/>
                    <a:gd name="connsiteX1600" fmla="*/ 238466 w 657992"/>
                    <a:gd name="connsiteY1600" fmla="*/ 70032 h 1232780"/>
                    <a:gd name="connsiteX1601" fmla="*/ 238943 w 657992"/>
                    <a:gd name="connsiteY1601" fmla="*/ 69080 h 1232780"/>
                    <a:gd name="connsiteX1602" fmla="*/ 240848 w 657992"/>
                    <a:gd name="connsiteY1602" fmla="*/ 65261 h 1232780"/>
                    <a:gd name="connsiteX1603" fmla="*/ 241886 w 657992"/>
                    <a:gd name="connsiteY1603" fmla="*/ 63174 h 1232780"/>
                    <a:gd name="connsiteX1604" fmla="*/ 242204 w 657992"/>
                    <a:gd name="connsiteY1604" fmla="*/ 62552 h 1232780"/>
                    <a:gd name="connsiteX1605" fmla="*/ 242986 w 657992"/>
                    <a:gd name="connsiteY1605" fmla="*/ 60977 h 1232780"/>
                    <a:gd name="connsiteX1606" fmla="*/ 246308 w 657992"/>
                    <a:gd name="connsiteY1606" fmla="*/ 55572 h 1232780"/>
                    <a:gd name="connsiteX1607" fmla="*/ 247822 w 657992"/>
                    <a:gd name="connsiteY1607" fmla="*/ 53131 h 1232780"/>
                    <a:gd name="connsiteX1608" fmla="*/ 248311 w 657992"/>
                    <a:gd name="connsiteY1608" fmla="*/ 52326 h 1232780"/>
                    <a:gd name="connsiteX1609" fmla="*/ 248665 w 657992"/>
                    <a:gd name="connsiteY1609" fmla="*/ 51569 h 1232780"/>
                    <a:gd name="connsiteX1610" fmla="*/ 250729 w 657992"/>
                    <a:gd name="connsiteY1610" fmla="*/ 47054 h 1232780"/>
                    <a:gd name="connsiteX1611" fmla="*/ 251486 w 657992"/>
                    <a:gd name="connsiteY1611" fmla="*/ 44357 h 1232780"/>
                    <a:gd name="connsiteX1612" fmla="*/ 252012 w 657992"/>
                    <a:gd name="connsiteY1612" fmla="*/ 42441 h 1232780"/>
                    <a:gd name="connsiteX1613" fmla="*/ 250558 w 657992"/>
                    <a:gd name="connsiteY1613" fmla="*/ 41160 h 1232780"/>
                    <a:gd name="connsiteX1614" fmla="*/ 249141 w 657992"/>
                    <a:gd name="connsiteY1614" fmla="*/ 39915 h 1232780"/>
                    <a:gd name="connsiteX1615" fmla="*/ 248738 w 657992"/>
                    <a:gd name="connsiteY1615" fmla="*/ 39562 h 1232780"/>
                    <a:gd name="connsiteX1616" fmla="*/ 247981 w 657992"/>
                    <a:gd name="connsiteY1616" fmla="*/ 39146 h 1232780"/>
                    <a:gd name="connsiteX1617" fmla="*/ 246906 w 657992"/>
                    <a:gd name="connsiteY1617" fmla="*/ 38561 h 1232780"/>
                    <a:gd name="connsiteX1618" fmla="*/ 245221 w 657992"/>
                    <a:gd name="connsiteY1618" fmla="*/ 37646 h 1232780"/>
                    <a:gd name="connsiteX1619" fmla="*/ 243413 w 657992"/>
                    <a:gd name="connsiteY1619" fmla="*/ 36670 h 1232780"/>
                    <a:gd name="connsiteX1620" fmla="*/ 240726 w 657992"/>
                    <a:gd name="connsiteY1620" fmla="*/ 35437 h 1232780"/>
                    <a:gd name="connsiteX1621" fmla="*/ 239016 w 657992"/>
                    <a:gd name="connsiteY1621" fmla="*/ 34656 h 1232780"/>
                    <a:gd name="connsiteX1622" fmla="*/ 238442 w 657992"/>
                    <a:gd name="connsiteY1622" fmla="*/ 32484 h 1232780"/>
                    <a:gd name="connsiteX1623" fmla="*/ 238100 w 657992"/>
                    <a:gd name="connsiteY1623" fmla="*/ 30897 h 1232780"/>
                    <a:gd name="connsiteX1624" fmla="*/ 238100 w 657992"/>
                    <a:gd name="connsiteY1624" fmla="*/ 29885 h 1232780"/>
                    <a:gd name="connsiteX1625" fmla="*/ 238112 w 657992"/>
                    <a:gd name="connsiteY1625" fmla="*/ 23063 h 1232780"/>
                    <a:gd name="connsiteX1626" fmla="*/ 237953 w 657992"/>
                    <a:gd name="connsiteY1626" fmla="*/ 20903 h 1232780"/>
                    <a:gd name="connsiteX1627" fmla="*/ 237807 w 657992"/>
                    <a:gd name="connsiteY1627" fmla="*/ 18743 h 1232780"/>
                    <a:gd name="connsiteX1628" fmla="*/ 237025 w 657992"/>
                    <a:gd name="connsiteY1628" fmla="*/ 7627 h 1232780"/>
                    <a:gd name="connsiteX1629" fmla="*/ 236903 w 657992"/>
                    <a:gd name="connsiteY1629" fmla="*/ 5760 h 1232780"/>
                    <a:gd name="connsiteX1630" fmla="*/ 237611 w 657992"/>
                    <a:gd name="connsiteY1630" fmla="*/ 4503 h 1232780"/>
                    <a:gd name="connsiteX1631" fmla="*/ 238686 w 657992"/>
                    <a:gd name="connsiteY1631" fmla="*/ 2611 h 1232780"/>
                    <a:gd name="connsiteX1632" fmla="*/ 239358 w 657992"/>
                    <a:gd name="connsiteY1632" fmla="*/ 1440 h 1232780"/>
                    <a:gd name="connsiteX1633" fmla="*/ 240738 w 657992"/>
                    <a:gd name="connsiteY1633" fmla="*/ 903 h 1232780"/>
                    <a:gd name="connsiteX1634" fmla="*/ 241630 w 657992"/>
                    <a:gd name="connsiteY1634" fmla="*/ 549 h 1232780"/>
                    <a:gd name="connsiteX1635" fmla="*/ 243046 w 657992"/>
                    <a:gd name="connsiteY1635" fmla="*/ 0 h 1232780"/>
                    <a:gd name="connsiteX1636" fmla="*/ 244634 w 657992"/>
                    <a:gd name="connsiteY1636" fmla="*/ 464 h 1232780"/>
                    <a:gd name="connsiteX1637" fmla="*/ 251645 w 657992"/>
                    <a:gd name="connsiteY1637" fmla="*/ 2489 h 1232780"/>
                    <a:gd name="connsiteX1638" fmla="*/ 252109 w 657992"/>
                    <a:gd name="connsiteY1638" fmla="*/ 2611 h 1232780"/>
                    <a:gd name="connsiteX1639" fmla="*/ 258619 w 657992"/>
                    <a:gd name="connsiteY1639" fmla="*/ 4454 h 1232780"/>
                    <a:gd name="connsiteX1640" fmla="*/ 260952 w 657992"/>
                    <a:gd name="connsiteY1640" fmla="*/ 5113 h 1232780"/>
                    <a:gd name="connsiteX1641" fmla="*/ 261881 w 657992"/>
                    <a:gd name="connsiteY1641" fmla="*/ 5381 h 1232780"/>
                    <a:gd name="connsiteX1642" fmla="*/ 262809 w 657992"/>
                    <a:gd name="connsiteY1642" fmla="*/ 5601 h 1232780"/>
                    <a:gd name="connsiteX1643" fmla="*/ 265117 w 657992"/>
                    <a:gd name="connsiteY1643" fmla="*/ 6138 h 1232780"/>
                    <a:gd name="connsiteX1644" fmla="*/ 269746 w 657992"/>
                    <a:gd name="connsiteY1644" fmla="*/ 7212 h 1232780"/>
                    <a:gd name="connsiteX1645" fmla="*/ 271139 w 657992"/>
                    <a:gd name="connsiteY1645" fmla="*/ 7541 h 1232780"/>
                    <a:gd name="connsiteX1646" fmla="*/ 272531 w 657992"/>
                    <a:gd name="connsiteY1646" fmla="*/ 7871 h 1232780"/>
                    <a:gd name="connsiteX1647" fmla="*/ 274363 w 657992"/>
                    <a:gd name="connsiteY1647" fmla="*/ 8164 h 1232780"/>
                    <a:gd name="connsiteX1648" fmla="*/ 274827 w 657992"/>
                    <a:gd name="connsiteY1648" fmla="*/ 8237 h 1232780"/>
                    <a:gd name="connsiteX1649" fmla="*/ 277588 w 657992"/>
                    <a:gd name="connsiteY1649" fmla="*/ 8688 h 1232780"/>
                    <a:gd name="connsiteX1650" fmla="*/ 281411 w 657992"/>
                    <a:gd name="connsiteY1650" fmla="*/ 9323 h 1232780"/>
                    <a:gd name="connsiteX1651" fmla="*/ 283316 w 657992"/>
                    <a:gd name="connsiteY1651" fmla="*/ 9628 h 1232780"/>
                    <a:gd name="connsiteX1652" fmla="*/ 285221 w 657992"/>
                    <a:gd name="connsiteY1652" fmla="*/ 9945 h 1232780"/>
                    <a:gd name="connsiteX1653" fmla="*/ 288031 w 657992"/>
                    <a:gd name="connsiteY1653" fmla="*/ 10653 h 1232780"/>
                    <a:gd name="connsiteX1654" fmla="*/ 294590 w 657992"/>
                    <a:gd name="connsiteY1654" fmla="*/ 12313 h 1232780"/>
                    <a:gd name="connsiteX1655" fmla="*/ 296458 w 657992"/>
                    <a:gd name="connsiteY1655" fmla="*/ 12789 h 1232780"/>
                    <a:gd name="connsiteX1656" fmla="*/ 298352 w 657992"/>
                    <a:gd name="connsiteY1656" fmla="*/ 13265 h 1232780"/>
                    <a:gd name="connsiteX1657" fmla="*/ 299475 w 657992"/>
                    <a:gd name="connsiteY1657" fmla="*/ 13643 h 1232780"/>
                    <a:gd name="connsiteX1658" fmla="*/ 300672 w 657992"/>
                    <a:gd name="connsiteY1658" fmla="*/ 14057 h 1232780"/>
                    <a:gd name="connsiteX1659" fmla="*/ 302920 w 657992"/>
                    <a:gd name="connsiteY1659" fmla="*/ 14814 h 1232780"/>
                    <a:gd name="connsiteX1660" fmla="*/ 305753 w 657992"/>
                    <a:gd name="connsiteY1660" fmla="*/ 15546 h 12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Lst>
                  <a:rect l="l" t="t" r="r" b="b"/>
                  <a:pathLst>
                    <a:path w="657992" h="1232780">
                      <a:moveTo>
                        <a:pt x="305753" y="15546"/>
                      </a:moveTo>
                      <a:lnTo>
                        <a:pt x="306523" y="15741"/>
                      </a:lnTo>
                      <a:lnTo>
                        <a:pt x="307256" y="15327"/>
                      </a:lnTo>
                      <a:lnTo>
                        <a:pt x="308220" y="14778"/>
                      </a:lnTo>
                      <a:lnTo>
                        <a:pt x="308904" y="14375"/>
                      </a:lnTo>
                      <a:lnTo>
                        <a:pt x="309381" y="14107"/>
                      </a:lnTo>
                      <a:lnTo>
                        <a:pt x="309906" y="13496"/>
                      </a:lnTo>
                      <a:lnTo>
                        <a:pt x="311482" y="11654"/>
                      </a:lnTo>
                      <a:lnTo>
                        <a:pt x="311848" y="11226"/>
                      </a:lnTo>
                      <a:lnTo>
                        <a:pt x="312141" y="10726"/>
                      </a:lnTo>
                      <a:lnTo>
                        <a:pt x="313717" y="8103"/>
                      </a:lnTo>
                      <a:lnTo>
                        <a:pt x="316917" y="10665"/>
                      </a:lnTo>
                      <a:lnTo>
                        <a:pt x="318187" y="11702"/>
                      </a:lnTo>
                      <a:lnTo>
                        <a:pt x="319408" y="12434"/>
                      </a:lnTo>
                      <a:lnTo>
                        <a:pt x="323061" y="14655"/>
                      </a:lnTo>
                      <a:lnTo>
                        <a:pt x="324697" y="15644"/>
                      </a:lnTo>
                      <a:lnTo>
                        <a:pt x="325980" y="16291"/>
                      </a:lnTo>
                      <a:lnTo>
                        <a:pt x="331415" y="18988"/>
                      </a:lnTo>
                      <a:lnTo>
                        <a:pt x="333235" y="19891"/>
                      </a:lnTo>
                      <a:lnTo>
                        <a:pt x="335091" y="20281"/>
                      </a:lnTo>
                      <a:lnTo>
                        <a:pt x="340673" y="21465"/>
                      </a:lnTo>
                      <a:lnTo>
                        <a:pt x="342078" y="21758"/>
                      </a:lnTo>
                      <a:lnTo>
                        <a:pt x="343079" y="21880"/>
                      </a:lnTo>
                      <a:lnTo>
                        <a:pt x="349308" y="22685"/>
                      </a:lnTo>
                      <a:lnTo>
                        <a:pt x="351226" y="22929"/>
                      </a:lnTo>
                      <a:lnTo>
                        <a:pt x="351348" y="22880"/>
                      </a:lnTo>
                      <a:lnTo>
                        <a:pt x="353021" y="22246"/>
                      </a:lnTo>
                      <a:lnTo>
                        <a:pt x="353461" y="22075"/>
                      </a:lnTo>
                      <a:lnTo>
                        <a:pt x="359287" y="19854"/>
                      </a:lnTo>
                      <a:lnTo>
                        <a:pt x="360631" y="19329"/>
                      </a:lnTo>
                      <a:lnTo>
                        <a:pt x="362439" y="18463"/>
                      </a:lnTo>
                      <a:lnTo>
                        <a:pt x="363794" y="17804"/>
                      </a:lnTo>
                      <a:lnTo>
                        <a:pt x="371013" y="14302"/>
                      </a:lnTo>
                      <a:lnTo>
                        <a:pt x="372369" y="13655"/>
                      </a:lnTo>
                      <a:lnTo>
                        <a:pt x="373736" y="13325"/>
                      </a:lnTo>
                      <a:lnTo>
                        <a:pt x="378744" y="12117"/>
                      </a:lnTo>
                      <a:lnTo>
                        <a:pt x="380112" y="11788"/>
                      </a:lnTo>
                      <a:lnTo>
                        <a:pt x="381273" y="11849"/>
                      </a:lnTo>
                      <a:lnTo>
                        <a:pt x="383947" y="11995"/>
                      </a:lnTo>
                      <a:lnTo>
                        <a:pt x="384851" y="12032"/>
                      </a:lnTo>
                      <a:lnTo>
                        <a:pt x="385731" y="12313"/>
                      </a:lnTo>
                      <a:lnTo>
                        <a:pt x="386378" y="12520"/>
                      </a:lnTo>
                      <a:lnTo>
                        <a:pt x="387917" y="12996"/>
                      </a:lnTo>
                      <a:lnTo>
                        <a:pt x="388674" y="13533"/>
                      </a:lnTo>
                      <a:lnTo>
                        <a:pt x="391068" y="15205"/>
                      </a:lnTo>
                      <a:lnTo>
                        <a:pt x="391691" y="15644"/>
                      </a:lnTo>
                      <a:lnTo>
                        <a:pt x="392375" y="16388"/>
                      </a:lnTo>
                      <a:lnTo>
                        <a:pt x="393413" y="17511"/>
                      </a:lnTo>
                      <a:lnTo>
                        <a:pt x="394451" y="18658"/>
                      </a:lnTo>
                      <a:lnTo>
                        <a:pt x="395233" y="20220"/>
                      </a:lnTo>
                      <a:lnTo>
                        <a:pt x="397627" y="25052"/>
                      </a:lnTo>
                      <a:lnTo>
                        <a:pt x="399056" y="27285"/>
                      </a:lnTo>
                      <a:lnTo>
                        <a:pt x="400155" y="28982"/>
                      </a:lnTo>
                      <a:lnTo>
                        <a:pt x="401536" y="31142"/>
                      </a:lnTo>
                      <a:lnTo>
                        <a:pt x="400424" y="34449"/>
                      </a:lnTo>
                      <a:lnTo>
                        <a:pt x="400265" y="35156"/>
                      </a:lnTo>
                      <a:lnTo>
                        <a:pt x="400253" y="39342"/>
                      </a:lnTo>
                      <a:lnTo>
                        <a:pt x="401145" y="44418"/>
                      </a:lnTo>
                      <a:lnTo>
                        <a:pt x="401499" y="46456"/>
                      </a:lnTo>
                      <a:lnTo>
                        <a:pt x="400913" y="50788"/>
                      </a:lnTo>
                      <a:lnTo>
                        <a:pt x="400619" y="52948"/>
                      </a:lnTo>
                      <a:lnTo>
                        <a:pt x="401230" y="54876"/>
                      </a:lnTo>
                      <a:lnTo>
                        <a:pt x="402439" y="58647"/>
                      </a:lnTo>
                      <a:lnTo>
                        <a:pt x="402781" y="59709"/>
                      </a:lnTo>
                      <a:lnTo>
                        <a:pt x="403478" y="61136"/>
                      </a:lnTo>
                      <a:lnTo>
                        <a:pt x="405603" y="65444"/>
                      </a:lnTo>
                      <a:lnTo>
                        <a:pt x="406470" y="67701"/>
                      </a:lnTo>
                      <a:lnTo>
                        <a:pt x="407557" y="70508"/>
                      </a:lnTo>
                      <a:lnTo>
                        <a:pt x="412369" y="70667"/>
                      </a:lnTo>
                      <a:lnTo>
                        <a:pt x="413823" y="70715"/>
                      </a:lnTo>
                      <a:lnTo>
                        <a:pt x="417047" y="69727"/>
                      </a:lnTo>
                      <a:lnTo>
                        <a:pt x="422568" y="68019"/>
                      </a:lnTo>
                      <a:lnTo>
                        <a:pt x="424412" y="67445"/>
                      </a:lnTo>
                      <a:lnTo>
                        <a:pt x="426220" y="68299"/>
                      </a:lnTo>
                      <a:lnTo>
                        <a:pt x="432547" y="71265"/>
                      </a:lnTo>
                      <a:lnTo>
                        <a:pt x="433451" y="71692"/>
                      </a:lnTo>
                      <a:lnTo>
                        <a:pt x="434733" y="72497"/>
                      </a:lnTo>
                      <a:lnTo>
                        <a:pt x="439020" y="75182"/>
                      </a:lnTo>
                      <a:lnTo>
                        <a:pt x="440303" y="75987"/>
                      </a:lnTo>
                      <a:lnTo>
                        <a:pt x="441451" y="76988"/>
                      </a:lnTo>
                      <a:lnTo>
                        <a:pt x="445298" y="80307"/>
                      </a:lnTo>
                      <a:lnTo>
                        <a:pt x="446837" y="81637"/>
                      </a:lnTo>
                      <a:lnTo>
                        <a:pt x="447924" y="83711"/>
                      </a:lnTo>
                      <a:lnTo>
                        <a:pt x="448523" y="84883"/>
                      </a:lnTo>
                      <a:lnTo>
                        <a:pt x="451002" y="79148"/>
                      </a:lnTo>
                      <a:lnTo>
                        <a:pt x="451515" y="77964"/>
                      </a:lnTo>
                      <a:lnTo>
                        <a:pt x="452016" y="77036"/>
                      </a:lnTo>
                      <a:lnTo>
                        <a:pt x="453824" y="73705"/>
                      </a:lnTo>
                      <a:lnTo>
                        <a:pt x="454288" y="72851"/>
                      </a:lnTo>
                      <a:lnTo>
                        <a:pt x="454801" y="72107"/>
                      </a:lnTo>
                      <a:lnTo>
                        <a:pt x="455961" y="70459"/>
                      </a:lnTo>
                      <a:lnTo>
                        <a:pt x="456853" y="69190"/>
                      </a:lnTo>
                      <a:lnTo>
                        <a:pt x="457879" y="68311"/>
                      </a:lnTo>
                      <a:lnTo>
                        <a:pt x="462032" y="64761"/>
                      </a:lnTo>
                      <a:lnTo>
                        <a:pt x="464291" y="63967"/>
                      </a:lnTo>
                      <a:lnTo>
                        <a:pt x="464767" y="64114"/>
                      </a:lnTo>
                      <a:lnTo>
                        <a:pt x="466331" y="64431"/>
                      </a:lnTo>
                      <a:lnTo>
                        <a:pt x="467919" y="65627"/>
                      </a:lnTo>
                      <a:lnTo>
                        <a:pt x="470361" y="67457"/>
                      </a:lnTo>
                      <a:lnTo>
                        <a:pt x="471790" y="68543"/>
                      </a:lnTo>
                      <a:lnTo>
                        <a:pt x="474062" y="72351"/>
                      </a:lnTo>
                      <a:lnTo>
                        <a:pt x="475125" y="74132"/>
                      </a:lnTo>
                      <a:lnTo>
                        <a:pt x="476322" y="75109"/>
                      </a:lnTo>
                      <a:lnTo>
                        <a:pt x="476700" y="75426"/>
                      </a:lnTo>
                      <a:lnTo>
                        <a:pt x="478288" y="76719"/>
                      </a:lnTo>
                      <a:lnTo>
                        <a:pt x="480194" y="76793"/>
                      </a:lnTo>
                      <a:lnTo>
                        <a:pt x="482600" y="76878"/>
                      </a:lnTo>
                      <a:lnTo>
                        <a:pt x="487155" y="77512"/>
                      </a:lnTo>
                      <a:lnTo>
                        <a:pt x="489440" y="78428"/>
                      </a:lnTo>
                      <a:lnTo>
                        <a:pt x="491736" y="79355"/>
                      </a:lnTo>
                      <a:lnTo>
                        <a:pt x="496060" y="80709"/>
                      </a:lnTo>
                      <a:lnTo>
                        <a:pt x="499907" y="81515"/>
                      </a:lnTo>
                      <a:lnTo>
                        <a:pt x="501348" y="81808"/>
                      </a:lnTo>
                      <a:lnTo>
                        <a:pt x="502155" y="82101"/>
                      </a:lnTo>
                      <a:lnTo>
                        <a:pt x="505232" y="83187"/>
                      </a:lnTo>
                      <a:lnTo>
                        <a:pt x="506527" y="83638"/>
                      </a:lnTo>
                      <a:lnTo>
                        <a:pt x="507541" y="84590"/>
                      </a:lnTo>
                      <a:lnTo>
                        <a:pt x="509177" y="86116"/>
                      </a:lnTo>
                      <a:lnTo>
                        <a:pt x="509813" y="86701"/>
                      </a:lnTo>
                      <a:lnTo>
                        <a:pt x="510301" y="87482"/>
                      </a:lnTo>
                      <a:lnTo>
                        <a:pt x="511462" y="89361"/>
                      </a:lnTo>
                      <a:lnTo>
                        <a:pt x="512036" y="90276"/>
                      </a:lnTo>
                      <a:lnTo>
                        <a:pt x="512292" y="91289"/>
                      </a:lnTo>
                      <a:lnTo>
                        <a:pt x="513794" y="97281"/>
                      </a:lnTo>
                      <a:lnTo>
                        <a:pt x="514246" y="98172"/>
                      </a:lnTo>
                      <a:lnTo>
                        <a:pt x="515321" y="100088"/>
                      </a:lnTo>
                      <a:lnTo>
                        <a:pt x="517715" y="100039"/>
                      </a:lnTo>
                      <a:lnTo>
                        <a:pt x="520573" y="99636"/>
                      </a:lnTo>
                      <a:lnTo>
                        <a:pt x="521648" y="99477"/>
                      </a:lnTo>
                      <a:lnTo>
                        <a:pt x="522466" y="99624"/>
                      </a:lnTo>
                      <a:lnTo>
                        <a:pt x="524481" y="99978"/>
                      </a:lnTo>
                      <a:lnTo>
                        <a:pt x="525373" y="100136"/>
                      </a:lnTo>
                      <a:lnTo>
                        <a:pt x="527327" y="101369"/>
                      </a:lnTo>
                      <a:lnTo>
                        <a:pt x="527193" y="103980"/>
                      </a:lnTo>
                      <a:lnTo>
                        <a:pt x="527034" y="107214"/>
                      </a:lnTo>
                      <a:lnTo>
                        <a:pt x="528537" y="110802"/>
                      </a:lnTo>
                      <a:lnTo>
                        <a:pt x="529734" y="112217"/>
                      </a:lnTo>
                      <a:lnTo>
                        <a:pt x="530735" y="113401"/>
                      </a:lnTo>
                      <a:lnTo>
                        <a:pt x="532726" y="117452"/>
                      </a:lnTo>
                      <a:lnTo>
                        <a:pt x="532836" y="119441"/>
                      </a:lnTo>
                      <a:lnTo>
                        <a:pt x="532921" y="121186"/>
                      </a:lnTo>
                      <a:lnTo>
                        <a:pt x="532921" y="121967"/>
                      </a:lnTo>
                      <a:lnTo>
                        <a:pt x="532592" y="129374"/>
                      </a:lnTo>
                      <a:lnTo>
                        <a:pt x="532750" y="131962"/>
                      </a:lnTo>
                      <a:lnTo>
                        <a:pt x="532921" y="134549"/>
                      </a:lnTo>
                      <a:lnTo>
                        <a:pt x="531382" y="136098"/>
                      </a:lnTo>
                      <a:lnTo>
                        <a:pt x="529905" y="137575"/>
                      </a:lnTo>
                      <a:lnTo>
                        <a:pt x="528549" y="137136"/>
                      </a:lnTo>
                      <a:lnTo>
                        <a:pt x="526802" y="136574"/>
                      </a:lnTo>
                      <a:lnTo>
                        <a:pt x="524176" y="137026"/>
                      </a:lnTo>
                      <a:lnTo>
                        <a:pt x="523297" y="137184"/>
                      </a:lnTo>
                      <a:lnTo>
                        <a:pt x="522430" y="137331"/>
                      </a:lnTo>
                      <a:lnTo>
                        <a:pt x="517862" y="138344"/>
                      </a:lnTo>
                      <a:lnTo>
                        <a:pt x="517165" y="138478"/>
                      </a:lnTo>
                      <a:lnTo>
                        <a:pt x="515321" y="138673"/>
                      </a:lnTo>
                      <a:lnTo>
                        <a:pt x="513672" y="138856"/>
                      </a:lnTo>
                      <a:lnTo>
                        <a:pt x="512622" y="138136"/>
                      </a:lnTo>
                      <a:lnTo>
                        <a:pt x="508775" y="135415"/>
                      </a:lnTo>
                      <a:lnTo>
                        <a:pt x="504915" y="130619"/>
                      </a:lnTo>
                      <a:lnTo>
                        <a:pt x="504023" y="129521"/>
                      </a:lnTo>
                      <a:lnTo>
                        <a:pt x="502668" y="129021"/>
                      </a:lnTo>
                      <a:lnTo>
                        <a:pt x="499089" y="127739"/>
                      </a:lnTo>
                      <a:lnTo>
                        <a:pt x="497733" y="127251"/>
                      </a:lnTo>
                      <a:lnTo>
                        <a:pt x="496328" y="127483"/>
                      </a:lnTo>
                      <a:lnTo>
                        <a:pt x="490820" y="128410"/>
                      </a:lnTo>
                      <a:lnTo>
                        <a:pt x="489891" y="128423"/>
                      </a:lnTo>
                      <a:lnTo>
                        <a:pt x="488121" y="128459"/>
                      </a:lnTo>
                      <a:lnTo>
                        <a:pt x="488316" y="130936"/>
                      </a:lnTo>
                      <a:lnTo>
                        <a:pt x="488560" y="133926"/>
                      </a:lnTo>
                      <a:lnTo>
                        <a:pt x="486460" y="136928"/>
                      </a:lnTo>
                      <a:lnTo>
                        <a:pt x="485849" y="137794"/>
                      </a:lnTo>
                      <a:lnTo>
                        <a:pt x="484945" y="139100"/>
                      </a:lnTo>
                      <a:lnTo>
                        <a:pt x="483821" y="140418"/>
                      </a:lnTo>
                      <a:lnTo>
                        <a:pt x="482295" y="142212"/>
                      </a:lnTo>
                      <a:lnTo>
                        <a:pt x="481830" y="144274"/>
                      </a:lnTo>
                      <a:lnTo>
                        <a:pt x="481354" y="146324"/>
                      </a:lnTo>
                      <a:lnTo>
                        <a:pt x="479754" y="153622"/>
                      </a:lnTo>
                      <a:lnTo>
                        <a:pt x="479522" y="154659"/>
                      </a:lnTo>
                      <a:lnTo>
                        <a:pt x="479180" y="156233"/>
                      </a:lnTo>
                      <a:lnTo>
                        <a:pt x="478887" y="158344"/>
                      </a:lnTo>
                      <a:lnTo>
                        <a:pt x="478142" y="163628"/>
                      </a:lnTo>
                      <a:lnTo>
                        <a:pt x="477690" y="166801"/>
                      </a:lnTo>
                      <a:lnTo>
                        <a:pt x="477299" y="168314"/>
                      </a:lnTo>
                      <a:lnTo>
                        <a:pt x="475174" y="176380"/>
                      </a:lnTo>
                      <a:lnTo>
                        <a:pt x="474319" y="179614"/>
                      </a:lnTo>
                      <a:lnTo>
                        <a:pt x="472890" y="181590"/>
                      </a:lnTo>
                      <a:lnTo>
                        <a:pt x="469946" y="185666"/>
                      </a:lnTo>
                      <a:lnTo>
                        <a:pt x="467515" y="187838"/>
                      </a:lnTo>
                      <a:lnTo>
                        <a:pt x="466233" y="188985"/>
                      </a:lnTo>
                      <a:lnTo>
                        <a:pt x="466160" y="190694"/>
                      </a:lnTo>
                      <a:lnTo>
                        <a:pt x="466099" y="192158"/>
                      </a:lnTo>
                      <a:lnTo>
                        <a:pt x="466038" y="193574"/>
                      </a:lnTo>
                      <a:lnTo>
                        <a:pt x="466783" y="194794"/>
                      </a:lnTo>
                      <a:lnTo>
                        <a:pt x="468029" y="196856"/>
                      </a:lnTo>
                      <a:lnTo>
                        <a:pt x="468480" y="197613"/>
                      </a:lnTo>
                      <a:lnTo>
                        <a:pt x="469213" y="198259"/>
                      </a:lnTo>
                      <a:lnTo>
                        <a:pt x="471778" y="200505"/>
                      </a:lnTo>
                      <a:lnTo>
                        <a:pt x="472267" y="200944"/>
                      </a:lnTo>
                      <a:lnTo>
                        <a:pt x="473012" y="201445"/>
                      </a:lnTo>
                      <a:lnTo>
                        <a:pt x="476713" y="203909"/>
                      </a:lnTo>
                      <a:lnTo>
                        <a:pt x="477470" y="205923"/>
                      </a:lnTo>
                      <a:lnTo>
                        <a:pt x="477824" y="206850"/>
                      </a:lnTo>
                      <a:lnTo>
                        <a:pt x="478398" y="208388"/>
                      </a:lnTo>
                      <a:lnTo>
                        <a:pt x="478459" y="208534"/>
                      </a:lnTo>
                      <a:lnTo>
                        <a:pt x="478948" y="210707"/>
                      </a:lnTo>
                      <a:lnTo>
                        <a:pt x="479143" y="211585"/>
                      </a:lnTo>
                      <a:lnTo>
                        <a:pt x="479290" y="212183"/>
                      </a:lnTo>
                      <a:lnTo>
                        <a:pt x="480304" y="216674"/>
                      </a:lnTo>
                      <a:lnTo>
                        <a:pt x="480426" y="217186"/>
                      </a:lnTo>
                      <a:lnTo>
                        <a:pt x="482869" y="227473"/>
                      </a:lnTo>
                      <a:lnTo>
                        <a:pt x="483601" y="230560"/>
                      </a:lnTo>
                      <a:lnTo>
                        <a:pt x="485727" y="234636"/>
                      </a:lnTo>
                      <a:lnTo>
                        <a:pt x="486411" y="235942"/>
                      </a:lnTo>
                      <a:lnTo>
                        <a:pt x="486594" y="237065"/>
                      </a:lnTo>
                      <a:lnTo>
                        <a:pt x="486850" y="238688"/>
                      </a:lnTo>
                      <a:lnTo>
                        <a:pt x="487180" y="240701"/>
                      </a:lnTo>
                      <a:lnTo>
                        <a:pt x="485605" y="241641"/>
                      </a:lnTo>
                      <a:lnTo>
                        <a:pt x="482979" y="243227"/>
                      </a:lnTo>
                      <a:lnTo>
                        <a:pt x="482502" y="243508"/>
                      </a:lnTo>
                      <a:lnTo>
                        <a:pt x="480670" y="244106"/>
                      </a:lnTo>
                      <a:lnTo>
                        <a:pt x="479583" y="244460"/>
                      </a:lnTo>
                      <a:lnTo>
                        <a:pt x="477922" y="245009"/>
                      </a:lnTo>
                      <a:lnTo>
                        <a:pt x="477030" y="245302"/>
                      </a:lnTo>
                      <a:lnTo>
                        <a:pt x="474783" y="246034"/>
                      </a:lnTo>
                      <a:lnTo>
                        <a:pt x="473757" y="246888"/>
                      </a:lnTo>
                      <a:lnTo>
                        <a:pt x="471400" y="248816"/>
                      </a:lnTo>
                      <a:lnTo>
                        <a:pt x="470129" y="249878"/>
                      </a:lnTo>
                      <a:lnTo>
                        <a:pt x="466526" y="250183"/>
                      </a:lnTo>
                      <a:lnTo>
                        <a:pt x="463351" y="250500"/>
                      </a:lnTo>
                      <a:lnTo>
                        <a:pt x="459601" y="250988"/>
                      </a:lnTo>
                      <a:lnTo>
                        <a:pt x="456425" y="250988"/>
                      </a:lnTo>
                      <a:lnTo>
                        <a:pt x="452663" y="250988"/>
                      </a:lnTo>
                      <a:lnTo>
                        <a:pt x="447472" y="251305"/>
                      </a:lnTo>
                      <a:lnTo>
                        <a:pt x="442562" y="250988"/>
                      </a:lnTo>
                      <a:lnTo>
                        <a:pt x="436932" y="250500"/>
                      </a:lnTo>
                      <a:lnTo>
                        <a:pt x="432596" y="250024"/>
                      </a:lnTo>
                      <a:lnTo>
                        <a:pt x="429274" y="249707"/>
                      </a:lnTo>
                      <a:lnTo>
                        <a:pt x="428895" y="249707"/>
                      </a:lnTo>
                      <a:lnTo>
                        <a:pt x="428883" y="249731"/>
                      </a:lnTo>
                      <a:lnTo>
                        <a:pt x="429005" y="251269"/>
                      </a:lnTo>
                      <a:lnTo>
                        <a:pt x="429151" y="253123"/>
                      </a:lnTo>
                      <a:lnTo>
                        <a:pt x="429249" y="254320"/>
                      </a:lnTo>
                      <a:lnTo>
                        <a:pt x="429420" y="256748"/>
                      </a:lnTo>
                      <a:lnTo>
                        <a:pt x="429628" y="259372"/>
                      </a:lnTo>
                      <a:lnTo>
                        <a:pt x="429762" y="261177"/>
                      </a:lnTo>
                      <a:lnTo>
                        <a:pt x="429848" y="262361"/>
                      </a:lnTo>
                      <a:lnTo>
                        <a:pt x="430751" y="264790"/>
                      </a:lnTo>
                      <a:lnTo>
                        <a:pt x="432095" y="268389"/>
                      </a:lnTo>
                      <a:lnTo>
                        <a:pt x="433377" y="271831"/>
                      </a:lnTo>
                      <a:lnTo>
                        <a:pt x="434623" y="275162"/>
                      </a:lnTo>
                      <a:lnTo>
                        <a:pt x="436052" y="277090"/>
                      </a:lnTo>
                      <a:lnTo>
                        <a:pt x="438116" y="279885"/>
                      </a:lnTo>
                      <a:lnTo>
                        <a:pt x="439912" y="282301"/>
                      </a:lnTo>
                      <a:lnTo>
                        <a:pt x="441610" y="284473"/>
                      </a:lnTo>
                      <a:lnTo>
                        <a:pt x="443478" y="286669"/>
                      </a:lnTo>
                      <a:lnTo>
                        <a:pt x="445701" y="289268"/>
                      </a:lnTo>
                      <a:lnTo>
                        <a:pt x="448425" y="292465"/>
                      </a:lnTo>
                      <a:lnTo>
                        <a:pt x="450660" y="295089"/>
                      </a:lnTo>
                      <a:lnTo>
                        <a:pt x="452260" y="296968"/>
                      </a:lnTo>
                      <a:lnTo>
                        <a:pt x="453311" y="298189"/>
                      </a:lnTo>
                      <a:lnTo>
                        <a:pt x="454667" y="301911"/>
                      </a:lnTo>
                      <a:lnTo>
                        <a:pt x="455912" y="305303"/>
                      </a:lnTo>
                      <a:lnTo>
                        <a:pt x="457158" y="308708"/>
                      </a:lnTo>
                      <a:lnTo>
                        <a:pt x="456963" y="311319"/>
                      </a:lnTo>
                      <a:lnTo>
                        <a:pt x="456743" y="314394"/>
                      </a:lnTo>
                      <a:lnTo>
                        <a:pt x="456535" y="317237"/>
                      </a:lnTo>
                      <a:lnTo>
                        <a:pt x="456352" y="319751"/>
                      </a:lnTo>
                      <a:lnTo>
                        <a:pt x="456218" y="321423"/>
                      </a:lnTo>
                      <a:lnTo>
                        <a:pt x="455143" y="324522"/>
                      </a:lnTo>
                      <a:lnTo>
                        <a:pt x="450575" y="325279"/>
                      </a:lnTo>
                      <a:lnTo>
                        <a:pt x="445567" y="324156"/>
                      </a:lnTo>
                      <a:lnTo>
                        <a:pt x="440095" y="322924"/>
                      </a:lnTo>
                      <a:lnTo>
                        <a:pt x="438727" y="322606"/>
                      </a:lnTo>
                      <a:lnTo>
                        <a:pt x="437359" y="322301"/>
                      </a:lnTo>
                      <a:lnTo>
                        <a:pt x="435942" y="322045"/>
                      </a:lnTo>
                      <a:lnTo>
                        <a:pt x="433475" y="321582"/>
                      </a:lnTo>
                      <a:lnTo>
                        <a:pt x="427160" y="320410"/>
                      </a:lnTo>
                      <a:lnTo>
                        <a:pt x="424742" y="319959"/>
                      </a:lnTo>
                      <a:lnTo>
                        <a:pt x="423411" y="319763"/>
                      </a:lnTo>
                      <a:lnTo>
                        <a:pt x="422849" y="319678"/>
                      </a:lnTo>
                      <a:lnTo>
                        <a:pt x="420504" y="319324"/>
                      </a:lnTo>
                      <a:lnTo>
                        <a:pt x="416742" y="318824"/>
                      </a:lnTo>
                      <a:lnTo>
                        <a:pt x="414568" y="319019"/>
                      </a:lnTo>
                      <a:lnTo>
                        <a:pt x="412149" y="319227"/>
                      </a:lnTo>
                      <a:lnTo>
                        <a:pt x="411001" y="318214"/>
                      </a:lnTo>
                      <a:lnTo>
                        <a:pt x="406836" y="314565"/>
                      </a:lnTo>
                      <a:lnTo>
                        <a:pt x="405542" y="313589"/>
                      </a:lnTo>
                      <a:lnTo>
                        <a:pt x="404613" y="312893"/>
                      </a:lnTo>
                      <a:lnTo>
                        <a:pt x="403526" y="312076"/>
                      </a:lnTo>
                      <a:lnTo>
                        <a:pt x="402671" y="311539"/>
                      </a:lnTo>
                      <a:lnTo>
                        <a:pt x="401816" y="311002"/>
                      </a:lnTo>
                      <a:lnTo>
                        <a:pt x="400962" y="310477"/>
                      </a:lnTo>
                      <a:lnTo>
                        <a:pt x="399251" y="309403"/>
                      </a:lnTo>
                      <a:lnTo>
                        <a:pt x="397700" y="308598"/>
                      </a:lnTo>
                      <a:lnTo>
                        <a:pt x="395502" y="307439"/>
                      </a:lnTo>
                      <a:lnTo>
                        <a:pt x="393132" y="305742"/>
                      </a:lnTo>
                      <a:lnTo>
                        <a:pt x="391557" y="304619"/>
                      </a:lnTo>
                      <a:lnTo>
                        <a:pt x="389492" y="303656"/>
                      </a:lnTo>
                      <a:lnTo>
                        <a:pt x="388247" y="303082"/>
                      </a:lnTo>
                      <a:lnTo>
                        <a:pt x="387245" y="302630"/>
                      </a:lnTo>
                      <a:lnTo>
                        <a:pt x="385425" y="302008"/>
                      </a:lnTo>
                      <a:lnTo>
                        <a:pt x="383727" y="300910"/>
                      </a:lnTo>
                      <a:lnTo>
                        <a:pt x="382457" y="300092"/>
                      </a:lnTo>
                      <a:lnTo>
                        <a:pt x="379904" y="299324"/>
                      </a:lnTo>
                      <a:lnTo>
                        <a:pt x="378561" y="299116"/>
                      </a:lnTo>
                      <a:lnTo>
                        <a:pt x="377657" y="298982"/>
                      </a:lnTo>
                      <a:lnTo>
                        <a:pt x="376314" y="298787"/>
                      </a:lnTo>
                      <a:lnTo>
                        <a:pt x="370414" y="297859"/>
                      </a:lnTo>
                      <a:lnTo>
                        <a:pt x="368045" y="297554"/>
                      </a:lnTo>
                      <a:lnTo>
                        <a:pt x="367837" y="295248"/>
                      </a:lnTo>
                      <a:lnTo>
                        <a:pt x="367629" y="292954"/>
                      </a:lnTo>
                      <a:lnTo>
                        <a:pt x="365309" y="292795"/>
                      </a:lnTo>
                      <a:lnTo>
                        <a:pt x="363025" y="292649"/>
                      </a:lnTo>
                      <a:lnTo>
                        <a:pt x="357797" y="292881"/>
                      </a:lnTo>
                      <a:lnTo>
                        <a:pt x="356319" y="292954"/>
                      </a:lnTo>
                      <a:lnTo>
                        <a:pt x="354609" y="293478"/>
                      </a:lnTo>
                      <a:lnTo>
                        <a:pt x="351556" y="294406"/>
                      </a:lnTo>
                      <a:lnTo>
                        <a:pt x="344936" y="296712"/>
                      </a:lnTo>
                      <a:lnTo>
                        <a:pt x="339745" y="298640"/>
                      </a:lnTo>
                      <a:lnTo>
                        <a:pt x="337974" y="299507"/>
                      </a:lnTo>
                      <a:lnTo>
                        <a:pt x="336178" y="300398"/>
                      </a:lnTo>
                      <a:lnTo>
                        <a:pt x="336142" y="302496"/>
                      </a:lnTo>
                      <a:lnTo>
                        <a:pt x="336105" y="305156"/>
                      </a:lnTo>
                      <a:lnTo>
                        <a:pt x="334652" y="307451"/>
                      </a:lnTo>
                      <a:lnTo>
                        <a:pt x="333845" y="308354"/>
                      </a:lnTo>
                      <a:lnTo>
                        <a:pt x="332111" y="310294"/>
                      </a:lnTo>
                      <a:lnTo>
                        <a:pt x="331574" y="310941"/>
                      </a:lnTo>
                      <a:lnTo>
                        <a:pt x="331110" y="312954"/>
                      </a:lnTo>
                      <a:lnTo>
                        <a:pt x="330780" y="315224"/>
                      </a:lnTo>
                      <a:lnTo>
                        <a:pt x="330523" y="317042"/>
                      </a:lnTo>
                      <a:lnTo>
                        <a:pt x="329058" y="322692"/>
                      </a:lnTo>
                      <a:lnTo>
                        <a:pt x="328789" y="323717"/>
                      </a:lnTo>
                      <a:lnTo>
                        <a:pt x="328667" y="324230"/>
                      </a:lnTo>
                      <a:lnTo>
                        <a:pt x="327897" y="327329"/>
                      </a:lnTo>
                      <a:lnTo>
                        <a:pt x="327897" y="329281"/>
                      </a:lnTo>
                      <a:lnTo>
                        <a:pt x="327897" y="331088"/>
                      </a:lnTo>
                      <a:lnTo>
                        <a:pt x="327274" y="334236"/>
                      </a:lnTo>
                      <a:lnTo>
                        <a:pt x="326749" y="335737"/>
                      </a:lnTo>
                      <a:lnTo>
                        <a:pt x="324661" y="341753"/>
                      </a:lnTo>
                      <a:lnTo>
                        <a:pt x="324184" y="343632"/>
                      </a:lnTo>
                      <a:lnTo>
                        <a:pt x="323879" y="344877"/>
                      </a:lnTo>
                      <a:lnTo>
                        <a:pt x="323439" y="346671"/>
                      </a:lnTo>
                      <a:lnTo>
                        <a:pt x="323134" y="347891"/>
                      </a:lnTo>
                      <a:lnTo>
                        <a:pt x="323622" y="348428"/>
                      </a:lnTo>
                      <a:lnTo>
                        <a:pt x="326737" y="348428"/>
                      </a:lnTo>
                      <a:lnTo>
                        <a:pt x="328936" y="348428"/>
                      </a:lnTo>
                      <a:lnTo>
                        <a:pt x="329607" y="348440"/>
                      </a:lnTo>
                      <a:lnTo>
                        <a:pt x="338023" y="348562"/>
                      </a:lnTo>
                      <a:lnTo>
                        <a:pt x="339415" y="348574"/>
                      </a:lnTo>
                      <a:lnTo>
                        <a:pt x="340172" y="348892"/>
                      </a:lnTo>
                      <a:lnTo>
                        <a:pt x="340661" y="351418"/>
                      </a:lnTo>
                      <a:lnTo>
                        <a:pt x="340673" y="352076"/>
                      </a:lnTo>
                      <a:lnTo>
                        <a:pt x="340795" y="355945"/>
                      </a:lnTo>
                      <a:lnTo>
                        <a:pt x="341455" y="357922"/>
                      </a:lnTo>
                      <a:lnTo>
                        <a:pt x="341894" y="359240"/>
                      </a:lnTo>
                      <a:lnTo>
                        <a:pt x="341968" y="363083"/>
                      </a:lnTo>
                      <a:lnTo>
                        <a:pt x="341834" y="364023"/>
                      </a:lnTo>
                      <a:lnTo>
                        <a:pt x="341736" y="364999"/>
                      </a:lnTo>
                      <a:lnTo>
                        <a:pt x="341601" y="367379"/>
                      </a:lnTo>
                      <a:lnTo>
                        <a:pt x="341956" y="368904"/>
                      </a:lnTo>
                      <a:lnTo>
                        <a:pt x="342249" y="370247"/>
                      </a:lnTo>
                      <a:lnTo>
                        <a:pt x="342249" y="371430"/>
                      </a:lnTo>
                      <a:lnTo>
                        <a:pt x="342249" y="372712"/>
                      </a:lnTo>
                      <a:lnTo>
                        <a:pt x="342640" y="374212"/>
                      </a:lnTo>
                      <a:lnTo>
                        <a:pt x="342994" y="375591"/>
                      </a:lnTo>
                      <a:lnTo>
                        <a:pt x="342994" y="378849"/>
                      </a:lnTo>
                      <a:lnTo>
                        <a:pt x="342994" y="379386"/>
                      </a:lnTo>
                      <a:lnTo>
                        <a:pt x="342920" y="387513"/>
                      </a:lnTo>
                      <a:lnTo>
                        <a:pt x="342896" y="389149"/>
                      </a:lnTo>
                      <a:lnTo>
                        <a:pt x="342774" y="390699"/>
                      </a:lnTo>
                      <a:lnTo>
                        <a:pt x="342640" y="392260"/>
                      </a:lnTo>
                      <a:lnTo>
                        <a:pt x="342249" y="396934"/>
                      </a:lnTo>
                      <a:lnTo>
                        <a:pt x="342188" y="397630"/>
                      </a:lnTo>
                      <a:lnTo>
                        <a:pt x="342066" y="399009"/>
                      </a:lnTo>
                      <a:lnTo>
                        <a:pt x="342017" y="399521"/>
                      </a:lnTo>
                      <a:lnTo>
                        <a:pt x="341430" y="404878"/>
                      </a:lnTo>
                      <a:lnTo>
                        <a:pt x="341235" y="406708"/>
                      </a:lnTo>
                      <a:lnTo>
                        <a:pt x="340966" y="407905"/>
                      </a:lnTo>
                      <a:lnTo>
                        <a:pt x="339769" y="413335"/>
                      </a:lnTo>
                      <a:lnTo>
                        <a:pt x="339488" y="414616"/>
                      </a:lnTo>
                      <a:lnTo>
                        <a:pt x="338890" y="416105"/>
                      </a:lnTo>
                      <a:lnTo>
                        <a:pt x="337864" y="417349"/>
                      </a:lnTo>
                      <a:lnTo>
                        <a:pt x="335482" y="419632"/>
                      </a:lnTo>
                      <a:lnTo>
                        <a:pt x="333748" y="421120"/>
                      </a:lnTo>
                      <a:lnTo>
                        <a:pt x="333479" y="423231"/>
                      </a:lnTo>
                      <a:lnTo>
                        <a:pt x="333345" y="424269"/>
                      </a:lnTo>
                      <a:lnTo>
                        <a:pt x="332820" y="429076"/>
                      </a:lnTo>
                      <a:lnTo>
                        <a:pt x="332771" y="429613"/>
                      </a:lnTo>
                      <a:lnTo>
                        <a:pt x="332807" y="430163"/>
                      </a:lnTo>
                      <a:lnTo>
                        <a:pt x="333015" y="433396"/>
                      </a:lnTo>
                      <a:lnTo>
                        <a:pt x="333125" y="435044"/>
                      </a:lnTo>
                      <a:lnTo>
                        <a:pt x="333943" y="436191"/>
                      </a:lnTo>
                      <a:lnTo>
                        <a:pt x="335543" y="438436"/>
                      </a:lnTo>
                      <a:lnTo>
                        <a:pt x="336105" y="439241"/>
                      </a:lnTo>
                      <a:lnTo>
                        <a:pt x="337375" y="440157"/>
                      </a:lnTo>
                      <a:lnTo>
                        <a:pt x="338817" y="441194"/>
                      </a:lnTo>
                      <a:lnTo>
                        <a:pt x="342969" y="444952"/>
                      </a:lnTo>
                      <a:lnTo>
                        <a:pt x="343690" y="445599"/>
                      </a:lnTo>
                      <a:lnTo>
                        <a:pt x="344276" y="446136"/>
                      </a:lnTo>
                      <a:lnTo>
                        <a:pt x="345119" y="446832"/>
                      </a:lnTo>
                      <a:lnTo>
                        <a:pt x="345864" y="447429"/>
                      </a:lnTo>
                      <a:lnTo>
                        <a:pt x="348563" y="449638"/>
                      </a:lnTo>
                      <a:lnTo>
                        <a:pt x="351666" y="452164"/>
                      </a:lnTo>
                      <a:lnTo>
                        <a:pt x="355428" y="455618"/>
                      </a:lnTo>
                      <a:lnTo>
                        <a:pt x="356148" y="456289"/>
                      </a:lnTo>
                      <a:lnTo>
                        <a:pt x="357150" y="457326"/>
                      </a:lnTo>
                      <a:lnTo>
                        <a:pt x="359153" y="459401"/>
                      </a:lnTo>
                      <a:lnTo>
                        <a:pt x="360155" y="460438"/>
                      </a:lnTo>
                      <a:lnTo>
                        <a:pt x="360887" y="461353"/>
                      </a:lnTo>
                      <a:lnTo>
                        <a:pt x="361498" y="462109"/>
                      </a:lnTo>
                      <a:lnTo>
                        <a:pt x="362109" y="462866"/>
                      </a:lnTo>
                      <a:lnTo>
                        <a:pt x="363025" y="464001"/>
                      </a:lnTo>
                      <a:lnTo>
                        <a:pt x="364368" y="465953"/>
                      </a:lnTo>
                      <a:lnTo>
                        <a:pt x="365150" y="467076"/>
                      </a:lnTo>
                      <a:lnTo>
                        <a:pt x="366090" y="468272"/>
                      </a:lnTo>
                      <a:lnTo>
                        <a:pt x="367336" y="469871"/>
                      </a:lnTo>
                      <a:lnTo>
                        <a:pt x="368423" y="470834"/>
                      </a:lnTo>
                      <a:lnTo>
                        <a:pt x="370768" y="472909"/>
                      </a:lnTo>
                      <a:lnTo>
                        <a:pt x="371648" y="473678"/>
                      </a:lnTo>
                      <a:lnTo>
                        <a:pt x="372136" y="474032"/>
                      </a:lnTo>
                      <a:lnTo>
                        <a:pt x="372918" y="474581"/>
                      </a:lnTo>
                      <a:lnTo>
                        <a:pt x="378011" y="478230"/>
                      </a:lnTo>
                      <a:lnTo>
                        <a:pt x="378402" y="478510"/>
                      </a:lnTo>
                      <a:lnTo>
                        <a:pt x="379562" y="479291"/>
                      </a:lnTo>
                      <a:lnTo>
                        <a:pt x="381504" y="480585"/>
                      </a:lnTo>
                      <a:lnTo>
                        <a:pt x="382665" y="481366"/>
                      </a:lnTo>
                      <a:lnTo>
                        <a:pt x="383483" y="481878"/>
                      </a:lnTo>
                      <a:lnTo>
                        <a:pt x="387172" y="484184"/>
                      </a:lnTo>
                      <a:lnTo>
                        <a:pt x="388393" y="484953"/>
                      </a:lnTo>
                      <a:lnTo>
                        <a:pt x="389712" y="485820"/>
                      </a:lnTo>
                      <a:lnTo>
                        <a:pt x="392632" y="487748"/>
                      </a:lnTo>
                      <a:lnTo>
                        <a:pt x="394305" y="488846"/>
                      </a:lnTo>
                      <a:lnTo>
                        <a:pt x="395587" y="489358"/>
                      </a:lnTo>
                      <a:lnTo>
                        <a:pt x="398140" y="490384"/>
                      </a:lnTo>
                      <a:lnTo>
                        <a:pt x="398995" y="490725"/>
                      </a:lnTo>
                      <a:lnTo>
                        <a:pt x="400192" y="490957"/>
                      </a:lnTo>
                      <a:lnTo>
                        <a:pt x="401047" y="491116"/>
                      </a:lnTo>
                      <a:lnTo>
                        <a:pt x="402378" y="491372"/>
                      </a:lnTo>
                      <a:lnTo>
                        <a:pt x="403429" y="491421"/>
                      </a:lnTo>
                      <a:lnTo>
                        <a:pt x="404210" y="491457"/>
                      </a:lnTo>
                      <a:lnTo>
                        <a:pt x="405151" y="491506"/>
                      </a:lnTo>
                      <a:lnTo>
                        <a:pt x="408754" y="493105"/>
                      </a:lnTo>
                      <a:lnTo>
                        <a:pt x="410415" y="494960"/>
                      </a:lnTo>
                      <a:lnTo>
                        <a:pt x="411160" y="495777"/>
                      </a:lnTo>
                      <a:lnTo>
                        <a:pt x="410965" y="496839"/>
                      </a:lnTo>
                      <a:lnTo>
                        <a:pt x="410586" y="498804"/>
                      </a:lnTo>
                      <a:lnTo>
                        <a:pt x="410391" y="499829"/>
                      </a:lnTo>
                      <a:lnTo>
                        <a:pt x="409011" y="500695"/>
                      </a:lnTo>
                      <a:lnTo>
                        <a:pt x="408424" y="501061"/>
                      </a:lnTo>
                      <a:lnTo>
                        <a:pt x="406030" y="502550"/>
                      </a:lnTo>
                      <a:lnTo>
                        <a:pt x="406934" y="502830"/>
                      </a:lnTo>
                      <a:lnTo>
                        <a:pt x="409951" y="503782"/>
                      </a:lnTo>
                      <a:lnTo>
                        <a:pt x="412394" y="504124"/>
                      </a:lnTo>
                      <a:lnTo>
                        <a:pt x="413627" y="504282"/>
                      </a:lnTo>
                      <a:lnTo>
                        <a:pt x="416168" y="504600"/>
                      </a:lnTo>
                      <a:lnTo>
                        <a:pt x="418879" y="504392"/>
                      </a:lnTo>
                      <a:lnTo>
                        <a:pt x="419771" y="504319"/>
                      </a:lnTo>
                      <a:lnTo>
                        <a:pt x="421530" y="504173"/>
                      </a:lnTo>
                      <a:lnTo>
                        <a:pt x="422995" y="505015"/>
                      </a:lnTo>
                      <a:lnTo>
                        <a:pt x="426305" y="506894"/>
                      </a:lnTo>
                      <a:lnTo>
                        <a:pt x="427173" y="507394"/>
                      </a:lnTo>
                      <a:lnTo>
                        <a:pt x="427967" y="508187"/>
                      </a:lnTo>
                      <a:lnTo>
                        <a:pt x="429664" y="509896"/>
                      </a:lnTo>
                      <a:lnTo>
                        <a:pt x="430593" y="510823"/>
                      </a:lnTo>
                      <a:lnTo>
                        <a:pt x="431167" y="511409"/>
                      </a:lnTo>
                      <a:lnTo>
                        <a:pt x="431680" y="512129"/>
                      </a:lnTo>
                      <a:lnTo>
                        <a:pt x="433451" y="514667"/>
                      </a:lnTo>
                      <a:lnTo>
                        <a:pt x="435185" y="517925"/>
                      </a:lnTo>
                      <a:lnTo>
                        <a:pt x="436016" y="519512"/>
                      </a:lnTo>
                      <a:lnTo>
                        <a:pt x="435503" y="521513"/>
                      </a:lnTo>
                      <a:lnTo>
                        <a:pt x="435246" y="522489"/>
                      </a:lnTo>
                      <a:lnTo>
                        <a:pt x="434978" y="523526"/>
                      </a:lnTo>
                      <a:lnTo>
                        <a:pt x="434501" y="524381"/>
                      </a:lnTo>
                      <a:lnTo>
                        <a:pt x="432278" y="528334"/>
                      </a:lnTo>
                      <a:lnTo>
                        <a:pt x="431557" y="529628"/>
                      </a:lnTo>
                      <a:lnTo>
                        <a:pt x="428150" y="535680"/>
                      </a:lnTo>
                      <a:lnTo>
                        <a:pt x="427673" y="536510"/>
                      </a:lnTo>
                      <a:lnTo>
                        <a:pt x="427050" y="539403"/>
                      </a:lnTo>
                      <a:lnTo>
                        <a:pt x="429298" y="539890"/>
                      </a:lnTo>
                      <a:lnTo>
                        <a:pt x="429811" y="540000"/>
                      </a:lnTo>
                      <a:lnTo>
                        <a:pt x="430873" y="540098"/>
                      </a:lnTo>
                      <a:lnTo>
                        <a:pt x="432962" y="540293"/>
                      </a:lnTo>
                      <a:lnTo>
                        <a:pt x="435442" y="540952"/>
                      </a:lnTo>
                      <a:lnTo>
                        <a:pt x="436797" y="541318"/>
                      </a:lnTo>
                      <a:lnTo>
                        <a:pt x="437445" y="541489"/>
                      </a:lnTo>
                      <a:lnTo>
                        <a:pt x="437933" y="541514"/>
                      </a:lnTo>
                      <a:lnTo>
                        <a:pt x="439350" y="541623"/>
                      </a:lnTo>
                      <a:lnTo>
                        <a:pt x="441280" y="541758"/>
                      </a:lnTo>
                      <a:lnTo>
                        <a:pt x="442172" y="540684"/>
                      </a:lnTo>
                      <a:lnTo>
                        <a:pt x="443686" y="538878"/>
                      </a:lnTo>
                      <a:lnTo>
                        <a:pt x="445628" y="536877"/>
                      </a:lnTo>
                      <a:lnTo>
                        <a:pt x="447692" y="537023"/>
                      </a:lnTo>
                      <a:lnTo>
                        <a:pt x="448169" y="537084"/>
                      </a:lnTo>
                      <a:lnTo>
                        <a:pt x="448730" y="536852"/>
                      </a:lnTo>
                      <a:lnTo>
                        <a:pt x="451295" y="535827"/>
                      </a:lnTo>
                      <a:lnTo>
                        <a:pt x="452150" y="535473"/>
                      </a:lnTo>
                      <a:lnTo>
                        <a:pt x="456499" y="539134"/>
                      </a:lnTo>
                      <a:lnTo>
                        <a:pt x="459527" y="541904"/>
                      </a:lnTo>
                      <a:lnTo>
                        <a:pt x="460651" y="542929"/>
                      </a:lnTo>
                      <a:lnTo>
                        <a:pt x="463253" y="543417"/>
                      </a:lnTo>
                      <a:lnTo>
                        <a:pt x="465122" y="542966"/>
                      </a:lnTo>
                      <a:lnTo>
                        <a:pt x="465903" y="542782"/>
                      </a:lnTo>
                      <a:lnTo>
                        <a:pt x="466758" y="542575"/>
                      </a:lnTo>
                      <a:lnTo>
                        <a:pt x="467821" y="542575"/>
                      </a:lnTo>
                      <a:lnTo>
                        <a:pt x="469995" y="542575"/>
                      </a:lnTo>
                      <a:lnTo>
                        <a:pt x="471900" y="542575"/>
                      </a:lnTo>
                      <a:lnTo>
                        <a:pt x="472511" y="544332"/>
                      </a:lnTo>
                      <a:lnTo>
                        <a:pt x="473122" y="546065"/>
                      </a:lnTo>
                      <a:lnTo>
                        <a:pt x="473549" y="547261"/>
                      </a:lnTo>
                      <a:lnTo>
                        <a:pt x="473329" y="549006"/>
                      </a:lnTo>
                      <a:lnTo>
                        <a:pt x="473219" y="549860"/>
                      </a:lnTo>
                      <a:lnTo>
                        <a:pt x="472841" y="552972"/>
                      </a:lnTo>
                      <a:lnTo>
                        <a:pt x="472768" y="553521"/>
                      </a:lnTo>
                      <a:lnTo>
                        <a:pt x="472096" y="557804"/>
                      </a:lnTo>
                      <a:lnTo>
                        <a:pt x="471827" y="559561"/>
                      </a:lnTo>
                      <a:lnTo>
                        <a:pt x="472633" y="562258"/>
                      </a:lnTo>
                      <a:lnTo>
                        <a:pt x="473525" y="563100"/>
                      </a:lnTo>
                      <a:lnTo>
                        <a:pt x="474917" y="564443"/>
                      </a:lnTo>
                      <a:lnTo>
                        <a:pt x="476163" y="565211"/>
                      </a:lnTo>
                      <a:lnTo>
                        <a:pt x="477995" y="566334"/>
                      </a:lnTo>
                      <a:lnTo>
                        <a:pt x="479278" y="568445"/>
                      </a:lnTo>
                      <a:lnTo>
                        <a:pt x="479522" y="570666"/>
                      </a:lnTo>
                      <a:lnTo>
                        <a:pt x="479656" y="571911"/>
                      </a:lnTo>
                      <a:lnTo>
                        <a:pt x="479766" y="572923"/>
                      </a:lnTo>
                      <a:lnTo>
                        <a:pt x="479900" y="576182"/>
                      </a:lnTo>
                      <a:lnTo>
                        <a:pt x="480010" y="578903"/>
                      </a:lnTo>
                      <a:lnTo>
                        <a:pt x="481256" y="580514"/>
                      </a:lnTo>
                      <a:lnTo>
                        <a:pt x="484359" y="584553"/>
                      </a:lnTo>
                      <a:lnTo>
                        <a:pt x="489037" y="590337"/>
                      </a:lnTo>
                      <a:lnTo>
                        <a:pt x="490295" y="591875"/>
                      </a:lnTo>
                      <a:lnTo>
                        <a:pt x="491748" y="593339"/>
                      </a:lnTo>
                      <a:lnTo>
                        <a:pt x="493568" y="595157"/>
                      </a:lnTo>
                      <a:lnTo>
                        <a:pt x="494667" y="596256"/>
                      </a:lnTo>
                      <a:lnTo>
                        <a:pt x="495705" y="597134"/>
                      </a:lnTo>
                      <a:lnTo>
                        <a:pt x="497428" y="598611"/>
                      </a:lnTo>
                      <a:lnTo>
                        <a:pt x="500005" y="600807"/>
                      </a:lnTo>
                      <a:lnTo>
                        <a:pt x="501483" y="602064"/>
                      </a:lnTo>
                      <a:lnTo>
                        <a:pt x="503461" y="603638"/>
                      </a:lnTo>
                      <a:lnTo>
                        <a:pt x="512536" y="610862"/>
                      </a:lnTo>
                      <a:lnTo>
                        <a:pt x="514112" y="612119"/>
                      </a:lnTo>
                      <a:lnTo>
                        <a:pt x="514906" y="612741"/>
                      </a:lnTo>
                      <a:lnTo>
                        <a:pt x="516824" y="614133"/>
                      </a:lnTo>
                      <a:lnTo>
                        <a:pt x="519132" y="615804"/>
                      </a:lnTo>
                      <a:lnTo>
                        <a:pt x="520317" y="616659"/>
                      </a:lnTo>
                      <a:lnTo>
                        <a:pt x="521489" y="617525"/>
                      </a:lnTo>
                      <a:lnTo>
                        <a:pt x="521892" y="617806"/>
                      </a:lnTo>
                      <a:lnTo>
                        <a:pt x="522698" y="618428"/>
                      </a:lnTo>
                      <a:lnTo>
                        <a:pt x="524726" y="619978"/>
                      </a:lnTo>
                      <a:lnTo>
                        <a:pt x="525666" y="621540"/>
                      </a:lnTo>
                      <a:lnTo>
                        <a:pt x="526069" y="622199"/>
                      </a:lnTo>
                      <a:lnTo>
                        <a:pt x="528024" y="641369"/>
                      </a:lnTo>
                      <a:lnTo>
                        <a:pt x="528366" y="644737"/>
                      </a:lnTo>
                      <a:lnTo>
                        <a:pt x="528683" y="647495"/>
                      </a:lnTo>
                      <a:lnTo>
                        <a:pt x="529453" y="654207"/>
                      </a:lnTo>
                      <a:lnTo>
                        <a:pt x="529685" y="656232"/>
                      </a:lnTo>
                      <a:lnTo>
                        <a:pt x="530039" y="659271"/>
                      </a:lnTo>
                      <a:lnTo>
                        <a:pt x="530296" y="660516"/>
                      </a:lnTo>
                      <a:lnTo>
                        <a:pt x="530564" y="661882"/>
                      </a:lnTo>
                      <a:lnTo>
                        <a:pt x="531077" y="664421"/>
                      </a:lnTo>
                      <a:lnTo>
                        <a:pt x="531199" y="666031"/>
                      </a:lnTo>
                      <a:lnTo>
                        <a:pt x="531993" y="675598"/>
                      </a:lnTo>
                      <a:lnTo>
                        <a:pt x="532176" y="677819"/>
                      </a:lnTo>
                      <a:lnTo>
                        <a:pt x="532152" y="679650"/>
                      </a:lnTo>
                      <a:lnTo>
                        <a:pt x="532128" y="681016"/>
                      </a:lnTo>
                      <a:lnTo>
                        <a:pt x="532066" y="684238"/>
                      </a:lnTo>
                      <a:lnTo>
                        <a:pt x="532030" y="686349"/>
                      </a:lnTo>
                      <a:lnTo>
                        <a:pt x="531688" y="688497"/>
                      </a:lnTo>
                      <a:lnTo>
                        <a:pt x="531004" y="692817"/>
                      </a:lnTo>
                      <a:lnTo>
                        <a:pt x="530747" y="694427"/>
                      </a:lnTo>
                      <a:lnTo>
                        <a:pt x="530625" y="695928"/>
                      </a:lnTo>
                      <a:lnTo>
                        <a:pt x="530454" y="697930"/>
                      </a:lnTo>
                      <a:lnTo>
                        <a:pt x="530259" y="700175"/>
                      </a:lnTo>
                      <a:lnTo>
                        <a:pt x="530186" y="701176"/>
                      </a:lnTo>
                      <a:lnTo>
                        <a:pt x="530210" y="702250"/>
                      </a:lnTo>
                      <a:lnTo>
                        <a:pt x="530222" y="702774"/>
                      </a:lnTo>
                      <a:lnTo>
                        <a:pt x="530271" y="704910"/>
                      </a:lnTo>
                      <a:lnTo>
                        <a:pt x="530479" y="705605"/>
                      </a:lnTo>
                      <a:lnTo>
                        <a:pt x="530845" y="706789"/>
                      </a:lnTo>
                      <a:lnTo>
                        <a:pt x="532299" y="711572"/>
                      </a:lnTo>
                      <a:lnTo>
                        <a:pt x="533777" y="716649"/>
                      </a:lnTo>
                      <a:lnTo>
                        <a:pt x="534082" y="717662"/>
                      </a:lnTo>
                      <a:lnTo>
                        <a:pt x="534522" y="719187"/>
                      </a:lnTo>
                      <a:lnTo>
                        <a:pt x="535279" y="720908"/>
                      </a:lnTo>
                      <a:lnTo>
                        <a:pt x="537917" y="726875"/>
                      </a:lnTo>
                      <a:lnTo>
                        <a:pt x="538125" y="727363"/>
                      </a:lnTo>
                      <a:lnTo>
                        <a:pt x="538430" y="728058"/>
                      </a:lnTo>
                      <a:lnTo>
                        <a:pt x="538845" y="728986"/>
                      </a:lnTo>
                      <a:lnTo>
                        <a:pt x="539065" y="730182"/>
                      </a:lnTo>
                      <a:lnTo>
                        <a:pt x="539334" y="731670"/>
                      </a:lnTo>
                      <a:lnTo>
                        <a:pt x="540067" y="735685"/>
                      </a:lnTo>
                      <a:lnTo>
                        <a:pt x="540348" y="737186"/>
                      </a:lnTo>
                      <a:lnTo>
                        <a:pt x="540458" y="738626"/>
                      </a:lnTo>
                      <a:lnTo>
                        <a:pt x="540543" y="739663"/>
                      </a:lnTo>
                      <a:lnTo>
                        <a:pt x="540946" y="744850"/>
                      </a:lnTo>
                      <a:lnTo>
                        <a:pt x="541154" y="747449"/>
                      </a:lnTo>
                      <a:lnTo>
                        <a:pt x="541471" y="750121"/>
                      </a:lnTo>
                      <a:lnTo>
                        <a:pt x="541716" y="752147"/>
                      </a:lnTo>
                      <a:lnTo>
                        <a:pt x="541936" y="754819"/>
                      </a:lnTo>
                      <a:lnTo>
                        <a:pt x="542192" y="758029"/>
                      </a:lnTo>
                      <a:lnTo>
                        <a:pt x="542412" y="760701"/>
                      </a:lnTo>
                      <a:lnTo>
                        <a:pt x="542534" y="765387"/>
                      </a:lnTo>
                      <a:lnTo>
                        <a:pt x="542607" y="767986"/>
                      </a:lnTo>
                      <a:lnTo>
                        <a:pt x="543181" y="770036"/>
                      </a:lnTo>
                      <a:lnTo>
                        <a:pt x="544036" y="773123"/>
                      </a:lnTo>
                      <a:lnTo>
                        <a:pt x="545893" y="779311"/>
                      </a:lnTo>
                      <a:lnTo>
                        <a:pt x="546125" y="780043"/>
                      </a:lnTo>
                      <a:lnTo>
                        <a:pt x="546675" y="781885"/>
                      </a:lnTo>
                      <a:lnTo>
                        <a:pt x="547468" y="783874"/>
                      </a:lnTo>
                      <a:lnTo>
                        <a:pt x="551218" y="793356"/>
                      </a:lnTo>
                      <a:lnTo>
                        <a:pt x="551682" y="794723"/>
                      </a:lnTo>
                      <a:lnTo>
                        <a:pt x="552146" y="796077"/>
                      </a:lnTo>
                      <a:lnTo>
                        <a:pt x="552415" y="796882"/>
                      </a:lnTo>
                      <a:lnTo>
                        <a:pt x="554479" y="799421"/>
                      </a:lnTo>
                      <a:lnTo>
                        <a:pt x="556434" y="801824"/>
                      </a:lnTo>
                      <a:lnTo>
                        <a:pt x="557227" y="803924"/>
                      </a:lnTo>
                      <a:lnTo>
                        <a:pt x="558021" y="806034"/>
                      </a:lnTo>
                      <a:lnTo>
                        <a:pt x="557667" y="808194"/>
                      </a:lnTo>
                      <a:lnTo>
                        <a:pt x="557398" y="809842"/>
                      </a:lnTo>
                      <a:lnTo>
                        <a:pt x="556959" y="810794"/>
                      </a:lnTo>
                      <a:lnTo>
                        <a:pt x="556409" y="812002"/>
                      </a:lnTo>
                      <a:lnTo>
                        <a:pt x="555652" y="813661"/>
                      </a:lnTo>
                      <a:lnTo>
                        <a:pt x="556299" y="815187"/>
                      </a:lnTo>
                      <a:lnTo>
                        <a:pt x="557081" y="817005"/>
                      </a:lnTo>
                      <a:lnTo>
                        <a:pt x="557447" y="817859"/>
                      </a:lnTo>
                      <a:lnTo>
                        <a:pt x="558400" y="818921"/>
                      </a:lnTo>
                      <a:lnTo>
                        <a:pt x="558876" y="819445"/>
                      </a:lnTo>
                      <a:lnTo>
                        <a:pt x="560061" y="820751"/>
                      </a:lnTo>
                      <a:lnTo>
                        <a:pt x="560806" y="821569"/>
                      </a:lnTo>
                      <a:lnTo>
                        <a:pt x="562809" y="823399"/>
                      </a:lnTo>
                      <a:lnTo>
                        <a:pt x="564483" y="824924"/>
                      </a:lnTo>
                      <a:lnTo>
                        <a:pt x="564971" y="826450"/>
                      </a:lnTo>
                      <a:lnTo>
                        <a:pt x="566034" y="830099"/>
                      </a:lnTo>
                      <a:lnTo>
                        <a:pt x="567060" y="830745"/>
                      </a:lnTo>
                      <a:lnTo>
                        <a:pt x="568880" y="832088"/>
                      </a:lnTo>
                      <a:lnTo>
                        <a:pt x="570235" y="834418"/>
                      </a:lnTo>
                      <a:lnTo>
                        <a:pt x="570614" y="835077"/>
                      </a:lnTo>
                      <a:lnTo>
                        <a:pt x="570895" y="835700"/>
                      </a:lnTo>
                      <a:lnTo>
                        <a:pt x="573191" y="840776"/>
                      </a:lnTo>
                      <a:lnTo>
                        <a:pt x="573802" y="842106"/>
                      </a:lnTo>
                      <a:lnTo>
                        <a:pt x="574131" y="843034"/>
                      </a:lnTo>
                      <a:lnTo>
                        <a:pt x="574461" y="843949"/>
                      </a:lnTo>
                      <a:lnTo>
                        <a:pt x="575451" y="846719"/>
                      </a:lnTo>
                      <a:lnTo>
                        <a:pt x="575780" y="847646"/>
                      </a:lnTo>
                      <a:lnTo>
                        <a:pt x="576013" y="848330"/>
                      </a:lnTo>
                      <a:lnTo>
                        <a:pt x="576464" y="849733"/>
                      </a:lnTo>
                      <a:lnTo>
                        <a:pt x="577637" y="853345"/>
                      </a:lnTo>
                      <a:lnTo>
                        <a:pt x="578345" y="858348"/>
                      </a:lnTo>
                      <a:lnTo>
                        <a:pt x="578516" y="859495"/>
                      </a:lnTo>
                      <a:lnTo>
                        <a:pt x="578675" y="860642"/>
                      </a:lnTo>
                      <a:lnTo>
                        <a:pt x="578773" y="862119"/>
                      </a:lnTo>
                      <a:lnTo>
                        <a:pt x="578883" y="863949"/>
                      </a:lnTo>
                      <a:lnTo>
                        <a:pt x="578993" y="865670"/>
                      </a:lnTo>
                      <a:lnTo>
                        <a:pt x="579054" y="867183"/>
                      </a:lnTo>
                      <a:lnTo>
                        <a:pt x="579127" y="868696"/>
                      </a:lnTo>
                      <a:lnTo>
                        <a:pt x="579200" y="870588"/>
                      </a:lnTo>
                      <a:lnTo>
                        <a:pt x="578883" y="872211"/>
                      </a:lnTo>
                      <a:lnTo>
                        <a:pt x="578712" y="873053"/>
                      </a:lnTo>
                      <a:lnTo>
                        <a:pt x="578516" y="873577"/>
                      </a:lnTo>
                      <a:lnTo>
                        <a:pt x="577185" y="877153"/>
                      </a:lnTo>
                      <a:lnTo>
                        <a:pt x="576342" y="879349"/>
                      </a:lnTo>
                      <a:lnTo>
                        <a:pt x="575329" y="881363"/>
                      </a:lnTo>
                      <a:lnTo>
                        <a:pt x="572116" y="887757"/>
                      </a:lnTo>
                      <a:lnTo>
                        <a:pt x="571200" y="889588"/>
                      </a:lnTo>
                      <a:lnTo>
                        <a:pt x="570614" y="891540"/>
                      </a:lnTo>
                      <a:lnTo>
                        <a:pt x="569820" y="894188"/>
                      </a:lnTo>
                      <a:lnTo>
                        <a:pt x="568464" y="898593"/>
                      </a:lnTo>
                      <a:lnTo>
                        <a:pt x="568013" y="900058"/>
                      </a:lnTo>
                      <a:lnTo>
                        <a:pt x="567927" y="900802"/>
                      </a:lnTo>
                      <a:lnTo>
                        <a:pt x="567878" y="901351"/>
                      </a:lnTo>
                      <a:lnTo>
                        <a:pt x="567707" y="902925"/>
                      </a:lnTo>
                      <a:lnTo>
                        <a:pt x="567536" y="904524"/>
                      </a:lnTo>
                      <a:lnTo>
                        <a:pt x="567854" y="906110"/>
                      </a:lnTo>
                      <a:lnTo>
                        <a:pt x="568318" y="908465"/>
                      </a:lnTo>
                      <a:lnTo>
                        <a:pt x="568697" y="910369"/>
                      </a:lnTo>
                      <a:lnTo>
                        <a:pt x="569368" y="911589"/>
                      </a:lnTo>
                      <a:lnTo>
                        <a:pt x="569722" y="912236"/>
                      </a:lnTo>
                      <a:lnTo>
                        <a:pt x="571090" y="915921"/>
                      </a:lnTo>
                      <a:lnTo>
                        <a:pt x="571200" y="919509"/>
                      </a:lnTo>
                      <a:lnTo>
                        <a:pt x="571261" y="921522"/>
                      </a:lnTo>
                      <a:lnTo>
                        <a:pt x="571554" y="923219"/>
                      </a:lnTo>
                      <a:lnTo>
                        <a:pt x="572018" y="925854"/>
                      </a:lnTo>
                      <a:lnTo>
                        <a:pt x="573264" y="927489"/>
                      </a:lnTo>
                      <a:lnTo>
                        <a:pt x="574217" y="928722"/>
                      </a:lnTo>
                      <a:lnTo>
                        <a:pt x="575292" y="930003"/>
                      </a:lnTo>
                      <a:lnTo>
                        <a:pt x="576159" y="931028"/>
                      </a:lnTo>
                      <a:lnTo>
                        <a:pt x="576880" y="931870"/>
                      </a:lnTo>
                      <a:lnTo>
                        <a:pt x="578321" y="933274"/>
                      </a:lnTo>
                      <a:lnTo>
                        <a:pt x="580556" y="935458"/>
                      </a:lnTo>
                      <a:lnTo>
                        <a:pt x="582046" y="937630"/>
                      </a:lnTo>
                      <a:lnTo>
                        <a:pt x="582877" y="938838"/>
                      </a:lnTo>
                      <a:lnTo>
                        <a:pt x="585637" y="942682"/>
                      </a:lnTo>
                      <a:lnTo>
                        <a:pt x="587176" y="944818"/>
                      </a:lnTo>
                      <a:lnTo>
                        <a:pt x="588715" y="947344"/>
                      </a:lnTo>
                      <a:lnTo>
                        <a:pt x="590437" y="950126"/>
                      </a:lnTo>
                      <a:lnTo>
                        <a:pt x="592221" y="952676"/>
                      </a:lnTo>
                      <a:lnTo>
                        <a:pt x="595506" y="957338"/>
                      </a:lnTo>
                      <a:lnTo>
                        <a:pt x="596691" y="959034"/>
                      </a:lnTo>
                      <a:lnTo>
                        <a:pt x="597741" y="960193"/>
                      </a:lnTo>
                      <a:lnTo>
                        <a:pt x="598779" y="961353"/>
                      </a:lnTo>
                      <a:lnTo>
                        <a:pt x="600172" y="962890"/>
                      </a:lnTo>
                      <a:lnTo>
                        <a:pt x="601198" y="964025"/>
                      </a:lnTo>
                      <a:lnTo>
                        <a:pt x="601589" y="964464"/>
                      </a:lnTo>
                      <a:lnTo>
                        <a:pt x="602663" y="965684"/>
                      </a:lnTo>
                      <a:lnTo>
                        <a:pt x="604031" y="967247"/>
                      </a:lnTo>
                      <a:lnTo>
                        <a:pt x="605399" y="968808"/>
                      </a:lnTo>
                      <a:lnTo>
                        <a:pt x="607146" y="971176"/>
                      </a:lnTo>
                      <a:lnTo>
                        <a:pt x="609222" y="973994"/>
                      </a:lnTo>
                      <a:lnTo>
                        <a:pt x="610517" y="975593"/>
                      </a:lnTo>
                      <a:lnTo>
                        <a:pt x="612765" y="978412"/>
                      </a:lnTo>
                      <a:lnTo>
                        <a:pt x="613742" y="979620"/>
                      </a:lnTo>
                      <a:lnTo>
                        <a:pt x="614597" y="980853"/>
                      </a:lnTo>
                      <a:lnTo>
                        <a:pt x="615464" y="982085"/>
                      </a:lnTo>
                      <a:lnTo>
                        <a:pt x="616685" y="983842"/>
                      </a:lnTo>
                      <a:lnTo>
                        <a:pt x="617467" y="984977"/>
                      </a:lnTo>
                      <a:lnTo>
                        <a:pt x="618383" y="986271"/>
                      </a:lnTo>
                      <a:lnTo>
                        <a:pt x="619042" y="987430"/>
                      </a:lnTo>
                      <a:lnTo>
                        <a:pt x="619995" y="989077"/>
                      </a:lnTo>
                      <a:lnTo>
                        <a:pt x="621180" y="991139"/>
                      </a:lnTo>
                      <a:lnTo>
                        <a:pt x="622352" y="992372"/>
                      </a:lnTo>
                      <a:lnTo>
                        <a:pt x="623195" y="993251"/>
                      </a:lnTo>
                      <a:lnTo>
                        <a:pt x="624539" y="994666"/>
                      </a:lnTo>
                      <a:lnTo>
                        <a:pt x="626176" y="995716"/>
                      </a:lnTo>
                      <a:lnTo>
                        <a:pt x="626994" y="996253"/>
                      </a:lnTo>
                      <a:lnTo>
                        <a:pt x="629046" y="997570"/>
                      </a:lnTo>
                      <a:lnTo>
                        <a:pt x="631513" y="999157"/>
                      </a:lnTo>
                      <a:lnTo>
                        <a:pt x="632722" y="1000438"/>
                      </a:lnTo>
                      <a:lnTo>
                        <a:pt x="634579" y="1002427"/>
                      </a:lnTo>
                      <a:lnTo>
                        <a:pt x="635031" y="1002915"/>
                      </a:lnTo>
                      <a:lnTo>
                        <a:pt x="635446" y="1003428"/>
                      </a:lnTo>
                      <a:lnTo>
                        <a:pt x="638194" y="1007015"/>
                      </a:lnTo>
                      <a:lnTo>
                        <a:pt x="638524" y="1007662"/>
                      </a:lnTo>
                      <a:lnTo>
                        <a:pt x="639293" y="1009200"/>
                      </a:lnTo>
                      <a:lnTo>
                        <a:pt x="639965" y="1010542"/>
                      </a:lnTo>
                      <a:lnTo>
                        <a:pt x="640405" y="1011884"/>
                      </a:lnTo>
                      <a:lnTo>
                        <a:pt x="640796" y="1013068"/>
                      </a:lnTo>
                      <a:lnTo>
                        <a:pt x="641528" y="1015314"/>
                      </a:lnTo>
                      <a:lnTo>
                        <a:pt x="644509" y="1024392"/>
                      </a:lnTo>
                      <a:lnTo>
                        <a:pt x="643996" y="1026784"/>
                      </a:lnTo>
                      <a:lnTo>
                        <a:pt x="643544" y="1028846"/>
                      </a:lnTo>
                      <a:lnTo>
                        <a:pt x="643715" y="1031177"/>
                      </a:lnTo>
                      <a:lnTo>
                        <a:pt x="643898" y="1033557"/>
                      </a:lnTo>
                      <a:lnTo>
                        <a:pt x="644264" y="1040488"/>
                      </a:lnTo>
                      <a:lnTo>
                        <a:pt x="644448" y="1043014"/>
                      </a:lnTo>
                      <a:lnTo>
                        <a:pt x="644582" y="1044734"/>
                      </a:lnTo>
                      <a:lnTo>
                        <a:pt x="645486" y="1046528"/>
                      </a:lnTo>
                      <a:lnTo>
                        <a:pt x="646622" y="1048762"/>
                      </a:lnTo>
                      <a:lnTo>
                        <a:pt x="648808" y="1050238"/>
                      </a:lnTo>
                      <a:lnTo>
                        <a:pt x="649309" y="1050567"/>
                      </a:lnTo>
                      <a:lnTo>
                        <a:pt x="650738" y="1051531"/>
                      </a:lnTo>
                      <a:lnTo>
                        <a:pt x="652191" y="1053960"/>
                      </a:lnTo>
                      <a:lnTo>
                        <a:pt x="652374" y="1055485"/>
                      </a:lnTo>
                      <a:lnTo>
                        <a:pt x="652827" y="1059329"/>
                      </a:lnTo>
                      <a:lnTo>
                        <a:pt x="652863" y="1060086"/>
                      </a:lnTo>
                      <a:lnTo>
                        <a:pt x="652948" y="1064235"/>
                      </a:lnTo>
                      <a:lnTo>
                        <a:pt x="652900" y="1069653"/>
                      </a:lnTo>
                      <a:lnTo>
                        <a:pt x="652887" y="1070275"/>
                      </a:lnTo>
                      <a:lnTo>
                        <a:pt x="652875" y="1072349"/>
                      </a:lnTo>
                      <a:lnTo>
                        <a:pt x="652558" y="1075059"/>
                      </a:lnTo>
                      <a:lnTo>
                        <a:pt x="652252" y="1077768"/>
                      </a:lnTo>
                      <a:lnTo>
                        <a:pt x="652191" y="1078317"/>
                      </a:lnTo>
                      <a:lnTo>
                        <a:pt x="651471" y="1084272"/>
                      </a:lnTo>
                      <a:lnTo>
                        <a:pt x="651214" y="1086444"/>
                      </a:lnTo>
                      <a:lnTo>
                        <a:pt x="651104" y="1088543"/>
                      </a:lnTo>
                      <a:lnTo>
                        <a:pt x="651019" y="1090117"/>
                      </a:lnTo>
                      <a:lnTo>
                        <a:pt x="650542" y="1099025"/>
                      </a:lnTo>
                      <a:lnTo>
                        <a:pt x="650371" y="1102442"/>
                      </a:lnTo>
                      <a:lnTo>
                        <a:pt x="650213" y="1105810"/>
                      </a:lnTo>
                      <a:lnTo>
                        <a:pt x="650054" y="1108934"/>
                      </a:lnTo>
                      <a:lnTo>
                        <a:pt x="649541" y="1114925"/>
                      </a:lnTo>
                      <a:lnTo>
                        <a:pt x="649419" y="1116548"/>
                      </a:lnTo>
                      <a:lnTo>
                        <a:pt x="649724" y="1118000"/>
                      </a:lnTo>
                      <a:lnTo>
                        <a:pt x="650017" y="1119404"/>
                      </a:lnTo>
                      <a:lnTo>
                        <a:pt x="650213" y="1120343"/>
                      </a:lnTo>
                      <a:lnTo>
                        <a:pt x="650775" y="1121564"/>
                      </a:lnTo>
                      <a:lnTo>
                        <a:pt x="651690" y="1123540"/>
                      </a:lnTo>
                      <a:lnTo>
                        <a:pt x="652753" y="1124505"/>
                      </a:lnTo>
                      <a:lnTo>
                        <a:pt x="654206" y="1125810"/>
                      </a:lnTo>
                      <a:lnTo>
                        <a:pt x="655831" y="1128519"/>
                      </a:lnTo>
                      <a:lnTo>
                        <a:pt x="656466" y="1129593"/>
                      </a:lnTo>
                      <a:lnTo>
                        <a:pt x="657346" y="1131570"/>
                      </a:lnTo>
                      <a:lnTo>
                        <a:pt x="657993" y="1133059"/>
                      </a:lnTo>
                      <a:lnTo>
                        <a:pt x="655868" y="1134755"/>
                      </a:lnTo>
                      <a:lnTo>
                        <a:pt x="653877" y="1136317"/>
                      </a:lnTo>
                      <a:lnTo>
                        <a:pt x="653083" y="1136951"/>
                      </a:lnTo>
                      <a:lnTo>
                        <a:pt x="652411" y="1137659"/>
                      </a:lnTo>
                      <a:lnTo>
                        <a:pt x="650054" y="1140137"/>
                      </a:lnTo>
                      <a:lnTo>
                        <a:pt x="648698" y="1141540"/>
                      </a:lnTo>
                      <a:lnTo>
                        <a:pt x="647525" y="1143248"/>
                      </a:lnTo>
                      <a:lnTo>
                        <a:pt x="645767" y="1145811"/>
                      </a:lnTo>
                      <a:lnTo>
                        <a:pt x="644301" y="1147946"/>
                      </a:lnTo>
                      <a:lnTo>
                        <a:pt x="642542" y="1149850"/>
                      </a:lnTo>
                      <a:lnTo>
                        <a:pt x="637962" y="1154792"/>
                      </a:lnTo>
                      <a:lnTo>
                        <a:pt x="636203" y="1156696"/>
                      </a:lnTo>
                      <a:lnTo>
                        <a:pt x="635238" y="1157855"/>
                      </a:lnTo>
                      <a:lnTo>
                        <a:pt x="632331" y="1161321"/>
                      </a:lnTo>
                      <a:lnTo>
                        <a:pt x="631049" y="1162858"/>
                      </a:lnTo>
                      <a:lnTo>
                        <a:pt x="630023" y="1163859"/>
                      </a:lnTo>
                      <a:lnTo>
                        <a:pt x="629644" y="1164237"/>
                      </a:lnTo>
                      <a:lnTo>
                        <a:pt x="627983" y="1165860"/>
                      </a:lnTo>
                      <a:lnTo>
                        <a:pt x="627360" y="1166470"/>
                      </a:lnTo>
                      <a:lnTo>
                        <a:pt x="626176" y="1166800"/>
                      </a:lnTo>
                      <a:lnTo>
                        <a:pt x="622084" y="1167947"/>
                      </a:lnTo>
                      <a:lnTo>
                        <a:pt x="620643" y="1168349"/>
                      </a:lnTo>
                      <a:lnTo>
                        <a:pt x="618749" y="1168301"/>
                      </a:lnTo>
                      <a:lnTo>
                        <a:pt x="617333" y="1168264"/>
                      </a:lnTo>
                      <a:lnTo>
                        <a:pt x="614621" y="1168203"/>
                      </a:lnTo>
                      <a:lnTo>
                        <a:pt x="614120" y="1168178"/>
                      </a:lnTo>
                      <a:lnTo>
                        <a:pt x="606438" y="1167910"/>
                      </a:lnTo>
                      <a:lnTo>
                        <a:pt x="605009" y="1167849"/>
                      </a:lnTo>
                      <a:lnTo>
                        <a:pt x="603897" y="1168191"/>
                      </a:lnTo>
                      <a:lnTo>
                        <a:pt x="601454" y="1168923"/>
                      </a:lnTo>
                      <a:lnTo>
                        <a:pt x="599671" y="1169460"/>
                      </a:lnTo>
                      <a:lnTo>
                        <a:pt x="597778" y="1171937"/>
                      </a:lnTo>
                      <a:lnTo>
                        <a:pt x="597143" y="1172767"/>
                      </a:lnTo>
                      <a:lnTo>
                        <a:pt x="595750" y="1174597"/>
                      </a:lnTo>
                      <a:lnTo>
                        <a:pt x="594089" y="1175415"/>
                      </a:lnTo>
                      <a:lnTo>
                        <a:pt x="593100" y="1175903"/>
                      </a:lnTo>
                      <a:lnTo>
                        <a:pt x="592037" y="1176428"/>
                      </a:lnTo>
                      <a:lnTo>
                        <a:pt x="591073" y="1176513"/>
                      </a:lnTo>
                      <a:lnTo>
                        <a:pt x="589631" y="1176623"/>
                      </a:lnTo>
                      <a:lnTo>
                        <a:pt x="588166" y="1176745"/>
                      </a:lnTo>
                      <a:lnTo>
                        <a:pt x="586101" y="1175842"/>
                      </a:lnTo>
                      <a:lnTo>
                        <a:pt x="584025" y="1174927"/>
                      </a:lnTo>
                      <a:lnTo>
                        <a:pt x="582816" y="1174121"/>
                      </a:lnTo>
                      <a:lnTo>
                        <a:pt x="581240" y="1173060"/>
                      </a:lnTo>
                      <a:lnTo>
                        <a:pt x="579603" y="1173096"/>
                      </a:lnTo>
                      <a:lnTo>
                        <a:pt x="577747" y="1173121"/>
                      </a:lnTo>
                      <a:lnTo>
                        <a:pt x="577246" y="1173133"/>
                      </a:lnTo>
                      <a:lnTo>
                        <a:pt x="576611" y="1173145"/>
                      </a:lnTo>
                      <a:lnTo>
                        <a:pt x="575524" y="1173743"/>
                      </a:lnTo>
                      <a:lnTo>
                        <a:pt x="573936" y="1174597"/>
                      </a:lnTo>
                      <a:lnTo>
                        <a:pt x="572776" y="1175232"/>
                      </a:lnTo>
                      <a:lnTo>
                        <a:pt x="571860" y="1176440"/>
                      </a:lnTo>
                      <a:lnTo>
                        <a:pt x="569112" y="1180113"/>
                      </a:lnTo>
                      <a:lnTo>
                        <a:pt x="567927" y="1181650"/>
                      </a:lnTo>
                      <a:lnTo>
                        <a:pt x="567329" y="1182444"/>
                      </a:lnTo>
                      <a:lnTo>
                        <a:pt x="566180" y="1183957"/>
                      </a:lnTo>
                      <a:lnTo>
                        <a:pt x="565472" y="1185250"/>
                      </a:lnTo>
                      <a:lnTo>
                        <a:pt x="564226" y="1187544"/>
                      </a:lnTo>
                      <a:lnTo>
                        <a:pt x="562773" y="1189485"/>
                      </a:lnTo>
                      <a:lnTo>
                        <a:pt x="562052" y="1190473"/>
                      </a:lnTo>
                      <a:lnTo>
                        <a:pt x="561331" y="1191437"/>
                      </a:lnTo>
                      <a:lnTo>
                        <a:pt x="559841" y="1193438"/>
                      </a:lnTo>
                      <a:lnTo>
                        <a:pt x="558192" y="1196135"/>
                      </a:lnTo>
                      <a:lnTo>
                        <a:pt x="557643" y="1197026"/>
                      </a:lnTo>
                      <a:lnTo>
                        <a:pt x="556629" y="1197990"/>
                      </a:lnTo>
                      <a:lnTo>
                        <a:pt x="555615" y="1198954"/>
                      </a:lnTo>
                      <a:lnTo>
                        <a:pt x="554943" y="1199601"/>
                      </a:lnTo>
                      <a:lnTo>
                        <a:pt x="554125" y="1200126"/>
                      </a:lnTo>
                      <a:lnTo>
                        <a:pt x="552476" y="1201163"/>
                      </a:lnTo>
                      <a:lnTo>
                        <a:pt x="552061" y="1201419"/>
                      </a:lnTo>
                      <a:lnTo>
                        <a:pt x="551230" y="1201944"/>
                      </a:lnTo>
                      <a:lnTo>
                        <a:pt x="549019" y="1202859"/>
                      </a:lnTo>
                      <a:lnTo>
                        <a:pt x="547688" y="1203396"/>
                      </a:lnTo>
                      <a:lnTo>
                        <a:pt x="544733" y="1204628"/>
                      </a:lnTo>
                      <a:lnTo>
                        <a:pt x="543475" y="1205507"/>
                      </a:lnTo>
                      <a:lnTo>
                        <a:pt x="535829" y="1210876"/>
                      </a:lnTo>
                      <a:lnTo>
                        <a:pt x="531541" y="1213134"/>
                      </a:lnTo>
                      <a:lnTo>
                        <a:pt x="530784" y="1213536"/>
                      </a:lnTo>
                      <a:lnTo>
                        <a:pt x="529660" y="1214135"/>
                      </a:lnTo>
                      <a:lnTo>
                        <a:pt x="528622" y="1215550"/>
                      </a:lnTo>
                      <a:lnTo>
                        <a:pt x="528158" y="1216185"/>
                      </a:lnTo>
                      <a:lnTo>
                        <a:pt x="526766" y="1218100"/>
                      </a:lnTo>
                      <a:lnTo>
                        <a:pt x="525129" y="1220334"/>
                      </a:lnTo>
                      <a:lnTo>
                        <a:pt x="524127" y="1220809"/>
                      </a:lnTo>
                      <a:lnTo>
                        <a:pt x="523138" y="1221285"/>
                      </a:lnTo>
                      <a:lnTo>
                        <a:pt x="520109" y="1222713"/>
                      </a:lnTo>
                      <a:lnTo>
                        <a:pt x="487522" y="1232780"/>
                      </a:lnTo>
                      <a:lnTo>
                        <a:pt x="486777" y="1226154"/>
                      </a:lnTo>
                      <a:lnTo>
                        <a:pt x="486398" y="1222139"/>
                      </a:lnTo>
                      <a:lnTo>
                        <a:pt x="486301" y="1220980"/>
                      </a:lnTo>
                      <a:lnTo>
                        <a:pt x="485849" y="1220029"/>
                      </a:lnTo>
                      <a:lnTo>
                        <a:pt x="485152" y="1218564"/>
                      </a:lnTo>
                      <a:lnTo>
                        <a:pt x="484359" y="1216892"/>
                      </a:lnTo>
                      <a:lnTo>
                        <a:pt x="482600" y="1216367"/>
                      </a:lnTo>
                      <a:lnTo>
                        <a:pt x="480120" y="1215635"/>
                      </a:lnTo>
                      <a:lnTo>
                        <a:pt x="477800" y="1214830"/>
                      </a:lnTo>
                      <a:lnTo>
                        <a:pt x="476041" y="1214220"/>
                      </a:lnTo>
                      <a:lnTo>
                        <a:pt x="474734" y="1213500"/>
                      </a:lnTo>
                      <a:lnTo>
                        <a:pt x="474294" y="1213268"/>
                      </a:lnTo>
                      <a:lnTo>
                        <a:pt x="473427" y="1212792"/>
                      </a:lnTo>
                      <a:lnTo>
                        <a:pt x="472938" y="1212524"/>
                      </a:lnTo>
                      <a:lnTo>
                        <a:pt x="471680" y="1211828"/>
                      </a:lnTo>
                      <a:lnTo>
                        <a:pt x="470361" y="1210669"/>
                      </a:lnTo>
                      <a:lnTo>
                        <a:pt x="469971" y="1210339"/>
                      </a:lnTo>
                      <a:lnTo>
                        <a:pt x="469384" y="1209851"/>
                      </a:lnTo>
                      <a:lnTo>
                        <a:pt x="468151" y="1208728"/>
                      </a:lnTo>
                      <a:lnTo>
                        <a:pt x="466734" y="1207496"/>
                      </a:lnTo>
                      <a:lnTo>
                        <a:pt x="466294" y="1206935"/>
                      </a:lnTo>
                      <a:lnTo>
                        <a:pt x="463790" y="1203786"/>
                      </a:lnTo>
                      <a:lnTo>
                        <a:pt x="463070" y="1202871"/>
                      </a:lnTo>
                      <a:lnTo>
                        <a:pt x="462801" y="1201858"/>
                      </a:lnTo>
                      <a:lnTo>
                        <a:pt x="462117" y="1199186"/>
                      </a:lnTo>
                      <a:lnTo>
                        <a:pt x="461909" y="1196135"/>
                      </a:lnTo>
                      <a:lnTo>
                        <a:pt x="462886" y="1194525"/>
                      </a:lnTo>
                      <a:lnTo>
                        <a:pt x="463619" y="1193328"/>
                      </a:lnTo>
                      <a:lnTo>
                        <a:pt x="464132" y="1192499"/>
                      </a:lnTo>
                      <a:lnTo>
                        <a:pt x="465573" y="1190864"/>
                      </a:lnTo>
                      <a:lnTo>
                        <a:pt x="467699" y="1188435"/>
                      </a:lnTo>
                      <a:lnTo>
                        <a:pt x="468933" y="1184299"/>
                      </a:lnTo>
                      <a:lnTo>
                        <a:pt x="468749" y="1181992"/>
                      </a:lnTo>
                      <a:lnTo>
                        <a:pt x="468615" y="1180357"/>
                      </a:lnTo>
                      <a:lnTo>
                        <a:pt x="469592" y="1177575"/>
                      </a:lnTo>
                      <a:lnTo>
                        <a:pt x="471424" y="1176513"/>
                      </a:lnTo>
                      <a:lnTo>
                        <a:pt x="472462" y="1175903"/>
                      </a:lnTo>
                      <a:lnTo>
                        <a:pt x="475247" y="1174146"/>
                      </a:lnTo>
                      <a:lnTo>
                        <a:pt x="476395" y="1172376"/>
                      </a:lnTo>
                      <a:lnTo>
                        <a:pt x="478044" y="1169850"/>
                      </a:lnTo>
                      <a:lnTo>
                        <a:pt x="480096" y="1168471"/>
                      </a:lnTo>
                      <a:lnTo>
                        <a:pt x="480756" y="1168020"/>
                      </a:lnTo>
                      <a:lnTo>
                        <a:pt x="482600" y="1166177"/>
                      </a:lnTo>
                      <a:lnTo>
                        <a:pt x="482820" y="1162345"/>
                      </a:lnTo>
                      <a:lnTo>
                        <a:pt x="482490" y="1161211"/>
                      </a:lnTo>
                      <a:lnTo>
                        <a:pt x="481928" y="1159319"/>
                      </a:lnTo>
                      <a:lnTo>
                        <a:pt x="483455" y="1156183"/>
                      </a:lnTo>
                      <a:lnTo>
                        <a:pt x="484004" y="1155329"/>
                      </a:lnTo>
                      <a:lnTo>
                        <a:pt x="486252" y="1151875"/>
                      </a:lnTo>
                      <a:lnTo>
                        <a:pt x="486594" y="1149911"/>
                      </a:lnTo>
                      <a:lnTo>
                        <a:pt x="487412" y="1145213"/>
                      </a:lnTo>
                      <a:lnTo>
                        <a:pt x="487400" y="1141088"/>
                      </a:lnTo>
                      <a:lnTo>
                        <a:pt x="487400" y="1139868"/>
                      </a:lnTo>
                      <a:lnTo>
                        <a:pt x="487534" y="1138758"/>
                      </a:lnTo>
                      <a:lnTo>
                        <a:pt x="487742" y="1137147"/>
                      </a:lnTo>
                      <a:lnTo>
                        <a:pt x="487815" y="1136537"/>
                      </a:lnTo>
                      <a:lnTo>
                        <a:pt x="487986" y="1135158"/>
                      </a:lnTo>
                      <a:lnTo>
                        <a:pt x="488963" y="1132290"/>
                      </a:lnTo>
                      <a:lnTo>
                        <a:pt x="489513" y="1131155"/>
                      </a:lnTo>
                      <a:lnTo>
                        <a:pt x="490258" y="1129618"/>
                      </a:lnTo>
                      <a:lnTo>
                        <a:pt x="490392" y="1127653"/>
                      </a:lnTo>
                      <a:lnTo>
                        <a:pt x="490441" y="1126945"/>
                      </a:lnTo>
                      <a:lnTo>
                        <a:pt x="490405" y="1124163"/>
                      </a:lnTo>
                      <a:lnTo>
                        <a:pt x="490368" y="1122430"/>
                      </a:lnTo>
                      <a:lnTo>
                        <a:pt x="490063" y="1121698"/>
                      </a:lnTo>
                      <a:lnTo>
                        <a:pt x="489672" y="1120807"/>
                      </a:lnTo>
                      <a:lnTo>
                        <a:pt x="489293" y="1119916"/>
                      </a:lnTo>
                      <a:lnTo>
                        <a:pt x="488719" y="1118550"/>
                      </a:lnTo>
                      <a:lnTo>
                        <a:pt x="487742" y="1117354"/>
                      </a:lnTo>
                      <a:lnTo>
                        <a:pt x="484127" y="1112924"/>
                      </a:lnTo>
                      <a:lnTo>
                        <a:pt x="483052" y="1111447"/>
                      </a:lnTo>
                      <a:lnTo>
                        <a:pt x="482600" y="1110813"/>
                      </a:lnTo>
                      <a:lnTo>
                        <a:pt x="480169" y="1107469"/>
                      </a:lnTo>
                      <a:lnTo>
                        <a:pt x="479253" y="1106127"/>
                      </a:lnTo>
                      <a:lnTo>
                        <a:pt x="478972" y="1105712"/>
                      </a:lnTo>
                      <a:lnTo>
                        <a:pt x="477836" y="1104016"/>
                      </a:lnTo>
                      <a:lnTo>
                        <a:pt x="477580" y="1101966"/>
                      </a:lnTo>
                      <a:lnTo>
                        <a:pt x="477250" y="1099403"/>
                      </a:lnTo>
                      <a:lnTo>
                        <a:pt x="477116" y="1098366"/>
                      </a:lnTo>
                      <a:lnTo>
                        <a:pt x="477128" y="1096890"/>
                      </a:lnTo>
                      <a:lnTo>
                        <a:pt x="477128" y="1095889"/>
                      </a:lnTo>
                      <a:lnTo>
                        <a:pt x="477128" y="1094901"/>
                      </a:lnTo>
                      <a:lnTo>
                        <a:pt x="477140" y="1092838"/>
                      </a:lnTo>
                      <a:lnTo>
                        <a:pt x="477140" y="1090263"/>
                      </a:lnTo>
                      <a:lnTo>
                        <a:pt x="476835" y="1088738"/>
                      </a:lnTo>
                      <a:lnTo>
                        <a:pt x="476102" y="1085211"/>
                      </a:lnTo>
                      <a:lnTo>
                        <a:pt x="475797" y="1083686"/>
                      </a:lnTo>
                      <a:lnTo>
                        <a:pt x="474978" y="1082124"/>
                      </a:lnTo>
                      <a:lnTo>
                        <a:pt x="472474" y="1077255"/>
                      </a:lnTo>
                      <a:lnTo>
                        <a:pt x="472010" y="1076364"/>
                      </a:lnTo>
                      <a:lnTo>
                        <a:pt x="471473" y="1075571"/>
                      </a:lnTo>
                      <a:lnTo>
                        <a:pt x="469958" y="1073338"/>
                      </a:lnTo>
                      <a:lnTo>
                        <a:pt x="469042" y="1071996"/>
                      </a:lnTo>
                      <a:lnTo>
                        <a:pt x="467919" y="1070971"/>
                      </a:lnTo>
                      <a:lnTo>
                        <a:pt x="464926" y="1068262"/>
                      </a:lnTo>
                      <a:lnTo>
                        <a:pt x="462532" y="1066321"/>
                      </a:lnTo>
                      <a:lnTo>
                        <a:pt x="461103" y="1065162"/>
                      </a:lnTo>
                      <a:lnTo>
                        <a:pt x="457390" y="1061086"/>
                      </a:lnTo>
                      <a:lnTo>
                        <a:pt x="456547" y="1060159"/>
                      </a:lnTo>
                      <a:lnTo>
                        <a:pt x="455888" y="1059207"/>
                      </a:lnTo>
                      <a:lnTo>
                        <a:pt x="453567" y="1055803"/>
                      </a:lnTo>
                      <a:lnTo>
                        <a:pt x="452444" y="1054314"/>
                      </a:lnTo>
                      <a:lnTo>
                        <a:pt x="451320" y="1052837"/>
                      </a:lnTo>
                      <a:lnTo>
                        <a:pt x="451320" y="1050751"/>
                      </a:lnTo>
                      <a:lnTo>
                        <a:pt x="451307" y="1046077"/>
                      </a:lnTo>
                      <a:lnTo>
                        <a:pt x="451833" y="1036168"/>
                      </a:lnTo>
                      <a:lnTo>
                        <a:pt x="452285" y="1034033"/>
                      </a:lnTo>
                      <a:lnTo>
                        <a:pt x="452480" y="1033081"/>
                      </a:lnTo>
                      <a:lnTo>
                        <a:pt x="452871" y="1031262"/>
                      </a:lnTo>
                      <a:lnTo>
                        <a:pt x="452407" y="1030140"/>
                      </a:lnTo>
                      <a:lnTo>
                        <a:pt x="451979" y="1029102"/>
                      </a:lnTo>
                      <a:lnTo>
                        <a:pt x="451320" y="1027504"/>
                      </a:lnTo>
                      <a:lnTo>
                        <a:pt x="448291" y="1028419"/>
                      </a:lnTo>
                      <a:lnTo>
                        <a:pt x="447485" y="1030616"/>
                      </a:lnTo>
                      <a:lnTo>
                        <a:pt x="447216" y="1031385"/>
                      </a:lnTo>
                      <a:lnTo>
                        <a:pt x="446593" y="1033093"/>
                      </a:lnTo>
                      <a:lnTo>
                        <a:pt x="445616" y="1033776"/>
                      </a:lnTo>
                      <a:lnTo>
                        <a:pt x="444590" y="1034521"/>
                      </a:lnTo>
                      <a:lnTo>
                        <a:pt x="443857" y="1035033"/>
                      </a:lnTo>
                      <a:lnTo>
                        <a:pt x="438983" y="1038413"/>
                      </a:lnTo>
                      <a:lnTo>
                        <a:pt x="433329" y="1040451"/>
                      </a:lnTo>
                      <a:lnTo>
                        <a:pt x="431912" y="1040964"/>
                      </a:lnTo>
                      <a:lnTo>
                        <a:pt x="429982" y="1041110"/>
                      </a:lnTo>
                      <a:lnTo>
                        <a:pt x="426586" y="1041379"/>
                      </a:lnTo>
                      <a:lnTo>
                        <a:pt x="425658" y="1041440"/>
                      </a:lnTo>
                      <a:lnTo>
                        <a:pt x="424693" y="1041452"/>
                      </a:lnTo>
                      <a:lnTo>
                        <a:pt x="416644" y="1041525"/>
                      </a:lnTo>
                      <a:lnTo>
                        <a:pt x="414544" y="1041550"/>
                      </a:lnTo>
                      <a:lnTo>
                        <a:pt x="412638" y="1041220"/>
                      </a:lnTo>
                      <a:lnTo>
                        <a:pt x="411698" y="1041061"/>
                      </a:lnTo>
                      <a:lnTo>
                        <a:pt x="407887" y="1040403"/>
                      </a:lnTo>
                      <a:lnTo>
                        <a:pt x="406470" y="1040146"/>
                      </a:lnTo>
                      <a:lnTo>
                        <a:pt x="405041" y="1039902"/>
                      </a:lnTo>
                      <a:lnTo>
                        <a:pt x="403160" y="1039756"/>
                      </a:lnTo>
                      <a:lnTo>
                        <a:pt x="401743" y="1039646"/>
                      </a:lnTo>
                      <a:lnTo>
                        <a:pt x="395636" y="1039182"/>
                      </a:lnTo>
                      <a:lnTo>
                        <a:pt x="392778" y="1038963"/>
                      </a:lnTo>
                      <a:lnTo>
                        <a:pt x="390396" y="1038780"/>
                      </a:lnTo>
                      <a:lnTo>
                        <a:pt x="389468" y="1038743"/>
                      </a:lnTo>
                      <a:lnTo>
                        <a:pt x="384350" y="1038584"/>
                      </a:lnTo>
                      <a:lnTo>
                        <a:pt x="381932" y="1038511"/>
                      </a:lnTo>
                      <a:lnTo>
                        <a:pt x="380967" y="1038487"/>
                      </a:lnTo>
                      <a:lnTo>
                        <a:pt x="379514" y="1038438"/>
                      </a:lnTo>
                      <a:lnTo>
                        <a:pt x="377718" y="1038706"/>
                      </a:lnTo>
                      <a:lnTo>
                        <a:pt x="375996" y="1038963"/>
                      </a:lnTo>
                      <a:lnTo>
                        <a:pt x="371330" y="1039658"/>
                      </a:lnTo>
                      <a:lnTo>
                        <a:pt x="369474" y="1039927"/>
                      </a:lnTo>
                      <a:lnTo>
                        <a:pt x="367593" y="1040549"/>
                      </a:lnTo>
                      <a:lnTo>
                        <a:pt x="354023" y="1044979"/>
                      </a:lnTo>
                      <a:lnTo>
                        <a:pt x="353082" y="1045284"/>
                      </a:lnTo>
                      <a:lnTo>
                        <a:pt x="351690" y="1045784"/>
                      </a:lnTo>
                      <a:lnTo>
                        <a:pt x="346585" y="1047615"/>
                      </a:lnTo>
                      <a:lnTo>
                        <a:pt x="346121" y="1047773"/>
                      </a:lnTo>
                      <a:lnTo>
                        <a:pt x="345119" y="1048102"/>
                      </a:lnTo>
                      <a:lnTo>
                        <a:pt x="340551" y="1049591"/>
                      </a:lnTo>
                      <a:lnTo>
                        <a:pt x="339159" y="1050043"/>
                      </a:lnTo>
                      <a:lnTo>
                        <a:pt x="337717" y="1050201"/>
                      </a:lnTo>
                      <a:lnTo>
                        <a:pt x="334358" y="1050592"/>
                      </a:lnTo>
                      <a:lnTo>
                        <a:pt x="332917" y="1050751"/>
                      </a:lnTo>
                      <a:lnTo>
                        <a:pt x="330792" y="1050689"/>
                      </a:lnTo>
                      <a:lnTo>
                        <a:pt x="329620" y="1050641"/>
                      </a:lnTo>
                      <a:lnTo>
                        <a:pt x="325772" y="1049689"/>
                      </a:lnTo>
                      <a:lnTo>
                        <a:pt x="324514" y="1049372"/>
                      </a:lnTo>
                      <a:lnTo>
                        <a:pt x="323525" y="1048432"/>
                      </a:lnTo>
                      <a:lnTo>
                        <a:pt x="321741" y="1046736"/>
                      </a:lnTo>
                      <a:lnTo>
                        <a:pt x="320838" y="1045881"/>
                      </a:lnTo>
                      <a:lnTo>
                        <a:pt x="320154" y="1044490"/>
                      </a:lnTo>
                      <a:lnTo>
                        <a:pt x="319018" y="1042172"/>
                      </a:lnTo>
                      <a:lnTo>
                        <a:pt x="318786" y="1041696"/>
                      </a:lnTo>
                      <a:lnTo>
                        <a:pt x="318602" y="1041220"/>
                      </a:lnTo>
                      <a:lnTo>
                        <a:pt x="316526" y="1035790"/>
                      </a:lnTo>
                      <a:lnTo>
                        <a:pt x="316294" y="1035204"/>
                      </a:lnTo>
                      <a:lnTo>
                        <a:pt x="316111" y="1034728"/>
                      </a:lnTo>
                      <a:lnTo>
                        <a:pt x="314132" y="1029639"/>
                      </a:lnTo>
                      <a:lnTo>
                        <a:pt x="313509" y="1028041"/>
                      </a:lnTo>
                      <a:lnTo>
                        <a:pt x="312801" y="1026210"/>
                      </a:lnTo>
                      <a:lnTo>
                        <a:pt x="311946" y="1024502"/>
                      </a:lnTo>
                      <a:lnTo>
                        <a:pt x="310883" y="1022379"/>
                      </a:lnTo>
                      <a:lnTo>
                        <a:pt x="309955" y="1020524"/>
                      </a:lnTo>
                      <a:lnTo>
                        <a:pt x="309014" y="1018657"/>
                      </a:lnTo>
                      <a:lnTo>
                        <a:pt x="308050" y="1017315"/>
                      </a:lnTo>
                      <a:lnTo>
                        <a:pt x="305692" y="1014020"/>
                      </a:lnTo>
                      <a:lnTo>
                        <a:pt x="305240" y="1013422"/>
                      </a:lnTo>
                      <a:lnTo>
                        <a:pt x="303017" y="1010774"/>
                      </a:lnTo>
                      <a:lnTo>
                        <a:pt x="302529" y="1010200"/>
                      </a:lnTo>
                      <a:lnTo>
                        <a:pt x="301307" y="1008748"/>
                      </a:lnTo>
                      <a:lnTo>
                        <a:pt x="299610" y="1007747"/>
                      </a:lnTo>
                      <a:lnTo>
                        <a:pt x="292819" y="1003745"/>
                      </a:lnTo>
                      <a:lnTo>
                        <a:pt x="291121" y="1002745"/>
                      </a:lnTo>
                      <a:lnTo>
                        <a:pt x="290364" y="1002342"/>
                      </a:lnTo>
                      <a:lnTo>
                        <a:pt x="286761" y="1000426"/>
                      </a:lnTo>
                      <a:lnTo>
                        <a:pt x="285014" y="999486"/>
                      </a:lnTo>
                      <a:lnTo>
                        <a:pt x="283182" y="998937"/>
                      </a:lnTo>
                      <a:lnTo>
                        <a:pt x="274473" y="996289"/>
                      </a:lnTo>
                      <a:lnTo>
                        <a:pt x="274327" y="992201"/>
                      </a:lnTo>
                      <a:lnTo>
                        <a:pt x="274253" y="990236"/>
                      </a:lnTo>
                      <a:lnTo>
                        <a:pt x="276122" y="986771"/>
                      </a:lnTo>
                      <a:lnTo>
                        <a:pt x="277148" y="984867"/>
                      </a:lnTo>
                      <a:lnTo>
                        <a:pt x="277588" y="983366"/>
                      </a:lnTo>
                      <a:lnTo>
                        <a:pt x="278040" y="981780"/>
                      </a:lnTo>
                      <a:lnTo>
                        <a:pt x="278284" y="980877"/>
                      </a:lnTo>
                      <a:lnTo>
                        <a:pt x="278382" y="979901"/>
                      </a:lnTo>
                      <a:lnTo>
                        <a:pt x="278443" y="979181"/>
                      </a:lnTo>
                      <a:lnTo>
                        <a:pt x="278614" y="977387"/>
                      </a:lnTo>
                      <a:lnTo>
                        <a:pt x="278235" y="975801"/>
                      </a:lnTo>
                      <a:lnTo>
                        <a:pt x="277148" y="971701"/>
                      </a:lnTo>
                      <a:lnTo>
                        <a:pt x="276000" y="968711"/>
                      </a:lnTo>
                      <a:lnTo>
                        <a:pt x="275768" y="968125"/>
                      </a:lnTo>
                      <a:lnTo>
                        <a:pt x="275169" y="966575"/>
                      </a:lnTo>
                      <a:lnTo>
                        <a:pt x="274046" y="965379"/>
                      </a:lnTo>
                      <a:lnTo>
                        <a:pt x="273240" y="964525"/>
                      </a:lnTo>
                      <a:lnTo>
                        <a:pt x="271212" y="962377"/>
                      </a:lnTo>
                      <a:lnTo>
                        <a:pt x="270528" y="961658"/>
                      </a:lnTo>
                      <a:lnTo>
                        <a:pt x="269258" y="960742"/>
                      </a:lnTo>
                      <a:lnTo>
                        <a:pt x="263933" y="956923"/>
                      </a:lnTo>
                      <a:lnTo>
                        <a:pt x="262381" y="955825"/>
                      </a:lnTo>
                      <a:lnTo>
                        <a:pt x="260659" y="954909"/>
                      </a:lnTo>
                      <a:lnTo>
                        <a:pt x="259364" y="954226"/>
                      </a:lnTo>
                      <a:lnTo>
                        <a:pt x="255908" y="952408"/>
                      </a:lnTo>
                      <a:lnTo>
                        <a:pt x="254174" y="951493"/>
                      </a:lnTo>
                      <a:lnTo>
                        <a:pt x="253612" y="951139"/>
                      </a:lnTo>
                      <a:lnTo>
                        <a:pt x="252366" y="950346"/>
                      </a:lnTo>
                      <a:lnTo>
                        <a:pt x="249459" y="948491"/>
                      </a:lnTo>
                      <a:lnTo>
                        <a:pt x="247383" y="947160"/>
                      </a:lnTo>
                      <a:lnTo>
                        <a:pt x="246552" y="946636"/>
                      </a:lnTo>
                      <a:lnTo>
                        <a:pt x="244598" y="945232"/>
                      </a:lnTo>
                      <a:lnTo>
                        <a:pt x="244207" y="944952"/>
                      </a:lnTo>
                      <a:lnTo>
                        <a:pt x="243474" y="944415"/>
                      </a:lnTo>
                      <a:lnTo>
                        <a:pt x="243071" y="944110"/>
                      </a:lnTo>
                      <a:lnTo>
                        <a:pt x="235669" y="938472"/>
                      </a:lnTo>
                      <a:lnTo>
                        <a:pt x="234301" y="937423"/>
                      </a:lnTo>
                      <a:lnTo>
                        <a:pt x="233459" y="936422"/>
                      </a:lnTo>
                      <a:lnTo>
                        <a:pt x="231040" y="933493"/>
                      </a:lnTo>
                      <a:lnTo>
                        <a:pt x="230393" y="932725"/>
                      </a:lnTo>
                      <a:lnTo>
                        <a:pt x="229953" y="931858"/>
                      </a:lnTo>
                      <a:lnTo>
                        <a:pt x="229318" y="930589"/>
                      </a:lnTo>
                      <a:lnTo>
                        <a:pt x="229062" y="930076"/>
                      </a:lnTo>
                      <a:lnTo>
                        <a:pt x="228158" y="928283"/>
                      </a:lnTo>
                      <a:lnTo>
                        <a:pt x="228243" y="926403"/>
                      </a:lnTo>
                      <a:lnTo>
                        <a:pt x="228304" y="924695"/>
                      </a:lnTo>
                      <a:lnTo>
                        <a:pt x="227987" y="921095"/>
                      </a:lnTo>
                      <a:lnTo>
                        <a:pt x="227803" y="919033"/>
                      </a:lnTo>
                      <a:lnTo>
                        <a:pt x="227669" y="917483"/>
                      </a:lnTo>
                      <a:lnTo>
                        <a:pt x="227571" y="916458"/>
                      </a:lnTo>
                      <a:lnTo>
                        <a:pt x="227474" y="915726"/>
                      </a:lnTo>
                      <a:lnTo>
                        <a:pt x="226692" y="910064"/>
                      </a:lnTo>
                      <a:lnTo>
                        <a:pt x="226545" y="909002"/>
                      </a:lnTo>
                      <a:lnTo>
                        <a:pt x="226399" y="907989"/>
                      </a:lnTo>
                      <a:lnTo>
                        <a:pt x="225409" y="906500"/>
                      </a:lnTo>
                      <a:lnTo>
                        <a:pt x="222368" y="901924"/>
                      </a:lnTo>
                      <a:lnTo>
                        <a:pt x="221965" y="901327"/>
                      </a:lnTo>
                      <a:lnTo>
                        <a:pt x="221489" y="900606"/>
                      </a:lnTo>
                      <a:lnTo>
                        <a:pt x="220267" y="899704"/>
                      </a:lnTo>
                      <a:lnTo>
                        <a:pt x="212524" y="893993"/>
                      </a:lnTo>
                      <a:lnTo>
                        <a:pt x="204585" y="890088"/>
                      </a:lnTo>
                      <a:lnTo>
                        <a:pt x="202386" y="889014"/>
                      </a:lnTo>
                      <a:lnTo>
                        <a:pt x="201018" y="888465"/>
                      </a:lnTo>
                      <a:lnTo>
                        <a:pt x="195107" y="886110"/>
                      </a:lnTo>
                      <a:lnTo>
                        <a:pt x="192835" y="885194"/>
                      </a:lnTo>
                      <a:lnTo>
                        <a:pt x="190062" y="884621"/>
                      </a:lnTo>
                      <a:lnTo>
                        <a:pt x="185897" y="883742"/>
                      </a:lnTo>
                      <a:lnTo>
                        <a:pt x="184517" y="883450"/>
                      </a:lnTo>
                      <a:lnTo>
                        <a:pt x="182660" y="883059"/>
                      </a:lnTo>
                      <a:lnTo>
                        <a:pt x="181317" y="882571"/>
                      </a:lnTo>
                      <a:lnTo>
                        <a:pt x="174624" y="880130"/>
                      </a:lnTo>
                      <a:lnTo>
                        <a:pt x="173292" y="879642"/>
                      </a:lnTo>
                      <a:lnTo>
                        <a:pt x="171582" y="878739"/>
                      </a:lnTo>
                      <a:lnTo>
                        <a:pt x="166049" y="875811"/>
                      </a:lnTo>
                      <a:lnTo>
                        <a:pt x="164339" y="874907"/>
                      </a:lnTo>
                      <a:lnTo>
                        <a:pt x="163179" y="874090"/>
                      </a:lnTo>
                      <a:lnTo>
                        <a:pt x="160370" y="872113"/>
                      </a:lnTo>
                      <a:lnTo>
                        <a:pt x="158355" y="870685"/>
                      </a:lnTo>
                      <a:lnTo>
                        <a:pt x="155997" y="869709"/>
                      </a:lnTo>
                      <a:lnTo>
                        <a:pt x="154324" y="869026"/>
                      </a:lnTo>
                      <a:lnTo>
                        <a:pt x="153774" y="868794"/>
                      </a:lnTo>
                      <a:lnTo>
                        <a:pt x="151820" y="867403"/>
                      </a:lnTo>
                      <a:lnTo>
                        <a:pt x="149475" y="865731"/>
                      </a:lnTo>
                      <a:lnTo>
                        <a:pt x="148510" y="865023"/>
                      </a:lnTo>
                      <a:lnTo>
                        <a:pt x="147509" y="864218"/>
                      </a:lnTo>
                      <a:lnTo>
                        <a:pt x="140840" y="858812"/>
                      </a:lnTo>
                      <a:lnTo>
                        <a:pt x="133731" y="853723"/>
                      </a:lnTo>
                      <a:lnTo>
                        <a:pt x="132669" y="852954"/>
                      </a:lnTo>
                      <a:lnTo>
                        <a:pt x="131594" y="852186"/>
                      </a:lnTo>
                      <a:lnTo>
                        <a:pt x="130604" y="851405"/>
                      </a:lnTo>
                      <a:lnTo>
                        <a:pt x="129615" y="850612"/>
                      </a:lnTo>
                      <a:lnTo>
                        <a:pt x="123337" y="845621"/>
                      </a:lnTo>
                      <a:lnTo>
                        <a:pt x="117401" y="839129"/>
                      </a:lnTo>
                      <a:lnTo>
                        <a:pt x="116339" y="837969"/>
                      </a:lnTo>
                      <a:lnTo>
                        <a:pt x="115545" y="836737"/>
                      </a:lnTo>
                      <a:lnTo>
                        <a:pt x="114445" y="835053"/>
                      </a:lnTo>
                      <a:lnTo>
                        <a:pt x="113089" y="832978"/>
                      </a:lnTo>
                      <a:lnTo>
                        <a:pt x="112283" y="831722"/>
                      </a:lnTo>
                      <a:lnTo>
                        <a:pt x="111673" y="830086"/>
                      </a:lnTo>
                      <a:lnTo>
                        <a:pt x="110305" y="826365"/>
                      </a:lnTo>
                      <a:lnTo>
                        <a:pt x="108937" y="822643"/>
                      </a:lnTo>
                      <a:lnTo>
                        <a:pt x="108228" y="820654"/>
                      </a:lnTo>
                      <a:lnTo>
                        <a:pt x="107935" y="818909"/>
                      </a:lnTo>
                      <a:lnTo>
                        <a:pt x="106213" y="808707"/>
                      </a:lnTo>
                      <a:lnTo>
                        <a:pt x="105749" y="805876"/>
                      </a:lnTo>
                      <a:lnTo>
                        <a:pt x="105651" y="804143"/>
                      </a:lnTo>
                      <a:lnTo>
                        <a:pt x="105175" y="795662"/>
                      </a:lnTo>
                      <a:lnTo>
                        <a:pt x="105077" y="794076"/>
                      </a:lnTo>
                      <a:lnTo>
                        <a:pt x="104992" y="792489"/>
                      </a:lnTo>
                      <a:lnTo>
                        <a:pt x="105053" y="789805"/>
                      </a:lnTo>
                      <a:lnTo>
                        <a:pt x="105212" y="782300"/>
                      </a:lnTo>
                      <a:lnTo>
                        <a:pt x="105248" y="780689"/>
                      </a:lnTo>
                      <a:lnTo>
                        <a:pt x="105297" y="778469"/>
                      </a:lnTo>
                      <a:lnTo>
                        <a:pt x="105163" y="776516"/>
                      </a:lnTo>
                      <a:lnTo>
                        <a:pt x="104699" y="770646"/>
                      </a:lnTo>
                      <a:lnTo>
                        <a:pt x="104039" y="762251"/>
                      </a:lnTo>
                      <a:lnTo>
                        <a:pt x="103844" y="759640"/>
                      </a:lnTo>
                      <a:lnTo>
                        <a:pt x="103795" y="759103"/>
                      </a:lnTo>
                      <a:lnTo>
                        <a:pt x="103453" y="753733"/>
                      </a:lnTo>
                      <a:lnTo>
                        <a:pt x="102439" y="738467"/>
                      </a:lnTo>
                      <a:lnTo>
                        <a:pt x="102231" y="735197"/>
                      </a:lnTo>
                      <a:lnTo>
                        <a:pt x="102121" y="734111"/>
                      </a:lnTo>
                      <a:lnTo>
                        <a:pt x="101767" y="730316"/>
                      </a:lnTo>
                      <a:lnTo>
                        <a:pt x="101706" y="729694"/>
                      </a:lnTo>
                      <a:lnTo>
                        <a:pt x="101486" y="727070"/>
                      </a:lnTo>
                      <a:lnTo>
                        <a:pt x="100839" y="719199"/>
                      </a:lnTo>
                      <a:lnTo>
                        <a:pt x="100705" y="717625"/>
                      </a:lnTo>
                      <a:lnTo>
                        <a:pt x="100582" y="716051"/>
                      </a:lnTo>
                      <a:lnTo>
                        <a:pt x="100534" y="713928"/>
                      </a:lnTo>
                      <a:lnTo>
                        <a:pt x="100289" y="703811"/>
                      </a:lnTo>
                      <a:lnTo>
                        <a:pt x="100253" y="702213"/>
                      </a:lnTo>
                      <a:lnTo>
                        <a:pt x="100240" y="701676"/>
                      </a:lnTo>
                      <a:lnTo>
                        <a:pt x="100192" y="700590"/>
                      </a:lnTo>
                      <a:lnTo>
                        <a:pt x="99666" y="688045"/>
                      </a:lnTo>
                      <a:lnTo>
                        <a:pt x="99361" y="680724"/>
                      </a:lnTo>
                      <a:lnTo>
                        <a:pt x="99300" y="679162"/>
                      </a:lnTo>
                      <a:lnTo>
                        <a:pt x="99105" y="675062"/>
                      </a:lnTo>
                      <a:lnTo>
                        <a:pt x="98555" y="665714"/>
                      </a:lnTo>
                      <a:lnTo>
                        <a:pt x="98518" y="664994"/>
                      </a:lnTo>
                      <a:lnTo>
                        <a:pt x="97932" y="660845"/>
                      </a:lnTo>
                      <a:lnTo>
                        <a:pt x="97114" y="655073"/>
                      </a:lnTo>
                      <a:lnTo>
                        <a:pt x="96820" y="652974"/>
                      </a:lnTo>
                      <a:lnTo>
                        <a:pt x="96759" y="652462"/>
                      </a:lnTo>
                      <a:lnTo>
                        <a:pt x="96466" y="649875"/>
                      </a:lnTo>
                      <a:lnTo>
                        <a:pt x="96283" y="648337"/>
                      </a:lnTo>
                      <a:lnTo>
                        <a:pt x="95966" y="645592"/>
                      </a:lnTo>
                      <a:lnTo>
                        <a:pt x="95880" y="644847"/>
                      </a:lnTo>
                      <a:lnTo>
                        <a:pt x="95709" y="643358"/>
                      </a:lnTo>
                      <a:lnTo>
                        <a:pt x="95685" y="640637"/>
                      </a:lnTo>
                      <a:lnTo>
                        <a:pt x="95624" y="626445"/>
                      </a:lnTo>
                      <a:lnTo>
                        <a:pt x="95624" y="625908"/>
                      </a:lnTo>
                      <a:lnTo>
                        <a:pt x="95782" y="618208"/>
                      </a:lnTo>
                      <a:lnTo>
                        <a:pt x="95880" y="613474"/>
                      </a:lnTo>
                      <a:lnTo>
                        <a:pt x="95904" y="612668"/>
                      </a:lnTo>
                      <a:lnTo>
                        <a:pt x="95941" y="612022"/>
                      </a:lnTo>
                      <a:lnTo>
                        <a:pt x="96088" y="609788"/>
                      </a:lnTo>
                      <a:lnTo>
                        <a:pt x="94573" y="607104"/>
                      </a:lnTo>
                      <a:lnTo>
                        <a:pt x="93645" y="605444"/>
                      </a:lnTo>
                      <a:lnTo>
                        <a:pt x="93303" y="603895"/>
                      </a:lnTo>
                      <a:lnTo>
                        <a:pt x="92619" y="600734"/>
                      </a:lnTo>
                      <a:lnTo>
                        <a:pt x="92289" y="599257"/>
                      </a:lnTo>
                      <a:lnTo>
                        <a:pt x="92265" y="597098"/>
                      </a:lnTo>
                      <a:lnTo>
                        <a:pt x="92130" y="588983"/>
                      </a:lnTo>
                      <a:lnTo>
                        <a:pt x="92045" y="585297"/>
                      </a:lnTo>
                      <a:lnTo>
                        <a:pt x="91996" y="583198"/>
                      </a:lnTo>
                      <a:lnTo>
                        <a:pt x="91972" y="582149"/>
                      </a:lnTo>
                      <a:lnTo>
                        <a:pt x="91935" y="580575"/>
                      </a:lnTo>
                      <a:lnTo>
                        <a:pt x="91691" y="578561"/>
                      </a:lnTo>
                      <a:lnTo>
                        <a:pt x="91446" y="576560"/>
                      </a:lnTo>
                      <a:lnTo>
                        <a:pt x="90823" y="571398"/>
                      </a:lnTo>
                      <a:lnTo>
                        <a:pt x="90494" y="568897"/>
                      </a:lnTo>
                      <a:lnTo>
                        <a:pt x="90139" y="566322"/>
                      </a:lnTo>
                      <a:lnTo>
                        <a:pt x="89859" y="564284"/>
                      </a:lnTo>
                      <a:lnTo>
                        <a:pt x="89687" y="561904"/>
                      </a:lnTo>
                      <a:lnTo>
                        <a:pt x="89627" y="561111"/>
                      </a:lnTo>
                      <a:lnTo>
                        <a:pt x="89419" y="558475"/>
                      </a:lnTo>
                      <a:lnTo>
                        <a:pt x="89370" y="556133"/>
                      </a:lnTo>
                      <a:lnTo>
                        <a:pt x="89309" y="553350"/>
                      </a:lnTo>
                      <a:lnTo>
                        <a:pt x="89260" y="551337"/>
                      </a:lnTo>
                      <a:lnTo>
                        <a:pt x="89223" y="549726"/>
                      </a:lnTo>
                      <a:lnTo>
                        <a:pt x="89297" y="546492"/>
                      </a:lnTo>
                      <a:lnTo>
                        <a:pt x="89480" y="537304"/>
                      </a:lnTo>
                      <a:lnTo>
                        <a:pt x="89517" y="535680"/>
                      </a:lnTo>
                      <a:lnTo>
                        <a:pt x="89541" y="534607"/>
                      </a:lnTo>
                      <a:lnTo>
                        <a:pt x="89443" y="532557"/>
                      </a:lnTo>
                      <a:lnTo>
                        <a:pt x="89358" y="530519"/>
                      </a:lnTo>
                      <a:lnTo>
                        <a:pt x="89223" y="527383"/>
                      </a:lnTo>
                      <a:lnTo>
                        <a:pt x="89162" y="525821"/>
                      </a:lnTo>
                      <a:lnTo>
                        <a:pt x="89052" y="524466"/>
                      </a:lnTo>
                      <a:lnTo>
                        <a:pt x="88881" y="522477"/>
                      </a:lnTo>
                      <a:lnTo>
                        <a:pt x="88784" y="521208"/>
                      </a:lnTo>
                      <a:lnTo>
                        <a:pt x="88576" y="518780"/>
                      </a:lnTo>
                      <a:lnTo>
                        <a:pt x="88417" y="516839"/>
                      </a:lnTo>
                      <a:lnTo>
                        <a:pt x="88100" y="515265"/>
                      </a:lnTo>
                      <a:lnTo>
                        <a:pt x="87159" y="510543"/>
                      </a:lnTo>
                      <a:lnTo>
                        <a:pt x="86781" y="508627"/>
                      </a:lnTo>
                      <a:lnTo>
                        <a:pt x="86402" y="506711"/>
                      </a:lnTo>
                      <a:lnTo>
                        <a:pt x="85803" y="504832"/>
                      </a:lnTo>
                      <a:lnTo>
                        <a:pt x="85071" y="502477"/>
                      </a:lnTo>
                      <a:lnTo>
                        <a:pt x="83971" y="498999"/>
                      </a:lnTo>
                      <a:lnTo>
                        <a:pt x="82884" y="496046"/>
                      </a:lnTo>
                      <a:lnTo>
                        <a:pt x="82225" y="494240"/>
                      </a:lnTo>
                      <a:lnTo>
                        <a:pt x="81687" y="492788"/>
                      </a:lnTo>
                      <a:lnTo>
                        <a:pt x="80869" y="490908"/>
                      </a:lnTo>
                      <a:lnTo>
                        <a:pt x="78390" y="485258"/>
                      </a:lnTo>
                      <a:lnTo>
                        <a:pt x="77571" y="483379"/>
                      </a:lnTo>
                      <a:lnTo>
                        <a:pt x="77046" y="482354"/>
                      </a:lnTo>
                      <a:lnTo>
                        <a:pt x="76496" y="481243"/>
                      </a:lnTo>
                      <a:lnTo>
                        <a:pt x="75580" y="479450"/>
                      </a:lnTo>
                      <a:lnTo>
                        <a:pt x="74896" y="478095"/>
                      </a:lnTo>
                      <a:lnTo>
                        <a:pt x="74396" y="477180"/>
                      </a:lnTo>
                      <a:lnTo>
                        <a:pt x="73638" y="475801"/>
                      </a:lnTo>
                      <a:lnTo>
                        <a:pt x="72368" y="473507"/>
                      </a:lnTo>
                      <a:lnTo>
                        <a:pt x="70622" y="470322"/>
                      </a:lnTo>
                      <a:lnTo>
                        <a:pt x="68252" y="465648"/>
                      </a:lnTo>
                      <a:lnTo>
                        <a:pt x="67067" y="463318"/>
                      </a:lnTo>
                      <a:lnTo>
                        <a:pt x="66566" y="462317"/>
                      </a:lnTo>
                      <a:lnTo>
                        <a:pt x="65773" y="460633"/>
                      </a:lnTo>
                      <a:lnTo>
                        <a:pt x="64637" y="458217"/>
                      </a:lnTo>
                      <a:lnTo>
                        <a:pt x="64185" y="457265"/>
                      </a:lnTo>
                      <a:lnTo>
                        <a:pt x="63501" y="455825"/>
                      </a:lnTo>
                      <a:lnTo>
                        <a:pt x="62548" y="454300"/>
                      </a:lnTo>
                      <a:lnTo>
                        <a:pt x="61009" y="451871"/>
                      </a:lnTo>
                      <a:lnTo>
                        <a:pt x="59922" y="450139"/>
                      </a:lnTo>
                      <a:lnTo>
                        <a:pt x="58774" y="448747"/>
                      </a:lnTo>
                      <a:lnTo>
                        <a:pt x="58212" y="448052"/>
                      </a:lnTo>
                      <a:lnTo>
                        <a:pt x="56991" y="446563"/>
                      </a:lnTo>
                      <a:lnTo>
                        <a:pt x="54255" y="442072"/>
                      </a:lnTo>
                      <a:lnTo>
                        <a:pt x="53974" y="441633"/>
                      </a:lnTo>
                      <a:lnTo>
                        <a:pt x="53656" y="441108"/>
                      </a:lnTo>
                      <a:lnTo>
                        <a:pt x="53033" y="440291"/>
                      </a:lnTo>
                      <a:lnTo>
                        <a:pt x="52447" y="439522"/>
                      </a:lnTo>
                      <a:lnTo>
                        <a:pt x="51275" y="438009"/>
                      </a:lnTo>
                      <a:lnTo>
                        <a:pt x="50224" y="436947"/>
                      </a:lnTo>
                      <a:lnTo>
                        <a:pt x="46377" y="433055"/>
                      </a:lnTo>
                      <a:lnTo>
                        <a:pt x="45033" y="431639"/>
                      </a:lnTo>
                      <a:lnTo>
                        <a:pt x="41919" y="428369"/>
                      </a:lnTo>
                      <a:lnTo>
                        <a:pt x="40209" y="426575"/>
                      </a:lnTo>
                      <a:lnTo>
                        <a:pt x="39561" y="425769"/>
                      </a:lnTo>
                      <a:lnTo>
                        <a:pt x="36300" y="421767"/>
                      </a:lnTo>
                      <a:lnTo>
                        <a:pt x="35653" y="420961"/>
                      </a:lnTo>
                      <a:lnTo>
                        <a:pt x="34969" y="420119"/>
                      </a:lnTo>
                      <a:lnTo>
                        <a:pt x="34102" y="418582"/>
                      </a:lnTo>
                      <a:lnTo>
                        <a:pt x="31720" y="414299"/>
                      </a:lnTo>
                      <a:lnTo>
                        <a:pt x="31219" y="413408"/>
                      </a:lnTo>
                      <a:lnTo>
                        <a:pt x="30975" y="412957"/>
                      </a:lnTo>
                      <a:lnTo>
                        <a:pt x="30743" y="412493"/>
                      </a:lnTo>
                      <a:lnTo>
                        <a:pt x="27457" y="405952"/>
                      </a:lnTo>
                      <a:lnTo>
                        <a:pt x="26517" y="404085"/>
                      </a:lnTo>
                      <a:lnTo>
                        <a:pt x="26138" y="403121"/>
                      </a:lnTo>
                      <a:lnTo>
                        <a:pt x="25173" y="400729"/>
                      </a:lnTo>
                      <a:lnTo>
                        <a:pt x="24404" y="398814"/>
                      </a:lnTo>
                      <a:lnTo>
                        <a:pt x="23817" y="396373"/>
                      </a:lnTo>
                      <a:lnTo>
                        <a:pt x="23109" y="393444"/>
                      </a:lnTo>
                      <a:lnTo>
                        <a:pt x="22865" y="392431"/>
                      </a:lnTo>
                      <a:lnTo>
                        <a:pt x="22291" y="390967"/>
                      </a:lnTo>
                      <a:lnTo>
                        <a:pt x="21533" y="389015"/>
                      </a:lnTo>
                      <a:lnTo>
                        <a:pt x="20349" y="385988"/>
                      </a:lnTo>
                      <a:lnTo>
                        <a:pt x="18981" y="382474"/>
                      </a:lnTo>
                      <a:lnTo>
                        <a:pt x="15035" y="373590"/>
                      </a:lnTo>
                      <a:lnTo>
                        <a:pt x="14217" y="371747"/>
                      </a:lnTo>
                      <a:lnTo>
                        <a:pt x="13484" y="369173"/>
                      </a:lnTo>
                      <a:lnTo>
                        <a:pt x="11762" y="363096"/>
                      </a:lnTo>
                      <a:lnTo>
                        <a:pt x="10907" y="360057"/>
                      </a:lnTo>
                      <a:lnTo>
                        <a:pt x="10602" y="359203"/>
                      </a:lnTo>
                      <a:lnTo>
                        <a:pt x="9796" y="356933"/>
                      </a:lnTo>
                      <a:lnTo>
                        <a:pt x="8977" y="354590"/>
                      </a:lnTo>
                      <a:lnTo>
                        <a:pt x="8611" y="352357"/>
                      </a:lnTo>
                      <a:lnTo>
                        <a:pt x="8049" y="348940"/>
                      </a:lnTo>
                      <a:lnTo>
                        <a:pt x="7793" y="347403"/>
                      </a:lnTo>
                      <a:lnTo>
                        <a:pt x="7622" y="345804"/>
                      </a:lnTo>
                      <a:lnTo>
                        <a:pt x="7451" y="344206"/>
                      </a:lnTo>
                      <a:lnTo>
                        <a:pt x="6547" y="335737"/>
                      </a:lnTo>
                      <a:lnTo>
                        <a:pt x="6132" y="331368"/>
                      </a:lnTo>
                      <a:lnTo>
                        <a:pt x="6034" y="330282"/>
                      </a:lnTo>
                      <a:lnTo>
                        <a:pt x="5924" y="329147"/>
                      </a:lnTo>
                      <a:lnTo>
                        <a:pt x="6229" y="326731"/>
                      </a:lnTo>
                      <a:lnTo>
                        <a:pt x="6583" y="323937"/>
                      </a:lnTo>
                      <a:lnTo>
                        <a:pt x="6901" y="321130"/>
                      </a:lnTo>
                      <a:lnTo>
                        <a:pt x="6962" y="320532"/>
                      </a:lnTo>
                      <a:lnTo>
                        <a:pt x="7524" y="315736"/>
                      </a:lnTo>
                      <a:lnTo>
                        <a:pt x="7634" y="314662"/>
                      </a:lnTo>
                      <a:lnTo>
                        <a:pt x="7829" y="313174"/>
                      </a:lnTo>
                      <a:lnTo>
                        <a:pt x="8012" y="311685"/>
                      </a:lnTo>
                      <a:lnTo>
                        <a:pt x="8171" y="310452"/>
                      </a:lnTo>
                      <a:lnTo>
                        <a:pt x="8428" y="308708"/>
                      </a:lnTo>
                      <a:lnTo>
                        <a:pt x="8574" y="307719"/>
                      </a:lnTo>
                      <a:lnTo>
                        <a:pt x="8782" y="306230"/>
                      </a:lnTo>
                      <a:lnTo>
                        <a:pt x="9295" y="304266"/>
                      </a:lnTo>
                      <a:lnTo>
                        <a:pt x="9552" y="303290"/>
                      </a:lnTo>
                      <a:lnTo>
                        <a:pt x="10199" y="300812"/>
                      </a:lnTo>
                      <a:lnTo>
                        <a:pt x="10919" y="298506"/>
                      </a:lnTo>
                      <a:lnTo>
                        <a:pt x="11677" y="296090"/>
                      </a:lnTo>
                      <a:lnTo>
                        <a:pt x="11762" y="293576"/>
                      </a:lnTo>
                      <a:lnTo>
                        <a:pt x="11884" y="290037"/>
                      </a:lnTo>
                      <a:lnTo>
                        <a:pt x="12568" y="286608"/>
                      </a:lnTo>
                      <a:lnTo>
                        <a:pt x="13118" y="283887"/>
                      </a:lnTo>
                      <a:lnTo>
                        <a:pt x="13203" y="279823"/>
                      </a:lnTo>
                      <a:lnTo>
                        <a:pt x="13265" y="276443"/>
                      </a:lnTo>
                      <a:lnTo>
                        <a:pt x="13631" y="274320"/>
                      </a:lnTo>
                      <a:lnTo>
                        <a:pt x="14315" y="270305"/>
                      </a:lnTo>
                      <a:lnTo>
                        <a:pt x="14547" y="268780"/>
                      </a:lnTo>
                      <a:lnTo>
                        <a:pt x="15170" y="264716"/>
                      </a:lnTo>
                      <a:lnTo>
                        <a:pt x="15915" y="259835"/>
                      </a:lnTo>
                      <a:lnTo>
                        <a:pt x="16245" y="258517"/>
                      </a:lnTo>
                      <a:lnTo>
                        <a:pt x="16562" y="257236"/>
                      </a:lnTo>
                      <a:lnTo>
                        <a:pt x="17026" y="255357"/>
                      </a:lnTo>
                      <a:lnTo>
                        <a:pt x="17894" y="253050"/>
                      </a:lnTo>
                      <a:lnTo>
                        <a:pt x="18492" y="251476"/>
                      </a:lnTo>
                      <a:lnTo>
                        <a:pt x="18846" y="247218"/>
                      </a:lnTo>
                      <a:lnTo>
                        <a:pt x="18895" y="245058"/>
                      </a:lnTo>
                      <a:lnTo>
                        <a:pt x="18944" y="242141"/>
                      </a:lnTo>
                      <a:lnTo>
                        <a:pt x="19445" y="240286"/>
                      </a:lnTo>
                      <a:lnTo>
                        <a:pt x="19701" y="239359"/>
                      </a:lnTo>
                      <a:lnTo>
                        <a:pt x="19958" y="238407"/>
                      </a:lnTo>
                      <a:lnTo>
                        <a:pt x="21936" y="231647"/>
                      </a:lnTo>
                      <a:lnTo>
                        <a:pt x="22462" y="229536"/>
                      </a:lnTo>
                      <a:lnTo>
                        <a:pt x="23146" y="226716"/>
                      </a:lnTo>
                      <a:lnTo>
                        <a:pt x="24123" y="224801"/>
                      </a:lnTo>
                      <a:lnTo>
                        <a:pt x="24562" y="223934"/>
                      </a:lnTo>
                      <a:lnTo>
                        <a:pt x="24856" y="223361"/>
                      </a:lnTo>
                      <a:lnTo>
                        <a:pt x="25075" y="222665"/>
                      </a:lnTo>
                      <a:lnTo>
                        <a:pt x="26089" y="219529"/>
                      </a:lnTo>
                      <a:lnTo>
                        <a:pt x="26578" y="216491"/>
                      </a:lnTo>
                      <a:lnTo>
                        <a:pt x="26944" y="214221"/>
                      </a:lnTo>
                      <a:lnTo>
                        <a:pt x="28153" y="211414"/>
                      </a:lnTo>
                      <a:lnTo>
                        <a:pt x="28886" y="209657"/>
                      </a:lnTo>
                      <a:lnTo>
                        <a:pt x="29216" y="207424"/>
                      </a:lnTo>
                      <a:lnTo>
                        <a:pt x="29534" y="205215"/>
                      </a:lnTo>
                      <a:lnTo>
                        <a:pt x="29363" y="203653"/>
                      </a:lnTo>
                      <a:lnTo>
                        <a:pt x="28593" y="196551"/>
                      </a:lnTo>
                      <a:lnTo>
                        <a:pt x="28410" y="194855"/>
                      </a:lnTo>
                      <a:lnTo>
                        <a:pt x="28019" y="193293"/>
                      </a:lnTo>
                      <a:lnTo>
                        <a:pt x="26578" y="187570"/>
                      </a:lnTo>
                      <a:lnTo>
                        <a:pt x="26309" y="186496"/>
                      </a:lnTo>
                      <a:lnTo>
                        <a:pt x="25833" y="185032"/>
                      </a:lnTo>
                      <a:lnTo>
                        <a:pt x="24892" y="182164"/>
                      </a:lnTo>
                      <a:lnTo>
                        <a:pt x="24587" y="181212"/>
                      </a:lnTo>
                      <a:lnTo>
                        <a:pt x="24269" y="180236"/>
                      </a:lnTo>
                      <a:lnTo>
                        <a:pt x="23646" y="178747"/>
                      </a:lnTo>
                      <a:lnTo>
                        <a:pt x="22596" y="176221"/>
                      </a:lnTo>
                      <a:lnTo>
                        <a:pt x="21802" y="174318"/>
                      </a:lnTo>
                      <a:lnTo>
                        <a:pt x="20422" y="172109"/>
                      </a:lnTo>
                      <a:lnTo>
                        <a:pt x="18944" y="169717"/>
                      </a:lnTo>
                      <a:lnTo>
                        <a:pt x="18040" y="167789"/>
                      </a:lnTo>
                      <a:lnTo>
                        <a:pt x="17393" y="166374"/>
                      </a:lnTo>
                      <a:lnTo>
                        <a:pt x="15646" y="162591"/>
                      </a:lnTo>
                      <a:lnTo>
                        <a:pt x="13765" y="158539"/>
                      </a:lnTo>
                      <a:lnTo>
                        <a:pt x="13350" y="157636"/>
                      </a:lnTo>
                      <a:lnTo>
                        <a:pt x="12971" y="156758"/>
                      </a:lnTo>
                      <a:lnTo>
                        <a:pt x="10675" y="151510"/>
                      </a:lnTo>
                      <a:lnTo>
                        <a:pt x="10052" y="150095"/>
                      </a:lnTo>
                      <a:lnTo>
                        <a:pt x="9796" y="149534"/>
                      </a:lnTo>
                      <a:lnTo>
                        <a:pt x="8806" y="147679"/>
                      </a:lnTo>
                      <a:lnTo>
                        <a:pt x="6070" y="142603"/>
                      </a:lnTo>
                      <a:lnTo>
                        <a:pt x="5325" y="141211"/>
                      </a:lnTo>
                      <a:lnTo>
                        <a:pt x="4189" y="138941"/>
                      </a:lnTo>
                      <a:lnTo>
                        <a:pt x="1942" y="134426"/>
                      </a:lnTo>
                      <a:lnTo>
                        <a:pt x="1930" y="134390"/>
                      </a:lnTo>
                      <a:lnTo>
                        <a:pt x="1820" y="133975"/>
                      </a:lnTo>
                      <a:lnTo>
                        <a:pt x="1429" y="132376"/>
                      </a:lnTo>
                      <a:lnTo>
                        <a:pt x="904" y="130192"/>
                      </a:lnTo>
                      <a:lnTo>
                        <a:pt x="1014" y="128960"/>
                      </a:lnTo>
                      <a:lnTo>
                        <a:pt x="1136" y="127752"/>
                      </a:lnTo>
                      <a:lnTo>
                        <a:pt x="1209" y="126958"/>
                      </a:lnTo>
                      <a:lnTo>
                        <a:pt x="1368" y="125348"/>
                      </a:lnTo>
                      <a:lnTo>
                        <a:pt x="1673" y="121662"/>
                      </a:lnTo>
                      <a:lnTo>
                        <a:pt x="1857" y="119564"/>
                      </a:lnTo>
                      <a:lnTo>
                        <a:pt x="1588" y="117477"/>
                      </a:lnTo>
                      <a:lnTo>
                        <a:pt x="1221" y="114573"/>
                      </a:lnTo>
                      <a:lnTo>
                        <a:pt x="1099" y="113645"/>
                      </a:lnTo>
                      <a:lnTo>
                        <a:pt x="879" y="112339"/>
                      </a:lnTo>
                      <a:lnTo>
                        <a:pt x="220" y="108215"/>
                      </a:lnTo>
                      <a:lnTo>
                        <a:pt x="134" y="106384"/>
                      </a:lnTo>
                      <a:lnTo>
                        <a:pt x="110" y="105835"/>
                      </a:lnTo>
                      <a:lnTo>
                        <a:pt x="86" y="105152"/>
                      </a:lnTo>
                      <a:lnTo>
                        <a:pt x="0" y="103151"/>
                      </a:lnTo>
                      <a:lnTo>
                        <a:pt x="281" y="100637"/>
                      </a:lnTo>
                      <a:lnTo>
                        <a:pt x="501" y="98782"/>
                      </a:lnTo>
                      <a:lnTo>
                        <a:pt x="1466" y="97598"/>
                      </a:lnTo>
                      <a:lnTo>
                        <a:pt x="2077" y="96842"/>
                      </a:lnTo>
                      <a:lnTo>
                        <a:pt x="3029" y="95670"/>
                      </a:lnTo>
                      <a:lnTo>
                        <a:pt x="4324" y="95170"/>
                      </a:lnTo>
                      <a:lnTo>
                        <a:pt x="7365" y="93974"/>
                      </a:lnTo>
                      <a:lnTo>
                        <a:pt x="8928" y="93474"/>
                      </a:lnTo>
                      <a:lnTo>
                        <a:pt x="9588" y="93278"/>
                      </a:lnTo>
                      <a:lnTo>
                        <a:pt x="10736" y="92912"/>
                      </a:lnTo>
                      <a:lnTo>
                        <a:pt x="12141" y="92766"/>
                      </a:lnTo>
                      <a:lnTo>
                        <a:pt x="16318" y="92351"/>
                      </a:lnTo>
                      <a:lnTo>
                        <a:pt x="16868" y="92290"/>
                      </a:lnTo>
                      <a:lnTo>
                        <a:pt x="17600" y="92241"/>
                      </a:lnTo>
                      <a:lnTo>
                        <a:pt x="19872" y="92083"/>
                      </a:lnTo>
                      <a:lnTo>
                        <a:pt x="23500" y="91826"/>
                      </a:lnTo>
                      <a:lnTo>
                        <a:pt x="25442" y="91668"/>
                      </a:lnTo>
                      <a:lnTo>
                        <a:pt x="27213" y="91521"/>
                      </a:lnTo>
                      <a:lnTo>
                        <a:pt x="28617" y="91607"/>
                      </a:lnTo>
                      <a:lnTo>
                        <a:pt x="29546" y="91668"/>
                      </a:lnTo>
                      <a:lnTo>
                        <a:pt x="31854" y="91802"/>
                      </a:lnTo>
                      <a:lnTo>
                        <a:pt x="33931" y="92326"/>
                      </a:lnTo>
                      <a:lnTo>
                        <a:pt x="35922" y="92815"/>
                      </a:lnTo>
                      <a:lnTo>
                        <a:pt x="37815" y="93095"/>
                      </a:lnTo>
                      <a:lnTo>
                        <a:pt x="39708" y="93364"/>
                      </a:lnTo>
                      <a:lnTo>
                        <a:pt x="39586" y="91350"/>
                      </a:lnTo>
                      <a:lnTo>
                        <a:pt x="39378" y="87860"/>
                      </a:lnTo>
                      <a:lnTo>
                        <a:pt x="39366" y="87568"/>
                      </a:lnTo>
                      <a:lnTo>
                        <a:pt x="39170" y="86262"/>
                      </a:lnTo>
                      <a:lnTo>
                        <a:pt x="38547" y="82064"/>
                      </a:lnTo>
                      <a:lnTo>
                        <a:pt x="38621" y="78489"/>
                      </a:lnTo>
                      <a:lnTo>
                        <a:pt x="38657" y="76634"/>
                      </a:lnTo>
                      <a:lnTo>
                        <a:pt x="39024" y="75987"/>
                      </a:lnTo>
                      <a:lnTo>
                        <a:pt x="40099" y="74218"/>
                      </a:lnTo>
                      <a:lnTo>
                        <a:pt x="42077" y="74169"/>
                      </a:lnTo>
                      <a:lnTo>
                        <a:pt x="43274" y="74132"/>
                      </a:lnTo>
                      <a:lnTo>
                        <a:pt x="44178" y="74108"/>
                      </a:lnTo>
                      <a:lnTo>
                        <a:pt x="45070" y="74437"/>
                      </a:lnTo>
                      <a:lnTo>
                        <a:pt x="47720" y="75401"/>
                      </a:lnTo>
                      <a:lnTo>
                        <a:pt x="49064" y="75889"/>
                      </a:lnTo>
                      <a:lnTo>
                        <a:pt x="49784" y="76585"/>
                      </a:lnTo>
                      <a:lnTo>
                        <a:pt x="50444" y="77220"/>
                      </a:lnTo>
                      <a:lnTo>
                        <a:pt x="51433" y="78183"/>
                      </a:lnTo>
                      <a:lnTo>
                        <a:pt x="52801" y="79526"/>
                      </a:lnTo>
                      <a:lnTo>
                        <a:pt x="54169" y="80856"/>
                      </a:lnTo>
                      <a:lnTo>
                        <a:pt x="55708" y="82150"/>
                      </a:lnTo>
                      <a:lnTo>
                        <a:pt x="56856" y="83114"/>
                      </a:lnTo>
                      <a:lnTo>
                        <a:pt x="64551" y="89569"/>
                      </a:lnTo>
                      <a:lnTo>
                        <a:pt x="65308" y="90203"/>
                      </a:lnTo>
                      <a:lnTo>
                        <a:pt x="66041" y="90813"/>
                      </a:lnTo>
                      <a:lnTo>
                        <a:pt x="66713" y="91411"/>
                      </a:lnTo>
                      <a:lnTo>
                        <a:pt x="68863" y="93315"/>
                      </a:lnTo>
                      <a:lnTo>
                        <a:pt x="74249" y="98086"/>
                      </a:lnTo>
                      <a:lnTo>
                        <a:pt x="84912" y="107544"/>
                      </a:lnTo>
                      <a:lnTo>
                        <a:pt x="86817" y="109228"/>
                      </a:lnTo>
                      <a:lnTo>
                        <a:pt x="87196" y="109569"/>
                      </a:lnTo>
                      <a:lnTo>
                        <a:pt x="89126" y="111205"/>
                      </a:lnTo>
                      <a:lnTo>
                        <a:pt x="94512" y="115781"/>
                      </a:lnTo>
                      <a:lnTo>
                        <a:pt x="97431" y="118258"/>
                      </a:lnTo>
                      <a:lnTo>
                        <a:pt x="99605" y="120112"/>
                      </a:lnTo>
                      <a:lnTo>
                        <a:pt x="102256" y="122407"/>
                      </a:lnTo>
                      <a:lnTo>
                        <a:pt x="108668" y="127995"/>
                      </a:lnTo>
                      <a:lnTo>
                        <a:pt x="111233" y="130216"/>
                      </a:lnTo>
                      <a:lnTo>
                        <a:pt x="113053" y="131815"/>
                      </a:lnTo>
                      <a:lnTo>
                        <a:pt x="113700" y="132340"/>
                      </a:lnTo>
                      <a:lnTo>
                        <a:pt x="118158" y="135928"/>
                      </a:lnTo>
                      <a:lnTo>
                        <a:pt x="118537" y="136233"/>
                      </a:lnTo>
                      <a:lnTo>
                        <a:pt x="118952" y="136489"/>
                      </a:lnTo>
                      <a:lnTo>
                        <a:pt x="120125" y="137233"/>
                      </a:lnTo>
                      <a:lnTo>
                        <a:pt x="121285" y="137965"/>
                      </a:lnTo>
                      <a:lnTo>
                        <a:pt x="122238" y="138124"/>
                      </a:lnTo>
                      <a:lnTo>
                        <a:pt x="124717" y="138539"/>
                      </a:lnTo>
                      <a:lnTo>
                        <a:pt x="125817" y="138722"/>
                      </a:lnTo>
                      <a:lnTo>
                        <a:pt x="128540" y="137465"/>
                      </a:lnTo>
                      <a:lnTo>
                        <a:pt x="129517" y="134414"/>
                      </a:lnTo>
                      <a:lnTo>
                        <a:pt x="129786" y="129436"/>
                      </a:lnTo>
                      <a:lnTo>
                        <a:pt x="129615" y="127142"/>
                      </a:lnTo>
                      <a:lnTo>
                        <a:pt x="132656" y="126983"/>
                      </a:lnTo>
                      <a:lnTo>
                        <a:pt x="134293" y="126897"/>
                      </a:lnTo>
                      <a:lnTo>
                        <a:pt x="135221" y="126848"/>
                      </a:lnTo>
                      <a:lnTo>
                        <a:pt x="138031" y="126702"/>
                      </a:lnTo>
                      <a:lnTo>
                        <a:pt x="137823" y="123432"/>
                      </a:lnTo>
                      <a:lnTo>
                        <a:pt x="137676" y="121272"/>
                      </a:lnTo>
                      <a:lnTo>
                        <a:pt x="137627" y="118014"/>
                      </a:lnTo>
                      <a:lnTo>
                        <a:pt x="139472" y="117880"/>
                      </a:lnTo>
                      <a:lnTo>
                        <a:pt x="142501" y="117672"/>
                      </a:lnTo>
                      <a:lnTo>
                        <a:pt x="148156" y="117318"/>
                      </a:lnTo>
                      <a:lnTo>
                        <a:pt x="149194" y="117245"/>
                      </a:lnTo>
                      <a:lnTo>
                        <a:pt x="154959" y="117001"/>
                      </a:lnTo>
                      <a:lnTo>
                        <a:pt x="155301" y="116464"/>
                      </a:lnTo>
                      <a:lnTo>
                        <a:pt x="156486" y="114694"/>
                      </a:lnTo>
                      <a:lnTo>
                        <a:pt x="156181" y="110131"/>
                      </a:lnTo>
                      <a:lnTo>
                        <a:pt x="155997" y="108178"/>
                      </a:lnTo>
                      <a:lnTo>
                        <a:pt x="158062" y="108129"/>
                      </a:lnTo>
                      <a:lnTo>
                        <a:pt x="162031" y="108190"/>
                      </a:lnTo>
                      <a:lnTo>
                        <a:pt x="166196" y="108251"/>
                      </a:lnTo>
                      <a:lnTo>
                        <a:pt x="168211" y="108276"/>
                      </a:lnTo>
                      <a:lnTo>
                        <a:pt x="168211" y="105860"/>
                      </a:lnTo>
                      <a:lnTo>
                        <a:pt x="168211" y="104932"/>
                      </a:lnTo>
                      <a:lnTo>
                        <a:pt x="168114" y="103773"/>
                      </a:lnTo>
                      <a:lnTo>
                        <a:pt x="167503" y="97818"/>
                      </a:lnTo>
                      <a:lnTo>
                        <a:pt x="166843" y="90094"/>
                      </a:lnTo>
                      <a:lnTo>
                        <a:pt x="166660" y="87934"/>
                      </a:lnTo>
                      <a:lnTo>
                        <a:pt x="168370" y="88849"/>
                      </a:lnTo>
                      <a:lnTo>
                        <a:pt x="173048" y="91387"/>
                      </a:lnTo>
                      <a:lnTo>
                        <a:pt x="179583" y="94865"/>
                      </a:lnTo>
                      <a:lnTo>
                        <a:pt x="181329" y="95804"/>
                      </a:lnTo>
                      <a:lnTo>
                        <a:pt x="182685" y="96805"/>
                      </a:lnTo>
                      <a:lnTo>
                        <a:pt x="184334" y="98038"/>
                      </a:lnTo>
                      <a:lnTo>
                        <a:pt x="185470" y="98867"/>
                      </a:lnTo>
                      <a:lnTo>
                        <a:pt x="186203" y="99575"/>
                      </a:lnTo>
                      <a:lnTo>
                        <a:pt x="189647" y="102821"/>
                      </a:lnTo>
                      <a:lnTo>
                        <a:pt x="190282" y="103443"/>
                      </a:lnTo>
                      <a:lnTo>
                        <a:pt x="191015" y="104212"/>
                      </a:lnTo>
                      <a:lnTo>
                        <a:pt x="192749" y="106006"/>
                      </a:lnTo>
                      <a:lnTo>
                        <a:pt x="195339" y="108752"/>
                      </a:lnTo>
                      <a:lnTo>
                        <a:pt x="196511" y="109997"/>
                      </a:lnTo>
                      <a:lnTo>
                        <a:pt x="197476" y="107592"/>
                      </a:lnTo>
                      <a:lnTo>
                        <a:pt x="197476" y="107580"/>
                      </a:lnTo>
                      <a:lnTo>
                        <a:pt x="198197" y="105811"/>
                      </a:lnTo>
                      <a:lnTo>
                        <a:pt x="198209" y="105798"/>
                      </a:lnTo>
                      <a:lnTo>
                        <a:pt x="199528" y="102528"/>
                      </a:lnTo>
                      <a:lnTo>
                        <a:pt x="201470" y="98452"/>
                      </a:lnTo>
                      <a:lnTo>
                        <a:pt x="202374" y="96573"/>
                      </a:lnTo>
                      <a:lnTo>
                        <a:pt x="203461" y="98074"/>
                      </a:lnTo>
                      <a:lnTo>
                        <a:pt x="205830" y="101369"/>
                      </a:lnTo>
                      <a:lnTo>
                        <a:pt x="209446" y="105201"/>
                      </a:lnTo>
                      <a:lnTo>
                        <a:pt x="209934" y="105530"/>
                      </a:lnTo>
                      <a:lnTo>
                        <a:pt x="211217" y="103065"/>
                      </a:lnTo>
                      <a:lnTo>
                        <a:pt x="212145" y="101210"/>
                      </a:lnTo>
                      <a:lnTo>
                        <a:pt x="209373" y="98989"/>
                      </a:lnTo>
                      <a:lnTo>
                        <a:pt x="206282" y="97269"/>
                      </a:lnTo>
                      <a:lnTo>
                        <a:pt x="204927" y="96512"/>
                      </a:lnTo>
                      <a:lnTo>
                        <a:pt x="203815" y="95158"/>
                      </a:lnTo>
                      <a:lnTo>
                        <a:pt x="203815" y="92937"/>
                      </a:lnTo>
                      <a:lnTo>
                        <a:pt x="204084" y="91924"/>
                      </a:lnTo>
                      <a:lnTo>
                        <a:pt x="204487" y="90460"/>
                      </a:lnTo>
                      <a:lnTo>
                        <a:pt x="204365" y="88605"/>
                      </a:lnTo>
                      <a:lnTo>
                        <a:pt x="203388" y="86152"/>
                      </a:lnTo>
                      <a:lnTo>
                        <a:pt x="202924" y="85017"/>
                      </a:lnTo>
                      <a:lnTo>
                        <a:pt x="202679" y="84578"/>
                      </a:lnTo>
                      <a:lnTo>
                        <a:pt x="199907" y="79587"/>
                      </a:lnTo>
                      <a:lnTo>
                        <a:pt x="199149" y="78232"/>
                      </a:lnTo>
                      <a:lnTo>
                        <a:pt x="198172" y="77049"/>
                      </a:lnTo>
                      <a:lnTo>
                        <a:pt x="191161" y="68800"/>
                      </a:lnTo>
                      <a:lnTo>
                        <a:pt x="198429" y="70325"/>
                      </a:lnTo>
                      <a:lnTo>
                        <a:pt x="200798" y="70825"/>
                      </a:lnTo>
                      <a:lnTo>
                        <a:pt x="203107" y="71094"/>
                      </a:lnTo>
                      <a:lnTo>
                        <a:pt x="207272" y="71570"/>
                      </a:lnTo>
                      <a:lnTo>
                        <a:pt x="212353" y="72168"/>
                      </a:lnTo>
                      <a:lnTo>
                        <a:pt x="213745" y="72326"/>
                      </a:lnTo>
                      <a:lnTo>
                        <a:pt x="215138" y="72485"/>
                      </a:lnTo>
                      <a:lnTo>
                        <a:pt x="216554" y="72753"/>
                      </a:lnTo>
                      <a:lnTo>
                        <a:pt x="217971" y="73022"/>
                      </a:lnTo>
                      <a:lnTo>
                        <a:pt x="221293" y="73656"/>
                      </a:lnTo>
                      <a:lnTo>
                        <a:pt x="225923" y="74523"/>
                      </a:lnTo>
                      <a:lnTo>
                        <a:pt x="228243" y="74962"/>
                      </a:lnTo>
                      <a:lnTo>
                        <a:pt x="229684" y="74559"/>
                      </a:lnTo>
                      <a:lnTo>
                        <a:pt x="233532" y="73461"/>
                      </a:lnTo>
                      <a:lnTo>
                        <a:pt x="235950" y="71777"/>
                      </a:lnTo>
                      <a:lnTo>
                        <a:pt x="237636" y="70618"/>
                      </a:lnTo>
                      <a:lnTo>
                        <a:pt x="238466" y="70032"/>
                      </a:lnTo>
                      <a:lnTo>
                        <a:pt x="238943" y="69080"/>
                      </a:lnTo>
                      <a:lnTo>
                        <a:pt x="240848" y="65261"/>
                      </a:lnTo>
                      <a:lnTo>
                        <a:pt x="241886" y="63174"/>
                      </a:lnTo>
                      <a:lnTo>
                        <a:pt x="242204" y="62552"/>
                      </a:lnTo>
                      <a:lnTo>
                        <a:pt x="242986" y="60977"/>
                      </a:lnTo>
                      <a:lnTo>
                        <a:pt x="246308" y="55572"/>
                      </a:lnTo>
                      <a:lnTo>
                        <a:pt x="247822" y="53131"/>
                      </a:lnTo>
                      <a:lnTo>
                        <a:pt x="248311" y="52326"/>
                      </a:lnTo>
                      <a:lnTo>
                        <a:pt x="248665" y="51569"/>
                      </a:lnTo>
                      <a:lnTo>
                        <a:pt x="250729" y="47054"/>
                      </a:lnTo>
                      <a:lnTo>
                        <a:pt x="251486" y="44357"/>
                      </a:lnTo>
                      <a:lnTo>
                        <a:pt x="252012" y="42441"/>
                      </a:lnTo>
                      <a:lnTo>
                        <a:pt x="250558" y="41160"/>
                      </a:lnTo>
                      <a:lnTo>
                        <a:pt x="249141" y="39915"/>
                      </a:lnTo>
                      <a:lnTo>
                        <a:pt x="248738" y="39562"/>
                      </a:lnTo>
                      <a:lnTo>
                        <a:pt x="247981" y="39146"/>
                      </a:lnTo>
                      <a:lnTo>
                        <a:pt x="246906" y="38561"/>
                      </a:lnTo>
                      <a:lnTo>
                        <a:pt x="245221" y="37646"/>
                      </a:lnTo>
                      <a:lnTo>
                        <a:pt x="243413" y="36670"/>
                      </a:lnTo>
                      <a:lnTo>
                        <a:pt x="240726" y="35437"/>
                      </a:lnTo>
                      <a:lnTo>
                        <a:pt x="239016" y="34656"/>
                      </a:lnTo>
                      <a:lnTo>
                        <a:pt x="238442" y="32484"/>
                      </a:lnTo>
                      <a:lnTo>
                        <a:pt x="238100" y="30897"/>
                      </a:lnTo>
                      <a:lnTo>
                        <a:pt x="238100" y="29885"/>
                      </a:lnTo>
                      <a:lnTo>
                        <a:pt x="238112" y="23063"/>
                      </a:lnTo>
                      <a:lnTo>
                        <a:pt x="237953" y="20903"/>
                      </a:lnTo>
                      <a:lnTo>
                        <a:pt x="237807" y="18743"/>
                      </a:lnTo>
                      <a:lnTo>
                        <a:pt x="237025" y="7627"/>
                      </a:lnTo>
                      <a:lnTo>
                        <a:pt x="236903" y="5760"/>
                      </a:lnTo>
                      <a:lnTo>
                        <a:pt x="237611" y="4503"/>
                      </a:lnTo>
                      <a:lnTo>
                        <a:pt x="238686" y="2611"/>
                      </a:lnTo>
                      <a:lnTo>
                        <a:pt x="239358" y="1440"/>
                      </a:lnTo>
                      <a:lnTo>
                        <a:pt x="240738" y="903"/>
                      </a:lnTo>
                      <a:lnTo>
                        <a:pt x="241630" y="549"/>
                      </a:lnTo>
                      <a:lnTo>
                        <a:pt x="243046" y="0"/>
                      </a:lnTo>
                      <a:lnTo>
                        <a:pt x="244634" y="464"/>
                      </a:lnTo>
                      <a:lnTo>
                        <a:pt x="251645" y="2489"/>
                      </a:lnTo>
                      <a:lnTo>
                        <a:pt x="252109" y="2611"/>
                      </a:lnTo>
                      <a:lnTo>
                        <a:pt x="258619" y="4454"/>
                      </a:lnTo>
                      <a:lnTo>
                        <a:pt x="260952" y="5113"/>
                      </a:lnTo>
                      <a:lnTo>
                        <a:pt x="261881" y="5381"/>
                      </a:lnTo>
                      <a:lnTo>
                        <a:pt x="262809" y="5601"/>
                      </a:lnTo>
                      <a:lnTo>
                        <a:pt x="265117" y="6138"/>
                      </a:lnTo>
                      <a:lnTo>
                        <a:pt x="269746" y="7212"/>
                      </a:lnTo>
                      <a:lnTo>
                        <a:pt x="271139" y="7541"/>
                      </a:lnTo>
                      <a:lnTo>
                        <a:pt x="272531" y="7871"/>
                      </a:lnTo>
                      <a:lnTo>
                        <a:pt x="274363" y="8164"/>
                      </a:lnTo>
                      <a:lnTo>
                        <a:pt x="274827" y="8237"/>
                      </a:lnTo>
                      <a:lnTo>
                        <a:pt x="277588" y="8688"/>
                      </a:lnTo>
                      <a:lnTo>
                        <a:pt x="281411" y="9323"/>
                      </a:lnTo>
                      <a:lnTo>
                        <a:pt x="283316" y="9628"/>
                      </a:lnTo>
                      <a:lnTo>
                        <a:pt x="285221" y="9945"/>
                      </a:lnTo>
                      <a:lnTo>
                        <a:pt x="288031" y="10653"/>
                      </a:lnTo>
                      <a:lnTo>
                        <a:pt x="294590" y="12313"/>
                      </a:lnTo>
                      <a:lnTo>
                        <a:pt x="296458" y="12789"/>
                      </a:lnTo>
                      <a:lnTo>
                        <a:pt x="298352" y="13265"/>
                      </a:lnTo>
                      <a:lnTo>
                        <a:pt x="299475" y="13643"/>
                      </a:lnTo>
                      <a:lnTo>
                        <a:pt x="300672" y="14057"/>
                      </a:lnTo>
                      <a:lnTo>
                        <a:pt x="302920" y="14814"/>
                      </a:lnTo>
                      <a:lnTo>
                        <a:pt x="305753" y="15546"/>
                      </a:lnTo>
                    </a:path>
                  </a:pathLst>
                </a:custGeom>
                <a:solidFill>
                  <a:srgbClr val="DE2B25"/>
                </a:solidFill>
                <a:ln w="12206" cap="flat">
                  <a:solidFill>
                    <a:srgbClr val="000000"/>
                  </a:solid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D7D56911-8BD8-F732-482C-864A19FA58C9}"/>
                    </a:ext>
                  </a:extLst>
                </p:cNvPr>
                <p:cNvSpPr/>
                <p:nvPr/>
              </p:nvSpPr>
              <p:spPr>
                <a:xfrm>
                  <a:off x="7163654" y="1997776"/>
                  <a:ext cx="708265" cy="845999"/>
                </a:xfrm>
                <a:custGeom>
                  <a:avLst/>
                  <a:gdLst>
                    <a:gd name="connsiteX0" fmla="*/ 458892 w 708265"/>
                    <a:gd name="connsiteY0" fmla="*/ 8188 h 845999"/>
                    <a:gd name="connsiteX1" fmla="*/ 460578 w 708265"/>
                    <a:gd name="connsiteY1" fmla="*/ 11690 h 845999"/>
                    <a:gd name="connsiteX2" fmla="*/ 461103 w 708265"/>
                    <a:gd name="connsiteY2" fmla="*/ 12788 h 845999"/>
                    <a:gd name="connsiteX3" fmla="*/ 461811 w 708265"/>
                    <a:gd name="connsiteY3" fmla="*/ 13508 h 845999"/>
                    <a:gd name="connsiteX4" fmla="*/ 463509 w 708265"/>
                    <a:gd name="connsiteY4" fmla="*/ 15266 h 845999"/>
                    <a:gd name="connsiteX5" fmla="*/ 464010 w 708265"/>
                    <a:gd name="connsiteY5" fmla="*/ 15729 h 845999"/>
                    <a:gd name="connsiteX6" fmla="*/ 465805 w 708265"/>
                    <a:gd name="connsiteY6" fmla="*/ 17035 h 845999"/>
                    <a:gd name="connsiteX7" fmla="*/ 466599 w 708265"/>
                    <a:gd name="connsiteY7" fmla="*/ 17609 h 845999"/>
                    <a:gd name="connsiteX8" fmla="*/ 467454 w 708265"/>
                    <a:gd name="connsiteY8" fmla="*/ 17853 h 845999"/>
                    <a:gd name="connsiteX9" fmla="*/ 469824 w 708265"/>
                    <a:gd name="connsiteY9" fmla="*/ 18548 h 845999"/>
                    <a:gd name="connsiteX10" fmla="*/ 469848 w 708265"/>
                    <a:gd name="connsiteY10" fmla="*/ 18548 h 845999"/>
                    <a:gd name="connsiteX11" fmla="*/ 470886 w 708265"/>
                    <a:gd name="connsiteY11" fmla="*/ 18853 h 845999"/>
                    <a:gd name="connsiteX12" fmla="*/ 471192 w 708265"/>
                    <a:gd name="connsiteY12" fmla="*/ 18829 h 845999"/>
                    <a:gd name="connsiteX13" fmla="*/ 471998 w 708265"/>
                    <a:gd name="connsiteY13" fmla="*/ 18756 h 845999"/>
                    <a:gd name="connsiteX14" fmla="*/ 472474 w 708265"/>
                    <a:gd name="connsiteY14" fmla="*/ 18707 h 845999"/>
                    <a:gd name="connsiteX15" fmla="*/ 479070 w 708265"/>
                    <a:gd name="connsiteY15" fmla="*/ 18121 h 845999"/>
                    <a:gd name="connsiteX16" fmla="*/ 480658 w 708265"/>
                    <a:gd name="connsiteY16" fmla="*/ 18011 h 845999"/>
                    <a:gd name="connsiteX17" fmla="*/ 482197 w 708265"/>
                    <a:gd name="connsiteY17" fmla="*/ 17914 h 845999"/>
                    <a:gd name="connsiteX18" fmla="*/ 483479 w 708265"/>
                    <a:gd name="connsiteY18" fmla="*/ 18353 h 845999"/>
                    <a:gd name="connsiteX19" fmla="*/ 483931 w 708265"/>
                    <a:gd name="connsiteY19" fmla="*/ 18512 h 845999"/>
                    <a:gd name="connsiteX20" fmla="*/ 486081 w 708265"/>
                    <a:gd name="connsiteY20" fmla="*/ 19256 h 845999"/>
                    <a:gd name="connsiteX21" fmla="*/ 487339 w 708265"/>
                    <a:gd name="connsiteY21" fmla="*/ 20916 h 845999"/>
                    <a:gd name="connsiteX22" fmla="*/ 488523 w 708265"/>
                    <a:gd name="connsiteY22" fmla="*/ 22490 h 845999"/>
                    <a:gd name="connsiteX23" fmla="*/ 490637 w 708265"/>
                    <a:gd name="connsiteY23" fmla="*/ 23612 h 845999"/>
                    <a:gd name="connsiteX24" fmla="*/ 492322 w 708265"/>
                    <a:gd name="connsiteY24" fmla="*/ 24503 h 845999"/>
                    <a:gd name="connsiteX25" fmla="*/ 493324 w 708265"/>
                    <a:gd name="connsiteY25" fmla="*/ 25040 h 845999"/>
                    <a:gd name="connsiteX26" fmla="*/ 494520 w 708265"/>
                    <a:gd name="connsiteY26" fmla="*/ 25455 h 845999"/>
                    <a:gd name="connsiteX27" fmla="*/ 495522 w 708265"/>
                    <a:gd name="connsiteY27" fmla="*/ 25809 h 845999"/>
                    <a:gd name="connsiteX28" fmla="*/ 496377 w 708265"/>
                    <a:gd name="connsiteY28" fmla="*/ 26102 h 845999"/>
                    <a:gd name="connsiteX29" fmla="*/ 496890 w 708265"/>
                    <a:gd name="connsiteY29" fmla="*/ 26248 h 845999"/>
                    <a:gd name="connsiteX30" fmla="*/ 500481 w 708265"/>
                    <a:gd name="connsiteY30" fmla="*/ 27285 h 845999"/>
                    <a:gd name="connsiteX31" fmla="*/ 501385 w 708265"/>
                    <a:gd name="connsiteY31" fmla="*/ 27542 h 845999"/>
                    <a:gd name="connsiteX32" fmla="*/ 503168 w 708265"/>
                    <a:gd name="connsiteY32" fmla="*/ 27957 h 845999"/>
                    <a:gd name="connsiteX33" fmla="*/ 505415 w 708265"/>
                    <a:gd name="connsiteY33" fmla="*/ 28481 h 845999"/>
                    <a:gd name="connsiteX34" fmla="*/ 507663 w 708265"/>
                    <a:gd name="connsiteY34" fmla="*/ 28994 h 845999"/>
                    <a:gd name="connsiteX35" fmla="*/ 510057 w 708265"/>
                    <a:gd name="connsiteY35" fmla="*/ 29543 h 845999"/>
                    <a:gd name="connsiteX36" fmla="*/ 512463 w 708265"/>
                    <a:gd name="connsiteY36" fmla="*/ 30092 h 845999"/>
                    <a:gd name="connsiteX37" fmla="*/ 513428 w 708265"/>
                    <a:gd name="connsiteY37" fmla="*/ 30312 h 845999"/>
                    <a:gd name="connsiteX38" fmla="*/ 514869 w 708265"/>
                    <a:gd name="connsiteY38" fmla="*/ 30568 h 845999"/>
                    <a:gd name="connsiteX39" fmla="*/ 516774 w 708265"/>
                    <a:gd name="connsiteY39" fmla="*/ 30910 h 845999"/>
                    <a:gd name="connsiteX40" fmla="*/ 518570 w 708265"/>
                    <a:gd name="connsiteY40" fmla="*/ 31227 h 845999"/>
                    <a:gd name="connsiteX41" fmla="*/ 521636 w 708265"/>
                    <a:gd name="connsiteY41" fmla="*/ 31776 h 845999"/>
                    <a:gd name="connsiteX42" fmla="*/ 523101 w 708265"/>
                    <a:gd name="connsiteY42" fmla="*/ 31935 h 845999"/>
                    <a:gd name="connsiteX43" fmla="*/ 525691 w 708265"/>
                    <a:gd name="connsiteY43" fmla="*/ 32203 h 845999"/>
                    <a:gd name="connsiteX44" fmla="*/ 526900 w 708265"/>
                    <a:gd name="connsiteY44" fmla="*/ 32325 h 845999"/>
                    <a:gd name="connsiteX45" fmla="*/ 527682 w 708265"/>
                    <a:gd name="connsiteY45" fmla="*/ 32081 h 845999"/>
                    <a:gd name="connsiteX46" fmla="*/ 529062 w 708265"/>
                    <a:gd name="connsiteY46" fmla="*/ 31654 h 845999"/>
                    <a:gd name="connsiteX47" fmla="*/ 530760 w 708265"/>
                    <a:gd name="connsiteY47" fmla="*/ 31129 h 845999"/>
                    <a:gd name="connsiteX48" fmla="*/ 532799 w 708265"/>
                    <a:gd name="connsiteY48" fmla="*/ 26297 h 845999"/>
                    <a:gd name="connsiteX49" fmla="*/ 533642 w 708265"/>
                    <a:gd name="connsiteY49" fmla="*/ 24027 h 845999"/>
                    <a:gd name="connsiteX50" fmla="*/ 536085 w 708265"/>
                    <a:gd name="connsiteY50" fmla="*/ 23930 h 845999"/>
                    <a:gd name="connsiteX51" fmla="*/ 537245 w 708265"/>
                    <a:gd name="connsiteY51" fmla="*/ 24430 h 845999"/>
                    <a:gd name="connsiteX52" fmla="*/ 538906 w 708265"/>
                    <a:gd name="connsiteY52" fmla="*/ 25162 h 845999"/>
                    <a:gd name="connsiteX53" fmla="*/ 546320 w 708265"/>
                    <a:gd name="connsiteY53" fmla="*/ 29555 h 845999"/>
                    <a:gd name="connsiteX54" fmla="*/ 548946 w 708265"/>
                    <a:gd name="connsiteY54" fmla="*/ 31105 h 845999"/>
                    <a:gd name="connsiteX55" fmla="*/ 550082 w 708265"/>
                    <a:gd name="connsiteY55" fmla="*/ 31776 h 845999"/>
                    <a:gd name="connsiteX56" fmla="*/ 551560 w 708265"/>
                    <a:gd name="connsiteY56" fmla="*/ 32655 h 845999"/>
                    <a:gd name="connsiteX57" fmla="*/ 553270 w 708265"/>
                    <a:gd name="connsiteY57" fmla="*/ 33179 h 845999"/>
                    <a:gd name="connsiteX58" fmla="*/ 554113 w 708265"/>
                    <a:gd name="connsiteY58" fmla="*/ 33436 h 845999"/>
                    <a:gd name="connsiteX59" fmla="*/ 555395 w 708265"/>
                    <a:gd name="connsiteY59" fmla="*/ 33826 h 845999"/>
                    <a:gd name="connsiteX60" fmla="*/ 556543 w 708265"/>
                    <a:gd name="connsiteY60" fmla="*/ 33924 h 845999"/>
                    <a:gd name="connsiteX61" fmla="*/ 559633 w 708265"/>
                    <a:gd name="connsiteY61" fmla="*/ 34180 h 845999"/>
                    <a:gd name="connsiteX62" fmla="*/ 562125 w 708265"/>
                    <a:gd name="connsiteY62" fmla="*/ 34619 h 845999"/>
                    <a:gd name="connsiteX63" fmla="*/ 563823 w 708265"/>
                    <a:gd name="connsiteY63" fmla="*/ 34912 h 845999"/>
                    <a:gd name="connsiteX64" fmla="*/ 569258 w 708265"/>
                    <a:gd name="connsiteY64" fmla="*/ 34900 h 845999"/>
                    <a:gd name="connsiteX65" fmla="*/ 576232 w 708265"/>
                    <a:gd name="connsiteY65" fmla="*/ 34900 h 845999"/>
                    <a:gd name="connsiteX66" fmla="*/ 582742 w 708265"/>
                    <a:gd name="connsiteY66" fmla="*/ 35266 h 845999"/>
                    <a:gd name="connsiteX67" fmla="*/ 585356 w 708265"/>
                    <a:gd name="connsiteY67" fmla="*/ 35486 h 845999"/>
                    <a:gd name="connsiteX68" fmla="*/ 586223 w 708265"/>
                    <a:gd name="connsiteY68" fmla="*/ 35559 h 845999"/>
                    <a:gd name="connsiteX69" fmla="*/ 587091 w 708265"/>
                    <a:gd name="connsiteY69" fmla="*/ 35925 h 845999"/>
                    <a:gd name="connsiteX70" fmla="*/ 588727 w 708265"/>
                    <a:gd name="connsiteY70" fmla="*/ 36633 h 845999"/>
                    <a:gd name="connsiteX71" fmla="*/ 589973 w 708265"/>
                    <a:gd name="connsiteY71" fmla="*/ 37170 h 845999"/>
                    <a:gd name="connsiteX72" fmla="*/ 591048 w 708265"/>
                    <a:gd name="connsiteY72" fmla="*/ 38671 h 845999"/>
                    <a:gd name="connsiteX73" fmla="*/ 591707 w 708265"/>
                    <a:gd name="connsiteY73" fmla="*/ 39610 h 845999"/>
                    <a:gd name="connsiteX74" fmla="*/ 592611 w 708265"/>
                    <a:gd name="connsiteY74" fmla="*/ 40879 h 845999"/>
                    <a:gd name="connsiteX75" fmla="*/ 593210 w 708265"/>
                    <a:gd name="connsiteY75" fmla="*/ 42978 h 845999"/>
                    <a:gd name="connsiteX76" fmla="*/ 593784 w 708265"/>
                    <a:gd name="connsiteY76" fmla="*/ 45029 h 845999"/>
                    <a:gd name="connsiteX77" fmla="*/ 593833 w 708265"/>
                    <a:gd name="connsiteY77" fmla="*/ 45187 h 845999"/>
                    <a:gd name="connsiteX78" fmla="*/ 594859 w 708265"/>
                    <a:gd name="connsiteY78" fmla="*/ 47018 h 845999"/>
                    <a:gd name="connsiteX79" fmla="*/ 595665 w 708265"/>
                    <a:gd name="connsiteY79" fmla="*/ 48433 h 845999"/>
                    <a:gd name="connsiteX80" fmla="*/ 597155 w 708265"/>
                    <a:gd name="connsiteY80" fmla="*/ 49727 h 845999"/>
                    <a:gd name="connsiteX81" fmla="*/ 598279 w 708265"/>
                    <a:gd name="connsiteY81" fmla="*/ 50691 h 845999"/>
                    <a:gd name="connsiteX82" fmla="*/ 599036 w 708265"/>
                    <a:gd name="connsiteY82" fmla="*/ 51337 h 845999"/>
                    <a:gd name="connsiteX83" fmla="*/ 600184 w 708265"/>
                    <a:gd name="connsiteY83" fmla="*/ 52045 h 845999"/>
                    <a:gd name="connsiteX84" fmla="*/ 602358 w 708265"/>
                    <a:gd name="connsiteY84" fmla="*/ 53400 h 845999"/>
                    <a:gd name="connsiteX85" fmla="*/ 604703 w 708265"/>
                    <a:gd name="connsiteY85" fmla="*/ 55901 h 845999"/>
                    <a:gd name="connsiteX86" fmla="*/ 605375 w 708265"/>
                    <a:gd name="connsiteY86" fmla="*/ 58122 h 845999"/>
                    <a:gd name="connsiteX87" fmla="*/ 605729 w 708265"/>
                    <a:gd name="connsiteY87" fmla="*/ 59318 h 845999"/>
                    <a:gd name="connsiteX88" fmla="*/ 604666 w 708265"/>
                    <a:gd name="connsiteY88" fmla="*/ 65493 h 845999"/>
                    <a:gd name="connsiteX89" fmla="*/ 604398 w 708265"/>
                    <a:gd name="connsiteY89" fmla="*/ 67042 h 845999"/>
                    <a:gd name="connsiteX90" fmla="*/ 603213 w 708265"/>
                    <a:gd name="connsiteY90" fmla="*/ 69385 h 845999"/>
                    <a:gd name="connsiteX91" fmla="*/ 602737 w 708265"/>
                    <a:gd name="connsiteY91" fmla="*/ 70325 h 845999"/>
                    <a:gd name="connsiteX92" fmla="*/ 601320 w 708265"/>
                    <a:gd name="connsiteY92" fmla="*/ 73132 h 845999"/>
                    <a:gd name="connsiteX93" fmla="*/ 599475 w 708265"/>
                    <a:gd name="connsiteY93" fmla="*/ 76158 h 845999"/>
                    <a:gd name="connsiteX94" fmla="*/ 598474 w 708265"/>
                    <a:gd name="connsiteY94" fmla="*/ 77781 h 845999"/>
                    <a:gd name="connsiteX95" fmla="*/ 598474 w 708265"/>
                    <a:gd name="connsiteY95" fmla="*/ 79685 h 845999"/>
                    <a:gd name="connsiteX96" fmla="*/ 598486 w 708265"/>
                    <a:gd name="connsiteY96" fmla="*/ 82064 h 845999"/>
                    <a:gd name="connsiteX97" fmla="*/ 600233 w 708265"/>
                    <a:gd name="connsiteY97" fmla="*/ 82162 h 845999"/>
                    <a:gd name="connsiteX98" fmla="*/ 603372 w 708265"/>
                    <a:gd name="connsiteY98" fmla="*/ 82320 h 845999"/>
                    <a:gd name="connsiteX99" fmla="*/ 604337 w 708265"/>
                    <a:gd name="connsiteY99" fmla="*/ 82357 h 845999"/>
                    <a:gd name="connsiteX100" fmla="*/ 607390 w 708265"/>
                    <a:gd name="connsiteY100" fmla="*/ 82455 h 845999"/>
                    <a:gd name="connsiteX101" fmla="*/ 608954 w 708265"/>
                    <a:gd name="connsiteY101" fmla="*/ 82503 h 845999"/>
                    <a:gd name="connsiteX102" fmla="*/ 611689 w 708265"/>
                    <a:gd name="connsiteY102" fmla="*/ 83992 h 845999"/>
                    <a:gd name="connsiteX103" fmla="*/ 612398 w 708265"/>
                    <a:gd name="connsiteY103" fmla="*/ 85957 h 845999"/>
                    <a:gd name="connsiteX104" fmla="*/ 612581 w 708265"/>
                    <a:gd name="connsiteY104" fmla="*/ 86445 h 845999"/>
                    <a:gd name="connsiteX105" fmla="*/ 613131 w 708265"/>
                    <a:gd name="connsiteY105" fmla="*/ 88019 h 845999"/>
                    <a:gd name="connsiteX106" fmla="*/ 613131 w 708265"/>
                    <a:gd name="connsiteY106" fmla="*/ 90191 h 845999"/>
                    <a:gd name="connsiteX107" fmla="*/ 613119 w 708265"/>
                    <a:gd name="connsiteY107" fmla="*/ 92339 h 845999"/>
                    <a:gd name="connsiteX108" fmla="*/ 613277 w 708265"/>
                    <a:gd name="connsiteY108" fmla="*/ 93681 h 845999"/>
                    <a:gd name="connsiteX109" fmla="*/ 613485 w 708265"/>
                    <a:gd name="connsiteY109" fmla="*/ 95499 h 845999"/>
                    <a:gd name="connsiteX110" fmla="*/ 613717 w 708265"/>
                    <a:gd name="connsiteY110" fmla="*/ 97574 h 845999"/>
                    <a:gd name="connsiteX111" fmla="*/ 616196 w 708265"/>
                    <a:gd name="connsiteY111" fmla="*/ 100722 h 845999"/>
                    <a:gd name="connsiteX112" fmla="*/ 617564 w 708265"/>
                    <a:gd name="connsiteY112" fmla="*/ 101259 h 845999"/>
                    <a:gd name="connsiteX113" fmla="*/ 620667 w 708265"/>
                    <a:gd name="connsiteY113" fmla="*/ 102479 h 845999"/>
                    <a:gd name="connsiteX114" fmla="*/ 621754 w 708265"/>
                    <a:gd name="connsiteY114" fmla="*/ 103126 h 845999"/>
                    <a:gd name="connsiteX115" fmla="*/ 624819 w 708265"/>
                    <a:gd name="connsiteY115" fmla="*/ 104932 h 845999"/>
                    <a:gd name="connsiteX116" fmla="*/ 626432 w 708265"/>
                    <a:gd name="connsiteY116" fmla="*/ 106043 h 845999"/>
                    <a:gd name="connsiteX117" fmla="*/ 628007 w 708265"/>
                    <a:gd name="connsiteY117" fmla="*/ 107129 h 845999"/>
                    <a:gd name="connsiteX118" fmla="*/ 629290 w 708265"/>
                    <a:gd name="connsiteY118" fmla="*/ 107800 h 845999"/>
                    <a:gd name="connsiteX119" fmla="*/ 630340 w 708265"/>
                    <a:gd name="connsiteY119" fmla="*/ 108349 h 845999"/>
                    <a:gd name="connsiteX120" fmla="*/ 632478 w 708265"/>
                    <a:gd name="connsiteY120" fmla="*/ 109460 h 845999"/>
                    <a:gd name="connsiteX121" fmla="*/ 633882 w 708265"/>
                    <a:gd name="connsiteY121" fmla="*/ 109911 h 845999"/>
                    <a:gd name="connsiteX122" fmla="*/ 636069 w 708265"/>
                    <a:gd name="connsiteY122" fmla="*/ 110619 h 845999"/>
                    <a:gd name="connsiteX123" fmla="*/ 636973 w 708265"/>
                    <a:gd name="connsiteY123" fmla="*/ 110912 h 845999"/>
                    <a:gd name="connsiteX124" fmla="*/ 638841 w 708265"/>
                    <a:gd name="connsiteY124" fmla="*/ 111863 h 845999"/>
                    <a:gd name="connsiteX125" fmla="*/ 639769 w 708265"/>
                    <a:gd name="connsiteY125" fmla="*/ 112327 h 845999"/>
                    <a:gd name="connsiteX126" fmla="*/ 640417 w 708265"/>
                    <a:gd name="connsiteY126" fmla="*/ 112657 h 845999"/>
                    <a:gd name="connsiteX127" fmla="*/ 643544 w 708265"/>
                    <a:gd name="connsiteY127" fmla="*/ 114487 h 845999"/>
                    <a:gd name="connsiteX128" fmla="*/ 645388 w 708265"/>
                    <a:gd name="connsiteY128" fmla="*/ 115573 h 845999"/>
                    <a:gd name="connsiteX129" fmla="*/ 649968 w 708265"/>
                    <a:gd name="connsiteY129" fmla="*/ 118160 h 845999"/>
                    <a:gd name="connsiteX130" fmla="*/ 652032 w 708265"/>
                    <a:gd name="connsiteY130" fmla="*/ 119319 h 845999"/>
                    <a:gd name="connsiteX131" fmla="*/ 654133 w 708265"/>
                    <a:gd name="connsiteY131" fmla="*/ 120515 h 845999"/>
                    <a:gd name="connsiteX132" fmla="*/ 655806 w 708265"/>
                    <a:gd name="connsiteY132" fmla="*/ 121467 h 845999"/>
                    <a:gd name="connsiteX133" fmla="*/ 657480 w 708265"/>
                    <a:gd name="connsiteY133" fmla="*/ 122419 h 845999"/>
                    <a:gd name="connsiteX134" fmla="*/ 658750 w 708265"/>
                    <a:gd name="connsiteY134" fmla="*/ 123334 h 845999"/>
                    <a:gd name="connsiteX135" fmla="*/ 662304 w 708265"/>
                    <a:gd name="connsiteY135" fmla="*/ 126006 h 845999"/>
                    <a:gd name="connsiteX136" fmla="*/ 664930 w 708265"/>
                    <a:gd name="connsiteY136" fmla="*/ 128532 h 845999"/>
                    <a:gd name="connsiteX137" fmla="*/ 665627 w 708265"/>
                    <a:gd name="connsiteY137" fmla="*/ 129253 h 845999"/>
                    <a:gd name="connsiteX138" fmla="*/ 666078 w 708265"/>
                    <a:gd name="connsiteY138" fmla="*/ 129765 h 845999"/>
                    <a:gd name="connsiteX139" fmla="*/ 667202 w 708265"/>
                    <a:gd name="connsiteY139" fmla="*/ 131046 h 845999"/>
                    <a:gd name="connsiteX140" fmla="*/ 668436 w 708265"/>
                    <a:gd name="connsiteY140" fmla="*/ 132462 h 845999"/>
                    <a:gd name="connsiteX141" fmla="*/ 668998 w 708265"/>
                    <a:gd name="connsiteY141" fmla="*/ 133170 h 845999"/>
                    <a:gd name="connsiteX142" fmla="*/ 670341 w 708265"/>
                    <a:gd name="connsiteY142" fmla="*/ 134878 h 845999"/>
                    <a:gd name="connsiteX143" fmla="*/ 671465 w 708265"/>
                    <a:gd name="connsiteY143" fmla="*/ 136318 h 845999"/>
                    <a:gd name="connsiteX144" fmla="*/ 671831 w 708265"/>
                    <a:gd name="connsiteY144" fmla="*/ 136965 h 845999"/>
                    <a:gd name="connsiteX145" fmla="*/ 673285 w 708265"/>
                    <a:gd name="connsiteY145" fmla="*/ 139552 h 845999"/>
                    <a:gd name="connsiteX146" fmla="*/ 673688 w 708265"/>
                    <a:gd name="connsiteY146" fmla="*/ 140259 h 845999"/>
                    <a:gd name="connsiteX147" fmla="*/ 673981 w 708265"/>
                    <a:gd name="connsiteY147" fmla="*/ 141175 h 845999"/>
                    <a:gd name="connsiteX148" fmla="*/ 675251 w 708265"/>
                    <a:gd name="connsiteY148" fmla="*/ 144982 h 845999"/>
                    <a:gd name="connsiteX149" fmla="*/ 675923 w 708265"/>
                    <a:gd name="connsiteY149" fmla="*/ 146995 h 845999"/>
                    <a:gd name="connsiteX150" fmla="*/ 676998 w 708265"/>
                    <a:gd name="connsiteY150" fmla="*/ 152682 h 845999"/>
                    <a:gd name="connsiteX151" fmla="*/ 677389 w 708265"/>
                    <a:gd name="connsiteY151" fmla="*/ 154769 h 845999"/>
                    <a:gd name="connsiteX152" fmla="*/ 678024 w 708265"/>
                    <a:gd name="connsiteY152" fmla="*/ 156123 h 845999"/>
                    <a:gd name="connsiteX153" fmla="*/ 679086 w 708265"/>
                    <a:gd name="connsiteY153" fmla="*/ 158356 h 845999"/>
                    <a:gd name="connsiteX154" fmla="*/ 679722 w 708265"/>
                    <a:gd name="connsiteY154" fmla="*/ 159699 h 845999"/>
                    <a:gd name="connsiteX155" fmla="*/ 680589 w 708265"/>
                    <a:gd name="connsiteY155" fmla="*/ 160919 h 845999"/>
                    <a:gd name="connsiteX156" fmla="*/ 683520 w 708265"/>
                    <a:gd name="connsiteY156" fmla="*/ 164958 h 845999"/>
                    <a:gd name="connsiteX157" fmla="*/ 685108 w 708265"/>
                    <a:gd name="connsiteY157" fmla="*/ 167557 h 845999"/>
                    <a:gd name="connsiteX158" fmla="*/ 686427 w 708265"/>
                    <a:gd name="connsiteY158" fmla="*/ 169705 h 845999"/>
                    <a:gd name="connsiteX159" fmla="*/ 688076 w 708265"/>
                    <a:gd name="connsiteY159" fmla="*/ 171242 h 845999"/>
                    <a:gd name="connsiteX160" fmla="*/ 690177 w 708265"/>
                    <a:gd name="connsiteY160" fmla="*/ 173195 h 845999"/>
                    <a:gd name="connsiteX161" fmla="*/ 691850 w 708265"/>
                    <a:gd name="connsiteY161" fmla="*/ 175160 h 845999"/>
                    <a:gd name="connsiteX162" fmla="*/ 694000 w 708265"/>
                    <a:gd name="connsiteY162" fmla="*/ 177698 h 845999"/>
                    <a:gd name="connsiteX163" fmla="*/ 695246 w 708265"/>
                    <a:gd name="connsiteY163" fmla="*/ 178369 h 845999"/>
                    <a:gd name="connsiteX164" fmla="*/ 696540 w 708265"/>
                    <a:gd name="connsiteY164" fmla="*/ 179065 h 845999"/>
                    <a:gd name="connsiteX165" fmla="*/ 697749 w 708265"/>
                    <a:gd name="connsiteY165" fmla="*/ 181041 h 845999"/>
                    <a:gd name="connsiteX166" fmla="*/ 698238 w 708265"/>
                    <a:gd name="connsiteY166" fmla="*/ 181835 h 845999"/>
                    <a:gd name="connsiteX167" fmla="*/ 699704 w 708265"/>
                    <a:gd name="connsiteY167" fmla="*/ 184568 h 845999"/>
                    <a:gd name="connsiteX168" fmla="*/ 700046 w 708265"/>
                    <a:gd name="connsiteY168" fmla="*/ 185264 h 845999"/>
                    <a:gd name="connsiteX169" fmla="*/ 702024 w 708265"/>
                    <a:gd name="connsiteY169" fmla="*/ 190486 h 845999"/>
                    <a:gd name="connsiteX170" fmla="*/ 703234 w 708265"/>
                    <a:gd name="connsiteY170" fmla="*/ 193549 h 845999"/>
                    <a:gd name="connsiteX171" fmla="*/ 703673 w 708265"/>
                    <a:gd name="connsiteY171" fmla="*/ 194660 h 845999"/>
                    <a:gd name="connsiteX172" fmla="*/ 704125 w 708265"/>
                    <a:gd name="connsiteY172" fmla="*/ 195782 h 845999"/>
                    <a:gd name="connsiteX173" fmla="*/ 704687 w 708265"/>
                    <a:gd name="connsiteY173" fmla="*/ 197845 h 845999"/>
                    <a:gd name="connsiteX174" fmla="*/ 706018 w 708265"/>
                    <a:gd name="connsiteY174" fmla="*/ 202714 h 845999"/>
                    <a:gd name="connsiteX175" fmla="*/ 706275 w 708265"/>
                    <a:gd name="connsiteY175" fmla="*/ 203653 h 845999"/>
                    <a:gd name="connsiteX176" fmla="*/ 706421 w 708265"/>
                    <a:gd name="connsiteY176" fmla="*/ 204666 h 845999"/>
                    <a:gd name="connsiteX177" fmla="*/ 706531 w 708265"/>
                    <a:gd name="connsiteY177" fmla="*/ 205325 h 845999"/>
                    <a:gd name="connsiteX178" fmla="*/ 707191 w 708265"/>
                    <a:gd name="connsiteY178" fmla="*/ 209742 h 845999"/>
                    <a:gd name="connsiteX179" fmla="*/ 707398 w 708265"/>
                    <a:gd name="connsiteY179" fmla="*/ 211121 h 845999"/>
                    <a:gd name="connsiteX180" fmla="*/ 707533 w 708265"/>
                    <a:gd name="connsiteY180" fmla="*/ 212342 h 845999"/>
                    <a:gd name="connsiteX181" fmla="*/ 707740 w 708265"/>
                    <a:gd name="connsiteY181" fmla="*/ 214282 h 845999"/>
                    <a:gd name="connsiteX182" fmla="*/ 708107 w 708265"/>
                    <a:gd name="connsiteY182" fmla="*/ 217882 h 845999"/>
                    <a:gd name="connsiteX183" fmla="*/ 708266 w 708265"/>
                    <a:gd name="connsiteY183" fmla="*/ 219419 h 845999"/>
                    <a:gd name="connsiteX184" fmla="*/ 708131 w 708265"/>
                    <a:gd name="connsiteY184" fmla="*/ 221042 h 845999"/>
                    <a:gd name="connsiteX185" fmla="*/ 707618 w 708265"/>
                    <a:gd name="connsiteY185" fmla="*/ 226973 h 845999"/>
                    <a:gd name="connsiteX186" fmla="*/ 707215 w 708265"/>
                    <a:gd name="connsiteY186" fmla="*/ 231830 h 845999"/>
                    <a:gd name="connsiteX187" fmla="*/ 707093 w 708265"/>
                    <a:gd name="connsiteY187" fmla="*/ 233294 h 845999"/>
                    <a:gd name="connsiteX188" fmla="*/ 706885 w 708265"/>
                    <a:gd name="connsiteY188" fmla="*/ 234453 h 845999"/>
                    <a:gd name="connsiteX189" fmla="*/ 706482 w 708265"/>
                    <a:gd name="connsiteY189" fmla="*/ 236772 h 845999"/>
                    <a:gd name="connsiteX190" fmla="*/ 705798 w 708265"/>
                    <a:gd name="connsiteY190" fmla="*/ 240640 h 845999"/>
                    <a:gd name="connsiteX191" fmla="*/ 705493 w 708265"/>
                    <a:gd name="connsiteY191" fmla="*/ 242349 h 845999"/>
                    <a:gd name="connsiteX192" fmla="*/ 704565 w 708265"/>
                    <a:gd name="connsiteY192" fmla="*/ 244569 h 845999"/>
                    <a:gd name="connsiteX193" fmla="*/ 703368 w 708265"/>
                    <a:gd name="connsiteY193" fmla="*/ 247376 h 845999"/>
                    <a:gd name="connsiteX194" fmla="*/ 701206 w 708265"/>
                    <a:gd name="connsiteY194" fmla="*/ 252440 h 845999"/>
                    <a:gd name="connsiteX195" fmla="*/ 699557 w 708265"/>
                    <a:gd name="connsiteY195" fmla="*/ 256626 h 845999"/>
                    <a:gd name="connsiteX196" fmla="*/ 698837 w 708265"/>
                    <a:gd name="connsiteY196" fmla="*/ 258493 h 845999"/>
                    <a:gd name="connsiteX197" fmla="*/ 697676 w 708265"/>
                    <a:gd name="connsiteY197" fmla="*/ 260116 h 845999"/>
                    <a:gd name="connsiteX198" fmla="*/ 697261 w 708265"/>
                    <a:gd name="connsiteY198" fmla="*/ 260714 h 845999"/>
                    <a:gd name="connsiteX199" fmla="*/ 696027 w 708265"/>
                    <a:gd name="connsiteY199" fmla="*/ 262447 h 845999"/>
                    <a:gd name="connsiteX200" fmla="*/ 695441 w 708265"/>
                    <a:gd name="connsiteY200" fmla="*/ 263301 h 845999"/>
                    <a:gd name="connsiteX201" fmla="*/ 694549 w 708265"/>
                    <a:gd name="connsiteY201" fmla="*/ 264582 h 845999"/>
                    <a:gd name="connsiteX202" fmla="*/ 693059 w 708265"/>
                    <a:gd name="connsiteY202" fmla="*/ 266718 h 845999"/>
                    <a:gd name="connsiteX203" fmla="*/ 692033 w 708265"/>
                    <a:gd name="connsiteY203" fmla="*/ 268841 h 845999"/>
                    <a:gd name="connsiteX204" fmla="*/ 690763 w 708265"/>
                    <a:gd name="connsiteY204" fmla="*/ 271477 h 845999"/>
                    <a:gd name="connsiteX205" fmla="*/ 689322 w 708265"/>
                    <a:gd name="connsiteY205" fmla="*/ 273685 h 845999"/>
                    <a:gd name="connsiteX206" fmla="*/ 686464 w 708265"/>
                    <a:gd name="connsiteY206" fmla="*/ 278091 h 845999"/>
                    <a:gd name="connsiteX207" fmla="*/ 685328 w 708265"/>
                    <a:gd name="connsiteY207" fmla="*/ 279860 h 845999"/>
                    <a:gd name="connsiteX208" fmla="*/ 683972 w 708265"/>
                    <a:gd name="connsiteY208" fmla="*/ 281398 h 845999"/>
                    <a:gd name="connsiteX209" fmla="*/ 679599 w 708265"/>
                    <a:gd name="connsiteY209" fmla="*/ 286401 h 845999"/>
                    <a:gd name="connsiteX210" fmla="*/ 678928 w 708265"/>
                    <a:gd name="connsiteY210" fmla="*/ 287157 h 845999"/>
                    <a:gd name="connsiteX211" fmla="*/ 677926 w 708265"/>
                    <a:gd name="connsiteY211" fmla="*/ 288304 h 845999"/>
                    <a:gd name="connsiteX212" fmla="*/ 676057 w 708265"/>
                    <a:gd name="connsiteY212" fmla="*/ 289976 h 845999"/>
                    <a:gd name="connsiteX213" fmla="*/ 672308 w 708265"/>
                    <a:gd name="connsiteY213" fmla="*/ 293344 h 845999"/>
                    <a:gd name="connsiteX214" fmla="*/ 669572 w 708265"/>
                    <a:gd name="connsiteY214" fmla="*/ 295858 h 845999"/>
                    <a:gd name="connsiteX215" fmla="*/ 668020 w 708265"/>
                    <a:gd name="connsiteY215" fmla="*/ 297286 h 845999"/>
                    <a:gd name="connsiteX216" fmla="*/ 666311 w 708265"/>
                    <a:gd name="connsiteY216" fmla="*/ 298140 h 845999"/>
                    <a:gd name="connsiteX217" fmla="*/ 659434 w 708265"/>
                    <a:gd name="connsiteY217" fmla="*/ 301581 h 845999"/>
                    <a:gd name="connsiteX218" fmla="*/ 658139 w 708265"/>
                    <a:gd name="connsiteY218" fmla="*/ 302228 h 845999"/>
                    <a:gd name="connsiteX219" fmla="*/ 655538 w 708265"/>
                    <a:gd name="connsiteY219" fmla="*/ 303277 h 845999"/>
                    <a:gd name="connsiteX220" fmla="*/ 654231 w 708265"/>
                    <a:gd name="connsiteY220" fmla="*/ 303814 h 845999"/>
                    <a:gd name="connsiteX221" fmla="*/ 651544 w 708265"/>
                    <a:gd name="connsiteY221" fmla="*/ 304900 h 845999"/>
                    <a:gd name="connsiteX222" fmla="*/ 649748 w 708265"/>
                    <a:gd name="connsiteY222" fmla="*/ 305632 h 845999"/>
                    <a:gd name="connsiteX223" fmla="*/ 648405 w 708265"/>
                    <a:gd name="connsiteY223" fmla="*/ 306182 h 845999"/>
                    <a:gd name="connsiteX224" fmla="*/ 647501 w 708265"/>
                    <a:gd name="connsiteY224" fmla="*/ 306499 h 845999"/>
                    <a:gd name="connsiteX225" fmla="*/ 646133 w 708265"/>
                    <a:gd name="connsiteY225" fmla="*/ 306963 h 845999"/>
                    <a:gd name="connsiteX226" fmla="*/ 641113 w 708265"/>
                    <a:gd name="connsiteY226" fmla="*/ 308708 h 845999"/>
                    <a:gd name="connsiteX227" fmla="*/ 638353 w 708265"/>
                    <a:gd name="connsiteY227" fmla="*/ 311941 h 845999"/>
                    <a:gd name="connsiteX228" fmla="*/ 637327 w 708265"/>
                    <a:gd name="connsiteY228" fmla="*/ 313137 h 845999"/>
                    <a:gd name="connsiteX229" fmla="*/ 636545 w 708265"/>
                    <a:gd name="connsiteY229" fmla="*/ 315224 h 845999"/>
                    <a:gd name="connsiteX230" fmla="*/ 634652 w 708265"/>
                    <a:gd name="connsiteY230" fmla="*/ 320239 h 845999"/>
                    <a:gd name="connsiteX231" fmla="*/ 634273 w 708265"/>
                    <a:gd name="connsiteY231" fmla="*/ 321240 h 845999"/>
                    <a:gd name="connsiteX232" fmla="*/ 633638 w 708265"/>
                    <a:gd name="connsiteY232" fmla="*/ 323180 h 845999"/>
                    <a:gd name="connsiteX233" fmla="*/ 631586 w 708265"/>
                    <a:gd name="connsiteY233" fmla="*/ 329489 h 845999"/>
                    <a:gd name="connsiteX234" fmla="*/ 631268 w 708265"/>
                    <a:gd name="connsiteY234" fmla="*/ 330429 h 845999"/>
                    <a:gd name="connsiteX235" fmla="*/ 630475 w 708265"/>
                    <a:gd name="connsiteY235" fmla="*/ 332796 h 845999"/>
                    <a:gd name="connsiteX236" fmla="*/ 628472 w 708265"/>
                    <a:gd name="connsiteY236" fmla="*/ 338824 h 845999"/>
                    <a:gd name="connsiteX237" fmla="*/ 627971 w 708265"/>
                    <a:gd name="connsiteY237" fmla="*/ 340325 h 845999"/>
                    <a:gd name="connsiteX238" fmla="*/ 627043 w 708265"/>
                    <a:gd name="connsiteY238" fmla="*/ 342766 h 845999"/>
                    <a:gd name="connsiteX239" fmla="*/ 626175 w 708265"/>
                    <a:gd name="connsiteY239" fmla="*/ 345084 h 845999"/>
                    <a:gd name="connsiteX240" fmla="*/ 625394 w 708265"/>
                    <a:gd name="connsiteY240" fmla="*/ 347134 h 845999"/>
                    <a:gd name="connsiteX241" fmla="*/ 625149 w 708265"/>
                    <a:gd name="connsiteY241" fmla="*/ 347793 h 845999"/>
                    <a:gd name="connsiteX242" fmla="*/ 624417 w 708265"/>
                    <a:gd name="connsiteY242" fmla="*/ 349538 h 845999"/>
                    <a:gd name="connsiteX243" fmla="*/ 623256 w 708265"/>
                    <a:gd name="connsiteY243" fmla="*/ 352345 h 845999"/>
                    <a:gd name="connsiteX244" fmla="*/ 622865 w 708265"/>
                    <a:gd name="connsiteY244" fmla="*/ 353297 h 845999"/>
                    <a:gd name="connsiteX245" fmla="*/ 622389 w 708265"/>
                    <a:gd name="connsiteY245" fmla="*/ 354456 h 845999"/>
                    <a:gd name="connsiteX246" fmla="*/ 621290 w 708265"/>
                    <a:gd name="connsiteY246" fmla="*/ 356567 h 845999"/>
                    <a:gd name="connsiteX247" fmla="*/ 619311 w 708265"/>
                    <a:gd name="connsiteY247" fmla="*/ 360362 h 845999"/>
                    <a:gd name="connsiteX248" fmla="*/ 618762 w 708265"/>
                    <a:gd name="connsiteY248" fmla="*/ 361424 h 845999"/>
                    <a:gd name="connsiteX249" fmla="*/ 618114 w 708265"/>
                    <a:gd name="connsiteY249" fmla="*/ 362669 h 845999"/>
                    <a:gd name="connsiteX250" fmla="*/ 617076 w 708265"/>
                    <a:gd name="connsiteY250" fmla="*/ 364279 h 845999"/>
                    <a:gd name="connsiteX251" fmla="*/ 616001 w 708265"/>
                    <a:gd name="connsiteY251" fmla="*/ 365963 h 845999"/>
                    <a:gd name="connsiteX252" fmla="*/ 614633 w 708265"/>
                    <a:gd name="connsiteY252" fmla="*/ 368074 h 845999"/>
                    <a:gd name="connsiteX253" fmla="*/ 614108 w 708265"/>
                    <a:gd name="connsiteY253" fmla="*/ 368904 h 845999"/>
                    <a:gd name="connsiteX254" fmla="*/ 612935 w 708265"/>
                    <a:gd name="connsiteY254" fmla="*/ 370832 h 845999"/>
                    <a:gd name="connsiteX255" fmla="*/ 611799 w 708265"/>
                    <a:gd name="connsiteY255" fmla="*/ 372712 h 845999"/>
                    <a:gd name="connsiteX256" fmla="*/ 611238 w 708265"/>
                    <a:gd name="connsiteY256" fmla="*/ 373651 h 845999"/>
                    <a:gd name="connsiteX257" fmla="*/ 610822 w 708265"/>
                    <a:gd name="connsiteY257" fmla="*/ 374383 h 845999"/>
                    <a:gd name="connsiteX258" fmla="*/ 610419 w 708265"/>
                    <a:gd name="connsiteY258" fmla="*/ 375115 h 845999"/>
                    <a:gd name="connsiteX259" fmla="*/ 607195 w 708265"/>
                    <a:gd name="connsiteY259" fmla="*/ 380887 h 845999"/>
                    <a:gd name="connsiteX260" fmla="*/ 605412 w 708265"/>
                    <a:gd name="connsiteY260" fmla="*/ 383743 h 845999"/>
                    <a:gd name="connsiteX261" fmla="*/ 604410 w 708265"/>
                    <a:gd name="connsiteY261" fmla="*/ 385329 h 845999"/>
                    <a:gd name="connsiteX262" fmla="*/ 603323 w 708265"/>
                    <a:gd name="connsiteY262" fmla="*/ 386989 h 845999"/>
                    <a:gd name="connsiteX263" fmla="*/ 602785 w 708265"/>
                    <a:gd name="connsiteY263" fmla="*/ 387806 h 845999"/>
                    <a:gd name="connsiteX264" fmla="*/ 601979 w 708265"/>
                    <a:gd name="connsiteY264" fmla="*/ 389039 h 845999"/>
                    <a:gd name="connsiteX265" fmla="*/ 600636 w 708265"/>
                    <a:gd name="connsiteY265" fmla="*/ 391089 h 845999"/>
                    <a:gd name="connsiteX266" fmla="*/ 599060 w 708265"/>
                    <a:gd name="connsiteY266" fmla="*/ 393298 h 845999"/>
                    <a:gd name="connsiteX267" fmla="*/ 596422 w 708265"/>
                    <a:gd name="connsiteY267" fmla="*/ 397032 h 845999"/>
                    <a:gd name="connsiteX268" fmla="*/ 595274 w 708265"/>
                    <a:gd name="connsiteY268" fmla="*/ 399155 h 845999"/>
                    <a:gd name="connsiteX269" fmla="*/ 594224 w 708265"/>
                    <a:gd name="connsiteY269" fmla="*/ 401120 h 845999"/>
                    <a:gd name="connsiteX270" fmla="*/ 592770 w 708265"/>
                    <a:gd name="connsiteY270" fmla="*/ 402474 h 845999"/>
                    <a:gd name="connsiteX271" fmla="*/ 589485 w 708265"/>
                    <a:gd name="connsiteY271" fmla="*/ 405549 h 845999"/>
                    <a:gd name="connsiteX272" fmla="*/ 588935 w 708265"/>
                    <a:gd name="connsiteY272" fmla="*/ 406025 h 845999"/>
                    <a:gd name="connsiteX273" fmla="*/ 586235 w 708265"/>
                    <a:gd name="connsiteY273" fmla="*/ 408075 h 845999"/>
                    <a:gd name="connsiteX274" fmla="*/ 585014 w 708265"/>
                    <a:gd name="connsiteY274" fmla="*/ 409015 h 845999"/>
                    <a:gd name="connsiteX275" fmla="*/ 583329 w 708265"/>
                    <a:gd name="connsiteY275" fmla="*/ 409674 h 845999"/>
                    <a:gd name="connsiteX276" fmla="*/ 582046 w 708265"/>
                    <a:gd name="connsiteY276" fmla="*/ 410162 h 845999"/>
                    <a:gd name="connsiteX277" fmla="*/ 581301 w 708265"/>
                    <a:gd name="connsiteY277" fmla="*/ 410345 h 845999"/>
                    <a:gd name="connsiteX278" fmla="*/ 578724 w 708265"/>
                    <a:gd name="connsiteY278" fmla="*/ 410967 h 845999"/>
                    <a:gd name="connsiteX279" fmla="*/ 577270 w 708265"/>
                    <a:gd name="connsiteY279" fmla="*/ 411321 h 845999"/>
                    <a:gd name="connsiteX280" fmla="*/ 576745 w 708265"/>
                    <a:gd name="connsiteY280" fmla="*/ 411504 h 845999"/>
                    <a:gd name="connsiteX281" fmla="*/ 574388 w 708265"/>
                    <a:gd name="connsiteY281" fmla="*/ 412346 h 845999"/>
                    <a:gd name="connsiteX282" fmla="*/ 573240 w 708265"/>
                    <a:gd name="connsiteY282" fmla="*/ 412603 h 845999"/>
                    <a:gd name="connsiteX283" fmla="*/ 574828 w 708265"/>
                    <a:gd name="connsiteY283" fmla="*/ 414531 h 845999"/>
                    <a:gd name="connsiteX284" fmla="*/ 576135 w 708265"/>
                    <a:gd name="connsiteY284" fmla="*/ 416093 h 845999"/>
                    <a:gd name="connsiteX285" fmla="*/ 581399 w 708265"/>
                    <a:gd name="connsiteY285" fmla="*/ 417227 h 845999"/>
                    <a:gd name="connsiteX286" fmla="*/ 583463 w 708265"/>
                    <a:gd name="connsiteY286" fmla="*/ 417337 h 845999"/>
                    <a:gd name="connsiteX287" fmla="*/ 584538 w 708265"/>
                    <a:gd name="connsiteY287" fmla="*/ 417386 h 845999"/>
                    <a:gd name="connsiteX288" fmla="*/ 587005 w 708265"/>
                    <a:gd name="connsiteY288" fmla="*/ 418582 h 845999"/>
                    <a:gd name="connsiteX289" fmla="*/ 586101 w 708265"/>
                    <a:gd name="connsiteY289" fmla="*/ 420474 h 845999"/>
                    <a:gd name="connsiteX290" fmla="*/ 584843 w 708265"/>
                    <a:gd name="connsiteY290" fmla="*/ 423097 h 845999"/>
                    <a:gd name="connsiteX291" fmla="*/ 584526 w 708265"/>
                    <a:gd name="connsiteY291" fmla="*/ 423756 h 845999"/>
                    <a:gd name="connsiteX292" fmla="*/ 582278 w 708265"/>
                    <a:gd name="connsiteY292" fmla="*/ 428369 h 845999"/>
                    <a:gd name="connsiteX293" fmla="*/ 581728 w 708265"/>
                    <a:gd name="connsiteY293" fmla="*/ 429504 h 845999"/>
                    <a:gd name="connsiteX294" fmla="*/ 581228 w 708265"/>
                    <a:gd name="connsiteY294" fmla="*/ 430370 h 845999"/>
                    <a:gd name="connsiteX295" fmla="*/ 580470 w 708265"/>
                    <a:gd name="connsiteY295" fmla="*/ 431676 h 845999"/>
                    <a:gd name="connsiteX296" fmla="*/ 577441 w 708265"/>
                    <a:gd name="connsiteY296" fmla="*/ 436923 h 845999"/>
                    <a:gd name="connsiteX297" fmla="*/ 576721 w 708265"/>
                    <a:gd name="connsiteY297" fmla="*/ 438351 h 845999"/>
                    <a:gd name="connsiteX298" fmla="*/ 575609 w 708265"/>
                    <a:gd name="connsiteY298" fmla="*/ 440535 h 845999"/>
                    <a:gd name="connsiteX299" fmla="*/ 574828 w 708265"/>
                    <a:gd name="connsiteY299" fmla="*/ 443805 h 845999"/>
                    <a:gd name="connsiteX300" fmla="*/ 574510 w 708265"/>
                    <a:gd name="connsiteY300" fmla="*/ 445880 h 845999"/>
                    <a:gd name="connsiteX301" fmla="*/ 574180 w 708265"/>
                    <a:gd name="connsiteY301" fmla="*/ 447906 h 845999"/>
                    <a:gd name="connsiteX302" fmla="*/ 573460 w 708265"/>
                    <a:gd name="connsiteY302" fmla="*/ 451359 h 845999"/>
                    <a:gd name="connsiteX303" fmla="*/ 573044 w 708265"/>
                    <a:gd name="connsiteY303" fmla="*/ 453324 h 845999"/>
                    <a:gd name="connsiteX304" fmla="*/ 572812 w 708265"/>
                    <a:gd name="connsiteY304" fmla="*/ 455544 h 845999"/>
                    <a:gd name="connsiteX305" fmla="*/ 572556 w 708265"/>
                    <a:gd name="connsiteY305" fmla="*/ 458107 h 845999"/>
                    <a:gd name="connsiteX306" fmla="*/ 571957 w 708265"/>
                    <a:gd name="connsiteY306" fmla="*/ 461121 h 845999"/>
                    <a:gd name="connsiteX307" fmla="*/ 571493 w 708265"/>
                    <a:gd name="connsiteY307" fmla="*/ 463427 h 845999"/>
                    <a:gd name="connsiteX308" fmla="*/ 571322 w 708265"/>
                    <a:gd name="connsiteY308" fmla="*/ 465026 h 845999"/>
                    <a:gd name="connsiteX309" fmla="*/ 571151 w 708265"/>
                    <a:gd name="connsiteY309" fmla="*/ 466625 h 845999"/>
                    <a:gd name="connsiteX310" fmla="*/ 571041 w 708265"/>
                    <a:gd name="connsiteY310" fmla="*/ 467698 h 845999"/>
                    <a:gd name="connsiteX311" fmla="*/ 570931 w 708265"/>
                    <a:gd name="connsiteY311" fmla="*/ 468760 h 845999"/>
                    <a:gd name="connsiteX312" fmla="*/ 570907 w 708265"/>
                    <a:gd name="connsiteY312" fmla="*/ 469858 h 845999"/>
                    <a:gd name="connsiteX313" fmla="*/ 570809 w 708265"/>
                    <a:gd name="connsiteY313" fmla="*/ 474166 h 845999"/>
                    <a:gd name="connsiteX314" fmla="*/ 570797 w 708265"/>
                    <a:gd name="connsiteY314" fmla="*/ 475032 h 845999"/>
                    <a:gd name="connsiteX315" fmla="*/ 570748 w 708265"/>
                    <a:gd name="connsiteY315" fmla="*/ 476899 h 845999"/>
                    <a:gd name="connsiteX316" fmla="*/ 570736 w 708265"/>
                    <a:gd name="connsiteY316" fmla="*/ 477436 h 845999"/>
                    <a:gd name="connsiteX317" fmla="*/ 570687 w 708265"/>
                    <a:gd name="connsiteY317" fmla="*/ 478376 h 845999"/>
                    <a:gd name="connsiteX318" fmla="*/ 570370 w 708265"/>
                    <a:gd name="connsiteY318" fmla="*/ 484075 h 845999"/>
                    <a:gd name="connsiteX319" fmla="*/ 570321 w 708265"/>
                    <a:gd name="connsiteY319" fmla="*/ 485014 h 845999"/>
                    <a:gd name="connsiteX320" fmla="*/ 570272 w 708265"/>
                    <a:gd name="connsiteY320" fmla="*/ 485966 h 845999"/>
                    <a:gd name="connsiteX321" fmla="*/ 570028 w 708265"/>
                    <a:gd name="connsiteY321" fmla="*/ 487174 h 845999"/>
                    <a:gd name="connsiteX322" fmla="*/ 569551 w 708265"/>
                    <a:gd name="connsiteY322" fmla="*/ 489578 h 845999"/>
                    <a:gd name="connsiteX323" fmla="*/ 569172 w 708265"/>
                    <a:gd name="connsiteY323" fmla="*/ 491470 h 845999"/>
                    <a:gd name="connsiteX324" fmla="*/ 568489 w 708265"/>
                    <a:gd name="connsiteY324" fmla="*/ 495045 h 845999"/>
                    <a:gd name="connsiteX325" fmla="*/ 568147 w 708265"/>
                    <a:gd name="connsiteY325" fmla="*/ 496802 h 845999"/>
                    <a:gd name="connsiteX326" fmla="*/ 567670 w 708265"/>
                    <a:gd name="connsiteY326" fmla="*/ 498254 h 845999"/>
                    <a:gd name="connsiteX327" fmla="*/ 566669 w 708265"/>
                    <a:gd name="connsiteY327" fmla="*/ 501244 h 845999"/>
                    <a:gd name="connsiteX328" fmla="*/ 565521 w 708265"/>
                    <a:gd name="connsiteY328" fmla="*/ 503550 h 845999"/>
                    <a:gd name="connsiteX329" fmla="*/ 564702 w 708265"/>
                    <a:gd name="connsiteY329" fmla="*/ 505186 h 845999"/>
                    <a:gd name="connsiteX330" fmla="*/ 564556 w 708265"/>
                    <a:gd name="connsiteY330" fmla="*/ 506796 h 845999"/>
                    <a:gd name="connsiteX331" fmla="*/ 564507 w 708265"/>
                    <a:gd name="connsiteY331" fmla="*/ 507333 h 845999"/>
                    <a:gd name="connsiteX332" fmla="*/ 564458 w 708265"/>
                    <a:gd name="connsiteY332" fmla="*/ 507858 h 845999"/>
                    <a:gd name="connsiteX333" fmla="*/ 564409 w 708265"/>
                    <a:gd name="connsiteY333" fmla="*/ 508383 h 845999"/>
                    <a:gd name="connsiteX334" fmla="*/ 564299 w 708265"/>
                    <a:gd name="connsiteY334" fmla="*/ 509457 h 845999"/>
                    <a:gd name="connsiteX335" fmla="*/ 564470 w 708265"/>
                    <a:gd name="connsiteY335" fmla="*/ 510470 h 845999"/>
                    <a:gd name="connsiteX336" fmla="*/ 564922 w 708265"/>
                    <a:gd name="connsiteY336" fmla="*/ 513252 h 845999"/>
                    <a:gd name="connsiteX337" fmla="*/ 565056 w 708265"/>
                    <a:gd name="connsiteY337" fmla="*/ 514045 h 845999"/>
                    <a:gd name="connsiteX338" fmla="*/ 565423 w 708265"/>
                    <a:gd name="connsiteY338" fmla="*/ 515119 h 845999"/>
                    <a:gd name="connsiteX339" fmla="*/ 566205 w 708265"/>
                    <a:gd name="connsiteY339" fmla="*/ 517340 h 845999"/>
                    <a:gd name="connsiteX340" fmla="*/ 566522 w 708265"/>
                    <a:gd name="connsiteY340" fmla="*/ 518121 h 845999"/>
                    <a:gd name="connsiteX341" fmla="*/ 569160 w 708265"/>
                    <a:gd name="connsiteY341" fmla="*/ 523856 h 845999"/>
                    <a:gd name="connsiteX342" fmla="*/ 569771 w 708265"/>
                    <a:gd name="connsiteY342" fmla="*/ 526089 h 845999"/>
                    <a:gd name="connsiteX343" fmla="*/ 570944 w 708265"/>
                    <a:gd name="connsiteY343" fmla="*/ 530446 h 845999"/>
                    <a:gd name="connsiteX344" fmla="*/ 571347 w 708265"/>
                    <a:gd name="connsiteY344" fmla="*/ 531922 h 845999"/>
                    <a:gd name="connsiteX345" fmla="*/ 571823 w 708265"/>
                    <a:gd name="connsiteY345" fmla="*/ 533057 h 845999"/>
                    <a:gd name="connsiteX346" fmla="*/ 576318 w 708265"/>
                    <a:gd name="connsiteY346" fmla="*/ 543734 h 845999"/>
                    <a:gd name="connsiteX347" fmla="*/ 575194 w 708265"/>
                    <a:gd name="connsiteY347" fmla="*/ 548786 h 845999"/>
                    <a:gd name="connsiteX348" fmla="*/ 574877 w 708265"/>
                    <a:gd name="connsiteY348" fmla="*/ 550190 h 845999"/>
                    <a:gd name="connsiteX349" fmla="*/ 573680 w 708265"/>
                    <a:gd name="connsiteY349" fmla="*/ 552020 h 845999"/>
                    <a:gd name="connsiteX350" fmla="*/ 572739 w 708265"/>
                    <a:gd name="connsiteY350" fmla="*/ 553448 h 845999"/>
                    <a:gd name="connsiteX351" fmla="*/ 572080 w 708265"/>
                    <a:gd name="connsiteY351" fmla="*/ 554229 h 845999"/>
                    <a:gd name="connsiteX352" fmla="*/ 571420 w 708265"/>
                    <a:gd name="connsiteY352" fmla="*/ 555022 h 845999"/>
                    <a:gd name="connsiteX353" fmla="*/ 569454 w 708265"/>
                    <a:gd name="connsiteY353" fmla="*/ 557402 h 845999"/>
                    <a:gd name="connsiteX354" fmla="*/ 567963 w 708265"/>
                    <a:gd name="connsiteY354" fmla="*/ 559220 h 845999"/>
                    <a:gd name="connsiteX355" fmla="*/ 566779 w 708265"/>
                    <a:gd name="connsiteY355" fmla="*/ 560660 h 845999"/>
                    <a:gd name="connsiteX356" fmla="*/ 566180 w 708265"/>
                    <a:gd name="connsiteY356" fmla="*/ 562051 h 845999"/>
                    <a:gd name="connsiteX357" fmla="*/ 565398 w 708265"/>
                    <a:gd name="connsiteY357" fmla="*/ 563881 h 845999"/>
                    <a:gd name="connsiteX358" fmla="*/ 564788 w 708265"/>
                    <a:gd name="connsiteY358" fmla="*/ 565260 h 845999"/>
                    <a:gd name="connsiteX359" fmla="*/ 564592 w 708265"/>
                    <a:gd name="connsiteY359" fmla="*/ 566712 h 845999"/>
                    <a:gd name="connsiteX360" fmla="*/ 564153 w 708265"/>
                    <a:gd name="connsiteY360" fmla="*/ 569934 h 845999"/>
                    <a:gd name="connsiteX361" fmla="*/ 563884 w 708265"/>
                    <a:gd name="connsiteY361" fmla="*/ 571947 h 845999"/>
                    <a:gd name="connsiteX362" fmla="*/ 563383 w 708265"/>
                    <a:gd name="connsiteY362" fmla="*/ 574229 h 845999"/>
                    <a:gd name="connsiteX363" fmla="*/ 563127 w 708265"/>
                    <a:gd name="connsiteY363" fmla="*/ 575450 h 845999"/>
                    <a:gd name="connsiteX364" fmla="*/ 563139 w 708265"/>
                    <a:gd name="connsiteY364" fmla="*/ 576438 h 845999"/>
                    <a:gd name="connsiteX365" fmla="*/ 563188 w 708265"/>
                    <a:gd name="connsiteY365" fmla="*/ 579025 h 845999"/>
                    <a:gd name="connsiteX366" fmla="*/ 562785 w 708265"/>
                    <a:gd name="connsiteY366" fmla="*/ 581038 h 845999"/>
                    <a:gd name="connsiteX367" fmla="*/ 562186 w 708265"/>
                    <a:gd name="connsiteY367" fmla="*/ 584077 h 845999"/>
                    <a:gd name="connsiteX368" fmla="*/ 561820 w 708265"/>
                    <a:gd name="connsiteY368" fmla="*/ 585773 h 845999"/>
                    <a:gd name="connsiteX369" fmla="*/ 561392 w 708265"/>
                    <a:gd name="connsiteY369" fmla="*/ 587274 h 845999"/>
                    <a:gd name="connsiteX370" fmla="*/ 561026 w 708265"/>
                    <a:gd name="connsiteY370" fmla="*/ 588531 h 845999"/>
                    <a:gd name="connsiteX371" fmla="*/ 559401 w 708265"/>
                    <a:gd name="connsiteY371" fmla="*/ 594218 h 845999"/>
                    <a:gd name="connsiteX372" fmla="*/ 557924 w 708265"/>
                    <a:gd name="connsiteY372" fmla="*/ 599233 h 845999"/>
                    <a:gd name="connsiteX373" fmla="*/ 557484 w 708265"/>
                    <a:gd name="connsiteY373" fmla="*/ 600734 h 845999"/>
                    <a:gd name="connsiteX374" fmla="*/ 557191 w 708265"/>
                    <a:gd name="connsiteY374" fmla="*/ 601734 h 845999"/>
                    <a:gd name="connsiteX375" fmla="*/ 557020 w 708265"/>
                    <a:gd name="connsiteY375" fmla="*/ 602284 h 845999"/>
                    <a:gd name="connsiteX376" fmla="*/ 556397 w 708265"/>
                    <a:gd name="connsiteY376" fmla="*/ 604102 h 845999"/>
                    <a:gd name="connsiteX377" fmla="*/ 555737 w 708265"/>
                    <a:gd name="connsiteY377" fmla="*/ 606018 h 845999"/>
                    <a:gd name="connsiteX378" fmla="*/ 555444 w 708265"/>
                    <a:gd name="connsiteY378" fmla="*/ 606860 h 845999"/>
                    <a:gd name="connsiteX379" fmla="*/ 555212 w 708265"/>
                    <a:gd name="connsiteY379" fmla="*/ 607519 h 845999"/>
                    <a:gd name="connsiteX380" fmla="*/ 554699 w 708265"/>
                    <a:gd name="connsiteY380" fmla="*/ 609496 h 845999"/>
                    <a:gd name="connsiteX381" fmla="*/ 553881 w 708265"/>
                    <a:gd name="connsiteY381" fmla="*/ 612754 h 845999"/>
                    <a:gd name="connsiteX382" fmla="*/ 553355 w 708265"/>
                    <a:gd name="connsiteY382" fmla="*/ 614804 h 845999"/>
                    <a:gd name="connsiteX383" fmla="*/ 552916 w 708265"/>
                    <a:gd name="connsiteY383" fmla="*/ 617818 h 845999"/>
                    <a:gd name="connsiteX384" fmla="*/ 552391 w 708265"/>
                    <a:gd name="connsiteY384" fmla="*/ 621357 h 845999"/>
                    <a:gd name="connsiteX385" fmla="*/ 552061 w 708265"/>
                    <a:gd name="connsiteY385" fmla="*/ 622931 h 845999"/>
                    <a:gd name="connsiteX386" fmla="*/ 551719 w 708265"/>
                    <a:gd name="connsiteY386" fmla="*/ 624493 h 845999"/>
                    <a:gd name="connsiteX387" fmla="*/ 551157 w 708265"/>
                    <a:gd name="connsiteY387" fmla="*/ 627116 h 845999"/>
                    <a:gd name="connsiteX388" fmla="*/ 550693 w 708265"/>
                    <a:gd name="connsiteY388" fmla="*/ 628740 h 845999"/>
                    <a:gd name="connsiteX389" fmla="*/ 550339 w 708265"/>
                    <a:gd name="connsiteY389" fmla="*/ 629984 h 845999"/>
                    <a:gd name="connsiteX390" fmla="*/ 550143 w 708265"/>
                    <a:gd name="connsiteY390" fmla="*/ 630631 h 845999"/>
                    <a:gd name="connsiteX391" fmla="*/ 548506 w 708265"/>
                    <a:gd name="connsiteY391" fmla="*/ 636891 h 845999"/>
                    <a:gd name="connsiteX392" fmla="*/ 548055 w 708265"/>
                    <a:gd name="connsiteY392" fmla="*/ 638624 h 845999"/>
                    <a:gd name="connsiteX393" fmla="*/ 547236 w 708265"/>
                    <a:gd name="connsiteY393" fmla="*/ 640710 h 845999"/>
                    <a:gd name="connsiteX394" fmla="*/ 545722 w 708265"/>
                    <a:gd name="connsiteY394" fmla="*/ 644457 h 845999"/>
                    <a:gd name="connsiteX395" fmla="*/ 545160 w 708265"/>
                    <a:gd name="connsiteY395" fmla="*/ 645921 h 845999"/>
                    <a:gd name="connsiteX396" fmla="*/ 544610 w 708265"/>
                    <a:gd name="connsiteY396" fmla="*/ 647398 h 845999"/>
                    <a:gd name="connsiteX397" fmla="*/ 543865 w 708265"/>
                    <a:gd name="connsiteY397" fmla="*/ 649362 h 845999"/>
                    <a:gd name="connsiteX398" fmla="*/ 543535 w 708265"/>
                    <a:gd name="connsiteY398" fmla="*/ 652059 h 845999"/>
                    <a:gd name="connsiteX399" fmla="*/ 543242 w 708265"/>
                    <a:gd name="connsiteY399" fmla="*/ 654426 h 845999"/>
                    <a:gd name="connsiteX400" fmla="*/ 542925 w 708265"/>
                    <a:gd name="connsiteY400" fmla="*/ 655976 h 845999"/>
                    <a:gd name="connsiteX401" fmla="*/ 542412 w 708265"/>
                    <a:gd name="connsiteY401" fmla="*/ 658563 h 845999"/>
                    <a:gd name="connsiteX402" fmla="*/ 542180 w 708265"/>
                    <a:gd name="connsiteY402" fmla="*/ 659710 h 845999"/>
                    <a:gd name="connsiteX403" fmla="*/ 541825 w 708265"/>
                    <a:gd name="connsiteY403" fmla="*/ 660796 h 845999"/>
                    <a:gd name="connsiteX404" fmla="*/ 541569 w 708265"/>
                    <a:gd name="connsiteY404" fmla="*/ 661516 h 845999"/>
                    <a:gd name="connsiteX405" fmla="*/ 540812 w 708265"/>
                    <a:gd name="connsiteY405" fmla="*/ 663688 h 845999"/>
                    <a:gd name="connsiteX406" fmla="*/ 539603 w 708265"/>
                    <a:gd name="connsiteY406" fmla="*/ 665360 h 845999"/>
                    <a:gd name="connsiteX407" fmla="*/ 536867 w 708265"/>
                    <a:gd name="connsiteY407" fmla="*/ 669143 h 845999"/>
                    <a:gd name="connsiteX408" fmla="*/ 535670 w 708265"/>
                    <a:gd name="connsiteY408" fmla="*/ 670815 h 845999"/>
                    <a:gd name="connsiteX409" fmla="*/ 533947 w 708265"/>
                    <a:gd name="connsiteY409" fmla="*/ 673219 h 845999"/>
                    <a:gd name="connsiteX410" fmla="*/ 532494 w 708265"/>
                    <a:gd name="connsiteY410" fmla="*/ 675415 h 845999"/>
                    <a:gd name="connsiteX411" fmla="*/ 531346 w 708265"/>
                    <a:gd name="connsiteY411" fmla="*/ 677148 h 845999"/>
                    <a:gd name="connsiteX412" fmla="*/ 531334 w 708265"/>
                    <a:gd name="connsiteY412" fmla="*/ 678771 h 845999"/>
                    <a:gd name="connsiteX413" fmla="*/ 531260 w 708265"/>
                    <a:gd name="connsiteY413" fmla="*/ 683786 h 845999"/>
                    <a:gd name="connsiteX414" fmla="*/ 531248 w 708265"/>
                    <a:gd name="connsiteY414" fmla="*/ 684311 h 845999"/>
                    <a:gd name="connsiteX415" fmla="*/ 531419 w 708265"/>
                    <a:gd name="connsiteY415" fmla="*/ 689705 h 845999"/>
                    <a:gd name="connsiteX416" fmla="*/ 531444 w 708265"/>
                    <a:gd name="connsiteY416" fmla="*/ 690437 h 845999"/>
                    <a:gd name="connsiteX417" fmla="*/ 531492 w 708265"/>
                    <a:gd name="connsiteY417" fmla="*/ 691865 h 845999"/>
                    <a:gd name="connsiteX418" fmla="*/ 531553 w 708265"/>
                    <a:gd name="connsiteY418" fmla="*/ 692756 h 845999"/>
                    <a:gd name="connsiteX419" fmla="*/ 531859 w 708265"/>
                    <a:gd name="connsiteY419" fmla="*/ 696929 h 845999"/>
                    <a:gd name="connsiteX420" fmla="*/ 531920 w 708265"/>
                    <a:gd name="connsiteY420" fmla="*/ 698308 h 845999"/>
                    <a:gd name="connsiteX421" fmla="*/ 531969 w 708265"/>
                    <a:gd name="connsiteY421" fmla="*/ 699723 h 845999"/>
                    <a:gd name="connsiteX422" fmla="*/ 532188 w 708265"/>
                    <a:gd name="connsiteY422" fmla="*/ 700480 h 845999"/>
                    <a:gd name="connsiteX423" fmla="*/ 532726 w 708265"/>
                    <a:gd name="connsiteY423" fmla="*/ 702408 h 845999"/>
                    <a:gd name="connsiteX424" fmla="*/ 532897 w 708265"/>
                    <a:gd name="connsiteY424" fmla="*/ 704104 h 845999"/>
                    <a:gd name="connsiteX425" fmla="*/ 533080 w 708265"/>
                    <a:gd name="connsiteY425" fmla="*/ 705837 h 845999"/>
                    <a:gd name="connsiteX426" fmla="*/ 535499 w 708265"/>
                    <a:gd name="connsiteY426" fmla="*/ 707497 h 845999"/>
                    <a:gd name="connsiteX427" fmla="*/ 536146 w 708265"/>
                    <a:gd name="connsiteY427" fmla="*/ 707728 h 845999"/>
                    <a:gd name="connsiteX428" fmla="*/ 539187 w 708265"/>
                    <a:gd name="connsiteY428" fmla="*/ 708839 h 845999"/>
                    <a:gd name="connsiteX429" fmla="*/ 544268 w 708265"/>
                    <a:gd name="connsiteY429" fmla="*/ 710316 h 845999"/>
                    <a:gd name="connsiteX430" fmla="*/ 547517 w 708265"/>
                    <a:gd name="connsiteY430" fmla="*/ 711255 h 845999"/>
                    <a:gd name="connsiteX431" fmla="*/ 549349 w 708265"/>
                    <a:gd name="connsiteY431" fmla="*/ 712036 h 845999"/>
                    <a:gd name="connsiteX432" fmla="*/ 550729 w 708265"/>
                    <a:gd name="connsiteY432" fmla="*/ 712610 h 845999"/>
                    <a:gd name="connsiteX433" fmla="*/ 553942 w 708265"/>
                    <a:gd name="connsiteY433" fmla="*/ 713964 h 845999"/>
                    <a:gd name="connsiteX434" fmla="*/ 554870 w 708265"/>
                    <a:gd name="connsiteY434" fmla="*/ 714355 h 845999"/>
                    <a:gd name="connsiteX435" fmla="*/ 555322 w 708265"/>
                    <a:gd name="connsiteY435" fmla="*/ 714550 h 845999"/>
                    <a:gd name="connsiteX436" fmla="*/ 557105 w 708265"/>
                    <a:gd name="connsiteY436" fmla="*/ 715343 h 845999"/>
                    <a:gd name="connsiteX437" fmla="*/ 563786 w 708265"/>
                    <a:gd name="connsiteY437" fmla="*/ 718296 h 845999"/>
                    <a:gd name="connsiteX438" fmla="*/ 565557 w 708265"/>
                    <a:gd name="connsiteY438" fmla="*/ 719077 h 845999"/>
                    <a:gd name="connsiteX439" fmla="*/ 566107 w 708265"/>
                    <a:gd name="connsiteY439" fmla="*/ 719321 h 845999"/>
                    <a:gd name="connsiteX440" fmla="*/ 567414 w 708265"/>
                    <a:gd name="connsiteY440" fmla="*/ 719797 h 845999"/>
                    <a:gd name="connsiteX441" fmla="*/ 569612 w 708265"/>
                    <a:gd name="connsiteY441" fmla="*/ 720578 h 845999"/>
                    <a:gd name="connsiteX442" fmla="*/ 573618 w 708265"/>
                    <a:gd name="connsiteY442" fmla="*/ 722152 h 845999"/>
                    <a:gd name="connsiteX443" fmla="*/ 575402 w 708265"/>
                    <a:gd name="connsiteY443" fmla="*/ 722860 h 845999"/>
                    <a:gd name="connsiteX444" fmla="*/ 576819 w 708265"/>
                    <a:gd name="connsiteY444" fmla="*/ 723141 h 845999"/>
                    <a:gd name="connsiteX445" fmla="*/ 578516 w 708265"/>
                    <a:gd name="connsiteY445" fmla="*/ 723482 h 845999"/>
                    <a:gd name="connsiteX446" fmla="*/ 580300 w 708265"/>
                    <a:gd name="connsiteY446" fmla="*/ 723836 h 845999"/>
                    <a:gd name="connsiteX447" fmla="*/ 582669 w 708265"/>
                    <a:gd name="connsiteY447" fmla="*/ 723800 h 845999"/>
                    <a:gd name="connsiteX448" fmla="*/ 588471 w 708265"/>
                    <a:gd name="connsiteY448" fmla="*/ 723726 h 845999"/>
                    <a:gd name="connsiteX449" fmla="*/ 589997 w 708265"/>
                    <a:gd name="connsiteY449" fmla="*/ 723824 h 845999"/>
                    <a:gd name="connsiteX450" fmla="*/ 593723 w 708265"/>
                    <a:gd name="connsiteY450" fmla="*/ 724105 h 845999"/>
                    <a:gd name="connsiteX451" fmla="*/ 595579 w 708265"/>
                    <a:gd name="connsiteY451" fmla="*/ 724239 h 845999"/>
                    <a:gd name="connsiteX452" fmla="*/ 597008 w 708265"/>
                    <a:gd name="connsiteY452" fmla="*/ 724532 h 845999"/>
                    <a:gd name="connsiteX453" fmla="*/ 602346 w 708265"/>
                    <a:gd name="connsiteY453" fmla="*/ 725642 h 845999"/>
                    <a:gd name="connsiteX454" fmla="*/ 605973 w 708265"/>
                    <a:gd name="connsiteY454" fmla="*/ 726716 h 845999"/>
                    <a:gd name="connsiteX455" fmla="*/ 607769 w 708265"/>
                    <a:gd name="connsiteY455" fmla="*/ 727253 h 845999"/>
                    <a:gd name="connsiteX456" fmla="*/ 607891 w 708265"/>
                    <a:gd name="connsiteY456" fmla="*/ 728839 h 845999"/>
                    <a:gd name="connsiteX457" fmla="*/ 608172 w 708265"/>
                    <a:gd name="connsiteY457" fmla="*/ 732549 h 845999"/>
                    <a:gd name="connsiteX458" fmla="*/ 607793 w 708265"/>
                    <a:gd name="connsiteY458" fmla="*/ 737064 h 845999"/>
                    <a:gd name="connsiteX459" fmla="*/ 601552 w 708265"/>
                    <a:gd name="connsiteY459" fmla="*/ 736820 h 845999"/>
                    <a:gd name="connsiteX460" fmla="*/ 600123 w 708265"/>
                    <a:gd name="connsiteY460" fmla="*/ 736759 h 845999"/>
                    <a:gd name="connsiteX461" fmla="*/ 598584 w 708265"/>
                    <a:gd name="connsiteY461" fmla="*/ 736698 h 845999"/>
                    <a:gd name="connsiteX462" fmla="*/ 595445 w 708265"/>
                    <a:gd name="connsiteY462" fmla="*/ 736356 h 845999"/>
                    <a:gd name="connsiteX463" fmla="*/ 594040 w 708265"/>
                    <a:gd name="connsiteY463" fmla="*/ 736198 h 845999"/>
                    <a:gd name="connsiteX464" fmla="*/ 592172 w 708265"/>
                    <a:gd name="connsiteY464" fmla="*/ 735990 h 845999"/>
                    <a:gd name="connsiteX465" fmla="*/ 589765 w 708265"/>
                    <a:gd name="connsiteY465" fmla="*/ 736161 h 845999"/>
                    <a:gd name="connsiteX466" fmla="*/ 588312 w 708265"/>
                    <a:gd name="connsiteY466" fmla="*/ 736259 h 845999"/>
                    <a:gd name="connsiteX467" fmla="*/ 586077 w 708265"/>
                    <a:gd name="connsiteY467" fmla="*/ 736417 h 845999"/>
                    <a:gd name="connsiteX468" fmla="*/ 581790 w 708265"/>
                    <a:gd name="connsiteY468" fmla="*/ 736698 h 845999"/>
                    <a:gd name="connsiteX469" fmla="*/ 580361 w 708265"/>
                    <a:gd name="connsiteY469" fmla="*/ 736796 h 845999"/>
                    <a:gd name="connsiteX470" fmla="*/ 578932 w 708265"/>
                    <a:gd name="connsiteY470" fmla="*/ 736881 h 845999"/>
                    <a:gd name="connsiteX471" fmla="*/ 576684 w 708265"/>
                    <a:gd name="connsiteY471" fmla="*/ 737333 h 845999"/>
                    <a:gd name="connsiteX472" fmla="*/ 574987 w 708265"/>
                    <a:gd name="connsiteY472" fmla="*/ 737674 h 845999"/>
                    <a:gd name="connsiteX473" fmla="*/ 573802 w 708265"/>
                    <a:gd name="connsiteY473" fmla="*/ 737906 h 845999"/>
                    <a:gd name="connsiteX474" fmla="*/ 572421 w 708265"/>
                    <a:gd name="connsiteY474" fmla="*/ 738162 h 845999"/>
                    <a:gd name="connsiteX475" fmla="*/ 565459 w 708265"/>
                    <a:gd name="connsiteY475" fmla="*/ 739432 h 845999"/>
                    <a:gd name="connsiteX476" fmla="*/ 560647 w 708265"/>
                    <a:gd name="connsiteY476" fmla="*/ 740371 h 845999"/>
                    <a:gd name="connsiteX477" fmla="*/ 556910 w 708265"/>
                    <a:gd name="connsiteY477" fmla="*/ 741103 h 845999"/>
                    <a:gd name="connsiteX478" fmla="*/ 556006 w 708265"/>
                    <a:gd name="connsiteY478" fmla="*/ 741323 h 845999"/>
                    <a:gd name="connsiteX479" fmla="*/ 549081 w 708265"/>
                    <a:gd name="connsiteY479" fmla="*/ 742983 h 845999"/>
                    <a:gd name="connsiteX480" fmla="*/ 547200 w 708265"/>
                    <a:gd name="connsiteY480" fmla="*/ 743434 h 845999"/>
                    <a:gd name="connsiteX481" fmla="*/ 545282 w 708265"/>
                    <a:gd name="connsiteY481" fmla="*/ 743812 h 845999"/>
                    <a:gd name="connsiteX482" fmla="*/ 539285 w 708265"/>
                    <a:gd name="connsiteY482" fmla="*/ 745020 h 845999"/>
                    <a:gd name="connsiteX483" fmla="*/ 538821 w 708265"/>
                    <a:gd name="connsiteY483" fmla="*/ 745106 h 845999"/>
                    <a:gd name="connsiteX484" fmla="*/ 538210 w 708265"/>
                    <a:gd name="connsiteY484" fmla="*/ 745228 h 845999"/>
                    <a:gd name="connsiteX485" fmla="*/ 536305 w 708265"/>
                    <a:gd name="connsiteY485" fmla="*/ 745643 h 845999"/>
                    <a:gd name="connsiteX486" fmla="*/ 531065 w 708265"/>
                    <a:gd name="connsiteY486" fmla="*/ 746765 h 845999"/>
                    <a:gd name="connsiteX487" fmla="*/ 530112 w 708265"/>
                    <a:gd name="connsiteY487" fmla="*/ 746973 h 845999"/>
                    <a:gd name="connsiteX488" fmla="*/ 529050 w 708265"/>
                    <a:gd name="connsiteY488" fmla="*/ 747229 h 845999"/>
                    <a:gd name="connsiteX489" fmla="*/ 527193 w 708265"/>
                    <a:gd name="connsiteY489" fmla="*/ 747668 h 845999"/>
                    <a:gd name="connsiteX490" fmla="*/ 525202 w 708265"/>
                    <a:gd name="connsiteY490" fmla="*/ 748132 h 845999"/>
                    <a:gd name="connsiteX491" fmla="*/ 523358 w 708265"/>
                    <a:gd name="connsiteY491" fmla="*/ 748352 h 845999"/>
                    <a:gd name="connsiteX492" fmla="*/ 521514 w 708265"/>
                    <a:gd name="connsiteY492" fmla="*/ 748584 h 845999"/>
                    <a:gd name="connsiteX493" fmla="*/ 520634 w 708265"/>
                    <a:gd name="connsiteY493" fmla="*/ 748693 h 845999"/>
                    <a:gd name="connsiteX494" fmla="*/ 517666 w 708265"/>
                    <a:gd name="connsiteY494" fmla="*/ 749047 h 845999"/>
                    <a:gd name="connsiteX495" fmla="*/ 516213 w 708265"/>
                    <a:gd name="connsiteY495" fmla="*/ 749218 h 845999"/>
                    <a:gd name="connsiteX496" fmla="*/ 515504 w 708265"/>
                    <a:gd name="connsiteY496" fmla="*/ 749291 h 845999"/>
                    <a:gd name="connsiteX497" fmla="*/ 514454 w 708265"/>
                    <a:gd name="connsiteY497" fmla="*/ 749426 h 845999"/>
                    <a:gd name="connsiteX498" fmla="*/ 510912 w 708265"/>
                    <a:gd name="connsiteY498" fmla="*/ 749889 h 845999"/>
                    <a:gd name="connsiteX499" fmla="*/ 509495 w 708265"/>
                    <a:gd name="connsiteY499" fmla="*/ 750072 h 845999"/>
                    <a:gd name="connsiteX500" fmla="*/ 508823 w 708265"/>
                    <a:gd name="connsiteY500" fmla="*/ 750170 h 845999"/>
                    <a:gd name="connsiteX501" fmla="*/ 503571 w 708265"/>
                    <a:gd name="connsiteY501" fmla="*/ 750927 h 845999"/>
                    <a:gd name="connsiteX502" fmla="*/ 502118 w 708265"/>
                    <a:gd name="connsiteY502" fmla="*/ 751171 h 845999"/>
                    <a:gd name="connsiteX503" fmla="*/ 499992 w 708265"/>
                    <a:gd name="connsiteY503" fmla="*/ 751537 h 845999"/>
                    <a:gd name="connsiteX504" fmla="*/ 497684 w 708265"/>
                    <a:gd name="connsiteY504" fmla="*/ 752525 h 845999"/>
                    <a:gd name="connsiteX505" fmla="*/ 495412 w 708265"/>
                    <a:gd name="connsiteY505" fmla="*/ 753501 h 845999"/>
                    <a:gd name="connsiteX506" fmla="*/ 492750 w 708265"/>
                    <a:gd name="connsiteY506" fmla="*/ 755686 h 845999"/>
                    <a:gd name="connsiteX507" fmla="*/ 492004 w 708265"/>
                    <a:gd name="connsiteY507" fmla="*/ 756296 h 845999"/>
                    <a:gd name="connsiteX508" fmla="*/ 488914 w 708265"/>
                    <a:gd name="connsiteY508" fmla="*/ 758053 h 845999"/>
                    <a:gd name="connsiteX509" fmla="*/ 486813 w 708265"/>
                    <a:gd name="connsiteY509" fmla="*/ 758321 h 845999"/>
                    <a:gd name="connsiteX510" fmla="*/ 484798 w 708265"/>
                    <a:gd name="connsiteY510" fmla="*/ 758578 h 845999"/>
                    <a:gd name="connsiteX511" fmla="*/ 483003 w 708265"/>
                    <a:gd name="connsiteY511" fmla="*/ 759395 h 845999"/>
                    <a:gd name="connsiteX512" fmla="*/ 481439 w 708265"/>
                    <a:gd name="connsiteY512" fmla="*/ 760103 h 845999"/>
                    <a:gd name="connsiteX513" fmla="*/ 480169 w 708265"/>
                    <a:gd name="connsiteY513" fmla="*/ 760689 h 845999"/>
                    <a:gd name="connsiteX514" fmla="*/ 479070 w 708265"/>
                    <a:gd name="connsiteY514" fmla="*/ 761629 h 845999"/>
                    <a:gd name="connsiteX515" fmla="*/ 475906 w 708265"/>
                    <a:gd name="connsiteY515" fmla="*/ 764386 h 845999"/>
                    <a:gd name="connsiteX516" fmla="*/ 475406 w 708265"/>
                    <a:gd name="connsiteY516" fmla="*/ 764887 h 845999"/>
                    <a:gd name="connsiteX517" fmla="*/ 474160 w 708265"/>
                    <a:gd name="connsiteY517" fmla="*/ 766241 h 845999"/>
                    <a:gd name="connsiteX518" fmla="*/ 472890 w 708265"/>
                    <a:gd name="connsiteY518" fmla="*/ 767620 h 845999"/>
                    <a:gd name="connsiteX519" fmla="*/ 470960 w 708265"/>
                    <a:gd name="connsiteY519" fmla="*/ 772562 h 845999"/>
                    <a:gd name="connsiteX520" fmla="*/ 470361 w 708265"/>
                    <a:gd name="connsiteY520" fmla="*/ 774283 h 845999"/>
                    <a:gd name="connsiteX521" fmla="*/ 469616 w 708265"/>
                    <a:gd name="connsiteY521" fmla="*/ 776418 h 845999"/>
                    <a:gd name="connsiteX522" fmla="*/ 467882 w 708265"/>
                    <a:gd name="connsiteY522" fmla="*/ 777077 h 845999"/>
                    <a:gd name="connsiteX523" fmla="*/ 466147 w 708265"/>
                    <a:gd name="connsiteY523" fmla="*/ 777724 h 845999"/>
                    <a:gd name="connsiteX524" fmla="*/ 465500 w 708265"/>
                    <a:gd name="connsiteY524" fmla="*/ 777968 h 845999"/>
                    <a:gd name="connsiteX525" fmla="*/ 464596 w 708265"/>
                    <a:gd name="connsiteY525" fmla="*/ 778053 h 845999"/>
                    <a:gd name="connsiteX526" fmla="*/ 460419 w 708265"/>
                    <a:gd name="connsiteY526" fmla="*/ 778481 h 845999"/>
                    <a:gd name="connsiteX527" fmla="*/ 459491 w 708265"/>
                    <a:gd name="connsiteY527" fmla="*/ 778578 h 845999"/>
                    <a:gd name="connsiteX528" fmla="*/ 457536 w 708265"/>
                    <a:gd name="connsiteY528" fmla="*/ 778493 h 845999"/>
                    <a:gd name="connsiteX529" fmla="*/ 454605 w 708265"/>
                    <a:gd name="connsiteY529" fmla="*/ 778383 h 845999"/>
                    <a:gd name="connsiteX530" fmla="*/ 450355 w 708265"/>
                    <a:gd name="connsiteY530" fmla="*/ 778493 h 845999"/>
                    <a:gd name="connsiteX531" fmla="*/ 446581 w 708265"/>
                    <a:gd name="connsiteY531" fmla="*/ 778590 h 845999"/>
                    <a:gd name="connsiteX532" fmla="*/ 444614 w 708265"/>
                    <a:gd name="connsiteY532" fmla="*/ 778639 h 845999"/>
                    <a:gd name="connsiteX533" fmla="*/ 442355 w 708265"/>
                    <a:gd name="connsiteY533" fmla="*/ 778712 h 845999"/>
                    <a:gd name="connsiteX534" fmla="*/ 440559 w 708265"/>
                    <a:gd name="connsiteY534" fmla="*/ 778761 h 845999"/>
                    <a:gd name="connsiteX535" fmla="*/ 439118 w 708265"/>
                    <a:gd name="connsiteY535" fmla="*/ 778944 h 845999"/>
                    <a:gd name="connsiteX536" fmla="*/ 436699 w 708265"/>
                    <a:gd name="connsiteY536" fmla="*/ 779249 h 845999"/>
                    <a:gd name="connsiteX537" fmla="*/ 434281 w 708265"/>
                    <a:gd name="connsiteY537" fmla="*/ 779554 h 845999"/>
                    <a:gd name="connsiteX538" fmla="*/ 430507 w 708265"/>
                    <a:gd name="connsiteY538" fmla="*/ 780165 h 845999"/>
                    <a:gd name="connsiteX539" fmla="*/ 428638 w 708265"/>
                    <a:gd name="connsiteY539" fmla="*/ 780470 h 845999"/>
                    <a:gd name="connsiteX540" fmla="*/ 426281 w 708265"/>
                    <a:gd name="connsiteY540" fmla="*/ 780091 h 845999"/>
                    <a:gd name="connsiteX541" fmla="*/ 423814 w 708265"/>
                    <a:gd name="connsiteY541" fmla="*/ 779664 h 845999"/>
                    <a:gd name="connsiteX542" fmla="*/ 422165 w 708265"/>
                    <a:gd name="connsiteY542" fmla="*/ 778957 h 845999"/>
                    <a:gd name="connsiteX543" fmla="*/ 420479 w 708265"/>
                    <a:gd name="connsiteY543" fmla="*/ 778224 h 845999"/>
                    <a:gd name="connsiteX544" fmla="*/ 417878 w 708265"/>
                    <a:gd name="connsiteY544" fmla="*/ 777602 h 845999"/>
                    <a:gd name="connsiteX545" fmla="*/ 415948 w 708265"/>
                    <a:gd name="connsiteY545" fmla="*/ 777565 h 845999"/>
                    <a:gd name="connsiteX546" fmla="*/ 412723 w 708265"/>
                    <a:gd name="connsiteY546" fmla="*/ 777504 h 845999"/>
                    <a:gd name="connsiteX547" fmla="*/ 408363 w 708265"/>
                    <a:gd name="connsiteY547" fmla="*/ 777395 h 845999"/>
                    <a:gd name="connsiteX548" fmla="*/ 402683 w 708265"/>
                    <a:gd name="connsiteY548" fmla="*/ 777297 h 845999"/>
                    <a:gd name="connsiteX549" fmla="*/ 400167 w 708265"/>
                    <a:gd name="connsiteY549" fmla="*/ 777260 h 845999"/>
                    <a:gd name="connsiteX550" fmla="*/ 397847 w 708265"/>
                    <a:gd name="connsiteY550" fmla="*/ 776955 h 845999"/>
                    <a:gd name="connsiteX551" fmla="*/ 395062 w 708265"/>
                    <a:gd name="connsiteY551" fmla="*/ 776601 h 845999"/>
                    <a:gd name="connsiteX552" fmla="*/ 394134 w 708265"/>
                    <a:gd name="connsiteY552" fmla="*/ 776479 h 845999"/>
                    <a:gd name="connsiteX553" fmla="*/ 392302 w 708265"/>
                    <a:gd name="connsiteY553" fmla="*/ 776321 h 845999"/>
                    <a:gd name="connsiteX554" fmla="*/ 389101 w 708265"/>
                    <a:gd name="connsiteY554" fmla="*/ 776040 h 845999"/>
                    <a:gd name="connsiteX555" fmla="*/ 388198 w 708265"/>
                    <a:gd name="connsiteY555" fmla="*/ 775955 h 845999"/>
                    <a:gd name="connsiteX556" fmla="*/ 387709 w 708265"/>
                    <a:gd name="connsiteY556" fmla="*/ 775955 h 845999"/>
                    <a:gd name="connsiteX557" fmla="*/ 386732 w 708265"/>
                    <a:gd name="connsiteY557" fmla="*/ 775942 h 845999"/>
                    <a:gd name="connsiteX558" fmla="*/ 384790 w 708265"/>
                    <a:gd name="connsiteY558" fmla="*/ 775918 h 845999"/>
                    <a:gd name="connsiteX559" fmla="*/ 383361 w 708265"/>
                    <a:gd name="connsiteY559" fmla="*/ 776174 h 845999"/>
                    <a:gd name="connsiteX560" fmla="*/ 382176 w 708265"/>
                    <a:gd name="connsiteY560" fmla="*/ 776382 h 845999"/>
                    <a:gd name="connsiteX561" fmla="*/ 381480 w 708265"/>
                    <a:gd name="connsiteY561" fmla="*/ 776491 h 845999"/>
                    <a:gd name="connsiteX562" fmla="*/ 380943 w 708265"/>
                    <a:gd name="connsiteY562" fmla="*/ 776638 h 845999"/>
                    <a:gd name="connsiteX563" fmla="*/ 379245 w 708265"/>
                    <a:gd name="connsiteY563" fmla="*/ 777090 h 845999"/>
                    <a:gd name="connsiteX564" fmla="*/ 377779 w 708265"/>
                    <a:gd name="connsiteY564" fmla="*/ 777492 h 845999"/>
                    <a:gd name="connsiteX565" fmla="*/ 376582 w 708265"/>
                    <a:gd name="connsiteY565" fmla="*/ 778066 h 845999"/>
                    <a:gd name="connsiteX566" fmla="*/ 373370 w 708265"/>
                    <a:gd name="connsiteY566" fmla="*/ 779616 h 845999"/>
                    <a:gd name="connsiteX567" fmla="*/ 370964 w 708265"/>
                    <a:gd name="connsiteY567" fmla="*/ 780470 h 845999"/>
                    <a:gd name="connsiteX568" fmla="*/ 369632 w 708265"/>
                    <a:gd name="connsiteY568" fmla="*/ 780933 h 845999"/>
                    <a:gd name="connsiteX569" fmla="*/ 368973 w 708265"/>
                    <a:gd name="connsiteY569" fmla="*/ 781190 h 845999"/>
                    <a:gd name="connsiteX570" fmla="*/ 368338 w 708265"/>
                    <a:gd name="connsiteY570" fmla="*/ 781446 h 845999"/>
                    <a:gd name="connsiteX571" fmla="*/ 366823 w 708265"/>
                    <a:gd name="connsiteY571" fmla="*/ 782129 h 845999"/>
                    <a:gd name="connsiteX572" fmla="*/ 365626 w 708265"/>
                    <a:gd name="connsiteY572" fmla="*/ 783093 h 845999"/>
                    <a:gd name="connsiteX573" fmla="*/ 364503 w 708265"/>
                    <a:gd name="connsiteY573" fmla="*/ 783984 h 845999"/>
                    <a:gd name="connsiteX574" fmla="*/ 363354 w 708265"/>
                    <a:gd name="connsiteY574" fmla="*/ 784911 h 845999"/>
                    <a:gd name="connsiteX575" fmla="*/ 362597 w 708265"/>
                    <a:gd name="connsiteY575" fmla="*/ 786132 h 845999"/>
                    <a:gd name="connsiteX576" fmla="*/ 362060 w 708265"/>
                    <a:gd name="connsiteY576" fmla="*/ 786986 h 845999"/>
                    <a:gd name="connsiteX577" fmla="*/ 361571 w 708265"/>
                    <a:gd name="connsiteY577" fmla="*/ 787779 h 845999"/>
                    <a:gd name="connsiteX578" fmla="*/ 360570 w 708265"/>
                    <a:gd name="connsiteY578" fmla="*/ 789402 h 845999"/>
                    <a:gd name="connsiteX579" fmla="*/ 359531 w 708265"/>
                    <a:gd name="connsiteY579" fmla="*/ 791696 h 845999"/>
                    <a:gd name="connsiteX580" fmla="*/ 358518 w 708265"/>
                    <a:gd name="connsiteY580" fmla="*/ 793929 h 845999"/>
                    <a:gd name="connsiteX581" fmla="*/ 356734 w 708265"/>
                    <a:gd name="connsiteY581" fmla="*/ 795052 h 845999"/>
                    <a:gd name="connsiteX582" fmla="*/ 355415 w 708265"/>
                    <a:gd name="connsiteY582" fmla="*/ 795882 h 845999"/>
                    <a:gd name="connsiteX583" fmla="*/ 352398 w 708265"/>
                    <a:gd name="connsiteY583" fmla="*/ 798823 h 845999"/>
                    <a:gd name="connsiteX584" fmla="*/ 351580 w 708265"/>
                    <a:gd name="connsiteY584" fmla="*/ 800543 h 845999"/>
                    <a:gd name="connsiteX585" fmla="*/ 350798 w 708265"/>
                    <a:gd name="connsiteY585" fmla="*/ 802203 h 845999"/>
                    <a:gd name="connsiteX586" fmla="*/ 347928 w 708265"/>
                    <a:gd name="connsiteY586" fmla="*/ 804106 h 845999"/>
                    <a:gd name="connsiteX587" fmla="*/ 346316 w 708265"/>
                    <a:gd name="connsiteY587" fmla="*/ 804558 h 845999"/>
                    <a:gd name="connsiteX588" fmla="*/ 343910 w 708265"/>
                    <a:gd name="connsiteY588" fmla="*/ 805254 h 845999"/>
                    <a:gd name="connsiteX589" fmla="*/ 340270 w 708265"/>
                    <a:gd name="connsiteY589" fmla="*/ 807169 h 845999"/>
                    <a:gd name="connsiteX590" fmla="*/ 339171 w 708265"/>
                    <a:gd name="connsiteY590" fmla="*/ 807999 h 845999"/>
                    <a:gd name="connsiteX591" fmla="*/ 336813 w 708265"/>
                    <a:gd name="connsiteY591" fmla="*/ 809781 h 845999"/>
                    <a:gd name="connsiteX592" fmla="*/ 335250 w 708265"/>
                    <a:gd name="connsiteY592" fmla="*/ 810952 h 845999"/>
                    <a:gd name="connsiteX593" fmla="*/ 332380 w 708265"/>
                    <a:gd name="connsiteY593" fmla="*/ 811367 h 845999"/>
                    <a:gd name="connsiteX594" fmla="*/ 331158 w 708265"/>
                    <a:gd name="connsiteY594" fmla="*/ 811135 h 845999"/>
                    <a:gd name="connsiteX595" fmla="*/ 324404 w 708265"/>
                    <a:gd name="connsiteY595" fmla="*/ 809854 h 845999"/>
                    <a:gd name="connsiteX596" fmla="*/ 322059 w 708265"/>
                    <a:gd name="connsiteY596" fmla="*/ 809415 h 845999"/>
                    <a:gd name="connsiteX597" fmla="*/ 320190 w 708265"/>
                    <a:gd name="connsiteY597" fmla="*/ 808719 h 845999"/>
                    <a:gd name="connsiteX598" fmla="*/ 318785 w 708265"/>
                    <a:gd name="connsiteY598" fmla="*/ 808182 h 845999"/>
                    <a:gd name="connsiteX599" fmla="*/ 314376 w 708265"/>
                    <a:gd name="connsiteY599" fmla="*/ 808085 h 845999"/>
                    <a:gd name="connsiteX600" fmla="*/ 311946 w 708265"/>
                    <a:gd name="connsiteY600" fmla="*/ 808963 h 845999"/>
                    <a:gd name="connsiteX601" fmla="*/ 309735 w 708265"/>
                    <a:gd name="connsiteY601" fmla="*/ 809744 h 845999"/>
                    <a:gd name="connsiteX602" fmla="*/ 307097 w 708265"/>
                    <a:gd name="connsiteY602" fmla="*/ 809268 h 845999"/>
                    <a:gd name="connsiteX603" fmla="*/ 306315 w 708265"/>
                    <a:gd name="connsiteY603" fmla="*/ 808780 h 845999"/>
                    <a:gd name="connsiteX604" fmla="*/ 304691 w 708265"/>
                    <a:gd name="connsiteY604" fmla="*/ 807767 h 845999"/>
                    <a:gd name="connsiteX605" fmla="*/ 303579 w 708265"/>
                    <a:gd name="connsiteY605" fmla="*/ 807780 h 845999"/>
                    <a:gd name="connsiteX606" fmla="*/ 302822 w 708265"/>
                    <a:gd name="connsiteY606" fmla="*/ 807780 h 845999"/>
                    <a:gd name="connsiteX607" fmla="*/ 301796 w 708265"/>
                    <a:gd name="connsiteY607" fmla="*/ 807792 h 845999"/>
                    <a:gd name="connsiteX608" fmla="*/ 298144 w 708265"/>
                    <a:gd name="connsiteY608" fmla="*/ 805559 h 845999"/>
                    <a:gd name="connsiteX609" fmla="*/ 297313 w 708265"/>
                    <a:gd name="connsiteY609" fmla="*/ 804155 h 845999"/>
                    <a:gd name="connsiteX610" fmla="*/ 296361 w 708265"/>
                    <a:gd name="connsiteY610" fmla="*/ 802545 h 845999"/>
                    <a:gd name="connsiteX611" fmla="*/ 293588 w 708265"/>
                    <a:gd name="connsiteY611" fmla="*/ 801813 h 845999"/>
                    <a:gd name="connsiteX612" fmla="*/ 292696 w 708265"/>
                    <a:gd name="connsiteY612" fmla="*/ 801825 h 845999"/>
                    <a:gd name="connsiteX613" fmla="*/ 289057 w 708265"/>
                    <a:gd name="connsiteY613" fmla="*/ 801849 h 845999"/>
                    <a:gd name="connsiteX614" fmla="*/ 285624 w 708265"/>
                    <a:gd name="connsiteY614" fmla="*/ 801031 h 845999"/>
                    <a:gd name="connsiteX615" fmla="*/ 283902 w 708265"/>
                    <a:gd name="connsiteY615" fmla="*/ 800629 h 845999"/>
                    <a:gd name="connsiteX616" fmla="*/ 279469 w 708265"/>
                    <a:gd name="connsiteY616" fmla="*/ 797139 h 845999"/>
                    <a:gd name="connsiteX617" fmla="*/ 277441 w 708265"/>
                    <a:gd name="connsiteY617" fmla="*/ 795711 h 845999"/>
                    <a:gd name="connsiteX618" fmla="*/ 275548 w 708265"/>
                    <a:gd name="connsiteY618" fmla="*/ 794393 h 845999"/>
                    <a:gd name="connsiteX619" fmla="*/ 273691 w 708265"/>
                    <a:gd name="connsiteY619" fmla="*/ 794247 h 845999"/>
                    <a:gd name="connsiteX620" fmla="*/ 272665 w 708265"/>
                    <a:gd name="connsiteY620" fmla="*/ 794161 h 845999"/>
                    <a:gd name="connsiteX621" fmla="*/ 271383 w 708265"/>
                    <a:gd name="connsiteY621" fmla="*/ 793685 h 845999"/>
                    <a:gd name="connsiteX622" fmla="*/ 269380 w 708265"/>
                    <a:gd name="connsiteY622" fmla="*/ 792929 h 845999"/>
                    <a:gd name="connsiteX623" fmla="*/ 267865 w 708265"/>
                    <a:gd name="connsiteY623" fmla="*/ 791550 h 845999"/>
                    <a:gd name="connsiteX624" fmla="*/ 267487 w 708265"/>
                    <a:gd name="connsiteY624" fmla="*/ 791208 h 845999"/>
                    <a:gd name="connsiteX625" fmla="*/ 265923 w 708265"/>
                    <a:gd name="connsiteY625" fmla="*/ 789719 h 845999"/>
                    <a:gd name="connsiteX626" fmla="*/ 265276 w 708265"/>
                    <a:gd name="connsiteY626" fmla="*/ 788255 h 845999"/>
                    <a:gd name="connsiteX627" fmla="*/ 264958 w 708265"/>
                    <a:gd name="connsiteY627" fmla="*/ 787560 h 845999"/>
                    <a:gd name="connsiteX628" fmla="*/ 263798 w 708265"/>
                    <a:gd name="connsiteY628" fmla="*/ 784924 h 845999"/>
                    <a:gd name="connsiteX629" fmla="*/ 261538 w 708265"/>
                    <a:gd name="connsiteY629" fmla="*/ 784277 h 845999"/>
                    <a:gd name="connsiteX630" fmla="*/ 259132 w 708265"/>
                    <a:gd name="connsiteY630" fmla="*/ 783581 h 845999"/>
                    <a:gd name="connsiteX631" fmla="*/ 257154 w 708265"/>
                    <a:gd name="connsiteY631" fmla="*/ 781226 h 845999"/>
                    <a:gd name="connsiteX632" fmla="*/ 256091 w 708265"/>
                    <a:gd name="connsiteY632" fmla="*/ 779957 h 845999"/>
                    <a:gd name="connsiteX633" fmla="*/ 255151 w 708265"/>
                    <a:gd name="connsiteY633" fmla="*/ 778285 h 845999"/>
                    <a:gd name="connsiteX634" fmla="*/ 253416 w 708265"/>
                    <a:gd name="connsiteY634" fmla="*/ 775198 h 845999"/>
                    <a:gd name="connsiteX635" fmla="*/ 252073 w 708265"/>
                    <a:gd name="connsiteY635" fmla="*/ 774027 h 845999"/>
                    <a:gd name="connsiteX636" fmla="*/ 250607 w 708265"/>
                    <a:gd name="connsiteY636" fmla="*/ 772745 h 845999"/>
                    <a:gd name="connsiteX637" fmla="*/ 248579 w 708265"/>
                    <a:gd name="connsiteY637" fmla="*/ 769743 h 845999"/>
                    <a:gd name="connsiteX638" fmla="*/ 247602 w 708265"/>
                    <a:gd name="connsiteY638" fmla="*/ 768352 h 845999"/>
                    <a:gd name="connsiteX639" fmla="*/ 243791 w 708265"/>
                    <a:gd name="connsiteY639" fmla="*/ 773490 h 845999"/>
                    <a:gd name="connsiteX640" fmla="*/ 242546 w 708265"/>
                    <a:gd name="connsiteY640" fmla="*/ 775174 h 845999"/>
                    <a:gd name="connsiteX641" fmla="*/ 240909 w 708265"/>
                    <a:gd name="connsiteY641" fmla="*/ 776308 h 845999"/>
                    <a:gd name="connsiteX642" fmla="*/ 240420 w 708265"/>
                    <a:gd name="connsiteY642" fmla="*/ 776650 h 845999"/>
                    <a:gd name="connsiteX643" fmla="*/ 238539 w 708265"/>
                    <a:gd name="connsiteY643" fmla="*/ 777968 h 845999"/>
                    <a:gd name="connsiteX644" fmla="*/ 237416 w 708265"/>
                    <a:gd name="connsiteY644" fmla="*/ 779603 h 845999"/>
                    <a:gd name="connsiteX645" fmla="*/ 236304 w 708265"/>
                    <a:gd name="connsiteY645" fmla="*/ 781251 h 845999"/>
                    <a:gd name="connsiteX646" fmla="*/ 234888 w 708265"/>
                    <a:gd name="connsiteY646" fmla="*/ 783179 h 845999"/>
                    <a:gd name="connsiteX647" fmla="*/ 233068 w 708265"/>
                    <a:gd name="connsiteY647" fmla="*/ 785668 h 845999"/>
                    <a:gd name="connsiteX648" fmla="*/ 232603 w 708265"/>
                    <a:gd name="connsiteY648" fmla="*/ 787267 h 845999"/>
                    <a:gd name="connsiteX649" fmla="*/ 232090 w 708265"/>
                    <a:gd name="connsiteY649" fmla="*/ 789073 h 845999"/>
                    <a:gd name="connsiteX650" fmla="*/ 230136 w 708265"/>
                    <a:gd name="connsiteY650" fmla="*/ 790403 h 845999"/>
                    <a:gd name="connsiteX651" fmla="*/ 228206 w 708265"/>
                    <a:gd name="connsiteY651" fmla="*/ 791733 h 845999"/>
                    <a:gd name="connsiteX652" fmla="*/ 227364 w 708265"/>
                    <a:gd name="connsiteY652" fmla="*/ 792258 h 845999"/>
                    <a:gd name="connsiteX653" fmla="*/ 224811 w 708265"/>
                    <a:gd name="connsiteY653" fmla="*/ 793844 h 845999"/>
                    <a:gd name="connsiteX654" fmla="*/ 222698 w 708265"/>
                    <a:gd name="connsiteY654" fmla="*/ 795162 h 845999"/>
                    <a:gd name="connsiteX655" fmla="*/ 221892 w 708265"/>
                    <a:gd name="connsiteY655" fmla="*/ 796809 h 845999"/>
                    <a:gd name="connsiteX656" fmla="*/ 220096 w 708265"/>
                    <a:gd name="connsiteY656" fmla="*/ 800458 h 845999"/>
                    <a:gd name="connsiteX657" fmla="*/ 218276 w 708265"/>
                    <a:gd name="connsiteY657" fmla="*/ 803326 h 845999"/>
                    <a:gd name="connsiteX658" fmla="*/ 217849 w 708265"/>
                    <a:gd name="connsiteY658" fmla="*/ 804009 h 845999"/>
                    <a:gd name="connsiteX659" fmla="*/ 213855 w 708265"/>
                    <a:gd name="connsiteY659" fmla="*/ 808609 h 845999"/>
                    <a:gd name="connsiteX660" fmla="*/ 210594 w 708265"/>
                    <a:gd name="connsiteY660" fmla="*/ 808573 h 845999"/>
                    <a:gd name="connsiteX661" fmla="*/ 208017 w 708265"/>
                    <a:gd name="connsiteY661" fmla="*/ 807267 h 845999"/>
                    <a:gd name="connsiteX662" fmla="*/ 205439 w 708265"/>
                    <a:gd name="connsiteY662" fmla="*/ 805949 h 845999"/>
                    <a:gd name="connsiteX663" fmla="*/ 203278 w 708265"/>
                    <a:gd name="connsiteY663" fmla="*/ 804863 h 845999"/>
                    <a:gd name="connsiteX664" fmla="*/ 199919 w 708265"/>
                    <a:gd name="connsiteY664" fmla="*/ 803045 h 845999"/>
                    <a:gd name="connsiteX665" fmla="*/ 198099 w 708265"/>
                    <a:gd name="connsiteY665" fmla="*/ 802105 h 845999"/>
                    <a:gd name="connsiteX666" fmla="*/ 196132 w 708265"/>
                    <a:gd name="connsiteY666" fmla="*/ 801642 h 845999"/>
                    <a:gd name="connsiteX667" fmla="*/ 191528 w 708265"/>
                    <a:gd name="connsiteY667" fmla="*/ 800543 h 845999"/>
                    <a:gd name="connsiteX668" fmla="*/ 185225 w 708265"/>
                    <a:gd name="connsiteY668" fmla="*/ 798688 h 845999"/>
                    <a:gd name="connsiteX669" fmla="*/ 183320 w 708265"/>
                    <a:gd name="connsiteY669" fmla="*/ 798127 h 845999"/>
                    <a:gd name="connsiteX670" fmla="*/ 181769 w 708265"/>
                    <a:gd name="connsiteY670" fmla="*/ 798103 h 845999"/>
                    <a:gd name="connsiteX671" fmla="*/ 178618 w 708265"/>
                    <a:gd name="connsiteY671" fmla="*/ 798127 h 845999"/>
                    <a:gd name="connsiteX672" fmla="*/ 177421 w 708265"/>
                    <a:gd name="connsiteY672" fmla="*/ 798139 h 845999"/>
                    <a:gd name="connsiteX673" fmla="*/ 176321 w 708265"/>
                    <a:gd name="connsiteY673" fmla="*/ 798383 h 845999"/>
                    <a:gd name="connsiteX674" fmla="*/ 173818 w 708265"/>
                    <a:gd name="connsiteY674" fmla="*/ 798945 h 845999"/>
                    <a:gd name="connsiteX675" fmla="*/ 171949 w 708265"/>
                    <a:gd name="connsiteY675" fmla="*/ 799360 h 845999"/>
                    <a:gd name="connsiteX676" fmla="*/ 170398 w 708265"/>
                    <a:gd name="connsiteY676" fmla="*/ 799701 h 845999"/>
                    <a:gd name="connsiteX677" fmla="*/ 169237 w 708265"/>
                    <a:gd name="connsiteY677" fmla="*/ 800409 h 845999"/>
                    <a:gd name="connsiteX678" fmla="*/ 168517 w 708265"/>
                    <a:gd name="connsiteY678" fmla="*/ 800848 h 845999"/>
                    <a:gd name="connsiteX679" fmla="*/ 165317 w 708265"/>
                    <a:gd name="connsiteY679" fmla="*/ 802813 h 845999"/>
                    <a:gd name="connsiteX680" fmla="*/ 162300 w 708265"/>
                    <a:gd name="connsiteY680" fmla="*/ 804924 h 845999"/>
                    <a:gd name="connsiteX681" fmla="*/ 161396 w 708265"/>
                    <a:gd name="connsiteY681" fmla="*/ 805559 h 845999"/>
                    <a:gd name="connsiteX682" fmla="*/ 160468 w 708265"/>
                    <a:gd name="connsiteY682" fmla="*/ 806547 h 845999"/>
                    <a:gd name="connsiteX683" fmla="*/ 158293 w 708265"/>
                    <a:gd name="connsiteY683" fmla="*/ 808890 h 845999"/>
                    <a:gd name="connsiteX684" fmla="*/ 157402 w 708265"/>
                    <a:gd name="connsiteY684" fmla="*/ 809854 h 845999"/>
                    <a:gd name="connsiteX685" fmla="*/ 156669 w 708265"/>
                    <a:gd name="connsiteY685" fmla="*/ 811087 h 845999"/>
                    <a:gd name="connsiteX686" fmla="*/ 154507 w 708265"/>
                    <a:gd name="connsiteY686" fmla="*/ 814686 h 845999"/>
                    <a:gd name="connsiteX687" fmla="*/ 153921 w 708265"/>
                    <a:gd name="connsiteY687" fmla="*/ 815663 h 845999"/>
                    <a:gd name="connsiteX688" fmla="*/ 153322 w 708265"/>
                    <a:gd name="connsiteY688" fmla="*/ 817115 h 845999"/>
                    <a:gd name="connsiteX689" fmla="*/ 152858 w 708265"/>
                    <a:gd name="connsiteY689" fmla="*/ 818213 h 845999"/>
                    <a:gd name="connsiteX690" fmla="*/ 152443 w 708265"/>
                    <a:gd name="connsiteY690" fmla="*/ 819189 h 845999"/>
                    <a:gd name="connsiteX691" fmla="*/ 151954 w 708265"/>
                    <a:gd name="connsiteY691" fmla="*/ 820763 h 845999"/>
                    <a:gd name="connsiteX692" fmla="*/ 151380 w 708265"/>
                    <a:gd name="connsiteY692" fmla="*/ 822643 h 845999"/>
                    <a:gd name="connsiteX693" fmla="*/ 150953 w 708265"/>
                    <a:gd name="connsiteY693" fmla="*/ 824009 h 845999"/>
                    <a:gd name="connsiteX694" fmla="*/ 150733 w 708265"/>
                    <a:gd name="connsiteY694" fmla="*/ 824742 h 845999"/>
                    <a:gd name="connsiteX695" fmla="*/ 150672 w 708265"/>
                    <a:gd name="connsiteY695" fmla="*/ 825632 h 845999"/>
                    <a:gd name="connsiteX696" fmla="*/ 150379 w 708265"/>
                    <a:gd name="connsiteY696" fmla="*/ 830123 h 845999"/>
                    <a:gd name="connsiteX697" fmla="*/ 150281 w 708265"/>
                    <a:gd name="connsiteY697" fmla="*/ 831783 h 845999"/>
                    <a:gd name="connsiteX698" fmla="*/ 149133 w 708265"/>
                    <a:gd name="connsiteY698" fmla="*/ 833039 h 845999"/>
                    <a:gd name="connsiteX699" fmla="*/ 146348 w 708265"/>
                    <a:gd name="connsiteY699" fmla="*/ 836115 h 845999"/>
                    <a:gd name="connsiteX700" fmla="*/ 145676 w 708265"/>
                    <a:gd name="connsiteY700" fmla="*/ 836847 h 845999"/>
                    <a:gd name="connsiteX701" fmla="*/ 144626 w 708265"/>
                    <a:gd name="connsiteY701" fmla="*/ 837445 h 845999"/>
                    <a:gd name="connsiteX702" fmla="*/ 140437 w 708265"/>
                    <a:gd name="connsiteY702" fmla="*/ 839775 h 845999"/>
                    <a:gd name="connsiteX703" fmla="*/ 139118 w 708265"/>
                    <a:gd name="connsiteY703" fmla="*/ 840520 h 845999"/>
                    <a:gd name="connsiteX704" fmla="*/ 137298 w 708265"/>
                    <a:gd name="connsiteY704" fmla="*/ 840593 h 845999"/>
                    <a:gd name="connsiteX705" fmla="*/ 135844 w 708265"/>
                    <a:gd name="connsiteY705" fmla="*/ 840666 h 845999"/>
                    <a:gd name="connsiteX706" fmla="*/ 131533 w 708265"/>
                    <a:gd name="connsiteY706" fmla="*/ 840459 h 845999"/>
                    <a:gd name="connsiteX707" fmla="*/ 130849 w 708265"/>
                    <a:gd name="connsiteY707" fmla="*/ 840373 h 845999"/>
                    <a:gd name="connsiteX708" fmla="*/ 126903 w 708265"/>
                    <a:gd name="connsiteY708" fmla="*/ 839702 h 845999"/>
                    <a:gd name="connsiteX709" fmla="*/ 125878 w 708265"/>
                    <a:gd name="connsiteY709" fmla="*/ 839519 h 845999"/>
                    <a:gd name="connsiteX710" fmla="*/ 124949 w 708265"/>
                    <a:gd name="connsiteY710" fmla="*/ 839165 h 845999"/>
                    <a:gd name="connsiteX711" fmla="*/ 124497 w 708265"/>
                    <a:gd name="connsiteY711" fmla="*/ 838995 h 845999"/>
                    <a:gd name="connsiteX712" fmla="*/ 124033 w 708265"/>
                    <a:gd name="connsiteY712" fmla="*/ 838824 h 845999"/>
                    <a:gd name="connsiteX713" fmla="*/ 122201 w 708265"/>
                    <a:gd name="connsiteY713" fmla="*/ 838128 h 845999"/>
                    <a:gd name="connsiteX714" fmla="*/ 120845 w 708265"/>
                    <a:gd name="connsiteY714" fmla="*/ 836334 h 845999"/>
                    <a:gd name="connsiteX715" fmla="*/ 120259 w 708265"/>
                    <a:gd name="connsiteY715" fmla="*/ 835590 h 845999"/>
                    <a:gd name="connsiteX716" fmla="*/ 117145 w 708265"/>
                    <a:gd name="connsiteY716" fmla="*/ 834602 h 845999"/>
                    <a:gd name="connsiteX717" fmla="*/ 115569 w 708265"/>
                    <a:gd name="connsiteY717" fmla="*/ 834199 h 845999"/>
                    <a:gd name="connsiteX718" fmla="*/ 113920 w 708265"/>
                    <a:gd name="connsiteY718" fmla="*/ 834480 h 845999"/>
                    <a:gd name="connsiteX719" fmla="*/ 111453 w 708265"/>
                    <a:gd name="connsiteY719" fmla="*/ 834907 h 845999"/>
                    <a:gd name="connsiteX720" fmla="*/ 110537 w 708265"/>
                    <a:gd name="connsiteY720" fmla="*/ 835065 h 845999"/>
                    <a:gd name="connsiteX721" fmla="*/ 109193 w 708265"/>
                    <a:gd name="connsiteY721" fmla="*/ 835578 h 845999"/>
                    <a:gd name="connsiteX722" fmla="*/ 105578 w 708265"/>
                    <a:gd name="connsiteY722" fmla="*/ 836957 h 845999"/>
                    <a:gd name="connsiteX723" fmla="*/ 104198 w 708265"/>
                    <a:gd name="connsiteY723" fmla="*/ 837457 h 845999"/>
                    <a:gd name="connsiteX724" fmla="*/ 98689 w 708265"/>
                    <a:gd name="connsiteY724" fmla="*/ 839483 h 845999"/>
                    <a:gd name="connsiteX725" fmla="*/ 96845 w 708265"/>
                    <a:gd name="connsiteY725" fmla="*/ 840166 h 845999"/>
                    <a:gd name="connsiteX726" fmla="*/ 95086 w 708265"/>
                    <a:gd name="connsiteY726" fmla="*/ 840825 h 845999"/>
                    <a:gd name="connsiteX727" fmla="*/ 93962 w 708265"/>
                    <a:gd name="connsiteY727" fmla="*/ 841191 h 845999"/>
                    <a:gd name="connsiteX728" fmla="*/ 93242 w 708265"/>
                    <a:gd name="connsiteY728" fmla="*/ 841423 h 845999"/>
                    <a:gd name="connsiteX729" fmla="*/ 92460 w 708265"/>
                    <a:gd name="connsiteY729" fmla="*/ 841667 h 845999"/>
                    <a:gd name="connsiteX730" fmla="*/ 91935 w 708265"/>
                    <a:gd name="connsiteY730" fmla="*/ 841838 h 845999"/>
                    <a:gd name="connsiteX731" fmla="*/ 84729 w 708265"/>
                    <a:gd name="connsiteY731" fmla="*/ 844047 h 845999"/>
                    <a:gd name="connsiteX732" fmla="*/ 83825 w 708265"/>
                    <a:gd name="connsiteY732" fmla="*/ 844315 h 845999"/>
                    <a:gd name="connsiteX733" fmla="*/ 82383 w 708265"/>
                    <a:gd name="connsiteY733" fmla="*/ 844620 h 845999"/>
                    <a:gd name="connsiteX734" fmla="*/ 79965 w 708265"/>
                    <a:gd name="connsiteY734" fmla="*/ 845145 h 845999"/>
                    <a:gd name="connsiteX735" fmla="*/ 78524 w 708265"/>
                    <a:gd name="connsiteY735" fmla="*/ 845450 h 845999"/>
                    <a:gd name="connsiteX736" fmla="*/ 77131 w 708265"/>
                    <a:gd name="connsiteY736" fmla="*/ 845584 h 845999"/>
                    <a:gd name="connsiteX737" fmla="*/ 74273 w 708265"/>
                    <a:gd name="connsiteY737" fmla="*/ 845865 h 845999"/>
                    <a:gd name="connsiteX738" fmla="*/ 72942 w 708265"/>
                    <a:gd name="connsiteY738" fmla="*/ 845999 h 845999"/>
                    <a:gd name="connsiteX739" fmla="*/ 71989 w 708265"/>
                    <a:gd name="connsiteY739" fmla="*/ 845987 h 845999"/>
                    <a:gd name="connsiteX740" fmla="*/ 66261 w 708265"/>
                    <a:gd name="connsiteY740" fmla="*/ 845950 h 845999"/>
                    <a:gd name="connsiteX741" fmla="*/ 63867 w 708265"/>
                    <a:gd name="connsiteY741" fmla="*/ 844840 h 845999"/>
                    <a:gd name="connsiteX742" fmla="*/ 62316 w 708265"/>
                    <a:gd name="connsiteY742" fmla="*/ 844120 h 845999"/>
                    <a:gd name="connsiteX743" fmla="*/ 59360 w 708265"/>
                    <a:gd name="connsiteY743" fmla="*/ 841533 h 845999"/>
                    <a:gd name="connsiteX744" fmla="*/ 58053 w 708265"/>
                    <a:gd name="connsiteY744" fmla="*/ 839995 h 845999"/>
                    <a:gd name="connsiteX745" fmla="*/ 57589 w 708265"/>
                    <a:gd name="connsiteY745" fmla="*/ 839434 h 845999"/>
                    <a:gd name="connsiteX746" fmla="*/ 56649 w 708265"/>
                    <a:gd name="connsiteY746" fmla="*/ 838323 h 845999"/>
                    <a:gd name="connsiteX747" fmla="*/ 55183 w 708265"/>
                    <a:gd name="connsiteY747" fmla="*/ 837018 h 845999"/>
                    <a:gd name="connsiteX748" fmla="*/ 54096 w 708265"/>
                    <a:gd name="connsiteY748" fmla="*/ 836029 h 845999"/>
                    <a:gd name="connsiteX749" fmla="*/ 52996 w 708265"/>
                    <a:gd name="connsiteY749" fmla="*/ 835053 h 845999"/>
                    <a:gd name="connsiteX750" fmla="*/ 52080 w 708265"/>
                    <a:gd name="connsiteY750" fmla="*/ 834235 h 845999"/>
                    <a:gd name="connsiteX751" fmla="*/ 47683 w 708265"/>
                    <a:gd name="connsiteY751" fmla="*/ 830526 h 845999"/>
                    <a:gd name="connsiteX752" fmla="*/ 46401 w 708265"/>
                    <a:gd name="connsiteY752" fmla="*/ 829415 h 845999"/>
                    <a:gd name="connsiteX753" fmla="*/ 44581 w 708265"/>
                    <a:gd name="connsiteY753" fmla="*/ 827817 h 845999"/>
                    <a:gd name="connsiteX754" fmla="*/ 42358 w 708265"/>
                    <a:gd name="connsiteY754" fmla="*/ 825889 h 845999"/>
                    <a:gd name="connsiteX755" fmla="*/ 40233 w 708265"/>
                    <a:gd name="connsiteY755" fmla="*/ 823985 h 845999"/>
                    <a:gd name="connsiteX756" fmla="*/ 38340 w 708265"/>
                    <a:gd name="connsiteY756" fmla="*/ 822301 h 845999"/>
                    <a:gd name="connsiteX757" fmla="*/ 36679 w 708265"/>
                    <a:gd name="connsiteY757" fmla="*/ 821471 h 845999"/>
                    <a:gd name="connsiteX758" fmla="*/ 33759 w 708265"/>
                    <a:gd name="connsiteY758" fmla="*/ 820019 h 845999"/>
                    <a:gd name="connsiteX759" fmla="*/ 32062 w 708265"/>
                    <a:gd name="connsiteY759" fmla="*/ 819116 h 845999"/>
                    <a:gd name="connsiteX760" fmla="*/ 30413 w 708265"/>
                    <a:gd name="connsiteY760" fmla="*/ 818237 h 845999"/>
                    <a:gd name="connsiteX761" fmla="*/ 28056 w 708265"/>
                    <a:gd name="connsiteY761" fmla="*/ 817627 h 845999"/>
                    <a:gd name="connsiteX762" fmla="*/ 23817 w 708265"/>
                    <a:gd name="connsiteY762" fmla="*/ 816529 h 845999"/>
                    <a:gd name="connsiteX763" fmla="*/ 21057 w 708265"/>
                    <a:gd name="connsiteY763" fmla="*/ 815406 h 845999"/>
                    <a:gd name="connsiteX764" fmla="*/ 18028 w 708265"/>
                    <a:gd name="connsiteY764" fmla="*/ 814174 h 845999"/>
                    <a:gd name="connsiteX765" fmla="*/ 16843 w 708265"/>
                    <a:gd name="connsiteY765" fmla="*/ 813893 h 845999"/>
                    <a:gd name="connsiteX766" fmla="*/ 15011 w 708265"/>
                    <a:gd name="connsiteY766" fmla="*/ 813454 h 845999"/>
                    <a:gd name="connsiteX767" fmla="*/ 13545 w 708265"/>
                    <a:gd name="connsiteY767" fmla="*/ 813112 h 845999"/>
                    <a:gd name="connsiteX768" fmla="*/ 12312 w 708265"/>
                    <a:gd name="connsiteY768" fmla="*/ 812551 h 845999"/>
                    <a:gd name="connsiteX769" fmla="*/ 11493 w 708265"/>
                    <a:gd name="connsiteY769" fmla="*/ 812185 h 845999"/>
                    <a:gd name="connsiteX770" fmla="*/ 10858 w 708265"/>
                    <a:gd name="connsiteY770" fmla="*/ 811904 h 845999"/>
                    <a:gd name="connsiteX771" fmla="*/ 10077 w 708265"/>
                    <a:gd name="connsiteY771" fmla="*/ 811563 h 845999"/>
                    <a:gd name="connsiteX772" fmla="*/ 9661 w 708265"/>
                    <a:gd name="connsiteY772" fmla="*/ 811270 h 845999"/>
                    <a:gd name="connsiteX773" fmla="*/ 7499 w 708265"/>
                    <a:gd name="connsiteY773" fmla="*/ 809793 h 845999"/>
                    <a:gd name="connsiteX774" fmla="*/ 6083 w 708265"/>
                    <a:gd name="connsiteY774" fmla="*/ 808817 h 845999"/>
                    <a:gd name="connsiteX775" fmla="*/ 5362 w 708265"/>
                    <a:gd name="connsiteY775" fmla="*/ 807060 h 845999"/>
                    <a:gd name="connsiteX776" fmla="*/ 2968 w 708265"/>
                    <a:gd name="connsiteY776" fmla="*/ 801276 h 845999"/>
                    <a:gd name="connsiteX777" fmla="*/ 2699 w 708265"/>
                    <a:gd name="connsiteY777" fmla="*/ 800604 h 845999"/>
                    <a:gd name="connsiteX778" fmla="*/ 2406 w 708265"/>
                    <a:gd name="connsiteY778" fmla="*/ 799628 h 845999"/>
                    <a:gd name="connsiteX779" fmla="*/ 1221 w 708265"/>
                    <a:gd name="connsiteY779" fmla="*/ 795711 h 845999"/>
                    <a:gd name="connsiteX780" fmla="*/ 928 w 708265"/>
                    <a:gd name="connsiteY780" fmla="*/ 794735 h 845999"/>
                    <a:gd name="connsiteX781" fmla="*/ 806 w 708265"/>
                    <a:gd name="connsiteY781" fmla="*/ 793893 h 845999"/>
                    <a:gd name="connsiteX782" fmla="*/ 134 w 708265"/>
                    <a:gd name="connsiteY782" fmla="*/ 789671 h 845999"/>
                    <a:gd name="connsiteX783" fmla="*/ 0 w 708265"/>
                    <a:gd name="connsiteY783" fmla="*/ 788829 h 845999"/>
                    <a:gd name="connsiteX784" fmla="*/ 134 w 708265"/>
                    <a:gd name="connsiteY784" fmla="*/ 785900 h 845999"/>
                    <a:gd name="connsiteX785" fmla="*/ 818 w 708265"/>
                    <a:gd name="connsiteY785" fmla="*/ 784692 h 845999"/>
                    <a:gd name="connsiteX786" fmla="*/ 2198 w 708265"/>
                    <a:gd name="connsiteY786" fmla="*/ 782263 h 845999"/>
                    <a:gd name="connsiteX787" fmla="*/ 2626 w 708265"/>
                    <a:gd name="connsiteY787" fmla="*/ 781592 h 845999"/>
                    <a:gd name="connsiteX788" fmla="*/ 6681 w 708265"/>
                    <a:gd name="connsiteY788" fmla="*/ 777028 h 845999"/>
                    <a:gd name="connsiteX789" fmla="*/ 10651 w 708265"/>
                    <a:gd name="connsiteY789" fmla="*/ 774905 h 845999"/>
                    <a:gd name="connsiteX790" fmla="*/ 11188 w 708265"/>
                    <a:gd name="connsiteY790" fmla="*/ 774624 h 845999"/>
                    <a:gd name="connsiteX791" fmla="*/ 12434 w 708265"/>
                    <a:gd name="connsiteY791" fmla="*/ 773966 h 845999"/>
                    <a:gd name="connsiteX792" fmla="*/ 13558 w 708265"/>
                    <a:gd name="connsiteY792" fmla="*/ 773087 h 845999"/>
                    <a:gd name="connsiteX793" fmla="*/ 17332 w 708265"/>
                    <a:gd name="connsiteY793" fmla="*/ 770146 h 845999"/>
                    <a:gd name="connsiteX794" fmla="*/ 18467 w 708265"/>
                    <a:gd name="connsiteY794" fmla="*/ 769267 h 845999"/>
                    <a:gd name="connsiteX795" fmla="*/ 19506 w 708265"/>
                    <a:gd name="connsiteY795" fmla="*/ 768047 h 845999"/>
                    <a:gd name="connsiteX796" fmla="*/ 25088 w 708265"/>
                    <a:gd name="connsiteY796" fmla="*/ 761421 h 845999"/>
                    <a:gd name="connsiteX797" fmla="*/ 29839 w 708265"/>
                    <a:gd name="connsiteY797" fmla="*/ 756052 h 845999"/>
                    <a:gd name="connsiteX798" fmla="*/ 30999 w 708265"/>
                    <a:gd name="connsiteY798" fmla="*/ 754746 h 845999"/>
                    <a:gd name="connsiteX799" fmla="*/ 33075 w 708265"/>
                    <a:gd name="connsiteY799" fmla="*/ 749877 h 845999"/>
                    <a:gd name="connsiteX800" fmla="*/ 33674 w 708265"/>
                    <a:gd name="connsiteY800" fmla="*/ 748474 h 845999"/>
                    <a:gd name="connsiteX801" fmla="*/ 34480 w 708265"/>
                    <a:gd name="connsiteY801" fmla="*/ 746607 h 845999"/>
                    <a:gd name="connsiteX802" fmla="*/ 35616 w 708265"/>
                    <a:gd name="connsiteY802" fmla="*/ 745289 h 845999"/>
                    <a:gd name="connsiteX803" fmla="*/ 36105 w 708265"/>
                    <a:gd name="connsiteY803" fmla="*/ 744727 h 845999"/>
                    <a:gd name="connsiteX804" fmla="*/ 37070 w 708265"/>
                    <a:gd name="connsiteY804" fmla="*/ 743617 h 845999"/>
                    <a:gd name="connsiteX805" fmla="*/ 38303 w 708265"/>
                    <a:gd name="connsiteY805" fmla="*/ 742702 h 845999"/>
                    <a:gd name="connsiteX806" fmla="*/ 39842 w 708265"/>
                    <a:gd name="connsiteY806" fmla="*/ 741567 h 845999"/>
                    <a:gd name="connsiteX807" fmla="*/ 40526 w 708265"/>
                    <a:gd name="connsiteY807" fmla="*/ 741054 h 845999"/>
                    <a:gd name="connsiteX808" fmla="*/ 41381 w 708265"/>
                    <a:gd name="connsiteY808" fmla="*/ 740579 h 845999"/>
                    <a:gd name="connsiteX809" fmla="*/ 44850 w 708265"/>
                    <a:gd name="connsiteY809" fmla="*/ 738663 h 845999"/>
                    <a:gd name="connsiteX810" fmla="*/ 47427 w 708265"/>
                    <a:gd name="connsiteY810" fmla="*/ 737223 h 845999"/>
                    <a:gd name="connsiteX811" fmla="*/ 49442 w 708265"/>
                    <a:gd name="connsiteY811" fmla="*/ 735539 h 845999"/>
                    <a:gd name="connsiteX812" fmla="*/ 50786 w 708265"/>
                    <a:gd name="connsiteY812" fmla="*/ 734404 h 845999"/>
                    <a:gd name="connsiteX813" fmla="*/ 52398 w 708265"/>
                    <a:gd name="connsiteY813" fmla="*/ 731231 h 845999"/>
                    <a:gd name="connsiteX814" fmla="*/ 53045 w 708265"/>
                    <a:gd name="connsiteY814" fmla="*/ 729962 h 845999"/>
                    <a:gd name="connsiteX815" fmla="*/ 53852 w 708265"/>
                    <a:gd name="connsiteY815" fmla="*/ 728010 h 845999"/>
                    <a:gd name="connsiteX816" fmla="*/ 56148 w 708265"/>
                    <a:gd name="connsiteY816" fmla="*/ 722494 h 845999"/>
                    <a:gd name="connsiteX817" fmla="*/ 56417 w 708265"/>
                    <a:gd name="connsiteY817" fmla="*/ 721847 h 845999"/>
                    <a:gd name="connsiteX818" fmla="*/ 56954 w 708265"/>
                    <a:gd name="connsiteY818" fmla="*/ 720542 h 845999"/>
                    <a:gd name="connsiteX819" fmla="*/ 57955 w 708265"/>
                    <a:gd name="connsiteY819" fmla="*/ 719126 h 845999"/>
                    <a:gd name="connsiteX820" fmla="*/ 58481 w 708265"/>
                    <a:gd name="connsiteY820" fmla="*/ 718369 h 845999"/>
                    <a:gd name="connsiteX821" fmla="*/ 59262 w 708265"/>
                    <a:gd name="connsiteY821" fmla="*/ 717259 h 845999"/>
                    <a:gd name="connsiteX822" fmla="*/ 60850 w 708265"/>
                    <a:gd name="connsiteY822" fmla="*/ 714989 h 845999"/>
                    <a:gd name="connsiteX823" fmla="*/ 63012 w 708265"/>
                    <a:gd name="connsiteY823" fmla="*/ 713000 h 845999"/>
                    <a:gd name="connsiteX824" fmla="*/ 65528 w 708265"/>
                    <a:gd name="connsiteY824" fmla="*/ 710669 h 845999"/>
                    <a:gd name="connsiteX825" fmla="*/ 67336 w 708265"/>
                    <a:gd name="connsiteY825" fmla="*/ 709010 h 845999"/>
                    <a:gd name="connsiteX826" fmla="*/ 68227 w 708265"/>
                    <a:gd name="connsiteY826" fmla="*/ 707912 h 845999"/>
                    <a:gd name="connsiteX827" fmla="*/ 68814 w 708265"/>
                    <a:gd name="connsiteY827" fmla="*/ 707179 h 845999"/>
                    <a:gd name="connsiteX828" fmla="*/ 70438 w 708265"/>
                    <a:gd name="connsiteY828" fmla="*/ 705190 h 845999"/>
                    <a:gd name="connsiteX829" fmla="*/ 70792 w 708265"/>
                    <a:gd name="connsiteY829" fmla="*/ 704739 h 845999"/>
                    <a:gd name="connsiteX830" fmla="*/ 71085 w 708265"/>
                    <a:gd name="connsiteY830" fmla="*/ 704312 h 845999"/>
                    <a:gd name="connsiteX831" fmla="*/ 73186 w 708265"/>
                    <a:gd name="connsiteY831" fmla="*/ 701200 h 845999"/>
                    <a:gd name="connsiteX832" fmla="*/ 74261 w 708265"/>
                    <a:gd name="connsiteY832" fmla="*/ 699601 h 845999"/>
                    <a:gd name="connsiteX833" fmla="*/ 74505 w 708265"/>
                    <a:gd name="connsiteY833" fmla="*/ 698186 h 845999"/>
                    <a:gd name="connsiteX834" fmla="*/ 74750 w 708265"/>
                    <a:gd name="connsiteY834" fmla="*/ 696758 h 845999"/>
                    <a:gd name="connsiteX835" fmla="*/ 75568 w 708265"/>
                    <a:gd name="connsiteY835" fmla="*/ 692036 h 845999"/>
                    <a:gd name="connsiteX836" fmla="*/ 74554 w 708265"/>
                    <a:gd name="connsiteY836" fmla="*/ 684653 h 845999"/>
                    <a:gd name="connsiteX837" fmla="*/ 74359 w 708265"/>
                    <a:gd name="connsiteY837" fmla="*/ 683298 h 845999"/>
                    <a:gd name="connsiteX838" fmla="*/ 73821 w 708265"/>
                    <a:gd name="connsiteY838" fmla="*/ 682151 h 845999"/>
                    <a:gd name="connsiteX839" fmla="*/ 72869 w 708265"/>
                    <a:gd name="connsiteY839" fmla="*/ 680077 h 845999"/>
                    <a:gd name="connsiteX840" fmla="*/ 72014 w 708265"/>
                    <a:gd name="connsiteY840" fmla="*/ 678234 h 845999"/>
                    <a:gd name="connsiteX841" fmla="*/ 71379 w 708265"/>
                    <a:gd name="connsiteY841" fmla="*/ 676843 h 845999"/>
                    <a:gd name="connsiteX842" fmla="*/ 70206 w 708265"/>
                    <a:gd name="connsiteY842" fmla="*/ 675891 h 845999"/>
                    <a:gd name="connsiteX843" fmla="*/ 68069 w 708265"/>
                    <a:gd name="connsiteY843" fmla="*/ 674171 h 845999"/>
                    <a:gd name="connsiteX844" fmla="*/ 67104 w 708265"/>
                    <a:gd name="connsiteY844" fmla="*/ 673390 h 845999"/>
                    <a:gd name="connsiteX845" fmla="*/ 65785 w 708265"/>
                    <a:gd name="connsiteY845" fmla="*/ 672902 h 845999"/>
                    <a:gd name="connsiteX846" fmla="*/ 64905 w 708265"/>
                    <a:gd name="connsiteY846" fmla="*/ 672572 h 845999"/>
                    <a:gd name="connsiteX847" fmla="*/ 59470 w 708265"/>
                    <a:gd name="connsiteY847" fmla="*/ 670571 h 845999"/>
                    <a:gd name="connsiteX848" fmla="*/ 57662 w 708265"/>
                    <a:gd name="connsiteY848" fmla="*/ 669900 h 845999"/>
                    <a:gd name="connsiteX849" fmla="*/ 56771 w 708265"/>
                    <a:gd name="connsiteY849" fmla="*/ 669485 h 845999"/>
                    <a:gd name="connsiteX850" fmla="*/ 54096 w 708265"/>
                    <a:gd name="connsiteY850" fmla="*/ 668228 h 845999"/>
                    <a:gd name="connsiteX851" fmla="*/ 53351 w 708265"/>
                    <a:gd name="connsiteY851" fmla="*/ 667886 h 845999"/>
                    <a:gd name="connsiteX852" fmla="*/ 52080 w 708265"/>
                    <a:gd name="connsiteY852" fmla="*/ 667300 h 845999"/>
                    <a:gd name="connsiteX853" fmla="*/ 51201 w 708265"/>
                    <a:gd name="connsiteY853" fmla="*/ 666629 h 845999"/>
                    <a:gd name="connsiteX854" fmla="*/ 48343 w 708265"/>
                    <a:gd name="connsiteY854" fmla="*/ 664469 h 845999"/>
                    <a:gd name="connsiteX855" fmla="*/ 46951 w 708265"/>
                    <a:gd name="connsiteY855" fmla="*/ 663408 h 845999"/>
                    <a:gd name="connsiteX856" fmla="*/ 46096 w 708265"/>
                    <a:gd name="connsiteY856" fmla="*/ 661602 h 845999"/>
                    <a:gd name="connsiteX857" fmla="*/ 42517 w 708265"/>
                    <a:gd name="connsiteY857" fmla="*/ 654060 h 845999"/>
                    <a:gd name="connsiteX858" fmla="*/ 41845 w 708265"/>
                    <a:gd name="connsiteY858" fmla="*/ 652645 h 845999"/>
                    <a:gd name="connsiteX859" fmla="*/ 41393 w 708265"/>
                    <a:gd name="connsiteY859" fmla="*/ 651132 h 845999"/>
                    <a:gd name="connsiteX860" fmla="*/ 40428 w 708265"/>
                    <a:gd name="connsiteY860" fmla="*/ 647861 h 845999"/>
                    <a:gd name="connsiteX861" fmla="*/ 40086 w 708265"/>
                    <a:gd name="connsiteY861" fmla="*/ 646678 h 845999"/>
                    <a:gd name="connsiteX862" fmla="*/ 38486 w 708265"/>
                    <a:gd name="connsiteY862" fmla="*/ 641284 h 845999"/>
                    <a:gd name="connsiteX863" fmla="*/ 38034 w 708265"/>
                    <a:gd name="connsiteY863" fmla="*/ 639746 h 845999"/>
                    <a:gd name="connsiteX864" fmla="*/ 37888 w 708265"/>
                    <a:gd name="connsiteY864" fmla="*/ 637928 h 845999"/>
                    <a:gd name="connsiteX865" fmla="*/ 37265 w 708265"/>
                    <a:gd name="connsiteY865" fmla="*/ 630790 h 845999"/>
                    <a:gd name="connsiteX866" fmla="*/ 37228 w 708265"/>
                    <a:gd name="connsiteY866" fmla="*/ 630167 h 845999"/>
                    <a:gd name="connsiteX867" fmla="*/ 37399 w 708265"/>
                    <a:gd name="connsiteY867" fmla="*/ 625908 h 845999"/>
                    <a:gd name="connsiteX868" fmla="*/ 37472 w 708265"/>
                    <a:gd name="connsiteY868" fmla="*/ 623871 h 845999"/>
                    <a:gd name="connsiteX869" fmla="*/ 39366 w 708265"/>
                    <a:gd name="connsiteY869" fmla="*/ 623529 h 845999"/>
                    <a:gd name="connsiteX870" fmla="*/ 44581 w 708265"/>
                    <a:gd name="connsiteY870" fmla="*/ 622614 h 845999"/>
                    <a:gd name="connsiteX871" fmla="*/ 47354 w 708265"/>
                    <a:gd name="connsiteY871" fmla="*/ 621552 h 845999"/>
                    <a:gd name="connsiteX872" fmla="*/ 50602 w 708265"/>
                    <a:gd name="connsiteY872" fmla="*/ 620320 h 845999"/>
                    <a:gd name="connsiteX873" fmla="*/ 52349 w 708265"/>
                    <a:gd name="connsiteY873" fmla="*/ 619648 h 845999"/>
                    <a:gd name="connsiteX874" fmla="*/ 54022 w 708265"/>
                    <a:gd name="connsiteY874" fmla="*/ 618330 h 845999"/>
                    <a:gd name="connsiteX875" fmla="*/ 55378 w 708265"/>
                    <a:gd name="connsiteY875" fmla="*/ 617257 h 845999"/>
                    <a:gd name="connsiteX876" fmla="*/ 56331 w 708265"/>
                    <a:gd name="connsiteY876" fmla="*/ 614901 h 845999"/>
                    <a:gd name="connsiteX877" fmla="*/ 56832 w 708265"/>
                    <a:gd name="connsiteY877" fmla="*/ 613669 h 845999"/>
                    <a:gd name="connsiteX878" fmla="*/ 57662 w 708265"/>
                    <a:gd name="connsiteY878" fmla="*/ 611619 h 845999"/>
                    <a:gd name="connsiteX879" fmla="*/ 58419 w 708265"/>
                    <a:gd name="connsiteY879" fmla="*/ 608995 h 845999"/>
                    <a:gd name="connsiteX880" fmla="*/ 58981 w 708265"/>
                    <a:gd name="connsiteY880" fmla="*/ 607067 h 845999"/>
                    <a:gd name="connsiteX881" fmla="*/ 59409 w 708265"/>
                    <a:gd name="connsiteY881" fmla="*/ 605615 h 845999"/>
                    <a:gd name="connsiteX882" fmla="*/ 60142 w 708265"/>
                    <a:gd name="connsiteY882" fmla="*/ 603724 h 845999"/>
                    <a:gd name="connsiteX883" fmla="*/ 61986 w 708265"/>
                    <a:gd name="connsiteY883" fmla="*/ 598989 h 845999"/>
                    <a:gd name="connsiteX884" fmla="*/ 62902 w 708265"/>
                    <a:gd name="connsiteY884" fmla="*/ 596622 h 845999"/>
                    <a:gd name="connsiteX885" fmla="*/ 63500 w 708265"/>
                    <a:gd name="connsiteY885" fmla="*/ 594596 h 845999"/>
                    <a:gd name="connsiteX886" fmla="*/ 63977 w 708265"/>
                    <a:gd name="connsiteY886" fmla="*/ 593009 h 845999"/>
                    <a:gd name="connsiteX887" fmla="*/ 64893 w 708265"/>
                    <a:gd name="connsiteY887" fmla="*/ 589922 h 845999"/>
                    <a:gd name="connsiteX888" fmla="*/ 66542 w 708265"/>
                    <a:gd name="connsiteY888" fmla="*/ 584346 h 845999"/>
                    <a:gd name="connsiteX889" fmla="*/ 66847 w 708265"/>
                    <a:gd name="connsiteY889" fmla="*/ 583333 h 845999"/>
                    <a:gd name="connsiteX890" fmla="*/ 67055 w 708265"/>
                    <a:gd name="connsiteY890" fmla="*/ 582344 h 845999"/>
                    <a:gd name="connsiteX891" fmla="*/ 68166 w 708265"/>
                    <a:gd name="connsiteY891" fmla="*/ 576914 h 845999"/>
                    <a:gd name="connsiteX892" fmla="*/ 68631 w 708265"/>
                    <a:gd name="connsiteY892" fmla="*/ 574656 h 845999"/>
                    <a:gd name="connsiteX893" fmla="*/ 69058 w 708265"/>
                    <a:gd name="connsiteY893" fmla="*/ 572619 h 845999"/>
                    <a:gd name="connsiteX894" fmla="*/ 68801 w 708265"/>
                    <a:gd name="connsiteY894" fmla="*/ 570703 h 845999"/>
                    <a:gd name="connsiteX895" fmla="*/ 68289 w 708265"/>
                    <a:gd name="connsiteY895" fmla="*/ 566737 h 845999"/>
                    <a:gd name="connsiteX896" fmla="*/ 67947 w 708265"/>
                    <a:gd name="connsiteY896" fmla="*/ 564186 h 845999"/>
                    <a:gd name="connsiteX897" fmla="*/ 67812 w 708265"/>
                    <a:gd name="connsiteY897" fmla="*/ 563161 h 845999"/>
                    <a:gd name="connsiteX898" fmla="*/ 67507 w 708265"/>
                    <a:gd name="connsiteY898" fmla="*/ 562173 h 845999"/>
                    <a:gd name="connsiteX899" fmla="*/ 66273 w 708265"/>
                    <a:gd name="connsiteY899" fmla="*/ 558122 h 845999"/>
                    <a:gd name="connsiteX900" fmla="*/ 65699 w 708265"/>
                    <a:gd name="connsiteY900" fmla="*/ 556291 h 845999"/>
                    <a:gd name="connsiteX901" fmla="*/ 64038 w 708265"/>
                    <a:gd name="connsiteY901" fmla="*/ 554607 h 845999"/>
                    <a:gd name="connsiteX902" fmla="*/ 63366 w 708265"/>
                    <a:gd name="connsiteY902" fmla="*/ 553924 h 845999"/>
                    <a:gd name="connsiteX903" fmla="*/ 60142 w 708265"/>
                    <a:gd name="connsiteY903" fmla="*/ 550678 h 845999"/>
                    <a:gd name="connsiteX904" fmla="*/ 59275 w 708265"/>
                    <a:gd name="connsiteY904" fmla="*/ 549482 h 845999"/>
                    <a:gd name="connsiteX905" fmla="*/ 57516 w 708265"/>
                    <a:gd name="connsiteY905" fmla="*/ 547029 h 845999"/>
                    <a:gd name="connsiteX906" fmla="*/ 56722 w 708265"/>
                    <a:gd name="connsiteY906" fmla="*/ 545931 h 845999"/>
                    <a:gd name="connsiteX907" fmla="*/ 56233 w 708265"/>
                    <a:gd name="connsiteY907" fmla="*/ 544845 h 845999"/>
                    <a:gd name="connsiteX908" fmla="*/ 55940 w 708265"/>
                    <a:gd name="connsiteY908" fmla="*/ 544210 h 845999"/>
                    <a:gd name="connsiteX909" fmla="*/ 55146 w 708265"/>
                    <a:gd name="connsiteY909" fmla="*/ 542417 h 845999"/>
                    <a:gd name="connsiteX910" fmla="*/ 54597 w 708265"/>
                    <a:gd name="connsiteY910" fmla="*/ 541196 h 845999"/>
                    <a:gd name="connsiteX911" fmla="*/ 54340 w 708265"/>
                    <a:gd name="connsiteY911" fmla="*/ 539744 h 845999"/>
                    <a:gd name="connsiteX912" fmla="*/ 54035 w 708265"/>
                    <a:gd name="connsiteY912" fmla="*/ 538060 h 845999"/>
                    <a:gd name="connsiteX913" fmla="*/ 53766 w 708265"/>
                    <a:gd name="connsiteY913" fmla="*/ 536474 h 845999"/>
                    <a:gd name="connsiteX914" fmla="*/ 53876 w 708265"/>
                    <a:gd name="connsiteY914" fmla="*/ 534875 h 845999"/>
                    <a:gd name="connsiteX915" fmla="*/ 53913 w 708265"/>
                    <a:gd name="connsiteY915" fmla="*/ 534351 h 845999"/>
                    <a:gd name="connsiteX916" fmla="*/ 54267 w 708265"/>
                    <a:gd name="connsiteY916" fmla="*/ 529665 h 845999"/>
                    <a:gd name="connsiteX917" fmla="*/ 54755 w 708265"/>
                    <a:gd name="connsiteY917" fmla="*/ 523160 h 845999"/>
                    <a:gd name="connsiteX918" fmla="*/ 54914 w 708265"/>
                    <a:gd name="connsiteY918" fmla="*/ 521025 h 845999"/>
                    <a:gd name="connsiteX919" fmla="*/ 54145 w 708265"/>
                    <a:gd name="connsiteY919" fmla="*/ 519316 h 845999"/>
                    <a:gd name="connsiteX920" fmla="*/ 53216 w 708265"/>
                    <a:gd name="connsiteY920" fmla="*/ 517291 h 845999"/>
                    <a:gd name="connsiteX921" fmla="*/ 52581 w 708265"/>
                    <a:gd name="connsiteY921" fmla="*/ 515863 h 845999"/>
                    <a:gd name="connsiteX922" fmla="*/ 50896 w 708265"/>
                    <a:gd name="connsiteY922" fmla="*/ 513789 h 845999"/>
                    <a:gd name="connsiteX923" fmla="*/ 48722 w 708265"/>
                    <a:gd name="connsiteY923" fmla="*/ 511116 h 845999"/>
                    <a:gd name="connsiteX924" fmla="*/ 48074 w 708265"/>
                    <a:gd name="connsiteY924" fmla="*/ 509078 h 845999"/>
                    <a:gd name="connsiteX925" fmla="*/ 44740 w 708265"/>
                    <a:gd name="connsiteY925" fmla="*/ 498572 h 845999"/>
                    <a:gd name="connsiteX926" fmla="*/ 44459 w 708265"/>
                    <a:gd name="connsiteY926" fmla="*/ 497681 h 845999"/>
                    <a:gd name="connsiteX927" fmla="*/ 40941 w 708265"/>
                    <a:gd name="connsiteY927" fmla="*/ 486320 h 845999"/>
                    <a:gd name="connsiteX928" fmla="*/ 40465 w 708265"/>
                    <a:gd name="connsiteY928" fmla="*/ 484782 h 845999"/>
                    <a:gd name="connsiteX929" fmla="*/ 39830 w 708265"/>
                    <a:gd name="connsiteY929" fmla="*/ 482732 h 845999"/>
                    <a:gd name="connsiteX930" fmla="*/ 39378 w 708265"/>
                    <a:gd name="connsiteY930" fmla="*/ 480646 h 845999"/>
                    <a:gd name="connsiteX931" fmla="*/ 37900 w 708265"/>
                    <a:gd name="connsiteY931" fmla="*/ 473837 h 845999"/>
                    <a:gd name="connsiteX932" fmla="*/ 36251 w 708265"/>
                    <a:gd name="connsiteY932" fmla="*/ 466039 h 845999"/>
                    <a:gd name="connsiteX933" fmla="*/ 36044 w 708265"/>
                    <a:gd name="connsiteY933" fmla="*/ 464330 h 845999"/>
                    <a:gd name="connsiteX934" fmla="*/ 35677 w 708265"/>
                    <a:gd name="connsiteY934" fmla="*/ 462171 h 845999"/>
                    <a:gd name="connsiteX935" fmla="*/ 36068 w 708265"/>
                    <a:gd name="connsiteY935" fmla="*/ 460621 h 845999"/>
                    <a:gd name="connsiteX936" fmla="*/ 36654 w 708265"/>
                    <a:gd name="connsiteY936" fmla="*/ 458327 h 845999"/>
                    <a:gd name="connsiteX937" fmla="*/ 36996 w 708265"/>
                    <a:gd name="connsiteY937" fmla="*/ 457033 h 845999"/>
                    <a:gd name="connsiteX938" fmla="*/ 37705 w 708265"/>
                    <a:gd name="connsiteY938" fmla="*/ 455679 h 845999"/>
                    <a:gd name="connsiteX939" fmla="*/ 40819 w 708265"/>
                    <a:gd name="connsiteY939" fmla="*/ 449833 h 845999"/>
                    <a:gd name="connsiteX940" fmla="*/ 41772 w 708265"/>
                    <a:gd name="connsiteY940" fmla="*/ 448040 h 845999"/>
                    <a:gd name="connsiteX941" fmla="*/ 42737 w 708265"/>
                    <a:gd name="connsiteY941" fmla="*/ 446819 h 845999"/>
                    <a:gd name="connsiteX942" fmla="*/ 46254 w 708265"/>
                    <a:gd name="connsiteY942" fmla="*/ 442365 h 845999"/>
                    <a:gd name="connsiteX943" fmla="*/ 46804 w 708265"/>
                    <a:gd name="connsiteY943" fmla="*/ 441670 h 845999"/>
                    <a:gd name="connsiteX944" fmla="*/ 47854 w 708265"/>
                    <a:gd name="connsiteY944" fmla="*/ 440340 h 845999"/>
                    <a:gd name="connsiteX945" fmla="*/ 48856 w 708265"/>
                    <a:gd name="connsiteY945" fmla="*/ 439156 h 845999"/>
                    <a:gd name="connsiteX946" fmla="*/ 49870 w 708265"/>
                    <a:gd name="connsiteY946" fmla="*/ 437972 h 845999"/>
                    <a:gd name="connsiteX947" fmla="*/ 54597 w 708265"/>
                    <a:gd name="connsiteY947" fmla="*/ 432420 h 845999"/>
                    <a:gd name="connsiteX948" fmla="*/ 55940 w 708265"/>
                    <a:gd name="connsiteY948" fmla="*/ 430846 h 845999"/>
                    <a:gd name="connsiteX949" fmla="*/ 56954 w 708265"/>
                    <a:gd name="connsiteY949" fmla="*/ 429662 h 845999"/>
                    <a:gd name="connsiteX950" fmla="*/ 58810 w 708265"/>
                    <a:gd name="connsiteY950" fmla="*/ 427832 h 845999"/>
                    <a:gd name="connsiteX951" fmla="*/ 63000 w 708265"/>
                    <a:gd name="connsiteY951" fmla="*/ 423695 h 845999"/>
                    <a:gd name="connsiteX952" fmla="*/ 64746 w 708265"/>
                    <a:gd name="connsiteY952" fmla="*/ 421974 h 845999"/>
                    <a:gd name="connsiteX953" fmla="*/ 66175 w 708265"/>
                    <a:gd name="connsiteY953" fmla="*/ 419839 h 845999"/>
                    <a:gd name="connsiteX954" fmla="*/ 68007 w 708265"/>
                    <a:gd name="connsiteY954" fmla="*/ 417106 h 845999"/>
                    <a:gd name="connsiteX955" fmla="*/ 68863 w 708265"/>
                    <a:gd name="connsiteY955" fmla="*/ 415836 h 845999"/>
                    <a:gd name="connsiteX956" fmla="*/ 69669 w 708265"/>
                    <a:gd name="connsiteY956" fmla="*/ 414531 h 845999"/>
                    <a:gd name="connsiteX957" fmla="*/ 71024 w 708265"/>
                    <a:gd name="connsiteY957" fmla="*/ 412371 h 845999"/>
                    <a:gd name="connsiteX958" fmla="*/ 71440 w 708265"/>
                    <a:gd name="connsiteY958" fmla="*/ 411700 h 845999"/>
                    <a:gd name="connsiteX959" fmla="*/ 72918 w 708265"/>
                    <a:gd name="connsiteY959" fmla="*/ 409332 h 845999"/>
                    <a:gd name="connsiteX960" fmla="*/ 74224 w 708265"/>
                    <a:gd name="connsiteY960" fmla="*/ 408271 h 845999"/>
                    <a:gd name="connsiteX961" fmla="*/ 77254 w 708265"/>
                    <a:gd name="connsiteY961" fmla="*/ 406025 h 845999"/>
                    <a:gd name="connsiteX962" fmla="*/ 79977 w 708265"/>
                    <a:gd name="connsiteY962" fmla="*/ 403304 h 845999"/>
                    <a:gd name="connsiteX963" fmla="*/ 81577 w 708265"/>
                    <a:gd name="connsiteY963" fmla="*/ 401864 h 845999"/>
                    <a:gd name="connsiteX964" fmla="*/ 82615 w 708265"/>
                    <a:gd name="connsiteY964" fmla="*/ 400925 h 845999"/>
                    <a:gd name="connsiteX965" fmla="*/ 83959 w 708265"/>
                    <a:gd name="connsiteY965" fmla="*/ 399912 h 845999"/>
                    <a:gd name="connsiteX966" fmla="*/ 85474 w 708265"/>
                    <a:gd name="connsiteY966" fmla="*/ 398777 h 845999"/>
                    <a:gd name="connsiteX967" fmla="*/ 86060 w 708265"/>
                    <a:gd name="connsiteY967" fmla="*/ 398337 h 845999"/>
                    <a:gd name="connsiteX968" fmla="*/ 89284 w 708265"/>
                    <a:gd name="connsiteY968" fmla="*/ 395323 h 845999"/>
                    <a:gd name="connsiteX969" fmla="*/ 90713 w 708265"/>
                    <a:gd name="connsiteY969" fmla="*/ 393981 h 845999"/>
                    <a:gd name="connsiteX970" fmla="*/ 92582 w 708265"/>
                    <a:gd name="connsiteY970" fmla="*/ 393639 h 845999"/>
                    <a:gd name="connsiteX971" fmla="*/ 94427 w 708265"/>
                    <a:gd name="connsiteY971" fmla="*/ 393298 h 845999"/>
                    <a:gd name="connsiteX972" fmla="*/ 94903 w 708265"/>
                    <a:gd name="connsiteY972" fmla="*/ 393212 h 845999"/>
                    <a:gd name="connsiteX973" fmla="*/ 95501 w 708265"/>
                    <a:gd name="connsiteY973" fmla="*/ 393163 h 845999"/>
                    <a:gd name="connsiteX974" fmla="*/ 100192 w 708265"/>
                    <a:gd name="connsiteY974" fmla="*/ 392846 h 845999"/>
                    <a:gd name="connsiteX975" fmla="*/ 101633 w 708265"/>
                    <a:gd name="connsiteY975" fmla="*/ 392736 h 845999"/>
                    <a:gd name="connsiteX976" fmla="*/ 105138 w 708265"/>
                    <a:gd name="connsiteY976" fmla="*/ 392566 h 845999"/>
                    <a:gd name="connsiteX977" fmla="*/ 106885 w 708265"/>
                    <a:gd name="connsiteY977" fmla="*/ 392480 h 845999"/>
                    <a:gd name="connsiteX978" fmla="*/ 108802 w 708265"/>
                    <a:gd name="connsiteY978" fmla="*/ 391382 h 845999"/>
                    <a:gd name="connsiteX979" fmla="*/ 109572 w 708265"/>
                    <a:gd name="connsiteY979" fmla="*/ 390747 h 845999"/>
                    <a:gd name="connsiteX980" fmla="*/ 111892 w 708265"/>
                    <a:gd name="connsiteY980" fmla="*/ 388832 h 845999"/>
                    <a:gd name="connsiteX981" fmla="*/ 112674 w 708265"/>
                    <a:gd name="connsiteY981" fmla="*/ 388185 h 845999"/>
                    <a:gd name="connsiteX982" fmla="*/ 116143 w 708265"/>
                    <a:gd name="connsiteY982" fmla="*/ 384743 h 845999"/>
                    <a:gd name="connsiteX983" fmla="*/ 117157 w 708265"/>
                    <a:gd name="connsiteY983" fmla="*/ 383743 h 845999"/>
                    <a:gd name="connsiteX984" fmla="*/ 119477 w 708265"/>
                    <a:gd name="connsiteY984" fmla="*/ 382266 h 845999"/>
                    <a:gd name="connsiteX985" fmla="*/ 121236 w 708265"/>
                    <a:gd name="connsiteY985" fmla="*/ 382169 h 845999"/>
                    <a:gd name="connsiteX986" fmla="*/ 125316 w 708265"/>
                    <a:gd name="connsiteY986" fmla="*/ 381925 h 845999"/>
                    <a:gd name="connsiteX987" fmla="*/ 126268 w 708265"/>
                    <a:gd name="connsiteY987" fmla="*/ 381876 h 845999"/>
                    <a:gd name="connsiteX988" fmla="*/ 129139 w 708265"/>
                    <a:gd name="connsiteY988" fmla="*/ 381766 h 845999"/>
                    <a:gd name="connsiteX989" fmla="*/ 130922 w 708265"/>
                    <a:gd name="connsiteY989" fmla="*/ 381705 h 845999"/>
                    <a:gd name="connsiteX990" fmla="*/ 132229 w 708265"/>
                    <a:gd name="connsiteY990" fmla="*/ 381254 h 845999"/>
                    <a:gd name="connsiteX991" fmla="*/ 133536 w 708265"/>
                    <a:gd name="connsiteY991" fmla="*/ 380802 h 845999"/>
                    <a:gd name="connsiteX992" fmla="*/ 134403 w 708265"/>
                    <a:gd name="connsiteY992" fmla="*/ 380497 h 845999"/>
                    <a:gd name="connsiteX993" fmla="*/ 135197 w 708265"/>
                    <a:gd name="connsiteY993" fmla="*/ 379960 h 845999"/>
                    <a:gd name="connsiteX994" fmla="*/ 136846 w 708265"/>
                    <a:gd name="connsiteY994" fmla="*/ 378813 h 845999"/>
                    <a:gd name="connsiteX995" fmla="*/ 137896 w 708265"/>
                    <a:gd name="connsiteY995" fmla="*/ 378093 h 845999"/>
                    <a:gd name="connsiteX996" fmla="*/ 138556 w 708265"/>
                    <a:gd name="connsiteY996" fmla="*/ 377068 h 845999"/>
                    <a:gd name="connsiteX997" fmla="*/ 140388 w 708265"/>
                    <a:gd name="connsiteY997" fmla="*/ 374237 h 845999"/>
                    <a:gd name="connsiteX998" fmla="*/ 141059 w 708265"/>
                    <a:gd name="connsiteY998" fmla="*/ 373200 h 845999"/>
                    <a:gd name="connsiteX999" fmla="*/ 141328 w 708265"/>
                    <a:gd name="connsiteY999" fmla="*/ 371943 h 845999"/>
                    <a:gd name="connsiteX1000" fmla="*/ 142085 w 708265"/>
                    <a:gd name="connsiteY1000" fmla="*/ 368404 h 845999"/>
                    <a:gd name="connsiteX1001" fmla="*/ 142391 w 708265"/>
                    <a:gd name="connsiteY1001" fmla="*/ 366940 h 845999"/>
                    <a:gd name="connsiteX1002" fmla="*/ 142232 w 708265"/>
                    <a:gd name="connsiteY1002" fmla="*/ 364938 h 845999"/>
                    <a:gd name="connsiteX1003" fmla="*/ 142171 w 708265"/>
                    <a:gd name="connsiteY1003" fmla="*/ 364023 h 845999"/>
                    <a:gd name="connsiteX1004" fmla="*/ 140534 w 708265"/>
                    <a:gd name="connsiteY1004" fmla="*/ 360545 h 845999"/>
                    <a:gd name="connsiteX1005" fmla="*/ 139777 w 708265"/>
                    <a:gd name="connsiteY1005" fmla="*/ 358947 h 845999"/>
                    <a:gd name="connsiteX1006" fmla="*/ 138055 w 708265"/>
                    <a:gd name="connsiteY1006" fmla="*/ 357348 h 845999"/>
                    <a:gd name="connsiteX1007" fmla="*/ 137359 w 708265"/>
                    <a:gd name="connsiteY1007" fmla="*/ 356714 h 845999"/>
                    <a:gd name="connsiteX1008" fmla="*/ 136614 w 708265"/>
                    <a:gd name="connsiteY1008" fmla="*/ 356030 h 845999"/>
                    <a:gd name="connsiteX1009" fmla="*/ 135466 w 708265"/>
                    <a:gd name="connsiteY1009" fmla="*/ 354969 h 845999"/>
                    <a:gd name="connsiteX1010" fmla="*/ 132729 w 708265"/>
                    <a:gd name="connsiteY1010" fmla="*/ 352650 h 845999"/>
                    <a:gd name="connsiteX1011" fmla="*/ 131117 w 708265"/>
                    <a:gd name="connsiteY1011" fmla="*/ 351186 h 845999"/>
                    <a:gd name="connsiteX1012" fmla="*/ 130421 w 708265"/>
                    <a:gd name="connsiteY1012" fmla="*/ 349624 h 845999"/>
                    <a:gd name="connsiteX1013" fmla="*/ 125780 w 708265"/>
                    <a:gd name="connsiteY1013" fmla="*/ 339166 h 845999"/>
                    <a:gd name="connsiteX1014" fmla="*/ 125829 w 708265"/>
                    <a:gd name="connsiteY1014" fmla="*/ 338348 h 845999"/>
                    <a:gd name="connsiteX1015" fmla="*/ 126378 w 708265"/>
                    <a:gd name="connsiteY1015" fmla="*/ 329526 h 845999"/>
                    <a:gd name="connsiteX1016" fmla="*/ 126488 w 708265"/>
                    <a:gd name="connsiteY1016" fmla="*/ 327854 h 845999"/>
                    <a:gd name="connsiteX1017" fmla="*/ 127868 w 708265"/>
                    <a:gd name="connsiteY1017" fmla="*/ 326670 h 845999"/>
                    <a:gd name="connsiteX1018" fmla="*/ 129542 w 708265"/>
                    <a:gd name="connsiteY1018" fmla="*/ 325218 h 845999"/>
                    <a:gd name="connsiteX1019" fmla="*/ 129957 w 708265"/>
                    <a:gd name="connsiteY1019" fmla="*/ 324864 h 845999"/>
                    <a:gd name="connsiteX1020" fmla="*/ 130568 w 708265"/>
                    <a:gd name="connsiteY1020" fmla="*/ 324535 h 845999"/>
                    <a:gd name="connsiteX1021" fmla="*/ 135698 w 708265"/>
                    <a:gd name="connsiteY1021" fmla="*/ 321691 h 845999"/>
                    <a:gd name="connsiteX1022" fmla="*/ 136870 w 708265"/>
                    <a:gd name="connsiteY1022" fmla="*/ 321045 h 845999"/>
                    <a:gd name="connsiteX1023" fmla="*/ 138287 w 708265"/>
                    <a:gd name="connsiteY1023" fmla="*/ 320557 h 845999"/>
                    <a:gd name="connsiteX1024" fmla="*/ 142977 w 708265"/>
                    <a:gd name="connsiteY1024" fmla="*/ 318946 h 845999"/>
                    <a:gd name="connsiteX1025" fmla="*/ 143441 w 708265"/>
                    <a:gd name="connsiteY1025" fmla="*/ 318787 h 845999"/>
                    <a:gd name="connsiteX1026" fmla="*/ 144223 w 708265"/>
                    <a:gd name="connsiteY1026" fmla="*/ 318519 h 845999"/>
                    <a:gd name="connsiteX1027" fmla="*/ 145664 w 708265"/>
                    <a:gd name="connsiteY1027" fmla="*/ 318299 h 845999"/>
                    <a:gd name="connsiteX1028" fmla="*/ 151454 w 708265"/>
                    <a:gd name="connsiteY1028" fmla="*/ 317420 h 845999"/>
                    <a:gd name="connsiteX1029" fmla="*/ 152419 w 708265"/>
                    <a:gd name="connsiteY1029" fmla="*/ 317274 h 845999"/>
                    <a:gd name="connsiteX1030" fmla="*/ 154336 w 708265"/>
                    <a:gd name="connsiteY1030" fmla="*/ 317103 h 845999"/>
                    <a:gd name="connsiteX1031" fmla="*/ 156254 w 708265"/>
                    <a:gd name="connsiteY1031" fmla="*/ 316920 h 845999"/>
                    <a:gd name="connsiteX1032" fmla="*/ 157695 w 708265"/>
                    <a:gd name="connsiteY1032" fmla="*/ 316786 h 845999"/>
                    <a:gd name="connsiteX1033" fmla="*/ 161054 w 708265"/>
                    <a:gd name="connsiteY1033" fmla="*/ 316469 h 845999"/>
                    <a:gd name="connsiteX1034" fmla="*/ 164474 w 708265"/>
                    <a:gd name="connsiteY1034" fmla="*/ 316188 h 845999"/>
                    <a:gd name="connsiteX1035" fmla="*/ 172792 w 708265"/>
                    <a:gd name="connsiteY1035" fmla="*/ 315517 h 845999"/>
                    <a:gd name="connsiteX1036" fmla="*/ 174257 w 708265"/>
                    <a:gd name="connsiteY1036" fmla="*/ 315395 h 845999"/>
                    <a:gd name="connsiteX1037" fmla="*/ 175723 w 708265"/>
                    <a:gd name="connsiteY1037" fmla="*/ 315273 h 845999"/>
                    <a:gd name="connsiteX1038" fmla="*/ 177250 w 708265"/>
                    <a:gd name="connsiteY1038" fmla="*/ 314968 h 845999"/>
                    <a:gd name="connsiteX1039" fmla="*/ 182563 w 708265"/>
                    <a:gd name="connsiteY1039" fmla="*/ 313882 h 845999"/>
                    <a:gd name="connsiteX1040" fmla="*/ 183931 w 708265"/>
                    <a:gd name="connsiteY1040" fmla="*/ 313613 h 845999"/>
                    <a:gd name="connsiteX1041" fmla="*/ 184761 w 708265"/>
                    <a:gd name="connsiteY1041" fmla="*/ 313259 h 845999"/>
                    <a:gd name="connsiteX1042" fmla="*/ 187436 w 708265"/>
                    <a:gd name="connsiteY1042" fmla="*/ 312124 h 845999"/>
                    <a:gd name="connsiteX1043" fmla="*/ 188682 w 708265"/>
                    <a:gd name="connsiteY1043" fmla="*/ 311600 h 845999"/>
                    <a:gd name="connsiteX1044" fmla="*/ 189378 w 708265"/>
                    <a:gd name="connsiteY1044" fmla="*/ 311038 h 845999"/>
                    <a:gd name="connsiteX1045" fmla="*/ 191833 w 708265"/>
                    <a:gd name="connsiteY1045" fmla="*/ 309110 h 845999"/>
                    <a:gd name="connsiteX1046" fmla="*/ 193006 w 708265"/>
                    <a:gd name="connsiteY1046" fmla="*/ 308183 h 845999"/>
                    <a:gd name="connsiteX1047" fmla="*/ 193543 w 708265"/>
                    <a:gd name="connsiteY1047" fmla="*/ 306926 h 845999"/>
                    <a:gd name="connsiteX1048" fmla="*/ 194593 w 708265"/>
                    <a:gd name="connsiteY1048" fmla="*/ 304473 h 845999"/>
                    <a:gd name="connsiteX1049" fmla="*/ 195204 w 708265"/>
                    <a:gd name="connsiteY1049" fmla="*/ 303046 h 845999"/>
                    <a:gd name="connsiteX1050" fmla="*/ 194935 w 708265"/>
                    <a:gd name="connsiteY1050" fmla="*/ 301105 h 845999"/>
                    <a:gd name="connsiteX1051" fmla="*/ 194728 w 708265"/>
                    <a:gd name="connsiteY1051" fmla="*/ 299629 h 845999"/>
                    <a:gd name="connsiteX1052" fmla="*/ 194374 w 708265"/>
                    <a:gd name="connsiteY1052" fmla="*/ 297029 h 845999"/>
                    <a:gd name="connsiteX1053" fmla="*/ 192749 w 708265"/>
                    <a:gd name="connsiteY1053" fmla="*/ 287609 h 845999"/>
                    <a:gd name="connsiteX1054" fmla="*/ 192297 w 708265"/>
                    <a:gd name="connsiteY1054" fmla="*/ 284997 h 845999"/>
                    <a:gd name="connsiteX1055" fmla="*/ 191601 w 708265"/>
                    <a:gd name="connsiteY1055" fmla="*/ 282410 h 845999"/>
                    <a:gd name="connsiteX1056" fmla="*/ 188218 w 708265"/>
                    <a:gd name="connsiteY1056" fmla="*/ 270000 h 845999"/>
                    <a:gd name="connsiteX1057" fmla="*/ 187998 w 708265"/>
                    <a:gd name="connsiteY1057" fmla="*/ 269268 h 845999"/>
                    <a:gd name="connsiteX1058" fmla="*/ 186581 w 708265"/>
                    <a:gd name="connsiteY1058" fmla="*/ 265851 h 845999"/>
                    <a:gd name="connsiteX1059" fmla="*/ 186227 w 708265"/>
                    <a:gd name="connsiteY1059" fmla="*/ 264973 h 845999"/>
                    <a:gd name="connsiteX1060" fmla="*/ 185958 w 708265"/>
                    <a:gd name="connsiteY1060" fmla="*/ 264338 h 845999"/>
                    <a:gd name="connsiteX1061" fmla="*/ 183821 w 708265"/>
                    <a:gd name="connsiteY1061" fmla="*/ 263032 h 845999"/>
                    <a:gd name="connsiteX1062" fmla="*/ 182379 w 708265"/>
                    <a:gd name="connsiteY1062" fmla="*/ 263020 h 845999"/>
                    <a:gd name="connsiteX1063" fmla="*/ 181231 w 708265"/>
                    <a:gd name="connsiteY1063" fmla="*/ 263020 h 845999"/>
                    <a:gd name="connsiteX1064" fmla="*/ 180767 w 708265"/>
                    <a:gd name="connsiteY1064" fmla="*/ 263252 h 845999"/>
                    <a:gd name="connsiteX1065" fmla="*/ 178630 w 708265"/>
                    <a:gd name="connsiteY1065" fmla="*/ 264289 h 845999"/>
                    <a:gd name="connsiteX1066" fmla="*/ 177286 w 708265"/>
                    <a:gd name="connsiteY1066" fmla="*/ 264277 h 845999"/>
                    <a:gd name="connsiteX1067" fmla="*/ 176040 w 708265"/>
                    <a:gd name="connsiteY1067" fmla="*/ 264277 h 845999"/>
                    <a:gd name="connsiteX1068" fmla="*/ 172596 w 708265"/>
                    <a:gd name="connsiteY1068" fmla="*/ 262105 h 845999"/>
                    <a:gd name="connsiteX1069" fmla="*/ 171191 w 708265"/>
                    <a:gd name="connsiteY1069" fmla="*/ 259835 h 845999"/>
                    <a:gd name="connsiteX1070" fmla="*/ 170471 w 708265"/>
                    <a:gd name="connsiteY1070" fmla="*/ 258652 h 845999"/>
                    <a:gd name="connsiteX1071" fmla="*/ 169359 w 708265"/>
                    <a:gd name="connsiteY1071" fmla="*/ 256650 h 845999"/>
                    <a:gd name="connsiteX1072" fmla="*/ 168333 w 708265"/>
                    <a:gd name="connsiteY1072" fmla="*/ 254783 h 845999"/>
                    <a:gd name="connsiteX1073" fmla="*/ 166245 w 708265"/>
                    <a:gd name="connsiteY1073" fmla="*/ 254649 h 845999"/>
                    <a:gd name="connsiteX1074" fmla="*/ 161005 w 708265"/>
                    <a:gd name="connsiteY1074" fmla="*/ 254307 h 845999"/>
                    <a:gd name="connsiteX1075" fmla="*/ 158269 w 708265"/>
                    <a:gd name="connsiteY1075" fmla="*/ 253636 h 845999"/>
                    <a:gd name="connsiteX1076" fmla="*/ 153481 w 708265"/>
                    <a:gd name="connsiteY1076" fmla="*/ 252477 h 845999"/>
                    <a:gd name="connsiteX1077" fmla="*/ 151954 w 708265"/>
                    <a:gd name="connsiteY1077" fmla="*/ 252099 h 845999"/>
                    <a:gd name="connsiteX1078" fmla="*/ 150159 w 708265"/>
                    <a:gd name="connsiteY1078" fmla="*/ 251415 h 845999"/>
                    <a:gd name="connsiteX1079" fmla="*/ 143869 w 708265"/>
                    <a:gd name="connsiteY1079" fmla="*/ 249023 h 845999"/>
                    <a:gd name="connsiteX1080" fmla="*/ 142525 w 708265"/>
                    <a:gd name="connsiteY1080" fmla="*/ 248511 h 845999"/>
                    <a:gd name="connsiteX1081" fmla="*/ 141621 w 708265"/>
                    <a:gd name="connsiteY1081" fmla="*/ 248169 h 845999"/>
                    <a:gd name="connsiteX1082" fmla="*/ 139374 w 708265"/>
                    <a:gd name="connsiteY1082" fmla="*/ 247218 h 845999"/>
                    <a:gd name="connsiteX1083" fmla="*/ 138873 w 708265"/>
                    <a:gd name="connsiteY1083" fmla="*/ 246998 h 845999"/>
                    <a:gd name="connsiteX1084" fmla="*/ 133230 w 708265"/>
                    <a:gd name="connsiteY1084" fmla="*/ 244594 h 845999"/>
                    <a:gd name="connsiteX1085" fmla="*/ 129542 w 708265"/>
                    <a:gd name="connsiteY1085" fmla="*/ 242995 h 845999"/>
                    <a:gd name="connsiteX1086" fmla="*/ 127429 w 708265"/>
                    <a:gd name="connsiteY1086" fmla="*/ 242068 h 845999"/>
                    <a:gd name="connsiteX1087" fmla="*/ 126146 w 708265"/>
                    <a:gd name="connsiteY1087" fmla="*/ 241250 h 845999"/>
                    <a:gd name="connsiteX1088" fmla="*/ 120613 w 708265"/>
                    <a:gd name="connsiteY1088" fmla="*/ 237699 h 845999"/>
                    <a:gd name="connsiteX1089" fmla="*/ 120345 w 708265"/>
                    <a:gd name="connsiteY1089" fmla="*/ 237260 h 845999"/>
                    <a:gd name="connsiteX1090" fmla="*/ 120015 w 708265"/>
                    <a:gd name="connsiteY1090" fmla="*/ 236698 h 845999"/>
                    <a:gd name="connsiteX1091" fmla="*/ 119612 w 708265"/>
                    <a:gd name="connsiteY1091" fmla="*/ 236027 h 845999"/>
                    <a:gd name="connsiteX1092" fmla="*/ 118842 w 708265"/>
                    <a:gd name="connsiteY1092" fmla="*/ 234722 h 845999"/>
                    <a:gd name="connsiteX1093" fmla="*/ 118769 w 708265"/>
                    <a:gd name="connsiteY1093" fmla="*/ 232562 h 845999"/>
                    <a:gd name="connsiteX1094" fmla="*/ 118683 w 708265"/>
                    <a:gd name="connsiteY1094" fmla="*/ 230133 h 845999"/>
                    <a:gd name="connsiteX1095" fmla="*/ 118513 w 708265"/>
                    <a:gd name="connsiteY1095" fmla="*/ 224923 h 845999"/>
                    <a:gd name="connsiteX1096" fmla="*/ 118476 w 708265"/>
                    <a:gd name="connsiteY1096" fmla="*/ 223532 h 845999"/>
                    <a:gd name="connsiteX1097" fmla="*/ 118732 w 708265"/>
                    <a:gd name="connsiteY1097" fmla="*/ 222580 h 845999"/>
                    <a:gd name="connsiteX1098" fmla="*/ 119599 w 708265"/>
                    <a:gd name="connsiteY1098" fmla="*/ 219334 h 845999"/>
                    <a:gd name="connsiteX1099" fmla="*/ 120015 w 708265"/>
                    <a:gd name="connsiteY1099" fmla="*/ 217772 h 845999"/>
                    <a:gd name="connsiteX1100" fmla="*/ 121627 w 708265"/>
                    <a:gd name="connsiteY1100" fmla="*/ 216808 h 845999"/>
                    <a:gd name="connsiteX1101" fmla="*/ 123264 w 708265"/>
                    <a:gd name="connsiteY1101" fmla="*/ 215856 h 845999"/>
                    <a:gd name="connsiteX1102" fmla="*/ 125194 w 708265"/>
                    <a:gd name="connsiteY1102" fmla="*/ 215868 h 845999"/>
                    <a:gd name="connsiteX1103" fmla="*/ 130604 w 708265"/>
                    <a:gd name="connsiteY1103" fmla="*/ 215893 h 845999"/>
                    <a:gd name="connsiteX1104" fmla="*/ 132241 w 708265"/>
                    <a:gd name="connsiteY1104" fmla="*/ 214892 h 845999"/>
                    <a:gd name="connsiteX1105" fmla="*/ 134269 w 708265"/>
                    <a:gd name="connsiteY1105" fmla="*/ 213806 h 845999"/>
                    <a:gd name="connsiteX1106" fmla="*/ 136150 w 708265"/>
                    <a:gd name="connsiteY1106" fmla="*/ 213928 h 845999"/>
                    <a:gd name="connsiteX1107" fmla="*/ 137530 w 708265"/>
                    <a:gd name="connsiteY1107" fmla="*/ 214026 h 845999"/>
                    <a:gd name="connsiteX1108" fmla="*/ 139887 w 708265"/>
                    <a:gd name="connsiteY1108" fmla="*/ 213367 h 845999"/>
                    <a:gd name="connsiteX1109" fmla="*/ 141157 w 708265"/>
                    <a:gd name="connsiteY1109" fmla="*/ 212988 h 845999"/>
                    <a:gd name="connsiteX1110" fmla="*/ 143478 w 708265"/>
                    <a:gd name="connsiteY1110" fmla="*/ 212073 h 845999"/>
                    <a:gd name="connsiteX1111" fmla="*/ 144736 w 708265"/>
                    <a:gd name="connsiteY1111" fmla="*/ 211573 h 845999"/>
                    <a:gd name="connsiteX1112" fmla="*/ 146043 w 708265"/>
                    <a:gd name="connsiteY1112" fmla="*/ 210560 h 845999"/>
                    <a:gd name="connsiteX1113" fmla="*/ 148192 w 708265"/>
                    <a:gd name="connsiteY1113" fmla="*/ 208900 h 845999"/>
                    <a:gd name="connsiteX1114" fmla="*/ 148730 w 708265"/>
                    <a:gd name="connsiteY1114" fmla="*/ 208473 h 845999"/>
                    <a:gd name="connsiteX1115" fmla="*/ 151930 w 708265"/>
                    <a:gd name="connsiteY1115" fmla="*/ 205545 h 845999"/>
                    <a:gd name="connsiteX1116" fmla="*/ 152211 w 708265"/>
                    <a:gd name="connsiteY1116" fmla="*/ 205130 h 845999"/>
                    <a:gd name="connsiteX1117" fmla="*/ 152638 w 708265"/>
                    <a:gd name="connsiteY1117" fmla="*/ 204508 h 845999"/>
                    <a:gd name="connsiteX1118" fmla="*/ 153799 w 708265"/>
                    <a:gd name="connsiteY1118" fmla="*/ 202799 h 845999"/>
                    <a:gd name="connsiteX1119" fmla="*/ 154983 w 708265"/>
                    <a:gd name="connsiteY1119" fmla="*/ 202579 h 845999"/>
                    <a:gd name="connsiteX1120" fmla="*/ 156144 w 708265"/>
                    <a:gd name="connsiteY1120" fmla="*/ 202348 h 845999"/>
                    <a:gd name="connsiteX1121" fmla="*/ 158159 w 708265"/>
                    <a:gd name="connsiteY1121" fmla="*/ 200590 h 845999"/>
                    <a:gd name="connsiteX1122" fmla="*/ 159442 w 708265"/>
                    <a:gd name="connsiteY1122" fmla="*/ 199480 h 845999"/>
                    <a:gd name="connsiteX1123" fmla="*/ 161982 w 708265"/>
                    <a:gd name="connsiteY1123" fmla="*/ 199639 h 845999"/>
                    <a:gd name="connsiteX1124" fmla="*/ 162666 w 708265"/>
                    <a:gd name="connsiteY1124" fmla="*/ 199675 h 845999"/>
                    <a:gd name="connsiteX1125" fmla="*/ 163362 w 708265"/>
                    <a:gd name="connsiteY1125" fmla="*/ 199761 h 845999"/>
                    <a:gd name="connsiteX1126" fmla="*/ 168333 w 708265"/>
                    <a:gd name="connsiteY1126" fmla="*/ 200883 h 845999"/>
                    <a:gd name="connsiteX1127" fmla="*/ 169286 w 708265"/>
                    <a:gd name="connsiteY1127" fmla="*/ 201103 h 845999"/>
                    <a:gd name="connsiteX1128" fmla="*/ 172169 w 708265"/>
                    <a:gd name="connsiteY1128" fmla="*/ 201786 h 845999"/>
                    <a:gd name="connsiteX1129" fmla="*/ 174111 w 708265"/>
                    <a:gd name="connsiteY1129" fmla="*/ 201908 h 845999"/>
                    <a:gd name="connsiteX1130" fmla="*/ 176529 w 708265"/>
                    <a:gd name="connsiteY1130" fmla="*/ 202067 h 845999"/>
                    <a:gd name="connsiteX1131" fmla="*/ 179216 w 708265"/>
                    <a:gd name="connsiteY1131" fmla="*/ 202225 h 845999"/>
                    <a:gd name="connsiteX1132" fmla="*/ 181146 w 708265"/>
                    <a:gd name="connsiteY1132" fmla="*/ 202348 h 845999"/>
                    <a:gd name="connsiteX1133" fmla="*/ 186728 w 708265"/>
                    <a:gd name="connsiteY1133" fmla="*/ 202750 h 845999"/>
                    <a:gd name="connsiteX1134" fmla="*/ 189525 w 708265"/>
                    <a:gd name="connsiteY1134" fmla="*/ 203165 h 845999"/>
                    <a:gd name="connsiteX1135" fmla="*/ 191271 w 708265"/>
                    <a:gd name="connsiteY1135" fmla="*/ 203409 h 845999"/>
                    <a:gd name="connsiteX1136" fmla="*/ 194483 w 708265"/>
                    <a:gd name="connsiteY1136" fmla="*/ 202921 h 845999"/>
                    <a:gd name="connsiteX1137" fmla="*/ 196364 w 708265"/>
                    <a:gd name="connsiteY1137" fmla="*/ 202409 h 845999"/>
                    <a:gd name="connsiteX1138" fmla="*/ 197366 w 708265"/>
                    <a:gd name="connsiteY1138" fmla="*/ 202128 h 845999"/>
                    <a:gd name="connsiteX1139" fmla="*/ 199943 w 708265"/>
                    <a:gd name="connsiteY1139" fmla="*/ 201420 h 845999"/>
                    <a:gd name="connsiteX1140" fmla="*/ 201885 w 708265"/>
                    <a:gd name="connsiteY1140" fmla="*/ 201396 h 845999"/>
                    <a:gd name="connsiteX1141" fmla="*/ 206453 w 708265"/>
                    <a:gd name="connsiteY1141" fmla="*/ 201335 h 845999"/>
                    <a:gd name="connsiteX1142" fmla="*/ 207308 w 708265"/>
                    <a:gd name="connsiteY1142" fmla="*/ 201335 h 845999"/>
                    <a:gd name="connsiteX1143" fmla="*/ 208517 w 708265"/>
                    <a:gd name="connsiteY1143" fmla="*/ 201371 h 845999"/>
                    <a:gd name="connsiteX1144" fmla="*/ 212060 w 708265"/>
                    <a:gd name="connsiteY1144" fmla="*/ 201493 h 845999"/>
                    <a:gd name="connsiteX1145" fmla="*/ 213953 w 708265"/>
                    <a:gd name="connsiteY1145" fmla="*/ 201554 h 845999"/>
                    <a:gd name="connsiteX1146" fmla="*/ 215968 w 708265"/>
                    <a:gd name="connsiteY1146" fmla="*/ 201847 h 845999"/>
                    <a:gd name="connsiteX1147" fmla="*/ 217617 w 708265"/>
                    <a:gd name="connsiteY1147" fmla="*/ 202079 h 845999"/>
                    <a:gd name="connsiteX1148" fmla="*/ 221208 w 708265"/>
                    <a:gd name="connsiteY1148" fmla="*/ 201799 h 845999"/>
                    <a:gd name="connsiteX1149" fmla="*/ 222160 w 708265"/>
                    <a:gd name="connsiteY1149" fmla="*/ 201725 h 845999"/>
                    <a:gd name="connsiteX1150" fmla="*/ 223101 w 708265"/>
                    <a:gd name="connsiteY1150" fmla="*/ 201347 h 845999"/>
                    <a:gd name="connsiteX1151" fmla="*/ 224005 w 708265"/>
                    <a:gd name="connsiteY1151" fmla="*/ 200969 h 845999"/>
                    <a:gd name="connsiteX1152" fmla="*/ 225373 w 708265"/>
                    <a:gd name="connsiteY1152" fmla="*/ 200407 h 845999"/>
                    <a:gd name="connsiteX1153" fmla="*/ 226313 w 708265"/>
                    <a:gd name="connsiteY1153" fmla="*/ 199468 h 845999"/>
                    <a:gd name="connsiteX1154" fmla="*/ 228585 w 708265"/>
                    <a:gd name="connsiteY1154" fmla="*/ 197198 h 845999"/>
                    <a:gd name="connsiteX1155" fmla="*/ 229306 w 708265"/>
                    <a:gd name="connsiteY1155" fmla="*/ 196478 h 845999"/>
                    <a:gd name="connsiteX1156" fmla="*/ 230099 w 708265"/>
                    <a:gd name="connsiteY1156" fmla="*/ 195233 h 845999"/>
                    <a:gd name="connsiteX1157" fmla="*/ 231162 w 708265"/>
                    <a:gd name="connsiteY1157" fmla="*/ 193574 h 845999"/>
                    <a:gd name="connsiteX1158" fmla="*/ 231700 w 708265"/>
                    <a:gd name="connsiteY1158" fmla="*/ 192732 h 845999"/>
                    <a:gd name="connsiteX1159" fmla="*/ 232127 w 708265"/>
                    <a:gd name="connsiteY1159" fmla="*/ 191902 h 845999"/>
                    <a:gd name="connsiteX1160" fmla="*/ 232579 w 708265"/>
                    <a:gd name="connsiteY1160" fmla="*/ 191011 h 845999"/>
                    <a:gd name="connsiteX1161" fmla="*/ 233458 w 708265"/>
                    <a:gd name="connsiteY1161" fmla="*/ 189278 h 845999"/>
                    <a:gd name="connsiteX1162" fmla="*/ 233910 w 708265"/>
                    <a:gd name="connsiteY1162" fmla="*/ 188412 h 845999"/>
                    <a:gd name="connsiteX1163" fmla="*/ 234546 w 708265"/>
                    <a:gd name="connsiteY1163" fmla="*/ 186984 h 845999"/>
                    <a:gd name="connsiteX1164" fmla="*/ 236256 w 708265"/>
                    <a:gd name="connsiteY1164" fmla="*/ 183177 h 845999"/>
                    <a:gd name="connsiteX1165" fmla="*/ 238295 w 708265"/>
                    <a:gd name="connsiteY1165" fmla="*/ 178979 h 845999"/>
                    <a:gd name="connsiteX1166" fmla="*/ 239162 w 708265"/>
                    <a:gd name="connsiteY1166" fmla="*/ 177222 h 845999"/>
                    <a:gd name="connsiteX1167" fmla="*/ 240237 w 708265"/>
                    <a:gd name="connsiteY1167" fmla="*/ 176172 h 845999"/>
                    <a:gd name="connsiteX1168" fmla="*/ 243059 w 708265"/>
                    <a:gd name="connsiteY1168" fmla="*/ 173427 h 845999"/>
                    <a:gd name="connsiteX1169" fmla="*/ 243767 w 708265"/>
                    <a:gd name="connsiteY1169" fmla="*/ 172731 h 845999"/>
                    <a:gd name="connsiteX1170" fmla="*/ 246210 w 708265"/>
                    <a:gd name="connsiteY1170" fmla="*/ 171279 h 845999"/>
                    <a:gd name="connsiteX1171" fmla="*/ 247969 w 708265"/>
                    <a:gd name="connsiteY1171" fmla="*/ 170852 h 845999"/>
                    <a:gd name="connsiteX1172" fmla="*/ 249288 w 708265"/>
                    <a:gd name="connsiteY1172" fmla="*/ 170535 h 845999"/>
                    <a:gd name="connsiteX1173" fmla="*/ 249813 w 708265"/>
                    <a:gd name="connsiteY1173" fmla="*/ 170413 h 845999"/>
                    <a:gd name="connsiteX1174" fmla="*/ 250619 w 708265"/>
                    <a:gd name="connsiteY1174" fmla="*/ 170095 h 845999"/>
                    <a:gd name="connsiteX1175" fmla="*/ 251059 w 708265"/>
                    <a:gd name="connsiteY1175" fmla="*/ 169925 h 845999"/>
                    <a:gd name="connsiteX1176" fmla="*/ 252378 w 708265"/>
                    <a:gd name="connsiteY1176" fmla="*/ 169400 h 845999"/>
                    <a:gd name="connsiteX1177" fmla="*/ 253660 w 708265"/>
                    <a:gd name="connsiteY1177" fmla="*/ 168899 h 845999"/>
                    <a:gd name="connsiteX1178" fmla="*/ 254332 w 708265"/>
                    <a:gd name="connsiteY1178" fmla="*/ 168399 h 845999"/>
                    <a:gd name="connsiteX1179" fmla="*/ 255957 w 708265"/>
                    <a:gd name="connsiteY1179" fmla="*/ 167179 h 845999"/>
                    <a:gd name="connsiteX1180" fmla="*/ 257312 w 708265"/>
                    <a:gd name="connsiteY1180" fmla="*/ 166166 h 845999"/>
                    <a:gd name="connsiteX1181" fmla="*/ 258057 w 708265"/>
                    <a:gd name="connsiteY1181" fmla="*/ 162566 h 845999"/>
                    <a:gd name="connsiteX1182" fmla="*/ 258070 w 708265"/>
                    <a:gd name="connsiteY1182" fmla="*/ 161492 h 845999"/>
                    <a:gd name="connsiteX1183" fmla="*/ 258082 w 708265"/>
                    <a:gd name="connsiteY1183" fmla="*/ 158735 h 845999"/>
                    <a:gd name="connsiteX1184" fmla="*/ 258094 w 708265"/>
                    <a:gd name="connsiteY1184" fmla="*/ 157075 h 845999"/>
                    <a:gd name="connsiteX1185" fmla="*/ 258290 w 708265"/>
                    <a:gd name="connsiteY1185" fmla="*/ 155037 h 845999"/>
                    <a:gd name="connsiteX1186" fmla="*/ 258387 w 708265"/>
                    <a:gd name="connsiteY1186" fmla="*/ 154012 h 845999"/>
                    <a:gd name="connsiteX1187" fmla="*/ 258485 w 708265"/>
                    <a:gd name="connsiteY1187" fmla="*/ 152999 h 845999"/>
                    <a:gd name="connsiteX1188" fmla="*/ 258632 w 708265"/>
                    <a:gd name="connsiteY1188" fmla="*/ 151474 h 845999"/>
                    <a:gd name="connsiteX1189" fmla="*/ 258839 w 708265"/>
                    <a:gd name="connsiteY1189" fmla="*/ 150412 h 845999"/>
                    <a:gd name="connsiteX1190" fmla="*/ 259279 w 708265"/>
                    <a:gd name="connsiteY1190" fmla="*/ 148081 h 845999"/>
                    <a:gd name="connsiteX1191" fmla="*/ 259560 w 708265"/>
                    <a:gd name="connsiteY1191" fmla="*/ 146629 h 845999"/>
                    <a:gd name="connsiteX1192" fmla="*/ 260000 w 708265"/>
                    <a:gd name="connsiteY1192" fmla="*/ 145446 h 845999"/>
                    <a:gd name="connsiteX1193" fmla="*/ 261148 w 708265"/>
                    <a:gd name="connsiteY1193" fmla="*/ 142249 h 845999"/>
                    <a:gd name="connsiteX1194" fmla="*/ 261563 w 708265"/>
                    <a:gd name="connsiteY1194" fmla="*/ 141126 h 845999"/>
                    <a:gd name="connsiteX1195" fmla="*/ 262332 w 708265"/>
                    <a:gd name="connsiteY1195" fmla="*/ 139832 h 845999"/>
                    <a:gd name="connsiteX1196" fmla="*/ 263371 w 708265"/>
                    <a:gd name="connsiteY1196" fmla="*/ 138112 h 845999"/>
                    <a:gd name="connsiteX1197" fmla="*/ 263884 w 708265"/>
                    <a:gd name="connsiteY1197" fmla="*/ 137245 h 845999"/>
                    <a:gd name="connsiteX1198" fmla="*/ 264665 w 708265"/>
                    <a:gd name="connsiteY1198" fmla="*/ 136269 h 845999"/>
                    <a:gd name="connsiteX1199" fmla="*/ 266876 w 708265"/>
                    <a:gd name="connsiteY1199" fmla="*/ 133499 h 845999"/>
                    <a:gd name="connsiteX1200" fmla="*/ 270100 w 708265"/>
                    <a:gd name="connsiteY1200" fmla="*/ 129484 h 845999"/>
                    <a:gd name="connsiteX1201" fmla="*/ 270638 w 708265"/>
                    <a:gd name="connsiteY1201" fmla="*/ 129448 h 845999"/>
                    <a:gd name="connsiteX1202" fmla="*/ 272336 w 708265"/>
                    <a:gd name="connsiteY1202" fmla="*/ 129374 h 845999"/>
                    <a:gd name="connsiteX1203" fmla="*/ 274449 w 708265"/>
                    <a:gd name="connsiteY1203" fmla="*/ 130046 h 845999"/>
                    <a:gd name="connsiteX1204" fmla="*/ 277991 w 708265"/>
                    <a:gd name="connsiteY1204" fmla="*/ 131168 h 845999"/>
                    <a:gd name="connsiteX1205" fmla="*/ 280214 w 708265"/>
                    <a:gd name="connsiteY1205" fmla="*/ 131864 h 845999"/>
                    <a:gd name="connsiteX1206" fmla="*/ 282632 w 708265"/>
                    <a:gd name="connsiteY1206" fmla="*/ 132352 h 845999"/>
                    <a:gd name="connsiteX1207" fmla="*/ 285527 w 708265"/>
                    <a:gd name="connsiteY1207" fmla="*/ 132950 h 845999"/>
                    <a:gd name="connsiteX1208" fmla="*/ 286626 w 708265"/>
                    <a:gd name="connsiteY1208" fmla="*/ 133170 h 845999"/>
                    <a:gd name="connsiteX1209" fmla="*/ 287127 w 708265"/>
                    <a:gd name="connsiteY1209" fmla="*/ 133279 h 845999"/>
                    <a:gd name="connsiteX1210" fmla="*/ 293417 w 708265"/>
                    <a:gd name="connsiteY1210" fmla="*/ 134622 h 845999"/>
                    <a:gd name="connsiteX1211" fmla="*/ 298547 w 708265"/>
                    <a:gd name="connsiteY1211" fmla="*/ 135671 h 845999"/>
                    <a:gd name="connsiteX1212" fmla="*/ 300000 w 708265"/>
                    <a:gd name="connsiteY1212" fmla="*/ 135732 h 845999"/>
                    <a:gd name="connsiteX1213" fmla="*/ 300721 w 708265"/>
                    <a:gd name="connsiteY1213" fmla="*/ 135757 h 845999"/>
                    <a:gd name="connsiteX1214" fmla="*/ 303225 w 708265"/>
                    <a:gd name="connsiteY1214" fmla="*/ 135720 h 845999"/>
                    <a:gd name="connsiteX1215" fmla="*/ 304300 w 708265"/>
                    <a:gd name="connsiteY1215" fmla="*/ 135696 h 845999"/>
                    <a:gd name="connsiteX1216" fmla="*/ 305350 w 708265"/>
                    <a:gd name="connsiteY1216" fmla="*/ 135451 h 845999"/>
                    <a:gd name="connsiteX1217" fmla="*/ 309491 w 708265"/>
                    <a:gd name="connsiteY1217" fmla="*/ 134561 h 845999"/>
                    <a:gd name="connsiteX1218" fmla="*/ 309210 w 708265"/>
                    <a:gd name="connsiteY1218" fmla="*/ 133951 h 845999"/>
                    <a:gd name="connsiteX1219" fmla="*/ 308965 w 708265"/>
                    <a:gd name="connsiteY1219" fmla="*/ 131900 h 845999"/>
                    <a:gd name="connsiteX1220" fmla="*/ 306046 w 708265"/>
                    <a:gd name="connsiteY1220" fmla="*/ 131400 h 845999"/>
                    <a:gd name="connsiteX1221" fmla="*/ 303579 w 708265"/>
                    <a:gd name="connsiteY1221" fmla="*/ 130973 h 845999"/>
                    <a:gd name="connsiteX1222" fmla="*/ 299035 w 708265"/>
                    <a:gd name="connsiteY1222" fmla="*/ 129997 h 845999"/>
                    <a:gd name="connsiteX1223" fmla="*/ 296910 w 708265"/>
                    <a:gd name="connsiteY1223" fmla="*/ 129533 h 845999"/>
                    <a:gd name="connsiteX1224" fmla="*/ 295518 w 708265"/>
                    <a:gd name="connsiteY1224" fmla="*/ 129277 h 845999"/>
                    <a:gd name="connsiteX1225" fmla="*/ 293527 w 708265"/>
                    <a:gd name="connsiteY1225" fmla="*/ 128899 h 845999"/>
                    <a:gd name="connsiteX1226" fmla="*/ 290632 w 708265"/>
                    <a:gd name="connsiteY1226" fmla="*/ 128349 h 845999"/>
                    <a:gd name="connsiteX1227" fmla="*/ 287799 w 708265"/>
                    <a:gd name="connsiteY1227" fmla="*/ 128142 h 845999"/>
                    <a:gd name="connsiteX1228" fmla="*/ 286907 w 708265"/>
                    <a:gd name="connsiteY1228" fmla="*/ 128081 h 845999"/>
                    <a:gd name="connsiteX1229" fmla="*/ 285893 w 708265"/>
                    <a:gd name="connsiteY1229" fmla="*/ 127788 h 845999"/>
                    <a:gd name="connsiteX1230" fmla="*/ 284073 w 708265"/>
                    <a:gd name="connsiteY1230" fmla="*/ 127276 h 845999"/>
                    <a:gd name="connsiteX1231" fmla="*/ 282119 w 708265"/>
                    <a:gd name="connsiteY1231" fmla="*/ 125433 h 845999"/>
                    <a:gd name="connsiteX1232" fmla="*/ 282021 w 708265"/>
                    <a:gd name="connsiteY1232" fmla="*/ 122187 h 845999"/>
                    <a:gd name="connsiteX1233" fmla="*/ 283072 w 708265"/>
                    <a:gd name="connsiteY1233" fmla="*/ 121101 h 845999"/>
                    <a:gd name="connsiteX1234" fmla="*/ 284488 w 708265"/>
                    <a:gd name="connsiteY1234" fmla="*/ 119649 h 845999"/>
                    <a:gd name="connsiteX1235" fmla="*/ 285258 w 708265"/>
                    <a:gd name="connsiteY1235" fmla="*/ 118844 h 845999"/>
                    <a:gd name="connsiteX1236" fmla="*/ 286553 w 708265"/>
                    <a:gd name="connsiteY1236" fmla="*/ 118514 h 845999"/>
                    <a:gd name="connsiteX1237" fmla="*/ 287896 w 708265"/>
                    <a:gd name="connsiteY1237" fmla="*/ 118172 h 845999"/>
                    <a:gd name="connsiteX1238" fmla="*/ 288837 w 708265"/>
                    <a:gd name="connsiteY1238" fmla="*/ 117940 h 845999"/>
                    <a:gd name="connsiteX1239" fmla="*/ 289765 w 708265"/>
                    <a:gd name="connsiteY1239" fmla="*/ 117953 h 845999"/>
                    <a:gd name="connsiteX1240" fmla="*/ 293881 w 708265"/>
                    <a:gd name="connsiteY1240" fmla="*/ 118026 h 845999"/>
                    <a:gd name="connsiteX1241" fmla="*/ 295041 w 708265"/>
                    <a:gd name="connsiteY1241" fmla="*/ 118111 h 845999"/>
                    <a:gd name="connsiteX1242" fmla="*/ 299842 w 708265"/>
                    <a:gd name="connsiteY1242" fmla="*/ 118514 h 845999"/>
                    <a:gd name="connsiteX1243" fmla="*/ 301661 w 708265"/>
                    <a:gd name="connsiteY1243" fmla="*/ 118404 h 845999"/>
                    <a:gd name="connsiteX1244" fmla="*/ 303689 w 708265"/>
                    <a:gd name="connsiteY1244" fmla="*/ 118282 h 845999"/>
                    <a:gd name="connsiteX1245" fmla="*/ 307304 w 708265"/>
                    <a:gd name="connsiteY1245" fmla="*/ 118807 h 845999"/>
                    <a:gd name="connsiteX1246" fmla="*/ 308611 w 708265"/>
                    <a:gd name="connsiteY1246" fmla="*/ 119063 h 845999"/>
                    <a:gd name="connsiteX1247" fmla="*/ 310321 w 708265"/>
                    <a:gd name="connsiteY1247" fmla="*/ 119405 h 845999"/>
                    <a:gd name="connsiteX1248" fmla="*/ 312068 w 708265"/>
                    <a:gd name="connsiteY1248" fmla="*/ 119002 h 845999"/>
                    <a:gd name="connsiteX1249" fmla="*/ 313338 w 708265"/>
                    <a:gd name="connsiteY1249" fmla="*/ 118721 h 845999"/>
                    <a:gd name="connsiteX1250" fmla="*/ 313973 w 708265"/>
                    <a:gd name="connsiteY1250" fmla="*/ 118380 h 845999"/>
                    <a:gd name="connsiteX1251" fmla="*/ 315695 w 708265"/>
                    <a:gd name="connsiteY1251" fmla="*/ 117477 h 845999"/>
                    <a:gd name="connsiteX1252" fmla="*/ 316428 w 708265"/>
                    <a:gd name="connsiteY1252" fmla="*/ 117086 h 845999"/>
                    <a:gd name="connsiteX1253" fmla="*/ 316966 w 708265"/>
                    <a:gd name="connsiteY1253" fmla="*/ 116513 h 845999"/>
                    <a:gd name="connsiteX1254" fmla="*/ 318407 w 708265"/>
                    <a:gd name="connsiteY1254" fmla="*/ 114975 h 845999"/>
                    <a:gd name="connsiteX1255" fmla="*/ 319396 w 708265"/>
                    <a:gd name="connsiteY1255" fmla="*/ 113913 h 845999"/>
                    <a:gd name="connsiteX1256" fmla="*/ 319604 w 708265"/>
                    <a:gd name="connsiteY1256" fmla="*/ 112535 h 845999"/>
                    <a:gd name="connsiteX1257" fmla="*/ 320068 w 708265"/>
                    <a:gd name="connsiteY1257" fmla="*/ 109435 h 845999"/>
                    <a:gd name="connsiteX1258" fmla="*/ 320276 w 708265"/>
                    <a:gd name="connsiteY1258" fmla="*/ 108056 h 845999"/>
                    <a:gd name="connsiteX1259" fmla="*/ 319665 w 708265"/>
                    <a:gd name="connsiteY1259" fmla="*/ 106689 h 845999"/>
                    <a:gd name="connsiteX1260" fmla="*/ 318419 w 708265"/>
                    <a:gd name="connsiteY1260" fmla="*/ 103871 h 845999"/>
                    <a:gd name="connsiteX1261" fmla="*/ 317931 w 708265"/>
                    <a:gd name="connsiteY1261" fmla="*/ 102748 h 845999"/>
                    <a:gd name="connsiteX1262" fmla="*/ 316856 w 708265"/>
                    <a:gd name="connsiteY1262" fmla="*/ 101699 h 845999"/>
                    <a:gd name="connsiteX1263" fmla="*/ 314584 w 708265"/>
                    <a:gd name="connsiteY1263" fmla="*/ 99478 h 845999"/>
                    <a:gd name="connsiteX1264" fmla="*/ 313595 w 708265"/>
                    <a:gd name="connsiteY1264" fmla="*/ 98514 h 845999"/>
                    <a:gd name="connsiteX1265" fmla="*/ 311213 w 708265"/>
                    <a:gd name="connsiteY1265" fmla="*/ 96878 h 845999"/>
                    <a:gd name="connsiteX1266" fmla="*/ 309246 w 708265"/>
                    <a:gd name="connsiteY1266" fmla="*/ 95512 h 845999"/>
                    <a:gd name="connsiteX1267" fmla="*/ 308587 w 708265"/>
                    <a:gd name="connsiteY1267" fmla="*/ 94682 h 845999"/>
                    <a:gd name="connsiteX1268" fmla="*/ 306462 w 708265"/>
                    <a:gd name="connsiteY1268" fmla="*/ 91997 h 845999"/>
                    <a:gd name="connsiteX1269" fmla="*/ 305460 w 708265"/>
                    <a:gd name="connsiteY1269" fmla="*/ 90728 h 845999"/>
                    <a:gd name="connsiteX1270" fmla="*/ 305570 w 708265"/>
                    <a:gd name="connsiteY1270" fmla="*/ 86835 h 845999"/>
                    <a:gd name="connsiteX1271" fmla="*/ 306339 w 708265"/>
                    <a:gd name="connsiteY1271" fmla="*/ 85322 h 845999"/>
                    <a:gd name="connsiteX1272" fmla="*/ 307646 w 708265"/>
                    <a:gd name="connsiteY1272" fmla="*/ 82760 h 845999"/>
                    <a:gd name="connsiteX1273" fmla="*/ 310626 w 708265"/>
                    <a:gd name="connsiteY1273" fmla="*/ 76780 h 845999"/>
                    <a:gd name="connsiteX1274" fmla="*/ 312471 w 708265"/>
                    <a:gd name="connsiteY1274" fmla="*/ 73156 h 845999"/>
                    <a:gd name="connsiteX1275" fmla="*/ 313289 w 708265"/>
                    <a:gd name="connsiteY1275" fmla="*/ 71509 h 845999"/>
                    <a:gd name="connsiteX1276" fmla="*/ 314181 w 708265"/>
                    <a:gd name="connsiteY1276" fmla="*/ 70252 h 845999"/>
                    <a:gd name="connsiteX1277" fmla="*/ 315659 w 708265"/>
                    <a:gd name="connsiteY1277" fmla="*/ 68116 h 845999"/>
                    <a:gd name="connsiteX1278" fmla="*/ 316514 w 708265"/>
                    <a:gd name="connsiteY1278" fmla="*/ 66884 h 845999"/>
                    <a:gd name="connsiteX1279" fmla="*/ 317564 w 708265"/>
                    <a:gd name="connsiteY1279" fmla="*/ 65822 h 845999"/>
                    <a:gd name="connsiteX1280" fmla="*/ 317918 w 708265"/>
                    <a:gd name="connsiteY1280" fmla="*/ 65480 h 845999"/>
                    <a:gd name="connsiteX1281" fmla="*/ 319665 w 708265"/>
                    <a:gd name="connsiteY1281" fmla="*/ 63723 h 845999"/>
                    <a:gd name="connsiteX1282" fmla="*/ 322963 w 708265"/>
                    <a:gd name="connsiteY1282" fmla="*/ 61209 h 845999"/>
                    <a:gd name="connsiteX1283" fmla="*/ 323512 w 708265"/>
                    <a:gd name="connsiteY1283" fmla="*/ 60721 h 845999"/>
                    <a:gd name="connsiteX1284" fmla="*/ 324526 w 708265"/>
                    <a:gd name="connsiteY1284" fmla="*/ 59745 h 845999"/>
                    <a:gd name="connsiteX1285" fmla="*/ 325857 w 708265"/>
                    <a:gd name="connsiteY1285" fmla="*/ 58476 h 845999"/>
                    <a:gd name="connsiteX1286" fmla="*/ 326236 w 708265"/>
                    <a:gd name="connsiteY1286" fmla="*/ 57158 h 845999"/>
                    <a:gd name="connsiteX1287" fmla="*/ 326663 w 708265"/>
                    <a:gd name="connsiteY1287" fmla="*/ 55718 h 845999"/>
                    <a:gd name="connsiteX1288" fmla="*/ 327128 w 708265"/>
                    <a:gd name="connsiteY1288" fmla="*/ 54120 h 845999"/>
                    <a:gd name="connsiteX1289" fmla="*/ 326309 w 708265"/>
                    <a:gd name="connsiteY1289" fmla="*/ 52631 h 845999"/>
                    <a:gd name="connsiteX1290" fmla="*/ 325699 w 708265"/>
                    <a:gd name="connsiteY1290" fmla="*/ 51496 h 845999"/>
                    <a:gd name="connsiteX1291" fmla="*/ 325076 w 708265"/>
                    <a:gd name="connsiteY1291" fmla="*/ 50373 h 845999"/>
                    <a:gd name="connsiteX1292" fmla="*/ 323476 w 708265"/>
                    <a:gd name="connsiteY1292" fmla="*/ 49299 h 845999"/>
                    <a:gd name="connsiteX1293" fmla="*/ 323073 w 708265"/>
                    <a:gd name="connsiteY1293" fmla="*/ 49031 h 845999"/>
                    <a:gd name="connsiteX1294" fmla="*/ 322218 w 708265"/>
                    <a:gd name="connsiteY1294" fmla="*/ 48457 h 845999"/>
                    <a:gd name="connsiteX1295" fmla="*/ 321326 w 708265"/>
                    <a:gd name="connsiteY1295" fmla="*/ 48043 h 845999"/>
                    <a:gd name="connsiteX1296" fmla="*/ 319127 w 708265"/>
                    <a:gd name="connsiteY1296" fmla="*/ 47018 h 845999"/>
                    <a:gd name="connsiteX1297" fmla="*/ 318590 w 708265"/>
                    <a:gd name="connsiteY1297" fmla="*/ 46700 h 845999"/>
                    <a:gd name="connsiteX1298" fmla="*/ 315598 w 708265"/>
                    <a:gd name="connsiteY1298" fmla="*/ 44919 h 845999"/>
                    <a:gd name="connsiteX1299" fmla="*/ 313900 w 708265"/>
                    <a:gd name="connsiteY1299" fmla="*/ 43906 h 845999"/>
                    <a:gd name="connsiteX1300" fmla="*/ 314156 w 708265"/>
                    <a:gd name="connsiteY1300" fmla="*/ 40867 h 845999"/>
                    <a:gd name="connsiteX1301" fmla="*/ 315268 w 708265"/>
                    <a:gd name="connsiteY1301" fmla="*/ 39720 h 845999"/>
                    <a:gd name="connsiteX1302" fmla="*/ 315695 w 708265"/>
                    <a:gd name="connsiteY1302" fmla="*/ 39269 h 845999"/>
                    <a:gd name="connsiteX1303" fmla="*/ 316355 w 708265"/>
                    <a:gd name="connsiteY1303" fmla="*/ 38598 h 845999"/>
                    <a:gd name="connsiteX1304" fmla="*/ 316868 w 708265"/>
                    <a:gd name="connsiteY1304" fmla="*/ 38268 h 845999"/>
                    <a:gd name="connsiteX1305" fmla="*/ 319311 w 708265"/>
                    <a:gd name="connsiteY1305" fmla="*/ 36706 h 845999"/>
                    <a:gd name="connsiteX1306" fmla="*/ 322975 w 708265"/>
                    <a:gd name="connsiteY1306" fmla="*/ 35108 h 845999"/>
                    <a:gd name="connsiteX1307" fmla="*/ 323879 w 708265"/>
                    <a:gd name="connsiteY1307" fmla="*/ 34717 h 845999"/>
                    <a:gd name="connsiteX1308" fmla="*/ 324807 w 708265"/>
                    <a:gd name="connsiteY1308" fmla="*/ 34717 h 845999"/>
                    <a:gd name="connsiteX1309" fmla="*/ 326151 w 708265"/>
                    <a:gd name="connsiteY1309" fmla="*/ 34742 h 845999"/>
                    <a:gd name="connsiteX1310" fmla="*/ 327970 w 708265"/>
                    <a:gd name="connsiteY1310" fmla="*/ 34766 h 845999"/>
                    <a:gd name="connsiteX1311" fmla="*/ 329436 w 708265"/>
                    <a:gd name="connsiteY1311" fmla="*/ 36657 h 845999"/>
                    <a:gd name="connsiteX1312" fmla="*/ 330315 w 708265"/>
                    <a:gd name="connsiteY1312" fmla="*/ 37817 h 845999"/>
                    <a:gd name="connsiteX1313" fmla="*/ 330987 w 708265"/>
                    <a:gd name="connsiteY1313" fmla="*/ 38683 h 845999"/>
                    <a:gd name="connsiteX1314" fmla="*/ 332844 w 708265"/>
                    <a:gd name="connsiteY1314" fmla="*/ 41075 h 845999"/>
                    <a:gd name="connsiteX1315" fmla="*/ 334285 w 708265"/>
                    <a:gd name="connsiteY1315" fmla="*/ 42929 h 845999"/>
                    <a:gd name="connsiteX1316" fmla="*/ 336361 w 708265"/>
                    <a:gd name="connsiteY1316" fmla="*/ 42246 h 845999"/>
                    <a:gd name="connsiteX1317" fmla="*/ 337607 w 708265"/>
                    <a:gd name="connsiteY1317" fmla="*/ 41844 h 845999"/>
                    <a:gd name="connsiteX1318" fmla="*/ 340807 w 708265"/>
                    <a:gd name="connsiteY1318" fmla="*/ 40440 h 845999"/>
                    <a:gd name="connsiteX1319" fmla="*/ 342945 w 708265"/>
                    <a:gd name="connsiteY1319" fmla="*/ 39513 h 845999"/>
                    <a:gd name="connsiteX1320" fmla="*/ 343678 w 708265"/>
                    <a:gd name="connsiteY1320" fmla="*/ 39195 h 845999"/>
                    <a:gd name="connsiteX1321" fmla="*/ 344618 w 708265"/>
                    <a:gd name="connsiteY1321" fmla="*/ 39025 h 845999"/>
                    <a:gd name="connsiteX1322" fmla="*/ 347342 w 708265"/>
                    <a:gd name="connsiteY1322" fmla="*/ 38549 h 845999"/>
                    <a:gd name="connsiteX1323" fmla="*/ 348307 w 708265"/>
                    <a:gd name="connsiteY1323" fmla="*/ 40648 h 845999"/>
                    <a:gd name="connsiteX1324" fmla="*/ 349052 w 708265"/>
                    <a:gd name="connsiteY1324" fmla="*/ 42283 h 845999"/>
                    <a:gd name="connsiteX1325" fmla="*/ 351348 w 708265"/>
                    <a:gd name="connsiteY1325" fmla="*/ 44211 h 845999"/>
                    <a:gd name="connsiteX1326" fmla="*/ 353180 w 708265"/>
                    <a:gd name="connsiteY1326" fmla="*/ 44382 h 845999"/>
                    <a:gd name="connsiteX1327" fmla="*/ 355012 w 708265"/>
                    <a:gd name="connsiteY1327" fmla="*/ 44553 h 845999"/>
                    <a:gd name="connsiteX1328" fmla="*/ 356282 w 708265"/>
                    <a:gd name="connsiteY1328" fmla="*/ 43759 h 845999"/>
                    <a:gd name="connsiteX1329" fmla="*/ 358774 w 708265"/>
                    <a:gd name="connsiteY1329" fmla="*/ 42197 h 845999"/>
                    <a:gd name="connsiteX1330" fmla="*/ 359287 w 708265"/>
                    <a:gd name="connsiteY1330" fmla="*/ 41795 h 845999"/>
                    <a:gd name="connsiteX1331" fmla="*/ 362194 w 708265"/>
                    <a:gd name="connsiteY1331" fmla="*/ 39257 h 845999"/>
                    <a:gd name="connsiteX1332" fmla="*/ 362560 w 708265"/>
                    <a:gd name="connsiteY1332" fmla="*/ 38927 h 845999"/>
                    <a:gd name="connsiteX1333" fmla="*/ 363305 w 708265"/>
                    <a:gd name="connsiteY1333" fmla="*/ 38146 h 845999"/>
                    <a:gd name="connsiteX1334" fmla="*/ 365199 w 708265"/>
                    <a:gd name="connsiteY1334" fmla="*/ 36133 h 845999"/>
                    <a:gd name="connsiteX1335" fmla="*/ 365944 w 708265"/>
                    <a:gd name="connsiteY1335" fmla="*/ 35339 h 845999"/>
                    <a:gd name="connsiteX1336" fmla="*/ 367348 w 708265"/>
                    <a:gd name="connsiteY1336" fmla="*/ 33863 h 845999"/>
                    <a:gd name="connsiteX1337" fmla="*/ 369852 w 708265"/>
                    <a:gd name="connsiteY1337" fmla="*/ 30739 h 845999"/>
                    <a:gd name="connsiteX1338" fmla="*/ 371098 w 708265"/>
                    <a:gd name="connsiteY1338" fmla="*/ 29165 h 845999"/>
                    <a:gd name="connsiteX1339" fmla="*/ 372136 w 708265"/>
                    <a:gd name="connsiteY1339" fmla="*/ 28201 h 845999"/>
                    <a:gd name="connsiteX1340" fmla="*/ 373944 w 708265"/>
                    <a:gd name="connsiteY1340" fmla="*/ 26517 h 845999"/>
                    <a:gd name="connsiteX1341" fmla="*/ 375544 w 708265"/>
                    <a:gd name="connsiteY1341" fmla="*/ 25016 h 845999"/>
                    <a:gd name="connsiteX1342" fmla="*/ 376912 w 708265"/>
                    <a:gd name="connsiteY1342" fmla="*/ 23722 h 845999"/>
                    <a:gd name="connsiteX1343" fmla="*/ 378500 w 708265"/>
                    <a:gd name="connsiteY1343" fmla="*/ 22685 h 845999"/>
                    <a:gd name="connsiteX1344" fmla="*/ 379294 w 708265"/>
                    <a:gd name="connsiteY1344" fmla="*/ 22148 h 845999"/>
                    <a:gd name="connsiteX1345" fmla="*/ 381309 w 708265"/>
                    <a:gd name="connsiteY1345" fmla="*/ 20830 h 845999"/>
                    <a:gd name="connsiteX1346" fmla="*/ 383239 w 708265"/>
                    <a:gd name="connsiteY1346" fmla="*/ 19378 h 845999"/>
                    <a:gd name="connsiteX1347" fmla="*/ 385559 w 708265"/>
                    <a:gd name="connsiteY1347" fmla="*/ 17657 h 845999"/>
                    <a:gd name="connsiteX1348" fmla="*/ 387294 w 708265"/>
                    <a:gd name="connsiteY1348" fmla="*/ 16364 h 845999"/>
                    <a:gd name="connsiteX1349" fmla="*/ 388247 w 708265"/>
                    <a:gd name="connsiteY1349" fmla="*/ 15656 h 845999"/>
                    <a:gd name="connsiteX1350" fmla="*/ 389957 w 708265"/>
                    <a:gd name="connsiteY1350" fmla="*/ 14314 h 845999"/>
                    <a:gd name="connsiteX1351" fmla="*/ 391471 w 708265"/>
                    <a:gd name="connsiteY1351" fmla="*/ 13130 h 845999"/>
                    <a:gd name="connsiteX1352" fmla="*/ 392289 w 708265"/>
                    <a:gd name="connsiteY1352" fmla="*/ 12557 h 845999"/>
                    <a:gd name="connsiteX1353" fmla="*/ 395135 w 708265"/>
                    <a:gd name="connsiteY1353" fmla="*/ 10580 h 845999"/>
                    <a:gd name="connsiteX1354" fmla="*/ 395550 w 708265"/>
                    <a:gd name="connsiteY1354" fmla="*/ 10287 h 845999"/>
                    <a:gd name="connsiteX1355" fmla="*/ 396381 w 708265"/>
                    <a:gd name="connsiteY1355" fmla="*/ 9713 h 845999"/>
                    <a:gd name="connsiteX1356" fmla="*/ 397004 w 708265"/>
                    <a:gd name="connsiteY1356" fmla="*/ 9360 h 845999"/>
                    <a:gd name="connsiteX1357" fmla="*/ 399471 w 708265"/>
                    <a:gd name="connsiteY1357" fmla="*/ 7968 h 845999"/>
                    <a:gd name="connsiteX1358" fmla="*/ 400949 w 708265"/>
                    <a:gd name="connsiteY1358" fmla="*/ 7139 h 845999"/>
                    <a:gd name="connsiteX1359" fmla="*/ 402317 w 708265"/>
                    <a:gd name="connsiteY1359" fmla="*/ 6882 h 845999"/>
                    <a:gd name="connsiteX1360" fmla="*/ 405566 w 708265"/>
                    <a:gd name="connsiteY1360" fmla="*/ 6260 h 845999"/>
                    <a:gd name="connsiteX1361" fmla="*/ 406409 w 708265"/>
                    <a:gd name="connsiteY1361" fmla="*/ 6089 h 845999"/>
                    <a:gd name="connsiteX1362" fmla="*/ 408546 w 708265"/>
                    <a:gd name="connsiteY1362" fmla="*/ 6040 h 845999"/>
                    <a:gd name="connsiteX1363" fmla="*/ 409694 w 708265"/>
                    <a:gd name="connsiteY1363" fmla="*/ 6016 h 845999"/>
                    <a:gd name="connsiteX1364" fmla="*/ 414103 w 708265"/>
                    <a:gd name="connsiteY1364" fmla="*/ 6492 h 845999"/>
                    <a:gd name="connsiteX1365" fmla="*/ 414885 w 708265"/>
                    <a:gd name="connsiteY1365" fmla="*/ 6577 h 845999"/>
                    <a:gd name="connsiteX1366" fmla="*/ 415667 w 708265"/>
                    <a:gd name="connsiteY1366" fmla="*/ 6663 h 845999"/>
                    <a:gd name="connsiteX1367" fmla="*/ 416656 w 708265"/>
                    <a:gd name="connsiteY1367" fmla="*/ 6907 h 845999"/>
                    <a:gd name="connsiteX1368" fmla="*/ 419148 w 708265"/>
                    <a:gd name="connsiteY1368" fmla="*/ 7529 h 845999"/>
                    <a:gd name="connsiteX1369" fmla="*/ 419893 w 708265"/>
                    <a:gd name="connsiteY1369" fmla="*/ 7712 h 845999"/>
                    <a:gd name="connsiteX1370" fmla="*/ 420943 w 708265"/>
                    <a:gd name="connsiteY1370" fmla="*/ 7907 h 845999"/>
                    <a:gd name="connsiteX1371" fmla="*/ 422030 w 708265"/>
                    <a:gd name="connsiteY1371" fmla="*/ 8103 h 845999"/>
                    <a:gd name="connsiteX1372" fmla="*/ 422763 w 708265"/>
                    <a:gd name="connsiteY1372" fmla="*/ 8005 h 845999"/>
                    <a:gd name="connsiteX1373" fmla="*/ 423044 w 708265"/>
                    <a:gd name="connsiteY1373" fmla="*/ 8066 h 845999"/>
                    <a:gd name="connsiteX1374" fmla="*/ 423789 w 708265"/>
                    <a:gd name="connsiteY1374" fmla="*/ 8225 h 845999"/>
                    <a:gd name="connsiteX1375" fmla="*/ 425670 w 708265"/>
                    <a:gd name="connsiteY1375" fmla="*/ 8139 h 845999"/>
                    <a:gd name="connsiteX1376" fmla="*/ 427246 w 708265"/>
                    <a:gd name="connsiteY1376" fmla="*/ 7419 h 845999"/>
                    <a:gd name="connsiteX1377" fmla="*/ 428235 w 708265"/>
                    <a:gd name="connsiteY1377" fmla="*/ 6968 h 845999"/>
                    <a:gd name="connsiteX1378" fmla="*/ 429933 w 708265"/>
                    <a:gd name="connsiteY1378" fmla="*/ 6187 h 845999"/>
                    <a:gd name="connsiteX1379" fmla="*/ 432156 w 708265"/>
                    <a:gd name="connsiteY1379" fmla="*/ 4210 h 845999"/>
                    <a:gd name="connsiteX1380" fmla="*/ 434440 w 708265"/>
                    <a:gd name="connsiteY1380" fmla="*/ 2087 h 845999"/>
                    <a:gd name="connsiteX1381" fmla="*/ 435527 w 708265"/>
                    <a:gd name="connsiteY1381" fmla="*/ 1062 h 845999"/>
                    <a:gd name="connsiteX1382" fmla="*/ 436186 w 708265"/>
                    <a:gd name="connsiteY1382" fmla="*/ 842 h 845999"/>
                    <a:gd name="connsiteX1383" fmla="*/ 436785 w 708265"/>
                    <a:gd name="connsiteY1383" fmla="*/ 635 h 845999"/>
                    <a:gd name="connsiteX1384" fmla="*/ 437249 w 708265"/>
                    <a:gd name="connsiteY1384" fmla="*/ 464 h 845999"/>
                    <a:gd name="connsiteX1385" fmla="*/ 438580 w 708265"/>
                    <a:gd name="connsiteY1385" fmla="*/ 0 h 845999"/>
                    <a:gd name="connsiteX1386" fmla="*/ 441084 w 708265"/>
                    <a:gd name="connsiteY1386" fmla="*/ 1049 h 845999"/>
                    <a:gd name="connsiteX1387" fmla="*/ 442074 w 708265"/>
                    <a:gd name="connsiteY1387" fmla="*/ 1757 h 845999"/>
                    <a:gd name="connsiteX1388" fmla="*/ 443771 w 708265"/>
                    <a:gd name="connsiteY1388" fmla="*/ 2977 h 845999"/>
                    <a:gd name="connsiteX1389" fmla="*/ 446776 w 708265"/>
                    <a:gd name="connsiteY1389" fmla="*/ 4844 h 845999"/>
                    <a:gd name="connsiteX1390" fmla="*/ 448938 w 708265"/>
                    <a:gd name="connsiteY1390" fmla="*/ 5028 h 845999"/>
                    <a:gd name="connsiteX1391" fmla="*/ 451662 w 708265"/>
                    <a:gd name="connsiteY1391" fmla="*/ 5259 h 845999"/>
                    <a:gd name="connsiteX1392" fmla="*/ 453469 w 708265"/>
                    <a:gd name="connsiteY1392" fmla="*/ 5992 h 845999"/>
                    <a:gd name="connsiteX1393" fmla="*/ 458892 w 708265"/>
                    <a:gd name="connsiteY1393" fmla="*/ 8188 h 84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Lst>
                  <a:rect l="l" t="t" r="r" b="b"/>
                  <a:pathLst>
                    <a:path w="708265" h="845999">
                      <a:moveTo>
                        <a:pt x="458892" y="8188"/>
                      </a:moveTo>
                      <a:lnTo>
                        <a:pt x="460578" y="11690"/>
                      </a:lnTo>
                      <a:lnTo>
                        <a:pt x="461103" y="12788"/>
                      </a:lnTo>
                      <a:lnTo>
                        <a:pt x="461811" y="13508"/>
                      </a:lnTo>
                      <a:lnTo>
                        <a:pt x="463509" y="15266"/>
                      </a:lnTo>
                      <a:lnTo>
                        <a:pt x="464010" y="15729"/>
                      </a:lnTo>
                      <a:lnTo>
                        <a:pt x="465805" y="17035"/>
                      </a:lnTo>
                      <a:lnTo>
                        <a:pt x="466599" y="17609"/>
                      </a:lnTo>
                      <a:lnTo>
                        <a:pt x="467454" y="17853"/>
                      </a:lnTo>
                      <a:lnTo>
                        <a:pt x="469824" y="18548"/>
                      </a:lnTo>
                      <a:lnTo>
                        <a:pt x="469848" y="18548"/>
                      </a:lnTo>
                      <a:lnTo>
                        <a:pt x="470886" y="18853"/>
                      </a:lnTo>
                      <a:lnTo>
                        <a:pt x="471192" y="18829"/>
                      </a:lnTo>
                      <a:lnTo>
                        <a:pt x="471998" y="18756"/>
                      </a:lnTo>
                      <a:lnTo>
                        <a:pt x="472474" y="18707"/>
                      </a:lnTo>
                      <a:lnTo>
                        <a:pt x="479070" y="18121"/>
                      </a:lnTo>
                      <a:lnTo>
                        <a:pt x="480658" y="18011"/>
                      </a:lnTo>
                      <a:lnTo>
                        <a:pt x="482197" y="17914"/>
                      </a:lnTo>
                      <a:lnTo>
                        <a:pt x="483479" y="18353"/>
                      </a:lnTo>
                      <a:lnTo>
                        <a:pt x="483931" y="18512"/>
                      </a:lnTo>
                      <a:lnTo>
                        <a:pt x="486081" y="19256"/>
                      </a:lnTo>
                      <a:lnTo>
                        <a:pt x="487339" y="20916"/>
                      </a:lnTo>
                      <a:lnTo>
                        <a:pt x="488523" y="22490"/>
                      </a:lnTo>
                      <a:lnTo>
                        <a:pt x="490637" y="23612"/>
                      </a:lnTo>
                      <a:lnTo>
                        <a:pt x="492322" y="24503"/>
                      </a:lnTo>
                      <a:lnTo>
                        <a:pt x="493324" y="25040"/>
                      </a:lnTo>
                      <a:lnTo>
                        <a:pt x="494520" y="25455"/>
                      </a:lnTo>
                      <a:lnTo>
                        <a:pt x="495522" y="25809"/>
                      </a:lnTo>
                      <a:lnTo>
                        <a:pt x="496377" y="26102"/>
                      </a:lnTo>
                      <a:lnTo>
                        <a:pt x="496890" y="26248"/>
                      </a:lnTo>
                      <a:lnTo>
                        <a:pt x="500481" y="27285"/>
                      </a:lnTo>
                      <a:lnTo>
                        <a:pt x="501385" y="27542"/>
                      </a:lnTo>
                      <a:lnTo>
                        <a:pt x="503168" y="27957"/>
                      </a:lnTo>
                      <a:lnTo>
                        <a:pt x="505415" y="28481"/>
                      </a:lnTo>
                      <a:lnTo>
                        <a:pt x="507663" y="28994"/>
                      </a:lnTo>
                      <a:lnTo>
                        <a:pt x="510057" y="29543"/>
                      </a:lnTo>
                      <a:lnTo>
                        <a:pt x="512463" y="30092"/>
                      </a:lnTo>
                      <a:lnTo>
                        <a:pt x="513428" y="30312"/>
                      </a:lnTo>
                      <a:lnTo>
                        <a:pt x="514869" y="30568"/>
                      </a:lnTo>
                      <a:lnTo>
                        <a:pt x="516774" y="30910"/>
                      </a:lnTo>
                      <a:lnTo>
                        <a:pt x="518570" y="31227"/>
                      </a:lnTo>
                      <a:lnTo>
                        <a:pt x="521636" y="31776"/>
                      </a:lnTo>
                      <a:lnTo>
                        <a:pt x="523101" y="31935"/>
                      </a:lnTo>
                      <a:lnTo>
                        <a:pt x="525691" y="32203"/>
                      </a:lnTo>
                      <a:lnTo>
                        <a:pt x="526900" y="32325"/>
                      </a:lnTo>
                      <a:lnTo>
                        <a:pt x="527682" y="32081"/>
                      </a:lnTo>
                      <a:lnTo>
                        <a:pt x="529062" y="31654"/>
                      </a:lnTo>
                      <a:lnTo>
                        <a:pt x="530760" y="31129"/>
                      </a:lnTo>
                      <a:lnTo>
                        <a:pt x="532799" y="26297"/>
                      </a:lnTo>
                      <a:lnTo>
                        <a:pt x="533642" y="24027"/>
                      </a:lnTo>
                      <a:lnTo>
                        <a:pt x="536085" y="23930"/>
                      </a:lnTo>
                      <a:lnTo>
                        <a:pt x="537245" y="24430"/>
                      </a:lnTo>
                      <a:lnTo>
                        <a:pt x="538906" y="25162"/>
                      </a:lnTo>
                      <a:lnTo>
                        <a:pt x="546320" y="29555"/>
                      </a:lnTo>
                      <a:lnTo>
                        <a:pt x="548946" y="31105"/>
                      </a:lnTo>
                      <a:lnTo>
                        <a:pt x="550082" y="31776"/>
                      </a:lnTo>
                      <a:lnTo>
                        <a:pt x="551560" y="32655"/>
                      </a:lnTo>
                      <a:lnTo>
                        <a:pt x="553270" y="33179"/>
                      </a:lnTo>
                      <a:lnTo>
                        <a:pt x="554113" y="33436"/>
                      </a:lnTo>
                      <a:lnTo>
                        <a:pt x="555395" y="33826"/>
                      </a:lnTo>
                      <a:lnTo>
                        <a:pt x="556543" y="33924"/>
                      </a:lnTo>
                      <a:lnTo>
                        <a:pt x="559633" y="34180"/>
                      </a:lnTo>
                      <a:lnTo>
                        <a:pt x="562125" y="34619"/>
                      </a:lnTo>
                      <a:lnTo>
                        <a:pt x="563823" y="34912"/>
                      </a:lnTo>
                      <a:lnTo>
                        <a:pt x="569258" y="34900"/>
                      </a:lnTo>
                      <a:lnTo>
                        <a:pt x="576232" y="34900"/>
                      </a:lnTo>
                      <a:lnTo>
                        <a:pt x="582742" y="35266"/>
                      </a:lnTo>
                      <a:lnTo>
                        <a:pt x="585356" y="35486"/>
                      </a:lnTo>
                      <a:lnTo>
                        <a:pt x="586223" y="35559"/>
                      </a:lnTo>
                      <a:lnTo>
                        <a:pt x="587091" y="35925"/>
                      </a:lnTo>
                      <a:lnTo>
                        <a:pt x="588727" y="36633"/>
                      </a:lnTo>
                      <a:lnTo>
                        <a:pt x="589973" y="37170"/>
                      </a:lnTo>
                      <a:lnTo>
                        <a:pt x="591048" y="38671"/>
                      </a:lnTo>
                      <a:lnTo>
                        <a:pt x="591707" y="39610"/>
                      </a:lnTo>
                      <a:lnTo>
                        <a:pt x="592611" y="40879"/>
                      </a:lnTo>
                      <a:lnTo>
                        <a:pt x="593210" y="42978"/>
                      </a:lnTo>
                      <a:lnTo>
                        <a:pt x="593784" y="45029"/>
                      </a:lnTo>
                      <a:lnTo>
                        <a:pt x="593833" y="45187"/>
                      </a:lnTo>
                      <a:lnTo>
                        <a:pt x="594859" y="47018"/>
                      </a:lnTo>
                      <a:lnTo>
                        <a:pt x="595665" y="48433"/>
                      </a:lnTo>
                      <a:lnTo>
                        <a:pt x="597155" y="49727"/>
                      </a:lnTo>
                      <a:lnTo>
                        <a:pt x="598279" y="50691"/>
                      </a:lnTo>
                      <a:lnTo>
                        <a:pt x="599036" y="51337"/>
                      </a:lnTo>
                      <a:lnTo>
                        <a:pt x="600184" y="52045"/>
                      </a:lnTo>
                      <a:lnTo>
                        <a:pt x="602358" y="53400"/>
                      </a:lnTo>
                      <a:lnTo>
                        <a:pt x="604703" y="55901"/>
                      </a:lnTo>
                      <a:lnTo>
                        <a:pt x="605375" y="58122"/>
                      </a:lnTo>
                      <a:lnTo>
                        <a:pt x="605729" y="59318"/>
                      </a:lnTo>
                      <a:lnTo>
                        <a:pt x="604666" y="65493"/>
                      </a:lnTo>
                      <a:lnTo>
                        <a:pt x="604398" y="67042"/>
                      </a:lnTo>
                      <a:lnTo>
                        <a:pt x="603213" y="69385"/>
                      </a:lnTo>
                      <a:lnTo>
                        <a:pt x="602737" y="70325"/>
                      </a:lnTo>
                      <a:lnTo>
                        <a:pt x="601320" y="73132"/>
                      </a:lnTo>
                      <a:lnTo>
                        <a:pt x="599475" y="76158"/>
                      </a:lnTo>
                      <a:lnTo>
                        <a:pt x="598474" y="77781"/>
                      </a:lnTo>
                      <a:lnTo>
                        <a:pt x="598474" y="79685"/>
                      </a:lnTo>
                      <a:lnTo>
                        <a:pt x="598486" y="82064"/>
                      </a:lnTo>
                      <a:lnTo>
                        <a:pt x="600233" y="82162"/>
                      </a:lnTo>
                      <a:lnTo>
                        <a:pt x="603372" y="82320"/>
                      </a:lnTo>
                      <a:lnTo>
                        <a:pt x="604337" y="82357"/>
                      </a:lnTo>
                      <a:lnTo>
                        <a:pt x="607390" y="82455"/>
                      </a:lnTo>
                      <a:lnTo>
                        <a:pt x="608954" y="82503"/>
                      </a:lnTo>
                      <a:lnTo>
                        <a:pt x="611689" y="83992"/>
                      </a:lnTo>
                      <a:lnTo>
                        <a:pt x="612398" y="85957"/>
                      </a:lnTo>
                      <a:lnTo>
                        <a:pt x="612581" y="86445"/>
                      </a:lnTo>
                      <a:lnTo>
                        <a:pt x="613131" y="88019"/>
                      </a:lnTo>
                      <a:lnTo>
                        <a:pt x="613131" y="90191"/>
                      </a:lnTo>
                      <a:lnTo>
                        <a:pt x="613119" y="92339"/>
                      </a:lnTo>
                      <a:lnTo>
                        <a:pt x="613277" y="93681"/>
                      </a:lnTo>
                      <a:lnTo>
                        <a:pt x="613485" y="95499"/>
                      </a:lnTo>
                      <a:lnTo>
                        <a:pt x="613717" y="97574"/>
                      </a:lnTo>
                      <a:lnTo>
                        <a:pt x="616196" y="100722"/>
                      </a:lnTo>
                      <a:lnTo>
                        <a:pt x="617564" y="101259"/>
                      </a:lnTo>
                      <a:lnTo>
                        <a:pt x="620667" y="102479"/>
                      </a:lnTo>
                      <a:lnTo>
                        <a:pt x="621754" y="103126"/>
                      </a:lnTo>
                      <a:lnTo>
                        <a:pt x="624819" y="104932"/>
                      </a:lnTo>
                      <a:lnTo>
                        <a:pt x="626432" y="106043"/>
                      </a:lnTo>
                      <a:lnTo>
                        <a:pt x="628007" y="107129"/>
                      </a:lnTo>
                      <a:lnTo>
                        <a:pt x="629290" y="107800"/>
                      </a:lnTo>
                      <a:lnTo>
                        <a:pt x="630340" y="108349"/>
                      </a:lnTo>
                      <a:lnTo>
                        <a:pt x="632478" y="109460"/>
                      </a:lnTo>
                      <a:lnTo>
                        <a:pt x="633882" y="109911"/>
                      </a:lnTo>
                      <a:lnTo>
                        <a:pt x="636069" y="110619"/>
                      </a:lnTo>
                      <a:lnTo>
                        <a:pt x="636973" y="110912"/>
                      </a:lnTo>
                      <a:lnTo>
                        <a:pt x="638841" y="111863"/>
                      </a:lnTo>
                      <a:lnTo>
                        <a:pt x="639769" y="112327"/>
                      </a:lnTo>
                      <a:lnTo>
                        <a:pt x="640417" y="112657"/>
                      </a:lnTo>
                      <a:lnTo>
                        <a:pt x="643544" y="114487"/>
                      </a:lnTo>
                      <a:lnTo>
                        <a:pt x="645388" y="115573"/>
                      </a:lnTo>
                      <a:lnTo>
                        <a:pt x="649968" y="118160"/>
                      </a:lnTo>
                      <a:lnTo>
                        <a:pt x="652032" y="119319"/>
                      </a:lnTo>
                      <a:lnTo>
                        <a:pt x="654133" y="120515"/>
                      </a:lnTo>
                      <a:lnTo>
                        <a:pt x="655806" y="121467"/>
                      </a:lnTo>
                      <a:lnTo>
                        <a:pt x="657480" y="122419"/>
                      </a:lnTo>
                      <a:lnTo>
                        <a:pt x="658750" y="123334"/>
                      </a:lnTo>
                      <a:lnTo>
                        <a:pt x="662304" y="126006"/>
                      </a:lnTo>
                      <a:lnTo>
                        <a:pt x="664930" y="128532"/>
                      </a:lnTo>
                      <a:lnTo>
                        <a:pt x="665627" y="129253"/>
                      </a:lnTo>
                      <a:lnTo>
                        <a:pt x="666078" y="129765"/>
                      </a:lnTo>
                      <a:lnTo>
                        <a:pt x="667202" y="131046"/>
                      </a:lnTo>
                      <a:lnTo>
                        <a:pt x="668436" y="132462"/>
                      </a:lnTo>
                      <a:lnTo>
                        <a:pt x="668998" y="133170"/>
                      </a:lnTo>
                      <a:lnTo>
                        <a:pt x="670341" y="134878"/>
                      </a:lnTo>
                      <a:lnTo>
                        <a:pt x="671465" y="136318"/>
                      </a:lnTo>
                      <a:lnTo>
                        <a:pt x="671831" y="136965"/>
                      </a:lnTo>
                      <a:lnTo>
                        <a:pt x="673285" y="139552"/>
                      </a:lnTo>
                      <a:lnTo>
                        <a:pt x="673688" y="140259"/>
                      </a:lnTo>
                      <a:lnTo>
                        <a:pt x="673981" y="141175"/>
                      </a:lnTo>
                      <a:lnTo>
                        <a:pt x="675251" y="144982"/>
                      </a:lnTo>
                      <a:lnTo>
                        <a:pt x="675923" y="146995"/>
                      </a:lnTo>
                      <a:lnTo>
                        <a:pt x="676998" y="152682"/>
                      </a:lnTo>
                      <a:lnTo>
                        <a:pt x="677389" y="154769"/>
                      </a:lnTo>
                      <a:lnTo>
                        <a:pt x="678024" y="156123"/>
                      </a:lnTo>
                      <a:lnTo>
                        <a:pt x="679086" y="158356"/>
                      </a:lnTo>
                      <a:lnTo>
                        <a:pt x="679722" y="159699"/>
                      </a:lnTo>
                      <a:lnTo>
                        <a:pt x="680589" y="160919"/>
                      </a:lnTo>
                      <a:lnTo>
                        <a:pt x="683520" y="164958"/>
                      </a:lnTo>
                      <a:lnTo>
                        <a:pt x="685108" y="167557"/>
                      </a:lnTo>
                      <a:lnTo>
                        <a:pt x="686427" y="169705"/>
                      </a:lnTo>
                      <a:lnTo>
                        <a:pt x="688076" y="171242"/>
                      </a:lnTo>
                      <a:lnTo>
                        <a:pt x="690177" y="173195"/>
                      </a:lnTo>
                      <a:lnTo>
                        <a:pt x="691850" y="175160"/>
                      </a:lnTo>
                      <a:lnTo>
                        <a:pt x="694000" y="177698"/>
                      </a:lnTo>
                      <a:lnTo>
                        <a:pt x="695246" y="178369"/>
                      </a:lnTo>
                      <a:lnTo>
                        <a:pt x="696540" y="179065"/>
                      </a:lnTo>
                      <a:lnTo>
                        <a:pt x="697749" y="181041"/>
                      </a:lnTo>
                      <a:lnTo>
                        <a:pt x="698238" y="181835"/>
                      </a:lnTo>
                      <a:lnTo>
                        <a:pt x="699704" y="184568"/>
                      </a:lnTo>
                      <a:lnTo>
                        <a:pt x="700046" y="185264"/>
                      </a:lnTo>
                      <a:lnTo>
                        <a:pt x="702024" y="190486"/>
                      </a:lnTo>
                      <a:lnTo>
                        <a:pt x="703234" y="193549"/>
                      </a:lnTo>
                      <a:lnTo>
                        <a:pt x="703673" y="194660"/>
                      </a:lnTo>
                      <a:lnTo>
                        <a:pt x="704125" y="195782"/>
                      </a:lnTo>
                      <a:lnTo>
                        <a:pt x="704687" y="197845"/>
                      </a:lnTo>
                      <a:lnTo>
                        <a:pt x="706018" y="202714"/>
                      </a:lnTo>
                      <a:lnTo>
                        <a:pt x="706275" y="203653"/>
                      </a:lnTo>
                      <a:lnTo>
                        <a:pt x="706421" y="204666"/>
                      </a:lnTo>
                      <a:lnTo>
                        <a:pt x="706531" y="205325"/>
                      </a:lnTo>
                      <a:lnTo>
                        <a:pt x="707191" y="209742"/>
                      </a:lnTo>
                      <a:lnTo>
                        <a:pt x="707398" y="211121"/>
                      </a:lnTo>
                      <a:lnTo>
                        <a:pt x="707533" y="212342"/>
                      </a:lnTo>
                      <a:lnTo>
                        <a:pt x="707740" y="214282"/>
                      </a:lnTo>
                      <a:lnTo>
                        <a:pt x="708107" y="217882"/>
                      </a:lnTo>
                      <a:lnTo>
                        <a:pt x="708266" y="219419"/>
                      </a:lnTo>
                      <a:lnTo>
                        <a:pt x="708131" y="221042"/>
                      </a:lnTo>
                      <a:lnTo>
                        <a:pt x="707618" y="226973"/>
                      </a:lnTo>
                      <a:lnTo>
                        <a:pt x="707215" y="231830"/>
                      </a:lnTo>
                      <a:lnTo>
                        <a:pt x="707093" y="233294"/>
                      </a:lnTo>
                      <a:lnTo>
                        <a:pt x="706885" y="234453"/>
                      </a:lnTo>
                      <a:lnTo>
                        <a:pt x="706482" y="236772"/>
                      </a:lnTo>
                      <a:lnTo>
                        <a:pt x="705798" y="240640"/>
                      </a:lnTo>
                      <a:lnTo>
                        <a:pt x="705493" y="242349"/>
                      </a:lnTo>
                      <a:lnTo>
                        <a:pt x="704565" y="244569"/>
                      </a:lnTo>
                      <a:lnTo>
                        <a:pt x="703368" y="247376"/>
                      </a:lnTo>
                      <a:lnTo>
                        <a:pt x="701206" y="252440"/>
                      </a:lnTo>
                      <a:lnTo>
                        <a:pt x="699557" y="256626"/>
                      </a:lnTo>
                      <a:lnTo>
                        <a:pt x="698837" y="258493"/>
                      </a:lnTo>
                      <a:lnTo>
                        <a:pt x="697676" y="260116"/>
                      </a:lnTo>
                      <a:lnTo>
                        <a:pt x="697261" y="260714"/>
                      </a:lnTo>
                      <a:lnTo>
                        <a:pt x="696027" y="262447"/>
                      </a:lnTo>
                      <a:lnTo>
                        <a:pt x="695441" y="263301"/>
                      </a:lnTo>
                      <a:lnTo>
                        <a:pt x="694549" y="264582"/>
                      </a:lnTo>
                      <a:lnTo>
                        <a:pt x="693059" y="266718"/>
                      </a:lnTo>
                      <a:lnTo>
                        <a:pt x="692033" y="268841"/>
                      </a:lnTo>
                      <a:lnTo>
                        <a:pt x="690763" y="271477"/>
                      </a:lnTo>
                      <a:lnTo>
                        <a:pt x="689322" y="273685"/>
                      </a:lnTo>
                      <a:lnTo>
                        <a:pt x="686464" y="278091"/>
                      </a:lnTo>
                      <a:lnTo>
                        <a:pt x="685328" y="279860"/>
                      </a:lnTo>
                      <a:lnTo>
                        <a:pt x="683972" y="281398"/>
                      </a:lnTo>
                      <a:lnTo>
                        <a:pt x="679599" y="286401"/>
                      </a:lnTo>
                      <a:lnTo>
                        <a:pt x="678928" y="287157"/>
                      </a:lnTo>
                      <a:lnTo>
                        <a:pt x="677926" y="288304"/>
                      </a:lnTo>
                      <a:lnTo>
                        <a:pt x="676057" y="289976"/>
                      </a:lnTo>
                      <a:lnTo>
                        <a:pt x="672308" y="293344"/>
                      </a:lnTo>
                      <a:lnTo>
                        <a:pt x="669572" y="295858"/>
                      </a:lnTo>
                      <a:lnTo>
                        <a:pt x="668020" y="297286"/>
                      </a:lnTo>
                      <a:lnTo>
                        <a:pt x="666311" y="298140"/>
                      </a:lnTo>
                      <a:lnTo>
                        <a:pt x="659434" y="301581"/>
                      </a:lnTo>
                      <a:lnTo>
                        <a:pt x="658139" y="302228"/>
                      </a:lnTo>
                      <a:lnTo>
                        <a:pt x="655538" y="303277"/>
                      </a:lnTo>
                      <a:lnTo>
                        <a:pt x="654231" y="303814"/>
                      </a:lnTo>
                      <a:lnTo>
                        <a:pt x="651544" y="304900"/>
                      </a:lnTo>
                      <a:lnTo>
                        <a:pt x="649748" y="305632"/>
                      </a:lnTo>
                      <a:lnTo>
                        <a:pt x="648405" y="306182"/>
                      </a:lnTo>
                      <a:lnTo>
                        <a:pt x="647501" y="306499"/>
                      </a:lnTo>
                      <a:lnTo>
                        <a:pt x="646133" y="306963"/>
                      </a:lnTo>
                      <a:lnTo>
                        <a:pt x="641113" y="308708"/>
                      </a:lnTo>
                      <a:lnTo>
                        <a:pt x="638353" y="311941"/>
                      </a:lnTo>
                      <a:lnTo>
                        <a:pt x="637327" y="313137"/>
                      </a:lnTo>
                      <a:lnTo>
                        <a:pt x="636545" y="315224"/>
                      </a:lnTo>
                      <a:lnTo>
                        <a:pt x="634652" y="320239"/>
                      </a:lnTo>
                      <a:lnTo>
                        <a:pt x="634273" y="321240"/>
                      </a:lnTo>
                      <a:lnTo>
                        <a:pt x="633638" y="323180"/>
                      </a:lnTo>
                      <a:lnTo>
                        <a:pt x="631586" y="329489"/>
                      </a:lnTo>
                      <a:lnTo>
                        <a:pt x="631268" y="330429"/>
                      </a:lnTo>
                      <a:lnTo>
                        <a:pt x="630475" y="332796"/>
                      </a:lnTo>
                      <a:lnTo>
                        <a:pt x="628472" y="338824"/>
                      </a:lnTo>
                      <a:lnTo>
                        <a:pt x="627971" y="340325"/>
                      </a:lnTo>
                      <a:lnTo>
                        <a:pt x="627043" y="342766"/>
                      </a:lnTo>
                      <a:lnTo>
                        <a:pt x="626175" y="345084"/>
                      </a:lnTo>
                      <a:lnTo>
                        <a:pt x="625394" y="347134"/>
                      </a:lnTo>
                      <a:lnTo>
                        <a:pt x="625149" y="347793"/>
                      </a:lnTo>
                      <a:lnTo>
                        <a:pt x="624417" y="349538"/>
                      </a:lnTo>
                      <a:lnTo>
                        <a:pt x="623256" y="352345"/>
                      </a:lnTo>
                      <a:lnTo>
                        <a:pt x="622865" y="353297"/>
                      </a:lnTo>
                      <a:lnTo>
                        <a:pt x="622389" y="354456"/>
                      </a:lnTo>
                      <a:lnTo>
                        <a:pt x="621290" y="356567"/>
                      </a:lnTo>
                      <a:lnTo>
                        <a:pt x="619311" y="360362"/>
                      </a:lnTo>
                      <a:lnTo>
                        <a:pt x="618762" y="361424"/>
                      </a:lnTo>
                      <a:lnTo>
                        <a:pt x="618114" y="362669"/>
                      </a:lnTo>
                      <a:lnTo>
                        <a:pt x="617076" y="364279"/>
                      </a:lnTo>
                      <a:lnTo>
                        <a:pt x="616001" y="365963"/>
                      </a:lnTo>
                      <a:lnTo>
                        <a:pt x="614633" y="368074"/>
                      </a:lnTo>
                      <a:lnTo>
                        <a:pt x="614108" y="368904"/>
                      </a:lnTo>
                      <a:lnTo>
                        <a:pt x="612935" y="370832"/>
                      </a:lnTo>
                      <a:lnTo>
                        <a:pt x="611799" y="372712"/>
                      </a:lnTo>
                      <a:lnTo>
                        <a:pt x="611238" y="373651"/>
                      </a:lnTo>
                      <a:lnTo>
                        <a:pt x="610822" y="374383"/>
                      </a:lnTo>
                      <a:lnTo>
                        <a:pt x="610419" y="375115"/>
                      </a:lnTo>
                      <a:lnTo>
                        <a:pt x="607195" y="380887"/>
                      </a:lnTo>
                      <a:lnTo>
                        <a:pt x="605412" y="383743"/>
                      </a:lnTo>
                      <a:lnTo>
                        <a:pt x="604410" y="385329"/>
                      </a:lnTo>
                      <a:lnTo>
                        <a:pt x="603323" y="386989"/>
                      </a:lnTo>
                      <a:lnTo>
                        <a:pt x="602785" y="387806"/>
                      </a:lnTo>
                      <a:lnTo>
                        <a:pt x="601979" y="389039"/>
                      </a:lnTo>
                      <a:lnTo>
                        <a:pt x="600636" y="391089"/>
                      </a:lnTo>
                      <a:lnTo>
                        <a:pt x="599060" y="393298"/>
                      </a:lnTo>
                      <a:lnTo>
                        <a:pt x="596422" y="397032"/>
                      </a:lnTo>
                      <a:lnTo>
                        <a:pt x="595274" y="399155"/>
                      </a:lnTo>
                      <a:lnTo>
                        <a:pt x="594224" y="401120"/>
                      </a:lnTo>
                      <a:lnTo>
                        <a:pt x="592770" y="402474"/>
                      </a:lnTo>
                      <a:lnTo>
                        <a:pt x="589485" y="405549"/>
                      </a:lnTo>
                      <a:lnTo>
                        <a:pt x="588935" y="406025"/>
                      </a:lnTo>
                      <a:lnTo>
                        <a:pt x="586235" y="408075"/>
                      </a:lnTo>
                      <a:lnTo>
                        <a:pt x="585014" y="409015"/>
                      </a:lnTo>
                      <a:lnTo>
                        <a:pt x="583329" y="409674"/>
                      </a:lnTo>
                      <a:lnTo>
                        <a:pt x="582046" y="410162"/>
                      </a:lnTo>
                      <a:lnTo>
                        <a:pt x="581301" y="410345"/>
                      </a:lnTo>
                      <a:lnTo>
                        <a:pt x="578724" y="410967"/>
                      </a:lnTo>
                      <a:lnTo>
                        <a:pt x="577270" y="411321"/>
                      </a:lnTo>
                      <a:lnTo>
                        <a:pt x="576745" y="411504"/>
                      </a:lnTo>
                      <a:lnTo>
                        <a:pt x="574388" y="412346"/>
                      </a:lnTo>
                      <a:lnTo>
                        <a:pt x="573240" y="412603"/>
                      </a:lnTo>
                      <a:lnTo>
                        <a:pt x="574828" y="414531"/>
                      </a:lnTo>
                      <a:lnTo>
                        <a:pt x="576135" y="416093"/>
                      </a:lnTo>
                      <a:lnTo>
                        <a:pt x="581399" y="417227"/>
                      </a:lnTo>
                      <a:lnTo>
                        <a:pt x="583463" y="417337"/>
                      </a:lnTo>
                      <a:lnTo>
                        <a:pt x="584538" y="417386"/>
                      </a:lnTo>
                      <a:lnTo>
                        <a:pt x="587005" y="418582"/>
                      </a:lnTo>
                      <a:lnTo>
                        <a:pt x="586101" y="420474"/>
                      </a:lnTo>
                      <a:lnTo>
                        <a:pt x="584843" y="423097"/>
                      </a:lnTo>
                      <a:lnTo>
                        <a:pt x="584526" y="423756"/>
                      </a:lnTo>
                      <a:lnTo>
                        <a:pt x="582278" y="428369"/>
                      </a:lnTo>
                      <a:lnTo>
                        <a:pt x="581728" y="429504"/>
                      </a:lnTo>
                      <a:lnTo>
                        <a:pt x="581228" y="430370"/>
                      </a:lnTo>
                      <a:lnTo>
                        <a:pt x="580470" y="431676"/>
                      </a:lnTo>
                      <a:lnTo>
                        <a:pt x="577441" y="436923"/>
                      </a:lnTo>
                      <a:lnTo>
                        <a:pt x="576721" y="438351"/>
                      </a:lnTo>
                      <a:lnTo>
                        <a:pt x="575609" y="440535"/>
                      </a:lnTo>
                      <a:lnTo>
                        <a:pt x="574828" y="443805"/>
                      </a:lnTo>
                      <a:lnTo>
                        <a:pt x="574510" y="445880"/>
                      </a:lnTo>
                      <a:lnTo>
                        <a:pt x="574180" y="447906"/>
                      </a:lnTo>
                      <a:lnTo>
                        <a:pt x="573460" y="451359"/>
                      </a:lnTo>
                      <a:lnTo>
                        <a:pt x="573044" y="453324"/>
                      </a:lnTo>
                      <a:lnTo>
                        <a:pt x="572812" y="455544"/>
                      </a:lnTo>
                      <a:lnTo>
                        <a:pt x="572556" y="458107"/>
                      </a:lnTo>
                      <a:lnTo>
                        <a:pt x="571957" y="461121"/>
                      </a:lnTo>
                      <a:lnTo>
                        <a:pt x="571493" y="463427"/>
                      </a:lnTo>
                      <a:lnTo>
                        <a:pt x="571322" y="465026"/>
                      </a:lnTo>
                      <a:lnTo>
                        <a:pt x="571151" y="466625"/>
                      </a:lnTo>
                      <a:lnTo>
                        <a:pt x="571041" y="467698"/>
                      </a:lnTo>
                      <a:lnTo>
                        <a:pt x="570931" y="468760"/>
                      </a:lnTo>
                      <a:lnTo>
                        <a:pt x="570907" y="469858"/>
                      </a:lnTo>
                      <a:lnTo>
                        <a:pt x="570809" y="474166"/>
                      </a:lnTo>
                      <a:lnTo>
                        <a:pt x="570797" y="475032"/>
                      </a:lnTo>
                      <a:lnTo>
                        <a:pt x="570748" y="476899"/>
                      </a:lnTo>
                      <a:lnTo>
                        <a:pt x="570736" y="477436"/>
                      </a:lnTo>
                      <a:lnTo>
                        <a:pt x="570687" y="478376"/>
                      </a:lnTo>
                      <a:lnTo>
                        <a:pt x="570370" y="484075"/>
                      </a:lnTo>
                      <a:lnTo>
                        <a:pt x="570321" y="485014"/>
                      </a:lnTo>
                      <a:lnTo>
                        <a:pt x="570272" y="485966"/>
                      </a:lnTo>
                      <a:lnTo>
                        <a:pt x="570028" y="487174"/>
                      </a:lnTo>
                      <a:lnTo>
                        <a:pt x="569551" y="489578"/>
                      </a:lnTo>
                      <a:lnTo>
                        <a:pt x="569172" y="491470"/>
                      </a:lnTo>
                      <a:lnTo>
                        <a:pt x="568489" y="495045"/>
                      </a:lnTo>
                      <a:lnTo>
                        <a:pt x="568147" y="496802"/>
                      </a:lnTo>
                      <a:lnTo>
                        <a:pt x="567670" y="498254"/>
                      </a:lnTo>
                      <a:lnTo>
                        <a:pt x="566669" y="501244"/>
                      </a:lnTo>
                      <a:lnTo>
                        <a:pt x="565521" y="503550"/>
                      </a:lnTo>
                      <a:lnTo>
                        <a:pt x="564702" y="505186"/>
                      </a:lnTo>
                      <a:lnTo>
                        <a:pt x="564556" y="506796"/>
                      </a:lnTo>
                      <a:lnTo>
                        <a:pt x="564507" y="507333"/>
                      </a:lnTo>
                      <a:lnTo>
                        <a:pt x="564458" y="507858"/>
                      </a:lnTo>
                      <a:lnTo>
                        <a:pt x="564409" y="508383"/>
                      </a:lnTo>
                      <a:lnTo>
                        <a:pt x="564299" y="509457"/>
                      </a:lnTo>
                      <a:lnTo>
                        <a:pt x="564470" y="510470"/>
                      </a:lnTo>
                      <a:lnTo>
                        <a:pt x="564922" y="513252"/>
                      </a:lnTo>
                      <a:lnTo>
                        <a:pt x="565056" y="514045"/>
                      </a:lnTo>
                      <a:lnTo>
                        <a:pt x="565423" y="515119"/>
                      </a:lnTo>
                      <a:lnTo>
                        <a:pt x="566205" y="517340"/>
                      </a:lnTo>
                      <a:lnTo>
                        <a:pt x="566522" y="518121"/>
                      </a:lnTo>
                      <a:lnTo>
                        <a:pt x="569160" y="523856"/>
                      </a:lnTo>
                      <a:lnTo>
                        <a:pt x="569771" y="526089"/>
                      </a:lnTo>
                      <a:lnTo>
                        <a:pt x="570944" y="530446"/>
                      </a:lnTo>
                      <a:lnTo>
                        <a:pt x="571347" y="531922"/>
                      </a:lnTo>
                      <a:lnTo>
                        <a:pt x="571823" y="533057"/>
                      </a:lnTo>
                      <a:lnTo>
                        <a:pt x="576318" y="543734"/>
                      </a:lnTo>
                      <a:lnTo>
                        <a:pt x="575194" y="548786"/>
                      </a:lnTo>
                      <a:lnTo>
                        <a:pt x="574877" y="550190"/>
                      </a:lnTo>
                      <a:lnTo>
                        <a:pt x="573680" y="552020"/>
                      </a:lnTo>
                      <a:lnTo>
                        <a:pt x="572739" y="553448"/>
                      </a:lnTo>
                      <a:lnTo>
                        <a:pt x="572080" y="554229"/>
                      </a:lnTo>
                      <a:lnTo>
                        <a:pt x="571420" y="555022"/>
                      </a:lnTo>
                      <a:lnTo>
                        <a:pt x="569454" y="557402"/>
                      </a:lnTo>
                      <a:lnTo>
                        <a:pt x="567963" y="559220"/>
                      </a:lnTo>
                      <a:lnTo>
                        <a:pt x="566779" y="560660"/>
                      </a:lnTo>
                      <a:lnTo>
                        <a:pt x="566180" y="562051"/>
                      </a:lnTo>
                      <a:lnTo>
                        <a:pt x="565398" y="563881"/>
                      </a:lnTo>
                      <a:lnTo>
                        <a:pt x="564788" y="565260"/>
                      </a:lnTo>
                      <a:lnTo>
                        <a:pt x="564592" y="566712"/>
                      </a:lnTo>
                      <a:lnTo>
                        <a:pt x="564153" y="569934"/>
                      </a:lnTo>
                      <a:lnTo>
                        <a:pt x="563884" y="571947"/>
                      </a:lnTo>
                      <a:lnTo>
                        <a:pt x="563383" y="574229"/>
                      </a:lnTo>
                      <a:lnTo>
                        <a:pt x="563127" y="575450"/>
                      </a:lnTo>
                      <a:lnTo>
                        <a:pt x="563139" y="576438"/>
                      </a:lnTo>
                      <a:lnTo>
                        <a:pt x="563188" y="579025"/>
                      </a:lnTo>
                      <a:lnTo>
                        <a:pt x="562785" y="581038"/>
                      </a:lnTo>
                      <a:lnTo>
                        <a:pt x="562186" y="584077"/>
                      </a:lnTo>
                      <a:lnTo>
                        <a:pt x="561820" y="585773"/>
                      </a:lnTo>
                      <a:lnTo>
                        <a:pt x="561392" y="587274"/>
                      </a:lnTo>
                      <a:lnTo>
                        <a:pt x="561026" y="588531"/>
                      </a:lnTo>
                      <a:lnTo>
                        <a:pt x="559401" y="594218"/>
                      </a:lnTo>
                      <a:lnTo>
                        <a:pt x="557924" y="599233"/>
                      </a:lnTo>
                      <a:lnTo>
                        <a:pt x="557484" y="600734"/>
                      </a:lnTo>
                      <a:lnTo>
                        <a:pt x="557191" y="601734"/>
                      </a:lnTo>
                      <a:lnTo>
                        <a:pt x="557020" y="602284"/>
                      </a:lnTo>
                      <a:lnTo>
                        <a:pt x="556397" y="604102"/>
                      </a:lnTo>
                      <a:lnTo>
                        <a:pt x="555737" y="606018"/>
                      </a:lnTo>
                      <a:lnTo>
                        <a:pt x="555444" y="606860"/>
                      </a:lnTo>
                      <a:lnTo>
                        <a:pt x="555212" y="607519"/>
                      </a:lnTo>
                      <a:lnTo>
                        <a:pt x="554699" y="609496"/>
                      </a:lnTo>
                      <a:lnTo>
                        <a:pt x="553881" y="612754"/>
                      </a:lnTo>
                      <a:lnTo>
                        <a:pt x="553355" y="614804"/>
                      </a:lnTo>
                      <a:lnTo>
                        <a:pt x="552916" y="617818"/>
                      </a:lnTo>
                      <a:lnTo>
                        <a:pt x="552391" y="621357"/>
                      </a:lnTo>
                      <a:lnTo>
                        <a:pt x="552061" y="622931"/>
                      </a:lnTo>
                      <a:lnTo>
                        <a:pt x="551719" y="624493"/>
                      </a:lnTo>
                      <a:lnTo>
                        <a:pt x="551157" y="627116"/>
                      </a:lnTo>
                      <a:lnTo>
                        <a:pt x="550693" y="628740"/>
                      </a:lnTo>
                      <a:lnTo>
                        <a:pt x="550339" y="629984"/>
                      </a:lnTo>
                      <a:lnTo>
                        <a:pt x="550143" y="630631"/>
                      </a:lnTo>
                      <a:lnTo>
                        <a:pt x="548506" y="636891"/>
                      </a:lnTo>
                      <a:lnTo>
                        <a:pt x="548055" y="638624"/>
                      </a:lnTo>
                      <a:lnTo>
                        <a:pt x="547236" y="640710"/>
                      </a:lnTo>
                      <a:lnTo>
                        <a:pt x="545722" y="644457"/>
                      </a:lnTo>
                      <a:lnTo>
                        <a:pt x="545160" y="645921"/>
                      </a:lnTo>
                      <a:lnTo>
                        <a:pt x="544610" y="647398"/>
                      </a:lnTo>
                      <a:lnTo>
                        <a:pt x="543865" y="649362"/>
                      </a:lnTo>
                      <a:lnTo>
                        <a:pt x="543535" y="652059"/>
                      </a:lnTo>
                      <a:lnTo>
                        <a:pt x="543242" y="654426"/>
                      </a:lnTo>
                      <a:lnTo>
                        <a:pt x="542925" y="655976"/>
                      </a:lnTo>
                      <a:lnTo>
                        <a:pt x="542412" y="658563"/>
                      </a:lnTo>
                      <a:lnTo>
                        <a:pt x="542180" y="659710"/>
                      </a:lnTo>
                      <a:lnTo>
                        <a:pt x="541825" y="660796"/>
                      </a:lnTo>
                      <a:lnTo>
                        <a:pt x="541569" y="661516"/>
                      </a:lnTo>
                      <a:lnTo>
                        <a:pt x="540812" y="663688"/>
                      </a:lnTo>
                      <a:lnTo>
                        <a:pt x="539603" y="665360"/>
                      </a:lnTo>
                      <a:lnTo>
                        <a:pt x="536867" y="669143"/>
                      </a:lnTo>
                      <a:lnTo>
                        <a:pt x="535670" y="670815"/>
                      </a:lnTo>
                      <a:lnTo>
                        <a:pt x="533947" y="673219"/>
                      </a:lnTo>
                      <a:lnTo>
                        <a:pt x="532494" y="675415"/>
                      </a:lnTo>
                      <a:lnTo>
                        <a:pt x="531346" y="677148"/>
                      </a:lnTo>
                      <a:lnTo>
                        <a:pt x="531334" y="678771"/>
                      </a:lnTo>
                      <a:lnTo>
                        <a:pt x="531260" y="683786"/>
                      </a:lnTo>
                      <a:lnTo>
                        <a:pt x="531248" y="684311"/>
                      </a:lnTo>
                      <a:lnTo>
                        <a:pt x="531419" y="689705"/>
                      </a:lnTo>
                      <a:lnTo>
                        <a:pt x="531444" y="690437"/>
                      </a:lnTo>
                      <a:lnTo>
                        <a:pt x="531492" y="691865"/>
                      </a:lnTo>
                      <a:lnTo>
                        <a:pt x="531553" y="692756"/>
                      </a:lnTo>
                      <a:lnTo>
                        <a:pt x="531859" y="696929"/>
                      </a:lnTo>
                      <a:lnTo>
                        <a:pt x="531920" y="698308"/>
                      </a:lnTo>
                      <a:lnTo>
                        <a:pt x="531969" y="699723"/>
                      </a:lnTo>
                      <a:lnTo>
                        <a:pt x="532188" y="700480"/>
                      </a:lnTo>
                      <a:lnTo>
                        <a:pt x="532726" y="702408"/>
                      </a:lnTo>
                      <a:lnTo>
                        <a:pt x="532897" y="704104"/>
                      </a:lnTo>
                      <a:lnTo>
                        <a:pt x="533080" y="705837"/>
                      </a:lnTo>
                      <a:lnTo>
                        <a:pt x="535499" y="707497"/>
                      </a:lnTo>
                      <a:lnTo>
                        <a:pt x="536146" y="707728"/>
                      </a:lnTo>
                      <a:lnTo>
                        <a:pt x="539187" y="708839"/>
                      </a:lnTo>
                      <a:lnTo>
                        <a:pt x="544268" y="710316"/>
                      </a:lnTo>
                      <a:lnTo>
                        <a:pt x="547517" y="711255"/>
                      </a:lnTo>
                      <a:lnTo>
                        <a:pt x="549349" y="712036"/>
                      </a:lnTo>
                      <a:lnTo>
                        <a:pt x="550729" y="712610"/>
                      </a:lnTo>
                      <a:lnTo>
                        <a:pt x="553942" y="713964"/>
                      </a:lnTo>
                      <a:lnTo>
                        <a:pt x="554870" y="714355"/>
                      </a:lnTo>
                      <a:lnTo>
                        <a:pt x="555322" y="714550"/>
                      </a:lnTo>
                      <a:lnTo>
                        <a:pt x="557105" y="715343"/>
                      </a:lnTo>
                      <a:lnTo>
                        <a:pt x="563786" y="718296"/>
                      </a:lnTo>
                      <a:lnTo>
                        <a:pt x="565557" y="719077"/>
                      </a:lnTo>
                      <a:lnTo>
                        <a:pt x="566107" y="719321"/>
                      </a:lnTo>
                      <a:lnTo>
                        <a:pt x="567414" y="719797"/>
                      </a:lnTo>
                      <a:lnTo>
                        <a:pt x="569612" y="720578"/>
                      </a:lnTo>
                      <a:lnTo>
                        <a:pt x="573618" y="722152"/>
                      </a:lnTo>
                      <a:lnTo>
                        <a:pt x="575402" y="722860"/>
                      </a:lnTo>
                      <a:lnTo>
                        <a:pt x="576819" y="723141"/>
                      </a:lnTo>
                      <a:lnTo>
                        <a:pt x="578516" y="723482"/>
                      </a:lnTo>
                      <a:lnTo>
                        <a:pt x="580300" y="723836"/>
                      </a:lnTo>
                      <a:lnTo>
                        <a:pt x="582669" y="723800"/>
                      </a:lnTo>
                      <a:lnTo>
                        <a:pt x="588471" y="723726"/>
                      </a:lnTo>
                      <a:lnTo>
                        <a:pt x="589997" y="723824"/>
                      </a:lnTo>
                      <a:lnTo>
                        <a:pt x="593723" y="724105"/>
                      </a:lnTo>
                      <a:lnTo>
                        <a:pt x="595579" y="724239"/>
                      </a:lnTo>
                      <a:lnTo>
                        <a:pt x="597008" y="724532"/>
                      </a:lnTo>
                      <a:lnTo>
                        <a:pt x="602346" y="725642"/>
                      </a:lnTo>
                      <a:lnTo>
                        <a:pt x="605973" y="726716"/>
                      </a:lnTo>
                      <a:lnTo>
                        <a:pt x="607769" y="727253"/>
                      </a:lnTo>
                      <a:lnTo>
                        <a:pt x="607891" y="728839"/>
                      </a:lnTo>
                      <a:lnTo>
                        <a:pt x="608172" y="732549"/>
                      </a:lnTo>
                      <a:lnTo>
                        <a:pt x="607793" y="737064"/>
                      </a:lnTo>
                      <a:lnTo>
                        <a:pt x="601552" y="736820"/>
                      </a:lnTo>
                      <a:lnTo>
                        <a:pt x="600123" y="736759"/>
                      </a:lnTo>
                      <a:lnTo>
                        <a:pt x="598584" y="736698"/>
                      </a:lnTo>
                      <a:lnTo>
                        <a:pt x="595445" y="736356"/>
                      </a:lnTo>
                      <a:lnTo>
                        <a:pt x="594040" y="736198"/>
                      </a:lnTo>
                      <a:lnTo>
                        <a:pt x="592172" y="735990"/>
                      </a:lnTo>
                      <a:lnTo>
                        <a:pt x="589765" y="736161"/>
                      </a:lnTo>
                      <a:lnTo>
                        <a:pt x="588312" y="736259"/>
                      </a:lnTo>
                      <a:lnTo>
                        <a:pt x="586077" y="736417"/>
                      </a:lnTo>
                      <a:lnTo>
                        <a:pt x="581790" y="736698"/>
                      </a:lnTo>
                      <a:lnTo>
                        <a:pt x="580361" y="736796"/>
                      </a:lnTo>
                      <a:lnTo>
                        <a:pt x="578932" y="736881"/>
                      </a:lnTo>
                      <a:lnTo>
                        <a:pt x="576684" y="737333"/>
                      </a:lnTo>
                      <a:lnTo>
                        <a:pt x="574987" y="737674"/>
                      </a:lnTo>
                      <a:lnTo>
                        <a:pt x="573802" y="737906"/>
                      </a:lnTo>
                      <a:lnTo>
                        <a:pt x="572421" y="738162"/>
                      </a:lnTo>
                      <a:lnTo>
                        <a:pt x="565459" y="739432"/>
                      </a:lnTo>
                      <a:lnTo>
                        <a:pt x="560647" y="740371"/>
                      </a:lnTo>
                      <a:lnTo>
                        <a:pt x="556910" y="741103"/>
                      </a:lnTo>
                      <a:lnTo>
                        <a:pt x="556006" y="741323"/>
                      </a:lnTo>
                      <a:lnTo>
                        <a:pt x="549081" y="742983"/>
                      </a:lnTo>
                      <a:lnTo>
                        <a:pt x="547200" y="743434"/>
                      </a:lnTo>
                      <a:lnTo>
                        <a:pt x="545282" y="743812"/>
                      </a:lnTo>
                      <a:lnTo>
                        <a:pt x="539285" y="745020"/>
                      </a:lnTo>
                      <a:lnTo>
                        <a:pt x="538821" y="745106"/>
                      </a:lnTo>
                      <a:lnTo>
                        <a:pt x="538210" y="745228"/>
                      </a:lnTo>
                      <a:lnTo>
                        <a:pt x="536305" y="745643"/>
                      </a:lnTo>
                      <a:lnTo>
                        <a:pt x="531065" y="746765"/>
                      </a:lnTo>
                      <a:lnTo>
                        <a:pt x="530112" y="746973"/>
                      </a:lnTo>
                      <a:lnTo>
                        <a:pt x="529050" y="747229"/>
                      </a:lnTo>
                      <a:lnTo>
                        <a:pt x="527193" y="747668"/>
                      </a:lnTo>
                      <a:lnTo>
                        <a:pt x="525202" y="748132"/>
                      </a:lnTo>
                      <a:lnTo>
                        <a:pt x="523358" y="748352"/>
                      </a:lnTo>
                      <a:lnTo>
                        <a:pt x="521514" y="748584"/>
                      </a:lnTo>
                      <a:lnTo>
                        <a:pt x="520634" y="748693"/>
                      </a:lnTo>
                      <a:lnTo>
                        <a:pt x="517666" y="749047"/>
                      </a:lnTo>
                      <a:lnTo>
                        <a:pt x="516213" y="749218"/>
                      </a:lnTo>
                      <a:lnTo>
                        <a:pt x="515504" y="749291"/>
                      </a:lnTo>
                      <a:lnTo>
                        <a:pt x="514454" y="749426"/>
                      </a:lnTo>
                      <a:lnTo>
                        <a:pt x="510912" y="749889"/>
                      </a:lnTo>
                      <a:lnTo>
                        <a:pt x="509495" y="750072"/>
                      </a:lnTo>
                      <a:lnTo>
                        <a:pt x="508823" y="750170"/>
                      </a:lnTo>
                      <a:lnTo>
                        <a:pt x="503571" y="750927"/>
                      </a:lnTo>
                      <a:lnTo>
                        <a:pt x="502118" y="751171"/>
                      </a:lnTo>
                      <a:lnTo>
                        <a:pt x="499992" y="751537"/>
                      </a:lnTo>
                      <a:lnTo>
                        <a:pt x="497684" y="752525"/>
                      </a:lnTo>
                      <a:lnTo>
                        <a:pt x="495412" y="753501"/>
                      </a:lnTo>
                      <a:lnTo>
                        <a:pt x="492750" y="755686"/>
                      </a:lnTo>
                      <a:lnTo>
                        <a:pt x="492004" y="756296"/>
                      </a:lnTo>
                      <a:lnTo>
                        <a:pt x="488914" y="758053"/>
                      </a:lnTo>
                      <a:lnTo>
                        <a:pt x="486813" y="758321"/>
                      </a:lnTo>
                      <a:lnTo>
                        <a:pt x="484798" y="758578"/>
                      </a:lnTo>
                      <a:lnTo>
                        <a:pt x="483003" y="759395"/>
                      </a:lnTo>
                      <a:lnTo>
                        <a:pt x="481439" y="760103"/>
                      </a:lnTo>
                      <a:lnTo>
                        <a:pt x="480169" y="760689"/>
                      </a:lnTo>
                      <a:lnTo>
                        <a:pt x="479070" y="761629"/>
                      </a:lnTo>
                      <a:lnTo>
                        <a:pt x="475906" y="764386"/>
                      </a:lnTo>
                      <a:lnTo>
                        <a:pt x="475406" y="764887"/>
                      </a:lnTo>
                      <a:lnTo>
                        <a:pt x="474160" y="766241"/>
                      </a:lnTo>
                      <a:lnTo>
                        <a:pt x="472890" y="767620"/>
                      </a:lnTo>
                      <a:lnTo>
                        <a:pt x="470960" y="772562"/>
                      </a:lnTo>
                      <a:lnTo>
                        <a:pt x="470361" y="774283"/>
                      </a:lnTo>
                      <a:lnTo>
                        <a:pt x="469616" y="776418"/>
                      </a:lnTo>
                      <a:lnTo>
                        <a:pt x="467882" y="777077"/>
                      </a:lnTo>
                      <a:lnTo>
                        <a:pt x="466147" y="777724"/>
                      </a:lnTo>
                      <a:lnTo>
                        <a:pt x="465500" y="777968"/>
                      </a:lnTo>
                      <a:lnTo>
                        <a:pt x="464596" y="778053"/>
                      </a:lnTo>
                      <a:lnTo>
                        <a:pt x="460419" y="778481"/>
                      </a:lnTo>
                      <a:lnTo>
                        <a:pt x="459491" y="778578"/>
                      </a:lnTo>
                      <a:lnTo>
                        <a:pt x="457536" y="778493"/>
                      </a:lnTo>
                      <a:lnTo>
                        <a:pt x="454605" y="778383"/>
                      </a:lnTo>
                      <a:lnTo>
                        <a:pt x="450355" y="778493"/>
                      </a:lnTo>
                      <a:lnTo>
                        <a:pt x="446581" y="778590"/>
                      </a:lnTo>
                      <a:lnTo>
                        <a:pt x="444614" y="778639"/>
                      </a:lnTo>
                      <a:lnTo>
                        <a:pt x="442355" y="778712"/>
                      </a:lnTo>
                      <a:lnTo>
                        <a:pt x="440559" y="778761"/>
                      </a:lnTo>
                      <a:lnTo>
                        <a:pt x="439118" y="778944"/>
                      </a:lnTo>
                      <a:lnTo>
                        <a:pt x="436699" y="779249"/>
                      </a:lnTo>
                      <a:lnTo>
                        <a:pt x="434281" y="779554"/>
                      </a:lnTo>
                      <a:lnTo>
                        <a:pt x="430507" y="780165"/>
                      </a:lnTo>
                      <a:lnTo>
                        <a:pt x="428638" y="780470"/>
                      </a:lnTo>
                      <a:lnTo>
                        <a:pt x="426281" y="780091"/>
                      </a:lnTo>
                      <a:lnTo>
                        <a:pt x="423814" y="779664"/>
                      </a:lnTo>
                      <a:lnTo>
                        <a:pt x="422165" y="778957"/>
                      </a:lnTo>
                      <a:lnTo>
                        <a:pt x="420479" y="778224"/>
                      </a:lnTo>
                      <a:lnTo>
                        <a:pt x="417878" y="777602"/>
                      </a:lnTo>
                      <a:lnTo>
                        <a:pt x="415948" y="777565"/>
                      </a:lnTo>
                      <a:lnTo>
                        <a:pt x="412723" y="777504"/>
                      </a:lnTo>
                      <a:lnTo>
                        <a:pt x="408363" y="777395"/>
                      </a:lnTo>
                      <a:lnTo>
                        <a:pt x="402683" y="777297"/>
                      </a:lnTo>
                      <a:lnTo>
                        <a:pt x="400167" y="777260"/>
                      </a:lnTo>
                      <a:lnTo>
                        <a:pt x="397847" y="776955"/>
                      </a:lnTo>
                      <a:lnTo>
                        <a:pt x="395062" y="776601"/>
                      </a:lnTo>
                      <a:lnTo>
                        <a:pt x="394134" y="776479"/>
                      </a:lnTo>
                      <a:lnTo>
                        <a:pt x="392302" y="776321"/>
                      </a:lnTo>
                      <a:lnTo>
                        <a:pt x="389101" y="776040"/>
                      </a:lnTo>
                      <a:lnTo>
                        <a:pt x="388198" y="775955"/>
                      </a:lnTo>
                      <a:lnTo>
                        <a:pt x="387709" y="775955"/>
                      </a:lnTo>
                      <a:lnTo>
                        <a:pt x="386732" y="775942"/>
                      </a:lnTo>
                      <a:lnTo>
                        <a:pt x="384790" y="775918"/>
                      </a:lnTo>
                      <a:lnTo>
                        <a:pt x="383361" y="776174"/>
                      </a:lnTo>
                      <a:lnTo>
                        <a:pt x="382176" y="776382"/>
                      </a:lnTo>
                      <a:lnTo>
                        <a:pt x="381480" y="776491"/>
                      </a:lnTo>
                      <a:lnTo>
                        <a:pt x="380943" y="776638"/>
                      </a:lnTo>
                      <a:lnTo>
                        <a:pt x="379245" y="777090"/>
                      </a:lnTo>
                      <a:lnTo>
                        <a:pt x="377779" y="777492"/>
                      </a:lnTo>
                      <a:lnTo>
                        <a:pt x="376582" y="778066"/>
                      </a:lnTo>
                      <a:lnTo>
                        <a:pt x="373370" y="779616"/>
                      </a:lnTo>
                      <a:lnTo>
                        <a:pt x="370964" y="780470"/>
                      </a:lnTo>
                      <a:lnTo>
                        <a:pt x="369632" y="780933"/>
                      </a:lnTo>
                      <a:lnTo>
                        <a:pt x="368973" y="781190"/>
                      </a:lnTo>
                      <a:lnTo>
                        <a:pt x="368338" y="781446"/>
                      </a:lnTo>
                      <a:lnTo>
                        <a:pt x="366823" y="782129"/>
                      </a:lnTo>
                      <a:lnTo>
                        <a:pt x="365626" y="783093"/>
                      </a:lnTo>
                      <a:lnTo>
                        <a:pt x="364503" y="783984"/>
                      </a:lnTo>
                      <a:lnTo>
                        <a:pt x="363354" y="784911"/>
                      </a:lnTo>
                      <a:lnTo>
                        <a:pt x="362597" y="786132"/>
                      </a:lnTo>
                      <a:lnTo>
                        <a:pt x="362060" y="786986"/>
                      </a:lnTo>
                      <a:lnTo>
                        <a:pt x="361571" y="787779"/>
                      </a:lnTo>
                      <a:lnTo>
                        <a:pt x="360570" y="789402"/>
                      </a:lnTo>
                      <a:lnTo>
                        <a:pt x="359531" y="791696"/>
                      </a:lnTo>
                      <a:lnTo>
                        <a:pt x="358518" y="793929"/>
                      </a:lnTo>
                      <a:lnTo>
                        <a:pt x="356734" y="795052"/>
                      </a:lnTo>
                      <a:lnTo>
                        <a:pt x="355415" y="795882"/>
                      </a:lnTo>
                      <a:lnTo>
                        <a:pt x="352398" y="798823"/>
                      </a:lnTo>
                      <a:lnTo>
                        <a:pt x="351580" y="800543"/>
                      </a:lnTo>
                      <a:lnTo>
                        <a:pt x="350798" y="802203"/>
                      </a:lnTo>
                      <a:lnTo>
                        <a:pt x="347928" y="804106"/>
                      </a:lnTo>
                      <a:lnTo>
                        <a:pt x="346316" y="804558"/>
                      </a:lnTo>
                      <a:lnTo>
                        <a:pt x="343910" y="805254"/>
                      </a:lnTo>
                      <a:lnTo>
                        <a:pt x="340270" y="807169"/>
                      </a:lnTo>
                      <a:lnTo>
                        <a:pt x="339171" y="807999"/>
                      </a:lnTo>
                      <a:lnTo>
                        <a:pt x="336813" y="809781"/>
                      </a:lnTo>
                      <a:lnTo>
                        <a:pt x="335250" y="810952"/>
                      </a:lnTo>
                      <a:lnTo>
                        <a:pt x="332380" y="811367"/>
                      </a:lnTo>
                      <a:lnTo>
                        <a:pt x="331158" y="811135"/>
                      </a:lnTo>
                      <a:lnTo>
                        <a:pt x="324404" y="809854"/>
                      </a:lnTo>
                      <a:lnTo>
                        <a:pt x="322059" y="809415"/>
                      </a:lnTo>
                      <a:lnTo>
                        <a:pt x="320190" y="808719"/>
                      </a:lnTo>
                      <a:lnTo>
                        <a:pt x="318785" y="808182"/>
                      </a:lnTo>
                      <a:lnTo>
                        <a:pt x="314376" y="808085"/>
                      </a:lnTo>
                      <a:lnTo>
                        <a:pt x="311946" y="808963"/>
                      </a:lnTo>
                      <a:lnTo>
                        <a:pt x="309735" y="809744"/>
                      </a:lnTo>
                      <a:lnTo>
                        <a:pt x="307097" y="809268"/>
                      </a:lnTo>
                      <a:lnTo>
                        <a:pt x="306315" y="808780"/>
                      </a:lnTo>
                      <a:lnTo>
                        <a:pt x="304691" y="807767"/>
                      </a:lnTo>
                      <a:lnTo>
                        <a:pt x="303579" y="807780"/>
                      </a:lnTo>
                      <a:lnTo>
                        <a:pt x="302822" y="807780"/>
                      </a:lnTo>
                      <a:lnTo>
                        <a:pt x="301796" y="807792"/>
                      </a:lnTo>
                      <a:lnTo>
                        <a:pt x="298144" y="805559"/>
                      </a:lnTo>
                      <a:lnTo>
                        <a:pt x="297313" y="804155"/>
                      </a:lnTo>
                      <a:lnTo>
                        <a:pt x="296361" y="802545"/>
                      </a:lnTo>
                      <a:lnTo>
                        <a:pt x="293588" y="801813"/>
                      </a:lnTo>
                      <a:lnTo>
                        <a:pt x="292696" y="801825"/>
                      </a:lnTo>
                      <a:lnTo>
                        <a:pt x="289057" y="801849"/>
                      </a:lnTo>
                      <a:lnTo>
                        <a:pt x="285624" y="801031"/>
                      </a:lnTo>
                      <a:lnTo>
                        <a:pt x="283902" y="800629"/>
                      </a:lnTo>
                      <a:lnTo>
                        <a:pt x="279469" y="797139"/>
                      </a:lnTo>
                      <a:lnTo>
                        <a:pt x="277441" y="795711"/>
                      </a:lnTo>
                      <a:lnTo>
                        <a:pt x="275548" y="794393"/>
                      </a:lnTo>
                      <a:lnTo>
                        <a:pt x="273691" y="794247"/>
                      </a:lnTo>
                      <a:lnTo>
                        <a:pt x="272665" y="794161"/>
                      </a:lnTo>
                      <a:lnTo>
                        <a:pt x="271383" y="793685"/>
                      </a:lnTo>
                      <a:lnTo>
                        <a:pt x="269380" y="792929"/>
                      </a:lnTo>
                      <a:lnTo>
                        <a:pt x="267865" y="791550"/>
                      </a:lnTo>
                      <a:lnTo>
                        <a:pt x="267487" y="791208"/>
                      </a:lnTo>
                      <a:lnTo>
                        <a:pt x="265923" y="789719"/>
                      </a:lnTo>
                      <a:lnTo>
                        <a:pt x="265276" y="788255"/>
                      </a:lnTo>
                      <a:lnTo>
                        <a:pt x="264958" y="787560"/>
                      </a:lnTo>
                      <a:lnTo>
                        <a:pt x="263798" y="784924"/>
                      </a:lnTo>
                      <a:lnTo>
                        <a:pt x="261538" y="784277"/>
                      </a:lnTo>
                      <a:lnTo>
                        <a:pt x="259132" y="783581"/>
                      </a:lnTo>
                      <a:lnTo>
                        <a:pt x="257154" y="781226"/>
                      </a:lnTo>
                      <a:lnTo>
                        <a:pt x="256091" y="779957"/>
                      </a:lnTo>
                      <a:lnTo>
                        <a:pt x="255151" y="778285"/>
                      </a:lnTo>
                      <a:lnTo>
                        <a:pt x="253416" y="775198"/>
                      </a:lnTo>
                      <a:lnTo>
                        <a:pt x="252073" y="774027"/>
                      </a:lnTo>
                      <a:lnTo>
                        <a:pt x="250607" y="772745"/>
                      </a:lnTo>
                      <a:lnTo>
                        <a:pt x="248579" y="769743"/>
                      </a:lnTo>
                      <a:lnTo>
                        <a:pt x="247602" y="768352"/>
                      </a:lnTo>
                      <a:lnTo>
                        <a:pt x="243791" y="773490"/>
                      </a:lnTo>
                      <a:lnTo>
                        <a:pt x="242546" y="775174"/>
                      </a:lnTo>
                      <a:lnTo>
                        <a:pt x="240909" y="776308"/>
                      </a:lnTo>
                      <a:lnTo>
                        <a:pt x="240420" y="776650"/>
                      </a:lnTo>
                      <a:lnTo>
                        <a:pt x="238539" y="777968"/>
                      </a:lnTo>
                      <a:lnTo>
                        <a:pt x="237416" y="779603"/>
                      </a:lnTo>
                      <a:lnTo>
                        <a:pt x="236304" y="781251"/>
                      </a:lnTo>
                      <a:lnTo>
                        <a:pt x="234888" y="783179"/>
                      </a:lnTo>
                      <a:lnTo>
                        <a:pt x="233068" y="785668"/>
                      </a:lnTo>
                      <a:lnTo>
                        <a:pt x="232603" y="787267"/>
                      </a:lnTo>
                      <a:lnTo>
                        <a:pt x="232090" y="789073"/>
                      </a:lnTo>
                      <a:lnTo>
                        <a:pt x="230136" y="790403"/>
                      </a:lnTo>
                      <a:lnTo>
                        <a:pt x="228206" y="791733"/>
                      </a:lnTo>
                      <a:lnTo>
                        <a:pt x="227364" y="792258"/>
                      </a:lnTo>
                      <a:lnTo>
                        <a:pt x="224811" y="793844"/>
                      </a:lnTo>
                      <a:lnTo>
                        <a:pt x="222698" y="795162"/>
                      </a:lnTo>
                      <a:lnTo>
                        <a:pt x="221892" y="796809"/>
                      </a:lnTo>
                      <a:lnTo>
                        <a:pt x="220096" y="800458"/>
                      </a:lnTo>
                      <a:lnTo>
                        <a:pt x="218276" y="803326"/>
                      </a:lnTo>
                      <a:lnTo>
                        <a:pt x="217849" y="804009"/>
                      </a:lnTo>
                      <a:lnTo>
                        <a:pt x="213855" y="808609"/>
                      </a:lnTo>
                      <a:lnTo>
                        <a:pt x="210594" y="808573"/>
                      </a:lnTo>
                      <a:lnTo>
                        <a:pt x="208017" y="807267"/>
                      </a:lnTo>
                      <a:lnTo>
                        <a:pt x="205439" y="805949"/>
                      </a:lnTo>
                      <a:lnTo>
                        <a:pt x="203278" y="804863"/>
                      </a:lnTo>
                      <a:lnTo>
                        <a:pt x="199919" y="803045"/>
                      </a:lnTo>
                      <a:lnTo>
                        <a:pt x="198099" y="802105"/>
                      </a:lnTo>
                      <a:lnTo>
                        <a:pt x="196132" y="801642"/>
                      </a:lnTo>
                      <a:lnTo>
                        <a:pt x="191528" y="800543"/>
                      </a:lnTo>
                      <a:lnTo>
                        <a:pt x="185225" y="798688"/>
                      </a:lnTo>
                      <a:lnTo>
                        <a:pt x="183320" y="798127"/>
                      </a:lnTo>
                      <a:lnTo>
                        <a:pt x="181769" y="798103"/>
                      </a:lnTo>
                      <a:lnTo>
                        <a:pt x="178618" y="798127"/>
                      </a:lnTo>
                      <a:lnTo>
                        <a:pt x="177421" y="798139"/>
                      </a:lnTo>
                      <a:lnTo>
                        <a:pt x="176321" y="798383"/>
                      </a:lnTo>
                      <a:lnTo>
                        <a:pt x="173818" y="798945"/>
                      </a:lnTo>
                      <a:lnTo>
                        <a:pt x="171949" y="799360"/>
                      </a:lnTo>
                      <a:lnTo>
                        <a:pt x="170398" y="799701"/>
                      </a:lnTo>
                      <a:lnTo>
                        <a:pt x="169237" y="800409"/>
                      </a:lnTo>
                      <a:lnTo>
                        <a:pt x="168517" y="800848"/>
                      </a:lnTo>
                      <a:lnTo>
                        <a:pt x="165317" y="802813"/>
                      </a:lnTo>
                      <a:lnTo>
                        <a:pt x="162300" y="804924"/>
                      </a:lnTo>
                      <a:lnTo>
                        <a:pt x="161396" y="805559"/>
                      </a:lnTo>
                      <a:lnTo>
                        <a:pt x="160468" y="806547"/>
                      </a:lnTo>
                      <a:lnTo>
                        <a:pt x="158293" y="808890"/>
                      </a:lnTo>
                      <a:lnTo>
                        <a:pt x="157402" y="809854"/>
                      </a:lnTo>
                      <a:lnTo>
                        <a:pt x="156669" y="811087"/>
                      </a:lnTo>
                      <a:lnTo>
                        <a:pt x="154507" y="814686"/>
                      </a:lnTo>
                      <a:lnTo>
                        <a:pt x="153921" y="815663"/>
                      </a:lnTo>
                      <a:lnTo>
                        <a:pt x="153322" y="817115"/>
                      </a:lnTo>
                      <a:lnTo>
                        <a:pt x="152858" y="818213"/>
                      </a:lnTo>
                      <a:lnTo>
                        <a:pt x="152443" y="819189"/>
                      </a:lnTo>
                      <a:lnTo>
                        <a:pt x="151954" y="820763"/>
                      </a:lnTo>
                      <a:lnTo>
                        <a:pt x="151380" y="822643"/>
                      </a:lnTo>
                      <a:lnTo>
                        <a:pt x="150953" y="824009"/>
                      </a:lnTo>
                      <a:lnTo>
                        <a:pt x="150733" y="824742"/>
                      </a:lnTo>
                      <a:lnTo>
                        <a:pt x="150672" y="825632"/>
                      </a:lnTo>
                      <a:lnTo>
                        <a:pt x="150379" y="830123"/>
                      </a:lnTo>
                      <a:lnTo>
                        <a:pt x="150281" y="831783"/>
                      </a:lnTo>
                      <a:lnTo>
                        <a:pt x="149133" y="833039"/>
                      </a:lnTo>
                      <a:lnTo>
                        <a:pt x="146348" y="836115"/>
                      </a:lnTo>
                      <a:lnTo>
                        <a:pt x="145676" y="836847"/>
                      </a:lnTo>
                      <a:lnTo>
                        <a:pt x="144626" y="837445"/>
                      </a:lnTo>
                      <a:lnTo>
                        <a:pt x="140437" y="839775"/>
                      </a:lnTo>
                      <a:lnTo>
                        <a:pt x="139118" y="840520"/>
                      </a:lnTo>
                      <a:lnTo>
                        <a:pt x="137298" y="840593"/>
                      </a:lnTo>
                      <a:lnTo>
                        <a:pt x="135844" y="840666"/>
                      </a:lnTo>
                      <a:lnTo>
                        <a:pt x="131533" y="840459"/>
                      </a:lnTo>
                      <a:lnTo>
                        <a:pt x="130849" y="840373"/>
                      </a:lnTo>
                      <a:lnTo>
                        <a:pt x="126903" y="839702"/>
                      </a:lnTo>
                      <a:lnTo>
                        <a:pt x="125878" y="839519"/>
                      </a:lnTo>
                      <a:lnTo>
                        <a:pt x="124949" y="839165"/>
                      </a:lnTo>
                      <a:lnTo>
                        <a:pt x="124497" y="838995"/>
                      </a:lnTo>
                      <a:lnTo>
                        <a:pt x="124033" y="838824"/>
                      </a:lnTo>
                      <a:lnTo>
                        <a:pt x="122201" y="838128"/>
                      </a:lnTo>
                      <a:lnTo>
                        <a:pt x="120845" y="836334"/>
                      </a:lnTo>
                      <a:lnTo>
                        <a:pt x="120259" y="835590"/>
                      </a:lnTo>
                      <a:lnTo>
                        <a:pt x="117145" y="834602"/>
                      </a:lnTo>
                      <a:lnTo>
                        <a:pt x="115569" y="834199"/>
                      </a:lnTo>
                      <a:lnTo>
                        <a:pt x="113920" y="834480"/>
                      </a:lnTo>
                      <a:lnTo>
                        <a:pt x="111453" y="834907"/>
                      </a:lnTo>
                      <a:lnTo>
                        <a:pt x="110537" y="835065"/>
                      </a:lnTo>
                      <a:lnTo>
                        <a:pt x="109193" y="835578"/>
                      </a:lnTo>
                      <a:lnTo>
                        <a:pt x="105578" y="836957"/>
                      </a:lnTo>
                      <a:lnTo>
                        <a:pt x="104198" y="837457"/>
                      </a:lnTo>
                      <a:lnTo>
                        <a:pt x="98689" y="839483"/>
                      </a:lnTo>
                      <a:lnTo>
                        <a:pt x="96845" y="840166"/>
                      </a:lnTo>
                      <a:lnTo>
                        <a:pt x="95086" y="840825"/>
                      </a:lnTo>
                      <a:lnTo>
                        <a:pt x="93962" y="841191"/>
                      </a:lnTo>
                      <a:lnTo>
                        <a:pt x="93242" y="841423"/>
                      </a:lnTo>
                      <a:lnTo>
                        <a:pt x="92460" y="841667"/>
                      </a:lnTo>
                      <a:lnTo>
                        <a:pt x="91935" y="841838"/>
                      </a:lnTo>
                      <a:lnTo>
                        <a:pt x="84729" y="844047"/>
                      </a:lnTo>
                      <a:lnTo>
                        <a:pt x="83825" y="844315"/>
                      </a:lnTo>
                      <a:lnTo>
                        <a:pt x="82383" y="844620"/>
                      </a:lnTo>
                      <a:lnTo>
                        <a:pt x="79965" y="845145"/>
                      </a:lnTo>
                      <a:lnTo>
                        <a:pt x="78524" y="845450"/>
                      </a:lnTo>
                      <a:lnTo>
                        <a:pt x="77131" y="845584"/>
                      </a:lnTo>
                      <a:lnTo>
                        <a:pt x="74273" y="845865"/>
                      </a:lnTo>
                      <a:lnTo>
                        <a:pt x="72942" y="845999"/>
                      </a:lnTo>
                      <a:lnTo>
                        <a:pt x="71989" y="845987"/>
                      </a:lnTo>
                      <a:lnTo>
                        <a:pt x="66261" y="845950"/>
                      </a:lnTo>
                      <a:lnTo>
                        <a:pt x="63867" y="844840"/>
                      </a:lnTo>
                      <a:lnTo>
                        <a:pt x="62316" y="844120"/>
                      </a:lnTo>
                      <a:lnTo>
                        <a:pt x="59360" y="841533"/>
                      </a:lnTo>
                      <a:lnTo>
                        <a:pt x="58053" y="839995"/>
                      </a:lnTo>
                      <a:lnTo>
                        <a:pt x="57589" y="839434"/>
                      </a:lnTo>
                      <a:lnTo>
                        <a:pt x="56649" y="838323"/>
                      </a:lnTo>
                      <a:lnTo>
                        <a:pt x="55183" y="837018"/>
                      </a:lnTo>
                      <a:lnTo>
                        <a:pt x="54096" y="836029"/>
                      </a:lnTo>
                      <a:lnTo>
                        <a:pt x="52996" y="835053"/>
                      </a:lnTo>
                      <a:lnTo>
                        <a:pt x="52080" y="834235"/>
                      </a:lnTo>
                      <a:lnTo>
                        <a:pt x="47683" y="830526"/>
                      </a:lnTo>
                      <a:lnTo>
                        <a:pt x="46401" y="829415"/>
                      </a:lnTo>
                      <a:lnTo>
                        <a:pt x="44581" y="827817"/>
                      </a:lnTo>
                      <a:lnTo>
                        <a:pt x="42358" y="825889"/>
                      </a:lnTo>
                      <a:lnTo>
                        <a:pt x="40233" y="823985"/>
                      </a:lnTo>
                      <a:lnTo>
                        <a:pt x="38340" y="822301"/>
                      </a:lnTo>
                      <a:lnTo>
                        <a:pt x="36679" y="821471"/>
                      </a:lnTo>
                      <a:lnTo>
                        <a:pt x="33759" y="820019"/>
                      </a:lnTo>
                      <a:lnTo>
                        <a:pt x="32062" y="819116"/>
                      </a:lnTo>
                      <a:lnTo>
                        <a:pt x="30413" y="818237"/>
                      </a:lnTo>
                      <a:lnTo>
                        <a:pt x="28056" y="817627"/>
                      </a:lnTo>
                      <a:lnTo>
                        <a:pt x="23817" y="816529"/>
                      </a:lnTo>
                      <a:lnTo>
                        <a:pt x="21057" y="815406"/>
                      </a:lnTo>
                      <a:lnTo>
                        <a:pt x="18028" y="814174"/>
                      </a:lnTo>
                      <a:lnTo>
                        <a:pt x="16843" y="813893"/>
                      </a:lnTo>
                      <a:lnTo>
                        <a:pt x="15011" y="813454"/>
                      </a:lnTo>
                      <a:lnTo>
                        <a:pt x="13545" y="813112"/>
                      </a:lnTo>
                      <a:lnTo>
                        <a:pt x="12312" y="812551"/>
                      </a:lnTo>
                      <a:lnTo>
                        <a:pt x="11493" y="812185"/>
                      </a:lnTo>
                      <a:lnTo>
                        <a:pt x="10858" y="811904"/>
                      </a:lnTo>
                      <a:lnTo>
                        <a:pt x="10077" y="811563"/>
                      </a:lnTo>
                      <a:lnTo>
                        <a:pt x="9661" y="811270"/>
                      </a:lnTo>
                      <a:lnTo>
                        <a:pt x="7499" y="809793"/>
                      </a:lnTo>
                      <a:lnTo>
                        <a:pt x="6083" y="808817"/>
                      </a:lnTo>
                      <a:lnTo>
                        <a:pt x="5362" y="807060"/>
                      </a:lnTo>
                      <a:lnTo>
                        <a:pt x="2968" y="801276"/>
                      </a:lnTo>
                      <a:lnTo>
                        <a:pt x="2699" y="800604"/>
                      </a:lnTo>
                      <a:lnTo>
                        <a:pt x="2406" y="799628"/>
                      </a:lnTo>
                      <a:lnTo>
                        <a:pt x="1221" y="795711"/>
                      </a:lnTo>
                      <a:lnTo>
                        <a:pt x="928" y="794735"/>
                      </a:lnTo>
                      <a:lnTo>
                        <a:pt x="806" y="793893"/>
                      </a:lnTo>
                      <a:lnTo>
                        <a:pt x="134" y="789671"/>
                      </a:lnTo>
                      <a:lnTo>
                        <a:pt x="0" y="788829"/>
                      </a:lnTo>
                      <a:lnTo>
                        <a:pt x="134" y="785900"/>
                      </a:lnTo>
                      <a:lnTo>
                        <a:pt x="818" y="784692"/>
                      </a:lnTo>
                      <a:lnTo>
                        <a:pt x="2198" y="782263"/>
                      </a:lnTo>
                      <a:lnTo>
                        <a:pt x="2626" y="781592"/>
                      </a:lnTo>
                      <a:lnTo>
                        <a:pt x="6681" y="777028"/>
                      </a:lnTo>
                      <a:lnTo>
                        <a:pt x="10651" y="774905"/>
                      </a:lnTo>
                      <a:lnTo>
                        <a:pt x="11188" y="774624"/>
                      </a:lnTo>
                      <a:lnTo>
                        <a:pt x="12434" y="773966"/>
                      </a:lnTo>
                      <a:lnTo>
                        <a:pt x="13558" y="773087"/>
                      </a:lnTo>
                      <a:lnTo>
                        <a:pt x="17332" y="770146"/>
                      </a:lnTo>
                      <a:lnTo>
                        <a:pt x="18467" y="769267"/>
                      </a:lnTo>
                      <a:lnTo>
                        <a:pt x="19506" y="768047"/>
                      </a:lnTo>
                      <a:lnTo>
                        <a:pt x="25088" y="761421"/>
                      </a:lnTo>
                      <a:lnTo>
                        <a:pt x="29839" y="756052"/>
                      </a:lnTo>
                      <a:lnTo>
                        <a:pt x="30999" y="754746"/>
                      </a:lnTo>
                      <a:lnTo>
                        <a:pt x="33075" y="749877"/>
                      </a:lnTo>
                      <a:lnTo>
                        <a:pt x="33674" y="748474"/>
                      </a:lnTo>
                      <a:lnTo>
                        <a:pt x="34480" y="746607"/>
                      </a:lnTo>
                      <a:lnTo>
                        <a:pt x="35616" y="745289"/>
                      </a:lnTo>
                      <a:lnTo>
                        <a:pt x="36105" y="744727"/>
                      </a:lnTo>
                      <a:lnTo>
                        <a:pt x="37070" y="743617"/>
                      </a:lnTo>
                      <a:lnTo>
                        <a:pt x="38303" y="742702"/>
                      </a:lnTo>
                      <a:lnTo>
                        <a:pt x="39842" y="741567"/>
                      </a:lnTo>
                      <a:lnTo>
                        <a:pt x="40526" y="741054"/>
                      </a:lnTo>
                      <a:lnTo>
                        <a:pt x="41381" y="740579"/>
                      </a:lnTo>
                      <a:lnTo>
                        <a:pt x="44850" y="738663"/>
                      </a:lnTo>
                      <a:lnTo>
                        <a:pt x="47427" y="737223"/>
                      </a:lnTo>
                      <a:lnTo>
                        <a:pt x="49442" y="735539"/>
                      </a:lnTo>
                      <a:lnTo>
                        <a:pt x="50786" y="734404"/>
                      </a:lnTo>
                      <a:lnTo>
                        <a:pt x="52398" y="731231"/>
                      </a:lnTo>
                      <a:lnTo>
                        <a:pt x="53045" y="729962"/>
                      </a:lnTo>
                      <a:lnTo>
                        <a:pt x="53852" y="728010"/>
                      </a:lnTo>
                      <a:lnTo>
                        <a:pt x="56148" y="722494"/>
                      </a:lnTo>
                      <a:lnTo>
                        <a:pt x="56417" y="721847"/>
                      </a:lnTo>
                      <a:lnTo>
                        <a:pt x="56954" y="720542"/>
                      </a:lnTo>
                      <a:lnTo>
                        <a:pt x="57955" y="719126"/>
                      </a:lnTo>
                      <a:lnTo>
                        <a:pt x="58481" y="718369"/>
                      </a:lnTo>
                      <a:lnTo>
                        <a:pt x="59262" y="717259"/>
                      </a:lnTo>
                      <a:lnTo>
                        <a:pt x="60850" y="714989"/>
                      </a:lnTo>
                      <a:lnTo>
                        <a:pt x="63012" y="713000"/>
                      </a:lnTo>
                      <a:lnTo>
                        <a:pt x="65528" y="710669"/>
                      </a:lnTo>
                      <a:lnTo>
                        <a:pt x="67336" y="709010"/>
                      </a:lnTo>
                      <a:lnTo>
                        <a:pt x="68227" y="707912"/>
                      </a:lnTo>
                      <a:lnTo>
                        <a:pt x="68814" y="707179"/>
                      </a:lnTo>
                      <a:lnTo>
                        <a:pt x="70438" y="705190"/>
                      </a:lnTo>
                      <a:lnTo>
                        <a:pt x="70792" y="704739"/>
                      </a:lnTo>
                      <a:lnTo>
                        <a:pt x="71085" y="704312"/>
                      </a:lnTo>
                      <a:lnTo>
                        <a:pt x="73186" y="701200"/>
                      </a:lnTo>
                      <a:lnTo>
                        <a:pt x="74261" y="699601"/>
                      </a:lnTo>
                      <a:lnTo>
                        <a:pt x="74505" y="698186"/>
                      </a:lnTo>
                      <a:lnTo>
                        <a:pt x="74750" y="696758"/>
                      </a:lnTo>
                      <a:lnTo>
                        <a:pt x="75568" y="692036"/>
                      </a:lnTo>
                      <a:lnTo>
                        <a:pt x="74554" y="684653"/>
                      </a:lnTo>
                      <a:lnTo>
                        <a:pt x="74359" y="683298"/>
                      </a:lnTo>
                      <a:lnTo>
                        <a:pt x="73821" y="682151"/>
                      </a:lnTo>
                      <a:lnTo>
                        <a:pt x="72869" y="680077"/>
                      </a:lnTo>
                      <a:lnTo>
                        <a:pt x="72014" y="678234"/>
                      </a:lnTo>
                      <a:lnTo>
                        <a:pt x="71379" y="676843"/>
                      </a:lnTo>
                      <a:lnTo>
                        <a:pt x="70206" y="675891"/>
                      </a:lnTo>
                      <a:lnTo>
                        <a:pt x="68069" y="674171"/>
                      </a:lnTo>
                      <a:lnTo>
                        <a:pt x="67104" y="673390"/>
                      </a:lnTo>
                      <a:lnTo>
                        <a:pt x="65785" y="672902"/>
                      </a:lnTo>
                      <a:lnTo>
                        <a:pt x="64905" y="672572"/>
                      </a:lnTo>
                      <a:lnTo>
                        <a:pt x="59470" y="670571"/>
                      </a:lnTo>
                      <a:lnTo>
                        <a:pt x="57662" y="669900"/>
                      </a:lnTo>
                      <a:lnTo>
                        <a:pt x="56771" y="669485"/>
                      </a:lnTo>
                      <a:lnTo>
                        <a:pt x="54096" y="668228"/>
                      </a:lnTo>
                      <a:lnTo>
                        <a:pt x="53351" y="667886"/>
                      </a:lnTo>
                      <a:lnTo>
                        <a:pt x="52080" y="667300"/>
                      </a:lnTo>
                      <a:lnTo>
                        <a:pt x="51201" y="666629"/>
                      </a:lnTo>
                      <a:lnTo>
                        <a:pt x="48343" y="664469"/>
                      </a:lnTo>
                      <a:lnTo>
                        <a:pt x="46951" y="663408"/>
                      </a:lnTo>
                      <a:lnTo>
                        <a:pt x="46096" y="661602"/>
                      </a:lnTo>
                      <a:lnTo>
                        <a:pt x="42517" y="654060"/>
                      </a:lnTo>
                      <a:lnTo>
                        <a:pt x="41845" y="652645"/>
                      </a:lnTo>
                      <a:lnTo>
                        <a:pt x="41393" y="651132"/>
                      </a:lnTo>
                      <a:lnTo>
                        <a:pt x="40428" y="647861"/>
                      </a:lnTo>
                      <a:lnTo>
                        <a:pt x="40086" y="646678"/>
                      </a:lnTo>
                      <a:lnTo>
                        <a:pt x="38486" y="641284"/>
                      </a:lnTo>
                      <a:lnTo>
                        <a:pt x="38034" y="639746"/>
                      </a:lnTo>
                      <a:lnTo>
                        <a:pt x="37888" y="637928"/>
                      </a:lnTo>
                      <a:lnTo>
                        <a:pt x="37265" y="630790"/>
                      </a:lnTo>
                      <a:lnTo>
                        <a:pt x="37228" y="630167"/>
                      </a:lnTo>
                      <a:lnTo>
                        <a:pt x="37399" y="625908"/>
                      </a:lnTo>
                      <a:lnTo>
                        <a:pt x="37472" y="623871"/>
                      </a:lnTo>
                      <a:lnTo>
                        <a:pt x="39366" y="623529"/>
                      </a:lnTo>
                      <a:lnTo>
                        <a:pt x="44581" y="622614"/>
                      </a:lnTo>
                      <a:lnTo>
                        <a:pt x="47354" y="621552"/>
                      </a:lnTo>
                      <a:lnTo>
                        <a:pt x="50602" y="620320"/>
                      </a:lnTo>
                      <a:lnTo>
                        <a:pt x="52349" y="619648"/>
                      </a:lnTo>
                      <a:lnTo>
                        <a:pt x="54022" y="618330"/>
                      </a:lnTo>
                      <a:lnTo>
                        <a:pt x="55378" y="617257"/>
                      </a:lnTo>
                      <a:lnTo>
                        <a:pt x="56331" y="614901"/>
                      </a:lnTo>
                      <a:lnTo>
                        <a:pt x="56832" y="613669"/>
                      </a:lnTo>
                      <a:lnTo>
                        <a:pt x="57662" y="611619"/>
                      </a:lnTo>
                      <a:lnTo>
                        <a:pt x="58419" y="608995"/>
                      </a:lnTo>
                      <a:lnTo>
                        <a:pt x="58981" y="607067"/>
                      </a:lnTo>
                      <a:lnTo>
                        <a:pt x="59409" y="605615"/>
                      </a:lnTo>
                      <a:lnTo>
                        <a:pt x="60142" y="603724"/>
                      </a:lnTo>
                      <a:lnTo>
                        <a:pt x="61986" y="598989"/>
                      </a:lnTo>
                      <a:lnTo>
                        <a:pt x="62902" y="596622"/>
                      </a:lnTo>
                      <a:lnTo>
                        <a:pt x="63500" y="594596"/>
                      </a:lnTo>
                      <a:lnTo>
                        <a:pt x="63977" y="593009"/>
                      </a:lnTo>
                      <a:lnTo>
                        <a:pt x="64893" y="589922"/>
                      </a:lnTo>
                      <a:lnTo>
                        <a:pt x="66542" y="584346"/>
                      </a:lnTo>
                      <a:lnTo>
                        <a:pt x="66847" y="583333"/>
                      </a:lnTo>
                      <a:lnTo>
                        <a:pt x="67055" y="582344"/>
                      </a:lnTo>
                      <a:lnTo>
                        <a:pt x="68166" y="576914"/>
                      </a:lnTo>
                      <a:lnTo>
                        <a:pt x="68631" y="574656"/>
                      </a:lnTo>
                      <a:lnTo>
                        <a:pt x="69058" y="572619"/>
                      </a:lnTo>
                      <a:lnTo>
                        <a:pt x="68801" y="570703"/>
                      </a:lnTo>
                      <a:lnTo>
                        <a:pt x="68289" y="566737"/>
                      </a:lnTo>
                      <a:lnTo>
                        <a:pt x="67947" y="564186"/>
                      </a:lnTo>
                      <a:lnTo>
                        <a:pt x="67812" y="563161"/>
                      </a:lnTo>
                      <a:lnTo>
                        <a:pt x="67507" y="562173"/>
                      </a:lnTo>
                      <a:lnTo>
                        <a:pt x="66273" y="558122"/>
                      </a:lnTo>
                      <a:lnTo>
                        <a:pt x="65699" y="556291"/>
                      </a:lnTo>
                      <a:lnTo>
                        <a:pt x="64038" y="554607"/>
                      </a:lnTo>
                      <a:lnTo>
                        <a:pt x="63366" y="553924"/>
                      </a:lnTo>
                      <a:lnTo>
                        <a:pt x="60142" y="550678"/>
                      </a:lnTo>
                      <a:lnTo>
                        <a:pt x="59275" y="549482"/>
                      </a:lnTo>
                      <a:lnTo>
                        <a:pt x="57516" y="547029"/>
                      </a:lnTo>
                      <a:lnTo>
                        <a:pt x="56722" y="545931"/>
                      </a:lnTo>
                      <a:lnTo>
                        <a:pt x="56233" y="544845"/>
                      </a:lnTo>
                      <a:lnTo>
                        <a:pt x="55940" y="544210"/>
                      </a:lnTo>
                      <a:lnTo>
                        <a:pt x="55146" y="542417"/>
                      </a:lnTo>
                      <a:lnTo>
                        <a:pt x="54597" y="541196"/>
                      </a:lnTo>
                      <a:lnTo>
                        <a:pt x="54340" y="539744"/>
                      </a:lnTo>
                      <a:lnTo>
                        <a:pt x="54035" y="538060"/>
                      </a:lnTo>
                      <a:lnTo>
                        <a:pt x="53766" y="536474"/>
                      </a:lnTo>
                      <a:lnTo>
                        <a:pt x="53876" y="534875"/>
                      </a:lnTo>
                      <a:lnTo>
                        <a:pt x="53913" y="534351"/>
                      </a:lnTo>
                      <a:lnTo>
                        <a:pt x="54267" y="529665"/>
                      </a:lnTo>
                      <a:lnTo>
                        <a:pt x="54755" y="523160"/>
                      </a:lnTo>
                      <a:lnTo>
                        <a:pt x="54914" y="521025"/>
                      </a:lnTo>
                      <a:lnTo>
                        <a:pt x="54145" y="519316"/>
                      </a:lnTo>
                      <a:lnTo>
                        <a:pt x="53216" y="517291"/>
                      </a:lnTo>
                      <a:lnTo>
                        <a:pt x="52581" y="515863"/>
                      </a:lnTo>
                      <a:lnTo>
                        <a:pt x="50896" y="513789"/>
                      </a:lnTo>
                      <a:lnTo>
                        <a:pt x="48722" y="511116"/>
                      </a:lnTo>
                      <a:lnTo>
                        <a:pt x="48074" y="509078"/>
                      </a:lnTo>
                      <a:lnTo>
                        <a:pt x="44740" y="498572"/>
                      </a:lnTo>
                      <a:lnTo>
                        <a:pt x="44459" y="497681"/>
                      </a:lnTo>
                      <a:lnTo>
                        <a:pt x="40941" y="486320"/>
                      </a:lnTo>
                      <a:lnTo>
                        <a:pt x="40465" y="484782"/>
                      </a:lnTo>
                      <a:lnTo>
                        <a:pt x="39830" y="482732"/>
                      </a:lnTo>
                      <a:lnTo>
                        <a:pt x="39378" y="480646"/>
                      </a:lnTo>
                      <a:lnTo>
                        <a:pt x="37900" y="473837"/>
                      </a:lnTo>
                      <a:lnTo>
                        <a:pt x="36251" y="466039"/>
                      </a:lnTo>
                      <a:lnTo>
                        <a:pt x="36044" y="464330"/>
                      </a:lnTo>
                      <a:lnTo>
                        <a:pt x="35677" y="462171"/>
                      </a:lnTo>
                      <a:lnTo>
                        <a:pt x="36068" y="460621"/>
                      </a:lnTo>
                      <a:lnTo>
                        <a:pt x="36654" y="458327"/>
                      </a:lnTo>
                      <a:lnTo>
                        <a:pt x="36996" y="457033"/>
                      </a:lnTo>
                      <a:lnTo>
                        <a:pt x="37705" y="455679"/>
                      </a:lnTo>
                      <a:lnTo>
                        <a:pt x="40819" y="449833"/>
                      </a:lnTo>
                      <a:lnTo>
                        <a:pt x="41772" y="448040"/>
                      </a:lnTo>
                      <a:lnTo>
                        <a:pt x="42737" y="446819"/>
                      </a:lnTo>
                      <a:lnTo>
                        <a:pt x="46254" y="442365"/>
                      </a:lnTo>
                      <a:lnTo>
                        <a:pt x="46804" y="441670"/>
                      </a:lnTo>
                      <a:lnTo>
                        <a:pt x="47854" y="440340"/>
                      </a:lnTo>
                      <a:lnTo>
                        <a:pt x="48856" y="439156"/>
                      </a:lnTo>
                      <a:lnTo>
                        <a:pt x="49870" y="437972"/>
                      </a:lnTo>
                      <a:lnTo>
                        <a:pt x="54597" y="432420"/>
                      </a:lnTo>
                      <a:lnTo>
                        <a:pt x="55940" y="430846"/>
                      </a:lnTo>
                      <a:lnTo>
                        <a:pt x="56954" y="429662"/>
                      </a:lnTo>
                      <a:lnTo>
                        <a:pt x="58810" y="427832"/>
                      </a:lnTo>
                      <a:lnTo>
                        <a:pt x="63000" y="423695"/>
                      </a:lnTo>
                      <a:lnTo>
                        <a:pt x="64746" y="421974"/>
                      </a:lnTo>
                      <a:lnTo>
                        <a:pt x="66175" y="419839"/>
                      </a:lnTo>
                      <a:lnTo>
                        <a:pt x="68007" y="417106"/>
                      </a:lnTo>
                      <a:lnTo>
                        <a:pt x="68863" y="415836"/>
                      </a:lnTo>
                      <a:lnTo>
                        <a:pt x="69669" y="414531"/>
                      </a:lnTo>
                      <a:lnTo>
                        <a:pt x="71024" y="412371"/>
                      </a:lnTo>
                      <a:lnTo>
                        <a:pt x="71440" y="411700"/>
                      </a:lnTo>
                      <a:lnTo>
                        <a:pt x="72918" y="409332"/>
                      </a:lnTo>
                      <a:lnTo>
                        <a:pt x="74224" y="408271"/>
                      </a:lnTo>
                      <a:lnTo>
                        <a:pt x="77254" y="406025"/>
                      </a:lnTo>
                      <a:lnTo>
                        <a:pt x="79977" y="403304"/>
                      </a:lnTo>
                      <a:lnTo>
                        <a:pt x="81577" y="401864"/>
                      </a:lnTo>
                      <a:lnTo>
                        <a:pt x="82615" y="400925"/>
                      </a:lnTo>
                      <a:lnTo>
                        <a:pt x="83959" y="399912"/>
                      </a:lnTo>
                      <a:lnTo>
                        <a:pt x="85474" y="398777"/>
                      </a:lnTo>
                      <a:lnTo>
                        <a:pt x="86060" y="398337"/>
                      </a:lnTo>
                      <a:lnTo>
                        <a:pt x="89284" y="395323"/>
                      </a:lnTo>
                      <a:lnTo>
                        <a:pt x="90713" y="393981"/>
                      </a:lnTo>
                      <a:lnTo>
                        <a:pt x="92582" y="393639"/>
                      </a:lnTo>
                      <a:lnTo>
                        <a:pt x="94427" y="393298"/>
                      </a:lnTo>
                      <a:lnTo>
                        <a:pt x="94903" y="393212"/>
                      </a:lnTo>
                      <a:lnTo>
                        <a:pt x="95501" y="393163"/>
                      </a:lnTo>
                      <a:lnTo>
                        <a:pt x="100192" y="392846"/>
                      </a:lnTo>
                      <a:lnTo>
                        <a:pt x="101633" y="392736"/>
                      </a:lnTo>
                      <a:lnTo>
                        <a:pt x="105138" y="392566"/>
                      </a:lnTo>
                      <a:lnTo>
                        <a:pt x="106885" y="392480"/>
                      </a:lnTo>
                      <a:lnTo>
                        <a:pt x="108802" y="391382"/>
                      </a:lnTo>
                      <a:lnTo>
                        <a:pt x="109572" y="390747"/>
                      </a:lnTo>
                      <a:lnTo>
                        <a:pt x="111892" y="388832"/>
                      </a:lnTo>
                      <a:lnTo>
                        <a:pt x="112674" y="388185"/>
                      </a:lnTo>
                      <a:lnTo>
                        <a:pt x="116143" y="384743"/>
                      </a:lnTo>
                      <a:lnTo>
                        <a:pt x="117157" y="383743"/>
                      </a:lnTo>
                      <a:lnTo>
                        <a:pt x="119477" y="382266"/>
                      </a:lnTo>
                      <a:lnTo>
                        <a:pt x="121236" y="382169"/>
                      </a:lnTo>
                      <a:lnTo>
                        <a:pt x="125316" y="381925"/>
                      </a:lnTo>
                      <a:lnTo>
                        <a:pt x="126268" y="381876"/>
                      </a:lnTo>
                      <a:lnTo>
                        <a:pt x="129139" y="381766"/>
                      </a:lnTo>
                      <a:lnTo>
                        <a:pt x="130922" y="381705"/>
                      </a:lnTo>
                      <a:lnTo>
                        <a:pt x="132229" y="381254"/>
                      </a:lnTo>
                      <a:lnTo>
                        <a:pt x="133536" y="380802"/>
                      </a:lnTo>
                      <a:lnTo>
                        <a:pt x="134403" y="380497"/>
                      </a:lnTo>
                      <a:lnTo>
                        <a:pt x="135197" y="379960"/>
                      </a:lnTo>
                      <a:lnTo>
                        <a:pt x="136846" y="378813"/>
                      </a:lnTo>
                      <a:lnTo>
                        <a:pt x="137896" y="378093"/>
                      </a:lnTo>
                      <a:lnTo>
                        <a:pt x="138556" y="377068"/>
                      </a:lnTo>
                      <a:lnTo>
                        <a:pt x="140388" y="374237"/>
                      </a:lnTo>
                      <a:lnTo>
                        <a:pt x="141059" y="373200"/>
                      </a:lnTo>
                      <a:lnTo>
                        <a:pt x="141328" y="371943"/>
                      </a:lnTo>
                      <a:lnTo>
                        <a:pt x="142085" y="368404"/>
                      </a:lnTo>
                      <a:lnTo>
                        <a:pt x="142391" y="366940"/>
                      </a:lnTo>
                      <a:lnTo>
                        <a:pt x="142232" y="364938"/>
                      </a:lnTo>
                      <a:lnTo>
                        <a:pt x="142171" y="364023"/>
                      </a:lnTo>
                      <a:lnTo>
                        <a:pt x="140534" y="360545"/>
                      </a:lnTo>
                      <a:lnTo>
                        <a:pt x="139777" y="358947"/>
                      </a:lnTo>
                      <a:lnTo>
                        <a:pt x="138055" y="357348"/>
                      </a:lnTo>
                      <a:lnTo>
                        <a:pt x="137359" y="356714"/>
                      </a:lnTo>
                      <a:lnTo>
                        <a:pt x="136614" y="356030"/>
                      </a:lnTo>
                      <a:lnTo>
                        <a:pt x="135466" y="354969"/>
                      </a:lnTo>
                      <a:lnTo>
                        <a:pt x="132729" y="352650"/>
                      </a:lnTo>
                      <a:lnTo>
                        <a:pt x="131117" y="351186"/>
                      </a:lnTo>
                      <a:lnTo>
                        <a:pt x="130421" y="349624"/>
                      </a:lnTo>
                      <a:lnTo>
                        <a:pt x="125780" y="339166"/>
                      </a:lnTo>
                      <a:lnTo>
                        <a:pt x="125829" y="338348"/>
                      </a:lnTo>
                      <a:lnTo>
                        <a:pt x="126378" y="329526"/>
                      </a:lnTo>
                      <a:lnTo>
                        <a:pt x="126488" y="327854"/>
                      </a:lnTo>
                      <a:lnTo>
                        <a:pt x="127868" y="326670"/>
                      </a:lnTo>
                      <a:lnTo>
                        <a:pt x="129542" y="325218"/>
                      </a:lnTo>
                      <a:lnTo>
                        <a:pt x="129957" y="324864"/>
                      </a:lnTo>
                      <a:lnTo>
                        <a:pt x="130568" y="324535"/>
                      </a:lnTo>
                      <a:lnTo>
                        <a:pt x="135698" y="321691"/>
                      </a:lnTo>
                      <a:lnTo>
                        <a:pt x="136870" y="321045"/>
                      </a:lnTo>
                      <a:lnTo>
                        <a:pt x="138287" y="320557"/>
                      </a:lnTo>
                      <a:lnTo>
                        <a:pt x="142977" y="318946"/>
                      </a:lnTo>
                      <a:lnTo>
                        <a:pt x="143441" y="318787"/>
                      </a:lnTo>
                      <a:lnTo>
                        <a:pt x="144223" y="318519"/>
                      </a:lnTo>
                      <a:lnTo>
                        <a:pt x="145664" y="318299"/>
                      </a:lnTo>
                      <a:lnTo>
                        <a:pt x="151454" y="317420"/>
                      </a:lnTo>
                      <a:lnTo>
                        <a:pt x="152419" y="317274"/>
                      </a:lnTo>
                      <a:lnTo>
                        <a:pt x="154336" y="317103"/>
                      </a:lnTo>
                      <a:lnTo>
                        <a:pt x="156254" y="316920"/>
                      </a:lnTo>
                      <a:lnTo>
                        <a:pt x="157695" y="316786"/>
                      </a:lnTo>
                      <a:lnTo>
                        <a:pt x="161054" y="316469"/>
                      </a:lnTo>
                      <a:lnTo>
                        <a:pt x="164474" y="316188"/>
                      </a:lnTo>
                      <a:lnTo>
                        <a:pt x="172792" y="315517"/>
                      </a:lnTo>
                      <a:lnTo>
                        <a:pt x="174257" y="315395"/>
                      </a:lnTo>
                      <a:lnTo>
                        <a:pt x="175723" y="315273"/>
                      </a:lnTo>
                      <a:lnTo>
                        <a:pt x="177250" y="314968"/>
                      </a:lnTo>
                      <a:lnTo>
                        <a:pt x="182563" y="313882"/>
                      </a:lnTo>
                      <a:lnTo>
                        <a:pt x="183931" y="313613"/>
                      </a:lnTo>
                      <a:lnTo>
                        <a:pt x="184761" y="313259"/>
                      </a:lnTo>
                      <a:lnTo>
                        <a:pt x="187436" y="312124"/>
                      </a:lnTo>
                      <a:lnTo>
                        <a:pt x="188682" y="311600"/>
                      </a:lnTo>
                      <a:lnTo>
                        <a:pt x="189378" y="311038"/>
                      </a:lnTo>
                      <a:lnTo>
                        <a:pt x="191833" y="309110"/>
                      </a:lnTo>
                      <a:lnTo>
                        <a:pt x="193006" y="308183"/>
                      </a:lnTo>
                      <a:lnTo>
                        <a:pt x="193543" y="306926"/>
                      </a:lnTo>
                      <a:lnTo>
                        <a:pt x="194593" y="304473"/>
                      </a:lnTo>
                      <a:lnTo>
                        <a:pt x="195204" y="303046"/>
                      </a:lnTo>
                      <a:lnTo>
                        <a:pt x="194935" y="301105"/>
                      </a:lnTo>
                      <a:lnTo>
                        <a:pt x="194728" y="299629"/>
                      </a:lnTo>
                      <a:lnTo>
                        <a:pt x="194374" y="297029"/>
                      </a:lnTo>
                      <a:lnTo>
                        <a:pt x="192749" y="287609"/>
                      </a:lnTo>
                      <a:lnTo>
                        <a:pt x="192297" y="284997"/>
                      </a:lnTo>
                      <a:lnTo>
                        <a:pt x="191601" y="282410"/>
                      </a:lnTo>
                      <a:lnTo>
                        <a:pt x="188218" y="270000"/>
                      </a:lnTo>
                      <a:lnTo>
                        <a:pt x="187998" y="269268"/>
                      </a:lnTo>
                      <a:lnTo>
                        <a:pt x="186581" y="265851"/>
                      </a:lnTo>
                      <a:lnTo>
                        <a:pt x="186227" y="264973"/>
                      </a:lnTo>
                      <a:lnTo>
                        <a:pt x="185958" y="264338"/>
                      </a:lnTo>
                      <a:lnTo>
                        <a:pt x="183821" y="263032"/>
                      </a:lnTo>
                      <a:lnTo>
                        <a:pt x="182379" y="263020"/>
                      </a:lnTo>
                      <a:lnTo>
                        <a:pt x="181231" y="263020"/>
                      </a:lnTo>
                      <a:lnTo>
                        <a:pt x="180767" y="263252"/>
                      </a:lnTo>
                      <a:lnTo>
                        <a:pt x="178630" y="264289"/>
                      </a:lnTo>
                      <a:lnTo>
                        <a:pt x="177286" y="264277"/>
                      </a:lnTo>
                      <a:lnTo>
                        <a:pt x="176040" y="264277"/>
                      </a:lnTo>
                      <a:lnTo>
                        <a:pt x="172596" y="262105"/>
                      </a:lnTo>
                      <a:lnTo>
                        <a:pt x="171191" y="259835"/>
                      </a:lnTo>
                      <a:lnTo>
                        <a:pt x="170471" y="258652"/>
                      </a:lnTo>
                      <a:lnTo>
                        <a:pt x="169359" y="256650"/>
                      </a:lnTo>
                      <a:lnTo>
                        <a:pt x="168333" y="254783"/>
                      </a:lnTo>
                      <a:lnTo>
                        <a:pt x="166245" y="254649"/>
                      </a:lnTo>
                      <a:lnTo>
                        <a:pt x="161005" y="254307"/>
                      </a:lnTo>
                      <a:lnTo>
                        <a:pt x="158269" y="253636"/>
                      </a:lnTo>
                      <a:lnTo>
                        <a:pt x="153481" y="252477"/>
                      </a:lnTo>
                      <a:lnTo>
                        <a:pt x="151954" y="252099"/>
                      </a:lnTo>
                      <a:lnTo>
                        <a:pt x="150159" y="251415"/>
                      </a:lnTo>
                      <a:lnTo>
                        <a:pt x="143869" y="249023"/>
                      </a:lnTo>
                      <a:lnTo>
                        <a:pt x="142525" y="248511"/>
                      </a:lnTo>
                      <a:lnTo>
                        <a:pt x="141621" y="248169"/>
                      </a:lnTo>
                      <a:lnTo>
                        <a:pt x="139374" y="247218"/>
                      </a:lnTo>
                      <a:lnTo>
                        <a:pt x="138873" y="246998"/>
                      </a:lnTo>
                      <a:lnTo>
                        <a:pt x="133230" y="244594"/>
                      </a:lnTo>
                      <a:lnTo>
                        <a:pt x="129542" y="242995"/>
                      </a:lnTo>
                      <a:lnTo>
                        <a:pt x="127429" y="242068"/>
                      </a:lnTo>
                      <a:lnTo>
                        <a:pt x="126146" y="241250"/>
                      </a:lnTo>
                      <a:lnTo>
                        <a:pt x="120613" y="237699"/>
                      </a:lnTo>
                      <a:lnTo>
                        <a:pt x="120345" y="237260"/>
                      </a:lnTo>
                      <a:lnTo>
                        <a:pt x="120015" y="236698"/>
                      </a:lnTo>
                      <a:lnTo>
                        <a:pt x="119612" y="236027"/>
                      </a:lnTo>
                      <a:lnTo>
                        <a:pt x="118842" y="234722"/>
                      </a:lnTo>
                      <a:lnTo>
                        <a:pt x="118769" y="232562"/>
                      </a:lnTo>
                      <a:lnTo>
                        <a:pt x="118683" y="230133"/>
                      </a:lnTo>
                      <a:lnTo>
                        <a:pt x="118513" y="224923"/>
                      </a:lnTo>
                      <a:lnTo>
                        <a:pt x="118476" y="223532"/>
                      </a:lnTo>
                      <a:lnTo>
                        <a:pt x="118732" y="222580"/>
                      </a:lnTo>
                      <a:lnTo>
                        <a:pt x="119599" y="219334"/>
                      </a:lnTo>
                      <a:lnTo>
                        <a:pt x="120015" y="217772"/>
                      </a:lnTo>
                      <a:lnTo>
                        <a:pt x="121627" y="216808"/>
                      </a:lnTo>
                      <a:lnTo>
                        <a:pt x="123264" y="215856"/>
                      </a:lnTo>
                      <a:lnTo>
                        <a:pt x="125194" y="215868"/>
                      </a:lnTo>
                      <a:lnTo>
                        <a:pt x="130604" y="215893"/>
                      </a:lnTo>
                      <a:lnTo>
                        <a:pt x="132241" y="214892"/>
                      </a:lnTo>
                      <a:lnTo>
                        <a:pt x="134269" y="213806"/>
                      </a:lnTo>
                      <a:lnTo>
                        <a:pt x="136150" y="213928"/>
                      </a:lnTo>
                      <a:lnTo>
                        <a:pt x="137530" y="214026"/>
                      </a:lnTo>
                      <a:lnTo>
                        <a:pt x="139887" y="213367"/>
                      </a:lnTo>
                      <a:lnTo>
                        <a:pt x="141157" y="212988"/>
                      </a:lnTo>
                      <a:lnTo>
                        <a:pt x="143478" y="212073"/>
                      </a:lnTo>
                      <a:lnTo>
                        <a:pt x="144736" y="211573"/>
                      </a:lnTo>
                      <a:lnTo>
                        <a:pt x="146043" y="210560"/>
                      </a:lnTo>
                      <a:lnTo>
                        <a:pt x="148192" y="208900"/>
                      </a:lnTo>
                      <a:lnTo>
                        <a:pt x="148730" y="208473"/>
                      </a:lnTo>
                      <a:lnTo>
                        <a:pt x="151930" y="205545"/>
                      </a:lnTo>
                      <a:lnTo>
                        <a:pt x="152211" y="205130"/>
                      </a:lnTo>
                      <a:lnTo>
                        <a:pt x="152638" y="204508"/>
                      </a:lnTo>
                      <a:lnTo>
                        <a:pt x="153799" y="202799"/>
                      </a:lnTo>
                      <a:lnTo>
                        <a:pt x="154983" y="202579"/>
                      </a:lnTo>
                      <a:lnTo>
                        <a:pt x="156144" y="202348"/>
                      </a:lnTo>
                      <a:lnTo>
                        <a:pt x="158159" y="200590"/>
                      </a:lnTo>
                      <a:lnTo>
                        <a:pt x="159442" y="199480"/>
                      </a:lnTo>
                      <a:lnTo>
                        <a:pt x="161982" y="199639"/>
                      </a:lnTo>
                      <a:lnTo>
                        <a:pt x="162666" y="199675"/>
                      </a:lnTo>
                      <a:lnTo>
                        <a:pt x="163362" y="199761"/>
                      </a:lnTo>
                      <a:lnTo>
                        <a:pt x="168333" y="200883"/>
                      </a:lnTo>
                      <a:lnTo>
                        <a:pt x="169286" y="201103"/>
                      </a:lnTo>
                      <a:lnTo>
                        <a:pt x="172169" y="201786"/>
                      </a:lnTo>
                      <a:lnTo>
                        <a:pt x="174111" y="201908"/>
                      </a:lnTo>
                      <a:lnTo>
                        <a:pt x="176529" y="202067"/>
                      </a:lnTo>
                      <a:lnTo>
                        <a:pt x="179216" y="202225"/>
                      </a:lnTo>
                      <a:lnTo>
                        <a:pt x="181146" y="202348"/>
                      </a:lnTo>
                      <a:lnTo>
                        <a:pt x="186728" y="202750"/>
                      </a:lnTo>
                      <a:lnTo>
                        <a:pt x="189525" y="203165"/>
                      </a:lnTo>
                      <a:lnTo>
                        <a:pt x="191271" y="203409"/>
                      </a:lnTo>
                      <a:lnTo>
                        <a:pt x="194483" y="202921"/>
                      </a:lnTo>
                      <a:lnTo>
                        <a:pt x="196364" y="202409"/>
                      </a:lnTo>
                      <a:lnTo>
                        <a:pt x="197366" y="202128"/>
                      </a:lnTo>
                      <a:lnTo>
                        <a:pt x="199943" y="201420"/>
                      </a:lnTo>
                      <a:lnTo>
                        <a:pt x="201885" y="201396"/>
                      </a:lnTo>
                      <a:lnTo>
                        <a:pt x="206453" y="201335"/>
                      </a:lnTo>
                      <a:lnTo>
                        <a:pt x="207308" y="201335"/>
                      </a:lnTo>
                      <a:lnTo>
                        <a:pt x="208517" y="201371"/>
                      </a:lnTo>
                      <a:lnTo>
                        <a:pt x="212060" y="201493"/>
                      </a:lnTo>
                      <a:lnTo>
                        <a:pt x="213953" y="201554"/>
                      </a:lnTo>
                      <a:lnTo>
                        <a:pt x="215968" y="201847"/>
                      </a:lnTo>
                      <a:lnTo>
                        <a:pt x="217617" y="202079"/>
                      </a:lnTo>
                      <a:lnTo>
                        <a:pt x="221208" y="201799"/>
                      </a:lnTo>
                      <a:lnTo>
                        <a:pt x="222160" y="201725"/>
                      </a:lnTo>
                      <a:lnTo>
                        <a:pt x="223101" y="201347"/>
                      </a:lnTo>
                      <a:lnTo>
                        <a:pt x="224005" y="200969"/>
                      </a:lnTo>
                      <a:lnTo>
                        <a:pt x="225373" y="200407"/>
                      </a:lnTo>
                      <a:lnTo>
                        <a:pt x="226313" y="199468"/>
                      </a:lnTo>
                      <a:lnTo>
                        <a:pt x="228585" y="197198"/>
                      </a:lnTo>
                      <a:lnTo>
                        <a:pt x="229306" y="196478"/>
                      </a:lnTo>
                      <a:lnTo>
                        <a:pt x="230099" y="195233"/>
                      </a:lnTo>
                      <a:lnTo>
                        <a:pt x="231162" y="193574"/>
                      </a:lnTo>
                      <a:lnTo>
                        <a:pt x="231700" y="192732"/>
                      </a:lnTo>
                      <a:lnTo>
                        <a:pt x="232127" y="191902"/>
                      </a:lnTo>
                      <a:lnTo>
                        <a:pt x="232579" y="191011"/>
                      </a:lnTo>
                      <a:lnTo>
                        <a:pt x="233458" y="189278"/>
                      </a:lnTo>
                      <a:lnTo>
                        <a:pt x="233910" y="188412"/>
                      </a:lnTo>
                      <a:lnTo>
                        <a:pt x="234546" y="186984"/>
                      </a:lnTo>
                      <a:lnTo>
                        <a:pt x="236256" y="183177"/>
                      </a:lnTo>
                      <a:lnTo>
                        <a:pt x="238295" y="178979"/>
                      </a:lnTo>
                      <a:lnTo>
                        <a:pt x="239162" y="177222"/>
                      </a:lnTo>
                      <a:lnTo>
                        <a:pt x="240237" y="176172"/>
                      </a:lnTo>
                      <a:lnTo>
                        <a:pt x="243059" y="173427"/>
                      </a:lnTo>
                      <a:lnTo>
                        <a:pt x="243767" y="172731"/>
                      </a:lnTo>
                      <a:lnTo>
                        <a:pt x="246210" y="171279"/>
                      </a:lnTo>
                      <a:lnTo>
                        <a:pt x="247969" y="170852"/>
                      </a:lnTo>
                      <a:lnTo>
                        <a:pt x="249288" y="170535"/>
                      </a:lnTo>
                      <a:lnTo>
                        <a:pt x="249813" y="170413"/>
                      </a:lnTo>
                      <a:lnTo>
                        <a:pt x="250619" y="170095"/>
                      </a:lnTo>
                      <a:lnTo>
                        <a:pt x="251059" y="169925"/>
                      </a:lnTo>
                      <a:lnTo>
                        <a:pt x="252378" y="169400"/>
                      </a:lnTo>
                      <a:lnTo>
                        <a:pt x="253660" y="168899"/>
                      </a:lnTo>
                      <a:lnTo>
                        <a:pt x="254332" y="168399"/>
                      </a:lnTo>
                      <a:lnTo>
                        <a:pt x="255957" y="167179"/>
                      </a:lnTo>
                      <a:lnTo>
                        <a:pt x="257312" y="166166"/>
                      </a:lnTo>
                      <a:lnTo>
                        <a:pt x="258057" y="162566"/>
                      </a:lnTo>
                      <a:lnTo>
                        <a:pt x="258070" y="161492"/>
                      </a:lnTo>
                      <a:lnTo>
                        <a:pt x="258082" y="158735"/>
                      </a:lnTo>
                      <a:lnTo>
                        <a:pt x="258094" y="157075"/>
                      </a:lnTo>
                      <a:lnTo>
                        <a:pt x="258290" y="155037"/>
                      </a:lnTo>
                      <a:lnTo>
                        <a:pt x="258387" y="154012"/>
                      </a:lnTo>
                      <a:lnTo>
                        <a:pt x="258485" y="152999"/>
                      </a:lnTo>
                      <a:lnTo>
                        <a:pt x="258632" y="151474"/>
                      </a:lnTo>
                      <a:lnTo>
                        <a:pt x="258839" y="150412"/>
                      </a:lnTo>
                      <a:lnTo>
                        <a:pt x="259279" y="148081"/>
                      </a:lnTo>
                      <a:lnTo>
                        <a:pt x="259560" y="146629"/>
                      </a:lnTo>
                      <a:lnTo>
                        <a:pt x="260000" y="145446"/>
                      </a:lnTo>
                      <a:lnTo>
                        <a:pt x="261148" y="142249"/>
                      </a:lnTo>
                      <a:lnTo>
                        <a:pt x="261563" y="141126"/>
                      </a:lnTo>
                      <a:lnTo>
                        <a:pt x="262332" y="139832"/>
                      </a:lnTo>
                      <a:lnTo>
                        <a:pt x="263371" y="138112"/>
                      </a:lnTo>
                      <a:lnTo>
                        <a:pt x="263884" y="137245"/>
                      </a:lnTo>
                      <a:lnTo>
                        <a:pt x="264665" y="136269"/>
                      </a:lnTo>
                      <a:lnTo>
                        <a:pt x="266876" y="133499"/>
                      </a:lnTo>
                      <a:lnTo>
                        <a:pt x="270100" y="129484"/>
                      </a:lnTo>
                      <a:lnTo>
                        <a:pt x="270638" y="129448"/>
                      </a:lnTo>
                      <a:lnTo>
                        <a:pt x="272336" y="129374"/>
                      </a:lnTo>
                      <a:lnTo>
                        <a:pt x="274449" y="130046"/>
                      </a:lnTo>
                      <a:lnTo>
                        <a:pt x="277991" y="131168"/>
                      </a:lnTo>
                      <a:lnTo>
                        <a:pt x="280214" y="131864"/>
                      </a:lnTo>
                      <a:lnTo>
                        <a:pt x="282632" y="132352"/>
                      </a:lnTo>
                      <a:lnTo>
                        <a:pt x="285527" y="132950"/>
                      </a:lnTo>
                      <a:lnTo>
                        <a:pt x="286626" y="133170"/>
                      </a:lnTo>
                      <a:lnTo>
                        <a:pt x="287127" y="133279"/>
                      </a:lnTo>
                      <a:lnTo>
                        <a:pt x="293417" y="134622"/>
                      </a:lnTo>
                      <a:lnTo>
                        <a:pt x="298547" y="135671"/>
                      </a:lnTo>
                      <a:lnTo>
                        <a:pt x="300000" y="135732"/>
                      </a:lnTo>
                      <a:lnTo>
                        <a:pt x="300721" y="135757"/>
                      </a:lnTo>
                      <a:lnTo>
                        <a:pt x="303225" y="135720"/>
                      </a:lnTo>
                      <a:lnTo>
                        <a:pt x="304300" y="135696"/>
                      </a:lnTo>
                      <a:lnTo>
                        <a:pt x="305350" y="135451"/>
                      </a:lnTo>
                      <a:lnTo>
                        <a:pt x="309491" y="134561"/>
                      </a:lnTo>
                      <a:lnTo>
                        <a:pt x="309210" y="133951"/>
                      </a:lnTo>
                      <a:lnTo>
                        <a:pt x="308965" y="131900"/>
                      </a:lnTo>
                      <a:lnTo>
                        <a:pt x="306046" y="131400"/>
                      </a:lnTo>
                      <a:lnTo>
                        <a:pt x="303579" y="130973"/>
                      </a:lnTo>
                      <a:lnTo>
                        <a:pt x="299035" y="129997"/>
                      </a:lnTo>
                      <a:lnTo>
                        <a:pt x="296910" y="129533"/>
                      </a:lnTo>
                      <a:lnTo>
                        <a:pt x="295518" y="129277"/>
                      </a:lnTo>
                      <a:lnTo>
                        <a:pt x="293527" y="128899"/>
                      </a:lnTo>
                      <a:lnTo>
                        <a:pt x="290632" y="128349"/>
                      </a:lnTo>
                      <a:lnTo>
                        <a:pt x="287799" y="128142"/>
                      </a:lnTo>
                      <a:lnTo>
                        <a:pt x="286907" y="128081"/>
                      </a:lnTo>
                      <a:lnTo>
                        <a:pt x="285893" y="127788"/>
                      </a:lnTo>
                      <a:lnTo>
                        <a:pt x="284073" y="127276"/>
                      </a:lnTo>
                      <a:lnTo>
                        <a:pt x="282119" y="125433"/>
                      </a:lnTo>
                      <a:lnTo>
                        <a:pt x="282021" y="122187"/>
                      </a:lnTo>
                      <a:lnTo>
                        <a:pt x="283072" y="121101"/>
                      </a:lnTo>
                      <a:lnTo>
                        <a:pt x="284488" y="119649"/>
                      </a:lnTo>
                      <a:lnTo>
                        <a:pt x="285258" y="118844"/>
                      </a:lnTo>
                      <a:lnTo>
                        <a:pt x="286553" y="118514"/>
                      </a:lnTo>
                      <a:lnTo>
                        <a:pt x="287896" y="118172"/>
                      </a:lnTo>
                      <a:lnTo>
                        <a:pt x="288837" y="117940"/>
                      </a:lnTo>
                      <a:lnTo>
                        <a:pt x="289765" y="117953"/>
                      </a:lnTo>
                      <a:lnTo>
                        <a:pt x="293881" y="118026"/>
                      </a:lnTo>
                      <a:lnTo>
                        <a:pt x="295041" y="118111"/>
                      </a:lnTo>
                      <a:lnTo>
                        <a:pt x="299842" y="118514"/>
                      </a:lnTo>
                      <a:lnTo>
                        <a:pt x="301661" y="118404"/>
                      </a:lnTo>
                      <a:lnTo>
                        <a:pt x="303689" y="118282"/>
                      </a:lnTo>
                      <a:lnTo>
                        <a:pt x="307304" y="118807"/>
                      </a:lnTo>
                      <a:lnTo>
                        <a:pt x="308611" y="119063"/>
                      </a:lnTo>
                      <a:lnTo>
                        <a:pt x="310321" y="119405"/>
                      </a:lnTo>
                      <a:lnTo>
                        <a:pt x="312068" y="119002"/>
                      </a:lnTo>
                      <a:lnTo>
                        <a:pt x="313338" y="118721"/>
                      </a:lnTo>
                      <a:lnTo>
                        <a:pt x="313973" y="118380"/>
                      </a:lnTo>
                      <a:lnTo>
                        <a:pt x="315695" y="117477"/>
                      </a:lnTo>
                      <a:lnTo>
                        <a:pt x="316428" y="117086"/>
                      </a:lnTo>
                      <a:lnTo>
                        <a:pt x="316966" y="116513"/>
                      </a:lnTo>
                      <a:lnTo>
                        <a:pt x="318407" y="114975"/>
                      </a:lnTo>
                      <a:lnTo>
                        <a:pt x="319396" y="113913"/>
                      </a:lnTo>
                      <a:lnTo>
                        <a:pt x="319604" y="112535"/>
                      </a:lnTo>
                      <a:lnTo>
                        <a:pt x="320068" y="109435"/>
                      </a:lnTo>
                      <a:lnTo>
                        <a:pt x="320276" y="108056"/>
                      </a:lnTo>
                      <a:lnTo>
                        <a:pt x="319665" y="106689"/>
                      </a:lnTo>
                      <a:lnTo>
                        <a:pt x="318419" y="103871"/>
                      </a:lnTo>
                      <a:lnTo>
                        <a:pt x="317931" y="102748"/>
                      </a:lnTo>
                      <a:lnTo>
                        <a:pt x="316856" y="101699"/>
                      </a:lnTo>
                      <a:lnTo>
                        <a:pt x="314584" y="99478"/>
                      </a:lnTo>
                      <a:lnTo>
                        <a:pt x="313595" y="98514"/>
                      </a:lnTo>
                      <a:lnTo>
                        <a:pt x="311213" y="96878"/>
                      </a:lnTo>
                      <a:lnTo>
                        <a:pt x="309246" y="95512"/>
                      </a:lnTo>
                      <a:lnTo>
                        <a:pt x="308587" y="94682"/>
                      </a:lnTo>
                      <a:lnTo>
                        <a:pt x="306462" y="91997"/>
                      </a:lnTo>
                      <a:lnTo>
                        <a:pt x="305460" y="90728"/>
                      </a:lnTo>
                      <a:lnTo>
                        <a:pt x="305570" y="86835"/>
                      </a:lnTo>
                      <a:lnTo>
                        <a:pt x="306339" y="85322"/>
                      </a:lnTo>
                      <a:lnTo>
                        <a:pt x="307646" y="82760"/>
                      </a:lnTo>
                      <a:lnTo>
                        <a:pt x="310626" y="76780"/>
                      </a:lnTo>
                      <a:lnTo>
                        <a:pt x="312471" y="73156"/>
                      </a:lnTo>
                      <a:lnTo>
                        <a:pt x="313289" y="71509"/>
                      </a:lnTo>
                      <a:lnTo>
                        <a:pt x="314181" y="70252"/>
                      </a:lnTo>
                      <a:lnTo>
                        <a:pt x="315659" y="68116"/>
                      </a:lnTo>
                      <a:lnTo>
                        <a:pt x="316514" y="66884"/>
                      </a:lnTo>
                      <a:lnTo>
                        <a:pt x="317564" y="65822"/>
                      </a:lnTo>
                      <a:lnTo>
                        <a:pt x="317918" y="65480"/>
                      </a:lnTo>
                      <a:lnTo>
                        <a:pt x="319665" y="63723"/>
                      </a:lnTo>
                      <a:lnTo>
                        <a:pt x="322963" y="61209"/>
                      </a:lnTo>
                      <a:lnTo>
                        <a:pt x="323512" y="60721"/>
                      </a:lnTo>
                      <a:lnTo>
                        <a:pt x="324526" y="59745"/>
                      </a:lnTo>
                      <a:lnTo>
                        <a:pt x="325857" y="58476"/>
                      </a:lnTo>
                      <a:lnTo>
                        <a:pt x="326236" y="57158"/>
                      </a:lnTo>
                      <a:lnTo>
                        <a:pt x="326663" y="55718"/>
                      </a:lnTo>
                      <a:lnTo>
                        <a:pt x="327128" y="54120"/>
                      </a:lnTo>
                      <a:lnTo>
                        <a:pt x="326309" y="52631"/>
                      </a:lnTo>
                      <a:lnTo>
                        <a:pt x="325699" y="51496"/>
                      </a:lnTo>
                      <a:lnTo>
                        <a:pt x="325076" y="50373"/>
                      </a:lnTo>
                      <a:lnTo>
                        <a:pt x="323476" y="49299"/>
                      </a:lnTo>
                      <a:lnTo>
                        <a:pt x="323073" y="49031"/>
                      </a:lnTo>
                      <a:lnTo>
                        <a:pt x="322218" y="48457"/>
                      </a:lnTo>
                      <a:lnTo>
                        <a:pt x="321326" y="48043"/>
                      </a:lnTo>
                      <a:lnTo>
                        <a:pt x="319127" y="47018"/>
                      </a:lnTo>
                      <a:lnTo>
                        <a:pt x="318590" y="46700"/>
                      </a:lnTo>
                      <a:lnTo>
                        <a:pt x="315598" y="44919"/>
                      </a:lnTo>
                      <a:lnTo>
                        <a:pt x="313900" y="43906"/>
                      </a:lnTo>
                      <a:lnTo>
                        <a:pt x="314156" y="40867"/>
                      </a:lnTo>
                      <a:lnTo>
                        <a:pt x="315268" y="39720"/>
                      </a:lnTo>
                      <a:lnTo>
                        <a:pt x="315695" y="39269"/>
                      </a:lnTo>
                      <a:lnTo>
                        <a:pt x="316355" y="38598"/>
                      </a:lnTo>
                      <a:lnTo>
                        <a:pt x="316868" y="38268"/>
                      </a:lnTo>
                      <a:lnTo>
                        <a:pt x="319311" y="36706"/>
                      </a:lnTo>
                      <a:lnTo>
                        <a:pt x="322975" y="35108"/>
                      </a:lnTo>
                      <a:lnTo>
                        <a:pt x="323879" y="34717"/>
                      </a:lnTo>
                      <a:lnTo>
                        <a:pt x="324807" y="34717"/>
                      </a:lnTo>
                      <a:lnTo>
                        <a:pt x="326151" y="34742"/>
                      </a:lnTo>
                      <a:lnTo>
                        <a:pt x="327970" y="34766"/>
                      </a:lnTo>
                      <a:lnTo>
                        <a:pt x="329436" y="36657"/>
                      </a:lnTo>
                      <a:lnTo>
                        <a:pt x="330315" y="37817"/>
                      </a:lnTo>
                      <a:lnTo>
                        <a:pt x="330987" y="38683"/>
                      </a:lnTo>
                      <a:lnTo>
                        <a:pt x="332844" y="41075"/>
                      </a:lnTo>
                      <a:lnTo>
                        <a:pt x="334285" y="42929"/>
                      </a:lnTo>
                      <a:lnTo>
                        <a:pt x="336361" y="42246"/>
                      </a:lnTo>
                      <a:lnTo>
                        <a:pt x="337607" y="41844"/>
                      </a:lnTo>
                      <a:lnTo>
                        <a:pt x="340807" y="40440"/>
                      </a:lnTo>
                      <a:lnTo>
                        <a:pt x="342945" y="39513"/>
                      </a:lnTo>
                      <a:lnTo>
                        <a:pt x="343678" y="39195"/>
                      </a:lnTo>
                      <a:lnTo>
                        <a:pt x="344618" y="39025"/>
                      </a:lnTo>
                      <a:lnTo>
                        <a:pt x="347342" y="38549"/>
                      </a:lnTo>
                      <a:lnTo>
                        <a:pt x="348307" y="40648"/>
                      </a:lnTo>
                      <a:lnTo>
                        <a:pt x="349052" y="42283"/>
                      </a:lnTo>
                      <a:lnTo>
                        <a:pt x="351348" y="44211"/>
                      </a:lnTo>
                      <a:lnTo>
                        <a:pt x="353180" y="44382"/>
                      </a:lnTo>
                      <a:lnTo>
                        <a:pt x="355012" y="44553"/>
                      </a:lnTo>
                      <a:lnTo>
                        <a:pt x="356282" y="43759"/>
                      </a:lnTo>
                      <a:lnTo>
                        <a:pt x="358774" y="42197"/>
                      </a:lnTo>
                      <a:lnTo>
                        <a:pt x="359287" y="41795"/>
                      </a:lnTo>
                      <a:lnTo>
                        <a:pt x="362194" y="39257"/>
                      </a:lnTo>
                      <a:lnTo>
                        <a:pt x="362560" y="38927"/>
                      </a:lnTo>
                      <a:lnTo>
                        <a:pt x="363305" y="38146"/>
                      </a:lnTo>
                      <a:lnTo>
                        <a:pt x="365199" y="36133"/>
                      </a:lnTo>
                      <a:lnTo>
                        <a:pt x="365944" y="35339"/>
                      </a:lnTo>
                      <a:lnTo>
                        <a:pt x="367348" y="33863"/>
                      </a:lnTo>
                      <a:lnTo>
                        <a:pt x="369852" y="30739"/>
                      </a:lnTo>
                      <a:lnTo>
                        <a:pt x="371098" y="29165"/>
                      </a:lnTo>
                      <a:lnTo>
                        <a:pt x="372136" y="28201"/>
                      </a:lnTo>
                      <a:lnTo>
                        <a:pt x="373944" y="26517"/>
                      </a:lnTo>
                      <a:lnTo>
                        <a:pt x="375544" y="25016"/>
                      </a:lnTo>
                      <a:lnTo>
                        <a:pt x="376912" y="23722"/>
                      </a:lnTo>
                      <a:lnTo>
                        <a:pt x="378500" y="22685"/>
                      </a:lnTo>
                      <a:lnTo>
                        <a:pt x="379294" y="22148"/>
                      </a:lnTo>
                      <a:lnTo>
                        <a:pt x="381309" y="20830"/>
                      </a:lnTo>
                      <a:lnTo>
                        <a:pt x="383239" y="19378"/>
                      </a:lnTo>
                      <a:lnTo>
                        <a:pt x="385559" y="17657"/>
                      </a:lnTo>
                      <a:lnTo>
                        <a:pt x="387294" y="16364"/>
                      </a:lnTo>
                      <a:lnTo>
                        <a:pt x="388247" y="15656"/>
                      </a:lnTo>
                      <a:lnTo>
                        <a:pt x="389957" y="14314"/>
                      </a:lnTo>
                      <a:lnTo>
                        <a:pt x="391471" y="13130"/>
                      </a:lnTo>
                      <a:lnTo>
                        <a:pt x="392289" y="12557"/>
                      </a:lnTo>
                      <a:lnTo>
                        <a:pt x="395135" y="10580"/>
                      </a:lnTo>
                      <a:lnTo>
                        <a:pt x="395550" y="10287"/>
                      </a:lnTo>
                      <a:lnTo>
                        <a:pt x="396381" y="9713"/>
                      </a:lnTo>
                      <a:lnTo>
                        <a:pt x="397004" y="9360"/>
                      </a:lnTo>
                      <a:lnTo>
                        <a:pt x="399471" y="7968"/>
                      </a:lnTo>
                      <a:lnTo>
                        <a:pt x="400949" y="7139"/>
                      </a:lnTo>
                      <a:lnTo>
                        <a:pt x="402317" y="6882"/>
                      </a:lnTo>
                      <a:lnTo>
                        <a:pt x="405566" y="6260"/>
                      </a:lnTo>
                      <a:lnTo>
                        <a:pt x="406409" y="6089"/>
                      </a:lnTo>
                      <a:lnTo>
                        <a:pt x="408546" y="6040"/>
                      </a:lnTo>
                      <a:lnTo>
                        <a:pt x="409694" y="6016"/>
                      </a:lnTo>
                      <a:lnTo>
                        <a:pt x="414103" y="6492"/>
                      </a:lnTo>
                      <a:lnTo>
                        <a:pt x="414885" y="6577"/>
                      </a:lnTo>
                      <a:lnTo>
                        <a:pt x="415667" y="6663"/>
                      </a:lnTo>
                      <a:lnTo>
                        <a:pt x="416656" y="6907"/>
                      </a:lnTo>
                      <a:lnTo>
                        <a:pt x="419148" y="7529"/>
                      </a:lnTo>
                      <a:lnTo>
                        <a:pt x="419893" y="7712"/>
                      </a:lnTo>
                      <a:lnTo>
                        <a:pt x="420943" y="7907"/>
                      </a:lnTo>
                      <a:lnTo>
                        <a:pt x="422030" y="8103"/>
                      </a:lnTo>
                      <a:lnTo>
                        <a:pt x="422763" y="8005"/>
                      </a:lnTo>
                      <a:lnTo>
                        <a:pt x="423044" y="8066"/>
                      </a:lnTo>
                      <a:lnTo>
                        <a:pt x="423789" y="8225"/>
                      </a:lnTo>
                      <a:lnTo>
                        <a:pt x="425670" y="8139"/>
                      </a:lnTo>
                      <a:lnTo>
                        <a:pt x="427246" y="7419"/>
                      </a:lnTo>
                      <a:lnTo>
                        <a:pt x="428235" y="6968"/>
                      </a:lnTo>
                      <a:lnTo>
                        <a:pt x="429933" y="6187"/>
                      </a:lnTo>
                      <a:lnTo>
                        <a:pt x="432156" y="4210"/>
                      </a:lnTo>
                      <a:lnTo>
                        <a:pt x="434440" y="2087"/>
                      </a:lnTo>
                      <a:lnTo>
                        <a:pt x="435527" y="1062"/>
                      </a:lnTo>
                      <a:lnTo>
                        <a:pt x="436186" y="842"/>
                      </a:lnTo>
                      <a:lnTo>
                        <a:pt x="436785" y="635"/>
                      </a:lnTo>
                      <a:lnTo>
                        <a:pt x="437249" y="464"/>
                      </a:lnTo>
                      <a:lnTo>
                        <a:pt x="438580" y="0"/>
                      </a:lnTo>
                      <a:lnTo>
                        <a:pt x="441084" y="1049"/>
                      </a:lnTo>
                      <a:lnTo>
                        <a:pt x="442074" y="1757"/>
                      </a:lnTo>
                      <a:lnTo>
                        <a:pt x="443771" y="2977"/>
                      </a:lnTo>
                      <a:lnTo>
                        <a:pt x="446776" y="4844"/>
                      </a:lnTo>
                      <a:lnTo>
                        <a:pt x="448938" y="5028"/>
                      </a:lnTo>
                      <a:lnTo>
                        <a:pt x="451662" y="5259"/>
                      </a:lnTo>
                      <a:lnTo>
                        <a:pt x="453469" y="5992"/>
                      </a:lnTo>
                      <a:lnTo>
                        <a:pt x="458892" y="8188"/>
                      </a:lnTo>
                    </a:path>
                  </a:pathLst>
                </a:custGeom>
                <a:solidFill>
                  <a:srgbClr val="FC7F5F"/>
                </a:solidFill>
                <a:ln w="12206" cap="flat">
                  <a:solidFill>
                    <a:srgbClr val="000000"/>
                  </a:solidFill>
                  <a:prstDash val="solid"/>
                  <a:round/>
                </a:ln>
              </p:spPr>
              <p:txBody>
                <a:bodyPr rtlCol="0" anchor="ctr"/>
                <a:lstStyle/>
                <a:p>
                  <a:endParaRPr lang="LID4096"/>
                </a:p>
              </p:txBody>
            </p:sp>
            <p:sp>
              <p:nvSpPr>
                <p:cNvPr id="76" name="Freeform: Shape 75">
                  <a:extLst>
                    <a:ext uri="{FF2B5EF4-FFF2-40B4-BE49-F238E27FC236}">
                      <a16:creationId xmlns:a16="http://schemas.microsoft.com/office/drawing/2014/main" id="{B21D80DB-B3C4-5F06-7E13-B57EF0B809F7}"/>
                    </a:ext>
                  </a:extLst>
                </p:cNvPr>
                <p:cNvSpPr/>
                <p:nvPr/>
              </p:nvSpPr>
              <p:spPr>
                <a:xfrm>
                  <a:off x="7854637" y="2930721"/>
                  <a:ext cx="1970167" cy="1192059"/>
                </a:xfrm>
                <a:custGeom>
                  <a:avLst/>
                  <a:gdLst>
                    <a:gd name="connsiteX0" fmla="*/ 629962 w 1970167"/>
                    <a:gd name="connsiteY0" fmla="*/ 186581 h 1192059"/>
                    <a:gd name="connsiteX1" fmla="*/ 639318 w 1970167"/>
                    <a:gd name="connsiteY1" fmla="*/ 206094 h 1192059"/>
                    <a:gd name="connsiteX2" fmla="*/ 640234 w 1970167"/>
                    <a:gd name="connsiteY2" fmla="*/ 207985 h 1192059"/>
                    <a:gd name="connsiteX3" fmla="*/ 642127 w 1970167"/>
                    <a:gd name="connsiteY3" fmla="*/ 208400 h 1192059"/>
                    <a:gd name="connsiteX4" fmla="*/ 648747 w 1970167"/>
                    <a:gd name="connsiteY4" fmla="*/ 209840 h 1192059"/>
                    <a:gd name="connsiteX5" fmla="*/ 649699 w 1970167"/>
                    <a:gd name="connsiteY5" fmla="*/ 210048 h 1192059"/>
                    <a:gd name="connsiteX6" fmla="*/ 651129 w 1970167"/>
                    <a:gd name="connsiteY6" fmla="*/ 210243 h 1192059"/>
                    <a:gd name="connsiteX7" fmla="*/ 652558 w 1970167"/>
                    <a:gd name="connsiteY7" fmla="*/ 210438 h 1192059"/>
                    <a:gd name="connsiteX8" fmla="*/ 661596 w 1970167"/>
                    <a:gd name="connsiteY8" fmla="*/ 211671 h 1192059"/>
                    <a:gd name="connsiteX9" fmla="*/ 663501 w 1970167"/>
                    <a:gd name="connsiteY9" fmla="*/ 211927 h 1192059"/>
                    <a:gd name="connsiteX10" fmla="*/ 664930 w 1970167"/>
                    <a:gd name="connsiteY10" fmla="*/ 212122 h 1192059"/>
                    <a:gd name="connsiteX11" fmla="*/ 666824 w 1970167"/>
                    <a:gd name="connsiteY11" fmla="*/ 212208 h 1192059"/>
                    <a:gd name="connsiteX12" fmla="*/ 668717 w 1970167"/>
                    <a:gd name="connsiteY12" fmla="*/ 212293 h 1192059"/>
                    <a:gd name="connsiteX13" fmla="*/ 673456 w 1970167"/>
                    <a:gd name="connsiteY13" fmla="*/ 212513 h 1192059"/>
                    <a:gd name="connsiteX14" fmla="*/ 675813 w 1970167"/>
                    <a:gd name="connsiteY14" fmla="*/ 212622 h 1192059"/>
                    <a:gd name="connsiteX15" fmla="*/ 682116 w 1970167"/>
                    <a:gd name="connsiteY15" fmla="*/ 212915 h 1192059"/>
                    <a:gd name="connsiteX16" fmla="*/ 683044 w 1970167"/>
                    <a:gd name="connsiteY16" fmla="*/ 212952 h 1192059"/>
                    <a:gd name="connsiteX17" fmla="*/ 683715 w 1970167"/>
                    <a:gd name="connsiteY17" fmla="*/ 213184 h 1192059"/>
                    <a:gd name="connsiteX18" fmla="*/ 686366 w 1970167"/>
                    <a:gd name="connsiteY18" fmla="*/ 214062 h 1192059"/>
                    <a:gd name="connsiteX19" fmla="*/ 687990 w 1970167"/>
                    <a:gd name="connsiteY19" fmla="*/ 214611 h 1192059"/>
                    <a:gd name="connsiteX20" fmla="*/ 688320 w 1970167"/>
                    <a:gd name="connsiteY20" fmla="*/ 216466 h 1192059"/>
                    <a:gd name="connsiteX21" fmla="*/ 688552 w 1970167"/>
                    <a:gd name="connsiteY21" fmla="*/ 217711 h 1192059"/>
                    <a:gd name="connsiteX22" fmla="*/ 688809 w 1970167"/>
                    <a:gd name="connsiteY22" fmla="*/ 219151 h 1192059"/>
                    <a:gd name="connsiteX23" fmla="*/ 688320 w 1970167"/>
                    <a:gd name="connsiteY23" fmla="*/ 220481 h 1192059"/>
                    <a:gd name="connsiteX24" fmla="*/ 685914 w 1970167"/>
                    <a:gd name="connsiteY24" fmla="*/ 226985 h 1192059"/>
                    <a:gd name="connsiteX25" fmla="*/ 684827 w 1970167"/>
                    <a:gd name="connsiteY25" fmla="*/ 231488 h 1192059"/>
                    <a:gd name="connsiteX26" fmla="*/ 684583 w 1970167"/>
                    <a:gd name="connsiteY26" fmla="*/ 232488 h 1192059"/>
                    <a:gd name="connsiteX27" fmla="*/ 682738 w 1970167"/>
                    <a:gd name="connsiteY27" fmla="*/ 240079 h 1192059"/>
                    <a:gd name="connsiteX28" fmla="*/ 682616 w 1970167"/>
                    <a:gd name="connsiteY28" fmla="*/ 240591 h 1192059"/>
                    <a:gd name="connsiteX29" fmla="*/ 681835 w 1970167"/>
                    <a:gd name="connsiteY29" fmla="*/ 243996 h 1192059"/>
                    <a:gd name="connsiteX30" fmla="*/ 681175 w 1970167"/>
                    <a:gd name="connsiteY30" fmla="*/ 246864 h 1192059"/>
                    <a:gd name="connsiteX31" fmla="*/ 679612 w 1970167"/>
                    <a:gd name="connsiteY31" fmla="*/ 253697 h 1192059"/>
                    <a:gd name="connsiteX32" fmla="*/ 679318 w 1970167"/>
                    <a:gd name="connsiteY32" fmla="*/ 255015 h 1192059"/>
                    <a:gd name="connsiteX33" fmla="*/ 679282 w 1970167"/>
                    <a:gd name="connsiteY33" fmla="*/ 255845 h 1192059"/>
                    <a:gd name="connsiteX34" fmla="*/ 679160 w 1970167"/>
                    <a:gd name="connsiteY34" fmla="*/ 259628 h 1192059"/>
                    <a:gd name="connsiteX35" fmla="*/ 679111 w 1970167"/>
                    <a:gd name="connsiteY35" fmla="*/ 261397 h 1192059"/>
                    <a:gd name="connsiteX36" fmla="*/ 680320 w 1970167"/>
                    <a:gd name="connsiteY36" fmla="*/ 262813 h 1192059"/>
                    <a:gd name="connsiteX37" fmla="*/ 680894 w 1970167"/>
                    <a:gd name="connsiteY37" fmla="*/ 263472 h 1192059"/>
                    <a:gd name="connsiteX38" fmla="*/ 681774 w 1970167"/>
                    <a:gd name="connsiteY38" fmla="*/ 264497 h 1192059"/>
                    <a:gd name="connsiteX39" fmla="*/ 682812 w 1970167"/>
                    <a:gd name="connsiteY39" fmla="*/ 264912 h 1192059"/>
                    <a:gd name="connsiteX40" fmla="*/ 685890 w 1970167"/>
                    <a:gd name="connsiteY40" fmla="*/ 266156 h 1192059"/>
                    <a:gd name="connsiteX41" fmla="*/ 688723 w 1970167"/>
                    <a:gd name="connsiteY41" fmla="*/ 267181 h 1192059"/>
                    <a:gd name="connsiteX42" fmla="*/ 690421 w 1970167"/>
                    <a:gd name="connsiteY42" fmla="*/ 267804 h 1192059"/>
                    <a:gd name="connsiteX43" fmla="*/ 692473 w 1970167"/>
                    <a:gd name="connsiteY43" fmla="*/ 264106 h 1192059"/>
                    <a:gd name="connsiteX44" fmla="*/ 692693 w 1970167"/>
                    <a:gd name="connsiteY44" fmla="*/ 261031 h 1192059"/>
                    <a:gd name="connsiteX45" fmla="*/ 692888 w 1970167"/>
                    <a:gd name="connsiteY45" fmla="*/ 258322 h 1192059"/>
                    <a:gd name="connsiteX46" fmla="*/ 696186 w 1970167"/>
                    <a:gd name="connsiteY46" fmla="*/ 256882 h 1192059"/>
                    <a:gd name="connsiteX47" fmla="*/ 697529 w 1970167"/>
                    <a:gd name="connsiteY47" fmla="*/ 257150 h 1192059"/>
                    <a:gd name="connsiteX48" fmla="*/ 702769 w 1970167"/>
                    <a:gd name="connsiteY48" fmla="*/ 258163 h 1192059"/>
                    <a:gd name="connsiteX49" fmla="*/ 703576 w 1970167"/>
                    <a:gd name="connsiteY49" fmla="*/ 258322 h 1192059"/>
                    <a:gd name="connsiteX50" fmla="*/ 704052 w 1970167"/>
                    <a:gd name="connsiteY50" fmla="*/ 258554 h 1192059"/>
                    <a:gd name="connsiteX51" fmla="*/ 707557 w 1970167"/>
                    <a:gd name="connsiteY51" fmla="*/ 260250 h 1192059"/>
                    <a:gd name="connsiteX52" fmla="*/ 709145 w 1970167"/>
                    <a:gd name="connsiteY52" fmla="*/ 261019 h 1192059"/>
                    <a:gd name="connsiteX53" fmla="*/ 709072 w 1970167"/>
                    <a:gd name="connsiteY53" fmla="*/ 262898 h 1192059"/>
                    <a:gd name="connsiteX54" fmla="*/ 708986 w 1970167"/>
                    <a:gd name="connsiteY54" fmla="*/ 265058 h 1192059"/>
                    <a:gd name="connsiteX55" fmla="*/ 708937 w 1970167"/>
                    <a:gd name="connsiteY55" fmla="*/ 266168 h 1192059"/>
                    <a:gd name="connsiteX56" fmla="*/ 708327 w 1970167"/>
                    <a:gd name="connsiteY56" fmla="*/ 267425 h 1192059"/>
                    <a:gd name="connsiteX57" fmla="*/ 707056 w 1970167"/>
                    <a:gd name="connsiteY57" fmla="*/ 270073 h 1192059"/>
                    <a:gd name="connsiteX58" fmla="*/ 705237 w 1970167"/>
                    <a:gd name="connsiteY58" fmla="*/ 273856 h 1192059"/>
                    <a:gd name="connsiteX59" fmla="*/ 703576 w 1970167"/>
                    <a:gd name="connsiteY59" fmla="*/ 277297 h 1192059"/>
                    <a:gd name="connsiteX60" fmla="*/ 701560 w 1970167"/>
                    <a:gd name="connsiteY60" fmla="*/ 281336 h 1192059"/>
                    <a:gd name="connsiteX61" fmla="*/ 701243 w 1970167"/>
                    <a:gd name="connsiteY61" fmla="*/ 281959 h 1192059"/>
                    <a:gd name="connsiteX62" fmla="*/ 700730 w 1970167"/>
                    <a:gd name="connsiteY62" fmla="*/ 283167 h 1192059"/>
                    <a:gd name="connsiteX63" fmla="*/ 701927 w 1970167"/>
                    <a:gd name="connsiteY63" fmla="*/ 285949 h 1192059"/>
                    <a:gd name="connsiteX64" fmla="*/ 703270 w 1970167"/>
                    <a:gd name="connsiteY64" fmla="*/ 286681 h 1192059"/>
                    <a:gd name="connsiteX65" fmla="*/ 706458 w 1970167"/>
                    <a:gd name="connsiteY65" fmla="*/ 288390 h 1192059"/>
                    <a:gd name="connsiteX66" fmla="*/ 707924 w 1970167"/>
                    <a:gd name="connsiteY66" fmla="*/ 289171 h 1192059"/>
                    <a:gd name="connsiteX67" fmla="*/ 708937 w 1970167"/>
                    <a:gd name="connsiteY67" fmla="*/ 289622 h 1192059"/>
                    <a:gd name="connsiteX68" fmla="*/ 711502 w 1970167"/>
                    <a:gd name="connsiteY68" fmla="*/ 290708 h 1192059"/>
                    <a:gd name="connsiteX69" fmla="*/ 716510 w 1970167"/>
                    <a:gd name="connsiteY69" fmla="*/ 292844 h 1192059"/>
                    <a:gd name="connsiteX70" fmla="*/ 716974 w 1970167"/>
                    <a:gd name="connsiteY70" fmla="*/ 293039 h 1192059"/>
                    <a:gd name="connsiteX71" fmla="*/ 718782 w 1970167"/>
                    <a:gd name="connsiteY71" fmla="*/ 293808 h 1192059"/>
                    <a:gd name="connsiteX72" fmla="*/ 720895 w 1970167"/>
                    <a:gd name="connsiteY72" fmla="*/ 294272 h 1192059"/>
                    <a:gd name="connsiteX73" fmla="*/ 729127 w 1970167"/>
                    <a:gd name="connsiteY73" fmla="*/ 296090 h 1192059"/>
                    <a:gd name="connsiteX74" fmla="*/ 731949 w 1970167"/>
                    <a:gd name="connsiteY74" fmla="*/ 296700 h 1192059"/>
                    <a:gd name="connsiteX75" fmla="*/ 736248 w 1970167"/>
                    <a:gd name="connsiteY75" fmla="*/ 297700 h 1192059"/>
                    <a:gd name="connsiteX76" fmla="*/ 745335 w 1970167"/>
                    <a:gd name="connsiteY76" fmla="*/ 299799 h 1192059"/>
                    <a:gd name="connsiteX77" fmla="*/ 746300 w 1970167"/>
                    <a:gd name="connsiteY77" fmla="*/ 300019 h 1192059"/>
                    <a:gd name="connsiteX78" fmla="*/ 748682 w 1970167"/>
                    <a:gd name="connsiteY78" fmla="*/ 300568 h 1192059"/>
                    <a:gd name="connsiteX79" fmla="*/ 750819 w 1970167"/>
                    <a:gd name="connsiteY79" fmla="*/ 300568 h 1192059"/>
                    <a:gd name="connsiteX80" fmla="*/ 752993 w 1970167"/>
                    <a:gd name="connsiteY80" fmla="*/ 300568 h 1192059"/>
                    <a:gd name="connsiteX81" fmla="*/ 754361 w 1970167"/>
                    <a:gd name="connsiteY81" fmla="*/ 300568 h 1192059"/>
                    <a:gd name="connsiteX82" fmla="*/ 759797 w 1970167"/>
                    <a:gd name="connsiteY82" fmla="*/ 300581 h 1192059"/>
                    <a:gd name="connsiteX83" fmla="*/ 775455 w 1970167"/>
                    <a:gd name="connsiteY83" fmla="*/ 300605 h 1192059"/>
                    <a:gd name="connsiteX84" fmla="*/ 777898 w 1970167"/>
                    <a:gd name="connsiteY84" fmla="*/ 300605 h 1192059"/>
                    <a:gd name="connsiteX85" fmla="*/ 781232 w 1970167"/>
                    <a:gd name="connsiteY85" fmla="*/ 300397 h 1192059"/>
                    <a:gd name="connsiteX86" fmla="*/ 787425 w 1970167"/>
                    <a:gd name="connsiteY86" fmla="*/ 299995 h 1192059"/>
                    <a:gd name="connsiteX87" fmla="*/ 793532 w 1970167"/>
                    <a:gd name="connsiteY87" fmla="*/ 299604 h 1192059"/>
                    <a:gd name="connsiteX88" fmla="*/ 794936 w 1970167"/>
                    <a:gd name="connsiteY88" fmla="*/ 299519 h 1192059"/>
                    <a:gd name="connsiteX89" fmla="*/ 796817 w 1970167"/>
                    <a:gd name="connsiteY89" fmla="*/ 299397 h 1192059"/>
                    <a:gd name="connsiteX90" fmla="*/ 799590 w 1970167"/>
                    <a:gd name="connsiteY90" fmla="*/ 299055 h 1192059"/>
                    <a:gd name="connsiteX91" fmla="*/ 802362 w 1970167"/>
                    <a:gd name="connsiteY91" fmla="*/ 298713 h 1192059"/>
                    <a:gd name="connsiteX92" fmla="*/ 806649 w 1970167"/>
                    <a:gd name="connsiteY92" fmla="*/ 298189 h 1192059"/>
                    <a:gd name="connsiteX93" fmla="*/ 809984 w 1970167"/>
                    <a:gd name="connsiteY93" fmla="*/ 297774 h 1192059"/>
                    <a:gd name="connsiteX94" fmla="*/ 811389 w 1970167"/>
                    <a:gd name="connsiteY94" fmla="*/ 297481 h 1192059"/>
                    <a:gd name="connsiteX95" fmla="*/ 812793 w 1970167"/>
                    <a:gd name="connsiteY95" fmla="*/ 297188 h 1192059"/>
                    <a:gd name="connsiteX96" fmla="*/ 819804 w 1970167"/>
                    <a:gd name="connsiteY96" fmla="*/ 295736 h 1192059"/>
                    <a:gd name="connsiteX97" fmla="*/ 825374 w 1970167"/>
                    <a:gd name="connsiteY97" fmla="*/ 294577 h 1192059"/>
                    <a:gd name="connsiteX98" fmla="*/ 826766 w 1970167"/>
                    <a:gd name="connsiteY98" fmla="*/ 294284 h 1192059"/>
                    <a:gd name="connsiteX99" fmla="*/ 827682 w 1970167"/>
                    <a:gd name="connsiteY99" fmla="*/ 294101 h 1192059"/>
                    <a:gd name="connsiteX100" fmla="*/ 830980 w 1970167"/>
                    <a:gd name="connsiteY100" fmla="*/ 293247 h 1192059"/>
                    <a:gd name="connsiteX101" fmla="*/ 846528 w 1970167"/>
                    <a:gd name="connsiteY101" fmla="*/ 289244 h 1192059"/>
                    <a:gd name="connsiteX102" fmla="*/ 849069 w 1970167"/>
                    <a:gd name="connsiteY102" fmla="*/ 288585 h 1192059"/>
                    <a:gd name="connsiteX103" fmla="*/ 849911 w 1970167"/>
                    <a:gd name="connsiteY103" fmla="*/ 288365 h 1192059"/>
                    <a:gd name="connsiteX104" fmla="*/ 851817 w 1970167"/>
                    <a:gd name="connsiteY104" fmla="*/ 287841 h 1192059"/>
                    <a:gd name="connsiteX105" fmla="*/ 858987 w 1970167"/>
                    <a:gd name="connsiteY105" fmla="*/ 285876 h 1192059"/>
                    <a:gd name="connsiteX106" fmla="*/ 860415 w 1970167"/>
                    <a:gd name="connsiteY106" fmla="*/ 285486 h 1192059"/>
                    <a:gd name="connsiteX107" fmla="*/ 861857 w 1970167"/>
                    <a:gd name="connsiteY107" fmla="*/ 285095 h 1192059"/>
                    <a:gd name="connsiteX108" fmla="*/ 863750 w 1970167"/>
                    <a:gd name="connsiteY108" fmla="*/ 284814 h 1192059"/>
                    <a:gd name="connsiteX109" fmla="*/ 865167 w 1970167"/>
                    <a:gd name="connsiteY109" fmla="*/ 284607 h 1192059"/>
                    <a:gd name="connsiteX110" fmla="*/ 869906 w 1970167"/>
                    <a:gd name="connsiteY110" fmla="*/ 283923 h 1192059"/>
                    <a:gd name="connsiteX111" fmla="*/ 871335 w 1970167"/>
                    <a:gd name="connsiteY111" fmla="*/ 283716 h 1192059"/>
                    <a:gd name="connsiteX112" fmla="*/ 872959 w 1970167"/>
                    <a:gd name="connsiteY112" fmla="*/ 283472 h 1192059"/>
                    <a:gd name="connsiteX113" fmla="*/ 876294 w 1970167"/>
                    <a:gd name="connsiteY113" fmla="*/ 282459 h 1192059"/>
                    <a:gd name="connsiteX114" fmla="*/ 878321 w 1970167"/>
                    <a:gd name="connsiteY114" fmla="*/ 281837 h 1192059"/>
                    <a:gd name="connsiteX115" fmla="*/ 879933 w 1970167"/>
                    <a:gd name="connsiteY115" fmla="*/ 282288 h 1192059"/>
                    <a:gd name="connsiteX116" fmla="*/ 883231 w 1970167"/>
                    <a:gd name="connsiteY116" fmla="*/ 283228 h 1192059"/>
                    <a:gd name="connsiteX117" fmla="*/ 884001 w 1970167"/>
                    <a:gd name="connsiteY117" fmla="*/ 283448 h 1192059"/>
                    <a:gd name="connsiteX118" fmla="*/ 884843 w 1970167"/>
                    <a:gd name="connsiteY118" fmla="*/ 283899 h 1192059"/>
                    <a:gd name="connsiteX119" fmla="*/ 889937 w 1970167"/>
                    <a:gd name="connsiteY119" fmla="*/ 286657 h 1192059"/>
                    <a:gd name="connsiteX120" fmla="*/ 890352 w 1970167"/>
                    <a:gd name="connsiteY120" fmla="*/ 286889 h 1192059"/>
                    <a:gd name="connsiteX121" fmla="*/ 898291 w 1970167"/>
                    <a:gd name="connsiteY121" fmla="*/ 289756 h 1192059"/>
                    <a:gd name="connsiteX122" fmla="*/ 900013 w 1970167"/>
                    <a:gd name="connsiteY122" fmla="*/ 290379 h 1192059"/>
                    <a:gd name="connsiteX123" fmla="*/ 902200 w 1970167"/>
                    <a:gd name="connsiteY123" fmla="*/ 290598 h 1192059"/>
                    <a:gd name="connsiteX124" fmla="*/ 911873 w 1970167"/>
                    <a:gd name="connsiteY124" fmla="*/ 291538 h 1192059"/>
                    <a:gd name="connsiteX125" fmla="*/ 914108 w 1970167"/>
                    <a:gd name="connsiteY125" fmla="*/ 291758 h 1192059"/>
                    <a:gd name="connsiteX126" fmla="*/ 915452 w 1970167"/>
                    <a:gd name="connsiteY126" fmla="*/ 291880 h 1192059"/>
                    <a:gd name="connsiteX127" fmla="*/ 931757 w 1970167"/>
                    <a:gd name="connsiteY127" fmla="*/ 293503 h 1192059"/>
                    <a:gd name="connsiteX128" fmla="*/ 934640 w 1970167"/>
                    <a:gd name="connsiteY128" fmla="*/ 293784 h 1192059"/>
                    <a:gd name="connsiteX129" fmla="*/ 938072 w 1970167"/>
                    <a:gd name="connsiteY129" fmla="*/ 294052 h 1192059"/>
                    <a:gd name="connsiteX130" fmla="*/ 956711 w 1970167"/>
                    <a:gd name="connsiteY130" fmla="*/ 295468 h 1192059"/>
                    <a:gd name="connsiteX131" fmla="*/ 959092 w 1970167"/>
                    <a:gd name="connsiteY131" fmla="*/ 295638 h 1192059"/>
                    <a:gd name="connsiteX132" fmla="*/ 960534 w 1970167"/>
                    <a:gd name="connsiteY132" fmla="*/ 295748 h 1192059"/>
                    <a:gd name="connsiteX133" fmla="*/ 961951 w 1970167"/>
                    <a:gd name="connsiteY133" fmla="*/ 295858 h 1192059"/>
                    <a:gd name="connsiteX134" fmla="*/ 963416 w 1970167"/>
                    <a:gd name="connsiteY134" fmla="*/ 296029 h 1192059"/>
                    <a:gd name="connsiteX135" fmla="*/ 965371 w 1970167"/>
                    <a:gd name="connsiteY135" fmla="*/ 296248 h 1192059"/>
                    <a:gd name="connsiteX136" fmla="*/ 982946 w 1970167"/>
                    <a:gd name="connsiteY136" fmla="*/ 298250 h 1192059"/>
                    <a:gd name="connsiteX137" fmla="*/ 984913 w 1970167"/>
                    <a:gd name="connsiteY137" fmla="*/ 298482 h 1192059"/>
                    <a:gd name="connsiteX138" fmla="*/ 986354 w 1970167"/>
                    <a:gd name="connsiteY138" fmla="*/ 298640 h 1192059"/>
                    <a:gd name="connsiteX139" fmla="*/ 988235 w 1970167"/>
                    <a:gd name="connsiteY139" fmla="*/ 299018 h 1192059"/>
                    <a:gd name="connsiteX140" fmla="*/ 990116 w 1970167"/>
                    <a:gd name="connsiteY140" fmla="*/ 299397 h 1192059"/>
                    <a:gd name="connsiteX141" fmla="*/ 1001389 w 1970167"/>
                    <a:gd name="connsiteY141" fmla="*/ 301630 h 1192059"/>
                    <a:gd name="connsiteX142" fmla="*/ 1002831 w 1970167"/>
                    <a:gd name="connsiteY142" fmla="*/ 301923 h 1192059"/>
                    <a:gd name="connsiteX143" fmla="*/ 1004284 w 1970167"/>
                    <a:gd name="connsiteY143" fmla="*/ 302204 h 1192059"/>
                    <a:gd name="connsiteX144" fmla="*/ 1006153 w 1970167"/>
                    <a:gd name="connsiteY144" fmla="*/ 302618 h 1192059"/>
                    <a:gd name="connsiteX145" fmla="*/ 1016926 w 1970167"/>
                    <a:gd name="connsiteY145" fmla="*/ 304986 h 1192059"/>
                    <a:gd name="connsiteX146" fmla="*/ 1019271 w 1970167"/>
                    <a:gd name="connsiteY146" fmla="*/ 305510 h 1192059"/>
                    <a:gd name="connsiteX147" fmla="*/ 1021201 w 1970167"/>
                    <a:gd name="connsiteY147" fmla="*/ 305779 h 1192059"/>
                    <a:gd name="connsiteX148" fmla="*/ 1022654 w 1970167"/>
                    <a:gd name="connsiteY148" fmla="*/ 305986 h 1192059"/>
                    <a:gd name="connsiteX149" fmla="*/ 1033268 w 1970167"/>
                    <a:gd name="connsiteY149" fmla="*/ 307524 h 1192059"/>
                    <a:gd name="connsiteX150" fmla="*/ 1052468 w 1970167"/>
                    <a:gd name="connsiteY150" fmla="*/ 310087 h 1192059"/>
                    <a:gd name="connsiteX151" fmla="*/ 1065366 w 1970167"/>
                    <a:gd name="connsiteY151" fmla="*/ 310953 h 1192059"/>
                    <a:gd name="connsiteX152" fmla="*/ 1067748 w 1970167"/>
                    <a:gd name="connsiteY152" fmla="*/ 311111 h 1192059"/>
                    <a:gd name="connsiteX153" fmla="*/ 1069678 w 1970167"/>
                    <a:gd name="connsiteY153" fmla="*/ 311038 h 1192059"/>
                    <a:gd name="connsiteX154" fmla="*/ 1072084 w 1970167"/>
                    <a:gd name="connsiteY154" fmla="*/ 310941 h 1192059"/>
                    <a:gd name="connsiteX155" fmla="*/ 1082662 w 1970167"/>
                    <a:gd name="connsiteY155" fmla="*/ 310514 h 1192059"/>
                    <a:gd name="connsiteX156" fmla="*/ 1089440 w 1970167"/>
                    <a:gd name="connsiteY156" fmla="*/ 310209 h 1192059"/>
                    <a:gd name="connsiteX157" fmla="*/ 1092677 w 1970167"/>
                    <a:gd name="connsiteY157" fmla="*/ 310062 h 1192059"/>
                    <a:gd name="connsiteX158" fmla="*/ 1094998 w 1970167"/>
                    <a:gd name="connsiteY158" fmla="*/ 309964 h 1192059"/>
                    <a:gd name="connsiteX159" fmla="*/ 1096439 w 1970167"/>
                    <a:gd name="connsiteY159" fmla="*/ 310062 h 1192059"/>
                    <a:gd name="connsiteX160" fmla="*/ 1097868 w 1970167"/>
                    <a:gd name="connsiteY160" fmla="*/ 310160 h 1192059"/>
                    <a:gd name="connsiteX161" fmla="*/ 1105563 w 1970167"/>
                    <a:gd name="connsiteY161" fmla="*/ 310709 h 1192059"/>
                    <a:gd name="connsiteX162" fmla="*/ 1106039 w 1970167"/>
                    <a:gd name="connsiteY162" fmla="*/ 310733 h 1192059"/>
                    <a:gd name="connsiteX163" fmla="*/ 1123908 w 1970167"/>
                    <a:gd name="connsiteY163" fmla="*/ 312124 h 1192059"/>
                    <a:gd name="connsiteX164" fmla="*/ 1125838 w 1970167"/>
                    <a:gd name="connsiteY164" fmla="*/ 312271 h 1192059"/>
                    <a:gd name="connsiteX165" fmla="*/ 1126815 w 1970167"/>
                    <a:gd name="connsiteY165" fmla="*/ 312344 h 1192059"/>
                    <a:gd name="connsiteX166" fmla="*/ 1129930 w 1970167"/>
                    <a:gd name="connsiteY166" fmla="*/ 312429 h 1192059"/>
                    <a:gd name="connsiteX167" fmla="*/ 1131273 w 1970167"/>
                    <a:gd name="connsiteY167" fmla="*/ 312466 h 1192059"/>
                    <a:gd name="connsiteX168" fmla="*/ 1147616 w 1970167"/>
                    <a:gd name="connsiteY168" fmla="*/ 312905 h 1192059"/>
                    <a:gd name="connsiteX169" fmla="*/ 1148568 w 1970167"/>
                    <a:gd name="connsiteY169" fmla="*/ 312930 h 1192059"/>
                    <a:gd name="connsiteX170" fmla="*/ 1150498 w 1970167"/>
                    <a:gd name="connsiteY170" fmla="*/ 312942 h 1192059"/>
                    <a:gd name="connsiteX171" fmla="*/ 1155323 w 1970167"/>
                    <a:gd name="connsiteY171" fmla="*/ 312979 h 1192059"/>
                    <a:gd name="connsiteX172" fmla="*/ 1159158 w 1970167"/>
                    <a:gd name="connsiteY172" fmla="*/ 313015 h 1192059"/>
                    <a:gd name="connsiteX173" fmla="*/ 1161552 w 1970167"/>
                    <a:gd name="connsiteY173" fmla="*/ 313027 h 1192059"/>
                    <a:gd name="connsiteX174" fmla="*/ 1163286 w 1970167"/>
                    <a:gd name="connsiteY174" fmla="*/ 313076 h 1192059"/>
                    <a:gd name="connsiteX175" fmla="*/ 1165009 w 1970167"/>
                    <a:gd name="connsiteY175" fmla="*/ 313137 h 1192059"/>
                    <a:gd name="connsiteX176" fmla="*/ 1166926 w 1970167"/>
                    <a:gd name="connsiteY176" fmla="*/ 313186 h 1192059"/>
                    <a:gd name="connsiteX177" fmla="*/ 1168380 w 1970167"/>
                    <a:gd name="connsiteY177" fmla="*/ 313235 h 1192059"/>
                    <a:gd name="connsiteX178" fmla="*/ 1170273 w 1970167"/>
                    <a:gd name="connsiteY178" fmla="*/ 313577 h 1192059"/>
                    <a:gd name="connsiteX179" fmla="*/ 1171701 w 1970167"/>
                    <a:gd name="connsiteY179" fmla="*/ 313845 h 1192059"/>
                    <a:gd name="connsiteX180" fmla="*/ 1177393 w 1970167"/>
                    <a:gd name="connsiteY180" fmla="*/ 314882 h 1192059"/>
                    <a:gd name="connsiteX181" fmla="*/ 1179775 w 1970167"/>
                    <a:gd name="connsiteY181" fmla="*/ 315309 h 1192059"/>
                    <a:gd name="connsiteX182" fmla="*/ 1182169 w 1970167"/>
                    <a:gd name="connsiteY182" fmla="*/ 315517 h 1192059"/>
                    <a:gd name="connsiteX183" fmla="*/ 1193162 w 1970167"/>
                    <a:gd name="connsiteY183" fmla="*/ 316420 h 1192059"/>
                    <a:gd name="connsiteX184" fmla="*/ 1194591 w 1970167"/>
                    <a:gd name="connsiteY184" fmla="*/ 316542 h 1192059"/>
                    <a:gd name="connsiteX185" fmla="*/ 1196020 w 1970167"/>
                    <a:gd name="connsiteY185" fmla="*/ 316664 h 1192059"/>
                    <a:gd name="connsiteX186" fmla="*/ 1196972 w 1970167"/>
                    <a:gd name="connsiteY186" fmla="*/ 316786 h 1192059"/>
                    <a:gd name="connsiteX187" fmla="*/ 1198389 w 1970167"/>
                    <a:gd name="connsiteY187" fmla="*/ 316993 h 1192059"/>
                    <a:gd name="connsiteX188" fmla="*/ 1206450 w 1970167"/>
                    <a:gd name="connsiteY188" fmla="*/ 318116 h 1192059"/>
                    <a:gd name="connsiteX189" fmla="*/ 1210725 w 1970167"/>
                    <a:gd name="connsiteY189" fmla="*/ 318714 h 1192059"/>
                    <a:gd name="connsiteX190" fmla="*/ 1212618 w 1970167"/>
                    <a:gd name="connsiteY190" fmla="*/ 318970 h 1192059"/>
                    <a:gd name="connsiteX191" fmla="*/ 1214622 w 1970167"/>
                    <a:gd name="connsiteY191" fmla="*/ 319690 h 1192059"/>
                    <a:gd name="connsiteX192" fmla="*/ 1215916 w 1970167"/>
                    <a:gd name="connsiteY192" fmla="*/ 320154 h 1192059"/>
                    <a:gd name="connsiteX193" fmla="*/ 1220460 w 1970167"/>
                    <a:gd name="connsiteY193" fmla="*/ 321765 h 1192059"/>
                    <a:gd name="connsiteX194" fmla="*/ 1229571 w 1970167"/>
                    <a:gd name="connsiteY194" fmla="*/ 325084 h 1192059"/>
                    <a:gd name="connsiteX195" fmla="*/ 1230170 w 1970167"/>
                    <a:gd name="connsiteY195" fmla="*/ 325304 h 1192059"/>
                    <a:gd name="connsiteX196" fmla="*/ 1231562 w 1970167"/>
                    <a:gd name="connsiteY196" fmla="*/ 325804 h 1192059"/>
                    <a:gd name="connsiteX197" fmla="*/ 1232991 w 1970167"/>
                    <a:gd name="connsiteY197" fmla="*/ 326048 h 1192059"/>
                    <a:gd name="connsiteX198" fmla="*/ 1238244 w 1970167"/>
                    <a:gd name="connsiteY198" fmla="*/ 326914 h 1192059"/>
                    <a:gd name="connsiteX199" fmla="*/ 1238720 w 1970167"/>
                    <a:gd name="connsiteY199" fmla="*/ 326988 h 1192059"/>
                    <a:gd name="connsiteX200" fmla="*/ 1239587 w 1970167"/>
                    <a:gd name="connsiteY200" fmla="*/ 327061 h 1192059"/>
                    <a:gd name="connsiteX201" fmla="*/ 1240442 w 1970167"/>
                    <a:gd name="connsiteY201" fmla="*/ 327146 h 1192059"/>
                    <a:gd name="connsiteX202" fmla="*/ 1243251 w 1970167"/>
                    <a:gd name="connsiteY202" fmla="*/ 327390 h 1192059"/>
                    <a:gd name="connsiteX203" fmla="*/ 1244900 w 1970167"/>
                    <a:gd name="connsiteY203" fmla="*/ 327536 h 1192059"/>
                    <a:gd name="connsiteX204" fmla="*/ 1246451 w 1970167"/>
                    <a:gd name="connsiteY204" fmla="*/ 327231 h 1192059"/>
                    <a:gd name="connsiteX205" fmla="*/ 1249163 w 1970167"/>
                    <a:gd name="connsiteY205" fmla="*/ 326707 h 1192059"/>
                    <a:gd name="connsiteX206" fmla="*/ 1250397 w 1970167"/>
                    <a:gd name="connsiteY206" fmla="*/ 326463 h 1192059"/>
                    <a:gd name="connsiteX207" fmla="*/ 1252021 w 1970167"/>
                    <a:gd name="connsiteY207" fmla="*/ 325840 h 1192059"/>
                    <a:gd name="connsiteX208" fmla="*/ 1256735 w 1970167"/>
                    <a:gd name="connsiteY208" fmla="*/ 324022 h 1192059"/>
                    <a:gd name="connsiteX209" fmla="*/ 1261780 w 1970167"/>
                    <a:gd name="connsiteY209" fmla="*/ 322070 h 1192059"/>
                    <a:gd name="connsiteX210" fmla="*/ 1263624 w 1970167"/>
                    <a:gd name="connsiteY210" fmla="*/ 321362 h 1192059"/>
                    <a:gd name="connsiteX211" fmla="*/ 1265676 w 1970167"/>
                    <a:gd name="connsiteY211" fmla="*/ 320239 h 1192059"/>
                    <a:gd name="connsiteX212" fmla="*/ 1266910 w 1970167"/>
                    <a:gd name="connsiteY212" fmla="*/ 319556 h 1192059"/>
                    <a:gd name="connsiteX213" fmla="*/ 1269365 w 1970167"/>
                    <a:gd name="connsiteY213" fmla="*/ 318213 h 1192059"/>
                    <a:gd name="connsiteX214" fmla="*/ 1275838 w 1970167"/>
                    <a:gd name="connsiteY214" fmla="*/ 314650 h 1192059"/>
                    <a:gd name="connsiteX215" fmla="*/ 1278354 w 1970167"/>
                    <a:gd name="connsiteY215" fmla="*/ 313442 h 1192059"/>
                    <a:gd name="connsiteX216" fmla="*/ 1280028 w 1970167"/>
                    <a:gd name="connsiteY216" fmla="*/ 312637 h 1192059"/>
                    <a:gd name="connsiteX217" fmla="*/ 1280870 w 1970167"/>
                    <a:gd name="connsiteY217" fmla="*/ 312625 h 1192059"/>
                    <a:gd name="connsiteX218" fmla="*/ 1281774 w 1970167"/>
                    <a:gd name="connsiteY218" fmla="*/ 312600 h 1192059"/>
                    <a:gd name="connsiteX219" fmla="*/ 1282458 w 1970167"/>
                    <a:gd name="connsiteY219" fmla="*/ 312588 h 1192059"/>
                    <a:gd name="connsiteX220" fmla="*/ 1283826 w 1970167"/>
                    <a:gd name="connsiteY220" fmla="*/ 312588 h 1192059"/>
                    <a:gd name="connsiteX221" fmla="*/ 1289115 w 1970167"/>
                    <a:gd name="connsiteY221" fmla="*/ 313040 h 1192059"/>
                    <a:gd name="connsiteX222" fmla="*/ 1290104 w 1970167"/>
                    <a:gd name="connsiteY222" fmla="*/ 313113 h 1192059"/>
                    <a:gd name="connsiteX223" fmla="*/ 1292376 w 1970167"/>
                    <a:gd name="connsiteY223" fmla="*/ 313418 h 1192059"/>
                    <a:gd name="connsiteX224" fmla="*/ 1294648 w 1970167"/>
                    <a:gd name="connsiteY224" fmla="*/ 313711 h 1192059"/>
                    <a:gd name="connsiteX225" fmla="*/ 1297933 w 1970167"/>
                    <a:gd name="connsiteY225" fmla="*/ 314150 h 1192059"/>
                    <a:gd name="connsiteX226" fmla="*/ 1298874 w 1970167"/>
                    <a:gd name="connsiteY226" fmla="*/ 314272 h 1192059"/>
                    <a:gd name="connsiteX227" fmla="*/ 1304846 w 1970167"/>
                    <a:gd name="connsiteY227" fmla="*/ 315175 h 1192059"/>
                    <a:gd name="connsiteX228" fmla="*/ 1306691 w 1970167"/>
                    <a:gd name="connsiteY228" fmla="*/ 315443 h 1192059"/>
                    <a:gd name="connsiteX229" fmla="*/ 1308853 w 1970167"/>
                    <a:gd name="connsiteY229" fmla="*/ 315273 h 1192059"/>
                    <a:gd name="connsiteX230" fmla="*/ 1323180 w 1970167"/>
                    <a:gd name="connsiteY230" fmla="*/ 314089 h 1192059"/>
                    <a:gd name="connsiteX231" fmla="*/ 1325122 w 1970167"/>
                    <a:gd name="connsiteY231" fmla="*/ 313918 h 1192059"/>
                    <a:gd name="connsiteX232" fmla="*/ 1326099 w 1970167"/>
                    <a:gd name="connsiteY232" fmla="*/ 313845 h 1192059"/>
                    <a:gd name="connsiteX233" fmla="*/ 1328908 w 1970167"/>
                    <a:gd name="connsiteY233" fmla="*/ 313747 h 1192059"/>
                    <a:gd name="connsiteX234" fmla="*/ 1332670 w 1970167"/>
                    <a:gd name="connsiteY234" fmla="*/ 313613 h 1192059"/>
                    <a:gd name="connsiteX235" fmla="*/ 1340744 w 1970167"/>
                    <a:gd name="connsiteY235" fmla="*/ 313320 h 1192059"/>
                    <a:gd name="connsiteX236" fmla="*/ 1342637 w 1970167"/>
                    <a:gd name="connsiteY236" fmla="*/ 313247 h 1192059"/>
                    <a:gd name="connsiteX237" fmla="*/ 1344505 w 1970167"/>
                    <a:gd name="connsiteY237" fmla="*/ 313564 h 1192059"/>
                    <a:gd name="connsiteX238" fmla="*/ 1351504 w 1970167"/>
                    <a:gd name="connsiteY238" fmla="*/ 314724 h 1192059"/>
                    <a:gd name="connsiteX239" fmla="*/ 1353373 w 1970167"/>
                    <a:gd name="connsiteY239" fmla="*/ 315029 h 1192059"/>
                    <a:gd name="connsiteX240" fmla="*/ 1355657 w 1970167"/>
                    <a:gd name="connsiteY240" fmla="*/ 316042 h 1192059"/>
                    <a:gd name="connsiteX241" fmla="*/ 1358393 w 1970167"/>
                    <a:gd name="connsiteY241" fmla="*/ 317237 h 1192059"/>
                    <a:gd name="connsiteX242" fmla="*/ 1360213 w 1970167"/>
                    <a:gd name="connsiteY242" fmla="*/ 318043 h 1192059"/>
                    <a:gd name="connsiteX243" fmla="*/ 1361446 w 1970167"/>
                    <a:gd name="connsiteY243" fmla="*/ 318531 h 1192059"/>
                    <a:gd name="connsiteX244" fmla="*/ 1363437 w 1970167"/>
                    <a:gd name="connsiteY244" fmla="*/ 318885 h 1192059"/>
                    <a:gd name="connsiteX245" fmla="*/ 1372659 w 1970167"/>
                    <a:gd name="connsiteY245" fmla="*/ 320532 h 1192059"/>
                    <a:gd name="connsiteX246" fmla="*/ 1374564 w 1970167"/>
                    <a:gd name="connsiteY246" fmla="*/ 320874 h 1192059"/>
                    <a:gd name="connsiteX247" fmla="*/ 1376018 w 1970167"/>
                    <a:gd name="connsiteY247" fmla="*/ 321008 h 1192059"/>
                    <a:gd name="connsiteX248" fmla="*/ 1377471 w 1970167"/>
                    <a:gd name="connsiteY248" fmla="*/ 321142 h 1192059"/>
                    <a:gd name="connsiteX249" fmla="*/ 1382821 w 1970167"/>
                    <a:gd name="connsiteY249" fmla="*/ 321642 h 1192059"/>
                    <a:gd name="connsiteX250" fmla="*/ 1396220 w 1970167"/>
                    <a:gd name="connsiteY250" fmla="*/ 322887 h 1192059"/>
                    <a:gd name="connsiteX251" fmla="*/ 1398613 w 1970167"/>
                    <a:gd name="connsiteY251" fmla="*/ 323107 h 1192059"/>
                    <a:gd name="connsiteX252" fmla="*/ 1402045 w 1970167"/>
                    <a:gd name="connsiteY252" fmla="*/ 323144 h 1192059"/>
                    <a:gd name="connsiteX253" fmla="*/ 1419426 w 1970167"/>
                    <a:gd name="connsiteY253" fmla="*/ 323351 h 1192059"/>
                    <a:gd name="connsiteX254" fmla="*/ 1422638 w 1970167"/>
                    <a:gd name="connsiteY254" fmla="*/ 323388 h 1192059"/>
                    <a:gd name="connsiteX255" fmla="*/ 1425973 w 1970167"/>
                    <a:gd name="connsiteY255" fmla="*/ 323485 h 1192059"/>
                    <a:gd name="connsiteX256" fmla="*/ 1435036 w 1970167"/>
                    <a:gd name="connsiteY256" fmla="*/ 323754 h 1192059"/>
                    <a:gd name="connsiteX257" fmla="*/ 1448630 w 1970167"/>
                    <a:gd name="connsiteY257" fmla="*/ 324156 h 1192059"/>
                    <a:gd name="connsiteX258" fmla="*/ 1451537 w 1970167"/>
                    <a:gd name="connsiteY258" fmla="*/ 324242 h 1192059"/>
                    <a:gd name="connsiteX259" fmla="*/ 1453002 w 1970167"/>
                    <a:gd name="connsiteY259" fmla="*/ 324144 h 1192059"/>
                    <a:gd name="connsiteX260" fmla="*/ 1454969 w 1970167"/>
                    <a:gd name="connsiteY260" fmla="*/ 324022 h 1192059"/>
                    <a:gd name="connsiteX261" fmla="*/ 1473559 w 1970167"/>
                    <a:gd name="connsiteY261" fmla="*/ 322765 h 1192059"/>
                    <a:gd name="connsiteX262" fmla="*/ 1476502 w 1970167"/>
                    <a:gd name="connsiteY262" fmla="*/ 322570 h 1192059"/>
                    <a:gd name="connsiteX263" fmla="*/ 1477479 w 1970167"/>
                    <a:gd name="connsiteY263" fmla="*/ 322460 h 1192059"/>
                    <a:gd name="connsiteX264" fmla="*/ 1479433 w 1970167"/>
                    <a:gd name="connsiteY264" fmla="*/ 322241 h 1192059"/>
                    <a:gd name="connsiteX265" fmla="*/ 1490670 w 1970167"/>
                    <a:gd name="connsiteY265" fmla="*/ 320971 h 1192059"/>
                    <a:gd name="connsiteX266" fmla="*/ 1499257 w 1970167"/>
                    <a:gd name="connsiteY266" fmla="*/ 320007 h 1192059"/>
                    <a:gd name="connsiteX267" fmla="*/ 1501162 w 1970167"/>
                    <a:gd name="connsiteY267" fmla="*/ 319788 h 1192059"/>
                    <a:gd name="connsiteX268" fmla="*/ 1503067 w 1970167"/>
                    <a:gd name="connsiteY268" fmla="*/ 319580 h 1192059"/>
                    <a:gd name="connsiteX269" fmla="*/ 1504533 w 1970167"/>
                    <a:gd name="connsiteY269" fmla="*/ 319556 h 1192059"/>
                    <a:gd name="connsiteX270" fmla="*/ 1506500 w 1970167"/>
                    <a:gd name="connsiteY270" fmla="*/ 319531 h 1192059"/>
                    <a:gd name="connsiteX271" fmla="*/ 1506988 w 1970167"/>
                    <a:gd name="connsiteY271" fmla="*/ 319519 h 1192059"/>
                    <a:gd name="connsiteX272" fmla="*/ 1514023 w 1970167"/>
                    <a:gd name="connsiteY272" fmla="*/ 319421 h 1192059"/>
                    <a:gd name="connsiteX273" fmla="*/ 1516381 w 1970167"/>
                    <a:gd name="connsiteY273" fmla="*/ 319385 h 1192059"/>
                    <a:gd name="connsiteX274" fmla="*/ 1517822 w 1970167"/>
                    <a:gd name="connsiteY274" fmla="*/ 319495 h 1192059"/>
                    <a:gd name="connsiteX275" fmla="*/ 1519275 w 1970167"/>
                    <a:gd name="connsiteY275" fmla="*/ 319617 h 1192059"/>
                    <a:gd name="connsiteX276" fmla="*/ 1527019 w 1970167"/>
                    <a:gd name="connsiteY276" fmla="*/ 320227 h 1192059"/>
                    <a:gd name="connsiteX277" fmla="*/ 1535239 w 1970167"/>
                    <a:gd name="connsiteY277" fmla="*/ 320874 h 1192059"/>
                    <a:gd name="connsiteX278" fmla="*/ 1537169 w 1970167"/>
                    <a:gd name="connsiteY278" fmla="*/ 321032 h 1192059"/>
                    <a:gd name="connsiteX279" fmla="*/ 1539062 w 1970167"/>
                    <a:gd name="connsiteY279" fmla="*/ 321484 h 1192059"/>
                    <a:gd name="connsiteX280" fmla="*/ 1546159 w 1970167"/>
                    <a:gd name="connsiteY280" fmla="*/ 323144 h 1192059"/>
                    <a:gd name="connsiteX281" fmla="*/ 1547050 w 1970167"/>
                    <a:gd name="connsiteY281" fmla="*/ 323363 h 1192059"/>
                    <a:gd name="connsiteX282" fmla="*/ 1548858 w 1970167"/>
                    <a:gd name="connsiteY282" fmla="*/ 323790 h 1192059"/>
                    <a:gd name="connsiteX283" fmla="*/ 1550201 w 1970167"/>
                    <a:gd name="connsiteY283" fmla="*/ 324095 h 1192059"/>
                    <a:gd name="connsiteX284" fmla="*/ 1551105 w 1970167"/>
                    <a:gd name="connsiteY284" fmla="*/ 324388 h 1192059"/>
                    <a:gd name="connsiteX285" fmla="*/ 1556980 w 1970167"/>
                    <a:gd name="connsiteY285" fmla="*/ 326231 h 1192059"/>
                    <a:gd name="connsiteX286" fmla="*/ 1558336 w 1970167"/>
                    <a:gd name="connsiteY286" fmla="*/ 326658 h 1192059"/>
                    <a:gd name="connsiteX287" fmla="*/ 1560156 w 1970167"/>
                    <a:gd name="connsiteY287" fmla="*/ 327427 h 1192059"/>
                    <a:gd name="connsiteX288" fmla="*/ 1561512 w 1970167"/>
                    <a:gd name="connsiteY288" fmla="*/ 328012 h 1192059"/>
                    <a:gd name="connsiteX289" fmla="*/ 1570110 w 1970167"/>
                    <a:gd name="connsiteY289" fmla="*/ 331673 h 1192059"/>
                    <a:gd name="connsiteX290" fmla="*/ 1572382 w 1970167"/>
                    <a:gd name="connsiteY290" fmla="*/ 332637 h 1192059"/>
                    <a:gd name="connsiteX291" fmla="*/ 1574519 w 1970167"/>
                    <a:gd name="connsiteY291" fmla="*/ 333077 h 1192059"/>
                    <a:gd name="connsiteX292" fmla="*/ 1580175 w 1970167"/>
                    <a:gd name="connsiteY292" fmla="*/ 334248 h 1192059"/>
                    <a:gd name="connsiteX293" fmla="*/ 1582947 w 1970167"/>
                    <a:gd name="connsiteY293" fmla="*/ 334809 h 1192059"/>
                    <a:gd name="connsiteX294" fmla="*/ 1584340 w 1970167"/>
                    <a:gd name="connsiteY294" fmla="*/ 335102 h 1192059"/>
                    <a:gd name="connsiteX295" fmla="*/ 1585720 w 1970167"/>
                    <a:gd name="connsiteY295" fmla="*/ 335383 h 1192059"/>
                    <a:gd name="connsiteX296" fmla="*/ 1587112 w 1970167"/>
                    <a:gd name="connsiteY296" fmla="*/ 335774 h 1192059"/>
                    <a:gd name="connsiteX297" fmla="*/ 1588492 w 1970167"/>
                    <a:gd name="connsiteY297" fmla="*/ 336164 h 1192059"/>
                    <a:gd name="connsiteX298" fmla="*/ 1597751 w 1970167"/>
                    <a:gd name="connsiteY298" fmla="*/ 338763 h 1192059"/>
                    <a:gd name="connsiteX299" fmla="*/ 1600059 w 1970167"/>
                    <a:gd name="connsiteY299" fmla="*/ 339410 h 1192059"/>
                    <a:gd name="connsiteX300" fmla="*/ 1601500 w 1970167"/>
                    <a:gd name="connsiteY300" fmla="*/ 339581 h 1192059"/>
                    <a:gd name="connsiteX301" fmla="*/ 1602196 w 1970167"/>
                    <a:gd name="connsiteY301" fmla="*/ 339666 h 1192059"/>
                    <a:gd name="connsiteX302" fmla="*/ 1612591 w 1970167"/>
                    <a:gd name="connsiteY302" fmla="*/ 340874 h 1192059"/>
                    <a:gd name="connsiteX303" fmla="*/ 1614044 w 1970167"/>
                    <a:gd name="connsiteY303" fmla="*/ 341045 h 1192059"/>
                    <a:gd name="connsiteX304" fmla="*/ 1615009 w 1970167"/>
                    <a:gd name="connsiteY304" fmla="*/ 341155 h 1192059"/>
                    <a:gd name="connsiteX305" fmla="*/ 1616462 w 1970167"/>
                    <a:gd name="connsiteY305" fmla="*/ 341240 h 1192059"/>
                    <a:gd name="connsiteX306" fmla="*/ 1617928 w 1970167"/>
                    <a:gd name="connsiteY306" fmla="*/ 341313 h 1192059"/>
                    <a:gd name="connsiteX307" fmla="*/ 1623290 w 1970167"/>
                    <a:gd name="connsiteY307" fmla="*/ 341607 h 1192059"/>
                    <a:gd name="connsiteX308" fmla="*/ 1627186 w 1970167"/>
                    <a:gd name="connsiteY308" fmla="*/ 341802 h 1192059"/>
                    <a:gd name="connsiteX309" fmla="*/ 1629617 w 1970167"/>
                    <a:gd name="connsiteY309" fmla="*/ 341936 h 1192059"/>
                    <a:gd name="connsiteX310" fmla="*/ 1630936 w 1970167"/>
                    <a:gd name="connsiteY310" fmla="*/ 342143 h 1192059"/>
                    <a:gd name="connsiteX311" fmla="*/ 1632707 w 1970167"/>
                    <a:gd name="connsiteY311" fmla="*/ 342412 h 1192059"/>
                    <a:gd name="connsiteX312" fmla="*/ 1637470 w 1970167"/>
                    <a:gd name="connsiteY312" fmla="*/ 343144 h 1192059"/>
                    <a:gd name="connsiteX313" fmla="*/ 1639376 w 1970167"/>
                    <a:gd name="connsiteY313" fmla="*/ 343437 h 1192059"/>
                    <a:gd name="connsiteX314" fmla="*/ 1641672 w 1970167"/>
                    <a:gd name="connsiteY314" fmla="*/ 344389 h 1192059"/>
                    <a:gd name="connsiteX315" fmla="*/ 1643956 w 1970167"/>
                    <a:gd name="connsiteY315" fmla="*/ 345353 h 1192059"/>
                    <a:gd name="connsiteX316" fmla="*/ 1646997 w 1970167"/>
                    <a:gd name="connsiteY316" fmla="*/ 346622 h 1192059"/>
                    <a:gd name="connsiteX317" fmla="*/ 1648952 w 1970167"/>
                    <a:gd name="connsiteY317" fmla="*/ 347439 h 1192059"/>
                    <a:gd name="connsiteX318" fmla="*/ 1650026 w 1970167"/>
                    <a:gd name="connsiteY318" fmla="*/ 347842 h 1192059"/>
                    <a:gd name="connsiteX319" fmla="*/ 1651626 w 1970167"/>
                    <a:gd name="connsiteY319" fmla="*/ 348416 h 1192059"/>
                    <a:gd name="connsiteX320" fmla="*/ 1652543 w 1970167"/>
                    <a:gd name="connsiteY320" fmla="*/ 348745 h 1192059"/>
                    <a:gd name="connsiteX321" fmla="*/ 1654387 w 1970167"/>
                    <a:gd name="connsiteY321" fmla="*/ 349416 h 1192059"/>
                    <a:gd name="connsiteX322" fmla="*/ 1656280 w 1970167"/>
                    <a:gd name="connsiteY322" fmla="*/ 349526 h 1192059"/>
                    <a:gd name="connsiteX323" fmla="*/ 1665795 w 1970167"/>
                    <a:gd name="connsiteY323" fmla="*/ 350100 h 1192059"/>
                    <a:gd name="connsiteX324" fmla="*/ 1667700 w 1970167"/>
                    <a:gd name="connsiteY324" fmla="*/ 350209 h 1192059"/>
                    <a:gd name="connsiteX325" fmla="*/ 1669093 w 1970167"/>
                    <a:gd name="connsiteY325" fmla="*/ 350222 h 1192059"/>
                    <a:gd name="connsiteX326" fmla="*/ 1670473 w 1970167"/>
                    <a:gd name="connsiteY326" fmla="*/ 350246 h 1192059"/>
                    <a:gd name="connsiteX327" fmla="*/ 1674638 w 1970167"/>
                    <a:gd name="connsiteY327" fmla="*/ 350283 h 1192059"/>
                    <a:gd name="connsiteX328" fmla="*/ 1679084 w 1970167"/>
                    <a:gd name="connsiteY328" fmla="*/ 350332 h 1192059"/>
                    <a:gd name="connsiteX329" fmla="*/ 1681331 w 1970167"/>
                    <a:gd name="connsiteY329" fmla="*/ 350356 h 1192059"/>
                    <a:gd name="connsiteX330" fmla="*/ 1683761 w 1970167"/>
                    <a:gd name="connsiteY330" fmla="*/ 350575 h 1192059"/>
                    <a:gd name="connsiteX331" fmla="*/ 1692617 w 1970167"/>
                    <a:gd name="connsiteY331" fmla="*/ 351369 h 1192059"/>
                    <a:gd name="connsiteX332" fmla="*/ 1693997 w 1970167"/>
                    <a:gd name="connsiteY332" fmla="*/ 351491 h 1192059"/>
                    <a:gd name="connsiteX333" fmla="*/ 1694485 w 1970167"/>
                    <a:gd name="connsiteY333" fmla="*/ 351552 h 1192059"/>
                    <a:gd name="connsiteX334" fmla="*/ 1696892 w 1970167"/>
                    <a:gd name="connsiteY334" fmla="*/ 351832 h 1192059"/>
                    <a:gd name="connsiteX335" fmla="*/ 1706540 w 1970167"/>
                    <a:gd name="connsiteY335" fmla="*/ 352967 h 1192059"/>
                    <a:gd name="connsiteX336" fmla="*/ 1708006 w 1970167"/>
                    <a:gd name="connsiteY336" fmla="*/ 353138 h 1192059"/>
                    <a:gd name="connsiteX337" fmla="*/ 1708947 w 1970167"/>
                    <a:gd name="connsiteY337" fmla="*/ 353248 h 1192059"/>
                    <a:gd name="connsiteX338" fmla="*/ 1709887 w 1970167"/>
                    <a:gd name="connsiteY338" fmla="*/ 353419 h 1192059"/>
                    <a:gd name="connsiteX339" fmla="*/ 1711316 w 1970167"/>
                    <a:gd name="connsiteY339" fmla="*/ 353663 h 1192059"/>
                    <a:gd name="connsiteX340" fmla="*/ 1722663 w 1970167"/>
                    <a:gd name="connsiteY340" fmla="*/ 355652 h 1192059"/>
                    <a:gd name="connsiteX341" fmla="*/ 1724556 w 1970167"/>
                    <a:gd name="connsiteY341" fmla="*/ 355981 h 1192059"/>
                    <a:gd name="connsiteX342" fmla="*/ 1726743 w 1970167"/>
                    <a:gd name="connsiteY342" fmla="*/ 356872 h 1192059"/>
                    <a:gd name="connsiteX343" fmla="*/ 1729369 w 1970167"/>
                    <a:gd name="connsiteY343" fmla="*/ 357934 h 1192059"/>
                    <a:gd name="connsiteX344" fmla="*/ 1733436 w 1970167"/>
                    <a:gd name="connsiteY344" fmla="*/ 359581 h 1192059"/>
                    <a:gd name="connsiteX345" fmla="*/ 1734657 w 1970167"/>
                    <a:gd name="connsiteY345" fmla="*/ 360081 h 1192059"/>
                    <a:gd name="connsiteX346" fmla="*/ 1735109 w 1970167"/>
                    <a:gd name="connsiteY346" fmla="*/ 360277 h 1192059"/>
                    <a:gd name="connsiteX347" fmla="*/ 1736929 w 1970167"/>
                    <a:gd name="connsiteY347" fmla="*/ 361046 h 1192059"/>
                    <a:gd name="connsiteX348" fmla="*/ 1745540 w 1970167"/>
                    <a:gd name="connsiteY348" fmla="*/ 364731 h 1192059"/>
                    <a:gd name="connsiteX349" fmla="*/ 1745992 w 1970167"/>
                    <a:gd name="connsiteY349" fmla="*/ 364926 h 1192059"/>
                    <a:gd name="connsiteX350" fmla="*/ 1746896 w 1970167"/>
                    <a:gd name="connsiteY350" fmla="*/ 365317 h 1192059"/>
                    <a:gd name="connsiteX351" fmla="*/ 1748691 w 1970167"/>
                    <a:gd name="connsiteY351" fmla="*/ 366085 h 1192059"/>
                    <a:gd name="connsiteX352" fmla="*/ 1750426 w 1970167"/>
                    <a:gd name="connsiteY352" fmla="*/ 367001 h 1192059"/>
                    <a:gd name="connsiteX353" fmla="*/ 1757363 w 1970167"/>
                    <a:gd name="connsiteY353" fmla="*/ 370674 h 1192059"/>
                    <a:gd name="connsiteX354" fmla="*/ 1759097 w 1970167"/>
                    <a:gd name="connsiteY354" fmla="*/ 371589 h 1192059"/>
                    <a:gd name="connsiteX355" fmla="*/ 1762139 w 1970167"/>
                    <a:gd name="connsiteY355" fmla="*/ 373077 h 1192059"/>
                    <a:gd name="connsiteX356" fmla="*/ 1766060 w 1970167"/>
                    <a:gd name="connsiteY356" fmla="*/ 374981 h 1192059"/>
                    <a:gd name="connsiteX357" fmla="*/ 1768234 w 1970167"/>
                    <a:gd name="connsiteY357" fmla="*/ 376031 h 1192059"/>
                    <a:gd name="connsiteX358" fmla="*/ 1770053 w 1970167"/>
                    <a:gd name="connsiteY358" fmla="*/ 376677 h 1192059"/>
                    <a:gd name="connsiteX359" fmla="*/ 1771409 w 1970167"/>
                    <a:gd name="connsiteY359" fmla="*/ 377166 h 1192059"/>
                    <a:gd name="connsiteX360" fmla="*/ 1772777 w 1970167"/>
                    <a:gd name="connsiteY360" fmla="*/ 377654 h 1192059"/>
                    <a:gd name="connsiteX361" fmla="*/ 1780497 w 1970167"/>
                    <a:gd name="connsiteY361" fmla="*/ 380412 h 1192059"/>
                    <a:gd name="connsiteX362" fmla="*/ 1783220 w 1970167"/>
                    <a:gd name="connsiteY362" fmla="*/ 381376 h 1192059"/>
                    <a:gd name="connsiteX363" fmla="*/ 1783831 w 1970167"/>
                    <a:gd name="connsiteY363" fmla="*/ 381559 h 1192059"/>
                    <a:gd name="connsiteX364" fmla="*/ 1785223 w 1970167"/>
                    <a:gd name="connsiteY364" fmla="*/ 381973 h 1192059"/>
                    <a:gd name="connsiteX365" fmla="*/ 1794090 w 1970167"/>
                    <a:gd name="connsiteY365" fmla="*/ 384609 h 1192059"/>
                    <a:gd name="connsiteX366" fmla="*/ 1795495 w 1970167"/>
                    <a:gd name="connsiteY366" fmla="*/ 385024 h 1192059"/>
                    <a:gd name="connsiteX367" fmla="*/ 1796888 w 1970167"/>
                    <a:gd name="connsiteY367" fmla="*/ 385439 h 1192059"/>
                    <a:gd name="connsiteX368" fmla="*/ 1798805 w 1970167"/>
                    <a:gd name="connsiteY368" fmla="*/ 385695 h 1192059"/>
                    <a:gd name="connsiteX369" fmla="*/ 1805035 w 1970167"/>
                    <a:gd name="connsiteY369" fmla="*/ 386513 h 1192059"/>
                    <a:gd name="connsiteX370" fmla="*/ 1805987 w 1970167"/>
                    <a:gd name="connsiteY370" fmla="*/ 386635 h 1192059"/>
                    <a:gd name="connsiteX371" fmla="*/ 1807929 w 1970167"/>
                    <a:gd name="connsiteY371" fmla="*/ 386733 h 1192059"/>
                    <a:gd name="connsiteX372" fmla="*/ 1819618 w 1970167"/>
                    <a:gd name="connsiteY372" fmla="*/ 387318 h 1192059"/>
                    <a:gd name="connsiteX373" fmla="*/ 1821560 w 1970167"/>
                    <a:gd name="connsiteY373" fmla="*/ 387416 h 1192059"/>
                    <a:gd name="connsiteX374" fmla="*/ 1822537 w 1970167"/>
                    <a:gd name="connsiteY374" fmla="*/ 387526 h 1192059"/>
                    <a:gd name="connsiteX375" fmla="*/ 1824003 w 1970167"/>
                    <a:gd name="connsiteY375" fmla="*/ 387685 h 1192059"/>
                    <a:gd name="connsiteX376" fmla="*/ 1829853 w 1970167"/>
                    <a:gd name="connsiteY376" fmla="*/ 388295 h 1192059"/>
                    <a:gd name="connsiteX377" fmla="*/ 1836192 w 1970167"/>
                    <a:gd name="connsiteY377" fmla="*/ 388978 h 1192059"/>
                    <a:gd name="connsiteX378" fmla="*/ 1838134 w 1970167"/>
                    <a:gd name="connsiteY378" fmla="*/ 389173 h 1192059"/>
                    <a:gd name="connsiteX379" fmla="*/ 1839844 w 1970167"/>
                    <a:gd name="connsiteY379" fmla="*/ 389954 h 1192059"/>
                    <a:gd name="connsiteX380" fmla="*/ 1843325 w 1970167"/>
                    <a:gd name="connsiteY380" fmla="*/ 391553 h 1192059"/>
                    <a:gd name="connsiteX381" fmla="*/ 1843826 w 1970167"/>
                    <a:gd name="connsiteY381" fmla="*/ 391797 h 1192059"/>
                    <a:gd name="connsiteX382" fmla="*/ 1846586 w 1970167"/>
                    <a:gd name="connsiteY382" fmla="*/ 393334 h 1192059"/>
                    <a:gd name="connsiteX383" fmla="*/ 1848248 w 1970167"/>
                    <a:gd name="connsiteY383" fmla="*/ 394262 h 1192059"/>
                    <a:gd name="connsiteX384" fmla="*/ 1849481 w 1970167"/>
                    <a:gd name="connsiteY384" fmla="*/ 395482 h 1192059"/>
                    <a:gd name="connsiteX385" fmla="*/ 1850043 w 1970167"/>
                    <a:gd name="connsiteY385" fmla="*/ 396031 h 1192059"/>
                    <a:gd name="connsiteX386" fmla="*/ 1853487 w 1970167"/>
                    <a:gd name="connsiteY386" fmla="*/ 399411 h 1192059"/>
                    <a:gd name="connsiteX387" fmla="*/ 1854696 w 1970167"/>
                    <a:gd name="connsiteY387" fmla="*/ 400290 h 1192059"/>
                    <a:gd name="connsiteX388" fmla="*/ 1853866 w 1970167"/>
                    <a:gd name="connsiteY388" fmla="*/ 401608 h 1192059"/>
                    <a:gd name="connsiteX389" fmla="*/ 1818714 w 1970167"/>
                    <a:gd name="connsiteY389" fmla="*/ 452774 h 1192059"/>
                    <a:gd name="connsiteX390" fmla="*/ 1810909 w 1970167"/>
                    <a:gd name="connsiteY390" fmla="*/ 468821 h 1192059"/>
                    <a:gd name="connsiteX391" fmla="*/ 1809700 w 1970167"/>
                    <a:gd name="connsiteY391" fmla="*/ 471298 h 1192059"/>
                    <a:gd name="connsiteX392" fmla="*/ 1805902 w 1970167"/>
                    <a:gd name="connsiteY392" fmla="*/ 481390 h 1192059"/>
                    <a:gd name="connsiteX393" fmla="*/ 1803581 w 1970167"/>
                    <a:gd name="connsiteY393" fmla="*/ 500414 h 1192059"/>
                    <a:gd name="connsiteX394" fmla="*/ 1807465 w 1970167"/>
                    <a:gd name="connsiteY394" fmla="*/ 519536 h 1192059"/>
                    <a:gd name="connsiteX395" fmla="*/ 1810274 w 1970167"/>
                    <a:gd name="connsiteY395" fmla="*/ 533325 h 1192059"/>
                    <a:gd name="connsiteX396" fmla="*/ 1815111 w 1970167"/>
                    <a:gd name="connsiteY396" fmla="*/ 575193 h 1192059"/>
                    <a:gd name="connsiteX397" fmla="*/ 1815453 w 1970167"/>
                    <a:gd name="connsiteY397" fmla="*/ 613754 h 1192059"/>
                    <a:gd name="connsiteX398" fmla="*/ 1817029 w 1970167"/>
                    <a:gd name="connsiteY398" fmla="*/ 621369 h 1192059"/>
                    <a:gd name="connsiteX399" fmla="*/ 1820680 w 1970167"/>
                    <a:gd name="connsiteY399" fmla="*/ 639136 h 1192059"/>
                    <a:gd name="connsiteX400" fmla="*/ 1832296 w 1970167"/>
                    <a:gd name="connsiteY400" fmla="*/ 663615 h 1192059"/>
                    <a:gd name="connsiteX401" fmla="*/ 1870587 w 1970167"/>
                    <a:gd name="connsiteY401" fmla="*/ 723080 h 1192059"/>
                    <a:gd name="connsiteX402" fmla="*/ 1871308 w 1970167"/>
                    <a:gd name="connsiteY402" fmla="*/ 724715 h 1192059"/>
                    <a:gd name="connsiteX403" fmla="*/ 1874264 w 1970167"/>
                    <a:gd name="connsiteY403" fmla="*/ 731426 h 1192059"/>
                    <a:gd name="connsiteX404" fmla="*/ 1904517 w 1970167"/>
                    <a:gd name="connsiteY404" fmla="*/ 762617 h 1192059"/>
                    <a:gd name="connsiteX405" fmla="*/ 1925183 w 1970167"/>
                    <a:gd name="connsiteY405" fmla="*/ 783911 h 1192059"/>
                    <a:gd name="connsiteX406" fmla="*/ 1942845 w 1970167"/>
                    <a:gd name="connsiteY406" fmla="*/ 802105 h 1192059"/>
                    <a:gd name="connsiteX407" fmla="*/ 1946766 w 1970167"/>
                    <a:gd name="connsiteY407" fmla="*/ 808219 h 1192059"/>
                    <a:gd name="connsiteX408" fmla="*/ 1954631 w 1970167"/>
                    <a:gd name="connsiteY408" fmla="*/ 816444 h 1192059"/>
                    <a:gd name="connsiteX409" fmla="*/ 1961874 w 1970167"/>
                    <a:gd name="connsiteY409" fmla="*/ 824022 h 1192059"/>
                    <a:gd name="connsiteX410" fmla="*/ 1970168 w 1970167"/>
                    <a:gd name="connsiteY410" fmla="*/ 835968 h 1192059"/>
                    <a:gd name="connsiteX411" fmla="*/ 1970168 w 1970167"/>
                    <a:gd name="connsiteY411" fmla="*/ 835968 h 1192059"/>
                    <a:gd name="connsiteX412" fmla="*/ 1970168 w 1970167"/>
                    <a:gd name="connsiteY412" fmla="*/ 835968 h 1192059"/>
                    <a:gd name="connsiteX413" fmla="*/ 1970131 w 1970167"/>
                    <a:gd name="connsiteY413" fmla="*/ 835981 h 1192059"/>
                    <a:gd name="connsiteX414" fmla="*/ 1967774 w 1970167"/>
                    <a:gd name="connsiteY414" fmla="*/ 836810 h 1192059"/>
                    <a:gd name="connsiteX415" fmla="*/ 1967737 w 1970167"/>
                    <a:gd name="connsiteY415" fmla="*/ 836823 h 1192059"/>
                    <a:gd name="connsiteX416" fmla="*/ 1958613 w 1970167"/>
                    <a:gd name="connsiteY416" fmla="*/ 840056 h 1192059"/>
                    <a:gd name="connsiteX417" fmla="*/ 1950283 w 1970167"/>
                    <a:gd name="connsiteY417" fmla="*/ 842997 h 1192059"/>
                    <a:gd name="connsiteX418" fmla="*/ 1948439 w 1970167"/>
                    <a:gd name="connsiteY418" fmla="*/ 843656 h 1192059"/>
                    <a:gd name="connsiteX419" fmla="*/ 1947034 w 1970167"/>
                    <a:gd name="connsiteY419" fmla="*/ 843766 h 1192059"/>
                    <a:gd name="connsiteX420" fmla="*/ 1945007 w 1970167"/>
                    <a:gd name="connsiteY420" fmla="*/ 843925 h 1192059"/>
                    <a:gd name="connsiteX421" fmla="*/ 1943602 w 1970167"/>
                    <a:gd name="connsiteY421" fmla="*/ 844034 h 1192059"/>
                    <a:gd name="connsiteX422" fmla="*/ 1941868 w 1970167"/>
                    <a:gd name="connsiteY422" fmla="*/ 843449 h 1192059"/>
                    <a:gd name="connsiteX423" fmla="*/ 1939865 w 1970167"/>
                    <a:gd name="connsiteY423" fmla="*/ 842765 h 1192059"/>
                    <a:gd name="connsiteX424" fmla="*/ 1939181 w 1970167"/>
                    <a:gd name="connsiteY424" fmla="*/ 842533 h 1192059"/>
                    <a:gd name="connsiteX425" fmla="*/ 1938167 w 1970167"/>
                    <a:gd name="connsiteY425" fmla="*/ 842192 h 1192059"/>
                    <a:gd name="connsiteX426" fmla="*/ 1937117 w 1970167"/>
                    <a:gd name="connsiteY426" fmla="*/ 841826 h 1192059"/>
                    <a:gd name="connsiteX427" fmla="*/ 1937019 w 1970167"/>
                    <a:gd name="connsiteY427" fmla="*/ 841789 h 1192059"/>
                    <a:gd name="connsiteX428" fmla="*/ 1935834 w 1970167"/>
                    <a:gd name="connsiteY428" fmla="*/ 841252 h 1192059"/>
                    <a:gd name="connsiteX429" fmla="*/ 1934894 w 1970167"/>
                    <a:gd name="connsiteY429" fmla="*/ 840813 h 1192059"/>
                    <a:gd name="connsiteX430" fmla="*/ 1934698 w 1970167"/>
                    <a:gd name="connsiteY430" fmla="*/ 840727 h 1192059"/>
                    <a:gd name="connsiteX431" fmla="*/ 1932243 w 1970167"/>
                    <a:gd name="connsiteY431" fmla="*/ 839605 h 1192059"/>
                    <a:gd name="connsiteX432" fmla="*/ 1931071 w 1970167"/>
                    <a:gd name="connsiteY432" fmla="*/ 838567 h 1192059"/>
                    <a:gd name="connsiteX433" fmla="*/ 1930203 w 1970167"/>
                    <a:gd name="connsiteY433" fmla="*/ 837799 h 1192059"/>
                    <a:gd name="connsiteX434" fmla="*/ 1928982 w 1970167"/>
                    <a:gd name="connsiteY434" fmla="*/ 836713 h 1192059"/>
                    <a:gd name="connsiteX435" fmla="*/ 1927565 w 1970167"/>
                    <a:gd name="connsiteY435" fmla="*/ 836371 h 1192059"/>
                    <a:gd name="connsiteX436" fmla="*/ 1926185 w 1970167"/>
                    <a:gd name="connsiteY436" fmla="*/ 836041 h 1192059"/>
                    <a:gd name="connsiteX437" fmla="*/ 1925721 w 1970167"/>
                    <a:gd name="connsiteY437" fmla="*/ 835932 h 1192059"/>
                    <a:gd name="connsiteX438" fmla="*/ 1925098 w 1970167"/>
                    <a:gd name="connsiteY438" fmla="*/ 835785 h 1192059"/>
                    <a:gd name="connsiteX439" fmla="*/ 1923864 w 1970167"/>
                    <a:gd name="connsiteY439" fmla="*/ 836041 h 1192059"/>
                    <a:gd name="connsiteX440" fmla="*/ 1922863 w 1970167"/>
                    <a:gd name="connsiteY440" fmla="*/ 836261 h 1192059"/>
                    <a:gd name="connsiteX441" fmla="*/ 1921873 w 1970167"/>
                    <a:gd name="connsiteY441" fmla="*/ 836468 h 1192059"/>
                    <a:gd name="connsiteX442" fmla="*/ 1921214 w 1970167"/>
                    <a:gd name="connsiteY442" fmla="*/ 836823 h 1192059"/>
                    <a:gd name="connsiteX443" fmla="*/ 1918380 w 1970167"/>
                    <a:gd name="connsiteY443" fmla="*/ 838384 h 1192059"/>
                    <a:gd name="connsiteX444" fmla="*/ 1917049 w 1970167"/>
                    <a:gd name="connsiteY444" fmla="*/ 839129 h 1192059"/>
                    <a:gd name="connsiteX445" fmla="*/ 1915730 w 1970167"/>
                    <a:gd name="connsiteY445" fmla="*/ 841228 h 1192059"/>
                    <a:gd name="connsiteX446" fmla="*/ 1913873 w 1970167"/>
                    <a:gd name="connsiteY446" fmla="*/ 844193 h 1192059"/>
                    <a:gd name="connsiteX447" fmla="*/ 1911882 w 1970167"/>
                    <a:gd name="connsiteY447" fmla="*/ 845730 h 1192059"/>
                    <a:gd name="connsiteX448" fmla="*/ 1910686 w 1970167"/>
                    <a:gd name="connsiteY448" fmla="*/ 846658 h 1192059"/>
                    <a:gd name="connsiteX449" fmla="*/ 1910209 w 1970167"/>
                    <a:gd name="connsiteY449" fmla="*/ 846975 h 1192059"/>
                    <a:gd name="connsiteX450" fmla="*/ 1908865 w 1970167"/>
                    <a:gd name="connsiteY450" fmla="*/ 847854 h 1192059"/>
                    <a:gd name="connsiteX451" fmla="*/ 1907143 w 1970167"/>
                    <a:gd name="connsiteY451" fmla="*/ 848988 h 1192059"/>
                    <a:gd name="connsiteX452" fmla="*/ 1905055 w 1970167"/>
                    <a:gd name="connsiteY452" fmla="*/ 850941 h 1192059"/>
                    <a:gd name="connsiteX453" fmla="*/ 1903626 w 1970167"/>
                    <a:gd name="connsiteY453" fmla="*/ 852271 h 1192059"/>
                    <a:gd name="connsiteX454" fmla="*/ 1901904 w 1970167"/>
                    <a:gd name="connsiteY454" fmla="*/ 852735 h 1192059"/>
                    <a:gd name="connsiteX455" fmla="*/ 1900633 w 1970167"/>
                    <a:gd name="connsiteY455" fmla="*/ 853064 h 1192059"/>
                    <a:gd name="connsiteX456" fmla="*/ 1899766 w 1970167"/>
                    <a:gd name="connsiteY456" fmla="*/ 853296 h 1192059"/>
                    <a:gd name="connsiteX457" fmla="*/ 1898826 w 1970167"/>
                    <a:gd name="connsiteY457" fmla="*/ 853308 h 1192059"/>
                    <a:gd name="connsiteX458" fmla="*/ 1895736 w 1970167"/>
                    <a:gd name="connsiteY458" fmla="*/ 853345 h 1192059"/>
                    <a:gd name="connsiteX459" fmla="*/ 1894588 w 1970167"/>
                    <a:gd name="connsiteY459" fmla="*/ 853357 h 1192059"/>
                    <a:gd name="connsiteX460" fmla="*/ 1893049 w 1970167"/>
                    <a:gd name="connsiteY460" fmla="*/ 853052 h 1192059"/>
                    <a:gd name="connsiteX461" fmla="*/ 1886819 w 1970167"/>
                    <a:gd name="connsiteY461" fmla="*/ 851819 h 1192059"/>
                    <a:gd name="connsiteX462" fmla="*/ 1885390 w 1970167"/>
                    <a:gd name="connsiteY462" fmla="*/ 851576 h 1192059"/>
                    <a:gd name="connsiteX463" fmla="*/ 1882532 w 1970167"/>
                    <a:gd name="connsiteY463" fmla="*/ 851100 h 1192059"/>
                    <a:gd name="connsiteX464" fmla="*/ 1880615 w 1970167"/>
                    <a:gd name="connsiteY464" fmla="*/ 850770 h 1192059"/>
                    <a:gd name="connsiteX465" fmla="*/ 1879186 w 1970167"/>
                    <a:gd name="connsiteY465" fmla="*/ 850538 h 1192059"/>
                    <a:gd name="connsiteX466" fmla="*/ 1877756 w 1970167"/>
                    <a:gd name="connsiteY466" fmla="*/ 850294 h 1192059"/>
                    <a:gd name="connsiteX467" fmla="*/ 1876327 w 1970167"/>
                    <a:gd name="connsiteY467" fmla="*/ 850209 h 1192059"/>
                    <a:gd name="connsiteX468" fmla="*/ 1875375 w 1970167"/>
                    <a:gd name="connsiteY468" fmla="*/ 850148 h 1192059"/>
                    <a:gd name="connsiteX469" fmla="*/ 1870135 w 1970167"/>
                    <a:gd name="connsiteY469" fmla="*/ 849830 h 1192059"/>
                    <a:gd name="connsiteX470" fmla="*/ 1868706 w 1970167"/>
                    <a:gd name="connsiteY470" fmla="*/ 849745 h 1192059"/>
                    <a:gd name="connsiteX471" fmla="*/ 1867314 w 1970167"/>
                    <a:gd name="connsiteY471" fmla="*/ 849830 h 1192059"/>
                    <a:gd name="connsiteX472" fmla="*/ 1862672 w 1970167"/>
                    <a:gd name="connsiteY472" fmla="*/ 850087 h 1192059"/>
                    <a:gd name="connsiteX473" fmla="*/ 1861280 w 1970167"/>
                    <a:gd name="connsiteY473" fmla="*/ 850160 h 1192059"/>
                    <a:gd name="connsiteX474" fmla="*/ 1859888 w 1970167"/>
                    <a:gd name="connsiteY474" fmla="*/ 850611 h 1192059"/>
                    <a:gd name="connsiteX475" fmla="*/ 1858495 w 1970167"/>
                    <a:gd name="connsiteY475" fmla="*/ 851063 h 1192059"/>
                    <a:gd name="connsiteX476" fmla="*/ 1857091 w 1970167"/>
                    <a:gd name="connsiteY476" fmla="*/ 851514 h 1192059"/>
                    <a:gd name="connsiteX477" fmla="*/ 1855234 w 1970167"/>
                    <a:gd name="connsiteY477" fmla="*/ 852735 h 1192059"/>
                    <a:gd name="connsiteX478" fmla="*/ 1854110 w 1970167"/>
                    <a:gd name="connsiteY478" fmla="*/ 853467 h 1192059"/>
                    <a:gd name="connsiteX479" fmla="*/ 1853561 w 1970167"/>
                    <a:gd name="connsiteY479" fmla="*/ 853821 h 1192059"/>
                    <a:gd name="connsiteX480" fmla="*/ 1851448 w 1970167"/>
                    <a:gd name="connsiteY480" fmla="*/ 855798 h 1192059"/>
                    <a:gd name="connsiteX481" fmla="*/ 1850043 w 1970167"/>
                    <a:gd name="connsiteY481" fmla="*/ 857116 h 1192059"/>
                    <a:gd name="connsiteX482" fmla="*/ 1848785 w 1970167"/>
                    <a:gd name="connsiteY482" fmla="*/ 857823 h 1192059"/>
                    <a:gd name="connsiteX483" fmla="*/ 1847454 w 1970167"/>
                    <a:gd name="connsiteY483" fmla="*/ 858568 h 1192059"/>
                    <a:gd name="connsiteX484" fmla="*/ 1845878 w 1970167"/>
                    <a:gd name="connsiteY484" fmla="*/ 859446 h 1192059"/>
                    <a:gd name="connsiteX485" fmla="*/ 1844461 w 1970167"/>
                    <a:gd name="connsiteY485" fmla="*/ 859605 h 1192059"/>
                    <a:gd name="connsiteX486" fmla="*/ 1839832 w 1970167"/>
                    <a:gd name="connsiteY486" fmla="*/ 860142 h 1192059"/>
                    <a:gd name="connsiteX487" fmla="*/ 1835472 w 1970167"/>
                    <a:gd name="connsiteY487" fmla="*/ 860215 h 1192059"/>
                    <a:gd name="connsiteX488" fmla="*/ 1833933 w 1970167"/>
                    <a:gd name="connsiteY488" fmla="*/ 860228 h 1192059"/>
                    <a:gd name="connsiteX489" fmla="*/ 1832381 w 1970167"/>
                    <a:gd name="connsiteY489" fmla="*/ 859568 h 1192059"/>
                    <a:gd name="connsiteX490" fmla="*/ 1829438 w 1970167"/>
                    <a:gd name="connsiteY490" fmla="*/ 858287 h 1192059"/>
                    <a:gd name="connsiteX491" fmla="*/ 1828082 w 1970167"/>
                    <a:gd name="connsiteY491" fmla="*/ 857702 h 1192059"/>
                    <a:gd name="connsiteX492" fmla="*/ 1825969 w 1970167"/>
                    <a:gd name="connsiteY492" fmla="*/ 856139 h 1192059"/>
                    <a:gd name="connsiteX493" fmla="*/ 1824320 w 1970167"/>
                    <a:gd name="connsiteY493" fmla="*/ 854931 h 1192059"/>
                    <a:gd name="connsiteX494" fmla="*/ 1822647 w 1970167"/>
                    <a:gd name="connsiteY494" fmla="*/ 854370 h 1192059"/>
                    <a:gd name="connsiteX495" fmla="*/ 1820888 w 1970167"/>
                    <a:gd name="connsiteY495" fmla="*/ 853845 h 1192059"/>
                    <a:gd name="connsiteX496" fmla="*/ 1819960 w 1970167"/>
                    <a:gd name="connsiteY496" fmla="*/ 853577 h 1192059"/>
                    <a:gd name="connsiteX497" fmla="*/ 1818934 w 1970167"/>
                    <a:gd name="connsiteY497" fmla="*/ 853492 h 1192059"/>
                    <a:gd name="connsiteX498" fmla="*/ 1818091 w 1970167"/>
                    <a:gd name="connsiteY498" fmla="*/ 853418 h 1192059"/>
                    <a:gd name="connsiteX499" fmla="*/ 1816406 w 1970167"/>
                    <a:gd name="connsiteY499" fmla="*/ 853284 h 1192059"/>
                    <a:gd name="connsiteX500" fmla="*/ 1815013 w 1970167"/>
                    <a:gd name="connsiteY500" fmla="*/ 853674 h 1192059"/>
                    <a:gd name="connsiteX501" fmla="*/ 1807770 w 1970167"/>
                    <a:gd name="connsiteY501" fmla="*/ 855688 h 1192059"/>
                    <a:gd name="connsiteX502" fmla="*/ 1807098 w 1970167"/>
                    <a:gd name="connsiteY502" fmla="*/ 855871 h 1192059"/>
                    <a:gd name="connsiteX503" fmla="*/ 1806158 w 1970167"/>
                    <a:gd name="connsiteY503" fmla="*/ 856127 h 1192059"/>
                    <a:gd name="connsiteX504" fmla="*/ 1804338 w 1970167"/>
                    <a:gd name="connsiteY504" fmla="*/ 856823 h 1192059"/>
                    <a:gd name="connsiteX505" fmla="*/ 1788118 w 1970167"/>
                    <a:gd name="connsiteY505" fmla="*/ 862900 h 1192059"/>
                    <a:gd name="connsiteX506" fmla="*/ 1785577 w 1970167"/>
                    <a:gd name="connsiteY506" fmla="*/ 863852 h 1192059"/>
                    <a:gd name="connsiteX507" fmla="*/ 1783782 w 1970167"/>
                    <a:gd name="connsiteY507" fmla="*/ 864572 h 1192059"/>
                    <a:gd name="connsiteX508" fmla="*/ 1774829 w 1970167"/>
                    <a:gd name="connsiteY508" fmla="*/ 868172 h 1192059"/>
                    <a:gd name="connsiteX509" fmla="*/ 1773046 w 1970167"/>
                    <a:gd name="connsiteY509" fmla="*/ 868891 h 1192059"/>
                    <a:gd name="connsiteX510" fmla="*/ 1772606 w 1970167"/>
                    <a:gd name="connsiteY510" fmla="*/ 869172 h 1192059"/>
                    <a:gd name="connsiteX511" fmla="*/ 1771800 w 1970167"/>
                    <a:gd name="connsiteY511" fmla="*/ 869697 h 1192059"/>
                    <a:gd name="connsiteX512" fmla="*/ 1767000 w 1970167"/>
                    <a:gd name="connsiteY512" fmla="*/ 872796 h 1192059"/>
                    <a:gd name="connsiteX513" fmla="*/ 1765351 w 1970167"/>
                    <a:gd name="connsiteY513" fmla="*/ 873858 h 1192059"/>
                    <a:gd name="connsiteX514" fmla="*/ 1763873 w 1970167"/>
                    <a:gd name="connsiteY514" fmla="*/ 875969 h 1192059"/>
                    <a:gd name="connsiteX515" fmla="*/ 1762994 w 1970167"/>
                    <a:gd name="connsiteY515" fmla="*/ 877226 h 1192059"/>
                    <a:gd name="connsiteX516" fmla="*/ 1762456 w 1970167"/>
                    <a:gd name="connsiteY516" fmla="*/ 878007 h 1192059"/>
                    <a:gd name="connsiteX517" fmla="*/ 1761223 w 1970167"/>
                    <a:gd name="connsiteY517" fmla="*/ 879764 h 1192059"/>
                    <a:gd name="connsiteX518" fmla="*/ 1759818 w 1970167"/>
                    <a:gd name="connsiteY518" fmla="*/ 881765 h 1192059"/>
                    <a:gd name="connsiteX519" fmla="*/ 1758682 w 1970167"/>
                    <a:gd name="connsiteY519" fmla="*/ 883364 h 1192059"/>
                    <a:gd name="connsiteX520" fmla="*/ 1757143 w 1970167"/>
                    <a:gd name="connsiteY520" fmla="*/ 884072 h 1192059"/>
                    <a:gd name="connsiteX521" fmla="*/ 1754407 w 1970167"/>
                    <a:gd name="connsiteY521" fmla="*/ 885317 h 1192059"/>
                    <a:gd name="connsiteX522" fmla="*/ 1753540 w 1970167"/>
                    <a:gd name="connsiteY522" fmla="*/ 885707 h 1192059"/>
                    <a:gd name="connsiteX523" fmla="*/ 1752050 w 1970167"/>
                    <a:gd name="connsiteY523" fmla="*/ 885963 h 1192059"/>
                    <a:gd name="connsiteX524" fmla="*/ 1748227 w 1970167"/>
                    <a:gd name="connsiteY524" fmla="*/ 886610 h 1192059"/>
                    <a:gd name="connsiteX525" fmla="*/ 1745833 w 1970167"/>
                    <a:gd name="connsiteY525" fmla="*/ 887025 h 1192059"/>
                    <a:gd name="connsiteX526" fmla="*/ 1743231 w 1970167"/>
                    <a:gd name="connsiteY526" fmla="*/ 887464 h 1192059"/>
                    <a:gd name="connsiteX527" fmla="*/ 1739726 w 1970167"/>
                    <a:gd name="connsiteY527" fmla="*/ 888013 h 1192059"/>
                    <a:gd name="connsiteX528" fmla="*/ 1738334 w 1970167"/>
                    <a:gd name="connsiteY528" fmla="*/ 888233 h 1192059"/>
                    <a:gd name="connsiteX529" fmla="*/ 1736465 w 1970167"/>
                    <a:gd name="connsiteY529" fmla="*/ 888526 h 1192059"/>
                    <a:gd name="connsiteX530" fmla="*/ 1734877 w 1970167"/>
                    <a:gd name="connsiteY530" fmla="*/ 889685 h 1192059"/>
                    <a:gd name="connsiteX531" fmla="*/ 1732483 w 1970167"/>
                    <a:gd name="connsiteY531" fmla="*/ 891418 h 1192059"/>
                    <a:gd name="connsiteX532" fmla="*/ 1731726 w 1970167"/>
                    <a:gd name="connsiteY532" fmla="*/ 891979 h 1192059"/>
                    <a:gd name="connsiteX533" fmla="*/ 1731017 w 1970167"/>
                    <a:gd name="connsiteY533" fmla="*/ 892492 h 1192059"/>
                    <a:gd name="connsiteX534" fmla="*/ 1729601 w 1970167"/>
                    <a:gd name="connsiteY534" fmla="*/ 893761 h 1192059"/>
                    <a:gd name="connsiteX535" fmla="*/ 1726266 w 1970167"/>
                    <a:gd name="connsiteY535" fmla="*/ 896763 h 1192059"/>
                    <a:gd name="connsiteX536" fmla="*/ 1725155 w 1970167"/>
                    <a:gd name="connsiteY536" fmla="*/ 897751 h 1192059"/>
                    <a:gd name="connsiteX537" fmla="*/ 1723677 w 1970167"/>
                    <a:gd name="connsiteY537" fmla="*/ 899094 h 1192059"/>
                    <a:gd name="connsiteX538" fmla="*/ 1722394 w 1970167"/>
                    <a:gd name="connsiteY538" fmla="*/ 899875 h 1192059"/>
                    <a:gd name="connsiteX539" fmla="*/ 1721552 w 1970167"/>
                    <a:gd name="connsiteY539" fmla="*/ 900399 h 1192059"/>
                    <a:gd name="connsiteX540" fmla="*/ 1711756 w 1970167"/>
                    <a:gd name="connsiteY540" fmla="*/ 906440 h 1192059"/>
                    <a:gd name="connsiteX541" fmla="*/ 1710339 w 1970167"/>
                    <a:gd name="connsiteY541" fmla="*/ 907306 h 1192059"/>
                    <a:gd name="connsiteX542" fmla="*/ 1708348 w 1970167"/>
                    <a:gd name="connsiteY542" fmla="*/ 907794 h 1192059"/>
                    <a:gd name="connsiteX543" fmla="*/ 1703096 w 1970167"/>
                    <a:gd name="connsiteY543" fmla="*/ 908917 h 1192059"/>
                    <a:gd name="connsiteX544" fmla="*/ 1702168 w 1970167"/>
                    <a:gd name="connsiteY544" fmla="*/ 909124 h 1192059"/>
                    <a:gd name="connsiteX545" fmla="*/ 1701142 w 1970167"/>
                    <a:gd name="connsiteY545" fmla="*/ 909198 h 1192059"/>
                    <a:gd name="connsiteX546" fmla="*/ 1699969 w 1970167"/>
                    <a:gd name="connsiteY546" fmla="*/ 909271 h 1192059"/>
                    <a:gd name="connsiteX547" fmla="*/ 1697612 w 1970167"/>
                    <a:gd name="connsiteY547" fmla="*/ 909442 h 1192059"/>
                    <a:gd name="connsiteX548" fmla="*/ 1696684 w 1970167"/>
                    <a:gd name="connsiteY548" fmla="*/ 909515 h 1192059"/>
                    <a:gd name="connsiteX549" fmla="*/ 1695963 w 1970167"/>
                    <a:gd name="connsiteY549" fmla="*/ 909442 h 1192059"/>
                    <a:gd name="connsiteX550" fmla="*/ 1692690 w 1970167"/>
                    <a:gd name="connsiteY550" fmla="*/ 909100 h 1192059"/>
                    <a:gd name="connsiteX551" fmla="*/ 1691188 w 1970167"/>
                    <a:gd name="connsiteY551" fmla="*/ 908941 h 1192059"/>
                    <a:gd name="connsiteX552" fmla="*/ 1689807 w 1970167"/>
                    <a:gd name="connsiteY552" fmla="*/ 907953 h 1192059"/>
                    <a:gd name="connsiteX553" fmla="*/ 1688403 w 1970167"/>
                    <a:gd name="connsiteY553" fmla="*/ 906964 h 1192059"/>
                    <a:gd name="connsiteX554" fmla="*/ 1687597 w 1970167"/>
                    <a:gd name="connsiteY554" fmla="*/ 906379 h 1192059"/>
                    <a:gd name="connsiteX555" fmla="*/ 1686620 w 1970167"/>
                    <a:gd name="connsiteY555" fmla="*/ 905207 h 1192059"/>
                    <a:gd name="connsiteX556" fmla="*/ 1683334 w 1970167"/>
                    <a:gd name="connsiteY556" fmla="*/ 901241 h 1192059"/>
                    <a:gd name="connsiteX557" fmla="*/ 1681771 w 1970167"/>
                    <a:gd name="connsiteY557" fmla="*/ 899508 h 1192059"/>
                    <a:gd name="connsiteX558" fmla="*/ 1680843 w 1970167"/>
                    <a:gd name="connsiteY558" fmla="*/ 898471 h 1192059"/>
                    <a:gd name="connsiteX559" fmla="*/ 1679108 w 1970167"/>
                    <a:gd name="connsiteY559" fmla="*/ 896543 h 1192059"/>
                    <a:gd name="connsiteX560" fmla="*/ 1678412 w 1970167"/>
                    <a:gd name="connsiteY560" fmla="*/ 895774 h 1192059"/>
                    <a:gd name="connsiteX561" fmla="*/ 1677923 w 1970167"/>
                    <a:gd name="connsiteY561" fmla="*/ 895176 h 1192059"/>
                    <a:gd name="connsiteX562" fmla="*/ 1676494 w 1970167"/>
                    <a:gd name="connsiteY562" fmla="*/ 893480 h 1192059"/>
                    <a:gd name="connsiteX563" fmla="*/ 1676360 w 1970167"/>
                    <a:gd name="connsiteY563" fmla="*/ 893321 h 1192059"/>
                    <a:gd name="connsiteX564" fmla="*/ 1675529 w 1970167"/>
                    <a:gd name="connsiteY564" fmla="*/ 892333 h 1192059"/>
                    <a:gd name="connsiteX565" fmla="*/ 1672537 w 1970167"/>
                    <a:gd name="connsiteY565" fmla="*/ 888758 h 1192059"/>
                    <a:gd name="connsiteX566" fmla="*/ 1670876 w 1970167"/>
                    <a:gd name="connsiteY566" fmla="*/ 886781 h 1192059"/>
                    <a:gd name="connsiteX567" fmla="*/ 1670289 w 1970167"/>
                    <a:gd name="connsiteY567" fmla="*/ 886036 h 1192059"/>
                    <a:gd name="connsiteX568" fmla="*/ 1668848 w 1970167"/>
                    <a:gd name="connsiteY568" fmla="*/ 884169 h 1192059"/>
                    <a:gd name="connsiteX569" fmla="*/ 1666491 w 1970167"/>
                    <a:gd name="connsiteY569" fmla="*/ 881155 h 1192059"/>
                    <a:gd name="connsiteX570" fmla="*/ 1665612 w 1970167"/>
                    <a:gd name="connsiteY570" fmla="*/ 880020 h 1192059"/>
                    <a:gd name="connsiteX571" fmla="*/ 1665282 w 1970167"/>
                    <a:gd name="connsiteY571" fmla="*/ 879618 h 1192059"/>
                    <a:gd name="connsiteX572" fmla="*/ 1660347 w 1970167"/>
                    <a:gd name="connsiteY572" fmla="*/ 873565 h 1192059"/>
                    <a:gd name="connsiteX573" fmla="*/ 1659052 w 1970167"/>
                    <a:gd name="connsiteY573" fmla="*/ 871979 h 1192059"/>
                    <a:gd name="connsiteX574" fmla="*/ 1658295 w 1970167"/>
                    <a:gd name="connsiteY574" fmla="*/ 871540 h 1192059"/>
                    <a:gd name="connsiteX575" fmla="*/ 1657538 w 1970167"/>
                    <a:gd name="connsiteY575" fmla="*/ 871100 h 1192059"/>
                    <a:gd name="connsiteX576" fmla="*/ 1653361 w 1970167"/>
                    <a:gd name="connsiteY576" fmla="*/ 868648 h 1192059"/>
                    <a:gd name="connsiteX577" fmla="*/ 1652530 w 1970167"/>
                    <a:gd name="connsiteY577" fmla="*/ 868159 h 1192059"/>
                    <a:gd name="connsiteX578" fmla="*/ 1651602 w 1970167"/>
                    <a:gd name="connsiteY578" fmla="*/ 867842 h 1192059"/>
                    <a:gd name="connsiteX579" fmla="*/ 1648890 w 1970167"/>
                    <a:gd name="connsiteY579" fmla="*/ 866915 h 1192059"/>
                    <a:gd name="connsiteX580" fmla="*/ 1647987 w 1970167"/>
                    <a:gd name="connsiteY580" fmla="*/ 866597 h 1192059"/>
                    <a:gd name="connsiteX581" fmla="*/ 1647083 w 1970167"/>
                    <a:gd name="connsiteY581" fmla="*/ 866548 h 1192059"/>
                    <a:gd name="connsiteX582" fmla="*/ 1644823 w 1970167"/>
                    <a:gd name="connsiteY582" fmla="*/ 866414 h 1192059"/>
                    <a:gd name="connsiteX583" fmla="*/ 1643467 w 1970167"/>
                    <a:gd name="connsiteY583" fmla="*/ 866341 h 1192059"/>
                    <a:gd name="connsiteX584" fmla="*/ 1642197 w 1970167"/>
                    <a:gd name="connsiteY584" fmla="*/ 866890 h 1192059"/>
                    <a:gd name="connsiteX585" fmla="*/ 1639119 w 1970167"/>
                    <a:gd name="connsiteY585" fmla="*/ 868208 h 1192059"/>
                    <a:gd name="connsiteX586" fmla="*/ 1638008 w 1970167"/>
                    <a:gd name="connsiteY586" fmla="*/ 868684 h 1192059"/>
                    <a:gd name="connsiteX587" fmla="*/ 1636860 w 1970167"/>
                    <a:gd name="connsiteY587" fmla="*/ 869672 h 1192059"/>
                    <a:gd name="connsiteX588" fmla="*/ 1631803 w 1970167"/>
                    <a:gd name="connsiteY588" fmla="*/ 874041 h 1192059"/>
                    <a:gd name="connsiteX589" fmla="*/ 1630350 w 1970167"/>
                    <a:gd name="connsiteY589" fmla="*/ 875286 h 1192059"/>
                    <a:gd name="connsiteX590" fmla="*/ 1629018 w 1970167"/>
                    <a:gd name="connsiteY590" fmla="*/ 877116 h 1192059"/>
                    <a:gd name="connsiteX591" fmla="*/ 1627211 w 1970167"/>
                    <a:gd name="connsiteY591" fmla="*/ 879618 h 1192059"/>
                    <a:gd name="connsiteX592" fmla="*/ 1624524 w 1970167"/>
                    <a:gd name="connsiteY592" fmla="*/ 883327 h 1192059"/>
                    <a:gd name="connsiteX593" fmla="*/ 1622728 w 1970167"/>
                    <a:gd name="connsiteY593" fmla="*/ 885793 h 1192059"/>
                    <a:gd name="connsiteX594" fmla="*/ 1621152 w 1970167"/>
                    <a:gd name="connsiteY594" fmla="*/ 887745 h 1192059"/>
                    <a:gd name="connsiteX595" fmla="*/ 1616743 w 1970167"/>
                    <a:gd name="connsiteY595" fmla="*/ 893212 h 1192059"/>
                    <a:gd name="connsiteX596" fmla="*/ 1611443 w 1970167"/>
                    <a:gd name="connsiteY596" fmla="*/ 899789 h 1192059"/>
                    <a:gd name="connsiteX597" fmla="*/ 1607619 w 1970167"/>
                    <a:gd name="connsiteY597" fmla="*/ 904438 h 1192059"/>
                    <a:gd name="connsiteX598" fmla="*/ 1603174 w 1970167"/>
                    <a:gd name="connsiteY598" fmla="*/ 909844 h 1192059"/>
                    <a:gd name="connsiteX599" fmla="*/ 1601268 w 1970167"/>
                    <a:gd name="connsiteY599" fmla="*/ 912163 h 1192059"/>
                    <a:gd name="connsiteX600" fmla="*/ 1600633 w 1970167"/>
                    <a:gd name="connsiteY600" fmla="*/ 912944 h 1192059"/>
                    <a:gd name="connsiteX601" fmla="*/ 1599290 w 1970167"/>
                    <a:gd name="connsiteY601" fmla="*/ 914494 h 1192059"/>
                    <a:gd name="connsiteX602" fmla="*/ 1591863 w 1970167"/>
                    <a:gd name="connsiteY602" fmla="*/ 923048 h 1192059"/>
                    <a:gd name="connsiteX603" fmla="*/ 1590862 w 1970167"/>
                    <a:gd name="connsiteY603" fmla="*/ 924219 h 1192059"/>
                    <a:gd name="connsiteX604" fmla="*/ 1589506 w 1970167"/>
                    <a:gd name="connsiteY604" fmla="*/ 925769 h 1192059"/>
                    <a:gd name="connsiteX605" fmla="*/ 1588016 w 1970167"/>
                    <a:gd name="connsiteY605" fmla="*/ 927892 h 1192059"/>
                    <a:gd name="connsiteX606" fmla="*/ 1585927 w 1970167"/>
                    <a:gd name="connsiteY606" fmla="*/ 930870 h 1192059"/>
                    <a:gd name="connsiteX607" fmla="*/ 1584437 w 1970167"/>
                    <a:gd name="connsiteY607" fmla="*/ 932993 h 1192059"/>
                    <a:gd name="connsiteX608" fmla="*/ 1582642 w 1970167"/>
                    <a:gd name="connsiteY608" fmla="*/ 934860 h 1192059"/>
                    <a:gd name="connsiteX609" fmla="*/ 1578684 w 1970167"/>
                    <a:gd name="connsiteY609" fmla="*/ 938948 h 1192059"/>
                    <a:gd name="connsiteX610" fmla="*/ 1576804 w 1970167"/>
                    <a:gd name="connsiteY610" fmla="*/ 940900 h 1192059"/>
                    <a:gd name="connsiteX611" fmla="*/ 1573213 w 1970167"/>
                    <a:gd name="connsiteY611" fmla="*/ 944622 h 1192059"/>
                    <a:gd name="connsiteX612" fmla="*/ 1570697 w 1970167"/>
                    <a:gd name="connsiteY612" fmla="*/ 947222 h 1192059"/>
                    <a:gd name="connsiteX613" fmla="*/ 1568852 w 1970167"/>
                    <a:gd name="connsiteY613" fmla="*/ 949137 h 1192059"/>
                    <a:gd name="connsiteX614" fmla="*/ 1566617 w 1970167"/>
                    <a:gd name="connsiteY614" fmla="*/ 951651 h 1192059"/>
                    <a:gd name="connsiteX615" fmla="*/ 1565347 w 1970167"/>
                    <a:gd name="connsiteY615" fmla="*/ 953091 h 1192059"/>
                    <a:gd name="connsiteX616" fmla="*/ 1562293 w 1970167"/>
                    <a:gd name="connsiteY616" fmla="*/ 954104 h 1192059"/>
                    <a:gd name="connsiteX617" fmla="*/ 1560754 w 1970167"/>
                    <a:gd name="connsiteY617" fmla="*/ 953872 h 1192059"/>
                    <a:gd name="connsiteX618" fmla="*/ 1559777 w 1970167"/>
                    <a:gd name="connsiteY618" fmla="*/ 953713 h 1192059"/>
                    <a:gd name="connsiteX619" fmla="*/ 1558116 w 1970167"/>
                    <a:gd name="connsiteY619" fmla="*/ 952957 h 1192059"/>
                    <a:gd name="connsiteX620" fmla="*/ 1557151 w 1970167"/>
                    <a:gd name="connsiteY620" fmla="*/ 952518 h 1192059"/>
                    <a:gd name="connsiteX621" fmla="*/ 1555490 w 1970167"/>
                    <a:gd name="connsiteY621" fmla="*/ 951761 h 1192059"/>
                    <a:gd name="connsiteX622" fmla="*/ 1553707 w 1970167"/>
                    <a:gd name="connsiteY622" fmla="*/ 952286 h 1192059"/>
                    <a:gd name="connsiteX623" fmla="*/ 1550629 w 1970167"/>
                    <a:gd name="connsiteY623" fmla="*/ 953177 h 1192059"/>
                    <a:gd name="connsiteX624" fmla="*/ 1550177 w 1970167"/>
                    <a:gd name="connsiteY624" fmla="*/ 953311 h 1192059"/>
                    <a:gd name="connsiteX625" fmla="*/ 1549310 w 1970167"/>
                    <a:gd name="connsiteY625" fmla="*/ 953689 h 1192059"/>
                    <a:gd name="connsiteX626" fmla="*/ 1543838 w 1970167"/>
                    <a:gd name="connsiteY626" fmla="*/ 956069 h 1192059"/>
                    <a:gd name="connsiteX627" fmla="*/ 1542482 w 1970167"/>
                    <a:gd name="connsiteY627" fmla="*/ 956666 h 1192059"/>
                    <a:gd name="connsiteX628" fmla="*/ 1540320 w 1970167"/>
                    <a:gd name="connsiteY628" fmla="*/ 958070 h 1192059"/>
                    <a:gd name="connsiteX629" fmla="*/ 1534323 w 1970167"/>
                    <a:gd name="connsiteY629" fmla="*/ 961962 h 1192059"/>
                    <a:gd name="connsiteX630" fmla="*/ 1533077 w 1970167"/>
                    <a:gd name="connsiteY630" fmla="*/ 962780 h 1192059"/>
                    <a:gd name="connsiteX631" fmla="*/ 1532247 w 1970167"/>
                    <a:gd name="connsiteY631" fmla="*/ 963317 h 1192059"/>
                    <a:gd name="connsiteX632" fmla="*/ 1531453 w 1970167"/>
                    <a:gd name="connsiteY632" fmla="*/ 963927 h 1192059"/>
                    <a:gd name="connsiteX633" fmla="*/ 1530659 w 1970167"/>
                    <a:gd name="connsiteY633" fmla="*/ 964549 h 1192059"/>
                    <a:gd name="connsiteX634" fmla="*/ 1527484 w 1970167"/>
                    <a:gd name="connsiteY634" fmla="*/ 967014 h 1192059"/>
                    <a:gd name="connsiteX635" fmla="*/ 1525859 w 1970167"/>
                    <a:gd name="connsiteY635" fmla="*/ 968284 h 1192059"/>
                    <a:gd name="connsiteX636" fmla="*/ 1524454 w 1970167"/>
                    <a:gd name="connsiteY636" fmla="*/ 969748 h 1192059"/>
                    <a:gd name="connsiteX637" fmla="*/ 1522683 w 1970167"/>
                    <a:gd name="connsiteY637" fmla="*/ 971566 h 1192059"/>
                    <a:gd name="connsiteX638" fmla="*/ 1521975 w 1970167"/>
                    <a:gd name="connsiteY638" fmla="*/ 972311 h 1192059"/>
                    <a:gd name="connsiteX639" fmla="*/ 1521254 w 1970167"/>
                    <a:gd name="connsiteY639" fmla="*/ 973055 h 1192059"/>
                    <a:gd name="connsiteX640" fmla="*/ 1519813 w 1970167"/>
                    <a:gd name="connsiteY640" fmla="*/ 974544 h 1192059"/>
                    <a:gd name="connsiteX641" fmla="*/ 1518188 w 1970167"/>
                    <a:gd name="connsiteY641" fmla="*/ 975654 h 1192059"/>
                    <a:gd name="connsiteX642" fmla="*/ 1512875 w 1970167"/>
                    <a:gd name="connsiteY642" fmla="*/ 979254 h 1192059"/>
                    <a:gd name="connsiteX643" fmla="*/ 1512472 w 1970167"/>
                    <a:gd name="connsiteY643" fmla="*/ 979523 h 1192059"/>
                    <a:gd name="connsiteX644" fmla="*/ 1511617 w 1970167"/>
                    <a:gd name="connsiteY644" fmla="*/ 980047 h 1192059"/>
                    <a:gd name="connsiteX645" fmla="*/ 1510335 w 1970167"/>
                    <a:gd name="connsiteY645" fmla="*/ 980816 h 1192059"/>
                    <a:gd name="connsiteX646" fmla="*/ 1508625 w 1970167"/>
                    <a:gd name="connsiteY646" fmla="*/ 981853 h 1192059"/>
                    <a:gd name="connsiteX647" fmla="*/ 1506341 w 1970167"/>
                    <a:gd name="connsiteY647" fmla="*/ 982817 h 1192059"/>
                    <a:gd name="connsiteX648" fmla="*/ 1503581 w 1970167"/>
                    <a:gd name="connsiteY648" fmla="*/ 983977 h 1192059"/>
                    <a:gd name="connsiteX649" fmla="*/ 1502213 w 1970167"/>
                    <a:gd name="connsiteY649" fmla="*/ 984550 h 1192059"/>
                    <a:gd name="connsiteX650" fmla="*/ 1501309 w 1970167"/>
                    <a:gd name="connsiteY650" fmla="*/ 985001 h 1192059"/>
                    <a:gd name="connsiteX651" fmla="*/ 1497278 w 1970167"/>
                    <a:gd name="connsiteY651" fmla="*/ 987015 h 1192059"/>
                    <a:gd name="connsiteX652" fmla="*/ 1495483 w 1970167"/>
                    <a:gd name="connsiteY652" fmla="*/ 987906 h 1192059"/>
                    <a:gd name="connsiteX653" fmla="*/ 1494200 w 1970167"/>
                    <a:gd name="connsiteY653" fmla="*/ 989468 h 1192059"/>
                    <a:gd name="connsiteX654" fmla="*/ 1493699 w 1970167"/>
                    <a:gd name="connsiteY654" fmla="*/ 990078 h 1192059"/>
                    <a:gd name="connsiteX655" fmla="*/ 1490096 w 1970167"/>
                    <a:gd name="connsiteY655" fmla="*/ 994483 h 1192059"/>
                    <a:gd name="connsiteX656" fmla="*/ 1486664 w 1970167"/>
                    <a:gd name="connsiteY656" fmla="*/ 998034 h 1192059"/>
                    <a:gd name="connsiteX657" fmla="*/ 1485638 w 1970167"/>
                    <a:gd name="connsiteY657" fmla="*/ 999096 h 1192059"/>
                    <a:gd name="connsiteX658" fmla="*/ 1484795 w 1970167"/>
                    <a:gd name="connsiteY658" fmla="*/ 1000414 h 1192059"/>
                    <a:gd name="connsiteX659" fmla="*/ 1484246 w 1970167"/>
                    <a:gd name="connsiteY659" fmla="*/ 1001280 h 1192059"/>
                    <a:gd name="connsiteX660" fmla="*/ 1483122 w 1970167"/>
                    <a:gd name="connsiteY660" fmla="*/ 1003038 h 1192059"/>
                    <a:gd name="connsiteX661" fmla="*/ 1482560 w 1970167"/>
                    <a:gd name="connsiteY661" fmla="*/ 1005014 h 1192059"/>
                    <a:gd name="connsiteX662" fmla="*/ 1482011 w 1970167"/>
                    <a:gd name="connsiteY662" fmla="*/ 1006942 h 1192059"/>
                    <a:gd name="connsiteX663" fmla="*/ 1481754 w 1970167"/>
                    <a:gd name="connsiteY663" fmla="*/ 1007870 h 1192059"/>
                    <a:gd name="connsiteX664" fmla="*/ 1481095 w 1970167"/>
                    <a:gd name="connsiteY664" fmla="*/ 1009785 h 1192059"/>
                    <a:gd name="connsiteX665" fmla="*/ 1480765 w 1970167"/>
                    <a:gd name="connsiteY665" fmla="*/ 1010750 h 1192059"/>
                    <a:gd name="connsiteX666" fmla="*/ 1479934 w 1970167"/>
                    <a:gd name="connsiteY666" fmla="*/ 1013141 h 1192059"/>
                    <a:gd name="connsiteX667" fmla="*/ 1479275 w 1970167"/>
                    <a:gd name="connsiteY667" fmla="*/ 1015057 h 1192059"/>
                    <a:gd name="connsiteX668" fmla="*/ 1477271 w 1970167"/>
                    <a:gd name="connsiteY668" fmla="*/ 1020341 h 1192059"/>
                    <a:gd name="connsiteX669" fmla="*/ 1476172 w 1970167"/>
                    <a:gd name="connsiteY669" fmla="*/ 1023221 h 1192059"/>
                    <a:gd name="connsiteX670" fmla="*/ 1475879 w 1970167"/>
                    <a:gd name="connsiteY670" fmla="*/ 1025881 h 1192059"/>
                    <a:gd name="connsiteX671" fmla="*/ 1475598 w 1970167"/>
                    <a:gd name="connsiteY671" fmla="*/ 1028432 h 1192059"/>
                    <a:gd name="connsiteX672" fmla="*/ 1474450 w 1970167"/>
                    <a:gd name="connsiteY672" fmla="*/ 1030835 h 1192059"/>
                    <a:gd name="connsiteX673" fmla="*/ 1473095 w 1970167"/>
                    <a:gd name="connsiteY673" fmla="*/ 1033666 h 1192059"/>
                    <a:gd name="connsiteX674" fmla="*/ 1472032 w 1970167"/>
                    <a:gd name="connsiteY674" fmla="*/ 1036119 h 1192059"/>
                    <a:gd name="connsiteX675" fmla="*/ 1470737 w 1970167"/>
                    <a:gd name="connsiteY675" fmla="*/ 1039072 h 1192059"/>
                    <a:gd name="connsiteX676" fmla="*/ 1469662 w 1970167"/>
                    <a:gd name="connsiteY676" fmla="*/ 1041525 h 1192059"/>
                    <a:gd name="connsiteX677" fmla="*/ 1469113 w 1970167"/>
                    <a:gd name="connsiteY677" fmla="*/ 1043478 h 1192059"/>
                    <a:gd name="connsiteX678" fmla="*/ 1468697 w 1970167"/>
                    <a:gd name="connsiteY678" fmla="*/ 1044954 h 1192059"/>
                    <a:gd name="connsiteX679" fmla="*/ 1468551 w 1970167"/>
                    <a:gd name="connsiteY679" fmla="*/ 1045491 h 1192059"/>
                    <a:gd name="connsiteX680" fmla="*/ 1467452 w 1970167"/>
                    <a:gd name="connsiteY680" fmla="*/ 1049359 h 1192059"/>
                    <a:gd name="connsiteX681" fmla="*/ 1467183 w 1970167"/>
                    <a:gd name="connsiteY681" fmla="*/ 1050336 h 1192059"/>
                    <a:gd name="connsiteX682" fmla="*/ 1466902 w 1970167"/>
                    <a:gd name="connsiteY682" fmla="*/ 1051312 h 1192059"/>
                    <a:gd name="connsiteX683" fmla="*/ 1466523 w 1970167"/>
                    <a:gd name="connsiteY683" fmla="*/ 1052252 h 1192059"/>
                    <a:gd name="connsiteX684" fmla="*/ 1465668 w 1970167"/>
                    <a:gd name="connsiteY684" fmla="*/ 1054363 h 1192059"/>
                    <a:gd name="connsiteX685" fmla="*/ 1465046 w 1970167"/>
                    <a:gd name="connsiteY685" fmla="*/ 1055888 h 1192059"/>
                    <a:gd name="connsiteX686" fmla="*/ 1463714 w 1970167"/>
                    <a:gd name="connsiteY686" fmla="*/ 1057376 h 1192059"/>
                    <a:gd name="connsiteX687" fmla="*/ 1460917 w 1970167"/>
                    <a:gd name="connsiteY687" fmla="*/ 1060501 h 1192059"/>
                    <a:gd name="connsiteX688" fmla="*/ 1457888 w 1970167"/>
                    <a:gd name="connsiteY688" fmla="*/ 1063820 h 1192059"/>
                    <a:gd name="connsiteX689" fmla="*/ 1456544 w 1970167"/>
                    <a:gd name="connsiteY689" fmla="*/ 1065284 h 1192059"/>
                    <a:gd name="connsiteX690" fmla="*/ 1455201 w 1970167"/>
                    <a:gd name="connsiteY690" fmla="*/ 1066761 h 1192059"/>
                    <a:gd name="connsiteX691" fmla="*/ 1453735 w 1970167"/>
                    <a:gd name="connsiteY691" fmla="*/ 1068713 h 1192059"/>
                    <a:gd name="connsiteX692" fmla="*/ 1452856 w 1970167"/>
                    <a:gd name="connsiteY692" fmla="*/ 1069885 h 1192059"/>
                    <a:gd name="connsiteX693" fmla="*/ 1450389 w 1970167"/>
                    <a:gd name="connsiteY693" fmla="*/ 1073155 h 1192059"/>
                    <a:gd name="connsiteX694" fmla="*/ 1449509 w 1970167"/>
                    <a:gd name="connsiteY694" fmla="*/ 1074326 h 1192059"/>
                    <a:gd name="connsiteX695" fmla="*/ 1448337 w 1970167"/>
                    <a:gd name="connsiteY695" fmla="*/ 1076035 h 1192059"/>
                    <a:gd name="connsiteX696" fmla="*/ 1446260 w 1970167"/>
                    <a:gd name="connsiteY696" fmla="*/ 1079073 h 1192059"/>
                    <a:gd name="connsiteX697" fmla="*/ 1446260 w 1970167"/>
                    <a:gd name="connsiteY697" fmla="*/ 1079073 h 1192059"/>
                    <a:gd name="connsiteX698" fmla="*/ 1444843 w 1970167"/>
                    <a:gd name="connsiteY698" fmla="*/ 1081160 h 1192059"/>
                    <a:gd name="connsiteX699" fmla="*/ 1444599 w 1970167"/>
                    <a:gd name="connsiteY699" fmla="*/ 1081514 h 1192059"/>
                    <a:gd name="connsiteX700" fmla="*/ 1443671 w 1970167"/>
                    <a:gd name="connsiteY700" fmla="*/ 1082856 h 1192059"/>
                    <a:gd name="connsiteX701" fmla="*/ 1442975 w 1970167"/>
                    <a:gd name="connsiteY701" fmla="*/ 1084784 h 1192059"/>
                    <a:gd name="connsiteX702" fmla="*/ 1440727 w 1970167"/>
                    <a:gd name="connsiteY702" fmla="*/ 1091032 h 1192059"/>
                    <a:gd name="connsiteX703" fmla="*/ 1440227 w 1970167"/>
                    <a:gd name="connsiteY703" fmla="*/ 1092289 h 1192059"/>
                    <a:gd name="connsiteX704" fmla="*/ 1438150 w 1970167"/>
                    <a:gd name="connsiteY704" fmla="*/ 1097439 h 1192059"/>
                    <a:gd name="connsiteX705" fmla="*/ 1437320 w 1970167"/>
                    <a:gd name="connsiteY705" fmla="*/ 1099538 h 1192059"/>
                    <a:gd name="connsiteX706" fmla="*/ 1436184 w 1970167"/>
                    <a:gd name="connsiteY706" fmla="*/ 1101209 h 1192059"/>
                    <a:gd name="connsiteX707" fmla="*/ 1435622 w 1970167"/>
                    <a:gd name="connsiteY707" fmla="*/ 1102051 h 1192059"/>
                    <a:gd name="connsiteX708" fmla="*/ 1431689 w 1970167"/>
                    <a:gd name="connsiteY708" fmla="*/ 1107909 h 1192059"/>
                    <a:gd name="connsiteX709" fmla="*/ 1430687 w 1970167"/>
                    <a:gd name="connsiteY709" fmla="*/ 1109385 h 1192059"/>
                    <a:gd name="connsiteX710" fmla="*/ 1429222 w 1970167"/>
                    <a:gd name="connsiteY710" fmla="*/ 1110813 h 1192059"/>
                    <a:gd name="connsiteX711" fmla="*/ 1426693 w 1970167"/>
                    <a:gd name="connsiteY711" fmla="*/ 1113290 h 1192059"/>
                    <a:gd name="connsiteX712" fmla="*/ 1423066 w 1970167"/>
                    <a:gd name="connsiteY712" fmla="*/ 1116841 h 1192059"/>
                    <a:gd name="connsiteX713" fmla="*/ 1421979 w 1970167"/>
                    <a:gd name="connsiteY713" fmla="*/ 1117903 h 1192059"/>
                    <a:gd name="connsiteX714" fmla="*/ 1421283 w 1970167"/>
                    <a:gd name="connsiteY714" fmla="*/ 1118501 h 1192059"/>
                    <a:gd name="connsiteX715" fmla="*/ 1419194 w 1970167"/>
                    <a:gd name="connsiteY715" fmla="*/ 1120258 h 1192059"/>
                    <a:gd name="connsiteX716" fmla="*/ 1418046 w 1970167"/>
                    <a:gd name="connsiteY716" fmla="*/ 1121234 h 1192059"/>
                    <a:gd name="connsiteX717" fmla="*/ 1416885 w 1970167"/>
                    <a:gd name="connsiteY717" fmla="*/ 1122210 h 1192059"/>
                    <a:gd name="connsiteX718" fmla="*/ 1415176 w 1970167"/>
                    <a:gd name="connsiteY718" fmla="*/ 1123138 h 1192059"/>
                    <a:gd name="connsiteX719" fmla="*/ 1410302 w 1970167"/>
                    <a:gd name="connsiteY719" fmla="*/ 1125786 h 1192059"/>
                    <a:gd name="connsiteX720" fmla="*/ 1408250 w 1970167"/>
                    <a:gd name="connsiteY720" fmla="*/ 1126896 h 1192059"/>
                    <a:gd name="connsiteX721" fmla="*/ 1406613 w 1970167"/>
                    <a:gd name="connsiteY721" fmla="*/ 1127592 h 1192059"/>
                    <a:gd name="connsiteX722" fmla="*/ 1400934 w 1970167"/>
                    <a:gd name="connsiteY722" fmla="*/ 1129984 h 1192059"/>
                    <a:gd name="connsiteX723" fmla="*/ 1398491 w 1970167"/>
                    <a:gd name="connsiteY723" fmla="*/ 1130960 h 1192059"/>
                    <a:gd name="connsiteX724" fmla="*/ 1395890 w 1970167"/>
                    <a:gd name="connsiteY724" fmla="*/ 1131167 h 1192059"/>
                    <a:gd name="connsiteX725" fmla="*/ 1393813 w 1970167"/>
                    <a:gd name="connsiteY725" fmla="*/ 1131350 h 1192059"/>
                    <a:gd name="connsiteX726" fmla="*/ 1392409 w 1970167"/>
                    <a:gd name="connsiteY726" fmla="*/ 1132058 h 1192059"/>
                    <a:gd name="connsiteX727" fmla="*/ 1391236 w 1970167"/>
                    <a:gd name="connsiteY727" fmla="*/ 1132644 h 1192059"/>
                    <a:gd name="connsiteX728" fmla="*/ 1389404 w 1970167"/>
                    <a:gd name="connsiteY728" fmla="*/ 1133669 h 1192059"/>
                    <a:gd name="connsiteX729" fmla="*/ 1388720 w 1970167"/>
                    <a:gd name="connsiteY729" fmla="*/ 1134682 h 1192059"/>
                    <a:gd name="connsiteX730" fmla="*/ 1388158 w 1970167"/>
                    <a:gd name="connsiteY730" fmla="*/ 1135512 h 1192059"/>
                    <a:gd name="connsiteX731" fmla="*/ 1387034 w 1970167"/>
                    <a:gd name="connsiteY731" fmla="*/ 1137171 h 1192059"/>
                    <a:gd name="connsiteX732" fmla="*/ 1386509 w 1970167"/>
                    <a:gd name="connsiteY732" fmla="*/ 1137964 h 1192059"/>
                    <a:gd name="connsiteX733" fmla="*/ 1384763 w 1970167"/>
                    <a:gd name="connsiteY733" fmla="*/ 1139258 h 1192059"/>
                    <a:gd name="connsiteX734" fmla="*/ 1382821 w 1970167"/>
                    <a:gd name="connsiteY734" fmla="*/ 1140698 h 1192059"/>
                    <a:gd name="connsiteX735" fmla="*/ 1382039 w 1970167"/>
                    <a:gd name="connsiteY735" fmla="*/ 1141283 h 1192059"/>
                    <a:gd name="connsiteX736" fmla="*/ 1381233 w 1970167"/>
                    <a:gd name="connsiteY736" fmla="*/ 1141674 h 1192059"/>
                    <a:gd name="connsiteX737" fmla="*/ 1378558 w 1970167"/>
                    <a:gd name="connsiteY737" fmla="*/ 1142980 h 1192059"/>
                    <a:gd name="connsiteX738" fmla="*/ 1377251 w 1970167"/>
                    <a:gd name="connsiteY738" fmla="*/ 1143627 h 1192059"/>
                    <a:gd name="connsiteX739" fmla="*/ 1375700 w 1970167"/>
                    <a:gd name="connsiteY739" fmla="*/ 1143773 h 1192059"/>
                    <a:gd name="connsiteX740" fmla="*/ 1373062 w 1970167"/>
                    <a:gd name="connsiteY740" fmla="*/ 1144017 h 1192059"/>
                    <a:gd name="connsiteX741" fmla="*/ 1370265 w 1970167"/>
                    <a:gd name="connsiteY741" fmla="*/ 1144066 h 1192059"/>
                    <a:gd name="connsiteX742" fmla="*/ 1369190 w 1970167"/>
                    <a:gd name="connsiteY742" fmla="*/ 1144078 h 1192059"/>
                    <a:gd name="connsiteX743" fmla="*/ 1368677 w 1970167"/>
                    <a:gd name="connsiteY743" fmla="*/ 1144200 h 1192059"/>
                    <a:gd name="connsiteX744" fmla="*/ 1366894 w 1970167"/>
                    <a:gd name="connsiteY744" fmla="*/ 1144639 h 1192059"/>
                    <a:gd name="connsiteX745" fmla="*/ 1365196 w 1970167"/>
                    <a:gd name="connsiteY745" fmla="*/ 1146287 h 1192059"/>
                    <a:gd name="connsiteX746" fmla="*/ 1363901 w 1970167"/>
                    <a:gd name="connsiteY746" fmla="*/ 1147617 h 1192059"/>
                    <a:gd name="connsiteX747" fmla="*/ 1363144 w 1970167"/>
                    <a:gd name="connsiteY747" fmla="*/ 1148398 h 1192059"/>
                    <a:gd name="connsiteX748" fmla="*/ 1362094 w 1970167"/>
                    <a:gd name="connsiteY748" fmla="*/ 1149386 h 1192059"/>
                    <a:gd name="connsiteX749" fmla="*/ 1361031 w 1970167"/>
                    <a:gd name="connsiteY749" fmla="*/ 1150387 h 1192059"/>
                    <a:gd name="connsiteX750" fmla="*/ 1357867 w 1970167"/>
                    <a:gd name="connsiteY750" fmla="*/ 1153364 h 1192059"/>
                    <a:gd name="connsiteX751" fmla="*/ 1356463 w 1970167"/>
                    <a:gd name="connsiteY751" fmla="*/ 1154682 h 1192059"/>
                    <a:gd name="connsiteX752" fmla="*/ 1355241 w 1970167"/>
                    <a:gd name="connsiteY752" fmla="*/ 1155585 h 1192059"/>
                    <a:gd name="connsiteX753" fmla="*/ 1350331 w 1970167"/>
                    <a:gd name="connsiteY753" fmla="*/ 1159160 h 1192059"/>
                    <a:gd name="connsiteX754" fmla="*/ 1346911 w 1970167"/>
                    <a:gd name="connsiteY754" fmla="*/ 1161662 h 1192059"/>
                    <a:gd name="connsiteX755" fmla="*/ 1342063 w 1970167"/>
                    <a:gd name="connsiteY755" fmla="*/ 1165116 h 1192059"/>
                    <a:gd name="connsiteX756" fmla="*/ 1340853 w 1970167"/>
                    <a:gd name="connsiteY756" fmla="*/ 1165982 h 1192059"/>
                    <a:gd name="connsiteX757" fmla="*/ 1339803 w 1970167"/>
                    <a:gd name="connsiteY757" fmla="*/ 1166214 h 1192059"/>
                    <a:gd name="connsiteX758" fmla="*/ 1337348 w 1970167"/>
                    <a:gd name="connsiteY758" fmla="*/ 1166751 h 1192059"/>
                    <a:gd name="connsiteX759" fmla="*/ 1336041 w 1970167"/>
                    <a:gd name="connsiteY759" fmla="*/ 1167032 h 1192059"/>
                    <a:gd name="connsiteX760" fmla="*/ 1334637 w 1970167"/>
                    <a:gd name="connsiteY760" fmla="*/ 1166629 h 1192059"/>
                    <a:gd name="connsiteX761" fmla="*/ 1333183 w 1970167"/>
                    <a:gd name="connsiteY761" fmla="*/ 1166201 h 1192059"/>
                    <a:gd name="connsiteX762" fmla="*/ 1331827 w 1970167"/>
                    <a:gd name="connsiteY762" fmla="*/ 1165799 h 1192059"/>
                    <a:gd name="connsiteX763" fmla="*/ 1329946 w 1970167"/>
                    <a:gd name="connsiteY763" fmla="*/ 1164335 h 1192059"/>
                    <a:gd name="connsiteX764" fmla="*/ 1329189 w 1970167"/>
                    <a:gd name="connsiteY764" fmla="*/ 1163737 h 1192059"/>
                    <a:gd name="connsiteX765" fmla="*/ 1326942 w 1970167"/>
                    <a:gd name="connsiteY765" fmla="*/ 1161980 h 1192059"/>
                    <a:gd name="connsiteX766" fmla="*/ 1325024 w 1970167"/>
                    <a:gd name="connsiteY766" fmla="*/ 1160564 h 1192059"/>
                    <a:gd name="connsiteX767" fmla="*/ 1323510 w 1970167"/>
                    <a:gd name="connsiteY767" fmla="*/ 1159441 h 1192059"/>
                    <a:gd name="connsiteX768" fmla="*/ 1321677 w 1970167"/>
                    <a:gd name="connsiteY768" fmla="*/ 1160112 h 1192059"/>
                    <a:gd name="connsiteX769" fmla="*/ 1321055 w 1970167"/>
                    <a:gd name="connsiteY769" fmla="*/ 1160344 h 1192059"/>
                    <a:gd name="connsiteX770" fmla="*/ 1319833 w 1970167"/>
                    <a:gd name="connsiteY770" fmla="*/ 1160796 h 1192059"/>
                    <a:gd name="connsiteX771" fmla="*/ 1318905 w 1970167"/>
                    <a:gd name="connsiteY771" fmla="*/ 1161760 h 1192059"/>
                    <a:gd name="connsiteX772" fmla="*/ 1316511 w 1970167"/>
                    <a:gd name="connsiteY772" fmla="*/ 1164249 h 1192059"/>
                    <a:gd name="connsiteX773" fmla="*/ 1315387 w 1970167"/>
                    <a:gd name="connsiteY773" fmla="*/ 1165421 h 1192059"/>
                    <a:gd name="connsiteX774" fmla="*/ 1312835 w 1970167"/>
                    <a:gd name="connsiteY774" fmla="*/ 1168301 h 1192059"/>
                    <a:gd name="connsiteX775" fmla="*/ 1311588 w 1970167"/>
                    <a:gd name="connsiteY775" fmla="*/ 1169704 h 1192059"/>
                    <a:gd name="connsiteX776" fmla="*/ 1311161 w 1970167"/>
                    <a:gd name="connsiteY776" fmla="*/ 1171644 h 1192059"/>
                    <a:gd name="connsiteX777" fmla="*/ 1310404 w 1970167"/>
                    <a:gd name="connsiteY777" fmla="*/ 1175024 h 1192059"/>
                    <a:gd name="connsiteX778" fmla="*/ 1309634 w 1970167"/>
                    <a:gd name="connsiteY778" fmla="*/ 1178490 h 1192059"/>
                    <a:gd name="connsiteX779" fmla="*/ 1309195 w 1970167"/>
                    <a:gd name="connsiteY779" fmla="*/ 1180467 h 1192059"/>
                    <a:gd name="connsiteX780" fmla="*/ 1308266 w 1970167"/>
                    <a:gd name="connsiteY780" fmla="*/ 1186398 h 1192059"/>
                    <a:gd name="connsiteX781" fmla="*/ 1308022 w 1970167"/>
                    <a:gd name="connsiteY781" fmla="*/ 1187959 h 1192059"/>
                    <a:gd name="connsiteX782" fmla="*/ 1307473 w 1970167"/>
                    <a:gd name="connsiteY782" fmla="*/ 1188923 h 1192059"/>
                    <a:gd name="connsiteX783" fmla="*/ 1306605 w 1970167"/>
                    <a:gd name="connsiteY783" fmla="*/ 1190424 h 1192059"/>
                    <a:gd name="connsiteX784" fmla="*/ 1305665 w 1970167"/>
                    <a:gd name="connsiteY784" fmla="*/ 1192060 h 1192059"/>
                    <a:gd name="connsiteX785" fmla="*/ 1303979 w 1970167"/>
                    <a:gd name="connsiteY785" fmla="*/ 1191755 h 1192059"/>
                    <a:gd name="connsiteX786" fmla="*/ 1301536 w 1970167"/>
                    <a:gd name="connsiteY786" fmla="*/ 1191315 h 1192059"/>
                    <a:gd name="connsiteX787" fmla="*/ 1300804 w 1970167"/>
                    <a:gd name="connsiteY787" fmla="*/ 1191193 h 1192059"/>
                    <a:gd name="connsiteX788" fmla="*/ 1299949 w 1970167"/>
                    <a:gd name="connsiteY788" fmla="*/ 1190754 h 1192059"/>
                    <a:gd name="connsiteX789" fmla="*/ 1299473 w 1970167"/>
                    <a:gd name="connsiteY789" fmla="*/ 1190498 h 1192059"/>
                    <a:gd name="connsiteX790" fmla="*/ 1295283 w 1970167"/>
                    <a:gd name="connsiteY790" fmla="*/ 1188350 h 1192059"/>
                    <a:gd name="connsiteX791" fmla="*/ 1294465 w 1970167"/>
                    <a:gd name="connsiteY791" fmla="*/ 1187959 h 1192059"/>
                    <a:gd name="connsiteX792" fmla="*/ 1293402 w 1970167"/>
                    <a:gd name="connsiteY792" fmla="*/ 1187447 h 1192059"/>
                    <a:gd name="connsiteX793" fmla="*/ 1289836 w 1970167"/>
                    <a:gd name="connsiteY793" fmla="*/ 1185714 h 1192059"/>
                    <a:gd name="connsiteX794" fmla="*/ 1288138 w 1970167"/>
                    <a:gd name="connsiteY794" fmla="*/ 1184896 h 1192059"/>
                    <a:gd name="connsiteX795" fmla="*/ 1285988 w 1970167"/>
                    <a:gd name="connsiteY795" fmla="*/ 1184457 h 1192059"/>
                    <a:gd name="connsiteX796" fmla="*/ 1281774 w 1970167"/>
                    <a:gd name="connsiteY796" fmla="*/ 1183603 h 1192059"/>
                    <a:gd name="connsiteX797" fmla="*/ 1280015 w 1970167"/>
                    <a:gd name="connsiteY797" fmla="*/ 1183249 h 1192059"/>
                    <a:gd name="connsiteX798" fmla="*/ 1277805 w 1970167"/>
                    <a:gd name="connsiteY798" fmla="*/ 1182798 h 1192059"/>
                    <a:gd name="connsiteX799" fmla="*/ 1275411 w 1970167"/>
                    <a:gd name="connsiteY799" fmla="*/ 1182199 h 1192059"/>
                    <a:gd name="connsiteX800" fmla="*/ 1269194 w 1970167"/>
                    <a:gd name="connsiteY800" fmla="*/ 1180650 h 1192059"/>
                    <a:gd name="connsiteX801" fmla="*/ 1266800 w 1970167"/>
                    <a:gd name="connsiteY801" fmla="*/ 1180052 h 1192059"/>
                    <a:gd name="connsiteX802" fmla="*/ 1264418 w 1970167"/>
                    <a:gd name="connsiteY802" fmla="*/ 1179954 h 1192059"/>
                    <a:gd name="connsiteX803" fmla="*/ 1258226 w 1970167"/>
                    <a:gd name="connsiteY803" fmla="*/ 1179686 h 1192059"/>
                    <a:gd name="connsiteX804" fmla="*/ 1256784 w 1970167"/>
                    <a:gd name="connsiteY804" fmla="*/ 1179637 h 1192059"/>
                    <a:gd name="connsiteX805" fmla="*/ 1255832 w 1970167"/>
                    <a:gd name="connsiteY805" fmla="*/ 1179588 h 1192059"/>
                    <a:gd name="connsiteX806" fmla="*/ 1254720 w 1970167"/>
                    <a:gd name="connsiteY806" fmla="*/ 1179613 h 1192059"/>
                    <a:gd name="connsiteX807" fmla="*/ 1250018 w 1970167"/>
                    <a:gd name="connsiteY807" fmla="*/ 1179686 h 1192059"/>
                    <a:gd name="connsiteX808" fmla="*/ 1248100 w 1970167"/>
                    <a:gd name="connsiteY808" fmla="*/ 1179722 h 1192059"/>
                    <a:gd name="connsiteX809" fmla="*/ 1245853 w 1970167"/>
                    <a:gd name="connsiteY809" fmla="*/ 1180308 h 1192059"/>
                    <a:gd name="connsiteX810" fmla="*/ 1243141 w 1970167"/>
                    <a:gd name="connsiteY810" fmla="*/ 1181004 h 1192059"/>
                    <a:gd name="connsiteX811" fmla="*/ 1241370 w 1970167"/>
                    <a:gd name="connsiteY811" fmla="*/ 1181455 h 1192059"/>
                    <a:gd name="connsiteX812" fmla="*/ 1240723 w 1970167"/>
                    <a:gd name="connsiteY812" fmla="*/ 1181541 h 1192059"/>
                    <a:gd name="connsiteX813" fmla="*/ 1236900 w 1970167"/>
                    <a:gd name="connsiteY813" fmla="*/ 1181992 h 1192059"/>
                    <a:gd name="connsiteX814" fmla="*/ 1234933 w 1970167"/>
                    <a:gd name="connsiteY814" fmla="*/ 1182224 h 1192059"/>
                    <a:gd name="connsiteX815" fmla="*/ 1233712 w 1970167"/>
                    <a:gd name="connsiteY815" fmla="*/ 1179637 h 1192059"/>
                    <a:gd name="connsiteX816" fmla="*/ 1234836 w 1970167"/>
                    <a:gd name="connsiteY816" fmla="*/ 1178099 h 1192059"/>
                    <a:gd name="connsiteX817" fmla="*/ 1236546 w 1970167"/>
                    <a:gd name="connsiteY817" fmla="*/ 1175744 h 1192059"/>
                    <a:gd name="connsiteX818" fmla="*/ 1237071 w 1970167"/>
                    <a:gd name="connsiteY818" fmla="*/ 1175037 h 1192059"/>
                    <a:gd name="connsiteX819" fmla="*/ 1237950 w 1970167"/>
                    <a:gd name="connsiteY819" fmla="*/ 1174341 h 1192059"/>
                    <a:gd name="connsiteX820" fmla="*/ 1238488 w 1970167"/>
                    <a:gd name="connsiteY820" fmla="*/ 1173926 h 1192059"/>
                    <a:gd name="connsiteX821" fmla="*/ 1239612 w 1970167"/>
                    <a:gd name="connsiteY821" fmla="*/ 1173047 h 1192059"/>
                    <a:gd name="connsiteX822" fmla="*/ 1240369 w 1970167"/>
                    <a:gd name="connsiteY822" fmla="*/ 1172571 h 1192059"/>
                    <a:gd name="connsiteX823" fmla="*/ 1241138 w 1970167"/>
                    <a:gd name="connsiteY823" fmla="*/ 1172084 h 1192059"/>
                    <a:gd name="connsiteX824" fmla="*/ 1242298 w 1970167"/>
                    <a:gd name="connsiteY824" fmla="*/ 1171363 h 1192059"/>
                    <a:gd name="connsiteX825" fmla="*/ 1245987 w 1970167"/>
                    <a:gd name="connsiteY825" fmla="*/ 1169033 h 1192059"/>
                    <a:gd name="connsiteX826" fmla="*/ 1248125 w 1970167"/>
                    <a:gd name="connsiteY826" fmla="*/ 1167544 h 1192059"/>
                    <a:gd name="connsiteX827" fmla="*/ 1249810 w 1970167"/>
                    <a:gd name="connsiteY827" fmla="*/ 1166372 h 1192059"/>
                    <a:gd name="connsiteX828" fmla="*/ 1249163 w 1970167"/>
                    <a:gd name="connsiteY828" fmla="*/ 1164469 h 1192059"/>
                    <a:gd name="connsiteX829" fmla="*/ 1248222 w 1970167"/>
                    <a:gd name="connsiteY829" fmla="*/ 1161735 h 1192059"/>
                    <a:gd name="connsiteX830" fmla="*/ 1248088 w 1970167"/>
                    <a:gd name="connsiteY830" fmla="*/ 1158550 h 1192059"/>
                    <a:gd name="connsiteX831" fmla="*/ 1248064 w 1970167"/>
                    <a:gd name="connsiteY831" fmla="*/ 1157623 h 1192059"/>
                    <a:gd name="connsiteX832" fmla="*/ 1248051 w 1970167"/>
                    <a:gd name="connsiteY832" fmla="*/ 1156940 h 1192059"/>
                    <a:gd name="connsiteX833" fmla="*/ 1245755 w 1970167"/>
                    <a:gd name="connsiteY833" fmla="*/ 1154414 h 1192059"/>
                    <a:gd name="connsiteX834" fmla="*/ 1242555 w 1970167"/>
                    <a:gd name="connsiteY834" fmla="*/ 1155768 h 1192059"/>
                    <a:gd name="connsiteX835" fmla="*/ 1242115 w 1970167"/>
                    <a:gd name="connsiteY835" fmla="*/ 1156232 h 1192059"/>
                    <a:gd name="connsiteX836" fmla="*/ 1240650 w 1970167"/>
                    <a:gd name="connsiteY836" fmla="*/ 1157757 h 1192059"/>
                    <a:gd name="connsiteX837" fmla="*/ 1239917 w 1970167"/>
                    <a:gd name="connsiteY837" fmla="*/ 1156329 h 1192059"/>
                    <a:gd name="connsiteX838" fmla="*/ 1239318 w 1970167"/>
                    <a:gd name="connsiteY838" fmla="*/ 1155182 h 1192059"/>
                    <a:gd name="connsiteX839" fmla="*/ 1236265 w 1970167"/>
                    <a:gd name="connsiteY839" fmla="*/ 1155048 h 1192059"/>
                    <a:gd name="connsiteX840" fmla="*/ 1234201 w 1970167"/>
                    <a:gd name="connsiteY840" fmla="*/ 1157208 h 1192059"/>
                    <a:gd name="connsiteX841" fmla="*/ 1233932 w 1970167"/>
                    <a:gd name="connsiteY841" fmla="*/ 1159136 h 1192059"/>
                    <a:gd name="connsiteX842" fmla="*/ 1233627 w 1970167"/>
                    <a:gd name="connsiteY842" fmla="*/ 1161443 h 1192059"/>
                    <a:gd name="connsiteX843" fmla="*/ 1232650 w 1970167"/>
                    <a:gd name="connsiteY843" fmla="*/ 1164444 h 1192059"/>
                    <a:gd name="connsiteX844" fmla="*/ 1231184 w 1970167"/>
                    <a:gd name="connsiteY844" fmla="*/ 1168972 h 1192059"/>
                    <a:gd name="connsiteX845" fmla="*/ 1230866 w 1970167"/>
                    <a:gd name="connsiteY845" fmla="*/ 1169948 h 1192059"/>
                    <a:gd name="connsiteX846" fmla="*/ 1230365 w 1970167"/>
                    <a:gd name="connsiteY846" fmla="*/ 1170680 h 1192059"/>
                    <a:gd name="connsiteX847" fmla="*/ 1229340 w 1970167"/>
                    <a:gd name="connsiteY847" fmla="*/ 1172230 h 1192059"/>
                    <a:gd name="connsiteX848" fmla="*/ 1228350 w 1970167"/>
                    <a:gd name="connsiteY848" fmla="*/ 1173719 h 1192059"/>
                    <a:gd name="connsiteX849" fmla="*/ 1226884 w 1970167"/>
                    <a:gd name="connsiteY849" fmla="*/ 1173804 h 1192059"/>
                    <a:gd name="connsiteX850" fmla="*/ 1224967 w 1970167"/>
                    <a:gd name="connsiteY850" fmla="*/ 1173902 h 1192059"/>
                    <a:gd name="connsiteX851" fmla="*/ 1223843 w 1970167"/>
                    <a:gd name="connsiteY851" fmla="*/ 1173963 h 1192059"/>
                    <a:gd name="connsiteX852" fmla="*/ 1222671 w 1970167"/>
                    <a:gd name="connsiteY852" fmla="*/ 1173243 h 1192059"/>
                    <a:gd name="connsiteX853" fmla="*/ 1220948 w 1970167"/>
                    <a:gd name="connsiteY853" fmla="*/ 1172181 h 1192059"/>
                    <a:gd name="connsiteX854" fmla="*/ 1220265 w 1970167"/>
                    <a:gd name="connsiteY854" fmla="*/ 1171742 h 1192059"/>
                    <a:gd name="connsiteX855" fmla="*/ 1219581 w 1970167"/>
                    <a:gd name="connsiteY855" fmla="*/ 1171058 h 1192059"/>
                    <a:gd name="connsiteX856" fmla="*/ 1214402 w 1970167"/>
                    <a:gd name="connsiteY856" fmla="*/ 1165750 h 1192059"/>
                    <a:gd name="connsiteX857" fmla="*/ 1213657 w 1970167"/>
                    <a:gd name="connsiteY857" fmla="*/ 1164981 h 1192059"/>
                    <a:gd name="connsiteX858" fmla="*/ 1212973 w 1970167"/>
                    <a:gd name="connsiteY858" fmla="*/ 1164091 h 1192059"/>
                    <a:gd name="connsiteX859" fmla="*/ 1208673 w 1970167"/>
                    <a:gd name="connsiteY859" fmla="*/ 1158563 h 1192059"/>
                    <a:gd name="connsiteX860" fmla="*/ 1207428 w 1970167"/>
                    <a:gd name="connsiteY860" fmla="*/ 1156317 h 1192059"/>
                    <a:gd name="connsiteX861" fmla="*/ 1206768 w 1970167"/>
                    <a:gd name="connsiteY861" fmla="*/ 1155085 h 1192059"/>
                    <a:gd name="connsiteX862" fmla="*/ 1206634 w 1970167"/>
                    <a:gd name="connsiteY862" fmla="*/ 1154279 h 1192059"/>
                    <a:gd name="connsiteX863" fmla="*/ 1206267 w 1970167"/>
                    <a:gd name="connsiteY863" fmla="*/ 1152071 h 1192059"/>
                    <a:gd name="connsiteX864" fmla="*/ 1206047 w 1970167"/>
                    <a:gd name="connsiteY864" fmla="*/ 1150704 h 1192059"/>
                    <a:gd name="connsiteX865" fmla="*/ 1206854 w 1970167"/>
                    <a:gd name="connsiteY865" fmla="*/ 1149472 h 1192059"/>
                    <a:gd name="connsiteX866" fmla="*/ 1207220 w 1970167"/>
                    <a:gd name="connsiteY866" fmla="*/ 1148910 h 1192059"/>
                    <a:gd name="connsiteX867" fmla="*/ 1208087 w 1970167"/>
                    <a:gd name="connsiteY867" fmla="*/ 1147592 h 1192059"/>
                    <a:gd name="connsiteX868" fmla="*/ 1210823 w 1970167"/>
                    <a:gd name="connsiteY868" fmla="*/ 1147543 h 1192059"/>
                    <a:gd name="connsiteX869" fmla="*/ 1212032 w 1970167"/>
                    <a:gd name="connsiteY869" fmla="*/ 1148068 h 1192059"/>
                    <a:gd name="connsiteX870" fmla="*/ 1213009 w 1970167"/>
                    <a:gd name="connsiteY870" fmla="*/ 1148495 h 1192059"/>
                    <a:gd name="connsiteX871" fmla="*/ 1214402 w 1970167"/>
                    <a:gd name="connsiteY871" fmla="*/ 1149106 h 1192059"/>
                    <a:gd name="connsiteX872" fmla="*/ 1216698 w 1970167"/>
                    <a:gd name="connsiteY872" fmla="*/ 1151534 h 1192059"/>
                    <a:gd name="connsiteX873" fmla="*/ 1218335 w 1970167"/>
                    <a:gd name="connsiteY873" fmla="*/ 1153255 h 1192059"/>
                    <a:gd name="connsiteX874" fmla="*/ 1220216 w 1970167"/>
                    <a:gd name="connsiteY874" fmla="*/ 1153084 h 1192059"/>
                    <a:gd name="connsiteX875" fmla="*/ 1221571 w 1970167"/>
                    <a:gd name="connsiteY875" fmla="*/ 1152949 h 1192059"/>
                    <a:gd name="connsiteX876" fmla="*/ 1222524 w 1970167"/>
                    <a:gd name="connsiteY876" fmla="*/ 1152864 h 1192059"/>
                    <a:gd name="connsiteX877" fmla="*/ 1223611 w 1970167"/>
                    <a:gd name="connsiteY877" fmla="*/ 1152290 h 1192059"/>
                    <a:gd name="connsiteX878" fmla="*/ 1225590 w 1970167"/>
                    <a:gd name="connsiteY878" fmla="*/ 1151241 h 1192059"/>
                    <a:gd name="connsiteX879" fmla="*/ 1226188 w 1970167"/>
                    <a:gd name="connsiteY879" fmla="*/ 1150850 h 1192059"/>
                    <a:gd name="connsiteX880" fmla="*/ 1230952 w 1970167"/>
                    <a:gd name="connsiteY880" fmla="*/ 1147531 h 1192059"/>
                    <a:gd name="connsiteX881" fmla="*/ 1231575 w 1970167"/>
                    <a:gd name="connsiteY881" fmla="*/ 1147080 h 1192059"/>
                    <a:gd name="connsiteX882" fmla="*/ 1235727 w 1970167"/>
                    <a:gd name="connsiteY882" fmla="*/ 1143504 h 1192059"/>
                    <a:gd name="connsiteX883" fmla="*/ 1236851 w 1970167"/>
                    <a:gd name="connsiteY883" fmla="*/ 1142540 h 1192059"/>
                    <a:gd name="connsiteX884" fmla="*/ 1237609 w 1970167"/>
                    <a:gd name="connsiteY884" fmla="*/ 1139770 h 1192059"/>
                    <a:gd name="connsiteX885" fmla="*/ 1236631 w 1970167"/>
                    <a:gd name="connsiteY885" fmla="*/ 1138038 h 1192059"/>
                    <a:gd name="connsiteX886" fmla="*/ 1235886 w 1970167"/>
                    <a:gd name="connsiteY886" fmla="*/ 1136720 h 1192059"/>
                    <a:gd name="connsiteX887" fmla="*/ 1235617 w 1970167"/>
                    <a:gd name="connsiteY887" fmla="*/ 1136231 h 1192059"/>
                    <a:gd name="connsiteX888" fmla="*/ 1235068 w 1970167"/>
                    <a:gd name="connsiteY888" fmla="*/ 1135512 h 1192059"/>
                    <a:gd name="connsiteX889" fmla="*/ 1232906 w 1970167"/>
                    <a:gd name="connsiteY889" fmla="*/ 1132656 h 1192059"/>
                    <a:gd name="connsiteX890" fmla="*/ 1232088 w 1970167"/>
                    <a:gd name="connsiteY890" fmla="*/ 1131143 h 1192059"/>
                    <a:gd name="connsiteX891" fmla="*/ 1231856 w 1970167"/>
                    <a:gd name="connsiteY891" fmla="*/ 1130679 h 1192059"/>
                    <a:gd name="connsiteX892" fmla="*/ 1231623 w 1970167"/>
                    <a:gd name="connsiteY892" fmla="*/ 1130240 h 1192059"/>
                    <a:gd name="connsiteX893" fmla="*/ 1231147 w 1970167"/>
                    <a:gd name="connsiteY893" fmla="*/ 1129313 h 1192059"/>
                    <a:gd name="connsiteX894" fmla="*/ 1230231 w 1970167"/>
                    <a:gd name="connsiteY894" fmla="*/ 1125981 h 1192059"/>
                    <a:gd name="connsiteX895" fmla="*/ 1231526 w 1970167"/>
                    <a:gd name="connsiteY895" fmla="*/ 1122979 h 1192059"/>
                    <a:gd name="connsiteX896" fmla="*/ 1232283 w 1970167"/>
                    <a:gd name="connsiteY896" fmla="*/ 1121600 h 1192059"/>
                    <a:gd name="connsiteX897" fmla="*/ 1233663 w 1970167"/>
                    <a:gd name="connsiteY897" fmla="*/ 1119099 h 1192059"/>
                    <a:gd name="connsiteX898" fmla="*/ 1230769 w 1970167"/>
                    <a:gd name="connsiteY898" fmla="*/ 1116487 h 1192059"/>
                    <a:gd name="connsiteX899" fmla="*/ 1228704 w 1970167"/>
                    <a:gd name="connsiteY899" fmla="*/ 1115926 h 1192059"/>
                    <a:gd name="connsiteX900" fmla="*/ 1226237 w 1970167"/>
                    <a:gd name="connsiteY900" fmla="*/ 1115267 h 1192059"/>
                    <a:gd name="connsiteX901" fmla="*/ 1225712 w 1970167"/>
                    <a:gd name="connsiteY901" fmla="*/ 1112509 h 1192059"/>
                    <a:gd name="connsiteX902" fmla="*/ 1227104 w 1970167"/>
                    <a:gd name="connsiteY902" fmla="*/ 1110642 h 1192059"/>
                    <a:gd name="connsiteX903" fmla="*/ 1227911 w 1970167"/>
                    <a:gd name="connsiteY903" fmla="*/ 1109556 h 1192059"/>
                    <a:gd name="connsiteX904" fmla="*/ 1229266 w 1970167"/>
                    <a:gd name="connsiteY904" fmla="*/ 1108702 h 1192059"/>
                    <a:gd name="connsiteX905" fmla="*/ 1229865 w 1970167"/>
                    <a:gd name="connsiteY905" fmla="*/ 1108324 h 1192059"/>
                    <a:gd name="connsiteX906" fmla="*/ 1231111 w 1970167"/>
                    <a:gd name="connsiteY906" fmla="*/ 1107543 h 1192059"/>
                    <a:gd name="connsiteX907" fmla="*/ 1233162 w 1970167"/>
                    <a:gd name="connsiteY907" fmla="*/ 1106920 h 1192059"/>
                    <a:gd name="connsiteX908" fmla="*/ 1235593 w 1970167"/>
                    <a:gd name="connsiteY908" fmla="*/ 1106176 h 1192059"/>
                    <a:gd name="connsiteX909" fmla="*/ 1236790 w 1970167"/>
                    <a:gd name="connsiteY909" fmla="*/ 1105151 h 1192059"/>
                    <a:gd name="connsiteX910" fmla="*/ 1238915 w 1970167"/>
                    <a:gd name="connsiteY910" fmla="*/ 1103333 h 1192059"/>
                    <a:gd name="connsiteX911" fmla="*/ 1239453 w 1970167"/>
                    <a:gd name="connsiteY911" fmla="*/ 1102722 h 1192059"/>
                    <a:gd name="connsiteX912" fmla="*/ 1240076 w 1970167"/>
                    <a:gd name="connsiteY912" fmla="*/ 1101893 h 1192059"/>
                    <a:gd name="connsiteX913" fmla="*/ 1240992 w 1970167"/>
                    <a:gd name="connsiteY913" fmla="*/ 1100721 h 1192059"/>
                    <a:gd name="connsiteX914" fmla="*/ 1241273 w 1970167"/>
                    <a:gd name="connsiteY914" fmla="*/ 1099623 h 1192059"/>
                    <a:gd name="connsiteX915" fmla="*/ 1241541 w 1970167"/>
                    <a:gd name="connsiteY915" fmla="*/ 1098573 h 1192059"/>
                    <a:gd name="connsiteX916" fmla="*/ 1242042 w 1970167"/>
                    <a:gd name="connsiteY916" fmla="*/ 1096633 h 1192059"/>
                    <a:gd name="connsiteX917" fmla="*/ 1240601 w 1970167"/>
                    <a:gd name="connsiteY917" fmla="*/ 1095779 h 1192059"/>
                    <a:gd name="connsiteX918" fmla="*/ 1239477 w 1970167"/>
                    <a:gd name="connsiteY918" fmla="*/ 1095120 h 1192059"/>
                    <a:gd name="connsiteX919" fmla="*/ 1238304 w 1970167"/>
                    <a:gd name="connsiteY919" fmla="*/ 1094424 h 1192059"/>
                    <a:gd name="connsiteX920" fmla="*/ 1236766 w 1970167"/>
                    <a:gd name="connsiteY920" fmla="*/ 1094900 h 1192059"/>
                    <a:gd name="connsiteX921" fmla="*/ 1236131 w 1970167"/>
                    <a:gd name="connsiteY921" fmla="*/ 1095096 h 1192059"/>
                    <a:gd name="connsiteX922" fmla="*/ 1234323 w 1970167"/>
                    <a:gd name="connsiteY922" fmla="*/ 1095645 h 1192059"/>
                    <a:gd name="connsiteX923" fmla="*/ 1233810 w 1970167"/>
                    <a:gd name="connsiteY923" fmla="*/ 1095803 h 1192059"/>
                    <a:gd name="connsiteX924" fmla="*/ 1233236 w 1970167"/>
                    <a:gd name="connsiteY924" fmla="*/ 1096133 h 1192059"/>
                    <a:gd name="connsiteX925" fmla="*/ 1230182 w 1970167"/>
                    <a:gd name="connsiteY925" fmla="*/ 1097939 h 1192059"/>
                    <a:gd name="connsiteX926" fmla="*/ 1228704 w 1970167"/>
                    <a:gd name="connsiteY926" fmla="*/ 1098818 h 1192059"/>
                    <a:gd name="connsiteX927" fmla="*/ 1226494 w 1970167"/>
                    <a:gd name="connsiteY927" fmla="*/ 1101685 h 1192059"/>
                    <a:gd name="connsiteX928" fmla="*/ 1224918 w 1970167"/>
                    <a:gd name="connsiteY928" fmla="*/ 1103748 h 1192059"/>
                    <a:gd name="connsiteX929" fmla="*/ 1223623 w 1970167"/>
                    <a:gd name="connsiteY929" fmla="*/ 1104553 h 1192059"/>
                    <a:gd name="connsiteX930" fmla="*/ 1222817 w 1970167"/>
                    <a:gd name="connsiteY930" fmla="*/ 1105041 h 1192059"/>
                    <a:gd name="connsiteX931" fmla="*/ 1221168 w 1970167"/>
                    <a:gd name="connsiteY931" fmla="*/ 1106042 h 1192059"/>
                    <a:gd name="connsiteX932" fmla="*/ 1218323 w 1970167"/>
                    <a:gd name="connsiteY932" fmla="*/ 1104675 h 1192059"/>
                    <a:gd name="connsiteX933" fmla="*/ 1219068 w 1970167"/>
                    <a:gd name="connsiteY933" fmla="*/ 1101258 h 1192059"/>
                    <a:gd name="connsiteX934" fmla="*/ 1220997 w 1970167"/>
                    <a:gd name="connsiteY934" fmla="*/ 1098793 h 1192059"/>
                    <a:gd name="connsiteX935" fmla="*/ 1221914 w 1970167"/>
                    <a:gd name="connsiteY935" fmla="*/ 1097634 h 1192059"/>
                    <a:gd name="connsiteX936" fmla="*/ 1223477 w 1970167"/>
                    <a:gd name="connsiteY936" fmla="*/ 1094998 h 1192059"/>
                    <a:gd name="connsiteX937" fmla="*/ 1221914 w 1970167"/>
                    <a:gd name="connsiteY937" fmla="*/ 1093302 h 1192059"/>
                    <a:gd name="connsiteX938" fmla="*/ 1220692 w 1970167"/>
                    <a:gd name="connsiteY938" fmla="*/ 1091960 h 1192059"/>
                    <a:gd name="connsiteX939" fmla="*/ 1219092 w 1970167"/>
                    <a:gd name="connsiteY939" fmla="*/ 1092411 h 1192059"/>
                    <a:gd name="connsiteX940" fmla="*/ 1216564 w 1970167"/>
                    <a:gd name="connsiteY940" fmla="*/ 1093107 h 1192059"/>
                    <a:gd name="connsiteX941" fmla="*/ 1215086 w 1970167"/>
                    <a:gd name="connsiteY941" fmla="*/ 1093521 h 1192059"/>
                    <a:gd name="connsiteX942" fmla="*/ 1213535 w 1970167"/>
                    <a:gd name="connsiteY942" fmla="*/ 1095657 h 1192059"/>
                    <a:gd name="connsiteX943" fmla="*/ 1212680 w 1970167"/>
                    <a:gd name="connsiteY943" fmla="*/ 1096853 h 1192059"/>
                    <a:gd name="connsiteX944" fmla="*/ 1212130 w 1970167"/>
                    <a:gd name="connsiteY944" fmla="*/ 1097536 h 1192059"/>
                    <a:gd name="connsiteX945" fmla="*/ 1209370 w 1970167"/>
                    <a:gd name="connsiteY945" fmla="*/ 1099476 h 1192059"/>
                    <a:gd name="connsiteX946" fmla="*/ 1207989 w 1970167"/>
                    <a:gd name="connsiteY946" fmla="*/ 1099501 h 1192059"/>
                    <a:gd name="connsiteX947" fmla="*/ 1205229 w 1970167"/>
                    <a:gd name="connsiteY947" fmla="*/ 1099538 h 1192059"/>
                    <a:gd name="connsiteX948" fmla="*/ 1204215 w 1970167"/>
                    <a:gd name="connsiteY948" fmla="*/ 1099562 h 1192059"/>
                    <a:gd name="connsiteX949" fmla="*/ 1203238 w 1970167"/>
                    <a:gd name="connsiteY949" fmla="*/ 1099574 h 1192059"/>
                    <a:gd name="connsiteX950" fmla="*/ 1202346 w 1970167"/>
                    <a:gd name="connsiteY950" fmla="*/ 1099306 h 1192059"/>
                    <a:gd name="connsiteX951" fmla="*/ 1195946 w 1970167"/>
                    <a:gd name="connsiteY951" fmla="*/ 1097390 h 1192059"/>
                    <a:gd name="connsiteX952" fmla="*/ 1195079 w 1970167"/>
                    <a:gd name="connsiteY952" fmla="*/ 1093546 h 1192059"/>
                    <a:gd name="connsiteX953" fmla="*/ 1194029 w 1970167"/>
                    <a:gd name="connsiteY953" fmla="*/ 1090337 h 1192059"/>
                    <a:gd name="connsiteX954" fmla="*/ 1193552 w 1970167"/>
                    <a:gd name="connsiteY954" fmla="*/ 1088860 h 1192059"/>
                    <a:gd name="connsiteX955" fmla="*/ 1192246 w 1970167"/>
                    <a:gd name="connsiteY955" fmla="*/ 1088469 h 1192059"/>
                    <a:gd name="connsiteX956" fmla="*/ 1189107 w 1970167"/>
                    <a:gd name="connsiteY956" fmla="*/ 1087506 h 1192059"/>
                    <a:gd name="connsiteX957" fmla="*/ 1187800 w 1970167"/>
                    <a:gd name="connsiteY957" fmla="*/ 1087115 h 1192059"/>
                    <a:gd name="connsiteX958" fmla="*/ 1187348 w 1970167"/>
                    <a:gd name="connsiteY958" fmla="*/ 1087493 h 1192059"/>
                    <a:gd name="connsiteX959" fmla="*/ 1186542 w 1970167"/>
                    <a:gd name="connsiteY959" fmla="*/ 1088177 h 1192059"/>
                    <a:gd name="connsiteX960" fmla="*/ 1185564 w 1970167"/>
                    <a:gd name="connsiteY960" fmla="*/ 1089006 h 1192059"/>
                    <a:gd name="connsiteX961" fmla="*/ 1184673 w 1970167"/>
                    <a:gd name="connsiteY961" fmla="*/ 1089751 h 1192059"/>
                    <a:gd name="connsiteX962" fmla="*/ 1183659 w 1970167"/>
                    <a:gd name="connsiteY962" fmla="*/ 1090629 h 1192059"/>
                    <a:gd name="connsiteX963" fmla="*/ 1182560 w 1970167"/>
                    <a:gd name="connsiteY963" fmla="*/ 1093021 h 1192059"/>
                    <a:gd name="connsiteX964" fmla="*/ 1181351 w 1970167"/>
                    <a:gd name="connsiteY964" fmla="*/ 1095657 h 1192059"/>
                    <a:gd name="connsiteX965" fmla="*/ 1180764 w 1970167"/>
                    <a:gd name="connsiteY965" fmla="*/ 1096511 h 1192059"/>
                    <a:gd name="connsiteX966" fmla="*/ 1179641 w 1970167"/>
                    <a:gd name="connsiteY966" fmla="*/ 1098134 h 1192059"/>
                    <a:gd name="connsiteX967" fmla="*/ 1178505 w 1970167"/>
                    <a:gd name="connsiteY967" fmla="*/ 1099781 h 1192059"/>
                    <a:gd name="connsiteX968" fmla="*/ 1176844 w 1970167"/>
                    <a:gd name="connsiteY968" fmla="*/ 1100001 h 1192059"/>
                    <a:gd name="connsiteX969" fmla="*/ 1171116 w 1970167"/>
                    <a:gd name="connsiteY969" fmla="*/ 1100733 h 1192059"/>
                    <a:gd name="connsiteX970" fmla="*/ 1169014 w 1970167"/>
                    <a:gd name="connsiteY970" fmla="*/ 1102051 h 1192059"/>
                    <a:gd name="connsiteX971" fmla="*/ 1168501 w 1970167"/>
                    <a:gd name="connsiteY971" fmla="*/ 1102344 h 1192059"/>
                    <a:gd name="connsiteX972" fmla="*/ 1167170 w 1970167"/>
                    <a:gd name="connsiteY972" fmla="*/ 1104553 h 1192059"/>
                    <a:gd name="connsiteX973" fmla="*/ 1166120 w 1970167"/>
                    <a:gd name="connsiteY973" fmla="*/ 1106274 h 1192059"/>
                    <a:gd name="connsiteX974" fmla="*/ 1164483 w 1970167"/>
                    <a:gd name="connsiteY974" fmla="*/ 1108970 h 1192059"/>
                    <a:gd name="connsiteX975" fmla="*/ 1163860 w 1970167"/>
                    <a:gd name="connsiteY975" fmla="*/ 1110447 h 1192059"/>
                    <a:gd name="connsiteX976" fmla="*/ 1162810 w 1970167"/>
                    <a:gd name="connsiteY976" fmla="*/ 1112961 h 1192059"/>
                    <a:gd name="connsiteX977" fmla="*/ 1162004 w 1970167"/>
                    <a:gd name="connsiteY977" fmla="*/ 1114864 h 1192059"/>
                    <a:gd name="connsiteX978" fmla="*/ 1160624 w 1970167"/>
                    <a:gd name="connsiteY978" fmla="*/ 1115523 h 1192059"/>
                    <a:gd name="connsiteX979" fmla="*/ 1159830 w 1970167"/>
                    <a:gd name="connsiteY979" fmla="*/ 1115902 h 1192059"/>
                    <a:gd name="connsiteX980" fmla="*/ 1158046 w 1970167"/>
                    <a:gd name="connsiteY980" fmla="*/ 1116756 h 1192059"/>
                    <a:gd name="connsiteX981" fmla="*/ 1157106 w 1970167"/>
                    <a:gd name="connsiteY981" fmla="*/ 1113913 h 1192059"/>
                    <a:gd name="connsiteX982" fmla="*/ 1156813 w 1970167"/>
                    <a:gd name="connsiteY982" fmla="*/ 1113034 h 1192059"/>
                    <a:gd name="connsiteX983" fmla="*/ 1156141 w 1970167"/>
                    <a:gd name="connsiteY983" fmla="*/ 1110959 h 1192059"/>
                    <a:gd name="connsiteX984" fmla="*/ 1153747 w 1970167"/>
                    <a:gd name="connsiteY984" fmla="*/ 1112485 h 1192059"/>
                    <a:gd name="connsiteX985" fmla="*/ 1152306 w 1970167"/>
                    <a:gd name="connsiteY985" fmla="*/ 1113412 h 1192059"/>
                    <a:gd name="connsiteX986" fmla="*/ 1149582 w 1970167"/>
                    <a:gd name="connsiteY986" fmla="*/ 1113949 h 1192059"/>
                    <a:gd name="connsiteX987" fmla="*/ 1148007 w 1970167"/>
                    <a:gd name="connsiteY987" fmla="*/ 1110349 h 1192059"/>
                    <a:gd name="connsiteX988" fmla="*/ 1147213 w 1970167"/>
                    <a:gd name="connsiteY988" fmla="*/ 1107970 h 1192059"/>
                    <a:gd name="connsiteX989" fmla="*/ 1144819 w 1970167"/>
                    <a:gd name="connsiteY989" fmla="*/ 1106737 h 1192059"/>
                    <a:gd name="connsiteX990" fmla="*/ 1143475 w 1970167"/>
                    <a:gd name="connsiteY990" fmla="*/ 1106835 h 1192059"/>
                    <a:gd name="connsiteX991" fmla="*/ 1141203 w 1970167"/>
                    <a:gd name="connsiteY991" fmla="*/ 1107042 h 1192059"/>
                    <a:gd name="connsiteX992" fmla="*/ 1140275 w 1970167"/>
                    <a:gd name="connsiteY992" fmla="*/ 1107128 h 1192059"/>
                    <a:gd name="connsiteX993" fmla="*/ 1139396 w 1970167"/>
                    <a:gd name="connsiteY993" fmla="*/ 1107518 h 1192059"/>
                    <a:gd name="connsiteX994" fmla="*/ 1136477 w 1970167"/>
                    <a:gd name="connsiteY994" fmla="*/ 1108848 h 1192059"/>
                    <a:gd name="connsiteX995" fmla="*/ 1135793 w 1970167"/>
                    <a:gd name="connsiteY995" fmla="*/ 1109153 h 1192059"/>
                    <a:gd name="connsiteX996" fmla="*/ 1134986 w 1970167"/>
                    <a:gd name="connsiteY996" fmla="*/ 1109690 h 1192059"/>
                    <a:gd name="connsiteX997" fmla="*/ 1133215 w 1970167"/>
                    <a:gd name="connsiteY997" fmla="*/ 1110886 h 1192059"/>
                    <a:gd name="connsiteX998" fmla="*/ 1132470 w 1970167"/>
                    <a:gd name="connsiteY998" fmla="*/ 1111399 h 1192059"/>
                    <a:gd name="connsiteX999" fmla="*/ 1131334 w 1970167"/>
                    <a:gd name="connsiteY999" fmla="*/ 1112155 h 1192059"/>
                    <a:gd name="connsiteX1000" fmla="*/ 1129368 w 1970167"/>
                    <a:gd name="connsiteY1000" fmla="*/ 1114034 h 1192059"/>
                    <a:gd name="connsiteX1001" fmla="*/ 1128134 w 1970167"/>
                    <a:gd name="connsiteY1001" fmla="*/ 1115218 h 1192059"/>
                    <a:gd name="connsiteX1002" fmla="*/ 1127524 w 1970167"/>
                    <a:gd name="connsiteY1002" fmla="*/ 1115804 h 1192059"/>
                    <a:gd name="connsiteX1003" fmla="*/ 1126925 w 1970167"/>
                    <a:gd name="connsiteY1003" fmla="*/ 1116243 h 1192059"/>
                    <a:gd name="connsiteX1004" fmla="*/ 1126131 w 1970167"/>
                    <a:gd name="connsiteY1004" fmla="*/ 1116817 h 1192059"/>
                    <a:gd name="connsiteX1005" fmla="*/ 1125350 w 1970167"/>
                    <a:gd name="connsiteY1005" fmla="*/ 1117378 h 1192059"/>
                    <a:gd name="connsiteX1006" fmla="*/ 1123383 w 1970167"/>
                    <a:gd name="connsiteY1006" fmla="*/ 1118806 h 1192059"/>
                    <a:gd name="connsiteX1007" fmla="*/ 1121111 w 1970167"/>
                    <a:gd name="connsiteY1007" fmla="*/ 1119367 h 1192059"/>
                    <a:gd name="connsiteX1008" fmla="*/ 1118412 w 1970167"/>
                    <a:gd name="connsiteY1008" fmla="*/ 1120026 h 1192059"/>
                    <a:gd name="connsiteX1009" fmla="*/ 1116897 w 1970167"/>
                    <a:gd name="connsiteY1009" fmla="*/ 1121210 h 1192059"/>
                    <a:gd name="connsiteX1010" fmla="*/ 1114577 w 1970167"/>
                    <a:gd name="connsiteY1010" fmla="*/ 1123004 h 1192059"/>
                    <a:gd name="connsiteX1011" fmla="*/ 1113477 w 1970167"/>
                    <a:gd name="connsiteY1011" fmla="*/ 1123858 h 1192059"/>
                    <a:gd name="connsiteX1012" fmla="*/ 1112415 w 1970167"/>
                    <a:gd name="connsiteY1012" fmla="*/ 1125225 h 1192059"/>
                    <a:gd name="connsiteX1013" fmla="*/ 1112012 w 1970167"/>
                    <a:gd name="connsiteY1013" fmla="*/ 1125725 h 1192059"/>
                    <a:gd name="connsiteX1014" fmla="*/ 1111523 w 1970167"/>
                    <a:gd name="connsiteY1014" fmla="*/ 1126347 h 1192059"/>
                    <a:gd name="connsiteX1015" fmla="*/ 1109117 w 1970167"/>
                    <a:gd name="connsiteY1015" fmla="*/ 1128556 h 1192059"/>
                    <a:gd name="connsiteX1016" fmla="*/ 1107994 w 1970167"/>
                    <a:gd name="connsiteY1016" fmla="*/ 1129495 h 1192059"/>
                    <a:gd name="connsiteX1017" fmla="*/ 1106589 w 1970167"/>
                    <a:gd name="connsiteY1017" fmla="*/ 1129813 h 1192059"/>
                    <a:gd name="connsiteX1018" fmla="*/ 1104891 w 1970167"/>
                    <a:gd name="connsiteY1018" fmla="*/ 1130191 h 1192059"/>
                    <a:gd name="connsiteX1019" fmla="*/ 1103609 w 1970167"/>
                    <a:gd name="connsiteY1019" fmla="*/ 1129813 h 1192059"/>
                    <a:gd name="connsiteX1020" fmla="*/ 1100909 w 1970167"/>
                    <a:gd name="connsiteY1020" fmla="*/ 1129032 h 1192059"/>
                    <a:gd name="connsiteX1021" fmla="*/ 1099847 w 1970167"/>
                    <a:gd name="connsiteY1021" fmla="*/ 1128593 h 1192059"/>
                    <a:gd name="connsiteX1022" fmla="*/ 1096451 w 1970167"/>
                    <a:gd name="connsiteY1022" fmla="*/ 1127092 h 1192059"/>
                    <a:gd name="connsiteX1023" fmla="*/ 1091211 w 1970167"/>
                    <a:gd name="connsiteY1023" fmla="*/ 1124858 h 1192059"/>
                    <a:gd name="connsiteX1024" fmla="*/ 1089746 w 1970167"/>
                    <a:gd name="connsiteY1024" fmla="*/ 1124224 h 1192059"/>
                    <a:gd name="connsiteX1025" fmla="*/ 1088622 w 1970167"/>
                    <a:gd name="connsiteY1025" fmla="*/ 1123748 h 1192059"/>
                    <a:gd name="connsiteX1026" fmla="*/ 1087681 w 1970167"/>
                    <a:gd name="connsiteY1026" fmla="*/ 1123345 h 1192059"/>
                    <a:gd name="connsiteX1027" fmla="*/ 1087046 w 1970167"/>
                    <a:gd name="connsiteY1027" fmla="*/ 1123052 h 1192059"/>
                    <a:gd name="connsiteX1028" fmla="*/ 1085776 w 1970167"/>
                    <a:gd name="connsiteY1028" fmla="*/ 1122467 h 1192059"/>
                    <a:gd name="connsiteX1029" fmla="*/ 1080622 w 1970167"/>
                    <a:gd name="connsiteY1029" fmla="*/ 1120075 h 1192059"/>
                    <a:gd name="connsiteX1030" fmla="*/ 1078912 w 1970167"/>
                    <a:gd name="connsiteY1030" fmla="*/ 1119282 h 1192059"/>
                    <a:gd name="connsiteX1031" fmla="*/ 1078033 w 1970167"/>
                    <a:gd name="connsiteY1031" fmla="*/ 1118806 h 1192059"/>
                    <a:gd name="connsiteX1032" fmla="*/ 1075382 w 1970167"/>
                    <a:gd name="connsiteY1032" fmla="*/ 1117366 h 1192059"/>
                    <a:gd name="connsiteX1033" fmla="*/ 1071852 w 1970167"/>
                    <a:gd name="connsiteY1033" fmla="*/ 1115438 h 1192059"/>
                    <a:gd name="connsiteX1034" fmla="*/ 1071412 w 1970167"/>
                    <a:gd name="connsiteY1034" fmla="*/ 1115206 h 1192059"/>
                    <a:gd name="connsiteX1035" fmla="*/ 1070350 w 1970167"/>
                    <a:gd name="connsiteY1035" fmla="*/ 1114571 h 1192059"/>
                    <a:gd name="connsiteX1036" fmla="*/ 1065586 w 1970167"/>
                    <a:gd name="connsiteY1036" fmla="*/ 1111765 h 1192059"/>
                    <a:gd name="connsiteX1037" fmla="*/ 1063925 w 1970167"/>
                    <a:gd name="connsiteY1037" fmla="*/ 1110789 h 1192059"/>
                    <a:gd name="connsiteX1038" fmla="*/ 1059492 w 1970167"/>
                    <a:gd name="connsiteY1038" fmla="*/ 1106725 h 1192059"/>
                    <a:gd name="connsiteX1039" fmla="*/ 1058026 w 1970167"/>
                    <a:gd name="connsiteY1039" fmla="*/ 1105370 h 1192059"/>
                    <a:gd name="connsiteX1040" fmla="*/ 1056829 w 1970167"/>
                    <a:gd name="connsiteY1040" fmla="*/ 1104882 h 1192059"/>
                    <a:gd name="connsiteX1041" fmla="*/ 1056255 w 1970167"/>
                    <a:gd name="connsiteY1041" fmla="*/ 1104651 h 1192059"/>
                    <a:gd name="connsiteX1042" fmla="*/ 1054472 w 1970167"/>
                    <a:gd name="connsiteY1042" fmla="*/ 1103918 h 1192059"/>
                    <a:gd name="connsiteX1043" fmla="*/ 1053470 w 1970167"/>
                    <a:gd name="connsiteY1043" fmla="*/ 1103503 h 1192059"/>
                    <a:gd name="connsiteX1044" fmla="*/ 1052554 w 1970167"/>
                    <a:gd name="connsiteY1044" fmla="*/ 1103528 h 1192059"/>
                    <a:gd name="connsiteX1045" fmla="*/ 1050539 w 1970167"/>
                    <a:gd name="connsiteY1045" fmla="*/ 1103564 h 1192059"/>
                    <a:gd name="connsiteX1046" fmla="*/ 1048963 w 1970167"/>
                    <a:gd name="connsiteY1046" fmla="*/ 1103589 h 1192059"/>
                    <a:gd name="connsiteX1047" fmla="*/ 1047876 w 1970167"/>
                    <a:gd name="connsiteY1047" fmla="*/ 1104724 h 1192059"/>
                    <a:gd name="connsiteX1048" fmla="*/ 1045946 w 1970167"/>
                    <a:gd name="connsiteY1048" fmla="*/ 1106737 h 1192059"/>
                    <a:gd name="connsiteX1049" fmla="*/ 1045348 w 1970167"/>
                    <a:gd name="connsiteY1049" fmla="*/ 1107359 h 1192059"/>
                    <a:gd name="connsiteX1050" fmla="*/ 1045055 w 1970167"/>
                    <a:gd name="connsiteY1050" fmla="*/ 1108897 h 1192059"/>
                    <a:gd name="connsiteX1051" fmla="*/ 1044883 w 1970167"/>
                    <a:gd name="connsiteY1051" fmla="*/ 1109849 h 1192059"/>
                    <a:gd name="connsiteX1052" fmla="*/ 1044383 w 1970167"/>
                    <a:gd name="connsiteY1052" fmla="*/ 1110435 h 1192059"/>
                    <a:gd name="connsiteX1053" fmla="*/ 1042392 w 1970167"/>
                    <a:gd name="connsiteY1053" fmla="*/ 1112729 h 1192059"/>
                    <a:gd name="connsiteX1054" fmla="*/ 1041891 w 1970167"/>
                    <a:gd name="connsiteY1054" fmla="*/ 1113315 h 1192059"/>
                    <a:gd name="connsiteX1055" fmla="*/ 1041158 w 1970167"/>
                    <a:gd name="connsiteY1055" fmla="*/ 1113363 h 1192059"/>
                    <a:gd name="connsiteX1056" fmla="*/ 1038996 w 1970167"/>
                    <a:gd name="connsiteY1056" fmla="*/ 1113510 h 1192059"/>
                    <a:gd name="connsiteX1057" fmla="*/ 1038508 w 1970167"/>
                    <a:gd name="connsiteY1057" fmla="*/ 1113534 h 1192059"/>
                    <a:gd name="connsiteX1058" fmla="*/ 1037946 w 1970167"/>
                    <a:gd name="connsiteY1058" fmla="*/ 1113412 h 1192059"/>
                    <a:gd name="connsiteX1059" fmla="*/ 1036346 w 1970167"/>
                    <a:gd name="connsiteY1059" fmla="*/ 1113034 h 1192059"/>
                    <a:gd name="connsiteX1060" fmla="*/ 1033329 w 1970167"/>
                    <a:gd name="connsiteY1060" fmla="*/ 1112338 h 1192059"/>
                    <a:gd name="connsiteX1061" fmla="*/ 1031912 w 1970167"/>
                    <a:gd name="connsiteY1061" fmla="*/ 1111984 h 1192059"/>
                    <a:gd name="connsiteX1062" fmla="*/ 1025158 w 1970167"/>
                    <a:gd name="connsiteY1062" fmla="*/ 1110349 h 1192059"/>
                    <a:gd name="connsiteX1063" fmla="*/ 1024523 w 1970167"/>
                    <a:gd name="connsiteY1063" fmla="*/ 1110190 h 1192059"/>
                    <a:gd name="connsiteX1064" fmla="*/ 1022483 w 1970167"/>
                    <a:gd name="connsiteY1064" fmla="*/ 1109666 h 1192059"/>
                    <a:gd name="connsiteX1065" fmla="*/ 1016791 w 1970167"/>
                    <a:gd name="connsiteY1065" fmla="*/ 1108201 h 1192059"/>
                    <a:gd name="connsiteX1066" fmla="*/ 1014898 w 1970167"/>
                    <a:gd name="connsiteY1066" fmla="*/ 1107713 h 1192059"/>
                    <a:gd name="connsiteX1067" fmla="*/ 1013994 w 1970167"/>
                    <a:gd name="connsiteY1067" fmla="*/ 1107445 h 1192059"/>
                    <a:gd name="connsiteX1068" fmla="*/ 1007179 w 1970167"/>
                    <a:gd name="connsiteY1068" fmla="*/ 1105432 h 1192059"/>
                    <a:gd name="connsiteX1069" fmla="*/ 1004907 w 1970167"/>
                    <a:gd name="connsiteY1069" fmla="*/ 1104760 h 1192059"/>
                    <a:gd name="connsiteX1070" fmla="*/ 999790 w 1970167"/>
                    <a:gd name="connsiteY1070" fmla="*/ 1103516 h 1192059"/>
                    <a:gd name="connsiteX1071" fmla="*/ 997457 w 1970167"/>
                    <a:gd name="connsiteY1071" fmla="*/ 1102954 h 1192059"/>
                    <a:gd name="connsiteX1072" fmla="*/ 995392 w 1970167"/>
                    <a:gd name="connsiteY1072" fmla="*/ 1101795 h 1192059"/>
                    <a:gd name="connsiteX1073" fmla="*/ 991264 w 1970167"/>
                    <a:gd name="connsiteY1073" fmla="*/ 1099489 h 1192059"/>
                    <a:gd name="connsiteX1074" fmla="*/ 990409 w 1970167"/>
                    <a:gd name="connsiteY1074" fmla="*/ 1099123 h 1192059"/>
                    <a:gd name="connsiteX1075" fmla="*/ 985071 w 1970167"/>
                    <a:gd name="connsiteY1075" fmla="*/ 1096828 h 1192059"/>
                    <a:gd name="connsiteX1076" fmla="*/ 983301 w 1970167"/>
                    <a:gd name="connsiteY1076" fmla="*/ 1096072 h 1192059"/>
                    <a:gd name="connsiteX1077" fmla="*/ 982030 w 1970167"/>
                    <a:gd name="connsiteY1077" fmla="*/ 1097365 h 1192059"/>
                    <a:gd name="connsiteX1078" fmla="*/ 979001 w 1970167"/>
                    <a:gd name="connsiteY1078" fmla="*/ 1100441 h 1192059"/>
                    <a:gd name="connsiteX1079" fmla="*/ 978085 w 1970167"/>
                    <a:gd name="connsiteY1079" fmla="*/ 1101368 h 1192059"/>
                    <a:gd name="connsiteX1080" fmla="*/ 977291 w 1970167"/>
                    <a:gd name="connsiteY1080" fmla="*/ 1103284 h 1192059"/>
                    <a:gd name="connsiteX1081" fmla="*/ 976595 w 1970167"/>
                    <a:gd name="connsiteY1081" fmla="*/ 1104919 h 1192059"/>
                    <a:gd name="connsiteX1082" fmla="*/ 976387 w 1970167"/>
                    <a:gd name="connsiteY1082" fmla="*/ 1105419 h 1192059"/>
                    <a:gd name="connsiteX1083" fmla="*/ 975618 w 1970167"/>
                    <a:gd name="connsiteY1083" fmla="*/ 1107262 h 1192059"/>
                    <a:gd name="connsiteX1084" fmla="*/ 974641 w 1970167"/>
                    <a:gd name="connsiteY1084" fmla="*/ 1109678 h 1192059"/>
                    <a:gd name="connsiteX1085" fmla="*/ 973774 w 1970167"/>
                    <a:gd name="connsiteY1085" fmla="*/ 1111850 h 1192059"/>
                    <a:gd name="connsiteX1086" fmla="*/ 971954 w 1970167"/>
                    <a:gd name="connsiteY1086" fmla="*/ 1112692 h 1192059"/>
                    <a:gd name="connsiteX1087" fmla="*/ 962476 w 1970167"/>
                    <a:gd name="connsiteY1087" fmla="*/ 1117110 h 1192059"/>
                    <a:gd name="connsiteX1088" fmla="*/ 961572 w 1970167"/>
                    <a:gd name="connsiteY1088" fmla="*/ 1117537 h 1192059"/>
                    <a:gd name="connsiteX1089" fmla="*/ 960570 w 1970167"/>
                    <a:gd name="connsiteY1089" fmla="*/ 1117988 h 1192059"/>
                    <a:gd name="connsiteX1090" fmla="*/ 959581 w 1970167"/>
                    <a:gd name="connsiteY1090" fmla="*/ 1118379 h 1192059"/>
                    <a:gd name="connsiteX1091" fmla="*/ 958237 w 1970167"/>
                    <a:gd name="connsiteY1091" fmla="*/ 1118891 h 1192059"/>
                    <a:gd name="connsiteX1092" fmla="*/ 948796 w 1970167"/>
                    <a:gd name="connsiteY1092" fmla="*/ 1122515 h 1192059"/>
                    <a:gd name="connsiteX1093" fmla="*/ 948234 w 1970167"/>
                    <a:gd name="connsiteY1093" fmla="*/ 1122601 h 1192059"/>
                    <a:gd name="connsiteX1094" fmla="*/ 943055 w 1970167"/>
                    <a:gd name="connsiteY1094" fmla="*/ 1123467 h 1192059"/>
                    <a:gd name="connsiteX1095" fmla="*/ 944130 w 1970167"/>
                    <a:gd name="connsiteY1095" fmla="*/ 1120368 h 1192059"/>
                    <a:gd name="connsiteX1096" fmla="*/ 944265 w 1970167"/>
                    <a:gd name="connsiteY1096" fmla="*/ 1118696 h 1192059"/>
                    <a:gd name="connsiteX1097" fmla="*/ 944448 w 1970167"/>
                    <a:gd name="connsiteY1097" fmla="*/ 1116182 h 1192059"/>
                    <a:gd name="connsiteX1098" fmla="*/ 944655 w 1970167"/>
                    <a:gd name="connsiteY1098" fmla="*/ 1113339 h 1192059"/>
                    <a:gd name="connsiteX1099" fmla="*/ 944875 w 1970167"/>
                    <a:gd name="connsiteY1099" fmla="*/ 1110264 h 1192059"/>
                    <a:gd name="connsiteX1100" fmla="*/ 945071 w 1970167"/>
                    <a:gd name="connsiteY1100" fmla="*/ 1107653 h 1192059"/>
                    <a:gd name="connsiteX1101" fmla="*/ 943825 w 1970167"/>
                    <a:gd name="connsiteY1101" fmla="*/ 1104248 h 1192059"/>
                    <a:gd name="connsiteX1102" fmla="*/ 942579 w 1970167"/>
                    <a:gd name="connsiteY1102" fmla="*/ 1100855 h 1192059"/>
                    <a:gd name="connsiteX1103" fmla="*/ 941223 w 1970167"/>
                    <a:gd name="connsiteY1103" fmla="*/ 1097134 h 1192059"/>
                    <a:gd name="connsiteX1104" fmla="*/ 940173 w 1970167"/>
                    <a:gd name="connsiteY1104" fmla="*/ 1095913 h 1192059"/>
                    <a:gd name="connsiteX1105" fmla="*/ 938573 w 1970167"/>
                    <a:gd name="connsiteY1105" fmla="*/ 1094034 h 1192059"/>
                    <a:gd name="connsiteX1106" fmla="*/ 936338 w 1970167"/>
                    <a:gd name="connsiteY1106" fmla="*/ 1091410 h 1192059"/>
                    <a:gd name="connsiteX1107" fmla="*/ 933614 w 1970167"/>
                    <a:gd name="connsiteY1107" fmla="*/ 1088213 h 1192059"/>
                    <a:gd name="connsiteX1108" fmla="*/ 931391 w 1970167"/>
                    <a:gd name="connsiteY1108" fmla="*/ 1085614 h 1192059"/>
                    <a:gd name="connsiteX1109" fmla="*/ 929523 w 1970167"/>
                    <a:gd name="connsiteY1109" fmla="*/ 1083417 h 1192059"/>
                    <a:gd name="connsiteX1110" fmla="*/ 927825 w 1970167"/>
                    <a:gd name="connsiteY1110" fmla="*/ 1081246 h 1192059"/>
                    <a:gd name="connsiteX1111" fmla="*/ 926029 w 1970167"/>
                    <a:gd name="connsiteY1111" fmla="*/ 1078829 h 1192059"/>
                    <a:gd name="connsiteX1112" fmla="*/ 923965 w 1970167"/>
                    <a:gd name="connsiteY1112" fmla="*/ 1076035 h 1192059"/>
                    <a:gd name="connsiteX1113" fmla="*/ 922536 w 1970167"/>
                    <a:gd name="connsiteY1113" fmla="*/ 1074107 h 1192059"/>
                    <a:gd name="connsiteX1114" fmla="*/ 921290 w 1970167"/>
                    <a:gd name="connsiteY1114" fmla="*/ 1070775 h 1192059"/>
                    <a:gd name="connsiteX1115" fmla="*/ 920008 w 1970167"/>
                    <a:gd name="connsiteY1115" fmla="*/ 1067334 h 1192059"/>
                    <a:gd name="connsiteX1116" fmla="*/ 918664 w 1970167"/>
                    <a:gd name="connsiteY1116" fmla="*/ 1063735 h 1192059"/>
                    <a:gd name="connsiteX1117" fmla="*/ 917760 w 1970167"/>
                    <a:gd name="connsiteY1117" fmla="*/ 1061306 h 1192059"/>
                    <a:gd name="connsiteX1118" fmla="*/ 917675 w 1970167"/>
                    <a:gd name="connsiteY1118" fmla="*/ 1060122 h 1192059"/>
                    <a:gd name="connsiteX1119" fmla="*/ 917540 w 1970167"/>
                    <a:gd name="connsiteY1119" fmla="*/ 1058316 h 1192059"/>
                    <a:gd name="connsiteX1120" fmla="*/ 917333 w 1970167"/>
                    <a:gd name="connsiteY1120" fmla="*/ 1055692 h 1192059"/>
                    <a:gd name="connsiteX1121" fmla="*/ 917162 w 1970167"/>
                    <a:gd name="connsiteY1121" fmla="*/ 1053264 h 1192059"/>
                    <a:gd name="connsiteX1122" fmla="*/ 917064 w 1970167"/>
                    <a:gd name="connsiteY1122" fmla="*/ 1052068 h 1192059"/>
                    <a:gd name="connsiteX1123" fmla="*/ 916917 w 1970167"/>
                    <a:gd name="connsiteY1123" fmla="*/ 1050214 h 1192059"/>
                    <a:gd name="connsiteX1124" fmla="*/ 916795 w 1970167"/>
                    <a:gd name="connsiteY1124" fmla="*/ 1048676 h 1192059"/>
                    <a:gd name="connsiteX1125" fmla="*/ 916808 w 1970167"/>
                    <a:gd name="connsiteY1125" fmla="*/ 1048652 h 1192059"/>
                    <a:gd name="connsiteX1126" fmla="*/ 917186 w 1970167"/>
                    <a:gd name="connsiteY1126" fmla="*/ 1048652 h 1192059"/>
                    <a:gd name="connsiteX1127" fmla="*/ 920508 w 1970167"/>
                    <a:gd name="connsiteY1127" fmla="*/ 1048969 h 1192059"/>
                    <a:gd name="connsiteX1128" fmla="*/ 924844 w 1970167"/>
                    <a:gd name="connsiteY1128" fmla="*/ 1049445 h 1192059"/>
                    <a:gd name="connsiteX1129" fmla="*/ 930475 w 1970167"/>
                    <a:gd name="connsiteY1129" fmla="*/ 1049933 h 1192059"/>
                    <a:gd name="connsiteX1130" fmla="*/ 935385 w 1970167"/>
                    <a:gd name="connsiteY1130" fmla="*/ 1050250 h 1192059"/>
                    <a:gd name="connsiteX1131" fmla="*/ 940576 w 1970167"/>
                    <a:gd name="connsiteY1131" fmla="*/ 1049933 h 1192059"/>
                    <a:gd name="connsiteX1132" fmla="*/ 944338 w 1970167"/>
                    <a:gd name="connsiteY1132" fmla="*/ 1049933 h 1192059"/>
                    <a:gd name="connsiteX1133" fmla="*/ 947514 w 1970167"/>
                    <a:gd name="connsiteY1133" fmla="*/ 1049933 h 1192059"/>
                    <a:gd name="connsiteX1134" fmla="*/ 951263 w 1970167"/>
                    <a:gd name="connsiteY1134" fmla="*/ 1049445 h 1192059"/>
                    <a:gd name="connsiteX1135" fmla="*/ 954439 w 1970167"/>
                    <a:gd name="connsiteY1135" fmla="*/ 1049127 h 1192059"/>
                    <a:gd name="connsiteX1136" fmla="*/ 958042 w 1970167"/>
                    <a:gd name="connsiteY1136" fmla="*/ 1048822 h 1192059"/>
                    <a:gd name="connsiteX1137" fmla="*/ 959312 w 1970167"/>
                    <a:gd name="connsiteY1137" fmla="*/ 1047761 h 1192059"/>
                    <a:gd name="connsiteX1138" fmla="*/ 961670 w 1970167"/>
                    <a:gd name="connsiteY1138" fmla="*/ 1045833 h 1192059"/>
                    <a:gd name="connsiteX1139" fmla="*/ 962695 w 1970167"/>
                    <a:gd name="connsiteY1139" fmla="*/ 1044978 h 1192059"/>
                    <a:gd name="connsiteX1140" fmla="*/ 964943 w 1970167"/>
                    <a:gd name="connsiteY1140" fmla="*/ 1044246 h 1192059"/>
                    <a:gd name="connsiteX1141" fmla="*/ 965835 w 1970167"/>
                    <a:gd name="connsiteY1141" fmla="*/ 1043954 h 1192059"/>
                    <a:gd name="connsiteX1142" fmla="*/ 967496 w 1970167"/>
                    <a:gd name="connsiteY1142" fmla="*/ 1043404 h 1192059"/>
                    <a:gd name="connsiteX1143" fmla="*/ 968583 w 1970167"/>
                    <a:gd name="connsiteY1143" fmla="*/ 1043051 h 1192059"/>
                    <a:gd name="connsiteX1144" fmla="*/ 970415 w 1970167"/>
                    <a:gd name="connsiteY1144" fmla="*/ 1042452 h 1192059"/>
                    <a:gd name="connsiteX1145" fmla="*/ 970891 w 1970167"/>
                    <a:gd name="connsiteY1145" fmla="*/ 1042172 h 1192059"/>
                    <a:gd name="connsiteX1146" fmla="*/ 973517 w 1970167"/>
                    <a:gd name="connsiteY1146" fmla="*/ 1040586 h 1192059"/>
                    <a:gd name="connsiteX1147" fmla="*/ 975093 w 1970167"/>
                    <a:gd name="connsiteY1147" fmla="*/ 1039646 h 1192059"/>
                    <a:gd name="connsiteX1148" fmla="*/ 974763 w 1970167"/>
                    <a:gd name="connsiteY1148" fmla="*/ 1037632 h 1192059"/>
                    <a:gd name="connsiteX1149" fmla="*/ 974506 w 1970167"/>
                    <a:gd name="connsiteY1149" fmla="*/ 1036010 h 1192059"/>
                    <a:gd name="connsiteX1150" fmla="*/ 974323 w 1970167"/>
                    <a:gd name="connsiteY1150" fmla="*/ 1034887 h 1192059"/>
                    <a:gd name="connsiteX1151" fmla="*/ 973639 w 1970167"/>
                    <a:gd name="connsiteY1151" fmla="*/ 1033581 h 1192059"/>
                    <a:gd name="connsiteX1152" fmla="*/ 971514 w 1970167"/>
                    <a:gd name="connsiteY1152" fmla="*/ 1029505 h 1192059"/>
                    <a:gd name="connsiteX1153" fmla="*/ 970781 w 1970167"/>
                    <a:gd name="connsiteY1153" fmla="*/ 1026418 h 1192059"/>
                    <a:gd name="connsiteX1154" fmla="*/ 968338 w 1970167"/>
                    <a:gd name="connsiteY1154" fmla="*/ 1016131 h 1192059"/>
                    <a:gd name="connsiteX1155" fmla="*/ 968216 w 1970167"/>
                    <a:gd name="connsiteY1155" fmla="*/ 1015618 h 1192059"/>
                    <a:gd name="connsiteX1156" fmla="*/ 967203 w 1970167"/>
                    <a:gd name="connsiteY1156" fmla="*/ 1011128 h 1192059"/>
                    <a:gd name="connsiteX1157" fmla="*/ 967056 w 1970167"/>
                    <a:gd name="connsiteY1157" fmla="*/ 1010530 h 1192059"/>
                    <a:gd name="connsiteX1158" fmla="*/ 966860 w 1970167"/>
                    <a:gd name="connsiteY1158" fmla="*/ 1009651 h 1192059"/>
                    <a:gd name="connsiteX1159" fmla="*/ 966372 w 1970167"/>
                    <a:gd name="connsiteY1159" fmla="*/ 1007479 h 1192059"/>
                    <a:gd name="connsiteX1160" fmla="*/ 966311 w 1970167"/>
                    <a:gd name="connsiteY1160" fmla="*/ 1007333 h 1192059"/>
                    <a:gd name="connsiteX1161" fmla="*/ 965737 w 1970167"/>
                    <a:gd name="connsiteY1161" fmla="*/ 1005795 h 1192059"/>
                    <a:gd name="connsiteX1162" fmla="*/ 965383 w 1970167"/>
                    <a:gd name="connsiteY1162" fmla="*/ 1004868 h 1192059"/>
                    <a:gd name="connsiteX1163" fmla="*/ 964625 w 1970167"/>
                    <a:gd name="connsiteY1163" fmla="*/ 1002854 h 1192059"/>
                    <a:gd name="connsiteX1164" fmla="*/ 960925 w 1970167"/>
                    <a:gd name="connsiteY1164" fmla="*/ 1000389 h 1192059"/>
                    <a:gd name="connsiteX1165" fmla="*/ 960179 w 1970167"/>
                    <a:gd name="connsiteY1165" fmla="*/ 999889 h 1192059"/>
                    <a:gd name="connsiteX1166" fmla="*/ 959691 w 1970167"/>
                    <a:gd name="connsiteY1166" fmla="*/ 999450 h 1192059"/>
                    <a:gd name="connsiteX1167" fmla="*/ 957126 w 1970167"/>
                    <a:gd name="connsiteY1167" fmla="*/ 997204 h 1192059"/>
                    <a:gd name="connsiteX1168" fmla="*/ 956393 w 1970167"/>
                    <a:gd name="connsiteY1168" fmla="*/ 996558 h 1192059"/>
                    <a:gd name="connsiteX1169" fmla="*/ 955941 w 1970167"/>
                    <a:gd name="connsiteY1169" fmla="*/ 995801 h 1192059"/>
                    <a:gd name="connsiteX1170" fmla="*/ 954695 w 1970167"/>
                    <a:gd name="connsiteY1170" fmla="*/ 993739 h 1192059"/>
                    <a:gd name="connsiteX1171" fmla="*/ 953951 w 1970167"/>
                    <a:gd name="connsiteY1171" fmla="*/ 992519 h 1192059"/>
                    <a:gd name="connsiteX1172" fmla="*/ 954011 w 1970167"/>
                    <a:gd name="connsiteY1172" fmla="*/ 991103 h 1192059"/>
                    <a:gd name="connsiteX1173" fmla="*/ 954072 w 1970167"/>
                    <a:gd name="connsiteY1173" fmla="*/ 989639 h 1192059"/>
                    <a:gd name="connsiteX1174" fmla="*/ 954146 w 1970167"/>
                    <a:gd name="connsiteY1174" fmla="*/ 987930 h 1192059"/>
                    <a:gd name="connsiteX1175" fmla="*/ 955428 w 1970167"/>
                    <a:gd name="connsiteY1175" fmla="*/ 986783 h 1192059"/>
                    <a:gd name="connsiteX1176" fmla="*/ 957859 w 1970167"/>
                    <a:gd name="connsiteY1176" fmla="*/ 984611 h 1192059"/>
                    <a:gd name="connsiteX1177" fmla="*/ 960802 w 1970167"/>
                    <a:gd name="connsiteY1177" fmla="*/ 980535 h 1192059"/>
                    <a:gd name="connsiteX1178" fmla="*/ 962231 w 1970167"/>
                    <a:gd name="connsiteY1178" fmla="*/ 978558 h 1192059"/>
                    <a:gd name="connsiteX1179" fmla="*/ 963086 w 1970167"/>
                    <a:gd name="connsiteY1179" fmla="*/ 975325 h 1192059"/>
                    <a:gd name="connsiteX1180" fmla="*/ 965212 w 1970167"/>
                    <a:gd name="connsiteY1180" fmla="*/ 967259 h 1192059"/>
                    <a:gd name="connsiteX1181" fmla="*/ 965602 w 1970167"/>
                    <a:gd name="connsiteY1181" fmla="*/ 965746 h 1192059"/>
                    <a:gd name="connsiteX1182" fmla="*/ 966055 w 1970167"/>
                    <a:gd name="connsiteY1182" fmla="*/ 962573 h 1192059"/>
                    <a:gd name="connsiteX1183" fmla="*/ 966799 w 1970167"/>
                    <a:gd name="connsiteY1183" fmla="*/ 957289 h 1192059"/>
                    <a:gd name="connsiteX1184" fmla="*/ 967093 w 1970167"/>
                    <a:gd name="connsiteY1184" fmla="*/ 955178 h 1192059"/>
                    <a:gd name="connsiteX1185" fmla="*/ 967434 w 1970167"/>
                    <a:gd name="connsiteY1185" fmla="*/ 953603 h 1192059"/>
                    <a:gd name="connsiteX1186" fmla="*/ 967667 w 1970167"/>
                    <a:gd name="connsiteY1186" fmla="*/ 952566 h 1192059"/>
                    <a:gd name="connsiteX1187" fmla="*/ 969267 w 1970167"/>
                    <a:gd name="connsiteY1187" fmla="*/ 945269 h 1192059"/>
                    <a:gd name="connsiteX1188" fmla="*/ 969743 w 1970167"/>
                    <a:gd name="connsiteY1188" fmla="*/ 943219 h 1192059"/>
                    <a:gd name="connsiteX1189" fmla="*/ 970207 w 1970167"/>
                    <a:gd name="connsiteY1189" fmla="*/ 941157 h 1192059"/>
                    <a:gd name="connsiteX1190" fmla="*/ 971734 w 1970167"/>
                    <a:gd name="connsiteY1190" fmla="*/ 939363 h 1192059"/>
                    <a:gd name="connsiteX1191" fmla="*/ 972857 w 1970167"/>
                    <a:gd name="connsiteY1191" fmla="*/ 938045 h 1192059"/>
                    <a:gd name="connsiteX1192" fmla="*/ 973761 w 1970167"/>
                    <a:gd name="connsiteY1192" fmla="*/ 936739 h 1192059"/>
                    <a:gd name="connsiteX1193" fmla="*/ 974372 w 1970167"/>
                    <a:gd name="connsiteY1193" fmla="*/ 935873 h 1192059"/>
                    <a:gd name="connsiteX1194" fmla="*/ 976473 w 1970167"/>
                    <a:gd name="connsiteY1194" fmla="*/ 932871 h 1192059"/>
                    <a:gd name="connsiteX1195" fmla="*/ 976229 w 1970167"/>
                    <a:gd name="connsiteY1195" fmla="*/ 929881 h 1192059"/>
                    <a:gd name="connsiteX1196" fmla="*/ 976033 w 1970167"/>
                    <a:gd name="connsiteY1196" fmla="*/ 927404 h 1192059"/>
                    <a:gd name="connsiteX1197" fmla="*/ 977804 w 1970167"/>
                    <a:gd name="connsiteY1197" fmla="*/ 927367 h 1192059"/>
                    <a:gd name="connsiteX1198" fmla="*/ 978733 w 1970167"/>
                    <a:gd name="connsiteY1198" fmla="*/ 927355 h 1192059"/>
                    <a:gd name="connsiteX1199" fmla="*/ 984241 w 1970167"/>
                    <a:gd name="connsiteY1199" fmla="*/ 926428 h 1192059"/>
                    <a:gd name="connsiteX1200" fmla="*/ 985646 w 1970167"/>
                    <a:gd name="connsiteY1200" fmla="*/ 926196 h 1192059"/>
                    <a:gd name="connsiteX1201" fmla="*/ 987002 w 1970167"/>
                    <a:gd name="connsiteY1201" fmla="*/ 926684 h 1192059"/>
                    <a:gd name="connsiteX1202" fmla="*/ 990580 w 1970167"/>
                    <a:gd name="connsiteY1202" fmla="*/ 927966 h 1192059"/>
                    <a:gd name="connsiteX1203" fmla="*/ 991936 w 1970167"/>
                    <a:gd name="connsiteY1203" fmla="*/ 928466 h 1192059"/>
                    <a:gd name="connsiteX1204" fmla="*/ 992827 w 1970167"/>
                    <a:gd name="connsiteY1204" fmla="*/ 929564 h 1192059"/>
                    <a:gd name="connsiteX1205" fmla="*/ 996687 w 1970167"/>
                    <a:gd name="connsiteY1205" fmla="*/ 934360 h 1192059"/>
                    <a:gd name="connsiteX1206" fmla="*/ 1000535 w 1970167"/>
                    <a:gd name="connsiteY1206" fmla="*/ 937081 h 1192059"/>
                    <a:gd name="connsiteX1207" fmla="*/ 1001585 w 1970167"/>
                    <a:gd name="connsiteY1207" fmla="*/ 937801 h 1192059"/>
                    <a:gd name="connsiteX1208" fmla="*/ 1003234 w 1970167"/>
                    <a:gd name="connsiteY1208" fmla="*/ 937618 h 1192059"/>
                    <a:gd name="connsiteX1209" fmla="*/ 1005078 w 1970167"/>
                    <a:gd name="connsiteY1209" fmla="*/ 937423 h 1192059"/>
                    <a:gd name="connsiteX1210" fmla="*/ 1005774 w 1970167"/>
                    <a:gd name="connsiteY1210" fmla="*/ 937289 h 1192059"/>
                    <a:gd name="connsiteX1211" fmla="*/ 1010342 w 1970167"/>
                    <a:gd name="connsiteY1211" fmla="*/ 936276 h 1192059"/>
                    <a:gd name="connsiteX1212" fmla="*/ 1011210 w 1970167"/>
                    <a:gd name="connsiteY1212" fmla="*/ 936129 h 1192059"/>
                    <a:gd name="connsiteX1213" fmla="*/ 1012089 w 1970167"/>
                    <a:gd name="connsiteY1213" fmla="*/ 935971 h 1192059"/>
                    <a:gd name="connsiteX1214" fmla="*/ 1014715 w 1970167"/>
                    <a:gd name="connsiteY1214" fmla="*/ 935519 h 1192059"/>
                    <a:gd name="connsiteX1215" fmla="*/ 1016462 w 1970167"/>
                    <a:gd name="connsiteY1215" fmla="*/ 936081 h 1192059"/>
                    <a:gd name="connsiteX1216" fmla="*/ 1017817 w 1970167"/>
                    <a:gd name="connsiteY1216" fmla="*/ 936520 h 1192059"/>
                    <a:gd name="connsiteX1217" fmla="*/ 1019295 w 1970167"/>
                    <a:gd name="connsiteY1217" fmla="*/ 935043 h 1192059"/>
                    <a:gd name="connsiteX1218" fmla="*/ 1020834 w 1970167"/>
                    <a:gd name="connsiteY1218" fmla="*/ 933493 h 1192059"/>
                    <a:gd name="connsiteX1219" fmla="*/ 1020663 w 1970167"/>
                    <a:gd name="connsiteY1219" fmla="*/ 930906 h 1192059"/>
                    <a:gd name="connsiteX1220" fmla="*/ 1020504 w 1970167"/>
                    <a:gd name="connsiteY1220" fmla="*/ 928319 h 1192059"/>
                    <a:gd name="connsiteX1221" fmla="*/ 1020834 w 1970167"/>
                    <a:gd name="connsiteY1221" fmla="*/ 920912 h 1192059"/>
                    <a:gd name="connsiteX1222" fmla="*/ 1020834 w 1970167"/>
                    <a:gd name="connsiteY1222" fmla="*/ 920131 h 1192059"/>
                    <a:gd name="connsiteX1223" fmla="*/ 1020749 w 1970167"/>
                    <a:gd name="connsiteY1223" fmla="*/ 918386 h 1192059"/>
                    <a:gd name="connsiteX1224" fmla="*/ 1020639 w 1970167"/>
                    <a:gd name="connsiteY1224" fmla="*/ 916397 h 1192059"/>
                    <a:gd name="connsiteX1225" fmla="*/ 1018648 w 1970167"/>
                    <a:gd name="connsiteY1225" fmla="*/ 912346 h 1192059"/>
                    <a:gd name="connsiteX1226" fmla="*/ 1017646 w 1970167"/>
                    <a:gd name="connsiteY1226" fmla="*/ 911162 h 1192059"/>
                    <a:gd name="connsiteX1227" fmla="*/ 1016449 w 1970167"/>
                    <a:gd name="connsiteY1227" fmla="*/ 909747 h 1192059"/>
                    <a:gd name="connsiteX1228" fmla="*/ 1014947 w 1970167"/>
                    <a:gd name="connsiteY1228" fmla="*/ 906159 h 1192059"/>
                    <a:gd name="connsiteX1229" fmla="*/ 1015106 w 1970167"/>
                    <a:gd name="connsiteY1229" fmla="*/ 902925 h 1192059"/>
                    <a:gd name="connsiteX1230" fmla="*/ 1015240 w 1970167"/>
                    <a:gd name="connsiteY1230" fmla="*/ 900314 h 1192059"/>
                    <a:gd name="connsiteX1231" fmla="*/ 1013286 w 1970167"/>
                    <a:gd name="connsiteY1231" fmla="*/ 899081 h 1192059"/>
                    <a:gd name="connsiteX1232" fmla="*/ 1012394 w 1970167"/>
                    <a:gd name="connsiteY1232" fmla="*/ 898923 h 1192059"/>
                    <a:gd name="connsiteX1233" fmla="*/ 1010379 w 1970167"/>
                    <a:gd name="connsiteY1233" fmla="*/ 898569 h 1192059"/>
                    <a:gd name="connsiteX1234" fmla="*/ 1009561 w 1970167"/>
                    <a:gd name="connsiteY1234" fmla="*/ 898422 h 1192059"/>
                    <a:gd name="connsiteX1235" fmla="*/ 1008486 w 1970167"/>
                    <a:gd name="connsiteY1235" fmla="*/ 898581 h 1192059"/>
                    <a:gd name="connsiteX1236" fmla="*/ 1005628 w 1970167"/>
                    <a:gd name="connsiteY1236" fmla="*/ 898984 h 1192059"/>
                    <a:gd name="connsiteX1237" fmla="*/ 1003234 w 1970167"/>
                    <a:gd name="connsiteY1237" fmla="*/ 899033 h 1192059"/>
                    <a:gd name="connsiteX1238" fmla="*/ 1002159 w 1970167"/>
                    <a:gd name="connsiteY1238" fmla="*/ 897117 h 1192059"/>
                    <a:gd name="connsiteX1239" fmla="*/ 1001707 w 1970167"/>
                    <a:gd name="connsiteY1239" fmla="*/ 896226 h 1192059"/>
                    <a:gd name="connsiteX1240" fmla="*/ 1000205 w 1970167"/>
                    <a:gd name="connsiteY1240" fmla="*/ 890234 h 1192059"/>
                    <a:gd name="connsiteX1241" fmla="*/ 999948 w 1970167"/>
                    <a:gd name="connsiteY1241" fmla="*/ 889221 h 1192059"/>
                    <a:gd name="connsiteX1242" fmla="*/ 999374 w 1970167"/>
                    <a:gd name="connsiteY1242" fmla="*/ 888306 h 1192059"/>
                    <a:gd name="connsiteX1243" fmla="*/ 998214 w 1970167"/>
                    <a:gd name="connsiteY1243" fmla="*/ 886427 h 1192059"/>
                    <a:gd name="connsiteX1244" fmla="*/ 997725 w 1970167"/>
                    <a:gd name="connsiteY1244" fmla="*/ 885646 h 1192059"/>
                    <a:gd name="connsiteX1245" fmla="*/ 997090 w 1970167"/>
                    <a:gd name="connsiteY1245" fmla="*/ 885060 h 1192059"/>
                    <a:gd name="connsiteX1246" fmla="*/ 995453 w 1970167"/>
                    <a:gd name="connsiteY1246" fmla="*/ 883535 h 1192059"/>
                    <a:gd name="connsiteX1247" fmla="*/ 994440 w 1970167"/>
                    <a:gd name="connsiteY1247" fmla="*/ 882583 h 1192059"/>
                    <a:gd name="connsiteX1248" fmla="*/ 993145 w 1970167"/>
                    <a:gd name="connsiteY1248" fmla="*/ 882131 h 1192059"/>
                    <a:gd name="connsiteX1249" fmla="*/ 990067 w 1970167"/>
                    <a:gd name="connsiteY1249" fmla="*/ 881046 h 1192059"/>
                    <a:gd name="connsiteX1250" fmla="*/ 989261 w 1970167"/>
                    <a:gd name="connsiteY1250" fmla="*/ 880752 h 1192059"/>
                    <a:gd name="connsiteX1251" fmla="*/ 987820 w 1970167"/>
                    <a:gd name="connsiteY1251" fmla="*/ 880460 h 1192059"/>
                    <a:gd name="connsiteX1252" fmla="*/ 983972 w 1970167"/>
                    <a:gd name="connsiteY1252" fmla="*/ 879654 h 1192059"/>
                    <a:gd name="connsiteX1253" fmla="*/ 979648 w 1970167"/>
                    <a:gd name="connsiteY1253" fmla="*/ 878300 h 1192059"/>
                    <a:gd name="connsiteX1254" fmla="*/ 977352 w 1970167"/>
                    <a:gd name="connsiteY1254" fmla="*/ 877373 h 1192059"/>
                    <a:gd name="connsiteX1255" fmla="*/ 975068 w 1970167"/>
                    <a:gd name="connsiteY1255" fmla="*/ 876457 h 1192059"/>
                    <a:gd name="connsiteX1256" fmla="*/ 970513 w 1970167"/>
                    <a:gd name="connsiteY1256" fmla="*/ 875823 h 1192059"/>
                    <a:gd name="connsiteX1257" fmla="*/ 968107 w 1970167"/>
                    <a:gd name="connsiteY1257" fmla="*/ 875737 h 1192059"/>
                    <a:gd name="connsiteX1258" fmla="*/ 966201 w 1970167"/>
                    <a:gd name="connsiteY1258" fmla="*/ 875664 h 1192059"/>
                    <a:gd name="connsiteX1259" fmla="*/ 964613 w 1970167"/>
                    <a:gd name="connsiteY1259" fmla="*/ 874371 h 1192059"/>
                    <a:gd name="connsiteX1260" fmla="*/ 964234 w 1970167"/>
                    <a:gd name="connsiteY1260" fmla="*/ 874053 h 1192059"/>
                    <a:gd name="connsiteX1261" fmla="*/ 963038 w 1970167"/>
                    <a:gd name="connsiteY1261" fmla="*/ 873077 h 1192059"/>
                    <a:gd name="connsiteX1262" fmla="*/ 961975 w 1970167"/>
                    <a:gd name="connsiteY1262" fmla="*/ 871295 h 1192059"/>
                    <a:gd name="connsiteX1263" fmla="*/ 959703 w 1970167"/>
                    <a:gd name="connsiteY1263" fmla="*/ 867488 h 1192059"/>
                    <a:gd name="connsiteX1264" fmla="*/ 958274 w 1970167"/>
                    <a:gd name="connsiteY1264" fmla="*/ 866402 h 1192059"/>
                    <a:gd name="connsiteX1265" fmla="*/ 955831 w 1970167"/>
                    <a:gd name="connsiteY1265" fmla="*/ 864572 h 1192059"/>
                    <a:gd name="connsiteX1266" fmla="*/ 954243 w 1970167"/>
                    <a:gd name="connsiteY1266" fmla="*/ 863376 h 1192059"/>
                    <a:gd name="connsiteX1267" fmla="*/ 952680 w 1970167"/>
                    <a:gd name="connsiteY1267" fmla="*/ 863059 h 1192059"/>
                    <a:gd name="connsiteX1268" fmla="*/ 952204 w 1970167"/>
                    <a:gd name="connsiteY1268" fmla="*/ 862912 h 1192059"/>
                    <a:gd name="connsiteX1269" fmla="*/ 949944 w 1970167"/>
                    <a:gd name="connsiteY1269" fmla="*/ 863705 h 1192059"/>
                    <a:gd name="connsiteX1270" fmla="*/ 945792 w 1970167"/>
                    <a:gd name="connsiteY1270" fmla="*/ 867256 h 1192059"/>
                    <a:gd name="connsiteX1271" fmla="*/ 944765 w 1970167"/>
                    <a:gd name="connsiteY1271" fmla="*/ 868135 h 1192059"/>
                    <a:gd name="connsiteX1272" fmla="*/ 943874 w 1970167"/>
                    <a:gd name="connsiteY1272" fmla="*/ 869404 h 1192059"/>
                    <a:gd name="connsiteX1273" fmla="*/ 942713 w 1970167"/>
                    <a:gd name="connsiteY1273" fmla="*/ 871051 h 1192059"/>
                    <a:gd name="connsiteX1274" fmla="*/ 942201 w 1970167"/>
                    <a:gd name="connsiteY1274" fmla="*/ 871796 h 1192059"/>
                    <a:gd name="connsiteX1275" fmla="*/ 941737 w 1970167"/>
                    <a:gd name="connsiteY1275" fmla="*/ 872650 h 1192059"/>
                    <a:gd name="connsiteX1276" fmla="*/ 939929 w 1970167"/>
                    <a:gd name="connsiteY1276" fmla="*/ 875981 h 1192059"/>
                    <a:gd name="connsiteX1277" fmla="*/ 939428 w 1970167"/>
                    <a:gd name="connsiteY1277" fmla="*/ 876909 h 1192059"/>
                    <a:gd name="connsiteX1278" fmla="*/ 938915 w 1970167"/>
                    <a:gd name="connsiteY1278" fmla="*/ 878092 h 1192059"/>
                    <a:gd name="connsiteX1279" fmla="*/ 936435 w 1970167"/>
                    <a:gd name="connsiteY1279" fmla="*/ 883828 h 1192059"/>
                    <a:gd name="connsiteX1280" fmla="*/ 935837 w 1970167"/>
                    <a:gd name="connsiteY1280" fmla="*/ 882656 h 1192059"/>
                    <a:gd name="connsiteX1281" fmla="*/ 934750 w 1970167"/>
                    <a:gd name="connsiteY1281" fmla="*/ 880582 h 1192059"/>
                    <a:gd name="connsiteX1282" fmla="*/ 933211 w 1970167"/>
                    <a:gd name="connsiteY1282" fmla="*/ 879252 h 1192059"/>
                    <a:gd name="connsiteX1283" fmla="*/ 929364 w 1970167"/>
                    <a:gd name="connsiteY1283" fmla="*/ 875932 h 1192059"/>
                    <a:gd name="connsiteX1284" fmla="*/ 928215 w 1970167"/>
                    <a:gd name="connsiteY1284" fmla="*/ 874932 h 1192059"/>
                    <a:gd name="connsiteX1285" fmla="*/ 926933 w 1970167"/>
                    <a:gd name="connsiteY1285" fmla="*/ 874126 h 1192059"/>
                    <a:gd name="connsiteX1286" fmla="*/ 922646 w 1970167"/>
                    <a:gd name="connsiteY1286" fmla="*/ 871442 h 1192059"/>
                    <a:gd name="connsiteX1287" fmla="*/ 921364 w 1970167"/>
                    <a:gd name="connsiteY1287" fmla="*/ 870637 h 1192059"/>
                    <a:gd name="connsiteX1288" fmla="*/ 920460 w 1970167"/>
                    <a:gd name="connsiteY1288" fmla="*/ 870209 h 1192059"/>
                    <a:gd name="connsiteX1289" fmla="*/ 914133 w 1970167"/>
                    <a:gd name="connsiteY1289" fmla="*/ 867244 h 1192059"/>
                    <a:gd name="connsiteX1290" fmla="*/ 912325 w 1970167"/>
                    <a:gd name="connsiteY1290" fmla="*/ 866390 h 1192059"/>
                    <a:gd name="connsiteX1291" fmla="*/ 910481 w 1970167"/>
                    <a:gd name="connsiteY1291" fmla="*/ 866964 h 1192059"/>
                    <a:gd name="connsiteX1292" fmla="*/ 904960 w 1970167"/>
                    <a:gd name="connsiteY1292" fmla="*/ 868672 h 1192059"/>
                    <a:gd name="connsiteX1293" fmla="*/ 901735 w 1970167"/>
                    <a:gd name="connsiteY1293" fmla="*/ 869660 h 1192059"/>
                    <a:gd name="connsiteX1294" fmla="*/ 900282 w 1970167"/>
                    <a:gd name="connsiteY1294" fmla="*/ 869611 h 1192059"/>
                    <a:gd name="connsiteX1295" fmla="*/ 895470 w 1970167"/>
                    <a:gd name="connsiteY1295" fmla="*/ 869453 h 1192059"/>
                    <a:gd name="connsiteX1296" fmla="*/ 894383 w 1970167"/>
                    <a:gd name="connsiteY1296" fmla="*/ 866646 h 1192059"/>
                    <a:gd name="connsiteX1297" fmla="*/ 893515 w 1970167"/>
                    <a:gd name="connsiteY1297" fmla="*/ 864389 h 1192059"/>
                    <a:gd name="connsiteX1298" fmla="*/ 891390 w 1970167"/>
                    <a:gd name="connsiteY1298" fmla="*/ 860081 h 1192059"/>
                    <a:gd name="connsiteX1299" fmla="*/ 890694 w 1970167"/>
                    <a:gd name="connsiteY1299" fmla="*/ 858653 h 1192059"/>
                    <a:gd name="connsiteX1300" fmla="*/ 890352 w 1970167"/>
                    <a:gd name="connsiteY1300" fmla="*/ 857592 h 1192059"/>
                    <a:gd name="connsiteX1301" fmla="*/ 889143 w 1970167"/>
                    <a:gd name="connsiteY1301" fmla="*/ 853821 h 1192059"/>
                    <a:gd name="connsiteX1302" fmla="*/ 888532 w 1970167"/>
                    <a:gd name="connsiteY1302" fmla="*/ 851893 h 1192059"/>
                    <a:gd name="connsiteX1303" fmla="*/ 888825 w 1970167"/>
                    <a:gd name="connsiteY1303" fmla="*/ 849733 h 1192059"/>
                    <a:gd name="connsiteX1304" fmla="*/ 889411 w 1970167"/>
                    <a:gd name="connsiteY1304" fmla="*/ 845401 h 1192059"/>
                    <a:gd name="connsiteX1305" fmla="*/ 889057 w 1970167"/>
                    <a:gd name="connsiteY1305" fmla="*/ 843363 h 1192059"/>
                    <a:gd name="connsiteX1306" fmla="*/ 888166 w 1970167"/>
                    <a:gd name="connsiteY1306" fmla="*/ 838287 h 1192059"/>
                    <a:gd name="connsiteX1307" fmla="*/ 888178 w 1970167"/>
                    <a:gd name="connsiteY1307" fmla="*/ 834101 h 1192059"/>
                    <a:gd name="connsiteX1308" fmla="*/ 888337 w 1970167"/>
                    <a:gd name="connsiteY1308" fmla="*/ 833393 h 1192059"/>
                    <a:gd name="connsiteX1309" fmla="*/ 889448 w 1970167"/>
                    <a:gd name="connsiteY1309" fmla="*/ 830087 h 1192059"/>
                    <a:gd name="connsiteX1310" fmla="*/ 888068 w 1970167"/>
                    <a:gd name="connsiteY1310" fmla="*/ 827927 h 1192059"/>
                    <a:gd name="connsiteX1311" fmla="*/ 886969 w 1970167"/>
                    <a:gd name="connsiteY1311" fmla="*/ 826230 h 1192059"/>
                    <a:gd name="connsiteX1312" fmla="*/ 885540 w 1970167"/>
                    <a:gd name="connsiteY1312" fmla="*/ 823997 h 1192059"/>
                    <a:gd name="connsiteX1313" fmla="*/ 883146 w 1970167"/>
                    <a:gd name="connsiteY1313" fmla="*/ 819165 h 1192059"/>
                    <a:gd name="connsiteX1314" fmla="*/ 882364 w 1970167"/>
                    <a:gd name="connsiteY1314" fmla="*/ 817603 h 1192059"/>
                    <a:gd name="connsiteX1315" fmla="*/ 881326 w 1970167"/>
                    <a:gd name="connsiteY1315" fmla="*/ 816456 h 1192059"/>
                    <a:gd name="connsiteX1316" fmla="*/ 880288 w 1970167"/>
                    <a:gd name="connsiteY1316" fmla="*/ 815333 h 1192059"/>
                    <a:gd name="connsiteX1317" fmla="*/ 879604 w 1970167"/>
                    <a:gd name="connsiteY1317" fmla="*/ 814589 h 1192059"/>
                    <a:gd name="connsiteX1318" fmla="*/ 878981 w 1970167"/>
                    <a:gd name="connsiteY1318" fmla="*/ 814150 h 1192059"/>
                    <a:gd name="connsiteX1319" fmla="*/ 876587 w 1970167"/>
                    <a:gd name="connsiteY1319" fmla="*/ 812478 h 1192059"/>
                    <a:gd name="connsiteX1320" fmla="*/ 875829 w 1970167"/>
                    <a:gd name="connsiteY1320" fmla="*/ 811941 h 1192059"/>
                    <a:gd name="connsiteX1321" fmla="*/ 874291 w 1970167"/>
                    <a:gd name="connsiteY1321" fmla="*/ 811465 h 1192059"/>
                    <a:gd name="connsiteX1322" fmla="*/ 873643 w 1970167"/>
                    <a:gd name="connsiteY1322" fmla="*/ 811258 h 1192059"/>
                    <a:gd name="connsiteX1323" fmla="*/ 872764 w 1970167"/>
                    <a:gd name="connsiteY1323" fmla="*/ 810977 h 1192059"/>
                    <a:gd name="connsiteX1324" fmla="*/ 871860 w 1970167"/>
                    <a:gd name="connsiteY1324" fmla="*/ 810940 h 1192059"/>
                    <a:gd name="connsiteX1325" fmla="*/ 869185 w 1970167"/>
                    <a:gd name="connsiteY1325" fmla="*/ 810794 h 1192059"/>
                    <a:gd name="connsiteX1326" fmla="*/ 868025 w 1970167"/>
                    <a:gd name="connsiteY1326" fmla="*/ 810733 h 1192059"/>
                    <a:gd name="connsiteX1327" fmla="*/ 866657 w 1970167"/>
                    <a:gd name="connsiteY1327" fmla="*/ 811062 h 1192059"/>
                    <a:gd name="connsiteX1328" fmla="*/ 861649 w 1970167"/>
                    <a:gd name="connsiteY1328" fmla="*/ 812270 h 1192059"/>
                    <a:gd name="connsiteX1329" fmla="*/ 860281 w 1970167"/>
                    <a:gd name="connsiteY1329" fmla="*/ 812600 h 1192059"/>
                    <a:gd name="connsiteX1330" fmla="*/ 858925 w 1970167"/>
                    <a:gd name="connsiteY1330" fmla="*/ 813247 h 1192059"/>
                    <a:gd name="connsiteX1331" fmla="*/ 851707 w 1970167"/>
                    <a:gd name="connsiteY1331" fmla="*/ 816749 h 1192059"/>
                    <a:gd name="connsiteX1332" fmla="*/ 850351 w 1970167"/>
                    <a:gd name="connsiteY1332" fmla="*/ 817408 h 1192059"/>
                    <a:gd name="connsiteX1333" fmla="*/ 848543 w 1970167"/>
                    <a:gd name="connsiteY1333" fmla="*/ 818274 h 1192059"/>
                    <a:gd name="connsiteX1334" fmla="*/ 847200 w 1970167"/>
                    <a:gd name="connsiteY1334" fmla="*/ 818799 h 1192059"/>
                    <a:gd name="connsiteX1335" fmla="*/ 841374 w 1970167"/>
                    <a:gd name="connsiteY1335" fmla="*/ 821020 h 1192059"/>
                    <a:gd name="connsiteX1336" fmla="*/ 840934 w 1970167"/>
                    <a:gd name="connsiteY1336" fmla="*/ 821191 h 1192059"/>
                    <a:gd name="connsiteX1337" fmla="*/ 839261 w 1970167"/>
                    <a:gd name="connsiteY1337" fmla="*/ 821825 h 1192059"/>
                    <a:gd name="connsiteX1338" fmla="*/ 839139 w 1970167"/>
                    <a:gd name="connsiteY1338" fmla="*/ 821874 h 1192059"/>
                    <a:gd name="connsiteX1339" fmla="*/ 837221 w 1970167"/>
                    <a:gd name="connsiteY1339" fmla="*/ 821630 h 1192059"/>
                    <a:gd name="connsiteX1340" fmla="*/ 830992 w 1970167"/>
                    <a:gd name="connsiteY1340" fmla="*/ 820825 h 1192059"/>
                    <a:gd name="connsiteX1341" fmla="*/ 829990 w 1970167"/>
                    <a:gd name="connsiteY1341" fmla="*/ 820702 h 1192059"/>
                    <a:gd name="connsiteX1342" fmla="*/ 828586 w 1970167"/>
                    <a:gd name="connsiteY1342" fmla="*/ 820410 h 1192059"/>
                    <a:gd name="connsiteX1343" fmla="*/ 823004 w 1970167"/>
                    <a:gd name="connsiteY1343" fmla="*/ 819226 h 1192059"/>
                    <a:gd name="connsiteX1344" fmla="*/ 821147 w 1970167"/>
                    <a:gd name="connsiteY1344" fmla="*/ 818836 h 1192059"/>
                    <a:gd name="connsiteX1345" fmla="*/ 819328 w 1970167"/>
                    <a:gd name="connsiteY1345" fmla="*/ 817932 h 1192059"/>
                    <a:gd name="connsiteX1346" fmla="*/ 813892 w 1970167"/>
                    <a:gd name="connsiteY1346" fmla="*/ 815236 h 1192059"/>
                    <a:gd name="connsiteX1347" fmla="*/ 812610 w 1970167"/>
                    <a:gd name="connsiteY1347" fmla="*/ 814589 h 1192059"/>
                    <a:gd name="connsiteX1348" fmla="*/ 810973 w 1970167"/>
                    <a:gd name="connsiteY1348" fmla="*/ 813600 h 1192059"/>
                    <a:gd name="connsiteX1349" fmla="*/ 807321 w 1970167"/>
                    <a:gd name="connsiteY1349" fmla="*/ 811379 h 1192059"/>
                    <a:gd name="connsiteX1350" fmla="*/ 806100 w 1970167"/>
                    <a:gd name="connsiteY1350" fmla="*/ 810647 h 1192059"/>
                    <a:gd name="connsiteX1351" fmla="*/ 804830 w 1970167"/>
                    <a:gd name="connsiteY1351" fmla="*/ 809610 h 1192059"/>
                    <a:gd name="connsiteX1352" fmla="*/ 801630 w 1970167"/>
                    <a:gd name="connsiteY1352" fmla="*/ 807048 h 1192059"/>
                    <a:gd name="connsiteX1353" fmla="*/ 800054 w 1970167"/>
                    <a:gd name="connsiteY1353" fmla="*/ 809671 h 1192059"/>
                    <a:gd name="connsiteX1354" fmla="*/ 799761 w 1970167"/>
                    <a:gd name="connsiteY1354" fmla="*/ 810171 h 1192059"/>
                    <a:gd name="connsiteX1355" fmla="*/ 799394 w 1970167"/>
                    <a:gd name="connsiteY1355" fmla="*/ 810598 h 1192059"/>
                    <a:gd name="connsiteX1356" fmla="*/ 797819 w 1970167"/>
                    <a:gd name="connsiteY1356" fmla="*/ 812441 h 1192059"/>
                    <a:gd name="connsiteX1357" fmla="*/ 797293 w 1970167"/>
                    <a:gd name="connsiteY1357" fmla="*/ 813051 h 1192059"/>
                    <a:gd name="connsiteX1358" fmla="*/ 796817 w 1970167"/>
                    <a:gd name="connsiteY1358" fmla="*/ 813320 h 1192059"/>
                    <a:gd name="connsiteX1359" fmla="*/ 796133 w 1970167"/>
                    <a:gd name="connsiteY1359" fmla="*/ 813722 h 1192059"/>
                    <a:gd name="connsiteX1360" fmla="*/ 795168 w 1970167"/>
                    <a:gd name="connsiteY1360" fmla="*/ 814271 h 1192059"/>
                    <a:gd name="connsiteX1361" fmla="*/ 794435 w 1970167"/>
                    <a:gd name="connsiteY1361" fmla="*/ 814686 h 1192059"/>
                    <a:gd name="connsiteX1362" fmla="*/ 793666 w 1970167"/>
                    <a:gd name="connsiteY1362" fmla="*/ 814491 h 1192059"/>
                    <a:gd name="connsiteX1363" fmla="*/ 790832 w 1970167"/>
                    <a:gd name="connsiteY1363" fmla="*/ 813759 h 1192059"/>
                    <a:gd name="connsiteX1364" fmla="*/ 788585 w 1970167"/>
                    <a:gd name="connsiteY1364" fmla="*/ 813002 h 1192059"/>
                    <a:gd name="connsiteX1365" fmla="*/ 787388 w 1970167"/>
                    <a:gd name="connsiteY1365" fmla="*/ 812587 h 1192059"/>
                    <a:gd name="connsiteX1366" fmla="*/ 786264 w 1970167"/>
                    <a:gd name="connsiteY1366" fmla="*/ 812209 h 1192059"/>
                    <a:gd name="connsiteX1367" fmla="*/ 784371 w 1970167"/>
                    <a:gd name="connsiteY1367" fmla="*/ 811733 h 1192059"/>
                    <a:gd name="connsiteX1368" fmla="*/ 782502 w 1970167"/>
                    <a:gd name="connsiteY1368" fmla="*/ 811258 h 1192059"/>
                    <a:gd name="connsiteX1369" fmla="*/ 775943 w 1970167"/>
                    <a:gd name="connsiteY1369" fmla="*/ 809598 h 1192059"/>
                    <a:gd name="connsiteX1370" fmla="*/ 773134 w 1970167"/>
                    <a:gd name="connsiteY1370" fmla="*/ 808890 h 1192059"/>
                    <a:gd name="connsiteX1371" fmla="*/ 771229 w 1970167"/>
                    <a:gd name="connsiteY1371" fmla="*/ 808573 h 1192059"/>
                    <a:gd name="connsiteX1372" fmla="*/ 769323 w 1970167"/>
                    <a:gd name="connsiteY1372" fmla="*/ 808268 h 1192059"/>
                    <a:gd name="connsiteX1373" fmla="*/ 765500 w 1970167"/>
                    <a:gd name="connsiteY1373" fmla="*/ 807633 h 1192059"/>
                    <a:gd name="connsiteX1374" fmla="*/ 762740 w 1970167"/>
                    <a:gd name="connsiteY1374" fmla="*/ 807182 h 1192059"/>
                    <a:gd name="connsiteX1375" fmla="*/ 762276 w 1970167"/>
                    <a:gd name="connsiteY1375" fmla="*/ 807109 h 1192059"/>
                    <a:gd name="connsiteX1376" fmla="*/ 760444 w 1970167"/>
                    <a:gd name="connsiteY1376" fmla="*/ 806816 h 1192059"/>
                    <a:gd name="connsiteX1377" fmla="*/ 759051 w 1970167"/>
                    <a:gd name="connsiteY1377" fmla="*/ 806486 h 1192059"/>
                    <a:gd name="connsiteX1378" fmla="*/ 757659 w 1970167"/>
                    <a:gd name="connsiteY1378" fmla="*/ 806157 h 1192059"/>
                    <a:gd name="connsiteX1379" fmla="*/ 753030 w 1970167"/>
                    <a:gd name="connsiteY1379" fmla="*/ 805083 h 1192059"/>
                    <a:gd name="connsiteX1380" fmla="*/ 750722 w 1970167"/>
                    <a:gd name="connsiteY1380" fmla="*/ 804546 h 1192059"/>
                    <a:gd name="connsiteX1381" fmla="*/ 749793 w 1970167"/>
                    <a:gd name="connsiteY1381" fmla="*/ 804326 h 1192059"/>
                    <a:gd name="connsiteX1382" fmla="*/ 748865 w 1970167"/>
                    <a:gd name="connsiteY1382" fmla="*/ 804058 h 1192059"/>
                    <a:gd name="connsiteX1383" fmla="*/ 746532 w 1970167"/>
                    <a:gd name="connsiteY1383" fmla="*/ 803399 h 1192059"/>
                    <a:gd name="connsiteX1384" fmla="*/ 740022 w 1970167"/>
                    <a:gd name="connsiteY1384" fmla="*/ 801556 h 1192059"/>
                    <a:gd name="connsiteX1385" fmla="*/ 739558 w 1970167"/>
                    <a:gd name="connsiteY1385" fmla="*/ 801434 h 1192059"/>
                    <a:gd name="connsiteX1386" fmla="*/ 732547 w 1970167"/>
                    <a:gd name="connsiteY1386" fmla="*/ 799408 h 1192059"/>
                    <a:gd name="connsiteX1387" fmla="*/ 730959 w 1970167"/>
                    <a:gd name="connsiteY1387" fmla="*/ 798945 h 1192059"/>
                    <a:gd name="connsiteX1388" fmla="*/ 729542 w 1970167"/>
                    <a:gd name="connsiteY1388" fmla="*/ 799494 h 1192059"/>
                    <a:gd name="connsiteX1389" fmla="*/ 728651 w 1970167"/>
                    <a:gd name="connsiteY1389" fmla="*/ 799848 h 1192059"/>
                    <a:gd name="connsiteX1390" fmla="*/ 727271 w 1970167"/>
                    <a:gd name="connsiteY1390" fmla="*/ 800385 h 1192059"/>
                    <a:gd name="connsiteX1391" fmla="*/ 726599 w 1970167"/>
                    <a:gd name="connsiteY1391" fmla="*/ 801556 h 1192059"/>
                    <a:gd name="connsiteX1392" fmla="*/ 725524 w 1970167"/>
                    <a:gd name="connsiteY1392" fmla="*/ 803448 h 1192059"/>
                    <a:gd name="connsiteX1393" fmla="*/ 724816 w 1970167"/>
                    <a:gd name="connsiteY1393" fmla="*/ 804704 h 1192059"/>
                    <a:gd name="connsiteX1394" fmla="*/ 724938 w 1970167"/>
                    <a:gd name="connsiteY1394" fmla="*/ 806572 h 1192059"/>
                    <a:gd name="connsiteX1395" fmla="*/ 725719 w 1970167"/>
                    <a:gd name="connsiteY1395" fmla="*/ 817688 h 1192059"/>
                    <a:gd name="connsiteX1396" fmla="*/ 725866 w 1970167"/>
                    <a:gd name="connsiteY1396" fmla="*/ 819848 h 1192059"/>
                    <a:gd name="connsiteX1397" fmla="*/ 726025 w 1970167"/>
                    <a:gd name="connsiteY1397" fmla="*/ 822008 h 1192059"/>
                    <a:gd name="connsiteX1398" fmla="*/ 726013 w 1970167"/>
                    <a:gd name="connsiteY1398" fmla="*/ 828830 h 1192059"/>
                    <a:gd name="connsiteX1399" fmla="*/ 726013 w 1970167"/>
                    <a:gd name="connsiteY1399" fmla="*/ 829842 h 1192059"/>
                    <a:gd name="connsiteX1400" fmla="*/ 726355 w 1970167"/>
                    <a:gd name="connsiteY1400" fmla="*/ 831429 h 1192059"/>
                    <a:gd name="connsiteX1401" fmla="*/ 726929 w 1970167"/>
                    <a:gd name="connsiteY1401" fmla="*/ 833601 h 1192059"/>
                    <a:gd name="connsiteX1402" fmla="*/ 728639 w 1970167"/>
                    <a:gd name="connsiteY1402" fmla="*/ 834382 h 1192059"/>
                    <a:gd name="connsiteX1403" fmla="*/ 731326 w 1970167"/>
                    <a:gd name="connsiteY1403" fmla="*/ 835614 h 1192059"/>
                    <a:gd name="connsiteX1404" fmla="*/ 733133 w 1970167"/>
                    <a:gd name="connsiteY1404" fmla="*/ 836591 h 1192059"/>
                    <a:gd name="connsiteX1405" fmla="*/ 734819 w 1970167"/>
                    <a:gd name="connsiteY1405" fmla="*/ 837506 h 1192059"/>
                    <a:gd name="connsiteX1406" fmla="*/ 735894 w 1970167"/>
                    <a:gd name="connsiteY1406" fmla="*/ 838091 h 1192059"/>
                    <a:gd name="connsiteX1407" fmla="*/ 736651 w 1970167"/>
                    <a:gd name="connsiteY1407" fmla="*/ 838507 h 1192059"/>
                    <a:gd name="connsiteX1408" fmla="*/ 737054 w 1970167"/>
                    <a:gd name="connsiteY1408" fmla="*/ 838860 h 1192059"/>
                    <a:gd name="connsiteX1409" fmla="*/ 738471 w 1970167"/>
                    <a:gd name="connsiteY1409" fmla="*/ 840105 h 1192059"/>
                    <a:gd name="connsiteX1410" fmla="*/ 739924 w 1970167"/>
                    <a:gd name="connsiteY1410" fmla="*/ 841386 h 1192059"/>
                    <a:gd name="connsiteX1411" fmla="*/ 739399 w 1970167"/>
                    <a:gd name="connsiteY1411" fmla="*/ 843302 h 1192059"/>
                    <a:gd name="connsiteX1412" fmla="*/ 738642 w 1970167"/>
                    <a:gd name="connsiteY1412" fmla="*/ 845999 h 1192059"/>
                    <a:gd name="connsiteX1413" fmla="*/ 736578 w 1970167"/>
                    <a:gd name="connsiteY1413" fmla="*/ 850514 h 1192059"/>
                    <a:gd name="connsiteX1414" fmla="*/ 736223 w 1970167"/>
                    <a:gd name="connsiteY1414" fmla="*/ 851271 h 1192059"/>
                    <a:gd name="connsiteX1415" fmla="*/ 735735 w 1970167"/>
                    <a:gd name="connsiteY1415" fmla="*/ 852076 h 1192059"/>
                    <a:gd name="connsiteX1416" fmla="*/ 734220 w 1970167"/>
                    <a:gd name="connsiteY1416" fmla="*/ 854516 h 1192059"/>
                    <a:gd name="connsiteX1417" fmla="*/ 730898 w 1970167"/>
                    <a:gd name="connsiteY1417" fmla="*/ 859922 h 1192059"/>
                    <a:gd name="connsiteX1418" fmla="*/ 730116 w 1970167"/>
                    <a:gd name="connsiteY1418" fmla="*/ 861497 h 1192059"/>
                    <a:gd name="connsiteX1419" fmla="*/ 729799 w 1970167"/>
                    <a:gd name="connsiteY1419" fmla="*/ 862119 h 1192059"/>
                    <a:gd name="connsiteX1420" fmla="*/ 728761 w 1970167"/>
                    <a:gd name="connsiteY1420" fmla="*/ 864206 h 1192059"/>
                    <a:gd name="connsiteX1421" fmla="*/ 726855 w 1970167"/>
                    <a:gd name="connsiteY1421" fmla="*/ 868025 h 1192059"/>
                    <a:gd name="connsiteX1422" fmla="*/ 726379 w 1970167"/>
                    <a:gd name="connsiteY1422" fmla="*/ 868977 h 1192059"/>
                    <a:gd name="connsiteX1423" fmla="*/ 725548 w 1970167"/>
                    <a:gd name="connsiteY1423" fmla="*/ 869563 h 1192059"/>
                    <a:gd name="connsiteX1424" fmla="*/ 723863 w 1970167"/>
                    <a:gd name="connsiteY1424" fmla="*/ 870722 h 1192059"/>
                    <a:gd name="connsiteX1425" fmla="*/ 721445 w 1970167"/>
                    <a:gd name="connsiteY1425" fmla="*/ 872406 h 1192059"/>
                    <a:gd name="connsiteX1426" fmla="*/ 717597 w 1970167"/>
                    <a:gd name="connsiteY1426" fmla="*/ 873504 h 1192059"/>
                    <a:gd name="connsiteX1427" fmla="*/ 716156 w 1970167"/>
                    <a:gd name="connsiteY1427" fmla="*/ 873907 h 1192059"/>
                    <a:gd name="connsiteX1428" fmla="*/ 713835 w 1970167"/>
                    <a:gd name="connsiteY1428" fmla="*/ 873468 h 1192059"/>
                    <a:gd name="connsiteX1429" fmla="*/ 709206 w 1970167"/>
                    <a:gd name="connsiteY1429" fmla="*/ 872601 h 1192059"/>
                    <a:gd name="connsiteX1430" fmla="*/ 705884 w 1970167"/>
                    <a:gd name="connsiteY1430" fmla="*/ 871966 h 1192059"/>
                    <a:gd name="connsiteX1431" fmla="*/ 704467 w 1970167"/>
                    <a:gd name="connsiteY1431" fmla="*/ 871698 h 1192059"/>
                    <a:gd name="connsiteX1432" fmla="*/ 703050 w 1970167"/>
                    <a:gd name="connsiteY1432" fmla="*/ 871430 h 1192059"/>
                    <a:gd name="connsiteX1433" fmla="*/ 701658 w 1970167"/>
                    <a:gd name="connsiteY1433" fmla="*/ 871271 h 1192059"/>
                    <a:gd name="connsiteX1434" fmla="*/ 700265 w 1970167"/>
                    <a:gd name="connsiteY1434" fmla="*/ 871112 h 1192059"/>
                    <a:gd name="connsiteX1435" fmla="*/ 695184 w 1970167"/>
                    <a:gd name="connsiteY1435" fmla="*/ 870514 h 1192059"/>
                    <a:gd name="connsiteX1436" fmla="*/ 691020 w 1970167"/>
                    <a:gd name="connsiteY1436" fmla="*/ 870038 h 1192059"/>
                    <a:gd name="connsiteX1437" fmla="*/ 688711 w 1970167"/>
                    <a:gd name="connsiteY1437" fmla="*/ 869770 h 1192059"/>
                    <a:gd name="connsiteX1438" fmla="*/ 686341 w 1970167"/>
                    <a:gd name="connsiteY1438" fmla="*/ 869270 h 1192059"/>
                    <a:gd name="connsiteX1439" fmla="*/ 679074 w 1970167"/>
                    <a:gd name="connsiteY1439" fmla="*/ 867744 h 1192059"/>
                    <a:gd name="connsiteX1440" fmla="*/ 686085 w 1970167"/>
                    <a:gd name="connsiteY1440" fmla="*/ 875994 h 1192059"/>
                    <a:gd name="connsiteX1441" fmla="*/ 687062 w 1970167"/>
                    <a:gd name="connsiteY1441" fmla="*/ 877177 h 1192059"/>
                    <a:gd name="connsiteX1442" fmla="*/ 687819 w 1970167"/>
                    <a:gd name="connsiteY1442" fmla="*/ 878532 h 1192059"/>
                    <a:gd name="connsiteX1443" fmla="*/ 690592 w 1970167"/>
                    <a:gd name="connsiteY1443" fmla="*/ 883523 h 1192059"/>
                    <a:gd name="connsiteX1444" fmla="*/ 690836 w 1970167"/>
                    <a:gd name="connsiteY1444" fmla="*/ 883962 h 1192059"/>
                    <a:gd name="connsiteX1445" fmla="*/ 691300 w 1970167"/>
                    <a:gd name="connsiteY1445" fmla="*/ 885097 h 1192059"/>
                    <a:gd name="connsiteX1446" fmla="*/ 692278 w 1970167"/>
                    <a:gd name="connsiteY1446" fmla="*/ 887550 h 1192059"/>
                    <a:gd name="connsiteX1447" fmla="*/ 692400 w 1970167"/>
                    <a:gd name="connsiteY1447" fmla="*/ 889404 h 1192059"/>
                    <a:gd name="connsiteX1448" fmla="*/ 691997 w 1970167"/>
                    <a:gd name="connsiteY1448" fmla="*/ 890869 h 1192059"/>
                    <a:gd name="connsiteX1449" fmla="*/ 691728 w 1970167"/>
                    <a:gd name="connsiteY1449" fmla="*/ 891882 h 1192059"/>
                    <a:gd name="connsiteX1450" fmla="*/ 691728 w 1970167"/>
                    <a:gd name="connsiteY1450" fmla="*/ 894103 h 1192059"/>
                    <a:gd name="connsiteX1451" fmla="*/ 692839 w 1970167"/>
                    <a:gd name="connsiteY1451" fmla="*/ 895457 h 1192059"/>
                    <a:gd name="connsiteX1452" fmla="*/ 694195 w 1970167"/>
                    <a:gd name="connsiteY1452" fmla="*/ 896213 h 1192059"/>
                    <a:gd name="connsiteX1453" fmla="*/ 697285 w 1970167"/>
                    <a:gd name="connsiteY1453" fmla="*/ 897934 h 1192059"/>
                    <a:gd name="connsiteX1454" fmla="*/ 700058 w 1970167"/>
                    <a:gd name="connsiteY1454" fmla="*/ 900155 h 1192059"/>
                    <a:gd name="connsiteX1455" fmla="*/ 699130 w 1970167"/>
                    <a:gd name="connsiteY1455" fmla="*/ 902010 h 1192059"/>
                    <a:gd name="connsiteX1456" fmla="*/ 697847 w 1970167"/>
                    <a:gd name="connsiteY1456" fmla="*/ 904475 h 1192059"/>
                    <a:gd name="connsiteX1457" fmla="*/ 697359 w 1970167"/>
                    <a:gd name="connsiteY1457" fmla="*/ 904146 h 1192059"/>
                    <a:gd name="connsiteX1458" fmla="*/ 693743 w 1970167"/>
                    <a:gd name="connsiteY1458" fmla="*/ 900314 h 1192059"/>
                    <a:gd name="connsiteX1459" fmla="*/ 691374 w 1970167"/>
                    <a:gd name="connsiteY1459" fmla="*/ 897019 h 1192059"/>
                    <a:gd name="connsiteX1460" fmla="*/ 690287 w 1970167"/>
                    <a:gd name="connsiteY1460" fmla="*/ 895518 h 1192059"/>
                    <a:gd name="connsiteX1461" fmla="*/ 689383 w 1970167"/>
                    <a:gd name="connsiteY1461" fmla="*/ 897397 h 1192059"/>
                    <a:gd name="connsiteX1462" fmla="*/ 687441 w 1970167"/>
                    <a:gd name="connsiteY1462" fmla="*/ 901473 h 1192059"/>
                    <a:gd name="connsiteX1463" fmla="*/ 686122 w 1970167"/>
                    <a:gd name="connsiteY1463" fmla="*/ 904743 h 1192059"/>
                    <a:gd name="connsiteX1464" fmla="*/ 686109 w 1970167"/>
                    <a:gd name="connsiteY1464" fmla="*/ 904756 h 1192059"/>
                    <a:gd name="connsiteX1465" fmla="*/ 685389 w 1970167"/>
                    <a:gd name="connsiteY1465" fmla="*/ 906525 h 1192059"/>
                    <a:gd name="connsiteX1466" fmla="*/ 685389 w 1970167"/>
                    <a:gd name="connsiteY1466" fmla="*/ 906537 h 1192059"/>
                    <a:gd name="connsiteX1467" fmla="*/ 684424 w 1970167"/>
                    <a:gd name="connsiteY1467" fmla="*/ 908941 h 1192059"/>
                    <a:gd name="connsiteX1468" fmla="*/ 683251 w 1970167"/>
                    <a:gd name="connsiteY1468" fmla="*/ 907696 h 1192059"/>
                    <a:gd name="connsiteX1469" fmla="*/ 680662 w 1970167"/>
                    <a:gd name="connsiteY1469" fmla="*/ 904951 h 1192059"/>
                    <a:gd name="connsiteX1470" fmla="*/ 678928 w 1970167"/>
                    <a:gd name="connsiteY1470" fmla="*/ 903157 h 1192059"/>
                    <a:gd name="connsiteX1471" fmla="*/ 678195 w 1970167"/>
                    <a:gd name="connsiteY1471" fmla="*/ 902388 h 1192059"/>
                    <a:gd name="connsiteX1472" fmla="*/ 677560 w 1970167"/>
                    <a:gd name="connsiteY1472" fmla="*/ 901766 h 1192059"/>
                    <a:gd name="connsiteX1473" fmla="*/ 674115 w 1970167"/>
                    <a:gd name="connsiteY1473" fmla="*/ 898520 h 1192059"/>
                    <a:gd name="connsiteX1474" fmla="*/ 673383 w 1970167"/>
                    <a:gd name="connsiteY1474" fmla="*/ 897812 h 1192059"/>
                    <a:gd name="connsiteX1475" fmla="*/ 672247 w 1970167"/>
                    <a:gd name="connsiteY1475" fmla="*/ 896982 h 1192059"/>
                    <a:gd name="connsiteX1476" fmla="*/ 670598 w 1970167"/>
                    <a:gd name="connsiteY1476" fmla="*/ 895750 h 1192059"/>
                    <a:gd name="connsiteX1477" fmla="*/ 669242 w 1970167"/>
                    <a:gd name="connsiteY1477" fmla="*/ 894749 h 1192059"/>
                    <a:gd name="connsiteX1478" fmla="*/ 667495 w 1970167"/>
                    <a:gd name="connsiteY1478" fmla="*/ 893810 h 1192059"/>
                    <a:gd name="connsiteX1479" fmla="*/ 660961 w 1970167"/>
                    <a:gd name="connsiteY1479" fmla="*/ 890332 h 1192059"/>
                    <a:gd name="connsiteX1480" fmla="*/ 656283 w 1970167"/>
                    <a:gd name="connsiteY1480" fmla="*/ 887794 h 1192059"/>
                    <a:gd name="connsiteX1481" fmla="*/ 654573 w 1970167"/>
                    <a:gd name="connsiteY1481" fmla="*/ 886878 h 1192059"/>
                    <a:gd name="connsiteX1482" fmla="*/ 654756 w 1970167"/>
                    <a:gd name="connsiteY1482" fmla="*/ 889038 h 1192059"/>
                    <a:gd name="connsiteX1483" fmla="*/ 655416 w 1970167"/>
                    <a:gd name="connsiteY1483" fmla="*/ 896763 h 1192059"/>
                    <a:gd name="connsiteX1484" fmla="*/ 656026 w 1970167"/>
                    <a:gd name="connsiteY1484" fmla="*/ 902718 h 1192059"/>
                    <a:gd name="connsiteX1485" fmla="*/ 656124 w 1970167"/>
                    <a:gd name="connsiteY1485" fmla="*/ 903877 h 1192059"/>
                    <a:gd name="connsiteX1486" fmla="*/ 656124 w 1970167"/>
                    <a:gd name="connsiteY1486" fmla="*/ 904804 h 1192059"/>
                    <a:gd name="connsiteX1487" fmla="*/ 656124 w 1970167"/>
                    <a:gd name="connsiteY1487" fmla="*/ 907221 h 1192059"/>
                    <a:gd name="connsiteX1488" fmla="*/ 654109 w 1970167"/>
                    <a:gd name="connsiteY1488" fmla="*/ 907196 h 1192059"/>
                    <a:gd name="connsiteX1489" fmla="*/ 649944 w 1970167"/>
                    <a:gd name="connsiteY1489" fmla="*/ 907135 h 1192059"/>
                    <a:gd name="connsiteX1490" fmla="*/ 645974 w 1970167"/>
                    <a:gd name="connsiteY1490" fmla="*/ 907074 h 1192059"/>
                    <a:gd name="connsiteX1491" fmla="*/ 643910 w 1970167"/>
                    <a:gd name="connsiteY1491" fmla="*/ 907123 h 1192059"/>
                    <a:gd name="connsiteX1492" fmla="*/ 644093 w 1970167"/>
                    <a:gd name="connsiteY1492" fmla="*/ 909075 h 1192059"/>
                    <a:gd name="connsiteX1493" fmla="*/ 644399 w 1970167"/>
                    <a:gd name="connsiteY1493" fmla="*/ 913639 h 1192059"/>
                    <a:gd name="connsiteX1494" fmla="*/ 643214 w 1970167"/>
                    <a:gd name="connsiteY1494" fmla="*/ 915409 h 1192059"/>
                    <a:gd name="connsiteX1495" fmla="*/ 642872 w 1970167"/>
                    <a:gd name="connsiteY1495" fmla="*/ 915946 h 1192059"/>
                    <a:gd name="connsiteX1496" fmla="*/ 637107 w 1970167"/>
                    <a:gd name="connsiteY1496" fmla="*/ 916190 h 1192059"/>
                    <a:gd name="connsiteX1497" fmla="*/ 636069 w 1970167"/>
                    <a:gd name="connsiteY1497" fmla="*/ 916263 h 1192059"/>
                    <a:gd name="connsiteX1498" fmla="*/ 630414 w 1970167"/>
                    <a:gd name="connsiteY1498" fmla="*/ 916617 h 1192059"/>
                    <a:gd name="connsiteX1499" fmla="*/ 627385 w 1970167"/>
                    <a:gd name="connsiteY1499" fmla="*/ 916824 h 1192059"/>
                    <a:gd name="connsiteX1500" fmla="*/ 625540 w 1970167"/>
                    <a:gd name="connsiteY1500" fmla="*/ 916958 h 1192059"/>
                    <a:gd name="connsiteX1501" fmla="*/ 625589 w 1970167"/>
                    <a:gd name="connsiteY1501" fmla="*/ 920217 h 1192059"/>
                    <a:gd name="connsiteX1502" fmla="*/ 625736 w 1970167"/>
                    <a:gd name="connsiteY1502" fmla="*/ 922377 h 1192059"/>
                    <a:gd name="connsiteX1503" fmla="*/ 625943 w 1970167"/>
                    <a:gd name="connsiteY1503" fmla="*/ 925647 h 1192059"/>
                    <a:gd name="connsiteX1504" fmla="*/ 623134 w 1970167"/>
                    <a:gd name="connsiteY1504" fmla="*/ 925793 h 1192059"/>
                    <a:gd name="connsiteX1505" fmla="*/ 622206 w 1970167"/>
                    <a:gd name="connsiteY1505" fmla="*/ 925842 h 1192059"/>
                    <a:gd name="connsiteX1506" fmla="*/ 620569 w 1970167"/>
                    <a:gd name="connsiteY1506" fmla="*/ 925928 h 1192059"/>
                    <a:gd name="connsiteX1507" fmla="*/ 617528 w 1970167"/>
                    <a:gd name="connsiteY1507" fmla="*/ 926086 h 1192059"/>
                    <a:gd name="connsiteX1508" fmla="*/ 617699 w 1970167"/>
                    <a:gd name="connsiteY1508" fmla="*/ 928380 h 1192059"/>
                    <a:gd name="connsiteX1509" fmla="*/ 617430 w 1970167"/>
                    <a:gd name="connsiteY1509" fmla="*/ 933359 h 1192059"/>
                    <a:gd name="connsiteX1510" fmla="*/ 616453 w 1970167"/>
                    <a:gd name="connsiteY1510" fmla="*/ 936410 h 1192059"/>
                    <a:gd name="connsiteX1511" fmla="*/ 613729 w 1970167"/>
                    <a:gd name="connsiteY1511" fmla="*/ 937667 h 1192059"/>
                    <a:gd name="connsiteX1512" fmla="*/ 612630 w 1970167"/>
                    <a:gd name="connsiteY1512" fmla="*/ 937484 h 1192059"/>
                    <a:gd name="connsiteX1513" fmla="*/ 610151 w 1970167"/>
                    <a:gd name="connsiteY1513" fmla="*/ 937069 h 1192059"/>
                    <a:gd name="connsiteX1514" fmla="*/ 609198 w 1970167"/>
                    <a:gd name="connsiteY1514" fmla="*/ 936910 h 1192059"/>
                    <a:gd name="connsiteX1515" fmla="*/ 608038 w 1970167"/>
                    <a:gd name="connsiteY1515" fmla="*/ 936178 h 1192059"/>
                    <a:gd name="connsiteX1516" fmla="*/ 606865 w 1970167"/>
                    <a:gd name="connsiteY1516" fmla="*/ 935434 h 1192059"/>
                    <a:gd name="connsiteX1517" fmla="*/ 606450 w 1970167"/>
                    <a:gd name="connsiteY1517" fmla="*/ 935177 h 1192059"/>
                    <a:gd name="connsiteX1518" fmla="*/ 606071 w 1970167"/>
                    <a:gd name="connsiteY1518" fmla="*/ 934872 h 1192059"/>
                    <a:gd name="connsiteX1519" fmla="*/ 601613 w 1970167"/>
                    <a:gd name="connsiteY1519" fmla="*/ 931285 h 1192059"/>
                    <a:gd name="connsiteX1520" fmla="*/ 600966 w 1970167"/>
                    <a:gd name="connsiteY1520" fmla="*/ 930760 h 1192059"/>
                    <a:gd name="connsiteX1521" fmla="*/ 599146 w 1970167"/>
                    <a:gd name="connsiteY1521" fmla="*/ 929161 h 1192059"/>
                    <a:gd name="connsiteX1522" fmla="*/ 596581 w 1970167"/>
                    <a:gd name="connsiteY1522" fmla="*/ 926940 h 1192059"/>
                    <a:gd name="connsiteX1523" fmla="*/ 590168 w 1970167"/>
                    <a:gd name="connsiteY1523" fmla="*/ 921352 h 1192059"/>
                    <a:gd name="connsiteX1524" fmla="*/ 587518 w 1970167"/>
                    <a:gd name="connsiteY1524" fmla="*/ 919057 h 1192059"/>
                    <a:gd name="connsiteX1525" fmla="*/ 585344 w 1970167"/>
                    <a:gd name="connsiteY1525" fmla="*/ 917202 h 1192059"/>
                    <a:gd name="connsiteX1526" fmla="*/ 582425 w 1970167"/>
                    <a:gd name="connsiteY1526" fmla="*/ 914726 h 1192059"/>
                    <a:gd name="connsiteX1527" fmla="*/ 577038 w 1970167"/>
                    <a:gd name="connsiteY1527" fmla="*/ 910149 h 1192059"/>
                    <a:gd name="connsiteX1528" fmla="*/ 575109 w 1970167"/>
                    <a:gd name="connsiteY1528" fmla="*/ 908514 h 1192059"/>
                    <a:gd name="connsiteX1529" fmla="*/ 574730 w 1970167"/>
                    <a:gd name="connsiteY1529" fmla="*/ 908172 h 1192059"/>
                    <a:gd name="connsiteX1530" fmla="*/ 572825 w 1970167"/>
                    <a:gd name="connsiteY1530" fmla="*/ 906488 h 1192059"/>
                    <a:gd name="connsiteX1531" fmla="*/ 562162 w 1970167"/>
                    <a:gd name="connsiteY1531" fmla="*/ 897031 h 1192059"/>
                    <a:gd name="connsiteX1532" fmla="*/ 556775 w 1970167"/>
                    <a:gd name="connsiteY1532" fmla="*/ 892260 h 1192059"/>
                    <a:gd name="connsiteX1533" fmla="*/ 554626 w 1970167"/>
                    <a:gd name="connsiteY1533" fmla="*/ 890356 h 1192059"/>
                    <a:gd name="connsiteX1534" fmla="*/ 553954 w 1970167"/>
                    <a:gd name="connsiteY1534" fmla="*/ 889758 h 1192059"/>
                    <a:gd name="connsiteX1535" fmla="*/ 553221 w 1970167"/>
                    <a:gd name="connsiteY1535" fmla="*/ 889148 h 1192059"/>
                    <a:gd name="connsiteX1536" fmla="*/ 552464 w 1970167"/>
                    <a:gd name="connsiteY1536" fmla="*/ 888514 h 1192059"/>
                    <a:gd name="connsiteX1537" fmla="*/ 544769 w 1970167"/>
                    <a:gd name="connsiteY1537" fmla="*/ 882058 h 1192059"/>
                    <a:gd name="connsiteX1538" fmla="*/ 543621 w 1970167"/>
                    <a:gd name="connsiteY1538" fmla="*/ 881094 h 1192059"/>
                    <a:gd name="connsiteX1539" fmla="*/ 542082 w 1970167"/>
                    <a:gd name="connsiteY1539" fmla="*/ 879801 h 1192059"/>
                    <a:gd name="connsiteX1540" fmla="*/ 540714 w 1970167"/>
                    <a:gd name="connsiteY1540" fmla="*/ 878471 h 1192059"/>
                    <a:gd name="connsiteX1541" fmla="*/ 539346 w 1970167"/>
                    <a:gd name="connsiteY1541" fmla="*/ 877128 h 1192059"/>
                    <a:gd name="connsiteX1542" fmla="*/ 538357 w 1970167"/>
                    <a:gd name="connsiteY1542" fmla="*/ 876164 h 1192059"/>
                    <a:gd name="connsiteX1543" fmla="*/ 537697 w 1970167"/>
                    <a:gd name="connsiteY1543" fmla="*/ 875530 h 1192059"/>
                    <a:gd name="connsiteX1544" fmla="*/ 536977 w 1970167"/>
                    <a:gd name="connsiteY1544" fmla="*/ 874834 h 1192059"/>
                    <a:gd name="connsiteX1545" fmla="*/ 535633 w 1970167"/>
                    <a:gd name="connsiteY1545" fmla="*/ 874346 h 1192059"/>
                    <a:gd name="connsiteX1546" fmla="*/ 532982 w 1970167"/>
                    <a:gd name="connsiteY1546" fmla="*/ 873382 h 1192059"/>
                    <a:gd name="connsiteX1547" fmla="*/ 532091 w 1970167"/>
                    <a:gd name="connsiteY1547" fmla="*/ 873053 h 1192059"/>
                    <a:gd name="connsiteX1548" fmla="*/ 531187 w 1970167"/>
                    <a:gd name="connsiteY1548" fmla="*/ 873077 h 1192059"/>
                    <a:gd name="connsiteX1549" fmla="*/ 529990 w 1970167"/>
                    <a:gd name="connsiteY1549" fmla="*/ 873114 h 1192059"/>
                    <a:gd name="connsiteX1550" fmla="*/ 528011 w 1970167"/>
                    <a:gd name="connsiteY1550" fmla="*/ 873163 h 1192059"/>
                    <a:gd name="connsiteX1551" fmla="*/ 526937 w 1970167"/>
                    <a:gd name="connsiteY1551" fmla="*/ 874932 h 1192059"/>
                    <a:gd name="connsiteX1552" fmla="*/ 526570 w 1970167"/>
                    <a:gd name="connsiteY1552" fmla="*/ 875579 h 1192059"/>
                    <a:gd name="connsiteX1553" fmla="*/ 526533 w 1970167"/>
                    <a:gd name="connsiteY1553" fmla="*/ 877434 h 1192059"/>
                    <a:gd name="connsiteX1554" fmla="*/ 526460 w 1970167"/>
                    <a:gd name="connsiteY1554" fmla="*/ 881009 h 1192059"/>
                    <a:gd name="connsiteX1555" fmla="*/ 527083 w 1970167"/>
                    <a:gd name="connsiteY1555" fmla="*/ 885207 h 1192059"/>
                    <a:gd name="connsiteX1556" fmla="*/ 527279 w 1970167"/>
                    <a:gd name="connsiteY1556" fmla="*/ 886512 h 1192059"/>
                    <a:gd name="connsiteX1557" fmla="*/ 527291 w 1970167"/>
                    <a:gd name="connsiteY1557" fmla="*/ 886805 h 1192059"/>
                    <a:gd name="connsiteX1558" fmla="*/ 527498 w 1970167"/>
                    <a:gd name="connsiteY1558" fmla="*/ 890295 h 1192059"/>
                    <a:gd name="connsiteX1559" fmla="*/ 527621 w 1970167"/>
                    <a:gd name="connsiteY1559" fmla="*/ 892309 h 1192059"/>
                    <a:gd name="connsiteX1560" fmla="*/ 525727 w 1970167"/>
                    <a:gd name="connsiteY1560" fmla="*/ 892040 h 1192059"/>
                    <a:gd name="connsiteX1561" fmla="*/ 523834 w 1970167"/>
                    <a:gd name="connsiteY1561" fmla="*/ 891760 h 1192059"/>
                    <a:gd name="connsiteX1562" fmla="*/ 521843 w 1970167"/>
                    <a:gd name="connsiteY1562" fmla="*/ 891271 h 1192059"/>
                    <a:gd name="connsiteX1563" fmla="*/ 519767 w 1970167"/>
                    <a:gd name="connsiteY1563" fmla="*/ 890747 h 1192059"/>
                    <a:gd name="connsiteX1564" fmla="*/ 517458 w 1970167"/>
                    <a:gd name="connsiteY1564" fmla="*/ 890613 h 1192059"/>
                    <a:gd name="connsiteX1565" fmla="*/ 516530 w 1970167"/>
                    <a:gd name="connsiteY1565" fmla="*/ 890551 h 1192059"/>
                    <a:gd name="connsiteX1566" fmla="*/ 515126 w 1970167"/>
                    <a:gd name="connsiteY1566" fmla="*/ 890466 h 1192059"/>
                    <a:gd name="connsiteX1567" fmla="*/ 513355 w 1970167"/>
                    <a:gd name="connsiteY1567" fmla="*/ 890613 h 1192059"/>
                    <a:gd name="connsiteX1568" fmla="*/ 511413 w 1970167"/>
                    <a:gd name="connsiteY1568" fmla="*/ 890771 h 1192059"/>
                    <a:gd name="connsiteX1569" fmla="*/ 507785 w 1970167"/>
                    <a:gd name="connsiteY1569" fmla="*/ 891027 h 1192059"/>
                    <a:gd name="connsiteX1570" fmla="*/ 505513 w 1970167"/>
                    <a:gd name="connsiteY1570" fmla="*/ 891186 h 1192059"/>
                    <a:gd name="connsiteX1571" fmla="*/ 504780 w 1970167"/>
                    <a:gd name="connsiteY1571" fmla="*/ 891235 h 1192059"/>
                    <a:gd name="connsiteX1572" fmla="*/ 504231 w 1970167"/>
                    <a:gd name="connsiteY1572" fmla="*/ 891296 h 1192059"/>
                    <a:gd name="connsiteX1573" fmla="*/ 500053 w 1970167"/>
                    <a:gd name="connsiteY1573" fmla="*/ 891711 h 1192059"/>
                    <a:gd name="connsiteX1574" fmla="*/ 498649 w 1970167"/>
                    <a:gd name="connsiteY1574" fmla="*/ 891857 h 1192059"/>
                    <a:gd name="connsiteX1575" fmla="*/ 497501 w 1970167"/>
                    <a:gd name="connsiteY1575" fmla="*/ 892223 h 1192059"/>
                    <a:gd name="connsiteX1576" fmla="*/ 496841 w 1970167"/>
                    <a:gd name="connsiteY1576" fmla="*/ 892419 h 1192059"/>
                    <a:gd name="connsiteX1577" fmla="*/ 495278 w 1970167"/>
                    <a:gd name="connsiteY1577" fmla="*/ 892919 h 1192059"/>
                    <a:gd name="connsiteX1578" fmla="*/ 492237 w 1970167"/>
                    <a:gd name="connsiteY1578" fmla="*/ 894115 h 1192059"/>
                    <a:gd name="connsiteX1579" fmla="*/ 490942 w 1970167"/>
                    <a:gd name="connsiteY1579" fmla="*/ 894615 h 1192059"/>
                    <a:gd name="connsiteX1580" fmla="*/ 489989 w 1970167"/>
                    <a:gd name="connsiteY1580" fmla="*/ 895787 h 1192059"/>
                    <a:gd name="connsiteX1581" fmla="*/ 489379 w 1970167"/>
                    <a:gd name="connsiteY1581" fmla="*/ 896543 h 1192059"/>
                    <a:gd name="connsiteX1582" fmla="*/ 488413 w 1970167"/>
                    <a:gd name="connsiteY1582" fmla="*/ 897727 h 1192059"/>
                    <a:gd name="connsiteX1583" fmla="*/ 488194 w 1970167"/>
                    <a:gd name="connsiteY1583" fmla="*/ 899581 h 1192059"/>
                    <a:gd name="connsiteX1584" fmla="*/ 487913 w 1970167"/>
                    <a:gd name="connsiteY1584" fmla="*/ 902096 h 1192059"/>
                    <a:gd name="connsiteX1585" fmla="*/ 487998 w 1970167"/>
                    <a:gd name="connsiteY1585" fmla="*/ 904097 h 1192059"/>
                    <a:gd name="connsiteX1586" fmla="*/ 488023 w 1970167"/>
                    <a:gd name="connsiteY1586" fmla="*/ 904780 h 1192059"/>
                    <a:gd name="connsiteX1587" fmla="*/ 488047 w 1970167"/>
                    <a:gd name="connsiteY1587" fmla="*/ 905329 h 1192059"/>
                    <a:gd name="connsiteX1588" fmla="*/ 488133 w 1970167"/>
                    <a:gd name="connsiteY1588" fmla="*/ 907159 h 1192059"/>
                    <a:gd name="connsiteX1589" fmla="*/ 488792 w 1970167"/>
                    <a:gd name="connsiteY1589" fmla="*/ 911284 h 1192059"/>
                    <a:gd name="connsiteX1590" fmla="*/ 489012 w 1970167"/>
                    <a:gd name="connsiteY1590" fmla="*/ 912590 h 1192059"/>
                    <a:gd name="connsiteX1591" fmla="*/ 489134 w 1970167"/>
                    <a:gd name="connsiteY1591" fmla="*/ 913517 h 1192059"/>
                    <a:gd name="connsiteX1592" fmla="*/ 489501 w 1970167"/>
                    <a:gd name="connsiteY1592" fmla="*/ 916421 h 1192059"/>
                    <a:gd name="connsiteX1593" fmla="*/ 489769 w 1970167"/>
                    <a:gd name="connsiteY1593" fmla="*/ 918508 h 1192059"/>
                    <a:gd name="connsiteX1594" fmla="*/ 489586 w 1970167"/>
                    <a:gd name="connsiteY1594" fmla="*/ 920607 h 1192059"/>
                    <a:gd name="connsiteX1595" fmla="*/ 489281 w 1970167"/>
                    <a:gd name="connsiteY1595" fmla="*/ 924293 h 1192059"/>
                    <a:gd name="connsiteX1596" fmla="*/ 489122 w 1970167"/>
                    <a:gd name="connsiteY1596" fmla="*/ 925903 h 1192059"/>
                    <a:gd name="connsiteX1597" fmla="*/ 489049 w 1970167"/>
                    <a:gd name="connsiteY1597" fmla="*/ 926696 h 1192059"/>
                    <a:gd name="connsiteX1598" fmla="*/ 488927 w 1970167"/>
                    <a:gd name="connsiteY1598" fmla="*/ 927904 h 1192059"/>
                    <a:gd name="connsiteX1599" fmla="*/ 488817 w 1970167"/>
                    <a:gd name="connsiteY1599" fmla="*/ 929137 h 1192059"/>
                    <a:gd name="connsiteX1600" fmla="*/ 489342 w 1970167"/>
                    <a:gd name="connsiteY1600" fmla="*/ 931321 h 1192059"/>
                    <a:gd name="connsiteX1601" fmla="*/ 489733 w 1970167"/>
                    <a:gd name="connsiteY1601" fmla="*/ 932920 h 1192059"/>
                    <a:gd name="connsiteX1602" fmla="*/ 489843 w 1970167"/>
                    <a:gd name="connsiteY1602" fmla="*/ 933335 h 1192059"/>
                    <a:gd name="connsiteX1603" fmla="*/ 487559 w 1970167"/>
                    <a:gd name="connsiteY1603" fmla="*/ 936458 h 1192059"/>
                    <a:gd name="connsiteX1604" fmla="*/ 485189 w 1970167"/>
                    <a:gd name="connsiteY1604" fmla="*/ 939424 h 1192059"/>
                    <a:gd name="connsiteX1605" fmla="*/ 484407 w 1970167"/>
                    <a:gd name="connsiteY1605" fmla="*/ 940425 h 1192059"/>
                    <a:gd name="connsiteX1606" fmla="*/ 483540 w 1970167"/>
                    <a:gd name="connsiteY1606" fmla="*/ 940913 h 1192059"/>
                    <a:gd name="connsiteX1607" fmla="*/ 479913 w 1970167"/>
                    <a:gd name="connsiteY1607" fmla="*/ 942975 h 1192059"/>
                    <a:gd name="connsiteX1608" fmla="*/ 478997 w 1970167"/>
                    <a:gd name="connsiteY1608" fmla="*/ 943499 h 1192059"/>
                    <a:gd name="connsiteX1609" fmla="*/ 476627 w 1970167"/>
                    <a:gd name="connsiteY1609" fmla="*/ 943512 h 1192059"/>
                    <a:gd name="connsiteX1610" fmla="*/ 475393 w 1970167"/>
                    <a:gd name="connsiteY1610" fmla="*/ 942389 h 1192059"/>
                    <a:gd name="connsiteX1611" fmla="*/ 474050 w 1970167"/>
                    <a:gd name="connsiteY1611" fmla="*/ 941169 h 1192059"/>
                    <a:gd name="connsiteX1612" fmla="*/ 473647 w 1970167"/>
                    <a:gd name="connsiteY1612" fmla="*/ 940791 h 1192059"/>
                    <a:gd name="connsiteX1613" fmla="*/ 473073 w 1970167"/>
                    <a:gd name="connsiteY1613" fmla="*/ 940010 h 1192059"/>
                    <a:gd name="connsiteX1614" fmla="*/ 470471 w 1970167"/>
                    <a:gd name="connsiteY1614" fmla="*/ 936458 h 1192059"/>
                    <a:gd name="connsiteX1615" fmla="*/ 470007 w 1970167"/>
                    <a:gd name="connsiteY1615" fmla="*/ 935910 h 1192059"/>
                    <a:gd name="connsiteX1616" fmla="*/ 469030 w 1970167"/>
                    <a:gd name="connsiteY1616" fmla="*/ 934787 h 1192059"/>
                    <a:gd name="connsiteX1617" fmla="*/ 468065 w 1970167"/>
                    <a:gd name="connsiteY1617" fmla="*/ 933664 h 1192059"/>
                    <a:gd name="connsiteX1618" fmla="*/ 466758 w 1970167"/>
                    <a:gd name="connsiteY1618" fmla="*/ 932176 h 1192059"/>
                    <a:gd name="connsiteX1619" fmla="*/ 465305 w 1970167"/>
                    <a:gd name="connsiteY1619" fmla="*/ 930504 h 1192059"/>
                    <a:gd name="connsiteX1620" fmla="*/ 462618 w 1970167"/>
                    <a:gd name="connsiteY1620" fmla="*/ 927575 h 1192059"/>
                    <a:gd name="connsiteX1621" fmla="*/ 461299 w 1970167"/>
                    <a:gd name="connsiteY1621" fmla="*/ 926135 h 1192059"/>
                    <a:gd name="connsiteX1622" fmla="*/ 459405 w 1970167"/>
                    <a:gd name="connsiteY1622" fmla="*/ 924524 h 1192059"/>
                    <a:gd name="connsiteX1623" fmla="*/ 456303 w 1970167"/>
                    <a:gd name="connsiteY1623" fmla="*/ 921876 h 1192059"/>
                    <a:gd name="connsiteX1624" fmla="*/ 453384 w 1970167"/>
                    <a:gd name="connsiteY1624" fmla="*/ 919143 h 1192059"/>
                    <a:gd name="connsiteX1625" fmla="*/ 451246 w 1970167"/>
                    <a:gd name="connsiteY1625" fmla="*/ 917117 h 1192059"/>
                    <a:gd name="connsiteX1626" fmla="*/ 449536 w 1970167"/>
                    <a:gd name="connsiteY1626" fmla="*/ 915506 h 1192059"/>
                    <a:gd name="connsiteX1627" fmla="*/ 448865 w 1970167"/>
                    <a:gd name="connsiteY1627" fmla="*/ 914860 h 1192059"/>
                    <a:gd name="connsiteX1628" fmla="*/ 447692 w 1970167"/>
                    <a:gd name="connsiteY1628" fmla="*/ 913737 h 1192059"/>
                    <a:gd name="connsiteX1629" fmla="*/ 446556 w 1970167"/>
                    <a:gd name="connsiteY1629" fmla="*/ 912822 h 1192059"/>
                    <a:gd name="connsiteX1630" fmla="*/ 443906 w 1970167"/>
                    <a:gd name="connsiteY1630" fmla="*/ 910674 h 1192059"/>
                    <a:gd name="connsiteX1631" fmla="*/ 442391 w 1970167"/>
                    <a:gd name="connsiteY1631" fmla="*/ 909454 h 1192059"/>
                    <a:gd name="connsiteX1632" fmla="*/ 440767 w 1970167"/>
                    <a:gd name="connsiteY1632" fmla="*/ 908392 h 1192059"/>
                    <a:gd name="connsiteX1633" fmla="*/ 437090 w 1970167"/>
                    <a:gd name="connsiteY1633" fmla="*/ 905988 h 1192059"/>
                    <a:gd name="connsiteX1634" fmla="*/ 434330 w 1970167"/>
                    <a:gd name="connsiteY1634" fmla="*/ 904085 h 1192059"/>
                    <a:gd name="connsiteX1635" fmla="*/ 432547 w 1970167"/>
                    <a:gd name="connsiteY1635" fmla="*/ 902889 h 1192059"/>
                    <a:gd name="connsiteX1636" fmla="*/ 431118 w 1970167"/>
                    <a:gd name="connsiteY1636" fmla="*/ 902193 h 1192059"/>
                    <a:gd name="connsiteX1637" fmla="*/ 428040 w 1970167"/>
                    <a:gd name="connsiteY1637" fmla="*/ 900692 h 1192059"/>
                    <a:gd name="connsiteX1638" fmla="*/ 424669 w 1970167"/>
                    <a:gd name="connsiteY1638" fmla="*/ 898898 h 1192059"/>
                    <a:gd name="connsiteX1639" fmla="*/ 422995 w 1970167"/>
                    <a:gd name="connsiteY1639" fmla="*/ 897995 h 1192059"/>
                    <a:gd name="connsiteX1640" fmla="*/ 421004 w 1970167"/>
                    <a:gd name="connsiteY1640" fmla="*/ 897300 h 1192059"/>
                    <a:gd name="connsiteX1641" fmla="*/ 419319 w 1970167"/>
                    <a:gd name="connsiteY1641" fmla="*/ 896726 h 1192059"/>
                    <a:gd name="connsiteX1642" fmla="*/ 416888 w 1970167"/>
                    <a:gd name="connsiteY1642" fmla="*/ 895689 h 1192059"/>
                    <a:gd name="connsiteX1643" fmla="*/ 415239 w 1970167"/>
                    <a:gd name="connsiteY1643" fmla="*/ 894993 h 1192059"/>
                    <a:gd name="connsiteX1644" fmla="*/ 414006 w 1970167"/>
                    <a:gd name="connsiteY1644" fmla="*/ 894469 h 1192059"/>
                    <a:gd name="connsiteX1645" fmla="*/ 411294 w 1970167"/>
                    <a:gd name="connsiteY1645" fmla="*/ 893273 h 1192059"/>
                    <a:gd name="connsiteX1646" fmla="*/ 409474 w 1970167"/>
                    <a:gd name="connsiteY1646" fmla="*/ 892479 h 1192059"/>
                    <a:gd name="connsiteX1647" fmla="*/ 408070 w 1970167"/>
                    <a:gd name="connsiteY1647" fmla="*/ 892040 h 1192059"/>
                    <a:gd name="connsiteX1648" fmla="*/ 407129 w 1970167"/>
                    <a:gd name="connsiteY1648" fmla="*/ 891747 h 1192059"/>
                    <a:gd name="connsiteX1649" fmla="*/ 406189 w 1970167"/>
                    <a:gd name="connsiteY1649" fmla="*/ 891467 h 1192059"/>
                    <a:gd name="connsiteX1650" fmla="*/ 405737 w 1970167"/>
                    <a:gd name="connsiteY1650" fmla="*/ 891320 h 1192059"/>
                    <a:gd name="connsiteX1651" fmla="*/ 404797 w 1970167"/>
                    <a:gd name="connsiteY1651" fmla="*/ 891040 h 1192059"/>
                    <a:gd name="connsiteX1652" fmla="*/ 404308 w 1970167"/>
                    <a:gd name="connsiteY1652" fmla="*/ 890905 h 1192059"/>
                    <a:gd name="connsiteX1653" fmla="*/ 401889 w 1970167"/>
                    <a:gd name="connsiteY1653" fmla="*/ 890271 h 1192059"/>
                    <a:gd name="connsiteX1654" fmla="*/ 400461 w 1970167"/>
                    <a:gd name="connsiteY1654" fmla="*/ 889893 h 1192059"/>
                    <a:gd name="connsiteX1655" fmla="*/ 399386 w 1970167"/>
                    <a:gd name="connsiteY1655" fmla="*/ 889612 h 1192059"/>
                    <a:gd name="connsiteX1656" fmla="*/ 397932 w 1970167"/>
                    <a:gd name="connsiteY1656" fmla="*/ 889270 h 1192059"/>
                    <a:gd name="connsiteX1657" fmla="*/ 395380 w 1970167"/>
                    <a:gd name="connsiteY1657" fmla="*/ 888697 h 1192059"/>
                    <a:gd name="connsiteX1658" fmla="*/ 393486 w 1970167"/>
                    <a:gd name="connsiteY1658" fmla="*/ 888270 h 1192059"/>
                    <a:gd name="connsiteX1659" fmla="*/ 392338 w 1970167"/>
                    <a:gd name="connsiteY1659" fmla="*/ 888062 h 1192059"/>
                    <a:gd name="connsiteX1660" fmla="*/ 391605 w 1970167"/>
                    <a:gd name="connsiteY1660" fmla="*/ 887928 h 1192059"/>
                    <a:gd name="connsiteX1661" fmla="*/ 389712 w 1970167"/>
                    <a:gd name="connsiteY1661" fmla="*/ 887586 h 1192059"/>
                    <a:gd name="connsiteX1662" fmla="*/ 388772 w 1970167"/>
                    <a:gd name="connsiteY1662" fmla="*/ 887428 h 1192059"/>
                    <a:gd name="connsiteX1663" fmla="*/ 387343 w 1970167"/>
                    <a:gd name="connsiteY1663" fmla="*/ 887293 h 1192059"/>
                    <a:gd name="connsiteX1664" fmla="*/ 386280 w 1970167"/>
                    <a:gd name="connsiteY1664" fmla="*/ 887196 h 1192059"/>
                    <a:gd name="connsiteX1665" fmla="*/ 385022 w 1970167"/>
                    <a:gd name="connsiteY1665" fmla="*/ 887086 h 1192059"/>
                    <a:gd name="connsiteX1666" fmla="*/ 383959 w 1970167"/>
                    <a:gd name="connsiteY1666" fmla="*/ 887098 h 1192059"/>
                    <a:gd name="connsiteX1667" fmla="*/ 382359 w 1970167"/>
                    <a:gd name="connsiteY1667" fmla="*/ 887122 h 1192059"/>
                    <a:gd name="connsiteX1668" fmla="*/ 381431 w 1970167"/>
                    <a:gd name="connsiteY1668" fmla="*/ 887135 h 1192059"/>
                    <a:gd name="connsiteX1669" fmla="*/ 379575 w 1970167"/>
                    <a:gd name="connsiteY1669" fmla="*/ 887122 h 1192059"/>
                    <a:gd name="connsiteX1670" fmla="*/ 379049 w 1970167"/>
                    <a:gd name="connsiteY1670" fmla="*/ 887110 h 1192059"/>
                    <a:gd name="connsiteX1671" fmla="*/ 377559 w 1970167"/>
                    <a:gd name="connsiteY1671" fmla="*/ 887098 h 1192059"/>
                    <a:gd name="connsiteX1672" fmla="*/ 376485 w 1970167"/>
                    <a:gd name="connsiteY1672" fmla="*/ 886976 h 1192059"/>
                    <a:gd name="connsiteX1673" fmla="*/ 374775 w 1970167"/>
                    <a:gd name="connsiteY1673" fmla="*/ 886781 h 1192059"/>
                    <a:gd name="connsiteX1674" fmla="*/ 373382 w 1970167"/>
                    <a:gd name="connsiteY1674" fmla="*/ 886622 h 1192059"/>
                    <a:gd name="connsiteX1675" fmla="*/ 372063 w 1970167"/>
                    <a:gd name="connsiteY1675" fmla="*/ 886256 h 1192059"/>
                    <a:gd name="connsiteX1676" fmla="*/ 370500 w 1970167"/>
                    <a:gd name="connsiteY1676" fmla="*/ 885817 h 1192059"/>
                    <a:gd name="connsiteX1677" fmla="*/ 369571 w 1970167"/>
                    <a:gd name="connsiteY1677" fmla="*/ 885561 h 1192059"/>
                    <a:gd name="connsiteX1678" fmla="*/ 368142 w 1970167"/>
                    <a:gd name="connsiteY1678" fmla="*/ 885158 h 1192059"/>
                    <a:gd name="connsiteX1679" fmla="*/ 366884 w 1970167"/>
                    <a:gd name="connsiteY1679" fmla="*/ 884609 h 1192059"/>
                    <a:gd name="connsiteX1680" fmla="*/ 365199 w 1970167"/>
                    <a:gd name="connsiteY1680" fmla="*/ 883889 h 1192059"/>
                    <a:gd name="connsiteX1681" fmla="*/ 363953 w 1970167"/>
                    <a:gd name="connsiteY1681" fmla="*/ 883352 h 1192059"/>
                    <a:gd name="connsiteX1682" fmla="*/ 361278 w 1970167"/>
                    <a:gd name="connsiteY1682" fmla="*/ 882425 h 1192059"/>
                    <a:gd name="connsiteX1683" fmla="*/ 359507 w 1970167"/>
                    <a:gd name="connsiteY1683" fmla="*/ 881814 h 1192059"/>
                    <a:gd name="connsiteX1684" fmla="*/ 357870 w 1970167"/>
                    <a:gd name="connsiteY1684" fmla="*/ 880875 h 1192059"/>
                    <a:gd name="connsiteX1685" fmla="*/ 357052 w 1970167"/>
                    <a:gd name="connsiteY1685" fmla="*/ 880399 h 1192059"/>
                    <a:gd name="connsiteX1686" fmla="*/ 354194 w 1970167"/>
                    <a:gd name="connsiteY1686" fmla="*/ 878763 h 1192059"/>
                    <a:gd name="connsiteX1687" fmla="*/ 352911 w 1970167"/>
                    <a:gd name="connsiteY1687" fmla="*/ 878056 h 1192059"/>
                    <a:gd name="connsiteX1688" fmla="*/ 351629 w 1970167"/>
                    <a:gd name="connsiteY1688" fmla="*/ 877348 h 1192059"/>
                    <a:gd name="connsiteX1689" fmla="*/ 349491 w 1970167"/>
                    <a:gd name="connsiteY1689" fmla="*/ 876164 h 1192059"/>
                    <a:gd name="connsiteX1690" fmla="*/ 347843 w 1970167"/>
                    <a:gd name="connsiteY1690" fmla="*/ 875481 h 1192059"/>
                    <a:gd name="connsiteX1691" fmla="*/ 345742 w 1970167"/>
                    <a:gd name="connsiteY1691" fmla="*/ 874627 h 1192059"/>
                    <a:gd name="connsiteX1692" fmla="*/ 343775 w 1970167"/>
                    <a:gd name="connsiteY1692" fmla="*/ 873077 h 1192059"/>
                    <a:gd name="connsiteX1693" fmla="*/ 342346 w 1970167"/>
                    <a:gd name="connsiteY1693" fmla="*/ 871954 h 1192059"/>
                    <a:gd name="connsiteX1694" fmla="*/ 341064 w 1970167"/>
                    <a:gd name="connsiteY1694" fmla="*/ 871540 h 1192059"/>
                    <a:gd name="connsiteX1695" fmla="*/ 337412 w 1970167"/>
                    <a:gd name="connsiteY1695" fmla="*/ 870380 h 1192059"/>
                    <a:gd name="connsiteX1696" fmla="*/ 334725 w 1970167"/>
                    <a:gd name="connsiteY1696" fmla="*/ 870112 h 1192059"/>
                    <a:gd name="connsiteX1697" fmla="*/ 332270 w 1970167"/>
                    <a:gd name="connsiteY1697" fmla="*/ 872601 h 1192059"/>
                    <a:gd name="connsiteX1698" fmla="*/ 331818 w 1970167"/>
                    <a:gd name="connsiteY1698" fmla="*/ 873919 h 1192059"/>
                    <a:gd name="connsiteX1699" fmla="*/ 330560 w 1970167"/>
                    <a:gd name="connsiteY1699" fmla="*/ 877653 h 1192059"/>
                    <a:gd name="connsiteX1700" fmla="*/ 330206 w 1970167"/>
                    <a:gd name="connsiteY1700" fmla="*/ 878934 h 1192059"/>
                    <a:gd name="connsiteX1701" fmla="*/ 328923 w 1970167"/>
                    <a:gd name="connsiteY1701" fmla="*/ 883633 h 1192059"/>
                    <a:gd name="connsiteX1702" fmla="*/ 327921 w 1970167"/>
                    <a:gd name="connsiteY1702" fmla="*/ 887635 h 1192059"/>
                    <a:gd name="connsiteX1703" fmla="*/ 327543 w 1970167"/>
                    <a:gd name="connsiteY1703" fmla="*/ 889136 h 1192059"/>
                    <a:gd name="connsiteX1704" fmla="*/ 327152 w 1970167"/>
                    <a:gd name="connsiteY1704" fmla="*/ 890637 h 1192059"/>
                    <a:gd name="connsiteX1705" fmla="*/ 326883 w 1970167"/>
                    <a:gd name="connsiteY1705" fmla="*/ 892089 h 1192059"/>
                    <a:gd name="connsiteX1706" fmla="*/ 326419 w 1970167"/>
                    <a:gd name="connsiteY1706" fmla="*/ 894518 h 1192059"/>
                    <a:gd name="connsiteX1707" fmla="*/ 326199 w 1970167"/>
                    <a:gd name="connsiteY1707" fmla="*/ 895994 h 1192059"/>
                    <a:gd name="connsiteX1708" fmla="*/ 325833 w 1970167"/>
                    <a:gd name="connsiteY1708" fmla="*/ 898471 h 1192059"/>
                    <a:gd name="connsiteX1709" fmla="*/ 325601 w 1970167"/>
                    <a:gd name="connsiteY1709" fmla="*/ 899984 h 1192059"/>
                    <a:gd name="connsiteX1710" fmla="*/ 325296 w 1970167"/>
                    <a:gd name="connsiteY1710" fmla="*/ 901998 h 1192059"/>
                    <a:gd name="connsiteX1711" fmla="*/ 324929 w 1970167"/>
                    <a:gd name="connsiteY1711" fmla="*/ 903365 h 1192059"/>
                    <a:gd name="connsiteX1712" fmla="*/ 324441 w 1970167"/>
                    <a:gd name="connsiteY1712" fmla="*/ 905170 h 1192059"/>
                    <a:gd name="connsiteX1713" fmla="*/ 324172 w 1970167"/>
                    <a:gd name="connsiteY1713" fmla="*/ 906183 h 1192059"/>
                    <a:gd name="connsiteX1714" fmla="*/ 323757 w 1970167"/>
                    <a:gd name="connsiteY1714" fmla="*/ 907709 h 1192059"/>
                    <a:gd name="connsiteX1715" fmla="*/ 323085 w 1970167"/>
                    <a:gd name="connsiteY1715" fmla="*/ 909002 h 1192059"/>
                    <a:gd name="connsiteX1716" fmla="*/ 322389 w 1970167"/>
                    <a:gd name="connsiteY1716" fmla="*/ 910320 h 1192059"/>
                    <a:gd name="connsiteX1717" fmla="*/ 320532 w 1970167"/>
                    <a:gd name="connsiteY1717" fmla="*/ 913871 h 1192059"/>
                    <a:gd name="connsiteX1718" fmla="*/ 319262 w 1970167"/>
                    <a:gd name="connsiteY1718" fmla="*/ 915824 h 1192059"/>
                    <a:gd name="connsiteX1719" fmla="*/ 318285 w 1970167"/>
                    <a:gd name="connsiteY1719" fmla="*/ 917325 h 1192059"/>
                    <a:gd name="connsiteX1720" fmla="*/ 316831 w 1970167"/>
                    <a:gd name="connsiteY1720" fmla="*/ 917691 h 1192059"/>
                    <a:gd name="connsiteX1721" fmla="*/ 315292 w 1970167"/>
                    <a:gd name="connsiteY1721" fmla="*/ 918069 h 1192059"/>
                    <a:gd name="connsiteX1722" fmla="*/ 314462 w 1970167"/>
                    <a:gd name="connsiteY1722" fmla="*/ 918276 h 1192059"/>
                    <a:gd name="connsiteX1723" fmla="*/ 313607 w 1970167"/>
                    <a:gd name="connsiteY1723" fmla="*/ 918167 h 1192059"/>
                    <a:gd name="connsiteX1724" fmla="*/ 312166 w 1970167"/>
                    <a:gd name="connsiteY1724" fmla="*/ 917971 h 1192059"/>
                    <a:gd name="connsiteX1725" fmla="*/ 310968 w 1970167"/>
                    <a:gd name="connsiteY1725" fmla="*/ 917813 h 1192059"/>
                    <a:gd name="connsiteX1726" fmla="*/ 309723 w 1970167"/>
                    <a:gd name="connsiteY1726" fmla="*/ 917129 h 1192059"/>
                    <a:gd name="connsiteX1727" fmla="*/ 305924 w 1970167"/>
                    <a:gd name="connsiteY1727" fmla="*/ 915067 h 1192059"/>
                    <a:gd name="connsiteX1728" fmla="*/ 301149 w 1970167"/>
                    <a:gd name="connsiteY1728" fmla="*/ 912309 h 1192059"/>
                    <a:gd name="connsiteX1729" fmla="*/ 298498 w 1970167"/>
                    <a:gd name="connsiteY1729" fmla="*/ 911040 h 1192059"/>
                    <a:gd name="connsiteX1730" fmla="*/ 295738 w 1970167"/>
                    <a:gd name="connsiteY1730" fmla="*/ 909710 h 1192059"/>
                    <a:gd name="connsiteX1731" fmla="*/ 294516 w 1970167"/>
                    <a:gd name="connsiteY1731" fmla="*/ 908990 h 1192059"/>
                    <a:gd name="connsiteX1732" fmla="*/ 293698 w 1970167"/>
                    <a:gd name="connsiteY1732" fmla="*/ 908502 h 1192059"/>
                    <a:gd name="connsiteX1733" fmla="*/ 291621 w 1970167"/>
                    <a:gd name="connsiteY1733" fmla="*/ 907282 h 1192059"/>
                    <a:gd name="connsiteX1734" fmla="*/ 290241 w 1970167"/>
                    <a:gd name="connsiteY1734" fmla="*/ 906452 h 1192059"/>
                    <a:gd name="connsiteX1735" fmla="*/ 287762 w 1970167"/>
                    <a:gd name="connsiteY1735" fmla="*/ 904902 h 1192059"/>
                    <a:gd name="connsiteX1736" fmla="*/ 285661 w 1970167"/>
                    <a:gd name="connsiteY1736" fmla="*/ 903584 h 1192059"/>
                    <a:gd name="connsiteX1737" fmla="*/ 280543 w 1970167"/>
                    <a:gd name="connsiteY1737" fmla="*/ 900436 h 1192059"/>
                    <a:gd name="connsiteX1738" fmla="*/ 281044 w 1970167"/>
                    <a:gd name="connsiteY1738" fmla="*/ 901497 h 1192059"/>
                    <a:gd name="connsiteX1739" fmla="*/ 281276 w 1970167"/>
                    <a:gd name="connsiteY1739" fmla="*/ 901986 h 1192059"/>
                    <a:gd name="connsiteX1740" fmla="*/ 281997 w 1970167"/>
                    <a:gd name="connsiteY1740" fmla="*/ 903523 h 1192059"/>
                    <a:gd name="connsiteX1741" fmla="*/ 282314 w 1970167"/>
                    <a:gd name="connsiteY1741" fmla="*/ 904975 h 1192059"/>
                    <a:gd name="connsiteX1742" fmla="*/ 282974 w 1970167"/>
                    <a:gd name="connsiteY1742" fmla="*/ 907941 h 1192059"/>
                    <a:gd name="connsiteX1743" fmla="*/ 283304 w 1970167"/>
                    <a:gd name="connsiteY1743" fmla="*/ 909417 h 1192059"/>
                    <a:gd name="connsiteX1744" fmla="*/ 283243 w 1970167"/>
                    <a:gd name="connsiteY1744" fmla="*/ 910906 h 1192059"/>
                    <a:gd name="connsiteX1745" fmla="*/ 283096 w 1970167"/>
                    <a:gd name="connsiteY1745" fmla="*/ 914347 h 1192059"/>
                    <a:gd name="connsiteX1746" fmla="*/ 282986 w 1970167"/>
                    <a:gd name="connsiteY1746" fmla="*/ 917081 h 1192059"/>
                    <a:gd name="connsiteX1747" fmla="*/ 282962 w 1970167"/>
                    <a:gd name="connsiteY1747" fmla="*/ 917788 h 1192059"/>
                    <a:gd name="connsiteX1748" fmla="*/ 282779 w 1970167"/>
                    <a:gd name="connsiteY1748" fmla="*/ 918801 h 1192059"/>
                    <a:gd name="connsiteX1749" fmla="*/ 282595 w 1970167"/>
                    <a:gd name="connsiteY1749" fmla="*/ 919789 h 1192059"/>
                    <a:gd name="connsiteX1750" fmla="*/ 282229 w 1970167"/>
                    <a:gd name="connsiteY1750" fmla="*/ 921778 h 1192059"/>
                    <a:gd name="connsiteX1751" fmla="*/ 281350 w 1970167"/>
                    <a:gd name="connsiteY1751" fmla="*/ 923170 h 1192059"/>
                    <a:gd name="connsiteX1752" fmla="*/ 280470 w 1970167"/>
                    <a:gd name="connsiteY1752" fmla="*/ 924536 h 1192059"/>
                    <a:gd name="connsiteX1753" fmla="*/ 279762 w 1970167"/>
                    <a:gd name="connsiteY1753" fmla="*/ 925622 h 1192059"/>
                    <a:gd name="connsiteX1754" fmla="*/ 279334 w 1970167"/>
                    <a:gd name="connsiteY1754" fmla="*/ 926294 h 1192059"/>
                    <a:gd name="connsiteX1755" fmla="*/ 278650 w 1970167"/>
                    <a:gd name="connsiteY1755" fmla="*/ 927099 h 1192059"/>
                    <a:gd name="connsiteX1756" fmla="*/ 278101 w 1970167"/>
                    <a:gd name="connsiteY1756" fmla="*/ 927721 h 1192059"/>
                    <a:gd name="connsiteX1757" fmla="*/ 276574 w 1970167"/>
                    <a:gd name="connsiteY1757" fmla="*/ 929479 h 1192059"/>
                    <a:gd name="connsiteX1758" fmla="*/ 275988 w 1970167"/>
                    <a:gd name="connsiteY1758" fmla="*/ 930162 h 1192059"/>
                    <a:gd name="connsiteX1759" fmla="*/ 273447 w 1970167"/>
                    <a:gd name="connsiteY1759" fmla="*/ 932676 h 1192059"/>
                    <a:gd name="connsiteX1760" fmla="*/ 271933 w 1970167"/>
                    <a:gd name="connsiteY1760" fmla="*/ 933603 h 1192059"/>
                    <a:gd name="connsiteX1761" fmla="*/ 270100 w 1970167"/>
                    <a:gd name="connsiteY1761" fmla="*/ 934714 h 1192059"/>
                    <a:gd name="connsiteX1762" fmla="*/ 271163 w 1970167"/>
                    <a:gd name="connsiteY1762" fmla="*/ 936520 h 1192059"/>
                    <a:gd name="connsiteX1763" fmla="*/ 271664 w 1970167"/>
                    <a:gd name="connsiteY1763" fmla="*/ 937362 h 1192059"/>
                    <a:gd name="connsiteX1764" fmla="*/ 272543 w 1970167"/>
                    <a:gd name="connsiteY1764" fmla="*/ 940412 h 1192059"/>
                    <a:gd name="connsiteX1765" fmla="*/ 271456 w 1970167"/>
                    <a:gd name="connsiteY1765" fmla="*/ 943536 h 1192059"/>
                    <a:gd name="connsiteX1766" fmla="*/ 270931 w 1970167"/>
                    <a:gd name="connsiteY1766" fmla="*/ 944415 h 1192059"/>
                    <a:gd name="connsiteX1767" fmla="*/ 268781 w 1970167"/>
                    <a:gd name="connsiteY1767" fmla="*/ 948039 h 1192059"/>
                    <a:gd name="connsiteX1768" fmla="*/ 267352 w 1970167"/>
                    <a:gd name="connsiteY1768" fmla="*/ 950663 h 1192059"/>
                    <a:gd name="connsiteX1769" fmla="*/ 266571 w 1970167"/>
                    <a:gd name="connsiteY1769" fmla="*/ 952078 h 1192059"/>
                    <a:gd name="connsiteX1770" fmla="*/ 266082 w 1970167"/>
                    <a:gd name="connsiteY1770" fmla="*/ 952981 h 1192059"/>
                    <a:gd name="connsiteX1771" fmla="*/ 265081 w 1970167"/>
                    <a:gd name="connsiteY1771" fmla="*/ 954812 h 1192059"/>
                    <a:gd name="connsiteX1772" fmla="*/ 264641 w 1970167"/>
                    <a:gd name="connsiteY1772" fmla="*/ 956008 h 1192059"/>
                    <a:gd name="connsiteX1773" fmla="*/ 263468 w 1970167"/>
                    <a:gd name="connsiteY1773" fmla="*/ 959107 h 1192059"/>
                    <a:gd name="connsiteX1774" fmla="*/ 262711 w 1970167"/>
                    <a:gd name="connsiteY1774" fmla="*/ 961145 h 1192059"/>
                    <a:gd name="connsiteX1775" fmla="*/ 262613 w 1970167"/>
                    <a:gd name="connsiteY1775" fmla="*/ 964464 h 1192059"/>
                    <a:gd name="connsiteX1776" fmla="*/ 262528 w 1970167"/>
                    <a:gd name="connsiteY1776" fmla="*/ 967856 h 1192059"/>
                    <a:gd name="connsiteX1777" fmla="*/ 261734 w 1970167"/>
                    <a:gd name="connsiteY1777" fmla="*/ 969919 h 1192059"/>
                    <a:gd name="connsiteX1778" fmla="*/ 260928 w 1970167"/>
                    <a:gd name="connsiteY1778" fmla="*/ 971993 h 1192059"/>
                    <a:gd name="connsiteX1779" fmla="*/ 259022 w 1970167"/>
                    <a:gd name="connsiteY1779" fmla="*/ 972628 h 1192059"/>
                    <a:gd name="connsiteX1780" fmla="*/ 257777 w 1970167"/>
                    <a:gd name="connsiteY1780" fmla="*/ 973031 h 1192059"/>
                    <a:gd name="connsiteX1781" fmla="*/ 257300 w 1970167"/>
                    <a:gd name="connsiteY1781" fmla="*/ 973274 h 1192059"/>
                    <a:gd name="connsiteX1782" fmla="*/ 256714 w 1970167"/>
                    <a:gd name="connsiteY1782" fmla="*/ 972896 h 1192059"/>
                    <a:gd name="connsiteX1783" fmla="*/ 254589 w 1970167"/>
                    <a:gd name="connsiteY1783" fmla="*/ 971908 h 1192059"/>
                    <a:gd name="connsiteX1784" fmla="*/ 252964 w 1970167"/>
                    <a:gd name="connsiteY1784" fmla="*/ 970041 h 1192059"/>
                    <a:gd name="connsiteX1785" fmla="*/ 252525 w 1970167"/>
                    <a:gd name="connsiteY1785" fmla="*/ 969528 h 1192059"/>
                    <a:gd name="connsiteX1786" fmla="*/ 251621 w 1970167"/>
                    <a:gd name="connsiteY1786" fmla="*/ 968491 h 1192059"/>
                    <a:gd name="connsiteX1787" fmla="*/ 250827 w 1970167"/>
                    <a:gd name="connsiteY1787" fmla="*/ 967246 h 1192059"/>
                    <a:gd name="connsiteX1788" fmla="*/ 250289 w 1970167"/>
                    <a:gd name="connsiteY1788" fmla="*/ 966429 h 1192059"/>
                    <a:gd name="connsiteX1789" fmla="*/ 249227 w 1970167"/>
                    <a:gd name="connsiteY1789" fmla="*/ 964757 h 1192059"/>
                    <a:gd name="connsiteX1790" fmla="*/ 247517 w 1970167"/>
                    <a:gd name="connsiteY1790" fmla="*/ 962121 h 1192059"/>
                    <a:gd name="connsiteX1791" fmla="*/ 246955 w 1970167"/>
                    <a:gd name="connsiteY1791" fmla="*/ 961230 h 1192059"/>
                    <a:gd name="connsiteX1792" fmla="*/ 245819 w 1970167"/>
                    <a:gd name="connsiteY1792" fmla="*/ 959473 h 1192059"/>
                    <a:gd name="connsiteX1793" fmla="*/ 244817 w 1970167"/>
                    <a:gd name="connsiteY1793" fmla="*/ 958289 h 1192059"/>
                    <a:gd name="connsiteX1794" fmla="*/ 241813 w 1970167"/>
                    <a:gd name="connsiteY1794" fmla="*/ 954751 h 1192059"/>
                    <a:gd name="connsiteX1795" fmla="*/ 241471 w 1970167"/>
                    <a:gd name="connsiteY1795" fmla="*/ 954360 h 1192059"/>
                    <a:gd name="connsiteX1796" fmla="*/ 240860 w 1970167"/>
                    <a:gd name="connsiteY1796" fmla="*/ 953750 h 1192059"/>
                    <a:gd name="connsiteX1797" fmla="*/ 237807 w 1970167"/>
                    <a:gd name="connsiteY1797" fmla="*/ 950760 h 1192059"/>
                    <a:gd name="connsiteX1798" fmla="*/ 236707 w 1970167"/>
                    <a:gd name="connsiteY1798" fmla="*/ 949699 h 1192059"/>
                    <a:gd name="connsiteX1799" fmla="*/ 235230 w 1970167"/>
                    <a:gd name="connsiteY1799" fmla="*/ 949150 h 1192059"/>
                    <a:gd name="connsiteX1800" fmla="*/ 234167 w 1970167"/>
                    <a:gd name="connsiteY1800" fmla="*/ 948747 h 1192059"/>
                    <a:gd name="connsiteX1801" fmla="*/ 233141 w 1970167"/>
                    <a:gd name="connsiteY1801" fmla="*/ 948381 h 1192059"/>
                    <a:gd name="connsiteX1802" fmla="*/ 232396 w 1970167"/>
                    <a:gd name="connsiteY1802" fmla="*/ 948198 h 1192059"/>
                    <a:gd name="connsiteX1803" fmla="*/ 231333 w 1970167"/>
                    <a:gd name="connsiteY1803" fmla="*/ 947978 h 1192059"/>
                    <a:gd name="connsiteX1804" fmla="*/ 230063 w 1970167"/>
                    <a:gd name="connsiteY1804" fmla="*/ 947734 h 1192059"/>
                    <a:gd name="connsiteX1805" fmla="*/ 229196 w 1970167"/>
                    <a:gd name="connsiteY1805" fmla="*/ 947563 h 1192059"/>
                    <a:gd name="connsiteX1806" fmla="*/ 228231 w 1970167"/>
                    <a:gd name="connsiteY1806" fmla="*/ 947600 h 1192059"/>
                    <a:gd name="connsiteX1807" fmla="*/ 224933 w 1970167"/>
                    <a:gd name="connsiteY1807" fmla="*/ 947722 h 1192059"/>
                    <a:gd name="connsiteX1808" fmla="*/ 222869 w 1970167"/>
                    <a:gd name="connsiteY1808" fmla="*/ 947807 h 1192059"/>
                    <a:gd name="connsiteX1809" fmla="*/ 220023 w 1970167"/>
                    <a:gd name="connsiteY1809" fmla="*/ 948942 h 1192059"/>
                    <a:gd name="connsiteX1810" fmla="*/ 219205 w 1970167"/>
                    <a:gd name="connsiteY1810" fmla="*/ 949259 h 1192059"/>
                    <a:gd name="connsiteX1811" fmla="*/ 218020 w 1970167"/>
                    <a:gd name="connsiteY1811" fmla="*/ 949491 h 1192059"/>
                    <a:gd name="connsiteX1812" fmla="*/ 215516 w 1970167"/>
                    <a:gd name="connsiteY1812" fmla="*/ 949955 h 1192059"/>
                    <a:gd name="connsiteX1813" fmla="*/ 213208 w 1970167"/>
                    <a:gd name="connsiteY1813" fmla="*/ 946636 h 1192059"/>
                    <a:gd name="connsiteX1814" fmla="*/ 212218 w 1970167"/>
                    <a:gd name="connsiteY1814" fmla="*/ 944195 h 1192059"/>
                    <a:gd name="connsiteX1815" fmla="*/ 211278 w 1970167"/>
                    <a:gd name="connsiteY1815" fmla="*/ 941865 h 1192059"/>
                    <a:gd name="connsiteX1816" fmla="*/ 209397 w 1970167"/>
                    <a:gd name="connsiteY1816" fmla="*/ 940400 h 1192059"/>
                    <a:gd name="connsiteX1817" fmla="*/ 207601 w 1970167"/>
                    <a:gd name="connsiteY1817" fmla="*/ 942889 h 1192059"/>
                    <a:gd name="connsiteX1818" fmla="*/ 207284 w 1970167"/>
                    <a:gd name="connsiteY1818" fmla="*/ 944085 h 1192059"/>
                    <a:gd name="connsiteX1819" fmla="*/ 206734 w 1970167"/>
                    <a:gd name="connsiteY1819" fmla="*/ 946111 h 1192059"/>
                    <a:gd name="connsiteX1820" fmla="*/ 203620 w 1970167"/>
                    <a:gd name="connsiteY1820" fmla="*/ 947331 h 1192059"/>
                    <a:gd name="connsiteX1821" fmla="*/ 202557 w 1970167"/>
                    <a:gd name="connsiteY1821" fmla="*/ 946331 h 1192059"/>
                    <a:gd name="connsiteX1822" fmla="*/ 198856 w 1970167"/>
                    <a:gd name="connsiteY1822" fmla="*/ 942853 h 1192059"/>
                    <a:gd name="connsiteX1823" fmla="*/ 197085 w 1970167"/>
                    <a:gd name="connsiteY1823" fmla="*/ 940864 h 1192059"/>
                    <a:gd name="connsiteX1824" fmla="*/ 195412 w 1970167"/>
                    <a:gd name="connsiteY1824" fmla="*/ 938948 h 1192059"/>
                    <a:gd name="connsiteX1825" fmla="*/ 194300 w 1970167"/>
                    <a:gd name="connsiteY1825" fmla="*/ 937398 h 1192059"/>
                    <a:gd name="connsiteX1826" fmla="*/ 193470 w 1970167"/>
                    <a:gd name="connsiteY1826" fmla="*/ 936227 h 1192059"/>
                    <a:gd name="connsiteX1827" fmla="*/ 191748 w 1970167"/>
                    <a:gd name="connsiteY1827" fmla="*/ 934421 h 1192059"/>
                    <a:gd name="connsiteX1828" fmla="*/ 190722 w 1970167"/>
                    <a:gd name="connsiteY1828" fmla="*/ 933323 h 1192059"/>
                    <a:gd name="connsiteX1829" fmla="*/ 186948 w 1970167"/>
                    <a:gd name="connsiteY1829" fmla="*/ 929332 h 1192059"/>
                    <a:gd name="connsiteX1830" fmla="*/ 185922 w 1970167"/>
                    <a:gd name="connsiteY1830" fmla="*/ 928246 h 1192059"/>
                    <a:gd name="connsiteX1831" fmla="*/ 185396 w 1970167"/>
                    <a:gd name="connsiteY1831" fmla="*/ 927551 h 1192059"/>
                    <a:gd name="connsiteX1832" fmla="*/ 183870 w 1970167"/>
                    <a:gd name="connsiteY1832" fmla="*/ 925525 h 1192059"/>
                    <a:gd name="connsiteX1833" fmla="*/ 182697 w 1970167"/>
                    <a:gd name="connsiteY1833" fmla="*/ 923975 h 1192059"/>
                    <a:gd name="connsiteX1834" fmla="*/ 182037 w 1970167"/>
                    <a:gd name="connsiteY1834" fmla="*/ 921437 h 1192059"/>
                    <a:gd name="connsiteX1835" fmla="*/ 181683 w 1970167"/>
                    <a:gd name="connsiteY1835" fmla="*/ 920046 h 1192059"/>
                    <a:gd name="connsiteX1836" fmla="*/ 181512 w 1970167"/>
                    <a:gd name="connsiteY1836" fmla="*/ 918984 h 1192059"/>
                    <a:gd name="connsiteX1837" fmla="*/ 181097 w 1970167"/>
                    <a:gd name="connsiteY1837" fmla="*/ 916336 h 1192059"/>
                    <a:gd name="connsiteX1838" fmla="*/ 179668 w 1970167"/>
                    <a:gd name="connsiteY1838" fmla="*/ 916080 h 1192059"/>
                    <a:gd name="connsiteX1839" fmla="*/ 178019 w 1970167"/>
                    <a:gd name="connsiteY1839" fmla="*/ 915787 h 1192059"/>
                    <a:gd name="connsiteX1840" fmla="*/ 175173 w 1970167"/>
                    <a:gd name="connsiteY1840" fmla="*/ 914628 h 1192059"/>
                    <a:gd name="connsiteX1841" fmla="*/ 174502 w 1970167"/>
                    <a:gd name="connsiteY1841" fmla="*/ 912395 h 1192059"/>
                    <a:gd name="connsiteX1842" fmla="*/ 174111 w 1970167"/>
                    <a:gd name="connsiteY1842" fmla="*/ 910882 h 1192059"/>
                    <a:gd name="connsiteX1843" fmla="*/ 172388 w 1970167"/>
                    <a:gd name="connsiteY1843" fmla="*/ 908746 h 1192059"/>
                    <a:gd name="connsiteX1844" fmla="*/ 170056 w 1970167"/>
                    <a:gd name="connsiteY1844" fmla="*/ 908441 h 1192059"/>
                    <a:gd name="connsiteX1845" fmla="*/ 167234 w 1970167"/>
                    <a:gd name="connsiteY1845" fmla="*/ 908063 h 1192059"/>
                    <a:gd name="connsiteX1846" fmla="*/ 165463 w 1970167"/>
                    <a:gd name="connsiteY1846" fmla="*/ 907514 h 1192059"/>
                    <a:gd name="connsiteX1847" fmla="*/ 164584 w 1970167"/>
                    <a:gd name="connsiteY1847" fmla="*/ 907245 h 1192059"/>
                    <a:gd name="connsiteX1848" fmla="*/ 162800 w 1970167"/>
                    <a:gd name="connsiteY1848" fmla="*/ 906696 h 1192059"/>
                    <a:gd name="connsiteX1849" fmla="*/ 161530 w 1970167"/>
                    <a:gd name="connsiteY1849" fmla="*/ 905878 h 1192059"/>
                    <a:gd name="connsiteX1850" fmla="*/ 158977 w 1970167"/>
                    <a:gd name="connsiteY1850" fmla="*/ 904231 h 1192059"/>
                    <a:gd name="connsiteX1851" fmla="*/ 157646 w 1970167"/>
                    <a:gd name="connsiteY1851" fmla="*/ 903377 h 1192059"/>
                    <a:gd name="connsiteX1852" fmla="*/ 156278 w 1970167"/>
                    <a:gd name="connsiteY1852" fmla="*/ 901973 h 1192059"/>
                    <a:gd name="connsiteX1853" fmla="*/ 155240 w 1970167"/>
                    <a:gd name="connsiteY1853" fmla="*/ 900912 h 1192059"/>
                    <a:gd name="connsiteX1854" fmla="*/ 152406 w 1970167"/>
                    <a:gd name="connsiteY1854" fmla="*/ 898020 h 1192059"/>
                    <a:gd name="connsiteX1855" fmla="*/ 152028 w 1970167"/>
                    <a:gd name="connsiteY1855" fmla="*/ 897629 h 1192059"/>
                    <a:gd name="connsiteX1856" fmla="*/ 150599 w 1970167"/>
                    <a:gd name="connsiteY1856" fmla="*/ 896165 h 1192059"/>
                    <a:gd name="connsiteX1857" fmla="*/ 149487 w 1970167"/>
                    <a:gd name="connsiteY1857" fmla="*/ 895164 h 1192059"/>
                    <a:gd name="connsiteX1858" fmla="*/ 145237 w 1970167"/>
                    <a:gd name="connsiteY1858" fmla="*/ 891332 h 1192059"/>
                    <a:gd name="connsiteX1859" fmla="*/ 143343 w 1970167"/>
                    <a:gd name="connsiteY1859" fmla="*/ 889624 h 1192059"/>
                    <a:gd name="connsiteX1860" fmla="*/ 141866 w 1970167"/>
                    <a:gd name="connsiteY1860" fmla="*/ 889148 h 1192059"/>
                    <a:gd name="connsiteX1861" fmla="*/ 141108 w 1970167"/>
                    <a:gd name="connsiteY1861" fmla="*/ 888904 h 1192059"/>
                    <a:gd name="connsiteX1862" fmla="*/ 138727 w 1970167"/>
                    <a:gd name="connsiteY1862" fmla="*/ 888929 h 1192059"/>
                    <a:gd name="connsiteX1863" fmla="*/ 137493 w 1970167"/>
                    <a:gd name="connsiteY1863" fmla="*/ 889343 h 1192059"/>
                    <a:gd name="connsiteX1864" fmla="*/ 136565 w 1970167"/>
                    <a:gd name="connsiteY1864" fmla="*/ 889661 h 1192059"/>
                    <a:gd name="connsiteX1865" fmla="*/ 135746 w 1970167"/>
                    <a:gd name="connsiteY1865" fmla="*/ 890076 h 1192059"/>
                    <a:gd name="connsiteX1866" fmla="*/ 135246 w 1970167"/>
                    <a:gd name="connsiteY1866" fmla="*/ 890320 h 1192059"/>
                    <a:gd name="connsiteX1867" fmla="*/ 134635 w 1970167"/>
                    <a:gd name="connsiteY1867" fmla="*/ 890625 h 1192059"/>
                    <a:gd name="connsiteX1868" fmla="*/ 133145 w 1970167"/>
                    <a:gd name="connsiteY1868" fmla="*/ 891552 h 1192059"/>
                    <a:gd name="connsiteX1869" fmla="*/ 132986 w 1970167"/>
                    <a:gd name="connsiteY1869" fmla="*/ 893321 h 1192059"/>
                    <a:gd name="connsiteX1870" fmla="*/ 132217 w 1970167"/>
                    <a:gd name="connsiteY1870" fmla="*/ 896226 h 1192059"/>
                    <a:gd name="connsiteX1871" fmla="*/ 131313 w 1970167"/>
                    <a:gd name="connsiteY1871" fmla="*/ 897129 h 1192059"/>
                    <a:gd name="connsiteX1872" fmla="*/ 130336 w 1970167"/>
                    <a:gd name="connsiteY1872" fmla="*/ 898044 h 1192059"/>
                    <a:gd name="connsiteX1873" fmla="*/ 128394 w 1970167"/>
                    <a:gd name="connsiteY1873" fmla="*/ 898789 h 1192059"/>
                    <a:gd name="connsiteX1874" fmla="*/ 127160 w 1970167"/>
                    <a:gd name="connsiteY1874" fmla="*/ 898715 h 1192059"/>
                    <a:gd name="connsiteX1875" fmla="*/ 124229 w 1970167"/>
                    <a:gd name="connsiteY1875" fmla="*/ 898557 h 1192059"/>
                    <a:gd name="connsiteX1876" fmla="*/ 121383 w 1970167"/>
                    <a:gd name="connsiteY1876" fmla="*/ 898398 h 1192059"/>
                    <a:gd name="connsiteX1877" fmla="*/ 116485 w 1970167"/>
                    <a:gd name="connsiteY1877" fmla="*/ 898081 h 1192059"/>
                    <a:gd name="connsiteX1878" fmla="*/ 115019 w 1970167"/>
                    <a:gd name="connsiteY1878" fmla="*/ 897995 h 1192059"/>
                    <a:gd name="connsiteX1879" fmla="*/ 111929 w 1970167"/>
                    <a:gd name="connsiteY1879" fmla="*/ 897300 h 1192059"/>
                    <a:gd name="connsiteX1880" fmla="*/ 111868 w 1970167"/>
                    <a:gd name="connsiteY1880" fmla="*/ 895921 h 1192059"/>
                    <a:gd name="connsiteX1881" fmla="*/ 111892 w 1970167"/>
                    <a:gd name="connsiteY1881" fmla="*/ 895115 h 1192059"/>
                    <a:gd name="connsiteX1882" fmla="*/ 111966 w 1970167"/>
                    <a:gd name="connsiteY1882" fmla="*/ 892882 h 1192059"/>
                    <a:gd name="connsiteX1883" fmla="*/ 112308 w 1970167"/>
                    <a:gd name="connsiteY1883" fmla="*/ 892199 h 1192059"/>
                    <a:gd name="connsiteX1884" fmla="*/ 112796 w 1970167"/>
                    <a:gd name="connsiteY1884" fmla="*/ 891247 h 1192059"/>
                    <a:gd name="connsiteX1885" fmla="*/ 113981 w 1970167"/>
                    <a:gd name="connsiteY1885" fmla="*/ 890527 h 1192059"/>
                    <a:gd name="connsiteX1886" fmla="*/ 114714 w 1970167"/>
                    <a:gd name="connsiteY1886" fmla="*/ 890076 h 1192059"/>
                    <a:gd name="connsiteX1887" fmla="*/ 115288 w 1970167"/>
                    <a:gd name="connsiteY1887" fmla="*/ 889758 h 1192059"/>
                    <a:gd name="connsiteX1888" fmla="*/ 117083 w 1970167"/>
                    <a:gd name="connsiteY1888" fmla="*/ 888758 h 1192059"/>
                    <a:gd name="connsiteX1889" fmla="*/ 117706 w 1970167"/>
                    <a:gd name="connsiteY1889" fmla="*/ 888416 h 1192059"/>
                    <a:gd name="connsiteX1890" fmla="*/ 119001 w 1970167"/>
                    <a:gd name="connsiteY1890" fmla="*/ 887928 h 1192059"/>
                    <a:gd name="connsiteX1891" fmla="*/ 119880 w 1970167"/>
                    <a:gd name="connsiteY1891" fmla="*/ 887891 h 1192059"/>
                    <a:gd name="connsiteX1892" fmla="*/ 120894 w 1970167"/>
                    <a:gd name="connsiteY1892" fmla="*/ 888843 h 1192059"/>
                    <a:gd name="connsiteX1893" fmla="*/ 121627 w 1970167"/>
                    <a:gd name="connsiteY1893" fmla="*/ 889453 h 1192059"/>
                    <a:gd name="connsiteX1894" fmla="*/ 122360 w 1970167"/>
                    <a:gd name="connsiteY1894" fmla="*/ 889783 h 1192059"/>
                    <a:gd name="connsiteX1895" fmla="*/ 124106 w 1970167"/>
                    <a:gd name="connsiteY1895" fmla="*/ 889709 h 1192059"/>
                    <a:gd name="connsiteX1896" fmla="*/ 124632 w 1970167"/>
                    <a:gd name="connsiteY1896" fmla="*/ 888697 h 1192059"/>
                    <a:gd name="connsiteX1897" fmla="*/ 124925 w 1970167"/>
                    <a:gd name="connsiteY1897" fmla="*/ 888135 h 1192059"/>
                    <a:gd name="connsiteX1898" fmla="*/ 127282 w 1970167"/>
                    <a:gd name="connsiteY1898" fmla="*/ 887171 h 1192059"/>
                    <a:gd name="connsiteX1899" fmla="*/ 128565 w 1970167"/>
                    <a:gd name="connsiteY1899" fmla="*/ 886464 h 1192059"/>
                    <a:gd name="connsiteX1900" fmla="*/ 130287 w 1970167"/>
                    <a:gd name="connsiteY1900" fmla="*/ 885512 h 1192059"/>
                    <a:gd name="connsiteX1901" fmla="*/ 131325 w 1970167"/>
                    <a:gd name="connsiteY1901" fmla="*/ 884120 h 1192059"/>
                    <a:gd name="connsiteX1902" fmla="*/ 131691 w 1970167"/>
                    <a:gd name="connsiteY1902" fmla="*/ 883620 h 1192059"/>
                    <a:gd name="connsiteX1903" fmla="*/ 132986 w 1970167"/>
                    <a:gd name="connsiteY1903" fmla="*/ 881888 h 1192059"/>
                    <a:gd name="connsiteX1904" fmla="*/ 135001 w 1970167"/>
                    <a:gd name="connsiteY1904" fmla="*/ 879252 h 1192059"/>
                    <a:gd name="connsiteX1905" fmla="*/ 136113 w 1970167"/>
                    <a:gd name="connsiteY1905" fmla="*/ 877800 h 1192059"/>
                    <a:gd name="connsiteX1906" fmla="*/ 136528 w 1970167"/>
                    <a:gd name="connsiteY1906" fmla="*/ 876067 h 1192059"/>
                    <a:gd name="connsiteX1907" fmla="*/ 137420 w 1970167"/>
                    <a:gd name="connsiteY1907" fmla="*/ 872284 h 1192059"/>
                    <a:gd name="connsiteX1908" fmla="*/ 137273 w 1970167"/>
                    <a:gd name="connsiteY1908" fmla="*/ 868025 h 1192059"/>
                    <a:gd name="connsiteX1909" fmla="*/ 137224 w 1970167"/>
                    <a:gd name="connsiteY1909" fmla="*/ 866975 h 1192059"/>
                    <a:gd name="connsiteX1910" fmla="*/ 136724 w 1970167"/>
                    <a:gd name="connsiteY1910" fmla="*/ 865816 h 1192059"/>
                    <a:gd name="connsiteX1911" fmla="*/ 134952 w 1970167"/>
                    <a:gd name="connsiteY1911" fmla="*/ 861704 h 1192059"/>
                    <a:gd name="connsiteX1912" fmla="*/ 134525 w 1970167"/>
                    <a:gd name="connsiteY1912" fmla="*/ 860715 h 1192059"/>
                    <a:gd name="connsiteX1913" fmla="*/ 133756 w 1970167"/>
                    <a:gd name="connsiteY1913" fmla="*/ 859922 h 1192059"/>
                    <a:gd name="connsiteX1914" fmla="*/ 132669 w 1970167"/>
                    <a:gd name="connsiteY1914" fmla="*/ 858812 h 1192059"/>
                    <a:gd name="connsiteX1915" fmla="*/ 130336 w 1970167"/>
                    <a:gd name="connsiteY1915" fmla="*/ 856225 h 1192059"/>
                    <a:gd name="connsiteX1916" fmla="*/ 122910 w 1970167"/>
                    <a:gd name="connsiteY1916" fmla="*/ 852137 h 1192059"/>
                    <a:gd name="connsiteX1917" fmla="*/ 122201 w 1970167"/>
                    <a:gd name="connsiteY1917" fmla="*/ 851722 h 1192059"/>
                    <a:gd name="connsiteX1918" fmla="*/ 121468 w 1970167"/>
                    <a:gd name="connsiteY1918" fmla="*/ 851307 h 1192059"/>
                    <a:gd name="connsiteX1919" fmla="*/ 120833 w 1970167"/>
                    <a:gd name="connsiteY1919" fmla="*/ 850734 h 1192059"/>
                    <a:gd name="connsiteX1920" fmla="*/ 118769 w 1970167"/>
                    <a:gd name="connsiteY1920" fmla="*/ 848891 h 1192059"/>
                    <a:gd name="connsiteX1921" fmla="*/ 119294 w 1970167"/>
                    <a:gd name="connsiteY1921" fmla="*/ 846633 h 1192059"/>
                    <a:gd name="connsiteX1922" fmla="*/ 119599 w 1970167"/>
                    <a:gd name="connsiteY1922" fmla="*/ 845364 h 1192059"/>
                    <a:gd name="connsiteX1923" fmla="*/ 119893 w 1970167"/>
                    <a:gd name="connsiteY1923" fmla="*/ 844120 h 1192059"/>
                    <a:gd name="connsiteX1924" fmla="*/ 120064 w 1970167"/>
                    <a:gd name="connsiteY1924" fmla="*/ 843168 h 1192059"/>
                    <a:gd name="connsiteX1925" fmla="*/ 120821 w 1970167"/>
                    <a:gd name="connsiteY1925" fmla="*/ 839055 h 1192059"/>
                    <a:gd name="connsiteX1926" fmla="*/ 121016 w 1970167"/>
                    <a:gd name="connsiteY1926" fmla="*/ 838043 h 1192059"/>
                    <a:gd name="connsiteX1927" fmla="*/ 121163 w 1970167"/>
                    <a:gd name="connsiteY1927" fmla="*/ 837237 h 1192059"/>
                    <a:gd name="connsiteX1928" fmla="*/ 121261 w 1970167"/>
                    <a:gd name="connsiteY1928" fmla="*/ 835822 h 1192059"/>
                    <a:gd name="connsiteX1929" fmla="*/ 121334 w 1970167"/>
                    <a:gd name="connsiteY1929" fmla="*/ 834882 h 1192059"/>
                    <a:gd name="connsiteX1930" fmla="*/ 121737 w 1970167"/>
                    <a:gd name="connsiteY1930" fmla="*/ 829183 h 1192059"/>
                    <a:gd name="connsiteX1931" fmla="*/ 121871 w 1970167"/>
                    <a:gd name="connsiteY1931" fmla="*/ 827316 h 1192059"/>
                    <a:gd name="connsiteX1932" fmla="*/ 121639 w 1970167"/>
                    <a:gd name="connsiteY1932" fmla="*/ 825779 h 1192059"/>
                    <a:gd name="connsiteX1933" fmla="*/ 120931 w 1970167"/>
                    <a:gd name="connsiteY1933" fmla="*/ 821191 h 1192059"/>
                    <a:gd name="connsiteX1934" fmla="*/ 120699 w 1970167"/>
                    <a:gd name="connsiteY1934" fmla="*/ 819653 h 1192059"/>
                    <a:gd name="connsiteX1935" fmla="*/ 119893 w 1970167"/>
                    <a:gd name="connsiteY1935" fmla="*/ 817847 h 1192059"/>
                    <a:gd name="connsiteX1936" fmla="*/ 117841 w 1970167"/>
                    <a:gd name="connsiteY1936" fmla="*/ 813283 h 1192059"/>
                    <a:gd name="connsiteX1937" fmla="*/ 117108 w 1970167"/>
                    <a:gd name="connsiteY1937" fmla="*/ 811648 h 1192059"/>
                    <a:gd name="connsiteX1938" fmla="*/ 114689 w 1970167"/>
                    <a:gd name="connsiteY1938" fmla="*/ 807145 h 1192059"/>
                    <a:gd name="connsiteX1939" fmla="*/ 113969 w 1970167"/>
                    <a:gd name="connsiteY1939" fmla="*/ 805815 h 1192059"/>
                    <a:gd name="connsiteX1940" fmla="*/ 113480 w 1970167"/>
                    <a:gd name="connsiteY1940" fmla="*/ 804412 h 1192059"/>
                    <a:gd name="connsiteX1941" fmla="*/ 113065 w 1970167"/>
                    <a:gd name="connsiteY1941" fmla="*/ 803216 h 1192059"/>
                    <a:gd name="connsiteX1942" fmla="*/ 113199 w 1970167"/>
                    <a:gd name="connsiteY1942" fmla="*/ 800860 h 1192059"/>
                    <a:gd name="connsiteX1943" fmla="*/ 113322 w 1970167"/>
                    <a:gd name="connsiteY1943" fmla="*/ 798591 h 1192059"/>
                    <a:gd name="connsiteX1944" fmla="*/ 112906 w 1970167"/>
                    <a:gd name="connsiteY1944" fmla="*/ 797005 h 1192059"/>
                    <a:gd name="connsiteX1945" fmla="*/ 111941 w 1970167"/>
                    <a:gd name="connsiteY1945" fmla="*/ 793392 h 1192059"/>
                    <a:gd name="connsiteX1946" fmla="*/ 111526 w 1970167"/>
                    <a:gd name="connsiteY1946" fmla="*/ 791830 h 1192059"/>
                    <a:gd name="connsiteX1947" fmla="*/ 109889 w 1970167"/>
                    <a:gd name="connsiteY1947" fmla="*/ 790549 h 1192059"/>
                    <a:gd name="connsiteX1948" fmla="*/ 108595 w 1970167"/>
                    <a:gd name="connsiteY1948" fmla="*/ 789524 h 1192059"/>
                    <a:gd name="connsiteX1949" fmla="*/ 107300 w 1970167"/>
                    <a:gd name="connsiteY1949" fmla="*/ 789146 h 1192059"/>
                    <a:gd name="connsiteX1950" fmla="*/ 105517 w 1970167"/>
                    <a:gd name="connsiteY1950" fmla="*/ 788633 h 1192059"/>
                    <a:gd name="connsiteX1951" fmla="*/ 103941 w 1970167"/>
                    <a:gd name="connsiteY1951" fmla="*/ 788170 h 1192059"/>
                    <a:gd name="connsiteX1952" fmla="*/ 102927 w 1970167"/>
                    <a:gd name="connsiteY1952" fmla="*/ 787840 h 1192059"/>
                    <a:gd name="connsiteX1953" fmla="*/ 99752 w 1970167"/>
                    <a:gd name="connsiteY1953" fmla="*/ 786815 h 1192059"/>
                    <a:gd name="connsiteX1954" fmla="*/ 97920 w 1970167"/>
                    <a:gd name="connsiteY1954" fmla="*/ 786229 h 1192059"/>
                    <a:gd name="connsiteX1955" fmla="*/ 95001 w 1970167"/>
                    <a:gd name="connsiteY1955" fmla="*/ 785888 h 1192059"/>
                    <a:gd name="connsiteX1956" fmla="*/ 91605 w 1970167"/>
                    <a:gd name="connsiteY1956" fmla="*/ 785497 h 1192059"/>
                    <a:gd name="connsiteX1957" fmla="*/ 89297 w 1970167"/>
                    <a:gd name="connsiteY1957" fmla="*/ 785229 h 1192059"/>
                    <a:gd name="connsiteX1958" fmla="*/ 87550 w 1970167"/>
                    <a:gd name="connsiteY1958" fmla="*/ 784362 h 1192059"/>
                    <a:gd name="connsiteX1959" fmla="*/ 80563 w 1970167"/>
                    <a:gd name="connsiteY1959" fmla="*/ 780897 h 1192059"/>
                    <a:gd name="connsiteX1960" fmla="*/ 77901 w 1970167"/>
                    <a:gd name="connsiteY1960" fmla="*/ 779737 h 1192059"/>
                    <a:gd name="connsiteX1961" fmla="*/ 71244 w 1970167"/>
                    <a:gd name="connsiteY1961" fmla="*/ 776821 h 1192059"/>
                    <a:gd name="connsiteX1962" fmla="*/ 69998 w 1970167"/>
                    <a:gd name="connsiteY1962" fmla="*/ 776284 h 1192059"/>
                    <a:gd name="connsiteX1963" fmla="*/ 69192 w 1970167"/>
                    <a:gd name="connsiteY1963" fmla="*/ 775735 h 1192059"/>
                    <a:gd name="connsiteX1964" fmla="*/ 67214 w 1970167"/>
                    <a:gd name="connsiteY1964" fmla="*/ 774405 h 1192059"/>
                    <a:gd name="connsiteX1965" fmla="*/ 66420 w 1970167"/>
                    <a:gd name="connsiteY1965" fmla="*/ 773868 h 1192059"/>
                    <a:gd name="connsiteX1966" fmla="*/ 65333 w 1970167"/>
                    <a:gd name="connsiteY1966" fmla="*/ 772526 h 1192059"/>
                    <a:gd name="connsiteX1967" fmla="*/ 64233 w 1970167"/>
                    <a:gd name="connsiteY1967" fmla="*/ 771159 h 1192059"/>
                    <a:gd name="connsiteX1968" fmla="*/ 63708 w 1970167"/>
                    <a:gd name="connsiteY1968" fmla="*/ 768962 h 1192059"/>
                    <a:gd name="connsiteX1969" fmla="*/ 63708 w 1970167"/>
                    <a:gd name="connsiteY1969" fmla="*/ 768340 h 1192059"/>
                    <a:gd name="connsiteX1970" fmla="*/ 63720 w 1970167"/>
                    <a:gd name="connsiteY1970" fmla="*/ 767571 h 1192059"/>
                    <a:gd name="connsiteX1971" fmla="*/ 63733 w 1970167"/>
                    <a:gd name="connsiteY1971" fmla="*/ 766119 h 1192059"/>
                    <a:gd name="connsiteX1972" fmla="*/ 64539 w 1970167"/>
                    <a:gd name="connsiteY1972" fmla="*/ 762959 h 1192059"/>
                    <a:gd name="connsiteX1973" fmla="*/ 64441 w 1970167"/>
                    <a:gd name="connsiteY1973" fmla="*/ 762251 h 1192059"/>
                    <a:gd name="connsiteX1974" fmla="*/ 63977 w 1970167"/>
                    <a:gd name="connsiteY1974" fmla="*/ 760286 h 1192059"/>
                    <a:gd name="connsiteX1975" fmla="*/ 63720 w 1970167"/>
                    <a:gd name="connsiteY1975" fmla="*/ 759163 h 1192059"/>
                    <a:gd name="connsiteX1976" fmla="*/ 64001 w 1970167"/>
                    <a:gd name="connsiteY1976" fmla="*/ 756308 h 1192059"/>
                    <a:gd name="connsiteX1977" fmla="*/ 66298 w 1970167"/>
                    <a:gd name="connsiteY1977" fmla="*/ 754880 h 1192059"/>
                    <a:gd name="connsiteX1978" fmla="*/ 67727 w 1970167"/>
                    <a:gd name="connsiteY1978" fmla="*/ 754771 h 1192059"/>
                    <a:gd name="connsiteX1979" fmla="*/ 71684 w 1970167"/>
                    <a:gd name="connsiteY1979" fmla="*/ 754478 h 1192059"/>
                    <a:gd name="connsiteX1980" fmla="*/ 73565 w 1970167"/>
                    <a:gd name="connsiteY1980" fmla="*/ 754270 h 1192059"/>
                    <a:gd name="connsiteX1981" fmla="*/ 74505 w 1970167"/>
                    <a:gd name="connsiteY1981" fmla="*/ 754160 h 1192059"/>
                    <a:gd name="connsiteX1982" fmla="*/ 75446 w 1970167"/>
                    <a:gd name="connsiteY1982" fmla="*/ 754050 h 1192059"/>
                    <a:gd name="connsiteX1983" fmla="*/ 77815 w 1970167"/>
                    <a:gd name="connsiteY1983" fmla="*/ 753794 h 1192059"/>
                    <a:gd name="connsiteX1984" fmla="*/ 79611 w 1970167"/>
                    <a:gd name="connsiteY1984" fmla="*/ 753074 h 1192059"/>
                    <a:gd name="connsiteX1985" fmla="*/ 82957 w 1970167"/>
                    <a:gd name="connsiteY1985" fmla="*/ 751732 h 1192059"/>
                    <a:gd name="connsiteX1986" fmla="*/ 84179 w 1970167"/>
                    <a:gd name="connsiteY1986" fmla="*/ 751317 h 1192059"/>
                    <a:gd name="connsiteX1987" fmla="*/ 86365 w 1970167"/>
                    <a:gd name="connsiteY1987" fmla="*/ 750609 h 1192059"/>
                    <a:gd name="connsiteX1988" fmla="*/ 88991 w 1970167"/>
                    <a:gd name="connsiteY1988" fmla="*/ 749743 h 1192059"/>
                    <a:gd name="connsiteX1989" fmla="*/ 93694 w 1970167"/>
                    <a:gd name="connsiteY1989" fmla="*/ 748193 h 1192059"/>
                    <a:gd name="connsiteX1990" fmla="*/ 95562 w 1970167"/>
                    <a:gd name="connsiteY1990" fmla="*/ 747571 h 1192059"/>
                    <a:gd name="connsiteX1991" fmla="*/ 96649 w 1970167"/>
                    <a:gd name="connsiteY1991" fmla="*/ 746619 h 1192059"/>
                    <a:gd name="connsiteX1992" fmla="*/ 98836 w 1970167"/>
                    <a:gd name="connsiteY1992" fmla="*/ 744703 h 1192059"/>
                    <a:gd name="connsiteX1993" fmla="*/ 100228 w 1970167"/>
                    <a:gd name="connsiteY1993" fmla="*/ 743483 h 1192059"/>
                    <a:gd name="connsiteX1994" fmla="*/ 100424 w 1970167"/>
                    <a:gd name="connsiteY1994" fmla="*/ 741213 h 1192059"/>
                    <a:gd name="connsiteX1995" fmla="*/ 100509 w 1970167"/>
                    <a:gd name="connsiteY1995" fmla="*/ 740261 h 1192059"/>
                    <a:gd name="connsiteX1996" fmla="*/ 100106 w 1970167"/>
                    <a:gd name="connsiteY1996" fmla="*/ 739700 h 1192059"/>
                    <a:gd name="connsiteX1997" fmla="*/ 98958 w 1970167"/>
                    <a:gd name="connsiteY1997" fmla="*/ 738077 h 1192059"/>
                    <a:gd name="connsiteX1998" fmla="*/ 97004 w 1970167"/>
                    <a:gd name="connsiteY1998" fmla="*/ 737320 h 1192059"/>
                    <a:gd name="connsiteX1999" fmla="*/ 95575 w 1970167"/>
                    <a:gd name="connsiteY1999" fmla="*/ 736759 h 1192059"/>
                    <a:gd name="connsiteX2000" fmla="*/ 94243 w 1970167"/>
                    <a:gd name="connsiteY2000" fmla="*/ 736247 h 1192059"/>
                    <a:gd name="connsiteX2001" fmla="*/ 92375 w 1970167"/>
                    <a:gd name="connsiteY2001" fmla="*/ 736088 h 1192059"/>
                    <a:gd name="connsiteX2002" fmla="*/ 86780 w 1970167"/>
                    <a:gd name="connsiteY2002" fmla="*/ 735636 h 1192059"/>
                    <a:gd name="connsiteX2003" fmla="*/ 85376 w 1970167"/>
                    <a:gd name="connsiteY2003" fmla="*/ 735526 h 1192059"/>
                    <a:gd name="connsiteX2004" fmla="*/ 84081 w 1970167"/>
                    <a:gd name="connsiteY2004" fmla="*/ 735368 h 1192059"/>
                    <a:gd name="connsiteX2005" fmla="*/ 79110 w 1970167"/>
                    <a:gd name="connsiteY2005" fmla="*/ 734745 h 1192059"/>
                    <a:gd name="connsiteX2006" fmla="*/ 77192 w 1970167"/>
                    <a:gd name="connsiteY2006" fmla="*/ 734514 h 1192059"/>
                    <a:gd name="connsiteX2007" fmla="*/ 75751 w 1970167"/>
                    <a:gd name="connsiteY2007" fmla="*/ 734331 h 1192059"/>
                    <a:gd name="connsiteX2008" fmla="*/ 74469 w 1970167"/>
                    <a:gd name="connsiteY2008" fmla="*/ 733623 h 1192059"/>
                    <a:gd name="connsiteX2009" fmla="*/ 72356 w 1970167"/>
                    <a:gd name="connsiteY2009" fmla="*/ 732464 h 1192059"/>
                    <a:gd name="connsiteX2010" fmla="*/ 71501 w 1970167"/>
                    <a:gd name="connsiteY2010" fmla="*/ 731988 h 1192059"/>
                    <a:gd name="connsiteX2011" fmla="*/ 70853 w 1970167"/>
                    <a:gd name="connsiteY2011" fmla="*/ 731329 h 1192059"/>
                    <a:gd name="connsiteX2012" fmla="*/ 69388 w 1970167"/>
                    <a:gd name="connsiteY2012" fmla="*/ 729828 h 1192059"/>
                    <a:gd name="connsiteX2013" fmla="*/ 68215 w 1970167"/>
                    <a:gd name="connsiteY2013" fmla="*/ 728632 h 1192059"/>
                    <a:gd name="connsiteX2014" fmla="*/ 67592 w 1970167"/>
                    <a:gd name="connsiteY2014" fmla="*/ 727180 h 1192059"/>
                    <a:gd name="connsiteX2015" fmla="*/ 66737 w 1970167"/>
                    <a:gd name="connsiteY2015" fmla="*/ 725142 h 1192059"/>
                    <a:gd name="connsiteX2016" fmla="*/ 66359 w 1970167"/>
                    <a:gd name="connsiteY2016" fmla="*/ 724239 h 1192059"/>
                    <a:gd name="connsiteX2017" fmla="*/ 65943 w 1970167"/>
                    <a:gd name="connsiteY2017" fmla="*/ 722872 h 1192059"/>
                    <a:gd name="connsiteX2018" fmla="*/ 65259 w 1970167"/>
                    <a:gd name="connsiteY2018" fmla="*/ 720566 h 1192059"/>
                    <a:gd name="connsiteX2019" fmla="*/ 65101 w 1970167"/>
                    <a:gd name="connsiteY2019" fmla="*/ 720065 h 1192059"/>
                    <a:gd name="connsiteX2020" fmla="*/ 64453 w 1970167"/>
                    <a:gd name="connsiteY2020" fmla="*/ 718064 h 1192059"/>
                    <a:gd name="connsiteX2021" fmla="*/ 63635 w 1970167"/>
                    <a:gd name="connsiteY2021" fmla="*/ 715550 h 1192059"/>
                    <a:gd name="connsiteX2022" fmla="*/ 62438 w 1970167"/>
                    <a:gd name="connsiteY2022" fmla="*/ 714660 h 1192059"/>
                    <a:gd name="connsiteX2023" fmla="*/ 59617 w 1970167"/>
                    <a:gd name="connsiteY2023" fmla="*/ 712585 h 1192059"/>
                    <a:gd name="connsiteX2024" fmla="*/ 58383 w 1970167"/>
                    <a:gd name="connsiteY2024" fmla="*/ 711755 h 1192059"/>
                    <a:gd name="connsiteX2025" fmla="*/ 57052 w 1970167"/>
                    <a:gd name="connsiteY2025" fmla="*/ 710803 h 1192059"/>
                    <a:gd name="connsiteX2026" fmla="*/ 55354 w 1970167"/>
                    <a:gd name="connsiteY2026" fmla="*/ 709632 h 1192059"/>
                    <a:gd name="connsiteX2027" fmla="*/ 54633 w 1970167"/>
                    <a:gd name="connsiteY2027" fmla="*/ 707716 h 1192059"/>
                    <a:gd name="connsiteX2028" fmla="*/ 53400 w 1970167"/>
                    <a:gd name="connsiteY2028" fmla="*/ 704409 h 1192059"/>
                    <a:gd name="connsiteX2029" fmla="*/ 53204 w 1970167"/>
                    <a:gd name="connsiteY2029" fmla="*/ 703909 h 1192059"/>
                    <a:gd name="connsiteX2030" fmla="*/ 52838 w 1970167"/>
                    <a:gd name="connsiteY2030" fmla="*/ 702359 h 1192059"/>
                    <a:gd name="connsiteX2031" fmla="*/ 52581 w 1970167"/>
                    <a:gd name="connsiteY2031" fmla="*/ 701334 h 1192059"/>
                    <a:gd name="connsiteX2032" fmla="*/ 52080 w 1970167"/>
                    <a:gd name="connsiteY2032" fmla="*/ 699113 h 1192059"/>
                    <a:gd name="connsiteX2033" fmla="*/ 51958 w 1970167"/>
                    <a:gd name="connsiteY2033" fmla="*/ 695257 h 1192059"/>
                    <a:gd name="connsiteX2034" fmla="*/ 51910 w 1970167"/>
                    <a:gd name="connsiteY2034" fmla="*/ 693561 h 1192059"/>
                    <a:gd name="connsiteX2035" fmla="*/ 51445 w 1970167"/>
                    <a:gd name="connsiteY2035" fmla="*/ 692353 h 1192059"/>
                    <a:gd name="connsiteX2036" fmla="*/ 50920 w 1970167"/>
                    <a:gd name="connsiteY2036" fmla="*/ 690986 h 1192059"/>
                    <a:gd name="connsiteX2037" fmla="*/ 50310 w 1970167"/>
                    <a:gd name="connsiteY2037" fmla="*/ 689400 h 1192059"/>
                    <a:gd name="connsiteX2038" fmla="*/ 47891 w 1970167"/>
                    <a:gd name="connsiteY2038" fmla="*/ 688240 h 1192059"/>
                    <a:gd name="connsiteX2039" fmla="*/ 46462 w 1970167"/>
                    <a:gd name="connsiteY2039" fmla="*/ 689351 h 1192059"/>
                    <a:gd name="connsiteX2040" fmla="*/ 45119 w 1970167"/>
                    <a:gd name="connsiteY2040" fmla="*/ 690376 h 1192059"/>
                    <a:gd name="connsiteX2041" fmla="*/ 44215 w 1970167"/>
                    <a:gd name="connsiteY2041" fmla="*/ 691072 h 1192059"/>
                    <a:gd name="connsiteX2042" fmla="*/ 42199 w 1970167"/>
                    <a:gd name="connsiteY2042" fmla="*/ 694122 h 1192059"/>
                    <a:gd name="connsiteX2043" fmla="*/ 40453 w 1970167"/>
                    <a:gd name="connsiteY2043" fmla="*/ 696746 h 1192059"/>
                    <a:gd name="connsiteX2044" fmla="*/ 38877 w 1970167"/>
                    <a:gd name="connsiteY2044" fmla="*/ 697124 h 1192059"/>
                    <a:gd name="connsiteX2045" fmla="*/ 37082 w 1970167"/>
                    <a:gd name="connsiteY2045" fmla="*/ 697551 h 1192059"/>
                    <a:gd name="connsiteX2046" fmla="*/ 36300 w 1970167"/>
                    <a:gd name="connsiteY2046" fmla="*/ 697747 h 1192059"/>
                    <a:gd name="connsiteX2047" fmla="*/ 35030 w 1970167"/>
                    <a:gd name="connsiteY2047" fmla="*/ 697539 h 1192059"/>
                    <a:gd name="connsiteX2048" fmla="*/ 32391 w 1970167"/>
                    <a:gd name="connsiteY2048" fmla="*/ 697124 h 1192059"/>
                    <a:gd name="connsiteX2049" fmla="*/ 27872 w 1970167"/>
                    <a:gd name="connsiteY2049" fmla="*/ 695282 h 1192059"/>
                    <a:gd name="connsiteX2050" fmla="*/ 23463 w 1970167"/>
                    <a:gd name="connsiteY2050" fmla="*/ 693329 h 1192059"/>
                    <a:gd name="connsiteX2051" fmla="*/ 22144 w 1970167"/>
                    <a:gd name="connsiteY2051" fmla="*/ 692743 h 1192059"/>
                    <a:gd name="connsiteX2052" fmla="*/ 20971 w 1970167"/>
                    <a:gd name="connsiteY2052" fmla="*/ 691730 h 1192059"/>
                    <a:gd name="connsiteX2053" fmla="*/ 17100 w 1970167"/>
                    <a:gd name="connsiteY2053" fmla="*/ 688375 h 1192059"/>
                    <a:gd name="connsiteX2054" fmla="*/ 16709 w 1970167"/>
                    <a:gd name="connsiteY2054" fmla="*/ 688045 h 1192059"/>
                    <a:gd name="connsiteX2055" fmla="*/ 16074 w 1970167"/>
                    <a:gd name="connsiteY2055" fmla="*/ 687496 h 1192059"/>
                    <a:gd name="connsiteX2056" fmla="*/ 15194 w 1970167"/>
                    <a:gd name="connsiteY2056" fmla="*/ 686361 h 1192059"/>
                    <a:gd name="connsiteX2057" fmla="*/ 11677 w 1970167"/>
                    <a:gd name="connsiteY2057" fmla="*/ 681883 h 1192059"/>
                    <a:gd name="connsiteX2058" fmla="*/ 11347 w 1970167"/>
                    <a:gd name="connsiteY2058" fmla="*/ 680882 h 1192059"/>
                    <a:gd name="connsiteX2059" fmla="*/ 10651 w 1970167"/>
                    <a:gd name="connsiteY2059" fmla="*/ 679015 h 1192059"/>
                    <a:gd name="connsiteX2060" fmla="*/ 10944 w 1970167"/>
                    <a:gd name="connsiteY2060" fmla="*/ 677148 h 1192059"/>
                    <a:gd name="connsiteX2061" fmla="*/ 11127 w 1970167"/>
                    <a:gd name="connsiteY2061" fmla="*/ 676013 h 1192059"/>
                    <a:gd name="connsiteX2062" fmla="*/ 11274 w 1970167"/>
                    <a:gd name="connsiteY2062" fmla="*/ 675037 h 1192059"/>
                    <a:gd name="connsiteX2063" fmla="*/ 11664 w 1970167"/>
                    <a:gd name="connsiteY2063" fmla="*/ 674256 h 1192059"/>
                    <a:gd name="connsiteX2064" fmla="*/ 13289 w 1970167"/>
                    <a:gd name="connsiteY2064" fmla="*/ 671059 h 1192059"/>
                    <a:gd name="connsiteX2065" fmla="*/ 13728 w 1970167"/>
                    <a:gd name="connsiteY2065" fmla="*/ 670205 h 1192059"/>
                    <a:gd name="connsiteX2066" fmla="*/ 14999 w 1970167"/>
                    <a:gd name="connsiteY2066" fmla="*/ 669143 h 1192059"/>
                    <a:gd name="connsiteX2067" fmla="*/ 15768 w 1970167"/>
                    <a:gd name="connsiteY2067" fmla="*/ 668569 h 1192059"/>
                    <a:gd name="connsiteX2068" fmla="*/ 16953 w 1970167"/>
                    <a:gd name="connsiteY2068" fmla="*/ 667691 h 1192059"/>
                    <a:gd name="connsiteX2069" fmla="*/ 18272 w 1970167"/>
                    <a:gd name="connsiteY2069" fmla="*/ 667520 h 1192059"/>
                    <a:gd name="connsiteX2070" fmla="*/ 21839 w 1970167"/>
                    <a:gd name="connsiteY2070" fmla="*/ 667044 h 1192059"/>
                    <a:gd name="connsiteX2071" fmla="*/ 25332 w 1970167"/>
                    <a:gd name="connsiteY2071" fmla="*/ 666837 h 1192059"/>
                    <a:gd name="connsiteX2072" fmla="*/ 28532 w 1970167"/>
                    <a:gd name="connsiteY2072" fmla="*/ 666654 h 1192059"/>
                    <a:gd name="connsiteX2073" fmla="*/ 30437 w 1970167"/>
                    <a:gd name="connsiteY2073" fmla="*/ 666532 h 1192059"/>
                    <a:gd name="connsiteX2074" fmla="*/ 31317 w 1970167"/>
                    <a:gd name="connsiteY2074" fmla="*/ 666312 h 1192059"/>
                    <a:gd name="connsiteX2075" fmla="*/ 33955 w 1970167"/>
                    <a:gd name="connsiteY2075" fmla="*/ 665641 h 1192059"/>
                    <a:gd name="connsiteX2076" fmla="*/ 34834 w 1970167"/>
                    <a:gd name="connsiteY2076" fmla="*/ 665409 h 1192059"/>
                    <a:gd name="connsiteX2077" fmla="*/ 35702 w 1970167"/>
                    <a:gd name="connsiteY2077" fmla="*/ 664933 h 1192059"/>
                    <a:gd name="connsiteX2078" fmla="*/ 37876 w 1970167"/>
                    <a:gd name="connsiteY2078" fmla="*/ 663762 h 1192059"/>
                    <a:gd name="connsiteX2079" fmla="*/ 39182 w 1970167"/>
                    <a:gd name="connsiteY2079" fmla="*/ 663054 h 1192059"/>
                    <a:gd name="connsiteX2080" fmla="*/ 40428 w 1970167"/>
                    <a:gd name="connsiteY2080" fmla="*/ 661443 h 1192059"/>
                    <a:gd name="connsiteX2081" fmla="*/ 41125 w 1970167"/>
                    <a:gd name="connsiteY2081" fmla="*/ 660540 h 1192059"/>
                    <a:gd name="connsiteX2082" fmla="*/ 41967 w 1970167"/>
                    <a:gd name="connsiteY2082" fmla="*/ 659454 h 1192059"/>
                    <a:gd name="connsiteX2083" fmla="*/ 42786 w 1970167"/>
                    <a:gd name="connsiteY2083" fmla="*/ 657953 h 1192059"/>
                    <a:gd name="connsiteX2084" fmla="*/ 44349 w 1970167"/>
                    <a:gd name="connsiteY2084" fmla="*/ 655110 h 1192059"/>
                    <a:gd name="connsiteX2085" fmla="*/ 46035 w 1970167"/>
                    <a:gd name="connsiteY2085" fmla="*/ 653731 h 1192059"/>
                    <a:gd name="connsiteX2086" fmla="*/ 47818 w 1970167"/>
                    <a:gd name="connsiteY2086" fmla="*/ 652266 h 1192059"/>
                    <a:gd name="connsiteX2087" fmla="*/ 49516 w 1970167"/>
                    <a:gd name="connsiteY2087" fmla="*/ 650875 h 1192059"/>
                    <a:gd name="connsiteX2088" fmla="*/ 49784 w 1970167"/>
                    <a:gd name="connsiteY2088" fmla="*/ 647898 h 1192059"/>
                    <a:gd name="connsiteX2089" fmla="*/ 49259 w 1970167"/>
                    <a:gd name="connsiteY2089" fmla="*/ 646397 h 1192059"/>
                    <a:gd name="connsiteX2090" fmla="*/ 48575 w 1970167"/>
                    <a:gd name="connsiteY2090" fmla="*/ 644481 h 1192059"/>
                    <a:gd name="connsiteX2091" fmla="*/ 48807 w 1970167"/>
                    <a:gd name="connsiteY2091" fmla="*/ 639783 h 1192059"/>
                    <a:gd name="connsiteX2092" fmla="*/ 49369 w 1970167"/>
                    <a:gd name="connsiteY2092" fmla="*/ 637696 h 1192059"/>
                    <a:gd name="connsiteX2093" fmla="*/ 50346 w 1970167"/>
                    <a:gd name="connsiteY2093" fmla="*/ 634048 h 1192059"/>
                    <a:gd name="connsiteX2094" fmla="*/ 50761 w 1970167"/>
                    <a:gd name="connsiteY2094" fmla="*/ 631937 h 1192059"/>
                    <a:gd name="connsiteX2095" fmla="*/ 50969 w 1970167"/>
                    <a:gd name="connsiteY2095" fmla="*/ 630875 h 1192059"/>
                    <a:gd name="connsiteX2096" fmla="*/ 51274 w 1970167"/>
                    <a:gd name="connsiteY2096" fmla="*/ 629288 h 1192059"/>
                    <a:gd name="connsiteX2097" fmla="*/ 51421 w 1970167"/>
                    <a:gd name="connsiteY2097" fmla="*/ 628581 h 1192059"/>
                    <a:gd name="connsiteX2098" fmla="*/ 51568 w 1970167"/>
                    <a:gd name="connsiteY2098" fmla="*/ 626543 h 1192059"/>
                    <a:gd name="connsiteX2099" fmla="*/ 51690 w 1970167"/>
                    <a:gd name="connsiteY2099" fmla="*/ 625030 h 1192059"/>
                    <a:gd name="connsiteX2100" fmla="*/ 51922 w 1970167"/>
                    <a:gd name="connsiteY2100" fmla="*/ 621991 h 1192059"/>
                    <a:gd name="connsiteX2101" fmla="*/ 51616 w 1970167"/>
                    <a:gd name="connsiteY2101" fmla="*/ 618782 h 1192059"/>
                    <a:gd name="connsiteX2102" fmla="*/ 51543 w 1970167"/>
                    <a:gd name="connsiteY2102" fmla="*/ 618099 h 1192059"/>
                    <a:gd name="connsiteX2103" fmla="*/ 51323 w 1970167"/>
                    <a:gd name="connsiteY2103" fmla="*/ 615731 h 1192059"/>
                    <a:gd name="connsiteX2104" fmla="*/ 53668 w 1970167"/>
                    <a:gd name="connsiteY2104" fmla="*/ 612070 h 1192059"/>
                    <a:gd name="connsiteX2105" fmla="*/ 54987 w 1970167"/>
                    <a:gd name="connsiteY2105" fmla="*/ 611411 h 1192059"/>
                    <a:gd name="connsiteX2106" fmla="*/ 56978 w 1970167"/>
                    <a:gd name="connsiteY2106" fmla="*/ 610411 h 1192059"/>
                    <a:gd name="connsiteX2107" fmla="*/ 56734 w 1970167"/>
                    <a:gd name="connsiteY2107" fmla="*/ 607775 h 1192059"/>
                    <a:gd name="connsiteX2108" fmla="*/ 56233 w 1970167"/>
                    <a:gd name="connsiteY2108" fmla="*/ 607055 h 1192059"/>
                    <a:gd name="connsiteX2109" fmla="*/ 55281 w 1970167"/>
                    <a:gd name="connsiteY2109" fmla="*/ 605676 h 1192059"/>
                    <a:gd name="connsiteX2110" fmla="*/ 57479 w 1970167"/>
                    <a:gd name="connsiteY2110" fmla="*/ 604126 h 1192059"/>
                    <a:gd name="connsiteX2111" fmla="*/ 60252 w 1970167"/>
                    <a:gd name="connsiteY2111" fmla="*/ 601991 h 1192059"/>
                    <a:gd name="connsiteX2112" fmla="*/ 61730 w 1970167"/>
                    <a:gd name="connsiteY2112" fmla="*/ 600099 h 1192059"/>
                    <a:gd name="connsiteX2113" fmla="*/ 62609 w 1970167"/>
                    <a:gd name="connsiteY2113" fmla="*/ 598952 h 1192059"/>
                    <a:gd name="connsiteX2114" fmla="*/ 63806 w 1970167"/>
                    <a:gd name="connsiteY2114" fmla="*/ 597427 h 1192059"/>
                    <a:gd name="connsiteX2115" fmla="*/ 64417 w 1970167"/>
                    <a:gd name="connsiteY2115" fmla="*/ 595975 h 1192059"/>
                    <a:gd name="connsiteX2116" fmla="*/ 66872 w 1970167"/>
                    <a:gd name="connsiteY2116" fmla="*/ 590130 h 1192059"/>
                    <a:gd name="connsiteX2117" fmla="*/ 67482 w 1970167"/>
                    <a:gd name="connsiteY2117" fmla="*/ 588665 h 1192059"/>
                    <a:gd name="connsiteX2118" fmla="*/ 67727 w 1970167"/>
                    <a:gd name="connsiteY2118" fmla="*/ 587530 h 1192059"/>
                    <a:gd name="connsiteX2119" fmla="*/ 68447 w 1970167"/>
                    <a:gd name="connsiteY2119" fmla="*/ 584187 h 1192059"/>
                    <a:gd name="connsiteX2120" fmla="*/ 68777 w 1970167"/>
                    <a:gd name="connsiteY2120" fmla="*/ 582698 h 1192059"/>
                    <a:gd name="connsiteX2121" fmla="*/ 68667 w 1970167"/>
                    <a:gd name="connsiteY2121" fmla="*/ 578989 h 1192059"/>
                    <a:gd name="connsiteX2122" fmla="*/ 67983 w 1970167"/>
                    <a:gd name="connsiteY2122" fmla="*/ 576914 h 1192059"/>
                    <a:gd name="connsiteX2123" fmla="*/ 67299 w 1970167"/>
                    <a:gd name="connsiteY2123" fmla="*/ 574827 h 1192059"/>
                    <a:gd name="connsiteX2124" fmla="*/ 68032 w 1970167"/>
                    <a:gd name="connsiteY2124" fmla="*/ 571838 h 1192059"/>
                    <a:gd name="connsiteX2125" fmla="*/ 69571 w 1970167"/>
                    <a:gd name="connsiteY2125" fmla="*/ 571996 h 1192059"/>
                    <a:gd name="connsiteX2126" fmla="*/ 72893 w 1970167"/>
                    <a:gd name="connsiteY2126" fmla="*/ 572313 h 1192059"/>
                    <a:gd name="connsiteX2127" fmla="*/ 75751 w 1970167"/>
                    <a:gd name="connsiteY2127" fmla="*/ 571728 h 1192059"/>
                    <a:gd name="connsiteX2128" fmla="*/ 76362 w 1970167"/>
                    <a:gd name="connsiteY2128" fmla="*/ 571630 h 1192059"/>
                    <a:gd name="connsiteX2129" fmla="*/ 76728 w 1970167"/>
                    <a:gd name="connsiteY2129" fmla="*/ 569031 h 1192059"/>
                    <a:gd name="connsiteX2130" fmla="*/ 76948 w 1970167"/>
                    <a:gd name="connsiteY2130" fmla="*/ 568152 h 1192059"/>
                    <a:gd name="connsiteX2131" fmla="*/ 78121 w 1970167"/>
                    <a:gd name="connsiteY2131" fmla="*/ 566102 h 1192059"/>
                    <a:gd name="connsiteX2132" fmla="*/ 79379 w 1970167"/>
                    <a:gd name="connsiteY2132" fmla="*/ 563930 h 1192059"/>
                    <a:gd name="connsiteX2133" fmla="*/ 78744 w 1970167"/>
                    <a:gd name="connsiteY2133" fmla="*/ 561673 h 1192059"/>
                    <a:gd name="connsiteX2134" fmla="*/ 78170 w 1970167"/>
                    <a:gd name="connsiteY2134" fmla="*/ 559671 h 1192059"/>
                    <a:gd name="connsiteX2135" fmla="*/ 74640 w 1970167"/>
                    <a:gd name="connsiteY2135" fmla="*/ 556938 h 1192059"/>
                    <a:gd name="connsiteX2136" fmla="*/ 73247 w 1970167"/>
                    <a:gd name="connsiteY2136" fmla="*/ 556572 h 1192059"/>
                    <a:gd name="connsiteX2137" fmla="*/ 71427 w 1970167"/>
                    <a:gd name="connsiteY2137" fmla="*/ 556096 h 1192059"/>
                    <a:gd name="connsiteX2138" fmla="*/ 69290 w 1970167"/>
                    <a:gd name="connsiteY2138" fmla="*/ 555534 h 1192059"/>
                    <a:gd name="connsiteX2139" fmla="*/ 70988 w 1970167"/>
                    <a:gd name="connsiteY2139" fmla="*/ 554058 h 1192059"/>
                    <a:gd name="connsiteX2140" fmla="*/ 75751 w 1970167"/>
                    <a:gd name="connsiteY2140" fmla="*/ 549897 h 1192059"/>
                    <a:gd name="connsiteX2141" fmla="*/ 76154 w 1970167"/>
                    <a:gd name="connsiteY2141" fmla="*/ 549055 h 1192059"/>
                    <a:gd name="connsiteX2142" fmla="*/ 76582 w 1970167"/>
                    <a:gd name="connsiteY2142" fmla="*/ 548140 h 1192059"/>
                    <a:gd name="connsiteX2143" fmla="*/ 77547 w 1970167"/>
                    <a:gd name="connsiteY2143" fmla="*/ 546102 h 1192059"/>
                    <a:gd name="connsiteX2144" fmla="*/ 77901 w 1970167"/>
                    <a:gd name="connsiteY2144" fmla="*/ 544930 h 1192059"/>
                    <a:gd name="connsiteX2145" fmla="*/ 78096 w 1970167"/>
                    <a:gd name="connsiteY2145" fmla="*/ 544223 h 1192059"/>
                    <a:gd name="connsiteX2146" fmla="*/ 78670 w 1970167"/>
                    <a:gd name="connsiteY2146" fmla="*/ 542087 h 1192059"/>
                    <a:gd name="connsiteX2147" fmla="*/ 78218 w 1970167"/>
                    <a:gd name="connsiteY2147" fmla="*/ 540073 h 1192059"/>
                    <a:gd name="connsiteX2148" fmla="*/ 77803 w 1970167"/>
                    <a:gd name="connsiteY2148" fmla="*/ 538243 h 1192059"/>
                    <a:gd name="connsiteX2149" fmla="*/ 77376 w 1970167"/>
                    <a:gd name="connsiteY2149" fmla="*/ 536205 h 1192059"/>
                    <a:gd name="connsiteX2150" fmla="*/ 76850 w 1970167"/>
                    <a:gd name="connsiteY2150" fmla="*/ 533716 h 1192059"/>
                    <a:gd name="connsiteX2151" fmla="*/ 78695 w 1970167"/>
                    <a:gd name="connsiteY2151" fmla="*/ 532093 h 1192059"/>
                    <a:gd name="connsiteX2152" fmla="*/ 79464 w 1970167"/>
                    <a:gd name="connsiteY2152" fmla="*/ 531422 h 1192059"/>
                    <a:gd name="connsiteX2153" fmla="*/ 80087 w 1970167"/>
                    <a:gd name="connsiteY2153" fmla="*/ 531092 h 1192059"/>
                    <a:gd name="connsiteX2154" fmla="*/ 84826 w 1970167"/>
                    <a:gd name="connsiteY2154" fmla="*/ 528566 h 1192059"/>
                    <a:gd name="connsiteX2155" fmla="*/ 86622 w 1970167"/>
                    <a:gd name="connsiteY2155" fmla="*/ 527285 h 1192059"/>
                    <a:gd name="connsiteX2156" fmla="*/ 88051 w 1970167"/>
                    <a:gd name="connsiteY2156" fmla="*/ 526284 h 1192059"/>
                    <a:gd name="connsiteX2157" fmla="*/ 89748 w 1970167"/>
                    <a:gd name="connsiteY2157" fmla="*/ 525503 h 1192059"/>
                    <a:gd name="connsiteX2158" fmla="*/ 92301 w 1970167"/>
                    <a:gd name="connsiteY2158" fmla="*/ 524344 h 1192059"/>
                    <a:gd name="connsiteX2159" fmla="*/ 93999 w 1970167"/>
                    <a:gd name="connsiteY2159" fmla="*/ 523526 h 1192059"/>
                    <a:gd name="connsiteX2160" fmla="*/ 96539 w 1970167"/>
                    <a:gd name="connsiteY2160" fmla="*/ 522282 h 1192059"/>
                    <a:gd name="connsiteX2161" fmla="*/ 98396 w 1970167"/>
                    <a:gd name="connsiteY2161" fmla="*/ 521379 h 1192059"/>
                    <a:gd name="connsiteX2162" fmla="*/ 101046 w 1970167"/>
                    <a:gd name="connsiteY2162" fmla="*/ 520085 h 1192059"/>
                    <a:gd name="connsiteX2163" fmla="*/ 103196 w 1970167"/>
                    <a:gd name="connsiteY2163" fmla="*/ 518816 h 1192059"/>
                    <a:gd name="connsiteX2164" fmla="*/ 105028 w 1970167"/>
                    <a:gd name="connsiteY2164" fmla="*/ 517742 h 1192059"/>
                    <a:gd name="connsiteX2165" fmla="*/ 106873 w 1970167"/>
                    <a:gd name="connsiteY2165" fmla="*/ 517742 h 1192059"/>
                    <a:gd name="connsiteX2166" fmla="*/ 109645 w 1970167"/>
                    <a:gd name="connsiteY2166" fmla="*/ 517755 h 1192059"/>
                    <a:gd name="connsiteX2167" fmla="*/ 112833 w 1970167"/>
                    <a:gd name="connsiteY2167" fmla="*/ 517755 h 1192059"/>
                    <a:gd name="connsiteX2168" fmla="*/ 115740 w 1970167"/>
                    <a:gd name="connsiteY2168" fmla="*/ 517095 h 1192059"/>
                    <a:gd name="connsiteX2169" fmla="*/ 116790 w 1970167"/>
                    <a:gd name="connsiteY2169" fmla="*/ 516864 h 1192059"/>
                    <a:gd name="connsiteX2170" fmla="*/ 121664 w 1970167"/>
                    <a:gd name="connsiteY2170" fmla="*/ 514679 h 1192059"/>
                    <a:gd name="connsiteX2171" fmla="*/ 122201 w 1970167"/>
                    <a:gd name="connsiteY2171" fmla="*/ 514399 h 1192059"/>
                    <a:gd name="connsiteX2172" fmla="*/ 124986 w 1970167"/>
                    <a:gd name="connsiteY2172" fmla="*/ 512349 h 1192059"/>
                    <a:gd name="connsiteX2173" fmla="*/ 126146 w 1970167"/>
                    <a:gd name="connsiteY2173" fmla="*/ 511495 h 1192059"/>
                    <a:gd name="connsiteX2174" fmla="*/ 126476 w 1970167"/>
                    <a:gd name="connsiteY2174" fmla="*/ 510103 h 1192059"/>
                    <a:gd name="connsiteX2175" fmla="*/ 126769 w 1970167"/>
                    <a:gd name="connsiteY2175" fmla="*/ 508871 h 1192059"/>
                    <a:gd name="connsiteX2176" fmla="*/ 127148 w 1970167"/>
                    <a:gd name="connsiteY2176" fmla="*/ 507321 h 1192059"/>
                    <a:gd name="connsiteX2177" fmla="*/ 124876 w 1970167"/>
                    <a:gd name="connsiteY2177" fmla="*/ 504685 h 1192059"/>
                    <a:gd name="connsiteX2178" fmla="*/ 122726 w 1970167"/>
                    <a:gd name="connsiteY2178" fmla="*/ 504636 h 1192059"/>
                    <a:gd name="connsiteX2179" fmla="*/ 119172 w 1970167"/>
                    <a:gd name="connsiteY2179" fmla="*/ 504539 h 1192059"/>
                    <a:gd name="connsiteX2180" fmla="*/ 117377 w 1970167"/>
                    <a:gd name="connsiteY2180" fmla="*/ 503526 h 1192059"/>
                    <a:gd name="connsiteX2181" fmla="*/ 116106 w 1970167"/>
                    <a:gd name="connsiteY2181" fmla="*/ 502818 h 1192059"/>
                    <a:gd name="connsiteX2182" fmla="*/ 112296 w 1970167"/>
                    <a:gd name="connsiteY2182" fmla="*/ 501439 h 1192059"/>
                    <a:gd name="connsiteX2183" fmla="*/ 110012 w 1970167"/>
                    <a:gd name="connsiteY2183" fmla="*/ 500610 h 1192059"/>
                    <a:gd name="connsiteX2184" fmla="*/ 108644 w 1970167"/>
                    <a:gd name="connsiteY2184" fmla="*/ 498706 h 1192059"/>
                    <a:gd name="connsiteX2185" fmla="*/ 106811 w 1970167"/>
                    <a:gd name="connsiteY2185" fmla="*/ 496168 h 1192059"/>
                    <a:gd name="connsiteX2186" fmla="*/ 103563 w 1970167"/>
                    <a:gd name="connsiteY2186" fmla="*/ 494118 h 1192059"/>
                    <a:gd name="connsiteX2187" fmla="*/ 101657 w 1970167"/>
                    <a:gd name="connsiteY2187" fmla="*/ 494191 h 1192059"/>
                    <a:gd name="connsiteX2188" fmla="*/ 100778 w 1970167"/>
                    <a:gd name="connsiteY2188" fmla="*/ 494325 h 1192059"/>
                    <a:gd name="connsiteX2189" fmla="*/ 100546 w 1970167"/>
                    <a:gd name="connsiteY2189" fmla="*/ 494801 h 1192059"/>
                    <a:gd name="connsiteX2190" fmla="*/ 99117 w 1970167"/>
                    <a:gd name="connsiteY2190" fmla="*/ 497583 h 1192059"/>
                    <a:gd name="connsiteX2191" fmla="*/ 98457 w 1970167"/>
                    <a:gd name="connsiteY2191" fmla="*/ 500597 h 1192059"/>
                    <a:gd name="connsiteX2192" fmla="*/ 98127 w 1970167"/>
                    <a:gd name="connsiteY2192" fmla="*/ 502086 h 1192059"/>
                    <a:gd name="connsiteX2193" fmla="*/ 96820 w 1970167"/>
                    <a:gd name="connsiteY2193" fmla="*/ 503502 h 1192059"/>
                    <a:gd name="connsiteX2194" fmla="*/ 96014 w 1970167"/>
                    <a:gd name="connsiteY2194" fmla="*/ 504356 h 1192059"/>
                    <a:gd name="connsiteX2195" fmla="*/ 95184 w 1970167"/>
                    <a:gd name="connsiteY2195" fmla="*/ 505247 h 1192059"/>
                    <a:gd name="connsiteX2196" fmla="*/ 94011 w 1970167"/>
                    <a:gd name="connsiteY2196" fmla="*/ 505954 h 1192059"/>
                    <a:gd name="connsiteX2197" fmla="*/ 91080 w 1970167"/>
                    <a:gd name="connsiteY2197" fmla="*/ 507687 h 1192059"/>
                    <a:gd name="connsiteX2198" fmla="*/ 87623 w 1970167"/>
                    <a:gd name="connsiteY2198" fmla="*/ 509652 h 1192059"/>
                    <a:gd name="connsiteX2199" fmla="*/ 86756 w 1970167"/>
                    <a:gd name="connsiteY2199" fmla="*/ 510140 h 1192059"/>
                    <a:gd name="connsiteX2200" fmla="*/ 85608 w 1970167"/>
                    <a:gd name="connsiteY2200" fmla="*/ 510628 h 1192059"/>
                    <a:gd name="connsiteX2201" fmla="*/ 84643 w 1970167"/>
                    <a:gd name="connsiteY2201" fmla="*/ 511043 h 1192059"/>
                    <a:gd name="connsiteX2202" fmla="*/ 82884 w 1970167"/>
                    <a:gd name="connsiteY2202" fmla="*/ 511800 h 1192059"/>
                    <a:gd name="connsiteX2203" fmla="*/ 81504 w 1970167"/>
                    <a:gd name="connsiteY2203" fmla="*/ 512239 h 1192059"/>
                    <a:gd name="connsiteX2204" fmla="*/ 73748 w 1970167"/>
                    <a:gd name="connsiteY2204" fmla="*/ 514679 h 1192059"/>
                    <a:gd name="connsiteX2205" fmla="*/ 71464 w 1970167"/>
                    <a:gd name="connsiteY2205" fmla="*/ 515400 h 1192059"/>
                    <a:gd name="connsiteX2206" fmla="*/ 70560 w 1970167"/>
                    <a:gd name="connsiteY2206" fmla="*/ 515680 h 1192059"/>
                    <a:gd name="connsiteX2207" fmla="*/ 69192 w 1970167"/>
                    <a:gd name="connsiteY2207" fmla="*/ 516119 h 1192059"/>
                    <a:gd name="connsiteX2208" fmla="*/ 67788 w 1970167"/>
                    <a:gd name="connsiteY2208" fmla="*/ 516376 h 1192059"/>
                    <a:gd name="connsiteX2209" fmla="*/ 60276 w 1970167"/>
                    <a:gd name="connsiteY2209" fmla="*/ 517791 h 1192059"/>
                    <a:gd name="connsiteX2210" fmla="*/ 58859 w 1970167"/>
                    <a:gd name="connsiteY2210" fmla="*/ 518047 h 1192059"/>
                    <a:gd name="connsiteX2211" fmla="*/ 57455 w 1970167"/>
                    <a:gd name="connsiteY2211" fmla="*/ 518316 h 1192059"/>
                    <a:gd name="connsiteX2212" fmla="*/ 56001 w 1970167"/>
                    <a:gd name="connsiteY2212" fmla="*/ 518499 h 1192059"/>
                    <a:gd name="connsiteX2213" fmla="*/ 54548 w 1970167"/>
                    <a:gd name="connsiteY2213" fmla="*/ 518682 h 1192059"/>
                    <a:gd name="connsiteX2214" fmla="*/ 46804 w 1970167"/>
                    <a:gd name="connsiteY2214" fmla="*/ 519670 h 1192059"/>
                    <a:gd name="connsiteX2215" fmla="*/ 46328 w 1970167"/>
                    <a:gd name="connsiteY2215" fmla="*/ 519731 h 1192059"/>
                    <a:gd name="connsiteX2216" fmla="*/ 45351 w 1970167"/>
                    <a:gd name="connsiteY2216" fmla="*/ 519829 h 1192059"/>
                    <a:gd name="connsiteX2217" fmla="*/ 43421 w 1970167"/>
                    <a:gd name="connsiteY2217" fmla="*/ 520036 h 1192059"/>
                    <a:gd name="connsiteX2218" fmla="*/ 38584 w 1970167"/>
                    <a:gd name="connsiteY2218" fmla="*/ 520537 h 1192059"/>
                    <a:gd name="connsiteX2219" fmla="*/ 36642 w 1970167"/>
                    <a:gd name="connsiteY2219" fmla="*/ 520744 h 1192059"/>
                    <a:gd name="connsiteX2220" fmla="*/ 35189 w 1970167"/>
                    <a:gd name="connsiteY2220" fmla="*/ 520891 h 1192059"/>
                    <a:gd name="connsiteX2221" fmla="*/ 33259 w 1970167"/>
                    <a:gd name="connsiteY2221" fmla="*/ 520952 h 1192059"/>
                    <a:gd name="connsiteX2222" fmla="*/ 22168 w 1970167"/>
                    <a:gd name="connsiteY2222" fmla="*/ 521257 h 1192059"/>
                    <a:gd name="connsiteX2223" fmla="*/ 20727 w 1970167"/>
                    <a:gd name="connsiteY2223" fmla="*/ 521293 h 1192059"/>
                    <a:gd name="connsiteX2224" fmla="*/ 18321 w 1970167"/>
                    <a:gd name="connsiteY2224" fmla="*/ 521367 h 1192059"/>
                    <a:gd name="connsiteX2225" fmla="*/ 15842 w 1970167"/>
                    <a:gd name="connsiteY2225" fmla="*/ 520915 h 1192059"/>
                    <a:gd name="connsiteX2226" fmla="*/ 14180 w 1970167"/>
                    <a:gd name="connsiteY2226" fmla="*/ 520488 h 1192059"/>
                    <a:gd name="connsiteX2227" fmla="*/ 14083 w 1970167"/>
                    <a:gd name="connsiteY2227" fmla="*/ 519658 h 1192059"/>
                    <a:gd name="connsiteX2228" fmla="*/ 14022 w 1970167"/>
                    <a:gd name="connsiteY2228" fmla="*/ 517242 h 1192059"/>
                    <a:gd name="connsiteX2229" fmla="*/ 13997 w 1970167"/>
                    <a:gd name="connsiteY2229" fmla="*/ 516376 h 1192059"/>
                    <a:gd name="connsiteX2230" fmla="*/ 13924 w 1970167"/>
                    <a:gd name="connsiteY2230" fmla="*/ 515424 h 1192059"/>
                    <a:gd name="connsiteX2231" fmla="*/ 13570 w 1970167"/>
                    <a:gd name="connsiteY2231" fmla="*/ 510774 h 1192059"/>
                    <a:gd name="connsiteX2232" fmla="*/ 13240 w 1970167"/>
                    <a:gd name="connsiteY2232" fmla="*/ 507504 h 1192059"/>
                    <a:gd name="connsiteX2233" fmla="*/ 13130 w 1970167"/>
                    <a:gd name="connsiteY2233" fmla="*/ 506430 h 1192059"/>
                    <a:gd name="connsiteX2234" fmla="*/ 12177 w 1970167"/>
                    <a:gd name="connsiteY2234" fmla="*/ 503245 h 1192059"/>
                    <a:gd name="connsiteX2235" fmla="*/ 11481 w 1970167"/>
                    <a:gd name="connsiteY2235" fmla="*/ 501928 h 1192059"/>
                    <a:gd name="connsiteX2236" fmla="*/ 10565 w 1970167"/>
                    <a:gd name="connsiteY2236" fmla="*/ 500170 h 1192059"/>
                    <a:gd name="connsiteX2237" fmla="*/ 10089 w 1970167"/>
                    <a:gd name="connsiteY2237" fmla="*/ 499279 h 1192059"/>
                    <a:gd name="connsiteX2238" fmla="*/ 9246 w 1970167"/>
                    <a:gd name="connsiteY2238" fmla="*/ 498059 h 1192059"/>
                    <a:gd name="connsiteX2239" fmla="*/ 6107 w 1970167"/>
                    <a:gd name="connsiteY2239" fmla="*/ 493581 h 1192059"/>
                    <a:gd name="connsiteX2240" fmla="*/ 4434 w 1970167"/>
                    <a:gd name="connsiteY2240" fmla="*/ 491116 h 1192059"/>
                    <a:gd name="connsiteX2241" fmla="*/ 2223 w 1970167"/>
                    <a:gd name="connsiteY2241" fmla="*/ 487857 h 1192059"/>
                    <a:gd name="connsiteX2242" fmla="*/ 0 w 1970167"/>
                    <a:gd name="connsiteY2242" fmla="*/ 484477 h 1192059"/>
                    <a:gd name="connsiteX2243" fmla="*/ 3615 w 1970167"/>
                    <a:gd name="connsiteY2243" fmla="*/ 484367 h 1192059"/>
                    <a:gd name="connsiteX2244" fmla="*/ 4983 w 1970167"/>
                    <a:gd name="connsiteY2244" fmla="*/ 484331 h 1192059"/>
                    <a:gd name="connsiteX2245" fmla="*/ 7585 w 1970167"/>
                    <a:gd name="connsiteY2245" fmla="*/ 485405 h 1192059"/>
                    <a:gd name="connsiteX2246" fmla="*/ 9417 w 1970167"/>
                    <a:gd name="connsiteY2246" fmla="*/ 486943 h 1192059"/>
                    <a:gd name="connsiteX2247" fmla="*/ 10480 w 1970167"/>
                    <a:gd name="connsiteY2247" fmla="*/ 487845 h 1192059"/>
                    <a:gd name="connsiteX2248" fmla="*/ 13362 w 1970167"/>
                    <a:gd name="connsiteY2248" fmla="*/ 489224 h 1192059"/>
                    <a:gd name="connsiteX2249" fmla="*/ 15829 w 1970167"/>
                    <a:gd name="connsiteY2249" fmla="*/ 489371 h 1192059"/>
                    <a:gd name="connsiteX2250" fmla="*/ 17258 w 1970167"/>
                    <a:gd name="connsiteY2250" fmla="*/ 489017 h 1192059"/>
                    <a:gd name="connsiteX2251" fmla="*/ 18516 w 1970167"/>
                    <a:gd name="connsiteY2251" fmla="*/ 488663 h 1192059"/>
                    <a:gd name="connsiteX2252" fmla="*/ 20226 w 1970167"/>
                    <a:gd name="connsiteY2252" fmla="*/ 487870 h 1192059"/>
                    <a:gd name="connsiteX2253" fmla="*/ 20923 w 1970167"/>
                    <a:gd name="connsiteY2253" fmla="*/ 487540 h 1192059"/>
                    <a:gd name="connsiteX2254" fmla="*/ 21509 w 1970167"/>
                    <a:gd name="connsiteY2254" fmla="*/ 487101 h 1192059"/>
                    <a:gd name="connsiteX2255" fmla="*/ 23805 w 1970167"/>
                    <a:gd name="connsiteY2255" fmla="*/ 485405 h 1192059"/>
                    <a:gd name="connsiteX2256" fmla="*/ 26907 w 1970167"/>
                    <a:gd name="connsiteY2256" fmla="*/ 483562 h 1192059"/>
                    <a:gd name="connsiteX2257" fmla="*/ 27933 w 1970167"/>
                    <a:gd name="connsiteY2257" fmla="*/ 482952 h 1192059"/>
                    <a:gd name="connsiteX2258" fmla="*/ 30681 w 1970167"/>
                    <a:gd name="connsiteY2258" fmla="*/ 481732 h 1192059"/>
                    <a:gd name="connsiteX2259" fmla="*/ 31500 w 1970167"/>
                    <a:gd name="connsiteY2259" fmla="*/ 481366 h 1192059"/>
                    <a:gd name="connsiteX2260" fmla="*/ 32049 w 1970167"/>
                    <a:gd name="connsiteY2260" fmla="*/ 481122 h 1192059"/>
                    <a:gd name="connsiteX2261" fmla="*/ 33149 w 1970167"/>
                    <a:gd name="connsiteY2261" fmla="*/ 480755 h 1192059"/>
                    <a:gd name="connsiteX2262" fmla="*/ 35897 w 1970167"/>
                    <a:gd name="connsiteY2262" fmla="*/ 479865 h 1192059"/>
                    <a:gd name="connsiteX2263" fmla="*/ 36874 w 1970167"/>
                    <a:gd name="connsiteY2263" fmla="*/ 479535 h 1192059"/>
                    <a:gd name="connsiteX2264" fmla="*/ 37863 w 1970167"/>
                    <a:gd name="connsiteY2264" fmla="*/ 479169 h 1192059"/>
                    <a:gd name="connsiteX2265" fmla="*/ 38718 w 1970167"/>
                    <a:gd name="connsiteY2265" fmla="*/ 478852 h 1192059"/>
                    <a:gd name="connsiteX2266" fmla="*/ 39292 w 1970167"/>
                    <a:gd name="connsiteY2266" fmla="*/ 478644 h 1192059"/>
                    <a:gd name="connsiteX2267" fmla="*/ 40441 w 1970167"/>
                    <a:gd name="connsiteY2267" fmla="*/ 478217 h 1192059"/>
                    <a:gd name="connsiteX2268" fmla="*/ 41381 w 1970167"/>
                    <a:gd name="connsiteY2268" fmla="*/ 477034 h 1192059"/>
                    <a:gd name="connsiteX2269" fmla="*/ 41796 w 1970167"/>
                    <a:gd name="connsiteY2269" fmla="*/ 476521 h 1192059"/>
                    <a:gd name="connsiteX2270" fmla="*/ 42639 w 1970167"/>
                    <a:gd name="connsiteY2270" fmla="*/ 475460 h 1192059"/>
                    <a:gd name="connsiteX2271" fmla="*/ 43189 w 1970167"/>
                    <a:gd name="connsiteY2271" fmla="*/ 472714 h 1192059"/>
                    <a:gd name="connsiteX2272" fmla="*/ 43067 w 1970167"/>
                    <a:gd name="connsiteY2272" fmla="*/ 470969 h 1192059"/>
                    <a:gd name="connsiteX2273" fmla="*/ 43018 w 1970167"/>
                    <a:gd name="connsiteY2273" fmla="*/ 470224 h 1192059"/>
                    <a:gd name="connsiteX2274" fmla="*/ 42908 w 1970167"/>
                    <a:gd name="connsiteY2274" fmla="*/ 468736 h 1192059"/>
                    <a:gd name="connsiteX2275" fmla="*/ 42639 w 1970167"/>
                    <a:gd name="connsiteY2275" fmla="*/ 467698 h 1192059"/>
                    <a:gd name="connsiteX2276" fmla="*/ 41809 w 1970167"/>
                    <a:gd name="connsiteY2276" fmla="*/ 464562 h 1192059"/>
                    <a:gd name="connsiteX2277" fmla="*/ 41540 w 1970167"/>
                    <a:gd name="connsiteY2277" fmla="*/ 463537 h 1192059"/>
                    <a:gd name="connsiteX2278" fmla="*/ 41161 w 1970167"/>
                    <a:gd name="connsiteY2278" fmla="*/ 462525 h 1192059"/>
                    <a:gd name="connsiteX2279" fmla="*/ 33454 w 1970167"/>
                    <a:gd name="connsiteY2279" fmla="*/ 441804 h 1192059"/>
                    <a:gd name="connsiteX2280" fmla="*/ 32697 w 1970167"/>
                    <a:gd name="connsiteY2280" fmla="*/ 439778 h 1192059"/>
                    <a:gd name="connsiteX2281" fmla="*/ 32331 w 1970167"/>
                    <a:gd name="connsiteY2281" fmla="*/ 438765 h 1192059"/>
                    <a:gd name="connsiteX2282" fmla="*/ 32159 w 1970167"/>
                    <a:gd name="connsiteY2282" fmla="*/ 438277 h 1192059"/>
                    <a:gd name="connsiteX2283" fmla="*/ 31133 w 1970167"/>
                    <a:gd name="connsiteY2283" fmla="*/ 435337 h 1192059"/>
                    <a:gd name="connsiteX2284" fmla="*/ 29082 w 1970167"/>
                    <a:gd name="connsiteY2284" fmla="*/ 429430 h 1192059"/>
                    <a:gd name="connsiteX2285" fmla="*/ 24794 w 1970167"/>
                    <a:gd name="connsiteY2285" fmla="*/ 417105 h 1192059"/>
                    <a:gd name="connsiteX2286" fmla="*/ 24355 w 1970167"/>
                    <a:gd name="connsiteY2286" fmla="*/ 415836 h 1192059"/>
                    <a:gd name="connsiteX2287" fmla="*/ 23060 w 1970167"/>
                    <a:gd name="connsiteY2287" fmla="*/ 412334 h 1192059"/>
                    <a:gd name="connsiteX2288" fmla="*/ 16208 w 1970167"/>
                    <a:gd name="connsiteY2288" fmla="*/ 393749 h 1192059"/>
                    <a:gd name="connsiteX2289" fmla="*/ 15829 w 1970167"/>
                    <a:gd name="connsiteY2289" fmla="*/ 392748 h 1192059"/>
                    <a:gd name="connsiteX2290" fmla="*/ 14388 w 1970167"/>
                    <a:gd name="connsiteY2290" fmla="*/ 388917 h 1192059"/>
                    <a:gd name="connsiteX2291" fmla="*/ 12776 w 1970167"/>
                    <a:gd name="connsiteY2291" fmla="*/ 384683 h 1192059"/>
                    <a:gd name="connsiteX2292" fmla="*/ 9930 w 1970167"/>
                    <a:gd name="connsiteY2292" fmla="*/ 377153 h 1192059"/>
                    <a:gd name="connsiteX2293" fmla="*/ 9197 w 1970167"/>
                    <a:gd name="connsiteY2293" fmla="*/ 376860 h 1192059"/>
                    <a:gd name="connsiteX2294" fmla="*/ 8086 w 1970167"/>
                    <a:gd name="connsiteY2294" fmla="*/ 376409 h 1192059"/>
                    <a:gd name="connsiteX2295" fmla="*/ 10186 w 1970167"/>
                    <a:gd name="connsiteY2295" fmla="*/ 375640 h 1192059"/>
                    <a:gd name="connsiteX2296" fmla="*/ 12654 w 1970167"/>
                    <a:gd name="connsiteY2296" fmla="*/ 374737 h 1192059"/>
                    <a:gd name="connsiteX2297" fmla="*/ 14083 w 1970167"/>
                    <a:gd name="connsiteY2297" fmla="*/ 372809 h 1192059"/>
                    <a:gd name="connsiteX2298" fmla="*/ 14632 w 1970167"/>
                    <a:gd name="connsiteY2298" fmla="*/ 372053 h 1192059"/>
                    <a:gd name="connsiteX2299" fmla="*/ 15793 w 1970167"/>
                    <a:gd name="connsiteY2299" fmla="*/ 370491 h 1192059"/>
                    <a:gd name="connsiteX2300" fmla="*/ 15634 w 1970167"/>
                    <a:gd name="connsiteY2300" fmla="*/ 368709 h 1192059"/>
                    <a:gd name="connsiteX2301" fmla="*/ 15243 w 1970167"/>
                    <a:gd name="connsiteY2301" fmla="*/ 364231 h 1192059"/>
                    <a:gd name="connsiteX2302" fmla="*/ 15035 w 1970167"/>
                    <a:gd name="connsiteY2302" fmla="*/ 361863 h 1192059"/>
                    <a:gd name="connsiteX2303" fmla="*/ 13362 w 1970167"/>
                    <a:gd name="connsiteY2303" fmla="*/ 360936 h 1192059"/>
                    <a:gd name="connsiteX2304" fmla="*/ 11799 w 1970167"/>
                    <a:gd name="connsiteY2304" fmla="*/ 360069 h 1192059"/>
                    <a:gd name="connsiteX2305" fmla="*/ 11444 w 1970167"/>
                    <a:gd name="connsiteY2305" fmla="*/ 357214 h 1192059"/>
                    <a:gd name="connsiteX2306" fmla="*/ 11725 w 1970167"/>
                    <a:gd name="connsiteY2306" fmla="*/ 356189 h 1192059"/>
                    <a:gd name="connsiteX2307" fmla="*/ 12996 w 1970167"/>
                    <a:gd name="connsiteY2307" fmla="*/ 351637 h 1192059"/>
                    <a:gd name="connsiteX2308" fmla="*/ 13386 w 1970167"/>
                    <a:gd name="connsiteY2308" fmla="*/ 350209 h 1192059"/>
                    <a:gd name="connsiteX2309" fmla="*/ 15915 w 1970167"/>
                    <a:gd name="connsiteY2309" fmla="*/ 348769 h 1192059"/>
                    <a:gd name="connsiteX2310" fmla="*/ 17417 w 1970167"/>
                    <a:gd name="connsiteY2310" fmla="*/ 349185 h 1192059"/>
                    <a:gd name="connsiteX2311" fmla="*/ 21313 w 1970167"/>
                    <a:gd name="connsiteY2311" fmla="*/ 350270 h 1192059"/>
                    <a:gd name="connsiteX2312" fmla="*/ 25759 w 1970167"/>
                    <a:gd name="connsiteY2312" fmla="*/ 351576 h 1192059"/>
                    <a:gd name="connsiteX2313" fmla="*/ 27445 w 1970167"/>
                    <a:gd name="connsiteY2313" fmla="*/ 352077 h 1192059"/>
                    <a:gd name="connsiteX2314" fmla="*/ 28654 w 1970167"/>
                    <a:gd name="connsiteY2314" fmla="*/ 352992 h 1192059"/>
                    <a:gd name="connsiteX2315" fmla="*/ 32733 w 1970167"/>
                    <a:gd name="connsiteY2315" fmla="*/ 356079 h 1192059"/>
                    <a:gd name="connsiteX2316" fmla="*/ 32978 w 1970167"/>
                    <a:gd name="connsiteY2316" fmla="*/ 356567 h 1192059"/>
                    <a:gd name="connsiteX2317" fmla="*/ 33332 w 1970167"/>
                    <a:gd name="connsiteY2317" fmla="*/ 357275 h 1192059"/>
                    <a:gd name="connsiteX2318" fmla="*/ 34077 w 1970167"/>
                    <a:gd name="connsiteY2318" fmla="*/ 358763 h 1192059"/>
                    <a:gd name="connsiteX2319" fmla="*/ 35054 w 1970167"/>
                    <a:gd name="connsiteY2319" fmla="*/ 362278 h 1192059"/>
                    <a:gd name="connsiteX2320" fmla="*/ 35604 w 1970167"/>
                    <a:gd name="connsiteY2320" fmla="*/ 365463 h 1192059"/>
                    <a:gd name="connsiteX2321" fmla="*/ 35897 w 1970167"/>
                    <a:gd name="connsiteY2321" fmla="*/ 367147 h 1192059"/>
                    <a:gd name="connsiteX2322" fmla="*/ 36776 w 1970167"/>
                    <a:gd name="connsiteY2322" fmla="*/ 368184 h 1192059"/>
                    <a:gd name="connsiteX2323" fmla="*/ 41552 w 1970167"/>
                    <a:gd name="connsiteY2323" fmla="*/ 373724 h 1192059"/>
                    <a:gd name="connsiteX2324" fmla="*/ 44557 w 1970167"/>
                    <a:gd name="connsiteY2324" fmla="*/ 375628 h 1192059"/>
                    <a:gd name="connsiteX2325" fmla="*/ 45827 w 1970167"/>
                    <a:gd name="connsiteY2325" fmla="*/ 376421 h 1192059"/>
                    <a:gd name="connsiteX2326" fmla="*/ 47146 w 1970167"/>
                    <a:gd name="connsiteY2326" fmla="*/ 376275 h 1192059"/>
                    <a:gd name="connsiteX2327" fmla="*/ 50053 w 1970167"/>
                    <a:gd name="connsiteY2327" fmla="*/ 375958 h 1192059"/>
                    <a:gd name="connsiteX2328" fmla="*/ 51372 w 1970167"/>
                    <a:gd name="connsiteY2328" fmla="*/ 375811 h 1192059"/>
                    <a:gd name="connsiteX2329" fmla="*/ 52777 w 1970167"/>
                    <a:gd name="connsiteY2329" fmla="*/ 374688 h 1192059"/>
                    <a:gd name="connsiteX2330" fmla="*/ 55561 w 1970167"/>
                    <a:gd name="connsiteY2330" fmla="*/ 372492 h 1192059"/>
                    <a:gd name="connsiteX2331" fmla="*/ 55952 w 1970167"/>
                    <a:gd name="connsiteY2331" fmla="*/ 372187 h 1192059"/>
                    <a:gd name="connsiteX2332" fmla="*/ 57174 w 1970167"/>
                    <a:gd name="connsiteY2332" fmla="*/ 371064 h 1192059"/>
                    <a:gd name="connsiteX2333" fmla="*/ 59384 w 1970167"/>
                    <a:gd name="connsiteY2333" fmla="*/ 369014 h 1192059"/>
                    <a:gd name="connsiteX2334" fmla="*/ 61033 w 1970167"/>
                    <a:gd name="connsiteY2334" fmla="*/ 368111 h 1192059"/>
                    <a:gd name="connsiteX2335" fmla="*/ 64343 w 1970167"/>
                    <a:gd name="connsiteY2335" fmla="*/ 366305 h 1192059"/>
                    <a:gd name="connsiteX2336" fmla="*/ 70963 w 1970167"/>
                    <a:gd name="connsiteY2336" fmla="*/ 362864 h 1192059"/>
                    <a:gd name="connsiteX2337" fmla="*/ 72600 w 1970167"/>
                    <a:gd name="connsiteY2337" fmla="*/ 361961 h 1192059"/>
                    <a:gd name="connsiteX2338" fmla="*/ 74237 w 1970167"/>
                    <a:gd name="connsiteY2338" fmla="*/ 361058 h 1192059"/>
                    <a:gd name="connsiteX2339" fmla="*/ 75983 w 1970167"/>
                    <a:gd name="connsiteY2339" fmla="*/ 361485 h 1192059"/>
                    <a:gd name="connsiteX2340" fmla="*/ 79037 w 1970167"/>
                    <a:gd name="connsiteY2340" fmla="*/ 362241 h 1192059"/>
                    <a:gd name="connsiteX2341" fmla="*/ 82469 w 1970167"/>
                    <a:gd name="connsiteY2341" fmla="*/ 363389 h 1192059"/>
                    <a:gd name="connsiteX2342" fmla="*/ 83910 w 1970167"/>
                    <a:gd name="connsiteY2342" fmla="*/ 363877 h 1192059"/>
                    <a:gd name="connsiteX2343" fmla="*/ 85303 w 1970167"/>
                    <a:gd name="connsiteY2343" fmla="*/ 364889 h 1192059"/>
                    <a:gd name="connsiteX2344" fmla="*/ 89443 w 1970167"/>
                    <a:gd name="connsiteY2344" fmla="*/ 367904 h 1192059"/>
                    <a:gd name="connsiteX2345" fmla="*/ 91373 w 1970167"/>
                    <a:gd name="connsiteY2345" fmla="*/ 369209 h 1192059"/>
                    <a:gd name="connsiteX2346" fmla="*/ 93975 w 1970167"/>
                    <a:gd name="connsiteY2346" fmla="*/ 370954 h 1192059"/>
                    <a:gd name="connsiteX2347" fmla="*/ 98775 w 1970167"/>
                    <a:gd name="connsiteY2347" fmla="*/ 370442 h 1192059"/>
                    <a:gd name="connsiteX2348" fmla="*/ 100973 w 1970167"/>
                    <a:gd name="connsiteY2348" fmla="*/ 369941 h 1192059"/>
                    <a:gd name="connsiteX2349" fmla="*/ 102268 w 1970167"/>
                    <a:gd name="connsiteY2349" fmla="*/ 369636 h 1192059"/>
                    <a:gd name="connsiteX2350" fmla="*/ 103453 w 1970167"/>
                    <a:gd name="connsiteY2350" fmla="*/ 368831 h 1192059"/>
                    <a:gd name="connsiteX2351" fmla="*/ 105028 w 1970167"/>
                    <a:gd name="connsiteY2351" fmla="*/ 367745 h 1192059"/>
                    <a:gd name="connsiteX2352" fmla="*/ 105834 w 1970167"/>
                    <a:gd name="connsiteY2352" fmla="*/ 367208 h 1192059"/>
                    <a:gd name="connsiteX2353" fmla="*/ 106653 w 1970167"/>
                    <a:gd name="connsiteY2353" fmla="*/ 366427 h 1192059"/>
                    <a:gd name="connsiteX2354" fmla="*/ 109437 w 1970167"/>
                    <a:gd name="connsiteY2354" fmla="*/ 363779 h 1192059"/>
                    <a:gd name="connsiteX2355" fmla="*/ 110158 w 1970167"/>
                    <a:gd name="connsiteY2355" fmla="*/ 363096 h 1192059"/>
                    <a:gd name="connsiteX2356" fmla="*/ 111502 w 1970167"/>
                    <a:gd name="connsiteY2356" fmla="*/ 361644 h 1192059"/>
                    <a:gd name="connsiteX2357" fmla="*/ 113834 w 1970167"/>
                    <a:gd name="connsiteY2357" fmla="*/ 359105 h 1192059"/>
                    <a:gd name="connsiteX2358" fmla="*/ 114836 w 1970167"/>
                    <a:gd name="connsiteY2358" fmla="*/ 358019 h 1192059"/>
                    <a:gd name="connsiteX2359" fmla="*/ 115202 w 1970167"/>
                    <a:gd name="connsiteY2359" fmla="*/ 357690 h 1192059"/>
                    <a:gd name="connsiteX2360" fmla="*/ 118061 w 1970167"/>
                    <a:gd name="connsiteY2360" fmla="*/ 355079 h 1192059"/>
                    <a:gd name="connsiteX2361" fmla="*/ 119123 w 1970167"/>
                    <a:gd name="connsiteY2361" fmla="*/ 354114 h 1192059"/>
                    <a:gd name="connsiteX2362" fmla="*/ 120442 w 1970167"/>
                    <a:gd name="connsiteY2362" fmla="*/ 353590 h 1192059"/>
                    <a:gd name="connsiteX2363" fmla="*/ 123044 w 1970167"/>
                    <a:gd name="connsiteY2363" fmla="*/ 352553 h 1192059"/>
                    <a:gd name="connsiteX2364" fmla="*/ 123923 w 1970167"/>
                    <a:gd name="connsiteY2364" fmla="*/ 352211 h 1192059"/>
                    <a:gd name="connsiteX2365" fmla="*/ 124852 w 1970167"/>
                    <a:gd name="connsiteY2365" fmla="*/ 352137 h 1192059"/>
                    <a:gd name="connsiteX2366" fmla="*/ 128113 w 1970167"/>
                    <a:gd name="connsiteY2366" fmla="*/ 351918 h 1192059"/>
                    <a:gd name="connsiteX2367" fmla="*/ 129529 w 1970167"/>
                    <a:gd name="connsiteY2367" fmla="*/ 351820 h 1192059"/>
                    <a:gd name="connsiteX2368" fmla="*/ 131313 w 1970167"/>
                    <a:gd name="connsiteY2368" fmla="*/ 352687 h 1192059"/>
                    <a:gd name="connsiteX2369" fmla="*/ 132656 w 1970167"/>
                    <a:gd name="connsiteY2369" fmla="*/ 353345 h 1192059"/>
                    <a:gd name="connsiteX2370" fmla="*/ 136687 w 1970167"/>
                    <a:gd name="connsiteY2370" fmla="*/ 355579 h 1192059"/>
                    <a:gd name="connsiteX2371" fmla="*/ 137114 w 1970167"/>
                    <a:gd name="connsiteY2371" fmla="*/ 355811 h 1192059"/>
                    <a:gd name="connsiteX2372" fmla="*/ 140998 w 1970167"/>
                    <a:gd name="connsiteY2372" fmla="*/ 357775 h 1192059"/>
                    <a:gd name="connsiteX2373" fmla="*/ 142257 w 1970167"/>
                    <a:gd name="connsiteY2373" fmla="*/ 358410 h 1192059"/>
                    <a:gd name="connsiteX2374" fmla="*/ 145420 w 1970167"/>
                    <a:gd name="connsiteY2374" fmla="*/ 358019 h 1192059"/>
                    <a:gd name="connsiteX2375" fmla="*/ 145860 w 1970167"/>
                    <a:gd name="connsiteY2375" fmla="*/ 356579 h 1192059"/>
                    <a:gd name="connsiteX2376" fmla="*/ 146544 w 1970167"/>
                    <a:gd name="connsiteY2376" fmla="*/ 354310 h 1192059"/>
                    <a:gd name="connsiteX2377" fmla="*/ 147447 w 1970167"/>
                    <a:gd name="connsiteY2377" fmla="*/ 350197 h 1192059"/>
                    <a:gd name="connsiteX2378" fmla="*/ 149023 w 1970167"/>
                    <a:gd name="connsiteY2378" fmla="*/ 346219 h 1192059"/>
                    <a:gd name="connsiteX2379" fmla="*/ 153286 w 1970167"/>
                    <a:gd name="connsiteY2379" fmla="*/ 347854 h 1192059"/>
                    <a:gd name="connsiteX2380" fmla="*/ 154031 w 1970167"/>
                    <a:gd name="connsiteY2380" fmla="*/ 348147 h 1192059"/>
                    <a:gd name="connsiteX2381" fmla="*/ 154617 w 1970167"/>
                    <a:gd name="connsiteY2381" fmla="*/ 348379 h 1192059"/>
                    <a:gd name="connsiteX2382" fmla="*/ 155264 w 1970167"/>
                    <a:gd name="connsiteY2382" fmla="*/ 348696 h 1192059"/>
                    <a:gd name="connsiteX2383" fmla="*/ 155912 w 1970167"/>
                    <a:gd name="connsiteY2383" fmla="*/ 349014 h 1192059"/>
                    <a:gd name="connsiteX2384" fmla="*/ 158269 w 1970167"/>
                    <a:gd name="connsiteY2384" fmla="*/ 350161 h 1192059"/>
                    <a:gd name="connsiteX2385" fmla="*/ 160077 w 1970167"/>
                    <a:gd name="connsiteY2385" fmla="*/ 351051 h 1192059"/>
                    <a:gd name="connsiteX2386" fmla="*/ 161384 w 1970167"/>
                    <a:gd name="connsiteY2386" fmla="*/ 351698 h 1192059"/>
                    <a:gd name="connsiteX2387" fmla="*/ 162239 w 1970167"/>
                    <a:gd name="connsiteY2387" fmla="*/ 352113 h 1192059"/>
                    <a:gd name="connsiteX2388" fmla="*/ 163387 w 1970167"/>
                    <a:gd name="connsiteY2388" fmla="*/ 352613 h 1192059"/>
                    <a:gd name="connsiteX2389" fmla="*/ 166550 w 1970167"/>
                    <a:gd name="connsiteY2389" fmla="*/ 353968 h 1192059"/>
                    <a:gd name="connsiteX2390" fmla="*/ 167747 w 1970167"/>
                    <a:gd name="connsiteY2390" fmla="*/ 354480 h 1192059"/>
                    <a:gd name="connsiteX2391" fmla="*/ 168565 w 1970167"/>
                    <a:gd name="connsiteY2391" fmla="*/ 354956 h 1192059"/>
                    <a:gd name="connsiteX2392" fmla="*/ 169384 w 1970167"/>
                    <a:gd name="connsiteY2392" fmla="*/ 355432 h 1192059"/>
                    <a:gd name="connsiteX2393" fmla="*/ 174575 w 1970167"/>
                    <a:gd name="connsiteY2393" fmla="*/ 358410 h 1192059"/>
                    <a:gd name="connsiteX2394" fmla="*/ 178703 w 1970167"/>
                    <a:gd name="connsiteY2394" fmla="*/ 360850 h 1192059"/>
                    <a:gd name="connsiteX2395" fmla="*/ 179326 w 1970167"/>
                    <a:gd name="connsiteY2395" fmla="*/ 361216 h 1192059"/>
                    <a:gd name="connsiteX2396" fmla="*/ 179937 w 1970167"/>
                    <a:gd name="connsiteY2396" fmla="*/ 361583 h 1192059"/>
                    <a:gd name="connsiteX2397" fmla="*/ 180621 w 1970167"/>
                    <a:gd name="connsiteY2397" fmla="*/ 361839 h 1192059"/>
                    <a:gd name="connsiteX2398" fmla="*/ 181305 w 1970167"/>
                    <a:gd name="connsiteY2398" fmla="*/ 362083 h 1192059"/>
                    <a:gd name="connsiteX2399" fmla="*/ 184920 w 1970167"/>
                    <a:gd name="connsiteY2399" fmla="*/ 363389 h 1192059"/>
                    <a:gd name="connsiteX2400" fmla="*/ 185775 w 1970167"/>
                    <a:gd name="connsiteY2400" fmla="*/ 363572 h 1192059"/>
                    <a:gd name="connsiteX2401" fmla="*/ 187570 w 1970167"/>
                    <a:gd name="connsiteY2401" fmla="*/ 363132 h 1192059"/>
                    <a:gd name="connsiteX2402" fmla="*/ 189390 w 1970167"/>
                    <a:gd name="connsiteY2402" fmla="*/ 362705 h 1192059"/>
                    <a:gd name="connsiteX2403" fmla="*/ 191748 w 1970167"/>
                    <a:gd name="connsiteY2403" fmla="*/ 359508 h 1192059"/>
                    <a:gd name="connsiteX2404" fmla="*/ 192651 w 1970167"/>
                    <a:gd name="connsiteY2404" fmla="*/ 355408 h 1192059"/>
                    <a:gd name="connsiteX2405" fmla="*/ 192993 w 1970167"/>
                    <a:gd name="connsiteY2405" fmla="*/ 353919 h 1192059"/>
                    <a:gd name="connsiteX2406" fmla="*/ 193702 w 1970167"/>
                    <a:gd name="connsiteY2406" fmla="*/ 350966 h 1192059"/>
                    <a:gd name="connsiteX2407" fmla="*/ 195412 w 1970167"/>
                    <a:gd name="connsiteY2407" fmla="*/ 350258 h 1192059"/>
                    <a:gd name="connsiteX2408" fmla="*/ 196450 w 1970167"/>
                    <a:gd name="connsiteY2408" fmla="*/ 349831 h 1192059"/>
                    <a:gd name="connsiteX2409" fmla="*/ 199858 w 1970167"/>
                    <a:gd name="connsiteY2409" fmla="*/ 346756 h 1192059"/>
                    <a:gd name="connsiteX2410" fmla="*/ 200676 w 1970167"/>
                    <a:gd name="connsiteY2410" fmla="*/ 344401 h 1192059"/>
                    <a:gd name="connsiteX2411" fmla="*/ 201213 w 1970167"/>
                    <a:gd name="connsiteY2411" fmla="*/ 342839 h 1192059"/>
                    <a:gd name="connsiteX2412" fmla="*/ 201812 w 1970167"/>
                    <a:gd name="connsiteY2412" fmla="*/ 341106 h 1192059"/>
                    <a:gd name="connsiteX2413" fmla="*/ 202643 w 1970167"/>
                    <a:gd name="connsiteY2413" fmla="*/ 338214 h 1192059"/>
                    <a:gd name="connsiteX2414" fmla="*/ 203168 w 1970167"/>
                    <a:gd name="connsiteY2414" fmla="*/ 336384 h 1192059"/>
                    <a:gd name="connsiteX2415" fmla="*/ 204255 w 1970167"/>
                    <a:gd name="connsiteY2415" fmla="*/ 335322 h 1192059"/>
                    <a:gd name="connsiteX2416" fmla="*/ 204817 w 1970167"/>
                    <a:gd name="connsiteY2416" fmla="*/ 334797 h 1192059"/>
                    <a:gd name="connsiteX2417" fmla="*/ 206185 w 1970167"/>
                    <a:gd name="connsiteY2417" fmla="*/ 333516 h 1192059"/>
                    <a:gd name="connsiteX2418" fmla="*/ 208859 w 1970167"/>
                    <a:gd name="connsiteY2418" fmla="*/ 334700 h 1192059"/>
                    <a:gd name="connsiteX2419" fmla="*/ 209727 w 1970167"/>
                    <a:gd name="connsiteY2419" fmla="*/ 335664 h 1192059"/>
                    <a:gd name="connsiteX2420" fmla="*/ 212499 w 1970167"/>
                    <a:gd name="connsiteY2420" fmla="*/ 338739 h 1192059"/>
                    <a:gd name="connsiteX2421" fmla="*/ 214441 w 1970167"/>
                    <a:gd name="connsiteY2421" fmla="*/ 340191 h 1192059"/>
                    <a:gd name="connsiteX2422" fmla="*/ 216237 w 1970167"/>
                    <a:gd name="connsiteY2422" fmla="*/ 341533 h 1192059"/>
                    <a:gd name="connsiteX2423" fmla="*/ 216896 w 1970167"/>
                    <a:gd name="connsiteY2423" fmla="*/ 343071 h 1192059"/>
                    <a:gd name="connsiteX2424" fmla="*/ 217470 w 1970167"/>
                    <a:gd name="connsiteY2424" fmla="*/ 344376 h 1192059"/>
                    <a:gd name="connsiteX2425" fmla="*/ 217971 w 1970167"/>
                    <a:gd name="connsiteY2425" fmla="*/ 344950 h 1192059"/>
                    <a:gd name="connsiteX2426" fmla="*/ 220328 w 1970167"/>
                    <a:gd name="connsiteY2426" fmla="*/ 347561 h 1192059"/>
                    <a:gd name="connsiteX2427" fmla="*/ 222075 w 1970167"/>
                    <a:gd name="connsiteY2427" fmla="*/ 349502 h 1192059"/>
                    <a:gd name="connsiteX2428" fmla="*/ 222686 w 1970167"/>
                    <a:gd name="connsiteY2428" fmla="*/ 350234 h 1192059"/>
                    <a:gd name="connsiteX2429" fmla="*/ 223590 w 1970167"/>
                    <a:gd name="connsiteY2429" fmla="*/ 351344 h 1192059"/>
                    <a:gd name="connsiteX2430" fmla="*/ 224530 w 1970167"/>
                    <a:gd name="connsiteY2430" fmla="*/ 352479 h 1192059"/>
                    <a:gd name="connsiteX2431" fmla="*/ 225397 w 1970167"/>
                    <a:gd name="connsiteY2431" fmla="*/ 353541 h 1192059"/>
                    <a:gd name="connsiteX2432" fmla="*/ 225983 w 1970167"/>
                    <a:gd name="connsiteY2432" fmla="*/ 354346 h 1192059"/>
                    <a:gd name="connsiteX2433" fmla="*/ 226863 w 1970167"/>
                    <a:gd name="connsiteY2433" fmla="*/ 355542 h 1192059"/>
                    <a:gd name="connsiteX2434" fmla="*/ 228353 w 1970167"/>
                    <a:gd name="connsiteY2434" fmla="*/ 357580 h 1192059"/>
                    <a:gd name="connsiteX2435" fmla="*/ 231431 w 1970167"/>
                    <a:gd name="connsiteY2435" fmla="*/ 363083 h 1192059"/>
                    <a:gd name="connsiteX2436" fmla="*/ 232139 w 1970167"/>
                    <a:gd name="connsiteY2436" fmla="*/ 364352 h 1192059"/>
                    <a:gd name="connsiteX2437" fmla="*/ 234582 w 1970167"/>
                    <a:gd name="connsiteY2437" fmla="*/ 365927 h 1192059"/>
                    <a:gd name="connsiteX2438" fmla="*/ 235718 w 1970167"/>
                    <a:gd name="connsiteY2438" fmla="*/ 364231 h 1192059"/>
                    <a:gd name="connsiteX2439" fmla="*/ 237465 w 1970167"/>
                    <a:gd name="connsiteY2439" fmla="*/ 361619 h 1192059"/>
                    <a:gd name="connsiteX2440" fmla="*/ 238442 w 1970167"/>
                    <a:gd name="connsiteY2440" fmla="*/ 360460 h 1192059"/>
                    <a:gd name="connsiteX2441" fmla="*/ 239309 w 1970167"/>
                    <a:gd name="connsiteY2441" fmla="*/ 359423 h 1192059"/>
                    <a:gd name="connsiteX2442" fmla="*/ 240225 w 1970167"/>
                    <a:gd name="connsiteY2442" fmla="*/ 358324 h 1192059"/>
                    <a:gd name="connsiteX2443" fmla="*/ 240958 w 1970167"/>
                    <a:gd name="connsiteY2443" fmla="*/ 356201 h 1192059"/>
                    <a:gd name="connsiteX2444" fmla="*/ 241397 w 1970167"/>
                    <a:gd name="connsiteY2444" fmla="*/ 354908 h 1192059"/>
                    <a:gd name="connsiteX2445" fmla="*/ 242558 w 1970167"/>
                    <a:gd name="connsiteY2445" fmla="*/ 351527 h 1192059"/>
                    <a:gd name="connsiteX2446" fmla="*/ 244976 w 1970167"/>
                    <a:gd name="connsiteY2446" fmla="*/ 345145 h 1192059"/>
                    <a:gd name="connsiteX2447" fmla="*/ 245636 w 1970167"/>
                    <a:gd name="connsiteY2447" fmla="*/ 343425 h 1192059"/>
                    <a:gd name="connsiteX2448" fmla="*/ 245734 w 1970167"/>
                    <a:gd name="connsiteY2448" fmla="*/ 341899 h 1192059"/>
                    <a:gd name="connsiteX2449" fmla="*/ 245856 w 1970167"/>
                    <a:gd name="connsiteY2449" fmla="*/ 339898 h 1192059"/>
                    <a:gd name="connsiteX2450" fmla="*/ 245941 w 1970167"/>
                    <a:gd name="connsiteY2450" fmla="*/ 338385 h 1192059"/>
                    <a:gd name="connsiteX2451" fmla="*/ 245575 w 1970167"/>
                    <a:gd name="connsiteY2451" fmla="*/ 336823 h 1192059"/>
                    <a:gd name="connsiteX2452" fmla="*/ 244463 w 1970167"/>
                    <a:gd name="connsiteY2452" fmla="*/ 332125 h 1192059"/>
                    <a:gd name="connsiteX2453" fmla="*/ 244097 w 1970167"/>
                    <a:gd name="connsiteY2453" fmla="*/ 330538 h 1192059"/>
                    <a:gd name="connsiteX2454" fmla="*/ 244634 w 1970167"/>
                    <a:gd name="connsiteY2454" fmla="*/ 328366 h 1192059"/>
                    <a:gd name="connsiteX2455" fmla="*/ 245086 w 1970167"/>
                    <a:gd name="connsiteY2455" fmla="*/ 327256 h 1192059"/>
                    <a:gd name="connsiteX2456" fmla="*/ 248396 w 1970167"/>
                    <a:gd name="connsiteY2456" fmla="*/ 325755 h 1192059"/>
                    <a:gd name="connsiteX2457" fmla="*/ 251535 w 1970167"/>
                    <a:gd name="connsiteY2457" fmla="*/ 325169 h 1192059"/>
                    <a:gd name="connsiteX2458" fmla="*/ 252586 w 1970167"/>
                    <a:gd name="connsiteY2458" fmla="*/ 324974 h 1192059"/>
                    <a:gd name="connsiteX2459" fmla="*/ 253831 w 1970167"/>
                    <a:gd name="connsiteY2459" fmla="*/ 323802 h 1192059"/>
                    <a:gd name="connsiteX2460" fmla="*/ 255383 w 1970167"/>
                    <a:gd name="connsiteY2460" fmla="*/ 322326 h 1192059"/>
                    <a:gd name="connsiteX2461" fmla="*/ 255407 w 1970167"/>
                    <a:gd name="connsiteY2461" fmla="*/ 320471 h 1192059"/>
                    <a:gd name="connsiteX2462" fmla="*/ 255517 w 1970167"/>
                    <a:gd name="connsiteY2462" fmla="*/ 314248 h 1192059"/>
                    <a:gd name="connsiteX2463" fmla="*/ 255505 w 1970167"/>
                    <a:gd name="connsiteY2463" fmla="*/ 313527 h 1192059"/>
                    <a:gd name="connsiteX2464" fmla="*/ 254943 w 1970167"/>
                    <a:gd name="connsiteY2464" fmla="*/ 307804 h 1192059"/>
                    <a:gd name="connsiteX2465" fmla="*/ 254796 w 1970167"/>
                    <a:gd name="connsiteY2465" fmla="*/ 306218 h 1192059"/>
                    <a:gd name="connsiteX2466" fmla="*/ 252964 w 1970167"/>
                    <a:gd name="connsiteY2466" fmla="*/ 303888 h 1192059"/>
                    <a:gd name="connsiteX2467" fmla="*/ 251645 w 1970167"/>
                    <a:gd name="connsiteY2467" fmla="*/ 303546 h 1192059"/>
                    <a:gd name="connsiteX2468" fmla="*/ 248836 w 1970167"/>
                    <a:gd name="connsiteY2468" fmla="*/ 302814 h 1192059"/>
                    <a:gd name="connsiteX2469" fmla="*/ 246039 w 1970167"/>
                    <a:gd name="connsiteY2469" fmla="*/ 302094 h 1192059"/>
                    <a:gd name="connsiteX2470" fmla="*/ 245868 w 1970167"/>
                    <a:gd name="connsiteY2470" fmla="*/ 299921 h 1192059"/>
                    <a:gd name="connsiteX2471" fmla="*/ 244891 w 1970167"/>
                    <a:gd name="connsiteY2471" fmla="*/ 287999 h 1192059"/>
                    <a:gd name="connsiteX2472" fmla="*/ 244793 w 1970167"/>
                    <a:gd name="connsiteY2472" fmla="*/ 286913 h 1192059"/>
                    <a:gd name="connsiteX2473" fmla="*/ 244708 w 1970167"/>
                    <a:gd name="connsiteY2473" fmla="*/ 285803 h 1192059"/>
                    <a:gd name="connsiteX2474" fmla="*/ 244671 w 1970167"/>
                    <a:gd name="connsiteY2474" fmla="*/ 284155 h 1192059"/>
                    <a:gd name="connsiteX2475" fmla="*/ 244622 w 1970167"/>
                    <a:gd name="connsiteY2475" fmla="*/ 282533 h 1192059"/>
                    <a:gd name="connsiteX2476" fmla="*/ 244268 w 1970167"/>
                    <a:gd name="connsiteY2476" fmla="*/ 267914 h 1192059"/>
                    <a:gd name="connsiteX2477" fmla="*/ 244243 w 1970167"/>
                    <a:gd name="connsiteY2477" fmla="*/ 267254 h 1192059"/>
                    <a:gd name="connsiteX2478" fmla="*/ 243694 w 1970167"/>
                    <a:gd name="connsiteY2478" fmla="*/ 261544 h 1192059"/>
                    <a:gd name="connsiteX2479" fmla="*/ 243511 w 1970167"/>
                    <a:gd name="connsiteY2479" fmla="*/ 259567 h 1192059"/>
                    <a:gd name="connsiteX2480" fmla="*/ 240701 w 1970167"/>
                    <a:gd name="connsiteY2480" fmla="*/ 258273 h 1192059"/>
                    <a:gd name="connsiteX2481" fmla="*/ 239578 w 1970167"/>
                    <a:gd name="connsiteY2481" fmla="*/ 258285 h 1192059"/>
                    <a:gd name="connsiteX2482" fmla="*/ 230979 w 1970167"/>
                    <a:gd name="connsiteY2482" fmla="*/ 258371 h 1192059"/>
                    <a:gd name="connsiteX2483" fmla="*/ 221220 w 1970167"/>
                    <a:gd name="connsiteY2483" fmla="*/ 258444 h 1192059"/>
                    <a:gd name="connsiteX2484" fmla="*/ 217788 w 1970167"/>
                    <a:gd name="connsiteY2484" fmla="*/ 258188 h 1192059"/>
                    <a:gd name="connsiteX2485" fmla="*/ 217470 w 1970167"/>
                    <a:gd name="connsiteY2485" fmla="*/ 257224 h 1192059"/>
                    <a:gd name="connsiteX2486" fmla="*/ 217348 w 1970167"/>
                    <a:gd name="connsiteY2486" fmla="*/ 256553 h 1192059"/>
                    <a:gd name="connsiteX2487" fmla="*/ 216945 w 1970167"/>
                    <a:gd name="connsiteY2487" fmla="*/ 254283 h 1192059"/>
                    <a:gd name="connsiteX2488" fmla="*/ 216921 w 1970167"/>
                    <a:gd name="connsiteY2488" fmla="*/ 251183 h 1192059"/>
                    <a:gd name="connsiteX2489" fmla="*/ 216860 w 1970167"/>
                    <a:gd name="connsiteY2489" fmla="*/ 246034 h 1192059"/>
                    <a:gd name="connsiteX2490" fmla="*/ 216652 w 1970167"/>
                    <a:gd name="connsiteY2490" fmla="*/ 236381 h 1192059"/>
                    <a:gd name="connsiteX2491" fmla="*/ 216627 w 1970167"/>
                    <a:gd name="connsiteY2491" fmla="*/ 235210 h 1192059"/>
                    <a:gd name="connsiteX2492" fmla="*/ 217483 w 1970167"/>
                    <a:gd name="connsiteY2492" fmla="*/ 231622 h 1192059"/>
                    <a:gd name="connsiteX2493" fmla="*/ 219107 w 1970167"/>
                    <a:gd name="connsiteY2493" fmla="*/ 229999 h 1192059"/>
                    <a:gd name="connsiteX2494" fmla="*/ 220084 w 1970167"/>
                    <a:gd name="connsiteY2494" fmla="*/ 229023 h 1192059"/>
                    <a:gd name="connsiteX2495" fmla="*/ 221098 w 1970167"/>
                    <a:gd name="connsiteY2495" fmla="*/ 228022 h 1192059"/>
                    <a:gd name="connsiteX2496" fmla="*/ 223113 w 1970167"/>
                    <a:gd name="connsiteY2496" fmla="*/ 226021 h 1192059"/>
                    <a:gd name="connsiteX2497" fmla="*/ 223822 w 1970167"/>
                    <a:gd name="connsiteY2497" fmla="*/ 224667 h 1192059"/>
                    <a:gd name="connsiteX2498" fmla="*/ 224164 w 1970167"/>
                    <a:gd name="connsiteY2498" fmla="*/ 224020 h 1192059"/>
                    <a:gd name="connsiteX2499" fmla="*/ 225214 w 1970167"/>
                    <a:gd name="connsiteY2499" fmla="*/ 222018 h 1192059"/>
                    <a:gd name="connsiteX2500" fmla="*/ 224958 w 1970167"/>
                    <a:gd name="connsiteY2500" fmla="*/ 219431 h 1192059"/>
                    <a:gd name="connsiteX2501" fmla="*/ 224750 w 1970167"/>
                    <a:gd name="connsiteY2501" fmla="*/ 217369 h 1192059"/>
                    <a:gd name="connsiteX2502" fmla="*/ 224420 w 1970167"/>
                    <a:gd name="connsiteY2502" fmla="*/ 213989 h 1192059"/>
                    <a:gd name="connsiteX2503" fmla="*/ 224848 w 1970167"/>
                    <a:gd name="connsiteY2503" fmla="*/ 212635 h 1192059"/>
                    <a:gd name="connsiteX2504" fmla="*/ 225837 w 1970167"/>
                    <a:gd name="connsiteY2504" fmla="*/ 209584 h 1192059"/>
                    <a:gd name="connsiteX2505" fmla="*/ 226325 w 1970167"/>
                    <a:gd name="connsiteY2505" fmla="*/ 208107 h 1192059"/>
                    <a:gd name="connsiteX2506" fmla="*/ 227962 w 1970167"/>
                    <a:gd name="connsiteY2506" fmla="*/ 207375 h 1192059"/>
                    <a:gd name="connsiteX2507" fmla="*/ 228671 w 1970167"/>
                    <a:gd name="connsiteY2507" fmla="*/ 207070 h 1192059"/>
                    <a:gd name="connsiteX2508" fmla="*/ 229465 w 1970167"/>
                    <a:gd name="connsiteY2508" fmla="*/ 206716 h 1192059"/>
                    <a:gd name="connsiteX2509" fmla="*/ 230149 w 1970167"/>
                    <a:gd name="connsiteY2509" fmla="*/ 206680 h 1192059"/>
                    <a:gd name="connsiteX2510" fmla="*/ 237452 w 1970167"/>
                    <a:gd name="connsiteY2510" fmla="*/ 206240 h 1192059"/>
                    <a:gd name="connsiteX2511" fmla="*/ 238185 w 1970167"/>
                    <a:gd name="connsiteY2511" fmla="*/ 206204 h 1192059"/>
                    <a:gd name="connsiteX2512" fmla="*/ 240323 w 1970167"/>
                    <a:gd name="connsiteY2512" fmla="*/ 206069 h 1192059"/>
                    <a:gd name="connsiteX2513" fmla="*/ 241739 w 1970167"/>
                    <a:gd name="connsiteY2513" fmla="*/ 205984 h 1192059"/>
                    <a:gd name="connsiteX2514" fmla="*/ 242497 w 1970167"/>
                    <a:gd name="connsiteY2514" fmla="*/ 206191 h 1192059"/>
                    <a:gd name="connsiteX2515" fmla="*/ 244549 w 1970167"/>
                    <a:gd name="connsiteY2515" fmla="*/ 206753 h 1192059"/>
                    <a:gd name="connsiteX2516" fmla="*/ 246173 w 1970167"/>
                    <a:gd name="connsiteY2516" fmla="*/ 207204 h 1192059"/>
                    <a:gd name="connsiteX2517" fmla="*/ 248653 w 1970167"/>
                    <a:gd name="connsiteY2517" fmla="*/ 211170 h 1192059"/>
                    <a:gd name="connsiteX2518" fmla="*/ 250045 w 1970167"/>
                    <a:gd name="connsiteY2518" fmla="*/ 213391 h 1192059"/>
                    <a:gd name="connsiteX2519" fmla="*/ 251853 w 1970167"/>
                    <a:gd name="connsiteY2519" fmla="*/ 213708 h 1192059"/>
                    <a:gd name="connsiteX2520" fmla="*/ 254515 w 1970167"/>
                    <a:gd name="connsiteY2520" fmla="*/ 214172 h 1192059"/>
                    <a:gd name="connsiteX2521" fmla="*/ 255431 w 1970167"/>
                    <a:gd name="connsiteY2521" fmla="*/ 214331 h 1192059"/>
                    <a:gd name="connsiteX2522" fmla="*/ 256506 w 1970167"/>
                    <a:gd name="connsiteY2522" fmla="*/ 214245 h 1192059"/>
                    <a:gd name="connsiteX2523" fmla="*/ 271994 w 1970167"/>
                    <a:gd name="connsiteY2523" fmla="*/ 213062 h 1192059"/>
                    <a:gd name="connsiteX2524" fmla="*/ 273948 w 1970167"/>
                    <a:gd name="connsiteY2524" fmla="*/ 212915 h 1192059"/>
                    <a:gd name="connsiteX2525" fmla="*/ 274094 w 1970167"/>
                    <a:gd name="connsiteY2525" fmla="*/ 209633 h 1192059"/>
                    <a:gd name="connsiteX2526" fmla="*/ 274253 w 1970167"/>
                    <a:gd name="connsiteY2526" fmla="*/ 204190 h 1192059"/>
                    <a:gd name="connsiteX2527" fmla="*/ 275975 w 1970167"/>
                    <a:gd name="connsiteY2527" fmla="*/ 203726 h 1192059"/>
                    <a:gd name="connsiteX2528" fmla="*/ 276659 w 1970167"/>
                    <a:gd name="connsiteY2528" fmla="*/ 203543 h 1192059"/>
                    <a:gd name="connsiteX2529" fmla="*/ 278369 w 1970167"/>
                    <a:gd name="connsiteY2529" fmla="*/ 203092 h 1192059"/>
                    <a:gd name="connsiteX2530" fmla="*/ 279065 w 1970167"/>
                    <a:gd name="connsiteY2530" fmla="*/ 205789 h 1192059"/>
                    <a:gd name="connsiteX2531" fmla="*/ 280189 w 1970167"/>
                    <a:gd name="connsiteY2531" fmla="*/ 210145 h 1192059"/>
                    <a:gd name="connsiteX2532" fmla="*/ 280641 w 1970167"/>
                    <a:gd name="connsiteY2532" fmla="*/ 211402 h 1192059"/>
                    <a:gd name="connsiteX2533" fmla="*/ 281692 w 1970167"/>
                    <a:gd name="connsiteY2533" fmla="*/ 214379 h 1192059"/>
                    <a:gd name="connsiteX2534" fmla="*/ 283780 w 1970167"/>
                    <a:gd name="connsiteY2534" fmla="*/ 212269 h 1192059"/>
                    <a:gd name="connsiteX2535" fmla="*/ 283878 w 1970167"/>
                    <a:gd name="connsiteY2535" fmla="*/ 209828 h 1192059"/>
                    <a:gd name="connsiteX2536" fmla="*/ 284134 w 1970167"/>
                    <a:gd name="connsiteY2536" fmla="*/ 203897 h 1192059"/>
                    <a:gd name="connsiteX2537" fmla="*/ 284147 w 1970167"/>
                    <a:gd name="connsiteY2537" fmla="*/ 203263 h 1192059"/>
                    <a:gd name="connsiteX2538" fmla="*/ 284171 w 1970167"/>
                    <a:gd name="connsiteY2538" fmla="*/ 201103 h 1192059"/>
                    <a:gd name="connsiteX2539" fmla="*/ 284208 w 1970167"/>
                    <a:gd name="connsiteY2539" fmla="*/ 198406 h 1192059"/>
                    <a:gd name="connsiteX2540" fmla="*/ 284318 w 1970167"/>
                    <a:gd name="connsiteY2540" fmla="*/ 190352 h 1192059"/>
                    <a:gd name="connsiteX2541" fmla="*/ 284354 w 1970167"/>
                    <a:gd name="connsiteY2541" fmla="*/ 187668 h 1192059"/>
                    <a:gd name="connsiteX2542" fmla="*/ 286540 w 1970167"/>
                    <a:gd name="connsiteY2542" fmla="*/ 187045 h 1192059"/>
                    <a:gd name="connsiteX2543" fmla="*/ 287786 w 1970167"/>
                    <a:gd name="connsiteY2543" fmla="*/ 186691 h 1192059"/>
                    <a:gd name="connsiteX2544" fmla="*/ 288678 w 1970167"/>
                    <a:gd name="connsiteY2544" fmla="*/ 186435 h 1192059"/>
                    <a:gd name="connsiteX2545" fmla="*/ 289057 w 1970167"/>
                    <a:gd name="connsiteY2545" fmla="*/ 183470 h 1192059"/>
                    <a:gd name="connsiteX2546" fmla="*/ 288996 w 1970167"/>
                    <a:gd name="connsiteY2546" fmla="*/ 182420 h 1192059"/>
                    <a:gd name="connsiteX2547" fmla="*/ 288580 w 1970167"/>
                    <a:gd name="connsiteY2547" fmla="*/ 175355 h 1192059"/>
                    <a:gd name="connsiteX2548" fmla="*/ 288458 w 1970167"/>
                    <a:gd name="connsiteY2548" fmla="*/ 173171 h 1192059"/>
                    <a:gd name="connsiteX2549" fmla="*/ 288336 w 1970167"/>
                    <a:gd name="connsiteY2549" fmla="*/ 170986 h 1192059"/>
                    <a:gd name="connsiteX2550" fmla="*/ 288421 w 1970167"/>
                    <a:gd name="connsiteY2550" fmla="*/ 169839 h 1192059"/>
                    <a:gd name="connsiteX2551" fmla="*/ 288861 w 1970167"/>
                    <a:gd name="connsiteY2551" fmla="*/ 163799 h 1192059"/>
                    <a:gd name="connsiteX2552" fmla="*/ 289020 w 1970167"/>
                    <a:gd name="connsiteY2552" fmla="*/ 161688 h 1192059"/>
                    <a:gd name="connsiteX2553" fmla="*/ 290791 w 1970167"/>
                    <a:gd name="connsiteY2553" fmla="*/ 161236 h 1192059"/>
                    <a:gd name="connsiteX2554" fmla="*/ 291951 w 1970167"/>
                    <a:gd name="connsiteY2554" fmla="*/ 160955 h 1192059"/>
                    <a:gd name="connsiteX2555" fmla="*/ 295359 w 1970167"/>
                    <a:gd name="connsiteY2555" fmla="*/ 161016 h 1192059"/>
                    <a:gd name="connsiteX2556" fmla="*/ 297179 w 1970167"/>
                    <a:gd name="connsiteY2556" fmla="*/ 161065 h 1192059"/>
                    <a:gd name="connsiteX2557" fmla="*/ 297961 w 1970167"/>
                    <a:gd name="connsiteY2557" fmla="*/ 163945 h 1192059"/>
                    <a:gd name="connsiteX2558" fmla="*/ 298767 w 1970167"/>
                    <a:gd name="connsiteY2558" fmla="*/ 166886 h 1192059"/>
                    <a:gd name="connsiteX2559" fmla="*/ 300574 w 1970167"/>
                    <a:gd name="connsiteY2559" fmla="*/ 167215 h 1192059"/>
                    <a:gd name="connsiteX2560" fmla="*/ 302529 w 1970167"/>
                    <a:gd name="connsiteY2560" fmla="*/ 167569 h 1192059"/>
                    <a:gd name="connsiteX2561" fmla="*/ 303469 w 1970167"/>
                    <a:gd name="connsiteY2561" fmla="*/ 167740 h 1192059"/>
                    <a:gd name="connsiteX2562" fmla="*/ 306376 w 1970167"/>
                    <a:gd name="connsiteY2562" fmla="*/ 166520 h 1192059"/>
                    <a:gd name="connsiteX2563" fmla="*/ 306694 w 1970167"/>
                    <a:gd name="connsiteY2563" fmla="*/ 163921 h 1192059"/>
                    <a:gd name="connsiteX2564" fmla="*/ 306755 w 1970167"/>
                    <a:gd name="connsiteY2564" fmla="*/ 163396 h 1192059"/>
                    <a:gd name="connsiteX2565" fmla="*/ 307329 w 1970167"/>
                    <a:gd name="connsiteY2565" fmla="*/ 158710 h 1192059"/>
                    <a:gd name="connsiteX2566" fmla="*/ 308819 w 1970167"/>
                    <a:gd name="connsiteY2566" fmla="*/ 158759 h 1192059"/>
                    <a:gd name="connsiteX2567" fmla="*/ 311115 w 1970167"/>
                    <a:gd name="connsiteY2567" fmla="*/ 158857 h 1192059"/>
                    <a:gd name="connsiteX2568" fmla="*/ 312495 w 1970167"/>
                    <a:gd name="connsiteY2568" fmla="*/ 158905 h 1192059"/>
                    <a:gd name="connsiteX2569" fmla="*/ 312886 w 1970167"/>
                    <a:gd name="connsiteY2569" fmla="*/ 161261 h 1192059"/>
                    <a:gd name="connsiteX2570" fmla="*/ 313411 w 1970167"/>
                    <a:gd name="connsiteY2570" fmla="*/ 164433 h 1192059"/>
                    <a:gd name="connsiteX2571" fmla="*/ 314242 w 1970167"/>
                    <a:gd name="connsiteY2571" fmla="*/ 164641 h 1192059"/>
                    <a:gd name="connsiteX2572" fmla="*/ 316477 w 1970167"/>
                    <a:gd name="connsiteY2572" fmla="*/ 165068 h 1192059"/>
                    <a:gd name="connsiteX2573" fmla="*/ 318370 w 1970167"/>
                    <a:gd name="connsiteY2573" fmla="*/ 164982 h 1192059"/>
                    <a:gd name="connsiteX2574" fmla="*/ 319775 w 1970167"/>
                    <a:gd name="connsiteY2574" fmla="*/ 164921 h 1192059"/>
                    <a:gd name="connsiteX2575" fmla="*/ 325906 w 1970167"/>
                    <a:gd name="connsiteY2575" fmla="*/ 164629 h 1192059"/>
                    <a:gd name="connsiteX2576" fmla="*/ 327812 w 1970167"/>
                    <a:gd name="connsiteY2576" fmla="*/ 164543 h 1192059"/>
                    <a:gd name="connsiteX2577" fmla="*/ 328276 w 1970167"/>
                    <a:gd name="connsiteY2577" fmla="*/ 164531 h 1192059"/>
                    <a:gd name="connsiteX2578" fmla="*/ 336484 w 1970167"/>
                    <a:gd name="connsiteY2578" fmla="*/ 164384 h 1192059"/>
                    <a:gd name="connsiteX2579" fmla="*/ 338389 w 1970167"/>
                    <a:gd name="connsiteY2579" fmla="*/ 164360 h 1192059"/>
                    <a:gd name="connsiteX2580" fmla="*/ 338865 w 1970167"/>
                    <a:gd name="connsiteY2580" fmla="*/ 167045 h 1192059"/>
                    <a:gd name="connsiteX2581" fmla="*/ 339097 w 1970167"/>
                    <a:gd name="connsiteY2581" fmla="*/ 168326 h 1192059"/>
                    <a:gd name="connsiteX2582" fmla="*/ 338877 w 1970167"/>
                    <a:gd name="connsiteY2582" fmla="*/ 169741 h 1192059"/>
                    <a:gd name="connsiteX2583" fmla="*/ 338169 w 1970167"/>
                    <a:gd name="connsiteY2583" fmla="*/ 174281 h 1192059"/>
                    <a:gd name="connsiteX2584" fmla="*/ 338035 w 1970167"/>
                    <a:gd name="connsiteY2584" fmla="*/ 176929 h 1192059"/>
                    <a:gd name="connsiteX2585" fmla="*/ 337949 w 1970167"/>
                    <a:gd name="connsiteY2585" fmla="*/ 178540 h 1192059"/>
                    <a:gd name="connsiteX2586" fmla="*/ 337839 w 1970167"/>
                    <a:gd name="connsiteY2586" fmla="*/ 180663 h 1192059"/>
                    <a:gd name="connsiteX2587" fmla="*/ 337815 w 1970167"/>
                    <a:gd name="connsiteY2587" fmla="*/ 181200 h 1192059"/>
                    <a:gd name="connsiteX2588" fmla="*/ 337791 w 1970167"/>
                    <a:gd name="connsiteY2588" fmla="*/ 181725 h 1192059"/>
                    <a:gd name="connsiteX2589" fmla="*/ 337681 w 1970167"/>
                    <a:gd name="connsiteY2589" fmla="*/ 183726 h 1192059"/>
                    <a:gd name="connsiteX2590" fmla="*/ 337754 w 1970167"/>
                    <a:gd name="connsiteY2590" fmla="*/ 185996 h 1192059"/>
                    <a:gd name="connsiteX2591" fmla="*/ 337778 w 1970167"/>
                    <a:gd name="connsiteY2591" fmla="*/ 186777 h 1192059"/>
                    <a:gd name="connsiteX2592" fmla="*/ 338340 w 1970167"/>
                    <a:gd name="connsiteY2592" fmla="*/ 188046 h 1192059"/>
                    <a:gd name="connsiteX2593" fmla="*/ 339329 w 1970167"/>
                    <a:gd name="connsiteY2593" fmla="*/ 190181 h 1192059"/>
                    <a:gd name="connsiteX2594" fmla="*/ 341101 w 1970167"/>
                    <a:gd name="connsiteY2594" fmla="*/ 189437 h 1192059"/>
                    <a:gd name="connsiteX2595" fmla="*/ 343898 w 1970167"/>
                    <a:gd name="connsiteY2595" fmla="*/ 188265 h 1192059"/>
                    <a:gd name="connsiteX2596" fmla="*/ 344997 w 1970167"/>
                    <a:gd name="connsiteY2596" fmla="*/ 187814 h 1192059"/>
                    <a:gd name="connsiteX2597" fmla="*/ 346401 w 1970167"/>
                    <a:gd name="connsiteY2597" fmla="*/ 186520 h 1192059"/>
                    <a:gd name="connsiteX2598" fmla="*/ 351824 w 1970167"/>
                    <a:gd name="connsiteY2598" fmla="*/ 181517 h 1192059"/>
                    <a:gd name="connsiteX2599" fmla="*/ 352997 w 1970167"/>
                    <a:gd name="connsiteY2599" fmla="*/ 180565 h 1192059"/>
                    <a:gd name="connsiteX2600" fmla="*/ 354988 w 1970167"/>
                    <a:gd name="connsiteY2600" fmla="*/ 178942 h 1192059"/>
                    <a:gd name="connsiteX2601" fmla="*/ 355391 w 1970167"/>
                    <a:gd name="connsiteY2601" fmla="*/ 178625 h 1192059"/>
                    <a:gd name="connsiteX2602" fmla="*/ 361473 w 1970167"/>
                    <a:gd name="connsiteY2602" fmla="*/ 173683 h 1192059"/>
                    <a:gd name="connsiteX2603" fmla="*/ 367654 w 1970167"/>
                    <a:gd name="connsiteY2603" fmla="*/ 168778 h 1192059"/>
                    <a:gd name="connsiteX2604" fmla="*/ 369584 w 1970167"/>
                    <a:gd name="connsiteY2604" fmla="*/ 167240 h 1192059"/>
                    <a:gd name="connsiteX2605" fmla="*/ 371122 w 1970167"/>
                    <a:gd name="connsiteY2605" fmla="*/ 166007 h 1192059"/>
                    <a:gd name="connsiteX2606" fmla="*/ 372344 w 1970167"/>
                    <a:gd name="connsiteY2606" fmla="*/ 165214 h 1192059"/>
                    <a:gd name="connsiteX2607" fmla="*/ 374384 w 1970167"/>
                    <a:gd name="connsiteY2607" fmla="*/ 163896 h 1192059"/>
                    <a:gd name="connsiteX2608" fmla="*/ 380088 w 1970167"/>
                    <a:gd name="connsiteY2608" fmla="*/ 160199 h 1192059"/>
                    <a:gd name="connsiteX2609" fmla="*/ 380808 w 1970167"/>
                    <a:gd name="connsiteY2609" fmla="*/ 159735 h 1192059"/>
                    <a:gd name="connsiteX2610" fmla="*/ 382762 w 1970167"/>
                    <a:gd name="connsiteY2610" fmla="*/ 158466 h 1192059"/>
                    <a:gd name="connsiteX2611" fmla="*/ 384717 w 1970167"/>
                    <a:gd name="connsiteY2611" fmla="*/ 157209 h 1192059"/>
                    <a:gd name="connsiteX2612" fmla="*/ 385877 w 1970167"/>
                    <a:gd name="connsiteY2612" fmla="*/ 156270 h 1192059"/>
                    <a:gd name="connsiteX2613" fmla="*/ 387037 w 1970167"/>
                    <a:gd name="connsiteY2613" fmla="*/ 155342 h 1192059"/>
                    <a:gd name="connsiteX2614" fmla="*/ 389553 w 1970167"/>
                    <a:gd name="connsiteY2614" fmla="*/ 153329 h 1192059"/>
                    <a:gd name="connsiteX2615" fmla="*/ 391569 w 1970167"/>
                    <a:gd name="connsiteY2615" fmla="*/ 151706 h 1192059"/>
                    <a:gd name="connsiteX2616" fmla="*/ 393511 w 1970167"/>
                    <a:gd name="connsiteY2616" fmla="*/ 150083 h 1192059"/>
                    <a:gd name="connsiteX2617" fmla="*/ 399740 w 1970167"/>
                    <a:gd name="connsiteY2617" fmla="*/ 144860 h 1192059"/>
                    <a:gd name="connsiteX2618" fmla="*/ 401682 w 1970167"/>
                    <a:gd name="connsiteY2618" fmla="*/ 143225 h 1192059"/>
                    <a:gd name="connsiteX2619" fmla="*/ 402793 w 1970167"/>
                    <a:gd name="connsiteY2619" fmla="*/ 142163 h 1192059"/>
                    <a:gd name="connsiteX2620" fmla="*/ 404271 w 1970167"/>
                    <a:gd name="connsiteY2620" fmla="*/ 140735 h 1192059"/>
                    <a:gd name="connsiteX2621" fmla="*/ 406861 w 1970167"/>
                    <a:gd name="connsiteY2621" fmla="*/ 138246 h 1192059"/>
                    <a:gd name="connsiteX2622" fmla="*/ 407545 w 1970167"/>
                    <a:gd name="connsiteY2622" fmla="*/ 137587 h 1192059"/>
                    <a:gd name="connsiteX2623" fmla="*/ 408558 w 1970167"/>
                    <a:gd name="connsiteY2623" fmla="*/ 136598 h 1192059"/>
                    <a:gd name="connsiteX2624" fmla="*/ 409584 w 1970167"/>
                    <a:gd name="connsiteY2624" fmla="*/ 135622 h 1192059"/>
                    <a:gd name="connsiteX2625" fmla="*/ 410562 w 1970167"/>
                    <a:gd name="connsiteY2625" fmla="*/ 134561 h 1192059"/>
                    <a:gd name="connsiteX2626" fmla="*/ 411526 w 1970167"/>
                    <a:gd name="connsiteY2626" fmla="*/ 133499 h 1192059"/>
                    <a:gd name="connsiteX2627" fmla="*/ 416290 w 1970167"/>
                    <a:gd name="connsiteY2627" fmla="*/ 128325 h 1192059"/>
                    <a:gd name="connsiteX2628" fmla="*/ 417304 w 1970167"/>
                    <a:gd name="connsiteY2628" fmla="*/ 127215 h 1192059"/>
                    <a:gd name="connsiteX2629" fmla="*/ 418269 w 1970167"/>
                    <a:gd name="connsiteY2629" fmla="*/ 125982 h 1192059"/>
                    <a:gd name="connsiteX2630" fmla="*/ 420809 w 1970167"/>
                    <a:gd name="connsiteY2630" fmla="*/ 122700 h 1192059"/>
                    <a:gd name="connsiteX2631" fmla="*/ 421762 w 1970167"/>
                    <a:gd name="connsiteY2631" fmla="*/ 121479 h 1192059"/>
                    <a:gd name="connsiteX2632" fmla="*/ 422629 w 1970167"/>
                    <a:gd name="connsiteY2632" fmla="*/ 120198 h 1192059"/>
                    <a:gd name="connsiteX2633" fmla="*/ 423496 w 1970167"/>
                    <a:gd name="connsiteY2633" fmla="*/ 118929 h 1192059"/>
                    <a:gd name="connsiteX2634" fmla="*/ 424070 w 1970167"/>
                    <a:gd name="connsiteY2634" fmla="*/ 118087 h 1192059"/>
                    <a:gd name="connsiteX2635" fmla="*/ 424363 w 1970167"/>
                    <a:gd name="connsiteY2635" fmla="*/ 117660 h 1192059"/>
                    <a:gd name="connsiteX2636" fmla="*/ 424657 w 1970167"/>
                    <a:gd name="connsiteY2636" fmla="*/ 117220 h 1192059"/>
                    <a:gd name="connsiteX2637" fmla="*/ 425231 w 1970167"/>
                    <a:gd name="connsiteY2637" fmla="*/ 116342 h 1192059"/>
                    <a:gd name="connsiteX2638" fmla="*/ 430910 w 1970167"/>
                    <a:gd name="connsiteY2638" fmla="*/ 107592 h 1192059"/>
                    <a:gd name="connsiteX2639" fmla="*/ 435674 w 1970167"/>
                    <a:gd name="connsiteY2639" fmla="*/ 100283 h 1192059"/>
                    <a:gd name="connsiteX2640" fmla="*/ 437066 w 1970167"/>
                    <a:gd name="connsiteY2640" fmla="*/ 98135 h 1192059"/>
                    <a:gd name="connsiteX2641" fmla="*/ 438116 w 1970167"/>
                    <a:gd name="connsiteY2641" fmla="*/ 96354 h 1192059"/>
                    <a:gd name="connsiteX2642" fmla="*/ 441524 w 1970167"/>
                    <a:gd name="connsiteY2642" fmla="*/ 90582 h 1192059"/>
                    <a:gd name="connsiteX2643" fmla="*/ 442049 w 1970167"/>
                    <a:gd name="connsiteY2643" fmla="*/ 89691 h 1192059"/>
                    <a:gd name="connsiteX2644" fmla="*/ 442831 w 1970167"/>
                    <a:gd name="connsiteY2644" fmla="*/ 88361 h 1192059"/>
                    <a:gd name="connsiteX2645" fmla="*/ 444223 w 1970167"/>
                    <a:gd name="connsiteY2645" fmla="*/ 85481 h 1192059"/>
                    <a:gd name="connsiteX2646" fmla="*/ 446544 w 1970167"/>
                    <a:gd name="connsiteY2646" fmla="*/ 80685 h 1192059"/>
                    <a:gd name="connsiteX2647" fmla="*/ 447936 w 1970167"/>
                    <a:gd name="connsiteY2647" fmla="*/ 77805 h 1192059"/>
                    <a:gd name="connsiteX2648" fmla="*/ 448388 w 1970167"/>
                    <a:gd name="connsiteY2648" fmla="*/ 76707 h 1192059"/>
                    <a:gd name="connsiteX2649" fmla="*/ 450257 w 1970167"/>
                    <a:gd name="connsiteY2649" fmla="*/ 72290 h 1192059"/>
                    <a:gd name="connsiteX2650" fmla="*/ 450465 w 1970167"/>
                    <a:gd name="connsiteY2650" fmla="*/ 71801 h 1192059"/>
                    <a:gd name="connsiteX2651" fmla="*/ 450685 w 1970167"/>
                    <a:gd name="connsiteY2651" fmla="*/ 71325 h 1192059"/>
                    <a:gd name="connsiteX2652" fmla="*/ 451539 w 1970167"/>
                    <a:gd name="connsiteY2652" fmla="*/ 69458 h 1192059"/>
                    <a:gd name="connsiteX2653" fmla="*/ 452407 w 1970167"/>
                    <a:gd name="connsiteY2653" fmla="*/ 67579 h 1192059"/>
                    <a:gd name="connsiteX2654" fmla="*/ 453420 w 1970167"/>
                    <a:gd name="connsiteY2654" fmla="*/ 66176 h 1192059"/>
                    <a:gd name="connsiteX2655" fmla="*/ 455008 w 1970167"/>
                    <a:gd name="connsiteY2655" fmla="*/ 63979 h 1192059"/>
                    <a:gd name="connsiteX2656" fmla="*/ 457659 w 1970167"/>
                    <a:gd name="connsiteY2656" fmla="*/ 61466 h 1192059"/>
                    <a:gd name="connsiteX2657" fmla="*/ 458746 w 1970167"/>
                    <a:gd name="connsiteY2657" fmla="*/ 60709 h 1192059"/>
                    <a:gd name="connsiteX2658" fmla="*/ 459931 w 1970167"/>
                    <a:gd name="connsiteY2658" fmla="*/ 59806 h 1192059"/>
                    <a:gd name="connsiteX2659" fmla="*/ 461042 w 1970167"/>
                    <a:gd name="connsiteY2659" fmla="*/ 57390 h 1192059"/>
                    <a:gd name="connsiteX2660" fmla="*/ 461213 w 1970167"/>
                    <a:gd name="connsiteY2660" fmla="*/ 56035 h 1192059"/>
                    <a:gd name="connsiteX2661" fmla="*/ 462325 w 1970167"/>
                    <a:gd name="connsiteY2661" fmla="*/ 47335 h 1192059"/>
                    <a:gd name="connsiteX2662" fmla="*/ 462447 w 1970167"/>
                    <a:gd name="connsiteY2662" fmla="*/ 46297 h 1192059"/>
                    <a:gd name="connsiteX2663" fmla="*/ 462276 w 1970167"/>
                    <a:gd name="connsiteY2663" fmla="*/ 45370 h 1192059"/>
                    <a:gd name="connsiteX2664" fmla="*/ 461921 w 1970167"/>
                    <a:gd name="connsiteY2664" fmla="*/ 43405 h 1192059"/>
                    <a:gd name="connsiteX2665" fmla="*/ 461592 w 1970167"/>
                    <a:gd name="connsiteY2665" fmla="*/ 41575 h 1192059"/>
                    <a:gd name="connsiteX2666" fmla="*/ 460236 w 1970167"/>
                    <a:gd name="connsiteY2666" fmla="*/ 41185 h 1192059"/>
                    <a:gd name="connsiteX2667" fmla="*/ 457488 w 1970167"/>
                    <a:gd name="connsiteY2667" fmla="*/ 40416 h 1192059"/>
                    <a:gd name="connsiteX2668" fmla="*/ 453604 w 1970167"/>
                    <a:gd name="connsiteY2668" fmla="*/ 39415 h 1192059"/>
                    <a:gd name="connsiteX2669" fmla="*/ 453604 w 1970167"/>
                    <a:gd name="connsiteY2669" fmla="*/ 39415 h 1192059"/>
                    <a:gd name="connsiteX2670" fmla="*/ 466514 w 1970167"/>
                    <a:gd name="connsiteY2670" fmla="*/ 34522 h 1192059"/>
                    <a:gd name="connsiteX2671" fmla="*/ 467906 w 1970167"/>
                    <a:gd name="connsiteY2671" fmla="*/ 33985 h 1192059"/>
                    <a:gd name="connsiteX2672" fmla="*/ 469494 w 1970167"/>
                    <a:gd name="connsiteY2672" fmla="*/ 33375 h 1192059"/>
                    <a:gd name="connsiteX2673" fmla="*/ 470142 w 1970167"/>
                    <a:gd name="connsiteY2673" fmla="*/ 33094 h 1192059"/>
                    <a:gd name="connsiteX2674" fmla="*/ 471497 w 1970167"/>
                    <a:gd name="connsiteY2674" fmla="*/ 32496 h 1192059"/>
                    <a:gd name="connsiteX2675" fmla="*/ 477360 w 1970167"/>
                    <a:gd name="connsiteY2675" fmla="*/ 29909 h 1192059"/>
                    <a:gd name="connsiteX2676" fmla="*/ 479607 w 1970167"/>
                    <a:gd name="connsiteY2676" fmla="*/ 28908 h 1192059"/>
                    <a:gd name="connsiteX2677" fmla="*/ 480487 w 1970167"/>
                    <a:gd name="connsiteY2677" fmla="*/ 28457 h 1192059"/>
                    <a:gd name="connsiteX2678" fmla="*/ 482233 w 1970167"/>
                    <a:gd name="connsiteY2678" fmla="*/ 27566 h 1192059"/>
                    <a:gd name="connsiteX2679" fmla="*/ 490979 w 1970167"/>
                    <a:gd name="connsiteY2679" fmla="*/ 23051 h 1192059"/>
                    <a:gd name="connsiteX2680" fmla="*/ 492285 w 1970167"/>
                    <a:gd name="connsiteY2680" fmla="*/ 22380 h 1192059"/>
                    <a:gd name="connsiteX2681" fmla="*/ 494032 w 1970167"/>
                    <a:gd name="connsiteY2681" fmla="*/ 21477 h 1192059"/>
                    <a:gd name="connsiteX2682" fmla="*/ 495742 w 1970167"/>
                    <a:gd name="connsiteY2682" fmla="*/ 20415 h 1192059"/>
                    <a:gd name="connsiteX2683" fmla="*/ 502179 w 1970167"/>
                    <a:gd name="connsiteY2683" fmla="*/ 16449 h 1192059"/>
                    <a:gd name="connsiteX2684" fmla="*/ 503461 w 1970167"/>
                    <a:gd name="connsiteY2684" fmla="*/ 15656 h 1192059"/>
                    <a:gd name="connsiteX2685" fmla="*/ 504744 w 1970167"/>
                    <a:gd name="connsiteY2685" fmla="*/ 14863 h 1192059"/>
                    <a:gd name="connsiteX2686" fmla="*/ 506796 w 1970167"/>
                    <a:gd name="connsiteY2686" fmla="*/ 13765 h 1192059"/>
                    <a:gd name="connsiteX2687" fmla="*/ 508860 w 1970167"/>
                    <a:gd name="connsiteY2687" fmla="*/ 12666 h 1192059"/>
                    <a:gd name="connsiteX2688" fmla="*/ 510924 w 1970167"/>
                    <a:gd name="connsiteY2688" fmla="*/ 11556 h 1192059"/>
                    <a:gd name="connsiteX2689" fmla="*/ 513049 w 1970167"/>
                    <a:gd name="connsiteY2689" fmla="*/ 9860 h 1192059"/>
                    <a:gd name="connsiteX2690" fmla="*/ 513758 w 1970167"/>
                    <a:gd name="connsiteY2690" fmla="*/ 9286 h 1192059"/>
                    <a:gd name="connsiteX2691" fmla="*/ 515248 w 1970167"/>
                    <a:gd name="connsiteY2691" fmla="*/ 8103 h 1192059"/>
                    <a:gd name="connsiteX2692" fmla="*/ 517116 w 1970167"/>
                    <a:gd name="connsiteY2692" fmla="*/ 6602 h 1192059"/>
                    <a:gd name="connsiteX2693" fmla="*/ 518436 w 1970167"/>
                    <a:gd name="connsiteY2693" fmla="*/ 5857 h 1192059"/>
                    <a:gd name="connsiteX2694" fmla="*/ 526509 w 1970167"/>
                    <a:gd name="connsiteY2694" fmla="*/ 1257 h 1192059"/>
                    <a:gd name="connsiteX2695" fmla="*/ 527621 w 1970167"/>
                    <a:gd name="connsiteY2695" fmla="*/ 622 h 1192059"/>
                    <a:gd name="connsiteX2696" fmla="*/ 528488 w 1970167"/>
                    <a:gd name="connsiteY2696" fmla="*/ 500 h 1192059"/>
                    <a:gd name="connsiteX2697" fmla="*/ 530625 w 1970167"/>
                    <a:gd name="connsiteY2697" fmla="*/ 232 h 1192059"/>
                    <a:gd name="connsiteX2698" fmla="*/ 532372 w 1970167"/>
                    <a:gd name="connsiteY2698" fmla="*/ 0 h 1192059"/>
                    <a:gd name="connsiteX2699" fmla="*/ 533019 w 1970167"/>
                    <a:gd name="connsiteY2699" fmla="*/ 1965 h 1192059"/>
                    <a:gd name="connsiteX2700" fmla="*/ 534021 w 1970167"/>
                    <a:gd name="connsiteY2700" fmla="*/ 4942 h 1192059"/>
                    <a:gd name="connsiteX2701" fmla="*/ 535718 w 1970167"/>
                    <a:gd name="connsiteY2701" fmla="*/ 10214 h 1192059"/>
                    <a:gd name="connsiteX2702" fmla="*/ 536805 w 1970167"/>
                    <a:gd name="connsiteY2702" fmla="*/ 13594 h 1192059"/>
                    <a:gd name="connsiteX2703" fmla="*/ 537746 w 1970167"/>
                    <a:gd name="connsiteY2703" fmla="*/ 16498 h 1192059"/>
                    <a:gd name="connsiteX2704" fmla="*/ 538809 w 1970167"/>
                    <a:gd name="connsiteY2704" fmla="*/ 18536 h 1192059"/>
                    <a:gd name="connsiteX2705" fmla="*/ 539151 w 1970167"/>
                    <a:gd name="connsiteY2705" fmla="*/ 19183 h 1192059"/>
                    <a:gd name="connsiteX2706" fmla="*/ 541728 w 1970167"/>
                    <a:gd name="connsiteY2706" fmla="*/ 24113 h 1192059"/>
                    <a:gd name="connsiteX2707" fmla="*/ 542204 w 1970167"/>
                    <a:gd name="connsiteY2707" fmla="*/ 25028 h 1192059"/>
                    <a:gd name="connsiteX2708" fmla="*/ 543157 w 1970167"/>
                    <a:gd name="connsiteY2708" fmla="*/ 26846 h 1192059"/>
                    <a:gd name="connsiteX2709" fmla="*/ 544110 w 1970167"/>
                    <a:gd name="connsiteY2709" fmla="*/ 28677 h 1192059"/>
                    <a:gd name="connsiteX2710" fmla="*/ 544879 w 1970167"/>
                    <a:gd name="connsiteY2710" fmla="*/ 29897 h 1192059"/>
                    <a:gd name="connsiteX2711" fmla="*/ 545648 w 1970167"/>
                    <a:gd name="connsiteY2711" fmla="*/ 31117 h 1192059"/>
                    <a:gd name="connsiteX2712" fmla="*/ 546687 w 1970167"/>
                    <a:gd name="connsiteY2712" fmla="*/ 32740 h 1192059"/>
                    <a:gd name="connsiteX2713" fmla="*/ 548262 w 1970167"/>
                    <a:gd name="connsiteY2713" fmla="*/ 35254 h 1192059"/>
                    <a:gd name="connsiteX2714" fmla="*/ 549142 w 1970167"/>
                    <a:gd name="connsiteY2714" fmla="*/ 36645 h 1192059"/>
                    <a:gd name="connsiteX2715" fmla="*/ 552073 w 1970167"/>
                    <a:gd name="connsiteY2715" fmla="*/ 41160 h 1192059"/>
                    <a:gd name="connsiteX2716" fmla="*/ 553172 w 1970167"/>
                    <a:gd name="connsiteY2716" fmla="*/ 42856 h 1192059"/>
                    <a:gd name="connsiteX2717" fmla="*/ 553600 w 1970167"/>
                    <a:gd name="connsiteY2717" fmla="*/ 43527 h 1192059"/>
                    <a:gd name="connsiteX2718" fmla="*/ 555859 w 1970167"/>
                    <a:gd name="connsiteY2718" fmla="*/ 45553 h 1192059"/>
                    <a:gd name="connsiteX2719" fmla="*/ 557728 w 1970167"/>
                    <a:gd name="connsiteY2719" fmla="*/ 47237 h 1192059"/>
                    <a:gd name="connsiteX2720" fmla="*/ 558498 w 1970167"/>
                    <a:gd name="connsiteY2720" fmla="*/ 49556 h 1192059"/>
                    <a:gd name="connsiteX2721" fmla="*/ 558803 w 1970167"/>
                    <a:gd name="connsiteY2721" fmla="*/ 50471 h 1192059"/>
                    <a:gd name="connsiteX2722" fmla="*/ 559011 w 1970167"/>
                    <a:gd name="connsiteY2722" fmla="*/ 51118 h 1192059"/>
                    <a:gd name="connsiteX2723" fmla="*/ 560611 w 1970167"/>
                    <a:gd name="connsiteY2723" fmla="*/ 57536 h 1192059"/>
                    <a:gd name="connsiteX2724" fmla="*/ 562882 w 1970167"/>
                    <a:gd name="connsiteY2724" fmla="*/ 66908 h 1192059"/>
                    <a:gd name="connsiteX2725" fmla="*/ 563505 w 1970167"/>
                    <a:gd name="connsiteY2725" fmla="*/ 69507 h 1192059"/>
                    <a:gd name="connsiteX2726" fmla="*/ 563640 w 1970167"/>
                    <a:gd name="connsiteY2726" fmla="*/ 71862 h 1192059"/>
                    <a:gd name="connsiteX2727" fmla="*/ 563713 w 1970167"/>
                    <a:gd name="connsiteY2727" fmla="*/ 73095 h 1192059"/>
                    <a:gd name="connsiteX2728" fmla="*/ 563921 w 1970167"/>
                    <a:gd name="connsiteY2728" fmla="*/ 76512 h 1192059"/>
                    <a:gd name="connsiteX2729" fmla="*/ 564446 w 1970167"/>
                    <a:gd name="connsiteY2729" fmla="*/ 78611 h 1192059"/>
                    <a:gd name="connsiteX2730" fmla="*/ 566412 w 1970167"/>
                    <a:gd name="connsiteY2730" fmla="*/ 86481 h 1192059"/>
                    <a:gd name="connsiteX2731" fmla="*/ 566803 w 1970167"/>
                    <a:gd name="connsiteY2731" fmla="*/ 88056 h 1192059"/>
                    <a:gd name="connsiteX2732" fmla="*/ 567145 w 1970167"/>
                    <a:gd name="connsiteY2732" fmla="*/ 89569 h 1192059"/>
                    <a:gd name="connsiteX2733" fmla="*/ 568342 w 1970167"/>
                    <a:gd name="connsiteY2733" fmla="*/ 94828 h 1192059"/>
                    <a:gd name="connsiteX2734" fmla="*/ 568867 w 1970167"/>
                    <a:gd name="connsiteY2734" fmla="*/ 97135 h 1192059"/>
                    <a:gd name="connsiteX2735" fmla="*/ 568867 w 1970167"/>
                    <a:gd name="connsiteY2735" fmla="*/ 99258 h 1192059"/>
                    <a:gd name="connsiteX2736" fmla="*/ 568867 w 1970167"/>
                    <a:gd name="connsiteY2736" fmla="*/ 103517 h 1192059"/>
                    <a:gd name="connsiteX2737" fmla="*/ 568867 w 1970167"/>
                    <a:gd name="connsiteY2737" fmla="*/ 105103 h 1192059"/>
                    <a:gd name="connsiteX2738" fmla="*/ 568880 w 1970167"/>
                    <a:gd name="connsiteY2738" fmla="*/ 107861 h 1192059"/>
                    <a:gd name="connsiteX2739" fmla="*/ 567902 w 1970167"/>
                    <a:gd name="connsiteY2739" fmla="*/ 111021 h 1192059"/>
                    <a:gd name="connsiteX2740" fmla="*/ 567231 w 1970167"/>
                    <a:gd name="connsiteY2740" fmla="*/ 113218 h 1192059"/>
                    <a:gd name="connsiteX2741" fmla="*/ 567658 w 1970167"/>
                    <a:gd name="connsiteY2741" fmla="*/ 114707 h 1192059"/>
                    <a:gd name="connsiteX2742" fmla="*/ 568452 w 1970167"/>
                    <a:gd name="connsiteY2742" fmla="*/ 117526 h 1192059"/>
                    <a:gd name="connsiteX2743" fmla="*/ 568880 w 1970167"/>
                    <a:gd name="connsiteY2743" fmla="*/ 118990 h 1192059"/>
                    <a:gd name="connsiteX2744" fmla="*/ 570357 w 1970167"/>
                    <a:gd name="connsiteY2744" fmla="*/ 119820 h 1192059"/>
                    <a:gd name="connsiteX2745" fmla="*/ 571579 w 1970167"/>
                    <a:gd name="connsiteY2745" fmla="*/ 120491 h 1192059"/>
                    <a:gd name="connsiteX2746" fmla="*/ 572580 w 1970167"/>
                    <a:gd name="connsiteY2746" fmla="*/ 121052 h 1192059"/>
                    <a:gd name="connsiteX2747" fmla="*/ 573851 w 1970167"/>
                    <a:gd name="connsiteY2747" fmla="*/ 121174 h 1192059"/>
                    <a:gd name="connsiteX2748" fmla="*/ 575170 w 1970167"/>
                    <a:gd name="connsiteY2748" fmla="*/ 121308 h 1192059"/>
                    <a:gd name="connsiteX2749" fmla="*/ 580825 w 1970167"/>
                    <a:gd name="connsiteY2749" fmla="*/ 121870 h 1192059"/>
                    <a:gd name="connsiteX2750" fmla="*/ 583084 w 1970167"/>
                    <a:gd name="connsiteY2750" fmla="*/ 122578 h 1192059"/>
                    <a:gd name="connsiteX2751" fmla="*/ 592135 w 1970167"/>
                    <a:gd name="connsiteY2751" fmla="*/ 125409 h 1192059"/>
                    <a:gd name="connsiteX2752" fmla="*/ 594016 w 1970167"/>
                    <a:gd name="connsiteY2752" fmla="*/ 125994 h 1192059"/>
                    <a:gd name="connsiteX2753" fmla="*/ 595372 w 1970167"/>
                    <a:gd name="connsiteY2753" fmla="*/ 126800 h 1192059"/>
                    <a:gd name="connsiteX2754" fmla="*/ 600770 w 1970167"/>
                    <a:gd name="connsiteY2754" fmla="*/ 129960 h 1192059"/>
                    <a:gd name="connsiteX2755" fmla="*/ 602456 w 1970167"/>
                    <a:gd name="connsiteY2755" fmla="*/ 130949 h 1192059"/>
                    <a:gd name="connsiteX2756" fmla="*/ 603445 w 1970167"/>
                    <a:gd name="connsiteY2756" fmla="*/ 132804 h 1192059"/>
                    <a:gd name="connsiteX2757" fmla="*/ 608392 w 1970167"/>
                    <a:gd name="connsiteY2757" fmla="*/ 142102 h 1192059"/>
                    <a:gd name="connsiteX2758" fmla="*/ 617039 w 1970167"/>
                    <a:gd name="connsiteY2758" fmla="*/ 158369 h 1192059"/>
                    <a:gd name="connsiteX2759" fmla="*/ 617772 w 1970167"/>
                    <a:gd name="connsiteY2759" fmla="*/ 159760 h 1192059"/>
                    <a:gd name="connsiteX2760" fmla="*/ 618346 w 1970167"/>
                    <a:gd name="connsiteY2760" fmla="*/ 160833 h 1192059"/>
                    <a:gd name="connsiteX2761" fmla="*/ 619739 w 1970167"/>
                    <a:gd name="connsiteY2761" fmla="*/ 163884 h 1192059"/>
                    <a:gd name="connsiteX2762" fmla="*/ 625443 w 1970167"/>
                    <a:gd name="connsiteY2762" fmla="*/ 176539 h 1192059"/>
                    <a:gd name="connsiteX2763" fmla="*/ 629962 w 1970167"/>
                    <a:gd name="connsiteY2763" fmla="*/ 186581 h 119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Lst>
                  <a:rect l="l" t="t" r="r" b="b"/>
                  <a:pathLst>
                    <a:path w="1970167" h="1192059">
                      <a:moveTo>
                        <a:pt x="629962" y="186581"/>
                      </a:moveTo>
                      <a:lnTo>
                        <a:pt x="639318" y="206094"/>
                      </a:lnTo>
                      <a:lnTo>
                        <a:pt x="640234" y="207985"/>
                      </a:lnTo>
                      <a:lnTo>
                        <a:pt x="642127" y="208400"/>
                      </a:lnTo>
                      <a:lnTo>
                        <a:pt x="648747" y="209840"/>
                      </a:lnTo>
                      <a:lnTo>
                        <a:pt x="649699" y="210048"/>
                      </a:lnTo>
                      <a:lnTo>
                        <a:pt x="651129" y="210243"/>
                      </a:lnTo>
                      <a:lnTo>
                        <a:pt x="652558" y="210438"/>
                      </a:lnTo>
                      <a:lnTo>
                        <a:pt x="661596" y="211671"/>
                      </a:lnTo>
                      <a:lnTo>
                        <a:pt x="663501" y="211927"/>
                      </a:lnTo>
                      <a:lnTo>
                        <a:pt x="664930" y="212122"/>
                      </a:lnTo>
                      <a:lnTo>
                        <a:pt x="666824" y="212208"/>
                      </a:lnTo>
                      <a:lnTo>
                        <a:pt x="668717" y="212293"/>
                      </a:lnTo>
                      <a:lnTo>
                        <a:pt x="673456" y="212513"/>
                      </a:lnTo>
                      <a:lnTo>
                        <a:pt x="675813" y="212622"/>
                      </a:lnTo>
                      <a:lnTo>
                        <a:pt x="682116" y="212915"/>
                      </a:lnTo>
                      <a:lnTo>
                        <a:pt x="683044" y="212952"/>
                      </a:lnTo>
                      <a:lnTo>
                        <a:pt x="683715" y="213184"/>
                      </a:lnTo>
                      <a:lnTo>
                        <a:pt x="686366" y="214062"/>
                      </a:lnTo>
                      <a:lnTo>
                        <a:pt x="687990" y="214611"/>
                      </a:lnTo>
                      <a:lnTo>
                        <a:pt x="688320" y="216466"/>
                      </a:lnTo>
                      <a:lnTo>
                        <a:pt x="688552" y="217711"/>
                      </a:lnTo>
                      <a:lnTo>
                        <a:pt x="688809" y="219151"/>
                      </a:lnTo>
                      <a:lnTo>
                        <a:pt x="688320" y="220481"/>
                      </a:lnTo>
                      <a:lnTo>
                        <a:pt x="685914" y="226985"/>
                      </a:lnTo>
                      <a:lnTo>
                        <a:pt x="684827" y="231488"/>
                      </a:lnTo>
                      <a:lnTo>
                        <a:pt x="684583" y="232488"/>
                      </a:lnTo>
                      <a:lnTo>
                        <a:pt x="682738" y="240079"/>
                      </a:lnTo>
                      <a:lnTo>
                        <a:pt x="682616" y="240591"/>
                      </a:lnTo>
                      <a:lnTo>
                        <a:pt x="681835" y="243996"/>
                      </a:lnTo>
                      <a:lnTo>
                        <a:pt x="681175" y="246864"/>
                      </a:lnTo>
                      <a:lnTo>
                        <a:pt x="679612" y="253697"/>
                      </a:lnTo>
                      <a:lnTo>
                        <a:pt x="679318" y="255015"/>
                      </a:lnTo>
                      <a:lnTo>
                        <a:pt x="679282" y="255845"/>
                      </a:lnTo>
                      <a:lnTo>
                        <a:pt x="679160" y="259628"/>
                      </a:lnTo>
                      <a:lnTo>
                        <a:pt x="679111" y="261397"/>
                      </a:lnTo>
                      <a:lnTo>
                        <a:pt x="680320" y="262813"/>
                      </a:lnTo>
                      <a:lnTo>
                        <a:pt x="680894" y="263472"/>
                      </a:lnTo>
                      <a:lnTo>
                        <a:pt x="681774" y="264497"/>
                      </a:lnTo>
                      <a:lnTo>
                        <a:pt x="682812" y="264912"/>
                      </a:lnTo>
                      <a:lnTo>
                        <a:pt x="685890" y="266156"/>
                      </a:lnTo>
                      <a:lnTo>
                        <a:pt x="688723" y="267181"/>
                      </a:lnTo>
                      <a:lnTo>
                        <a:pt x="690421" y="267804"/>
                      </a:lnTo>
                      <a:lnTo>
                        <a:pt x="692473" y="264106"/>
                      </a:lnTo>
                      <a:lnTo>
                        <a:pt x="692693" y="261031"/>
                      </a:lnTo>
                      <a:lnTo>
                        <a:pt x="692888" y="258322"/>
                      </a:lnTo>
                      <a:lnTo>
                        <a:pt x="696186" y="256882"/>
                      </a:lnTo>
                      <a:lnTo>
                        <a:pt x="697529" y="257150"/>
                      </a:lnTo>
                      <a:lnTo>
                        <a:pt x="702769" y="258163"/>
                      </a:lnTo>
                      <a:lnTo>
                        <a:pt x="703576" y="258322"/>
                      </a:lnTo>
                      <a:lnTo>
                        <a:pt x="704052" y="258554"/>
                      </a:lnTo>
                      <a:lnTo>
                        <a:pt x="707557" y="260250"/>
                      </a:lnTo>
                      <a:lnTo>
                        <a:pt x="709145" y="261019"/>
                      </a:lnTo>
                      <a:lnTo>
                        <a:pt x="709072" y="262898"/>
                      </a:lnTo>
                      <a:lnTo>
                        <a:pt x="708986" y="265058"/>
                      </a:lnTo>
                      <a:lnTo>
                        <a:pt x="708937" y="266168"/>
                      </a:lnTo>
                      <a:lnTo>
                        <a:pt x="708327" y="267425"/>
                      </a:lnTo>
                      <a:lnTo>
                        <a:pt x="707056" y="270073"/>
                      </a:lnTo>
                      <a:lnTo>
                        <a:pt x="705237" y="273856"/>
                      </a:lnTo>
                      <a:lnTo>
                        <a:pt x="703576" y="277297"/>
                      </a:lnTo>
                      <a:lnTo>
                        <a:pt x="701560" y="281336"/>
                      </a:lnTo>
                      <a:lnTo>
                        <a:pt x="701243" y="281959"/>
                      </a:lnTo>
                      <a:lnTo>
                        <a:pt x="700730" y="283167"/>
                      </a:lnTo>
                      <a:lnTo>
                        <a:pt x="701927" y="285949"/>
                      </a:lnTo>
                      <a:lnTo>
                        <a:pt x="703270" y="286681"/>
                      </a:lnTo>
                      <a:lnTo>
                        <a:pt x="706458" y="288390"/>
                      </a:lnTo>
                      <a:lnTo>
                        <a:pt x="707924" y="289171"/>
                      </a:lnTo>
                      <a:lnTo>
                        <a:pt x="708937" y="289622"/>
                      </a:lnTo>
                      <a:lnTo>
                        <a:pt x="711502" y="290708"/>
                      </a:lnTo>
                      <a:lnTo>
                        <a:pt x="716510" y="292844"/>
                      </a:lnTo>
                      <a:lnTo>
                        <a:pt x="716974" y="293039"/>
                      </a:lnTo>
                      <a:lnTo>
                        <a:pt x="718782" y="293808"/>
                      </a:lnTo>
                      <a:lnTo>
                        <a:pt x="720895" y="294272"/>
                      </a:lnTo>
                      <a:lnTo>
                        <a:pt x="729127" y="296090"/>
                      </a:lnTo>
                      <a:lnTo>
                        <a:pt x="731949" y="296700"/>
                      </a:lnTo>
                      <a:lnTo>
                        <a:pt x="736248" y="297700"/>
                      </a:lnTo>
                      <a:lnTo>
                        <a:pt x="745335" y="299799"/>
                      </a:lnTo>
                      <a:lnTo>
                        <a:pt x="746300" y="300019"/>
                      </a:lnTo>
                      <a:lnTo>
                        <a:pt x="748682" y="300568"/>
                      </a:lnTo>
                      <a:lnTo>
                        <a:pt x="750819" y="300568"/>
                      </a:lnTo>
                      <a:lnTo>
                        <a:pt x="752993" y="300568"/>
                      </a:lnTo>
                      <a:lnTo>
                        <a:pt x="754361" y="300568"/>
                      </a:lnTo>
                      <a:lnTo>
                        <a:pt x="759797" y="300581"/>
                      </a:lnTo>
                      <a:lnTo>
                        <a:pt x="775455" y="300605"/>
                      </a:lnTo>
                      <a:lnTo>
                        <a:pt x="777898" y="300605"/>
                      </a:lnTo>
                      <a:lnTo>
                        <a:pt x="781232" y="300397"/>
                      </a:lnTo>
                      <a:lnTo>
                        <a:pt x="787425" y="299995"/>
                      </a:lnTo>
                      <a:lnTo>
                        <a:pt x="793532" y="299604"/>
                      </a:lnTo>
                      <a:lnTo>
                        <a:pt x="794936" y="299519"/>
                      </a:lnTo>
                      <a:lnTo>
                        <a:pt x="796817" y="299397"/>
                      </a:lnTo>
                      <a:lnTo>
                        <a:pt x="799590" y="299055"/>
                      </a:lnTo>
                      <a:lnTo>
                        <a:pt x="802362" y="298713"/>
                      </a:lnTo>
                      <a:lnTo>
                        <a:pt x="806649" y="298189"/>
                      </a:lnTo>
                      <a:lnTo>
                        <a:pt x="809984" y="297774"/>
                      </a:lnTo>
                      <a:lnTo>
                        <a:pt x="811389" y="297481"/>
                      </a:lnTo>
                      <a:lnTo>
                        <a:pt x="812793" y="297188"/>
                      </a:lnTo>
                      <a:lnTo>
                        <a:pt x="819804" y="295736"/>
                      </a:lnTo>
                      <a:lnTo>
                        <a:pt x="825374" y="294577"/>
                      </a:lnTo>
                      <a:lnTo>
                        <a:pt x="826766" y="294284"/>
                      </a:lnTo>
                      <a:lnTo>
                        <a:pt x="827682" y="294101"/>
                      </a:lnTo>
                      <a:lnTo>
                        <a:pt x="830980" y="293247"/>
                      </a:lnTo>
                      <a:lnTo>
                        <a:pt x="846528" y="289244"/>
                      </a:lnTo>
                      <a:lnTo>
                        <a:pt x="849069" y="288585"/>
                      </a:lnTo>
                      <a:lnTo>
                        <a:pt x="849911" y="288365"/>
                      </a:lnTo>
                      <a:lnTo>
                        <a:pt x="851817" y="287841"/>
                      </a:lnTo>
                      <a:lnTo>
                        <a:pt x="858987" y="285876"/>
                      </a:lnTo>
                      <a:lnTo>
                        <a:pt x="860415" y="285486"/>
                      </a:lnTo>
                      <a:lnTo>
                        <a:pt x="861857" y="285095"/>
                      </a:lnTo>
                      <a:lnTo>
                        <a:pt x="863750" y="284814"/>
                      </a:lnTo>
                      <a:lnTo>
                        <a:pt x="865167" y="284607"/>
                      </a:lnTo>
                      <a:lnTo>
                        <a:pt x="869906" y="283923"/>
                      </a:lnTo>
                      <a:lnTo>
                        <a:pt x="871335" y="283716"/>
                      </a:lnTo>
                      <a:lnTo>
                        <a:pt x="872959" y="283472"/>
                      </a:lnTo>
                      <a:lnTo>
                        <a:pt x="876294" y="282459"/>
                      </a:lnTo>
                      <a:lnTo>
                        <a:pt x="878321" y="281837"/>
                      </a:lnTo>
                      <a:lnTo>
                        <a:pt x="879933" y="282288"/>
                      </a:lnTo>
                      <a:lnTo>
                        <a:pt x="883231" y="283228"/>
                      </a:lnTo>
                      <a:lnTo>
                        <a:pt x="884001" y="283448"/>
                      </a:lnTo>
                      <a:lnTo>
                        <a:pt x="884843" y="283899"/>
                      </a:lnTo>
                      <a:lnTo>
                        <a:pt x="889937" y="286657"/>
                      </a:lnTo>
                      <a:lnTo>
                        <a:pt x="890352" y="286889"/>
                      </a:lnTo>
                      <a:lnTo>
                        <a:pt x="898291" y="289756"/>
                      </a:lnTo>
                      <a:lnTo>
                        <a:pt x="900013" y="290379"/>
                      </a:lnTo>
                      <a:lnTo>
                        <a:pt x="902200" y="290598"/>
                      </a:lnTo>
                      <a:lnTo>
                        <a:pt x="911873" y="291538"/>
                      </a:lnTo>
                      <a:lnTo>
                        <a:pt x="914108" y="291758"/>
                      </a:lnTo>
                      <a:lnTo>
                        <a:pt x="915452" y="291880"/>
                      </a:lnTo>
                      <a:lnTo>
                        <a:pt x="931757" y="293503"/>
                      </a:lnTo>
                      <a:lnTo>
                        <a:pt x="934640" y="293784"/>
                      </a:lnTo>
                      <a:lnTo>
                        <a:pt x="938072" y="294052"/>
                      </a:lnTo>
                      <a:lnTo>
                        <a:pt x="956711" y="295468"/>
                      </a:lnTo>
                      <a:lnTo>
                        <a:pt x="959092" y="295638"/>
                      </a:lnTo>
                      <a:lnTo>
                        <a:pt x="960534" y="295748"/>
                      </a:lnTo>
                      <a:lnTo>
                        <a:pt x="961951" y="295858"/>
                      </a:lnTo>
                      <a:lnTo>
                        <a:pt x="963416" y="296029"/>
                      </a:lnTo>
                      <a:lnTo>
                        <a:pt x="965371" y="296248"/>
                      </a:lnTo>
                      <a:lnTo>
                        <a:pt x="982946" y="298250"/>
                      </a:lnTo>
                      <a:lnTo>
                        <a:pt x="984913" y="298482"/>
                      </a:lnTo>
                      <a:lnTo>
                        <a:pt x="986354" y="298640"/>
                      </a:lnTo>
                      <a:lnTo>
                        <a:pt x="988235" y="299018"/>
                      </a:lnTo>
                      <a:lnTo>
                        <a:pt x="990116" y="299397"/>
                      </a:lnTo>
                      <a:lnTo>
                        <a:pt x="1001389" y="301630"/>
                      </a:lnTo>
                      <a:lnTo>
                        <a:pt x="1002831" y="301923"/>
                      </a:lnTo>
                      <a:lnTo>
                        <a:pt x="1004284" y="302204"/>
                      </a:lnTo>
                      <a:lnTo>
                        <a:pt x="1006153" y="302618"/>
                      </a:lnTo>
                      <a:lnTo>
                        <a:pt x="1016926" y="304986"/>
                      </a:lnTo>
                      <a:lnTo>
                        <a:pt x="1019271" y="305510"/>
                      </a:lnTo>
                      <a:lnTo>
                        <a:pt x="1021201" y="305779"/>
                      </a:lnTo>
                      <a:lnTo>
                        <a:pt x="1022654" y="305986"/>
                      </a:lnTo>
                      <a:lnTo>
                        <a:pt x="1033268" y="307524"/>
                      </a:lnTo>
                      <a:lnTo>
                        <a:pt x="1052468" y="310087"/>
                      </a:lnTo>
                      <a:lnTo>
                        <a:pt x="1065366" y="310953"/>
                      </a:lnTo>
                      <a:lnTo>
                        <a:pt x="1067748" y="311111"/>
                      </a:lnTo>
                      <a:lnTo>
                        <a:pt x="1069678" y="311038"/>
                      </a:lnTo>
                      <a:lnTo>
                        <a:pt x="1072084" y="310941"/>
                      </a:lnTo>
                      <a:lnTo>
                        <a:pt x="1082662" y="310514"/>
                      </a:lnTo>
                      <a:lnTo>
                        <a:pt x="1089440" y="310209"/>
                      </a:lnTo>
                      <a:lnTo>
                        <a:pt x="1092677" y="310062"/>
                      </a:lnTo>
                      <a:lnTo>
                        <a:pt x="1094998" y="309964"/>
                      </a:lnTo>
                      <a:lnTo>
                        <a:pt x="1096439" y="310062"/>
                      </a:lnTo>
                      <a:lnTo>
                        <a:pt x="1097868" y="310160"/>
                      </a:lnTo>
                      <a:lnTo>
                        <a:pt x="1105563" y="310709"/>
                      </a:lnTo>
                      <a:lnTo>
                        <a:pt x="1106039" y="310733"/>
                      </a:lnTo>
                      <a:lnTo>
                        <a:pt x="1123908" y="312124"/>
                      </a:lnTo>
                      <a:lnTo>
                        <a:pt x="1125838" y="312271"/>
                      </a:lnTo>
                      <a:lnTo>
                        <a:pt x="1126815" y="312344"/>
                      </a:lnTo>
                      <a:lnTo>
                        <a:pt x="1129930" y="312429"/>
                      </a:lnTo>
                      <a:lnTo>
                        <a:pt x="1131273" y="312466"/>
                      </a:lnTo>
                      <a:lnTo>
                        <a:pt x="1147616" y="312905"/>
                      </a:lnTo>
                      <a:lnTo>
                        <a:pt x="1148568" y="312930"/>
                      </a:lnTo>
                      <a:lnTo>
                        <a:pt x="1150498" y="312942"/>
                      </a:lnTo>
                      <a:lnTo>
                        <a:pt x="1155323" y="312979"/>
                      </a:lnTo>
                      <a:lnTo>
                        <a:pt x="1159158" y="313015"/>
                      </a:lnTo>
                      <a:lnTo>
                        <a:pt x="1161552" y="313027"/>
                      </a:lnTo>
                      <a:lnTo>
                        <a:pt x="1163286" y="313076"/>
                      </a:lnTo>
                      <a:lnTo>
                        <a:pt x="1165009" y="313137"/>
                      </a:lnTo>
                      <a:lnTo>
                        <a:pt x="1166926" y="313186"/>
                      </a:lnTo>
                      <a:lnTo>
                        <a:pt x="1168380" y="313235"/>
                      </a:lnTo>
                      <a:lnTo>
                        <a:pt x="1170273" y="313577"/>
                      </a:lnTo>
                      <a:lnTo>
                        <a:pt x="1171701" y="313845"/>
                      </a:lnTo>
                      <a:lnTo>
                        <a:pt x="1177393" y="314882"/>
                      </a:lnTo>
                      <a:lnTo>
                        <a:pt x="1179775" y="315309"/>
                      </a:lnTo>
                      <a:lnTo>
                        <a:pt x="1182169" y="315517"/>
                      </a:lnTo>
                      <a:lnTo>
                        <a:pt x="1193162" y="316420"/>
                      </a:lnTo>
                      <a:lnTo>
                        <a:pt x="1194591" y="316542"/>
                      </a:lnTo>
                      <a:lnTo>
                        <a:pt x="1196020" y="316664"/>
                      </a:lnTo>
                      <a:lnTo>
                        <a:pt x="1196972" y="316786"/>
                      </a:lnTo>
                      <a:lnTo>
                        <a:pt x="1198389" y="316993"/>
                      </a:lnTo>
                      <a:lnTo>
                        <a:pt x="1206450" y="318116"/>
                      </a:lnTo>
                      <a:lnTo>
                        <a:pt x="1210725" y="318714"/>
                      </a:lnTo>
                      <a:lnTo>
                        <a:pt x="1212618" y="318970"/>
                      </a:lnTo>
                      <a:lnTo>
                        <a:pt x="1214622" y="319690"/>
                      </a:lnTo>
                      <a:lnTo>
                        <a:pt x="1215916" y="320154"/>
                      </a:lnTo>
                      <a:lnTo>
                        <a:pt x="1220460" y="321765"/>
                      </a:lnTo>
                      <a:lnTo>
                        <a:pt x="1229571" y="325084"/>
                      </a:lnTo>
                      <a:lnTo>
                        <a:pt x="1230170" y="325304"/>
                      </a:lnTo>
                      <a:lnTo>
                        <a:pt x="1231562" y="325804"/>
                      </a:lnTo>
                      <a:lnTo>
                        <a:pt x="1232991" y="326048"/>
                      </a:lnTo>
                      <a:lnTo>
                        <a:pt x="1238244" y="326914"/>
                      </a:lnTo>
                      <a:lnTo>
                        <a:pt x="1238720" y="326988"/>
                      </a:lnTo>
                      <a:lnTo>
                        <a:pt x="1239587" y="327061"/>
                      </a:lnTo>
                      <a:lnTo>
                        <a:pt x="1240442" y="327146"/>
                      </a:lnTo>
                      <a:lnTo>
                        <a:pt x="1243251" y="327390"/>
                      </a:lnTo>
                      <a:lnTo>
                        <a:pt x="1244900" y="327536"/>
                      </a:lnTo>
                      <a:lnTo>
                        <a:pt x="1246451" y="327231"/>
                      </a:lnTo>
                      <a:lnTo>
                        <a:pt x="1249163" y="326707"/>
                      </a:lnTo>
                      <a:lnTo>
                        <a:pt x="1250397" y="326463"/>
                      </a:lnTo>
                      <a:lnTo>
                        <a:pt x="1252021" y="325840"/>
                      </a:lnTo>
                      <a:lnTo>
                        <a:pt x="1256735" y="324022"/>
                      </a:lnTo>
                      <a:lnTo>
                        <a:pt x="1261780" y="322070"/>
                      </a:lnTo>
                      <a:lnTo>
                        <a:pt x="1263624" y="321362"/>
                      </a:lnTo>
                      <a:lnTo>
                        <a:pt x="1265676" y="320239"/>
                      </a:lnTo>
                      <a:lnTo>
                        <a:pt x="1266910" y="319556"/>
                      </a:lnTo>
                      <a:lnTo>
                        <a:pt x="1269365" y="318213"/>
                      </a:lnTo>
                      <a:lnTo>
                        <a:pt x="1275838" y="314650"/>
                      </a:lnTo>
                      <a:lnTo>
                        <a:pt x="1278354" y="313442"/>
                      </a:lnTo>
                      <a:lnTo>
                        <a:pt x="1280028" y="312637"/>
                      </a:lnTo>
                      <a:lnTo>
                        <a:pt x="1280870" y="312625"/>
                      </a:lnTo>
                      <a:lnTo>
                        <a:pt x="1281774" y="312600"/>
                      </a:lnTo>
                      <a:lnTo>
                        <a:pt x="1282458" y="312588"/>
                      </a:lnTo>
                      <a:lnTo>
                        <a:pt x="1283826" y="312588"/>
                      </a:lnTo>
                      <a:lnTo>
                        <a:pt x="1289115" y="313040"/>
                      </a:lnTo>
                      <a:lnTo>
                        <a:pt x="1290104" y="313113"/>
                      </a:lnTo>
                      <a:lnTo>
                        <a:pt x="1292376" y="313418"/>
                      </a:lnTo>
                      <a:lnTo>
                        <a:pt x="1294648" y="313711"/>
                      </a:lnTo>
                      <a:lnTo>
                        <a:pt x="1297933" y="314150"/>
                      </a:lnTo>
                      <a:lnTo>
                        <a:pt x="1298874" y="314272"/>
                      </a:lnTo>
                      <a:lnTo>
                        <a:pt x="1304846" y="315175"/>
                      </a:lnTo>
                      <a:lnTo>
                        <a:pt x="1306691" y="315443"/>
                      </a:lnTo>
                      <a:lnTo>
                        <a:pt x="1308853" y="315273"/>
                      </a:lnTo>
                      <a:lnTo>
                        <a:pt x="1323180" y="314089"/>
                      </a:lnTo>
                      <a:lnTo>
                        <a:pt x="1325122" y="313918"/>
                      </a:lnTo>
                      <a:lnTo>
                        <a:pt x="1326099" y="313845"/>
                      </a:lnTo>
                      <a:lnTo>
                        <a:pt x="1328908" y="313747"/>
                      </a:lnTo>
                      <a:lnTo>
                        <a:pt x="1332670" y="313613"/>
                      </a:lnTo>
                      <a:lnTo>
                        <a:pt x="1340744" y="313320"/>
                      </a:lnTo>
                      <a:lnTo>
                        <a:pt x="1342637" y="313247"/>
                      </a:lnTo>
                      <a:lnTo>
                        <a:pt x="1344505" y="313564"/>
                      </a:lnTo>
                      <a:lnTo>
                        <a:pt x="1351504" y="314724"/>
                      </a:lnTo>
                      <a:lnTo>
                        <a:pt x="1353373" y="315029"/>
                      </a:lnTo>
                      <a:lnTo>
                        <a:pt x="1355657" y="316042"/>
                      </a:lnTo>
                      <a:lnTo>
                        <a:pt x="1358393" y="317237"/>
                      </a:lnTo>
                      <a:lnTo>
                        <a:pt x="1360213" y="318043"/>
                      </a:lnTo>
                      <a:lnTo>
                        <a:pt x="1361446" y="318531"/>
                      </a:lnTo>
                      <a:lnTo>
                        <a:pt x="1363437" y="318885"/>
                      </a:lnTo>
                      <a:lnTo>
                        <a:pt x="1372659" y="320532"/>
                      </a:lnTo>
                      <a:lnTo>
                        <a:pt x="1374564" y="320874"/>
                      </a:lnTo>
                      <a:lnTo>
                        <a:pt x="1376018" y="321008"/>
                      </a:lnTo>
                      <a:lnTo>
                        <a:pt x="1377471" y="321142"/>
                      </a:lnTo>
                      <a:lnTo>
                        <a:pt x="1382821" y="321642"/>
                      </a:lnTo>
                      <a:lnTo>
                        <a:pt x="1396220" y="322887"/>
                      </a:lnTo>
                      <a:lnTo>
                        <a:pt x="1398613" y="323107"/>
                      </a:lnTo>
                      <a:lnTo>
                        <a:pt x="1402045" y="323144"/>
                      </a:lnTo>
                      <a:lnTo>
                        <a:pt x="1419426" y="323351"/>
                      </a:lnTo>
                      <a:lnTo>
                        <a:pt x="1422638" y="323388"/>
                      </a:lnTo>
                      <a:lnTo>
                        <a:pt x="1425973" y="323485"/>
                      </a:lnTo>
                      <a:lnTo>
                        <a:pt x="1435036" y="323754"/>
                      </a:lnTo>
                      <a:lnTo>
                        <a:pt x="1448630" y="324156"/>
                      </a:lnTo>
                      <a:lnTo>
                        <a:pt x="1451537" y="324242"/>
                      </a:lnTo>
                      <a:lnTo>
                        <a:pt x="1453002" y="324144"/>
                      </a:lnTo>
                      <a:lnTo>
                        <a:pt x="1454969" y="324022"/>
                      </a:lnTo>
                      <a:lnTo>
                        <a:pt x="1473559" y="322765"/>
                      </a:lnTo>
                      <a:lnTo>
                        <a:pt x="1476502" y="322570"/>
                      </a:lnTo>
                      <a:lnTo>
                        <a:pt x="1477479" y="322460"/>
                      </a:lnTo>
                      <a:lnTo>
                        <a:pt x="1479433" y="322241"/>
                      </a:lnTo>
                      <a:lnTo>
                        <a:pt x="1490670" y="320971"/>
                      </a:lnTo>
                      <a:lnTo>
                        <a:pt x="1499257" y="320007"/>
                      </a:lnTo>
                      <a:lnTo>
                        <a:pt x="1501162" y="319788"/>
                      </a:lnTo>
                      <a:lnTo>
                        <a:pt x="1503067" y="319580"/>
                      </a:lnTo>
                      <a:lnTo>
                        <a:pt x="1504533" y="319556"/>
                      </a:lnTo>
                      <a:lnTo>
                        <a:pt x="1506500" y="319531"/>
                      </a:lnTo>
                      <a:lnTo>
                        <a:pt x="1506988" y="319519"/>
                      </a:lnTo>
                      <a:lnTo>
                        <a:pt x="1514023" y="319421"/>
                      </a:lnTo>
                      <a:lnTo>
                        <a:pt x="1516381" y="319385"/>
                      </a:lnTo>
                      <a:lnTo>
                        <a:pt x="1517822" y="319495"/>
                      </a:lnTo>
                      <a:lnTo>
                        <a:pt x="1519275" y="319617"/>
                      </a:lnTo>
                      <a:lnTo>
                        <a:pt x="1527019" y="320227"/>
                      </a:lnTo>
                      <a:lnTo>
                        <a:pt x="1535239" y="320874"/>
                      </a:lnTo>
                      <a:lnTo>
                        <a:pt x="1537169" y="321032"/>
                      </a:lnTo>
                      <a:lnTo>
                        <a:pt x="1539062" y="321484"/>
                      </a:lnTo>
                      <a:lnTo>
                        <a:pt x="1546159" y="323144"/>
                      </a:lnTo>
                      <a:lnTo>
                        <a:pt x="1547050" y="323363"/>
                      </a:lnTo>
                      <a:lnTo>
                        <a:pt x="1548858" y="323790"/>
                      </a:lnTo>
                      <a:lnTo>
                        <a:pt x="1550201" y="324095"/>
                      </a:lnTo>
                      <a:lnTo>
                        <a:pt x="1551105" y="324388"/>
                      </a:lnTo>
                      <a:lnTo>
                        <a:pt x="1556980" y="326231"/>
                      </a:lnTo>
                      <a:lnTo>
                        <a:pt x="1558336" y="326658"/>
                      </a:lnTo>
                      <a:lnTo>
                        <a:pt x="1560156" y="327427"/>
                      </a:lnTo>
                      <a:lnTo>
                        <a:pt x="1561512" y="328012"/>
                      </a:lnTo>
                      <a:lnTo>
                        <a:pt x="1570110" y="331673"/>
                      </a:lnTo>
                      <a:lnTo>
                        <a:pt x="1572382" y="332637"/>
                      </a:lnTo>
                      <a:lnTo>
                        <a:pt x="1574519" y="333077"/>
                      </a:lnTo>
                      <a:lnTo>
                        <a:pt x="1580175" y="334248"/>
                      </a:lnTo>
                      <a:lnTo>
                        <a:pt x="1582947" y="334809"/>
                      </a:lnTo>
                      <a:lnTo>
                        <a:pt x="1584340" y="335102"/>
                      </a:lnTo>
                      <a:lnTo>
                        <a:pt x="1585720" y="335383"/>
                      </a:lnTo>
                      <a:lnTo>
                        <a:pt x="1587112" y="335774"/>
                      </a:lnTo>
                      <a:lnTo>
                        <a:pt x="1588492" y="336164"/>
                      </a:lnTo>
                      <a:lnTo>
                        <a:pt x="1597751" y="338763"/>
                      </a:lnTo>
                      <a:lnTo>
                        <a:pt x="1600059" y="339410"/>
                      </a:lnTo>
                      <a:lnTo>
                        <a:pt x="1601500" y="339581"/>
                      </a:lnTo>
                      <a:lnTo>
                        <a:pt x="1602196" y="339666"/>
                      </a:lnTo>
                      <a:lnTo>
                        <a:pt x="1612591" y="340874"/>
                      </a:lnTo>
                      <a:lnTo>
                        <a:pt x="1614044" y="341045"/>
                      </a:lnTo>
                      <a:lnTo>
                        <a:pt x="1615009" y="341155"/>
                      </a:lnTo>
                      <a:lnTo>
                        <a:pt x="1616462" y="341240"/>
                      </a:lnTo>
                      <a:lnTo>
                        <a:pt x="1617928" y="341313"/>
                      </a:lnTo>
                      <a:lnTo>
                        <a:pt x="1623290" y="341607"/>
                      </a:lnTo>
                      <a:lnTo>
                        <a:pt x="1627186" y="341802"/>
                      </a:lnTo>
                      <a:lnTo>
                        <a:pt x="1629617" y="341936"/>
                      </a:lnTo>
                      <a:lnTo>
                        <a:pt x="1630936" y="342143"/>
                      </a:lnTo>
                      <a:lnTo>
                        <a:pt x="1632707" y="342412"/>
                      </a:lnTo>
                      <a:lnTo>
                        <a:pt x="1637470" y="343144"/>
                      </a:lnTo>
                      <a:lnTo>
                        <a:pt x="1639376" y="343437"/>
                      </a:lnTo>
                      <a:lnTo>
                        <a:pt x="1641672" y="344389"/>
                      </a:lnTo>
                      <a:lnTo>
                        <a:pt x="1643956" y="345353"/>
                      </a:lnTo>
                      <a:lnTo>
                        <a:pt x="1646997" y="346622"/>
                      </a:lnTo>
                      <a:lnTo>
                        <a:pt x="1648952" y="347439"/>
                      </a:lnTo>
                      <a:lnTo>
                        <a:pt x="1650026" y="347842"/>
                      </a:lnTo>
                      <a:lnTo>
                        <a:pt x="1651626" y="348416"/>
                      </a:lnTo>
                      <a:lnTo>
                        <a:pt x="1652543" y="348745"/>
                      </a:lnTo>
                      <a:lnTo>
                        <a:pt x="1654387" y="349416"/>
                      </a:lnTo>
                      <a:lnTo>
                        <a:pt x="1656280" y="349526"/>
                      </a:lnTo>
                      <a:lnTo>
                        <a:pt x="1665795" y="350100"/>
                      </a:lnTo>
                      <a:lnTo>
                        <a:pt x="1667700" y="350209"/>
                      </a:lnTo>
                      <a:lnTo>
                        <a:pt x="1669093" y="350222"/>
                      </a:lnTo>
                      <a:lnTo>
                        <a:pt x="1670473" y="350246"/>
                      </a:lnTo>
                      <a:lnTo>
                        <a:pt x="1674638" y="350283"/>
                      </a:lnTo>
                      <a:lnTo>
                        <a:pt x="1679084" y="350332"/>
                      </a:lnTo>
                      <a:lnTo>
                        <a:pt x="1681331" y="350356"/>
                      </a:lnTo>
                      <a:lnTo>
                        <a:pt x="1683761" y="350575"/>
                      </a:lnTo>
                      <a:lnTo>
                        <a:pt x="1692617" y="351369"/>
                      </a:lnTo>
                      <a:lnTo>
                        <a:pt x="1693997" y="351491"/>
                      </a:lnTo>
                      <a:lnTo>
                        <a:pt x="1694485" y="351552"/>
                      </a:lnTo>
                      <a:lnTo>
                        <a:pt x="1696892" y="351832"/>
                      </a:lnTo>
                      <a:lnTo>
                        <a:pt x="1706540" y="352967"/>
                      </a:lnTo>
                      <a:lnTo>
                        <a:pt x="1708006" y="353138"/>
                      </a:lnTo>
                      <a:lnTo>
                        <a:pt x="1708947" y="353248"/>
                      </a:lnTo>
                      <a:lnTo>
                        <a:pt x="1709887" y="353419"/>
                      </a:lnTo>
                      <a:lnTo>
                        <a:pt x="1711316" y="353663"/>
                      </a:lnTo>
                      <a:lnTo>
                        <a:pt x="1722663" y="355652"/>
                      </a:lnTo>
                      <a:lnTo>
                        <a:pt x="1724556" y="355981"/>
                      </a:lnTo>
                      <a:lnTo>
                        <a:pt x="1726743" y="356872"/>
                      </a:lnTo>
                      <a:lnTo>
                        <a:pt x="1729369" y="357934"/>
                      </a:lnTo>
                      <a:lnTo>
                        <a:pt x="1733436" y="359581"/>
                      </a:lnTo>
                      <a:lnTo>
                        <a:pt x="1734657" y="360081"/>
                      </a:lnTo>
                      <a:lnTo>
                        <a:pt x="1735109" y="360277"/>
                      </a:lnTo>
                      <a:lnTo>
                        <a:pt x="1736929" y="361046"/>
                      </a:lnTo>
                      <a:lnTo>
                        <a:pt x="1745540" y="364731"/>
                      </a:lnTo>
                      <a:lnTo>
                        <a:pt x="1745992" y="364926"/>
                      </a:lnTo>
                      <a:lnTo>
                        <a:pt x="1746896" y="365317"/>
                      </a:lnTo>
                      <a:lnTo>
                        <a:pt x="1748691" y="366085"/>
                      </a:lnTo>
                      <a:lnTo>
                        <a:pt x="1750426" y="367001"/>
                      </a:lnTo>
                      <a:lnTo>
                        <a:pt x="1757363" y="370674"/>
                      </a:lnTo>
                      <a:lnTo>
                        <a:pt x="1759097" y="371589"/>
                      </a:lnTo>
                      <a:lnTo>
                        <a:pt x="1762139" y="373077"/>
                      </a:lnTo>
                      <a:lnTo>
                        <a:pt x="1766060" y="374981"/>
                      </a:lnTo>
                      <a:lnTo>
                        <a:pt x="1768234" y="376031"/>
                      </a:lnTo>
                      <a:lnTo>
                        <a:pt x="1770053" y="376677"/>
                      </a:lnTo>
                      <a:lnTo>
                        <a:pt x="1771409" y="377166"/>
                      </a:lnTo>
                      <a:lnTo>
                        <a:pt x="1772777" y="377654"/>
                      </a:lnTo>
                      <a:lnTo>
                        <a:pt x="1780497" y="380412"/>
                      </a:lnTo>
                      <a:lnTo>
                        <a:pt x="1783220" y="381376"/>
                      </a:lnTo>
                      <a:lnTo>
                        <a:pt x="1783831" y="381559"/>
                      </a:lnTo>
                      <a:lnTo>
                        <a:pt x="1785223" y="381973"/>
                      </a:lnTo>
                      <a:lnTo>
                        <a:pt x="1794090" y="384609"/>
                      </a:lnTo>
                      <a:lnTo>
                        <a:pt x="1795495" y="385024"/>
                      </a:lnTo>
                      <a:lnTo>
                        <a:pt x="1796888" y="385439"/>
                      </a:lnTo>
                      <a:lnTo>
                        <a:pt x="1798805" y="385695"/>
                      </a:lnTo>
                      <a:lnTo>
                        <a:pt x="1805035" y="386513"/>
                      </a:lnTo>
                      <a:lnTo>
                        <a:pt x="1805987" y="386635"/>
                      </a:lnTo>
                      <a:lnTo>
                        <a:pt x="1807929" y="386733"/>
                      </a:lnTo>
                      <a:lnTo>
                        <a:pt x="1819618" y="387318"/>
                      </a:lnTo>
                      <a:lnTo>
                        <a:pt x="1821560" y="387416"/>
                      </a:lnTo>
                      <a:lnTo>
                        <a:pt x="1822537" y="387526"/>
                      </a:lnTo>
                      <a:lnTo>
                        <a:pt x="1824003" y="387685"/>
                      </a:lnTo>
                      <a:lnTo>
                        <a:pt x="1829853" y="388295"/>
                      </a:lnTo>
                      <a:lnTo>
                        <a:pt x="1836192" y="388978"/>
                      </a:lnTo>
                      <a:lnTo>
                        <a:pt x="1838134" y="389173"/>
                      </a:lnTo>
                      <a:lnTo>
                        <a:pt x="1839844" y="389954"/>
                      </a:lnTo>
                      <a:lnTo>
                        <a:pt x="1843325" y="391553"/>
                      </a:lnTo>
                      <a:lnTo>
                        <a:pt x="1843826" y="391797"/>
                      </a:lnTo>
                      <a:lnTo>
                        <a:pt x="1846586" y="393334"/>
                      </a:lnTo>
                      <a:lnTo>
                        <a:pt x="1848248" y="394262"/>
                      </a:lnTo>
                      <a:lnTo>
                        <a:pt x="1849481" y="395482"/>
                      </a:lnTo>
                      <a:lnTo>
                        <a:pt x="1850043" y="396031"/>
                      </a:lnTo>
                      <a:lnTo>
                        <a:pt x="1853487" y="399411"/>
                      </a:lnTo>
                      <a:lnTo>
                        <a:pt x="1854696" y="400290"/>
                      </a:lnTo>
                      <a:lnTo>
                        <a:pt x="1853866" y="401608"/>
                      </a:lnTo>
                      <a:lnTo>
                        <a:pt x="1818714" y="452774"/>
                      </a:lnTo>
                      <a:lnTo>
                        <a:pt x="1810909" y="468821"/>
                      </a:lnTo>
                      <a:lnTo>
                        <a:pt x="1809700" y="471298"/>
                      </a:lnTo>
                      <a:lnTo>
                        <a:pt x="1805902" y="481390"/>
                      </a:lnTo>
                      <a:lnTo>
                        <a:pt x="1803581" y="500414"/>
                      </a:lnTo>
                      <a:lnTo>
                        <a:pt x="1807465" y="519536"/>
                      </a:lnTo>
                      <a:lnTo>
                        <a:pt x="1810274" y="533325"/>
                      </a:lnTo>
                      <a:lnTo>
                        <a:pt x="1815111" y="575193"/>
                      </a:lnTo>
                      <a:lnTo>
                        <a:pt x="1815453" y="613754"/>
                      </a:lnTo>
                      <a:lnTo>
                        <a:pt x="1817029" y="621369"/>
                      </a:lnTo>
                      <a:lnTo>
                        <a:pt x="1820680" y="639136"/>
                      </a:lnTo>
                      <a:lnTo>
                        <a:pt x="1832296" y="663615"/>
                      </a:lnTo>
                      <a:lnTo>
                        <a:pt x="1870587" y="723080"/>
                      </a:lnTo>
                      <a:lnTo>
                        <a:pt x="1871308" y="724715"/>
                      </a:lnTo>
                      <a:lnTo>
                        <a:pt x="1874264" y="731426"/>
                      </a:lnTo>
                      <a:lnTo>
                        <a:pt x="1904517" y="762617"/>
                      </a:lnTo>
                      <a:lnTo>
                        <a:pt x="1925183" y="783911"/>
                      </a:lnTo>
                      <a:lnTo>
                        <a:pt x="1942845" y="802105"/>
                      </a:lnTo>
                      <a:lnTo>
                        <a:pt x="1946766" y="808219"/>
                      </a:lnTo>
                      <a:lnTo>
                        <a:pt x="1954631" y="816444"/>
                      </a:lnTo>
                      <a:lnTo>
                        <a:pt x="1961874" y="824022"/>
                      </a:lnTo>
                      <a:lnTo>
                        <a:pt x="1970168" y="835968"/>
                      </a:lnTo>
                      <a:lnTo>
                        <a:pt x="1970168" y="835968"/>
                      </a:lnTo>
                      <a:lnTo>
                        <a:pt x="1970168" y="835968"/>
                      </a:lnTo>
                      <a:lnTo>
                        <a:pt x="1970131" y="835981"/>
                      </a:lnTo>
                      <a:lnTo>
                        <a:pt x="1967774" y="836810"/>
                      </a:lnTo>
                      <a:lnTo>
                        <a:pt x="1967737" y="836823"/>
                      </a:lnTo>
                      <a:lnTo>
                        <a:pt x="1958613" y="840056"/>
                      </a:lnTo>
                      <a:lnTo>
                        <a:pt x="1950283" y="842997"/>
                      </a:lnTo>
                      <a:lnTo>
                        <a:pt x="1948439" y="843656"/>
                      </a:lnTo>
                      <a:lnTo>
                        <a:pt x="1947034" y="843766"/>
                      </a:lnTo>
                      <a:lnTo>
                        <a:pt x="1945007" y="843925"/>
                      </a:lnTo>
                      <a:lnTo>
                        <a:pt x="1943602" y="844034"/>
                      </a:lnTo>
                      <a:lnTo>
                        <a:pt x="1941868" y="843449"/>
                      </a:lnTo>
                      <a:lnTo>
                        <a:pt x="1939865" y="842765"/>
                      </a:lnTo>
                      <a:lnTo>
                        <a:pt x="1939181" y="842533"/>
                      </a:lnTo>
                      <a:lnTo>
                        <a:pt x="1938167" y="842192"/>
                      </a:lnTo>
                      <a:lnTo>
                        <a:pt x="1937117" y="841826"/>
                      </a:lnTo>
                      <a:lnTo>
                        <a:pt x="1937019" y="841789"/>
                      </a:lnTo>
                      <a:lnTo>
                        <a:pt x="1935834" y="841252"/>
                      </a:lnTo>
                      <a:lnTo>
                        <a:pt x="1934894" y="840813"/>
                      </a:lnTo>
                      <a:lnTo>
                        <a:pt x="1934698" y="840727"/>
                      </a:lnTo>
                      <a:lnTo>
                        <a:pt x="1932243" y="839605"/>
                      </a:lnTo>
                      <a:lnTo>
                        <a:pt x="1931071" y="838567"/>
                      </a:lnTo>
                      <a:lnTo>
                        <a:pt x="1930203" y="837799"/>
                      </a:lnTo>
                      <a:lnTo>
                        <a:pt x="1928982" y="836713"/>
                      </a:lnTo>
                      <a:lnTo>
                        <a:pt x="1927565" y="836371"/>
                      </a:lnTo>
                      <a:lnTo>
                        <a:pt x="1926185" y="836041"/>
                      </a:lnTo>
                      <a:lnTo>
                        <a:pt x="1925721" y="835932"/>
                      </a:lnTo>
                      <a:lnTo>
                        <a:pt x="1925098" y="835785"/>
                      </a:lnTo>
                      <a:lnTo>
                        <a:pt x="1923864" y="836041"/>
                      </a:lnTo>
                      <a:lnTo>
                        <a:pt x="1922863" y="836261"/>
                      </a:lnTo>
                      <a:lnTo>
                        <a:pt x="1921873" y="836468"/>
                      </a:lnTo>
                      <a:lnTo>
                        <a:pt x="1921214" y="836823"/>
                      </a:lnTo>
                      <a:lnTo>
                        <a:pt x="1918380" y="838384"/>
                      </a:lnTo>
                      <a:lnTo>
                        <a:pt x="1917049" y="839129"/>
                      </a:lnTo>
                      <a:lnTo>
                        <a:pt x="1915730" y="841228"/>
                      </a:lnTo>
                      <a:lnTo>
                        <a:pt x="1913873" y="844193"/>
                      </a:lnTo>
                      <a:lnTo>
                        <a:pt x="1911882" y="845730"/>
                      </a:lnTo>
                      <a:lnTo>
                        <a:pt x="1910686" y="846658"/>
                      </a:lnTo>
                      <a:lnTo>
                        <a:pt x="1910209" y="846975"/>
                      </a:lnTo>
                      <a:lnTo>
                        <a:pt x="1908865" y="847854"/>
                      </a:lnTo>
                      <a:lnTo>
                        <a:pt x="1907143" y="848988"/>
                      </a:lnTo>
                      <a:lnTo>
                        <a:pt x="1905055" y="850941"/>
                      </a:lnTo>
                      <a:lnTo>
                        <a:pt x="1903626" y="852271"/>
                      </a:lnTo>
                      <a:lnTo>
                        <a:pt x="1901904" y="852735"/>
                      </a:lnTo>
                      <a:lnTo>
                        <a:pt x="1900633" y="853064"/>
                      </a:lnTo>
                      <a:lnTo>
                        <a:pt x="1899766" y="853296"/>
                      </a:lnTo>
                      <a:lnTo>
                        <a:pt x="1898826" y="853308"/>
                      </a:lnTo>
                      <a:lnTo>
                        <a:pt x="1895736" y="853345"/>
                      </a:lnTo>
                      <a:lnTo>
                        <a:pt x="1894588" y="853357"/>
                      </a:lnTo>
                      <a:lnTo>
                        <a:pt x="1893049" y="853052"/>
                      </a:lnTo>
                      <a:lnTo>
                        <a:pt x="1886819" y="851819"/>
                      </a:lnTo>
                      <a:lnTo>
                        <a:pt x="1885390" y="851576"/>
                      </a:lnTo>
                      <a:lnTo>
                        <a:pt x="1882532" y="851100"/>
                      </a:lnTo>
                      <a:lnTo>
                        <a:pt x="1880615" y="850770"/>
                      </a:lnTo>
                      <a:lnTo>
                        <a:pt x="1879186" y="850538"/>
                      </a:lnTo>
                      <a:lnTo>
                        <a:pt x="1877756" y="850294"/>
                      </a:lnTo>
                      <a:lnTo>
                        <a:pt x="1876327" y="850209"/>
                      </a:lnTo>
                      <a:lnTo>
                        <a:pt x="1875375" y="850148"/>
                      </a:lnTo>
                      <a:lnTo>
                        <a:pt x="1870135" y="849830"/>
                      </a:lnTo>
                      <a:lnTo>
                        <a:pt x="1868706" y="849745"/>
                      </a:lnTo>
                      <a:lnTo>
                        <a:pt x="1867314" y="849830"/>
                      </a:lnTo>
                      <a:lnTo>
                        <a:pt x="1862672" y="850087"/>
                      </a:lnTo>
                      <a:lnTo>
                        <a:pt x="1861280" y="850160"/>
                      </a:lnTo>
                      <a:lnTo>
                        <a:pt x="1859888" y="850611"/>
                      </a:lnTo>
                      <a:lnTo>
                        <a:pt x="1858495" y="851063"/>
                      </a:lnTo>
                      <a:lnTo>
                        <a:pt x="1857091" y="851514"/>
                      </a:lnTo>
                      <a:lnTo>
                        <a:pt x="1855234" y="852735"/>
                      </a:lnTo>
                      <a:lnTo>
                        <a:pt x="1854110" y="853467"/>
                      </a:lnTo>
                      <a:lnTo>
                        <a:pt x="1853561" y="853821"/>
                      </a:lnTo>
                      <a:lnTo>
                        <a:pt x="1851448" y="855798"/>
                      </a:lnTo>
                      <a:lnTo>
                        <a:pt x="1850043" y="857116"/>
                      </a:lnTo>
                      <a:lnTo>
                        <a:pt x="1848785" y="857823"/>
                      </a:lnTo>
                      <a:lnTo>
                        <a:pt x="1847454" y="858568"/>
                      </a:lnTo>
                      <a:lnTo>
                        <a:pt x="1845878" y="859446"/>
                      </a:lnTo>
                      <a:lnTo>
                        <a:pt x="1844461" y="859605"/>
                      </a:lnTo>
                      <a:lnTo>
                        <a:pt x="1839832" y="860142"/>
                      </a:lnTo>
                      <a:lnTo>
                        <a:pt x="1835472" y="860215"/>
                      </a:lnTo>
                      <a:lnTo>
                        <a:pt x="1833933" y="860228"/>
                      </a:lnTo>
                      <a:lnTo>
                        <a:pt x="1832381" y="859568"/>
                      </a:lnTo>
                      <a:lnTo>
                        <a:pt x="1829438" y="858287"/>
                      </a:lnTo>
                      <a:lnTo>
                        <a:pt x="1828082" y="857702"/>
                      </a:lnTo>
                      <a:lnTo>
                        <a:pt x="1825969" y="856139"/>
                      </a:lnTo>
                      <a:lnTo>
                        <a:pt x="1824320" y="854931"/>
                      </a:lnTo>
                      <a:lnTo>
                        <a:pt x="1822647" y="854370"/>
                      </a:lnTo>
                      <a:lnTo>
                        <a:pt x="1820888" y="853845"/>
                      </a:lnTo>
                      <a:lnTo>
                        <a:pt x="1819960" y="853577"/>
                      </a:lnTo>
                      <a:lnTo>
                        <a:pt x="1818934" y="853492"/>
                      </a:lnTo>
                      <a:lnTo>
                        <a:pt x="1818091" y="853418"/>
                      </a:lnTo>
                      <a:lnTo>
                        <a:pt x="1816406" y="853284"/>
                      </a:lnTo>
                      <a:lnTo>
                        <a:pt x="1815013" y="853674"/>
                      </a:lnTo>
                      <a:lnTo>
                        <a:pt x="1807770" y="855688"/>
                      </a:lnTo>
                      <a:lnTo>
                        <a:pt x="1807098" y="855871"/>
                      </a:lnTo>
                      <a:lnTo>
                        <a:pt x="1806158" y="856127"/>
                      </a:lnTo>
                      <a:lnTo>
                        <a:pt x="1804338" y="856823"/>
                      </a:lnTo>
                      <a:lnTo>
                        <a:pt x="1788118" y="862900"/>
                      </a:lnTo>
                      <a:lnTo>
                        <a:pt x="1785577" y="863852"/>
                      </a:lnTo>
                      <a:lnTo>
                        <a:pt x="1783782" y="864572"/>
                      </a:lnTo>
                      <a:lnTo>
                        <a:pt x="1774829" y="868172"/>
                      </a:lnTo>
                      <a:lnTo>
                        <a:pt x="1773046" y="868891"/>
                      </a:lnTo>
                      <a:lnTo>
                        <a:pt x="1772606" y="869172"/>
                      </a:lnTo>
                      <a:lnTo>
                        <a:pt x="1771800" y="869697"/>
                      </a:lnTo>
                      <a:lnTo>
                        <a:pt x="1767000" y="872796"/>
                      </a:lnTo>
                      <a:lnTo>
                        <a:pt x="1765351" y="873858"/>
                      </a:lnTo>
                      <a:lnTo>
                        <a:pt x="1763873" y="875969"/>
                      </a:lnTo>
                      <a:lnTo>
                        <a:pt x="1762994" y="877226"/>
                      </a:lnTo>
                      <a:lnTo>
                        <a:pt x="1762456" y="878007"/>
                      </a:lnTo>
                      <a:lnTo>
                        <a:pt x="1761223" y="879764"/>
                      </a:lnTo>
                      <a:lnTo>
                        <a:pt x="1759818" y="881765"/>
                      </a:lnTo>
                      <a:lnTo>
                        <a:pt x="1758682" y="883364"/>
                      </a:lnTo>
                      <a:lnTo>
                        <a:pt x="1757143" y="884072"/>
                      </a:lnTo>
                      <a:lnTo>
                        <a:pt x="1754407" y="885317"/>
                      </a:lnTo>
                      <a:lnTo>
                        <a:pt x="1753540" y="885707"/>
                      </a:lnTo>
                      <a:lnTo>
                        <a:pt x="1752050" y="885963"/>
                      </a:lnTo>
                      <a:lnTo>
                        <a:pt x="1748227" y="886610"/>
                      </a:lnTo>
                      <a:lnTo>
                        <a:pt x="1745833" y="887025"/>
                      </a:lnTo>
                      <a:lnTo>
                        <a:pt x="1743231" y="887464"/>
                      </a:lnTo>
                      <a:lnTo>
                        <a:pt x="1739726" y="888013"/>
                      </a:lnTo>
                      <a:lnTo>
                        <a:pt x="1738334" y="888233"/>
                      </a:lnTo>
                      <a:lnTo>
                        <a:pt x="1736465" y="888526"/>
                      </a:lnTo>
                      <a:lnTo>
                        <a:pt x="1734877" y="889685"/>
                      </a:lnTo>
                      <a:lnTo>
                        <a:pt x="1732483" y="891418"/>
                      </a:lnTo>
                      <a:lnTo>
                        <a:pt x="1731726" y="891979"/>
                      </a:lnTo>
                      <a:lnTo>
                        <a:pt x="1731017" y="892492"/>
                      </a:lnTo>
                      <a:lnTo>
                        <a:pt x="1729601" y="893761"/>
                      </a:lnTo>
                      <a:lnTo>
                        <a:pt x="1726266" y="896763"/>
                      </a:lnTo>
                      <a:lnTo>
                        <a:pt x="1725155" y="897751"/>
                      </a:lnTo>
                      <a:lnTo>
                        <a:pt x="1723677" y="899094"/>
                      </a:lnTo>
                      <a:lnTo>
                        <a:pt x="1722394" y="899875"/>
                      </a:lnTo>
                      <a:lnTo>
                        <a:pt x="1721552" y="900399"/>
                      </a:lnTo>
                      <a:lnTo>
                        <a:pt x="1711756" y="906440"/>
                      </a:lnTo>
                      <a:lnTo>
                        <a:pt x="1710339" y="907306"/>
                      </a:lnTo>
                      <a:lnTo>
                        <a:pt x="1708348" y="907794"/>
                      </a:lnTo>
                      <a:lnTo>
                        <a:pt x="1703096" y="908917"/>
                      </a:lnTo>
                      <a:lnTo>
                        <a:pt x="1702168" y="909124"/>
                      </a:lnTo>
                      <a:lnTo>
                        <a:pt x="1701142" y="909198"/>
                      </a:lnTo>
                      <a:lnTo>
                        <a:pt x="1699969" y="909271"/>
                      </a:lnTo>
                      <a:lnTo>
                        <a:pt x="1697612" y="909442"/>
                      </a:lnTo>
                      <a:lnTo>
                        <a:pt x="1696684" y="909515"/>
                      </a:lnTo>
                      <a:lnTo>
                        <a:pt x="1695963" y="909442"/>
                      </a:lnTo>
                      <a:lnTo>
                        <a:pt x="1692690" y="909100"/>
                      </a:lnTo>
                      <a:lnTo>
                        <a:pt x="1691188" y="908941"/>
                      </a:lnTo>
                      <a:lnTo>
                        <a:pt x="1689807" y="907953"/>
                      </a:lnTo>
                      <a:lnTo>
                        <a:pt x="1688403" y="906964"/>
                      </a:lnTo>
                      <a:lnTo>
                        <a:pt x="1687597" y="906379"/>
                      </a:lnTo>
                      <a:lnTo>
                        <a:pt x="1686620" y="905207"/>
                      </a:lnTo>
                      <a:lnTo>
                        <a:pt x="1683334" y="901241"/>
                      </a:lnTo>
                      <a:lnTo>
                        <a:pt x="1681771" y="899508"/>
                      </a:lnTo>
                      <a:lnTo>
                        <a:pt x="1680843" y="898471"/>
                      </a:lnTo>
                      <a:lnTo>
                        <a:pt x="1679108" y="896543"/>
                      </a:lnTo>
                      <a:lnTo>
                        <a:pt x="1678412" y="895774"/>
                      </a:lnTo>
                      <a:lnTo>
                        <a:pt x="1677923" y="895176"/>
                      </a:lnTo>
                      <a:lnTo>
                        <a:pt x="1676494" y="893480"/>
                      </a:lnTo>
                      <a:lnTo>
                        <a:pt x="1676360" y="893321"/>
                      </a:lnTo>
                      <a:lnTo>
                        <a:pt x="1675529" y="892333"/>
                      </a:lnTo>
                      <a:lnTo>
                        <a:pt x="1672537" y="888758"/>
                      </a:lnTo>
                      <a:lnTo>
                        <a:pt x="1670876" y="886781"/>
                      </a:lnTo>
                      <a:lnTo>
                        <a:pt x="1670289" y="886036"/>
                      </a:lnTo>
                      <a:lnTo>
                        <a:pt x="1668848" y="884169"/>
                      </a:lnTo>
                      <a:lnTo>
                        <a:pt x="1666491" y="881155"/>
                      </a:lnTo>
                      <a:lnTo>
                        <a:pt x="1665612" y="880020"/>
                      </a:lnTo>
                      <a:lnTo>
                        <a:pt x="1665282" y="879618"/>
                      </a:lnTo>
                      <a:lnTo>
                        <a:pt x="1660347" y="873565"/>
                      </a:lnTo>
                      <a:lnTo>
                        <a:pt x="1659052" y="871979"/>
                      </a:lnTo>
                      <a:lnTo>
                        <a:pt x="1658295" y="871540"/>
                      </a:lnTo>
                      <a:lnTo>
                        <a:pt x="1657538" y="871100"/>
                      </a:lnTo>
                      <a:lnTo>
                        <a:pt x="1653361" y="868648"/>
                      </a:lnTo>
                      <a:lnTo>
                        <a:pt x="1652530" y="868159"/>
                      </a:lnTo>
                      <a:lnTo>
                        <a:pt x="1651602" y="867842"/>
                      </a:lnTo>
                      <a:lnTo>
                        <a:pt x="1648890" y="866915"/>
                      </a:lnTo>
                      <a:lnTo>
                        <a:pt x="1647987" y="866597"/>
                      </a:lnTo>
                      <a:lnTo>
                        <a:pt x="1647083" y="866548"/>
                      </a:lnTo>
                      <a:lnTo>
                        <a:pt x="1644823" y="866414"/>
                      </a:lnTo>
                      <a:lnTo>
                        <a:pt x="1643467" y="866341"/>
                      </a:lnTo>
                      <a:lnTo>
                        <a:pt x="1642197" y="866890"/>
                      </a:lnTo>
                      <a:lnTo>
                        <a:pt x="1639119" y="868208"/>
                      </a:lnTo>
                      <a:lnTo>
                        <a:pt x="1638008" y="868684"/>
                      </a:lnTo>
                      <a:lnTo>
                        <a:pt x="1636860" y="869672"/>
                      </a:lnTo>
                      <a:lnTo>
                        <a:pt x="1631803" y="874041"/>
                      </a:lnTo>
                      <a:lnTo>
                        <a:pt x="1630350" y="875286"/>
                      </a:lnTo>
                      <a:lnTo>
                        <a:pt x="1629018" y="877116"/>
                      </a:lnTo>
                      <a:lnTo>
                        <a:pt x="1627211" y="879618"/>
                      </a:lnTo>
                      <a:lnTo>
                        <a:pt x="1624524" y="883327"/>
                      </a:lnTo>
                      <a:lnTo>
                        <a:pt x="1622728" y="885793"/>
                      </a:lnTo>
                      <a:lnTo>
                        <a:pt x="1621152" y="887745"/>
                      </a:lnTo>
                      <a:lnTo>
                        <a:pt x="1616743" y="893212"/>
                      </a:lnTo>
                      <a:lnTo>
                        <a:pt x="1611443" y="899789"/>
                      </a:lnTo>
                      <a:lnTo>
                        <a:pt x="1607619" y="904438"/>
                      </a:lnTo>
                      <a:lnTo>
                        <a:pt x="1603174" y="909844"/>
                      </a:lnTo>
                      <a:lnTo>
                        <a:pt x="1601268" y="912163"/>
                      </a:lnTo>
                      <a:lnTo>
                        <a:pt x="1600633" y="912944"/>
                      </a:lnTo>
                      <a:lnTo>
                        <a:pt x="1599290" y="914494"/>
                      </a:lnTo>
                      <a:lnTo>
                        <a:pt x="1591863" y="923048"/>
                      </a:lnTo>
                      <a:lnTo>
                        <a:pt x="1590862" y="924219"/>
                      </a:lnTo>
                      <a:lnTo>
                        <a:pt x="1589506" y="925769"/>
                      </a:lnTo>
                      <a:lnTo>
                        <a:pt x="1588016" y="927892"/>
                      </a:lnTo>
                      <a:lnTo>
                        <a:pt x="1585927" y="930870"/>
                      </a:lnTo>
                      <a:lnTo>
                        <a:pt x="1584437" y="932993"/>
                      </a:lnTo>
                      <a:lnTo>
                        <a:pt x="1582642" y="934860"/>
                      </a:lnTo>
                      <a:lnTo>
                        <a:pt x="1578684" y="938948"/>
                      </a:lnTo>
                      <a:lnTo>
                        <a:pt x="1576804" y="940900"/>
                      </a:lnTo>
                      <a:lnTo>
                        <a:pt x="1573213" y="944622"/>
                      </a:lnTo>
                      <a:lnTo>
                        <a:pt x="1570697" y="947222"/>
                      </a:lnTo>
                      <a:lnTo>
                        <a:pt x="1568852" y="949137"/>
                      </a:lnTo>
                      <a:lnTo>
                        <a:pt x="1566617" y="951651"/>
                      </a:lnTo>
                      <a:lnTo>
                        <a:pt x="1565347" y="953091"/>
                      </a:lnTo>
                      <a:lnTo>
                        <a:pt x="1562293" y="954104"/>
                      </a:lnTo>
                      <a:lnTo>
                        <a:pt x="1560754" y="953872"/>
                      </a:lnTo>
                      <a:lnTo>
                        <a:pt x="1559777" y="953713"/>
                      </a:lnTo>
                      <a:lnTo>
                        <a:pt x="1558116" y="952957"/>
                      </a:lnTo>
                      <a:lnTo>
                        <a:pt x="1557151" y="952518"/>
                      </a:lnTo>
                      <a:lnTo>
                        <a:pt x="1555490" y="951761"/>
                      </a:lnTo>
                      <a:lnTo>
                        <a:pt x="1553707" y="952286"/>
                      </a:lnTo>
                      <a:lnTo>
                        <a:pt x="1550629" y="953177"/>
                      </a:lnTo>
                      <a:lnTo>
                        <a:pt x="1550177" y="953311"/>
                      </a:lnTo>
                      <a:lnTo>
                        <a:pt x="1549310" y="953689"/>
                      </a:lnTo>
                      <a:lnTo>
                        <a:pt x="1543838" y="956069"/>
                      </a:lnTo>
                      <a:lnTo>
                        <a:pt x="1542482" y="956666"/>
                      </a:lnTo>
                      <a:lnTo>
                        <a:pt x="1540320" y="958070"/>
                      </a:lnTo>
                      <a:lnTo>
                        <a:pt x="1534323" y="961962"/>
                      </a:lnTo>
                      <a:lnTo>
                        <a:pt x="1533077" y="962780"/>
                      </a:lnTo>
                      <a:lnTo>
                        <a:pt x="1532247" y="963317"/>
                      </a:lnTo>
                      <a:lnTo>
                        <a:pt x="1531453" y="963927"/>
                      </a:lnTo>
                      <a:lnTo>
                        <a:pt x="1530659" y="964549"/>
                      </a:lnTo>
                      <a:lnTo>
                        <a:pt x="1527484" y="967014"/>
                      </a:lnTo>
                      <a:lnTo>
                        <a:pt x="1525859" y="968284"/>
                      </a:lnTo>
                      <a:lnTo>
                        <a:pt x="1524454" y="969748"/>
                      </a:lnTo>
                      <a:lnTo>
                        <a:pt x="1522683" y="971566"/>
                      </a:lnTo>
                      <a:lnTo>
                        <a:pt x="1521975" y="972311"/>
                      </a:lnTo>
                      <a:lnTo>
                        <a:pt x="1521254" y="973055"/>
                      </a:lnTo>
                      <a:lnTo>
                        <a:pt x="1519813" y="974544"/>
                      </a:lnTo>
                      <a:lnTo>
                        <a:pt x="1518188" y="975654"/>
                      </a:lnTo>
                      <a:lnTo>
                        <a:pt x="1512875" y="979254"/>
                      </a:lnTo>
                      <a:lnTo>
                        <a:pt x="1512472" y="979523"/>
                      </a:lnTo>
                      <a:lnTo>
                        <a:pt x="1511617" y="980047"/>
                      </a:lnTo>
                      <a:lnTo>
                        <a:pt x="1510335" y="980816"/>
                      </a:lnTo>
                      <a:lnTo>
                        <a:pt x="1508625" y="981853"/>
                      </a:lnTo>
                      <a:lnTo>
                        <a:pt x="1506341" y="982817"/>
                      </a:lnTo>
                      <a:lnTo>
                        <a:pt x="1503581" y="983977"/>
                      </a:lnTo>
                      <a:lnTo>
                        <a:pt x="1502213" y="984550"/>
                      </a:lnTo>
                      <a:lnTo>
                        <a:pt x="1501309" y="985001"/>
                      </a:lnTo>
                      <a:lnTo>
                        <a:pt x="1497278" y="987015"/>
                      </a:lnTo>
                      <a:lnTo>
                        <a:pt x="1495483" y="987906"/>
                      </a:lnTo>
                      <a:lnTo>
                        <a:pt x="1494200" y="989468"/>
                      </a:lnTo>
                      <a:lnTo>
                        <a:pt x="1493699" y="990078"/>
                      </a:lnTo>
                      <a:lnTo>
                        <a:pt x="1490096" y="994483"/>
                      </a:lnTo>
                      <a:lnTo>
                        <a:pt x="1486664" y="998034"/>
                      </a:lnTo>
                      <a:lnTo>
                        <a:pt x="1485638" y="999096"/>
                      </a:lnTo>
                      <a:lnTo>
                        <a:pt x="1484795" y="1000414"/>
                      </a:lnTo>
                      <a:lnTo>
                        <a:pt x="1484246" y="1001280"/>
                      </a:lnTo>
                      <a:lnTo>
                        <a:pt x="1483122" y="1003038"/>
                      </a:lnTo>
                      <a:lnTo>
                        <a:pt x="1482560" y="1005014"/>
                      </a:lnTo>
                      <a:lnTo>
                        <a:pt x="1482011" y="1006942"/>
                      </a:lnTo>
                      <a:lnTo>
                        <a:pt x="1481754" y="1007870"/>
                      </a:lnTo>
                      <a:lnTo>
                        <a:pt x="1481095" y="1009785"/>
                      </a:lnTo>
                      <a:lnTo>
                        <a:pt x="1480765" y="1010750"/>
                      </a:lnTo>
                      <a:lnTo>
                        <a:pt x="1479934" y="1013141"/>
                      </a:lnTo>
                      <a:lnTo>
                        <a:pt x="1479275" y="1015057"/>
                      </a:lnTo>
                      <a:lnTo>
                        <a:pt x="1477271" y="1020341"/>
                      </a:lnTo>
                      <a:lnTo>
                        <a:pt x="1476172" y="1023221"/>
                      </a:lnTo>
                      <a:lnTo>
                        <a:pt x="1475879" y="1025881"/>
                      </a:lnTo>
                      <a:lnTo>
                        <a:pt x="1475598" y="1028432"/>
                      </a:lnTo>
                      <a:lnTo>
                        <a:pt x="1474450" y="1030835"/>
                      </a:lnTo>
                      <a:lnTo>
                        <a:pt x="1473095" y="1033666"/>
                      </a:lnTo>
                      <a:lnTo>
                        <a:pt x="1472032" y="1036119"/>
                      </a:lnTo>
                      <a:lnTo>
                        <a:pt x="1470737" y="1039072"/>
                      </a:lnTo>
                      <a:lnTo>
                        <a:pt x="1469662" y="1041525"/>
                      </a:lnTo>
                      <a:lnTo>
                        <a:pt x="1469113" y="1043478"/>
                      </a:lnTo>
                      <a:lnTo>
                        <a:pt x="1468697" y="1044954"/>
                      </a:lnTo>
                      <a:lnTo>
                        <a:pt x="1468551" y="1045491"/>
                      </a:lnTo>
                      <a:lnTo>
                        <a:pt x="1467452" y="1049359"/>
                      </a:lnTo>
                      <a:lnTo>
                        <a:pt x="1467183" y="1050336"/>
                      </a:lnTo>
                      <a:lnTo>
                        <a:pt x="1466902" y="1051312"/>
                      </a:lnTo>
                      <a:lnTo>
                        <a:pt x="1466523" y="1052252"/>
                      </a:lnTo>
                      <a:lnTo>
                        <a:pt x="1465668" y="1054363"/>
                      </a:lnTo>
                      <a:lnTo>
                        <a:pt x="1465046" y="1055888"/>
                      </a:lnTo>
                      <a:lnTo>
                        <a:pt x="1463714" y="1057376"/>
                      </a:lnTo>
                      <a:lnTo>
                        <a:pt x="1460917" y="1060501"/>
                      </a:lnTo>
                      <a:lnTo>
                        <a:pt x="1457888" y="1063820"/>
                      </a:lnTo>
                      <a:lnTo>
                        <a:pt x="1456544" y="1065284"/>
                      </a:lnTo>
                      <a:lnTo>
                        <a:pt x="1455201" y="1066761"/>
                      </a:lnTo>
                      <a:lnTo>
                        <a:pt x="1453735" y="1068713"/>
                      </a:lnTo>
                      <a:lnTo>
                        <a:pt x="1452856" y="1069885"/>
                      </a:lnTo>
                      <a:lnTo>
                        <a:pt x="1450389" y="1073155"/>
                      </a:lnTo>
                      <a:lnTo>
                        <a:pt x="1449509" y="1074326"/>
                      </a:lnTo>
                      <a:lnTo>
                        <a:pt x="1448337" y="1076035"/>
                      </a:lnTo>
                      <a:lnTo>
                        <a:pt x="1446260" y="1079073"/>
                      </a:lnTo>
                      <a:lnTo>
                        <a:pt x="1446260" y="1079073"/>
                      </a:lnTo>
                      <a:lnTo>
                        <a:pt x="1444843" y="1081160"/>
                      </a:lnTo>
                      <a:lnTo>
                        <a:pt x="1444599" y="1081514"/>
                      </a:lnTo>
                      <a:lnTo>
                        <a:pt x="1443671" y="1082856"/>
                      </a:lnTo>
                      <a:lnTo>
                        <a:pt x="1442975" y="1084784"/>
                      </a:lnTo>
                      <a:lnTo>
                        <a:pt x="1440727" y="1091032"/>
                      </a:lnTo>
                      <a:lnTo>
                        <a:pt x="1440227" y="1092289"/>
                      </a:lnTo>
                      <a:lnTo>
                        <a:pt x="1438150" y="1097439"/>
                      </a:lnTo>
                      <a:lnTo>
                        <a:pt x="1437320" y="1099538"/>
                      </a:lnTo>
                      <a:lnTo>
                        <a:pt x="1436184" y="1101209"/>
                      </a:lnTo>
                      <a:lnTo>
                        <a:pt x="1435622" y="1102051"/>
                      </a:lnTo>
                      <a:lnTo>
                        <a:pt x="1431689" y="1107909"/>
                      </a:lnTo>
                      <a:lnTo>
                        <a:pt x="1430687" y="1109385"/>
                      </a:lnTo>
                      <a:lnTo>
                        <a:pt x="1429222" y="1110813"/>
                      </a:lnTo>
                      <a:lnTo>
                        <a:pt x="1426693" y="1113290"/>
                      </a:lnTo>
                      <a:lnTo>
                        <a:pt x="1423066" y="1116841"/>
                      </a:lnTo>
                      <a:lnTo>
                        <a:pt x="1421979" y="1117903"/>
                      </a:lnTo>
                      <a:lnTo>
                        <a:pt x="1421283" y="1118501"/>
                      </a:lnTo>
                      <a:lnTo>
                        <a:pt x="1419194" y="1120258"/>
                      </a:lnTo>
                      <a:lnTo>
                        <a:pt x="1418046" y="1121234"/>
                      </a:lnTo>
                      <a:lnTo>
                        <a:pt x="1416885" y="1122210"/>
                      </a:lnTo>
                      <a:lnTo>
                        <a:pt x="1415176" y="1123138"/>
                      </a:lnTo>
                      <a:lnTo>
                        <a:pt x="1410302" y="1125786"/>
                      </a:lnTo>
                      <a:lnTo>
                        <a:pt x="1408250" y="1126896"/>
                      </a:lnTo>
                      <a:lnTo>
                        <a:pt x="1406613" y="1127592"/>
                      </a:lnTo>
                      <a:lnTo>
                        <a:pt x="1400934" y="1129984"/>
                      </a:lnTo>
                      <a:lnTo>
                        <a:pt x="1398491" y="1130960"/>
                      </a:lnTo>
                      <a:lnTo>
                        <a:pt x="1395890" y="1131167"/>
                      </a:lnTo>
                      <a:lnTo>
                        <a:pt x="1393813" y="1131350"/>
                      </a:lnTo>
                      <a:lnTo>
                        <a:pt x="1392409" y="1132058"/>
                      </a:lnTo>
                      <a:lnTo>
                        <a:pt x="1391236" y="1132644"/>
                      </a:lnTo>
                      <a:lnTo>
                        <a:pt x="1389404" y="1133669"/>
                      </a:lnTo>
                      <a:lnTo>
                        <a:pt x="1388720" y="1134682"/>
                      </a:lnTo>
                      <a:lnTo>
                        <a:pt x="1388158" y="1135512"/>
                      </a:lnTo>
                      <a:lnTo>
                        <a:pt x="1387034" y="1137171"/>
                      </a:lnTo>
                      <a:lnTo>
                        <a:pt x="1386509" y="1137964"/>
                      </a:lnTo>
                      <a:lnTo>
                        <a:pt x="1384763" y="1139258"/>
                      </a:lnTo>
                      <a:lnTo>
                        <a:pt x="1382821" y="1140698"/>
                      </a:lnTo>
                      <a:lnTo>
                        <a:pt x="1382039" y="1141283"/>
                      </a:lnTo>
                      <a:lnTo>
                        <a:pt x="1381233" y="1141674"/>
                      </a:lnTo>
                      <a:lnTo>
                        <a:pt x="1378558" y="1142980"/>
                      </a:lnTo>
                      <a:lnTo>
                        <a:pt x="1377251" y="1143627"/>
                      </a:lnTo>
                      <a:lnTo>
                        <a:pt x="1375700" y="1143773"/>
                      </a:lnTo>
                      <a:lnTo>
                        <a:pt x="1373062" y="1144017"/>
                      </a:lnTo>
                      <a:lnTo>
                        <a:pt x="1370265" y="1144066"/>
                      </a:lnTo>
                      <a:lnTo>
                        <a:pt x="1369190" y="1144078"/>
                      </a:lnTo>
                      <a:lnTo>
                        <a:pt x="1368677" y="1144200"/>
                      </a:lnTo>
                      <a:lnTo>
                        <a:pt x="1366894" y="1144639"/>
                      </a:lnTo>
                      <a:lnTo>
                        <a:pt x="1365196" y="1146287"/>
                      </a:lnTo>
                      <a:lnTo>
                        <a:pt x="1363901" y="1147617"/>
                      </a:lnTo>
                      <a:lnTo>
                        <a:pt x="1363144" y="1148398"/>
                      </a:lnTo>
                      <a:lnTo>
                        <a:pt x="1362094" y="1149386"/>
                      </a:lnTo>
                      <a:lnTo>
                        <a:pt x="1361031" y="1150387"/>
                      </a:lnTo>
                      <a:lnTo>
                        <a:pt x="1357867" y="1153364"/>
                      </a:lnTo>
                      <a:lnTo>
                        <a:pt x="1356463" y="1154682"/>
                      </a:lnTo>
                      <a:lnTo>
                        <a:pt x="1355241" y="1155585"/>
                      </a:lnTo>
                      <a:lnTo>
                        <a:pt x="1350331" y="1159160"/>
                      </a:lnTo>
                      <a:lnTo>
                        <a:pt x="1346911" y="1161662"/>
                      </a:lnTo>
                      <a:lnTo>
                        <a:pt x="1342063" y="1165116"/>
                      </a:lnTo>
                      <a:lnTo>
                        <a:pt x="1340853" y="1165982"/>
                      </a:lnTo>
                      <a:lnTo>
                        <a:pt x="1339803" y="1166214"/>
                      </a:lnTo>
                      <a:lnTo>
                        <a:pt x="1337348" y="1166751"/>
                      </a:lnTo>
                      <a:lnTo>
                        <a:pt x="1336041" y="1167032"/>
                      </a:lnTo>
                      <a:lnTo>
                        <a:pt x="1334637" y="1166629"/>
                      </a:lnTo>
                      <a:lnTo>
                        <a:pt x="1333183" y="1166201"/>
                      </a:lnTo>
                      <a:lnTo>
                        <a:pt x="1331827" y="1165799"/>
                      </a:lnTo>
                      <a:lnTo>
                        <a:pt x="1329946" y="1164335"/>
                      </a:lnTo>
                      <a:lnTo>
                        <a:pt x="1329189" y="1163737"/>
                      </a:lnTo>
                      <a:lnTo>
                        <a:pt x="1326942" y="1161980"/>
                      </a:lnTo>
                      <a:lnTo>
                        <a:pt x="1325024" y="1160564"/>
                      </a:lnTo>
                      <a:lnTo>
                        <a:pt x="1323510" y="1159441"/>
                      </a:lnTo>
                      <a:lnTo>
                        <a:pt x="1321677" y="1160112"/>
                      </a:lnTo>
                      <a:lnTo>
                        <a:pt x="1321055" y="1160344"/>
                      </a:lnTo>
                      <a:lnTo>
                        <a:pt x="1319833" y="1160796"/>
                      </a:lnTo>
                      <a:lnTo>
                        <a:pt x="1318905" y="1161760"/>
                      </a:lnTo>
                      <a:lnTo>
                        <a:pt x="1316511" y="1164249"/>
                      </a:lnTo>
                      <a:lnTo>
                        <a:pt x="1315387" y="1165421"/>
                      </a:lnTo>
                      <a:lnTo>
                        <a:pt x="1312835" y="1168301"/>
                      </a:lnTo>
                      <a:lnTo>
                        <a:pt x="1311588" y="1169704"/>
                      </a:lnTo>
                      <a:lnTo>
                        <a:pt x="1311161" y="1171644"/>
                      </a:lnTo>
                      <a:lnTo>
                        <a:pt x="1310404" y="1175024"/>
                      </a:lnTo>
                      <a:lnTo>
                        <a:pt x="1309634" y="1178490"/>
                      </a:lnTo>
                      <a:lnTo>
                        <a:pt x="1309195" y="1180467"/>
                      </a:lnTo>
                      <a:lnTo>
                        <a:pt x="1308266" y="1186398"/>
                      </a:lnTo>
                      <a:lnTo>
                        <a:pt x="1308022" y="1187959"/>
                      </a:lnTo>
                      <a:lnTo>
                        <a:pt x="1307473" y="1188923"/>
                      </a:lnTo>
                      <a:lnTo>
                        <a:pt x="1306605" y="1190424"/>
                      </a:lnTo>
                      <a:lnTo>
                        <a:pt x="1305665" y="1192060"/>
                      </a:lnTo>
                      <a:lnTo>
                        <a:pt x="1303979" y="1191755"/>
                      </a:lnTo>
                      <a:lnTo>
                        <a:pt x="1301536" y="1191315"/>
                      </a:lnTo>
                      <a:lnTo>
                        <a:pt x="1300804" y="1191193"/>
                      </a:lnTo>
                      <a:lnTo>
                        <a:pt x="1299949" y="1190754"/>
                      </a:lnTo>
                      <a:lnTo>
                        <a:pt x="1299473" y="1190498"/>
                      </a:lnTo>
                      <a:lnTo>
                        <a:pt x="1295283" y="1188350"/>
                      </a:lnTo>
                      <a:lnTo>
                        <a:pt x="1294465" y="1187959"/>
                      </a:lnTo>
                      <a:lnTo>
                        <a:pt x="1293402" y="1187447"/>
                      </a:lnTo>
                      <a:lnTo>
                        <a:pt x="1289836" y="1185714"/>
                      </a:lnTo>
                      <a:lnTo>
                        <a:pt x="1288138" y="1184896"/>
                      </a:lnTo>
                      <a:lnTo>
                        <a:pt x="1285988" y="1184457"/>
                      </a:lnTo>
                      <a:lnTo>
                        <a:pt x="1281774" y="1183603"/>
                      </a:lnTo>
                      <a:lnTo>
                        <a:pt x="1280015" y="1183249"/>
                      </a:lnTo>
                      <a:lnTo>
                        <a:pt x="1277805" y="1182798"/>
                      </a:lnTo>
                      <a:lnTo>
                        <a:pt x="1275411" y="1182199"/>
                      </a:lnTo>
                      <a:lnTo>
                        <a:pt x="1269194" y="1180650"/>
                      </a:lnTo>
                      <a:lnTo>
                        <a:pt x="1266800" y="1180052"/>
                      </a:lnTo>
                      <a:lnTo>
                        <a:pt x="1264418" y="1179954"/>
                      </a:lnTo>
                      <a:lnTo>
                        <a:pt x="1258226" y="1179686"/>
                      </a:lnTo>
                      <a:lnTo>
                        <a:pt x="1256784" y="1179637"/>
                      </a:lnTo>
                      <a:lnTo>
                        <a:pt x="1255832" y="1179588"/>
                      </a:lnTo>
                      <a:lnTo>
                        <a:pt x="1254720" y="1179613"/>
                      </a:lnTo>
                      <a:lnTo>
                        <a:pt x="1250018" y="1179686"/>
                      </a:lnTo>
                      <a:lnTo>
                        <a:pt x="1248100" y="1179722"/>
                      </a:lnTo>
                      <a:lnTo>
                        <a:pt x="1245853" y="1180308"/>
                      </a:lnTo>
                      <a:lnTo>
                        <a:pt x="1243141" y="1181004"/>
                      </a:lnTo>
                      <a:lnTo>
                        <a:pt x="1241370" y="1181455"/>
                      </a:lnTo>
                      <a:lnTo>
                        <a:pt x="1240723" y="1181541"/>
                      </a:lnTo>
                      <a:lnTo>
                        <a:pt x="1236900" y="1181992"/>
                      </a:lnTo>
                      <a:lnTo>
                        <a:pt x="1234933" y="1182224"/>
                      </a:lnTo>
                      <a:lnTo>
                        <a:pt x="1233712" y="1179637"/>
                      </a:lnTo>
                      <a:lnTo>
                        <a:pt x="1234836" y="1178099"/>
                      </a:lnTo>
                      <a:lnTo>
                        <a:pt x="1236546" y="1175744"/>
                      </a:lnTo>
                      <a:lnTo>
                        <a:pt x="1237071" y="1175037"/>
                      </a:lnTo>
                      <a:lnTo>
                        <a:pt x="1237950" y="1174341"/>
                      </a:lnTo>
                      <a:lnTo>
                        <a:pt x="1238488" y="1173926"/>
                      </a:lnTo>
                      <a:lnTo>
                        <a:pt x="1239612" y="1173047"/>
                      </a:lnTo>
                      <a:lnTo>
                        <a:pt x="1240369" y="1172571"/>
                      </a:lnTo>
                      <a:lnTo>
                        <a:pt x="1241138" y="1172084"/>
                      </a:lnTo>
                      <a:lnTo>
                        <a:pt x="1242298" y="1171363"/>
                      </a:lnTo>
                      <a:lnTo>
                        <a:pt x="1245987" y="1169033"/>
                      </a:lnTo>
                      <a:lnTo>
                        <a:pt x="1248125" y="1167544"/>
                      </a:lnTo>
                      <a:lnTo>
                        <a:pt x="1249810" y="1166372"/>
                      </a:lnTo>
                      <a:lnTo>
                        <a:pt x="1249163" y="1164469"/>
                      </a:lnTo>
                      <a:lnTo>
                        <a:pt x="1248222" y="1161735"/>
                      </a:lnTo>
                      <a:lnTo>
                        <a:pt x="1248088" y="1158550"/>
                      </a:lnTo>
                      <a:lnTo>
                        <a:pt x="1248064" y="1157623"/>
                      </a:lnTo>
                      <a:lnTo>
                        <a:pt x="1248051" y="1156940"/>
                      </a:lnTo>
                      <a:lnTo>
                        <a:pt x="1245755" y="1154414"/>
                      </a:lnTo>
                      <a:lnTo>
                        <a:pt x="1242555" y="1155768"/>
                      </a:lnTo>
                      <a:lnTo>
                        <a:pt x="1242115" y="1156232"/>
                      </a:lnTo>
                      <a:lnTo>
                        <a:pt x="1240650" y="1157757"/>
                      </a:lnTo>
                      <a:lnTo>
                        <a:pt x="1239917" y="1156329"/>
                      </a:lnTo>
                      <a:lnTo>
                        <a:pt x="1239318" y="1155182"/>
                      </a:lnTo>
                      <a:lnTo>
                        <a:pt x="1236265" y="1155048"/>
                      </a:lnTo>
                      <a:lnTo>
                        <a:pt x="1234201" y="1157208"/>
                      </a:lnTo>
                      <a:lnTo>
                        <a:pt x="1233932" y="1159136"/>
                      </a:lnTo>
                      <a:lnTo>
                        <a:pt x="1233627" y="1161443"/>
                      </a:lnTo>
                      <a:lnTo>
                        <a:pt x="1232650" y="1164444"/>
                      </a:lnTo>
                      <a:lnTo>
                        <a:pt x="1231184" y="1168972"/>
                      </a:lnTo>
                      <a:lnTo>
                        <a:pt x="1230866" y="1169948"/>
                      </a:lnTo>
                      <a:lnTo>
                        <a:pt x="1230365" y="1170680"/>
                      </a:lnTo>
                      <a:lnTo>
                        <a:pt x="1229340" y="1172230"/>
                      </a:lnTo>
                      <a:lnTo>
                        <a:pt x="1228350" y="1173719"/>
                      </a:lnTo>
                      <a:lnTo>
                        <a:pt x="1226884" y="1173804"/>
                      </a:lnTo>
                      <a:lnTo>
                        <a:pt x="1224967" y="1173902"/>
                      </a:lnTo>
                      <a:lnTo>
                        <a:pt x="1223843" y="1173963"/>
                      </a:lnTo>
                      <a:lnTo>
                        <a:pt x="1222671" y="1173243"/>
                      </a:lnTo>
                      <a:lnTo>
                        <a:pt x="1220948" y="1172181"/>
                      </a:lnTo>
                      <a:lnTo>
                        <a:pt x="1220265" y="1171742"/>
                      </a:lnTo>
                      <a:lnTo>
                        <a:pt x="1219581" y="1171058"/>
                      </a:lnTo>
                      <a:lnTo>
                        <a:pt x="1214402" y="1165750"/>
                      </a:lnTo>
                      <a:lnTo>
                        <a:pt x="1213657" y="1164981"/>
                      </a:lnTo>
                      <a:lnTo>
                        <a:pt x="1212973" y="1164091"/>
                      </a:lnTo>
                      <a:lnTo>
                        <a:pt x="1208673" y="1158563"/>
                      </a:lnTo>
                      <a:lnTo>
                        <a:pt x="1207428" y="1156317"/>
                      </a:lnTo>
                      <a:lnTo>
                        <a:pt x="1206768" y="1155085"/>
                      </a:lnTo>
                      <a:lnTo>
                        <a:pt x="1206634" y="1154279"/>
                      </a:lnTo>
                      <a:lnTo>
                        <a:pt x="1206267" y="1152071"/>
                      </a:lnTo>
                      <a:lnTo>
                        <a:pt x="1206047" y="1150704"/>
                      </a:lnTo>
                      <a:lnTo>
                        <a:pt x="1206854" y="1149472"/>
                      </a:lnTo>
                      <a:lnTo>
                        <a:pt x="1207220" y="1148910"/>
                      </a:lnTo>
                      <a:lnTo>
                        <a:pt x="1208087" y="1147592"/>
                      </a:lnTo>
                      <a:lnTo>
                        <a:pt x="1210823" y="1147543"/>
                      </a:lnTo>
                      <a:lnTo>
                        <a:pt x="1212032" y="1148068"/>
                      </a:lnTo>
                      <a:lnTo>
                        <a:pt x="1213009" y="1148495"/>
                      </a:lnTo>
                      <a:lnTo>
                        <a:pt x="1214402" y="1149106"/>
                      </a:lnTo>
                      <a:lnTo>
                        <a:pt x="1216698" y="1151534"/>
                      </a:lnTo>
                      <a:lnTo>
                        <a:pt x="1218335" y="1153255"/>
                      </a:lnTo>
                      <a:lnTo>
                        <a:pt x="1220216" y="1153084"/>
                      </a:lnTo>
                      <a:lnTo>
                        <a:pt x="1221571" y="1152949"/>
                      </a:lnTo>
                      <a:lnTo>
                        <a:pt x="1222524" y="1152864"/>
                      </a:lnTo>
                      <a:lnTo>
                        <a:pt x="1223611" y="1152290"/>
                      </a:lnTo>
                      <a:lnTo>
                        <a:pt x="1225590" y="1151241"/>
                      </a:lnTo>
                      <a:lnTo>
                        <a:pt x="1226188" y="1150850"/>
                      </a:lnTo>
                      <a:lnTo>
                        <a:pt x="1230952" y="1147531"/>
                      </a:lnTo>
                      <a:lnTo>
                        <a:pt x="1231575" y="1147080"/>
                      </a:lnTo>
                      <a:lnTo>
                        <a:pt x="1235727" y="1143504"/>
                      </a:lnTo>
                      <a:lnTo>
                        <a:pt x="1236851" y="1142540"/>
                      </a:lnTo>
                      <a:lnTo>
                        <a:pt x="1237609" y="1139770"/>
                      </a:lnTo>
                      <a:lnTo>
                        <a:pt x="1236631" y="1138038"/>
                      </a:lnTo>
                      <a:lnTo>
                        <a:pt x="1235886" y="1136720"/>
                      </a:lnTo>
                      <a:lnTo>
                        <a:pt x="1235617" y="1136231"/>
                      </a:lnTo>
                      <a:lnTo>
                        <a:pt x="1235068" y="1135512"/>
                      </a:lnTo>
                      <a:lnTo>
                        <a:pt x="1232906" y="1132656"/>
                      </a:lnTo>
                      <a:lnTo>
                        <a:pt x="1232088" y="1131143"/>
                      </a:lnTo>
                      <a:lnTo>
                        <a:pt x="1231856" y="1130679"/>
                      </a:lnTo>
                      <a:lnTo>
                        <a:pt x="1231623" y="1130240"/>
                      </a:lnTo>
                      <a:lnTo>
                        <a:pt x="1231147" y="1129313"/>
                      </a:lnTo>
                      <a:lnTo>
                        <a:pt x="1230231" y="1125981"/>
                      </a:lnTo>
                      <a:lnTo>
                        <a:pt x="1231526" y="1122979"/>
                      </a:lnTo>
                      <a:lnTo>
                        <a:pt x="1232283" y="1121600"/>
                      </a:lnTo>
                      <a:lnTo>
                        <a:pt x="1233663" y="1119099"/>
                      </a:lnTo>
                      <a:lnTo>
                        <a:pt x="1230769" y="1116487"/>
                      </a:lnTo>
                      <a:lnTo>
                        <a:pt x="1228704" y="1115926"/>
                      </a:lnTo>
                      <a:lnTo>
                        <a:pt x="1226237" y="1115267"/>
                      </a:lnTo>
                      <a:lnTo>
                        <a:pt x="1225712" y="1112509"/>
                      </a:lnTo>
                      <a:lnTo>
                        <a:pt x="1227104" y="1110642"/>
                      </a:lnTo>
                      <a:lnTo>
                        <a:pt x="1227911" y="1109556"/>
                      </a:lnTo>
                      <a:lnTo>
                        <a:pt x="1229266" y="1108702"/>
                      </a:lnTo>
                      <a:lnTo>
                        <a:pt x="1229865" y="1108324"/>
                      </a:lnTo>
                      <a:lnTo>
                        <a:pt x="1231111" y="1107543"/>
                      </a:lnTo>
                      <a:lnTo>
                        <a:pt x="1233162" y="1106920"/>
                      </a:lnTo>
                      <a:lnTo>
                        <a:pt x="1235593" y="1106176"/>
                      </a:lnTo>
                      <a:lnTo>
                        <a:pt x="1236790" y="1105151"/>
                      </a:lnTo>
                      <a:lnTo>
                        <a:pt x="1238915" y="1103333"/>
                      </a:lnTo>
                      <a:lnTo>
                        <a:pt x="1239453" y="1102722"/>
                      </a:lnTo>
                      <a:lnTo>
                        <a:pt x="1240076" y="1101893"/>
                      </a:lnTo>
                      <a:lnTo>
                        <a:pt x="1240992" y="1100721"/>
                      </a:lnTo>
                      <a:lnTo>
                        <a:pt x="1241273" y="1099623"/>
                      </a:lnTo>
                      <a:lnTo>
                        <a:pt x="1241541" y="1098573"/>
                      </a:lnTo>
                      <a:lnTo>
                        <a:pt x="1242042" y="1096633"/>
                      </a:lnTo>
                      <a:lnTo>
                        <a:pt x="1240601" y="1095779"/>
                      </a:lnTo>
                      <a:lnTo>
                        <a:pt x="1239477" y="1095120"/>
                      </a:lnTo>
                      <a:lnTo>
                        <a:pt x="1238304" y="1094424"/>
                      </a:lnTo>
                      <a:lnTo>
                        <a:pt x="1236766" y="1094900"/>
                      </a:lnTo>
                      <a:lnTo>
                        <a:pt x="1236131" y="1095096"/>
                      </a:lnTo>
                      <a:lnTo>
                        <a:pt x="1234323" y="1095645"/>
                      </a:lnTo>
                      <a:lnTo>
                        <a:pt x="1233810" y="1095803"/>
                      </a:lnTo>
                      <a:lnTo>
                        <a:pt x="1233236" y="1096133"/>
                      </a:lnTo>
                      <a:lnTo>
                        <a:pt x="1230182" y="1097939"/>
                      </a:lnTo>
                      <a:lnTo>
                        <a:pt x="1228704" y="1098818"/>
                      </a:lnTo>
                      <a:lnTo>
                        <a:pt x="1226494" y="1101685"/>
                      </a:lnTo>
                      <a:lnTo>
                        <a:pt x="1224918" y="1103748"/>
                      </a:lnTo>
                      <a:lnTo>
                        <a:pt x="1223623" y="1104553"/>
                      </a:lnTo>
                      <a:lnTo>
                        <a:pt x="1222817" y="1105041"/>
                      </a:lnTo>
                      <a:lnTo>
                        <a:pt x="1221168" y="1106042"/>
                      </a:lnTo>
                      <a:lnTo>
                        <a:pt x="1218323" y="1104675"/>
                      </a:lnTo>
                      <a:lnTo>
                        <a:pt x="1219068" y="1101258"/>
                      </a:lnTo>
                      <a:lnTo>
                        <a:pt x="1220997" y="1098793"/>
                      </a:lnTo>
                      <a:lnTo>
                        <a:pt x="1221914" y="1097634"/>
                      </a:lnTo>
                      <a:lnTo>
                        <a:pt x="1223477" y="1094998"/>
                      </a:lnTo>
                      <a:lnTo>
                        <a:pt x="1221914" y="1093302"/>
                      </a:lnTo>
                      <a:lnTo>
                        <a:pt x="1220692" y="1091960"/>
                      </a:lnTo>
                      <a:lnTo>
                        <a:pt x="1219092" y="1092411"/>
                      </a:lnTo>
                      <a:lnTo>
                        <a:pt x="1216564" y="1093107"/>
                      </a:lnTo>
                      <a:lnTo>
                        <a:pt x="1215086" y="1093521"/>
                      </a:lnTo>
                      <a:lnTo>
                        <a:pt x="1213535" y="1095657"/>
                      </a:lnTo>
                      <a:lnTo>
                        <a:pt x="1212680" y="1096853"/>
                      </a:lnTo>
                      <a:lnTo>
                        <a:pt x="1212130" y="1097536"/>
                      </a:lnTo>
                      <a:lnTo>
                        <a:pt x="1209370" y="1099476"/>
                      </a:lnTo>
                      <a:lnTo>
                        <a:pt x="1207989" y="1099501"/>
                      </a:lnTo>
                      <a:lnTo>
                        <a:pt x="1205229" y="1099538"/>
                      </a:lnTo>
                      <a:lnTo>
                        <a:pt x="1204215" y="1099562"/>
                      </a:lnTo>
                      <a:lnTo>
                        <a:pt x="1203238" y="1099574"/>
                      </a:lnTo>
                      <a:lnTo>
                        <a:pt x="1202346" y="1099306"/>
                      </a:lnTo>
                      <a:lnTo>
                        <a:pt x="1195946" y="1097390"/>
                      </a:lnTo>
                      <a:lnTo>
                        <a:pt x="1195079" y="1093546"/>
                      </a:lnTo>
                      <a:lnTo>
                        <a:pt x="1194029" y="1090337"/>
                      </a:lnTo>
                      <a:lnTo>
                        <a:pt x="1193552" y="1088860"/>
                      </a:lnTo>
                      <a:lnTo>
                        <a:pt x="1192246" y="1088469"/>
                      </a:lnTo>
                      <a:lnTo>
                        <a:pt x="1189107" y="1087506"/>
                      </a:lnTo>
                      <a:lnTo>
                        <a:pt x="1187800" y="1087115"/>
                      </a:lnTo>
                      <a:lnTo>
                        <a:pt x="1187348" y="1087493"/>
                      </a:lnTo>
                      <a:lnTo>
                        <a:pt x="1186542" y="1088177"/>
                      </a:lnTo>
                      <a:lnTo>
                        <a:pt x="1185564" y="1089006"/>
                      </a:lnTo>
                      <a:lnTo>
                        <a:pt x="1184673" y="1089751"/>
                      </a:lnTo>
                      <a:lnTo>
                        <a:pt x="1183659" y="1090629"/>
                      </a:lnTo>
                      <a:lnTo>
                        <a:pt x="1182560" y="1093021"/>
                      </a:lnTo>
                      <a:lnTo>
                        <a:pt x="1181351" y="1095657"/>
                      </a:lnTo>
                      <a:lnTo>
                        <a:pt x="1180764" y="1096511"/>
                      </a:lnTo>
                      <a:lnTo>
                        <a:pt x="1179641" y="1098134"/>
                      </a:lnTo>
                      <a:lnTo>
                        <a:pt x="1178505" y="1099781"/>
                      </a:lnTo>
                      <a:lnTo>
                        <a:pt x="1176844" y="1100001"/>
                      </a:lnTo>
                      <a:lnTo>
                        <a:pt x="1171116" y="1100733"/>
                      </a:lnTo>
                      <a:lnTo>
                        <a:pt x="1169014" y="1102051"/>
                      </a:lnTo>
                      <a:lnTo>
                        <a:pt x="1168501" y="1102344"/>
                      </a:lnTo>
                      <a:lnTo>
                        <a:pt x="1167170" y="1104553"/>
                      </a:lnTo>
                      <a:lnTo>
                        <a:pt x="1166120" y="1106274"/>
                      </a:lnTo>
                      <a:lnTo>
                        <a:pt x="1164483" y="1108970"/>
                      </a:lnTo>
                      <a:lnTo>
                        <a:pt x="1163860" y="1110447"/>
                      </a:lnTo>
                      <a:lnTo>
                        <a:pt x="1162810" y="1112961"/>
                      </a:lnTo>
                      <a:lnTo>
                        <a:pt x="1162004" y="1114864"/>
                      </a:lnTo>
                      <a:lnTo>
                        <a:pt x="1160624" y="1115523"/>
                      </a:lnTo>
                      <a:lnTo>
                        <a:pt x="1159830" y="1115902"/>
                      </a:lnTo>
                      <a:lnTo>
                        <a:pt x="1158046" y="1116756"/>
                      </a:lnTo>
                      <a:lnTo>
                        <a:pt x="1157106" y="1113913"/>
                      </a:lnTo>
                      <a:lnTo>
                        <a:pt x="1156813" y="1113034"/>
                      </a:lnTo>
                      <a:lnTo>
                        <a:pt x="1156141" y="1110959"/>
                      </a:lnTo>
                      <a:lnTo>
                        <a:pt x="1153747" y="1112485"/>
                      </a:lnTo>
                      <a:lnTo>
                        <a:pt x="1152306" y="1113412"/>
                      </a:lnTo>
                      <a:lnTo>
                        <a:pt x="1149582" y="1113949"/>
                      </a:lnTo>
                      <a:lnTo>
                        <a:pt x="1148007" y="1110349"/>
                      </a:lnTo>
                      <a:lnTo>
                        <a:pt x="1147213" y="1107970"/>
                      </a:lnTo>
                      <a:lnTo>
                        <a:pt x="1144819" y="1106737"/>
                      </a:lnTo>
                      <a:lnTo>
                        <a:pt x="1143475" y="1106835"/>
                      </a:lnTo>
                      <a:lnTo>
                        <a:pt x="1141203" y="1107042"/>
                      </a:lnTo>
                      <a:lnTo>
                        <a:pt x="1140275" y="1107128"/>
                      </a:lnTo>
                      <a:lnTo>
                        <a:pt x="1139396" y="1107518"/>
                      </a:lnTo>
                      <a:lnTo>
                        <a:pt x="1136477" y="1108848"/>
                      </a:lnTo>
                      <a:lnTo>
                        <a:pt x="1135793" y="1109153"/>
                      </a:lnTo>
                      <a:lnTo>
                        <a:pt x="1134986" y="1109690"/>
                      </a:lnTo>
                      <a:lnTo>
                        <a:pt x="1133215" y="1110886"/>
                      </a:lnTo>
                      <a:lnTo>
                        <a:pt x="1132470" y="1111399"/>
                      </a:lnTo>
                      <a:lnTo>
                        <a:pt x="1131334" y="1112155"/>
                      </a:lnTo>
                      <a:lnTo>
                        <a:pt x="1129368" y="1114034"/>
                      </a:lnTo>
                      <a:lnTo>
                        <a:pt x="1128134" y="1115218"/>
                      </a:lnTo>
                      <a:lnTo>
                        <a:pt x="1127524" y="1115804"/>
                      </a:lnTo>
                      <a:lnTo>
                        <a:pt x="1126925" y="1116243"/>
                      </a:lnTo>
                      <a:lnTo>
                        <a:pt x="1126131" y="1116817"/>
                      </a:lnTo>
                      <a:lnTo>
                        <a:pt x="1125350" y="1117378"/>
                      </a:lnTo>
                      <a:lnTo>
                        <a:pt x="1123383" y="1118806"/>
                      </a:lnTo>
                      <a:lnTo>
                        <a:pt x="1121111" y="1119367"/>
                      </a:lnTo>
                      <a:lnTo>
                        <a:pt x="1118412" y="1120026"/>
                      </a:lnTo>
                      <a:lnTo>
                        <a:pt x="1116897" y="1121210"/>
                      </a:lnTo>
                      <a:lnTo>
                        <a:pt x="1114577" y="1123004"/>
                      </a:lnTo>
                      <a:lnTo>
                        <a:pt x="1113477" y="1123858"/>
                      </a:lnTo>
                      <a:lnTo>
                        <a:pt x="1112415" y="1125225"/>
                      </a:lnTo>
                      <a:lnTo>
                        <a:pt x="1112012" y="1125725"/>
                      </a:lnTo>
                      <a:lnTo>
                        <a:pt x="1111523" y="1126347"/>
                      </a:lnTo>
                      <a:lnTo>
                        <a:pt x="1109117" y="1128556"/>
                      </a:lnTo>
                      <a:lnTo>
                        <a:pt x="1107994" y="1129495"/>
                      </a:lnTo>
                      <a:lnTo>
                        <a:pt x="1106589" y="1129813"/>
                      </a:lnTo>
                      <a:lnTo>
                        <a:pt x="1104891" y="1130191"/>
                      </a:lnTo>
                      <a:lnTo>
                        <a:pt x="1103609" y="1129813"/>
                      </a:lnTo>
                      <a:lnTo>
                        <a:pt x="1100909" y="1129032"/>
                      </a:lnTo>
                      <a:lnTo>
                        <a:pt x="1099847" y="1128593"/>
                      </a:lnTo>
                      <a:lnTo>
                        <a:pt x="1096451" y="1127092"/>
                      </a:lnTo>
                      <a:lnTo>
                        <a:pt x="1091211" y="1124858"/>
                      </a:lnTo>
                      <a:lnTo>
                        <a:pt x="1089746" y="1124224"/>
                      </a:lnTo>
                      <a:lnTo>
                        <a:pt x="1088622" y="1123748"/>
                      </a:lnTo>
                      <a:lnTo>
                        <a:pt x="1087681" y="1123345"/>
                      </a:lnTo>
                      <a:lnTo>
                        <a:pt x="1087046" y="1123052"/>
                      </a:lnTo>
                      <a:lnTo>
                        <a:pt x="1085776" y="1122467"/>
                      </a:lnTo>
                      <a:lnTo>
                        <a:pt x="1080622" y="1120075"/>
                      </a:lnTo>
                      <a:lnTo>
                        <a:pt x="1078912" y="1119282"/>
                      </a:lnTo>
                      <a:lnTo>
                        <a:pt x="1078033" y="1118806"/>
                      </a:lnTo>
                      <a:lnTo>
                        <a:pt x="1075382" y="1117366"/>
                      </a:lnTo>
                      <a:lnTo>
                        <a:pt x="1071852" y="1115438"/>
                      </a:lnTo>
                      <a:lnTo>
                        <a:pt x="1071412" y="1115206"/>
                      </a:lnTo>
                      <a:lnTo>
                        <a:pt x="1070350" y="1114571"/>
                      </a:lnTo>
                      <a:lnTo>
                        <a:pt x="1065586" y="1111765"/>
                      </a:lnTo>
                      <a:lnTo>
                        <a:pt x="1063925" y="1110789"/>
                      </a:lnTo>
                      <a:lnTo>
                        <a:pt x="1059492" y="1106725"/>
                      </a:lnTo>
                      <a:lnTo>
                        <a:pt x="1058026" y="1105370"/>
                      </a:lnTo>
                      <a:lnTo>
                        <a:pt x="1056829" y="1104882"/>
                      </a:lnTo>
                      <a:lnTo>
                        <a:pt x="1056255" y="1104651"/>
                      </a:lnTo>
                      <a:lnTo>
                        <a:pt x="1054472" y="1103918"/>
                      </a:lnTo>
                      <a:lnTo>
                        <a:pt x="1053470" y="1103503"/>
                      </a:lnTo>
                      <a:lnTo>
                        <a:pt x="1052554" y="1103528"/>
                      </a:lnTo>
                      <a:lnTo>
                        <a:pt x="1050539" y="1103564"/>
                      </a:lnTo>
                      <a:lnTo>
                        <a:pt x="1048963" y="1103589"/>
                      </a:lnTo>
                      <a:lnTo>
                        <a:pt x="1047876" y="1104724"/>
                      </a:lnTo>
                      <a:lnTo>
                        <a:pt x="1045946" y="1106737"/>
                      </a:lnTo>
                      <a:lnTo>
                        <a:pt x="1045348" y="1107359"/>
                      </a:lnTo>
                      <a:lnTo>
                        <a:pt x="1045055" y="1108897"/>
                      </a:lnTo>
                      <a:lnTo>
                        <a:pt x="1044883" y="1109849"/>
                      </a:lnTo>
                      <a:lnTo>
                        <a:pt x="1044383" y="1110435"/>
                      </a:lnTo>
                      <a:lnTo>
                        <a:pt x="1042392" y="1112729"/>
                      </a:lnTo>
                      <a:lnTo>
                        <a:pt x="1041891" y="1113315"/>
                      </a:lnTo>
                      <a:lnTo>
                        <a:pt x="1041158" y="1113363"/>
                      </a:lnTo>
                      <a:lnTo>
                        <a:pt x="1038996" y="1113510"/>
                      </a:lnTo>
                      <a:lnTo>
                        <a:pt x="1038508" y="1113534"/>
                      </a:lnTo>
                      <a:lnTo>
                        <a:pt x="1037946" y="1113412"/>
                      </a:lnTo>
                      <a:lnTo>
                        <a:pt x="1036346" y="1113034"/>
                      </a:lnTo>
                      <a:lnTo>
                        <a:pt x="1033329" y="1112338"/>
                      </a:lnTo>
                      <a:lnTo>
                        <a:pt x="1031912" y="1111984"/>
                      </a:lnTo>
                      <a:lnTo>
                        <a:pt x="1025158" y="1110349"/>
                      </a:lnTo>
                      <a:lnTo>
                        <a:pt x="1024523" y="1110190"/>
                      </a:lnTo>
                      <a:lnTo>
                        <a:pt x="1022483" y="1109666"/>
                      </a:lnTo>
                      <a:lnTo>
                        <a:pt x="1016791" y="1108201"/>
                      </a:lnTo>
                      <a:lnTo>
                        <a:pt x="1014898" y="1107713"/>
                      </a:lnTo>
                      <a:lnTo>
                        <a:pt x="1013994" y="1107445"/>
                      </a:lnTo>
                      <a:lnTo>
                        <a:pt x="1007179" y="1105432"/>
                      </a:lnTo>
                      <a:lnTo>
                        <a:pt x="1004907" y="1104760"/>
                      </a:lnTo>
                      <a:lnTo>
                        <a:pt x="999790" y="1103516"/>
                      </a:lnTo>
                      <a:lnTo>
                        <a:pt x="997457" y="1102954"/>
                      </a:lnTo>
                      <a:lnTo>
                        <a:pt x="995392" y="1101795"/>
                      </a:lnTo>
                      <a:lnTo>
                        <a:pt x="991264" y="1099489"/>
                      </a:lnTo>
                      <a:lnTo>
                        <a:pt x="990409" y="1099123"/>
                      </a:lnTo>
                      <a:lnTo>
                        <a:pt x="985071" y="1096828"/>
                      </a:lnTo>
                      <a:lnTo>
                        <a:pt x="983301" y="1096072"/>
                      </a:lnTo>
                      <a:lnTo>
                        <a:pt x="982030" y="1097365"/>
                      </a:lnTo>
                      <a:lnTo>
                        <a:pt x="979001" y="1100441"/>
                      </a:lnTo>
                      <a:lnTo>
                        <a:pt x="978085" y="1101368"/>
                      </a:lnTo>
                      <a:lnTo>
                        <a:pt x="977291" y="1103284"/>
                      </a:lnTo>
                      <a:lnTo>
                        <a:pt x="976595" y="1104919"/>
                      </a:lnTo>
                      <a:lnTo>
                        <a:pt x="976387" y="1105419"/>
                      </a:lnTo>
                      <a:lnTo>
                        <a:pt x="975618" y="1107262"/>
                      </a:lnTo>
                      <a:lnTo>
                        <a:pt x="974641" y="1109678"/>
                      </a:lnTo>
                      <a:lnTo>
                        <a:pt x="973774" y="1111850"/>
                      </a:lnTo>
                      <a:lnTo>
                        <a:pt x="971954" y="1112692"/>
                      </a:lnTo>
                      <a:lnTo>
                        <a:pt x="962476" y="1117110"/>
                      </a:lnTo>
                      <a:lnTo>
                        <a:pt x="961572" y="1117537"/>
                      </a:lnTo>
                      <a:lnTo>
                        <a:pt x="960570" y="1117988"/>
                      </a:lnTo>
                      <a:lnTo>
                        <a:pt x="959581" y="1118379"/>
                      </a:lnTo>
                      <a:lnTo>
                        <a:pt x="958237" y="1118891"/>
                      </a:lnTo>
                      <a:lnTo>
                        <a:pt x="948796" y="1122515"/>
                      </a:lnTo>
                      <a:lnTo>
                        <a:pt x="948234" y="1122601"/>
                      </a:lnTo>
                      <a:lnTo>
                        <a:pt x="943055" y="1123467"/>
                      </a:lnTo>
                      <a:lnTo>
                        <a:pt x="944130" y="1120368"/>
                      </a:lnTo>
                      <a:lnTo>
                        <a:pt x="944265" y="1118696"/>
                      </a:lnTo>
                      <a:lnTo>
                        <a:pt x="944448" y="1116182"/>
                      </a:lnTo>
                      <a:lnTo>
                        <a:pt x="944655" y="1113339"/>
                      </a:lnTo>
                      <a:lnTo>
                        <a:pt x="944875" y="1110264"/>
                      </a:lnTo>
                      <a:lnTo>
                        <a:pt x="945071" y="1107653"/>
                      </a:lnTo>
                      <a:lnTo>
                        <a:pt x="943825" y="1104248"/>
                      </a:lnTo>
                      <a:lnTo>
                        <a:pt x="942579" y="1100855"/>
                      </a:lnTo>
                      <a:lnTo>
                        <a:pt x="941223" y="1097134"/>
                      </a:lnTo>
                      <a:lnTo>
                        <a:pt x="940173" y="1095913"/>
                      </a:lnTo>
                      <a:lnTo>
                        <a:pt x="938573" y="1094034"/>
                      </a:lnTo>
                      <a:lnTo>
                        <a:pt x="936338" y="1091410"/>
                      </a:lnTo>
                      <a:lnTo>
                        <a:pt x="933614" y="1088213"/>
                      </a:lnTo>
                      <a:lnTo>
                        <a:pt x="931391" y="1085614"/>
                      </a:lnTo>
                      <a:lnTo>
                        <a:pt x="929523" y="1083417"/>
                      </a:lnTo>
                      <a:lnTo>
                        <a:pt x="927825" y="1081246"/>
                      </a:lnTo>
                      <a:lnTo>
                        <a:pt x="926029" y="1078829"/>
                      </a:lnTo>
                      <a:lnTo>
                        <a:pt x="923965" y="1076035"/>
                      </a:lnTo>
                      <a:lnTo>
                        <a:pt x="922536" y="1074107"/>
                      </a:lnTo>
                      <a:lnTo>
                        <a:pt x="921290" y="1070775"/>
                      </a:lnTo>
                      <a:lnTo>
                        <a:pt x="920008" y="1067334"/>
                      </a:lnTo>
                      <a:lnTo>
                        <a:pt x="918664" y="1063735"/>
                      </a:lnTo>
                      <a:lnTo>
                        <a:pt x="917760" y="1061306"/>
                      </a:lnTo>
                      <a:lnTo>
                        <a:pt x="917675" y="1060122"/>
                      </a:lnTo>
                      <a:lnTo>
                        <a:pt x="917540" y="1058316"/>
                      </a:lnTo>
                      <a:lnTo>
                        <a:pt x="917333" y="1055692"/>
                      </a:lnTo>
                      <a:lnTo>
                        <a:pt x="917162" y="1053264"/>
                      </a:lnTo>
                      <a:lnTo>
                        <a:pt x="917064" y="1052068"/>
                      </a:lnTo>
                      <a:lnTo>
                        <a:pt x="916917" y="1050214"/>
                      </a:lnTo>
                      <a:lnTo>
                        <a:pt x="916795" y="1048676"/>
                      </a:lnTo>
                      <a:lnTo>
                        <a:pt x="916808" y="1048652"/>
                      </a:lnTo>
                      <a:lnTo>
                        <a:pt x="917186" y="1048652"/>
                      </a:lnTo>
                      <a:lnTo>
                        <a:pt x="920508" y="1048969"/>
                      </a:lnTo>
                      <a:lnTo>
                        <a:pt x="924844" y="1049445"/>
                      </a:lnTo>
                      <a:lnTo>
                        <a:pt x="930475" y="1049933"/>
                      </a:lnTo>
                      <a:lnTo>
                        <a:pt x="935385" y="1050250"/>
                      </a:lnTo>
                      <a:lnTo>
                        <a:pt x="940576" y="1049933"/>
                      </a:lnTo>
                      <a:lnTo>
                        <a:pt x="944338" y="1049933"/>
                      </a:lnTo>
                      <a:lnTo>
                        <a:pt x="947514" y="1049933"/>
                      </a:lnTo>
                      <a:lnTo>
                        <a:pt x="951263" y="1049445"/>
                      </a:lnTo>
                      <a:lnTo>
                        <a:pt x="954439" y="1049127"/>
                      </a:lnTo>
                      <a:lnTo>
                        <a:pt x="958042" y="1048822"/>
                      </a:lnTo>
                      <a:lnTo>
                        <a:pt x="959312" y="1047761"/>
                      </a:lnTo>
                      <a:lnTo>
                        <a:pt x="961670" y="1045833"/>
                      </a:lnTo>
                      <a:lnTo>
                        <a:pt x="962695" y="1044978"/>
                      </a:lnTo>
                      <a:lnTo>
                        <a:pt x="964943" y="1044246"/>
                      </a:lnTo>
                      <a:lnTo>
                        <a:pt x="965835" y="1043954"/>
                      </a:lnTo>
                      <a:lnTo>
                        <a:pt x="967496" y="1043404"/>
                      </a:lnTo>
                      <a:lnTo>
                        <a:pt x="968583" y="1043051"/>
                      </a:lnTo>
                      <a:lnTo>
                        <a:pt x="970415" y="1042452"/>
                      </a:lnTo>
                      <a:lnTo>
                        <a:pt x="970891" y="1042172"/>
                      </a:lnTo>
                      <a:lnTo>
                        <a:pt x="973517" y="1040586"/>
                      </a:lnTo>
                      <a:lnTo>
                        <a:pt x="975093" y="1039646"/>
                      </a:lnTo>
                      <a:lnTo>
                        <a:pt x="974763" y="1037632"/>
                      </a:lnTo>
                      <a:lnTo>
                        <a:pt x="974506" y="1036010"/>
                      </a:lnTo>
                      <a:lnTo>
                        <a:pt x="974323" y="1034887"/>
                      </a:lnTo>
                      <a:lnTo>
                        <a:pt x="973639" y="1033581"/>
                      </a:lnTo>
                      <a:lnTo>
                        <a:pt x="971514" y="1029505"/>
                      </a:lnTo>
                      <a:lnTo>
                        <a:pt x="970781" y="1026418"/>
                      </a:lnTo>
                      <a:lnTo>
                        <a:pt x="968338" y="1016131"/>
                      </a:lnTo>
                      <a:lnTo>
                        <a:pt x="968216" y="1015618"/>
                      </a:lnTo>
                      <a:lnTo>
                        <a:pt x="967203" y="1011128"/>
                      </a:lnTo>
                      <a:lnTo>
                        <a:pt x="967056" y="1010530"/>
                      </a:lnTo>
                      <a:lnTo>
                        <a:pt x="966860" y="1009651"/>
                      </a:lnTo>
                      <a:lnTo>
                        <a:pt x="966372" y="1007479"/>
                      </a:lnTo>
                      <a:lnTo>
                        <a:pt x="966311" y="1007333"/>
                      </a:lnTo>
                      <a:lnTo>
                        <a:pt x="965737" y="1005795"/>
                      </a:lnTo>
                      <a:lnTo>
                        <a:pt x="965383" y="1004868"/>
                      </a:lnTo>
                      <a:lnTo>
                        <a:pt x="964625" y="1002854"/>
                      </a:lnTo>
                      <a:lnTo>
                        <a:pt x="960925" y="1000389"/>
                      </a:lnTo>
                      <a:lnTo>
                        <a:pt x="960179" y="999889"/>
                      </a:lnTo>
                      <a:lnTo>
                        <a:pt x="959691" y="999450"/>
                      </a:lnTo>
                      <a:lnTo>
                        <a:pt x="957126" y="997204"/>
                      </a:lnTo>
                      <a:lnTo>
                        <a:pt x="956393" y="996558"/>
                      </a:lnTo>
                      <a:lnTo>
                        <a:pt x="955941" y="995801"/>
                      </a:lnTo>
                      <a:lnTo>
                        <a:pt x="954695" y="993739"/>
                      </a:lnTo>
                      <a:lnTo>
                        <a:pt x="953951" y="992519"/>
                      </a:lnTo>
                      <a:lnTo>
                        <a:pt x="954011" y="991103"/>
                      </a:lnTo>
                      <a:lnTo>
                        <a:pt x="954072" y="989639"/>
                      </a:lnTo>
                      <a:lnTo>
                        <a:pt x="954146" y="987930"/>
                      </a:lnTo>
                      <a:lnTo>
                        <a:pt x="955428" y="986783"/>
                      </a:lnTo>
                      <a:lnTo>
                        <a:pt x="957859" y="984611"/>
                      </a:lnTo>
                      <a:lnTo>
                        <a:pt x="960802" y="980535"/>
                      </a:lnTo>
                      <a:lnTo>
                        <a:pt x="962231" y="978558"/>
                      </a:lnTo>
                      <a:lnTo>
                        <a:pt x="963086" y="975325"/>
                      </a:lnTo>
                      <a:lnTo>
                        <a:pt x="965212" y="967259"/>
                      </a:lnTo>
                      <a:lnTo>
                        <a:pt x="965602" y="965746"/>
                      </a:lnTo>
                      <a:lnTo>
                        <a:pt x="966055" y="962573"/>
                      </a:lnTo>
                      <a:lnTo>
                        <a:pt x="966799" y="957289"/>
                      </a:lnTo>
                      <a:lnTo>
                        <a:pt x="967093" y="955178"/>
                      </a:lnTo>
                      <a:lnTo>
                        <a:pt x="967434" y="953603"/>
                      </a:lnTo>
                      <a:lnTo>
                        <a:pt x="967667" y="952566"/>
                      </a:lnTo>
                      <a:lnTo>
                        <a:pt x="969267" y="945269"/>
                      </a:lnTo>
                      <a:lnTo>
                        <a:pt x="969743" y="943219"/>
                      </a:lnTo>
                      <a:lnTo>
                        <a:pt x="970207" y="941157"/>
                      </a:lnTo>
                      <a:lnTo>
                        <a:pt x="971734" y="939363"/>
                      </a:lnTo>
                      <a:lnTo>
                        <a:pt x="972857" y="938045"/>
                      </a:lnTo>
                      <a:lnTo>
                        <a:pt x="973761" y="936739"/>
                      </a:lnTo>
                      <a:lnTo>
                        <a:pt x="974372" y="935873"/>
                      </a:lnTo>
                      <a:lnTo>
                        <a:pt x="976473" y="932871"/>
                      </a:lnTo>
                      <a:lnTo>
                        <a:pt x="976229" y="929881"/>
                      </a:lnTo>
                      <a:lnTo>
                        <a:pt x="976033" y="927404"/>
                      </a:lnTo>
                      <a:lnTo>
                        <a:pt x="977804" y="927367"/>
                      </a:lnTo>
                      <a:lnTo>
                        <a:pt x="978733" y="927355"/>
                      </a:lnTo>
                      <a:lnTo>
                        <a:pt x="984241" y="926428"/>
                      </a:lnTo>
                      <a:lnTo>
                        <a:pt x="985646" y="926196"/>
                      </a:lnTo>
                      <a:lnTo>
                        <a:pt x="987002" y="926684"/>
                      </a:lnTo>
                      <a:lnTo>
                        <a:pt x="990580" y="927966"/>
                      </a:lnTo>
                      <a:lnTo>
                        <a:pt x="991936" y="928466"/>
                      </a:lnTo>
                      <a:lnTo>
                        <a:pt x="992827" y="929564"/>
                      </a:lnTo>
                      <a:lnTo>
                        <a:pt x="996687" y="934360"/>
                      </a:lnTo>
                      <a:lnTo>
                        <a:pt x="1000535" y="937081"/>
                      </a:lnTo>
                      <a:lnTo>
                        <a:pt x="1001585" y="937801"/>
                      </a:lnTo>
                      <a:lnTo>
                        <a:pt x="1003234" y="937618"/>
                      </a:lnTo>
                      <a:lnTo>
                        <a:pt x="1005078" y="937423"/>
                      </a:lnTo>
                      <a:lnTo>
                        <a:pt x="1005774" y="937289"/>
                      </a:lnTo>
                      <a:lnTo>
                        <a:pt x="1010342" y="936276"/>
                      </a:lnTo>
                      <a:lnTo>
                        <a:pt x="1011210" y="936129"/>
                      </a:lnTo>
                      <a:lnTo>
                        <a:pt x="1012089" y="935971"/>
                      </a:lnTo>
                      <a:lnTo>
                        <a:pt x="1014715" y="935519"/>
                      </a:lnTo>
                      <a:lnTo>
                        <a:pt x="1016462" y="936081"/>
                      </a:lnTo>
                      <a:lnTo>
                        <a:pt x="1017817" y="936520"/>
                      </a:lnTo>
                      <a:lnTo>
                        <a:pt x="1019295" y="935043"/>
                      </a:lnTo>
                      <a:lnTo>
                        <a:pt x="1020834" y="933493"/>
                      </a:lnTo>
                      <a:lnTo>
                        <a:pt x="1020663" y="930906"/>
                      </a:lnTo>
                      <a:lnTo>
                        <a:pt x="1020504" y="928319"/>
                      </a:lnTo>
                      <a:lnTo>
                        <a:pt x="1020834" y="920912"/>
                      </a:lnTo>
                      <a:lnTo>
                        <a:pt x="1020834" y="920131"/>
                      </a:lnTo>
                      <a:lnTo>
                        <a:pt x="1020749" y="918386"/>
                      </a:lnTo>
                      <a:lnTo>
                        <a:pt x="1020639" y="916397"/>
                      </a:lnTo>
                      <a:lnTo>
                        <a:pt x="1018648" y="912346"/>
                      </a:lnTo>
                      <a:lnTo>
                        <a:pt x="1017646" y="911162"/>
                      </a:lnTo>
                      <a:lnTo>
                        <a:pt x="1016449" y="909747"/>
                      </a:lnTo>
                      <a:lnTo>
                        <a:pt x="1014947" y="906159"/>
                      </a:lnTo>
                      <a:lnTo>
                        <a:pt x="1015106" y="902925"/>
                      </a:lnTo>
                      <a:lnTo>
                        <a:pt x="1015240" y="900314"/>
                      </a:lnTo>
                      <a:lnTo>
                        <a:pt x="1013286" y="899081"/>
                      </a:lnTo>
                      <a:lnTo>
                        <a:pt x="1012394" y="898923"/>
                      </a:lnTo>
                      <a:lnTo>
                        <a:pt x="1010379" y="898569"/>
                      </a:lnTo>
                      <a:lnTo>
                        <a:pt x="1009561" y="898422"/>
                      </a:lnTo>
                      <a:lnTo>
                        <a:pt x="1008486" y="898581"/>
                      </a:lnTo>
                      <a:lnTo>
                        <a:pt x="1005628" y="898984"/>
                      </a:lnTo>
                      <a:lnTo>
                        <a:pt x="1003234" y="899033"/>
                      </a:lnTo>
                      <a:lnTo>
                        <a:pt x="1002159" y="897117"/>
                      </a:lnTo>
                      <a:lnTo>
                        <a:pt x="1001707" y="896226"/>
                      </a:lnTo>
                      <a:lnTo>
                        <a:pt x="1000205" y="890234"/>
                      </a:lnTo>
                      <a:lnTo>
                        <a:pt x="999948" y="889221"/>
                      </a:lnTo>
                      <a:lnTo>
                        <a:pt x="999374" y="888306"/>
                      </a:lnTo>
                      <a:lnTo>
                        <a:pt x="998214" y="886427"/>
                      </a:lnTo>
                      <a:lnTo>
                        <a:pt x="997725" y="885646"/>
                      </a:lnTo>
                      <a:lnTo>
                        <a:pt x="997090" y="885060"/>
                      </a:lnTo>
                      <a:lnTo>
                        <a:pt x="995453" y="883535"/>
                      </a:lnTo>
                      <a:lnTo>
                        <a:pt x="994440" y="882583"/>
                      </a:lnTo>
                      <a:lnTo>
                        <a:pt x="993145" y="882131"/>
                      </a:lnTo>
                      <a:lnTo>
                        <a:pt x="990067" y="881046"/>
                      </a:lnTo>
                      <a:lnTo>
                        <a:pt x="989261" y="880752"/>
                      </a:lnTo>
                      <a:lnTo>
                        <a:pt x="987820" y="880460"/>
                      </a:lnTo>
                      <a:lnTo>
                        <a:pt x="983972" y="879654"/>
                      </a:lnTo>
                      <a:lnTo>
                        <a:pt x="979648" y="878300"/>
                      </a:lnTo>
                      <a:lnTo>
                        <a:pt x="977352" y="877373"/>
                      </a:lnTo>
                      <a:lnTo>
                        <a:pt x="975068" y="876457"/>
                      </a:lnTo>
                      <a:lnTo>
                        <a:pt x="970513" y="875823"/>
                      </a:lnTo>
                      <a:lnTo>
                        <a:pt x="968107" y="875737"/>
                      </a:lnTo>
                      <a:lnTo>
                        <a:pt x="966201" y="875664"/>
                      </a:lnTo>
                      <a:lnTo>
                        <a:pt x="964613" y="874371"/>
                      </a:lnTo>
                      <a:lnTo>
                        <a:pt x="964234" y="874053"/>
                      </a:lnTo>
                      <a:lnTo>
                        <a:pt x="963038" y="873077"/>
                      </a:lnTo>
                      <a:lnTo>
                        <a:pt x="961975" y="871295"/>
                      </a:lnTo>
                      <a:lnTo>
                        <a:pt x="959703" y="867488"/>
                      </a:lnTo>
                      <a:lnTo>
                        <a:pt x="958274" y="866402"/>
                      </a:lnTo>
                      <a:lnTo>
                        <a:pt x="955831" y="864572"/>
                      </a:lnTo>
                      <a:lnTo>
                        <a:pt x="954243" y="863376"/>
                      </a:lnTo>
                      <a:lnTo>
                        <a:pt x="952680" y="863059"/>
                      </a:lnTo>
                      <a:lnTo>
                        <a:pt x="952204" y="862912"/>
                      </a:lnTo>
                      <a:lnTo>
                        <a:pt x="949944" y="863705"/>
                      </a:lnTo>
                      <a:lnTo>
                        <a:pt x="945792" y="867256"/>
                      </a:lnTo>
                      <a:lnTo>
                        <a:pt x="944765" y="868135"/>
                      </a:lnTo>
                      <a:lnTo>
                        <a:pt x="943874" y="869404"/>
                      </a:lnTo>
                      <a:lnTo>
                        <a:pt x="942713" y="871051"/>
                      </a:lnTo>
                      <a:lnTo>
                        <a:pt x="942201" y="871796"/>
                      </a:lnTo>
                      <a:lnTo>
                        <a:pt x="941737" y="872650"/>
                      </a:lnTo>
                      <a:lnTo>
                        <a:pt x="939929" y="875981"/>
                      </a:lnTo>
                      <a:lnTo>
                        <a:pt x="939428" y="876909"/>
                      </a:lnTo>
                      <a:lnTo>
                        <a:pt x="938915" y="878092"/>
                      </a:lnTo>
                      <a:lnTo>
                        <a:pt x="936435" y="883828"/>
                      </a:lnTo>
                      <a:lnTo>
                        <a:pt x="935837" y="882656"/>
                      </a:lnTo>
                      <a:lnTo>
                        <a:pt x="934750" y="880582"/>
                      </a:lnTo>
                      <a:lnTo>
                        <a:pt x="933211" y="879252"/>
                      </a:lnTo>
                      <a:lnTo>
                        <a:pt x="929364" y="875932"/>
                      </a:lnTo>
                      <a:lnTo>
                        <a:pt x="928215" y="874932"/>
                      </a:lnTo>
                      <a:lnTo>
                        <a:pt x="926933" y="874126"/>
                      </a:lnTo>
                      <a:lnTo>
                        <a:pt x="922646" y="871442"/>
                      </a:lnTo>
                      <a:lnTo>
                        <a:pt x="921364" y="870637"/>
                      </a:lnTo>
                      <a:lnTo>
                        <a:pt x="920460" y="870209"/>
                      </a:lnTo>
                      <a:lnTo>
                        <a:pt x="914133" y="867244"/>
                      </a:lnTo>
                      <a:lnTo>
                        <a:pt x="912325" y="866390"/>
                      </a:lnTo>
                      <a:lnTo>
                        <a:pt x="910481" y="866964"/>
                      </a:lnTo>
                      <a:lnTo>
                        <a:pt x="904960" y="868672"/>
                      </a:lnTo>
                      <a:lnTo>
                        <a:pt x="901735" y="869660"/>
                      </a:lnTo>
                      <a:lnTo>
                        <a:pt x="900282" y="869611"/>
                      </a:lnTo>
                      <a:lnTo>
                        <a:pt x="895470" y="869453"/>
                      </a:lnTo>
                      <a:lnTo>
                        <a:pt x="894383" y="866646"/>
                      </a:lnTo>
                      <a:lnTo>
                        <a:pt x="893515" y="864389"/>
                      </a:lnTo>
                      <a:lnTo>
                        <a:pt x="891390" y="860081"/>
                      </a:lnTo>
                      <a:lnTo>
                        <a:pt x="890694" y="858653"/>
                      </a:lnTo>
                      <a:lnTo>
                        <a:pt x="890352" y="857592"/>
                      </a:lnTo>
                      <a:lnTo>
                        <a:pt x="889143" y="853821"/>
                      </a:lnTo>
                      <a:lnTo>
                        <a:pt x="888532" y="851893"/>
                      </a:lnTo>
                      <a:lnTo>
                        <a:pt x="888825" y="849733"/>
                      </a:lnTo>
                      <a:lnTo>
                        <a:pt x="889411" y="845401"/>
                      </a:lnTo>
                      <a:lnTo>
                        <a:pt x="889057" y="843363"/>
                      </a:lnTo>
                      <a:lnTo>
                        <a:pt x="888166" y="838287"/>
                      </a:lnTo>
                      <a:lnTo>
                        <a:pt x="888178" y="834101"/>
                      </a:lnTo>
                      <a:lnTo>
                        <a:pt x="888337" y="833393"/>
                      </a:lnTo>
                      <a:lnTo>
                        <a:pt x="889448" y="830087"/>
                      </a:lnTo>
                      <a:lnTo>
                        <a:pt x="888068" y="827927"/>
                      </a:lnTo>
                      <a:lnTo>
                        <a:pt x="886969" y="826230"/>
                      </a:lnTo>
                      <a:lnTo>
                        <a:pt x="885540" y="823997"/>
                      </a:lnTo>
                      <a:lnTo>
                        <a:pt x="883146" y="819165"/>
                      </a:lnTo>
                      <a:lnTo>
                        <a:pt x="882364" y="817603"/>
                      </a:lnTo>
                      <a:lnTo>
                        <a:pt x="881326" y="816456"/>
                      </a:lnTo>
                      <a:lnTo>
                        <a:pt x="880288" y="815333"/>
                      </a:lnTo>
                      <a:lnTo>
                        <a:pt x="879604" y="814589"/>
                      </a:lnTo>
                      <a:lnTo>
                        <a:pt x="878981" y="814150"/>
                      </a:lnTo>
                      <a:lnTo>
                        <a:pt x="876587" y="812478"/>
                      </a:lnTo>
                      <a:lnTo>
                        <a:pt x="875829" y="811941"/>
                      </a:lnTo>
                      <a:lnTo>
                        <a:pt x="874291" y="811465"/>
                      </a:lnTo>
                      <a:lnTo>
                        <a:pt x="873643" y="811258"/>
                      </a:lnTo>
                      <a:lnTo>
                        <a:pt x="872764" y="810977"/>
                      </a:lnTo>
                      <a:lnTo>
                        <a:pt x="871860" y="810940"/>
                      </a:lnTo>
                      <a:lnTo>
                        <a:pt x="869185" y="810794"/>
                      </a:lnTo>
                      <a:lnTo>
                        <a:pt x="868025" y="810733"/>
                      </a:lnTo>
                      <a:lnTo>
                        <a:pt x="866657" y="811062"/>
                      </a:lnTo>
                      <a:lnTo>
                        <a:pt x="861649" y="812270"/>
                      </a:lnTo>
                      <a:lnTo>
                        <a:pt x="860281" y="812600"/>
                      </a:lnTo>
                      <a:lnTo>
                        <a:pt x="858925" y="813247"/>
                      </a:lnTo>
                      <a:lnTo>
                        <a:pt x="851707" y="816749"/>
                      </a:lnTo>
                      <a:lnTo>
                        <a:pt x="850351" y="817408"/>
                      </a:lnTo>
                      <a:lnTo>
                        <a:pt x="848543" y="818274"/>
                      </a:lnTo>
                      <a:lnTo>
                        <a:pt x="847200" y="818799"/>
                      </a:lnTo>
                      <a:lnTo>
                        <a:pt x="841374" y="821020"/>
                      </a:lnTo>
                      <a:lnTo>
                        <a:pt x="840934" y="821191"/>
                      </a:lnTo>
                      <a:lnTo>
                        <a:pt x="839261" y="821825"/>
                      </a:lnTo>
                      <a:lnTo>
                        <a:pt x="839139" y="821874"/>
                      </a:lnTo>
                      <a:lnTo>
                        <a:pt x="837221" y="821630"/>
                      </a:lnTo>
                      <a:lnTo>
                        <a:pt x="830992" y="820825"/>
                      </a:lnTo>
                      <a:lnTo>
                        <a:pt x="829990" y="820702"/>
                      </a:lnTo>
                      <a:lnTo>
                        <a:pt x="828586" y="820410"/>
                      </a:lnTo>
                      <a:lnTo>
                        <a:pt x="823004" y="819226"/>
                      </a:lnTo>
                      <a:lnTo>
                        <a:pt x="821147" y="818836"/>
                      </a:lnTo>
                      <a:lnTo>
                        <a:pt x="819328" y="817932"/>
                      </a:lnTo>
                      <a:lnTo>
                        <a:pt x="813892" y="815236"/>
                      </a:lnTo>
                      <a:lnTo>
                        <a:pt x="812610" y="814589"/>
                      </a:lnTo>
                      <a:lnTo>
                        <a:pt x="810973" y="813600"/>
                      </a:lnTo>
                      <a:lnTo>
                        <a:pt x="807321" y="811379"/>
                      </a:lnTo>
                      <a:lnTo>
                        <a:pt x="806100" y="810647"/>
                      </a:lnTo>
                      <a:lnTo>
                        <a:pt x="804830" y="809610"/>
                      </a:lnTo>
                      <a:lnTo>
                        <a:pt x="801630" y="807048"/>
                      </a:lnTo>
                      <a:lnTo>
                        <a:pt x="800054" y="809671"/>
                      </a:lnTo>
                      <a:lnTo>
                        <a:pt x="799761" y="810171"/>
                      </a:lnTo>
                      <a:lnTo>
                        <a:pt x="799394" y="810598"/>
                      </a:lnTo>
                      <a:lnTo>
                        <a:pt x="797819" y="812441"/>
                      </a:lnTo>
                      <a:lnTo>
                        <a:pt x="797293" y="813051"/>
                      </a:lnTo>
                      <a:lnTo>
                        <a:pt x="796817" y="813320"/>
                      </a:lnTo>
                      <a:lnTo>
                        <a:pt x="796133" y="813722"/>
                      </a:lnTo>
                      <a:lnTo>
                        <a:pt x="795168" y="814271"/>
                      </a:lnTo>
                      <a:lnTo>
                        <a:pt x="794435" y="814686"/>
                      </a:lnTo>
                      <a:lnTo>
                        <a:pt x="793666" y="814491"/>
                      </a:lnTo>
                      <a:lnTo>
                        <a:pt x="790832" y="813759"/>
                      </a:lnTo>
                      <a:lnTo>
                        <a:pt x="788585" y="813002"/>
                      </a:lnTo>
                      <a:lnTo>
                        <a:pt x="787388" y="812587"/>
                      </a:lnTo>
                      <a:lnTo>
                        <a:pt x="786264" y="812209"/>
                      </a:lnTo>
                      <a:lnTo>
                        <a:pt x="784371" y="811733"/>
                      </a:lnTo>
                      <a:lnTo>
                        <a:pt x="782502" y="811258"/>
                      </a:lnTo>
                      <a:lnTo>
                        <a:pt x="775943" y="809598"/>
                      </a:lnTo>
                      <a:lnTo>
                        <a:pt x="773134" y="808890"/>
                      </a:lnTo>
                      <a:lnTo>
                        <a:pt x="771229" y="808573"/>
                      </a:lnTo>
                      <a:lnTo>
                        <a:pt x="769323" y="808268"/>
                      </a:lnTo>
                      <a:lnTo>
                        <a:pt x="765500" y="807633"/>
                      </a:lnTo>
                      <a:lnTo>
                        <a:pt x="762740" y="807182"/>
                      </a:lnTo>
                      <a:lnTo>
                        <a:pt x="762276" y="807109"/>
                      </a:lnTo>
                      <a:lnTo>
                        <a:pt x="760444" y="806816"/>
                      </a:lnTo>
                      <a:lnTo>
                        <a:pt x="759051" y="806486"/>
                      </a:lnTo>
                      <a:lnTo>
                        <a:pt x="757659" y="806157"/>
                      </a:lnTo>
                      <a:lnTo>
                        <a:pt x="753030" y="805083"/>
                      </a:lnTo>
                      <a:lnTo>
                        <a:pt x="750722" y="804546"/>
                      </a:lnTo>
                      <a:lnTo>
                        <a:pt x="749793" y="804326"/>
                      </a:lnTo>
                      <a:lnTo>
                        <a:pt x="748865" y="804058"/>
                      </a:lnTo>
                      <a:lnTo>
                        <a:pt x="746532" y="803399"/>
                      </a:lnTo>
                      <a:lnTo>
                        <a:pt x="740022" y="801556"/>
                      </a:lnTo>
                      <a:lnTo>
                        <a:pt x="739558" y="801434"/>
                      </a:lnTo>
                      <a:lnTo>
                        <a:pt x="732547" y="799408"/>
                      </a:lnTo>
                      <a:lnTo>
                        <a:pt x="730959" y="798945"/>
                      </a:lnTo>
                      <a:lnTo>
                        <a:pt x="729542" y="799494"/>
                      </a:lnTo>
                      <a:lnTo>
                        <a:pt x="728651" y="799848"/>
                      </a:lnTo>
                      <a:lnTo>
                        <a:pt x="727271" y="800385"/>
                      </a:lnTo>
                      <a:lnTo>
                        <a:pt x="726599" y="801556"/>
                      </a:lnTo>
                      <a:lnTo>
                        <a:pt x="725524" y="803448"/>
                      </a:lnTo>
                      <a:lnTo>
                        <a:pt x="724816" y="804704"/>
                      </a:lnTo>
                      <a:lnTo>
                        <a:pt x="724938" y="806572"/>
                      </a:lnTo>
                      <a:lnTo>
                        <a:pt x="725719" y="817688"/>
                      </a:lnTo>
                      <a:lnTo>
                        <a:pt x="725866" y="819848"/>
                      </a:lnTo>
                      <a:lnTo>
                        <a:pt x="726025" y="822008"/>
                      </a:lnTo>
                      <a:lnTo>
                        <a:pt x="726013" y="828830"/>
                      </a:lnTo>
                      <a:lnTo>
                        <a:pt x="726013" y="829842"/>
                      </a:lnTo>
                      <a:lnTo>
                        <a:pt x="726355" y="831429"/>
                      </a:lnTo>
                      <a:lnTo>
                        <a:pt x="726929" y="833601"/>
                      </a:lnTo>
                      <a:lnTo>
                        <a:pt x="728639" y="834382"/>
                      </a:lnTo>
                      <a:lnTo>
                        <a:pt x="731326" y="835614"/>
                      </a:lnTo>
                      <a:lnTo>
                        <a:pt x="733133" y="836591"/>
                      </a:lnTo>
                      <a:lnTo>
                        <a:pt x="734819" y="837506"/>
                      </a:lnTo>
                      <a:lnTo>
                        <a:pt x="735894" y="838091"/>
                      </a:lnTo>
                      <a:lnTo>
                        <a:pt x="736651" y="838507"/>
                      </a:lnTo>
                      <a:lnTo>
                        <a:pt x="737054" y="838860"/>
                      </a:lnTo>
                      <a:lnTo>
                        <a:pt x="738471" y="840105"/>
                      </a:lnTo>
                      <a:lnTo>
                        <a:pt x="739924" y="841386"/>
                      </a:lnTo>
                      <a:lnTo>
                        <a:pt x="739399" y="843302"/>
                      </a:lnTo>
                      <a:lnTo>
                        <a:pt x="738642" y="845999"/>
                      </a:lnTo>
                      <a:lnTo>
                        <a:pt x="736578" y="850514"/>
                      </a:lnTo>
                      <a:lnTo>
                        <a:pt x="736223" y="851271"/>
                      </a:lnTo>
                      <a:lnTo>
                        <a:pt x="735735" y="852076"/>
                      </a:lnTo>
                      <a:lnTo>
                        <a:pt x="734220" y="854516"/>
                      </a:lnTo>
                      <a:lnTo>
                        <a:pt x="730898" y="859922"/>
                      </a:lnTo>
                      <a:lnTo>
                        <a:pt x="730116" y="861497"/>
                      </a:lnTo>
                      <a:lnTo>
                        <a:pt x="729799" y="862119"/>
                      </a:lnTo>
                      <a:lnTo>
                        <a:pt x="728761" y="864206"/>
                      </a:lnTo>
                      <a:lnTo>
                        <a:pt x="726855" y="868025"/>
                      </a:lnTo>
                      <a:lnTo>
                        <a:pt x="726379" y="868977"/>
                      </a:lnTo>
                      <a:lnTo>
                        <a:pt x="725548" y="869563"/>
                      </a:lnTo>
                      <a:lnTo>
                        <a:pt x="723863" y="870722"/>
                      </a:lnTo>
                      <a:lnTo>
                        <a:pt x="721445" y="872406"/>
                      </a:lnTo>
                      <a:lnTo>
                        <a:pt x="717597" y="873504"/>
                      </a:lnTo>
                      <a:lnTo>
                        <a:pt x="716156" y="873907"/>
                      </a:lnTo>
                      <a:lnTo>
                        <a:pt x="713835" y="873468"/>
                      </a:lnTo>
                      <a:lnTo>
                        <a:pt x="709206" y="872601"/>
                      </a:lnTo>
                      <a:lnTo>
                        <a:pt x="705884" y="871966"/>
                      </a:lnTo>
                      <a:lnTo>
                        <a:pt x="704467" y="871698"/>
                      </a:lnTo>
                      <a:lnTo>
                        <a:pt x="703050" y="871430"/>
                      </a:lnTo>
                      <a:lnTo>
                        <a:pt x="701658" y="871271"/>
                      </a:lnTo>
                      <a:lnTo>
                        <a:pt x="700265" y="871112"/>
                      </a:lnTo>
                      <a:lnTo>
                        <a:pt x="695184" y="870514"/>
                      </a:lnTo>
                      <a:lnTo>
                        <a:pt x="691020" y="870038"/>
                      </a:lnTo>
                      <a:lnTo>
                        <a:pt x="688711" y="869770"/>
                      </a:lnTo>
                      <a:lnTo>
                        <a:pt x="686341" y="869270"/>
                      </a:lnTo>
                      <a:lnTo>
                        <a:pt x="679074" y="867744"/>
                      </a:lnTo>
                      <a:lnTo>
                        <a:pt x="686085" y="875994"/>
                      </a:lnTo>
                      <a:lnTo>
                        <a:pt x="687062" y="877177"/>
                      </a:lnTo>
                      <a:lnTo>
                        <a:pt x="687819" y="878532"/>
                      </a:lnTo>
                      <a:lnTo>
                        <a:pt x="690592" y="883523"/>
                      </a:lnTo>
                      <a:lnTo>
                        <a:pt x="690836" y="883962"/>
                      </a:lnTo>
                      <a:lnTo>
                        <a:pt x="691300" y="885097"/>
                      </a:lnTo>
                      <a:lnTo>
                        <a:pt x="692278" y="887550"/>
                      </a:lnTo>
                      <a:lnTo>
                        <a:pt x="692400" y="889404"/>
                      </a:lnTo>
                      <a:lnTo>
                        <a:pt x="691997" y="890869"/>
                      </a:lnTo>
                      <a:lnTo>
                        <a:pt x="691728" y="891882"/>
                      </a:lnTo>
                      <a:lnTo>
                        <a:pt x="691728" y="894103"/>
                      </a:lnTo>
                      <a:lnTo>
                        <a:pt x="692839" y="895457"/>
                      </a:lnTo>
                      <a:lnTo>
                        <a:pt x="694195" y="896213"/>
                      </a:lnTo>
                      <a:lnTo>
                        <a:pt x="697285" y="897934"/>
                      </a:lnTo>
                      <a:lnTo>
                        <a:pt x="700058" y="900155"/>
                      </a:lnTo>
                      <a:lnTo>
                        <a:pt x="699130" y="902010"/>
                      </a:lnTo>
                      <a:lnTo>
                        <a:pt x="697847" y="904475"/>
                      </a:lnTo>
                      <a:lnTo>
                        <a:pt x="697359" y="904146"/>
                      </a:lnTo>
                      <a:lnTo>
                        <a:pt x="693743" y="900314"/>
                      </a:lnTo>
                      <a:lnTo>
                        <a:pt x="691374" y="897019"/>
                      </a:lnTo>
                      <a:lnTo>
                        <a:pt x="690287" y="895518"/>
                      </a:lnTo>
                      <a:lnTo>
                        <a:pt x="689383" y="897397"/>
                      </a:lnTo>
                      <a:lnTo>
                        <a:pt x="687441" y="901473"/>
                      </a:lnTo>
                      <a:lnTo>
                        <a:pt x="686122" y="904743"/>
                      </a:lnTo>
                      <a:lnTo>
                        <a:pt x="686109" y="904756"/>
                      </a:lnTo>
                      <a:lnTo>
                        <a:pt x="685389" y="906525"/>
                      </a:lnTo>
                      <a:lnTo>
                        <a:pt x="685389" y="906537"/>
                      </a:lnTo>
                      <a:lnTo>
                        <a:pt x="684424" y="908941"/>
                      </a:lnTo>
                      <a:lnTo>
                        <a:pt x="683251" y="907696"/>
                      </a:lnTo>
                      <a:lnTo>
                        <a:pt x="680662" y="904951"/>
                      </a:lnTo>
                      <a:lnTo>
                        <a:pt x="678928" y="903157"/>
                      </a:lnTo>
                      <a:lnTo>
                        <a:pt x="678195" y="902388"/>
                      </a:lnTo>
                      <a:lnTo>
                        <a:pt x="677560" y="901766"/>
                      </a:lnTo>
                      <a:lnTo>
                        <a:pt x="674115" y="898520"/>
                      </a:lnTo>
                      <a:lnTo>
                        <a:pt x="673383" y="897812"/>
                      </a:lnTo>
                      <a:lnTo>
                        <a:pt x="672247" y="896982"/>
                      </a:lnTo>
                      <a:lnTo>
                        <a:pt x="670598" y="895750"/>
                      </a:lnTo>
                      <a:lnTo>
                        <a:pt x="669242" y="894749"/>
                      </a:lnTo>
                      <a:lnTo>
                        <a:pt x="667495" y="893810"/>
                      </a:lnTo>
                      <a:lnTo>
                        <a:pt x="660961" y="890332"/>
                      </a:lnTo>
                      <a:lnTo>
                        <a:pt x="656283" y="887794"/>
                      </a:lnTo>
                      <a:lnTo>
                        <a:pt x="654573" y="886878"/>
                      </a:lnTo>
                      <a:lnTo>
                        <a:pt x="654756" y="889038"/>
                      </a:lnTo>
                      <a:lnTo>
                        <a:pt x="655416" y="896763"/>
                      </a:lnTo>
                      <a:lnTo>
                        <a:pt x="656026" y="902718"/>
                      </a:lnTo>
                      <a:lnTo>
                        <a:pt x="656124" y="903877"/>
                      </a:lnTo>
                      <a:lnTo>
                        <a:pt x="656124" y="904804"/>
                      </a:lnTo>
                      <a:lnTo>
                        <a:pt x="656124" y="907221"/>
                      </a:lnTo>
                      <a:lnTo>
                        <a:pt x="654109" y="907196"/>
                      </a:lnTo>
                      <a:lnTo>
                        <a:pt x="649944" y="907135"/>
                      </a:lnTo>
                      <a:lnTo>
                        <a:pt x="645974" y="907074"/>
                      </a:lnTo>
                      <a:lnTo>
                        <a:pt x="643910" y="907123"/>
                      </a:lnTo>
                      <a:lnTo>
                        <a:pt x="644093" y="909075"/>
                      </a:lnTo>
                      <a:lnTo>
                        <a:pt x="644399" y="913639"/>
                      </a:lnTo>
                      <a:lnTo>
                        <a:pt x="643214" y="915409"/>
                      </a:lnTo>
                      <a:lnTo>
                        <a:pt x="642872" y="915946"/>
                      </a:lnTo>
                      <a:lnTo>
                        <a:pt x="637107" y="916190"/>
                      </a:lnTo>
                      <a:lnTo>
                        <a:pt x="636069" y="916263"/>
                      </a:lnTo>
                      <a:lnTo>
                        <a:pt x="630414" y="916617"/>
                      </a:lnTo>
                      <a:lnTo>
                        <a:pt x="627385" y="916824"/>
                      </a:lnTo>
                      <a:lnTo>
                        <a:pt x="625540" y="916958"/>
                      </a:lnTo>
                      <a:lnTo>
                        <a:pt x="625589" y="920217"/>
                      </a:lnTo>
                      <a:lnTo>
                        <a:pt x="625736" y="922377"/>
                      </a:lnTo>
                      <a:lnTo>
                        <a:pt x="625943" y="925647"/>
                      </a:lnTo>
                      <a:lnTo>
                        <a:pt x="623134" y="925793"/>
                      </a:lnTo>
                      <a:lnTo>
                        <a:pt x="622206" y="925842"/>
                      </a:lnTo>
                      <a:lnTo>
                        <a:pt x="620569" y="925928"/>
                      </a:lnTo>
                      <a:lnTo>
                        <a:pt x="617528" y="926086"/>
                      </a:lnTo>
                      <a:lnTo>
                        <a:pt x="617699" y="928380"/>
                      </a:lnTo>
                      <a:lnTo>
                        <a:pt x="617430" y="933359"/>
                      </a:lnTo>
                      <a:lnTo>
                        <a:pt x="616453" y="936410"/>
                      </a:lnTo>
                      <a:lnTo>
                        <a:pt x="613729" y="937667"/>
                      </a:lnTo>
                      <a:lnTo>
                        <a:pt x="612630" y="937484"/>
                      </a:lnTo>
                      <a:lnTo>
                        <a:pt x="610151" y="937069"/>
                      </a:lnTo>
                      <a:lnTo>
                        <a:pt x="609198" y="936910"/>
                      </a:lnTo>
                      <a:lnTo>
                        <a:pt x="608038" y="936178"/>
                      </a:lnTo>
                      <a:lnTo>
                        <a:pt x="606865" y="935434"/>
                      </a:lnTo>
                      <a:lnTo>
                        <a:pt x="606450" y="935177"/>
                      </a:lnTo>
                      <a:lnTo>
                        <a:pt x="606071" y="934872"/>
                      </a:lnTo>
                      <a:lnTo>
                        <a:pt x="601613" y="931285"/>
                      </a:lnTo>
                      <a:lnTo>
                        <a:pt x="600966" y="930760"/>
                      </a:lnTo>
                      <a:lnTo>
                        <a:pt x="599146" y="929161"/>
                      </a:lnTo>
                      <a:lnTo>
                        <a:pt x="596581" y="926940"/>
                      </a:lnTo>
                      <a:lnTo>
                        <a:pt x="590168" y="921352"/>
                      </a:lnTo>
                      <a:lnTo>
                        <a:pt x="587518" y="919057"/>
                      </a:lnTo>
                      <a:lnTo>
                        <a:pt x="585344" y="917202"/>
                      </a:lnTo>
                      <a:lnTo>
                        <a:pt x="582425" y="914726"/>
                      </a:lnTo>
                      <a:lnTo>
                        <a:pt x="577038" y="910149"/>
                      </a:lnTo>
                      <a:lnTo>
                        <a:pt x="575109" y="908514"/>
                      </a:lnTo>
                      <a:lnTo>
                        <a:pt x="574730" y="908172"/>
                      </a:lnTo>
                      <a:lnTo>
                        <a:pt x="572825" y="906488"/>
                      </a:lnTo>
                      <a:lnTo>
                        <a:pt x="562162" y="897031"/>
                      </a:lnTo>
                      <a:lnTo>
                        <a:pt x="556775" y="892260"/>
                      </a:lnTo>
                      <a:lnTo>
                        <a:pt x="554626" y="890356"/>
                      </a:lnTo>
                      <a:lnTo>
                        <a:pt x="553954" y="889758"/>
                      </a:lnTo>
                      <a:lnTo>
                        <a:pt x="553221" y="889148"/>
                      </a:lnTo>
                      <a:lnTo>
                        <a:pt x="552464" y="888514"/>
                      </a:lnTo>
                      <a:lnTo>
                        <a:pt x="544769" y="882058"/>
                      </a:lnTo>
                      <a:lnTo>
                        <a:pt x="543621" y="881094"/>
                      </a:lnTo>
                      <a:lnTo>
                        <a:pt x="542082" y="879801"/>
                      </a:lnTo>
                      <a:lnTo>
                        <a:pt x="540714" y="878471"/>
                      </a:lnTo>
                      <a:lnTo>
                        <a:pt x="539346" y="877128"/>
                      </a:lnTo>
                      <a:lnTo>
                        <a:pt x="538357" y="876164"/>
                      </a:lnTo>
                      <a:lnTo>
                        <a:pt x="537697" y="875530"/>
                      </a:lnTo>
                      <a:lnTo>
                        <a:pt x="536977" y="874834"/>
                      </a:lnTo>
                      <a:lnTo>
                        <a:pt x="535633" y="874346"/>
                      </a:lnTo>
                      <a:lnTo>
                        <a:pt x="532982" y="873382"/>
                      </a:lnTo>
                      <a:lnTo>
                        <a:pt x="532091" y="873053"/>
                      </a:lnTo>
                      <a:lnTo>
                        <a:pt x="531187" y="873077"/>
                      </a:lnTo>
                      <a:lnTo>
                        <a:pt x="529990" y="873114"/>
                      </a:lnTo>
                      <a:lnTo>
                        <a:pt x="528011" y="873163"/>
                      </a:lnTo>
                      <a:lnTo>
                        <a:pt x="526937" y="874932"/>
                      </a:lnTo>
                      <a:lnTo>
                        <a:pt x="526570" y="875579"/>
                      </a:lnTo>
                      <a:lnTo>
                        <a:pt x="526533" y="877434"/>
                      </a:lnTo>
                      <a:lnTo>
                        <a:pt x="526460" y="881009"/>
                      </a:lnTo>
                      <a:lnTo>
                        <a:pt x="527083" y="885207"/>
                      </a:lnTo>
                      <a:lnTo>
                        <a:pt x="527279" y="886512"/>
                      </a:lnTo>
                      <a:lnTo>
                        <a:pt x="527291" y="886805"/>
                      </a:lnTo>
                      <a:lnTo>
                        <a:pt x="527498" y="890295"/>
                      </a:lnTo>
                      <a:lnTo>
                        <a:pt x="527621" y="892309"/>
                      </a:lnTo>
                      <a:lnTo>
                        <a:pt x="525727" y="892040"/>
                      </a:lnTo>
                      <a:lnTo>
                        <a:pt x="523834" y="891760"/>
                      </a:lnTo>
                      <a:lnTo>
                        <a:pt x="521843" y="891271"/>
                      </a:lnTo>
                      <a:lnTo>
                        <a:pt x="519767" y="890747"/>
                      </a:lnTo>
                      <a:lnTo>
                        <a:pt x="517458" y="890613"/>
                      </a:lnTo>
                      <a:lnTo>
                        <a:pt x="516530" y="890551"/>
                      </a:lnTo>
                      <a:lnTo>
                        <a:pt x="515126" y="890466"/>
                      </a:lnTo>
                      <a:lnTo>
                        <a:pt x="513355" y="890613"/>
                      </a:lnTo>
                      <a:lnTo>
                        <a:pt x="511413" y="890771"/>
                      </a:lnTo>
                      <a:lnTo>
                        <a:pt x="507785" y="891027"/>
                      </a:lnTo>
                      <a:lnTo>
                        <a:pt x="505513" y="891186"/>
                      </a:lnTo>
                      <a:lnTo>
                        <a:pt x="504780" y="891235"/>
                      </a:lnTo>
                      <a:lnTo>
                        <a:pt x="504231" y="891296"/>
                      </a:lnTo>
                      <a:lnTo>
                        <a:pt x="500053" y="891711"/>
                      </a:lnTo>
                      <a:lnTo>
                        <a:pt x="498649" y="891857"/>
                      </a:lnTo>
                      <a:lnTo>
                        <a:pt x="497501" y="892223"/>
                      </a:lnTo>
                      <a:lnTo>
                        <a:pt x="496841" y="892419"/>
                      </a:lnTo>
                      <a:lnTo>
                        <a:pt x="495278" y="892919"/>
                      </a:lnTo>
                      <a:lnTo>
                        <a:pt x="492237" y="894115"/>
                      </a:lnTo>
                      <a:lnTo>
                        <a:pt x="490942" y="894615"/>
                      </a:lnTo>
                      <a:lnTo>
                        <a:pt x="489989" y="895787"/>
                      </a:lnTo>
                      <a:lnTo>
                        <a:pt x="489379" y="896543"/>
                      </a:lnTo>
                      <a:lnTo>
                        <a:pt x="488413" y="897727"/>
                      </a:lnTo>
                      <a:lnTo>
                        <a:pt x="488194" y="899581"/>
                      </a:lnTo>
                      <a:lnTo>
                        <a:pt x="487913" y="902096"/>
                      </a:lnTo>
                      <a:lnTo>
                        <a:pt x="487998" y="904097"/>
                      </a:lnTo>
                      <a:lnTo>
                        <a:pt x="488023" y="904780"/>
                      </a:lnTo>
                      <a:lnTo>
                        <a:pt x="488047" y="905329"/>
                      </a:lnTo>
                      <a:lnTo>
                        <a:pt x="488133" y="907159"/>
                      </a:lnTo>
                      <a:lnTo>
                        <a:pt x="488792" y="911284"/>
                      </a:lnTo>
                      <a:lnTo>
                        <a:pt x="489012" y="912590"/>
                      </a:lnTo>
                      <a:lnTo>
                        <a:pt x="489134" y="913517"/>
                      </a:lnTo>
                      <a:lnTo>
                        <a:pt x="489501" y="916421"/>
                      </a:lnTo>
                      <a:lnTo>
                        <a:pt x="489769" y="918508"/>
                      </a:lnTo>
                      <a:lnTo>
                        <a:pt x="489586" y="920607"/>
                      </a:lnTo>
                      <a:lnTo>
                        <a:pt x="489281" y="924293"/>
                      </a:lnTo>
                      <a:lnTo>
                        <a:pt x="489122" y="925903"/>
                      </a:lnTo>
                      <a:lnTo>
                        <a:pt x="489049" y="926696"/>
                      </a:lnTo>
                      <a:lnTo>
                        <a:pt x="488927" y="927904"/>
                      </a:lnTo>
                      <a:lnTo>
                        <a:pt x="488817" y="929137"/>
                      </a:lnTo>
                      <a:lnTo>
                        <a:pt x="489342" y="931321"/>
                      </a:lnTo>
                      <a:lnTo>
                        <a:pt x="489733" y="932920"/>
                      </a:lnTo>
                      <a:lnTo>
                        <a:pt x="489843" y="933335"/>
                      </a:lnTo>
                      <a:lnTo>
                        <a:pt x="487559" y="936458"/>
                      </a:lnTo>
                      <a:lnTo>
                        <a:pt x="485189" y="939424"/>
                      </a:lnTo>
                      <a:lnTo>
                        <a:pt x="484407" y="940425"/>
                      </a:lnTo>
                      <a:lnTo>
                        <a:pt x="483540" y="940913"/>
                      </a:lnTo>
                      <a:lnTo>
                        <a:pt x="479913" y="942975"/>
                      </a:lnTo>
                      <a:lnTo>
                        <a:pt x="478997" y="943499"/>
                      </a:lnTo>
                      <a:lnTo>
                        <a:pt x="476627" y="943512"/>
                      </a:lnTo>
                      <a:lnTo>
                        <a:pt x="475393" y="942389"/>
                      </a:lnTo>
                      <a:lnTo>
                        <a:pt x="474050" y="941169"/>
                      </a:lnTo>
                      <a:lnTo>
                        <a:pt x="473647" y="940791"/>
                      </a:lnTo>
                      <a:lnTo>
                        <a:pt x="473073" y="940010"/>
                      </a:lnTo>
                      <a:lnTo>
                        <a:pt x="470471" y="936458"/>
                      </a:lnTo>
                      <a:lnTo>
                        <a:pt x="470007" y="935910"/>
                      </a:lnTo>
                      <a:lnTo>
                        <a:pt x="469030" y="934787"/>
                      </a:lnTo>
                      <a:lnTo>
                        <a:pt x="468065" y="933664"/>
                      </a:lnTo>
                      <a:lnTo>
                        <a:pt x="466758" y="932176"/>
                      </a:lnTo>
                      <a:lnTo>
                        <a:pt x="465305" y="930504"/>
                      </a:lnTo>
                      <a:lnTo>
                        <a:pt x="462618" y="927575"/>
                      </a:lnTo>
                      <a:lnTo>
                        <a:pt x="461299" y="926135"/>
                      </a:lnTo>
                      <a:lnTo>
                        <a:pt x="459405" y="924524"/>
                      </a:lnTo>
                      <a:lnTo>
                        <a:pt x="456303" y="921876"/>
                      </a:lnTo>
                      <a:lnTo>
                        <a:pt x="453384" y="919143"/>
                      </a:lnTo>
                      <a:lnTo>
                        <a:pt x="451246" y="917117"/>
                      </a:lnTo>
                      <a:lnTo>
                        <a:pt x="449536" y="915506"/>
                      </a:lnTo>
                      <a:lnTo>
                        <a:pt x="448865" y="914860"/>
                      </a:lnTo>
                      <a:lnTo>
                        <a:pt x="447692" y="913737"/>
                      </a:lnTo>
                      <a:lnTo>
                        <a:pt x="446556" y="912822"/>
                      </a:lnTo>
                      <a:lnTo>
                        <a:pt x="443906" y="910674"/>
                      </a:lnTo>
                      <a:lnTo>
                        <a:pt x="442391" y="909454"/>
                      </a:lnTo>
                      <a:lnTo>
                        <a:pt x="440767" y="908392"/>
                      </a:lnTo>
                      <a:lnTo>
                        <a:pt x="437090" y="905988"/>
                      </a:lnTo>
                      <a:lnTo>
                        <a:pt x="434330" y="904085"/>
                      </a:lnTo>
                      <a:lnTo>
                        <a:pt x="432547" y="902889"/>
                      </a:lnTo>
                      <a:lnTo>
                        <a:pt x="431118" y="902193"/>
                      </a:lnTo>
                      <a:lnTo>
                        <a:pt x="428040" y="900692"/>
                      </a:lnTo>
                      <a:lnTo>
                        <a:pt x="424669" y="898898"/>
                      </a:lnTo>
                      <a:lnTo>
                        <a:pt x="422995" y="897995"/>
                      </a:lnTo>
                      <a:lnTo>
                        <a:pt x="421004" y="897300"/>
                      </a:lnTo>
                      <a:lnTo>
                        <a:pt x="419319" y="896726"/>
                      </a:lnTo>
                      <a:lnTo>
                        <a:pt x="416888" y="895689"/>
                      </a:lnTo>
                      <a:lnTo>
                        <a:pt x="415239" y="894993"/>
                      </a:lnTo>
                      <a:lnTo>
                        <a:pt x="414006" y="894469"/>
                      </a:lnTo>
                      <a:lnTo>
                        <a:pt x="411294" y="893273"/>
                      </a:lnTo>
                      <a:lnTo>
                        <a:pt x="409474" y="892479"/>
                      </a:lnTo>
                      <a:lnTo>
                        <a:pt x="408070" y="892040"/>
                      </a:lnTo>
                      <a:lnTo>
                        <a:pt x="407129" y="891747"/>
                      </a:lnTo>
                      <a:lnTo>
                        <a:pt x="406189" y="891467"/>
                      </a:lnTo>
                      <a:lnTo>
                        <a:pt x="405737" y="891320"/>
                      </a:lnTo>
                      <a:lnTo>
                        <a:pt x="404797" y="891040"/>
                      </a:lnTo>
                      <a:lnTo>
                        <a:pt x="404308" y="890905"/>
                      </a:lnTo>
                      <a:lnTo>
                        <a:pt x="401889" y="890271"/>
                      </a:lnTo>
                      <a:lnTo>
                        <a:pt x="400461" y="889893"/>
                      </a:lnTo>
                      <a:lnTo>
                        <a:pt x="399386" y="889612"/>
                      </a:lnTo>
                      <a:lnTo>
                        <a:pt x="397932" y="889270"/>
                      </a:lnTo>
                      <a:lnTo>
                        <a:pt x="395380" y="888697"/>
                      </a:lnTo>
                      <a:lnTo>
                        <a:pt x="393486" y="888270"/>
                      </a:lnTo>
                      <a:lnTo>
                        <a:pt x="392338" y="888062"/>
                      </a:lnTo>
                      <a:lnTo>
                        <a:pt x="391605" y="887928"/>
                      </a:lnTo>
                      <a:lnTo>
                        <a:pt x="389712" y="887586"/>
                      </a:lnTo>
                      <a:lnTo>
                        <a:pt x="388772" y="887428"/>
                      </a:lnTo>
                      <a:lnTo>
                        <a:pt x="387343" y="887293"/>
                      </a:lnTo>
                      <a:lnTo>
                        <a:pt x="386280" y="887196"/>
                      </a:lnTo>
                      <a:lnTo>
                        <a:pt x="385022" y="887086"/>
                      </a:lnTo>
                      <a:lnTo>
                        <a:pt x="383959" y="887098"/>
                      </a:lnTo>
                      <a:lnTo>
                        <a:pt x="382359" y="887122"/>
                      </a:lnTo>
                      <a:lnTo>
                        <a:pt x="381431" y="887135"/>
                      </a:lnTo>
                      <a:lnTo>
                        <a:pt x="379575" y="887122"/>
                      </a:lnTo>
                      <a:lnTo>
                        <a:pt x="379049" y="887110"/>
                      </a:lnTo>
                      <a:lnTo>
                        <a:pt x="377559" y="887098"/>
                      </a:lnTo>
                      <a:lnTo>
                        <a:pt x="376485" y="886976"/>
                      </a:lnTo>
                      <a:lnTo>
                        <a:pt x="374775" y="886781"/>
                      </a:lnTo>
                      <a:lnTo>
                        <a:pt x="373382" y="886622"/>
                      </a:lnTo>
                      <a:lnTo>
                        <a:pt x="372063" y="886256"/>
                      </a:lnTo>
                      <a:lnTo>
                        <a:pt x="370500" y="885817"/>
                      </a:lnTo>
                      <a:lnTo>
                        <a:pt x="369571" y="885561"/>
                      </a:lnTo>
                      <a:lnTo>
                        <a:pt x="368142" y="885158"/>
                      </a:lnTo>
                      <a:lnTo>
                        <a:pt x="366884" y="884609"/>
                      </a:lnTo>
                      <a:lnTo>
                        <a:pt x="365199" y="883889"/>
                      </a:lnTo>
                      <a:lnTo>
                        <a:pt x="363953" y="883352"/>
                      </a:lnTo>
                      <a:lnTo>
                        <a:pt x="361278" y="882425"/>
                      </a:lnTo>
                      <a:lnTo>
                        <a:pt x="359507" y="881814"/>
                      </a:lnTo>
                      <a:lnTo>
                        <a:pt x="357870" y="880875"/>
                      </a:lnTo>
                      <a:lnTo>
                        <a:pt x="357052" y="880399"/>
                      </a:lnTo>
                      <a:lnTo>
                        <a:pt x="354194" y="878763"/>
                      </a:lnTo>
                      <a:lnTo>
                        <a:pt x="352911" y="878056"/>
                      </a:lnTo>
                      <a:lnTo>
                        <a:pt x="351629" y="877348"/>
                      </a:lnTo>
                      <a:lnTo>
                        <a:pt x="349491" y="876164"/>
                      </a:lnTo>
                      <a:lnTo>
                        <a:pt x="347843" y="875481"/>
                      </a:lnTo>
                      <a:lnTo>
                        <a:pt x="345742" y="874627"/>
                      </a:lnTo>
                      <a:lnTo>
                        <a:pt x="343775" y="873077"/>
                      </a:lnTo>
                      <a:lnTo>
                        <a:pt x="342346" y="871954"/>
                      </a:lnTo>
                      <a:lnTo>
                        <a:pt x="341064" y="871540"/>
                      </a:lnTo>
                      <a:lnTo>
                        <a:pt x="337412" y="870380"/>
                      </a:lnTo>
                      <a:lnTo>
                        <a:pt x="334725" y="870112"/>
                      </a:lnTo>
                      <a:lnTo>
                        <a:pt x="332270" y="872601"/>
                      </a:lnTo>
                      <a:lnTo>
                        <a:pt x="331818" y="873919"/>
                      </a:lnTo>
                      <a:lnTo>
                        <a:pt x="330560" y="877653"/>
                      </a:lnTo>
                      <a:lnTo>
                        <a:pt x="330206" y="878934"/>
                      </a:lnTo>
                      <a:lnTo>
                        <a:pt x="328923" y="883633"/>
                      </a:lnTo>
                      <a:lnTo>
                        <a:pt x="327921" y="887635"/>
                      </a:lnTo>
                      <a:lnTo>
                        <a:pt x="327543" y="889136"/>
                      </a:lnTo>
                      <a:lnTo>
                        <a:pt x="327152" y="890637"/>
                      </a:lnTo>
                      <a:lnTo>
                        <a:pt x="326883" y="892089"/>
                      </a:lnTo>
                      <a:lnTo>
                        <a:pt x="326419" y="894518"/>
                      </a:lnTo>
                      <a:lnTo>
                        <a:pt x="326199" y="895994"/>
                      </a:lnTo>
                      <a:lnTo>
                        <a:pt x="325833" y="898471"/>
                      </a:lnTo>
                      <a:lnTo>
                        <a:pt x="325601" y="899984"/>
                      </a:lnTo>
                      <a:lnTo>
                        <a:pt x="325296" y="901998"/>
                      </a:lnTo>
                      <a:lnTo>
                        <a:pt x="324929" y="903365"/>
                      </a:lnTo>
                      <a:lnTo>
                        <a:pt x="324441" y="905170"/>
                      </a:lnTo>
                      <a:lnTo>
                        <a:pt x="324172" y="906183"/>
                      </a:lnTo>
                      <a:lnTo>
                        <a:pt x="323757" y="907709"/>
                      </a:lnTo>
                      <a:lnTo>
                        <a:pt x="323085" y="909002"/>
                      </a:lnTo>
                      <a:lnTo>
                        <a:pt x="322389" y="910320"/>
                      </a:lnTo>
                      <a:lnTo>
                        <a:pt x="320532" y="913871"/>
                      </a:lnTo>
                      <a:lnTo>
                        <a:pt x="319262" y="915824"/>
                      </a:lnTo>
                      <a:lnTo>
                        <a:pt x="318285" y="917325"/>
                      </a:lnTo>
                      <a:lnTo>
                        <a:pt x="316831" y="917691"/>
                      </a:lnTo>
                      <a:lnTo>
                        <a:pt x="315292" y="918069"/>
                      </a:lnTo>
                      <a:lnTo>
                        <a:pt x="314462" y="918276"/>
                      </a:lnTo>
                      <a:lnTo>
                        <a:pt x="313607" y="918167"/>
                      </a:lnTo>
                      <a:lnTo>
                        <a:pt x="312166" y="917971"/>
                      </a:lnTo>
                      <a:lnTo>
                        <a:pt x="310968" y="917813"/>
                      </a:lnTo>
                      <a:lnTo>
                        <a:pt x="309723" y="917129"/>
                      </a:lnTo>
                      <a:lnTo>
                        <a:pt x="305924" y="915067"/>
                      </a:lnTo>
                      <a:lnTo>
                        <a:pt x="301149" y="912309"/>
                      </a:lnTo>
                      <a:lnTo>
                        <a:pt x="298498" y="911040"/>
                      </a:lnTo>
                      <a:lnTo>
                        <a:pt x="295738" y="909710"/>
                      </a:lnTo>
                      <a:lnTo>
                        <a:pt x="294516" y="908990"/>
                      </a:lnTo>
                      <a:lnTo>
                        <a:pt x="293698" y="908502"/>
                      </a:lnTo>
                      <a:lnTo>
                        <a:pt x="291621" y="907282"/>
                      </a:lnTo>
                      <a:lnTo>
                        <a:pt x="290241" y="906452"/>
                      </a:lnTo>
                      <a:lnTo>
                        <a:pt x="287762" y="904902"/>
                      </a:lnTo>
                      <a:lnTo>
                        <a:pt x="285661" y="903584"/>
                      </a:lnTo>
                      <a:lnTo>
                        <a:pt x="280543" y="900436"/>
                      </a:lnTo>
                      <a:lnTo>
                        <a:pt x="281044" y="901497"/>
                      </a:lnTo>
                      <a:lnTo>
                        <a:pt x="281276" y="901986"/>
                      </a:lnTo>
                      <a:lnTo>
                        <a:pt x="281997" y="903523"/>
                      </a:lnTo>
                      <a:lnTo>
                        <a:pt x="282314" y="904975"/>
                      </a:lnTo>
                      <a:lnTo>
                        <a:pt x="282974" y="907941"/>
                      </a:lnTo>
                      <a:lnTo>
                        <a:pt x="283304" y="909417"/>
                      </a:lnTo>
                      <a:lnTo>
                        <a:pt x="283243" y="910906"/>
                      </a:lnTo>
                      <a:lnTo>
                        <a:pt x="283096" y="914347"/>
                      </a:lnTo>
                      <a:lnTo>
                        <a:pt x="282986" y="917081"/>
                      </a:lnTo>
                      <a:lnTo>
                        <a:pt x="282962" y="917788"/>
                      </a:lnTo>
                      <a:lnTo>
                        <a:pt x="282779" y="918801"/>
                      </a:lnTo>
                      <a:lnTo>
                        <a:pt x="282595" y="919789"/>
                      </a:lnTo>
                      <a:lnTo>
                        <a:pt x="282229" y="921778"/>
                      </a:lnTo>
                      <a:lnTo>
                        <a:pt x="281350" y="923170"/>
                      </a:lnTo>
                      <a:lnTo>
                        <a:pt x="280470" y="924536"/>
                      </a:lnTo>
                      <a:lnTo>
                        <a:pt x="279762" y="925622"/>
                      </a:lnTo>
                      <a:lnTo>
                        <a:pt x="279334" y="926294"/>
                      </a:lnTo>
                      <a:lnTo>
                        <a:pt x="278650" y="927099"/>
                      </a:lnTo>
                      <a:lnTo>
                        <a:pt x="278101" y="927721"/>
                      </a:lnTo>
                      <a:lnTo>
                        <a:pt x="276574" y="929479"/>
                      </a:lnTo>
                      <a:lnTo>
                        <a:pt x="275988" y="930162"/>
                      </a:lnTo>
                      <a:lnTo>
                        <a:pt x="273447" y="932676"/>
                      </a:lnTo>
                      <a:lnTo>
                        <a:pt x="271933" y="933603"/>
                      </a:lnTo>
                      <a:lnTo>
                        <a:pt x="270100" y="934714"/>
                      </a:lnTo>
                      <a:lnTo>
                        <a:pt x="271163" y="936520"/>
                      </a:lnTo>
                      <a:lnTo>
                        <a:pt x="271664" y="937362"/>
                      </a:lnTo>
                      <a:lnTo>
                        <a:pt x="272543" y="940412"/>
                      </a:lnTo>
                      <a:lnTo>
                        <a:pt x="271456" y="943536"/>
                      </a:lnTo>
                      <a:lnTo>
                        <a:pt x="270931" y="944415"/>
                      </a:lnTo>
                      <a:lnTo>
                        <a:pt x="268781" y="948039"/>
                      </a:lnTo>
                      <a:lnTo>
                        <a:pt x="267352" y="950663"/>
                      </a:lnTo>
                      <a:lnTo>
                        <a:pt x="266571" y="952078"/>
                      </a:lnTo>
                      <a:lnTo>
                        <a:pt x="266082" y="952981"/>
                      </a:lnTo>
                      <a:lnTo>
                        <a:pt x="265081" y="954812"/>
                      </a:lnTo>
                      <a:lnTo>
                        <a:pt x="264641" y="956008"/>
                      </a:lnTo>
                      <a:lnTo>
                        <a:pt x="263468" y="959107"/>
                      </a:lnTo>
                      <a:lnTo>
                        <a:pt x="262711" y="961145"/>
                      </a:lnTo>
                      <a:lnTo>
                        <a:pt x="262613" y="964464"/>
                      </a:lnTo>
                      <a:lnTo>
                        <a:pt x="262528" y="967856"/>
                      </a:lnTo>
                      <a:lnTo>
                        <a:pt x="261734" y="969919"/>
                      </a:lnTo>
                      <a:lnTo>
                        <a:pt x="260928" y="971993"/>
                      </a:lnTo>
                      <a:lnTo>
                        <a:pt x="259022" y="972628"/>
                      </a:lnTo>
                      <a:lnTo>
                        <a:pt x="257777" y="973031"/>
                      </a:lnTo>
                      <a:lnTo>
                        <a:pt x="257300" y="973274"/>
                      </a:lnTo>
                      <a:lnTo>
                        <a:pt x="256714" y="972896"/>
                      </a:lnTo>
                      <a:lnTo>
                        <a:pt x="254589" y="971908"/>
                      </a:lnTo>
                      <a:lnTo>
                        <a:pt x="252964" y="970041"/>
                      </a:lnTo>
                      <a:lnTo>
                        <a:pt x="252525" y="969528"/>
                      </a:lnTo>
                      <a:lnTo>
                        <a:pt x="251621" y="968491"/>
                      </a:lnTo>
                      <a:lnTo>
                        <a:pt x="250827" y="967246"/>
                      </a:lnTo>
                      <a:lnTo>
                        <a:pt x="250289" y="966429"/>
                      </a:lnTo>
                      <a:lnTo>
                        <a:pt x="249227" y="964757"/>
                      </a:lnTo>
                      <a:lnTo>
                        <a:pt x="247517" y="962121"/>
                      </a:lnTo>
                      <a:lnTo>
                        <a:pt x="246955" y="961230"/>
                      </a:lnTo>
                      <a:lnTo>
                        <a:pt x="245819" y="959473"/>
                      </a:lnTo>
                      <a:lnTo>
                        <a:pt x="244817" y="958289"/>
                      </a:lnTo>
                      <a:lnTo>
                        <a:pt x="241813" y="954751"/>
                      </a:lnTo>
                      <a:lnTo>
                        <a:pt x="241471" y="954360"/>
                      </a:lnTo>
                      <a:lnTo>
                        <a:pt x="240860" y="953750"/>
                      </a:lnTo>
                      <a:lnTo>
                        <a:pt x="237807" y="950760"/>
                      </a:lnTo>
                      <a:lnTo>
                        <a:pt x="236707" y="949699"/>
                      </a:lnTo>
                      <a:lnTo>
                        <a:pt x="235230" y="949150"/>
                      </a:lnTo>
                      <a:lnTo>
                        <a:pt x="234167" y="948747"/>
                      </a:lnTo>
                      <a:lnTo>
                        <a:pt x="233141" y="948381"/>
                      </a:lnTo>
                      <a:lnTo>
                        <a:pt x="232396" y="948198"/>
                      </a:lnTo>
                      <a:lnTo>
                        <a:pt x="231333" y="947978"/>
                      </a:lnTo>
                      <a:lnTo>
                        <a:pt x="230063" y="947734"/>
                      </a:lnTo>
                      <a:lnTo>
                        <a:pt x="229196" y="947563"/>
                      </a:lnTo>
                      <a:lnTo>
                        <a:pt x="228231" y="947600"/>
                      </a:lnTo>
                      <a:lnTo>
                        <a:pt x="224933" y="947722"/>
                      </a:lnTo>
                      <a:lnTo>
                        <a:pt x="222869" y="947807"/>
                      </a:lnTo>
                      <a:lnTo>
                        <a:pt x="220023" y="948942"/>
                      </a:lnTo>
                      <a:lnTo>
                        <a:pt x="219205" y="949259"/>
                      </a:lnTo>
                      <a:lnTo>
                        <a:pt x="218020" y="949491"/>
                      </a:lnTo>
                      <a:lnTo>
                        <a:pt x="215516" y="949955"/>
                      </a:lnTo>
                      <a:lnTo>
                        <a:pt x="213208" y="946636"/>
                      </a:lnTo>
                      <a:lnTo>
                        <a:pt x="212218" y="944195"/>
                      </a:lnTo>
                      <a:lnTo>
                        <a:pt x="211278" y="941865"/>
                      </a:lnTo>
                      <a:lnTo>
                        <a:pt x="209397" y="940400"/>
                      </a:lnTo>
                      <a:lnTo>
                        <a:pt x="207601" y="942889"/>
                      </a:lnTo>
                      <a:lnTo>
                        <a:pt x="207284" y="944085"/>
                      </a:lnTo>
                      <a:lnTo>
                        <a:pt x="206734" y="946111"/>
                      </a:lnTo>
                      <a:lnTo>
                        <a:pt x="203620" y="947331"/>
                      </a:lnTo>
                      <a:lnTo>
                        <a:pt x="202557" y="946331"/>
                      </a:lnTo>
                      <a:lnTo>
                        <a:pt x="198856" y="942853"/>
                      </a:lnTo>
                      <a:lnTo>
                        <a:pt x="197085" y="940864"/>
                      </a:lnTo>
                      <a:lnTo>
                        <a:pt x="195412" y="938948"/>
                      </a:lnTo>
                      <a:lnTo>
                        <a:pt x="194300" y="937398"/>
                      </a:lnTo>
                      <a:lnTo>
                        <a:pt x="193470" y="936227"/>
                      </a:lnTo>
                      <a:lnTo>
                        <a:pt x="191748" y="934421"/>
                      </a:lnTo>
                      <a:lnTo>
                        <a:pt x="190722" y="933323"/>
                      </a:lnTo>
                      <a:lnTo>
                        <a:pt x="186948" y="929332"/>
                      </a:lnTo>
                      <a:lnTo>
                        <a:pt x="185922" y="928246"/>
                      </a:lnTo>
                      <a:lnTo>
                        <a:pt x="185396" y="927551"/>
                      </a:lnTo>
                      <a:lnTo>
                        <a:pt x="183870" y="925525"/>
                      </a:lnTo>
                      <a:lnTo>
                        <a:pt x="182697" y="923975"/>
                      </a:lnTo>
                      <a:lnTo>
                        <a:pt x="182037" y="921437"/>
                      </a:lnTo>
                      <a:lnTo>
                        <a:pt x="181683" y="920046"/>
                      </a:lnTo>
                      <a:lnTo>
                        <a:pt x="181512" y="918984"/>
                      </a:lnTo>
                      <a:lnTo>
                        <a:pt x="181097" y="916336"/>
                      </a:lnTo>
                      <a:lnTo>
                        <a:pt x="179668" y="916080"/>
                      </a:lnTo>
                      <a:lnTo>
                        <a:pt x="178019" y="915787"/>
                      </a:lnTo>
                      <a:lnTo>
                        <a:pt x="175173" y="914628"/>
                      </a:lnTo>
                      <a:lnTo>
                        <a:pt x="174502" y="912395"/>
                      </a:lnTo>
                      <a:lnTo>
                        <a:pt x="174111" y="910882"/>
                      </a:lnTo>
                      <a:lnTo>
                        <a:pt x="172388" y="908746"/>
                      </a:lnTo>
                      <a:lnTo>
                        <a:pt x="170056" y="908441"/>
                      </a:lnTo>
                      <a:lnTo>
                        <a:pt x="167234" y="908063"/>
                      </a:lnTo>
                      <a:lnTo>
                        <a:pt x="165463" y="907514"/>
                      </a:lnTo>
                      <a:lnTo>
                        <a:pt x="164584" y="907245"/>
                      </a:lnTo>
                      <a:lnTo>
                        <a:pt x="162800" y="906696"/>
                      </a:lnTo>
                      <a:lnTo>
                        <a:pt x="161530" y="905878"/>
                      </a:lnTo>
                      <a:lnTo>
                        <a:pt x="158977" y="904231"/>
                      </a:lnTo>
                      <a:lnTo>
                        <a:pt x="157646" y="903377"/>
                      </a:lnTo>
                      <a:lnTo>
                        <a:pt x="156278" y="901973"/>
                      </a:lnTo>
                      <a:lnTo>
                        <a:pt x="155240" y="900912"/>
                      </a:lnTo>
                      <a:lnTo>
                        <a:pt x="152406" y="898020"/>
                      </a:lnTo>
                      <a:lnTo>
                        <a:pt x="152028" y="897629"/>
                      </a:lnTo>
                      <a:lnTo>
                        <a:pt x="150599" y="896165"/>
                      </a:lnTo>
                      <a:lnTo>
                        <a:pt x="149487" y="895164"/>
                      </a:lnTo>
                      <a:lnTo>
                        <a:pt x="145237" y="891332"/>
                      </a:lnTo>
                      <a:lnTo>
                        <a:pt x="143343" y="889624"/>
                      </a:lnTo>
                      <a:lnTo>
                        <a:pt x="141866" y="889148"/>
                      </a:lnTo>
                      <a:lnTo>
                        <a:pt x="141108" y="888904"/>
                      </a:lnTo>
                      <a:lnTo>
                        <a:pt x="138727" y="888929"/>
                      </a:lnTo>
                      <a:lnTo>
                        <a:pt x="137493" y="889343"/>
                      </a:lnTo>
                      <a:lnTo>
                        <a:pt x="136565" y="889661"/>
                      </a:lnTo>
                      <a:lnTo>
                        <a:pt x="135746" y="890076"/>
                      </a:lnTo>
                      <a:lnTo>
                        <a:pt x="135246" y="890320"/>
                      </a:lnTo>
                      <a:lnTo>
                        <a:pt x="134635" y="890625"/>
                      </a:lnTo>
                      <a:lnTo>
                        <a:pt x="133145" y="891552"/>
                      </a:lnTo>
                      <a:lnTo>
                        <a:pt x="132986" y="893321"/>
                      </a:lnTo>
                      <a:lnTo>
                        <a:pt x="132217" y="896226"/>
                      </a:lnTo>
                      <a:lnTo>
                        <a:pt x="131313" y="897129"/>
                      </a:lnTo>
                      <a:lnTo>
                        <a:pt x="130336" y="898044"/>
                      </a:lnTo>
                      <a:lnTo>
                        <a:pt x="128394" y="898789"/>
                      </a:lnTo>
                      <a:lnTo>
                        <a:pt x="127160" y="898715"/>
                      </a:lnTo>
                      <a:lnTo>
                        <a:pt x="124229" y="898557"/>
                      </a:lnTo>
                      <a:lnTo>
                        <a:pt x="121383" y="898398"/>
                      </a:lnTo>
                      <a:lnTo>
                        <a:pt x="116485" y="898081"/>
                      </a:lnTo>
                      <a:lnTo>
                        <a:pt x="115019" y="897995"/>
                      </a:lnTo>
                      <a:lnTo>
                        <a:pt x="111929" y="897300"/>
                      </a:lnTo>
                      <a:lnTo>
                        <a:pt x="111868" y="895921"/>
                      </a:lnTo>
                      <a:lnTo>
                        <a:pt x="111892" y="895115"/>
                      </a:lnTo>
                      <a:lnTo>
                        <a:pt x="111966" y="892882"/>
                      </a:lnTo>
                      <a:lnTo>
                        <a:pt x="112308" y="892199"/>
                      </a:lnTo>
                      <a:lnTo>
                        <a:pt x="112796" y="891247"/>
                      </a:lnTo>
                      <a:lnTo>
                        <a:pt x="113981" y="890527"/>
                      </a:lnTo>
                      <a:lnTo>
                        <a:pt x="114714" y="890076"/>
                      </a:lnTo>
                      <a:lnTo>
                        <a:pt x="115288" y="889758"/>
                      </a:lnTo>
                      <a:lnTo>
                        <a:pt x="117083" y="888758"/>
                      </a:lnTo>
                      <a:lnTo>
                        <a:pt x="117706" y="888416"/>
                      </a:lnTo>
                      <a:lnTo>
                        <a:pt x="119001" y="887928"/>
                      </a:lnTo>
                      <a:lnTo>
                        <a:pt x="119880" y="887891"/>
                      </a:lnTo>
                      <a:lnTo>
                        <a:pt x="120894" y="888843"/>
                      </a:lnTo>
                      <a:lnTo>
                        <a:pt x="121627" y="889453"/>
                      </a:lnTo>
                      <a:lnTo>
                        <a:pt x="122360" y="889783"/>
                      </a:lnTo>
                      <a:lnTo>
                        <a:pt x="124106" y="889709"/>
                      </a:lnTo>
                      <a:lnTo>
                        <a:pt x="124632" y="888697"/>
                      </a:lnTo>
                      <a:lnTo>
                        <a:pt x="124925" y="888135"/>
                      </a:lnTo>
                      <a:lnTo>
                        <a:pt x="127282" y="887171"/>
                      </a:lnTo>
                      <a:lnTo>
                        <a:pt x="128565" y="886464"/>
                      </a:lnTo>
                      <a:lnTo>
                        <a:pt x="130287" y="885512"/>
                      </a:lnTo>
                      <a:lnTo>
                        <a:pt x="131325" y="884120"/>
                      </a:lnTo>
                      <a:lnTo>
                        <a:pt x="131691" y="883620"/>
                      </a:lnTo>
                      <a:lnTo>
                        <a:pt x="132986" y="881888"/>
                      </a:lnTo>
                      <a:lnTo>
                        <a:pt x="135001" y="879252"/>
                      </a:lnTo>
                      <a:lnTo>
                        <a:pt x="136113" y="877800"/>
                      </a:lnTo>
                      <a:lnTo>
                        <a:pt x="136528" y="876067"/>
                      </a:lnTo>
                      <a:lnTo>
                        <a:pt x="137420" y="872284"/>
                      </a:lnTo>
                      <a:lnTo>
                        <a:pt x="137273" y="868025"/>
                      </a:lnTo>
                      <a:lnTo>
                        <a:pt x="137224" y="866975"/>
                      </a:lnTo>
                      <a:lnTo>
                        <a:pt x="136724" y="865816"/>
                      </a:lnTo>
                      <a:lnTo>
                        <a:pt x="134952" y="861704"/>
                      </a:lnTo>
                      <a:lnTo>
                        <a:pt x="134525" y="860715"/>
                      </a:lnTo>
                      <a:lnTo>
                        <a:pt x="133756" y="859922"/>
                      </a:lnTo>
                      <a:lnTo>
                        <a:pt x="132669" y="858812"/>
                      </a:lnTo>
                      <a:lnTo>
                        <a:pt x="130336" y="856225"/>
                      </a:lnTo>
                      <a:lnTo>
                        <a:pt x="122910" y="852137"/>
                      </a:lnTo>
                      <a:lnTo>
                        <a:pt x="122201" y="851722"/>
                      </a:lnTo>
                      <a:lnTo>
                        <a:pt x="121468" y="851307"/>
                      </a:lnTo>
                      <a:lnTo>
                        <a:pt x="120833" y="850734"/>
                      </a:lnTo>
                      <a:lnTo>
                        <a:pt x="118769" y="848891"/>
                      </a:lnTo>
                      <a:lnTo>
                        <a:pt x="119294" y="846633"/>
                      </a:lnTo>
                      <a:lnTo>
                        <a:pt x="119599" y="845364"/>
                      </a:lnTo>
                      <a:lnTo>
                        <a:pt x="119893" y="844120"/>
                      </a:lnTo>
                      <a:lnTo>
                        <a:pt x="120064" y="843168"/>
                      </a:lnTo>
                      <a:lnTo>
                        <a:pt x="120821" y="839055"/>
                      </a:lnTo>
                      <a:lnTo>
                        <a:pt x="121016" y="838043"/>
                      </a:lnTo>
                      <a:lnTo>
                        <a:pt x="121163" y="837237"/>
                      </a:lnTo>
                      <a:lnTo>
                        <a:pt x="121261" y="835822"/>
                      </a:lnTo>
                      <a:lnTo>
                        <a:pt x="121334" y="834882"/>
                      </a:lnTo>
                      <a:lnTo>
                        <a:pt x="121737" y="829183"/>
                      </a:lnTo>
                      <a:lnTo>
                        <a:pt x="121871" y="827316"/>
                      </a:lnTo>
                      <a:lnTo>
                        <a:pt x="121639" y="825779"/>
                      </a:lnTo>
                      <a:lnTo>
                        <a:pt x="120931" y="821191"/>
                      </a:lnTo>
                      <a:lnTo>
                        <a:pt x="120699" y="819653"/>
                      </a:lnTo>
                      <a:lnTo>
                        <a:pt x="119893" y="817847"/>
                      </a:lnTo>
                      <a:lnTo>
                        <a:pt x="117841" y="813283"/>
                      </a:lnTo>
                      <a:lnTo>
                        <a:pt x="117108" y="811648"/>
                      </a:lnTo>
                      <a:lnTo>
                        <a:pt x="114689" y="807145"/>
                      </a:lnTo>
                      <a:lnTo>
                        <a:pt x="113969" y="805815"/>
                      </a:lnTo>
                      <a:lnTo>
                        <a:pt x="113480" y="804412"/>
                      </a:lnTo>
                      <a:lnTo>
                        <a:pt x="113065" y="803216"/>
                      </a:lnTo>
                      <a:lnTo>
                        <a:pt x="113199" y="800860"/>
                      </a:lnTo>
                      <a:lnTo>
                        <a:pt x="113322" y="798591"/>
                      </a:lnTo>
                      <a:lnTo>
                        <a:pt x="112906" y="797005"/>
                      </a:lnTo>
                      <a:lnTo>
                        <a:pt x="111941" y="793392"/>
                      </a:lnTo>
                      <a:lnTo>
                        <a:pt x="111526" y="791830"/>
                      </a:lnTo>
                      <a:lnTo>
                        <a:pt x="109889" y="790549"/>
                      </a:lnTo>
                      <a:lnTo>
                        <a:pt x="108595" y="789524"/>
                      </a:lnTo>
                      <a:lnTo>
                        <a:pt x="107300" y="789146"/>
                      </a:lnTo>
                      <a:lnTo>
                        <a:pt x="105517" y="788633"/>
                      </a:lnTo>
                      <a:lnTo>
                        <a:pt x="103941" y="788170"/>
                      </a:lnTo>
                      <a:lnTo>
                        <a:pt x="102927" y="787840"/>
                      </a:lnTo>
                      <a:lnTo>
                        <a:pt x="99752" y="786815"/>
                      </a:lnTo>
                      <a:lnTo>
                        <a:pt x="97920" y="786229"/>
                      </a:lnTo>
                      <a:lnTo>
                        <a:pt x="95001" y="785888"/>
                      </a:lnTo>
                      <a:lnTo>
                        <a:pt x="91605" y="785497"/>
                      </a:lnTo>
                      <a:lnTo>
                        <a:pt x="89297" y="785229"/>
                      </a:lnTo>
                      <a:lnTo>
                        <a:pt x="87550" y="784362"/>
                      </a:lnTo>
                      <a:lnTo>
                        <a:pt x="80563" y="780897"/>
                      </a:lnTo>
                      <a:lnTo>
                        <a:pt x="77901" y="779737"/>
                      </a:lnTo>
                      <a:lnTo>
                        <a:pt x="71244" y="776821"/>
                      </a:lnTo>
                      <a:lnTo>
                        <a:pt x="69998" y="776284"/>
                      </a:lnTo>
                      <a:lnTo>
                        <a:pt x="69192" y="775735"/>
                      </a:lnTo>
                      <a:lnTo>
                        <a:pt x="67214" y="774405"/>
                      </a:lnTo>
                      <a:lnTo>
                        <a:pt x="66420" y="773868"/>
                      </a:lnTo>
                      <a:lnTo>
                        <a:pt x="65333" y="772526"/>
                      </a:lnTo>
                      <a:lnTo>
                        <a:pt x="64233" y="771159"/>
                      </a:lnTo>
                      <a:lnTo>
                        <a:pt x="63708" y="768962"/>
                      </a:lnTo>
                      <a:lnTo>
                        <a:pt x="63708" y="768340"/>
                      </a:lnTo>
                      <a:lnTo>
                        <a:pt x="63720" y="767571"/>
                      </a:lnTo>
                      <a:lnTo>
                        <a:pt x="63733" y="766119"/>
                      </a:lnTo>
                      <a:lnTo>
                        <a:pt x="64539" y="762959"/>
                      </a:lnTo>
                      <a:lnTo>
                        <a:pt x="64441" y="762251"/>
                      </a:lnTo>
                      <a:lnTo>
                        <a:pt x="63977" y="760286"/>
                      </a:lnTo>
                      <a:lnTo>
                        <a:pt x="63720" y="759163"/>
                      </a:lnTo>
                      <a:lnTo>
                        <a:pt x="64001" y="756308"/>
                      </a:lnTo>
                      <a:lnTo>
                        <a:pt x="66298" y="754880"/>
                      </a:lnTo>
                      <a:lnTo>
                        <a:pt x="67727" y="754771"/>
                      </a:lnTo>
                      <a:lnTo>
                        <a:pt x="71684" y="754478"/>
                      </a:lnTo>
                      <a:lnTo>
                        <a:pt x="73565" y="754270"/>
                      </a:lnTo>
                      <a:lnTo>
                        <a:pt x="74505" y="754160"/>
                      </a:lnTo>
                      <a:lnTo>
                        <a:pt x="75446" y="754050"/>
                      </a:lnTo>
                      <a:lnTo>
                        <a:pt x="77815" y="753794"/>
                      </a:lnTo>
                      <a:lnTo>
                        <a:pt x="79611" y="753074"/>
                      </a:lnTo>
                      <a:lnTo>
                        <a:pt x="82957" y="751732"/>
                      </a:lnTo>
                      <a:lnTo>
                        <a:pt x="84179" y="751317"/>
                      </a:lnTo>
                      <a:lnTo>
                        <a:pt x="86365" y="750609"/>
                      </a:lnTo>
                      <a:lnTo>
                        <a:pt x="88991" y="749743"/>
                      </a:lnTo>
                      <a:lnTo>
                        <a:pt x="93694" y="748193"/>
                      </a:lnTo>
                      <a:lnTo>
                        <a:pt x="95562" y="747571"/>
                      </a:lnTo>
                      <a:lnTo>
                        <a:pt x="96649" y="746619"/>
                      </a:lnTo>
                      <a:lnTo>
                        <a:pt x="98836" y="744703"/>
                      </a:lnTo>
                      <a:lnTo>
                        <a:pt x="100228" y="743483"/>
                      </a:lnTo>
                      <a:lnTo>
                        <a:pt x="100424" y="741213"/>
                      </a:lnTo>
                      <a:lnTo>
                        <a:pt x="100509" y="740261"/>
                      </a:lnTo>
                      <a:lnTo>
                        <a:pt x="100106" y="739700"/>
                      </a:lnTo>
                      <a:lnTo>
                        <a:pt x="98958" y="738077"/>
                      </a:lnTo>
                      <a:lnTo>
                        <a:pt x="97004" y="737320"/>
                      </a:lnTo>
                      <a:lnTo>
                        <a:pt x="95575" y="736759"/>
                      </a:lnTo>
                      <a:lnTo>
                        <a:pt x="94243" y="736247"/>
                      </a:lnTo>
                      <a:lnTo>
                        <a:pt x="92375" y="736088"/>
                      </a:lnTo>
                      <a:lnTo>
                        <a:pt x="86780" y="735636"/>
                      </a:lnTo>
                      <a:lnTo>
                        <a:pt x="85376" y="735526"/>
                      </a:lnTo>
                      <a:lnTo>
                        <a:pt x="84081" y="735368"/>
                      </a:lnTo>
                      <a:lnTo>
                        <a:pt x="79110" y="734745"/>
                      </a:lnTo>
                      <a:lnTo>
                        <a:pt x="77192" y="734514"/>
                      </a:lnTo>
                      <a:lnTo>
                        <a:pt x="75751" y="734331"/>
                      </a:lnTo>
                      <a:lnTo>
                        <a:pt x="74469" y="733623"/>
                      </a:lnTo>
                      <a:lnTo>
                        <a:pt x="72356" y="732464"/>
                      </a:lnTo>
                      <a:lnTo>
                        <a:pt x="71501" y="731988"/>
                      </a:lnTo>
                      <a:lnTo>
                        <a:pt x="70853" y="731329"/>
                      </a:lnTo>
                      <a:lnTo>
                        <a:pt x="69388" y="729828"/>
                      </a:lnTo>
                      <a:lnTo>
                        <a:pt x="68215" y="728632"/>
                      </a:lnTo>
                      <a:lnTo>
                        <a:pt x="67592" y="727180"/>
                      </a:lnTo>
                      <a:lnTo>
                        <a:pt x="66737" y="725142"/>
                      </a:lnTo>
                      <a:lnTo>
                        <a:pt x="66359" y="724239"/>
                      </a:lnTo>
                      <a:lnTo>
                        <a:pt x="65943" y="722872"/>
                      </a:lnTo>
                      <a:lnTo>
                        <a:pt x="65259" y="720566"/>
                      </a:lnTo>
                      <a:lnTo>
                        <a:pt x="65101" y="720065"/>
                      </a:lnTo>
                      <a:lnTo>
                        <a:pt x="64453" y="718064"/>
                      </a:lnTo>
                      <a:lnTo>
                        <a:pt x="63635" y="715550"/>
                      </a:lnTo>
                      <a:lnTo>
                        <a:pt x="62438" y="714660"/>
                      </a:lnTo>
                      <a:lnTo>
                        <a:pt x="59617" y="712585"/>
                      </a:lnTo>
                      <a:lnTo>
                        <a:pt x="58383" y="711755"/>
                      </a:lnTo>
                      <a:lnTo>
                        <a:pt x="57052" y="710803"/>
                      </a:lnTo>
                      <a:lnTo>
                        <a:pt x="55354" y="709632"/>
                      </a:lnTo>
                      <a:lnTo>
                        <a:pt x="54633" y="707716"/>
                      </a:lnTo>
                      <a:lnTo>
                        <a:pt x="53400" y="704409"/>
                      </a:lnTo>
                      <a:lnTo>
                        <a:pt x="53204" y="703909"/>
                      </a:lnTo>
                      <a:lnTo>
                        <a:pt x="52838" y="702359"/>
                      </a:lnTo>
                      <a:lnTo>
                        <a:pt x="52581" y="701334"/>
                      </a:lnTo>
                      <a:lnTo>
                        <a:pt x="52080" y="699113"/>
                      </a:lnTo>
                      <a:lnTo>
                        <a:pt x="51958" y="695257"/>
                      </a:lnTo>
                      <a:lnTo>
                        <a:pt x="51910" y="693561"/>
                      </a:lnTo>
                      <a:lnTo>
                        <a:pt x="51445" y="692353"/>
                      </a:lnTo>
                      <a:lnTo>
                        <a:pt x="50920" y="690986"/>
                      </a:lnTo>
                      <a:lnTo>
                        <a:pt x="50310" y="689400"/>
                      </a:lnTo>
                      <a:lnTo>
                        <a:pt x="47891" y="688240"/>
                      </a:lnTo>
                      <a:lnTo>
                        <a:pt x="46462" y="689351"/>
                      </a:lnTo>
                      <a:lnTo>
                        <a:pt x="45119" y="690376"/>
                      </a:lnTo>
                      <a:lnTo>
                        <a:pt x="44215" y="691072"/>
                      </a:lnTo>
                      <a:lnTo>
                        <a:pt x="42199" y="694122"/>
                      </a:lnTo>
                      <a:lnTo>
                        <a:pt x="40453" y="696746"/>
                      </a:lnTo>
                      <a:lnTo>
                        <a:pt x="38877" y="697124"/>
                      </a:lnTo>
                      <a:lnTo>
                        <a:pt x="37082" y="697551"/>
                      </a:lnTo>
                      <a:lnTo>
                        <a:pt x="36300" y="697747"/>
                      </a:lnTo>
                      <a:lnTo>
                        <a:pt x="35030" y="697539"/>
                      </a:lnTo>
                      <a:lnTo>
                        <a:pt x="32391" y="697124"/>
                      </a:lnTo>
                      <a:lnTo>
                        <a:pt x="27872" y="695282"/>
                      </a:lnTo>
                      <a:lnTo>
                        <a:pt x="23463" y="693329"/>
                      </a:lnTo>
                      <a:lnTo>
                        <a:pt x="22144" y="692743"/>
                      </a:lnTo>
                      <a:lnTo>
                        <a:pt x="20971" y="691730"/>
                      </a:lnTo>
                      <a:lnTo>
                        <a:pt x="17100" y="688375"/>
                      </a:lnTo>
                      <a:lnTo>
                        <a:pt x="16709" y="688045"/>
                      </a:lnTo>
                      <a:lnTo>
                        <a:pt x="16074" y="687496"/>
                      </a:lnTo>
                      <a:lnTo>
                        <a:pt x="15194" y="686361"/>
                      </a:lnTo>
                      <a:lnTo>
                        <a:pt x="11677" y="681883"/>
                      </a:lnTo>
                      <a:lnTo>
                        <a:pt x="11347" y="680882"/>
                      </a:lnTo>
                      <a:lnTo>
                        <a:pt x="10651" y="679015"/>
                      </a:lnTo>
                      <a:lnTo>
                        <a:pt x="10944" y="677148"/>
                      </a:lnTo>
                      <a:lnTo>
                        <a:pt x="11127" y="676013"/>
                      </a:lnTo>
                      <a:lnTo>
                        <a:pt x="11274" y="675037"/>
                      </a:lnTo>
                      <a:lnTo>
                        <a:pt x="11664" y="674256"/>
                      </a:lnTo>
                      <a:lnTo>
                        <a:pt x="13289" y="671059"/>
                      </a:lnTo>
                      <a:lnTo>
                        <a:pt x="13728" y="670205"/>
                      </a:lnTo>
                      <a:lnTo>
                        <a:pt x="14999" y="669143"/>
                      </a:lnTo>
                      <a:lnTo>
                        <a:pt x="15768" y="668569"/>
                      </a:lnTo>
                      <a:lnTo>
                        <a:pt x="16953" y="667691"/>
                      </a:lnTo>
                      <a:lnTo>
                        <a:pt x="18272" y="667520"/>
                      </a:lnTo>
                      <a:lnTo>
                        <a:pt x="21839" y="667044"/>
                      </a:lnTo>
                      <a:lnTo>
                        <a:pt x="25332" y="666837"/>
                      </a:lnTo>
                      <a:lnTo>
                        <a:pt x="28532" y="666654"/>
                      </a:lnTo>
                      <a:lnTo>
                        <a:pt x="30437" y="666532"/>
                      </a:lnTo>
                      <a:lnTo>
                        <a:pt x="31317" y="666312"/>
                      </a:lnTo>
                      <a:lnTo>
                        <a:pt x="33955" y="665641"/>
                      </a:lnTo>
                      <a:lnTo>
                        <a:pt x="34834" y="665409"/>
                      </a:lnTo>
                      <a:lnTo>
                        <a:pt x="35702" y="664933"/>
                      </a:lnTo>
                      <a:lnTo>
                        <a:pt x="37876" y="663762"/>
                      </a:lnTo>
                      <a:lnTo>
                        <a:pt x="39182" y="663054"/>
                      </a:lnTo>
                      <a:lnTo>
                        <a:pt x="40428" y="661443"/>
                      </a:lnTo>
                      <a:lnTo>
                        <a:pt x="41125" y="660540"/>
                      </a:lnTo>
                      <a:lnTo>
                        <a:pt x="41967" y="659454"/>
                      </a:lnTo>
                      <a:lnTo>
                        <a:pt x="42786" y="657953"/>
                      </a:lnTo>
                      <a:lnTo>
                        <a:pt x="44349" y="655110"/>
                      </a:lnTo>
                      <a:lnTo>
                        <a:pt x="46035" y="653731"/>
                      </a:lnTo>
                      <a:lnTo>
                        <a:pt x="47818" y="652266"/>
                      </a:lnTo>
                      <a:lnTo>
                        <a:pt x="49516" y="650875"/>
                      </a:lnTo>
                      <a:lnTo>
                        <a:pt x="49784" y="647898"/>
                      </a:lnTo>
                      <a:lnTo>
                        <a:pt x="49259" y="646397"/>
                      </a:lnTo>
                      <a:lnTo>
                        <a:pt x="48575" y="644481"/>
                      </a:lnTo>
                      <a:lnTo>
                        <a:pt x="48807" y="639783"/>
                      </a:lnTo>
                      <a:lnTo>
                        <a:pt x="49369" y="637696"/>
                      </a:lnTo>
                      <a:lnTo>
                        <a:pt x="50346" y="634048"/>
                      </a:lnTo>
                      <a:lnTo>
                        <a:pt x="50761" y="631937"/>
                      </a:lnTo>
                      <a:lnTo>
                        <a:pt x="50969" y="630875"/>
                      </a:lnTo>
                      <a:lnTo>
                        <a:pt x="51274" y="629288"/>
                      </a:lnTo>
                      <a:lnTo>
                        <a:pt x="51421" y="628581"/>
                      </a:lnTo>
                      <a:lnTo>
                        <a:pt x="51568" y="626543"/>
                      </a:lnTo>
                      <a:lnTo>
                        <a:pt x="51690" y="625030"/>
                      </a:lnTo>
                      <a:lnTo>
                        <a:pt x="51922" y="621991"/>
                      </a:lnTo>
                      <a:lnTo>
                        <a:pt x="51616" y="618782"/>
                      </a:lnTo>
                      <a:lnTo>
                        <a:pt x="51543" y="618099"/>
                      </a:lnTo>
                      <a:lnTo>
                        <a:pt x="51323" y="615731"/>
                      </a:lnTo>
                      <a:lnTo>
                        <a:pt x="53668" y="612070"/>
                      </a:lnTo>
                      <a:lnTo>
                        <a:pt x="54987" y="611411"/>
                      </a:lnTo>
                      <a:lnTo>
                        <a:pt x="56978" y="610411"/>
                      </a:lnTo>
                      <a:lnTo>
                        <a:pt x="56734" y="607775"/>
                      </a:lnTo>
                      <a:lnTo>
                        <a:pt x="56233" y="607055"/>
                      </a:lnTo>
                      <a:lnTo>
                        <a:pt x="55281" y="605676"/>
                      </a:lnTo>
                      <a:lnTo>
                        <a:pt x="57479" y="604126"/>
                      </a:lnTo>
                      <a:lnTo>
                        <a:pt x="60252" y="601991"/>
                      </a:lnTo>
                      <a:lnTo>
                        <a:pt x="61730" y="600099"/>
                      </a:lnTo>
                      <a:lnTo>
                        <a:pt x="62609" y="598952"/>
                      </a:lnTo>
                      <a:lnTo>
                        <a:pt x="63806" y="597427"/>
                      </a:lnTo>
                      <a:lnTo>
                        <a:pt x="64417" y="595975"/>
                      </a:lnTo>
                      <a:lnTo>
                        <a:pt x="66872" y="590130"/>
                      </a:lnTo>
                      <a:lnTo>
                        <a:pt x="67482" y="588665"/>
                      </a:lnTo>
                      <a:lnTo>
                        <a:pt x="67727" y="587530"/>
                      </a:lnTo>
                      <a:lnTo>
                        <a:pt x="68447" y="584187"/>
                      </a:lnTo>
                      <a:lnTo>
                        <a:pt x="68777" y="582698"/>
                      </a:lnTo>
                      <a:lnTo>
                        <a:pt x="68667" y="578989"/>
                      </a:lnTo>
                      <a:lnTo>
                        <a:pt x="67983" y="576914"/>
                      </a:lnTo>
                      <a:lnTo>
                        <a:pt x="67299" y="574827"/>
                      </a:lnTo>
                      <a:lnTo>
                        <a:pt x="68032" y="571838"/>
                      </a:lnTo>
                      <a:lnTo>
                        <a:pt x="69571" y="571996"/>
                      </a:lnTo>
                      <a:lnTo>
                        <a:pt x="72893" y="572313"/>
                      </a:lnTo>
                      <a:lnTo>
                        <a:pt x="75751" y="571728"/>
                      </a:lnTo>
                      <a:lnTo>
                        <a:pt x="76362" y="571630"/>
                      </a:lnTo>
                      <a:lnTo>
                        <a:pt x="76728" y="569031"/>
                      </a:lnTo>
                      <a:lnTo>
                        <a:pt x="76948" y="568152"/>
                      </a:lnTo>
                      <a:lnTo>
                        <a:pt x="78121" y="566102"/>
                      </a:lnTo>
                      <a:lnTo>
                        <a:pt x="79379" y="563930"/>
                      </a:lnTo>
                      <a:lnTo>
                        <a:pt x="78744" y="561673"/>
                      </a:lnTo>
                      <a:lnTo>
                        <a:pt x="78170" y="559671"/>
                      </a:lnTo>
                      <a:lnTo>
                        <a:pt x="74640" y="556938"/>
                      </a:lnTo>
                      <a:lnTo>
                        <a:pt x="73247" y="556572"/>
                      </a:lnTo>
                      <a:lnTo>
                        <a:pt x="71427" y="556096"/>
                      </a:lnTo>
                      <a:lnTo>
                        <a:pt x="69290" y="555534"/>
                      </a:lnTo>
                      <a:lnTo>
                        <a:pt x="70988" y="554058"/>
                      </a:lnTo>
                      <a:lnTo>
                        <a:pt x="75751" y="549897"/>
                      </a:lnTo>
                      <a:lnTo>
                        <a:pt x="76154" y="549055"/>
                      </a:lnTo>
                      <a:lnTo>
                        <a:pt x="76582" y="548140"/>
                      </a:lnTo>
                      <a:lnTo>
                        <a:pt x="77547" y="546102"/>
                      </a:lnTo>
                      <a:lnTo>
                        <a:pt x="77901" y="544930"/>
                      </a:lnTo>
                      <a:lnTo>
                        <a:pt x="78096" y="544223"/>
                      </a:lnTo>
                      <a:lnTo>
                        <a:pt x="78670" y="542087"/>
                      </a:lnTo>
                      <a:lnTo>
                        <a:pt x="78218" y="540073"/>
                      </a:lnTo>
                      <a:lnTo>
                        <a:pt x="77803" y="538243"/>
                      </a:lnTo>
                      <a:lnTo>
                        <a:pt x="77376" y="536205"/>
                      </a:lnTo>
                      <a:lnTo>
                        <a:pt x="76850" y="533716"/>
                      </a:lnTo>
                      <a:lnTo>
                        <a:pt x="78695" y="532093"/>
                      </a:lnTo>
                      <a:lnTo>
                        <a:pt x="79464" y="531422"/>
                      </a:lnTo>
                      <a:lnTo>
                        <a:pt x="80087" y="531092"/>
                      </a:lnTo>
                      <a:lnTo>
                        <a:pt x="84826" y="528566"/>
                      </a:lnTo>
                      <a:lnTo>
                        <a:pt x="86622" y="527285"/>
                      </a:lnTo>
                      <a:lnTo>
                        <a:pt x="88051" y="526284"/>
                      </a:lnTo>
                      <a:lnTo>
                        <a:pt x="89748" y="525503"/>
                      </a:lnTo>
                      <a:lnTo>
                        <a:pt x="92301" y="524344"/>
                      </a:lnTo>
                      <a:lnTo>
                        <a:pt x="93999" y="523526"/>
                      </a:lnTo>
                      <a:lnTo>
                        <a:pt x="96539" y="522282"/>
                      </a:lnTo>
                      <a:lnTo>
                        <a:pt x="98396" y="521379"/>
                      </a:lnTo>
                      <a:lnTo>
                        <a:pt x="101046" y="520085"/>
                      </a:lnTo>
                      <a:lnTo>
                        <a:pt x="103196" y="518816"/>
                      </a:lnTo>
                      <a:lnTo>
                        <a:pt x="105028" y="517742"/>
                      </a:lnTo>
                      <a:lnTo>
                        <a:pt x="106873" y="517742"/>
                      </a:lnTo>
                      <a:lnTo>
                        <a:pt x="109645" y="517755"/>
                      </a:lnTo>
                      <a:lnTo>
                        <a:pt x="112833" y="517755"/>
                      </a:lnTo>
                      <a:lnTo>
                        <a:pt x="115740" y="517095"/>
                      </a:lnTo>
                      <a:lnTo>
                        <a:pt x="116790" y="516864"/>
                      </a:lnTo>
                      <a:lnTo>
                        <a:pt x="121664" y="514679"/>
                      </a:lnTo>
                      <a:lnTo>
                        <a:pt x="122201" y="514399"/>
                      </a:lnTo>
                      <a:lnTo>
                        <a:pt x="124986" y="512349"/>
                      </a:lnTo>
                      <a:lnTo>
                        <a:pt x="126146" y="511495"/>
                      </a:lnTo>
                      <a:lnTo>
                        <a:pt x="126476" y="510103"/>
                      </a:lnTo>
                      <a:lnTo>
                        <a:pt x="126769" y="508871"/>
                      </a:lnTo>
                      <a:lnTo>
                        <a:pt x="127148" y="507321"/>
                      </a:lnTo>
                      <a:lnTo>
                        <a:pt x="124876" y="504685"/>
                      </a:lnTo>
                      <a:lnTo>
                        <a:pt x="122726" y="504636"/>
                      </a:lnTo>
                      <a:lnTo>
                        <a:pt x="119172" y="504539"/>
                      </a:lnTo>
                      <a:lnTo>
                        <a:pt x="117377" y="503526"/>
                      </a:lnTo>
                      <a:lnTo>
                        <a:pt x="116106" y="502818"/>
                      </a:lnTo>
                      <a:lnTo>
                        <a:pt x="112296" y="501439"/>
                      </a:lnTo>
                      <a:lnTo>
                        <a:pt x="110012" y="500610"/>
                      </a:lnTo>
                      <a:lnTo>
                        <a:pt x="108644" y="498706"/>
                      </a:lnTo>
                      <a:lnTo>
                        <a:pt x="106811" y="496168"/>
                      </a:lnTo>
                      <a:lnTo>
                        <a:pt x="103563" y="494118"/>
                      </a:lnTo>
                      <a:lnTo>
                        <a:pt x="101657" y="494191"/>
                      </a:lnTo>
                      <a:lnTo>
                        <a:pt x="100778" y="494325"/>
                      </a:lnTo>
                      <a:lnTo>
                        <a:pt x="100546" y="494801"/>
                      </a:lnTo>
                      <a:lnTo>
                        <a:pt x="99117" y="497583"/>
                      </a:lnTo>
                      <a:lnTo>
                        <a:pt x="98457" y="500597"/>
                      </a:lnTo>
                      <a:lnTo>
                        <a:pt x="98127" y="502086"/>
                      </a:lnTo>
                      <a:lnTo>
                        <a:pt x="96820" y="503502"/>
                      </a:lnTo>
                      <a:lnTo>
                        <a:pt x="96014" y="504356"/>
                      </a:lnTo>
                      <a:lnTo>
                        <a:pt x="95184" y="505247"/>
                      </a:lnTo>
                      <a:lnTo>
                        <a:pt x="94011" y="505954"/>
                      </a:lnTo>
                      <a:lnTo>
                        <a:pt x="91080" y="507687"/>
                      </a:lnTo>
                      <a:lnTo>
                        <a:pt x="87623" y="509652"/>
                      </a:lnTo>
                      <a:lnTo>
                        <a:pt x="86756" y="510140"/>
                      </a:lnTo>
                      <a:lnTo>
                        <a:pt x="85608" y="510628"/>
                      </a:lnTo>
                      <a:lnTo>
                        <a:pt x="84643" y="511043"/>
                      </a:lnTo>
                      <a:lnTo>
                        <a:pt x="82884" y="511800"/>
                      </a:lnTo>
                      <a:lnTo>
                        <a:pt x="81504" y="512239"/>
                      </a:lnTo>
                      <a:lnTo>
                        <a:pt x="73748" y="514679"/>
                      </a:lnTo>
                      <a:lnTo>
                        <a:pt x="71464" y="515400"/>
                      </a:lnTo>
                      <a:lnTo>
                        <a:pt x="70560" y="515680"/>
                      </a:lnTo>
                      <a:lnTo>
                        <a:pt x="69192" y="516119"/>
                      </a:lnTo>
                      <a:lnTo>
                        <a:pt x="67788" y="516376"/>
                      </a:lnTo>
                      <a:lnTo>
                        <a:pt x="60276" y="517791"/>
                      </a:lnTo>
                      <a:lnTo>
                        <a:pt x="58859" y="518047"/>
                      </a:lnTo>
                      <a:lnTo>
                        <a:pt x="57455" y="518316"/>
                      </a:lnTo>
                      <a:lnTo>
                        <a:pt x="56001" y="518499"/>
                      </a:lnTo>
                      <a:lnTo>
                        <a:pt x="54548" y="518682"/>
                      </a:lnTo>
                      <a:lnTo>
                        <a:pt x="46804" y="519670"/>
                      </a:lnTo>
                      <a:lnTo>
                        <a:pt x="46328" y="519731"/>
                      </a:lnTo>
                      <a:lnTo>
                        <a:pt x="45351" y="519829"/>
                      </a:lnTo>
                      <a:lnTo>
                        <a:pt x="43421" y="520036"/>
                      </a:lnTo>
                      <a:lnTo>
                        <a:pt x="38584" y="520537"/>
                      </a:lnTo>
                      <a:lnTo>
                        <a:pt x="36642" y="520744"/>
                      </a:lnTo>
                      <a:lnTo>
                        <a:pt x="35189" y="520891"/>
                      </a:lnTo>
                      <a:lnTo>
                        <a:pt x="33259" y="520952"/>
                      </a:lnTo>
                      <a:lnTo>
                        <a:pt x="22168" y="521257"/>
                      </a:lnTo>
                      <a:lnTo>
                        <a:pt x="20727" y="521293"/>
                      </a:lnTo>
                      <a:lnTo>
                        <a:pt x="18321" y="521367"/>
                      </a:lnTo>
                      <a:lnTo>
                        <a:pt x="15842" y="520915"/>
                      </a:lnTo>
                      <a:lnTo>
                        <a:pt x="14180" y="520488"/>
                      </a:lnTo>
                      <a:lnTo>
                        <a:pt x="14083" y="519658"/>
                      </a:lnTo>
                      <a:lnTo>
                        <a:pt x="14022" y="517242"/>
                      </a:lnTo>
                      <a:lnTo>
                        <a:pt x="13997" y="516376"/>
                      </a:lnTo>
                      <a:lnTo>
                        <a:pt x="13924" y="515424"/>
                      </a:lnTo>
                      <a:lnTo>
                        <a:pt x="13570" y="510774"/>
                      </a:lnTo>
                      <a:lnTo>
                        <a:pt x="13240" y="507504"/>
                      </a:lnTo>
                      <a:lnTo>
                        <a:pt x="13130" y="506430"/>
                      </a:lnTo>
                      <a:lnTo>
                        <a:pt x="12177" y="503245"/>
                      </a:lnTo>
                      <a:lnTo>
                        <a:pt x="11481" y="501928"/>
                      </a:lnTo>
                      <a:lnTo>
                        <a:pt x="10565" y="500170"/>
                      </a:lnTo>
                      <a:lnTo>
                        <a:pt x="10089" y="499279"/>
                      </a:lnTo>
                      <a:lnTo>
                        <a:pt x="9246" y="498059"/>
                      </a:lnTo>
                      <a:lnTo>
                        <a:pt x="6107" y="493581"/>
                      </a:lnTo>
                      <a:lnTo>
                        <a:pt x="4434" y="491116"/>
                      </a:lnTo>
                      <a:lnTo>
                        <a:pt x="2223" y="487857"/>
                      </a:lnTo>
                      <a:lnTo>
                        <a:pt x="0" y="484477"/>
                      </a:lnTo>
                      <a:lnTo>
                        <a:pt x="3615" y="484367"/>
                      </a:lnTo>
                      <a:lnTo>
                        <a:pt x="4983" y="484331"/>
                      </a:lnTo>
                      <a:lnTo>
                        <a:pt x="7585" y="485405"/>
                      </a:lnTo>
                      <a:lnTo>
                        <a:pt x="9417" y="486943"/>
                      </a:lnTo>
                      <a:lnTo>
                        <a:pt x="10480" y="487845"/>
                      </a:lnTo>
                      <a:lnTo>
                        <a:pt x="13362" y="489224"/>
                      </a:lnTo>
                      <a:lnTo>
                        <a:pt x="15829" y="489371"/>
                      </a:lnTo>
                      <a:lnTo>
                        <a:pt x="17258" y="489017"/>
                      </a:lnTo>
                      <a:lnTo>
                        <a:pt x="18516" y="488663"/>
                      </a:lnTo>
                      <a:lnTo>
                        <a:pt x="20226" y="487870"/>
                      </a:lnTo>
                      <a:lnTo>
                        <a:pt x="20923" y="487540"/>
                      </a:lnTo>
                      <a:lnTo>
                        <a:pt x="21509" y="487101"/>
                      </a:lnTo>
                      <a:lnTo>
                        <a:pt x="23805" y="485405"/>
                      </a:lnTo>
                      <a:lnTo>
                        <a:pt x="26907" y="483562"/>
                      </a:lnTo>
                      <a:lnTo>
                        <a:pt x="27933" y="482952"/>
                      </a:lnTo>
                      <a:lnTo>
                        <a:pt x="30681" y="481732"/>
                      </a:lnTo>
                      <a:lnTo>
                        <a:pt x="31500" y="481366"/>
                      </a:lnTo>
                      <a:lnTo>
                        <a:pt x="32049" y="481122"/>
                      </a:lnTo>
                      <a:lnTo>
                        <a:pt x="33149" y="480755"/>
                      </a:lnTo>
                      <a:lnTo>
                        <a:pt x="35897" y="479865"/>
                      </a:lnTo>
                      <a:lnTo>
                        <a:pt x="36874" y="479535"/>
                      </a:lnTo>
                      <a:lnTo>
                        <a:pt x="37863" y="479169"/>
                      </a:lnTo>
                      <a:lnTo>
                        <a:pt x="38718" y="478852"/>
                      </a:lnTo>
                      <a:lnTo>
                        <a:pt x="39292" y="478644"/>
                      </a:lnTo>
                      <a:lnTo>
                        <a:pt x="40441" y="478217"/>
                      </a:lnTo>
                      <a:lnTo>
                        <a:pt x="41381" y="477034"/>
                      </a:lnTo>
                      <a:lnTo>
                        <a:pt x="41796" y="476521"/>
                      </a:lnTo>
                      <a:lnTo>
                        <a:pt x="42639" y="475460"/>
                      </a:lnTo>
                      <a:lnTo>
                        <a:pt x="43189" y="472714"/>
                      </a:lnTo>
                      <a:lnTo>
                        <a:pt x="43067" y="470969"/>
                      </a:lnTo>
                      <a:lnTo>
                        <a:pt x="43018" y="470224"/>
                      </a:lnTo>
                      <a:lnTo>
                        <a:pt x="42908" y="468736"/>
                      </a:lnTo>
                      <a:lnTo>
                        <a:pt x="42639" y="467698"/>
                      </a:lnTo>
                      <a:lnTo>
                        <a:pt x="41809" y="464562"/>
                      </a:lnTo>
                      <a:lnTo>
                        <a:pt x="41540" y="463537"/>
                      </a:lnTo>
                      <a:lnTo>
                        <a:pt x="41161" y="462525"/>
                      </a:lnTo>
                      <a:lnTo>
                        <a:pt x="33454" y="441804"/>
                      </a:lnTo>
                      <a:lnTo>
                        <a:pt x="32697" y="439778"/>
                      </a:lnTo>
                      <a:lnTo>
                        <a:pt x="32331" y="438765"/>
                      </a:lnTo>
                      <a:lnTo>
                        <a:pt x="32159" y="438277"/>
                      </a:lnTo>
                      <a:lnTo>
                        <a:pt x="31133" y="435337"/>
                      </a:lnTo>
                      <a:lnTo>
                        <a:pt x="29082" y="429430"/>
                      </a:lnTo>
                      <a:lnTo>
                        <a:pt x="24794" y="417105"/>
                      </a:lnTo>
                      <a:lnTo>
                        <a:pt x="24355" y="415836"/>
                      </a:lnTo>
                      <a:lnTo>
                        <a:pt x="23060" y="412334"/>
                      </a:lnTo>
                      <a:lnTo>
                        <a:pt x="16208" y="393749"/>
                      </a:lnTo>
                      <a:lnTo>
                        <a:pt x="15829" y="392748"/>
                      </a:lnTo>
                      <a:lnTo>
                        <a:pt x="14388" y="388917"/>
                      </a:lnTo>
                      <a:lnTo>
                        <a:pt x="12776" y="384683"/>
                      </a:lnTo>
                      <a:lnTo>
                        <a:pt x="9930" y="377153"/>
                      </a:lnTo>
                      <a:lnTo>
                        <a:pt x="9197" y="376860"/>
                      </a:lnTo>
                      <a:lnTo>
                        <a:pt x="8086" y="376409"/>
                      </a:lnTo>
                      <a:lnTo>
                        <a:pt x="10186" y="375640"/>
                      </a:lnTo>
                      <a:lnTo>
                        <a:pt x="12654" y="374737"/>
                      </a:lnTo>
                      <a:lnTo>
                        <a:pt x="14083" y="372809"/>
                      </a:lnTo>
                      <a:lnTo>
                        <a:pt x="14632" y="372053"/>
                      </a:lnTo>
                      <a:lnTo>
                        <a:pt x="15793" y="370491"/>
                      </a:lnTo>
                      <a:lnTo>
                        <a:pt x="15634" y="368709"/>
                      </a:lnTo>
                      <a:lnTo>
                        <a:pt x="15243" y="364231"/>
                      </a:lnTo>
                      <a:lnTo>
                        <a:pt x="15035" y="361863"/>
                      </a:lnTo>
                      <a:lnTo>
                        <a:pt x="13362" y="360936"/>
                      </a:lnTo>
                      <a:lnTo>
                        <a:pt x="11799" y="360069"/>
                      </a:lnTo>
                      <a:lnTo>
                        <a:pt x="11444" y="357214"/>
                      </a:lnTo>
                      <a:lnTo>
                        <a:pt x="11725" y="356189"/>
                      </a:lnTo>
                      <a:lnTo>
                        <a:pt x="12996" y="351637"/>
                      </a:lnTo>
                      <a:lnTo>
                        <a:pt x="13386" y="350209"/>
                      </a:lnTo>
                      <a:lnTo>
                        <a:pt x="15915" y="348769"/>
                      </a:lnTo>
                      <a:lnTo>
                        <a:pt x="17417" y="349185"/>
                      </a:lnTo>
                      <a:lnTo>
                        <a:pt x="21313" y="350270"/>
                      </a:lnTo>
                      <a:lnTo>
                        <a:pt x="25759" y="351576"/>
                      </a:lnTo>
                      <a:lnTo>
                        <a:pt x="27445" y="352077"/>
                      </a:lnTo>
                      <a:lnTo>
                        <a:pt x="28654" y="352992"/>
                      </a:lnTo>
                      <a:lnTo>
                        <a:pt x="32733" y="356079"/>
                      </a:lnTo>
                      <a:lnTo>
                        <a:pt x="32978" y="356567"/>
                      </a:lnTo>
                      <a:lnTo>
                        <a:pt x="33332" y="357275"/>
                      </a:lnTo>
                      <a:lnTo>
                        <a:pt x="34077" y="358763"/>
                      </a:lnTo>
                      <a:lnTo>
                        <a:pt x="35054" y="362278"/>
                      </a:lnTo>
                      <a:lnTo>
                        <a:pt x="35604" y="365463"/>
                      </a:lnTo>
                      <a:lnTo>
                        <a:pt x="35897" y="367147"/>
                      </a:lnTo>
                      <a:lnTo>
                        <a:pt x="36776" y="368184"/>
                      </a:lnTo>
                      <a:lnTo>
                        <a:pt x="41552" y="373724"/>
                      </a:lnTo>
                      <a:lnTo>
                        <a:pt x="44557" y="375628"/>
                      </a:lnTo>
                      <a:lnTo>
                        <a:pt x="45827" y="376421"/>
                      </a:lnTo>
                      <a:lnTo>
                        <a:pt x="47146" y="376275"/>
                      </a:lnTo>
                      <a:lnTo>
                        <a:pt x="50053" y="375958"/>
                      </a:lnTo>
                      <a:lnTo>
                        <a:pt x="51372" y="375811"/>
                      </a:lnTo>
                      <a:lnTo>
                        <a:pt x="52777" y="374688"/>
                      </a:lnTo>
                      <a:lnTo>
                        <a:pt x="55561" y="372492"/>
                      </a:lnTo>
                      <a:lnTo>
                        <a:pt x="55952" y="372187"/>
                      </a:lnTo>
                      <a:lnTo>
                        <a:pt x="57174" y="371064"/>
                      </a:lnTo>
                      <a:lnTo>
                        <a:pt x="59384" y="369014"/>
                      </a:lnTo>
                      <a:lnTo>
                        <a:pt x="61033" y="368111"/>
                      </a:lnTo>
                      <a:lnTo>
                        <a:pt x="64343" y="366305"/>
                      </a:lnTo>
                      <a:lnTo>
                        <a:pt x="70963" y="362864"/>
                      </a:lnTo>
                      <a:lnTo>
                        <a:pt x="72600" y="361961"/>
                      </a:lnTo>
                      <a:lnTo>
                        <a:pt x="74237" y="361058"/>
                      </a:lnTo>
                      <a:lnTo>
                        <a:pt x="75983" y="361485"/>
                      </a:lnTo>
                      <a:lnTo>
                        <a:pt x="79037" y="362241"/>
                      </a:lnTo>
                      <a:lnTo>
                        <a:pt x="82469" y="363389"/>
                      </a:lnTo>
                      <a:lnTo>
                        <a:pt x="83910" y="363877"/>
                      </a:lnTo>
                      <a:lnTo>
                        <a:pt x="85303" y="364889"/>
                      </a:lnTo>
                      <a:lnTo>
                        <a:pt x="89443" y="367904"/>
                      </a:lnTo>
                      <a:lnTo>
                        <a:pt x="91373" y="369209"/>
                      </a:lnTo>
                      <a:lnTo>
                        <a:pt x="93975" y="370954"/>
                      </a:lnTo>
                      <a:lnTo>
                        <a:pt x="98775" y="370442"/>
                      </a:lnTo>
                      <a:lnTo>
                        <a:pt x="100973" y="369941"/>
                      </a:lnTo>
                      <a:lnTo>
                        <a:pt x="102268" y="369636"/>
                      </a:lnTo>
                      <a:lnTo>
                        <a:pt x="103453" y="368831"/>
                      </a:lnTo>
                      <a:lnTo>
                        <a:pt x="105028" y="367745"/>
                      </a:lnTo>
                      <a:lnTo>
                        <a:pt x="105834" y="367208"/>
                      </a:lnTo>
                      <a:lnTo>
                        <a:pt x="106653" y="366427"/>
                      </a:lnTo>
                      <a:lnTo>
                        <a:pt x="109437" y="363779"/>
                      </a:lnTo>
                      <a:lnTo>
                        <a:pt x="110158" y="363096"/>
                      </a:lnTo>
                      <a:lnTo>
                        <a:pt x="111502" y="361644"/>
                      </a:lnTo>
                      <a:lnTo>
                        <a:pt x="113834" y="359105"/>
                      </a:lnTo>
                      <a:lnTo>
                        <a:pt x="114836" y="358019"/>
                      </a:lnTo>
                      <a:lnTo>
                        <a:pt x="115202" y="357690"/>
                      </a:lnTo>
                      <a:lnTo>
                        <a:pt x="118061" y="355079"/>
                      </a:lnTo>
                      <a:lnTo>
                        <a:pt x="119123" y="354114"/>
                      </a:lnTo>
                      <a:lnTo>
                        <a:pt x="120442" y="353590"/>
                      </a:lnTo>
                      <a:lnTo>
                        <a:pt x="123044" y="352553"/>
                      </a:lnTo>
                      <a:lnTo>
                        <a:pt x="123923" y="352211"/>
                      </a:lnTo>
                      <a:lnTo>
                        <a:pt x="124852" y="352137"/>
                      </a:lnTo>
                      <a:lnTo>
                        <a:pt x="128113" y="351918"/>
                      </a:lnTo>
                      <a:lnTo>
                        <a:pt x="129529" y="351820"/>
                      </a:lnTo>
                      <a:lnTo>
                        <a:pt x="131313" y="352687"/>
                      </a:lnTo>
                      <a:lnTo>
                        <a:pt x="132656" y="353345"/>
                      </a:lnTo>
                      <a:lnTo>
                        <a:pt x="136687" y="355579"/>
                      </a:lnTo>
                      <a:lnTo>
                        <a:pt x="137114" y="355811"/>
                      </a:lnTo>
                      <a:lnTo>
                        <a:pt x="140998" y="357775"/>
                      </a:lnTo>
                      <a:lnTo>
                        <a:pt x="142257" y="358410"/>
                      </a:lnTo>
                      <a:lnTo>
                        <a:pt x="145420" y="358019"/>
                      </a:lnTo>
                      <a:lnTo>
                        <a:pt x="145860" y="356579"/>
                      </a:lnTo>
                      <a:lnTo>
                        <a:pt x="146544" y="354310"/>
                      </a:lnTo>
                      <a:lnTo>
                        <a:pt x="147447" y="350197"/>
                      </a:lnTo>
                      <a:lnTo>
                        <a:pt x="149023" y="346219"/>
                      </a:lnTo>
                      <a:lnTo>
                        <a:pt x="153286" y="347854"/>
                      </a:lnTo>
                      <a:lnTo>
                        <a:pt x="154031" y="348147"/>
                      </a:lnTo>
                      <a:lnTo>
                        <a:pt x="154617" y="348379"/>
                      </a:lnTo>
                      <a:lnTo>
                        <a:pt x="155264" y="348696"/>
                      </a:lnTo>
                      <a:lnTo>
                        <a:pt x="155912" y="349014"/>
                      </a:lnTo>
                      <a:lnTo>
                        <a:pt x="158269" y="350161"/>
                      </a:lnTo>
                      <a:lnTo>
                        <a:pt x="160077" y="351051"/>
                      </a:lnTo>
                      <a:lnTo>
                        <a:pt x="161384" y="351698"/>
                      </a:lnTo>
                      <a:lnTo>
                        <a:pt x="162239" y="352113"/>
                      </a:lnTo>
                      <a:lnTo>
                        <a:pt x="163387" y="352613"/>
                      </a:lnTo>
                      <a:lnTo>
                        <a:pt x="166550" y="353968"/>
                      </a:lnTo>
                      <a:lnTo>
                        <a:pt x="167747" y="354480"/>
                      </a:lnTo>
                      <a:lnTo>
                        <a:pt x="168565" y="354956"/>
                      </a:lnTo>
                      <a:lnTo>
                        <a:pt x="169384" y="355432"/>
                      </a:lnTo>
                      <a:lnTo>
                        <a:pt x="174575" y="358410"/>
                      </a:lnTo>
                      <a:lnTo>
                        <a:pt x="178703" y="360850"/>
                      </a:lnTo>
                      <a:lnTo>
                        <a:pt x="179326" y="361216"/>
                      </a:lnTo>
                      <a:lnTo>
                        <a:pt x="179937" y="361583"/>
                      </a:lnTo>
                      <a:lnTo>
                        <a:pt x="180621" y="361839"/>
                      </a:lnTo>
                      <a:lnTo>
                        <a:pt x="181305" y="362083"/>
                      </a:lnTo>
                      <a:lnTo>
                        <a:pt x="184920" y="363389"/>
                      </a:lnTo>
                      <a:lnTo>
                        <a:pt x="185775" y="363572"/>
                      </a:lnTo>
                      <a:lnTo>
                        <a:pt x="187570" y="363132"/>
                      </a:lnTo>
                      <a:lnTo>
                        <a:pt x="189390" y="362705"/>
                      </a:lnTo>
                      <a:lnTo>
                        <a:pt x="191748" y="359508"/>
                      </a:lnTo>
                      <a:lnTo>
                        <a:pt x="192651" y="355408"/>
                      </a:lnTo>
                      <a:lnTo>
                        <a:pt x="192993" y="353919"/>
                      </a:lnTo>
                      <a:lnTo>
                        <a:pt x="193702" y="350966"/>
                      </a:lnTo>
                      <a:lnTo>
                        <a:pt x="195412" y="350258"/>
                      </a:lnTo>
                      <a:lnTo>
                        <a:pt x="196450" y="349831"/>
                      </a:lnTo>
                      <a:lnTo>
                        <a:pt x="199858" y="346756"/>
                      </a:lnTo>
                      <a:lnTo>
                        <a:pt x="200676" y="344401"/>
                      </a:lnTo>
                      <a:lnTo>
                        <a:pt x="201213" y="342839"/>
                      </a:lnTo>
                      <a:lnTo>
                        <a:pt x="201812" y="341106"/>
                      </a:lnTo>
                      <a:lnTo>
                        <a:pt x="202643" y="338214"/>
                      </a:lnTo>
                      <a:lnTo>
                        <a:pt x="203168" y="336384"/>
                      </a:lnTo>
                      <a:lnTo>
                        <a:pt x="204255" y="335322"/>
                      </a:lnTo>
                      <a:lnTo>
                        <a:pt x="204817" y="334797"/>
                      </a:lnTo>
                      <a:lnTo>
                        <a:pt x="206185" y="333516"/>
                      </a:lnTo>
                      <a:lnTo>
                        <a:pt x="208859" y="334700"/>
                      </a:lnTo>
                      <a:lnTo>
                        <a:pt x="209727" y="335664"/>
                      </a:lnTo>
                      <a:lnTo>
                        <a:pt x="212499" y="338739"/>
                      </a:lnTo>
                      <a:lnTo>
                        <a:pt x="214441" y="340191"/>
                      </a:lnTo>
                      <a:lnTo>
                        <a:pt x="216237" y="341533"/>
                      </a:lnTo>
                      <a:lnTo>
                        <a:pt x="216896" y="343071"/>
                      </a:lnTo>
                      <a:lnTo>
                        <a:pt x="217470" y="344376"/>
                      </a:lnTo>
                      <a:lnTo>
                        <a:pt x="217971" y="344950"/>
                      </a:lnTo>
                      <a:lnTo>
                        <a:pt x="220328" y="347561"/>
                      </a:lnTo>
                      <a:lnTo>
                        <a:pt x="222075" y="349502"/>
                      </a:lnTo>
                      <a:lnTo>
                        <a:pt x="222686" y="350234"/>
                      </a:lnTo>
                      <a:lnTo>
                        <a:pt x="223590" y="351344"/>
                      </a:lnTo>
                      <a:lnTo>
                        <a:pt x="224530" y="352479"/>
                      </a:lnTo>
                      <a:lnTo>
                        <a:pt x="225397" y="353541"/>
                      </a:lnTo>
                      <a:lnTo>
                        <a:pt x="225983" y="354346"/>
                      </a:lnTo>
                      <a:lnTo>
                        <a:pt x="226863" y="355542"/>
                      </a:lnTo>
                      <a:lnTo>
                        <a:pt x="228353" y="357580"/>
                      </a:lnTo>
                      <a:lnTo>
                        <a:pt x="231431" y="363083"/>
                      </a:lnTo>
                      <a:lnTo>
                        <a:pt x="232139" y="364352"/>
                      </a:lnTo>
                      <a:lnTo>
                        <a:pt x="234582" y="365927"/>
                      </a:lnTo>
                      <a:lnTo>
                        <a:pt x="235718" y="364231"/>
                      </a:lnTo>
                      <a:lnTo>
                        <a:pt x="237465" y="361619"/>
                      </a:lnTo>
                      <a:lnTo>
                        <a:pt x="238442" y="360460"/>
                      </a:lnTo>
                      <a:lnTo>
                        <a:pt x="239309" y="359423"/>
                      </a:lnTo>
                      <a:lnTo>
                        <a:pt x="240225" y="358324"/>
                      </a:lnTo>
                      <a:lnTo>
                        <a:pt x="240958" y="356201"/>
                      </a:lnTo>
                      <a:lnTo>
                        <a:pt x="241397" y="354908"/>
                      </a:lnTo>
                      <a:lnTo>
                        <a:pt x="242558" y="351527"/>
                      </a:lnTo>
                      <a:lnTo>
                        <a:pt x="244976" y="345145"/>
                      </a:lnTo>
                      <a:lnTo>
                        <a:pt x="245636" y="343425"/>
                      </a:lnTo>
                      <a:lnTo>
                        <a:pt x="245734" y="341899"/>
                      </a:lnTo>
                      <a:lnTo>
                        <a:pt x="245856" y="339898"/>
                      </a:lnTo>
                      <a:lnTo>
                        <a:pt x="245941" y="338385"/>
                      </a:lnTo>
                      <a:lnTo>
                        <a:pt x="245575" y="336823"/>
                      </a:lnTo>
                      <a:lnTo>
                        <a:pt x="244463" y="332125"/>
                      </a:lnTo>
                      <a:lnTo>
                        <a:pt x="244097" y="330538"/>
                      </a:lnTo>
                      <a:lnTo>
                        <a:pt x="244634" y="328366"/>
                      </a:lnTo>
                      <a:lnTo>
                        <a:pt x="245086" y="327256"/>
                      </a:lnTo>
                      <a:lnTo>
                        <a:pt x="248396" y="325755"/>
                      </a:lnTo>
                      <a:lnTo>
                        <a:pt x="251535" y="325169"/>
                      </a:lnTo>
                      <a:lnTo>
                        <a:pt x="252586" y="324974"/>
                      </a:lnTo>
                      <a:lnTo>
                        <a:pt x="253831" y="323802"/>
                      </a:lnTo>
                      <a:lnTo>
                        <a:pt x="255383" y="322326"/>
                      </a:lnTo>
                      <a:lnTo>
                        <a:pt x="255407" y="320471"/>
                      </a:lnTo>
                      <a:lnTo>
                        <a:pt x="255517" y="314248"/>
                      </a:lnTo>
                      <a:lnTo>
                        <a:pt x="255505" y="313527"/>
                      </a:lnTo>
                      <a:lnTo>
                        <a:pt x="254943" y="307804"/>
                      </a:lnTo>
                      <a:lnTo>
                        <a:pt x="254796" y="306218"/>
                      </a:lnTo>
                      <a:lnTo>
                        <a:pt x="252964" y="303888"/>
                      </a:lnTo>
                      <a:lnTo>
                        <a:pt x="251645" y="303546"/>
                      </a:lnTo>
                      <a:lnTo>
                        <a:pt x="248836" y="302814"/>
                      </a:lnTo>
                      <a:lnTo>
                        <a:pt x="246039" y="302094"/>
                      </a:lnTo>
                      <a:lnTo>
                        <a:pt x="245868" y="299921"/>
                      </a:lnTo>
                      <a:lnTo>
                        <a:pt x="244891" y="287999"/>
                      </a:lnTo>
                      <a:lnTo>
                        <a:pt x="244793" y="286913"/>
                      </a:lnTo>
                      <a:lnTo>
                        <a:pt x="244708" y="285803"/>
                      </a:lnTo>
                      <a:lnTo>
                        <a:pt x="244671" y="284155"/>
                      </a:lnTo>
                      <a:lnTo>
                        <a:pt x="244622" y="282533"/>
                      </a:lnTo>
                      <a:lnTo>
                        <a:pt x="244268" y="267914"/>
                      </a:lnTo>
                      <a:lnTo>
                        <a:pt x="244243" y="267254"/>
                      </a:lnTo>
                      <a:lnTo>
                        <a:pt x="243694" y="261544"/>
                      </a:lnTo>
                      <a:lnTo>
                        <a:pt x="243511" y="259567"/>
                      </a:lnTo>
                      <a:lnTo>
                        <a:pt x="240701" y="258273"/>
                      </a:lnTo>
                      <a:lnTo>
                        <a:pt x="239578" y="258285"/>
                      </a:lnTo>
                      <a:lnTo>
                        <a:pt x="230979" y="258371"/>
                      </a:lnTo>
                      <a:lnTo>
                        <a:pt x="221220" y="258444"/>
                      </a:lnTo>
                      <a:lnTo>
                        <a:pt x="217788" y="258188"/>
                      </a:lnTo>
                      <a:lnTo>
                        <a:pt x="217470" y="257224"/>
                      </a:lnTo>
                      <a:lnTo>
                        <a:pt x="217348" y="256553"/>
                      </a:lnTo>
                      <a:lnTo>
                        <a:pt x="216945" y="254283"/>
                      </a:lnTo>
                      <a:lnTo>
                        <a:pt x="216921" y="251183"/>
                      </a:lnTo>
                      <a:lnTo>
                        <a:pt x="216860" y="246034"/>
                      </a:lnTo>
                      <a:lnTo>
                        <a:pt x="216652" y="236381"/>
                      </a:lnTo>
                      <a:lnTo>
                        <a:pt x="216627" y="235210"/>
                      </a:lnTo>
                      <a:lnTo>
                        <a:pt x="217483" y="231622"/>
                      </a:lnTo>
                      <a:lnTo>
                        <a:pt x="219107" y="229999"/>
                      </a:lnTo>
                      <a:lnTo>
                        <a:pt x="220084" y="229023"/>
                      </a:lnTo>
                      <a:lnTo>
                        <a:pt x="221098" y="228022"/>
                      </a:lnTo>
                      <a:lnTo>
                        <a:pt x="223113" y="226021"/>
                      </a:lnTo>
                      <a:lnTo>
                        <a:pt x="223822" y="224667"/>
                      </a:lnTo>
                      <a:lnTo>
                        <a:pt x="224164" y="224020"/>
                      </a:lnTo>
                      <a:lnTo>
                        <a:pt x="225214" y="222018"/>
                      </a:lnTo>
                      <a:lnTo>
                        <a:pt x="224958" y="219431"/>
                      </a:lnTo>
                      <a:lnTo>
                        <a:pt x="224750" y="217369"/>
                      </a:lnTo>
                      <a:lnTo>
                        <a:pt x="224420" y="213989"/>
                      </a:lnTo>
                      <a:lnTo>
                        <a:pt x="224848" y="212635"/>
                      </a:lnTo>
                      <a:lnTo>
                        <a:pt x="225837" y="209584"/>
                      </a:lnTo>
                      <a:lnTo>
                        <a:pt x="226325" y="208107"/>
                      </a:lnTo>
                      <a:lnTo>
                        <a:pt x="227962" y="207375"/>
                      </a:lnTo>
                      <a:lnTo>
                        <a:pt x="228671" y="207070"/>
                      </a:lnTo>
                      <a:lnTo>
                        <a:pt x="229465" y="206716"/>
                      </a:lnTo>
                      <a:lnTo>
                        <a:pt x="230149" y="206680"/>
                      </a:lnTo>
                      <a:lnTo>
                        <a:pt x="237452" y="206240"/>
                      </a:lnTo>
                      <a:lnTo>
                        <a:pt x="238185" y="206204"/>
                      </a:lnTo>
                      <a:lnTo>
                        <a:pt x="240323" y="206069"/>
                      </a:lnTo>
                      <a:lnTo>
                        <a:pt x="241739" y="205984"/>
                      </a:lnTo>
                      <a:lnTo>
                        <a:pt x="242497" y="206191"/>
                      </a:lnTo>
                      <a:lnTo>
                        <a:pt x="244549" y="206753"/>
                      </a:lnTo>
                      <a:lnTo>
                        <a:pt x="246173" y="207204"/>
                      </a:lnTo>
                      <a:lnTo>
                        <a:pt x="248653" y="211170"/>
                      </a:lnTo>
                      <a:lnTo>
                        <a:pt x="250045" y="213391"/>
                      </a:lnTo>
                      <a:lnTo>
                        <a:pt x="251853" y="213708"/>
                      </a:lnTo>
                      <a:lnTo>
                        <a:pt x="254515" y="214172"/>
                      </a:lnTo>
                      <a:lnTo>
                        <a:pt x="255431" y="214331"/>
                      </a:lnTo>
                      <a:lnTo>
                        <a:pt x="256506" y="214245"/>
                      </a:lnTo>
                      <a:lnTo>
                        <a:pt x="271994" y="213062"/>
                      </a:lnTo>
                      <a:lnTo>
                        <a:pt x="273948" y="212915"/>
                      </a:lnTo>
                      <a:lnTo>
                        <a:pt x="274094" y="209633"/>
                      </a:lnTo>
                      <a:lnTo>
                        <a:pt x="274253" y="204190"/>
                      </a:lnTo>
                      <a:lnTo>
                        <a:pt x="275975" y="203726"/>
                      </a:lnTo>
                      <a:lnTo>
                        <a:pt x="276659" y="203543"/>
                      </a:lnTo>
                      <a:lnTo>
                        <a:pt x="278369" y="203092"/>
                      </a:lnTo>
                      <a:lnTo>
                        <a:pt x="279065" y="205789"/>
                      </a:lnTo>
                      <a:lnTo>
                        <a:pt x="280189" y="210145"/>
                      </a:lnTo>
                      <a:lnTo>
                        <a:pt x="280641" y="211402"/>
                      </a:lnTo>
                      <a:lnTo>
                        <a:pt x="281692" y="214379"/>
                      </a:lnTo>
                      <a:lnTo>
                        <a:pt x="283780" y="212269"/>
                      </a:lnTo>
                      <a:lnTo>
                        <a:pt x="283878" y="209828"/>
                      </a:lnTo>
                      <a:lnTo>
                        <a:pt x="284134" y="203897"/>
                      </a:lnTo>
                      <a:lnTo>
                        <a:pt x="284147" y="203263"/>
                      </a:lnTo>
                      <a:lnTo>
                        <a:pt x="284171" y="201103"/>
                      </a:lnTo>
                      <a:lnTo>
                        <a:pt x="284208" y="198406"/>
                      </a:lnTo>
                      <a:lnTo>
                        <a:pt x="284318" y="190352"/>
                      </a:lnTo>
                      <a:lnTo>
                        <a:pt x="284354" y="187668"/>
                      </a:lnTo>
                      <a:lnTo>
                        <a:pt x="286540" y="187045"/>
                      </a:lnTo>
                      <a:lnTo>
                        <a:pt x="287786" y="186691"/>
                      </a:lnTo>
                      <a:lnTo>
                        <a:pt x="288678" y="186435"/>
                      </a:lnTo>
                      <a:lnTo>
                        <a:pt x="289057" y="183470"/>
                      </a:lnTo>
                      <a:lnTo>
                        <a:pt x="288996" y="182420"/>
                      </a:lnTo>
                      <a:lnTo>
                        <a:pt x="288580" y="175355"/>
                      </a:lnTo>
                      <a:lnTo>
                        <a:pt x="288458" y="173171"/>
                      </a:lnTo>
                      <a:lnTo>
                        <a:pt x="288336" y="170986"/>
                      </a:lnTo>
                      <a:lnTo>
                        <a:pt x="288421" y="169839"/>
                      </a:lnTo>
                      <a:lnTo>
                        <a:pt x="288861" y="163799"/>
                      </a:lnTo>
                      <a:lnTo>
                        <a:pt x="289020" y="161688"/>
                      </a:lnTo>
                      <a:lnTo>
                        <a:pt x="290791" y="161236"/>
                      </a:lnTo>
                      <a:lnTo>
                        <a:pt x="291951" y="160955"/>
                      </a:lnTo>
                      <a:lnTo>
                        <a:pt x="295359" y="161016"/>
                      </a:lnTo>
                      <a:lnTo>
                        <a:pt x="297179" y="161065"/>
                      </a:lnTo>
                      <a:lnTo>
                        <a:pt x="297961" y="163945"/>
                      </a:lnTo>
                      <a:lnTo>
                        <a:pt x="298767" y="166886"/>
                      </a:lnTo>
                      <a:lnTo>
                        <a:pt x="300574" y="167215"/>
                      </a:lnTo>
                      <a:lnTo>
                        <a:pt x="302529" y="167569"/>
                      </a:lnTo>
                      <a:lnTo>
                        <a:pt x="303469" y="167740"/>
                      </a:lnTo>
                      <a:lnTo>
                        <a:pt x="306376" y="166520"/>
                      </a:lnTo>
                      <a:lnTo>
                        <a:pt x="306694" y="163921"/>
                      </a:lnTo>
                      <a:lnTo>
                        <a:pt x="306755" y="163396"/>
                      </a:lnTo>
                      <a:lnTo>
                        <a:pt x="307329" y="158710"/>
                      </a:lnTo>
                      <a:lnTo>
                        <a:pt x="308819" y="158759"/>
                      </a:lnTo>
                      <a:lnTo>
                        <a:pt x="311115" y="158857"/>
                      </a:lnTo>
                      <a:lnTo>
                        <a:pt x="312495" y="158905"/>
                      </a:lnTo>
                      <a:lnTo>
                        <a:pt x="312886" y="161261"/>
                      </a:lnTo>
                      <a:lnTo>
                        <a:pt x="313411" y="164433"/>
                      </a:lnTo>
                      <a:lnTo>
                        <a:pt x="314242" y="164641"/>
                      </a:lnTo>
                      <a:lnTo>
                        <a:pt x="316477" y="165068"/>
                      </a:lnTo>
                      <a:lnTo>
                        <a:pt x="318370" y="164982"/>
                      </a:lnTo>
                      <a:lnTo>
                        <a:pt x="319775" y="164921"/>
                      </a:lnTo>
                      <a:lnTo>
                        <a:pt x="325906" y="164629"/>
                      </a:lnTo>
                      <a:lnTo>
                        <a:pt x="327812" y="164543"/>
                      </a:lnTo>
                      <a:lnTo>
                        <a:pt x="328276" y="164531"/>
                      </a:lnTo>
                      <a:lnTo>
                        <a:pt x="336484" y="164384"/>
                      </a:lnTo>
                      <a:lnTo>
                        <a:pt x="338389" y="164360"/>
                      </a:lnTo>
                      <a:lnTo>
                        <a:pt x="338865" y="167045"/>
                      </a:lnTo>
                      <a:lnTo>
                        <a:pt x="339097" y="168326"/>
                      </a:lnTo>
                      <a:lnTo>
                        <a:pt x="338877" y="169741"/>
                      </a:lnTo>
                      <a:lnTo>
                        <a:pt x="338169" y="174281"/>
                      </a:lnTo>
                      <a:lnTo>
                        <a:pt x="338035" y="176929"/>
                      </a:lnTo>
                      <a:lnTo>
                        <a:pt x="337949" y="178540"/>
                      </a:lnTo>
                      <a:lnTo>
                        <a:pt x="337839" y="180663"/>
                      </a:lnTo>
                      <a:lnTo>
                        <a:pt x="337815" y="181200"/>
                      </a:lnTo>
                      <a:lnTo>
                        <a:pt x="337791" y="181725"/>
                      </a:lnTo>
                      <a:lnTo>
                        <a:pt x="337681" y="183726"/>
                      </a:lnTo>
                      <a:lnTo>
                        <a:pt x="337754" y="185996"/>
                      </a:lnTo>
                      <a:lnTo>
                        <a:pt x="337778" y="186777"/>
                      </a:lnTo>
                      <a:lnTo>
                        <a:pt x="338340" y="188046"/>
                      </a:lnTo>
                      <a:lnTo>
                        <a:pt x="339329" y="190181"/>
                      </a:lnTo>
                      <a:lnTo>
                        <a:pt x="341101" y="189437"/>
                      </a:lnTo>
                      <a:lnTo>
                        <a:pt x="343898" y="188265"/>
                      </a:lnTo>
                      <a:lnTo>
                        <a:pt x="344997" y="187814"/>
                      </a:lnTo>
                      <a:lnTo>
                        <a:pt x="346401" y="186520"/>
                      </a:lnTo>
                      <a:lnTo>
                        <a:pt x="351824" y="181517"/>
                      </a:lnTo>
                      <a:lnTo>
                        <a:pt x="352997" y="180565"/>
                      </a:lnTo>
                      <a:lnTo>
                        <a:pt x="354988" y="178942"/>
                      </a:lnTo>
                      <a:lnTo>
                        <a:pt x="355391" y="178625"/>
                      </a:lnTo>
                      <a:lnTo>
                        <a:pt x="361473" y="173683"/>
                      </a:lnTo>
                      <a:lnTo>
                        <a:pt x="367654" y="168778"/>
                      </a:lnTo>
                      <a:lnTo>
                        <a:pt x="369584" y="167240"/>
                      </a:lnTo>
                      <a:lnTo>
                        <a:pt x="371122" y="166007"/>
                      </a:lnTo>
                      <a:lnTo>
                        <a:pt x="372344" y="165214"/>
                      </a:lnTo>
                      <a:lnTo>
                        <a:pt x="374384" y="163896"/>
                      </a:lnTo>
                      <a:lnTo>
                        <a:pt x="380088" y="160199"/>
                      </a:lnTo>
                      <a:lnTo>
                        <a:pt x="380808" y="159735"/>
                      </a:lnTo>
                      <a:lnTo>
                        <a:pt x="382762" y="158466"/>
                      </a:lnTo>
                      <a:lnTo>
                        <a:pt x="384717" y="157209"/>
                      </a:lnTo>
                      <a:lnTo>
                        <a:pt x="385877" y="156270"/>
                      </a:lnTo>
                      <a:lnTo>
                        <a:pt x="387037" y="155342"/>
                      </a:lnTo>
                      <a:lnTo>
                        <a:pt x="389553" y="153329"/>
                      </a:lnTo>
                      <a:lnTo>
                        <a:pt x="391569" y="151706"/>
                      </a:lnTo>
                      <a:lnTo>
                        <a:pt x="393511" y="150083"/>
                      </a:lnTo>
                      <a:lnTo>
                        <a:pt x="399740" y="144860"/>
                      </a:lnTo>
                      <a:lnTo>
                        <a:pt x="401682" y="143225"/>
                      </a:lnTo>
                      <a:lnTo>
                        <a:pt x="402793" y="142163"/>
                      </a:lnTo>
                      <a:lnTo>
                        <a:pt x="404271" y="140735"/>
                      </a:lnTo>
                      <a:lnTo>
                        <a:pt x="406861" y="138246"/>
                      </a:lnTo>
                      <a:lnTo>
                        <a:pt x="407545" y="137587"/>
                      </a:lnTo>
                      <a:lnTo>
                        <a:pt x="408558" y="136598"/>
                      </a:lnTo>
                      <a:lnTo>
                        <a:pt x="409584" y="135622"/>
                      </a:lnTo>
                      <a:lnTo>
                        <a:pt x="410562" y="134561"/>
                      </a:lnTo>
                      <a:lnTo>
                        <a:pt x="411526" y="133499"/>
                      </a:lnTo>
                      <a:lnTo>
                        <a:pt x="416290" y="128325"/>
                      </a:lnTo>
                      <a:lnTo>
                        <a:pt x="417304" y="127215"/>
                      </a:lnTo>
                      <a:lnTo>
                        <a:pt x="418269" y="125982"/>
                      </a:lnTo>
                      <a:lnTo>
                        <a:pt x="420809" y="122700"/>
                      </a:lnTo>
                      <a:lnTo>
                        <a:pt x="421762" y="121479"/>
                      </a:lnTo>
                      <a:lnTo>
                        <a:pt x="422629" y="120198"/>
                      </a:lnTo>
                      <a:lnTo>
                        <a:pt x="423496" y="118929"/>
                      </a:lnTo>
                      <a:lnTo>
                        <a:pt x="424070" y="118087"/>
                      </a:lnTo>
                      <a:lnTo>
                        <a:pt x="424363" y="117660"/>
                      </a:lnTo>
                      <a:lnTo>
                        <a:pt x="424657" y="117220"/>
                      </a:lnTo>
                      <a:lnTo>
                        <a:pt x="425231" y="116342"/>
                      </a:lnTo>
                      <a:lnTo>
                        <a:pt x="430910" y="107592"/>
                      </a:lnTo>
                      <a:lnTo>
                        <a:pt x="435674" y="100283"/>
                      </a:lnTo>
                      <a:lnTo>
                        <a:pt x="437066" y="98135"/>
                      </a:lnTo>
                      <a:lnTo>
                        <a:pt x="438116" y="96354"/>
                      </a:lnTo>
                      <a:lnTo>
                        <a:pt x="441524" y="90582"/>
                      </a:lnTo>
                      <a:lnTo>
                        <a:pt x="442049" y="89691"/>
                      </a:lnTo>
                      <a:lnTo>
                        <a:pt x="442831" y="88361"/>
                      </a:lnTo>
                      <a:lnTo>
                        <a:pt x="444223" y="85481"/>
                      </a:lnTo>
                      <a:lnTo>
                        <a:pt x="446544" y="80685"/>
                      </a:lnTo>
                      <a:lnTo>
                        <a:pt x="447936" y="77805"/>
                      </a:lnTo>
                      <a:lnTo>
                        <a:pt x="448388" y="76707"/>
                      </a:lnTo>
                      <a:lnTo>
                        <a:pt x="450257" y="72290"/>
                      </a:lnTo>
                      <a:lnTo>
                        <a:pt x="450465" y="71801"/>
                      </a:lnTo>
                      <a:lnTo>
                        <a:pt x="450685" y="71325"/>
                      </a:lnTo>
                      <a:lnTo>
                        <a:pt x="451539" y="69458"/>
                      </a:lnTo>
                      <a:lnTo>
                        <a:pt x="452407" y="67579"/>
                      </a:lnTo>
                      <a:lnTo>
                        <a:pt x="453420" y="66176"/>
                      </a:lnTo>
                      <a:lnTo>
                        <a:pt x="455008" y="63979"/>
                      </a:lnTo>
                      <a:lnTo>
                        <a:pt x="457659" y="61466"/>
                      </a:lnTo>
                      <a:lnTo>
                        <a:pt x="458746" y="60709"/>
                      </a:lnTo>
                      <a:lnTo>
                        <a:pt x="459931" y="59806"/>
                      </a:lnTo>
                      <a:lnTo>
                        <a:pt x="461042" y="57390"/>
                      </a:lnTo>
                      <a:lnTo>
                        <a:pt x="461213" y="56035"/>
                      </a:lnTo>
                      <a:lnTo>
                        <a:pt x="462325" y="47335"/>
                      </a:lnTo>
                      <a:lnTo>
                        <a:pt x="462447" y="46297"/>
                      </a:lnTo>
                      <a:lnTo>
                        <a:pt x="462276" y="45370"/>
                      </a:lnTo>
                      <a:lnTo>
                        <a:pt x="461921" y="43405"/>
                      </a:lnTo>
                      <a:lnTo>
                        <a:pt x="461592" y="41575"/>
                      </a:lnTo>
                      <a:lnTo>
                        <a:pt x="460236" y="41185"/>
                      </a:lnTo>
                      <a:lnTo>
                        <a:pt x="457488" y="40416"/>
                      </a:lnTo>
                      <a:lnTo>
                        <a:pt x="453604" y="39415"/>
                      </a:lnTo>
                      <a:lnTo>
                        <a:pt x="453604" y="39415"/>
                      </a:lnTo>
                      <a:lnTo>
                        <a:pt x="466514" y="34522"/>
                      </a:lnTo>
                      <a:lnTo>
                        <a:pt x="467906" y="33985"/>
                      </a:lnTo>
                      <a:lnTo>
                        <a:pt x="469494" y="33375"/>
                      </a:lnTo>
                      <a:lnTo>
                        <a:pt x="470142" y="33094"/>
                      </a:lnTo>
                      <a:lnTo>
                        <a:pt x="471497" y="32496"/>
                      </a:lnTo>
                      <a:lnTo>
                        <a:pt x="477360" y="29909"/>
                      </a:lnTo>
                      <a:lnTo>
                        <a:pt x="479607" y="28908"/>
                      </a:lnTo>
                      <a:lnTo>
                        <a:pt x="480487" y="28457"/>
                      </a:lnTo>
                      <a:lnTo>
                        <a:pt x="482233" y="27566"/>
                      </a:lnTo>
                      <a:lnTo>
                        <a:pt x="490979" y="23051"/>
                      </a:lnTo>
                      <a:lnTo>
                        <a:pt x="492285" y="22380"/>
                      </a:lnTo>
                      <a:lnTo>
                        <a:pt x="494032" y="21477"/>
                      </a:lnTo>
                      <a:lnTo>
                        <a:pt x="495742" y="20415"/>
                      </a:lnTo>
                      <a:lnTo>
                        <a:pt x="502179" y="16449"/>
                      </a:lnTo>
                      <a:lnTo>
                        <a:pt x="503461" y="15656"/>
                      </a:lnTo>
                      <a:lnTo>
                        <a:pt x="504744" y="14863"/>
                      </a:lnTo>
                      <a:lnTo>
                        <a:pt x="506796" y="13765"/>
                      </a:lnTo>
                      <a:lnTo>
                        <a:pt x="508860" y="12666"/>
                      </a:lnTo>
                      <a:lnTo>
                        <a:pt x="510924" y="11556"/>
                      </a:lnTo>
                      <a:lnTo>
                        <a:pt x="513049" y="9860"/>
                      </a:lnTo>
                      <a:lnTo>
                        <a:pt x="513758" y="9286"/>
                      </a:lnTo>
                      <a:lnTo>
                        <a:pt x="515248" y="8103"/>
                      </a:lnTo>
                      <a:lnTo>
                        <a:pt x="517116" y="6602"/>
                      </a:lnTo>
                      <a:lnTo>
                        <a:pt x="518436" y="5857"/>
                      </a:lnTo>
                      <a:lnTo>
                        <a:pt x="526509" y="1257"/>
                      </a:lnTo>
                      <a:lnTo>
                        <a:pt x="527621" y="622"/>
                      </a:lnTo>
                      <a:lnTo>
                        <a:pt x="528488" y="500"/>
                      </a:lnTo>
                      <a:lnTo>
                        <a:pt x="530625" y="232"/>
                      </a:lnTo>
                      <a:lnTo>
                        <a:pt x="532372" y="0"/>
                      </a:lnTo>
                      <a:lnTo>
                        <a:pt x="533019" y="1965"/>
                      </a:lnTo>
                      <a:lnTo>
                        <a:pt x="534021" y="4942"/>
                      </a:lnTo>
                      <a:lnTo>
                        <a:pt x="535718" y="10214"/>
                      </a:lnTo>
                      <a:lnTo>
                        <a:pt x="536805" y="13594"/>
                      </a:lnTo>
                      <a:lnTo>
                        <a:pt x="537746" y="16498"/>
                      </a:lnTo>
                      <a:lnTo>
                        <a:pt x="538809" y="18536"/>
                      </a:lnTo>
                      <a:lnTo>
                        <a:pt x="539151" y="19183"/>
                      </a:lnTo>
                      <a:lnTo>
                        <a:pt x="541728" y="24113"/>
                      </a:lnTo>
                      <a:lnTo>
                        <a:pt x="542204" y="25028"/>
                      </a:lnTo>
                      <a:lnTo>
                        <a:pt x="543157" y="26846"/>
                      </a:lnTo>
                      <a:lnTo>
                        <a:pt x="544110" y="28677"/>
                      </a:lnTo>
                      <a:lnTo>
                        <a:pt x="544879" y="29897"/>
                      </a:lnTo>
                      <a:lnTo>
                        <a:pt x="545648" y="31117"/>
                      </a:lnTo>
                      <a:lnTo>
                        <a:pt x="546687" y="32740"/>
                      </a:lnTo>
                      <a:lnTo>
                        <a:pt x="548262" y="35254"/>
                      </a:lnTo>
                      <a:lnTo>
                        <a:pt x="549142" y="36645"/>
                      </a:lnTo>
                      <a:lnTo>
                        <a:pt x="552073" y="41160"/>
                      </a:lnTo>
                      <a:lnTo>
                        <a:pt x="553172" y="42856"/>
                      </a:lnTo>
                      <a:lnTo>
                        <a:pt x="553600" y="43527"/>
                      </a:lnTo>
                      <a:lnTo>
                        <a:pt x="555859" y="45553"/>
                      </a:lnTo>
                      <a:lnTo>
                        <a:pt x="557728" y="47237"/>
                      </a:lnTo>
                      <a:lnTo>
                        <a:pt x="558498" y="49556"/>
                      </a:lnTo>
                      <a:lnTo>
                        <a:pt x="558803" y="50471"/>
                      </a:lnTo>
                      <a:lnTo>
                        <a:pt x="559011" y="51118"/>
                      </a:lnTo>
                      <a:lnTo>
                        <a:pt x="560611" y="57536"/>
                      </a:lnTo>
                      <a:lnTo>
                        <a:pt x="562882" y="66908"/>
                      </a:lnTo>
                      <a:lnTo>
                        <a:pt x="563505" y="69507"/>
                      </a:lnTo>
                      <a:lnTo>
                        <a:pt x="563640" y="71862"/>
                      </a:lnTo>
                      <a:lnTo>
                        <a:pt x="563713" y="73095"/>
                      </a:lnTo>
                      <a:lnTo>
                        <a:pt x="563921" y="76512"/>
                      </a:lnTo>
                      <a:lnTo>
                        <a:pt x="564446" y="78611"/>
                      </a:lnTo>
                      <a:lnTo>
                        <a:pt x="566412" y="86481"/>
                      </a:lnTo>
                      <a:lnTo>
                        <a:pt x="566803" y="88056"/>
                      </a:lnTo>
                      <a:lnTo>
                        <a:pt x="567145" y="89569"/>
                      </a:lnTo>
                      <a:lnTo>
                        <a:pt x="568342" y="94828"/>
                      </a:lnTo>
                      <a:lnTo>
                        <a:pt x="568867" y="97135"/>
                      </a:lnTo>
                      <a:lnTo>
                        <a:pt x="568867" y="99258"/>
                      </a:lnTo>
                      <a:lnTo>
                        <a:pt x="568867" y="103517"/>
                      </a:lnTo>
                      <a:lnTo>
                        <a:pt x="568867" y="105103"/>
                      </a:lnTo>
                      <a:lnTo>
                        <a:pt x="568880" y="107861"/>
                      </a:lnTo>
                      <a:lnTo>
                        <a:pt x="567902" y="111021"/>
                      </a:lnTo>
                      <a:lnTo>
                        <a:pt x="567231" y="113218"/>
                      </a:lnTo>
                      <a:lnTo>
                        <a:pt x="567658" y="114707"/>
                      </a:lnTo>
                      <a:lnTo>
                        <a:pt x="568452" y="117526"/>
                      </a:lnTo>
                      <a:lnTo>
                        <a:pt x="568880" y="118990"/>
                      </a:lnTo>
                      <a:lnTo>
                        <a:pt x="570357" y="119820"/>
                      </a:lnTo>
                      <a:lnTo>
                        <a:pt x="571579" y="120491"/>
                      </a:lnTo>
                      <a:lnTo>
                        <a:pt x="572580" y="121052"/>
                      </a:lnTo>
                      <a:lnTo>
                        <a:pt x="573851" y="121174"/>
                      </a:lnTo>
                      <a:lnTo>
                        <a:pt x="575170" y="121308"/>
                      </a:lnTo>
                      <a:lnTo>
                        <a:pt x="580825" y="121870"/>
                      </a:lnTo>
                      <a:lnTo>
                        <a:pt x="583084" y="122578"/>
                      </a:lnTo>
                      <a:lnTo>
                        <a:pt x="592135" y="125409"/>
                      </a:lnTo>
                      <a:lnTo>
                        <a:pt x="594016" y="125994"/>
                      </a:lnTo>
                      <a:lnTo>
                        <a:pt x="595372" y="126800"/>
                      </a:lnTo>
                      <a:lnTo>
                        <a:pt x="600770" y="129960"/>
                      </a:lnTo>
                      <a:lnTo>
                        <a:pt x="602456" y="130949"/>
                      </a:lnTo>
                      <a:lnTo>
                        <a:pt x="603445" y="132804"/>
                      </a:lnTo>
                      <a:lnTo>
                        <a:pt x="608392" y="142102"/>
                      </a:lnTo>
                      <a:lnTo>
                        <a:pt x="617039" y="158369"/>
                      </a:lnTo>
                      <a:lnTo>
                        <a:pt x="617772" y="159760"/>
                      </a:lnTo>
                      <a:lnTo>
                        <a:pt x="618346" y="160833"/>
                      </a:lnTo>
                      <a:lnTo>
                        <a:pt x="619739" y="163884"/>
                      </a:lnTo>
                      <a:lnTo>
                        <a:pt x="625443" y="176539"/>
                      </a:lnTo>
                      <a:lnTo>
                        <a:pt x="629962" y="186581"/>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77" name="Freeform: Shape 76">
                  <a:extLst>
                    <a:ext uri="{FF2B5EF4-FFF2-40B4-BE49-F238E27FC236}">
                      <a16:creationId xmlns:a16="http://schemas.microsoft.com/office/drawing/2014/main" id="{6BA36B89-4BCB-2E26-C219-9A857118C7E5}"/>
                    </a:ext>
                  </a:extLst>
                </p:cNvPr>
                <p:cNvSpPr/>
                <p:nvPr/>
              </p:nvSpPr>
              <p:spPr>
                <a:xfrm>
                  <a:off x="7241140" y="2733767"/>
                  <a:ext cx="1075943" cy="777760"/>
                </a:xfrm>
                <a:custGeom>
                  <a:avLst/>
                  <a:gdLst>
                    <a:gd name="connsiteX0" fmla="*/ 546235 w 1075943"/>
                    <a:gd name="connsiteY0" fmla="*/ 4234 h 777760"/>
                    <a:gd name="connsiteX1" fmla="*/ 547737 w 1075943"/>
                    <a:gd name="connsiteY1" fmla="*/ 4527 h 777760"/>
                    <a:gd name="connsiteX2" fmla="*/ 550534 w 1075943"/>
                    <a:gd name="connsiteY2" fmla="*/ 4405 h 777760"/>
                    <a:gd name="connsiteX3" fmla="*/ 554284 w 1075943"/>
                    <a:gd name="connsiteY3" fmla="*/ 4234 h 777760"/>
                    <a:gd name="connsiteX4" fmla="*/ 556287 w 1075943"/>
                    <a:gd name="connsiteY4" fmla="*/ 4161 h 777760"/>
                    <a:gd name="connsiteX5" fmla="*/ 558571 w 1075943"/>
                    <a:gd name="connsiteY5" fmla="*/ 4381 h 777760"/>
                    <a:gd name="connsiteX6" fmla="*/ 559682 w 1075943"/>
                    <a:gd name="connsiteY6" fmla="*/ 4491 h 777760"/>
                    <a:gd name="connsiteX7" fmla="*/ 563151 w 1075943"/>
                    <a:gd name="connsiteY7" fmla="*/ 4881 h 777760"/>
                    <a:gd name="connsiteX8" fmla="*/ 564544 w 1075943"/>
                    <a:gd name="connsiteY8" fmla="*/ 5028 h 777760"/>
                    <a:gd name="connsiteX9" fmla="*/ 566876 w 1075943"/>
                    <a:gd name="connsiteY9" fmla="*/ 5296 h 777760"/>
                    <a:gd name="connsiteX10" fmla="*/ 569270 w 1075943"/>
                    <a:gd name="connsiteY10" fmla="*/ 5040 h 777760"/>
                    <a:gd name="connsiteX11" fmla="*/ 572141 w 1075943"/>
                    <a:gd name="connsiteY11" fmla="*/ 4747 h 777760"/>
                    <a:gd name="connsiteX12" fmla="*/ 573570 w 1075943"/>
                    <a:gd name="connsiteY12" fmla="*/ 4601 h 777760"/>
                    <a:gd name="connsiteX13" fmla="*/ 574522 w 1075943"/>
                    <a:gd name="connsiteY13" fmla="*/ 4625 h 777760"/>
                    <a:gd name="connsiteX14" fmla="*/ 575023 w 1075943"/>
                    <a:gd name="connsiteY14" fmla="*/ 4637 h 777760"/>
                    <a:gd name="connsiteX15" fmla="*/ 576758 w 1075943"/>
                    <a:gd name="connsiteY15" fmla="*/ 4698 h 777760"/>
                    <a:gd name="connsiteX16" fmla="*/ 578382 w 1075943"/>
                    <a:gd name="connsiteY16" fmla="*/ 4747 h 777760"/>
                    <a:gd name="connsiteX17" fmla="*/ 579982 w 1075943"/>
                    <a:gd name="connsiteY17" fmla="*/ 5296 h 777760"/>
                    <a:gd name="connsiteX18" fmla="*/ 584452 w 1075943"/>
                    <a:gd name="connsiteY18" fmla="*/ 6846 h 777760"/>
                    <a:gd name="connsiteX19" fmla="*/ 585515 w 1075943"/>
                    <a:gd name="connsiteY19" fmla="*/ 7212 h 777760"/>
                    <a:gd name="connsiteX20" fmla="*/ 586859 w 1075943"/>
                    <a:gd name="connsiteY20" fmla="*/ 7822 h 777760"/>
                    <a:gd name="connsiteX21" fmla="*/ 592685 w 1075943"/>
                    <a:gd name="connsiteY21" fmla="*/ 10482 h 777760"/>
                    <a:gd name="connsiteX22" fmla="*/ 594810 w 1075943"/>
                    <a:gd name="connsiteY22" fmla="*/ 11288 h 777760"/>
                    <a:gd name="connsiteX23" fmla="*/ 599121 w 1075943"/>
                    <a:gd name="connsiteY23" fmla="*/ 12923 h 777760"/>
                    <a:gd name="connsiteX24" fmla="*/ 599989 w 1075943"/>
                    <a:gd name="connsiteY24" fmla="*/ 13265 h 777760"/>
                    <a:gd name="connsiteX25" fmla="*/ 600966 w 1075943"/>
                    <a:gd name="connsiteY25" fmla="*/ 13374 h 777760"/>
                    <a:gd name="connsiteX26" fmla="*/ 602602 w 1075943"/>
                    <a:gd name="connsiteY26" fmla="*/ 13545 h 777760"/>
                    <a:gd name="connsiteX27" fmla="*/ 604337 w 1075943"/>
                    <a:gd name="connsiteY27" fmla="*/ 13740 h 777760"/>
                    <a:gd name="connsiteX28" fmla="*/ 606022 w 1075943"/>
                    <a:gd name="connsiteY28" fmla="*/ 13143 h 777760"/>
                    <a:gd name="connsiteX29" fmla="*/ 607354 w 1075943"/>
                    <a:gd name="connsiteY29" fmla="*/ 12679 h 777760"/>
                    <a:gd name="connsiteX30" fmla="*/ 609711 w 1075943"/>
                    <a:gd name="connsiteY30" fmla="*/ 12264 h 777760"/>
                    <a:gd name="connsiteX31" fmla="*/ 610651 w 1075943"/>
                    <a:gd name="connsiteY31" fmla="*/ 12093 h 777760"/>
                    <a:gd name="connsiteX32" fmla="*/ 611580 w 1075943"/>
                    <a:gd name="connsiteY32" fmla="*/ 11922 h 777760"/>
                    <a:gd name="connsiteX33" fmla="*/ 612996 w 1075943"/>
                    <a:gd name="connsiteY33" fmla="*/ 11678 h 777760"/>
                    <a:gd name="connsiteX34" fmla="*/ 614364 w 1075943"/>
                    <a:gd name="connsiteY34" fmla="*/ 11715 h 777760"/>
                    <a:gd name="connsiteX35" fmla="*/ 616392 w 1075943"/>
                    <a:gd name="connsiteY35" fmla="*/ 11776 h 777760"/>
                    <a:gd name="connsiteX36" fmla="*/ 617870 w 1075943"/>
                    <a:gd name="connsiteY36" fmla="*/ 11825 h 777760"/>
                    <a:gd name="connsiteX37" fmla="*/ 619702 w 1075943"/>
                    <a:gd name="connsiteY37" fmla="*/ 12361 h 777760"/>
                    <a:gd name="connsiteX38" fmla="*/ 625162 w 1075943"/>
                    <a:gd name="connsiteY38" fmla="*/ 13972 h 777760"/>
                    <a:gd name="connsiteX39" fmla="*/ 627055 w 1075943"/>
                    <a:gd name="connsiteY39" fmla="*/ 14363 h 777760"/>
                    <a:gd name="connsiteX40" fmla="*/ 629901 w 1075943"/>
                    <a:gd name="connsiteY40" fmla="*/ 14949 h 777760"/>
                    <a:gd name="connsiteX41" fmla="*/ 630841 w 1075943"/>
                    <a:gd name="connsiteY41" fmla="*/ 15144 h 777760"/>
                    <a:gd name="connsiteX42" fmla="*/ 632429 w 1075943"/>
                    <a:gd name="connsiteY42" fmla="*/ 15473 h 777760"/>
                    <a:gd name="connsiteX43" fmla="*/ 634273 w 1075943"/>
                    <a:gd name="connsiteY43" fmla="*/ 15669 h 777760"/>
                    <a:gd name="connsiteX44" fmla="*/ 637950 w 1075943"/>
                    <a:gd name="connsiteY44" fmla="*/ 16047 h 777760"/>
                    <a:gd name="connsiteX45" fmla="*/ 639794 w 1075943"/>
                    <a:gd name="connsiteY45" fmla="*/ 16230 h 777760"/>
                    <a:gd name="connsiteX46" fmla="*/ 641516 w 1075943"/>
                    <a:gd name="connsiteY46" fmla="*/ 16633 h 777760"/>
                    <a:gd name="connsiteX47" fmla="*/ 644997 w 1075943"/>
                    <a:gd name="connsiteY47" fmla="*/ 17438 h 777760"/>
                    <a:gd name="connsiteX48" fmla="*/ 646414 w 1075943"/>
                    <a:gd name="connsiteY48" fmla="*/ 17755 h 777760"/>
                    <a:gd name="connsiteX49" fmla="*/ 647770 w 1075943"/>
                    <a:gd name="connsiteY49" fmla="*/ 18255 h 777760"/>
                    <a:gd name="connsiteX50" fmla="*/ 648674 w 1075943"/>
                    <a:gd name="connsiteY50" fmla="*/ 18597 h 777760"/>
                    <a:gd name="connsiteX51" fmla="*/ 650029 w 1075943"/>
                    <a:gd name="connsiteY51" fmla="*/ 19085 h 777760"/>
                    <a:gd name="connsiteX52" fmla="*/ 651373 w 1075943"/>
                    <a:gd name="connsiteY52" fmla="*/ 19586 h 777760"/>
                    <a:gd name="connsiteX53" fmla="*/ 657126 w 1075943"/>
                    <a:gd name="connsiteY53" fmla="*/ 21709 h 777760"/>
                    <a:gd name="connsiteX54" fmla="*/ 659471 w 1075943"/>
                    <a:gd name="connsiteY54" fmla="*/ 22429 h 777760"/>
                    <a:gd name="connsiteX55" fmla="*/ 660204 w 1075943"/>
                    <a:gd name="connsiteY55" fmla="*/ 22649 h 777760"/>
                    <a:gd name="connsiteX56" fmla="*/ 661339 w 1075943"/>
                    <a:gd name="connsiteY56" fmla="*/ 23002 h 777760"/>
                    <a:gd name="connsiteX57" fmla="*/ 662414 w 1075943"/>
                    <a:gd name="connsiteY57" fmla="*/ 22746 h 777760"/>
                    <a:gd name="connsiteX58" fmla="*/ 663098 w 1075943"/>
                    <a:gd name="connsiteY58" fmla="*/ 22588 h 777760"/>
                    <a:gd name="connsiteX59" fmla="*/ 664845 w 1075943"/>
                    <a:gd name="connsiteY59" fmla="*/ 22173 h 777760"/>
                    <a:gd name="connsiteX60" fmla="*/ 665517 w 1075943"/>
                    <a:gd name="connsiteY60" fmla="*/ 21990 h 777760"/>
                    <a:gd name="connsiteX61" fmla="*/ 667459 w 1075943"/>
                    <a:gd name="connsiteY61" fmla="*/ 21343 h 777760"/>
                    <a:gd name="connsiteX62" fmla="*/ 671172 w 1075943"/>
                    <a:gd name="connsiteY62" fmla="*/ 20098 h 777760"/>
                    <a:gd name="connsiteX63" fmla="*/ 672601 w 1075943"/>
                    <a:gd name="connsiteY63" fmla="*/ 19830 h 777760"/>
                    <a:gd name="connsiteX64" fmla="*/ 675227 w 1075943"/>
                    <a:gd name="connsiteY64" fmla="*/ 19354 h 777760"/>
                    <a:gd name="connsiteX65" fmla="*/ 676583 w 1075943"/>
                    <a:gd name="connsiteY65" fmla="*/ 19110 h 777760"/>
                    <a:gd name="connsiteX66" fmla="*/ 678439 w 1075943"/>
                    <a:gd name="connsiteY66" fmla="*/ 19207 h 777760"/>
                    <a:gd name="connsiteX67" fmla="*/ 685719 w 1075943"/>
                    <a:gd name="connsiteY67" fmla="*/ 19586 h 777760"/>
                    <a:gd name="connsiteX68" fmla="*/ 687661 w 1075943"/>
                    <a:gd name="connsiteY68" fmla="*/ 19683 h 777760"/>
                    <a:gd name="connsiteX69" fmla="*/ 690506 w 1075943"/>
                    <a:gd name="connsiteY69" fmla="*/ 19756 h 777760"/>
                    <a:gd name="connsiteX70" fmla="*/ 699056 w 1075943"/>
                    <a:gd name="connsiteY70" fmla="*/ 19976 h 777760"/>
                    <a:gd name="connsiteX71" fmla="*/ 700962 w 1075943"/>
                    <a:gd name="connsiteY71" fmla="*/ 20025 h 777760"/>
                    <a:gd name="connsiteX72" fmla="*/ 702354 w 1075943"/>
                    <a:gd name="connsiteY72" fmla="*/ 20245 h 777760"/>
                    <a:gd name="connsiteX73" fmla="*/ 703295 w 1075943"/>
                    <a:gd name="connsiteY73" fmla="*/ 20379 h 777760"/>
                    <a:gd name="connsiteX74" fmla="*/ 704308 w 1075943"/>
                    <a:gd name="connsiteY74" fmla="*/ 20550 h 777760"/>
                    <a:gd name="connsiteX75" fmla="*/ 705151 w 1075943"/>
                    <a:gd name="connsiteY75" fmla="*/ 20672 h 777760"/>
                    <a:gd name="connsiteX76" fmla="*/ 706104 w 1075943"/>
                    <a:gd name="connsiteY76" fmla="*/ 20867 h 777760"/>
                    <a:gd name="connsiteX77" fmla="*/ 710879 w 1075943"/>
                    <a:gd name="connsiteY77" fmla="*/ 21831 h 777760"/>
                    <a:gd name="connsiteX78" fmla="*/ 711930 w 1075943"/>
                    <a:gd name="connsiteY78" fmla="*/ 22038 h 777760"/>
                    <a:gd name="connsiteX79" fmla="*/ 712394 w 1075943"/>
                    <a:gd name="connsiteY79" fmla="*/ 22136 h 777760"/>
                    <a:gd name="connsiteX80" fmla="*/ 716583 w 1075943"/>
                    <a:gd name="connsiteY80" fmla="*/ 22954 h 777760"/>
                    <a:gd name="connsiteX81" fmla="*/ 721237 w 1075943"/>
                    <a:gd name="connsiteY81" fmla="*/ 23857 h 777760"/>
                    <a:gd name="connsiteX82" fmla="*/ 723582 w 1075943"/>
                    <a:gd name="connsiteY82" fmla="*/ 24308 h 777760"/>
                    <a:gd name="connsiteX83" fmla="*/ 724498 w 1075943"/>
                    <a:gd name="connsiteY83" fmla="*/ 24491 h 777760"/>
                    <a:gd name="connsiteX84" fmla="*/ 725915 w 1075943"/>
                    <a:gd name="connsiteY84" fmla="*/ 24833 h 777760"/>
                    <a:gd name="connsiteX85" fmla="*/ 732498 w 1075943"/>
                    <a:gd name="connsiteY85" fmla="*/ 26456 h 777760"/>
                    <a:gd name="connsiteX86" fmla="*/ 735320 w 1075943"/>
                    <a:gd name="connsiteY86" fmla="*/ 27164 h 777760"/>
                    <a:gd name="connsiteX87" fmla="*/ 737140 w 1075943"/>
                    <a:gd name="connsiteY87" fmla="*/ 27371 h 777760"/>
                    <a:gd name="connsiteX88" fmla="*/ 740767 w 1075943"/>
                    <a:gd name="connsiteY88" fmla="*/ 27798 h 777760"/>
                    <a:gd name="connsiteX89" fmla="*/ 741818 w 1075943"/>
                    <a:gd name="connsiteY89" fmla="*/ 28006 h 777760"/>
                    <a:gd name="connsiteX90" fmla="*/ 742746 w 1075943"/>
                    <a:gd name="connsiteY90" fmla="*/ 28189 h 777760"/>
                    <a:gd name="connsiteX91" fmla="*/ 744578 w 1075943"/>
                    <a:gd name="connsiteY91" fmla="*/ 28543 h 777760"/>
                    <a:gd name="connsiteX92" fmla="*/ 746874 w 1075943"/>
                    <a:gd name="connsiteY92" fmla="*/ 28994 h 777760"/>
                    <a:gd name="connsiteX93" fmla="*/ 748267 w 1075943"/>
                    <a:gd name="connsiteY93" fmla="*/ 29263 h 777760"/>
                    <a:gd name="connsiteX94" fmla="*/ 749158 w 1075943"/>
                    <a:gd name="connsiteY94" fmla="*/ 29433 h 777760"/>
                    <a:gd name="connsiteX95" fmla="*/ 751027 w 1075943"/>
                    <a:gd name="connsiteY95" fmla="*/ 29934 h 777760"/>
                    <a:gd name="connsiteX96" fmla="*/ 753824 w 1075943"/>
                    <a:gd name="connsiteY96" fmla="*/ 30678 h 777760"/>
                    <a:gd name="connsiteX97" fmla="*/ 754288 w 1075943"/>
                    <a:gd name="connsiteY97" fmla="*/ 30812 h 777760"/>
                    <a:gd name="connsiteX98" fmla="*/ 754752 w 1075943"/>
                    <a:gd name="connsiteY98" fmla="*/ 30934 h 777760"/>
                    <a:gd name="connsiteX99" fmla="*/ 756597 w 1075943"/>
                    <a:gd name="connsiteY99" fmla="*/ 31422 h 777760"/>
                    <a:gd name="connsiteX100" fmla="*/ 760639 w 1075943"/>
                    <a:gd name="connsiteY100" fmla="*/ 33058 h 777760"/>
                    <a:gd name="connsiteX101" fmla="*/ 762447 w 1075943"/>
                    <a:gd name="connsiteY101" fmla="*/ 33790 h 777760"/>
                    <a:gd name="connsiteX102" fmla="*/ 764230 w 1075943"/>
                    <a:gd name="connsiteY102" fmla="*/ 34107 h 777760"/>
                    <a:gd name="connsiteX103" fmla="*/ 768615 w 1075943"/>
                    <a:gd name="connsiteY103" fmla="*/ 34876 h 777760"/>
                    <a:gd name="connsiteX104" fmla="*/ 770130 w 1075943"/>
                    <a:gd name="connsiteY104" fmla="*/ 35132 h 777760"/>
                    <a:gd name="connsiteX105" fmla="*/ 771913 w 1075943"/>
                    <a:gd name="connsiteY105" fmla="*/ 35315 h 777760"/>
                    <a:gd name="connsiteX106" fmla="*/ 773122 w 1075943"/>
                    <a:gd name="connsiteY106" fmla="*/ 35425 h 777760"/>
                    <a:gd name="connsiteX107" fmla="*/ 777519 w 1075943"/>
                    <a:gd name="connsiteY107" fmla="*/ 35852 h 777760"/>
                    <a:gd name="connsiteX108" fmla="*/ 782221 w 1075943"/>
                    <a:gd name="connsiteY108" fmla="*/ 36316 h 777760"/>
                    <a:gd name="connsiteX109" fmla="*/ 789574 w 1075943"/>
                    <a:gd name="connsiteY109" fmla="*/ 36975 h 777760"/>
                    <a:gd name="connsiteX110" fmla="*/ 795083 w 1075943"/>
                    <a:gd name="connsiteY110" fmla="*/ 37475 h 777760"/>
                    <a:gd name="connsiteX111" fmla="*/ 798173 w 1075943"/>
                    <a:gd name="connsiteY111" fmla="*/ 37792 h 777760"/>
                    <a:gd name="connsiteX112" fmla="*/ 803107 w 1075943"/>
                    <a:gd name="connsiteY112" fmla="*/ 38415 h 777760"/>
                    <a:gd name="connsiteX113" fmla="*/ 809092 w 1075943"/>
                    <a:gd name="connsiteY113" fmla="*/ 39452 h 777760"/>
                    <a:gd name="connsiteX114" fmla="*/ 810973 w 1075943"/>
                    <a:gd name="connsiteY114" fmla="*/ 39818 h 777760"/>
                    <a:gd name="connsiteX115" fmla="*/ 813245 w 1075943"/>
                    <a:gd name="connsiteY115" fmla="*/ 39989 h 777760"/>
                    <a:gd name="connsiteX116" fmla="*/ 815028 w 1075943"/>
                    <a:gd name="connsiteY116" fmla="*/ 40111 h 777760"/>
                    <a:gd name="connsiteX117" fmla="*/ 817227 w 1075943"/>
                    <a:gd name="connsiteY117" fmla="*/ 40282 h 777760"/>
                    <a:gd name="connsiteX118" fmla="*/ 818644 w 1075943"/>
                    <a:gd name="connsiteY118" fmla="*/ 40428 h 777760"/>
                    <a:gd name="connsiteX119" fmla="*/ 822418 w 1075943"/>
                    <a:gd name="connsiteY119" fmla="*/ 40806 h 777760"/>
                    <a:gd name="connsiteX120" fmla="*/ 824299 w 1075943"/>
                    <a:gd name="connsiteY120" fmla="*/ 41002 h 777760"/>
                    <a:gd name="connsiteX121" fmla="*/ 828525 w 1075943"/>
                    <a:gd name="connsiteY121" fmla="*/ 41087 h 777760"/>
                    <a:gd name="connsiteX122" fmla="*/ 830381 w 1075943"/>
                    <a:gd name="connsiteY122" fmla="*/ 41111 h 777760"/>
                    <a:gd name="connsiteX123" fmla="*/ 832311 w 1075943"/>
                    <a:gd name="connsiteY123" fmla="*/ 41356 h 777760"/>
                    <a:gd name="connsiteX124" fmla="*/ 833765 w 1075943"/>
                    <a:gd name="connsiteY124" fmla="*/ 41526 h 777760"/>
                    <a:gd name="connsiteX125" fmla="*/ 838100 w 1075943"/>
                    <a:gd name="connsiteY125" fmla="*/ 42063 h 777760"/>
                    <a:gd name="connsiteX126" fmla="*/ 838589 w 1075943"/>
                    <a:gd name="connsiteY126" fmla="*/ 42124 h 777760"/>
                    <a:gd name="connsiteX127" fmla="*/ 840018 w 1075943"/>
                    <a:gd name="connsiteY127" fmla="*/ 42320 h 777760"/>
                    <a:gd name="connsiteX128" fmla="*/ 846247 w 1075943"/>
                    <a:gd name="connsiteY128" fmla="*/ 43186 h 777760"/>
                    <a:gd name="connsiteX129" fmla="*/ 847212 w 1075943"/>
                    <a:gd name="connsiteY129" fmla="*/ 43308 h 777760"/>
                    <a:gd name="connsiteX130" fmla="*/ 847921 w 1075943"/>
                    <a:gd name="connsiteY130" fmla="*/ 43406 h 777760"/>
                    <a:gd name="connsiteX131" fmla="*/ 848409 w 1075943"/>
                    <a:gd name="connsiteY131" fmla="*/ 43467 h 777760"/>
                    <a:gd name="connsiteX132" fmla="*/ 857203 w 1075943"/>
                    <a:gd name="connsiteY132" fmla="*/ 44504 h 777760"/>
                    <a:gd name="connsiteX133" fmla="*/ 857838 w 1075943"/>
                    <a:gd name="connsiteY133" fmla="*/ 44577 h 777760"/>
                    <a:gd name="connsiteX134" fmla="*/ 859646 w 1075943"/>
                    <a:gd name="connsiteY134" fmla="*/ 44797 h 777760"/>
                    <a:gd name="connsiteX135" fmla="*/ 860306 w 1075943"/>
                    <a:gd name="connsiteY135" fmla="*/ 44870 h 777760"/>
                    <a:gd name="connsiteX136" fmla="*/ 860623 w 1075943"/>
                    <a:gd name="connsiteY136" fmla="*/ 44907 h 777760"/>
                    <a:gd name="connsiteX137" fmla="*/ 862578 w 1075943"/>
                    <a:gd name="connsiteY137" fmla="*/ 45016 h 777760"/>
                    <a:gd name="connsiteX138" fmla="*/ 868465 w 1075943"/>
                    <a:gd name="connsiteY138" fmla="*/ 45334 h 777760"/>
                    <a:gd name="connsiteX139" fmla="*/ 871530 w 1075943"/>
                    <a:gd name="connsiteY139" fmla="*/ 45504 h 777760"/>
                    <a:gd name="connsiteX140" fmla="*/ 873338 w 1075943"/>
                    <a:gd name="connsiteY140" fmla="*/ 45846 h 777760"/>
                    <a:gd name="connsiteX141" fmla="*/ 873826 w 1075943"/>
                    <a:gd name="connsiteY141" fmla="*/ 45932 h 777760"/>
                    <a:gd name="connsiteX142" fmla="*/ 875878 w 1075943"/>
                    <a:gd name="connsiteY142" fmla="*/ 46322 h 777760"/>
                    <a:gd name="connsiteX143" fmla="*/ 877833 w 1075943"/>
                    <a:gd name="connsiteY143" fmla="*/ 46286 h 777760"/>
                    <a:gd name="connsiteX144" fmla="*/ 882718 w 1075943"/>
                    <a:gd name="connsiteY144" fmla="*/ 46212 h 777760"/>
                    <a:gd name="connsiteX145" fmla="*/ 884673 w 1075943"/>
                    <a:gd name="connsiteY145" fmla="*/ 46176 h 777760"/>
                    <a:gd name="connsiteX146" fmla="*/ 885650 w 1075943"/>
                    <a:gd name="connsiteY146" fmla="*/ 46163 h 777760"/>
                    <a:gd name="connsiteX147" fmla="*/ 888288 w 1075943"/>
                    <a:gd name="connsiteY147" fmla="*/ 46017 h 777760"/>
                    <a:gd name="connsiteX148" fmla="*/ 890718 w 1075943"/>
                    <a:gd name="connsiteY148" fmla="*/ 45895 h 777760"/>
                    <a:gd name="connsiteX149" fmla="*/ 892184 w 1075943"/>
                    <a:gd name="connsiteY149" fmla="*/ 45810 h 777760"/>
                    <a:gd name="connsiteX150" fmla="*/ 893638 w 1075943"/>
                    <a:gd name="connsiteY150" fmla="*/ 45736 h 777760"/>
                    <a:gd name="connsiteX151" fmla="*/ 895042 w 1075943"/>
                    <a:gd name="connsiteY151" fmla="*/ 45822 h 777760"/>
                    <a:gd name="connsiteX152" fmla="*/ 895971 w 1075943"/>
                    <a:gd name="connsiteY152" fmla="*/ 45883 h 777760"/>
                    <a:gd name="connsiteX153" fmla="*/ 898303 w 1075943"/>
                    <a:gd name="connsiteY153" fmla="*/ 46017 h 777760"/>
                    <a:gd name="connsiteX154" fmla="*/ 898768 w 1075943"/>
                    <a:gd name="connsiteY154" fmla="*/ 46041 h 777760"/>
                    <a:gd name="connsiteX155" fmla="*/ 900062 w 1075943"/>
                    <a:gd name="connsiteY155" fmla="*/ 46151 h 777760"/>
                    <a:gd name="connsiteX156" fmla="*/ 902224 w 1075943"/>
                    <a:gd name="connsiteY156" fmla="*/ 46334 h 777760"/>
                    <a:gd name="connsiteX157" fmla="*/ 904508 w 1075943"/>
                    <a:gd name="connsiteY157" fmla="*/ 46517 h 777760"/>
                    <a:gd name="connsiteX158" fmla="*/ 907244 w 1075943"/>
                    <a:gd name="connsiteY158" fmla="*/ 46749 h 777760"/>
                    <a:gd name="connsiteX159" fmla="*/ 909186 w 1075943"/>
                    <a:gd name="connsiteY159" fmla="*/ 46749 h 777760"/>
                    <a:gd name="connsiteX160" fmla="*/ 913559 w 1075943"/>
                    <a:gd name="connsiteY160" fmla="*/ 46761 h 777760"/>
                    <a:gd name="connsiteX161" fmla="*/ 916209 w 1075943"/>
                    <a:gd name="connsiteY161" fmla="*/ 46774 h 777760"/>
                    <a:gd name="connsiteX162" fmla="*/ 918237 w 1075943"/>
                    <a:gd name="connsiteY162" fmla="*/ 46346 h 777760"/>
                    <a:gd name="connsiteX163" fmla="*/ 920276 w 1075943"/>
                    <a:gd name="connsiteY163" fmla="*/ 45919 h 777760"/>
                    <a:gd name="connsiteX164" fmla="*/ 922695 w 1075943"/>
                    <a:gd name="connsiteY164" fmla="*/ 46139 h 777760"/>
                    <a:gd name="connsiteX165" fmla="*/ 931477 w 1075943"/>
                    <a:gd name="connsiteY165" fmla="*/ 46908 h 777760"/>
                    <a:gd name="connsiteX166" fmla="*/ 932881 w 1075943"/>
                    <a:gd name="connsiteY166" fmla="*/ 47030 h 777760"/>
                    <a:gd name="connsiteX167" fmla="*/ 933370 w 1075943"/>
                    <a:gd name="connsiteY167" fmla="*/ 47079 h 777760"/>
                    <a:gd name="connsiteX168" fmla="*/ 946414 w 1075943"/>
                    <a:gd name="connsiteY168" fmla="*/ 48458 h 777760"/>
                    <a:gd name="connsiteX169" fmla="*/ 947978 w 1075943"/>
                    <a:gd name="connsiteY169" fmla="*/ 48616 h 777760"/>
                    <a:gd name="connsiteX170" fmla="*/ 949053 w 1075943"/>
                    <a:gd name="connsiteY170" fmla="*/ 48909 h 777760"/>
                    <a:gd name="connsiteX171" fmla="*/ 951752 w 1075943"/>
                    <a:gd name="connsiteY171" fmla="*/ 49666 h 777760"/>
                    <a:gd name="connsiteX172" fmla="*/ 952228 w 1075943"/>
                    <a:gd name="connsiteY172" fmla="*/ 49788 h 777760"/>
                    <a:gd name="connsiteX173" fmla="*/ 953157 w 1075943"/>
                    <a:gd name="connsiteY173" fmla="*/ 50056 h 777760"/>
                    <a:gd name="connsiteX174" fmla="*/ 956112 w 1075943"/>
                    <a:gd name="connsiteY174" fmla="*/ 52045 h 777760"/>
                    <a:gd name="connsiteX175" fmla="*/ 960949 w 1075943"/>
                    <a:gd name="connsiteY175" fmla="*/ 55889 h 777760"/>
                    <a:gd name="connsiteX176" fmla="*/ 962671 w 1075943"/>
                    <a:gd name="connsiteY176" fmla="*/ 57268 h 777760"/>
                    <a:gd name="connsiteX177" fmla="*/ 964955 w 1075943"/>
                    <a:gd name="connsiteY177" fmla="*/ 55987 h 777760"/>
                    <a:gd name="connsiteX178" fmla="*/ 967239 w 1075943"/>
                    <a:gd name="connsiteY178" fmla="*/ 54718 h 777760"/>
                    <a:gd name="connsiteX179" fmla="*/ 969816 w 1075943"/>
                    <a:gd name="connsiteY179" fmla="*/ 53619 h 777760"/>
                    <a:gd name="connsiteX180" fmla="*/ 972833 w 1075943"/>
                    <a:gd name="connsiteY180" fmla="*/ 54376 h 777760"/>
                    <a:gd name="connsiteX181" fmla="*/ 974018 w 1075943"/>
                    <a:gd name="connsiteY181" fmla="*/ 55157 h 777760"/>
                    <a:gd name="connsiteX182" fmla="*/ 977255 w 1075943"/>
                    <a:gd name="connsiteY182" fmla="*/ 57268 h 777760"/>
                    <a:gd name="connsiteX183" fmla="*/ 980076 w 1075943"/>
                    <a:gd name="connsiteY183" fmla="*/ 59050 h 777760"/>
                    <a:gd name="connsiteX184" fmla="*/ 981688 w 1075943"/>
                    <a:gd name="connsiteY184" fmla="*/ 60063 h 777760"/>
                    <a:gd name="connsiteX185" fmla="*/ 983301 w 1075943"/>
                    <a:gd name="connsiteY185" fmla="*/ 61075 h 777760"/>
                    <a:gd name="connsiteX186" fmla="*/ 985988 w 1075943"/>
                    <a:gd name="connsiteY186" fmla="*/ 62125 h 777760"/>
                    <a:gd name="connsiteX187" fmla="*/ 988675 w 1075943"/>
                    <a:gd name="connsiteY187" fmla="*/ 63162 h 777760"/>
                    <a:gd name="connsiteX188" fmla="*/ 990910 w 1075943"/>
                    <a:gd name="connsiteY188" fmla="*/ 64028 h 777760"/>
                    <a:gd name="connsiteX189" fmla="*/ 992583 w 1075943"/>
                    <a:gd name="connsiteY189" fmla="*/ 64968 h 777760"/>
                    <a:gd name="connsiteX190" fmla="*/ 994061 w 1075943"/>
                    <a:gd name="connsiteY190" fmla="*/ 65810 h 777760"/>
                    <a:gd name="connsiteX191" fmla="*/ 995918 w 1075943"/>
                    <a:gd name="connsiteY191" fmla="*/ 66859 h 777760"/>
                    <a:gd name="connsiteX192" fmla="*/ 996993 w 1075943"/>
                    <a:gd name="connsiteY192" fmla="*/ 67579 h 777760"/>
                    <a:gd name="connsiteX193" fmla="*/ 1002306 w 1075943"/>
                    <a:gd name="connsiteY193" fmla="*/ 71167 h 777760"/>
                    <a:gd name="connsiteX194" fmla="*/ 1004749 w 1075943"/>
                    <a:gd name="connsiteY194" fmla="*/ 72815 h 777760"/>
                    <a:gd name="connsiteX195" fmla="*/ 1005994 w 1075943"/>
                    <a:gd name="connsiteY195" fmla="*/ 73595 h 777760"/>
                    <a:gd name="connsiteX196" fmla="*/ 1010123 w 1075943"/>
                    <a:gd name="connsiteY196" fmla="*/ 76195 h 777760"/>
                    <a:gd name="connsiteX197" fmla="*/ 1011772 w 1075943"/>
                    <a:gd name="connsiteY197" fmla="*/ 77232 h 777760"/>
                    <a:gd name="connsiteX198" fmla="*/ 1012968 w 1075943"/>
                    <a:gd name="connsiteY198" fmla="*/ 78147 h 777760"/>
                    <a:gd name="connsiteX199" fmla="*/ 1018135 w 1075943"/>
                    <a:gd name="connsiteY199" fmla="*/ 82113 h 777760"/>
                    <a:gd name="connsiteX200" fmla="*/ 1018880 w 1075943"/>
                    <a:gd name="connsiteY200" fmla="*/ 82674 h 777760"/>
                    <a:gd name="connsiteX201" fmla="*/ 1019979 w 1075943"/>
                    <a:gd name="connsiteY201" fmla="*/ 83529 h 777760"/>
                    <a:gd name="connsiteX202" fmla="*/ 1021445 w 1075943"/>
                    <a:gd name="connsiteY202" fmla="*/ 84969 h 777760"/>
                    <a:gd name="connsiteX203" fmla="*/ 1022178 w 1075943"/>
                    <a:gd name="connsiteY203" fmla="*/ 85701 h 777760"/>
                    <a:gd name="connsiteX204" fmla="*/ 1025024 w 1075943"/>
                    <a:gd name="connsiteY204" fmla="*/ 88520 h 777760"/>
                    <a:gd name="connsiteX205" fmla="*/ 1026099 w 1075943"/>
                    <a:gd name="connsiteY205" fmla="*/ 89569 h 777760"/>
                    <a:gd name="connsiteX206" fmla="*/ 1026990 w 1075943"/>
                    <a:gd name="connsiteY206" fmla="*/ 90606 h 777760"/>
                    <a:gd name="connsiteX207" fmla="*/ 1029946 w 1075943"/>
                    <a:gd name="connsiteY207" fmla="*/ 94060 h 777760"/>
                    <a:gd name="connsiteX208" fmla="*/ 1030923 w 1075943"/>
                    <a:gd name="connsiteY208" fmla="*/ 95182 h 777760"/>
                    <a:gd name="connsiteX209" fmla="*/ 1032035 w 1075943"/>
                    <a:gd name="connsiteY209" fmla="*/ 97013 h 777760"/>
                    <a:gd name="connsiteX210" fmla="*/ 1034392 w 1075943"/>
                    <a:gd name="connsiteY210" fmla="*/ 100869 h 777760"/>
                    <a:gd name="connsiteX211" fmla="*/ 1037226 w 1075943"/>
                    <a:gd name="connsiteY211" fmla="*/ 105445 h 777760"/>
                    <a:gd name="connsiteX212" fmla="*/ 1038349 w 1075943"/>
                    <a:gd name="connsiteY212" fmla="*/ 107263 h 777760"/>
                    <a:gd name="connsiteX213" fmla="*/ 1038935 w 1075943"/>
                    <a:gd name="connsiteY213" fmla="*/ 108764 h 777760"/>
                    <a:gd name="connsiteX214" fmla="*/ 1039192 w 1075943"/>
                    <a:gd name="connsiteY214" fmla="*/ 109411 h 777760"/>
                    <a:gd name="connsiteX215" fmla="*/ 1041891 w 1075943"/>
                    <a:gd name="connsiteY215" fmla="*/ 116293 h 777760"/>
                    <a:gd name="connsiteX216" fmla="*/ 1042868 w 1075943"/>
                    <a:gd name="connsiteY216" fmla="*/ 118795 h 777760"/>
                    <a:gd name="connsiteX217" fmla="*/ 1043516 w 1075943"/>
                    <a:gd name="connsiteY217" fmla="*/ 120698 h 777760"/>
                    <a:gd name="connsiteX218" fmla="*/ 1044798 w 1075943"/>
                    <a:gd name="connsiteY218" fmla="*/ 124506 h 777760"/>
                    <a:gd name="connsiteX219" fmla="*/ 1045274 w 1075943"/>
                    <a:gd name="connsiteY219" fmla="*/ 125921 h 777760"/>
                    <a:gd name="connsiteX220" fmla="*/ 1045910 w 1075943"/>
                    <a:gd name="connsiteY220" fmla="*/ 127801 h 777760"/>
                    <a:gd name="connsiteX221" fmla="*/ 1046313 w 1075943"/>
                    <a:gd name="connsiteY221" fmla="*/ 130022 h 777760"/>
                    <a:gd name="connsiteX222" fmla="*/ 1046716 w 1075943"/>
                    <a:gd name="connsiteY222" fmla="*/ 132218 h 777760"/>
                    <a:gd name="connsiteX223" fmla="*/ 1047009 w 1075943"/>
                    <a:gd name="connsiteY223" fmla="*/ 133841 h 777760"/>
                    <a:gd name="connsiteX224" fmla="*/ 1047473 w 1075943"/>
                    <a:gd name="connsiteY224" fmla="*/ 136391 h 777760"/>
                    <a:gd name="connsiteX225" fmla="*/ 1047620 w 1075943"/>
                    <a:gd name="connsiteY225" fmla="*/ 137673 h 777760"/>
                    <a:gd name="connsiteX226" fmla="*/ 1047864 w 1075943"/>
                    <a:gd name="connsiteY226" fmla="*/ 139662 h 777760"/>
                    <a:gd name="connsiteX227" fmla="*/ 1048108 w 1075943"/>
                    <a:gd name="connsiteY227" fmla="*/ 141651 h 777760"/>
                    <a:gd name="connsiteX228" fmla="*/ 1048878 w 1075943"/>
                    <a:gd name="connsiteY228" fmla="*/ 143920 h 777760"/>
                    <a:gd name="connsiteX229" fmla="*/ 1049342 w 1075943"/>
                    <a:gd name="connsiteY229" fmla="*/ 145287 h 777760"/>
                    <a:gd name="connsiteX230" fmla="*/ 1049989 w 1075943"/>
                    <a:gd name="connsiteY230" fmla="*/ 146666 h 777760"/>
                    <a:gd name="connsiteX231" fmla="*/ 1051919 w 1075943"/>
                    <a:gd name="connsiteY231" fmla="*/ 150803 h 777760"/>
                    <a:gd name="connsiteX232" fmla="*/ 1053214 w 1075943"/>
                    <a:gd name="connsiteY232" fmla="*/ 154708 h 777760"/>
                    <a:gd name="connsiteX233" fmla="*/ 1053861 w 1075943"/>
                    <a:gd name="connsiteY233" fmla="*/ 156660 h 777760"/>
                    <a:gd name="connsiteX234" fmla="*/ 1055119 w 1075943"/>
                    <a:gd name="connsiteY234" fmla="*/ 158417 h 777760"/>
                    <a:gd name="connsiteX235" fmla="*/ 1056279 w 1075943"/>
                    <a:gd name="connsiteY235" fmla="*/ 160040 h 777760"/>
                    <a:gd name="connsiteX236" fmla="*/ 1056426 w 1075943"/>
                    <a:gd name="connsiteY236" fmla="*/ 160260 h 777760"/>
                    <a:gd name="connsiteX237" fmla="*/ 1056878 w 1075943"/>
                    <a:gd name="connsiteY237" fmla="*/ 160882 h 777760"/>
                    <a:gd name="connsiteX238" fmla="*/ 1057476 w 1075943"/>
                    <a:gd name="connsiteY238" fmla="*/ 161578 h 777760"/>
                    <a:gd name="connsiteX239" fmla="*/ 1058136 w 1075943"/>
                    <a:gd name="connsiteY239" fmla="*/ 162347 h 777760"/>
                    <a:gd name="connsiteX240" fmla="*/ 1058368 w 1075943"/>
                    <a:gd name="connsiteY240" fmla="*/ 162615 h 777760"/>
                    <a:gd name="connsiteX241" fmla="*/ 1058954 w 1075943"/>
                    <a:gd name="connsiteY241" fmla="*/ 163311 h 777760"/>
                    <a:gd name="connsiteX242" fmla="*/ 1060481 w 1075943"/>
                    <a:gd name="connsiteY242" fmla="*/ 165080 h 777760"/>
                    <a:gd name="connsiteX243" fmla="*/ 1061702 w 1075943"/>
                    <a:gd name="connsiteY243" fmla="*/ 166496 h 777760"/>
                    <a:gd name="connsiteX244" fmla="*/ 1062521 w 1075943"/>
                    <a:gd name="connsiteY244" fmla="*/ 167679 h 777760"/>
                    <a:gd name="connsiteX245" fmla="*/ 1063241 w 1075943"/>
                    <a:gd name="connsiteY245" fmla="*/ 168729 h 777760"/>
                    <a:gd name="connsiteX246" fmla="*/ 1064304 w 1075943"/>
                    <a:gd name="connsiteY246" fmla="*/ 170266 h 777760"/>
                    <a:gd name="connsiteX247" fmla="*/ 1065379 w 1075943"/>
                    <a:gd name="connsiteY247" fmla="*/ 171816 h 777760"/>
                    <a:gd name="connsiteX248" fmla="*/ 1065989 w 1075943"/>
                    <a:gd name="connsiteY248" fmla="*/ 173232 h 777760"/>
                    <a:gd name="connsiteX249" fmla="*/ 1068188 w 1075943"/>
                    <a:gd name="connsiteY249" fmla="*/ 178393 h 777760"/>
                    <a:gd name="connsiteX250" fmla="*/ 1068689 w 1075943"/>
                    <a:gd name="connsiteY250" fmla="*/ 179577 h 777760"/>
                    <a:gd name="connsiteX251" fmla="*/ 1069361 w 1075943"/>
                    <a:gd name="connsiteY251" fmla="*/ 181127 h 777760"/>
                    <a:gd name="connsiteX252" fmla="*/ 1069690 w 1075943"/>
                    <a:gd name="connsiteY252" fmla="*/ 182640 h 777760"/>
                    <a:gd name="connsiteX253" fmla="*/ 1070338 w 1075943"/>
                    <a:gd name="connsiteY253" fmla="*/ 185593 h 777760"/>
                    <a:gd name="connsiteX254" fmla="*/ 1070680 w 1075943"/>
                    <a:gd name="connsiteY254" fmla="*/ 187155 h 777760"/>
                    <a:gd name="connsiteX255" fmla="*/ 1070741 w 1075943"/>
                    <a:gd name="connsiteY255" fmla="*/ 187997 h 777760"/>
                    <a:gd name="connsiteX256" fmla="*/ 1070863 w 1075943"/>
                    <a:gd name="connsiteY256" fmla="*/ 190072 h 777760"/>
                    <a:gd name="connsiteX257" fmla="*/ 1071046 w 1075943"/>
                    <a:gd name="connsiteY257" fmla="*/ 193183 h 777760"/>
                    <a:gd name="connsiteX258" fmla="*/ 1071144 w 1075943"/>
                    <a:gd name="connsiteY258" fmla="*/ 194745 h 777760"/>
                    <a:gd name="connsiteX259" fmla="*/ 1071339 w 1075943"/>
                    <a:gd name="connsiteY259" fmla="*/ 197845 h 777760"/>
                    <a:gd name="connsiteX260" fmla="*/ 1071999 w 1075943"/>
                    <a:gd name="connsiteY260" fmla="*/ 199907 h 777760"/>
                    <a:gd name="connsiteX261" fmla="*/ 1072670 w 1075943"/>
                    <a:gd name="connsiteY261" fmla="*/ 202006 h 777760"/>
                    <a:gd name="connsiteX262" fmla="*/ 1072328 w 1075943"/>
                    <a:gd name="connsiteY262" fmla="*/ 204373 h 777760"/>
                    <a:gd name="connsiteX263" fmla="*/ 1071767 w 1075943"/>
                    <a:gd name="connsiteY263" fmla="*/ 208376 h 777760"/>
                    <a:gd name="connsiteX264" fmla="*/ 1070301 w 1075943"/>
                    <a:gd name="connsiteY264" fmla="*/ 216857 h 777760"/>
                    <a:gd name="connsiteX265" fmla="*/ 1069922 w 1075943"/>
                    <a:gd name="connsiteY265" fmla="*/ 218992 h 777760"/>
                    <a:gd name="connsiteX266" fmla="*/ 1069458 w 1075943"/>
                    <a:gd name="connsiteY266" fmla="*/ 220957 h 777760"/>
                    <a:gd name="connsiteX267" fmla="*/ 1069287 w 1075943"/>
                    <a:gd name="connsiteY267" fmla="*/ 221665 h 777760"/>
                    <a:gd name="connsiteX268" fmla="*/ 1068652 w 1075943"/>
                    <a:gd name="connsiteY268" fmla="*/ 224325 h 777760"/>
                    <a:gd name="connsiteX269" fmla="*/ 1068335 w 1075943"/>
                    <a:gd name="connsiteY269" fmla="*/ 225985 h 777760"/>
                    <a:gd name="connsiteX270" fmla="*/ 1068237 w 1075943"/>
                    <a:gd name="connsiteY270" fmla="*/ 226497 h 777760"/>
                    <a:gd name="connsiteX271" fmla="*/ 1068041 w 1075943"/>
                    <a:gd name="connsiteY271" fmla="*/ 227534 h 777760"/>
                    <a:gd name="connsiteX272" fmla="*/ 1067846 w 1075943"/>
                    <a:gd name="connsiteY272" fmla="*/ 228572 h 777760"/>
                    <a:gd name="connsiteX273" fmla="*/ 1067553 w 1075943"/>
                    <a:gd name="connsiteY273" fmla="*/ 230121 h 777760"/>
                    <a:gd name="connsiteX274" fmla="*/ 1067406 w 1075943"/>
                    <a:gd name="connsiteY274" fmla="*/ 231769 h 777760"/>
                    <a:gd name="connsiteX275" fmla="*/ 1067345 w 1075943"/>
                    <a:gd name="connsiteY275" fmla="*/ 232733 h 777760"/>
                    <a:gd name="connsiteX276" fmla="*/ 1067333 w 1075943"/>
                    <a:gd name="connsiteY276" fmla="*/ 232843 h 777760"/>
                    <a:gd name="connsiteX277" fmla="*/ 1067113 w 1075943"/>
                    <a:gd name="connsiteY277" fmla="*/ 236284 h 777760"/>
                    <a:gd name="connsiteX278" fmla="*/ 1067113 w 1075943"/>
                    <a:gd name="connsiteY278" fmla="*/ 236308 h 777760"/>
                    <a:gd name="connsiteX279" fmla="*/ 1067113 w 1075943"/>
                    <a:gd name="connsiteY279" fmla="*/ 236320 h 777760"/>
                    <a:gd name="connsiteX280" fmla="*/ 1067101 w 1075943"/>
                    <a:gd name="connsiteY280" fmla="*/ 236345 h 777760"/>
                    <a:gd name="connsiteX281" fmla="*/ 1067101 w 1075943"/>
                    <a:gd name="connsiteY281" fmla="*/ 236357 h 777760"/>
                    <a:gd name="connsiteX282" fmla="*/ 1067101 w 1075943"/>
                    <a:gd name="connsiteY282" fmla="*/ 236357 h 777760"/>
                    <a:gd name="connsiteX283" fmla="*/ 1067101 w 1075943"/>
                    <a:gd name="connsiteY283" fmla="*/ 236369 h 777760"/>
                    <a:gd name="connsiteX284" fmla="*/ 1070985 w 1075943"/>
                    <a:gd name="connsiteY284" fmla="*/ 237370 h 777760"/>
                    <a:gd name="connsiteX285" fmla="*/ 1073733 w 1075943"/>
                    <a:gd name="connsiteY285" fmla="*/ 238139 h 777760"/>
                    <a:gd name="connsiteX286" fmla="*/ 1075089 w 1075943"/>
                    <a:gd name="connsiteY286" fmla="*/ 238529 h 777760"/>
                    <a:gd name="connsiteX287" fmla="*/ 1075419 w 1075943"/>
                    <a:gd name="connsiteY287" fmla="*/ 240360 h 777760"/>
                    <a:gd name="connsiteX288" fmla="*/ 1075773 w 1075943"/>
                    <a:gd name="connsiteY288" fmla="*/ 242324 h 777760"/>
                    <a:gd name="connsiteX289" fmla="*/ 1075944 w 1075943"/>
                    <a:gd name="connsiteY289" fmla="*/ 243252 h 777760"/>
                    <a:gd name="connsiteX290" fmla="*/ 1075822 w 1075943"/>
                    <a:gd name="connsiteY290" fmla="*/ 244289 h 777760"/>
                    <a:gd name="connsiteX291" fmla="*/ 1074710 w 1075943"/>
                    <a:gd name="connsiteY291" fmla="*/ 252990 h 777760"/>
                    <a:gd name="connsiteX292" fmla="*/ 1074539 w 1075943"/>
                    <a:gd name="connsiteY292" fmla="*/ 254344 h 777760"/>
                    <a:gd name="connsiteX293" fmla="*/ 1073428 w 1075943"/>
                    <a:gd name="connsiteY293" fmla="*/ 256760 h 777760"/>
                    <a:gd name="connsiteX294" fmla="*/ 1072243 w 1075943"/>
                    <a:gd name="connsiteY294" fmla="*/ 257663 h 777760"/>
                    <a:gd name="connsiteX295" fmla="*/ 1071156 w 1075943"/>
                    <a:gd name="connsiteY295" fmla="*/ 258420 h 777760"/>
                    <a:gd name="connsiteX296" fmla="*/ 1068506 w 1075943"/>
                    <a:gd name="connsiteY296" fmla="*/ 260934 h 777760"/>
                    <a:gd name="connsiteX297" fmla="*/ 1066918 w 1075943"/>
                    <a:gd name="connsiteY297" fmla="*/ 263130 h 777760"/>
                    <a:gd name="connsiteX298" fmla="*/ 1065904 w 1075943"/>
                    <a:gd name="connsiteY298" fmla="*/ 264533 h 777760"/>
                    <a:gd name="connsiteX299" fmla="*/ 1065037 w 1075943"/>
                    <a:gd name="connsiteY299" fmla="*/ 266413 h 777760"/>
                    <a:gd name="connsiteX300" fmla="*/ 1064182 w 1075943"/>
                    <a:gd name="connsiteY300" fmla="*/ 268280 h 777760"/>
                    <a:gd name="connsiteX301" fmla="*/ 1063962 w 1075943"/>
                    <a:gd name="connsiteY301" fmla="*/ 268756 h 777760"/>
                    <a:gd name="connsiteX302" fmla="*/ 1063754 w 1075943"/>
                    <a:gd name="connsiteY302" fmla="*/ 269244 h 777760"/>
                    <a:gd name="connsiteX303" fmla="*/ 1061886 w 1075943"/>
                    <a:gd name="connsiteY303" fmla="*/ 273661 h 777760"/>
                    <a:gd name="connsiteX304" fmla="*/ 1061434 w 1075943"/>
                    <a:gd name="connsiteY304" fmla="*/ 274759 h 777760"/>
                    <a:gd name="connsiteX305" fmla="*/ 1060041 w 1075943"/>
                    <a:gd name="connsiteY305" fmla="*/ 277639 h 777760"/>
                    <a:gd name="connsiteX306" fmla="*/ 1057721 w 1075943"/>
                    <a:gd name="connsiteY306" fmla="*/ 282435 h 777760"/>
                    <a:gd name="connsiteX307" fmla="*/ 1056328 w 1075943"/>
                    <a:gd name="connsiteY307" fmla="*/ 285315 h 777760"/>
                    <a:gd name="connsiteX308" fmla="*/ 1055547 w 1075943"/>
                    <a:gd name="connsiteY308" fmla="*/ 286645 h 777760"/>
                    <a:gd name="connsiteX309" fmla="*/ 1055021 w 1075943"/>
                    <a:gd name="connsiteY309" fmla="*/ 287536 h 777760"/>
                    <a:gd name="connsiteX310" fmla="*/ 1051614 w 1075943"/>
                    <a:gd name="connsiteY310" fmla="*/ 293308 h 777760"/>
                    <a:gd name="connsiteX311" fmla="*/ 1050563 w 1075943"/>
                    <a:gd name="connsiteY311" fmla="*/ 295089 h 777760"/>
                    <a:gd name="connsiteX312" fmla="*/ 1049171 w 1075943"/>
                    <a:gd name="connsiteY312" fmla="*/ 297237 h 777760"/>
                    <a:gd name="connsiteX313" fmla="*/ 1044407 w 1075943"/>
                    <a:gd name="connsiteY313" fmla="*/ 304546 h 777760"/>
                    <a:gd name="connsiteX314" fmla="*/ 1038728 w 1075943"/>
                    <a:gd name="connsiteY314" fmla="*/ 313296 h 777760"/>
                    <a:gd name="connsiteX315" fmla="*/ 1038154 w 1075943"/>
                    <a:gd name="connsiteY315" fmla="*/ 314175 h 777760"/>
                    <a:gd name="connsiteX316" fmla="*/ 1037861 w 1075943"/>
                    <a:gd name="connsiteY316" fmla="*/ 314614 h 777760"/>
                    <a:gd name="connsiteX317" fmla="*/ 1037567 w 1075943"/>
                    <a:gd name="connsiteY317" fmla="*/ 315041 h 777760"/>
                    <a:gd name="connsiteX318" fmla="*/ 1036993 w 1075943"/>
                    <a:gd name="connsiteY318" fmla="*/ 315883 h 777760"/>
                    <a:gd name="connsiteX319" fmla="*/ 1036126 w 1075943"/>
                    <a:gd name="connsiteY319" fmla="*/ 317152 h 777760"/>
                    <a:gd name="connsiteX320" fmla="*/ 1035259 w 1075943"/>
                    <a:gd name="connsiteY320" fmla="*/ 318433 h 777760"/>
                    <a:gd name="connsiteX321" fmla="*/ 1034306 w 1075943"/>
                    <a:gd name="connsiteY321" fmla="*/ 319654 h 777760"/>
                    <a:gd name="connsiteX322" fmla="*/ 1031766 w 1075943"/>
                    <a:gd name="connsiteY322" fmla="*/ 322936 h 777760"/>
                    <a:gd name="connsiteX323" fmla="*/ 1030801 w 1075943"/>
                    <a:gd name="connsiteY323" fmla="*/ 324169 h 777760"/>
                    <a:gd name="connsiteX324" fmla="*/ 1029787 w 1075943"/>
                    <a:gd name="connsiteY324" fmla="*/ 325279 h 777760"/>
                    <a:gd name="connsiteX325" fmla="*/ 1025024 w 1075943"/>
                    <a:gd name="connsiteY325" fmla="*/ 330453 h 777760"/>
                    <a:gd name="connsiteX326" fmla="*/ 1024059 w 1075943"/>
                    <a:gd name="connsiteY326" fmla="*/ 331515 h 777760"/>
                    <a:gd name="connsiteX327" fmla="*/ 1023082 w 1075943"/>
                    <a:gd name="connsiteY327" fmla="*/ 332577 h 777760"/>
                    <a:gd name="connsiteX328" fmla="*/ 1022056 w 1075943"/>
                    <a:gd name="connsiteY328" fmla="*/ 333553 h 777760"/>
                    <a:gd name="connsiteX329" fmla="*/ 1021042 w 1075943"/>
                    <a:gd name="connsiteY329" fmla="*/ 334541 h 777760"/>
                    <a:gd name="connsiteX330" fmla="*/ 1020358 w 1075943"/>
                    <a:gd name="connsiteY330" fmla="*/ 335200 h 777760"/>
                    <a:gd name="connsiteX331" fmla="*/ 1017769 w 1075943"/>
                    <a:gd name="connsiteY331" fmla="*/ 337689 h 777760"/>
                    <a:gd name="connsiteX332" fmla="*/ 1016291 w 1075943"/>
                    <a:gd name="connsiteY332" fmla="*/ 339117 h 777760"/>
                    <a:gd name="connsiteX333" fmla="*/ 1015179 w 1075943"/>
                    <a:gd name="connsiteY333" fmla="*/ 340179 h 777760"/>
                    <a:gd name="connsiteX334" fmla="*/ 1013237 w 1075943"/>
                    <a:gd name="connsiteY334" fmla="*/ 341814 h 777760"/>
                    <a:gd name="connsiteX335" fmla="*/ 1007008 w 1075943"/>
                    <a:gd name="connsiteY335" fmla="*/ 347037 h 777760"/>
                    <a:gd name="connsiteX336" fmla="*/ 1005066 w 1075943"/>
                    <a:gd name="connsiteY336" fmla="*/ 348660 h 777760"/>
                    <a:gd name="connsiteX337" fmla="*/ 1003051 w 1075943"/>
                    <a:gd name="connsiteY337" fmla="*/ 350283 h 777760"/>
                    <a:gd name="connsiteX338" fmla="*/ 1000535 w 1075943"/>
                    <a:gd name="connsiteY338" fmla="*/ 352296 h 777760"/>
                    <a:gd name="connsiteX339" fmla="*/ 999374 w 1075943"/>
                    <a:gd name="connsiteY339" fmla="*/ 353224 h 777760"/>
                    <a:gd name="connsiteX340" fmla="*/ 998214 w 1075943"/>
                    <a:gd name="connsiteY340" fmla="*/ 354163 h 777760"/>
                    <a:gd name="connsiteX341" fmla="*/ 996260 w 1075943"/>
                    <a:gd name="connsiteY341" fmla="*/ 355420 h 777760"/>
                    <a:gd name="connsiteX342" fmla="*/ 994305 w 1075943"/>
                    <a:gd name="connsiteY342" fmla="*/ 356689 h 777760"/>
                    <a:gd name="connsiteX343" fmla="*/ 993585 w 1075943"/>
                    <a:gd name="connsiteY343" fmla="*/ 357153 h 777760"/>
                    <a:gd name="connsiteX344" fmla="*/ 987881 w 1075943"/>
                    <a:gd name="connsiteY344" fmla="*/ 360851 h 777760"/>
                    <a:gd name="connsiteX345" fmla="*/ 985841 w 1075943"/>
                    <a:gd name="connsiteY345" fmla="*/ 362168 h 777760"/>
                    <a:gd name="connsiteX346" fmla="*/ 984620 w 1075943"/>
                    <a:gd name="connsiteY346" fmla="*/ 362962 h 777760"/>
                    <a:gd name="connsiteX347" fmla="*/ 983081 w 1075943"/>
                    <a:gd name="connsiteY347" fmla="*/ 364194 h 777760"/>
                    <a:gd name="connsiteX348" fmla="*/ 981151 w 1075943"/>
                    <a:gd name="connsiteY348" fmla="*/ 365732 h 777760"/>
                    <a:gd name="connsiteX349" fmla="*/ 974971 w 1075943"/>
                    <a:gd name="connsiteY349" fmla="*/ 370637 h 777760"/>
                    <a:gd name="connsiteX350" fmla="*/ 968888 w 1075943"/>
                    <a:gd name="connsiteY350" fmla="*/ 375579 h 777760"/>
                    <a:gd name="connsiteX351" fmla="*/ 968485 w 1075943"/>
                    <a:gd name="connsiteY351" fmla="*/ 375897 h 777760"/>
                    <a:gd name="connsiteX352" fmla="*/ 966494 w 1075943"/>
                    <a:gd name="connsiteY352" fmla="*/ 377520 h 777760"/>
                    <a:gd name="connsiteX353" fmla="*/ 965322 w 1075943"/>
                    <a:gd name="connsiteY353" fmla="*/ 378471 h 777760"/>
                    <a:gd name="connsiteX354" fmla="*/ 959899 w 1075943"/>
                    <a:gd name="connsiteY354" fmla="*/ 383475 h 777760"/>
                    <a:gd name="connsiteX355" fmla="*/ 958494 w 1075943"/>
                    <a:gd name="connsiteY355" fmla="*/ 384768 h 777760"/>
                    <a:gd name="connsiteX356" fmla="*/ 957395 w 1075943"/>
                    <a:gd name="connsiteY356" fmla="*/ 385220 h 777760"/>
                    <a:gd name="connsiteX357" fmla="*/ 954598 w 1075943"/>
                    <a:gd name="connsiteY357" fmla="*/ 386391 h 777760"/>
                    <a:gd name="connsiteX358" fmla="*/ 952827 w 1075943"/>
                    <a:gd name="connsiteY358" fmla="*/ 387135 h 777760"/>
                    <a:gd name="connsiteX359" fmla="*/ 951837 w 1075943"/>
                    <a:gd name="connsiteY359" fmla="*/ 385000 h 777760"/>
                    <a:gd name="connsiteX360" fmla="*/ 951276 w 1075943"/>
                    <a:gd name="connsiteY360" fmla="*/ 383731 h 777760"/>
                    <a:gd name="connsiteX361" fmla="*/ 951251 w 1075943"/>
                    <a:gd name="connsiteY361" fmla="*/ 382950 h 777760"/>
                    <a:gd name="connsiteX362" fmla="*/ 951178 w 1075943"/>
                    <a:gd name="connsiteY362" fmla="*/ 380680 h 777760"/>
                    <a:gd name="connsiteX363" fmla="*/ 951288 w 1075943"/>
                    <a:gd name="connsiteY363" fmla="*/ 378679 h 777760"/>
                    <a:gd name="connsiteX364" fmla="*/ 951312 w 1075943"/>
                    <a:gd name="connsiteY364" fmla="*/ 378154 h 777760"/>
                    <a:gd name="connsiteX365" fmla="*/ 951337 w 1075943"/>
                    <a:gd name="connsiteY365" fmla="*/ 377617 h 777760"/>
                    <a:gd name="connsiteX366" fmla="*/ 951446 w 1075943"/>
                    <a:gd name="connsiteY366" fmla="*/ 375494 h 777760"/>
                    <a:gd name="connsiteX367" fmla="*/ 951532 w 1075943"/>
                    <a:gd name="connsiteY367" fmla="*/ 373883 h 777760"/>
                    <a:gd name="connsiteX368" fmla="*/ 951666 w 1075943"/>
                    <a:gd name="connsiteY368" fmla="*/ 371235 h 777760"/>
                    <a:gd name="connsiteX369" fmla="*/ 952375 w 1075943"/>
                    <a:gd name="connsiteY369" fmla="*/ 366696 h 777760"/>
                    <a:gd name="connsiteX370" fmla="*/ 952595 w 1075943"/>
                    <a:gd name="connsiteY370" fmla="*/ 365280 h 777760"/>
                    <a:gd name="connsiteX371" fmla="*/ 952363 w 1075943"/>
                    <a:gd name="connsiteY371" fmla="*/ 363999 h 777760"/>
                    <a:gd name="connsiteX372" fmla="*/ 951886 w 1075943"/>
                    <a:gd name="connsiteY372" fmla="*/ 361314 h 777760"/>
                    <a:gd name="connsiteX373" fmla="*/ 949981 w 1075943"/>
                    <a:gd name="connsiteY373" fmla="*/ 361339 h 777760"/>
                    <a:gd name="connsiteX374" fmla="*/ 941773 w 1075943"/>
                    <a:gd name="connsiteY374" fmla="*/ 361485 h 777760"/>
                    <a:gd name="connsiteX375" fmla="*/ 941309 w 1075943"/>
                    <a:gd name="connsiteY375" fmla="*/ 361497 h 777760"/>
                    <a:gd name="connsiteX376" fmla="*/ 939404 w 1075943"/>
                    <a:gd name="connsiteY376" fmla="*/ 361583 h 777760"/>
                    <a:gd name="connsiteX377" fmla="*/ 933272 w 1075943"/>
                    <a:gd name="connsiteY377" fmla="*/ 361876 h 777760"/>
                    <a:gd name="connsiteX378" fmla="*/ 931867 w 1075943"/>
                    <a:gd name="connsiteY378" fmla="*/ 361937 h 777760"/>
                    <a:gd name="connsiteX379" fmla="*/ 929974 w 1075943"/>
                    <a:gd name="connsiteY379" fmla="*/ 362022 h 777760"/>
                    <a:gd name="connsiteX380" fmla="*/ 927739 w 1075943"/>
                    <a:gd name="connsiteY380" fmla="*/ 361595 h 777760"/>
                    <a:gd name="connsiteX381" fmla="*/ 926909 w 1075943"/>
                    <a:gd name="connsiteY381" fmla="*/ 361387 h 777760"/>
                    <a:gd name="connsiteX382" fmla="*/ 926383 w 1075943"/>
                    <a:gd name="connsiteY382" fmla="*/ 358215 h 777760"/>
                    <a:gd name="connsiteX383" fmla="*/ 925992 w 1075943"/>
                    <a:gd name="connsiteY383" fmla="*/ 355859 h 777760"/>
                    <a:gd name="connsiteX384" fmla="*/ 924612 w 1075943"/>
                    <a:gd name="connsiteY384" fmla="*/ 355811 h 777760"/>
                    <a:gd name="connsiteX385" fmla="*/ 922316 w 1075943"/>
                    <a:gd name="connsiteY385" fmla="*/ 355713 h 777760"/>
                    <a:gd name="connsiteX386" fmla="*/ 920826 w 1075943"/>
                    <a:gd name="connsiteY386" fmla="*/ 355664 h 777760"/>
                    <a:gd name="connsiteX387" fmla="*/ 920252 w 1075943"/>
                    <a:gd name="connsiteY387" fmla="*/ 360350 h 777760"/>
                    <a:gd name="connsiteX388" fmla="*/ 920191 w 1075943"/>
                    <a:gd name="connsiteY388" fmla="*/ 360875 h 777760"/>
                    <a:gd name="connsiteX389" fmla="*/ 919873 w 1075943"/>
                    <a:gd name="connsiteY389" fmla="*/ 363474 h 777760"/>
                    <a:gd name="connsiteX390" fmla="*/ 916966 w 1075943"/>
                    <a:gd name="connsiteY390" fmla="*/ 364694 h 777760"/>
                    <a:gd name="connsiteX391" fmla="*/ 916026 w 1075943"/>
                    <a:gd name="connsiteY391" fmla="*/ 364524 h 777760"/>
                    <a:gd name="connsiteX392" fmla="*/ 914072 w 1075943"/>
                    <a:gd name="connsiteY392" fmla="*/ 364170 h 777760"/>
                    <a:gd name="connsiteX393" fmla="*/ 912264 w 1075943"/>
                    <a:gd name="connsiteY393" fmla="*/ 363840 h 777760"/>
                    <a:gd name="connsiteX394" fmla="*/ 911458 w 1075943"/>
                    <a:gd name="connsiteY394" fmla="*/ 360899 h 777760"/>
                    <a:gd name="connsiteX395" fmla="*/ 910676 w 1075943"/>
                    <a:gd name="connsiteY395" fmla="*/ 358019 h 777760"/>
                    <a:gd name="connsiteX396" fmla="*/ 908856 w 1075943"/>
                    <a:gd name="connsiteY396" fmla="*/ 357971 h 777760"/>
                    <a:gd name="connsiteX397" fmla="*/ 905449 w 1075943"/>
                    <a:gd name="connsiteY397" fmla="*/ 357910 h 777760"/>
                    <a:gd name="connsiteX398" fmla="*/ 904288 w 1075943"/>
                    <a:gd name="connsiteY398" fmla="*/ 358190 h 777760"/>
                    <a:gd name="connsiteX399" fmla="*/ 902517 w 1075943"/>
                    <a:gd name="connsiteY399" fmla="*/ 358642 h 777760"/>
                    <a:gd name="connsiteX400" fmla="*/ 902358 w 1075943"/>
                    <a:gd name="connsiteY400" fmla="*/ 360753 h 777760"/>
                    <a:gd name="connsiteX401" fmla="*/ 901919 w 1075943"/>
                    <a:gd name="connsiteY401" fmla="*/ 366793 h 777760"/>
                    <a:gd name="connsiteX402" fmla="*/ 901833 w 1075943"/>
                    <a:gd name="connsiteY402" fmla="*/ 367940 h 777760"/>
                    <a:gd name="connsiteX403" fmla="*/ 901955 w 1075943"/>
                    <a:gd name="connsiteY403" fmla="*/ 370125 h 777760"/>
                    <a:gd name="connsiteX404" fmla="*/ 902078 w 1075943"/>
                    <a:gd name="connsiteY404" fmla="*/ 372309 h 777760"/>
                    <a:gd name="connsiteX405" fmla="*/ 902493 w 1075943"/>
                    <a:gd name="connsiteY405" fmla="*/ 379374 h 777760"/>
                    <a:gd name="connsiteX406" fmla="*/ 902554 w 1075943"/>
                    <a:gd name="connsiteY406" fmla="*/ 380424 h 777760"/>
                    <a:gd name="connsiteX407" fmla="*/ 902175 w 1075943"/>
                    <a:gd name="connsiteY407" fmla="*/ 383389 h 777760"/>
                    <a:gd name="connsiteX408" fmla="*/ 901284 w 1075943"/>
                    <a:gd name="connsiteY408" fmla="*/ 383645 h 777760"/>
                    <a:gd name="connsiteX409" fmla="*/ 900038 w 1075943"/>
                    <a:gd name="connsiteY409" fmla="*/ 383999 h 777760"/>
                    <a:gd name="connsiteX410" fmla="*/ 897852 w 1075943"/>
                    <a:gd name="connsiteY410" fmla="*/ 384622 h 777760"/>
                    <a:gd name="connsiteX411" fmla="*/ 897815 w 1075943"/>
                    <a:gd name="connsiteY411" fmla="*/ 387306 h 777760"/>
                    <a:gd name="connsiteX412" fmla="*/ 897705 w 1075943"/>
                    <a:gd name="connsiteY412" fmla="*/ 395360 h 777760"/>
                    <a:gd name="connsiteX413" fmla="*/ 897668 w 1075943"/>
                    <a:gd name="connsiteY413" fmla="*/ 398057 h 777760"/>
                    <a:gd name="connsiteX414" fmla="*/ 897644 w 1075943"/>
                    <a:gd name="connsiteY414" fmla="*/ 400217 h 777760"/>
                    <a:gd name="connsiteX415" fmla="*/ 897632 w 1075943"/>
                    <a:gd name="connsiteY415" fmla="*/ 400852 h 777760"/>
                    <a:gd name="connsiteX416" fmla="*/ 897375 w 1075943"/>
                    <a:gd name="connsiteY416" fmla="*/ 406782 h 777760"/>
                    <a:gd name="connsiteX417" fmla="*/ 897277 w 1075943"/>
                    <a:gd name="connsiteY417" fmla="*/ 409223 h 777760"/>
                    <a:gd name="connsiteX418" fmla="*/ 895189 w 1075943"/>
                    <a:gd name="connsiteY418" fmla="*/ 411333 h 777760"/>
                    <a:gd name="connsiteX419" fmla="*/ 894138 w 1075943"/>
                    <a:gd name="connsiteY419" fmla="*/ 408356 h 777760"/>
                    <a:gd name="connsiteX420" fmla="*/ 893687 w 1075943"/>
                    <a:gd name="connsiteY420" fmla="*/ 407099 h 777760"/>
                    <a:gd name="connsiteX421" fmla="*/ 892563 w 1075943"/>
                    <a:gd name="connsiteY421" fmla="*/ 402743 h 777760"/>
                    <a:gd name="connsiteX422" fmla="*/ 891867 w 1075943"/>
                    <a:gd name="connsiteY422" fmla="*/ 400046 h 777760"/>
                    <a:gd name="connsiteX423" fmla="*/ 890157 w 1075943"/>
                    <a:gd name="connsiteY423" fmla="*/ 400497 h 777760"/>
                    <a:gd name="connsiteX424" fmla="*/ 889473 w 1075943"/>
                    <a:gd name="connsiteY424" fmla="*/ 400681 h 777760"/>
                    <a:gd name="connsiteX425" fmla="*/ 887750 w 1075943"/>
                    <a:gd name="connsiteY425" fmla="*/ 401144 h 777760"/>
                    <a:gd name="connsiteX426" fmla="*/ 887592 w 1075943"/>
                    <a:gd name="connsiteY426" fmla="*/ 406587 h 777760"/>
                    <a:gd name="connsiteX427" fmla="*/ 887445 w 1075943"/>
                    <a:gd name="connsiteY427" fmla="*/ 409869 h 777760"/>
                    <a:gd name="connsiteX428" fmla="*/ 885491 w 1075943"/>
                    <a:gd name="connsiteY428" fmla="*/ 410016 h 777760"/>
                    <a:gd name="connsiteX429" fmla="*/ 870003 w 1075943"/>
                    <a:gd name="connsiteY429" fmla="*/ 411199 h 777760"/>
                    <a:gd name="connsiteX430" fmla="*/ 868929 w 1075943"/>
                    <a:gd name="connsiteY430" fmla="*/ 411285 h 777760"/>
                    <a:gd name="connsiteX431" fmla="*/ 868013 w 1075943"/>
                    <a:gd name="connsiteY431" fmla="*/ 411126 h 777760"/>
                    <a:gd name="connsiteX432" fmla="*/ 865350 w 1075943"/>
                    <a:gd name="connsiteY432" fmla="*/ 410662 h 777760"/>
                    <a:gd name="connsiteX433" fmla="*/ 863542 w 1075943"/>
                    <a:gd name="connsiteY433" fmla="*/ 410345 h 777760"/>
                    <a:gd name="connsiteX434" fmla="*/ 862150 w 1075943"/>
                    <a:gd name="connsiteY434" fmla="*/ 408124 h 777760"/>
                    <a:gd name="connsiteX435" fmla="*/ 859671 w 1075943"/>
                    <a:gd name="connsiteY435" fmla="*/ 404158 h 777760"/>
                    <a:gd name="connsiteX436" fmla="*/ 858046 w 1075943"/>
                    <a:gd name="connsiteY436" fmla="*/ 403707 h 777760"/>
                    <a:gd name="connsiteX437" fmla="*/ 855994 w 1075943"/>
                    <a:gd name="connsiteY437" fmla="*/ 403146 h 777760"/>
                    <a:gd name="connsiteX438" fmla="*/ 855237 w 1075943"/>
                    <a:gd name="connsiteY438" fmla="*/ 402938 h 777760"/>
                    <a:gd name="connsiteX439" fmla="*/ 853820 w 1075943"/>
                    <a:gd name="connsiteY439" fmla="*/ 403023 h 777760"/>
                    <a:gd name="connsiteX440" fmla="*/ 851682 w 1075943"/>
                    <a:gd name="connsiteY440" fmla="*/ 403158 h 777760"/>
                    <a:gd name="connsiteX441" fmla="*/ 850950 w 1075943"/>
                    <a:gd name="connsiteY441" fmla="*/ 403194 h 777760"/>
                    <a:gd name="connsiteX442" fmla="*/ 843646 w 1075943"/>
                    <a:gd name="connsiteY442" fmla="*/ 403634 h 777760"/>
                    <a:gd name="connsiteX443" fmla="*/ 842962 w 1075943"/>
                    <a:gd name="connsiteY443" fmla="*/ 403670 h 777760"/>
                    <a:gd name="connsiteX444" fmla="*/ 842168 w 1075943"/>
                    <a:gd name="connsiteY444" fmla="*/ 404024 h 777760"/>
                    <a:gd name="connsiteX445" fmla="*/ 841459 w 1075943"/>
                    <a:gd name="connsiteY445" fmla="*/ 404329 h 777760"/>
                    <a:gd name="connsiteX446" fmla="*/ 839823 w 1075943"/>
                    <a:gd name="connsiteY446" fmla="*/ 405062 h 777760"/>
                    <a:gd name="connsiteX447" fmla="*/ 839334 w 1075943"/>
                    <a:gd name="connsiteY447" fmla="*/ 406538 h 777760"/>
                    <a:gd name="connsiteX448" fmla="*/ 838345 w 1075943"/>
                    <a:gd name="connsiteY448" fmla="*/ 409589 h 777760"/>
                    <a:gd name="connsiteX449" fmla="*/ 837917 w 1075943"/>
                    <a:gd name="connsiteY449" fmla="*/ 410943 h 777760"/>
                    <a:gd name="connsiteX450" fmla="*/ 838247 w 1075943"/>
                    <a:gd name="connsiteY450" fmla="*/ 414324 h 777760"/>
                    <a:gd name="connsiteX451" fmla="*/ 838455 w 1075943"/>
                    <a:gd name="connsiteY451" fmla="*/ 416385 h 777760"/>
                    <a:gd name="connsiteX452" fmla="*/ 838711 w 1075943"/>
                    <a:gd name="connsiteY452" fmla="*/ 418973 h 777760"/>
                    <a:gd name="connsiteX453" fmla="*/ 837661 w 1075943"/>
                    <a:gd name="connsiteY453" fmla="*/ 420974 h 777760"/>
                    <a:gd name="connsiteX454" fmla="*/ 837319 w 1075943"/>
                    <a:gd name="connsiteY454" fmla="*/ 421621 h 777760"/>
                    <a:gd name="connsiteX455" fmla="*/ 836610 w 1075943"/>
                    <a:gd name="connsiteY455" fmla="*/ 422975 h 777760"/>
                    <a:gd name="connsiteX456" fmla="*/ 834595 w 1075943"/>
                    <a:gd name="connsiteY456" fmla="*/ 424976 h 777760"/>
                    <a:gd name="connsiteX457" fmla="*/ 833581 w 1075943"/>
                    <a:gd name="connsiteY457" fmla="*/ 425977 h 777760"/>
                    <a:gd name="connsiteX458" fmla="*/ 832604 w 1075943"/>
                    <a:gd name="connsiteY458" fmla="*/ 426953 h 777760"/>
                    <a:gd name="connsiteX459" fmla="*/ 830980 w 1075943"/>
                    <a:gd name="connsiteY459" fmla="*/ 428576 h 777760"/>
                    <a:gd name="connsiteX460" fmla="*/ 830125 w 1075943"/>
                    <a:gd name="connsiteY460" fmla="*/ 432164 h 777760"/>
                    <a:gd name="connsiteX461" fmla="*/ 830149 w 1075943"/>
                    <a:gd name="connsiteY461" fmla="*/ 433335 h 777760"/>
                    <a:gd name="connsiteX462" fmla="*/ 830357 w 1075943"/>
                    <a:gd name="connsiteY462" fmla="*/ 442988 h 777760"/>
                    <a:gd name="connsiteX463" fmla="*/ 830418 w 1075943"/>
                    <a:gd name="connsiteY463" fmla="*/ 448138 h 777760"/>
                    <a:gd name="connsiteX464" fmla="*/ 830442 w 1075943"/>
                    <a:gd name="connsiteY464" fmla="*/ 451237 h 777760"/>
                    <a:gd name="connsiteX465" fmla="*/ 830845 w 1075943"/>
                    <a:gd name="connsiteY465" fmla="*/ 453507 h 777760"/>
                    <a:gd name="connsiteX466" fmla="*/ 830968 w 1075943"/>
                    <a:gd name="connsiteY466" fmla="*/ 454178 h 777760"/>
                    <a:gd name="connsiteX467" fmla="*/ 831285 w 1075943"/>
                    <a:gd name="connsiteY467" fmla="*/ 455142 h 777760"/>
                    <a:gd name="connsiteX468" fmla="*/ 834717 w 1075943"/>
                    <a:gd name="connsiteY468" fmla="*/ 455398 h 777760"/>
                    <a:gd name="connsiteX469" fmla="*/ 844476 w 1075943"/>
                    <a:gd name="connsiteY469" fmla="*/ 455325 h 777760"/>
                    <a:gd name="connsiteX470" fmla="*/ 853075 w 1075943"/>
                    <a:gd name="connsiteY470" fmla="*/ 455240 h 777760"/>
                    <a:gd name="connsiteX471" fmla="*/ 854199 w 1075943"/>
                    <a:gd name="connsiteY471" fmla="*/ 455227 h 777760"/>
                    <a:gd name="connsiteX472" fmla="*/ 857008 w 1075943"/>
                    <a:gd name="connsiteY472" fmla="*/ 456521 h 777760"/>
                    <a:gd name="connsiteX473" fmla="*/ 857191 w 1075943"/>
                    <a:gd name="connsiteY473" fmla="*/ 458498 h 777760"/>
                    <a:gd name="connsiteX474" fmla="*/ 857741 w 1075943"/>
                    <a:gd name="connsiteY474" fmla="*/ 464209 h 777760"/>
                    <a:gd name="connsiteX475" fmla="*/ 857765 w 1075943"/>
                    <a:gd name="connsiteY475" fmla="*/ 464868 h 777760"/>
                    <a:gd name="connsiteX476" fmla="*/ 858119 w 1075943"/>
                    <a:gd name="connsiteY476" fmla="*/ 479487 h 777760"/>
                    <a:gd name="connsiteX477" fmla="*/ 858168 w 1075943"/>
                    <a:gd name="connsiteY477" fmla="*/ 481110 h 777760"/>
                    <a:gd name="connsiteX478" fmla="*/ 858205 w 1075943"/>
                    <a:gd name="connsiteY478" fmla="*/ 482757 h 777760"/>
                    <a:gd name="connsiteX479" fmla="*/ 858290 w 1075943"/>
                    <a:gd name="connsiteY479" fmla="*/ 483867 h 777760"/>
                    <a:gd name="connsiteX480" fmla="*/ 858388 w 1075943"/>
                    <a:gd name="connsiteY480" fmla="*/ 484954 h 777760"/>
                    <a:gd name="connsiteX481" fmla="*/ 859365 w 1075943"/>
                    <a:gd name="connsiteY481" fmla="*/ 496876 h 777760"/>
                    <a:gd name="connsiteX482" fmla="*/ 859536 w 1075943"/>
                    <a:gd name="connsiteY482" fmla="*/ 499048 h 777760"/>
                    <a:gd name="connsiteX483" fmla="*/ 862333 w 1075943"/>
                    <a:gd name="connsiteY483" fmla="*/ 499768 h 777760"/>
                    <a:gd name="connsiteX484" fmla="*/ 865142 w 1075943"/>
                    <a:gd name="connsiteY484" fmla="*/ 500500 h 777760"/>
                    <a:gd name="connsiteX485" fmla="*/ 866461 w 1075943"/>
                    <a:gd name="connsiteY485" fmla="*/ 500842 h 777760"/>
                    <a:gd name="connsiteX486" fmla="*/ 868294 w 1075943"/>
                    <a:gd name="connsiteY486" fmla="*/ 503172 h 777760"/>
                    <a:gd name="connsiteX487" fmla="*/ 868440 w 1075943"/>
                    <a:gd name="connsiteY487" fmla="*/ 504759 h 777760"/>
                    <a:gd name="connsiteX488" fmla="*/ 869002 w 1075943"/>
                    <a:gd name="connsiteY488" fmla="*/ 510482 h 777760"/>
                    <a:gd name="connsiteX489" fmla="*/ 869014 w 1075943"/>
                    <a:gd name="connsiteY489" fmla="*/ 511202 h 777760"/>
                    <a:gd name="connsiteX490" fmla="*/ 868904 w 1075943"/>
                    <a:gd name="connsiteY490" fmla="*/ 517425 h 777760"/>
                    <a:gd name="connsiteX491" fmla="*/ 868880 w 1075943"/>
                    <a:gd name="connsiteY491" fmla="*/ 519280 h 777760"/>
                    <a:gd name="connsiteX492" fmla="*/ 867329 w 1075943"/>
                    <a:gd name="connsiteY492" fmla="*/ 520757 h 777760"/>
                    <a:gd name="connsiteX493" fmla="*/ 866083 w 1075943"/>
                    <a:gd name="connsiteY493" fmla="*/ 521928 h 777760"/>
                    <a:gd name="connsiteX494" fmla="*/ 865032 w 1075943"/>
                    <a:gd name="connsiteY494" fmla="*/ 522123 h 777760"/>
                    <a:gd name="connsiteX495" fmla="*/ 861894 w 1075943"/>
                    <a:gd name="connsiteY495" fmla="*/ 522709 h 777760"/>
                    <a:gd name="connsiteX496" fmla="*/ 858583 w 1075943"/>
                    <a:gd name="connsiteY496" fmla="*/ 524210 h 777760"/>
                    <a:gd name="connsiteX497" fmla="*/ 858131 w 1075943"/>
                    <a:gd name="connsiteY497" fmla="*/ 525320 h 777760"/>
                    <a:gd name="connsiteX498" fmla="*/ 857594 w 1075943"/>
                    <a:gd name="connsiteY498" fmla="*/ 527493 h 777760"/>
                    <a:gd name="connsiteX499" fmla="*/ 857961 w 1075943"/>
                    <a:gd name="connsiteY499" fmla="*/ 529079 h 777760"/>
                    <a:gd name="connsiteX500" fmla="*/ 859072 w 1075943"/>
                    <a:gd name="connsiteY500" fmla="*/ 533777 h 777760"/>
                    <a:gd name="connsiteX501" fmla="*/ 859438 w 1075943"/>
                    <a:gd name="connsiteY501" fmla="*/ 535339 h 777760"/>
                    <a:gd name="connsiteX502" fmla="*/ 859353 w 1075943"/>
                    <a:gd name="connsiteY502" fmla="*/ 536852 h 777760"/>
                    <a:gd name="connsiteX503" fmla="*/ 859231 w 1075943"/>
                    <a:gd name="connsiteY503" fmla="*/ 538853 h 777760"/>
                    <a:gd name="connsiteX504" fmla="*/ 859133 w 1075943"/>
                    <a:gd name="connsiteY504" fmla="*/ 540379 h 777760"/>
                    <a:gd name="connsiteX505" fmla="*/ 858473 w 1075943"/>
                    <a:gd name="connsiteY505" fmla="*/ 542099 h 777760"/>
                    <a:gd name="connsiteX506" fmla="*/ 856055 w 1075943"/>
                    <a:gd name="connsiteY506" fmla="*/ 548481 h 777760"/>
                    <a:gd name="connsiteX507" fmla="*/ 854895 w 1075943"/>
                    <a:gd name="connsiteY507" fmla="*/ 551862 h 777760"/>
                    <a:gd name="connsiteX508" fmla="*/ 854455 w 1075943"/>
                    <a:gd name="connsiteY508" fmla="*/ 553155 h 777760"/>
                    <a:gd name="connsiteX509" fmla="*/ 853722 w 1075943"/>
                    <a:gd name="connsiteY509" fmla="*/ 555279 h 777760"/>
                    <a:gd name="connsiteX510" fmla="*/ 852806 w 1075943"/>
                    <a:gd name="connsiteY510" fmla="*/ 556377 h 777760"/>
                    <a:gd name="connsiteX511" fmla="*/ 851939 w 1075943"/>
                    <a:gd name="connsiteY511" fmla="*/ 557414 h 777760"/>
                    <a:gd name="connsiteX512" fmla="*/ 850962 w 1075943"/>
                    <a:gd name="connsiteY512" fmla="*/ 558573 h 777760"/>
                    <a:gd name="connsiteX513" fmla="*/ 849215 w 1075943"/>
                    <a:gd name="connsiteY513" fmla="*/ 561185 h 777760"/>
                    <a:gd name="connsiteX514" fmla="*/ 848079 w 1075943"/>
                    <a:gd name="connsiteY514" fmla="*/ 562881 h 777760"/>
                    <a:gd name="connsiteX515" fmla="*/ 845637 w 1075943"/>
                    <a:gd name="connsiteY515" fmla="*/ 561307 h 777760"/>
                    <a:gd name="connsiteX516" fmla="*/ 844928 w 1075943"/>
                    <a:gd name="connsiteY516" fmla="*/ 560037 h 777760"/>
                    <a:gd name="connsiteX517" fmla="*/ 841850 w 1075943"/>
                    <a:gd name="connsiteY517" fmla="*/ 554534 h 777760"/>
                    <a:gd name="connsiteX518" fmla="*/ 840360 w 1075943"/>
                    <a:gd name="connsiteY518" fmla="*/ 552496 h 777760"/>
                    <a:gd name="connsiteX519" fmla="*/ 839481 w 1075943"/>
                    <a:gd name="connsiteY519" fmla="*/ 551300 h 777760"/>
                    <a:gd name="connsiteX520" fmla="*/ 838894 w 1075943"/>
                    <a:gd name="connsiteY520" fmla="*/ 550495 h 777760"/>
                    <a:gd name="connsiteX521" fmla="*/ 838027 w 1075943"/>
                    <a:gd name="connsiteY521" fmla="*/ 549433 h 777760"/>
                    <a:gd name="connsiteX522" fmla="*/ 837087 w 1075943"/>
                    <a:gd name="connsiteY522" fmla="*/ 548299 h 777760"/>
                    <a:gd name="connsiteX523" fmla="*/ 836183 w 1075943"/>
                    <a:gd name="connsiteY523" fmla="*/ 547188 h 777760"/>
                    <a:gd name="connsiteX524" fmla="*/ 835572 w 1075943"/>
                    <a:gd name="connsiteY524" fmla="*/ 546456 h 777760"/>
                    <a:gd name="connsiteX525" fmla="*/ 833826 w 1075943"/>
                    <a:gd name="connsiteY525" fmla="*/ 544515 h 777760"/>
                    <a:gd name="connsiteX526" fmla="*/ 831468 w 1075943"/>
                    <a:gd name="connsiteY526" fmla="*/ 541904 h 777760"/>
                    <a:gd name="connsiteX527" fmla="*/ 830968 w 1075943"/>
                    <a:gd name="connsiteY527" fmla="*/ 541331 h 777760"/>
                    <a:gd name="connsiteX528" fmla="*/ 830393 w 1075943"/>
                    <a:gd name="connsiteY528" fmla="*/ 540025 h 777760"/>
                    <a:gd name="connsiteX529" fmla="*/ 829734 w 1075943"/>
                    <a:gd name="connsiteY529" fmla="*/ 538487 h 777760"/>
                    <a:gd name="connsiteX530" fmla="*/ 827938 w 1075943"/>
                    <a:gd name="connsiteY530" fmla="*/ 537145 h 777760"/>
                    <a:gd name="connsiteX531" fmla="*/ 825996 w 1075943"/>
                    <a:gd name="connsiteY531" fmla="*/ 535693 h 777760"/>
                    <a:gd name="connsiteX532" fmla="*/ 823224 w 1075943"/>
                    <a:gd name="connsiteY532" fmla="*/ 532618 h 777760"/>
                    <a:gd name="connsiteX533" fmla="*/ 822357 w 1075943"/>
                    <a:gd name="connsiteY533" fmla="*/ 531654 h 777760"/>
                    <a:gd name="connsiteX534" fmla="*/ 819682 w 1075943"/>
                    <a:gd name="connsiteY534" fmla="*/ 530470 h 777760"/>
                    <a:gd name="connsiteX535" fmla="*/ 818314 w 1075943"/>
                    <a:gd name="connsiteY535" fmla="*/ 531751 h 777760"/>
                    <a:gd name="connsiteX536" fmla="*/ 817752 w 1075943"/>
                    <a:gd name="connsiteY536" fmla="*/ 532276 h 777760"/>
                    <a:gd name="connsiteX537" fmla="*/ 816665 w 1075943"/>
                    <a:gd name="connsiteY537" fmla="*/ 533338 h 777760"/>
                    <a:gd name="connsiteX538" fmla="*/ 816140 w 1075943"/>
                    <a:gd name="connsiteY538" fmla="*/ 535168 h 777760"/>
                    <a:gd name="connsiteX539" fmla="*/ 815309 w 1075943"/>
                    <a:gd name="connsiteY539" fmla="*/ 538060 h 777760"/>
                    <a:gd name="connsiteX540" fmla="*/ 814711 w 1075943"/>
                    <a:gd name="connsiteY540" fmla="*/ 539793 h 777760"/>
                    <a:gd name="connsiteX541" fmla="*/ 814173 w 1075943"/>
                    <a:gd name="connsiteY541" fmla="*/ 541355 h 777760"/>
                    <a:gd name="connsiteX542" fmla="*/ 813355 w 1075943"/>
                    <a:gd name="connsiteY542" fmla="*/ 543710 h 777760"/>
                    <a:gd name="connsiteX543" fmla="*/ 809947 w 1075943"/>
                    <a:gd name="connsiteY543" fmla="*/ 546785 h 777760"/>
                    <a:gd name="connsiteX544" fmla="*/ 808909 w 1075943"/>
                    <a:gd name="connsiteY544" fmla="*/ 547212 h 777760"/>
                    <a:gd name="connsiteX545" fmla="*/ 807199 w 1075943"/>
                    <a:gd name="connsiteY545" fmla="*/ 547920 h 777760"/>
                    <a:gd name="connsiteX546" fmla="*/ 806491 w 1075943"/>
                    <a:gd name="connsiteY546" fmla="*/ 550873 h 777760"/>
                    <a:gd name="connsiteX547" fmla="*/ 806149 w 1075943"/>
                    <a:gd name="connsiteY547" fmla="*/ 552362 h 777760"/>
                    <a:gd name="connsiteX548" fmla="*/ 805245 w 1075943"/>
                    <a:gd name="connsiteY548" fmla="*/ 556462 h 777760"/>
                    <a:gd name="connsiteX549" fmla="*/ 802888 w 1075943"/>
                    <a:gd name="connsiteY549" fmla="*/ 559659 h 777760"/>
                    <a:gd name="connsiteX550" fmla="*/ 801068 w 1075943"/>
                    <a:gd name="connsiteY550" fmla="*/ 560086 h 777760"/>
                    <a:gd name="connsiteX551" fmla="*/ 799272 w 1075943"/>
                    <a:gd name="connsiteY551" fmla="*/ 560526 h 777760"/>
                    <a:gd name="connsiteX552" fmla="*/ 798417 w 1075943"/>
                    <a:gd name="connsiteY552" fmla="*/ 560343 h 777760"/>
                    <a:gd name="connsiteX553" fmla="*/ 794802 w 1075943"/>
                    <a:gd name="connsiteY553" fmla="*/ 559037 h 777760"/>
                    <a:gd name="connsiteX554" fmla="*/ 794118 w 1075943"/>
                    <a:gd name="connsiteY554" fmla="*/ 558793 h 777760"/>
                    <a:gd name="connsiteX555" fmla="*/ 793434 w 1075943"/>
                    <a:gd name="connsiteY555" fmla="*/ 558537 h 777760"/>
                    <a:gd name="connsiteX556" fmla="*/ 792823 w 1075943"/>
                    <a:gd name="connsiteY556" fmla="*/ 558171 h 777760"/>
                    <a:gd name="connsiteX557" fmla="*/ 792200 w 1075943"/>
                    <a:gd name="connsiteY557" fmla="*/ 557805 h 777760"/>
                    <a:gd name="connsiteX558" fmla="*/ 788072 w 1075943"/>
                    <a:gd name="connsiteY558" fmla="*/ 555364 h 777760"/>
                    <a:gd name="connsiteX559" fmla="*/ 782881 w 1075943"/>
                    <a:gd name="connsiteY559" fmla="*/ 552386 h 777760"/>
                    <a:gd name="connsiteX560" fmla="*/ 782063 w 1075943"/>
                    <a:gd name="connsiteY560" fmla="*/ 551911 h 777760"/>
                    <a:gd name="connsiteX561" fmla="*/ 781244 w 1075943"/>
                    <a:gd name="connsiteY561" fmla="*/ 551435 h 777760"/>
                    <a:gd name="connsiteX562" fmla="*/ 780047 w 1075943"/>
                    <a:gd name="connsiteY562" fmla="*/ 550922 h 777760"/>
                    <a:gd name="connsiteX563" fmla="*/ 776884 w 1075943"/>
                    <a:gd name="connsiteY563" fmla="*/ 549567 h 777760"/>
                    <a:gd name="connsiteX564" fmla="*/ 775736 w 1075943"/>
                    <a:gd name="connsiteY564" fmla="*/ 549067 h 777760"/>
                    <a:gd name="connsiteX565" fmla="*/ 774881 w 1075943"/>
                    <a:gd name="connsiteY565" fmla="*/ 548652 h 777760"/>
                    <a:gd name="connsiteX566" fmla="*/ 773574 w 1075943"/>
                    <a:gd name="connsiteY566" fmla="*/ 548006 h 777760"/>
                    <a:gd name="connsiteX567" fmla="*/ 771766 w 1075943"/>
                    <a:gd name="connsiteY567" fmla="*/ 547115 h 777760"/>
                    <a:gd name="connsiteX568" fmla="*/ 769409 w 1075943"/>
                    <a:gd name="connsiteY568" fmla="*/ 545968 h 777760"/>
                    <a:gd name="connsiteX569" fmla="*/ 768762 w 1075943"/>
                    <a:gd name="connsiteY569" fmla="*/ 545650 h 777760"/>
                    <a:gd name="connsiteX570" fmla="*/ 768114 w 1075943"/>
                    <a:gd name="connsiteY570" fmla="*/ 545333 h 777760"/>
                    <a:gd name="connsiteX571" fmla="*/ 767528 w 1075943"/>
                    <a:gd name="connsiteY571" fmla="*/ 545101 h 777760"/>
                    <a:gd name="connsiteX572" fmla="*/ 766783 w 1075943"/>
                    <a:gd name="connsiteY572" fmla="*/ 544808 h 777760"/>
                    <a:gd name="connsiteX573" fmla="*/ 762520 w 1075943"/>
                    <a:gd name="connsiteY573" fmla="*/ 543173 h 777760"/>
                    <a:gd name="connsiteX574" fmla="*/ 760945 w 1075943"/>
                    <a:gd name="connsiteY574" fmla="*/ 547151 h 777760"/>
                    <a:gd name="connsiteX575" fmla="*/ 760041 w 1075943"/>
                    <a:gd name="connsiteY575" fmla="*/ 551264 h 777760"/>
                    <a:gd name="connsiteX576" fmla="*/ 759357 w 1075943"/>
                    <a:gd name="connsiteY576" fmla="*/ 553533 h 777760"/>
                    <a:gd name="connsiteX577" fmla="*/ 758917 w 1075943"/>
                    <a:gd name="connsiteY577" fmla="*/ 554974 h 777760"/>
                    <a:gd name="connsiteX578" fmla="*/ 755754 w 1075943"/>
                    <a:gd name="connsiteY578" fmla="*/ 555364 h 777760"/>
                    <a:gd name="connsiteX579" fmla="*/ 754496 w 1075943"/>
                    <a:gd name="connsiteY579" fmla="*/ 554729 h 777760"/>
                    <a:gd name="connsiteX580" fmla="*/ 750612 w 1075943"/>
                    <a:gd name="connsiteY580" fmla="*/ 552765 h 777760"/>
                    <a:gd name="connsiteX581" fmla="*/ 750184 w 1075943"/>
                    <a:gd name="connsiteY581" fmla="*/ 552533 h 777760"/>
                    <a:gd name="connsiteX582" fmla="*/ 746153 w 1075943"/>
                    <a:gd name="connsiteY582" fmla="*/ 550300 h 777760"/>
                    <a:gd name="connsiteX583" fmla="*/ 744810 w 1075943"/>
                    <a:gd name="connsiteY583" fmla="*/ 549641 h 777760"/>
                    <a:gd name="connsiteX584" fmla="*/ 743027 w 1075943"/>
                    <a:gd name="connsiteY584" fmla="*/ 548774 h 777760"/>
                    <a:gd name="connsiteX585" fmla="*/ 741610 w 1075943"/>
                    <a:gd name="connsiteY585" fmla="*/ 548872 h 777760"/>
                    <a:gd name="connsiteX586" fmla="*/ 738349 w 1075943"/>
                    <a:gd name="connsiteY586" fmla="*/ 549091 h 777760"/>
                    <a:gd name="connsiteX587" fmla="*/ 737421 w 1075943"/>
                    <a:gd name="connsiteY587" fmla="*/ 549165 h 777760"/>
                    <a:gd name="connsiteX588" fmla="*/ 736541 w 1075943"/>
                    <a:gd name="connsiteY588" fmla="*/ 549507 h 777760"/>
                    <a:gd name="connsiteX589" fmla="*/ 733939 w 1075943"/>
                    <a:gd name="connsiteY589" fmla="*/ 550544 h 777760"/>
                    <a:gd name="connsiteX590" fmla="*/ 732621 w 1075943"/>
                    <a:gd name="connsiteY590" fmla="*/ 551069 h 777760"/>
                    <a:gd name="connsiteX591" fmla="*/ 731558 w 1075943"/>
                    <a:gd name="connsiteY591" fmla="*/ 552033 h 777760"/>
                    <a:gd name="connsiteX592" fmla="*/ 728700 w 1075943"/>
                    <a:gd name="connsiteY592" fmla="*/ 554644 h 777760"/>
                    <a:gd name="connsiteX593" fmla="*/ 728333 w 1075943"/>
                    <a:gd name="connsiteY593" fmla="*/ 554974 h 777760"/>
                    <a:gd name="connsiteX594" fmla="*/ 727332 w 1075943"/>
                    <a:gd name="connsiteY594" fmla="*/ 556059 h 777760"/>
                    <a:gd name="connsiteX595" fmla="*/ 724999 w 1075943"/>
                    <a:gd name="connsiteY595" fmla="*/ 558598 h 777760"/>
                    <a:gd name="connsiteX596" fmla="*/ 723655 w 1075943"/>
                    <a:gd name="connsiteY596" fmla="*/ 560050 h 777760"/>
                    <a:gd name="connsiteX597" fmla="*/ 722935 w 1075943"/>
                    <a:gd name="connsiteY597" fmla="*/ 560733 h 777760"/>
                    <a:gd name="connsiteX598" fmla="*/ 720150 w 1075943"/>
                    <a:gd name="connsiteY598" fmla="*/ 563381 h 777760"/>
                    <a:gd name="connsiteX599" fmla="*/ 719332 w 1075943"/>
                    <a:gd name="connsiteY599" fmla="*/ 564162 h 777760"/>
                    <a:gd name="connsiteX600" fmla="*/ 718525 w 1075943"/>
                    <a:gd name="connsiteY600" fmla="*/ 564699 h 777760"/>
                    <a:gd name="connsiteX601" fmla="*/ 716950 w 1075943"/>
                    <a:gd name="connsiteY601" fmla="*/ 565785 h 777760"/>
                    <a:gd name="connsiteX602" fmla="*/ 715765 w 1075943"/>
                    <a:gd name="connsiteY602" fmla="*/ 566591 h 777760"/>
                    <a:gd name="connsiteX603" fmla="*/ 714470 w 1075943"/>
                    <a:gd name="connsiteY603" fmla="*/ 566896 h 777760"/>
                    <a:gd name="connsiteX604" fmla="*/ 712272 w 1075943"/>
                    <a:gd name="connsiteY604" fmla="*/ 567396 h 777760"/>
                    <a:gd name="connsiteX605" fmla="*/ 707472 w 1075943"/>
                    <a:gd name="connsiteY605" fmla="*/ 567909 h 777760"/>
                    <a:gd name="connsiteX606" fmla="*/ 704870 w 1075943"/>
                    <a:gd name="connsiteY606" fmla="*/ 566163 h 777760"/>
                    <a:gd name="connsiteX607" fmla="*/ 702940 w 1075943"/>
                    <a:gd name="connsiteY607" fmla="*/ 564858 h 777760"/>
                    <a:gd name="connsiteX608" fmla="*/ 698800 w 1075943"/>
                    <a:gd name="connsiteY608" fmla="*/ 561844 h 777760"/>
                    <a:gd name="connsiteX609" fmla="*/ 697407 w 1075943"/>
                    <a:gd name="connsiteY609" fmla="*/ 560831 h 777760"/>
                    <a:gd name="connsiteX610" fmla="*/ 695966 w 1075943"/>
                    <a:gd name="connsiteY610" fmla="*/ 560343 h 777760"/>
                    <a:gd name="connsiteX611" fmla="*/ 692534 w 1075943"/>
                    <a:gd name="connsiteY611" fmla="*/ 559195 h 777760"/>
                    <a:gd name="connsiteX612" fmla="*/ 689481 w 1075943"/>
                    <a:gd name="connsiteY612" fmla="*/ 558439 h 777760"/>
                    <a:gd name="connsiteX613" fmla="*/ 687734 w 1075943"/>
                    <a:gd name="connsiteY613" fmla="*/ 558012 h 777760"/>
                    <a:gd name="connsiteX614" fmla="*/ 686097 w 1075943"/>
                    <a:gd name="connsiteY614" fmla="*/ 558915 h 777760"/>
                    <a:gd name="connsiteX615" fmla="*/ 684461 w 1075943"/>
                    <a:gd name="connsiteY615" fmla="*/ 559818 h 777760"/>
                    <a:gd name="connsiteX616" fmla="*/ 677841 w 1075943"/>
                    <a:gd name="connsiteY616" fmla="*/ 563259 h 777760"/>
                    <a:gd name="connsiteX617" fmla="*/ 674531 w 1075943"/>
                    <a:gd name="connsiteY617" fmla="*/ 565065 h 777760"/>
                    <a:gd name="connsiteX618" fmla="*/ 672882 w 1075943"/>
                    <a:gd name="connsiteY618" fmla="*/ 565968 h 777760"/>
                    <a:gd name="connsiteX619" fmla="*/ 670671 w 1075943"/>
                    <a:gd name="connsiteY619" fmla="*/ 568018 h 777760"/>
                    <a:gd name="connsiteX620" fmla="*/ 669450 w 1075943"/>
                    <a:gd name="connsiteY620" fmla="*/ 569141 h 777760"/>
                    <a:gd name="connsiteX621" fmla="*/ 669059 w 1075943"/>
                    <a:gd name="connsiteY621" fmla="*/ 569446 h 777760"/>
                    <a:gd name="connsiteX622" fmla="*/ 666274 w 1075943"/>
                    <a:gd name="connsiteY622" fmla="*/ 571643 h 777760"/>
                    <a:gd name="connsiteX623" fmla="*/ 664869 w 1075943"/>
                    <a:gd name="connsiteY623" fmla="*/ 572765 h 777760"/>
                    <a:gd name="connsiteX624" fmla="*/ 663550 w 1075943"/>
                    <a:gd name="connsiteY624" fmla="*/ 572912 h 777760"/>
                    <a:gd name="connsiteX625" fmla="*/ 660643 w 1075943"/>
                    <a:gd name="connsiteY625" fmla="*/ 573229 h 777760"/>
                    <a:gd name="connsiteX626" fmla="*/ 659324 w 1075943"/>
                    <a:gd name="connsiteY626" fmla="*/ 573375 h 777760"/>
                    <a:gd name="connsiteX627" fmla="*/ 658054 w 1075943"/>
                    <a:gd name="connsiteY627" fmla="*/ 572582 h 777760"/>
                    <a:gd name="connsiteX628" fmla="*/ 655049 w 1075943"/>
                    <a:gd name="connsiteY628" fmla="*/ 570678 h 777760"/>
                    <a:gd name="connsiteX629" fmla="*/ 650274 w 1075943"/>
                    <a:gd name="connsiteY629" fmla="*/ 565138 h 777760"/>
                    <a:gd name="connsiteX630" fmla="*/ 649394 w 1075943"/>
                    <a:gd name="connsiteY630" fmla="*/ 564101 h 777760"/>
                    <a:gd name="connsiteX631" fmla="*/ 649101 w 1075943"/>
                    <a:gd name="connsiteY631" fmla="*/ 562417 h 777760"/>
                    <a:gd name="connsiteX632" fmla="*/ 648551 w 1075943"/>
                    <a:gd name="connsiteY632" fmla="*/ 559232 h 777760"/>
                    <a:gd name="connsiteX633" fmla="*/ 647574 w 1075943"/>
                    <a:gd name="connsiteY633" fmla="*/ 555718 h 777760"/>
                    <a:gd name="connsiteX634" fmla="*/ 646829 w 1075943"/>
                    <a:gd name="connsiteY634" fmla="*/ 554229 h 777760"/>
                    <a:gd name="connsiteX635" fmla="*/ 646475 w 1075943"/>
                    <a:gd name="connsiteY635" fmla="*/ 553521 h 777760"/>
                    <a:gd name="connsiteX636" fmla="*/ 646231 w 1075943"/>
                    <a:gd name="connsiteY636" fmla="*/ 553033 h 777760"/>
                    <a:gd name="connsiteX637" fmla="*/ 642151 w 1075943"/>
                    <a:gd name="connsiteY637" fmla="*/ 549946 h 777760"/>
                    <a:gd name="connsiteX638" fmla="*/ 640942 w 1075943"/>
                    <a:gd name="connsiteY638" fmla="*/ 549031 h 777760"/>
                    <a:gd name="connsiteX639" fmla="*/ 639257 w 1075943"/>
                    <a:gd name="connsiteY639" fmla="*/ 548530 h 777760"/>
                    <a:gd name="connsiteX640" fmla="*/ 634811 w 1075943"/>
                    <a:gd name="connsiteY640" fmla="*/ 547225 h 777760"/>
                    <a:gd name="connsiteX641" fmla="*/ 630914 w 1075943"/>
                    <a:gd name="connsiteY641" fmla="*/ 546139 h 777760"/>
                    <a:gd name="connsiteX642" fmla="*/ 629412 w 1075943"/>
                    <a:gd name="connsiteY642" fmla="*/ 545723 h 777760"/>
                    <a:gd name="connsiteX643" fmla="*/ 626884 w 1075943"/>
                    <a:gd name="connsiteY643" fmla="*/ 547164 h 777760"/>
                    <a:gd name="connsiteX644" fmla="*/ 626493 w 1075943"/>
                    <a:gd name="connsiteY644" fmla="*/ 548591 h 777760"/>
                    <a:gd name="connsiteX645" fmla="*/ 625223 w 1075943"/>
                    <a:gd name="connsiteY645" fmla="*/ 553143 h 777760"/>
                    <a:gd name="connsiteX646" fmla="*/ 624942 w 1075943"/>
                    <a:gd name="connsiteY646" fmla="*/ 554168 h 777760"/>
                    <a:gd name="connsiteX647" fmla="*/ 625296 w 1075943"/>
                    <a:gd name="connsiteY647" fmla="*/ 557024 h 777760"/>
                    <a:gd name="connsiteX648" fmla="*/ 626859 w 1075943"/>
                    <a:gd name="connsiteY648" fmla="*/ 557890 h 777760"/>
                    <a:gd name="connsiteX649" fmla="*/ 628533 w 1075943"/>
                    <a:gd name="connsiteY649" fmla="*/ 558817 h 777760"/>
                    <a:gd name="connsiteX650" fmla="*/ 628740 w 1075943"/>
                    <a:gd name="connsiteY650" fmla="*/ 561185 h 777760"/>
                    <a:gd name="connsiteX651" fmla="*/ 629131 w 1075943"/>
                    <a:gd name="connsiteY651" fmla="*/ 565663 h 777760"/>
                    <a:gd name="connsiteX652" fmla="*/ 629290 w 1075943"/>
                    <a:gd name="connsiteY652" fmla="*/ 567445 h 777760"/>
                    <a:gd name="connsiteX653" fmla="*/ 628130 w 1075943"/>
                    <a:gd name="connsiteY653" fmla="*/ 569007 h 777760"/>
                    <a:gd name="connsiteX654" fmla="*/ 627580 w 1075943"/>
                    <a:gd name="connsiteY654" fmla="*/ 569763 h 777760"/>
                    <a:gd name="connsiteX655" fmla="*/ 626151 w 1075943"/>
                    <a:gd name="connsiteY655" fmla="*/ 571691 h 777760"/>
                    <a:gd name="connsiteX656" fmla="*/ 623684 w 1075943"/>
                    <a:gd name="connsiteY656" fmla="*/ 572594 h 777760"/>
                    <a:gd name="connsiteX657" fmla="*/ 621583 w 1075943"/>
                    <a:gd name="connsiteY657" fmla="*/ 573363 h 777760"/>
                    <a:gd name="connsiteX658" fmla="*/ 622694 w 1075943"/>
                    <a:gd name="connsiteY658" fmla="*/ 573814 h 777760"/>
                    <a:gd name="connsiteX659" fmla="*/ 623427 w 1075943"/>
                    <a:gd name="connsiteY659" fmla="*/ 574108 h 777760"/>
                    <a:gd name="connsiteX660" fmla="*/ 626273 w 1075943"/>
                    <a:gd name="connsiteY660" fmla="*/ 581637 h 777760"/>
                    <a:gd name="connsiteX661" fmla="*/ 627885 w 1075943"/>
                    <a:gd name="connsiteY661" fmla="*/ 585871 h 777760"/>
                    <a:gd name="connsiteX662" fmla="*/ 629327 w 1075943"/>
                    <a:gd name="connsiteY662" fmla="*/ 589703 h 777760"/>
                    <a:gd name="connsiteX663" fmla="*/ 629705 w 1075943"/>
                    <a:gd name="connsiteY663" fmla="*/ 590703 h 777760"/>
                    <a:gd name="connsiteX664" fmla="*/ 636557 w 1075943"/>
                    <a:gd name="connsiteY664" fmla="*/ 609288 h 777760"/>
                    <a:gd name="connsiteX665" fmla="*/ 637852 w 1075943"/>
                    <a:gd name="connsiteY665" fmla="*/ 612790 h 777760"/>
                    <a:gd name="connsiteX666" fmla="*/ 638292 w 1075943"/>
                    <a:gd name="connsiteY666" fmla="*/ 614059 h 777760"/>
                    <a:gd name="connsiteX667" fmla="*/ 642579 w 1075943"/>
                    <a:gd name="connsiteY667" fmla="*/ 626384 h 777760"/>
                    <a:gd name="connsiteX668" fmla="*/ 644631 w 1075943"/>
                    <a:gd name="connsiteY668" fmla="*/ 632291 h 777760"/>
                    <a:gd name="connsiteX669" fmla="*/ 645657 w 1075943"/>
                    <a:gd name="connsiteY669" fmla="*/ 635232 h 777760"/>
                    <a:gd name="connsiteX670" fmla="*/ 645828 w 1075943"/>
                    <a:gd name="connsiteY670" fmla="*/ 635719 h 777760"/>
                    <a:gd name="connsiteX671" fmla="*/ 646194 w 1075943"/>
                    <a:gd name="connsiteY671" fmla="*/ 636732 h 777760"/>
                    <a:gd name="connsiteX672" fmla="*/ 646951 w 1075943"/>
                    <a:gd name="connsiteY672" fmla="*/ 638758 h 777760"/>
                    <a:gd name="connsiteX673" fmla="*/ 654658 w 1075943"/>
                    <a:gd name="connsiteY673" fmla="*/ 659479 h 777760"/>
                    <a:gd name="connsiteX674" fmla="*/ 655037 w 1075943"/>
                    <a:gd name="connsiteY674" fmla="*/ 660492 h 777760"/>
                    <a:gd name="connsiteX675" fmla="*/ 655306 w 1075943"/>
                    <a:gd name="connsiteY675" fmla="*/ 661516 h 777760"/>
                    <a:gd name="connsiteX676" fmla="*/ 656136 w 1075943"/>
                    <a:gd name="connsiteY676" fmla="*/ 664652 h 777760"/>
                    <a:gd name="connsiteX677" fmla="*/ 656405 w 1075943"/>
                    <a:gd name="connsiteY677" fmla="*/ 665690 h 777760"/>
                    <a:gd name="connsiteX678" fmla="*/ 656515 w 1075943"/>
                    <a:gd name="connsiteY678" fmla="*/ 667178 h 777760"/>
                    <a:gd name="connsiteX679" fmla="*/ 656564 w 1075943"/>
                    <a:gd name="connsiteY679" fmla="*/ 667923 h 777760"/>
                    <a:gd name="connsiteX680" fmla="*/ 656686 w 1075943"/>
                    <a:gd name="connsiteY680" fmla="*/ 669668 h 777760"/>
                    <a:gd name="connsiteX681" fmla="*/ 656136 w 1075943"/>
                    <a:gd name="connsiteY681" fmla="*/ 672414 h 777760"/>
                    <a:gd name="connsiteX682" fmla="*/ 655294 w 1075943"/>
                    <a:gd name="connsiteY682" fmla="*/ 673475 h 777760"/>
                    <a:gd name="connsiteX683" fmla="*/ 654878 w 1075943"/>
                    <a:gd name="connsiteY683" fmla="*/ 673988 h 777760"/>
                    <a:gd name="connsiteX684" fmla="*/ 653938 w 1075943"/>
                    <a:gd name="connsiteY684" fmla="*/ 675171 h 777760"/>
                    <a:gd name="connsiteX685" fmla="*/ 652790 w 1075943"/>
                    <a:gd name="connsiteY685" fmla="*/ 675598 h 777760"/>
                    <a:gd name="connsiteX686" fmla="*/ 652216 w 1075943"/>
                    <a:gd name="connsiteY686" fmla="*/ 675806 h 777760"/>
                    <a:gd name="connsiteX687" fmla="*/ 651361 w 1075943"/>
                    <a:gd name="connsiteY687" fmla="*/ 676123 h 777760"/>
                    <a:gd name="connsiteX688" fmla="*/ 650371 w 1075943"/>
                    <a:gd name="connsiteY688" fmla="*/ 676489 h 777760"/>
                    <a:gd name="connsiteX689" fmla="*/ 649394 w 1075943"/>
                    <a:gd name="connsiteY689" fmla="*/ 676819 h 777760"/>
                    <a:gd name="connsiteX690" fmla="*/ 646646 w 1075943"/>
                    <a:gd name="connsiteY690" fmla="*/ 677710 h 777760"/>
                    <a:gd name="connsiteX691" fmla="*/ 645547 w 1075943"/>
                    <a:gd name="connsiteY691" fmla="*/ 678076 h 777760"/>
                    <a:gd name="connsiteX692" fmla="*/ 644997 w 1075943"/>
                    <a:gd name="connsiteY692" fmla="*/ 678320 h 777760"/>
                    <a:gd name="connsiteX693" fmla="*/ 644179 w 1075943"/>
                    <a:gd name="connsiteY693" fmla="*/ 678686 h 777760"/>
                    <a:gd name="connsiteX694" fmla="*/ 641431 w 1075943"/>
                    <a:gd name="connsiteY694" fmla="*/ 679906 h 777760"/>
                    <a:gd name="connsiteX695" fmla="*/ 640405 w 1075943"/>
                    <a:gd name="connsiteY695" fmla="*/ 680516 h 777760"/>
                    <a:gd name="connsiteX696" fmla="*/ 637302 w 1075943"/>
                    <a:gd name="connsiteY696" fmla="*/ 682359 h 777760"/>
                    <a:gd name="connsiteX697" fmla="*/ 635006 w 1075943"/>
                    <a:gd name="connsiteY697" fmla="*/ 684055 h 777760"/>
                    <a:gd name="connsiteX698" fmla="*/ 634420 w 1075943"/>
                    <a:gd name="connsiteY698" fmla="*/ 684494 h 777760"/>
                    <a:gd name="connsiteX699" fmla="*/ 633724 w 1075943"/>
                    <a:gd name="connsiteY699" fmla="*/ 684824 h 777760"/>
                    <a:gd name="connsiteX700" fmla="*/ 632014 w 1075943"/>
                    <a:gd name="connsiteY700" fmla="*/ 685617 h 777760"/>
                    <a:gd name="connsiteX701" fmla="*/ 630756 w 1075943"/>
                    <a:gd name="connsiteY701" fmla="*/ 685971 h 777760"/>
                    <a:gd name="connsiteX702" fmla="*/ 629327 w 1075943"/>
                    <a:gd name="connsiteY702" fmla="*/ 686325 h 777760"/>
                    <a:gd name="connsiteX703" fmla="*/ 626859 w 1075943"/>
                    <a:gd name="connsiteY703" fmla="*/ 686178 h 777760"/>
                    <a:gd name="connsiteX704" fmla="*/ 623977 w 1075943"/>
                    <a:gd name="connsiteY704" fmla="*/ 684799 h 777760"/>
                    <a:gd name="connsiteX705" fmla="*/ 622914 w 1075943"/>
                    <a:gd name="connsiteY705" fmla="*/ 683897 h 777760"/>
                    <a:gd name="connsiteX706" fmla="*/ 621082 w 1075943"/>
                    <a:gd name="connsiteY706" fmla="*/ 682359 h 777760"/>
                    <a:gd name="connsiteX707" fmla="*/ 618481 w 1075943"/>
                    <a:gd name="connsiteY707" fmla="*/ 681285 h 777760"/>
                    <a:gd name="connsiteX708" fmla="*/ 617113 w 1075943"/>
                    <a:gd name="connsiteY708" fmla="*/ 681321 h 777760"/>
                    <a:gd name="connsiteX709" fmla="*/ 613497 w 1075943"/>
                    <a:gd name="connsiteY709" fmla="*/ 681431 h 777760"/>
                    <a:gd name="connsiteX710" fmla="*/ 611799 w 1075943"/>
                    <a:gd name="connsiteY710" fmla="*/ 679601 h 777760"/>
                    <a:gd name="connsiteX711" fmla="*/ 610529 w 1075943"/>
                    <a:gd name="connsiteY711" fmla="*/ 678124 h 777760"/>
                    <a:gd name="connsiteX712" fmla="*/ 609821 w 1075943"/>
                    <a:gd name="connsiteY712" fmla="*/ 677307 h 777760"/>
                    <a:gd name="connsiteX713" fmla="*/ 609308 w 1075943"/>
                    <a:gd name="connsiteY713" fmla="*/ 676660 h 777760"/>
                    <a:gd name="connsiteX714" fmla="*/ 608795 w 1075943"/>
                    <a:gd name="connsiteY714" fmla="*/ 676013 h 777760"/>
                    <a:gd name="connsiteX715" fmla="*/ 607854 w 1075943"/>
                    <a:gd name="connsiteY715" fmla="*/ 674818 h 777760"/>
                    <a:gd name="connsiteX716" fmla="*/ 605973 w 1075943"/>
                    <a:gd name="connsiteY716" fmla="*/ 672414 h 777760"/>
                    <a:gd name="connsiteX717" fmla="*/ 604728 w 1075943"/>
                    <a:gd name="connsiteY717" fmla="*/ 670791 h 777760"/>
                    <a:gd name="connsiteX718" fmla="*/ 602260 w 1075943"/>
                    <a:gd name="connsiteY718" fmla="*/ 667520 h 777760"/>
                    <a:gd name="connsiteX719" fmla="*/ 601405 w 1075943"/>
                    <a:gd name="connsiteY719" fmla="*/ 666410 h 777760"/>
                    <a:gd name="connsiteX720" fmla="*/ 600062 w 1075943"/>
                    <a:gd name="connsiteY720" fmla="*/ 664616 h 777760"/>
                    <a:gd name="connsiteX721" fmla="*/ 598718 w 1075943"/>
                    <a:gd name="connsiteY721" fmla="*/ 663872 h 777760"/>
                    <a:gd name="connsiteX722" fmla="*/ 596483 w 1075943"/>
                    <a:gd name="connsiteY722" fmla="*/ 662627 h 777760"/>
                    <a:gd name="connsiteX723" fmla="*/ 594224 w 1075943"/>
                    <a:gd name="connsiteY723" fmla="*/ 661077 h 777760"/>
                    <a:gd name="connsiteX724" fmla="*/ 593601 w 1075943"/>
                    <a:gd name="connsiteY724" fmla="*/ 660650 h 777760"/>
                    <a:gd name="connsiteX725" fmla="*/ 591500 w 1075943"/>
                    <a:gd name="connsiteY725" fmla="*/ 659113 h 777760"/>
                    <a:gd name="connsiteX726" fmla="*/ 590022 w 1075943"/>
                    <a:gd name="connsiteY726" fmla="*/ 658051 h 777760"/>
                    <a:gd name="connsiteX727" fmla="*/ 586309 w 1075943"/>
                    <a:gd name="connsiteY727" fmla="*/ 654378 h 777760"/>
                    <a:gd name="connsiteX728" fmla="*/ 583426 w 1075943"/>
                    <a:gd name="connsiteY728" fmla="*/ 651169 h 777760"/>
                    <a:gd name="connsiteX729" fmla="*/ 582461 w 1075943"/>
                    <a:gd name="connsiteY729" fmla="*/ 650095 h 777760"/>
                    <a:gd name="connsiteX730" fmla="*/ 579579 w 1075943"/>
                    <a:gd name="connsiteY730" fmla="*/ 648264 h 777760"/>
                    <a:gd name="connsiteX731" fmla="*/ 577930 w 1075943"/>
                    <a:gd name="connsiteY731" fmla="*/ 647569 h 777760"/>
                    <a:gd name="connsiteX732" fmla="*/ 577112 w 1075943"/>
                    <a:gd name="connsiteY732" fmla="*/ 647227 h 777760"/>
                    <a:gd name="connsiteX733" fmla="*/ 576281 w 1075943"/>
                    <a:gd name="connsiteY733" fmla="*/ 646885 h 777760"/>
                    <a:gd name="connsiteX734" fmla="*/ 575573 w 1075943"/>
                    <a:gd name="connsiteY734" fmla="*/ 646617 h 777760"/>
                    <a:gd name="connsiteX735" fmla="*/ 572715 w 1075943"/>
                    <a:gd name="connsiteY735" fmla="*/ 645506 h 777760"/>
                    <a:gd name="connsiteX736" fmla="*/ 571054 w 1075943"/>
                    <a:gd name="connsiteY736" fmla="*/ 644542 h 777760"/>
                    <a:gd name="connsiteX737" fmla="*/ 570235 w 1075943"/>
                    <a:gd name="connsiteY737" fmla="*/ 644054 h 777760"/>
                    <a:gd name="connsiteX738" fmla="*/ 569405 w 1075943"/>
                    <a:gd name="connsiteY738" fmla="*/ 643566 h 777760"/>
                    <a:gd name="connsiteX739" fmla="*/ 567756 w 1075943"/>
                    <a:gd name="connsiteY739" fmla="*/ 642602 h 777760"/>
                    <a:gd name="connsiteX740" fmla="*/ 564458 w 1075943"/>
                    <a:gd name="connsiteY740" fmla="*/ 640308 h 777760"/>
                    <a:gd name="connsiteX741" fmla="*/ 564018 w 1075943"/>
                    <a:gd name="connsiteY741" fmla="*/ 639978 h 777760"/>
                    <a:gd name="connsiteX742" fmla="*/ 562809 w 1075943"/>
                    <a:gd name="connsiteY742" fmla="*/ 639087 h 777760"/>
                    <a:gd name="connsiteX743" fmla="*/ 560757 w 1075943"/>
                    <a:gd name="connsiteY743" fmla="*/ 638929 h 777760"/>
                    <a:gd name="connsiteX744" fmla="*/ 558742 w 1075943"/>
                    <a:gd name="connsiteY744" fmla="*/ 639905 h 777760"/>
                    <a:gd name="connsiteX745" fmla="*/ 554846 w 1075943"/>
                    <a:gd name="connsiteY745" fmla="*/ 642297 h 777760"/>
                    <a:gd name="connsiteX746" fmla="*/ 552562 w 1075943"/>
                    <a:gd name="connsiteY746" fmla="*/ 643725 h 777760"/>
                    <a:gd name="connsiteX747" fmla="*/ 551401 w 1075943"/>
                    <a:gd name="connsiteY747" fmla="*/ 644445 h 777760"/>
                    <a:gd name="connsiteX748" fmla="*/ 550400 w 1075943"/>
                    <a:gd name="connsiteY748" fmla="*/ 645323 h 777760"/>
                    <a:gd name="connsiteX749" fmla="*/ 550009 w 1075943"/>
                    <a:gd name="connsiteY749" fmla="*/ 645677 h 777760"/>
                    <a:gd name="connsiteX750" fmla="*/ 546735 w 1075943"/>
                    <a:gd name="connsiteY750" fmla="*/ 648569 h 777760"/>
                    <a:gd name="connsiteX751" fmla="*/ 544830 w 1075943"/>
                    <a:gd name="connsiteY751" fmla="*/ 650095 h 777760"/>
                    <a:gd name="connsiteX752" fmla="*/ 543303 w 1075943"/>
                    <a:gd name="connsiteY752" fmla="*/ 651315 h 777760"/>
                    <a:gd name="connsiteX753" fmla="*/ 542082 w 1075943"/>
                    <a:gd name="connsiteY753" fmla="*/ 652791 h 777760"/>
                    <a:gd name="connsiteX754" fmla="*/ 540274 w 1075943"/>
                    <a:gd name="connsiteY754" fmla="*/ 654988 h 777760"/>
                    <a:gd name="connsiteX755" fmla="*/ 538357 w 1075943"/>
                    <a:gd name="connsiteY755" fmla="*/ 657319 h 777760"/>
                    <a:gd name="connsiteX756" fmla="*/ 537392 w 1075943"/>
                    <a:gd name="connsiteY756" fmla="*/ 658502 h 777760"/>
                    <a:gd name="connsiteX757" fmla="*/ 535853 w 1075943"/>
                    <a:gd name="connsiteY757" fmla="*/ 660723 h 777760"/>
                    <a:gd name="connsiteX758" fmla="*/ 534851 w 1075943"/>
                    <a:gd name="connsiteY758" fmla="*/ 662200 h 777760"/>
                    <a:gd name="connsiteX759" fmla="*/ 532799 w 1075943"/>
                    <a:gd name="connsiteY759" fmla="*/ 665153 h 777760"/>
                    <a:gd name="connsiteX760" fmla="*/ 531480 w 1075943"/>
                    <a:gd name="connsiteY760" fmla="*/ 667069 h 777760"/>
                    <a:gd name="connsiteX761" fmla="*/ 529697 w 1075943"/>
                    <a:gd name="connsiteY761" fmla="*/ 668582 h 777760"/>
                    <a:gd name="connsiteX762" fmla="*/ 529147 w 1075943"/>
                    <a:gd name="connsiteY762" fmla="*/ 669058 h 777760"/>
                    <a:gd name="connsiteX763" fmla="*/ 526802 w 1075943"/>
                    <a:gd name="connsiteY763" fmla="*/ 671352 h 777760"/>
                    <a:gd name="connsiteX764" fmla="*/ 525434 w 1075943"/>
                    <a:gd name="connsiteY764" fmla="*/ 673182 h 777760"/>
                    <a:gd name="connsiteX765" fmla="*/ 524726 w 1075943"/>
                    <a:gd name="connsiteY765" fmla="*/ 674439 h 777760"/>
                    <a:gd name="connsiteX766" fmla="*/ 524054 w 1075943"/>
                    <a:gd name="connsiteY766" fmla="*/ 675623 h 777760"/>
                    <a:gd name="connsiteX767" fmla="*/ 522821 w 1075943"/>
                    <a:gd name="connsiteY767" fmla="*/ 677161 h 777760"/>
                    <a:gd name="connsiteX768" fmla="*/ 521404 w 1075943"/>
                    <a:gd name="connsiteY768" fmla="*/ 677722 h 777760"/>
                    <a:gd name="connsiteX769" fmla="*/ 520891 w 1075943"/>
                    <a:gd name="connsiteY769" fmla="*/ 677917 h 777760"/>
                    <a:gd name="connsiteX770" fmla="*/ 518839 w 1075943"/>
                    <a:gd name="connsiteY770" fmla="*/ 678845 h 777760"/>
                    <a:gd name="connsiteX771" fmla="*/ 517458 w 1075943"/>
                    <a:gd name="connsiteY771" fmla="*/ 680516 h 777760"/>
                    <a:gd name="connsiteX772" fmla="*/ 516799 w 1075943"/>
                    <a:gd name="connsiteY772" fmla="*/ 681627 h 777760"/>
                    <a:gd name="connsiteX773" fmla="*/ 516420 w 1075943"/>
                    <a:gd name="connsiteY773" fmla="*/ 682261 h 777760"/>
                    <a:gd name="connsiteX774" fmla="*/ 515578 w 1075943"/>
                    <a:gd name="connsiteY774" fmla="*/ 683689 h 777760"/>
                    <a:gd name="connsiteX775" fmla="*/ 515187 w 1075943"/>
                    <a:gd name="connsiteY775" fmla="*/ 684970 h 777760"/>
                    <a:gd name="connsiteX776" fmla="*/ 514845 w 1075943"/>
                    <a:gd name="connsiteY776" fmla="*/ 686178 h 777760"/>
                    <a:gd name="connsiteX777" fmla="*/ 514613 w 1075943"/>
                    <a:gd name="connsiteY777" fmla="*/ 687167 h 777760"/>
                    <a:gd name="connsiteX778" fmla="*/ 514295 w 1075943"/>
                    <a:gd name="connsiteY778" fmla="*/ 688473 h 777760"/>
                    <a:gd name="connsiteX779" fmla="*/ 513196 w 1075943"/>
                    <a:gd name="connsiteY779" fmla="*/ 691072 h 777760"/>
                    <a:gd name="connsiteX780" fmla="*/ 512084 w 1075943"/>
                    <a:gd name="connsiteY780" fmla="*/ 692316 h 777760"/>
                    <a:gd name="connsiteX781" fmla="*/ 511547 w 1075943"/>
                    <a:gd name="connsiteY781" fmla="*/ 692902 h 777760"/>
                    <a:gd name="connsiteX782" fmla="*/ 509764 w 1075943"/>
                    <a:gd name="connsiteY782" fmla="*/ 695806 h 777760"/>
                    <a:gd name="connsiteX783" fmla="*/ 509397 w 1075943"/>
                    <a:gd name="connsiteY783" fmla="*/ 696868 h 777760"/>
                    <a:gd name="connsiteX784" fmla="*/ 508958 w 1075943"/>
                    <a:gd name="connsiteY784" fmla="*/ 698174 h 777760"/>
                    <a:gd name="connsiteX785" fmla="*/ 507980 w 1075943"/>
                    <a:gd name="connsiteY785" fmla="*/ 701005 h 777760"/>
                    <a:gd name="connsiteX786" fmla="*/ 506173 w 1075943"/>
                    <a:gd name="connsiteY786" fmla="*/ 705996 h 777760"/>
                    <a:gd name="connsiteX787" fmla="*/ 505269 w 1075943"/>
                    <a:gd name="connsiteY787" fmla="*/ 708485 h 777760"/>
                    <a:gd name="connsiteX788" fmla="*/ 504536 w 1075943"/>
                    <a:gd name="connsiteY788" fmla="*/ 710486 h 777760"/>
                    <a:gd name="connsiteX789" fmla="*/ 503339 w 1075943"/>
                    <a:gd name="connsiteY789" fmla="*/ 713317 h 777760"/>
                    <a:gd name="connsiteX790" fmla="*/ 502338 w 1075943"/>
                    <a:gd name="connsiteY790" fmla="*/ 715685 h 777760"/>
                    <a:gd name="connsiteX791" fmla="*/ 501238 w 1075943"/>
                    <a:gd name="connsiteY791" fmla="*/ 718138 h 777760"/>
                    <a:gd name="connsiteX792" fmla="*/ 500139 w 1075943"/>
                    <a:gd name="connsiteY792" fmla="*/ 720578 h 777760"/>
                    <a:gd name="connsiteX793" fmla="*/ 499589 w 1075943"/>
                    <a:gd name="connsiteY793" fmla="*/ 723104 h 777760"/>
                    <a:gd name="connsiteX794" fmla="*/ 499040 w 1075943"/>
                    <a:gd name="connsiteY794" fmla="*/ 725618 h 777760"/>
                    <a:gd name="connsiteX795" fmla="*/ 498942 w 1075943"/>
                    <a:gd name="connsiteY795" fmla="*/ 726155 h 777760"/>
                    <a:gd name="connsiteX796" fmla="*/ 497672 w 1075943"/>
                    <a:gd name="connsiteY796" fmla="*/ 732500 h 777760"/>
                    <a:gd name="connsiteX797" fmla="*/ 497293 w 1075943"/>
                    <a:gd name="connsiteY797" fmla="*/ 734050 h 777760"/>
                    <a:gd name="connsiteX798" fmla="*/ 496292 w 1075943"/>
                    <a:gd name="connsiteY798" fmla="*/ 738163 h 777760"/>
                    <a:gd name="connsiteX799" fmla="*/ 495192 w 1075943"/>
                    <a:gd name="connsiteY799" fmla="*/ 742592 h 777760"/>
                    <a:gd name="connsiteX800" fmla="*/ 494765 w 1075943"/>
                    <a:gd name="connsiteY800" fmla="*/ 744679 h 777760"/>
                    <a:gd name="connsiteX801" fmla="*/ 494508 w 1075943"/>
                    <a:gd name="connsiteY801" fmla="*/ 745960 h 777760"/>
                    <a:gd name="connsiteX802" fmla="*/ 493544 w 1075943"/>
                    <a:gd name="connsiteY802" fmla="*/ 747486 h 777760"/>
                    <a:gd name="connsiteX803" fmla="*/ 491760 w 1075943"/>
                    <a:gd name="connsiteY803" fmla="*/ 747644 h 777760"/>
                    <a:gd name="connsiteX804" fmla="*/ 490893 w 1075943"/>
                    <a:gd name="connsiteY804" fmla="*/ 747254 h 777760"/>
                    <a:gd name="connsiteX805" fmla="*/ 490380 w 1075943"/>
                    <a:gd name="connsiteY805" fmla="*/ 747022 h 777760"/>
                    <a:gd name="connsiteX806" fmla="*/ 487779 w 1075943"/>
                    <a:gd name="connsiteY806" fmla="*/ 746107 h 777760"/>
                    <a:gd name="connsiteX807" fmla="*/ 485165 w 1075943"/>
                    <a:gd name="connsiteY807" fmla="*/ 745960 h 777760"/>
                    <a:gd name="connsiteX808" fmla="*/ 483210 w 1075943"/>
                    <a:gd name="connsiteY808" fmla="*/ 746546 h 777760"/>
                    <a:gd name="connsiteX809" fmla="*/ 482209 w 1075943"/>
                    <a:gd name="connsiteY809" fmla="*/ 746863 h 777760"/>
                    <a:gd name="connsiteX810" fmla="*/ 481195 w 1075943"/>
                    <a:gd name="connsiteY810" fmla="*/ 747144 h 777760"/>
                    <a:gd name="connsiteX811" fmla="*/ 480694 w 1075943"/>
                    <a:gd name="connsiteY811" fmla="*/ 747302 h 777760"/>
                    <a:gd name="connsiteX812" fmla="*/ 479925 w 1075943"/>
                    <a:gd name="connsiteY812" fmla="*/ 747546 h 777760"/>
                    <a:gd name="connsiteX813" fmla="*/ 476823 w 1075943"/>
                    <a:gd name="connsiteY813" fmla="*/ 748938 h 777760"/>
                    <a:gd name="connsiteX814" fmla="*/ 474856 w 1075943"/>
                    <a:gd name="connsiteY814" fmla="*/ 750390 h 777760"/>
                    <a:gd name="connsiteX815" fmla="*/ 473757 w 1075943"/>
                    <a:gd name="connsiteY815" fmla="*/ 752684 h 777760"/>
                    <a:gd name="connsiteX816" fmla="*/ 473537 w 1075943"/>
                    <a:gd name="connsiteY816" fmla="*/ 753819 h 777760"/>
                    <a:gd name="connsiteX817" fmla="*/ 473439 w 1075943"/>
                    <a:gd name="connsiteY817" fmla="*/ 754343 h 777760"/>
                    <a:gd name="connsiteX818" fmla="*/ 473134 w 1075943"/>
                    <a:gd name="connsiteY818" fmla="*/ 755942 h 777760"/>
                    <a:gd name="connsiteX819" fmla="*/ 472926 w 1075943"/>
                    <a:gd name="connsiteY819" fmla="*/ 756967 h 777760"/>
                    <a:gd name="connsiteX820" fmla="*/ 472364 w 1075943"/>
                    <a:gd name="connsiteY820" fmla="*/ 761055 h 777760"/>
                    <a:gd name="connsiteX821" fmla="*/ 471974 w 1075943"/>
                    <a:gd name="connsiteY821" fmla="*/ 763691 h 777760"/>
                    <a:gd name="connsiteX822" fmla="*/ 471009 w 1075943"/>
                    <a:gd name="connsiteY822" fmla="*/ 764460 h 777760"/>
                    <a:gd name="connsiteX823" fmla="*/ 470178 w 1075943"/>
                    <a:gd name="connsiteY823" fmla="*/ 763544 h 777760"/>
                    <a:gd name="connsiteX824" fmla="*/ 469225 w 1075943"/>
                    <a:gd name="connsiteY824" fmla="*/ 761555 h 777760"/>
                    <a:gd name="connsiteX825" fmla="*/ 468627 w 1075943"/>
                    <a:gd name="connsiteY825" fmla="*/ 760421 h 777760"/>
                    <a:gd name="connsiteX826" fmla="*/ 467845 w 1075943"/>
                    <a:gd name="connsiteY826" fmla="*/ 758956 h 777760"/>
                    <a:gd name="connsiteX827" fmla="*/ 466880 w 1075943"/>
                    <a:gd name="connsiteY827" fmla="*/ 757419 h 777760"/>
                    <a:gd name="connsiteX828" fmla="*/ 465439 w 1075943"/>
                    <a:gd name="connsiteY828" fmla="*/ 757101 h 777760"/>
                    <a:gd name="connsiteX829" fmla="*/ 464132 w 1075943"/>
                    <a:gd name="connsiteY829" fmla="*/ 757284 h 777760"/>
                    <a:gd name="connsiteX830" fmla="*/ 463277 w 1075943"/>
                    <a:gd name="connsiteY830" fmla="*/ 757943 h 777760"/>
                    <a:gd name="connsiteX831" fmla="*/ 462642 w 1075943"/>
                    <a:gd name="connsiteY831" fmla="*/ 758590 h 777760"/>
                    <a:gd name="connsiteX832" fmla="*/ 461250 w 1075943"/>
                    <a:gd name="connsiteY832" fmla="*/ 760018 h 777760"/>
                    <a:gd name="connsiteX833" fmla="*/ 458477 w 1075943"/>
                    <a:gd name="connsiteY833" fmla="*/ 762520 h 777760"/>
                    <a:gd name="connsiteX834" fmla="*/ 458025 w 1075943"/>
                    <a:gd name="connsiteY834" fmla="*/ 762959 h 777760"/>
                    <a:gd name="connsiteX835" fmla="*/ 454422 w 1075943"/>
                    <a:gd name="connsiteY835" fmla="*/ 766583 h 777760"/>
                    <a:gd name="connsiteX836" fmla="*/ 452590 w 1075943"/>
                    <a:gd name="connsiteY836" fmla="*/ 768425 h 777760"/>
                    <a:gd name="connsiteX837" fmla="*/ 451564 w 1075943"/>
                    <a:gd name="connsiteY837" fmla="*/ 769536 h 777760"/>
                    <a:gd name="connsiteX838" fmla="*/ 448462 w 1075943"/>
                    <a:gd name="connsiteY838" fmla="*/ 772867 h 777760"/>
                    <a:gd name="connsiteX839" fmla="*/ 447827 w 1075943"/>
                    <a:gd name="connsiteY839" fmla="*/ 773538 h 777760"/>
                    <a:gd name="connsiteX840" fmla="*/ 447179 w 1075943"/>
                    <a:gd name="connsiteY840" fmla="*/ 774234 h 777760"/>
                    <a:gd name="connsiteX841" fmla="*/ 445579 w 1075943"/>
                    <a:gd name="connsiteY841" fmla="*/ 775918 h 777760"/>
                    <a:gd name="connsiteX842" fmla="*/ 443515 w 1075943"/>
                    <a:gd name="connsiteY842" fmla="*/ 777211 h 777760"/>
                    <a:gd name="connsiteX843" fmla="*/ 441866 w 1075943"/>
                    <a:gd name="connsiteY843" fmla="*/ 777761 h 777760"/>
                    <a:gd name="connsiteX844" fmla="*/ 440584 w 1075943"/>
                    <a:gd name="connsiteY844" fmla="*/ 777175 h 777760"/>
                    <a:gd name="connsiteX845" fmla="*/ 440022 w 1075943"/>
                    <a:gd name="connsiteY845" fmla="*/ 776968 h 777760"/>
                    <a:gd name="connsiteX846" fmla="*/ 437066 w 1075943"/>
                    <a:gd name="connsiteY846" fmla="*/ 776540 h 777760"/>
                    <a:gd name="connsiteX847" fmla="*/ 436101 w 1075943"/>
                    <a:gd name="connsiteY847" fmla="*/ 776382 h 777760"/>
                    <a:gd name="connsiteX848" fmla="*/ 434904 w 1075943"/>
                    <a:gd name="connsiteY848" fmla="*/ 775747 h 777760"/>
                    <a:gd name="connsiteX849" fmla="*/ 434318 w 1075943"/>
                    <a:gd name="connsiteY849" fmla="*/ 775430 h 777760"/>
                    <a:gd name="connsiteX850" fmla="*/ 432938 w 1075943"/>
                    <a:gd name="connsiteY850" fmla="*/ 774698 h 777760"/>
                    <a:gd name="connsiteX851" fmla="*/ 432070 w 1075943"/>
                    <a:gd name="connsiteY851" fmla="*/ 773819 h 777760"/>
                    <a:gd name="connsiteX852" fmla="*/ 430141 w 1075943"/>
                    <a:gd name="connsiteY852" fmla="*/ 771854 h 777760"/>
                    <a:gd name="connsiteX853" fmla="*/ 429774 w 1075943"/>
                    <a:gd name="connsiteY853" fmla="*/ 771488 h 777760"/>
                    <a:gd name="connsiteX854" fmla="*/ 429347 w 1075943"/>
                    <a:gd name="connsiteY854" fmla="*/ 770903 h 777760"/>
                    <a:gd name="connsiteX855" fmla="*/ 427160 w 1075943"/>
                    <a:gd name="connsiteY855" fmla="*/ 767974 h 777760"/>
                    <a:gd name="connsiteX856" fmla="*/ 424534 w 1075943"/>
                    <a:gd name="connsiteY856" fmla="*/ 764240 h 777760"/>
                    <a:gd name="connsiteX857" fmla="*/ 423838 w 1075943"/>
                    <a:gd name="connsiteY857" fmla="*/ 763239 h 777760"/>
                    <a:gd name="connsiteX858" fmla="*/ 417194 w 1075943"/>
                    <a:gd name="connsiteY858" fmla="*/ 765936 h 777760"/>
                    <a:gd name="connsiteX859" fmla="*/ 415679 w 1075943"/>
                    <a:gd name="connsiteY859" fmla="*/ 766559 h 777760"/>
                    <a:gd name="connsiteX860" fmla="*/ 414262 w 1075943"/>
                    <a:gd name="connsiteY860" fmla="*/ 766876 h 777760"/>
                    <a:gd name="connsiteX861" fmla="*/ 404332 w 1075943"/>
                    <a:gd name="connsiteY861" fmla="*/ 769121 h 777760"/>
                    <a:gd name="connsiteX862" fmla="*/ 402903 w 1075943"/>
                    <a:gd name="connsiteY862" fmla="*/ 769451 h 777760"/>
                    <a:gd name="connsiteX863" fmla="*/ 401438 w 1075943"/>
                    <a:gd name="connsiteY863" fmla="*/ 769585 h 777760"/>
                    <a:gd name="connsiteX864" fmla="*/ 394574 w 1075943"/>
                    <a:gd name="connsiteY864" fmla="*/ 770244 h 777760"/>
                    <a:gd name="connsiteX865" fmla="*/ 393108 w 1075943"/>
                    <a:gd name="connsiteY865" fmla="*/ 770390 h 777760"/>
                    <a:gd name="connsiteX866" fmla="*/ 392619 w 1075943"/>
                    <a:gd name="connsiteY866" fmla="*/ 770439 h 777760"/>
                    <a:gd name="connsiteX867" fmla="*/ 389712 w 1075943"/>
                    <a:gd name="connsiteY867" fmla="*/ 770622 h 777760"/>
                    <a:gd name="connsiteX868" fmla="*/ 375642 w 1075943"/>
                    <a:gd name="connsiteY868" fmla="*/ 771488 h 777760"/>
                    <a:gd name="connsiteX869" fmla="*/ 373700 w 1075943"/>
                    <a:gd name="connsiteY869" fmla="*/ 771611 h 777760"/>
                    <a:gd name="connsiteX870" fmla="*/ 371758 w 1075943"/>
                    <a:gd name="connsiteY870" fmla="*/ 771733 h 777760"/>
                    <a:gd name="connsiteX871" fmla="*/ 369840 w 1075943"/>
                    <a:gd name="connsiteY871" fmla="*/ 771672 h 777760"/>
                    <a:gd name="connsiteX872" fmla="*/ 368399 w 1075943"/>
                    <a:gd name="connsiteY872" fmla="*/ 771623 h 777760"/>
                    <a:gd name="connsiteX873" fmla="*/ 363599 w 1075943"/>
                    <a:gd name="connsiteY873" fmla="*/ 771464 h 777760"/>
                    <a:gd name="connsiteX874" fmla="*/ 357773 w 1075943"/>
                    <a:gd name="connsiteY874" fmla="*/ 771269 h 777760"/>
                    <a:gd name="connsiteX875" fmla="*/ 348063 w 1075943"/>
                    <a:gd name="connsiteY875" fmla="*/ 770940 h 777760"/>
                    <a:gd name="connsiteX876" fmla="*/ 346120 w 1075943"/>
                    <a:gd name="connsiteY876" fmla="*/ 770878 h 777760"/>
                    <a:gd name="connsiteX877" fmla="*/ 344240 w 1075943"/>
                    <a:gd name="connsiteY877" fmla="*/ 770415 h 777760"/>
                    <a:gd name="connsiteX878" fmla="*/ 331537 w 1075943"/>
                    <a:gd name="connsiteY878" fmla="*/ 767303 h 777760"/>
                    <a:gd name="connsiteX879" fmla="*/ 329656 w 1075943"/>
                    <a:gd name="connsiteY879" fmla="*/ 766839 h 777760"/>
                    <a:gd name="connsiteX880" fmla="*/ 328300 w 1075943"/>
                    <a:gd name="connsiteY880" fmla="*/ 765375 h 777760"/>
                    <a:gd name="connsiteX881" fmla="*/ 325931 w 1075943"/>
                    <a:gd name="connsiteY881" fmla="*/ 762825 h 777760"/>
                    <a:gd name="connsiteX882" fmla="*/ 325454 w 1075943"/>
                    <a:gd name="connsiteY882" fmla="*/ 762312 h 777760"/>
                    <a:gd name="connsiteX883" fmla="*/ 319799 w 1075943"/>
                    <a:gd name="connsiteY883" fmla="*/ 755649 h 777760"/>
                    <a:gd name="connsiteX884" fmla="*/ 319128 w 1075943"/>
                    <a:gd name="connsiteY884" fmla="*/ 754856 h 777760"/>
                    <a:gd name="connsiteX885" fmla="*/ 318810 w 1075943"/>
                    <a:gd name="connsiteY885" fmla="*/ 754453 h 777760"/>
                    <a:gd name="connsiteX886" fmla="*/ 317210 w 1075943"/>
                    <a:gd name="connsiteY886" fmla="*/ 752452 h 777760"/>
                    <a:gd name="connsiteX887" fmla="*/ 309515 w 1075943"/>
                    <a:gd name="connsiteY887" fmla="*/ 742800 h 777760"/>
                    <a:gd name="connsiteX888" fmla="*/ 297900 w 1075943"/>
                    <a:gd name="connsiteY888" fmla="*/ 728217 h 777760"/>
                    <a:gd name="connsiteX889" fmla="*/ 289362 w 1075943"/>
                    <a:gd name="connsiteY889" fmla="*/ 717698 h 777760"/>
                    <a:gd name="connsiteX890" fmla="*/ 288079 w 1075943"/>
                    <a:gd name="connsiteY890" fmla="*/ 716112 h 777760"/>
                    <a:gd name="connsiteX891" fmla="*/ 287115 w 1075943"/>
                    <a:gd name="connsiteY891" fmla="*/ 714916 h 777760"/>
                    <a:gd name="connsiteX892" fmla="*/ 285832 w 1075943"/>
                    <a:gd name="connsiteY892" fmla="*/ 713342 h 777760"/>
                    <a:gd name="connsiteX893" fmla="*/ 283707 w 1075943"/>
                    <a:gd name="connsiteY893" fmla="*/ 711145 h 777760"/>
                    <a:gd name="connsiteX894" fmla="*/ 268806 w 1075943"/>
                    <a:gd name="connsiteY894" fmla="*/ 695806 h 777760"/>
                    <a:gd name="connsiteX895" fmla="*/ 263139 w 1075943"/>
                    <a:gd name="connsiteY895" fmla="*/ 689986 h 777760"/>
                    <a:gd name="connsiteX896" fmla="*/ 261575 w 1075943"/>
                    <a:gd name="connsiteY896" fmla="*/ 688363 h 777760"/>
                    <a:gd name="connsiteX897" fmla="*/ 261184 w 1075943"/>
                    <a:gd name="connsiteY897" fmla="*/ 687972 h 777760"/>
                    <a:gd name="connsiteX898" fmla="*/ 259438 w 1075943"/>
                    <a:gd name="connsiteY898" fmla="*/ 686142 h 777760"/>
                    <a:gd name="connsiteX899" fmla="*/ 254894 w 1075943"/>
                    <a:gd name="connsiteY899" fmla="*/ 681371 h 777760"/>
                    <a:gd name="connsiteX900" fmla="*/ 216188 w 1075943"/>
                    <a:gd name="connsiteY900" fmla="*/ 640747 h 777760"/>
                    <a:gd name="connsiteX901" fmla="*/ 215467 w 1075943"/>
                    <a:gd name="connsiteY901" fmla="*/ 640003 h 777760"/>
                    <a:gd name="connsiteX902" fmla="*/ 215113 w 1075943"/>
                    <a:gd name="connsiteY902" fmla="*/ 639649 h 777760"/>
                    <a:gd name="connsiteX903" fmla="*/ 213684 w 1075943"/>
                    <a:gd name="connsiteY903" fmla="*/ 638197 h 777760"/>
                    <a:gd name="connsiteX904" fmla="*/ 204011 w 1075943"/>
                    <a:gd name="connsiteY904" fmla="*/ 628471 h 777760"/>
                    <a:gd name="connsiteX905" fmla="*/ 194838 w 1075943"/>
                    <a:gd name="connsiteY905" fmla="*/ 619258 h 777760"/>
                    <a:gd name="connsiteX906" fmla="*/ 191296 w 1075943"/>
                    <a:gd name="connsiteY906" fmla="*/ 615682 h 777760"/>
                    <a:gd name="connsiteX907" fmla="*/ 189513 w 1075943"/>
                    <a:gd name="connsiteY907" fmla="*/ 613901 h 777760"/>
                    <a:gd name="connsiteX908" fmla="*/ 188804 w 1075943"/>
                    <a:gd name="connsiteY908" fmla="*/ 613181 h 777760"/>
                    <a:gd name="connsiteX909" fmla="*/ 188071 w 1075943"/>
                    <a:gd name="connsiteY909" fmla="*/ 612400 h 777760"/>
                    <a:gd name="connsiteX910" fmla="*/ 185128 w 1075943"/>
                    <a:gd name="connsiteY910" fmla="*/ 609239 h 777760"/>
                    <a:gd name="connsiteX911" fmla="*/ 174795 w 1075943"/>
                    <a:gd name="connsiteY911" fmla="*/ 598123 h 777760"/>
                    <a:gd name="connsiteX912" fmla="*/ 173756 w 1075943"/>
                    <a:gd name="connsiteY912" fmla="*/ 597012 h 777760"/>
                    <a:gd name="connsiteX913" fmla="*/ 172877 w 1075943"/>
                    <a:gd name="connsiteY913" fmla="*/ 595841 h 777760"/>
                    <a:gd name="connsiteX914" fmla="*/ 172254 w 1075943"/>
                    <a:gd name="connsiteY914" fmla="*/ 595011 h 777760"/>
                    <a:gd name="connsiteX915" fmla="*/ 167234 w 1075943"/>
                    <a:gd name="connsiteY915" fmla="*/ 588360 h 777760"/>
                    <a:gd name="connsiteX916" fmla="*/ 166294 w 1075943"/>
                    <a:gd name="connsiteY916" fmla="*/ 587116 h 777760"/>
                    <a:gd name="connsiteX917" fmla="*/ 165695 w 1075943"/>
                    <a:gd name="connsiteY917" fmla="*/ 585920 h 777760"/>
                    <a:gd name="connsiteX918" fmla="*/ 164401 w 1075943"/>
                    <a:gd name="connsiteY918" fmla="*/ 583333 h 777760"/>
                    <a:gd name="connsiteX919" fmla="*/ 163765 w 1075943"/>
                    <a:gd name="connsiteY919" fmla="*/ 582076 h 777760"/>
                    <a:gd name="connsiteX920" fmla="*/ 162923 w 1075943"/>
                    <a:gd name="connsiteY920" fmla="*/ 580380 h 777760"/>
                    <a:gd name="connsiteX921" fmla="*/ 162764 w 1075943"/>
                    <a:gd name="connsiteY921" fmla="*/ 578391 h 777760"/>
                    <a:gd name="connsiteX922" fmla="*/ 162471 w 1075943"/>
                    <a:gd name="connsiteY922" fmla="*/ 574913 h 777760"/>
                    <a:gd name="connsiteX923" fmla="*/ 162202 w 1075943"/>
                    <a:gd name="connsiteY923" fmla="*/ 571716 h 777760"/>
                    <a:gd name="connsiteX924" fmla="*/ 162080 w 1075943"/>
                    <a:gd name="connsiteY924" fmla="*/ 570117 h 777760"/>
                    <a:gd name="connsiteX925" fmla="*/ 162483 w 1075943"/>
                    <a:gd name="connsiteY925" fmla="*/ 567835 h 777760"/>
                    <a:gd name="connsiteX926" fmla="*/ 163228 w 1075943"/>
                    <a:gd name="connsiteY926" fmla="*/ 563625 h 777760"/>
                    <a:gd name="connsiteX927" fmla="*/ 163936 w 1075943"/>
                    <a:gd name="connsiteY927" fmla="*/ 559647 h 777760"/>
                    <a:gd name="connsiteX928" fmla="*/ 164303 w 1075943"/>
                    <a:gd name="connsiteY928" fmla="*/ 557548 h 777760"/>
                    <a:gd name="connsiteX929" fmla="*/ 164107 w 1075943"/>
                    <a:gd name="connsiteY929" fmla="*/ 555376 h 777760"/>
                    <a:gd name="connsiteX930" fmla="*/ 163130 w 1075943"/>
                    <a:gd name="connsiteY930" fmla="*/ 545065 h 777760"/>
                    <a:gd name="connsiteX931" fmla="*/ 162752 w 1075943"/>
                    <a:gd name="connsiteY931" fmla="*/ 541013 h 777760"/>
                    <a:gd name="connsiteX932" fmla="*/ 162544 w 1075943"/>
                    <a:gd name="connsiteY932" fmla="*/ 538829 h 777760"/>
                    <a:gd name="connsiteX933" fmla="*/ 161640 w 1075943"/>
                    <a:gd name="connsiteY933" fmla="*/ 537060 h 777760"/>
                    <a:gd name="connsiteX934" fmla="*/ 158196 w 1075943"/>
                    <a:gd name="connsiteY934" fmla="*/ 530409 h 777760"/>
                    <a:gd name="connsiteX935" fmla="*/ 157475 w 1075943"/>
                    <a:gd name="connsiteY935" fmla="*/ 529018 h 777760"/>
                    <a:gd name="connsiteX936" fmla="*/ 156584 w 1075943"/>
                    <a:gd name="connsiteY936" fmla="*/ 528188 h 777760"/>
                    <a:gd name="connsiteX937" fmla="*/ 154617 w 1075943"/>
                    <a:gd name="connsiteY937" fmla="*/ 526382 h 777760"/>
                    <a:gd name="connsiteX938" fmla="*/ 153408 w 1075943"/>
                    <a:gd name="connsiteY938" fmla="*/ 525260 h 777760"/>
                    <a:gd name="connsiteX939" fmla="*/ 151613 w 1075943"/>
                    <a:gd name="connsiteY939" fmla="*/ 525089 h 777760"/>
                    <a:gd name="connsiteX940" fmla="*/ 148901 w 1075943"/>
                    <a:gd name="connsiteY940" fmla="*/ 524820 h 777760"/>
                    <a:gd name="connsiteX941" fmla="*/ 144748 w 1075943"/>
                    <a:gd name="connsiteY941" fmla="*/ 524418 h 777760"/>
                    <a:gd name="connsiteX942" fmla="*/ 143832 w 1075943"/>
                    <a:gd name="connsiteY942" fmla="*/ 524332 h 777760"/>
                    <a:gd name="connsiteX943" fmla="*/ 142892 w 1075943"/>
                    <a:gd name="connsiteY943" fmla="*/ 524259 h 777760"/>
                    <a:gd name="connsiteX944" fmla="*/ 139618 w 1075943"/>
                    <a:gd name="connsiteY944" fmla="*/ 524002 h 777760"/>
                    <a:gd name="connsiteX945" fmla="*/ 138214 w 1075943"/>
                    <a:gd name="connsiteY945" fmla="*/ 523893 h 777760"/>
                    <a:gd name="connsiteX946" fmla="*/ 136101 w 1075943"/>
                    <a:gd name="connsiteY946" fmla="*/ 523722 h 777760"/>
                    <a:gd name="connsiteX947" fmla="*/ 131911 w 1075943"/>
                    <a:gd name="connsiteY947" fmla="*/ 523405 h 777760"/>
                    <a:gd name="connsiteX948" fmla="*/ 130055 w 1075943"/>
                    <a:gd name="connsiteY948" fmla="*/ 523258 h 777760"/>
                    <a:gd name="connsiteX949" fmla="*/ 128394 w 1075943"/>
                    <a:gd name="connsiteY949" fmla="*/ 522477 h 777760"/>
                    <a:gd name="connsiteX950" fmla="*/ 123313 w 1075943"/>
                    <a:gd name="connsiteY950" fmla="*/ 520085 h 777760"/>
                    <a:gd name="connsiteX951" fmla="*/ 121774 w 1075943"/>
                    <a:gd name="connsiteY951" fmla="*/ 519353 h 777760"/>
                    <a:gd name="connsiteX952" fmla="*/ 120247 w 1075943"/>
                    <a:gd name="connsiteY952" fmla="*/ 518035 h 777760"/>
                    <a:gd name="connsiteX953" fmla="*/ 114482 w 1075943"/>
                    <a:gd name="connsiteY953" fmla="*/ 513093 h 777760"/>
                    <a:gd name="connsiteX954" fmla="*/ 109108 w 1075943"/>
                    <a:gd name="connsiteY954" fmla="*/ 508468 h 777760"/>
                    <a:gd name="connsiteX955" fmla="*/ 107190 w 1075943"/>
                    <a:gd name="connsiteY955" fmla="*/ 506821 h 777760"/>
                    <a:gd name="connsiteX956" fmla="*/ 105847 w 1075943"/>
                    <a:gd name="connsiteY956" fmla="*/ 505234 h 777760"/>
                    <a:gd name="connsiteX957" fmla="*/ 102989 w 1075943"/>
                    <a:gd name="connsiteY957" fmla="*/ 501866 h 777760"/>
                    <a:gd name="connsiteX958" fmla="*/ 101413 w 1075943"/>
                    <a:gd name="connsiteY958" fmla="*/ 500000 h 777760"/>
                    <a:gd name="connsiteX959" fmla="*/ 99336 w 1075943"/>
                    <a:gd name="connsiteY959" fmla="*/ 498865 h 777760"/>
                    <a:gd name="connsiteX960" fmla="*/ 94341 w 1075943"/>
                    <a:gd name="connsiteY960" fmla="*/ 496143 h 777760"/>
                    <a:gd name="connsiteX961" fmla="*/ 93743 w 1075943"/>
                    <a:gd name="connsiteY961" fmla="*/ 495667 h 777760"/>
                    <a:gd name="connsiteX962" fmla="*/ 92607 w 1075943"/>
                    <a:gd name="connsiteY962" fmla="*/ 494753 h 777760"/>
                    <a:gd name="connsiteX963" fmla="*/ 88454 w 1075943"/>
                    <a:gd name="connsiteY963" fmla="*/ 491396 h 777760"/>
                    <a:gd name="connsiteX964" fmla="*/ 87318 w 1075943"/>
                    <a:gd name="connsiteY964" fmla="*/ 490493 h 777760"/>
                    <a:gd name="connsiteX965" fmla="*/ 86243 w 1075943"/>
                    <a:gd name="connsiteY965" fmla="*/ 489444 h 777760"/>
                    <a:gd name="connsiteX966" fmla="*/ 85180 w 1075943"/>
                    <a:gd name="connsiteY966" fmla="*/ 488407 h 777760"/>
                    <a:gd name="connsiteX967" fmla="*/ 81809 w 1075943"/>
                    <a:gd name="connsiteY967" fmla="*/ 485124 h 777760"/>
                    <a:gd name="connsiteX968" fmla="*/ 80918 w 1075943"/>
                    <a:gd name="connsiteY968" fmla="*/ 484246 h 777760"/>
                    <a:gd name="connsiteX969" fmla="*/ 80539 w 1075943"/>
                    <a:gd name="connsiteY969" fmla="*/ 483953 h 777760"/>
                    <a:gd name="connsiteX970" fmla="*/ 79037 w 1075943"/>
                    <a:gd name="connsiteY970" fmla="*/ 482806 h 777760"/>
                    <a:gd name="connsiteX971" fmla="*/ 78304 w 1075943"/>
                    <a:gd name="connsiteY971" fmla="*/ 482232 h 777760"/>
                    <a:gd name="connsiteX972" fmla="*/ 76826 w 1075943"/>
                    <a:gd name="connsiteY972" fmla="*/ 481097 h 777760"/>
                    <a:gd name="connsiteX973" fmla="*/ 75043 w 1075943"/>
                    <a:gd name="connsiteY973" fmla="*/ 480841 h 777760"/>
                    <a:gd name="connsiteX974" fmla="*/ 71440 w 1075943"/>
                    <a:gd name="connsiteY974" fmla="*/ 480316 h 777760"/>
                    <a:gd name="connsiteX975" fmla="*/ 70047 w 1075943"/>
                    <a:gd name="connsiteY975" fmla="*/ 480072 h 777760"/>
                    <a:gd name="connsiteX976" fmla="*/ 64942 w 1075943"/>
                    <a:gd name="connsiteY976" fmla="*/ 479157 h 777760"/>
                    <a:gd name="connsiteX977" fmla="*/ 63085 w 1075943"/>
                    <a:gd name="connsiteY977" fmla="*/ 478828 h 777760"/>
                    <a:gd name="connsiteX978" fmla="*/ 61351 w 1075943"/>
                    <a:gd name="connsiteY978" fmla="*/ 477729 h 777760"/>
                    <a:gd name="connsiteX979" fmla="*/ 59324 w 1075943"/>
                    <a:gd name="connsiteY979" fmla="*/ 476436 h 777760"/>
                    <a:gd name="connsiteX980" fmla="*/ 53485 w 1075943"/>
                    <a:gd name="connsiteY980" fmla="*/ 472726 h 777760"/>
                    <a:gd name="connsiteX981" fmla="*/ 52923 w 1075943"/>
                    <a:gd name="connsiteY981" fmla="*/ 472360 h 777760"/>
                    <a:gd name="connsiteX982" fmla="*/ 51152 w 1075943"/>
                    <a:gd name="connsiteY982" fmla="*/ 471091 h 777760"/>
                    <a:gd name="connsiteX983" fmla="*/ 49564 w 1075943"/>
                    <a:gd name="connsiteY983" fmla="*/ 469944 h 777760"/>
                    <a:gd name="connsiteX984" fmla="*/ 48612 w 1075943"/>
                    <a:gd name="connsiteY984" fmla="*/ 468748 h 777760"/>
                    <a:gd name="connsiteX985" fmla="*/ 44117 w 1075943"/>
                    <a:gd name="connsiteY985" fmla="*/ 463135 h 777760"/>
                    <a:gd name="connsiteX986" fmla="*/ 42908 w 1075943"/>
                    <a:gd name="connsiteY986" fmla="*/ 461610 h 777760"/>
                    <a:gd name="connsiteX987" fmla="*/ 42175 w 1075943"/>
                    <a:gd name="connsiteY987" fmla="*/ 459584 h 777760"/>
                    <a:gd name="connsiteX988" fmla="*/ 39231 w 1075943"/>
                    <a:gd name="connsiteY988" fmla="*/ 451457 h 777760"/>
                    <a:gd name="connsiteX989" fmla="*/ 38499 w 1075943"/>
                    <a:gd name="connsiteY989" fmla="*/ 449419 h 777760"/>
                    <a:gd name="connsiteX990" fmla="*/ 38413 w 1075943"/>
                    <a:gd name="connsiteY990" fmla="*/ 447881 h 777760"/>
                    <a:gd name="connsiteX991" fmla="*/ 38328 w 1075943"/>
                    <a:gd name="connsiteY991" fmla="*/ 446331 h 777760"/>
                    <a:gd name="connsiteX992" fmla="*/ 38022 w 1075943"/>
                    <a:gd name="connsiteY992" fmla="*/ 441011 h 777760"/>
                    <a:gd name="connsiteX993" fmla="*/ 37546 w 1075943"/>
                    <a:gd name="connsiteY993" fmla="*/ 432652 h 777760"/>
                    <a:gd name="connsiteX994" fmla="*/ 37448 w 1075943"/>
                    <a:gd name="connsiteY994" fmla="*/ 431078 h 777760"/>
                    <a:gd name="connsiteX995" fmla="*/ 37363 w 1075943"/>
                    <a:gd name="connsiteY995" fmla="*/ 429516 h 777760"/>
                    <a:gd name="connsiteX996" fmla="*/ 37424 w 1075943"/>
                    <a:gd name="connsiteY996" fmla="*/ 427893 h 777760"/>
                    <a:gd name="connsiteX997" fmla="*/ 37473 w 1075943"/>
                    <a:gd name="connsiteY997" fmla="*/ 426258 h 777760"/>
                    <a:gd name="connsiteX998" fmla="*/ 37582 w 1075943"/>
                    <a:gd name="connsiteY998" fmla="*/ 423012 h 777760"/>
                    <a:gd name="connsiteX999" fmla="*/ 37729 w 1075943"/>
                    <a:gd name="connsiteY999" fmla="*/ 418680 h 777760"/>
                    <a:gd name="connsiteX1000" fmla="*/ 37802 w 1075943"/>
                    <a:gd name="connsiteY1000" fmla="*/ 416471 h 777760"/>
                    <a:gd name="connsiteX1001" fmla="*/ 37851 w 1075943"/>
                    <a:gd name="connsiteY1001" fmla="*/ 414824 h 777760"/>
                    <a:gd name="connsiteX1002" fmla="*/ 37900 w 1075943"/>
                    <a:gd name="connsiteY1002" fmla="*/ 413274 h 777760"/>
                    <a:gd name="connsiteX1003" fmla="*/ 37118 w 1075943"/>
                    <a:gd name="connsiteY1003" fmla="*/ 411578 h 777760"/>
                    <a:gd name="connsiteX1004" fmla="*/ 36300 w 1075943"/>
                    <a:gd name="connsiteY1004" fmla="*/ 409772 h 777760"/>
                    <a:gd name="connsiteX1005" fmla="*/ 34737 w 1075943"/>
                    <a:gd name="connsiteY1005" fmla="*/ 409308 h 777760"/>
                    <a:gd name="connsiteX1006" fmla="*/ 32807 w 1075943"/>
                    <a:gd name="connsiteY1006" fmla="*/ 408917 h 777760"/>
                    <a:gd name="connsiteX1007" fmla="*/ 32233 w 1075943"/>
                    <a:gd name="connsiteY1007" fmla="*/ 408930 h 777760"/>
                    <a:gd name="connsiteX1008" fmla="*/ 30523 w 1075943"/>
                    <a:gd name="connsiteY1008" fmla="*/ 409162 h 777760"/>
                    <a:gd name="connsiteX1009" fmla="*/ 29021 w 1075943"/>
                    <a:gd name="connsiteY1009" fmla="*/ 409357 h 777760"/>
                    <a:gd name="connsiteX1010" fmla="*/ 28056 w 1075943"/>
                    <a:gd name="connsiteY1010" fmla="*/ 410858 h 777760"/>
                    <a:gd name="connsiteX1011" fmla="*/ 25710 w 1075943"/>
                    <a:gd name="connsiteY1011" fmla="*/ 414494 h 777760"/>
                    <a:gd name="connsiteX1012" fmla="*/ 25320 w 1075943"/>
                    <a:gd name="connsiteY1012" fmla="*/ 415104 h 777760"/>
                    <a:gd name="connsiteX1013" fmla="*/ 24856 w 1075943"/>
                    <a:gd name="connsiteY1013" fmla="*/ 416178 h 777760"/>
                    <a:gd name="connsiteX1014" fmla="*/ 22742 w 1075943"/>
                    <a:gd name="connsiteY1014" fmla="*/ 421511 h 777760"/>
                    <a:gd name="connsiteX1015" fmla="*/ 21936 w 1075943"/>
                    <a:gd name="connsiteY1015" fmla="*/ 423573 h 777760"/>
                    <a:gd name="connsiteX1016" fmla="*/ 21814 w 1075943"/>
                    <a:gd name="connsiteY1016" fmla="*/ 427039 h 777760"/>
                    <a:gd name="connsiteX1017" fmla="*/ 21729 w 1075943"/>
                    <a:gd name="connsiteY1017" fmla="*/ 429589 h 777760"/>
                    <a:gd name="connsiteX1018" fmla="*/ 21240 w 1075943"/>
                    <a:gd name="connsiteY1018" fmla="*/ 430919 h 777760"/>
                    <a:gd name="connsiteX1019" fmla="*/ 20300 w 1075943"/>
                    <a:gd name="connsiteY1019" fmla="*/ 433482 h 777760"/>
                    <a:gd name="connsiteX1020" fmla="*/ 19750 w 1075943"/>
                    <a:gd name="connsiteY1020" fmla="*/ 434946 h 777760"/>
                    <a:gd name="connsiteX1021" fmla="*/ 18639 w 1075943"/>
                    <a:gd name="connsiteY1021" fmla="*/ 435617 h 777760"/>
                    <a:gd name="connsiteX1022" fmla="*/ 15793 w 1075943"/>
                    <a:gd name="connsiteY1022" fmla="*/ 437326 h 777760"/>
                    <a:gd name="connsiteX1023" fmla="*/ 14547 w 1075943"/>
                    <a:gd name="connsiteY1023" fmla="*/ 438082 h 777760"/>
                    <a:gd name="connsiteX1024" fmla="*/ 13057 w 1075943"/>
                    <a:gd name="connsiteY1024" fmla="*/ 437326 h 777760"/>
                    <a:gd name="connsiteX1025" fmla="*/ 10150 w 1075943"/>
                    <a:gd name="connsiteY1025" fmla="*/ 435849 h 777760"/>
                    <a:gd name="connsiteX1026" fmla="*/ 9344 w 1075943"/>
                    <a:gd name="connsiteY1026" fmla="*/ 426783 h 777760"/>
                    <a:gd name="connsiteX1027" fmla="*/ 9246 w 1075943"/>
                    <a:gd name="connsiteY1027" fmla="*/ 425562 h 777760"/>
                    <a:gd name="connsiteX1028" fmla="*/ 8977 w 1075943"/>
                    <a:gd name="connsiteY1028" fmla="*/ 421535 h 777760"/>
                    <a:gd name="connsiteX1029" fmla="*/ 8843 w 1075943"/>
                    <a:gd name="connsiteY1029" fmla="*/ 419534 h 777760"/>
                    <a:gd name="connsiteX1030" fmla="*/ 8086 w 1075943"/>
                    <a:gd name="connsiteY1030" fmla="*/ 418228 h 777760"/>
                    <a:gd name="connsiteX1031" fmla="*/ 5985 w 1075943"/>
                    <a:gd name="connsiteY1031" fmla="*/ 414592 h 777760"/>
                    <a:gd name="connsiteX1032" fmla="*/ 2846 w 1075943"/>
                    <a:gd name="connsiteY1032" fmla="*/ 409991 h 777760"/>
                    <a:gd name="connsiteX1033" fmla="*/ 2333 w 1075943"/>
                    <a:gd name="connsiteY1033" fmla="*/ 409296 h 777760"/>
                    <a:gd name="connsiteX1034" fmla="*/ 428 w 1075943"/>
                    <a:gd name="connsiteY1034" fmla="*/ 406660 h 777760"/>
                    <a:gd name="connsiteX1035" fmla="*/ 3115 w 1075943"/>
                    <a:gd name="connsiteY1035" fmla="*/ 403280 h 777760"/>
                    <a:gd name="connsiteX1036" fmla="*/ 3774 w 1075943"/>
                    <a:gd name="connsiteY1036" fmla="*/ 402450 h 777760"/>
                    <a:gd name="connsiteX1037" fmla="*/ 4055 w 1075943"/>
                    <a:gd name="connsiteY1037" fmla="*/ 401718 h 777760"/>
                    <a:gd name="connsiteX1038" fmla="*/ 5081 w 1075943"/>
                    <a:gd name="connsiteY1038" fmla="*/ 399045 h 777760"/>
                    <a:gd name="connsiteX1039" fmla="*/ 5631 w 1075943"/>
                    <a:gd name="connsiteY1039" fmla="*/ 397618 h 777760"/>
                    <a:gd name="connsiteX1040" fmla="*/ 5277 w 1075943"/>
                    <a:gd name="connsiteY1040" fmla="*/ 395519 h 777760"/>
                    <a:gd name="connsiteX1041" fmla="*/ 3970 w 1075943"/>
                    <a:gd name="connsiteY1041" fmla="*/ 387636 h 777760"/>
                    <a:gd name="connsiteX1042" fmla="*/ 3530 w 1075943"/>
                    <a:gd name="connsiteY1042" fmla="*/ 385012 h 777760"/>
                    <a:gd name="connsiteX1043" fmla="*/ 3286 w 1075943"/>
                    <a:gd name="connsiteY1043" fmla="*/ 382852 h 777760"/>
                    <a:gd name="connsiteX1044" fmla="*/ 2699 w 1075943"/>
                    <a:gd name="connsiteY1044" fmla="*/ 377446 h 777760"/>
                    <a:gd name="connsiteX1045" fmla="*/ 2467 w 1075943"/>
                    <a:gd name="connsiteY1045" fmla="*/ 375274 h 777760"/>
                    <a:gd name="connsiteX1046" fmla="*/ 2003 w 1075943"/>
                    <a:gd name="connsiteY1046" fmla="*/ 372736 h 777760"/>
                    <a:gd name="connsiteX1047" fmla="*/ 1624 w 1075943"/>
                    <a:gd name="connsiteY1047" fmla="*/ 370710 h 777760"/>
                    <a:gd name="connsiteX1048" fmla="*/ 977 w 1075943"/>
                    <a:gd name="connsiteY1048" fmla="*/ 367147 h 777760"/>
                    <a:gd name="connsiteX1049" fmla="*/ 354 w 1075943"/>
                    <a:gd name="connsiteY1049" fmla="*/ 363779 h 777760"/>
                    <a:gd name="connsiteX1050" fmla="*/ 0 w 1075943"/>
                    <a:gd name="connsiteY1050" fmla="*/ 361851 h 777760"/>
                    <a:gd name="connsiteX1051" fmla="*/ 183 w 1075943"/>
                    <a:gd name="connsiteY1051" fmla="*/ 360436 h 777760"/>
                    <a:gd name="connsiteX1052" fmla="*/ 525 w 1075943"/>
                    <a:gd name="connsiteY1052" fmla="*/ 357788 h 777760"/>
                    <a:gd name="connsiteX1053" fmla="*/ 721 w 1075943"/>
                    <a:gd name="connsiteY1053" fmla="*/ 356250 h 777760"/>
                    <a:gd name="connsiteX1054" fmla="*/ 1844 w 1075943"/>
                    <a:gd name="connsiteY1054" fmla="*/ 354578 h 777760"/>
                    <a:gd name="connsiteX1055" fmla="*/ 3090 w 1075943"/>
                    <a:gd name="connsiteY1055" fmla="*/ 352723 h 777760"/>
                    <a:gd name="connsiteX1056" fmla="*/ 7670 w 1075943"/>
                    <a:gd name="connsiteY1056" fmla="*/ 348880 h 777760"/>
                    <a:gd name="connsiteX1057" fmla="*/ 9283 w 1075943"/>
                    <a:gd name="connsiteY1057" fmla="*/ 347525 h 777760"/>
                    <a:gd name="connsiteX1058" fmla="*/ 13765 w 1075943"/>
                    <a:gd name="connsiteY1058" fmla="*/ 345170 h 777760"/>
                    <a:gd name="connsiteX1059" fmla="*/ 15524 w 1075943"/>
                    <a:gd name="connsiteY1059" fmla="*/ 344242 h 777760"/>
                    <a:gd name="connsiteX1060" fmla="*/ 16452 w 1075943"/>
                    <a:gd name="connsiteY1060" fmla="*/ 343169 h 777760"/>
                    <a:gd name="connsiteX1061" fmla="*/ 18822 w 1075943"/>
                    <a:gd name="connsiteY1061" fmla="*/ 340411 h 777760"/>
                    <a:gd name="connsiteX1062" fmla="*/ 19823 w 1075943"/>
                    <a:gd name="connsiteY1062" fmla="*/ 339251 h 777760"/>
                    <a:gd name="connsiteX1063" fmla="*/ 20239 w 1075943"/>
                    <a:gd name="connsiteY1063" fmla="*/ 337409 h 777760"/>
                    <a:gd name="connsiteX1064" fmla="*/ 21265 w 1075943"/>
                    <a:gd name="connsiteY1064" fmla="*/ 332882 h 777760"/>
                    <a:gd name="connsiteX1065" fmla="*/ 21436 w 1075943"/>
                    <a:gd name="connsiteY1065" fmla="*/ 332088 h 777760"/>
                    <a:gd name="connsiteX1066" fmla="*/ 21570 w 1075943"/>
                    <a:gd name="connsiteY1066" fmla="*/ 331027 h 777760"/>
                    <a:gd name="connsiteX1067" fmla="*/ 21716 w 1075943"/>
                    <a:gd name="connsiteY1067" fmla="*/ 329965 h 777760"/>
                    <a:gd name="connsiteX1068" fmla="*/ 22400 w 1075943"/>
                    <a:gd name="connsiteY1068" fmla="*/ 324645 h 777760"/>
                    <a:gd name="connsiteX1069" fmla="*/ 22596 w 1075943"/>
                    <a:gd name="connsiteY1069" fmla="*/ 323034 h 777760"/>
                    <a:gd name="connsiteX1070" fmla="*/ 22877 w 1075943"/>
                    <a:gd name="connsiteY1070" fmla="*/ 320886 h 777760"/>
                    <a:gd name="connsiteX1071" fmla="*/ 23353 w 1075943"/>
                    <a:gd name="connsiteY1071" fmla="*/ 318848 h 777760"/>
                    <a:gd name="connsiteX1072" fmla="*/ 24416 w 1075943"/>
                    <a:gd name="connsiteY1072" fmla="*/ 314236 h 777760"/>
                    <a:gd name="connsiteX1073" fmla="*/ 25491 w 1075943"/>
                    <a:gd name="connsiteY1073" fmla="*/ 309562 h 777760"/>
                    <a:gd name="connsiteX1074" fmla="*/ 25845 w 1075943"/>
                    <a:gd name="connsiteY1074" fmla="*/ 308012 h 777760"/>
                    <a:gd name="connsiteX1075" fmla="*/ 26077 w 1075943"/>
                    <a:gd name="connsiteY1075" fmla="*/ 306975 h 777760"/>
                    <a:gd name="connsiteX1076" fmla="*/ 26370 w 1075943"/>
                    <a:gd name="connsiteY1076" fmla="*/ 305999 h 777760"/>
                    <a:gd name="connsiteX1077" fmla="*/ 26663 w 1075943"/>
                    <a:gd name="connsiteY1077" fmla="*/ 305010 h 777760"/>
                    <a:gd name="connsiteX1078" fmla="*/ 27933 w 1075943"/>
                    <a:gd name="connsiteY1078" fmla="*/ 300776 h 777760"/>
                    <a:gd name="connsiteX1079" fmla="*/ 28129 w 1075943"/>
                    <a:gd name="connsiteY1079" fmla="*/ 300129 h 777760"/>
                    <a:gd name="connsiteX1080" fmla="*/ 28569 w 1075943"/>
                    <a:gd name="connsiteY1080" fmla="*/ 298653 h 777760"/>
                    <a:gd name="connsiteX1081" fmla="*/ 29668 w 1075943"/>
                    <a:gd name="connsiteY1081" fmla="*/ 296249 h 777760"/>
                    <a:gd name="connsiteX1082" fmla="*/ 31647 w 1075943"/>
                    <a:gd name="connsiteY1082" fmla="*/ 291917 h 777760"/>
                    <a:gd name="connsiteX1083" fmla="*/ 32379 w 1075943"/>
                    <a:gd name="connsiteY1083" fmla="*/ 289952 h 777760"/>
                    <a:gd name="connsiteX1084" fmla="*/ 32929 w 1075943"/>
                    <a:gd name="connsiteY1084" fmla="*/ 288475 h 777760"/>
                    <a:gd name="connsiteX1085" fmla="*/ 33674 w 1075943"/>
                    <a:gd name="connsiteY1085" fmla="*/ 286486 h 777760"/>
                    <a:gd name="connsiteX1086" fmla="*/ 34077 w 1075943"/>
                    <a:gd name="connsiteY1086" fmla="*/ 285059 h 777760"/>
                    <a:gd name="connsiteX1087" fmla="*/ 35848 w 1075943"/>
                    <a:gd name="connsiteY1087" fmla="*/ 278689 h 777760"/>
                    <a:gd name="connsiteX1088" fmla="*/ 36227 w 1075943"/>
                    <a:gd name="connsiteY1088" fmla="*/ 277334 h 777760"/>
                    <a:gd name="connsiteX1089" fmla="*/ 36276 w 1075943"/>
                    <a:gd name="connsiteY1089" fmla="*/ 276321 h 777760"/>
                    <a:gd name="connsiteX1090" fmla="*/ 36422 w 1075943"/>
                    <a:gd name="connsiteY1090" fmla="*/ 273698 h 777760"/>
                    <a:gd name="connsiteX1091" fmla="*/ 36471 w 1075943"/>
                    <a:gd name="connsiteY1091" fmla="*/ 272917 h 777760"/>
                    <a:gd name="connsiteX1092" fmla="*/ 36373 w 1075943"/>
                    <a:gd name="connsiteY1092" fmla="*/ 272380 h 777760"/>
                    <a:gd name="connsiteX1093" fmla="*/ 35897 w 1075943"/>
                    <a:gd name="connsiteY1093" fmla="*/ 269878 h 777760"/>
                    <a:gd name="connsiteX1094" fmla="*/ 35543 w 1075943"/>
                    <a:gd name="connsiteY1094" fmla="*/ 268023 h 777760"/>
                    <a:gd name="connsiteX1095" fmla="*/ 33808 w 1075943"/>
                    <a:gd name="connsiteY1095" fmla="*/ 267609 h 777760"/>
                    <a:gd name="connsiteX1096" fmla="*/ 31182 w 1075943"/>
                    <a:gd name="connsiteY1096" fmla="*/ 266974 h 777760"/>
                    <a:gd name="connsiteX1097" fmla="*/ 26761 w 1075943"/>
                    <a:gd name="connsiteY1097" fmla="*/ 266400 h 777760"/>
                    <a:gd name="connsiteX1098" fmla="*/ 25576 w 1075943"/>
                    <a:gd name="connsiteY1098" fmla="*/ 266254 h 777760"/>
                    <a:gd name="connsiteX1099" fmla="*/ 23707 w 1075943"/>
                    <a:gd name="connsiteY1099" fmla="*/ 266315 h 777760"/>
                    <a:gd name="connsiteX1100" fmla="*/ 22535 w 1075943"/>
                    <a:gd name="connsiteY1100" fmla="*/ 266352 h 777760"/>
                    <a:gd name="connsiteX1101" fmla="*/ 18639 w 1075943"/>
                    <a:gd name="connsiteY1101" fmla="*/ 266486 h 777760"/>
                    <a:gd name="connsiteX1102" fmla="*/ 16697 w 1075943"/>
                    <a:gd name="connsiteY1102" fmla="*/ 266547 h 777760"/>
                    <a:gd name="connsiteX1103" fmla="*/ 14974 w 1075943"/>
                    <a:gd name="connsiteY1103" fmla="*/ 266071 h 777760"/>
                    <a:gd name="connsiteX1104" fmla="*/ 10223 w 1075943"/>
                    <a:gd name="connsiteY1104" fmla="*/ 264729 h 777760"/>
                    <a:gd name="connsiteX1105" fmla="*/ 7585 w 1075943"/>
                    <a:gd name="connsiteY1105" fmla="*/ 263984 h 777760"/>
                    <a:gd name="connsiteX1106" fmla="*/ 5997 w 1075943"/>
                    <a:gd name="connsiteY1106" fmla="*/ 263533 h 777760"/>
                    <a:gd name="connsiteX1107" fmla="*/ 5130 w 1075943"/>
                    <a:gd name="connsiteY1107" fmla="*/ 262459 h 777760"/>
                    <a:gd name="connsiteX1108" fmla="*/ 3176 w 1075943"/>
                    <a:gd name="connsiteY1108" fmla="*/ 260055 h 777760"/>
                    <a:gd name="connsiteX1109" fmla="*/ 2223 w 1075943"/>
                    <a:gd name="connsiteY1109" fmla="*/ 258884 h 777760"/>
                    <a:gd name="connsiteX1110" fmla="*/ 2333 w 1075943"/>
                    <a:gd name="connsiteY1110" fmla="*/ 257090 h 777760"/>
                    <a:gd name="connsiteX1111" fmla="*/ 2382 w 1075943"/>
                    <a:gd name="connsiteY1111" fmla="*/ 256199 h 777760"/>
                    <a:gd name="connsiteX1112" fmla="*/ 2431 w 1075943"/>
                    <a:gd name="connsiteY1112" fmla="*/ 255333 h 777760"/>
                    <a:gd name="connsiteX1113" fmla="*/ 3237 w 1075943"/>
                    <a:gd name="connsiteY1113" fmla="*/ 251903 h 777760"/>
                    <a:gd name="connsiteX1114" fmla="*/ 3481 w 1075943"/>
                    <a:gd name="connsiteY1114" fmla="*/ 250891 h 777760"/>
                    <a:gd name="connsiteX1115" fmla="*/ 4031 w 1075943"/>
                    <a:gd name="connsiteY1115" fmla="*/ 250049 h 777760"/>
                    <a:gd name="connsiteX1116" fmla="*/ 7292 w 1075943"/>
                    <a:gd name="connsiteY1116" fmla="*/ 244960 h 777760"/>
                    <a:gd name="connsiteX1117" fmla="*/ 8745 w 1075943"/>
                    <a:gd name="connsiteY1117" fmla="*/ 242703 h 777760"/>
                    <a:gd name="connsiteX1118" fmla="*/ 9234 w 1075943"/>
                    <a:gd name="connsiteY1118" fmla="*/ 241958 h 777760"/>
                    <a:gd name="connsiteX1119" fmla="*/ 9576 w 1075943"/>
                    <a:gd name="connsiteY1119" fmla="*/ 241482 h 777760"/>
                    <a:gd name="connsiteX1120" fmla="*/ 10687 w 1075943"/>
                    <a:gd name="connsiteY1120" fmla="*/ 239981 h 777760"/>
                    <a:gd name="connsiteX1121" fmla="*/ 15842 w 1075943"/>
                    <a:gd name="connsiteY1121" fmla="*/ 232965 h 777760"/>
                    <a:gd name="connsiteX1122" fmla="*/ 19689 w 1075943"/>
                    <a:gd name="connsiteY1122" fmla="*/ 228267 h 777760"/>
                    <a:gd name="connsiteX1123" fmla="*/ 22706 w 1075943"/>
                    <a:gd name="connsiteY1123" fmla="*/ 224594 h 777760"/>
                    <a:gd name="connsiteX1124" fmla="*/ 31964 w 1075943"/>
                    <a:gd name="connsiteY1124" fmla="*/ 213696 h 777760"/>
                    <a:gd name="connsiteX1125" fmla="*/ 32953 w 1075943"/>
                    <a:gd name="connsiteY1125" fmla="*/ 212537 h 777760"/>
                    <a:gd name="connsiteX1126" fmla="*/ 33943 w 1075943"/>
                    <a:gd name="connsiteY1126" fmla="*/ 211366 h 777760"/>
                    <a:gd name="connsiteX1127" fmla="*/ 34566 w 1075943"/>
                    <a:gd name="connsiteY1127" fmla="*/ 210560 h 777760"/>
                    <a:gd name="connsiteX1128" fmla="*/ 35506 w 1075943"/>
                    <a:gd name="connsiteY1128" fmla="*/ 209352 h 777760"/>
                    <a:gd name="connsiteX1129" fmla="*/ 42554 w 1075943"/>
                    <a:gd name="connsiteY1129" fmla="*/ 200237 h 777760"/>
                    <a:gd name="connsiteX1130" fmla="*/ 43934 w 1075943"/>
                    <a:gd name="connsiteY1130" fmla="*/ 198443 h 777760"/>
                    <a:gd name="connsiteX1131" fmla="*/ 44777 w 1075943"/>
                    <a:gd name="connsiteY1131" fmla="*/ 196795 h 777760"/>
                    <a:gd name="connsiteX1132" fmla="*/ 46108 w 1075943"/>
                    <a:gd name="connsiteY1132" fmla="*/ 194172 h 777760"/>
                    <a:gd name="connsiteX1133" fmla="*/ 47989 w 1075943"/>
                    <a:gd name="connsiteY1133" fmla="*/ 190486 h 777760"/>
                    <a:gd name="connsiteX1134" fmla="*/ 48929 w 1075943"/>
                    <a:gd name="connsiteY1134" fmla="*/ 188644 h 777760"/>
                    <a:gd name="connsiteX1135" fmla="*/ 49699 w 1075943"/>
                    <a:gd name="connsiteY1135" fmla="*/ 186716 h 777760"/>
                    <a:gd name="connsiteX1136" fmla="*/ 52386 w 1075943"/>
                    <a:gd name="connsiteY1136" fmla="*/ 179943 h 777760"/>
                    <a:gd name="connsiteX1137" fmla="*/ 53155 w 1075943"/>
                    <a:gd name="connsiteY1137" fmla="*/ 178015 h 777760"/>
                    <a:gd name="connsiteX1138" fmla="*/ 53400 w 1075943"/>
                    <a:gd name="connsiteY1138" fmla="*/ 175990 h 777760"/>
                    <a:gd name="connsiteX1139" fmla="*/ 53742 w 1075943"/>
                    <a:gd name="connsiteY1139" fmla="*/ 173012 h 777760"/>
                    <a:gd name="connsiteX1140" fmla="*/ 53852 w 1075943"/>
                    <a:gd name="connsiteY1140" fmla="*/ 172109 h 777760"/>
                    <a:gd name="connsiteX1141" fmla="*/ 53949 w 1075943"/>
                    <a:gd name="connsiteY1141" fmla="*/ 171206 h 777760"/>
                    <a:gd name="connsiteX1142" fmla="*/ 53986 w 1075943"/>
                    <a:gd name="connsiteY1142" fmla="*/ 170681 h 777760"/>
                    <a:gd name="connsiteX1143" fmla="*/ 54071 w 1075943"/>
                    <a:gd name="connsiteY1143" fmla="*/ 169095 h 777760"/>
                    <a:gd name="connsiteX1144" fmla="*/ 54365 w 1075943"/>
                    <a:gd name="connsiteY1144" fmla="*/ 163921 h 777760"/>
                    <a:gd name="connsiteX1145" fmla="*/ 54450 w 1075943"/>
                    <a:gd name="connsiteY1145" fmla="*/ 162371 h 777760"/>
                    <a:gd name="connsiteX1146" fmla="*/ 54279 w 1075943"/>
                    <a:gd name="connsiteY1146" fmla="*/ 160211 h 777760"/>
                    <a:gd name="connsiteX1147" fmla="*/ 53461 w 1075943"/>
                    <a:gd name="connsiteY1147" fmla="*/ 150119 h 777760"/>
                    <a:gd name="connsiteX1148" fmla="*/ 53265 w 1075943"/>
                    <a:gd name="connsiteY1148" fmla="*/ 147801 h 777760"/>
                    <a:gd name="connsiteX1149" fmla="*/ 52740 w 1075943"/>
                    <a:gd name="connsiteY1149" fmla="*/ 145739 h 777760"/>
                    <a:gd name="connsiteX1150" fmla="*/ 49174 w 1075943"/>
                    <a:gd name="connsiteY1150" fmla="*/ 131852 h 777760"/>
                    <a:gd name="connsiteX1151" fmla="*/ 48648 w 1075943"/>
                    <a:gd name="connsiteY1151" fmla="*/ 129802 h 777760"/>
                    <a:gd name="connsiteX1152" fmla="*/ 47659 w 1075943"/>
                    <a:gd name="connsiteY1152" fmla="*/ 126861 h 777760"/>
                    <a:gd name="connsiteX1153" fmla="*/ 46181 w 1075943"/>
                    <a:gd name="connsiteY1153" fmla="*/ 122468 h 777760"/>
                    <a:gd name="connsiteX1154" fmla="*/ 45534 w 1075943"/>
                    <a:gd name="connsiteY1154" fmla="*/ 120503 h 777760"/>
                    <a:gd name="connsiteX1155" fmla="*/ 45204 w 1075943"/>
                    <a:gd name="connsiteY1155" fmla="*/ 119527 h 777760"/>
                    <a:gd name="connsiteX1156" fmla="*/ 44447 w 1075943"/>
                    <a:gd name="connsiteY1156" fmla="*/ 117550 h 777760"/>
                    <a:gd name="connsiteX1157" fmla="*/ 43873 w 1075943"/>
                    <a:gd name="connsiteY1157" fmla="*/ 116061 h 777760"/>
                    <a:gd name="connsiteX1158" fmla="*/ 42102 w 1075943"/>
                    <a:gd name="connsiteY1158" fmla="*/ 111449 h 777760"/>
                    <a:gd name="connsiteX1159" fmla="*/ 41405 w 1075943"/>
                    <a:gd name="connsiteY1159" fmla="*/ 109960 h 777760"/>
                    <a:gd name="connsiteX1160" fmla="*/ 41063 w 1075943"/>
                    <a:gd name="connsiteY1160" fmla="*/ 109252 h 777760"/>
                    <a:gd name="connsiteX1161" fmla="*/ 40233 w 1075943"/>
                    <a:gd name="connsiteY1161" fmla="*/ 107556 h 777760"/>
                    <a:gd name="connsiteX1162" fmla="*/ 40257 w 1075943"/>
                    <a:gd name="connsiteY1162" fmla="*/ 105311 h 777760"/>
                    <a:gd name="connsiteX1163" fmla="*/ 40270 w 1075943"/>
                    <a:gd name="connsiteY1163" fmla="*/ 103529 h 777760"/>
                    <a:gd name="connsiteX1164" fmla="*/ 40978 w 1075943"/>
                    <a:gd name="connsiteY1164" fmla="*/ 102284 h 777760"/>
                    <a:gd name="connsiteX1165" fmla="*/ 42773 w 1075943"/>
                    <a:gd name="connsiteY1165" fmla="*/ 99600 h 777760"/>
                    <a:gd name="connsiteX1166" fmla="*/ 43360 w 1075943"/>
                    <a:gd name="connsiteY1166" fmla="*/ 100344 h 777760"/>
                    <a:gd name="connsiteX1167" fmla="*/ 44715 w 1075943"/>
                    <a:gd name="connsiteY1167" fmla="*/ 102138 h 777760"/>
                    <a:gd name="connsiteX1168" fmla="*/ 46548 w 1075943"/>
                    <a:gd name="connsiteY1168" fmla="*/ 102833 h 777760"/>
                    <a:gd name="connsiteX1169" fmla="*/ 47012 w 1075943"/>
                    <a:gd name="connsiteY1169" fmla="*/ 103004 h 777760"/>
                    <a:gd name="connsiteX1170" fmla="*/ 47464 w 1075943"/>
                    <a:gd name="connsiteY1170" fmla="*/ 103175 h 777760"/>
                    <a:gd name="connsiteX1171" fmla="*/ 48392 w 1075943"/>
                    <a:gd name="connsiteY1171" fmla="*/ 103529 h 777760"/>
                    <a:gd name="connsiteX1172" fmla="*/ 49418 w 1075943"/>
                    <a:gd name="connsiteY1172" fmla="*/ 103712 h 777760"/>
                    <a:gd name="connsiteX1173" fmla="*/ 53363 w 1075943"/>
                    <a:gd name="connsiteY1173" fmla="*/ 104383 h 777760"/>
                    <a:gd name="connsiteX1174" fmla="*/ 54047 w 1075943"/>
                    <a:gd name="connsiteY1174" fmla="*/ 104469 h 777760"/>
                    <a:gd name="connsiteX1175" fmla="*/ 58359 w 1075943"/>
                    <a:gd name="connsiteY1175" fmla="*/ 104676 h 777760"/>
                    <a:gd name="connsiteX1176" fmla="*/ 59812 w 1075943"/>
                    <a:gd name="connsiteY1176" fmla="*/ 104603 h 777760"/>
                    <a:gd name="connsiteX1177" fmla="*/ 61632 w 1075943"/>
                    <a:gd name="connsiteY1177" fmla="*/ 104530 h 777760"/>
                    <a:gd name="connsiteX1178" fmla="*/ 62951 w 1075943"/>
                    <a:gd name="connsiteY1178" fmla="*/ 103785 h 777760"/>
                    <a:gd name="connsiteX1179" fmla="*/ 67140 w 1075943"/>
                    <a:gd name="connsiteY1179" fmla="*/ 101455 h 777760"/>
                    <a:gd name="connsiteX1180" fmla="*/ 68191 w 1075943"/>
                    <a:gd name="connsiteY1180" fmla="*/ 100857 h 777760"/>
                    <a:gd name="connsiteX1181" fmla="*/ 68863 w 1075943"/>
                    <a:gd name="connsiteY1181" fmla="*/ 100124 h 777760"/>
                    <a:gd name="connsiteX1182" fmla="*/ 71647 w 1075943"/>
                    <a:gd name="connsiteY1182" fmla="*/ 97049 h 777760"/>
                    <a:gd name="connsiteX1183" fmla="*/ 72796 w 1075943"/>
                    <a:gd name="connsiteY1183" fmla="*/ 95792 h 777760"/>
                    <a:gd name="connsiteX1184" fmla="*/ 72893 w 1075943"/>
                    <a:gd name="connsiteY1184" fmla="*/ 94133 h 777760"/>
                    <a:gd name="connsiteX1185" fmla="*/ 73186 w 1075943"/>
                    <a:gd name="connsiteY1185" fmla="*/ 89642 h 777760"/>
                    <a:gd name="connsiteX1186" fmla="*/ 73247 w 1075943"/>
                    <a:gd name="connsiteY1186" fmla="*/ 88751 h 777760"/>
                    <a:gd name="connsiteX1187" fmla="*/ 73467 w 1075943"/>
                    <a:gd name="connsiteY1187" fmla="*/ 88019 h 777760"/>
                    <a:gd name="connsiteX1188" fmla="*/ 73895 w 1075943"/>
                    <a:gd name="connsiteY1188" fmla="*/ 86653 h 777760"/>
                    <a:gd name="connsiteX1189" fmla="*/ 74469 w 1075943"/>
                    <a:gd name="connsiteY1189" fmla="*/ 84773 h 777760"/>
                    <a:gd name="connsiteX1190" fmla="*/ 74957 w 1075943"/>
                    <a:gd name="connsiteY1190" fmla="*/ 83199 h 777760"/>
                    <a:gd name="connsiteX1191" fmla="*/ 75373 w 1075943"/>
                    <a:gd name="connsiteY1191" fmla="*/ 82223 h 777760"/>
                    <a:gd name="connsiteX1192" fmla="*/ 75837 w 1075943"/>
                    <a:gd name="connsiteY1192" fmla="*/ 81125 h 777760"/>
                    <a:gd name="connsiteX1193" fmla="*/ 76435 w 1075943"/>
                    <a:gd name="connsiteY1193" fmla="*/ 79672 h 777760"/>
                    <a:gd name="connsiteX1194" fmla="*/ 77022 w 1075943"/>
                    <a:gd name="connsiteY1194" fmla="*/ 78696 h 777760"/>
                    <a:gd name="connsiteX1195" fmla="*/ 79183 w 1075943"/>
                    <a:gd name="connsiteY1195" fmla="*/ 75096 h 777760"/>
                    <a:gd name="connsiteX1196" fmla="*/ 79916 w 1075943"/>
                    <a:gd name="connsiteY1196" fmla="*/ 73864 h 777760"/>
                    <a:gd name="connsiteX1197" fmla="*/ 80808 w 1075943"/>
                    <a:gd name="connsiteY1197" fmla="*/ 72900 h 777760"/>
                    <a:gd name="connsiteX1198" fmla="*/ 82982 w 1075943"/>
                    <a:gd name="connsiteY1198" fmla="*/ 70557 h 777760"/>
                    <a:gd name="connsiteX1199" fmla="*/ 83910 w 1075943"/>
                    <a:gd name="connsiteY1199" fmla="*/ 69568 h 777760"/>
                    <a:gd name="connsiteX1200" fmla="*/ 84814 w 1075943"/>
                    <a:gd name="connsiteY1200" fmla="*/ 68934 h 777760"/>
                    <a:gd name="connsiteX1201" fmla="*/ 87831 w 1075943"/>
                    <a:gd name="connsiteY1201" fmla="*/ 66823 h 777760"/>
                    <a:gd name="connsiteX1202" fmla="*/ 91031 w 1075943"/>
                    <a:gd name="connsiteY1202" fmla="*/ 64858 h 777760"/>
                    <a:gd name="connsiteX1203" fmla="*/ 91752 w 1075943"/>
                    <a:gd name="connsiteY1203" fmla="*/ 64419 h 777760"/>
                    <a:gd name="connsiteX1204" fmla="*/ 92912 w 1075943"/>
                    <a:gd name="connsiteY1204" fmla="*/ 63711 h 777760"/>
                    <a:gd name="connsiteX1205" fmla="*/ 94463 w 1075943"/>
                    <a:gd name="connsiteY1205" fmla="*/ 63369 h 777760"/>
                    <a:gd name="connsiteX1206" fmla="*/ 96332 w 1075943"/>
                    <a:gd name="connsiteY1206" fmla="*/ 62955 h 777760"/>
                    <a:gd name="connsiteX1207" fmla="*/ 98836 w 1075943"/>
                    <a:gd name="connsiteY1207" fmla="*/ 62393 h 777760"/>
                    <a:gd name="connsiteX1208" fmla="*/ 99935 w 1075943"/>
                    <a:gd name="connsiteY1208" fmla="*/ 62149 h 777760"/>
                    <a:gd name="connsiteX1209" fmla="*/ 101132 w 1075943"/>
                    <a:gd name="connsiteY1209" fmla="*/ 62137 h 777760"/>
                    <a:gd name="connsiteX1210" fmla="*/ 104283 w 1075943"/>
                    <a:gd name="connsiteY1210" fmla="*/ 62113 h 777760"/>
                    <a:gd name="connsiteX1211" fmla="*/ 105834 w 1075943"/>
                    <a:gd name="connsiteY1211" fmla="*/ 62137 h 777760"/>
                    <a:gd name="connsiteX1212" fmla="*/ 107740 w 1075943"/>
                    <a:gd name="connsiteY1212" fmla="*/ 62698 h 777760"/>
                    <a:gd name="connsiteX1213" fmla="*/ 114042 w 1075943"/>
                    <a:gd name="connsiteY1213" fmla="*/ 64553 h 777760"/>
                    <a:gd name="connsiteX1214" fmla="*/ 118647 w 1075943"/>
                    <a:gd name="connsiteY1214" fmla="*/ 65651 h 777760"/>
                    <a:gd name="connsiteX1215" fmla="*/ 120613 w 1075943"/>
                    <a:gd name="connsiteY1215" fmla="*/ 66115 h 777760"/>
                    <a:gd name="connsiteX1216" fmla="*/ 122433 w 1075943"/>
                    <a:gd name="connsiteY1216" fmla="*/ 67055 h 777760"/>
                    <a:gd name="connsiteX1217" fmla="*/ 125792 w 1075943"/>
                    <a:gd name="connsiteY1217" fmla="*/ 68873 h 777760"/>
                    <a:gd name="connsiteX1218" fmla="*/ 127954 w 1075943"/>
                    <a:gd name="connsiteY1218" fmla="*/ 69959 h 777760"/>
                    <a:gd name="connsiteX1219" fmla="*/ 130531 w 1075943"/>
                    <a:gd name="connsiteY1219" fmla="*/ 71277 h 777760"/>
                    <a:gd name="connsiteX1220" fmla="*/ 133108 w 1075943"/>
                    <a:gd name="connsiteY1220" fmla="*/ 72583 h 777760"/>
                    <a:gd name="connsiteX1221" fmla="*/ 136369 w 1075943"/>
                    <a:gd name="connsiteY1221" fmla="*/ 72619 h 777760"/>
                    <a:gd name="connsiteX1222" fmla="*/ 140363 w 1075943"/>
                    <a:gd name="connsiteY1222" fmla="*/ 68019 h 777760"/>
                    <a:gd name="connsiteX1223" fmla="*/ 140791 w 1075943"/>
                    <a:gd name="connsiteY1223" fmla="*/ 67335 h 777760"/>
                    <a:gd name="connsiteX1224" fmla="*/ 142611 w 1075943"/>
                    <a:gd name="connsiteY1224" fmla="*/ 64468 h 777760"/>
                    <a:gd name="connsiteX1225" fmla="*/ 144406 w 1075943"/>
                    <a:gd name="connsiteY1225" fmla="*/ 60819 h 777760"/>
                    <a:gd name="connsiteX1226" fmla="*/ 145212 w 1075943"/>
                    <a:gd name="connsiteY1226" fmla="*/ 59172 h 777760"/>
                    <a:gd name="connsiteX1227" fmla="*/ 147325 w 1075943"/>
                    <a:gd name="connsiteY1227" fmla="*/ 57854 h 777760"/>
                    <a:gd name="connsiteX1228" fmla="*/ 149878 w 1075943"/>
                    <a:gd name="connsiteY1228" fmla="*/ 56267 h 777760"/>
                    <a:gd name="connsiteX1229" fmla="*/ 150721 w 1075943"/>
                    <a:gd name="connsiteY1229" fmla="*/ 55743 h 777760"/>
                    <a:gd name="connsiteX1230" fmla="*/ 152651 w 1075943"/>
                    <a:gd name="connsiteY1230" fmla="*/ 54412 h 777760"/>
                    <a:gd name="connsiteX1231" fmla="*/ 154605 w 1075943"/>
                    <a:gd name="connsiteY1231" fmla="*/ 53082 h 777760"/>
                    <a:gd name="connsiteX1232" fmla="*/ 155118 w 1075943"/>
                    <a:gd name="connsiteY1232" fmla="*/ 51277 h 777760"/>
                    <a:gd name="connsiteX1233" fmla="*/ 155582 w 1075943"/>
                    <a:gd name="connsiteY1233" fmla="*/ 49678 h 777760"/>
                    <a:gd name="connsiteX1234" fmla="*/ 157402 w 1075943"/>
                    <a:gd name="connsiteY1234" fmla="*/ 47188 h 777760"/>
                    <a:gd name="connsiteX1235" fmla="*/ 158819 w 1075943"/>
                    <a:gd name="connsiteY1235" fmla="*/ 45260 h 777760"/>
                    <a:gd name="connsiteX1236" fmla="*/ 159930 w 1075943"/>
                    <a:gd name="connsiteY1236" fmla="*/ 43613 h 777760"/>
                    <a:gd name="connsiteX1237" fmla="*/ 161054 w 1075943"/>
                    <a:gd name="connsiteY1237" fmla="*/ 41978 h 777760"/>
                    <a:gd name="connsiteX1238" fmla="*/ 162935 w 1075943"/>
                    <a:gd name="connsiteY1238" fmla="*/ 40660 h 777760"/>
                    <a:gd name="connsiteX1239" fmla="*/ 163423 w 1075943"/>
                    <a:gd name="connsiteY1239" fmla="*/ 40318 h 777760"/>
                    <a:gd name="connsiteX1240" fmla="*/ 165060 w 1075943"/>
                    <a:gd name="connsiteY1240" fmla="*/ 39184 h 777760"/>
                    <a:gd name="connsiteX1241" fmla="*/ 166306 w 1075943"/>
                    <a:gd name="connsiteY1241" fmla="*/ 37500 h 777760"/>
                    <a:gd name="connsiteX1242" fmla="*/ 170117 w 1075943"/>
                    <a:gd name="connsiteY1242" fmla="*/ 32362 h 777760"/>
                    <a:gd name="connsiteX1243" fmla="*/ 171094 w 1075943"/>
                    <a:gd name="connsiteY1243" fmla="*/ 33753 h 777760"/>
                    <a:gd name="connsiteX1244" fmla="*/ 173121 w 1075943"/>
                    <a:gd name="connsiteY1244" fmla="*/ 36755 h 777760"/>
                    <a:gd name="connsiteX1245" fmla="*/ 174587 w 1075943"/>
                    <a:gd name="connsiteY1245" fmla="*/ 38036 h 777760"/>
                    <a:gd name="connsiteX1246" fmla="*/ 175931 w 1075943"/>
                    <a:gd name="connsiteY1246" fmla="*/ 39208 h 777760"/>
                    <a:gd name="connsiteX1247" fmla="*/ 177665 w 1075943"/>
                    <a:gd name="connsiteY1247" fmla="*/ 42295 h 777760"/>
                    <a:gd name="connsiteX1248" fmla="*/ 178605 w 1075943"/>
                    <a:gd name="connsiteY1248" fmla="*/ 43967 h 777760"/>
                    <a:gd name="connsiteX1249" fmla="*/ 179668 w 1075943"/>
                    <a:gd name="connsiteY1249" fmla="*/ 45236 h 777760"/>
                    <a:gd name="connsiteX1250" fmla="*/ 181647 w 1075943"/>
                    <a:gd name="connsiteY1250" fmla="*/ 47591 h 777760"/>
                    <a:gd name="connsiteX1251" fmla="*/ 184053 w 1075943"/>
                    <a:gd name="connsiteY1251" fmla="*/ 48287 h 777760"/>
                    <a:gd name="connsiteX1252" fmla="*/ 186312 w 1075943"/>
                    <a:gd name="connsiteY1252" fmla="*/ 48934 h 777760"/>
                    <a:gd name="connsiteX1253" fmla="*/ 187473 w 1075943"/>
                    <a:gd name="connsiteY1253" fmla="*/ 51569 h 777760"/>
                    <a:gd name="connsiteX1254" fmla="*/ 187790 w 1075943"/>
                    <a:gd name="connsiteY1254" fmla="*/ 52265 h 777760"/>
                    <a:gd name="connsiteX1255" fmla="*/ 188438 w 1075943"/>
                    <a:gd name="connsiteY1255" fmla="*/ 53729 h 777760"/>
                    <a:gd name="connsiteX1256" fmla="*/ 190001 w 1075943"/>
                    <a:gd name="connsiteY1256" fmla="*/ 55218 h 777760"/>
                    <a:gd name="connsiteX1257" fmla="*/ 190380 w 1075943"/>
                    <a:gd name="connsiteY1257" fmla="*/ 55560 h 777760"/>
                    <a:gd name="connsiteX1258" fmla="*/ 191894 w 1075943"/>
                    <a:gd name="connsiteY1258" fmla="*/ 56938 h 777760"/>
                    <a:gd name="connsiteX1259" fmla="*/ 193897 w 1075943"/>
                    <a:gd name="connsiteY1259" fmla="*/ 57695 h 777760"/>
                    <a:gd name="connsiteX1260" fmla="*/ 195180 w 1075943"/>
                    <a:gd name="connsiteY1260" fmla="*/ 58171 h 777760"/>
                    <a:gd name="connsiteX1261" fmla="*/ 196206 w 1075943"/>
                    <a:gd name="connsiteY1261" fmla="*/ 58256 h 777760"/>
                    <a:gd name="connsiteX1262" fmla="*/ 198062 w 1075943"/>
                    <a:gd name="connsiteY1262" fmla="*/ 58403 h 777760"/>
                    <a:gd name="connsiteX1263" fmla="*/ 199955 w 1075943"/>
                    <a:gd name="connsiteY1263" fmla="*/ 59721 h 777760"/>
                    <a:gd name="connsiteX1264" fmla="*/ 201983 w 1075943"/>
                    <a:gd name="connsiteY1264" fmla="*/ 61148 h 777760"/>
                    <a:gd name="connsiteX1265" fmla="*/ 206417 w 1075943"/>
                    <a:gd name="connsiteY1265" fmla="*/ 64639 h 777760"/>
                    <a:gd name="connsiteX1266" fmla="*/ 208139 w 1075943"/>
                    <a:gd name="connsiteY1266" fmla="*/ 65041 h 777760"/>
                    <a:gd name="connsiteX1267" fmla="*/ 211571 w 1075943"/>
                    <a:gd name="connsiteY1267" fmla="*/ 65859 h 777760"/>
                    <a:gd name="connsiteX1268" fmla="*/ 215211 w 1075943"/>
                    <a:gd name="connsiteY1268" fmla="*/ 65834 h 777760"/>
                    <a:gd name="connsiteX1269" fmla="*/ 216102 w 1075943"/>
                    <a:gd name="connsiteY1269" fmla="*/ 65822 h 777760"/>
                    <a:gd name="connsiteX1270" fmla="*/ 218875 w 1075943"/>
                    <a:gd name="connsiteY1270" fmla="*/ 66554 h 777760"/>
                    <a:gd name="connsiteX1271" fmla="*/ 219828 w 1075943"/>
                    <a:gd name="connsiteY1271" fmla="*/ 68165 h 777760"/>
                    <a:gd name="connsiteX1272" fmla="*/ 220658 w 1075943"/>
                    <a:gd name="connsiteY1272" fmla="*/ 69568 h 777760"/>
                    <a:gd name="connsiteX1273" fmla="*/ 224310 w 1075943"/>
                    <a:gd name="connsiteY1273" fmla="*/ 71802 h 777760"/>
                    <a:gd name="connsiteX1274" fmla="*/ 225336 w 1075943"/>
                    <a:gd name="connsiteY1274" fmla="*/ 71789 h 777760"/>
                    <a:gd name="connsiteX1275" fmla="*/ 226093 w 1075943"/>
                    <a:gd name="connsiteY1275" fmla="*/ 71789 h 777760"/>
                    <a:gd name="connsiteX1276" fmla="*/ 227205 w 1075943"/>
                    <a:gd name="connsiteY1276" fmla="*/ 71777 h 777760"/>
                    <a:gd name="connsiteX1277" fmla="*/ 228829 w 1075943"/>
                    <a:gd name="connsiteY1277" fmla="*/ 72790 h 777760"/>
                    <a:gd name="connsiteX1278" fmla="*/ 229611 w 1075943"/>
                    <a:gd name="connsiteY1278" fmla="*/ 73278 h 777760"/>
                    <a:gd name="connsiteX1279" fmla="*/ 232249 w 1075943"/>
                    <a:gd name="connsiteY1279" fmla="*/ 73754 h 777760"/>
                    <a:gd name="connsiteX1280" fmla="*/ 234460 w 1075943"/>
                    <a:gd name="connsiteY1280" fmla="*/ 72973 h 777760"/>
                    <a:gd name="connsiteX1281" fmla="*/ 236891 w 1075943"/>
                    <a:gd name="connsiteY1281" fmla="*/ 72094 h 777760"/>
                    <a:gd name="connsiteX1282" fmla="*/ 241300 w 1075943"/>
                    <a:gd name="connsiteY1282" fmla="*/ 72192 h 777760"/>
                    <a:gd name="connsiteX1283" fmla="*/ 242705 w 1075943"/>
                    <a:gd name="connsiteY1283" fmla="*/ 72729 h 777760"/>
                    <a:gd name="connsiteX1284" fmla="*/ 244573 w 1075943"/>
                    <a:gd name="connsiteY1284" fmla="*/ 73425 h 777760"/>
                    <a:gd name="connsiteX1285" fmla="*/ 246918 w 1075943"/>
                    <a:gd name="connsiteY1285" fmla="*/ 73864 h 777760"/>
                    <a:gd name="connsiteX1286" fmla="*/ 253673 w 1075943"/>
                    <a:gd name="connsiteY1286" fmla="*/ 75145 h 777760"/>
                    <a:gd name="connsiteX1287" fmla="*/ 254894 w 1075943"/>
                    <a:gd name="connsiteY1287" fmla="*/ 75377 h 777760"/>
                    <a:gd name="connsiteX1288" fmla="*/ 257764 w 1075943"/>
                    <a:gd name="connsiteY1288" fmla="*/ 74962 h 777760"/>
                    <a:gd name="connsiteX1289" fmla="*/ 259328 w 1075943"/>
                    <a:gd name="connsiteY1289" fmla="*/ 73791 h 777760"/>
                    <a:gd name="connsiteX1290" fmla="*/ 261685 w 1075943"/>
                    <a:gd name="connsiteY1290" fmla="*/ 72009 h 777760"/>
                    <a:gd name="connsiteX1291" fmla="*/ 262784 w 1075943"/>
                    <a:gd name="connsiteY1291" fmla="*/ 71179 h 777760"/>
                    <a:gd name="connsiteX1292" fmla="*/ 266424 w 1075943"/>
                    <a:gd name="connsiteY1292" fmla="*/ 69263 h 777760"/>
                    <a:gd name="connsiteX1293" fmla="*/ 268830 w 1075943"/>
                    <a:gd name="connsiteY1293" fmla="*/ 68568 h 777760"/>
                    <a:gd name="connsiteX1294" fmla="*/ 270442 w 1075943"/>
                    <a:gd name="connsiteY1294" fmla="*/ 68116 h 777760"/>
                    <a:gd name="connsiteX1295" fmla="*/ 273313 w 1075943"/>
                    <a:gd name="connsiteY1295" fmla="*/ 66213 h 777760"/>
                    <a:gd name="connsiteX1296" fmla="*/ 274095 w 1075943"/>
                    <a:gd name="connsiteY1296" fmla="*/ 64553 h 777760"/>
                    <a:gd name="connsiteX1297" fmla="*/ 274913 w 1075943"/>
                    <a:gd name="connsiteY1297" fmla="*/ 62832 h 777760"/>
                    <a:gd name="connsiteX1298" fmla="*/ 277930 w 1075943"/>
                    <a:gd name="connsiteY1298" fmla="*/ 59892 h 777760"/>
                    <a:gd name="connsiteX1299" fmla="*/ 279249 w 1075943"/>
                    <a:gd name="connsiteY1299" fmla="*/ 59062 h 777760"/>
                    <a:gd name="connsiteX1300" fmla="*/ 281032 w 1075943"/>
                    <a:gd name="connsiteY1300" fmla="*/ 57939 h 777760"/>
                    <a:gd name="connsiteX1301" fmla="*/ 282046 w 1075943"/>
                    <a:gd name="connsiteY1301" fmla="*/ 55706 h 777760"/>
                    <a:gd name="connsiteX1302" fmla="*/ 283084 w 1075943"/>
                    <a:gd name="connsiteY1302" fmla="*/ 53412 h 777760"/>
                    <a:gd name="connsiteX1303" fmla="*/ 284086 w 1075943"/>
                    <a:gd name="connsiteY1303" fmla="*/ 51789 h 777760"/>
                    <a:gd name="connsiteX1304" fmla="*/ 284574 w 1075943"/>
                    <a:gd name="connsiteY1304" fmla="*/ 50996 h 777760"/>
                    <a:gd name="connsiteX1305" fmla="*/ 285112 w 1075943"/>
                    <a:gd name="connsiteY1305" fmla="*/ 50142 h 777760"/>
                    <a:gd name="connsiteX1306" fmla="*/ 285869 w 1075943"/>
                    <a:gd name="connsiteY1306" fmla="*/ 48921 h 777760"/>
                    <a:gd name="connsiteX1307" fmla="*/ 287017 w 1075943"/>
                    <a:gd name="connsiteY1307" fmla="*/ 47994 h 777760"/>
                    <a:gd name="connsiteX1308" fmla="*/ 288141 w 1075943"/>
                    <a:gd name="connsiteY1308" fmla="*/ 47103 h 777760"/>
                    <a:gd name="connsiteX1309" fmla="*/ 289337 w 1075943"/>
                    <a:gd name="connsiteY1309" fmla="*/ 46139 h 777760"/>
                    <a:gd name="connsiteX1310" fmla="*/ 290852 w 1075943"/>
                    <a:gd name="connsiteY1310" fmla="*/ 45456 h 777760"/>
                    <a:gd name="connsiteX1311" fmla="*/ 291487 w 1075943"/>
                    <a:gd name="connsiteY1311" fmla="*/ 45199 h 777760"/>
                    <a:gd name="connsiteX1312" fmla="*/ 292147 w 1075943"/>
                    <a:gd name="connsiteY1312" fmla="*/ 44943 h 777760"/>
                    <a:gd name="connsiteX1313" fmla="*/ 293478 w 1075943"/>
                    <a:gd name="connsiteY1313" fmla="*/ 44479 h 777760"/>
                    <a:gd name="connsiteX1314" fmla="*/ 295884 w 1075943"/>
                    <a:gd name="connsiteY1314" fmla="*/ 43625 h 777760"/>
                    <a:gd name="connsiteX1315" fmla="*/ 299097 w 1075943"/>
                    <a:gd name="connsiteY1315" fmla="*/ 42076 h 777760"/>
                    <a:gd name="connsiteX1316" fmla="*/ 300293 w 1075943"/>
                    <a:gd name="connsiteY1316" fmla="*/ 41502 h 777760"/>
                    <a:gd name="connsiteX1317" fmla="*/ 301759 w 1075943"/>
                    <a:gd name="connsiteY1317" fmla="*/ 41099 h 777760"/>
                    <a:gd name="connsiteX1318" fmla="*/ 303457 w 1075943"/>
                    <a:gd name="connsiteY1318" fmla="*/ 40648 h 777760"/>
                    <a:gd name="connsiteX1319" fmla="*/ 303994 w 1075943"/>
                    <a:gd name="connsiteY1319" fmla="*/ 40501 h 777760"/>
                    <a:gd name="connsiteX1320" fmla="*/ 304691 w 1075943"/>
                    <a:gd name="connsiteY1320" fmla="*/ 40392 h 777760"/>
                    <a:gd name="connsiteX1321" fmla="*/ 305875 w 1075943"/>
                    <a:gd name="connsiteY1321" fmla="*/ 40184 h 777760"/>
                    <a:gd name="connsiteX1322" fmla="*/ 307304 w 1075943"/>
                    <a:gd name="connsiteY1322" fmla="*/ 39928 h 777760"/>
                    <a:gd name="connsiteX1323" fmla="*/ 309246 w 1075943"/>
                    <a:gd name="connsiteY1323" fmla="*/ 39952 h 777760"/>
                    <a:gd name="connsiteX1324" fmla="*/ 310224 w 1075943"/>
                    <a:gd name="connsiteY1324" fmla="*/ 39964 h 777760"/>
                    <a:gd name="connsiteX1325" fmla="*/ 310712 w 1075943"/>
                    <a:gd name="connsiteY1325" fmla="*/ 39964 h 777760"/>
                    <a:gd name="connsiteX1326" fmla="*/ 311616 w 1075943"/>
                    <a:gd name="connsiteY1326" fmla="*/ 40050 h 777760"/>
                    <a:gd name="connsiteX1327" fmla="*/ 314816 w 1075943"/>
                    <a:gd name="connsiteY1327" fmla="*/ 40331 h 777760"/>
                    <a:gd name="connsiteX1328" fmla="*/ 316648 w 1075943"/>
                    <a:gd name="connsiteY1328" fmla="*/ 40489 h 777760"/>
                    <a:gd name="connsiteX1329" fmla="*/ 317576 w 1075943"/>
                    <a:gd name="connsiteY1329" fmla="*/ 40611 h 777760"/>
                    <a:gd name="connsiteX1330" fmla="*/ 320361 w 1075943"/>
                    <a:gd name="connsiteY1330" fmla="*/ 40965 h 777760"/>
                    <a:gd name="connsiteX1331" fmla="*/ 322682 w 1075943"/>
                    <a:gd name="connsiteY1331" fmla="*/ 41270 h 777760"/>
                    <a:gd name="connsiteX1332" fmla="*/ 325198 w 1075943"/>
                    <a:gd name="connsiteY1332" fmla="*/ 41307 h 777760"/>
                    <a:gd name="connsiteX1333" fmla="*/ 330877 w 1075943"/>
                    <a:gd name="connsiteY1333" fmla="*/ 41404 h 777760"/>
                    <a:gd name="connsiteX1334" fmla="*/ 335238 w 1075943"/>
                    <a:gd name="connsiteY1334" fmla="*/ 41514 h 777760"/>
                    <a:gd name="connsiteX1335" fmla="*/ 338462 w 1075943"/>
                    <a:gd name="connsiteY1335" fmla="*/ 41575 h 777760"/>
                    <a:gd name="connsiteX1336" fmla="*/ 340392 w 1075943"/>
                    <a:gd name="connsiteY1336" fmla="*/ 41612 h 777760"/>
                    <a:gd name="connsiteX1337" fmla="*/ 342994 w 1075943"/>
                    <a:gd name="connsiteY1337" fmla="*/ 42234 h 777760"/>
                    <a:gd name="connsiteX1338" fmla="*/ 344679 w 1075943"/>
                    <a:gd name="connsiteY1338" fmla="*/ 42966 h 777760"/>
                    <a:gd name="connsiteX1339" fmla="*/ 346328 w 1075943"/>
                    <a:gd name="connsiteY1339" fmla="*/ 43674 h 777760"/>
                    <a:gd name="connsiteX1340" fmla="*/ 348795 w 1075943"/>
                    <a:gd name="connsiteY1340" fmla="*/ 44101 h 777760"/>
                    <a:gd name="connsiteX1341" fmla="*/ 351153 w 1075943"/>
                    <a:gd name="connsiteY1341" fmla="*/ 44479 h 777760"/>
                    <a:gd name="connsiteX1342" fmla="*/ 353021 w 1075943"/>
                    <a:gd name="connsiteY1342" fmla="*/ 44174 h 777760"/>
                    <a:gd name="connsiteX1343" fmla="*/ 356796 w 1075943"/>
                    <a:gd name="connsiteY1343" fmla="*/ 43564 h 777760"/>
                    <a:gd name="connsiteX1344" fmla="*/ 359214 w 1075943"/>
                    <a:gd name="connsiteY1344" fmla="*/ 43259 h 777760"/>
                    <a:gd name="connsiteX1345" fmla="*/ 361632 w 1075943"/>
                    <a:gd name="connsiteY1345" fmla="*/ 42954 h 777760"/>
                    <a:gd name="connsiteX1346" fmla="*/ 363073 w 1075943"/>
                    <a:gd name="connsiteY1346" fmla="*/ 42771 h 777760"/>
                    <a:gd name="connsiteX1347" fmla="*/ 364869 w 1075943"/>
                    <a:gd name="connsiteY1347" fmla="*/ 42722 h 777760"/>
                    <a:gd name="connsiteX1348" fmla="*/ 367129 w 1075943"/>
                    <a:gd name="connsiteY1348" fmla="*/ 42649 h 777760"/>
                    <a:gd name="connsiteX1349" fmla="*/ 369095 w 1075943"/>
                    <a:gd name="connsiteY1349" fmla="*/ 42600 h 777760"/>
                    <a:gd name="connsiteX1350" fmla="*/ 372869 w 1075943"/>
                    <a:gd name="connsiteY1350" fmla="*/ 42503 h 777760"/>
                    <a:gd name="connsiteX1351" fmla="*/ 377120 w 1075943"/>
                    <a:gd name="connsiteY1351" fmla="*/ 42393 h 777760"/>
                    <a:gd name="connsiteX1352" fmla="*/ 380051 w 1075943"/>
                    <a:gd name="connsiteY1352" fmla="*/ 42503 h 777760"/>
                    <a:gd name="connsiteX1353" fmla="*/ 382005 w 1075943"/>
                    <a:gd name="connsiteY1353" fmla="*/ 42588 h 777760"/>
                    <a:gd name="connsiteX1354" fmla="*/ 382934 w 1075943"/>
                    <a:gd name="connsiteY1354" fmla="*/ 42490 h 777760"/>
                    <a:gd name="connsiteX1355" fmla="*/ 387111 w 1075943"/>
                    <a:gd name="connsiteY1355" fmla="*/ 42063 h 777760"/>
                    <a:gd name="connsiteX1356" fmla="*/ 388015 w 1075943"/>
                    <a:gd name="connsiteY1356" fmla="*/ 41978 h 777760"/>
                    <a:gd name="connsiteX1357" fmla="*/ 388662 w 1075943"/>
                    <a:gd name="connsiteY1357" fmla="*/ 41734 h 777760"/>
                    <a:gd name="connsiteX1358" fmla="*/ 390396 w 1075943"/>
                    <a:gd name="connsiteY1358" fmla="*/ 41087 h 777760"/>
                    <a:gd name="connsiteX1359" fmla="*/ 392131 w 1075943"/>
                    <a:gd name="connsiteY1359" fmla="*/ 40428 h 777760"/>
                    <a:gd name="connsiteX1360" fmla="*/ 392876 w 1075943"/>
                    <a:gd name="connsiteY1360" fmla="*/ 38293 h 777760"/>
                    <a:gd name="connsiteX1361" fmla="*/ 393474 w 1075943"/>
                    <a:gd name="connsiteY1361" fmla="*/ 36572 h 777760"/>
                    <a:gd name="connsiteX1362" fmla="*/ 395404 w 1075943"/>
                    <a:gd name="connsiteY1362" fmla="*/ 31630 h 777760"/>
                    <a:gd name="connsiteX1363" fmla="*/ 396674 w 1075943"/>
                    <a:gd name="connsiteY1363" fmla="*/ 30251 h 777760"/>
                    <a:gd name="connsiteX1364" fmla="*/ 397920 w 1075943"/>
                    <a:gd name="connsiteY1364" fmla="*/ 28896 h 777760"/>
                    <a:gd name="connsiteX1365" fmla="*/ 398421 w 1075943"/>
                    <a:gd name="connsiteY1365" fmla="*/ 28396 h 777760"/>
                    <a:gd name="connsiteX1366" fmla="*/ 401584 w 1075943"/>
                    <a:gd name="connsiteY1366" fmla="*/ 25638 h 777760"/>
                    <a:gd name="connsiteX1367" fmla="*/ 402684 w 1075943"/>
                    <a:gd name="connsiteY1367" fmla="*/ 24699 h 777760"/>
                    <a:gd name="connsiteX1368" fmla="*/ 403954 w 1075943"/>
                    <a:gd name="connsiteY1368" fmla="*/ 24113 h 777760"/>
                    <a:gd name="connsiteX1369" fmla="*/ 405517 w 1075943"/>
                    <a:gd name="connsiteY1369" fmla="*/ 23405 h 777760"/>
                    <a:gd name="connsiteX1370" fmla="*/ 407313 w 1075943"/>
                    <a:gd name="connsiteY1370" fmla="*/ 22588 h 777760"/>
                    <a:gd name="connsiteX1371" fmla="*/ 409328 w 1075943"/>
                    <a:gd name="connsiteY1371" fmla="*/ 22331 h 777760"/>
                    <a:gd name="connsiteX1372" fmla="*/ 411429 w 1075943"/>
                    <a:gd name="connsiteY1372" fmla="*/ 22063 h 777760"/>
                    <a:gd name="connsiteX1373" fmla="*/ 414519 w 1075943"/>
                    <a:gd name="connsiteY1373" fmla="*/ 20306 h 777760"/>
                    <a:gd name="connsiteX1374" fmla="*/ 415264 w 1075943"/>
                    <a:gd name="connsiteY1374" fmla="*/ 19696 h 777760"/>
                    <a:gd name="connsiteX1375" fmla="*/ 417927 w 1075943"/>
                    <a:gd name="connsiteY1375" fmla="*/ 17511 h 777760"/>
                    <a:gd name="connsiteX1376" fmla="*/ 420198 w 1075943"/>
                    <a:gd name="connsiteY1376" fmla="*/ 16535 h 777760"/>
                    <a:gd name="connsiteX1377" fmla="*/ 422507 w 1075943"/>
                    <a:gd name="connsiteY1377" fmla="*/ 15546 h 777760"/>
                    <a:gd name="connsiteX1378" fmla="*/ 424632 w 1075943"/>
                    <a:gd name="connsiteY1378" fmla="*/ 15180 h 777760"/>
                    <a:gd name="connsiteX1379" fmla="*/ 426086 w 1075943"/>
                    <a:gd name="connsiteY1379" fmla="*/ 14936 h 777760"/>
                    <a:gd name="connsiteX1380" fmla="*/ 431338 w 1075943"/>
                    <a:gd name="connsiteY1380" fmla="*/ 14180 h 777760"/>
                    <a:gd name="connsiteX1381" fmla="*/ 432009 w 1075943"/>
                    <a:gd name="connsiteY1381" fmla="*/ 14082 h 777760"/>
                    <a:gd name="connsiteX1382" fmla="*/ 433426 w 1075943"/>
                    <a:gd name="connsiteY1382" fmla="*/ 13899 h 777760"/>
                    <a:gd name="connsiteX1383" fmla="*/ 436968 w 1075943"/>
                    <a:gd name="connsiteY1383" fmla="*/ 13435 h 777760"/>
                    <a:gd name="connsiteX1384" fmla="*/ 438019 w 1075943"/>
                    <a:gd name="connsiteY1384" fmla="*/ 13301 h 777760"/>
                    <a:gd name="connsiteX1385" fmla="*/ 438727 w 1075943"/>
                    <a:gd name="connsiteY1385" fmla="*/ 13228 h 777760"/>
                    <a:gd name="connsiteX1386" fmla="*/ 440181 w 1075943"/>
                    <a:gd name="connsiteY1386" fmla="*/ 13057 h 777760"/>
                    <a:gd name="connsiteX1387" fmla="*/ 443148 w 1075943"/>
                    <a:gd name="connsiteY1387" fmla="*/ 12703 h 777760"/>
                    <a:gd name="connsiteX1388" fmla="*/ 444028 w 1075943"/>
                    <a:gd name="connsiteY1388" fmla="*/ 12593 h 777760"/>
                    <a:gd name="connsiteX1389" fmla="*/ 445872 w 1075943"/>
                    <a:gd name="connsiteY1389" fmla="*/ 12361 h 777760"/>
                    <a:gd name="connsiteX1390" fmla="*/ 447717 w 1075943"/>
                    <a:gd name="connsiteY1390" fmla="*/ 12142 h 777760"/>
                    <a:gd name="connsiteX1391" fmla="*/ 449707 w 1075943"/>
                    <a:gd name="connsiteY1391" fmla="*/ 11678 h 777760"/>
                    <a:gd name="connsiteX1392" fmla="*/ 451564 w 1075943"/>
                    <a:gd name="connsiteY1392" fmla="*/ 11239 h 777760"/>
                    <a:gd name="connsiteX1393" fmla="*/ 452627 w 1075943"/>
                    <a:gd name="connsiteY1393" fmla="*/ 10983 h 777760"/>
                    <a:gd name="connsiteX1394" fmla="*/ 453579 w 1075943"/>
                    <a:gd name="connsiteY1394" fmla="*/ 10775 h 777760"/>
                    <a:gd name="connsiteX1395" fmla="*/ 458819 w 1075943"/>
                    <a:gd name="connsiteY1395" fmla="*/ 9652 h 777760"/>
                    <a:gd name="connsiteX1396" fmla="*/ 460725 w 1075943"/>
                    <a:gd name="connsiteY1396" fmla="*/ 9238 h 777760"/>
                    <a:gd name="connsiteX1397" fmla="*/ 461335 w 1075943"/>
                    <a:gd name="connsiteY1397" fmla="*/ 9116 h 777760"/>
                    <a:gd name="connsiteX1398" fmla="*/ 461799 w 1075943"/>
                    <a:gd name="connsiteY1398" fmla="*/ 9030 h 777760"/>
                    <a:gd name="connsiteX1399" fmla="*/ 467796 w 1075943"/>
                    <a:gd name="connsiteY1399" fmla="*/ 7822 h 777760"/>
                    <a:gd name="connsiteX1400" fmla="*/ 469714 w 1075943"/>
                    <a:gd name="connsiteY1400" fmla="*/ 7444 h 777760"/>
                    <a:gd name="connsiteX1401" fmla="*/ 471595 w 1075943"/>
                    <a:gd name="connsiteY1401" fmla="*/ 6992 h 777760"/>
                    <a:gd name="connsiteX1402" fmla="*/ 478520 w 1075943"/>
                    <a:gd name="connsiteY1402" fmla="*/ 5333 h 777760"/>
                    <a:gd name="connsiteX1403" fmla="*/ 479424 w 1075943"/>
                    <a:gd name="connsiteY1403" fmla="*/ 5113 h 777760"/>
                    <a:gd name="connsiteX1404" fmla="*/ 483162 w 1075943"/>
                    <a:gd name="connsiteY1404" fmla="*/ 4381 h 777760"/>
                    <a:gd name="connsiteX1405" fmla="*/ 487974 w 1075943"/>
                    <a:gd name="connsiteY1405" fmla="*/ 3441 h 777760"/>
                    <a:gd name="connsiteX1406" fmla="*/ 494936 w 1075943"/>
                    <a:gd name="connsiteY1406" fmla="*/ 2172 h 777760"/>
                    <a:gd name="connsiteX1407" fmla="*/ 496316 w 1075943"/>
                    <a:gd name="connsiteY1407" fmla="*/ 1916 h 777760"/>
                    <a:gd name="connsiteX1408" fmla="*/ 497501 w 1075943"/>
                    <a:gd name="connsiteY1408" fmla="*/ 1684 h 777760"/>
                    <a:gd name="connsiteX1409" fmla="*/ 499199 w 1075943"/>
                    <a:gd name="connsiteY1409" fmla="*/ 1342 h 777760"/>
                    <a:gd name="connsiteX1410" fmla="*/ 501446 w 1075943"/>
                    <a:gd name="connsiteY1410" fmla="*/ 891 h 777760"/>
                    <a:gd name="connsiteX1411" fmla="*/ 502875 w 1075943"/>
                    <a:gd name="connsiteY1411" fmla="*/ 806 h 777760"/>
                    <a:gd name="connsiteX1412" fmla="*/ 504304 w 1075943"/>
                    <a:gd name="connsiteY1412" fmla="*/ 708 h 777760"/>
                    <a:gd name="connsiteX1413" fmla="*/ 508591 w 1075943"/>
                    <a:gd name="connsiteY1413" fmla="*/ 427 h 777760"/>
                    <a:gd name="connsiteX1414" fmla="*/ 510826 w 1075943"/>
                    <a:gd name="connsiteY1414" fmla="*/ 269 h 777760"/>
                    <a:gd name="connsiteX1415" fmla="*/ 512280 w 1075943"/>
                    <a:gd name="connsiteY1415" fmla="*/ 171 h 777760"/>
                    <a:gd name="connsiteX1416" fmla="*/ 514686 w 1075943"/>
                    <a:gd name="connsiteY1416" fmla="*/ 0 h 777760"/>
                    <a:gd name="connsiteX1417" fmla="*/ 516555 w 1075943"/>
                    <a:gd name="connsiteY1417" fmla="*/ 208 h 777760"/>
                    <a:gd name="connsiteX1418" fmla="*/ 517959 w 1075943"/>
                    <a:gd name="connsiteY1418" fmla="*/ 366 h 777760"/>
                    <a:gd name="connsiteX1419" fmla="*/ 521098 w 1075943"/>
                    <a:gd name="connsiteY1419" fmla="*/ 708 h 777760"/>
                    <a:gd name="connsiteX1420" fmla="*/ 522637 w 1075943"/>
                    <a:gd name="connsiteY1420" fmla="*/ 769 h 777760"/>
                    <a:gd name="connsiteX1421" fmla="*/ 524066 w 1075943"/>
                    <a:gd name="connsiteY1421" fmla="*/ 830 h 777760"/>
                    <a:gd name="connsiteX1422" fmla="*/ 530308 w 1075943"/>
                    <a:gd name="connsiteY1422" fmla="*/ 1074 h 777760"/>
                    <a:gd name="connsiteX1423" fmla="*/ 533508 w 1075943"/>
                    <a:gd name="connsiteY1423" fmla="*/ 1355 h 777760"/>
                    <a:gd name="connsiteX1424" fmla="*/ 534424 w 1075943"/>
                    <a:gd name="connsiteY1424" fmla="*/ 1440 h 777760"/>
                    <a:gd name="connsiteX1425" fmla="*/ 535120 w 1075943"/>
                    <a:gd name="connsiteY1425" fmla="*/ 1599 h 777760"/>
                    <a:gd name="connsiteX1426" fmla="*/ 535792 w 1075943"/>
                    <a:gd name="connsiteY1426" fmla="*/ 1769 h 777760"/>
                    <a:gd name="connsiteX1427" fmla="*/ 539627 w 1075943"/>
                    <a:gd name="connsiteY1427" fmla="*/ 2721 h 777760"/>
                    <a:gd name="connsiteX1428" fmla="*/ 540396 w 1075943"/>
                    <a:gd name="connsiteY1428" fmla="*/ 2929 h 777760"/>
                    <a:gd name="connsiteX1429" fmla="*/ 541960 w 1075943"/>
                    <a:gd name="connsiteY1429" fmla="*/ 3380 h 777760"/>
                    <a:gd name="connsiteX1430" fmla="*/ 546235 w 1075943"/>
                    <a:gd name="connsiteY1430" fmla="*/ 4234 h 77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Lst>
                  <a:rect l="l" t="t" r="r" b="b"/>
                  <a:pathLst>
                    <a:path w="1075943" h="777760">
                      <a:moveTo>
                        <a:pt x="546235" y="4234"/>
                      </a:moveTo>
                      <a:lnTo>
                        <a:pt x="547737" y="4527"/>
                      </a:lnTo>
                      <a:lnTo>
                        <a:pt x="550534" y="4405"/>
                      </a:lnTo>
                      <a:lnTo>
                        <a:pt x="554284" y="4234"/>
                      </a:lnTo>
                      <a:lnTo>
                        <a:pt x="556287" y="4161"/>
                      </a:lnTo>
                      <a:lnTo>
                        <a:pt x="558571" y="4381"/>
                      </a:lnTo>
                      <a:lnTo>
                        <a:pt x="559682" y="4491"/>
                      </a:lnTo>
                      <a:lnTo>
                        <a:pt x="563151" y="4881"/>
                      </a:lnTo>
                      <a:lnTo>
                        <a:pt x="564544" y="5028"/>
                      </a:lnTo>
                      <a:lnTo>
                        <a:pt x="566876" y="5296"/>
                      </a:lnTo>
                      <a:lnTo>
                        <a:pt x="569270" y="5040"/>
                      </a:lnTo>
                      <a:lnTo>
                        <a:pt x="572141" y="4747"/>
                      </a:lnTo>
                      <a:lnTo>
                        <a:pt x="573570" y="4601"/>
                      </a:lnTo>
                      <a:lnTo>
                        <a:pt x="574522" y="4625"/>
                      </a:lnTo>
                      <a:lnTo>
                        <a:pt x="575023" y="4637"/>
                      </a:lnTo>
                      <a:lnTo>
                        <a:pt x="576758" y="4698"/>
                      </a:lnTo>
                      <a:lnTo>
                        <a:pt x="578382" y="4747"/>
                      </a:lnTo>
                      <a:lnTo>
                        <a:pt x="579982" y="5296"/>
                      </a:lnTo>
                      <a:lnTo>
                        <a:pt x="584452" y="6846"/>
                      </a:lnTo>
                      <a:lnTo>
                        <a:pt x="585515" y="7212"/>
                      </a:lnTo>
                      <a:lnTo>
                        <a:pt x="586859" y="7822"/>
                      </a:lnTo>
                      <a:lnTo>
                        <a:pt x="592685" y="10482"/>
                      </a:lnTo>
                      <a:lnTo>
                        <a:pt x="594810" y="11288"/>
                      </a:lnTo>
                      <a:lnTo>
                        <a:pt x="599121" y="12923"/>
                      </a:lnTo>
                      <a:lnTo>
                        <a:pt x="599989" y="13265"/>
                      </a:lnTo>
                      <a:lnTo>
                        <a:pt x="600966" y="13374"/>
                      </a:lnTo>
                      <a:lnTo>
                        <a:pt x="602602" y="13545"/>
                      </a:lnTo>
                      <a:lnTo>
                        <a:pt x="604337" y="13740"/>
                      </a:lnTo>
                      <a:lnTo>
                        <a:pt x="606022" y="13143"/>
                      </a:lnTo>
                      <a:lnTo>
                        <a:pt x="607354" y="12679"/>
                      </a:lnTo>
                      <a:lnTo>
                        <a:pt x="609711" y="12264"/>
                      </a:lnTo>
                      <a:lnTo>
                        <a:pt x="610651" y="12093"/>
                      </a:lnTo>
                      <a:lnTo>
                        <a:pt x="611580" y="11922"/>
                      </a:lnTo>
                      <a:lnTo>
                        <a:pt x="612996" y="11678"/>
                      </a:lnTo>
                      <a:lnTo>
                        <a:pt x="614364" y="11715"/>
                      </a:lnTo>
                      <a:lnTo>
                        <a:pt x="616392" y="11776"/>
                      </a:lnTo>
                      <a:lnTo>
                        <a:pt x="617870" y="11825"/>
                      </a:lnTo>
                      <a:lnTo>
                        <a:pt x="619702" y="12361"/>
                      </a:lnTo>
                      <a:lnTo>
                        <a:pt x="625162" y="13972"/>
                      </a:lnTo>
                      <a:lnTo>
                        <a:pt x="627055" y="14363"/>
                      </a:lnTo>
                      <a:lnTo>
                        <a:pt x="629901" y="14949"/>
                      </a:lnTo>
                      <a:lnTo>
                        <a:pt x="630841" y="15144"/>
                      </a:lnTo>
                      <a:lnTo>
                        <a:pt x="632429" y="15473"/>
                      </a:lnTo>
                      <a:lnTo>
                        <a:pt x="634273" y="15669"/>
                      </a:lnTo>
                      <a:lnTo>
                        <a:pt x="637950" y="16047"/>
                      </a:lnTo>
                      <a:lnTo>
                        <a:pt x="639794" y="16230"/>
                      </a:lnTo>
                      <a:lnTo>
                        <a:pt x="641516" y="16633"/>
                      </a:lnTo>
                      <a:lnTo>
                        <a:pt x="644997" y="17438"/>
                      </a:lnTo>
                      <a:lnTo>
                        <a:pt x="646414" y="17755"/>
                      </a:lnTo>
                      <a:lnTo>
                        <a:pt x="647770" y="18255"/>
                      </a:lnTo>
                      <a:lnTo>
                        <a:pt x="648674" y="18597"/>
                      </a:lnTo>
                      <a:lnTo>
                        <a:pt x="650029" y="19085"/>
                      </a:lnTo>
                      <a:lnTo>
                        <a:pt x="651373" y="19586"/>
                      </a:lnTo>
                      <a:lnTo>
                        <a:pt x="657126" y="21709"/>
                      </a:lnTo>
                      <a:lnTo>
                        <a:pt x="659471" y="22429"/>
                      </a:lnTo>
                      <a:lnTo>
                        <a:pt x="660204" y="22649"/>
                      </a:lnTo>
                      <a:lnTo>
                        <a:pt x="661339" y="23002"/>
                      </a:lnTo>
                      <a:lnTo>
                        <a:pt x="662414" y="22746"/>
                      </a:lnTo>
                      <a:lnTo>
                        <a:pt x="663098" y="22588"/>
                      </a:lnTo>
                      <a:lnTo>
                        <a:pt x="664845" y="22173"/>
                      </a:lnTo>
                      <a:lnTo>
                        <a:pt x="665517" y="21990"/>
                      </a:lnTo>
                      <a:lnTo>
                        <a:pt x="667459" y="21343"/>
                      </a:lnTo>
                      <a:lnTo>
                        <a:pt x="671172" y="20098"/>
                      </a:lnTo>
                      <a:lnTo>
                        <a:pt x="672601" y="19830"/>
                      </a:lnTo>
                      <a:lnTo>
                        <a:pt x="675227" y="19354"/>
                      </a:lnTo>
                      <a:lnTo>
                        <a:pt x="676583" y="19110"/>
                      </a:lnTo>
                      <a:lnTo>
                        <a:pt x="678439" y="19207"/>
                      </a:lnTo>
                      <a:lnTo>
                        <a:pt x="685719" y="19586"/>
                      </a:lnTo>
                      <a:lnTo>
                        <a:pt x="687661" y="19683"/>
                      </a:lnTo>
                      <a:lnTo>
                        <a:pt x="690506" y="19756"/>
                      </a:lnTo>
                      <a:lnTo>
                        <a:pt x="699056" y="19976"/>
                      </a:lnTo>
                      <a:lnTo>
                        <a:pt x="700962" y="20025"/>
                      </a:lnTo>
                      <a:lnTo>
                        <a:pt x="702354" y="20245"/>
                      </a:lnTo>
                      <a:lnTo>
                        <a:pt x="703295" y="20379"/>
                      </a:lnTo>
                      <a:lnTo>
                        <a:pt x="704308" y="20550"/>
                      </a:lnTo>
                      <a:lnTo>
                        <a:pt x="705151" y="20672"/>
                      </a:lnTo>
                      <a:lnTo>
                        <a:pt x="706104" y="20867"/>
                      </a:lnTo>
                      <a:lnTo>
                        <a:pt x="710879" y="21831"/>
                      </a:lnTo>
                      <a:lnTo>
                        <a:pt x="711930" y="22038"/>
                      </a:lnTo>
                      <a:lnTo>
                        <a:pt x="712394" y="22136"/>
                      </a:lnTo>
                      <a:lnTo>
                        <a:pt x="716583" y="22954"/>
                      </a:lnTo>
                      <a:lnTo>
                        <a:pt x="721237" y="23857"/>
                      </a:lnTo>
                      <a:lnTo>
                        <a:pt x="723582" y="24308"/>
                      </a:lnTo>
                      <a:lnTo>
                        <a:pt x="724498" y="24491"/>
                      </a:lnTo>
                      <a:lnTo>
                        <a:pt x="725915" y="24833"/>
                      </a:lnTo>
                      <a:lnTo>
                        <a:pt x="732498" y="26456"/>
                      </a:lnTo>
                      <a:lnTo>
                        <a:pt x="735320" y="27164"/>
                      </a:lnTo>
                      <a:lnTo>
                        <a:pt x="737140" y="27371"/>
                      </a:lnTo>
                      <a:lnTo>
                        <a:pt x="740767" y="27798"/>
                      </a:lnTo>
                      <a:lnTo>
                        <a:pt x="741818" y="28006"/>
                      </a:lnTo>
                      <a:lnTo>
                        <a:pt x="742746" y="28189"/>
                      </a:lnTo>
                      <a:lnTo>
                        <a:pt x="744578" y="28543"/>
                      </a:lnTo>
                      <a:lnTo>
                        <a:pt x="746874" y="28994"/>
                      </a:lnTo>
                      <a:lnTo>
                        <a:pt x="748267" y="29263"/>
                      </a:lnTo>
                      <a:lnTo>
                        <a:pt x="749158" y="29433"/>
                      </a:lnTo>
                      <a:lnTo>
                        <a:pt x="751027" y="29934"/>
                      </a:lnTo>
                      <a:lnTo>
                        <a:pt x="753824" y="30678"/>
                      </a:lnTo>
                      <a:lnTo>
                        <a:pt x="754288" y="30812"/>
                      </a:lnTo>
                      <a:lnTo>
                        <a:pt x="754752" y="30934"/>
                      </a:lnTo>
                      <a:lnTo>
                        <a:pt x="756597" y="31422"/>
                      </a:lnTo>
                      <a:lnTo>
                        <a:pt x="760639" y="33058"/>
                      </a:lnTo>
                      <a:lnTo>
                        <a:pt x="762447" y="33790"/>
                      </a:lnTo>
                      <a:lnTo>
                        <a:pt x="764230" y="34107"/>
                      </a:lnTo>
                      <a:lnTo>
                        <a:pt x="768615" y="34876"/>
                      </a:lnTo>
                      <a:lnTo>
                        <a:pt x="770130" y="35132"/>
                      </a:lnTo>
                      <a:lnTo>
                        <a:pt x="771913" y="35315"/>
                      </a:lnTo>
                      <a:lnTo>
                        <a:pt x="773122" y="35425"/>
                      </a:lnTo>
                      <a:lnTo>
                        <a:pt x="777519" y="35852"/>
                      </a:lnTo>
                      <a:lnTo>
                        <a:pt x="782221" y="36316"/>
                      </a:lnTo>
                      <a:lnTo>
                        <a:pt x="789574" y="36975"/>
                      </a:lnTo>
                      <a:lnTo>
                        <a:pt x="795083" y="37475"/>
                      </a:lnTo>
                      <a:lnTo>
                        <a:pt x="798173" y="37792"/>
                      </a:lnTo>
                      <a:lnTo>
                        <a:pt x="803107" y="38415"/>
                      </a:lnTo>
                      <a:lnTo>
                        <a:pt x="809092" y="39452"/>
                      </a:lnTo>
                      <a:lnTo>
                        <a:pt x="810973" y="39818"/>
                      </a:lnTo>
                      <a:lnTo>
                        <a:pt x="813245" y="39989"/>
                      </a:lnTo>
                      <a:lnTo>
                        <a:pt x="815028" y="40111"/>
                      </a:lnTo>
                      <a:lnTo>
                        <a:pt x="817227" y="40282"/>
                      </a:lnTo>
                      <a:lnTo>
                        <a:pt x="818644" y="40428"/>
                      </a:lnTo>
                      <a:lnTo>
                        <a:pt x="822418" y="40806"/>
                      </a:lnTo>
                      <a:lnTo>
                        <a:pt x="824299" y="41002"/>
                      </a:lnTo>
                      <a:lnTo>
                        <a:pt x="828525" y="41087"/>
                      </a:lnTo>
                      <a:lnTo>
                        <a:pt x="830381" y="41111"/>
                      </a:lnTo>
                      <a:lnTo>
                        <a:pt x="832311" y="41356"/>
                      </a:lnTo>
                      <a:lnTo>
                        <a:pt x="833765" y="41526"/>
                      </a:lnTo>
                      <a:lnTo>
                        <a:pt x="838100" y="42063"/>
                      </a:lnTo>
                      <a:lnTo>
                        <a:pt x="838589" y="42124"/>
                      </a:lnTo>
                      <a:lnTo>
                        <a:pt x="840018" y="42320"/>
                      </a:lnTo>
                      <a:lnTo>
                        <a:pt x="846247" y="43186"/>
                      </a:lnTo>
                      <a:lnTo>
                        <a:pt x="847212" y="43308"/>
                      </a:lnTo>
                      <a:lnTo>
                        <a:pt x="847921" y="43406"/>
                      </a:lnTo>
                      <a:lnTo>
                        <a:pt x="848409" y="43467"/>
                      </a:lnTo>
                      <a:lnTo>
                        <a:pt x="857203" y="44504"/>
                      </a:lnTo>
                      <a:lnTo>
                        <a:pt x="857838" y="44577"/>
                      </a:lnTo>
                      <a:lnTo>
                        <a:pt x="859646" y="44797"/>
                      </a:lnTo>
                      <a:lnTo>
                        <a:pt x="860306" y="44870"/>
                      </a:lnTo>
                      <a:lnTo>
                        <a:pt x="860623" y="44907"/>
                      </a:lnTo>
                      <a:lnTo>
                        <a:pt x="862578" y="45016"/>
                      </a:lnTo>
                      <a:lnTo>
                        <a:pt x="868465" y="45334"/>
                      </a:lnTo>
                      <a:lnTo>
                        <a:pt x="871530" y="45504"/>
                      </a:lnTo>
                      <a:lnTo>
                        <a:pt x="873338" y="45846"/>
                      </a:lnTo>
                      <a:lnTo>
                        <a:pt x="873826" y="45932"/>
                      </a:lnTo>
                      <a:lnTo>
                        <a:pt x="875878" y="46322"/>
                      </a:lnTo>
                      <a:lnTo>
                        <a:pt x="877833" y="46286"/>
                      </a:lnTo>
                      <a:lnTo>
                        <a:pt x="882718" y="46212"/>
                      </a:lnTo>
                      <a:lnTo>
                        <a:pt x="884673" y="46176"/>
                      </a:lnTo>
                      <a:lnTo>
                        <a:pt x="885650" y="46163"/>
                      </a:lnTo>
                      <a:lnTo>
                        <a:pt x="888288" y="46017"/>
                      </a:lnTo>
                      <a:lnTo>
                        <a:pt x="890718" y="45895"/>
                      </a:lnTo>
                      <a:lnTo>
                        <a:pt x="892184" y="45810"/>
                      </a:lnTo>
                      <a:lnTo>
                        <a:pt x="893638" y="45736"/>
                      </a:lnTo>
                      <a:lnTo>
                        <a:pt x="895042" y="45822"/>
                      </a:lnTo>
                      <a:lnTo>
                        <a:pt x="895971" y="45883"/>
                      </a:lnTo>
                      <a:lnTo>
                        <a:pt x="898303" y="46017"/>
                      </a:lnTo>
                      <a:lnTo>
                        <a:pt x="898768" y="46041"/>
                      </a:lnTo>
                      <a:lnTo>
                        <a:pt x="900062" y="46151"/>
                      </a:lnTo>
                      <a:lnTo>
                        <a:pt x="902224" y="46334"/>
                      </a:lnTo>
                      <a:lnTo>
                        <a:pt x="904508" y="46517"/>
                      </a:lnTo>
                      <a:lnTo>
                        <a:pt x="907244" y="46749"/>
                      </a:lnTo>
                      <a:lnTo>
                        <a:pt x="909186" y="46749"/>
                      </a:lnTo>
                      <a:lnTo>
                        <a:pt x="913559" y="46761"/>
                      </a:lnTo>
                      <a:lnTo>
                        <a:pt x="916209" y="46774"/>
                      </a:lnTo>
                      <a:lnTo>
                        <a:pt x="918237" y="46346"/>
                      </a:lnTo>
                      <a:lnTo>
                        <a:pt x="920276" y="45919"/>
                      </a:lnTo>
                      <a:lnTo>
                        <a:pt x="922695" y="46139"/>
                      </a:lnTo>
                      <a:lnTo>
                        <a:pt x="931477" y="46908"/>
                      </a:lnTo>
                      <a:lnTo>
                        <a:pt x="932881" y="47030"/>
                      </a:lnTo>
                      <a:lnTo>
                        <a:pt x="933370" y="47079"/>
                      </a:lnTo>
                      <a:lnTo>
                        <a:pt x="946414" y="48458"/>
                      </a:lnTo>
                      <a:lnTo>
                        <a:pt x="947978" y="48616"/>
                      </a:lnTo>
                      <a:lnTo>
                        <a:pt x="949053" y="48909"/>
                      </a:lnTo>
                      <a:lnTo>
                        <a:pt x="951752" y="49666"/>
                      </a:lnTo>
                      <a:lnTo>
                        <a:pt x="952228" y="49788"/>
                      </a:lnTo>
                      <a:lnTo>
                        <a:pt x="953157" y="50056"/>
                      </a:lnTo>
                      <a:lnTo>
                        <a:pt x="956112" y="52045"/>
                      </a:lnTo>
                      <a:lnTo>
                        <a:pt x="960949" y="55889"/>
                      </a:lnTo>
                      <a:lnTo>
                        <a:pt x="962671" y="57268"/>
                      </a:lnTo>
                      <a:lnTo>
                        <a:pt x="964955" y="55987"/>
                      </a:lnTo>
                      <a:lnTo>
                        <a:pt x="967239" y="54718"/>
                      </a:lnTo>
                      <a:lnTo>
                        <a:pt x="969816" y="53619"/>
                      </a:lnTo>
                      <a:lnTo>
                        <a:pt x="972833" y="54376"/>
                      </a:lnTo>
                      <a:lnTo>
                        <a:pt x="974018" y="55157"/>
                      </a:lnTo>
                      <a:lnTo>
                        <a:pt x="977255" y="57268"/>
                      </a:lnTo>
                      <a:lnTo>
                        <a:pt x="980076" y="59050"/>
                      </a:lnTo>
                      <a:lnTo>
                        <a:pt x="981688" y="60063"/>
                      </a:lnTo>
                      <a:lnTo>
                        <a:pt x="983301" y="61075"/>
                      </a:lnTo>
                      <a:lnTo>
                        <a:pt x="985988" y="62125"/>
                      </a:lnTo>
                      <a:lnTo>
                        <a:pt x="988675" y="63162"/>
                      </a:lnTo>
                      <a:lnTo>
                        <a:pt x="990910" y="64028"/>
                      </a:lnTo>
                      <a:lnTo>
                        <a:pt x="992583" y="64968"/>
                      </a:lnTo>
                      <a:lnTo>
                        <a:pt x="994061" y="65810"/>
                      </a:lnTo>
                      <a:lnTo>
                        <a:pt x="995918" y="66859"/>
                      </a:lnTo>
                      <a:lnTo>
                        <a:pt x="996993" y="67579"/>
                      </a:lnTo>
                      <a:lnTo>
                        <a:pt x="1002306" y="71167"/>
                      </a:lnTo>
                      <a:lnTo>
                        <a:pt x="1004749" y="72815"/>
                      </a:lnTo>
                      <a:lnTo>
                        <a:pt x="1005994" y="73595"/>
                      </a:lnTo>
                      <a:lnTo>
                        <a:pt x="1010123" y="76195"/>
                      </a:lnTo>
                      <a:lnTo>
                        <a:pt x="1011772" y="77232"/>
                      </a:lnTo>
                      <a:lnTo>
                        <a:pt x="1012968" y="78147"/>
                      </a:lnTo>
                      <a:lnTo>
                        <a:pt x="1018135" y="82113"/>
                      </a:lnTo>
                      <a:lnTo>
                        <a:pt x="1018880" y="82674"/>
                      </a:lnTo>
                      <a:lnTo>
                        <a:pt x="1019979" y="83529"/>
                      </a:lnTo>
                      <a:lnTo>
                        <a:pt x="1021445" y="84969"/>
                      </a:lnTo>
                      <a:lnTo>
                        <a:pt x="1022178" y="85701"/>
                      </a:lnTo>
                      <a:lnTo>
                        <a:pt x="1025024" y="88520"/>
                      </a:lnTo>
                      <a:lnTo>
                        <a:pt x="1026099" y="89569"/>
                      </a:lnTo>
                      <a:lnTo>
                        <a:pt x="1026990" y="90606"/>
                      </a:lnTo>
                      <a:lnTo>
                        <a:pt x="1029946" y="94060"/>
                      </a:lnTo>
                      <a:lnTo>
                        <a:pt x="1030923" y="95182"/>
                      </a:lnTo>
                      <a:lnTo>
                        <a:pt x="1032035" y="97013"/>
                      </a:lnTo>
                      <a:lnTo>
                        <a:pt x="1034392" y="100869"/>
                      </a:lnTo>
                      <a:lnTo>
                        <a:pt x="1037226" y="105445"/>
                      </a:lnTo>
                      <a:lnTo>
                        <a:pt x="1038349" y="107263"/>
                      </a:lnTo>
                      <a:lnTo>
                        <a:pt x="1038935" y="108764"/>
                      </a:lnTo>
                      <a:lnTo>
                        <a:pt x="1039192" y="109411"/>
                      </a:lnTo>
                      <a:lnTo>
                        <a:pt x="1041891" y="116293"/>
                      </a:lnTo>
                      <a:lnTo>
                        <a:pt x="1042868" y="118795"/>
                      </a:lnTo>
                      <a:lnTo>
                        <a:pt x="1043516" y="120698"/>
                      </a:lnTo>
                      <a:lnTo>
                        <a:pt x="1044798" y="124506"/>
                      </a:lnTo>
                      <a:lnTo>
                        <a:pt x="1045274" y="125921"/>
                      </a:lnTo>
                      <a:lnTo>
                        <a:pt x="1045910" y="127801"/>
                      </a:lnTo>
                      <a:lnTo>
                        <a:pt x="1046313" y="130022"/>
                      </a:lnTo>
                      <a:lnTo>
                        <a:pt x="1046716" y="132218"/>
                      </a:lnTo>
                      <a:lnTo>
                        <a:pt x="1047009" y="133841"/>
                      </a:lnTo>
                      <a:lnTo>
                        <a:pt x="1047473" y="136391"/>
                      </a:lnTo>
                      <a:lnTo>
                        <a:pt x="1047620" y="137673"/>
                      </a:lnTo>
                      <a:lnTo>
                        <a:pt x="1047864" y="139662"/>
                      </a:lnTo>
                      <a:lnTo>
                        <a:pt x="1048108" y="141651"/>
                      </a:lnTo>
                      <a:lnTo>
                        <a:pt x="1048878" y="143920"/>
                      </a:lnTo>
                      <a:lnTo>
                        <a:pt x="1049342" y="145287"/>
                      </a:lnTo>
                      <a:lnTo>
                        <a:pt x="1049989" y="146666"/>
                      </a:lnTo>
                      <a:lnTo>
                        <a:pt x="1051919" y="150803"/>
                      </a:lnTo>
                      <a:lnTo>
                        <a:pt x="1053214" y="154708"/>
                      </a:lnTo>
                      <a:lnTo>
                        <a:pt x="1053861" y="156660"/>
                      </a:lnTo>
                      <a:lnTo>
                        <a:pt x="1055119" y="158417"/>
                      </a:lnTo>
                      <a:lnTo>
                        <a:pt x="1056279" y="160040"/>
                      </a:lnTo>
                      <a:lnTo>
                        <a:pt x="1056426" y="160260"/>
                      </a:lnTo>
                      <a:lnTo>
                        <a:pt x="1056878" y="160882"/>
                      </a:lnTo>
                      <a:lnTo>
                        <a:pt x="1057476" y="161578"/>
                      </a:lnTo>
                      <a:lnTo>
                        <a:pt x="1058136" y="162347"/>
                      </a:lnTo>
                      <a:lnTo>
                        <a:pt x="1058368" y="162615"/>
                      </a:lnTo>
                      <a:lnTo>
                        <a:pt x="1058954" y="163311"/>
                      </a:lnTo>
                      <a:lnTo>
                        <a:pt x="1060481" y="165080"/>
                      </a:lnTo>
                      <a:lnTo>
                        <a:pt x="1061702" y="166496"/>
                      </a:lnTo>
                      <a:lnTo>
                        <a:pt x="1062521" y="167679"/>
                      </a:lnTo>
                      <a:lnTo>
                        <a:pt x="1063241" y="168729"/>
                      </a:lnTo>
                      <a:lnTo>
                        <a:pt x="1064304" y="170266"/>
                      </a:lnTo>
                      <a:lnTo>
                        <a:pt x="1065379" y="171816"/>
                      </a:lnTo>
                      <a:lnTo>
                        <a:pt x="1065989" y="173232"/>
                      </a:lnTo>
                      <a:lnTo>
                        <a:pt x="1068188" y="178393"/>
                      </a:lnTo>
                      <a:lnTo>
                        <a:pt x="1068689" y="179577"/>
                      </a:lnTo>
                      <a:lnTo>
                        <a:pt x="1069361" y="181127"/>
                      </a:lnTo>
                      <a:lnTo>
                        <a:pt x="1069690" y="182640"/>
                      </a:lnTo>
                      <a:lnTo>
                        <a:pt x="1070338" y="185593"/>
                      </a:lnTo>
                      <a:lnTo>
                        <a:pt x="1070680" y="187155"/>
                      </a:lnTo>
                      <a:lnTo>
                        <a:pt x="1070741" y="187997"/>
                      </a:lnTo>
                      <a:lnTo>
                        <a:pt x="1070863" y="190072"/>
                      </a:lnTo>
                      <a:lnTo>
                        <a:pt x="1071046" y="193183"/>
                      </a:lnTo>
                      <a:lnTo>
                        <a:pt x="1071144" y="194745"/>
                      </a:lnTo>
                      <a:lnTo>
                        <a:pt x="1071339" y="197845"/>
                      </a:lnTo>
                      <a:lnTo>
                        <a:pt x="1071999" y="199907"/>
                      </a:lnTo>
                      <a:lnTo>
                        <a:pt x="1072670" y="202006"/>
                      </a:lnTo>
                      <a:lnTo>
                        <a:pt x="1072328" y="204373"/>
                      </a:lnTo>
                      <a:lnTo>
                        <a:pt x="1071767" y="208376"/>
                      </a:lnTo>
                      <a:lnTo>
                        <a:pt x="1070301" y="216857"/>
                      </a:lnTo>
                      <a:lnTo>
                        <a:pt x="1069922" y="218992"/>
                      </a:lnTo>
                      <a:lnTo>
                        <a:pt x="1069458" y="220957"/>
                      </a:lnTo>
                      <a:lnTo>
                        <a:pt x="1069287" y="221665"/>
                      </a:lnTo>
                      <a:lnTo>
                        <a:pt x="1068652" y="224325"/>
                      </a:lnTo>
                      <a:lnTo>
                        <a:pt x="1068335" y="225985"/>
                      </a:lnTo>
                      <a:lnTo>
                        <a:pt x="1068237" y="226497"/>
                      </a:lnTo>
                      <a:lnTo>
                        <a:pt x="1068041" y="227534"/>
                      </a:lnTo>
                      <a:lnTo>
                        <a:pt x="1067846" y="228572"/>
                      </a:lnTo>
                      <a:lnTo>
                        <a:pt x="1067553" y="230121"/>
                      </a:lnTo>
                      <a:lnTo>
                        <a:pt x="1067406" y="231769"/>
                      </a:lnTo>
                      <a:lnTo>
                        <a:pt x="1067345" y="232733"/>
                      </a:lnTo>
                      <a:lnTo>
                        <a:pt x="1067333" y="232843"/>
                      </a:lnTo>
                      <a:lnTo>
                        <a:pt x="1067113" y="236284"/>
                      </a:lnTo>
                      <a:lnTo>
                        <a:pt x="1067113" y="236308"/>
                      </a:lnTo>
                      <a:lnTo>
                        <a:pt x="1067113" y="236320"/>
                      </a:lnTo>
                      <a:lnTo>
                        <a:pt x="1067101" y="236345"/>
                      </a:lnTo>
                      <a:lnTo>
                        <a:pt x="1067101" y="236357"/>
                      </a:lnTo>
                      <a:lnTo>
                        <a:pt x="1067101" y="236357"/>
                      </a:lnTo>
                      <a:lnTo>
                        <a:pt x="1067101" y="236369"/>
                      </a:lnTo>
                      <a:lnTo>
                        <a:pt x="1070985" y="237370"/>
                      </a:lnTo>
                      <a:lnTo>
                        <a:pt x="1073733" y="238139"/>
                      </a:lnTo>
                      <a:lnTo>
                        <a:pt x="1075089" y="238529"/>
                      </a:lnTo>
                      <a:lnTo>
                        <a:pt x="1075419" y="240360"/>
                      </a:lnTo>
                      <a:lnTo>
                        <a:pt x="1075773" y="242324"/>
                      </a:lnTo>
                      <a:lnTo>
                        <a:pt x="1075944" y="243252"/>
                      </a:lnTo>
                      <a:lnTo>
                        <a:pt x="1075822" y="244289"/>
                      </a:lnTo>
                      <a:lnTo>
                        <a:pt x="1074710" y="252990"/>
                      </a:lnTo>
                      <a:lnTo>
                        <a:pt x="1074539" y="254344"/>
                      </a:lnTo>
                      <a:lnTo>
                        <a:pt x="1073428" y="256760"/>
                      </a:lnTo>
                      <a:lnTo>
                        <a:pt x="1072243" y="257663"/>
                      </a:lnTo>
                      <a:lnTo>
                        <a:pt x="1071156" y="258420"/>
                      </a:lnTo>
                      <a:lnTo>
                        <a:pt x="1068506" y="260934"/>
                      </a:lnTo>
                      <a:lnTo>
                        <a:pt x="1066918" y="263130"/>
                      </a:lnTo>
                      <a:lnTo>
                        <a:pt x="1065904" y="264533"/>
                      </a:lnTo>
                      <a:lnTo>
                        <a:pt x="1065037" y="266413"/>
                      </a:lnTo>
                      <a:lnTo>
                        <a:pt x="1064182" y="268280"/>
                      </a:lnTo>
                      <a:lnTo>
                        <a:pt x="1063962" y="268756"/>
                      </a:lnTo>
                      <a:lnTo>
                        <a:pt x="1063754" y="269244"/>
                      </a:lnTo>
                      <a:lnTo>
                        <a:pt x="1061886" y="273661"/>
                      </a:lnTo>
                      <a:lnTo>
                        <a:pt x="1061434" y="274759"/>
                      </a:lnTo>
                      <a:lnTo>
                        <a:pt x="1060041" y="277639"/>
                      </a:lnTo>
                      <a:lnTo>
                        <a:pt x="1057721" y="282435"/>
                      </a:lnTo>
                      <a:lnTo>
                        <a:pt x="1056328" y="285315"/>
                      </a:lnTo>
                      <a:lnTo>
                        <a:pt x="1055547" y="286645"/>
                      </a:lnTo>
                      <a:lnTo>
                        <a:pt x="1055021" y="287536"/>
                      </a:lnTo>
                      <a:lnTo>
                        <a:pt x="1051614" y="293308"/>
                      </a:lnTo>
                      <a:lnTo>
                        <a:pt x="1050563" y="295089"/>
                      </a:lnTo>
                      <a:lnTo>
                        <a:pt x="1049171" y="297237"/>
                      </a:lnTo>
                      <a:lnTo>
                        <a:pt x="1044407" y="304546"/>
                      </a:lnTo>
                      <a:lnTo>
                        <a:pt x="1038728" y="313296"/>
                      </a:lnTo>
                      <a:lnTo>
                        <a:pt x="1038154" y="314175"/>
                      </a:lnTo>
                      <a:lnTo>
                        <a:pt x="1037861" y="314614"/>
                      </a:lnTo>
                      <a:lnTo>
                        <a:pt x="1037567" y="315041"/>
                      </a:lnTo>
                      <a:lnTo>
                        <a:pt x="1036993" y="315883"/>
                      </a:lnTo>
                      <a:lnTo>
                        <a:pt x="1036126" y="317152"/>
                      </a:lnTo>
                      <a:lnTo>
                        <a:pt x="1035259" y="318433"/>
                      </a:lnTo>
                      <a:lnTo>
                        <a:pt x="1034306" y="319654"/>
                      </a:lnTo>
                      <a:lnTo>
                        <a:pt x="1031766" y="322936"/>
                      </a:lnTo>
                      <a:lnTo>
                        <a:pt x="1030801" y="324169"/>
                      </a:lnTo>
                      <a:lnTo>
                        <a:pt x="1029787" y="325279"/>
                      </a:lnTo>
                      <a:lnTo>
                        <a:pt x="1025024" y="330453"/>
                      </a:lnTo>
                      <a:lnTo>
                        <a:pt x="1024059" y="331515"/>
                      </a:lnTo>
                      <a:lnTo>
                        <a:pt x="1023082" y="332577"/>
                      </a:lnTo>
                      <a:lnTo>
                        <a:pt x="1022056" y="333553"/>
                      </a:lnTo>
                      <a:lnTo>
                        <a:pt x="1021042" y="334541"/>
                      </a:lnTo>
                      <a:lnTo>
                        <a:pt x="1020358" y="335200"/>
                      </a:lnTo>
                      <a:lnTo>
                        <a:pt x="1017769" y="337689"/>
                      </a:lnTo>
                      <a:lnTo>
                        <a:pt x="1016291" y="339117"/>
                      </a:lnTo>
                      <a:lnTo>
                        <a:pt x="1015179" y="340179"/>
                      </a:lnTo>
                      <a:lnTo>
                        <a:pt x="1013237" y="341814"/>
                      </a:lnTo>
                      <a:lnTo>
                        <a:pt x="1007008" y="347037"/>
                      </a:lnTo>
                      <a:lnTo>
                        <a:pt x="1005066" y="348660"/>
                      </a:lnTo>
                      <a:lnTo>
                        <a:pt x="1003051" y="350283"/>
                      </a:lnTo>
                      <a:lnTo>
                        <a:pt x="1000535" y="352296"/>
                      </a:lnTo>
                      <a:lnTo>
                        <a:pt x="999374" y="353224"/>
                      </a:lnTo>
                      <a:lnTo>
                        <a:pt x="998214" y="354163"/>
                      </a:lnTo>
                      <a:lnTo>
                        <a:pt x="996260" y="355420"/>
                      </a:lnTo>
                      <a:lnTo>
                        <a:pt x="994305" y="356689"/>
                      </a:lnTo>
                      <a:lnTo>
                        <a:pt x="993585" y="357153"/>
                      </a:lnTo>
                      <a:lnTo>
                        <a:pt x="987881" y="360851"/>
                      </a:lnTo>
                      <a:lnTo>
                        <a:pt x="985841" y="362168"/>
                      </a:lnTo>
                      <a:lnTo>
                        <a:pt x="984620" y="362962"/>
                      </a:lnTo>
                      <a:lnTo>
                        <a:pt x="983081" y="364194"/>
                      </a:lnTo>
                      <a:lnTo>
                        <a:pt x="981151" y="365732"/>
                      </a:lnTo>
                      <a:lnTo>
                        <a:pt x="974971" y="370637"/>
                      </a:lnTo>
                      <a:lnTo>
                        <a:pt x="968888" y="375579"/>
                      </a:lnTo>
                      <a:lnTo>
                        <a:pt x="968485" y="375897"/>
                      </a:lnTo>
                      <a:lnTo>
                        <a:pt x="966494" y="377520"/>
                      </a:lnTo>
                      <a:lnTo>
                        <a:pt x="965322" y="378471"/>
                      </a:lnTo>
                      <a:lnTo>
                        <a:pt x="959899" y="383475"/>
                      </a:lnTo>
                      <a:lnTo>
                        <a:pt x="958494" y="384768"/>
                      </a:lnTo>
                      <a:lnTo>
                        <a:pt x="957395" y="385220"/>
                      </a:lnTo>
                      <a:lnTo>
                        <a:pt x="954598" y="386391"/>
                      </a:lnTo>
                      <a:lnTo>
                        <a:pt x="952827" y="387135"/>
                      </a:lnTo>
                      <a:lnTo>
                        <a:pt x="951837" y="385000"/>
                      </a:lnTo>
                      <a:lnTo>
                        <a:pt x="951276" y="383731"/>
                      </a:lnTo>
                      <a:lnTo>
                        <a:pt x="951251" y="382950"/>
                      </a:lnTo>
                      <a:lnTo>
                        <a:pt x="951178" y="380680"/>
                      </a:lnTo>
                      <a:lnTo>
                        <a:pt x="951288" y="378679"/>
                      </a:lnTo>
                      <a:lnTo>
                        <a:pt x="951312" y="378154"/>
                      </a:lnTo>
                      <a:lnTo>
                        <a:pt x="951337" y="377617"/>
                      </a:lnTo>
                      <a:lnTo>
                        <a:pt x="951446" y="375494"/>
                      </a:lnTo>
                      <a:lnTo>
                        <a:pt x="951532" y="373883"/>
                      </a:lnTo>
                      <a:lnTo>
                        <a:pt x="951666" y="371235"/>
                      </a:lnTo>
                      <a:lnTo>
                        <a:pt x="952375" y="366696"/>
                      </a:lnTo>
                      <a:lnTo>
                        <a:pt x="952595" y="365280"/>
                      </a:lnTo>
                      <a:lnTo>
                        <a:pt x="952363" y="363999"/>
                      </a:lnTo>
                      <a:lnTo>
                        <a:pt x="951886" y="361314"/>
                      </a:lnTo>
                      <a:lnTo>
                        <a:pt x="949981" y="361339"/>
                      </a:lnTo>
                      <a:lnTo>
                        <a:pt x="941773" y="361485"/>
                      </a:lnTo>
                      <a:lnTo>
                        <a:pt x="941309" y="361497"/>
                      </a:lnTo>
                      <a:lnTo>
                        <a:pt x="939404" y="361583"/>
                      </a:lnTo>
                      <a:lnTo>
                        <a:pt x="933272" y="361876"/>
                      </a:lnTo>
                      <a:lnTo>
                        <a:pt x="931867" y="361937"/>
                      </a:lnTo>
                      <a:lnTo>
                        <a:pt x="929974" y="362022"/>
                      </a:lnTo>
                      <a:lnTo>
                        <a:pt x="927739" y="361595"/>
                      </a:lnTo>
                      <a:lnTo>
                        <a:pt x="926909" y="361387"/>
                      </a:lnTo>
                      <a:lnTo>
                        <a:pt x="926383" y="358215"/>
                      </a:lnTo>
                      <a:lnTo>
                        <a:pt x="925992" y="355859"/>
                      </a:lnTo>
                      <a:lnTo>
                        <a:pt x="924612" y="355811"/>
                      </a:lnTo>
                      <a:lnTo>
                        <a:pt x="922316" y="355713"/>
                      </a:lnTo>
                      <a:lnTo>
                        <a:pt x="920826" y="355664"/>
                      </a:lnTo>
                      <a:lnTo>
                        <a:pt x="920252" y="360350"/>
                      </a:lnTo>
                      <a:lnTo>
                        <a:pt x="920191" y="360875"/>
                      </a:lnTo>
                      <a:lnTo>
                        <a:pt x="919873" y="363474"/>
                      </a:lnTo>
                      <a:lnTo>
                        <a:pt x="916966" y="364694"/>
                      </a:lnTo>
                      <a:lnTo>
                        <a:pt x="916026" y="364524"/>
                      </a:lnTo>
                      <a:lnTo>
                        <a:pt x="914072" y="364170"/>
                      </a:lnTo>
                      <a:lnTo>
                        <a:pt x="912264" y="363840"/>
                      </a:lnTo>
                      <a:lnTo>
                        <a:pt x="911458" y="360899"/>
                      </a:lnTo>
                      <a:lnTo>
                        <a:pt x="910676" y="358019"/>
                      </a:lnTo>
                      <a:lnTo>
                        <a:pt x="908856" y="357971"/>
                      </a:lnTo>
                      <a:lnTo>
                        <a:pt x="905449" y="357910"/>
                      </a:lnTo>
                      <a:lnTo>
                        <a:pt x="904288" y="358190"/>
                      </a:lnTo>
                      <a:lnTo>
                        <a:pt x="902517" y="358642"/>
                      </a:lnTo>
                      <a:lnTo>
                        <a:pt x="902358" y="360753"/>
                      </a:lnTo>
                      <a:lnTo>
                        <a:pt x="901919" y="366793"/>
                      </a:lnTo>
                      <a:lnTo>
                        <a:pt x="901833" y="367940"/>
                      </a:lnTo>
                      <a:lnTo>
                        <a:pt x="901955" y="370125"/>
                      </a:lnTo>
                      <a:lnTo>
                        <a:pt x="902078" y="372309"/>
                      </a:lnTo>
                      <a:lnTo>
                        <a:pt x="902493" y="379374"/>
                      </a:lnTo>
                      <a:lnTo>
                        <a:pt x="902554" y="380424"/>
                      </a:lnTo>
                      <a:lnTo>
                        <a:pt x="902175" y="383389"/>
                      </a:lnTo>
                      <a:lnTo>
                        <a:pt x="901284" y="383645"/>
                      </a:lnTo>
                      <a:lnTo>
                        <a:pt x="900038" y="383999"/>
                      </a:lnTo>
                      <a:lnTo>
                        <a:pt x="897852" y="384622"/>
                      </a:lnTo>
                      <a:lnTo>
                        <a:pt x="897815" y="387306"/>
                      </a:lnTo>
                      <a:lnTo>
                        <a:pt x="897705" y="395360"/>
                      </a:lnTo>
                      <a:lnTo>
                        <a:pt x="897668" y="398057"/>
                      </a:lnTo>
                      <a:lnTo>
                        <a:pt x="897644" y="400217"/>
                      </a:lnTo>
                      <a:lnTo>
                        <a:pt x="897632" y="400852"/>
                      </a:lnTo>
                      <a:lnTo>
                        <a:pt x="897375" y="406782"/>
                      </a:lnTo>
                      <a:lnTo>
                        <a:pt x="897277" y="409223"/>
                      </a:lnTo>
                      <a:lnTo>
                        <a:pt x="895189" y="411333"/>
                      </a:lnTo>
                      <a:lnTo>
                        <a:pt x="894138" y="408356"/>
                      </a:lnTo>
                      <a:lnTo>
                        <a:pt x="893687" y="407099"/>
                      </a:lnTo>
                      <a:lnTo>
                        <a:pt x="892563" y="402743"/>
                      </a:lnTo>
                      <a:lnTo>
                        <a:pt x="891867" y="400046"/>
                      </a:lnTo>
                      <a:lnTo>
                        <a:pt x="890157" y="400497"/>
                      </a:lnTo>
                      <a:lnTo>
                        <a:pt x="889473" y="400681"/>
                      </a:lnTo>
                      <a:lnTo>
                        <a:pt x="887750" y="401144"/>
                      </a:lnTo>
                      <a:lnTo>
                        <a:pt x="887592" y="406587"/>
                      </a:lnTo>
                      <a:lnTo>
                        <a:pt x="887445" y="409869"/>
                      </a:lnTo>
                      <a:lnTo>
                        <a:pt x="885491" y="410016"/>
                      </a:lnTo>
                      <a:lnTo>
                        <a:pt x="870003" y="411199"/>
                      </a:lnTo>
                      <a:lnTo>
                        <a:pt x="868929" y="411285"/>
                      </a:lnTo>
                      <a:lnTo>
                        <a:pt x="868013" y="411126"/>
                      </a:lnTo>
                      <a:lnTo>
                        <a:pt x="865350" y="410662"/>
                      </a:lnTo>
                      <a:lnTo>
                        <a:pt x="863542" y="410345"/>
                      </a:lnTo>
                      <a:lnTo>
                        <a:pt x="862150" y="408124"/>
                      </a:lnTo>
                      <a:lnTo>
                        <a:pt x="859671" y="404158"/>
                      </a:lnTo>
                      <a:lnTo>
                        <a:pt x="858046" y="403707"/>
                      </a:lnTo>
                      <a:lnTo>
                        <a:pt x="855994" y="403146"/>
                      </a:lnTo>
                      <a:lnTo>
                        <a:pt x="855237" y="402938"/>
                      </a:lnTo>
                      <a:lnTo>
                        <a:pt x="853820" y="403023"/>
                      </a:lnTo>
                      <a:lnTo>
                        <a:pt x="851682" y="403158"/>
                      </a:lnTo>
                      <a:lnTo>
                        <a:pt x="850950" y="403194"/>
                      </a:lnTo>
                      <a:lnTo>
                        <a:pt x="843646" y="403634"/>
                      </a:lnTo>
                      <a:lnTo>
                        <a:pt x="842962" y="403670"/>
                      </a:lnTo>
                      <a:lnTo>
                        <a:pt x="842168" y="404024"/>
                      </a:lnTo>
                      <a:lnTo>
                        <a:pt x="841459" y="404329"/>
                      </a:lnTo>
                      <a:lnTo>
                        <a:pt x="839823" y="405062"/>
                      </a:lnTo>
                      <a:lnTo>
                        <a:pt x="839334" y="406538"/>
                      </a:lnTo>
                      <a:lnTo>
                        <a:pt x="838345" y="409589"/>
                      </a:lnTo>
                      <a:lnTo>
                        <a:pt x="837917" y="410943"/>
                      </a:lnTo>
                      <a:lnTo>
                        <a:pt x="838247" y="414324"/>
                      </a:lnTo>
                      <a:lnTo>
                        <a:pt x="838455" y="416385"/>
                      </a:lnTo>
                      <a:lnTo>
                        <a:pt x="838711" y="418973"/>
                      </a:lnTo>
                      <a:lnTo>
                        <a:pt x="837661" y="420974"/>
                      </a:lnTo>
                      <a:lnTo>
                        <a:pt x="837319" y="421621"/>
                      </a:lnTo>
                      <a:lnTo>
                        <a:pt x="836610" y="422975"/>
                      </a:lnTo>
                      <a:lnTo>
                        <a:pt x="834595" y="424976"/>
                      </a:lnTo>
                      <a:lnTo>
                        <a:pt x="833581" y="425977"/>
                      </a:lnTo>
                      <a:lnTo>
                        <a:pt x="832604" y="426953"/>
                      </a:lnTo>
                      <a:lnTo>
                        <a:pt x="830980" y="428576"/>
                      </a:lnTo>
                      <a:lnTo>
                        <a:pt x="830125" y="432164"/>
                      </a:lnTo>
                      <a:lnTo>
                        <a:pt x="830149" y="433335"/>
                      </a:lnTo>
                      <a:lnTo>
                        <a:pt x="830357" y="442988"/>
                      </a:lnTo>
                      <a:lnTo>
                        <a:pt x="830418" y="448138"/>
                      </a:lnTo>
                      <a:lnTo>
                        <a:pt x="830442" y="451237"/>
                      </a:lnTo>
                      <a:lnTo>
                        <a:pt x="830845" y="453507"/>
                      </a:lnTo>
                      <a:lnTo>
                        <a:pt x="830968" y="454178"/>
                      </a:lnTo>
                      <a:lnTo>
                        <a:pt x="831285" y="455142"/>
                      </a:lnTo>
                      <a:lnTo>
                        <a:pt x="834717" y="455398"/>
                      </a:lnTo>
                      <a:lnTo>
                        <a:pt x="844476" y="455325"/>
                      </a:lnTo>
                      <a:lnTo>
                        <a:pt x="853075" y="455240"/>
                      </a:lnTo>
                      <a:lnTo>
                        <a:pt x="854199" y="455227"/>
                      </a:lnTo>
                      <a:lnTo>
                        <a:pt x="857008" y="456521"/>
                      </a:lnTo>
                      <a:lnTo>
                        <a:pt x="857191" y="458498"/>
                      </a:lnTo>
                      <a:lnTo>
                        <a:pt x="857741" y="464209"/>
                      </a:lnTo>
                      <a:lnTo>
                        <a:pt x="857765" y="464868"/>
                      </a:lnTo>
                      <a:lnTo>
                        <a:pt x="858119" y="479487"/>
                      </a:lnTo>
                      <a:lnTo>
                        <a:pt x="858168" y="481110"/>
                      </a:lnTo>
                      <a:lnTo>
                        <a:pt x="858205" y="482757"/>
                      </a:lnTo>
                      <a:lnTo>
                        <a:pt x="858290" y="483867"/>
                      </a:lnTo>
                      <a:lnTo>
                        <a:pt x="858388" y="484954"/>
                      </a:lnTo>
                      <a:lnTo>
                        <a:pt x="859365" y="496876"/>
                      </a:lnTo>
                      <a:lnTo>
                        <a:pt x="859536" y="499048"/>
                      </a:lnTo>
                      <a:lnTo>
                        <a:pt x="862333" y="499768"/>
                      </a:lnTo>
                      <a:lnTo>
                        <a:pt x="865142" y="500500"/>
                      </a:lnTo>
                      <a:lnTo>
                        <a:pt x="866461" y="500842"/>
                      </a:lnTo>
                      <a:lnTo>
                        <a:pt x="868294" y="503172"/>
                      </a:lnTo>
                      <a:lnTo>
                        <a:pt x="868440" y="504759"/>
                      </a:lnTo>
                      <a:lnTo>
                        <a:pt x="869002" y="510482"/>
                      </a:lnTo>
                      <a:lnTo>
                        <a:pt x="869014" y="511202"/>
                      </a:lnTo>
                      <a:lnTo>
                        <a:pt x="868904" y="517425"/>
                      </a:lnTo>
                      <a:lnTo>
                        <a:pt x="868880" y="519280"/>
                      </a:lnTo>
                      <a:lnTo>
                        <a:pt x="867329" y="520757"/>
                      </a:lnTo>
                      <a:lnTo>
                        <a:pt x="866083" y="521928"/>
                      </a:lnTo>
                      <a:lnTo>
                        <a:pt x="865032" y="522123"/>
                      </a:lnTo>
                      <a:lnTo>
                        <a:pt x="861894" y="522709"/>
                      </a:lnTo>
                      <a:lnTo>
                        <a:pt x="858583" y="524210"/>
                      </a:lnTo>
                      <a:lnTo>
                        <a:pt x="858131" y="525320"/>
                      </a:lnTo>
                      <a:lnTo>
                        <a:pt x="857594" y="527493"/>
                      </a:lnTo>
                      <a:lnTo>
                        <a:pt x="857961" y="529079"/>
                      </a:lnTo>
                      <a:lnTo>
                        <a:pt x="859072" y="533777"/>
                      </a:lnTo>
                      <a:lnTo>
                        <a:pt x="859438" y="535339"/>
                      </a:lnTo>
                      <a:lnTo>
                        <a:pt x="859353" y="536852"/>
                      </a:lnTo>
                      <a:lnTo>
                        <a:pt x="859231" y="538853"/>
                      </a:lnTo>
                      <a:lnTo>
                        <a:pt x="859133" y="540379"/>
                      </a:lnTo>
                      <a:lnTo>
                        <a:pt x="858473" y="542099"/>
                      </a:lnTo>
                      <a:lnTo>
                        <a:pt x="856055" y="548481"/>
                      </a:lnTo>
                      <a:lnTo>
                        <a:pt x="854895" y="551862"/>
                      </a:lnTo>
                      <a:lnTo>
                        <a:pt x="854455" y="553155"/>
                      </a:lnTo>
                      <a:lnTo>
                        <a:pt x="853722" y="555279"/>
                      </a:lnTo>
                      <a:lnTo>
                        <a:pt x="852806" y="556377"/>
                      </a:lnTo>
                      <a:lnTo>
                        <a:pt x="851939" y="557414"/>
                      </a:lnTo>
                      <a:lnTo>
                        <a:pt x="850962" y="558573"/>
                      </a:lnTo>
                      <a:lnTo>
                        <a:pt x="849215" y="561185"/>
                      </a:lnTo>
                      <a:lnTo>
                        <a:pt x="848079" y="562881"/>
                      </a:lnTo>
                      <a:lnTo>
                        <a:pt x="845637" y="561307"/>
                      </a:lnTo>
                      <a:lnTo>
                        <a:pt x="844928" y="560037"/>
                      </a:lnTo>
                      <a:lnTo>
                        <a:pt x="841850" y="554534"/>
                      </a:lnTo>
                      <a:lnTo>
                        <a:pt x="840360" y="552496"/>
                      </a:lnTo>
                      <a:lnTo>
                        <a:pt x="839481" y="551300"/>
                      </a:lnTo>
                      <a:lnTo>
                        <a:pt x="838894" y="550495"/>
                      </a:lnTo>
                      <a:lnTo>
                        <a:pt x="838027" y="549433"/>
                      </a:lnTo>
                      <a:lnTo>
                        <a:pt x="837087" y="548299"/>
                      </a:lnTo>
                      <a:lnTo>
                        <a:pt x="836183" y="547188"/>
                      </a:lnTo>
                      <a:lnTo>
                        <a:pt x="835572" y="546456"/>
                      </a:lnTo>
                      <a:lnTo>
                        <a:pt x="833826" y="544515"/>
                      </a:lnTo>
                      <a:lnTo>
                        <a:pt x="831468" y="541904"/>
                      </a:lnTo>
                      <a:lnTo>
                        <a:pt x="830968" y="541331"/>
                      </a:lnTo>
                      <a:lnTo>
                        <a:pt x="830393" y="540025"/>
                      </a:lnTo>
                      <a:lnTo>
                        <a:pt x="829734" y="538487"/>
                      </a:lnTo>
                      <a:lnTo>
                        <a:pt x="827938" y="537145"/>
                      </a:lnTo>
                      <a:lnTo>
                        <a:pt x="825996" y="535693"/>
                      </a:lnTo>
                      <a:lnTo>
                        <a:pt x="823224" y="532618"/>
                      </a:lnTo>
                      <a:lnTo>
                        <a:pt x="822357" y="531654"/>
                      </a:lnTo>
                      <a:lnTo>
                        <a:pt x="819682" y="530470"/>
                      </a:lnTo>
                      <a:lnTo>
                        <a:pt x="818314" y="531751"/>
                      </a:lnTo>
                      <a:lnTo>
                        <a:pt x="817752" y="532276"/>
                      </a:lnTo>
                      <a:lnTo>
                        <a:pt x="816665" y="533338"/>
                      </a:lnTo>
                      <a:lnTo>
                        <a:pt x="816140" y="535168"/>
                      </a:lnTo>
                      <a:lnTo>
                        <a:pt x="815309" y="538060"/>
                      </a:lnTo>
                      <a:lnTo>
                        <a:pt x="814711" y="539793"/>
                      </a:lnTo>
                      <a:lnTo>
                        <a:pt x="814173" y="541355"/>
                      </a:lnTo>
                      <a:lnTo>
                        <a:pt x="813355" y="543710"/>
                      </a:lnTo>
                      <a:lnTo>
                        <a:pt x="809947" y="546785"/>
                      </a:lnTo>
                      <a:lnTo>
                        <a:pt x="808909" y="547212"/>
                      </a:lnTo>
                      <a:lnTo>
                        <a:pt x="807199" y="547920"/>
                      </a:lnTo>
                      <a:lnTo>
                        <a:pt x="806491" y="550873"/>
                      </a:lnTo>
                      <a:lnTo>
                        <a:pt x="806149" y="552362"/>
                      </a:lnTo>
                      <a:lnTo>
                        <a:pt x="805245" y="556462"/>
                      </a:lnTo>
                      <a:lnTo>
                        <a:pt x="802888" y="559659"/>
                      </a:lnTo>
                      <a:lnTo>
                        <a:pt x="801068" y="560086"/>
                      </a:lnTo>
                      <a:lnTo>
                        <a:pt x="799272" y="560526"/>
                      </a:lnTo>
                      <a:lnTo>
                        <a:pt x="798417" y="560343"/>
                      </a:lnTo>
                      <a:lnTo>
                        <a:pt x="794802" y="559037"/>
                      </a:lnTo>
                      <a:lnTo>
                        <a:pt x="794118" y="558793"/>
                      </a:lnTo>
                      <a:lnTo>
                        <a:pt x="793434" y="558537"/>
                      </a:lnTo>
                      <a:lnTo>
                        <a:pt x="792823" y="558171"/>
                      </a:lnTo>
                      <a:lnTo>
                        <a:pt x="792200" y="557805"/>
                      </a:lnTo>
                      <a:lnTo>
                        <a:pt x="788072" y="555364"/>
                      </a:lnTo>
                      <a:lnTo>
                        <a:pt x="782881" y="552386"/>
                      </a:lnTo>
                      <a:lnTo>
                        <a:pt x="782063" y="551911"/>
                      </a:lnTo>
                      <a:lnTo>
                        <a:pt x="781244" y="551435"/>
                      </a:lnTo>
                      <a:lnTo>
                        <a:pt x="780047" y="550922"/>
                      </a:lnTo>
                      <a:lnTo>
                        <a:pt x="776884" y="549567"/>
                      </a:lnTo>
                      <a:lnTo>
                        <a:pt x="775736" y="549067"/>
                      </a:lnTo>
                      <a:lnTo>
                        <a:pt x="774881" y="548652"/>
                      </a:lnTo>
                      <a:lnTo>
                        <a:pt x="773574" y="548006"/>
                      </a:lnTo>
                      <a:lnTo>
                        <a:pt x="771766" y="547115"/>
                      </a:lnTo>
                      <a:lnTo>
                        <a:pt x="769409" y="545968"/>
                      </a:lnTo>
                      <a:lnTo>
                        <a:pt x="768762" y="545650"/>
                      </a:lnTo>
                      <a:lnTo>
                        <a:pt x="768114" y="545333"/>
                      </a:lnTo>
                      <a:lnTo>
                        <a:pt x="767528" y="545101"/>
                      </a:lnTo>
                      <a:lnTo>
                        <a:pt x="766783" y="544808"/>
                      </a:lnTo>
                      <a:lnTo>
                        <a:pt x="762520" y="543173"/>
                      </a:lnTo>
                      <a:lnTo>
                        <a:pt x="760945" y="547151"/>
                      </a:lnTo>
                      <a:lnTo>
                        <a:pt x="760041" y="551264"/>
                      </a:lnTo>
                      <a:lnTo>
                        <a:pt x="759357" y="553533"/>
                      </a:lnTo>
                      <a:lnTo>
                        <a:pt x="758917" y="554974"/>
                      </a:lnTo>
                      <a:lnTo>
                        <a:pt x="755754" y="555364"/>
                      </a:lnTo>
                      <a:lnTo>
                        <a:pt x="754496" y="554729"/>
                      </a:lnTo>
                      <a:lnTo>
                        <a:pt x="750612" y="552765"/>
                      </a:lnTo>
                      <a:lnTo>
                        <a:pt x="750184" y="552533"/>
                      </a:lnTo>
                      <a:lnTo>
                        <a:pt x="746153" y="550300"/>
                      </a:lnTo>
                      <a:lnTo>
                        <a:pt x="744810" y="549641"/>
                      </a:lnTo>
                      <a:lnTo>
                        <a:pt x="743027" y="548774"/>
                      </a:lnTo>
                      <a:lnTo>
                        <a:pt x="741610" y="548872"/>
                      </a:lnTo>
                      <a:lnTo>
                        <a:pt x="738349" y="549091"/>
                      </a:lnTo>
                      <a:lnTo>
                        <a:pt x="737421" y="549165"/>
                      </a:lnTo>
                      <a:lnTo>
                        <a:pt x="736541" y="549507"/>
                      </a:lnTo>
                      <a:lnTo>
                        <a:pt x="733939" y="550544"/>
                      </a:lnTo>
                      <a:lnTo>
                        <a:pt x="732621" y="551069"/>
                      </a:lnTo>
                      <a:lnTo>
                        <a:pt x="731558" y="552033"/>
                      </a:lnTo>
                      <a:lnTo>
                        <a:pt x="728700" y="554644"/>
                      </a:lnTo>
                      <a:lnTo>
                        <a:pt x="728333" y="554974"/>
                      </a:lnTo>
                      <a:lnTo>
                        <a:pt x="727332" y="556059"/>
                      </a:lnTo>
                      <a:lnTo>
                        <a:pt x="724999" y="558598"/>
                      </a:lnTo>
                      <a:lnTo>
                        <a:pt x="723655" y="560050"/>
                      </a:lnTo>
                      <a:lnTo>
                        <a:pt x="722935" y="560733"/>
                      </a:lnTo>
                      <a:lnTo>
                        <a:pt x="720150" y="563381"/>
                      </a:lnTo>
                      <a:lnTo>
                        <a:pt x="719332" y="564162"/>
                      </a:lnTo>
                      <a:lnTo>
                        <a:pt x="718525" y="564699"/>
                      </a:lnTo>
                      <a:lnTo>
                        <a:pt x="716950" y="565785"/>
                      </a:lnTo>
                      <a:lnTo>
                        <a:pt x="715765" y="566591"/>
                      </a:lnTo>
                      <a:lnTo>
                        <a:pt x="714470" y="566896"/>
                      </a:lnTo>
                      <a:lnTo>
                        <a:pt x="712272" y="567396"/>
                      </a:lnTo>
                      <a:lnTo>
                        <a:pt x="707472" y="567909"/>
                      </a:lnTo>
                      <a:lnTo>
                        <a:pt x="704870" y="566163"/>
                      </a:lnTo>
                      <a:lnTo>
                        <a:pt x="702940" y="564858"/>
                      </a:lnTo>
                      <a:lnTo>
                        <a:pt x="698800" y="561844"/>
                      </a:lnTo>
                      <a:lnTo>
                        <a:pt x="697407" y="560831"/>
                      </a:lnTo>
                      <a:lnTo>
                        <a:pt x="695966" y="560343"/>
                      </a:lnTo>
                      <a:lnTo>
                        <a:pt x="692534" y="559195"/>
                      </a:lnTo>
                      <a:lnTo>
                        <a:pt x="689481" y="558439"/>
                      </a:lnTo>
                      <a:lnTo>
                        <a:pt x="687734" y="558012"/>
                      </a:lnTo>
                      <a:lnTo>
                        <a:pt x="686097" y="558915"/>
                      </a:lnTo>
                      <a:lnTo>
                        <a:pt x="684461" y="559818"/>
                      </a:lnTo>
                      <a:lnTo>
                        <a:pt x="677841" y="563259"/>
                      </a:lnTo>
                      <a:lnTo>
                        <a:pt x="674531" y="565065"/>
                      </a:lnTo>
                      <a:lnTo>
                        <a:pt x="672882" y="565968"/>
                      </a:lnTo>
                      <a:lnTo>
                        <a:pt x="670671" y="568018"/>
                      </a:lnTo>
                      <a:lnTo>
                        <a:pt x="669450" y="569141"/>
                      </a:lnTo>
                      <a:lnTo>
                        <a:pt x="669059" y="569446"/>
                      </a:lnTo>
                      <a:lnTo>
                        <a:pt x="666274" y="571643"/>
                      </a:lnTo>
                      <a:lnTo>
                        <a:pt x="664869" y="572765"/>
                      </a:lnTo>
                      <a:lnTo>
                        <a:pt x="663550" y="572912"/>
                      </a:lnTo>
                      <a:lnTo>
                        <a:pt x="660643" y="573229"/>
                      </a:lnTo>
                      <a:lnTo>
                        <a:pt x="659324" y="573375"/>
                      </a:lnTo>
                      <a:lnTo>
                        <a:pt x="658054" y="572582"/>
                      </a:lnTo>
                      <a:lnTo>
                        <a:pt x="655049" y="570678"/>
                      </a:lnTo>
                      <a:lnTo>
                        <a:pt x="650274" y="565138"/>
                      </a:lnTo>
                      <a:lnTo>
                        <a:pt x="649394" y="564101"/>
                      </a:lnTo>
                      <a:lnTo>
                        <a:pt x="649101" y="562417"/>
                      </a:lnTo>
                      <a:lnTo>
                        <a:pt x="648551" y="559232"/>
                      </a:lnTo>
                      <a:lnTo>
                        <a:pt x="647574" y="555718"/>
                      </a:lnTo>
                      <a:lnTo>
                        <a:pt x="646829" y="554229"/>
                      </a:lnTo>
                      <a:lnTo>
                        <a:pt x="646475" y="553521"/>
                      </a:lnTo>
                      <a:lnTo>
                        <a:pt x="646231" y="553033"/>
                      </a:lnTo>
                      <a:lnTo>
                        <a:pt x="642151" y="549946"/>
                      </a:lnTo>
                      <a:lnTo>
                        <a:pt x="640942" y="549031"/>
                      </a:lnTo>
                      <a:lnTo>
                        <a:pt x="639257" y="548530"/>
                      </a:lnTo>
                      <a:lnTo>
                        <a:pt x="634811" y="547225"/>
                      </a:lnTo>
                      <a:lnTo>
                        <a:pt x="630914" y="546139"/>
                      </a:lnTo>
                      <a:lnTo>
                        <a:pt x="629412" y="545723"/>
                      </a:lnTo>
                      <a:lnTo>
                        <a:pt x="626884" y="547164"/>
                      </a:lnTo>
                      <a:lnTo>
                        <a:pt x="626493" y="548591"/>
                      </a:lnTo>
                      <a:lnTo>
                        <a:pt x="625223" y="553143"/>
                      </a:lnTo>
                      <a:lnTo>
                        <a:pt x="624942" y="554168"/>
                      </a:lnTo>
                      <a:lnTo>
                        <a:pt x="625296" y="557024"/>
                      </a:lnTo>
                      <a:lnTo>
                        <a:pt x="626859" y="557890"/>
                      </a:lnTo>
                      <a:lnTo>
                        <a:pt x="628533" y="558817"/>
                      </a:lnTo>
                      <a:lnTo>
                        <a:pt x="628740" y="561185"/>
                      </a:lnTo>
                      <a:lnTo>
                        <a:pt x="629131" y="565663"/>
                      </a:lnTo>
                      <a:lnTo>
                        <a:pt x="629290" y="567445"/>
                      </a:lnTo>
                      <a:lnTo>
                        <a:pt x="628130" y="569007"/>
                      </a:lnTo>
                      <a:lnTo>
                        <a:pt x="627580" y="569763"/>
                      </a:lnTo>
                      <a:lnTo>
                        <a:pt x="626151" y="571691"/>
                      </a:lnTo>
                      <a:lnTo>
                        <a:pt x="623684" y="572594"/>
                      </a:lnTo>
                      <a:lnTo>
                        <a:pt x="621583" y="573363"/>
                      </a:lnTo>
                      <a:lnTo>
                        <a:pt x="622694" y="573814"/>
                      </a:lnTo>
                      <a:lnTo>
                        <a:pt x="623427" y="574108"/>
                      </a:lnTo>
                      <a:lnTo>
                        <a:pt x="626273" y="581637"/>
                      </a:lnTo>
                      <a:lnTo>
                        <a:pt x="627885" y="585871"/>
                      </a:lnTo>
                      <a:lnTo>
                        <a:pt x="629327" y="589703"/>
                      </a:lnTo>
                      <a:lnTo>
                        <a:pt x="629705" y="590703"/>
                      </a:lnTo>
                      <a:lnTo>
                        <a:pt x="636557" y="609288"/>
                      </a:lnTo>
                      <a:lnTo>
                        <a:pt x="637852" y="612790"/>
                      </a:lnTo>
                      <a:lnTo>
                        <a:pt x="638292" y="614059"/>
                      </a:lnTo>
                      <a:lnTo>
                        <a:pt x="642579" y="626384"/>
                      </a:lnTo>
                      <a:lnTo>
                        <a:pt x="644631" y="632291"/>
                      </a:lnTo>
                      <a:lnTo>
                        <a:pt x="645657" y="635232"/>
                      </a:lnTo>
                      <a:lnTo>
                        <a:pt x="645828" y="635719"/>
                      </a:lnTo>
                      <a:lnTo>
                        <a:pt x="646194" y="636732"/>
                      </a:lnTo>
                      <a:lnTo>
                        <a:pt x="646951" y="638758"/>
                      </a:lnTo>
                      <a:lnTo>
                        <a:pt x="654658" y="659479"/>
                      </a:lnTo>
                      <a:lnTo>
                        <a:pt x="655037" y="660492"/>
                      </a:lnTo>
                      <a:lnTo>
                        <a:pt x="655306" y="661516"/>
                      </a:lnTo>
                      <a:lnTo>
                        <a:pt x="656136" y="664652"/>
                      </a:lnTo>
                      <a:lnTo>
                        <a:pt x="656405" y="665690"/>
                      </a:lnTo>
                      <a:lnTo>
                        <a:pt x="656515" y="667178"/>
                      </a:lnTo>
                      <a:lnTo>
                        <a:pt x="656564" y="667923"/>
                      </a:lnTo>
                      <a:lnTo>
                        <a:pt x="656686" y="669668"/>
                      </a:lnTo>
                      <a:lnTo>
                        <a:pt x="656136" y="672414"/>
                      </a:lnTo>
                      <a:lnTo>
                        <a:pt x="655294" y="673475"/>
                      </a:lnTo>
                      <a:lnTo>
                        <a:pt x="654878" y="673988"/>
                      </a:lnTo>
                      <a:lnTo>
                        <a:pt x="653938" y="675171"/>
                      </a:lnTo>
                      <a:lnTo>
                        <a:pt x="652790" y="675598"/>
                      </a:lnTo>
                      <a:lnTo>
                        <a:pt x="652216" y="675806"/>
                      </a:lnTo>
                      <a:lnTo>
                        <a:pt x="651361" y="676123"/>
                      </a:lnTo>
                      <a:lnTo>
                        <a:pt x="650371" y="676489"/>
                      </a:lnTo>
                      <a:lnTo>
                        <a:pt x="649394" y="676819"/>
                      </a:lnTo>
                      <a:lnTo>
                        <a:pt x="646646" y="677710"/>
                      </a:lnTo>
                      <a:lnTo>
                        <a:pt x="645547" y="678076"/>
                      </a:lnTo>
                      <a:lnTo>
                        <a:pt x="644997" y="678320"/>
                      </a:lnTo>
                      <a:lnTo>
                        <a:pt x="644179" y="678686"/>
                      </a:lnTo>
                      <a:lnTo>
                        <a:pt x="641431" y="679906"/>
                      </a:lnTo>
                      <a:lnTo>
                        <a:pt x="640405" y="680516"/>
                      </a:lnTo>
                      <a:lnTo>
                        <a:pt x="637302" y="682359"/>
                      </a:lnTo>
                      <a:lnTo>
                        <a:pt x="635006" y="684055"/>
                      </a:lnTo>
                      <a:lnTo>
                        <a:pt x="634420" y="684494"/>
                      </a:lnTo>
                      <a:lnTo>
                        <a:pt x="633724" y="684824"/>
                      </a:lnTo>
                      <a:lnTo>
                        <a:pt x="632014" y="685617"/>
                      </a:lnTo>
                      <a:lnTo>
                        <a:pt x="630756" y="685971"/>
                      </a:lnTo>
                      <a:lnTo>
                        <a:pt x="629327" y="686325"/>
                      </a:lnTo>
                      <a:lnTo>
                        <a:pt x="626859" y="686178"/>
                      </a:lnTo>
                      <a:lnTo>
                        <a:pt x="623977" y="684799"/>
                      </a:lnTo>
                      <a:lnTo>
                        <a:pt x="622914" y="683897"/>
                      </a:lnTo>
                      <a:lnTo>
                        <a:pt x="621082" y="682359"/>
                      </a:lnTo>
                      <a:lnTo>
                        <a:pt x="618481" y="681285"/>
                      </a:lnTo>
                      <a:lnTo>
                        <a:pt x="617113" y="681321"/>
                      </a:lnTo>
                      <a:lnTo>
                        <a:pt x="613497" y="681431"/>
                      </a:lnTo>
                      <a:lnTo>
                        <a:pt x="611799" y="679601"/>
                      </a:lnTo>
                      <a:lnTo>
                        <a:pt x="610529" y="678124"/>
                      </a:lnTo>
                      <a:lnTo>
                        <a:pt x="609821" y="677307"/>
                      </a:lnTo>
                      <a:lnTo>
                        <a:pt x="609308" y="676660"/>
                      </a:lnTo>
                      <a:lnTo>
                        <a:pt x="608795" y="676013"/>
                      </a:lnTo>
                      <a:lnTo>
                        <a:pt x="607854" y="674818"/>
                      </a:lnTo>
                      <a:lnTo>
                        <a:pt x="605973" y="672414"/>
                      </a:lnTo>
                      <a:lnTo>
                        <a:pt x="604728" y="670791"/>
                      </a:lnTo>
                      <a:lnTo>
                        <a:pt x="602260" y="667520"/>
                      </a:lnTo>
                      <a:lnTo>
                        <a:pt x="601405" y="666410"/>
                      </a:lnTo>
                      <a:lnTo>
                        <a:pt x="600062" y="664616"/>
                      </a:lnTo>
                      <a:lnTo>
                        <a:pt x="598718" y="663872"/>
                      </a:lnTo>
                      <a:lnTo>
                        <a:pt x="596483" y="662627"/>
                      </a:lnTo>
                      <a:lnTo>
                        <a:pt x="594224" y="661077"/>
                      </a:lnTo>
                      <a:lnTo>
                        <a:pt x="593601" y="660650"/>
                      </a:lnTo>
                      <a:lnTo>
                        <a:pt x="591500" y="659113"/>
                      </a:lnTo>
                      <a:lnTo>
                        <a:pt x="590022" y="658051"/>
                      </a:lnTo>
                      <a:lnTo>
                        <a:pt x="586309" y="654378"/>
                      </a:lnTo>
                      <a:lnTo>
                        <a:pt x="583426" y="651169"/>
                      </a:lnTo>
                      <a:lnTo>
                        <a:pt x="582461" y="650095"/>
                      </a:lnTo>
                      <a:lnTo>
                        <a:pt x="579579" y="648264"/>
                      </a:lnTo>
                      <a:lnTo>
                        <a:pt x="577930" y="647569"/>
                      </a:lnTo>
                      <a:lnTo>
                        <a:pt x="577112" y="647227"/>
                      </a:lnTo>
                      <a:lnTo>
                        <a:pt x="576281" y="646885"/>
                      </a:lnTo>
                      <a:lnTo>
                        <a:pt x="575573" y="646617"/>
                      </a:lnTo>
                      <a:lnTo>
                        <a:pt x="572715" y="645506"/>
                      </a:lnTo>
                      <a:lnTo>
                        <a:pt x="571054" y="644542"/>
                      </a:lnTo>
                      <a:lnTo>
                        <a:pt x="570235" y="644054"/>
                      </a:lnTo>
                      <a:lnTo>
                        <a:pt x="569405" y="643566"/>
                      </a:lnTo>
                      <a:lnTo>
                        <a:pt x="567756" y="642602"/>
                      </a:lnTo>
                      <a:lnTo>
                        <a:pt x="564458" y="640308"/>
                      </a:lnTo>
                      <a:lnTo>
                        <a:pt x="564018" y="639978"/>
                      </a:lnTo>
                      <a:lnTo>
                        <a:pt x="562809" y="639087"/>
                      </a:lnTo>
                      <a:lnTo>
                        <a:pt x="560757" y="638929"/>
                      </a:lnTo>
                      <a:lnTo>
                        <a:pt x="558742" y="639905"/>
                      </a:lnTo>
                      <a:lnTo>
                        <a:pt x="554846" y="642297"/>
                      </a:lnTo>
                      <a:lnTo>
                        <a:pt x="552562" y="643725"/>
                      </a:lnTo>
                      <a:lnTo>
                        <a:pt x="551401" y="644445"/>
                      </a:lnTo>
                      <a:lnTo>
                        <a:pt x="550400" y="645323"/>
                      </a:lnTo>
                      <a:lnTo>
                        <a:pt x="550009" y="645677"/>
                      </a:lnTo>
                      <a:lnTo>
                        <a:pt x="546735" y="648569"/>
                      </a:lnTo>
                      <a:lnTo>
                        <a:pt x="544830" y="650095"/>
                      </a:lnTo>
                      <a:lnTo>
                        <a:pt x="543303" y="651315"/>
                      </a:lnTo>
                      <a:lnTo>
                        <a:pt x="542082" y="652791"/>
                      </a:lnTo>
                      <a:lnTo>
                        <a:pt x="540274" y="654988"/>
                      </a:lnTo>
                      <a:lnTo>
                        <a:pt x="538357" y="657319"/>
                      </a:lnTo>
                      <a:lnTo>
                        <a:pt x="537392" y="658502"/>
                      </a:lnTo>
                      <a:lnTo>
                        <a:pt x="535853" y="660723"/>
                      </a:lnTo>
                      <a:lnTo>
                        <a:pt x="534851" y="662200"/>
                      </a:lnTo>
                      <a:lnTo>
                        <a:pt x="532799" y="665153"/>
                      </a:lnTo>
                      <a:lnTo>
                        <a:pt x="531480" y="667069"/>
                      </a:lnTo>
                      <a:lnTo>
                        <a:pt x="529697" y="668582"/>
                      </a:lnTo>
                      <a:lnTo>
                        <a:pt x="529147" y="669058"/>
                      </a:lnTo>
                      <a:lnTo>
                        <a:pt x="526802" y="671352"/>
                      </a:lnTo>
                      <a:lnTo>
                        <a:pt x="525434" y="673182"/>
                      </a:lnTo>
                      <a:lnTo>
                        <a:pt x="524726" y="674439"/>
                      </a:lnTo>
                      <a:lnTo>
                        <a:pt x="524054" y="675623"/>
                      </a:lnTo>
                      <a:lnTo>
                        <a:pt x="522821" y="677161"/>
                      </a:lnTo>
                      <a:lnTo>
                        <a:pt x="521404" y="677722"/>
                      </a:lnTo>
                      <a:lnTo>
                        <a:pt x="520891" y="677917"/>
                      </a:lnTo>
                      <a:lnTo>
                        <a:pt x="518839" y="678845"/>
                      </a:lnTo>
                      <a:lnTo>
                        <a:pt x="517458" y="680516"/>
                      </a:lnTo>
                      <a:lnTo>
                        <a:pt x="516799" y="681627"/>
                      </a:lnTo>
                      <a:lnTo>
                        <a:pt x="516420" y="682261"/>
                      </a:lnTo>
                      <a:lnTo>
                        <a:pt x="515578" y="683689"/>
                      </a:lnTo>
                      <a:lnTo>
                        <a:pt x="515187" y="684970"/>
                      </a:lnTo>
                      <a:lnTo>
                        <a:pt x="514845" y="686178"/>
                      </a:lnTo>
                      <a:lnTo>
                        <a:pt x="514613" y="687167"/>
                      </a:lnTo>
                      <a:lnTo>
                        <a:pt x="514295" y="688473"/>
                      </a:lnTo>
                      <a:lnTo>
                        <a:pt x="513196" y="691072"/>
                      </a:lnTo>
                      <a:lnTo>
                        <a:pt x="512084" y="692316"/>
                      </a:lnTo>
                      <a:lnTo>
                        <a:pt x="511547" y="692902"/>
                      </a:lnTo>
                      <a:lnTo>
                        <a:pt x="509764" y="695806"/>
                      </a:lnTo>
                      <a:lnTo>
                        <a:pt x="509397" y="696868"/>
                      </a:lnTo>
                      <a:lnTo>
                        <a:pt x="508958" y="698174"/>
                      </a:lnTo>
                      <a:lnTo>
                        <a:pt x="507980" y="701005"/>
                      </a:lnTo>
                      <a:lnTo>
                        <a:pt x="506173" y="705996"/>
                      </a:lnTo>
                      <a:lnTo>
                        <a:pt x="505269" y="708485"/>
                      </a:lnTo>
                      <a:lnTo>
                        <a:pt x="504536" y="710486"/>
                      </a:lnTo>
                      <a:lnTo>
                        <a:pt x="503339" y="713317"/>
                      </a:lnTo>
                      <a:lnTo>
                        <a:pt x="502338" y="715685"/>
                      </a:lnTo>
                      <a:lnTo>
                        <a:pt x="501238" y="718138"/>
                      </a:lnTo>
                      <a:lnTo>
                        <a:pt x="500139" y="720578"/>
                      </a:lnTo>
                      <a:lnTo>
                        <a:pt x="499589" y="723104"/>
                      </a:lnTo>
                      <a:lnTo>
                        <a:pt x="499040" y="725618"/>
                      </a:lnTo>
                      <a:lnTo>
                        <a:pt x="498942" y="726155"/>
                      </a:lnTo>
                      <a:lnTo>
                        <a:pt x="497672" y="732500"/>
                      </a:lnTo>
                      <a:lnTo>
                        <a:pt x="497293" y="734050"/>
                      </a:lnTo>
                      <a:lnTo>
                        <a:pt x="496292" y="738163"/>
                      </a:lnTo>
                      <a:lnTo>
                        <a:pt x="495192" y="742592"/>
                      </a:lnTo>
                      <a:lnTo>
                        <a:pt x="494765" y="744679"/>
                      </a:lnTo>
                      <a:lnTo>
                        <a:pt x="494508" y="745960"/>
                      </a:lnTo>
                      <a:lnTo>
                        <a:pt x="493544" y="747486"/>
                      </a:lnTo>
                      <a:lnTo>
                        <a:pt x="491760" y="747644"/>
                      </a:lnTo>
                      <a:lnTo>
                        <a:pt x="490893" y="747254"/>
                      </a:lnTo>
                      <a:lnTo>
                        <a:pt x="490380" y="747022"/>
                      </a:lnTo>
                      <a:lnTo>
                        <a:pt x="487779" y="746107"/>
                      </a:lnTo>
                      <a:lnTo>
                        <a:pt x="485165" y="745960"/>
                      </a:lnTo>
                      <a:lnTo>
                        <a:pt x="483210" y="746546"/>
                      </a:lnTo>
                      <a:lnTo>
                        <a:pt x="482209" y="746863"/>
                      </a:lnTo>
                      <a:lnTo>
                        <a:pt x="481195" y="747144"/>
                      </a:lnTo>
                      <a:lnTo>
                        <a:pt x="480694" y="747302"/>
                      </a:lnTo>
                      <a:lnTo>
                        <a:pt x="479925" y="747546"/>
                      </a:lnTo>
                      <a:lnTo>
                        <a:pt x="476823" y="748938"/>
                      </a:lnTo>
                      <a:lnTo>
                        <a:pt x="474856" y="750390"/>
                      </a:lnTo>
                      <a:lnTo>
                        <a:pt x="473757" y="752684"/>
                      </a:lnTo>
                      <a:lnTo>
                        <a:pt x="473537" y="753819"/>
                      </a:lnTo>
                      <a:lnTo>
                        <a:pt x="473439" y="754343"/>
                      </a:lnTo>
                      <a:lnTo>
                        <a:pt x="473134" y="755942"/>
                      </a:lnTo>
                      <a:lnTo>
                        <a:pt x="472926" y="756967"/>
                      </a:lnTo>
                      <a:lnTo>
                        <a:pt x="472364" y="761055"/>
                      </a:lnTo>
                      <a:lnTo>
                        <a:pt x="471974" y="763691"/>
                      </a:lnTo>
                      <a:lnTo>
                        <a:pt x="471009" y="764460"/>
                      </a:lnTo>
                      <a:lnTo>
                        <a:pt x="470178" y="763544"/>
                      </a:lnTo>
                      <a:lnTo>
                        <a:pt x="469225" y="761555"/>
                      </a:lnTo>
                      <a:lnTo>
                        <a:pt x="468627" y="760421"/>
                      </a:lnTo>
                      <a:lnTo>
                        <a:pt x="467845" y="758956"/>
                      </a:lnTo>
                      <a:lnTo>
                        <a:pt x="466880" y="757419"/>
                      </a:lnTo>
                      <a:lnTo>
                        <a:pt x="465439" y="757101"/>
                      </a:lnTo>
                      <a:lnTo>
                        <a:pt x="464132" y="757284"/>
                      </a:lnTo>
                      <a:lnTo>
                        <a:pt x="463277" y="757943"/>
                      </a:lnTo>
                      <a:lnTo>
                        <a:pt x="462642" y="758590"/>
                      </a:lnTo>
                      <a:lnTo>
                        <a:pt x="461250" y="760018"/>
                      </a:lnTo>
                      <a:lnTo>
                        <a:pt x="458477" y="762520"/>
                      </a:lnTo>
                      <a:lnTo>
                        <a:pt x="458025" y="762959"/>
                      </a:lnTo>
                      <a:lnTo>
                        <a:pt x="454422" y="766583"/>
                      </a:lnTo>
                      <a:lnTo>
                        <a:pt x="452590" y="768425"/>
                      </a:lnTo>
                      <a:lnTo>
                        <a:pt x="451564" y="769536"/>
                      </a:lnTo>
                      <a:lnTo>
                        <a:pt x="448462" y="772867"/>
                      </a:lnTo>
                      <a:lnTo>
                        <a:pt x="447827" y="773538"/>
                      </a:lnTo>
                      <a:lnTo>
                        <a:pt x="447179" y="774234"/>
                      </a:lnTo>
                      <a:lnTo>
                        <a:pt x="445579" y="775918"/>
                      </a:lnTo>
                      <a:lnTo>
                        <a:pt x="443515" y="777211"/>
                      </a:lnTo>
                      <a:lnTo>
                        <a:pt x="441866" y="777761"/>
                      </a:lnTo>
                      <a:lnTo>
                        <a:pt x="440584" y="777175"/>
                      </a:lnTo>
                      <a:lnTo>
                        <a:pt x="440022" y="776968"/>
                      </a:lnTo>
                      <a:lnTo>
                        <a:pt x="437066" y="776540"/>
                      </a:lnTo>
                      <a:lnTo>
                        <a:pt x="436101" y="776382"/>
                      </a:lnTo>
                      <a:lnTo>
                        <a:pt x="434904" y="775747"/>
                      </a:lnTo>
                      <a:lnTo>
                        <a:pt x="434318" y="775430"/>
                      </a:lnTo>
                      <a:lnTo>
                        <a:pt x="432938" y="774698"/>
                      </a:lnTo>
                      <a:lnTo>
                        <a:pt x="432070" y="773819"/>
                      </a:lnTo>
                      <a:lnTo>
                        <a:pt x="430141" y="771854"/>
                      </a:lnTo>
                      <a:lnTo>
                        <a:pt x="429774" y="771488"/>
                      </a:lnTo>
                      <a:lnTo>
                        <a:pt x="429347" y="770903"/>
                      </a:lnTo>
                      <a:lnTo>
                        <a:pt x="427160" y="767974"/>
                      </a:lnTo>
                      <a:lnTo>
                        <a:pt x="424534" y="764240"/>
                      </a:lnTo>
                      <a:lnTo>
                        <a:pt x="423838" y="763239"/>
                      </a:lnTo>
                      <a:lnTo>
                        <a:pt x="417194" y="765936"/>
                      </a:lnTo>
                      <a:lnTo>
                        <a:pt x="415679" y="766559"/>
                      </a:lnTo>
                      <a:lnTo>
                        <a:pt x="414262" y="766876"/>
                      </a:lnTo>
                      <a:lnTo>
                        <a:pt x="404332" y="769121"/>
                      </a:lnTo>
                      <a:lnTo>
                        <a:pt x="402903" y="769451"/>
                      </a:lnTo>
                      <a:lnTo>
                        <a:pt x="401438" y="769585"/>
                      </a:lnTo>
                      <a:lnTo>
                        <a:pt x="394574" y="770244"/>
                      </a:lnTo>
                      <a:lnTo>
                        <a:pt x="393108" y="770390"/>
                      </a:lnTo>
                      <a:lnTo>
                        <a:pt x="392619" y="770439"/>
                      </a:lnTo>
                      <a:lnTo>
                        <a:pt x="389712" y="770622"/>
                      </a:lnTo>
                      <a:lnTo>
                        <a:pt x="375642" y="771488"/>
                      </a:lnTo>
                      <a:lnTo>
                        <a:pt x="373700" y="771611"/>
                      </a:lnTo>
                      <a:lnTo>
                        <a:pt x="371758" y="771733"/>
                      </a:lnTo>
                      <a:lnTo>
                        <a:pt x="369840" y="771672"/>
                      </a:lnTo>
                      <a:lnTo>
                        <a:pt x="368399" y="771623"/>
                      </a:lnTo>
                      <a:lnTo>
                        <a:pt x="363599" y="771464"/>
                      </a:lnTo>
                      <a:lnTo>
                        <a:pt x="357773" y="771269"/>
                      </a:lnTo>
                      <a:lnTo>
                        <a:pt x="348063" y="770940"/>
                      </a:lnTo>
                      <a:lnTo>
                        <a:pt x="346120" y="770878"/>
                      </a:lnTo>
                      <a:lnTo>
                        <a:pt x="344240" y="770415"/>
                      </a:lnTo>
                      <a:lnTo>
                        <a:pt x="331537" y="767303"/>
                      </a:lnTo>
                      <a:lnTo>
                        <a:pt x="329656" y="766839"/>
                      </a:lnTo>
                      <a:lnTo>
                        <a:pt x="328300" y="765375"/>
                      </a:lnTo>
                      <a:lnTo>
                        <a:pt x="325931" y="762825"/>
                      </a:lnTo>
                      <a:lnTo>
                        <a:pt x="325454" y="762312"/>
                      </a:lnTo>
                      <a:lnTo>
                        <a:pt x="319799" y="755649"/>
                      </a:lnTo>
                      <a:lnTo>
                        <a:pt x="319128" y="754856"/>
                      </a:lnTo>
                      <a:lnTo>
                        <a:pt x="318810" y="754453"/>
                      </a:lnTo>
                      <a:lnTo>
                        <a:pt x="317210" y="752452"/>
                      </a:lnTo>
                      <a:lnTo>
                        <a:pt x="309515" y="742800"/>
                      </a:lnTo>
                      <a:lnTo>
                        <a:pt x="297900" y="728217"/>
                      </a:lnTo>
                      <a:lnTo>
                        <a:pt x="289362" y="717698"/>
                      </a:lnTo>
                      <a:lnTo>
                        <a:pt x="288079" y="716112"/>
                      </a:lnTo>
                      <a:lnTo>
                        <a:pt x="287115" y="714916"/>
                      </a:lnTo>
                      <a:lnTo>
                        <a:pt x="285832" y="713342"/>
                      </a:lnTo>
                      <a:lnTo>
                        <a:pt x="283707" y="711145"/>
                      </a:lnTo>
                      <a:lnTo>
                        <a:pt x="268806" y="695806"/>
                      </a:lnTo>
                      <a:lnTo>
                        <a:pt x="263139" y="689986"/>
                      </a:lnTo>
                      <a:lnTo>
                        <a:pt x="261575" y="688363"/>
                      </a:lnTo>
                      <a:lnTo>
                        <a:pt x="261184" y="687972"/>
                      </a:lnTo>
                      <a:lnTo>
                        <a:pt x="259438" y="686142"/>
                      </a:lnTo>
                      <a:lnTo>
                        <a:pt x="254894" y="681371"/>
                      </a:lnTo>
                      <a:lnTo>
                        <a:pt x="216188" y="640747"/>
                      </a:lnTo>
                      <a:lnTo>
                        <a:pt x="215467" y="640003"/>
                      </a:lnTo>
                      <a:lnTo>
                        <a:pt x="215113" y="639649"/>
                      </a:lnTo>
                      <a:lnTo>
                        <a:pt x="213684" y="638197"/>
                      </a:lnTo>
                      <a:lnTo>
                        <a:pt x="204011" y="628471"/>
                      </a:lnTo>
                      <a:lnTo>
                        <a:pt x="194838" y="619258"/>
                      </a:lnTo>
                      <a:lnTo>
                        <a:pt x="191296" y="615682"/>
                      </a:lnTo>
                      <a:lnTo>
                        <a:pt x="189513" y="613901"/>
                      </a:lnTo>
                      <a:lnTo>
                        <a:pt x="188804" y="613181"/>
                      </a:lnTo>
                      <a:lnTo>
                        <a:pt x="188071" y="612400"/>
                      </a:lnTo>
                      <a:lnTo>
                        <a:pt x="185128" y="609239"/>
                      </a:lnTo>
                      <a:lnTo>
                        <a:pt x="174795" y="598123"/>
                      </a:lnTo>
                      <a:lnTo>
                        <a:pt x="173756" y="597012"/>
                      </a:lnTo>
                      <a:lnTo>
                        <a:pt x="172877" y="595841"/>
                      </a:lnTo>
                      <a:lnTo>
                        <a:pt x="172254" y="595011"/>
                      </a:lnTo>
                      <a:lnTo>
                        <a:pt x="167234" y="588360"/>
                      </a:lnTo>
                      <a:lnTo>
                        <a:pt x="166294" y="587116"/>
                      </a:lnTo>
                      <a:lnTo>
                        <a:pt x="165695" y="585920"/>
                      </a:lnTo>
                      <a:lnTo>
                        <a:pt x="164401" y="583333"/>
                      </a:lnTo>
                      <a:lnTo>
                        <a:pt x="163765" y="582076"/>
                      </a:lnTo>
                      <a:lnTo>
                        <a:pt x="162923" y="580380"/>
                      </a:lnTo>
                      <a:lnTo>
                        <a:pt x="162764" y="578391"/>
                      </a:lnTo>
                      <a:lnTo>
                        <a:pt x="162471" y="574913"/>
                      </a:lnTo>
                      <a:lnTo>
                        <a:pt x="162202" y="571716"/>
                      </a:lnTo>
                      <a:lnTo>
                        <a:pt x="162080" y="570117"/>
                      </a:lnTo>
                      <a:lnTo>
                        <a:pt x="162483" y="567835"/>
                      </a:lnTo>
                      <a:lnTo>
                        <a:pt x="163228" y="563625"/>
                      </a:lnTo>
                      <a:lnTo>
                        <a:pt x="163936" y="559647"/>
                      </a:lnTo>
                      <a:lnTo>
                        <a:pt x="164303" y="557548"/>
                      </a:lnTo>
                      <a:lnTo>
                        <a:pt x="164107" y="555376"/>
                      </a:lnTo>
                      <a:lnTo>
                        <a:pt x="163130" y="545065"/>
                      </a:lnTo>
                      <a:lnTo>
                        <a:pt x="162752" y="541013"/>
                      </a:lnTo>
                      <a:lnTo>
                        <a:pt x="162544" y="538829"/>
                      </a:lnTo>
                      <a:lnTo>
                        <a:pt x="161640" y="537060"/>
                      </a:lnTo>
                      <a:lnTo>
                        <a:pt x="158196" y="530409"/>
                      </a:lnTo>
                      <a:lnTo>
                        <a:pt x="157475" y="529018"/>
                      </a:lnTo>
                      <a:lnTo>
                        <a:pt x="156584" y="528188"/>
                      </a:lnTo>
                      <a:lnTo>
                        <a:pt x="154617" y="526382"/>
                      </a:lnTo>
                      <a:lnTo>
                        <a:pt x="153408" y="525260"/>
                      </a:lnTo>
                      <a:lnTo>
                        <a:pt x="151613" y="525089"/>
                      </a:lnTo>
                      <a:lnTo>
                        <a:pt x="148901" y="524820"/>
                      </a:lnTo>
                      <a:lnTo>
                        <a:pt x="144748" y="524418"/>
                      </a:lnTo>
                      <a:lnTo>
                        <a:pt x="143832" y="524332"/>
                      </a:lnTo>
                      <a:lnTo>
                        <a:pt x="142892" y="524259"/>
                      </a:lnTo>
                      <a:lnTo>
                        <a:pt x="139618" y="524002"/>
                      </a:lnTo>
                      <a:lnTo>
                        <a:pt x="138214" y="523893"/>
                      </a:lnTo>
                      <a:lnTo>
                        <a:pt x="136101" y="523722"/>
                      </a:lnTo>
                      <a:lnTo>
                        <a:pt x="131911" y="523405"/>
                      </a:lnTo>
                      <a:lnTo>
                        <a:pt x="130055" y="523258"/>
                      </a:lnTo>
                      <a:lnTo>
                        <a:pt x="128394" y="522477"/>
                      </a:lnTo>
                      <a:lnTo>
                        <a:pt x="123313" y="520085"/>
                      </a:lnTo>
                      <a:lnTo>
                        <a:pt x="121774" y="519353"/>
                      </a:lnTo>
                      <a:lnTo>
                        <a:pt x="120247" y="518035"/>
                      </a:lnTo>
                      <a:lnTo>
                        <a:pt x="114482" y="513093"/>
                      </a:lnTo>
                      <a:lnTo>
                        <a:pt x="109108" y="508468"/>
                      </a:lnTo>
                      <a:lnTo>
                        <a:pt x="107190" y="506821"/>
                      </a:lnTo>
                      <a:lnTo>
                        <a:pt x="105847" y="505234"/>
                      </a:lnTo>
                      <a:lnTo>
                        <a:pt x="102989" y="501866"/>
                      </a:lnTo>
                      <a:lnTo>
                        <a:pt x="101413" y="500000"/>
                      </a:lnTo>
                      <a:lnTo>
                        <a:pt x="99336" y="498865"/>
                      </a:lnTo>
                      <a:lnTo>
                        <a:pt x="94341" y="496143"/>
                      </a:lnTo>
                      <a:lnTo>
                        <a:pt x="93743" y="495667"/>
                      </a:lnTo>
                      <a:lnTo>
                        <a:pt x="92607" y="494753"/>
                      </a:lnTo>
                      <a:lnTo>
                        <a:pt x="88454" y="491396"/>
                      </a:lnTo>
                      <a:lnTo>
                        <a:pt x="87318" y="490493"/>
                      </a:lnTo>
                      <a:lnTo>
                        <a:pt x="86243" y="489444"/>
                      </a:lnTo>
                      <a:lnTo>
                        <a:pt x="85180" y="488407"/>
                      </a:lnTo>
                      <a:lnTo>
                        <a:pt x="81809" y="485124"/>
                      </a:lnTo>
                      <a:lnTo>
                        <a:pt x="80918" y="484246"/>
                      </a:lnTo>
                      <a:lnTo>
                        <a:pt x="80539" y="483953"/>
                      </a:lnTo>
                      <a:lnTo>
                        <a:pt x="79037" y="482806"/>
                      </a:lnTo>
                      <a:lnTo>
                        <a:pt x="78304" y="482232"/>
                      </a:lnTo>
                      <a:lnTo>
                        <a:pt x="76826" y="481097"/>
                      </a:lnTo>
                      <a:lnTo>
                        <a:pt x="75043" y="480841"/>
                      </a:lnTo>
                      <a:lnTo>
                        <a:pt x="71440" y="480316"/>
                      </a:lnTo>
                      <a:lnTo>
                        <a:pt x="70047" y="480072"/>
                      </a:lnTo>
                      <a:lnTo>
                        <a:pt x="64942" y="479157"/>
                      </a:lnTo>
                      <a:lnTo>
                        <a:pt x="63085" y="478828"/>
                      </a:lnTo>
                      <a:lnTo>
                        <a:pt x="61351" y="477729"/>
                      </a:lnTo>
                      <a:lnTo>
                        <a:pt x="59324" y="476436"/>
                      </a:lnTo>
                      <a:lnTo>
                        <a:pt x="53485" y="472726"/>
                      </a:lnTo>
                      <a:lnTo>
                        <a:pt x="52923" y="472360"/>
                      </a:lnTo>
                      <a:lnTo>
                        <a:pt x="51152" y="471091"/>
                      </a:lnTo>
                      <a:lnTo>
                        <a:pt x="49564" y="469944"/>
                      </a:lnTo>
                      <a:lnTo>
                        <a:pt x="48612" y="468748"/>
                      </a:lnTo>
                      <a:lnTo>
                        <a:pt x="44117" y="463135"/>
                      </a:lnTo>
                      <a:lnTo>
                        <a:pt x="42908" y="461610"/>
                      </a:lnTo>
                      <a:lnTo>
                        <a:pt x="42175" y="459584"/>
                      </a:lnTo>
                      <a:lnTo>
                        <a:pt x="39231" y="451457"/>
                      </a:lnTo>
                      <a:lnTo>
                        <a:pt x="38499" y="449419"/>
                      </a:lnTo>
                      <a:lnTo>
                        <a:pt x="38413" y="447881"/>
                      </a:lnTo>
                      <a:lnTo>
                        <a:pt x="38328" y="446331"/>
                      </a:lnTo>
                      <a:lnTo>
                        <a:pt x="38022" y="441011"/>
                      </a:lnTo>
                      <a:lnTo>
                        <a:pt x="37546" y="432652"/>
                      </a:lnTo>
                      <a:lnTo>
                        <a:pt x="37448" y="431078"/>
                      </a:lnTo>
                      <a:lnTo>
                        <a:pt x="37363" y="429516"/>
                      </a:lnTo>
                      <a:lnTo>
                        <a:pt x="37424" y="427893"/>
                      </a:lnTo>
                      <a:lnTo>
                        <a:pt x="37473" y="426258"/>
                      </a:lnTo>
                      <a:lnTo>
                        <a:pt x="37582" y="423012"/>
                      </a:lnTo>
                      <a:lnTo>
                        <a:pt x="37729" y="418680"/>
                      </a:lnTo>
                      <a:lnTo>
                        <a:pt x="37802" y="416471"/>
                      </a:lnTo>
                      <a:lnTo>
                        <a:pt x="37851" y="414824"/>
                      </a:lnTo>
                      <a:lnTo>
                        <a:pt x="37900" y="413274"/>
                      </a:lnTo>
                      <a:lnTo>
                        <a:pt x="37118" y="411578"/>
                      </a:lnTo>
                      <a:lnTo>
                        <a:pt x="36300" y="409772"/>
                      </a:lnTo>
                      <a:lnTo>
                        <a:pt x="34737" y="409308"/>
                      </a:lnTo>
                      <a:lnTo>
                        <a:pt x="32807" y="408917"/>
                      </a:lnTo>
                      <a:lnTo>
                        <a:pt x="32233" y="408930"/>
                      </a:lnTo>
                      <a:lnTo>
                        <a:pt x="30523" y="409162"/>
                      </a:lnTo>
                      <a:lnTo>
                        <a:pt x="29021" y="409357"/>
                      </a:lnTo>
                      <a:lnTo>
                        <a:pt x="28056" y="410858"/>
                      </a:lnTo>
                      <a:lnTo>
                        <a:pt x="25710" y="414494"/>
                      </a:lnTo>
                      <a:lnTo>
                        <a:pt x="25320" y="415104"/>
                      </a:lnTo>
                      <a:lnTo>
                        <a:pt x="24856" y="416178"/>
                      </a:lnTo>
                      <a:lnTo>
                        <a:pt x="22742" y="421511"/>
                      </a:lnTo>
                      <a:lnTo>
                        <a:pt x="21936" y="423573"/>
                      </a:lnTo>
                      <a:lnTo>
                        <a:pt x="21814" y="427039"/>
                      </a:lnTo>
                      <a:lnTo>
                        <a:pt x="21729" y="429589"/>
                      </a:lnTo>
                      <a:lnTo>
                        <a:pt x="21240" y="430919"/>
                      </a:lnTo>
                      <a:lnTo>
                        <a:pt x="20300" y="433482"/>
                      </a:lnTo>
                      <a:lnTo>
                        <a:pt x="19750" y="434946"/>
                      </a:lnTo>
                      <a:lnTo>
                        <a:pt x="18639" y="435617"/>
                      </a:lnTo>
                      <a:lnTo>
                        <a:pt x="15793" y="437326"/>
                      </a:lnTo>
                      <a:lnTo>
                        <a:pt x="14547" y="438082"/>
                      </a:lnTo>
                      <a:lnTo>
                        <a:pt x="13057" y="437326"/>
                      </a:lnTo>
                      <a:lnTo>
                        <a:pt x="10150" y="435849"/>
                      </a:lnTo>
                      <a:lnTo>
                        <a:pt x="9344" y="426783"/>
                      </a:lnTo>
                      <a:lnTo>
                        <a:pt x="9246" y="425562"/>
                      </a:lnTo>
                      <a:lnTo>
                        <a:pt x="8977" y="421535"/>
                      </a:lnTo>
                      <a:lnTo>
                        <a:pt x="8843" y="419534"/>
                      </a:lnTo>
                      <a:lnTo>
                        <a:pt x="8086" y="418228"/>
                      </a:lnTo>
                      <a:lnTo>
                        <a:pt x="5985" y="414592"/>
                      </a:lnTo>
                      <a:lnTo>
                        <a:pt x="2846" y="409991"/>
                      </a:lnTo>
                      <a:lnTo>
                        <a:pt x="2333" y="409296"/>
                      </a:lnTo>
                      <a:lnTo>
                        <a:pt x="428" y="406660"/>
                      </a:lnTo>
                      <a:lnTo>
                        <a:pt x="3115" y="403280"/>
                      </a:lnTo>
                      <a:lnTo>
                        <a:pt x="3774" y="402450"/>
                      </a:lnTo>
                      <a:lnTo>
                        <a:pt x="4055" y="401718"/>
                      </a:lnTo>
                      <a:lnTo>
                        <a:pt x="5081" y="399045"/>
                      </a:lnTo>
                      <a:lnTo>
                        <a:pt x="5631" y="397618"/>
                      </a:lnTo>
                      <a:lnTo>
                        <a:pt x="5277" y="395519"/>
                      </a:lnTo>
                      <a:lnTo>
                        <a:pt x="3970" y="387636"/>
                      </a:lnTo>
                      <a:lnTo>
                        <a:pt x="3530" y="385012"/>
                      </a:lnTo>
                      <a:lnTo>
                        <a:pt x="3286" y="382852"/>
                      </a:lnTo>
                      <a:lnTo>
                        <a:pt x="2699" y="377446"/>
                      </a:lnTo>
                      <a:lnTo>
                        <a:pt x="2467" y="375274"/>
                      </a:lnTo>
                      <a:lnTo>
                        <a:pt x="2003" y="372736"/>
                      </a:lnTo>
                      <a:lnTo>
                        <a:pt x="1624" y="370710"/>
                      </a:lnTo>
                      <a:lnTo>
                        <a:pt x="977" y="367147"/>
                      </a:lnTo>
                      <a:lnTo>
                        <a:pt x="354" y="363779"/>
                      </a:lnTo>
                      <a:lnTo>
                        <a:pt x="0" y="361851"/>
                      </a:lnTo>
                      <a:lnTo>
                        <a:pt x="183" y="360436"/>
                      </a:lnTo>
                      <a:lnTo>
                        <a:pt x="525" y="357788"/>
                      </a:lnTo>
                      <a:lnTo>
                        <a:pt x="721" y="356250"/>
                      </a:lnTo>
                      <a:lnTo>
                        <a:pt x="1844" y="354578"/>
                      </a:lnTo>
                      <a:lnTo>
                        <a:pt x="3090" y="352723"/>
                      </a:lnTo>
                      <a:lnTo>
                        <a:pt x="7670" y="348880"/>
                      </a:lnTo>
                      <a:lnTo>
                        <a:pt x="9283" y="347525"/>
                      </a:lnTo>
                      <a:lnTo>
                        <a:pt x="13765" y="345170"/>
                      </a:lnTo>
                      <a:lnTo>
                        <a:pt x="15524" y="344242"/>
                      </a:lnTo>
                      <a:lnTo>
                        <a:pt x="16452" y="343169"/>
                      </a:lnTo>
                      <a:lnTo>
                        <a:pt x="18822" y="340411"/>
                      </a:lnTo>
                      <a:lnTo>
                        <a:pt x="19823" y="339251"/>
                      </a:lnTo>
                      <a:lnTo>
                        <a:pt x="20239" y="337409"/>
                      </a:lnTo>
                      <a:lnTo>
                        <a:pt x="21265" y="332882"/>
                      </a:lnTo>
                      <a:lnTo>
                        <a:pt x="21436" y="332088"/>
                      </a:lnTo>
                      <a:lnTo>
                        <a:pt x="21570" y="331027"/>
                      </a:lnTo>
                      <a:lnTo>
                        <a:pt x="21716" y="329965"/>
                      </a:lnTo>
                      <a:lnTo>
                        <a:pt x="22400" y="324645"/>
                      </a:lnTo>
                      <a:lnTo>
                        <a:pt x="22596" y="323034"/>
                      </a:lnTo>
                      <a:lnTo>
                        <a:pt x="22877" y="320886"/>
                      </a:lnTo>
                      <a:lnTo>
                        <a:pt x="23353" y="318848"/>
                      </a:lnTo>
                      <a:lnTo>
                        <a:pt x="24416" y="314236"/>
                      </a:lnTo>
                      <a:lnTo>
                        <a:pt x="25491" y="309562"/>
                      </a:lnTo>
                      <a:lnTo>
                        <a:pt x="25845" y="308012"/>
                      </a:lnTo>
                      <a:lnTo>
                        <a:pt x="26077" y="306975"/>
                      </a:lnTo>
                      <a:lnTo>
                        <a:pt x="26370" y="305999"/>
                      </a:lnTo>
                      <a:lnTo>
                        <a:pt x="26663" y="305010"/>
                      </a:lnTo>
                      <a:lnTo>
                        <a:pt x="27933" y="300776"/>
                      </a:lnTo>
                      <a:lnTo>
                        <a:pt x="28129" y="300129"/>
                      </a:lnTo>
                      <a:lnTo>
                        <a:pt x="28569" y="298653"/>
                      </a:lnTo>
                      <a:lnTo>
                        <a:pt x="29668" y="296249"/>
                      </a:lnTo>
                      <a:lnTo>
                        <a:pt x="31647" y="291917"/>
                      </a:lnTo>
                      <a:lnTo>
                        <a:pt x="32379" y="289952"/>
                      </a:lnTo>
                      <a:lnTo>
                        <a:pt x="32929" y="288475"/>
                      </a:lnTo>
                      <a:lnTo>
                        <a:pt x="33674" y="286486"/>
                      </a:lnTo>
                      <a:lnTo>
                        <a:pt x="34077" y="285059"/>
                      </a:lnTo>
                      <a:lnTo>
                        <a:pt x="35848" y="278689"/>
                      </a:lnTo>
                      <a:lnTo>
                        <a:pt x="36227" y="277334"/>
                      </a:lnTo>
                      <a:lnTo>
                        <a:pt x="36276" y="276321"/>
                      </a:lnTo>
                      <a:lnTo>
                        <a:pt x="36422" y="273698"/>
                      </a:lnTo>
                      <a:lnTo>
                        <a:pt x="36471" y="272917"/>
                      </a:lnTo>
                      <a:lnTo>
                        <a:pt x="36373" y="272380"/>
                      </a:lnTo>
                      <a:lnTo>
                        <a:pt x="35897" y="269878"/>
                      </a:lnTo>
                      <a:lnTo>
                        <a:pt x="35543" y="268023"/>
                      </a:lnTo>
                      <a:lnTo>
                        <a:pt x="33808" y="267609"/>
                      </a:lnTo>
                      <a:lnTo>
                        <a:pt x="31182" y="266974"/>
                      </a:lnTo>
                      <a:lnTo>
                        <a:pt x="26761" y="266400"/>
                      </a:lnTo>
                      <a:lnTo>
                        <a:pt x="25576" y="266254"/>
                      </a:lnTo>
                      <a:lnTo>
                        <a:pt x="23707" y="266315"/>
                      </a:lnTo>
                      <a:lnTo>
                        <a:pt x="22535" y="266352"/>
                      </a:lnTo>
                      <a:lnTo>
                        <a:pt x="18639" y="266486"/>
                      </a:lnTo>
                      <a:lnTo>
                        <a:pt x="16697" y="266547"/>
                      </a:lnTo>
                      <a:lnTo>
                        <a:pt x="14974" y="266071"/>
                      </a:lnTo>
                      <a:lnTo>
                        <a:pt x="10223" y="264729"/>
                      </a:lnTo>
                      <a:lnTo>
                        <a:pt x="7585" y="263984"/>
                      </a:lnTo>
                      <a:lnTo>
                        <a:pt x="5997" y="263533"/>
                      </a:lnTo>
                      <a:lnTo>
                        <a:pt x="5130" y="262459"/>
                      </a:lnTo>
                      <a:lnTo>
                        <a:pt x="3176" y="260055"/>
                      </a:lnTo>
                      <a:lnTo>
                        <a:pt x="2223" y="258884"/>
                      </a:lnTo>
                      <a:lnTo>
                        <a:pt x="2333" y="257090"/>
                      </a:lnTo>
                      <a:lnTo>
                        <a:pt x="2382" y="256199"/>
                      </a:lnTo>
                      <a:lnTo>
                        <a:pt x="2431" y="255333"/>
                      </a:lnTo>
                      <a:lnTo>
                        <a:pt x="3237" y="251903"/>
                      </a:lnTo>
                      <a:lnTo>
                        <a:pt x="3481" y="250891"/>
                      </a:lnTo>
                      <a:lnTo>
                        <a:pt x="4031" y="250049"/>
                      </a:lnTo>
                      <a:lnTo>
                        <a:pt x="7292" y="244960"/>
                      </a:lnTo>
                      <a:lnTo>
                        <a:pt x="8745" y="242703"/>
                      </a:lnTo>
                      <a:lnTo>
                        <a:pt x="9234" y="241958"/>
                      </a:lnTo>
                      <a:lnTo>
                        <a:pt x="9576" y="241482"/>
                      </a:lnTo>
                      <a:lnTo>
                        <a:pt x="10687" y="239981"/>
                      </a:lnTo>
                      <a:lnTo>
                        <a:pt x="15842" y="232965"/>
                      </a:lnTo>
                      <a:lnTo>
                        <a:pt x="19689" y="228267"/>
                      </a:lnTo>
                      <a:lnTo>
                        <a:pt x="22706" y="224594"/>
                      </a:lnTo>
                      <a:lnTo>
                        <a:pt x="31964" y="213696"/>
                      </a:lnTo>
                      <a:lnTo>
                        <a:pt x="32953" y="212537"/>
                      </a:lnTo>
                      <a:lnTo>
                        <a:pt x="33943" y="211366"/>
                      </a:lnTo>
                      <a:lnTo>
                        <a:pt x="34566" y="210560"/>
                      </a:lnTo>
                      <a:lnTo>
                        <a:pt x="35506" y="209352"/>
                      </a:lnTo>
                      <a:lnTo>
                        <a:pt x="42554" y="200237"/>
                      </a:lnTo>
                      <a:lnTo>
                        <a:pt x="43934" y="198443"/>
                      </a:lnTo>
                      <a:lnTo>
                        <a:pt x="44777" y="196795"/>
                      </a:lnTo>
                      <a:lnTo>
                        <a:pt x="46108" y="194172"/>
                      </a:lnTo>
                      <a:lnTo>
                        <a:pt x="47989" y="190486"/>
                      </a:lnTo>
                      <a:lnTo>
                        <a:pt x="48929" y="188644"/>
                      </a:lnTo>
                      <a:lnTo>
                        <a:pt x="49699" y="186716"/>
                      </a:lnTo>
                      <a:lnTo>
                        <a:pt x="52386" y="179943"/>
                      </a:lnTo>
                      <a:lnTo>
                        <a:pt x="53155" y="178015"/>
                      </a:lnTo>
                      <a:lnTo>
                        <a:pt x="53400" y="175990"/>
                      </a:lnTo>
                      <a:lnTo>
                        <a:pt x="53742" y="173012"/>
                      </a:lnTo>
                      <a:lnTo>
                        <a:pt x="53852" y="172109"/>
                      </a:lnTo>
                      <a:lnTo>
                        <a:pt x="53949" y="171206"/>
                      </a:lnTo>
                      <a:lnTo>
                        <a:pt x="53986" y="170681"/>
                      </a:lnTo>
                      <a:lnTo>
                        <a:pt x="54071" y="169095"/>
                      </a:lnTo>
                      <a:lnTo>
                        <a:pt x="54365" y="163921"/>
                      </a:lnTo>
                      <a:lnTo>
                        <a:pt x="54450" y="162371"/>
                      </a:lnTo>
                      <a:lnTo>
                        <a:pt x="54279" y="160211"/>
                      </a:lnTo>
                      <a:lnTo>
                        <a:pt x="53461" y="150119"/>
                      </a:lnTo>
                      <a:lnTo>
                        <a:pt x="53265" y="147801"/>
                      </a:lnTo>
                      <a:lnTo>
                        <a:pt x="52740" y="145739"/>
                      </a:lnTo>
                      <a:lnTo>
                        <a:pt x="49174" y="131852"/>
                      </a:lnTo>
                      <a:lnTo>
                        <a:pt x="48648" y="129802"/>
                      </a:lnTo>
                      <a:lnTo>
                        <a:pt x="47659" y="126861"/>
                      </a:lnTo>
                      <a:lnTo>
                        <a:pt x="46181" y="122468"/>
                      </a:lnTo>
                      <a:lnTo>
                        <a:pt x="45534" y="120503"/>
                      </a:lnTo>
                      <a:lnTo>
                        <a:pt x="45204" y="119527"/>
                      </a:lnTo>
                      <a:lnTo>
                        <a:pt x="44447" y="117550"/>
                      </a:lnTo>
                      <a:lnTo>
                        <a:pt x="43873" y="116061"/>
                      </a:lnTo>
                      <a:lnTo>
                        <a:pt x="42102" y="111449"/>
                      </a:lnTo>
                      <a:lnTo>
                        <a:pt x="41405" y="109960"/>
                      </a:lnTo>
                      <a:lnTo>
                        <a:pt x="41063" y="109252"/>
                      </a:lnTo>
                      <a:lnTo>
                        <a:pt x="40233" y="107556"/>
                      </a:lnTo>
                      <a:lnTo>
                        <a:pt x="40257" y="105311"/>
                      </a:lnTo>
                      <a:lnTo>
                        <a:pt x="40270" y="103529"/>
                      </a:lnTo>
                      <a:lnTo>
                        <a:pt x="40978" y="102284"/>
                      </a:lnTo>
                      <a:lnTo>
                        <a:pt x="42773" y="99600"/>
                      </a:lnTo>
                      <a:lnTo>
                        <a:pt x="43360" y="100344"/>
                      </a:lnTo>
                      <a:lnTo>
                        <a:pt x="44715" y="102138"/>
                      </a:lnTo>
                      <a:lnTo>
                        <a:pt x="46548" y="102833"/>
                      </a:lnTo>
                      <a:lnTo>
                        <a:pt x="47012" y="103004"/>
                      </a:lnTo>
                      <a:lnTo>
                        <a:pt x="47464" y="103175"/>
                      </a:lnTo>
                      <a:lnTo>
                        <a:pt x="48392" y="103529"/>
                      </a:lnTo>
                      <a:lnTo>
                        <a:pt x="49418" y="103712"/>
                      </a:lnTo>
                      <a:lnTo>
                        <a:pt x="53363" y="104383"/>
                      </a:lnTo>
                      <a:lnTo>
                        <a:pt x="54047" y="104469"/>
                      </a:lnTo>
                      <a:lnTo>
                        <a:pt x="58359" y="104676"/>
                      </a:lnTo>
                      <a:lnTo>
                        <a:pt x="59812" y="104603"/>
                      </a:lnTo>
                      <a:lnTo>
                        <a:pt x="61632" y="104530"/>
                      </a:lnTo>
                      <a:lnTo>
                        <a:pt x="62951" y="103785"/>
                      </a:lnTo>
                      <a:lnTo>
                        <a:pt x="67140" y="101455"/>
                      </a:lnTo>
                      <a:lnTo>
                        <a:pt x="68191" y="100857"/>
                      </a:lnTo>
                      <a:lnTo>
                        <a:pt x="68863" y="100124"/>
                      </a:lnTo>
                      <a:lnTo>
                        <a:pt x="71647" y="97049"/>
                      </a:lnTo>
                      <a:lnTo>
                        <a:pt x="72796" y="95792"/>
                      </a:lnTo>
                      <a:lnTo>
                        <a:pt x="72893" y="94133"/>
                      </a:lnTo>
                      <a:lnTo>
                        <a:pt x="73186" y="89642"/>
                      </a:lnTo>
                      <a:lnTo>
                        <a:pt x="73247" y="88751"/>
                      </a:lnTo>
                      <a:lnTo>
                        <a:pt x="73467" y="88019"/>
                      </a:lnTo>
                      <a:lnTo>
                        <a:pt x="73895" y="86653"/>
                      </a:lnTo>
                      <a:lnTo>
                        <a:pt x="74469" y="84773"/>
                      </a:lnTo>
                      <a:lnTo>
                        <a:pt x="74957" y="83199"/>
                      </a:lnTo>
                      <a:lnTo>
                        <a:pt x="75373" y="82223"/>
                      </a:lnTo>
                      <a:lnTo>
                        <a:pt x="75837" y="81125"/>
                      </a:lnTo>
                      <a:lnTo>
                        <a:pt x="76435" y="79672"/>
                      </a:lnTo>
                      <a:lnTo>
                        <a:pt x="77022" y="78696"/>
                      </a:lnTo>
                      <a:lnTo>
                        <a:pt x="79183" y="75096"/>
                      </a:lnTo>
                      <a:lnTo>
                        <a:pt x="79916" y="73864"/>
                      </a:lnTo>
                      <a:lnTo>
                        <a:pt x="80808" y="72900"/>
                      </a:lnTo>
                      <a:lnTo>
                        <a:pt x="82982" y="70557"/>
                      </a:lnTo>
                      <a:lnTo>
                        <a:pt x="83910" y="69568"/>
                      </a:lnTo>
                      <a:lnTo>
                        <a:pt x="84814" y="68934"/>
                      </a:lnTo>
                      <a:lnTo>
                        <a:pt x="87831" y="66823"/>
                      </a:lnTo>
                      <a:lnTo>
                        <a:pt x="91031" y="64858"/>
                      </a:lnTo>
                      <a:lnTo>
                        <a:pt x="91752" y="64419"/>
                      </a:lnTo>
                      <a:lnTo>
                        <a:pt x="92912" y="63711"/>
                      </a:lnTo>
                      <a:lnTo>
                        <a:pt x="94463" y="63369"/>
                      </a:lnTo>
                      <a:lnTo>
                        <a:pt x="96332" y="62955"/>
                      </a:lnTo>
                      <a:lnTo>
                        <a:pt x="98836" y="62393"/>
                      </a:lnTo>
                      <a:lnTo>
                        <a:pt x="99935" y="62149"/>
                      </a:lnTo>
                      <a:lnTo>
                        <a:pt x="101132" y="62137"/>
                      </a:lnTo>
                      <a:lnTo>
                        <a:pt x="104283" y="62113"/>
                      </a:lnTo>
                      <a:lnTo>
                        <a:pt x="105834" y="62137"/>
                      </a:lnTo>
                      <a:lnTo>
                        <a:pt x="107740" y="62698"/>
                      </a:lnTo>
                      <a:lnTo>
                        <a:pt x="114042" y="64553"/>
                      </a:lnTo>
                      <a:lnTo>
                        <a:pt x="118647" y="65651"/>
                      </a:lnTo>
                      <a:lnTo>
                        <a:pt x="120613" y="66115"/>
                      </a:lnTo>
                      <a:lnTo>
                        <a:pt x="122433" y="67055"/>
                      </a:lnTo>
                      <a:lnTo>
                        <a:pt x="125792" y="68873"/>
                      </a:lnTo>
                      <a:lnTo>
                        <a:pt x="127954" y="69959"/>
                      </a:lnTo>
                      <a:lnTo>
                        <a:pt x="130531" y="71277"/>
                      </a:lnTo>
                      <a:lnTo>
                        <a:pt x="133108" y="72583"/>
                      </a:lnTo>
                      <a:lnTo>
                        <a:pt x="136369" y="72619"/>
                      </a:lnTo>
                      <a:lnTo>
                        <a:pt x="140363" y="68019"/>
                      </a:lnTo>
                      <a:lnTo>
                        <a:pt x="140791" y="67335"/>
                      </a:lnTo>
                      <a:lnTo>
                        <a:pt x="142611" y="64468"/>
                      </a:lnTo>
                      <a:lnTo>
                        <a:pt x="144406" y="60819"/>
                      </a:lnTo>
                      <a:lnTo>
                        <a:pt x="145212" y="59172"/>
                      </a:lnTo>
                      <a:lnTo>
                        <a:pt x="147325" y="57854"/>
                      </a:lnTo>
                      <a:lnTo>
                        <a:pt x="149878" y="56267"/>
                      </a:lnTo>
                      <a:lnTo>
                        <a:pt x="150721" y="55743"/>
                      </a:lnTo>
                      <a:lnTo>
                        <a:pt x="152651" y="54412"/>
                      </a:lnTo>
                      <a:lnTo>
                        <a:pt x="154605" y="53082"/>
                      </a:lnTo>
                      <a:lnTo>
                        <a:pt x="155118" y="51277"/>
                      </a:lnTo>
                      <a:lnTo>
                        <a:pt x="155582" y="49678"/>
                      </a:lnTo>
                      <a:lnTo>
                        <a:pt x="157402" y="47188"/>
                      </a:lnTo>
                      <a:lnTo>
                        <a:pt x="158819" y="45260"/>
                      </a:lnTo>
                      <a:lnTo>
                        <a:pt x="159930" y="43613"/>
                      </a:lnTo>
                      <a:lnTo>
                        <a:pt x="161054" y="41978"/>
                      </a:lnTo>
                      <a:lnTo>
                        <a:pt x="162935" y="40660"/>
                      </a:lnTo>
                      <a:lnTo>
                        <a:pt x="163423" y="40318"/>
                      </a:lnTo>
                      <a:lnTo>
                        <a:pt x="165060" y="39184"/>
                      </a:lnTo>
                      <a:lnTo>
                        <a:pt x="166306" y="37500"/>
                      </a:lnTo>
                      <a:lnTo>
                        <a:pt x="170117" y="32362"/>
                      </a:lnTo>
                      <a:lnTo>
                        <a:pt x="171094" y="33753"/>
                      </a:lnTo>
                      <a:lnTo>
                        <a:pt x="173121" y="36755"/>
                      </a:lnTo>
                      <a:lnTo>
                        <a:pt x="174587" y="38036"/>
                      </a:lnTo>
                      <a:lnTo>
                        <a:pt x="175931" y="39208"/>
                      </a:lnTo>
                      <a:lnTo>
                        <a:pt x="177665" y="42295"/>
                      </a:lnTo>
                      <a:lnTo>
                        <a:pt x="178605" y="43967"/>
                      </a:lnTo>
                      <a:lnTo>
                        <a:pt x="179668" y="45236"/>
                      </a:lnTo>
                      <a:lnTo>
                        <a:pt x="181647" y="47591"/>
                      </a:lnTo>
                      <a:lnTo>
                        <a:pt x="184053" y="48287"/>
                      </a:lnTo>
                      <a:lnTo>
                        <a:pt x="186312" y="48934"/>
                      </a:lnTo>
                      <a:lnTo>
                        <a:pt x="187473" y="51569"/>
                      </a:lnTo>
                      <a:lnTo>
                        <a:pt x="187790" y="52265"/>
                      </a:lnTo>
                      <a:lnTo>
                        <a:pt x="188438" y="53729"/>
                      </a:lnTo>
                      <a:lnTo>
                        <a:pt x="190001" y="55218"/>
                      </a:lnTo>
                      <a:lnTo>
                        <a:pt x="190380" y="55560"/>
                      </a:lnTo>
                      <a:lnTo>
                        <a:pt x="191894" y="56938"/>
                      </a:lnTo>
                      <a:lnTo>
                        <a:pt x="193897" y="57695"/>
                      </a:lnTo>
                      <a:lnTo>
                        <a:pt x="195180" y="58171"/>
                      </a:lnTo>
                      <a:lnTo>
                        <a:pt x="196206" y="58256"/>
                      </a:lnTo>
                      <a:lnTo>
                        <a:pt x="198062" y="58403"/>
                      </a:lnTo>
                      <a:lnTo>
                        <a:pt x="199955" y="59721"/>
                      </a:lnTo>
                      <a:lnTo>
                        <a:pt x="201983" y="61148"/>
                      </a:lnTo>
                      <a:lnTo>
                        <a:pt x="206417" y="64639"/>
                      </a:lnTo>
                      <a:lnTo>
                        <a:pt x="208139" y="65041"/>
                      </a:lnTo>
                      <a:lnTo>
                        <a:pt x="211571" y="65859"/>
                      </a:lnTo>
                      <a:lnTo>
                        <a:pt x="215211" y="65834"/>
                      </a:lnTo>
                      <a:lnTo>
                        <a:pt x="216102" y="65822"/>
                      </a:lnTo>
                      <a:lnTo>
                        <a:pt x="218875" y="66554"/>
                      </a:lnTo>
                      <a:lnTo>
                        <a:pt x="219828" y="68165"/>
                      </a:lnTo>
                      <a:lnTo>
                        <a:pt x="220658" y="69568"/>
                      </a:lnTo>
                      <a:lnTo>
                        <a:pt x="224310" y="71802"/>
                      </a:lnTo>
                      <a:lnTo>
                        <a:pt x="225336" y="71789"/>
                      </a:lnTo>
                      <a:lnTo>
                        <a:pt x="226093" y="71789"/>
                      </a:lnTo>
                      <a:lnTo>
                        <a:pt x="227205" y="71777"/>
                      </a:lnTo>
                      <a:lnTo>
                        <a:pt x="228829" y="72790"/>
                      </a:lnTo>
                      <a:lnTo>
                        <a:pt x="229611" y="73278"/>
                      </a:lnTo>
                      <a:lnTo>
                        <a:pt x="232249" y="73754"/>
                      </a:lnTo>
                      <a:lnTo>
                        <a:pt x="234460" y="72973"/>
                      </a:lnTo>
                      <a:lnTo>
                        <a:pt x="236891" y="72094"/>
                      </a:lnTo>
                      <a:lnTo>
                        <a:pt x="241300" y="72192"/>
                      </a:lnTo>
                      <a:lnTo>
                        <a:pt x="242705" y="72729"/>
                      </a:lnTo>
                      <a:lnTo>
                        <a:pt x="244573" y="73425"/>
                      </a:lnTo>
                      <a:lnTo>
                        <a:pt x="246918" y="73864"/>
                      </a:lnTo>
                      <a:lnTo>
                        <a:pt x="253673" y="75145"/>
                      </a:lnTo>
                      <a:lnTo>
                        <a:pt x="254894" y="75377"/>
                      </a:lnTo>
                      <a:lnTo>
                        <a:pt x="257764" y="74962"/>
                      </a:lnTo>
                      <a:lnTo>
                        <a:pt x="259328" y="73791"/>
                      </a:lnTo>
                      <a:lnTo>
                        <a:pt x="261685" y="72009"/>
                      </a:lnTo>
                      <a:lnTo>
                        <a:pt x="262784" y="71179"/>
                      </a:lnTo>
                      <a:lnTo>
                        <a:pt x="266424" y="69263"/>
                      </a:lnTo>
                      <a:lnTo>
                        <a:pt x="268830" y="68568"/>
                      </a:lnTo>
                      <a:lnTo>
                        <a:pt x="270442" y="68116"/>
                      </a:lnTo>
                      <a:lnTo>
                        <a:pt x="273313" y="66213"/>
                      </a:lnTo>
                      <a:lnTo>
                        <a:pt x="274095" y="64553"/>
                      </a:lnTo>
                      <a:lnTo>
                        <a:pt x="274913" y="62832"/>
                      </a:lnTo>
                      <a:lnTo>
                        <a:pt x="277930" y="59892"/>
                      </a:lnTo>
                      <a:lnTo>
                        <a:pt x="279249" y="59062"/>
                      </a:lnTo>
                      <a:lnTo>
                        <a:pt x="281032" y="57939"/>
                      </a:lnTo>
                      <a:lnTo>
                        <a:pt x="282046" y="55706"/>
                      </a:lnTo>
                      <a:lnTo>
                        <a:pt x="283084" y="53412"/>
                      </a:lnTo>
                      <a:lnTo>
                        <a:pt x="284086" y="51789"/>
                      </a:lnTo>
                      <a:lnTo>
                        <a:pt x="284574" y="50996"/>
                      </a:lnTo>
                      <a:lnTo>
                        <a:pt x="285112" y="50142"/>
                      </a:lnTo>
                      <a:lnTo>
                        <a:pt x="285869" y="48921"/>
                      </a:lnTo>
                      <a:lnTo>
                        <a:pt x="287017" y="47994"/>
                      </a:lnTo>
                      <a:lnTo>
                        <a:pt x="288141" y="47103"/>
                      </a:lnTo>
                      <a:lnTo>
                        <a:pt x="289337" y="46139"/>
                      </a:lnTo>
                      <a:lnTo>
                        <a:pt x="290852" y="45456"/>
                      </a:lnTo>
                      <a:lnTo>
                        <a:pt x="291487" y="45199"/>
                      </a:lnTo>
                      <a:lnTo>
                        <a:pt x="292147" y="44943"/>
                      </a:lnTo>
                      <a:lnTo>
                        <a:pt x="293478" y="44479"/>
                      </a:lnTo>
                      <a:lnTo>
                        <a:pt x="295884" y="43625"/>
                      </a:lnTo>
                      <a:lnTo>
                        <a:pt x="299097" y="42076"/>
                      </a:lnTo>
                      <a:lnTo>
                        <a:pt x="300293" y="41502"/>
                      </a:lnTo>
                      <a:lnTo>
                        <a:pt x="301759" y="41099"/>
                      </a:lnTo>
                      <a:lnTo>
                        <a:pt x="303457" y="40648"/>
                      </a:lnTo>
                      <a:lnTo>
                        <a:pt x="303994" y="40501"/>
                      </a:lnTo>
                      <a:lnTo>
                        <a:pt x="304691" y="40392"/>
                      </a:lnTo>
                      <a:lnTo>
                        <a:pt x="305875" y="40184"/>
                      </a:lnTo>
                      <a:lnTo>
                        <a:pt x="307304" y="39928"/>
                      </a:lnTo>
                      <a:lnTo>
                        <a:pt x="309246" y="39952"/>
                      </a:lnTo>
                      <a:lnTo>
                        <a:pt x="310224" y="39964"/>
                      </a:lnTo>
                      <a:lnTo>
                        <a:pt x="310712" y="39964"/>
                      </a:lnTo>
                      <a:lnTo>
                        <a:pt x="311616" y="40050"/>
                      </a:lnTo>
                      <a:lnTo>
                        <a:pt x="314816" y="40331"/>
                      </a:lnTo>
                      <a:lnTo>
                        <a:pt x="316648" y="40489"/>
                      </a:lnTo>
                      <a:lnTo>
                        <a:pt x="317576" y="40611"/>
                      </a:lnTo>
                      <a:lnTo>
                        <a:pt x="320361" y="40965"/>
                      </a:lnTo>
                      <a:lnTo>
                        <a:pt x="322682" y="41270"/>
                      </a:lnTo>
                      <a:lnTo>
                        <a:pt x="325198" y="41307"/>
                      </a:lnTo>
                      <a:lnTo>
                        <a:pt x="330877" y="41404"/>
                      </a:lnTo>
                      <a:lnTo>
                        <a:pt x="335238" y="41514"/>
                      </a:lnTo>
                      <a:lnTo>
                        <a:pt x="338462" y="41575"/>
                      </a:lnTo>
                      <a:lnTo>
                        <a:pt x="340392" y="41612"/>
                      </a:lnTo>
                      <a:lnTo>
                        <a:pt x="342994" y="42234"/>
                      </a:lnTo>
                      <a:lnTo>
                        <a:pt x="344679" y="42966"/>
                      </a:lnTo>
                      <a:lnTo>
                        <a:pt x="346328" y="43674"/>
                      </a:lnTo>
                      <a:lnTo>
                        <a:pt x="348795" y="44101"/>
                      </a:lnTo>
                      <a:lnTo>
                        <a:pt x="351153" y="44479"/>
                      </a:lnTo>
                      <a:lnTo>
                        <a:pt x="353021" y="44174"/>
                      </a:lnTo>
                      <a:lnTo>
                        <a:pt x="356796" y="43564"/>
                      </a:lnTo>
                      <a:lnTo>
                        <a:pt x="359214" y="43259"/>
                      </a:lnTo>
                      <a:lnTo>
                        <a:pt x="361632" y="42954"/>
                      </a:lnTo>
                      <a:lnTo>
                        <a:pt x="363073" y="42771"/>
                      </a:lnTo>
                      <a:lnTo>
                        <a:pt x="364869" y="42722"/>
                      </a:lnTo>
                      <a:lnTo>
                        <a:pt x="367129" y="42649"/>
                      </a:lnTo>
                      <a:lnTo>
                        <a:pt x="369095" y="42600"/>
                      </a:lnTo>
                      <a:lnTo>
                        <a:pt x="372869" y="42503"/>
                      </a:lnTo>
                      <a:lnTo>
                        <a:pt x="377120" y="42393"/>
                      </a:lnTo>
                      <a:lnTo>
                        <a:pt x="380051" y="42503"/>
                      </a:lnTo>
                      <a:lnTo>
                        <a:pt x="382005" y="42588"/>
                      </a:lnTo>
                      <a:lnTo>
                        <a:pt x="382934" y="42490"/>
                      </a:lnTo>
                      <a:lnTo>
                        <a:pt x="387111" y="42063"/>
                      </a:lnTo>
                      <a:lnTo>
                        <a:pt x="388015" y="41978"/>
                      </a:lnTo>
                      <a:lnTo>
                        <a:pt x="388662" y="41734"/>
                      </a:lnTo>
                      <a:lnTo>
                        <a:pt x="390396" y="41087"/>
                      </a:lnTo>
                      <a:lnTo>
                        <a:pt x="392131" y="40428"/>
                      </a:lnTo>
                      <a:lnTo>
                        <a:pt x="392876" y="38293"/>
                      </a:lnTo>
                      <a:lnTo>
                        <a:pt x="393474" y="36572"/>
                      </a:lnTo>
                      <a:lnTo>
                        <a:pt x="395404" y="31630"/>
                      </a:lnTo>
                      <a:lnTo>
                        <a:pt x="396674" y="30251"/>
                      </a:lnTo>
                      <a:lnTo>
                        <a:pt x="397920" y="28896"/>
                      </a:lnTo>
                      <a:lnTo>
                        <a:pt x="398421" y="28396"/>
                      </a:lnTo>
                      <a:lnTo>
                        <a:pt x="401584" y="25638"/>
                      </a:lnTo>
                      <a:lnTo>
                        <a:pt x="402684" y="24699"/>
                      </a:lnTo>
                      <a:lnTo>
                        <a:pt x="403954" y="24113"/>
                      </a:lnTo>
                      <a:lnTo>
                        <a:pt x="405517" y="23405"/>
                      </a:lnTo>
                      <a:lnTo>
                        <a:pt x="407313" y="22588"/>
                      </a:lnTo>
                      <a:lnTo>
                        <a:pt x="409328" y="22331"/>
                      </a:lnTo>
                      <a:lnTo>
                        <a:pt x="411429" y="22063"/>
                      </a:lnTo>
                      <a:lnTo>
                        <a:pt x="414519" y="20306"/>
                      </a:lnTo>
                      <a:lnTo>
                        <a:pt x="415264" y="19696"/>
                      </a:lnTo>
                      <a:lnTo>
                        <a:pt x="417927" y="17511"/>
                      </a:lnTo>
                      <a:lnTo>
                        <a:pt x="420198" y="16535"/>
                      </a:lnTo>
                      <a:lnTo>
                        <a:pt x="422507" y="15546"/>
                      </a:lnTo>
                      <a:lnTo>
                        <a:pt x="424632" y="15180"/>
                      </a:lnTo>
                      <a:lnTo>
                        <a:pt x="426086" y="14936"/>
                      </a:lnTo>
                      <a:lnTo>
                        <a:pt x="431338" y="14180"/>
                      </a:lnTo>
                      <a:lnTo>
                        <a:pt x="432009" y="14082"/>
                      </a:lnTo>
                      <a:lnTo>
                        <a:pt x="433426" y="13899"/>
                      </a:lnTo>
                      <a:lnTo>
                        <a:pt x="436968" y="13435"/>
                      </a:lnTo>
                      <a:lnTo>
                        <a:pt x="438019" y="13301"/>
                      </a:lnTo>
                      <a:lnTo>
                        <a:pt x="438727" y="13228"/>
                      </a:lnTo>
                      <a:lnTo>
                        <a:pt x="440181" y="13057"/>
                      </a:lnTo>
                      <a:lnTo>
                        <a:pt x="443148" y="12703"/>
                      </a:lnTo>
                      <a:lnTo>
                        <a:pt x="444028" y="12593"/>
                      </a:lnTo>
                      <a:lnTo>
                        <a:pt x="445872" y="12361"/>
                      </a:lnTo>
                      <a:lnTo>
                        <a:pt x="447717" y="12142"/>
                      </a:lnTo>
                      <a:lnTo>
                        <a:pt x="449707" y="11678"/>
                      </a:lnTo>
                      <a:lnTo>
                        <a:pt x="451564" y="11239"/>
                      </a:lnTo>
                      <a:lnTo>
                        <a:pt x="452627" y="10983"/>
                      </a:lnTo>
                      <a:lnTo>
                        <a:pt x="453579" y="10775"/>
                      </a:lnTo>
                      <a:lnTo>
                        <a:pt x="458819" y="9652"/>
                      </a:lnTo>
                      <a:lnTo>
                        <a:pt x="460725" y="9238"/>
                      </a:lnTo>
                      <a:lnTo>
                        <a:pt x="461335" y="9116"/>
                      </a:lnTo>
                      <a:lnTo>
                        <a:pt x="461799" y="9030"/>
                      </a:lnTo>
                      <a:lnTo>
                        <a:pt x="467796" y="7822"/>
                      </a:lnTo>
                      <a:lnTo>
                        <a:pt x="469714" y="7444"/>
                      </a:lnTo>
                      <a:lnTo>
                        <a:pt x="471595" y="6992"/>
                      </a:lnTo>
                      <a:lnTo>
                        <a:pt x="478520" y="5333"/>
                      </a:lnTo>
                      <a:lnTo>
                        <a:pt x="479424" y="5113"/>
                      </a:lnTo>
                      <a:lnTo>
                        <a:pt x="483162" y="4381"/>
                      </a:lnTo>
                      <a:lnTo>
                        <a:pt x="487974" y="3441"/>
                      </a:lnTo>
                      <a:lnTo>
                        <a:pt x="494936" y="2172"/>
                      </a:lnTo>
                      <a:lnTo>
                        <a:pt x="496316" y="1916"/>
                      </a:lnTo>
                      <a:lnTo>
                        <a:pt x="497501" y="1684"/>
                      </a:lnTo>
                      <a:lnTo>
                        <a:pt x="499199" y="1342"/>
                      </a:lnTo>
                      <a:lnTo>
                        <a:pt x="501446" y="891"/>
                      </a:lnTo>
                      <a:lnTo>
                        <a:pt x="502875" y="806"/>
                      </a:lnTo>
                      <a:lnTo>
                        <a:pt x="504304" y="708"/>
                      </a:lnTo>
                      <a:lnTo>
                        <a:pt x="508591" y="427"/>
                      </a:lnTo>
                      <a:lnTo>
                        <a:pt x="510826" y="269"/>
                      </a:lnTo>
                      <a:lnTo>
                        <a:pt x="512280" y="171"/>
                      </a:lnTo>
                      <a:lnTo>
                        <a:pt x="514686" y="0"/>
                      </a:lnTo>
                      <a:lnTo>
                        <a:pt x="516555" y="208"/>
                      </a:lnTo>
                      <a:lnTo>
                        <a:pt x="517959" y="366"/>
                      </a:lnTo>
                      <a:lnTo>
                        <a:pt x="521098" y="708"/>
                      </a:lnTo>
                      <a:lnTo>
                        <a:pt x="522637" y="769"/>
                      </a:lnTo>
                      <a:lnTo>
                        <a:pt x="524066" y="830"/>
                      </a:lnTo>
                      <a:lnTo>
                        <a:pt x="530308" y="1074"/>
                      </a:lnTo>
                      <a:lnTo>
                        <a:pt x="533508" y="1355"/>
                      </a:lnTo>
                      <a:lnTo>
                        <a:pt x="534424" y="1440"/>
                      </a:lnTo>
                      <a:lnTo>
                        <a:pt x="535120" y="1599"/>
                      </a:lnTo>
                      <a:lnTo>
                        <a:pt x="535792" y="1769"/>
                      </a:lnTo>
                      <a:lnTo>
                        <a:pt x="539627" y="2721"/>
                      </a:lnTo>
                      <a:lnTo>
                        <a:pt x="540396" y="2929"/>
                      </a:lnTo>
                      <a:lnTo>
                        <a:pt x="541960" y="3380"/>
                      </a:lnTo>
                      <a:lnTo>
                        <a:pt x="546235" y="4234"/>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78" name="Freeform: Shape 77">
                  <a:extLst>
                    <a:ext uri="{FF2B5EF4-FFF2-40B4-BE49-F238E27FC236}">
                      <a16:creationId xmlns:a16="http://schemas.microsoft.com/office/drawing/2014/main" id="{55FA189F-E9DD-BC63-6DF3-643A6045E0C1}"/>
                    </a:ext>
                  </a:extLst>
                </p:cNvPr>
                <p:cNvSpPr/>
                <p:nvPr/>
              </p:nvSpPr>
              <p:spPr>
                <a:xfrm>
                  <a:off x="7648977" y="871048"/>
                  <a:ext cx="897888" cy="579259"/>
                </a:xfrm>
                <a:custGeom>
                  <a:avLst/>
                  <a:gdLst>
                    <a:gd name="connsiteX0" fmla="*/ 360582 w 897888"/>
                    <a:gd name="connsiteY0" fmla="*/ 8583 h 579259"/>
                    <a:gd name="connsiteX1" fmla="*/ 362170 w 897888"/>
                    <a:gd name="connsiteY1" fmla="*/ 8667 h 579259"/>
                    <a:gd name="connsiteX2" fmla="*/ 364014 w 897888"/>
                    <a:gd name="connsiteY2" fmla="*/ 8583 h 579259"/>
                    <a:gd name="connsiteX3" fmla="*/ 366738 w 897888"/>
                    <a:gd name="connsiteY3" fmla="*/ 8443 h 579259"/>
                    <a:gd name="connsiteX4" fmla="*/ 368558 w 897888"/>
                    <a:gd name="connsiteY4" fmla="*/ 8349 h 579259"/>
                    <a:gd name="connsiteX5" fmla="*/ 370854 w 897888"/>
                    <a:gd name="connsiteY5" fmla="*/ 8527 h 579259"/>
                    <a:gd name="connsiteX6" fmla="*/ 372234 w 897888"/>
                    <a:gd name="connsiteY6" fmla="*/ 8634 h 579259"/>
                    <a:gd name="connsiteX7" fmla="*/ 373614 w 897888"/>
                    <a:gd name="connsiteY7" fmla="*/ 8740 h 579259"/>
                    <a:gd name="connsiteX8" fmla="*/ 376130 w 897888"/>
                    <a:gd name="connsiteY8" fmla="*/ 9335 h 579259"/>
                    <a:gd name="connsiteX9" fmla="*/ 378878 w 897888"/>
                    <a:gd name="connsiteY9" fmla="*/ 9984 h 579259"/>
                    <a:gd name="connsiteX10" fmla="*/ 379697 w 897888"/>
                    <a:gd name="connsiteY10" fmla="*/ 10084 h 579259"/>
                    <a:gd name="connsiteX11" fmla="*/ 382372 w 897888"/>
                    <a:gd name="connsiteY11" fmla="*/ 10415 h 579259"/>
                    <a:gd name="connsiteX12" fmla="*/ 384289 w 897888"/>
                    <a:gd name="connsiteY12" fmla="*/ 10163 h 579259"/>
                    <a:gd name="connsiteX13" fmla="*/ 386671 w 897888"/>
                    <a:gd name="connsiteY13" fmla="*/ 9850 h 579259"/>
                    <a:gd name="connsiteX14" fmla="*/ 391239 w 897888"/>
                    <a:gd name="connsiteY14" fmla="*/ 9341 h 579259"/>
                    <a:gd name="connsiteX15" fmla="*/ 392680 w 897888"/>
                    <a:gd name="connsiteY15" fmla="*/ 9220 h 579259"/>
                    <a:gd name="connsiteX16" fmla="*/ 395062 w 897888"/>
                    <a:gd name="connsiteY16" fmla="*/ 9020 h 579259"/>
                    <a:gd name="connsiteX17" fmla="*/ 396967 w 897888"/>
                    <a:gd name="connsiteY17" fmla="*/ 8861 h 579259"/>
                    <a:gd name="connsiteX18" fmla="*/ 398848 w 897888"/>
                    <a:gd name="connsiteY18" fmla="*/ 8520 h 579259"/>
                    <a:gd name="connsiteX19" fmla="*/ 403563 w 897888"/>
                    <a:gd name="connsiteY19" fmla="*/ 7671 h 579259"/>
                    <a:gd name="connsiteX20" fmla="*/ 405029 w 897888"/>
                    <a:gd name="connsiteY20" fmla="*/ 7430 h 579259"/>
                    <a:gd name="connsiteX21" fmla="*/ 406482 w 897888"/>
                    <a:gd name="connsiteY21" fmla="*/ 7189 h 579259"/>
                    <a:gd name="connsiteX22" fmla="*/ 408424 w 897888"/>
                    <a:gd name="connsiteY22" fmla="*/ 6868 h 579259"/>
                    <a:gd name="connsiteX23" fmla="*/ 409890 w 897888"/>
                    <a:gd name="connsiteY23" fmla="*/ 6787 h 579259"/>
                    <a:gd name="connsiteX24" fmla="*/ 412540 w 897888"/>
                    <a:gd name="connsiteY24" fmla="*/ 6641 h 579259"/>
                    <a:gd name="connsiteX25" fmla="*/ 413994 w 897888"/>
                    <a:gd name="connsiteY25" fmla="*/ 6562 h 579259"/>
                    <a:gd name="connsiteX26" fmla="*/ 415423 w 897888"/>
                    <a:gd name="connsiteY26" fmla="*/ 6664 h 579259"/>
                    <a:gd name="connsiteX27" fmla="*/ 421151 w 897888"/>
                    <a:gd name="connsiteY27" fmla="*/ 7076 h 579259"/>
                    <a:gd name="connsiteX28" fmla="*/ 423948 w 897888"/>
                    <a:gd name="connsiteY28" fmla="*/ 7250 h 579259"/>
                    <a:gd name="connsiteX29" fmla="*/ 427979 w 897888"/>
                    <a:gd name="connsiteY29" fmla="*/ 7497 h 579259"/>
                    <a:gd name="connsiteX30" fmla="*/ 428577 w 897888"/>
                    <a:gd name="connsiteY30" fmla="*/ 7534 h 579259"/>
                    <a:gd name="connsiteX31" fmla="*/ 429176 w 897888"/>
                    <a:gd name="connsiteY31" fmla="*/ 7571 h 579259"/>
                    <a:gd name="connsiteX32" fmla="*/ 429774 w 897888"/>
                    <a:gd name="connsiteY32" fmla="*/ 7707 h 579259"/>
                    <a:gd name="connsiteX33" fmla="*/ 430360 w 897888"/>
                    <a:gd name="connsiteY33" fmla="*/ 7843 h 579259"/>
                    <a:gd name="connsiteX34" fmla="*/ 433939 w 897888"/>
                    <a:gd name="connsiteY34" fmla="*/ 8668 h 579259"/>
                    <a:gd name="connsiteX35" fmla="*/ 444345 w 897888"/>
                    <a:gd name="connsiteY35" fmla="*/ 11373 h 579259"/>
                    <a:gd name="connsiteX36" fmla="*/ 446703 w 897888"/>
                    <a:gd name="connsiteY36" fmla="*/ 11988 h 579259"/>
                    <a:gd name="connsiteX37" fmla="*/ 447839 w 897888"/>
                    <a:gd name="connsiteY37" fmla="*/ 12290 h 579259"/>
                    <a:gd name="connsiteX38" fmla="*/ 449182 w 897888"/>
                    <a:gd name="connsiteY38" fmla="*/ 12689 h 579259"/>
                    <a:gd name="connsiteX39" fmla="*/ 450575 w 897888"/>
                    <a:gd name="connsiteY39" fmla="*/ 13101 h 579259"/>
                    <a:gd name="connsiteX40" fmla="*/ 451967 w 897888"/>
                    <a:gd name="connsiteY40" fmla="*/ 13515 h 579259"/>
                    <a:gd name="connsiteX41" fmla="*/ 453359 w 897888"/>
                    <a:gd name="connsiteY41" fmla="*/ 13928 h 579259"/>
                    <a:gd name="connsiteX42" fmla="*/ 454727 w 897888"/>
                    <a:gd name="connsiteY42" fmla="*/ 14445 h 579259"/>
                    <a:gd name="connsiteX43" fmla="*/ 456095 w 897888"/>
                    <a:gd name="connsiteY43" fmla="*/ 14959 h 579259"/>
                    <a:gd name="connsiteX44" fmla="*/ 457818 w 897888"/>
                    <a:gd name="connsiteY44" fmla="*/ 15610 h 579259"/>
                    <a:gd name="connsiteX45" fmla="*/ 459283 w 897888"/>
                    <a:gd name="connsiteY45" fmla="*/ 16163 h 579259"/>
                    <a:gd name="connsiteX46" fmla="*/ 461103 w 897888"/>
                    <a:gd name="connsiteY46" fmla="*/ 16851 h 579259"/>
                    <a:gd name="connsiteX47" fmla="*/ 462007 w 897888"/>
                    <a:gd name="connsiteY47" fmla="*/ 17193 h 579259"/>
                    <a:gd name="connsiteX48" fmla="*/ 463363 w 897888"/>
                    <a:gd name="connsiteY48" fmla="*/ 17775 h 579259"/>
                    <a:gd name="connsiteX49" fmla="*/ 464987 w 897888"/>
                    <a:gd name="connsiteY49" fmla="*/ 18471 h 579259"/>
                    <a:gd name="connsiteX50" fmla="*/ 467857 w 897888"/>
                    <a:gd name="connsiteY50" fmla="*/ 19704 h 579259"/>
                    <a:gd name="connsiteX51" fmla="*/ 469311 w 897888"/>
                    <a:gd name="connsiteY51" fmla="*/ 20331 h 579259"/>
                    <a:gd name="connsiteX52" fmla="*/ 470178 w 897888"/>
                    <a:gd name="connsiteY52" fmla="*/ 20706 h 579259"/>
                    <a:gd name="connsiteX53" fmla="*/ 470948 w 897888"/>
                    <a:gd name="connsiteY53" fmla="*/ 21087 h 579259"/>
                    <a:gd name="connsiteX54" fmla="*/ 472328 w 897888"/>
                    <a:gd name="connsiteY54" fmla="*/ 21774 h 579259"/>
                    <a:gd name="connsiteX55" fmla="*/ 473549 w 897888"/>
                    <a:gd name="connsiteY55" fmla="*/ 22382 h 579259"/>
                    <a:gd name="connsiteX56" fmla="*/ 475186 w 897888"/>
                    <a:gd name="connsiteY56" fmla="*/ 23194 h 579259"/>
                    <a:gd name="connsiteX57" fmla="*/ 476713 w 897888"/>
                    <a:gd name="connsiteY57" fmla="*/ 24436 h 579259"/>
                    <a:gd name="connsiteX58" fmla="*/ 477848 w 897888"/>
                    <a:gd name="connsiteY58" fmla="*/ 25369 h 579259"/>
                    <a:gd name="connsiteX59" fmla="*/ 479265 w 897888"/>
                    <a:gd name="connsiteY59" fmla="*/ 26530 h 579259"/>
                    <a:gd name="connsiteX60" fmla="*/ 480878 w 897888"/>
                    <a:gd name="connsiteY60" fmla="*/ 27566 h 579259"/>
                    <a:gd name="connsiteX61" fmla="*/ 481867 w 897888"/>
                    <a:gd name="connsiteY61" fmla="*/ 28197 h 579259"/>
                    <a:gd name="connsiteX62" fmla="*/ 484859 w 897888"/>
                    <a:gd name="connsiteY62" fmla="*/ 30123 h 579259"/>
                    <a:gd name="connsiteX63" fmla="*/ 486569 w 897888"/>
                    <a:gd name="connsiteY63" fmla="*/ 30885 h 579259"/>
                    <a:gd name="connsiteX64" fmla="*/ 487925 w 897888"/>
                    <a:gd name="connsiteY64" fmla="*/ 31494 h 579259"/>
                    <a:gd name="connsiteX65" fmla="*/ 488988 w 897888"/>
                    <a:gd name="connsiteY65" fmla="*/ 31965 h 579259"/>
                    <a:gd name="connsiteX66" fmla="*/ 489904 w 897888"/>
                    <a:gd name="connsiteY66" fmla="*/ 32330 h 579259"/>
                    <a:gd name="connsiteX67" fmla="*/ 495913 w 897888"/>
                    <a:gd name="connsiteY67" fmla="*/ 34700 h 579259"/>
                    <a:gd name="connsiteX68" fmla="*/ 496377 w 897888"/>
                    <a:gd name="connsiteY68" fmla="*/ 34882 h 579259"/>
                    <a:gd name="connsiteX69" fmla="*/ 501397 w 897888"/>
                    <a:gd name="connsiteY69" fmla="*/ 36904 h 579259"/>
                    <a:gd name="connsiteX70" fmla="*/ 503229 w 897888"/>
                    <a:gd name="connsiteY70" fmla="*/ 37639 h 579259"/>
                    <a:gd name="connsiteX71" fmla="*/ 504707 w 897888"/>
                    <a:gd name="connsiteY71" fmla="*/ 37895 h 579259"/>
                    <a:gd name="connsiteX72" fmla="*/ 508811 w 897888"/>
                    <a:gd name="connsiteY72" fmla="*/ 38605 h 579259"/>
                    <a:gd name="connsiteX73" fmla="*/ 509348 w 897888"/>
                    <a:gd name="connsiteY73" fmla="*/ 38697 h 579259"/>
                    <a:gd name="connsiteX74" fmla="*/ 514271 w 897888"/>
                    <a:gd name="connsiteY74" fmla="*/ 39521 h 579259"/>
                    <a:gd name="connsiteX75" fmla="*/ 515553 w 897888"/>
                    <a:gd name="connsiteY75" fmla="*/ 39736 h 579259"/>
                    <a:gd name="connsiteX76" fmla="*/ 516408 w 897888"/>
                    <a:gd name="connsiteY76" fmla="*/ 39831 h 579259"/>
                    <a:gd name="connsiteX77" fmla="*/ 517556 w 897888"/>
                    <a:gd name="connsiteY77" fmla="*/ 39950 h 579259"/>
                    <a:gd name="connsiteX78" fmla="*/ 518949 w 897888"/>
                    <a:gd name="connsiteY78" fmla="*/ 40095 h 579259"/>
                    <a:gd name="connsiteX79" fmla="*/ 521062 w 897888"/>
                    <a:gd name="connsiteY79" fmla="*/ 40313 h 579259"/>
                    <a:gd name="connsiteX80" fmla="*/ 523480 w 897888"/>
                    <a:gd name="connsiteY80" fmla="*/ 40135 h 579259"/>
                    <a:gd name="connsiteX81" fmla="*/ 525911 w 897888"/>
                    <a:gd name="connsiteY81" fmla="*/ 39956 h 579259"/>
                    <a:gd name="connsiteX82" fmla="*/ 527840 w 897888"/>
                    <a:gd name="connsiteY82" fmla="*/ 39813 h 579259"/>
                    <a:gd name="connsiteX83" fmla="*/ 530930 w 897888"/>
                    <a:gd name="connsiteY83" fmla="*/ 39197 h 579259"/>
                    <a:gd name="connsiteX84" fmla="*/ 532702 w 897888"/>
                    <a:gd name="connsiteY84" fmla="*/ 38844 h 579259"/>
                    <a:gd name="connsiteX85" fmla="*/ 534509 w 897888"/>
                    <a:gd name="connsiteY85" fmla="*/ 38803 h 579259"/>
                    <a:gd name="connsiteX86" fmla="*/ 538784 w 897888"/>
                    <a:gd name="connsiteY86" fmla="*/ 38705 h 579259"/>
                    <a:gd name="connsiteX87" fmla="*/ 540189 w 897888"/>
                    <a:gd name="connsiteY87" fmla="*/ 38672 h 579259"/>
                    <a:gd name="connsiteX88" fmla="*/ 542009 w 897888"/>
                    <a:gd name="connsiteY88" fmla="*/ 38920 h 579259"/>
                    <a:gd name="connsiteX89" fmla="*/ 543389 w 897888"/>
                    <a:gd name="connsiteY89" fmla="*/ 39105 h 579259"/>
                    <a:gd name="connsiteX90" fmla="*/ 545392 w 897888"/>
                    <a:gd name="connsiteY90" fmla="*/ 39376 h 579259"/>
                    <a:gd name="connsiteX91" fmla="*/ 546088 w 897888"/>
                    <a:gd name="connsiteY91" fmla="*/ 39498 h 579259"/>
                    <a:gd name="connsiteX92" fmla="*/ 547542 w 897888"/>
                    <a:gd name="connsiteY92" fmla="*/ 39775 h 579259"/>
                    <a:gd name="connsiteX93" fmla="*/ 552391 w 897888"/>
                    <a:gd name="connsiteY93" fmla="*/ 40703 h 579259"/>
                    <a:gd name="connsiteX94" fmla="*/ 553355 w 897888"/>
                    <a:gd name="connsiteY94" fmla="*/ 40887 h 579259"/>
                    <a:gd name="connsiteX95" fmla="*/ 555224 w 897888"/>
                    <a:gd name="connsiteY95" fmla="*/ 41244 h 579259"/>
                    <a:gd name="connsiteX96" fmla="*/ 557044 w 897888"/>
                    <a:gd name="connsiteY96" fmla="*/ 41803 h 579259"/>
                    <a:gd name="connsiteX97" fmla="*/ 559059 w 897888"/>
                    <a:gd name="connsiteY97" fmla="*/ 42421 h 579259"/>
                    <a:gd name="connsiteX98" fmla="*/ 559841 w 897888"/>
                    <a:gd name="connsiteY98" fmla="*/ 42661 h 579259"/>
                    <a:gd name="connsiteX99" fmla="*/ 560659 w 897888"/>
                    <a:gd name="connsiteY99" fmla="*/ 42914 h 579259"/>
                    <a:gd name="connsiteX100" fmla="*/ 562223 w 897888"/>
                    <a:gd name="connsiteY100" fmla="*/ 43395 h 579259"/>
                    <a:gd name="connsiteX101" fmla="*/ 564031 w 897888"/>
                    <a:gd name="connsiteY101" fmla="*/ 44169 h 579259"/>
                    <a:gd name="connsiteX102" fmla="*/ 567744 w 897888"/>
                    <a:gd name="connsiteY102" fmla="*/ 45763 h 579259"/>
                    <a:gd name="connsiteX103" fmla="*/ 569441 w 897888"/>
                    <a:gd name="connsiteY103" fmla="*/ 46492 h 579259"/>
                    <a:gd name="connsiteX104" fmla="*/ 570724 w 897888"/>
                    <a:gd name="connsiteY104" fmla="*/ 47193 h 579259"/>
                    <a:gd name="connsiteX105" fmla="*/ 571579 w 897888"/>
                    <a:gd name="connsiteY105" fmla="*/ 47662 h 579259"/>
                    <a:gd name="connsiteX106" fmla="*/ 576269 w 897888"/>
                    <a:gd name="connsiteY106" fmla="*/ 50238 h 579259"/>
                    <a:gd name="connsiteX107" fmla="*/ 577551 w 897888"/>
                    <a:gd name="connsiteY107" fmla="*/ 50941 h 579259"/>
                    <a:gd name="connsiteX108" fmla="*/ 578394 w 897888"/>
                    <a:gd name="connsiteY108" fmla="*/ 51486 h 579259"/>
                    <a:gd name="connsiteX109" fmla="*/ 579640 w 897888"/>
                    <a:gd name="connsiteY109" fmla="*/ 52303 h 579259"/>
                    <a:gd name="connsiteX110" fmla="*/ 580886 w 897888"/>
                    <a:gd name="connsiteY110" fmla="*/ 53120 h 579259"/>
                    <a:gd name="connsiteX111" fmla="*/ 582144 w 897888"/>
                    <a:gd name="connsiteY111" fmla="*/ 53938 h 579259"/>
                    <a:gd name="connsiteX112" fmla="*/ 583390 w 897888"/>
                    <a:gd name="connsiteY112" fmla="*/ 54754 h 579259"/>
                    <a:gd name="connsiteX113" fmla="*/ 586468 w 897888"/>
                    <a:gd name="connsiteY113" fmla="*/ 57089 h 579259"/>
                    <a:gd name="connsiteX114" fmla="*/ 588007 w 897888"/>
                    <a:gd name="connsiteY114" fmla="*/ 58254 h 579259"/>
                    <a:gd name="connsiteX115" fmla="*/ 589753 w 897888"/>
                    <a:gd name="connsiteY115" fmla="*/ 58967 h 579259"/>
                    <a:gd name="connsiteX116" fmla="*/ 593185 w 897888"/>
                    <a:gd name="connsiteY116" fmla="*/ 60367 h 579259"/>
                    <a:gd name="connsiteX117" fmla="*/ 593979 w 897888"/>
                    <a:gd name="connsiteY117" fmla="*/ 60693 h 579259"/>
                    <a:gd name="connsiteX118" fmla="*/ 594871 w 897888"/>
                    <a:gd name="connsiteY118" fmla="*/ 60972 h 579259"/>
                    <a:gd name="connsiteX119" fmla="*/ 599793 w 897888"/>
                    <a:gd name="connsiteY119" fmla="*/ 62505 h 579259"/>
                    <a:gd name="connsiteX120" fmla="*/ 608685 w 897888"/>
                    <a:gd name="connsiteY120" fmla="*/ 64333 h 579259"/>
                    <a:gd name="connsiteX121" fmla="*/ 610089 w 897888"/>
                    <a:gd name="connsiteY121" fmla="*/ 64623 h 579259"/>
                    <a:gd name="connsiteX122" fmla="*/ 612422 w 897888"/>
                    <a:gd name="connsiteY122" fmla="*/ 64856 h 579259"/>
                    <a:gd name="connsiteX123" fmla="*/ 617076 w 897888"/>
                    <a:gd name="connsiteY123" fmla="*/ 65324 h 579259"/>
                    <a:gd name="connsiteX124" fmla="*/ 618456 w 897888"/>
                    <a:gd name="connsiteY124" fmla="*/ 65474 h 579259"/>
                    <a:gd name="connsiteX125" fmla="*/ 623085 w 897888"/>
                    <a:gd name="connsiteY125" fmla="*/ 65977 h 579259"/>
                    <a:gd name="connsiteX126" fmla="*/ 624929 w 897888"/>
                    <a:gd name="connsiteY126" fmla="*/ 66179 h 579259"/>
                    <a:gd name="connsiteX127" fmla="*/ 625760 w 897888"/>
                    <a:gd name="connsiteY127" fmla="*/ 66508 h 579259"/>
                    <a:gd name="connsiteX128" fmla="*/ 626737 w 897888"/>
                    <a:gd name="connsiteY128" fmla="*/ 66894 h 579259"/>
                    <a:gd name="connsiteX129" fmla="*/ 628618 w 897888"/>
                    <a:gd name="connsiteY129" fmla="*/ 67640 h 579259"/>
                    <a:gd name="connsiteX130" fmla="*/ 632905 w 897888"/>
                    <a:gd name="connsiteY130" fmla="*/ 68758 h 579259"/>
                    <a:gd name="connsiteX131" fmla="*/ 635275 w 897888"/>
                    <a:gd name="connsiteY131" fmla="*/ 69379 h 579259"/>
                    <a:gd name="connsiteX132" fmla="*/ 636594 w 897888"/>
                    <a:gd name="connsiteY132" fmla="*/ 70038 h 579259"/>
                    <a:gd name="connsiteX133" fmla="*/ 641834 w 897888"/>
                    <a:gd name="connsiteY133" fmla="*/ 72673 h 579259"/>
                    <a:gd name="connsiteX134" fmla="*/ 651031 w 897888"/>
                    <a:gd name="connsiteY134" fmla="*/ 75882 h 579259"/>
                    <a:gd name="connsiteX135" fmla="*/ 651947 w 897888"/>
                    <a:gd name="connsiteY135" fmla="*/ 76202 h 579259"/>
                    <a:gd name="connsiteX136" fmla="*/ 653351 w 897888"/>
                    <a:gd name="connsiteY136" fmla="*/ 76691 h 579259"/>
                    <a:gd name="connsiteX137" fmla="*/ 654903 w 897888"/>
                    <a:gd name="connsiteY137" fmla="*/ 76991 h 579259"/>
                    <a:gd name="connsiteX138" fmla="*/ 655758 w 897888"/>
                    <a:gd name="connsiteY138" fmla="*/ 77154 h 579259"/>
                    <a:gd name="connsiteX139" fmla="*/ 657578 w 897888"/>
                    <a:gd name="connsiteY139" fmla="*/ 77500 h 579259"/>
                    <a:gd name="connsiteX140" fmla="*/ 659849 w 897888"/>
                    <a:gd name="connsiteY140" fmla="*/ 77932 h 579259"/>
                    <a:gd name="connsiteX141" fmla="*/ 661779 w 897888"/>
                    <a:gd name="connsiteY141" fmla="*/ 78054 h 579259"/>
                    <a:gd name="connsiteX142" fmla="*/ 663049 w 897888"/>
                    <a:gd name="connsiteY142" fmla="*/ 78135 h 579259"/>
                    <a:gd name="connsiteX143" fmla="*/ 663868 w 897888"/>
                    <a:gd name="connsiteY143" fmla="*/ 78187 h 579259"/>
                    <a:gd name="connsiteX144" fmla="*/ 664332 w 897888"/>
                    <a:gd name="connsiteY144" fmla="*/ 78253 h 579259"/>
                    <a:gd name="connsiteX145" fmla="*/ 665260 w 897888"/>
                    <a:gd name="connsiteY145" fmla="*/ 78385 h 579259"/>
                    <a:gd name="connsiteX146" fmla="*/ 666188 w 897888"/>
                    <a:gd name="connsiteY146" fmla="*/ 78517 h 579259"/>
                    <a:gd name="connsiteX147" fmla="*/ 668057 w 897888"/>
                    <a:gd name="connsiteY147" fmla="*/ 78782 h 579259"/>
                    <a:gd name="connsiteX148" fmla="*/ 669792 w 897888"/>
                    <a:gd name="connsiteY148" fmla="*/ 79704 h 579259"/>
                    <a:gd name="connsiteX149" fmla="*/ 674579 w 897888"/>
                    <a:gd name="connsiteY149" fmla="*/ 82242 h 579259"/>
                    <a:gd name="connsiteX150" fmla="*/ 677389 w 897888"/>
                    <a:gd name="connsiteY150" fmla="*/ 83508 h 579259"/>
                    <a:gd name="connsiteX151" fmla="*/ 680711 w 897888"/>
                    <a:gd name="connsiteY151" fmla="*/ 84998 h 579259"/>
                    <a:gd name="connsiteX152" fmla="*/ 682909 w 897888"/>
                    <a:gd name="connsiteY152" fmla="*/ 86211 h 579259"/>
                    <a:gd name="connsiteX153" fmla="*/ 684607 w 897888"/>
                    <a:gd name="connsiteY153" fmla="*/ 87148 h 579259"/>
                    <a:gd name="connsiteX154" fmla="*/ 686476 w 897888"/>
                    <a:gd name="connsiteY154" fmla="*/ 88177 h 579259"/>
                    <a:gd name="connsiteX155" fmla="*/ 691667 w 897888"/>
                    <a:gd name="connsiteY155" fmla="*/ 91706 h 579259"/>
                    <a:gd name="connsiteX156" fmla="*/ 693401 w 897888"/>
                    <a:gd name="connsiteY156" fmla="*/ 92930 h 579259"/>
                    <a:gd name="connsiteX157" fmla="*/ 694500 w 897888"/>
                    <a:gd name="connsiteY157" fmla="*/ 93704 h 579259"/>
                    <a:gd name="connsiteX158" fmla="*/ 695441 w 897888"/>
                    <a:gd name="connsiteY158" fmla="*/ 94012 h 579259"/>
                    <a:gd name="connsiteX159" fmla="*/ 696345 w 897888"/>
                    <a:gd name="connsiteY159" fmla="*/ 94310 h 579259"/>
                    <a:gd name="connsiteX160" fmla="*/ 698177 w 897888"/>
                    <a:gd name="connsiteY160" fmla="*/ 94911 h 579259"/>
                    <a:gd name="connsiteX161" fmla="*/ 699691 w 897888"/>
                    <a:gd name="connsiteY161" fmla="*/ 94369 h 579259"/>
                    <a:gd name="connsiteX162" fmla="*/ 702281 w 897888"/>
                    <a:gd name="connsiteY162" fmla="*/ 93438 h 579259"/>
                    <a:gd name="connsiteX163" fmla="*/ 702757 w 897888"/>
                    <a:gd name="connsiteY163" fmla="*/ 93268 h 579259"/>
                    <a:gd name="connsiteX164" fmla="*/ 703417 w 897888"/>
                    <a:gd name="connsiteY164" fmla="*/ 92898 h 579259"/>
                    <a:gd name="connsiteX165" fmla="*/ 703881 w 897888"/>
                    <a:gd name="connsiteY165" fmla="*/ 92640 h 579259"/>
                    <a:gd name="connsiteX166" fmla="*/ 706311 w 897888"/>
                    <a:gd name="connsiteY166" fmla="*/ 91281 h 579259"/>
                    <a:gd name="connsiteX167" fmla="*/ 707227 w 897888"/>
                    <a:gd name="connsiteY167" fmla="*/ 90770 h 579259"/>
                    <a:gd name="connsiteX168" fmla="*/ 710342 w 897888"/>
                    <a:gd name="connsiteY168" fmla="*/ 88643 h 579259"/>
                    <a:gd name="connsiteX169" fmla="*/ 712296 w 897888"/>
                    <a:gd name="connsiteY169" fmla="*/ 87314 h 579259"/>
                    <a:gd name="connsiteX170" fmla="*/ 713664 w 897888"/>
                    <a:gd name="connsiteY170" fmla="*/ 86716 h 579259"/>
                    <a:gd name="connsiteX171" fmla="*/ 715032 w 897888"/>
                    <a:gd name="connsiteY171" fmla="*/ 86120 h 579259"/>
                    <a:gd name="connsiteX172" fmla="*/ 715728 w 897888"/>
                    <a:gd name="connsiteY172" fmla="*/ 85815 h 579259"/>
                    <a:gd name="connsiteX173" fmla="*/ 716425 w 897888"/>
                    <a:gd name="connsiteY173" fmla="*/ 85509 h 579259"/>
                    <a:gd name="connsiteX174" fmla="*/ 717316 w 897888"/>
                    <a:gd name="connsiteY174" fmla="*/ 85211 h 579259"/>
                    <a:gd name="connsiteX175" fmla="*/ 718000 w 897888"/>
                    <a:gd name="connsiteY175" fmla="*/ 84982 h 579259"/>
                    <a:gd name="connsiteX176" fmla="*/ 721176 w 897888"/>
                    <a:gd name="connsiteY176" fmla="*/ 83918 h 579259"/>
                    <a:gd name="connsiteX177" fmla="*/ 722996 w 897888"/>
                    <a:gd name="connsiteY177" fmla="*/ 83310 h 579259"/>
                    <a:gd name="connsiteX178" fmla="*/ 724645 w 897888"/>
                    <a:gd name="connsiteY178" fmla="*/ 83111 h 579259"/>
                    <a:gd name="connsiteX179" fmla="*/ 726477 w 897888"/>
                    <a:gd name="connsiteY179" fmla="*/ 82892 h 579259"/>
                    <a:gd name="connsiteX180" fmla="*/ 731839 w 897888"/>
                    <a:gd name="connsiteY180" fmla="*/ 81405 h 579259"/>
                    <a:gd name="connsiteX181" fmla="*/ 734233 w 897888"/>
                    <a:gd name="connsiteY181" fmla="*/ 80611 h 579259"/>
                    <a:gd name="connsiteX182" fmla="*/ 735881 w 897888"/>
                    <a:gd name="connsiteY182" fmla="*/ 80065 h 579259"/>
                    <a:gd name="connsiteX183" fmla="*/ 739191 w 897888"/>
                    <a:gd name="connsiteY183" fmla="*/ 81122 h 579259"/>
                    <a:gd name="connsiteX184" fmla="*/ 740230 w 897888"/>
                    <a:gd name="connsiteY184" fmla="*/ 82026 h 579259"/>
                    <a:gd name="connsiteX185" fmla="*/ 742538 w 897888"/>
                    <a:gd name="connsiteY185" fmla="*/ 84034 h 579259"/>
                    <a:gd name="connsiteX186" fmla="*/ 744895 w 897888"/>
                    <a:gd name="connsiteY186" fmla="*/ 86189 h 579259"/>
                    <a:gd name="connsiteX187" fmla="*/ 747228 w 897888"/>
                    <a:gd name="connsiteY187" fmla="*/ 87375 h 579259"/>
                    <a:gd name="connsiteX188" fmla="*/ 748963 w 897888"/>
                    <a:gd name="connsiteY188" fmla="*/ 88231 h 579259"/>
                    <a:gd name="connsiteX189" fmla="*/ 751967 w 897888"/>
                    <a:gd name="connsiteY189" fmla="*/ 88671 h 579259"/>
                    <a:gd name="connsiteX190" fmla="*/ 753433 w 897888"/>
                    <a:gd name="connsiteY190" fmla="*/ 88883 h 579259"/>
                    <a:gd name="connsiteX191" fmla="*/ 754581 w 897888"/>
                    <a:gd name="connsiteY191" fmla="*/ 88433 h 579259"/>
                    <a:gd name="connsiteX192" fmla="*/ 756877 w 897888"/>
                    <a:gd name="connsiteY192" fmla="*/ 87529 h 579259"/>
                    <a:gd name="connsiteX193" fmla="*/ 758160 w 897888"/>
                    <a:gd name="connsiteY193" fmla="*/ 87021 h 579259"/>
                    <a:gd name="connsiteX194" fmla="*/ 759723 w 897888"/>
                    <a:gd name="connsiteY194" fmla="*/ 85275 h 579259"/>
                    <a:gd name="connsiteX195" fmla="*/ 760957 w 897888"/>
                    <a:gd name="connsiteY195" fmla="*/ 83889 h 579259"/>
                    <a:gd name="connsiteX196" fmla="*/ 762215 w 897888"/>
                    <a:gd name="connsiteY196" fmla="*/ 82082 h 579259"/>
                    <a:gd name="connsiteX197" fmla="*/ 763302 w 897888"/>
                    <a:gd name="connsiteY197" fmla="*/ 80523 h 579259"/>
                    <a:gd name="connsiteX198" fmla="*/ 766319 w 897888"/>
                    <a:gd name="connsiteY198" fmla="*/ 78301 h 579259"/>
                    <a:gd name="connsiteX199" fmla="*/ 767418 w 897888"/>
                    <a:gd name="connsiteY199" fmla="*/ 79674 h 579259"/>
                    <a:gd name="connsiteX200" fmla="*/ 768346 w 897888"/>
                    <a:gd name="connsiteY200" fmla="*/ 80816 h 579259"/>
                    <a:gd name="connsiteX201" fmla="*/ 768615 w 897888"/>
                    <a:gd name="connsiteY201" fmla="*/ 82541 h 579259"/>
                    <a:gd name="connsiteX202" fmla="*/ 768945 w 897888"/>
                    <a:gd name="connsiteY202" fmla="*/ 84663 h 579259"/>
                    <a:gd name="connsiteX203" fmla="*/ 770130 w 897888"/>
                    <a:gd name="connsiteY203" fmla="*/ 89485 h 579259"/>
                    <a:gd name="connsiteX204" fmla="*/ 770398 w 897888"/>
                    <a:gd name="connsiteY204" fmla="*/ 90572 h 579259"/>
                    <a:gd name="connsiteX205" fmla="*/ 770887 w 897888"/>
                    <a:gd name="connsiteY205" fmla="*/ 91485 h 579259"/>
                    <a:gd name="connsiteX206" fmla="*/ 772988 w 897888"/>
                    <a:gd name="connsiteY206" fmla="*/ 95358 h 579259"/>
                    <a:gd name="connsiteX207" fmla="*/ 773537 w 897888"/>
                    <a:gd name="connsiteY207" fmla="*/ 96383 h 579259"/>
                    <a:gd name="connsiteX208" fmla="*/ 774539 w 897888"/>
                    <a:gd name="connsiteY208" fmla="*/ 97169 h 579259"/>
                    <a:gd name="connsiteX209" fmla="*/ 775443 w 897888"/>
                    <a:gd name="connsiteY209" fmla="*/ 97885 h 579259"/>
                    <a:gd name="connsiteX210" fmla="*/ 776603 w 897888"/>
                    <a:gd name="connsiteY210" fmla="*/ 98797 h 579259"/>
                    <a:gd name="connsiteX211" fmla="*/ 777898 w 897888"/>
                    <a:gd name="connsiteY211" fmla="*/ 98955 h 579259"/>
                    <a:gd name="connsiteX212" fmla="*/ 778777 w 897888"/>
                    <a:gd name="connsiteY212" fmla="*/ 99064 h 579259"/>
                    <a:gd name="connsiteX213" fmla="*/ 780719 w 897888"/>
                    <a:gd name="connsiteY213" fmla="*/ 99302 h 579259"/>
                    <a:gd name="connsiteX214" fmla="*/ 787437 w 897888"/>
                    <a:gd name="connsiteY214" fmla="*/ 99182 h 579259"/>
                    <a:gd name="connsiteX215" fmla="*/ 790466 w 897888"/>
                    <a:gd name="connsiteY215" fmla="*/ 98781 h 579259"/>
                    <a:gd name="connsiteX216" fmla="*/ 792212 w 897888"/>
                    <a:gd name="connsiteY216" fmla="*/ 98548 h 579259"/>
                    <a:gd name="connsiteX217" fmla="*/ 793971 w 897888"/>
                    <a:gd name="connsiteY217" fmla="*/ 97953 h 579259"/>
                    <a:gd name="connsiteX218" fmla="*/ 799260 w 897888"/>
                    <a:gd name="connsiteY218" fmla="*/ 96169 h 579259"/>
                    <a:gd name="connsiteX219" fmla="*/ 801031 w 897888"/>
                    <a:gd name="connsiteY219" fmla="*/ 95575 h 579259"/>
                    <a:gd name="connsiteX220" fmla="*/ 801898 w 897888"/>
                    <a:gd name="connsiteY220" fmla="*/ 95280 h 579259"/>
                    <a:gd name="connsiteX221" fmla="*/ 802790 w 897888"/>
                    <a:gd name="connsiteY221" fmla="*/ 94932 h 579259"/>
                    <a:gd name="connsiteX222" fmla="*/ 804109 w 897888"/>
                    <a:gd name="connsiteY222" fmla="*/ 94415 h 579259"/>
                    <a:gd name="connsiteX223" fmla="*/ 810265 w 897888"/>
                    <a:gd name="connsiteY223" fmla="*/ 91998 h 579259"/>
                    <a:gd name="connsiteX224" fmla="*/ 811816 w 897888"/>
                    <a:gd name="connsiteY224" fmla="*/ 91659 h 579259"/>
                    <a:gd name="connsiteX225" fmla="*/ 813111 w 897888"/>
                    <a:gd name="connsiteY225" fmla="*/ 91380 h 579259"/>
                    <a:gd name="connsiteX226" fmla="*/ 813734 w 897888"/>
                    <a:gd name="connsiteY226" fmla="*/ 91264 h 579259"/>
                    <a:gd name="connsiteX227" fmla="*/ 818057 w 897888"/>
                    <a:gd name="connsiteY227" fmla="*/ 90504 h 579259"/>
                    <a:gd name="connsiteX228" fmla="*/ 819181 w 897888"/>
                    <a:gd name="connsiteY228" fmla="*/ 90306 h 579259"/>
                    <a:gd name="connsiteX229" fmla="*/ 820354 w 897888"/>
                    <a:gd name="connsiteY229" fmla="*/ 90389 h 579259"/>
                    <a:gd name="connsiteX230" fmla="*/ 825813 w 897888"/>
                    <a:gd name="connsiteY230" fmla="*/ 90779 h 579259"/>
                    <a:gd name="connsiteX231" fmla="*/ 826986 w 897888"/>
                    <a:gd name="connsiteY231" fmla="*/ 90862 h 579259"/>
                    <a:gd name="connsiteX232" fmla="*/ 828940 w 897888"/>
                    <a:gd name="connsiteY232" fmla="*/ 91166 h 579259"/>
                    <a:gd name="connsiteX233" fmla="*/ 830015 w 897888"/>
                    <a:gd name="connsiteY233" fmla="*/ 91331 h 579259"/>
                    <a:gd name="connsiteX234" fmla="*/ 831310 w 897888"/>
                    <a:gd name="connsiteY234" fmla="*/ 91532 h 579259"/>
                    <a:gd name="connsiteX235" fmla="*/ 833447 w 897888"/>
                    <a:gd name="connsiteY235" fmla="*/ 91881 h 579259"/>
                    <a:gd name="connsiteX236" fmla="*/ 834766 w 897888"/>
                    <a:gd name="connsiteY236" fmla="*/ 92589 h 579259"/>
                    <a:gd name="connsiteX237" fmla="*/ 837331 w 897888"/>
                    <a:gd name="connsiteY237" fmla="*/ 93956 h 579259"/>
                    <a:gd name="connsiteX238" fmla="*/ 838174 w 897888"/>
                    <a:gd name="connsiteY238" fmla="*/ 94407 h 579259"/>
                    <a:gd name="connsiteX239" fmla="*/ 839664 w 897888"/>
                    <a:gd name="connsiteY239" fmla="*/ 95490 h 579259"/>
                    <a:gd name="connsiteX240" fmla="*/ 840775 w 897888"/>
                    <a:gd name="connsiteY240" fmla="*/ 96301 h 579259"/>
                    <a:gd name="connsiteX241" fmla="*/ 843084 w 897888"/>
                    <a:gd name="connsiteY241" fmla="*/ 97993 h 579259"/>
                    <a:gd name="connsiteX242" fmla="*/ 843951 w 897888"/>
                    <a:gd name="connsiteY242" fmla="*/ 98631 h 579259"/>
                    <a:gd name="connsiteX243" fmla="*/ 845172 w 897888"/>
                    <a:gd name="connsiteY243" fmla="*/ 99666 h 579259"/>
                    <a:gd name="connsiteX244" fmla="*/ 846687 w 897888"/>
                    <a:gd name="connsiteY244" fmla="*/ 100952 h 579259"/>
                    <a:gd name="connsiteX245" fmla="*/ 853136 w 897888"/>
                    <a:gd name="connsiteY245" fmla="*/ 106412 h 579259"/>
                    <a:gd name="connsiteX246" fmla="*/ 855408 w 897888"/>
                    <a:gd name="connsiteY246" fmla="*/ 108341 h 579259"/>
                    <a:gd name="connsiteX247" fmla="*/ 856849 w 897888"/>
                    <a:gd name="connsiteY247" fmla="*/ 109695 h 579259"/>
                    <a:gd name="connsiteX248" fmla="*/ 861918 w 897888"/>
                    <a:gd name="connsiteY248" fmla="*/ 114436 h 579259"/>
                    <a:gd name="connsiteX249" fmla="*/ 863359 w 897888"/>
                    <a:gd name="connsiteY249" fmla="*/ 115792 h 579259"/>
                    <a:gd name="connsiteX250" fmla="*/ 864617 w 897888"/>
                    <a:gd name="connsiteY250" fmla="*/ 117328 h 579259"/>
                    <a:gd name="connsiteX251" fmla="*/ 865887 w 897888"/>
                    <a:gd name="connsiteY251" fmla="*/ 118865 h 579259"/>
                    <a:gd name="connsiteX252" fmla="*/ 870126 w 897888"/>
                    <a:gd name="connsiteY252" fmla="*/ 124030 h 579259"/>
                    <a:gd name="connsiteX253" fmla="*/ 870455 w 897888"/>
                    <a:gd name="connsiteY253" fmla="*/ 124424 h 579259"/>
                    <a:gd name="connsiteX254" fmla="*/ 883866 w 897888"/>
                    <a:gd name="connsiteY254" fmla="*/ 140674 h 579259"/>
                    <a:gd name="connsiteX255" fmla="*/ 884196 w 897888"/>
                    <a:gd name="connsiteY255" fmla="*/ 141071 h 579259"/>
                    <a:gd name="connsiteX256" fmla="*/ 884831 w 897888"/>
                    <a:gd name="connsiteY256" fmla="*/ 141846 h 579259"/>
                    <a:gd name="connsiteX257" fmla="*/ 886114 w 897888"/>
                    <a:gd name="connsiteY257" fmla="*/ 143397 h 579259"/>
                    <a:gd name="connsiteX258" fmla="*/ 886724 w 897888"/>
                    <a:gd name="connsiteY258" fmla="*/ 144222 h 579259"/>
                    <a:gd name="connsiteX259" fmla="*/ 887653 w 897888"/>
                    <a:gd name="connsiteY259" fmla="*/ 145459 h 579259"/>
                    <a:gd name="connsiteX260" fmla="*/ 887958 w 897888"/>
                    <a:gd name="connsiteY260" fmla="*/ 145872 h 579259"/>
                    <a:gd name="connsiteX261" fmla="*/ 893454 w 897888"/>
                    <a:gd name="connsiteY261" fmla="*/ 153279 h 579259"/>
                    <a:gd name="connsiteX262" fmla="*/ 894688 w 897888"/>
                    <a:gd name="connsiteY262" fmla="*/ 154941 h 579259"/>
                    <a:gd name="connsiteX263" fmla="*/ 895115 w 897888"/>
                    <a:gd name="connsiteY263" fmla="*/ 155514 h 579259"/>
                    <a:gd name="connsiteX264" fmla="*/ 895409 w 897888"/>
                    <a:gd name="connsiteY264" fmla="*/ 155959 h 579259"/>
                    <a:gd name="connsiteX265" fmla="*/ 896777 w 897888"/>
                    <a:gd name="connsiteY265" fmla="*/ 158112 h 579259"/>
                    <a:gd name="connsiteX266" fmla="*/ 897888 w 897888"/>
                    <a:gd name="connsiteY266" fmla="*/ 159851 h 579259"/>
                    <a:gd name="connsiteX267" fmla="*/ 897680 w 897888"/>
                    <a:gd name="connsiteY267" fmla="*/ 161950 h 579259"/>
                    <a:gd name="connsiteX268" fmla="*/ 897387 w 897888"/>
                    <a:gd name="connsiteY268" fmla="*/ 164765 h 579259"/>
                    <a:gd name="connsiteX269" fmla="*/ 895861 w 897888"/>
                    <a:gd name="connsiteY269" fmla="*/ 164823 h 579259"/>
                    <a:gd name="connsiteX270" fmla="*/ 894309 w 897888"/>
                    <a:gd name="connsiteY270" fmla="*/ 164914 h 579259"/>
                    <a:gd name="connsiteX271" fmla="*/ 891610 w 897888"/>
                    <a:gd name="connsiteY271" fmla="*/ 165235 h 579259"/>
                    <a:gd name="connsiteX272" fmla="*/ 889106 w 897888"/>
                    <a:gd name="connsiteY272" fmla="*/ 165533 h 579259"/>
                    <a:gd name="connsiteX273" fmla="*/ 886785 w 897888"/>
                    <a:gd name="connsiteY273" fmla="*/ 165579 h 579259"/>
                    <a:gd name="connsiteX274" fmla="*/ 885027 w 897888"/>
                    <a:gd name="connsiteY274" fmla="*/ 165615 h 579259"/>
                    <a:gd name="connsiteX275" fmla="*/ 883708 w 897888"/>
                    <a:gd name="connsiteY275" fmla="*/ 165642 h 579259"/>
                    <a:gd name="connsiteX276" fmla="*/ 882401 w 897888"/>
                    <a:gd name="connsiteY276" fmla="*/ 165978 h 579259"/>
                    <a:gd name="connsiteX277" fmla="*/ 880581 w 897888"/>
                    <a:gd name="connsiteY277" fmla="*/ 166451 h 579259"/>
                    <a:gd name="connsiteX278" fmla="*/ 879384 w 897888"/>
                    <a:gd name="connsiteY278" fmla="*/ 166757 h 579259"/>
                    <a:gd name="connsiteX279" fmla="*/ 878541 w 897888"/>
                    <a:gd name="connsiteY279" fmla="*/ 167235 h 579259"/>
                    <a:gd name="connsiteX280" fmla="*/ 875341 w 897888"/>
                    <a:gd name="connsiteY280" fmla="*/ 169035 h 579259"/>
                    <a:gd name="connsiteX281" fmla="*/ 873936 w 897888"/>
                    <a:gd name="connsiteY281" fmla="*/ 169829 h 579259"/>
                    <a:gd name="connsiteX282" fmla="*/ 873020 w 897888"/>
                    <a:gd name="connsiteY282" fmla="*/ 171417 h 579259"/>
                    <a:gd name="connsiteX283" fmla="*/ 870895 w 897888"/>
                    <a:gd name="connsiteY283" fmla="*/ 175086 h 579259"/>
                    <a:gd name="connsiteX284" fmla="*/ 870284 w 897888"/>
                    <a:gd name="connsiteY284" fmla="*/ 176126 h 579259"/>
                    <a:gd name="connsiteX285" fmla="*/ 869295 w 897888"/>
                    <a:gd name="connsiteY285" fmla="*/ 178617 h 579259"/>
                    <a:gd name="connsiteX286" fmla="*/ 867805 w 897888"/>
                    <a:gd name="connsiteY286" fmla="*/ 182353 h 579259"/>
                    <a:gd name="connsiteX287" fmla="*/ 866547 w 897888"/>
                    <a:gd name="connsiteY287" fmla="*/ 184348 h 579259"/>
                    <a:gd name="connsiteX288" fmla="*/ 865277 w 897888"/>
                    <a:gd name="connsiteY288" fmla="*/ 186350 h 579259"/>
                    <a:gd name="connsiteX289" fmla="*/ 863054 w 897888"/>
                    <a:gd name="connsiteY289" fmla="*/ 190971 h 579259"/>
                    <a:gd name="connsiteX290" fmla="*/ 862492 w 897888"/>
                    <a:gd name="connsiteY290" fmla="*/ 192112 h 579259"/>
                    <a:gd name="connsiteX291" fmla="*/ 861906 w 897888"/>
                    <a:gd name="connsiteY291" fmla="*/ 193197 h 579259"/>
                    <a:gd name="connsiteX292" fmla="*/ 861441 w 897888"/>
                    <a:gd name="connsiteY292" fmla="*/ 194063 h 579259"/>
                    <a:gd name="connsiteX293" fmla="*/ 860269 w 897888"/>
                    <a:gd name="connsiteY293" fmla="*/ 196232 h 579259"/>
                    <a:gd name="connsiteX294" fmla="*/ 859170 w 897888"/>
                    <a:gd name="connsiteY294" fmla="*/ 197619 h 579259"/>
                    <a:gd name="connsiteX295" fmla="*/ 857215 w 897888"/>
                    <a:gd name="connsiteY295" fmla="*/ 200067 h 579259"/>
                    <a:gd name="connsiteX296" fmla="*/ 855371 w 897888"/>
                    <a:gd name="connsiteY296" fmla="*/ 202548 h 579259"/>
                    <a:gd name="connsiteX297" fmla="*/ 853832 w 897888"/>
                    <a:gd name="connsiteY297" fmla="*/ 204598 h 579259"/>
                    <a:gd name="connsiteX298" fmla="*/ 851194 w 897888"/>
                    <a:gd name="connsiteY298" fmla="*/ 208142 h 579259"/>
                    <a:gd name="connsiteX299" fmla="*/ 849948 w 897888"/>
                    <a:gd name="connsiteY299" fmla="*/ 209823 h 579259"/>
                    <a:gd name="connsiteX300" fmla="*/ 847469 w 897888"/>
                    <a:gd name="connsiteY300" fmla="*/ 213696 h 579259"/>
                    <a:gd name="connsiteX301" fmla="*/ 845258 w 897888"/>
                    <a:gd name="connsiteY301" fmla="*/ 217142 h 579259"/>
                    <a:gd name="connsiteX302" fmla="*/ 844562 w 897888"/>
                    <a:gd name="connsiteY302" fmla="*/ 218180 h 579259"/>
                    <a:gd name="connsiteX303" fmla="*/ 842449 w 897888"/>
                    <a:gd name="connsiteY303" fmla="*/ 220725 h 579259"/>
                    <a:gd name="connsiteX304" fmla="*/ 841667 w 897888"/>
                    <a:gd name="connsiteY304" fmla="*/ 221657 h 579259"/>
                    <a:gd name="connsiteX305" fmla="*/ 840531 w 897888"/>
                    <a:gd name="connsiteY305" fmla="*/ 222272 h 579259"/>
                    <a:gd name="connsiteX306" fmla="*/ 839151 w 897888"/>
                    <a:gd name="connsiteY306" fmla="*/ 223019 h 579259"/>
                    <a:gd name="connsiteX307" fmla="*/ 837881 w 897888"/>
                    <a:gd name="connsiteY307" fmla="*/ 223709 h 579259"/>
                    <a:gd name="connsiteX308" fmla="*/ 836354 w 897888"/>
                    <a:gd name="connsiteY308" fmla="*/ 223710 h 579259"/>
                    <a:gd name="connsiteX309" fmla="*/ 833496 w 897888"/>
                    <a:gd name="connsiteY309" fmla="*/ 223715 h 579259"/>
                    <a:gd name="connsiteX310" fmla="*/ 832934 w 897888"/>
                    <a:gd name="connsiteY310" fmla="*/ 223673 h 579259"/>
                    <a:gd name="connsiteX311" fmla="*/ 826546 w 897888"/>
                    <a:gd name="connsiteY311" fmla="*/ 223057 h 579259"/>
                    <a:gd name="connsiteX312" fmla="*/ 825569 w 897888"/>
                    <a:gd name="connsiteY312" fmla="*/ 222964 h 579259"/>
                    <a:gd name="connsiteX313" fmla="*/ 824628 w 897888"/>
                    <a:gd name="connsiteY313" fmla="*/ 222885 h 579259"/>
                    <a:gd name="connsiteX314" fmla="*/ 821770 w 897888"/>
                    <a:gd name="connsiteY314" fmla="*/ 222647 h 579259"/>
                    <a:gd name="connsiteX315" fmla="*/ 821294 w 897888"/>
                    <a:gd name="connsiteY315" fmla="*/ 222608 h 579259"/>
                    <a:gd name="connsiteX316" fmla="*/ 820366 w 897888"/>
                    <a:gd name="connsiteY316" fmla="*/ 222530 h 579259"/>
                    <a:gd name="connsiteX317" fmla="*/ 818949 w 897888"/>
                    <a:gd name="connsiteY317" fmla="*/ 222414 h 579259"/>
                    <a:gd name="connsiteX318" fmla="*/ 817019 w 897888"/>
                    <a:gd name="connsiteY318" fmla="*/ 222485 h 579259"/>
                    <a:gd name="connsiteX319" fmla="*/ 812659 w 897888"/>
                    <a:gd name="connsiteY319" fmla="*/ 222643 h 579259"/>
                    <a:gd name="connsiteX320" fmla="*/ 811449 w 897888"/>
                    <a:gd name="connsiteY320" fmla="*/ 222687 h 579259"/>
                    <a:gd name="connsiteX321" fmla="*/ 808176 w 897888"/>
                    <a:gd name="connsiteY321" fmla="*/ 222807 h 579259"/>
                    <a:gd name="connsiteX322" fmla="*/ 806869 w 897888"/>
                    <a:gd name="connsiteY322" fmla="*/ 222952 h 579259"/>
                    <a:gd name="connsiteX323" fmla="*/ 805477 w 897888"/>
                    <a:gd name="connsiteY323" fmla="*/ 223107 h 579259"/>
                    <a:gd name="connsiteX324" fmla="*/ 804084 w 897888"/>
                    <a:gd name="connsiteY324" fmla="*/ 223261 h 579259"/>
                    <a:gd name="connsiteX325" fmla="*/ 802509 w 897888"/>
                    <a:gd name="connsiteY325" fmla="*/ 224487 h 579259"/>
                    <a:gd name="connsiteX326" fmla="*/ 801336 w 897888"/>
                    <a:gd name="connsiteY326" fmla="*/ 225409 h 579259"/>
                    <a:gd name="connsiteX327" fmla="*/ 799443 w 897888"/>
                    <a:gd name="connsiteY327" fmla="*/ 226891 h 579259"/>
                    <a:gd name="connsiteX328" fmla="*/ 798136 w 897888"/>
                    <a:gd name="connsiteY328" fmla="*/ 227869 h 579259"/>
                    <a:gd name="connsiteX329" fmla="*/ 797355 w 897888"/>
                    <a:gd name="connsiteY329" fmla="*/ 228451 h 579259"/>
                    <a:gd name="connsiteX330" fmla="*/ 795022 w 897888"/>
                    <a:gd name="connsiteY330" fmla="*/ 230202 h 579259"/>
                    <a:gd name="connsiteX331" fmla="*/ 792982 w 897888"/>
                    <a:gd name="connsiteY331" fmla="*/ 231437 h 579259"/>
                    <a:gd name="connsiteX332" fmla="*/ 789318 w 897888"/>
                    <a:gd name="connsiteY332" fmla="*/ 233664 h 579259"/>
                    <a:gd name="connsiteX333" fmla="*/ 788560 w 897888"/>
                    <a:gd name="connsiteY333" fmla="*/ 234202 h 579259"/>
                    <a:gd name="connsiteX334" fmla="*/ 786667 w 897888"/>
                    <a:gd name="connsiteY334" fmla="*/ 235548 h 579259"/>
                    <a:gd name="connsiteX335" fmla="*/ 785568 w 897888"/>
                    <a:gd name="connsiteY335" fmla="*/ 236320 h 579259"/>
                    <a:gd name="connsiteX336" fmla="*/ 784713 w 897888"/>
                    <a:gd name="connsiteY336" fmla="*/ 236945 h 579259"/>
                    <a:gd name="connsiteX337" fmla="*/ 783418 w 897888"/>
                    <a:gd name="connsiteY337" fmla="*/ 237993 h 579259"/>
                    <a:gd name="connsiteX338" fmla="*/ 782502 w 897888"/>
                    <a:gd name="connsiteY338" fmla="*/ 238740 h 579259"/>
                    <a:gd name="connsiteX339" fmla="*/ 781586 w 897888"/>
                    <a:gd name="connsiteY339" fmla="*/ 239588 h 579259"/>
                    <a:gd name="connsiteX340" fmla="*/ 779730 w 897888"/>
                    <a:gd name="connsiteY340" fmla="*/ 241343 h 579259"/>
                    <a:gd name="connsiteX341" fmla="*/ 778313 w 897888"/>
                    <a:gd name="connsiteY341" fmla="*/ 243370 h 579259"/>
                    <a:gd name="connsiteX342" fmla="*/ 777006 w 897888"/>
                    <a:gd name="connsiteY342" fmla="*/ 245239 h 579259"/>
                    <a:gd name="connsiteX343" fmla="*/ 775650 w 897888"/>
                    <a:gd name="connsiteY343" fmla="*/ 246548 h 579259"/>
                    <a:gd name="connsiteX344" fmla="*/ 774233 w 897888"/>
                    <a:gd name="connsiteY344" fmla="*/ 247920 h 579259"/>
                    <a:gd name="connsiteX345" fmla="*/ 772853 w 897888"/>
                    <a:gd name="connsiteY345" fmla="*/ 249255 h 579259"/>
                    <a:gd name="connsiteX346" fmla="*/ 771131 w 897888"/>
                    <a:gd name="connsiteY346" fmla="*/ 250261 h 579259"/>
                    <a:gd name="connsiteX347" fmla="*/ 768994 w 897888"/>
                    <a:gd name="connsiteY347" fmla="*/ 251504 h 579259"/>
                    <a:gd name="connsiteX348" fmla="*/ 765244 w 897888"/>
                    <a:gd name="connsiteY348" fmla="*/ 254089 h 579259"/>
                    <a:gd name="connsiteX349" fmla="*/ 763558 w 897888"/>
                    <a:gd name="connsiteY349" fmla="*/ 255245 h 579259"/>
                    <a:gd name="connsiteX350" fmla="*/ 759589 w 897888"/>
                    <a:gd name="connsiteY350" fmla="*/ 257354 h 579259"/>
                    <a:gd name="connsiteX351" fmla="*/ 757317 w 897888"/>
                    <a:gd name="connsiteY351" fmla="*/ 258564 h 579259"/>
                    <a:gd name="connsiteX352" fmla="*/ 755180 w 897888"/>
                    <a:gd name="connsiteY352" fmla="*/ 260560 h 579259"/>
                    <a:gd name="connsiteX353" fmla="*/ 753726 w 897888"/>
                    <a:gd name="connsiteY353" fmla="*/ 261933 h 579259"/>
                    <a:gd name="connsiteX354" fmla="*/ 752566 w 897888"/>
                    <a:gd name="connsiteY354" fmla="*/ 262988 h 579259"/>
                    <a:gd name="connsiteX355" fmla="*/ 750893 w 897888"/>
                    <a:gd name="connsiteY355" fmla="*/ 264502 h 579259"/>
                    <a:gd name="connsiteX356" fmla="*/ 750184 w 897888"/>
                    <a:gd name="connsiteY356" fmla="*/ 265144 h 579259"/>
                    <a:gd name="connsiteX357" fmla="*/ 749476 w 897888"/>
                    <a:gd name="connsiteY357" fmla="*/ 265783 h 579259"/>
                    <a:gd name="connsiteX358" fmla="*/ 748731 w 897888"/>
                    <a:gd name="connsiteY358" fmla="*/ 266294 h 579259"/>
                    <a:gd name="connsiteX359" fmla="*/ 748120 w 897888"/>
                    <a:gd name="connsiteY359" fmla="*/ 266718 h 579259"/>
                    <a:gd name="connsiteX360" fmla="*/ 746972 w 897888"/>
                    <a:gd name="connsiteY360" fmla="*/ 267510 h 579259"/>
                    <a:gd name="connsiteX361" fmla="*/ 745433 w 897888"/>
                    <a:gd name="connsiteY361" fmla="*/ 268565 h 579259"/>
                    <a:gd name="connsiteX362" fmla="*/ 743662 w 897888"/>
                    <a:gd name="connsiteY362" fmla="*/ 269004 h 579259"/>
                    <a:gd name="connsiteX363" fmla="*/ 741524 w 897888"/>
                    <a:gd name="connsiteY363" fmla="*/ 269534 h 579259"/>
                    <a:gd name="connsiteX364" fmla="*/ 739472 w 897888"/>
                    <a:gd name="connsiteY364" fmla="*/ 270106 h 579259"/>
                    <a:gd name="connsiteX365" fmla="*/ 737274 w 897888"/>
                    <a:gd name="connsiteY365" fmla="*/ 270723 h 579259"/>
                    <a:gd name="connsiteX366" fmla="*/ 736749 w 897888"/>
                    <a:gd name="connsiteY366" fmla="*/ 270872 h 579259"/>
                    <a:gd name="connsiteX367" fmla="*/ 736285 w 897888"/>
                    <a:gd name="connsiteY367" fmla="*/ 270970 h 579259"/>
                    <a:gd name="connsiteX368" fmla="*/ 733549 w 897888"/>
                    <a:gd name="connsiteY368" fmla="*/ 271561 h 579259"/>
                    <a:gd name="connsiteX369" fmla="*/ 732193 w 897888"/>
                    <a:gd name="connsiteY369" fmla="*/ 271855 h 579259"/>
                    <a:gd name="connsiteX370" fmla="*/ 728565 w 897888"/>
                    <a:gd name="connsiteY370" fmla="*/ 271961 h 579259"/>
                    <a:gd name="connsiteX371" fmla="*/ 724999 w 897888"/>
                    <a:gd name="connsiteY371" fmla="*/ 271052 h 579259"/>
                    <a:gd name="connsiteX372" fmla="*/ 723240 w 897888"/>
                    <a:gd name="connsiteY372" fmla="*/ 270603 h 579259"/>
                    <a:gd name="connsiteX373" fmla="*/ 721811 w 897888"/>
                    <a:gd name="connsiteY373" fmla="*/ 270781 h 579259"/>
                    <a:gd name="connsiteX374" fmla="*/ 720883 w 897888"/>
                    <a:gd name="connsiteY374" fmla="*/ 270896 h 579259"/>
                    <a:gd name="connsiteX375" fmla="*/ 719332 w 897888"/>
                    <a:gd name="connsiteY375" fmla="*/ 271197 h 579259"/>
                    <a:gd name="connsiteX376" fmla="*/ 718709 w 897888"/>
                    <a:gd name="connsiteY376" fmla="*/ 271634 h 579259"/>
                    <a:gd name="connsiteX377" fmla="*/ 717158 w 897888"/>
                    <a:gd name="connsiteY377" fmla="*/ 272735 h 579259"/>
                    <a:gd name="connsiteX378" fmla="*/ 715826 w 897888"/>
                    <a:gd name="connsiteY378" fmla="*/ 273693 h 579259"/>
                    <a:gd name="connsiteX379" fmla="*/ 715496 w 897888"/>
                    <a:gd name="connsiteY379" fmla="*/ 275378 h 579259"/>
                    <a:gd name="connsiteX380" fmla="*/ 714825 w 897888"/>
                    <a:gd name="connsiteY380" fmla="*/ 278852 h 579259"/>
                    <a:gd name="connsiteX381" fmla="*/ 714641 w 897888"/>
                    <a:gd name="connsiteY381" fmla="*/ 281942 h 579259"/>
                    <a:gd name="connsiteX382" fmla="*/ 714544 w 897888"/>
                    <a:gd name="connsiteY382" fmla="*/ 283494 h 579259"/>
                    <a:gd name="connsiteX383" fmla="*/ 715081 w 897888"/>
                    <a:gd name="connsiteY383" fmla="*/ 285904 h 579259"/>
                    <a:gd name="connsiteX384" fmla="*/ 715386 w 897888"/>
                    <a:gd name="connsiteY384" fmla="*/ 287290 h 579259"/>
                    <a:gd name="connsiteX385" fmla="*/ 716351 w 897888"/>
                    <a:gd name="connsiteY385" fmla="*/ 291438 h 579259"/>
                    <a:gd name="connsiteX386" fmla="*/ 716962 w 897888"/>
                    <a:gd name="connsiteY386" fmla="*/ 294011 h 579259"/>
                    <a:gd name="connsiteX387" fmla="*/ 716901 w 897888"/>
                    <a:gd name="connsiteY387" fmla="*/ 295607 h 579259"/>
                    <a:gd name="connsiteX388" fmla="*/ 716791 w 897888"/>
                    <a:gd name="connsiteY388" fmla="*/ 298768 h 579259"/>
                    <a:gd name="connsiteX389" fmla="*/ 716742 w 897888"/>
                    <a:gd name="connsiteY389" fmla="*/ 300358 h 579259"/>
                    <a:gd name="connsiteX390" fmla="*/ 716168 w 897888"/>
                    <a:gd name="connsiteY390" fmla="*/ 301825 h 579259"/>
                    <a:gd name="connsiteX391" fmla="*/ 714837 w 897888"/>
                    <a:gd name="connsiteY391" fmla="*/ 305232 h 579259"/>
                    <a:gd name="connsiteX392" fmla="*/ 714446 w 897888"/>
                    <a:gd name="connsiteY392" fmla="*/ 306218 h 579259"/>
                    <a:gd name="connsiteX393" fmla="*/ 713579 w 897888"/>
                    <a:gd name="connsiteY393" fmla="*/ 307467 h 579259"/>
                    <a:gd name="connsiteX394" fmla="*/ 711563 w 897888"/>
                    <a:gd name="connsiteY394" fmla="*/ 310387 h 579259"/>
                    <a:gd name="connsiteX395" fmla="*/ 711270 w 897888"/>
                    <a:gd name="connsiteY395" fmla="*/ 310808 h 579259"/>
                    <a:gd name="connsiteX396" fmla="*/ 710660 w 897888"/>
                    <a:gd name="connsiteY396" fmla="*/ 311540 h 579259"/>
                    <a:gd name="connsiteX397" fmla="*/ 707863 w 897888"/>
                    <a:gd name="connsiteY397" fmla="*/ 314844 h 579259"/>
                    <a:gd name="connsiteX398" fmla="*/ 707496 w 897888"/>
                    <a:gd name="connsiteY398" fmla="*/ 315281 h 579259"/>
                    <a:gd name="connsiteX399" fmla="*/ 703221 w 897888"/>
                    <a:gd name="connsiteY399" fmla="*/ 319950 h 579259"/>
                    <a:gd name="connsiteX400" fmla="*/ 702745 w 897888"/>
                    <a:gd name="connsiteY400" fmla="*/ 320481 h 579259"/>
                    <a:gd name="connsiteX401" fmla="*/ 702293 w 897888"/>
                    <a:gd name="connsiteY401" fmla="*/ 320796 h 579259"/>
                    <a:gd name="connsiteX402" fmla="*/ 700571 w 897888"/>
                    <a:gd name="connsiteY402" fmla="*/ 322022 h 579259"/>
                    <a:gd name="connsiteX403" fmla="*/ 699069 w 897888"/>
                    <a:gd name="connsiteY403" fmla="*/ 323092 h 579259"/>
                    <a:gd name="connsiteX404" fmla="*/ 697627 w 897888"/>
                    <a:gd name="connsiteY404" fmla="*/ 322224 h 579259"/>
                    <a:gd name="connsiteX405" fmla="*/ 689395 w 897888"/>
                    <a:gd name="connsiteY405" fmla="*/ 317223 h 579259"/>
                    <a:gd name="connsiteX406" fmla="*/ 683349 w 897888"/>
                    <a:gd name="connsiteY406" fmla="*/ 323256 h 579259"/>
                    <a:gd name="connsiteX407" fmla="*/ 682274 w 897888"/>
                    <a:gd name="connsiteY407" fmla="*/ 324321 h 579259"/>
                    <a:gd name="connsiteX408" fmla="*/ 681566 w 897888"/>
                    <a:gd name="connsiteY408" fmla="*/ 325031 h 579259"/>
                    <a:gd name="connsiteX409" fmla="*/ 681224 w 897888"/>
                    <a:gd name="connsiteY409" fmla="*/ 325394 h 579259"/>
                    <a:gd name="connsiteX410" fmla="*/ 680857 w 897888"/>
                    <a:gd name="connsiteY410" fmla="*/ 325783 h 579259"/>
                    <a:gd name="connsiteX411" fmla="*/ 679526 w 897888"/>
                    <a:gd name="connsiteY411" fmla="*/ 327204 h 579259"/>
                    <a:gd name="connsiteX412" fmla="*/ 677230 w 897888"/>
                    <a:gd name="connsiteY412" fmla="*/ 329637 h 579259"/>
                    <a:gd name="connsiteX413" fmla="*/ 676277 w 897888"/>
                    <a:gd name="connsiteY413" fmla="*/ 330655 h 579259"/>
                    <a:gd name="connsiteX414" fmla="*/ 675667 w 897888"/>
                    <a:gd name="connsiteY414" fmla="*/ 331479 h 579259"/>
                    <a:gd name="connsiteX415" fmla="*/ 673541 w 897888"/>
                    <a:gd name="connsiteY415" fmla="*/ 334347 h 579259"/>
                    <a:gd name="connsiteX416" fmla="*/ 672955 w 897888"/>
                    <a:gd name="connsiteY416" fmla="*/ 335152 h 579259"/>
                    <a:gd name="connsiteX417" fmla="*/ 672625 w 897888"/>
                    <a:gd name="connsiteY417" fmla="*/ 335866 h 579259"/>
                    <a:gd name="connsiteX418" fmla="*/ 672381 w 897888"/>
                    <a:gd name="connsiteY418" fmla="*/ 336385 h 579259"/>
                    <a:gd name="connsiteX419" fmla="*/ 671685 w 897888"/>
                    <a:gd name="connsiteY419" fmla="*/ 337870 h 579259"/>
                    <a:gd name="connsiteX420" fmla="*/ 671111 w 897888"/>
                    <a:gd name="connsiteY420" fmla="*/ 339161 h 579259"/>
                    <a:gd name="connsiteX421" fmla="*/ 670927 w 897888"/>
                    <a:gd name="connsiteY421" fmla="*/ 342600 h 579259"/>
                    <a:gd name="connsiteX422" fmla="*/ 671306 w 897888"/>
                    <a:gd name="connsiteY422" fmla="*/ 343776 h 579259"/>
                    <a:gd name="connsiteX423" fmla="*/ 672173 w 897888"/>
                    <a:gd name="connsiteY423" fmla="*/ 346458 h 579259"/>
                    <a:gd name="connsiteX424" fmla="*/ 672491 w 897888"/>
                    <a:gd name="connsiteY424" fmla="*/ 347463 h 579259"/>
                    <a:gd name="connsiteX425" fmla="*/ 673297 w 897888"/>
                    <a:gd name="connsiteY425" fmla="*/ 348666 h 579259"/>
                    <a:gd name="connsiteX426" fmla="*/ 674921 w 897888"/>
                    <a:gd name="connsiteY426" fmla="*/ 351103 h 579259"/>
                    <a:gd name="connsiteX427" fmla="*/ 675557 w 897888"/>
                    <a:gd name="connsiteY427" fmla="*/ 352042 h 579259"/>
                    <a:gd name="connsiteX428" fmla="*/ 677828 w 897888"/>
                    <a:gd name="connsiteY428" fmla="*/ 354642 h 579259"/>
                    <a:gd name="connsiteX429" fmla="*/ 679123 w 897888"/>
                    <a:gd name="connsiteY429" fmla="*/ 356118 h 579259"/>
                    <a:gd name="connsiteX430" fmla="*/ 679783 w 897888"/>
                    <a:gd name="connsiteY430" fmla="*/ 357363 h 579259"/>
                    <a:gd name="connsiteX431" fmla="*/ 681468 w 897888"/>
                    <a:gd name="connsiteY431" fmla="*/ 360609 h 579259"/>
                    <a:gd name="connsiteX432" fmla="*/ 682054 w 897888"/>
                    <a:gd name="connsiteY432" fmla="*/ 361719 h 579259"/>
                    <a:gd name="connsiteX433" fmla="*/ 682286 w 897888"/>
                    <a:gd name="connsiteY433" fmla="*/ 363525 h 579259"/>
                    <a:gd name="connsiteX434" fmla="*/ 682372 w 897888"/>
                    <a:gd name="connsiteY434" fmla="*/ 364257 h 579259"/>
                    <a:gd name="connsiteX435" fmla="*/ 682494 w 897888"/>
                    <a:gd name="connsiteY435" fmla="*/ 365246 h 579259"/>
                    <a:gd name="connsiteX436" fmla="*/ 682384 w 897888"/>
                    <a:gd name="connsiteY436" fmla="*/ 366063 h 579259"/>
                    <a:gd name="connsiteX437" fmla="*/ 682140 w 897888"/>
                    <a:gd name="connsiteY437" fmla="*/ 367882 h 579259"/>
                    <a:gd name="connsiteX438" fmla="*/ 681993 w 897888"/>
                    <a:gd name="connsiteY438" fmla="*/ 368980 h 579259"/>
                    <a:gd name="connsiteX439" fmla="*/ 681517 w 897888"/>
                    <a:gd name="connsiteY439" fmla="*/ 369822 h 579259"/>
                    <a:gd name="connsiteX440" fmla="*/ 678818 w 897888"/>
                    <a:gd name="connsiteY440" fmla="*/ 374618 h 579259"/>
                    <a:gd name="connsiteX441" fmla="*/ 676668 w 897888"/>
                    <a:gd name="connsiteY441" fmla="*/ 377473 h 579259"/>
                    <a:gd name="connsiteX442" fmla="*/ 674311 w 897888"/>
                    <a:gd name="connsiteY442" fmla="*/ 381378 h 579259"/>
                    <a:gd name="connsiteX443" fmla="*/ 673468 w 897888"/>
                    <a:gd name="connsiteY443" fmla="*/ 382757 h 579259"/>
                    <a:gd name="connsiteX444" fmla="*/ 672589 w 897888"/>
                    <a:gd name="connsiteY444" fmla="*/ 383977 h 579259"/>
                    <a:gd name="connsiteX445" fmla="*/ 671990 w 897888"/>
                    <a:gd name="connsiteY445" fmla="*/ 384795 h 579259"/>
                    <a:gd name="connsiteX446" fmla="*/ 668008 w 897888"/>
                    <a:gd name="connsiteY446" fmla="*/ 390286 h 579259"/>
                    <a:gd name="connsiteX447" fmla="*/ 667544 w 897888"/>
                    <a:gd name="connsiteY447" fmla="*/ 390921 h 579259"/>
                    <a:gd name="connsiteX448" fmla="*/ 667190 w 897888"/>
                    <a:gd name="connsiteY448" fmla="*/ 391360 h 579259"/>
                    <a:gd name="connsiteX449" fmla="*/ 665553 w 897888"/>
                    <a:gd name="connsiteY449" fmla="*/ 393349 h 579259"/>
                    <a:gd name="connsiteX450" fmla="*/ 664234 w 897888"/>
                    <a:gd name="connsiteY450" fmla="*/ 394948 h 579259"/>
                    <a:gd name="connsiteX451" fmla="*/ 662915 w 897888"/>
                    <a:gd name="connsiteY451" fmla="*/ 395948 h 579259"/>
                    <a:gd name="connsiteX452" fmla="*/ 660607 w 897888"/>
                    <a:gd name="connsiteY452" fmla="*/ 397705 h 579259"/>
                    <a:gd name="connsiteX453" fmla="*/ 659190 w 897888"/>
                    <a:gd name="connsiteY453" fmla="*/ 399743 h 579259"/>
                    <a:gd name="connsiteX454" fmla="*/ 658726 w 897888"/>
                    <a:gd name="connsiteY454" fmla="*/ 400402 h 579259"/>
                    <a:gd name="connsiteX455" fmla="*/ 658200 w 897888"/>
                    <a:gd name="connsiteY455" fmla="*/ 401159 h 579259"/>
                    <a:gd name="connsiteX456" fmla="*/ 657907 w 897888"/>
                    <a:gd name="connsiteY456" fmla="*/ 401586 h 579259"/>
                    <a:gd name="connsiteX457" fmla="*/ 656576 w 897888"/>
                    <a:gd name="connsiteY457" fmla="*/ 403490 h 579259"/>
                    <a:gd name="connsiteX458" fmla="*/ 654707 w 897888"/>
                    <a:gd name="connsiteY458" fmla="*/ 405088 h 579259"/>
                    <a:gd name="connsiteX459" fmla="*/ 652460 w 897888"/>
                    <a:gd name="connsiteY459" fmla="*/ 407004 h 579259"/>
                    <a:gd name="connsiteX460" fmla="*/ 651324 w 897888"/>
                    <a:gd name="connsiteY460" fmla="*/ 407968 h 579259"/>
                    <a:gd name="connsiteX461" fmla="*/ 649736 w 897888"/>
                    <a:gd name="connsiteY461" fmla="*/ 409213 h 579259"/>
                    <a:gd name="connsiteX462" fmla="*/ 645767 w 897888"/>
                    <a:gd name="connsiteY462" fmla="*/ 412312 h 579259"/>
                    <a:gd name="connsiteX463" fmla="*/ 644179 w 897888"/>
                    <a:gd name="connsiteY463" fmla="*/ 413545 h 579259"/>
                    <a:gd name="connsiteX464" fmla="*/ 643385 w 897888"/>
                    <a:gd name="connsiteY464" fmla="*/ 414167 h 579259"/>
                    <a:gd name="connsiteX465" fmla="*/ 642347 w 897888"/>
                    <a:gd name="connsiteY465" fmla="*/ 415107 h 579259"/>
                    <a:gd name="connsiteX466" fmla="*/ 639806 w 897888"/>
                    <a:gd name="connsiteY466" fmla="*/ 417401 h 579259"/>
                    <a:gd name="connsiteX467" fmla="*/ 638438 w 897888"/>
                    <a:gd name="connsiteY467" fmla="*/ 418646 h 579259"/>
                    <a:gd name="connsiteX468" fmla="*/ 637461 w 897888"/>
                    <a:gd name="connsiteY468" fmla="*/ 419805 h 579259"/>
                    <a:gd name="connsiteX469" fmla="*/ 634835 w 897888"/>
                    <a:gd name="connsiteY469" fmla="*/ 422917 h 579259"/>
                    <a:gd name="connsiteX470" fmla="*/ 633846 w 897888"/>
                    <a:gd name="connsiteY470" fmla="*/ 424112 h 579259"/>
                    <a:gd name="connsiteX471" fmla="*/ 632832 w 897888"/>
                    <a:gd name="connsiteY471" fmla="*/ 425723 h 579259"/>
                    <a:gd name="connsiteX472" fmla="*/ 631537 w 897888"/>
                    <a:gd name="connsiteY472" fmla="*/ 427810 h 579259"/>
                    <a:gd name="connsiteX473" fmla="*/ 631525 w 897888"/>
                    <a:gd name="connsiteY473" fmla="*/ 427822 h 579259"/>
                    <a:gd name="connsiteX474" fmla="*/ 629717 w 897888"/>
                    <a:gd name="connsiteY474" fmla="*/ 430909 h 579259"/>
                    <a:gd name="connsiteX475" fmla="*/ 628838 w 897888"/>
                    <a:gd name="connsiteY475" fmla="*/ 432398 h 579259"/>
                    <a:gd name="connsiteX476" fmla="*/ 628191 w 897888"/>
                    <a:gd name="connsiteY476" fmla="*/ 433741 h 579259"/>
                    <a:gd name="connsiteX477" fmla="*/ 626847 w 897888"/>
                    <a:gd name="connsiteY477" fmla="*/ 436535 h 579259"/>
                    <a:gd name="connsiteX478" fmla="*/ 626249 w 897888"/>
                    <a:gd name="connsiteY478" fmla="*/ 437792 h 579259"/>
                    <a:gd name="connsiteX479" fmla="*/ 625833 w 897888"/>
                    <a:gd name="connsiteY479" fmla="*/ 438805 h 579259"/>
                    <a:gd name="connsiteX480" fmla="*/ 624197 w 897888"/>
                    <a:gd name="connsiteY480" fmla="*/ 442697 h 579259"/>
                    <a:gd name="connsiteX481" fmla="*/ 622316 w 897888"/>
                    <a:gd name="connsiteY481" fmla="*/ 443649 h 579259"/>
                    <a:gd name="connsiteX482" fmla="*/ 621864 w 897888"/>
                    <a:gd name="connsiteY482" fmla="*/ 443881 h 579259"/>
                    <a:gd name="connsiteX483" fmla="*/ 621363 w 897888"/>
                    <a:gd name="connsiteY483" fmla="*/ 443942 h 579259"/>
                    <a:gd name="connsiteX484" fmla="*/ 618358 w 897888"/>
                    <a:gd name="connsiteY484" fmla="*/ 444272 h 579259"/>
                    <a:gd name="connsiteX485" fmla="*/ 617112 w 897888"/>
                    <a:gd name="connsiteY485" fmla="*/ 444406 h 579259"/>
                    <a:gd name="connsiteX486" fmla="*/ 614926 w 897888"/>
                    <a:gd name="connsiteY486" fmla="*/ 444381 h 579259"/>
                    <a:gd name="connsiteX487" fmla="*/ 611909 w 897888"/>
                    <a:gd name="connsiteY487" fmla="*/ 444345 h 579259"/>
                    <a:gd name="connsiteX488" fmla="*/ 611189 w 897888"/>
                    <a:gd name="connsiteY488" fmla="*/ 444333 h 579259"/>
                    <a:gd name="connsiteX489" fmla="*/ 610163 w 897888"/>
                    <a:gd name="connsiteY489" fmla="*/ 444272 h 579259"/>
                    <a:gd name="connsiteX490" fmla="*/ 603677 w 897888"/>
                    <a:gd name="connsiteY490" fmla="*/ 443893 h 579259"/>
                    <a:gd name="connsiteX491" fmla="*/ 598291 w 897888"/>
                    <a:gd name="connsiteY491" fmla="*/ 443893 h 579259"/>
                    <a:gd name="connsiteX492" fmla="*/ 593698 w 897888"/>
                    <a:gd name="connsiteY492" fmla="*/ 445284 h 579259"/>
                    <a:gd name="connsiteX493" fmla="*/ 593234 w 897888"/>
                    <a:gd name="connsiteY493" fmla="*/ 445431 h 579259"/>
                    <a:gd name="connsiteX494" fmla="*/ 592770 w 897888"/>
                    <a:gd name="connsiteY494" fmla="*/ 445602 h 579259"/>
                    <a:gd name="connsiteX495" fmla="*/ 589533 w 897888"/>
                    <a:gd name="connsiteY495" fmla="*/ 446810 h 579259"/>
                    <a:gd name="connsiteX496" fmla="*/ 589057 w 897888"/>
                    <a:gd name="connsiteY496" fmla="*/ 446993 h 579259"/>
                    <a:gd name="connsiteX497" fmla="*/ 588593 w 897888"/>
                    <a:gd name="connsiteY497" fmla="*/ 447200 h 579259"/>
                    <a:gd name="connsiteX498" fmla="*/ 586981 w 897888"/>
                    <a:gd name="connsiteY498" fmla="*/ 447945 h 579259"/>
                    <a:gd name="connsiteX499" fmla="*/ 585332 w 897888"/>
                    <a:gd name="connsiteY499" fmla="*/ 448701 h 579259"/>
                    <a:gd name="connsiteX500" fmla="*/ 583524 w 897888"/>
                    <a:gd name="connsiteY500" fmla="*/ 450080 h 579259"/>
                    <a:gd name="connsiteX501" fmla="*/ 580104 w 897888"/>
                    <a:gd name="connsiteY501" fmla="*/ 452679 h 579259"/>
                    <a:gd name="connsiteX502" fmla="*/ 579506 w 897888"/>
                    <a:gd name="connsiteY502" fmla="*/ 453119 h 579259"/>
                    <a:gd name="connsiteX503" fmla="*/ 579041 w 897888"/>
                    <a:gd name="connsiteY503" fmla="*/ 453460 h 579259"/>
                    <a:gd name="connsiteX504" fmla="*/ 574657 w 897888"/>
                    <a:gd name="connsiteY504" fmla="*/ 456560 h 579259"/>
                    <a:gd name="connsiteX505" fmla="*/ 573948 w 897888"/>
                    <a:gd name="connsiteY505" fmla="*/ 457060 h 579259"/>
                    <a:gd name="connsiteX506" fmla="*/ 573496 w 897888"/>
                    <a:gd name="connsiteY506" fmla="*/ 457268 h 579259"/>
                    <a:gd name="connsiteX507" fmla="*/ 571566 w 897888"/>
                    <a:gd name="connsiteY507" fmla="*/ 458110 h 579259"/>
                    <a:gd name="connsiteX508" fmla="*/ 570089 w 897888"/>
                    <a:gd name="connsiteY508" fmla="*/ 458768 h 579259"/>
                    <a:gd name="connsiteX509" fmla="*/ 568379 w 897888"/>
                    <a:gd name="connsiteY509" fmla="*/ 458232 h 579259"/>
                    <a:gd name="connsiteX510" fmla="*/ 567548 w 897888"/>
                    <a:gd name="connsiteY510" fmla="*/ 457963 h 579259"/>
                    <a:gd name="connsiteX511" fmla="*/ 566241 w 897888"/>
                    <a:gd name="connsiteY511" fmla="*/ 457548 h 579259"/>
                    <a:gd name="connsiteX512" fmla="*/ 565301 w 897888"/>
                    <a:gd name="connsiteY512" fmla="*/ 456584 h 579259"/>
                    <a:gd name="connsiteX513" fmla="*/ 564348 w 897888"/>
                    <a:gd name="connsiteY513" fmla="*/ 455620 h 579259"/>
                    <a:gd name="connsiteX514" fmla="*/ 561417 w 897888"/>
                    <a:gd name="connsiteY514" fmla="*/ 452948 h 579259"/>
                    <a:gd name="connsiteX515" fmla="*/ 560061 w 897888"/>
                    <a:gd name="connsiteY515" fmla="*/ 451825 h 579259"/>
                    <a:gd name="connsiteX516" fmla="*/ 559035 w 897888"/>
                    <a:gd name="connsiteY516" fmla="*/ 450971 h 579259"/>
                    <a:gd name="connsiteX517" fmla="*/ 558192 w 897888"/>
                    <a:gd name="connsiteY517" fmla="*/ 450275 h 579259"/>
                    <a:gd name="connsiteX518" fmla="*/ 556702 w 897888"/>
                    <a:gd name="connsiteY518" fmla="*/ 449018 h 579259"/>
                    <a:gd name="connsiteX519" fmla="*/ 554821 w 897888"/>
                    <a:gd name="connsiteY519" fmla="*/ 447444 h 579259"/>
                    <a:gd name="connsiteX520" fmla="*/ 553905 w 897888"/>
                    <a:gd name="connsiteY520" fmla="*/ 446920 h 579259"/>
                    <a:gd name="connsiteX521" fmla="*/ 552415 w 897888"/>
                    <a:gd name="connsiteY521" fmla="*/ 446078 h 579259"/>
                    <a:gd name="connsiteX522" fmla="*/ 550107 w 897888"/>
                    <a:gd name="connsiteY522" fmla="*/ 444760 h 579259"/>
                    <a:gd name="connsiteX523" fmla="*/ 547859 w 897888"/>
                    <a:gd name="connsiteY523" fmla="*/ 442624 h 579259"/>
                    <a:gd name="connsiteX524" fmla="*/ 546735 w 897888"/>
                    <a:gd name="connsiteY524" fmla="*/ 441563 h 579259"/>
                    <a:gd name="connsiteX525" fmla="*/ 546064 w 897888"/>
                    <a:gd name="connsiteY525" fmla="*/ 440952 h 579259"/>
                    <a:gd name="connsiteX526" fmla="*/ 545673 w 897888"/>
                    <a:gd name="connsiteY526" fmla="*/ 440586 h 579259"/>
                    <a:gd name="connsiteX527" fmla="*/ 543926 w 897888"/>
                    <a:gd name="connsiteY527" fmla="*/ 438988 h 579259"/>
                    <a:gd name="connsiteX528" fmla="*/ 542119 w 897888"/>
                    <a:gd name="connsiteY528" fmla="*/ 437328 h 579259"/>
                    <a:gd name="connsiteX529" fmla="*/ 540091 w 897888"/>
                    <a:gd name="connsiteY529" fmla="*/ 436413 h 579259"/>
                    <a:gd name="connsiteX530" fmla="*/ 537477 w 897888"/>
                    <a:gd name="connsiteY530" fmla="*/ 435229 h 579259"/>
                    <a:gd name="connsiteX531" fmla="*/ 535889 w 897888"/>
                    <a:gd name="connsiteY531" fmla="*/ 434131 h 579259"/>
                    <a:gd name="connsiteX532" fmla="*/ 535462 w 897888"/>
                    <a:gd name="connsiteY532" fmla="*/ 433838 h 579259"/>
                    <a:gd name="connsiteX533" fmla="*/ 534240 w 897888"/>
                    <a:gd name="connsiteY533" fmla="*/ 432984 h 579259"/>
                    <a:gd name="connsiteX534" fmla="*/ 531834 w 897888"/>
                    <a:gd name="connsiteY534" fmla="*/ 431861 h 579259"/>
                    <a:gd name="connsiteX535" fmla="*/ 529843 w 897888"/>
                    <a:gd name="connsiteY535" fmla="*/ 430934 h 579259"/>
                    <a:gd name="connsiteX536" fmla="*/ 528671 w 897888"/>
                    <a:gd name="connsiteY536" fmla="*/ 429689 h 579259"/>
                    <a:gd name="connsiteX537" fmla="*/ 525165 w 897888"/>
                    <a:gd name="connsiteY537" fmla="*/ 426321 h 579259"/>
                    <a:gd name="connsiteX538" fmla="*/ 523810 w 897888"/>
                    <a:gd name="connsiteY538" fmla="*/ 424967 h 579259"/>
                    <a:gd name="connsiteX539" fmla="*/ 521123 w 897888"/>
                    <a:gd name="connsiteY539" fmla="*/ 422270 h 579259"/>
                    <a:gd name="connsiteX540" fmla="*/ 520439 w 897888"/>
                    <a:gd name="connsiteY540" fmla="*/ 423344 h 579259"/>
                    <a:gd name="connsiteX541" fmla="*/ 519950 w 897888"/>
                    <a:gd name="connsiteY541" fmla="*/ 423942 h 579259"/>
                    <a:gd name="connsiteX542" fmla="*/ 518582 w 897888"/>
                    <a:gd name="connsiteY542" fmla="*/ 425565 h 579259"/>
                    <a:gd name="connsiteX543" fmla="*/ 518216 w 897888"/>
                    <a:gd name="connsiteY543" fmla="*/ 426016 h 579259"/>
                    <a:gd name="connsiteX544" fmla="*/ 517520 w 897888"/>
                    <a:gd name="connsiteY544" fmla="*/ 425735 h 579259"/>
                    <a:gd name="connsiteX545" fmla="*/ 514551 w 897888"/>
                    <a:gd name="connsiteY545" fmla="*/ 424576 h 579259"/>
                    <a:gd name="connsiteX546" fmla="*/ 512451 w 897888"/>
                    <a:gd name="connsiteY546" fmla="*/ 423759 h 579259"/>
                    <a:gd name="connsiteX547" fmla="*/ 511400 w 897888"/>
                    <a:gd name="connsiteY547" fmla="*/ 423209 h 579259"/>
                    <a:gd name="connsiteX548" fmla="*/ 507382 w 897888"/>
                    <a:gd name="connsiteY548" fmla="*/ 421123 h 579259"/>
                    <a:gd name="connsiteX549" fmla="*/ 504182 w 897888"/>
                    <a:gd name="connsiteY549" fmla="*/ 419366 h 579259"/>
                    <a:gd name="connsiteX550" fmla="*/ 502679 w 897888"/>
                    <a:gd name="connsiteY550" fmla="*/ 418536 h 579259"/>
                    <a:gd name="connsiteX551" fmla="*/ 502728 w 897888"/>
                    <a:gd name="connsiteY551" fmla="*/ 420683 h 579259"/>
                    <a:gd name="connsiteX552" fmla="*/ 502789 w 897888"/>
                    <a:gd name="connsiteY552" fmla="*/ 422843 h 579259"/>
                    <a:gd name="connsiteX553" fmla="*/ 502789 w 897888"/>
                    <a:gd name="connsiteY553" fmla="*/ 426553 h 579259"/>
                    <a:gd name="connsiteX554" fmla="*/ 502789 w 897888"/>
                    <a:gd name="connsiteY554" fmla="*/ 428603 h 579259"/>
                    <a:gd name="connsiteX555" fmla="*/ 502789 w 897888"/>
                    <a:gd name="connsiteY555" fmla="*/ 431215 h 579259"/>
                    <a:gd name="connsiteX556" fmla="*/ 502374 w 897888"/>
                    <a:gd name="connsiteY556" fmla="*/ 433753 h 579259"/>
                    <a:gd name="connsiteX557" fmla="*/ 501531 w 897888"/>
                    <a:gd name="connsiteY557" fmla="*/ 438841 h 579259"/>
                    <a:gd name="connsiteX558" fmla="*/ 501104 w 897888"/>
                    <a:gd name="connsiteY558" fmla="*/ 442002 h 579259"/>
                    <a:gd name="connsiteX559" fmla="*/ 500689 w 897888"/>
                    <a:gd name="connsiteY559" fmla="*/ 445028 h 579259"/>
                    <a:gd name="connsiteX560" fmla="*/ 500457 w 897888"/>
                    <a:gd name="connsiteY560" fmla="*/ 446749 h 579259"/>
                    <a:gd name="connsiteX561" fmla="*/ 499858 w 897888"/>
                    <a:gd name="connsiteY561" fmla="*/ 450397 h 579259"/>
                    <a:gd name="connsiteX562" fmla="*/ 499565 w 897888"/>
                    <a:gd name="connsiteY562" fmla="*/ 452155 h 579259"/>
                    <a:gd name="connsiteX563" fmla="*/ 499321 w 897888"/>
                    <a:gd name="connsiteY563" fmla="*/ 453216 h 579259"/>
                    <a:gd name="connsiteX564" fmla="*/ 498099 w 897888"/>
                    <a:gd name="connsiteY564" fmla="*/ 458402 h 579259"/>
                    <a:gd name="connsiteX565" fmla="*/ 497171 w 897888"/>
                    <a:gd name="connsiteY565" fmla="*/ 461856 h 579259"/>
                    <a:gd name="connsiteX566" fmla="*/ 496634 w 897888"/>
                    <a:gd name="connsiteY566" fmla="*/ 463833 h 579259"/>
                    <a:gd name="connsiteX567" fmla="*/ 494924 w 897888"/>
                    <a:gd name="connsiteY567" fmla="*/ 464089 h 579259"/>
                    <a:gd name="connsiteX568" fmla="*/ 492969 w 897888"/>
                    <a:gd name="connsiteY568" fmla="*/ 464370 h 579259"/>
                    <a:gd name="connsiteX569" fmla="*/ 490539 w 897888"/>
                    <a:gd name="connsiteY569" fmla="*/ 465053 h 579259"/>
                    <a:gd name="connsiteX570" fmla="*/ 488218 w 897888"/>
                    <a:gd name="connsiteY570" fmla="*/ 465871 h 579259"/>
                    <a:gd name="connsiteX571" fmla="*/ 486911 w 897888"/>
                    <a:gd name="connsiteY571" fmla="*/ 466395 h 579259"/>
                    <a:gd name="connsiteX572" fmla="*/ 486960 w 897888"/>
                    <a:gd name="connsiteY572" fmla="*/ 467872 h 579259"/>
                    <a:gd name="connsiteX573" fmla="*/ 485971 w 897888"/>
                    <a:gd name="connsiteY573" fmla="*/ 467469 h 579259"/>
                    <a:gd name="connsiteX574" fmla="*/ 484786 w 897888"/>
                    <a:gd name="connsiteY574" fmla="*/ 466444 h 579259"/>
                    <a:gd name="connsiteX575" fmla="*/ 484310 w 897888"/>
                    <a:gd name="connsiteY575" fmla="*/ 466029 h 579259"/>
                    <a:gd name="connsiteX576" fmla="*/ 483259 w 897888"/>
                    <a:gd name="connsiteY576" fmla="*/ 465468 h 579259"/>
                    <a:gd name="connsiteX577" fmla="*/ 481964 w 897888"/>
                    <a:gd name="connsiteY577" fmla="*/ 464785 h 579259"/>
                    <a:gd name="connsiteX578" fmla="*/ 480755 w 897888"/>
                    <a:gd name="connsiteY578" fmla="*/ 464126 h 579259"/>
                    <a:gd name="connsiteX579" fmla="*/ 479864 w 897888"/>
                    <a:gd name="connsiteY579" fmla="*/ 463869 h 579259"/>
                    <a:gd name="connsiteX580" fmla="*/ 478093 w 897888"/>
                    <a:gd name="connsiteY580" fmla="*/ 463345 h 579259"/>
                    <a:gd name="connsiteX581" fmla="*/ 476725 w 897888"/>
                    <a:gd name="connsiteY581" fmla="*/ 462930 h 579259"/>
                    <a:gd name="connsiteX582" fmla="*/ 475809 w 897888"/>
                    <a:gd name="connsiteY582" fmla="*/ 462649 h 579259"/>
                    <a:gd name="connsiteX583" fmla="*/ 474221 w 897888"/>
                    <a:gd name="connsiteY583" fmla="*/ 462442 h 579259"/>
                    <a:gd name="connsiteX584" fmla="*/ 473500 w 897888"/>
                    <a:gd name="connsiteY584" fmla="*/ 462344 h 579259"/>
                    <a:gd name="connsiteX585" fmla="*/ 472560 w 897888"/>
                    <a:gd name="connsiteY585" fmla="*/ 462344 h 579259"/>
                    <a:gd name="connsiteX586" fmla="*/ 470483 w 897888"/>
                    <a:gd name="connsiteY586" fmla="*/ 462344 h 579259"/>
                    <a:gd name="connsiteX587" fmla="*/ 466734 w 897888"/>
                    <a:gd name="connsiteY587" fmla="*/ 462576 h 579259"/>
                    <a:gd name="connsiteX588" fmla="*/ 464718 w 897888"/>
                    <a:gd name="connsiteY588" fmla="*/ 462698 h 579259"/>
                    <a:gd name="connsiteX589" fmla="*/ 462557 w 897888"/>
                    <a:gd name="connsiteY589" fmla="*/ 463284 h 579259"/>
                    <a:gd name="connsiteX590" fmla="*/ 461262 w 897888"/>
                    <a:gd name="connsiteY590" fmla="*/ 463625 h 579259"/>
                    <a:gd name="connsiteX591" fmla="*/ 458636 w 897888"/>
                    <a:gd name="connsiteY591" fmla="*/ 464333 h 579259"/>
                    <a:gd name="connsiteX592" fmla="*/ 457207 w 897888"/>
                    <a:gd name="connsiteY592" fmla="*/ 464516 h 579259"/>
                    <a:gd name="connsiteX593" fmla="*/ 455301 w 897888"/>
                    <a:gd name="connsiteY593" fmla="*/ 464760 h 579259"/>
                    <a:gd name="connsiteX594" fmla="*/ 453555 w 897888"/>
                    <a:gd name="connsiteY594" fmla="*/ 464968 h 579259"/>
                    <a:gd name="connsiteX595" fmla="*/ 452236 w 897888"/>
                    <a:gd name="connsiteY595" fmla="*/ 465126 h 579259"/>
                    <a:gd name="connsiteX596" fmla="*/ 450721 w 897888"/>
                    <a:gd name="connsiteY596" fmla="*/ 464943 h 579259"/>
                    <a:gd name="connsiteX597" fmla="*/ 450245 w 897888"/>
                    <a:gd name="connsiteY597" fmla="*/ 464894 h 579259"/>
                    <a:gd name="connsiteX598" fmla="*/ 449475 w 897888"/>
                    <a:gd name="connsiteY598" fmla="*/ 464797 h 579259"/>
                    <a:gd name="connsiteX599" fmla="*/ 447936 w 897888"/>
                    <a:gd name="connsiteY599" fmla="*/ 464626 h 579259"/>
                    <a:gd name="connsiteX600" fmla="*/ 446752 w 897888"/>
                    <a:gd name="connsiteY600" fmla="*/ 464309 h 579259"/>
                    <a:gd name="connsiteX601" fmla="*/ 446141 w 897888"/>
                    <a:gd name="connsiteY601" fmla="*/ 464138 h 579259"/>
                    <a:gd name="connsiteX602" fmla="*/ 442782 w 897888"/>
                    <a:gd name="connsiteY602" fmla="*/ 463174 h 579259"/>
                    <a:gd name="connsiteX603" fmla="*/ 436260 w 897888"/>
                    <a:gd name="connsiteY603" fmla="*/ 462198 h 579259"/>
                    <a:gd name="connsiteX604" fmla="*/ 434306 w 897888"/>
                    <a:gd name="connsiteY604" fmla="*/ 462002 h 579259"/>
                    <a:gd name="connsiteX605" fmla="*/ 432986 w 897888"/>
                    <a:gd name="connsiteY605" fmla="*/ 461868 h 579259"/>
                    <a:gd name="connsiteX606" fmla="*/ 431240 w 897888"/>
                    <a:gd name="connsiteY606" fmla="*/ 462808 h 579259"/>
                    <a:gd name="connsiteX607" fmla="*/ 429872 w 897888"/>
                    <a:gd name="connsiteY607" fmla="*/ 463528 h 579259"/>
                    <a:gd name="connsiteX608" fmla="*/ 429102 w 897888"/>
                    <a:gd name="connsiteY608" fmla="*/ 464382 h 579259"/>
                    <a:gd name="connsiteX609" fmla="*/ 427685 w 897888"/>
                    <a:gd name="connsiteY609" fmla="*/ 465956 h 579259"/>
                    <a:gd name="connsiteX610" fmla="*/ 427050 w 897888"/>
                    <a:gd name="connsiteY610" fmla="*/ 466664 h 579259"/>
                    <a:gd name="connsiteX611" fmla="*/ 426427 w 897888"/>
                    <a:gd name="connsiteY611" fmla="*/ 467738 h 579259"/>
                    <a:gd name="connsiteX612" fmla="*/ 422446 w 897888"/>
                    <a:gd name="connsiteY612" fmla="*/ 474608 h 579259"/>
                    <a:gd name="connsiteX613" fmla="*/ 420284 w 897888"/>
                    <a:gd name="connsiteY613" fmla="*/ 478488 h 579259"/>
                    <a:gd name="connsiteX614" fmla="*/ 419319 w 897888"/>
                    <a:gd name="connsiteY614" fmla="*/ 480221 h 579259"/>
                    <a:gd name="connsiteX615" fmla="*/ 418696 w 897888"/>
                    <a:gd name="connsiteY615" fmla="*/ 482076 h 579259"/>
                    <a:gd name="connsiteX616" fmla="*/ 417609 w 897888"/>
                    <a:gd name="connsiteY616" fmla="*/ 485298 h 579259"/>
                    <a:gd name="connsiteX617" fmla="*/ 415972 w 897888"/>
                    <a:gd name="connsiteY617" fmla="*/ 486469 h 579259"/>
                    <a:gd name="connsiteX618" fmla="*/ 414678 w 897888"/>
                    <a:gd name="connsiteY618" fmla="*/ 487653 h 579259"/>
                    <a:gd name="connsiteX619" fmla="*/ 412088 w 897888"/>
                    <a:gd name="connsiteY619" fmla="*/ 490044 h 579259"/>
                    <a:gd name="connsiteX620" fmla="*/ 410952 w 897888"/>
                    <a:gd name="connsiteY620" fmla="*/ 491094 h 579259"/>
                    <a:gd name="connsiteX621" fmla="*/ 409804 w 897888"/>
                    <a:gd name="connsiteY621" fmla="*/ 492473 h 579259"/>
                    <a:gd name="connsiteX622" fmla="*/ 408058 w 897888"/>
                    <a:gd name="connsiteY622" fmla="*/ 494596 h 579259"/>
                    <a:gd name="connsiteX623" fmla="*/ 407203 w 897888"/>
                    <a:gd name="connsiteY623" fmla="*/ 495609 h 579259"/>
                    <a:gd name="connsiteX624" fmla="*/ 406164 w 897888"/>
                    <a:gd name="connsiteY624" fmla="*/ 497073 h 579259"/>
                    <a:gd name="connsiteX625" fmla="*/ 402195 w 897888"/>
                    <a:gd name="connsiteY625" fmla="*/ 502638 h 579259"/>
                    <a:gd name="connsiteX626" fmla="*/ 401010 w 897888"/>
                    <a:gd name="connsiteY626" fmla="*/ 504285 h 579259"/>
                    <a:gd name="connsiteX627" fmla="*/ 400216 w 897888"/>
                    <a:gd name="connsiteY627" fmla="*/ 505627 h 579259"/>
                    <a:gd name="connsiteX628" fmla="*/ 397578 w 897888"/>
                    <a:gd name="connsiteY628" fmla="*/ 510106 h 579259"/>
                    <a:gd name="connsiteX629" fmla="*/ 396528 w 897888"/>
                    <a:gd name="connsiteY629" fmla="*/ 511900 h 579259"/>
                    <a:gd name="connsiteX630" fmla="*/ 395819 w 897888"/>
                    <a:gd name="connsiteY630" fmla="*/ 513254 h 579259"/>
                    <a:gd name="connsiteX631" fmla="*/ 394879 w 897888"/>
                    <a:gd name="connsiteY631" fmla="*/ 515060 h 579259"/>
                    <a:gd name="connsiteX632" fmla="*/ 393230 w 897888"/>
                    <a:gd name="connsiteY632" fmla="*/ 518221 h 579259"/>
                    <a:gd name="connsiteX633" fmla="*/ 392534 w 897888"/>
                    <a:gd name="connsiteY633" fmla="*/ 519575 h 579259"/>
                    <a:gd name="connsiteX634" fmla="*/ 391825 w 897888"/>
                    <a:gd name="connsiteY634" fmla="*/ 520930 h 579259"/>
                    <a:gd name="connsiteX635" fmla="*/ 388247 w 897888"/>
                    <a:gd name="connsiteY635" fmla="*/ 528715 h 579259"/>
                    <a:gd name="connsiteX636" fmla="*/ 387355 w 897888"/>
                    <a:gd name="connsiteY636" fmla="*/ 530680 h 579259"/>
                    <a:gd name="connsiteX637" fmla="*/ 386866 w 897888"/>
                    <a:gd name="connsiteY637" fmla="*/ 530802 h 579259"/>
                    <a:gd name="connsiteX638" fmla="*/ 385462 w 897888"/>
                    <a:gd name="connsiteY638" fmla="*/ 531314 h 579259"/>
                    <a:gd name="connsiteX639" fmla="*/ 382213 w 897888"/>
                    <a:gd name="connsiteY639" fmla="*/ 532474 h 579259"/>
                    <a:gd name="connsiteX640" fmla="*/ 379220 w 897888"/>
                    <a:gd name="connsiteY640" fmla="*/ 533999 h 579259"/>
                    <a:gd name="connsiteX641" fmla="*/ 377938 w 897888"/>
                    <a:gd name="connsiteY641" fmla="*/ 534646 h 579259"/>
                    <a:gd name="connsiteX642" fmla="*/ 376643 w 897888"/>
                    <a:gd name="connsiteY642" fmla="*/ 535305 h 579259"/>
                    <a:gd name="connsiteX643" fmla="*/ 375825 w 897888"/>
                    <a:gd name="connsiteY643" fmla="*/ 535793 h 579259"/>
                    <a:gd name="connsiteX644" fmla="*/ 375007 w 897888"/>
                    <a:gd name="connsiteY644" fmla="*/ 536281 h 579259"/>
                    <a:gd name="connsiteX645" fmla="*/ 373785 w 897888"/>
                    <a:gd name="connsiteY645" fmla="*/ 537025 h 579259"/>
                    <a:gd name="connsiteX646" fmla="*/ 372136 w 897888"/>
                    <a:gd name="connsiteY646" fmla="*/ 538014 h 579259"/>
                    <a:gd name="connsiteX647" fmla="*/ 370842 w 897888"/>
                    <a:gd name="connsiteY647" fmla="*/ 538880 h 579259"/>
                    <a:gd name="connsiteX648" fmla="*/ 369303 w 897888"/>
                    <a:gd name="connsiteY648" fmla="*/ 539930 h 579259"/>
                    <a:gd name="connsiteX649" fmla="*/ 367764 w 897888"/>
                    <a:gd name="connsiteY649" fmla="*/ 540979 h 579259"/>
                    <a:gd name="connsiteX650" fmla="*/ 366005 w 897888"/>
                    <a:gd name="connsiteY650" fmla="*/ 541784 h 579259"/>
                    <a:gd name="connsiteX651" fmla="*/ 362487 w 897888"/>
                    <a:gd name="connsiteY651" fmla="*/ 543395 h 579259"/>
                    <a:gd name="connsiteX652" fmla="*/ 360667 w 897888"/>
                    <a:gd name="connsiteY652" fmla="*/ 544237 h 579259"/>
                    <a:gd name="connsiteX653" fmla="*/ 360215 w 897888"/>
                    <a:gd name="connsiteY653" fmla="*/ 544445 h 579259"/>
                    <a:gd name="connsiteX654" fmla="*/ 358872 w 897888"/>
                    <a:gd name="connsiteY654" fmla="*/ 545030 h 579259"/>
                    <a:gd name="connsiteX655" fmla="*/ 352631 w 897888"/>
                    <a:gd name="connsiteY655" fmla="*/ 547776 h 579259"/>
                    <a:gd name="connsiteX656" fmla="*/ 351739 w 897888"/>
                    <a:gd name="connsiteY656" fmla="*/ 548167 h 579259"/>
                    <a:gd name="connsiteX657" fmla="*/ 350835 w 897888"/>
                    <a:gd name="connsiteY657" fmla="*/ 548423 h 579259"/>
                    <a:gd name="connsiteX658" fmla="*/ 347672 w 897888"/>
                    <a:gd name="connsiteY658" fmla="*/ 549314 h 579259"/>
                    <a:gd name="connsiteX659" fmla="*/ 346316 w 897888"/>
                    <a:gd name="connsiteY659" fmla="*/ 549692 h 579259"/>
                    <a:gd name="connsiteX660" fmla="*/ 344557 w 897888"/>
                    <a:gd name="connsiteY660" fmla="*/ 549570 h 579259"/>
                    <a:gd name="connsiteX661" fmla="*/ 343250 w 897888"/>
                    <a:gd name="connsiteY661" fmla="*/ 549472 h 579259"/>
                    <a:gd name="connsiteX662" fmla="*/ 342359 w 897888"/>
                    <a:gd name="connsiteY662" fmla="*/ 549399 h 579259"/>
                    <a:gd name="connsiteX663" fmla="*/ 341381 w 897888"/>
                    <a:gd name="connsiteY663" fmla="*/ 549143 h 579259"/>
                    <a:gd name="connsiteX664" fmla="*/ 338279 w 897888"/>
                    <a:gd name="connsiteY664" fmla="*/ 548337 h 579259"/>
                    <a:gd name="connsiteX665" fmla="*/ 337229 w 897888"/>
                    <a:gd name="connsiteY665" fmla="*/ 548057 h 579259"/>
                    <a:gd name="connsiteX666" fmla="*/ 335910 w 897888"/>
                    <a:gd name="connsiteY666" fmla="*/ 547532 h 579259"/>
                    <a:gd name="connsiteX667" fmla="*/ 333284 w 897888"/>
                    <a:gd name="connsiteY667" fmla="*/ 546458 h 579259"/>
                    <a:gd name="connsiteX668" fmla="*/ 331073 w 897888"/>
                    <a:gd name="connsiteY668" fmla="*/ 545555 h 579259"/>
                    <a:gd name="connsiteX669" fmla="*/ 329741 w 897888"/>
                    <a:gd name="connsiteY669" fmla="*/ 545018 h 579259"/>
                    <a:gd name="connsiteX670" fmla="*/ 328410 w 897888"/>
                    <a:gd name="connsiteY670" fmla="*/ 544469 h 579259"/>
                    <a:gd name="connsiteX671" fmla="*/ 325186 w 897888"/>
                    <a:gd name="connsiteY671" fmla="*/ 543395 h 579259"/>
                    <a:gd name="connsiteX672" fmla="*/ 315537 w 897888"/>
                    <a:gd name="connsiteY672" fmla="*/ 540174 h 579259"/>
                    <a:gd name="connsiteX673" fmla="*/ 313802 w 897888"/>
                    <a:gd name="connsiteY673" fmla="*/ 539600 h 579259"/>
                    <a:gd name="connsiteX674" fmla="*/ 312019 w 897888"/>
                    <a:gd name="connsiteY674" fmla="*/ 539283 h 579259"/>
                    <a:gd name="connsiteX675" fmla="*/ 310688 w 897888"/>
                    <a:gd name="connsiteY675" fmla="*/ 539051 h 579259"/>
                    <a:gd name="connsiteX676" fmla="*/ 308929 w 897888"/>
                    <a:gd name="connsiteY676" fmla="*/ 538746 h 579259"/>
                    <a:gd name="connsiteX677" fmla="*/ 307610 w 897888"/>
                    <a:gd name="connsiteY677" fmla="*/ 538514 h 579259"/>
                    <a:gd name="connsiteX678" fmla="*/ 306437 w 897888"/>
                    <a:gd name="connsiteY678" fmla="*/ 538404 h 579259"/>
                    <a:gd name="connsiteX679" fmla="*/ 301295 w 897888"/>
                    <a:gd name="connsiteY679" fmla="*/ 537904 h 579259"/>
                    <a:gd name="connsiteX680" fmla="*/ 300355 w 897888"/>
                    <a:gd name="connsiteY680" fmla="*/ 537806 h 579259"/>
                    <a:gd name="connsiteX681" fmla="*/ 299402 w 897888"/>
                    <a:gd name="connsiteY681" fmla="*/ 537806 h 579259"/>
                    <a:gd name="connsiteX682" fmla="*/ 297313 w 897888"/>
                    <a:gd name="connsiteY682" fmla="*/ 537794 h 579259"/>
                    <a:gd name="connsiteX683" fmla="*/ 295383 w 897888"/>
                    <a:gd name="connsiteY683" fmla="*/ 537770 h 579259"/>
                    <a:gd name="connsiteX684" fmla="*/ 294419 w 897888"/>
                    <a:gd name="connsiteY684" fmla="*/ 537770 h 579259"/>
                    <a:gd name="connsiteX685" fmla="*/ 293087 w 897888"/>
                    <a:gd name="connsiteY685" fmla="*/ 538002 h 579259"/>
                    <a:gd name="connsiteX686" fmla="*/ 292208 w 897888"/>
                    <a:gd name="connsiteY686" fmla="*/ 538160 h 579259"/>
                    <a:gd name="connsiteX687" fmla="*/ 290840 w 897888"/>
                    <a:gd name="connsiteY687" fmla="*/ 538392 h 579259"/>
                    <a:gd name="connsiteX688" fmla="*/ 289679 w 897888"/>
                    <a:gd name="connsiteY688" fmla="*/ 538892 h 579259"/>
                    <a:gd name="connsiteX689" fmla="*/ 288605 w 897888"/>
                    <a:gd name="connsiteY689" fmla="*/ 539356 h 579259"/>
                    <a:gd name="connsiteX690" fmla="*/ 286260 w 897888"/>
                    <a:gd name="connsiteY690" fmla="*/ 540345 h 579259"/>
                    <a:gd name="connsiteX691" fmla="*/ 285417 w 897888"/>
                    <a:gd name="connsiteY691" fmla="*/ 540711 h 579259"/>
                    <a:gd name="connsiteX692" fmla="*/ 284562 w 897888"/>
                    <a:gd name="connsiteY692" fmla="*/ 541235 h 579259"/>
                    <a:gd name="connsiteX693" fmla="*/ 282803 w 897888"/>
                    <a:gd name="connsiteY693" fmla="*/ 542321 h 579259"/>
                    <a:gd name="connsiteX694" fmla="*/ 281435 w 897888"/>
                    <a:gd name="connsiteY694" fmla="*/ 543163 h 579259"/>
                    <a:gd name="connsiteX695" fmla="*/ 280348 w 897888"/>
                    <a:gd name="connsiteY695" fmla="*/ 544176 h 579259"/>
                    <a:gd name="connsiteX696" fmla="*/ 279774 w 897888"/>
                    <a:gd name="connsiteY696" fmla="*/ 544713 h 579259"/>
                    <a:gd name="connsiteX697" fmla="*/ 278259 w 897888"/>
                    <a:gd name="connsiteY697" fmla="*/ 546141 h 579259"/>
                    <a:gd name="connsiteX698" fmla="*/ 276098 w 897888"/>
                    <a:gd name="connsiteY698" fmla="*/ 548252 h 579259"/>
                    <a:gd name="connsiteX699" fmla="*/ 274852 w 897888"/>
                    <a:gd name="connsiteY699" fmla="*/ 549472 h 579259"/>
                    <a:gd name="connsiteX700" fmla="*/ 273777 w 897888"/>
                    <a:gd name="connsiteY700" fmla="*/ 550741 h 579259"/>
                    <a:gd name="connsiteX701" fmla="*/ 270406 w 897888"/>
                    <a:gd name="connsiteY701" fmla="*/ 554707 h 579259"/>
                    <a:gd name="connsiteX702" fmla="*/ 269099 w 897888"/>
                    <a:gd name="connsiteY702" fmla="*/ 555854 h 579259"/>
                    <a:gd name="connsiteX703" fmla="*/ 268183 w 897888"/>
                    <a:gd name="connsiteY703" fmla="*/ 556660 h 579259"/>
                    <a:gd name="connsiteX704" fmla="*/ 267609 w 897888"/>
                    <a:gd name="connsiteY704" fmla="*/ 557172 h 579259"/>
                    <a:gd name="connsiteX705" fmla="*/ 266705 w 897888"/>
                    <a:gd name="connsiteY705" fmla="*/ 557966 h 579259"/>
                    <a:gd name="connsiteX706" fmla="*/ 266216 w 897888"/>
                    <a:gd name="connsiteY706" fmla="*/ 558393 h 579259"/>
                    <a:gd name="connsiteX707" fmla="*/ 264971 w 897888"/>
                    <a:gd name="connsiteY707" fmla="*/ 559491 h 579259"/>
                    <a:gd name="connsiteX708" fmla="*/ 263102 w 897888"/>
                    <a:gd name="connsiteY708" fmla="*/ 560748 h 579259"/>
                    <a:gd name="connsiteX709" fmla="*/ 261123 w 897888"/>
                    <a:gd name="connsiteY709" fmla="*/ 562078 h 579259"/>
                    <a:gd name="connsiteX710" fmla="*/ 260305 w 897888"/>
                    <a:gd name="connsiteY710" fmla="*/ 562639 h 579259"/>
                    <a:gd name="connsiteX711" fmla="*/ 257459 w 897888"/>
                    <a:gd name="connsiteY711" fmla="*/ 564604 h 579259"/>
                    <a:gd name="connsiteX712" fmla="*/ 256689 w 897888"/>
                    <a:gd name="connsiteY712" fmla="*/ 565129 h 579259"/>
                    <a:gd name="connsiteX713" fmla="*/ 255529 w 897888"/>
                    <a:gd name="connsiteY713" fmla="*/ 565934 h 579259"/>
                    <a:gd name="connsiteX714" fmla="*/ 254369 w 897888"/>
                    <a:gd name="connsiteY714" fmla="*/ 566739 h 579259"/>
                    <a:gd name="connsiteX715" fmla="*/ 252769 w 897888"/>
                    <a:gd name="connsiteY715" fmla="*/ 567996 h 579259"/>
                    <a:gd name="connsiteX716" fmla="*/ 250778 w 897888"/>
                    <a:gd name="connsiteY716" fmla="*/ 569583 h 579259"/>
                    <a:gd name="connsiteX717" fmla="*/ 250057 w 897888"/>
                    <a:gd name="connsiteY717" fmla="*/ 570205 h 579259"/>
                    <a:gd name="connsiteX718" fmla="*/ 247859 w 897888"/>
                    <a:gd name="connsiteY718" fmla="*/ 572084 h 579259"/>
                    <a:gd name="connsiteX719" fmla="*/ 246405 w 897888"/>
                    <a:gd name="connsiteY719" fmla="*/ 573341 h 579259"/>
                    <a:gd name="connsiteX720" fmla="*/ 244011 w 897888"/>
                    <a:gd name="connsiteY720" fmla="*/ 575086 h 579259"/>
                    <a:gd name="connsiteX721" fmla="*/ 242411 w 897888"/>
                    <a:gd name="connsiteY721" fmla="*/ 576257 h 579259"/>
                    <a:gd name="connsiteX722" fmla="*/ 241825 w 897888"/>
                    <a:gd name="connsiteY722" fmla="*/ 576685 h 579259"/>
                    <a:gd name="connsiteX723" fmla="*/ 240518 w 897888"/>
                    <a:gd name="connsiteY723" fmla="*/ 577588 h 579259"/>
                    <a:gd name="connsiteX724" fmla="*/ 238014 w 897888"/>
                    <a:gd name="connsiteY724" fmla="*/ 579259 h 579259"/>
                    <a:gd name="connsiteX725" fmla="*/ 236756 w 897888"/>
                    <a:gd name="connsiteY725" fmla="*/ 578430 h 579259"/>
                    <a:gd name="connsiteX726" fmla="*/ 236133 w 897888"/>
                    <a:gd name="connsiteY726" fmla="*/ 578015 h 579259"/>
                    <a:gd name="connsiteX727" fmla="*/ 234460 w 897888"/>
                    <a:gd name="connsiteY727" fmla="*/ 576904 h 579259"/>
                    <a:gd name="connsiteX728" fmla="*/ 233532 w 897888"/>
                    <a:gd name="connsiteY728" fmla="*/ 576563 h 579259"/>
                    <a:gd name="connsiteX729" fmla="*/ 231651 w 897888"/>
                    <a:gd name="connsiteY729" fmla="*/ 575940 h 579259"/>
                    <a:gd name="connsiteX730" fmla="*/ 229758 w 897888"/>
                    <a:gd name="connsiteY730" fmla="*/ 575330 h 579259"/>
                    <a:gd name="connsiteX731" fmla="*/ 228011 w 897888"/>
                    <a:gd name="connsiteY731" fmla="*/ 574537 h 579259"/>
                    <a:gd name="connsiteX732" fmla="*/ 227571 w 897888"/>
                    <a:gd name="connsiteY732" fmla="*/ 574342 h 579259"/>
                    <a:gd name="connsiteX733" fmla="*/ 225800 w 897888"/>
                    <a:gd name="connsiteY733" fmla="*/ 573561 h 579259"/>
                    <a:gd name="connsiteX734" fmla="*/ 224921 w 897888"/>
                    <a:gd name="connsiteY734" fmla="*/ 573158 h 579259"/>
                    <a:gd name="connsiteX735" fmla="*/ 216957 w 897888"/>
                    <a:gd name="connsiteY735" fmla="*/ 569461 h 579259"/>
                    <a:gd name="connsiteX736" fmla="*/ 216188 w 897888"/>
                    <a:gd name="connsiteY736" fmla="*/ 569107 h 579259"/>
                    <a:gd name="connsiteX737" fmla="*/ 215272 w 897888"/>
                    <a:gd name="connsiteY737" fmla="*/ 568704 h 579259"/>
                    <a:gd name="connsiteX738" fmla="*/ 214453 w 897888"/>
                    <a:gd name="connsiteY738" fmla="*/ 568338 h 579259"/>
                    <a:gd name="connsiteX739" fmla="*/ 212829 w 897888"/>
                    <a:gd name="connsiteY739" fmla="*/ 567618 h 579259"/>
                    <a:gd name="connsiteX740" fmla="*/ 211095 w 897888"/>
                    <a:gd name="connsiteY740" fmla="*/ 564409 h 579259"/>
                    <a:gd name="connsiteX741" fmla="*/ 210802 w 897888"/>
                    <a:gd name="connsiteY741" fmla="*/ 563152 h 579259"/>
                    <a:gd name="connsiteX742" fmla="*/ 210044 w 897888"/>
                    <a:gd name="connsiteY742" fmla="*/ 559930 h 579259"/>
                    <a:gd name="connsiteX743" fmla="*/ 209275 w 897888"/>
                    <a:gd name="connsiteY743" fmla="*/ 556184 h 579259"/>
                    <a:gd name="connsiteX744" fmla="*/ 208859 w 897888"/>
                    <a:gd name="connsiteY744" fmla="*/ 554122 h 579259"/>
                    <a:gd name="connsiteX745" fmla="*/ 208322 w 897888"/>
                    <a:gd name="connsiteY745" fmla="*/ 552901 h 579259"/>
                    <a:gd name="connsiteX746" fmla="*/ 206966 w 897888"/>
                    <a:gd name="connsiteY746" fmla="*/ 549814 h 579259"/>
                    <a:gd name="connsiteX747" fmla="*/ 206331 w 897888"/>
                    <a:gd name="connsiteY747" fmla="*/ 548374 h 579259"/>
                    <a:gd name="connsiteX748" fmla="*/ 205171 w 897888"/>
                    <a:gd name="connsiteY748" fmla="*/ 547386 h 579259"/>
                    <a:gd name="connsiteX749" fmla="*/ 201971 w 897888"/>
                    <a:gd name="connsiteY749" fmla="*/ 544652 h 579259"/>
                    <a:gd name="connsiteX750" fmla="*/ 200920 w 897888"/>
                    <a:gd name="connsiteY750" fmla="*/ 543749 h 579259"/>
                    <a:gd name="connsiteX751" fmla="*/ 199345 w 897888"/>
                    <a:gd name="connsiteY751" fmla="*/ 543151 h 579259"/>
                    <a:gd name="connsiteX752" fmla="*/ 196584 w 897888"/>
                    <a:gd name="connsiteY752" fmla="*/ 542090 h 579259"/>
                    <a:gd name="connsiteX753" fmla="*/ 193360 w 897888"/>
                    <a:gd name="connsiteY753" fmla="*/ 540845 h 579259"/>
                    <a:gd name="connsiteX754" fmla="*/ 192444 w 897888"/>
                    <a:gd name="connsiteY754" fmla="*/ 540491 h 579259"/>
                    <a:gd name="connsiteX755" fmla="*/ 191638 w 897888"/>
                    <a:gd name="connsiteY755" fmla="*/ 540284 h 579259"/>
                    <a:gd name="connsiteX756" fmla="*/ 190001 w 897888"/>
                    <a:gd name="connsiteY756" fmla="*/ 539881 h 579259"/>
                    <a:gd name="connsiteX757" fmla="*/ 188890 w 897888"/>
                    <a:gd name="connsiteY757" fmla="*/ 539588 h 579259"/>
                    <a:gd name="connsiteX758" fmla="*/ 187595 w 897888"/>
                    <a:gd name="connsiteY758" fmla="*/ 539271 h 579259"/>
                    <a:gd name="connsiteX759" fmla="*/ 186166 w 897888"/>
                    <a:gd name="connsiteY759" fmla="*/ 539161 h 579259"/>
                    <a:gd name="connsiteX760" fmla="*/ 184322 w 897888"/>
                    <a:gd name="connsiteY760" fmla="*/ 539039 h 579259"/>
                    <a:gd name="connsiteX761" fmla="*/ 183418 w 897888"/>
                    <a:gd name="connsiteY761" fmla="*/ 538978 h 579259"/>
                    <a:gd name="connsiteX762" fmla="*/ 182477 w 897888"/>
                    <a:gd name="connsiteY762" fmla="*/ 539014 h 579259"/>
                    <a:gd name="connsiteX763" fmla="*/ 179069 w 897888"/>
                    <a:gd name="connsiteY763" fmla="*/ 539149 h 579259"/>
                    <a:gd name="connsiteX764" fmla="*/ 177616 w 897888"/>
                    <a:gd name="connsiteY764" fmla="*/ 539210 h 579259"/>
                    <a:gd name="connsiteX765" fmla="*/ 174257 w 897888"/>
                    <a:gd name="connsiteY765" fmla="*/ 539991 h 579259"/>
                    <a:gd name="connsiteX766" fmla="*/ 173158 w 897888"/>
                    <a:gd name="connsiteY766" fmla="*/ 540247 h 579259"/>
                    <a:gd name="connsiteX767" fmla="*/ 169775 w 897888"/>
                    <a:gd name="connsiteY767" fmla="*/ 540955 h 579259"/>
                    <a:gd name="connsiteX768" fmla="*/ 168175 w 897888"/>
                    <a:gd name="connsiteY768" fmla="*/ 541284 h 579259"/>
                    <a:gd name="connsiteX769" fmla="*/ 167100 w 897888"/>
                    <a:gd name="connsiteY769" fmla="*/ 540869 h 579259"/>
                    <a:gd name="connsiteX770" fmla="*/ 165255 w 897888"/>
                    <a:gd name="connsiteY770" fmla="*/ 540149 h 579259"/>
                    <a:gd name="connsiteX771" fmla="*/ 163668 w 897888"/>
                    <a:gd name="connsiteY771" fmla="*/ 539527 h 579259"/>
                    <a:gd name="connsiteX772" fmla="*/ 163924 w 897888"/>
                    <a:gd name="connsiteY772" fmla="*/ 537623 h 579259"/>
                    <a:gd name="connsiteX773" fmla="*/ 164242 w 897888"/>
                    <a:gd name="connsiteY773" fmla="*/ 535305 h 579259"/>
                    <a:gd name="connsiteX774" fmla="*/ 164437 w 897888"/>
                    <a:gd name="connsiteY774" fmla="*/ 533865 h 579259"/>
                    <a:gd name="connsiteX775" fmla="*/ 165121 w 897888"/>
                    <a:gd name="connsiteY775" fmla="*/ 532864 h 579259"/>
                    <a:gd name="connsiteX776" fmla="*/ 166025 w 897888"/>
                    <a:gd name="connsiteY776" fmla="*/ 531546 h 579259"/>
                    <a:gd name="connsiteX777" fmla="*/ 166904 w 897888"/>
                    <a:gd name="connsiteY777" fmla="*/ 530241 h 579259"/>
                    <a:gd name="connsiteX778" fmla="*/ 167295 w 897888"/>
                    <a:gd name="connsiteY778" fmla="*/ 529679 h 579259"/>
                    <a:gd name="connsiteX779" fmla="*/ 168602 w 897888"/>
                    <a:gd name="connsiteY779" fmla="*/ 526360 h 579259"/>
                    <a:gd name="connsiteX780" fmla="*/ 168345 w 897888"/>
                    <a:gd name="connsiteY780" fmla="*/ 524932 h 579259"/>
                    <a:gd name="connsiteX781" fmla="*/ 167979 w 897888"/>
                    <a:gd name="connsiteY781" fmla="*/ 522809 h 579259"/>
                    <a:gd name="connsiteX782" fmla="*/ 167747 w 897888"/>
                    <a:gd name="connsiteY782" fmla="*/ 521418 h 579259"/>
                    <a:gd name="connsiteX783" fmla="*/ 166855 w 897888"/>
                    <a:gd name="connsiteY783" fmla="*/ 520490 h 579259"/>
                    <a:gd name="connsiteX784" fmla="*/ 164107 w 897888"/>
                    <a:gd name="connsiteY784" fmla="*/ 517672 h 579259"/>
                    <a:gd name="connsiteX785" fmla="*/ 163191 w 897888"/>
                    <a:gd name="connsiteY785" fmla="*/ 516732 h 579259"/>
                    <a:gd name="connsiteX786" fmla="*/ 161664 w 897888"/>
                    <a:gd name="connsiteY786" fmla="*/ 516464 h 579259"/>
                    <a:gd name="connsiteX787" fmla="*/ 158525 w 897888"/>
                    <a:gd name="connsiteY787" fmla="*/ 515890 h 579259"/>
                    <a:gd name="connsiteX788" fmla="*/ 157964 w 897888"/>
                    <a:gd name="connsiteY788" fmla="*/ 515902 h 579259"/>
                    <a:gd name="connsiteX789" fmla="*/ 156315 w 897888"/>
                    <a:gd name="connsiteY789" fmla="*/ 515890 h 579259"/>
                    <a:gd name="connsiteX790" fmla="*/ 154727 w 897888"/>
                    <a:gd name="connsiteY790" fmla="*/ 516268 h 579259"/>
                    <a:gd name="connsiteX791" fmla="*/ 154092 w 897888"/>
                    <a:gd name="connsiteY791" fmla="*/ 516427 h 579259"/>
                    <a:gd name="connsiteX792" fmla="*/ 152809 w 897888"/>
                    <a:gd name="connsiteY792" fmla="*/ 516732 h 579259"/>
                    <a:gd name="connsiteX793" fmla="*/ 149622 w 897888"/>
                    <a:gd name="connsiteY793" fmla="*/ 517903 h 579259"/>
                    <a:gd name="connsiteX794" fmla="*/ 148351 w 897888"/>
                    <a:gd name="connsiteY794" fmla="*/ 518379 h 579259"/>
                    <a:gd name="connsiteX795" fmla="*/ 147655 w 897888"/>
                    <a:gd name="connsiteY795" fmla="*/ 518489 h 579259"/>
                    <a:gd name="connsiteX796" fmla="*/ 146287 w 897888"/>
                    <a:gd name="connsiteY796" fmla="*/ 518721 h 579259"/>
                    <a:gd name="connsiteX797" fmla="*/ 145249 w 897888"/>
                    <a:gd name="connsiteY797" fmla="*/ 518892 h 579259"/>
                    <a:gd name="connsiteX798" fmla="*/ 144333 w 897888"/>
                    <a:gd name="connsiteY798" fmla="*/ 518599 h 579259"/>
                    <a:gd name="connsiteX799" fmla="*/ 141389 w 897888"/>
                    <a:gd name="connsiteY799" fmla="*/ 517672 h 579259"/>
                    <a:gd name="connsiteX800" fmla="*/ 140363 w 897888"/>
                    <a:gd name="connsiteY800" fmla="*/ 516854 h 579259"/>
                    <a:gd name="connsiteX801" fmla="*/ 136907 w 897888"/>
                    <a:gd name="connsiteY801" fmla="*/ 514108 h 579259"/>
                    <a:gd name="connsiteX802" fmla="*/ 136174 w 897888"/>
                    <a:gd name="connsiteY802" fmla="*/ 513523 h 579259"/>
                    <a:gd name="connsiteX803" fmla="*/ 133670 w 897888"/>
                    <a:gd name="connsiteY803" fmla="*/ 511521 h 579259"/>
                    <a:gd name="connsiteX804" fmla="*/ 133071 w 897888"/>
                    <a:gd name="connsiteY804" fmla="*/ 511046 h 579259"/>
                    <a:gd name="connsiteX805" fmla="*/ 132119 w 897888"/>
                    <a:gd name="connsiteY805" fmla="*/ 510289 h 579259"/>
                    <a:gd name="connsiteX806" fmla="*/ 131276 w 897888"/>
                    <a:gd name="connsiteY806" fmla="*/ 509850 h 579259"/>
                    <a:gd name="connsiteX807" fmla="*/ 128528 w 897888"/>
                    <a:gd name="connsiteY807" fmla="*/ 508556 h 579259"/>
                    <a:gd name="connsiteX808" fmla="*/ 126952 w 897888"/>
                    <a:gd name="connsiteY808" fmla="*/ 507970 h 579259"/>
                    <a:gd name="connsiteX809" fmla="*/ 124290 w 897888"/>
                    <a:gd name="connsiteY809" fmla="*/ 507189 h 579259"/>
                    <a:gd name="connsiteX810" fmla="*/ 123801 w 897888"/>
                    <a:gd name="connsiteY810" fmla="*/ 507055 h 579259"/>
                    <a:gd name="connsiteX811" fmla="*/ 119697 w 897888"/>
                    <a:gd name="connsiteY811" fmla="*/ 505871 h 579259"/>
                    <a:gd name="connsiteX812" fmla="*/ 119087 w 897888"/>
                    <a:gd name="connsiteY812" fmla="*/ 505688 h 579259"/>
                    <a:gd name="connsiteX813" fmla="*/ 115080 w 897888"/>
                    <a:gd name="connsiteY813" fmla="*/ 504419 h 579259"/>
                    <a:gd name="connsiteX814" fmla="*/ 114372 w 897888"/>
                    <a:gd name="connsiteY814" fmla="*/ 504200 h 579259"/>
                    <a:gd name="connsiteX815" fmla="*/ 113896 w 897888"/>
                    <a:gd name="connsiteY815" fmla="*/ 503956 h 579259"/>
                    <a:gd name="connsiteX816" fmla="*/ 111697 w 897888"/>
                    <a:gd name="connsiteY816" fmla="*/ 502821 h 579259"/>
                    <a:gd name="connsiteX817" fmla="*/ 110793 w 897888"/>
                    <a:gd name="connsiteY817" fmla="*/ 502357 h 579259"/>
                    <a:gd name="connsiteX818" fmla="*/ 109938 w 897888"/>
                    <a:gd name="connsiteY818" fmla="*/ 501906 h 579259"/>
                    <a:gd name="connsiteX819" fmla="*/ 108424 w 897888"/>
                    <a:gd name="connsiteY819" fmla="*/ 500087 h 579259"/>
                    <a:gd name="connsiteX820" fmla="*/ 108595 w 897888"/>
                    <a:gd name="connsiteY820" fmla="*/ 498611 h 579259"/>
                    <a:gd name="connsiteX821" fmla="*/ 109157 w 897888"/>
                    <a:gd name="connsiteY821" fmla="*/ 493742 h 579259"/>
                    <a:gd name="connsiteX822" fmla="*/ 109279 w 897888"/>
                    <a:gd name="connsiteY822" fmla="*/ 493120 h 579259"/>
                    <a:gd name="connsiteX823" fmla="*/ 109828 w 897888"/>
                    <a:gd name="connsiteY823" fmla="*/ 490606 h 579259"/>
                    <a:gd name="connsiteX824" fmla="*/ 109889 w 897888"/>
                    <a:gd name="connsiteY824" fmla="*/ 489398 h 579259"/>
                    <a:gd name="connsiteX825" fmla="*/ 110024 w 897888"/>
                    <a:gd name="connsiteY825" fmla="*/ 486579 h 579259"/>
                    <a:gd name="connsiteX826" fmla="*/ 109840 w 897888"/>
                    <a:gd name="connsiteY826" fmla="*/ 485053 h 579259"/>
                    <a:gd name="connsiteX827" fmla="*/ 109560 w 897888"/>
                    <a:gd name="connsiteY827" fmla="*/ 482515 h 579259"/>
                    <a:gd name="connsiteX828" fmla="*/ 109376 w 897888"/>
                    <a:gd name="connsiteY828" fmla="*/ 480978 h 579259"/>
                    <a:gd name="connsiteX829" fmla="*/ 108863 w 897888"/>
                    <a:gd name="connsiteY829" fmla="*/ 478854 h 579259"/>
                    <a:gd name="connsiteX830" fmla="*/ 107789 w 897888"/>
                    <a:gd name="connsiteY830" fmla="*/ 474437 h 579259"/>
                    <a:gd name="connsiteX831" fmla="*/ 107422 w 897888"/>
                    <a:gd name="connsiteY831" fmla="*/ 471752 h 579259"/>
                    <a:gd name="connsiteX832" fmla="*/ 107031 w 897888"/>
                    <a:gd name="connsiteY832" fmla="*/ 468958 h 579259"/>
                    <a:gd name="connsiteX833" fmla="*/ 106958 w 897888"/>
                    <a:gd name="connsiteY833" fmla="*/ 468384 h 579259"/>
                    <a:gd name="connsiteX834" fmla="*/ 106579 w 897888"/>
                    <a:gd name="connsiteY834" fmla="*/ 465675 h 579259"/>
                    <a:gd name="connsiteX835" fmla="*/ 106213 w 897888"/>
                    <a:gd name="connsiteY835" fmla="*/ 462966 h 579259"/>
                    <a:gd name="connsiteX836" fmla="*/ 105578 w 897888"/>
                    <a:gd name="connsiteY836" fmla="*/ 461111 h 579259"/>
                    <a:gd name="connsiteX837" fmla="*/ 104564 w 897888"/>
                    <a:gd name="connsiteY837" fmla="*/ 458134 h 579259"/>
                    <a:gd name="connsiteX838" fmla="*/ 101572 w 897888"/>
                    <a:gd name="connsiteY838" fmla="*/ 451740 h 579259"/>
                    <a:gd name="connsiteX839" fmla="*/ 100888 w 897888"/>
                    <a:gd name="connsiteY839" fmla="*/ 450288 h 579259"/>
                    <a:gd name="connsiteX840" fmla="*/ 99727 w 897888"/>
                    <a:gd name="connsiteY840" fmla="*/ 448640 h 579259"/>
                    <a:gd name="connsiteX841" fmla="*/ 96808 w 897888"/>
                    <a:gd name="connsiteY841" fmla="*/ 444491 h 579259"/>
                    <a:gd name="connsiteX842" fmla="*/ 96307 w 897888"/>
                    <a:gd name="connsiteY842" fmla="*/ 443771 h 579259"/>
                    <a:gd name="connsiteX843" fmla="*/ 95794 w 897888"/>
                    <a:gd name="connsiteY843" fmla="*/ 443063 h 579259"/>
                    <a:gd name="connsiteX844" fmla="*/ 94915 w 897888"/>
                    <a:gd name="connsiteY844" fmla="*/ 441929 h 579259"/>
                    <a:gd name="connsiteX845" fmla="*/ 91507 w 897888"/>
                    <a:gd name="connsiteY845" fmla="*/ 437560 h 579259"/>
                    <a:gd name="connsiteX846" fmla="*/ 90579 w 897888"/>
                    <a:gd name="connsiteY846" fmla="*/ 436364 h 579259"/>
                    <a:gd name="connsiteX847" fmla="*/ 89382 w 897888"/>
                    <a:gd name="connsiteY847" fmla="*/ 434692 h 579259"/>
                    <a:gd name="connsiteX848" fmla="*/ 88490 w 897888"/>
                    <a:gd name="connsiteY848" fmla="*/ 433435 h 579259"/>
                    <a:gd name="connsiteX849" fmla="*/ 82542 w 897888"/>
                    <a:gd name="connsiteY849" fmla="*/ 425076 h 579259"/>
                    <a:gd name="connsiteX850" fmla="*/ 81064 w 897888"/>
                    <a:gd name="connsiteY850" fmla="*/ 422990 h 579259"/>
                    <a:gd name="connsiteX851" fmla="*/ 79379 w 897888"/>
                    <a:gd name="connsiteY851" fmla="*/ 421062 h 579259"/>
                    <a:gd name="connsiteX852" fmla="*/ 71635 w 897888"/>
                    <a:gd name="connsiteY852" fmla="*/ 412178 h 579259"/>
                    <a:gd name="connsiteX853" fmla="*/ 70633 w 897888"/>
                    <a:gd name="connsiteY853" fmla="*/ 411031 h 579259"/>
                    <a:gd name="connsiteX854" fmla="*/ 69620 w 897888"/>
                    <a:gd name="connsiteY854" fmla="*/ 409872 h 579259"/>
                    <a:gd name="connsiteX855" fmla="*/ 68985 w 897888"/>
                    <a:gd name="connsiteY855" fmla="*/ 409054 h 579259"/>
                    <a:gd name="connsiteX856" fmla="*/ 68044 w 897888"/>
                    <a:gd name="connsiteY856" fmla="*/ 407822 h 579259"/>
                    <a:gd name="connsiteX857" fmla="*/ 64893 w 897888"/>
                    <a:gd name="connsiteY857" fmla="*/ 403734 h 579259"/>
                    <a:gd name="connsiteX858" fmla="*/ 64258 w 897888"/>
                    <a:gd name="connsiteY858" fmla="*/ 402916 h 579259"/>
                    <a:gd name="connsiteX859" fmla="*/ 63537 w 897888"/>
                    <a:gd name="connsiteY859" fmla="*/ 401915 h 579259"/>
                    <a:gd name="connsiteX860" fmla="*/ 61302 w 897888"/>
                    <a:gd name="connsiteY860" fmla="*/ 398865 h 579259"/>
                    <a:gd name="connsiteX861" fmla="*/ 60691 w 897888"/>
                    <a:gd name="connsiteY861" fmla="*/ 398035 h 579259"/>
                    <a:gd name="connsiteX862" fmla="*/ 59103 w 897888"/>
                    <a:gd name="connsiteY862" fmla="*/ 395863 h 579259"/>
                    <a:gd name="connsiteX863" fmla="*/ 58090 w 897888"/>
                    <a:gd name="connsiteY863" fmla="*/ 394484 h 579259"/>
                    <a:gd name="connsiteX864" fmla="*/ 56026 w 897888"/>
                    <a:gd name="connsiteY864" fmla="*/ 392287 h 579259"/>
                    <a:gd name="connsiteX865" fmla="*/ 52178 w 897888"/>
                    <a:gd name="connsiteY865" fmla="*/ 388187 h 579259"/>
                    <a:gd name="connsiteX866" fmla="*/ 50285 w 897888"/>
                    <a:gd name="connsiteY866" fmla="*/ 386027 h 579259"/>
                    <a:gd name="connsiteX867" fmla="*/ 49369 w 897888"/>
                    <a:gd name="connsiteY867" fmla="*/ 384978 h 579259"/>
                    <a:gd name="connsiteX868" fmla="*/ 48441 w 897888"/>
                    <a:gd name="connsiteY868" fmla="*/ 381634 h 579259"/>
                    <a:gd name="connsiteX869" fmla="*/ 49198 w 897888"/>
                    <a:gd name="connsiteY869" fmla="*/ 378169 h 579259"/>
                    <a:gd name="connsiteX870" fmla="*/ 50419 w 897888"/>
                    <a:gd name="connsiteY870" fmla="*/ 376497 h 579259"/>
                    <a:gd name="connsiteX871" fmla="*/ 52105 w 897888"/>
                    <a:gd name="connsiteY871" fmla="*/ 374203 h 579259"/>
                    <a:gd name="connsiteX872" fmla="*/ 52691 w 897888"/>
                    <a:gd name="connsiteY872" fmla="*/ 372665 h 579259"/>
                    <a:gd name="connsiteX873" fmla="*/ 52887 w 897888"/>
                    <a:gd name="connsiteY873" fmla="*/ 372165 h 579259"/>
                    <a:gd name="connsiteX874" fmla="*/ 53070 w 897888"/>
                    <a:gd name="connsiteY874" fmla="*/ 371677 h 579259"/>
                    <a:gd name="connsiteX875" fmla="*/ 53827 w 897888"/>
                    <a:gd name="connsiteY875" fmla="*/ 369663 h 579259"/>
                    <a:gd name="connsiteX876" fmla="*/ 53497 w 897888"/>
                    <a:gd name="connsiteY876" fmla="*/ 368138 h 579259"/>
                    <a:gd name="connsiteX877" fmla="*/ 52606 w 897888"/>
                    <a:gd name="connsiteY877" fmla="*/ 364038 h 579259"/>
                    <a:gd name="connsiteX878" fmla="*/ 52312 w 897888"/>
                    <a:gd name="connsiteY878" fmla="*/ 362659 h 579259"/>
                    <a:gd name="connsiteX879" fmla="*/ 51360 w 897888"/>
                    <a:gd name="connsiteY879" fmla="*/ 361548 h 579259"/>
                    <a:gd name="connsiteX880" fmla="*/ 49796 w 897888"/>
                    <a:gd name="connsiteY880" fmla="*/ 359730 h 579259"/>
                    <a:gd name="connsiteX881" fmla="*/ 49161 w 897888"/>
                    <a:gd name="connsiteY881" fmla="*/ 358986 h 579259"/>
                    <a:gd name="connsiteX882" fmla="*/ 48196 w 897888"/>
                    <a:gd name="connsiteY882" fmla="*/ 358327 h 579259"/>
                    <a:gd name="connsiteX883" fmla="*/ 45803 w 897888"/>
                    <a:gd name="connsiteY883" fmla="*/ 356704 h 579259"/>
                    <a:gd name="connsiteX884" fmla="*/ 43763 w 897888"/>
                    <a:gd name="connsiteY884" fmla="*/ 355118 h 579259"/>
                    <a:gd name="connsiteX885" fmla="*/ 42700 w 897888"/>
                    <a:gd name="connsiteY885" fmla="*/ 354288 h 579259"/>
                    <a:gd name="connsiteX886" fmla="*/ 39598 w 897888"/>
                    <a:gd name="connsiteY886" fmla="*/ 354605 h 579259"/>
                    <a:gd name="connsiteX887" fmla="*/ 37876 w 897888"/>
                    <a:gd name="connsiteY887" fmla="*/ 356118 h 579259"/>
                    <a:gd name="connsiteX888" fmla="*/ 36337 w 897888"/>
                    <a:gd name="connsiteY888" fmla="*/ 357461 h 579259"/>
                    <a:gd name="connsiteX889" fmla="*/ 33979 w 897888"/>
                    <a:gd name="connsiteY889" fmla="*/ 358107 h 579259"/>
                    <a:gd name="connsiteX890" fmla="*/ 32416 w 897888"/>
                    <a:gd name="connsiteY890" fmla="*/ 357436 h 579259"/>
                    <a:gd name="connsiteX891" fmla="*/ 31427 w 897888"/>
                    <a:gd name="connsiteY891" fmla="*/ 357009 h 579259"/>
                    <a:gd name="connsiteX892" fmla="*/ 30547 w 897888"/>
                    <a:gd name="connsiteY892" fmla="*/ 356631 h 579259"/>
                    <a:gd name="connsiteX893" fmla="*/ 29875 w 897888"/>
                    <a:gd name="connsiteY893" fmla="*/ 355984 h 579259"/>
                    <a:gd name="connsiteX894" fmla="*/ 28459 w 897888"/>
                    <a:gd name="connsiteY894" fmla="*/ 354629 h 579259"/>
                    <a:gd name="connsiteX895" fmla="*/ 27775 w 897888"/>
                    <a:gd name="connsiteY895" fmla="*/ 353970 h 579259"/>
                    <a:gd name="connsiteX896" fmla="*/ 27042 w 897888"/>
                    <a:gd name="connsiteY896" fmla="*/ 353275 h 579259"/>
                    <a:gd name="connsiteX897" fmla="*/ 26358 w 897888"/>
                    <a:gd name="connsiteY897" fmla="*/ 352262 h 579259"/>
                    <a:gd name="connsiteX898" fmla="*/ 23194 w 897888"/>
                    <a:gd name="connsiteY898" fmla="*/ 347614 h 579259"/>
                    <a:gd name="connsiteX899" fmla="*/ 22767 w 897888"/>
                    <a:gd name="connsiteY899" fmla="*/ 346993 h 579259"/>
                    <a:gd name="connsiteX900" fmla="*/ 22400 w 897888"/>
                    <a:gd name="connsiteY900" fmla="*/ 346444 h 579259"/>
                    <a:gd name="connsiteX901" fmla="*/ 22034 w 897888"/>
                    <a:gd name="connsiteY901" fmla="*/ 345884 h 579259"/>
                    <a:gd name="connsiteX902" fmla="*/ 20422 w 897888"/>
                    <a:gd name="connsiteY902" fmla="*/ 343356 h 579259"/>
                    <a:gd name="connsiteX903" fmla="*/ 18272 w 897888"/>
                    <a:gd name="connsiteY903" fmla="*/ 339985 h 579259"/>
                    <a:gd name="connsiteX904" fmla="*/ 17722 w 897888"/>
                    <a:gd name="connsiteY904" fmla="*/ 339118 h 579259"/>
                    <a:gd name="connsiteX905" fmla="*/ 16977 w 897888"/>
                    <a:gd name="connsiteY905" fmla="*/ 337887 h 579259"/>
                    <a:gd name="connsiteX906" fmla="*/ 13386 w 897888"/>
                    <a:gd name="connsiteY906" fmla="*/ 331937 h 579259"/>
                    <a:gd name="connsiteX907" fmla="*/ 12299 w 897888"/>
                    <a:gd name="connsiteY907" fmla="*/ 330147 h 579259"/>
                    <a:gd name="connsiteX908" fmla="*/ 11396 w 897888"/>
                    <a:gd name="connsiteY908" fmla="*/ 327770 h 579259"/>
                    <a:gd name="connsiteX909" fmla="*/ 10309 w 897888"/>
                    <a:gd name="connsiteY909" fmla="*/ 324914 h 579259"/>
                    <a:gd name="connsiteX910" fmla="*/ 8855 w 897888"/>
                    <a:gd name="connsiteY910" fmla="*/ 321112 h 579259"/>
                    <a:gd name="connsiteX911" fmla="*/ 8305 w 897888"/>
                    <a:gd name="connsiteY911" fmla="*/ 319687 h 579259"/>
                    <a:gd name="connsiteX912" fmla="*/ 7768 w 897888"/>
                    <a:gd name="connsiteY912" fmla="*/ 318261 h 579259"/>
                    <a:gd name="connsiteX913" fmla="*/ 7438 w 897888"/>
                    <a:gd name="connsiteY913" fmla="*/ 317225 h 579259"/>
                    <a:gd name="connsiteX914" fmla="*/ 6962 w 897888"/>
                    <a:gd name="connsiteY914" fmla="*/ 315674 h 579259"/>
                    <a:gd name="connsiteX915" fmla="*/ 4886 w 897888"/>
                    <a:gd name="connsiteY915" fmla="*/ 308948 h 579259"/>
                    <a:gd name="connsiteX916" fmla="*/ 4092 w 897888"/>
                    <a:gd name="connsiteY916" fmla="*/ 306361 h 579259"/>
                    <a:gd name="connsiteX917" fmla="*/ 3774 w 897888"/>
                    <a:gd name="connsiteY917" fmla="*/ 305326 h 579259"/>
                    <a:gd name="connsiteX918" fmla="*/ 3359 w 897888"/>
                    <a:gd name="connsiteY918" fmla="*/ 303794 h 579259"/>
                    <a:gd name="connsiteX919" fmla="*/ 1136 w 897888"/>
                    <a:gd name="connsiteY919" fmla="*/ 295623 h 579259"/>
                    <a:gd name="connsiteX920" fmla="*/ 586 w 897888"/>
                    <a:gd name="connsiteY920" fmla="*/ 293579 h 579259"/>
                    <a:gd name="connsiteX921" fmla="*/ 391 w 897888"/>
                    <a:gd name="connsiteY921" fmla="*/ 291795 h 579259"/>
                    <a:gd name="connsiteX922" fmla="*/ 0 w 897888"/>
                    <a:gd name="connsiteY922" fmla="*/ 287978 h 579259"/>
                    <a:gd name="connsiteX923" fmla="*/ 733 w 897888"/>
                    <a:gd name="connsiteY923" fmla="*/ 287946 h 579259"/>
                    <a:gd name="connsiteX924" fmla="*/ 2907 w 897888"/>
                    <a:gd name="connsiteY924" fmla="*/ 287857 h 579259"/>
                    <a:gd name="connsiteX925" fmla="*/ 7047 w 897888"/>
                    <a:gd name="connsiteY925" fmla="*/ 288230 h 579259"/>
                    <a:gd name="connsiteX926" fmla="*/ 8281 w 897888"/>
                    <a:gd name="connsiteY926" fmla="*/ 288341 h 579259"/>
                    <a:gd name="connsiteX927" fmla="*/ 9112 w 897888"/>
                    <a:gd name="connsiteY927" fmla="*/ 288417 h 579259"/>
                    <a:gd name="connsiteX928" fmla="*/ 10064 w 897888"/>
                    <a:gd name="connsiteY928" fmla="*/ 288475 h 579259"/>
                    <a:gd name="connsiteX929" fmla="*/ 14840 w 897888"/>
                    <a:gd name="connsiteY929" fmla="*/ 288771 h 579259"/>
                    <a:gd name="connsiteX930" fmla="*/ 17295 w 897888"/>
                    <a:gd name="connsiteY930" fmla="*/ 288923 h 579259"/>
                    <a:gd name="connsiteX931" fmla="*/ 20239 w 897888"/>
                    <a:gd name="connsiteY931" fmla="*/ 289105 h 579259"/>
                    <a:gd name="connsiteX932" fmla="*/ 20727 w 897888"/>
                    <a:gd name="connsiteY932" fmla="*/ 289135 h 579259"/>
                    <a:gd name="connsiteX933" fmla="*/ 22608 w 897888"/>
                    <a:gd name="connsiteY933" fmla="*/ 289195 h 579259"/>
                    <a:gd name="connsiteX934" fmla="*/ 27775 w 897888"/>
                    <a:gd name="connsiteY934" fmla="*/ 289359 h 579259"/>
                    <a:gd name="connsiteX935" fmla="*/ 29643 w 897888"/>
                    <a:gd name="connsiteY935" fmla="*/ 289417 h 579259"/>
                    <a:gd name="connsiteX936" fmla="*/ 30584 w 897888"/>
                    <a:gd name="connsiteY936" fmla="*/ 289448 h 579259"/>
                    <a:gd name="connsiteX937" fmla="*/ 32257 w 897888"/>
                    <a:gd name="connsiteY937" fmla="*/ 289403 h 579259"/>
                    <a:gd name="connsiteX938" fmla="*/ 37289 w 897888"/>
                    <a:gd name="connsiteY938" fmla="*/ 289269 h 579259"/>
                    <a:gd name="connsiteX939" fmla="*/ 39109 w 897888"/>
                    <a:gd name="connsiteY939" fmla="*/ 289219 h 579259"/>
                    <a:gd name="connsiteX940" fmla="*/ 40355 w 897888"/>
                    <a:gd name="connsiteY940" fmla="*/ 288973 h 579259"/>
                    <a:gd name="connsiteX941" fmla="*/ 46841 w 897888"/>
                    <a:gd name="connsiteY941" fmla="*/ 287697 h 579259"/>
                    <a:gd name="connsiteX942" fmla="*/ 48025 w 897888"/>
                    <a:gd name="connsiteY942" fmla="*/ 287464 h 579259"/>
                    <a:gd name="connsiteX943" fmla="*/ 50602 w 897888"/>
                    <a:gd name="connsiteY943" fmla="*/ 285409 h 579259"/>
                    <a:gd name="connsiteX944" fmla="*/ 50322 w 897888"/>
                    <a:gd name="connsiteY944" fmla="*/ 282817 h 579259"/>
                    <a:gd name="connsiteX945" fmla="*/ 50151 w 897888"/>
                    <a:gd name="connsiteY945" fmla="*/ 281194 h 579259"/>
                    <a:gd name="connsiteX946" fmla="*/ 48746 w 897888"/>
                    <a:gd name="connsiteY946" fmla="*/ 277348 h 579259"/>
                    <a:gd name="connsiteX947" fmla="*/ 48086 w 897888"/>
                    <a:gd name="connsiteY947" fmla="*/ 275531 h 579259"/>
                    <a:gd name="connsiteX948" fmla="*/ 47745 w 897888"/>
                    <a:gd name="connsiteY948" fmla="*/ 272418 h 579259"/>
                    <a:gd name="connsiteX949" fmla="*/ 50395 w 897888"/>
                    <a:gd name="connsiteY949" fmla="*/ 272208 h 579259"/>
                    <a:gd name="connsiteX950" fmla="*/ 51323 w 897888"/>
                    <a:gd name="connsiteY950" fmla="*/ 272472 h 579259"/>
                    <a:gd name="connsiteX951" fmla="*/ 56759 w 897888"/>
                    <a:gd name="connsiteY951" fmla="*/ 274019 h 579259"/>
                    <a:gd name="connsiteX952" fmla="*/ 57552 w 897888"/>
                    <a:gd name="connsiteY952" fmla="*/ 274242 h 579259"/>
                    <a:gd name="connsiteX953" fmla="*/ 58444 w 897888"/>
                    <a:gd name="connsiteY953" fmla="*/ 274603 h 579259"/>
                    <a:gd name="connsiteX954" fmla="*/ 63842 w 897888"/>
                    <a:gd name="connsiteY954" fmla="*/ 276795 h 579259"/>
                    <a:gd name="connsiteX955" fmla="*/ 65675 w 897888"/>
                    <a:gd name="connsiteY955" fmla="*/ 277543 h 579259"/>
                    <a:gd name="connsiteX956" fmla="*/ 67519 w 897888"/>
                    <a:gd name="connsiteY956" fmla="*/ 278292 h 579259"/>
                    <a:gd name="connsiteX957" fmla="*/ 68386 w 897888"/>
                    <a:gd name="connsiteY957" fmla="*/ 278803 h 579259"/>
                    <a:gd name="connsiteX958" fmla="*/ 69815 w 897888"/>
                    <a:gd name="connsiteY958" fmla="*/ 279639 h 579259"/>
                    <a:gd name="connsiteX959" fmla="*/ 70438 w 897888"/>
                    <a:gd name="connsiteY959" fmla="*/ 280009 h 579259"/>
                    <a:gd name="connsiteX960" fmla="*/ 72649 w 897888"/>
                    <a:gd name="connsiteY960" fmla="*/ 280446 h 579259"/>
                    <a:gd name="connsiteX961" fmla="*/ 73052 w 897888"/>
                    <a:gd name="connsiteY961" fmla="*/ 279593 h 579259"/>
                    <a:gd name="connsiteX962" fmla="*/ 73614 w 897888"/>
                    <a:gd name="connsiteY962" fmla="*/ 277649 h 579259"/>
                    <a:gd name="connsiteX963" fmla="*/ 73895 w 897888"/>
                    <a:gd name="connsiteY963" fmla="*/ 273971 h 579259"/>
                    <a:gd name="connsiteX964" fmla="*/ 73907 w 897888"/>
                    <a:gd name="connsiteY964" fmla="*/ 272300 h 579259"/>
                    <a:gd name="connsiteX965" fmla="*/ 73944 w 897888"/>
                    <a:gd name="connsiteY965" fmla="*/ 268512 h 579259"/>
                    <a:gd name="connsiteX966" fmla="*/ 73956 w 897888"/>
                    <a:gd name="connsiteY966" fmla="*/ 266345 h 579259"/>
                    <a:gd name="connsiteX967" fmla="*/ 73968 w 897888"/>
                    <a:gd name="connsiteY967" fmla="*/ 264181 h 579259"/>
                    <a:gd name="connsiteX968" fmla="*/ 73919 w 897888"/>
                    <a:gd name="connsiteY968" fmla="*/ 262604 h 579259"/>
                    <a:gd name="connsiteX969" fmla="*/ 73797 w 897888"/>
                    <a:gd name="connsiteY969" fmla="*/ 259452 h 579259"/>
                    <a:gd name="connsiteX970" fmla="*/ 73626 w 897888"/>
                    <a:gd name="connsiteY970" fmla="*/ 254518 h 579259"/>
                    <a:gd name="connsiteX971" fmla="*/ 73614 w 897888"/>
                    <a:gd name="connsiteY971" fmla="*/ 253978 h 579259"/>
                    <a:gd name="connsiteX972" fmla="*/ 73260 w 897888"/>
                    <a:gd name="connsiteY972" fmla="*/ 242078 h 579259"/>
                    <a:gd name="connsiteX973" fmla="*/ 73174 w 897888"/>
                    <a:gd name="connsiteY973" fmla="*/ 239374 h 579259"/>
                    <a:gd name="connsiteX974" fmla="*/ 72942 w 897888"/>
                    <a:gd name="connsiteY974" fmla="*/ 236893 h 579259"/>
                    <a:gd name="connsiteX975" fmla="*/ 72661 w 897888"/>
                    <a:gd name="connsiteY975" fmla="*/ 233914 h 579259"/>
                    <a:gd name="connsiteX976" fmla="*/ 72282 w 897888"/>
                    <a:gd name="connsiteY976" fmla="*/ 229798 h 579259"/>
                    <a:gd name="connsiteX977" fmla="*/ 72087 w 897888"/>
                    <a:gd name="connsiteY977" fmla="*/ 227741 h 579259"/>
                    <a:gd name="connsiteX978" fmla="*/ 72038 w 897888"/>
                    <a:gd name="connsiteY978" fmla="*/ 227227 h 579259"/>
                    <a:gd name="connsiteX979" fmla="*/ 71953 w 897888"/>
                    <a:gd name="connsiteY979" fmla="*/ 225832 h 579259"/>
                    <a:gd name="connsiteX980" fmla="*/ 71696 w 897888"/>
                    <a:gd name="connsiteY980" fmla="*/ 221955 h 579259"/>
                    <a:gd name="connsiteX981" fmla="*/ 71525 w 897888"/>
                    <a:gd name="connsiteY981" fmla="*/ 219321 h 579259"/>
                    <a:gd name="connsiteX982" fmla="*/ 71415 w 897888"/>
                    <a:gd name="connsiteY982" fmla="*/ 217739 h 579259"/>
                    <a:gd name="connsiteX983" fmla="*/ 71440 w 897888"/>
                    <a:gd name="connsiteY983" fmla="*/ 215672 h 579259"/>
                    <a:gd name="connsiteX984" fmla="*/ 71464 w 897888"/>
                    <a:gd name="connsiteY984" fmla="*/ 212056 h 579259"/>
                    <a:gd name="connsiteX985" fmla="*/ 71464 w 897888"/>
                    <a:gd name="connsiteY985" fmla="*/ 211024 h 579259"/>
                    <a:gd name="connsiteX986" fmla="*/ 71489 w 897888"/>
                    <a:gd name="connsiteY986" fmla="*/ 208957 h 579259"/>
                    <a:gd name="connsiteX987" fmla="*/ 70780 w 897888"/>
                    <a:gd name="connsiteY987" fmla="*/ 203091 h 579259"/>
                    <a:gd name="connsiteX988" fmla="*/ 70719 w 897888"/>
                    <a:gd name="connsiteY988" fmla="*/ 202559 h 579259"/>
                    <a:gd name="connsiteX989" fmla="*/ 70475 w 897888"/>
                    <a:gd name="connsiteY989" fmla="*/ 200466 h 579259"/>
                    <a:gd name="connsiteX990" fmla="*/ 70487 w 897888"/>
                    <a:gd name="connsiteY990" fmla="*/ 198378 h 579259"/>
                    <a:gd name="connsiteX991" fmla="*/ 70487 w 897888"/>
                    <a:gd name="connsiteY991" fmla="*/ 197335 h 579259"/>
                    <a:gd name="connsiteX992" fmla="*/ 70487 w 897888"/>
                    <a:gd name="connsiteY992" fmla="*/ 196290 h 579259"/>
                    <a:gd name="connsiteX993" fmla="*/ 70499 w 897888"/>
                    <a:gd name="connsiteY993" fmla="*/ 195767 h 579259"/>
                    <a:gd name="connsiteX994" fmla="*/ 70548 w 897888"/>
                    <a:gd name="connsiteY994" fmla="*/ 194781 h 579259"/>
                    <a:gd name="connsiteX995" fmla="*/ 70841 w 897888"/>
                    <a:gd name="connsiteY995" fmla="*/ 189923 h 579259"/>
                    <a:gd name="connsiteX996" fmla="*/ 70927 w 897888"/>
                    <a:gd name="connsiteY996" fmla="*/ 188328 h 579259"/>
                    <a:gd name="connsiteX997" fmla="*/ 71208 w 897888"/>
                    <a:gd name="connsiteY997" fmla="*/ 186300 h 579259"/>
                    <a:gd name="connsiteX998" fmla="*/ 71403 w 897888"/>
                    <a:gd name="connsiteY998" fmla="*/ 184823 h 579259"/>
                    <a:gd name="connsiteX999" fmla="*/ 71892 w 897888"/>
                    <a:gd name="connsiteY999" fmla="*/ 181283 h 579259"/>
                    <a:gd name="connsiteX1000" fmla="*/ 72111 w 897888"/>
                    <a:gd name="connsiteY1000" fmla="*/ 179315 h 579259"/>
                    <a:gd name="connsiteX1001" fmla="*/ 72392 w 897888"/>
                    <a:gd name="connsiteY1001" fmla="*/ 176921 h 579259"/>
                    <a:gd name="connsiteX1002" fmla="*/ 72551 w 897888"/>
                    <a:gd name="connsiteY1002" fmla="*/ 175529 h 579259"/>
                    <a:gd name="connsiteX1003" fmla="*/ 72685 w 897888"/>
                    <a:gd name="connsiteY1003" fmla="*/ 174215 h 579259"/>
                    <a:gd name="connsiteX1004" fmla="*/ 73027 w 897888"/>
                    <a:gd name="connsiteY1004" fmla="*/ 170469 h 579259"/>
                    <a:gd name="connsiteX1005" fmla="*/ 73369 w 897888"/>
                    <a:gd name="connsiteY1005" fmla="*/ 166692 h 579259"/>
                    <a:gd name="connsiteX1006" fmla="*/ 74176 w 897888"/>
                    <a:gd name="connsiteY1006" fmla="*/ 158011 h 579259"/>
                    <a:gd name="connsiteX1007" fmla="*/ 74224 w 897888"/>
                    <a:gd name="connsiteY1007" fmla="*/ 157395 h 579259"/>
                    <a:gd name="connsiteX1008" fmla="*/ 74579 w 897888"/>
                    <a:gd name="connsiteY1008" fmla="*/ 153718 h 579259"/>
                    <a:gd name="connsiteX1009" fmla="*/ 75214 w 897888"/>
                    <a:gd name="connsiteY1009" fmla="*/ 146936 h 579259"/>
                    <a:gd name="connsiteX1010" fmla="*/ 75458 w 897888"/>
                    <a:gd name="connsiteY1010" fmla="*/ 144327 h 579259"/>
                    <a:gd name="connsiteX1011" fmla="*/ 75556 w 897888"/>
                    <a:gd name="connsiteY1011" fmla="*/ 143282 h 579259"/>
                    <a:gd name="connsiteX1012" fmla="*/ 75776 w 897888"/>
                    <a:gd name="connsiteY1012" fmla="*/ 141737 h 579259"/>
                    <a:gd name="connsiteX1013" fmla="*/ 76069 w 897888"/>
                    <a:gd name="connsiteY1013" fmla="*/ 139679 h 579259"/>
                    <a:gd name="connsiteX1014" fmla="*/ 76362 w 897888"/>
                    <a:gd name="connsiteY1014" fmla="*/ 137619 h 579259"/>
                    <a:gd name="connsiteX1015" fmla="*/ 77095 w 897888"/>
                    <a:gd name="connsiteY1015" fmla="*/ 132519 h 579259"/>
                    <a:gd name="connsiteX1016" fmla="*/ 77461 w 897888"/>
                    <a:gd name="connsiteY1016" fmla="*/ 129970 h 579259"/>
                    <a:gd name="connsiteX1017" fmla="*/ 77596 w 897888"/>
                    <a:gd name="connsiteY1017" fmla="*/ 128358 h 579259"/>
                    <a:gd name="connsiteX1018" fmla="*/ 77730 w 897888"/>
                    <a:gd name="connsiteY1018" fmla="*/ 126747 h 579259"/>
                    <a:gd name="connsiteX1019" fmla="*/ 78267 w 897888"/>
                    <a:gd name="connsiteY1019" fmla="*/ 120304 h 579259"/>
                    <a:gd name="connsiteX1020" fmla="*/ 78573 w 897888"/>
                    <a:gd name="connsiteY1020" fmla="*/ 116732 h 579259"/>
                    <a:gd name="connsiteX1021" fmla="*/ 78817 w 897888"/>
                    <a:gd name="connsiteY1021" fmla="*/ 113671 h 579259"/>
                    <a:gd name="connsiteX1022" fmla="*/ 79086 w 897888"/>
                    <a:gd name="connsiteY1022" fmla="*/ 111064 h 579259"/>
                    <a:gd name="connsiteX1023" fmla="*/ 79159 w 897888"/>
                    <a:gd name="connsiteY1023" fmla="*/ 110455 h 579259"/>
                    <a:gd name="connsiteX1024" fmla="*/ 80307 w 897888"/>
                    <a:gd name="connsiteY1024" fmla="*/ 99201 h 579259"/>
                    <a:gd name="connsiteX1025" fmla="*/ 80527 w 897888"/>
                    <a:gd name="connsiteY1025" fmla="*/ 97058 h 579259"/>
                    <a:gd name="connsiteX1026" fmla="*/ 80954 w 897888"/>
                    <a:gd name="connsiteY1026" fmla="*/ 94496 h 579259"/>
                    <a:gd name="connsiteX1027" fmla="*/ 81651 w 897888"/>
                    <a:gd name="connsiteY1027" fmla="*/ 90399 h 579259"/>
                    <a:gd name="connsiteX1028" fmla="*/ 81931 w 897888"/>
                    <a:gd name="connsiteY1028" fmla="*/ 88340 h 579259"/>
                    <a:gd name="connsiteX1029" fmla="*/ 82493 w 897888"/>
                    <a:gd name="connsiteY1029" fmla="*/ 84224 h 579259"/>
                    <a:gd name="connsiteX1030" fmla="*/ 82787 w 897888"/>
                    <a:gd name="connsiteY1030" fmla="*/ 82101 h 579259"/>
                    <a:gd name="connsiteX1031" fmla="*/ 83006 w 897888"/>
                    <a:gd name="connsiteY1031" fmla="*/ 80511 h 579259"/>
                    <a:gd name="connsiteX1032" fmla="*/ 83226 w 897888"/>
                    <a:gd name="connsiteY1032" fmla="*/ 78917 h 579259"/>
                    <a:gd name="connsiteX1033" fmla="*/ 83251 w 897888"/>
                    <a:gd name="connsiteY1033" fmla="*/ 77231 h 579259"/>
                    <a:gd name="connsiteX1034" fmla="*/ 83324 w 897888"/>
                    <a:gd name="connsiteY1034" fmla="*/ 71094 h 579259"/>
                    <a:gd name="connsiteX1035" fmla="*/ 83324 w 897888"/>
                    <a:gd name="connsiteY1035" fmla="*/ 70548 h 579259"/>
                    <a:gd name="connsiteX1036" fmla="*/ 83287 w 897888"/>
                    <a:gd name="connsiteY1036" fmla="*/ 66973 h 579259"/>
                    <a:gd name="connsiteX1037" fmla="*/ 83251 w 897888"/>
                    <a:gd name="connsiteY1037" fmla="*/ 62463 h 579259"/>
                    <a:gd name="connsiteX1038" fmla="*/ 83214 w 897888"/>
                    <a:gd name="connsiteY1038" fmla="*/ 59741 h 579259"/>
                    <a:gd name="connsiteX1039" fmla="*/ 83202 w 897888"/>
                    <a:gd name="connsiteY1039" fmla="*/ 58068 h 579259"/>
                    <a:gd name="connsiteX1040" fmla="*/ 83189 w 897888"/>
                    <a:gd name="connsiteY1040" fmla="*/ 56813 h 579259"/>
                    <a:gd name="connsiteX1041" fmla="*/ 83336 w 897888"/>
                    <a:gd name="connsiteY1041" fmla="*/ 55915 h 579259"/>
                    <a:gd name="connsiteX1042" fmla="*/ 83617 w 897888"/>
                    <a:gd name="connsiteY1042" fmla="*/ 54142 h 579259"/>
                    <a:gd name="connsiteX1043" fmla="*/ 83837 w 897888"/>
                    <a:gd name="connsiteY1043" fmla="*/ 52816 h 579259"/>
                    <a:gd name="connsiteX1044" fmla="*/ 84631 w 897888"/>
                    <a:gd name="connsiteY1044" fmla="*/ 51555 h 579259"/>
                    <a:gd name="connsiteX1045" fmla="*/ 86109 w 897888"/>
                    <a:gd name="connsiteY1045" fmla="*/ 49230 h 579259"/>
                    <a:gd name="connsiteX1046" fmla="*/ 86683 w 897888"/>
                    <a:gd name="connsiteY1046" fmla="*/ 49160 h 579259"/>
                    <a:gd name="connsiteX1047" fmla="*/ 90958 w 897888"/>
                    <a:gd name="connsiteY1047" fmla="*/ 49346 h 579259"/>
                    <a:gd name="connsiteX1048" fmla="*/ 92387 w 897888"/>
                    <a:gd name="connsiteY1048" fmla="*/ 49409 h 579259"/>
                    <a:gd name="connsiteX1049" fmla="*/ 93352 w 897888"/>
                    <a:gd name="connsiteY1049" fmla="*/ 49553 h 579259"/>
                    <a:gd name="connsiteX1050" fmla="*/ 94304 w 897888"/>
                    <a:gd name="connsiteY1050" fmla="*/ 49697 h 579259"/>
                    <a:gd name="connsiteX1051" fmla="*/ 96686 w 897888"/>
                    <a:gd name="connsiteY1051" fmla="*/ 50057 h 579259"/>
                    <a:gd name="connsiteX1052" fmla="*/ 97639 w 897888"/>
                    <a:gd name="connsiteY1052" fmla="*/ 50202 h 579259"/>
                    <a:gd name="connsiteX1053" fmla="*/ 99446 w 897888"/>
                    <a:gd name="connsiteY1053" fmla="*/ 50628 h 579259"/>
                    <a:gd name="connsiteX1054" fmla="*/ 103050 w 897888"/>
                    <a:gd name="connsiteY1054" fmla="*/ 51484 h 579259"/>
                    <a:gd name="connsiteX1055" fmla="*/ 104479 w 897888"/>
                    <a:gd name="connsiteY1055" fmla="*/ 51782 h 579259"/>
                    <a:gd name="connsiteX1056" fmla="*/ 108314 w 897888"/>
                    <a:gd name="connsiteY1056" fmla="*/ 52577 h 579259"/>
                    <a:gd name="connsiteX1057" fmla="*/ 109743 w 897888"/>
                    <a:gd name="connsiteY1057" fmla="*/ 52875 h 579259"/>
                    <a:gd name="connsiteX1058" fmla="*/ 110720 w 897888"/>
                    <a:gd name="connsiteY1058" fmla="*/ 53032 h 579259"/>
                    <a:gd name="connsiteX1059" fmla="*/ 112662 w 897888"/>
                    <a:gd name="connsiteY1059" fmla="*/ 53348 h 579259"/>
                    <a:gd name="connsiteX1060" fmla="*/ 114604 w 897888"/>
                    <a:gd name="connsiteY1060" fmla="*/ 53663 h 579259"/>
                    <a:gd name="connsiteX1061" fmla="*/ 116057 w 897888"/>
                    <a:gd name="connsiteY1061" fmla="*/ 53900 h 579259"/>
                    <a:gd name="connsiteX1062" fmla="*/ 117609 w 897888"/>
                    <a:gd name="connsiteY1062" fmla="*/ 54143 h 579259"/>
                    <a:gd name="connsiteX1063" fmla="*/ 120784 w 897888"/>
                    <a:gd name="connsiteY1063" fmla="*/ 54362 h 579259"/>
                    <a:gd name="connsiteX1064" fmla="*/ 123923 w 897888"/>
                    <a:gd name="connsiteY1064" fmla="*/ 54580 h 579259"/>
                    <a:gd name="connsiteX1065" fmla="*/ 125841 w 897888"/>
                    <a:gd name="connsiteY1065" fmla="*/ 54837 h 579259"/>
                    <a:gd name="connsiteX1066" fmla="*/ 129175 w 897888"/>
                    <a:gd name="connsiteY1066" fmla="*/ 55287 h 579259"/>
                    <a:gd name="connsiteX1067" fmla="*/ 130604 w 897888"/>
                    <a:gd name="connsiteY1067" fmla="*/ 55480 h 579259"/>
                    <a:gd name="connsiteX1068" fmla="*/ 132033 w 897888"/>
                    <a:gd name="connsiteY1068" fmla="*/ 55673 h 579259"/>
                    <a:gd name="connsiteX1069" fmla="*/ 133902 w 897888"/>
                    <a:gd name="connsiteY1069" fmla="*/ 56176 h 579259"/>
                    <a:gd name="connsiteX1070" fmla="*/ 137249 w 897888"/>
                    <a:gd name="connsiteY1070" fmla="*/ 57075 h 579259"/>
                    <a:gd name="connsiteX1071" fmla="*/ 139166 w 897888"/>
                    <a:gd name="connsiteY1071" fmla="*/ 57602 h 579259"/>
                    <a:gd name="connsiteX1072" fmla="*/ 142647 w 897888"/>
                    <a:gd name="connsiteY1072" fmla="*/ 58564 h 579259"/>
                    <a:gd name="connsiteX1073" fmla="*/ 143515 w 897888"/>
                    <a:gd name="connsiteY1073" fmla="*/ 58804 h 579259"/>
                    <a:gd name="connsiteX1074" fmla="*/ 144883 w 897888"/>
                    <a:gd name="connsiteY1074" fmla="*/ 58991 h 579259"/>
                    <a:gd name="connsiteX1075" fmla="*/ 146690 w 897888"/>
                    <a:gd name="connsiteY1075" fmla="*/ 59240 h 579259"/>
                    <a:gd name="connsiteX1076" fmla="*/ 147594 w 897888"/>
                    <a:gd name="connsiteY1076" fmla="*/ 59364 h 579259"/>
                    <a:gd name="connsiteX1077" fmla="*/ 149035 w 897888"/>
                    <a:gd name="connsiteY1077" fmla="*/ 59351 h 579259"/>
                    <a:gd name="connsiteX1078" fmla="*/ 149524 w 897888"/>
                    <a:gd name="connsiteY1078" fmla="*/ 59347 h 579259"/>
                    <a:gd name="connsiteX1079" fmla="*/ 150476 w 897888"/>
                    <a:gd name="connsiteY1079" fmla="*/ 59339 h 579259"/>
                    <a:gd name="connsiteX1080" fmla="*/ 150965 w 897888"/>
                    <a:gd name="connsiteY1080" fmla="*/ 59335 h 579259"/>
                    <a:gd name="connsiteX1081" fmla="*/ 153298 w 897888"/>
                    <a:gd name="connsiteY1081" fmla="*/ 59223 h 579259"/>
                    <a:gd name="connsiteX1082" fmla="*/ 154238 w 897888"/>
                    <a:gd name="connsiteY1082" fmla="*/ 59178 h 579259"/>
                    <a:gd name="connsiteX1083" fmla="*/ 155179 w 897888"/>
                    <a:gd name="connsiteY1083" fmla="*/ 59133 h 579259"/>
                    <a:gd name="connsiteX1084" fmla="*/ 157548 w 897888"/>
                    <a:gd name="connsiteY1084" fmla="*/ 58853 h 579259"/>
                    <a:gd name="connsiteX1085" fmla="*/ 162984 w 897888"/>
                    <a:gd name="connsiteY1085" fmla="*/ 58214 h 579259"/>
                    <a:gd name="connsiteX1086" fmla="*/ 167711 w 897888"/>
                    <a:gd name="connsiteY1086" fmla="*/ 57689 h 579259"/>
                    <a:gd name="connsiteX1087" fmla="*/ 169311 w 897888"/>
                    <a:gd name="connsiteY1087" fmla="*/ 57512 h 579259"/>
                    <a:gd name="connsiteX1088" fmla="*/ 170849 w 897888"/>
                    <a:gd name="connsiteY1088" fmla="*/ 57341 h 579259"/>
                    <a:gd name="connsiteX1089" fmla="*/ 172266 w 897888"/>
                    <a:gd name="connsiteY1089" fmla="*/ 56981 h 579259"/>
                    <a:gd name="connsiteX1090" fmla="*/ 172730 w 897888"/>
                    <a:gd name="connsiteY1090" fmla="*/ 56862 h 579259"/>
                    <a:gd name="connsiteX1091" fmla="*/ 173671 w 897888"/>
                    <a:gd name="connsiteY1091" fmla="*/ 56621 h 579259"/>
                    <a:gd name="connsiteX1092" fmla="*/ 175564 w 897888"/>
                    <a:gd name="connsiteY1092" fmla="*/ 56138 h 579259"/>
                    <a:gd name="connsiteX1093" fmla="*/ 177763 w 897888"/>
                    <a:gd name="connsiteY1093" fmla="*/ 54907 h 579259"/>
                    <a:gd name="connsiteX1094" fmla="*/ 181280 w 897888"/>
                    <a:gd name="connsiteY1094" fmla="*/ 52934 h 579259"/>
                    <a:gd name="connsiteX1095" fmla="*/ 183857 w 897888"/>
                    <a:gd name="connsiteY1095" fmla="*/ 52138 h 579259"/>
                    <a:gd name="connsiteX1096" fmla="*/ 185140 w 897888"/>
                    <a:gd name="connsiteY1096" fmla="*/ 51740 h 579259"/>
                    <a:gd name="connsiteX1097" fmla="*/ 186862 w 897888"/>
                    <a:gd name="connsiteY1097" fmla="*/ 51185 h 579259"/>
                    <a:gd name="connsiteX1098" fmla="*/ 188853 w 897888"/>
                    <a:gd name="connsiteY1098" fmla="*/ 50545 h 579259"/>
                    <a:gd name="connsiteX1099" fmla="*/ 190196 w 897888"/>
                    <a:gd name="connsiteY1099" fmla="*/ 50000 h 579259"/>
                    <a:gd name="connsiteX1100" fmla="*/ 191100 w 897888"/>
                    <a:gd name="connsiteY1100" fmla="*/ 49636 h 579259"/>
                    <a:gd name="connsiteX1101" fmla="*/ 192212 w 897888"/>
                    <a:gd name="connsiteY1101" fmla="*/ 49191 h 579259"/>
                    <a:gd name="connsiteX1102" fmla="*/ 192651 w 897888"/>
                    <a:gd name="connsiteY1102" fmla="*/ 49020 h 579259"/>
                    <a:gd name="connsiteX1103" fmla="*/ 194874 w 897888"/>
                    <a:gd name="connsiteY1103" fmla="*/ 48171 h 579259"/>
                    <a:gd name="connsiteX1104" fmla="*/ 196206 w 897888"/>
                    <a:gd name="connsiteY1104" fmla="*/ 47661 h 579259"/>
                    <a:gd name="connsiteX1105" fmla="*/ 198429 w 897888"/>
                    <a:gd name="connsiteY1105" fmla="*/ 46811 h 579259"/>
                    <a:gd name="connsiteX1106" fmla="*/ 200615 w 897888"/>
                    <a:gd name="connsiteY1106" fmla="*/ 46273 h 579259"/>
                    <a:gd name="connsiteX1107" fmla="*/ 201922 w 897888"/>
                    <a:gd name="connsiteY1107" fmla="*/ 45949 h 579259"/>
                    <a:gd name="connsiteX1108" fmla="*/ 203986 w 897888"/>
                    <a:gd name="connsiteY1108" fmla="*/ 45439 h 579259"/>
                    <a:gd name="connsiteX1109" fmla="*/ 205818 w 897888"/>
                    <a:gd name="connsiteY1109" fmla="*/ 44880 h 579259"/>
                    <a:gd name="connsiteX1110" fmla="*/ 209030 w 897888"/>
                    <a:gd name="connsiteY1110" fmla="*/ 43902 h 579259"/>
                    <a:gd name="connsiteX1111" fmla="*/ 211351 w 897888"/>
                    <a:gd name="connsiteY1111" fmla="*/ 43253 h 579259"/>
                    <a:gd name="connsiteX1112" fmla="*/ 212145 w 897888"/>
                    <a:gd name="connsiteY1112" fmla="*/ 43031 h 579259"/>
                    <a:gd name="connsiteX1113" fmla="*/ 213916 w 897888"/>
                    <a:gd name="connsiteY1113" fmla="*/ 42533 h 579259"/>
                    <a:gd name="connsiteX1114" fmla="*/ 215137 w 897888"/>
                    <a:gd name="connsiteY1114" fmla="*/ 42041 h 579259"/>
                    <a:gd name="connsiteX1115" fmla="*/ 216188 w 897888"/>
                    <a:gd name="connsiteY1115" fmla="*/ 41620 h 579259"/>
                    <a:gd name="connsiteX1116" fmla="*/ 217543 w 897888"/>
                    <a:gd name="connsiteY1116" fmla="*/ 41072 h 579259"/>
                    <a:gd name="connsiteX1117" fmla="*/ 223235 w 897888"/>
                    <a:gd name="connsiteY1117" fmla="*/ 37615 h 579259"/>
                    <a:gd name="connsiteX1118" fmla="*/ 223834 w 897888"/>
                    <a:gd name="connsiteY1118" fmla="*/ 37231 h 579259"/>
                    <a:gd name="connsiteX1119" fmla="*/ 224774 w 897888"/>
                    <a:gd name="connsiteY1119" fmla="*/ 36552 h 579259"/>
                    <a:gd name="connsiteX1120" fmla="*/ 227156 w 897888"/>
                    <a:gd name="connsiteY1120" fmla="*/ 34854 h 579259"/>
                    <a:gd name="connsiteX1121" fmla="*/ 228341 w 897888"/>
                    <a:gd name="connsiteY1121" fmla="*/ 34004 h 579259"/>
                    <a:gd name="connsiteX1122" fmla="*/ 229770 w 897888"/>
                    <a:gd name="connsiteY1122" fmla="*/ 32530 h 579259"/>
                    <a:gd name="connsiteX1123" fmla="*/ 231907 w 897888"/>
                    <a:gd name="connsiteY1123" fmla="*/ 30320 h 579259"/>
                    <a:gd name="connsiteX1124" fmla="*/ 233690 w 897888"/>
                    <a:gd name="connsiteY1124" fmla="*/ 28479 h 579259"/>
                    <a:gd name="connsiteX1125" fmla="*/ 235352 w 897888"/>
                    <a:gd name="connsiteY1125" fmla="*/ 27331 h 579259"/>
                    <a:gd name="connsiteX1126" fmla="*/ 238051 w 897888"/>
                    <a:gd name="connsiteY1126" fmla="*/ 25453 h 579259"/>
                    <a:gd name="connsiteX1127" fmla="*/ 240091 w 897888"/>
                    <a:gd name="connsiteY1127" fmla="*/ 23919 h 579259"/>
                    <a:gd name="connsiteX1128" fmla="*/ 241385 w 897888"/>
                    <a:gd name="connsiteY1128" fmla="*/ 22936 h 579259"/>
                    <a:gd name="connsiteX1129" fmla="*/ 242228 w 897888"/>
                    <a:gd name="connsiteY1129" fmla="*/ 22298 h 579259"/>
                    <a:gd name="connsiteX1130" fmla="*/ 243999 w 897888"/>
                    <a:gd name="connsiteY1130" fmla="*/ 20958 h 579259"/>
                    <a:gd name="connsiteX1131" fmla="*/ 245465 w 897888"/>
                    <a:gd name="connsiteY1131" fmla="*/ 19852 h 579259"/>
                    <a:gd name="connsiteX1132" fmla="*/ 246283 w 897888"/>
                    <a:gd name="connsiteY1132" fmla="*/ 19240 h 579259"/>
                    <a:gd name="connsiteX1133" fmla="*/ 247920 w 897888"/>
                    <a:gd name="connsiteY1133" fmla="*/ 18197 h 579259"/>
                    <a:gd name="connsiteX1134" fmla="*/ 252867 w 897888"/>
                    <a:gd name="connsiteY1134" fmla="*/ 15068 h 579259"/>
                    <a:gd name="connsiteX1135" fmla="*/ 254503 w 897888"/>
                    <a:gd name="connsiteY1135" fmla="*/ 14026 h 579259"/>
                    <a:gd name="connsiteX1136" fmla="*/ 255835 w 897888"/>
                    <a:gd name="connsiteY1136" fmla="*/ 13434 h 579259"/>
                    <a:gd name="connsiteX1137" fmla="*/ 256714 w 897888"/>
                    <a:gd name="connsiteY1137" fmla="*/ 13040 h 579259"/>
                    <a:gd name="connsiteX1138" fmla="*/ 262454 w 897888"/>
                    <a:gd name="connsiteY1138" fmla="*/ 10476 h 579259"/>
                    <a:gd name="connsiteX1139" fmla="*/ 263774 w 897888"/>
                    <a:gd name="connsiteY1139" fmla="*/ 9884 h 579259"/>
                    <a:gd name="connsiteX1140" fmla="*/ 265105 w 897888"/>
                    <a:gd name="connsiteY1140" fmla="*/ 9293 h 579259"/>
                    <a:gd name="connsiteX1141" fmla="*/ 266509 w 897888"/>
                    <a:gd name="connsiteY1141" fmla="*/ 8804 h 579259"/>
                    <a:gd name="connsiteX1142" fmla="*/ 269783 w 897888"/>
                    <a:gd name="connsiteY1142" fmla="*/ 7667 h 579259"/>
                    <a:gd name="connsiteX1143" fmla="*/ 273068 w 897888"/>
                    <a:gd name="connsiteY1143" fmla="*/ 6530 h 579259"/>
                    <a:gd name="connsiteX1144" fmla="*/ 274473 w 897888"/>
                    <a:gd name="connsiteY1144" fmla="*/ 6043 h 579259"/>
                    <a:gd name="connsiteX1145" fmla="*/ 275878 w 897888"/>
                    <a:gd name="connsiteY1145" fmla="*/ 5556 h 579259"/>
                    <a:gd name="connsiteX1146" fmla="*/ 277148 w 897888"/>
                    <a:gd name="connsiteY1146" fmla="*/ 5252 h 579259"/>
                    <a:gd name="connsiteX1147" fmla="*/ 279249 w 897888"/>
                    <a:gd name="connsiteY1147" fmla="*/ 4747 h 579259"/>
                    <a:gd name="connsiteX1148" fmla="*/ 283597 w 897888"/>
                    <a:gd name="connsiteY1148" fmla="*/ 3705 h 579259"/>
                    <a:gd name="connsiteX1149" fmla="*/ 285307 w 897888"/>
                    <a:gd name="connsiteY1149" fmla="*/ 3296 h 579259"/>
                    <a:gd name="connsiteX1150" fmla="*/ 287322 w 897888"/>
                    <a:gd name="connsiteY1150" fmla="*/ 2813 h 579259"/>
                    <a:gd name="connsiteX1151" fmla="*/ 288275 w 897888"/>
                    <a:gd name="connsiteY1151" fmla="*/ 2647 h 579259"/>
                    <a:gd name="connsiteX1152" fmla="*/ 290168 w 897888"/>
                    <a:gd name="connsiteY1152" fmla="*/ 2312 h 579259"/>
                    <a:gd name="connsiteX1153" fmla="*/ 298242 w 897888"/>
                    <a:gd name="connsiteY1153" fmla="*/ 895 h 579259"/>
                    <a:gd name="connsiteX1154" fmla="*/ 300135 w 897888"/>
                    <a:gd name="connsiteY1154" fmla="*/ 560 h 579259"/>
                    <a:gd name="connsiteX1155" fmla="*/ 301576 w 897888"/>
                    <a:gd name="connsiteY1155" fmla="*/ 466 h 579259"/>
                    <a:gd name="connsiteX1156" fmla="*/ 307304 w 897888"/>
                    <a:gd name="connsiteY1156" fmla="*/ 94 h 579259"/>
                    <a:gd name="connsiteX1157" fmla="*/ 308746 w 897888"/>
                    <a:gd name="connsiteY1157" fmla="*/ 0 h 579259"/>
                    <a:gd name="connsiteX1158" fmla="*/ 310492 w 897888"/>
                    <a:gd name="connsiteY1158" fmla="*/ 184 h 579259"/>
                    <a:gd name="connsiteX1159" fmla="*/ 314205 w 897888"/>
                    <a:gd name="connsiteY1159" fmla="*/ 574 h 579259"/>
                    <a:gd name="connsiteX1160" fmla="*/ 316172 w 897888"/>
                    <a:gd name="connsiteY1160" fmla="*/ 779 h 579259"/>
                    <a:gd name="connsiteX1161" fmla="*/ 317967 w 897888"/>
                    <a:gd name="connsiteY1161" fmla="*/ 1234 h 579259"/>
                    <a:gd name="connsiteX1162" fmla="*/ 322608 w 897888"/>
                    <a:gd name="connsiteY1162" fmla="*/ 2414 h 579259"/>
                    <a:gd name="connsiteX1163" fmla="*/ 324453 w 897888"/>
                    <a:gd name="connsiteY1163" fmla="*/ 2882 h 579259"/>
                    <a:gd name="connsiteX1164" fmla="*/ 325882 w 897888"/>
                    <a:gd name="connsiteY1164" fmla="*/ 3187 h 579259"/>
                    <a:gd name="connsiteX1165" fmla="*/ 328154 w 897888"/>
                    <a:gd name="connsiteY1165" fmla="*/ 3672 h 579259"/>
                    <a:gd name="connsiteX1166" fmla="*/ 330767 w 897888"/>
                    <a:gd name="connsiteY1166" fmla="*/ 4230 h 579259"/>
                    <a:gd name="connsiteX1167" fmla="*/ 332355 w 897888"/>
                    <a:gd name="connsiteY1167" fmla="*/ 4570 h 579259"/>
                    <a:gd name="connsiteX1168" fmla="*/ 335006 w 897888"/>
                    <a:gd name="connsiteY1168" fmla="*/ 4965 h 579259"/>
                    <a:gd name="connsiteX1169" fmla="*/ 342542 w 897888"/>
                    <a:gd name="connsiteY1169" fmla="*/ 6083 h 579259"/>
                    <a:gd name="connsiteX1170" fmla="*/ 343861 w 897888"/>
                    <a:gd name="connsiteY1170" fmla="*/ 6280 h 579259"/>
                    <a:gd name="connsiteX1171" fmla="*/ 345192 w 897888"/>
                    <a:gd name="connsiteY1171" fmla="*/ 6477 h 579259"/>
                    <a:gd name="connsiteX1172" fmla="*/ 346536 w 897888"/>
                    <a:gd name="connsiteY1172" fmla="*/ 6884 h 579259"/>
                    <a:gd name="connsiteX1173" fmla="*/ 350359 w 897888"/>
                    <a:gd name="connsiteY1173" fmla="*/ 8039 h 579259"/>
                    <a:gd name="connsiteX1174" fmla="*/ 359116 w 897888"/>
                    <a:gd name="connsiteY1174" fmla="*/ 8507 h 579259"/>
                    <a:gd name="connsiteX1175" fmla="*/ 360582 w 897888"/>
                    <a:gd name="connsiteY1175" fmla="*/ 8583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Lst>
                  <a:rect l="l" t="t" r="r" b="b"/>
                  <a:pathLst>
                    <a:path w="897888" h="579259">
                      <a:moveTo>
                        <a:pt x="360582" y="8583"/>
                      </a:moveTo>
                      <a:lnTo>
                        <a:pt x="362170" y="8667"/>
                      </a:lnTo>
                      <a:lnTo>
                        <a:pt x="364014" y="8583"/>
                      </a:lnTo>
                      <a:lnTo>
                        <a:pt x="366738" y="8443"/>
                      </a:lnTo>
                      <a:lnTo>
                        <a:pt x="368558" y="8349"/>
                      </a:lnTo>
                      <a:lnTo>
                        <a:pt x="370854" y="8527"/>
                      </a:lnTo>
                      <a:lnTo>
                        <a:pt x="372234" y="8634"/>
                      </a:lnTo>
                      <a:lnTo>
                        <a:pt x="373614" y="8740"/>
                      </a:lnTo>
                      <a:lnTo>
                        <a:pt x="376130" y="9335"/>
                      </a:lnTo>
                      <a:lnTo>
                        <a:pt x="378878" y="9984"/>
                      </a:lnTo>
                      <a:lnTo>
                        <a:pt x="379697" y="10084"/>
                      </a:lnTo>
                      <a:lnTo>
                        <a:pt x="382372" y="10415"/>
                      </a:lnTo>
                      <a:lnTo>
                        <a:pt x="384289" y="10163"/>
                      </a:lnTo>
                      <a:lnTo>
                        <a:pt x="386671" y="9850"/>
                      </a:lnTo>
                      <a:lnTo>
                        <a:pt x="391239" y="9341"/>
                      </a:lnTo>
                      <a:lnTo>
                        <a:pt x="392680" y="9220"/>
                      </a:lnTo>
                      <a:lnTo>
                        <a:pt x="395062" y="9020"/>
                      </a:lnTo>
                      <a:lnTo>
                        <a:pt x="396967" y="8861"/>
                      </a:lnTo>
                      <a:lnTo>
                        <a:pt x="398848" y="8520"/>
                      </a:lnTo>
                      <a:lnTo>
                        <a:pt x="403563" y="7671"/>
                      </a:lnTo>
                      <a:lnTo>
                        <a:pt x="405029" y="7430"/>
                      </a:lnTo>
                      <a:lnTo>
                        <a:pt x="406482" y="7189"/>
                      </a:lnTo>
                      <a:lnTo>
                        <a:pt x="408424" y="6868"/>
                      </a:lnTo>
                      <a:lnTo>
                        <a:pt x="409890" y="6787"/>
                      </a:lnTo>
                      <a:lnTo>
                        <a:pt x="412540" y="6641"/>
                      </a:lnTo>
                      <a:lnTo>
                        <a:pt x="413994" y="6562"/>
                      </a:lnTo>
                      <a:lnTo>
                        <a:pt x="415423" y="6664"/>
                      </a:lnTo>
                      <a:lnTo>
                        <a:pt x="421151" y="7076"/>
                      </a:lnTo>
                      <a:lnTo>
                        <a:pt x="423948" y="7250"/>
                      </a:lnTo>
                      <a:lnTo>
                        <a:pt x="427979" y="7497"/>
                      </a:lnTo>
                      <a:lnTo>
                        <a:pt x="428577" y="7534"/>
                      </a:lnTo>
                      <a:lnTo>
                        <a:pt x="429176" y="7571"/>
                      </a:lnTo>
                      <a:lnTo>
                        <a:pt x="429774" y="7707"/>
                      </a:lnTo>
                      <a:lnTo>
                        <a:pt x="430360" y="7843"/>
                      </a:lnTo>
                      <a:lnTo>
                        <a:pt x="433939" y="8668"/>
                      </a:lnTo>
                      <a:lnTo>
                        <a:pt x="444345" y="11373"/>
                      </a:lnTo>
                      <a:lnTo>
                        <a:pt x="446703" y="11988"/>
                      </a:lnTo>
                      <a:lnTo>
                        <a:pt x="447839" y="12290"/>
                      </a:lnTo>
                      <a:lnTo>
                        <a:pt x="449182" y="12689"/>
                      </a:lnTo>
                      <a:lnTo>
                        <a:pt x="450575" y="13101"/>
                      </a:lnTo>
                      <a:lnTo>
                        <a:pt x="451967" y="13515"/>
                      </a:lnTo>
                      <a:lnTo>
                        <a:pt x="453359" y="13928"/>
                      </a:lnTo>
                      <a:lnTo>
                        <a:pt x="454727" y="14445"/>
                      </a:lnTo>
                      <a:lnTo>
                        <a:pt x="456095" y="14959"/>
                      </a:lnTo>
                      <a:lnTo>
                        <a:pt x="457818" y="15610"/>
                      </a:lnTo>
                      <a:lnTo>
                        <a:pt x="459283" y="16163"/>
                      </a:lnTo>
                      <a:lnTo>
                        <a:pt x="461103" y="16851"/>
                      </a:lnTo>
                      <a:lnTo>
                        <a:pt x="462007" y="17193"/>
                      </a:lnTo>
                      <a:lnTo>
                        <a:pt x="463363" y="17775"/>
                      </a:lnTo>
                      <a:lnTo>
                        <a:pt x="464987" y="18471"/>
                      </a:lnTo>
                      <a:lnTo>
                        <a:pt x="467857" y="19704"/>
                      </a:lnTo>
                      <a:lnTo>
                        <a:pt x="469311" y="20331"/>
                      </a:lnTo>
                      <a:lnTo>
                        <a:pt x="470178" y="20706"/>
                      </a:lnTo>
                      <a:lnTo>
                        <a:pt x="470948" y="21087"/>
                      </a:lnTo>
                      <a:lnTo>
                        <a:pt x="472328" y="21774"/>
                      </a:lnTo>
                      <a:lnTo>
                        <a:pt x="473549" y="22382"/>
                      </a:lnTo>
                      <a:lnTo>
                        <a:pt x="475186" y="23194"/>
                      </a:lnTo>
                      <a:lnTo>
                        <a:pt x="476713" y="24436"/>
                      </a:lnTo>
                      <a:lnTo>
                        <a:pt x="477848" y="25369"/>
                      </a:lnTo>
                      <a:lnTo>
                        <a:pt x="479265" y="26530"/>
                      </a:lnTo>
                      <a:lnTo>
                        <a:pt x="480878" y="27566"/>
                      </a:lnTo>
                      <a:lnTo>
                        <a:pt x="481867" y="28197"/>
                      </a:lnTo>
                      <a:lnTo>
                        <a:pt x="484859" y="30123"/>
                      </a:lnTo>
                      <a:lnTo>
                        <a:pt x="486569" y="30885"/>
                      </a:lnTo>
                      <a:lnTo>
                        <a:pt x="487925" y="31494"/>
                      </a:lnTo>
                      <a:lnTo>
                        <a:pt x="488988" y="31965"/>
                      </a:lnTo>
                      <a:lnTo>
                        <a:pt x="489904" y="32330"/>
                      </a:lnTo>
                      <a:lnTo>
                        <a:pt x="495913" y="34700"/>
                      </a:lnTo>
                      <a:lnTo>
                        <a:pt x="496377" y="34882"/>
                      </a:lnTo>
                      <a:lnTo>
                        <a:pt x="501397" y="36904"/>
                      </a:lnTo>
                      <a:lnTo>
                        <a:pt x="503229" y="37639"/>
                      </a:lnTo>
                      <a:lnTo>
                        <a:pt x="504707" y="37895"/>
                      </a:lnTo>
                      <a:lnTo>
                        <a:pt x="508811" y="38605"/>
                      </a:lnTo>
                      <a:lnTo>
                        <a:pt x="509348" y="38697"/>
                      </a:lnTo>
                      <a:lnTo>
                        <a:pt x="514271" y="39521"/>
                      </a:lnTo>
                      <a:lnTo>
                        <a:pt x="515553" y="39736"/>
                      </a:lnTo>
                      <a:lnTo>
                        <a:pt x="516408" y="39831"/>
                      </a:lnTo>
                      <a:lnTo>
                        <a:pt x="517556" y="39950"/>
                      </a:lnTo>
                      <a:lnTo>
                        <a:pt x="518949" y="40095"/>
                      </a:lnTo>
                      <a:lnTo>
                        <a:pt x="521062" y="40313"/>
                      </a:lnTo>
                      <a:lnTo>
                        <a:pt x="523480" y="40135"/>
                      </a:lnTo>
                      <a:lnTo>
                        <a:pt x="525911" y="39956"/>
                      </a:lnTo>
                      <a:lnTo>
                        <a:pt x="527840" y="39813"/>
                      </a:lnTo>
                      <a:lnTo>
                        <a:pt x="530930" y="39197"/>
                      </a:lnTo>
                      <a:lnTo>
                        <a:pt x="532702" y="38844"/>
                      </a:lnTo>
                      <a:lnTo>
                        <a:pt x="534509" y="38803"/>
                      </a:lnTo>
                      <a:lnTo>
                        <a:pt x="538784" y="38705"/>
                      </a:lnTo>
                      <a:lnTo>
                        <a:pt x="540189" y="38672"/>
                      </a:lnTo>
                      <a:lnTo>
                        <a:pt x="542009" y="38920"/>
                      </a:lnTo>
                      <a:lnTo>
                        <a:pt x="543389" y="39105"/>
                      </a:lnTo>
                      <a:lnTo>
                        <a:pt x="545392" y="39376"/>
                      </a:lnTo>
                      <a:lnTo>
                        <a:pt x="546088" y="39498"/>
                      </a:lnTo>
                      <a:lnTo>
                        <a:pt x="547542" y="39775"/>
                      </a:lnTo>
                      <a:lnTo>
                        <a:pt x="552391" y="40703"/>
                      </a:lnTo>
                      <a:lnTo>
                        <a:pt x="553355" y="40887"/>
                      </a:lnTo>
                      <a:lnTo>
                        <a:pt x="555224" y="41244"/>
                      </a:lnTo>
                      <a:lnTo>
                        <a:pt x="557044" y="41803"/>
                      </a:lnTo>
                      <a:lnTo>
                        <a:pt x="559059" y="42421"/>
                      </a:lnTo>
                      <a:lnTo>
                        <a:pt x="559841" y="42661"/>
                      </a:lnTo>
                      <a:lnTo>
                        <a:pt x="560659" y="42914"/>
                      </a:lnTo>
                      <a:lnTo>
                        <a:pt x="562223" y="43395"/>
                      </a:lnTo>
                      <a:lnTo>
                        <a:pt x="564031" y="44169"/>
                      </a:lnTo>
                      <a:lnTo>
                        <a:pt x="567744" y="45763"/>
                      </a:lnTo>
                      <a:lnTo>
                        <a:pt x="569441" y="46492"/>
                      </a:lnTo>
                      <a:lnTo>
                        <a:pt x="570724" y="47193"/>
                      </a:lnTo>
                      <a:lnTo>
                        <a:pt x="571579" y="47662"/>
                      </a:lnTo>
                      <a:lnTo>
                        <a:pt x="576269" y="50238"/>
                      </a:lnTo>
                      <a:lnTo>
                        <a:pt x="577551" y="50941"/>
                      </a:lnTo>
                      <a:lnTo>
                        <a:pt x="578394" y="51486"/>
                      </a:lnTo>
                      <a:lnTo>
                        <a:pt x="579640" y="52303"/>
                      </a:lnTo>
                      <a:lnTo>
                        <a:pt x="580886" y="53120"/>
                      </a:lnTo>
                      <a:lnTo>
                        <a:pt x="582144" y="53938"/>
                      </a:lnTo>
                      <a:lnTo>
                        <a:pt x="583390" y="54754"/>
                      </a:lnTo>
                      <a:lnTo>
                        <a:pt x="586468" y="57089"/>
                      </a:lnTo>
                      <a:lnTo>
                        <a:pt x="588007" y="58254"/>
                      </a:lnTo>
                      <a:lnTo>
                        <a:pt x="589753" y="58967"/>
                      </a:lnTo>
                      <a:lnTo>
                        <a:pt x="593185" y="60367"/>
                      </a:lnTo>
                      <a:lnTo>
                        <a:pt x="593979" y="60693"/>
                      </a:lnTo>
                      <a:lnTo>
                        <a:pt x="594871" y="60972"/>
                      </a:lnTo>
                      <a:lnTo>
                        <a:pt x="599793" y="62505"/>
                      </a:lnTo>
                      <a:lnTo>
                        <a:pt x="608685" y="64333"/>
                      </a:lnTo>
                      <a:lnTo>
                        <a:pt x="610089" y="64623"/>
                      </a:lnTo>
                      <a:lnTo>
                        <a:pt x="612422" y="64856"/>
                      </a:lnTo>
                      <a:lnTo>
                        <a:pt x="617076" y="65324"/>
                      </a:lnTo>
                      <a:lnTo>
                        <a:pt x="618456" y="65474"/>
                      </a:lnTo>
                      <a:lnTo>
                        <a:pt x="623085" y="65977"/>
                      </a:lnTo>
                      <a:lnTo>
                        <a:pt x="624929" y="66179"/>
                      </a:lnTo>
                      <a:lnTo>
                        <a:pt x="625760" y="66508"/>
                      </a:lnTo>
                      <a:lnTo>
                        <a:pt x="626737" y="66894"/>
                      </a:lnTo>
                      <a:lnTo>
                        <a:pt x="628618" y="67640"/>
                      </a:lnTo>
                      <a:lnTo>
                        <a:pt x="632905" y="68758"/>
                      </a:lnTo>
                      <a:lnTo>
                        <a:pt x="635275" y="69379"/>
                      </a:lnTo>
                      <a:lnTo>
                        <a:pt x="636594" y="70038"/>
                      </a:lnTo>
                      <a:lnTo>
                        <a:pt x="641834" y="72673"/>
                      </a:lnTo>
                      <a:lnTo>
                        <a:pt x="651031" y="75882"/>
                      </a:lnTo>
                      <a:lnTo>
                        <a:pt x="651947" y="76202"/>
                      </a:lnTo>
                      <a:lnTo>
                        <a:pt x="653351" y="76691"/>
                      </a:lnTo>
                      <a:lnTo>
                        <a:pt x="654903" y="76991"/>
                      </a:lnTo>
                      <a:lnTo>
                        <a:pt x="655758" y="77154"/>
                      </a:lnTo>
                      <a:lnTo>
                        <a:pt x="657578" y="77500"/>
                      </a:lnTo>
                      <a:lnTo>
                        <a:pt x="659849" y="77932"/>
                      </a:lnTo>
                      <a:lnTo>
                        <a:pt x="661779" y="78054"/>
                      </a:lnTo>
                      <a:lnTo>
                        <a:pt x="663049" y="78135"/>
                      </a:lnTo>
                      <a:lnTo>
                        <a:pt x="663868" y="78187"/>
                      </a:lnTo>
                      <a:lnTo>
                        <a:pt x="664332" y="78253"/>
                      </a:lnTo>
                      <a:lnTo>
                        <a:pt x="665260" y="78385"/>
                      </a:lnTo>
                      <a:lnTo>
                        <a:pt x="666188" y="78517"/>
                      </a:lnTo>
                      <a:lnTo>
                        <a:pt x="668057" y="78782"/>
                      </a:lnTo>
                      <a:lnTo>
                        <a:pt x="669792" y="79704"/>
                      </a:lnTo>
                      <a:lnTo>
                        <a:pt x="674579" y="82242"/>
                      </a:lnTo>
                      <a:lnTo>
                        <a:pt x="677389" y="83508"/>
                      </a:lnTo>
                      <a:lnTo>
                        <a:pt x="680711" y="84998"/>
                      </a:lnTo>
                      <a:lnTo>
                        <a:pt x="682909" y="86211"/>
                      </a:lnTo>
                      <a:lnTo>
                        <a:pt x="684607" y="87148"/>
                      </a:lnTo>
                      <a:lnTo>
                        <a:pt x="686476" y="88177"/>
                      </a:lnTo>
                      <a:lnTo>
                        <a:pt x="691667" y="91706"/>
                      </a:lnTo>
                      <a:lnTo>
                        <a:pt x="693401" y="92930"/>
                      </a:lnTo>
                      <a:lnTo>
                        <a:pt x="694500" y="93704"/>
                      </a:lnTo>
                      <a:lnTo>
                        <a:pt x="695441" y="94012"/>
                      </a:lnTo>
                      <a:lnTo>
                        <a:pt x="696345" y="94310"/>
                      </a:lnTo>
                      <a:lnTo>
                        <a:pt x="698177" y="94911"/>
                      </a:lnTo>
                      <a:lnTo>
                        <a:pt x="699691" y="94369"/>
                      </a:lnTo>
                      <a:lnTo>
                        <a:pt x="702281" y="93438"/>
                      </a:lnTo>
                      <a:lnTo>
                        <a:pt x="702757" y="93268"/>
                      </a:lnTo>
                      <a:lnTo>
                        <a:pt x="703417" y="92898"/>
                      </a:lnTo>
                      <a:lnTo>
                        <a:pt x="703881" y="92640"/>
                      </a:lnTo>
                      <a:lnTo>
                        <a:pt x="706311" y="91281"/>
                      </a:lnTo>
                      <a:lnTo>
                        <a:pt x="707227" y="90770"/>
                      </a:lnTo>
                      <a:lnTo>
                        <a:pt x="710342" y="88643"/>
                      </a:lnTo>
                      <a:lnTo>
                        <a:pt x="712296" y="87314"/>
                      </a:lnTo>
                      <a:lnTo>
                        <a:pt x="713664" y="86716"/>
                      </a:lnTo>
                      <a:lnTo>
                        <a:pt x="715032" y="86120"/>
                      </a:lnTo>
                      <a:lnTo>
                        <a:pt x="715728" y="85815"/>
                      </a:lnTo>
                      <a:lnTo>
                        <a:pt x="716425" y="85509"/>
                      </a:lnTo>
                      <a:lnTo>
                        <a:pt x="717316" y="85211"/>
                      </a:lnTo>
                      <a:lnTo>
                        <a:pt x="718000" y="84982"/>
                      </a:lnTo>
                      <a:lnTo>
                        <a:pt x="721176" y="83918"/>
                      </a:lnTo>
                      <a:lnTo>
                        <a:pt x="722996" y="83310"/>
                      </a:lnTo>
                      <a:lnTo>
                        <a:pt x="724645" y="83111"/>
                      </a:lnTo>
                      <a:lnTo>
                        <a:pt x="726477" y="82892"/>
                      </a:lnTo>
                      <a:lnTo>
                        <a:pt x="731839" y="81405"/>
                      </a:lnTo>
                      <a:lnTo>
                        <a:pt x="734233" y="80611"/>
                      </a:lnTo>
                      <a:lnTo>
                        <a:pt x="735881" y="80065"/>
                      </a:lnTo>
                      <a:lnTo>
                        <a:pt x="739191" y="81122"/>
                      </a:lnTo>
                      <a:lnTo>
                        <a:pt x="740230" y="82026"/>
                      </a:lnTo>
                      <a:lnTo>
                        <a:pt x="742538" y="84034"/>
                      </a:lnTo>
                      <a:lnTo>
                        <a:pt x="744895" y="86189"/>
                      </a:lnTo>
                      <a:lnTo>
                        <a:pt x="747228" y="87375"/>
                      </a:lnTo>
                      <a:lnTo>
                        <a:pt x="748963" y="88231"/>
                      </a:lnTo>
                      <a:lnTo>
                        <a:pt x="751967" y="88671"/>
                      </a:lnTo>
                      <a:lnTo>
                        <a:pt x="753433" y="88883"/>
                      </a:lnTo>
                      <a:lnTo>
                        <a:pt x="754581" y="88433"/>
                      </a:lnTo>
                      <a:lnTo>
                        <a:pt x="756877" y="87529"/>
                      </a:lnTo>
                      <a:lnTo>
                        <a:pt x="758160" y="87021"/>
                      </a:lnTo>
                      <a:lnTo>
                        <a:pt x="759723" y="85275"/>
                      </a:lnTo>
                      <a:lnTo>
                        <a:pt x="760957" y="83889"/>
                      </a:lnTo>
                      <a:lnTo>
                        <a:pt x="762215" y="82082"/>
                      </a:lnTo>
                      <a:lnTo>
                        <a:pt x="763302" y="80523"/>
                      </a:lnTo>
                      <a:lnTo>
                        <a:pt x="766319" y="78301"/>
                      </a:lnTo>
                      <a:lnTo>
                        <a:pt x="767418" y="79674"/>
                      </a:lnTo>
                      <a:lnTo>
                        <a:pt x="768346" y="80816"/>
                      </a:lnTo>
                      <a:lnTo>
                        <a:pt x="768615" y="82541"/>
                      </a:lnTo>
                      <a:lnTo>
                        <a:pt x="768945" y="84663"/>
                      </a:lnTo>
                      <a:lnTo>
                        <a:pt x="770130" y="89485"/>
                      </a:lnTo>
                      <a:lnTo>
                        <a:pt x="770398" y="90572"/>
                      </a:lnTo>
                      <a:lnTo>
                        <a:pt x="770887" y="91485"/>
                      </a:lnTo>
                      <a:lnTo>
                        <a:pt x="772988" y="95358"/>
                      </a:lnTo>
                      <a:lnTo>
                        <a:pt x="773537" y="96383"/>
                      </a:lnTo>
                      <a:lnTo>
                        <a:pt x="774539" y="97169"/>
                      </a:lnTo>
                      <a:lnTo>
                        <a:pt x="775443" y="97885"/>
                      </a:lnTo>
                      <a:lnTo>
                        <a:pt x="776603" y="98797"/>
                      </a:lnTo>
                      <a:lnTo>
                        <a:pt x="777898" y="98955"/>
                      </a:lnTo>
                      <a:lnTo>
                        <a:pt x="778777" y="99064"/>
                      </a:lnTo>
                      <a:lnTo>
                        <a:pt x="780719" y="99302"/>
                      </a:lnTo>
                      <a:lnTo>
                        <a:pt x="787437" y="99182"/>
                      </a:lnTo>
                      <a:lnTo>
                        <a:pt x="790466" y="98781"/>
                      </a:lnTo>
                      <a:lnTo>
                        <a:pt x="792212" y="98548"/>
                      </a:lnTo>
                      <a:lnTo>
                        <a:pt x="793971" y="97953"/>
                      </a:lnTo>
                      <a:lnTo>
                        <a:pt x="799260" y="96169"/>
                      </a:lnTo>
                      <a:lnTo>
                        <a:pt x="801031" y="95575"/>
                      </a:lnTo>
                      <a:lnTo>
                        <a:pt x="801898" y="95280"/>
                      </a:lnTo>
                      <a:lnTo>
                        <a:pt x="802790" y="94932"/>
                      </a:lnTo>
                      <a:lnTo>
                        <a:pt x="804109" y="94415"/>
                      </a:lnTo>
                      <a:lnTo>
                        <a:pt x="810265" y="91998"/>
                      </a:lnTo>
                      <a:lnTo>
                        <a:pt x="811816" y="91659"/>
                      </a:lnTo>
                      <a:lnTo>
                        <a:pt x="813111" y="91380"/>
                      </a:lnTo>
                      <a:lnTo>
                        <a:pt x="813734" y="91264"/>
                      </a:lnTo>
                      <a:lnTo>
                        <a:pt x="818057" y="90504"/>
                      </a:lnTo>
                      <a:lnTo>
                        <a:pt x="819181" y="90306"/>
                      </a:lnTo>
                      <a:lnTo>
                        <a:pt x="820354" y="90389"/>
                      </a:lnTo>
                      <a:lnTo>
                        <a:pt x="825813" y="90779"/>
                      </a:lnTo>
                      <a:lnTo>
                        <a:pt x="826986" y="90862"/>
                      </a:lnTo>
                      <a:lnTo>
                        <a:pt x="828940" y="91166"/>
                      </a:lnTo>
                      <a:lnTo>
                        <a:pt x="830015" y="91331"/>
                      </a:lnTo>
                      <a:lnTo>
                        <a:pt x="831310" y="91532"/>
                      </a:lnTo>
                      <a:lnTo>
                        <a:pt x="833447" y="91881"/>
                      </a:lnTo>
                      <a:lnTo>
                        <a:pt x="834766" y="92589"/>
                      </a:lnTo>
                      <a:lnTo>
                        <a:pt x="837331" y="93956"/>
                      </a:lnTo>
                      <a:lnTo>
                        <a:pt x="838174" y="94407"/>
                      </a:lnTo>
                      <a:lnTo>
                        <a:pt x="839664" y="95490"/>
                      </a:lnTo>
                      <a:lnTo>
                        <a:pt x="840775" y="96301"/>
                      </a:lnTo>
                      <a:lnTo>
                        <a:pt x="843084" y="97993"/>
                      </a:lnTo>
                      <a:lnTo>
                        <a:pt x="843951" y="98631"/>
                      </a:lnTo>
                      <a:lnTo>
                        <a:pt x="845172" y="99666"/>
                      </a:lnTo>
                      <a:lnTo>
                        <a:pt x="846687" y="100952"/>
                      </a:lnTo>
                      <a:lnTo>
                        <a:pt x="853136" y="106412"/>
                      </a:lnTo>
                      <a:lnTo>
                        <a:pt x="855408" y="108341"/>
                      </a:lnTo>
                      <a:lnTo>
                        <a:pt x="856849" y="109695"/>
                      </a:lnTo>
                      <a:lnTo>
                        <a:pt x="861918" y="114436"/>
                      </a:lnTo>
                      <a:lnTo>
                        <a:pt x="863359" y="115792"/>
                      </a:lnTo>
                      <a:lnTo>
                        <a:pt x="864617" y="117328"/>
                      </a:lnTo>
                      <a:lnTo>
                        <a:pt x="865887" y="118865"/>
                      </a:lnTo>
                      <a:lnTo>
                        <a:pt x="870126" y="124030"/>
                      </a:lnTo>
                      <a:lnTo>
                        <a:pt x="870455" y="124424"/>
                      </a:lnTo>
                      <a:lnTo>
                        <a:pt x="883866" y="140674"/>
                      </a:lnTo>
                      <a:lnTo>
                        <a:pt x="884196" y="141071"/>
                      </a:lnTo>
                      <a:lnTo>
                        <a:pt x="884831" y="141846"/>
                      </a:lnTo>
                      <a:lnTo>
                        <a:pt x="886114" y="143397"/>
                      </a:lnTo>
                      <a:lnTo>
                        <a:pt x="886724" y="144222"/>
                      </a:lnTo>
                      <a:lnTo>
                        <a:pt x="887653" y="145459"/>
                      </a:lnTo>
                      <a:lnTo>
                        <a:pt x="887958" y="145872"/>
                      </a:lnTo>
                      <a:lnTo>
                        <a:pt x="893454" y="153279"/>
                      </a:lnTo>
                      <a:lnTo>
                        <a:pt x="894688" y="154941"/>
                      </a:lnTo>
                      <a:lnTo>
                        <a:pt x="895115" y="155514"/>
                      </a:lnTo>
                      <a:lnTo>
                        <a:pt x="895409" y="155959"/>
                      </a:lnTo>
                      <a:lnTo>
                        <a:pt x="896777" y="158112"/>
                      </a:lnTo>
                      <a:lnTo>
                        <a:pt x="897888" y="159851"/>
                      </a:lnTo>
                      <a:lnTo>
                        <a:pt x="897680" y="161950"/>
                      </a:lnTo>
                      <a:lnTo>
                        <a:pt x="897387" y="164765"/>
                      </a:lnTo>
                      <a:lnTo>
                        <a:pt x="895861" y="164823"/>
                      </a:lnTo>
                      <a:lnTo>
                        <a:pt x="894309" y="164914"/>
                      </a:lnTo>
                      <a:lnTo>
                        <a:pt x="891610" y="165235"/>
                      </a:lnTo>
                      <a:lnTo>
                        <a:pt x="889106" y="165533"/>
                      </a:lnTo>
                      <a:lnTo>
                        <a:pt x="886785" y="165579"/>
                      </a:lnTo>
                      <a:lnTo>
                        <a:pt x="885027" y="165615"/>
                      </a:lnTo>
                      <a:lnTo>
                        <a:pt x="883708" y="165642"/>
                      </a:lnTo>
                      <a:lnTo>
                        <a:pt x="882401" y="165978"/>
                      </a:lnTo>
                      <a:lnTo>
                        <a:pt x="880581" y="166451"/>
                      </a:lnTo>
                      <a:lnTo>
                        <a:pt x="879384" y="166757"/>
                      </a:lnTo>
                      <a:lnTo>
                        <a:pt x="878541" y="167235"/>
                      </a:lnTo>
                      <a:lnTo>
                        <a:pt x="875341" y="169035"/>
                      </a:lnTo>
                      <a:lnTo>
                        <a:pt x="873936" y="169829"/>
                      </a:lnTo>
                      <a:lnTo>
                        <a:pt x="873020" y="171417"/>
                      </a:lnTo>
                      <a:lnTo>
                        <a:pt x="870895" y="175086"/>
                      </a:lnTo>
                      <a:lnTo>
                        <a:pt x="870284" y="176126"/>
                      </a:lnTo>
                      <a:lnTo>
                        <a:pt x="869295" y="178617"/>
                      </a:lnTo>
                      <a:lnTo>
                        <a:pt x="867805" y="182353"/>
                      </a:lnTo>
                      <a:lnTo>
                        <a:pt x="866547" y="184348"/>
                      </a:lnTo>
                      <a:lnTo>
                        <a:pt x="865277" y="186350"/>
                      </a:lnTo>
                      <a:lnTo>
                        <a:pt x="863054" y="190971"/>
                      </a:lnTo>
                      <a:lnTo>
                        <a:pt x="862492" y="192112"/>
                      </a:lnTo>
                      <a:lnTo>
                        <a:pt x="861906" y="193197"/>
                      </a:lnTo>
                      <a:lnTo>
                        <a:pt x="861441" y="194063"/>
                      </a:lnTo>
                      <a:lnTo>
                        <a:pt x="860269" y="196232"/>
                      </a:lnTo>
                      <a:lnTo>
                        <a:pt x="859170" y="197619"/>
                      </a:lnTo>
                      <a:lnTo>
                        <a:pt x="857215" y="200067"/>
                      </a:lnTo>
                      <a:lnTo>
                        <a:pt x="855371" y="202548"/>
                      </a:lnTo>
                      <a:lnTo>
                        <a:pt x="853832" y="204598"/>
                      </a:lnTo>
                      <a:lnTo>
                        <a:pt x="851194" y="208142"/>
                      </a:lnTo>
                      <a:lnTo>
                        <a:pt x="849948" y="209823"/>
                      </a:lnTo>
                      <a:lnTo>
                        <a:pt x="847469" y="213696"/>
                      </a:lnTo>
                      <a:lnTo>
                        <a:pt x="845258" y="217142"/>
                      </a:lnTo>
                      <a:lnTo>
                        <a:pt x="844562" y="218180"/>
                      </a:lnTo>
                      <a:lnTo>
                        <a:pt x="842449" y="220725"/>
                      </a:lnTo>
                      <a:lnTo>
                        <a:pt x="841667" y="221657"/>
                      </a:lnTo>
                      <a:lnTo>
                        <a:pt x="840531" y="222272"/>
                      </a:lnTo>
                      <a:lnTo>
                        <a:pt x="839151" y="223019"/>
                      </a:lnTo>
                      <a:lnTo>
                        <a:pt x="837881" y="223709"/>
                      </a:lnTo>
                      <a:lnTo>
                        <a:pt x="836354" y="223710"/>
                      </a:lnTo>
                      <a:lnTo>
                        <a:pt x="833496" y="223715"/>
                      </a:lnTo>
                      <a:lnTo>
                        <a:pt x="832934" y="223673"/>
                      </a:lnTo>
                      <a:lnTo>
                        <a:pt x="826546" y="223057"/>
                      </a:lnTo>
                      <a:lnTo>
                        <a:pt x="825569" y="222964"/>
                      </a:lnTo>
                      <a:lnTo>
                        <a:pt x="824628" y="222885"/>
                      </a:lnTo>
                      <a:lnTo>
                        <a:pt x="821770" y="222647"/>
                      </a:lnTo>
                      <a:lnTo>
                        <a:pt x="821294" y="222608"/>
                      </a:lnTo>
                      <a:lnTo>
                        <a:pt x="820366" y="222530"/>
                      </a:lnTo>
                      <a:lnTo>
                        <a:pt x="818949" y="222414"/>
                      </a:lnTo>
                      <a:lnTo>
                        <a:pt x="817019" y="222485"/>
                      </a:lnTo>
                      <a:lnTo>
                        <a:pt x="812659" y="222643"/>
                      </a:lnTo>
                      <a:lnTo>
                        <a:pt x="811449" y="222687"/>
                      </a:lnTo>
                      <a:lnTo>
                        <a:pt x="808176" y="222807"/>
                      </a:lnTo>
                      <a:lnTo>
                        <a:pt x="806869" y="222952"/>
                      </a:lnTo>
                      <a:lnTo>
                        <a:pt x="805477" y="223107"/>
                      </a:lnTo>
                      <a:lnTo>
                        <a:pt x="804084" y="223261"/>
                      </a:lnTo>
                      <a:lnTo>
                        <a:pt x="802509" y="224487"/>
                      </a:lnTo>
                      <a:lnTo>
                        <a:pt x="801336" y="225409"/>
                      </a:lnTo>
                      <a:lnTo>
                        <a:pt x="799443" y="226891"/>
                      </a:lnTo>
                      <a:lnTo>
                        <a:pt x="798136" y="227869"/>
                      </a:lnTo>
                      <a:lnTo>
                        <a:pt x="797355" y="228451"/>
                      </a:lnTo>
                      <a:lnTo>
                        <a:pt x="795022" y="230202"/>
                      </a:lnTo>
                      <a:lnTo>
                        <a:pt x="792982" y="231437"/>
                      </a:lnTo>
                      <a:lnTo>
                        <a:pt x="789318" y="233664"/>
                      </a:lnTo>
                      <a:lnTo>
                        <a:pt x="788560" y="234202"/>
                      </a:lnTo>
                      <a:lnTo>
                        <a:pt x="786667" y="235548"/>
                      </a:lnTo>
                      <a:lnTo>
                        <a:pt x="785568" y="236320"/>
                      </a:lnTo>
                      <a:lnTo>
                        <a:pt x="784713" y="236945"/>
                      </a:lnTo>
                      <a:lnTo>
                        <a:pt x="783418" y="237993"/>
                      </a:lnTo>
                      <a:lnTo>
                        <a:pt x="782502" y="238740"/>
                      </a:lnTo>
                      <a:lnTo>
                        <a:pt x="781586" y="239588"/>
                      </a:lnTo>
                      <a:lnTo>
                        <a:pt x="779730" y="241343"/>
                      </a:lnTo>
                      <a:lnTo>
                        <a:pt x="778313" y="243370"/>
                      </a:lnTo>
                      <a:lnTo>
                        <a:pt x="777006" y="245239"/>
                      </a:lnTo>
                      <a:lnTo>
                        <a:pt x="775650" y="246548"/>
                      </a:lnTo>
                      <a:lnTo>
                        <a:pt x="774233" y="247920"/>
                      </a:lnTo>
                      <a:lnTo>
                        <a:pt x="772853" y="249255"/>
                      </a:lnTo>
                      <a:lnTo>
                        <a:pt x="771131" y="250261"/>
                      </a:lnTo>
                      <a:lnTo>
                        <a:pt x="768994" y="251504"/>
                      </a:lnTo>
                      <a:lnTo>
                        <a:pt x="765244" y="254089"/>
                      </a:lnTo>
                      <a:lnTo>
                        <a:pt x="763558" y="255245"/>
                      </a:lnTo>
                      <a:lnTo>
                        <a:pt x="759589" y="257354"/>
                      </a:lnTo>
                      <a:lnTo>
                        <a:pt x="757317" y="258564"/>
                      </a:lnTo>
                      <a:lnTo>
                        <a:pt x="755180" y="260560"/>
                      </a:lnTo>
                      <a:lnTo>
                        <a:pt x="753726" y="261933"/>
                      </a:lnTo>
                      <a:lnTo>
                        <a:pt x="752566" y="262988"/>
                      </a:lnTo>
                      <a:lnTo>
                        <a:pt x="750893" y="264502"/>
                      </a:lnTo>
                      <a:lnTo>
                        <a:pt x="750184" y="265144"/>
                      </a:lnTo>
                      <a:lnTo>
                        <a:pt x="749476" y="265783"/>
                      </a:lnTo>
                      <a:lnTo>
                        <a:pt x="748731" y="266294"/>
                      </a:lnTo>
                      <a:lnTo>
                        <a:pt x="748120" y="266718"/>
                      </a:lnTo>
                      <a:lnTo>
                        <a:pt x="746972" y="267510"/>
                      </a:lnTo>
                      <a:lnTo>
                        <a:pt x="745433" y="268565"/>
                      </a:lnTo>
                      <a:lnTo>
                        <a:pt x="743662" y="269004"/>
                      </a:lnTo>
                      <a:lnTo>
                        <a:pt x="741524" y="269534"/>
                      </a:lnTo>
                      <a:lnTo>
                        <a:pt x="739472" y="270106"/>
                      </a:lnTo>
                      <a:lnTo>
                        <a:pt x="737274" y="270723"/>
                      </a:lnTo>
                      <a:lnTo>
                        <a:pt x="736749" y="270872"/>
                      </a:lnTo>
                      <a:lnTo>
                        <a:pt x="736285" y="270970"/>
                      </a:lnTo>
                      <a:lnTo>
                        <a:pt x="733549" y="271561"/>
                      </a:lnTo>
                      <a:lnTo>
                        <a:pt x="732193" y="271855"/>
                      </a:lnTo>
                      <a:lnTo>
                        <a:pt x="728565" y="271961"/>
                      </a:lnTo>
                      <a:lnTo>
                        <a:pt x="724999" y="271052"/>
                      </a:lnTo>
                      <a:lnTo>
                        <a:pt x="723240" y="270603"/>
                      </a:lnTo>
                      <a:lnTo>
                        <a:pt x="721811" y="270781"/>
                      </a:lnTo>
                      <a:lnTo>
                        <a:pt x="720883" y="270896"/>
                      </a:lnTo>
                      <a:lnTo>
                        <a:pt x="719332" y="271197"/>
                      </a:lnTo>
                      <a:lnTo>
                        <a:pt x="718709" y="271634"/>
                      </a:lnTo>
                      <a:lnTo>
                        <a:pt x="717158" y="272735"/>
                      </a:lnTo>
                      <a:lnTo>
                        <a:pt x="715826" y="273693"/>
                      </a:lnTo>
                      <a:lnTo>
                        <a:pt x="715496" y="275378"/>
                      </a:lnTo>
                      <a:lnTo>
                        <a:pt x="714825" y="278852"/>
                      </a:lnTo>
                      <a:lnTo>
                        <a:pt x="714641" y="281942"/>
                      </a:lnTo>
                      <a:lnTo>
                        <a:pt x="714544" y="283494"/>
                      </a:lnTo>
                      <a:lnTo>
                        <a:pt x="715081" y="285904"/>
                      </a:lnTo>
                      <a:lnTo>
                        <a:pt x="715386" y="287290"/>
                      </a:lnTo>
                      <a:lnTo>
                        <a:pt x="716351" y="291438"/>
                      </a:lnTo>
                      <a:lnTo>
                        <a:pt x="716962" y="294011"/>
                      </a:lnTo>
                      <a:lnTo>
                        <a:pt x="716901" y="295607"/>
                      </a:lnTo>
                      <a:lnTo>
                        <a:pt x="716791" y="298768"/>
                      </a:lnTo>
                      <a:lnTo>
                        <a:pt x="716742" y="300358"/>
                      </a:lnTo>
                      <a:lnTo>
                        <a:pt x="716168" y="301825"/>
                      </a:lnTo>
                      <a:lnTo>
                        <a:pt x="714837" y="305232"/>
                      </a:lnTo>
                      <a:lnTo>
                        <a:pt x="714446" y="306218"/>
                      </a:lnTo>
                      <a:lnTo>
                        <a:pt x="713579" y="307467"/>
                      </a:lnTo>
                      <a:lnTo>
                        <a:pt x="711563" y="310387"/>
                      </a:lnTo>
                      <a:lnTo>
                        <a:pt x="711270" y="310808"/>
                      </a:lnTo>
                      <a:lnTo>
                        <a:pt x="710660" y="311540"/>
                      </a:lnTo>
                      <a:lnTo>
                        <a:pt x="707863" y="314844"/>
                      </a:lnTo>
                      <a:lnTo>
                        <a:pt x="707496" y="315281"/>
                      </a:lnTo>
                      <a:lnTo>
                        <a:pt x="703221" y="319950"/>
                      </a:lnTo>
                      <a:lnTo>
                        <a:pt x="702745" y="320481"/>
                      </a:lnTo>
                      <a:lnTo>
                        <a:pt x="702293" y="320796"/>
                      </a:lnTo>
                      <a:lnTo>
                        <a:pt x="700571" y="322022"/>
                      </a:lnTo>
                      <a:lnTo>
                        <a:pt x="699069" y="323092"/>
                      </a:lnTo>
                      <a:lnTo>
                        <a:pt x="697627" y="322224"/>
                      </a:lnTo>
                      <a:lnTo>
                        <a:pt x="689395" y="317223"/>
                      </a:lnTo>
                      <a:lnTo>
                        <a:pt x="683349" y="323256"/>
                      </a:lnTo>
                      <a:lnTo>
                        <a:pt x="682274" y="324321"/>
                      </a:lnTo>
                      <a:lnTo>
                        <a:pt x="681566" y="325031"/>
                      </a:lnTo>
                      <a:lnTo>
                        <a:pt x="681224" y="325394"/>
                      </a:lnTo>
                      <a:lnTo>
                        <a:pt x="680857" y="325783"/>
                      </a:lnTo>
                      <a:lnTo>
                        <a:pt x="679526" y="327204"/>
                      </a:lnTo>
                      <a:lnTo>
                        <a:pt x="677230" y="329637"/>
                      </a:lnTo>
                      <a:lnTo>
                        <a:pt x="676277" y="330655"/>
                      </a:lnTo>
                      <a:lnTo>
                        <a:pt x="675667" y="331479"/>
                      </a:lnTo>
                      <a:lnTo>
                        <a:pt x="673541" y="334347"/>
                      </a:lnTo>
                      <a:lnTo>
                        <a:pt x="672955" y="335152"/>
                      </a:lnTo>
                      <a:lnTo>
                        <a:pt x="672625" y="335866"/>
                      </a:lnTo>
                      <a:lnTo>
                        <a:pt x="672381" y="336385"/>
                      </a:lnTo>
                      <a:lnTo>
                        <a:pt x="671685" y="337870"/>
                      </a:lnTo>
                      <a:lnTo>
                        <a:pt x="671111" y="339161"/>
                      </a:lnTo>
                      <a:lnTo>
                        <a:pt x="670927" y="342600"/>
                      </a:lnTo>
                      <a:lnTo>
                        <a:pt x="671306" y="343776"/>
                      </a:lnTo>
                      <a:lnTo>
                        <a:pt x="672173" y="346458"/>
                      </a:lnTo>
                      <a:lnTo>
                        <a:pt x="672491" y="347463"/>
                      </a:lnTo>
                      <a:lnTo>
                        <a:pt x="673297" y="348666"/>
                      </a:lnTo>
                      <a:lnTo>
                        <a:pt x="674921" y="351103"/>
                      </a:lnTo>
                      <a:lnTo>
                        <a:pt x="675557" y="352042"/>
                      </a:lnTo>
                      <a:lnTo>
                        <a:pt x="677828" y="354642"/>
                      </a:lnTo>
                      <a:lnTo>
                        <a:pt x="679123" y="356118"/>
                      </a:lnTo>
                      <a:lnTo>
                        <a:pt x="679783" y="357363"/>
                      </a:lnTo>
                      <a:lnTo>
                        <a:pt x="681468" y="360609"/>
                      </a:lnTo>
                      <a:lnTo>
                        <a:pt x="682054" y="361719"/>
                      </a:lnTo>
                      <a:lnTo>
                        <a:pt x="682286" y="363525"/>
                      </a:lnTo>
                      <a:lnTo>
                        <a:pt x="682372" y="364257"/>
                      </a:lnTo>
                      <a:lnTo>
                        <a:pt x="682494" y="365246"/>
                      </a:lnTo>
                      <a:lnTo>
                        <a:pt x="682384" y="366063"/>
                      </a:lnTo>
                      <a:lnTo>
                        <a:pt x="682140" y="367882"/>
                      </a:lnTo>
                      <a:lnTo>
                        <a:pt x="681993" y="368980"/>
                      </a:lnTo>
                      <a:lnTo>
                        <a:pt x="681517" y="369822"/>
                      </a:lnTo>
                      <a:lnTo>
                        <a:pt x="678818" y="374618"/>
                      </a:lnTo>
                      <a:lnTo>
                        <a:pt x="676668" y="377473"/>
                      </a:lnTo>
                      <a:lnTo>
                        <a:pt x="674311" y="381378"/>
                      </a:lnTo>
                      <a:lnTo>
                        <a:pt x="673468" y="382757"/>
                      </a:lnTo>
                      <a:lnTo>
                        <a:pt x="672589" y="383977"/>
                      </a:lnTo>
                      <a:lnTo>
                        <a:pt x="671990" y="384795"/>
                      </a:lnTo>
                      <a:lnTo>
                        <a:pt x="668008" y="390286"/>
                      </a:lnTo>
                      <a:lnTo>
                        <a:pt x="667544" y="390921"/>
                      </a:lnTo>
                      <a:lnTo>
                        <a:pt x="667190" y="391360"/>
                      </a:lnTo>
                      <a:lnTo>
                        <a:pt x="665553" y="393349"/>
                      </a:lnTo>
                      <a:lnTo>
                        <a:pt x="664234" y="394948"/>
                      </a:lnTo>
                      <a:lnTo>
                        <a:pt x="662915" y="395948"/>
                      </a:lnTo>
                      <a:lnTo>
                        <a:pt x="660607" y="397705"/>
                      </a:lnTo>
                      <a:lnTo>
                        <a:pt x="659190" y="399743"/>
                      </a:lnTo>
                      <a:lnTo>
                        <a:pt x="658726" y="400402"/>
                      </a:lnTo>
                      <a:lnTo>
                        <a:pt x="658200" y="401159"/>
                      </a:lnTo>
                      <a:lnTo>
                        <a:pt x="657907" y="401586"/>
                      </a:lnTo>
                      <a:lnTo>
                        <a:pt x="656576" y="403490"/>
                      </a:lnTo>
                      <a:lnTo>
                        <a:pt x="654707" y="405088"/>
                      </a:lnTo>
                      <a:lnTo>
                        <a:pt x="652460" y="407004"/>
                      </a:lnTo>
                      <a:lnTo>
                        <a:pt x="651324" y="407968"/>
                      </a:lnTo>
                      <a:lnTo>
                        <a:pt x="649736" y="409213"/>
                      </a:lnTo>
                      <a:lnTo>
                        <a:pt x="645767" y="412312"/>
                      </a:lnTo>
                      <a:lnTo>
                        <a:pt x="644179" y="413545"/>
                      </a:lnTo>
                      <a:lnTo>
                        <a:pt x="643385" y="414167"/>
                      </a:lnTo>
                      <a:lnTo>
                        <a:pt x="642347" y="415107"/>
                      </a:lnTo>
                      <a:lnTo>
                        <a:pt x="639806" y="417401"/>
                      </a:lnTo>
                      <a:lnTo>
                        <a:pt x="638438" y="418646"/>
                      </a:lnTo>
                      <a:lnTo>
                        <a:pt x="637461" y="419805"/>
                      </a:lnTo>
                      <a:lnTo>
                        <a:pt x="634835" y="422917"/>
                      </a:lnTo>
                      <a:lnTo>
                        <a:pt x="633846" y="424112"/>
                      </a:lnTo>
                      <a:lnTo>
                        <a:pt x="632832" y="425723"/>
                      </a:lnTo>
                      <a:lnTo>
                        <a:pt x="631537" y="427810"/>
                      </a:lnTo>
                      <a:lnTo>
                        <a:pt x="631525" y="427822"/>
                      </a:lnTo>
                      <a:lnTo>
                        <a:pt x="629717" y="430909"/>
                      </a:lnTo>
                      <a:lnTo>
                        <a:pt x="628838" y="432398"/>
                      </a:lnTo>
                      <a:lnTo>
                        <a:pt x="628191" y="433741"/>
                      </a:lnTo>
                      <a:lnTo>
                        <a:pt x="626847" y="436535"/>
                      </a:lnTo>
                      <a:lnTo>
                        <a:pt x="626249" y="437792"/>
                      </a:lnTo>
                      <a:lnTo>
                        <a:pt x="625833" y="438805"/>
                      </a:lnTo>
                      <a:lnTo>
                        <a:pt x="624197" y="442697"/>
                      </a:lnTo>
                      <a:lnTo>
                        <a:pt x="622316" y="443649"/>
                      </a:lnTo>
                      <a:lnTo>
                        <a:pt x="621864" y="443881"/>
                      </a:lnTo>
                      <a:lnTo>
                        <a:pt x="621363" y="443942"/>
                      </a:lnTo>
                      <a:lnTo>
                        <a:pt x="618358" y="444272"/>
                      </a:lnTo>
                      <a:lnTo>
                        <a:pt x="617112" y="444406"/>
                      </a:lnTo>
                      <a:lnTo>
                        <a:pt x="614926" y="444381"/>
                      </a:lnTo>
                      <a:lnTo>
                        <a:pt x="611909" y="444345"/>
                      </a:lnTo>
                      <a:lnTo>
                        <a:pt x="611189" y="444333"/>
                      </a:lnTo>
                      <a:lnTo>
                        <a:pt x="610163" y="444272"/>
                      </a:lnTo>
                      <a:lnTo>
                        <a:pt x="603677" y="443893"/>
                      </a:lnTo>
                      <a:lnTo>
                        <a:pt x="598291" y="443893"/>
                      </a:lnTo>
                      <a:lnTo>
                        <a:pt x="593698" y="445284"/>
                      </a:lnTo>
                      <a:lnTo>
                        <a:pt x="593234" y="445431"/>
                      </a:lnTo>
                      <a:lnTo>
                        <a:pt x="592770" y="445602"/>
                      </a:lnTo>
                      <a:lnTo>
                        <a:pt x="589533" y="446810"/>
                      </a:lnTo>
                      <a:lnTo>
                        <a:pt x="589057" y="446993"/>
                      </a:lnTo>
                      <a:lnTo>
                        <a:pt x="588593" y="447200"/>
                      </a:lnTo>
                      <a:lnTo>
                        <a:pt x="586981" y="447945"/>
                      </a:lnTo>
                      <a:lnTo>
                        <a:pt x="585332" y="448701"/>
                      </a:lnTo>
                      <a:lnTo>
                        <a:pt x="583524" y="450080"/>
                      </a:lnTo>
                      <a:lnTo>
                        <a:pt x="580104" y="452679"/>
                      </a:lnTo>
                      <a:lnTo>
                        <a:pt x="579506" y="453119"/>
                      </a:lnTo>
                      <a:lnTo>
                        <a:pt x="579041" y="453460"/>
                      </a:lnTo>
                      <a:lnTo>
                        <a:pt x="574657" y="456560"/>
                      </a:lnTo>
                      <a:lnTo>
                        <a:pt x="573948" y="457060"/>
                      </a:lnTo>
                      <a:lnTo>
                        <a:pt x="573496" y="457268"/>
                      </a:lnTo>
                      <a:lnTo>
                        <a:pt x="571566" y="458110"/>
                      </a:lnTo>
                      <a:lnTo>
                        <a:pt x="570089" y="458768"/>
                      </a:lnTo>
                      <a:lnTo>
                        <a:pt x="568379" y="458232"/>
                      </a:lnTo>
                      <a:lnTo>
                        <a:pt x="567548" y="457963"/>
                      </a:lnTo>
                      <a:lnTo>
                        <a:pt x="566241" y="457548"/>
                      </a:lnTo>
                      <a:lnTo>
                        <a:pt x="565301" y="456584"/>
                      </a:lnTo>
                      <a:lnTo>
                        <a:pt x="564348" y="455620"/>
                      </a:lnTo>
                      <a:lnTo>
                        <a:pt x="561417" y="452948"/>
                      </a:lnTo>
                      <a:lnTo>
                        <a:pt x="560061" y="451825"/>
                      </a:lnTo>
                      <a:lnTo>
                        <a:pt x="559035" y="450971"/>
                      </a:lnTo>
                      <a:lnTo>
                        <a:pt x="558192" y="450275"/>
                      </a:lnTo>
                      <a:lnTo>
                        <a:pt x="556702" y="449018"/>
                      </a:lnTo>
                      <a:lnTo>
                        <a:pt x="554821" y="447444"/>
                      </a:lnTo>
                      <a:lnTo>
                        <a:pt x="553905" y="446920"/>
                      </a:lnTo>
                      <a:lnTo>
                        <a:pt x="552415" y="446078"/>
                      </a:lnTo>
                      <a:lnTo>
                        <a:pt x="550107" y="444760"/>
                      </a:lnTo>
                      <a:lnTo>
                        <a:pt x="547859" y="442624"/>
                      </a:lnTo>
                      <a:lnTo>
                        <a:pt x="546735" y="441563"/>
                      </a:lnTo>
                      <a:lnTo>
                        <a:pt x="546064" y="440952"/>
                      </a:lnTo>
                      <a:lnTo>
                        <a:pt x="545673" y="440586"/>
                      </a:lnTo>
                      <a:lnTo>
                        <a:pt x="543926" y="438988"/>
                      </a:lnTo>
                      <a:lnTo>
                        <a:pt x="542119" y="437328"/>
                      </a:lnTo>
                      <a:lnTo>
                        <a:pt x="540091" y="436413"/>
                      </a:lnTo>
                      <a:lnTo>
                        <a:pt x="537477" y="435229"/>
                      </a:lnTo>
                      <a:lnTo>
                        <a:pt x="535889" y="434131"/>
                      </a:lnTo>
                      <a:lnTo>
                        <a:pt x="535462" y="433838"/>
                      </a:lnTo>
                      <a:lnTo>
                        <a:pt x="534240" y="432984"/>
                      </a:lnTo>
                      <a:lnTo>
                        <a:pt x="531834" y="431861"/>
                      </a:lnTo>
                      <a:lnTo>
                        <a:pt x="529843" y="430934"/>
                      </a:lnTo>
                      <a:lnTo>
                        <a:pt x="528671" y="429689"/>
                      </a:lnTo>
                      <a:lnTo>
                        <a:pt x="525165" y="426321"/>
                      </a:lnTo>
                      <a:lnTo>
                        <a:pt x="523810" y="424967"/>
                      </a:lnTo>
                      <a:lnTo>
                        <a:pt x="521123" y="422270"/>
                      </a:lnTo>
                      <a:lnTo>
                        <a:pt x="520439" y="423344"/>
                      </a:lnTo>
                      <a:lnTo>
                        <a:pt x="519950" y="423942"/>
                      </a:lnTo>
                      <a:lnTo>
                        <a:pt x="518582" y="425565"/>
                      </a:lnTo>
                      <a:lnTo>
                        <a:pt x="518216" y="426016"/>
                      </a:lnTo>
                      <a:lnTo>
                        <a:pt x="517520" y="425735"/>
                      </a:lnTo>
                      <a:lnTo>
                        <a:pt x="514551" y="424576"/>
                      </a:lnTo>
                      <a:lnTo>
                        <a:pt x="512451" y="423759"/>
                      </a:lnTo>
                      <a:lnTo>
                        <a:pt x="511400" y="423209"/>
                      </a:lnTo>
                      <a:lnTo>
                        <a:pt x="507382" y="421123"/>
                      </a:lnTo>
                      <a:lnTo>
                        <a:pt x="504182" y="419366"/>
                      </a:lnTo>
                      <a:lnTo>
                        <a:pt x="502679" y="418536"/>
                      </a:lnTo>
                      <a:lnTo>
                        <a:pt x="502728" y="420683"/>
                      </a:lnTo>
                      <a:lnTo>
                        <a:pt x="502789" y="422843"/>
                      </a:lnTo>
                      <a:lnTo>
                        <a:pt x="502789" y="426553"/>
                      </a:lnTo>
                      <a:lnTo>
                        <a:pt x="502789" y="428603"/>
                      </a:lnTo>
                      <a:lnTo>
                        <a:pt x="502789" y="431215"/>
                      </a:lnTo>
                      <a:lnTo>
                        <a:pt x="502374" y="433753"/>
                      </a:lnTo>
                      <a:lnTo>
                        <a:pt x="501531" y="438841"/>
                      </a:lnTo>
                      <a:lnTo>
                        <a:pt x="501104" y="442002"/>
                      </a:lnTo>
                      <a:lnTo>
                        <a:pt x="500689" y="445028"/>
                      </a:lnTo>
                      <a:lnTo>
                        <a:pt x="500457" y="446749"/>
                      </a:lnTo>
                      <a:lnTo>
                        <a:pt x="499858" y="450397"/>
                      </a:lnTo>
                      <a:lnTo>
                        <a:pt x="499565" y="452155"/>
                      </a:lnTo>
                      <a:lnTo>
                        <a:pt x="499321" y="453216"/>
                      </a:lnTo>
                      <a:lnTo>
                        <a:pt x="498099" y="458402"/>
                      </a:lnTo>
                      <a:lnTo>
                        <a:pt x="497171" y="461856"/>
                      </a:lnTo>
                      <a:lnTo>
                        <a:pt x="496634" y="463833"/>
                      </a:lnTo>
                      <a:lnTo>
                        <a:pt x="494924" y="464089"/>
                      </a:lnTo>
                      <a:lnTo>
                        <a:pt x="492969" y="464370"/>
                      </a:lnTo>
                      <a:lnTo>
                        <a:pt x="490539" y="465053"/>
                      </a:lnTo>
                      <a:lnTo>
                        <a:pt x="488218" y="465871"/>
                      </a:lnTo>
                      <a:lnTo>
                        <a:pt x="486911" y="466395"/>
                      </a:lnTo>
                      <a:lnTo>
                        <a:pt x="486960" y="467872"/>
                      </a:lnTo>
                      <a:lnTo>
                        <a:pt x="485971" y="467469"/>
                      </a:lnTo>
                      <a:lnTo>
                        <a:pt x="484786" y="466444"/>
                      </a:lnTo>
                      <a:lnTo>
                        <a:pt x="484310" y="466029"/>
                      </a:lnTo>
                      <a:lnTo>
                        <a:pt x="483259" y="465468"/>
                      </a:lnTo>
                      <a:lnTo>
                        <a:pt x="481964" y="464785"/>
                      </a:lnTo>
                      <a:lnTo>
                        <a:pt x="480755" y="464126"/>
                      </a:lnTo>
                      <a:lnTo>
                        <a:pt x="479864" y="463869"/>
                      </a:lnTo>
                      <a:lnTo>
                        <a:pt x="478093" y="463345"/>
                      </a:lnTo>
                      <a:lnTo>
                        <a:pt x="476725" y="462930"/>
                      </a:lnTo>
                      <a:lnTo>
                        <a:pt x="475809" y="462649"/>
                      </a:lnTo>
                      <a:lnTo>
                        <a:pt x="474221" y="462442"/>
                      </a:lnTo>
                      <a:lnTo>
                        <a:pt x="473500" y="462344"/>
                      </a:lnTo>
                      <a:lnTo>
                        <a:pt x="472560" y="462344"/>
                      </a:lnTo>
                      <a:lnTo>
                        <a:pt x="470483" y="462344"/>
                      </a:lnTo>
                      <a:lnTo>
                        <a:pt x="466734" y="462576"/>
                      </a:lnTo>
                      <a:lnTo>
                        <a:pt x="464718" y="462698"/>
                      </a:lnTo>
                      <a:lnTo>
                        <a:pt x="462557" y="463284"/>
                      </a:lnTo>
                      <a:lnTo>
                        <a:pt x="461262" y="463625"/>
                      </a:lnTo>
                      <a:lnTo>
                        <a:pt x="458636" y="464333"/>
                      </a:lnTo>
                      <a:lnTo>
                        <a:pt x="457207" y="464516"/>
                      </a:lnTo>
                      <a:lnTo>
                        <a:pt x="455301" y="464760"/>
                      </a:lnTo>
                      <a:lnTo>
                        <a:pt x="453555" y="464968"/>
                      </a:lnTo>
                      <a:lnTo>
                        <a:pt x="452236" y="465126"/>
                      </a:lnTo>
                      <a:lnTo>
                        <a:pt x="450721" y="464943"/>
                      </a:lnTo>
                      <a:lnTo>
                        <a:pt x="450245" y="464894"/>
                      </a:lnTo>
                      <a:lnTo>
                        <a:pt x="449475" y="464797"/>
                      </a:lnTo>
                      <a:lnTo>
                        <a:pt x="447936" y="464626"/>
                      </a:lnTo>
                      <a:lnTo>
                        <a:pt x="446752" y="464309"/>
                      </a:lnTo>
                      <a:lnTo>
                        <a:pt x="446141" y="464138"/>
                      </a:lnTo>
                      <a:lnTo>
                        <a:pt x="442782" y="463174"/>
                      </a:lnTo>
                      <a:lnTo>
                        <a:pt x="436260" y="462198"/>
                      </a:lnTo>
                      <a:lnTo>
                        <a:pt x="434306" y="462002"/>
                      </a:lnTo>
                      <a:lnTo>
                        <a:pt x="432986" y="461868"/>
                      </a:lnTo>
                      <a:lnTo>
                        <a:pt x="431240" y="462808"/>
                      </a:lnTo>
                      <a:lnTo>
                        <a:pt x="429872" y="463528"/>
                      </a:lnTo>
                      <a:lnTo>
                        <a:pt x="429102" y="464382"/>
                      </a:lnTo>
                      <a:lnTo>
                        <a:pt x="427685" y="465956"/>
                      </a:lnTo>
                      <a:lnTo>
                        <a:pt x="427050" y="466664"/>
                      </a:lnTo>
                      <a:lnTo>
                        <a:pt x="426427" y="467738"/>
                      </a:lnTo>
                      <a:lnTo>
                        <a:pt x="422446" y="474608"/>
                      </a:lnTo>
                      <a:lnTo>
                        <a:pt x="420284" y="478488"/>
                      </a:lnTo>
                      <a:lnTo>
                        <a:pt x="419319" y="480221"/>
                      </a:lnTo>
                      <a:lnTo>
                        <a:pt x="418696" y="482076"/>
                      </a:lnTo>
                      <a:lnTo>
                        <a:pt x="417609" y="485298"/>
                      </a:lnTo>
                      <a:lnTo>
                        <a:pt x="415972" y="486469"/>
                      </a:lnTo>
                      <a:lnTo>
                        <a:pt x="414678" y="487653"/>
                      </a:lnTo>
                      <a:lnTo>
                        <a:pt x="412088" y="490044"/>
                      </a:lnTo>
                      <a:lnTo>
                        <a:pt x="410952" y="491094"/>
                      </a:lnTo>
                      <a:lnTo>
                        <a:pt x="409804" y="492473"/>
                      </a:lnTo>
                      <a:lnTo>
                        <a:pt x="408058" y="494596"/>
                      </a:lnTo>
                      <a:lnTo>
                        <a:pt x="407203" y="495609"/>
                      </a:lnTo>
                      <a:lnTo>
                        <a:pt x="406164" y="497073"/>
                      </a:lnTo>
                      <a:lnTo>
                        <a:pt x="402195" y="502638"/>
                      </a:lnTo>
                      <a:lnTo>
                        <a:pt x="401010" y="504285"/>
                      </a:lnTo>
                      <a:lnTo>
                        <a:pt x="400216" y="505627"/>
                      </a:lnTo>
                      <a:lnTo>
                        <a:pt x="397578" y="510106"/>
                      </a:lnTo>
                      <a:lnTo>
                        <a:pt x="396528" y="511900"/>
                      </a:lnTo>
                      <a:lnTo>
                        <a:pt x="395819" y="513254"/>
                      </a:lnTo>
                      <a:lnTo>
                        <a:pt x="394879" y="515060"/>
                      </a:lnTo>
                      <a:lnTo>
                        <a:pt x="393230" y="518221"/>
                      </a:lnTo>
                      <a:lnTo>
                        <a:pt x="392534" y="519575"/>
                      </a:lnTo>
                      <a:lnTo>
                        <a:pt x="391825" y="520930"/>
                      </a:lnTo>
                      <a:lnTo>
                        <a:pt x="388247" y="528715"/>
                      </a:lnTo>
                      <a:lnTo>
                        <a:pt x="387355" y="530680"/>
                      </a:lnTo>
                      <a:lnTo>
                        <a:pt x="386866" y="530802"/>
                      </a:lnTo>
                      <a:lnTo>
                        <a:pt x="385462" y="531314"/>
                      </a:lnTo>
                      <a:lnTo>
                        <a:pt x="382213" y="532474"/>
                      </a:lnTo>
                      <a:lnTo>
                        <a:pt x="379220" y="533999"/>
                      </a:lnTo>
                      <a:lnTo>
                        <a:pt x="377938" y="534646"/>
                      </a:lnTo>
                      <a:lnTo>
                        <a:pt x="376643" y="535305"/>
                      </a:lnTo>
                      <a:lnTo>
                        <a:pt x="375825" y="535793"/>
                      </a:lnTo>
                      <a:lnTo>
                        <a:pt x="375007" y="536281"/>
                      </a:lnTo>
                      <a:lnTo>
                        <a:pt x="373785" y="537025"/>
                      </a:lnTo>
                      <a:lnTo>
                        <a:pt x="372136" y="538014"/>
                      </a:lnTo>
                      <a:lnTo>
                        <a:pt x="370842" y="538880"/>
                      </a:lnTo>
                      <a:lnTo>
                        <a:pt x="369303" y="539930"/>
                      </a:lnTo>
                      <a:lnTo>
                        <a:pt x="367764" y="540979"/>
                      </a:lnTo>
                      <a:lnTo>
                        <a:pt x="366005" y="541784"/>
                      </a:lnTo>
                      <a:lnTo>
                        <a:pt x="362487" y="543395"/>
                      </a:lnTo>
                      <a:lnTo>
                        <a:pt x="360667" y="544237"/>
                      </a:lnTo>
                      <a:lnTo>
                        <a:pt x="360215" y="544445"/>
                      </a:lnTo>
                      <a:lnTo>
                        <a:pt x="358872" y="545030"/>
                      </a:lnTo>
                      <a:lnTo>
                        <a:pt x="352631" y="547776"/>
                      </a:lnTo>
                      <a:lnTo>
                        <a:pt x="351739" y="548167"/>
                      </a:lnTo>
                      <a:lnTo>
                        <a:pt x="350835" y="548423"/>
                      </a:lnTo>
                      <a:lnTo>
                        <a:pt x="347672" y="549314"/>
                      </a:lnTo>
                      <a:lnTo>
                        <a:pt x="346316" y="549692"/>
                      </a:lnTo>
                      <a:lnTo>
                        <a:pt x="344557" y="549570"/>
                      </a:lnTo>
                      <a:lnTo>
                        <a:pt x="343250" y="549472"/>
                      </a:lnTo>
                      <a:lnTo>
                        <a:pt x="342359" y="549399"/>
                      </a:lnTo>
                      <a:lnTo>
                        <a:pt x="341381" y="549143"/>
                      </a:lnTo>
                      <a:lnTo>
                        <a:pt x="338279" y="548337"/>
                      </a:lnTo>
                      <a:lnTo>
                        <a:pt x="337229" y="548057"/>
                      </a:lnTo>
                      <a:lnTo>
                        <a:pt x="335910" y="547532"/>
                      </a:lnTo>
                      <a:lnTo>
                        <a:pt x="333284" y="546458"/>
                      </a:lnTo>
                      <a:lnTo>
                        <a:pt x="331073" y="545555"/>
                      </a:lnTo>
                      <a:lnTo>
                        <a:pt x="329741" y="545018"/>
                      </a:lnTo>
                      <a:lnTo>
                        <a:pt x="328410" y="544469"/>
                      </a:lnTo>
                      <a:lnTo>
                        <a:pt x="325186" y="543395"/>
                      </a:lnTo>
                      <a:lnTo>
                        <a:pt x="315537" y="540174"/>
                      </a:lnTo>
                      <a:lnTo>
                        <a:pt x="313802" y="539600"/>
                      </a:lnTo>
                      <a:lnTo>
                        <a:pt x="312019" y="539283"/>
                      </a:lnTo>
                      <a:lnTo>
                        <a:pt x="310688" y="539051"/>
                      </a:lnTo>
                      <a:lnTo>
                        <a:pt x="308929" y="538746"/>
                      </a:lnTo>
                      <a:lnTo>
                        <a:pt x="307610" y="538514"/>
                      </a:lnTo>
                      <a:lnTo>
                        <a:pt x="306437" y="538404"/>
                      </a:lnTo>
                      <a:lnTo>
                        <a:pt x="301295" y="537904"/>
                      </a:lnTo>
                      <a:lnTo>
                        <a:pt x="300355" y="537806"/>
                      </a:lnTo>
                      <a:lnTo>
                        <a:pt x="299402" y="537806"/>
                      </a:lnTo>
                      <a:lnTo>
                        <a:pt x="297313" y="537794"/>
                      </a:lnTo>
                      <a:lnTo>
                        <a:pt x="295383" y="537770"/>
                      </a:lnTo>
                      <a:lnTo>
                        <a:pt x="294419" y="537770"/>
                      </a:lnTo>
                      <a:lnTo>
                        <a:pt x="293087" y="538002"/>
                      </a:lnTo>
                      <a:lnTo>
                        <a:pt x="292208" y="538160"/>
                      </a:lnTo>
                      <a:lnTo>
                        <a:pt x="290840" y="538392"/>
                      </a:lnTo>
                      <a:lnTo>
                        <a:pt x="289679" y="538892"/>
                      </a:lnTo>
                      <a:lnTo>
                        <a:pt x="288605" y="539356"/>
                      </a:lnTo>
                      <a:lnTo>
                        <a:pt x="286260" y="540345"/>
                      </a:lnTo>
                      <a:lnTo>
                        <a:pt x="285417" y="540711"/>
                      </a:lnTo>
                      <a:lnTo>
                        <a:pt x="284562" y="541235"/>
                      </a:lnTo>
                      <a:lnTo>
                        <a:pt x="282803" y="542321"/>
                      </a:lnTo>
                      <a:lnTo>
                        <a:pt x="281435" y="543163"/>
                      </a:lnTo>
                      <a:lnTo>
                        <a:pt x="280348" y="544176"/>
                      </a:lnTo>
                      <a:lnTo>
                        <a:pt x="279774" y="544713"/>
                      </a:lnTo>
                      <a:lnTo>
                        <a:pt x="278259" y="546141"/>
                      </a:lnTo>
                      <a:lnTo>
                        <a:pt x="276098" y="548252"/>
                      </a:lnTo>
                      <a:lnTo>
                        <a:pt x="274852" y="549472"/>
                      </a:lnTo>
                      <a:lnTo>
                        <a:pt x="273777" y="550741"/>
                      </a:lnTo>
                      <a:lnTo>
                        <a:pt x="270406" y="554707"/>
                      </a:lnTo>
                      <a:lnTo>
                        <a:pt x="269099" y="555854"/>
                      </a:lnTo>
                      <a:lnTo>
                        <a:pt x="268183" y="556660"/>
                      </a:lnTo>
                      <a:lnTo>
                        <a:pt x="267609" y="557172"/>
                      </a:lnTo>
                      <a:lnTo>
                        <a:pt x="266705" y="557966"/>
                      </a:lnTo>
                      <a:lnTo>
                        <a:pt x="266216" y="558393"/>
                      </a:lnTo>
                      <a:lnTo>
                        <a:pt x="264971" y="559491"/>
                      </a:lnTo>
                      <a:lnTo>
                        <a:pt x="263102" y="560748"/>
                      </a:lnTo>
                      <a:lnTo>
                        <a:pt x="261123" y="562078"/>
                      </a:lnTo>
                      <a:lnTo>
                        <a:pt x="260305" y="562639"/>
                      </a:lnTo>
                      <a:lnTo>
                        <a:pt x="257459" y="564604"/>
                      </a:lnTo>
                      <a:lnTo>
                        <a:pt x="256689" y="565129"/>
                      </a:lnTo>
                      <a:lnTo>
                        <a:pt x="255529" y="565934"/>
                      </a:lnTo>
                      <a:lnTo>
                        <a:pt x="254369" y="566739"/>
                      </a:lnTo>
                      <a:lnTo>
                        <a:pt x="252769" y="567996"/>
                      </a:lnTo>
                      <a:lnTo>
                        <a:pt x="250778" y="569583"/>
                      </a:lnTo>
                      <a:lnTo>
                        <a:pt x="250057" y="570205"/>
                      </a:lnTo>
                      <a:lnTo>
                        <a:pt x="247859" y="572084"/>
                      </a:lnTo>
                      <a:lnTo>
                        <a:pt x="246405" y="573341"/>
                      </a:lnTo>
                      <a:lnTo>
                        <a:pt x="244011" y="575086"/>
                      </a:lnTo>
                      <a:lnTo>
                        <a:pt x="242411" y="576257"/>
                      </a:lnTo>
                      <a:lnTo>
                        <a:pt x="241825" y="576685"/>
                      </a:lnTo>
                      <a:lnTo>
                        <a:pt x="240518" y="577588"/>
                      </a:lnTo>
                      <a:lnTo>
                        <a:pt x="238014" y="579259"/>
                      </a:lnTo>
                      <a:lnTo>
                        <a:pt x="236756" y="578430"/>
                      </a:lnTo>
                      <a:lnTo>
                        <a:pt x="236133" y="578015"/>
                      </a:lnTo>
                      <a:lnTo>
                        <a:pt x="234460" y="576904"/>
                      </a:lnTo>
                      <a:lnTo>
                        <a:pt x="233532" y="576563"/>
                      </a:lnTo>
                      <a:lnTo>
                        <a:pt x="231651" y="575940"/>
                      </a:lnTo>
                      <a:lnTo>
                        <a:pt x="229758" y="575330"/>
                      </a:lnTo>
                      <a:lnTo>
                        <a:pt x="228011" y="574537"/>
                      </a:lnTo>
                      <a:lnTo>
                        <a:pt x="227571" y="574342"/>
                      </a:lnTo>
                      <a:lnTo>
                        <a:pt x="225800" y="573561"/>
                      </a:lnTo>
                      <a:lnTo>
                        <a:pt x="224921" y="573158"/>
                      </a:lnTo>
                      <a:lnTo>
                        <a:pt x="216957" y="569461"/>
                      </a:lnTo>
                      <a:lnTo>
                        <a:pt x="216188" y="569107"/>
                      </a:lnTo>
                      <a:lnTo>
                        <a:pt x="215272" y="568704"/>
                      </a:lnTo>
                      <a:lnTo>
                        <a:pt x="214453" y="568338"/>
                      </a:lnTo>
                      <a:lnTo>
                        <a:pt x="212829" y="567618"/>
                      </a:lnTo>
                      <a:lnTo>
                        <a:pt x="211095" y="564409"/>
                      </a:lnTo>
                      <a:lnTo>
                        <a:pt x="210802" y="563152"/>
                      </a:lnTo>
                      <a:lnTo>
                        <a:pt x="210044" y="559930"/>
                      </a:lnTo>
                      <a:lnTo>
                        <a:pt x="209275" y="556184"/>
                      </a:lnTo>
                      <a:lnTo>
                        <a:pt x="208859" y="554122"/>
                      </a:lnTo>
                      <a:lnTo>
                        <a:pt x="208322" y="552901"/>
                      </a:lnTo>
                      <a:lnTo>
                        <a:pt x="206966" y="549814"/>
                      </a:lnTo>
                      <a:lnTo>
                        <a:pt x="206331" y="548374"/>
                      </a:lnTo>
                      <a:lnTo>
                        <a:pt x="205171" y="547386"/>
                      </a:lnTo>
                      <a:lnTo>
                        <a:pt x="201971" y="544652"/>
                      </a:lnTo>
                      <a:lnTo>
                        <a:pt x="200920" y="543749"/>
                      </a:lnTo>
                      <a:lnTo>
                        <a:pt x="199345" y="543151"/>
                      </a:lnTo>
                      <a:lnTo>
                        <a:pt x="196584" y="542090"/>
                      </a:lnTo>
                      <a:lnTo>
                        <a:pt x="193360" y="540845"/>
                      </a:lnTo>
                      <a:lnTo>
                        <a:pt x="192444" y="540491"/>
                      </a:lnTo>
                      <a:lnTo>
                        <a:pt x="191638" y="540284"/>
                      </a:lnTo>
                      <a:lnTo>
                        <a:pt x="190001" y="539881"/>
                      </a:lnTo>
                      <a:lnTo>
                        <a:pt x="188890" y="539588"/>
                      </a:lnTo>
                      <a:lnTo>
                        <a:pt x="187595" y="539271"/>
                      </a:lnTo>
                      <a:lnTo>
                        <a:pt x="186166" y="539161"/>
                      </a:lnTo>
                      <a:lnTo>
                        <a:pt x="184322" y="539039"/>
                      </a:lnTo>
                      <a:lnTo>
                        <a:pt x="183418" y="538978"/>
                      </a:lnTo>
                      <a:lnTo>
                        <a:pt x="182477" y="539014"/>
                      </a:lnTo>
                      <a:lnTo>
                        <a:pt x="179069" y="539149"/>
                      </a:lnTo>
                      <a:lnTo>
                        <a:pt x="177616" y="539210"/>
                      </a:lnTo>
                      <a:lnTo>
                        <a:pt x="174257" y="539991"/>
                      </a:lnTo>
                      <a:lnTo>
                        <a:pt x="173158" y="540247"/>
                      </a:lnTo>
                      <a:lnTo>
                        <a:pt x="169775" y="540955"/>
                      </a:lnTo>
                      <a:lnTo>
                        <a:pt x="168175" y="541284"/>
                      </a:lnTo>
                      <a:lnTo>
                        <a:pt x="167100" y="540869"/>
                      </a:lnTo>
                      <a:lnTo>
                        <a:pt x="165255" y="540149"/>
                      </a:lnTo>
                      <a:lnTo>
                        <a:pt x="163668" y="539527"/>
                      </a:lnTo>
                      <a:lnTo>
                        <a:pt x="163924" y="537623"/>
                      </a:lnTo>
                      <a:lnTo>
                        <a:pt x="164242" y="535305"/>
                      </a:lnTo>
                      <a:lnTo>
                        <a:pt x="164437" y="533865"/>
                      </a:lnTo>
                      <a:lnTo>
                        <a:pt x="165121" y="532864"/>
                      </a:lnTo>
                      <a:lnTo>
                        <a:pt x="166025" y="531546"/>
                      </a:lnTo>
                      <a:lnTo>
                        <a:pt x="166904" y="530241"/>
                      </a:lnTo>
                      <a:lnTo>
                        <a:pt x="167295" y="529679"/>
                      </a:lnTo>
                      <a:lnTo>
                        <a:pt x="168602" y="526360"/>
                      </a:lnTo>
                      <a:lnTo>
                        <a:pt x="168345" y="524932"/>
                      </a:lnTo>
                      <a:lnTo>
                        <a:pt x="167979" y="522809"/>
                      </a:lnTo>
                      <a:lnTo>
                        <a:pt x="167747" y="521418"/>
                      </a:lnTo>
                      <a:lnTo>
                        <a:pt x="166855" y="520490"/>
                      </a:lnTo>
                      <a:lnTo>
                        <a:pt x="164107" y="517672"/>
                      </a:lnTo>
                      <a:lnTo>
                        <a:pt x="163191" y="516732"/>
                      </a:lnTo>
                      <a:lnTo>
                        <a:pt x="161664" y="516464"/>
                      </a:lnTo>
                      <a:lnTo>
                        <a:pt x="158525" y="515890"/>
                      </a:lnTo>
                      <a:lnTo>
                        <a:pt x="157964" y="515902"/>
                      </a:lnTo>
                      <a:lnTo>
                        <a:pt x="156315" y="515890"/>
                      </a:lnTo>
                      <a:lnTo>
                        <a:pt x="154727" y="516268"/>
                      </a:lnTo>
                      <a:lnTo>
                        <a:pt x="154092" y="516427"/>
                      </a:lnTo>
                      <a:lnTo>
                        <a:pt x="152809" y="516732"/>
                      </a:lnTo>
                      <a:lnTo>
                        <a:pt x="149622" y="517903"/>
                      </a:lnTo>
                      <a:lnTo>
                        <a:pt x="148351" y="518379"/>
                      </a:lnTo>
                      <a:lnTo>
                        <a:pt x="147655" y="518489"/>
                      </a:lnTo>
                      <a:lnTo>
                        <a:pt x="146287" y="518721"/>
                      </a:lnTo>
                      <a:lnTo>
                        <a:pt x="145249" y="518892"/>
                      </a:lnTo>
                      <a:lnTo>
                        <a:pt x="144333" y="518599"/>
                      </a:lnTo>
                      <a:lnTo>
                        <a:pt x="141389" y="517672"/>
                      </a:lnTo>
                      <a:lnTo>
                        <a:pt x="140363" y="516854"/>
                      </a:lnTo>
                      <a:lnTo>
                        <a:pt x="136907" y="514108"/>
                      </a:lnTo>
                      <a:lnTo>
                        <a:pt x="136174" y="513523"/>
                      </a:lnTo>
                      <a:lnTo>
                        <a:pt x="133670" y="511521"/>
                      </a:lnTo>
                      <a:lnTo>
                        <a:pt x="133071" y="511046"/>
                      </a:lnTo>
                      <a:lnTo>
                        <a:pt x="132119" y="510289"/>
                      </a:lnTo>
                      <a:lnTo>
                        <a:pt x="131276" y="509850"/>
                      </a:lnTo>
                      <a:lnTo>
                        <a:pt x="128528" y="508556"/>
                      </a:lnTo>
                      <a:lnTo>
                        <a:pt x="126952" y="507970"/>
                      </a:lnTo>
                      <a:lnTo>
                        <a:pt x="124290" y="507189"/>
                      </a:lnTo>
                      <a:lnTo>
                        <a:pt x="123801" y="507055"/>
                      </a:lnTo>
                      <a:lnTo>
                        <a:pt x="119697" y="505871"/>
                      </a:lnTo>
                      <a:lnTo>
                        <a:pt x="119087" y="505688"/>
                      </a:lnTo>
                      <a:lnTo>
                        <a:pt x="115080" y="504419"/>
                      </a:lnTo>
                      <a:lnTo>
                        <a:pt x="114372" y="504200"/>
                      </a:lnTo>
                      <a:lnTo>
                        <a:pt x="113896" y="503956"/>
                      </a:lnTo>
                      <a:lnTo>
                        <a:pt x="111697" y="502821"/>
                      </a:lnTo>
                      <a:lnTo>
                        <a:pt x="110793" y="502357"/>
                      </a:lnTo>
                      <a:lnTo>
                        <a:pt x="109938" y="501906"/>
                      </a:lnTo>
                      <a:lnTo>
                        <a:pt x="108424" y="500087"/>
                      </a:lnTo>
                      <a:lnTo>
                        <a:pt x="108595" y="498611"/>
                      </a:lnTo>
                      <a:lnTo>
                        <a:pt x="109157" y="493742"/>
                      </a:lnTo>
                      <a:lnTo>
                        <a:pt x="109279" y="493120"/>
                      </a:lnTo>
                      <a:lnTo>
                        <a:pt x="109828" y="490606"/>
                      </a:lnTo>
                      <a:lnTo>
                        <a:pt x="109889" y="489398"/>
                      </a:lnTo>
                      <a:lnTo>
                        <a:pt x="110024" y="486579"/>
                      </a:lnTo>
                      <a:lnTo>
                        <a:pt x="109840" y="485053"/>
                      </a:lnTo>
                      <a:lnTo>
                        <a:pt x="109560" y="482515"/>
                      </a:lnTo>
                      <a:lnTo>
                        <a:pt x="109376" y="480978"/>
                      </a:lnTo>
                      <a:lnTo>
                        <a:pt x="108863" y="478854"/>
                      </a:lnTo>
                      <a:lnTo>
                        <a:pt x="107789" y="474437"/>
                      </a:lnTo>
                      <a:lnTo>
                        <a:pt x="107422" y="471752"/>
                      </a:lnTo>
                      <a:lnTo>
                        <a:pt x="107031" y="468958"/>
                      </a:lnTo>
                      <a:lnTo>
                        <a:pt x="106958" y="468384"/>
                      </a:lnTo>
                      <a:lnTo>
                        <a:pt x="106579" y="465675"/>
                      </a:lnTo>
                      <a:lnTo>
                        <a:pt x="106213" y="462966"/>
                      </a:lnTo>
                      <a:lnTo>
                        <a:pt x="105578" y="461111"/>
                      </a:lnTo>
                      <a:lnTo>
                        <a:pt x="104564" y="458134"/>
                      </a:lnTo>
                      <a:lnTo>
                        <a:pt x="101572" y="451740"/>
                      </a:lnTo>
                      <a:lnTo>
                        <a:pt x="100888" y="450288"/>
                      </a:lnTo>
                      <a:lnTo>
                        <a:pt x="99727" y="448640"/>
                      </a:lnTo>
                      <a:lnTo>
                        <a:pt x="96808" y="444491"/>
                      </a:lnTo>
                      <a:lnTo>
                        <a:pt x="96307" y="443771"/>
                      </a:lnTo>
                      <a:lnTo>
                        <a:pt x="95794" y="443063"/>
                      </a:lnTo>
                      <a:lnTo>
                        <a:pt x="94915" y="441929"/>
                      </a:lnTo>
                      <a:lnTo>
                        <a:pt x="91507" y="437560"/>
                      </a:lnTo>
                      <a:lnTo>
                        <a:pt x="90579" y="436364"/>
                      </a:lnTo>
                      <a:lnTo>
                        <a:pt x="89382" y="434692"/>
                      </a:lnTo>
                      <a:lnTo>
                        <a:pt x="88490" y="433435"/>
                      </a:lnTo>
                      <a:lnTo>
                        <a:pt x="82542" y="425076"/>
                      </a:lnTo>
                      <a:lnTo>
                        <a:pt x="81064" y="422990"/>
                      </a:lnTo>
                      <a:lnTo>
                        <a:pt x="79379" y="421062"/>
                      </a:lnTo>
                      <a:lnTo>
                        <a:pt x="71635" y="412178"/>
                      </a:lnTo>
                      <a:lnTo>
                        <a:pt x="70633" y="411031"/>
                      </a:lnTo>
                      <a:lnTo>
                        <a:pt x="69620" y="409872"/>
                      </a:lnTo>
                      <a:lnTo>
                        <a:pt x="68985" y="409054"/>
                      </a:lnTo>
                      <a:lnTo>
                        <a:pt x="68044" y="407822"/>
                      </a:lnTo>
                      <a:lnTo>
                        <a:pt x="64893" y="403734"/>
                      </a:lnTo>
                      <a:lnTo>
                        <a:pt x="64258" y="402916"/>
                      </a:lnTo>
                      <a:lnTo>
                        <a:pt x="63537" y="401915"/>
                      </a:lnTo>
                      <a:lnTo>
                        <a:pt x="61302" y="398865"/>
                      </a:lnTo>
                      <a:lnTo>
                        <a:pt x="60691" y="398035"/>
                      </a:lnTo>
                      <a:lnTo>
                        <a:pt x="59103" y="395863"/>
                      </a:lnTo>
                      <a:lnTo>
                        <a:pt x="58090" y="394484"/>
                      </a:lnTo>
                      <a:lnTo>
                        <a:pt x="56026" y="392287"/>
                      </a:lnTo>
                      <a:lnTo>
                        <a:pt x="52178" y="388187"/>
                      </a:lnTo>
                      <a:lnTo>
                        <a:pt x="50285" y="386027"/>
                      </a:lnTo>
                      <a:lnTo>
                        <a:pt x="49369" y="384978"/>
                      </a:lnTo>
                      <a:lnTo>
                        <a:pt x="48441" y="381634"/>
                      </a:lnTo>
                      <a:lnTo>
                        <a:pt x="49198" y="378169"/>
                      </a:lnTo>
                      <a:lnTo>
                        <a:pt x="50419" y="376497"/>
                      </a:lnTo>
                      <a:lnTo>
                        <a:pt x="52105" y="374203"/>
                      </a:lnTo>
                      <a:lnTo>
                        <a:pt x="52691" y="372665"/>
                      </a:lnTo>
                      <a:lnTo>
                        <a:pt x="52887" y="372165"/>
                      </a:lnTo>
                      <a:lnTo>
                        <a:pt x="53070" y="371677"/>
                      </a:lnTo>
                      <a:lnTo>
                        <a:pt x="53827" y="369663"/>
                      </a:lnTo>
                      <a:lnTo>
                        <a:pt x="53497" y="368138"/>
                      </a:lnTo>
                      <a:lnTo>
                        <a:pt x="52606" y="364038"/>
                      </a:lnTo>
                      <a:lnTo>
                        <a:pt x="52312" y="362659"/>
                      </a:lnTo>
                      <a:lnTo>
                        <a:pt x="51360" y="361548"/>
                      </a:lnTo>
                      <a:lnTo>
                        <a:pt x="49796" y="359730"/>
                      </a:lnTo>
                      <a:lnTo>
                        <a:pt x="49161" y="358986"/>
                      </a:lnTo>
                      <a:lnTo>
                        <a:pt x="48196" y="358327"/>
                      </a:lnTo>
                      <a:lnTo>
                        <a:pt x="45803" y="356704"/>
                      </a:lnTo>
                      <a:lnTo>
                        <a:pt x="43763" y="355118"/>
                      </a:lnTo>
                      <a:lnTo>
                        <a:pt x="42700" y="354288"/>
                      </a:lnTo>
                      <a:lnTo>
                        <a:pt x="39598" y="354605"/>
                      </a:lnTo>
                      <a:lnTo>
                        <a:pt x="37876" y="356118"/>
                      </a:lnTo>
                      <a:lnTo>
                        <a:pt x="36337" y="357461"/>
                      </a:lnTo>
                      <a:lnTo>
                        <a:pt x="33979" y="358107"/>
                      </a:lnTo>
                      <a:lnTo>
                        <a:pt x="32416" y="357436"/>
                      </a:lnTo>
                      <a:lnTo>
                        <a:pt x="31427" y="357009"/>
                      </a:lnTo>
                      <a:lnTo>
                        <a:pt x="30547" y="356631"/>
                      </a:lnTo>
                      <a:lnTo>
                        <a:pt x="29875" y="355984"/>
                      </a:lnTo>
                      <a:lnTo>
                        <a:pt x="28459" y="354629"/>
                      </a:lnTo>
                      <a:lnTo>
                        <a:pt x="27775" y="353970"/>
                      </a:lnTo>
                      <a:lnTo>
                        <a:pt x="27042" y="353275"/>
                      </a:lnTo>
                      <a:lnTo>
                        <a:pt x="26358" y="352262"/>
                      </a:lnTo>
                      <a:lnTo>
                        <a:pt x="23194" y="347614"/>
                      </a:lnTo>
                      <a:lnTo>
                        <a:pt x="22767" y="346993"/>
                      </a:lnTo>
                      <a:lnTo>
                        <a:pt x="22400" y="346444"/>
                      </a:lnTo>
                      <a:lnTo>
                        <a:pt x="22034" y="345884"/>
                      </a:lnTo>
                      <a:lnTo>
                        <a:pt x="20422" y="343356"/>
                      </a:lnTo>
                      <a:lnTo>
                        <a:pt x="18272" y="339985"/>
                      </a:lnTo>
                      <a:lnTo>
                        <a:pt x="17722" y="339118"/>
                      </a:lnTo>
                      <a:lnTo>
                        <a:pt x="16977" y="337887"/>
                      </a:lnTo>
                      <a:lnTo>
                        <a:pt x="13386" y="331937"/>
                      </a:lnTo>
                      <a:lnTo>
                        <a:pt x="12299" y="330147"/>
                      </a:lnTo>
                      <a:lnTo>
                        <a:pt x="11396" y="327770"/>
                      </a:lnTo>
                      <a:lnTo>
                        <a:pt x="10309" y="324914"/>
                      </a:lnTo>
                      <a:lnTo>
                        <a:pt x="8855" y="321112"/>
                      </a:lnTo>
                      <a:lnTo>
                        <a:pt x="8305" y="319687"/>
                      </a:lnTo>
                      <a:lnTo>
                        <a:pt x="7768" y="318261"/>
                      </a:lnTo>
                      <a:lnTo>
                        <a:pt x="7438" y="317225"/>
                      </a:lnTo>
                      <a:lnTo>
                        <a:pt x="6962" y="315674"/>
                      </a:lnTo>
                      <a:lnTo>
                        <a:pt x="4886" y="308948"/>
                      </a:lnTo>
                      <a:lnTo>
                        <a:pt x="4092" y="306361"/>
                      </a:lnTo>
                      <a:lnTo>
                        <a:pt x="3774" y="305326"/>
                      </a:lnTo>
                      <a:lnTo>
                        <a:pt x="3359" y="303794"/>
                      </a:lnTo>
                      <a:lnTo>
                        <a:pt x="1136" y="295623"/>
                      </a:lnTo>
                      <a:lnTo>
                        <a:pt x="586" y="293579"/>
                      </a:lnTo>
                      <a:lnTo>
                        <a:pt x="391" y="291795"/>
                      </a:lnTo>
                      <a:lnTo>
                        <a:pt x="0" y="287978"/>
                      </a:lnTo>
                      <a:lnTo>
                        <a:pt x="733" y="287946"/>
                      </a:lnTo>
                      <a:lnTo>
                        <a:pt x="2907" y="287857"/>
                      </a:lnTo>
                      <a:lnTo>
                        <a:pt x="7047" y="288230"/>
                      </a:lnTo>
                      <a:lnTo>
                        <a:pt x="8281" y="288341"/>
                      </a:lnTo>
                      <a:lnTo>
                        <a:pt x="9112" y="288417"/>
                      </a:lnTo>
                      <a:lnTo>
                        <a:pt x="10064" y="288475"/>
                      </a:lnTo>
                      <a:lnTo>
                        <a:pt x="14840" y="288771"/>
                      </a:lnTo>
                      <a:lnTo>
                        <a:pt x="17295" y="288923"/>
                      </a:lnTo>
                      <a:lnTo>
                        <a:pt x="20239" y="289105"/>
                      </a:lnTo>
                      <a:lnTo>
                        <a:pt x="20727" y="289135"/>
                      </a:lnTo>
                      <a:lnTo>
                        <a:pt x="22608" y="289195"/>
                      </a:lnTo>
                      <a:lnTo>
                        <a:pt x="27775" y="289359"/>
                      </a:lnTo>
                      <a:lnTo>
                        <a:pt x="29643" y="289417"/>
                      </a:lnTo>
                      <a:lnTo>
                        <a:pt x="30584" y="289448"/>
                      </a:lnTo>
                      <a:lnTo>
                        <a:pt x="32257" y="289403"/>
                      </a:lnTo>
                      <a:lnTo>
                        <a:pt x="37289" y="289269"/>
                      </a:lnTo>
                      <a:lnTo>
                        <a:pt x="39109" y="289219"/>
                      </a:lnTo>
                      <a:lnTo>
                        <a:pt x="40355" y="288973"/>
                      </a:lnTo>
                      <a:lnTo>
                        <a:pt x="46841" y="287697"/>
                      </a:lnTo>
                      <a:lnTo>
                        <a:pt x="48025" y="287464"/>
                      </a:lnTo>
                      <a:lnTo>
                        <a:pt x="50602" y="285409"/>
                      </a:lnTo>
                      <a:lnTo>
                        <a:pt x="50322" y="282817"/>
                      </a:lnTo>
                      <a:lnTo>
                        <a:pt x="50151" y="281194"/>
                      </a:lnTo>
                      <a:lnTo>
                        <a:pt x="48746" y="277348"/>
                      </a:lnTo>
                      <a:lnTo>
                        <a:pt x="48086" y="275531"/>
                      </a:lnTo>
                      <a:lnTo>
                        <a:pt x="47745" y="272418"/>
                      </a:lnTo>
                      <a:lnTo>
                        <a:pt x="50395" y="272208"/>
                      </a:lnTo>
                      <a:lnTo>
                        <a:pt x="51323" y="272472"/>
                      </a:lnTo>
                      <a:lnTo>
                        <a:pt x="56759" y="274019"/>
                      </a:lnTo>
                      <a:lnTo>
                        <a:pt x="57552" y="274242"/>
                      </a:lnTo>
                      <a:lnTo>
                        <a:pt x="58444" y="274603"/>
                      </a:lnTo>
                      <a:lnTo>
                        <a:pt x="63842" y="276795"/>
                      </a:lnTo>
                      <a:lnTo>
                        <a:pt x="65675" y="277543"/>
                      </a:lnTo>
                      <a:lnTo>
                        <a:pt x="67519" y="278292"/>
                      </a:lnTo>
                      <a:lnTo>
                        <a:pt x="68386" y="278803"/>
                      </a:lnTo>
                      <a:lnTo>
                        <a:pt x="69815" y="279639"/>
                      </a:lnTo>
                      <a:lnTo>
                        <a:pt x="70438" y="280009"/>
                      </a:lnTo>
                      <a:lnTo>
                        <a:pt x="72649" y="280446"/>
                      </a:lnTo>
                      <a:lnTo>
                        <a:pt x="73052" y="279593"/>
                      </a:lnTo>
                      <a:lnTo>
                        <a:pt x="73614" y="277649"/>
                      </a:lnTo>
                      <a:lnTo>
                        <a:pt x="73895" y="273971"/>
                      </a:lnTo>
                      <a:lnTo>
                        <a:pt x="73907" y="272300"/>
                      </a:lnTo>
                      <a:lnTo>
                        <a:pt x="73944" y="268512"/>
                      </a:lnTo>
                      <a:lnTo>
                        <a:pt x="73956" y="266345"/>
                      </a:lnTo>
                      <a:lnTo>
                        <a:pt x="73968" y="264181"/>
                      </a:lnTo>
                      <a:lnTo>
                        <a:pt x="73919" y="262604"/>
                      </a:lnTo>
                      <a:lnTo>
                        <a:pt x="73797" y="259452"/>
                      </a:lnTo>
                      <a:lnTo>
                        <a:pt x="73626" y="254518"/>
                      </a:lnTo>
                      <a:lnTo>
                        <a:pt x="73614" y="253978"/>
                      </a:lnTo>
                      <a:lnTo>
                        <a:pt x="73260" y="242078"/>
                      </a:lnTo>
                      <a:lnTo>
                        <a:pt x="73174" y="239374"/>
                      </a:lnTo>
                      <a:lnTo>
                        <a:pt x="72942" y="236893"/>
                      </a:lnTo>
                      <a:lnTo>
                        <a:pt x="72661" y="233914"/>
                      </a:lnTo>
                      <a:lnTo>
                        <a:pt x="72282" y="229798"/>
                      </a:lnTo>
                      <a:lnTo>
                        <a:pt x="72087" y="227741"/>
                      </a:lnTo>
                      <a:lnTo>
                        <a:pt x="72038" y="227227"/>
                      </a:lnTo>
                      <a:lnTo>
                        <a:pt x="71953" y="225832"/>
                      </a:lnTo>
                      <a:lnTo>
                        <a:pt x="71696" y="221955"/>
                      </a:lnTo>
                      <a:lnTo>
                        <a:pt x="71525" y="219321"/>
                      </a:lnTo>
                      <a:lnTo>
                        <a:pt x="71415" y="217739"/>
                      </a:lnTo>
                      <a:lnTo>
                        <a:pt x="71440" y="215672"/>
                      </a:lnTo>
                      <a:lnTo>
                        <a:pt x="71464" y="212056"/>
                      </a:lnTo>
                      <a:lnTo>
                        <a:pt x="71464" y="211024"/>
                      </a:lnTo>
                      <a:lnTo>
                        <a:pt x="71489" y="208957"/>
                      </a:lnTo>
                      <a:lnTo>
                        <a:pt x="70780" y="203091"/>
                      </a:lnTo>
                      <a:lnTo>
                        <a:pt x="70719" y="202559"/>
                      </a:lnTo>
                      <a:lnTo>
                        <a:pt x="70475" y="200466"/>
                      </a:lnTo>
                      <a:lnTo>
                        <a:pt x="70487" y="198378"/>
                      </a:lnTo>
                      <a:lnTo>
                        <a:pt x="70487" y="197335"/>
                      </a:lnTo>
                      <a:lnTo>
                        <a:pt x="70487" y="196290"/>
                      </a:lnTo>
                      <a:lnTo>
                        <a:pt x="70499" y="195767"/>
                      </a:lnTo>
                      <a:lnTo>
                        <a:pt x="70548" y="194781"/>
                      </a:lnTo>
                      <a:lnTo>
                        <a:pt x="70841" y="189923"/>
                      </a:lnTo>
                      <a:lnTo>
                        <a:pt x="70927" y="188328"/>
                      </a:lnTo>
                      <a:lnTo>
                        <a:pt x="71208" y="186300"/>
                      </a:lnTo>
                      <a:lnTo>
                        <a:pt x="71403" y="184823"/>
                      </a:lnTo>
                      <a:lnTo>
                        <a:pt x="71892" y="181283"/>
                      </a:lnTo>
                      <a:lnTo>
                        <a:pt x="72111" y="179315"/>
                      </a:lnTo>
                      <a:lnTo>
                        <a:pt x="72392" y="176921"/>
                      </a:lnTo>
                      <a:lnTo>
                        <a:pt x="72551" y="175529"/>
                      </a:lnTo>
                      <a:lnTo>
                        <a:pt x="72685" y="174215"/>
                      </a:lnTo>
                      <a:lnTo>
                        <a:pt x="73027" y="170469"/>
                      </a:lnTo>
                      <a:lnTo>
                        <a:pt x="73369" y="166692"/>
                      </a:lnTo>
                      <a:lnTo>
                        <a:pt x="74176" y="158011"/>
                      </a:lnTo>
                      <a:lnTo>
                        <a:pt x="74224" y="157395"/>
                      </a:lnTo>
                      <a:lnTo>
                        <a:pt x="74579" y="153718"/>
                      </a:lnTo>
                      <a:lnTo>
                        <a:pt x="75214" y="146936"/>
                      </a:lnTo>
                      <a:lnTo>
                        <a:pt x="75458" y="144327"/>
                      </a:lnTo>
                      <a:lnTo>
                        <a:pt x="75556" y="143282"/>
                      </a:lnTo>
                      <a:lnTo>
                        <a:pt x="75776" y="141737"/>
                      </a:lnTo>
                      <a:lnTo>
                        <a:pt x="76069" y="139679"/>
                      </a:lnTo>
                      <a:lnTo>
                        <a:pt x="76362" y="137619"/>
                      </a:lnTo>
                      <a:lnTo>
                        <a:pt x="77095" y="132519"/>
                      </a:lnTo>
                      <a:lnTo>
                        <a:pt x="77461" y="129970"/>
                      </a:lnTo>
                      <a:lnTo>
                        <a:pt x="77596" y="128358"/>
                      </a:lnTo>
                      <a:lnTo>
                        <a:pt x="77730" y="126747"/>
                      </a:lnTo>
                      <a:lnTo>
                        <a:pt x="78267" y="120304"/>
                      </a:lnTo>
                      <a:lnTo>
                        <a:pt x="78573" y="116732"/>
                      </a:lnTo>
                      <a:lnTo>
                        <a:pt x="78817" y="113671"/>
                      </a:lnTo>
                      <a:lnTo>
                        <a:pt x="79086" y="111064"/>
                      </a:lnTo>
                      <a:lnTo>
                        <a:pt x="79159" y="110455"/>
                      </a:lnTo>
                      <a:lnTo>
                        <a:pt x="80307" y="99201"/>
                      </a:lnTo>
                      <a:lnTo>
                        <a:pt x="80527" y="97058"/>
                      </a:lnTo>
                      <a:lnTo>
                        <a:pt x="80954" y="94496"/>
                      </a:lnTo>
                      <a:lnTo>
                        <a:pt x="81651" y="90399"/>
                      </a:lnTo>
                      <a:lnTo>
                        <a:pt x="81931" y="88340"/>
                      </a:lnTo>
                      <a:lnTo>
                        <a:pt x="82493" y="84224"/>
                      </a:lnTo>
                      <a:lnTo>
                        <a:pt x="82787" y="82101"/>
                      </a:lnTo>
                      <a:lnTo>
                        <a:pt x="83006" y="80511"/>
                      </a:lnTo>
                      <a:lnTo>
                        <a:pt x="83226" y="78917"/>
                      </a:lnTo>
                      <a:lnTo>
                        <a:pt x="83251" y="77231"/>
                      </a:lnTo>
                      <a:lnTo>
                        <a:pt x="83324" y="71094"/>
                      </a:lnTo>
                      <a:lnTo>
                        <a:pt x="83324" y="70548"/>
                      </a:lnTo>
                      <a:lnTo>
                        <a:pt x="83287" y="66973"/>
                      </a:lnTo>
                      <a:lnTo>
                        <a:pt x="83251" y="62463"/>
                      </a:lnTo>
                      <a:lnTo>
                        <a:pt x="83214" y="59741"/>
                      </a:lnTo>
                      <a:lnTo>
                        <a:pt x="83202" y="58068"/>
                      </a:lnTo>
                      <a:lnTo>
                        <a:pt x="83189" y="56813"/>
                      </a:lnTo>
                      <a:lnTo>
                        <a:pt x="83336" y="55915"/>
                      </a:lnTo>
                      <a:lnTo>
                        <a:pt x="83617" y="54142"/>
                      </a:lnTo>
                      <a:lnTo>
                        <a:pt x="83837" y="52816"/>
                      </a:lnTo>
                      <a:lnTo>
                        <a:pt x="84631" y="51555"/>
                      </a:lnTo>
                      <a:lnTo>
                        <a:pt x="86109" y="49230"/>
                      </a:lnTo>
                      <a:lnTo>
                        <a:pt x="86683" y="49160"/>
                      </a:lnTo>
                      <a:lnTo>
                        <a:pt x="90958" y="49346"/>
                      </a:lnTo>
                      <a:lnTo>
                        <a:pt x="92387" y="49409"/>
                      </a:lnTo>
                      <a:lnTo>
                        <a:pt x="93352" y="49553"/>
                      </a:lnTo>
                      <a:lnTo>
                        <a:pt x="94304" y="49697"/>
                      </a:lnTo>
                      <a:lnTo>
                        <a:pt x="96686" y="50057"/>
                      </a:lnTo>
                      <a:lnTo>
                        <a:pt x="97639" y="50202"/>
                      </a:lnTo>
                      <a:lnTo>
                        <a:pt x="99446" y="50628"/>
                      </a:lnTo>
                      <a:lnTo>
                        <a:pt x="103050" y="51484"/>
                      </a:lnTo>
                      <a:lnTo>
                        <a:pt x="104479" y="51782"/>
                      </a:lnTo>
                      <a:lnTo>
                        <a:pt x="108314" y="52577"/>
                      </a:lnTo>
                      <a:lnTo>
                        <a:pt x="109743" y="52875"/>
                      </a:lnTo>
                      <a:lnTo>
                        <a:pt x="110720" y="53032"/>
                      </a:lnTo>
                      <a:lnTo>
                        <a:pt x="112662" y="53348"/>
                      </a:lnTo>
                      <a:lnTo>
                        <a:pt x="114604" y="53663"/>
                      </a:lnTo>
                      <a:lnTo>
                        <a:pt x="116057" y="53900"/>
                      </a:lnTo>
                      <a:lnTo>
                        <a:pt x="117609" y="54143"/>
                      </a:lnTo>
                      <a:lnTo>
                        <a:pt x="120784" y="54362"/>
                      </a:lnTo>
                      <a:lnTo>
                        <a:pt x="123923" y="54580"/>
                      </a:lnTo>
                      <a:lnTo>
                        <a:pt x="125841" y="54837"/>
                      </a:lnTo>
                      <a:lnTo>
                        <a:pt x="129175" y="55287"/>
                      </a:lnTo>
                      <a:lnTo>
                        <a:pt x="130604" y="55480"/>
                      </a:lnTo>
                      <a:lnTo>
                        <a:pt x="132033" y="55673"/>
                      </a:lnTo>
                      <a:lnTo>
                        <a:pt x="133902" y="56176"/>
                      </a:lnTo>
                      <a:lnTo>
                        <a:pt x="137249" y="57075"/>
                      </a:lnTo>
                      <a:lnTo>
                        <a:pt x="139166" y="57602"/>
                      </a:lnTo>
                      <a:lnTo>
                        <a:pt x="142647" y="58564"/>
                      </a:lnTo>
                      <a:lnTo>
                        <a:pt x="143515" y="58804"/>
                      </a:lnTo>
                      <a:lnTo>
                        <a:pt x="144883" y="58991"/>
                      </a:lnTo>
                      <a:lnTo>
                        <a:pt x="146690" y="59240"/>
                      </a:lnTo>
                      <a:lnTo>
                        <a:pt x="147594" y="59364"/>
                      </a:lnTo>
                      <a:lnTo>
                        <a:pt x="149035" y="59351"/>
                      </a:lnTo>
                      <a:lnTo>
                        <a:pt x="149524" y="59347"/>
                      </a:lnTo>
                      <a:lnTo>
                        <a:pt x="150476" y="59339"/>
                      </a:lnTo>
                      <a:lnTo>
                        <a:pt x="150965" y="59335"/>
                      </a:lnTo>
                      <a:lnTo>
                        <a:pt x="153298" y="59223"/>
                      </a:lnTo>
                      <a:lnTo>
                        <a:pt x="154238" y="59178"/>
                      </a:lnTo>
                      <a:lnTo>
                        <a:pt x="155179" y="59133"/>
                      </a:lnTo>
                      <a:lnTo>
                        <a:pt x="157548" y="58853"/>
                      </a:lnTo>
                      <a:lnTo>
                        <a:pt x="162984" y="58214"/>
                      </a:lnTo>
                      <a:lnTo>
                        <a:pt x="167711" y="57689"/>
                      </a:lnTo>
                      <a:lnTo>
                        <a:pt x="169311" y="57512"/>
                      </a:lnTo>
                      <a:lnTo>
                        <a:pt x="170849" y="57341"/>
                      </a:lnTo>
                      <a:lnTo>
                        <a:pt x="172266" y="56981"/>
                      </a:lnTo>
                      <a:lnTo>
                        <a:pt x="172730" y="56862"/>
                      </a:lnTo>
                      <a:lnTo>
                        <a:pt x="173671" y="56621"/>
                      </a:lnTo>
                      <a:lnTo>
                        <a:pt x="175564" y="56138"/>
                      </a:lnTo>
                      <a:lnTo>
                        <a:pt x="177763" y="54907"/>
                      </a:lnTo>
                      <a:lnTo>
                        <a:pt x="181280" y="52934"/>
                      </a:lnTo>
                      <a:lnTo>
                        <a:pt x="183857" y="52138"/>
                      </a:lnTo>
                      <a:lnTo>
                        <a:pt x="185140" y="51740"/>
                      </a:lnTo>
                      <a:lnTo>
                        <a:pt x="186862" y="51185"/>
                      </a:lnTo>
                      <a:lnTo>
                        <a:pt x="188853" y="50545"/>
                      </a:lnTo>
                      <a:lnTo>
                        <a:pt x="190196" y="50000"/>
                      </a:lnTo>
                      <a:lnTo>
                        <a:pt x="191100" y="49636"/>
                      </a:lnTo>
                      <a:lnTo>
                        <a:pt x="192212" y="49191"/>
                      </a:lnTo>
                      <a:lnTo>
                        <a:pt x="192651" y="49020"/>
                      </a:lnTo>
                      <a:lnTo>
                        <a:pt x="194874" y="48171"/>
                      </a:lnTo>
                      <a:lnTo>
                        <a:pt x="196206" y="47661"/>
                      </a:lnTo>
                      <a:lnTo>
                        <a:pt x="198429" y="46811"/>
                      </a:lnTo>
                      <a:lnTo>
                        <a:pt x="200615" y="46273"/>
                      </a:lnTo>
                      <a:lnTo>
                        <a:pt x="201922" y="45949"/>
                      </a:lnTo>
                      <a:lnTo>
                        <a:pt x="203986" y="45439"/>
                      </a:lnTo>
                      <a:lnTo>
                        <a:pt x="205818" y="44880"/>
                      </a:lnTo>
                      <a:lnTo>
                        <a:pt x="209030" y="43902"/>
                      </a:lnTo>
                      <a:lnTo>
                        <a:pt x="211351" y="43253"/>
                      </a:lnTo>
                      <a:lnTo>
                        <a:pt x="212145" y="43031"/>
                      </a:lnTo>
                      <a:lnTo>
                        <a:pt x="213916" y="42533"/>
                      </a:lnTo>
                      <a:lnTo>
                        <a:pt x="215137" y="42041"/>
                      </a:lnTo>
                      <a:lnTo>
                        <a:pt x="216188" y="41620"/>
                      </a:lnTo>
                      <a:lnTo>
                        <a:pt x="217543" y="41072"/>
                      </a:lnTo>
                      <a:lnTo>
                        <a:pt x="223235" y="37615"/>
                      </a:lnTo>
                      <a:lnTo>
                        <a:pt x="223834" y="37231"/>
                      </a:lnTo>
                      <a:lnTo>
                        <a:pt x="224774" y="36552"/>
                      </a:lnTo>
                      <a:lnTo>
                        <a:pt x="227156" y="34854"/>
                      </a:lnTo>
                      <a:lnTo>
                        <a:pt x="228341" y="34004"/>
                      </a:lnTo>
                      <a:lnTo>
                        <a:pt x="229770" y="32530"/>
                      </a:lnTo>
                      <a:lnTo>
                        <a:pt x="231907" y="30320"/>
                      </a:lnTo>
                      <a:lnTo>
                        <a:pt x="233690" y="28479"/>
                      </a:lnTo>
                      <a:lnTo>
                        <a:pt x="235352" y="27331"/>
                      </a:lnTo>
                      <a:lnTo>
                        <a:pt x="238051" y="25453"/>
                      </a:lnTo>
                      <a:lnTo>
                        <a:pt x="240091" y="23919"/>
                      </a:lnTo>
                      <a:lnTo>
                        <a:pt x="241385" y="22936"/>
                      </a:lnTo>
                      <a:lnTo>
                        <a:pt x="242228" y="22298"/>
                      </a:lnTo>
                      <a:lnTo>
                        <a:pt x="243999" y="20958"/>
                      </a:lnTo>
                      <a:lnTo>
                        <a:pt x="245465" y="19852"/>
                      </a:lnTo>
                      <a:lnTo>
                        <a:pt x="246283" y="19240"/>
                      </a:lnTo>
                      <a:lnTo>
                        <a:pt x="247920" y="18197"/>
                      </a:lnTo>
                      <a:lnTo>
                        <a:pt x="252867" y="15068"/>
                      </a:lnTo>
                      <a:lnTo>
                        <a:pt x="254503" y="14026"/>
                      </a:lnTo>
                      <a:lnTo>
                        <a:pt x="255835" y="13434"/>
                      </a:lnTo>
                      <a:lnTo>
                        <a:pt x="256714" y="13040"/>
                      </a:lnTo>
                      <a:lnTo>
                        <a:pt x="262454" y="10476"/>
                      </a:lnTo>
                      <a:lnTo>
                        <a:pt x="263774" y="9884"/>
                      </a:lnTo>
                      <a:lnTo>
                        <a:pt x="265105" y="9293"/>
                      </a:lnTo>
                      <a:lnTo>
                        <a:pt x="266509" y="8804"/>
                      </a:lnTo>
                      <a:lnTo>
                        <a:pt x="269783" y="7667"/>
                      </a:lnTo>
                      <a:lnTo>
                        <a:pt x="273068" y="6530"/>
                      </a:lnTo>
                      <a:lnTo>
                        <a:pt x="274473" y="6043"/>
                      </a:lnTo>
                      <a:lnTo>
                        <a:pt x="275878" y="5556"/>
                      </a:lnTo>
                      <a:lnTo>
                        <a:pt x="277148" y="5252"/>
                      </a:lnTo>
                      <a:lnTo>
                        <a:pt x="279249" y="4747"/>
                      </a:lnTo>
                      <a:lnTo>
                        <a:pt x="283597" y="3705"/>
                      </a:lnTo>
                      <a:lnTo>
                        <a:pt x="285307" y="3296"/>
                      </a:lnTo>
                      <a:lnTo>
                        <a:pt x="287322" y="2813"/>
                      </a:lnTo>
                      <a:lnTo>
                        <a:pt x="288275" y="2647"/>
                      </a:lnTo>
                      <a:lnTo>
                        <a:pt x="290168" y="2312"/>
                      </a:lnTo>
                      <a:lnTo>
                        <a:pt x="298242" y="895"/>
                      </a:lnTo>
                      <a:lnTo>
                        <a:pt x="300135" y="560"/>
                      </a:lnTo>
                      <a:lnTo>
                        <a:pt x="301576" y="466"/>
                      </a:lnTo>
                      <a:lnTo>
                        <a:pt x="307304" y="94"/>
                      </a:lnTo>
                      <a:lnTo>
                        <a:pt x="308746" y="0"/>
                      </a:lnTo>
                      <a:lnTo>
                        <a:pt x="310492" y="184"/>
                      </a:lnTo>
                      <a:lnTo>
                        <a:pt x="314205" y="574"/>
                      </a:lnTo>
                      <a:lnTo>
                        <a:pt x="316172" y="779"/>
                      </a:lnTo>
                      <a:lnTo>
                        <a:pt x="317967" y="1234"/>
                      </a:lnTo>
                      <a:lnTo>
                        <a:pt x="322608" y="2414"/>
                      </a:lnTo>
                      <a:lnTo>
                        <a:pt x="324453" y="2882"/>
                      </a:lnTo>
                      <a:lnTo>
                        <a:pt x="325882" y="3187"/>
                      </a:lnTo>
                      <a:lnTo>
                        <a:pt x="328154" y="3672"/>
                      </a:lnTo>
                      <a:lnTo>
                        <a:pt x="330767" y="4230"/>
                      </a:lnTo>
                      <a:lnTo>
                        <a:pt x="332355" y="4570"/>
                      </a:lnTo>
                      <a:lnTo>
                        <a:pt x="335006" y="4965"/>
                      </a:lnTo>
                      <a:lnTo>
                        <a:pt x="342542" y="6083"/>
                      </a:lnTo>
                      <a:lnTo>
                        <a:pt x="343861" y="6280"/>
                      </a:lnTo>
                      <a:lnTo>
                        <a:pt x="345192" y="6477"/>
                      </a:lnTo>
                      <a:lnTo>
                        <a:pt x="346536" y="6884"/>
                      </a:lnTo>
                      <a:lnTo>
                        <a:pt x="350359" y="8039"/>
                      </a:lnTo>
                      <a:lnTo>
                        <a:pt x="359116" y="8507"/>
                      </a:lnTo>
                      <a:lnTo>
                        <a:pt x="360582" y="8583"/>
                      </a:lnTo>
                    </a:path>
                  </a:pathLst>
                </a:custGeom>
                <a:solidFill>
                  <a:srgbClr val="FFF5F0"/>
                </a:solidFill>
                <a:ln w="12206" cap="flat">
                  <a:solidFill>
                    <a:srgbClr val="000000"/>
                  </a:solidFill>
                  <a:prstDash val="solid"/>
                  <a:round/>
                </a:ln>
              </p:spPr>
              <p:txBody>
                <a:bodyPr rtlCol="0" anchor="ctr"/>
                <a:lstStyle/>
                <a:p>
                  <a:endParaRPr lang="LID4096"/>
                </a:p>
              </p:txBody>
            </p:sp>
            <p:sp>
              <p:nvSpPr>
                <p:cNvPr id="79" name="Freeform: Shape 78">
                  <a:extLst>
                    <a:ext uri="{FF2B5EF4-FFF2-40B4-BE49-F238E27FC236}">
                      <a16:creationId xmlns:a16="http://schemas.microsoft.com/office/drawing/2014/main" id="{9699719A-813D-79A4-2812-402AFB3BCE4D}"/>
                    </a:ext>
                  </a:extLst>
                </p:cNvPr>
                <p:cNvSpPr/>
                <p:nvPr/>
              </p:nvSpPr>
              <p:spPr>
                <a:xfrm>
                  <a:off x="7416887" y="6126939"/>
                  <a:ext cx="173426" cy="182249"/>
                </a:xfrm>
                <a:custGeom>
                  <a:avLst/>
                  <a:gdLst>
                    <a:gd name="connsiteX0" fmla="*/ 167393 w 173426"/>
                    <a:gd name="connsiteY0" fmla="*/ 8456 h 182249"/>
                    <a:gd name="connsiteX1" fmla="*/ 173427 w 173426"/>
                    <a:gd name="connsiteY1" fmla="*/ 69166 h 182249"/>
                    <a:gd name="connsiteX2" fmla="*/ 173256 w 173426"/>
                    <a:gd name="connsiteY2" fmla="*/ 70166 h 182249"/>
                    <a:gd name="connsiteX3" fmla="*/ 171985 w 173426"/>
                    <a:gd name="connsiteY3" fmla="*/ 77573 h 182249"/>
                    <a:gd name="connsiteX4" fmla="*/ 159661 w 173426"/>
                    <a:gd name="connsiteY4" fmla="*/ 98806 h 182249"/>
                    <a:gd name="connsiteX5" fmla="*/ 155961 w 173426"/>
                    <a:gd name="connsiteY5" fmla="*/ 104041 h 182249"/>
                    <a:gd name="connsiteX6" fmla="*/ 138006 w 173426"/>
                    <a:gd name="connsiteY6" fmla="*/ 129472 h 182249"/>
                    <a:gd name="connsiteX7" fmla="*/ 126390 w 173426"/>
                    <a:gd name="connsiteY7" fmla="*/ 145666 h 182249"/>
                    <a:gd name="connsiteX8" fmla="*/ 136272 w 173426"/>
                    <a:gd name="connsiteY8" fmla="*/ 148497 h 182249"/>
                    <a:gd name="connsiteX9" fmla="*/ 137982 w 173426"/>
                    <a:gd name="connsiteY9" fmla="*/ 151535 h 182249"/>
                    <a:gd name="connsiteX10" fmla="*/ 138250 w 173426"/>
                    <a:gd name="connsiteY10" fmla="*/ 163250 h 182249"/>
                    <a:gd name="connsiteX11" fmla="*/ 133304 w 173426"/>
                    <a:gd name="connsiteY11" fmla="*/ 173147 h 182249"/>
                    <a:gd name="connsiteX12" fmla="*/ 128223 w 173426"/>
                    <a:gd name="connsiteY12" fmla="*/ 177454 h 182249"/>
                    <a:gd name="connsiteX13" fmla="*/ 114164 w 173426"/>
                    <a:gd name="connsiteY13" fmla="*/ 182249 h 182249"/>
                    <a:gd name="connsiteX14" fmla="*/ 107349 w 173426"/>
                    <a:gd name="connsiteY14" fmla="*/ 181859 h 182249"/>
                    <a:gd name="connsiteX15" fmla="*/ 100973 w 173426"/>
                    <a:gd name="connsiteY15" fmla="*/ 177551 h 182249"/>
                    <a:gd name="connsiteX16" fmla="*/ 95575 w 173426"/>
                    <a:gd name="connsiteY16" fmla="*/ 169668 h 182249"/>
                    <a:gd name="connsiteX17" fmla="*/ 77266 w 173426"/>
                    <a:gd name="connsiteY17" fmla="*/ 142944 h 182249"/>
                    <a:gd name="connsiteX18" fmla="*/ 75629 w 173426"/>
                    <a:gd name="connsiteY18" fmla="*/ 154427 h 182249"/>
                    <a:gd name="connsiteX19" fmla="*/ 66151 w 173426"/>
                    <a:gd name="connsiteY19" fmla="*/ 145165 h 182249"/>
                    <a:gd name="connsiteX20" fmla="*/ 63745 w 173426"/>
                    <a:gd name="connsiteY20" fmla="*/ 147178 h 182249"/>
                    <a:gd name="connsiteX21" fmla="*/ 64160 w 173426"/>
                    <a:gd name="connsiteY21" fmla="*/ 153317 h 182249"/>
                    <a:gd name="connsiteX22" fmla="*/ 67837 w 173426"/>
                    <a:gd name="connsiteY22" fmla="*/ 159088 h 182249"/>
                    <a:gd name="connsiteX23" fmla="*/ 85229 w 173426"/>
                    <a:gd name="connsiteY23" fmla="*/ 168436 h 182249"/>
                    <a:gd name="connsiteX24" fmla="*/ 88600 w 173426"/>
                    <a:gd name="connsiteY24" fmla="*/ 172548 h 182249"/>
                    <a:gd name="connsiteX25" fmla="*/ 85168 w 173426"/>
                    <a:gd name="connsiteY25" fmla="*/ 177368 h 182249"/>
                    <a:gd name="connsiteX26" fmla="*/ 81651 w 173426"/>
                    <a:gd name="connsiteY26" fmla="*/ 178576 h 182249"/>
                    <a:gd name="connsiteX27" fmla="*/ 41564 w 173426"/>
                    <a:gd name="connsiteY27" fmla="*/ 161858 h 182249"/>
                    <a:gd name="connsiteX28" fmla="*/ 26602 w 173426"/>
                    <a:gd name="connsiteY28" fmla="*/ 155623 h 182249"/>
                    <a:gd name="connsiteX29" fmla="*/ 17319 w 173426"/>
                    <a:gd name="connsiteY29" fmla="*/ 154732 h 182249"/>
                    <a:gd name="connsiteX30" fmla="*/ 11896 w 173426"/>
                    <a:gd name="connsiteY30" fmla="*/ 155989 h 182249"/>
                    <a:gd name="connsiteX31" fmla="*/ 8159 w 173426"/>
                    <a:gd name="connsiteY31" fmla="*/ 159430 h 182249"/>
                    <a:gd name="connsiteX32" fmla="*/ 7963 w 173426"/>
                    <a:gd name="connsiteY32" fmla="*/ 162786 h 182249"/>
                    <a:gd name="connsiteX33" fmla="*/ 16110 w 173426"/>
                    <a:gd name="connsiteY33" fmla="*/ 161749 h 182249"/>
                    <a:gd name="connsiteX34" fmla="*/ 18626 w 173426"/>
                    <a:gd name="connsiteY34" fmla="*/ 163640 h 182249"/>
                    <a:gd name="connsiteX35" fmla="*/ 13032 w 173426"/>
                    <a:gd name="connsiteY35" fmla="*/ 169363 h 182249"/>
                    <a:gd name="connsiteX36" fmla="*/ 3481 w 173426"/>
                    <a:gd name="connsiteY36" fmla="*/ 169034 h 182249"/>
                    <a:gd name="connsiteX37" fmla="*/ 1246 w 173426"/>
                    <a:gd name="connsiteY37" fmla="*/ 166581 h 182249"/>
                    <a:gd name="connsiteX38" fmla="*/ 0 w 173426"/>
                    <a:gd name="connsiteY38" fmla="*/ 159906 h 182249"/>
                    <a:gd name="connsiteX39" fmla="*/ 2479 w 173426"/>
                    <a:gd name="connsiteY39" fmla="*/ 149790 h 182249"/>
                    <a:gd name="connsiteX40" fmla="*/ 31671 w 173426"/>
                    <a:gd name="connsiteY40" fmla="*/ 116134 h 182249"/>
                    <a:gd name="connsiteX41" fmla="*/ 34737 w 173426"/>
                    <a:gd name="connsiteY41" fmla="*/ 119405 h 182249"/>
                    <a:gd name="connsiteX42" fmla="*/ 38584 w 173426"/>
                    <a:gd name="connsiteY42" fmla="*/ 120430 h 182249"/>
                    <a:gd name="connsiteX43" fmla="*/ 41234 w 173426"/>
                    <a:gd name="connsiteY43" fmla="*/ 117575 h 182249"/>
                    <a:gd name="connsiteX44" fmla="*/ 39488 w 173426"/>
                    <a:gd name="connsiteY44" fmla="*/ 112315 h 182249"/>
                    <a:gd name="connsiteX45" fmla="*/ 36361 w 173426"/>
                    <a:gd name="connsiteY45" fmla="*/ 107080 h 182249"/>
                    <a:gd name="connsiteX46" fmla="*/ 43128 w 173426"/>
                    <a:gd name="connsiteY46" fmla="*/ 70166 h 182249"/>
                    <a:gd name="connsiteX47" fmla="*/ 45057 w 173426"/>
                    <a:gd name="connsiteY47" fmla="*/ 59696 h 182249"/>
                    <a:gd name="connsiteX48" fmla="*/ 48490 w 173426"/>
                    <a:gd name="connsiteY48" fmla="*/ 55144 h 182249"/>
                    <a:gd name="connsiteX49" fmla="*/ 56624 w 173426"/>
                    <a:gd name="connsiteY49" fmla="*/ 52948 h 182249"/>
                    <a:gd name="connsiteX50" fmla="*/ 62377 w 173426"/>
                    <a:gd name="connsiteY50" fmla="*/ 44138 h 182249"/>
                    <a:gd name="connsiteX51" fmla="*/ 63672 w 173426"/>
                    <a:gd name="connsiteY51" fmla="*/ 39696 h 182249"/>
                    <a:gd name="connsiteX52" fmla="*/ 92839 w 173426"/>
                    <a:gd name="connsiteY52" fmla="*/ 15827 h 182249"/>
                    <a:gd name="connsiteX53" fmla="*/ 95843 w 173426"/>
                    <a:gd name="connsiteY53" fmla="*/ 16034 h 182249"/>
                    <a:gd name="connsiteX54" fmla="*/ 108937 w 173426"/>
                    <a:gd name="connsiteY54" fmla="*/ 27713 h 182249"/>
                    <a:gd name="connsiteX55" fmla="*/ 122396 w 173426"/>
                    <a:gd name="connsiteY55" fmla="*/ 32142 h 182249"/>
                    <a:gd name="connsiteX56" fmla="*/ 133878 w 173426"/>
                    <a:gd name="connsiteY56" fmla="*/ 32984 h 182249"/>
                    <a:gd name="connsiteX57" fmla="*/ 140363 w 173426"/>
                    <a:gd name="connsiteY57" fmla="*/ 30873 h 182249"/>
                    <a:gd name="connsiteX58" fmla="*/ 147301 w 173426"/>
                    <a:gd name="connsiteY58" fmla="*/ 23735 h 182249"/>
                    <a:gd name="connsiteX59" fmla="*/ 153347 w 173426"/>
                    <a:gd name="connsiteY59" fmla="*/ 26102 h 182249"/>
                    <a:gd name="connsiteX60" fmla="*/ 153811 w 173426"/>
                    <a:gd name="connsiteY60" fmla="*/ 22465 h 182249"/>
                    <a:gd name="connsiteX61" fmla="*/ 146556 w 173426"/>
                    <a:gd name="connsiteY61" fmla="*/ 3649 h 182249"/>
                    <a:gd name="connsiteX62" fmla="*/ 147301 w 173426"/>
                    <a:gd name="connsiteY62" fmla="*/ 0 h 182249"/>
                    <a:gd name="connsiteX63" fmla="*/ 165072 w 173426"/>
                    <a:gd name="connsiteY63" fmla="*/ 2099 h 182249"/>
                    <a:gd name="connsiteX64" fmla="*/ 167393 w 173426"/>
                    <a:gd name="connsiteY64" fmla="*/ 8456 h 18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3426" h="182249">
                      <a:moveTo>
                        <a:pt x="167393" y="8456"/>
                      </a:moveTo>
                      <a:lnTo>
                        <a:pt x="173427" y="69166"/>
                      </a:lnTo>
                      <a:lnTo>
                        <a:pt x="173256" y="70166"/>
                      </a:lnTo>
                      <a:lnTo>
                        <a:pt x="171985" y="77573"/>
                      </a:lnTo>
                      <a:lnTo>
                        <a:pt x="159661" y="98806"/>
                      </a:lnTo>
                      <a:lnTo>
                        <a:pt x="155961" y="104041"/>
                      </a:lnTo>
                      <a:lnTo>
                        <a:pt x="138006" y="129472"/>
                      </a:lnTo>
                      <a:lnTo>
                        <a:pt x="126390" y="145666"/>
                      </a:lnTo>
                      <a:lnTo>
                        <a:pt x="136272" y="148497"/>
                      </a:lnTo>
                      <a:lnTo>
                        <a:pt x="137982" y="151535"/>
                      </a:lnTo>
                      <a:lnTo>
                        <a:pt x="138250" y="163250"/>
                      </a:lnTo>
                      <a:lnTo>
                        <a:pt x="133304" y="173147"/>
                      </a:lnTo>
                      <a:lnTo>
                        <a:pt x="128223" y="177454"/>
                      </a:lnTo>
                      <a:lnTo>
                        <a:pt x="114164" y="182249"/>
                      </a:lnTo>
                      <a:lnTo>
                        <a:pt x="107349" y="181859"/>
                      </a:lnTo>
                      <a:lnTo>
                        <a:pt x="100973" y="177551"/>
                      </a:lnTo>
                      <a:lnTo>
                        <a:pt x="95575" y="169668"/>
                      </a:lnTo>
                      <a:lnTo>
                        <a:pt x="77266" y="142944"/>
                      </a:lnTo>
                      <a:lnTo>
                        <a:pt x="75629" y="154427"/>
                      </a:lnTo>
                      <a:lnTo>
                        <a:pt x="66151" y="145165"/>
                      </a:lnTo>
                      <a:lnTo>
                        <a:pt x="63745" y="147178"/>
                      </a:lnTo>
                      <a:lnTo>
                        <a:pt x="64160" y="153317"/>
                      </a:lnTo>
                      <a:lnTo>
                        <a:pt x="67837" y="159088"/>
                      </a:lnTo>
                      <a:lnTo>
                        <a:pt x="85229" y="168436"/>
                      </a:lnTo>
                      <a:lnTo>
                        <a:pt x="88600" y="172548"/>
                      </a:lnTo>
                      <a:lnTo>
                        <a:pt x="85168" y="177368"/>
                      </a:lnTo>
                      <a:lnTo>
                        <a:pt x="81651" y="178576"/>
                      </a:lnTo>
                      <a:lnTo>
                        <a:pt x="41564" y="161858"/>
                      </a:lnTo>
                      <a:lnTo>
                        <a:pt x="26602" y="155623"/>
                      </a:lnTo>
                      <a:lnTo>
                        <a:pt x="17319" y="154732"/>
                      </a:lnTo>
                      <a:lnTo>
                        <a:pt x="11896" y="155989"/>
                      </a:lnTo>
                      <a:lnTo>
                        <a:pt x="8159" y="159430"/>
                      </a:lnTo>
                      <a:lnTo>
                        <a:pt x="7963" y="162786"/>
                      </a:lnTo>
                      <a:lnTo>
                        <a:pt x="16110" y="161749"/>
                      </a:lnTo>
                      <a:lnTo>
                        <a:pt x="18626" y="163640"/>
                      </a:lnTo>
                      <a:lnTo>
                        <a:pt x="13032" y="169363"/>
                      </a:lnTo>
                      <a:lnTo>
                        <a:pt x="3481" y="169034"/>
                      </a:lnTo>
                      <a:lnTo>
                        <a:pt x="1246" y="166581"/>
                      </a:lnTo>
                      <a:lnTo>
                        <a:pt x="0" y="159906"/>
                      </a:lnTo>
                      <a:lnTo>
                        <a:pt x="2479" y="149790"/>
                      </a:lnTo>
                      <a:lnTo>
                        <a:pt x="31671" y="116134"/>
                      </a:lnTo>
                      <a:lnTo>
                        <a:pt x="34737" y="119405"/>
                      </a:lnTo>
                      <a:lnTo>
                        <a:pt x="38584" y="120430"/>
                      </a:lnTo>
                      <a:lnTo>
                        <a:pt x="41234" y="117575"/>
                      </a:lnTo>
                      <a:lnTo>
                        <a:pt x="39488" y="112315"/>
                      </a:lnTo>
                      <a:lnTo>
                        <a:pt x="36361" y="107080"/>
                      </a:lnTo>
                      <a:lnTo>
                        <a:pt x="43128" y="70166"/>
                      </a:lnTo>
                      <a:lnTo>
                        <a:pt x="45057" y="59696"/>
                      </a:lnTo>
                      <a:lnTo>
                        <a:pt x="48490" y="55144"/>
                      </a:lnTo>
                      <a:lnTo>
                        <a:pt x="56624" y="52948"/>
                      </a:lnTo>
                      <a:lnTo>
                        <a:pt x="62377" y="44138"/>
                      </a:lnTo>
                      <a:lnTo>
                        <a:pt x="63672" y="39696"/>
                      </a:lnTo>
                      <a:lnTo>
                        <a:pt x="92839" y="15827"/>
                      </a:lnTo>
                      <a:lnTo>
                        <a:pt x="95843" y="16034"/>
                      </a:lnTo>
                      <a:lnTo>
                        <a:pt x="108937" y="27713"/>
                      </a:lnTo>
                      <a:lnTo>
                        <a:pt x="122396" y="32142"/>
                      </a:lnTo>
                      <a:lnTo>
                        <a:pt x="133878" y="32984"/>
                      </a:lnTo>
                      <a:lnTo>
                        <a:pt x="140363" y="30873"/>
                      </a:lnTo>
                      <a:lnTo>
                        <a:pt x="147301" y="23735"/>
                      </a:lnTo>
                      <a:lnTo>
                        <a:pt x="153347" y="26102"/>
                      </a:lnTo>
                      <a:lnTo>
                        <a:pt x="153811" y="22465"/>
                      </a:lnTo>
                      <a:lnTo>
                        <a:pt x="146556" y="3649"/>
                      </a:lnTo>
                      <a:lnTo>
                        <a:pt x="147301" y="0"/>
                      </a:lnTo>
                      <a:lnTo>
                        <a:pt x="165072" y="2099"/>
                      </a:lnTo>
                      <a:lnTo>
                        <a:pt x="167393" y="8456"/>
                      </a:lnTo>
                    </a:path>
                  </a:pathLst>
                </a:custGeom>
                <a:solidFill>
                  <a:srgbClr val="FFEBE2"/>
                </a:solidFill>
                <a:ln w="12206" cap="flat">
                  <a:solidFill>
                    <a:srgbClr val="000000"/>
                  </a:solidFill>
                  <a:prstDash val="solid"/>
                  <a:round/>
                </a:ln>
              </p:spPr>
              <p:txBody>
                <a:bodyPr rtlCol="0" anchor="ctr"/>
                <a:lstStyle/>
                <a:p>
                  <a:endParaRPr lang="LID4096"/>
                </a:p>
              </p:txBody>
            </p:sp>
            <p:sp>
              <p:nvSpPr>
                <p:cNvPr id="80" name="Freeform: Shape 79">
                  <a:extLst>
                    <a:ext uri="{FF2B5EF4-FFF2-40B4-BE49-F238E27FC236}">
                      <a16:creationId xmlns:a16="http://schemas.microsoft.com/office/drawing/2014/main" id="{851CC1CC-AFFC-A9E1-920C-5B3F991CAC73}"/>
                    </a:ext>
                  </a:extLst>
                </p:cNvPr>
                <p:cNvSpPr/>
                <p:nvPr/>
              </p:nvSpPr>
              <p:spPr>
                <a:xfrm>
                  <a:off x="6791731" y="4733691"/>
                  <a:ext cx="1425722" cy="1463414"/>
                </a:xfrm>
                <a:custGeom>
                  <a:avLst/>
                  <a:gdLst>
                    <a:gd name="connsiteX0" fmla="*/ 910035 w 1425722"/>
                    <a:gd name="connsiteY0" fmla="*/ 39769 h 1463414"/>
                    <a:gd name="connsiteX1" fmla="*/ 913785 w 1425722"/>
                    <a:gd name="connsiteY1" fmla="*/ 44052 h 1463414"/>
                    <a:gd name="connsiteX2" fmla="*/ 914432 w 1425722"/>
                    <a:gd name="connsiteY2" fmla="*/ 44797 h 1463414"/>
                    <a:gd name="connsiteX3" fmla="*/ 915153 w 1425722"/>
                    <a:gd name="connsiteY3" fmla="*/ 45529 h 1463414"/>
                    <a:gd name="connsiteX4" fmla="*/ 915861 w 1425722"/>
                    <a:gd name="connsiteY4" fmla="*/ 46249 h 1463414"/>
                    <a:gd name="connsiteX5" fmla="*/ 917302 w 1425722"/>
                    <a:gd name="connsiteY5" fmla="*/ 47713 h 1463414"/>
                    <a:gd name="connsiteX6" fmla="*/ 918731 w 1425722"/>
                    <a:gd name="connsiteY6" fmla="*/ 49166 h 1463414"/>
                    <a:gd name="connsiteX7" fmla="*/ 921663 w 1425722"/>
                    <a:gd name="connsiteY7" fmla="*/ 51997 h 1463414"/>
                    <a:gd name="connsiteX8" fmla="*/ 922774 w 1425722"/>
                    <a:gd name="connsiteY8" fmla="*/ 53082 h 1463414"/>
                    <a:gd name="connsiteX9" fmla="*/ 923434 w 1425722"/>
                    <a:gd name="connsiteY9" fmla="*/ 53900 h 1463414"/>
                    <a:gd name="connsiteX10" fmla="*/ 924362 w 1425722"/>
                    <a:gd name="connsiteY10" fmla="*/ 55071 h 1463414"/>
                    <a:gd name="connsiteX11" fmla="*/ 925730 w 1425722"/>
                    <a:gd name="connsiteY11" fmla="*/ 56792 h 1463414"/>
                    <a:gd name="connsiteX12" fmla="*/ 926194 w 1425722"/>
                    <a:gd name="connsiteY12" fmla="*/ 57390 h 1463414"/>
                    <a:gd name="connsiteX13" fmla="*/ 926451 w 1425722"/>
                    <a:gd name="connsiteY13" fmla="*/ 57854 h 1463414"/>
                    <a:gd name="connsiteX14" fmla="*/ 927928 w 1425722"/>
                    <a:gd name="connsiteY14" fmla="*/ 60490 h 1463414"/>
                    <a:gd name="connsiteX15" fmla="*/ 928673 w 1425722"/>
                    <a:gd name="connsiteY15" fmla="*/ 61807 h 1463414"/>
                    <a:gd name="connsiteX16" fmla="*/ 928759 w 1425722"/>
                    <a:gd name="connsiteY16" fmla="*/ 63296 h 1463414"/>
                    <a:gd name="connsiteX17" fmla="*/ 928893 w 1425722"/>
                    <a:gd name="connsiteY17" fmla="*/ 65578 h 1463414"/>
                    <a:gd name="connsiteX18" fmla="*/ 928930 w 1425722"/>
                    <a:gd name="connsiteY18" fmla="*/ 66225 h 1463414"/>
                    <a:gd name="connsiteX19" fmla="*/ 928808 w 1425722"/>
                    <a:gd name="connsiteY19" fmla="*/ 66933 h 1463414"/>
                    <a:gd name="connsiteX20" fmla="*/ 928527 w 1425722"/>
                    <a:gd name="connsiteY20" fmla="*/ 68702 h 1463414"/>
                    <a:gd name="connsiteX21" fmla="*/ 928356 w 1425722"/>
                    <a:gd name="connsiteY21" fmla="*/ 69690 h 1463414"/>
                    <a:gd name="connsiteX22" fmla="*/ 928002 w 1425722"/>
                    <a:gd name="connsiteY22" fmla="*/ 70484 h 1463414"/>
                    <a:gd name="connsiteX23" fmla="*/ 927232 w 1425722"/>
                    <a:gd name="connsiteY23" fmla="*/ 72192 h 1463414"/>
                    <a:gd name="connsiteX24" fmla="*/ 926683 w 1425722"/>
                    <a:gd name="connsiteY24" fmla="*/ 73376 h 1463414"/>
                    <a:gd name="connsiteX25" fmla="*/ 925840 w 1425722"/>
                    <a:gd name="connsiteY25" fmla="*/ 74157 h 1463414"/>
                    <a:gd name="connsiteX26" fmla="*/ 923739 w 1425722"/>
                    <a:gd name="connsiteY26" fmla="*/ 76085 h 1463414"/>
                    <a:gd name="connsiteX27" fmla="*/ 922860 w 1425722"/>
                    <a:gd name="connsiteY27" fmla="*/ 76890 h 1463414"/>
                    <a:gd name="connsiteX28" fmla="*/ 921516 w 1425722"/>
                    <a:gd name="connsiteY28" fmla="*/ 77330 h 1463414"/>
                    <a:gd name="connsiteX29" fmla="*/ 919513 w 1425722"/>
                    <a:gd name="connsiteY29" fmla="*/ 78001 h 1463414"/>
                    <a:gd name="connsiteX30" fmla="*/ 918377 w 1425722"/>
                    <a:gd name="connsiteY30" fmla="*/ 78379 h 1463414"/>
                    <a:gd name="connsiteX31" fmla="*/ 916716 w 1425722"/>
                    <a:gd name="connsiteY31" fmla="*/ 78428 h 1463414"/>
                    <a:gd name="connsiteX32" fmla="*/ 914847 w 1425722"/>
                    <a:gd name="connsiteY32" fmla="*/ 78477 h 1463414"/>
                    <a:gd name="connsiteX33" fmla="*/ 912661 w 1425722"/>
                    <a:gd name="connsiteY33" fmla="*/ 78660 h 1463414"/>
                    <a:gd name="connsiteX34" fmla="*/ 909791 w 1425722"/>
                    <a:gd name="connsiteY34" fmla="*/ 78891 h 1463414"/>
                    <a:gd name="connsiteX35" fmla="*/ 907885 w 1425722"/>
                    <a:gd name="connsiteY35" fmla="*/ 79062 h 1463414"/>
                    <a:gd name="connsiteX36" fmla="*/ 906578 w 1425722"/>
                    <a:gd name="connsiteY36" fmla="*/ 79575 h 1463414"/>
                    <a:gd name="connsiteX37" fmla="*/ 902853 w 1425722"/>
                    <a:gd name="connsiteY37" fmla="*/ 81064 h 1463414"/>
                    <a:gd name="connsiteX38" fmla="*/ 901363 w 1425722"/>
                    <a:gd name="connsiteY38" fmla="*/ 81662 h 1463414"/>
                    <a:gd name="connsiteX39" fmla="*/ 900410 w 1425722"/>
                    <a:gd name="connsiteY39" fmla="*/ 82772 h 1463414"/>
                    <a:gd name="connsiteX40" fmla="*/ 897369 w 1425722"/>
                    <a:gd name="connsiteY40" fmla="*/ 86311 h 1463414"/>
                    <a:gd name="connsiteX41" fmla="*/ 895842 w 1425722"/>
                    <a:gd name="connsiteY41" fmla="*/ 92119 h 1463414"/>
                    <a:gd name="connsiteX42" fmla="*/ 895696 w 1425722"/>
                    <a:gd name="connsiteY42" fmla="*/ 92705 h 1463414"/>
                    <a:gd name="connsiteX43" fmla="*/ 895671 w 1425722"/>
                    <a:gd name="connsiteY43" fmla="*/ 93681 h 1463414"/>
                    <a:gd name="connsiteX44" fmla="*/ 895634 w 1425722"/>
                    <a:gd name="connsiteY44" fmla="*/ 95426 h 1463414"/>
                    <a:gd name="connsiteX45" fmla="*/ 896318 w 1425722"/>
                    <a:gd name="connsiteY45" fmla="*/ 96903 h 1463414"/>
                    <a:gd name="connsiteX46" fmla="*/ 897821 w 1425722"/>
                    <a:gd name="connsiteY46" fmla="*/ 99978 h 1463414"/>
                    <a:gd name="connsiteX47" fmla="*/ 898175 w 1425722"/>
                    <a:gd name="connsiteY47" fmla="*/ 101528 h 1463414"/>
                    <a:gd name="connsiteX48" fmla="*/ 898871 w 1425722"/>
                    <a:gd name="connsiteY48" fmla="*/ 104640 h 1463414"/>
                    <a:gd name="connsiteX49" fmla="*/ 899348 w 1425722"/>
                    <a:gd name="connsiteY49" fmla="*/ 106067 h 1463414"/>
                    <a:gd name="connsiteX50" fmla="*/ 898981 w 1425722"/>
                    <a:gd name="connsiteY50" fmla="*/ 107275 h 1463414"/>
                    <a:gd name="connsiteX51" fmla="*/ 898664 w 1425722"/>
                    <a:gd name="connsiteY51" fmla="*/ 109045 h 1463414"/>
                    <a:gd name="connsiteX52" fmla="*/ 898053 w 1425722"/>
                    <a:gd name="connsiteY52" fmla="*/ 110204 h 1463414"/>
                    <a:gd name="connsiteX53" fmla="*/ 897320 w 1425722"/>
                    <a:gd name="connsiteY53" fmla="*/ 111583 h 1463414"/>
                    <a:gd name="connsiteX54" fmla="*/ 896660 w 1425722"/>
                    <a:gd name="connsiteY54" fmla="*/ 112840 h 1463414"/>
                    <a:gd name="connsiteX55" fmla="*/ 895488 w 1425722"/>
                    <a:gd name="connsiteY55" fmla="*/ 113779 h 1463414"/>
                    <a:gd name="connsiteX56" fmla="*/ 893741 w 1425722"/>
                    <a:gd name="connsiteY56" fmla="*/ 115195 h 1463414"/>
                    <a:gd name="connsiteX57" fmla="*/ 892777 w 1425722"/>
                    <a:gd name="connsiteY57" fmla="*/ 115964 h 1463414"/>
                    <a:gd name="connsiteX58" fmla="*/ 891054 w 1425722"/>
                    <a:gd name="connsiteY58" fmla="*/ 116696 h 1463414"/>
                    <a:gd name="connsiteX59" fmla="*/ 888453 w 1425722"/>
                    <a:gd name="connsiteY59" fmla="*/ 117818 h 1463414"/>
                    <a:gd name="connsiteX60" fmla="*/ 886584 w 1425722"/>
                    <a:gd name="connsiteY60" fmla="*/ 118612 h 1463414"/>
                    <a:gd name="connsiteX61" fmla="*/ 884850 w 1425722"/>
                    <a:gd name="connsiteY61" fmla="*/ 119551 h 1463414"/>
                    <a:gd name="connsiteX62" fmla="*/ 882248 w 1425722"/>
                    <a:gd name="connsiteY62" fmla="*/ 120943 h 1463414"/>
                    <a:gd name="connsiteX63" fmla="*/ 881759 w 1425722"/>
                    <a:gd name="connsiteY63" fmla="*/ 121211 h 1463414"/>
                    <a:gd name="connsiteX64" fmla="*/ 877485 w 1425722"/>
                    <a:gd name="connsiteY64" fmla="*/ 123957 h 1463414"/>
                    <a:gd name="connsiteX65" fmla="*/ 876019 w 1425722"/>
                    <a:gd name="connsiteY65" fmla="*/ 124896 h 1463414"/>
                    <a:gd name="connsiteX66" fmla="*/ 875701 w 1425722"/>
                    <a:gd name="connsiteY66" fmla="*/ 126934 h 1463414"/>
                    <a:gd name="connsiteX67" fmla="*/ 875457 w 1425722"/>
                    <a:gd name="connsiteY67" fmla="*/ 128472 h 1463414"/>
                    <a:gd name="connsiteX68" fmla="*/ 875958 w 1425722"/>
                    <a:gd name="connsiteY68" fmla="*/ 129655 h 1463414"/>
                    <a:gd name="connsiteX69" fmla="*/ 876263 w 1425722"/>
                    <a:gd name="connsiteY69" fmla="*/ 130363 h 1463414"/>
                    <a:gd name="connsiteX70" fmla="*/ 876886 w 1425722"/>
                    <a:gd name="connsiteY70" fmla="*/ 131693 h 1463414"/>
                    <a:gd name="connsiteX71" fmla="*/ 877558 w 1425722"/>
                    <a:gd name="connsiteY71" fmla="*/ 132035 h 1463414"/>
                    <a:gd name="connsiteX72" fmla="*/ 878804 w 1425722"/>
                    <a:gd name="connsiteY72" fmla="*/ 132669 h 1463414"/>
                    <a:gd name="connsiteX73" fmla="*/ 880037 w 1425722"/>
                    <a:gd name="connsiteY73" fmla="*/ 134219 h 1463414"/>
                    <a:gd name="connsiteX74" fmla="*/ 883103 w 1425722"/>
                    <a:gd name="connsiteY74" fmla="*/ 136391 h 1463414"/>
                    <a:gd name="connsiteX75" fmla="*/ 884080 w 1425722"/>
                    <a:gd name="connsiteY75" fmla="*/ 137062 h 1463414"/>
                    <a:gd name="connsiteX76" fmla="*/ 884788 w 1425722"/>
                    <a:gd name="connsiteY76" fmla="*/ 137807 h 1463414"/>
                    <a:gd name="connsiteX77" fmla="*/ 887341 w 1425722"/>
                    <a:gd name="connsiteY77" fmla="*/ 140504 h 1463414"/>
                    <a:gd name="connsiteX78" fmla="*/ 887683 w 1425722"/>
                    <a:gd name="connsiteY78" fmla="*/ 140882 h 1463414"/>
                    <a:gd name="connsiteX79" fmla="*/ 889845 w 1425722"/>
                    <a:gd name="connsiteY79" fmla="*/ 143847 h 1463414"/>
                    <a:gd name="connsiteX80" fmla="*/ 890883 w 1425722"/>
                    <a:gd name="connsiteY80" fmla="*/ 145263 h 1463414"/>
                    <a:gd name="connsiteX81" fmla="*/ 891042 w 1425722"/>
                    <a:gd name="connsiteY81" fmla="*/ 147166 h 1463414"/>
                    <a:gd name="connsiteX82" fmla="*/ 891372 w 1425722"/>
                    <a:gd name="connsiteY82" fmla="*/ 151340 h 1463414"/>
                    <a:gd name="connsiteX83" fmla="*/ 891409 w 1425722"/>
                    <a:gd name="connsiteY83" fmla="*/ 151865 h 1463414"/>
                    <a:gd name="connsiteX84" fmla="*/ 891372 w 1425722"/>
                    <a:gd name="connsiteY84" fmla="*/ 153219 h 1463414"/>
                    <a:gd name="connsiteX85" fmla="*/ 891213 w 1425722"/>
                    <a:gd name="connsiteY85" fmla="*/ 158503 h 1463414"/>
                    <a:gd name="connsiteX86" fmla="*/ 891201 w 1425722"/>
                    <a:gd name="connsiteY86" fmla="*/ 159150 h 1463414"/>
                    <a:gd name="connsiteX87" fmla="*/ 891054 w 1425722"/>
                    <a:gd name="connsiteY87" fmla="*/ 164067 h 1463414"/>
                    <a:gd name="connsiteX88" fmla="*/ 891018 w 1425722"/>
                    <a:gd name="connsiteY88" fmla="*/ 164958 h 1463414"/>
                    <a:gd name="connsiteX89" fmla="*/ 891042 w 1425722"/>
                    <a:gd name="connsiteY89" fmla="*/ 165495 h 1463414"/>
                    <a:gd name="connsiteX90" fmla="*/ 891164 w 1425722"/>
                    <a:gd name="connsiteY90" fmla="*/ 168643 h 1463414"/>
                    <a:gd name="connsiteX91" fmla="*/ 891225 w 1425722"/>
                    <a:gd name="connsiteY91" fmla="*/ 170218 h 1463414"/>
                    <a:gd name="connsiteX92" fmla="*/ 891714 w 1425722"/>
                    <a:gd name="connsiteY92" fmla="*/ 171584 h 1463414"/>
                    <a:gd name="connsiteX93" fmla="*/ 892447 w 1425722"/>
                    <a:gd name="connsiteY93" fmla="*/ 173647 h 1463414"/>
                    <a:gd name="connsiteX94" fmla="*/ 892679 w 1425722"/>
                    <a:gd name="connsiteY94" fmla="*/ 174294 h 1463414"/>
                    <a:gd name="connsiteX95" fmla="*/ 892923 w 1425722"/>
                    <a:gd name="connsiteY95" fmla="*/ 174757 h 1463414"/>
                    <a:gd name="connsiteX96" fmla="*/ 894890 w 1425722"/>
                    <a:gd name="connsiteY96" fmla="*/ 178528 h 1463414"/>
                    <a:gd name="connsiteX97" fmla="*/ 895634 w 1425722"/>
                    <a:gd name="connsiteY97" fmla="*/ 179956 h 1463414"/>
                    <a:gd name="connsiteX98" fmla="*/ 897332 w 1425722"/>
                    <a:gd name="connsiteY98" fmla="*/ 181273 h 1463414"/>
                    <a:gd name="connsiteX99" fmla="*/ 898810 w 1425722"/>
                    <a:gd name="connsiteY99" fmla="*/ 182420 h 1463414"/>
                    <a:gd name="connsiteX100" fmla="*/ 901509 w 1425722"/>
                    <a:gd name="connsiteY100" fmla="*/ 183055 h 1463414"/>
                    <a:gd name="connsiteX101" fmla="*/ 902792 w 1425722"/>
                    <a:gd name="connsiteY101" fmla="*/ 183348 h 1463414"/>
                    <a:gd name="connsiteX102" fmla="*/ 904111 w 1425722"/>
                    <a:gd name="connsiteY102" fmla="*/ 183641 h 1463414"/>
                    <a:gd name="connsiteX103" fmla="*/ 907861 w 1425722"/>
                    <a:gd name="connsiteY103" fmla="*/ 184495 h 1463414"/>
                    <a:gd name="connsiteX104" fmla="*/ 910010 w 1425722"/>
                    <a:gd name="connsiteY104" fmla="*/ 184898 h 1463414"/>
                    <a:gd name="connsiteX105" fmla="*/ 910865 w 1425722"/>
                    <a:gd name="connsiteY105" fmla="*/ 185056 h 1463414"/>
                    <a:gd name="connsiteX106" fmla="*/ 911501 w 1425722"/>
                    <a:gd name="connsiteY106" fmla="*/ 185178 h 1463414"/>
                    <a:gd name="connsiteX107" fmla="*/ 912649 w 1425722"/>
                    <a:gd name="connsiteY107" fmla="*/ 186179 h 1463414"/>
                    <a:gd name="connsiteX108" fmla="*/ 914859 w 1425722"/>
                    <a:gd name="connsiteY108" fmla="*/ 188132 h 1463414"/>
                    <a:gd name="connsiteX109" fmla="*/ 915800 w 1425722"/>
                    <a:gd name="connsiteY109" fmla="*/ 189254 h 1463414"/>
                    <a:gd name="connsiteX110" fmla="*/ 917424 w 1425722"/>
                    <a:gd name="connsiteY110" fmla="*/ 191255 h 1463414"/>
                    <a:gd name="connsiteX111" fmla="*/ 918572 w 1425722"/>
                    <a:gd name="connsiteY111" fmla="*/ 192683 h 1463414"/>
                    <a:gd name="connsiteX112" fmla="*/ 918121 w 1425722"/>
                    <a:gd name="connsiteY112" fmla="*/ 194623 h 1463414"/>
                    <a:gd name="connsiteX113" fmla="*/ 917546 w 1425722"/>
                    <a:gd name="connsiteY113" fmla="*/ 197064 h 1463414"/>
                    <a:gd name="connsiteX114" fmla="*/ 916777 w 1425722"/>
                    <a:gd name="connsiteY114" fmla="*/ 201310 h 1463414"/>
                    <a:gd name="connsiteX115" fmla="*/ 916252 w 1425722"/>
                    <a:gd name="connsiteY115" fmla="*/ 203507 h 1463414"/>
                    <a:gd name="connsiteX116" fmla="*/ 915714 w 1425722"/>
                    <a:gd name="connsiteY116" fmla="*/ 205789 h 1463414"/>
                    <a:gd name="connsiteX117" fmla="*/ 915043 w 1425722"/>
                    <a:gd name="connsiteY117" fmla="*/ 207009 h 1463414"/>
                    <a:gd name="connsiteX118" fmla="*/ 914517 w 1425722"/>
                    <a:gd name="connsiteY118" fmla="*/ 207973 h 1463414"/>
                    <a:gd name="connsiteX119" fmla="*/ 913809 w 1425722"/>
                    <a:gd name="connsiteY119" fmla="*/ 209267 h 1463414"/>
                    <a:gd name="connsiteX120" fmla="*/ 913528 w 1425722"/>
                    <a:gd name="connsiteY120" fmla="*/ 210292 h 1463414"/>
                    <a:gd name="connsiteX121" fmla="*/ 912942 w 1425722"/>
                    <a:gd name="connsiteY121" fmla="*/ 212427 h 1463414"/>
                    <a:gd name="connsiteX122" fmla="*/ 912478 w 1425722"/>
                    <a:gd name="connsiteY122" fmla="*/ 214111 h 1463414"/>
                    <a:gd name="connsiteX123" fmla="*/ 913601 w 1425722"/>
                    <a:gd name="connsiteY123" fmla="*/ 217504 h 1463414"/>
                    <a:gd name="connsiteX124" fmla="*/ 914493 w 1425722"/>
                    <a:gd name="connsiteY124" fmla="*/ 218382 h 1463414"/>
                    <a:gd name="connsiteX125" fmla="*/ 916056 w 1425722"/>
                    <a:gd name="connsiteY125" fmla="*/ 219920 h 1463414"/>
                    <a:gd name="connsiteX126" fmla="*/ 916630 w 1425722"/>
                    <a:gd name="connsiteY126" fmla="*/ 220481 h 1463414"/>
                    <a:gd name="connsiteX127" fmla="*/ 917400 w 1425722"/>
                    <a:gd name="connsiteY127" fmla="*/ 220908 h 1463414"/>
                    <a:gd name="connsiteX128" fmla="*/ 919647 w 1425722"/>
                    <a:gd name="connsiteY128" fmla="*/ 222153 h 1463414"/>
                    <a:gd name="connsiteX129" fmla="*/ 920197 w 1425722"/>
                    <a:gd name="connsiteY129" fmla="*/ 222458 h 1463414"/>
                    <a:gd name="connsiteX130" fmla="*/ 921015 w 1425722"/>
                    <a:gd name="connsiteY130" fmla="*/ 222775 h 1463414"/>
                    <a:gd name="connsiteX131" fmla="*/ 922628 w 1425722"/>
                    <a:gd name="connsiteY131" fmla="*/ 223410 h 1463414"/>
                    <a:gd name="connsiteX132" fmla="*/ 923189 w 1425722"/>
                    <a:gd name="connsiteY132" fmla="*/ 223630 h 1463414"/>
                    <a:gd name="connsiteX133" fmla="*/ 923947 w 1425722"/>
                    <a:gd name="connsiteY133" fmla="*/ 223935 h 1463414"/>
                    <a:gd name="connsiteX134" fmla="*/ 924411 w 1425722"/>
                    <a:gd name="connsiteY134" fmla="*/ 224093 h 1463414"/>
                    <a:gd name="connsiteX135" fmla="*/ 927696 w 1425722"/>
                    <a:gd name="connsiteY135" fmla="*/ 225179 h 1463414"/>
                    <a:gd name="connsiteX136" fmla="*/ 929944 w 1425722"/>
                    <a:gd name="connsiteY136" fmla="*/ 226168 h 1463414"/>
                    <a:gd name="connsiteX137" fmla="*/ 931177 w 1425722"/>
                    <a:gd name="connsiteY137" fmla="*/ 226705 h 1463414"/>
                    <a:gd name="connsiteX138" fmla="*/ 932093 w 1425722"/>
                    <a:gd name="connsiteY138" fmla="*/ 227107 h 1463414"/>
                    <a:gd name="connsiteX139" fmla="*/ 935758 w 1425722"/>
                    <a:gd name="connsiteY139" fmla="*/ 228462 h 1463414"/>
                    <a:gd name="connsiteX140" fmla="*/ 937602 w 1425722"/>
                    <a:gd name="connsiteY140" fmla="*/ 229145 h 1463414"/>
                    <a:gd name="connsiteX141" fmla="*/ 939251 w 1425722"/>
                    <a:gd name="connsiteY141" fmla="*/ 230011 h 1463414"/>
                    <a:gd name="connsiteX142" fmla="*/ 939678 w 1425722"/>
                    <a:gd name="connsiteY142" fmla="*/ 230243 h 1463414"/>
                    <a:gd name="connsiteX143" fmla="*/ 941132 w 1425722"/>
                    <a:gd name="connsiteY143" fmla="*/ 231000 h 1463414"/>
                    <a:gd name="connsiteX144" fmla="*/ 942109 w 1425722"/>
                    <a:gd name="connsiteY144" fmla="*/ 231513 h 1463414"/>
                    <a:gd name="connsiteX145" fmla="*/ 942952 w 1425722"/>
                    <a:gd name="connsiteY145" fmla="*/ 232037 h 1463414"/>
                    <a:gd name="connsiteX146" fmla="*/ 945052 w 1425722"/>
                    <a:gd name="connsiteY146" fmla="*/ 233343 h 1463414"/>
                    <a:gd name="connsiteX147" fmla="*/ 946372 w 1425722"/>
                    <a:gd name="connsiteY147" fmla="*/ 234173 h 1463414"/>
                    <a:gd name="connsiteX148" fmla="*/ 947715 w 1425722"/>
                    <a:gd name="connsiteY148" fmla="*/ 235015 h 1463414"/>
                    <a:gd name="connsiteX149" fmla="*/ 948863 w 1425722"/>
                    <a:gd name="connsiteY149" fmla="*/ 235905 h 1463414"/>
                    <a:gd name="connsiteX150" fmla="*/ 949828 w 1425722"/>
                    <a:gd name="connsiteY150" fmla="*/ 236662 h 1463414"/>
                    <a:gd name="connsiteX151" fmla="*/ 952173 w 1425722"/>
                    <a:gd name="connsiteY151" fmla="*/ 238493 h 1463414"/>
                    <a:gd name="connsiteX152" fmla="*/ 953101 w 1425722"/>
                    <a:gd name="connsiteY152" fmla="*/ 239261 h 1463414"/>
                    <a:gd name="connsiteX153" fmla="*/ 954995 w 1425722"/>
                    <a:gd name="connsiteY153" fmla="*/ 240860 h 1463414"/>
                    <a:gd name="connsiteX154" fmla="*/ 955373 w 1425722"/>
                    <a:gd name="connsiteY154" fmla="*/ 241189 h 1463414"/>
                    <a:gd name="connsiteX155" fmla="*/ 956729 w 1425722"/>
                    <a:gd name="connsiteY155" fmla="*/ 242324 h 1463414"/>
                    <a:gd name="connsiteX156" fmla="*/ 958390 w 1425722"/>
                    <a:gd name="connsiteY156" fmla="*/ 244374 h 1463414"/>
                    <a:gd name="connsiteX157" fmla="*/ 959465 w 1425722"/>
                    <a:gd name="connsiteY157" fmla="*/ 245704 h 1463414"/>
                    <a:gd name="connsiteX158" fmla="*/ 960796 w 1425722"/>
                    <a:gd name="connsiteY158" fmla="*/ 247022 h 1463414"/>
                    <a:gd name="connsiteX159" fmla="*/ 961737 w 1425722"/>
                    <a:gd name="connsiteY159" fmla="*/ 247962 h 1463414"/>
                    <a:gd name="connsiteX160" fmla="*/ 963422 w 1425722"/>
                    <a:gd name="connsiteY160" fmla="*/ 249634 h 1463414"/>
                    <a:gd name="connsiteX161" fmla="*/ 966964 w 1425722"/>
                    <a:gd name="connsiteY161" fmla="*/ 252465 h 1463414"/>
                    <a:gd name="connsiteX162" fmla="*/ 967917 w 1425722"/>
                    <a:gd name="connsiteY162" fmla="*/ 253234 h 1463414"/>
                    <a:gd name="connsiteX163" fmla="*/ 968540 w 1425722"/>
                    <a:gd name="connsiteY163" fmla="*/ 253990 h 1463414"/>
                    <a:gd name="connsiteX164" fmla="*/ 970042 w 1425722"/>
                    <a:gd name="connsiteY164" fmla="*/ 255821 h 1463414"/>
                    <a:gd name="connsiteX165" fmla="*/ 970958 w 1425722"/>
                    <a:gd name="connsiteY165" fmla="*/ 256943 h 1463414"/>
                    <a:gd name="connsiteX166" fmla="*/ 971459 w 1425722"/>
                    <a:gd name="connsiteY166" fmla="*/ 258469 h 1463414"/>
                    <a:gd name="connsiteX167" fmla="*/ 972143 w 1425722"/>
                    <a:gd name="connsiteY167" fmla="*/ 260604 h 1463414"/>
                    <a:gd name="connsiteX168" fmla="*/ 972510 w 1425722"/>
                    <a:gd name="connsiteY168" fmla="*/ 261751 h 1463414"/>
                    <a:gd name="connsiteX169" fmla="*/ 972717 w 1425722"/>
                    <a:gd name="connsiteY169" fmla="*/ 263301 h 1463414"/>
                    <a:gd name="connsiteX170" fmla="*/ 973303 w 1425722"/>
                    <a:gd name="connsiteY170" fmla="*/ 267462 h 1463414"/>
                    <a:gd name="connsiteX171" fmla="*/ 973597 w 1425722"/>
                    <a:gd name="connsiteY171" fmla="*/ 269024 h 1463414"/>
                    <a:gd name="connsiteX172" fmla="*/ 973987 w 1425722"/>
                    <a:gd name="connsiteY172" fmla="*/ 271099 h 1463414"/>
                    <a:gd name="connsiteX173" fmla="*/ 974268 w 1425722"/>
                    <a:gd name="connsiteY173" fmla="*/ 272660 h 1463414"/>
                    <a:gd name="connsiteX174" fmla="*/ 974757 w 1425722"/>
                    <a:gd name="connsiteY174" fmla="*/ 275247 h 1463414"/>
                    <a:gd name="connsiteX175" fmla="*/ 975270 w 1425722"/>
                    <a:gd name="connsiteY175" fmla="*/ 276760 h 1463414"/>
                    <a:gd name="connsiteX176" fmla="*/ 976003 w 1425722"/>
                    <a:gd name="connsiteY176" fmla="*/ 278896 h 1463414"/>
                    <a:gd name="connsiteX177" fmla="*/ 976552 w 1425722"/>
                    <a:gd name="connsiteY177" fmla="*/ 280898 h 1463414"/>
                    <a:gd name="connsiteX178" fmla="*/ 976760 w 1425722"/>
                    <a:gd name="connsiteY178" fmla="*/ 281691 h 1463414"/>
                    <a:gd name="connsiteX179" fmla="*/ 976760 w 1425722"/>
                    <a:gd name="connsiteY179" fmla="*/ 282325 h 1463414"/>
                    <a:gd name="connsiteX180" fmla="*/ 976760 w 1425722"/>
                    <a:gd name="connsiteY180" fmla="*/ 283277 h 1463414"/>
                    <a:gd name="connsiteX181" fmla="*/ 976748 w 1425722"/>
                    <a:gd name="connsiteY181" fmla="*/ 285388 h 1463414"/>
                    <a:gd name="connsiteX182" fmla="*/ 976039 w 1425722"/>
                    <a:gd name="connsiteY182" fmla="*/ 288256 h 1463414"/>
                    <a:gd name="connsiteX183" fmla="*/ 975514 w 1425722"/>
                    <a:gd name="connsiteY183" fmla="*/ 290416 h 1463414"/>
                    <a:gd name="connsiteX184" fmla="*/ 974977 w 1425722"/>
                    <a:gd name="connsiteY184" fmla="*/ 293125 h 1463414"/>
                    <a:gd name="connsiteX185" fmla="*/ 974500 w 1425722"/>
                    <a:gd name="connsiteY185" fmla="*/ 295614 h 1463414"/>
                    <a:gd name="connsiteX186" fmla="*/ 974378 w 1425722"/>
                    <a:gd name="connsiteY186" fmla="*/ 296224 h 1463414"/>
                    <a:gd name="connsiteX187" fmla="*/ 973413 w 1425722"/>
                    <a:gd name="connsiteY187" fmla="*/ 299092 h 1463414"/>
                    <a:gd name="connsiteX188" fmla="*/ 972607 w 1425722"/>
                    <a:gd name="connsiteY188" fmla="*/ 301459 h 1463414"/>
                    <a:gd name="connsiteX189" fmla="*/ 973120 w 1425722"/>
                    <a:gd name="connsiteY189" fmla="*/ 303119 h 1463414"/>
                    <a:gd name="connsiteX190" fmla="*/ 974012 w 1425722"/>
                    <a:gd name="connsiteY190" fmla="*/ 305999 h 1463414"/>
                    <a:gd name="connsiteX191" fmla="*/ 974293 w 1425722"/>
                    <a:gd name="connsiteY191" fmla="*/ 306914 h 1463414"/>
                    <a:gd name="connsiteX192" fmla="*/ 979813 w 1425722"/>
                    <a:gd name="connsiteY192" fmla="*/ 311331 h 1463414"/>
                    <a:gd name="connsiteX193" fmla="*/ 980974 w 1425722"/>
                    <a:gd name="connsiteY193" fmla="*/ 312283 h 1463414"/>
                    <a:gd name="connsiteX194" fmla="*/ 981670 w 1425722"/>
                    <a:gd name="connsiteY194" fmla="*/ 312857 h 1463414"/>
                    <a:gd name="connsiteX195" fmla="*/ 983233 w 1425722"/>
                    <a:gd name="connsiteY195" fmla="*/ 314162 h 1463414"/>
                    <a:gd name="connsiteX196" fmla="*/ 985725 w 1425722"/>
                    <a:gd name="connsiteY196" fmla="*/ 315297 h 1463414"/>
                    <a:gd name="connsiteX197" fmla="*/ 987349 w 1425722"/>
                    <a:gd name="connsiteY197" fmla="*/ 316029 h 1463414"/>
                    <a:gd name="connsiteX198" fmla="*/ 988949 w 1425722"/>
                    <a:gd name="connsiteY198" fmla="*/ 316762 h 1463414"/>
                    <a:gd name="connsiteX199" fmla="*/ 989817 w 1425722"/>
                    <a:gd name="connsiteY199" fmla="*/ 317347 h 1463414"/>
                    <a:gd name="connsiteX200" fmla="*/ 990928 w 1425722"/>
                    <a:gd name="connsiteY200" fmla="*/ 318092 h 1463414"/>
                    <a:gd name="connsiteX201" fmla="*/ 992076 w 1425722"/>
                    <a:gd name="connsiteY201" fmla="*/ 318873 h 1463414"/>
                    <a:gd name="connsiteX202" fmla="*/ 993823 w 1425722"/>
                    <a:gd name="connsiteY202" fmla="*/ 320447 h 1463414"/>
                    <a:gd name="connsiteX203" fmla="*/ 995093 w 1425722"/>
                    <a:gd name="connsiteY203" fmla="*/ 321606 h 1463414"/>
                    <a:gd name="connsiteX204" fmla="*/ 995423 w 1425722"/>
                    <a:gd name="connsiteY204" fmla="*/ 323559 h 1463414"/>
                    <a:gd name="connsiteX205" fmla="*/ 995570 w 1425722"/>
                    <a:gd name="connsiteY205" fmla="*/ 324511 h 1463414"/>
                    <a:gd name="connsiteX206" fmla="*/ 995740 w 1425722"/>
                    <a:gd name="connsiteY206" fmla="*/ 325511 h 1463414"/>
                    <a:gd name="connsiteX207" fmla="*/ 995680 w 1425722"/>
                    <a:gd name="connsiteY207" fmla="*/ 326316 h 1463414"/>
                    <a:gd name="connsiteX208" fmla="*/ 995447 w 1425722"/>
                    <a:gd name="connsiteY208" fmla="*/ 329245 h 1463414"/>
                    <a:gd name="connsiteX209" fmla="*/ 995386 w 1425722"/>
                    <a:gd name="connsiteY209" fmla="*/ 330111 h 1463414"/>
                    <a:gd name="connsiteX210" fmla="*/ 995069 w 1425722"/>
                    <a:gd name="connsiteY210" fmla="*/ 331234 h 1463414"/>
                    <a:gd name="connsiteX211" fmla="*/ 993921 w 1425722"/>
                    <a:gd name="connsiteY211" fmla="*/ 335249 h 1463414"/>
                    <a:gd name="connsiteX212" fmla="*/ 993615 w 1425722"/>
                    <a:gd name="connsiteY212" fmla="*/ 336201 h 1463414"/>
                    <a:gd name="connsiteX213" fmla="*/ 993139 w 1425722"/>
                    <a:gd name="connsiteY213" fmla="*/ 337641 h 1463414"/>
                    <a:gd name="connsiteX214" fmla="*/ 992357 w 1425722"/>
                    <a:gd name="connsiteY214" fmla="*/ 340020 h 1463414"/>
                    <a:gd name="connsiteX215" fmla="*/ 991258 w 1425722"/>
                    <a:gd name="connsiteY215" fmla="*/ 342949 h 1463414"/>
                    <a:gd name="connsiteX216" fmla="*/ 991063 w 1425722"/>
                    <a:gd name="connsiteY216" fmla="*/ 343449 h 1463414"/>
                    <a:gd name="connsiteX217" fmla="*/ 990110 w 1425722"/>
                    <a:gd name="connsiteY217" fmla="*/ 346048 h 1463414"/>
                    <a:gd name="connsiteX218" fmla="*/ 989768 w 1425722"/>
                    <a:gd name="connsiteY218" fmla="*/ 348294 h 1463414"/>
                    <a:gd name="connsiteX219" fmla="*/ 989255 w 1425722"/>
                    <a:gd name="connsiteY219" fmla="*/ 351625 h 1463414"/>
                    <a:gd name="connsiteX220" fmla="*/ 989108 w 1425722"/>
                    <a:gd name="connsiteY220" fmla="*/ 352613 h 1463414"/>
                    <a:gd name="connsiteX221" fmla="*/ 989047 w 1425722"/>
                    <a:gd name="connsiteY221" fmla="*/ 353163 h 1463414"/>
                    <a:gd name="connsiteX222" fmla="*/ 988827 w 1425722"/>
                    <a:gd name="connsiteY222" fmla="*/ 355298 h 1463414"/>
                    <a:gd name="connsiteX223" fmla="*/ 988168 w 1425722"/>
                    <a:gd name="connsiteY223" fmla="*/ 361705 h 1463414"/>
                    <a:gd name="connsiteX224" fmla="*/ 987716 w 1425722"/>
                    <a:gd name="connsiteY224" fmla="*/ 366732 h 1463414"/>
                    <a:gd name="connsiteX225" fmla="*/ 987569 w 1425722"/>
                    <a:gd name="connsiteY225" fmla="*/ 368355 h 1463414"/>
                    <a:gd name="connsiteX226" fmla="*/ 987472 w 1425722"/>
                    <a:gd name="connsiteY226" fmla="*/ 369417 h 1463414"/>
                    <a:gd name="connsiteX227" fmla="*/ 987582 w 1425722"/>
                    <a:gd name="connsiteY227" fmla="*/ 371016 h 1463414"/>
                    <a:gd name="connsiteX228" fmla="*/ 987618 w 1425722"/>
                    <a:gd name="connsiteY228" fmla="*/ 371540 h 1463414"/>
                    <a:gd name="connsiteX229" fmla="*/ 987691 w 1425722"/>
                    <a:gd name="connsiteY229" fmla="*/ 372602 h 1463414"/>
                    <a:gd name="connsiteX230" fmla="*/ 987777 w 1425722"/>
                    <a:gd name="connsiteY230" fmla="*/ 373786 h 1463414"/>
                    <a:gd name="connsiteX231" fmla="*/ 987985 w 1425722"/>
                    <a:gd name="connsiteY231" fmla="*/ 374286 h 1463414"/>
                    <a:gd name="connsiteX232" fmla="*/ 988742 w 1425722"/>
                    <a:gd name="connsiteY232" fmla="*/ 376116 h 1463414"/>
                    <a:gd name="connsiteX233" fmla="*/ 989316 w 1425722"/>
                    <a:gd name="connsiteY233" fmla="*/ 377520 h 1463414"/>
                    <a:gd name="connsiteX234" fmla="*/ 989499 w 1425722"/>
                    <a:gd name="connsiteY234" fmla="*/ 378032 h 1463414"/>
                    <a:gd name="connsiteX235" fmla="*/ 990550 w 1425722"/>
                    <a:gd name="connsiteY235" fmla="*/ 380924 h 1463414"/>
                    <a:gd name="connsiteX236" fmla="*/ 991258 w 1425722"/>
                    <a:gd name="connsiteY236" fmla="*/ 382852 h 1463414"/>
                    <a:gd name="connsiteX237" fmla="*/ 991099 w 1425722"/>
                    <a:gd name="connsiteY237" fmla="*/ 384427 h 1463414"/>
                    <a:gd name="connsiteX238" fmla="*/ 990782 w 1425722"/>
                    <a:gd name="connsiteY238" fmla="*/ 387501 h 1463414"/>
                    <a:gd name="connsiteX239" fmla="*/ 990684 w 1425722"/>
                    <a:gd name="connsiteY239" fmla="*/ 388551 h 1463414"/>
                    <a:gd name="connsiteX240" fmla="*/ 990293 w 1425722"/>
                    <a:gd name="connsiteY240" fmla="*/ 389527 h 1463414"/>
                    <a:gd name="connsiteX241" fmla="*/ 989707 w 1425722"/>
                    <a:gd name="connsiteY241" fmla="*/ 390979 h 1463414"/>
                    <a:gd name="connsiteX242" fmla="*/ 989389 w 1425722"/>
                    <a:gd name="connsiteY242" fmla="*/ 391797 h 1463414"/>
                    <a:gd name="connsiteX243" fmla="*/ 988901 w 1425722"/>
                    <a:gd name="connsiteY243" fmla="*/ 393029 h 1463414"/>
                    <a:gd name="connsiteX244" fmla="*/ 987655 w 1425722"/>
                    <a:gd name="connsiteY244" fmla="*/ 394433 h 1463414"/>
                    <a:gd name="connsiteX245" fmla="*/ 987203 w 1425722"/>
                    <a:gd name="connsiteY245" fmla="*/ 394945 h 1463414"/>
                    <a:gd name="connsiteX246" fmla="*/ 986238 w 1425722"/>
                    <a:gd name="connsiteY246" fmla="*/ 396031 h 1463414"/>
                    <a:gd name="connsiteX247" fmla="*/ 985029 w 1425722"/>
                    <a:gd name="connsiteY247" fmla="*/ 396849 h 1463414"/>
                    <a:gd name="connsiteX248" fmla="*/ 981365 w 1425722"/>
                    <a:gd name="connsiteY248" fmla="*/ 399326 h 1463414"/>
                    <a:gd name="connsiteX249" fmla="*/ 980510 w 1425722"/>
                    <a:gd name="connsiteY249" fmla="*/ 399899 h 1463414"/>
                    <a:gd name="connsiteX250" fmla="*/ 980021 w 1425722"/>
                    <a:gd name="connsiteY250" fmla="*/ 400241 h 1463414"/>
                    <a:gd name="connsiteX251" fmla="*/ 976565 w 1425722"/>
                    <a:gd name="connsiteY251" fmla="*/ 402950 h 1463414"/>
                    <a:gd name="connsiteX252" fmla="*/ 975184 w 1425722"/>
                    <a:gd name="connsiteY252" fmla="*/ 404024 h 1463414"/>
                    <a:gd name="connsiteX253" fmla="*/ 974867 w 1425722"/>
                    <a:gd name="connsiteY253" fmla="*/ 405818 h 1463414"/>
                    <a:gd name="connsiteX254" fmla="*/ 974671 w 1425722"/>
                    <a:gd name="connsiteY254" fmla="*/ 406965 h 1463414"/>
                    <a:gd name="connsiteX255" fmla="*/ 974500 w 1425722"/>
                    <a:gd name="connsiteY255" fmla="*/ 407941 h 1463414"/>
                    <a:gd name="connsiteX256" fmla="*/ 974733 w 1425722"/>
                    <a:gd name="connsiteY256" fmla="*/ 408905 h 1463414"/>
                    <a:gd name="connsiteX257" fmla="*/ 975111 w 1425722"/>
                    <a:gd name="connsiteY257" fmla="*/ 410565 h 1463414"/>
                    <a:gd name="connsiteX258" fmla="*/ 975368 w 1425722"/>
                    <a:gd name="connsiteY258" fmla="*/ 411639 h 1463414"/>
                    <a:gd name="connsiteX259" fmla="*/ 976369 w 1425722"/>
                    <a:gd name="connsiteY259" fmla="*/ 412896 h 1463414"/>
                    <a:gd name="connsiteX260" fmla="*/ 977713 w 1425722"/>
                    <a:gd name="connsiteY260" fmla="*/ 414555 h 1463414"/>
                    <a:gd name="connsiteX261" fmla="*/ 979508 w 1425722"/>
                    <a:gd name="connsiteY261" fmla="*/ 414921 h 1463414"/>
                    <a:gd name="connsiteX262" fmla="*/ 982720 w 1425722"/>
                    <a:gd name="connsiteY262" fmla="*/ 415592 h 1463414"/>
                    <a:gd name="connsiteX263" fmla="*/ 985505 w 1425722"/>
                    <a:gd name="connsiteY263" fmla="*/ 416569 h 1463414"/>
                    <a:gd name="connsiteX264" fmla="*/ 986898 w 1425722"/>
                    <a:gd name="connsiteY264" fmla="*/ 417069 h 1463414"/>
                    <a:gd name="connsiteX265" fmla="*/ 987753 w 1425722"/>
                    <a:gd name="connsiteY265" fmla="*/ 417520 h 1463414"/>
                    <a:gd name="connsiteX266" fmla="*/ 991148 w 1425722"/>
                    <a:gd name="connsiteY266" fmla="*/ 419339 h 1463414"/>
                    <a:gd name="connsiteX267" fmla="*/ 992076 w 1425722"/>
                    <a:gd name="connsiteY267" fmla="*/ 419839 h 1463414"/>
                    <a:gd name="connsiteX268" fmla="*/ 993371 w 1425722"/>
                    <a:gd name="connsiteY268" fmla="*/ 420974 h 1463414"/>
                    <a:gd name="connsiteX269" fmla="*/ 994910 w 1425722"/>
                    <a:gd name="connsiteY269" fmla="*/ 422365 h 1463414"/>
                    <a:gd name="connsiteX270" fmla="*/ 995740 w 1425722"/>
                    <a:gd name="connsiteY270" fmla="*/ 424000 h 1463414"/>
                    <a:gd name="connsiteX271" fmla="*/ 996376 w 1425722"/>
                    <a:gd name="connsiteY271" fmla="*/ 425233 h 1463414"/>
                    <a:gd name="connsiteX272" fmla="*/ 997426 w 1425722"/>
                    <a:gd name="connsiteY272" fmla="*/ 427283 h 1463414"/>
                    <a:gd name="connsiteX273" fmla="*/ 999710 w 1425722"/>
                    <a:gd name="connsiteY273" fmla="*/ 431395 h 1463414"/>
                    <a:gd name="connsiteX274" fmla="*/ 1000480 w 1425722"/>
                    <a:gd name="connsiteY274" fmla="*/ 432762 h 1463414"/>
                    <a:gd name="connsiteX275" fmla="*/ 1001005 w 1425722"/>
                    <a:gd name="connsiteY275" fmla="*/ 434189 h 1463414"/>
                    <a:gd name="connsiteX276" fmla="*/ 1002214 w 1425722"/>
                    <a:gd name="connsiteY276" fmla="*/ 437460 h 1463414"/>
                    <a:gd name="connsiteX277" fmla="*/ 1002764 w 1425722"/>
                    <a:gd name="connsiteY277" fmla="*/ 438949 h 1463414"/>
                    <a:gd name="connsiteX278" fmla="*/ 1003081 w 1425722"/>
                    <a:gd name="connsiteY278" fmla="*/ 440499 h 1463414"/>
                    <a:gd name="connsiteX279" fmla="*/ 1003301 w 1425722"/>
                    <a:gd name="connsiteY279" fmla="*/ 441548 h 1463414"/>
                    <a:gd name="connsiteX280" fmla="*/ 1003826 w 1425722"/>
                    <a:gd name="connsiteY280" fmla="*/ 444098 h 1463414"/>
                    <a:gd name="connsiteX281" fmla="*/ 1003997 w 1425722"/>
                    <a:gd name="connsiteY281" fmla="*/ 445014 h 1463414"/>
                    <a:gd name="connsiteX282" fmla="*/ 1004583 w 1425722"/>
                    <a:gd name="connsiteY282" fmla="*/ 448125 h 1463414"/>
                    <a:gd name="connsiteX283" fmla="*/ 1006098 w 1425722"/>
                    <a:gd name="connsiteY283" fmla="*/ 449419 h 1463414"/>
                    <a:gd name="connsiteX284" fmla="*/ 1006684 w 1425722"/>
                    <a:gd name="connsiteY284" fmla="*/ 449919 h 1463414"/>
                    <a:gd name="connsiteX285" fmla="*/ 1007405 w 1425722"/>
                    <a:gd name="connsiteY285" fmla="*/ 450529 h 1463414"/>
                    <a:gd name="connsiteX286" fmla="*/ 1007588 w 1425722"/>
                    <a:gd name="connsiteY286" fmla="*/ 451932 h 1463414"/>
                    <a:gd name="connsiteX287" fmla="*/ 1008187 w 1425722"/>
                    <a:gd name="connsiteY287" fmla="*/ 456447 h 1463414"/>
                    <a:gd name="connsiteX288" fmla="*/ 1008382 w 1425722"/>
                    <a:gd name="connsiteY288" fmla="*/ 457826 h 1463414"/>
                    <a:gd name="connsiteX289" fmla="*/ 1007393 w 1425722"/>
                    <a:gd name="connsiteY289" fmla="*/ 459047 h 1463414"/>
                    <a:gd name="connsiteX290" fmla="*/ 1001066 w 1425722"/>
                    <a:gd name="connsiteY290" fmla="*/ 466930 h 1463414"/>
                    <a:gd name="connsiteX291" fmla="*/ 998684 w 1425722"/>
                    <a:gd name="connsiteY291" fmla="*/ 470591 h 1463414"/>
                    <a:gd name="connsiteX292" fmla="*/ 997854 w 1425722"/>
                    <a:gd name="connsiteY292" fmla="*/ 471884 h 1463414"/>
                    <a:gd name="connsiteX293" fmla="*/ 998464 w 1425722"/>
                    <a:gd name="connsiteY293" fmla="*/ 474496 h 1463414"/>
                    <a:gd name="connsiteX294" fmla="*/ 998721 w 1425722"/>
                    <a:gd name="connsiteY294" fmla="*/ 475557 h 1463414"/>
                    <a:gd name="connsiteX295" fmla="*/ 999148 w 1425722"/>
                    <a:gd name="connsiteY295" fmla="*/ 476485 h 1463414"/>
                    <a:gd name="connsiteX296" fmla="*/ 1001835 w 1425722"/>
                    <a:gd name="connsiteY296" fmla="*/ 482244 h 1463414"/>
                    <a:gd name="connsiteX297" fmla="*/ 1002507 w 1425722"/>
                    <a:gd name="connsiteY297" fmla="*/ 483684 h 1463414"/>
                    <a:gd name="connsiteX298" fmla="*/ 1003399 w 1425722"/>
                    <a:gd name="connsiteY298" fmla="*/ 485600 h 1463414"/>
                    <a:gd name="connsiteX299" fmla="*/ 1003961 w 1425722"/>
                    <a:gd name="connsiteY299" fmla="*/ 487089 h 1463414"/>
                    <a:gd name="connsiteX300" fmla="*/ 1004522 w 1425722"/>
                    <a:gd name="connsiteY300" fmla="*/ 488590 h 1463414"/>
                    <a:gd name="connsiteX301" fmla="*/ 1009359 w 1425722"/>
                    <a:gd name="connsiteY301" fmla="*/ 501537 h 1463414"/>
                    <a:gd name="connsiteX302" fmla="*/ 1010287 w 1425722"/>
                    <a:gd name="connsiteY302" fmla="*/ 504027 h 1463414"/>
                    <a:gd name="connsiteX303" fmla="*/ 1011741 w 1425722"/>
                    <a:gd name="connsiteY303" fmla="*/ 511714 h 1463414"/>
                    <a:gd name="connsiteX304" fmla="*/ 1011961 w 1425722"/>
                    <a:gd name="connsiteY304" fmla="*/ 512910 h 1463414"/>
                    <a:gd name="connsiteX305" fmla="*/ 1012401 w 1425722"/>
                    <a:gd name="connsiteY305" fmla="*/ 513765 h 1463414"/>
                    <a:gd name="connsiteX306" fmla="*/ 1013023 w 1425722"/>
                    <a:gd name="connsiteY306" fmla="*/ 514985 h 1463414"/>
                    <a:gd name="connsiteX307" fmla="*/ 1013854 w 1425722"/>
                    <a:gd name="connsiteY307" fmla="*/ 516620 h 1463414"/>
                    <a:gd name="connsiteX308" fmla="*/ 1015429 w 1425722"/>
                    <a:gd name="connsiteY308" fmla="*/ 517157 h 1463414"/>
                    <a:gd name="connsiteX309" fmla="*/ 1016480 w 1425722"/>
                    <a:gd name="connsiteY309" fmla="*/ 517511 h 1463414"/>
                    <a:gd name="connsiteX310" fmla="*/ 1017372 w 1425722"/>
                    <a:gd name="connsiteY310" fmla="*/ 517804 h 1463414"/>
                    <a:gd name="connsiteX311" fmla="*/ 1018275 w 1425722"/>
                    <a:gd name="connsiteY311" fmla="*/ 517767 h 1463414"/>
                    <a:gd name="connsiteX312" fmla="*/ 1022538 w 1425722"/>
                    <a:gd name="connsiteY312" fmla="*/ 517596 h 1463414"/>
                    <a:gd name="connsiteX313" fmla="*/ 1023503 w 1425722"/>
                    <a:gd name="connsiteY313" fmla="*/ 517547 h 1463414"/>
                    <a:gd name="connsiteX314" fmla="*/ 1024004 w 1425722"/>
                    <a:gd name="connsiteY314" fmla="*/ 517450 h 1463414"/>
                    <a:gd name="connsiteX315" fmla="*/ 1025335 w 1425722"/>
                    <a:gd name="connsiteY315" fmla="*/ 517169 h 1463414"/>
                    <a:gd name="connsiteX316" fmla="*/ 1027619 w 1425722"/>
                    <a:gd name="connsiteY316" fmla="*/ 516693 h 1463414"/>
                    <a:gd name="connsiteX317" fmla="*/ 1031173 w 1425722"/>
                    <a:gd name="connsiteY317" fmla="*/ 516852 h 1463414"/>
                    <a:gd name="connsiteX318" fmla="*/ 1032651 w 1425722"/>
                    <a:gd name="connsiteY318" fmla="*/ 518487 h 1463414"/>
                    <a:gd name="connsiteX319" fmla="*/ 1033140 w 1425722"/>
                    <a:gd name="connsiteY319" fmla="*/ 519024 h 1463414"/>
                    <a:gd name="connsiteX320" fmla="*/ 1034190 w 1425722"/>
                    <a:gd name="connsiteY320" fmla="*/ 521245 h 1463414"/>
                    <a:gd name="connsiteX321" fmla="*/ 1034996 w 1425722"/>
                    <a:gd name="connsiteY321" fmla="*/ 522977 h 1463414"/>
                    <a:gd name="connsiteX322" fmla="*/ 1034630 w 1425722"/>
                    <a:gd name="connsiteY322" fmla="*/ 524308 h 1463414"/>
                    <a:gd name="connsiteX323" fmla="*/ 1034264 w 1425722"/>
                    <a:gd name="connsiteY323" fmla="*/ 525662 h 1463414"/>
                    <a:gd name="connsiteX324" fmla="*/ 1033799 w 1425722"/>
                    <a:gd name="connsiteY324" fmla="*/ 527322 h 1463414"/>
                    <a:gd name="connsiteX325" fmla="*/ 1032431 w 1425722"/>
                    <a:gd name="connsiteY325" fmla="*/ 527944 h 1463414"/>
                    <a:gd name="connsiteX326" fmla="*/ 1030685 w 1425722"/>
                    <a:gd name="connsiteY326" fmla="*/ 528750 h 1463414"/>
                    <a:gd name="connsiteX327" fmla="*/ 1029341 w 1425722"/>
                    <a:gd name="connsiteY327" fmla="*/ 529262 h 1463414"/>
                    <a:gd name="connsiteX328" fmla="*/ 1027057 w 1425722"/>
                    <a:gd name="connsiteY328" fmla="*/ 530141 h 1463414"/>
                    <a:gd name="connsiteX329" fmla="*/ 1026251 w 1425722"/>
                    <a:gd name="connsiteY329" fmla="*/ 531837 h 1463414"/>
                    <a:gd name="connsiteX330" fmla="*/ 1025384 w 1425722"/>
                    <a:gd name="connsiteY330" fmla="*/ 533704 h 1463414"/>
                    <a:gd name="connsiteX331" fmla="*/ 1025189 w 1425722"/>
                    <a:gd name="connsiteY331" fmla="*/ 534961 h 1463414"/>
                    <a:gd name="connsiteX332" fmla="*/ 1023637 w 1425722"/>
                    <a:gd name="connsiteY332" fmla="*/ 544918 h 1463414"/>
                    <a:gd name="connsiteX333" fmla="*/ 1023295 w 1425722"/>
                    <a:gd name="connsiteY333" fmla="*/ 547078 h 1463414"/>
                    <a:gd name="connsiteX334" fmla="*/ 1023332 w 1425722"/>
                    <a:gd name="connsiteY334" fmla="*/ 550239 h 1463414"/>
                    <a:gd name="connsiteX335" fmla="*/ 1023369 w 1425722"/>
                    <a:gd name="connsiteY335" fmla="*/ 552862 h 1463414"/>
                    <a:gd name="connsiteX336" fmla="*/ 1023381 w 1425722"/>
                    <a:gd name="connsiteY336" fmla="*/ 553900 h 1463414"/>
                    <a:gd name="connsiteX337" fmla="*/ 1023417 w 1425722"/>
                    <a:gd name="connsiteY337" fmla="*/ 555999 h 1463414"/>
                    <a:gd name="connsiteX338" fmla="*/ 1022795 w 1425722"/>
                    <a:gd name="connsiteY338" fmla="*/ 558646 h 1463414"/>
                    <a:gd name="connsiteX339" fmla="*/ 1021964 w 1425722"/>
                    <a:gd name="connsiteY339" fmla="*/ 562222 h 1463414"/>
                    <a:gd name="connsiteX340" fmla="*/ 1020706 w 1425722"/>
                    <a:gd name="connsiteY340" fmla="*/ 567652 h 1463414"/>
                    <a:gd name="connsiteX341" fmla="*/ 1020327 w 1425722"/>
                    <a:gd name="connsiteY341" fmla="*/ 569495 h 1463414"/>
                    <a:gd name="connsiteX342" fmla="*/ 1020291 w 1425722"/>
                    <a:gd name="connsiteY342" fmla="*/ 570276 h 1463414"/>
                    <a:gd name="connsiteX343" fmla="*/ 1020278 w 1425722"/>
                    <a:gd name="connsiteY343" fmla="*/ 570788 h 1463414"/>
                    <a:gd name="connsiteX344" fmla="*/ 1020230 w 1425722"/>
                    <a:gd name="connsiteY344" fmla="*/ 571826 h 1463414"/>
                    <a:gd name="connsiteX345" fmla="*/ 1020168 w 1425722"/>
                    <a:gd name="connsiteY345" fmla="*/ 573375 h 1463414"/>
                    <a:gd name="connsiteX346" fmla="*/ 1020401 w 1425722"/>
                    <a:gd name="connsiteY346" fmla="*/ 574437 h 1463414"/>
                    <a:gd name="connsiteX347" fmla="*/ 1021146 w 1425722"/>
                    <a:gd name="connsiteY347" fmla="*/ 577756 h 1463414"/>
                    <a:gd name="connsiteX348" fmla="*/ 1021341 w 1425722"/>
                    <a:gd name="connsiteY348" fmla="*/ 578586 h 1463414"/>
                    <a:gd name="connsiteX349" fmla="*/ 1021463 w 1425722"/>
                    <a:gd name="connsiteY349" fmla="*/ 579135 h 1463414"/>
                    <a:gd name="connsiteX350" fmla="*/ 1022330 w 1425722"/>
                    <a:gd name="connsiteY350" fmla="*/ 580258 h 1463414"/>
                    <a:gd name="connsiteX351" fmla="*/ 1023479 w 1425722"/>
                    <a:gd name="connsiteY351" fmla="*/ 581746 h 1463414"/>
                    <a:gd name="connsiteX352" fmla="*/ 1024358 w 1425722"/>
                    <a:gd name="connsiteY352" fmla="*/ 582881 h 1463414"/>
                    <a:gd name="connsiteX353" fmla="*/ 1025958 w 1425722"/>
                    <a:gd name="connsiteY353" fmla="*/ 583687 h 1463414"/>
                    <a:gd name="connsiteX354" fmla="*/ 1028767 w 1425722"/>
                    <a:gd name="connsiteY354" fmla="*/ 585127 h 1463414"/>
                    <a:gd name="connsiteX355" fmla="*/ 1032615 w 1425722"/>
                    <a:gd name="connsiteY355" fmla="*/ 587091 h 1463414"/>
                    <a:gd name="connsiteX356" fmla="*/ 1034337 w 1425722"/>
                    <a:gd name="connsiteY356" fmla="*/ 587970 h 1463414"/>
                    <a:gd name="connsiteX357" fmla="*/ 1035094 w 1425722"/>
                    <a:gd name="connsiteY357" fmla="*/ 589690 h 1463414"/>
                    <a:gd name="connsiteX358" fmla="*/ 1035644 w 1425722"/>
                    <a:gd name="connsiteY358" fmla="*/ 590935 h 1463414"/>
                    <a:gd name="connsiteX359" fmla="*/ 1036206 w 1425722"/>
                    <a:gd name="connsiteY359" fmla="*/ 592204 h 1463414"/>
                    <a:gd name="connsiteX360" fmla="*/ 1036279 w 1425722"/>
                    <a:gd name="connsiteY360" fmla="*/ 593791 h 1463414"/>
                    <a:gd name="connsiteX361" fmla="*/ 1036706 w 1425722"/>
                    <a:gd name="connsiteY361" fmla="*/ 603443 h 1463414"/>
                    <a:gd name="connsiteX362" fmla="*/ 1036731 w 1425722"/>
                    <a:gd name="connsiteY362" fmla="*/ 603992 h 1463414"/>
                    <a:gd name="connsiteX363" fmla="*/ 1036829 w 1425722"/>
                    <a:gd name="connsiteY363" fmla="*/ 606177 h 1463414"/>
                    <a:gd name="connsiteX364" fmla="*/ 1035986 w 1425722"/>
                    <a:gd name="connsiteY364" fmla="*/ 608727 h 1463414"/>
                    <a:gd name="connsiteX365" fmla="*/ 1034483 w 1425722"/>
                    <a:gd name="connsiteY365" fmla="*/ 613328 h 1463414"/>
                    <a:gd name="connsiteX366" fmla="*/ 1034202 w 1425722"/>
                    <a:gd name="connsiteY366" fmla="*/ 615451 h 1463414"/>
                    <a:gd name="connsiteX367" fmla="*/ 1032590 w 1425722"/>
                    <a:gd name="connsiteY367" fmla="*/ 627166 h 1463414"/>
                    <a:gd name="connsiteX368" fmla="*/ 1032297 w 1425722"/>
                    <a:gd name="connsiteY368" fmla="*/ 629289 h 1463414"/>
                    <a:gd name="connsiteX369" fmla="*/ 1032419 w 1425722"/>
                    <a:gd name="connsiteY369" fmla="*/ 631461 h 1463414"/>
                    <a:gd name="connsiteX370" fmla="*/ 1033030 w 1425722"/>
                    <a:gd name="connsiteY370" fmla="*/ 642236 h 1463414"/>
                    <a:gd name="connsiteX371" fmla="*/ 1033176 w 1425722"/>
                    <a:gd name="connsiteY371" fmla="*/ 644872 h 1463414"/>
                    <a:gd name="connsiteX372" fmla="*/ 1033299 w 1425722"/>
                    <a:gd name="connsiteY372" fmla="*/ 645946 h 1463414"/>
                    <a:gd name="connsiteX373" fmla="*/ 1033470 w 1425722"/>
                    <a:gd name="connsiteY373" fmla="*/ 647556 h 1463414"/>
                    <a:gd name="connsiteX374" fmla="*/ 1033604 w 1425722"/>
                    <a:gd name="connsiteY374" fmla="*/ 648801 h 1463414"/>
                    <a:gd name="connsiteX375" fmla="*/ 1034276 w 1425722"/>
                    <a:gd name="connsiteY375" fmla="*/ 655086 h 1463414"/>
                    <a:gd name="connsiteX376" fmla="*/ 1034776 w 1425722"/>
                    <a:gd name="connsiteY376" fmla="*/ 659820 h 1463414"/>
                    <a:gd name="connsiteX377" fmla="*/ 1035009 w 1425722"/>
                    <a:gd name="connsiteY377" fmla="*/ 662053 h 1463414"/>
                    <a:gd name="connsiteX378" fmla="*/ 1035631 w 1425722"/>
                    <a:gd name="connsiteY378" fmla="*/ 664006 h 1463414"/>
                    <a:gd name="connsiteX379" fmla="*/ 1037317 w 1425722"/>
                    <a:gd name="connsiteY379" fmla="*/ 669375 h 1463414"/>
                    <a:gd name="connsiteX380" fmla="*/ 1039186 w 1425722"/>
                    <a:gd name="connsiteY380" fmla="*/ 675330 h 1463414"/>
                    <a:gd name="connsiteX381" fmla="*/ 1039967 w 1425722"/>
                    <a:gd name="connsiteY381" fmla="*/ 677807 h 1463414"/>
                    <a:gd name="connsiteX382" fmla="*/ 1040627 w 1425722"/>
                    <a:gd name="connsiteY382" fmla="*/ 679223 h 1463414"/>
                    <a:gd name="connsiteX383" fmla="*/ 1043216 w 1425722"/>
                    <a:gd name="connsiteY383" fmla="*/ 684751 h 1463414"/>
                    <a:gd name="connsiteX384" fmla="*/ 1044169 w 1425722"/>
                    <a:gd name="connsiteY384" fmla="*/ 686789 h 1463414"/>
                    <a:gd name="connsiteX385" fmla="*/ 1045867 w 1425722"/>
                    <a:gd name="connsiteY385" fmla="*/ 688399 h 1463414"/>
                    <a:gd name="connsiteX386" fmla="*/ 1047418 w 1425722"/>
                    <a:gd name="connsiteY386" fmla="*/ 689876 h 1463414"/>
                    <a:gd name="connsiteX387" fmla="*/ 1050276 w 1425722"/>
                    <a:gd name="connsiteY387" fmla="*/ 689083 h 1463414"/>
                    <a:gd name="connsiteX388" fmla="*/ 1051729 w 1425722"/>
                    <a:gd name="connsiteY388" fmla="*/ 688680 h 1463414"/>
                    <a:gd name="connsiteX389" fmla="*/ 1052194 w 1425722"/>
                    <a:gd name="connsiteY389" fmla="*/ 688302 h 1463414"/>
                    <a:gd name="connsiteX390" fmla="*/ 1052927 w 1425722"/>
                    <a:gd name="connsiteY390" fmla="*/ 687728 h 1463414"/>
                    <a:gd name="connsiteX391" fmla="*/ 1053989 w 1425722"/>
                    <a:gd name="connsiteY391" fmla="*/ 686874 h 1463414"/>
                    <a:gd name="connsiteX392" fmla="*/ 1055418 w 1425722"/>
                    <a:gd name="connsiteY392" fmla="*/ 685727 h 1463414"/>
                    <a:gd name="connsiteX393" fmla="*/ 1056774 w 1425722"/>
                    <a:gd name="connsiteY393" fmla="*/ 683469 h 1463414"/>
                    <a:gd name="connsiteX394" fmla="*/ 1058105 w 1425722"/>
                    <a:gd name="connsiteY394" fmla="*/ 681261 h 1463414"/>
                    <a:gd name="connsiteX395" fmla="*/ 1060023 w 1425722"/>
                    <a:gd name="connsiteY395" fmla="*/ 679650 h 1463414"/>
                    <a:gd name="connsiteX396" fmla="*/ 1061892 w 1425722"/>
                    <a:gd name="connsiteY396" fmla="*/ 678125 h 1463414"/>
                    <a:gd name="connsiteX397" fmla="*/ 1065409 w 1425722"/>
                    <a:gd name="connsiteY397" fmla="*/ 675257 h 1463414"/>
                    <a:gd name="connsiteX398" fmla="*/ 1066594 w 1425722"/>
                    <a:gd name="connsiteY398" fmla="*/ 674293 h 1463414"/>
                    <a:gd name="connsiteX399" fmla="*/ 1067925 w 1425722"/>
                    <a:gd name="connsiteY399" fmla="*/ 673683 h 1463414"/>
                    <a:gd name="connsiteX400" fmla="*/ 1071480 w 1425722"/>
                    <a:gd name="connsiteY400" fmla="*/ 672060 h 1463414"/>
                    <a:gd name="connsiteX401" fmla="*/ 1072921 w 1425722"/>
                    <a:gd name="connsiteY401" fmla="*/ 671437 h 1463414"/>
                    <a:gd name="connsiteX402" fmla="*/ 1074411 w 1425722"/>
                    <a:gd name="connsiteY402" fmla="*/ 671157 h 1463414"/>
                    <a:gd name="connsiteX403" fmla="*/ 1078906 w 1425722"/>
                    <a:gd name="connsiteY403" fmla="*/ 670302 h 1463414"/>
                    <a:gd name="connsiteX404" fmla="*/ 1079492 w 1425722"/>
                    <a:gd name="connsiteY404" fmla="*/ 670193 h 1463414"/>
                    <a:gd name="connsiteX405" fmla="*/ 1079993 w 1425722"/>
                    <a:gd name="connsiteY405" fmla="*/ 670144 h 1463414"/>
                    <a:gd name="connsiteX406" fmla="*/ 1084597 w 1425722"/>
                    <a:gd name="connsiteY406" fmla="*/ 669668 h 1463414"/>
                    <a:gd name="connsiteX407" fmla="*/ 1085782 w 1425722"/>
                    <a:gd name="connsiteY407" fmla="*/ 669558 h 1463414"/>
                    <a:gd name="connsiteX408" fmla="*/ 1086625 w 1425722"/>
                    <a:gd name="connsiteY408" fmla="*/ 669729 h 1463414"/>
                    <a:gd name="connsiteX409" fmla="*/ 1089642 w 1425722"/>
                    <a:gd name="connsiteY409" fmla="*/ 670376 h 1463414"/>
                    <a:gd name="connsiteX410" fmla="*/ 1091181 w 1425722"/>
                    <a:gd name="connsiteY410" fmla="*/ 670693 h 1463414"/>
                    <a:gd name="connsiteX411" fmla="*/ 1091962 w 1425722"/>
                    <a:gd name="connsiteY411" fmla="*/ 671999 h 1463414"/>
                    <a:gd name="connsiteX412" fmla="*/ 1093269 w 1425722"/>
                    <a:gd name="connsiteY412" fmla="*/ 674195 h 1463414"/>
                    <a:gd name="connsiteX413" fmla="*/ 1094039 w 1425722"/>
                    <a:gd name="connsiteY413" fmla="*/ 675489 h 1463414"/>
                    <a:gd name="connsiteX414" fmla="*/ 1093734 w 1425722"/>
                    <a:gd name="connsiteY414" fmla="*/ 677392 h 1463414"/>
                    <a:gd name="connsiteX415" fmla="*/ 1092231 w 1425722"/>
                    <a:gd name="connsiteY415" fmla="*/ 686740 h 1463414"/>
                    <a:gd name="connsiteX416" fmla="*/ 1091975 w 1425722"/>
                    <a:gd name="connsiteY416" fmla="*/ 688350 h 1463414"/>
                    <a:gd name="connsiteX417" fmla="*/ 1091242 w 1425722"/>
                    <a:gd name="connsiteY417" fmla="*/ 690108 h 1463414"/>
                    <a:gd name="connsiteX418" fmla="*/ 1089642 w 1425722"/>
                    <a:gd name="connsiteY418" fmla="*/ 693939 h 1463414"/>
                    <a:gd name="connsiteX419" fmla="*/ 1089251 w 1425722"/>
                    <a:gd name="connsiteY419" fmla="*/ 694879 h 1463414"/>
                    <a:gd name="connsiteX420" fmla="*/ 1088579 w 1425722"/>
                    <a:gd name="connsiteY420" fmla="*/ 696490 h 1463414"/>
                    <a:gd name="connsiteX421" fmla="*/ 1087358 w 1425722"/>
                    <a:gd name="connsiteY421" fmla="*/ 698235 h 1463414"/>
                    <a:gd name="connsiteX422" fmla="*/ 1085159 w 1425722"/>
                    <a:gd name="connsiteY422" fmla="*/ 701383 h 1463414"/>
                    <a:gd name="connsiteX423" fmla="*/ 1083462 w 1425722"/>
                    <a:gd name="connsiteY423" fmla="*/ 703824 h 1463414"/>
                    <a:gd name="connsiteX424" fmla="*/ 1082619 w 1425722"/>
                    <a:gd name="connsiteY424" fmla="*/ 705032 h 1463414"/>
                    <a:gd name="connsiteX425" fmla="*/ 1078845 w 1425722"/>
                    <a:gd name="connsiteY425" fmla="*/ 710047 h 1463414"/>
                    <a:gd name="connsiteX426" fmla="*/ 1077086 w 1425722"/>
                    <a:gd name="connsiteY426" fmla="*/ 712646 h 1463414"/>
                    <a:gd name="connsiteX427" fmla="*/ 1076133 w 1425722"/>
                    <a:gd name="connsiteY427" fmla="*/ 714074 h 1463414"/>
                    <a:gd name="connsiteX428" fmla="*/ 1076023 w 1425722"/>
                    <a:gd name="connsiteY428" fmla="*/ 716429 h 1463414"/>
                    <a:gd name="connsiteX429" fmla="*/ 1075974 w 1425722"/>
                    <a:gd name="connsiteY429" fmla="*/ 717698 h 1463414"/>
                    <a:gd name="connsiteX430" fmla="*/ 1076170 w 1425722"/>
                    <a:gd name="connsiteY430" fmla="*/ 718382 h 1463414"/>
                    <a:gd name="connsiteX431" fmla="*/ 1076903 w 1425722"/>
                    <a:gd name="connsiteY431" fmla="*/ 720969 h 1463414"/>
                    <a:gd name="connsiteX432" fmla="*/ 1077306 w 1425722"/>
                    <a:gd name="connsiteY432" fmla="*/ 722421 h 1463414"/>
                    <a:gd name="connsiteX433" fmla="*/ 1078588 w 1425722"/>
                    <a:gd name="connsiteY433" fmla="*/ 723141 h 1463414"/>
                    <a:gd name="connsiteX434" fmla="*/ 1082411 w 1425722"/>
                    <a:gd name="connsiteY434" fmla="*/ 725301 h 1463414"/>
                    <a:gd name="connsiteX435" fmla="*/ 1083278 w 1425722"/>
                    <a:gd name="connsiteY435" fmla="*/ 725789 h 1463414"/>
                    <a:gd name="connsiteX436" fmla="*/ 1084304 w 1425722"/>
                    <a:gd name="connsiteY436" fmla="*/ 725826 h 1463414"/>
                    <a:gd name="connsiteX437" fmla="*/ 1086075 w 1425722"/>
                    <a:gd name="connsiteY437" fmla="*/ 725911 h 1463414"/>
                    <a:gd name="connsiteX438" fmla="*/ 1086833 w 1425722"/>
                    <a:gd name="connsiteY438" fmla="*/ 725935 h 1463414"/>
                    <a:gd name="connsiteX439" fmla="*/ 1090179 w 1425722"/>
                    <a:gd name="connsiteY439" fmla="*/ 725045 h 1463414"/>
                    <a:gd name="connsiteX440" fmla="*/ 1091303 w 1425722"/>
                    <a:gd name="connsiteY440" fmla="*/ 723080 h 1463414"/>
                    <a:gd name="connsiteX441" fmla="*/ 1091755 w 1425722"/>
                    <a:gd name="connsiteY441" fmla="*/ 722274 h 1463414"/>
                    <a:gd name="connsiteX442" fmla="*/ 1093196 w 1425722"/>
                    <a:gd name="connsiteY442" fmla="*/ 719748 h 1463414"/>
                    <a:gd name="connsiteX443" fmla="*/ 1094918 w 1425722"/>
                    <a:gd name="connsiteY443" fmla="*/ 720664 h 1463414"/>
                    <a:gd name="connsiteX444" fmla="*/ 1096531 w 1425722"/>
                    <a:gd name="connsiteY444" fmla="*/ 721518 h 1463414"/>
                    <a:gd name="connsiteX445" fmla="*/ 1097434 w 1425722"/>
                    <a:gd name="connsiteY445" fmla="*/ 722006 h 1463414"/>
                    <a:gd name="connsiteX446" fmla="*/ 1098411 w 1425722"/>
                    <a:gd name="connsiteY446" fmla="*/ 723165 h 1463414"/>
                    <a:gd name="connsiteX447" fmla="*/ 1101099 w 1425722"/>
                    <a:gd name="connsiteY447" fmla="*/ 726399 h 1463414"/>
                    <a:gd name="connsiteX448" fmla="*/ 1101770 w 1425722"/>
                    <a:gd name="connsiteY448" fmla="*/ 727205 h 1463414"/>
                    <a:gd name="connsiteX449" fmla="*/ 1103468 w 1425722"/>
                    <a:gd name="connsiteY449" fmla="*/ 729230 h 1463414"/>
                    <a:gd name="connsiteX450" fmla="*/ 1105300 w 1425722"/>
                    <a:gd name="connsiteY450" fmla="*/ 730279 h 1463414"/>
                    <a:gd name="connsiteX451" fmla="*/ 1108464 w 1425722"/>
                    <a:gd name="connsiteY451" fmla="*/ 732061 h 1463414"/>
                    <a:gd name="connsiteX452" fmla="*/ 1112726 w 1425722"/>
                    <a:gd name="connsiteY452" fmla="*/ 734465 h 1463414"/>
                    <a:gd name="connsiteX453" fmla="*/ 1114424 w 1425722"/>
                    <a:gd name="connsiteY453" fmla="*/ 735429 h 1463414"/>
                    <a:gd name="connsiteX454" fmla="*/ 1115890 w 1425722"/>
                    <a:gd name="connsiteY454" fmla="*/ 735881 h 1463414"/>
                    <a:gd name="connsiteX455" fmla="*/ 1121569 w 1425722"/>
                    <a:gd name="connsiteY455" fmla="*/ 737589 h 1463414"/>
                    <a:gd name="connsiteX456" fmla="*/ 1122363 w 1425722"/>
                    <a:gd name="connsiteY456" fmla="*/ 737821 h 1463414"/>
                    <a:gd name="connsiteX457" fmla="*/ 1128727 w 1425722"/>
                    <a:gd name="connsiteY457" fmla="*/ 737809 h 1463414"/>
                    <a:gd name="connsiteX458" fmla="*/ 1131182 w 1425722"/>
                    <a:gd name="connsiteY458" fmla="*/ 737796 h 1463414"/>
                    <a:gd name="connsiteX459" fmla="*/ 1132660 w 1425722"/>
                    <a:gd name="connsiteY459" fmla="*/ 737784 h 1463414"/>
                    <a:gd name="connsiteX460" fmla="*/ 1133246 w 1425722"/>
                    <a:gd name="connsiteY460" fmla="*/ 738016 h 1463414"/>
                    <a:gd name="connsiteX461" fmla="*/ 1134150 w 1425722"/>
                    <a:gd name="connsiteY461" fmla="*/ 738370 h 1463414"/>
                    <a:gd name="connsiteX462" fmla="*/ 1137753 w 1425722"/>
                    <a:gd name="connsiteY462" fmla="*/ 739773 h 1463414"/>
                    <a:gd name="connsiteX463" fmla="*/ 1138657 w 1425722"/>
                    <a:gd name="connsiteY463" fmla="*/ 740127 h 1463414"/>
                    <a:gd name="connsiteX464" fmla="*/ 1140391 w 1425722"/>
                    <a:gd name="connsiteY464" fmla="*/ 741152 h 1463414"/>
                    <a:gd name="connsiteX465" fmla="*/ 1141686 w 1425722"/>
                    <a:gd name="connsiteY465" fmla="*/ 741921 h 1463414"/>
                    <a:gd name="connsiteX466" fmla="*/ 1145142 w 1425722"/>
                    <a:gd name="connsiteY466" fmla="*/ 743971 h 1463414"/>
                    <a:gd name="connsiteX467" fmla="*/ 1146009 w 1425722"/>
                    <a:gd name="connsiteY467" fmla="*/ 744484 h 1463414"/>
                    <a:gd name="connsiteX468" fmla="*/ 1147915 w 1425722"/>
                    <a:gd name="connsiteY468" fmla="*/ 745606 h 1463414"/>
                    <a:gd name="connsiteX469" fmla="*/ 1150419 w 1425722"/>
                    <a:gd name="connsiteY469" fmla="*/ 746521 h 1463414"/>
                    <a:gd name="connsiteX470" fmla="*/ 1157405 w 1425722"/>
                    <a:gd name="connsiteY470" fmla="*/ 748937 h 1463414"/>
                    <a:gd name="connsiteX471" fmla="*/ 1166309 w 1425722"/>
                    <a:gd name="connsiteY471" fmla="*/ 752025 h 1463414"/>
                    <a:gd name="connsiteX472" fmla="*/ 1168654 w 1425722"/>
                    <a:gd name="connsiteY472" fmla="*/ 752842 h 1463414"/>
                    <a:gd name="connsiteX473" fmla="*/ 1170975 w 1425722"/>
                    <a:gd name="connsiteY473" fmla="*/ 753563 h 1463414"/>
                    <a:gd name="connsiteX474" fmla="*/ 1184386 w 1425722"/>
                    <a:gd name="connsiteY474" fmla="*/ 757712 h 1463414"/>
                    <a:gd name="connsiteX475" fmla="*/ 1186242 w 1425722"/>
                    <a:gd name="connsiteY475" fmla="*/ 758285 h 1463414"/>
                    <a:gd name="connsiteX476" fmla="*/ 1189137 w 1425722"/>
                    <a:gd name="connsiteY476" fmla="*/ 758554 h 1463414"/>
                    <a:gd name="connsiteX477" fmla="*/ 1193962 w 1425722"/>
                    <a:gd name="connsiteY477" fmla="*/ 759017 h 1463414"/>
                    <a:gd name="connsiteX478" fmla="*/ 1196380 w 1425722"/>
                    <a:gd name="connsiteY478" fmla="*/ 759249 h 1463414"/>
                    <a:gd name="connsiteX479" fmla="*/ 1198530 w 1425722"/>
                    <a:gd name="connsiteY479" fmla="*/ 760140 h 1463414"/>
                    <a:gd name="connsiteX480" fmla="*/ 1201180 w 1425722"/>
                    <a:gd name="connsiteY480" fmla="*/ 761238 h 1463414"/>
                    <a:gd name="connsiteX481" fmla="*/ 1203379 w 1425722"/>
                    <a:gd name="connsiteY481" fmla="*/ 762153 h 1463414"/>
                    <a:gd name="connsiteX482" fmla="*/ 1205333 w 1425722"/>
                    <a:gd name="connsiteY482" fmla="*/ 762239 h 1463414"/>
                    <a:gd name="connsiteX483" fmla="*/ 1213150 w 1425722"/>
                    <a:gd name="connsiteY483" fmla="*/ 762593 h 1463414"/>
                    <a:gd name="connsiteX484" fmla="*/ 1216081 w 1425722"/>
                    <a:gd name="connsiteY484" fmla="*/ 762715 h 1463414"/>
                    <a:gd name="connsiteX485" fmla="*/ 1220796 w 1425722"/>
                    <a:gd name="connsiteY485" fmla="*/ 762934 h 1463414"/>
                    <a:gd name="connsiteX486" fmla="*/ 1222677 w 1425722"/>
                    <a:gd name="connsiteY486" fmla="*/ 763020 h 1463414"/>
                    <a:gd name="connsiteX487" fmla="*/ 1224179 w 1425722"/>
                    <a:gd name="connsiteY487" fmla="*/ 762764 h 1463414"/>
                    <a:gd name="connsiteX488" fmla="*/ 1230555 w 1425722"/>
                    <a:gd name="connsiteY488" fmla="*/ 761690 h 1463414"/>
                    <a:gd name="connsiteX489" fmla="*/ 1232424 w 1425722"/>
                    <a:gd name="connsiteY489" fmla="*/ 761385 h 1463414"/>
                    <a:gd name="connsiteX490" fmla="*/ 1233865 w 1425722"/>
                    <a:gd name="connsiteY490" fmla="*/ 759810 h 1463414"/>
                    <a:gd name="connsiteX491" fmla="*/ 1235624 w 1425722"/>
                    <a:gd name="connsiteY491" fmla="*/ 757894 h 1463414"/>
                    <a:gd name="connsiteX492" fmla="*/ 1237871 w 1425722"/>
                    <a:gd name="connsiteY492" fmla="*/ 756064 h 1463414"/>
                    <a:gd name="connsiteX493" fmla="*/ 1239153 w 1425722"/>
                    <a:gd name="connsiteY493" fmla="*/ 755027 h 1463414"/>
                    <a:gd name="connsiteX494" fmla="*/ 1239984 w 1425722"/>
                    <a:gd name="connsiteY494" fmla="*/ 754307 h 1463414"/>
                    <a:gd name="connsiteX495" fmla="*/ 1241755 w 1425722"/>
                    <a:gd name="connsiteY495" fmla="*/ 752379 h 1463414"/>
                    <a:gd name="connsiteX496" fmla="*/ 1243050 w 1425722"/>
                    <a:gd name="connsiteY496" fmla="*/ 750976 h 1463414"/>
                    <a:gd name="connsiteX497" fmla="*/ 1246164 w 1425722"/>
                    <a:gd name="connsiteY497" fmla="*/ 749560 h 1463414"/>
                    <a:gd name="connsiteX498" fmla="*/ 1247545 w 1425722"/>
                    <a:gd name="connsiteY498" fmla="*/ 749413 h 1463414"/>
                    <a:gd name="connsiteX499" fmla="*/ 1251697 w 1425722"/>
                    <a:gd name="connsiteY499" fmla="*/ 748962 h 1463414"/>
                    <a:gd name="connsiteX500" fmla="*/ 1255948 w 1425722"/>
                    <a:gd name="connsiteY500" fmla="*/ 748169 h 1463414"/>
                    <a:gd name="connsiteX501" fmla="*/ 1263044 w 1425722"/>
                    <a:gd name="connsiteY501" fmla="*/ 746851 h 1463414"/>
                    <a:gd name="connsiteX502" fmla="*/ 1265878 w 1425722"/>
                    <a:gd name="connsiteY502" fmla="*/ 746326 h 1463414"/>
                    <a:gd name="connsiteX503" fmla="*/ 1267771 w 1425722"/>
                    <a:gd name="connsiteY503" fmla="*/ 745972 h 1463414"/>
                    <a:gd name="connsiteX504" fmla="*/ 1269652 w 1425722"/>
                    <a:gd name="connsiteY504" fmla="*/ 745619 h 1463414"/>
                    <a:gd name="connsiteX505" fmla="*/ 1271093 w 1425722"/>
                    <a:gd name="connsiteY505" fmla="*/ 745484 h 1463414"/>
                    <a:gd name="connsiteX506" fmla="*/ 1273035 w 1425722"/>
                    <a:gd name="connsiteY506" fmla="*/ 745289 h 1463414"/>
                    <a:gd name="connsiteX507" fmla="*/ 1286092 w 1425722"/>
                    <a:gd name="connsiteY507" fmla="*/ 743983 h 1463414"/>
                    <a:gd name="connsiteX508" fmla="*/ 1294874 w 1425722"/>
                    <a:gd name="connsiteY508" fmla="*/ 743117 h 1463414"/>
                    <a:gd name="connsiteX509" fmla="*/ 1296816 w 1425722"/>
                    <a:gd name="connsiteY509" fmla="*/ 742922 h 1463414"/>
                    <a:gd name="connsiteX510" fmla="*/ 1298281 w 1425722"/>
                    <a:gd name="connsiteY510" fmla="*/ 742775 h 1463414"/>
                    <a:gd name="connsiteX511" fmla="*/ 1299759 w 1425722"/>
                    <a:gd name="connsiteY511" fmla="*/ 742727 h 1463414"/>
                    <a:gd name="connsiteX512" fmla="*/ 1301726 w 1425722"/>
                    <a:gd name="connsiteY512" fmla="*/ 742665 h 1463414"/>
                    <a:gd name="connsiteX513" fmla="*/ 1322355 w 1425722"/>
                    <a:gd name="connsiteY513" fmla="*/ 742019 h 1463414"/>
                    <a:gd name="connsiteX514" fmla="*/ 1323821 w 1425722"/>
                    <a:gd name="connsiteY514" fmla="*/ 741970 h 1463414"/>
                    <a:gd name="connsiteX515" fmla="*/ 1325299 w 1425722"/>
                    <a:gd name="connsiteY515" fmla="*/ 741933 h 1463414"/>
                    <a:gd name="connsiteX516" fmla="*/ 1326752 w 1425722"/>
                    <a:gd name="connsiteY516" fmla="*/ 741945 h 1463414"/>
                    <a:gd name="connsiteX517" fmla="*/ 1328218 w 1425722"/>
                    <a:gd name="connsiteY517" fmla="*/ 741970 h 1463414"/>
                    <a:gd name="connsiteX518" fmla="*/ 1353464 w 1425722"/>
                    <a:gd name="connsiteY518" fmla="*/ 742311 h 1463414"/>
                    <a:gd name="connsiteX519" fmla="*/ 1355419 w 1425722"/>
                    <a:gd name="connsiteY519" fmla="*/ 742336 h 1463414"/>
                    <a:gd name="connsiteX520" fmla="*/ 1357348 w 1425722"/>
                    <a:gd name="connsiteY520" fmla="*/ 742360 h 1463414"/>
                    <a:gd name="connsiteX521" fmla="*/ 1359730 w 1425722"/>
                    <a:gd name="connsiteY521" fmla="*/ 742580 h 1463414"/>
                    <a:gd name="connsiteX522" fmla="*/ 1367315 w 1425722"/>
                    <a:gd name="connsiteY522" fmla="*/ 743275 h 1463414"/>
                    <a:gd name="connsiteX523" fmla="*/ 1376329 w 1425722"/>
                    <a:gd name="connsiteY523" fmla="*/ 744117 h 1463414"/>
                    <a:gd name="connsiteX524" fmla="*/ 1377758 w 1425722"/>
                    <a:gd name="connsiteY524" fmla="*/ 744240 h 1463414"/>
                    <a:gd name="connsiteX525" fmla="*/ 1379651 w 1425722"/>
                    <a:gd name="connsiteY525" fmla="*/ 744422 h 1463414"/>
                    <a:gd name="connsiteX526" fmla="*/ 1381056 w 1425722"/>
                    <a:gd name="connsiteY526" fmla="*/ 744386 h 1463414"/>
                    <a:gd name="connsiteX527" fmla="*/ 1383413 w 1425722"/>
                    <a:gd name="connsiteY527" fmla="*/ 744325 h 1463414"/>
                    <a:gd name="connsiteX528" fmla="*/ 1386296 w 1425722"/>
                    <a:gd name="connsiteY528" fmla="*/ 744252 h 1463414"/>
                    <a:gd name="connsiteX529" fmla="*/ 1387737 w 1425722"/>
                    <a:gd name="connsiteY529" fmla="*/ 746851 h 1463414"/>
                    <a:gd name="connsiteX530" fmla="*/ 1388641 w 1425722"/>
                    <a:gd name="connsiteY530" fmla="*/ 748462 h 1463414"/>
                    <a:gd name="connsiteX531" fmla="*/ 1389825 w 1425722"/>
                    <a:gd name="connsiteY531" fmla="*/ 750536 h 1463414"/>
                    <a:gd name="connsiteX532" fmla="*/ 1391865 w 1425722"/>
                    <a:gd name="connsiteY532" fmla="*/ 754124 h 1463414"/>
                    <a:gd name="connsiteX533" fmla="*/ 1392891 w 1425722"/>
                    <a:gd name="connsiteY533" fmla="*/ 755905 h 1463414"/>
                    <a:gd name="connsiteX534" fmla="*/ 1393612 w 1425722"/>
                    <a:gd name="connsiteY534" fmla="*/ 757907 h 1463414"/>
                    <a:gd name="connsiteX535" fmla="*/ 1399267 w 1425722"/>
                    <a:gd name="connsiteY535" fmla="*/ 773355 h 1463414"/>
                    <a:gd name="connsiteX536" fmla="*/ 1399499 w 1425722"/>
                    <a:gd name="connsiteY536" fmla="*/ 773990 h 1463414"/>
                    <a:gd name="connsiteX537" fmla="*/ 1399853 w 1425722"/>
                    <a:gd name="connsiteY537" fmla="*/ 774930 h 1463414"/>
                    <a:gd name="connsiteX538" fmla="*/ 1400598 w 1425722"/>
                    <a:gd name="connsiteY538" fmla="*/ 776992 h 1463414"/>
                    <a:gd name="connsiteX539" fmla="*/ 1400928 w 1425722"/>
                    <a:gd name="connsiteY539" fmla="*/ 779140 h 1463414"/>
                    <a:gd name="connsiteX540" fmla="*/ 1401172 w 1425722"/>
                    <a:gd name="connsiteY540" fmla="*/ 780751 h 1463414"/>
                    <a:gd name="connsiteX541" fmla="*/ 1402943 w 1425722"/>
                    <a:gd name="connsiteY541" fmla="*/ 792563 h 1463414"/>
                    <a:gd name="connsiteX542" fmla="*/ 1403346 w 1425722"/>
                    <a:gd name="connsiteY542" fmla="*/ 795247 h 1463414"/>
                    <a:gd name="connsiteX543" fmla="*/ 1403945 w 1425722"/>
                    <a:gd name="connsiteY543" fmla="*/ 797761 h 1463414"/>
                    <a:gd name="connsiteX544" fmla="*/ 1405606 w 1425722"/>
                    <a:gd name="connsiteY544" fmla="*/ 804778 h 1463414"/>
                    <a:gd name="connsiteX545" fmla="*/ 1406473 w 1425722"/>
                    <a:gd name="connsiteY545" fmla="*/ 808390 h 1463414"/>
                    <a:gd name="connsiteX546" fmla="*/ 1406839 w 1425722"/>
                    <a:gd name="connsiteY546" fmla="*/ 809940 h 1463414"/>
                    <a:gd name="connsiteX547" fmla="*/ 1407206 w 1425722"/>
                    <a:gd name="connsiteY547" fmla="*/ 811489 h 1463414"/>
                    <a:gd name="connsiteX548" fmla="*/ 1407414 w 1425722"/>
                    <a:gd name="connsiteY548" fmla="*/ 812527 h 1463414"/>
                    <a:gd name="connsiteX549" fmla="*/ 1407719 w 1425722"/>
                    <a:gd name="connsiteY549" fmla="*/ 814101 h 1463414"/>
                    <a:gd name="connsiteX550" fmla="*/ 1410003 w 1425722"/>
                    <a:gd name="connsiteY550" fmla="*/ 825596 h 1463414"/>
                    <a:gd name="connsiteX551" fmla="*/ 1410113 w 1425722"/>
                    <a:gd name="connsiteY551" fmla="*/ 826121 h 1463414"/>
                    <a:gd name="connsiteX552" fmla="*/ 1410369 w 1425722"/>
                    <a:gd name="connsiteY552" fmla="*/ 827377 h 1463414"/>
                    <a:gd name="connsiteX553" fmla="*/ 1412495 w 1425722"/>
                    <a:gd name="connsiteY553" fmla="*/ 837640 h 1463414"/>
                    <a:gd name="connsiteX554" fmla="*/ 1413044 w 1425722"/>
                    <a:gd name="connsiteY554" fmla="*/ 840239 h 1463414"/>
                    <a:gd name="connsiteX555" fmla="*/ 1414473 w 1425722"/>
                    <a:gd name="connsiteY555" fmla="*/ 841521 h 1463414"/>
                    <a:gd name="connsiteX556" fmla="*/ 1416415 w 1425722"/>
                    <a:gd name="connsiteY556" fmla="*/ 843241 h 1463414"/>
                    <a:gd name="connsiteX557" fmla="*/ 1416098 w 1425722"/>
                    <a:gd name="connsiteY557" fmla="*/ 844998 h 1463414"/>
                    <a:gd name="connsiteX558" fmla="*/ 1415817 w 1425722"/>
                    <a:gd name="connsiteY558" fmla="*/ 846585 h 1463414"/>
                    <a:gd name="connsiteX559" fmla="*/ 1417466 w 1425722"/>
                    <a:gd name="connsiteY559" fmla="*/ 848366 h 1463414"/>
                    <a:gd name="connsiteX560" fmla="*/ 1422767 w 1425722"/>
                    <a:gd name="connsiteY560" fmla="*/ 854078 h 1463414"/>
                    <a:gd name="connsiteX561" fmla="*/ 1425722 w 1425722"/>
                    <a:gd name="connsiteY561" fmla="*/ 857567 h 1463414"/>
                    <a:gd name="connsiteX562" fmla="*/ 1425637 w 1425722"/>
                    <a:gd name="connsiteY562" fmla="*/ 866305 h 1463414"/>
                    <a:gd name="connsiteX563" fmla="*/ 1425686 w 1425722"/>
                    <a:gd name="connsiteY563" fmla="*/ 916361 h 1463414"/>
                    <a:gd name="connsiteX564" fmla="*/ 1424464 w 1425722"/>
                    <a:gd name="connsiteY564" fmla="*/ 952115 h 1463414"/>
                    <a:gd name="connsiteX565" fmla="*/ 1423475 w 1425722"/>
                    <a:gd name="connsiteY565" fmla="*/ 971115 h 1463414"/>
                    <a:gd name="connsiteX566" fmla="*/ 1423267 w 1425722"/>
                    <a:gd name="connsiteY566" fmla="*/ 991054 h 1463414"/>
                    <a:gd name="connsiteX567" fmla="*/ 1423096 w 1425722"/>
                    <a:gd name="connsiteY567" fmla="*/ 1007406 h 1463414"/>
                    <a:gd name="connsiteX568" fmla="*/ 1422864 w 1425722"/>
                    <a:gd name="connsiteY568" fmla="*/ 1044308 h 1463414"/>
                    <a:gd name="connsiteX569" fmla="*/ 1422669 w 1425722"/>
                    <a:gd name="connsiteY569" fmla="*/ 1078390 h 1463414"/>
                    <a:gd name="connsiteX570" fmla="*/ 1422644 w 1425722"/>
                    <a:gd name="connsiteY570" fmla="*/ 1081929 h 1463414"/>
                    <a:gd name="connsiteX571" fmla="*/ 1422315 w 1425722"/>
                    <a:gd name="connsiteY571" fmla="*/ 1094596 h 1463414"/>
                    <a:gd name="connsiteX572" fmla="*/ 1420629 w 1425722"/>
                    <a:gd name="connsiteY572" fmla="*/ 1160100 h 1463414"/>
                    <a:gd name="connsiteX573" fmla="*/ 1411175 w 1425722"/>
                    <a:gd name="connsiteY573" fmla="*/ 1203726 h 1463414"/>
                    <a:gd name="connsiteX574" fmla="*/ 1410064 w 1425722"/>
                    <a:gd name="connsiteY574" fmla="*/ 1231768 h 1463414"/>
                    <a:gd name="connsiteX575" fmla="*/ 1409343 w 1425722"/>
                    <a:gd name="connsiteY575" fmla="*/ 1249938 h 1463414"/>
                    <a:gd name="connsiteX576" fmla="*/ 1210915 w 1425722"/>
                    <a:gd name="connsiteY576" fmla="*/ 1248657 h 1463414"/>
                    <a:gd name="connsiteX577" fmla="*/ 1010544 w 1425722"/>
                    <a:gd name="connsiteY577" fmla="*/ 1247363 h 1463414"/>
                    <a:gd name="connsiteX578" fmla="*/ 1010239 w 1425722"/>
                    <a:gd name="connsiteY578" fmla="*/ 1246936 h 1463414"/>
                    <a:gd name="connsiteX579" fmla="*/ 1009713 w 1425722"/>
                    <a:gd name="connsiteY579" fmla="*/ 1246326 h 1463414"/>
                    <a:gd name="connsiteX580" fmla="*/ 1007454 w 1425722"/>
                    <a:gd name="connsiteY580" fmla="*/ 1243519 h 1463414"/>
                    <a:gd name="connsiteX581" fmla="*/ 1005878 w 1425722"/>
                    <a:gd name="connsiteY581" fmla="*/ 1239663 h 1463414"/>
                    <a:gd name="connsiteX582" fmla="*/ 1004266 w 1425722"/>
                    <a:gd name="connsiteY582" fmla="*/ 1231926 h 1463414"/>
                    <a:gd name="connsiteX583" fmla="*/ 1003020 w 1425722"/>
                    <a:gd name="connsiteY583" fmla="*/ 1229474 h 1463414"/>
                    <a:gd name="connsiteX584" fmla="*/ 1001139 w 1425722"/>
                    <a:gd name="connsiteY584" fmla="*/ 1225752 h 1463414"/>
                    <a:gd name="connsiteX585" fmla="*/ 998843 w 1425722"/>
                    <a:gd name="connsiteY585" fmla="*/ 1224239 h 1463414"/>
                    <a:gd name="connsiteX586" fmla="*/ 996131 w 1425722"/>
                    <a:gd name="connsiteY586" fmla="*/ 1225398 h 1463414"/>
                    <a:gd name="connsiteX587" fmla="*/ 995069 w 1425722"/>
                    <a:gd name="connsiteY587" fmla="*/ 1225837 h 1463414"/>
                    <a:gd name="connsiteX588" fmla="*/ 993591 w 1425722"/>
                    <a:gd name="connsiteY588" fmla="*/ 1226740 h 1463414"/>
                    <a:gd name="connsiteX589" fmla="*/ 989792 w 1425722"/>
                    <a:gd name="connsiteY589" fmla="*/ 1229022 h 1463414"/>
                    <a:gd name="connsiteX590" fmla="*/ 987447 w 1425722"/>
                    <a:gd name="connsiteY590" fmla="*/ 1230438 h 1463414"/>
                    <a:gd name="connsiteX591" fmla="*/ 984528 w 1425722"/>
                    <a:gd name="connsiteY591" fmla="*/ 1232207 h 1463414"/>
                    <a:gd name="connsiteX592" fmla="*/ 983050 w 1425722"/>
                    <a:gd name="connsiteY592" fmla="*/ 1236100 h 1463414"/>
                    <a:gd name="connsiteX593" fmla="*/ 980094 w 1425722"/>
                    <a:gd name="connsiteY593" fmla="*/ 1237369 h 1463414"/>
                    <a:gd name="connsiteX594" fmla="*/ 975502 w 1425722"/>
                    <a:gd name="connsiteY594" fmla="*/ 1239321 h 1463414"/>
                    <a:gd name="connsiteX595" fmla="*/ 973438 w 1425722"/>
                    <a:gd name="connsiteY595" fmla="*/ 1239956 h 1463414"/>
                    <a:gd name="connsiteX596" fmla="*/ 970213 w 1425722"/>
                    <a:gd name="connsiteY596" fmla="*/ 1240944 h 1463414"/>
                    <a:gd name="connsiteX597" fmla="*/ 964888 w 1425722"/>
                    <a:gd name="connsiteY597" fmla="*/ 1241017 h 1463414"/>
                    <a:gd name="connsiteX598" fmla="*/ 960369 w 1425722"/>
                    <a:gd name="connsiteY598" fmla="*/ 1243409 h 1463414"/>
                    <a:gd name="connsiteX599" fmla="*/ 957328 w 1425722"/>
                    <a:gd name="connsiteY599" fmla="*/ 1245020 h 1463414"/>
                    <a:gd name="connsiteX600" fmla="*/ 955837 w 1425722"/>
                    <a:gd name="connsiteY600" fmla="*/ 1245813 h 1463414"/>
                    <a:gd name="connsiteX601" fmla="*/ 953895 w 1425722"/>
                    <a:gd name="connsiteY601" fmla="*/ 1250353 h 1463414"/>
                    <a:gd name="connsiteX602" fmla="*/ 952161 w 1425722"/>
                    <a:gd name="connsiteY602" fmla="*/ 1254404 h 1463414"/>
                    <a:gd name="connsiteX603" fmla="*/ 952295 w 1425722"/>
                    <a:gd name="connsiteY603" fmla="*/ 1264593 h 1463414"/>
                    <a:gd name="connsiteX604" fmla="*/ 952307 w 1425722"/>
                    <a:gd name="connsiteY604" fmla="*/ 1265265 h 1463414"/>
                    <a:gd name="connsiteX605" fmla="*/ 952417 w 1425722"/>
                    <a:gd name="connsiteY605" fmla="*/ 1273807 h 1463414"/>
                    <a:gd name="connsiteX606" fmla="*/ 953382 w 1425722"/>
                    <a:gd name="connsiteY606" fmla="*/ 1277943 h 1463414"/>
                    <a:gd name="connsiteX607" fmla="*/ 954030 w 1425722"/>
                    <a:gd name="connsiteY607" fmla="*/ 1280762 h 1463414"/>
                    <a:gd name="connsiteX608" fmla="*/ 953236 w 1425722"/>
                    <a:gd name="connsiteY608" fmla="*/ 1285643 h 1463414"/>
                    <a:gd name="connsiteX609" fmla="*/ 952625 w 1425722"/>
                    <a:gd name="connsiteY609" fmla="*/ 1289329 h 1463414"/>
                    <a:gd name="connsiteX610" fmla="*/ 951795 w 1425722"/>
                    <a:gd name="connsiteY610" fmla="*/ 1291708 h 1463414"/>
                    <a:gd name="connsiteX611" fmla="*/ 950439 w 1425722"/>
                    <a:gd name="connsiteY611" fmla="*/ 1295564 h 1463414"/>
                    <a:gd name="connsiteX612" fmla="*/ 948033 w 1425722"/>
                    <a:gd name="connsiteY612" fmla="*/ 1297260 h 1463414"/>
                    <a:gd name="connsiteX613" fmla="*/ 945920 w 1425722"/>
                    <a:gd name="connsiteY613" fmla="*/ 1298737 h 1463414"/>
                    <a:gd name="connsiteX614" fmla="*/ 941547 w 1425722"/>
                    <a:gd name="connsiteY614" fmla="*/ 1300238 h 1463414"/>
                    <a:gd name="connsiteX615" fmla="*/ 939019 w 1425722"/>
                    <a:gd name="connsiteY615" fmla="*/ 1301104 h 1463414"/>
                    <a:gd name="connsiteX616" fmla="*/ 938139 w 1425722"/>
                    <a:gd name="connsiteY616" fmla="*/ 1296772 h 1463414"/>
                    <a:gd name="connsiteX617" fmla="*/ 934268 w 1425722"/>
                    <a:gd name="connsiteY617" fmla="*/ 1298200 h 1463414"/>
                    <a:gd name="connsiteX618" fmla="*/ 925217 w 1425722"/>
                    <a:gd name="connsiteY618" fmla="*/ 1296455 h 1463414"/>
                    <a:gd name="connsiteX619" fmla="*/ 902450 w 1425722"/>
                    <a:gd name="connsiteY619" fmla="*/ 1278834 h 1463414"/>
                    <a:gd name="connsiteX620" fmla="*/ 894523 w 1425722"/>
                    <a:gd name="connsiteY620" fmla="*/ 1278456 h 1463414"/>
                    <a:gd name="connsiteX621" fmla="*/ 889650 w 1425722"/>
                    <a:gd name="connsiteY621" fmla="*/ 1280237 h 1463414"/>
                    <a:gd name="connsiteX622" fmla="*/ 877875 w 1425722"/>
                    <a:gd name="connsiteY622" fmla="*/ 1290561 h 1463414"/>
                    <a:gd name="connsiteX623" fmla="*/ 859921 w 1425722"/>
                    <a:gd name="connsiteY623" fmla="*/ 1317224 h 1463414"/>
                    <a:gd name="connsiteX624" fmla="*/ 849466 w 1425722"/>
                    <a:gd name="connsiteY624" fmla="*/ 1325278 h 1463414"/>
                    <a:gd name="connsiteX625" fmla="*/ 822754 w 1425722"/>
                    <a:gd name="connsiteY625" fmla="*/ 1339019 h 1463414"/>
                    <a:gd name="connsiteX626" fmla="*/ 818039 w 1425722"/>
                    <a:gd name="connsiteY626" fmla="*/ 1340434 h 1463414"/>
                    <a:gd name="connsiteX627" fmla="*/ 808573 w 1425722"/>
                    <a:gd name="connsiteY627" fmla="*/ 1343253 h 1463414"/>
                    <a:gd name="connsiteX628" fmla="*/ 792390 w 1425722"/>
                    <a:gd name="connsiteY628" fmla="*/ 1342167 h 1463414"/>
                    <a:gd name="connsiteX629" fmla="*/ 800329 w 1425722"/>
                    <a:gd name="connsiteY629" fmla="*/ 1360203 h 1463414"/>
                    <a:gd name="connsiteX630" fmla="*/ 797605 w 1425722"/>
                    <a:gd name="connsiteY630" fmla="*/ 1383998 h 1463414"/>
                    <a:gd name="connsiteX631" fmla="*/ 796017 w 1425722"/>
                    <a:gd name="connsiteY631" fmla="*/ 1386268 h 1463414"/>
                    <a:gd name="connsiteX632" fmla="*/ 784182 w 1425722"/>
                    <a:gd name="connsiteY632" fmla="*/ 1381253 h 1463414"/>
                    <a:gd name="connsiteX633" fmla="*/ 778808 w 1425722"/>
                    <a:gd name="connsiteY633" fmla="*/ 1384999 h 1463414"/>
                    <a:gd name="connsiteX634" fmla="*/ 772933 w 1425722"/>
                    <a:gd name="connsiteY634" fmla="*/ 1378446 h 1463414"/>
                    <a:gd name="connsiteX635" fmla="*/ 764236 w 1425722"/>
                    <a:gd name="connsiteY635" fmla="*/ 1380606 h 1463414"/>
                    <a:gd name="connsiteX636" fmla="*/ 746282 w 1425722"/>
                    <a:gd name="connsiteY636" fmla="*/ 1362448 h 1463414"/>
                    <a:gd name="connsiteX637" fmla="*/ 738123 w 1425722"/>
                    <a:gd name="connsiteY637" fmla="*/ 1362582 h 1463414"/>
                    <a:gd name="connsiteX638" fmla="*/ 736645 w 1425722"/>
                    <a:gd name="connsiteY638" fmla="*/ 1367024 h 1463414"/>
                    <a:gd name="connsiteX639" fmla="*/ 739100 w 1425722"/>
                    <a:gd name="connsiteY639" fmla="*/ 1378690 h 1463414"/>
                    <a:gd name="connsiteX640" fmla="*/ 746074 w 1425722"/>
                    <a:gd name="connsiteY640" fmla="*/ 1396677 h 1463414"/>
                    <a:gd name="connsiteX641" fmla="*/ 744755 w 1425722"/>
                    <a:gd name="connsiteY641" fmla="*/ 1398935 h 1463414"/>
                    <a:gd name="connsiteX642" fmla="*/ 725054 w 1425722"/>
                    <a:gd name="connsiteY642" fmla="*/ 1395786 h 1463414"/>
                    <a:gd name="connsiteX643" fmla="*/ 720058 w 1425722"/>
                    <a:gd name="connsiteY643" fmla="*/ 1392833 h 1463414"/>
                    <a:gd name="connsiteX644" fmla="*/ 717139 w 1425722"/>
                    <a:gd name="connsiteY644" fmla="*/ 1384242 h 1463414"/>
                    <a:gd name="connsiteX645" fmla="*/ 711435 w 1425722"/>
                    <a:gd name="connsiteY645" fmla="*/ 1382082 h 1463414"/>
                    <a:gd name="connsiteX646" fmla="*/ 702531 w 1425722"/>
                    <a:gd name="connsiteY646" fmla="*/ 1379630 h 1463414"/>
                    <a:gd name="connsiteX647" fmla="*/ 706940 w 1425722"/>
                    <a:gd name="connsiteY647" fmla="*/ 1391466 h 1463414"/>
                    <a:gd name="connsiteX648" fmla="*/ 703472 w 1425722"/>
                    <a:gd name="connsiteY648" fmla="*/ 1394627 h 1463414"/>
                    <a:gd name="connsiteX649" fmla="*/ 681083 w 1425722"/>
                    <a:gd name="connsiteY649" fmla="*/ 1405500 h 1463414"/>
                    <a:gd name="connsiteX650" fmla="*/ 672387 w 1425722"/>
                    <a:gd name="connsiteY650" fmla="*/ 1406830 h 1463414"/>
                    <a:gd name="connsiteX651" fmla="*/ 669077 w 1425722"/>
                    <a:gd name="connsiteY651" fmla="*/ 1404950 h 1463414"/>
                    <a:gd name="connsiteX652" fmla="*/ 665889 w 1425722"/>
                    <a:gd name="connsiteY652" fmla="*/ 1397214 h 1463414"/>
                    <a:gd name="connsiteX653" fmla="*/ 658597 w 1425722"/>
                    <a:gd name="connsiteY653" fmla="*/ 1388745 h 1463414"/>
                    <a:gd name="connsiteX654" fmla="*/ 650060 w 1425722"/>
                    <a:gd name="connsiteY654" fmla="*/ 1385316 h 1463414"/>
                    <a:gd name="connsiteX655" fmla="*/ 647251 w 1425722"/>
                    <a:gd name="connsiteY655" fmla="*/ 1381765 h 1463414"/>
                    <a:gd name="connsiteX656" fmla="*/ 640716 w 1425722"/>
                    <a:gd name="connsiteY656" fmla="*/ 1348146 h 1463414"/>
                    <a:gd name="connsiteX657" fmla="*/ 641559 w 1425722"/>
                    <a:gd name="connsiteY657" fmla="*/ 1337798 h 1463414"/>
                    <a:gd name="connsiteX658" fmla="*/ 644356 w 1425722"/>
                    <a:gd name="connsiteY658" fmla="*/ 1329073 h 1463414"/>
                    <a:gd name="connsiteX659" fmla="*/ 649779 w 1425722"/>
                    <a:gd name="connsiteY659" fmla="*/ 1321837 h 1463414"/>
                    <a:gd name="connsiteX660" fmla="*/ 642267 w 1425722"/>
                    <a:gd name="connsiteY660" fmla="*/ 1319177 h 1463414"/>
                    <a:gd name="connsiteX661" fmla="*/ 639165 w 1425722"/>
                    <a:gd name="connsiteY661" fmla="*/ 1312075 h 1463414"/>
                    <a:gd name="connsiteX662" fmla="*/ 635146 w 1425722"/>
                    <a:gd name="connsiteY662" fmla="*/ 1311062 h 1463414"/>
                    <a:gd name="connsiteX663" fmla="*/ 621858 w 1425722"/>
                    <a:gd name="connsiteY663" fmla="*/ 1321581 h 1463414"/>
                    <a:gd name="connsiteX664" fmla="*/ 625058 w 1425722"/>
                    <a:gd name="connsiteY664" fmla="*/ 1332063 h 1463414"/>
                    <a:gd name="connsiteX665" fmla="*/ 620038 w 1425722"/>
                    <a:gd name="connsiteY665" fmla="*/ 1350331 h 1463414"/>
                    <a:gd name="connsiteX666" fmla="*/ 619513 w 1425722"/>
                    <a:gd name="connsiteY666" fmla="*/ 1362900 h 1463414"/>
                    <a:gd name="connsiteX667" fmla="*/ 635379 w 1425722"/>
                    <a:gd name="connsiteY667" fmla="*/ 1410527 h 1463414"/>
                    <a:gd name="connsiteX668" fmla="*/ 633180 w 1425722"/>
                    <a:gd name="connsiteY668" fmla="*/ 1420912 h 1463414"/>
                    <a:gd name="connsiteX669" fmla="*/ 635953 w 1425722"/>
                    <a:gd name="connsiteY669" fmla="*/ 1434238 h 1463414"/>
                    <a:gd name="connsiteX670" fmla="*/ 633180 w 1425722"/>
                    <a:gd name="connsiteY670" fmla="*/ 1443805 h 1463414"/>
                    <a:gd name="connsiteX671" fmla="*/ 637064 w 1425722"/>
                    <a:gd name="connsiteY671" fmla="*/ 1447050 h 1463414"/>
                    <a:gd name="connsiteX672" fmla="*/ 638041 w 1425722"/>
                    <a:gd name="connsiteY672" fmla="*/ 1453457 h 1463414"/>
                    <a:gd name="connsiteX673" fmla="*/ 635989 w 1425722"/>
                    <a:gd name="connsiteY673" fmla="*/ 1459082 h 1463414"/>
                    <a:gd name="connsiteX674" fmla="*/ 627769 w 1425722"/>
                    <a:gd name="connsiteY674" fmla="*/ 1461352 h 1463414"/>
                    <a:gd name="connsiteX675" fmla="*/ 625974 w 1425722"/>
                    <a:gd name="connsiteY675" fmla="*/ 1461840 h 1463414"/>
                    <a:gd name="connsiteX676" fmla="*/ 585106 w 1425722"/>
                    <a:gd name="connsiteY676" fmla="*/ 1463414 h 1463414"/>
                    <a:gd name="connsiteX677" fmla="*/ 568470 w 1425722"/>
                    <a:gd name="connsiteY677" fmla="*/ 1451541 h 1463414"/>
                    <a:gd name="connsiteX678" fmla="*/ 565808 w 1425722"/>
                    <a:gd name="connsiteY678" fmla="*/ 1443231 h 1463414"/>
                    <a:gd name="connsiteX679" fmla="*/ 556574 w 1425722"/>
                    <a:gd name="connsiteY679" fmla="*/ 1433420 h 1463414"/>
                    <a:gd name="connsiteX680" fmla="*/ 548818 w 1425722"/>
                    <a:gd name="connsiteY680" fmla="*/ 1428587 h 1463414"/>
                    <a:gd name="connsiteX681" fmla="*/ 543346 w 1425722"/>
                    <a:gd name="connsiteY681" fmla="*/ 1427880 h 1463414"/>
                    <a:gd name="connsiteX682" fmla="*/ 540207 w 1425722"/>
                    <a:gd name="connsiteY682" fmla="*/ 1433542 h 1463414"/>
                    <a:gd name="connsiteX683" fmla="*/ 536641 w 1425722"/>
                    <a:gd name="connsiteY683" fmla="*/ 1432517 h 1463414"/>
                    <a:gd name="connsiteX684" fmla="*/ 519517 w 1425722"/>
                    <a:gd name="connsiteY684" fmla="*/ 1401131 h 1463414"/>
                    <a:gd name="connsiteX685" fmla="*/ 508683 w 1425722"/>
                    <a:gd name="connsiteY685" fmla="*/ 1393590 h 1463414"/>
                    <a:gd name="connsiteX686" fmla="*/ 504188 w 1425722"/>
                    <a:gd name="connsiteY686" fmla="*/ 1387842 h 1463414"/>
                    <a:gd name="connsiteX687" fmla="*/ 501916 w 1425722"/>
                    <a:gd name="connsiteY687" fmla="*/ 1384267 h 1463414"/>
                    <a:gd name="connsiteX688" fmla="*/ 500927 w 1425722"/>
                    <a:gd name="connsiteY688" fmla="*/ 1388196 h 1463414"/>
                    <a:gd name="connsiteX689" fmla="*/ 503870 w 1425722"/>
                    <a:gd name="connsiteY689" fmla="*/ 1397336 h 1463414"/>
                    <a:gd name="connsiteX690" fmla="*/ 512408 w 1425722"/>
                    <a:gd name="connsiteY690" fmla="*/ 1411918 h 1463414"/>
                    <a:gd name="connsiteX691" fmla="*/ 506387 w 1425722"/>
                    <a:gd name="connsiteY691" fmla="*/ 1411235 h 1463414"/>
                    <a:gd name="connsiteX692" fmla="*/ 473372 w 1425722"/>
                    <a:gd name="connsiteY692" fmla="*/ 1388342 h 1463414"/>
                    <a:gd name="connsiteX693" fmla="*/ 449054 w 1425722"/>
                    <a:gd name="connsiteY693" fmla="*/ 1375847 h 1463414"/>
                    <a:gd name="connsiteX694" fmla="*/ 441493 w 1425722"/>
                    <a:gd name="connsiteY694" fmla="*/ 1335004 h 1463414"/>
                    <a:gd name="connsiteX695" fmla="*/ 441750 w 1425722"/>
                    <a:gd name="connsiteY695" fmla="*/ 1323545 h 1463414"/>
                    <a:gd name="connsiteX696" fmla="*/ 447906 w 1425722"/>
                    <a:gd name="connsiteY696" fmla="*/ 1296601 h 1463414"/>
                    <a:gd name="connsiteX697" fmla="*/ 450190 w 1425722"/>
                    <a:gd name="connsiteY697" fmla="*/ 1289560 h 1463414"/>
                    <a:gd name="connsiteX698" fmla="*/ 464664 w 1425722"/>
                    <a:gd name="connsiteY698" fmla="*/ 1267693 h 1463414"/>
                    <a:gd name="connsiteX699" fmla="*/ 482691 w 1425722"/>
                    <a:gd name="connsiteY699" fmla="*/ 1246679 h 1463414"/>
                    <a:gd name="connsiteX700" fmla="*/ 473116 w 1425722"/>
                    <a:gd name="connsiteY700" fmla="*/ 1234074 h 1463414"/>
                    <a:gd name="connsiteX701" fmla="*/ 471015 w 1425722"/>
                    <a:gd name="connsiteY701" fmla="*/ 1237674 h 1463414"/>
                    <a:gd name="connsiteX702" fmla="*/ 458617 w 1425722"/>
                    <a:gd name="connsiteY702" fmla="*/ 1243848 h 1463414"/>
                    <a:gd name="connsiteX703" fmla="*/ 449152 w 1425722"/>
                    <a:gd name="connsiteY703" fmla="*/ 1258602 h 1463414"/>
                    <a:gd name="connsiteX704" fmla="*/ 439857 w 1425722"/>
                    <a:gd name="connsiteY704" fmla="*/ 1269170 h 1463414"/>
                    <a:gd name="connsiteX705" fmla="*/ 429963 w 1425722"/>
                    <a:gd name="connsiteY705" fmla="*/ 1299286 h 1463414"/>
                    <a:gd name="connsiteX706" fmla="*/ 420241 w 1425722"/>
                    <a:gd name="connsiteY706" fmla="*/ 1314332 h 1463414"/>
                    <a:gd name="connsiteX707" fmla="*/ 411716 w 1425722"/>
                    <a:gd name="connsiteY707" fmla="*/ 1355309 h 1463414"/>
                    <a:gd name="connsiteX708" fmla="*/ 412888 w 1425722"/>
                    <a:gd name="connsiteY708" fmla="*/ 1358348 h 1463414"/>
                    <a:gd name="connsiteX709" fmla="*/ 409945 w 1425722"/>
                    <a:gd name="connsiteY709" fmla="*/ 1382717 h 1463414"/>
                    <a:gd name="connsiteX710" fmla="*/ 408565 w 1425722"/>
                    <a:gd name="connsiteY710" fmla="*/ 1393077 h 1463414"/>
                    <a:gd name="connsiteX711" fmla="*/ 409713 w 1425722"/>
                    <a:gd name="connsiteY711" fmla="*/ 1417336 h 1463414"/>
                    <a:gd name="connsiteX712" fmla="*/ 407697 w 1425722"/>
                    <a:gd name="connsiteY712" fmla="*/ 1423523 h 1463414"/>
                    <a:gd name="connsiteX713" fmla="*/ 404302 w 1425722"/>
                    <a:gd name="connsiteY713" fmla="*/ 1426794 h 1463414"/>
                    <a:gd name="connsiteX714" fmla="*/ 400235 w 1425722"/>
                    <a:gd name="connsiteY714" fmla="*/ 1430699 h 1463414"/>
                    <a:gd name="connsiteX715" fmla="*/ 393212 w 1425722"/>
                    <a:gd name="connsiteY715" fmla="*/ 1433396 h 1463414"/>
                    <a:gd name="connsiteX716" fmla="*/ 378665 w 1425722"/>
                    <a:gd name="connsiteY716" fmla="*/ 1429307 h 1463414"/>
                    <a:gd name="connsiteX717" fmla="*/ 371055 w 1425722"/>
                    <a:gd name="connsiteY717" fmla="*/ 1430613 h 1463414"/>
                    <a:gd name="connsiteX718" fmla="*/ 360063 w 1425722"/>
                    <a:gd name="connsiteY718" fmla="*/ 1427282 h 1463414"/>
                    <a:gd name="connsiteX719" fmla="*/ 350890 w 1425722"/>
                    <a:gd name="connsiteY719" fmla="*/ 1420534 h 1463414"/>
                    <a:gd name="connsiteX720" fmla="*/ 339287 w 1425722"/>
                    <a:gd name="connsiteY720" fmla="*/ 1414981 h 1463414"/>
                    <a:gd name="connsiteX721" fmla="*/ 318987 w 1425722"/>
                    <a:gd name="connsiteY721" fmla="*/ 1409929 h 1463414"/>
                    <a:gd name="connsiteX722" fmla="*/ 299127 w 1425722"/>
                    <a:gd name="connsiteY722" fmla="*/ 1401241 h 1463414"/>
                    <a:gd name="connsiteX723" fmla="*/ 295622 w 1425722"/>
                    <a:gd name="connsiteY723" fmla="*/ 1398666 h 1463414"/>
                    <a:gd name="connsiteX724" fmla="*/ 273832 w 1425722"/>
                    <a:gd name="connsiteY724" fmla="*/ 1382656 h 1463414"/>
                    <a:gd name="connsiteX725" fmla="*/ 270717 w 1425722"/>
                    <a:gd name="connsiteY725" fmla="*/ 1378824 h 1463414"/>
                    <a:gd name="connsiteX726" fmla="*/ 266369 w 1425722"/>
                    <a:gd name="connsiteY726" fmla="*/ 1379495 h 1463414"/>
                    <a:gd name="connsiteX727" fmla="*/ 270925 w 1425722"/>
                    <a:gd name="connsiteY727" fmla="*/ 1387329 h 1463414"/>
                    <a:gd name="connsiteX728" fmla="*/ 279792 w 1425722"/>
                    <a:gd name="connsiteY728" fmla="*/ 1402595 h 1463414"/>
                    <a:gd name="connsiteX729" fmla="*/ 313918 w 1425722"/>
                    <a:gd name="connsiteY729" fmla="*/ 1435751 h 1463414"/>
                    <a:gd name="connsiteX730" fmla="*/ 316789 w 1425722"/>
                    <a:gd name="connsiteY730" fmla="*/ 1441535 h 1463414"/>
                    <a:gd name="connsiteX731" fmla="*/ 315799 w 1425722"/>
                    <a:gd name="connsiteY731" fmla="*/ 1445464 h 1463414"/>
                    <a:gd name="connsiteX732" fmla="*/ 311769 w 1425722"/>
                    <a:gd name="connsiteY732" fmla="*/ 1447807 h 1463414"/>
                    <a:gd name="connsiteX733" fmla="*/ 288867 w 1425722"/>
                    <a:gd name="connsiteY733" fmla="*/ 1448136 h 1463414"/>
                    <a:gd name="connsiteX734" fmla="*/ 280037 w 1425722"/>
                    <a:gd name="connsiteY734" fmla="*/ 1444183 h 1463414"/>
                    <a:gd name="connsiteX735" fmla="*/ 268446 w 1425722"/>
                    <a:gd name="connsiteY735" fmla="*/ 1449234 h 1463414"/>
                    <a:gd name="connsiteX736" fmla="*/ 252995 w 1425722"/>
                    <a:gd name="connsiteY736" fmla="*/ 1442389 h 1463414"/>
                    <a:gd name="connsiteX737" fmla="*/ 244506 w 1425722"/>
                    <a:gd name="connsiteY737" fmla="*/ 1440937 h 1463414"/>
                    <a:gd name="connsiteX738" fmla="*/ 235492 w 1425722"/>
                    <a:gd name="connsiteY738" fmla="*/ 1450955 h 1463414"/>
                    <a:gd name="connsiteX739" fmla="*/ 229703 w 1425722"/>
                    <a:gd name="connsiteY739" fmla="*/ 1448600 h 1463414"/>
                    <a:gd name="connsiteX740" fmla="*/ 220725 w 1425722"/>
                    <a:gd name="connsiteY740" fmla="*/ 1449393 h 1463414"/>
                    <a:gd name="connsiteX741" fmla="*/ 212652 w 1425722"/>
                    <a:gd name="connsiteY741" fmla="*/ 1453799 h 1463414"/>
                    <a:gd name="connsiteX742" fmla="*/ 208291 w 1425722"/>
                    <a:gd name="connsiteY742" fmla="*/ 1453920 h 1463414"/>
                    <a:gd name="connsiteX743" fmla="*/ 193219 w 1425722"/>
                    <a:gd name="connsiteY743" fmla="*/ 1440644 h 1463414"/>
                    <a:gd name="connsiteX744" fmla="*/ 180847 w 1425722"/>
                    <a:gd name="connsiteY744" fmla="*/ 1436519 h 1463414"/>
                    <a:gd name="connsiteX745" fmla="*/ 179918 w 1425722"/>
                    <a:gd name="connsiteY745" fmla="*/ 1432358 h 1463414"/>
                    <a:gd name="connsiteX746" fmla="*/ 187137 w 1425722"/>
                    <a:gd name="connsiteY746" fmla="*/ 1406195 h 1463414"/>
                    <a:gd name="connsiteX747" fmla="*/ 186233 w 1425722"/>
                    <a:gd name="connsiteY747" fmla="*/ 1402595 h 1463414"/>
                    <a:gd name="connsiteX748" fmla="*/ 180663 w 1425722"/>
                    <a:gd name="connsiteY748" fmla="*/ 1396543 h 1463414"/>
                    <a:gd name="connsiteX749" fmla="*/ 179210 w 1425722"/>
                    <a:gd name="connsiteY749" fmla="*/ 1394969 h 1463414"/>
                    <a:gd name="connsiteX750" fmla="*/ 170526 w 1425722"/>
                    <a:gd name="connsiteY750" fmla="*/ 1396872 h 1463414"/>
                    <a:gd name="connsiteX751" fmla="*/ 152547 w 1425722"/>
                    <a:gd name="connsiteY751" fmla="*/ 1387318 h 1463414"/>
                    <a:gd name="connsiteX752" fmla="*/ 151741 w 1425722"/>
                    <a:gd name="connsiteY752" fmla="*/ 1397946 h 1463414"/>
                    <a:gd name="connsiteX753" fmla="*/ 149090 w 1425722"/>
                    <a:gd name="connsiteY753" fmla="*/ 1400814 h 1463414"/>
                    <a:gd name="connsiteX754" fmla="*/ 134617 w 1425722"/>
                    <a:gd name="connsiteY754" fmla="*/ 1400643 h 1463414"/>
                    <a:gd name="connsiteX755" fmla="*/ 133224 w 1425722"/>
                    <a:gd name="connsiteY755" fmla="*/ 1399288 h 1463414"/>
                    <a:gd name="connsiteX756" fmla="*/ 128375 w 1425722"/>
                    <a:gd name="connsiteY756" fmla="*/ 1380996 h 1463414"/>
                    <a:gd name="connsiteX757" fmla="*/ 130049 w 1425722"/>
                    <a:gd name="connsiteY757" fmla="*/ 1361692 h 1463414"/>
                    <a:gd name="connsiteX758" fmla="*/ 128522 w 1425722"/>
                    <a:gd name="connsiteY758" fmla="*/ 1345254 h 1463414"/>
                    <a:gd name="connsiteX759" fmla="*/ 125346 w 1425722"/>
                    <a:gd name="connsiteY759" fmla="*/ 1338921 h 1463414"/>
                    <a:gd name="connsiteX760" fmla="*/ 120900 w 1425722"/>
                    <a:gd name="connsiteY760" fmla="*/ 1346023 h 1463414"/>
                    <a:gd name="connsiteX761" fmla="*/ 122280 w 1425722"/>
                    <a:gd name="connsiteY761" fmla="*/ 1356883 h 1463414"/>
                    <a:gd name="connsiteX762" fmla="*/ 121340 w 1425722"/>
                    <a:gd name="connsiteY762" fmla="*/ 1362485 h 1463414"/>
                    <a:gd name="connsiteX763" fmla="*/ 118934 w 1425722"/>
                    <a:gd name="connsiteY763" fmla="*/ 1364230 h 1463414"/>
                    <a:gd name="connsiteX764" fmla="*/ 113193 w 1425722"/>
                    <a:gd name="connsiteY764" fmla="*/ 1364108 h 1463414"/>
                    <a:gd name="connsiteX765" fmla="*/ 95300 w 1425722"/>
                    <a:gd name="connsiteY765" fmla="*/ 1357896 h 1463414"/>
                    <a:gd name="connsiteX766" fmla="*/ 95764 w 1425722"/>
                    <a:gd name="connsiteY766" fmla="*/ 1355090 h 1463414"/>
                    <a:gd name="connsiteX767" fmla="*/ 101724 w 1425722"/>
                    <a:gd name="connsiteY767" fmla="*/ 1353528 h 1463414"/>
                    <a:gd name="connsiteX768" fmla="*/ 92368 w 1425722"/>
                    <a:gd name="connsiteY768" fmla="*/ 1340117 h 1463414"/>
                    <a:gd name="connsiteX769" fmla="*/ 80741 w 1425722"/>
                    <a:gd name="connsiteY769" fmla="*/ 1334015 h 1463414"/>
                    <a:gd name="connsiteX770" fmla="*/ 75562 w 1425722"/>
                    <a:gd name="connsiteY770" fmla="*/ 1334162 h 1463414"/>
                    <a:gd name="connsiteX771" fmla="*/ 79153 w 1425722"/>
                    <a:gd name="connsiteY771" fmla="*/ 1346060 h 1463414"/>
                    <a:gd name="connsiteX772" fmla="*/ 80203 w 1425722"/>
                    <a:gd name="connsiteY772" fmla="*/ 1354687 h 1463414"/>
                    <a:gd name="connsiteX773" fmla="*/ 78615 w 1425722"/>
                    <a:gd name="connsiteY773" fmla="*/ 1356408 h 1463414"/>
                    <a:gd name="connsiteX774" fmla="*/ 62896 w 1425722"/>
                    <a:gd name="connsiteY774" fmla="*/ 1350147 h 1463414"/>
                    <a:gd name="connsiteX775" fmla="*/ 52343 w 1425722"/>
                    <a:gd name="connsiteY775" fmla="*/ 1343460 h 1463414"/>
                    <a:gd name="connsiteX776" fmla="*/ 38297 w 1425722"/>
                    <a:gd name="connsiteY776" fmla="*/ 1328353 h 1463414"/>
                    <a:gd name="connsiteX777" fmla="*/ 37161 w 1425722"/>
                    <a:gd name="connsiteY777" fmla="*/ 1327133 h 1463414"/>
                    <a:gd name="connsiteX778" fmla="*/ 34938 w 1425722"/>
                    <a:gd name="connsiteY778" fmla="*/ 1325510 h 1463414"/>
                    <a:gd name="connsiteX779" fmla="*/ 8635 w 1425722"/>
                    <a:gd name="connsiteY779" fmla="*/ 1321508 h 1463414"/>
                    <a:gd name="connsiteX780" fmla="*/ 4159 w 1425722"/>
                    <a:gd name="connsiteY780" fmla="*/ 1317444 h 1463414"/>
                    <a:gd name="connsiteX781" fmla="*/ 0 w 1425722"/>
                    <a:gd name="connsiteY781" fmla="*/ 1304997 h 1463414"/>
                    <a:gd name="connsiteX782" fmla="*/ 969 w 1425722"/>
                    <a:gd name="connsiteY782" fmla="*/ 1300506 h 1463414"/>
                    <a:gd name="connsiteX783" fmla="*/ 4751 w 1425722"/>
                    <a:gd name="connsiteY783" fmla="*/ 1299286 h 1463414"/>
                    <a:gd name="connsiteX784" fmla="*/ 7249 w 1425722"/>
                    <a:gd name="connsiteY784" fmla="*/ 1300604 h 1463414"/>
                    <a:gd name="connsiteX785" fmla="*/ 12133 w 1425722"/>
                    <a:gd name="connsiteY785" fmla="*/ 1309683 h 1463414"/>
                    <a:gd name="connsiteX786" fmla="*/ 19976 w 1425722"/>
                    <a:gd name="connsiteY786" fmla="*/ 1317004 h 1463414"/>
                    <a:gd name="connsiteX787" fmla="*/ 23809 w 1425722"/>
                    <a:gd name="connsiteY787" fmla="*/ 1317456 h 1463414"/>
                    <a:gd name="connsiteX788" fmla="*/ 29173 w 1425722"/>
                    <a:gd name="connsiteY788" fmla="*/ 1313954 h 1463414"/>
                    <a:gd name="connsiteX789" fmla="*/ 32031 w 1425722"/>
                    <a:gd name="connsiteY789" fmla="*/ 1308573 h 1463414"/>
                    <a:gd name="connsiteX790" fmla="*/ 27378 w 1425722"/>
                    <a:gd name="connsiteY790" fmla="*/ 1298371 h 1463414"/>
                    <a:gd name="connsiteX791" fmla="*/ 29295 w 1425722"/>
                    <a:gd name="connsiteY791" fmla="*/ 1288547 h 1463414"/>
                    <a:gd name="connsiteX792" fmla="*/ 26063 w 1425722"/>
                    <a:gd name="connsiteY792" fmla="*/ 1279981 h 1463414"/>
                    <a:gd name="connsiteX793" fmla="*/ 21328 w 1425722"/>
                    <a:gd name="connsiteY793" fmla="*/ 1276491 h 1463414"/>
                    <a:gd name="connsiteX794" fmla="*/ 8535 w 1425722"/>
                    <a:gd name="connsiteY794" fmla="*/ 1277687 h 1463414"/>
                    <a:gd name="connsiteX795" fmla="*/ 4668 w 1425722"/>
                    <a:gd name="connsiteY795" fmla="*/ 1274185 h 1463414"/>
                    <a:gd name="connsiteX796" fmla="*/ 4785 w 1425722"/>
                    <a:gd name="connsiteY796" fmla="*/ 1270255 h 1463414"/>
                    <a:gd name="connsiteX797" fmla="*/ 8000 w 1425722"/>
                    <a:gd name="connsiteY797" fmla="*/ 1268205 h 1463414"/>
                    <a:gd name="connsiteX798" fmla="*/ 18932 w 1425722"/>
                    <a:gd name="connsiteY798" fmla="*/ 1268462 h 1463414"/>
                    <a:gd name="connsiteX799" fmla="*/ 27561 w 1425722"/>
                    <a:gd name="connsiteY799" fmla="*/ 1257077 h 1463414"/>
                    <a:gd name="connsiteX800" fmla="*/ 29735 w 1425722"/>
                    <a:gd name="connsiteY800" fmla="*/ 1254197 h 1463414"/>
                    <a:gd name="connsiteX801" fmla="*/ 35647 w 1425722"/>
                    <a:gd name="connsiteY801" fmla="*/ 1250963 h 1463414"/>
                    <a:gd name="connsiteX802" fmla="*/ 43525 w 1425722"/>
                    <a:gd name="connsiteY802" fmla="*/ 1249352 h 1463414"/>
                    <a:gd name="connsiteX803" fmla="*/ 46688 w 1425722"/>
                    <a:gd name="connsiteY803" fmla="*/ 1245081 h 1463414"/>
                    <a:gd name="connsiteX804" fmla="*/ 42743 w 1425722"/>
                    <a:gd name="connsiteY804" fmla="*/ 1240444 h 1463414"/>
                    <a:gd name="connsiteX805" fmla="*/ 33888 w 1425722"/>
                    <a:gd name="connsiteY805" fmla="*/ 1236222 h 1463414"/>
                    <a:gd name="connsiteX806" fmla="*/ 27036 w 1425722"/>
                    <a:gd name="connsiteY806" fmla="*/ 1235294 h 1463414"/>
                    <a:gd name="connsiteX807" fmla="*/ 24992 w 1425722"/>
                    <a:gd name="connsiteY807" fmla="*/ 1236124 h 1463414"/>
                    <a:gd name="connsiteX808" fmla="*/ 25006 w 1425722"/>
                    <a:gd name="connsiteY808" fmla="*/ 1229730 h 1463414"/>
                    <a:gd name="connsiteX809" fmla="*/ 25226 w 1425722"/>
                    <a:gd name="connsiteY809" fmla="*/ 1226118 h 1463414"/>
                    <a:gd name="connsiteX810" fmla="*/ 25311 w 1425722"/>
                    <a:gd name="connsiteY810" fmla="*/ 1224702 h 1463414"/>
                    <a:gd name="connsiteX811" fmla="*/ 25053 w 1425722"/>
                    <a:gd name="connsiteY811" fmla="*/ 1223153 h 1463414"/>
                    <a:gd name="connsiteX812" fmla="*/ 24698 w 1425722"/>
                    <a:gd name="connsiteY812" fmla="*/ 1221017 h 1463414"/>
                    <a:gd name="connsiteX813" fmla="*/ 24451 w 1425722"/>
                    <a:gd name="connsiteY813" fmla="*/ 1219540 h 1463414"/>
                    <a:gd name="connsiteX814" fmla="*/ 23972 w 1425722"/>
                    <a:gd name="connsiteY814" fmla="*/ 1218210 h 1463414"/>
                    <a:gd name="connsiteX815" fmla="*/ 23796 w 1425722"/>
                    <a:gd name="connsiteY815" fmla="*/ 1217722 h 1463414"/>
                    <a:gd name="connsiteX816" fmla="*/ 22399 w 1425722"/>
                    <a:gd name="connsiteY816" fmla="*/ 1213854 h 1463414"/>
                    <a:gd name="connsiteX817" fmla="*/ 21607 w 1425722"/>
                    <a:gd name="connsiteY817" fmla="*/ 1212280 h 1463414"/>
                    <a:gd name="connsiteX818" fmla="*/ 20780 w 1425722"/>
                    <a:gd name="connsiteY818" fmla="*/ 1210632 h 1463414"/>
                    <a:gd name="connsiteX819" fmla="*/ 21208 w 1425722"/>
                    <a:gd name="connsiteY819" fmla="*/ 1207203 h 1463414"/>
                    <a:gd name="connsiteX820" fmla="*/ 21914 w 1425722"/>
                    <a:gd name="connsiteY820" fmla="*/ 1205971 h 1463414"/>
                    <a:gd name="connsiteX821" fmla="*/ 23553 w 1425722"/>
                    <a:gd name="connsiteY821" fmla="*/ 1203116 h 1463414"/>
                    <a:gd name="connsiteX822" fmla="*/ 25730 w 1425722"/>
                    <a:gd name="connsiteY822" fmla="*/ 1199564 h 1463414"/>
                    <a:gd name="connsiteX823" fmla="*/ 26050 w 1425722"/>
                    <a:gd name="connsiteY823" fmla="*/ 1199052 h 1463414"/>
                    <a:gd name="connsiteX824" fmla="*/ 26547 w 1425722"/>
                    <a:gd name="connsiteY824" fmla="*/ 1198234 h 1463414"/>
                    <a:gd name="connsiteX825" fmla="*/ 27793 w 1425722"/>
                    <a:gd name="connsiteY825" fmla="*/ 1196697 h 1463414"/>
                    <a:gd name="connsiteX826" fmla="*/ 28831 w 1425722"/>
                    <a:gd name="connsiteY826" fmla="*/ 1195403 h 1463414"/>
                    <a:gd name="connsiteX827" fmla="*/ 31225 w 1425722"/>
                    <a:gd name="connsiteY827" fmla="*/ 1192450 h 1463414"/>
                    <a:gd name="connsiteX828" fmla="*/ 32214 w 1425722"/>
                    <a:gd name="connsiteY828" fmla="*/ 1190657 h 1463414"/>
                    <a:gd name="connsiteX829" fmla="*/ 33692 w 1425722"/>
                    <a:gd name="connsiteY829" fmla="*/ 1187972 h 1463414"/>
                    <a:gd name="connsiteX830" fmla="*/ 34938 w 1425722"/>
                    <a:gd name="connsiteY830" fmla="*/ 1185702 h 1463414"/>
                    <a:gd name="connsiteX831" fmla="*/ 37772 w 1425722"/>
                    <a:gd name="connsiteY831" fmla="*/ 1180198 h 1463414"/>
                    <a:gd name="connsiteX832" fmla="*/ 38211 w 1425722"/>
                    <a:gd name="connsiteY832" fmla="*/ 1179344 h 1463414"/>
                    <a:gd name="connsiteX833" fmla="*/ 38382 w 1425722"/>
                    <a:gd name="connsiteY833" fmla="*/ 1178783 h 1463414"/>
                    <a:gd name="connsiteX834" fmla="*/ 38895 w 1425722"/>
                    <a:gd name="connsiteY834" fmla="*/ 1177062 h 1463414"/>
                    <a:gd name="connsiteX835" fmla="*/ 39237 w 1425722"/>
                    <a:gd name="connsiteY835" fmla="*/ 1175928 h 1463414"/>
                    <a:gd name="connsiteX836" fmla="*/ 39176 w 1425722"/>
                    <a:gd name="connsiteY836" fmla="*/ 1173231 h 1463414"/>
                    <a:gd name="connsiteX837" fmla="*/ 36685 w 1425722"/>
                    <a:gd name="connsiteY837" fmla="*/ 1171705 h 1463414"/>
                    <a:gd name="connsiteX838" fmla="*/ 34144 w 1425722"/>
                    <a:gd name="connsiteY838" fmla="*/ 1172620 h 1463414"/>
                    <a:gd name="connsiteX839" fmla="*/ 32825 w 1425722"/>
                    <a:gd name="connsiteY839" fmla="*/ 1173096 h 1463414"/>
                    <a:gd name="connsiteX840" fmla="*/ 31408 w 1425722"/>
                    <a:gd name="connsiteY840" fmla="*/ 1173780 h 1463414"/>
                    <a:gd name="connsiteX841" fmla="*/ 28929 w 1425722"/>
                    <a:gd name="connsiteY841" fmla="*/ 1174988 h 1463414"/>
                    <a:gd name="connsiteX842" fmla="*/ 26669 w 1425722"/>
                    <a:gd name="connsiteY842" fmla="*/ 1173707 h 1463414"/>
                    <a:gd name="connsiteX843" fmla="*/ 27121 w 1425722"/>
                    <a:gd name="connsiteY843" fmla="*/ 1171986 h 1463414"/>
                    <a:gd name="connsiteX844" fmla="*/ 27793 w 1425722"/>
                    <a:gd name="connsiteY844" fmla="*/ 1169436 h 1463414"/>
                    <a:gd name="connsiteX845" fmla="*/ 28172 w 1425722"/>
                    <a:gd name="connsiteY845" fmla="*/ 1168020 h 1463414"/>
                    <a:gd name="connsiteX846" fmla="*/ 29759 w 1425722"/>
                    <a:gd name="connsiteY846" fmla="*/ 1166934 h 1463414"/>
                    <a:gd name="connsiteX847" fmla="*/ 30969 w 1425722"/>
                    <a:gd name="connsiteY847" fmla="*/ 1166104 h 1463414"/>
                    <a:gd name="connsiteX848" fmla="*/ 31824 w 1425722"/>
                    <a:gd name="connsiteY848" fmla="*/ 1165518 h 1463414"/>
                    <a:gd name="connsiteX849" fmla="*/ 32764 w 1425722"/>
                    <a:gd name="connsiteY849" fmla="*/ 1165189 h 1463414"/>
                    <a:gd name="connsiteX850" fmla="*/ 36550 w 1425722"/>
                    <a:gd name="connsiteY850" fmla="*/ 1163847 h 1463414"/>
                    <a:gd name="connsiteX851" fmla="*/ 38358 w 1425722"/>
                    <a:gd name="connsiteY851" fmla="*/ 1163200 h 1463414"/>
                    <a:gd name="connsiteX852" fmla="*/ 42535 w 1425722"/>
                    <a:gd name="connsiteY852" fmla="*/ 1161809 h 1463414"/>
                    <a:gd name="connsiteX853" fmla="*/ 43463 w 1425722"/>
                    <a:gd name="connsiteY853" fmla="*/ 1161504 h 1463414"/>
                    <a:gd name="connsiteX854" fmla="*/ 43915 w 1425722"/>
                    <a:gd name="connsiteY854" fmla="*/ 1161357 h 1463414"/>
                    <a:gd name="connsiteX855" fmla="*/ 45796 w 1425722"/>
                    <a:gd name="connsiteY855" fmla="*/ 1160698 h 1463414"/>
                    <a:gd name="connsiteX856" fmla="*/ 49558 w 1425722"/>
                    <a:gd name="connsiteY856" fmla="*/ 1159393 h 1463414"/>
                    <a:gd name="connsiteX857" fmla="*/ 50499 w 1425722"/>
                    <a:gd name="connsiteY857" fmla="*/ 1159063 h 1463414"/>
                    <a:gd name="connsiteX858" fmla="*/ 51903 w 1425722"/>
                    <a:gd name="connsiteY858" fmla="*/ 1158575 h 1463414"/>
                    <a:gd name="connsiteX859" fmla="*/ 54481 w 1425722"/>
                    <a:gd name="connsiteY859" fmla="*/ 1157282 h 1463414"/>
                    <a:gd name="connsiteX860" fmla="*/ 57253 w 1425722"/>
                    <a:gd name="connsiteY860" fmla="*/ 1155903 h 1463414"/>
                    <a:gd name="connsiteX861" fmla="*/ 59439 w 1425722"/>
                    <a:gd name="connsiteY861" fmla="*/ 1154804 h 1463414"/>
                    <a:gd name="connsiteX862" fmla="*/ 62297 w 1425722"/>
                    <a:gd name="connsiteY862" fmla="*/ 1153901 h 1463414"/>
                    <a:gd name="connsiteX863" fmla="*/ 65241 w 1425722"/>
                    <a:gd name="connsiteY863" fmla="*/ 1152962 h 1463414"/>
                    <a:gd name="connsiteX864" fmla="*/ 66988 w 1425722"/>
                    <a:gd name="connsiteY864" fmla="*/ 1152168 h 1463414"/>
                    <a:gd name="connsiteX865" fmla="*/ 68307 w 1425722"/>
                    <a:gd name="connsiteY865" fmla="*/ 1151571 h 1463414"/>
                    <a:gd name="connsiteX866" fmla="*/ 74450 w 1425722"/>
                    <a:gd name="connsiteY866" fmla="*/ 1148789 h 1463414"/>
                    <a:gd name="connsiteX867" fmla="*/ 76844 w 1425722"/>
                    <a:gd name="connsiteY867" fmla="*/ 1147715 h 1463414"/>
                    <a:gd name="connsiteX868" fmla="*/ 78298 w 1425722"/>
                    <a:gd name="connsiteY868" fmla="*/ 1147080 h 1463414"/>
                    <a:gd name="connsiteX869" fmla="*/ 83208 w 1425722"/>
                    <a:gd name="connsiteY869" fmla="*/ 1144945 h 1463414"/>
                    <a:gd name="connsiteX870" fmla="*/ 86335 w 1425722"/>
                    <a:gd name="connsiteY870" fmla="*/ 1143590 h 1463414"/>
                    <a:gd name="connsiteX871" fmla="*/ 88118 w 1425722"/>
                    <a:gd name="connsiteY871" fmla="*/ 1142955 h 1463414"/>
                    <a:gd name="connsiteX872" fmla="*/ 90353 w 1425722"/>
                    <a:gd name="connsiteY872" fmla="*/ 1142174 h 1463414"/>
                    <a:gd name="connsiteX873" fmla="*/ 91257 w 1425722"/>
                    <a:gd name="connsiteY873" fmla="*/ 1141857 h 1463414"/>
                    <a:gd name="connsiteX874" fmla="*/ 91721 w 1425722"/>
                    <a:gd name="connsiteY874" fmla="*/ 1141686 h 1463414"/>
                    <a:gd name="connsiteX875" fmla="*/ 99379 w 1425722"/>
                    <a:gd name="connsiteY875" fmla="*/ 1138990 h 1463414"/>
                    <a:gd name="connsiteX876" fmla="*/ 100723 w 1425722"/>
                    <a:gd name="connsiteY876" fmla="*/ 1138514 h 1463414"/>
                    <a:gd name="connsiteX877" fmla="*/ 102079 w 1425722"/>
                    <a:gd name="connsiteY877" fmla="*/ 1138025 h 1463414"/>
                    <a:gd name="connsiteX878" fmla="*/ 103740 w 1425722"/>
                    <a:gd name="connsiteY878" fmla="*/ 1137257 h 1463414"/>
                    <a:gd name="connsiteX879" fmla="*/ 104985 w 1425722"/>
                    <a:gd name="connsiteY879" fmla="*/ 1136671 h 1463414"/>
                    <a:gd name="connsiteX880" fmla="*/ 108845 w 1425722"/>
                    <a:gd name="connsiteY880" fmla="*/ 1134865 h 1463414"/>
                    <a:gd name="connsiteX881" fmla="*/ 109590 w 1425722"/>
                    <a:gd name="connsiteY881" fmla="*/ 1134511 h 1463414"/>
                    <a:gd name="connsiteX882" fmla="*/ 110384 w 1425722"/>
                    <a:gd name="connsiteY882" fmla="*/ 1134035 h 1463414"/>
                    <a:gd name="connsiteX883" fmla="*/ 111373 w 1425722"/>
                    <a:gd name="connsiteY883" fmla="*/ 1133437 h 1463414"/>
                    <a:gd name="connsiteX884" fmla="*/ 112754 w 1425722"/>
                    <a:gd name="connsiteY884" fmla="*/ 1132620 h 1463414"/>
                    <a:gd name="connsiteX885" fmla="*/ 113633 w 1425722"/>
                    <a:gd name="connsiteY885" fmla="*/ 1131765 h 1463414"/>
                    <a:gd name="connsiteX886" fmla="*/ 116369 w 1425722"/>
                    <a:gd name="connsiteY886" fmla="*/ 1129081 h 1463414"/>
                    <a:gd name="connsiteX887" fmla="*/ 117175 w 1425722"/>
                    <a:gd name="connsiteY887" fmla="*/ 1128287 h 1463414"/>
                    <a:gd name="connsiteX888" fmla="*/ 117590 w 1425722"/>
                    <a:gd name="connsiteY888" fmla="*/ 1127592 h 1463414"/>
                    <a:gd name="connsiteX889" fmla="*/ 119508 w 1425722"/>
                    <a:gd name="connsiteY889" fmla="*/ 1124383 h 1463414"/>
                    <a:gd name="connsiteX890" fmla="*/ 120375 w 1425722"/>
                    <a:gd name="connsiteY890" fmla="*/ 1122930 h 1463414"/>
                    <a:gd name="connsiteX891" fmla="*/ 119288 w 1425722"/>
                    <a:gd name="connsiteY891" fmla="*/ 1119135 h 1463414"/>
                    <a:gd name="connsiteX892" fmla="*/ 117835 w 1425722"/>
                    <a:gd name="connsiteY892" fmla="*/ 1118477 h 1463414"/>
                    <a:gd name="connsiteX893" fmla="*/ 115636 w 1425722"/>
                    <a:gd name="connsiteY893" fmla="*/ 1117464 h 1463414"/>
                    <a:gd name="connsiteX894" fmla="*/ 114525 w 1425722"/>
                    <a:gd name="connsiteY894" fmla="*/ 1116951 h 1463414"/>
                    <a:gd name="connsiteX895" fmla="*/ 112558 w 1425722"/>
                    <a:gd name="connsiteY895" fmla="*/ 1116902 h 1463414"/>
                    <a:gd name="connsiteX896" fmla="*/ 110189 w 1425722"/>
                    <a:gd name="connsiteY896" fmla="*/ 1116854 h 1463414"/>
                    <a:gd name="connsiteX897" fmla="*/ 109089 w 1425722"/>
                    <a:gd name="connsiteY897" fmla="*/ 1116561 h 1463414"/>
                    <a:gd name="connsiteX898" fmla="*/ 107697 w 1425722"/>
                    <a:gd name="connsiteY898" fmla="*/ 1116194 h 1463414"/>
                    <a:gd name="connsiteX899" fmla="*/ 106585 w 1425722"/>
                    <a:gd name="connsiteY899" fmla="*/ 1115902 h 1463414"/>
                    <a:gd name="connsiteX900" fmla="*/ 105169 w 1425722"/>
                    <a:gd name="connsiteY900" fmla="*/ 1115523 h 1463414"/>
                    <a:gd name="connsiteX901" fmla="*/ 103410 w 1425722"/>
                    <a:gd name="connsiteY901" fmla="*/ 1113278 h 1463414"/>
                    <a:gd name="connsiteX902" fmla="*/ 103361 w 1425722"/>
                    <a:gd name="connsiteY902" fmla="*/ 1110081 h 1463414"/>
                    <a:gd name="connsiteX903" fmla="*/ 103923 w 1425722"/>
                    <a:gd name="connsiteY903" fmla="*/ 1108739 h 1463414"/>
                    <a:gd name="connsiteX904" fmla="*/ 104875 w 1425722"/>
                    <a:gd name="connsiteY904" fmla="*/ 1106457 h 1463414"/>
                    <a:gd name="connsiteX905" fmla="*/ 105266 w 1425722"/>
                    <a:gd name="connsiteY905" fmla="*/ 1105505 h 1463414"/>
                    <a:gd name="connsiteX906" fmla="*/ 107074 w 1425722"/>
                    <a:gd name="connsiteY906" fmla="*/ 1102442 h 1463414"/>
                    <a:gd name="connsiteX907" fmla="*/ 108381 w 1425722"/>
                    <a:gd name="connsiteY907" fmla="*/ 1100233 h 1463414"/>
                    <a:gd name="connsiteX908" fmla="*/ 108503 w 1425722"/>
                    <a:gd name="connsiteY908" fmla="*/ 1099257 h 1463414"/>
                    <a:gd name="connsiteX909" fmla="*/ 108625 w 1425722"/>
                    <a:gd name="connsiteY909" fmla="*/ 1098269 h 1463414"/>
                    <a:gd name="connsiteX910" fmla="*/ 108857 w 1425722"/>
                    <a:gd name="connsiteY910" fmla="*/ 1096316 h 1463414"/>
                    <a:gd name="connsiteX911" fmla="*/ 108967 w 1425722"/>
                    <a:gd name="connsiteY911" fmla="*/ 1095328 h 1463414"/>
                    <a:gd name="connsiteX912" fmla="*/ 108943 w 1425722"/>
                    <a:gd name="connsiteY912" fmla="*/ 1094107 h 1463414"/>
                    <a:gd name="connsiteX913" fmla="*/ 108796 w 1425722"/>
                    <a:gd name="connsiteY913" fmla="*/ 1086627 h 1463414"/>
                    <a:gd name="connsiteX914" fmla="*/ 108772 w 1425722"/>
                    <a:gd name="connsiteY914" fmla="*/ 1085541 h 1463414"/>
                    <a:gd name="connsiteX915" fmla="*/ 108735 w 1425722"/>
                    <a:gd name="connsiteY915" fmla="*/ 1083296 h 1463414"/>
                    <a:gd name="connsiteX916" fmla="*/ 108589 w 1425722"/>
                    <a:gd name="connsiteY916" fmla="*/ 1081697 h 1463414"/>
                    <a:gd name="connsiteX917" fmla="*/ 108442 w 1425722"/>
                    <a:gd name="connsiteY917" fmla="*/ 1080111 h 1463414"/>
                    <a:gd name="connsiteX918" fmla="*/ 107550 w 1425722"/>
                    <a:gd name="connsiteY918" fmla="*/ 1070519 h 1463414"/>
                    <a:gd name="connsiteX919" fmla="*/ 107306 w 1425722"/>
                    <a:gd name="connsiteY919" fmla="*/ 1067920 h 1463414"/>
                    <a:gd name="connsiteX920" fmla="*/ 106573 w 1425722"/>
                    <a:gd name="connsiteY920" fmla="*/ 1060025 h 1463414"/>
                    <a:gd name="connsiteX921" fmla="*/ 106329 w 1425722"/>
                    <a:gd name="connsiteY921" fmla="*/ 1057719 h 1463414"/>
                    <a:gd name="connsiteX922" fmla="*/ 106158 w 1425722"/>
                    <a:gd name="connsiteY922" fmla="*/ 1056010 h 1463414"/>
                    <a:gd name="connsiteX923" fmla="*/ 105425 w 1425722"/>
                    <a:gd name="connsiteY923" fmla="*/ 1054790 h 1463414"/>
                    <a:gd name="connsiteX924" fmla="*/ 104851 w 1425722"/>
                    <a:gd name="connsiteY924" fmla="*/ 1053826 h 1463414"/>
                    <a:gd name="connsiteX925" fmla="*/ 104069 w 1425722"/>
                    <a:gd name="connsiteY925" fmla="*/ 1052532 h 1463414"/>
                    <a:gd name="connsiteX926" fmla="*/ 103104 w 1425722"/>
                    <a:gd name="connsiteY926" fmla="*/ 1051825 h 1463414"/>
                    <a:gd name="connsiteX927" fmla="*/ 102152 w 1425722"/>
                    <a:gd name="connsiteY927" fmla="*/ 1051129 h 1463414"/>
                    <a:gd name="connsiteX928" fmla="*/ 100979 w 1425722"/>
                    <a:gd name="connsiteY928" fmla="*/ 1050263 h 1463414"/>
                    <a:gd name="connsiteX929" fmla="*/ 99477 w 1425722"/>
                    <a:gd name="connsiteY929" fmla="*/ 1050055 h 1463414"/>
                    <a:gd name="connsiteX930" fmla="*/ 94506 w 1425722"/>
                    <a:gd name="connsiteY930" fmla="*/ 1049384 h 1463414"/>
                    <a:gd name="connsiteX931" fmla="*/ 91294 w 1425722"/>
                    <a:gd name="connsiteY931" fmla="*/ 1049164 h 1463414"/>
                    <a:gd name="connsiteX932" fmla="*/ 89461 w 1425722"/>
                    <a:gd name="connsiteY932" fmla="*/ 1049030 h 1463414"/>
                    <a:gd name="connsiteX933" fmla="*/ 87300 w 1425722"/>
                    <a:gd name="connsiteY933" fmla="*/ 1049482 h 1463414"/>
                    <a:gd name="connsiteX934" fmla="*/ 85113 w 1425722"/>
                    <a:gd name="connsiteY934" fmla="*/ 1049921 h 1463414"/>
                    <a:gd name="connsiteX935" fmla="*/ 83245 w 1425722"/>
                    <a:gd name="connsiteY935" fmla="*/ 1050006 h 1463414"/>
                    <a:gd name="connsiteX936" fmla="*/ 78225 w 1425722"/>
                    <a:gd name="connsiteY936" fmla="*/ 1050202 h 1463414"/>
                    <a:gd name="connsiteX937" fmla="*/ 77162 w 1425722"/>
                    <a:gd name="connsiteY937" fmla="*/ 1050250 h 1463414"/>
                    <a:gd name="connsiteX938" fmla="*/ 76368 w 1425722"/>
                    <a:gd name="connsiteY938" fmla="*/ 1050092 h 1463414"/>
                    <a:gd name="connsiteX939" fmla="*/ 75623 w 1425722"/>
                    <a:gd name="connsiteY939" fmla="*/ 1049933 h 1463414"/>
                    <a:gd name="connsiteX940" fmla="*/ 74218 w 1425722"/>
                    <a:gd name="connsiteY940" fmla="*/ 1049652 h 1463414"/>
                    <a:gd name="connsiteX941" fmla="*/ 73095 w 1425722"/>
                    <a:gd name="connsiteY941" fmla="*/ 1049433 h 1463414"/>
                    <a:gd name="connsiteX942" fmla="*/ 72337 w 1425722"/>
                    <a:gd name="connsiteY942" fmla="*/ 1048847 h 1463414"/>
                    <a:gd name="connsiteX943" fmla="*/ 70982 w 1425722"/>
                    <a:gd name="connsiteY943" fmla="*/ 1047822 h 1463414"/>
                    <a:gd name="connsiteX944" fmla="*/ 69772 w 1425722"/>
                    <a:gd name="connsiteY944" fmla="*/ 1046907 h 1463414"/>
                    <a:gd name="connsiteX945" fmla="*/ 69504 w 1425722"/>
                    <a:gd name="connsiteY945" fmla="*/ 1045150 h 1463414"/>
                    <a:gd name="connsiteX946" fmla="*/ 69333 w 1425722"/>
                    <a:gd name="connsiteY946" fmla="*/ 1043990 h 1463414"/>
                    <a:gd name="connsiteX947" fmla="*/ 69235 w 1425722"/>
                    <a:gd name="connsiteY947" fmla="*/ 1043319 h 1463414"/>
                    <a:gd name="connsiteX948" fmla="*/ 69137 w 1425722"/>
                    <a:gd name="connsiteY948" fmla="*/ 1042721 h 1463414"/>
                    <a:gd name="connsiteX949" fmla="*/ 69186 w 1425722"/>
                    <a:gd name="connsiteY949" fmla="*/ 1042087 h 1463414"/>
                    <a:gd name="connsiteX950" fmla="*/ 69406 w 1425722"/>
                    <a:gd name="connsiteY950" fmla="*/ 1038926 h 1463414"/>
                    <a:gd name="connsiteX951" fmla="*/ 69467 w 1425722"/>
                    <a:gd name="connsiteY951" fmla="*/ 1038072 h 1463414"/>
                    <a:gd name="connsiteX952" fmla="*/ 69748 w 1425722"/>
                    <a:gd name="connsiteY952" fmla="*/ 1037059 h 1463414"/>
                    <a:gd name="connsiteX953" fmla="*/ 70725 w 1425722"/>
                    <a:gd name="connsiteY953" fmla="*/ 1033557 h 1463414"/>
                    <a:gd name="connsiteX954" fmla="*/ 71031 w 1425722"/>
                    <a:gd name="connsiteY954" fmla="*/ 1032459 h 1463414"/>
                    <a:gd name="connsiteX955" fmla="*/ 71629 w 1425722"/>
                    <a:gd name="connsiteY955" fmla="*/ 1031238 h 1463414"/>
                    <a:gd name="connsiteX956" fmla="*/ 72826 w 1425722"/>
                    <a:gd name="connsiteY956" fmla="*/ 1028761 h 1463414"/>
                    <a:gd name="connsiteX957" fmla="*/ 73278 w 1425722"/>
                    <a:gd name="connsiteY957" fmla="*/ 1027834 h 1463414"/>
                    <a:gd name="connsiteX958" fmla="*/ 73803 w 1425722"/>
                    <a:gd name="connsiteY958" fmla="*/ 1027028 h 1463414"/>
                    <a:gd name="connsiteX959" fmla="*/ 75831 w 1425722"/>
                    <a:gd name="connsiteY959" fmla="*/ 1023904 h 1463414"/>
                    <a:gd name="connsiteX960" fmla="*/ 76661 w 1425722"/>
                    <a:gd name="connsiteY960" fmla="*/ 1022599 h 1463414"/>
                    <a:gd name="connsiteX961" fmla="*/ 77504 w 1425722"/>
                    <a:gd name="connsiteY961" fmla="*/ 1021305 h 1463414"/>
                    <a:gd name="connsiteX962" fmla="*/ 78664 w 1425722"/>
                    <a:gd name="connsiteY962" fmla="*/ 1020329 h 1463414"/>
                    <a:gd name="connsiteX963" fmla="*/ 81742 w 1425722"/>
                    <a:gd name="connsiteY963" fmla="*/ 1017730 h 1463414"/>
                    <a:gd name="connsiteX964" fmla="*/ 82890 w 1425722"/>
                    <a:gd name="connsiteY964" fmla="*/ 1016754 h 1463414"/>
                    <a:gd name="connsiteX965" fmla="*/ 84234 w 1425722"/>
                    <a:gd name="connsiteY965" fmla="*/ 1016241 h 1463414"/>
                    <a:gd name="connsiteX966" fmla="*/ 84686 w 1425722"/>
                    <a:gd name="connsiteY966" fmla="*/ 1016070 h 1463414"/>
                    <a:gd name="connsiteX967" fmla="*/ 86530 w 1425722"/>
                    <a:gd name="connsiteY967" fmla="*/ 1015350 h 1463414"/>
                    <a:gd name="connsiteX968" fmla="*/ 89352 w 1425722"/>
                    <a:gd name="connsiteY968" fmla="*/ 1014459 h 1463414"/>
                    <a:gd name="connsiteX969" fmla="*/ 90890 w 1425722"/>
                    <a:gd name="connsiteY969" fmla="*/ 1013971 h 1463414"/>
                    <a:gd name="connsiteX970" fmla="*/ 92747 w 1425722"/>
                    <a:gd name="connsiteY970" fmla="*/ 1013947 h 1463414"/>
                    <a:gd name="connsiteX971" fmla="*/ 98353 w 1425722"/>
                    <a:gd name="connsiteY971" fmla="*/ 1013886 h 1463414"/>
                    <a:gd name="connsiteX972" fmla="*/ 100173 w 1425722"/>
                    <a:gd name="connsiteY972" fmla="*/ 1013605 h 1463414"/>
                    <a:gd name="connsiteX973" fmla="*/ 101993 w 1425722"/>
                    <a:gd name="connsiteY973" fmla="*/ 1013312 h 1463414"/>
                    <a:gd name="connsiteX974" fmla="*/ 103349 w 1425722"/>
                    <a:gd name="connsiteY974" fmla="*/ 1013105 h 1463414"/>
                    <a:gd name="connsiteX975" fmla="*/ 103898 w 1425722"/>
                    <a:gd name="connsiteY975" fmla="*/ 1013020 h 1463414"/>
                    <a:gd name="connsiteX976" fmla="*/ 106476 w 1425722"/>
                    <a:gd name="connsiteY976" fmla="*/ 1012239 h 1463414"/>
                    <a:gd name="connsiteX977" fmla="*/ 108808 w 1425722"/>
                    <a:gd name="connsiteY977" fmla="*/ 1011518 h 1463414"/>
                    <a:gd name="connsiteX978" fmla="*/ 110677 w 1425722"/>
                    <a:gd name="connsiteY978" fmla="*/ 1010957 h 1463414"/>
                    <a:gd name="connsiteX979" fmla="*/ 111654 w 1425722"/>
                    <a:gd name="connsiteY979" fmla="*/ 1010872 h 1463414"/>
                    <a:gd name="connsiteX980" fmla="*/ 113572 w 1425722"/>
                    <a:gd name="connsiteY980" fmla="*/ 1010689 h 1463414"/>
                    <a:gd name="connsiteX981" fmla="*/ 115025 w 1425722"/>
                    <a:gd name="connsiteY981" fmla="*/ 1010555 h 1463414"/>
                    <a:gd name="connsiteX982" fmla="*/ 116393 w 1425722"/>
                    <a:gd name="connsiteY982" fmla="*/ 1010860 h 1463414"/>
                    <a:gd name="connsiteX983" fmla="*/ 118213 w 1425722"/>
                    <a:gd name="connsiteY983" fmla="*/ 1011250 h 1463414"/>
                    <a:gd name="connsiteX984" fmla="*/ 120058 w 1425722"/>
                    <a:gd name="connsiteY984" fmla="*/ 1011641 h 1463414"/>
                    <a:gd name="connsiteX985" fmla="*/ 121829 w 1425722"/>
                    <a:gd name="connsiteY985" fmla="*/ 1012897 h 1463414"/>
                    <a:gd name="connsiteX986" fmla="*/ 123612 w 1425722"/>
                    <a:gd name="connsiteY986" fmla="*/ 1014179 h 1463414"/>
                    <a:gd name="connsiteX987" fmla="*/ 124906 w 1425722"/>
                    <a:gd name="connsiteY987" fmla="*/ 1014484 h 1463414"/>
                    <a:gd name="connsiteX988" fmla="*/ 125383 w 1425722"/>
                    <a:gd name="connsiteY988" fmla="*/ 1014594 h 1463414"/>
                    <a:gd name="connsiteX989" fmla="*/ 125847 w 1425722"/>
                    <a:gd name="connsiteY989" fmla="*/ 1014704 h 1463414"/>
                    <a:gd name="connsiteX990" fmla="*/ 126763 w 1425722"/>
                    <a:gd name="connsiteY990" fmla="*/ 1014923 h 1463414"/>
                    <a:gd name="connsiteX991" fmla="*/ 127227 w 1425722"/>
                    <a:gd name="connsiteY991" fmla="*/ 1015033 h 1463414"/>
                    <a:gd name="connsiteX992" fmla="*/ 128155 w 1425722"/>
                    <a:gd name="connsiteY992" fmla="*/ 1015252 h 1463414"/>
                    <a:gd name="connsiteX993" fmla="*/ 129829 w 1425722"/>
                    <a:gd name="connsiteY993" fmla="*/ 1015289 h 1463414"/>
                    <a:gd name="connsiteX994" fmla="*/ 130464 w 1425722"/>
                    <a:gd name="connsiteY994" fmla="*/ 1015301 h 1463414"/>
                    <a:gd name="connsiteX995" fmla="*/ 131526 w 1425722"/>
                    <a:gd name="connsiteY995" fmla="*/ 1015326 h 1463414"/>
                    <a:gd name="connsiteX996" fmla="*/ 132491 w 1425722"/>
                    <a:gd name="connsiteY996" fmla="*/ 1015216 h 1463414"/>
                    <a:gd name="connsiteX997" fmla="*/ 136840 w 1425722"/>
                    <a:gd name="connsiteY997" fmla="*/ 1014704 h 1463414"/>
                    <a:gd name="connsiteX998" fmla="*/ 137304 w 1425722"/>
                    <a:gd name="connsiteY998" fmla="*/ 1014630 h 1463414"/>
                    <a:gd name="connsiteX999" fmla="*/ 140626 w 1425722"/>
                    <a:gd name="connsiteY999" fmla="*/ 1014154 h 1463414"/>
                    <a:gd name="connsiteX1000" fmla="*/ 144327 w 1425722"/>
                    <a:gd name="connsiteY1000" fmla="*/ 1013630 h 1463414"/>
                    <a:gd name="connsiteX1001" fmla="*/ 145768 w 1425722"/>
                    <a:gd name="connsiteY1001" fmla="*/ 1013422 h 1463414"/>
                    <a:gd name="connsiteX1002" fmla="*/ 146672 w 1425722"/>
                    <a:gd name="connsiteY1002" fmla="*/ 1013117 h 1463414"/>
                    <a:gd name="connsiteX1003" fmla="*/ 149835 w 1425722"/>
                    <a:gd name="connsiteY1003" fmla="*/ 1012068 h 1463414"/>
                    <a:gd name="connsiteX1004" fmla="*/ 150617 w 1425722"/>
                    <a:gd name="connsiteY1004" fmla="*/ 1011811 h 1463414"/>
                    <a:gd name="connsiteX1005" fmla="*/ 151411 w 1425722"/>
                    <a:gd name="connsiteY1005" fmla="*/ 1011336 h 1463414"/>
                    <a:gd name="connsiteX1006" fmla="*/ 151997 w 1425722"/>
                    <a:gd name="connsiteY1006" fmla="*/ 1010994 h 1463414"/>
                    <a:gd name="connsiteX1007" fmla="*/ 152583 w 1425722"/>
                    <a:gd name="connsiteY1007" fmla="*/ 1010640 h 1463414"/>
                    <a:gd name="connsiteX1008" fmla="*/ 153841 w 1425722"/>
                    <a:gd name="connsiteY1008" fmla="*/ 1009908 h 1463414"/>
                    <a:gd name="connsiteX1009" fmla="*/ 154806 w 1425722"/>
                    <a:gd name="connsiteY1009" fmla="*/ 1008687 h 1463414"/>
                    <a:gd name="connsiteX1010" fmla="*/ 158996 w 1425722"/>
                    <a:gd name="connsiteY1010" fmla="*/ 1003379 h 1463414"/>
                    <a:gd name="connsiteX1011" fmla="*/ 159973 w 1425722"/>
                    <a:gd name="connsiteY1011" fmla="*/ 1002159 h 1463414"/>
                    <a:gd name="connsiteX1012" fmla="*/ 161817 w 1425722"/>
                    <a:gd name="connsiteY1012" fmla="*/ 999450 h 1463414"/>
                    <a:gd name="connsiteX1013" fmla="*/ 164321 w 1425722"/>
                    <a:gd name="connsiteY1013" fmla="*/ 995801 h 1463414"/>
                    <a:gd name="connsiteX1014" fmla="*/ 165872 w 1425722"/>
                    <a:gd name="connsiteY1014" fmla="*/ 993946 h 1463414"/>
                    <a:gd name="connsiteX1015" fmla="*/ 167558 w 1425722"/>
                    <a:gd name="connsiteY1015" fmla="*/ 991933 h 1463414"/>
                    <a:gd name="connsiteX1016" fmla="*/ 169940 w 1425722"/>
                    <a:gd name="connsiteY1016" fmla="*/ 987723 h 1463414"/>
                    <a:gd name="connsiteX1017" fmla="*/ 170648 w 1425722"/>
                    <a:gd name="connsiteY1017" fmla="*/ 986490 h 1463414"/>
                    <a:gd name="connsiteX1018" fmla="*/ 171576 w 1425722"/>
                    <a:gd name="connsiteY1018" fmla="*/ 984855 h 1463414"/>
                    <a:gd name="connsiteX1019" fmla="*/ 172712 w 1425722"/>
                    <a:gd name="connsiteY1019" fmla="*/ 983940 h 1463414"/>
                    <a:gd name="connsiteX1020" fmla="*/ 174776 w 1425722"/>
                    <a:gd name="connsiteY1020" fmla="*/ 982268 h 1463414"/>
                    <a:gd name="connsiteX1021" fmla="*/ 175680 w 1425722"/>
                    <a:gd name="connsiteY1021" fmla="*/ 981536 h 1463414"/>
                    <a:gd name="connsiteX1022" fmla="*/ 176792 w 1425722"/>
                    <a:gd name="connsiteY1022" fmla="*/ 981219 h 1463414"/>
                    <a:gd name="connsiteX1023" fmla="*/ 178672 w 1425722"/>
                    <a:gd name="connsiteY1023" fmla="*/ 980682 h 1463414"/>
                    <a:gd name="connsiteX1024" fmla="*/ 179747 w 1425722"/>
                    <a:gd name="connsiteY1024" fmla="*/ 980377 h 1463414"/>
                    <a:gd name="connsiteX1025" fmla="*/ 180969 w 1425722"/>
                    <a:gd name="connsiteY1025" fmla="*/ 980511 h 1463414"/>
                    <a:gd name="connsiteX1026" fmla="*/ 182630 w 1425722"/>
                    <a:gd name="connsiteY1026" fmla="*/ 980706 h 1463414"/>
                    <a:gd name="connsiteX1027" fmla="*/ 183607 w 1425722"/>
                    <a:gd name="connsiteY1027" fmla="*/ 980816 h 1463414"/>
                    <a:gd name="connsiteX1028" fmla="*/ 184486 w 1425722"/>
                    <a:gd name="connsiteY1028" fmla="*/ 981158 h 1463414"/>
                    <a:gd name="connsiteX1029" fmla="*/ 187149 w 1425722"/>
                    <a:gd name="connsiteY1029" fmla="*/ 982183 h 1463414"/>
                    <a:gd name="connsiteX1030" fmla="*/ 188297 w 1425722"/>
                    <a:gd name="connsiteY1030" fmla="*/ 982622 h 1463414"/>
                    <a:gd name="connsiteX1031" fmla="*/ 189531 w 1425722"/>
                    <a:gd name="connsiteY1031" fmla="*/ 983098 h 1463414"/>
                    <a:gd name="connsiteX1032" fmla="*/ 190679 w 1425722"/>
                    <a:gd name="connsiteY1032" fmla="*/ 983928 h 1463414"/>
                    <a:gd name="connsiteX1033" fmla="*/ 192584 w 1425722"/>
                    <a:gd name="connsiteY1033" fmla="*/ 985319 h 1463414"/>
                    <a:gd name="connsiteX1034" fmla="*/ 194539 w 1425722"/>
                    <a:gd name="connsiteY1034" fmla="*/ 986747 h 1463414"/>
                    <a:gd name="connsiteX1035" fmla="*/ 196114 w 1425722"/>
                    <a:gd name="connsiteY1035" fmla="*/ 987894 h 1463414"/>
                    <a:gd name="connsiteX1036" fmla="*/ 197763 w 1425722"/>
                    <a:gd name="connsiteY1036" fmla="*/ 990005 h 1463414"/>
                    <a:gd name="connsiteX1037" fmla="*/ 198129 w 1425722"/>
                    <a:gd name="connsiteY1037" fmla="*/ 990481 h 1463414"/>
                    <a:gd name="connsiteX1038" fmla="*/ 199558 w 1425722"/>
                    <a:gd name="connsiteY1038" fmla="*/ 992287 h 1463414"/>
                    <a:gd name="connsiteX1039" fmla="*/ 201146 w 1425722"/>
                    <a:gd name="connsiteY1039" fmla="*/ 993592 h 1463414"/>
                    <a:gd name="connsiteX1040" fmla="*/ 201928 w 1425722"/>
                    <a:gd name="connsiteY1040" fmla="*/ 994239 h 1463414"/>
                    <a:gd name="connsiteX1041" fmla="*/ 208560 w 1425722"/>
                    <a:gd name="connsiteY1041" fmla="*/ 999694 h 1463414"/>
                    <a:gd name="connsiteX1042" fmla="*/ 218857 w 1425722"/>
                    <a:gd name="connsiteY1042" fmla="*/ 1008150 h 1463414"/>
                    <a:gd name="connsiteX1043" fmla="*/ 219406 w 1425722"/>
                    <a:gd name="connsiteY1043" fmla="*/ 1008431 h 1463414"/>
                    <a:gd name="connsiteX1044" fmla="*/ 221556 w 1425722"/>
                    <a:gd name="connsiteY1044" fmla="*/ 1009517 h 1463414"/>
                    <a:gd name="connsiteX1045" fmla="*/ 222948 w 1425722"/>
                    <a:gd name="connsiteY1045" fmla="*/ 1010225 h 1463414"/>
                    <a:gd name="connsiteX1046" fmla="*/ 224328 w 1425722"/>
                    <a:gd name="connsiteY1046" fmla="*/ 1010091 h 1463414"/>
                    <a:gd name="connsiteX1047" fmla="*/ 225843 w 1425722"/>
                    <a:gd name="connsiteY1047" fmla="*/ 1009944 h 1463414"/>
                    <a:gd name="connsiteX1048" fmla="*/ 227016 w 1425722"/>
                    <a:gd name="connsiteY1048" fmla="*/ 1009834 h 1463414"/>
                    <a:gd name="connsiteX1049" fmla="*/ 228286 w 1425722"/>
                    <a:gd name="connsiteY1049" fmla="*/ 1009237 h 1463414"/>
                    <a:gd name="connsiteX1050" fmla="*/ 229996 w 1425722"/>
                    <a:gd name="connsiteY1050" fmla="*/ 1008443 h 1463414"/>
                    <a:gd name="connsiteX1051" fmla="*/ 230851 w 1425722"/>
                    <a:gd name="connsiteY1051" fmla="*/ 1008041 h 1463414"/>
                    <a:gd name="connsiteX1052" fmla="*/ 232011 w 1425722"/>
                    <a:gd name="connsiteY1052" fmla="*/ 1007321 h 1463414"/>
                    <a:gd name="connsiteX1053" fmla="*/ 233574 w 1425722"/>
                    <a:gd name="connsiteY1053" fmla="*/ 1006369 h 1463414"/>
                    <a:gd name="connsiteX1054" fmla="*/ 235944 w 1425722"/>
                    <a:gd name="connsiteY1054" fmla="*/ 1004905 h 1463414"/>
                    <a:gd name="connsiteX1055" fmla="*/ 237727 w 1425722"/>
                    <a:gd name="connsiteY1055" fmla="*/ 1004295 h 1463414"/>
                    <a:gd name="connsiteX1056" fmla="*/ 244433 w 1425722"/>
                    <a:gd name="connsiteY1056" fmla="*/ 1002000 h 1463414"/>
                    <a:gd name="connsiteX1057" fmla="*/ 245361 w 1425722"/>
                    <a:gd name="connsiteY1057" fmla="*/ 1001683 h 1463414"/>
                    <a:gd name="connsiteX1058" fmla="*/ 247254 w 1425722"/>
                    <a:gd name="connsiteY1058" fmla="*/ 1001036 h 1463414"/>
                    <a:gd name="connsiteX1059" fmla="*/ 249208 w 1425722"/>
                    <a:gd name="connsiteY1059" fmla="*/ 1000841 h 1463414"/>
                    <a:gd name="connsiteX1060" fmla="*/ 252763 w 1425722"/>
                    <a:gd name="connsiteY1060" fmla="*/ 1000512 h 1463414"/>
                    <a:gd name="connsiteX1061" fmla="*/ 254509 w 1425722"/>
                    <a:gd name="connsiteY1061" fmla="*/ 1000341 h 1463414"/>
                    <a:gd name="connsiteX1062" fmla="*/ 255389 w 1425722"/>
                    <a:gd name="connsiteY1062" fmla="*/ 1000255 h 1463414"/>
                    <a:gd name="connsiteX1063" fmla="*/ 257563 w 1425722"/>
                    <a:gd name="connsiteY1063" fmla="*/ 1000231 h 1463414"/>
                    <a:gd name="connsiteX1064" fmla="*/ 265038 w 1425722"/>
                    <a:gd name="connsiteY1064" fmla="*/ 1000121 h 1463414"/>
                    <a:gd name="connsiteX1065" fmla="*/ 269093 w 1425722"/>
                    <a:gd name="connsiteY1065" fmla="*/ 1000072 h 1463414"/>
                    <a:gd name="connsiteX1066" fmla="*/ 269606 w 1425722"/>
                    <a:gd name="connsiteY1066" fmla="*/ 1000060 h 1463414"/>
                    <a:gd name="connsiteX1067" fmla="*/ 271462 w 1425722"/>
                    <a:gd name="connsiteY1067" fmla="*/ 1000036 h 1463414"/>
                    <a:gd name="connsiteX1068" fmla="*/ 274162 w 1425722"/>
                    <a:gd name="connsiteY1068" fmla="*/ 1001000 h 1463414"/>
                    <a:gd name="connsiteX1069" fmla="*/ 276201 w 1425722"/>
                    <a:gd name="connsiteY1069" fmla="*/ 1001720 h 1463414"/>
                    <a:gd name="connsiteX1070" fmla="*/ 277386 w 1425722"/>
                    <a:gd name="connsiteY1070" fmla="*/ 1001793 h 1463414"/>
                    <a:gd name="connsiteX1071" fmla="*/ 280330 w 1425722"/>
                    <a:gd name="connsiteY1071" fmla="*/ 1001976 h 1463414"/>
                    <a:gd name="connsiteX1072" fmla="*/ 281881 w 1425722"/>
                    <a:gd name="connsiteY1072" fmla="*/ 1002074 h 1463414"/>
                    <a:gd name="connsiteX1073" fmla="*/ 283127 w 1425722"/>
                    <a:gd name="connsiteY1073" fmla="*/ 1001207 h 1463414"/>
                    <a:gd name="connsiteX1074" fmla="*/ 284898 w 1425722"/>
                    <a:gd name="connsiteY1074" fmla="*/ 999962 h 1463414"/>
                    <a:gd name="connsiteX1075" fmla="*/ 286009 w 1425722"/>
                    <a:gd name="connsiteY1075" fmla="*/ 999181 h 1463414"/>
                    <a:gd name="connsiteX1076" fmla="*/ 286718 w 1425722"/>
                    <a:gd name="connsiteY1076" fmla="*/ 997754 h 1463414"/>
                    <a:gd name="connsiteX1077" fmla="*/ 289576 w 1425722"/>
                    <a:gd name="connsiteY1077" fmla="*/ 991872 h 1463414"/>
                    <a:gd name="connsiteX1078" fmla="*/ 289991 w 1425722"/>
                    <a:gd name="connsiteY1078" fmla="*/ 991042 h 1463414"/>
                    <a:gd name="connsiteX1079" fmla="*/ 290382 w 1425722"/>
                    <a:gd name="connsiteY1079" fmla="*/ 990090 h 1463414"/>
                    <a:gd name="connsiteX1080" fmla="*/ 290773 w 1425722"/>
                    <a:gd name="connsiteY1080" fmla="*/ 989139 h 1463414"/>
                    <a:gd name="connsiteX1081" fmla="*/ 293362 w 1425722"/>
                    <a:gd name="connsiteY1081" fmla="*/ 982891 h 1463414"/>
                    <a:gd name="connsiteX1082" fmla="*/ 294351 w 1425722"/>
                    <a:gd name="connsiteY1082" fmla="*/ 980499 h 1463414"/>
                    <a:gd name="connsiteX1083" fmla="*/ 294803 w 1425722"/>
                    <a:gd name="connsiteY1083" fmla="*/ 979523 h 1463414"/>
                    <a:gd name="connsiteX1084" fmla="*/ 295487 w 1425722"/>
                    <a:gd name="connsiteY1084" fmla="*/ 978070 h 1463414"/>
                    <a:gd name="connsiteX1085" fmla="*/ 298871 w 1425722"/>
                    <a:gd name="connsiteY1085" fmla="*/ 970786 h 1463414"/>
                    <a:gd name="connsiteX1086" fmla="*/ 299774 w 1425722"/>
                    <a:gd name="connsiteY1086" fmla="*/ 968845 h 1463414"/>
                    <a:gd name="connsiteX1087" fmla="*/ 300776 w 1425722"/>
                    <a:gd name="connsiteY1087" fmla="*/ 966380 h 1463414"/>
                    <a:gd name="connsiteX1088" fmla="*/ 305161 w 1425722"/>
                    <a:gd name="connsiteY1088" fmla="*/ 955581 h 1463414"/>
                    <a:gd name="connsiteX1089" fmla="*/ 305967 w 1425722"/>
                    <a:gd name="connsiteY1089" fmla="*/ 953604 h 1463414"/>
                    <a:gd name="connsiteX1090" fmla="*/ 306309 w 1425722"/>
                    <a:gd name="connsiteY1090" fmla="*/ 951566 h 1463414"/>
                    <a:gd name="connsiteX1091" fmla="*/ 306956 w 1425722"/>
                    <a:gd name="connsiteY1091" fmla="*/ 947795 h 1463414"/>
                    <a:gd name="connsiteX1092" fmla="*/ 307066 w 1425722"/>
                    <a:gd name="connsiteY1092" fmla="*/ 947014 h 1463414"/>
                    <a:gd name="connsiteX1093" fmla="*/ 307188 w 1425722"/>
                    <a:gd name="connsiteY1093" fmla="*/ 945953 h 1463414"/>
                    <a:gd name="connsiteX1094" fmla="*/ 308080 w 1425722"/>
                    <a:gd name="connsiteY1094" fmla="*/ 938485 h 1463414"/>
                    <a:gd name="connsiteX1095" fmla="*/ 308202 w 1425722"/>
                    <a:gd name="connsiteY1095" fmla="*/ 937411 h 1463414"/>
                    <a:gd name="connsiteX1096" fmla="*/ 308349 w 1425722"/>
                    <a:gd name="connsiteY1096" fmla="*/ 936166 h 1463414"/>
                    <a:gd name="connsiteX1097" fmla="*/ 308568 w 1425722"/>
                    <a:gd name="connsiteY1097" fmla="*/ 934812 h 1463414"/>
                    <a:gd name="connsiteX1098" fmla="*/ 308727 w 1425722"/>
                    <a:gd name="connsiteY1098" fmla="*/ 933762 h 1463414"/>
                    <a:gd name="connsiteX1099" fmla="*/ 310132 w 1425722"/>
                    <a:gd name="connsiteY1099" fmla="*/ 924939 h 1463414"/>
                    <a:gd name="connsiteX1100" fmla="*/ 310449 w 1425722"/>
                    <a:gd name="connsiteY1100" fmla="*/ 922865 h 1463414"/>
                    <a:gd name="connsiteX1101" fmla="*/ 311158 w 1425722"/>
                    <a:gd name="connsiteY1101" fmla="*/ 921132 h 1463414"/>
                    <a:gd name="connsiteX1102" fmla="*/ 312880 w 1425722"/>
                    <a:gd name="connsiteY1102" fmla="*/ 916873 h 1463414"/>
                    <a:gd name="connsiteX1103" fmla="*/ 313576 w 1425722"/>
                    <a:gd name="connsiteY1103" fmla="*/ 915165 h 1463414"/>
                    <a:gd name="connsiteX1104" fmla="*/ 314859 w 1425722"/>
                    <a:gd name="connsiteY1104" fmla="*/ 913713 h 1463414"/>
                    <a:gd name="connsiteX1105" fmla="*/ 316312 w 1425722"/>
                    <a:gd name="connsiteY1105" fmla="*/ 912102 h 1463414"/>
                    <a:gd name="connsiteX1106" fmla="*/ 319280 w 1425722"/>
                    <a:gd name="connsiteY1106" fmla="*/ 908758 h 1463414"/>
                    <a:gd name="connsiteX1107" fmla="*/ 321185 w 1425722"/>
                    <a:gd name="connsiteY1107" fmla="*/ 906635 h 1463414"/>
                    <a:gd name="connsiteX1108" fmla="*/ 321527 w 1425722"/>
                    <a:gd name="connsiteY1108" fmla="*/ 906269 h 1463414"/>
                    <a:gd name="connsiteX1109" fmla="*/ 322871 w 1425722"/>
                    <a:gd name="connsiteY1109" fmla="*/ 904768 h 1463414"/>
                    <a:gd name="connsiteX1110" fmla="*/ 324618 w 1425722"/>
                    <a:gd name="connsiteY1110" fmla="*/ 904426 h 1463414"/>
                    <a:gd name="connsiteX1111" fmla="*/ 329015 w 1425722"/>
                    <a:gd name="connsiteY1111" fmla="*/ 903548 h 1463414"/>
                    <a:gd name="connsiteX1112" fmla="*/ 329711 w 1425722"/>
                    <a:gd name="connsiteY1112" fmla="*/ 903414 h 1463414"/>
                    <a:gd name="connsiteX1113" fmla="*/ 330871 w 1425722"/>
                    <a:gd name="connsiteY1113" fmla="*/ 903353 h 1463414"/>
                    <a:gd name="connsiteX1114" fmla="*/ 335928 w 1425722"/>
                    <a:gd name="connsiteY1114" fmla="*/ 903291 h 1463414"/>
                    <a:gd name="connsiteX1115" fmla="*/ 337442 w 1425722"/>
                    <a:gd name="connsiteY1115" fmla="*/ 903267 h 1463414"/>
                    <a:gd name="connsiteX1116" fmla="*/ 338847 w 1425722"/>
                    <a:gd name="connsiteY1116" fmla="*/ 903524 h 1463414"/>
                    <a:gd name="connsiteX1117" fmla="*/ 343696 w 1425722"/>
                    <a:gd name="connsiteY1117" fmla="*/ 904390 h 1463414"/>
                    <a:gd name="connsiteX1118" fmla="*/ 345394 w 1425722"/>
                    <a:gd name="connsiteY1118" fmla="*/ 904695 h 1463414"/>
                    <a:gd name="connsiteX1119" fmla="*/ 346676 w 1425722"/>
                    <a:gd name="connsiteY1119" fmla="*/ 905122 h 1463414"/>
                    <a:gd name="connsiteX1120" fmla="*/ 347946 w 1425722"/>
                    <a:gd name="connsiteY1120" fmla="*/ 905549 h 1463414"/>
                    <a:gd name="connsiteX1121" fmla="*/ 351720 w 1425722"/>
                    <a:gd name="connsiteY1121" fmla="*/ 906806 h 1463414"/>
                    <a:gd name="connsiteX1122" fmla="*/ 353577 w 1425722"/>
                    <a:gd name="connsiteY1122" fmla="*/ 907428 h 1463414"/>
                    <a:gd name="connsiteX1123" fmla="*/ 357278 w 1425722"/>
                    <a:gd name="connsiteY1123" fmla="*/ 908819 h 1463414"/>
                    <a:gd name="connsiteX1124" fmla="*/ 358194 w 1425722"/>
                    <a:gd name="connsiteY1124" fmla="*/ 909173 h 1463414"/>
                    <a:gd name="connsiteX1125" fmla="*/ 359183 w 1425722"/>
                    <a:gd name="connsiteY1125" fmla="*/ 909539 h 1463414"/>
                    <a:gd name="connsiteX1126" fmla="*/ 361077 w 1425722"/>
                    <a:gd name="connsiteY1126" fmla="*/ 909588 h 1463414"/>
                    <a:gd name="connsiteX1127" fmla="*/ 368918 w 1425722"/>
                    <a:gd name="connsiteY1127" fmla="*/ 909820 h 1463414"/>
                    <a:gd name="connsiteX1128" fmla="*/ 369700 w 1425722"/>
                    <a:gd name="connsiteY1128" fmla="*/ 909844 h 1463414"/>
                    <a:gd name="connsiteX1129" fmla="*/ 370176 w 1425722"/>
                    <a:gd name="connsiteY1129" fmla="*/ 909795 h 1463414"/>
                    <a:gd name="connsiteX1130" fmla="*/ 371581 w 1425722"/>
                    <a:gd name="connsiteY1130" fmla="*/ 909686 h 1463414"/>
                    <a:gd name="connsiteX1131" fmla="*/ 374475 w 1425722"/>
                    <a:gd name="connsiteY1131" fmla="*/ 909442 h 1463414"/>
                    <a:gd name="connsiteX1132" fmla="*/ 375916 w 1425722"/>
                    <a:gd name="connsiteY1132" fmla="*/ 909320 h 1463414"/>
                    <a:gd name="connsiteX1133" fmla="*/ 377016 w 1425722"/>
                    <a:gd name="connsiteY1133" fmla="*/ 908710 h 1463414"/>
                    <a:gd name="connsiteX1134" fmla="*/ 379984 w 1425722"/>
                    <a:gd name="connsiteY1134" fmla="*/ 907050 h 1463414"/>
                    <a:gd name="connsiteX1135" fmla="*/ 381132 w 1425722"/>
                    <a:gd name="connsiteY1135" fmla="*/ 906416 h 1463414"/>
                    <a:gd name="connsiteX1136" fmla="*/ 381816 w 1425722"/>
                    <a:gd name="connsiteY1136" fmla="*/ 905293 h 1463414"/>
                    <a:gd name="connsiteX1137" fmla="*/ 383184 w 1425722"/>
                    <a:gd name="connsiteY1137" fmla="*/ 903072 h 1463414"/>
                    <a:gd name="connsiteX1138" fmla="*/ 383965 w 1425722"/>
                    <a:gd name="connsiteY1138" fmla="*/ 901790 h 1463414"/>
                    <a:gd name="connsiteX1139" fmla="*/ 383941 w 1425722"/>
                    <a:gd name="connsiteY1139" fmla="*/ 899850 h 1463414"/>
                    <a:gd name="connsiteX1140" fmla="*/ 383917 w 1425722"/>
                    <a:gd name="connsiteY1140" fmla="*/ 897886 h 1463414"/>
                    <a:gd name="connsiteX1141" fmla="*/ 383892 w 1425722"/>
                    <a:gd name="connsiteY1141" fmla="*/ 896104 h 1463414"/>
                    <a:gd name="connsiteX1142" fmla="*/ 383819 w 1425722"/>
                    <a:gd name="connsiteY1142" fmla="*/ 889563 h 1463414"/>
                    <a:gd name="connsiteX1143" fmla="*/ 383795 w 1425722"/>
                    <a:gd name="connsiteY1143" fmla="*/ 888111 h 1463414"/>
                    <a:gd name="connsiteX1144" fmla="*/ 383782 w 1425722"/>
                    <a:gd name="connsiteY1144" fmla="*/ 887147 h 1463414"/>
                    <a:gd name="connsiteX1145" fmla="*/ 383672 w 1425722"/>
                    <a:gd name="connsiteY1145" fmla="*/ 886342 h 1463414"/>
                    <a:gd name="connsiteX1146" fmla="*/ 383013 w 1425722"/>
                    <a:gd name="connsiteY1146" fmla="*/ 881937 h 1463414"/>
                    <a:gd name="connsiteX1147" fmla="*/ 382732 w 1425722"/>
                    <a:gd name="connsiteY1147" fmla="*/ 880057 h 1463414"/>
                    <a:gd name="connsiteX1148" fmla="*/ 381339 w 1425722"/>
                    <a:gd name="connsiteY1148" fmla="*/ 878764 h 1463414"/>
                    <a:gd name="connsiteX1149" fmla="*/ 380301 w 1425722"/>
                    <a:gd name="connsiteY1149" fmla="*/ 877812 h 1463414"/>
                    <a:gd name="connsiteX1150" fmla="*/ 379458 w 1425722"/>
                    <a:gd name="connsiteY1150" fmla="*/ 877080 h 1463414"/>
                    <a:gd name="connsiteX1151" fmla="*/ 378542 w 1425722"/>
                    <a:gd name="connsiteY1151" fmla="*/ 876567 h 1463414"/>
                    <a:gd name="connsiteX1152" fmla="*/ 376124 w 1425722"/>
                    <a:gd name="connsiteY1152" fmla="*/ 875225 h 1463414"/>
                    <a:gd name="connsiteX1153" fmla="*/ 374536 w 1425722"/>
                    <a:gd name="connsiteY1153" fmla="*/ 873931 h 1463414"/>
                    <a:gd name="connsiteX1154" fmla="*/ 372155 w 1425722"/>
                    <a:gd name="connsiteY1154" fmla="*/ 872003 h 1463414"/>
                    <a:gd name="connsiteX1155" fmla="*/ 371361 w 1425722"/>
                    <a:gd name="connsiteY1155" fmla="*/ 871357 h 1463414"/>
                    <a:gd name="connsiteX1156" fmla="*/ 370237 w 1425722"/>
                    <a:gd name="connsiteY1156" fmla="*/ 870161 h 1463414"/>
                    <a:gd name="connsiteX1157" fmla="*/ 369467 w 1425722"/>
                    <a:gd name="connsiteY1157" fmla="*/ 869331 h 1463414"/>
                    <a:gd name="connsiteX1158" fmla="*/ 368539 w 1425722"/>
                    <a:gd name="connsiteY1158" fmla="*/ 868330 h 1463414"/>
                    <a:gd name="connsiteX1159" fmla="*/ 367648 w 1425722"/>
                    <a:gd name="connsiteY1159" fmla="*/ 867073 h 1463414"/>
                    <a:gd name="connsiteX1160" fmla="*/ 364667 w 1425722"/>
                    <a:gd name="connsiteY1160" fmla="*/ 862888 h 1463414"/>
                    <a:gd name="connsiteX1161" fmla="*/ 363776 w 1425722"/>
                    <a:gd name="connsiteY1161" fmla="*/ 861631 h 1463414"/>
                    <a:gd name="connsiteX1162" fmla="*/ 362689 w 1425722"/>
                    <a:gd name="connsiteY1162" fmla="*/ 859471 h 1463414"/>
                    <a:gd name="connsiteX1163" fmla="*/ 362029 w 1425722"/>
                    <a:gd name="connsiteY1163" fmla="*/ 858178 h 1463414"/>
                    <a:gd name="connsiteX1164" fmla="*/ 360918 w 1425722"/>
                    <a:gd name="connsiteY1164" fmla="*/ 855993 h 1463414"/>
                    <a:gd name="connsiteX1165" fmla="*/ 359818 w 1425722"/>
                    <a:gd name="connsiteY1165" fmla="*/ 853809 h 1463414"/>
                    <a:gd name="connsiteX1166" fmla="*/ 358182 w 1425722"/>
                    <a:gd name="connsiteY1166" fmla="*/ 851197 h 1463414"/>
                    <a:gd name="connsiteX1167" fmla="*/ 357095 w 1425722"/>
                    <a:gd name="connsiteY1167" fmla="*/ 849453 h 1463414"/>
                    <a:gd name="connsiteX1168" fmla="*/ 355482 w 1425722"/>
                    <a:gd name="connsiteY1168" fmla="*/ 846878 h 1463414"/>
                    <a:gd name="connsiteX1169" fmla="*/ 355214 w 1425722"/>
                    <a:gd name="connsiteY1169" fmla="*/ 846438 h 1463414"/>
                    <a:gd name="connsiteX1170" fmla="*/ 354188 w 1425722"/>
                    <a:gd name="connsiteY1170" fmla="*/ 844754 h 1463414"/>
                    <a:gd name="connsiteX1171" fmla="*/ 351342 w 1425722"/>
                    <a:gd name="connsiteY1171" fmla="*/ 840093 h 1463414"/>
                    <a:gd name="connsiteX1172" fmla="*/ 348630 w 1425722"/>
                    <a:gd name="connsiteY1172" fmla="*/ 835651 h 1463414"/>
                    <a:gd name="connsiteX1173" fmla="*/ 347543 w 1425722"/>
                    <a:gd name="connsiteY1173" fmla="*/ 833870 h 1463414"/>
                    <a:gd name="connsiteX1174" fmla="*/ 346749 w 1425722"/>
                    <a:gd name="connsiteY1174" fmla="*/ 832076 h 1463414"/>
                    <a:gd name="connsiteX1175" fmla="*/ 346359 w 1425722"/>
                    <a:gd name="connsiteY1175" fmla="*/ 831185 h 1463414"/>
                    <a:gd name="connsiteX1176" fmla="*/ 344197 w 1425722"/>
                    <a:gd name="connsiteY1176" fmla="*/ 826316 h 1463414"/>
                    <a:gd name="connsiteX1177" fmla="*/ 342023 w 1425722"/>
                    <a:gd name="connsiteY1177" fmla="*/ 819665 h 1463414"/>
                    <a:gd name="connsiteX1178" fmla="*/ 341595 w 1425722"/>
                    <a:gd name="connsiteY1178" fmla="*/ 818323 h 1463414"/>
                    <a:gd name="connsiteX1179" fmla="*/ 341607 w 1425722"/>
                    <a:gd name="connsiteY1179" fmla="*/ 816602 h 1463414"/>
                    <a:gd name="connsiteX1180" fmla="*/ 341815 w 1425722"/>
                    <a:gd name="connsiteY1180" fmla="*/ 811282 h 1463414"/>
                    <a:gd name="connsiteX1181" fmla="*/ 341876 w 1425722"/>
                    <a:gd name="connsiteY1181" fmla="*/ 809684 h 1463414"/>
                    <a:gd name="connsiteX1182" fmla="*/ 342597 w 1425722"/>
                    <a:gd name="connsiteY1182" fmla="*/ 808011 h 1463414"/>
                    <a:gd name="connsiteX1183" fmla="*/ 344795 w 1425722"/>
                    <a:gd name="connsiteY1183" fmla="*/ 802911 h 1463414"/>
                    <a:gd name="connsiteX1184" fmla="*/ 345113 w 1425722"/>
                    <a:gd name="connsiteY1184" fmla="*/ 802227 h 1463414"/>
                    <a:gd name="connsiteX1185" fmla="*/ 346737 w 1425722"/>
                    <a:gd name="connsiteY1185" fmla="*/ 799262 h 1463414"/>
                    <a:gd name="connsiteX1186" fmla="*/ 347275 w 1425722"/>
                    <a:gd name="connsiteY1186" fmla="*/ 798286 h 1463414"/>
                    <a:gd name="connsiteX1187" fmla="*/ 348142 w 1425722"/>
                    <a:gd name="connsiteY1187" fmla="*/ 796699 h 1463414"/>
                    <a:gd name="connsiteX1188" fmla="*/ 349608 w 1425722"/>
                    <a:gd name="connsiteY1188" fmla="*/ 795687 h 1463414"/>
                    <a:gd name="connsiteX1189" fmla="*/ 351073 w 1425722"/>
                    <a:gd name="connsiteY1189" fmla="*/ 794662 h 1463414"/>
                    <a:gd name="connsiteX1190" fmla="*/ 351977 w 1425722"/>
                    <a:gd name="connsiteY1190" fmla="*/ 794027 h 1463414"/>
                    <a:gd name="connsiteX1191" fmla="*/ 354640 w 1425722"/>
                    <a:gd name="connsiteY1191" fmla="*/ 792575 h 1463414"/>
                    <a:gd name="connsiteX1192" fmla="*/ 355751 w 1425722"/>
                    <a:gd name="connsiteY1192" fmla="*/ 791965 h 1463414"/>
                    <a:gd name="connsiteX1193" fmla="*/ 356887 w 1425722"/>
                    <a:gd name="connsiteY1193" fmla="*/ 791342 h 1463414"/>
                    <a:gd name="connsiteX1194" fmla="*/ 358292 w 1425722"/>
                    <a:gd name="connsiteY1194" fmla="*/ 791001 h 1463414"/>
                    <a:gd name="connsiteX1195" fmla="*/ 360893 w 1425722"/>
                    <a:gd name="connsiteY1195" fmla="*/ 790354 h 1463414"/>
                    <a:gd name="connsiteX1196" fmla="*/ 361589 w 1425722"/>
                    <a:gd name="connsiteY1196" fmla="*/ 790183 h 1463414"/>
                    <a:gd name="connsiteX1197" fmla="*/ 362066 w 1425722"/>
                    <a:gd name="connsiteY1197" fmla="*/ 790122 h 1463414"/>
                    <a:gd name="connsiteX1198" fmla="*/ 367672 w 1425722"/>
                    <a:gd name="connsiteY1198" fmla="*/ 789353 h 1463414"/>
                    <a:gd name="connsiteX1199" fmla="*/ 368661 w 1425722"/>
                    <a:gd name="connsiteY1199" fmla="*/ 789219 h 1463414"/>
                    <a:gd name="connsiteX1200" fmla="*/ 369370 w 1425722"/>
                    <a:gd name="connsiteY1200" fmla="*/ 789244 h 1463414"/>
                    <a:gd name="connsiteX1201" fmla="*/ 372655 w 1425722"/>
                    <a:gd name="connsiteY1201" fmla="*/ 789329 h 1463414"/>
                    <a:gd name="connsiteX1202" fmla="*/ 374243 w 1425722"/>
                    <a:gd name="connsiteY1202" fmla="*/ 789366 h 1463414"/>
                    <a:gd name="connsiteX1203" fmla="*/ 375550 w 1425722"/>
                    <a:gd name="connsiteY1203" fmla="*/ 790147 h 1463414"/>
                    <a:gd name="connsiteX1204" fmla="*/ 377504 w 1425722"/>
                    <a:gd name="connsiteY1204" fmla="*/ 791294 h 1463414"/>
                    <a:gd name="connsiteX1205" fmla="*/ 378579 w 1425722"/>
                    <a:gd name="connsiteY1205" fmla="*/ 791928 h 1463414"/>
                    <a:gd name="connsiteX1206" fmla="*/ 379910 w 1425722"/>
                    <a:gd name="connsiteY1206" fmla="*/ 793271 h 1463414"/>
                    <a:gd name="connsiteX1207" fmla="*/ 380558 w 1425722"/>
                    <a:gd name="connsiteY1207" fmla="*/ 793905 h 1463414"/>
                    <a:gd name="connsiteX1208" fmla="*/ 382707 w 1425722"/>
                    <a:gd name="connsiteY1208" fmla="*/ 796028 h 1463414"/>
                    <a:gd name="connsiteX1209" fmla="*/ 386164 w 1425722"/>
                    <a:gd name="connsiteY1209" fmla="*/ 798005 h 1463414"/>
                    <a:gd name="connsiteX1210" fmla="*/ 388326 w 1425722"/>
                    <a:gd name="connsiteY1210" fmla="*/ 799238 h 1463414"/>
                    <a:gd name="connsiteX1211" fmla="*/ 390024 w 1425722"/>
                    <a:gd name="connsiteY1211" fmla="*/ 801569 h 1463414"/>
                    <a:gd name="connsiteX1212" fmla="*/ 392906 w 1425722"/>
                    <a:gd name="connsiteY1212" fmla="*/ 805522 h 1463414"/>
                    <a:gd name="connsiteX1213" fmla="*/ 393969 w 1425722"/>
                    <a:gd name="connsiteY1213" fmla="*/ 806645 h 1463414"/>
                    <a:gd name="connsiteX1214" fmla="*/ 395691 w 1425722"/>
                    <a:gd name="connsiteY1214" fmla="*/ 808463 h 1463414"/>
                    <a:gd name="connsiteX1215" fmla="*/ 396387 w 1425722"/>
                    <a:gd name="connsiteY1215" fmla="*/ 809195 h 1463414"/>
                    <a:gd name="connsiteX1216" fmla="*/ 396973 w 1425722"/>
                    <a:gd name="connsiteY1216" fmla="*/ 809647 h 1463414"/>
                    <a:gd name="connsiteX1217" fmla="*/ 399807 w 1425722"/>
                    <a:gd name="connsiteY1217" fmla="*/ 811855 h 1463414"/>
                    <a:gd name="connsiteX1218" fmla="*/ 400943 w 1425722"/>
                    <a:gd name="connsiteY1218" fmla="*/ 812746 h 1463414"/>
                    <a:gd name="connsiteX1219" fmla="*/ 402311 w 1425722"/>
                    <a:gd name="connsiteY1219" fmla="*/ 813015 h 1463414"/>
                    <a:gd name="connsiteX1220" fmla="*/ 405230 w 1425722"/>
                    <a:gd name="connsiteY1220" fmla="*/ 813625 h 1463414"/>
                    <a:gd name="connsiteX1221" fmla="*/ 405939 w 1425722"/>
                    <a:gd name="connsiteY1221" fmla="*/ 813637 h 1463414"/>
                    <a:gd name="connsiteX1222" fmla="*/ 409077 w 1425722"/>
                    <a:gd name="connsiteY1222" fmla="*/ 813466 h 1463414"/>
                    <a:gd name="connsiteX1223" fmla="*/ 410604 w 1425722"/>
                    <a:gd name="connsiteY1223" fmla="*/ 813381 h 1463414"/>
                    <a:gd name="connsiteX1224" fmla="*/ 411984 w 1425722"/>
                    <a:gd name="connsiteY1224" fmla="*/ 811953 h 1463414"/>
                    <a:gd name="connsiteX1225" fmla="*/ 412913 w 1425722"/>
                    <a:gd name="connsiteY1225" fmla="*/ 810977 h 1463414"/>
                    <a:gd name="connsiteX1226" fmla="*/ 413365 w 1425722"/>
                    <a:gd name="connsiteY1226" fmla="*/ 810513 h 1463414"/>
                    <a:gd name="connsiteX1227" fmla="*/ 413816 w 1425722"/>
                    <a:gd name="connsiteY1227" fmla="*/ 809805 h 1463414"/>
                    <a:gd name="connsiteX1228" fmla="*/ 418214 w 1425722"/>
                    <a:gd name="connsiteY1228" fmla="*/ 803021 h 1463414"/>
                    <a:gd name="connsiteX1229" fmla="*/ 419691 w 1425722"/>
                    <a:gd name="connsiteY1229" fmla="*/ 800958 h 1463414"/>
                    <a:gd name="connsiteX1230" fmla="*/ 422049 w 1425722"/>
                    <a:gd name="connsiteY1230" fmla="*/ 797664 h 1463414"/>
                    <a:gd name="connsiteX1231" fmla="*/ 422647 w 1425722"/>
                    <a:gd name="connsiteY1231" fmla="*/ 796834 h 1463414"/>
                    <a:gd name="connsiteX1232" fmla="*/ 422928 w 1425722"/>
                    <a:gd name="connsiteY1232" fmla="*/ 796419 h 1463414"/>
                    <a:gd name="connsiteX1233" fmla="*/ 426690 w 1425722"/>
                    <a:gd name="connsiteY1233" fmla="*/ 790989 h 1463414"/>
                    <a:gd name="connsiteX1234" fmla="*/ 428144 w 1425722"/>
                    <a:gd name="connsiteY1234" fmla="*/ 788890 h 1463414"/>
                    <a:gd name="connsiteX1235" fmla="*/ 429292 w 1425722"/>
                    <a:gd name="connsiteY1235" fmla="*/ 787352 h 1463414"/>
                    <a:gd name="connsiteX1236" fmla="*/ 431209 w 1425722"/>
                    <a:gd name="connsiteY1236" fmla="*/ 784777 h 1463414"/>
                    <a:gd name="connsiteX1237" fmla="*/ 432870 w 1425722"/>
                    <a:gd name="connsiteY1237" fmla="*/ 781483 h 1463414"/>
                    <a:gd name="connsiteX1238" fmla="*/ 434104 w 1425722"/>
                    <a:gd name="connsiteY1238" fmla="*/ 779018 h 1463414"/>
                    <a:gd name="connsiteX1239" fmla="*/ 436644 w 1425722"/>
                    <a:gd name="connsiteY1239" fmla="*/ 775857 h 1463414"/>
                    <a:gd name="connsiteX1240" fmla="*/ 437903 w 1425722"/>
                    <a:gd name="connsiteY1240" fmla="*/ 774283 h 1463414"/>
                    <a:gd name="connsiteX1241" fmla="*/ 438196 w 1425722"/>
                    <a:gd name="connsiteY1241" fmla="*/ 772562 h 1463414"/>
                    <a:gd name="connsiteX1242" fmla="*/ 439051 w 1425722"/>
                    <a:gd name="connsiteY1242" fmla="*/ 767620 h 1463414"/>
                    <a:gd name="connsiteX1243" fmla="*/ 439307 w 1425722"/>
                    <a:gd name="connsiteY1243" fmla="*/ 766071 h 1463414"/>
                    <a:gd name="connsiteX1244" fmla="*/ 438880 w 1425722"/>
                    <a:gd name="connsiteY1244" fmla="*/ 764582 h 1463414"/>
                    <a:gd name="connsiteX1245" fmla="*/ 437951 w 1425722"/>
                    <a:gd name="connsiteY1245" fmla="*/ 761372 h 1463414"/>
                    <a:gd name="connsiteX1246" fmla="*/ 437744 w 1425722"/>
                    <a:gd name="connsiteY1246" fmla="*/ 760628 h 1463414"/>
                    <a:gd name="connsiteX1247" fmla="*/ 437267 w 1425722"/>
                    <a:gd name="connsiteY1247" fmla="*/ 759725 h 1463414"/>
                    <a:gd name="connsiteX1248" fmla="*/ 436535 w 1425722"/>
                    <a:gd name="connsiteY1248" fmla="*/ 758370 h 1463414"/>
                    <a:gd name="connsiteX1249" fmla="*/ 435765 w 1425722"/>
                    <a:gd name="connsiteY1249" fmla="*/ 756943 h 1463414"/>
                    <a:gd name="connsiteX1250" fmla="*/ 435362 w 1425722"/>
                    <a:gd name="connsiteY1250" fmla="*/ 756552 h 1463414"/>
                    <a:gd name="connsiteX1251" fmla="*/ 433884 w 1425722"/>
                    <a:gd name="connsiteY1251" fmla="*/ 755137 h 1463414"/>
                    <a:gd name="connsiteX1252" fmla="*/ 432040 w 1425722"/>
                    <a:gd name="connsiteY1252" fmla="*/ 753367 h 1463414"/>
                    <a:gd name="connsiteX1253" fmla="*/ 431307 w 1425722"/>
                    <a:gd name="connsiteY1253" fmla="*/ 752660 h 1463414"/>
                    <a:gd name="connsiteX1254" fmla="*/ 429463 w 1425722"/>
                    <a:gd name="connsiteY1254" fmla="*/ 750890 h 1463414"/>
                    <a:gd name="connsiteX1255" fmla="*/ 428583 w 1425722"/>
                    <a:gd name="connsiteY1255" fmla="*/ 748987 h 1463414"/>
                    <a:gd name="connsiteX1256" fmla="*/ 426165 w 1425722"/>
                    <a:gd name="connsiteY1256" fmla="*/ 743727 h 1463414"/>
                    <a:gd name="connsiteX1257" fmla="*/ 423734 w 1425722"/>
                    <a:gd name="connsiteY1257" fmla="*/ 738468 h 1463414"/>
                    <a:gd name="connsiteX1258" fmla="*/ 422855 w 1425722"/>
                    <a:gd name="connsiteY1258" fmla="*/ 736552 h 1463414"/>
                    <a:gd name="connsiteX1259" fmla="*/ 422122 w 1425722"/>
                    <a:gd name="connsiteY1259" fmla="*/ 734526 h 1463414"/>
                    <a:gd name="connsiteX1260" fmla="*/ 421401 w 1425722"/>
                    <a:gd name="connsiteY1260" fmla="*/ 732488 h 1463414"/>
                    <a:gd name="connsiteX1261" fmla="*/ 418861 w 1425722"/>
                    <a:gd name="connsiteY1261" fmla="*/ 725374 h 1463414"/>
                    <a:gd name="connsiteX1262" fmla="*/ 417957 w 1425722"/>
                    <a:gd name="connsiteY1262" fmla="*/ 722824 h 1463414"/>
                    <a:gd name="connsiteX1263" fmla="*/ 417578 w 1425722"/>
                    <a:gd name="connsiteY1263" fmla="*/ 721298 h 1463414"/>
                    <a:gd name="connsiteX1264" fmla="*/ 416088 w 1425722"/>
                    <a:gd name="connsiteY1264" fmla="*/ 715282 h 1463414"/>
                    <a:gd name="connsiteX1265" fmla="*/ 415698 w 1425722"/>
                    <a:gd name="connsiteY1265" fmla="*/ 713684 h 1463414"/>
                    <a:gd name="connsiteX1266" fmla="*/ 415575 w 1425722"/>
                    <a:gd name="connsiteY1266" fmla="*/ 712659 h 1463414"/>
                    <a:gd name="connsiteX1267" fmla="*/ 414989 w 1425722"/>
                    <a:gd name="connsiteY1267" fmla="*/ 707595 h 1463414"/>
                    <a:gd name="connsiteX1268" fmla="*/ 414806 w 1425722"/>
                    <a:gd name="connsiteY1268" fmla="*/ 705923 h 1463414"/>
                    <a:gd name="connsiteX1269" fmla="*/ 415001 w 1425722"/>
                    <a:gd name="connsiteY1269" fmla="*/ 704532 h 1463414"/>
                    <a:gd name="connsiteX1270" fmla="*/ 415746 w 1425722"/>
                    <a:gd name="connsiteY1270" fmla="*/ 699748 h 1463414"/>
                    <a:gd name="connsiteX1271" fmla="*/ 415991 w 1425722"/>
                    <a:gd name="connsiteY1271" fmla="*/ 698223 h 1463414"/>
                    <a:gd name="connsiteX1272" fmla="*/ 416858 w 1425722"/>
                    <a:gd name="connsiteY1272" fmla="*/ 697063 h 1463414"/>
                    <a:gd name="connsiteX1273" fmla="*/ 418580 w 1425722"/>
                    <a:gd name="connsiteY1273" fmla="*/ 694794 h 1463414"/>
                    <a:gd name="connsiteX1274" fmla="*/ 419166 w 1425722"/>
                    <a:gd name="connsiteY1274" fmla="*/ 694025 h 1463414"/>
                    <a:gd name="connsiteX1275" fmla="*/ 420009 w 1425722"/>
                    <a:gd name="connsiteY1275" fmla="*/ 693439 h 1463414"/>
                    <a:gd name="connsiteX1276" fmla="*/ 421865 w 1425722"/>
                    <a:gd name="connsiteY1276" fmla="*/ 692146 h 1463414"/>
                    <a:gd name="connsiteX1277" fmla="*/ 423001 w 1425722"/>
                    <a:gd name="connsiteY1277" fmla="*/ 691352 h 1463414"/>
                    <a:gd name="connsiteX1278" fmla="*/ 424772 w 1425722"/>
                    <a:gd name="connsiteY1278" fmla="*/ 690840 h 1463414"/>
                    <a:gd name="connsiteX1279" fmla="*/ 429231 w 1425722"/>
                    <a:gd name="connsiteY1279" fmla="*/ 689547 h 1463414"/>
                    <a:gd name="connsiteX1280" fmla="*/ 430073 w 1425722"/>
                    <a:gd name="connsiteY1280" fmla="*/ 689302 h 1463414"/>
                    <a:gd name="connsiteX1281" fmla="*/ 432370 w 1425722"/>
                    <a:gd name="connsiteY1281" fmla="*/ 688338 h 1463414"/>
                    <a:gd name="connsiteX1282" fmla="*/ 437426 w 1425722"/>
                    <a:gd name="connsiteY1282" fmla="*/ 686227 h 1463414"/>
                    <a:gd name="connsiteX1283" fmla="*/ 439258 w 1425722"/>
                    <a:gd name="connsiteY1283" fmla="*/ 685471 h 1463414"/>
                    <a:gd name="connsiteX1284" fmla="*/ 440675 w 1425722"/>
                    <a:gd name="connsiteY1284" fmla="*/ 685361 h 1463414"/>
                    <a:gd name="connsiteX1285" fmla="*/ 448187 w 1425722"/>
                    <a:gd name="connsiteY1285" fmla="*/ 684763 h 1463414"/>
                    <a:gd name="connsiteX1286" fmla="*/ 449860 w 1425722"/>
                    <a:gd name="connsiteY1286" fmla="*/ 684629 h 1463414"/>
                    <a:gd name="connsiteX1287" fmla="*/ 451057 w 1425722"/>
                    <a:gd name="connsiteY1287" fmla="*/ 684531 h 1463414"/>
                    <a:gd name="connsiteX1288" fmla="*/ 452352 w 1425722"/>
                    <a:gd name="connsiteY1288" fmla="*/ 684433 h 1463414"/>
                    <a:gd name="connsiteX1289" fmla="*/ 453341 w 1425722"/>
                    <a:gd name="connsiteY1289" fmla="*/ 684421 h 1463414"/>
                    <a:gd name="connsiteX1290" fmla="*/ 455295 w 1425722"/>
                    <a:gd name="connsiteY1290" fmla="*/ 684397 h 1463414"/>
                    <a:gd name="connsiteX1291" fmla="*/ 460682 w 1425722"/>
                    <a:gd name="connsiteY1291" fmla="*/ 684336 h 1463414"/>
                    <a:gd name="connsiteX1292" fmla="*/ 462648 w 1425722"/>
                    <a:gd name="connsiteY1292" fmla="*/ 684311 h 1463414"/>
                    <a:gd name="connsiteX1293" fmla="*/ 463625 w 1425722"/>
                    <a:gd name="connsiteY1293" fmla="*/ 684299 h 1463414"/>
                    <a:gd name="connsiteX1294" fmla="*/ 464602 w 1425722"/>
                    <a:gd name="connsiteY1294" fmla="*/ 684287 h 1463414"/>
                    <a:gd name="connsiteX1295" fmla="*/ 466019 w 1425722"/>
                    <a:gd name="connsiteY1295" fmla="*/ 684385 h 1463414"/>
                    <a:gd name="connsiteX1296" fmla="*/ 470245 w 1425722"/>
                    <a:gd name="connsiteY1296" fmla="*/ 684702 h 1463414"/>
                    <a:gd name="connsiteX1297" fmla="*/ 472138 w 1425722"/>
                    <a:gd name="connsiteY1297" fmla="*/ 684848 h 1463414"/>
                    <a:gd name="connsiteX1298" fmla="*/ 473519 w 1425722"/>
                    <a:gd name="connsiteY1298" fmla="*/ 685202 h 1463414"/>
                    <a:gd name="connsiteX1299" fmla="*/ 477427 w 1425722"/>
                    <a:gd name="connsiteY1299" fmla="*/ 686215 h 1463414"/>
                    <a:gd name="connsiteX1300" fmla="*/ 478600 w 1425722"/>
                    <a:gd name="connsiteY1300" fmla="*/ 686520 h 1463414"/>
                    <a:gd name="connsiteX1301" fmla="*/ 479503 w 1425722"/>
                    <a:gd name="connsiteY1301" fmla="*/ 686789 h 1463414"/>
                    <a:gd name="connsiteX1302" fmla="*/ 484694 w 1425722"/>
                    <a:gd name="connsiteY1302" fmla="*/ 688375 h 1463414"/>
                    <a:gd name="connsiteX1303" fmla="*/ 486600 w 1425722"/>
                    <a:gd name="connsiteY1303" fmla="*/ 688948 h 1463414"/>
                    <a:gd name="connsiteX1304" fmla="*/ 488298 w 1425722"/>
                    <a:gd name="connsiteY1304" fmla="*/ 689461 h 1463414"/>
                    <a:gd name="connsiteX1305" fmla="*/ 490166 w 1425722"/>
                    <a:gd name="connsiteY1305" fmla="*/ 689742 h 1463414"/>
                    <a:gd name="connsiteX1306" fmla="*/ 497189 w 1425722"/>
                    <a:gd name="connsiteY1306" fmla="*/ 690803 h 1463414"/>
                    <a:gd name="connsiteX1307" fmla="*/ 499058 w 1425722"/>
                    <a:gd name="connsiteY1307" fmla="*/ 691084 h 1463414"/>
                    <a:gd name="connsiteX1308" fmla="*/ 499534 w 1425722"/>
                    <a:gd name="connsiteY1308" fmla="*/ 691157 h 1463414"/>
                    <a:gd name="connsiteX1309" fmla="*/ 506179 w 1425722"/>
                    <a:gd name="connsiteY1309" fmla="*/ 692231 h 1463414"/>
                    <a:gd name="connsiteX1310" fmla="*/ 508084 w 1425722"/>
                    <a:gd name="connsiteY1310" fmla="*/ 692536 h 1463414"/>
                    <a:gd name="connsiteX1311" fmla="*/ 510478 w 1425722"/>
                    <a:gd name="connsiteY1311" fmla="*/ 692915 h 1463414"/>
                    <a:gd name="connsiteX1312" fmla="*/ 513324 w 1425722"/>
                    <a:gd name="connsiteY1312" fmla="*/ 693293 h 1463414"/>
                    <a:gd name="connsiteX1313" fmla="*/ 525672 w 1425722"/>
                    <a:gd name="connsiteY1313" fmla="*/ 694916 h 1463414"/>
                    <a:gd name="connsiteX1314" fmla="*/ 527248 w 1425722"/>
                    <a:gd name="connsiteY1314" fmla="*/ 695123 h 1463414"/>
                    <a:gd name="connsiteX1315" fmla="*/ 532463 w 1425722"/>
                    <a:gd name="connsiteY1315" fmla="*/ 695221 h 1463414"/>
                    <a:gd name="connsiteX1316" fmla="*/ 533404 w 1425722"/>
                    <a:gd name="connsiteY1316" fmla="*/ 695245 h 1463414"/>
                    <a:gd name="connsiteX1317" fmla="*/ 534344 w 1425722"/>
                    <a:gd name="connsiteY1317" fmla="*/ 695257 h 1463414"/>
                    <a:gd name="connsiteX1318" fmla="*/ 536115 w 1425722"/>
                    <a:gd name="connsiteY1318" fmla="*/ 695111 h 1463414"/>
                    <a:gd name="connsiteX1319" fmla="*/ 538326 w 1425722"/>
                    <a:gd name="connsiteY1319" fmla="*/ 694916 h 1463414"/>
                    <a:gd name="connsiteX1320" fmla="*/ 541551 w 1425722"/>
                    <a:gd name="connsiteY1320" fmla="*/ 694635 h 1463414"/>
                    <a:gd name="connsiteX1321" fmla="*/ 542931 w 1425722"/>
                    <a:gd name="connsiteY1321" fmla="*/ 694513 h 1463414"/>
                    <a:gd name="connsiteX1322" fmla="*/ 544335 w 1425722"/>
                    <a:gd name="connsiteY1322" fmla="*/ 694257 h 1463414"/>
                    <a:gd name="connsiteX1323" fmla="*/ 550870 w 1425722"/>
                    <a:gd name="connsiteY1323" fmla="*/ 693110 h 1463414"/>
                    <a:gd name="connsiteX1324" fmla="*/ 550894 w 1425722"/>
                    <a:gd name="connsiteY1324" fmla="*/ 690047 h 1463414"/>
                    <a:gd name="connsiteX1325" fmla="*/ 550906 w 1425722"/>
                    <a:gd name="connsiteY1325" fmla="*/ 687874 h 1463414"/>
                    <a:gd name="connsiteX1326" fmla="*/ 550894 w 1425722"/>
                    <a:gd name="connsiteY1326" fmla="*/ 686276 h 1463414"/>
                    <a:gd name="connsiteX1327" fmla="*/ 550870 w 1425722"/>
                    <a:gd name="connsiteY1327" fmla="*/ 684153 h 1463414"/>
                    <a:gd name="connsiteX1328" fmla="*/ 551810 w 1425722"/>
                    <a:gd name="connsiteY1328" fmla="*/ 681944 h 1463414"/>
                    <a:gd name="connsiteX1329" fmla="*/ 552213 w 1425722"/>
                    <a:gd name="connsiteY1329" fmla="*/ 680992 h 1463414"/>
                    <a:gd name="connsiteX1330" fmla="*/ 552543 w 1425722"/>
                    <a:gd name="connsiteY1330" fmla="*/ 680199 h 1463414"/>
                    <a:gd name="connsiteX1331" fmla="*/ 552824 w 1425722"/>
                    <a:gd name="connsiteY1331" fmla="*/ 677697 h 1463414"/>
                    <a:gd name="connsiteX1332" fmla="*/ 552934 w 1425722"/>
                    <a:gd name="connsiteY1332" fmla="*/ 676697 h 1463414"/>
                    <a:gd name="connsiteX1333" fmla="*/ 552971 w 1425722"/>
                    <a:gd name="connsiteY1333" fmla="*/ 676172 h 1463414"/>
                    <a:gd name="connsiteX1334" fmla="*/ 553044 w 1425722"/>
                    <a:gd name="connsiteY1334" fmla="*/ 674696 h 1463414"/>
                    <a:gd name="connsiteX1335" fmla="*/ 553117 w 1425722"/>
                    <a:gd name="connsiteY1335" fmla="*/ 673195 h 1463414"/>
                    <a:gd name="connsiteX1336" fmla="*/ 552897 w 1425722"/>
                    <a:gd name="connsiteY1336" fmla="*/ 671584 h 1463414"/>
                    <a:gd name="connsiteX1337" fmla="*/ 552323 w 1425722"/>
                    <a:gd name="connsiteY1337" fmla="*/ 667288 h 1463414"/>
                    <a:gd name="connsiteX1338" fmla="*/ 552177 w 1425722"/>
                    <a:gd name="connsiteY1338" fmla="*/ 666214 h 1463414"/>
                    <a:gd name="connsiteX1339" fmla="*/ 551652 w 1425722"/>
                    <a:gd name="connsiteY1339" fmla="*/ 664225 h 1463414"/>
                    <a:gd name="connsiteX1340" fmla="*/ 550992 w 1425722"/>
                    <a:gd name="connsiteY1340" fmla="*/ 661724 h 1463414"/>
                    <a:gd name="connsiteX1341" fmla="*/ 548586 w 1425722"/>
                    <a:gd name="connsiteY1341" fmla="*/ 652694 h 1463414"/>
                    <a:gd name="connsiteX1342" fmla="*/ 547829 w 1425722"/>
                    <a:gd name="connsiteY1342" fmla="*/ 649716 h 1463414"/>
                    <a:gd name="connsiteX1343" fmla="*/ 547242 w 1425722"/>
                    <a:gd name="connsiteY1343" fmla="*/ 647471 h 1463414"/>
                    <a:gd name="connsiteX1344" fmla="*/ 547145 w 1425722"/>
                    <a:gd name="connsiteY1344" fmla="*/ 644262 h 1463414"/>
                    <a:gd name="connsiteX1345" fmla="*/ 547010 w 1425722"/>
                    <a:gd name="connsiteY1345" fmla="*/ 639954 h 1463414"/>
                    <a:gd name="connsiteX1346" fmla="*/ 546949 w 1425722"/>
                    <a:gd name="connsiteY1346" fmla="*/ 637867 h 1463414"/>
                    <a:gd name="connsiteX1347" fmla="*/ 546937 w 1425722"/>
                    <a:gd name="connsiteY1347" fmla="*/ 637428 h 1463414"/>
                    <a:gd name="connsiteX1348" fmla="*/ 546424 w 1425722"/>
                    <a:gd name="connsiteY1348" fmla="*/ 635939 h 1463414"/>
                    <a:gd name="connsiteX1349" fmla="*/ 544677 w 1425722"/>
                    <a:gd name="connsiteY1349" fmla="*/ 630875 h 1463414"/>
                    <a:gd name="connsiteX1350" fmla="*/ 544042 w 1425722"/>
                    <a:gd name="connsiteY1350" fmla="*/ 629045 h 1463414"/>
                    <a:gd name="connsiteX1351" fmla="*/ 542283 w 1425722"/>
                    <a:gd name="connsiteY1351" fmla="*/ 627727 h 1463414"/>
                    <a:gd name="connsiteX1352" fmla="*/ 540134 w 1425722"/>
                    <a:gd name="connsiteY1352" fmla="*/ 626128 h 1463414"/>
                    <a:gd name="connsiteX1353" fmla="*/ 539083 w 1425722"/>
                    <a:gd name="connsiteY1353" fmla="*/ 625311 h 1463414"/>
                    <a:gd name="connsiteX1354" fmla="*/ 537031 w 1425722"/>
                    <a:gd name="connsiteY1354" fmla="*/ 623688 h 1463414"/>
                    <a:gd name="connsiteX1355" fmla="*/ 535480 w 1425722"/>
                    <a:gd name="connsiteY1355" fmla="*/ 622467 h 1463414"/>
                    <a:gd name="connsiteX1356" fmla="*/ 534772 w 1425722"/>
                    <a:gd name="connsiteY1356" fmla="*/ 620783 h 1463414"/>
                    <a:gd name="connsiteX1357" fmla="*/ 533025 w 1425722"/>
                    <a:gd name="connsiteY1357" fmla="*/ 616598 h 1463414"/>
                    <a:gd name="connsiteX1358" fmla="*/ 532793 w 1425722"/>
                    <a:gd name="connsiteY1358" fmla="*/ 615829 h 1463414"/>
                    <a:gd name="connsiteX1359" fmla="*/ 532183 w 1425722"/>
                    <a:gd name="connsiteY1359" fmla="*/ 613584 h 1463414"/>
                    <a:gd name="connsiteX1360" fmla="*/ 531877 w 1425722"/>
                    <a:gd name="connsiteY1360" fmla="*/ 612437 h 1463414"/>
                    <a:gd name="connsiteX1361" fmla="*/ 531841 w 1425722"/>
                    <a:gd name="connsiteY1361" fmla="*/ 611570 h 1463414"/>
                    <a:gd name="connsiteX1362" fmla="*/ 531865 w 1425722"/>
                    <a:gd name="connsiteY1362" fmla="*/ 610716 h 1463414"/>
                    <a:gd name="connsiteX1363" fmla="*/ 531938 w 1425722"/>
                    <a:gd name="connsiteY1363" fmla="*/ 608202 h 1463414"/>
                    <a:gd name="connsiteX1364" fmla="*/ 531975 w 1425722"/>
                    <a:gd name="connsiteY1364" fmla="*/ 606774 h 1463414"/>
                    <a:gd name="connsiteX1365" fmla="*/ 532390 w 1425722"/>
                    <a:gd name="connsiteY1365" fmla="*/ 605005 h 1463414"/>
                    <a:gd name="connsiteX1366" fmla="*/ 532940 w 1425722"/>
                    <a:gd name="connsiteY1366" fmla="*/ 602625 h 1463414"/>
                    <a:gd name="connsiteX1367" fmla="*/ 533209 w 1425722"/>
                    <a:gd name="connsiteY1367" fmla="*/ 601515 h 1463414"/>
                    <a:gd name="connsiteX1368" fmla="*/ 534076 w 1425722"/>
                    <a:gd name="connsiteY1368" fmla="*/ 595816 h 1463414"/>
                    <a:gd name="connsiteX1369" fmla="*/ 534405 w 1425722"/>
                    <a:gd name="connsiteY1369" fmla="*/ 593620 h 1463414"/>
                    <a:gd name="connsiteX1370" fmla="*/ 535053 w 1425722"/>
                    <a:gd name="connsiteY1370" fmla="*/ 591997 h 1463414"/>
                    <a:gd name="connsiteX1371" fmla="*/ 536115 w 1425722"/>
                    <a:gd name="connsiteY1371" fmla="*/ 589312 h 1463414"/>
                    <a:gd name="connsiteX1372" fmla="*/ 536494 w 1425722"/>
                    <a:gd name="connsiteY1372" fmla="*/ 588348 h 1463414"/>
                    <a:gd name="connsiteX1373" fmla="*/ 536970 w 1425722"/>
                    <a:gd name="connsiteY1373" fmla="*/ 587421 h 1463414"/>
                    <a:gd name="connsiteX1374" fmla="*/ 539841 w 1425722"/>
                    <a:gd name="connsiteY1374" fmla="*/ 581771 h 1463414"/>
                    <a:gd name="connsiteX1375" fmla="*/ 540293 w 1425722"/>
                    <a:gd name="connsiteY1375" fmla="*/ 580868 h 1463414"/>
                    <a:gd name="connsiteX1376" fmla="*/ 540537 w 1425722"/>
                    <a:gd name="connsiteY1376" fmla="*/ 580416 h 1463414"/>
                    <a:gd name="connsiteX1377" fmla="*/ 542601 w 1425722"/>
                    <a:gd name="connsiteY1377" fmla="*/ 576548 h 1463414"/>
                    <a:gd name="connsiteX1378" fmla="*/ 543236 w 1425722"/>
                    <a:gd name="connsiteY1378" fmla="*/ 575376 h 1463414"/>
                    <a:gd name="connsiteX1379" fmla="*/ 543651 w 1425722"/>
                    <a:gd name="connsiteY1379" fmla="*/ 574681 h 1463414"/>
                    <a:gd name="connsiteX1380" fmla="*/ 545740 w 1425722"/>
                    <a:gd name="connsiteY1380" fmla="*/ 571228 h 1463414"/>
                    <a:gd name="connsiteX1381" fmla="*/ 546827 w 1425722"/>
                    <a:gd name="connsiteY1381" fmla="*/ 569434 h 1463414"/>
                    <a:gd name="connsiteX1382" fmla="*/ 548598 w 1425722"/>
                    <a:gd name="connsiteY1382" fmla="*/ 567787 h 1463414"/>
                    <a:gd name="connsiteX1383" fmla="*/ 549306 w 1425722"/>
                    <a:gd name="connsiteY1383" fmla="*/ 567127 h 1463414"/>
                    <a:gd name="connsiteX1384" fmla="*/ 550882 w 1425722"/>
                    <a:gd name="connsiteY1384" fmla="*/ 565663 h 1463414"/>
                    <a:gd name="connsiteX1385" fmla="*/ 552274 w 1425722"/>
                    <a:gd name="connsiteY1385" fmla="*/ 564187 h 1463414"/>
                    <a:gd name="connsiteX1386" fmla="*/ 554388 w 1425722"/>
                    <a:gd name="connsiteY1386" fmla="*/ 561966 h 1463414"/>
                    <a:gd name="connsiteX1387" fmla="*/ 560360 w 1425722"/>
                    <a:gd name="connsiteY1387" fmla="*/ 555669 h 1463414"/>
                    <a:gd name="connsiteX1388" fmla="*/ 561753 w 1425722"/>
                    <a:gd name="connsiteY1388" fmla="*/ 554192 h 1463414"/>
                    <a:gd name="connsiteX1389" fmla="*/ 562449 w 1425722"/>
                    <a:gd name="connsiteY1389" fmla="*/ 553424 h 1463414"/>
                    <a:gd name="connsiteX1390" fmla="*/ 563817 w 1425722"/>
                    <a:gd name="connsiteY1390" fmla="*/ 551886 h 1463414"/>
                    <a:gd name="connsiteX1391" fmla="*/ 567921 w 1425722"/>
                    <a:gd name="connsiteY1391" fmla="*/ 547274 h 1463414"/>
                    <a:gd name="connsiteX1392" fmla="*/ 568605 w 1425722"/>
                    <a:gd name="connsiteY1392" fmla="*/ 546517 h 1463414"/>
                    <a:gd name="connsiteX1393" fmla="*/ 569838 w 1425722"/>
                    <a:gd name="connsiteY1393" fmla="*/ 545138 h 1463414"/>
                    <a:gd name="connsiteX1394" fmla="*/ 571341 w 1425722"/>
                    <a:gd name="connsiteY1394" fmla="*/ 543832 h 1463414"/>
                    <a:gd name="connsiteX1395" fmla="*/ 572855 w 1425722"/>
                    <a:gd name="connsiteY1395" fmla="*/ 542539 h 1463414"/>
                    <a:gd name="connsiteX1396" fmla="*/ 576629 w 1425722"/>
                    <a:gd name="connsiteY1396" fmla="*/ 539305 h 1463414"/>
                    <a:gd name="connsiteX1397" fmla="*/ 577753 w 1425722"/>
                    <a:gd name="connsiteY1397" fmla="*/ 538329 h 1463414"/>
                    <a:gd name="connsiteX1398" fmla="*/ 579658 w 1425722"/>
                    <a:gd name="connsiteY1398" fmla="*/ 536694 h 1463414"/>
                    <a:gd name="connsiteX1399" fmla="*/ 580660 w 1425722"/>
                    <a:gd name="connsiteY1399" fmla="*/ 535486 h 1463414"/>
                    <a:gd name="connsiteX1400" fmla="*/ 585973 w 1425722"/>
                    <a:gd name="connsiteY1400" fmla="*/ 529152 h 1463414"/>
                    <a:gd name="connsiteX1401" fmla="*/ 585790 w 1425722"/>
                    <a:gd name="connsiteY1401" fmla="*/ 523722 h 1463414"/>
                    <a:gd name="connsiteX1402" fmla="*/ 585704 w 1425722"/>
                    <a:gd name="connsiteY1402" fmla="*/ 521538 h 1463414"/>
                    <a:gd name="connsiteX1403" fmla="*/ 585716 w 1425722"/>
                    <a:gd name="connsiteY1403" fmla="*/ 519451 h 1463414"/>
                    <a:gd name="connsiteX1404" fmla="*/ 585741 w 1425722"/>
                    <a:gd name="connsiteY1404" fmla="*/ 516315 h 1463414"/>
                    <a:gd name="connsiteX1405" fmla="*/ 585753 w 1425722"/>
                    <a:gd name="connsiteY1405" fmla="*/ 514216 h 1463414"/>
                    <a:gd name="connsiteX1406" fmla="*/ 585863 w 1425722"/>
                    <a:gd name="connsiteY1406" fmla="*/ 510140 h 1463414"/>
                    <a:gd name="connsiteX1407" fmla="*/ 585887 w 1425722"/>
                    <a:gd name="connsiteY1407" fmla="*/ 509115 h 1463414"/>
                    <a:gd name="connsiteX1408" fmla="*/ 585900 w 1425722"/>
                    <a:gd name="connsiteY1408" fmla="*/ 508432 h 1463414"/>
                    <a:gd name="connsiteX1409" fmla="*/ 585680 w 1425722"/>
                    <a:gd name="connsiteY1409" fmla="*/ 506992 h 1463414"/>
                    <a:gd name="connsiteX1410" fmla="*/ 585118 w 1425722"/>
                    <a:gd name="connsiteY1410" fmla="*/ 503392 h 1463414"/>
                    <a:gd name="connsiteX1411" fmla="*/ 584874 w 1425722"/>
                    <a:gd name="connsiteY1411" fmla="*/ 501842 h 1463414"/>
                    <a:gd name="connsiteX1412" fmla="*/ 584495 w 1425722"/>
                    <a:gd name="connsiteY1412" fmla="*/ 500707 h 1463414"/>
                    <a:gd name="connsiteX1413" fmla="*/ 582590 w 1425722"/>
                    <a:gd name="connsiteY1413" fmla="*/ 494936 h 1463414"/>
                    <a:gd name="connsiteX1414" fmla="*/ 580953 w 1425722"/>
                    <a:gd name="connsiteY1414" fmla="*/ 492214 h 1463414"/>
                    <a:gd name="connsiteX1415" fmla="*/ 580550 w 1425722"/>
                    <a:gd name="connsiteY1415" fmla="*/ 491555 h 1463414"/>
                    <a:gd name="connsiteX1416" fmla="*/ 579793 w 1425722"/>
                    <a:gd name="connsiteY1416" fmla="*/ 490481 h 1463414"/>
                    <a:gd name="connsiteX1417" fmla="*/ 577228 w 1425722"/>
                    <a:gd name="connsiteY1417" fmla="*/ 486943 h 1463414"/>
                    <a:gd name="connsiteX1418" fmla="*/ 576324 w 1425722"/>
                    <a:gd name="connsiteY1418" fmla="*/ 486113 h 1463414"/>
                    <a:gd name="connsiteX1419" fmla="*/ 574760 w 1425722"/>
                    <a:gd name="connsiteY1419" fmla="*/ 484661 h 1463414"/>
                    <a:gd name="connsiteX1420" fmla="*/ 574101 w 1425722"/>
                    <a:gd name="connsiteY1420" fmla="*/ 484124 h 1463414"/>
                    <a:gd name="connsiteX1421" fmla="*/ 572574 w 1425722"/>
                    <a:gd name="connsiteY1421" fmla="*/ 482879 h 1463414"/>
                    <a:gd name="connsiteX1422" fmla="*/ 570767 w 1425722"/>
                    <a:gd name="connsiteY1422" fmla="*/ 481390 h 1463414"/>
                    <a:gd name="connsiteX1423" fmla="*/ 569179 w 1425722"/>
                    <a:gd name="connsiteY1423" fmla="*/ 480085 h 1463414"/>
                    <a:gd name="connsiteX1424" fmla="*/ 566027 w 1425722"/>
                    <a:gd name="connsiteY1424" fmla="*/ 478071 h 1463414"/>
                    <a:gd name="connsiteX1425" fmla="*/ 564452 w 1425722"/>
                    <a:gd name="connsiteY1425" fmla="*/ 477058 h 1463414"/>
                    <a:gd name="connsiteX1426" fmla="*/ 563084 w 1425722"/>
                    <a:gd name="connsiteY1426" fmla="*/ 475594 h 1463414"/>
                    <a:gd name="connsiteX1427" fmla="*/ 560800 w 1425722"/>
                    <a:gd name="connsiteY1427" fmla="*/ 473141 h 1463414"/>
                    <a:gd name="connsiteX1428" fmla="*/ 560275 w 1425722"/>
                    <a:gd name="connsiteY1428" fmla="*/ 472592 h 1463414"/>
                    <a:gd name="connsiteX1429" fmla="*/ 558394 w 1425722"/>
                    <a:gd name="connsiteY1429" fmla="*/ 470676 h 1463414"/>
                    <a:gd name="connsiteX1430" fmla="*/ 557136 w 1425722"/>
                    <a:gd name="connsiteY1430" fmla="*/ 469382 h 1463414"/>
                    <a:gd name="connsiteX1431" fmla="*/ 556549 w 1425722"/>
                    <a:gd name="connsiteY1431" fmla="*/ 467894 h 1463414"/>
                    <a:gd name="connsiteX1432" fmla="*/ 555548 w 1425722"/>
                    <a:gd name="connsiteY1432" fmla="*/ 465319 h 1463414"/>
                    <a:gd name="connsiteX1433" fmla="*/ 555023 w 1425722"/>
                    <a:gd name="connsiteY1433" fmla="*/ 463989 h 1463414"/>
                    <a:gd name="connsiteX1434" fmla="*/ 554913 w 1425722"/>
                    <a:gd name="connsiteY1434" fmla="*/ 462451 h 1463414"/>
                    <a:gd name="connsiteX1435" fmla="*/ 554363 w 1425722"/>
                    <a:gd name="connsiteY1435" fmla="*/ 455166 h 1463414"/>
                    <a:gd name="connsiteX1436" fmla="*/ 553923 w 1425722"/>
                    <a:gd name="connsiteY1436" fmla="*/ 448711 h 1463414"/>
                    <a:gd name="connsiteX1437" fmla="*/ 553777 w 1425722"/>
                    <a:gd name="connsiteY1437" fmla="*/ 446563 h 1463414"/>
                    <a:gd name="connsiteX1438" fmla="*/ 553704 w 1425722"/>
                    <a:gd name="connsiteY1438" fmla="*/ 445501 h 1463414"/>
                    <a:gd name="connsiteX1439" fmla="*/ 553667 w 1425722"/>
                    <a:gd name="connsiteY1439" fmla="*/ 443342 h 1463414"/>
                    <a:gd name="connsiteX1440" fmla="*/ 553618 w 1425722"/>
                    <a:gd name="connsiteY1440" fmla="*/ 441182 h 1463414"/>
                    <a:gd name="connsiteX1441" fmla="*/ 553594 w 1425722"/>
                    <a:gd name="connsiteY1441" fmla="*/ 440108 h 1463414"/>
                    <a:gd name="connsiteX1442" fmla="*/ 553569 w 1425722"/>
                    <a:gd name="connsiteY1442" fmla="*/ 438802 h 1463414"/>
                    <a:gd name="connsiteX1443" fmla="*/ 553667 w 1425722"/>
                    <a:gd name="connsiteY1443" fmla="*/ 437277 h 1463414"/>
                    <a:gd name="connsiteX1444" fmla="*/ 553691 w 1425722"/>
                    <a:gd name="connsiteY1444" fmla="*/ 436752 h 1463414"/>
                    <a:gd name="connsiteX1445" fmla="*/ 553826 w 1425722"/>
                    <a:gd name="connsiteY1445" fmla="*/ 434690 h 1463414"/>
                    <a:gd name="connsiteX1446" fmla="*/ 553691 w 1425722"/>
                    <a:gd name="connsiteY1446" fmla="*/ 432823 h 1463414"/>
                    <a:gd name="connsiteX1447" fmla="*/ 553618 w 1425722"/>
                    <a:gd name="connsiteY1447" fmla="*/ 431883 h 1463414"/>
                    <a:gd name="connsiteX1448" fmla="*/ 553313 w 1425722"/>
                    <a:gd name="connsiteY1448" fmla="*/ 427637 h 1463414"/>
                    <a:gd name="connsiteX1449" fmla="*/ 553154 w 1425722"/>
                    <a:gd name="connsiteY1449" fmla="*/ 425513 h 1463414"/>
                    <a:gd name="connsiteX1450" fmla="*/ 552616 w 1425722"/>
                    <a:gd name="connsiteY1450" fmla="*/ 423610 h 1463414"/>
                    <a:gd name="connsiteX1451" fmla="*/ 551676 w 1425722"/>
                    <a:gd name="connsiteY1451" fmla="*/ 420278 h 1463414"/>
                    <a:gd name="connsiteX1452" fmla="*/ 550968 w 1425722"/>
                    <a:gd name="connsiteY1452" fmla="*/ 417813 h 1463414"/>
                    <a:gd name="connsiteX1453" fmla="*/ 550406 w 1425722"/>
                    <a:gd name="connsiteY1453" fmla="*/ 415836 h 1463414"/>
                    <a:gd name="connsiteX1454" fmla="*/ 549539 w 1425722"/>
                    <a:gd name="connsiteY1454" fmla="*/ 413396 h 1463414"/>
                    <a:gd name="connsiteX1455" fmla="*/ 548855 w 1425722"/>
                    <a:gd name="connsiteY1455" fmla="*/ 411456 h 1463414"/>
                    <a:gd name="connsiteX1456" fmla="*/ 548171 w 1425722"/>
                    <a:gd name="connsiteY1456" fmla="*/ 409516 h 1463414"/>
                    <a:gd name="connsiteX1457" fmla="*/ 547682 w 1425722"/>
                    <a:gd name="connsiteY1457" fmla="*/ 407404 h 1463414"/>
                    <a:gd name="connsiteX1458" fmla="*/ 547450 w 1425722"/>
                    <a:gd name="connsiteY1458" fmla="*/ 406343 h 1463414"/>
                    <a:gd name="connsiteX1459" fmla="*/ 547328 w 1425722"/>
                    <a:gd name="connsiteY1459" fmla="*/ 405818 h 1463414"/>
                    <a:gd name="connsiteX1460" fmla="*/ 547084 w 1425722"/>
                    <a:gd name="connsiteY1460" fmla="*/ 404756 h 1463414"/>
                    <a:gd name="connsiteX1461" fmla="*/ 546888 w 1425722"/>
                    <a:gd name="connsiteY1461" fmla="*/ 402743 h 1463414"/>
                    <a:gd name="connsiteX1462" fmla="*/ 546778 w 1425722"/>
                    <a:gd name="connsiteY1462" fmla="*/ 401498 h 1463414"/>
                    <a:gd name="connsiteX1463" fmla="*/ 546668 w 1425722"/>
                    <a:gd name="connsiteY1463" fmla="*/ 400461 h 1463414"/>
                    <a:gd name="connsiteX1464" fmla="*/ 547413 w 1425722"/>
                    <a:gd name="connsiteY1464" fmla="*/ 393823 h 1463414"/>
                    <a:gd name="connsiteX1465" fmla="*/ 547560 w 1425722"/>
                    <a:gd name="connsiteY1465" fmla="*/ 392566 h 1463414"/>
                    <a:gd name="connsiteX1466" fmla="*/ 548048 w 1425722"/>
                    <a:gd name="connsiteY1466" fmla="*/ 391138 h 1463414"/>
                    <a:gd name="connsiteX1467" fmla="*/ 548684 w 1425722"/>
                    <a:gd name="connsiteY1467" fmla="*/ 389295 h 1463414"/>
                    <a:gd name="connsiteX1468" fmla="*/ 549172 w 1425722"/>
                    <a:gd name="connsiteY1468" fmla="*/ 387880 h 1463414"/>
                    <a:gd name="connsiteX1469" fmla="*/ 549966 w 1425722"/>
                    <a:gd name="connsiteY1469" fmla="*/ 386537 h 1463414"/>
                    <a:gd name="connsiteX1470" fmla="*/ 552055 w 1425722"/>
                    <a:gd name="connsiteY1470" fmla="*/ 382925 h 1463414"/>
                    <a:gd name="connsiteX1471" fmla="*/ 552446 w 1425722"/>
                    <a:gd name="connsiteY1471" fmla="*/ 382279 h 1463414"/>
                    <a:gd name="connsiteX1472" fmla="*/ 554510 w 1425722"/>
                    <a:gd name="connsiteY1472" fmla="*/ 379008 h 1463414"/>
                    <a:gd name="connsiteX1473" fmla="*/ 555340 w 1425722"/>
                    <a:gd name="connsiteY1473" fmla="*/ 377691 h 1463414"/>
                    <a:gd name="connsiteX1474" fmla="*/ 556684 w 1425722"/>
                    <a:gd name="connsiteY1474" fmla="*/ 375799 h 1463414"/>
                    <a:gd name="connsiteX1475" fmla="*/ 558308 w 1425722"/>
                    <a:gd name="connsiteY1475" fmla="*/ 373492 h 1463414"/>
                    <a:gd name="connsiteX1476" fmla="*/ 560214 w 1425722"/>
                    <a:gd name="connsiteY1476" fmla="*/ 370479 h 1463414"/>
                    <a:gd name="connsiteX1477" fmla="*/ 563218 w 1425722"/>
                    <a:gd name="connsiteY1477" fmla="*/ 365732 h 1463414"/>
                    <a:gd name="connsiteX1478" fmla="*/ 564342 w 1425722"/>
                    <a:gd name="connsiteY1478" fmla="*/ 364365 h 1463414"/>
                    <a:gd name="connsiteX1479" fmla="*/ 565331 w 1425722"/>
                    <a:gd name="connsiteY1479" fmla="*/ 363145 h 1463414"/>
                    <a:gd name="connsiteX1480" fmla="*/ 567041 w 1425722"/>
                    <a:gd name="connsiteY1480" fmla="*/ 361058 h 1463414"/>
                    <a:gd name="connsiteX1481" fmla="*/ 569533 w 1425722"/>
                    <a:gd name="connsiteY1481" fmla="*/ 358569 h 1463414"/>
                    <a:gd name="connsiteX1482" fmla="*/ 570595 w 1425722"/>
                    <a:gd name="connsiteY1482" fmla="*/ 357495 h 1463414"/>
                    <a:gd name="connsiteX1483" fmla="*/ 571731 w 1425722"/>
                    <a:gd name="connsiteY1483" fmla="*/ 356104 h 1463414"/>
                    <a:gd name="connsiteX1484" fmla="*/ 572440 w 1425722"/>
                    <a:gd name="connsiteY1484" fmla="*/ 355237 h 1463414"/>
                    <a:gd name="connsiteX1485" fmla="*/ 573380 w 1425722"/>
                    <a:gd name="connsiteY1485" fmla="*/ 354066 h 1463414"/>
                    <a:gd name="connsiteX1486" fmla="*/ 574235 w 1425722"/>
                    <a:gd name="connsiteY1486" fmla="*/ 352736 h 1463414"/>
                    <a:gd name="connsiteX1487" fmla="*/ 574809 w 1425722"/>
                    <a:gd name="connsiteY1487" fmla="*/ 351845 h 1463414"/>
                    <a:gd name="connsiteX1488" fmla="*/ 575848 w 1425722"/>
                    <a:gd name="connsiteY1488" fmla="*/ 350222 h 1463414"/>
                    <a:gd name="connsiteX1489" fmla="*/ 576360 w 1425722"/>
                    <a:gd name="connsiteY1489" fmla="*/ 349416 h 1463414"/>
                    <a:gd name="connsiteX1490" fmla="*/ 576861 w 1425722"/>
                    <a:gd name="connsiteY1490" fmla="*/ 348538 h 1463414"/>
                    <a:gd name="connsiteX1491" fmla="*/ 577350 w 1425722"/>
                    <a:gd name="connsiteY1491" fmla="*/ 347647 h 1463414"/>
                    <a:gd name="connsiteX1492" fmla="*/ 579829 w 1425722"/>
                    <a:gd name="connsiteY1492" fmla="*/ 343254 h 1463414"/>
                    <a:gd name="connsiteX1493" fmla="*/ 581649 w 1425722"/>
                    <a:gd name="connsiteY1493" fmla="*/ 340020 h 1463414"/>
                    <a:gd name="connsiteX1494" fmla="*/ 582455 w 1425722"/>
                    <a:gd name="connsiteY1494" fmla="*/ 338605 h 1463414"/>
                    <a:gd name="connsiteX1495" fmla="*/ 583139 w 1425722"/>
                    <a:gd name="connsiteY1495" fmla="*/ 337384 h 1463414"/>
                    <a:gd name="connsiteX1496" fmla="*/ 583799 w 1425722"/>
                    <a:gd name="connsiteY1496" fmla="*/ 335944 h 1463414"/>
                    <a:gd name="connsiteX1497" fmla="*/ 584690 w 1425722"/>
                    <a:gd name="connsiteY1497" fmla="*/ 334016 h 1463414"/>
                    <a:gd name="connsiteX1498" fmla="*/ 586327 w 1425722"/>
                    <a:gd name="connsiteY1498" fmla="*/ 330453 h 1463414"/>
                    <a:gd name="connsiteX1499" fmla="*/ 587585 w 1425722"/>
                    <a:gd name="connsiteY1499" fmla="*/ 327952 h 1463414"/>
                    <a:gd name="connsiteX1500" fmla="*/ 589344 w 1425722"/>
                    <a:gd name="connsiteY1500" fmla="*/ 324437 h 1463414"/>
                    <a:gd name="connsiteX1501" fmla="*/ 589979 w 1425722"/>
                    <a:gd name="connsiteY1501" fmla="*/ 323314 h 1463414"/>
                    <a:gd name="connsiteX1502" fmla="*/ 590883 w 1425722"/>
                    <a:gd name="connsiteY1502" fmla="*/ 321753 h 1463414"/>
                    <a:gd name="connsiteX1503" fmla="*/ 591225 w 1425722"/>
                    <a:gd name="connsiteY1503" fmla="*/ 321130 h 1463414"/>
                    <a:gd name="connsiteX1504" fmla="*/ 593643 w 1425722"/>
                    <a:gd name="connsiteY1504" fmla="*/ 317481 h 1463414"/>
                    <a:gd name="connsiteX1505" fmla="*/ 594706 w 1425722"/>
                    <a:gd name="connsiteY1505" fmla="*/ 315883 h 1463414"/>
                    <a:gd name="connsiteX1506" fmla="*/ 595500 w 1425722"/>
                    <a:gd name="connsiteY1506" fmla="*/ 314687 h 1463414"/>
                    <a:gd name="connsiteX1507" fmla="*/ 596782 w 1425722"/>
                    <a:gd name="connsiteY1507" fmla="*/ 312429 h 1463414"/>
                    <a:gd name="connsiteX1508" fmla="*/ 599616 w 1425722"/>
                    <a:gd name="connsiteY1508" fmla="*/ 307475 h 1463414"/>
                    <a:gd name="connsiteX1509" fmla="*/ 600386 w 1425722"/>
                    <a:gd name="connsiteY1509" fmla="*/ 306121 h 1463414"/>
                    <a:gd name="connsiteX1510" fmla="*/ 600654 w 1425722"/>
                    <a:gd name="connsiteY1510" fmla="*/ 305682 h 1463414"/>
                    <a:gd name="connsiteX1511" fmla="*/ 601717 w 1425722"/>
                    <a:gd name="connsiteY1511" fmla="*/ 303900 h 1463414"/>
                    <a:gd name="connsiteX1512" fmla="*/ 605479 w 1425722"/>
                    <a:gd name="connsiteY1512" fmla="*/ 297676 h 1463414"/>
                    <a:gd name="connsiteX1513" fmla="*/ 606541 w 1425722"/>
                    <a:gd name="connsiteY1513" fmla="*/ 295895 h 1463414"/>
                    <a:gd name="connsiteX1514" fmla="*/ 607616 w 1425722"/>
                    <a:gd name="connsiteY1514" fmla="*/ 294113 h 1463414"/>
                    <a:gd name="connsiteX1515" fmla="*/ 609399 w 1425722"/>
                    <a:gd name="connsiteY1515" fmla="*/ 291624 h 1463414"/>
                    <a:gd name="connsiteX1516" fmla="*/ 611476 w 1425722"/>
                    <a:gd name="connsiteY1516" fmla="*/ 288719 h 1463414"/>
                    <a:gd name="connsiteX1517" fmla="*/ 612367 w 1425722"/>
                    <a:gd name="connsiteY1517" fmla="*/ 287475 h 1463414"/>
                    <a:gd name="connsiteX1518" fmla="*/ 613564 w 1425722"/>
                    <a:gd name="connsiteY1518" fmla="*/ 285815 h 1463414"/>
                    <a:gd name="connsiteX1519" fmla="*/ 614285 w 1425722"/>
                    <a:gd name="connsiteY1519" fmla="*/ 284241 h 1463414"/>
                    <a:gd name="connsiteX1520" fmla="*/ 616435 w 1425722"/>
                    <a:gd name="connsiteY1520" fmla="*/ 279592 h 1463414"/>
                    <a:gd name="connsiteX1521" fmla="*/ 617497 w 1425722"/>
                    <a:gd name="connsiteY1521" fmla="*/ 277212 h 1463414"/>
                    <a:gd name="connsiteX1522" fmla="*/ 618365 w 1425722"/>
                    <a:gd name="connsiteY1522" fmla="*/ 275321 h 1463414"/>
                    <a:gd name="connsiteX1523" fmla="*/ 620197 w 1425722"/>
                    <a:gd name="connsiteY1523" fmla="*/ 271013 h 1463414"/>
                    <a:gd name="connsiteX1524" fmla="*/ 620795 w 1425722"/>
                    <a:gd name="connsiteY1524" fmla="*/ 269598 h 1463414"/>
                    <a:gd name="connsiteX1525" fmla="*/ 621223 w 1425722"/>
                    <a:gd name="connsiteY1525" fmla="*/ 267840 h 1463414"/>
                    <a:gd name="connsiteX1526" fmla="*/ 622859 w 1425722"/>
                    <a:gd name="connsiteY1526" fmla="*/ 261031 h 1463414"/>
                    <a:gd name="connsiteX1527" fmla="*/ 623104 w 1425722"/>
                    <a:gd name="connsiteY1527" fmla="*/ 260018 h 1463414"/>
                    <a:gd name="connsiteX1528" fmla="*/ 623348 w 1425722"/>
                    <a:gd name="connsiteY1528" fmla="*/ 259018 h 1463414"/>
                    <a:gd name="connsiteX1529" fmla="*/ 623616 w 1425722"/>
                    <a:gd name="connsiteY1529" fmla="*/ 257468 h 1463414"/>
                    <a:gd name="connsiteX1530" fmla="*/ 624765 w 1425722"/>
                    <a:gd name="connsiteY1530" fmla="*/ 250805 h 1463414"/>
                    <a:gd name="connsiteX1531" fmla="*/ 625021 w 1425722"/>
                    <a:gd name="connsiteY1531" fmla="*/ 249268 h 1463414"/>
                    <a:gd name="connsiteX1532" fmla="*/ 624923 w 1425722"/>
                    <a:gd name="connsiteY1532" fmla="*/ 247120 h 1463414"/>
                    <a:gd name="connsiteX1533" fmla="*/ 624862 w 1425722"/>
                    <a:gd name="connsiteY1533" fmla="*/ 245839 h 1463414"/>
                    <a:gd name="connsiteX1534" fmla="*/ 624789 w 1425722"/>
                    <a:gd name="connsiteY1534" fmla="*/ 245045 h 1463414"/>
                    <a:gd name="connsiteX1535" fmla="*/ 624117 w 1425722"/>
                    <a:gd name="connsiteY1535" fmla="*/ 239676 h 1463414"/>
                    <a:gd name="connsiteX1536" fmla="*/ 623922 w 1425722"/>
                    <a:gd name="connsiteY1536" fmla="*/ 238065 h 1463414"/>
                    <a:gd name="connsiteX1537" fmla="*/ 623482 w 1425722"/>
                    <a:gd name="connsiteY1537" fmla="*/ 236552 h 1463414"/>
                    <a:gd name="connsiteX1538" fmla="*/ 621723 w 1425722"/>
                    <a:gd name="connsiteY1538" fmla="*/ 230451 h 1463414"/>
                    <a:gd name="connsiteX1539" fmla="*/ 621577 w 1425722"/>
                    <a:gd name="connsiteY1539" fmla="*/ 229938 h 1463414"/>
                    <a:gd name="connsiteX1540" fmla="*/ 621088 w 1425722"/>
                    <a:gd name="connsiteY1540" fmla="*/ 228474 h 1463414"/>
                    <a:gd name="connsiteX1541" fmla="*/ 619476 w 1425722"/>
                    <a:gd name="connsiteY1541" fmla="*/ 223544 h 1463414"/>
                    <a:gd name="connsiteX1542" fmla="*/ 619317 w 1425722"/>
                    <a:gd name="connsiteY1542" fmla="*/ 223044 h 1463414"/>
                    <a:gd name="connsiteX1543" fmla="*/ 617754 w 1425722"/>
                    <a:gd name="connsiteY1543" fmla="*/ 218016 h 1463414"/>
                    <a:gd name="connsiteX1544" fmla="*/ 617119 w 1425722"/>
                    <a:gd name="connsiteY1544" fmla="*/ 216003 h 1463414"/>
                    <a:gd name="connsiteX1545" fmla="*/ 616655 w 1425722"/>
                    <a:gd name="connsiteY1545" fmla="*/ 214441 h 1463414"/>
                    <a:gd name="connsiteX1546" fmla="*/ 614651 w 1425722"/>
                    <a:gd name="connsiteY1546" fmla="*/ 207680 h 1463414"/>
                    <a:gd name="connsiteX1547" fmla="*/ 613931 w 1425722"/>
                    <a:gd name="connsiteY1547" fmla="*/ 203397 h 1463414"/>
                    <a:gd name="connsiteX1548" fmla="*/ 613662 w 1425722"/>
                    <a:gd name="connsiteY1548" fmla="*/ 201799 h 1463414"/>
                    <a:gd name="connsiteX1549" fmla="*/ 614016 w 1425722"/>
                    <a:gd name="connsiteY1549" fmla="*/ 200236 h 1463414"/>
                    <a:gd name="connsiteX1550" fmla="*/ 615140 w 1425722"/>
                    <a:gd name="connsiteY1550" fmla="*/ 195343 h 1463414"/>
                    <a:gd name="connsiteX1551" fmla="*/ 615433 w 1425722"/>
                    <a:gd name="connsiteY1551" fmla="*/ 194074 h 1463414"/>
                    <a:gd name="connsiteX1552" fmla="*/ 616032 w 1425722"/>
                    <a:gd name="connsiteY1552" fmla="*/ 192878 h 1463414"/>
                    <a:gd name="connsiteX1553" fmla="*/ 617741 w 1425722"/>
                    <a:gd name="connsiteY1553" fmla="*/ 189486 h 1463414"/>
                    <a:gd name="connsiteX1554" fmla="*/ 618425 w 1425722"/>
                    <a:gd name="connsiteY1554" fmla="*/ 188107 h 1463414"/>
                    <a:gd name="connsiteX1555" fmla="*/ 619537 w 1425722"/>
                    <a:gd name="connsiteY1555" fmla="*/ 186948 h 1463414"/>
                    <a:gd name="connsiteX1556" fmla="*/ 621064 w 1425722"/>
                    <a:gd name="connsiteY1556" fmla="*/ 185361 h 1463414"/>
                    <a:gd name="connsiteX1557" fmla="*/ 621931 w 1425722"/>
                    <a:gd name="connsiteY1557" fmla="*/ 184458 h 1463414"/>
                    <a:gd name="connsiteX1558" fmla="*/ 623018 w 1425722"/>
                    <a:gd name="connsiteY1558" fmla="*/ 183714 h 1463414"/>
                    <a:gd name="connsiteX1559" fmla="*/ 624459 w 1425722"/>
                    <a:gd name="connsiteY1559" fmla="*/ 182725 h 1463414"/>
                    <a:gd name="connsiteX1560" fmla="*/ 628014 w 1425722"/>
                    <a:gd name="connsiteY1560" fmla="*/ 180297 h 1463414"/>
                    <a:gd name="connsiteX1561" fmla="*/ 630444 w 1425722"/>
                    <a:gd name="connsiteY1561" fmla="*/ 178638 h 1463414"/>
                    <a:gd name="connsiteX1562" fmla="*/ 632056 w 1425722"/>
                    <a:gd name="connsiteY1562" fmla="*/ 177527 h 1463414"/>
                    <a:gd name="connsiteX1563" fmla="*/ 633852 w 1425722"/>
                    <a:gd name="connsiteY1563" fmla="*/ 176685 h 1463414"/>
                    <a:gd name="connsiteX1564" fmla="*/ 634743 w 1425722"/>
                    <a:gd name="connsiteY1564" fmla="*/ 176258 h 1463414"/>
                    <a:gd name="connsiteX1565" fmla="*/ 636087 w 1425722"/>
                    <a:gd name="connsiteY1565" fmla="*/ 175623 h 1463414"/>
                    <a:gd name="connsiteX1566" fmla="*/ 638151 w 1425722"/>
                    <a:gd name="connsiteY1566" fmla="*/ 174940 h 1463414"/>
                    <a:gd name="connsiteX1567" fmla="*/ 640093 w 1425722"/>
                    <a:gd name="connsiteY1567" fmla="*/ 174294 h 1463414"/>
                    <a:gd name="connsiteX1568" fmla="*/ 641913 w 1425722"/>
                    <a:gd name="connsiteY1568" fmla="*/ 173378 h 1463414"/>
                    <a:gd name="connsiteX1569" fmla="*/ 642744 w 1425722"/>
                    <a:gd name="connsiteY1569" fmla="*/ 172951 h 1463414"/>
                    <a:gd name="connsiteX1570" fmla="*/ 644197 w 1425722"/>
                    <a:gd name="connsiteY1570" fmla="*/ 172219 h 1463414"/>
                    <a:gd name="connsiteX1571" fmla="*/ 645199 w 1425722"/>
                    <a:gd name="connsiteY1571" fmla="*/ 171670 h 1463414"/>
                    <a:gd name="connsiteX1572" fmla="*/ 646457 w 1425722"/>
                    <a:gd name="connsiteY1572" fmla="*/ 170974 h 1463414"/>
                    <a:gd name="connsiteX1573" fmla="*/ 647678 w 1425722"/>
                    <a:gd name="connsiteY1573" fmla="*/ 170279 h 1463414"/>
                    <a:gd name="connsiteX1574" fmla="*/ 649315 w 1425722"/>
                    <a:gd name="connsiteY1574" fmla="*/ 169363 h 1463414"/>
                    <a:gd name="connsiteX1575" fmla="*/ 650353 w 1425722"/>
                    <a:gd name="connsiteY1575" fmla="*/ 168668 h 1463414"/>
                    <a:gd name="connsiteX1576" fmla="*/ 651098 w 1425722"/>
                    <a:gd name="connsiteY1576" fmla="*/ 168168 h 1463414"/>
                    <a:gd name="connsiteX1577" fmla="*/ 652197 w 1425722"/>
                    <a:gd name="connsiteY1577" fmla="*/ 167435 h 1463414"/>
                    <a:gd name="connsiteX1578" fmla="*/ 653883 w 1425722"/>
                    <a:gd name="connsiteY1578" fmla="*/ 166801 h 1463414"/>
                    <a:gd name="connsiteX1579" fmla="*/ 656643 w 1425722"/>
                    <a:gd name="connsiteY1579" fmla="*/ 165776 h 1463414"/>
                    <a:gd name="connsiteX1580" fmla="*/ 662640 w 1425722"/>
                    <a:gd name="connsiteY1580" fmla="*/ 165288 h 1463414"/>
                    <a:gd name="connsiteX1581" fmla="*/ 663532 w 1425722"/>
                    <a:gd name="connsiteY1581" fmla="*/ 165214 h 1463414"/>
                    <a:gd name="connsiteX1582" fmla="*/ 664668 w 1425722"/>
                    <a:gd name="connsiteY1582" fmla="*/ 165251 h 1463414"/>
                    <a:gd name="connsiteX1583" fmla="*/ 666451 w 1425722"/>
                    <a:gd name="connsiteY1583" fmla="*/ 165300 h 1463414"/>
                    <a:gd name="connsiteX1584" fmla="*/ 667782 w 1425722"/>
                    <a:gd name="connsiteY1584" fmla="*/ 165337 h 1463414"/>
                    <a:gd name="connsiteX1585" fmla="*/ 669175 w 1425722"/>
                    <a:gd name="connsiteY1585" fmla="*/ 165617 h 1463414"/>
                    <a:gd name="connsiteX1586" fmla="*/ 672888 w 1425722"/>
                    <a:gd name="connsiteY1586" fmla="*/ 166374 h 1463414"/>
                    <a:gd name="connsiteX1587" fmla="*/ 674280 w 1425722"/>
                    <a:gd name="connsiteY1587" fmla="*/ 166667 h 1463414"/>
                    <a:gd name="connsiteX1588" fmla="*/ 675563 w 1425722"/>
                    <a:gd name="connsiteY1588" fmla="*/ 166959 h 1463414"/>
                    <a:gd name="connsiteX1589" fmla="*/ 676418 w 1425722"/>
                    <a:gd name="connsiteY1589" fmla="*/ 167155 h 1463414"/>
                    <a:gd name="connsiteX1590" fmla="*/ 680937 w 1425722"/>
                    <a:gd name="connsiteY1590" fmla="*/ 168204 h 1463414"/>
                    <a:gd name="connsiteX1591" fmla="*/ 682757 w 1425722"/>
                    <a:gd name="connsiteY1591" fmla="*/ 168631 h 1463414"/>
                    <a:gd name="connsiteX1592" fmla="*/ 684625 w 1425722"/>
                    <a:gd name="connsiteY1592" fmla="*/ 169278 h 1463414"/>
                    <a:gd name="connsiteX1593" fmla="*/ 690256 w 1425722"/>
                    <a:gd name="connsiteY1593" fmla="*/ 171255 h 1463414"/>
                    <a:gd name="connsiteX1594" fmla="*/ 692601 w 1425722"/>
                    <a:gd name="connsiteY1594" fmla="*/ 172073 h 1463414"/>
                    <a:gd name="connsiteX1595" fmla="*/ 694372 w 1425722"/>
                    <a:gd name="connsiteY1595" fmla="*/ 172890 h 1463414"/>
                    <a:gd name="connsiteX1596" fmla="*/ 697926 w 1425722"/>
                    <a:gd name="connsiteY1596" fmla="*/ 174525 h 1463414"/>
                    <a:gd name="connsiteX1597" fmla="*/ 700137 w 1425722"/>
                    <a:gd name="connsiteY1597" fmla="*/ 175489 h 1463414"/>
                    <a:gd name="connsiteX1598" fmla="*/ 703545 w 1425722"/>
                    <a:gd name="connsiteY1598" fmla="*/ 176990 h 1463414"/>
                    <a:gd name="connsiteX1599" fmla="*/ 705218 w 1425722"/>
                    <a:gd name="connsiteY1599" fmla="*/ 177844 h 1463414"/>
                    <a:gd name="connsiteX1600" fmla="*/ 707747 w 1425722"/>
                    <a:gd name="connsiteY1600" fmla="*/ 179114 h 1463414"/>
                    <a:gd name="connsiteX1601" fmla="*/ 709774 w 1425722"/>
                    <a:gd name="connsiteY1601" fmla="*/ 179175 h 1463414"/>
                    <a:gd name="connsiteX1602" fmla="*/ 711435 w 1425722"/>
                    <a:gd name="connsiteY1602" fmla="*/ 179223 h 1463414"/>
                    <a:gd name="connsiteX1603" fmla="*/ 712400 w 1425722"/>
                    <a:gd name="connsiteY1603" fmla="*/ 179248 h 1463414"/>
                    <a:gd name="connsiteX1604" fmla="*/ 713035 w 1425722"/>
                    <a:gd name="connsiteY1604" fmla="*/ 179199 h 1463414"/>
                    <a:gd name="connsiteX1605" fmla="*/ 715893 w 1425722"/>
                    <a:gd name="connsiteY1605" fmla="*/ 178894 h 1463414"/>
                    <a:gd name="connsiteX1606" fmla="*/ 716370 w 1425722"/>
                    <a:gd name="connsiteY1606" fmla="*/ 178845 h 1463414"/>
                    <a:gd name="connsiteX1607" fmla="*/ 716834 w 1425722"/>
                    <a:gd name="connsiteY1607" fmla="*/ 178796 h 1463414"/>
                    <a:gd name="connsiteX1608" fmla="*/ 717371 w 1425722"/>
                    <a:gd name="connsiteY1608" fmla="*/ 178552 h 1463414"/>
                    <a:gd name="connsiteX1609" fmla="*/ 719448 w 1425722"/>
                    <a:gd name="connsiteY1609" fmla="*/ 177625 h 1463414"/>
                    <a:gd name="connsiteX1610" fmla="*/ 720144 w 1425722"/>
                    <a:gd name="connsiteY1610" fmla="*/ 175953 h 1463414"/>
                    <a:gd name="connsiteX1611" fmla="*/ 720816 w 1425722"/>
                    <a:gd name="connsiteY1611" fmla="*/ 174367 h 1463414"/>
                    <a:gd name="connsiteX1612" fmla="*/ 720718 w 1425722"/>
                    <a:gd name="connsiteY1612" fmla="*/ 171267 h 1463414"/>
                    <a:gd name="connsiteX1613" fmla="*/ 720205 w 1425722"/>
                    <a:gd name="connsiteY1613" fmla="*/ 169998 h 1463414"/>
                    <a:gd name="connsiteX1614" fmla="*/ 718531 w 1425722"/>
                    <a:gd name="connsiteY1614" fmla="*/ 165837 h 1463414"/>
                    <a:gd name="connsiteX1615" fmla="*/ 718092 w 1425722"/>
                    <a:gd name="connsiteY1615" fmla="*/ 164738 h 1463414"/>
                    <a:gd name="connsiteX1616" fmla="*/ 717078 w 1425722"/>
                    <a:gd name="connsiteY1616" fmla="*/ 163335 h 1463414"/>
                    <a:gd name="connsiteX1617" fmla="*/ 716345 w 1425722"/>
                    <a:gd name="connsiteY1617" fmla="*/ 162347 h 1463414"/>
                    <a:gd name="connsiteX1618" fmla="*/ 715893 w 1425722"/>
                    <a:gd name="connsiteY1618" fmla="*/ 161773 h 1463414"/>
                    <a:gd name="connsiteX1619" fmla="*/ 713829 w 1425722"/>
                    <a:gd name="connsiteY1619" fmla="*/ 159491 h 1463414"/>
                    <a:gd name="connsiteX1620" fmla="*/ 712913 w 1425722"/>
                    <a:gd name="connsiteY1620" fmla="*/ 158478 h 1463414"/>
                    <a:gd name="connsiteX1621" fmla="*/ 711985 w 1425722"/>
                    <a:gd name="connsiteY1621" fmla="*/ 157454 h 1463414"/>
                    <a:gd name="connsiteX1622" fmla="*/ 710482 w 1425722"/>
                    <a:gd name="connsiteY1622" fmla="*/ 156172 h 1463414"/>
                    <a:gd name="connsiteX1623" fmla="*/ 705609 w 1425722"/>
                    <a:gd name="connsiteY1623" fmla="*/ 151987 h 1463414"/>
                    <a:gd name="connsiteX1624" fmla="*/ 704107 w 1425722"/>
                    <a:gd name="connsiteY1624" fmla="*/ 150705 h 1463414"/>
                    <a:gd name="connsiteX1625" fmla="*/ 703728 w 1425722"/>
                    <a:gd name="connsiteY1625" fmla="*/ 150388 h 1463414"/>
                    <a:gd name="connsiteX1626" fmla="*/ 703093 w 1425722"/>
                    <a:gd name="connsiteY1626" fmla="*/ 149863 h 1463414"/>
                    <a:gd name="connsiteX1627" fmla="*/ 702458 w 1425722"/>
                    <a:gd name="connsiteY1627" fmla="*/ 149339 h 1463414"/>
                    <a:gd name="connsiteX1628" fmla="*/ 699404 w 1425722"/>
                    <a:gd name="connsiteY1628" fmla="*/ 146825 h 1463414"/>
                    <a:gd name="connsiteX1629" fmla="*/ 696351 w 1425722"/>
                    <a:gd name="connsiteY1629" fmla="*/ 144323 h 1463414"/>
                    <a:gd name="connsiteX1630" fmla="*/ 691673 w 1425722"/>
                    <a:gd name="connsiteY1630" fmla="*/ 140638 h 1463414"/>
                    <a:gd name="connsiteX1631" fmla="*/ 690513 w 1425722"/>
                    <a:gd name="connsiteY1631" fmla="*/ 139710 h 1463414"/>
                    <a:gd name="connsiteX1632" fmla="*/ 689474 w 1425722"/>
                    <a:gd name="connsiteY1632" fmla="*/ 138637 h 1463414"/>
                    <a:gd name="connsiteX1633" fmla="*/ 686262 w 1425722"/>
                    <a:gd name="connsiteY1633" fmla="*/ 135293 h 1463414"/>
                    <a:gd name="connsiteX1634" fmla="*/ 685554 w 1425722"/>
                    <a:gd name="connsiteY1634" fmla="*/ 134549 h 1463414"/>
                    <a:gd name="connsiteX1635" fmla="*/ 684992 w 1425722"/>
                    <a:gd name="connsiteY1635" fmla="*/ 133743 h 1463414"/>
                    <a:gd name="connsiteX1636" fmla="*/ 682488 w 1425722"/>
                    <a:gd name="connsiteY1636" fmla="*/ 130095 h 1463414"/>
                    <a:gd name="connsiteX1637" fmla="*/ 681657 w 1425722"/>
                    <a:gd name="connsiteY1637" fmla="*/ 128887 h 1463414"/>
                    <a:gd name="connsiteX1638" fmla="*/ 681340 w 1425722"/>
                    <a:gd name="connsiteY1638" fmla="*/ 127410 h 1463414"/>
                    <a:gd name="connsiteX1639" fmla="*/ 680876 w 1425722"/>
                    <a:gd name="connsiteY1639" fmla="*/ 125238 h 1463414"/>
                    <a:gd name="connsiteX1640" fmla="*/ 680619 w 1425722"/>
                    <a:gd name="connsiteY1640" fmla="*/ 124017 h 1463414"/>
                    <a:gd name="connsiteX1641" fmla="*/ 680754 w 1425722"/>
                    <a:gd name="connsiteY1641" fmla="*/ 122858 h 1463414"/>
                    <a:gd name="connsiteX1642" fmla="*/ 680888 w 1425722"/>
                    <a:gd name="connsiteY1642" fmla="*/ 121821 h 1463414"/>
                    <a:gd name="connsiteX1643" fmla="*/ 681181 w 1425722"/>
                    <a:gd name="connsiteY1643" fmla="*/ 119441 h 1463414"/>
                    <a:gd name="connsiteX1644" fmla="*/ 681547 w 1425722"/>
                    <a:gd name="connsiteY1644" fmla="*/ 117916 h 1463414"/>
                    <a:gd name="connsiteX1645" fmla="*/ 681926 w 1425722"/>
                    <a:gd name="connsiteY1645" fmla="*/ 116415 h 1463414"/>
                    <a:gd name="connsiteX1646" fmla="*/ 682879 w 1425722"/>
                    <a:gd name="connsiteY1646" fmla="*/ 115195 h 1463414"/>
                    <a:gd name="connsiteX1647" fmla="*/ 684149 w 1425722"/>
                    <a:gd name="connsiteY1647" fmla="*/ 113584 h 1463414"/>
                    <a:gd name="connsiteX1648" fmla="*/ 686335 w 1425722"/>
                    <a:gd name="connsiteY1648" fmla="*/ 111437 h 1463414"/>
                    <a:gd name="connsiteX1649" fmla="*/ 686848 w 1425722"/>
                    <a:gd name="connsiteY1649" fmla="*/ 110948 h 1463414"/>
                    <a:gd name="connsiteX1650" fmla="*/ 687642 w 1425722"/>
                    <a:gd name="connsiteY1650" fmla="*/ 110411 h 1463414"/>
                    <a:gd name="connsiteX1651" fmla="*/ 688424 w 1425722"/>
                    <a:gd name="connsiteY1651" fmla="*/ 109862 h 1463414"/>
                    <a:gd name="connsiteX1652" fmla="*/ 689621 w 1425722"/>
                    <a:gd name="connsiteY1652" fmla="*/ 109045 h 1463414"/>
                    <a:gd name="connsiteX1653" fmla="*/ 690720 w 1425722"/>
                    <a:gd name="connsiteY1653" fmla="*/ 108569 h 1463414"/>
                    <a:gd name="connsiteX1654" fmla="*/ 694983 w 1425722"/>
                    <a:gd name="connsiteY1654" fmla="*/ 106714 h 1463414"/>
                    <a:gd name="connsiteX1655" fmla="*/ 696253 w 1425722"/>
                    <a:gd name="connsiteY1655" fmla="*/ 106153 h 1463414"/>
                    <a:gd name="connsiteX1656" fmla="*/ 698562 w 1425722"/>
                    <a:gd name="connsiteY1656" fmla="*/ 105506 h 1463414"/>
                    <a:gd name="connsiteX1657" fmla="*/ 701334 w 1425722"/>
                    <a:gd name="connsiteY1657" fmla="*/ 104713 h 1463414"/>
                    <a:gd name="connsiteX1658" fmla="*/ 703447 w 1425722"/>
                    <a:gd name="connsiteY1658" fmla="*/ 104078 h 1463414"/>
                    <a:gd name="connsiteX1659" fmla="*/ 705133 w 1425722"/>
                    <a:gd name="connsiteY1659" fmla="*/ 103566 h 1463414"/>
                    <a:gd name="connsiteX1660" fmla="*/ 705756 w 1425722"/>
                    <a:gd name="connsiteY1660" fmla="*/ 103383 h 1463414"/>
                    <a:gd name="connsiteX1661" fmla="*/ 707038 w 1425722"/>
                    <a:gd name="connsiteY1661" fmla="*/ 102870 h 1463414"/>
                    <a:gd name="connsiteX1662" fmla="*/ 708760 w 1425722"/>
                    <a:gd name="connsiteY1662" fmla="*/ 102175 h 1463414"/>
                    <a:gd name="connsiteX1663" fmla="*/ 709823 w 1425722"/>
                    <a:gd name="connsiteY1663" fmla="*/ 101723 h 1463414"/>
                    <a:gd name="connsiteX1664" fmla="*/ 711960 w 1425722"/>
                    <a:gd name="connsiteY1664" fmla="*/ 100649 h 1463414"/>
                    <a:gd name="connsiteX1665" fmla="*/ 712730 w 1425722"/>
                    <a:gd name="connsiteY1665" fmla="*/ 100271 h 1463414"/>
                    <a:gd name="connsiteX1666" fmla="*/ 714049 w 1425722"/>
                    <a:gd name="connsiteY1666" fmla="*/ 99600 h 1463414"/>
                    <a:gd name="connsiteX1667" fmla="*/ 715148 w 1425722"/>
                    <a:gd name="connsiteY1667" fmla="*/ 98623 h 1463414"/>
                    <a:gd name="connsiteX1668" fmla="*/ 716663 w 1425722"/>
                    <a:gd name="connsiteY1668" fmla="*/ 97281 h 1463414"/>
                    <a:gd name="connsiteX1669" fmla="*/ 719106 w 1425722"/>
                    <a:gd name="connsiteY1669" fmla="*/ 94609 h 1463414"/>
                    <a:gd name="connsiteX1670" fmla="*/ 720070 w 1425722"/>
                    <a:gd name="connsiteY1670" fmla="*/ 93523 h 1463414"/>
                    <a:gd name="connsiteX1671" fmla="*/ 720693 w 1425722"/>
                    <a:gd name="connsiteY1671" fmla="*/ 91826 h 1463414"/>
                    <a:gd name="connsiteX1672" fmla="*/ 721939 w 1425722"/>
                    <a:gd name="connsiteY1672" fmla="*/ 88410 h 1463414"/>
                    <a:gd name="connsiteX1673" fmla="*/ 722135 w 1425722"/>
                    <a:gd name="connsiteY1673" fmla="*/ 87873 h 1463414"/>
                    <a:gd name="connsiteX1674" fmla="*/ 722354 w 1425722"/>
                    <a:gd name="connsiteY1674" fmla="*/ 87043 h 1463414"/>
                    <a:gd name="connsiteX1675" fmla="*/ 723442 w 1425722"/>
                    <a:gd name="connsiteY1675" fmla="*/ 82943 h 1463414"/>
                    <a:gd name="connsiteX1676" fmla="*/ 723698 w 1425722"/>
                    <a:gd name="connsiteY1676" fmla="*/ 81942 h 1463414"/>
                    <a:gd name="connsiteX1677" fmla="*/ 723918 w 1425722"/>
                    <a:gd name="connsiteY1677" fmla="*/ 80429 h 1463414"/>
                    <a:gd name="connsiteX1678" fmla="*/ 724626 w 1425722"/>
                    <a:gd name="connsiteY1678" fmla="*/ 75597 h 1463414"/>
                    <a:gd name="connsiteX1679" fmla="*/ 724736 w 1425722"/>
                    <a:gd name="connsiteY1679" fmla="*/ 74804 h 1463414"/>
                    <a:gd name="connsiteX1680" fmla="*/ 724846 w 1425722"/>
                    <a:gd name="connsiteY1680" fmla="*/ 73388 h 1463414"/>
                    <a:gd name="connsiteX1681" fmla="*/ 724907 w 1425722"/>
                    <a:gd name="connsiteY1681" fmla="*/ 72351 h 1463414"/>
                    <a:gd name="connsiteX1682" fmla="*/ 725054 w 1425722"/>
                    <a:gd name="connsiteY1682" fmla="*/ 70276 h 1463414"/>
                    <a:gd name="connsiteX1683" fmla="*/ 725200 w 1425722"/>
                    <a:gd name="connsiteY1683" fmla="*/ 68202 h 1463414"/>
                    <a:gd name="connsiteX1684" fmla="*/ 725591 w 1425722"/>
                    <a:gd name="connsiteY1684" fmla="*/ 60978 h 1463414"/>
                    <a:gd name="connsiteX1685" fmla="*/ 725787 w 1425722"/>
                    <a:gd name="connsiteY1685" fmla="*/ 57292 h 1463414"/>
                    <a:gd name="connsiteX1686" fmla="*/ 725909 w 1425722"/>
                    <a:gd name="connsiteY1686" fmla="*/ 55194 h 1463414"/>
                    <a:gd name="connsiteX1687" fmla="*/ 726019 w 1425722"/>
                    <a:gd name="connsiteY1687" fmla="*/ 53095 h 1463414"/>
                    <a:gd name="connsiteX1688" fmla="*/ 726006 w 1425722"/>
                    <a:gd name="connsiteY1688" fmla="*/ 50910 h 1463414"/>
                    <a:gd name="connsiteX1689" fmla="*/ 725994 w 1425722"/>
                    <a:gd name="connsiteY1689" fmla="*/ 48165 h 1463414"/>
                    <a:gd name="connsiteX1690" fmla="*/ 725970 w 1425722"/>
                    <a:gd name="connsiteY1690" fmla="*/ 44882 h 1463414"/>
                    <a:gd name="connsiteX1691" fmla="*/ 725945 w 1425722"/>
                    <a:gd name="connsiteY1691" fmla="*/ 40623 h 1463414"/>
                    <a:gd name="connsiteX1692" fmla="*/ 725945 w 1425722"/>
                    <a:gd name="connsiteY1692" fmla="*/ 40111 h 1463414"/>
                    <a:gd name="connsiteX1693" fmla="*/ 726019 w 1425722"/>
                    <a:gd name="connsiteY1693" fmla="*/ 38891 h 1463414"/>
                    <a:gd name="connsiteX1694" fmla="*/ 726116 w 1425722"/>
                    <a:gd name="connsiteY1694" fmla="*/ 37329 h 1463414"/>
                    <a:gd name="connsiteX1695" fmla="*/ 726177 w 1425722"/>
                    <a:gd name="connsiteY1695" fmla="*/ 36304 h 1463414"/>
                    <a:gd name="connsiteX1696" fmla="*/ 727069 w 1425722"/>
                    <a:gd name="connsiteY1696" fmla="*/ 32948 h 1463414"/>
                    <a:gd name="connsiteX1697" fmla="*/ 728242 w 1425722"/>
                    <a:gd name="connsiteY1697" fmla="*/ 31715 h 1463414"/>
                    <a:gd name="connsiteX1698" fmla="*/ 729622 w 1425722"/>
                    <a:gd name="connsiteY1698" fmla="*/ 30275 h 1463414"/>
                    <a:gd name="connsiteX1699" fmla="*/ 732553 w 1425722"/>
                    <a:gd name="connsiteY1699" fmla="*/ 27298 h 1463414"/>
                    <a:gd name="connsiteX1700" fmla="*/ 734288 w 1425722"/>
                    <a:gd name="connsiteY1700" fmla="*/ 25687 h 1463414"/>
                    <a:gd name="connsiteX1701" fmla="*/ 735326 w 1425722"/>
                    <a:gd name="connsiteY1701" fmla="*/ 24723 h 1463414"/>
                    <a:gd name="connsiteX1702" fmla="*/ 736596 w 1425722"/>
                    <a:gd name="connsiteY1702" fmla="*/ 24088 h 1463414"/>
                    <a:gd name="connsiteX1703" fmla="*/ 739332 w 1425722"/>
                    <a:gd name="connsiteY1703" fmla="*/ 22710 h 1463414"/>
                    <a:gd name="connsiteX1704" fmla="*/ 740187 w 1425722"/>
                    <a:gd name="connsiteY1704" fmla="*/ 22307 h 1463414"/>
                    <a:gd name="connsiteX1705" fmla="*/ 742557 w 1425722"/>
                    <a:gd name="connsiteY1705" fmla="*/ 21380 h 1463414"/>
                    <a:gd name="connsiteX1706" fmla="*/ 743069 w 1425722"/>
                    <a:gd name="connsiteY1706" fmla="*/ 21172 h 1463414"/>
                    <a:gd name="connsiteX1707" fmla="*/ 743521 w 1425722"/>
                    <a:gd name="connsiteY1707" fmla="*/ 21038 h 1463414"/>
                    <a:gd name="connsiteX1708" fmla="*/ 747039 w 1425722"/>
                    <a:gd name="connsiteY1708" fmla="*/ 20037 h 1463414"/>
                    <a:gd name="connsiteX1709" fmla="*/ 748492 w 1425722"/>
                    <a:gd name="connsiteY1709" fmla="*/ 19622 h 1463414"/>
                    <a:gd name="connsiteX1710" fmla="*/ 750288 w 1425722"/>
                    <a:gd name="connsiteY1710" fmla="*/ 19451 h 1463414"/>
                    <a:gd name="connsiteX1711" fmla="*/ 753366 w 1425722"/>
                    <a:gd name="connsiteY1711" fmla="*/ 19171 h 1463414"/>
                    <a:gd name="connsiteX1712" fmla="*/ 754343 w 1425722"/>
                    <a:gd name="connsiteY1712" fmla="*/ 19085 h 1463414"/>
                    <a:gd name="connsiteX1713" fmla="*/ 754831 w 1425722"/>
                    <a:gd name="connsiteY1713" fmla="*/ 19061 h 1463414"/>
                    <a:gd name="connsiteX1714" fmla="*/ 757250 w 1425722"/>
                    <a:gd name="connsiteY1714" fmla="*/ 18963 h 1463414"/>
                    <a:gd name="connsiteX1715" fmla="*/ 757738 w 1425722"/>
                    <a:gd name="connsiteY1715" fmla="*/ 18939 h 1463414"/>
                    <a:gd name="connsiteX1716" fmla="*/ 759436 w 1425722"/>
                    <a:gd name="connsiteY1716" fmla="*/ 18866 h 1463414"/>
                    <a:gd name="connsiteX1717" fmla="*/ 760853 w 1425722"/>
                    <a:gd name="connsiteY1717" fmla="*/ 18878 h 1463414"/>
                    <a:gd name="connsiteX1718" fmla="*/ 761317 w 1425722"/>
                    <a:gd name="connsiteY1718" fmla="*/ 18878 h 1463414"/>
                    <a:gd name="connsiteX1719" fmla="*/ 764627 w 1425722"/>
                    <a:gd name="connsiteY1719" fmla="*/ 18890 h 1463414"/>
                    <a:gd name="connsiteX1720" fmla="*/ 766569 w 1425722"/>
                    <a:gd name="connsiteY1720" fmla="*/ 18890 h 1463414"/>
                    <a:gd name="connsiteX1721" fmla="*/ 768511 w 1425722"/>
                    <a:gd name="connsiteY1721" fmla="*/ 18902 h 1463414"/>
                    <a:gd name="connsiteX1722" fmla="*/ 770038 w 1425722"/>
                    <a:gd name="connsiteY1722" fmla="*/ 18902 h 1463414"/>
                    <a:gd name="connsiteX1723" fmla="*/ 771382 w 1425722"/>
                    <a:gd name="connsiteY1723" fmla="*/ 18768 h 1463414"/>
                    <a:gd name="connsiteX1724" fmla="*/ 772041 w 1425722"/>
                    <a:gd name="connsiteY1724" fmla="*/ 18707 h 1463414"/>
                    <a:gd name="connsiteX1725" fmla="*/ 773092 w 1425722"/>
                    <a:gd name="connsiteY1725" fmla="*/ 18597 h 1463414"/>
                    <a:gd name="connsiteX1726" fmla="*/ 774350 w 1425722"/>
                    <a:gd name="connsiteY1726" fmla="*/ 18475 h 1463414"/>
                    <a:gd name="connsiteX1727" fmla="*/ 776047 w 1425722"/>
                    <a:gd name="connsiteY1727" fmla="*/ 17987 h 1463414"/>
                    <a:gd name="connsiteX1728" fmla="*/ 778783 w 1425722"/>
                    <a:gd name="connsiteY1728" fmla="*/ 17231 h 1463414"/>
                    <a:gd name="connsiteX1729" fmla="*/ 782374 w 1425722"/>
                    <a:gd name="connsiteY1729" fmla="*/ 17145 h 1463414"/>
                    <a:gd name="connsiteX1730" fmla="*/ 783803 w 1425722"/>
                    <a:gd name="connsiteY1730" fmla="*/ 17108 h 1463414"/>
                    <a:gd name="connsiteX1731" fmla="*/ 786173 w 1425722"/>
                    <a:gd name="connsiteY1731" fmla="*/ 18963 h 1463414"/>
                    <a:gd name="connsiteX1732" fmla="*/ 787125 w 1425722"/>
                    <a:gd name="connsiteY1732" fmla="*/ 20733 h 1463414"/>
                    <a:gd name="connsiteX1733" fmla="*/ 787931 w 1425722"/>
                    <a:gd name="connsiteY1733" fmla="*/ 22209 h 1463414"/>
                    <a:gd name="connsiteX1734" fmla="*/ 788786 w 1425722"/>
                    <a:gd name="connsiteY1734" fmla="*/ 22941 h 1463414"/>
                    <a:gd name="connsiteX1735" fmla="*/ 790460 w 1425722"/>
                    <a:gd name="connsiteY1735" fmla="*/ 24345 h 1463414"/>
                    <a:gd name="connsiteX1736" fmla="*/ 791510 w 1425722"/>
                    <a:gd name="connsiteY1736" fmla="*/ 24833 h 1463414"/>
                    <a:gd name="connsiteX1737" fmla="*/ 792573 w 1425722"/>
                    <a:gd name="connsiteY1737" fmla="*/ 25321 h 1463414"/>
                    <a:gd name="connsiteX1738" fmla="*/ 793880 w 1425722"/>
                    <a:gd name="connsiteY1738" fmla="*/ 25931 h 1463414"/>
                    <a:gd name="connsiteX1739" fmla="*/ 795284 w 1425722"/>
                    <a:gd name="connsiteY1739" fmla="*/ 26077 h 1463414"/>
                    <a:gd name="connsiteX1740" fmla="*/ 797642 w 1425722"/>
                    <a:gd name="connsiteY1740" fmla="*/ 26309 h 1463414"/>
                    <a:gd name="connsiteX1741" fmla="*/ 799510 w 1425722"/>
                    <a:gd name="connsiteY1741" fmla="*/ 26505 h 1463414"/>
                    <a:gd name="connsiteX1742" fmla="*/ 801489 w 1425722"/>
                    <a:gd name="connsiteY1742" fmla="*/ 26785 h 1463414"/>
                    <a:gd name="connsiteX1743" fmla="*/ 803810 w 1425722"/>
                    <a:gd name="connsiteY1743" fmla="*/ 27103 h 1463414"/>
                    <a:gd name="connsiteX1744" fmla="*/ 806228 w 1425722"/>
                    <a:gd name="connsiteY1744" fmla="*/ 27176 h 1463414"/>
                    <a:gd name="connsiteX1745" fmla="*/ 807682 w 1425722"/>
                    <a:gd name="connsiteY1745" fmla="*/ 27225 h 1463414"/>
                    <a:gd name="connsiteX1746" fmla="*/ 808842 w 1425722"/>
                    <a:gd name="connsiteY1746" fmla="*/ 27542 h 1463414"/>
                    <a:gd name="connsiteX1747" fmla="*/ 810808 w 1425722"/>
                    <a:gd name="connsiteY1747" fmla="*/ 28067 h 1463414"/>
                    <a:gd name="connsiteX1748" fmla="*/ 812152 w 1425722"/>
                    <a:gd name="connsiteY1748" fmla="*/ 28421 h 1463414"/>
                    <a:gd name="connsiteX1749" fmla="*/ 813239 w 1425722"/>
                    <a:gd name="connsiteY1749" fmla="*/ 29238 h 1463414"/>
                    <a:gd name="connsiteX1750" fmla="*/ 816085 w 1425722"/>
                    <a:gd name="connsiteY1750" fmla="*/ 31361 h 1463414"/>
                    <a:gd name="connsiteX1751" fmla="*/ 817269 w 1425722"/>
                    <a:gd name="connsiteY1751" fmla="*/ 32240 h 1463414"/>
                    <a:gd name="connsiteX1752" fmla="*/ 819639 w 1425722"/>
                    <a:gd name="connsiteY1752" fmla="*/ 36108 h 1463414"/>
                    <a:gd name="connsiteX1753" fmla="*/ 820824 w 1425722"/>
                    <a:gd name="connsiteY1753" fmla="*/ 37963 h 1463414"/>
                    <a:gd name="connsiteX1754" fmla="*/ 821459 w 1425722"/>
                    <a:gd name="connsiteY1754" fmla="*/ 38720 h 1463414"/>
                    <a:gd name="connsiteX1755" fmla="*/ 822876 w 1425722"/>
                    <a:gd name="connsiteY1755" fmla="*/ 40379 h 1463414"/>
                    <a:gd name="connsiteX1756" fmla="*/ 824476 w 1425722"/>
                    <a:gd name="connsiteY1756" fmla="*/ 40953 h 1463414"/>
                    <a:gd name="connsiteX1757" fmla="*/ 826051 w 1425722"/>
                    <a:gd name="connsiteY1757" fmla="*/ 41514 h 1463414"/>
                    <a:gd name="connsiteX1758" fmla="*/ 827138 w 1425722"/>
                    <a:gd name="connsiteY1758" fmla="*/ 41294 h 1463414"/>
                    <a:gd name="connsiteX1759" fmla="*/ 829190 w 1425722"/>
                    <a:gd name="connsiteY1759" fmla="*/ 40880 h 1463414"/>
                    <a:gd name="connsiteX1760" fmla="*/ 830119 w 1425722"/>
                    <a:gd name="connsiteY1760" fmla="*/ 40684 h 1463414"/>
                    <a:gd name="connsiteX1761" fmla="*/ 831023 w 1425722"/>
                    <a:gd name="connsiteY1761" fmla="*/ 39964 h 1463414"/>
                    <a:gd name="connsiteX1762" fmla="*/ 833038 w 1425722"/>
                    <a:gd name="connsiteY1762" fmla="*/ 38378 h 1463414"/>
                    <a:gd name="connsiteX1763" fmla="*/ 833710 w 1425722"/>
                    <a:gd name="connsiteY1763" fmla="*/ 37853 h 1463414"/>
                    <a:gd name="connsiteX1764" fmla="*/ 834406 w 1425722"/>
                    <a:gd name="connsiteY1764" fmla="*/ 36902 h 1463414"/>
                    <a:gd name="connsiteX1765" fmla="*/ 835371 w 1425722"/>
                    <a:gd name="connsiteY1765" fmla="*/ 35559 h 1463414"/>
                    <a:gd name="connsiteX1766" fmla="*/ 836213 w 1425722"/>
                    <a:gd name="connsiteY1766" fmla="*/ 34388 h 1463414"/>
                    <a:gd name="connsiteX1767" fmla="*/ 837227 w 1425722"/>
                    <a:gd name="connsiteY1767" fmla="*/ 31703 h 1463414"/>
                    <a:gd name="connsiteX1768" fmla="*/ 837899 w 1425722"/>
                    <a:gd name="connsiteY1768" fmla="*/ 29934 h 1463414"/>
                    <a:gd name="connsiteX1769" fmla="*/ 838326 w 1425722"/>
                    <a:gd name="connsiteY1769" fmla="*/ 28823 h 1463414"/>
                    <a:gd name="connsiteX1770" fmla="*/ 840488 w 1425722"/>
                    <a:gd name="connsiteY1770" fmla="*/ 25358 h 1463414"/>
                    <a:gd name="connsiteX1771" fmla="*/ 841979 w 1425722"/>
                    <a:gd name="connsiteY1771" fmla="*/ 24125 h 1463414"/>
                    <a:gd name="connsiteX1772" fmla="*/ 844043 w 1425722"/>
                    <a:gd name="connsiteY1772" fmla="*/ 22441 h 1463414"/>
                    <a:gd name="connsiteX1773" fmla="*/ 845899 w 1425722"/>
                    <a:gd name="connsiteY1773" fmla="*/ 20952 h 1463414"/>
                    <a:gd name="connsiteX1774" fmla="*/ 847255 w 1425722"/>
                    <a:gd name="connsiteY1774" fmla="*/ 19866 h 1463414"/>
                    <a:gd name="connsiteX1775" fmla="*/ 847927 w 1425722"/>
                    <a:gd name="connsiteY1775" fmla="*/ 19317 h 1463414"/>
                    <a:gd name="connsiteX1776" fmla="*/ 848745 w 1425722"/>
                    <a:gd name="connsiteY1776" fmla="*/ 18829 h 1463414"/>
                    <a:gd name="connsiteX1777" fmla="*/ 849563 w 1425722"/>
                    <a:gd name="connsiteY1777" fmla="*/ 18341 h 1463414"/>
                    <a:gd name="connsiteX1778" fmla="*/ 851188 w 1425722"/>
                    <a:gd name="connsiteY1778" fmla="*/ 17352 h 1463414"/>
                    <a:gd name="connsiteX1779" fmla="*/ 853057 w 1425722"/>
                    <a:gd name="connsiteY1779" fmla="*/ 16913 h 1463414"/>
                    <a:gd name="connsiteX1780" fmla="*/ 855389 w 1425722"/>
                    <a:gd name="connsiteY1780" fmla="*/ 16364 h 1463414"/>
                    <a:gd name="connsiteX1781" fmla="*/ 857564 w 1425722"/>
                    <a:gd name="connsiteY1781" fmla="*/ 15559 h 1463414"/>
                    <a:gd name="connsiteX1782" fmla="*/ 858858 w 1425722"/>
                    <a:gd name="connsiteY1782" fmla="*/ 15071 h 1463414"/>
                    <a:gd name="connsiteX1783" fmla="*/ 860153 w 1425722"/>
                    <a:gd name="connsiteY1783" fmla="*/ 14595 h 1463414"/>
                    <a:gd name="connsiteX1784" fmla="*/ 861020 w 1425722"/>
                    <a:gd name="connsiteY1784" fmla="*/ 14168 h 1463414"/>
                    <a:gd name="connsiteX1785" fmla="*/ 862303 w 1425722"/>
                    <a:gd name="connsiteY1785" fmla="*/ 13545 h 1463414"/>
                    <a:gd name="connsiteX1786" fmla="*/ 863585 w 1425722"/>
                    <a:gd name="connsiteY1786" fmla="*/ 12923 h 1463414"/>
                    <a:gd name="connsiteX1787" fmla="*/ 864355 w 1425722"/>
                    <a:gd name="connsiteY1787" fmla="*/ 12386 h 1463414"/>
                    <a:gd name="connsiteX1788" fmla="*/ 868068 w 1425722"/>
                    <a:gd name="connsiteY1788" fmla="*/ 9774 h 1463414"/>
                    <a:gd name="connsiteX1789" fmla="*/ 869289 w 1425722"/>
                    <a:gd name="connsiteY1789" fmla="*/ 8921 h 1463414"/>
                    <a:gd name="connsiteX1790" fmla="*/ 869985 w 1425722"/>
                    <a:gd name="connsiteY1790" fmla="*/ 7664 h 1463414"/>
                    <a:gd name="connsiteX1791" fmla="*/ 871280 w 1425722"/>
                    <a:gd name="connsiteY1791" fmla="*/ 5284 h 1463414"/>
                    <a:gd name="connsiteX1792" fmla="*/ 871805 w 1425722"/>
                    <a:gd name="connsiteY1792" fmla="*/ 4344 h 1463414"/>
                    <a:gd name="connsiteX1793" fmla="*/ 872049 w 1425722"/>
                    <a:gd name="connsiteY1793" fmla="*/ 2624 h 1463414"/>
                    <a:gd name="connsiteX1794" fmla="*/ 872428 w 1425722"/>
                    <a:gd name="connsiteY1794" fmla="*/ 0 h 1463414"/>
                    <a:gd name="connsiteX1795" fmla="*/ 877081 w 1425722"/>
                    <a:gd name="connsiteY1795" fmla="*/ 1550 h 1463414"/>
                    <a:gd name="connsiteX1796" fmla="*/ 878474 w 1425722"/>
                    <a:gd name="connsiteY1796" fmla="*/ 2014 h 1463414"/>
                    <a:gd name="connsiteX1797" fmla="*/ 879866 w 1425722"/>
                    <a:gd name="connsiteY1797" fmla="*/ 2477 h 1463414"/>
                    <a:gd name="connsiteX1798" fmla="*/ 882773 w 1425722"/>
                    <a:gd name="connsiteY1798" fmla="*/ 3161 h 1463414"/>
                    <a:gd name="connsiteX1799" fmla="*/ 886584 w 1425722"/>
                    <a:gd name="connsiteY1799" fmla="*/ 4076 h 1463414"/>
                    <a:gd name="connsiteX1800" fmla="*/ 888489 w 1425722"/>
                    <a:gd name="connsiteY1800" fmla="*/ 4527 h 1463414"/>
                    <a:gd name="connsiteX1801" fmla="*/ 889674 w 1425722"/>
                    <a:gd name="connsiteY1801" fmla="*/ 5284 h 1463414"/>
                    <a:gd name="connsiteX1802" fmla="*/ 892031 w 1425722"/>
                    <a:gd name="connsiteY1802" fmla="*/ 6797 h 1463414"/>
                    <a:gd name="connsiteX1803" fmla="*/ 892825 w 1425722"/>
                    <a:gd name="connsiteY1803" fmla="*/ 7309 h 1463414"/>
                    <a:gd name="connsiteX1804" fmla="*/ 893619 w 1425722"/>
                    <a:gd name="connsiteY1804" fmla="*/ 8127 h 1463414"/>
                    <a:gd name="connsiteX1805" fmla="*/ 894841 w 1425722"/>
                    <a:gd name="connsiteY1805" fmla="*/ 9372 h 1463414"/>
                    <a:gd name="connsiteX1806" fmla="*/ 896294 w 1425722"/>
                    <a:gd name="connsiteY1806" fmla="*/ 11019 h 1463414"/>
                    <a:gd name="connsiteX1807" fmla="*/ 898578 w 1425722"/>
                    <a:gd name="connsiteY1807" fmla="*/ 14766 h 1463414"/>
                    <a:gd name="connsiteX1808" fmla="*/ 899164 w 1425722"/>
                    <a:gd name="connsiteY1808" fmla="*/ 15791 h 1463414"/>
                    <a:gd name="connsiteX1809" fmla="*/ 899616 w 1425722"/>
                    <a:gd name="connsiteY1809" fmla="*/ 16840 h 1463414"/>
                    <a:gd name="connsiteX1810" fmla="*/ 900032 w 1425722"/>
                    <a:gd name="connsiteY1810" fmla="*/ 17816 h 1463414"/>
                    <a:gd name="connsiteX1811" fmla="*/ 900447 w 1425722"/>
                    <a:gd name="connsiteY1811" fmla="*/ 18805 h 1463414"/>
                    <a:gd name="connsiteX1812" fmla="*/ 901277 w 1425722"/>
                    <a:gd name="connsiteY1812" fmla="*/ 20781 h 1463414"/>
                    <a:gd name="connsiteX1813" fmla="*/ 901900 w 1425722"/>
                    <a:gd name="connsiteY1813" fmla="*/ 23344 h 1463414"/>
                    <a:gd name="connsiteX1814" fmla="*/ 902474 w 1425722"/>
                    <a:gd name="connsiteY1814" fmla="*/ 25711 h 1463414"/>
                    <a:gd name="connsiteX1815" fmla="*/ 903073 w 1425722"/>
                    <a:gd name="connsiteY1815" fmla="*/ 27176 h 1463414"/>
                    <a:gd name="connsiteX1816" fmla="*/ 904380 w 1425722"/>
                    <a:gd name="connsiteY1816" fmla="*/ 30337 h 1463414"/>
                    <a:gd name="connsiteX1817" fmla="*/ 904881 w 1425722"/>
                    <a:gd name="connsiteY1817" fmla="*/ 31545 h 1463414"/>
                    <a:gd name="connsiteX1818" fmla="*/ 905638 w 1425722"/>
                    <a:gd name="connsiteY1818" fmla="*/ 32850 h 1463414"/>
                    <a:gd name="connsiteX1819" fmla="*/ 908178 w 1425722"/>
                    <a:gd name="connsiteY1819" fmla="*/ 37194 h 1463414"/>
                    <a:gd name="connsiteX1820" fmla="*/ 908936 w 1425722"/>
                    <a:gd name="connsiteY1820" fmla="*/ 38500 h 1463414"/>
                    <a:gd name="connsiteX1821" fmla="*/ 910035 w 1425722"/>
                    <a:gd name="connsiteY1821" fmla="*/ 39769 h 146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Lst>
                  <a:rect l="l" t="t" r="r" b="b"/>
                  <a:pathLst>
                    <a:path w="1425722" h="1463414">
                      <a:moveTo>
                        <a:pt x="910035" y="39769"/>
                      </a:moveTo>
                      <a:lnTo>
                        <a:pt x="913785" y="44052"/>
                      </a:lnTo>
                      <a:lnTo>
                        <a:pt x="914432" y="44797"/>
                      </a:lnTo>
                      <a:lnTo>
                        <a:pt x="915153" y="45529"/>
                      </a:lnTo>
                      <a:lnTo>
                        <a:pt x="915861" y="46249"/>
                      </a:lnTo>
                      <a:lnTo>
                        <a:pt x="917302" y="47713"/>
                      </a:lnTo>
                      <a:lnTo>
                        <a:pt x="918731" y="49166"/>
                      </a:lnTo>
                      <a:lnTo>
                        <a:pt x="921663" y="51997"/>
                      </a:lnTo>
                      <a:lnTo>
                        <a:pt x="922774" y="53082"/>
                      </a:lnTo>
                      <a:lnTo>
                        <a:pt x="923434" y="53900"/>
                      </a:lnTo>
                      <a:lnTo>
                        <a:pt x="924362" y="55071"/>
                      </a:lnTo>
                      <a:lnTo>
                        <a:pt x="925730" y="56792"/>
                      </a:lnTo>
                      <a:lnTo>
                        <a:pt x="926194" y="57390"/>
                      </a:lnTo>
                      <a:lnTo>
                        <a:pt x="926451" y="57854"/>
                      </a:lnTo>
                      <a:lnTo>
                        <a:pt x="927928" y="60490"/>
                      </a:lnTo>
                      <a:lnTo>
                        <a:pt x="928673" y="61807"/>
                      </a:lnTo>
                      <a:lnTo>
                        <a:pt x="928759" y="63296"/>
                      </a:lnTo>
                      <a:lnTo>
                        <a:pt x="928893" y="65578"/>
                      </a:lnTo>
                      <a:lnTo>
                        <a:pt x="928930" y="66225"/>
                      </a:lnTo>
                      <a:lnTo>
                        <a:pt x="928808" y="66933"/>
                      </a:lnTo>
                      <a:lnTo>
                        <a:pt x="928527" y="68702"/>
                      </a:lnTo>
                      <a:lnTo>
                        <a:pt x="928356" y="69690"/>
                      </a:lnTo>
                      <a:lnTo>
                        <a:pt x="928002" y="70484"/>
                      </a:lnTo>
                      <a:lnTo>
                        <a:pt x="927232" y="72192"/>
                      </a:lnTo>
                      <a:lnTo>
                        <a:pt x="926683" y="73376"/>
                      </a:lnTo>
                      <a:lnTo>
                        <a:pt x="925840" y="74157"/>
                      </a:lnTo>
                      <a:lnTo>
                        <a:pt x="923739" y="76085"/>
                      </a:lnTo>
                      <a:lnTo>
                        <a:pt x="922860" y="76890"/>
                      </a:lnTo>
                      <a:lnTo>
                        <a:pt x="921516" y="77330"/>
                      </a:lnTo>
                      <a:lnTo>
                        <a:pt x="919513" y="78001"/>
                      </a:lnTo>
                      <a:lnTo>
                        <a:pt x="918377" y="78379"/>
                      </a:lnTo>
                      <a:lnTo>
                        <a:pt x="916716" y="78428"/>
                      </a:lnTo>
                      <a:lnTo>
                        <a:pt x="914847" y="78477"/>
                      </a:lnTo>
                      <a:lnTo>
                        <a:pt x="912661" y="78660"/>
                      </a:lnTo>
                      <a:lnTo>
                        <a:pt x="909791" y="78891"/>
                      </a:lnTo>
                      <a:lnTo>
                        <a:pt x="907885" y="79062"/>
                      </a:lnTo>
                      <a:lnTo>
                        <a:pt x="906578" y="79575"/>
                      </a:lnTo>
                      <a:lnTo>
                        <a:pt x="902853" y="81064"/>
                      </a:lnTo>
                      <a:lnTo>
                        <a:pt x="901363" y="81662"/>
                      </a:lnTo>
                      <a:lnTo>
                        <a:pt x="900410" y="82772"/>
                      </a:lnTo>
                      <a:lnTo>
                        <a:pt x="897369" y="86311"/>
                      </a:lnTo>
                      <a:lnTo>
                        <a:pt x="895842" y="92119"/>
                      </a:lnTo>
                      <a:lnTo>
                        <a:pt x="895696" y="92705"/>
                      </a:lnTo>
                      <a:lnTo>
                        <a:pt x="895671" y="93681"/>
                      </a:lnTo>
                      <a:lnTo>
                        <a:pt x="895634" y="95426"/>
                      </a:lnTo>
                      <a:lnTo>
                        <a:pt x="896318" y="96903"/>
                      </a:lnTo>
                      <a:lnTo>
                        <a:pt x="897821" y="99978"/>
                      </a:lnTo>
                      <a:lnTo>
                        <a:pt x="898175" y="101528"/>
                      </a:lnTo>
                      <a:lnTo>
                        <a:pt x="898871" y="104640"/>
                      </a:lnTo>
                      <a:lnTo>
                        <a:pt x="899348" y="106067"/>
                      </a:lnTo>
                      <a:lnTo>
                        <a:pt x="898981" y="107275"/>
                      </a:lnTo>
                      <a:lnTo>
                        <a:pt x="898664" y="109045"/>
                      </a:lnTo>
                      <a:lnTo>
                        <a:pt x="898053" y="110204"/>
                      </a:lnTo>
                      <a:lnTo>
                        <a:pt x="897320" y="111583"/>
                      </a:lnTo>
                      <a:lnTo>
                        <a:pt x="896660" y="112840"/>
                      </a:lnTo>
                      <a:lnTo>
                        <a:pt x="895488" y="113779"/>
                      </a:lnTo>
                      <a:lnTo>
                        <a:pt x="893741" y="115195"/>
                      </a:lnTo>
                      <a:lnTo>
                        <a:pt x="892777" y="115964"/>
                      </a:lnTo>
                      <a:lnTo>
                        <a:pt x="891054" y="116696"/>
                      </a:lnTo>
                      <a:lnTo>
                        <a:pt x="888453" y="117818"/>
                      </a:lnTo>
                      <a:lnTo>
                        <a:pt x="886584" y="118612"/>
                      </a:lnTo>
                      <a:lnTo>
                        <a:pt x="884850" y="119551"/>
                      </a:lnTo>
                      <a:lnTo>
                        <a:pt x="882248" y="120943"/>
                      </a:lnTo>
                      <a:lnTo>
                        <a:pt x="881759" y="121211"/>
                      </a:lnTo>
                      <a:lnTo>
                        <a:pt x="877485" y="123957"/>
                      </a:lnTo>
                      <a:lnTo>
                        <a:pt x="876019" y="124896"/>
                      </a:lnTo>
                      <a:lnTo>
                        <a:pt x="875701" y="126934"/>
                      </a:lnTo>
                      <a:lnTo>
                        <a:pt x="875457" y="128472"/>
                      </a:lnTo>
                      <a:lnTo>
                        <a:pt x="875958" y="129655"/>
                      </a:lnTo>
                      <a:lnTo>
                        <a:pt x="876263" y="130363"/>
                      </a:lnTo>
                      <a:lnTo>
                        <a:pt x="876886" y="131693"/>
                      </a:lnTo>
                      <a:lnTo>
                        <a:pt x="877558" y="132035"/>
                      </a:lnTo>
                      <a:lnTo>
                        <a:pt x="878804" y="132669"/>
                      </a:lnTo>
                      <a:lnTo>
                        <a:pt x="880037" y="134219"/>
                      </a:lnTo>
                      <a:lnTo>
                        <a:pt x="883103" y="136391"/>
                      </a:lnTo>
                      <a:lnTo>
                        <a:pt x="884080" y="137062"/>
                      </a:lnTo>
                      <a:lnTo>
                        <a:pt x="884788" y="137807"/>
                      </a:lnTo>
                      <a:lnTo>
                        <a:pt x="887341" y="140504"/>
                      </a:lnTo>
                      <a:lnTo>
                        <a:pt x="887683" y="140882"/>
                      </a:lnTo>
                      <a:lnTo>
                        <a:pt x="889845" y="143847"/>
                      </a:lnTo>
                      <a:lnTo>
                        <a:pt x="890883" y="145263"/>
                      </a:lnTo>
                      <a:lnTo>
                        <a:pt x="891042" y="147166"/>
                      </a:lnTo>
                      <a:lnTo>
                        <a:pt x="891372" y="151340"/>
                      </a:lnTo>
                      <a:lnTo>
                        <a:pt x="891409" y="151865"/>
                      </a:lnTo>
                      <a:lnTo>
                        <a:pt x="891372" y="153219"/>
                      </a:lnTo>
                      <a:lnTo>
                        <a:pt x="891213" y="158503"/>
                      </a:lnTo>
                      <a:lnTo>
                        <a:pt x="891201" y="159150"/>
                      </a:lnTo>
                      <a:lnTo>
                        <a:pt x="891054" y="164067"/>
                      </a:lnTo>
                      <a:lnTo>
                        <a:pt x="891018" y="164958"/>
                      </a:lnTo>
                      <a:lnTo>
                        <a:pt x="891042" y="165495"/>
                      </a:lnTo>
                      <a:lnTo>
                        <a:pt x="891164" y="168643"/>
                      </a:lnTo>
                      <a:lnTo>
                        <a:pt x="891225" y="170218"/>
                      </a:lnTo>
                      <a:lnTo>
                        <a:pt x="891714" y="171584"/>
                      </a:lnTo>
                      <a:lnTo>
                        <a:pt x="892447" y="173647"/>
                      </a:lnTo>
                      <a:lnTo>
                        <a:pt x="892679" y="174294"/>
                      </a:lnTo>
                      <a:lnTo>
                        <a:pt x="892923" y="174757"/>
                      </a:lnTo>
                      <a:lnTo>
                        <a:pt x="894890" y="178528"/>
                      </a:lnTo>
                      <a:lnTo>
                        <a:pt x="895634" y="179956"/>
                      </a:lnTo>
                      <a:lnTo>
                        <a:pt x="897332" y="181273"/>
                      </a:lnTo>
                      <a:lnTo>
                        <a:pt x="898810" y="182420"/>
                      </a:lnTo>
                      <a:lnTo>
                        <a:pt x="901509" y="183055"/>
                      </a:lnTo>
                      <a:lnTo>
                        <a:pt x="902792" y="183348"/>
                      </a:lnTo>
                      <a:lnTo>
                        <a:pt x="904111" y="183641"/>
                      </a:lnTo>
                      <a:lnTo>
                        <a:pt x="907861" y="184495"/>
                      </a:lnTo>
                      <a:lnTo>
                        <a:pt x="910010" y="184898"/>
                      </a:lnTo>
                      <a:lnTo>
                        <a:pt x="910865" y="185056"/>
                      </a:lnTo>
                      <a:lnTo>
                        <a:pt x="911501" y="185178"/>
                      </a:lnTo>
                      <a:lnTo>
                        <a:pt x="912649" y="186179"/>
                      </a:lnTo>
                      <a:lnTo>
                        <a:pt x="914859" y="188132"/>
                      </a:lnTo>
                      <a:lnTo>
                        <a:pt x="915800" y="189254"/>
                      </a:lnTo>
                      <a:lnTo>
                        <a:pt x="917424" y="191255"/>
                      </a:lnTo>
                      <a:lnTo>
                        <a:pt x="918572" y="192683"/>
                      </a:lnTo>
                      <a:lnTo>
                        <a:pt x="918121" y="194623"/>
                      </a:lnTo>
                      <a:lnTo>
                        <a:pt x="917546" y="197064"/>
                      </a:lnTo>
                      <a:lnTo>
                        <a:pt x="916777" y="201310"/>
                      </a:lnTo>
                      <a:lnTo>
                        <a:pt x="916252" y="203507"/>
                      </a:lnTo>
                      <a:lnTo>
                        <a:pt x="915714" y="205789"/>
                      </a:lnTo>
                      <a:lnTo>
                        <a:pt x="915043" y="207009"/>
                      </a:lnTo>
                      <a:lnTo>
                        <a:pt x="914517" y="207973"/>
                      </a:lnTo>
                      <a:lnTo>
                        <a:pt x="913809" y="209267"/>
                      </a:lnTo>
                      <a:lnTo>
                        <a:pt x="913528" y="210292"/>
                      </a:lnTo>
                      <a:lnTo>
                        <a:pt x="912942" y="212427"/>
                      </a:lnTo>
                      <a:lnTo>
                        <a:pt x="912478" y="214111"/>
                      </a:lnTo>
                      <a:lnTo>
                        <a:pt x="913601" y="217504"/>
                      </a:lnTo>
                      <a:lnTo>
                        <a:pt x="914493" y="218382"/>
                      </a:lnTo>
                      <a:lnTo>
                        <a:pt x="916056" y="219920"/>
                      </a:lnTo>
                      <a:lnTo>
                        <a:pt x="916630" y="220481"/>
                      </a:lnTo>
                      <a:lnTo>
                        <a:pt x="917400" y="220908"/>
                      </a:lnTo>
                      <a:lnTo>
                        <a:pt x="919647" y="222153"/>
                      </a:lnTo>
                      <a:lnTo>
                        <a:pt x="920197" y="222458"/>
                      </a:lnTo>
                      <a:lnTo>
                        <a:pt x="921015" y="222775"/>
                      </a:lnTo>
                      <a:lnTo>
                        <a:pt x="922628" y="223410"/>
                      </a:lnTo>
                      <a:lnTo>
                        <a:pt x="923189" y="223630"/>
                      </a:lnTo>
                      <a:lnTo>
                        <a:pt x="923947" y="223935"/>
                      </a:lnTo>
                      <a:lnTo>
                        <a:pt x="924411" y="224093"/>
                      </a:lnTo>
                      <a:lnTo>
                        <a:pt x="927696" y="225179"/>
                      </a:lnTo>
                      <a:lnTo>
                        <a:pt x="929944" y="226168"/>
                      </a:lnTo>
                      <a:lnTo>
                        <a:pt x="931177" y="226705"/>
                      </a:lnTo>
                      <a:lnTo>
                        <a:pt x="932093" y="227107"/>
                      </a:lnTo>
                      <a:lnTo>
                        <a:pt x="935758" y="228462"/>
                      </a:lnTo>
                      <a:lnTo>
                        <a:pt x="937602" y="229145"/>
                      </a:lnTo>
                      <a:lnTo>
                        <a:pt x="939251" y="230011"/>
                      </a:lnTo>
                      <a:lnTo>
                        <a:pt x="939678" y="230243"/>
                      </a:lnTo>
                      <a:lnTo>
                        <a:pt x="941132" y="231000"/>
                      </a:lnTo>
                      <a:lnTo>
                        <a:pt x="942109" y="231513"/>
                      </a:lnTo>
                      <a:lnTo>
                        <a:pt x="942952" y="232037"/>
                      </a:lnTo>
                      <a:lnTo>
                        <a:pt x="945052" y="233343"/>
                      </a:lnTo>
                      <a:lnTo>
                        <a:pt x="946372" y="234173"/>
                      </a:lnTo>
                      <a:lnTo>
                        <a:pt x="947715" y="235015"/>
                      </a:lnTo>
                      <a:lnTo>
                        <a:pt x="948863" y="235905"/>
                      </a:lnTo>
                      <a:lnTo>
                        <a:pt x="949828" y="236662"/>
                      </a:lnTo>
                      <a:lnTo>
                        <a:pt x="952173" y="238493"/>
                      </a:lnTo>
                      <a:lnTo>
                        <a:pt x="953101" y="239261"/>
                      </a:lnTo>
                      <a:lnTo>
                        <a:pt x="954995" y="240860"/>
                      </a:lnTo>
                      <a:lnTo>
                        <a:pt x="955373" y="241189"/>
                      </a:lnTo>
                      <a:lnTo>
                        <a:pt x="956729" y="242324"/>
                      </a:lnTo>
                      <a:lnTo>
                        <a:pt x="958390" y="244374"/>
                      </a:lnTo>
                      <a:lnTo>
                        <a:pt x="959465" y="245704"/>
                      </a:lnTo>
                      <a:lnTo>
                        <a:pt x="960796" y="247022"/>
                      </a:lnTo>
                      <a:lnTo>
                        <a:pt x="961737" y="247962"/>
                      </a:lnTo>
                      <a:lnTo>
                        <a:pt x="963422" y="249634"/>
                      </a:lnTo>
                      <a:lnTo>
                        <a:pt x="966964" y="252465"/>
                      </a:lnTo>
                      <a:lnTo>
                        <a:pt x="967917" y="253234"/>
                      </a:lnTo>
                      <a:lnTo>
                        <a:pt x="968540" y="253990"/>
                      </a:lnTo>
                      <a:lnTo>
                        <a:pt x="970042" y="255821"/>
                      </a:lnTo>
                      <a:lnTo>
                        <a:pt x="970958" y="256943"/>
                      </a:lnTo>
                      <a:lnTo>
                        <a:pt x="971459" y="258469"/>
                      </a:lnTo>
                      <a:lnTo>
                        <a:pt x="972143" y="260604"/>
                      </a:lnTo>
                      <a:lnTo>
                        <a:pt x="972510" y="261751"/>
                      </a:lnTo>
                      <a:lnTo>
                        <a:pt x="972717" y="263301"/>
                      </a:lnTo>
                      <a:lnTo>
                        <a:pt x="973303" y="267462"/>
                      </a:lnTo>
                      <a:lnTo>
                        <a:pt x="973597" y="269024"/>
                      </a:lnTo>
                      <a:lnTo>
                        <a:pt x="973987" y="271099"/>
                      </a:lnTo>
                      <a:lnTo>
                        <a:pt x="974268" y="272660"/>
                      </a:lnTo>
                      <a:lnTo>
                        <a:pt x="974757" y="275247"/>
                      </a:lnTo>
                      <a:lnTo>
                        <a:pt x="975270" y="276760"/>
                      </a:lnTo>
                      <a:lnTo>
                        <a:pt x="976003" y="278896"/>
                      </a:lnTo>
                      <a:lnTo>
                        <a:pt x="976552" y="280898"/>
                      </a:lnTo>
                      <a:lnTo>
                        <a:pt x="976760" y="281691"/>
                      </a:lnTo>
                      <a:lnTo>
                        <a:pt x="976760" y="282325"/>
                      </a:lnTo>
                      <a:lnTo>
                        <a:pt x="976760" y="283277"/>
                      </a:lnTo>
                      <a:lnTo>
                        <a:pt x="976748" y="285388"/>
                      </a:lnTo>
                      <a:lnTo>
                        <a:pt x="976039" y="288256"/>
                      </a:lnTo>
                      <a:lnTo>
                        <a:pt x="975514" y="290416"/>
                      </a:lnTo>
                      <a:lnTo>
                        <a:pt x="974977" y="293125"/>
                      </a:lnTo>
                      <a:lnTo>
                        <a:pt x="974500" y="295614"/>
                      </a:lnTo>
                      <a:lnTo>
                        <a:pt x="974378" y="296224"/>
                      </a:lnTo>
                      <a:lnTo>
                        <a:pt x="973413" y="299092"/>
                      </a:lnTo>
                      <a:lnTo>
                        <a:pt x="972607" y="301459"/>
                      </a:lnTo>
                      <a:lnTo>
                        <a:pt x="973120" y="303119"/>
                      </a:lnTo>
                      <a:lnTo>
                        <a:pt x="974012" y="305999"/>
                      </a:lnTo>
                      <a:lnTo>
                        <a:pt x="974293" y="306914"/>
                      </a:lnTo>
                      <a:lnTo>
                        <a:pt x="979813" y="311331"/>
                      </a:lnTo>
                      <a:lnTo>
                        <a:pt x="980974" y="312283"/>
                      </a:lnTo>
                      <a:lnTo>
                        <a:pt x="981670" y="312857"/>
                      </a:lnTo>
                      <a:lnTo>
                        <a:pt x="983233" y="314162"/>
                      </a:lnTo>
                      <a:lnTo>
                        <a:pt x="985725" y="315297"/>
                      </a:lnTo>
                      <a:lnTo>
                        <a:pt x="987349" y="316029"/>
                      </a:lnTo>
                      <a:lnTo>
                        <a:pt x="988949" y="316762"/>
                      </a:lnTo>
                      <a:lnTo>
                        <a:pt x="989817" y="317347"/>
                      </a:lnTo>
                      <a:lnTo>
                        <a:pt x="990928" y="318092"/>
                      </a:lnTo>
                      <a:lnTo>
                        <a:pt x="992076" y="318873"/>
                      </a:lnTo>
                      <a:lnTo>
                        <a:pt x="993823" y="320447"/>
                      </a:lnTo>
                      <a:lnTo>
                        <a:pt x="995093" y="321606"/>
                      </a:lnTo>
                      <a:lnTo>
                        <a:pt x="995423" y="323559"/>
                      </a:lnTo>
                      <a:lnTo>
                        <a:pt x="995570" y="324511"/>
                      </a:lnTo>
                      <a:lnTo>
                        <a:pt x="995740" y="325511"/>
                      </a:lnTo>
                      <a:lnTo>
                        <a:pt x="995680" y="326316"/>
                      </a:lnTo>
                      <a:lnTo>
                        <a:pt x="995447" y="329245"/>
                      </a:lnTo>
                      <a:lnTo>
                        <a:pt x="995386" y="330111"/>
                      </a:lnTo>
                      <a:lnTo>
                        <a:pt x="995069" y="331234"/>
                      </a:lnTo>
                      <a:lnTo>
                        <a:pt x="993921" y="335249"/>
                      </a:lnTo>
                      <a:lnTo>
                        <a:pt x="993615" y="336201"/>
                      </a:lnTo>
                      <a:lnTo>
                        <a:pt x="993139" y="337641"/>
                      </a:lnTo>
                      <a:lnTo>
                        <a:pt x="992357" y="340020"/>
                      </a:lnTo>
                      <a:lnTo>
                        <a:pt x="991258" y="342949"/>
                      </a:lnTo>
                      <a:lnTo>
                        <a:pt x="991063" y="343449"/>
                      </a:lnTo>
                      <a:lnTo>
                        <a:pt x="990110" y="346048"/>
                      </a:lnTo>
                      <a:lnTo>
                        <a:pt x="989768" y="348294"/>
                      </a:lnTo>
                      <a:lnTo>
                        <a:pt x="989255" y="351625"/>
                      </a:lnTo>
                      <a:lnTo>
                        <a:pt x="989108" y="352613"/>
                      </a:lnTo>
                      <a:lnTo>
                        <a:pt x="989047" y="353163"/>
                      </a:lnTo>
                      <a:lnTo>
                        <a:pt x="988827" y="355298"/>
                      </a:lnTo>
                      <a:lnTo>
                        <a:pt x="988168" y="361705"/>
                      </a:lnTo>
                      <a:lnTo>
                        <a:pt x="987716" y="366732"/>
                      </a:lnTo>
                      <a:lnTo>
                        <a:pt x="987569" y="368355"/>
                      </a:lnTo>
                      <a:lnTo>
                        <a:pt x="987472" y="369417"/>
                      </a:lnTo>
                      <a:lnTo>
                        <a:pt x="987582" y="371016"/>
                      </a:lnTo>
                      <a:lnTo>
                        <a:pt x="987618" y="371540"/>
                      </a:lnTo>
                      <a:lnTo>
                        <a:pt x="987691" y="372602"/>
                      </a:lnTo>
                      <a:lnTo>
                        <a:pt x="987777" y="373786"/>
                      </a:lnTo>
                      <a:lnTo>
                        <a:pt x="987985" y="374286"/>
                      </a:lnTo>
                      <a:lnTo>
                        <a:pt x="988742" y="376116"/>
                      </a:lnTo>
                      <a:lnTo>
                        <a:pt x="989316" y="377520"/>
                      </a:lnTo>
                      <a:lnTo>
                        <a:pt x="989499" y="378032"/>
                      </a:lnTo>
                      <a:lnTo>
                        <a:pt x="990550" y="380924"/>
                      </a:lnTo>
                      <a:lnTo>
                        <a:pt x="991258" y="382852"/>
                      </a:lnTo>
                      <a:lnTo>
                        <a:pt x="991099" y="384427"/>
                      </a:lnTo>
                      <a:lnTo>
                        <a:pt x="990782" y="387501"/>
                      </a:lnTo>
                      <a:lnTo>
                        <a:pt x="990684" y="388551"/>
                      </a:lnTo>
                      <a:lnTo>
                        <a:pt x="990293" y="389527"/>
                      </a:lnTo>
                      <a:lnTo>
                        <a:pt x="989707" y="390979"/>
                      </a:lnTo>
                      <a:lnTo>
                        <a:pt x="989389" y="391797"/>
                      </a:lnTo>
                      <a:lnTo>
                        <a:pt x="988901" y="393029"/>
                      </a:lnTo>
                      <a:lnTo>
                        <a:pt x="987655" y="394433"/>
                      </a:lnTo>
                      <a:lnTo>
                        <a:pt x="987203" y="394945"/>
                      </a:lnTo>
                      <a:lnTo>
                        <a:pt x="986238" y="396031"/>
                      </a:lnTo>
                      <a:lnTo>
                        <a:pt x="985029" y="396849"/>
                      </a:lnTo>
                      <a:lnTo>
                        <a:pt x="981365" y="399326"/>
                      </a:lnTo>
                      <a:lnTo>
                        <a:pt x="980510" y="399899"/>
                      </a:lnTo>
                      <a:lnTo>
                        <a:pt x="980021" y="400241"/>
                      </a:lnTo>
                      <a:lnTo>
                        <a:pt x="976565" y="402950"/>
                      </a:lnTo>
                      <a:lnTo>
                        <a:pt x="975184" y="404024"/>
                      </a:lnTo>
                      <a:lnTo>
                        <a:pt x="974867" y="405818"/>
                      </a:lnTo>
                      <a:lnTo>
                        <a:pt x="974671" y="406965"/>
                      </a:lnTo>
                      <a:lnTo>
                        <a:pt x="974500" y="407941"/>
                      </a:lnTo>
                      <a:lnTo>
                        <a:pt x="974733" y="408905"/>
                      </a:lnTo>
                      <a:lnTo>
                        <a:pt x="975111" y="410565"/>
                      </a:lnTo>
                      <a:lnTo>
                        <a:pt x="975368" y="411639"/>
                      </a:lnTo>
                      <a:lnTo>
                        <a:pt x="976369" y="412896"/>
                      </a:lnTo>
                      <a:lnTo>
                        <a:pt x="977713" y="414555"/>
                      </a:lnTo>
                      <a:lnTo>
                        <a:pt x="979508" y="414921"/>
                      </a:lnTo>
                      <a:lnTo>
                        <a:pt x="982720" y="415592"/>
                      </a:lnTo>
                      <a:lnTo>
                        <a:pt x="985505" y="416569"/>
                      </a:lnTo>
                      <a:lnTo>
                        <a:pt x="986898" y="417069"/>
                      </a:lnTo>
                      <a:lnTo>
                        <a:pt x="987753" y="417520"/>
                      </a:lnTo>
                      <a:lnTo>
                        <a:pt x="991148" y="419339"/>
                      </a:lnTo>
                      <a:lnTo>
                        <a:pt x="992076" y="419839"/>
                      </a:lnTo>
                      <a:lnTo>
                        <a:pt x="993371" y="420974"/>
                      </a:lnTo>
                      <a:lnTo>
                        <a:pt x="994910" y="422365"/>
                      </a:lnTo>
                      <a:lnTo>
                        <a:pt x="995740" y="424000"/>
                      </a:lnTo>
                      <a:lnTo>
                        <a:pt x="996376" y="425233"/>
                      </a:lnTo>
                      <a:lnTo>
                        <a:pt x="997426" y="427283"/>
                      </a:lnTo>
                      <a:lnTo>
                        <a:pt x="999710" y="431395"/>
                      </a:lnTo>
                      <a:lnTo>
                        <a:pt x="1000480" y="432762"/>
                      </a:lnTo>
                      <a:lnTo>
                        <a:pt x="1001005" y="434189"/>
                      </a:lnTo>
                      <a:lnTo>
                        <a:pt x="1002214" y="437460"/>
                      </a:lnTo>
                      <a:lnTo>
                        <a:pt x="1002764" y="438949"/>
                      </a:lnTo>
                      <a:lnTo>
                        <a:pt x="1003081" y="440499"/>
                      </a:lnTo>
                      <a:lnTo>
                        <a:pt x="1003301" y="441548"/>
                      </a:lnTo>
                      <a:lnTo>
                        <a:pt x="1003826" y="444098"/>
                      </a:lnTo>
                      <a:lnTo>
                        <a:pt x="1003997" y="445014"/>
                      </a:lnTo>
                      <a:lnTo>
                        <a:pt x="1004583" y="448125"/>
                      </a:lnTo>
                      <a:lnTo>
                        <a:pt x="1006098" y="449419"/>
                      </a:lnTo>
                      <a:lnTo>
                        <a:pt x="1006684" y="449919"/>
                      </a:lnTo>
                      <a:lnTo>
                        <a:pt x="1007405" y="450529"/>
                      </a:lnTo>
                      <a:lnTo>
                        <a:pt x="1007588" y="451932"/>
                      </a:lnTo>
                      <a:lnTo>
                        <a:pt x="1008187" y="456447"/>
                      </a:lnTo>
                      <a:lnTo>
                        <a:pt x="1008382" y="457826"/>
                      </a:lnTo>
                      <a:lnTo>
                        <a:pt x="1007393" y="459047"/>
                      </a:lnTo>
                      <a:lnTo>
                        <a:pt x="1001066" y="466930"/>
                      </a:lnTo>
                      <a:lnTo>
                        <a:pt x="998684" y="470591"/>
                      </a:lnTo>
                      <a:lnTo>
                        <a:pt x="997854" y="471884"/>
                      </a:lnTo>
                      <a:lnTo>
                        <a:pt x="998464" y="474496"/>
                      </a:lnTo>
                      <a:lnTo>
                        <a:pt x="998721" y="475557"/>
                      </a:lnTo>
                      <a:lnTo>
                        <a:pt x="999148" y="476485"/>
                      </a:lnTo>
                      <a:lnTo>
                        <a:pt x="1001835" y="482244"/>
                      </a:lnTo>
                      <a:lnTo>
                        <a:pt x="1002507" y="483684"/>
                      </a:lnTo>
                      <a:lnTo>
                        <a:pt x="1003399" y="485600"/>
                      </a:lnTo>
                      <a:lnTo>
                        <a:pt x="1003961" y="487089"/>
                      </a:lnTo>
                      <a:lnTo>
                        <a:pt x="1004522" y="488590"/>
                      </a:lnTo>
                      <a:lnTo>
                        <a:pt x="1009359" y="501537"/>
                      </a:lnTo>
                      <a:lnTo>
                        <a:pt x="1010287" y="504027"/>
                      </a:lnTo>
                      <a:lnTo>
                        <a:pt x="1011741" y="511714"/>
                      </a:lnTo>
                      <a:lnTo>
                        <a:pt x="1011961" y="512910"/>
                      </a:lnTo>
                      <a:lnTo>
                        <a:pt x="1012401" y="513765"/>
                      </a:lnTo>
                      <a:lnTo>
                        <a:pt x="1013023" y="514985"/>
                      </a:lnTo>
                      <a:lnTo>
                        <a:pt x="1013854" y="516620"/>
                      </a:lnTo>
                      <a:lnTo>
                        <a:pt x="1015429" y="517157"/>
                      </a:lnTo>
                      <a:lnTo>
                        <a:pt x="1016480" y="517511"/>
                      </a:lnTo>
                      <a:lnTo>
                        <a:pt x="1017372" y="517804"/>
                      </a:lnTo>
                      <a:lnTo>
                        <a:pt x="1018275" y="517767"/>
                      </a:lnTo>
                      <a:lnTo>
                        <a:pt x="1022538" y="517596"/>
                      </a:lnTo>
                      <a:lnTo>
                        <a:pt x="1023503" y="517547"/>
                      </a:lnTo>
                      <a:lnTo>
                        <a:pt x="1024004" y="517450"/>
                      </a:lnTo>
                      <a:lnTo>
                        <a:pt x="1025335" y="517169"/>
                      </a:lnTo>
                      <a:lnTo>
                        <a:pt x="1027619" y="516693"/>
                      </a:lnTo>
                      <a:lnTo>
                        <a:pt x="1031173" y="516852"/>
                      </a:lnTo>
                      <a:lnTo>
                        <a:pt x="1032651" y="518487"/>
                      </a:lnTo>
                      <a:lnTo>
                        <a:pt x="1033140" y="519024"/>
                      </a:lnTo>
                      <a:lnTo>
                        <a:pt x="1034190" y="521245"/>
                      </a:lnTo>
                      <a:lnTo>
                        <a:pt x="1034996" y="522977"/>
                      </a:lnTo>
                      <a:lnTo>
                        <a:pt x="1034630" y="524308"/>
                      </a:lnTo>
                      <a:lnTo>
                        <a:pt x="1034264" y="525662"/>
                      </a:lnTo>
                      <a:lnTo>
                        <a:pt x="1033799" y="527322"/>
                      </a:lnTo>
                      <a:lnTo>
                        <a:pt x="1032431" y="527944"/>
                      </a:lnTo>
                      <a:lnTo>
                        <a:pt x="1030685" y="528750"/>
                      </a:lnTo>
                      <a:lnTo>
                        <a:pt x="1029341" y="529262"/>
                      </a:lnTo>
                      <a:lnTo>
                        <a:pt x="1027057" y="530141"/>
                      </a:lnTo>
                      <a:lnTo>
                        <a:pt x="1026251" y="531837"/>
                      </a:lnTo>
                      <a:lnTo>
                        <a:pt x="1025384" y="533704"/>
                      </a:lnTo>
                      <a:lnTo>
                        <a:pt x="1025189" y="534961"/>
                      </a:lnTo>
                      <a:lnTo>
                        <a:pt x="1023637" y="544918"/>
                      </a:lnTo>
                      <a:lnTo>
                        <a:pt x="1023295" y="547078"/>
                      </a:lnTo>
                      <a:lnTo>
                        <a:pt x="1023332" y="550239"/>
                      </a:lnTo>
                      <a:lnTo>
                        <a:pt x="1023369" y="552862"/>
                      </a:lnTo>
                      <a:lnTo>
                        <a:pt x="1023381" y="553900"/>
                      </a:lnTo>
                      <a:lnTo>
                        <a:pt x="1023417" y="555999"/>
                      </a:lnTo>
                      <a:lnTo>
                        <a:pt x="1022795" y="558646"/>
                      </a:lnTo>
                      <a:lnTo>
                        <a:pt x="1021964" y="562222"/>
                      </a:lnTo>
                      <a:lnTo>
                        <a:pt x="1020706" y="567652"/>
                      </a:lnTo>
                      <a:lnTo>
                        <a:pt x="1020327" y="569495"/>
                      </a:lnTo>
                      <a:lnTo>
                        <a:pt x="1020291" y="570276"/>
                      </a:lnTo>
                      <a:lnTo>
                        <a:pt x="1020278" y="570788"/>
                      </a:lnTo>
                      <a:lnTo>
                        <a:pt x="1020230" y="571826"/>
                      </a:lnTo>
                      <a:lnTo>
                        <a:pt x="1020168" y="573375"/>
                      </a:lnTo>
                      <a:lnTo>
                        <a:pt x="1020401" y="574437"/>
                      </a:lnTo>
                      <a:lnTo>
                        <a:pt x="1021146" y="577756"/>
                      </a:lnTo>
                      <a:lnTo>
                        <a:pt x="1021341" y="578586"/>
                      </a:lnTo>
                      <a:lnTo>
                        <a:pt x="1021463" y="579135"/>
                      </a:lnTo>
                      <a:lnTo>
                        <a:pt x="1022330" y="580258"/>
                      </a:lnTo>
                      <a:lnTo>
                        <a:pt x="1023479" y="581746"/>
                      </a:lnTo>
                      <a:lnTo>
                        <a:pt x="1024358" y="582881"/>
                      </a:lnTo>
                      <a:lnTo>
                        <a:pt x="1025958" y="583687"/>
                      </a:lnTo>
                      <a:lnTo>
                        <a:pt x="1028767" y="585127"/>
                      </a:lnTo>
                      <a:lnTo>
                        <a:pt x="1032615" y="587091"/>
                      </a:lnTo>
                      <a:lnTo>
                        <a:pt x="1034337" y="587970"/>
                      </a:lnTo>
                      <a:lnTo>
                        <a:pt x="1035094" y="589690"/>
                      </a:lnTo>
                      <a:lnTo>
                        <a:pt x="1035644" y="590935"/>
                      </a:lnTo>
                      <a:lnTo>
                        <a:pt x="1036206" y="592204"/>
                      </a:lnTo>
                      <a:lnTo>
                        <a:pt x="1036279" y="593791"/>
                      </a:lnTo>
                      <a:lnTo>
                        <a:pt x="1036706" y="603443"/>
                      </a:lnTo>
                      <a:lnTo>
                        <a:pt x="1036731" y="603992"/>
                      </a:lnTo>
                      <a:lnTo>
                        <a:pt x="1036829" y="606177"/>
                      </a:lnTo>
                      <a:lnTo>
                        <a:pt x="1035986" y="608727"/>
                      </a:lnTo>
                      <a:lnTo>
                        <a:pt x="1034483" y="613328"/>
                      </a:lnTo>
                      <a:lnTo>
                        <a:pt x="1034202" y="615451"/>
                      </a:lnTo>
                      <a:lnTo>
                        <a:pt x="1032590" y="627166"/>
                      </a:lnTo>
                      <a:lnTo>
                        <a:pt x="1032297" y="629289"/>
                      </a:lnTo>
                      <a:lnTo>
                        <a:pt x="1032419" y="631461"/>
                      </a:lnTo>
                      <a:lnTo>
                        <a:pt x="1033030" y="642236"/>
                      </a:lnTo>
                      <a:lnTo>
                        <a:pt x="1033176" y="644872"/>
                      </a:lnTo>
                      <a:lnTo>
                        <a:pt x="1033299" y="645946"/>
                      </a:lnTo>
                      <a:lnTo>
                        <a:pt x="1033470" y="647556"/>
                      </a:lnTo>
                      <a:lnTo>
                        <a:pt x="1033604" y="648801"/>
                      </a:lnTo>
                      <a:lnTo>
                        <a:pt x="1034276" y="655086"/>
                      </a:lnTo>
                      <a:lnTo>
                        <a:pt x="1034776" y="659820"/>
                      </a:lnTo>
                      <a:lnTo>
                        <a:pt x="1035009" y="662053"/>
                      </a:lnTo>
                      <a:lnTo>
                        <a:pt x="1035631" y="664006"/>
                      </a:lnTo>
                      <a:lnTo>
                        <a:pt x="1037317" y="669375"/>
                      </a:lnTo>
                      <a:lnTo>
                        <a:pt x="1039186" y="675330"/>
                      </a:lnTo>
                      <a:lnTo>
                        <a:pt x="1039967" y="677807"/>
                      </a:lnTo>
                      <a:lnTo>
                        <a:pt x="1040627" y="679223"/>
                      </a:lnTo>
                      <a:lnTo>
                        <a:pt x="1043216" y="684751"/>
                      </a:lnTo>
                      <a:lnTo>
                        <a:pt x="1044169" y="686789"/>
                      </a:lnTo>
                      <a:lnTo>
                        <a:pt x="1045867" y="688399"/>
                      </a:lnTo>
                      <a:lnTo>
                        <a:pt x="1047418" y="689876"/>
                      </a:lnTo>
                      <a:lnTo>
                        <a:pt x="1050276" y="689083"/>
                      </a:lnTo>
                      <a:lnTo>
                        <a:pt x="1051729" y="688680"/>
                      </a:lnTo>
                      <a:lnTo>
                        <a:pt x="1052194" y="688302"/>
                      </a:lnTo>
                      <a:lnTo>
                        <a:pt x="1052927" y="687728"/>
                      </a:lnTo>
                      <a:lnTo>
                        <a:pt x="1053989" y="686874"/>
                      </a:lnTo>
                      <a:lnTo>
                        <a:pt x="1055418" y="685727"/>
                      </a:lnTo>
                      <a:lnTo>
                        <a:pt x="1056774" y="683469"/>
                      </a:lnTo>
                      <a:lnTo>
                        <a:pt x="1058105" y="681261"/>
                      </a:lnTo>
                      <a:lnTo>
                        <a:pt x="1060023" y="679650"/>
                      </a:lnTo>
                      <a:lnTo>
                        <a:pt x="1061892" y="678125"/>
                      </a:lnTo>
                      <a:lnTo>
                        <a:pt x="1065409" y="675257"/>
                      </a:lnTo>
                      <a:lnTo>
                        <a:pt x="1066594" y="674293"/>
                      </a:lnTo>
                      <a:lnTo>
                        <a:pt x="1067925" y="673683"/>
                      </a:lnTo>
                      <a:lnTo>
                        <a:pt x="1071480" y="672060"/>
                      </a:lnTo>
                      <a:lnTo>
                        <a:pt x="1072921" y="671437"/>
                      </a:lnTo>
                      <a:lnTo>
                        <a:pt x="1074411" y="671157"/>
                      </a:lnTo>
                      <a:lnTo>
                        <a:pt x="1078906" y="670302"/>
                      </a:lnTo>
                      <a:lnTo>
                        <a:pt x="1079492" y="670193"/>
                      </a:lnTo>
                      <a:lnTo>
                        <a:pt x="1079993" y="670144"/>
                      </a:lnTo>
                      <a:lnTo>
                        <a:pt x="1084597" y="669668"/>
                      </a:lnTo>
                      <a:lnTo>
                        <a:pt x="1085782" y="669558"/>
                      </a:lnTo>
                      <a:lnTo>
                        <a:pt x="1086625" y="669729"/>
                      </a:lnTo>
                      <a:lnTo>
                        <a:pt x="1089642" y="670376"/>
                      </a:lnTo>
                      <a:lnTo>
                        <a:pt x="1091181" y="670693"/>
                      </a:lnTo>
                      <a:lnTo>
                        <a:pt x="1091962" y="671999"/>
                      </a:lnTo>
                      <a:lnTo>
                        <a:pt x="1093269" y="674195"/>
                      </a:lnTo>
                      <a:lnTo>
                        <a:pt x="1094039" y="675489"/>
                      </a:lnTo>
                      <a:lnTo>
                        <a:pt x="1093734" y="677392"/>
                      </a:lnTo>
                      <a:lnTo>
                        <a:pt x="1092231" y="686740"/>
                      </a:lnTo>
                      <a:lnTo>
                        <a:pt x="1091975" y="688350"/>
                      </a:lnTo>
                      <a:lnTo>
                        <a:pt x="1091242" y="690108"/>
                      </a:lnTo>
                      <a:lnTo>
                        <a:pt x="1089642" y="693939"/>
                      </a:lnTo>
                      <a:lnTo>
                        <a:pt x="1089251" y="694879"/>
                      </a:lnTo>
                      <a:lnTo>
                        <a:pt x="1088579" y="696490"/>
                      </a:lnTo>
                      <a:lnTo>
                        <a:pt x="1087358" y="698235"/>
                      </a:lnTo>
                      <a:lnTo>
                        <a:pt x="1085159" y="701383"/>
                      </a:lnTo>
                      <a:lnTo>
                        <a:pt x="1083462" y="703824"/>
                      </a:lnTo>
                      <a:lnTo>
                        <a:pt x="1082619" y="705032"/>
                      </a:lnTo>
                      <a:lnTo>
                        <a:pt x="1078845" y="710047"/>
                      </a:lnTo>
                      <a:lnTo>
                        <a:pt x="1077086" y="712646"/>
                      </a:lnTo>
                      <a:lnTo>
                        <a:pt x="1076133" y="714074"/>
                      </a:lnTo>
                      <a:lnTo>
                        <a:pt x="1076023" y="716429"/>
                      </a:lnTo>
                      <a:lnTo>
                        <a:pt x="1075974" y="717698"/>
                      </a:lnTo>
                      <a:lnTo>
                        <a:pt x="1076170" y="718382"/>
                      </a:lnTo>
                      <a:lnTo>
                        <a:pt x="1076903" y="720969"/>
                      </a:lnTo>
                      <a:lnTo>
                        <a:pt x="1077306" y="722421"/>
                      </a:lnTo>
                      <a:lnTo>
                        <a:pt x="1078588" y="723141"/>
                      </a:lnTo>
                      <a:lnTo>
                        <a:pt x="1082411" y="725301"/>
                      </a:lnTo>
                      <a:lnTo>
                        <a:pt x="1083278" y="725789"/>
                      </a:lnTo>
                      <a:lnTo>
                        <a:pt x="1084304" y="725826"/>
                      </a:lnTo>
                      <a:lnTo>
                        <a:pt x="1086075" y="725911"/>
                      </a:lnTo>
                      <a:lnTo>
                        <a:pt x="1086833" y="725935"/>
                      </a:lnTo>
                      <a:lnTo>
                        <a:pt x="1090179" y="725045"/>
                      </a:lnTo>
                      <a:lnTo>
                        <a:pt x="1091303" y="723080"/>
                      </a:lnTo>
                      <a:lnTo>
                        <a:pt x="1091755" y="722274"/>
                      </a:lnTo>
                      <a:lnTo>
                        <a:pt x="1093196" y="719748"/>
                      </a:lnTo>
                      <a:lnTo>
                        <a:pt x="1094918" y="720664"/>
                      </a:lnTo>
                      <a:lnTo>
                        <a:pt x="1096531" y="721518"/>
                      </a:lnTo>
                      <a:lnTo>
                        <a:pt x="1097434" y="722006"/>
                      </a:lnTo>
                      <a:lnTo>
                        <a:pt x="1098411" y="723165"/>
                      </a:lnTo>
                      <a:lnTo>
                        <a:pt x="1101099" y="726399"/>
                      </a:lnTo>
                      <a:lnTo>
                        <a:pt x="1101770" y="727205"/>
                      </a:lnTo>
                      <a:lnTo>
                        <a:pt x="1103468" y="729230"/>
                      </a:lnTo>
                      <a:lnTo>
                        <a:pt x="1105300" y="730279"/>
                      </a:lnTo>
                      <a:lnTo>
                        <a:pt x="1108464" y="732061"/>
                      </a:lnTo>
                      <a:lnTo>
                        <a:pt x="1112726" y="734465"/>
                      </a:lnTo>
                      <a:lnTo>
                        <a:pt x="1114424" y="735429"/>
                      </a:lnTo>
                      <a:lnTo>
                        <a:pt x="1115890" y="735881"/>
                      </a:lnTo>
                      <a:lnTo>
                        <a:pt x="1121569" y="737589"/>
                      </a:lnTo>
                      <a:lnTo>
                        <a:pt x="1122363" y="737821"/>
                      </a:lnTo>
                      <a:lnTo>
                        <a:pt x="1128727" y="737809"/>
                      </a:lnTo>
                      <a:lnTo>
                        <a:pt x="1131182" y="737796"/>
                      </a:lnTo>
                      <a:lnTo>
                        <a:pt x="1132660" y="737784"/>
                      </a:lnTo>
                      <a:lnTo>
                        <a:pt x="1133246" y="738016"/>
                      </a:lnTo>
                      <a:lnTo>
                        <a:pt x="1134150" y="738370"/>
                      </a:lnTo>
                      <a:lnTo>
                        <a:pt x="1137753" y="739773"/>
                      </a:lnTo>
                      <a:lnTo>
                        <a:pt x="1138657" y="740127"/>
                      </a:lnTo>
                      <a:lnTo>
                        <a:pt x="1140391" y="741152"/>
                      </a:lnTo>
                      <a:lnTo>
                        <a:pt x="1141686" y="741921"/>
                      </a:lnTo>
                      <a:lnTo>
                        <a:pt x="1145142" y="743971"/>
                      </a:lnTo>
                      <a:lnTo>
                        <a:pt x="1146009" y="744484"/>
                      </a:lnTo>
                      <a:lnTo>
                        <a:pt x="1147915" y="745606"/>
                      </a:lnTo>
                      <a:lnTo>
                        <a:pt x="1150419" y="746521"/>
                      </a:lnTo>
                      <a:lnTo>
                        <a:pt x="1157405" y="748937"/>
                      </a:lnTo>
                      <a:lnTo>
                        <a:pt x="1166309" y="752025"/>
                      </a:lnTo>
                      <a:lnTo>
                        <a:pt x="1168654" y="752842"/>
                      </a:lnTo>
                      <a:lnTo>
                        <a:pt x="1170975" y="753563"/>
                      </a:lnTo>
                      <a:lnTo>
                        <a:pt x="1184386" y="757712"/>
                      </a:lnTo>
                      <a:lnTo>
                        <a:pt x="1186242" y="758285"/>
                      </a:lnTo>
                      <a:lnTo>
                        <a:pt x="1189137" y="758554"/>
                      </a:lnTo>
                      <a:lnTo>
                        <a:pt x="1193962" y="759017"/>
                      </a:lnTo>
                      <a:lnTo>
                        <a:pt x="1196380" y="759249"/>
                      </a:lnTo>
                      <a:lnTo>
                        <a:pt x="1198530" y="760140"/>
                      </a:lnTo>
                      <a:lnTo>
                        <a:pt x="1201180" y="761238"/>
                      </a:lnTo>
                      <a:lnTo>
                        <a:pt x="1203379" y="762153"/>
                      </a:lnTo>
                      <a:lnTo>
                        <a:pt x="1205333" y="762239"/>
                      </a:lnTo>
                      <a:lnTo>
                        <a:pt x="1213150" y="762593"/>
                      </a:lnTo>
                      <a:lnTo>
                        <a:pt x="1216081" y="762715"/>
                      </a:lnTo>
                      <a:lnTo>
                        <a:pt x="1220796" y="762934"/>
                      </a:lnTo>
                      <a:lnTo>
                        <a:pt x="1222677" y="763020"/>
                      </a:lnTo>
                      <a:lnTo>
                        <a:pt x="1224179" y="762764"/>
                      </a:lnTo>
                      <a:lnTo>
                        <a:pt x="1230555" y="761690"/>
                      </a:lnTo>
                      <a:lnTo>
                        <a:pt x="1232424" y="761385"/>
                      </a:lnTo>
                      <a:lnTo>
                        <a:pt x="1233865" y="759810"/>
                      </a:lnTo>
                      <a:lnTo>
                        <a:pt x="1235624" y="757894"/>
                      </a:lnTo>
                      <a:lnTo>
                        <a:pt x="1237871" y="756064"/>
                      </a:lnTo>
                      <a:lnTo>
                        <a:pt x="1239153" y="755027"/>
                      </a:lnTo>
                      <a:lnTo>
                        <a:pt x="1239984" y="754307"/>
                      </a:lnTo>
                      <a:lnTo>
                        <a:pt x="1241755" y="752379"/>
                      </a:lnTo>
                      <a:lnTo>
                        <a:pt x="1243050" y="750976"/>
                      </a:lnTo>
                      <a:lnTo>
                        <a:pt x="1246164" y="749560"/>
                      </a:lnTo>
                      <a:lnTo>
                        <a:pt x="1247545" y="749413"/>
                      </a:lnTo>
                      <a:lnTo>
                        <a:pt x="1251697" y="748962"/>
                      </a:lnTo>
                      <a:lnTo>
                        <a:pt x="1255948" y="748169"/>
                      </a:lnTo>
                      <a:lnTo>
                        <a:pt x="1263044" y="746851"/>
                      </a:lnTo>
                      <a:lnTo>
                        <a:pt x="1265878" y="746326"/>
                      </a:lnTo>
                      <a:lnTo>
                        <a:pt x="1267771" y="745972"/>
                      </a:lnTo>
                      <a:lnTo>
                        <a:pt x="1269652" y="745619"/>
                      </a:lnTo>
                      <a:lnTo>
                        <a:pt x="1271093" y="745484"/>
                      </a:lnTo>
                      <a:lnTo>
                        <a:pt x="1273035" y="745289"/>
                      </a:lnTo>
                      <a:lnTo>
                        <a:pt x="1286092" y="743983"/>
                      </a:lnTo>
                      <a:lnTo>
                        <a:pt x="1294874" y="743117"/>
                      </a:lnTo>
                      <a:lnTo>
                        <a:pt x="1296816" y="742922"/>
                      </a:lnTo>
                      <a:lnTo>
                        <a:pt x="1298281" y="742775"/>
                      </a:lnTo>
                      <a:lnTo>
                        <a:pt x="1299759" y="742727"/>
                      </a:lnTo>
                      <a:lnTo>
                        <a:pt x="1301726" y="742665"/>
                      </a:lnTo>
                      <a:lnTo>
                        <a:pt x="1322355" y="742019"/>
                      </a:lnTo>
                      <a:lnTo>
                        <a:pt x="1323821" y="741970"/>
                      </a:lnTo>
                      <a:lnTo>
                        <a:pt x="1325299" y="741933"/>
                      </a:lnTo>
                      <a:lnTo>
                        <a:pt x="1326752" y="741945"/>
                      </a:lnTo>
                      <a:lnTo>
                        <a:pt x="1328218" y="741970"/>
                      </a:lnTo>
                      <a:lnTo>
                        <a:pt x="1353464" y="742311"/>
                      </a:lnTo>
                      <a:lnTo>
                        <a:pt x="1355419" y="742336"/>
                      </a:lnTo>
                      <a:lnTo>
                        <a:pt x="1357348" y="742360"/>
                      </a:lnTo>
                      <a:lnTo>
                        <a:pt x="1359730" y="742580"/>
                      </a:lnTo>
                      <a:lnTo>
                        <a:pt x="1367315" y="743275"/>
                      </a:lnTo>
                      <a:lnTo>
                        <a:pt x="1376329" y="744117"/>
                      </a:lnTo>
                      <a:lnTo>
                        <a:pt x="1377758" y="744240"/>
                      </a:lnTo>
                      <a:lnTo>
                        <a:pt x="1379651" y="744422"/>
                      </a:lnTo>
                      <a:lnTo>
                        <a:pt x="1381056" y="744386"/>
                      </a:lnTo>
                      <a:lnTo>
                        <a:pt x="1383413" y="744325"/>
                      </a:lnTo>
                      <a:lnTo>
                        <a:pt x="1386296" y="744252"/>
                      </a:lnTo>
                      <a:lnTo>
                        <a:pt x="1387737" y="746851"/>
                      </a:lnTo>
                      <a:lnTo>
                        <a:pt x="1388641" y="748462"/>
                      </a:lnTo>
                      <a:lnTo>
                        <a:pt x="1389825" y="750536"/>
                      </a:lnTo>
                      <a:lnTo>
                        <a:pt x="1391865" y="754124"/>
                      </a:lnTo>
                      <a:lnTo>
                        <a:pt x="1392891" y="755905"/>
                      </a:lnTo>
                      <a:lnTo>
                        <a:pt x="1393612" y="757907"/>
                      </a:lnTo>
                      <a:lnTo>
                        <a:pt x="1399267" y="773355"/>
                      </a:lnTo>
                      <a:lnTo>
                        <a:pt x="1399499" y="773990"/>
                      </a:lnTo>
                      <a:lnTo>
                        <a:pt x="1399853" y="774930"/>
                      </a:lnTo>
                      <a:lnTo>
                        <a:pt x="1400598" y="776992"/>
                      </a:lnTo>
                      <a:lnTo>
                        <a:pt x="1400928" y="779140"/>
                      </a:lnTo>
                      <a:lnTo>
                        <a:pt x="1401172" y="780751"/>
                      </a:lnTo>
                      <a:lnTo>
                        <a:pt x="1402943" y="792563"/>
                      </a:lnTo>
                      <a:lnTo>
                        <a:pt x="1403346" y="795247"/>
                      </a:lnTo>
                      <a:lnTo>
                        <a:pt x="1403945" y="797761"/>
                      </a:lnTo>
                      <a:lnTo>
                        <a:pt x="1405606" y="804778"/>
                      </a:lnTo>
                      <a:lnTo>
                        <a:pt x="1406473" y="808390"/>
                      </a:lnTo>
                      <a:lnTo>
                        <a:pt x="1406839" y="809940"/>
                      </a:lnTo>
                      <a:lnTo>
                        <a:pt x="1407206" y="811489"/>
                      </a:lnTo>
                      <a:lnTo>
                        <a:pt x="1407414" y="812527"/>
                      </a:lnTo>
                      <a:lnTo>
                        <a:pt x="1407719" y="814101"/>
                      </a:lnTo>
                      <a:lnTo>
                        <a:pt x="1410003" y="825596"/>
                      </a:lnTo>
                      <a:lnTo>
                        <a:pt x="1410113" y="826121"/>
                      </a:lnTo>
                      <a:lnTo>
                        <a:pt x="1410369" y="827377"/>
                      </a:lnTo>
                      <a:lnTo>
                        <a:pt x="1412495" y="837640"/>
                      </a:lnTo>
                      <a:lnTo>
                        <a:pt x="1413044" y="840239"/>
                      </a:lnTo>
                      <a:lnTo>
                        <a:pt x="1414473" y="841521"/>
                      </a:lnTo>
                      <a:lnTo>
                        <a:pt x="1416415" y="843241"/>
                      </a:lnTo>
                      <a:lnTo>
                        <a:pt x="1416098" y="844998"/>
                      </a:lnTo>
                      <a:lnTo>
                        <a:pt x="1415817" y="846585"/>
                      </a:lnTo>
                      <a:lnTo>
                        <a:pt x="1417466" y="848366"/>
                      </a:lnTo>
                      <a:lnTo>
                        <a:pt x="1422767" y="854078"/>
                      </a:lnTo>
                      <a:lnTo>
                        <a:pt x="1425722" y="857567"/>
                      </a:lnTo>
                      <a:lnTo>
                        <a:pt x="1425637" y="866305"/>
                      </a:lnTo>
                      <a:lnTo>
                        <a:pt x="1425686" y="916361"/>
                      </a:lnTo>
                      <a:lnTo>
                        <a:pt x="1424464" y="952115"/>
                      </a:lnTo>
                      <a:lnTo>
                        <a:pt x="1423475" y="971115"/>
                      </a:lnTo>
                      <a:lnTo>
                        <a:pt x="1423267" y="991054"/>
                      </a:lnTo>
                      <a:lnTo>
                        <a:pt x="1423096" y="1007406"/>
                      </a:lnTo>
                      <a:lnTo>
                        <a:pt x="1422864" y="1044308"/>
                      </a:lnTo>
                      <a:lnTo>
                        <a:pt x="1422669" y="1078390"/>
                      </a:lnTo>
                      <a:lnTo>
                        <a:pt x="1422644" y="1081929"/>
                      </a:lnTo>
                      <a:lnTo>
                        <a:pt x="1422315" y="1094596"/>
                      </a:lnTo>
                      <a:lnTo>
                        <a:pt x="1420629" y="1160100"/>
                      </a:lnTo>
                      <a:lnTo>
                        <a:pt x="1411175" y="1203726"/>
                      </a:lnTo>
                      <a:lnTo>
                        <a:pt x="1410064" y="1231768"/>
                      </a:lnTo>
                      <a:lnTo>
                        <a:pt x="1409343" y="1249938"/>
                      </a:lnTo>
                      <a:lnTo>
                        <a:pt x="1210915" y="1248657"/>
                      </a:lnTo>
                      <a:lnTo>
                        <a:pt x="1010544" y="1247363"/>
                      </a:lnTo>
                      <a:lnTo>
                        <a:pt x="1010239" y="1246936"/>
                      </a:lnTo>
                      <a:lnTo>
                        <a:pt x="1009713" y="1246326"/>
                      </a:lnTo>
                      <a:lnTo>
                        <a:pt x="1007454" y="1243519"/>
                      </a:lnTo>
                      <a:lnTo>
                        <a:pt x="1005878" y="1239663"/>
                      </a:lnTo>
                      <a:lnTo>
                        <a:pt x="1004266" y="1231926"/>
                      </a:lnTo>
                      <a:lnTo>
                        <a:pt x="1003020" y="1229474"/>
                      </a:lnTo>
                      <a:lnTo>
                        <a:pt x="1001139" y="1225752"/>
                      </a:lnTo>
                      <a:lnTo>
                        <a:pt x="998843" y="1224239"/>
                      </a:lnTo>
                      <a:lnTo>
                        <a:pt x="996131" y="1225398"/>
                      </a:lnTo>
                      <a:lnTo>
                        <a:pt x="995069" y="1225837"/>
                      </a:lnTo>
                      <a:lnTo>
                        <a:pt x="993591" y="1226740"/>
                      </a:lnTo>
                      <a:lnTo>
                        <a:pt x="989792" y="1229022"/>
                      </a:lnTo>
                      <a:lnTo>
                        <a:pt x="987447" y="1230438"/>
                      </a:lnTo>
                      <a:lnTo>
                        <a:pt x="984528" y="1232207"/>
                      </a:lnTo>
                      <a:lnTo>
                        <a:pt x="983050" y="1236100"/>
                      </a:lnTo>
                      <a:lnTo>
                        <a:pt x="980094" y="1237369"/>
                      </a:lnTo>
                      <a:lnTo>
                        <a:pt x="975502" y="1239321"/>
                      </a:lnTo>
                      <a:lnTo>
                        <a:pt x="973438" y="1239956"/>
                      </a:lnTo>
                      <a:lnTo>
                        <a:pt x="970213" y="1240944"/>
                      </a:lnTo>
                      <a:lnTo>
                        <a:pt x="964888" y="1241017"/>
                      </a:lnTo>
                      <a:lnTo>
                        <a:pt x="960369" y="1243409"/>
                      </a:lnTo>
                      <a:lnTo>
                        <a:pt x="957328" y="1245020"/>
                      </a:lnTo>
                      <a:lnTo>
                        <a:pt x="955837" y="1245813"/>
                      </a:lnTo>
                      <a:lnTo>
                        <a:pt x="953895" y="1250353"/>
                      </a:lnTo>
                      <a:lnTo>
                        <a:pt x="952161" y="1254404"/>
                      </a:lnTo>
                      <a:lnTo>
                        <a:pt x="952295" y="1264593"/>
                      </a:lnTo>
                      <a:lnTo>
                        <a:pt x="952307" y="1265265"/>
                      </a:lnTo>
                      <a:lnTo>
                        <a:pt x="952417" y="1273807"/>
                      </a:lnTo>
                      <a:lnTo>
                        <a:pt x="953382" y="1277943"/>
                      </a:lnTo>
                      <a:lnTo>
                        <a:pt x="954030" y="1280762"/>
                      </a:lnTo>
                      <a:lnTo>
                        <a:pt x="953236" y="1285643"/>
                      </a:lnTo>
                      <a:lnTo>
                        <a:pt x="952625" y="1289329"/>
                      </a:lnTo>
                      <a:lnTo>
                        <a:pt x="951795" y="1291708"/>
                      </a:lnTo>
                      <a:lnTo>
                        <a:pt x="950439" y="1295564"/>
                      </a:lnTo>
                      <a:lnTo>
                        <a:pt x="948033" y="1297260"/>
                      </a:lnTo>
                      <a:lnTo>
                        <a:pt x="945920" y="1298737"/>
                      </a:lnTo>
                      <a:lnTo>
                        <a:pt x="941547" y="1300238"/>
                      </a:lnTo>
                      <a:lnTo>
                        <a:pt x="939019" y="1301104"/>
                      </a:lnTo>
                      <a:lnTo>
                        <a:pt x="938139" y="1296772"/>
                      </a:lnTo>
                      <a:lnTo>
                        <a:pt x="934268" y="1298200"/>
                      </a:lnTo>
                      <a:lnTo>
                        <a:pt x="925217" y="1296455"/>
                      </a:lnTo>
                      <a:lnTo>
                        <a:pt x="902450" y="1278834"/>
                      </a:lnTo>
                      <a:lnTo>
                        <a:pt x="894523" y="1278456"/>
                      </a:lnTo>
                      <a:lnTo>
                        <a:pt x="889650" y="1280237"/>
                      </a:lnTo>
                      <a:lnTo>
                        <a:pt x="877875" y="1290561"/>
                      </a:lnTo>
                      <a:lnTo>
                        <a:pt x="859921" y="1317224"/>
                      </a:lnTo>
                      <a:lnTo>
                        <a:pt x="849466" y="1325278"/>
                      </a:lnTo>
                      <a:lnTo>
                        <a:pt x="822754" y="1339019"/>
                      </a:lnTo>
                      <a:lnTo>
                        <a:pt x="818039" y="1340434"/>
                      </a:lnTo>
                      <a:lnTo>
                        <a:pt x="808573" y="1343253"/>
                      </a:lnTo>
                      <a:lnTo>
                        <a:pt x="792390" y="1342167"/>
                      </a:lnTo>
                      <a:lnTo>
                        <a:pt x="800329" y="1360203"/>
                      </a:lnTo>
                      <a:lnTo>
                        <a:pt x="797605" y="1383998"/>
                      </a:lnTo>
                      <a:lnTo>
                        <a:pt x="796017" y="1386268"/>
                      </a:lnTo>
                      <a:lnTo>
                        <a:pt x="784182" y="1381253"/>
                      </a:lnTo>
                      <a:lnTo>
                        <a:pt x="778808" y="1384999"/>
                      </a:lnTo>
                      <a:lnTo>
                        <a:pt x="772933" y="1378446"/>
                      </a:lnTo>
                      <a:lnTo>
                        <a:pt x="764236" y="1380606"/>
                      </a:lnTo>
                      <a:lnTo>
                        <a:pt x="746282" y="1362448"/>
                      </a:lnTo>
                      <a:lnTo>
                        <a:pt x="738123" y="1362582"/>
                      </a:lnTo>
                      <a:lnTo>
                        <a:pt x="736645" y="1367024"/>
                      </a:lnTo>
                      <a:lnTo>
                        <a:pt x="739100" y="1378690"/>
                      </a:lnTo>
                      <a:lnTo>
                        <a:pt x="746074" y="1396677"/>
                      </a:lnTo>
                      <a:lnTo>
                        <a:pt x="744755" y="1398935"/>
                      </a:lnTo>
                      <a:lnTo>
                        <a:pt x="725054" y="1395786"/>
                      </a:lnTo>
                      <a:lnTo>
                        <a:pt x="720058" y="1392833"/>
                      </a:lnTo>
                      <a:lnTo>
                        <a:pt x="717139" y="1384242"/>
                      </a:lnTo>
                      <a:lnTo>
                        <a:pt x="711435" y="1382082"/>
                      </a:lnTo>
                      <a:lnTo>
                        <a:pt x="702531" y="1379630"/>
                      </a:lnTo>
                      <a:lnTo>
                        <a:pt x="706940" y="1391466"/>
                      </a:lnTo>
                      <a:lnTo>
                        <a:pt x="703472" y="1394627"/>
                      </a:lnTo>
                      <a:lnTo>
                        <a:pt x="681083" y="1405500"/>
                      </a:lnTo>
                      <a:lnTo>
                        <a:pt x="672387" y="1406830"/>
                      </a:lnTo>
                      <a:lnTo>
                        <a:pt x="669077" y="1404950"/>
                      </a:lnTo>
                      <a:lnTo>
                        <a:pt x="665889" y="1397214"/>
                      </a:lnTo>
                      <a:lnTo>
                        <a:pt x="658597" y="1388745"/>
                      </a:lnTo>
                      <a:lnTo>
                        <a:pt x="650060" y="1385316"/>
                      </a:lnTo>
                      <a:lnTo>
                        <a:pt x="647251" y="1381765"/>
                      </a:lnTo>
                      <a:lnTo>
                        <a:pt x="640716" y="1348146"/>
                      </a:lnTo>
                      <a:lnTo>
                        <a:pt x="641559" y="1337798"/>
                      </a:lnTo>
                      <a:lnTo>
                        <a:pt x="644356" y="1329073"/>
                      </a:lnTo>
                      <a:lnTo>
                        <a:pt x="649779" y="1321837"/>
                      </a:lnTo>
                      <a:lnTo>
                        <a:pt x="642267" y="1319177"/>
                      </a:lnTo>
                      <a:lnTo>
                        <a:pt x="639165" y="1312075"/>
                      </a:lnTo>
                      <a:lnTo>
                        <a:pt x="635146" y="1311062"/>
                      </a:lnTo>
                      <a:lnTo>
                        <a:pt x="621858" y="1321581"/>
                      </a:lnTo>
                      <a:lnTo>
                        <a:pt x="625058" y="1332063"/>
                      </a:lnTo>
                      <a:lnTo>
                        <a:pt x="620038" y="1350331"/>
                      </a:lnTo>
                      <a:lnTo>
                        <a:pt x="619513" y="1362900"/>
                      </a:lnTo>
                      <a:lnTo>
                        <a:pt x="635379" y="1410527"/>
                      </a:lnTo>
                      <a:lnTo>
                        <a:pt x="633180" y="1420912"/>
                      </a:lnTo>
                      <a:lnTo>
                        <a:pt x="635953" y="1434238"/>
                      </a:lnTo>
                      <a:lnTo>
                        <a:pt x="633180" y="1443805"/>
                      </a:lnTo>
                      <a:lnTo>
                        <a:pt x="637064" y="1447050"/>
                      </a:lnTo>
                      <a:lnTo>
                        <a:pt x="638041" y="1453457"/>
                      </a:lnTo>
                      <a:lnTo>
                        <a:pt x="635989" y="1459082"/>
                      </a:lnTo>
                      <a:lnTo>
                        <a:pt x="627769" y="1461352"/>
                      </a:lnTo>
                      <a:lnTo>
                        <a:pt x="625974" y="1461840"/>
                      </a:lnTo>
                      <a:lnTo>
                        <a:pt x="585106" y="1463414"/>
                      </a:lnTo>
                      <a:lnTo>
                        <a:pt x="568470" y="1451541"/>
                      </a:lnTo>
                      <a:lnTo>
                        <a:pt x="565808" y="1443231"/>
                      </a:lnTo>
                      <a:lnTo>
                        <a:pt x="556574" y="1433420"/>
                      </a:lnTo>
                      <a:lnTo>
                        <a:pt x="548818" y="1428587"/>
                      </a:lnTo>
                      <a:lnTo>
                        <a:pt x="543346" y="1427880"/>
                      </a:lnTo>
                      <a:lnTo>
                        <a:pt x="540207" y="1433542"/>
                      </a:lnTo>
                      <a:lnTo>
                        <a:pt x="536641" y="1432517"/>
                      </a:lnTo>
                      <a:lnTo>
                        <a:pt x="519517" y="1401131"/>
                      </a:lnTo>
                      <a:lnTo>
                        <a:pt x="508683" y="1393590"/>
                      </a:lnTo>
                      <a:lnTo>
                        <a:pt x="504188" y="1387842"/>
                      </a:lnTo>
                      <a:lnTo>
                        <a:pt x="501916" y="1384267"/>
                      </a:lnTo>
                      <a:lnTo>
                        <a:pt x="500927" y="1388196"/>
                      </a:lnTo>
                      <a:lnTo>
                        <a:pt x="503870" y="1397336"/>
                      </a:lnTo>
                      <a:lnTo>
                        <a:pt x="512408" y="1411918"/>
                      </a:lnTo>
                      <a:lnTo>
                        <a:pt x="506387" y="1411235"/>
                      </a:lnTo>
                      <a:lnTo>
                        <a:pt x="473372" y="1388342"/>
                      </a:lnTo>
                      <a:lnTo>
                        <a:pt x="449054" y="1375847"/>
                      </a:lnTo>
                      <a:lnTo>
                        <a:pt x="441493" y="1335004"/>
                      </a:lnTo>
                      <a:lnTo>
                        <a:pt x="441750" y="1323545"/>
                      </a:lnTo>
                      <a:lnTo>
                        <a:pt x="447906" y="1296601"/>
                      </a:lnTo>
                      <a:lnTo>
                        <a:pt x="450190" y="1289560"/>
                      </a:lnTo>
                      <a:lnTo>
                        <a:pt x="464664" y="1267693"/>
                      </a:lnTo>
                      <a:lnTo>
                        <a:pt x="482691" y="1246679"/>
                      </a:lnTo>
                      <a:lnTo>
                        <a:pt x="473116" y="1234074"/>
                      </a:lnTo>
                      <a:lnTo>
                        <a:pt x="471015" y="1237674"/>
                      </a:lnTo>
                      <a:lnTo>
                        <a:pt x="458617" y="1243848"/>
                      </a:lnTo>
                      <a:lnTo>
                        <a:pt x="449152" y="1258602"/>
                      </a:lnTo>
                      <a:lnTo>
                        <a:pt x="439857" y="1269170"/>
                      </a:lnTo>
                      <a:lnTo>
                        <a:pt x="429963" y="1299286"/>
                      </a:lnTo>
                      <a:lnTo>
                        <a:pt x="420241" y="1314332"/>
                      </a:lnTo>
                      <a:lnTo>
                        <a:pt x="411716" y="1355309"/>
                      </a:lnTo>
                      <a:lnTo>
                        <a:pt x="412888" y="1358348"/>
                      </a:lnTo>
                      <a:lnTo>
                        <a:pt x="409945" y="1382717"/>
                      </a:lnTo>
                      <a:lnTo>
                        <a:pt x="408565" y="1393077"/>
                      </a:lnTo>
                      <a:lnTo>
                        <a:pt x="409713" y="1417336"/>
                      </a:lnTo>
                      <a:lnTo>
                        <a:pt x="407697" y="1423523"/>
                      </a:lnTo>
                      <a:lnTo>
                        <a:pt x="404302" y="1426794"/>
                      </a:lnTo>
                      <a:lnTo>
                        <a:pt x="400235" y="1430699"/>
                      </a:lnTo>
                      <a:lnTo>
                        <a:pt x="393212" y="1433396"/>
                      </a:lnTo>
                      <a:lnTo>
                        <a:pt x="378665" y="1429307"/>
                      </a:lnTo>
                      <a:lnTo>
                        <a:pt x="371055" y="1430613"/>
                      </a:lnTo>
                      <a:lnTo>
                        <a:pt x="360063" y="1427282"/>
                      </a:lnTo>
                      <a:lnTo>
                        <a:pt x="350890" y="1420534"/>
                      </a:lnTo>
                      <a:lnTo>
                        <a:pt x="339287" y="1414981"/>
                      </a:lnTo>
                      <a:lnTo>
                        <a:pt x="318987" y="1409929"/>
                      </a:lnTo>
                      <a:lnTo>
                        <a:pt x="299127" y="1401241"/>
                      </a:lnTo>
                      <a:lnTo>
                        <a:pt x="295622" y="1398666"/>
                      </a:lnTo>
                      <a:lnTo>
                        <a:pt x="273832" y="1382656"/>
                      </a:lnTo>
                      <a:lnTo>
                        <a:pt x="270717" y="1378824"/>
                      </a:lnTo>
                      <a:lnTo>
                        <a:pt x="266369" y="1379495"/>
                      </a:lnTo>
                      <a:lnTo>
                        <a:pt x="270925" y="1387329"/>
                      </a:lnTo>
                      <a:lnTo>
                        <a:pt x="279792" y="1402595"/>
                      </a:lnTo>
                      <a:lnTo>
                        <a:pt x="313918" y="1435751"/>
                      </a:lnTo>
                      <a:lnTo>
                        <a:pt x="316789" y="1441535"/>
                      </a:lnTo>
                      <a:lnTo>
                        <a:pt x="315799" y="1445464"/>
                      </a:lnTo>
                      <a:lnTo>
                        <a:pt x="311769" y="1447807"/>
                      </a:lnTo>
                      <a:lnTo>
                        <a:pt x="288867" y="1448136"/>
                      </a:lnTo>
                      <a:lnTo>
                        <a:pt x="280037" y="1444183"/>
                      </a:lnTo>
                      <a:lnTo>
                        <a:pt x="268446" y="1449234"/>
                      </a:lnTo>
                      <a:lnTo>
                        <a:pt x="252995" y="1442389"/>
                      </a:lnTo>
                      <a:lnTo>
                        <a:pt x="244506" y="1440937"/>
                      </a:lnTo>
                      <a:lnTo>
                        <a:pt x="235492" y="1450955"/>
                      </a:lnTo>
                      <a:lnTo>
                        <a:pt x="229703" y="1448600"/>
                      </a:lnTo>
                      <a:lnTo>
                        <a:pt x="220725" y="1449393"/>
                      </a:lnTo>
                      <a:lnTo>
                        <a:pt x="212652" y="1453799"/>
                      </a:lnTo>
                      <a:lnTo>
                        <a:pt x="208291" y="1453920"/>
                      </a:lnTo>
                      <a:lnTo>
                        <a:pt x="193219" y="1440644"/>
                      </a:lnTo>
                      <a:lnTo>
                        <a:pt x="180847" y="1436519"/>
                      </a:lnTo>
                      <a:lnTo>
                        <a:pt x="179918" y="1432358"/>
                      </a:lnTo>
                      <a:lnTo>
                        <a:pt x="187137" y="1406195"/>
                      </a:lnTo>
                      <a:lnTo>
                        <a:pt x="186233" y="1402595"/>
                      </a:lnTo>
                      <a:lnTo>
                        <a:pt x="180663" y="1396543"/>
                      </a:lnTo>
                      <a:lnTo>
                        <a:pt x="179210" y="1394969"/>
                      </a:lnTo>
                      <a:lnTo>
                        <a:pt x="170526" y="1396872"/>
                      </a:lnTo>
                      <a:lnTo>
                        <a:pt x="152547" y="1387318"/>
                      </a:lnTo>
                      <a:lnTo>
                        <a:pt x="151741" y="1397946"/>
                      </a:lnTo>
                      <a:lnTo>
                        <a:pt x="149090" y="1400814"/>
                      </a:lnTo>
                      <a:lnTo>
                        <a:pt x="134617" y="1400643"/>
                      </a:lnTo>
                      <a:lnTo>
                        <a:pt x="133224" y="1399288"/>
                      </a:lnTo>
                      <a:lnTo>
                        <a:pt x="128375" y="1380996"/>
                      </a:lnTo>
                      <a:lnTo>
                        <a:pt x="130049" y="1361692"/>
                      </a:lnTo>
                      <a:lnTo>
                        <a:pt x="128522" y="1345254"/>
                      </a:lnTo>
                      <a:lnTo>
                        <a:pt x="125346" y="1338921"/>
                      </a:lnTo>
                      <a:lnTo>
                        <a:pt x="120900" y="1346023"/>
                      </a:lnTo>
                      <a:lnTo>
                        <a:pt x="122280" y="1356883"/>
                      </a:lnTo>
                      <a:lnTo>
                        <a:pt x="121340" y="1362485"/>
                      </a:lnTo>
                      <a:lnTo>
                        <a:pt x="118934" y="1364230"/>
                      </a:lnTo>
                      <a:lnTo>
                        <a:pt x="113193" y="1364108"/>
                      </a:lnTo>
                      <a:lnTo>
                        <a:pt x="95300" y="1357896"/>
                      </a:lnTo>
                      <a:lnTo>
                        <a:pt x="95764" y="1355090"/>
                      </a:lnTo>
                      <a:lnTo>
                        <a:pt x="101724" y="1353528"/>
                      </a:lnTo>
                      <a:lnTo>
                        <a:pt x="92368" y="1340117"/>
                      </a:lnTo>
                      <a:lnTo>
                        <a:pt x="80741" y="1334015"/>
                      </a:lnTo>
                      <a:lnTo>
                        <a:pt x="75562" y="1334162"/>
                      </a:lnTo>
                      <a:lnTo>
                        <a:pt x="79153" y="1346060"/>
                      </a:lnTo>
                      <a:lnTo>
                        <a:pt x="80203" y="1354687"/>
                      </a:lnTo>
                      <a:lnTo>
                        <a:pt x="78615" y="1356408"/>
                      </a:lnTo>
                      <a:lnTo>
                        <a:pt x="62896" y="1350147"/>
                      </a:lnTo>
                      <a:lnTo>
                        <a:pt x="52343" y="1343460"/>
                      </a:lnTo>
                      <a:lnTo>
                        <a:pt x="38297" y="1328353"/>
                      </a:lnTo>
                      <a:lnTo>
                        <a:pt x="37161" y="1327133"/>
                      </a:lnTo>
                      <a:lnTo>
                        <a:pt x="34938" y="1325510"/>
                      </a:lnTo>
                      <a:lnTo>
                        <a:pt x="8635" y="1321508"/>
                      </a:lnTo>
                      <a:lnTo>
                        <a:pt x="4159" y="1317444"/>
                      </a:lnTo>
                      <a:lnTo>
                        <a:pt x="0" y="1304997"/>
                      </a:lnTo>
                      <a:lnTo>
                        <a:pt x="969" y="1300506"/>
                      </a:lnTo>
                      <a:lnTo>
                        <a:pt x="4751" y="1299286"/>
                      </a:lnTo>
                      <a:lnTo>
                        <a:pt x="7249" y="1300604"/>
                      </a:lnTo>
                      <a:lnTo>
                        <a:pt x="12133" y="1309683"/>
                      </a:lnTo>
                      <a:lnTo>
                        <a:pt x="19976" y="1317004"/>
                      </a:lnTo>
                      <a:lnTo>
                        <a:pt x="23809" y="1317456"/>
                      </a:lnTo>
                      <a:lnTo>
                        <a:pt x="29173" y="1313954"/>
                      </a:lnTo>
                      <a:lnTo>
                        <a:pt x="32031" y="1308573"/>
                      </a:lnTo>
                      <a:lnTo>
                        <a:pt x="27378" y="1298371"/>
                      </a:lnTo>
                      <a:lnTo>
                        <a:pt x="29295" y="1288547"/>
                      </a:lnTo>
                      <a:lnTo>
                        <a:pt x="26063" y="1279981"/>
                      </a:lnTo>
                      <a:lnTo>
                        <a:pt x="21328" y="1276491"/>
                      </a:lnTo>
                      <a:lnTo>
                        <a:pt x="8535" y="1277687"/>
                      </a:lnTo>
                      <a:lnTo>
                        <a:pt x="4668" y="1274185"/>
                      </a:lnTo>
                      <a:lnTo>
                        <a:pt x="4785" y="1270255"/>
                      </a:lnTo>
                      <a:lnTo>
                        <a:pt x="8000" y="1268205"/>
                      </a:lnTo>
                      <a:lnTo>
                        <a:pt x="18932" y="1268462"/>
                      </a:lnTo>
                      <a:lnTo>
                        <a:pt x="27561" y="1257077"/>
                      </a:lnTo>
                      <a:lnTo>
                        <a:pt x="29735" y="1254197"/>
                      </a:lnTo>
                      <a:lnTo>
                        <a:pt x="35647" y="1250963"/>
                      </a:lnTo>
                      <a:lnTo>
                        <a:pt x="43525" y="1249352"/>
                      </a:lnTo>
                      <a:lnTo>
                        <a:pt x="46688" y="1245081"/>
                      </a:lnTo>
                      <a:lnTo>
                        <a:pt x="42743" y="1240444"/>
                      </a:lnTo>
                      <a:lnTo>
                        <a:pt x="33888" y="1236222"/>
                      </a:lnTo>
                      <a:lnTo>
                        <a:pt x="27036" y="1235294"/>
                      </a:lnTo>
                      <a:lnTo>
                        <a:pt x="24992" y="1236124"/>
                      </a:lnTo>
                      <a:lnTo>
                        <a:pt x="25006" y="1229730"/>
                      </a:lnTo>
                      <a:lnTo>
                        <a:pt x="25226" y="1226118"/>
                      </a:lnTo>
                      <a:lnTo>
                        <a:pt x="25311" y="1224702"/>
                      </a:lnTo>
                      <a:lnTo>
                        <a:pt x="25053" y="1223153"/>
                      </a:lnTo>
                      <a:lnTo>
                        <a:pt x="24698" y="1221017"/>
                      </a:lnTo>
                      <a:lnTo>
                        <a:pt x="24451" y="1219540"/>
                      </a:lnTo>
                      <a:lnTo>
                        <a:pt x="23972" y="1218210"/>
                      </a:lnTo>
                      <a:lnTo>
                        <a:pt x="23796" y="1217722"/>
                      </a:lnTo>
                      <a:lnTo>
                        <a:pt x="22399" y="1213854"/>
                      </a:lnTo>
                      <a:lnTo>
                        <a:pt x="21607" y="1212280"/>
                      </a:lnTo>
                      <a:lnTo>
                        <a:pt x="20780" y="1210632"/>
                      </a:lnTo>
                      <a:lnTo>
                        <a:pt x="21208" y="1207203"/>
                      </a:lnTo>
                      <a:lnTo>
                        <a:pt x="21914" y="1205971"/>
                      </a:lnTo>
                      <a:lnTo>
                        <a:pt x="23553" y="1203116"/>
                      </a:lnTo>
                      <a:lnTo>
                        <a:pt x="25730" y="1199564"/>
                      </a:lnTo>
                      <a:lnTo>
                        <a:pt x="26050" y="1199052"/>
                      </a:lnTo>
                      <a:lnTo>
                        <a:pt x="26547" y="1198234"/>
                      </a:lnTo>
                      <a:lnTo>
                        <a:pt x="27793" y="1196697"/>
                      </a:lnTo>
                      <a:lnTo>
                        <a:pt x="28831" y="1195403"/>
                      </a:lnTo>
                      <a:lnTo>
                        <a:pt x="31225" y="1192450"/>
                      </a:lnTo>
                      <a:lnTo>
                        <a:pt x="32214" y="1190657"/>
                      </a:lnTo>
                      <a:lnTo>
                        <a:pt x="33692" y="1187972"/>
                      </a:lnTo>
                      <a:lnTo>
                        <a:pt x="34938" y="1185702"/>
                      </a:lnTo>
                      <a:lnTo>
                        <a:pt x="37772" y="1180198"/>
                      </a:lnTo>
                      <a:lnTo>
                        <a:pt x="38211" y="1179344"/>
                      </a:lnTo>
                      <a:lnTo>
                        <a:pt x="38382" y="1178783"/>
                      </a:lnTo>
                      <a:lnTo>
                        <a:pt x="38895" y="1177062"/>
                      </a:lnTo>
                      <a:lnTo>
                        <a:pt x="39237" y="1175928"/>
                      </a:lnTo>
                      <a:lnTo>
                        <a:pt x="39176" y="1173231"/>
                      </a:lnTo>
                      <a:lnTo>
                        <a:pt x="36685" y="1171705"/>
                      </a:lnTo>
                      <a:lnTo>
                        <a:pt x="34144" y="1172620"/>
                      </a:lnTo>
                      <a:lnTo>
                        <a:pt x="32825" y="1173096"/>
                      </a:lnTo>
                      <a:lnTo>
                        <a:pt x="31408" y="1173780"/>
                      </a:lnTo>
                      <a:lnTo>
                        <a:pt x="28929" y="1174988"/>
                      </a:lnTo>
                      <a:lnTo>
                        <a:pt x="26669" y="1173707"/>
                      </a:lnTo>
                      <a:lnTo>
                        <a:pt x="27121" y="1171986"/>
                      </a:lnTo>
                      <a:lnTo>
                        <a:pt x="27793" y="1169436"/>
                      </a:lnTo>
                      <a:lnTo>
                        <a:pt x="28172" y="1168020"/>
                      </a:lnTo>
                      <a:lnTo>
                        <a:pt x="29759" y="1166934"/>
                      </a:lnTo>
                      <a:lnTo>
                        <a:pt x="30969" y="1166104"/>
                      </a:lnTo>
                      <a:lnTo>
                        <a:pt x="31824" y="1165518"/>
                      </a:lnTo>
                      <a:lnTo>
                        <a:pt x="32764" y="1165189"/>
                      </a:lnTo>
                      <a:lnTo>
                        <a:pt x="36550" y="1163847"/>
                      </a:lnTo>
                      <a:lnTo>
                        <a:pt x="38358" y="1163200"/>
                      </a:lnTo>
                      <a:lnTo>
                        <a:pt x="42535" y="1161809"/>
                      </a:lnTo>
                      <a:lnTo>
                        <a:pt x="43463" y="1161504"/>
                      </a:lnTo>
                      <a:lnTo>
                        <a:pt x="43915" y="1161357"/>
                      </a:lnTo>
                      <a:lnTo>
                        <a:pt x="45796" y="1160698"/>
                      </a:lnTo>
                      <a:lnTo>
                        <a:pt x="49558" y="1159393"/>
                      </a:lnTo>
                      <a:lnTo>
                        <a:pt x="50499" y="1159063"/>
                      </a:lnTo>
                      <a:lnTo>
                        <a:pt x="51903" y="1158575"/>
                      </a:lnTo>
                      <a:lnTo>
                        <a:pt x="54481" y="1157282"/>
                      </a:lnTo>
                      <a:lnTo>
                        <a:pt x="57253" y="1155903"/>
                      </a:lnTo>
                      <a:lnTo>
                        <a:pt x="59439" y="1154804"/>
                      </a:lnTo>
                      <a:lnTo>
                        <a:pt x="62297" y="1153901"/>
                      </a:lnTo>
                      <a:lnTo>
                        <a:pt x="65241" y="1152962"/>
                      </a:lnTo>
                      <a:lnTo>
                        <a:pt x="66988" y="1152168"/>
                      </a:lnTo>
                      <a:lnTo>
                        <a:pt x="68307" y="1151571"/>
                      </a:lnTo>
                      <a:lnTo>
                        <a:pt x="74450" y="1148789"/>
                      </a:lnTo>
                      <a:lnTo>
                        <a:pt x="76844" y="1147715"/>
                      </a:lnTo>
                      <a:lnTo>
                        <a:pt x="78298" y="1147080"/>
                      </a:lnTo>
                      <a:lnTo>
                        <a:pt x="83208" y="1144945"/>
                      </a:lnTo>
                      <a:lnTo>
                        <a:pt x="86335" y="1143590"/>
                      </a:lnTo>
                      <a:lnTo>
                        <a:pt x="88118" y="1142955"/>
                      </a:lnTo>
                      <a:lnTo>
                        <a:pt x="90353" y="1142174"/>
                      </a:lnTo>
                      <a:lnTo>
                        <a:pt x="91257" y="1141857"/>
                      </a:lnTo>
                      <a:lnTo>
                        <a:pt x="91721" y="1141686"/>
                      </a:lnTo>
                      <a:lnTo>
                        <a:pt x="99379" y="1138990"/>
                      </a:lnTo>
                      <a:lnTo>
                        <a:pt x="100723" y="1138514"/>
                      </a:lnTo>
                      <a:lnTo>
                        <a:pt x="102079" y="1138025"/>
                      </a:lnTo>
                      <a:lnTo>
                        <a:pt x="103740" y="1137257"/>
                      </a:lnTo>
                      <a:lnTo>
                        <a:pt x="104985" y="1136671"/>
                      </a:lnTo>
                      <a:lnTo>
                        <a:pt x="108845" y="1134865"/>
                      </a:lnTo>
                      <a:lnTo>
                        <a:pt x="109590" y="1134511"/>
                      </a:lnTo>
                      <a:lnTo>
                        <a:pt x="110384" y="1134035"/>
                      </a:lnTo>
                      <a:lnTo>
                        <a:pt x="111373" y="1133437"/>
                      </a:lnTo>
                      <a:lnTo>
                        <a:pt x="112754" y="1132620"/>
                      </a:lnTo>
                      <a:lnTo>
                        <a:pt x="113633" y="1131765"/>
                      </a:lnTo>
                      <a:lnTo>
                        <a:pt x="116369" y="1129081"/>
                      </a:lnTo>
                      <a:lnTo>
                        <a:pt x="117175" y="1128287"/>
                      </a:lnTo>
                      <a:lnTo>
                        <a:pt x="117590" y="1127592"/>
                      </a:lnTo>
                      <a:lnTo>
                        <a:pt x="119508" y="1124383"/>
                      </a:lnTo>
                      <a:lnTo>
                        <a:pt x="120375" y="1122930"/>
                      </a:lnTo>
                      <a:lnTo>
                        <a:pt x="119288" y="1119135"/>
                      </a:lnTo>
                      <a:lnTo>
                        <a:pt x="117835" y="1118477"/>
                      </a:lnTo>
                      <a:lnTo>
                        <a:pt x="115636" y="1117464"/>
                      </a:lnTo>
                      <a:lnTo>
                        <a:pt x="114525" y="1116951"/>
                      </a:lnTo>
                      <a:lnTo>
                        <a:pt x="112558" y="1116902"/>
                      </a:lnTo>
                      <a:lnTo>
                        <a:pt x="110189" y="1116854"/>
                      </a:lnTo>
                      <a:lnTo>
                        <a:pt x="109089" y="1116561"/>
                      </a:lnTo>
                      <a:lnTo>
                        <a:pt x="107697" y="1116194"/>
                      </a:lnTo>
                      <a:lnTo>
                        <a:pt x="106585" y="1115902"/>
                      </a:lnTo>
                      <a:lnTo>
                        <a:pt x="105169" y="1115523"/>
                      </a:lnTo>
                      <a:lnTo>
                        <a:pt x="103410" y="1113278"/>
                      </a:lnTo>
                      <a:lnTo>
                        <a:pt x="103361" y="1110081"/>
                      </a:lnTo>
                      <a:lnTo>
                        <a:pt x="103923" y="1108739"/>
                      </a:lnTo>
                      <a:lnTo>
                        <a:pt x="104875" y="1106457"/>
                      </a:lnTo>
                      <a:lnTo>
                        <a:pt x="105266" y="1105505"/>
                      </a:lnTo>
                      <a:lnTo>
                        <a:pt x="107074" y="1102442"/>
                      </a:lnTo>
                      <a:lnTo>
                        <a:pt x="108381" y="1100233"/>
                      </a:lnTo>
                      <a:lnTo>
                        <a:pt x="108503" y="1099257"/>
                      </a:lnTo>
                      <a:lnTo>
                        <a:pt x="108625" y="1098269"/>
                      </a:lnTo>
                      <a:lnTo>
                        <a:pt x="108857" y="1096316"/>
                      </a:lnTo>
                      <a:lnTo>
                        <a:pt x="108967" y="1095328"/>
                      </a:lnTo>
                      <a:lnTo>
                        <a:pt x="108943" y="1094107"/>
                      </a:lnTo>
                      <a:lnTo>
                        <a:pt x="108796" y="1086627"/>
                      </a:lnTo>
                      <a:lnTo>
                        <a:pt x="108772" y="1085541"/>
                      </a:lnTo>
                      <a:lnTo>
                        <a:pt x="108735" y="1083296"/>
                      </a:lnTo>
                      <a:lnTo>
                        <a:pt x="108589" y="1081697"/>
                      </a:lnTo>
                      <a:lnTo>
                        <a:pt x="108442" y="1080111"/>
                      </a:lnTo>
                      <a:lnTo>
                        <a:pt x="107550" y="1070519"/>
                      </a:lnTo>
                      <a:lnTo>
                        <a:pt x="107306" y="1067920"/>
                      </a:lnTo>
                      <a:lnTo>
                        <a:pt x="106573" y="1060025"/>
                      </a:lnTo>
                      <a:lnTo>
                        <a:pt x="106329" y="1057719"/>
                      </a:lnTo>
                      <a:lnTo>
                        <a:pt x="106158" y="1056010"/>
                      </a:lnTo>
                      <a:lnTo>
                        <a:pt x="105425" y="1054790"/>
                      </a:lnTo>
                      <a:lnTo>
                        <a:pt x="104851" y="1053826"/>
                      </a:lnTo>
                      <a:lnTo>
                        <a:pt x="104069" y="1052532"/>
                      </a:lnTo>
                      <a:lnTo>
                        <a:pt x="103104" y="1051825"/>
                      </a:lnTo>
                      <a:lnTo>
                        <a:pt x="102152" y="1051129"/>
                      </a:lnTo>
                      <a:lnTo>
                        <a:pt x="100979" y="1050263"/>
                      </a:lnTo>
                      <a:lnTo>
                        <a:pt x="99477" y="1050055"/>
                      </a:lnTo>
                      <a:lnTo>
                        <a:pt x="94506" y="1049384"/>
                      </a:lnTo>
                      <a:lnTo>
                        <a:pt x="91294" y="1049164"/>
                      </a:lnTo>
                      <a:lnTo>
                        <a:pt x="89461" y="1049030"/>
                      </a:lnTo>
                      <a:lnTo>
                        <a:pt x="87300" y="1049482"/>
                      </a:lnTo>
                      <a:lnTo>
                        <a:pt x="85113" y="1049921"/>
                      </a:lnTo>
                      <a:lnTo>
                        <a:pt x="83245" y="1050006"/>
                      </a:lnTo>
                      <a:lnTo>
                        <a:pt x="78225" y="1050202"/>
                      </a:lnTo>
                      <a:lnTo>
                        <a:pt x="77162" y="1050250"/>
                      </a:lnTo>
                      <a:lnTo>
                        <a:pt x="76368" y="1050092"/>
                      </a:lnTo>
                      <a:lnTo>
                        <a:pt x="75623" y="1049933"/>
                      </a:lnTo>
                      <a:lnTo>
                        <a:pt x="74218" y="1049652"/>
                      </a:lnTo>
                      <a:lnTo>
                        <a:pt x="73095" y="1049433"/>
                      </a:lnTo>
                      <a:lnTo>
                        <a:pt x="72337" y="1048847"/>
                      </a:lnTo>
                      <a:lnTo>
                        <a:pt x="70982" y="1047822"/>
                      </a:lnTo>
                      <a:lnTo>
                        <a:pt x="69772" y="1046907"/>
                      </a:lnTo>
                      <a:lnTo>
                        <a:pt x="69504" y="1045150"/>
                      </a:lnTo>
                      <a:lnTo>
                        <a:pt x="69333" y="1043990"/>
                      </a:lnTo>
                      <a:lnTo>
                        <a:pt x="69235" y="1043319"/>
                      </a:lnTo>
                      <a:lnTo>
                        <a:pt x="69137" y="1042721"/>
                      </a:lnTo>
                      <a:lnTo>
                        <a:pt x="69186" y="1042087"/>
                      </a:lnTo>
                      <a:lnTo>
                        <a:pt x="69406" y="1038926"/>
                      </a:lnTo>
                      <a:lnTo>
                        <a:pt x="69467" y="1038072"/>
                      </a:lnTo>
                      <a:lnTo>
                        <a:pt x="69748" y="1037059"/>
                      </a:lnTo>
                      <a:lnTo>
                        <a:pt x="70725" y="1033557"/>
                      </a:lnTo>
                      <a:lnTo>
                        <a:pt x="71031" y="1032459"/>
                      </a:lnTo>
                      <a:lnTo>
                        <a:pt x="71629" y="1031238"/>
                      </a:lnTo>
                      <a:lnTo>
                        <a:pt x="72826" y="1028761"/>
                      </a:lnTo>
                      <a:lnTo>
                        <a:pt x="73278" y="1027834"/>
                      </a:lnTo>
                      <a:lnTo>
                        <a:pt x="73803" y="1027028"/>
                      </a:lnTo>
                      <a:lnTo>
                        <a:pt x="75831" y="1023904"/>
                      </a:lnTo>
                      <a:lnTo>
                        <a:pt x="76661" y="1022599"/>
                      </a:lnTo>
                      <a:lnTo>
                        <a:pt x="77504" y="1021305"/>
                      </a:lnTo>
                      <a:lnTo>
                        <a:pt x="78664" y="1020329"/>
                      </a:lnTo>
                      <a:lnTo>
                        <a:pt x="81742" y="1017730"/>
                      </a:lnTo>
                      <a:lnTo>
                        <a:pt x="82890" y="1016754"/>
                      </a:lnTo>
                      <a:lnTo>
                        <a:pt x="84234" y="1016241"/>
                      </a:lnTo>
                      <a:lnTo>
                        <a:pt x="84686" y="1016070"/>
                      </a:lnTo>
                      <a:lnTo>
                        <a:pt x="86530" y="1015350"/>
                      </a:lnTo>
                      <a:lnTo>
                        <a:pt x="89352" y="1014459"/>
                      </a:lnTo>
                      <a:lnTo>
                        <a:pt x="90890" y="1013971"/>
                      </a:lnTo>
                      <a:lnTo>
                        <a:pt x="92747" y="1013947"/>
                      </a:lnTo>
                      <a:lnTo>
                        <a:pt x="98353" y="1013886"/>
                      </a:lnTo>
                      <a:lnTo>
                        <a:pt x="100173" y="1013605"/>
                      </a:lnTo>
                      <a:lnTo>
                        <a:pt x="101993" y="1013312"/>
                      </a:lnTo>
                      <a:lnTo>
                        <a:pt x="103349" y="1013105"/>
                      </a:lnTo>
                      <a:lnTo>
                        <a:pt x="103898" y="1013020"/>
                      </a:lnTo>
                      <a:lnTo>
                        <a:pt x="106476" y="1012239"/>
                      </a:lnTo>
                      <a:lnTo>
                        <a:pt x="108808" y="1011518"/>
                      </a:lnTo>
                      <a:lnTo>
                        <a:pt x="110677" y="1010957"/>
                      </a:lnTo>
                      <a:lnTo>
                        <a:pt x="111654" y="1010872"/>
                      </a:lnTo>
                      <a:lnTo>
                        <a:pt x="113572" y="1010689"/>
                      </a:lnTo>
                      <a:lnTo>
                        <a:pt x="115025" y="1010555"/>
                      </a:lnTo>
                      <a:lnTo>
                        <a:pt x="116393" y="1010860"/>
                      </a:lnTo>
                      <a:lnTo>
                        <a:pt x="118213" y="1011250"/>
                      </a:lnTo>
                      <a:lnTo>
                        <a:pt x="120058" y="1011641"/>
                      </a:lnTo>
                      <a:lnTo>
                        <a:pt x="121829" y="1012897"/>
                      </a:lnTo>
                      <a:lnTo>
                        <a:pt x="123612" y="1014179"/>
                      </a:lnTo>
                      <a:lnTo>
                        <a:pt x="124906" y="1014484"/>
                      </a:lnTo>
                      <a:lnTo>
                        <a:pt x="125383" y="1014594"/>
                      </a:lnTo>
                      <a:lnTo>
                        <a:pt x="125847" y="1014704"/>
                      </a:lnTo>
                      <a:lnTo>
                        <a:pt x="126763" y="1014923"/>
                      </a:lnTo>
                      <a:lnTo>
                        <a:pt x="127227" y="1015033"/>
                      </a:lnTo>
                      <a:lnTo>
                        <a:pt x="128155" y="1015252"/>
                      </a:lnTo>
                      <a:lnTo>
                        <a:pt x="129829" y="1015289"/>
                      </a:lnTo>
                      <a:lnTo>
                        <a:pt x="130464" y="1015301"/>
                      </a:lnTo>
                      <a:lnTo>
                        <a:pt x="131526" y="1015326"/>
                      </a:lnTo>
                      <a:lnTo>
                        <a:pt x="132491" y="1015216"/>
                      </a:lnTo>
                      <a:lnTo>
                        <a:pt x="136840" y="1014704"/>
                      </a:lnTo>
                      <a:lnTo>
                        <a:pt x="137304" y="1014630"/>
                      </a:lnTo>
                      <a:lnTo>
                        <a:pt x="140626" y="1014154"/>
                      </a:lnTo>
                      <a:lnTo>
                        <a:pt x="144327" y="1013630"/>
                      </a:lnTo>
                      <a:lnTo>
                        <a:pt x="145768" y="1013422"/>
                      </a:lnTo>
                      <a:lnTo>
                        <a:pt x="146672" y="1013117"/>
                      </a:lnTo>
                      <a:lnTo>
                        <a:pt x="149835" y="1012068"/>
                      </a:lnTo>
                      <a:lnTo>
                        <a:pt x="150617" y="1011811"/>
                      </a:lnTo>
                      <a:lnTo>
                        <a:pt x="151411" y="1011336"/>
                      </a:lnTo>
                      <a:lnTo>
                        <a:pt x="151997" y="1010994"/>
                      </a:lnTo>
                      <a:lnTo>
                        <a:pt x="152583" y="1010640"/>
                      </a:lnTo>
                      <a:lnTo>
                        <a:pt x="153841" y="1009908"/>
                      </a:lnTo>
                      <a:lnTo>
                        <a:pt x="154806" y="1008687"/>
                      </a:lnTo>
                      <a:lnTo>
                        <a:pt x="158996" y="1003379"/>
                      </a:lnTo>
                      <a:lnTo>
                        <a:pt x="159973" y="1002159"/>
                      </a:lnTo>
                      <a:lnTo>
                        <a:pt x="161817" y="999450"/>
                      </a:lnTo>
                      <a:lnTo>
                        <a:pt x="164321" y="995801"/>
                      </a:lnTo>
                      <a:lnTo>
                        <a:pt x="165872" y="993946"/>
                      </a:lnTo>
                      <a:lnTo>
                        <a:pt x="167558" y="991933"/>
                      </a:lnTo>
                      <a:lnTo>
                        <a:pt x="169940" y="987723"/>
                      </a:lnTo>
                      <a:lnTo>
                        <a:pt x="170648" y="986490"/>
                      </a:lnTo>
                      <a:lnTo>
                        <a:pt x="171576" y="984855"/>
                      </a:lnTo>
                      <a:lnTo>
                        <a:pt x="172712" y="983940"/>
                      </a:lnTo>
                      <a:lnTo>
                        <a:pt x="174776" y="982268"/>
                      </a:lnTo>
                      <a:lnTo>
                        <a:pt x="175680" y="981536"/>
                      </a:lnTo>
                      <a:lnTo>
                        <a:pt x="176792" y="981219"/>
                      </a:lnTo>
                      <a:lnTo>
                        <a:pt x="178672" y="980682"/>
                      </a:lnTo>
                      <a:lnTo>
                        <a:pt x="179747" y="980377"/>
                      </a:lnTo>
                      <a:lnTo>
                        <a:pt x="180969" y="980511"/>
                      </a:lnTo>
                      <a:lnTo>
                        <a:pt x="182630" y="980706"/>
                      </a:lnTo>
                      <a:lnTo>
                        <a:pt x="183607" y="980816"/>
                      </a:lnTo>
                      <a:lnTo>
                        <a:pt x="184486" y="981158"/>
                      </a:lnTo>
                      <a:lnTo>
                        <a:pt x="187149" y="982183"/>
                      </a:lnTo>
                      <a:lnTo>
                        <a:pt x="188297" y="982622"/>
                      </a:lnTo>
                      <a:lnTo>
                        <a:pt x="189531" y="983098"/>
                      </a:lnTo>
                      <a:lnTo>
                        <a:pt x="190679" y="983928"/>
                      </a:lnTo>
                      <a:lnTo>
                        <a:pt x="192584" y="985319"/>
                      </a:lnTo>
                      <a:lnTo>
                        <a:pt x="194539" y="986747"/>
                      </a:lnTo>
                      <a:lnTo>
                        <a:pt x="196114" y="987894"/>
                      </a:lnTo>
                      <a:lnTo>
                        <a:pt x="197763" y="990005"/>
                      </a:lnTo>
                      <a:lnTo>
                        <a:pt x="198129" y="990481"/>
                      </a:lnTo>
                      <a:lnTo>
                        <a:pt x="199558" y="992287"/>
                      </a:lnTo>
                      <a:lnTo>
                        <a:pt x="201146" y="993592"/>
                      </a:lnTo>
                      <a:lnTo>
                        <a:pt x="201928" y="994239"/>
                      </a:lnTo>
                      <a:lnTo>
                        <a:pt x="208560" y="999694"/>
                      </a:lnTo>
                      <a:lnTo>
                        <a:pt x="218857" y="1008150"/>
                      </a:lnTo>
                      <a:lnTo>
                        <a:pt x="219406" y="1008431"/>
                      </a:lnTo>
                      <a:lnTo>
                        <a:pt x="221556" y="1009517"/>
                      </a:lnTo>
                      <a:lnTo>
                        <a:pt x="222948" y="1010225"/>
                      </a:lnTo>
                      <a:lnTo>
                        <a:pt x="224328" y="1010091"/>
                      </a:lnTo>
                      <a:lnTo>
                        <a:pt x="225843" y="1009944"/>
                      </a:lnTo>
                      <a:lnTo>
                        <a:pt x="227016" y="1009834"/>
                      </a:lnTo>
                      <a:lnTo>
                        <a:pt x="228286" y="1009237"/>
                      </a:lnTo>
                      <a:lnTo>
                        <a:pt x="229996" y="1008443"/>
                      </a:lnTo>
                      <a:lnTo>
                        <a:pt x="230851" y="1008041"/>
                      </a:lnTo>
                      <a:lnTo>
                        <a:pt x="232011" y="1007321"/>
                      </a:lnTo>
                      <a:lnTo>
                        <a:pt x="233574" y="1006369"/>
                      </a:lnTo>
                      <a:lnTo>
                        <a:pt x="235944" y="1004905"/>
                      </a:lnTo>
                      <a:lnTo>
                        <a:pt x="237727" y="1004295"/>
                      </a:lnTo>
                      <a:lnTo>
                        <a:pt x="244433" y="1002000"/>
                      </a:lnTo>
                      <a:lnTo>
                        <a:pt x="245361" y="1001683"/>
                      </a:lnTo>
                      <a:lnTo>
                        <a:pt x="247254" y="1001036"/>
                      </a:lnTo>
                      <a:lnTo>
                        <a:pt x="249208" y="1000841"/>
                      </a:lnTo>
                      <a:lnTo>
                        <a:pt x="252763" y="1000512"/>
                      </a:lnTo>
                      <a:lnTo>
                        <a:pt x="254509" y="1000341"/>
                      </a:lnTo>
                      <a:lnTo>
                        <a:pt x="255389" y="1000255"/>
                      </a:lnTo>
                      <a:lnTo>
                        <a:pt x="257563" y="1000231"/>
                      </a:lnTo>
                      <a:lnTo>
                        <a:pt x="265038" y="1000121"/>
                      </a:lnTo>
                      <a:lnTo>
                        <a:pt x="269093" y="1000072"/>
                      </a:lnTo>
                      <a:lnTo>
                        <a:pt x="269606" y="1000060"/>
                      </a:lnTo>
                      <a:lnTo>
                        <a:pt x="271462" y="1000036"/>
                      </a:lnTo>
                      <a:lnTo>
                        <a:pt x="274162" y="1001000"/>
                      </a:lnTo>
                      <a:lnTo>
                        <a:pt x="276201" y="1001720"/>
                      </a:lnTo>
                      <a:lnTo>
                        <a:pt x="277386" y="1001793"/>
                      </a:lnTo>
                      <a:lnTo>
                        <a:pt x="280330" y="1001976"/>
                      </a:lnTo>
                      <a:lnTo>
                        <a:pt x="281881" y="1002074"/>
                      </a:lnTo>
                      <a:lnTo>
                        <a:pt x="283127" y="1001207"/>
                      </a:lnTo>
                      <a:lnTo>
                        <a:pt x="284898" y="999962"/>
                      </a:lnTo>
                      <a:lnTo>
                        <a:pt x="286009" y="999181"/>
                      </a:lnTo>
                      <a:lnTo>
                        <a:pt x="286718" y="997754"/>
                      </a:lnTo>
                      <a:lnTo>
                        <a:pt x="289576" y="991872"/>
                      </a:lnTo>
                      <a:lnTo>
                        <a:pt x="289991" y="991042"/>
                      </a:lnTo>
                      <a:lnTo>
                        <a:pt x="290382" y="990090"/>
                      </a:lnTo>
                      <a:lnTo>
                        <a:pt x="290773" y="989139"/>
                      </a:lnTo>
                      <a:lnTo>
                        <a:pt x="293362" y="982891"/>
                      </a:lnTo>
                      <a:lnTo>
                        <a:pt x="294351" y="980499"/>
                      </a:lnTo>
                      <a:lnTo>
                        <a:pt x="294803" y="979523"/>
                      </a:lnTo>
                      <a:lnTo>
                        <a:pt x="295487" y="978070"/>
                      </a:lnTo>
                      <a:lnTo>
                        <a:pt x="298871" y="970786"/>
                      </a:lnTo>
                      <a:lnTo>
                        <a:pt x="299774" y="968845"/>
                      </a:lnTo>
                      <a:lnTo>
                        <a:pt x="300776" y="966380"/>
                      </a:lnTo>
                      <a:lnTo>
                        <a:pt x="305161" y="955581"/>
                      </a:lnTo>
                      <a:lnTo>
                        <a:pt x="305967" y="953604"/>
                      </a:lnTo>
                      <a:lnTo>
                        <a:pt x="306309" y="951566"/>
                      </a:lnTo>
                      <a:lnTo>
                        <a:pt x="306956" y="947795"/>
                      </a:lnTo>
                      <a:lnTo>
                        <a:pt x="307066" y="947014"/>
                      </a:lnTo>
                      <a:lnTo>
                        <a:pt x="307188" y="945953"/>
                      </a:lnTo>
                      <a:lnTo>
                        <a:pt x="308080" y="938485"/>
                      </a:lnTo>
                      <a:lnTo>
                        <a:pt x="308202" y="937411"/>
                      </a:lnTo>
                      <a:lnTo>
                        <a:pt x="308349" y="936166"/>
                      </a:lnTo>
                      <a:lnTo>
                        <a:pt x="308568" y="934812"/>
                      </a:lnTo>
                      <a:lnTo>
                        <a:pt x="308727" y="933762"/>
                      </a:lnTo>
                      <a:lnTo>
                        <a:pt x="310132" y="924939"/>
                      </a:lnTo>
                      <a:lnTo>
                        <a:pt x="310449" y="922865"/>
                      </a:lnTo>
                      <a:lnTo>
                        <a:pt x="311158" y="921132"/>
                      </a:lnTo>
                      <a:lnTo>
                        <a:pt x="312880" y="916873"/>
                      </a:lnTo>
                      <a:lnTo>
                        <a:pt x="313576" y="915165"/>
                      </a:lnTo>
                      <a:lnTo>
                        <a:pt x="314859" y="913713"/>
                      </a:lnTo>
                      <a:lnTo>
                        <a:pt x="316312" y="912102"/>
                      </a:lnTo>
                      <a:lnTo>
                        <a:pt x="319280" y="908758"/>
                      </a:lnTo>
                      <a:lnTo>
                        <a:pt x="321185" y="906635"/>
                      </a:lnTo>
                      <a:lnTo>
                        <a:pt x="321527" y="906269"/>
                      </a:lnTo>
                      <a:lnTo>
                        <a:pt x="322871" y="904768"/>
                      </a:lnTo>
                      <a:lnTo>
                        <a:pt x="324618" y="904426"/>
                      </a:lnTo>
                      <a:lnTo>
                        <a:pt x="329015" y="903548"/>
                      </a:lnTo>
                      <a:lnTo>
                        <a:pt x="329711" y="903414"/>
                      </a:lnTo>
                      <a:lnTo>
                        <a:pt x="330871" y="903353"/>
                      </a:lnTo>
                      <a:lnTo>
                        <a:pt x="335928" y="903291"/>
                      </a:lnTo>
                      <a:lnTo>
                        <a:pt x="337442" y="903267"/>
                      </a:lnTo>
                      <a:lnTo>
                        <a:pt x="338847" y="903524"/>
                      </a:lnTo>
                      <a:lnTo>
                        <a:pt x="343696" y="904390"/>
                      </a:lnTo>
                      <a:lnTo>
                        <a:pt x="345394" y="904695"/>
                      </a:lnTo>
                      <a:lnTo>
                        <a:pt x="346676" y="905122"/>
                      </a:lnTo>
                      <a:lnTo>
                        <a:pt x="347946" y="905549"/>
                      </a:lnTo>
                      <a:lnTo>
                        <a:pt x="351720" y="906806"/>
                      </a:lnTo>
                      <a:lnTo>
                        <a:pt x="353577" y="907428"/>
                      </a:lnTo>
                      <a:lnTo>
                        <a:pt x="357278" y="908819"/>
                      </a:lnTo>
                      <a:lnTo>
                        <a:pt x="358194" y="909173"/>
                      </a:lnTo>
                      <a:lnTo>
                        <a:pt x="359183" y="909539"/>
                      </a:lnTo>
                      <a:lnTo>
                        <a:pt x="361077" y="909588"/>
                      </a:lnTo>
                      <a:lnTo>
                        <a:pt x="368918" y="909820"/>
                      </a:lnTo>
                      <a:lnTo>
                        <a:pt x="369700" y="909844"/>
                      </a:lnTo>
                      <a:lnTo>
                        <a:pt x="370176" y="909795"/>
                      </a:lnTo>
                      <a:lnTo>
                        <a:pt x="371581" y="909686"/>
                      </a:lnTo>
                      <a:lnTo>
                        <a:pt x="374475" y="909442"/>
                      </a:lnTo>
                      <a:lnTo>
                        <a:pt x="375916" y="909320"/>
                      </a:lnTo>
                      <a:lnTo>
                        <a:pt x="377016" y="908710"/>
                      </a:lnTo>
                      <a:lnTo>
                        <a:pt x="379984" y="907050"/>
                      </a:lnTo>
                      <a:lnTo>
                        <a:pt x="381132" y="906416"/>
                      </a:lnTo>
                      <a:lnTo>
                        <a:pt x="381816" y="905293"/>
                      </a:lnTo>
                      <a:lnTo>
                        <a:pt x="383184" y="903072"/>
                      </a:lnTo>
                      <a:lnTo>
                        <a:pt x="383965" y="901790"/>
                      </a:lnTo>
                      <a:lnTo>
                        <a:pt x="383941" y="899850"/>
                      </a:lnTo>
                      <a:lnTo>
                        <a:pt x="383917" y="897886"/>
                      </a:lnTo>
                      <a:lnTo>
                        <a:pt x="383892" y="896104"/>
                      </a:lnTo>
                      <a:lnTo>
                        <a:pt x="383819" y="889563"/>
                      </a:lnTo>
                      <a:lnTo>
                        <a:pt x="383795" y="888111"/>
                      </a:lnTo>
                      <a:lnTo>
                        <a:pt x="383782" y="887147"/>
                      </a:lnTo>
                      <a:lnTo>
                        <a:pt x="383672" y="886342"/>
                      </a:lnTo>
                      <a:lnTo>
                        <a:pt x="383013" y="881937"/>
                      </a:lnTo>
                      <a:lnTo>
                        <a:pt x="382732" y="880057"/>
                      </a:lnTo>
                      <a:lnTo>
                        <a:pt x="381339" y="878764"/>
                      </a:lnTo>
                      <a:lnTo>
                        <a:pt x="380301" y="877812"/>
                      </a:lnTo>
                      <a:lnTo>
                        <a:pt x="379458" y="877080"/>
                      </a:lnTo>
                      <a:lnTo>
                        <a:pt x="378542" y="876567"/>
                      </a:lnTo>
                      <a:lnTo>
                        <a:pt x="376124" y="875225"/>
                      </a:lnTo>
                      <a:lnTo>
                        <a:pt x="374536" y="873931"/>
                      </a:lnTo>
                      <a:lnTo>
                        <a:pt x="372155" y="872003"/>
                      </a:lnTo>
                      <a:lnTo>
                        <a:pt x="371361" y="871357"/>
                      </a:lnTo>
                      <a:lnTo>
                        <a:pt x="370237" y="870161"/>
                      </a:lnTo>
                      <a:lnTo>
                        <a:pt x="369467" y="869331"/>
                      </a:lnTo>
                      <a:lnTo>
                        <a:pt x="368539" y="868330"/>
                      </a:lnTo>
                      <a:lnTo>
                        <a:pt x="367648" y="867073"/>
                      </a:lnTo>
                      <a:lnTo>
                        <a:pt x="364667" y="862888"/>
                      </a:lnTo>
                      <a:lnTo>
                        <a:pt x="363776" y="861631"/>
                      </a:lnTo>
                      <a:lnTo>
                        <a:pt x="362689" y="859471"/>
                      </a:lnTo>
                      <a:lnTo>
                        <a:pt x="362029" y="858178"/>
                      </a:lnTo>
                      <a:lnTo>
                        <a:pt x="360918" y="855993"/>
                      </a:lnTo>
                      <a:lnTo>
                        <a:pt x="359818" y="853809"/>
                      </a:lnTo>
                      <a:lnTo>
                        <a:pt x="358182" y="851197"/>
                      </a:lnTo>
                      <a:lnTo>
                        <a:pt x="357095" y="849453"/>
                      </a:lnTo>
                      <a:lnTo>
                        <a:pt x="355482" y="846878"/>
                      </a:lnTo>
                      <a:lnTo>
                        <a:pt x="355214" y="846438"/>
                      </a:lnTo>
                      <a:lnTo>
                        <a:pt x="354188" y="844754"/>
                      </a:lnTo>
                      <a:lnTo>
                        <a:pt x="351342" y="840093"/>
                      </a:lnTo>
                      <a:lnTo>
                        <a:pt x="348630" y="835651"/>
                      </a:lnTo>
                      <a:lnTo>
                        <a:pt x="347543" y="833870"/>
                      </a:lnTo>
                      <a:lnTo>
                        <a:pt x="346749" y="832076"/>
                      </a:lnTo>
                      <a:lnTo>
                        <a:pt x="346359" y="831185"/>
                      </a:lnTo>
                      <a:lnTo>
                        <a:pt x="344197" y="826316"/>
                      </a:lnTo>
                      <a:lnTo>
                        <a:pt x="342023" y="819665"/>
                      </a:lnTo>
                      <a:lnTo>
                        <a:pt x="341595" y="818323"/>
                      </a:lnTo>
                      <a:lnTo>
                        <a:pt x="341607" y="816602"/>
                      </a:lnTo>
                      <a:lnTo>
                        <a:pt x="341815" y="811282"/>
                      </a:lnTo>
                      <a:lnTo>
                        <a:pt x="341876" y="809684"/>
                      </a:lnTo>
                      <a:lnTo>
                        <a:pt x="342597" y="808011"/>
                      </a:lnTo>
                      <a:lnTo>
                        <a:pt x="344795" y="802911"/>
                      </a:lnTo>
                      <a:lnTo>
                        <a:pt x="345113" y="802227"/>
                      </a:lnTo>
                      <a:lnTo>
                        <a:pt x="346737" y="799262"/>
                      </a:lnTo>
                      <a:lnTo>
                        <a:pt x="347275" y="798286"/>
                      </a:lnTo>
                      <a:lnTo>
                        <a:pt x="348142" y="796699"/>
                      </a:lnTo>
                      <a:lnTo>
                        <a:pt x="349608" y="795687"/>
                      </a:lnTo>
                      <a:lnTo>
                        <a:pt x="351073" y="794662"/>
                      </a:lnTo>
                      <a:lnTo>
                        <a:pt x="351977" y="794027"/>
                      </a:lnTo>
                      <a:lnTo>
                        <a:pt x="354640" y="792575"/>
                      </a:lnTo>
                      <a:lnTo>
                        <a:pt x="355751" y="791965"/>
                      </a:lnTo>
                      <a:lnTo>
                        <a:pt x="356887" y="791342"/>
                      </a:lnTo>
                      <a:lnTo>
                        <a:pt x="358292" y="791001"/>
                      </a:lnTo>
                      <a:lnTo>
                        <a:pt x="360893" y="790354"/>
                      </a:lnTo>
                      <a:lnTo>
                        <a:pt x="361589" y="790183"/>
                      </a:lnTo>
                      <a:lnTo>
                        <a:pt x="362066" y="790122"/>
                      </a:lnTo>
                      <a:lnTo>
                        <a:pt x="367672" y="789353"/>
                      </a:lnTo>
                      <a:lnTo>
                        <a:pt x="368661" y="789219"/>
                      </a:lnTo>
                      <a:lnTo>
                        <a:pt x="369370" y="789244"/>
                      </a:lnTo>
                      <a:lnTo>
                        <a:pt x="372655" y="789329"/>
                      </a:lnTo>
                      <a:lnTo>
                        <a:pt x="374243" y="789366"/>
                      </a:lnTo>
                      <a:lnTo>
                        <a:pt x="375550" y="790147"/>
                      </a:lnTo>
                      <a:lnTo>
                        <a:pt x="377504" y="791294"/>
                      </a:lnTo>
                      <a:lnTo>
                        <a:pt x="378579" y="791928"/>
                      </a:lnTo>
                      <a:lnTo>
                        <a:pt x="379910" y="793271"/>
                      </a:lnTo>
                      <a:lnTo>
                        <a:pt x="380558" y="793905"/>
                      </a:lnTo>
                      <a:lnTo>
                        <a:pt x="382707" y="796028"/>
                      </a:lnTo>
                      <a:lnTo>
                        <a:pt x="386164" y="798005"/>
                      </a:lnTo>
                      <a:lnTo>
                        <a:pt x="388326" y="799238"/>
                      </a:lnTo>
                      <a:lnTo>
                        <a:pt x="390024" y="801569"/>
                      </a:lnTo>
                      <a:lnTo>
                        <a:pt x="392906" y="805522"/>
                      </a:lnTo>
                      <a:lnTo>
                        <a:pt x="393969" y="806645"/>
                      </a:lnTo>
                      <a:lnTo>
                        <a:pt x="395691" y="808463"/>
                      </a:lnTo>
                      <a:lnTo>
                        <a:pt x="396387" y="809195"/>
                      </a:lnTo>
                      <a:lnTo>
                        <a:pt x="396973" y="809647"/>
                      </a:lnTo>
                      <a:lnTo>
                        <a:pt x="399807" y="811855"/>
                      </a:lnTo>
                      <a:lnTo>
                        <a:pt x="400943" y="812746"/>
                      </a:lnTo>
                      <a:lnTo>
                        <a:pt x="402311" y="813015"/>
                      </a:lnTo>
                      <a:lnTo>
                        <a:pt x="405230" y="813625"/>
                      </a:lnTo>
                      <a:lnTo>
                        <a:pt x="405939" y="813637"/>
                      </a:lnTo>
                      <a:lnTo>
                        <a:pt x="409077" y="813466"/>
                      </a:lnTo>
                      <a:lnTo>
                        <a:pt x="410604" y="813381"/>
                      </a:lnTo>
                      <a:lnTo>
                        <a:pt x="411984" y="811953"/>
                      </a:lnTo>
                      <a:lnTo>
                        <a:pt x="412913" y="810977"/>
                      </a:lnTo>
                      <a:lnTo>
                        <a:pt x="413365" y="810513"/>
                      </a:lnTo>
                      <a:lnTo>
                        <a:pt x="413816" y="809805"/>
                      </a:lnTo>
                      <a:lnTo>
                        <a:pt x="418214" y="803021"/>
                      </a:lnTo>
                      <a:lnTo>
                        <a:pt x="419691" y="800958"/>
                      </a:lnTo>
                      <a:lnTo>
                        <a:pt x="422049" y="797664"/>
                      </a:lnTo>
                      <a:lnTo>
                        <a:pt x="422647" y="796834"/>
                      </a:lnTo>
                      <a:lnTo>
                        <a:pt x="422928" y="796419"/>
                      </a:lnTo>
                      <a:lnTo>
                        <a:pt x="426690" y="790989"/>
                      </a:lnTo>
                      <a:lnTo>
                        <a:pt x="428144" y="788890"/>
                      </a:lnTo>
                      <a:lnTo>
                        <a:pt x="429292" y="787352"/>
                      </a:lnTo>
                      <a:lnTo>
                        <a:pt x="431209" y="784777"/>
                      </a:lnTo>
                      <a:lnTo>
                        <a:pt x="432870" y="781483"/>
                      </a:lnTo>
                      <a:lnTo>
                        <a:pt x="434104" y="779018"/>
                      </a:lnTo>
                      <a:lnTo>
                        <a:pt x="436644" y="775857"/>
                      </a:lnTo>
                      <a:lnTo>
                        <a:pt x="437903" y="774283"/>
                      </a:lnTo>
                      <a:lnTo>
                        <a:pt x="438196" y="772562"/>
                      </a:lnTo>
                      <a:lnTo>
                        <a:pt x="439051" y="767620"/>
                      </a:lnTo>
                      <a:lnTo>
                        <a:pt x="439307" y="766071"/>
                      </a:lnTo>
                      <a:lnTo>
                        <a:pt x="438880" y="764582"/>
                      </a:lnTo>
                      <a:lnTo>
                        <a:pt x="437951" y="761372"/>
                      </a:lnTo>
                      <a:lnTo>
                        <a:pt x="437744" y="760628"/>
                      </a:lnTo>
                      <a:lnTo>
                        <a:pt x="437267" y="759725"/>
                      </a:lnTo>
                      <a:lnTo>
                        <a:pt x="436535" y="758370"/>
                      </a:lnTo>
                      <a:lnTo>
                        <a:pt x="435765" y="756943"/>
                      </a:lnTo>
                      <a:lnTo>
                        <a:pt x="435362" y="756552"/>
                      </a:lnTo>
                      <a:lnTo>
                        <a:pt x="433884" y="755137"/>
                      </a:lnTo>
                      <a:lnTo>
                        <a:pt x="432040" y="753367"/>
                      </a:lnTo>
                      <a:lnTo>
                        <a:pt x="431307" y="752660"/>
                      </a:lnTo>
                      <a:lnTo>
                        <a:pt x="429463" y="750890"/>
                      </a:lnTo>
                      <a:lnTo>
                        <a:pt x="428583" y="748987"/>
                      </a:lnTo>
                      <a:lnTo>
                        <a:pt x="426165" y="743727"/>
                      </a:lnTo>
                      <a:lnTo>
                        <a:pt x="423734" y="738468"/>
                      </a:lnTo>
                      <a:lnTo>
                        <a:pt x="422855" y="736552"/>
                      </a:lnTo>
                      <a:lnTo>
                        <a:pt x="422122" y="734526"/>
                      </a:lnTo>
                      <a:lnTo>
                        <a:pt x="421401" y="732488"/>
                      </a:lnTo>
                      <a:lnTo>
                        <a:pt x="418861" y="725374"/>
                      </a:lnTo>
                      <a:lnTo>
                        <a:pt x="417957" y="722824"/>
                      </a:lnTo>
                      <a:lnTo>
                        <a:pt x="417578" y="721298"/>
                      </a:lnTo>
                      <a:lnTo>
                        <a:pt x="416088" y="715282"/>
                      </a:lnTo>
                      <a:lnTo>
                        <a:pt x="415698" y="713684"/>
                      </a:lnTo>
                      <a:lnTo>
                        <a:pt x="415575" y="712659"/>
                      </a:lnTo>
                      <a:lnTo>
                        <a:pt x="414989" y="707595"/>
                      </a:lnTo>
                      <a:lnTo>
                        <a:pt x="414806" y="705923"/>
                      </a:lnTo>
                      <a:lnTo>
                        <a:pt x="415001" y="704532"/>
                      </a:lnTo>
                      <a:lnTo>
                        <a:pt x="415746" y="699748"/>
                      </a:lnTo>
                      <a:lnTo>
                        <a:pt x="415991" y="698223"/>
                      </a:lnTo>
                      <a:lnTo>
                        <a:pt x="416858" y="697063"/>
                      </a:lnTo>
                      <a:lnTo>
                        <a:pt x="418580" y="694794"/>
                      </a:lnTo>
                      <a:lnTo>
                        <a:pt x="419166" y="694025"/>
                      </a:lnTo>
                      <a:lnTo>
                        <a:pt x="420009" y="693439"/>
                      </a:lnTo>
                      <a:lnTo>
                        <a:pt x="421865" y="692146"/>
                      </a:lnTo>
                      <a:lnTo>
                        <a:pt x="423001" y="691352"/>
                      </a:lnTo>
                      <a:lnTo>
                        <a:pt x="424772" y="690840"/>
                      </a:lnTo>
                      <a:lnTo>
                        <a:pt x="429231" y="689547"/>
                      </a:lnTo>
                      <a:lnTo>
                        <a:pt x="430073" y="689302"/>
                      </a:lnTo>
                      <a:lnTo>
                        <a:pt x="432370" y="688338"/>
                      </a:lnTo>
                      <a:lnTo>
                        <a:pt x="437426" y="686227"/>
                      </a:lnTo>
                      <a:lnTo>
                        <a:pt x="439258" y="685471"/>
                      </a:lnTo>
                      <a:lnTo>
                        <a:pt x="440675" y="685361"/>
                      </a:lnTo>
                      <a:lnTo>
                        <a:pt x="448187" y="684763"/>
                      </a:lnTo>
                      <a:lnTo>
                        <a:pt x="449860" y="684629"/>
                      </a:lnTo>
                      <a:lnTo>
                        <a:pt x="451057" y="684531"/>
                      </a:lnTo>
                      <a:lnTo>
                        <a:pt x="452352" y="684433"/>
                      </a:lnTo>
                      <a:lnTo>
                        <a:pt x="453341" y="684421"/>
                      </a:lnTo>
                      <a:lnTo>
                        <a:pt x="455295" y="684397"/>
                      </a:lnTo>
                      <a:lnTo>
                        <a:pt x="460682" y="684336"/>
                      </a:lnTo>
                      <a:lnTo>
                        <a:pt x="462648" y="684311"/>
                      </a:lnTo>
                      <a:lnTo>
                        <a:pt x="463625" y="684299"/>
                      </a:lnTo>
                      <a:lnTo>
                        <a:pt x="464602" y="684287"/>
                      </a:lnTo>
                      <a:lnTo>
                        <a:pt x="466019" y="684385"/>
                      </a:lnTo>
                      <a:lnTo>
                        <a:pt x="470245" y="684702"/>
                      </a:lnTo>
                      <a:lnTo>
                        <a:pt x="472138" y="684848"/>
                      </a:lnTo>
                      <a:lnTo>
                        <a:pt x="473519" y="685202"/>
                      </a:lnTo>
                      <a:lnTo>
                        <a:pt x="477427" y="686215"/>
                      </a:lnTo>
                      <a:lnTo>
                        <a:pt x="478600" y="686520"/>
                      </a:lnTo>
                      <a:lnTo>
                        <a:pt x="479503" y="686789"/>
                      </a:lnTo>
                      <a:lnTo>
                        <a:pt x="484694" y="688375"/>
                      </a:lnTo>
                      <a:lnTo>
                        <a:pt x="486600" y="688948"/>
                      </a:lnTo>
                      <a:lnTo>
                        <a:pt x="488298" y="689461"/>
                      </a:lnTo>
                      <a:lnTo>
                        <a:pt x="490166" y="689742"/>
                      </a:lnTo>
                      <a:lnTo>
                        <a:pt x="497189" y="690803"/>
                      </a:lnTo>
                      <a:lnTo>
                        <a:pt x="499058" y="691084"/>
                      </a:lnTo>
                      <a:lnTo>
                        <a:pt x="499534" y="691157"/>
                      </a:lnTo>
                      <a:lnTo>
                        <a:pt x="506179" y="692231"/>
                      </a:lnTo>
                      <a:lnTo>
                        <a:pt x="508084" y="692536"/>
                      </a:lnTo>
                      <a:lnTo>
                        <a:pt x="510478" y="692915"/>
                      </a:lnTo>
                      <a:lnTo>
                        <a:pt x="513324" y="693293"/>
                      </a:lnTo>
                      <a:lnTo>
                        <a:pt x="525672" y="694916"/>
                      </a:lnTo>
                      <a:lnTo>
                        <a:pt x="527248" y="695123"/>
                      </a:lnTo>
                      <a:lnTo>
                        <a:pt x="532463" y="695221"/>
                      </a:lnTo>
                      <a:lnTo>
                        <a:pt x="533404" y="695245"/>
                      </a:lnTo>
                      <a:lnTo>
                        <a:pt x="534344" y="695257"/>
                      </a:lnTo>
                      <a:lnTo>
                        <a:pt x="536115" y="695111"/>
                      </a:lnTo>
                      <a:lnTo>
                        <a:pt x="538326" y="694916"/>
                      </a:lnTo>
                      <a:lnTo>
                        <a:pt x="541551" y="694635"/>
                      </a:lnTo>
                      <a:lnTo>
                        <a:pt x="542931" y="694513"/>
                      </a:lnTo>
                      <a:lnTo>
                        <a:pt x="544335" y="694257"/>
                      </a:lnTo>
                      <a:lnTo>
                        <a:pt x="550870" y="693110"/>
                      </a:lnTo>
                      <a:lnTo>
                        <a:pt x="550894" y="690047"/>
                      </a:lnTo>
                      <a:lnTo>
                        <a:pt x="550906" y="687874"/>
                      </a:lnTo>
                      <a:lnTo>
                        <a:pt x="550894" y="686276"/>
                      </a:lnTo>
                      <a:lnTo>
                        <a:pt x="550870" y="684153"/>
                      </a:lnTo>
                      <a:lnTo>
                        <a:pt x="551810" y="681944"/>
                      </a:lnTo>
                      <a:lnTo>
                        <a:pt x="552213" y="680992"/>
                      </a:lnTo>
                      <a:lnTo>
                        <a:pt x="552543" y="680199"/>
                      </a:lnTo>
                      <a:lnTo>
                        <a:pt x="552824" y="677697"/>
                      </a:lnTo>
                      <a:lnTo>
                        <a:pt x="552934" y="676697"/>
                      </a:lnTo>
                      <a:lnTo>
                        <a:pt x="552971" y="676172"/>
                      </a:lnTo>
                      <a:lnTo>
                        <a:pt x="553044" y="674696"/>
                      </a:lnTo>
                      <a:lnTo>
                        <a:pt x="553117" y="673195"/>
                      </a:lnTo>
                      <a:lnTo>
                        <a:pt x="552897" y="671584"/>
                      </a:lnTo>
                      <a:lnTo>
                        <a:pt x="552323" y="667288"/>
                      </a:lnTo>
                      <a:lnTo>
                        <a:pt x="552177" y="666214"/>
                      </a:lnTo>
                      <a:lnTo>
                        <a:pt x="551652" y="664225"/>
                      </a:lnTo>
                      <a:lnTo>
                        <a:pt x="550992" y="661724"/>
                      </a:lnTo>
                      <a:lnTo>
                        <a:pt x="548586" y="652694"/>
                      </a:lnTo>
                      <a:lnTo>
                        <a:pt x="547829" y="649716"/>
                      </a:lnTo>
                      <a:lnTo>
                        <a:pt x="547242" y="647471"/>
                      </a:lnTo>
                      <a:lnTo>
                        <a:pt x="547145" y="644262"/>
                      </a:lnTo>
                      <a:lnTo>
                        <a:pt x="547010" y="639954"/>
                      </a:lnTo>
                      <a:lnTo>
                        <a:pt x="546949" y="637867"/>
                      </a:lnTo>
                      <a:lnTo>
                        <a:pt x="546937" y="637428"/>
                      </a:lnTo>
                      <a:lnTo>
                        <a:pt x="546424" y="635939"/>
                      </a:lnTo>
                      <a:lnTo>
                        <a:pt x="544677" y="630875"/>
                      </a:lnTo>
                      <a:lnTo>
                        <a:pt x="544042" y="629045"/>
                      </a:lnTo>
                      <a:lnTo>
                        <a:pt x="542283" y="627727"/>
                      </a:lnTo>
                      <a:lnTo>
                        <a:pt x="540134" y="626128"/>
                      </a:lnTo>
                      <a:lnTo>
                        <a:pt x="539083" y="625311"/>
                      </a:lnTo>
                      <a:lnTo>
                        <a:pt x="537031" y="623688"/>
                      </a:lnTo>
                      <a:lnTo>
                        <a:pt x="535480" y="622467"/>
                      </a:lnTo>
                      <a:lnTo>
                        <a:pt x="534772" y="620783"/>
                      </a:lnTo>
                      <a:lnTo>
                        <a:pt x="533025" y="616598"/>
                      </a:lnTo>
                      <a:lnTo>
                        <a:pt x="532793" y="615829"/>
                      </a:lnTo>
                      <a:lnTo>
                        <a:pt x="532183" y="613584"/>
                      </a:lnTo>
                      <a:lnTo>
                        <a:pt x="531877" y="612437"/>
                      </a:lnTo>
                      <a:lnTo>
                        <a:pt x="531841" y="611570"/>
                      </a:lnTo>
                      <a:lnTo>
                        <a:pt x="531865" y="610716"/>
                      </a:lnTo>
                      <a:lnTo>
                        <a:pt x="531938" y="608202"/>
                      </a:lnTo>
                      <a:lnTo>
                        <a:pt x="531975" y="606774"/>
                      </a:lnTo>
                      <a:lnTo>
                        <a:pt x="532390" y="605005"/>
                      </a:lnTo>
                      <a:lnTo>
                        <a:pt x="532940" y="602625"/>
                      </a:lnTo>
                      <a:lnTo>
                        <a:pt x="533209" y="601515"/>
                      </a:lnTo>
                      <a:lnTo>
                        <a:pt x="534076" y="595816"/>
                      </a:lnTo>
                      <a:lnTo>
                        <a:pt x="534405" y="593620"/>
                      </a:lnTo>
                      <a:lnTo>
                        <a:pt x="535053" y="591997"/>
                      </a:lnTo>
                      <a:lnTo>
                        <a:pt x="536115" y="589312"/>
                      </a:lnTo>
                      <a:lnTo>
                        <a:pt x="536494" y="588348"/>
                      </a:lnTo>
                      <a:lnTo>
                        <a:pt x="536970" y="587421"/>
                      </a:lnTo>
                      <a:lnTo>
                        <a:pt x="539841" y="581771"/>
                      </a:lnTo>
                      <a:lnTo>
                        <a:pt x="540293" y="580868"/>
                      </a:lnTo>
                      <a:lnTo>
                        <a:pt x="540537" y="580416"/>
                      </a:lnTo>
                      <a:lnTo>
                        <a:pt x="542601" y="576548"/>
                      </a:lnTo>
                      <a:lnTo>
                        <a:pt x="543236" y="575376"/>
                      </a:lnTo>
                      <a:lnTo>
                        <a:pt x="543651" y="574681"/>
                      </a:lnTo>
                      <a:lnTo>
                        <a:pt x="545740" y="571228"/>
                      </a:lnTo>
                      <a:lnTo>
                        <a:pt x="546827" y="569434"/>
                      </a:lnTo>
                      <a:lnTo>
                        <a:pt x="548598" y="567787"/>
                      </a:lnTo>
                      <a:lnTo>
                        <a:pt x="549306" y="567127"/>
                      </a:lnTo>
                      <a:lnTo>
                        <a:pt x="550882" y="565663"/>
                      </a:lnTo>
                      <a:lnTo>
                        <a:pt x="552274" y="564187"/>
                      </a:lnTo>
                      <a:lnTo>
                        <a:pt x="554388" y="561966"/>
                      </a:lnTo>
                      <a:lnTo>
                        <a:pt x="560360" y="555669"/>
                      </a:lnTo>
                      <a:lnTo>
                        <a:pt x="561753" y="554192"/>
                      </a:lnTo>
                      <a:lnTo>
                        <a:pt x="562449" y="553424"/>
                      </a:lnTo>
                      <a:lnTo>
                        <a:pt x="563817" y="551886"/>
                      </a:lnTo>
                      <a:lnTo>
                        <a:pt x="567921" y="547274"/>
                      </a:lnTo>
                      <a:lnTo>
                        <a:pt x="568605" y="546517"/>
                      </a:lnTo>
                      <a:lnTo>
                        <a:pt x="569838" y="545138"/>
                      </a:lnTo>
                      <a:lnTo>
                        <a:pt x="571341" y="543832"/>
                      </a:lnTo>
                      <a:lnTo>
                        <a:pt x="572855" y="542539"/>
                      </a:lnTo>
                      <a:lnTo>
                        <a:pt x="576629" y="539305"/>
                      </a:lnTo>
                      <a:lnTo>
                        <a:pt x="577753" y="538329"/>
                      </a:lnTo>
                      <a:lnTo>
                        <a:pt x="579658" y="536694"/>
                      </a:lnTo>
                      <a:lnTo>
                        <a:pt x="580660" y="535486"/>
                      </a:lnTo>
                      <a:lnTo>
                        <a:pt x="585973" y="529152"/>
                      </a:lnTo>
                      <a:lnTo>
                        <a:pt x="585790" y="523722"/>
                      </a:lnTo>
                      <a:lnTo>
                        <a:pt x="585704" y="521538"/>
                      </a:lnTo>
                      <a:lnTo>
                        <a:pt x="585716" y="519451"/>
                      </a:lnTo>
                      <a:lnTo>
                        <a:pt x="585741" y="516315"/>
                      </a:lnTo>
                      <a:lnTo>
                        <a:pt x="585753" y="514216"/>
                      </a:lnTo>
                      <a:lnTo>
                        <a:pt x="585863" y="510140"/>
                      </a:lnTo>
                      <a:lnTo>
                        <a:pt x="585887" y="509115"/>
                      </a:lnTo>
                      <a:lnTo>
                        <a:pt x="585900" y="508432"/>
                      </a:lnTo>
                      <a:lnTo>
                        <a:pt x="585680" y="506992"/>
                      </a:lnTo>
                      <a:lnTo>
                        <a:pt x="585118" y="503392"/>
                      </a:lnTo>
                      <a:lnTo>
                        <a:pt x="584874" y="501842"/>
                      </a:lnTo>
                      <a:lnTo>
                        <a:pt x="584495" y="500707"/>
                      </a:lnTo>
                      <a:lnTo>
                        <a:pt x="582590" y="494936"/>
                      </a:lnTo>
                      <a:lnTo>
                        <a:pt x="580953" y="492214"/>
                      </a:lnTo>
                      <a:lnTo>
                        <a:pt x="580550" y="491555"/>
                      </a:lnTo>
                      <a:lnTo>
                        <a:pt x="579793" y="490481"/>
                      </a:lnTo>
                      <a:lnTo>
                        <a:pt x="577228" y="486943"/>
                      </a:lnTo>
                      <a:lnTo>
                        <a:pt x="576324" y="486113"/>
                      </a:lnTo>
                      <a:lnTo>
                        <a:pt x="574760" y="484661"/>
                      </a:lnTo>
                      <a:lnTo>
                        <a:pt x="574101" y="484124"/>
                      </a:lnTo>
                      <a:lnTo>
                        <a:pt x="572574" y="482879"/>
                      </a:lnTo>
                      <a:lnTo>
                        <a:pt x="570767" y="481390"/>
                      </a:lnTo>
                      <a:lnTo>
                        <a:pt x="569179" y="480085"/>
                      </a:lnTo>
                      <a:lnTo>
                        <a:pt x="566027" y="478071"/>
                      </a:lnTo>
                      <a:lnTo>
                        <a:pt x="564452" y="477058"/>
                      </a:lnTo>
                      <a:lnTo>
                        <a:pt x="563084" y="475594"/>
                      </a:lnTo>
                      <a:lnTo>
                        <a:pt x="560800" y="473141"/>
                      </a:lnTo>
                      <a:lnTo>
                        <a:pt x="560275" y="472592"/>
                      </a:lnTo>
                      <a:lnTo>
                        <a:pt x="558394" y="470676"/>
                      </a:lnTo>
                      <a:lnTo>
                        <a:pt x="557136" y="469382"/>
                      </a:lnTo>
                      <a:lnTo>
                        <a:pt x="556549" y="467894"/>
                      </a:lnTo>
                      <a:lnTo>
                        <a:pt x="555548" y="465319"/>
                      </a:lnTo>
                      <a:lnTo>
                        <a:pt x="555023" y="463989"/>
                      </a:lnTo>
                      <a:lnTo>
                        <a:pt x="554913" y="462451"/>
                      </a:lnTo>
                      <a:lnTo>
                        <a:pt x="554363" y="455166"/>
                      </a:lnTo>
                      <a:lnTo>
                        <a:pt x="553923" y="448711"/>
                      </a:lnTo>
                      <a:lnTo>
                        <a:pt x="553777" y="446563"/>
                      </a:lnTo>
                      <a:lnTo>
                        <a:pt x="553704" y="445501"/>
                      </a:lnTo>
                      <a:lnTo>
                        <a:pt x="553667" y="443342"/>
                      </a:lnTo>
                      <a:lnTo>
                        <a:pt x="553618" y="441182"/>
                      </a:lnTo>
                      <a:lnTo>
                        <a:pt x="553594" y="440108"/>
                      </a:lnTo>
                      <a:lnTo>
                        <a:pt x="553569" y="438802"/>
                      </a:lnTo>
                      <a:lnTo>
                        <a:pt x="553667" y="437277"/>
                      </a:lnTo>
                      <a:lnTo>
                        <a:pt x="553691" y="436752"/>
                      </a:lnTo>
                      <a:lnTo>
                        <a:pt x="553826" y="434690"/>
                      </a:lnTo>
                      <a:lnTo>
                        <a:pt x="553691" y="432823"/>
                      </a:lnTo>
                      <a:lnTo>
                        <a:pt x="553618" y="431883"/>
                      </a:lnTo>
                      <a:lnTo>
                        <a:pt x="553313" y="427637"/>
                      </a:lnTo>
                      <a:lnTo>
                        <a:pt x="553154" y="425513"/>
                      </a:lnTo>
                      <a:lnTo>
                        <a:pt x="552616" y="423610"/>
                      </a:lnTo>
                      <a:lnTo>
                        <a:pt x="551676" y="420278"/>
                      </a:lnTo>
                      <a:lnTo>
                        <a:pt x="550968" y="417813"/>
                      </a:lnTo>
                      <a:lnTo>
                        <a:pt x="550406" y="415836"/>
                      </a:lnTo>
                      <a:lnTo>
                        <a:pt x="549539" y="413396"/>
                      </a:lnTo>
                      <a:lnTo>
                        <a:pt x="548855" y="411456"/>
                      </a:lnTo>
                      <a:lnTo>
                        <a:pt x="548171" y="409516"/>
                      </a:lnTo>
                      <a:lnTo>
                        <a:pt x="547682" y="407404"/>
                      </a:lnTo>
                      <a:lnTo>
                        <a:pt x="547450" y="406343"/>
                      </a:lnTo>
                      <a:lnTo>
                        <a:pt x="547328" y="405818"/>
                      </a:lnTo>
                      <a:lnTo>
                        <a:pt x="547084" y="404756"/>
                      </a:lnTo>
                      <a:lnTo>
                        <a:pt x="546888" y="402743"/>
                      </a:lnTo>
                      <a:lnTo>
                        <a:pt x="546778" y="401498"/>
                      </a:lnTo>
                      <a:lnTo>
                        <a:pt x="546668" y="400461"/>
                      </a:lnTo>
                      <a:lnTo>
                        <a:pt x="547413" y="393823"/>
                      </a:lnTo>
                      <a:lnTo>
                        <a:pt x="547560" y="392566"/>
                      </a:lnTo>
                      <a:lnTo>
                        <a:pt x="548048" y="391138"/>
                      </a:lnTo>
                      <a:lnTo>
                        <a:pt x="548684" y="389295"/>
                      </a:lnTo>
                      <a:lnTo>
                        <a:pt x="549172" y="387880"/>
                      </a:lnTo>
                      <a:lnTo>
                        <a:pt x="549966" y="386537"/>
                      </a:lnTo>
                      <a:lnTo>
                        <a:pt x="552055" y="382925"/>
                      </a:lnTo>
                      <a:lnTo>
                        <a:pt x="552446" y="382279"/>
                      </a:lnTo>
                      <a:lnTo>
                        <a:pt x="554510" y="379008"/>
                      </a:lnTo>
                      <a:lnTo>
                        <a:pt x="555340" y="377691"/>
                      </a:lnTo>
                      <a:lnTo>
                        <a:pt x="556684" y="375799"/>
                      </a:lnTo>
                      <a:lnTo>
                        <a:pt x="558308" y="373492"/>
                      </a:lnTo>
                      <a:lnTo>
                        <a:pt x="560214" y="370479"/>
                      </a:lnTo>
                      <a:lnTo>
                        <a:pt x="563218" y="365732"/>
                      </a:lnTo>
                      <a:lnTo>
                        <a:pt x="564342" y="364365"/>
                      </a:lnTo>
                      <a:lnTo>
                        <a:pt x="565331" y="363145"/>
                      </a:lnTo>
                      <a:lnTo>
                        <a:pt x="567041" y="361058"/>
                      </a:lnTo>
                      <a:lnTo>
                        <a:pt x="569533" y="358569"/>
                      </a:lnTo>
                      <a:lnTo>
                        <a:pt x="570595" y="357495"/>
                      </a:lnTo>
                      <a:lnTo>
                        <a:pt x="571731" y="356104"/>
                      </a:lnTo>
                      <a:lnTo>
                        <a:pt x="572440" y="355237"/>
                      </a:lnTo>
                      <a:lnTo>
                        <a:pt x="573380" y="354066"/>
                      </a:lnTo>
                      <a:lnTo>
                        <a:pt x="574235" y="352736"/>
                      </a:lnTo>
                      <a:lnTo>
                        <a:pt x="574809" y="351845"/>
                      </a:lnTo>
                      <a:lnTo>
                        <a:pt x="575848" y="350222"/>
                      </a:lnTo>
                      <a:lnTo>
                        <a:pt x="576360" y="349416"/>
                      </a:lnTo>
                      <a:lnTo>
                        <a:pt x="576861" y="348538"/>
                      </a:lnTo>
                      <a:lnTo>
                        <a:pt x="577350" y="347647"/>
                      </a:lnTo>
                      <a:lnTo>
                        <a:pt x="579829" y="343254"/>
                      </a:lnTo>
                      <a:lnTo>
                        <a:pt x="581649" y="340020"/>
                      </a:lnTo>
                      <a:lnTo>
                        <a:pt x="582455" y="338605"/>
                      </a:lnTo>
                      <a:lnTo>
                        <a:pt x="583139" y="337384"/>
                      </a:lnTo>
                      <a:lnTo>
                        <a:pt x="583799" y="335944"/>
                      </a:lnTo>
                      <a:lnTo>
                        <a:pt x="584690" y="334016"/>
                      </a:lnTo>
                      <a:lnTo>
                        <a:pt x="586327" y="330453"/>
                      </a:lnTo>
                      <a:lnTo>
                        <a:pt x="587585" y="327952"/>
                      </a:lnTo>
                      <a:lnTo>
                        <a:pt x="589344" y="324437"/>
                      </a:lnTo>
                      <a:lnTo>
                        <a:pt x="589979" y="323314"/>
                      </a:lnTo>
                      <a:lnTo>
                        <a:pt x="590883" y="321753"/>
                      </a:lnTo>
                      <a:lnTo>
                        <a:pt x="591225" y="321130"/>
                      </a:lnTo>
                      <a:lnTo>
                        <a:pt x="593643" y="317481"/>
                      </a:lnTo>
                      <a:lnTo>
                        <a:pt x="594706" y="315883"/>
                      </a:lnTo>
                      <a:lnTo>
                        <a:pt x="595500" y="314687"/>
                      </a:lnTo>
                      <a:lnTo>
                        <a:pt x="596782" y="312429"/>
                      </a:lnTo>
                      <a:lnTo>
                        <a:pt x="599616" y="307475"/>
                      </a:lnTo>
                      <a:lnTo>
                        <a:pt x="600386" y="306121"/>
                      </a:lnTo>
                      <a:lnTo>
                        <a:pt x="600654" y="305682"/>
                      </a:lnTo>
                      <a:lnTo>
                        <a:pt x="601717" y="303900"/>
                      </a:lnTo>
                      <a:lnTo>
                        <a:pt x="605479" y="297676"/>
                      </a:lnTo>
                      <a:lnTo>
                        <a:pt x="606541" y="295895"/>
                      </a:lnTo>
                      <a:lnTo>
                        <a:pt x="607616" y="294113"/>
                      </a:lnTo>
                      <a:lnTo>
                        <a:pt x="609399" y="291624"/>
                      </a:lnTo>
                      <a:lnTo>
                        <a:pt x="611476" y="288719"/>
                      </a:lnTo>
                      <a:lnTo>
                        <a:pt x="612367" y="287475"/>
                      </a:lnTo>
                      <a:lnTo>
                        <a:pt x="613564" y="285815"/>
                      </a:lnTo>
                      <a:lnTo>
                        <a:pt x="614285" y="284241"/>
                      </a:lnTo>
                      <a:lnTo>
                        <a:pt x="616435" y="279592"/>
                      </a:lnTo>
                      <a:lnTo>
                        <a:pt x="617497" y="277212"/>
                      </a:lnTo>
                      <a:lnTo>
                        <a:pt x="618365" y="275321"/>
                      </a:lnTo>
                      <a:lnTo>
                        <a:pt x="620197" y="271013"/>
                      </a:lnTo>
                      <a:lnTo>
                        <a:pt x="620795" y="269598"/>
                      </a:lnTo>
                      <a:lnTo>
                        <a:pt x="621223" y="267840"/>
                      </a:lnTo>
                      <a:lnTo>
                        <a:pt x="622859" y="261031"/>
                      </a:lnTo>
                      <a:lnTo>
                        <a:pt x="623104" y="260018"/>
                      </a:lnTo>
                      <a:lnTo>
                        <a:pt x="623348" y="259018"/>
                      </a:lnTo>
                      <a:lnTo>
                        <a:pt x="623616" y="257468"/>
                      </a:lnTo>
                      <a:lnTo>
                        <a:pt x="624765" y="250805"/>
                      </a:lnTo>
                      <a:lnTo>
                        <a:pt x="625021" y="249268"/>
                      </a:lnTo>
                      <a:lnTo>
                        <a:pt x="624923" y="247120"/>
                      </a:lnTo>
                      <a:lnTo>
                        <a:pt x="624862" y="245839"/>
                      </a:lnTo>
                      <a:lnTo>
                        <a:pt x="624789" y="245045"/>
                      </a:lnTo>
                      <a:lnTo>
                        <a:pt x="624117" y="239676"/>
                      </a:lnTo>
                      <a:lnTo>
                        <a:pt x="623922" y="238065"/>
                      </a:lnTo>
                      <a:lnTo>
                        <a:pt x="623482" y="236552"/>
                      </a:lnTo>
                      <a:lnTo>
                        <a:pt x="621723" y="230451"/>
                      </a:lnTo>
                      <a:lnTo>
                        <a:pt x="621577" y="229938"/>
                      </a:lnTo>
                      <a:lnTo>
                        <a:pt x="621088" y="228474"/>
                      </a:lnTo>
                      <a:lnTo>
                        <a:pt x="619476" y="223544"/>
                      </a:lnTo>
                      <a:lnTo>
                        <a:pt x="619317" y="223044"/>
                      </a:lnTo>
                      <a:lnTo>
                        <a:pt x="617754" y="218016"/>
                      </a:lnTo>
                      <a:lnTo>
                        <a:pt x="617119" y="216003"/>
                      </a:lnTo>
                      <a:lnTo>
                        <a:pt x="616655" y="214441"/>
                      </a:lnTo>
                      <a:lnTo>
                        <a:pt x="614651" y="207680"/>
                      </a:lnTo>
                      <a:lnTo>
                        <a:pt x="613931" y="203397"/>
                      </a:lnTo>
                      <a:lnTo>
                        <a:pt x="613662" y="201799"/>
                      </a:lnTo>
                      <a:lnTo>
                        <a:pt x="614016" y="200236"/>
                      </a:lnTo>
                      <a:lnTo>
                        <a:pt x="615140" y="195343"/>
                      </a:lnTo>
                      <a:lnTo>
                        <a:pt x="615433" y="194074"/>
                      </a:lnTo>
                      <a:lnTo>
                        <a:pt x="616032" y="192878"/>
                      </a:lnTo>
                      <a:lnTo>
                        <a:pt x="617741" y="189486"/>
                      </a:lnTo>
                      <a:lnTo>
                        <a:pt x="618425" y="188107"/>
                      </a:lnTo>
                      <a:lnTo>
                        <a:pt x="619537" y="186948"/>
                      </a:lnTo>
                      <a:lnTo>
                        <a:pt x="621064" y="185361"/>
                      </a:lnTo>
                      <a:lnTo>
                        <a:pt x="621931" y="184458"/>
                      </a:lnTo>
                      <a:lnTo>
                        <a:pt x="623018" y="183714"/>
                      </a:lnTo>
                      <a:lnTo>
                        <a:pt x="624459" y="182725"/>
                      </a:lnTo>
                      <a:lnTo>
                        <a:pt x="628014" y="180297"/>
                      </a:lnTo>
                      <a:lnTo>
                        <a:pt x="630444" y="178638"/>
                      </a:lnTo>
                      <a:lnTo>
                        <a:pt x="632056" y="177527"/>
                      </a:lnTo>
                      <a:lnTo>
                        <a:pt x="633852" y="176685"/>
                      </a:lnTo>
                      <a:lnTo>
                        <a:pt x="634743" y="176258"/>
                      </a:lnTo>
                      <a:lnTo>
                        <a:pt x="636087" y="175623"/>
                      </a:lnTo>
                      <a:lnTo>
                        <a:pt x="638151" y="174940"/>
                      </a:lnTo>
                      <a:lnTo>
                        <a:pt x="640093" y="174294"/>
                      </a:lnTo>
                      <a:lnTo>
                        <a:pt x="641913" y="173378"/>
                      </a:lnTo>
                      <a:lnTo>
                        <a:pt x="642744" y="172951"/>
                      </a:lnTo>
                      <a:lnTo>
                        <a:pt x="644197" y="172219"/>
                      </a:lnTo>
                      <a:lnTo>
                        <a:pt x="645199" y="171670"/>
                      </a:lnTo>
                      <a:lnTo>
                        <a:pt x="646457" y="170974"/>
                      </a:lnTo>
                      <a:lnTo>
                        <a:pt x="647678" y="170279"/>
                      </a:lnTo>
                      <a:lnTo>
                        <a:pt x="649315" y="169363"/>
                      </a:lnTo>
                      <a:lnTo>
                        <a:pt x="650353" y="168668"/>
                      </a:lnTo>
                      <a:lnTo>
                        <a:pt x="651098" y="168168"/>
                      </a:lnTo>
                      <a:lnTo>
                        <a:pt x="652197" y="167435"/>
                      </a:lnTo>
                      <a:lnTo>
                        <a:pt x="653883" y="166801"/>
                      </a:lnTo>
                      <a:lnTo>
                        <a:pt x="656643" y="165776"/>
                      </a:lnTo>
                      <a:lnTo>
                        <a:pt x="662640" y="165288"/>
                      </a:lnTo>
                      <a:lnTo>
                        <a:pt x="663532" y="165214"/>
                      </a:lnTo>
                      <a:lnTo>
                        <a:pt x="664668" y="165251"/>
                      </a:lnTo>
                      <a:lnTo>
                        <a:pt x="666451" y="165300"/>
                      </a:lnTo>
                      <a:lnTo>
                        <a:pt x="667782" y="165337"/>
                      </a:lnTo>
                      <a:lnTo>
                        <a:pt x="669175" y="165617"/>
                      </a:lnTo>
                      <a:lnTo>
                        <a:pt x="672888" y="166374"/>
                      </a:lnTo>
                      <a:lnTo>
                        <a:pt x="674280" y="166667"/>
                      </a:lnTo>
                      <a:lnTo>
                        <a:pt x="675563" y="166959"/>
                      </a:lnTo>
                      <a:lnTo>
                        <a:pt x="676418" y="167155"/>
                      </a:lnTo>
                      <a:lnTo>
                        <a:pt x="680937" y="168204"/>
                      </a:lnTo>
                      <a:lnTo>
                        <a:pt x="682757" y="168631"/>
                      </a:lnTo>
                      <a:lnTo>
                        <a:pt x="684625" y="169278"/>
                      </a:lnTo>
                      <a:lnTo>
                        <a:pt x="690256" y="171255"/>
                      </a:lnTo>
                      <a:lnTo>
                        <a:pt x="692601" y="172073"/>
                      </a:lnTo>
                      <a:lnTo>
                        <a:pt x="694372" y="172890"/>
                      </a:lnTo>
                      <a:lnTo>
                        <a:pt x="697926" y="174525"/>
                      </a:lnTo>
                      <a:lnTo>
                        <a:pt x="700137" y="175489"/>
                      </a:lnTo>
                      <a:lnTo>
                        <a:pt x="703545" y="176990"/>
                      </a:lnTo>
                      <a:lnTo>
                        <a:pt x="705218" y="177844"/>
                      </a:lnTo>
                      <a:lnTo>
                        <a:pt x="707747" y="179114"/>
                      </a:lnTo>
                      <a:lnTo>
                        <a:pt x="709774" y="179175"/>
                      </a:lnTo>
                      <a:lnTo>
                        <a:pt x="711435" y="179223"/>
                      </a:lnTo>
                      <a:lnTo>
                        <a:pt x="712400" y="179248"/>
                      </a:lnTo>
                      <a:lnTo>
                        <a:pt x="713035" y="179199"/>
                      </a:lnTo>
                      <a:lnTo>
                        <a:pt x="715893" y="178894"/>
                      </a:lnTo>
                      <a:lnTo>
                        <a:pt x="716370" y="178845"/>
                      </a:lnTo>
                      <a:lnTo>
                        <a:pt x="716834" y="178796"/>
                      </a:lnTo>
                      <a:lnTo>
                        <a:pt x="717371" y="178552"/>
                      </a:lnTo>
                      <a:lnTo>
                        <a:pt x="719448" y="177625"/>
                      </a:lnTo>
                      <a:lnTo>
                        <a:pt x="720144" y="175953"/>
                      </a:lnTo>
                      <a:lnTo>
                        <a:pt x="720816" y="174367"/>
                      </a:lnTo>
                      <a:lnTo>
                        <a:pt x="720718" y="171267"/>
                      </a:lnTo>
                      <a:lnTo>
                        <a:pt x="720205" y="169998"/>
                      </a:lnTo>
                      <a:lnTo>
                        <a:pt x="718531" y="165837"/>
                      </a:lnTo>
                      <a:lnTo>
                        <a:pt x="718092" y="164738"/>
                      </a:lnTo>
                      <a:lnTo>
                        <a:pt x="717078" y="163335"/>
                      </a:lnTo>
                      <a:lnTo>
                        <a:pt x="716345" y="162347"/>
                      </a:lnTo>
                      <a:lnTo>
                        <a:pt x="715893" y="161773"/>
                      </a:lnTo>
                      <a:lnTo>
                        <a:pt x="713829" y="159491"/>
                      </a:lnTo>
                      <a:lnTo>
                        <a:pt x="712913" y="158478"/>
                      </a:lnTo>
                      <a:lnTo>
                        <a:pt x="711985" y="157454"/>
                      </a:lnTo>
                      <a:lnTo>
                        <a:pt x="710482" y="156172"/>
                      </a:lnTo>
                      <a:lnTo>
                        <a:pt x="705609" y="151987"/>
                      </a:lnTo>
                      <a:lnTo>
                        <a:pt x="704107" y="150705"/>
                      </a:lnTo>
                      <a:lnTo>
                        <a:pt x="703728" y="150388"/>
                      </a:lnTo>
                      <a:lnTo>
                        <a:pt x="703093" y="149863"/>
                      </a:lnTo>
                      <a:lnTo>
                        <a:pt x="702458" y="149339"/>
                      </a:lnTo>
                      <a:lnTo>
                        <a:pt x="699404" y="146825"/>
                      </a:lnTo>
                      <a:lnTo>
                        <a:pt x="696351" y="144323"/>
                      </a:lnTo>
                      <a:lnTo>
                        <a:pt x="691673" y="140638"/>
                      </a:lnTo>
                      <a:lnTo>
                        <a:pt x="690513" y="139710"/>
                      </a:lnTo>
                      <a:lnTo>
                        <a:pt x="689474" y="138637"/>
                      </a:lnTo>
                      <a:lnTo>
                        <a:pt x="686262" y="135293"/>
                      </a:lnTo>
                      <a:lnTo>
                        <a:pt x="685554" y="134549"/>
                      </a:lnTo>
                      <a:lnTo>
                        <a:pt x="684992" y="133743"/>
                      </a:lnTo>
                      <a:lnTo>
                        <a:pt x="682488" y="130095"/>
                      </a:lnTo>
                      <a:lnTo>
                        <a:pt x="681657" y="128887"/>
                      </a:lnTo>
                      <a:lnTo>
                        <a:pt x="681340" y="127410"/>
                      </a:lnTo>
                      <a:lnTo>
                        <a:pt x="680876" y="125238"/>
                      </a:lnTo>
                      <a:lnTo>
                        <a:pt x="680619" y="124017"/>
                      </a:lnTo>
                      <a:lnTo>
                        <a:pt x="680754" y="122858"/>
                      </a:lnTo>
                      <a:lnTo>
                        <a:pt x="680888" y="121821"/>
                      </a:lnTo>
                      <a:lnTo>
                        <a:pt x="681181" y="119441"/>
                      </a:lnTo>
                      <a:lnTo>
                        <a:pt x="681547" y="117916"/>
                      </a:lnTo>
                      <a:lnTo>
                        <a:pt x="681926" y="116415"/>
                      </a:lnTo>
                      <a:lnTo>
                        <a:pt x="682879" y="115195"/>
                      </a:lnTo>
                      <a:lnTo>
                        <a:pt x="684149" y="113584"/>
                      </a:lnTo>
                      <a:lnTo>
                        <a:pt x="686335" y="111437"/>
                      </a:lnTo>
                      <a:lnTo>
                        <a:pt x="686848" y="110948"/>
                      </a:lnTo>
                      <a:lnTo>
                        <a:pt x="687642" y="110411"/>
                      </a:lnTo>
                      <a:lnTo>
                        <a:pt x="688424" y="109862"/>
                      </a:lnTo>
                      <a:lnTo>
                        <a:pt x="689621" y="109045"/>
                      </a:lnTo>
                      <a:lnTo>
                        <a:pt x="690720" y="108569"/>
                      </a:lnTo>
                      <a:lnTo>
                        <a:pt x="694983" y="106714"/>
                      </a:lnTo>
                      <a:lnTo>
                        <a:pt x="696253" y="106153"/>
                      </a:lnTo>
                      <a:lnTo>
                        <a:pt x="698562" y="105506"/>
                      </a:lnTo>
                      <a:lnTo>
                        <a:pt x="701334" y="104713"/>
                      </a:lnTo>
                      <a:lnTo>
                        <a:pt x="703447" y="104078"/>
                      </a:lnTo>
                      <a:lnTo>
                        <a:pt x="705133" y="103566"/>
                      </a:lnTo>
                      <a:lnTo>
                        <a:pt x="705756" y="103383"/>
                      </a:lnTo>
                      <a:lnTo>
                        <a:pt x="707038" y="102870"/>
                      </a:lnTo>
                      <a:lnTo>
                        <a:pt x="708760" y="102175"/>
                      </a:lnTo>
                      <a:lnTo>
                        <a:pt x="709823" y="101723"/>
                      </a:lnTo>
                      <a:lnTo>
                        <a:pt x="711960" y="100649"/>
                      </a:lnTo>
                      <a:lnTo>
                        <a:pt x="712730" y="100271"/>
                      </a:lnTo>
                      <a:lnTo>
                        <a:pt x="714049" y="99600"/>
                      </a:lnTo>
                      <a:lnTo>
                        <a:pt x="715148" y="98623"/>
                      </a:lnTo>
                      <a:lnTo>
                        <a:pt x="716663" y="97281"/>
                      </a:lnTo>
                      <a:lnTo>
                        <a:pt x="719106" y="94609"/>
                      </a:lnTo>
                      <a:lnTo>
                        <a:pt x="720070" y="93523"/>
                      </a:lnTo>
                      <a:lnTo>
                        <a:pt x="720693" y="91826"/>
                      </a:lnTo>
                      <a:lnTo>
                        <a:pt x="721939" y="88410"/>
                      </a:lnTo>
                      <a:lnTo>
                        <a:pt x="722135" y="87873"/>
                      </a:lnTo>
                      <a:lnTo>
                        <a:pt x="722354" y="87043"/>
                      </a:lnTo>
                      <a:lnTo>
                        <a:pt x="723442" y="82943"/>
                      </a:lnTo>
                      <a:lnTo>
                        <a:pt x="723698" y="81942"/>
                      </a:lnTo>
                      <a:lnTo>
                        <a:pt x="723918" y="80429"/>
                      </a:lnTo>
                      <a:lnTo>
                        <a:pt x="724626" y="75597"/>
                      </a:lnTo>
                      <a:lnTo>
                        <a:pt x="724736" y="74804"/>
                      </a:lnTo>
                      <a:lnTo>
                        <a:pt x="724846" y="73388"/>
                      </a:lnTo>
                      <a:lnTo>
                        <a:pt x="724907" y="72351"/>
                      </a:lnTo>
                      <a:lnTo>
                        <a:pt x="725054" y="70276"/>
                      </a:lnTo>
                      <a:lnTo>
                        <a:pt x="725200" y="68202"/>
                      </a:lnTo>
                      <a:lnTo>
                        <a:pt x="725591" y="60978"/>
                      </a:lnTo>
                      <a:lnTo>
                        <a:pt x="725787" y="57292"/>
                      </a:lnTo>
                      <a:lnTo>
                        <a:pt x="725909" y="55194"/>
                      </a:lnTo>
                      <a:lnTo>
                        <a:pt x="726019" y="53095"/>
                      </a:lnTo>
                      <a:lnTo>
                        <a:pt x="726006" y="50910"/>
                      </a:lnTo>
                      <a:lnTo>
                        <a:pt x="725994" y="48165"/>
                      </a:lnTo>
                      <a:lnTo>
                        <a:pt x="725970" y="44882"/>
                      </a:lnTo>
                      <a:lnTo>
                        <a:pt x="725945" y="40623"/>
                      </a:lnTo>
                      <a:lnTo>
                        <a:pt x="725945" y="40111"/>
                      </a:lnTo>
                      <a:lnTo>
                        <a:pt x="726019" y="38891"/>
                      </a:lnTo>
                      <a:lnTo>
                        <a:pt x="726116" y="37329"/>
                      </a:lnTo>
                      <a:lnTo>
                        <a:pt x="726177" y="36304"/>
                      </a:lnTo>
                      <a:lnTo>
                        <a:pt x="727069" y="32948"/>
                      </a:lnTo>
                      <a:lnTo>
                        <a:pt x="728242" y="31715"/>
                      </a:lnTo>
                      <a:lnTo>
                        <a:pt x="729622" y="30275"/>
                      </a:lnTo>
                      <a:lnTo>
                        <a:pt x="732553" y="27298"/>
                      </a:lnTo>
                      <a:lnTo>
                        <a:pt x="734288" y="25687"/>
                      </a:lnTo>
                      <a:lnTo>
                        <a:pt x="735326" y="24723"/>
                      </a:lnTo>
                      <a:lnTo>
                        <a:pt x="736596" y="24088"/>
                      </a:lnTo>
                      <a:lnTo>
                        <a:pt x="739332" y="22710"/>
                      </a:lnTo>
                      <a:lnTo>
                        <a:pt x="740187" y="22307"/>
                      </a:lnTo>
                      <a:lnTo>
                        <a:pt x="742557" y="21380"/>
                      </a:lnTo>
                      <a:lnTo>
                        <a:pt x="743069" y="21172"/>
                      </a:lnTo>
                      <a:lnTo>
                        <a:pt x="743521" y="21038"/>
                      </a:lnTo>
                      <a:lnTo>
                        <a:pt x="747039" y="20037"/>
                      </a:lnTo>
                      <a:lnTo>
                        <a:pt x="748492" y="19622"/>
                      </a:lnTo>
                      <a:lnTo>
                        <a:pt x="750288" y="19451"/>
                      </a:lnTo>
                      <a:lnTo>
                        <a:pt x="753366" y="19171"/>
                      </a:lnTo>
                      <a:lnTo>
                        <a:pt x="754343" y="19085"/>
                      </a:lnTo>
                      <a:lnTo>
                        <a:pt x="754831" y="19061"/>
                      </a:lnTo>
                      <a:lnTo>
                        <a:pt x="757250" y="18963"/>
                      </a:lnTo>
                      <a:lnTo>
                        <a:pt x="757738" y="18939"/>
                      </a:lnTo>
                      <a:lnTo>
                        <a:pt x="759436" y="18866"/>
                      </a:lnTo>
                      <a:lnTo>
                        <a:pt x="760853" y="18878"/>
                      </a:lnTo>
                      <a:lnTo>
                        <a:pt x="761317" y="18878"/>
                      </a:lnTo>
                      <a:lnTo>
                        <a:pt x="764627" y="18890"/>
                      </a:lnTo>
                      <a:lnTo>
                        <a:pt x="766569" y="18890"/>
                      </a:lnTo>
                      <a:lnTo>
                        <a:pt x="768511" y="18902"/>
                      </a:lnTo>
                      <a:lnTo>
                        <a:pt x="770038" y="18902"/>
                      </a:lnTo>
                      <a:lnTo>
                        <a:pt x="771382" y="18768"/>
                      </a:lnTo>
                      <a:lnTo>
                        <a:pt x="772041" y="18707"/>
                      </a:lnTo>
                      <a:lnTo>
                        <a:pt x="773092" y="18597"/>
                      </a:lnTo>
                      <a:lnTo>
                        <a:pt x="774350" y="18475"/>
                      </a:lnTo>
                      <a:lnTo>
                        <a:pt x="776047" y="17987"/>
                      </a:lnTo>
                      <a:lnTo>
                        <a:pt x="778783" y="17231"/>
                      </a:lnTo>
                      <a:lnTo>
                        <a:pt x="782374" y="17145"/>
                      </a:lnTo>
                      <a:lnTo>
                        <a:pt x="783803" y="17108"/>
                      </a:lnTo>
                      <a:lnTo>
                        <a:pt x="786173" y="18963"/>
                      </a:lnTo>
                      <a:lnTo>
                        <a:pt x="787125" y="20733"/>
                      </a:lnTo>
                      <a:lnTo>
                        <a:pt x="787931" y="22209"/>
                      </a:lnTo>
                      <a:lnTo>
                        <a:pt x="788786" y="22941"/>
                      </a:lnTo>
                      <a:lnTo>
                        <a:pt x="790460" y="24345"/>
                      </a:lnTo>
                      <a:lnTo>
                        <a:pt x="791510" y="24833"/>
                      </a:lnTo>
                      <a:lnTo>
                        <a:pt x="792573" y="25321"/>
                      </a:lnTo>
                      <a:lnTo>
                        <a:pt x="793880" y="25931"/>
                      </a:lnTo>
                      <a:lnTo>
                        <a:pt x="795284" y="26077"/>
                      </a:lnTo>
                      <a:lnTo>
                        <a:pt x="797642" y="26309"/>
                      </a:lnTo>
                      <a:lnTo>
                        <a:pt x="799510" y="26505"/>
                      </a:lnTo>
                      <a:lnTo>
                        <a:pt x="801489" y="26785"/>
                      </a:lnTo>
                      <a:lnTo>
                        <a:pt x="803810" y="27103"/>
                      </a:lnTo>
                      <a:lnTo>
                        <a:pt x="806228" y="27176"/>
                      </a:lnTo>
                      <a:lnTo>
                        <a:pt x="807682" y="27225"/>
                      </a:lnTo>
                      <a:lnTo>
                        <a:pt x="808842" y="27542"/>
                      </a:lnTo>
                      <a:lnTo>
                        <a:pt x="810808" y="28067"/>
                      </a:lnTo>
                      <a:lnTo>
                        <a:pt x="812152" y="28421"/>
                      </a:lnTo>
                      <a:lnTo>
                        <a:pt x="813239" y="29238"/>
                      </a:lnTo>
                      <a:lnTo>
                        <a:pt x="816085" y="31361"/>
                      </a:lnTo>
                      <a:lnTo>
                        <a:pt x="817269" y="32240"/>
                      </a:lnTo>
                      <a:lnTo>
                        <a:pt x="819639" y="36108"/>
                      </a:lnTo>
                      <a:lnTo>
                        <a:pt x="820824" y="37963"/>
                      </a:lnTo>
                      <a:lnTo>
                        <a:pt x="821459" y="38720"/>
                      </a:lnTo>
                      <a:lnTo>
                        <a:pt x="822876" y="40379"/>
                      </a:lnTo>
                      <a:lnTo>
                        <a:pt x="824476" y="40953"/>
                      </a:lnTo>
                      <a:lnTo>
                        <a:pt x="826051" y="41514"/>
                      </a:lnTo>
                      <a:lnTo>
                        <a:pt x="827138" y="41294"/>
                      </a:lnTo>
                      <a:lnTo>
                        <a:pt x="829190" y="40880"/>
                      </a:lnTo>
                      <a:lnTo>
                        <a:pt x="830119" y="40684"/>
                      </a:lnTo>
                      <a:lnTo>
                        <a:pt x="831023" y="39964"/>
                      </a:lnTo>
                      <a:lnTo>
                        <a:pt x="833038" y="38378"/>
                      </a:lnTo>
                      <a:lnTo>
                        <a:pt x="833710" y="37853"/>
                      </a:lnTo>
                      <a:lnTo>
                        <a:pt x="834406" y="36902"/>
                      </a:lnTo>
                      <a:lnTo>
                        <a:pt x="835371" y="35559"/>
                      </a:lnTo>
                      <a:lnTo>
                        <a:pt x="836213" y="34388"/>
                      </a:lnTo>
                      <a:lnTo>
                        <a:pt x="837227" y="31703"/>
                      </a:lnTo>
                      <a:lnTo>
                        <a:pt x="837899" y="29934"/>
                      </a:lnTo>
                      <a:lnTo>
                        <a:pt x="838326" y="28823"/>
                      </a:lnTo>
                      <a:lnTo>
                        <a:pt x="840488" y="25358"/>
                      </a:lnTo>
                      <a:lnTo>
                        <a:pt x="841979" y="24125"/>
                      </a:lnTo>
                      <a:lnTo>
                        <a:pt x="844043" y="22441"/>
                      </a:lnTo>
                      <a:lnTo>
                        <a:pt x="845899" y="20952"/>
                      </a:lnTo>
                      <a:lnTo>
                        <a:pt x="847255" y="19866"/>
                      </a:lnTo>
                      <a:lnTo>
                        <a:pt x="847927" y="19317"/>
                      </a:lnTo>
                      <a:lnTo>
                        <a:pt x="848745" y="18829"/>
                      </a:lnTo>
                      <a:lnTo>
                        <a:pt x="849563" y="18341"/>
                      </a:lnTo>
                      <a:lnTo>
                        <a:pt x="851188" y="17352"/>
                      </a:lnTo>
                      <a:lnTo>
                        <a:pt x="853057" y="16913"/>
                      </a:lnTo>
                      <a:lnTo>
                        <a:pt x="855389" y="16364"/>
                      </a:lnTo>
                      <a:lnTo>
                        <a:pt x="857564" y="15559"/>
                      </a:lnTo>
                      <a:lnTo>
                        <a:pt x="858858" y="15071"/>
                      </a:lnTo>
                      <a:lnTo>
                        <a:pt x="860153" y="14595"/>
                      </a:lnTo>
                      <a:lnTo>
                        <a:pt x="861020" y="14168"/>
                      </a:lnTo>
                      <a:lnTo>
                        <a:pt x="862303" y="13545"/>
                      </a:lnTo>
                      <a:lnTo>
                        <a:pt x="863585" y="12923"/>
                      </a:lnTo>
                      <a:lnTo>
                        <a:pt x="864355" y="12386"/>
                      </a:lnTo>
                      <a:lnTo>
                        <a:pt x="868068" y="9774"/>
                      </a:lnTo>
                      <a:lnTo>
                        <a:pt x="869289" y="8921"/>
                      </a:lnTo>
                      <a:lnTo>
                        <a:pt x="869985" y="7664"/>
                      </a:lnTo>
                      <a:lnTo>
                        <a:pt x="871280" y="5284"/>
                      </a:lnTo>
                      <a:lnTo>
                        <a:pt x="871805" y="4344"/>
                      </a:lnTo>
                      <a:lnTo>
                        <a:pt x="872049" y="2624"/>
                      </a:lnTo>
                      <a:lnTo>
                        <a:pt x="872428" y="0"/>
                      </a:lnTo>
                      <a:lnTo>
                        <a:pt x="877081" y="1550"/>
                      </a:lnTo>
                      <a:lnTo>
                        <a:pt x="878474" y="2014"/>
                      </a:lnTo>
                      <a:lnTo>
                        <a:pt x="879866" y="2477"/>
                      </a:lnTo>
                      <a:lnTo>
                        <a:pt x="882773" y="3161"/>
                      </a:lnTo>
                      <a:lnTo>
                        <a:pt x="886584" y="4076"/>
                      </a:lnTo>
                      <a:lnTo>
                        <a:pt x="888489" y="4527"/>
                      </a:lnTo>
                      <a:lnTo>
                        <a:pt x="889674" y="5284"/>
                      </a:lnTo>
                      <a:lnTo>
                        <a:pt x="892031" y="6797"/>
                      </a:lnTo>
                      <a:lnTo>
                        <a:pt x="892825" y="7309"/>
                      </a:lnTo>
                      <a:lnTo>
                        <a:pt x="893619" y="8127"/>
                      </a:lnTo>
                      <a:lnTo>
                        <a:pt x="894841" y="9372"/>
                      </a:lnTo>
                      <a:lnTo>
                        <a:pt x="896294" y="11019"/>
                      </a:lnTo>
                      <a:lnTo>
                        <a:pt x="898578" y="14766"/>
                      </a:lnTo>
                      <a:lnTo>
                        <a:pt x="899164" y="15791"/>
                      </a:lnTo>
                      <a:lnTo>
                        <a:pt x="899616" y="16840"/>
                      </a:lnTo>
                      <a:lnTo>
                        <a:pt x="900032" y="17816"/>
                      </a:lnTo>
                      <a:lnTo>
                        <a:pt x="900447" y="18805"/>
                      </a:lnTo>
                      <a:lnTo>
                        <a:pt x="901277" y="20781"/>
                      </a:lnTo>
                      <a:lnTo>
                        <a:pt x="901900" y="23344"/>
                      </a:lnTo>
                      <a:lnTo>
                        <a:pt x="902474" y="25711"/>
                      </a:lnTo>
                      <a:lnTo>
                        <a:pt x="903073" y="27176"/>
                      </a:lnTo>
                      <a:lnTo>
                        <a:pt x="904380" y="30337"/>
                      </a:lnTo>
                      <a:lnTo>
                        <a:pt x="904881" y="31545"/>
                      </a:lnTo>
                      <a:lnTo>
                        <a:pt x="905638" y="32850"/>
                      </a:lnTo>
                      <a:lnTo>
                        <a:pt x="908178" y="37194"/>
                      </a:lnTo>
                      <a:lnTo>
                        <a:pt x="908936" y="38500"/>
                      </a:lnTo>
                      <a:lnTo>
                        <a:pt x="910035" y="39769"/>
                      </a:lnTo>
                    </a:path>
                  </a:pathLst>
                </a:custGeom>
                <a:solidFill>
                  <a:srgbClr val="FFEBE2"/>
                </a:solidFill>
                <a:ln w="12206" cap="flat">
                  <a:solidFill>
                    <a:srgbClr val="000000"/>
                  </a:solidFill>
                  <a:prstDash val="solid"/>
                  <a:round/>
                </a:ln>
              </p:spPr>
              <p:txBody>
                <a:bodyPr rtlCol="0" anchor="ctr"/>
                <a:lstStyle/>
                <a:p>
                  <a:endParaRPr lang="LID4096"/>
                </a:p>
              </p:txBody>
            </p:sp>
            <p:sp>
              <p:nvSpPr>
                <p:cNvPr id="81" name="Freeform: Shape 80">
                  <a:extLst>
                    <a:ext uri="{FF2B5EF4-FFF2-40B4-BE49-F238E27FC236}">
                      <a16:creationId xmlns:a16="http://schemas.microsoft.com/office/drawing/2014/main" id="{963F982D-F2F2-5028-32AC-B045739A4388}"/>
                    </a:ext>
                  </a:extLst>
                </p:cNvPr>
                <p:cNvSpPr/>
                <p:nvPr/>
              </p:nvSpPr>
              <p:spPr>
                <a:xfrm>
                  <a:off x="8135889" y="1035814"/>
                  <a:ext cx="1182926" cy="1168654"/>
                </a:xfrm>
                <a:custGeom>
                  <a:avLst/>
                  <a:gdLst>
                    <a:gd name="connsiteX0" fmla="*/ 431289 w 1182926"/>
                    <a:gd name="connsiteY0" fmla="*/ 43824 h 1168654"/>
                    <a:gd name="connsiteX1" fmla="*/ 433231 w 1182926"/>
                    <a:gd name="connsiteY1" fmla="*/ 44157 h 1168654"/>
                    <a:gd name="connsiteX2" fmla="*/ 435124 w 1182926"/>
                    <a:gd name="connsiteY2" fmla="*/ 43168 h 1168654"/>
                    <a:gd name="connsiteX3" fmla="*/ 438043 w 1182926"/>
                    <a:gd name="connsiteY3" fmla="*/ 41651 h 1168654"/>
                    <a:gd name="connsiteX4" fmla="*/ 439362 w 1182926"/>
                    <a:gd name="connsiteY4" fmla="*/ 40964 h 1168654"/>
                    <a:gd name="connsiteX5" fmla="*/ 440755 w 1182926"/>
                    <a:gd name="connsiteY5" fmla="*/ 39424 h 1168654"/>
                    <a:gd name="connsiteX6" fmla="*/ 441402 w 1182926"/>
                    <a:gd name="connsiteY6" fmla="*/ 38710 h 1168654"/>
                    <a:gd name="connsiteX7" fmla="*/ 445433 w 1182926"/>
                    <a:gd name="connsiteY7" fmla="*/ 34261 h 1168654"/>
                    <a:gd name="connsiteX8" fmla="*/ 446129 w 1182926"/>
                    <a:gd name="connsiteY8" fmla="*/ 33518 h 1168654"/>
                    <a:gd name="connsiteX9" fmla="*/ 451711 w 1182926"/>
                    <a:gd name="connsiteY9" fmla="*/ 27564 h 1168654"/>
                    <a:gd name="connsiteX10" fmla="*/ 452065 w 1182926"/>
                    <a:gd name="connsiteY10" fmla="*/ 27192 h 1168654"/>
                    <a:gd name="connsiteX11" fmla="*/ 452407 w 1182926"/>
                    <a:gd name="connsiteY11" fmla="*/ 26818 h 1168654"/>
                    <a:gd name="connsiteX12" fmla="*/ 458257 w 1182926"/>
                    <a:gd name="connsiteY12" fmla="*/ 20485 h 1168654"/>
                    <a:gd name="connsiteX13" fmla="*/ 458941 w 1182926"/>
                    <a:gd name="connsiteY13" fmla="*/ 19749 h 1168654"/>
                    <a:gd name="connsiteX14" fmla="*/ 459491 w 1182926"/>
                    <a:gd name="connsiteY14" fmla="*/ 19318 h 1168654"/>
                    <a:gd name="connsiteX15" fmla="*/ 460211 w 1182926"/>
                    <a:gd name="connsiteY15" fmla="*/ 18753 h 1168654"/>
                    <a:gd name="connsiteX16" fmla="*/ 461934 w 1182926"/>
                    <a:gd name="connsiteY16" fmla="*/ 17391 h 1168654"/>
                    <a:gd name="connsiteX17" fmla="*/ 462899 w 1182926"/>
                    <a:gd name="connsiteY17" fmla="*/ 16636 h 1168654"/>
                    <a:gd name="connsiteX18" fmla="*/ 464474 w 1182926"/>
                    <a:gd name="connsiteY18" fmla="*/ 16260 h 1168654"/>
                    <a:gd name="connsiteX19" fmla="*/ 466453 w 1182926"/>
                    <a:gd name="connsiteY19" fmla="*/ 15786 h 1168654"/>
                    <a:gd name="connsiteX20" fmla="*/ 467772 w 1182926"/>
                    <a:gd name="connsiteY20" fmla="*/ 16480 h 1168654"/>
                    <a:gd name="connsiteX21" fmla="*/ 469641 w 1182926"/>
                    <a:gd name="connsiteY21" fmla="*/ 17460 h 1168654"/>
                    <a:gd name="connsiteX22" fmla="*/ 470435 w 1182926"/>
                    <a:gd name="connsiteY22" fmla="*/ 17880 h 1168654"/>
                    <a:gd name="connsiteX23" fmla="*/ 471522 w 1182926"/>
                    <a:gd name="connsiteY23" fmla="*/ 18874 h 1168654"/>
                    <a:gd name="connsiteX24" fmla="*/ 475186 w 1182926"/>
                    <a:gd name="connsiteY24" fmla="*/ 22247 h 1168654"/>
                    <a:gd name="connsiteX25" fmla="*/ 477177 w 1182926"/>
                    <a:gd name="connsiteY25" fmla="*/ 23595 h 1168654"/>
                    <a:gd name="connsiteX26" fmla="*/ 478374 w 1182926"/>
                    <a:gd name="connsiteY26" fmla="*/ 24404 h 1168654"/>
                    <a:gd name="connsiteX27" fmla="*/ 479962 w 1182926"/>
                    <a:gd name="connsiteY27" fmla="*/ 25484 h 1168654"/>
                    <a:gd name="connsiteX28" fmla="*/ 480792 w 1182926"/>
                    <a:gd name="connsiteY28" fmla="*/ 25820 h 1168654"/>
                    <a:gd name="connsiteX29" fmla="*/ 481916 w 1182926"/>
                    <a:gd name="connsiteY29" fmla="*/ 26269 h 1168654"/>
                    <a:gd name="connsiteX30" fmla="*/ 484065 w 1182926"/>
                    <a:gd name="connsiteY30" fmla="*/ 27128 h 1168654"/>
                    <a:gd name="connsiteX31" fmla="*/ 485629 w 1182926"/>
                    <a:gd name="connsiteY31" fmla="*/ 28416 h 1168654"/>
                    <a:gd name="connsiteX32" fmla="*/ 488646 w 1182926"/>
                    <a:gd name="connsiteY32" fmla="*/ 30905 h 1168654"/>
                    <a:gd name="connsiteX33" fmla="*/ 489818 w 1182926"/>
                    <a:gd name="connsiteY33" fmla="*/ 31987 h 1168654"/>
                    <a:gd name="connsiteX34" fmla="*/ 492054 w 1182926"/>
                    <a:gd name="connsiteY34" fmla="*/ 34106 h 1168654"/>
                    <a:gd name="connsiteX35" fmla="*/ 494741 w 1182926"/>
                    <a:gd name="connsiteY35" fmla="*/ 35705 h 1168654"/>
                    <a:gd name="connsiteX36" fmla="*/ 496902 w 1182926"/>
                    <a:gd name="connsiteY36" fmla="*/ 36946 h 1168654"/>
                    <a:gd name="connsiteX37" fmla="*/ 497892 w 1182926"/>
                    <a:gd name="connsiteY37" fmla="*/ 37512 h 1168654"/>
                    <a:gd name="connsiteX38" fmla="*/ 498490 w 1182926"/>
                    <a:gd name="connsiteY38" fmla="*/ 37776 h 1168654"/>
                    <a:gd name="connsiteX39" fmla="*/ 498930 w 1182926"/>
                    <a:gd name="connsiteY39" fmla="*/ 37972 h 1168654"/>
                    <a:gd name="connsiteX40" fmla="*/ 505477 w 1182926"/>
                    <a:gd name="connsiteY40" fmla="*/ 40903 h 1168654"/>
                    <a:gd name="connsiteX41" fmla="*/ 506784 w 1182926"/>
                    <a:gd name="connsiteY41" fmla="*/ 41488 h 1168654"/>
                    <a:gd name="connsiteX42" fmla="*/ 508151 w 1182926"/>
                    <a:gd name="connsiteY42" fmla="*/ 41823 h 1168654"/>
                    <a:gd name="connsiteX43" fmla="*/ 511352 w 1182926"/>
                    <a:gd name="connsiteY43" fmla="*/ 42600 h 1168654"/>
                    <a:gd name="connsiteX44" fmla="*/ 512720 w 1182926"/>
                    <a:gd name="connsiteY44" fmla="*/ 42933 h 1168654"/>
                    <a:gd name="connsiteX45" fmla="*/ 514026 w 1182926"/>
                    <a:gd name="connsiteY45" fmla="*/ 43005 h 1168654"/>
                    <a:gd name="connsiteX46" fmla="*/ 515749 w 1182926"/>
                    <a:gd name="connsiteY46" fmla="*/ 43098 h 1168654"/>
                    <a:gd name="connsiteX47" fmla="*/ 517092 w 1182926"/>
                    <a:gd name="connsiteY47" fmla="*/ 43172 h 1168654"/>
                    <a:gd name="connsiteX48" fmla="*/ 518448 w 1182926"/>
                    <a:gd name="connsiteY48" fmla="*/ 43246 h 1168654"/>
                    <a:gd name="connsiteX49" fmla="*/ 519596 w 1182926"/>
                    <a:gd name="connsiteY49" fmla="*/ 43115 h 1168654"/>
                    <a:gd name="connsiteX50" fmla="*/ 527181 w 1182926"/>
                    <a:gd name="connsiteY50" fmla="*/ 42245 h 1168654"/>
                    <a:gd name="connsiteX51" fmla="*/ 530906 w 1182926"/>
                    <a:gd name="connsiteY51" fmla="*/ 41558 h 1168654"/>
                    <a:gd name="connsiteX52" fmla="*/ 531554 w 1182926"/>
                    <a:gd name="connsiteY52" fmla="*/ 41440 h 1168654"/>
                    <a:gd name="connsiteX53" fmla="*/ 533007 w 1182926"/>
                    <a:gd name="connsiteY53" fmla="*/ 41165 h 1168654"/>
                    <a:gd name="connsiteX54" fmla="*/ 534815 w 1182926"/>
                    <a:gd name="connsiteY54" fmla="*/ 40778 h 1168654"/>
                    <a:gd name="connsiteX55" fmla="*/ 537428 w 1182926"/>
                    <a:gd name="connsiteY55" fmla="*/ 40214 h 1168654"/>
                    <a:gd name="connsiteX56" fmla="*/ 543755 w 1182926"/>
                    <a:gd name="connsiteY56" fmla="*/ 39003 h 1168654"/>
                    <a:gd name="connsiteX57" fmla="*/ 544623 w 1182926"/>
                    <a:gd name="connsiteY57" fmla="*/ 40203 h 1168654"/>
                    <a:gd name="connsiteX58" fmla="*/ 545905 w 1182926"/>
                    <a:gd name="connsiteY58" fmla="*/ 41962 h 1168654"/>
                    <a:gd name="connsiteX59" fmla="*/ 544427 w 1182926"/>
                    <a:gd name="connsiteY59" fmla="*/ 44578 h 1168654"/>
                    <a:gd name="connsiteX60" fmla="*/ 543743 w 1182926"/>
                    <a:gd name="connsiteY60" fmla="*/ 45312 h 1168654"/>
                    <a:gd name="connsiteX61" fmla="*/ 541618 w 1182926"/>
                    <a:gd name="connsiteY61" fmla="*/ 47570 h 1168654"/>
                    <a:gd name="connsiteX62" fmla="*/ 540226 w 1182926"/>
                    <a:gd name="connsiteY62" fmla="*/ 49058 h 1168654"/>
                    <a:gd name="connsiteX63" fmla="*/ 539688 w 1182926"/>
                    <a:gd name="connsiteY63" fmla="*/ 49634 h 1168654"/>
                    <a:gd name="connsiteX64" fmla="*/ 538943 w 1182926"/>
                    <a:gd name="connsiteY64" fmla="*/ 50277 h 1168654"/>
                    <a:gd name="connsiteX65" fmla="*/ 535267 w 1182926"/>
                    <a:gd name="connsiteY65" fmla="*/ 53500 h 1168654"/>
                    <a:gd name="connsiteX66" fmla="*/ 533789 w 1182926"/>
                    <a:gd name="connsiteY66" fmla="*/ 54788 h 1168654"/>
                    <a:gd name="connsiteX67" fmla="*/ 531847 w 1182926"/>
                    <a:gd name="connsiteY67" fmla="*/ 55556 h 1168654"/>
                    <a:gd name="connsiteX68" fmla="*/ 526485 w 1182926"/>
                    <a:gd name="connsiteY68" fmla="*/ 57674 h 1168654"/>
                    <a:gd name="connsiteX69" fmla="*/ 525569 w 1182926"/>
                    <a:gd name="connsiteY69" fmla="*/ 58035 h 1168654"/>
                    <a:gd name="connsiteX70" fmla="*/ 524103 w 1182926"/>
                    <a:gd name="connsiteY70" fmla="*/ 58631 h 1168654"/>
                    <a:gd name="connsiteX71" fmla="*/ 523553 w 1182926"/>
                    <a:gd name="connsiteY71" fmla="*/ 58942 h 1168654"/>
                    <a:gd name="connsiteX72" fmla="*/ 523114 w 1182926"/>
                    <a:gd name="connsiteY72" fmla="*/ 59187 h 1168654"/>
                    <a:gd name="connsiteX73" fmla="*/ 522674 w 1182926"/>
                    <a:gd name="connsiteY73" fmla="*/ 59432 h 1168654"/>
                    <a:gd name="connsiteX74" fmla="*/ 520488 w 1182926"/>
                    <a:gd name="connsiteY74" fmla="*/ 60668 h 1168654"/>
                    <a:gd name="connsiteX75" fmla="*/ 519865 w 1182926"/>
                    <a:gd name="connsiteY75" fmla="*/ 62962 h 1168654"/>
                    <a:gd name="connsiteX76" fmla="*/ 519596 w 1182926"/>
                    <a:gd name="connsiteY76" fmla="*/ 64321 h 1168654"/>
                    <a:gd name="connsiteX77" fmla="*/ 520036 w 1182926"/>
                    <a:gd name="connsiteY77" fmla="*/ 64535 h 1168654"/>
                    <a:gd name="connsiteX78" fmla="*/ 522283 w 1182926"/>
                    <a:gd name="connsiteY78" fmla="*/ 65696 h 1168654"/>
                    <a:gd name="connsiteX79" fmla="*/ 526424 w 1182926"/>
                    <a:gd name="connsiteY79" fmla="*/ 66546 h 1168654"/>
                    <a:gd name="connsiteX80" fmla="*/ 527083 w 1182926"/>
                    <a:gd name="connsiteY80" fmla="*/ 66681 h 1168654"/>
                    <a:gd name="connsiteX81" fmla="*/ 527938 w 1182926"/>
                    <a:gd name="connsiteY81" fmla="*/ 67024 h 1168654"/>
                    <a:gd name="connsiteX82" fmla="*/ 528549 w 1182926"/>
                    <a:gd name="connsiteY82" fmla="*/ 67273 h 1168654"/>
                    <a:gd name="connsiteX83" fmla="*/ 529990 w 1182926"/>
                    <a:gd name="connsiteY83" fmla="*/ 67854 h 1168654"/>
                    <a:gd name="connsiteX84" fmla="*/ 530735 w 1182926"/>
                    <a:gd name="connsiteY84" fmla="*/ 68482 h 1168654"/>
                    <a:gd name="connsiteX85" fmla="*/ 532567 w 1182926"/>
                    <a:gd name="connsiteY85" fmla="*/ 70021 h 1168654"/>
                    <a:gd name="connsiteX86" fmla="*/ 533679 w 1182926"/>
                    <a:gd name="connsiteY86" fmla="*/ 70959 h 1168654"/>
                    <a:gd name="connsiteX87" fmla="*/ 534363 w 1182926"/>
                    <a:gd name="connsiteY87" fmla="*/ 72363 h 1168654"/>
                    <a:gd name="connsiteX88" fmla="*/ 535499 w 1182926"/>
                    <a:gd name="connsiteY88" fmla="*/ 74712 h 1168654"/>
                    <a:gd name="connsiteX89" fmla="*/ 536720 w 1182926"/>
                    <a:gd name="connsiteY89" fmla="*/ 77223 h 1168654"/>
                    <a:gd name="connsiteX90" fmla="*/ 537331 w 1182926"/>
                    <a:gd name="connsiteY90" fmla="*/ 78492 h 1168654"/>
                    <a:gd name="connsiteX91" fmla="*/ 537697 w 1182926"/>
                    <a:gd name="connsiteY91" fmla="*/ 79937 h 1168654"/>
                    <a:gd name="connsiteX92" fmla="*/ 538442 w 1182926"/>
                    <a:gd name="connsiteY92" fmla="*/ 82835 h 1168654"/>
                    <a:gd name="connsiteX93" fmla="*/ 539224 w 1182926"/>
                    <a:gd name="connsiteY93" fmla="*/ 85873 h 1168654"/>
                    <a:gd name="connsiteX94" fmla="*/ 539603 w 1182926"/>
                    <a:gd name="connsiteY94" fmla="*/ 87381 h 1168654"/>
                    <a:gd name="connsiteX95" fmla="*/ 539774 w 1182926"/>
                    <a:gd name="connsiteY95" fmla="*/ 88659 h 1168654"/>
                    <a:gd name="connsiteX96" fmla="*/ 540286 w 1182926"/>
                    <a:gd name="connsiteY96" fmla="*/ 92743 h 1168654"/>
                    <a:gd name="connsiteX97" fmla="*/ 540470 w 1182926"/>
                    <a:gd name="connsiteY97" fmla="*/ 95107 h 1168654"/>
                    <a:gd name="connsiteX98" fmla="*/ 540519 w 1182926"/>
                    <a:gd name="connsiteY98" fmla="*/ 95842 h 1168654"/>
                    <a:gd name="connsiteX99" fmla="*/ 540421 w 1182926"/>
                    <a:gd name="connsiteY99" fmla="*/ 96499 h 1168654"/>
                    <a:gd name="connsiteX100" fmla="*/ 539822 w 1182926"/>
                    <a:gd name="connsiteY100" fmla="*/ 100227 h 1168654"/>
                    <a:gd name="connsiteX101" fmla="*/ 537490 w 1182926"/>
                    <a:gd name="connsiteY101" fmla="*/ 101958 h 1168654"/>
                    <a:gd name="connsiteX102" fmla="*/ 536170 w 1182926"/>
                    <a:gd name="connsiteY102" fmla="*/ 102936 h 1168654"/>
                    <a:gd name="connsiteX103" fmla="*/ 535731 w 1182926"/>
                    <a:gd name="connsiteY103" fmla="*/ 104243 h 1168654"/>
                    <a:gd name="connsiteX104" fmla="*/ 535010 w 1182926"/>
                    <a:gd name="connsiteY104" fmla="*/ 106394 h 1168654"/>
                    <a:gd name="connsiteX105" fmla="*/ 534583 w 1182926"/>
                    <a:gd name="connsiteY105" fmla="*/ 107638 h 1168654"/>
                    <a:gd name="connsiteX106" fmla="*/ 534778 w 1182926"/>
                    <a:gd name="connsiteY106" fmla="*/ 109150 h 1168654"/>
                    <a:gd name="connsiteX107" fmla="*/ 535169 w 1182926"/>
                    <a:gd name="connsiteY107" fmla="*/ 112162 h 1168654"/>
                    <a:gd name="connsiteX108" fmla="*/ 535315 w 1182926"/>
                    <a:gd name="connsiteY108" fmla="*/ 113257 h 1168654"/>
                    <a:gd name="connsiteX109" fmla="*/ 536036 w 1182926"/>
                    <a:gd name="connsiteY109" fmla="*/ 115207 h 1168654"/>
                    <a:gd name="connsiteX110" fmla="*/ 537636 w 1182926"/>
                    <a:gd name="connsiteY110" fmla="*/ 119472 h 1168654"/>
                    <a:gd name="connsiteX111" fmla="*/ 538552 w 1182926"/>
                    <a:gd name="connsiteY111" fmla="*/ 123368 h 1168654"/>
                    <a:gd name="connsiteX112" fmla="*/ 538894 w 1182926"/>
                    <a:gd name="connsiteY112" fmla="*/ 125614 h 1168654"/>
                    <a:gd name="connsiteX113" fmla="*/ 539480 w 1182926"/>
                    <a:gd name="connsiteY113" fmla="*/ 129533 h 1168654"/>
                    <a:gd name="connsiteX114" fmla="*/ 540335 w 1182926"/>
                    <a:gd name="connsiteY114" fmla="*/ 133764 h 1168654"/>
                    <a:gd name="connsiteX115" fmla="*/ 540738 w 1182926"/>
                    <a:gd name="connsiteY115" fmla="*/ 135759 h 1168654"/>
                    <a:gd name="connsiteX116" fmla="*/ 542680 w 1182926"/>
                    <a:gd name="connsiteY116" fmla="*/ 137320 h 1168654"/>
                    <a:gd name="connsiteX117" fmla="*/ 545783 w 1182926"/>
                    <a:gd name="connsiteY117" fmla="*/ 139821 h 1168654"/>
                    <a:gd name="connsiteX118" fmla="*/ 547139 w 1182926"/>
                    <a:gd name="connsiteY118" fmla="*/ 140906 h 1168654"/>
                    <a:gd name="connsiteX119" fmla="*/ 547786 w 1182926"/>
                    <a:gd name="connsiteY119" fmla="*/ 142615 h 1168654"/>
                    <a:gd name="connsiteX120" fmla="*/ 548445 w 1182926"/>
                    <a:gd name="connsiteY120" fmla="*/ 144311 h 1168654"/>
                    <a:gd name="connsiteX121" fmla="*/ 548763 w 1182926"/>
                    <a:gd name="connsiteY121" fmla="*/ 145163 h 1168654"/>
                    <a:gd name="connsiteX122" fmla="*/ 548861 w 1182926"/>
                    <a:gd name="connsiteY122" fmla="*/ 145966 h 1168654"/>
                    <a:gd name="connsiteX123" fmla="*/ 549496 w 1182926"/>
                    <a:gd name="connsiteY123" fmla="*/ 151462 h 1168654"/>
                    <a:gd name="connsiteX124" fmla="*/ 551548 w 1182926"/>
                    <a:gd name="connsiteY124" fmla="*/ 155631 h 1168654"/>
                    <a:gd name="connsiteX125" fmla="*/ 551926 w 1182926"/>
                    <a:gd name="connsiteY125" fmla="*/ 156405 h 1168654"/>
                    <a:gd name="connsiteX126" fmla="*/ 552256 w 1182926"/>
                    <a:gd name="connsiteY126" fmla="*/ 157042 h 1168654"/>
                    <a:gd name="connsiteX127" fmla="*/ 553001 w 1182926"/>
                    <a:gd name="connsiteY127" fmla="*/ 158384 h 1168654"/>
                    <a:gd name="connsiteX128" fmla="*/ 554027 w 1182926"/>
                    <a:gd name="connsiteY128" fmla="*/ 160247 h 1168654"/>
                    <a:gd name="connsiteX129" fmla="*/ 556409 w 1182926"/>
                    <a:gd name="connsiteY129" fmla="*/ 164696 h 1168654"/>
                    <a:gd name="connsiteX130" fmla="*/ 557801 w 1182926"/>
                    <a:gd name="connsiteY130" fmla="*/ 166831 h 1168654"/>
                    <a:gd name="connsiteX131" fmla="*/ 558449 w 1182926"/>
                    <a:gd name="connsiteY131" fmla="*/ 167983 h 1168654"/>
                    <a:gd name="connsiteX132" fmla="*/ 559841 w 1182926"/>
                    <a:gd name="connsiteY132" fmla="*/ 171028 h 1168654"/>
                    <a:gd name="connsiteX133" fmla="*/ 560452 w 1182926"/>
                    <a:gd name="connsiteY133" fmla="*/ 172377 h 1168654"/>
                    <a:gd name="connsiteX134" fmla="*/ 560745 w 1182926"/>
                    <a:gd name="connsiteY134" fmla="*/ 174376 h 1168654"/>
                    <a:gd name="connsiteX135" fmla="*/ 561014 w 1182926"/>
                    <a:gd name="connsiteY135" fmla="*/ 176231 h 1168654"/>
                    <a:gd name="connsiteX136" fmla="*/ 561087 w 1182926"/>
                    <a:gd name="connsiteY136" fmla="*/ 178327 h 1168654"/>
                    <a:gd name="connsiteX137" fmla="*/ 561173 w 1182926"/>
                    <a:gd name="connsiteY137" fmla="*/ 180741 h 1168654"/>
                    <a:gd name="connsiteX138" fmla="*/ 561942 w 1182926"/>
                    <a:gd name="connsiteY138" fmla="*/ 182683 h 1168654"/>
                    <a:gd name="connsiteX139" fmla="*/ 562882 w 1182926"/>
                    <a:gd name="connsiteY139" fmla="*/ 185068 h 1168654"/>
                    <a:gd name="connsiteX140" fmla="*/ 563273 w 1182926"/>
                    <a:gd name="connsiteY140" fmla="*/ 186045 h 1168654"/>
                    <a:gd name="connsiteX141" fmla="*/ 564018 w 1182926"/>
                    <a:gd name="connsiteY141" fmla="*/ 187240 h 1168654"/>
                    <a:gd name="connsiteX142" fmla="*/ 567206 w 1182926"/>
                    <a:gd name="connsiteY142" fmla="*/ 192280 h 1168654"/>
                    <a:gd name="connsiteX143" fmla="*/ 567792 w 1182926"/>
                    <a:gd name="connsiteY143" fmla="*/ 193220 h 1168654"/>
                    <a:gd name="connsiteX144" fmla="*/ 568794 w 1182926"/>
                    <a:gd name="connsiteY144" fmla="*/ 195319 h 1168654"/>
                    <a:gd name="connsiteX145" fmla="*/ 569099 w 1182926"/>
                    <a:gd name="connsiteY145" fmla="*/ 195966 h 1168654"/>
                    <a:gd name="connsiteX146" fmla="*/ 570846 w 1182926"/>
                    <a:gd name="connsiteY146" fmla="*/ 199553 h 1168654"/>
                    <a:gd name="connsiteX147" fmla="*/ 570980 w 1182926"/>
                    <a:gd name="connsiteY147" fmla="*/ 201201 h 1168654"/>
                    <a:gd name="connsiteX148" fmla="*/ 571200 w 1182926"/>
                    <a:gd name="connsiteY148" fmla="*/ 203983 h 1168654"/>
                    <a:gd name="connsiteX149" fmla="*/ 571664 w 1182926"/>
                    <a:gd name="connsiteY149" fmla="*/ 206558 h 1168654"/>
                    <a:gd name="connsiteX150" fmla="*/ 572275 w 1182926"/>
                    <a:gd name="connsiteY150" fmla="*/ 209901 h 1168654"/>
                    <a:gd name="connsiteX151" fmla="*/ 573472 w 1182926"/>
                    <a:gd name="connsiteY151" fmla="*/ 216674 h 1168654"/>
                    <a:gd name="connsiteX152" fmla="*/ 573814 w 1182926"/>
                    <a:gd name="connsiteY152" fmla="*/ 218626 h 1168654"/>
                    <a:gd name="connsiteX153" fmla="*/ 574547 w 1182926"/>
                    <a:gd name="connsiteY153" fmla="*/ 220030 h 1168654"/>
                    <a:gd name="connsiteX154" fmla="*/ 576220 w 1182926"/>
                    <a:gd name="connsiteY154" fmla="*/ 223288 h 1168654"/>
                    <a:gd name="connsiteX155" fmla="*/ 576696 w 1182926"/>
                    <a:gd name="connsiteY155" fmla="*/ 224227 h 1168654"/>
                    <a:gd name="connsiteX156" fmla="*/ 577564 w 1182926"/>
                    <a:gd name="connsiteY156" fmla="*/ 225240 h 1168654"/>
                    <a:gd name="connsiteX157" fmla="*/ 578443 w 1182926"/>
                    <a:gd name="connsiteY157" fmla="*/ 226253 h 1168654"/>
                    <a:gd name="connsiteX158" fmla="*/ 581741 w 1182926"/>
                    <a:gd name="connsiteY158" fmla="*/ 230072 h 1168654"/>
                    <a:gd name="connsiteX159" fmla="*/ 584403 w 1182926"/>
                    <a:gd name="connsiteY159" fmla="*/ 233050 h 1168654"/>
                    <a:gd name="connsiteX160" fmla="*/ 585454 w 1182926"/>
                    <a:gd name="connsiteY160" fmla="*/ 234221 h 1168654"/>
                    <a:gd name="connsiteX161" fmla="*/ 586553 w 1182926"/>
                    <a:gd name="connsiteY161" fmla="*/ 235198 h 1168654"/>
                    <a:gd name="connsiteX162" fmla="*/ 588898 w 1182926"/>
                    <a:gd name="connsiteY162" fmla="*/ 237309 h 1168654"/>
                    <a:gd name="connsiteX163" fmla="*/ 589790 w 1182926"/>
                    <a:gd name="connsiteY163" fmla="*/ 238114 h 1168654"/>
                    <a:gd name="connsiteX164" fmla="*/ 590584 w 1182926"/>
                    <a:gd name="connsiteY164" fmla="*/ 239078 h 1168654"/>
                    <a:gd name="connsiteX165" fmla="*/ 591317 w 1182926"/>
                    <a:gd name="connsiteY165" fmla="*/ 239969 h 1168654"/>
                    <a:gd name="connsiteX166" fmla="*/ 592245 w 1182926"/>
                    <a:gd name="connsiteY166" fmla="*/ 241104 h 1168654"/>
                    <a:gd name="connsiteX167" fmla="*/ 593332 w 1182926"/>
                    <a:gd name="connsiteY167" fmla="*/ 242422 h 1168654"/>
                    <a:gd name="connsiteX168" fmla="*/ 594468 w 1182926"/>
                    <a:gd name="connsiteY168" fmla="*/ 243801 h 1168654"/>
                    <a:gd name="connsiteX169" fmla="*/ 595311 w 1182926"/>
                    <a:gd name="connsiteY169" fmla="*/ 244826 h 1168654"/>
                    <a:gd name="connsiteX170" fmla="*/ 595848 w 1182926"/>
                    <a:gd name="connsiteY170" fmla="*/ 245753 h 1168654"/>
                    <a:gd name="connsiteX171" fmla="*/ 597570 w 1182926"/>
                    <a:gd name="connsiteY171" fmla="*/ 248718 h 1168654"/>
                    <a:gd name="connsiteX172" fmla="*/ 598242 w 1182926"/>
                    <a:gd name="connsiteY172" fmla="*/ 249878 h 1168654"/>
                    <a:gd name="connsiteX173" fmla="*/ 598828 w 1182926"/>
                    <a:gd name="connsiteY173" fmla="*/ 251354 h 1168654"/>
                    <a:gd name="connsiteX174" fmla="*/ 599720 w 1182926"/>
                    <a:gd name="connsiteY174" fmla="*/ 253575 h 1168654"/>
                    <a:gd name="connsiteX175" fmla="*/ 600135 w 1182926"/>
                    <a:gd name="connsiteY175" fmla="*/ 254600 h 1168654"/>
                    <a:gd name="connsiteX176" fmla="*/ 600355 w 1182926"/>
                    <a:gd name="connsiteY176" fmla="*/ 255161 h 1168654"/>
                    <a:gd name="connsiteX177" fmla="*/ 602151 w 1182926"/>
                    <a:gd name="connsiteY177" fmla="*/ 261287 h 1168654"/>
                    <a:gd name="connsiteX178" fmla="*/ 602749 w 1182926"/>
                    <a:gd name="connsiteY178" fmla="*/ 263325 h 1168654"/>
                    <a:gd name="connsiteX179" fmla="*/ 603702 w 1182926"/>
                    <a:gd name="connsiteY179" fmla="*/ 264777 h 1168654"/>
                    <a:gd name="connsiteX180" fmla="*/ 605619 w 1182926"/>
                    <a:gd name="connsiteY180" fmla="*/ 267682 h 1168654"/>
                    <a:gd name="connsiteX181" fmla="*/ 606242 w 1182926"/>
                    <a:gd name="connsiteY181" fmla="*/ 268646 h 1168654"/>
                    <a:gd name="connsiteX182" fmla="*/ 606926 w 1182926"/>
                    <a:gd name="connsiteY182" fmla="*/ 269378 h 1168654"/>
                    <a:gd name="connsiteX183" fmla="*/ 609283 w 1182926"/>
                    <a:gd name="connsiteY183" fmla="*/ 271916 h 1168654"/>
                    <a:gd name="connsiteX184" fmla="*/ 610041 w 1182926"/>
                    <a:gd name="connsiteY184" fmla="*/ 272721 h 1168654"/>
                    <a:gd name="connsiteX185" fmla="*/ 611177 w 1182926"/>
                    <a:gd name="connsiteY185" fmla="*/ 273954 h 1168654"/>
                    <a:gd name="connsiteX186" fmla="*/ 612838 w 1182926"/>
                    <a:gd name="connsiteY186" fmla="*/ 274991 h 1168654"/>
                    <a:gd name="connsiteX187" fmla="*/ 617003 w 1182926"/>
                    <a:gd name="connsiteY187" fmla="*/ 277615 h 1168654"/>
                    <a:gd name="connsiteX188" fmla="*/ 618664 w 1182926"/>
                    <a:gd name="connsiteY188" fmla="*/ 278652 h 1168654"/>
                    <a:gd name="connsiteX189" fmla="*/ 621950 w 1182926"/>
                    <a:gd name="connsiteY189" fmla="*/ 280238 h 1168654"/>
                    <a:gd name="connsiteX190" fmla="*/ 622743 w 1182926"/>
                    <a:gd name="connsiteY190" fmla="*/ 280617 h 1168654"/>
                    <a:gd name="connsiteX191" fmla="*/ 623843 w 1182926"/>
                    <a:gd name="connsiteY191" fmla="*/ 281141 h 1168654"/>
                    <a:gd name="connsiteX192" fmla="*/ 624417 w 1182926"/>
                    <a:gd name="connsiteY192" fmla="*/ 281629 h 1168654"/>
                    <a:gd name="connsiteX193" fmla="*/ 625980 w 1182926"/>
                    <a:gd name="connsiteY193" fmla="*/ 282984 h 1168654"/>
                    <a:gd name="connsiteX194" fmla="*/ 627397 w 1182926"/>
                    <a:gd name="connsiteY194" fmla="*/ 284204 h 1168654"/>
                    <a:gd name="connsiteX195" fmla="*/ 627189 w 1182926"/>
                    <a:gd name="connsiteY195" fmla="*/ 285986 h 1168654"/>
                    <a:gd name="connsiteX196" fmla="*/ 626920 w 1182926"/>
                    <a:gd name="connsiteY196" fmla="*/ 288207 h 1168654"/>
                    <a:gd name="connsiteX197" fmla="*/ 626798 w 1182926"/>
                    <a:gd name="connsiteY197" fmla="*/ 289293 h 1168654"/>
                    <a:gd name="connsiteX198" fmla="*/ 626114 w 1182926"/>
                    <a:gd name="connsiteY198" fmla="*/ 290464 h 1168654"/>
                    <a:gd name="connsiteX199" fmla="*/ 624099 w 1182926"/>
                    <a:gd name="connsiteY199" fmla="*/ 293967 h 1168654"/>
                    <a:gd name="connsiteX200" fmla="*/ 623733 w 1182926"/>
                    <a:gd name="connsiteY200" fmla="*/ 294503 h 1168654"/>
                    <a:gd name="connsiteX201" fmla="*/ 621754 w 1182926"/>
                    <a:gd name="connsiteY201" fmla="*/ 297261 h 1168654"/>
                    <a:gd name="connsiteX202" fmla="*/ 621009 w 1182926"/>
                    <a:gd name="connsiteY202" fmla="*/ 298347 h 1168654"/>
                    <a:gd name="connsiteX203" fmla="*/ 619788 w 1182926"/>
                    <a:gd name="connsiteY203" fmla="*/ 300105 h 1168654"/>
                    <a:gd name="connsiteX204" fmla="*/ 618933 w 1182926"/>
                    <a:gd name="connsiteY204" fmla="*/ 301422 h 1168654"/>
                    <a:gd name="connsiteX205" fmla="*/ 617479 w 1182926"/>
                    <a:gd name="connsiteY205" fmla="*/ 303619 h 1168654"/>
                    <a:gd name="connsiteX206" fmla="*/ 617198 w 1182926"/>
                    <a:gd name="connsiteY206" fmla="*/ 305425 h 1168654"/>
                    <a:gd name="connsiteX207" fmla="*/ 617015 w 1182926"/>
                    <a:gd name="connsiteY207" fmla="*/ 306633 h 1168654"/>
                    <a:gd name="connsiteX208" fmla="*/ 617027 w 1182926"/>
                    <a:gd name="connsiteY208" fmla="*/ 307963 h 1168654"/>
                    <a:gd name="connsiteX209" fmla="*/ 617039 w 1182926"/>
                    <a:gd name="connsiteY209" fmla="*/ 308549 h 1168654"/>
                    <a:gd name="connsiteX210" fmla="*/ 617052 w 1182926"/>
                    <a:gd name="connsiteY210" fmla="*/ 310026 h 1168654"/>
                    <a:gd name="connsiteX211" fmla="*/ 617528 w 1182926"/>
                    <a:gd name="connsiteY211" fmla="*/ 311221 h 1168654"/>
                    <a:gd name="connsiteX212" fmla="*/ 618444 w 1182926"/>
                    <a:gd name="connsiteY212" fmla="*/ 313577 h 1168654"/>
                    <a:gd name="connsiteX213" fmla="*/ 618884 w 1182926"/>
                    <a:gd name="connsiteY213" fmla="*/ 314675 h 1168654"/>
                    <a:gd name="connsiteX214" fmla="*/ 619836 w 1182926"/>
                    <a:gd name="connsiteY214" fmla="*/ 315871 h 1168654"/>
                    <a:gd name="connsiteX215" fmla="*/ 621107 w 1182926"/>
                    <a:gd name="connsiteY215" fmla="*/ 317457 h 1168654"/>
                    <a:gd name="connsiteX216" fmla="*/ 621436 w 1182926"/>
                    <a:gd name="connsiteY216" fmla="*/ 317872 h 1168654"/>
                    <a:gd name="connsiteX217" fmla="*/ 622035 w 1182926"/>
                    <a:gd name="connsiteY217" fmla="*/ 318458 h 1168654"/>
                    <a:gd name="connsiteX218" fmla="*/ 622389 w 1182926"/>
                    <a:gd name="connsiteY218" fmla="*/ 318799 h 1168654"/>
                    <a:gd name="connsiteX219" fmla="*/ 625516 w 1182926"/>
                    <a:gd name="connsiteY219" fmla="*/ 321813 h 1168654"/>
                    <a:gd name="connsiteX220" fmla="*/ 626639 w 1182926"/>
                    <a:gd name="connsiteY220" fmla="*/ 322900 h 1168654"/>
                    <a:gd name="connsiteX221" fmla="*/ 628178 w 1182926"/>
                    <a:gd name="connsiteY221" fmla="*/ 324083 h 1168654"/>
                    <a:gd name="connsiteX222" fmla="*/ 630487 w 1182926"/>
                    <a:gd name="connsiteY222" fmla="*/ 325865 h 1168654"/>
                    <a:gd name="connsiteX223" fmla="*/ 632429 w 1182926"/>
                    <a:gd name="connsiteY223" fmla="*/ 327366 h 1168654"/>
                    <a:gd name="connsiteX224" fmla="*/ 633467 w 1182926"/>
                    <a:gd name="connsiteY224" fmla="*/ 328513 h 1168654"/>
                    <a:gd name="connsiteX225" fmla="*/ 638609 w 1182926"/>
                    <a:gd name="connsiteY225" fmla="*/ 334163 h 1168654"/>
                    <a:gd name="connsiteX226" fmla="*/ 644448 w 1182926"/>
                    <a:gd name="connsiteY226" fmla="*/ 333211 h 1168654"/>
                    <a:gd name="connsiteX227" fmla="*/ 649223 w 1182926"/>
                    <a:gd name="connsiteY227" fmla="*/ 330661 h 1168654"/>
                    <a:gd name="connsiteX228" fmla="*/ 650176 w 1182926"/>
                    <a:gd name="connsiteY228" fmla="*/ 330148 h 1168654"/>
                    <a:gd name="connsiteX229" fmla="*/ 651348 w 1182926"/>
                    <a:gd name="connsiteY229" fmla="*/ 329867 h 1168654"/>
                    <a:gd name="connsiteX230" fmla="*/ 653938 w 1182926"/>
                    <a:gd name="connsiteY230" fmla="*/ 329257 h 1168654"/>
                    <a:gd name="connsiteX231" fmla="*/ 654866 w 1182926"/>
                    <a:gd name="connsiteY231" fmla="*/ 329038 h 1168654"/>
                    <a:gd name="connsiteX232" fmla="*/ 655489 w 1182926"/>
                    <a:gd name="connsiteY232" fmla="*/ 328989 h 1168654"/>
                    <a:gd name="connsiteX233" fmla="*/ 660143 w 1182926"/>
                    <a:gd name="connsiteY233" fmla="*/ 328549 h 1168654"/>
                    <a:gd name="connsiteX234" fmla="*/ 660863 w 1182926"/>
                    <a:gd name="connsiteY234" fmla="*/ 330002 h 1168654"/>
                    <a:gd name="connsiteX235" fmla="*/ 661828 w 1182926"/>
                    <a:gd name="connsiteY235" fmla="*/ 331917 h 1168654"/>
                    <a:gd name="connsiteX236" fmla="*/ 662695 w 1182926"/>
                    <a:gd name="connsiteY236" fmla="*/ 333162 h 1168654"/>
                    <a:gd name="connsiteX237" fmla="*/ 664992 w 1182926"/>
                    <a:gd name="connsiteY237" fmla="*/ 336493 h 1168654"/>
                    <a:gd name="connsiteX238" fmla="*/ 665859 w 1182926"/>
                    <a:gd name="connsiteY238" fmla="*/ 337738 h 1168654"/>
                    <a:gd name="connsiteX239" fmla="*/ 667288 w 1182926"/>
                    <a:gd name="connsiteY239" fmla="*/ 339154 h 1168654"/>
                    <a:gd name="connsiteX240" fmla="*/ 672869 w 1182926"/>
                    <a:gd name="connsiteY240" fmla="*/ 344669 h 1168654"/>
                    <a:gd name="connsiteX241" fmla="*/ 677816 w 1182926"/>
                    <a:gd name="connsiteY241" fmla="*/ 349441 h 1168654"/>
                    <a:gd name="connsiteX242" fmla="*/ 679209 w 1182926"/>
                    <a:gd name="connsiteY242" fmla="*/ 350795 h 1168654"/>
                    <a:gd name="connsiteX243" fmla="*/ 679917 w 1182926"/>
                    <a:gd name="connsiteY243" fmla="*/ 351820 h 1168654"/>
                    <a:gd name="connsiteX244" fmla="*/ 682616 w 1182926"/>
                    <a:gd name="connsiteY244" fmla="*/ 355774 h 1168654"/>
                    <a:gd name="connsiteX245" fmla="*/ 683777 w 1182926"/>
                    <a:gd name="connsiteY245" fmla="*/ 357470 h 1168654"/>
                    <a:gd name="connsiteX246" fmla="*/ 682042 w 1182926"/>
                    <a:gd name="connsiteY246" fmla="*/ 357922 h 1168654"/>
                    <a:gd name="connsiteX247" fmla="*/ 680247 w 1182926"/>
                    <a:gd name="connsiteY247" fmla="*/ 358385 h 1168654"/>
                    <a:gd name="connsiteX248" fmla="*/ 679111 w 1182926"/>
                    <a:gd name="connsiteY248" fmla="*/ 358678 h 1168654"/>
                    <a:gd name="connsiteX249" fmla="*/ 676827 w 1182926"/>
                    <a:gd name="connsiteY249" fmla="*/ 359276 h 1168654"/>
                    <a:gd name="connsiteX250" fmla="*/ 675410 w 1182926"/>
                    <a:gd name="connsiteY250" fmla="*/ 359642 h 1168654"/>
                    <a:gd name="connsiteX251" fmla="*/ 673492 w 1182926"/>
                    <a:gd name="connsiteY251" fmla="*/ 360045 h 1168654"/>
                    <a:gd name="connsiteX252" fmla="*/ 667276 w 1182926"/>
                    <a:gd name="connsiteY252" fmla="*/ 361351 h 1168654"/>
                    <a:gd name="connsiteX253" fmla="*/ 666323 w 1182926"/>
                    <a:gd name="connsiteY253" fmla="*/ 361558 h 1168654"/>
                    <a:gd name="connsiteX254" fmla="*/ 665407 w 1182926"/>
                    <a:gd name="connsiteY254" fmla="*/ 361863 h 1168654"/>
                    <a:gd name="connsiteX255" fmla="*/ 661999 w 1182926"/>
                    <a:gd name="connsiteY255" fmla="*/ 363035 h 1168654"/>
                    <a:gd name="connsiteX256" fmla="*/ 661376 w 1182926"/>
                    <a:gd name="connsiteY256" fmla="*/ 363315 h 1168654"/>
                    <a:gd name="connsiteX257" fmla="*/ 659776 w 1182926"/>
                    <a:gd name="connsiteY257" fmla="*/ 364133 h 1168654"/>
                    <a:gd name="connsiteX258" fmla="*/ 658164 w 1182926"/>
                    <a:gd name="connsiteY258" fmla="*/ 364951 h 1168654"/>
                    <a:gd name="connsiteX259" fmla="*/ 657236 w 1182926"/>
                    <a:gd name="connsiteY259" fmla="*/ 366598 h 1168654"/>
                    <a:gd name="connsiteX260" fmla="*/ 655489 w 1182926"/>
                    <a:gd name="connsiteY260" fmla="*/ 369661 h 1168654"/>
                    <a:gd name="connsiteX261" fmla="*/ 654903 w 1182926"/>
                    <a:gd name="connsiteY261" fmla="*/ 370698 h 1168654"/>
                    <a:gd name="connsiteX262" fmla="*/ 653205 w 1182926"/>
                    <a:gd name="connsiteY262" fmla="*/ 374737 h 1168654"/>
                    <a:gd name="connsiteX263" fmla="*/ 652240 w 1182926"/>
                    <a:gd name="connsiteY263" fmla="*/ 377031 h 1168654"/>
                    <a:gd name="connsiteX264" fmla="*/ 650689 w 1182926"/>
                    <a:gd name="connsiteY264" fmla="*/ 378166 h 1168654"/>
                    <a:gd name="connsiteX265" fmla="*/ 647318 w 1182926"/>
                    <a:gd name="connsiteY265" fmla="*/ 380643 h 1168654"/>
                    <a:gd name="connsiteX266" fmla="*/ 646829 w 1182926"/>
                    <a:gd name="connsiteY266" fmla="*/ 380997 h 1168654"/>
                    <a:gd name="connsiteX267" fmla="*/ 646292 w 1182926"/>
                    <a:gd name="connsiteY267" fmla="*/ 381278 h 1168654"/>
                    <a:gd name="connsiteX268" fmla="*/ 642835 w 1182926"/>
                    <a:gd name="connsiteY268" fmla="*/ 383072 h 1168654"/>
                    <a:gd name="connsiteX269" fmla="*/ 640649 w 1182926"/>
                    <a:gd name="connsiteY269" fmla="*/ 384219 h 1168654"/>
                    <a:gd name="connsiteX270" fmla="*/ 637803 w 1182926"/>
                    <a:gd name="connsiteY270" fmla="*/ 382925 h 1168654"/>
                    <a:gd name="connsiteX271" fmla="*/ 635397 w 1182926"/>
                    <a:gd name="connsiteY271" fmla="*/ 381827 h 1168654"/>
                    <a:gd name="connsiteX272" fmla="*/ 635702 w 1182926"/>
                    <a:gd name="connsiteY272" fmla="*/ 383902 h 1168654"/>
                    <a:gd name="connsiteX273" fmla="*/ 635959 w 1182926"/>
                    <a:gd name="connsiteY273" fmla="*/ 385622 h 1168654"/>
                    <a:gd name="connsiteX274" fmla="*/ 635690 w 1182926"/>
                    <a:gd name="connsiteY274" fmla="*/ 389869 h 1168654"/>
                    <a:gd name="connsiteX275" fmla="*/ 635617 w 1182926"/>
                    <a:gd name="connsiteY275" fmla="*/ 390943 h 1168654"/>
                    <a:gd name="connsiteX276" fmla="*/ 635446 w 1182926"/>
                    <a:gd name="connsiteY276" fmla="*/ 393652 h 1168654"/>
                    <a:gd name="connsiteX277" fmla="*/ 634628 w 1182926"/>
                    <a:gd name="connsiteY277" fmla="*/ 395580 h 1168654"/>
                    <a:gd name="connsiteX278" fmla="*/ 631941 w 1182926"/>
                    <a:gd name="connsiteY278" fmla="*/ 401852 h 1168654"/>
                    <a:gd name="connsiteX279" fmla="*/ 631318 w 1182926"/>
                    <a:gd name="connsiteY279" fmla="*/ 403304 h 1168654"/>
                    <a:gd name="connsiteX280" fmla="*/ 630267 w 1182926"/>
                    <a:gd name="connsiteY280" fmla="*/ 405269 h 1168654"/>
                    <a:gd name="connsiteX281" fmla="*/ 626713 w 1182926"/>
                    <a:gd name="connsiteY281" fmla="*/ 411907 h 1168654"/>
                    <a:gd name="connsiteX282" fmla="*/ 625980 w 1182926"/>
                    <a:gd name="connsiteY282" fmla="*/ 413274 h 1168654"/>
                    <a:gd name="connsiteX283" fmla="*/ 625467 w 1182926"/>
                    <a:gd name="connsiteY283" fmla="*/ 414140 h 1168654"/>
                    <a:gd name="connsiteX284" fmla="*/ 624197 w 1182926"/>
                    <a:gd name="connsiteY284" fmla="*/ 416300 h 1168654"/>
                    <a:gd name="connsiteX285" fmla="*/ 622414 w 1182926"/>
                    <a:gd name="connsiteY285" fmla="*/ 419314 h 1168654"/>
                    <a:gd name="connsiteX286" fmla="*/ 620911 w 1182926"/>
                    <a:gd name="connsiteY286" fmla="*/ 421608 h 1168654"/>
                    <a:gd name="connsiteX287" fmla="*/ 619433 w 1182926"/>
                    <a:gd name="connsiteY287" fmla="*/ 423854 h 1168654"/>
                    <a:gd name="connsiteX288" fmla="*/ 618517 w 1182926"/>
                    <a:gd name="connsiteY288" fmla="*/ 426209 h 1168654"/>
                    <a:gd name="connsiteX289" fmla="*/ 617601 w 1182926"/>
                    <a:gd name="connsiteY289" fmla="*/ 428564 h 1168654"/>
                    <a:gd name="connsiteX290" fmla="*/ 616490 w 1182926"/>
                    <a:gd name="connsiteY290" fmla="*/ 431395 h 1168654"/>
                    <a:gd name="connsiteX291" fmla="*/ 614816 w 1182926"/>
                    <a:gd name="connsiteY291" fmla="*/ 433958 h 1168654"/>
                    <a:gd name="connsiteX292" fmla="*/ 613131 w 1182926"/>
                    <a:gd name="connsiteY292" fmla="*/ 436520 h 1168654"/>
                    <a:gd name="connsiteX293" fmla="*/ 611726 w 1182926"/>
                    <a:gd name="connsiteY293" fmla="*/ 438656 h 1168654"/>
                    <a:gd name="connsiteX294" fmla="*/ 610884 w 1182926"/>
                    <a:gd name="connsiteY294" fmla="*/ 440840 h 1168654"/>
                    <a:gd name="connsiteX295" fmla="*/ 609222 w 1182926"/>
                    <a:gd name="connsiteY295" fmla="*/ 445074 h 1168654"/>
                    <a:gd name="connsiteX296" fmla="*/ 608795 w 1182926"/>
                    <a:gd name="connsiteY296" fmla="*/ 446197 h 1168654"/>
                    <a:gd name="connsiteX297" fmla="*/ 607915 w 1182926"/>
                    <a:gd name="connsiteY297" fmla="*/ 448711 h 1168654"/>
                    <a:gd name="connsiteX298" fmla="*/ 603360 w 1182926"/>
                    <a:gd name="connsiteY298" fmla="*/ 461768 h 1168654"/>
                    <a:gd name="connsiteX299" fmla="*/ 605228 w 1182926"/>
                    <a:gd name="connsiteY299" fmla="*/ 464196 h 1168654"/>
                    <a:gd name="connsiteX300" fmla="*/ 606389 w 1182926"/>
                    <a:gd name="connsiteY300" fmla="*/ 465709 h 1168654"/>
                    <a:gd name="connsiteX301" fmla="*/ 606975 w 1182926"/>
                    <a:gd name="connsiteY301" fmla="*/ 466466 h 1168654"/>
                    <a:gd name="connsiteX302" fmla="*/ 608135 w 1182926"/>
                    <a:gd name="connsiteY302" fmla="*/ 468199 h 1168654"/>
                    <a:gd name="connsiteX303" fmla="*/ 615720 w 1182926"/>
                    <a:gd name="connsiteY303" fmla="*/ 479389 h 1168654"/>
                    <a:gd name="connsiteX304" fmla="*/ 616307 w 1182926"/>
                    <a:gd name="connsiteY304" fmla="*/ 480255 h 1168654"/>
                    <a:gd name="connsiteX305" fmla="*/ 617406 w 1182926"/>
                    <a:gd name="connsiteY305" fmla="*/ 481878 h 1168654"/>
                    <a:gd name="connsiteX306" fmla="*/ 618786 w 1182926"/>
                    <a:gd name="connsiteY306" fmla="*/ 483916 h 1168654"/>
                    <a:gd name="connsiteX307" fmla="*/ 619494 w 1182926"/>
                    <a:gd name="connsiteY307" fmla="*/ 485161 h 1168654"/>
                    <a:gd name="connsiteX308" fmla="*/ 620594 w 1182926"/>
                    <a:gd name="connsiteY308" fmla="*/ 487003 h 1168654"/>
                    <a:gd name="connsiteX309" fmla="*/ 621510 w 1182926"/>
                    <a:gd name="connsiteY309" fmla="*/ 488199 h 1168654"/>
                    <a:gd name="connsiteX310" fmla="*/ 621925 w 1182926"/>
                    <a:gd name="connsiteY310" fmla="*/ 488724 h 1168654"/>
                    <a:gd name="connsiteX311" fmla="*/ 622890 w 1182926"/>
                    <a:gd name="connsiteY311" fmla="*/ 489993 h 1168654"/>
                    <a:gd name="connsiteX312" fmla="*/ 623415 w 1182926"/>
                    <a:gd name="connsiteY312" fmla="*/ 490676 h 1168654"/>
                    <a:gd name="connsiteX313" fmla="*/ 624123 w 1182926"/>
                    <a:gd name="connsiteY313" fmla="*/ 491506 h 1168654"/>
                    <a:gd name="connsiteX314" fmla="*/ 625552 w 1182926"/>
                    <a:gd name="connsiteY314" fmla="*/ 493178 h 1168654"/>
                    <a:gd name="connsiteX315" fmla="*/ 626872 w 1182926"/>
                    <a:gd name="connsiteY315" fmla="*/ 496168 h 1168654"/>
                    <a:gd name="connsiteX316" fmla="*/ 628508 w 1182926"/>
                    <a:gd name="connsiteY316" fmla="*/ 500060 h 1168654"/>
                    <a:gd name="connsiteX317" fmla="*/ 629119 w 1182926"/>
                    <a:gd name="connsiteY317" fmla="*/ 501525 h 1168654"/>
                    <a:gd name="connsiteX318" fmla="*/ 630316 w 1182926"/>
                    <a:gd name="connsiteY318" fmla="*/ 503245 h 1168654"/>
                    <a:gd name="connsiteX319" fmla="*/ 635727 w 1182926"/>
                    <a:gd name="connsiteY319" fmla="*/ 510970 h 1168654"/>
                    <a:gd name="connsiteX320" fmla="*/ 638267 w 1182926"/>
                    <a:gd name="connsiteY320" fmla="*/ 514606 h 1168654"/>
                    <a:gd name="connsiteX321" fmla="*/ 641150 w 1182926"/>
                    <a:gd name="connsiteY321" fmla="*/ 518816 h 1168654"/>
                    <a:gd name="connsiteX322" fmla="*/ 644631 w 1182926"/>
                    <a:gd name="connsiteY322" fmla="*/ 523880 h 1168654"/>
                    <a:gd name="connsiteX323" fmla="*/ 644912 w 1182926"/>
                    <a:gd name="connsiteY323" fmla="*/ 524295 h 1168654"/>
                    <a:gd name="connsiteX324" fmla="*/ 646402 w 1182926"/>
                    <a:gd name="connsiteY324" fmla="*/ 526455 h 1168654"/>
                    <a:gd name="connsiteX325" fmla="*/ 646939 w 1182926"/>
                    <a:gd name="connsiteY325" fmla="*/ 527248 h 1168654"/>
                    <a:gd name="connsiteX326" fmla="*/ 648356 w 1182926"/>
                    <a:gd name="connsiteY326" fmla="*/ 529469 h 1168654"/>
                    <a:gd name="connsiteX327" fmla="*/ 654280 w 1182926"/>
                    <a:gd name="connsiteY327" fmla="*/ 538817 h 1168654"/>
                    <a:gd name="connsiteX328" fmla="*/ 655404 w 1182926"/>
                    <a:gd name="connsiteY328" fmla="*/ 540598 h 1168654"/>
                    <a:gd name="connsiteX329" fmla="*/ 656539 w 1182926"/>
                    <a:gd name="connsiteY329" fmla="*/ 542380 h 1168654"/>
                    <a:gd name="connsiteX330" fmla="*/ 657871 w 1182926"/>
                    <a:gd name="connsiteY330" fmla="*/ 543942 h 1168654"/>
                    <a:gd name="connsiteX331" fmla="*/ 659202 w 1182926"/>
                    <a:gd name="connsiteY331" fmla="*/ 545504 h 1168654"/>
                    <a:gd name="connsiteX332" fmla="*/ 668179 w 1182926"/>
                    <a:gd name="connsiteY332" fmla="*/ 556071 h 1168654"/>
                    <a:gd name="connsiteX333" fmla="*/ 669841 w 1182926"/>
                    <a:gd name="connsiteY333" fmla="*/ 558024 h 1168654"/>
                    <a:gd name="connsiteX334" fmla="*/ 671538 w 1182926"/>
                    <a:gd name="connsiteY334" fmla="*/ 559928 h 1168654"/>
                    <a:gd name="connsiteX335" fmla="*/ 678012 w 1182926"/>
                    <a:gd name="connsiteY335" fmla="*/ 567115 h 1168654"/>
                    <a:gd name="connsiteX336" fmla="*/ 683789 w 1182926"/>
                    <a:gd name="connsiteY336" fmla="*/ 573558 h 1168654"/>
                    <a:gd name="connsiteX337" fmla="*/ 685157 w 1182926"/>
                    <a:gd name="connsiteY337" fmla="*/ 575071 h 1168654"/>
                    <a:gd name="connsiteX338" fmla="*/ 687160 w 1182926"/>
                    <a:gd name="connsiteY338" fmla="*/ 576572 h 1168654"/>
                    <a:gd name="connsiteX339" fmla="*/ 692778 w 1182926"/>
                    <a:gd name="connsiteY339" fmla="*/ 580770 h 1168654"/>
                    <a:gd name="connsiteX340" fmla="*/ 698629 w 1182926"/>
                    <a:gd name="connsiteY340" fmla="*/ 585151 h 1168654"/>
                    <a:gd name="connsiteX341" fmla="*/ 700400 w 1182926"/>
                    <a:gd name="connsiteY341" fmla="*/ 586469 h 1168654"/>
                    <a:gd name="connsiteX342" fmla="*/ 702171 w 1182926"/>
                    <a:gd name="connsiteY342" fmla="*/ 587299 h 1168654"/>
                    <a:gd name="connsiteX343" fmla="*/ 709243 w 1182926"/>
                    <a:gd name="connsiteY343" fmla="*/ 590606 h 1168654"/>
                    <a:gd name="connsiteX344" fmla="*/ 711002 w 1182926"/>
                    <a:gd name="connsiteY344" fmla="*/ 591423 h 1168654"/>
                    <a:gd name="connsiteX345" fmla="*/ 712883 w 1182926"/>
                    <a:gd name="connsiteY345" fmla="*/ 591838 h 1168654"/>
                    <a:gd name="connsiteX346" fmla="*/ 720895 w 1182926"/>
                    <a:gd name="connsiteY346" fmla="*/ 593559 h 1168654"/>
                    <a:gd name="connsiteX347" fmla="*/ 727491 w 1182926"/>
                    <a:gd name="connsiteY347" fmla="*/ 594974 h 1168654"/>
                    <a:gd name="connsiteX348" fmla="*/ 728431 w 1182926"/>
                    <a:gd name="connsiteY348" fmla="*/ 595182 h 1168654"/>
                    <a:gd name="connsiteX349" fmla="*/ 729787 w 1182926"/>
                    <a:gd name="connsiteY349" fmla="*/ 595487 h 1168654"/>
                    <a:gd name="connsiteX350" fmla="*/ 735186 w 1182926"/>
                    <a:gd name="connsiteY350" fmla="*/ 596683 h 1168654"/>
                    <a:gd name="connsiteX351" fmla="*/ 737018 w 1182926"/>
                    <a:gd name="connsiteY351" fmla="*/ 597097 h 1168654"/>
                    <a:gd name="connsiteX352" fmla="*/ 739289 w 1182926"/>
                    <a:gd name="connsiteY352" fmla="*/ 597598 h 1168654"/>
                    <a:gd name="connsiteX353" fmla="*/ 740730 w 1182926"/>
                    <a:gd name="connsiteY353" fmla="*/ 597756 h 1168654"/>
                    <a:gd name="connsiteX354" fmla="*/ 742661 w 1182926"/>
                    <a:gd name="connsiteY354" fmla="*/ 597952 h 1168654"/>
                    <a:gd name="connsiteX355" fmla="*/ 751821 w 1182926"/>
                    <a:gd name="connsiteY355" fmla="*/ 598916 h 1168654"/>
                    <a:gd name="connsiteX356" fmla="*/ 755949 w 1182926"/>
                    <a:gd name="connsiteY356" fmla="*/ 599355 h 1168654"/>
                    <a:gd name="connsiteX357" fmla="*/ 757317 w 1182926"/>
                    <a:gd name="connsiteY357" fmla="*/ 599501 h 1168654"/>
                    <a:gd name="connsiteX358" fmla="*/ 758697 w 1182926"/>
                    <a:gd name="connsiteY358" fmla="*/ 599648 h 1168654"/>
                    <a:gd name="connsiteX359" fmla="*/ 760053 w 1182926"/>
                    <a:gd name="connsiteY359" fmla="*/ 599685 h 1168654"/>
                    <a:gd name="connsiteX360" fmla="*/ 761861 w 1182926"/>
                    <a:gd name="connsiteY360" fmla="*/ 599733 h 1168654"/>
                    <a:gd name="connsiteX361" fmla="*/ 763216 w 1182926"/>
                    <a:gd name="connsiteY361" fmla="*/ 599770 h 1168654"/>
                    <a:gd name="connsiteX362" fmla="*/ 777776 w 1182926"/>
                    <a:gd name="connsiteY362" fmla="*/ 600185 h 1168654"/>
                    <a:gd name="connsiteX363" fmla="*/ 780072 w 1182926"/>
                    <a:gd name="connsiteY363" fmla="*/ 600258 h 1168654"/>
                    <a:gd name="connsiteX364" fmla="*/ 783296 w 1182926"/>
                    <a:gd name="connsiteY364" fmla="*/ 600600 h 1168654"/>
                    <a:gd name="connsiteX365" fmla="*/ 786057 w 1182926"/>
                    <a:gd name="connsiteY365" fmla="*/ 600893 h 1168654"/>
                    <a:gd name="connsiteX366" fmla="*/ 792249 w 1182926"/>
                    <a:gd name="connsiteY366" fmla="*/ 601539 h 1168654"/>
                    <a:gd name="connsiteX367" fmla="*/ 794155 w 1182926"/>
                    <a:gd name="connsiteY367" fmla="*/ 601747 h 1168654"/>
                    <a:gd name="connsiteX368" fmla="*/ 794631 w 1182926"/>
                    <a:gd name="connsiteY368" fmla="*/ 601796 h 1168654"/>
                    <a:gd name="connsiteX369" fmla="*/ 795559 w 1182926"/>
                    <a:gd name="connsiteY369" fmla="*/ 601918 h 1168654"/>
                    <a:gd name="connsiteX370" fmla="*/ 798319 w 1182926"/>
                    <a:gd name="connsiteY370" fmla="*/ 602272 h 1168654"/>
                    <a:gd name="connsiteX371" fmla="*/ 801190 w 1182926"/>
                    <a:gd name="connsiteY371" fmla="*/ 602650 h 1168654"/>
                    <a:gd name="connsiteX372" fmla="*/ 802619 w 1182926"/>
                    <a:gd name="connsiteY372" fmla="*/ 602833 h 1168654"/>
                    <a:gd name="connsiteX373" fmla="*/ 803816 w 1182926"/>
                    <a:gd name="connsiteY373" fmla="*/ 603370 h 1168654"/>
                    <a:gd name="connsiteX374" fmla="*/ 805648 w 1182926"/>
                    <a:gd name="connsiteY374" fmla="*/ 604175 h 1168654"/>
                    <a:gd name="connsiteX375" fmla="*/ 806100 w 1182926"/>
                    <a:gd name="connsiteY375" fmla="*/ 604383 h 1168654"/>
                    <a:gd name="connsiteX376" fmla="*/ 807456 w 1182926"/>
                    <a:gd name="connsiteY376" fmla="*/ 604981 h 1168654"/>
                    <a:gd name="connsiteX377" fmla="*/ 808494 w 1182926"/>
                    <a:gd name="connsiteY377" fmla="*/ 605993 h 1168654"/>
                    <a:gd name="connsiteX378" fmla="*/ 809886 w 1182926"/>
                    <a:gd name="connsiteY378" fmla="*/ 607336 h 1168654"/>
                    <a:gd name="connsiteX379" fmla="*/ 810912 w 1182926"/>
                    <a:gd name="connsiteY379" fmla="*/ 608336 h 1168654"/>
                    <a:gd name="connsiteX380" fmla="*/ 812268 w 1182926"/>
                    <a:gd name="connsiteY380" fmla="*/ 610301 h 1168654"/>
                    <a:gd name="connsiteX381" fmla="*/ 814381 w 1182926"/>
                    <a:gd name="connsiteY381" fmla="*/ 613376 h 1168654"/>
                    <a:gd name="connsiteX382" fmla="*/ 815786 w 1182926"/>
                    <a:gd name="connsiteY382" fmla="*/ 614670 h 1168654"/>
                    <a:gd name="connsiteX383" fmla="*/ 818961 w 1182926"/>
                    <a:gd name="connsiteY383" fmla="*/ 617574 h 1168654"/>
                    <a:gd name="connsiteX384" fmla="*/ 819560 w 1182926"/>
                    <a:gd name="connsiteY384" fmla="*/ 618123 h 1168654"/>
                    <a:gd name="connsiteX385" fmla="*/ 820757 w 1182926"/>
                    <a:gd name="connsiteY385" fmla="*/ 619026 h 1168654"/>
                    <a:gd name="connsiteX386" fmla="*/ 823541 w 1182926"/>
                    <a:gd name="connsiteY386" fmla="*/ 621125 h 1168654"/>
                    <a:gd name="connsiteX387" fmla="*/ 824726 w 1182926"/>
                    <a:gd name="connsiteY387" fmla="*/ 622016 h 1168654"/>
                    <a:gd name="connsiteX388" fmla="*/ 826803 w 1182926"/>
                    <a:gd name="connsiteY388" fmla="*/ 623309 h 1168654"/>
                    <a:gd name="connsiteX389" fmla="*/ 828745 w 1182926"/>
                    <a:gd name="connsiteY389" fmla="*/ 624517 h 1168654"/>
                    <a:gd name="connsiteX390" fmla="*/ 832690 w 1182926"/>
                    <a:gd name="connsiteY390" fmla="*/ 624883 h 1168654"/>
                    <a:gd name="connsiteX391" fmla="*/ 834168 w 1182926"/>
                    <a:gd name="connsiteY391" fmla="*/ 625030 h 1168654"/>
                    <a:gd name="connsiteX392" fmla="*/ 836586 w 1182926"/>
                    <a:gd name="connsiteY392" fmla="*/ 624725 h 1168654"/>
                    <a:gd name="connsiteX393" fmla="*/ 842889 w 1182926"/>
                    <a:gd name="connsiteY393" fmla="*/ 623944 h 1168654"/>
                    <a:gd name="connsiteX394" fmla="*/ 846626 w 1182926"/>
                    <a:gd name="connsiteY394" fmla="*/ 623468 h 1168654"/>
                    <a:gd name="connsiteX395" fmla="*/ 848971 w 1182926"/>
                    <a:gd name="connsiteY395" fmla="*/ 623175 h 1168654"/>
                    <a:gd name="connsiteX396" fmla="*/ 850412 w 1182926"/>
                    <a:gd name="connsiteY396" fmla="*/ 623126 h 1168654"/>
                    <a:gd name="connsiteX397" fmla="*/ 852391 w 1182926"/>
                    <a:gd name="connsiteY397" fmla="*/ 623041 h 1168654"/>
                    <a:gd name="connsiteX398" fmla="*/ 865118 w 1182926"/>
                    <a:gd name="connsiteY398" fmla="*/ 622540 h 1168654"/>
                    <a:gd name="connsiteX399" fmla="*/ 867561 w 1182926"/>
                    <a:gd name="connsiteY399" fmla="*/ 622443 h 1168654"/>
                    <a:gd name="connsiteX400" fmla="*/ 868049 w 1182926"/>
                    <a:gd name="connsiteY400" fmla="*/ 622418 h 1168654"/>
                    <a:gd name="connsiteX401" fmla="*/ 868990 w 1182926"/>
                    <a:gd name="connsiteY401" fmla="*/ 622406 h 1168654"/>
                    <a:gd name="connsiteX402" fmla="*/ 870981 w 1182926"/>
                    <a:gd name="connsiteY402" fmla="*/ 622394 h 1168654"/>
                    <a:gd name="connsiteX403" fmla="*/ 877845 w 1182926"/>
                    <a:gd name="connsiteY403" fmla="*/ 622321 h 1168654"/>
                    <a:gd name="connsiteX404" fmla="*/ 883476 w 1182926"/>
                    <a:gd name="connsiteY404" fmla="*/ 622260 h 1168654"/>
                    <a:gd name="connsiteX405" fmla="*/ 885821 w 1182926"/>
                    <a:gd name="connsiteY405" fmla="*/ 622248 h 1168654"/>
                    <a:gd name="connsiteX406" fmla="*/ 886285 w 1182926"/>
                    <a:gd name="connsiteY406" fmla="*/ 622235 h 1168654"/>
                    <a:gd name="connsiteX407" fmla="*/ 888691 w 1182926"/>
                    <a:gd name="connsiteY407" fmla="*/ 622260 h 1168654"/>
                    <a:gd name="connsiteX408" fmla="*/ 898328 w 1182926"/>
                    <a:gd name="connsiteY408" fmla="*/ 622357 h 1168654"/>
                    <a:gd name="connsiteX409" fmla="*/ 900245 w 1182926"/>
                    <a:gd name="connsiteY409" fmla="*/ 622382 h 1168654"/>
                    <a:gd name="connsiteX410" fmla="*/ 902713 w 1182926"/>
                    <a:gd name="connsiteY410" fmla="*/ 622321 h 1168654"/>
                    <a:gd name="connsiteX411" fmla="*/ 910566 w 1182926"/>
                    <a:gd name="connsiteY411" fmla="*/ 622138 h 1168654"/>
                    <a:gd name="connsiteX412" fmla="*/ 918444 w 1182926"/>
                    <a:gd name="connsiteY412" fmla="*/ 621943 h 1168654"/>
                    <a:gd name="connsiteX413" fmla="*/ 919910 w 1182926"/>
                    <a:gd name="connsiteY413" fmla="*/ 621906 h 1168654"/>
                    <a:gd name="connsiteX414" fmla="*/ 920863 w 1182926"/>
                    <a:gd name="connsiteY414" fmla="*/ 621662 h 1168654"/>
                    <a:gd name="connsiteX415" fmla="*/ 921779 w 1182926"/>
                    <a:gd name="connsiteY415" fmla="*/ 621418 h 1168654"/>
                    <a:gd name="connsiteX416" fmla="*/ 923794 w 1182926"/>
                    <a:gd name="connsiteY416" fmla="*/ 620905 h 1168654"/>
                    <a:gd name="connsiteX417" fmla="*/ 925590 w 1182926"/>
                    <a:gd name="connsiteY417" fmla="*/ 620442 h 1168654"/>
                    <a:gd name="connsiteX418" fmla="*/ 927385 w 1182926"/>
                    <a:gd name="connsiteY418" fmla="*/ 618050 h 1168654"/>
                    <a:gd name="connsiteX419" fmla="*/ 928289 w 1182926"/>
                    <a:gd name="connsiteY419" fmla="*/ 616854 h 1168654"/>
                    <a:gd name="connsiteX420" fmla="*/ 930096 w 1182926"/>
                    <a:gd name="connsiteY420" fmla="*/ 614474 h 1168654"/>
                    <a:gd name="connsiteX421" fmla="*/ 932930 w 1182926"/>
                    <a:gd name="connsiteY421" fmla="*/ 613034 h 1168654"/>
                    <a:gd name="connsiteX422" fmla="*/ 934298 w 1182926"/>
                    <a:gd name="connsiteY422" fmla="*/ 612949 h 1168654"/>
                    <a:gd name="connsiteX423" fmla="*/ 938451 w 1182926"/>
                    <a:gd name="connsiteY423" fmla="*/ 612717 h 1168654"/>
                    <a:gd name="connsiteX424" fmla="*/ 939086 w 1182926"/>
                    <a:gd name="connsiteY424" fmla="*/ 612705 h 1168654"/>
                    <a:gd name="connsiteX425" fmla="*/ 940625 w 1182926"/>
                    <a:gd name="connsiteY425" fmla="*/ 612827 h 1168654"/>
                    <a:gd name="connsiteX426" fmla="*/ 943837 w 1182926"/>
                    <a:gd name="connsiteY426" fmla="*/ 613083 h 1168654"/>
                    <a:gd name="connsiteX427" fmla="*/ 945181 w 1182926"/>
                    <a:gd name="connsiteY427" fmla="*/ 613193 h 1168654"/>
                    <a:gd name="connsiteX428" fmla="*/ 946244 w 1182926"/>
                    <a:gd name="connsiteY428" fmla="*/ 613876 h 1168654"/>
                    <a:gd name="connsiteX429" fmla="*/ 947257 w 1182926"/>
                    <a:gd name="connsiteY429" fmla="*/ 614535 h 1168654"/>
                    <a:gd name="connsiteX430" fmla="*/ 948625 w 1182926"/>
                    <a:gd name="connsiteY430" fmla="*/ 615426 h 1168654"/>
                    <a:gd name="connsiteX431" fmla="*/ 949126 w 1182926"/>
                    <a:gd name="connsiteY431" fmla="*/ 616781 h 1168654"/>
                    <a:gd name="connsiteX432" fmla="*/ 949908 w 1182926"/>
                    <a:gd name="connsiteY432" fmla="*/ 618904 h 1168654"/>
                    <a:gd name="connsiteX433" fmla="*/ 950384 w 1182926"/>
                    <a:gd name="connsiteY433" fmla="*/ 620210 h 1168654"/>
                    <a:gd name="connsiteX434" fmla="*/ 950176 w 1182926"/>
                    <a:gd name="connsiteY434" fmla="*/ 621760 h 1168654"/>
                    <a:gd name="connsiteX435" fmla="*/ 949224 w 1182926"/>
                    <a:gd name="connsiteY435" fmla="*/ 628849 h 1168654"/>
                    <a:gd name="connsiteX436" fmla="*/ 949053 w 1182926"/>
                    <a:gd name="connsiteY436" fmla="*/ 630094 h 1168654"/>
                    <a:gd name="connsiteX437" fmla="*/ 948601 w 1182926"/>
                    <a:gd name="connsiteY437" fmla="*/ 631656 h 1168654"/>
                    <a:gd name="connsiteX438" fmla="*/ 947416 w 1182926"/>
                    <a:gd name="connsiteY438" fmla="*/ 635793 h 1168654"/>
                    <a:gd name="connsiteX439" fmla="*/ 946720 w 1182926"/>
                    <a:gd name="connsiteY439" fmla="*/ 638209 h 1168654"/>
                    <a:gd name="connsiteX440" fmla="*/ 946109 w 1182926"/>
                    <a:gd name="connsiteY440" fmla="*/ 640332 h 1168654"/>
                    <a:gd name="connsiteX441" fmla="*/ 945462 w 1182926"/>
                    <a:gd name="connsiteY441" fmla="*/ 642553 h 1168654"/>
                    <a:gd name="connsiteX442" fmla="*/ 944448 w 1182926"/>
                    <a:gd name="connsiteY442" fmla="*/ 644615 h 1168654"/>
                    <a:gd name="connsiteX443" fmla="*/ 941272 w 1182926"/>
                    <a:gd name="connsiteY443" fmla="*/ 651058 h 1168654"/>
                    <a:gd name="connsiteX444" fmla="*/ 939880 w 1182926"/>
                    <a:gd name="connsiteY444" fmla="*/ 653890 h 1168654"/>
                    <a:gd name="connsiteX445" fmla="*/ 938927 w 1182926"/>
                    <a:gd name="connsiteY445" fmla="*/ 655671 h 1168654"/>
                    <a:gd name="connsiteX446" fmla="*/ 935971 w 1182926"/>
                    <a:gd name="connsiteY446" fmla="*/ 661162 h 1168654"/>
                    <a:gd name="connsiteX447" fmla="*/ 934835 w 1182926"/>
                    <a:gd name="connsiteY447" fmla="*/ 663261 h 1168654"/>
                    <a:gd name="connsiteX448" fmla="*/ 933993 w 1182926"/>
                    <a:gd name="connsiteY448" fmla="*/ 664530 h 1168654"/>
                    <a:gd name="connsiteX449" fmla="*/ 933150 w 1182926"/>
                    <a:gd name="connsiteY449" fmla="*/ 665787 h 1168654"/>
                    <a:gd name="connsiteX450" fmla="*/ 928093 w 1182926"/>
                    <a:gd name="connsiteY450" fmla="*/ 673402 h 1168654"/>
                    <a:gd name="connsiteX451" fmla="*/ 927788 w 1182926"/>
                    <a:gd name="connsiteY451" fmla="*/ 673841 h 1168654"/>
                    <a:gd name="connsiteX452" fmla="*/ 926139 w 1182926"/>
                    <a:gd name="connsiteY452" fmla="*/ 676331 h 1168654"/>
                    <a:gd name="connsiteX453" fmla="*/ 924368 w 1182926"/>
                    <a:gd name="connsiteY453" fmla="*/ 678710 h 1168654"/>
                    <a:gd name="connsiteX454" fmla="*/ 921864 w 1182926"/>
                    <a:gd name="connsiteY454" fmla="*/ 682103 h 1168654"/>
                    <a:gd name="connsiteX455" fmla="*/ 919397 w 1182926"/>
                    <a:gd name="connsiteY455" fmla="*/ 685702 h 1168654"/>
                    <a:gd name="connsiteX456" fmla="*/ 919104 w 1182926"/>
                    <a:gd name="connsiteY456" fmla="*/ 686142 h 1168654"/>
                    <a:gd name="connsiteX457" fmla="*/ 917980 w 1182926"/>
                    <a:gd name="connsiteY457" fmla="*/ 687826 h 1168654"/>
                    <a:gd name="connsiteX458" fmla="*/ 919360 w 1182926"/>
                    <a:gd name="connsiteY458" fmla="*/ 688985 h 1168654"/>
                    <a:gd name="connsiteX459" fmla="*/ 920728 w 1182926"/>
                    <a:gd name="connsiteY459" fmla="*/ 690132 h 1168654"/>
                    <a:gd name="connsiteX460" fmla="*/ 926481 w 1182926"/>
                    <a:gd name="connsiteY460" fmla="*/ 693207 h 1168654"/>
                    <a:gd name="connsiteX461" fmla="*/ 928252 w 1182926"/>
                    <a:gd name="connsiteY461" fmla="*/ 694635 h 1168654"/>
                    <a:gd name="connsiteX462" fmla="*/ 933492 w 1182926"/>
                    <a:gd name="connsiteY462" fmla="*/ 697503 h 1168654"/>
                    <a:gd name="connsiteX463" fmla="*/ 934775 w 1182926"/>
                    <a:gd name="connsiteY463" fmla="*/ 698198 h 1168654"/>
                    <a:gd name="connsiteX464" fmla="*/ 936753 w 1182926"/>
                    <a:gd name="connsiteY464" fmla="*/ 699772 h 1168654"/>
                    <a:gd name="connsiteX465" fmla="*/ 937938 w 1182926"/>
                    <a:gd name="connsiteY465" fmla="*/ 700712 h 1168654"/>
                    <a:gd name="connsiteX466" fmla="*/ 941492 w 1182926"/>
                    <a:gd name="connsiteY466" fmla="*/ 703543 h 1168654"/>
                    <a:gd name="connsiteX467" fmla="*/ 943068 w 1182926"/>
                    <a:gd name="connsiteY467" fmla="*/ 704788 h 1168654"/>
                    <a:gd name="connsiteX468" fmla="*/ 944252 w 1182926"/>
                    <a:gd name="connsiteY468" fmla="*/ 705739 h 1168654"/>
                    <a:gd name="connsiteX469" fmla="*/ 945950 w 1182926"/>
                    <a:gd name="connsiteY469" fmla="*/ 706813 h 1168654"/>
                    <a:gd name="connsiteX470" fmla="*/ 947220 w 1182926"/>
                    <a:gd name="connsiteY470" fmla="*/ 707631 h 1168654"/>
                    <a:gd name="connsiteX471" fmla="*/ 951019 w 1182926"/>
                    <a:gd name="connsiteY471" fmla="*/ 710072 h 1168654"/>
                    <a:gd name="connsiteX472" fmla="*/ 956442 w 1182926"/>
                    <a:gd name="connsiteY472" fmla="*/ 713537 h 1168654"/>
                    <a:gd name="connsiteX473" fmla="*/ 956857 w 1182926"/>
                    <a:gd name="connsiteY473" fmla="*/ 713806 h 1168654"/>
                    <a:gd name="connsiteX474" fmla="*/ 967056 w 1182926"/>
                    <a:gd name="connsiteY474" fmla="*/ 720249 h 1168654"/>
                    <a:gd name="connsiteX475" fmla="*/ 967911 w 1182926"/>
                    <a:gd name="connsiteY475" fmla="*/ 720786 h 1168654"/>
                    <a:gd name="connsiteX476" fmla="*/ 969181 w 1182926"/>
                    <a:gd name="connsiteY476" fmla="*/ 721591 h 1168654"/>
                    <a:gd name="connsiteX477" fmla="*/ 970940 w 1182926"/>
                    <a:gd name="connsiteY477" fmla="*/ 722994 h 1168654"/>
                    <a:gd name="connsiteX478" fmla="*/ 973664 w 1182926"/>
                    <a:gd name="connsiteY478" fmla="*/ 725179 h 1168654"/>
                    <a:gd name="connsiteX479" fmla="*/ 974848 w 1182926"/>
                    <a:gd name="connsiteY479" fmla="*/ 726118 h 1168654"/>
                    <a:gd name="connsiteX480" fmla="*/ 977206 w 1182926"/>
                    <a:gd name="connsiteY480" fmla="*/ 728010 h 1168654"/>
                    <a:gd name="connsiteX481" fmla="*/ 979050 w 1182926"/>
                    <a:gd name="connsiteY481" fmla="*/ 729681 h 1168654"/>
                    <a:gd name="connsiteX482" fmla="*/ 985414 w 1182926"/>
                    <a:gd name="connsiteY482" fmla="*/ 735502 h 1168654"/>
                    <a:gd name="connsiteX483" fmla="*/ 986391 w 1182926"/>
                    <a:gd name="connsiteY483" fmla="*/ 736393 h 1168654"/>
                    <a:gd name="connsiteX484" fmla="*/ 987905 w 1182926"/>
                    <a:gd name="connsiteY484" fmla="*/ 737735 h 1168654"/>
                    <a:gd name="connsiteX485" fmla="*/ 999594 w 1182926"/>
                    <a:gd name="connsiteY485" fmla="*/ 748132 h 1168654"/>
                    <a:gd name="connsiteX486" fmla="*/ 1006275 w 1182926"/>
                    <a:gd name="connsiteY486" fmla="*/ 753977 h 1168654"/>
                    <a:gd name="connsiteX487" fmla="*/ 1007020 w 1182926"/>
                    <a:gd name="connsiteY487" fmla="*/ 754624 h 1168654"/>
                    <a:gd name="connsiteX488" fmla="*/ 1008205 w 1182926"/>
                    <a:gd name="connsiteY488" fmla="*/ 755674 h 1168654"/>
                    <a:gd name="connsiteX489" fmla="*/ 1009732 w 1182926"/>
                    <a:gd name="connsiteY489" fmla="*/ 756638 h 1168654"/>
                    <a:gd name="connsiteX490" fmla="*/ 1010428 w 1182926"/>
                    <a:gd name="connsiteY490" fmla="*/ 757089 h 1168654"/>
                    <a:gd name="connsiteX491" fmla="*/ 1015008 w 1182926"/>
                    <a:gd name="connsiteY491" fmla="*/ 760006 h 1168654"/>
                    <a:gd name="connsiteX492" fmla="*/ 1016511 w 1182926"/>
                    <a:gd name="connsiteY492" fmla="*/ 760957 h 1168654"/>
                    <a:gd name="connsiteX493" fmla="*/ 1018270 w 1182926"/>
                    <a:gd name="connsiteY493" fmla="*/ 761873 h 1168654"/>
                    <a:gd name="connsiteX494" fmla="*/ 1024902 w 1182926"/>
                    <a:gd name="connsiteY494" fmla="*/ 765277 h 1168654"/>
                    <a:gd name="connsiteX495" fmla="*/ 1026233 w 1182926"/>
                    <a:gd name="connsiteY495" fmla="*/ 765948 h 1168654"/>
                    <a:gd name="connsiteX496" fmla="*/ 1027943 w 1182926"/>
                    <a:gd name="connsiteY496" fmla="*/ 766485 h 1168654"/>
                    <a:gd name="connsiteX497" fmla="*/ 1030068 w 1182926"/>
                    <a:gd name="connsiteY497" fmla="*/ 767144 h 1168654"/>
                    <a:gd name="connsiteX498" fmla="*/ 1033329 w 1182926"/>
                    <a:gd name="connsiteY498" fmla="*/ 768157 h 1168654"/>
                    <a:gd name="connsiteX499" fmla="*/ 1035076 w 1182926"/>
                    <a:gd name="connsiteY499" fmla="*/ 768694 h 1168654"/>
                    <a:gd name="connsiteX500" fmla="*/ 1036529 w 1182926"/>
                    <a:gd name="connsiteY500" fmla="*/ 768999 h 1168654"/>
                    <a:gd name="connsiteX501" fmla="*/ 1039436 w 1182926"/>
                    <a:gd name="connsiteY501" fmla="*/ 769597 h 1168654"/>
                    <a:gd name="connsiteX502" fmla="*/ 1042819 w 1182926"/>
                    <a:gd name="connsiteY502" fmla="*/ 770293 h 1168654"/>
                    <a:gd name="connsiteX503" fmla="*/ 1045238 w 1182926"/>
                    <a:gd name="connsiteY503" fmla="*/ 770781 h 1168654"/>
                    <a:gd name="connsiteX504" fmla="*/ 1046655 w 1182926"/>
                    <a:gd name="connsiteY504" fmla="*/ 771025 h 1168654"/>
                    <a:gd name="connsiteX505" fmla="*/ 1049500 w 1182926"/>
                    <a:gd name="connsiteY505" fmla="*/ 771513 h 1168654"/>
                    <a:gd name="connsiteX506" fmla="*/ 1052298 w 1182926"/>
                    <a:gd name="connsiteY506" fmla="*/ 772001 h 1168654"/>
                    <a:gd name="connsiteX507" fmla="*/ 1054643 w 1182926"/>
                    <a:gd name="connsiteY507" fmla="*/ 772404 h 1168654"/>
                    <a:gd name="connsiteX508" fmla="*/ 1055950 w 1182926"/>
                    <a:gd name="connsiteY508" fmla="*/ 772831 h 1168654"/>
                    <a:gd name="connsiteX509" fmla="*/ 1056829 w 1182926"/>
                    <a:gd name="connsiteY509" fmla="*/ 773124 h 1168654"/>
                    <a:gd name="connsiteX510" fmla="*/ 1059895 w 1182926"/>
                    <a:gd name="connsiteY510" fmla="*/ 774149 h 1168654"/>
                    <a:gd name="connsiteX511" fmla="*/ 1062057 w 1182926"/>
                    <a:gd name="connsiteY511" fmla="*/ 774856 h 1168654"/>
                    <a:gd name="connsiteX512" fmla="*/ 1063779 w 1182926"/>
                    <a:gd name="connsiteY512" fmla="*/ 775430 h 1168654"/>
                    <a:gd name="connsiteX513" fmla="*/ 1065110 w 1182926"/>
                    <a:gd name="connsiteY513" fmla="*/ 776040 h 1168654"/>
                    <a:gd name="connsiteX514" fmla="*/ 1066454 w 1182926"/>
                    <a:gd name="connsiteY514" fmla="*/ 776650 h 1168654"/>
                    <a:gd name="connsiteX515" fmla="*/ 1072011 w 1182926"/>
                    <a:gd name="connsiteY515" fmla="*/ 779201 h 1168654"/>
                    <a:gd name="connsiteX516" fmla="*/ 1074051 w 1182926"/>
                    <a:gd name="connsiteY516" fmla="*/ 780140 h 1168654"/>
                    <a:gd name="connsiteX517" fmla="*/ 1076628 w 1182926"/>
                    <a:gd name="connsiteY517" fmla="*/ 781434 h 1168654"/>
                    <a:gd name="connsiteX518" fmla="*/ 1087413 w 1182926"/>
                    <a:gd name="connsiteY518" fmla="*/ 786852 h 1168654"/>
                    <a:gd name="connsiteX519" fmla="*/ 1090063 w 1182926"/>
                    <a:gd name="connsiteY519" fmla="*/ 788194 h 1168654"/>
                    <a:gd name="connsiteX520" fmla="*/ 1092298 w 1182926"/>
                    <a:gd name="connsiteY520" fmla="*/ 789280 h 1168654"/>
                    <a:gd name="connsiteX521" fmla="*/ 1103047 w 1182926"/>
                    <a:gd name="connsiteY521" fmla="*/ 794503 h 1168654"/>
                    <a:gd name="connsiteX522" fmla="*/ 1105734 w 1182926"/>
                    <a:gd name="connsiteY522" fmla="*/ 795809 h 1168654"/>
                    <a:gd name="connsiteX523" fmla="*/ 1106625 w 1182926"/>
                    <a:gd name="connsiteY523" fmla="*/ 796236 h 1168654"/>
                    <a:gd name="connsiteX524" fmla="*/ 1108922 w 1182926"/>
                    <a:gd name="connsiteY524" fmla="*/ 797200 h 1168654"/>
                    <a:gd name="connsiteX525" fmla="*/ 1119976 w 1182926"/>
                    <a:gd name="connsiteY525" fmla="*/ 801788 h 1168654"/>
                    <a:gd name="connsiteX526" fmla="*/ 1122174 w 1182926"/>
                    <a:gd name="connsiteY526" fmla="*/ 802703 h 1168654"/>
                    <a:gd name="connsiteX527" fmla="*/ 1122614 w 1182926"/>
                    <a:gd name="connsiteY527" fmla="*/ 802886 h 1168654"/>
                    <a:gd name="connsiteX528" fmla="*/ 1123933 w 1182926"/>
                    <a:gd name="connsiteY528" fmla="*/ 803484 h 1168654"/>
                    <a:gd name="connsiteX529" fmla="*/ 1128171 w 1182926"/>
                    <a:gd name="connsiteY529" fmla="*/ 805461 h 1168654"/>
                    <a:gd name="connsiteX530" fmla="*/ 1130028 w 1182926"/>
                    <a:gd name="connsiteY530" fmla="*/ 806315 h 1168654"/>
                    <a:gd name="connsiteX531" fmla="*/ 1131567 w 1182926"/>
                    <a:gd name="connsiteY531" fmla="*/ 807621 h 1168654"/>
                    <a:gd name="connsiteX532" fmla="*/ 1133582 w 1182926"/>
                    <a:gd name="connsiteY532" fmla="*/ 809342 h 1168654"/>
                    <a:gd name="connsiteX533" fmla="*/ 1135585 w 1182926"/>
                    <a:gd name="connsiteY533" fmla="*/ 810916 h 1168654"/>
                    <a:gd name="connsiteX534" fmla="*/ 1137185 w 1182926"/>
                    <a:gd name="connsiteY534" fmla="*/ 812185 h 1168654"/>
                    <a:gd name="connsiteX535" fmla="*/ 1178945 w 1182926"/>
                    <a:gd name="connsiteY535" fmla="*/ 844913 h 1168654"/>
                    <a:gd name="connsiteX536" fmla="*/ 1182926 w 1182926"/>
                    <a:gd name="connsiteY536" fmla="*/ 848037 h 1168654"/>
                    <a:gd name="connsiteX537" fmla="*/ 1132898 w 1182926"/>
                    <a:gd name="connsiteY537" fmla="*/ 889612 h 1168654"/>
                    <a:gd name="connsiteX538" fmla="*/ 1104476 w 1182926"/>
                    <a:gd name="connsiteY538" fmla="*/ 910357 h 1168654"/>
                    <a:gd name="connsiteX539" fmla="*/ 1090161 w 1182926"/>
                    <a:gd name="connsiteY539" fmla="*/ 923145 h 1168654"/>
                    <a:gd name="connsiteX540" fmla="*/ 1068615 w 1182926"/>
                    <a:gd name="connsiteY540" fmla="*/ 942389 h 1168654"/>
                    <a:gd name="connsiteX541" fmla="*/ 1000400 w 1182926"/>
                    <a:gd name="connsiteY541" fmla="*/ 1013410 h 1168654"/>
                    <a:gd name="connsiteX542" fmla="*/ 998348 w 1182926"/>
                    <a:gd name="connsiteY542" fmla="*/ 1016217 h 1168654"/>
                    <a:gd name="connsiteX543" fmla="*/ 997090 w 1182926"/>
                    <a:gd name="connsiteY543" fmla="*/ 1017925 h 1168654"/>
                    <a:gd name="connsiteX544" fmla="*/ 981823 w 1182926"/>
                    <a:gd name="connsiteY544" fmla="*/ 1031824 h 1168654"/>
                    <a:gd name="connsiteX545" fmla="*/ 972479 w 1182926"/>
                    <a:gd name="connsiteY545" fmla="*/ 1047041 h 1168654"/>
                    <a:gd name="connsiteX546" fmla="*/ 958323 w 1182926"/>
                    <a:gd name="connsiteY546" fmla="*/ 1079940 h 1168654"/>
                    <a:gd name="connsiteX547" fmla="*/ 957932 w 1182926"/>
                    <a:gd name="connsiteY547" fmla="*/ 1081014 h 1168654"/>
                    <a:gd name="connsiteX548" fmla="*/ 954268 w 1182926"/>
                    <a:gd name="connsiteY548" fmla="*/ 1091313 h 1168654"/>
                    <a:gd name="connsiteX549" fmla="*/ 949126 w 1182926"/>
                    <a:gd name="connsiteY549" fmla="*/ 1105773 h 1168654"/>
                    <a:gd name="connsiteX550" fmla="*/ 940967 w 1182926"/>
                    <a:gd name="connsiteY550" fmla="*/ 1127482 h 1168654"/>
                    <a:gd name="connsiteX551" fmla="*/ 930976 w 1182926"/>
                    <a:gd name="connsiteY551" fmla="*/ 1154096 h 1168654"/>
                    <a:gd name="connsiteX552" fmla="*/ 929046 w 1182926"/>
                    <a:gd name="connsiteY552" fmla="*/ 1160137 h 1168654"/>
                    <a:gd name="connsiteX553" fmla="*/ 927751 w 1182926"/>
                    <a:gd name="connsiteY553" fmla="*/ 1164200 h 1168654"/>
                    <a:gd name="connsiteX554" fmla="*/ 925907 w 1182926"/>
                    <a:gd name="connsiteY554" fmla="*/ 1168654 h 1168654"/>
                    <a:gd name="connsiteX555" fmla="*/ 925162 w 1182926"/>
                    <a:gd name="connsiteY555" fmla="*/ 1168508 h 1168654"/>
                    <a:gd name="connsiteX556" fmla="*/ 924441 w 1182926"/>
                    <a:gd name="connsiteY556" fmla="*/ 1168337 h 1168654"/>
                    <a:gd name="connsiteX557" fmla="*/ 921143 w 1182926"/>
                    <a:gd name="connsiteY557" fmla="*/ 1167690 h 1168654"/>
                    <a:gd name="connsiteX558" fmla="*/ 919739 w 1182926"/>
                    <a:gd name="connsiteY558" fmla="*/ 1167410 h 1168654"/>
                    <a:gd name="connsiteX559" fmla="*/ 905363 w 1182926"/>
                    <a:gd name="connsiteY559" fmla="*/ 1164591 h 1168654"/>
                    <a:gd name="connsiteX560" fmla="*/ 903922 w 1182926"/>
                    <a:gd name="connsiteY560" fmla="*/ 1164310 h 1168654"/>
                    <a:gd name="connsiteX561" fmla="*/ 902493 w 1182926"/>
                    <a:gd name="connsiteY561" fmla="*/ 1164030 h 1168654"/>
                    <a:gd name="connsiteX562" fmla="*/ 900135 w 1182926"/>
                    <a:gd name="connsiteY562" fmla="*/ 1163285 h 1168654"/>
                    <a:gd name="connsiteX563" fmla="*/ 892123 w 1182926"/>
                    <a:gd name="connsiteY563" fmla="*/ 1160735 h 1168654"/>
                    <a:gd name="connsiteX564" fmla="*/ 885064 w 1182926"/>
                    <a:gd name="connsiteY564" fmla="*/ 1158490 h 1168654"/>
                    <a:gd name="connsiteX565" fmla="*/ 883182 w 1182926"/>
                    <a:gd name="connsiteY565" fmla="*/ 1157892 h 1168654"/>
                    <a:gd name="connsiteX566" fmla="*/ 881521 w 1182926"/>
                    <a:gd name="connsiteY566" fmla="*/ 1156598 h 1168654"/>
                    <a:gd name="connsiteX567" fmla="*/ 875524 w 1182926"/>
                    <a:gd name="connsiteY567" fmla="*/ 1151961 h 1168654"/>
                    <a:gd name="connsiteX568" fmla="*/ 870272 w 1182926"/>
                    <a:gd name="connsiteY568" fmla="*/ 1147897 h 1168654"/>
                    <a:gd name="connsiteX569" fmla="*/ 869063 w 1182926"/>
                    <a:gd name="connsiteY569" fmla="*/ 1146970 h 1168654"/>
                    <a:gd name="connsiteX570" fmla="*/ 867854 w 1182926"/>
                    <a:gd name="connsiteY570" fmla="*/ 1146030 h 1168654"/>
                    <a:gd name="connsiteX571" fmla="*/ 866400 w 1182926"/>
                    <a:gd name="connsiteY571" fmla="*/ 1144615 h 1168654"/>
                    <a:gd name="connsiteX572" fmla="*/ 865680 w 1182926"/>
                    <a:gd name="connsiteY572" fmla="*/ 1143907 h 1168654"/>
                    <a:gd name="connsiteX573" fmla="*/ 859487 w 1182926"/>
                    <a:gd name="connsiteY573" fmla="*/ 1137891 h 1168654"/>
                    <a:gd name="connsiteX574" fmla="*/ 858021 w 1182926"/>
                    <a:gd name="connsiteY574" fmla="*/ 1136451 h 1168654"/>
                    <a:gd name="connsiteX575" fmla="*/ 852208 w 1182926"/>
                    <a:gd name="connsiteY575" fmla="*/ 1130789 h 1168654"/>
                    <a:gd name="connsiteX576" fmla="*/ 850681 w 1182926"/>
                    <a:gd name="connsiteY576" fmla="*/ 1129312 h 1168654"/>
                    <a:gd name="connsiteX577" fmla="*/ 848763 w 1182926"/>
                    <a:gd name="connsiteY577" fmla="*/ 1128556 h 1168654"/>
                    <a:gd name="connsiteX578" fmla="*/ 840983 w 1182926"/>
                    <a:gd name="connsiteY578" fmla="*/ 1125505 h 1168654"/>
                    <a:gd name="connsiteX579" fmla="*/ 837368 w 1182926"/>
                    <a:gd name="connsiteY579" fmla="*/ 1124077 h 1168654"/>
                    <a:gd name="connsiteX580" fmla="*/ 835242 w 1182926"/>
                    <a:gd name="connsiteY580" fmla="*/ 1123248 h 1168654"/>
                    <a:gd name="connsiteX581" fmla="*/ 833801 w 1182926"/>
                    <a:gd name="connsiteY581" fmla="*/ 1122918 h 1168654"/>
                    <a:gd name="connsiteX582" fmla="*/ 819511 w 1182926"/>
                    <a:gd name="connsiteY582" fmla="*/ 1119721 h 1168654"/>
                    <a:gd name="connsiteX583" fmla="*/ 813734 w 1182926"/>
                    <a:gd name="connsiteY583" fmla="*/ 1118428 h 1168654"/>
                    <a:gd name="connsiteX584" fmla="*/ 810460 w 1182926"/>
                    <a:gd name="connsiteY584" fmla="*/ 1117695 h 1168654"/>
                    <a:gd name="connsiteX585" fmla="*/ 808591 w 1182926"/>
                    <a:gd name="connsiteY585" fmla="*/ 1117281 h 1168654"/>
                    <a:gd name="connsiteX586" fmla="*/ 807187 w 1182926"/>
                    <a:gd name="connsiteY586" fmla="*/ 1116963 h 1168654"/>
                    <a:gd name="connsiteX587" fmla="*/ 805782 w 1182926"/>
                    <a:gd name="connsiteY587" fmla="*/ 1116500 h 1168654"/>
                    <a:gd name="connsiteX588" fmla="*/ 804378 w 1182926"/>
                    <a:gd name="connsiteY588" fmla="*/ 1116048 h 1168654"/>
                    <a:gd name="connsiteX589" fmla="*/ 791309 w 1182926"/>
                    <a:gd name="connsiteY589" fmla="*/ 1111765 h 1168654"/>
                    <a:gd name="connsiteX590" fmla="*/ 781037 w 1182926"/>
                    <a:gd name="connsiteY590" fmla="*/ 1108409 h 1168654"/>
                    <a:gd name="connsiteX591" fmla="*/ 779168 w 1182926"/>
                    <a:gd name="connsiteY591" fmla="*/ 1107787 h 1168654"/>
                    <a:gd name="connsiteX592" fmla="*/ 777385 w 1182926"/>
                    <a:gd name="connsiteY592" fmla="*/ 1106945 h 1168654"/>
                    <a:gd name="connsiteX593" fmla="*/ 767162 w 1182926"/>
                    <a:gd name="connsiteY593" fmla="*/ 1102076 h 1168654"/>
                    <a:gd name="connsiteX594" fmla="*/ 758026 w 1182926"/>
                    <a:gd name="connsiteY594" fmla="*/ 1097731 h 1168654"/>
                    <a:gd name="connsiteX595" fmla="*/ 756035 w 1182926"/>
                    <a:gd name="connsiteY595" fmla="*/ 1096780 h 1168654"/>
                    <a:gd name="connsiteX596" fmla="*/ 754093 w 1182926"/>
                    <a:gd name="connsiteY596" fmla="*/ 1095279 h 1168654"/>
                    <a:gd name="connsiteX597" fmla="*/ 747057 w 1182926"/>
                    <a:gd name="connsiteY597" fmla="*/ 1089848 h 1168654"/>
                    <a:gd name="connsiteX598" fmla="*/ 744273 w 1182926"/>
                    <a:gd name="connsiteY598" fmla="*/ 1087701 h 1168654"/>
                    <a:gd name="connsiteX599" fmla="*/ 741891 w 1182926"/>
                    <a:gd name="connsiteY599" fmla="*/ 1085858 h 1168654"/>
                    <a:gd name="connsiteX600" fmla="*/ 740694 w 1182926"/>
                    <a:gd name="connsiteY600" fmla="*/ 1084931 h 1168654"/>
                    <a:gd name="connsiteX601" fmla="*/ 739057 w 1182926"/>
                    <a:gd name="connsiteY601" fmla="*/ 1083845 h 1168654"/>
                    <a:gd name="connsiteX602" fmla="*/ 737433 w 1182926"/>
                    <a:gd name="connsiteY602" fmla="*/ 1082746 h 1168654"/>
                    <a:gd name="connsiteX603" fmla="*/ 728040 w 1182926"/>
                    <a:gd name="connsiteY603" fmla="*/ 1076450 h 1168654"/>
                    <a:gd name="connsiteX604" fmla="*/ 715607 w 1182926"/>
                    <a:gd name="connsiteY604" fmla="*/ 1068127 h 1168654"/>
                    <a:gd name="connsiteX605" fmla="*/ 714373 w 1182926"/>
                    <a:gd name="connsiteY605" fmla="*/ 1067298 h 1168654"/>
                    <a:gd name="connsiteX606" fmla="*/ 713127 w 1182926"/>
                    <a:gd name="connsiteY606" fmla="*/ 1066468 h 1168654"/>
                    <a:gd name="connsiteX607" fmla="*/ 711099 w 1182926"/>
                    <a:gd name="connsiteY607" fmla="*/ 1065211 h 1168654"/>
                    <a:gd name="connsiteX608" fmla="*/ 706336 w 1182926"/>
                    <a:gd name="connsiteY608" fmla="*/ 1062258 h 1168654"/>
                    <a:gd name="connsiteX609" fmla="*/ 700461 w 1182926"/>
                    <a:gd name="connsiteY609" fmla="*/ 1058634 h 1168654"/>
                    <a:gd name="connsiteX610" fmla="*/ 698690 w 1182926"/>
                    <a:gd name="connsiteY610" fmla="*/ 1057535 h 1168654"/>
                    <a:gd name="connsiteX611" fmla="*/ 696723 w 1182926"/>
                    <a:gd name="connsiteY611" fmla="*/ 1056998 h 1168654"/>
                    <a:gd name="connsiteX612" fmla="*/ 688198 w 1182926"/>
                    <a:gd name="connsiteY612" fmla="*/ 1054668 h 1168654"/>
                    <a:gd name="connsiteX613" fmla="*/ 668167 w 1182926"/>
                    <a:gd name="connsiteY613" fmla="*/ 1049201 h 1168654"/>
                    <a:gd name="connsiteX614" fmla="*/ 665773 w 1182926"/>
                    <a:gd name="connsiteY614" fmla="*/ 1048554 h 1168654"/>
                    <a:gd name="connsiteX615" fmla="*/ 664820 w 1182926"/>
                    <a:gd name="connsiteY615" fmla="*/ 1048298 h 1168654"/>
                    <a:gd name="connsiteX616" fmla="*/ 662976 w 1182926"/>
                    <a:gd name="connsiteY616" fmla="*/ 1047675 h 1168654"/>
                    <a:gd name="connsiteX617" fmla="*/ 661120 w 1182926"/>
                    <a:gd name="connsiteY617" fmla="*/ 1047053 h 1168654"/>
                    <a:gd name="connsiteX618" fmla="*/ 644472 w 1182926"/>
                    <a:gd name="connsiteY618" fmla="*/ 1041452 h 1168654"/>
                    <a:gd name="connsiteX619" fmla="*/ 625284 w 1182926"/>
                    <a:gd name="connsiteY619" fmla="*/ 1035009 h 1168654"/>
                    <a:gd name="connsiteX620" fmla="*/ 614987 w 1182926"/>
                    <a:gd name="connsiteY620" fmla="*/ 1031543 h 1168654"/>
                    <a:gd name="connsiteX621" fmla="*/ 613583 w 1182926"/>
                    <a:gd name="connsiteY621" fmla="*/ 1031067 h 1168654"/>
                    <a:gd name="connsiteX622" fmla="*/ 612129 w 1182926"/>
                    <a:gd name="connsiteY622" fmla="*/ 1030811 h 1168654"/>
                    <a:gd name="connsiteX623" fmla="*/ 600990 w 1182926"/>
                    <a:gd name="connsiteY623" fmla="*/ 1028785 h 1168654"/>
                    <a:gd name="connsiteX624" fmla="*/ 582083 w 1182926"/>
                    <a:gd name="connsiteY624" fmla="*/ 1025356 h 1168654"/>
                    <a:gd name="connsiteX625" fmla="*/ 580141 w 1182926"/>
                    <a:gd name="connsiteY625" fmla="*/ 1025003 h 1168654"/>
                    <a:gd name="connsiteX626" fmla="*/ 578687 w 1182926"/>
                    <a:gd name="connsiteY626" fmla="*/ 1024734 h 1168654"/>
                    <a:gd name="connsiteX627" fmla="*/ 576257 w 1182926"/>
                    <a:gd name="connsiteY627" fmla="*/ 1024478 h 1168654"/>
                    <a:gd name="connsiteX628" fmla="*/ 560733 w 1182926"/>
                    <a:gd name="connsiteY628" fmla="*/ 1022769 h 1168654"/>
                    <a:gd name="connsiteX629" fmla="*/ 558314 w 1182926"/>
                    <a:gd name="connsiteY629" fmla="*/ 1022501 h 1168654"/>
                    <a:gd name="connsiteX630" fmla="*/ 557008 w 1182926"/>
                    <a:gd name="connsiteY630" fmla="*/ 1022574 h 1168654"/>
                    <a:gd name="connsiteX631" fmla="*/ 556531 w 1182926"/>
                    <a:gd name="connsiteY631" fmla="*/ 1022611 h 1168654"/>
                    <a:gd name="connsiteX632" fmla="*/ 545661 w 1182926"/>
                    <a:gd name="connsiteY632" fmla="*/ 1023282 h 1168654"/>
                    <a:gd name="connsiteX633" fmla="*/ 534949 w 1182926"/>
                    <a:gd name="connsiteY633" fmla="*/ 1023941 h 1168654"/>
                    <a:gd name="connsiteX634" fmla="*/ 533007 w 1182926"/>
                    <a:gd name="connsiteY634" fmla="*/ 1024051 h 1168654"/>
                    <a:gd name="connsiteX635" fmla="*/ 531651 w 1182926"/>
                    <a:gd name="connsiteY635" fmla="*/ 1023648 h 1168654"/>
                    <a:gd name="connsiteX636" fmla="*/ 526240 w 1182926"/>
                    <a:gd name="connsiteY636" fmla="*/ 1022025 h 1168654"/>
                    <a:gd name="connsiteX637" fmla="*/ 520158 w 1182926"/>
                    <a:gd name="connsiteY637" fmla="*/ 1017351 h 1168654"/>
                    <a:gd name="connsiteX638" fmla="*/ 518546 w 1182926"/>
                    <a:gd name="connsiteY638" fmla="*/ 1016119 h 1168654"/>
                    <a:gd name="connsiteX639" fmla="*/ 517251 w 1182926"/>
                    <a:gd name="connsiteY639" fmla="*/ 1015362 h 1168654"/>
                    <a:gd name="connsiteX640" fmla="*/ 515541 w 1182926"/>
                    <a:gd name="connsiteY640" fmla="*/ 1014374 h 1168654"/>
                    <a:gd name="connsiteX641" fmla="*/ 506527 w 1182926"/>
                    <a:gd name="connsiteY641" fmla="*/ 1009139 h 1168654"/>
                    <a:gd name="connsiteX642" fmla="*/ 499675 w 1182926"/>
                    <a:gd name="connsiteY642" fmla="*/ 1005149 h 1168654"/>
                    <a:gd name="connsiteX643" fmla="*/ 498429 w 1182926"/>
                    <a:gd name="connsiteY643" fmla="*/ 1004429 h 1168654"/>
                    <a:gd name="connsiteX644" fmla="*/ 496377 w 1182926"/>
                    <a:gd name="connsiteY644" fmla="*/ 1003233 h 1168654"/>
                    <a:gd name="connsiteX645" fmla="*/ 494521 w 1182926"/>
                    <a:gd name="connsiteY645" fmla="*/ 1002696 h 1168654"/>
                    <a:gd name="connsiteX646" fmla="*/ 484786 w 1182926"/>
                    <a:gd name="connsiteY646" fmla="*/ 999914 h 1168654"/>
                    <a:gd name="connsiteX647" fmla="*/ 478166 w 1182926"/>
                    <a:gd name="connsiteY647" fmla="*/ 998022 h 1168654"/>
                    <a:gd name="connsiteX648" fmla="*/ 476823 w 1182926"/>
                    <a:gd name="connsiteY648" fmla="*/ 997631 h 1168654"/>
                    <a:gd name="connsiteX649" fmla="*/ 475076 w 1182926"/>
                    <a:gd name="connsiteY649" fmla="*/ 997131 h 1168654"/>
                    <a:gd name="connsiteX650" fmla="*/ 473623 w 1182926"/>
                    <a:gd name="connsiteY650" fmla="*/ 996960 h 1168654"/>
                    <a:gd name="connsiteX651" fmla="*/ 472621 w 1182926"/>
                    <a:gd name="connsiteY651" fmla="*/ 996838 h 1168654"/>
                    <a:gd name="connsiteX652" fmla="*/ 471681 w 1182926"/>
                    <a:gd name="connsiteY652" fmla="*/ 996729 h 1168654"/>
                    <a:gd name="connsiteX653" fmla="*/ 456144 w 1182926"/>
                    <a:gd name="connsiteY653" fmla="*/ 994922 h 1168654"/>
                    <a:gd name="connsiteX654" fmla="*/ 443991 w 1182926"/>
                    <a:gd name="connsiteY654" fmla="*/ 994764 h 1168654"/>
                    <a:gd name="connsiteX655" fmla="*/ 442538 w 1182926"/>
                    <a:gd name="connsiteY655" fmla="*/ 994739 h 1168654"/>
                    <a:gd name="connsiteX656" fmla="*/ 441072 w 1182926"/>
                    <a:gd name="connsiteY656" fmla="*/ 994715 h 1168654"/>
                    <a:gd name="connsiteX657" fmla="*/ 438690 w 1182926"/>
                    <a:gd name="connsiteY657" fmla="*/ 994837 h 1168654"/>
                    <a:gd name="connsiteX658" fmla="*/ 438214 w 1182926"/>
                    <a:gd name="connsiteY658" fmla="*/ 994849 h 1168654"/>
                    <a:gd name="connsiteX659" fmla="*/ 427466 w 1182926"/>
                    <a:gd name="connsiteY659" fmla="*/ 995374 h 1168654"/>
                    <a:gd name="connsiteX660" fmla="*/ 425512 w 1182926"/>
                    <a:gd name="connsiteY660" fmla="*/ 995472 h 1168654"/>
                    <a:gd name="connsiteX661" fmla="*/ 423741 w 1182926"/>
                    <a:gd name="connsiteY661" fmla="*/ 996314 h 1168654"/>
                    <a:gd name="connsiteX662" fmla="*/ 420663 w 1182926"/>
                    <a:gd name="connsiteY662" fmla="*/ 997790 h 1168654"/>
                    <a:gd name="connsiteX663" fmla="*/ 417646 w 1182926"/>
                    <a:gd name="connsiteY663" fmla="*/ 999242 h 1168654"/>
                    <a:gd name="connsiteX664" fmla="*/ 415911 w 1182926"/>
                    <a:gd name="connsiteY664" fmla="*/ 1000072 h 1168654"/>
                    <a:gd name="connsiteX665" fmla="*/ 413762 w 1182926"/>
                    <a:gd name="connsiteY665" fmla="*/ 1001097 h 1168654"/>
                    <a:gd name="connsiteX666" fmla="*/ 411734 w 1182926"/>
                    <a:gd name="connsiteY666" fmla="*/ 1001695 h 1168654"/>
                    <a:gd name="connsiteX667" fmla="*/ 405138 w 1182926"/>
                    <a:gd name="connsiteY667" fmla="*/ 1003611 h 1168654"/>
                    <a:gd name="connsiteX668" fmla="*/ 402879 w 1182926"/>
                    <a:gd name="connsiteY668" fmla="*/ 1004258 h 1168654"/>
                    <a:gd name="connsiteX669" fmla="*/ 401071 w 1182926"/>
                    <a:gd name="connsiteY669" fmla="*/ 1004795 h 1168654"/>
                    <a:gd name="connsiteX670" fmla="*/ 398641 w 1182926"/>
                    <a:gd name="connsiteY670" fmla="*/ 1005039 h 1168654"/>
                    <a:gd name="connsiteX671" fmla="*/ 387929 w 1182926"/>
                    <a:gd name="connsiteY671" fmla="*/ 1006149 h 1168654"/>
                    <a:gd name="connsiteX672" fmla="*/ 386476 w 1182926"/>
                    <a:gd name="connsiteY672" fmla="*/ 1006296 h 1168654"/>
                    <a:gd name="connsiteX673" fmla="*/ 384521 w 1182926"/>
                    <a:gd name="connsiteY673" fmla="*/ 1006491 h 1168654"/>
                    <a:gd name="connsiteX674" fmla="*/ 383105 w 1182926"/>
                    <a:gd name="connsiteY674" fmla="*/ 1006479 h 1168654"/>
                    <a:gd name="connsiteX675" fmla="*/ 377901 w 1182926"/>
                    <a:gd name="connsiteY675" fmla="*/ 1006405 h 1168654"/>
                    <a:gd name="connsiteX676" fmla="*/ 369755 w 1182926"/>
                    <a:gd name="connsiteY676" fmla="*/ 1006296 h 1168654"/>
                    <a:gd name="connsiteX677" fmla="*/ 367996 w 1182926"/>
                    <a:gd name="connsiteY677" fmla="*/ 1006271 h 1168654"/>
                    <a:gd name="connsiteX678" fmla="*/ 366249 w 1182926"/>
                    <a:gd name="connsiteY678" fmla="*/ 1005991 h 1168654"/>
                    <a:gd name="connsiteX679" fmla="*/ 365296 w 1182926"/>
                    <a:gd name="connsiteY679" fmla="*/ 1005832 h 1168654"/>
                    <a:gd name="connsiteX680" fmla="*/ 358139 w 1182926"/>
                    <a:gd name="connsiteY680" fmla="*/ 1004673 h 1168654"/>
                    <a:gd name="connsiteX681" fmla="*/ 350505 w 1182926"/>
                    <a:gd name="connsiteY681" fmla="*/ 1003428 h 1168654"/>
                    <a:gd name="connsiteX682" fmla="*/ 348600 w 1182926"/>
                    <a:gd name="connsiteY682" fmla="*/ 1003123 h 1168654"/>
                    <a:gd name="connsiteX683" fmla="*/ 346279 w 1182926"/>
                    <a:gd name="connsiteY683" fmla="*/ 1002281 h 1168654"/>
                    <a:gd name="connsiteX684" fmla="*/ 338389 w 1182926"/>
                    <a:gd name="connsiteY684" fmla="*/ 999438 h 1168654"/>
                    <a:gd name="connsiteX685" fmla="*/ 327726 w 1182926"/>
                    <a:gd name="connsiteY685" fmla="*/ 995594 h 1168654"/>
                    <a:gd name="connsiteX686" fmla="*/ 326334 w 1182926"/>
                    <a:gd name="connsiteY686" fmla="*/ 995093 h 1168654"/>
                    <a:gd name="connsiteX687" fmla="*/ 325699 w 1182926"/>
                    <a:gd name="connsiteY687" fmla="*/ 994886 h 1168654"/>
                    <a:gd name="connsiteX688" fmla="*/ 322267 w 1182926"/>
                    <a:gd name="connsiteY688" fmla="*/ 993763 h 1168654"/>
                    <a:gd name="connsiteX689" fmla="*/ 312764 w 1182926"/>
                    <a:gd name="connsiteY689" fmla="*/ 990652 h 1168654"/>
                    <a:gd name="connsiteX690" fmla="*/ 309869 w 1182926"/>
                    <a:gd name="connsiteY690" fmla="*/ 989700 h 1168654"/>
                    <a:gd name="connsiteX691" fmla="*/ 307940 w 1182926"/>
                    <a:gd name="connsiteY691" fmla="*/ 989065 h 1168654"/>
                    <a:gd name="connsiteX692" fmla="*/ 306657 w 1182926"/>
                    <a:gd name="connsiteY692" fmla="*/ 988333 h 1168654"/>
                    <a:gd name="connsiteX693" fmla="*/ 304959 w 1182926"/>
                    <a:gd name="connsiteY693" fmla="*/ 987369 h 1168654"/>
                    <a:gd name="connsiteX694" fmla="*/ 297374 w 1182926"/>
                    <a:gd name="connsiteY694" fmla="*/ 983049 h 1168654"/>
                    <a:gd name="connsiteX695" fmla="*/ 292269 w 1182926"/>
                    <a:gd name="connsiteY695" fmla="*/ 980145 h 1168654"/>
                    <a:gd name="connsiteX696" fmla="*/ 290571 w 1182926"/>
                    <a:gd name="connsiteY696" fmla="*/ 979181 h 1168654"/>
                    <a:gd name="connsiteX697" fmla="*/ 288739 w 1182926"/>
                    <a:gd name="connsiteY697" fmla="*/ 978461 h 1168654"/>
                    <a:gd name="connsiteX698" fmla="*/ 280238 w 1182926"/>
                    <a:gd name="connsiteY698" fmla="*/ 975081 h 1168654"/>
                    <a:gd name="connsiteX699" fmla="*/ 267242 w 1182926"/>
                    <a:gd name="connsiteY699" fmla="*/ 969931 h 1168654"/>
                    <a:gd name="connsiteX700" fmla="*/ 265410 w 1182926"/>
                    <a:gd name="connsiteY700" fmla="*/ 969199 h 1168654"/>
                    <a:gd name="connsiteX701" fmla="*/ 263737 w 1182926"/>
                    <a:gd name="connsiteY701" fmla="*/ 968064 h 1168654"/>
                    <a:gd name="connsiteX702" fmla="*/ 257105 w 1182926"/>
                    <a:gd name="connsiteY702" fmla="*/ 963573 h 1168654"/>
                    <a:gd name="connsiteX703" fmla="*/ 251706 w 1182926"/>
                    <a:gd name="connsiteY703" fmla="*/ 959913 h 1168654"/>
                    <a:gd name="connsiteX704" fmla="*/ 222503 w 1182926"/>
                    <a:gd name="connsiteY704" fmla="*/ 940119 h 1168654"/>
                    <a:gd name="connsiteX705" fmla="*/ 220842 w 1182926"/>
                    <a:gd name="connsiteY705" fmla="*/ 938997 h 1168654"/>
                    <a:gd name="connsiteX706" fmla="*/ 219584 w 1182926"/>
                    <a:gd name="connsiteY706" fmla="*/ 938143 h 1168654"/>
                    <a:gd name="connsiteX707" fmla="*/ 218411 w 1182926"/>
                    <a:gd name="connsiteY707" fmla="*/ 937179 h 1168654"/>
                    <a:gd name="connsiteX708" fmla="*/ 216848 w 1182926"/>
                    <a:gd name="connsiteY708" fmla="*/ 935885 h 1168654"/>
                    <a:gd name="connsiteX709" fmla="*/ 186691 w 1182926"/>
                    <a:gd name="connsiteY709" fmla="*/ 911003 h 1168654"/>
                    <a:gd name="connsiteX710" fmla="*/ 185116 w 1182926"/>
                    <a:gd name="connsiteY710" fmla="*/ 909710 h 1168654"/>
                    <a:gd name="connsiteX711" fmla="*/ 183943 w 1182926"/>
                    <a:gd name="connsiteY711" fmla="*/ 908734 h 1168654"/>
                    <a:gd name="connsiteX712" fmla="*/ 183137 w 1182926"/>
                    <a:gd name="connsiteY712" fmla="*/ 908124 h 1168654"/>
                    <a:gd name="connsiteX713" fmla="*/ 181122 w 1182926"/>
                    <a:gd name="connsiteY713" fmla="*/ 906610 h 1168654"/>
                    <a:gd name="connsiteX714" fmla="*/ 170630 w 1182926"/>
                    <a:gd name="connsiteY714" fmla="*/ 898727 h 1168654"/>
                    <a:gd name="connsiteX715" fmla="*/ 163375 w 1182926"/>
                    <a:gd name="connsiteY715" fmla="*/ 893261 h 1168654"/>
                    <a:gd name="connsiteX716" fmla="*/ 162569 w 1182926"/>
                    <a:gd name="connsiteY716" fmla="*/ 892663 h 1168654"/>
                    <a:gd name="connsiteX717" fmla="*/ 161762 w 1182926"/>
                    <a:gd name="connsiteY717" fmla="*/ 892053 h 1168654"/>
                    <a:gd name="connsiteX718" fmla="*/ 160846 w 1182926"/>
                    <a:gd name="connsiteY718" fmla="*/ 890820 h 1168654"/>
                    <a:gd name="connsiteX719" fmla="*/ 156926 w 1182926"/>
                    <a:gd name="connsiteY719" fmla="*/ 885487 h 1168654"/>
                    <a:gd name="connsiteX720" fmla="*/ 156010 w 1182926"/>
                    <a:gd name="connsiteY720" fmla="*/ 884255 h 1168654"/>
                    <a:gd name="connsiteX721" fmla="*/ 155594 w 1182926"/>
                    <a:gd name="connsiteY721" fmla="*/ 882729 h 1168654"/>
                    <a:gd name="connsiteX722" fmla="*/ 154581 w 1182926"/>
                    <a:gd name="connsiteY722" fmla="*/ 879044 h 1168654"/>
                    <a:gd name="connsiteX723" fmla="*/ 154336 w 1182926"/>
                    <a:gd name="connsiteY723" fmla="*/ 878178 h 1168654"/>
                    <a:gd name="connsiteX724" fmla="*/ 154141 w 1182926"/>
                    <a:gd name="connsiteY724" fmla="*/ 877470 h 1168654"/>
                    <a:gd name="connsiteX725" fmla="*/ 154385 w 1182926"/>
                    <a:gd name="connsiteY725" fmla="*/ 875469 h 1168654"/>
                    <a:gd name="connsiteX726" fmla="*/ 155423 w 1182926"/>
                    <a:gd name="connsiteY726" fmla="*/ 866719 h 1168654"/>
                    <a:gd name="connsiteX727" fmla="*/ 156522 w 1182926"/>
                    <a:gd name="connsiteY727" fmla="*/ 857494 h 1168654"/>
                    <a:gd name="connsiteX728" fmla="*/ 159112 w 1182926"/>
                    <a:gd name="connsiteY728" fmla="*/ 837250 h 1168654"/>
                    <a:gd name="connsiteX729" fmla="*/ 159527 w 1182926"/>
                    <a:gd name="connsiteY729" fmla="*/ 834065 h 1168654"/>
                    <a:gd name="connsiteX730" fmla="*/ 160016 w 1182926"/>
                    <a:gd name="connsiteY730" fmla="*/ 831453 h 1168654"/>
                    <a:gd name="connsiteX731" fmla="*/ 160504 w 1182926"/>
                    <a:gd name="connsiteY731" fmla="*/ 828854 h 1168654"/>
                    <a:gd name="connsiteX732" fmla="*/ 161591 w 1182926"/>
                    <a:gd name="connsiteY732" fmla="*/ 823021 h 1168654"/>
                    <a:gd name="connsiteX733" fmla="*/ 163362 w 1182926"/>
                    <a:gd name="connsiteY733" fmla="*/ 813539 h 1168654"/>
                    <a:gd name="connsiteX734" fmla="*/ 163680 w 1182926"/>
                    <a:gd name="connsiteY734" fmla="*/ 811892 h 1168654"/>
                    <a:gd name="connsiteX735" fmla="*/ 164584 w 1182926"/>
                    <a:gd name="connsiteY735" fmla="*/ 810721 h 1168654"/>
                    <a:gd name="connsiteX736" fmla="*/ 165610 w 1182926"/>
                    <a:gd name="connsiteY736" fmla="*/ 809390 h 1168654"/>
                    <a:gd name="connsiteX737" fmla="*/ 166648 w 1182926"/>
                    <a:gd name="connsiteY737" fmla="*/ 808060 h 1168654"/>
                    <a:gd name="connsiteX738" fmla="*/ 168492 w 1182926"/>
                    <a:gd name="connsiteY738" fmla="*/ 807536 h 1168654"/>
                    <a:gd name="connsiteX739" fmla="*/ 172669 w 1182926"/>
                    <a:gd name="connsiteY739" fmla="*/ 806340 h 1168654"/>
                    <a:gd name="connsiteX740" fmla="*/ 173598 w 1182926"/>
                    <a:gd name="connsiteY740" fmla="*/ 806071 h 1168654"/>
                    <a:gd name="connsiteX741" fmla="*/ 174990 w 1182926"/>
                    <a:gd name="connsiteY741" fmla="*/ 805681 h 1168654"/>
                    <a:gd name="connsiteX742" fmla="*/ 176419 w 1182926"/>
                    <a:gd name="connsiteY742" fmla="*/ 805266 h 1168654"/>
                    <a:gd name="connsiteX743" fmla="*/ 177995 w 1182926"/>
                    <a:gd name="connsiteY743" fmla="*/ 803960 h 1168654"/>
                    <a:gd name="connsiteX744" fmla="*/ 188572 w 1182926"/>
                    <a:gd name="connsiteY744" fmla="*/ 795186 h 1168654"/>
                    <a:gd name="connsiteX745" fmla="*/ 190184 w 1182926"/>
                    <a:gd name="connsiteY745" fmla="*/ 793844 h 1168654"/>
                    <a:gd name="connsiteX746" fmla="*/ 191296 w 1182926"/>
                    <a:gd name="connsiteY746" fmla="*/ 792172 h 1168654"/>
                    <a:gd name="connsiteX747" fmla="*/ 193238 w 1182926"/>
                    <a:gd name="connsiteY747" fmla="*/ 789256 h 1168654"/>
                    <a:gd name="connsiteX748" fmla="*/ 197305 w 1182926"/>
                    <a:gd name="connsiteY748" fmla="*/ 783154 h 1168654"/>
                    <a:gd name="connsiteX749" fmla="*/ 206307 w 1182926"/>
                    <a:gd name="connsiteY749" fmla="*/ 769621 h 1168654"/>
                    <a:gd name="connsiteX750" fmla="*/ 208041 w 1182926"/>
                    <a:gd name="connsiteY750" fmla="*/ 766998 h 1168654"/>
                    <a:gd name="connsiteX751" fmla="*/ 209360 w 1182926"/>
                    <a:gd name="connsiteY751" fmla="*/ 764728 h 1168654"/>
                    <a:gd name="connsiteX752" fmla="*/ 210557 w 1182926"/>
                    <a:gd name="connsiteY752" fmla="*/ 762666 h 1168654"/>
                    <a:gd name="connsiteX753" fmla="*/ 221281 w 1182926"/>
                    <a:gd name="connsiteY753" fmla="*/ 745045 h 1168654"/>
                    <a:gd name="connsiteX754" fmla="*/ 220842 w 1182926"/>
                    <a:gd name="connsiteY754" fmla="*/ 744789 h 1168654"/>
                    <a:gd name="connsiteX755" fmla="*/ 219950 w 1182926"/>
                    <a:gd name="connsiteY755" fmla="*/ 744264 h 1168654"/>
                    <a:gd name="connsiteX756" fmla="*/ 218374 w 1182926"/>
                    <a:gd name="connsiteY756" fmla="*/ 743336 h 1168654"/>
                    <a:gd name="connsiteX757" fmla="*/ 216970 w 1182926"/>
                    <a:gd name="connsiteY757" fmla="*/ 741982 h 1168654"/>
                    <a:gd name="connsiteX758" fmla="*/ 214160 w 1182926"/>
                    <a:gd name="connsiteY758" fmla="*/ 739285 h 1168654"/>
                    <a:gd name="connsiteX759" fmla="*/ 212768 w 1182926"/>
                    <a:gd name="connsiteY759" fmla="*/ 737943 h 1168654"/>
                    <a:gd name="connsiteX760" fmla="*/ 211730 w 1182926"/>
                    <a:gd name="connsiteY760" fmla="*/ 736857 h 1168654"/>
                    <a:gd name="connsiteX761" fmla="*/ 209995 w 1182926"/>
                    <a:gd name="connsiteY761" fmla="*/ 735038 h 1168654"/>
                    <a:gd name="connsiteX762" fmla="*/ 208273 w 1182926"/>
                    <a:gd name="connsiteY762" fmla="*/ 733232 h 1168654"/>
                    <a:gd name="connsiteX763" fmla="*/ 206539 w 1182926"/>
                    <a:gd name="connsiteY763" fmla="*/ 731414 h 1168654"/>
                    <a:gd name="connsiteX764" fmla="*/ 204731 w 1182926"/>
                    <a:gd name="connsiteY764" fmla="*/ 729169 h 1168654"/>
                    <a:gd name="connsiteX765" fmla="*/ 202288 w 1182926"/>
                    <a:gd name="connsiteY765" fmla="*/ 726143 h 1168654"/>
                    <a:gd name="connsiteX766" fmla="*/ 197977 w 1182926"/>
                    <a:gd name="connsiteY766" fmla="*/ 721762 h 1168654"/>
                    <a:gd name="connsiteX767" fmla="*/ 196914 w 1182926"/>
                    <a:gd name="connsiteY767" fmla="*/ 720676 h 1168654"/>
                    <a:gd name="connsiteX768" fmla="*/ 196340 w 1182926"/>
                    <a:gd name="connsiteY768" fmla="*/ 719529 h 1168654"/>
                    <a:gd name="connsiteX769" fmla="*/ 194887 w 1182926"/>
                    <a:gd name="connsiteY769" fmla="*/ 716661 h 1168654"/>
                    <a:gd name="connsiteX770" fmla="*/ 194215 w 1182926"/>
                    <a:gd name="connsiteY770" fmla="*/ 715331 h 1168654"/>
                    <a:gd name="connsiteX771" fmla="*/ 194190 w 1182926"/>
                    <a:gd name="connsiteY771" fmla="*/ 713818 h 1168654"/>
                    <a:gd name="connsiteX772" fmla="*/ 194142 w 1182926"/>
                    <a:gd name="connsiteY772" fmla="*/ 711731 h 1168654"/>
                    <a:gd name="connsiteX773" fmla="*/ 194105 w 1182926"/>
                    <a:gd name="connsiteY773" fmla="*/ 710315 h 1168654"/>
                    <a:gd name="connsiteX774" fmla="*/ 194691 w 1182926"/>
                    <a:gd name="connsiteY774" fmla="*/ 708924 h 1168654"/>
                    <a:gd name="connsiteX775" fmla="*/ 195913 w 1182926"/>
                    <a:gd name="connsiteY775" fmla="*/ 706032 h 1168654"/>
                    <a:gd name="connsiteX776" fmla="*/ 196377 w 1182926"/>
                    <a:gd name="connsiteY776" fmla="*/ 705178 h 1168654"/>
                    <a:gd name="connsiteX777" fmla="*/ 196670 w 1182926"/>
                    <a:gd name="connsiteY777" fmla="*/ 704617 h 1168654"/>
                    <a:gd name="connsiteX778" fmla="*/ 197378 w 1182926"/>
                    <a:gd name="connsiteY778" fmla="*/ 703311 h 1168654"/>
                    <a:gd name="connsiteX779" fmla="*/ 197977 w 1182926"/>
                    <a:gd name="connsiteY779" fmla="*/ 702201 h 1168654"/>
                    <a:gd name="connsiteX780" fmla="*/ 198869 w 1182926"/>
                    <a:gd name="connsiteY780" fmla="*/ 700980 h 1168654"/>
                    <a:gd name="connsiteX781" fmla="*/ 200297 w 1182926"/>
                    <a:gd name="connsiteY781" fmla="*/ 699028 h 1168654"/>
                    <a:gd name="connsiteX782" fmla="*/ 201934 w 1182926"/>
                    <a:gd name="connsiteY782" fmla="*/ 695989 h 1168654"/>
                    <a:gd name="connsiteX783" fmla="*/ 203009 w 1182926"/>
                    <a:gd name="connsiteY783" fmla="*/ 694000 h 1168654"/>
                    <a:gd name="connsiteX784" fmla="*/ 204621 w 1182926"/>
                    <a:gd name="connsiteY784" fmla="*/ 692194 h 1168654"/>
                    <a:gd name="connsiteX785" fmla="*/ 205904 w 1182926"/>
                    <a:gd name="connsiteY785" fmla="*/ 690742 h 1168654"/>
                    <a:gd name="connsiteX786" fmla="*/ 208408 w 1182926"/>
                    <a:gd name="connsiteY786" fmla="*/ 687923 h 1168654"/>
                    <a:gd name="connsiteX787" fmla="*/ 208860 w 1182926"/>
                    <a:gd name="connsiteY787" fmla="*/ 687399 h 1168654"/>
                    <a:gd name="connsiteX788" fmla="*/ 210557 w 1182926"/>
                    <a:gd name="connsiteY788" fmla="*/ 685349 h 1168654"/>
                    <a:gd name="connsiteX789" fmla="*/ 212084 w 1182926"/>
                    <a:gd name="connsiteY789" fmla="*/ 683518 h 1168654"/>
                    <a:gd name="connsiteX790" fmla="*/ 213354 w 1182926"/>
                    <a:gd name="connsiteY790" fmla="*/ 681981 h 1168654"/>
                    <a:gd name="connsiteX791" fmla="*/ 214527 w 1182926"/>
                    <a:gd name="connsiteY791" fmla="*/ 679625 h 1168654"/>
                    <a:gd name="connsiteX792" fmla="*/ 214747 w 1182926"/>
                    <a:gd name="connsiteY792" fmla="*/ 679149 h 1168654"/>
                    <a:gd name="connsiteX793" fmla="*/ 215479 w 1182926"/>
                    <a:gd name="connsiteY793" fmla="*/ 677673 h 1168654"/>
                    <a:gd name="connsiteX794" fmla="*/ 215858 w 1182926"/>
                    <a:gd name="connsiteY794" fmla="*/ 676587 h 1168654"/>
                    <a:gd name="connsiteX795" fmla="*/ 216628 w 1182926"/>
                    <a:gd name="connsiteY795" fmla="*/ 674427 h 1168654"/>
                    <a:gd name="connsiteX796" fmla="*/ 219144 w 1182926"/>
                    <a:gd name="connsiteY796" fmla="*/ 671022 h 1168654"/>
                    <a:gd name="connsiteX797" fmla="*/ 220365 w 1182926"/>
                    <a:gd name="connsiteY797" fmla="*/ 669387 h 1168654"/>
                    <a:gd name="connsiteX798" fmla="*/ 220158 w 1182926"/>
                    <a:gd name="connsiteY798" fmla="*/ 667374 h 1168654"/>
                    <a:gd name="connsiteX799" fmla="*/ 219950 w 1182926"/>
                    <a:gd name="connsiteY799" fmla="*/ 665446 h 1168654"/>
                    <a:gd name="connsiteX800" fmla="*/ 218496 w 1182926"/>
                    <a:gd name="connsiteY800" fmla="*/ 664042 h 1168654"/>
                    <a:gd name="connsiteX801" fmla="*/ 217336 w 1182926"/>
                    <a:gd name="connsiteY801" fmla="*/ 662944 h 1168654"/>
                    <a:gd name="connsiteX802" fmla="*/ 215980 w 1182926"/>
                    <a:gd name="connsiteY802" fmla="*/ 662773 h 1168654"/>
                    <a:gd name="connsiteX803" fmla="*/ 212243 w 1182926"/>
                    <a:gd name="connsiteY803" fmla="*/ 662273 h 1168654"/>
                    <a:gd name="connsiteX804" fmla="*/ 211278 w 1182926"/>
                    <a:gd name="connsiteY804" fmla="*/ 662151 h 1168654"/>
                    <a:gd name="connsiteX805" fmla="*/ 209751 w 1182926"/>
                    <a:gd name="connsiteY805" fmla="*/ 662407 h 1168654"/>
                    <a:gd name="connsiteX806" fmla="*/ 203229 w 1182926"/>
                    <a:gd name="connsiteY806" fmla="*/ 663518 h 1168654"/>
                    <a:gd name="connsiteX807" fmla="*/ 202301 w 1182926"/>
                    <a:gd name="connsiteY807" fmla="*/ 663701 h 1168654"/>
                    <a:gd name="connsiteX808" fmla="*/ 197635 w 1182926"/>
                    <a:gd name="connsiteY808" fmla="*/ 664579 h 1168654"/>
                    <a:gd name="connsiteX809" fmla="*/ 196328 w 1182926"/>
                    <a:gd name="connsiteY809" fmla="*/ 664836 h 1168654"/>
                    <a:gd name="connsiteX810" fmla="*/ 193726 w 1182926"/>
                    <a:gd name="connsiteY810" fmla="*/ 665324 h 1168654"/>
                    <a:gd name="connsiteX811" fmla="*/ 191821 w 1182926"/>
                    <a:gd name="connsiteY811" fmla="*/ 665531 h 1168654"/>
                    <a:gd name="connsiteX812" fmla="*/ 188487 w 1182926"/>
                    <a:gd name="connsiteY812" fmla="*/ 665873 h 1168654"/>
                    <a:gd name="connsiteX813" fmla="*/ 187058 w 1182926"/>
                    <a:gd name="connsiteY813" fmla="*/ 666019 h 1168654"/>
                    <a:gd name="connsiteX814" fmla="*/ 185128 w 1182926"/>
                    <a:gd name="connsiteY814" fmla="*/ 666397 h 1168654"/>
                    <a:gd name="connsiteX815" fmla="*/ 182221 w 1182926"/>
                    <a:gd name="connsiteY815" fmla="*/ 666947 h 1168654"/>
                    <a:gd name="connsiteX816" fmla="*/ 181634 w 1182926"/>
                    <a:gd name="connsiteY816" fmla="*/ 667069 h 1168654"/>
                    <a:gd name="connsiteX817" fmla="*/ 179815 w 1182926"/>
                    <a:gd name="connsiteY817" fmla="*/ 667410 h 1168654"/>
                    <a:gd name="connsiteX818" fmla="*/ 178447 w 1182926"/>
                    <a:gd name="connsiteY818" fmla="*/ 667825 h 1168654"/>
                    <a:gd name="connsiteX819" fmla="*/ 177543 w 1182926"/>
                    <a:gd name="connsiteY819" fmla="*/ 668094 h 1168654"/>
                    <a:gd name="connsiteX820" fmla="*/ 172987 w 1182926"/>
                    <a:gd name="connsiteY820" fmla="*/ 669473 h 1168654"/>
                    <a:gd name="connsiteX821" fmla="*/ 172535 w 1182926"/>
                    <a:gd name="connsiteY821" fmla="*/ 669607 h 1168654"/>
                    <a:gd name="connsiteX822" fmla="*/ 171289 w 1182926"/>
                    <a:gd name="connsiteY822" fmla="*/ 669973 h 1168654"/>
                    <a:gd name="connsiteX823" fmla="*/ 169628 w 1182926"/>
                    <a:gd name="connsiteY823" fmla="*/ 670473 h 1168654"/>
                    <a:gd name="connsiteX824" fmla="*/ 168309 w 1182926"/>
                    <a:gd name="connsiteY824" fmla="*/ 670644 h 1168654"/>
                    <a:gd name="connsiteX825" fmla="*/ 167430 w 1182926"/>
                    <a:gd name="connsiteY825" fmla="*/ 670742 h 1168654"/>
                    <a:gd name="connsiteX826" fmla="*/ 166172 w 1182926"/>
                    <a:gd name="connsiteY826" fmla="*/ 670900 h 1168654"/>
                    <a:gd name="connsiteX827" fmla="*/ 163765 w 1182926"/>
                    <a:gd name="connsiteY827" fmla="*/ 671193 h 1168654"/>
                    <a:gd name="connsiteX828" fmla="*/ 162117 w 1182926"/>
                    <a:gd name="connsiteY828" fmla="*/ 670546 h 1168654"/>
                    <a:gd name="connsiteX829" fmla="*/ 160749 w 1182926"/>
                    <a:gd name="connsiteY829" fmla="*/ 670010 h 1168654"/>
                    <a:gd name="connsiteX830" fmla="*/ 159478 w 1182926"/>
                    <a:gd name="connsiteY830" fmla="*/ 667447 h 1168654"/>
                    <a:gd name="connsiteX831" fmla="*/ 158025 w 1182926"/>
                    <a:gd name="connsiteY831" fmla="*/ 664543 h 1168654"/>
                    <a:gd name="connsiteX832" fmla="*/ 157255 w 1182926"/>
                    <a:gd name="connsiteY832" fmla="*/ 662553 h 1168654"/>
                    <a:gd name="connsiteX833" fmla="*/ 156755 w 1182926"/>
                    <a:gd name="connsiteY833" fmla="*/ 661236 h 1168654"/>
                    <a:gd name="connsiteX834" fmla="*/ 156694 w 1182926"/>
                    <a:gd name="connsiteY834" fmla="*/ 660613 h 1168654"/>
                    <a:gd name="connsiteX835" fmla="*/ 156584 w 1182926"/>
                    <a:gd name="connsiteY835" fmla="*/ 659552 h 1168654"/>
                    <a:gd name="connsiteX836" fmla="*/ 156535 w 1182926"/>
                    <a:gd name="connsiteY836" fmla="*/ 659027 h 1168654"/>
                    <a:gd name="connsiteX837" fmla="*/ 156376 w 1182926"/>
                    <a:gd name="connsiteY837" fmla="*/ 657416 h 1168654"/>
                    <a:gd name="connsiteX838" fmla="*/ 156559 w 1182926"/>
                    <a:gd name="connsiteY838" fmla="*/ 655952 h 1168654"/>
                    <a:gd name="connsiteX839" fmla="*/ 156962 w 1182926"/>
                    <a:gd name="connsiteY839" fmla="*/ 652767 h 1168654"/>
                    <a:gd name="connsiteX840" fmla="*/ 157365 w 1182926"/>
                    <a:gd name="connsiteY840" fmla="*/ 649948 h 1168654"/>
                    <a:gd name="connsiteX841" fmla="*/ 157683 w 1182926"/>
                    <a:gd name="connsiteY841" fmla="*/ 647825 h 1168654"/>
                    <a:gd name="connsiteX842" fmla="*/ 157658 w 1182926"/>
                    <a:gd name="connsiteY842" fmla="*/ 646177 h 1168654"/>
                    <a:gd name="connsiteX843" fmla="*/ 157622 w 1182926"/>
                    <a:gd name="connsiteY843" fmla="*/ 644542 h 1168654"/>
                    <a:gd name="connsiteX844" fmla="*/ 157597 w 1182926"/>
                    <a:gd name="connsiteY844" fmla="*/ 642370 h 1168654"/>
                    <a:gd name="connsiteX845" fmla="*/ 156498 w 1182926"/>
                    <a:gd name="connsiteY845" fmla="*/ 640418 h 1168654"/>
                    <a:gd name="connsiteX846" fmla="*/ 156156 w 1182926"/>
                    <a:gd name="connsiteY846" fmla="*/ 639795 h 1168654"/>
                    <a:gd name="connsiteX847" fmla="*/ 155570 w 1182926"/>
                    <a:gd name="connsiteY847" fmla="*/ 639368 h 1168654"/>
                    <a:gd name="connsiteX848" fmla="*/ 153811 w 1182926"/>
                    <a:gd name="connsiteY848" fmla="*/ 638050 h 1168654"/>
                    <a:gd name="connsiteX849" fmla="*/ 151014 w 1182926"/>
                    <a:gd name="connsiteY849" fmla="*/ 637940 h 1168654"/>
                    <a:gd name="connsiteX850" fmla="*/ 150538 w 1182926"/>
                    <a:gd name="connsiteY850" fmla="*/ 637916 h 1168654"/>
                    <a:gd name="connsiteX851" fmla="*/ 148437 w 1182926"/>
                    <a:gd name="connsiteY851" fmla="*/ 637831 h 1168654"/>
                    <a:gd name="connsiteX852" fmla="*/ 146043 w 1182926"/>
                    <a:gd name="connsiteY852" fmla="*/ 637709 h 1168654"/>
                    <a:gd name="connsiteX853" fmla="*/ 137408 w 1182926"/>
                    <a:gd name="connsiteY853" fmla="*/ 637281 h 1168654"/>
                    <a:gd name="connsiteX854" fmla="*/ 135002 w 1182926"/>
                    <a:gd name="connsiteY854" fmla="*/ 637159 h 1168654"/>
                    <a:gd name="connsiteX855" fmla="*/ 133487 w 1182926"/>
                    <a:gd name="connsiteY855" fmla="*/ 636793 h 1168654"/>
                    <a:gd name="connsiteX856" fmla="*/ 130604 w 1182926"/>
                    <a:gd name="connsiteY856" fmla="*/ 636098 h 1168654"/>
                    <a:gd name="connsiteX857" fmla="*/ 128662 w 1182926"/>
                    <a:gd name="connsiteY857" fmla="*/ 635597 h 1168654"/>
                    <a:gd name="connsiteX858" fmla="*/ 127038 w 1182926"/>
                    <a:gd name="connsiteY858" fmla="*/ 634621 h 1168654"/>
                    <a:gd name="connsiteX859" fmla="*/ 124400 w 1182926"/>
                    <a:gd name="connsiteY859" fmla="*/ 633023 h 1168654"/>
                    <a:gd name="connsiteX860" fmla="*/ 123679 w 1182926"/>
                    <a:gd name="connsiteY860" fmla="*/ 632583 h 1168654"/>
                    <a:gd name="connsiteX861" fmla="*/ 122775 w 1182926"/>
                    <a:gd name="connsiteY861" fmla="*/ 631717 h 1168654"/>
                    <a:gd name="connsiteX862" fmla="*/ 122104 w 1182926"/>
                    <a:gd name="connsiteY862" fmla="*/ 631021 h 1168654"/>
                    <a:gd name="connsiteX863" fmla="*/ 121310 w 1182926"/>
                    <a:gd name="connsiteY863" fmla="*/ 630179 h 1168654"/>
                    <a:gd name="connsiteX864" fmla="*/ 120345 w 1182926"/>
                    <a:gd name="connsiteY864" fmla="*/ 629179 h 1168654"/>
                    <a:gd name="connsiteX865" fmla="*/ 119612 w 1182926"/>
                    <a:gd name="connsiteY865" fmla="*/ 628410 h 1168654"/>
                    <a:gd name="connsiteX866" fmla="*/ 119123 w 1182926"/>
                    <a:gd name="connsiteY866" fmla="*/ 627397 h 1168654"/>
                    <a:gd name="connsiteX867" fmla="*/ 116839 w 1182926"/>
                    <a:gd name="connsiteY867" fmla="*/ 622736 h 1168654"/>
                    <a:gd name="connsiteX868" fmla="*/ 116351 w 1182926"/>
                    <a:gd name="connsiteY868" fmla="*/ 620149 h 1168654"/>
                    <a:gd name="connsiteX869" fmla="*/ 115764 w 1182926"/>
                    <a:gd name="connsiteY869" fmla="*/ 617025 h 1168654"/>
                    <a:gd name="connsiteX870" fmla="*/ 115618 w 1182926"/>
                    <a:gd name="connsiteY870" fmla="*/ 616244 h 1168654"/>
                    <a:gd name="connsiteX871" fmla="*/ 115740 w 1182926"/>
                    <a:gd name="connsiteY871" fmla="*/ 615426 h 1168654"/>
                    <a:gd name="connsiteX872" fmla="*/ 116815 w 1182926"/>
                    <a:gd name="connsiteY872" fmla="*/ 608922 h 1168654"/>
                    <a:gd name="connsiteX873" fmla="*/ 122348 w 1182926"/>
                    <a:gd name="connsiteY873" fmla="*/ 607970 h 1168654"/>
                    <a:gd name="connsiteX874" fmla="*/ 123752 w 1182926"/>
                    <a:gd name="connsiteY874" fmla="*/ 607714 h 1168654"/>
                    <a:gd name="connsiteX875" fmla="*/ 124094 w 1182926"/>
                    <a:gd name="connsiteY875" fmla="*/ 605383 h 1168654"/>
                    <a:gd name="connsiteX876" fmla="*/ 124607 w 1182926"/>
                    <a:gd name="connsiteY876" fmla="*/ 597317 h 1168654"/>
                    <a:gd name="connsiteX877" fmla="*/ 124644 w 1182926"/>
                    <a:gd name="connsiteY877" fmla="*/ 596780 h 1168654"/>
                    <a:gd name="connsiteX878" fmla="*/ 124681 w 1182926"/>
                    <a:gd name="connsiteY878" fmla="*/ 595706 h 1168654"/>
                    <a:gd name="connsiteX879" fmla="*/ 124803 w 1182926"/>
                    <a:gd name="connsiteY879" fmla="*/ 592985 h 1168654"/>
                    <a:gd name="connsiteX880" fmla="*/ 125108 w 1182926"/>
                    <a:gd name="connsiteY880" fmla="*/ 585944 h 1168654"/>
                    <a:gd name="connsiteX881" fmla="*/ 124888 w 1182926"/>
                    <a:gd name="connsiteY881" fmla="*/ 585285 h 1168654"/>
                    <a:gd name="connsiteX882" fmla="*/ 124424 w 1182926"/>
                    <a:gd name="connsiteY882" fmla="*/ 583955 h 1168654"/>
                    <a:gd name="connsiteX883" fmla="*/ 126757 w 1182926"/>
                    <a:gd name="connsiteY883" fmla="*/ 581209 h 1168654"/>
                    <a:gd name="connsiteX884" fmla="*/ 129774 w 1182926"/>
                    <a:gd name="connsiteY884" fmla="*/ 578183 h 1168654"/>
                    <a:gd name="connsiteX885" fmla="*/ 131692 w 1182926"/>
                    <a:gd name="connsiteY885" fmla="*/ 576255 h 1168654"/>
                    <a:gd name="connsiteX886" fmla="*/ 129383 w 1182926"/>
                    <a:gd name="connsiteY886" fmla="*/ 574303 h 1168654"/>
                    <a:gd name="connsiteX887" fmla="*/ 127099 w 1182926"/>
                    <a:gd name="connsiteY887" fmla="*/ 572362 h 1168654"/>
                    <a:gd name="connsiteX888" fmla="*/ 128711 w 1182926"/>
                    <a:gd name="connsiteY888" fmla="*/ 570581 h 1168654"/>
                    <a:gd name="connsiteX889" fmla="*/ 130323 w 1182926"/>
                    <a:gd name="connsiteY889" fmla="*/ 568787 h 1168654"/>
                    <a:gd name="connsiteX890" fmla="*/ 132168 w 1182926"/>
                    <a:gd name="connsiteY890" fmla="*/ 566444 h 1168654"/>
                    <a:gd name="connsiteX891" fmla="*/ 135282 w 1182926"/>
                    <a:gd name="connsiteY891" fmla="*/ 562490 h 1168654"/>
                    <a:gd name="connsiteX892" fmla="*/ 136223 w 1182926"/>
                    <a:gd name="connsiteY892" fmla="*/ 561307 h 1168654"/>
                    <a:gd name="connsiteX893" fmla="*/ 136760 w 1182926"/>
                    <a:gd name="connsiteY893" fmla="*/ 559867 h 1168654"/>
                    <a:gd name="connsiteX894" fmla="*/ 136895 w 1182926"/>
                    <a:gd name="connsiteY894" fmla="*/ 558280 h 1168654"/>
                    <a:gd name="connsiteX895" fmla="*/ 137518 w 1182926"/>
                    <a:gd name="connsiteY895" fmla="*/ 550336 h 1168654"/>
                    <a:gd name="connsiteX896" fmla="*/ 137859 w 1182926"/>
                    <a:gd name="connsiteY896" fmla="*/ 547761 h 1168654"/>
                    <a:gd name="connsiteX897" fmla="*/ 138067 w 1182926"/>
                    <a:gd name="connsiteY897" fmla="*/ 546212 h 1168654"/>
                    <a:gd name="connsiteX898" fmla="*/ 138348 w 1182926"/>
                    <a:gd name="connsiteY898" fmla="*/ 544149 h 1168654"/>
                    <a:gd name="connsiteX899" fmla="*/ 138861 w 1182926"/>
                    <a:gd name="connsiteY899" fmla="*/ 542087 h 1168654"/>
                    <a:gd name="connsiteX900" fmla="*/ 139509 w 1182926"/>
                    <a:gd name="connsiteY900" fmla="*/ 539500 h 1168654"/>
                    <a:gd name="connsiteX901" fmla="*/ 140095 w 1182926"/>
                    <a:gd name="connsiteY901" fmla="*/ 536449 h 1168654"/>
                    <a:gd name="connsiteX902" fmla="*/ 140547 w 1182926"/>
                    <a:gd name="connsiteY902" fmla="*/ 534106 h 1168654"/>
                    <a:gd name="connsiteX903" fmla="*/ 140986 w 1182926"/>
                    <a:gd name="connsiteY903" fmla="*/ 532239 h 1168654"/>
                    <a:gd name="connsiteX904" fmla="*/ 141145 w 1182926"/>
                    <a:gd name="connsiteY904" fmla="*/ 531532 h 1168654"/>
                    <a:gd name="connsiteX905" fmla="*/ 142134 w 1182926"/>
                    <a:gd name="connsiteY905" fmla="*/ 531056 h 1168654"/>
                    <a:gd name="connsiteX906" fmla="*/ 142928 w 1182926"/>
                    <a:gd name="connsiteY906" fmla="*/ 530677 h 1168654"/>
                    <a:gd name="connsiteX907" fmla="*/ 144675 w 1182926"/>
                    <a:gd name="connsiteY907" fmla="*/ 529787 h 1168654"/>
                    <a:gd name="connsiteX908" fmla="*/ 145652 w 1182926"/>
                    <a:gd name="connsiteY908" fmla="*/ 529286 h 1168654"/>
                    <a:gd name="connsiteX909" fmla="*/ 146532 w 1182926"/>
                    <a:gd name="connsiteY909" fmla="*/ 528664 h 1168654"/>
                    <a:gd name="connsiteX910" fmla="*/ 148620 w 1182926"/>
                    <a:gd name="connsiteY910" fmla="*/ 527175 h 1168654"/>
                    <a:gd name="connsiteX911" fmla="*/ 150953 w 1182926"/>
                    <a:gd name="connsiteY911" fmla="*/ 524893 h 1168654"/>
                    <a:gd name="connsiteX912" fmla="*/ 151710 w 1182926"/>
                    <a:gd name="connsiteY912" fmla="*/ 523478 h 1168654"/>
                    <a:gd name="connsiteX913" fmla="*/ 151710 w 1182926"/>
                    <a:gd name="connsiteY913" fmla="*/ 522709 h 1168654"/>
                    <a:gd name="connsiteX914" fmla="*/ 151710 w 1182926"/>
                    <a:gd name="connsiteY914" fmla="*/ 520110 h 1168654"/>
                    <a:gd name="connsiteX915" fmla="*/ 151417 w 1182926"/>
                    <a:gd name="connsiteY915" fmla="*/ 516803 h 1168654"/>
                    <a:gd name="connsiteX916" fmla="*/ 151515 w 1182926"/>
                    <a:gd name="connsiteY916" fmla="*/ 515936 h 1168654"/>
                    <a:gd name="connsiteX917" fmla="*/ 151600 w 1182926"/>
                    <a:gd name="connsiteY917" fmla="*/ 515216 h 1168654"/>
                    <a:gd name="connsiteX918" fmla="*/ 152040 w 1182926"/>
                    <a:gd name="connsiteY918" fmla="*/ 514130 h 1168654"/>
                    <a:gd name="connsiteX919" fmla="*/ 152248 w 1182926"/>
                    <a:gd name="connsiteY919" fmla="*/ 513630 h 1168654"/>
                    <a:gd name="connsiteX920" fmla="*/ 152480 w 1182926"/>
                    <a:gd name="connsiteY920" fmla="*/ 512044 h 1168654"/>
                    <a:gd name="connsiteX921" fmla="*/ 152516 w 1182926"/>
                    <a:gd name="connsiteY921" fmla="*/ 511385 h 1168654"/>
                    <a:gd name="connsiteX922" fmla="*/ 152614 w 1182926"/>
                    <a:gd name="connsiteY922" fmla="*/ 509408 h 1168654"/>
                    <a:gd name="connsiteX923" fmla="*/ 152663 w 1182926"/>
                    <a:gd name="connsiteY923" fmla="*/ 508419 h 1168654"/>
                    <a:gd name="connsiteX924" fmla="*/ 152504 w 1182926"/>
                    <a:gd name="connsiteY924" fmla="*/ 507187 h 1168654"/>
                    <a:gd name="connsiteX925" fmla="*/ 152187 w 1182926"/>
                    <a:gd name="connsiteY925" fmla="*/ 504722 h 1168654"/>
                    <a:gd name="connsiteX926" fmla="*/ 152309 w 1182926"/>
                    <a:gd name="connsiteY926" fmla="*/ 503001 h 1168654"/>
                    <a:gd name="connsiteX927" fmla="*/ 152504 w 1182926"/>
                    <a:gd name="connsiteY927" fmla="*/ 502062 h 1168654"/>
                    <a:gd name="connsiteX928" fmla="*/ 152785 w 1182926"/>
                    <a:gd name="connsiteY928" fmla="*/ 500756 h 1168654"/>
                    <a:gd name="connsiteX929" fmla="*/ 153127 w 1182926"/>
                    <a:gd name="connsiteY929" fmla="*/ 499780 h 1168654"/>
                    <a:gd name="connsiteX930" fmla="*/ 153323 w 1182926"/>
                    <a:gd name="connsiteY930" fmla="*/ 499218 h 1168654"/>
                    <a:gd name="connsiteX931" fmla="*/ 154031 w 1182926"/>
                    <a:gd name="connsiteY931" fmla="*/ 497254 h 1168654"/>
                    <a:gd name="connsiteX932" fmla="*/ 156462 w 1182926"/>
                    <a:gd name="connsiteY932" fmla="*/ 498376 h 1168654"/>
                    <a:gd name="connsiteX933" fmla="*/ 159527 w 1182926"/>
                    <a:gd name="connsiteY933" fmla="*/ 499731 h 1168654"/>
                    <a:gd name="connsiteX934" fmla="*/ 161091 w 1182926"/>
                    <a:gd name="connsiteY934" fmla="*/ 500427 h 1168654"/>
                    <a:gd name="connsiteX935" fmla="*/ 161982 w 1182926"/>
                    <a:gd name="connsiteY935" fmla="*/ 499365 h 1168654"/>
                    <a:gd name="connsiteX936" fmla="*/ 163289 w 1182926"/>
                    <a:gd name="connsiteY936" fmla="*/ 497315 h 1168654"/>
                    <a:gd name="connsiteX937" fmla="*/ 163949 w 1182926"/>
                    <a:gd name="connsiteY937" fmla="*/ 495143 h 1168654"/>
                    <a:gd name="connsiteX938" fmla="*/ 164388 w 1182926"/>
                    <a:gd name="connsiteY938" fmla="*/ 492849 h 1168654"/>
                    <a:gd name="connsiteX939" fmla="*/ 164535 w 1182926"/>
                    <a:gd name="connsiteY939" fmla="*/ 492104 h 1168654"/>
                    <a:gd name="connsiteX940" fmla="*/ 165304 w 1182926"/>
                    <a:gd name="connsiteY940" fmla="*/ 489456 h 1168654"/>
                    <a:gd name="connsiteX941" fmla="*/ 167185 w 1182926"/>
                    <a:gd name="connsiteY941" fmla="*/ 489798 h 1168654"/>
                    <a:gd name="connsiteX942" fmla="*/ 169995 w 1182926"/>
                    <a:gd name="connsiteY942" fmla="*/ 490323 h 1168654"/>
                    <a:gd name="connsiteX943" fmla="*/ 175222 w 1182926"/>
                    <a:gd name="connsiteY943" fmla="*/ 491506 h 1168654"/>
                    <a:gd name="connsiteX944" fmla="*/ 178728 w 1182926"/>
                    <a:gd name="connsiteY944" fmla="*/ 491567 h 1168654"/>
                    <a:gd name="connsiteX945" fmla="*/ 180987 w 1182926"/>
                    <a:gd name="connsiteY945" fmla="*/ 491116 h 1168654"/>
                    <a:gd name="connsiteX946" fmla="*/ 182258 w 1182926"/>
                    <a:gd name="connsiteY946" fmla="*/ 490737 h 1168654"/>
                    <a:gd name="connsiteX947" fmla="*/ 183528 w 1182926"/>
                    <a:gd name="connsiteY947" fmla="*/ 490371 h 1168654"/>
                    <a:gd name="connsiteX948" fmla="*/ 184370 w 1182926"/>
                    <a:gd name="connsiteY948" fmla="*/ 490115 h 1168654"/>
                    <a:gd name="connsiteX949" fmla="*/ 185519 w 1182926"/>
                    <a:gd name="connsiteY949" fmla="*/ 489725 h 1168654"/>
                    <a:gd name="connsiteX950" fmla="*/ 188523 w 1182926"/>
                    <a:gd name="connsiteY950" fmla="*/ 488663 h 1168654"/>
                    <a:gd name="connsiteX951" fmla="*/ 190184 w 1182926"/>
                    <a:gd name="connsiteY951" fmla="*/ 488407 h 1168654"/>
                    <a:gd name="connsiteX952" fmla="*/ 193006 w 1182926"/>
                    <a:gd name="connsiteY952" fmla="*/ 488553 h 1168654"/>
                    <a:gd name="connsiteX953" fmla="*/ 194520 w 1182926"/>
                    <a:gd name="connsiteY953" fmla="*/ 488931 h 1168654"/>
                    <a:gd name="connsiteX954" fmla="*/ 195351 w 1182926"/>
                    <a:gd name="connsiteY954" fmla="*/ 487540 h 1168654"/>
                    <a:gd name="connsiteX955" fmla="*/ 195448 w 1182926"/>
                    <a:gd name="connsiteY955" fmla="*/ 486149 h 1168654"/>
                    <a:gd name="connsiteX956" fmla="*/ 195595 w 1182926"/>
                    <a:gd name="connsiteY956" fmla="*/ 484038 h 1168654"/>
                    <a:gd name="connsiteX957" fmla="*/ 196242 w 1182926"/>
                    <a:gd name="connsiteY957" fmla="*/ 479425 h 1168654"/>
                    <a:gd name="connsiteX958" fmla="*/ 196377 w 1182926"/>
                    <a:gd name="connsiteY958" fmla="*/ 478840 h 1168654"/>
                    <a:gd name="connsiteX959" fmla="*/ 196597 w 1182926"/>
                    <a:gd name="connsiteY959" fmla="*/ 477839 h 1168654"/>
                    <a:gd name="connsiteX960" fmla="*/ 196536 w 1182926"/>
                    <a:gd name="connsiteY960" fmla="*/ 476777 h 1168654"/>
                    <a:gd name="connsiteX961" fmla="*/ 195949 w 1182926"/>
                    <a:gd name="connsiteY961" fmla="*/ 475850 h 1168654"/>
                    <a:gd name="connsiteX962" fmla="*/ 194789 w 1182926"/>
                    <a:gd name="connsiteY962" fmla="*/ 475423 h 1168654"/>
                    <a:gd name="connsiteX963" fmla="*/ 193983 w 1182926"/>
                    <a:gd name="connsiteY963" fmla="*/ 475130 h 1168654"/>
                    <a:gd name="connsiteX964" fmla="*/ 192798 w 1182926"/>
                    <a:gd name="connsiteY964" fmla="*/ 474471 h 1168654"/>
                    <a:gd name="connsiteX965" fmla="*/ 191589 w 1182926"/>
                    <a:gd name="connsiteY965" fmla="*/ 473190 h 1168654"/>
                    <a:gd name="connsiteX966" fmla="*/ 191174 w 1182926"/>
                    <a:gd name="connsiteY966" fmla="*/ 472860 h 1168654"/>
                    <a:gd name="connsiteX967" fmla="*/ 190307 w 1182926"/>
                    <a:gd name="connsiteY967" fmla="*/ 472226 h 1168654"/>
                    <a:gd name="connsiteX968" fmla="*/ 189500 w 1182926"/>
                    <a:gd name="connsiteY968" fmla="*/ 471603 h 1168654"/>
                    <a:gd name="connsiteX969" fmla="*/ 188584 w 1182926"/>
                    <a:gd name="connsiteY969" fmla="*/ 470896 h 1168654"/>
                    <a:gd name="connsiteX970" fmla="*/ 187106 w 1182926"/>
                    <a:gd name="connsiteY970" fmla="*/ 469980 h 1168654"/>
                    <a:gd name="connsiteX971" fmla="*/ 186178 w 1182926"/>
                    <a:gd name="connsiteY971" fmla="*/ 469626 h 1168654"/>
                    <a:gd name="connsiteX972" fmla="*/ 184309 w 1182926"/>
                    <a:gd name="connsiteY972" fmla="*/ 468919 h 1168654"/>
                    <a:gd name="connsiteX973" fmla="*/ 182587 w 1182926"/>
                    <a:gd name="connsiteY973" fmla="*/ 467930 h 1168654"/>
                    <a:gd name="connsiteX974" fmla="*/ 182038 w 1182926"/>
                    <a:gd name="connsiteY974" fmla="*/ 467613 h 1168654"/>
                    <a:gd name="connsiteX975" fmla="*/ 181488 w 1182926"/>
                    <a:gd name="connsiteY975" fmla="*/ 467296 h 1168654"/>
                    <a:gd name="connsiteX976" fmla="*/ 180743 w 1182926"/>
                    <a:gd name="connsiteY976" fmla="*/ 466869 h 1168654"/>
                    <a:gd name="connsiteX977" fmla="*/ 179558 w 1182926"/>
                    <a:gd name="connsiteY977" fmla="*/ 466014 h 1168654"/>
                    <a:gd name="connsiteX978" fmla="*/ 179204 w 1182926"/>
                    <a:gd name="connsiteY978" fmla="*/ 464025 h 1168654"/>
                    <a:gd name="connsiteX979" fmla="*/ 179057 w 1182926"/>
                    <a:gd name="connsiteY979" fmla="*/ 462232 h 1168654"/>
                    <a:gd name="connsiteX980" fmla="*/ 178972 w 1182926"/>
                    <a:gd name="connsiteY980" fmla="*/ 460987 h 1168654"/>
                    <a:gd name="connsiteX981" fmla="*/ 178373 w 1182926"/>
                    <a:gd name="connsiteY981" fmla="*/ 457094 h 1168654"/>
                    <a:gd name="connsiteX982" fmla="*/ 177885 w 1182926"/>
                    <a:gd name="connsiteY982" fmla="*/ 456118 h 1168654"/>
                    <a:gd name="connsiteX983" fmla="*/ 177543 w 1182926"/>
                    <a:gd name="connsiteY983" fmla="*/ 455447 h 1168654"/>
                    <a:gd name="connsiteX984" fmla="*/ 177127 w 1182926"/>
                    <a:gd name="connsiteY984" fmla="*/ 454056 h 1168654"/>
                    <a:gd name="connsiteX985" fmla="*/ 177189 w 1182926"/>
                    <a:gd name="connsiteY985" fmla="*/ 452872 h 1168654"/>
                    <a:gd name="connsiteX986" fmla="*/ 177531 w 1182926"/>
                    <a:gd name="connsiteY986" fmla="*/ 450785 h 1168654"/>
                    <a:gd name="connsiteX987" fmla="*/ 177592 w 1182926"/>
                    <a:gd name="connsiteY987" fmla="*/ 450090 h 1168654"/>
                    <a:gd name="connsiteX988" fmla="*/ 177714 w 1182926"/>
                    <a:gd name="connsiteY988" fmla="*/ 448577 h 1168654"/>
                    <a:gd name="connsiteX989" fmla="*/ 177714 w 1182926"/>
                    <a:gd name="connsiteY989" fmla="*/ 447783 h 1168654"/>
                    <a:gd name="connsiteX990" fmla="*/ 177665 w 1182926"/>
                    <a:gd name="connsiteY990" fmla="*/ 446588 h 1168654"/>
                    <a:gd name="connsiteX991" fmla="*/ 177421 w 1182926"/>
                    <a:gd name="connsiteY991" fmla="*/ 445868 h 1168654"/>
                    <a:gd name="connsiteX992" fmla="*/ 176883 w 1182926"/>
                    <a:gd name="connsiteY992" fmla="*/ 445270 h 1168654"/>
                    <a:gd name="connsiteX993" fmla="*/ 175576 w 1182926"/>
                    <a:gd name="connsiteY993" fmla="*/ 445135 h 1168654"/>
                    <a:gd name="connsiteX994" fmla="*/ 174379 w 1182926"/>
                    <a:gd name="connsiteY994" fmla="*/ 445392 h 1168654"/>
                    <a:gd name="connsiteX995" fmla="*/ 173683 w 1182926"/>
                    <a:gd name="connsiteY995" fmla="*/ 445538 h 1168654"/>
                    <a:gd name="connsiteX996" fmla="*/ 172437 w 1182926"/>
                    <a:gd name="connsiteY996" fmla="*/ 445599 h 1168654"/>
                    <a:gd name="connsiteX997" fmla="*/ 171546 w 1182926"/>
                    <a:gd name="connsiteY997" fmla="*/ 445599 h 1168654"/>
                    <a:gd name="connsiteX998" fmla="*/ 171069 w 1182926"/>
                    <a:gd name="connsiteY998" fmla="*/ 445135 h 1168654"/>
                    <a:gd name="connsiteX999" fmla="*/ 170886 w 1182926"/>
                    <a:gd name="connsiteY999" fmla="*/ 444281 h 1168654"/>
                    <a:gd name="connsiteX1000" fmla="*/ 170886 w 1182926"/>
                    <a:gd name="connsiteY1000" fmla="*/ 442731 h 1168654"/>
                    <a:gd name="connsiteX1001" fmla="*/ 170947 w 1182926"/>
                    <a:gd name="connsiteY1001" fmla="*/ 440511 h 1168654"/>
                    <a:gd name="connsiteX1002" fmla="*/ 170654 w 1182926"/>
                    <a:gd name="connsiteY1002" fmla="*/ 439461 h 1168654"/>
                    <a:gd name="connsiteX1003" fmla="*/ 169824 w 1182926"/>
                    <a:gd name="connsiteY1003" fmla="*/ 437814 h 1168654"/>
                    <a:gd name="connsiteX1004" fmla="*/ 168932 w 1182926"/>
                    <a:gd name="connsiteY1004" fmla="*/ 435959 h 1168654"/>
                    <a:gd name="connsiteX1005" fmla="*/ 168187 w 1182926"/>
                    <a:gd name="connsiteY1005" fmla="*/ 435166 h 1168654"/>
                    <a:gd name="connsiteX1006" fmla="*/ 167747 w 1182926"/>
                    <a:gd name="connsiteY1006" fmla="*/ 434702 h 1168654"/>
                    <a:gd name="connsiteX1007" fmla="*/ 167027 w 1182926"/>
                    <a:gd name="connsiteY1007" fmla="*/ 434238 h 1168654"/>
                    <a:gd name="connsiteX1008" fmla="*/ 166477 w 1182926"/>
                    <a:gd name="connsiteY1008" fmla="*/ 434324 h 1168654"/>
                    <a:gd name="connsiteX1009" fmla="*/ 164865 w 1182926"/>
                    <a:gd name="connsiteY1009" fmla="*/ 434543 h 1168654"/>
                    <a:gd name="connsiteX1010" fmla="*/ 164022 w 1182926"/>
                    <a:gd name="connsiteY1010" fmla="*/ 434507 h 1168654"/>
                    <a:gd name="connsiteX1011" fmla="*/ 161396 w 1182926"/>
                    <a:gd name="connsiteY1011" fmla="*/ 434238 h 1168654"/>
                    <a:gd name="connsiteX1012" fmla="*/ 160773 w 1182926"/>
                    <a:gd name="connsiteY1012" fmla="*/ 434116 h 1168654"/>
                    <a:gd name="connsiteX1013" fmla="*/ 158306 w 1182926"/>
                    <a:gd name="connsiteY1013" fmla="*/ 433653 h 1168654"/>
                    <a:gd name="connsiteX1014" fmla="*/ 156413 w 1182926"/>
                    <a:gd name="connsiteY1014" fmla="*/ 433079 h 1168654"/>
                    <a:gd name="connsiteX1015" fmla="*/ 155032 w 1182926"/>
                    <a:gd name="connsiteY1015" fmla="*/ 432652 h 1168654"/>
                    <a:gd name="connsiteX1016" fmla="*/ 153176 w 1182926"/>
                    <a:gd name="connsiteY1016" fmla="*/ 432310 h 1168654"/>
                    <a:gd name="connsiteX1017" fmla="*/ 148986 w 1182926"/>
                    <a:gd name="connsiteY1017" fmla="*/ 431529 h 1168654"/>
                    <a:gd name="connsiteX1018" fmla="*/ 146092 w 1182926"/>
                    <a:gd name="connsiteY1018" fmla="*/ 430870 h 1168654"/>
                    <a:gd name="connsiteX1019" fmla="*/ 144650 w 1182926"/>
                    <a:gd name="connsiteY1019" fmla="*/ 430541 h 1168654"/>
                    <a:gd name="connsiteX1020" fmla="*/ 142098 w 1182926"/>
                    <a:gd name="connsiteY1020" fmla="*/ 430150 h 1168654"/>
                    <a:gd name="connsiteX1021" fmla="*/ 140315 w 1182926"/>
                    <a:gd name="connsiteY1021" fmla="*/ 429943 h 1168654"/>
                    <a:gd name="connsiteX1022" fmla="*/ 139704 w 1182926"/>
                    <a:gd name="connsiteY1022" fmla="*/ 429918 h 1168654"/>
                    <a:gd name="connsiteX1023" fmla="*/ 137884 w 1182926"/>
                    <a:gd name="connsiteY1023" fmla="*/ 429821 h 1168654"/>
                    <a:gd name="connsiteX1024" fmla="*/ 136736 w 1182926"/>
                    <a:gd name="connsiteY1024" fmla="*/ 429138 h 1168654"/>
                    <a:gd name="connsiteX1025" fmla="*/ 135979 w 1182926"/>
                    <a:gd name="connsiteY1025" fmla="*/ 428698 h 1168654"/>
                    <a:gd name="connsiteX1026" fmla="*/ 134049 w 1182926"/>
                    <a:gd name="connsiteY1026" fmla="*/ 427917 h 1168654"/>
                    <a:gd name="connsiteX1027" fmla="*/ 133084 w 1182926"/>
                    <a:gd name="connsiteY1027" fmla="*/ 427356 h 1168654"/>
                    <a:gd name="connsiteX1028" fmla="*/ 132131 w 1182926"/>
                    <a:gd name="connsiteY1028" fmla="*/ 426758 h 1168654"/>
                    <a:gd name="connsiteX1029" fmla="*/ 131533 w 1182926"/>
                    <a:gd name="connsiteY1029" fmla="*/ 426343 h 1168654"/>
                    <a:gd name="connsiteX1030" fmla="*/ 131130 w 1182926"/>
                    <a:gd name="connsiteY1030" fmla="*/ 426050 h 1168654"/>
                    <a:gd name="connsiteX1031" fmla="*/ 130727 w 1182926"/>
                    <a:gd name="connsiteY1031" fmla="*/ 425757 h 1168654"/>
                    <a:gd name="connsiteX1032" fmla="*/ 129505 w 1182926"/>
                    <a:gd name="connsiteY1032" fmla="*/ 424866 h 1168654"/>
                    <a:gd name="connsiteX1033" fmla="*/ 128528 w 1182926"/>
                    <a:gd name="connsiteY1033" fmla="*/ 423561 h 1168654"/>
                    <a:gd name="connsiteX1034" fmla="*/ 127013 w 1182926"/>
                    <a:gd name="connsiteY1034" fmla="*/ 421560 h 1168654"/>
                    <a:gd name="connsiteX1035" fmla="*/ 125426 w 1182926"/>
                    <a:gd name="connsiteY1035" fmla="*/ 419497 h 1168654"/>
                    <a:gd name="connsiteX1036" fmla="*/ 124461 w 1182926"/>
                    <a:gd name="connsiteY1036" fmla="*/ 418253 h 1168654"/>
                    <a:gd name="connsiteX1037" fmla="*/ 123740 w 1182926"/>
                    <a:gd name="connsiteY1037" fmla="*/ 416788 h 1168654"/>
                    <a:gd name="connsiteX1038" fmla="*/ 123032 w 1182926"/>
                    <a:gd name="connsiteY1038" fmla="*/ 415348 h 1168654"/>
                    <a:gd name="connsiteX1039" fmla="*/ 121016 w 1182926"/>
                    <a:gd name="connsiteY1039" fmla="*/ 412249 h 1168654"/>
                    <a:gd name="connsiteX1040" fmla="*/ 120259 w 1182926"/>
                    <a:gd name="connsiteY1040" fmla="*/ 411285 h 1168654"/>
                    <a:gd name="connsiteX1041" fmla="*/ 119490 w 1182926"/>
                    <a:gd name="connsiteY1041" fmla="*/ 410296 h 1168654"/>
                    <a:gd name="connsiteX1042" fmla="*/ 118048 w 1182926"/>
                    <a:gd name="connsiteY1042" fmla="*/ 408478 h 1168654"/>
                    <a:gd name="connsiteX1043" fmla="*/ 116057 w 1182926"/>
                    <a:gd name="connsiteY1043" fmla="*/ 405940 h 1168654"/>
                    <a:gd name="connsiteX1044" fmla="*/ 115203 w 1182926"/>
                    <a:gd name="connsiteY1044" fmla="*/ 404854 h 1168654"/>
                    <a:gd name="connsiteX1045" fmla="*/ 113529 w 1182926"/>
                    <a:gd name="connsiteY1045" fmla="*/ 402853 h 1168654"/>
                    <a:gd name="connsiteX1046" fmla="*/ 108876 w 1182926"/>
                    <a:gd name="connsiteY1046" fmla="*/ 397264 h 1168654"/>
                    <a:gd name="connsiteX1047" fmla="*/ 107532 w 1182926"/>
                    <a:gd name="connsiteY1047" fmla="*/ 395665 h 1168654"/>
                    <a:gd name="connsiteX1048" fmla="*/ 106213 w 1182926"/>
                    <a:gd name="connsiteY1048" fmla="*/ 393993 h 1168654"/>
                    <a:gd name="connsiteX1049" fmla="*/ 103563 w 1182926"/>
                    <a:gd name="connsiteY1049" fmla="*/ 390650 h 1168654"/>
                    <a:gd name="connsiteX1050" fmla="*/ 101352 w 1182926"/>
                    <a:gd name="connsiteY1050" fmla="*/ 387965 h 1168654"/>
                    <a:gd name="connsiteX1051" fmla="*/ 100411 w 1182926"/>
                    <a:gd name="connsiteY1051" fmla="*/ 386818 h 1168654"/>
                    <a:gd name="connsiteX1052" fmla="*/ 99911 w 1182926"/>
                    <a:gd name="connsiteY1052" fmla="*/ 385878 h 1168654"/>
                    <a:gd name="connsiteX1053" fmla="*/ 98457 w 1182926"/>
                    <a:gd name="connsiteY1053" fmla="*/ 383121 h 1168654"/>
                    <a:gd name="connsiteX1054" fmla="*/ 97834 w 1182926"/>
                    <a:gd name="connsiteY1054" fmla="*/ 381815 h 1168654"/>
                    <a:gd name="connsiteX1055" fmla="*/ 97321 w 1182926"/>
                    <a:gd name="connsiteY1055" fmla="*/ 380741 h 1168654"/>
                    <a:gd name="connsiteX1056" fmla="*/ 97150 w 1182926"/>
                    <a:gd name="connsiteY1056" fmla="*/ 379618 h 1168654"/>
                    <a:gd name="connsiteX1057" fmla="*/ 97150 w 1182926"/>
                    <a:gd name="connsiteY1057" fmla="*/ 378691 h 1168654"/>
                    <a:gd name="connsiteX1058" fmla="*/ 97504 w 1182926"/>
                    <a:gd name="connsiteY1058" fmla="*/ 376970 h 1168654"/>
                    <a:gd name="connsiteX1059" fmla="*/ 98298 w 1182926"/>
                    <a:gd name="connsiteY1059" fmla="*/ 374884 h 1168654"/>
                    <a:gd name="connsiteX1060" fmla="*/ 98982 w 1182926"/>
                    <a:gd name="connsiteY1060" fmla="*/ 373468 h 1168654"/>
                    <a:gd name="connsiteX1061" fmla="*/ 99874 w 1182926"/>
                    <a:gd name="connsiteY1061" fmla="*/ 371296 h 1168654"/>
                    <a:gd name="connsiteX1062" fmla="*/ 100411 w 1182926"/>
                    <a:gd name="connsiteY1062" fmla="*/ 369246 h 1168654"/>
                    <a:gd name="connsiteX1063" fmla="*/ 100411 w 1182926"/>
                    <a:gd name="connsiteY1063" fmla="*/ 367574 h 1168654"/>
                    <a:gd name="connsiteX1064" fmla="*/ 100240 w 1182926"/>
                    <a:gd name="connsiteY1064" fmla="*/ 365878 h 1168654"/>
                    <a:gd name="connsiteX1065" fmla="*/ 100827 w 1182926"/>
                    <a:gd name="connsiteY1065" fmla="*/ 364365 h 1168654"/>
                    <a:gd name="connsiteX1066" fmla="*/ 101230 w 1182926"/>
                    <a:gd name="connsiteY1066" fmla="*/ 363193 h 1168654"/>
                    <a:gd name="connsiteX1067" fmla="*/ 101547 w 1182926"/>
                    <a:gd name="connsiteY1067" fmla="*/ 362315 h 1168654"/>
                    <a:gd name="connsiteX1068" fmla="*/ 103379 w 1182926"/>
                    <a:gd name="connsiteY1068" fmla="*/ 359667 h 1168654"/>
                    <a:gd name="connsiteX1069" fmla="*/ 103917 w 1182926"/>
                    <a:gd name="connsiteY1069" fmla="*/ 358849 h 1168654"/>
                    <a:gd name="connsiteX1070" fmla="*/ 104686 w 1182926"/>
                    <a:gd name="connsiteY1070" fmla="*/ 357690 h 1168654"/>
                    <a:gd name="connsiteX1071" fmla="*/ 106445 w 1182926"/>
                    <a:gd name="connsiteY1071" fmla="*/ 355628 h 1168654"/>
                    <a:gd name="connsiteX1072" fmla="*/ 106848 w 1182926"/>
                    <a:gd name="connsiteY1072" fmla="*/ 355139 h 1168654"/>
                    <a:gd name="connsiteX1073" fmla="*/ 107434 w 1182926"/>
                    <a:gd name="connsiteY1073" fmla="*/ 354358 h 1168654"/>
                    <a:gd name="connsiteX1074" fmla="*/ 108546 w 1182926"/>
                    <a:gd name="connsiteY1074" fmla="*/ 352662 h 1168654"/>
                    <a:gd name="connsiteX1075" fmla="*/ 107422 w 1182926"/>
                    <a:gd name="connsiteY1075" fmla="*/ 352735 h 1168654"/>
                    <a:gd name="connsiteX1076" fmla="*/ 106799 w 1182926"/>
                    <a:gd name="connsiteY1076" fmla="*/ 353126 h 1168654"/>
                    <a:gd name="connsiteX1077" fmla="*/ 106176 w 1182926"/>
                    <a:gd name="connsiteY1077" fmla="*/ 353529 h 1168654"/>
                    <a:gd name="connsiteX1078" fmla="*/ 104747 w 1182926"/>
                    <a:gd name="connsiteY1078" fmla="*/ 354188 h 1168654"/>
                    <a:gd name="connsiteX1079" fmla="*/ 103709 w 1182926"/>
                    <a:gd name="connsiteY1079" fmla="*/ 354200 h 1168654"/>
                    <a:gd name="connsiteX1080" fmla="*/ 102610 w 1182926"/>
                    <a:gd name="connsiteY1080" fmla="*/ 354578 h 1168654"/>
                    <a:gd name="connsiteX1081" fmla="*/ 99642 w 1182926"/>
                    <a:gd name="connsiteY1081" fmla="*/ 354981 h 1168654"/>
                    <a:gd name="connsiteX1082" fmla="*/ 98164 w 1182926"/>
                    <a:gd name="connsiteY1082" fmla="*/ 355115 h 1168654"/>
                    <a:gd name="connsiteX1083" fmla="*/ 97566 w 1182926"/>
                    <a:gd name="connsiteY1083" fmla="*/ 355176 h 1168654"/>
                    <a:gd name="connsiteX1084" fmla="*/ 96552 w 1182926"/>
                    <a:gd name="connsiteY1084" fmla="*/ 355579 h 1168654"/>
                    <a:gd name="connsiteX1085" fmla="*/ 94830 w 1182926"/>
                    <a:gd name="connsiteY1085" fmla="*/ 356701 h 1168654"/>
                    <a:gd name="connsiteX1086" fmla="*/ 93877 w 1182926"/>
                    <a:gd name="connsiteY1086" fmla="*/ 358154 h 1168654"/>
                    <a:gd name="connsiteX1087" fmla="*/ 93877 w 1182926"/>
                    <a:gd name="connsiteY1087" fmla="*/ 359740 h 1168654"/>
                    <a:gd name="connsiteX1088" fmla="*/ 93999 w 1182926"/>
                    <a:gd name="connsiteY1088" fmla="*/ 360728 h 1168654"/>
                    <a:gd name="connsiteX1089" fmla="*/ 93352 w 1182926"/>
                    <a:gd name="connsiteY1089" fmla="*/ 361985 h 1168654"/>
                    <a:gd name="connsiteX1090" fmla="*/ 92216 w 1182926"/>
                    <a:gd name="connsiteY1090" fmla="*/ 362900 h 1168654"/>
                    <a:gd name="connsiteX1091" fmla="*/ 90970 w 1182926"/>
                    <a:gd name="connsiteY1091" fmla="*/ 363498 h 1168654"/>
                    <a:gd name="connsiteX1092" fmla="*/ 88894 w 1182926"/>
                    <a:gd name="connsiteY1092" fmla="*/ 363633 h 1168654"/>
                    <a:gd name="connsiteX1093" fmla="*/ 87159 w 1182926"/>
                    <a:gd name="connsiteY1093" fmla="*/ 362900 h 1168654"/>
                    <a:gd name="connsiteX1094" fmla="*/ 85535 w 1182926"/>
                    <a:gd name="connsiteY1094" fmla="*/ 362254 h 1168654"/>
                    <a:gd name="connsiteX1095" fmla="*/ 84203 w 1182926"/>
                    <a:gd name="connsiteY1095" fmla="*/ 361656 h 1168654"/>
                    <a:gd name="connsiteX1096" fmla="*/ 82774 w 1182926"/>
                    <a:gd name="connsiteY1096" fmla="*/ 361387 h 1168654"/>
                    <a:gd name="connsiteX1097" fmla="*/ 81113 w 1182926"/>
                    <a:gd name="connsiteY1097" fmla="*/ 361522 h 1168654"/>
                    <a:gd name="connsiteX1098" fmla="*/ 80344 w 1182926"/>
                    <a:gd name="connsiteY1098" fmla="*/ 361985 h 1168654"/>
                    <a:gd name="connsiteX1099" fmla="*/ 79513 w 1182926"/>
                    <a:gd name="connsiteY1099" fmla="*/ 362839 h 1168654"/>
                    <a:gd name="connsiteX1100" fmla="*/ 79403 w 1182926"/>
                    <a:gd name="connsiteY1100" fmla="*/ 363767 h 1168654"/>
                    <a:gd name="connsiteX1101" fmla="*/ 79391 w 1182926"/>
                    <a:gd name="connsiteY1101" fmla="*/ 364694 h 1168654"/>
                    <a:gd name="connsiteX1102" fmla="*/ 78499 w 1182926"/>
                    <a:gd name="connsiteY1102" fmla="*/ 365280 h 1168654"/>
                    <a:gd name="connsiteX1103" fmla="*/ 76191 w 1182926"/>
                    <a:gd name="connsiteY1103" fmla="*/ 365939 h 1168654"/>
                    <a:gd name="connsiteX1104" fmla="*/ 75715 w 1182926"/>
                    <a:gd name="connsiteY1104" fmla="*/ 366012 h 1168654"/>
                    <a:gd name="connsiteX1105" fmla="*/ 75251 w 1182926"/>
                    <a:gd name="connsiteY1105" fmla="*/ 366073 h 1168654"/>
                    <a:gd name="connsiteX1106" fmla="*/ 73809 w 1182926"/>
                    <a:gd name="connsiteY1106" fmla="*/ 366281 h 1168654"/>
                    <a:gd name="connsiteX1107" fmla="*/ 72502 w 1182926"/>
                    <a:gd name="connsiteY1107" fmla="*/ 365878 h 1168654"/>
                    <a:gd name="connsiteX1108" fmla="*/ 71196 w 1182926"/>
                    <a:gd name="connsiteY1108" fmla="*/ 364951 h 1168654"/>
                    <a:gd name="connsiteX1109" fmla="*/ 70072 w 1182926"/>
                    <a:gd name="connsiteY1109" fmla="*/ 363584 h 1168654"/>
                    <a:gd name="connsiteX1110" fmla="*/ 69473 w 1182926"/>
                    <a:gd name="connsiteY1110" fmla="*/ 362571 h 1168654"/>
                    <a:gd name="connsiteX1111" fmla="*/ 68179 w 1182926"/>
                    <a:gd name="connsiteY1111" fmla="*/ 361522 h 1168654"/>
                    <a:gd name="connsiteX1112" fmla="*/ 66859 w 1182926"/>
                    <a:gd name="connsiteY1112" fmla="*/ 361070 h 1168654"/>
                    <a:gd name="connsiteX1113" fmla="*/ 65504 w 1182926"/>
                    <a:gd name="connsiteY1113" fmla="*/ 360533 h 1168654"/>
                    <a:gd name="connsiteX1114" fmla="*/ 63928 w 1182926"/>
                    <a:gd name="connsiteY1114" fmla="*/ 360033 h 1168654"/>
                    <a:gd name="connsiteX1115" fmla="*/ 62377 w 1182926"/>
                    <a:gd name="connsiteY1115" fmla="*/ 359557 h 1168654"/>
                    <a:gd name="connsiteX1116" fmla="*/ 60594 w 1182926"/>
                    <a:gd name="connsiteY1116" fmla="*/ 359923 h 1168654"/>
                    <a:gd name="connsiteX1117" fmla="*/ 56551 w 1182926"/>
                    <a:gd name="connsiteY1117" fmla="*/ 360765 h 1168654"/>
                    <a:gd name="connsiteX1118" fmla="*/ 53363 w 1182926"/>
                    <a:gd name="connsiteY1118" fmla="*/ 361509 h 1168654"/>
                    <a:gd name="connsiteX1119" fmla="*/ 50627 w 1182926"/>
                    <a:gd name="connsiteY1119" fmla="*/ 362156 h 1168654"/>
                    <a:gd name="connsiteX1120" fmla="*/ 48758 w 1182926"/>
                    <a:gd name="connsiteY1120" fmla="*/ 362156 h 1168654"/>
                    <a:gd name="connsiteX1121" fmla="*/ 45534 w 1182926"/>
                    <a:gd name="connsiteY1121" fmla="*/ 362156 h 1168654"/>
                    <a:gd name="connsiteX1122" fmla="*/ 44703 w 1182926"/>
                    <a:gd name="connsiteY1122" fmla="*/ 362156 h 1168654"/>
                    <a:gd name="connsiteX1123" fmla="*/ 44227 w 1182926"/>
                    <a:gd name="connsiteY1123" fmla="*/ 362119 h 1168654"/>
                    <a:gd name="connsiteX1124" fmla="*/ 37485 w 1182926"/>
                    <a:gd name="connsiteY1124" fmla="*/ 361692 h 1168654"/>
                    <a:gd name="connsiteX1125" fmla="*/ 33638 w 1182926"/>
                    <a:gd name="connsiteY1125" fmla="*/ 361460 h 1168654"/>
                    <a:gd name="connsiteX1126" fmla="*/ 32770 w 1182926"/>
                    <a:gd name="connsiteY1126" fmla="*/ 361277 h 1168654"/>
                    <a:gd name="connsiteX1127" fmla="*/ 32489 w 1182926"/>
                    <a:gd name="connsiteY1127" fmla="*/ 359008 h 1168654"/>
                    <a:gd name="connsiteX1128" fmla="*/ 32416 w 1182926"/>
                    <a:gd name="connsiteY1128" fmla="*/ 358398 h 1168654"/>
                    <a:gd name="connsiteX1129" fmla="*/ 32135 w 1182926"/>
                    <a:gd name="connsiteY1129" fmla="*/ 357348 h 1168654"/>
                    <a:gd name="connsiteX1130" fmla="*/ 31024 w 1182926"/>
                    <a:gd name="connsiteY1130" fmla="*/ 353480 h 1168654"/>
                    <a:gd name="connsiteX1131" fmla="*/ 29350 w 1182926"/>
                    <a:gd name="connsiteY1131" fmla="*/ 350600 h 1168654"/>
                    <a:gd name="connsiteX1132" fmla="*/ 28801 w 1182926"/>
                    <a:gd name="connsiteY1132" fmla="*/ 349660 h 1168654"/>
                    <a:gd name="connsiteX1133" fmla="*/ 28190 w 1182926"/>
                    <a:gd name="connsiteY1133" fmla="*/ 349038 h 1168654"/>
                    <a:gd name="connsiteX1134" fmla="*/ 26993 w 1182926"/>
                    <a:gd name="connsiteY1134" fmla="*/ 347806 h 1168654"/>
                    <a:gd name="connsiteX1135" fmla="*/ 26395 w 1182926"/>
                    <a:gd name="connsiteY1135" fmla="*/ 347183 h 1168654"/>
                    <a:gd name="connsiteX1136" fmla="*/ 25674 w 1182926"/>
                    <a:gd name="connsiteY1136" fmla="*/ 346732 h 1168654"/>
                    <a:gd name="connsiteX1137" fmla="*/ 23927 w 1182926"/>
                    <a:gd name="connsiteY1137" fmla="*/ 345621 h 1168654"/>
                    <a:gd name="connsiteX1138" fmla="*/ 22804 w 1182926"/>
                    <a:gd name="connsiteY1138" fmla="*/ 344901 h 1168654"/>
                    <a:gd name="connsiteX1139" fmla="*/ 21582 w 1182926"/>
                    <a:gd name="connsiteY1139" fmla="*/ 344535 h 1168654"/>
                    <a:gd name="connsiteX1140" fmla="*/ 19542 w 1182926"/>
                    <a:gd name="connsiteY1140" fmla="*/ 343949 h 1168654"/>
                    <a:gd name="connsiteX1141" fmla="*/ 17173 w 1182926"/>
                    <a:gd name="connsiteY1141" fmla="*/ 342839 h 1168654"/>
                    <a:gd name="connsiteX1142" fmla="*/ 13228 w 1182926"/>
                    <a:gd name="connsiteY1142" fmla="*/ 340996 h 1168654"/>
                    <a:gd name="connsiteX1143" fmla="*/ 12861 w 1182926"/>
                    <a:gd name="connsiteY1143" fmla="*/ 337067 h 1168654"/>
                    <a:gd name="connsiteX1144" fmla="*/ 12739 w 1182926"/>
                    <a:gd name="connsiteY1144" fmla="*/ 335810 h 1168654"/>
                    <a:gd name="connsiteX1145" fmla="*/ 12605 w 1182926"/>
                    <a:gd name="connsiteY1145" fmla="*/ 334236 h 1168654"/>
                    <a:gd name="connsiteX1146" fmla="*/ 12373 w 1182926"/>
                    <a:gd name="connsiteY1146" fmla="*/ 328915 h 1168654"/>
                    <a:gd name="connsiteX1147" fmla="*/ 12287 w 1182926"/>
                    <a:gd name="connsiteY1147" fmla="*/ 326780 h 1168654"/>
                    <a:gd name="connsiteX1148" fmla="*/ 11982 w 1182926"/>
                    <a:gd name="connsiteY1148" fmla="*/ 325133 h 1168654"/>
                    <a:gd name="connsiteX1149" fmla="*/ 11017 w 1182926"/>
                    <a:gd name="connsiteY1149" fmla="*/ 320020 h 1168654"/>
                    <a:gd name="connsiteX1150" fmla="*/ 10724 w 1182926"/>
                    <a:gd name="connsiteY1150" fmla="*/ 318458 h 1168654"/>
                    <a:gd name="connsiteX1151" fmla="*/ 10199 w 1182926"/>
                    <a:gd name="connsiteY1151" fmla="*/ 317128 h 1168654"/>
                    <a:gd name="connsiteX1152" fmla="*/ 8489 w 1182926"/>
                    <a:gd name="connsiteY1152" fmla="*/ 312783 h 1168654"/>
                    <a:gd name="connsiteX1153" fmla="*/ 7927 w 1182926"/>
                    <a:gd name="connsiteY1153" fmla="*/ 311356 h 1168654"/>
                    <a:gd name="connsiteX1154" fmla="*/ 6950 w 1182926"/>
                    <a:gd name="connsiteY1154" fmla="*/ 310172 h 1168654"/>
                    <a:gd name="connsiteX1155" fmla="*/ 4812 w 1182926"/>
                    <a:gd name="connsiteY1155" fmla="*/ 307597 h 1168654"/>
                    <a:gd name="connsiteX1156" fmla="*/ 4336 w 1182926"/>
                    <a:gd name="connsiteY1156" fmla="*/ 307024 h 1168654"/>
                    <a:gd name="connsiteX1157" fmla="*/ 3615 w 1182926"/>
                    <a:gd name="connsiteY1157" fmla="*/ 306365 h 1168654"/>
                    <a:gd name="connsiteX1158" fmla="*/ 49 w 1182926"/>
                    <a:gd name="connsiteY1158" fmla="*/ 303106 h 1168654"/>
                    <a:gd name="connsiteX1159" fmla="*/ 0 w 1182926"/>
                    <a:gd name="connsiteY1159" fmla="*/ 301630 h 1168654"/>
                    <a:gd name="connsiteX1160" fmla="*/ 1307 w 1182926"/>
                    <a:gd name="connsiteY1160" fmla="*/ 301105 h 1168654"/>
                    <a:gd name="connsiteX1161" fmla="*/ 3628 w 1182926"/>
                    <a:gd name="connsiteY1161" fmla="*/ 300288 h 1168654"/>
                    <a:gd name="connsiteX1162" fmla="*/ 6058 w 1182926"/>
                    <a:gd name="connsiteY1162" fmla="*/ 299604 h 1168654"/>
                    <a:gd name="connsiteX1163" fmla="*/ 8012 w 1182926"/>
                    <a:gd name="connsiteY1163" fmla="*/ 299324 h 1168654"/>
                    <a:gd name="connsiteX1164" fmla="*/ 9722 w 1182926"/>
                    <a:gd name="connsiteY1164" fmla="*/ 299067 h 1168654"/>
                    <a:gd name="connsiteX1165" fmla="*/ 10260 w 1182926"/>
                    <a:gd name="connsiteY1165" fmla="*/ 297090 h 1168654"/>
                    <a:gd name="connsiteX1166" fmla="*/ 11188 w 1182926"/>
                    <a:gd name="connsiteY1166" fmla="*/ 293637 h 1168654"/>
                    <a:gd name="connsiteX1167" fmla="*/ 12410 w 1182926"/>
                    <a:gd name="connsiteY1167" fmla="*/ 288451 h 1168654"/>
                    <a:gd name="connsiteX1168" fmla="*/ 12654 w 1182926"/>
                    <a:gd name="connsiteY1168" fmla="*/ 287389 h 1168654"/>
                    <a:gd name="connsiteX1169" fmla="*/ 12947 w 1182926"/>
                    <a:gd name="connsiteY1169" fmla="*/ 285632 h 1168654"/>
                    <a:gd name="connsiteX1170" fmla="*/ 13545 w 1182926"/>
                    <a:gd name="connsiteY1170" fmla="*/ 281983 h 1168654"/>
                    <a:gd name="connsiteX1171" fmla="*/ 13777 w 1182926"/>
                    <a:gd name="connsiteY1171" fmla="*/ 280263 h 1168654"/>
                    <a:gd name="connsiteX1172" fmla="*/ 14193 w 1182926"/>
                    <a:gd name="connsiteY1172" fmla="*/ 277236 h 1168654"/>
                    <a:gd name="connsiteX1173" fmla="*/ 14620 w 1182926"/>
                    <a:gd name="connsiteY1173" fmla="*/ 274076 h 1168654"/>
                    <a:gd name="connsiteX1174" fmla="*/ 15463 w 1182926"/>
                    <a:gd name="connsiteY1174" fmla="*/ 268987 h 1168654"/>
                    <a:gd name="connsiteX1175" fmla="*/ 15878 w 1182926"/>
                    <a:gd name="connsiteY1175" fmla="*/ 266449 h 1168654"/>
                    <a:gd name="connsiteX1176" fmla="*/ 15878 w 1182926"/>
                    <a:gd name="connsiteY1176" fmla="*/ 263838 h 1168654"/>
                    <a:gd name="connsiteX1177" fmla="*/ 15878 w 1182926"/>
                    <a:gd name="connsiteY1177" fmla="*/ 261788 h 1168654"/>
                    <a:gd name="connsiteX1178" fmla="*/ 15878 w 1182926"/>
                    <a:gd name="connsiteY1178" fmla="*/ 258078 h 1168654"/>
                    <a:gd name="connsiteX1179" fmla="*/ 15817 w 1182926"/>
                    <a:gd name="connsiteY1179" fmla="*/ 255918 h 1168654"/>
                    <a:gd name="connsiteX1180" fmla="*/ 15768 w 1182926"/>
                    <a:gd name="connsiteY1180" fmla="*/ 253770 h 1168654"/>
                    <a:gd name="connsiteX1181" fmla="*/ 17271 w 1182926"/>
                    <a:gd name="connsiteY1181" fmla="*/ 254600 h 1168654"/>
                    <a:gd name="connsiteX1182" fmla="*/ 20471 w 1182926"/>
                    <a:gd name="connsiteY1182" fmla="*/ 256357 h 1168654"/>
                    <a:gd name="connsiteX1183" fmla="*/ 24489 w 1182926"/>
                    <a:gd name="connsiteY1183" fmla="*/ 258444 h 1168654"/>
                    <a:gd name="connsiteX1184" fmla="*/ 25540 w 1182926"/>
                    <a:gd name="connsiteY1184" fmla="*/ 258993 h 1168654"/>
                    <a:gd name="connsiteX1185" fmla="*/ 27640 w 1182926"/>
                    <a:gd name="connsiteY1185" fmla="*/ 259811 h 1168654"/>
                    <a:gd name="connsiteX1186" fmla="*/ 30608 w 1182926"/>
                    <a:gd name="connsiteY1186" fmla="*/ 260970 h 1168654"/>
                    <a:gd name="connsiteX1187" fmla="*/ 31305 w 1182926"/>
                    <a:gd name="connsiteY1187" fmla="*/ 261251 h 1168654"/>
                    <a:gd name="connsiteX1188" fmla="*/ 31671 w 1182926"/>
                    <a:gd name="connsiteY1188" fmla="*/ 260799 h 1168654"/>
                    <a:gd name="connsiteX1189" fmla="*/ 33039 w 1182926"/>
                    <a:gd name="connsiteY1189" fmla="*/ 259176 h 1168654"/>
                    <a:gd name="connsiteX1190" fmla="*/ 33528 w 1182926"/>
                    <a:gd name="connsiteY1190" fmla="*/ 258578 h 1168654"/>
                    <a:gd name="connsiteX1191" fmla="*/ 34212 w 1182926"/>
                    <a:gd name="connsiteY1191" fmla="*/ 257504 h 1168654"/>
                    <a:gd name="connsiteX1192" fmla="*/ 36899 w 1182926"/>
                    <a:gd name="connsiteY1192" fmla="*/ 260201 h 1168654"/>
                    <a:gd name="connsiteX1193" fmla="*/ 38254 w 1182926"/>
                    <a:gd name="connsiteY1193" fmla="*/ 261556 h 1168654"/>
                    <a:gd name="connsiteX1194" fmla="*/ 41760 w 1182926"/>
                    <a:gd name="connsiteY1194" fmla="*/ 264924 h 1168654"/>
                    <a:gd name="connsiteX1195" fmla="*/ 42932 w 1182926"/>
                    <a:gd name="connsiteY1195" fmla="*/ 266168 h 1168654"/>
                    <a:gd name="connsiteX1196" fmla="*/ 44923 w 1182926"/>
                    <a:gd name="connsiteY1196" fmla="*/ 267096 h 1168654"/>
                    <a:gd name="connsiteX1197" fmla="*/ 47329 w 1182926"/>
                    <a:gd name="connsiteY1197" fmla="*/ 268219 h 1168654"/>
                    <a:gd name="connsiteX1198" fmla="*/ 48551 w 1182926"/>
                    <a:gd name="connsiteY1198" fmla="*/ 269073 h 1168654"/>
                    <a:gd name="connsiteX1199" fmla="*/ 48978 w 1182926"/>
                    <a:gd name="connsiteY1199" fmla="*/ 269366 h 1168654"/>
                    <a:gd name="connsiteX1200" fmla="*/ 50566 w 1182926"/>
                    <a:gd name="connsiteY1200" fmla="*/ 270464 h 1168654"/>
                    <a:gd name="connsiteX1201" fmla="*/ 53180 w 1182926"/>
                    <a:gd name="connsiteY1201" fmla="*/ 271648 h 1168654"/>
                    <a:gd name="connsiteX1202" fmla="*/ 55207 w 1182926"/>
                    <a:gd name="connsiteY1202" fmla="*/ 272563 h 1168654"/>
                    <a:gd name="connsiteX1203" fmla="*/ 57015 w 1182926"/>
                    <a:gd name="connsiteY1203" fmla="*/ 274222 h 1168654"/>
                    <a:gd name="connsiteX1204" fmla="*/ 58762 w 1182926"/>
                    <a:gd name="connsiteY1204" fmla="*/ 275821 h 1168654"/>
                    <a:gd name="connsiteX1205" fmla="*/ 59152 w 1182926"/>
                    <a:gd name="connsiteY1205" fmla="*/ 276187 h 1168654"/>
                    <a:gd name="connsiteX1206" fmla="*/ 59824 w 1182926"/>
                    <a:gd name="connsiteY1206" fmla="*/ 276797 h 1168654"/>
                    <a:gd name="connsiteX1207" fmla="*/ 60948 w 1182926"/>
                    <a:gd name="connsiteY1207" fmla="*/ 277859 h 1168654"/>
                    <a:gd name="connsiteX1208" fmla="*/ 63195 w 1182926"/>
                    <a:gd name="connsiteY1208" fmla="*/ 279994 h 1168654"/>
                    <a:gd name="connsiteX1209" fmla="*/ 65504 w 1182926"/>
                    <a:gd name="connsiteY1209" fmla="*/ 281312 h 1168654"/>
                    <a:gd name="connsiteX1210" fmla="*/ 66994 w 1182926"/>
                    <a:gd name="connsiteY1210" fmla="*/ 282154 h 1168654"/>
                    <a:gd name="connsiteX1211" fmla="*/ 67910 w 1182926"/>
                    <a:gd name="connsiteY1211" fmla="*/ 282679 h 1168654"/>
                    <a:gd name="connsiteX1212" fmla="*/ 69791 w 1182926"/>
                    <a:gd name="connsiteY1212" fmla="*/ 284253 h 1168654"/>
                    <a:gd name="connsiteX1213" fmla="*/ 71281 w 1182926"/>
                    <a:gd name="connsiteY1213" fmla="*/ 285510 h 1168654"/>
                    <a:gd name="connsiteX1214" fmla="*/ 72124 w 1182926"/>
                    <a:gd name="connsiteY1214" fmla="*/ 286206 h 1168654"/>
                    <a:gd name="connsiteX1215" fmla="*/ 73150 w 1182926"/>
                    <a:gd name="connsiteY1215" fmla="*/ 287060 h 1168654"/>
                    <a:gd name="connsiteX1216" fmla="*/ 74506 w 1182926"/>
                    <a:gd name="connsiteY1216" fmla="*/ 288182 h 1168654"/>
                    <a:gd name="connsiteX1217" fmla="*/ 77437 w 1182926"/>
                    <a:gd name="connsiteY1217" fmla="*/ 290855 h 1168654"/>
                    <a:gd name="connsiteX1218" fmla="*/ 78389 w 1182926"/>
                    <a:gd name="connsiteY1218" fmla="*/ 291819 h 1168654"/>
                    <a:gd name="connsiteX1219" fmla="*/ 79330 w 1182926"/>
                    <a:gd name="connsiteY1219" fmla="*/ 292783 h 1168654"/>
                    <a:gd name="connsiteX1220" fmla="*/ 80637 w 1182926"/>
                    <a:gd name="connsiteY1220" fmla="*/ 293198 h 1168654"/>
                    <a:gd name="connsiteX1221" fmla="*/ 81467 w 1182926"/>
                    <a:gd name="connsiteY1221" fmla="*/ 293466 h 1168654"/>
                    <a:gd name="connsiteX1222" fmla="*/ 83178 w 1182926"/>
                    <a:gd name="connsiteY1222" fmla="*/ 294003 h 1168654"/>
                    <a:gd name="connsiteX1223" fmla="*/ 84655 w 1182926"/>
                    <a:gd name="connsiteY1223" fmla="*/ 293344 h 1168654"/>
                    <a:gd name="connsiteX1224" fmla="*/ 86585 w 1182926"/>
                    <a:gd name="connsiteY1224" fmla="*/ 292502 h 1168654"/>
                    <a:gd name="connsiteX1225" fmla="*/ 87037 w 1182926"/>
                    <a:gd name="connsiteY1225" fmla="*/ 292295 h 1168654"/>
                    <a:gd name="connsiteX1226" fmla="*/ 87745 w 1182926"/>
                    <a:gd name="connsiteY1226" fmla="*/ 291794 h 1168654"/>
                    <a:gd name="connsiteX1227" fmla="*/ 92130 w 1182926"/>
                    <a:gd name="connsiteY1227" fmla="*/ 288695 h 1168654"/>
                    <a:gd name="connsiteX1228" fmla="*/ 92594 w 1182926"/>
                    <a:gd name="connsiteY1228" fmla="*/ 288353 h 1168654"/>
                    <a:gd name="connsiteX1229" fmla="*/ 93193 w 1182926"/>
                    <a:gd name="connsiteY1229" fmla="*/ 287914 h 1168654"/>
                    <a:gd name="connsiteX1230" fmla="*/ 96613 w 1182926"/>
                    <a:gd name="connsiteY1230" fmla="*/ 285315 h 1168654"/>
                    <a:gd name="connsiteX1231" fmla="*/ 98420 w 1182926"/>
                    <a:gd name="connsiteY1231" fmla="*/ 283936 h 1168654"/>
                    <a:gd name="connsiteX1232" fmla="*/ 100069 w 1182926"/>
                    <a:gd name="connsiteY1232" fmla="*/ 283179 h 1168654"/>
                    <a:gd name="connsiteX1233" fmla="*/ 101682 w 1182926"/>
                    <a:gd name="connsiteY1233" fmla="*/ 282435 h 1168654"/>
                    <a:gd name="connsiteX1234" fmla="*/ 102146 w 1182926"/>
                    <a:gd name="connsiteY1234" fmla="*/ 282227 h 1168654"/>
                    <a:gd name="connsiteX1235" fmla="*/ 102622 w 1182926"/>
                    <a:gd name="connsiteY1235" fmla="*/ 282044 h 1168654"/>
                    <a:gd name="connsiteX1236" fmla="*/ 105859 w 1182926"/>
                    <a:gd name="connsiteY1236" fmla="*/ 280836 h 1168654"/>
                    <a:gd name="connsiteX1237" fmla="*/ 106323 w 1182926"/>
                    <a:gd name="connsiteY1237" fmla="*/ 280665 h 1168654"/>
                    <a:gd name="connsiteX1238" fmla="*/ 106787 w 1182926"/>
                    <a:gd name="connsiteY1238" fmla="*/ 280519 h 1168654"/>
                    <a:gd name="connsiteX1239" fmla="*/ 111380 w 1182926"/>
                    <a:gd name="connsiteY1239" fmla="*/ 279128 h 1168654"/>
                    <a:gd name="connsiteX1240" fmla="*/ 116766 w 1182926"/>
                    <a:gd name="connsiteY1240" fmla="*/ 279128 h 1168654"/>
                    <a:gd name="connsiteX1241" fmla="*/ 123252 w 1182926"/>
                    <a:gd name="connsiteY1241" fmla="*/ 279506 h 1168654"/>
                    <a:gd name="connsiteX1242" fmla="*/ 124278 w 1182926"/>
                    <a:gd name="connsiteY1242" fmla="*/ 279567 h 1168654"/>
                    <a:gd name="connsiteX1243" fmla="*/ 124998 w 1182926"/>
                    <a:gd name="connsiteY1243" fmla="*/ 279579 h 1168654"/>
                    <a:gd name="connsiteX1244" fmla="*/ 128015 w 1182926"/>
                    <a:gd name="connsiteY1244" fmla="*/ 279616 h 1168654"/>
                    <a:gd name="connsiteX1245" fmla="*/ 130201 w 1182926"/>
                    <a:gd name="connsiteY1245" fmla="*/ 279640 h 1168654"/>
                    <a:gd name="connsiteX1246" fmla="*/ 131447 w 1182926"/>
                    <a:gd name="connsiteY1246" fmla="*/ 279506 h 1168654"/>
                    <a:gd name="connsiteX1247" fmla="*/ 134452 w 1182926"/>
                    <a:gd name="connsiteY1247" fmla="*/ 279177 h 1168654"/>
                    <a:gd name="connsiteX1248" fmla="*/ 134953 w 1182926"/>
                    <a:gd name="connsiteY1248" fmla="*/ 279116 h 1168654"/>
                    <a:gd name="connsiteX1249" fmla="*/ 135404 w 1182926"/>
                    <a:gd name="connsiteY1249" fmla="*/ 278884 h 1168654"/>
                    <a:gd name="connsiteX1250" fmla="*/ 137285 w 1182926"/>
                    <a:gd name="connsiteY1250" fmla="*/ 277932 h 1168654"/>
                    <a:gd name="connsiteX1251" fmla="*/ 138922 w 1182926"/>
                    <a:gd name="connsiteY1251" fmla="*/ 274039 h 1168654"/>
                    <a:gd name="connsiteX1252" fmla="*/ 139337 w 1182926"/>
                    <a:gd name="connsiteY1252" fmla="*/ 273027 h 1168654"/>
                    <a:gd name="connsiteX1253" fmla="*/ 139936 w 1182926"/>
                    <a:gd name="connsiteY1253" fmla="*/ 271770 h 1168654"/>
                    <a:gd name="connsiteX1254" fmla="*/ 141279 w 1182926"/>
                    <a:gd name="connsiteY1254" fmla="*/ 268975 h 1168654"/>
                    <a:gd name="connsiteX1255" fmla="*/ 141927 w 1182926"/>
                    <a:gd name="connsiteY1255" fmla="*/ 267633 h 1168654"/>
                    <a:gd name="connsiteX1256" fmla="*/ 142806 w 1182926"/>
                    <a:gd name="connsiteY1256" fmla="*/ 266144 h 1168654"/>
                    <a:gd name="connsiteX1257" fmla="*/ 144614 w 1182926"/>
                    <a:gd name="connsiteY1257" fmla="*/ 263057 h 1168654"/>
                    <a:gd name="connsiteX1258" fmla="*/ 144626 w 1182926"/>
                    <a:gd name="connsiteY1258" fmla="*/ 263045 h 1168654"/>
                    <a:gd name="connsiteX1259" fmla="*/ 145921 w 1182926"/>
                    <a:gd name="connsiteY1259" fmla="*/ 260958 h 1168654"/>
                    <a:gd name="connsiteX1260" fmla="*/ 146934 w 1182926"/>
                    <a:gd name="connsiteY1260" fmla="*/ 259347 h 1168654"/>
                    <a:gd name="connsiteX1261" fmla="*/ 147924 w 1182926"/>
                    <a:gd name="connsiteY1261" fmla="*/ 258151 h 1168654"/>
                    <a:gd name="connsiteX1262" fmla="*/ 150550 w 1182926"/>
                    <a:gd name="connsiteY1262" fmla="*/ 255039 h 1168654"/>
                    <a:gd name="connsiteX1263" fmla="*/ 151527 w 1182926"/>
                    <a:gd name="connsiteY1263" fmla="*/ 253880 h 1168654"/>
                    <a:gd name="connsiteX1264" fmla="*/ 152895 w 1182926"/>
                    <a:gd name="connsiteY1264" fmla="*/ 252635 h 1168654"/>
                    <a:gd name="connsiteX1265" fmla="*/ 155436 w 1182926"/>
                    <a:gd name="connsiteY1265" fmla="*/ 250341 h 1168654"/>
                    <a:gd name="connsiteX1266" fmla="*/ 156474 w 1182926"/>
                    <a:gd name="connsiteY1266" fmla="*/ 249402 h 1168654"/>
                    <a:gd name="connsiteX1267" fmla="*/ 157268 w 1182926"/>
                    <a:gd name="connsiteY1267" fmla="*/ 248779 h 1168654"/>
                    <a:gd name="connsiteX1268" fmla="*/ 158855 w 1182926"/>
                    <a:gd name="connsiteY1268" fmla="*/ 247547 h 1168654"/>
                    <a:gd name="connsiteX1269" fmla="*/ 162825 w 1182926"/>
                    <a:gd name="connsiteY1269" fmla="*/ 244447 h 1168654"/>
                    <a:gd name="connsiteX1270" fmla="*/ 164413 w 1182926"/>
                    <a:gd name="connsiteY1270" fmla="*/ 243203 h 1168654"/>
                    <a:gd name="connsiteX1271" fmla="*/ 165549 w 1182926"/>
                    <a:gd name="connsiteY1271" fmla="*/ 242239 h 1168654"/>
                    <a:gd name="connsiteX1272" fmla="*/ 167796 w 1182926"/>
                    <a:gd name="connsiteY1272" fmla="*/ 240323 h 1168654"/>
                    <a:gd name="connsiteX1273" fmla="*/ 169665 w 1182926"/>
                    <a:gd name="connsiteY1273" fmla="*/ 238724 h 1168654"/>
                    <a:gd name="connsiteX1274" fmla="*/ 170996 w 1182926"/>
                    <a:gd name="connsiteY1274" fmla="*/ 236821 h 1168654"/>
                    <a:gd name="connsiteX1275" fmla="*/ 171289 w 1182926"/>
                    <a:gd name="connsiteY1275" fmla="*/ 236393 h 1168654"/>
                    <a:gd name="connsiteX1276" fmla="*/ 171814 w 1182926"/>
                    <a:gd name="connsiteY1276" fmla="*/ 235637 h 1168654"/>
                    <a:gd name="connsiteX1277" fmla="*/ 172279 w 1182926"/>
                    <a:gd name="connsiteY1277" fmla="*/ 234978 h 1168654"/>
                    <a:gd name="connsiteX1278" fmla="*/ 173695 w 1182926"/>
                    <a:gd name="connsiteY1278" fmla="*/ 232940 h 1168654"/>
                    <a:gd name="connsiteX1279" fmla="*/ 176004 w 1182926"/>
                    <a:gd name="connsiteY1279" fmla="*/ 231183 h 1168654"/>
                    <a:gd name="connsiteX1280" fmla="*/ 177323 w 1182926"/>
                    <a:gd name="connsiteY1280" fmla="*/ 230182 h 1168654"/>
                    <a:gd name="connsiteX1281" fmla="*/ 178642 w 1182926"/>
                    <a:gd name="connsiteY1281" fmla="*/ 228584 h 1168654"/>
                    <a:gd name="connsiteX1282" fmla="*/ 180279 w 1182926"/>
                    <a:gd name="connsiteY1282" fmla="*/ 226595 h 1168654"/>
                    <a:gd name="connsiteX1283" fmla="*/ 180633 w 1182926"/>
                    <a:gd name="connsiteY1283" fmla="*/ 226155 h 1168654"/>
                    <a:gd name="connsiteX1284" fmla="*/ 181097 w 1182926"/>
                    <a:gd name="connsiteY1284" fmla="*/ 225521 h 1168654"/>
                    <a:gd name="connsiteX1285" fmla="*/ 185079 w 1182926"/>
                    <a:gd name="connsiteY1285" fmla="*/ 220030 h 1168654"/>
                    <a:gd name="connsiteX1286" fmla="*/ 185677 w 1182926"/>
                    <a:gd name="connsiteY1286" fmla="*/ 219212 h 1168654"/>
                    <a:gd name="connsiteX1287" fmla="*/ 186557 w 1182926"/>
                    <a:gd name="connsiteY1287" fmla="*/ 217992 h 1168654"/>
                    <a:gd name="connsiteX1288" fmla="*/ 187399 w 1182926"/>
                    <a:gd name="connsiteY1288" fmla="*/ 216613 h 1168654"/>
                    <a:gd name="connsiteX1289" fmla="*/ 189757 w 1182926"/>
                    <a:gd name="connsiteY1289" fmla="*/ 212708 h 1168654"/>
                    <a:gd name="connsiteX1290" fmla="*/ 191907 w 1182926"/>
                    <a:gd name="connsiteY1290" fmla="*/ 209852 h 1168654"/>
                    <a:gd name="connsiteX1291" fmla="*/ 194606 w 1182926"/>
                    <a:gd name="connsiteY1291" fmla="*/ 205057 h 1168654"/>
                    <a:gd name="connsiteX1292" fmla="*/ 195082 w 1182926"/>
                    <a:gd name="connsiteY1292" fmla="*/ 204215 h 1168654"/>
                    <a:gd name="connsiteX1293" fmla="*/ 195229 w 1182926"/>
                    <a:gd name="connsiteY1293" fmla="*/ 203116 h 1168654"/>
                    <a:gd name="connsiteX1294" fmla="*/ 195473 w 1182926"/>
                    <a:gd name="connsiteY1294" fmla="*/ 201298 h 1168654"/>
                    <a:gd name="connsiteX1295" fmla="*/ 195583 w 1182926"/>
                    <a:gd name="connsiteY1295" fmla="*/ 200480 h 1168654"/>
                    <a:gd name="connsiteX1296" fmla="*/ 195461 w 1182926"/>
                    <a:gd name="connsiteY1296" fmla="*/ 199492 h 1168654"/>
                    <a:gd name="connsiteX1297" fmla="*/ 195375 w 1182926"/>
                    <a:gd name="connsiteY1297" fmla="*/ 198760 h 1168654"/>
                    <a:gd name="connsiteX1298" fmla="*/ 195143 w 1182926"/>
                    <a:gd name="connsiteY1298" fmla="*/ 196954 h 1168654"/>
                    <a:gd name="connsiteX1299" fmla="*/ 194557 w 1182926"/>
                    <a:gd name="connsiteY1299" fmla="*/ 195843 h 1168654"/>
                    <a:gd name="connsiteX1300" fmla="*/ 192871 w 1182926"/>
                    <a:gd name="connsiteY1300" fmla="*/ 192598 h 1168654"/>
                    <a:gd name="connsiteX1301" fmla="*/ 192212 w 1182926"/>
                    <a:gd name="connsiteY1301" fmla="*/ 191353 h 1168654"/>
                    <a:gd name="connsiteX1302" fmla="*/ 190917 w 1182926"/>
                    <a:gd name="connsiteY1302" fmla="*/ 189876 h 1168654"/>
                    <a:gd name="connsiteX1303" fmla="*/ 188645 w 1182926"/>
                    <a:gd name="connsiteY1303" fmla="*/ 187277 h 1168654"/>
                    <a:gd name="connsiteX1304" fmla="*/ 188010 w 1182926"/>
                    <a:gd name="connsiteY1304" fmla="*/ 186337 h 1168654"/>
                    <a:gd name="connsiteX1305" fmla="*/ 186386 w 1182926"/>
                    <a:gd name="connsiteY1305" fmla="*/ 183901 h 1168654"/>
                    <a:gd name="connsiteX1306" fmla="*/ 185580 w 1182926"/>
                    <a:gd name="connsiteY1306" fmla="*/ 182697 h 1168654"/>
                    <a:gd name="connsiteX1307" fmla="*/ 185262 w 1182926"/>
                    <a:gd name="connsiteY1307" fmla="*/ 181693 h 1168654"/>
                    <a:gd name="connsiteX1308" fmla="*/ 184395 w 1182926"/>
                    <a:gd name="connsiteY1308" fmla="*/ 179011 h 1168654"/>
                    <a:gd name="connsiteX1309" fmla="*/ 184016 w 1182926"/>
                    <a:gd name="connsiteY1309" fmla="*/ 177834 h 1168654"/>
                    <a:gd name="connsiteX1310" fmla="*/ 184200 w 1182926"/>
                    <a:gd name="connsiteY1310" fmla="*/ 174396 h 1168654"/>
                    <a:gd name="connsiteX1311" fmla="*/ 184774 w 1182926"/>
                    <a:gd name="connsiteY1311" fmla="*/ 173105 h 1168654"/>
                    <a:gd name="connsiteX1312" fmla="*/ 185470 w 1182926"/>
                    <a:gd name="connsiteY1312" fmla="*/ 171620 h 1168654"/>
                    <a:gd name="connsiteX1313" fmla="*/ 185714 w 1182926"/>
                    <a:gd name="connsiteY1313" fmla="*/ 171101 h 1168654"/>
                    <a:gd name="connsiteX1314" fmla="*/ 186044 w 1182926"/>
                    <a:gd name="connsiteY1314" fmla="*/ 170387 h 1168654"/>
                    <a:gd name="connsiteX1315" fmla="*/ 186630 w 1182926"/>
                    <a:gd name="connsiteY1315" fmla="*/ 169582 h 1168654"/>
                    <a:gd name="connsiteX1316" fmla="*/ 188755 w 1182926"/>
                    <a:gd name="connsiteY1316" fmla="*/ 166714 h 1168654"/>
                    <a:gd name="connsiteX1317" fmla="*/ 189366 w 1182926"/>
                    <a:gd name="connsiteY1317" fmla="*/ 165889 h 1168654"/>
                    <a:gd name="connsiteX1318" fmla="*/ 190319 w 1182926"/>
                    <a:gd name="connsiteY1318" fmla="*/ 164871 h 1168654"/>
                    <a:gd name="connsiteX1319" fmla="*/ 192615 w 1182926"/>
                    <a:gd name="connsiteY1319" fmla="*/ 162438 h 1168654"/>
                    <a:gd name="connsiteX1320" fmla="*/ 193946 w 1182926"/>
                    <a:gd name="connsiteY1320" fmla="*/ 161018 h 1168654"/>
                    <a:gd name="connsiteX1321" fmla="*/ 194313 w 1182926"/>
                    <a:gd name="connsiteY1321" fmla="*/ 160629 h 1168654"/>
                    <a:gd name="connsiteX1322" fmla="*/ 194655 w 1182926"/>
                    <a:gd name="connsiteY1322" fmla="*/ 160266 h 1168654"/>
                    <a:gd name="connsiteX1323" fmla="*/ 195363 w 1182926"/>
                    <a:gd name="connsiteY1323" fmla="*/ 159556 h 1168654"/>
                    <a:gd name="connsiteX1324" fmla="*/ 196438 w 1182926"/>
                    <a:gd name="connsiteY1324" fmla="*/ 158491 h 1168654"/>
                    <a:gd name="connsiteX1325" fmla="*/ 202484 w 1182926"/>
                    <a:gd name="connsiteY1325" fmla="*/ 152457 h 1168654"/>
                    <a:gd name="connsiteX1326" fmla="*/ 210716 w 1182926"/>
                    <a:gd name="connsiteY1326" fmla="*/ 157458 h 1168654"/>
                    <a:gd name="connsiteX1327" fmla="*/ 212157 w 1182926"/>
                    <a:gd name="connsiteY1327" fmla="*/ 158327 h 1168654"/>
                    <a:gd name="connsiteX1328" fmla="*/ 213660 w 1182926"/>
                    <a:gd name="connsiteY1328" fmla="*/ 157257 h 1168654"/>
                    <a:gd name="connsiteX1329" fmla="*/ 215382 w 1182926"/>
                    <a:gd name="connsiteY1329" fmla="*/ 156030 h 1168654"/>
                    <a:gd name="connsiteX1330" fmla="*/ 215834 w 1182926"/>
                    <a:gd name="connsiteY1330" fmla="*/ 155716 h 1168654"/>
                    <a:gd name="connsiteX1331" fmla="*/ 216310 w 1182926"/>
                    <a:gd name="connsiteY1331" fmla="*/ 155185 h 1168654"/>
                    <a:gd name="connsiteX1332" fmla="*/ 220585 w 1182926"/>
                    <a:gd name="connsiteY1332" fmla="*/ 150516 h 1168654"/>
                    <a:gd name="connsiteX1333" fmla="*/ 220951 w 1182926"/>
                    <a:gd name="connsiteY1333" fmla="*/ 150079 h 1168654"/>
                    <a:gd name="connsiteX1334" fmla="*/ 223748 w 1182926"/>
                    <a:gd name="connsiteY1334" fmla="*/ 146775 h 1168654"/>
                    <a:gd name="connsiteX1335" fmla="*/ 224359 w 1182926"/>
                    <a:gd name="connsiteY1335" fmla="*/ 146042 h 1168654"/>
                    <a:gd name="connsiteX1336" fmla="*/ 224652 w 1182926"/>
                    <a:gd name="connsiteY1336" fmla="*/ 145621 h 1168654"/>
                    <a:gd name="connsiteX1337" fmla="*/ 226667 w 1182926"/>
                    <a:gd name="connsiteY1337" fmla="*/ 142701 h 1168654"/>
                    <a:gd name="connsiteX1338" fmla="*/ 227535 w 1182926"/>
                    <a:gd name="connsiteY1338" fmla="*/ 141453 h 1168654"/>
                    <a:gd name="connsiteX1339" fmla="*/ 227926 w 1182926"/>
                    <a:gd name="connsiteY1339" fmla="*/ 140467 h 1168654"/>
                    <a:gd name="connsiteX1340" fmla="*/ 229257 w 1182926"/>
                    <a:gd name="connsiteY1340" fmla="*/ 137060 h 1168654"/>
                    <a:gd name="connsiteX1341" fmla="*/ 229831 w 1182926"/>
                    <a:gd name="connsiteY1341" fmla="*/ 135593 h 1168654"/>
                    <a:gd name="connsiteX1342" fmla="*/ 229880 w 1182926"/>
                    <a:gd name="connsiteY1342" fmla="*/ 134003 h 1168654"/>
                    <a:gd name="connsiteX1343" fmla="*/ 229990 w 1182926"/>
                    <a:gd name="connsiteY1343" fmla="*/ 130841 h 1168654"/>
                    <a:gd name="connsiteX1344" fmla="*/ 230051 w 1182926"/>
                    <a:gd name="connsiteY1344" fmla="*/ 129245 h 1168654"/>
                    <a:gd name="connsiteX1345" fmla="*/ 229440 w 1182926"/>
                    <a:gd name="connsiteY1345" fmla="*/ 126673 h 1168654"/>
                    <a:gd name="connsiteX1346" fmla="*/ 228475 w 1182926"/>
                    <a:gd name="connsiteY1346" fmla="*/ 122525 h 1168654"/>
                    <a:gd name="connsiteX1347" fmla="*/ 228170 w 1182926"/>
                    <a:gd name="connsiteY1347" fmla="*/ 121139 h 1168654"/>
                    <a:gd name="connsiteX1348" fmla="*/ 227633 w 1182926"/>
                    <a:gd name="connsiteY1348" fmla="*/ 118729 h 1168654"/>
                    <a:gd name="connsiteX1349" fmla="*/ 227730 w 1182926"/>
                    <a:gd name="connsiteY1349" fmla="*/ 117177 h 1168654"/>
                    <a:gd name="connsiteX1350" fmla="*/ 227913 w 1182926"/>
                    <a:gd name="connsiteY1350" fmla="*/ 114087 h 1168654"/>
                    <a:gd name="connsiteX1351" fmla="*/ 228585 w 1182926"/>
                    <a:gd name="connsiteY1351" fmla="*/ 110613 h 1168654"/>
                    <a:gd name="connsiteX1352" fmla="*/ 228915 w 1182926"/>
                    <a:gd name="connsiteY1352" fmla="*/ 108927 h 1168654"/>
                    <a:gd name="connsiteX1353" fmla="*/ 230246 w 1182926"/>
                    <a:gd name="connsiteY1353" fmla="*/ 107970 h 1168654"/>
                    <a:gd name="connsiteX1354" fmla="*/ 231798 w 1182926"/>
                    <a:gd name="connsiteY1354" fmla="*/ 106869 h 1168654"/>
                    <a:gd name="connsiteX1355" fmla="*/ 232420 w 1182926"/>
                    <a:gd name="connsiteY1355" fmla="*/ 106432 h 1168654"/>
                    <a:gd name="connsiteX1356" fmla="*/ 233972 w 1182926"/>
                    <a:gd name="connsiteY1356" fmla="*/ 106131 h 1168654"/>
                    <a:gd name="connsiteX1357" fmla="*/ 234900 w 1182926"/>
                    <a:gd name="connsiteY1357" fmla="*/ 106016 h 1168654"/>
                    <a:gd name="connsiteX1358" fmla="*/ 236329 w 1182926"/>
                    <a:gd name="connsiteY1358" fmla="*/ 105838 h 1168654"/>
                    <a:gd name="connsiteX1359" fmla="*/ 238088 w 1182926"/>
                    <a:gd name="connsiteY1359" fmla="*/ 106287 h 1168654"/>
                    <a:gd name="connsiteX1360" fmla="*/ 241654 w 1182926"/>
                    <a:gd name="connsiteY1360" fmla="*/ 107196 h 1168654"/>
                    <a:gd name="connsiteX1361" fmla="*/ 245282 w 1182926"/>
                    <a:gd name="connsiteY1361" fmla="*/ 107090 h 1168654"/>
                    <a:gd name="connsiteX1362" fmla="*/ 246637 w 1182926"/>
                    <a:gd name="connsiteY1362" fmla="*/ 106796 h 1168654"/>
                    <a:gd name="connsiteX1363" fmla="*/ 249373 w 1182926"/>
                    <a:gd name="connsiteY1363" fmla="*/ 106205 h 1168654"/>
                    <a:gd name="connsiteX1364" fmla="*/ 249837 w 1182926"/>
                    <a:gd name="connsiteY1364" fmla="*/ 106106 h 1168654"/>
                    <a:gd name="connsiteX1365" fmla="*/ 250363 w 1182926"/>
                    <a:gd name="connsiteY1365" fmla="*/ 105957 h 1168654"/>
                    <a:gd name="connsiteX1366" fmla="*/ 252561 w 1182926"/>
                    <a:gd name="connsiteY1366" fmla="*/ 105341 h 1168654"/>
                    <a:gd name="connsiteX1367" fmla="*/ 254613 w 1182926"/>
                    <a:gd name="connsiteY1367" fmla="*/ 104769 h 1168654"/>
                    <a:gd name="connsiteX1368" fmla="*/ 256751 w 1182926"/>
                    <a:gd name="connsiteY1368" fmla="*/ 104239 h 1168654"/>
                    <a:gd name="connsiteX1369" fmla="*/ 258522 w 1182926"/>
                    <a:gd name="connsiteY1369" fmla="*/ 103800 h 1168654"/>
                    <a:gd name="connsiteX1370" fmla="*/ 260061 w 1182926"/>
                    <a:gd name="connsiteY1370" fmla="*/ 102744 h 1168654"/>
                    <a:gd name="connsiteX1371" fmla="*/ 261209 w 1182926"/>
                    <a:gd name="connsiteY1371" fmla="*/ 101952 h 1168654"/>
                    <a:gd name="connsiteX1372" fmla="*/ 261819 w 1182926"/>
                    <a:gd name="connsiteY1372" fmla="*/ 101529 h 1168654"/>
                    <a:gd name="connsiteX1373" fmla="*/ 262565 w 1182926"/>
                    <a:gd name="connsiteY1373" fmla="*/ 101018 h 1168654"/>
                    <a:gd name="connsiteX1374" fmla="*/ 263273 w 1182926"/>
                    <a:gd name="connsiteY1374" fmla="*/ 100378 h 1168654"/>
                    <a:gd name="connsiteX1375" fmla="*/ 263981 w 1182926"/>
                    <a:gd name="connsiteY1375" fmla="*/ 99736 h 1168654"/>
                    <a:gd name="connsiteX1376" fmla="*/ 265655 w 1182926"/>
                    <a:gd name="connsiteY1376" fmla="*/ 98223 h 1168654"/>
                    <a:gd name="connsiteX1377" fmla="*/ 266815 w 1182926"/>
                    <a:gd name="connsiteY1377" fmla="*/ 97168 h 1168654"/>
                    <a:gd name="connsiteX1378" fmla="*/ 268268 w 1182926"/>
                    <a:gd name="connsiteY1378" fmla="*/ 95795 h 1168654"/>
                    <a:gd name="connsiteX1379" fmla="*/ 270406 w 1182926"/>
                    <a:gd name="connsiteY1379" fmla="*/ 93798 h 1168654"/>
                    <a:gd name="connsiteX1380" fmla="*/ 272678 w 1182926"/>
                    <a:gd name="connsiteY1380" fmla="*/ 92589 h 1168654"/>
                    <a:gd name="connsiteX1381" fmla="*/ 276647 w 1182926"/>
                    <a:gd name="connsiteY1381" fmla="*/ 90479 h 1168654"/>
                    <a:gd name="connsiteX1382" fmla="*/ 278333 w 1182926"/>
                    <a:gd name="connsiteY1382" fmla="*/ 89324 h 1168654"/>
                    <a:gd name="connsiteX1383" fmla="*/ 282082 w 1182926"/>
                    <a:gd name="connsiteY1383" fmla="*/ 86739 h 1168654"/>
                    <a:gd name="connsiteX1384" fmla="*/ 284220 w 1182926"/>
                    <a:gd name="connsiteY1384" fmla="*/ 85496 h 1168654"/>
                    <a:gd name="connsiteX1385" fmla="*/ 285942 w 1182926"/>
                    <a:gd name="connsiteY1385" fmla="*/ 84490 h 1168654"/>
                    <a:gd name="connsiteX1386" fmla="*/ 287322 w 1182926"/>
                    <a:gd name="connsiteY1386" fmla="*/ 83155 h 1168654"/>
                    <a:gd name="connsiteX1387" fmla="*/ 288739 w 1182926"/>
                    <a:gd name="connsiteY1387" fmla="*/ 81782 h 1168654"/>
                    <a:gd name="connsiteX1388" fmla="*/ 290095 w 1182926"/>
                    <a:gd name="connsiteY1388" fmla="*/ 80474 h 1168654"/>
                    <a:gd name="connsiteX1389" fmla="*/ 291402 w 1182926"/>
                    <a:gd name="connsiteY1389" fmla="*/ 78605 h 1168654"/>
                    <a:gd name="connsiteX1390" fmla="*/ 292819 w 1182926"/>
                    <a:gd name="connsiteY1390" fmla="*/ 76578 h 1168654"/>
                    <a:gd name="connsiteX1391" fmla="*/ 294675 w 1182926"/>
                    <a:gd name="connsiteY1391" fmla="*/ 74823 h 1168654"/>
                    <a:gd name="connsiteX1392" fmla="*/ 295591 w 1182926"/>
                    <a:gd name="connsiteY1392" fmla="*/ 73975 h 1168654"/>
                    <a:gd name="connsiteX1393" fmla="*/ 296507 w 1182926"/>
                    <a:gd name="connsiteY1393" fmla="*/ 73228 h 1168654"/>
                    <a:gd name="connsiteX1394" fmla="*/ 297802 w 1182926"/>
                    <a:gd name="connsiteY1394" fmla="*/ 72180 h 1168654"/>
                    <a:gd name="connsiteX1395" fmla="*/ 298657 w 1182926"/>
                    <a:gd name="connsiteY1395" fmla="*/ 71555 h 1168654"/>
                    <a:gd name="connsiteX1396" fmla="*/ 299756 w 1182926"/>
                    <a:gd name="connsiteY1396" fmla="*/ 70783 h 1168654"/>
                    <a:gd name="connsiteX1397" fmla="*/ 301649 w 1182926"/>
                    <a:gd name="connsiteY1397" fmla="*/ 69437 h 1168654"/>
                    <a:gd name="connsiteX1398" fmla="*/ 302407 w 1182926"/>
                    <a:gd name="connsiteY1398" fmla="*/ 68898 h 1168654"/>
                    <a:gd name="connsiteX1399" fmla="*/ 306071 w 1182926"/>
                    <a:gd name="connsiteY1399" fmla="*/ 66671 h 1168654"/>
                    <a:gd name="connsiteX1400" fmla="*/ 308111 w 1182926"/>
                    <a:gd name="connsiteY1400" fmla="*/ 65437 h 1168654"/>
                    <a:gd name="connsiteX1401" fmla="*/ 310443 w 1182926"/>
                    <a:gd name="connsiteY1401" fmla="*/ 63685 h 1168654"/>
                    <a:gd name="connsiteX1402" fmla="*/ 311225 w 1182926"/>
                    <a:gd name="connsiteY1402" fmla="*/ 63103 h 1168654"/>
                    <a:gd name="connsiteX1403" fmla="*/ 312532 w 1182926"/>
                    <a:gd name="connsiteY1403" fmla="*/ 62126 h 1168654"/>
                    <a:gd name="connsiteX1404" fmla="*/ 314425 w 1182926"/>
                    <a:gd name="connsiteY1404" fmla="*/ 60643 h 1168654"/>
                    <a:gd name="connsiteX1405" fmla="*/ 315598 w 1182926"/>
                    <a:gd name="connsiteY1405" fmla="*/ 59722 h 1168654"/>
                    <a:gd name="connsiteX1406" fmla="*/ 317173 w 1182926"/>
                    <a:gd name="connsiteY1406" fmla="*/ 58496 h 1168654"/>
                    <a:gd name="connsiteX1407" fmla="*/ 318566 w 1182926"/>
                    <a:gd name="connsiteY1407" fmla="*/ 58342 h 1168654"/>
                    <a:gd name="connsiteX1408" fmla="*/ 319958 w 1182926"/>
                    <a:gd name="connsiteY1408" fmla="*/ 58187 h 1168654"/>
                    <a:gd name="connsiteX1409" fmla="*/ 321265 w 1182926"/>
                    <a:gd name="connsiteY1409" fmla="*/ 58042 h 1168654"/>
                    <a:gd name="connsiteX1410" fmla="*/ 324538 w 1182926"/>
                    <a:gd name="connsiteY1410" fmla="*/ 57922 h 1168654"/>
                    <a:gd name="connsiteX1411" fmla="*/ 325747 w 1182926"/>
                    <a:gd name="connsiteY1411" fmla="*/ 57878 h 1168654"/>
                    <a:gd name="connsiteX1412" fmla="*/ 330108 w 1182926"/>
                    <a:gd name="connsiteY1412" fmla="*/ 57719 h 1168654"/>
                    <a:gd name="connsiteX1413" fmla="*/ 332038 w 1182926"/>
                    <a:gd name="connsiteY1413" fmla="*/ 57649 h 1168654"/>
                    <a:gd name="connsiteX1414" fmla="*/ 333455 w 1182926"/>
                    <a:gd name="connsiteY1414" fmla="*/ 57765 h 1168654"/>
                    <a:gd name="connsiteX1415" fmla="*/ 334383 w 1182926"/>
                    <a:gd name="connsiteY1415" fmla="*/ 57843 h 1168654"/>
                    <a:gd name="connsiteX1416" fmla="*/ 334859 w 1182926"/>
                    <a:gd name="connsiteY1416" fmla="*/ 57882 h 1168654"/>
                    <a:gd name="connsiteX1417" fmla="*/ 337717 w 1182926"/>
                    <a:gd name="connsiteY1417" fmla="*/ 58120 h 1168654"/>
                    <a:gd name="connsiteX1418" fmla="*/ 338658 w 1182926"/>
                    <a:gd name="connsiteY1418" fmla="*/ 58199 h 1168654"/>
                    <a:gd name="connsiteX1419" fmla="*/ 339635 w 1182926"/>
                    <a:gd name="connsiteY1419" fmla="*/ 58292 h 1168654"/>
                    <a:gd name="connsiteX1420" fmla="*/ 346023 w 1182926"/>
                    <a:gd name="connsiteY1420" fmla="*/ 58908 h 1168654"/>
                    <a:gd name="connsiteX1421" fmla="*/ 346585 w 1182926"/>
                    <a:gd name="connsiteY1421" fmla="*/ 58949 h 1168654"/>
                    <a:gd name="connsiteX1422" fmla="*/ 349443 w 1182926"/>
                    <a:gd name="connsiteY1422" fmla="*/ 58945 h 1168654"/>
                    <a:gd name="connsiteX1423" fmla="*/ 350969 w 1182926"/>
                    <a:gd name="connsiteY1423" fmla="*/ 58943 h 1168654"/>
                    <a:gd name="connsiteX1424" fmla="*/ 352240 w 1182926"/>
                    <a:gd name="connsiteY1424" fmla="*/ 58254 h 1168654"/>
                    <a:gd name="connsiteX1425" fmla="*/ 353620 w 1182926"/>
                    <a:gd name="connsiteY1425" fmla="*/ 57507 h 1168654"/>
                    <a:gd name="connsiteX1426" fmla="*/ 354756 w 1182926"/>
                    <a:gd name="connsiteY1426" fmla="*/ 56892 h 1168654"/>
                    <a:gd name="connsiteX1427" fmla="*/ 355538 w 1182926"/>
                    <a:gd name="connsiteY1427" fmla="*/ 55960 h 1168654"/>
                    <a:gd name="connsiteX1428" fmla="*/ 357651 w 1182926"/>
                    <a:gd name="connsiteY1428" fmla="*/ 53414 h 1168654"/>
                    <a:gd name="connsiteX1429" fmla="*/ 358347 w 1182926"/>
                    <a:gd name="connsiteY1429" fmla="*/ 52377 h 1168654"/>
                    <a:gd name="connsiteX1430" fmla="*/ 360557 w 1182926"/>
                    <a:gd name="connsiteY1430" fmla="*/ 48931 h 1168654"/>
                    <a:gd name="connsiteX1431" fmla="*/ 363037 w 1182926"/>
                    <a:gd name="connsiteY1431" fmla="*/ 45058 h 1168654"/>
                    <a:gd name="connsiteX1432" fmla="*/ 364283 w 1182926"/>
                    <a:gd name="connsiteY1432" fmla="*/ 43376 h 1168654"/>
                    <a:gd name="connsiteX1433" fmla="*/ 366921 w 1182926"/>
                    <a:gd name="connsiteY1433" fmla="*/ 39833 h 1168654"/>
                    <a:gd name="connsiteX1434" fmla="*/ 368460 w 1182926"/>
                    <a:gd name="connsiteY1434" fmla="*/ 37782 h 1168654"/>
                    <a:gd name="connsiteX1435" fmla="*/ 370304 w 1182926"/>
                    <a:gd name="connsiteY1435" fmla="*/ 35302 h 1168654"/>
                    <a:gd name="connsiteX1436" fmla="*/ 372259 w 1182926"/>
                    <a:gd name="connsiteY1436" fmla="*/ 32854 h 1168654"/>
                    <a:gd name="connsiteX1437" fmla="*/ 373358 w 1182926"/>
                    <a:gd name="connsiteY1437" fmla="*/ 31466 h 1168654"/>
                    <a:gd name="connsiteX1438" fmla="*/ 374530 w 1182926"/>
                    <a:gd name="connsiteY1438" fmla="*/ 29298 h 1168654"/>
                    <a:gd name="connsiteX1439" fmla="*/ 374994 w 1182926"/>
                    <a:gd name="connsiteY1439" fmla="*/ 28431 h 1168654"/>
                    <a:gd name="connsiteX1440" fmla="*/ 375581 w 1182926"/>
                    <a:gd name="connsiteY1440" fmla="*/ 27347 h 1168654"/>
                    <a:gd name="connsiteX1441" fmla="*/ 376143 w 1182926"/>
                    <a:gd name="connsiteY1441" fmla="*/ 26206 h 1168654"/>
                    <a:gd name="connsiteX1442" fmla="*/ 378366 w 1182926"/>
                    <a:gd name="connsiteY1442" fmla="*/ 21584 h 1168654"/>
                    <a:gd name="connsiteX1443" fmla="*/ 379636 w 1182926"/>
                    <a:gd name="connsiteY1443" fmla="*/ 19583 h 1168654"/>
                    <a:gd name="connsiteX1444" fmla="*/ 380894 w 1182926"/>
                    <a:gd name="connsiteY1444" fmla="*/ 17588 h 1168654"/>
                    <a:gd name="connsiteX1445" fmla="*/ 382384 w 1182926"/>
                    <a:gd name="connsiteY1445" fmla="*/ 13851 h 1168654"/>
                    <a:gd name="connsiteX1446" fmla="*/ 383373 w 1182926"/>
                    <a:gd name="connsiteY1446" fmla="*/ 11361 h 1168654"/>
                    <a:gd name="connsiteX1447" fmla="*/ 383984 w 1182926"/>
                    <a:gd name="connsiteY1447" fmla="*/ 10321 h 1168654"/>
                    <a:gd name="connsiteX1448" fmla="*/ 386109 w 1182926"/>
                    <a:gd name="connsiteY1448" fmla="*/ 6652 h 1168654"/>
                    <a:gd name="connsiteX1449" fmla="*/ 387025 w 1182926"/>
                    <a:gd name="connsiteY1449" fmla="*/ 5064 h 1168654"/>
                    <a:gd name="connsiteX1450" fmla="*/ 388430 w 1182926"/>
                    <a:gd name="connsiteY1450" fmla="*/ 4270 h 1168654"/>
                    <a:gd name="connsiteX1451" fmla="*/ 391630 w 1182926"/>
                    <a:gd name="connsiteY1451" fmla="*/ 2470 h 1168654"/>
                    <a:gd name="connsiteX1452" fmla="*/ 392473 w 1182926"/>
                    <a:gd name="connsiteY1452" fmla="*/ 1992 h 1168654"/>
                    <a:gd name="connsiteX1453" fmla="*/ 393670 w 1182926"/>
                    <a:gd name="connsiteY1453" fmla="*/ 1685 h 1168654"/>
                    <a:gd name="connsiteX1454" fmla="*/ 395490 w 1182926"/>
                    <a:gd name="connsiteY1454" fmla="*/ 1213 h 1168654"/>
                    <a:gd name="connsiteX1455" fmla="*/ 396796 w 1182926"/>
                    <a:gd name="connsiteY1455" fmla="*/ 876 h 1168654"/>
                    <a:gd name="connsiteX1456" fmla="*/ 398115 w 1182926"/>
                    <a:gd name="connsiteY1456" fmla="*/ 849 h 1168654"/>
                    <a:gd name="connsiteX1457" fmla="*/ 399874 w 1182926"/>
                    <a:gd name="connsiteY1457" fmla="*/ 814 h 1168654"/>
                    <a:gd name="connsiteX1458" fmla="*/ 402195 w 1182926"/>
                    <a:gd name="connsiteY1458" fmla="*/ 768 h 1168654"/>
                    <a:gd name="connsiteX1459" fmla="*/ 404699 w 1182926"/>
                    <a:gd name="connsiteY1459" fmla="*/ 470 h 1168654"/>
                    <a:gd name="connsiteX1460" fmla="*/ 407398 w 1182926"/>
                    <a:gd name="connsiteY1460" fmla="*/ 149 h 1168654"/>
                    <a:gd name="connsiteX1461" fmla="*/ 408949 w 1182926"/>
                    <a:gd name="connsiteY1461" fmla="*/ 57 h 1168654"/>
                    <a:gd name="connsiteX1462" fmla="*/ 410476 w 1182926"/>
                    <a:gd name="connsiteY1462" fmla="*/ 0 h 1168654"/>
                    <a:gd name="connsiteX1463" fmla="*/ 409878 w 1182926"/>
                    <a:gd name="connsiteY1463" fmla="*/ 1810 h 1168654"/>
                    <a:gd name="connsiteX1464" fmla="*/ 409413 w 1182926"/>
                    <a:gd name="connsiteY1464" fmla="*/ 3208 h 1168654"/>
                    <a:gd name="connsiteX1465" fmla="*/ 409267 w 1182926"/>
                    <a:gd name="connsiteY1465" fmla="*/ 3959 h 1168654"/>
                    <a:gd name="connsiteX1466" fmla="*/ 408791 w 1182926"/>
                    <a:gd name="connsiteY1466" fmla="*/ 6402 h 1168654"/>
                    <a:gd name="connsiteX1467" fmla="*/ 408668 w 1182926"/>
                    <a:gd name="connsiteY1467" fmla="*/ 7048 h 1168654"/>
                    <a:gd name="connsiteX1468" fmla="*/ 408644 w 1182926"/>
                    <a:gd name="connsiteY1468" fmla="*/ 8272 h 1168654"/>
                    <a:gd name="connsiteX1469" fmla="*/ 408620 w 1182926"/>
                    <a:gd name="connsiteY1469" fmla="*/ 9971 h 1168654"/>
                    <a:gd name="connsiteX1470" fmla="*/ 408815 w 1182926"/>
                    <a:gd name="connsiteY1470" fmla="*/ 10898 h 1168654"/>
                    <a:gd name="connsiteX1471" fmla="*/ 408998 w 1182926"/>
                    <a:gd name="connsiteY1471" fmla="*/ 11800 h 1168654"/>
                    <a:gd name="connsiteX1472" fmla="*/ 409194 w 1182926"/>
                    <a:gd name="connsiteY1472" fmla="*/ 12702 h 1168654"/>
                    <a:gd name="connsiteX1473" fmla="*/ 409475 w 1182926"/>
                    <a:gd name="connsiteY1473" fmla="*/ 14070 h 1168654"/>
                    <a:gd name="connsiteX1474" fmla="*/ 410097 w 1182926"/>
                    <a:gd name="connsiteY1474" fmla="*/ 15291 h 1168654"/>
                    <a:gd name="connsiteX1475" fmla="*/ 411258 w 1182926"/>
                    <a:gd name="connsiteY1475" fmla="*/ 17554 h 1168654"/>
                    <a:gd name="connsiteX1476" fmla="*/ 411832 w 1182926"/>
                    <a:gd name="connsiteY1476" fmla="*/ 18701 h 1168654"/>
                    <a:gd name="connsiteX1477" fmla="*/ 412381 w 1182926"/>
                    <a:gd name="connsiteY1477" fmla="*/ 19766 h 1168654"/>
                    <a:gd name="connsiteX1478" fmla="*/ 413273 w 1182926"/>
                    <a:gd name="connsiteY1478" fmla="*/ 20967 h 1168654"/>
                    <a:gd name="connsiteX1479" fmla="*/ 416229 w 1182926"/>
                    <a:gd name="connsiteY1479" fmla="*/ 24922 h 1168654"/>
                    <a:gd name="connsiteX1480" fmla="*/ 417328 w 1182926"/>
                    <a:gd name="connsiteY1480" fmla="*/ 26397 h 1168654"/>
                    <a:gd name="connsiteX1481" fmla="*/ 419539 w 1182926"/>
                    <a:gd name="connsiteY1481" fmla="*/ 28758 h 1168654"/>
                    <a:gd name="connsiteX1482" fmla="*/ 421395 w 1182926"/>
                    <a:gd name="connsiteY1482" fmla="*/ 30754 h 1168654"/>
                    <a:gd name="connsiteX1483" fmla="*/ 422995 w 1182926"/>
                    <a:gd name="connsiteY1483" fmla="*/ 32661 h 1168654"/>
                    <a:gd name="connsiteX1484" fmla="*/ 424315 w 1182926"/>
                    <a:gd name="connsiteY1484" fmla="*/ 34242 h 1168654"/>
                    <a:gd name="connsiteX1485" fmla="*/ 425231 w 1182926"/>
                    <a:gd name="connsiteY1485" fmla="*/ 35332 h 1168654"/>
                    <a:gd name="connsiteX1486" fmla="*/ 425817 w 1182926"/>
                    <a:gd name="connsiteY1486" fmla="*/ 36104 h 1168654"/>
                    <a:gd name="connsiteX1487" fmla="*/ 426696 w 1182926"/>
                    <a:gd name="connsiteY1487" fmla="*/ 37266 h 1168654"/>
                    <a:gd name="connsiteX1488" fmla="*/ 427576 w 1182926"/>
                    <a:gd name="connsiteY1488" fmla="*/ 38427 h 1168654"/>
                    <a:gd name="connsiteX1489" fmla="*/ 428174 w 1182926"/>
                    <a:gd name="connsiteY1489" fmla="*/ 39200 h 1168654"/>
                    <a:gd name="connsiteX1490" fmla="*/ 429054 w 1182926"/>
                    <a:gd name="connsiteY1490" fmla="*/ 40362 h 1168654"/>
                    <a:gd name="connsiteX1491" fmla="*/ 429860 w 1182926"/>
                    <a:gd name="connsiteY1491" fmla="*/ 41739 h 1168654"/>
                    <a:gd name="connsiteX1492" fmla="*/ 430483 w 1182926"/>
                    <a:gd name="connsiteY1492" fmla="*/ 42799 h 1168654"/>
                    <a:gd name="connsiteX1493" fmla="*/ 431289 w 1182926"/>
                    <a:gd name="connsiteY1493" fmla="*/ 43824 h 1168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Lst>
                  <a:rect l="l" t="t" r="r" b="b"/>
                  <a:pathLst>
                    <a:path w="1182926" h="1168654">
                      <a:moveTo>
                        <a:pt x="431289" y="43824"/>
                      </a:moveTo>
                      <a:lnTo>
                        <a:pt x="433231" y="44157"/>
                      </a:lnTo>
                      <a:lnTo>
                        <a:pt x="435124" y="43168"/>
                      </a:lnTo>
                      <a:lnTo>
                        <a:pt x="438043" y="41651"/>
                      </a:lnTo>
                      <a:lnTo>
                        <a:pt x="439362" y="40964"/>
                      </a:lnTo>
                      <a:lnTo>
                        <a:pt x="440755" y="39424"/>
                      </a:lnTo>
                      <a:lnTo>
                        <a:pt x="441402" y="38710"/>
                      </a:lnTo>
                      <a:lnTo>
                        <a:pt x="445433" y="34261"/>
                      </a:lnTo>
                      <a:lnTo>
                        <a:pt x="446129" y="33518"/>
                      </a:lnTo>
                      <a:lnTo>
                        <a:pt x="451711" y="27564"/>
                      </a:lnTo>
                      <a:lnTo>
                        <a:pt x="452065" y="27192"/>
                      </a:lnTo>
                      <a:lnTo>
                        <a:pt x="452407" y="26818"/>
                      </a:lnTo>
                      <a:lnTo>
                        <a:pt x="458257" y="20485"/>
                      </a:lnTo>
                      <a:lnTo>
                        <a:pt x="458941" y="19749"/>
                      </a:lnTo>
                      <a:lnTo>
                        <a:pt x="459491" y="19318"/>
                      </a:lnTo>
                      <a:lnTo>
                        <a:pt x="460211" y="18753"/>
                      </a:lnTo>
                      <a:lnTo>
                        <a:pt x="461934" y="17391"/>
                      </a:lnTo>
                      <a:lnTo>
                        <a:pt x="462899" y="16636"/>
                      </a:lnTo>
                      <a:lnTo>
                        <a:pt x="464474" y="16260"/>
                      </a:lnTo>
                      <a:lnTo>
                        <a:pt x="466453" y="15786"/>
                      </a:lnTo>
                      <a:lnTo>
                        <a:pt x="467772" y="16480"/>
                      </a:lnTo>
                      <a:lnTo>
                        <a:pt x="469641" y="17460"/>
                      </a:lnTo>
                      <a:lnTo>
                        <a:pt x="470435" y="17880"/>
                      </a:lnTo>
                      <a:lnTo>
                        <a:pt x="471522" y="18874"/>
                      </a:lnTo>
                      <a:lnTo>
                        <a:pt x="475186" y="22247"/>
                      </a:lnTo>
                      <a:lnTo>
                        <a:pt x="477177" y="23595"/>
                      </a:lnTo>
                      <a:lnTo>
                        <a:pt x="478374" y="24404"/>
                      </a:lnTo>
                      <a:lnTo>
                        <a:pt x="479962" y="25484"/>
                      </a:lnTo>
                      <a:lnTo>
                        <a:pt x="480792" y="25820"/>
                      </a:lnTo>
                      <a:lnTo>
                        <a:pt x="481916" y="26269"/>
                      </a:lnTo>
                      <a:lnTo>
                        <a:pt x="484065" y="27128"/>
                      </a:lnTo>
                      <a:lnTo>
                        <a:pt x="485629" y="28416"/>
                      </a:lnTo>
                      <a:lnTo>
                        <a:pt x="488646" y="30905"/>
                      </a:lnTo>
                      <a:lnTo>
                        <a:pt x="489818" y="31987"/>
                      </a:lnTo>
                      <a:lnTo>
                        <a:pt x="492054" y="34106"/>
                      </a:lnTo>
                      <a:lnTo>
                        <a:pt x="494741" y="35705"/>
                      </a:lnTo>
                      <a:lnTo>
                        <a:pt x="496902" y="36946"/>
                      </a:lnTo>
                      <a:lnTo>
                        <a:pt x="497892" y="37512"/>
                      </a:lnTo>
                      <a:lnTo>
                        <a:pt x="498490" y="37776"/>
                      </a:lnTo>
                      <a:lnTo>
                        <a:pt x="498930" y="37972"/>
                      </a:lnTo>
                      <a:lnTo>
                        <a:pt x="505477" y="40903"/>
                      </a:lnTo>
                      <a:lnTo>
                        <a:pt x="506784" y="41488"/>
                      </a:lnTo>
                      <a:lnTo>
                        <a:pt x="508151" y="41823"/>
                      </a:lnTo>
                      <a:lnTo>
                        <a:pt x="511352" y="42600"/>
                      </a:lnTo>
                      <a:lnTo>
                        <a:pt x="512720" y="42933"/>
                      </a:lnTo>
                      <a:lnTo>
                        <a:pt x="514026" y="43005"/>
                      </a:lnTo>
                      <a:lnTo>
                        <a:pt x="515749" y="43098"/>
                      </a:lnTo>
                      <a:lnTo>
                        <a:pt x="517092" y="43172"/>
                      </a:lnTo>
                      <a:lnTo>
                        <a:pt x="518448" y="43246"/>
                      </a:lnTo>
                      <a:lnTo>
                        <a:pt x="519596" y="43115"/>
                      </a:lnTo>
                      <a:lnTo>
                        <a:pt x="527181" y="42245"/>
                      </a:lnTo>
                      <a:lnTo>
                        <a:pt x="530906" y="41558"/>
                      </a:lnTo>
                      <a:lnTo>
                        <a:pt x="531554" y="41440"/>
                      </a:lnTo>
                      <a:lnTo>
                        <a:pt x="533007" y="41165"/>
                      </a:lnTo>
                      <a:lnTo>
                        <a:pt x="534815" y="40778"/>
                      </a:lnTo>
                      <a:lnTo>
                        <a:pt x="537428" y="40214"/>
                      </a:lnTo>
                      <a:lnTo>
                        <a:pt x="543755" y="39003"/>
                      </a:lnTo>
                      <a:lnTo>
                        <a:pt x="544623" y="40203"/>
                      </a:lnTo>
                      <a:lnTo>
                        <a:pt x="545905" y="41962"/>
                      </a:lnTo>
                      <a:lnTo>
                        <a:pt x="544427" y="44578"/>
                      </a:lnTo>
                      <a:lnTo>
                        <a:pt x="543743" y="45312"/>
                      </a:lnTo>
                      <a:lnTo>
                        <a:pt x="541618" y="47570"/>
                      </a:lnTo>
                      <a:lnTo>
                        <a:pt x="540226" y="49058"/>
                      </a:lnTo>
                      <a:lnTo>
                        <a:pt x="539688" y="49634"/>
                      </a:lnTo>
                      <a:lnTo>
                        <a:pt x="538943" y="50277"/>
                      </a:lnTo>
                      <a:lnTo>
                        <a:pt x="535267" y="53500"/>
                      </a:lnTo>
                      <a:lnTo>
                        <a:pt x="533789" y="54788"/>
                      </a:lnTo>
                      <a:lnTo>
                        <a:pt x="531847" y="55556"/>
                      </a:lnTo>
                      <a:lnTo>
                        <a:pt x="526485" y="57674"/>
                      </a:lnTo>
                      <a:lnTo>
                        <a:pt x="525569" y="58035"/>
                      </a:lnTo>
                      <a:lnTo>
                        <a:pt x="524103" y="58631"/>
                      </a:lnTo>
                      <a:lnTo>
                        <a:pt x="523553" y="58942"/>
                      </a:lnTo>
                      <a:lnTo>
                        <a:pt x="523114" y="59187"/>
                      </a:lnTo>
                      <a:lnTo>
                        <a:pt x="522674" y="59432"/>
                      </a:lnTo>
                      <a:lnTo>
                        <a:pt x="520488" y="60668"/>
                      </a:lnTo>
                      <a:lnTo>
                        <a:pt x="519865" y="62962"/>
                      </a:lnTo>
                      <a:lnTo>
                        <a:pt x="519596" y="64321"/>
                      </a:lnTo>
                      <a:lnTo>
                        <a:pt x="520036" y="64535"/>
                      </a:lnTo>
                      <a:lnTo>
                        <a:pt x="522283" y="65696"/>
                      </a:lnTo>
                      <a:lnTo>
                        <a:pt x="526424" y="66546"/>
                      </a:lnTo>
                      <a:lnTo>
                        <a:pt x="527083" y="66681"/>
                      </a:lnTo>
                      <a:lnTo>
                        <a:pt x="527938" y="67024"/>
                      </a:lnTo>
                      <a:lnTo>
                        <a:pt x="528549" y="67273"/>
                      </a:lnTo>
                      <a:lnTo>
                        <a:pt x="529990" y="67854"/>
                      </a:lnTo>
                      <a:lnTo>
                        <a:pt x="530735" y="68482"/>
                      </a:lnTo>
                      <a:lnTo>
                        <a:pt x="532567" y="70021"/>
                      </a:lnTo>
                      <a:lnTo>
                        <a:pt x="533679" y="70959"/>
                      </a:lnTo>
                      <a:lnTo>
                        <a:pt x="534363" y="72363"/>
                      </a:lnTo>
                      <a:lnTo>
                        <a:pt x="535499" y="74712"/>
                      </a:lnTo>
                      <a:lnTo>
                        <a:pt x="536720" y="77223"/>
                      </a:lnTo>
                      <a:lnTo>
                        <a:pt x="537331" y="78492"/>
                      </a:lnTo>
                      <a:lnTo>
                        <a:pt x="537697" y="79937"/>
                      </a:lnTo>
                      <a:lnTo>
                        <a:pt x="538442" y="82835"/>
                      </a:lnTo>
                      <a:lnTo>
                        <a:pt x="539224" y="85873"/>
                      </a:lnTo>
                      <a:lnTo>
                        <a:pt x="539603" y="87381"/>
                      </a:lnTo>
                      <a:lnTo>
                        <a:pt x="539774" y="88659"/>
                      </a:lnTo>
                      <a:lnTo>
                        <a:pt x="540286" y="92743"/>
                      </a:lnTo>
                      <a:lnTo>
                        <a:pt x="540470" y="95107"/>
                      </a:lnTo>
                      <a:lnTo>
                        <a:pt x="540519" y="95842"/>
                      </a:lnTo>
                      <a:lnTo>
                        <a:pt x="540421" y="96499"/>
                      </a:lnTo>
                      <a:lnTo>
                        <a:pt x="539822" y="100227"/>
                      </a:lnTo>
                      <a:lnTo>
                        <a:pt x="537490" y="101958"/>
                      </a:lnTo>
                      <a:lnTo>
                        <a:pt x="536170" y="102936"/>
                      </a:lnTo>
                      <a:lnTo>
                        <a:pt x="535731" y="104243"/>
                      </a:lnTo>
                      <a:lnTo>
                        <a:pt x="535010" y="106394"/>
                      </a:lnTo>
                      <a:lnTo>
                        <a:pt x="534583" y="107638"/>
                      </a:lnTo>
                      <a:lnTo>
                        <a:pt x="534778" y="109150"/>
                      </a:lnTo>
                      <a:lnTo>
                        <a:pt x="535169" y="112162"/>
                      </a:lnTo>
                      <a:lnTo>
                        <a:pt x="535315" y="113257"/>
                      </a:lnTo>
                      <a:lnTo>
                        <a:pt x="536036" y="115207"/>
                      </a:lnTo>
                      <a:lnTo>
                        <a:pt x="537636" y="119472"/>
                      </a:lnTo>
                      <a:lnTo>
                        <a:pt x="538552" y="123368"/>
                      </a:lnTo>
                      <a:lnTo>
                        <a:pt x="538894" y="125614"/>
                      </a:lnTo>
                      <a:lnTo>
                        <a:pt x="539480" y="129533"/>
                      </a:lnTo>
                      <a:lnTo>
                        <a:pt x="540335" y="133764"/>
                      </a:lnTo>
                      <a:lnTo>
                        <a:pt x="540738" y="135759"/>
                      </a:lnTo>
                      <a:lnTo>
                        <a:pt x="542680" y="137320"/>
                      </a:lnTo>
                      <a:lnTo>
                        <a:pt x="545783" y="139821"/>
                      </a:lnTo>
                      <a:lnTo>
                        <a:pt x="547139" y="140906"/>
                      </a:lnTo>
                      <a:lnTo>
                        <a:pt x="547786" y="142615"/>
                      </a:lnTo>
                      <a:lnTo>
                        <a:pt x="548445" y="144311"/>
                      </a:lnTo>
                      <a:lnTo>
                        <a:pt x="548763" y="145163"/>
                      </a:lnTo>
                      <a:lnTo>
                        <a:pt x="548861" y="145966"/>
                      </a:lnTo>
                      <a:lnTo>
                        <a:pt x="549496" y="151462"/>
                      </a:lnTo>
                      <a:lnTo>
                        <a:pt x="551548" y="155631"/>
                      </a:lnTo>
                      <a:lnTo>
                        <a:pt x="551926" y="156405"/>
                      </a:lnTo>
                      <a:lnTo>
                        <a:pt x="552256" y="157042"/>
                      </a:lnTo>
                      <a:lnTo>
                        <a:pt x="553001" y="158384"/>
                      </a:lnTo>
                      <a:lnTo>
                        <a:pt x="554027" y="160247"/>
                      </a:lnTo>
                      <a:lnTo>
                        <a:pt x="556409" y="164696"/>
                      </a:lnTo>
                      <a:lnTo>
                        <a:pt x="557801" y="166831"/>
                      </a:lnTo>
                      <a:lnTo>
                        <a:pt x="558449" y="167983"/>
                      </a:lnTo>
                      <a:lnTo>
                        <a:pt x="559841" y="171028"/>
                      </a:lnTo>
                      <a:lnTo>
                        <a:pt x="560452" y="172377"/>
                      </a:lnTo>
                      <a:lnTo>
                        <a:pt x="560745" y="174376"/>
                      </a:lnTo>
                      <a:lnTo>
                        <a:pt x="561014" y="176231"/>
                      </a:lnTo>
                      <a:lnTo>
                        <a:pt x="561087" y="178327"/>
                      </a:lnTo>
                      <a:lnTo>
                        <a:pt x="561173" y="180741"/>
                      </a:lnTo>
                      <a:lnTo>
                        <a:pt x="561942" y="182683"/>
                      </a:lnTo>
                      <a:lnTo>
                        <a:pt x="562882" y="185068"/>
                      </a:lnTo>
                      <a:lnTo>
                        <a:pt x="563273" y="186045"/>
                      </a:lnTo>
                      <a:lnTo>
                        <a:pt x="564018" y="187240"/>
                      </a:lnTo>
                      <a:lnTo>
                        <a:pt x="567206" y="192280"/>
                      </a:lnTo>
                      <a:lnTo>
                        <a:pt x="567792" y="193220"/>
                      </a:lnTo>
                      <a:lnTo>
                        <a:pt x="568794" y="195319"/>
                      </a:lnTo>
                      <a:lnTo>
                        <a:pt x="569099" y="195966"/>
                      </a:lnTo>
                      <a:lnTo>
                        <a:pt x="570846" y="199553"/>
                      </a:lnTo>
                      <a:lnTo>
                        <a:pt x="570980" y="201201"/>
                      </a:lnTo>
                      <a:lnTo>
                        <a:pt x="571200" y="203983"/>
                      </a:lnTo>
                      <a:lnTo>
                        <a:pt x="571664" y="206558"/>
                      </a:lnTo>
                      <a:lnTo>
                        <a:pt x="572275" y="209901"/>
                      </a:lnTo>
                      <a:lnTo>
                        <a:pt x="573472" y="216674"/>
                      </a:lnTo>
                      <a:lnTo>
                        <a:pt x="573814" y="218626"/>
                      </a:lnTo>
                      <a:lnTo>
                        <a:pt x="574547" y="220030"/>
                      </a:lnTo>
                      <a:lnTo>
                        <a:pt x="576220" y="223288"/>
                      </a:lnTo>
                      <a:lnTo>
                        <a:pt x="576696" y="224227"/>
                      </a:lnTo>
                      <a:lnTo>
                        <a:pt x="577564" y="225240"/>
                      </a:lnTo>
                      <a:lnTo>
                        <a:pt x="578443" y="226253"/>
                      </a:lnTo>
                      <a:lnTo>
                        <a:pt x="581741" y="230072"/>
                      </a:lnTo>
                      <a:lnTo>
                        <a:pt x="584403" y="233050"/>
                      </a:lnTo>
                      <a:lnTo>
                        <a:pt x="585454" y="234221"/>
                      </a:lnTo>
                      <a:lnTo>
                        <a:pt x="586553" y="235198"/>
                      </a:lnTo>
                      <a:lnTo>
                        <a:pt x="588898" y="237309"/>
                      </a:lnTo>
                      <a:lnTo>
                        <a:pt x="589790" y="238114"/>
                      </a:lnTo>
                      <a:lnTo>
                        <a:pt x="590584" y="239078"/>
                      </a:lnTo>
                      <a:lnTo>
                        <a:pt x="591317" y="239969"/>
                      </a:lnTo>
                      <a:lnTo>
                        <a:pt x="592245" y="241104"/>
                      </a:lnTo>
                      <a:lnTo>
                        <a:pt x="593332" y="242422"/>
                      </a:lnTo>
                      <a:lnTo>
                        <a:pt x="594468" y="243801"/>
                      </a:lnTo>
                      <a:lnTo>
                        <a:pt x="595311" y="244826"/>
                      </a:lnTo>
                      <a:lnTo>
                        <a:pt x="595848" y="245753"/>
                      </a:lnTo>
                      <a:lnTo>
                        <a:pt x="597570" y="248718"/>
                      </a:lnTo>
                      <a:lnTo>
                        <a:pt x="598242" y="249878"/>
                      </a:lnTo>
                      <a:lnTo>
                        <a:pt x="598828" y="251354"/>
                      </a:lnTo>
                      <a:lnTo>
                        <a:pt x="599720" y="253575"/>
                      </a:lnTo>
                      <a:lnTo>
                        <a:pt x="600135" y="254600"/>
                      </a:lnTo>
                      <a:lnTo>
                        <a:pt x="600355" y="255161"/>
                      </a:lnTo>
                      <a:lnTo>
                        <a:pt x="602151" y="261287"/>
                      </a:lnTo>
                      <a:lnTo>
                        <a:pt x="602749" y="263325"/>
                      </a:lnTo>
                      <a:lnTo>
                        <a:pt x="603702" y="264777"/>
                      </a:lnTo>
                      <a:lnTo>
                        <a:pt x="605619" y="267682"/>
                      </a:lnTo>
                      <a:lnTo>
                        <a:pt x="606242" y="268646"/>
                      </a:lnTo>
                      <a:lnTo>
                        <a:pt x="606926" y="269378"/>
                      </a:lnTo>
                      <a:lnTo>
                        <a:pt x="609283" y="271916"/>
                      </a:lnTo>
                      <a:lnTo>
                        <a:pt x="610041" y="272721"/>
                      </a:lnTo>
                      <a:lnTo>
                        <a:pt x="611177" y="273954"/>
                      </a:lnTo>
                      <a:lnTo>
                        <a:pt x="612838" y="274991"/>
                      </a:lnTo>
                      <a:lnTo>
                        <a:pt x="617003" y="277615"/>
                      </a:lnTo>
                      <a:lnTo>
                        <a:pt x="618664" y="278652"/>
                      </a:lnTo>
                      <a:lnTo>
                        <a:pt x="621950" y="280238"/>
                      </a:lnTo>
                      <a:lnTo>
                        <a:pt x="622743" y="280617"/>
                      </a:lnTo>
                      <a:lnTo>
                        <a:pt x="623843" y="281141"/>
                      </a:lnTo>
                      <a:lnTo>
                        <a:pt x="624417" y="281629"/>
                      </a:lnTo>
                      <a:lnTo>
                        <a:pt x="625980" y="282984"/>
                      </a:lnTo>
                      <a:lnTo>
                        <a:pt x="627397" y="284204"/>
                      </a:lnTo>
                      <a:lnTo>
                        <a:pt x="627189" y="285986"/>
                      </a:lnTo>
                      <a:lnTo>
                        <a:pt x="626920" y="288207"/>
                      </a:lnTo>
                      <a:lnTo>
                        <a:pt x="626798" y="289293"/>
                      </a:lnTo>
                      <a:lnTo>
                        <a:pt x="626114" y="290464"/>
                      </a:lnTo>
                      <a:lnTo>
                        <a:pt x="624099" y="293967"/>
                      </a:lnTo>
                      <a:lnTo>
                        <a:pt x="623733" y="294503"/>
                      </a:lnTo>
                      <a:lnTo>
                        <a:pt x="621754" y="297261"/>
                      </a:lnTo>
                      <a:lnTo>
                        <a:pt x="621009" y="298347"/>
                      </a:lnTo>
                      <a:lnTo>
                        <a:pt x="619788" y="300105"/>
                      </a:lnTo>
                      <a:lnTo>
                        <a:pt x="618933" y="301422"/>
                      </a:lnTo>
                      <a:lnTo>
                        <a:pt x="617479" y="303619"/>
                      </a:lnTo>
                      <a:lnTo>
                        <a:pt x="617198" y="305425"/>
                      </a:lnTo>
                      <a:lnTo>
                        <a:pt x="617015" y="306633"/>
                      </a:lnTo>
                      <a:lnTo>
                        <a:pt x="617027" y="307963"/>
                      </a:lnTo>
                      <a:lnTo>
                        <a:pt x="617039" y="308549"/>
                      </a:lnTo>
                      <a:lnTo>
                        <a:pt x="617052" y="310026"/>
                      </a:lnTo>
                      <a:lnTo>
                        <a:pt x="617528" y="311221"/>
                      </a:lnTo>
                      <a:lnTo>
                        <a:pt x="618444" y="313577"/>
                      </a:lnTo>
                      <a:lnTo>
                        <a:pt x="618884" y="314675"/>
                      </a:lnTo>
                      <a:lnTo>
                        <a:pt x="619836" y="315871"/>
                      </a:lnTo>
                      <a:lnTo>
                        <a:pt x="621107" y="317457"/>
                      </a:lnTo>
                      <a:lnTo>
                        <a:pt x="621436" y="317872"/>
                      </a:lnTo>
                      <a:lnTo>
                        <a:pt x="622035" y="318458"/>
                      </a:lnTo>
                      <a:lnTo>
                        <a:pt x="622389" y="318799"/>
                      </a:lnTo>
                      <a:lnTo>
                        <a:pt x="625516" y="321813"/>
                      </a:lnTo>
                      <a:lnTo>
                        <a:pt x="626639" y="322900"/>
                      </a:lnTo>
                      <a:lnTo>
                        <a:pt x="628178" y="324083"/>
                      </a:lnTo>
                      <a:lnTo>
                        <a:pt x="630487" y="325865"/>
                      </a:lnTo>
                      <a:lnTo>
                        <a:pt x="632429" y="327366"/>
                      </a:lnTo>
                      <a:lnTo>
                        <a:pt x="633467" y="328513"/>
                      </a:lnTo>
                      <a:lnTo>
                        <a:pt x="638609" y="334163"/>
                      </a:lnTo>
                      <a:lnTo>
                        <a:pt x="644448" y="333211"/>
                      </a:lnTo>
                      <a:lnTo>
                        <a:pt x="649223" y="330661"/>
                      </a:lnTo>
                      <a:lnTo>
                        <a:pt x="650176" y="330148"/>
                      </a:lnTo>
                      <a:lnTo>
                        <a:pt x="651348" y="329867"/>
                      </a:lnTo>
                      <a:lnTo>
                        <a:pt x="653938" y="329257"/>
                      </a:lnTo>
                      <a:lnTo>
                        <a:pt x="654866" y="329038"/>
                      </a:lnTo>
                      <a:lnTo>
                        <a:pt x="655489" y="328989"/>
                      </a:lnTo>
                      <a:lnTo>
                        <a:pt x="660143" y="328549"/>
                      </a:lnTo>
                      <a:lnTo>
                        <a:pt x="660863" y="330002"/>
                      </a:lnTo>
                      <a:lnTo>
                        <a:pt x="661828" y="331917"/>
                      </a:lnTo>
                      <a:lnTo>
                        <a:pt x="662695" y="333162"/>
                      </a:lnTo>
                      <a:lnTo>
                        <a:pt x="664992" y="336493"/>
                      </a:lnTo>
                      <a:lnTo>
                        <a:pt x="665859" y="337738"/>
                      </a:lnTo>
                      <a:lnTo>
                        <a:pt x="667288" y="339154"/>
                      </a:lnTo>
                      <a:lnTo>
                        <a:pt x="672869" y="344669"/>
                      </a:lnTo>
                      <a:lnTo>
                        <a:pt x="677816" y="349441"/>
                      </a:lnTo>
                      <a:lnTo>
                        <a:pt x="679209" y="350795"/>
                      </a:lnTo>
                      <a:lnTo>
                        <a:pt x="679917" y="351820"/>
                      </a:lnTo>
                      <a:lnTo>
                        <a:pt x="682616" y="355774"/>
                      </a:lnTo>
                      <a:lnTo>
                        <a:pt x="683777" y="357470"/>
                      </a:lnTo>
                      <a:lnTo>
                        <a:pt x="682042" y="357922"/>
                      </a:lnTo>
                      <a:lnTo>
                        <a:pt x="680247" y="358385"/>
                      </a:lnTo>
                      <a:lnTo>
                        <a:pt x="679111" y="358678"/>
                      </a:lnTo>
                      <a:lnTo>
                        <a:pt x="676827" y="359276"/>
                      </a:lnTo>
                      <a:lnTo>
                        <a:pt x="675410" y="359642"/>
                      </a:lnTo>
                      <a:lnTo>
                        <a:pt x="673492" y="360045"/>
                      </a:lnTo>
                      <a:lnTo>
                        <a:pt x="667276" y="361351"/>
                      </a:lnTo>
                      <a:lnTo>
                        <a:pt x="666323" y="361558"/>
                      </a:lnTo>
                      <a:lnTo>
                        <a:pt x="665407" y="361863"/>
                      </a:lnTo>
                      <a:lnTo>
                        <a:pt x="661999" y="363035"/>
                      </a:lnTo>
                      <a:lnTo>
                        <a:pt x="661376" y="363315"/>
                      </a:lnTo>
                      <a:lnTo>
                        <a:pt x="659776" y="364133"/>
                      </a:lnTo>
                      <a:lnTo>
                        <a:pt x="658164" y="364951"/>
                      </a:lnTo>
                      <a:lnTo>
                        <a:pt x="657236" y="366598"/>
                      </a:lnTo>
                      <a:lnTo>
                        <a:pt x="655489" y="369661"/>
                      </a:lnTo>
                      <a:lnTo>
                        <a:pt x="654903" y="370698"/>
                      </a:lnTo>
                      <a:lnTo>
                        <a:pt x="653205" y="374737"/>
                      </a:lnTo>
                      <a:lnTo>
                        <a:pt x="652240" y="377031"/>
                      </a:lnTo>
                      <a:lnTo>
                        <a:pt x="650689" y="378166"/>
                      </a:lnTo>
                      <a:lnTo>
                        <a:pt x="647318" y="380643"/>
                      </a:lnTo>
                      <a:lnTo>
                        <a:pt x="646829" y="380997"/>
                      </a:lnTo>
                      <a:lnTo>
                        <a:pt x="646292" y="381278"/>
                      </a:lnTo>
                      <a:lnTo>
                        <a:pt x="642835" y="383072"/>
                      </a:lnTo>
                      <a:lnTo>
                        <a:pt x="640649" y="384219"/>
                      </a:lnTo>
                      <a:lnTo>
                        <a:pt x="637803" y="382925"/>
                      </a:lnTo>
                      <a:lnTo>
                        <a:pt x="635397" y="381827"/>
                      </a:lnTo>
                      <a:lnTo>
                        <a:pt x="635702" y="383902"/>
                      </a:lnTo>
                      <a:lnTo>
                        <a:pt x="635959" y="385622"/>
                      </a:lnTo>
                      <a:lnTo>
                        <a:pt x="635690" y="389869"/>
                      </a:lnTo>
                      <a:lnTo>
                        <a:pt x="635617" y="390943"/>
                      </a:lnTo>
                      <a:lnTo>
                        <a:pt x="635446" y="393652"/>
                      </a:lnTo>
                      <a:lnTo>
                        <a:pt x="634628" y="395580"/>
                      </a:lnTo>
                      <a:lnTo>
                        <a:pt x="631941" y="401852"/>
                      </a:lnTo>
                      <a:lnTo>
                        <a:pt x="631318" y="403304"/>
                      </a:lnTo>
                      <a:lnTo>
                        <a:pt x="630267" y="405269"/>
                      </a:lnTo>
                      <a:lnTo>
                        <a:pt x="626713" y="411907"/>
                      </a:lnTo>
                      <a:lnTo>
                        <a:pt x="625980" y="413274"/>
                      </a:lnTo>
                      <a:lnTo>
                        <a:pt x="625467" y="414140"/>
                      </a:lnTo>
                      <a:lnTo>
                        <a:pt x="624197" y="416300"/>
                      </a:lnTo>
                      <a:lnTo>
                        <a:pt x="622414" y="419314"/>
                      </a:lnTo>
                      <a:lnTo>
                        <a:pt x="620911" y="421608"/>
                      </a:lnTo>
                      <a:lnTo>
                        <a:pt x="619433" y="423854"/>
                      </a:lnTo>
                      <a:lnTo>
                        <a:pt x="618517" y="426209"/>
                      </a:lnTo>
                      <a:lnTo>
                        <a:pt x="617601" y="428564"/>
                      </a:lnTo>
                      <a:lnTo>
                        <a:pt x="616490" y="431395"/>
                      </a:lnTo>
                      <a:lnTo>
                        <a:pt x="614816" y="433958"/>
                      </a:lnTo>
                      <a:lnTo>
                        <a:pt x="613131" y="436520"/>
                      </a:lnTo>
                      <a:lnTo>
                        <a:pt x="611726" y="438656"/>
                      </a:lnTo>
                      <a:lnTo>
                        <a:pt x="610884" y="440840"/>
                      </a:lnTo>
                      <a:lnTo>
                        <a:pt x="609222" y="445074"/>
                      </a:lnTo>
                      <a:lnTo>
                        <a:pt x="608795" y="446197"/>
                      </a:lnTo>
                      <a:lnTo>
                        <a:pt x="607915" y="448711"/>
                      </a:lnTo>
                      <a:lnTo>
                        <a:pt x="603360" y="461768"/>
                      </a:lnTo>
                      <a:lnTo>
                        <a:pt x="605228" y="464196"/>
                      </a:lnTo>
                      <a:lnTo>
                        <a:pt x="606389" y="465709"/>
                      </a:lnTo>
                      <a:lnTo>
                        <a:pt x="606975" y="466466"/>
                      </a:lnTo>
                      <a:lnTo>
                        <a:pt x="608135" y="468199"/>
                      </a:lnTo>
                      <a:lnTo>
                        <a:pt x="615720" y="479389"/>
                      </a:lnTo>
                      <a:lnTo>
                        <a:pt x="616307" y="480255"/>
                      </a:lnTo>
                      <a:lnTo>
                        <a:pt x="617406" y="481878"/>
                      </a:lnTo>
                      <a:lnTo>
                        <a:pt x="618786" y="483916"/>
                      </a:lnTo>
                      <a:lnTo>
                        <a:pt x="619494" y="485161"/>
                      </a:lnTo>
                      <a:lnTo>
                        <a:pt x="620594" y="487003"/>
                      </a:lnTo>
                      <a:lnTo>
                        <a:pt x="621510" y="488199"/>
                      </a:lnTo>
                      <a:lnTo>
                        <a:pt x="621925" y="488724"/>
                      </a:lnTo>
                      <a:lnTo>
                        <a:pt x="622890" y="489993"/>
                      </a:lnTo>
                      <a:lnTo>
                        <a:pt x="623415" y="490676"/>
                      </a:lnTo>
                      <a:lnTo>
                        <a:pt x="624123" y="491506"/>
                      </a:lnTo>
                      <a:lnTo>
                        <a:pt x="625552" y="493178"/>
                      </a:lnTo>
                      <a:lnTo>
                        <a:pt x="626872" y="496168"/>
                      </a:lnTo>
                      <a:lnTo>
                        <a:pt x="628508" y="500060"/>
                      </a:lnTo>
                      <a:lnTo>
                        <a:pt x="629119" y="501525"/>
                      </a:lnTo>
                      <a:lnTo>
                        <a:pt x="630316" y="503245"/>
                      </a:lnTo>
                      <a:lnTo>
                        <a:pt x="635727" y="510970"/>
                      </a:lnTo>
                      <a:lnTo>
                        <a:pt x="638267" y="514606"/>
                      </a:lnTo>
                      <a:lnTo>
                        <a:pt x="641150" y="518816"/>
                      </a:lnTo>
                      <a:lnTo>
                        <a:pt x="644631" y="523880"/>
                      </a:lnTo>
                      <a:lnTo>
                        <a:pt x="644912" y="524295"/>
                      </a:lnTo>
                      <a:lnTo>
                        <a:pt x="646402" y="526455"/>
                      </a:lnTo>
                      <a:lnTo>
                        <a:pt x="646939" y="527248"/>
                      </a:lnTo>
                      <a:lnTo>
                        <a:pt x="648356" y="529469"/>
                      </a:lnTo>
                      <a:lnTo>
                        <a:pt x="654280" y="538817"/>
                      </a:lnTo>
                      <a:lnTo>
                        <a:pt x="655404" y="540598"/>
                      </a:lnTo>
                      <a:lnTo>
                        <a:pt x="656539" y="542380"/>
                      </a:lnTo>
                      <a:lnTo>
                        <a:pt x="657871" y="543942"/>
                      </a:lnTo>
                      <a:lnTo>
                        <a:pt x="659202" y="545504"/>
                      </a:lnTo>
                      <a:lnTo>
                        <a:pt x="668179" y="556071"/>
                      </a:lnTo>
                      <a:lnTo>
                        <a:pt x="669841" y="558024"/>
                      </a:lnTo>
                      <a:lnTo>
                        <a:pt x="671538" y="559928"/>
                      </a:lnTo>
                      <a:lnTo>
                        <a:pt x="678012" y="567115"/>
                      </a:lnTo>
                      <a:lnTo>
                        <a:pt x="683789" y="573558"/>
                      </a:lnTo>
                      <a:lnTo>
                        <a:pt x="685157" y="575071"/>
                      </a:lnTo>
                      <a:lnTo>
                        <a:pt x="687160" y="576572"/>
                      </a:lnTo>
                      <a:lnTo>
                        <a:pt x="692778" y="580770"/>
                      </a:lnTo>
                      <a:lnTo>
                        <a:pt x="698629" y="585151"/>
                      </a:lnTo>
                      <a:lnTo>
                        <a:pt x="700400" y="586469"/>
                      </a:lnTo>
                      <a:lnTo>
                        <a:pt x="702171" y="587299"/>
                      </a:lnTo>
                      <a:lnTo>
                        <a:pt x="709243" y="590606"/>
                      </a:lnTo>
                      <a:lnTo>
                        <a:pt x="711002" y="591423"/>
                      </a:lnTo>
                      <a:lnTo>
                        <a:pt x="712883" y="591838"/>
                      </a:lnTo>
                      <a:lnTo>
                        <a:pt x="720895" y="593559"/>
                      </a:lnTo>
                      <a:lnTo>
                        <a:pt x="727491" y="594974"/>
                      </a:lnTo>
                      <a:lnTo>
                        <a:pt x="728431" y="595182"/>
                      </a:lnTo>
                      <a:lnTo>
                        <a:pt x="729787" y="595487"/>
                      </a:lnTo>
                      <a:lnTo>
                        <a:pt x="735186" y="596683"/>
                      </a:lnTo>
                      <a:lnTo>
                        <a:pt x="737018" y="597097"/>
                      </a:lnTo>
                      <a:lnTo>
                        <a:pt x="739289" y="597598"/>
                      </a:lnTo>
                      <a:lnTo>
                        <a:pt x="740730" y="597756"/>
                      </a:lnTo>
                      <a:lnTo>
                        <a:pt x="742661" y="597952"/>
                      </a:lnTo>
                      <a:lnTo>
                        <a:pt x="751821" y="598916"/>
                      </a:lnTo>
                      <a:lnTo>
                        <a:pt x="755949" y="599355"/>
                      </a:lnTo>
                      <a:lnTo>
                        <a:pt x="757317" y="599501"/>
                      </a:lnTo>
                      <a:lnTo>
                        <a:pt x="758697" y="599648"/>
                      </a:lnTo>
                      <a:lnTo>
                        <a:pt x="760053" y="599685"/>
                      </a:lnTo>
                      <a:lnTo>
                        <a:pt x="761861" y="599733"/>
                      </a:lnTo>
                      <a:lnTo>
                        <a:pt x="763216" y="599770"/>
                      </a:lnTo>
                      <a:lnTo>
                        <a:pt x="777776" y="600185"/>
                      </a:lnTo>
                      <a:lnTo>
                        <a:pt x="780072" y="600258"/>
                      </a:lnTo>
                      <a:lnTo>
                        <a:pt x="783296" y="600600"/>
                      </a:lnTo>
                      <a:lnTo>
                        <a:pt x="786057" y="600893"/>
                      </a:lnTo>
                      <a:lnTo>
                        <a:pt x="792249" y="601539"/>
                      </a:lnTo>
                      <a:lnTo>
                        <a:pt x="794155" y="601747"/>
                      </a:lnTo>
                      <a:lnTo>
                        <a:pt x="794631" y="601796"/>
                      </a:lnTo>
                      <a:lnTo>
                        <a:pt x="795559" y="601918"/>
                      </a:lnTo>
                      <a:lnTo>
                        <a:pt x="798319" y="602272"/>
                      </a:lnTo>
                      <a:lnTo>
                        <a:pt x="801190" y="602650"/>
                      </a:lnTo>
                      <a:lnTo>
                        <a:pt x="802619" y="602833"/>
                      </a:lnTo>
                      <a:lnTo>
                        <a:pt x="803816" y="603370"/>
                      </a:lnTo>
                      <a:lnTo>
                        <a:pt x="805648" y="604175"/>
                      </a:lnTo>
                      <a:lnTo>
                        <a:pt x="806100" y="604383"/>
                      </a:lnTo>
                      <a:lnTo>
                        <a:pt x="807456" y="604981"/>
                      </a:lnTo>
                      <a:lnTo>
                        <a:pt x="808494" y="605993"/>
                      </a:lnTo>
                      <a:lnTo>
                        <a:pt x="809886" y="607336"/>
                      </a:lnTo>
                      <a:lnTo>
                        <a:pt x="810912" y="608336"/>
                      </a:lnTo>
                      <a:lnTo>
                        <a:pt x="812268" y="610301"/>
                      </a:lnTo>
                      <a:lnTo>
                        <a:pt x="814381" y="613376"/>
                      </a:lnTo>
                      <a:lnTo>
                        <a:pt x="815786" y="614670"/>
                      </a:lnTo>
                      <a:lnTo>
                        <a:pt x="818961" y="617574"/>
                      </a:lnTo>
                      <a:lnTo>
                        <a:pt x="819560" y="618123"/>
                      </a:lnTo>
                      <a:lnTo>
                        <a:pt x="820757" y="619026"/>
                      </a:lnTo>
                      <a:lnTo>
                        <a:pt x="823541" y="621125"/>
                      </a:lnTo>
                      <a:lnTo>
                        <a:pt x="824726" y="622016"/>
                      </a:lnTo>
                      <a:lnTo>
                        <a:pt x="826803" y="623309"/>
                      </a:lnTo>
                      <a:lnTo>
                        <a:pt x="828745" y="624517"/>
                      </a:lnTo>
                      <a:lnTo>
                        <a:pt x="832690" y="624883"/>
                      </a:lnTo>
                      <a:lnTo>
                        <a:pt x="834168" y="625030"/>
                      </a:lnTo>
                      <a:lnTo>
                        <a:pt x="836586" y="624725"/>
                      </a:lnTo>
                      <a:lnTo>
                        <a:pt x="842889" y="623944"/>
                      </a:lnTo>
                      <a:lnTo>
                        <a:pt x="846626" y="623468"/>
                      </a:lnTo>
                      <a:lnTo>
                        <a:pt x="848971" y="623175"/>
                      </a:lnTo>
                      <a:lnTo>
                        <a:pt x="850412" y="623126"/>
                      </a:lnTo>
                      <a:lnTo>
                        <a:pt x="852391" y="623041"/>
                      </a:lnTo>
                      <a:lnTo>
                        <a:pt x="865118" y="622540"/>
                      </a:lnTo>
                      <a:lnTo>
                        <a:pt x="867561" y="622443"/>
                      </a:lnTo>
                      <a:lnTo>
                        <a:pt x="868049" y="622418"/>
                      </a:lnTo>
                      <a:lnTo>
                        <a:pt x="868990" y="622406"/>
                      </a:lnTo>
                      <a:lnTo>
                        <a:pt x="870981" y="622394"/>
                      </a:lnTo>
                      <a:lnTo>
                        <a:pt x="877845" y="622321"/>
                      </a:lnTo>
                      <a:lnTo>
                        <a:pt x="883476" y="622260"/>
                      </a:lnTo>
                      <a:lnTo>
                        <a:pt x="885821" y="622248"/>
                      </a:lnTo>
                      <a:lnTo>
                        <a:pt x="886285" y="622235"/>
                      </a:lnTo>
                      <a:lnTo>
                        <a:pt x="888691" y="622260"/>
                      </a:lnTo>
                      <a:lnTo>
                        <a:pt x="898328" y="622357"/>
                      </a:lnTo>
                      <a:lnTo>
                        <a:pt x="900245" y="622382"/>
                      </a:lnTo>
                      <a:lnTo>
                        <a:pt x="902713" y="622321"/>
                      </a:lnTo>
                      <a:lnTo>
                        <a:pt x="910566" y="622138"/>
                      </a:lnTo>
                      <a:lnTo>
                        <a:pt x="918444" y="621943"/>
                      </a:lnTo>
                      <a:lnTo>
                        <a:pt x="919910" y="621906"/>
                      </a:lnTo>
                      <a:lnTo>
                        <a:pt x="920863" y="621662"/>
                      </a:lnTo>
                      <a:lnTo>
                        <a:pt x="921779" y="621418"/>
                      </a:lnTo>
                      <a:lnTo>
                        <a:pt x="923794" y="620905"/>
                      </a:lnTo>
                      <a:lnTo>
                        <a:pt x="925590" y="620442"/>
                      </a:lnTo>
                      <a:lnTo>
                        <a:pt x="927385" y="618050"/>
                      </a:lnTo>
                      <a:lnTo>
                        <a:pt x="928289" y="616854"/>
                      </a:lnTo>
                      <a:lnTo>
                        <a:pt x="930096" y="614474"/>
                      </a:lnTo>
                      <a:lnTo>
                        <a:pt x="932930" y="613034"/>
                      </a:lnTo>
                      <a:lnTo>
                        <a:pt x="934298" y="612949"/>
                      </a:lnTo>
                      <a:lnTo>
                        <a:pt x="938451" y="612717"/>
                      </a:lnTo>
                      <a:lnTo>
                        <a:pt x="939086" y="612705"/>
                      </a:lnTo>
                      <a:lnTo>
                        <a:pt x="940625" y="612827"/>
                      </a:lnTo>
                      <a:lnTo>
                        <a:pt x="943837" y="613083"/>
                      </a:lnTo>
                      <a:lnTo>
                        <a:pt x="945181" y="613193"/>
                      </a:lnTo>
                      <a:lnTo>
                        <a:pt x="946244" y="613876"/>
                      </a:lnTo>
                      <a:lnTo>
                        <a:pt x="947257" y="614535"/>
                      </a:lnTo>
                      <a:lnTo>
                        <a:pt x="948625" y="615426"/>
                      </a:lnTo>
                      <a:lnTo>
                        <a:pt x="949126" y="616781"/>
                      </a:lnTo>
                      <a:lnTo>
                        <a:pt x="949908" y="618904"/>
                      </a:lnTo>
                      <a:lnTo>
                        <a:pt x="950384" y="620210"/>
                      </a:lnTo>
                      <a:lnTo>
                        <a:pt x="950176" y="621760"/>
                      </a:lnTo>
                      <a:lnTo>
                        <a:pt x="949224" y="628849"/>
                      </a:lnTo>
                      <a:lnTo>
                        <a:pt x="949053" y="630094"/>
                      </a:lnTo>
                      <a:lnTo>
                        <a:pt x="948601" y="631656"/>
                      </a:lnTo>
                      <a:lnTo>
                        <a:pt x="947416" y="635793"/>
                      </a:lnTo>
                      <a:lnTo>
                        <a:pt x="946720" y="638209"/>
                      </a:lnTo>
                      <a:lnTo>
                        <a:pt x="946109" y="640332"/>
                      </a:lnTo>
                      <a:lnTo>
                        <a:pt x="945462" y="642553"/>
                      </a:lnTo>
                      <a:lnTo>
                        <a:pt x="944448" y="644615"/>
                      </a:lnTo>
                      <a:lnTo>
                        <a:pt x="941272" y="651058"/>
                      </a:lnTo>
                      <a:lnTo>
                        <a:pt x="939880" y="653890"/>
                      </a:lnTo>
                      <a:lnTo>
                        <a:pt x="938927" y="655671"/>
                      </a:lnTo>
                      <a:lnTo>
                        <a:pt x="935971" y="661162"/>
                      </a:lnTo>
                      <a:lnTo>
                        <a:pt x="934835" y="663261"/>
                      </a:lnTo>
                      <a:lnTo>
                        <a:pt x="933993" y="664530"/>
                      </a:lnTo>
                      <a:lnTo>
                        <a:pt x="933150" y="665787"/>
                      </a:lnTo>
                      <a:lnTo>
                        <a:pt x="928093" y="673402"/>
                      </a:lnTo>
                      <a:lnTo>
                        <a:pt x="927788" y="673841"/>
                      </a:lnTo>
                      <a:lnTo>
                        <a:pt x="926139" y="676331"/>
                      </a:lnTo>
                      <a:lnTo>
                        <a:pt x="924368" y="678710"/>
                      </a:lnTo>
                      <a:lnTo>
                        <a:pt x="921864" y="682103"/>
                      </a:lnTo>
                      <a:lnTo>
                        <a:pt x="919397" y="685702"/>
                      </a:lnTo>
                      <a:lnTo>
                        <a:pt x="919104" y="686142"/>
                      </a:lnTo>
                      <a:lnTo>
                        <a:pt x="917980" y="687826"/>
                      </a:lnTo>
                      <a:lnTo>
                        <a:pt x="919360" y="688985"/>
                      </a:lnTo>
                      <a:lnTo>
                        <a:pt x="920728" y="690132"/>
                      </a:lnTo>
                      <a:lnTo>
                        <a:pt x="926481" y="693207"/>
                      </a:lnTo>
                      <a:lnTo>
                        <a:pt x="928252" y="694635"/>
                      </a:lnTo>
                      <a:lnTo>
                        <a:pt x="933492" y="697503"/>
                      </a:lnTo>
                      <a:lnTo>
                        <a:pt x="934775" y="698198"/>
                      </a:lnTo>
                      <a:lnTo>
                        <a:pt x="936753" y="699772"/>
                      </a:lnTo>
                      <a:lnTo>
                        <a:pt x="937938" y="700712"/>
                      </a:lnTo>
                      <a:lnTo>
                        <a:pt x="941492" y="703543"/>
                      </a:lnTo>
                      <a:lnTo>
                        <a:pt x="943068" y="704788"/>
                      </a:lnTo>
                      <a:lnTo>
                        <a:pt x="944252" y="705739"/>
                      </a:lnTo>
                      <a:lnTo>
                        <a:pt x="945950" y="706813"/>
                      </a:lnTo>
                      <a:lnTo>
                        <a:pt x="947220" y="707631"/>
                      </a:lnTo>
                      <a:lnTo>
                        <a:pt x="951019" y="710072"/>
                      </a:lnTo>
                      <a:lnTo>
                        <a:pt x="956442" y="713537"/>
                      </a:lnTo>
                      <a:lnTo>
                        <a:pt x="956857" y="713806"/>
                      </a:lnTo>
                      <a:lnTo>
                        <a:pt x="967056" y="720249"/>
                      </a:lnTo>
                      <a:lnTo>
                        <a:pt x="967911" y="720786"/>
                      </a:lnTo>
                      <a:lnTo>
                        <a:pt x="969181" y="721591"/>
                      </a:lnTo>
                      <a:lnTo>
                        <a:pt x="970940" y="722994"/>
                      </a:lnTo>
                      <a:lnTo>
                        <a:pt x="973664" y="725179"/>
                      </a:lnTo>
                      <a:lnTo>
                        <a:pt x="974848" y="726118"/>
                      </a:lnTo>
                      <a:lnTo>
                        <a:pt x="977206" y="728010"/>
                      </a:lnTo>
                      <a:lnTo>
                        <a:pt x="979050" y="729681"/>
                      </a:lnTo>
                      <a:lnTo>
                        <a:pt x="985414" y="735502"/>
                      </a:lnTo>
                      <a:lnTo>
                        <a:pt x="986391" y="736393"/>
                      </a:lnTo>
                      <a:lnTo>
                        <a:pt x="987905" y="737735"/>
                      </a:lnTo>
                      <a:lnTo>
                        <a:pt x="999594" y="748132"/>
                      </a:lnTo>
                      <a:lnTo>
                        <a:pt x="1006275" y="753977"/>
                      </a:lnTo>
                      <a:lnTo>
                        <a:pt x="1007020" y="754624"/>
                      </a:lnTo>
                      <a:lnTo>
                        <a:pt x="1008205" y="755674"/>
                      </a:lnTo>
                      <a:lnTo>
                        <a:pt x="1009732" y="756638"/>
                      </a:lnTo>
                      <a:lnTo>
                        <a:pt x="1010428" y="757089"/>
                      </a:lnTo>
                      <a:lnTo>
                        <a:pt x="1015008" y="760006"/>
                      </a:lnTo>
                      <a:lnTo>
                        <a:pt x="1016511" y="760957"/>
                      </a:lnTo>
                      <a:lnTo>
                        <a:pt x="1018270" y="761873"/>
                      </a:lnTo>
                      <a:lnTo>
                        <a:pt x="1024902" y="765277"/>
                      </a:lnTo>
                      <a:lnTo>
                        <a:pt x="1026233" y="765948"/>
                      </a:lnTo>
                      <a:lnTo>
                        <a:pt x="1027943" y="766485"/>
                      </a:lnTo>
                      <a:lnTo>
                        <a:pt x="1030068" y="767144"/>
                      </a:lnTo>
                      <a:lnTo>
                        <a:pt x="1033329" y="768157"/>
                      </a:lnTo>
                      <a:lnTo>
                        <a:pt x="1035076" y="768694"/>
                      </a:lnTo>
                      <a:lnTo>
                        <a:pt x="1036529" y="768999"/>
                      </a:lnTo>
                      <a:lnTo>
                        <a:pt x="1039436" y="769597"/>
                      </a:lnTo>
                      <a:lnTo>
                        <a:pt x="1042819" y="770293"/>
                      </a:lnTo>
                      <a:lnTo>
                        <a:pt x="1045238" y="770781"/>
                      </a:lnTo>
                      <a:lnTo>
                        <a:pt x="1046655" y="771025"/>
                      </a:lnTo>
                      <a:lnTo>
                        <a:pt x="1049500" y="771513"/>
                      </a:lnTo>
                      <a:lnTo>
                        <a:pt x="1052298" y="772001"/>
                      </a:lnTo>
                      <a:lnTo>
                        <a:pt x="1054643" y="772404"/>
                      </a:lnTo>
                      <a:lnTo>
                        <a:pt x="1055950" y="772831"/>
                      </a:lnTo>
                      <a:lnTo>
                        <a:pt x="1056829" y="773124"/>
                      </a:lnTo>
                      <a:lnTo>
                        <a:pt x="1059895" y="774149"/>
                      </a:lnTo>
                      <a:lnTo>
                        <a:pt x="1062057" y="774856"/>
                      </a:lnTo>
                      <a:lnTo>
                        <a:pt x="1063779" y="775430"/>
                      </a:lnTo>
                      <a:lnTo>
                        <a:pt x="1065110" y="776040"/>
                      </a:lnTo>
                      <a:lnTo>
                        <a:pt x="1066454" y="776650"/>
                      </a:lnTo>
                      <a:lnTo>
                        <a:pt x="1072011" y="779201"/>
                      </a:lnTo>
                      <a:lnTo>
                        <a:pt x="1074051" y="780140"/>
                      </a:lnTo>
                      <a:lnTo>
                        <a:pt x="1076628" y="781434"/>
                      </a:lnTo>
                      <a:lnTo>
                        <a:pt x="1087413" y="786852"/>
                      </a:lnTo>
                      <a:lnTo>
                        <a:pt x="1090063" y="788194"/>
                      </a:lnTo>
                      <a:lnTo>
                        <a:pt x="1092298" y="789280"/>
                      </a:lnTo>
                      <a:lnTo>
                        <a:pt x="1103047" y="794503"/>
                      </a:lnTo>
                      <a:lnTo>
                        <a:pt x="1105734" y="795809"/>
                      </a:lnTo>
                      <a:lnTo>
                        <a:pt x="1106625" y="796236"/>
                      </a:lnTo>
                      <a:lnTo>
                        <a:pt x="1108922" y="797200"/>
                      </a:lnTo>
                      <a:lnTo>
                        <a:pt x="1119976" y="801788"/>
                      </a:lnTo>
                      <a:lnTo>
                        <a:pt x="1122174" y="802703"/>
                      </a:lnTo>
                      <a:lnTo>
                        <a:pt x="1122614" y="802886"/>
                      </a:lnTo>
                      <a:lnTo>
                        <a:pt x="1123933" y="803484"/>
                      </a:lnTo>
                      <a:lnTo>
                        <a:pt x="1128171" y="805461"/>
                      </a:lnTo>
                      <a:lnTo>
                        <a:pt x="1130028" y="806315"/>
                      </a:lnTo>
                      <a:lnTo>
                        <a:pt x="1131567" y="807621"/>
                      </a:lnTo>
                      <a:lnTo>
                        <a:pt x="1133582" y="809342"/>
                      </a:lnTo>
                      <a:lnTo>
                        <a:pt x="1135585" y="810916"/>
                      </a:lnTo>
                      <a:lnTo>
                        <a:pt x="1137185" y="812185"/>
                      </a:lnTo>
                      <a:lnTo>
                        <a:pt x="1178945" y="844913"/>
                      </a:lnTo>
                      <a:lnTo>
                        <a:pt x="1182926" y="848037"/>
                      </a:lnTo>
                      <a:lnTo>
                        <a:pt x="1132898" y="889612"/>
                      </a:lnTo>
                      <a:lnTo>
                        <a:pt x="1104476" y="910357"/>
                      </a:lnTo>
                      <a:lnTo>
                        <a:pt x="1090161" y="923145"/>
                      </a:lnTo>
                      <a:lnTo>
                        <a:pt x="1068615" y="942389"/>
                      </a:lnTo>
                      <a:lnTo>
                        <a:pt x="1000400" y="1013410"/>
                      </a:lnTo>
                      <a:lnTo>
                        <a:pt x="998348" y="1016217"/>
                      </a:lnTo>
                      <a:lnTo>
                        <a:pt x="997090" y="1017925"/>
                      </a:lnTo>
                      <a:lnTo>
                        <a:pt x="981823" y="1031824"/>
                      </a:lnTo>
                      <a:lnTo>
                        <a:pt x="972479" y="1047041"/>
                      </a:lnTo>
                      <a:lnTo>
                        <a:pt x="958323" y="1079940"/>
                      </a:lnTo>
                      <a:lnTo>
                        <a:pt x="957932" y="1081014"/>
                      </a:lnTo>
                      <a:lnTo>
                        <a:pt x="954268" y="1091313"/>
                      </a:lnTo>
                      <a:lnTo>
                        <a:pt x="949126" y="1105773"/>
                      </a:lnTo>
                      <a:lnTo>
                        <a:pt x="940967" y="1127482"/>
                      </a:lnTo>
                      <a:lnTo>
                        <a:pt x="930976" y="1154096"/>
                      </a:lnTo>
                      <a:lnTo>
                        <a:pt x="929046" y="1160137"/>
                      </a:lnTo>
                      <a:lnTo>
                        <a:pt x="927751" y="1164200"/>
                      </a:lnTo>
                      <a:lnTo>
                        <a:pt x="925907" y="1168654"/>
                      </a:lnTo>
                      <a:lnTo>
                        <a:pt x="925162" y="1168508"/>
                      </a:lnTo>
                      <a:lnTo>
                        <a:pt x="924441" y="1168337"/>
                      </a:lnTo>
                      <a:lnTo>
                        <a:pt x="921143" y="1167690"/>
                      </a:lnTo>
                      <a:lnTo>
                        <a:pt x="919739" y="1167410"/>
                      </a:lnTo>
                      <a:lnTo>
                        <a:pt x="905363" y="1164591"/>
                      </a:lnTo>
                      <a:lnTo>
                        <a:pt x="903922" y="1164310"/>
                      </a:lnTo>
                      <a:lnTo>
                        <a:pt x="902493" y="1164030"/>
                      </a:lnTo>
                      <a:lnTo>
                        <a:pt x="900135" y="1163285"/>
                      </a:lnTo>
                      <a:lnTo>
                        <a:pt x="892123" y="1160735"/>
                      </a:lnTo>
                      <a:lnTo>
                        <a:pt x="885064" y="1158490"/>
                      </a:lnTo>
                      <a:lnTo>
                        <a:pt x="883182" y="1157892"/>
                      </a:lnTo>
                      <a:lnTo>
                        <a:pt x="881521" y="1156598"/>
                      </a:lnTo>
                      <a:lnTo>
                        <a:pt x="875524" y="1151961"/>
                      </a:lnTo>
                      <a:lnTo>
                        <a:pt x="870272" y="1147897"/>
                      </a:lnTo>
                      <a:lnTo>
                        <a:pt x="869063" y="1146970"/>
                      </a:lnTo>
                      <a:lnTo>
                        <a:pt x="867854" y="1146030"/>
                      </a:lnTo>
                      <a:lnTo>
                        <a:pt x="866400" y="1144615"/>
                      </a:lnTo>
                      <a:lnTo>
                        <a:pt x="865680" y="1143907"/>
                      </a:lnTo>
                      <a:lnTo>
                        <a:pt x="859487" y="1137891"/>
                      </a:lnTo>
                      <a:lnTo>
                        <a:pt x="858021" y="1136451"/>
                      </a:lnTo>
                      <a:lnTo>
                        <a:pt x="852208" y="1130789"/>
                      </a:lnTo>
                      <a:lnTo>
                        <a:pt x="850681" y="1129312"/>
                      </a:lnTo>
                      <a:lnTo>
                        <a:pt x="848763" y="1128556"/>
                      </a:lnTo>
                      <a:lnTo>
                        <a:pt x="840983" y="1125505"/>
                      </a:lnTo>
                      <a:lnTo>
                        <a:pt x="837368" y="1124077"/>
                      </a:lnTo>
                      <a:lnTo>
                        <a:pt x="835242" y="1123248"/>
                      </a:lnTo>
                      <a:lnTo>
                        <a:pt x="833801" y="1122918"/>
                      </a:lnTo>
                      <a:lnTo>
                        <a:pt x="819511" y="1119721"/>
                      </a:lnTo>
                      <a:lnTo>
                        <a:pt x="813734" y="1118428"/>
                      </a:lnTo>
                      <a:lnTo>
                        <a:pt x="810460" y="1117695"/>
                      </a:lnTo>
                      <a:lnTo>
                        <a:pt x="808591" y="1117281"/>
                      </a:lnTo>
                      <a:lnTo>
                        <a:pt x="807187" y="1116963"/>
                      </a:lnTo>
                      <a:lnTo>
                        <a:pt x="805782" y="1116500"/>
                      </a:lnTo>
                      <a:lnTo>
                        <a:pt x="804378" y="1116048"/>
                      </a:lnTo>
                      <a:lnTo>
                        <a:pt x="791309" y="1111765"/>
                      </a:lnTo>
                      <a:lnTo>
                        <a:pt x="781037" y="1108409"/>
                      </a:lnTo>
                      <a:lnTo>
                        <a:pt x="779168" y="1107787"/>
                      </a:lnTo>
                      <a:lnTo>
                        <a:pt x="777385" y="1106945"/>
                      </a:lnTo>
                      <a:lnTo>
                        <a:pt x="767162" y="1102076"/>
                      </a:lnTo>
                      <a:lnTo>
                        <a:pt x="758026" y="1097731"/>
                      </a:lnTo>
                      <a:lnTo>
                        <a:pt x="756035" y="1096780"/>
                      </a:lnTo>
                      <a:lnTo>
                        <a:pt x="754093" y="1095279"/>
                      </a:lnTo>
                      <a:lnTo>
                        <a:pt x="747057" y="1089848"/>
                      </a:lnTo>
                      <a:lnTo>
                        <a:pt x="744273" y="1087701"/>
                      </a:lnTo>
                      <a:lnTo>
                        <a:pt x="741891" y="1085858"/>
                      </a:lnTo>
                      <a:lnTo>
                        <a:pt x="740694" y="1084931"/>
                      </a:lnTo>
                      <a:lnTo>
                        <a:pt x="739057" y="1083845"/>
                      </a:lnTo>
                      <a:lnTo>
                        <a:pt x="737433" y="1082746"/>
                      </a:lnTo>
                      <a:lnTo>
                        <a:pt x="728040" y="1076450"/>
                      </a:lnTo>
                      <a:lnTo>
                        <a:pt x="715607" y="1068127"/>
                      </a:lnTo>
                      <a:lnTo>
                        <a:pt x="714373" y="1067298"/>
                      </a:lnTo>
                      <a:lnTo>
                        <a:pt x="713127" y="1066468"/>
                      </a:lnTo>
                      <a:lnTo>
                        <a:pt x="711099" y="1065211"/>
                      </a:lnTo>
                      <a:lnTo>
                        <a:pt x="706336" y="1062258"/>
                      </a:lnTo>
                      <a:lnTo>
                        <a:pt x="700461" y="1058634"/>
                      </a:lnTo>
                      <a:lnTo>
                        <a:pt x="698690" y="1057535"/>
                      </a:lnTo>
                      <a:lnTo>
                        <a:pt x="696723" y="1056998"/>
                      </a:lnTo>
                      <a:lnTo>
                        <a:pt x="688198" y="1054668"/>
                      </a:lnTo>
                      <a:lnTo>
                        <a:pt x="668167" y="1049201"/>
                      </a:lnTo>
                      <a:lnTo>
                        <a:pt x="665773" y="1048554"/>
                      </a:lnTo>
                      <a:lnTo>
                        <a:pt x="664820" y="1048298"/>
                      </a:lnTo>
                      <a:lnTo>
                        <a:pt x="662976" y="1047675"/>
                      </a:lnTo>
                      <a:lnTo>
                        <a:pt x="661120" y="1047053"/>
                      </a:lnTo>
                      <a:lnTo>
                        <a:pt x="644472" y="1041452"/>
                      </a:lnTo>
                      <a:lnTo>
                        <a:pt x="625284" y="1035009"/>
                      </a:lnTo>
                      <a:lnTo>
                        <a:pt x="614987" y="1031543"/>
                      </a:lnTo>
                      <a:lnTo>
                        <a:pt x="613583" y="1031067"/>
                      </a:lnTo>
                      <a:lnTo>
                        <a:pt x="612129" y="1030811"/>
                      </a:lnTo>
                      <a:lnTo>
                        <a:pt x="600990" y="1028785"/>
                      </a:lnTo>
                      <a:lnTo>
                        <a:pt x="582083" y="1025356"/>
                      </a:lnTo>
                      <a:lnTo>
                        <a:pt x="580141" y="1025003"/>
                      </a:lnTo>
                      <a:lnTo>
                        <a:pt x="578687" y="1024734"/>
                      </a:lnTo>
                      <a:lnTo>
                        <a:pt x="576257" y="1024478"/>
                      </a:lnTo>
                      <a:lnTo>
                        <a:pt x="560733" y="1022769"/>
                      </a:lnTo>
                      <a:lnTo>
                        <a:pt x="558314" y="1022501"/>
                      </a:lnTo>
                      <a:lnTo>
                        <a:pt x="557008" y="1022574"/>
                      </a:lnTo>
                      <a:lnTo>
                        <a:pt x="556531" y="1022611"/>
                      </a:lnTo>
                      <a:lnTo>
                        <a:pt x="545661" y="1023282"/>
                      </a:lnTo>
                      <a:lnTo>
                        <a:pt x="534949" y="1023941"/>
                      </a:lnTo>
                      <a:lnTo>
                        <a:pt x="533007" y="1024051"/>
                      </a:lnTo>
                      <a:lnTo>
                        <a:pt x="531651" y="1023648"/>
                      </a:lnTo>
                      <a:lnTo>
                        <a:pt x="526240" y="1022025"/>
                      </a:lnTo>
                      <a:lnTo>
                        <a:pt x="520158" y="1017351"/>
                      </a:lnTo>
                      <a:lnTo>
                        <a:pt x="518546" y="1016119"/>
                      </a:lnTo>
                      <a:lnTo>
                        <a:pt x="517251" y="1015362"/>
                      </a:lnTo>
                      <a:lnTo>
                        <a:pt x="515541" y="1014374"/>
                      </a:lnTo>
                      <a:lnTo>
                        <a:pt x="506527" y="1009139"/>
                      </a:lnTo>
                      <a:lnTo>
                        <a:pt x="499675" y="1005149"/>
                      </a:lnTo>
                      <a:lnTo>
                        <a:pt x="498429" y="1004429"/>
                      </a:lnTo>
                      <a:lnTo>
                        <a:pt x="496377" y="1003233"/>
                      </a:lnTo>
                      <a:lnTo>
                        <a:pt x="494521" y="1002696"/>
                      </a:lnTo>
                      <a:lnTo>
                        <a:pt x="484786" y="999914"/>
                      </a:lnTo>
                      <a:lnTo>
                        <a:pt x="478166" y="998022"/>
                      </a:lnTo>
                      <a:lnTo>
                        <a:pt x="476823" y="997631"/>
                      </a:lnTo>
                      <a:lnTo>
                        <a:pt x="475076" y="997131"/>
                      </a:lnTo>
                      <a:lnTo>
                        <a:pt x="473623" y="996960"/>
                      </a:lnTo>
                      <a:lnTo>
                        <a:pt x="472621" y="996838"/>
                      </a:lnTo>
                      <a:lnTo>
                        <a:pt x="471681" y="996729"/>
                      </a:lnTo>
                      <a:lnTo>
                        <a:pt x="456144" y="994922"/>
                      </a:lnTo>
                      <a:lnTo>
                        <a:pt x="443991" y="994764"/>
                      </a:lnTo>
                      <a:lnTo>
                        <a:pt x="442538" y="994739"/>
                      </a:lnTo>
                      <a:lnTo>
                        <a:pt x="441072" y="994715"/>
                      </a:lnTo>
                      <a:lnTo>
                        <a:pt x="438690" y="994837"/>
                      </a:lnTo>
                      <a:lnTo>
                        <a:pt x="438214" y="994849"/>
                      </a:lnTo>
                      <a:lnTo>
                        <a:pt x="427466" y="995374"/>
                      </a:lnTo>
                      <a:lnTo>
                        <a:pt x="425512" y="995472"/>
                      </a:lnTo>
                      <a:lnTo>
                        <a:pt x="423741" y="996314"/>
                      </a:lnTo>
                      <a:lnTo>
                        <a:pt x="420663" y="997790"/>
                      </a:lnTo>
                      <a:lnTo>
                        <a:pt x="417646" y="999242"/>
                      </a:lnTo>
                      <a:lnTo>
                        <a:pt x="415911" y="1000072"/>
                      </a:lnTo>
                      <a:lnTo>
                        <a:pt x="413762" y="1001097"/>
                      </a:lnTo>
                      <a:lnTo>
                        <a:pt x="411734" y="1001695"/>
                      </a:lnTo>
                      <a:lnTo>
                        <a:pt x="405138" y="1003611"/>
                      </a:lnTo>
                      <a:lnTo>
                        <a:pt x="402879" y="1004258"/>
                      </a:lnTo>
                      <a:lnTo>
                        <a:pt x="401071" y="1004795"/>
                      </a:lnTo>
                      <a:lnTo>
                        <a:pt x="398641" y="1005039"/>
                      </a:lnTo>
                      <a:lnTo>
                        <a:pt x="387929" y="1006149"/>
                      </a:lnTo>
                      <a:lnTo>
                        <a:pt x="386476" y="1006296"/>
                      </a:lnTo>
                      <a:lnTo>
                        <a:pt x="384521" y="1006491"/>
                      </a:lnTo>
                      <a:lnTo>
                        <a:pt x="383105" y="1006479"/>
                      </a:lnTo>
                      <a:lnTo>
                        <a:pt x="377901" y="1006405"/>
                      </a:lnTo>
                      <a:lnTo>
                        <a:pt x="369755" y="1006296"/>
                      </a:lnTo>
                      <a:lnTo>
                        <a:pt x="367996" y="1006271"/>
                      </a:lnTo>
                      <a:lnTo>
                        <a:pt x="366249" y="1005991"/>
                      </a:lnTo>
                      <a:lnTo>
                        <a:pt x="365296" y="1005832"/>
                      </a:lnTo>
                      <a:lnTo>
                        <a:pt x="358139" y="1004673"/>
                      </a:lnTo>
                      <a:lnTo>
                        <a:pt x="350505" y="1003428"/>
                      </a:lnTo>
                      <a:lnTo>
                        <a:pt x="348600" y="1003123"/>
                      </a:lnTo>
                      <a:lnTo>
                        <a:pt x="346279" y="1002281"/>
                      </a:lnTo>
                      <a:lnTo>
                        <a:pt x="338389" y="999438"/>
                      </a:lnTo>
                      <a:lnTo>
                        <a:pt x="327726" y="995594"/>
                      </a:lnTo>
                      <a:lnTo>
                        <a:pt x="326334" y="995093"/>
                      </a:lnTo>
                      <a:lnTo>
                        <a:pt x="325699" y="994886"/>
                      </a:lnTo>
                      <a:lnTo>
                        <a:pt x="322267" y="993763"/>
                      </a:lnTo>
                      <a:lnTo>
                        <a:pt x="312764" y="990652"/>
                      </a:lnTo>
                      <a:lnTo>
                        <a:pt x="309869" y="989700"/>
                      </a:lnTo>
                      <a:lnTo>
                        <a:pt x="307940" y="989065"/>
                      </a:lnTo>
                      <a:lnTo>
                        <a:pt x="306657" y="988333"/>
                      </a:lnTo>
                      <a:lnTo>
                        <a:pt x="304959" y="987369"/>
                      </a:lnTo>
                      <a:lnTo>
                        <a:pt x="297374" y="983049"/>
                      </a:lnTo>
                      <a:lnTo>
                        <a:pt x="292269" y="980145"/>
                      </a:lnTo>
                      <a:lnTo>
                        <a:pt x="290571" y="979181"/>
                      </a:lnTo>
                      <a:lnTo>
                        <a:pt x="288739" y="978461"/>
                      </a:lnTo>
                      <a:lnTo>
                        <a:pt x="280238" y="975081"/>
                      </a:lnTo>
                      <a:lnTo>
                        <a:pt x="267242" y="969931"/>
                      </a:lnTo>
                      <a:lnTo>
                        <a:pt x="265410" y="969199"/>
                      </a:lnTo>
                      <a:lnTo>
                        <a:pt x="263737" y="968064"/>
                      </a:lnTo>
                      <a:lnTo>
                        <a:pt x="257105" y="963573"/>
                      </a:lnTo>
                      <a:lnTo>
                        <a:pt x="251706" y="959913"/>
                      </a:lnTo>
                      <a:lnTo>
                        <a:pt x="222503" y="940119"/>
                      </a:lnTo>
                      <a:lnTo>
                        <a:pt x="220842" y="938997"/>
                      </a:lnTo>
                      <a:lnTo>
                        <a:pt x="219584" y="938143"/>
                      </a:lnTo>
                      <a:lnTo>
                        <a:pt x="218411" y="937179"/>
                      </a:lnTo>
                      <a:lnTo>
                        <a:pt x="216848" y="935885"/>
                      </a:lnTo>
                      <a:lnTo>
                        <a:pt x="186691" y="911003"/>
                      </a:lnTo>
                      <a:lnTo>
                        <a:pt x="185116" y="909710"/>
                      </a:lnTo>
                      <a:lnTo>
                        <a:pt x="183943" y="908734"/>
                      </a:lnTo>
                      <a:lnTo>
                        <a:pt x="183137" y="908124"/>
                      </a:lnTo>
                      <a:lnTo>
                        <a:pt x="181122" y="906610"/>
                      </a:lnTo>
                      <a:lnTo>
                        <a:pt x="170630" y="898727"/>
                      </a:lnTo>
                      <a:lnTo>
                        <a:pt x="163375" y="893261"/>
                      </a:lnTo>
                      <a:lnTo>
                        <a:pt x="162569" y="892663"/>
                      </a:lnTo>
                      <a:lnTo>
                        <a:pt x="161762" y="892053"/>
                      </a:lnTo>
                      <a:lnTo>
                        <a:pt x="160846" y="890820"/>
                      </a:lnTo>
                      <a:lnTo>
                        <a:pt x="156926" y="885487"/>
                      </a:lnTo>
                      <a:lnTo>
                        <a:pt x="156010" y="884255"/>
                      </a:lnTo>
                      <a:lnTo>
                        <a:pt x="155594" y="882729"/>
                      </a:lnTo>
                      <a:lnTo>
                        <a:pt x="154581" y="879044"/>
                      </a:lnTo>
                      <a:lnTo>
                        <a:pt x="154336" y="878178"/>
                      </a:lnTo>
                      <a:lnTo>
                        <a:pt x="154141" y="877470"/>
                      </a:lnTo>
                      <a:lnTo>
                        <a:pt x="154385" y="875469"/>
                      </a:lnTo>
                      <a:lnTo>
                        <a:pt x="155423" y="866719"/>
                      </a:lnTo>
                      <a:lnTo>
                        <a:pt x="156522" y="857494"/>
                      </a:lnTo>
                      <a:lnTo>
                        <a:pt x="159112" y="837250"/>
                      </a:lnTo>
                      <a:lnTo>
                        <a:pt x="159527" y="834065"/>
                      </a:lnTo>
                      <a:lnTo>
                        <a:pt x="160016" y="831453"/>
                      </a:lnTo>
                      <a:lnTo>
                        <a:pt x="160504" y="828854"/>
                      </a:lnTo>
                      <a:lnTo>
                        <a:pt x="161591" y="823021"/>
                      </a:lnTo>
                      <a:lnTo>
                        <a:pt x="163362" y="813539"/>
                      </a:lnTo>
                      <a:lnTo>
                        <a:pt x="163680" y="811892"/>
                      </a:lnTo>
                      <a:lnTo>
                        <a:pt x="164584" y="810721"/>
                      </a:lnTo>
                      <a:lnTo>
                        <a:pt x="165610" y="809390"/>
                      </a:lnTo>
                      <a:lnTo>
                        <a:pt x="166648" y="808060"/>
                      </a:lnTo>
                      <a:lnTo>
                        <a:pt x="168492" y="807536"/>
                      </a:lnTo>
                      <a:lnTo>
                        <a:pt x="172669" y="806340"/>
                      </a:lnTo>
                      <a:lnTo>
                        <a:pt x="173598" y="806071"/>
                      </a:lnTo>
                      <a:lnTo>
                        <a:pt x="174990" y="805681"/>
                      </a:lnTo>
                      <a:lnTo>
                        <a:pt x="176419" y="805266"/>
                      </a:lnTo>
                      <a:lnTo>
                        <a:pt x="177995" y="803960"/>
                      </a:lnTo>
                      <a:lnTo>
                        <a:pt x="188572" y="795186"/>
                      </a:lnTo>
                      <a:lnTo>
                        <a:pt x="190184" y="793844"/>
                      </a:lnTo>
                      <a:lnTo>
                        <a:pt x="191296" y="792172"/>
                      </a:lnTo>
                      <a:lnTo>
                        <a:pt x="193238" y="789256"/>
                      </a:lnTo>
                      <a:lnTo>
                        <a:pt x="197305" y="783154"/>
                      </a:lnTo>
                      <a:lnTo>
                        <a:pt x="206307" y="769621"/>
                      </a:lnTo>
                      <a:lnTo>
                        <a:pt x="208041" y="766998"/>
                      </a:lnTo>
                      <a:lnTo>
                        <a:pt x="209360" y="764728"/>
                      </a:lnTo>
                      <a:lnTo>
                        <a:pt x="210557" y="762666"/>
                      </a:lnTo>
                      <a:lnTo>
                        <a:pt x="221281" y="745045"/>
                      </a:lnTo>
                      <a:lnTo>
                        <a:pt x="220842" y="744789"/>
                      </a:lnTo>
                      <a:lnTo>
                        <a:pt x="219950" y="744264"/>
                      </a:lnTo>
                      <a:lnTo>
                        <a:pt x="218374" y="743336"/>
                      </a:lnTo>
                      <a:lnTo>
                        <a:pt x="216970" y="741982"/>
                      </a:lnTo>
                      <a:lnTo>
                        <a:pt x="214160" y="739285"/>
                      </a:lnTo>
                      <a:lnTo>
                        <a:pt x="212768" y="737943"/>
                      </a:lnTo>
                      <a:lnTo>
                        <a:pt x="211730" y="736857"/>
                      </a:lnTo>
                      <a:lnTo>
                        <a:pt x="209995" y="735038"/>
                      </a:lnTo>
                      <a:lnTo>
                        <a:pt x="208273" y="733232"/>
                      </a:lnTo>
                      <a:lnTo>
                        <a:pt x="206539" y="731414"/>
                      </a:lnTo>
                      <a:lnTo>
                        <a:pt x="204731" y="729169"/>
                      </a:lnTo>
                      <a:lnTo>
                        <a:pt x="202288" y="726143"/>
                      </a:lnTo>
                      <a:lnTo>
                        <a:pt x="197977" y="721762"/>
                      </a:lnTo>
                      <a:lnTo>
                        <a:pt x="196914" y="720676"/>
                      </a:lnTo>
                      <a:lnTo>
                        <a:pt x="196340" y="719529"/>
                      </a:lnTo>
                      <a:lnTo>
                        <a:pt x="194887" y="716661"/>
                      </a:lnTo>
                      <a:lnTo>
                        <a:pt x="194215" y="715331"/>
                      </a:lnTo>
                      <a:lnTo>
                        <a:pt x="194190" y="713818"/>
                      </a:lnTo>
                      <a:lnTo>
                        <a:pt x="194142" y="711731"/>
                      </a:lnTo>
                      <a:lnTo>
                        <a:pt x="194105" y="710315"/>
                      </a:lnTo>
                      <a:lnTo>
                        <a:pt x="194691" y="708924"/>
                      </a:lnTo>
                      <a:lnTo>
                        <a:pt x="195913" y="706032"/>
                      </a:lnTo>
                      <a:lnTo>
                        <a:pt x="196377" y="705178"/>
                      </a:lnTo>
                      <a:lnTo>
                        <a:pt x="196670" y="704617"/>
                      </a:lnTo>
                      <a:lnTo>
                        <a:pt x="197378" y="703311"/>
                      </a:lnTo>
                      <a:lnTo>
                        <a:pt x="197977" y="702201"/>
                      </a:lnTo>
                      <a:lnTo>
                        <a:pt x="198869" y="700980"/>
                      </a:lnTo>
                      <a:lnTo>
                        <a:pt x="200297" y="699028"/>
                      </a:lnTo>
                      <a:lnTo>
                        <a:pt x="201934" y="695989"/>
                      </a:lnTo>
                      <a:lnTo>
                        <a:pt x="203009" y="694000"/>
                      </a:lnTo>
                      <a:lnTo>
                        <a:pt x="204621" y="692194"/>
                      </a:lnTo>
                      <a:lnTo>
                        <a:pt x="205904" y="690742"/>
                      </a:lnTo>
                      <a:lnTo>
                        <a:pt x="208408" y="687923"/>
                      </a:lnTo>
                      <a:lnTo>
                        <a:pt x="208860" y="687399"/>
                      </a:lnTo>
                      <a:lnTo>
                        <a:pt x="210557" y="685349"/>
                      </a:lnTo>
                      <a:lnTo>
                        <a:pt x="212084" y="683518"/>
                      </a:lnTo>
                      <a:lnTo>
                        <a:pt x="213354" y="681981"/>
                      </a:lnTo>
                      <a:lnTo>
                        <a:pt x="214527" y="679625"/>
                      </a:lnTo>
                      <a:lnTo>
                        <a:pt x="214747" y="679149"/>
                      </a:lnTo>
                      <a:lnTo>
                        <a:pt x="215479" y="677673"/>
                      </a:lnTo>
                      <a:lnTo>
                        <a:pt x="215858" y="676587"/>
                      </a:lnTo>
                      <a:lnTo>
                        <a:pt x="216628" y="674427"/>
                      </a:lnTo>
                      <a:lnTo>
                        <a:pt x="219144" y="671022"/>
                      </a:lnTo>
                      <a:lnTo>
                        <a:pt x="220365" y="669387"/>
                      </a:lnTo>
                      <a:lnTo>
                        <a:pt x="220158" y="667374"/>
                      </a:lnTo>
                      <a:lnTo>
                        <a:pt x="219950" y="665446"/>
                      </a:lnTo>
                      <a:lnTo>
                        <a:pt x="218496" y="664042"/>
                      </a:lnTo>
                      <a:lnTo>
                        <a:pt x="217336" y="662944"/>
                      </a:lnTo>
                      <a:lnTo>
                        <a:pt x="215980" y="662773"/>
                      </a:lnTo>
                      <a:lnTo>
                        <a:pt x="212243" y="662273"/>
                      </a:lnTo>
                      <a:lnTo>
                        <a:pt x="211278" y="662151"/>
                      </a:lnTo>
                      <a:lnTo>
                        <a:pt x="209751" y="662407"/>
                      </a:lnTo>
                      <a:lnTo>
                        <a:pt x="203229" y="663518"/>
                      </a:lnTo>
                      <a:lnTo>
                        <a:pt x="202301" y="663701"/>
                      </a:lnTo>
                      <a:lnTo>
                        <a:pt x="197635" y="664579"/>
                      </a:lnTo>
                      <a:lnTo>
                        <a:pt x="196328" y="664836"/>
                      </a:lnTo>
                      <a:lnTo>
                        <a:pt x="193726" y="665324"/>
                      </a:lnTo>
                      <a:lnTo>
                        <a:pt x="191821" y="665531"/>
                      </a:lnTo>
                      <a:lnTo>
                        <a:pt x="188487" y="665873"/>
                      </a:lnTo>
                      <a:lnTo>
                        <a:pt x="187058" y="666019"/>
                      </a:lnTo>
                      <a:lnTo>
                        <a:pt x="185128" y="666397"/>
                      </a:lnTo>
                      <a:lnTo>
                        <a:pt x="182221" y="666947"/>
                      </a:lnTo>
                      <a:lnTo>
                        <a:pt x="181634" y="667069"/>
                      </a:lnTo>
                      <a:lnTo>
                        <a:pt x="179815" y="667410"/>
                      </a:lnTo>
                      <a:lnTo>
                        <a:pt x="178447" y="667825"/>
                      </a:lnTo>
                      <a:lnTo>
                        <a:pt x="177543" y="668094"/>
                      </a:lnTo>
                      <a:lnTo>
                        <a:pt x="172987" y="669473"/>
                      </a:lnTo>
                      <a:lnTo>
                        <a:pt x="172535" y="669607"/>
                      </a:lnTo>
                      <a:lnTo>
                        <a:pt x="171289" y="669973"/>
                      </a:lnTo>
                      <a:lnTo>
                        <a:pt x="169628" y="670473"/>
                      </a:lnTo>
                      <a:lnTo>
                        <a:pt x="168309" y="670644"/>
                      </a:lnTo>
                      <a:lnTo>
                        <a:pt x="167430" y="670742"/>
                      </a:lnTo>
                      <a:lnTo>
                        <a:pt x="166172" y="670900"/>
                      </a:lnTo>
                      <a:lnTo>
                        <a:pt x="163765" y="671193"/>
                      </a:lnTo>
                      <a:lnTo>
                        <a:pt x="162117" y="670546"/>
                      </a:lnTo>
                      <a:lnTo>
                        <a:pt x="160749" y="670010"/>
                      </a:lnTo>
                      <a:lnTo>
                        <a:pt x="159478" y="667447"/>
                      </a:lnTo>
                      <a:lnTo>
                        <a:pt x="158025" y="664543"/>
                      </a:lnTo>
                      <a:lnTo>
                        <a:pt x="157255" y="662553"/>
                      </a:lnTo>
                      <a:lnTo>
                        <a:pt x="156755" y="661236"/>
                      </a:lnTo>
                      <a:lnTo>
                        <a:pt x="156694" y="660613"/>
                      </a:lnTo>
                      <a:lnTo>
                        <a:pt x="156584" y="659552"/>
                      </a:lnTo>
                      <a:lnTo>
                        <a:pt x="156535" y="659027"/>
                      </a:lnTo>
                      <a:lnTo>
                        <a:pt x="156376" y="657416"/>
                      </a:lnTo>
                      <a:lnTo>
                        <a:pt x="156559" y="655952"/>
                      </a:lnTo>
                      <a:lnTo>
                        <a:pt x="156962" y="652767"/>
                      </a:lnTo>
                      <a:lnTo>
                        <a:pt x="157365" y="649948"/>
                      </a:lnTo>
                      <a:lnTo>
                        <a:pt x="157683" y="647825"/>
                      </a:lnTo>
                      <a:lnTo>
                        <a:pt x="157658" y="646177"/>
                      </a:lnTo>
                      <a:lnTo>
                        <a:pt x="157622" y="644542"/>
                      </a:lnTo>
                      <a:lnTo>
                        <a:pt x="157597" y="642370"/>
                      </a:lnTo>
                      <a:lnTo>
                        <a:pt x="156498" y="640418"/>
                      </a:lnTo>
                      <a:lnTo>
                        <a:pt x="156156" y="639795"/>
                      </a:lnTo>
                      <a:lnTo>
                        <a:pt x="155570" y="639368"/>
                      </a:lnTo>
                      <a:lnTo>
                        <a:pt x="153811" y="638050"/>
                      </a:lnTo>
                      <a:lnTo>
                        <a:pt x="151014" y="637940"/>
                      </a:lnTo>
                      <a:lnTo>
                        <a:pt x="150538" y="637916"/>
                      </a:lnTo>
                      <a:lnTo>
                        <a:pt x="148437" y="637831"/>
                      </a:lnTo>
                      <a:lnTo>
                        <a:pt x="146043" y="637709"/>
                      </a:lnTo>
                      <a:lnTo>
                        <a:pt x="137408" y="637281"/>
                      </a:lnTo>
                      <a:lnTo>
                        <a:pt x="135002" y="637159"/>
                      </a:lnTo>
                      <a:lnTo>
                        <a:pt x="133487" y="636793"/>
                      </a:lnTo>
                      <a:lnTo>
                        <a:pt x="130604" y="636098"/>
                      </a:lnTo>
                      <a:lnTo>
                        <a:pt x="128662" y="635597"/>
                      </a:lnTo>
                      <a:lnTo>
                        <a:pt x="127038" y="634621"/>
                      </a:lnTo>
                      <a:lnTo>
                        <a:pt x="124400" y="633023"/>
                      </a:lnTo>
                      <a:lnTo>
                        <a:pt x="123679" y="632583"/>
                      </a:lnTo>
                      <a:lnTo>
                        <a:pt x="122775" y="631717"/>
                      </a:lnTo>
                      <a:lnTo>
                        <a:pt x="122104" y="631021"/>
                      </a:lnTo>
                      <a:lnTo>
                        <a:pt x="121310" y="630179"/>
                      </a:lnTo>
                      <a:lnTo>
                        <a:pt x="120345" y="629179"/>
                      </a:lnTo>
                      <a:lnTo>
                        <a:pt x="119612" y="628410"/>
                      </a:lnTo>
                      <a:lnTo>
                        <a:pt x="119123" y="627397"/>
                      </a:lnTo>
                      <a:lnTo>
                        <a:pt x="116839" y="622736"/>
                      </a:lnTo>
                      <a:lnTo>
                        <a:pt x="116351" y="620149"/>
                      </a:lnTo>
                      <a:lnTo>
                        <a:pt x="115764" y="617025"/>
                      </a:lnTo>
                      <a:lnTo>
                        <a:pt x="115618" y="616244"/>
                      </a:lnTo>
                      <a:lnTo>
                        <a:pt x="115740" y="615426"/>
                      </a:lnTo>
                      <a:lnTo>
                        <a:pt x="116815" y="608922"/>
                      </a:lnTo>
                      <a:lnTo>
                        <a:pt x="122348" y="607970"/>
                      </a:lnTo>
                      <a:lnTo>
                        <a:pt x="123752" y="607714"/>
                      </a:lnTo>
                      <a:lnTo>
                        <a:pt x="124094" y="605383"/>
                      </a:lnTo>
                      <a:lnTo>
                        <a:pt x="124607" y="597317"/>
                      </a:lnTo>
                      <a:lnTo>
                        <a:pt x="124644" y="596780"/>
                      </a:lnTo>
                      <a:lnTo>
                        <a:pt x="124681" y="595706"/>
                      </a:lnTo>
                      <a:lnTo>
                        <a:pt x="124803" y="592985"/>
                      </a:lnTo>
                      <a:lnTo>
                        <a:pt x="125108" y="585944"/>
                      </a:lnTo>
                      <a:lnTo>
                        <a:pt x="124888" y="585285"/>
                      </a:lnTo>
                      <a:lnTo>
                        <a:pt x="124424" y="583955"/>
                      </a:lnTo>
                      <a:lnTo>
                        <a:pt x="126757" y="581209"/>
                      </a:lnTo>
                      <a:lnTo>
                        <a:pt x="129774" y="578183"/>
                      </a:lnTo>
                      <a:lnTo>
                        <a:pt x="131692" y="576255"/>
                      </a:lnTo>
                      <a:lnTo>
                        <a:pt x="129383" y="574303"/>
                      </a:lnTo>
                      <a:lnTo>
                        <a:pt x="127099" y="572362"/>
                      </a:lnTo>
                      <a:lnTo>
                        <a:pt x="128711" y="570581"/>
                      </a:lnTo>
                      <a:lnTo>
                        <a:pt x="130323" y="568787"/>
                      </a:lnTo>
                      <a:lnTo>
                        <a:pt x="132168" y="566444"/>
                      </a:lnTo>
                      <a:lnTo>
                        <a:pt x="135282" y="562490"/>
                      </a:lnTo>
                      <a:lnTo>
                        <a:pt x="136223" y="561307"/>
                      </a:lnTo>
                      <a:lnTo>
                        <a:pt x="136760" y="559867"/>
                      </a:lnTo>
                      <a:lnTo>
                        <a:pt x="136895" y="558280"/>
                      </a:lnTo>
                      <a:lnTo>
                        <a:pt x="137518" y="550336"/>
                      </a:lnTo>
                      <a:lnTo>
                        <a:pt x="137859" y="547761"/>
                      </a:lnTo>
                      <a:lnTo>
                        <a:pt x="138067" y="546212"/>
                      </a:lnTo>
                      <a:lnTo>
                        <a:pt x="138348" y="544149"/>
                      </a:lnTo>
                      <a:lnTo>
                        <a:pt x="138861" y="542087"/>
                      </a:lnTo>
                      <a:lnTo>
                        <a:pt x="139509" y="539500"/>
                      </a:lnTo>
                      <a:lnTo>
                        <a:pt x="140095" y="536449"/>
                      </a:lnTo>
                      <a:lnTo>
                        <a:pt x="140547" y="534106"/>
                      </a:lnTo>
                      <a:lnTo>
                        <a:pt x="140986" y="532239"/>
                      </a:lnTo>
                      <a:lnTo>
                        <a:pt x="141145" y="531532"/>
                      </a:lnTo>
                      <a:lnTo>
                        <a:pt x="142134" y="531056"/>
                      </a:lnTo>
                      <a:lnTo>
                        <a:pt x="142928" y="530677"/>
                      </a:lnTo>
                      <a:lnTo>
                        <a:pt x="144675" y="529787"/>
                      </a:lnTo>
                      <a:lnTo>
                        <a:pt x="145652" y="529286"/>
                      </a:lnTo>
                      <a:lnTo>
                        <a:pt x="146532" y="528664"/>
                      </a:lnTo>
                      <a:lnTo>
                        <a:pt x="148620" y="527175"/>
                      </a:lnTo>
                      <a:lnTo>
                        <a:pt x="150953" y="524893"/>
                      </a:lnTo>
                      <a:lnTo>
                        <a:pt x="151710" y="523478"/>
                      </a:lnTo>
                      <a:lnTo>
                        <a:pt x="151710" y="522709"/>
                      </a:lnTo>
                      <a:lnTo>
                        <a:pt x="151710" y="520110"/>
                      </a:lnTo>
                      <a:lnTo>
                        <a:pt x="151417" y="516803"/>
                      </a:lnTo>
                      <a:lnTo>
                        <a:pt x="151515" y="515936"/>
                      </a:lnTo>
                      <a:lnTo>
                        <a:pt x="151600" y="515216"/>
                      </a:lnTo>
                      <a:lnTo>
                        <a:pt x="152040" y="514130"/>
                      </a:lnTo>
                      <a:lnTo>
                        <a:pt x="152248" y="513630"/>
                      </a:lnTo>
                      <a:lnTo>
                        <a:pt x="152480" y="512044"/>
                      </a:lnTo>
                      <a:lnTo>
                        <a:pt x="152516" y="511385"/>
                      </a:lnTo>
                      <a:lnTo>
                        <a:pt x="152614" y="509408"/>
                      </a:lnTo>
                      <a:lnTo>
                        <a:pt x="152663" y="508419"/>
                      </a:lnTo>
                      <a:lnTo>
                        <a:pt x="152504" y="507187"/>
                      </a:lnTo>
                      <a:lnTo>
                        <a:pt x="152187" y="504722"/>
                      </a:lnTo>
                      <a:lnTo>
                        <a:pt x="152309" y="503001"/>
                      </a:lnTo>
                      <a:lnTo>
                        <a:pt x="152504" y="502062"/>
                      </a:lnTo>
                      <a:lnTo>
                        <a:pt x="152785" y="500756"/>
                      </a:lnTo>
                      <a:lnTo>
                        <a:pt x="153127" y="499780"/>
                      </a:lnTo>
                      <a:lnTo>
                        <a:pt x="153323" y="499218"/>
                      </a:lnTo>
                      <a:lnTo>
                        <a:pt x="154031" y="497254"/>
                      </a:lnTo>
                      <a:lnTo>
                        <a:pt x="156462" y="498376"/>
                      </a:lnTo>
                      <a:lnTo>
                        <a:pt x="159527" y="499731"/>
                      </a:lnTo>
                      <a:lnTo>
                        <a:pt x="161091" y="500427"/>
                      </a:lnTo>
                      <a:lnTo>
                        <a:pt x="161982" y="499365"/>
                      </a:lnTo>
                      <a:lnTo>
                        <a:pt x="163289" y="497315"/>
                      </a:lnTo>
                      <a:lnTo>
                        <a:pt x="163949" y="495143"/>
                      </a:lnTo>
                      <a:lnTo>
                        <a:pt x="164388" y="492849"/>
                      </a:lnTo>
                      <a:lnTo>
                        <a:pt x="164535" y="492104"/>
                      </a:lnTo>
                      <a:lnTo>
                        <a:pt x="165304" y="489456"/>
                      </a:lnTo>
                      <a:lnTo>
                        <a:pt x="167185" y="489798"/>
                      </a:lnTo>
                      <a:lnTo>
                        <a:pt x="169995" y="490323"/>
                      </a:lnTo>
                      <a:lnTo>
                        <a:pt x="175222" y="491506"/>
                      </a:lnTo>
                      <a:lnTo>
                        <a:pt x="178728" y="491567"/>
                      </a:lnTo>
                      <a:lnTo>
                        <a:pt x="180987" y="491116"/>
                      </a:lnTo>
                      <a:lnTo>
                        <a:pt x="182258" y="490737"/>
                      </a:lnTo>
                      <a:lnTo>
                        <a:pt x="183528" y="490371"/>
                      </a:lnTo>
                      <a:lnTo>
                        <a:pt x="184370" y="490115"/>
                      </a:lnTo>
                      <a:lnTo>
                        <a:pt x="185519" y="489725"/>
                      </a:lnTo>
                      <a:lnTo>
                        <a:pt x="188523" y="488663"/>
                      </a:lnTo>
                      <a:lnTo>
                        <a:pt x="190184" y="488407"/>
                      </a:lnTo>
                      <a:lnTo>
                        <a:pt x="193006" y="488553"/>
                      </a:lnTo>
                      <a:lnTo>
                        <a:pt x="194520" y="488931"/>
                      </a:lnTo>
                      <a:lnTo>
                        <a:pt x="195351" y="487540"/>
                      </a:lnTo>
                      <a:lnTo>
                        <a:pt x="195448" y="486149"/>
                      </a:lnTo>
                      <a:lnTo>
                        <a:pt x="195595" y="484038"/>
                      </a:lnTo>
                      <a:lnTo>
                        <a:pt x="196242" y="479425"/>
                      </a:lnTo>
                      <a:lnTo>
                        <a:pt x="196377" y="478840"/>
                      </a:lnTo>
                      <a:lnTo>
                        <a:pt x="196597" y="477839"/>
                      </a:lnTo>
                      <a:lnTo>
                        <a:pt x="196536" y="476777"/>
                      </a:lnTo>
                      <a:lnTo>
                        <a:pt x="195949" y="475850"/>
                      </a:lnTo>
                      <a:lnTo>
                        <a:pt x="194789" y="475423"/>
                      </a:lnTo>
                      <a:lnTo>
                        <a:pt x="193983" y="475130"/>
                      </a:lnTo>
                      <a:lnTo>
                        <a:pt x="192798" y="474471"/>
                      </a:lnTo>
                      <a:lnTo>
                        <a:pt x="191589" y="473190"/>
                      </a:lnTo>
                      <a:lnTo>
                        <a:pt x="191174" y="472860"/>
                      </a:lnTo>
                      <a:lnTo>
                        <a:pt x="190307" y="472226"/>
                      </a:lnTo>
                      <a:lnTo>
                        <a:pt x="189500" y="471603"/>
                      </a:lnTo>
                      <a:lnTo>
                        <a:pt x="188584" y="470896"/>
                      </a:lnTo>
                      <a:lnTo>
                        <a:pt x="187106" y="469980"/>
                      </a:lnTo>
                      <a:lnTo>
                        <a:pt x="186178" y="469626"/>
                      </a:lnTo>
                      <a:lnTo>
                        <a:pt x="184309" y="468919"/>
                      </a:lnTo>
                      <a:lnTo>
                        <a:pt x="182587" y="467930"/>
                      </a:lnTo>
                      <a:lnTo>
                        <a:pt x="182038" y="467613"/>
                      </a:lnTo>
                      <a:lnTo>
                        <a:pt x="181488" y="467296"/>
                      </a:lnTo>
                      <a:lnTo>
                        <a:pt x="180743" y="466869"/>
                      </a:lnTo>
                      <a:lnTo>
                        <a:pt x="179558" y="466014"/>
                      </a:lnTo>
                      <a:lnTo>
                        <a:pt x="179204" y="464025"/>
                      </a:lnTo>
                      <a:lnTo>
                        <a:pt x="179057" y="462232"/>
                      </a:lnTo>
                      <a:lnTo>
                        <a:pt x="178972" y="460987"/>
                      </a:lnTo>
                      <a:lnTo>
                        <a:pt x="178373" y="457094"/>
                      </a:lnTo>
                      <a:lnTo>
                        <a:pt x="177885" y="456118"/>
                      </a:lnTo>
                      <a:lnTo>
                        <a:pt x="177543" y="455447"/>
                      </a:lnTo>
                      <a:lnTo>
                        <a:pt x="177127" y="454056"/>
                      </a:lnTo>
                      <a:lnTo>
                        <a:pt x="177189" y="452872"/>
                      </a:lnTo>
                      <a:lnTo>
                        <a:pt x="177531" y="450785"/>
                      </a:lnTo>
                      <a:lnTo>
                        <a:pt x="177592" y="450090"/>
                      </a:lnTo>
                      <a:lnTo>
                        <a:pt x="177714" y="448577"/>
                      </a:lnTo>
                      <a:lnTo>
                        <a:pt x="177714" y="447783"/>
                      </a:lnTo>
                      <a:lnTo>
                        <a:pt x="177665" y="446588"/>
                      </a:lnTo>
                      <a:lnTo>
                        <a:pt x="177421" y="445868"/>
                      </a:lnTo>
                      <a:lnTo>
                        <a:pt x="176883" y="445270"/>
                      </a:lnTo>
                      <a:lnTo>
                        <a:pt x="175576" y="445135"/>
                      </a:lnTo>
                      <a:lnTo>
                        <a:pt x="174379" y="445392"/>
                      </a:lnTo>
                      <a:lnTo>
                        <a:pt x="173683" y="445538"/>
                      </a:lnTo>
                      <a:lnTo>
                        <a:pt x="172437" y="445599"/>
                      </a:lnTo>
                      <a:lnTo>
                        <a:pt x="171546" y="445599"/>
                      </a:lnTo>
                      <a:lnTo>
                        <a:pt x="171069" y="445135"/>
                      </a:lnTo>
                      <a:lnTo>
                        <a:pt x="170886" y="444281"/>
                      </a:lnTo>
                      <a:lnTo>
                        <a:pt x="170886" y="442731"/>
                      </a:lnTo>
                      <a:lnTo>
                        <a:pt x="170947" y="440511"/>
                      </a:lnTo>
                      <a:lnTo>
                        <a:pt x="170654" y="439461"/>
                      </a:lnTo>
                      <a:lnTo>
                        <a:pt x="169824" y="437814"/>
                      </a:lnTo>
                      <a:lnTo>
                        <a:pt x="168932" y="435959"/>
                      </a:lnTo>
                      <a:lnTo>
                        <a:pt x="168187" y="435166"/>
                      </a:lnTo>
                      <a:lnTo>
                        <a:pt x="167747" y="434702"/>
                      </a:lnTo>
                      <a:lnTo>
                        <a:pt x="167027" y="434238"/>
                      </a:lnTo>
                      <a:lnTo>
                        <a:pt x="166477" y="434324"/>
                      </a:lnTo>
                      <a:lnTo>
                        <a:pt x="164865" y="434543"/>
                      </a:lnTo>
                      <a:lnTo>
                        <a:pt x="164022" y="434507"/>
                      </a:lnTo>
                      <a:lnTo>
                        <a:pt x="161396" y="434238"/>
                      </a:lnTo>
                      <a:lnTo>
                        <a:pt x="160773" y="434116"/>
                      </a:lnTo>
                      <a:lnTo>
                        <a:pt x="158306" y="433653"/>
                      </a:lnTo>
                      <a:lnTo>
                        <a:pt x="156413" y="433079"/>
                      </a:lnTo>
                      <a:lnTo>
                        <a:pt x="155032" y="432652"/>
                      </a:lnTo>
                      <a:lnTo>
                        <a:pt x="153176" y="432310"/>
                      </a:lnTo>
                      <a:lnTo>
                        <a:pt x="148986" y="431529"/>
                      </a:lnTo>
                      <a:lnTo>
                        <a:pt x="146092" y="430870"/>
                      </a:lnTo>
                      <a:lnTo>
                        <a:pt x="144650" y="430541"/>
                      </a:lnTo>
                      <a:lnTo>
                        <a:pt x="142098" y="430150"/>
                      </a:lnTo>
                      <a:lnTo>
                        <a:pt x="140315" y="429943"/>
                      </a:lnTo>
                      <a:lnTo>
                        <a:pt x="139704" y="429918"/>
                      </a:lnTo>
                      <a:lnTo>
                        <a:pt x="137884" y="429821"/>
                      </a:lnTo>
                      <a:lnTo>
                        <a:pt x="136736" y="429138"/>
                      </a:lnTo>
                      <a:lnTo>
                        <a:pt x="135979" y="428698"/>
                      </a:lnTo>
                      <a:lnTo>
                        <a:pt x="134049" y="427917"/>
                      </a:lnTo>
                      <a:lnTo>
                        <a:pt x="133084" y="427356"/>
                      </a:lnTo>
                      <a:lnTo>
                        <a:pt x="132131" y="426758"/>
                      </a:lnTo>
                      <a:lnTo>
                        <a:pt x="131533" y="426343"/>
                      </a:lnTo>
                      <a:lnTo>
                        <a:pt x="131130" y="426050"/>
                      </a:lnTo>
                      <a:lnTo>
                        <a:pt x="130727" y="425757"/>
                      </a:lnTo>
                      <a:lnTo>
                        <a:pt x="129505" y="424866"/>
                      </a:lnTo>
                      <a:lnTo>
                        <a:pt x="128528" y="423561"/>
                      </a:lnTo>
                      <a:lnTo>
                        <a:pt x="127013" y="421560"/>
                      </a:lnTo>
                      <a:lnTo>
                        <a:pt x="125426" y="419497"/>
                      </a:lnTo>
                      <a:lnTo>
                        <a:pt x="124461" y="418253"/>
                      </a:lnTo>
                      <a:lnTo>
                        <a:pt x="123740" y="416788"/>
                      </a:lnTo>
                      <a:lnTo>
                        <a:pt x="123032" y="415348"/>
                      </a:lnTo>
                      <a:lnTo>
                        <a:pt x="121016" y="412249"/>
                      </a:lnTo>
                      <a:lnTo>
                        <a:pt x="120259" y="411285"/>
                      </a:lnTo>
                      <a:lnTo>
                        <a:pt x="119490" y="410296"/>
                      </a:lnTo>
                      <a:lnTo>
                        <a:pt x="118048" y="408478"/>
                      </a:lnTo>
                      <a:lnTo>
                        <a:pt x="116057" y="405940"/>
                      </a:lnTo>
                      <a:lnTo>
                        <a:pt x="115203" y="404854"/>
                      </a:lnTo>
                      <a:lnTo>
                        <a:pt x="113529" y="402853"/>
                      </a:lnTo>
                      <a:lnTo>
                        <a:pt x="108876" y="397264"/>
                      </a:lnTo>
                      <a:lnTo>
                        <a:pt x="107532" y="395665"/>
                      </a:lnTo>
                      <a:lnTo>
                        <a:pt x="106213" y="393993"/>
                      </a:lnTo>
                      <a:lnTo>
                        <a:pt x="103563" y="390650"/>
                      </a:lnTo>
                      <a:lnTo>
                        <a:pt x="101352" y="387965"/>
                      </a:lnTo>
                      <a:lnTo>
                        <a:pt x="100411" y="386818"/>
                      </a:lnTo>
                      <a:lnTo>
                        <a:pt x="99911" y="385878"/>
                      </a:lnTo>
                      <a:lnTo>
                        <a:pt x="98457" y="383121"/>
                      </a:lnTo>
                      <a:lnTo>
                        <a:pt x="97834" y="381815"/>
                      </a:lnTo>
                      <a:lnTo>
                        <a:pt x="97321" y="380741"/>
                      </a:lnTo>
                      <a:lnTo>
                        <a:pt x="97150" y="379618"/>
                      </a:lnTo>
                      <a:lnTo>
                        <a:pt x="97150" y="378691"/>
                      </a:lnTo>
                      <a:lnTo>
                        <a:pt x="97504" y="376970"/>
                      </a:lnTo>
                      <a:lnTo>
                        <a:pt x="98298" y="374884"/>
                      </a:lnTo>
                      <a:lnTo>
                        <a:pt x="98982" y="373468"/>
                      </a:lnTo>
                      <a:lnTo>
                        <a:pt x="99874" y="371296"/>
                      </a:lnTo>
                      <a:lnTo>
                        <a:pt x="100411" y="369246"/>
                      </a:lnTo>
                      <a:lnTo>
                        <a:pt x="100411" y="367574"/>
                      </a:lnTo>
                      <a:lnTo>
                        <a:pt x="100240" y="365878"/>
                      </a:lnTo>
                      <a:lnTo>
                        <a:pt x="100827" y="364365"/>
                      </a:lnTo>
                      <a:lnTo>
                        <a:pt x="101230" y="363193"/>
                      </a:lnTo>
                      <a:lnTo>
                        <a:pt x="101547" y="362315"/>
                      </a:lnTo>
                      <a:lnTo>
                        <a:pt x="103379" y="359667"/>
                      </a:lnTo>
                      <a:lnTo>
                        <a:pt x="103917" y="358849"/>
                      </a:lnTo>
                      <a:lnTo>
                        <a:pt x="104686" y="357690"/>
                      </a:lnTo>
                      <a:lnTo>
                        <a:pt x="106445" y="355628"/>
                      </a:lnTo>
                      <a:lnTo>
                        <a:pt x="106848" y="355139"/>
                      </a:lnTo>
                      <a:lnTo>
                        <a:pt x="107434" y="354358"/>
                      </a:lnTo>
                      <a:lnTo>
                        <a:pt x="108546" y="352662"/>
                      </a:lnTo>
                      <a:lnTo>
                        <a:pt x="107422" y="352735"/>
                      </a:lnTo>
                      <a:lnTo>
                        <a:pt x="106799" y="353126"/>
                      </a:lnTo>
                      <a:lnTo>
                        <a:pt x="106176" y="353529"/>
                      </a:lnTo>
                      <a:lnTo>
                        <a:pt x="104747" y="354188"/>
                      </a:lnTo>
                      <a:lnTo>
                        <a:pt x="103709" y="354200"/>
                      </a:lnTo>
                      <a:lnTo>
                        <a:pt x="102610" y="354578"/>
                      </a:lnTo>
                      <a:lnTo>
                        <a:pt x="99642" y="354981"/>
                      </a:lnTo>
                      <a:lnTo>
                        <a:pt x="98164" y="355115"/>
                      </a:lnTo>
                      <a:lnTo>
                        <a:pt x="97566" y="355176"/>
                      </a:lnTo>
                      <a:lnTo>
                        <a:pt x="96552" y="355579"/>
                      </a:lnTo>
                      <a:lnTo>
                        <a:pt x="94830" y="356701"/>
                      </a:lnTo>
                      <a:lnTo>
                        <a:pt x="93877" y="358154"/>
                      </a:lnTo>
                      <a:lnTo>
                        <a:pt x="93877" y="359740"/>
                      </a:lnTo>
                      <a:lnTo>
                        <a:pt x="93999" y="360728"/>
                      </a:lnTo>
                      <a:lnTo>
                        <a:pt x="93352" y="361985"/>
                      </a:lnTo>
                      <a:lnTo>
                        <a:pt x="92216" y="362900"/>
                      </a:lnTo>
                      <a:lnTo>
                        <a:pt x="90970" y="363498"/>
                      </a:lnTo>
                      <a:lnTo>
                        <a:pt x="88894" y="363633"/>
                      </a:lnTo>
                      <a:lnTo>
                        <a:pt x="87159" y="362900"/>
                      </a:lnTo>
                      <a:lnTo>
                        <a:pt x="85535" y="362254"/>
                      </a:lnTo>
                      <a:lnTo>
                        <a:pt x="84203" y="361656"/>
                      </a:lnTo>
                      <a:lnTo>
                        <a:pt x="82774" y="361387"/>
                      </a:lnTo>
                      <a:lnTo>
                        <a:pt x="81113" y="361522"/>
                      </a:lnTo>
                      <a:lnTo>
                        <a:pt x="80344" y="361985"/>
                      </a:lnTo>
                      <a:lnTo>
                        <a:pt x="79513" y="362839"/>
                      </a:lnTo>
                      <a:lnTo>
                        <a:pt x="79403" y="363767"/>
                      </a:lnTo>
                      <a:lnTo>
                        <a:pt x="79391" y="364694"/>
                      </a:lnTo>
                      <a:lnTo>
                        <a:pt x="78499" y="365280"/>
                      </a:lnTo>
                      <a:lnTo>
                        <a:pt x="76191" y="365939"/>
                      </a:lnTo>
                      <a:lnTo>
                        <a:pt x="75715" y="366012"/>
                      </a:lnTo>
                      <a:lnTo>
                        <a:pt x="75251" y="366073"/>
                      </a:lnTo>
                      <a:lnTo>
                        <a:pt x="73809" y="366281"/>
                      </a:lnTo>
                      <a:lnTo>
                        <a:pt x="72502" y="365878"/>
                      </a:lnTo>
                      <a:lnTo>
                        <a:pt x="71196" y="364951"/>
                      </a:lnTo>
                      <a:lnTo>
                        <a:pt x="70072" y="363584"/>
                      </a:lnTo>
                      <a:lnTo>
                        <a:pt x="69473" y="362571"/>
                      </a:lnTo>
                      <a:lnTo>
                        <a:pt x="68179" y="361522"/>
                      </a:lnTo>
                      <a:lnTo>
                        <a:pt x="66859" y="361070"/>
                      </a:lnTo>
                      <a:lnTo>
                        <a:pt x="65504" y="360533"/>
                      </a:lnTo>
                      <a:lnTo>
                        <a:pt x="63928" y="360033"/>
                      </a:lnTo>
                      <a:lnTo>
                        <a:pt x="62377" y="359557"/>
                      </a:lnTo>
                      <a:lnTo>
                        <a:pt x="60594" y="359923"/>
                      </a:lnTo>
                      <a:lnTo>
                        <a:pt x="56551" y="360765"/>
                      </a:lnTo>
                      <a:lnTo>
                        <a:pt x="53363" y="361509"/>
                      </a:lnTo>
                      <a:lnTo>
                        <a:pt x="50627" y="362156"/>
                      </a:lnTo>
                      <a:lnTo>
                        <a:pt x="48758" y="362156"/>
                      </a:lnTo>
                      <a:lnTo>
                        <a:pt x="45534" y="362156"/>
                      </a:lnTo>
                      <a:lnTo>
                        <a:pt x="44703" y="362156"/>
                      </a:lnTo>
                      <a:lnTo>
                        <a:pt x="44227" y="362119"/>
                      </a:lnTo>
                      <a:lnTo>
                        <a:pt x="37485" y="361692"/>
                      </a:lnTo>
                      <a:lnTo>
                        <a:pt x="33638" y="361460"/>
                      </a:lnTo>
                      <a:lnTo>
                        <a:pt x="32770" y="361277"/>
                      </a:lnTo>
                      <a:lnTo>
                        <a:pt x="32489" y="359008"/>
                      </a:lnTo>
                      <a:lnTo>
                        <a:pt x="32416" y="358398"/>
                      </a:lnTo>
                      <a:lnTo>
                        <a:pt x="32135" y="357348"/>
                      </a:lnTo>
                      <a:lnTo>
                        <a:pt x="31024" y="353480"/>
                      </a:lnTo>
                      <a:lnTo>
                        <a:pt x="29350" y="350600"/>
                      </a:lnTo>
                      <a:lnTo>
                        <a:pt x="28801" y="349660"/>
                      </a:lnTo>
                      <a:lnTo>
                        <a:pt x="28190" y="349038"/>
                      </a:lnTo>
                      <a:lnTo>
                        <a:pt x="26993" y="347806"/>
                      </a:lnTo>
                      <a:lnTo>
                        <a:pt x="26395" y="347183"/>
                      </a:lnTo>
                      <a:lnTo>
                        <a:pt x="25674" y="346732"/>
                      </a:lnTo>
                      <a:lnTo>
                        <a:pt x="23927" y="345621"/>
                      </a:lnTo>
                      <a:lnTo>
                        <a:pt x="22804" y="344901"/>
                      </a:lnTo>
                      <a:lnTo>
                        <a:pt x="21582" y="344535"/>
                      </a:lnTo>
                      <a:lnTo>
                        <a:pt x="19542" y="343949"/>
                      </a:lnTo>
                      <a:lnTo>
                        <a:pt x="17173" y="342839"/>
                      </a:lnTo>
                      <a:lnTo>
                        <a:pt x="13228" y="340996"/>
                      </a:lnTo>
                      <a:lnTo>
                        <a:pt x="12861" y="337067"/>
                      </a:lnTo>
                      <a:lnTo>
                        <a:pt x="12739" y="335810"/>
                      </a:lnTo>
                      <a:lnTo>
                        <a:pt x="12605" y="334236"/>
                      </a:lnTo>
                      <a:lnTo>
                        <a:pt x="12373" y="328915"/>
                      </a:lnTo>
                      <a:lnTo>
                        <a:pt x="12287" y="326780"/>
                      </a:lnTo>
                      <a:lnTo>
                        <a:pt x="11982" y="325133"/>
                      </a:lnTo>
                      <a:lnTo>
                        <a:pt x="11017" y="320020"/>
                      </a:lnTo>
                      <a:lnTo>
                        <a:pt x="10724" y="318458"/>
                      </a:lnTo>
                      <a:lnTo>
                        <a:pt x="10199" y="317128"/>
                      </a:lnTo>
                      <a:lnTo>
                        <a:pt x="8489" y="312783"/>
                      </a:lnTo>
                      <a:lnTo>
                        <a:pt x="7927" y="311356"/>
                      </a:lnTo>
                      <a:lnTo>
                        <a:pt x="6950" y="310172"/>
                      </a:lnTo>
                      <a:lnTo>
                        <a:pt x="4812" y="307597"/>
                      </a:lnTo>
                      <a:lnTo>
                        <a:pt x="4336" y="307024"/>
                      </a:lnTo>
                      <a:lnTo>
                        <a:pt x="3615" y="306365"/>
                      </a:lnTo>
                      <a:lnTo>
                        <a:pt x="49" y="303106"/>
                      </a:lnTo>
                      <a:lnTo>
                        <a:pt x="0" y="301630"/>
                      </a:lnTo>
                      <a:lnTo>
                        <a:pt x="1307" y="301105"/>
                      </a:lnTo>
                      <a:lnTo>
                        <a:pt x="3628" y="300288"/>
                      </a:lnTo>
                      <a:lnTo>
                        <a:pt x="6058" y="299604"/>
                      </a:lnTo>
                      <a:lnTo>
                        <a:pt x="8012" y="299324"/>
                      </a:lnTo>
                      <a:lnTo>
                        <a:pt x="9722" y="299067"/>
                      </a:lnTo>
                      <a:lnTo>
                        <a:pt x="10260" y="297090"/>
                      </a:lnTo>
                      <a:lnTo>
                        <a:pt x="11188" y="293637"/>
                      </a:lnTo>
                      <a:lnTo>
                        <a:pt x="12410" y="288451"/>
                      </a:lnTo>
                      <a:lnTo>
                        <a:pt x="12654" y="287389"/>
                      </a:lnTo>
                      <a:lnTo>
                        <a:pt x="12947" y="285632"/>
                      </a:lnTo>
                      <a:lnTo>
                        <a:pt x="13545" y="281983"/>
                      </a:lnTo>
                      <a:lnTo>
                        <a:pt x="13777" y="280263"/>
                      </a:lnTo>
                      <a:lnTo>
                        <a:pt x="14193" y="277236"/>
                      </a:lnTo>
                      <a:lnTo>
                        <a:pt x="14620" y="274076"/>
                      </a:lnTo>
                      <a:lnTo>
                        <a:pt x="15463" y="268987"/>
                      </a:lnTo>
                      <a:lnTo>
                        <a:pt x="15878" y="266449"/>
                      </a:lnTo>
                      <a:lnTo>
                        <a:pt x="15878" y="263838"/>
                      </a:lnTo>
                      <a:lnTo>
                        <a:pt x="15878" y="261788"/>
                      </a:lnTo>
                      <a:lnTo>
                        <a:pt x="15878" y="258078"/>
                      </a:lnTo>
                      <a:lnTo>
                        <a:pt x="15817" y="255918"/>
                      </a:lnTo>
                      <a:lnTo>
                        <a:pt x="15768" y="253770"/>
                      </a:lnTo>
                      <a:lnTo>
                        <a:pt x="17271" y="254600"/>
                      </a:lnTo>
                      <a:lnTo>
                        <a:pt x="20471" y="256357"/>
                      </a:lnTo>
                      <a:lnTo>
                        <a:pt x="24489" y="258444"/>
                      </a:lnTo>
                      <a:lnTo>
                        <a:pt x="25540" y="258993"/>
                      </a:lnTo>
                      <a:lnTo>
                        <a:pt x="27640" y="259811"/>
                      </a:lnTo>
                      <a:lnTo>
                        <a:pt x="30608" y="260970"/>
                      </a:lnTo>
                      <a:lnTo>
                        <a:pt x="31305" y="261251"/>
                      </a:lnTo>
                      <a:lnTo>
                        <a:pt x="31671" y="260799"/>
                      </a:lnTo>
                      <a:lnTo>
                        <a:pt x="33039" y="259176"/>
                      </a:lnTo>
                      <a:lnTo>
                        <a:pt x="33528" y="258578"/>
                      </a:lnTo>
                      <a:lnTo>
                        <a:pt x="34212" y="257504"/>
                      </a:lnTo>
                      <a:lnTo>
                        <a:pt x="36899" y="260201"/>
                      </a:lnTo>
                      <a:lnTo>
                        <a:pt x="38254" y="261556"/>
                      </a:lnTo>
                      <a:lnTo>
                        <a:pt x="41760" y="264924"/>
                      </a:lnTo>
                      <a:lnTo>
                        <a:pt x="42932" y="266168"/>
                      </a:lnTo>
                      <a:lnTo>
                        <a:pt x="44923" y="267096"/>
                      </a:lnTo>
                      <a:lnTo>
                        <a:pt x="47329" y="268219"/>
                      </a:lnTo>
                      <a:lnTo>
                        <a:pt x="48551" y="269073"/>
                      </a:lnTo>
                      <a:lnTo>
                        <a:pt x="48978" y="269366"/>
                      </a:lnTo>
                      <a:lnTo>
                        <a:pt x="50566" y="270464"/>
                      </a:lnTo>
                      <a:lnTo>
                        <a:pt x="53180" y="271648"/>
                      </a:lnTo>
                      <a:lnTo>
                        <a:pt x="55207" y="272563"/>
                      </a:lnTo>
                      <a:lnTo>
                        <a:pt x="57015" y="274222"/>
                      </a:lnTo>
                      <a:lnTo>
                        <a:pt x="58762" y="275821"/>
                      </a:lnTo>
                      <a:lnTo>
                        <a:pt x="59152" y="276187"/>
                      </a:lnTo>
                      <a:lnTo>
                        <a:pt x="59824" y="276797"/>
                      </a:lnTo>
                      <a:lnTo>
                        <a:pt x="60948" y="277859"/>
                      </a:lnTo>
                      <a:lnTo>
                        <a:pt x="63195" y="279994"/>
                      </a:lnTo>
                      <a:lnTo>
                        <a:pt x="65504" y="281312"/>
                      </a:lnTo>
                      <a:lnTo>
                        <a:pt x="66994" y="282154"/>
                      </a:lnTo>
                      <a:lnTo>
                        <a:pt x="67910" y="282679"/>
                      </a:lnTo>
                      <a:lnTo>
                        <a:pt x="69791" y="284253"/>
                      </a:lnTo>
                      <a:lnTo>
                        <a:pt x="71281" y="285510"/>
                      </a:lnTo>
                      <a:lnTo>
                        <a:pt x="72124" y="286206"/>
                      </a:lnTo>
                      <a:lnTo>
                        <a:pt x="73150" y="287060"/>
                      </a:lnTo>
                      <a:lnTo>
                        <a:pt x="74506" y="288182"/>
                      </a:lnTo>
                      <a:lnTo>
                        <a:pt x="77437" y="290855"/>
                      </a:lnTo>
                      <a:lnTo>
                        <a:pt x="78389" y="291819"/>
                      </a:lnTo>
                      <a:lnTo>
                        <a:pt x="79330" y="292783"/>
                      </a:lnTo>
                      <a:lnTo>
                        <a:pt x="80637" y="293198"/>
                      </a:lnTo>
                      <a:lnTo>
                        <a:pt x="81467" y="293466"/>
                      </a:lnTo>
                      <a:lnTo>
                        <a:pt x="83178" y="294003"/>
                      </a:lnTo>
                      <a:lnTo>
                        <a:pt x="84655" y="293344"/>
                      </a:lnTo>
                      <a:lnTo>
                        <a:pt x="86585" y="292502"/>
                      </a:lnTo>
                      <a:lnTo>
                        <a:pt x="87037" y="292295"/>
                      </a:lnTo>
                      <a:lnTo>
                        <a:pt x="87745" y="291794"/>
                      </a:lnTo>
                      <a:lnTo>
                        <a:pt x="92130" y="288695"/>
                      </a:lnTo>
                      <a:lnTo>
                        <a:pt x="92594" y="288353"/>
                      </a:lnTo>
                      <a:lnTo>
                        <a:pt x="93193" y="287914"/>
                      </a:lnTo>
                      <a:lnTo>
                        <a:pt x="96613" y="285315"/>
                      </a:lnTo>
                      <a:lnTo>
                        <a:pt x="98420" y="283936"/>
                      </a:lnTo>
                      <a:lnTo>
                        <a:pt x="100069" y="283179"/>
                      </a:lnTo>
                      <a:lnTo>
                        <a:pt x="101682" y="282435"/>
                      </a:lnTo>
                      <a:lnTo>
                        <a:pt x="102146" y="282227"/>
                      </a:lnTo>
                      <a:lnTo>
                        <a:pt x="102622" y="282044"/>
                      </a:lnTo>
                      <a:lnTo>
                        <a:pt x="105859" y="280836"/>
                      </a:lnTo>
                      <a:lnTo>
                        <a:pt x="106323" y="280665"/>
                      </a:lnTo>
                      <a:lnTo>
                        <a:pt x="106787" y="280519"/>
                      </a:lnTo>
                      <a:lnTo>
                        <a:pt x="111380" y="279128"/>
                      </a:lnTo>
                      <a:lnTo>
                        <a:pt x="116766" y="279128"/>
                      </a:lnTo>
                      <a:lnTo>
                        <a:pt x="123252" y="279506"/>
                      </a:lnTo>
                      <a:lnTo>
                        <a:pt x="124278" y="279567"/>
                      </a:lnTo>
                      <a:lnTo>
                        <a:pt x="124998" y="279579"/>
                      </a:lnTo>
                      <a:lnTo>
                        <a:pt x="128015" y="279616"/>
                      </a:lnTo>
                      <a:lnTo>
                        <a:pt x="130201" y="279640"/>
                      </a:lnTo>
                      <a:lnTo>
                        <a:pt x="131447" y="279506"/>
                      </a:lnTo>
                      <a:lnTo>
                        <a:pt x="134452" y="279177"/>
                      </a:lnTo>
                      <a:lnTo>
                        <a:pt x="134953" y="279116"/>
                      </a:lnTo>
                      <a:lnTo>
                        <a:pt x="135404" y="278884"/>
                      </a:lnTo>
                      <a:lnTo>
                        <a:pt x="137285" y="277932"/>
                      </a:lnTo>
                      <a:lnTo>
                        <a:pt x="138922" y="274039"/>
                      </a:lnTo>
                      <a:lnTo>
                        <a:pt x="139337" y="273027"/>
                      </a:lnTo>
                      <a:lnTo>
                        <a:pt x="139936" y="271770"/>
                      </a:lnTo>
                      <a:lnTo>
                        <a:pt x="141279" y="268975"/>
                      </a:lnTo>
                      <a:lnTo>
                        <a:pt x="141927" y="267633"/>
                      </a:lnTo>
                      <a:lnTo>
                        <a:pt x="142806" y="266144"/>
                      </a:lnTo>
                      <a:lnTo>
                        <a:pt x="144614" y="263057"/>
                      </a:lnTo>
                      <a:lnTo>
                        <a:pt x="144626" y="263045"/>
                      </a:lnTo>
                      <a:lnTo>
                        <a:pt x="145921" y="260958"/>
                      </a:lnTo>
                      <a:lnTo>
                        <a:pt x="146934" y="259347"/>
                      </a:lnTo>
                      <a:lnTo>
                        <a:pt x="147924" y="258151"/>
                      </a:lnTo>
                      <a:lnTo>
                        <a:pt x="150550" y="255039"/>
                      </a:lnTo>
                      <a:lnTo>
                        <a:pt x="151527" y="253880"/>
                      </a:lnTo>
                      <a:lnTo>
                        <a:pt x="152895" y="252635"/>
                      </a:lnTo>
                      <a:lnTo>
                        <a:pt x="155436" y="250341"/>
                      </a:lnTo>
                      <a:lnTo>
                        <a:pt x="156474" y="249402"/>
                      </a:lnTo>
                      <a:lnTo>
                        <a:pt x="157268" y="248779"/>
                      </a:lnTo>
                      <a:lnTo>
                        <a:pt x="158855" y="247547"/>
                      </a:lnTo>
                      <a:lnTo>
                        <a:pt x="162825" y="244447"/>
                      </a:lnTo>
                      <a:lnTo>
                        <a:pt x="164413" y="243203"/>
                      </a:lnTo>
                      <a:lnTo>
                        <a:pt x="165549" y="242239"/>
                      </a:lnTo>
                      <a:lnTo>
                        <a:pt x="167796" y="240323"/>
                      </a:lnTo>
                      <a:lnTo>
                        <a:pt x="169665" y="238724"/>
                      </a:lnTo>
                      <a:lnTo>
                        <a:pt x="170996" y="236821"/>
                      </a:lnTo>
                      <a:lnTo>
                        <a:pt x="171289" y="236393"/>
                      </a:lnTo>
                      <a:lnTo>
                        <a:pt x="171814" y="235637"/>
                      </a:lnTo>
                      <a:lnTo>
                        <a:pt x="172279" y="234978"/>
                      </a:lnTo>
                      <a:lnTo>
                        <a:pt x="173695" y="232940"/>
                      </a:lnTo>
                      <a:lnTo>
                        <a:pt x="176004" y="231183"/>
                      </a:lnTo>
                      <a:lnTo>
                        <a:pt x="177323" y="230182"/>
                      </a:lnTo>
                      <a:lnTo>
                        <a:pt x="178642" y="228584"/>
                      </a:lnTo>
                      <a:lnTo>
                        <a:pt x="180279" y="226595"/>
                      </a:lnTo>
                      <a:lnTo>
                        <a:pt x="180633" y="226155"/>
                      </a:lnTo>
                      <a:lnTo>
                        <a:pt x="181097" y="225521"/>
                      </a:lnTo>
                      <a:lnTo>
                        <a:pt x="185079" y="220030"/>
                      </a:lnTo>
                      <a:lnTo>
                        <a:pt x="185677" y="219212"/>
                      </a:lnTo>
                      <a:lnTo>
                        <a:pt x="186557" y="217992"/>
                      </a:lnTo>
                      <a:lnTo>
                        <a:pt x="187399" y="216613"/>
                      </a:lnTo>
                      <a:lnTo>
                        <a:pt x="189757" y="212708"/>
                      </a:lnTo>
                      <a:lnTo>
                        <a:pt x="191907" y="209852"/>
                      </a:lnTo>
                      <a:lnTo>
                        <a:pt x="194606" y="205057"/>
                      </a:lnTo>
                      <a:lnTo>
                        <a:pt x="195082" y="204215"/>
                      </a:lnTo>
                      <a:lnTo>
                        <a:pt x="195229" y="203116"/>
                      </a:lnTo>
                      <a:lnTo>
                        <a:pt x="195473" y="201298"/>
                      </a:lnTo>
                      <a:lnTo>
                        <a:pt x="195583" y="200480"/>
                      </a:lnTo>
                      <a:lnTo>
                        <a:pt x="195461" y="199492"/>
                      </a:lnTo>
                      <a:lnTo>
                        <a:pt x="195375" y="198760"/>
                      </a:lnTo>
                      <a:lnTo>
                        <a:pt x="195143" y="196954"/>
                      </a:lnTo>
                      <a:lnTo>
                        <a:pt x="194557" y="195843"/>
                      </a:lnTo>
                      <a:lnTo>
                        <a:pt x="192871" y="192598"/>
                      </a:lnTo>
                      <a:lnTo>
                        <a:pt x="192212" y="191353"/>
                      </a:lnTo>
                      <a:lnTo>
                        <a:pt x="190917" y="189876"/>
                      </a:lnTo>
                      <a:lnTo>
                        <a:pt x="188645" y="187277"/>
                      </a:lnTo>
                      <a:lnTo>
                        <a:pt x="188010" y="186337"/>
                      </a:lnTo>
                      <a:lnTo>
                        <a:pt x="186386" y="183901"/>
                      </a:lnTo>
                      <a:lnTo>
                        <a:pt x="185580" y="182697"/>
                      </a:lnTo>
                      <a:lnTo>
                        <a:pt x="185262" y="181693"/>
                      </a:lnTo>
                      <a:lnTo>
                        <a:pt x="184395" y="179011"/>
                      </a:lnTo>
                      <a:lnTo>
                        <a:pt x="184016" y="177834"/>
                      </a:lnTo>
                      <a:lnTo>
                        <a:pt x="184200" y="174396"/>
                      </a:lnTo>
                      <a:lnTo>
                        <a:pt x="184774" y="173105"/>
                      </a:lnTo>
                      <a:lnTo>
                        <a:pt x="185470" y="171620"/>
                      </a:lnTo>
                      <a:lnTo>
                        <a:pt x="185714" y="171101"/>
                      </a:lnTo>
                      <a:lnTo>
                        <a:pt x="186044" y="170387"/>
                      </a:lnTo>
                      <a:lnTo>
                        <a:pt x="186630" y="169582"/>
                      </a:lnTo>
                      <a:lnTo>
                        <a:pt x="188755" y="166714"/>
                      </a:lnTo>
                      <a:lnTo>
                        <a:pt x="189366" y="165889"/>
                      </a:lnTo>
                      <a:lnTo>
                        <a:pt x="190319" y="164871"/>
                      </a:lnTo>
                      <a:lnTo>
                        <a:pt x="192615" y="162438"/>
                      </a:lnTo>
                      <a:lnTo>
                        <a:pt x="193946" y="161018"/>
                      </a:lnTo>
                      <a:lnTo>
                        <a:pt x="194313" y="160629"/>
                      </a:lnTo>
                      <a:lnTo>
                        <a:pt x="194655" y="160266"/>
                      </a:lnTo>
                      <a:lnTo>
                        <a:pt x="195363" y="159556"/>
                      </a:lnTo>
                      <a:lnTo>
                        <a:pt x="196438" y="158491"/>
                      </a:lnTo>
                      <a:lnTo>
                        <a:pt x="202484" y="152457"/>
                      </a:lnTo>
                      <a:lnTo>
                        <a:pt x="210716" y="157458"/>
                      </a:lnTo>
                      <a:lnTo>
                        <a:pt x="212157" y="158327"/>
                      </a:lnTo>
                      <a:lnTo>
                        <a:pt x="213660" y="157257"/>
                      </a:lnTo>
                      <a:lnTo>
                        <a:pt x="215382" y="156030"/>
                      </a:lnTo>
                      <a:lnTo>
                        <a:pt x="215834" y="155716"/>
                      </a:lnTo>
                      <a:lnTo>
                        <a:pt x="216310" y="155185"/>
                      </a:lnTo>
                      <a:lnTo>
                        <a:pt x="220585" y="150516"/>
                      </a:lnTo>
                      <a:lnTo>
                        <a:pt x="220951" y="150079"/>
                      </a:lnTo>
                      <a:lnTo>
                        <a:pt x="223748" y="146775"/>
                      </a:lnTo>
                      <a:lnTo>
                        <a:pt x="224359" y="146042"/>
                      </a:lnTo>
                      <a:lnTo>
                        <a:pt x="224652" y="145621"/>
                      </a:lnTo>
                      <a:lnTo>
                        <a:pt x="226667" y="142701"/>
                      </a:lnTo>
                      <a:lnTo>
                        <a:pt x="227535" y="141453"/>
                      </a:lnTo>
                      <a:lnTo>
                        <a:pt x="227926" y="140467"/>
                      </a:lnTo>
                      <a:lnTo>
                        <a:pt x="229257" y="137060"/>
                      </a:lnTo>
                      <a:lnTo>
                        <a:pt x="229831" y="135593"/>
                      </a:lnTo>
                      <a:lnTo>
                        <a:pt x="229880" y="134003"/>
                      </a:lnTo>
                      <a:lnTo>
                        <a:pt x="229990" y="130841"/>
                      </a:lnTo>
                      <a:lnTo>
                        <a:pt x="230051" y="129245"/>
                      </a:lnTo>
                      <a:lnTo>
                        <a:pt x="229440" y="126673"/>
                      </a:lnTo>
                      <a:lnTo>
                        <a:pt x="228475" y="122525"/>
                      </a:lnTo>
                      <a:lnTo>
                        <a:pt x="228170" y="121139"/>
                      </a:lnTo>
                      <a:lnTo>
                        <a:pt x="227633" y="118729"/>
                      </a:lnTo>
                      <a:lnTo>
                        <a:pt x="227730" y="117177"/>
                      </a:lnTo>
                      <a:lnTo>
                        <a:pt x="227913" y="114087"/>
                      </a:lnTo>
                      <a:lnTo>
                        <a:pt x="228585" y="110613"/>
                      </a:lnTo>
                      <a:lnTo>
                        <a:pt x="228915" y="108927"/>
                      </a:lnTo>
                      <a:lnTo>
                        <a:pt x="230246" y="107970"/>
                      </a:lnTo>
                      <a:lnTo>
                        <a:pt x="231798" y="106869"/>
                      </a:lnTo>
                      <a:lnTo>
                        <a:pt x="232420" y="106432"/>
                      </a:lnTo>
                      <a:lnTo>
                        <a:pt x="233972" y="106131"/>
                      </a:lnTo>
                      <a:lnTo>
                        <a:pt x="234900" y="106016"/>
                      </a:lnTo>
                      <a:lnTo>
                        <a:pt x="236329" y="105838"/>
                      </a:lnTo>
                      <a:lnTo>
                        <a:pt x="238088" y="106287"/>
                      </a:lnTo>
                      <a:lnTo>
                        <a:pt x="241654" y="107196"/>
                      </a:lnTo>
                      <a:lnTo>
                        <a:pt x="245282" y="107090"/>
                      </a:lnTo>
                      <a:lnTo>
                        <a:pt x="246637" y="106796"/>
                      </a:lnTo>
                      <a:lnTo>
                        <a:pt x="249373" y="106205"/>
                      </a:lnTo>
                      <a:lnTo>
                        <a:pt x="249837" y="106106"/>
                      </a:lnTo>
                      <a:lnTo>
                        <a:pt x="250363" y="105957"/>
                      </a:lnTo>
                      <a:lnTo>
                        <a:pt x="252561" y="105341"/>
                      </a:lnTo>
                      <a:lnTo>
                        <a:pt x="254613" y="104769"/>
                      </a:lnTo>
                      <a:lnTo>
                        <a:pt x="256751" y="104239"/>
                      </a:lnTo>
                      <a:lnTo>
                        <a:pt x="258522" y="103800"/>
                      </a:lnTo>
                      <a:lnTo>
                        <a:pt x="260061" y="102744"/>
                      </a:lnTo>
                      <a:lnTo>
                        <a:pt x="261209" y="101952"/>
                      </a:lnTo>
                      <a:lnTo>
                        <a:pt x="261819" y="101529"/>
                      </a:lnTo>
                      <a:lnTo>
                        <a:pt x="262565" y="101018"/>
                      </a:lnTo>
                      <a:lnTo>
                        <a:pt x="263273" y="100378"/>
                      </a:lnTo>
                      <a:lnTo>
                        <a:pt x="263981" y="99736"/>
                      </a:lnTo>
                      <a:lnTo>
                        <a:pt x="265655" y="98223"/>
                      </a:lnTo>
                      <a:lnTo>
                        <a:pt x="266815" y="97168"/>
                      </a:lnTo>
                      <a:lnTo>
                        <a:pt x="268268" y="95795"/>
                      </a:lnTo>
                      <a:lnTo>
                        <a:pt x="270406" y="93798"/>
                      </a:lnTo>
                      <a:lnTo>
                        <a:pt x="272678" y="92589"/>
                      </a:lnTo>
                      <a:lnTo>
                        <a:pt x="276647" y="90479"/>
                      </a:lnTo>
                      <a:lnTo>
                        <a:pt x="278333" y="89324"/>
                      </a:lnTo>
                      <a:lnTo>
                        <a:pt x="282082" y="86739"/>
                      </a:lnTo>
                      <a:lnTo>
                        <a:pt x="284220" y="85496"/>
                      </a:lnTo>
                      <a:lnTo>
                        <a:pt x="285942" y="84490"/>
                      </a:lnTo>
                      <a:lnTo>
                        <a:pt x="287322" y="83155"/>
                      </a:lnTo>
                      <a:lnTo>
                        <a:pt x="288739" y="81782"/>
                      </a:lnTo>
                      <a:lnTo>
                        <a:pt x="290095" y="80474"/>
                      </a:lnTo>
                      <a:lnTo>
                        <a:pt x="291402" y="78605"/>
                      </a:lnTo>
                      <a:lnTo>
                        <a:pt x="292819" y="76578"/>
                      </a:lnTo>
                      <a:lnTo>
                        <a:pt x="294675" y="74823"/>
                      </a:lnTo>
                      <a:lnTo>
                        <a:pt x="295591" y="73975"/>
                      </a:lnTo>
                      <a:lnTo>
                        <a:pt x="296507" y="73228"/>
                      </a:lnTo>
                      <a:lnTo>
                        <a:pt x="297802" y="72180"/>
                      </a:lnTo>
                      <a:lnTo>
                        <a:pt x="298657" y="71555"/>
                      </a:lnTo>
                      <a:lnTo>
                        <a:pt x="299756" y="70783"/>
                      </a:lnTo>
                      <a:lnTo>
                        <a:pt x="301649" y="69437"/>
                      </a:lnTo>
                      <a:lnTo>
                        <a:pt x="302407" y="68898"/>
                      </a:lnTo>
                      <a:lnTo>
                        <a:pt x="306071" y="66671"/>
                      </a:lnTo>
                      <a:lnTo>
                        <a:pt x="308111" y="65437"/>
                      </a:lnTo>
                      <a:lnTo>
                        <a:pt x="310443" y="63685"/>
                      </a:lnTo>
                      <a:lnTo>
                        <a:pt x="311225" y="63103"/>
                      </a:lnTo>
                      <a:lnTo>
                        <a:pt x="312532" y="62126"/>
                      </a:lnTo>
                      <a:lnTo>
                        <a:pt x="314425" y="60643"/>
                      </a:lnTo>
                      <a:lnTo>
                        <a:pt x="315598" y="59722"/>
                      </a:lnTo>
                      <a:lnTo>
                        <a:pt x="317173" y="58496"/>
                      </a:lnTo>
                      <a:lnTo>
                        <a:pt x="318566" y="58342"/>
                      </a:lnTo>
                      <a:lnTo>
                        <a:pt x="319958" y="58187"/>
                      </a:lnTo>
                      <a:lnTo>
                        <a:pt x="321265" y="58042"/>
                      </a:lnTo>
                      <a:lnTo>
                        <a:pt x="324538" y="57922"/>
                      </a:lnTo>
                      <a:lnTo>
                        <a:pt x="325747" y="57878"/>
                      </a:lnTo>
                      <a:lnTo>
                        <a:pt x="330108" y="57719"/>
                      </a:lnTo>
                      <a:lnTo>
                        <a:pt x="332038" y="57649"/>
                      </a:lnTo>
                      <a:lnTo>
                        <a:pt x="333455" y="57765"/>
                      </a:lnTo>
                      <a:lnTo>
                        <a:pt x="334383" y="57843"/>
                      </a:lnTo>
                      <a:lnTo>
                        <a:pt x="334859" y="57882"/>
                      </a:lnTo>
                      <a:lnTo>
                        <a:pt x="337717" y="58120"/>
                      </a:lnTo>
                      <a:lnTo>
                        <a:pt x="338658" y="58199"/>
                      </a:lnTo>
                      <a:lnTo>
                        <a:pt x="339635" y="58292"/>
                      </a:lnTo>
                      <a:lnTo>
                        <a:pt x="346023" y="58908"/>
                      </a:lnTo>
                      <a:lnTo>
                        <a:pt x="346585" y="58949"/>
                      </a:lnTo>
                      <a:lnTo>
                        <a:pt x="349443" y="58945"/>
                      </a:lnTo>
                      <a:lnTo>
                        <a:pt x="350969" y="58943"/>
                      </a:lnTo>
                      <a:lnTo>
                        <a:pt x="352240" y="58254"/>
                      </a:lnTo>
                      <a:lnTo>
                        <a:pt x="353620" y="57507"/>
                      </a:lnTo>
                      <a:lnTo>
                        <a:pt x="354756" y="56892"/>
                      </a:lnTo>
                      <a:lnTo>
                        <a:pt x="355538" y="55960"/>
                      </a:lnTo>
                      <a:lnTo>
                        <a:pt x="357651" y="53414"/>
                      </a:lnTo>
                      <a:lnTo>
                        <a:pt x="358347" y="52377"/>
                      </a:lnTo>
                      <a:lnTo>
                        <a:pt x="360557" y="48931"/>
                      </a:lnTo>
                      <a:lnTo>
                        <a:pt x="363037" y="45058"/>
                      </a:lnTo>
                      <a:lnTo>
                        <a:pt x="364283" y="43376"/>
                      </a:lnTo>
                      <a:lnTo>
                        <a:pt x="366921" y="39833"/>
                      </a:lnTo>
                      <a:lnTo>
                        <a:pt x="368460" y="37782"/>
                      </a:lnTo>
                      <a:lnTo>
                        <a:pt x="370304" y="35302"/>
                      </a:lnTo>
                      <a:lnTo>
                        <a:pt x="372259" y="32854"/>
                      </a:lnTo>
                      <a:lnTo>
                        <a:pt x="373358" y="31466"/>
                      </a:lnTo>
                      <a:lnTo>
                        <a:pt x="374530" y="29298"/>
                      </a:lnTo>
                      <a:lnTo>
                        <a:pt x="374994" y="28431"/>
                      </a:lnTo>
                      <a:lnTo>
                        <a:pt x="375581" y="27347"/>
                      </a:lnTo>
                      <a:lnTo>
                        <a:pt x="376143" y="26206"/>
                      </a:lnTo>
                      <a:lnTo>
                        <a:pt x="378366" y="21584"/>
                      </a:lnTo>
                      <a:lnTo>
                        <a:pt x="379636" y="19583"/>
                      </a:lnTo>
                      <a:lnTo>
                        <a:pt x="380894" y="17588"/>
                      </a:lnTo>
                      <a:lnTo>
                        <a:pt x="382384" y="13851"/>
                      </a:lnTo>
                      <a:lnTo>
                        <a:pt x="383373" y="11361"/>
                      </a:lnTo>
                      <a:lnTo>
                        <a:pt x="383984" y="10321"/>
                      </a:lnTo>
                      <a:lnTo>
                        <a:pt x="386109" y="6652"/>
                      </a:lnTo>
                      <a:lnTo>
                        <a:pt x="387025" y="5064"/>
                      </a:lnTo>
                      <a:lnTo>
                        <a:pt x="388430" y="4270"/>
                      </a:lnTo>
                      <a:lnTo>
                        <a:pt x="391630" y="2470"/>
                      </a:lnTo>
                      <a:lnTo>
                        <a:pt x="392473" y="1992"/>
                      </a:lnTo>
                      <a:lnTo>
                        <a:pt x="393670" y="1685"/>
                      </a:lnTo>
                      <a:lnTo>
                        <a:pt x="395490" y="1213"/>
                      </a:lnTo>
                      <a:lnTo>
                        <a:pt x="396796" y="876"/>
                      </a:lnTo>
                      <a:lnTo>
                        <a:pt x="398115" y="849"/>
                      </a:lnTo>
                      <a:lnTo>
                        <a:pt x="399874" y="814"/>
                      </a:lnTo>
                      <a:lnTo>
                        <a:pt x="402195" y="768"/>
                      </a:lnTo>
                      <a:lnTo>
                        <a:pt x="404699" y="470"/>
                      </a:lnTo>
                      <a:lnTo>
                        <a:pt x="407398" y="149"/>
                      </a:lnTo>
                      <a:lnTo>
                        <a:pt x="408949" y="57"/>
                      </a:lnTo>
                      <a:lnTo>
                        <a:pt x="410476" y="0"/>
                      </a:lnTo>
                      <a:lnTo>
                        <a:pt x="409878" y="1810"/>
                      </a:lnTo>
                      <a:lnTo>
                        <a:pt x="409413" y="3208"/>
                      </a:lnTo>
                      <a:lnTo>
                        <a:pt x="409267" y="3959"/>
                      </a:lnTo>
                      <a:lnTo>
                        <a:pt x="408791" y="6402"/>
                      </a:lnTo>
                      <a:lnTo>
                        <a:pt x="408668" y="7048"/>
                      </a:lnTo>
                      <a:lnTo>
                        <a:pt x="408644" y="8272"/>
                      </a:lnTo>
                      <a:lnTo>
                        <a:pt x="408620" y="9971"/>
                      </a:lnTo>
                      <a:lnTo>
                        <a:pt x="408815" y="10898"/>
                      </a:lnTo>
                      <a:lnTo>
                        <a:pt x="408998" y="11800"/>
                      </a:lnTo>
                      <a:lnTo>
                        <a:pt x="409194" y="12702"/>
                      </a:lnTo>
                      <a:lnTo>
                        <a:pt x="409475" y="14070"/>
                      </a:lnTo>
                      <a:lnTo>
                        <a:pt x="410097" y="15291"/>
                      </a:lnTo>
                      <a:lnTo>
                        <a:pt x="411258" y="17554"/>
                      </a:lnTo>
                      <a:lnTo>
                        <a:pt x="411832" y="18701"/>
                      </a:lnTo>
                      <a:lnTo>
                        <a:pt x="412381" y="19766"/>
                      </a:lnTo>
                      <a:lnTo>
                        <a:pt x="413273" y="20967"/>
                      </a:lnTo>
                      <a:lnTo>
                        <a:pt x="416229" y="24922"/>
                      </a:lnTo>
                      <a:lnTo>
                        <a:pt x="417328" y="26397"/>
                      </a:lnTo>
                      <a:lnTo>
                        <a:pt x="419539" y="28758"/>
                      </a:lnTo>
                      <a:lnTo>
                        <a:pt x="421395" y="30754"/>
                      </a:lnTo>
                      <a:lnTo>
                        <a:pt x="422995" y="32661"/>
                      </a:lnTo>
                      <a:lnTo>
                        <a:pt x="424315" y="34242"/>
                      </a:lnTo>
                      <a:lnTo>
                        <a:pt x="425231" y="35332"/>
                      </a:lnTo>
                      <a:lnTo>
                        <a:pt x="425817" y="36104"/>
                      </a:lnTo>
                      <a:lnTo>
                        <a:pt x="426696" y="37266"/>
                      </a:lnTo>
                      <a:lnTo>
                        <a:pt x="427576" y="38427"/>
                      </a:lnTo>
                      <a:lnTo>
                        <a:pt x="428174" y="39200"/>
                      </a:lnTo>
                      <a:lnTo>
                        <a:pt x="429054" y="40362"/>
                      </a:lnTo>
                      <a:lnTo>
                        <a:pt x="429860" y="41739"/>
                      </a:lnTo>
                      <a:lnTo>
                        <a:pt x="430483" y="42799"/>
                      </a:lnTo>
                      <a:lnTo>
                        <a:pt x="431289" y="43824"/>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82" name="Freeform: Shape 81">
                  <a:extLst>
                    <a:ext uri="{FF2B5EF4-FFF2-40B4-BE49-F238E27FC236}">
                      <a16:creationId xmlns:a16="http://schemas.microsoft.com/office/drawing/2014/main" id="{88FB1FE8-4FB5-2A5A-1E5B-6333CE02C051}"/>
                    </a:ext>
                  </a:extLst>
                </p:cNvPr>
                <p:cNvSpPr/>
                <p:nvPr/>
              </p:nvSpPr>
              <p:spPr>
                <a:xfrm>
                  <a:off x="6714298" y="5958759"/>
                  <a:ext cx="36094" cy="30751"/>
                </a:xfrm>
                <a:custGeom>
                  <a:avLst/>
                  <a:gdLst>
                    <a:gd name="connsiteX0" fmla="*/ 14874 w 36094"/>
                    <a:gd name="connsiteY0" fmla="*/ 8566 h 30751"/>
                    <a:gd name="connsiteX1" fmla="*/ 17346 w 36094"/>
                    <a:gd name="connsiteY1" fmla="*/ 9055 h 30751"/>
                    <a:gd name="connsiteX2" fmla="*/ 34091 w 36094"/>
                    <a:gd name="connsiteY2" fmla="*/ 2441 h 30751"/>
                    <a:gd name="connsiteX3" fmla="*/ 36095 w 36094"/>
                    <a:gd name="connsiteY3" fmla="*/ 5735 h 30751"/>
                    <a:gd name="connsiteX4" fmla="*/ 32411 w 36094"/>
                    <a:gd name="connsiteY4" fmla="*/ 10861 h 30751"/>
                    <a:gd name="connsiteX5" fmla="*/ 23560 w 36094"/>
                    <a:gd name="connsiteY5" fmla="*/ 16694 h 30751"/>
                    <a:gd name="connsiteX6" fmla="*/ 21464 w 36094"/>
                    <a:gd name="connsiteY6" fmla="*/ 19830 h 30751"/>
                    <a:gd name="connsiteX7" fmla="*/ 20127 w 36094"/>
                    <a:gd name="connsiteY7" fmla="*/ 30751 h 30751"/>
                    <a:gd name="connsiteX8" fmla="*/ 16535 w 36094"/>
                    <a:gd name="connsiteY8" fmla="*/ 29177 h 30751"/>
                    <a:gd name="connsiteX9" fmla="*/ 0 w 36094"/>
                    <a:gd name="connsiteY9" fmla="*/ 3685 h 30751"/>
                    <a:gd name="connsiteX10" fmla="*/ 2080 w 36094"/>
                    <a:gd name="connsiteY10" fmla="*/ 0 h 30751"/>
                    <a:gd name="connsiteX11" fmla="*/ 6731 w 36094"/>
                    <a:gd name="connsiteY11" fmla="*/ 427 h 30751"/>
                    <a:gd name="connsiteX12" fmla="*/ 14874 w 36094"/>
                    <a:gd name="connsiteY12" fmla="*/ 8566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94" h="30751">
                      <a:moveTo>
                        <a:pt x="14874" y="8566"/>
                      </a:moveTo>
                      <a:lnTo>
                        <a:pt x="17346" y="9055"/>
                      </a:lnTo>
                      <a:lnTo>
                        <a:pt x="34091" y="2441"/>
                      </a:lnTo>
                      <a:lnTo>
                        <a:pt x="36095" y="5735"/>
                      </a:lnTo>
                      <a:lnTo>
                        <a:pt x="32411" y="10861"/>
                      </a:lnTo>
                      <a:lnTo>
                        <a:pt x="23560" y="16694"/>
                      </a:lnTo>
                      <a:lnTo>
                        <a:pt x="21464" y="19830"/>
                      </a:lnTo>
                      <a:lnTo>
                        <a:pt x="20127" y="30751"/>
                      </a:lnTo>
                      <a:lnTo>
                        <a:pt x="16535" y="29177"/>
                      </a:lnTo>
                      <a:lnTo>
                        <a:pt x="0" y="3685"/>
                      </a:lnTo>
                      <a:lnTo>
                        <a:pt x="2080" y="0"/>
                      </a:lnTo>
                      <a:lnTo>
                        <a:pt x="6731" y="427"/>
                      </a:lnTo>
                      <a:lnTo>
                        <a:pt x="14874" y="8566"/>
                      </a:lnTo>
                    </a:path>
                  </a:pathLst>
                </a:custGeom>
                <a:solidFill>
                  <a:srgbClr val="FFEEE6"/>
                </a:solidFill>
                <a:ln w="12206" cap="flat">
                  <a:solidFill>
                    <a:srgbClr val="000000"/>
                  </a:solidFill>
                  <a:prstDash val="solid"/>
                  <a:round/>
                </a:ln>
              </p:spPr>
              <p:txBody>
                <a:bodyPr rtlCol="0" anchor="ctr"/>
                <a:lstStyle/>
                <a:p>
                  <a:endParaRPr lang="LID4096"/>
                </a:p>
              </p:txBody>
            </p:sp>
            <p:sp>
              <p:nvSpPr>
                <p:cNvPr id="83" name="Freeform: Shape 82">
                  <a:extLst>
                    <a:ext uri="{FF2B5EF4-FFF2-40B4-BE49-F238E27FC236}">
                      <a16:creationId xmlns:a16="http://schemas.microsoft.com/office/drawing/2014/main" id="{341FDAC4-AD72-5536-8F81-F7B8313FFC52}"/>
                    </a:ext>
                  </a:extLst>
                </p:cNvPr>
                <p:cNvSpPr/>
                <p:nvPr/>
              </p:nvSpPr>
              <p:spPr>
                <a:xfrm>
                  <a:off x="6729815" y="5839281"/>
                  <a:ext cx="19634" cy="25906"/>
                </a:xfrm>
                <a:custGeom>
                  <a:avLst/>
                  <a:gdLst>
                    <a:gd name="connsiteX0" fmla="*/ 18733 w 19634"/>
                    <a:gd name="connsiteY0" fmla="*/ 18683 h 25906"/>
                    <a:gd name="connsiteX1" fmla="*/ 8544 w 19634"/>
                    <a:gd name="connsiteY1" fmla="*/ 25906 h 25906"/>
                    <a:gd name="connsiteX2" fmla="*/ 5178 w 19634"/>
                    <a:gd name="connsiteY2" fmla="*/ 21965 h 25906"/>
                    <a:gd name="connsiteX3" fmla="*/ 5763 w 19634"/>
                    <a:gd name="connsiteY3" fmla="*/ 17377 h 25906"/>
                    <a:gd name="connsiteX4" fmla="*/ 0 w 19634"/>
                    <a:gd name="connsiteY4" fmla="*/ 12447 h 25906"/>
                    <a:gd name="connsiteX5" fmla="*/ 4694 w 19634"/>
                    <a:gd name="connsiteY5" fmla="*/ 8274 h 25906"/>
                    <a:gd name="connsiteX6" fmla="*/ 3825 w 19634"/>
                    <a:gd name="connsiteY6" fmla="*/ 4747 h 25906"/>
                    <a:gd name="connsiteX7" fmla="*/ 5904 w 19634"/>
                    <a:gd name="connsiteY7" fmla="*/ 98 h 25906"/>
                    <a:gd name="connsiteX8" fmla="*/ 8635 w 19634"/>
                    <a:gd name="connsiteY8" fmla="*/ 0 h 25906"/>
                    <a:gd name="connsiteX9" fmla="*/ 10949 w 19634"/>
                    <a:gd name="connsiteY9" fmla="*/ 2196 h 25906"/>
                    <a:gd name="connsiteX10" fmla="*/ 12711 w 19634"/>
                    <a:gd name="connsiteY10" fmla="*/ 10006 h 25906"/>
                    <a:gd name="connsiteX11" fmla="*/ 19634 w 19634"/>
                    <a:gd name="connsiteY11" fmla="*/ 15851 h 25906"/>
                    <a:gd name="connsiteX12" fmla="*/ 18733 w 19634"/>
                    <a:gd name="connsiteY12" fmla="*/ 18683 h 2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34" h="25906">
                      <a:moveTo>
                        <a:pt x="18733" y="18683"/>
                      </a:moveTo>
                      <a:lnTo>
                        <a:pt x="8544" y="25906"/>
                      </a:lnTo>
                      <a:lnTo>
                        <a:pt x="5178" y="21965"/>
                      </a:lnTo>
                      <a:lnTo>
                        <a:pt x="5763" y="17377"/>
                      </a:lnTo>
                      <a:lnTo>
                        <a:pt x="0" y="12447"/>
                      </a:lnTo>
                      <a:lnTo>
                        <a:pt x="4694" y="8274"/>
                      </a:lnTo>
                      <a:lnTo>
                        <a:pt x="3825" y="4747"/>
                      </a:lnTo>
                      <a:lnTo>
                        <a:pt x="5904" y="98"/>
                      </a:lnTo>
                      <a:lnTo>
                        <a:pt x="8635" y="0"/>
                      </a:lnTo>
                      <a:lnTo>
                        <a:pt x="10949" y="2196"/>
                      </a:lnTo>
                      <a:lnTo>
                        <a:pt x="12711" y="10006"/>
                      </a:lnTo>
                      <a:lnTo>
                        <a:pt x="19634" y="15851"/>
                      </a:lnTo>
                      <a:lnTo>
                        <a:pt x="18733" y="18683"/>
                      </a:lnTo>
                    </a:path>
                  </a:pathLst>
                </a:custGeom>
                <a:solidFill>
                  <a:srgbClr val="FFEEE6"/>
                </a:solidFill>
                <a:ln w="12206" cap="flat">
                  <a:solidFill>
                    <a:srgbClr val="000000"/>
                  </a:solidFill>
                  <a:prstDash val="solid"/>
                  <a:round/>
                </a:ln>
              </p:spPr>
              <p:txBody>
                <a:bodyPr rtlCol="0" anchor="ctr"/>
                <a:lstStyle/>
                <a:p>
                  <a:endParaRPr lang="LID4096"/>
                </a:p>
              </p:txBody>
            </p:sp>
            <p:sp>
              <p:nvSpPr>
                <p:cNvPr id="84" name="Freeform: Shape 83">
                  <a:extLst>
                    <a:ext uri="{FF2B5EF4-FFF2-40B4-BE49-F238E27FC236}">
                      <a16:creationId xmlns:a16="http://schemas.microsoft.com/office/drawing/2014/main" id="{38F79549-D262-5545-5997-EE9291BA3590}"/>
                    </a:ext>
                  </a:extLst>
                </p:cNvPr>
                <p:cNvSpPr/>
                <p:nvPr/>
              </p:nvSpPr>
              <p:spPr>
                <a:xfrm>
                  <a:off x="6655306" y="5470060"/>
                  <a:ext cx="24101" cy="32386"/>
                </a:xfrm>
                <a:custGeom>
                  <a:avLst/>
                  <a:gdLst>
                    <a:gd name="connsiteX0" fmla="*/ 22731 w 24101"/>
                    <a:gd name="connsiteY0" fmla="*/ 32191 h 32386"/>
                    <a:gd name="connsiteX1" fmla="*/ 17253 w 24101"/>
                    <a:gd name="connsiteY1" fmla="*/ 32387 h 32386"/>
                    <a:gd name="connsiteX2" fmla="*/ 1637 w 24101"/>
                    <a:gd name="connsiteY2" fmla="*/ 27884 h 32386"/>
                    <a:gd name="connsiteX3" fmla="*/ 0 w 24101"/>
                    <a:gd name="connsiteY3" fmla="*/ 23869 h 32386"/>
                    <a:gd name="connsiteX4" fmla="*/ 618 w 24101"/>
                    <a:gd name="connsiteY4" fmla="*/ 20294 h 32386"/>
                    <a:gd name="connsiteX5" fmla="*/ 4476 w 24101"/>
                    <a:gd name="connsiteY5" fmla="*/ 16596 h 32386"/>
                    <a:gd name="connsiteX6" fmla="*/ 9863 w 24101"/>
                    <a:gd name="connsiteY6" fmla="*/ 6736 h 32386"/>
                    <a:gd name="connsiteX7" fmla="*/ 20344 w 24101"/>
                    <a:gd name="connsiteY7" fmla="*/ 0 h 32386"/>
                    <a:gd name="connsiteX8" fmla="*/ 22172 w 24101"/>
                    <a:gd name="connsiteY8" fmla="*/ 2477 h 32386"/>
                    <a:gd name="connsiteX9" fmla="*/ 20477 w 24101"/>
                    <a:gd name="connsiteY9" fmla="*/ 17780 h 32386"/>
                    <a:gd name="connsiteX10" fmla="*/ 24102 w 24101"/>
                    <a:gd name="connsiteY10" fmla="*/ 28579 h 32386"/>
                    <a:gd name="connsiteX11" fmla="*/ 22731 w 24101"/>
                    <a:gd name="connsiteY11" fmla="*/ 32191 h 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01" h="32386">
                      <a:moveTo>
                        <a:pt x="22731" y="32191"/>
                      </a:moveTo>
                      <a:lnTo>
                        <a:pt x="17253" y="32387"/>
                      </a:lnTo>
                      <a:lnTo>
                        <a:pt x="1637" y="27884"/>
                      </a:lnTo>
                      <a:lnTo>
                        <a:pt x="0" y="23869"/>
                      </a:lnTo>
                      <a:lnTo>
                        <a:pt x="618" y="20294"/>
                      </a:lnTo>
                      <a:lnTo>
                        <a:pt x="4476" y="16596"/>
                      </a:lnTo>
                      <a:lnTo>
                        <a:pt x="9863" y="6736"/>
                      </a:lnTo>
                      <a:lnTo>
                        <a:pt x="20344" y="0"/>
                      </a:lnTo>
                      <a:lnTo>
                        <a:pt x="22172" y="2477"/>
                      </a:lnTo>
                      <a:lnTo>
                        <a:pt x="20477" y="17780"/>
                      </a:lnTo>
                      <a:lnTo>
                        <a:pt x="24102" y="28579"/>
                      </a:lnTo>
                      <a:lnTo>
                        <a:pt x="22731" y="32191"/>
                      </a:lnTo>
                    </a:path>
                  </a:pathLst>
                </a:custGeom>
                <a:solidFill>
                  <a:srgbClr val="FFEEE6"/>
                </a:solidFill>
                <a:ln w="12206" cap="flat">
                  <a:solidFill>
                    <a:srgbClr val="000000"/>
                  </a:solidFill>
                  <a:prstDash val="solid"/>
                  <a:round/>
                </a:ln>
              </p:spPr>
              <p:txBody>
                <a:bodyPr rtlCol="0" anchor="ctr"/>
                <a:lstStyle/>
                <a:p>
                  <a:endParaRPr lang="LID4096"/>
                </a:p>
              </p:txBody>
            </p:sp>
            <p:sp>
              <p:nvSpPr>
                <p:cNvPr id="85" name="Freeform: Shape 84">
                  <a:extLst>
                    <a:ext uri="{FF2B5EF4-FFF2-40B4-BE49-F238E27FC236}">
                      <a16:creationId xmlns:a16="http://schemas.microsoft.com/office/drawing/2014/main" id="{1CB6F8B9-99F6-B75F-65DD-4998AC573308}"/>
                    </a:ext>
                  </a:extLst>
                </p:cNvPr>
                <p:cNvSpPr/>
                <p:nvPr/>
              </p:nvSpPr>
              <p:spPr>
                <a:xfrm>
                  <a:off x="6624265" y="5467351"/>
                  <a:ext cx="28468" cy="25931"/>
                </a:xfrm>
                <a:custGeom>
                  <a:avLst/>
                  <a:gdLst>
                    <a:gd name="connsiteX0" fmla="*/ 27408 w 28468"/>
                    <a:gd name="connsiteY0" fmla="*/ 15534 h 25931"/>
                    <a:gd name="connsiteX1" fmla="*/ 7332 w 28468"/>
                    <a:gd name="connsiteY1" fmla="*/ 25931 h 25931"/>
                    <a:gd name="connsiteX2" fmla="*/ 0 w 28468"/>
                    <a:gd name="connsiteY2" fmla="*/ 9176 h 25931"/>
                    <a:gd name="connsiteX3" fmla="*/ 1795 w 28468"/>
                    <a:gd name="connsiteY3" fmla="*/ 3514 h 25931"/>
                    <a:gd name="connsiteX4" fmla="*/ 7650 w 28468"/>
                    <a:gd name="connsiteY4" fmla="*/ 0 h 25931"/>
                    <a:gd name="connsiteX5" fmla="*/ 23692 w 28468"/>
                    <a:gd name="connsiteY5" fmla="*/ 2196 h 25931"/>
                    <a:gd name="connsiteX6" fmla="*/ 26773 w 28468"/>
                    <a:gd name="connsiteY6" fmla="*/ 4881 h 25931"/>
                    <a:gd name="connsiteX7" fmla="*/ 28468 w 28468"/>
                    <a:gd name="connsiteY7" fmla="*/ 10409 h 25931"/>
                    <a:gd name="connsiteX8" fmla="*/ 27408 w 28468"/>
                    <a:gd name="connsiteY8" fmla="*/ 15534 h 2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68" h="25931">
                      <a:moveTo>
                        <a:pt x="27408" y="15534"/>
                      </a:moveTo>
                      <a:lnTo>
                        <a:pt x="7332" y="25931"/>
                      </a:lnTo>
                      <a:lnTo>
                        <a:pt x="0" y="9176"/>
                      </a:lnTo>
                      <a:lnTo>
                        <a:pt x="1795" y="3514"/>
                      </a:lnTo>
                      <a:lnTo>
                        <a:pt x="7650" y="0"/>
                      </a:lnTo>
                      <a:lnTo>
                        <a:pt x="23692" y="2196"/>
                      </a:lnTo>
                      <a:lnTo>
                        <a:pt x="26773" y="4881"/>
                      </a:lnTo>
                      <a:lnTo>
                        <a:pt x="28468" y="10409"/>
                      </a:lnTo>
                      <a:lnTo>
                        <a:pt x="27408" y="15534"/>
                      </a:lnTo>
                    </a:path>
                  </a:pathLst>
                </a:custGeom>
                <a:solidFill>
                  <a:srgbClr val="FFEEE6"/>
                </a:solidFill>
                <a:ln w="12206" cap="flat">
                  <a:solidFill>
                    <a:srgbClr val="000000"/>
                  </a:solidFill>
                  <a:prstDash val="solid"/>
                  <a:round/>
                </a:ln>
              </p:spPr>
              <p:txBody>
                <a:bodyPr rtlCol="0" anchor="ctr"/>
                <a:lstStyle/>
                <a:p>
                  <a:endParaRPr lang="LID4096"/>
                </a:p>
              </p:txBody>
            </p:sp>
            <p:sp>
              <p:nvSpPr>
                <p:cNvPr id="86" name="Freeform: Shape 85">
                  <a:extLst>
                    <a:ext uri="{FF2B5EF4-FFF2-40B4-BE49-F238E27FC236}">
                      <a16:creationId xmlns:a16="http://schemas.microsoft.com/office/drawing/2014/main" id="{E940CBBB-1DF5-A5AF-30FF-30715C8E9831}"/>
                    </a:ext>
                  </a:extLst>
                </p:cNvPr>
                <p:cNvSpPr/>
                <p:nvPr/>
              </p:nvSpPr>
              <p:spPr>
                <a:xfrm>
                  <a:off x="6692777" y="5407825"/>
                  <a:ext cx="26038" cy="16314"/>
                </a:xfrm>
                <a:custGeom>
                  <a:avLst/>
                  <a:gdLst>
                    <a:gd name="connsiteX0" fmla="*/ 16135 w 26038"/>
                    <a:gd name="connsiteY0" fmla="*/ 15778 h 16314"/>
                    <a:gd name="connsiteX1" fmla="*/ 8426 w 26038"/>
                    <a:gd name="connsiteY1" fmla="*/ 16315 h 16314"/>
                    <a:gd name="connsiteX2" fmla="*/ 3116 w 26038"/>
                    <a:gd name="connsiteY2" fmla="*/ 14216 h 16314"/>
                    <a:gd name="connsiteX3" fmla="*/ 0 w 26038"/>
                    <a:gd name="connsiteY3" fmla="*/ 10775 h 16314"/>
                    <a:gd name="connsiteX4" fmla="*/ 602 w 26038"/>
                    <a:gd name="connsiteY4" fmla="*/ 6687 h 16314"/>
                    <a:gd name="connsiteX5" fmla="*/ 6648 w 26038"/>
                    <a:gd name="connsiteY5" fmla="*/ 1379 h 16314"/>
                    <a:gd name="connsiteX6" fmla="*/ 16578 w 26038"/>
                    <a:gd name="connsiteY6" fmla="*/ 0 h 16314"/>
                    <a:gd name="connsiteX7" fmla="*/ 23401 w 26038"/>
                    <a:gd name="connsiteY7" fmla="*/ 2550 h 16314"/>
                    <a:gd name="connsiteX8" fmla="*/ 26039 w 26038"/>
                    <a:gd name="connsiteY8" fmla="*/ 6516 h 16314"/>
                    <a:gd name="connsiteX9" fmla="*/ 25388 w 26038"/>
                    <a:gd name="connsiteY9" fmla="*/ 9335 h 16314"/>
                    <a:gd name="connsiteX10" fmla="*/ 22032 w 26038"/>
                    <a:gd name="connsiteY10" fmla="*/ 13020 h 16314"/>
                    <a:gd name="connsiteX11" fmla="*/ 16135 w 26038"/>
                    <a:gd name="connsiteY11" fmla="*/ 15778 h 1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38" h="16314">
                      <a:moveTo>
                        <a:pt x="16135" y="15778"/>
                      </a:moveTo>
                      <a:lnTo>
                        <a:pt x="8426" y="16315"/>
                      </a:lnTo>
                      <a:lnTo>
                        <a:pt x="3116" y="14216"/>
                      </a:lnTo>
                      <a:lnTo>
                        <a:pt x="0" y="10775"/>
                      </a:lnTo>
                      <a:lnTo>
                        <a:pt x="602" y="6687"/>
                      </a:lnTo>
                      <a:lnTo>
                        <a:pt x="6648" y="1379"/>
                      </a:lnTo>
                      <a:lnTo>
                        <a:pt x="16578" y="0"/>
                      </a:lnTo>
                      <a:lnTo>
                        <a:pt x="23401" y="2550"/>
                      </a:lnTo>
                      <a:lnTo>
                        <a:pt x="26039" y="6516"/>
                      </a:lnTo>
                      <a:lnTo>
                        <a:pt x="25388" y="9335"/>
                      </a:lnTo>
                      <a:lnTo>
                        <a:pt x="22032" y="13020"/>
                      </a:lnTo>
                      <a:lnTo>
                        <a:pt x="16135" y="15778"/>
                      </a:lnTo>
                    </a:path>
                  </a:pathLst>
                </a:custGeom>
                <a:solidFill>
                  <a:srgbClr val="FFEEE6"/>
                </a:solidFill>
                <a:ln w="12206" cap="flat">
                  <a:solidFill>
                    <a:srgbClr val="000000"/>
                  </a:solidFill>
                  <a:prstDash val="solid"/>
                  <a:round/>
                </a:ln>
              </p:spPr>
              <p:txBody>
                <a:bodyPr rtlCol="0" anchor="ctr"/>
                <a:lstStyle/>
                <a:p>
                  <a:endParaRPr lang="LID4096"/>
                </a:p>
              </p:txBody>
            </p:sp>
            <p:sp>
              <p:nvSpPr>
                <p:cNvPr id="87" name="Freeform: Shape 86">
                  <a:extLst>
                    <a:ext uri="{FF2B5EF4-FFF2-40B4-BE49-F238E27FC236}">
                      <a16:creationId xmlns:a16="http://schemas.microsoft.com/office/drawing/2014/main" id="{0953F6D7-43F4-7F05-5CE9-715C941DB189}"/>
                    </a:ext>
                  </a:extLst>
                </p:cNvPr>
                <p:cNvSpPr/>
                <p:nvPr/>
              </p:nvSpPr>
              <p:spPr>
                <a:xfrm>
                  <a:off x="6620590" y="5405617"/>
                  <a:ext cx="67561" cy="56193"/>
                </a:xfrm>
                <a:custGeom>
                  <a:avLst/>
                  <a:gdLst>
                    <a:gd name="connsiteX0" fmla="*/ 65557 w 67561"/>
                    <a:gd name="connsiteY0" fmla="*/ 8908 h 56193"/>
                    <a:gd name="connsiteX1" fmla="*/ 67562 w 67561"/>
                    <a:gd name="connsiteY1" fmla="*/ 16205 h 56193"/>
                    <a:gd name="connsiteX2" fmla="*/ 66376 w 67561"/>
                    <a:gd name="connsiteY2" fmla="*/ 24882 h 56193"/>
                    <a:gd name="connsiteX3" fmla="*/ 63327 w 67561"/>
                    <a:gd name="connsiteY3" fmla="*/ 30336 h 56193"/>
                    <a:gd name="connsiteX4" fmla="*/ 57147 w 67561"/>
                    <a:gd name="connsiteY4" fmla="*/ 32081 h 56193"/>
                    <a:gd name="connsiteX5" fmla="*/ 42400 w 67561"/>
                    <a:gd name="connsiteY5" fmla="*/ 23991 h 56193"/>
                    <a:gd name="connsiteX6" fmla="*/ 39702 w 67561"/>
                    <a:gd name="connsiteY6" fmla="*/ 25358 h 56193"/>
                    <a:gd name="connsiteX7" fmla="*/ 42074 w 67561"/>
                    <a:gd name="connsiteY7" fmla="*/ 28823 h 56193"/>
                    <a:gd name="connsiteX8" fmla="*/ 42207 w 67561"/>
                    <a:gd name="connsiteY8" fmla="*/ 32630 h 56193"/>
                    <a:gd name="connsiteX9" fmla="*/ 36444 w 67561"/>
                    <a:gd name="connsiteY9" fmla="*/ 38951 h 56193"/>
                    <a:gd name="connsiteX10" fmla="*/ 35902 w 67561"/>
                    <a:gd name="connsiteY10" fmla="*/ 44565 h 56193"/>
                    <a:gd name="connsiteX11" fmla="*/ 37923 w 67561"/>
                    <a:gd name="connsiteY11" fmla="*/ 52362 h 56193"/>
                    <a:gd name="connsiteX12" fmla="*/ 36537 w 67561"/>
                    <a:gd name="connsiteY12" fmla="*/ 55462 h 56193"/>
                    <a:gd name="connsiteX13" fmla="*/ 28829 w 67561"/>
                    <a:gd name="connsiteY13" fmla="*/ 55999 h 56193"/>
                    <a:gd name="connsiteX14" fmla="*/ 24002 w 67561"/>
                    <a:gd name="connsiteY14" fmla="*/ 53644 h 56193"/>
                    <a:gd name="connsiteX15" fmla="*/ 18005 w 67561"/>
                    <a:gd name="connsiteY15" fmla="*/ 53351 h 56193"/>
                    <a:gd name="connsiteX16" fmla="*/ 2898 w 67561"/>
                    <a:gd name="connsiteY16" fmla="*/ 56194 h 56193"/>
                    <a:gd name="connsiteX17" fmla="*/ 0 w 67561"/>
                    <a:gd name="connsiteY17" fmla="*/ 51728 h 56193"/>
                    <a:gd name="connsiteX18" fmla="*/ 4710 w 67561"/>
                    <a:gd name="connsiteY18" fmla="*/ 37072 h 56193"/>
                    <a:gd name="connsiteX19" fmla="*/ 5228 w 67561"/>
                    <a:gd name="connsiteY19" fmla="*/ 30702 h 56193"/>
                    <a:gd name="connsiteX20" fmla="*/ 3549 w 67561"/>
                    <a:gd name="connsiteY20" fmla="*/ 25675 h 56193"/>
                    <a:gd name="connsiteX21" fmla="*/ 11767 w 67561"/>
                    <a:gd name="connsiteY21" fmla="*/ 25369 h 56193"/>
                    <a:gd name="connsiteX22" fmla="*/ 18339 w 67561"/>
                    <a:gd name="connsiteY22" fmla="*/ 20806 h 56193"/>
                    <a:gd name="connsiteX23" fmla="*/ 30065 w 67561"/>
                    <a:gd name="connsiteY23" fmla="*/ 20879 h 56193"/>
                    <a:gd name="connsiteX24" fmla="*/ 37881 w 67561"/>
                    <a:gd name="connsiteY24" fmla="*/ 23137 h 56193"/>
                    <a:gd name="connsiteX25" fmla="*/ 32903 w 67561"/>
                    <a:gd name="connsiteY25" fmla="*/ 16462 h 56193"/>
                    <a:gd name="connsiteX26" fmla="*/ 25530 w 67561"/>
                    <a:gd name="connsiteY26" fmla="*/ 12666 h 56193"/>
                    <a:gd name="connsiteX27" fmla="*/ 18264 w 67561"/>
                    <a:gd name="connsiteY27" fmla="*/ 11666 h 56193"/>
                    <a:gd name="connsiteX28" fmla="*/ 10472 w 67561"/>
                    <a:gd name="connsiteY28" fmla="*/ 17035 h 56193"/>
                    <a:gd name="connsiteX29" fmla="*/ 5754 w 67561"/>
                    <a:gd name="connsiteY29" fmla="*/ 17462 h 56193"/>
                    <a:gd name="connsiteX30" fmla="*/ 1203 w 67561"/>
                    <a:gd name="connsiteY30" fmla="*/ 15851 h 56193"/>
                    <a:gd name="connsiteX31" fmla="*/ 2113 w 67561"/>
                    <a:gd name="connsiteY31" fmla="*/ 13533 h 56193"/>
                    <a:gd name="connsiteX32" fmla="*/ 5504 w 67561"/>
                    <a:gd name="connsiteY32" fmla="*/ 10604 h 56193"/>
                    <a:gd name="connsiteX33" fmla="*/ 16677 w 67561"/>
                    <a:gd name="connsiteY33" fmla="*/ 9176 h 56193"/>
                    <a:gd name="connsiteX34" fmla="*/ 32679 w 67561"/>
                    <a:gd name="connsiteY34" fmla="*/ 3246 h 56193"/>
                    <a:gd name="connsiteX35" fmla="*/ 44328 w 67561"/>
                    <a:gd name="connsiteY35" fmla="*/ 1037 h 56193"/>
                    <a:gd name="connsiteX36" fmla="*/ 52019 w 67561"/>
                    <a:gd name="connsiteY36" fmla="*/ 0 h 56193"/>
                    <a:gd name="connsiteX37" fmla="*/ 60613 w 67561"/>
                    <a:gd name="connsiteY37" fmla="*/ 3234 h 56193"/>
                    <a:gd name="connsiteX38" fmla="*/ 65557 w 67561"/>
                    <a:gd name="connsiteY38" fmla="*/ 8908 h 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561" h="56193">
                      <a:moveTo>
                        <a:pt x="65557" y="8908"/>
                      </a:moveTo>
                      <a:lnTo>
                        <a:pt x="67562" y="16205"/>
                      </a:lnTo>
                      <a:lnTo>
                        <a:pt x="66376" y="24882"/>
                      </a:lnTo>
                      <a:lnTo>
                        <a:pt x="63327" y="30336"/>
                      </a:lnTo>
                      <a:lnTo>
                        <a:pt x="57147" y="32081"/>
                      </a:lnTo>
                      <a:lnTo>
                        <a:pt x="42400" y="23991"/>
                      </a:lnTo>
                      <a:lnTo>
                        <a:pt x="39702" y="25358"/>
                      </a:lnTo>
                      <a:lnTo>
                        <a:pt x="42074" y="28823"/>
                      </a:lnTo>
                      <a:lnTo>
                        <a:pt x="42207" y="32630"/>
                      </a:lnTo>
                      <a:lnTo>
                        <a:pt x="36444" y="38951"/>
                      </a:lnTo>
                      <a:lnTo>
                        <a:pt x="35902" y="44565"/>
                      </a:lnTo>
                      <a:lnTo>
                        <a:pt x="37923" y="52362"/>
                      </a:lnTo>
                      <a:lnTo>
                        <a:pt x="36537" y="55462"/>
                      </a:lnTo>
                      <a:lnTo>
                        <a:pt x="28829" y="55999"/>
                      </a:lnTo>
                      <a:lnTo>
                        <a:pt x="24002" y="53644"/>
                      </a:lnTo>
                      <a:lnTo>
                        <a:pt x="18005" y="53351"/>
                      </a:lnTo>
                      <a:lnTo>
                        <a:pt x="2898" y="56194"/>
                      </a:lnTo>
                      <a:lnTo>
                        <a:pt x="0" y="51728"/>
                      </a:lnTo>
                      <a:lnTo>
                        <a:pt x="4710" y="37072"/>
                      </a:lnTo>
                      <a:lnTo>
                        <a:pt x="5228" y="30702"/>
                      </a:lnTo>
                      <a:lnTo>
                        <a:pt x="3549" y="25675"/>
                      </a:lnTo>
                      <a:lnTo>
                        <a:pt x="11767" y="25369"/>
                      </a:lnTo>
                      <a:lnTo>
                        <a:pt x="18339" y="20806"/>
                      </a:lnTo>
                      <a:lnTo>
                        <a:pt x="30065" y="20879"/>
                      </a:lnTo>
                      <a:lnTo>
                        <a:pt x="37881" y="23137"/>
                      </a:lnTo>
                      <a:lnTo>
                        <a:pt x="32903" y="16462"/>
                      </a:lnTo>
                      <a:lnTo>
                        <a:pt x="25530" y="12666"/>
                      </a:lnTo>
                      <a:lnTo>
                        <a:pt x="18264" y="11666"/>
                      </a:lnTo>
                      <a:lnTo>
                        <a:pt x="10472" y="17035"/>
                      </a:lnTo>
                      <a:lnTo>
                        <a:pt x="5754" y="17462"/>
                      </a:lnTo>
                      <a:lnTo>
                        <a:pt x="1203" y="15851"/>
                      </a:lnTo>
                      <a:lnTo>
                        <a:pt x="2113" y="13533"/>
                      </a:lnTo>
                      <a:lnTo>
                        <a:pt x="5504" y="10604"/>
                      </a:lnTo>
                      <a:lnTo>
                        <a:pt x="16677" y="9176"/>
                      </a:lnTo>
                      <a:lnTo>
                        <a:pt x="32679" y="3246"/>
                      </a:lnTo>
                      <a:lnTo>
                        <a:pt x="44328" y="1037"/>
                      </a:lnTo>
                      <a:lnTo>
                        <a:pt x="52019" y="0"/>
                      </a:lnTo>
                      <a:lnTo>
                        <a:pt x="60613" y="3234"/>
                      </a:lnTo>
                      <a:lnTo>
                        <a:pt x="65557" y="8908"/>
                      </a:lnTo>
                    </a:path>
                  </a:pathLst>
                </a:custGeom>
                <a:solidFill>
                  <a:srgbClr val="FFEEE6"/>
                </a:solidFill>
                <a:ln w="12206" cap="flat">
                  <a:solidFill>
                    <a:srgbClr val="000000"/>
                  </a:solidFill>
                  <a:prstDash val="solid"/>
                  <a:round/>
                </a:ln>
              </p:spPr>
              <p:txBody>
                <a:bodyPr rtlCol="0" anchor="ctr"/>
                <a:lstStyle/>
                <a:p>
                  <a:endParaRPr lang="LID4096"/>
                </a:p>
              </p:txBody>
            </p:sp>
            <p:sp>
              <p:nvSpPr>
                <p:cNvPr id="88" name="Freeform: Shape 87">
                  <a:extLst>
                    <a:ext uri="{FF2B5EF4-FFF2-40B4-BE49-F238E27FC236}">
                      <a16:creationId xmlns:a16="http://schemas.microsoft.com/office/drawing/2014/main" id="{6C57EDCA-7F6C-A543-5DC4-381C9D879F3D}"/>
                    </a:ext>
                  </a:extLst>
                </p:cNvPr>
                <p:cNvSpPr/>
                <p:nvPr/>
              </p:nvSpPr>
              <p:spPr>
                <a:xfrm>
                  <a:off x="6611028" y="5380577"/>
                  <a:ext cx="83337" cy="30751"/>
                </a:xfrm>
                <a:custGeom>
                  <a:avLst/>
                  <a:gdLst>
                    <a:gd name="connsiteX0" fmla="*/ 81007 w 83337"/>
                    <a:gd name="connsiteY0" fmla="*/ 2977 h 30751"/>
                    <a:gd name="connsiteX1" fmla="*/ 83337 w 83337"/>
                    <a:gd name="connsiteY1" fmla="*/ 5430 h 30751"/>
                    <a:gd name="connsiteX2" fmla="*/ 82210 w 83337"/>
                    <a:gd name="connsiteY2" fmla="*/ 8774 h 30751"/>
                    <a:gd name="connsiteX3" fmla="*/ 68848 w 83337"/>
                    <a:gd name="connsiteY3" fmla="*/ 18927 h 30751"/>
                    <a:gd name="connsiteX4" fmla="*/ 61423 w 83337"/>
                    <a:gd name="connsiteY4" fmla="*/ 20464 h 30751"/>
                    <a:gd name="connsiteX5" fmla="*/ 56078 w 83337"/>
                    <a:gd name="connsiteY5" fmla="*/ 17609 h 30751"/>
                    <a:gd name="connsiteX6" fmla="*/ 50417 w 83337"/>
                    <a:gd name="connsiteY6" fmla="*/ 19598 h 30751"/>
                    <a:gd name="connsiteX7" fmla="*/ 44404 w 83337"/>
                    <a:gd name="connsiteY7" fmla="*/ 19061 h 30751"/>
                    <a:gd name="connsiteX8" fmla="*/ 10156 w 83337"/>
                    <a:gd name="connsiteY8" fmla="*/ 30751 h 30751"/>
                    <a:gd name="connsiteX9" fmla="*/ 4818 w 83337"/>
                    <a:gd name="connsiteY9" fmla="*/ 28152 h 30751"/>
                    <a:gd name="connsiteX10" fmla="*/ 0 w 83337"/>
                    <a:gd name="connsiteY10" fmla="*/ 18927 h 30751"/>
                    <a:gd name="connsiteX11" fmla="*/ 5621 w 83337"/>
                    <a:gd name="connsiteY11" fmla="*/ 8798 h 30751"/>
                    <a:gd name="connsiteX12" fmla="*/ 13029 w 83337"/>
                    <a:gd name="connsiteY12" fmla="*/ 6748 h 30751"/>
                    <a:gd name="connsiteX13" fmla="*/ 17153 w 83337"/>
                    <a:gd name="connsiteY13" fmla="*/ 7480 h 30751"/>
                    <a:gd name="connsiteX14" fmla="*/ 21321 w 83337"/>
                    <a:gd name="connsiteY14" fmla="*/ 8224 h 30751"/>
                    <a:gd name="connsiteX15" fmla="*/ 42892 w 83337"/>
                    <a:gd name="connsiteY15" fmla="*/ 4625 h 30751"/>
                    <a:gd name="connsiteX16" fmla="*/ 54132 w 83337"/>
                    <a:gd name="connsiteY16" fmla="*/ 4979 h 30751"/>
                    <a:gd name="connsiteX17" fmla="*/ 58534 w 83337"/>
                    <a:gd name="connsiteY17" fmla="*/ 2526 h 30751"/>
                    <a:gd name="connsiteX18" fmla="*/ 71921 w 83337"/>
                    <a:gd name="connsiteY18" fmla="*/ 0 h 30751"/>
                    <a:gd name="connsiteX19" fmla="*/ 81007 w 83337"/>
                    <a:gd name="connsiteY19" fmla="*/ 2977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337" h="30751">
                      <a:moveTo>
                        <a:pt x="81007" y="2977"/>
                      </a:moveTo>
                      <a:lnTo>
                        <a:pt x="83337" y="5430"/>
                      </a:lnTo>
                      <a:lnTo>
                        <a:pt x="82210" y="8774"/>
                      </a:lnTo>
                      <a:lnTo>
                        <a:pt x="68848" y="18927"/>
                      </a:lnTo>
                      <a:lnTo>
                        <a:pt x="61423" y="20464"/>
                      </a:lnTo>
                      <a:lnTo>
                        <a:pt x="56078" y="17609"/>
                      </a:lnTo>
                      <a:lnTo>
                        <a:pt x="50417" y="19598"/>
                      </a:lnTo>
                      <a:lnTo>
                        <a:pt x="44404" y="19061"/>
                      </a:lnTo>
                      <a:lnTo>
                        <a:pt x="10156" y="30751"/>
                      </a:lnTo>
                      <a:lnTo>
                        <a:pt x="4818" y="28152"/>
                      </a:lnTo>
                      <a:lnTo>
                        <a:pt x="0" y="18927"/>
                      </a:lnTo>
                      <a:lnTo>
                        <a:pt x="5621" y="8798"/>
                      </a:lnTo>
                      <a:lnTo>
                        <a:pt x="13029" y="6748"/>
                      </a:lnTo>
                      <a:lnTo>
                        <a:pt x="17153" y="7480"/>
                      </a:lnTo>
                      <a:lnTo>
                        <a:pt x="21321" y="8224"/>
                      </a:lnTo>
                      <a:lnTo>
                        <a:pt x="42892" y="4625"/>
                      </a:lnTo>
                      <a:lnTo>
                        <a:pt x="54132" y="4979"/>
                      </a:lnTo>
                      <a:lnTo>
                        <a:pt x="58534" y="2526"/>
                      </a:lnTo>
                      <a:lnTo>
                        <a:pt x="71921" y="0"/>
                      </a:lnTo>
                      <a:lnTo>
                        <a:pt x="81007" y="2977"/>
                      </a:lnTo>
                    </a:path>
                  </a:pathLst>
                </a:custGeom>
                <a:solidFill>
                  <a:srgbClr val="FFEEE6"/>
                </a:solidFill>
                <a:ln w="12206" cap="flat">
                  <a:solidFill>
                    <a:srgbClr val="000000"/>
                  </a:solidFill>
                  <a:prstDash val="solid"/>
                  <a:round/>
                </a:ln>
              </p:spPr>
              <p:txBody>
                <a:bodyPr rtlCol="0" anchor="ctr"/>
                <a:lstStyle/>
                <a:p>
                  <a:endParaRPr lang="LID4096"/>
                </a:p>
              </p:txBody>
            </p:sp>
            <p:sp>
              <p:nvSpPr>
                <p:cNvPr id="89" name="Freeform: Shape 88">
                  <a:extLst>
                    <a:ext uri="{FF2B5EF4-FFF2-40B4-BE49-F238E27FC236}">
                      <a16:creationId xmlns:a16="http://schemas.microsoft.com/office/drawing/2014/main" id="{0BAEFA3D-83B2-CC1C-B551-23D72D652EB1}"/>
                    </a:ext>
                  </a:extLst>
                </p:cNvPr>
                <p:cNvSpPr/>
                <p:nvPr/>
              </p:nvSpPr>
              <p:spPr>
                <a:xfrm>
                  <a:off x="6625308" y="5332326"/>
                  <a:ext cx="21187" cy="33338"/>
                </a:xfrm>
                <a:custGeom>
                  <a:avLst/>
                  <a:gdLst>
                    <a:gd name="connsiteX0" fmla="*/ 12435 w 21187"/>
                    <a:gd name="connsiteY0" fmla="*/ 33143 h 33338"/>
                    <a:gd name="connsiteX1" fmla="*/ 7208 w 21187"/>
                    <a:gd name="connsiteY1" fmla="*/ 33338 h 33338"/>
                    <a:gd name="connsiteX2" fmla="*/ 0 w 21187"/>
                    <a:gd name="connsiteY2" fmla="*/ 27249 h 33338"/>
                    <a:gd name="connsiteX3" fmla="*/ 385 w 21187"/>
                    <a:gd name="connsiteY3" fmla="*/ 17072 h 33338"/>
                    <a:gd name="connsiteX4" fmla="*/ 11040 w 21187"/>
                    <a:gd name="connsiteY4" fmla="*/ 1172 h 33338"/>
                    <a:gd name="connsiteX5" fmla="*/ 15241 w 21187"/>
                    <a:gd name="connsiteY5" fmla="*/ 0 h 33338"/>
                    <a:gd name="connsiteX6" fmla="*/ 21188 w 21187"/>
                    <a:gd name="connsiteY6" fmla="*/ 5625 h 33338"/>
                    <a:gd name="connsiteX7" fmla="*/ 15458 w 21187"/>
                    <a:gd name="connsiteY7" fmla="*/ 12947 h 33338"/>
                    <a:gd name="connsiteX8" fmla="*/ 14072 w 21187"/>
                    <a:gd name="connsiteY8" fmla="*/ 30031 h 33338"/>
                    <a:gd name="connsiteX9" fmla="*/ 12435 w 21187"/>
                    <a:gd name="connsiteY9" fmla="*/ 33143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87" h="33338">
                      <a:moveTo>
                        <a:pt x="12435" y="33143"/>
                      </a:moveTo>
                      <a:lnTo>
                        <a:pt x="7208" y="33338"/>
                      </a:lnTo>
                      <a:lnTo>
                        <a:pt x="0" y="27249"/>
                      </a:lnTo>
                      <a:lnTo>
                        <a:pt x="385" y="17072"/>
                      </a:lnTo>
                      <a:lnTo>
                        <a:pt x="11040" y="1172"/>
                      </a:lnTo>
                      <a:lnTo>
                        <a:pt x="15241" y="0"/>
                      </a:lnTo>
                      <a:lnTo>
                        <a:pt x="21188" y="5625"/>
                      </a:lnTo>
                      <a:lnTo>
                        <a:pt x="15458" y="12947"/>
                      </a:lnTo>
                      <a:lnTo>
                        <a:pt x="14072" y="30031"/>
                      </a:lnTo>
                      <a:lnTo>
                        <a:pt x="12435" y="33143"/>
                      </a:lnTo>
                    </a:path>
                  </a:pathLst>
                </a:custGeom>
                <a:solidFill>
                  <a:srgbClr val="FFEEE6"/>
                </a:solidFill>
                <a:ln w="12206" cap="flat">
                  <a:solidFill>
                    <a:srgbClr val="000000"/>
                  </a:solidFill>
                  <a:prstDash val="solid"/>
                  <a:round/>
                </a:ln>
              </p:spPr>
              <p:txBody>
                <a:bodyPr rtlCol="0" anchor="ctr"/>
                <a:lstStyle/>
                <a:p>
                  <a:endParaRPr lang="LID4096"/>
                </a:p>
              </p:txBody>
            </p:sp>
            <p:sp>
              <p:nvSpPr>
                <p:cNvPr id="90" name="Freeform: Shape 89">
                  <a:extLst>
                    <a:ext uri="{FF2B5EF4-FFF2-40B4-BE49-F238E27FC236}">
                      <a16:creationId xmlns:a16="http://schemas.microsoft.com/office/drawing/2014/main" id="{1F61BACD-F678-133A-66A4-279656F2A466}"/>
                    </a:ext>
                  </a:extLst>
                </p:cNvPr>
                <p:cNvSpPr/>
                <p:nvPr/>
              </p:nvSpPr>
              <p:spPr>
                <a:xfrm>
                  <a:off x="6628984" y="5304797"/>
                  <a:ext cx="38306" cy="36413"/>
                </a:xfrm>
                <a:custGeom>
                  <a:avLst/>
                  <a:gdLst>
                    <a:gd name="connsiteX0" fmla="*/ 30348 w 38306"/>
                    <a:gd name="connsiteY0" fmla="*/ 36231 h 36413"/>
                    <a:gd name="connsiteX1" fmla="*/ 25613 w 38306"/>
                    <a:gd name="connsiteY1" fmla="*/ 36413 h 36413"/>
                    <a:gd name="connsiteX2" fmla="*/ 24677 w 38306"/>
                    <a:gd name="connsiteY2" fmla="*/ 31105 h 36413"/>
                    <a:gd name="connsiteX3" fmla="*/ 1361 w 38306"/>
                    <a:gd name="connsiteY3" fmla="*/ 14180 h 36413"/>
                    <a:gd name="connsiteX4" fmla="*/ 0 w 38306"/>
                    <a:gd name="connsiteY4" fmla="*/ 11178 h 36413"/>
                    <a:gd name="connsiteX5" fmla="*/ 3449 w 38306"/>
                    <a:gd name="connsiteY5" fmla="*/ 2917 h 36413"/>
                    <a:gd name="connsiteX6" fmla="*/ 6588 w 38306"/>
                    <a:gd name="connsiteY6" fmla="*/ 0 h 36413"/>
                    <a:gd name="connsiteX7" fmla="*/ 14489 w 38306"/>
                    <a:gd name="connsiteY7" fmla="*/ 11398 h 36413"/>
                    <a:gd name="connsiteX8" fmla="*/ 24009 w 38306"/>
                    <a:gd name="connsiteY8" fmla="*/ 19439 h 36413"/>
                    <a:gd name="connsiteX9" fmla="*/ 36720 w 38306"/>
                    <a:gd name="connsiteY9" fmla="*/ 25833 h 36413"/>
                    <a:gd name="connsiteX10" fmla="*/ 38307 w 38306"/>
                    <a:gd name="connsiteY10" fmla="*/ 28323 h 36413"/>
                    <a:gd name="connsiteX11" fmla="*/ 36929 w 38306"/>
                    <a:gd name="connsiteY11" fmla="*/ 31679 h 36413"/>
                    <a:gd name="connsiteX12" fmla="*/ 34790 w 38306"/>
                    <a:gd name="connsiteY12" fmla="*/ 34803 h 36413"/>
                    <a:gd name="connsiteX13" fmla="*/ 30348 w 38306"/>
                    <a:gd name="connsiteY13" fmla="*/ 36231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06" h="36413">
                      <a:moveTo>
                        <a:pt x="30348" y="36231"/>
                      </a:moveTo>
                      <a:lnTo>
                        <a:pt x="25613" y="36413"/>
                      </a:lnTo>
                      <a:lnTo>
                        <a:pt x="24677" y="31105"/>
                      </a:lnTo>
                      <a:lnTo>
                        <a:pt x="1361" y="14180"/>
                      </a:lnTo>
                      <a:lnTo>
                        <a:pt x="0" y="11178"/>
                      </a:lnTo>
                      <a:lnTo>
                        <a:pt x="3449" y="2917"/>
                      </a:lnTo>
                      <a:lnTo>
                        <a:pt x="6588" y="0"/>
                      </a:lnTo>
                      <a:lnTo>
                        <a:pt x="14489" y="11398"/>
                      </a:lnTo>
                      <a:lnTo>
                        <a:pt x="24009" y="19439"/>
                      </a:lnTo>
                      <a:lnTo>
                        <a:pt x="36720" y="25833"/>
                      </a:lnTo>
                      <a:lnTo>
                        <a:pt x="38307" y="28323"/>
                      </a:lnTo>
                      <a:lnTo>
                        <a:pt x="36929" y="31679"/>
                      </a:lnTo>
                      <a:lnTo>
                        <a:pt x="34790" y="34803"/>
                      </a:lnTo>
                      <a:lnTo>
                        <a:pt x="30348" y="36231"/>
                      </a:lnTo>
                    </a:path>
                  </a:pathLst>
                </a:custGeom>
                <a:solidFill>
                  <a:srgbClr val="FFEEE6"/>
                </a:solidFill>
                <a:ln w="12206" cap="flat">
                  <a:solidFill>
                    <a:srgbClr val="000000"/>
                  </a:solid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9720F6DB-9627-162D-55C3-60E699B95425}"/>
                    </a:ext>
                  </a:extLst>
                </p:cNvPr>
                <p:cNvSpPr/>
                <p:nvPr/>
              </p:nvSpPr>
              <p:spPr>
                <a:xfrm>
                  <a:off x="6563885" y="5296657"/>
                  <a:ext cx="64805" cy="71691"/>
                </a:xfrm>
                <a:custGeom>
                  <a:avLst/>
                  <a:gdLst>
                    <a:gd name="connsiteX0" fmla="*/ 42683 w 64805"/>
                    <a:gd name="connsiteY0" fmla="*/ 6931 h 71691"/>
                    <a:gd name="connsiteX1" fmla="*/ 57615 w 64805"/>
                    <a:gd name="connsiteY1" fmla="*/ 19341 h 71691"/>
                    <a:gd name="connsiteX2" fmla="*/ 64805 w 64805"/>
                    <a:gd name="connsiteY2" fmla="*/ 32032 h 71691"/>
                    <a:gd name="connsiteX3" fmla="*/ 62083 w 64805"/>
                    <a:gd name="connsiteY3" fmla="*/ 39513 h 71691"/>
                    <a:gd name="connsiteX4" fmla="*/ 56931 w 64805"/>
                    <a:gd name="connsiteY4" fmla="*/ 41990 h 71691"/>
                    <a:gd name="connsiteX5" fmla="*/ 54424 w 64805"/>
                    <a:gd name="connsiteY5" fmla="*/ 55547 h 71691"/>
                    <a:gd name="connsiteX6" fmla="*/ 56195 w 64805"/>
                    <a:gd name="connsiteY6" fmla="*/ 63369 h 71691"/>
                    <a:gd name="connsiteX7" fmla="*/ 53841 w 64805"/>
                    <a:gd name="connsiteY7" fmla="*/ 67262 h 71691"/>
                    <a:gd name="connsiteX8" fmla="*/ 23558 w 64805"/>
                    <a:gd name="connsiteY8" fmla="*/ 71692 h 71691"/>
                    <a:gd name="connsiteX9" fmla="*/ 20018 w 64805"/>
                    <a:gd name="connsiteY9" fmla="*/ 70301 h 71691"/>
                    <a:gd name="connsiteX10" fmla="*/ 15291 w 64805"/>
                    <a:gd name="connsiteY10" fmla="*/ 63870 h 71691"/>
                    <a:gd name="connsiteX11" fmla="*/ 7791 w 64805"/>
                    <a:gd name="connsiteY11" fmla="*/ 63394 h 71691"/>
                    <a:gd name="connsiteX12" fmla="*/ 3424 w 64805"/>
                    <a:gd name="connsiteY12" fmla="*/ 59989 h 71691"/>
                    <a:gd name="connsiteX13" fmla="*/ 0 w 64805"/>
                    <a:gd name="connsiteY13" fmla="*/ 48177 h 71691"/>
                    <a:gd name="connsiteX14" fmla="*/ 2840 w 64805"/>
                    <a:gd name="connsiteY14" fmla="*/ 44004 h 71691"/>
                    <a:gd name="connsiteX15" fmla="*/ 13763 w 64805"/>
                    <a:gd name="connsiteY15" fmla="*/ 42320 h 71691"/>
                    <a:gd name="connsiteX16" fmla="*/ 21880 w 64805"/>
                    <a:gd name="connsiteY16" fmla="*/ 38976 h 71691"/>
                    <a:gd name="connsiteX17" fmla="*/ 23042 w 64805"/>
                    <a:gd name="connsiteY17" fmla="*/ 36633 h 71691"/>
                    <a:gd name="connsiteX18" fmla="*/ 15208 w 64805"/>
                    <a:gd name="connsiteY18" fmla="*/ 33887 h 71691"/>
                    <a:gd name="connsiteX19" fmla="*/ 15266 w 64805"/>
                    <a:gd name="connsiteY19" fmla="*/ 20171 h 71691"/>
                    <a:gd name="connsiteX20" fmla="*/ 15308 w 64805"/>
                    <a:gd name="connsiteY20" fmla="*/ 9225 h 71691"/>
                    <a:gd name="connsiteX21" fmla="*/ 17262 w 64805"/>
                    <a:gd name="connsiteY21" fmla="*/ 7871 h 71691"/>
                    <a:gd name="connsiteX22" fmla="*/ 28319 w 64805"/>
                    <a:gd name="connsiteY22" fmla="*/ 10006 h 71691"/>
                    <a:gd name="connsiteX23" fmla="*/ 33021 w 64805"/>
                    <a:gd name="connsiteY23" fmla="*/ 1953 h 71691"/>
                    <a:gd name="connsiteX24" fmla="*/ 37697 w 64805"/>
                    <a:gd name="connsiteY24" fmla="*/ 0 h 71691"/>
                    <a:gd name="connsiteX25" fmla="*/ 42683 w 64805"/>
                    <a:gd name="connsiteY25" fmla="*/ 6931 h 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05" h="71691">
                      <a:moveTo>
                        <a:pt x="42683" y="6931"/>
                      </a:moveTo>
                      <a:lnTo>
                        <a:pt x="57615" y="19341"/>
                      </a:lnTo>
                      <a:lnTo>
                        <a:pt x="64805" y="32032"/>
                      </a:lnTo>
                      <a:lnTo>
                        <a:pt x="62083" y="39513"/>
                      </a:lnTo>
                      <a:lnTo>
                        <a:pt x="56931" y="41990"/>
                      </a:lnTo>
                      <a:lnTo>
                        <a:pt x="54424" y="55547"/>
                      </a:lnTo>
                      <a:lnTo>
                        <a:pt x="56195" y="63369"/>
                      </a:lnTo>
                      <a:lnTo>
                        <a:pt x="53841" y="67262"/>
                      </a:lnTo>
                      <a:lnTo>
                        <a:pt x="23558" y="71692"/>
                      </a:lnTo>
                      <a:lnTo>
                        <a:pt x="20018" y="70301"/>
                      </a:lnTo>
                      <a:lnTo>
                        <a:pt x="15291" y="63870"/>
                      </a:lnTo>
                      <a:lnTo>
                        <a:pt x="7791" y="63394"/>
                      </a:lnTo>
                      <a:lnTo>
                        <a:pt x="3424" y="59989"/>
                      </a:lnTo>
                      <a:lnTo>
                        <a:pt x="0" y="48177"/>
                      </a:lnTo>
                      <a:lnTo>
                        <a:pt x="2840" y="44004"/>
                      </a:lnTo>
                      <a:lnTo>
                        <a:pt x="13763" y="42320"/>
                      </a:lnTo>
                      <a:lnTo>
                        <a:pt x="21880" y="38976"/>
                      </a:lnTo>
                      <a:lnTo>
                        <a:pt x="23042" y="36633"/>
                      </a:lnTo>
                      <a:lnTo>
                        <a:pt x="15208" y="33887"/>
                      </a:lnTo>
                      <a:lnTo>
                        <a:pt x="15266" y="20171"/>
                      </a:lnTo>
                      <a:lnTo>
                        <a:pt x="15308" y="9225"/>
                      </a:lnTo>
                      <a:lnTo>
                        <a:pt x="17262" y="7871"/>
                      </a:lnTo>
                      <a:lnTo>
                        <a:pt x="28319" y="10006"/>
                      </a:lnTo>
                      <a:lnTo>
                        <a:pt x="33021" y="1953"/>
                      </a:lnTo>
                      <a:lnTo>
                        <a:pt x="37697" y="0"/>
                      </a:lnTo>
                      <a:lnTo>
                        <a:pt x="42683" y="6931"/>
                      </a:lnTo>
                    </a:path>
                  </a:pathLst>
                </a:custGeom>
                <a:solidFill>
                  <a:srgbClr val="FFEEE6"/>
                </a:solidFill>
                <a:ln w="12206" cap="flat">
                  <a:solidFill>
                    <a:srgbClr val="000000"/>
                  </a:solidFill>
                  <a:prstDash val="solid"/>
                  <a:round/>
                </a:ln>
              </p:spPr>
              <p:txBody>
                <a:bodyPr rtlCol="0" anchor="ctr"/>
                <a:lstStyle/>
                <a:p>
                  <a:endParaRPr lang="LID4096"/>
                </a:p>
              </p:txBody>
            </p:sp>
            <p:sp>
              <p:nvSpPr>
                <p:cNvPr id="92" name="Freeform: Shape 91">
                  <a:extLst>
                    <a:ext uri="{FF2B5EF4-FFF2-40B4-BE49-F238E27FC236}">
                      <a16:creationId xmlns:a16="http://schemas.microsoft.com/office/drawing/2014/main" id="{2C424B65-9D55-B92B-A23C-5C0EE85EA11A}"/>
                    </a:ext>
                  </a:extLst>
                </p:cNvPr>
                <p:cNvSpPr/>
                <p:nvPr/>
              </p:nvSpPr>
              <p:spPr>
                <a:xfrm>
                  <a:off x="6607437" y="5271715"/>
                  <a:ext cx="74926" cy="53936"/>
                </a:xfrm>
                <a:custGeom>
                  <a:avLst/>
                  <a:gdLst>
                    <a:gd name="connsiteX0" fmla="*/ 74927 w 74926"/>
                    <a:gd name="connsiteY0" fmla="*/ 21953 h 53936"/>
                    <a:gd name="connsiteX1" fmla="*/ 74585 w 74926"/>
                    <a:gd name="connsiteY1" fmla="*/ 26541 h 53936"/>
                    <a:gd name="connsiteX2" fmla="*/ 69649 w 74926"/>
                    <a:gd name="connsiteY2" fmla="*/ 35120 h 53936"/>
                    <a:gd name="connsiteX3" fmla="*/ 62576 w 74926"/>
                    <a:gd name="connsiteY3" fmla="*/ 53937 h 53936"/>
                    <a:gd name="connsiteX4" fmla="*/ 43293 w 74926"/>
                    <a:gd name="connsiteY4" fmla="*/ 44980 h 53936"/>
                    <a:gd name="connsiteX5" fmla="*/ 37630 w 74926"/>
                    <a:gd name="connsiteY5" fmla="*/ 40355 h 53936"/>
                    <a:gd name="connsiteX6" fmla="*/ 35075 w 74926"/>
                    <a:gd name="connsiteY6" fmla="*/ 31557 h 53936"/>
                    <a:gd name="connsiteX7" fmla="*/ 31125 w 74926"/>
                    <a:gd name="connsiteY7" fmla="*/ 25858 h 53936"/>
                    <a:gd name="connsiteX8" fmla="*/ 24076 w 74926"/>
                    <a:gd name="connsiteY8" fmla="*/ 24333 h 53936"/>
                    <a:gd name="connsiteX9" fmla="*/ 20419 w 74926"/>
                    <a:gd name="connsiteY9" fmla="*/ 26761 h 53936"/>
                    <a:gd name="connsiteX10" fmla="*/ 16035 w 74926"/>
                    <a:gd name="connsiteY10" fmla="*/ 33900 h 53936"/>
                    <a:gd name="connsiteX11" fmla="*/ 15467 w 74926"/>
                    <a:gd name="connsiteY11" fmla="*/ 34827 h 53936"/>
                    <a:gd name="connsiteX12" fmla="*/ 11993 w 74926"/>
                    <a:gd name="connsiteY12" fmla="*/ 35462 h 53936"/>
                    <a:gd name="connsiteX13" fmla="*/ 1153 w 74926"/>
                    <a:gd name="connsiteY13" fmla="*/ 25443 h 53936"/>
                    <a:gd name="connsiteX14" fmla="*/ 0 w 74926"/>
                    <a:gd name="connsiteY14" fmla="*/ 21160 h 53936"/>
                    <a:gd name="connsiteX15" fmla="*/ 3090 w 74926"/>
                    <a:gd name="connsiteY15" fmla="*/ 16986 h 53936"/>
                    <a:gd name="connsiteX16" fmla="*/ 11667 w 74926"/>
                    <a:gd name="connsiteY16" fmla="*/ 12337 h 53936"/>
                    <a:gd name="connsiteX17" fmla="*/ 16335 w 74926"/>
                    <a:gd name="connsiteY17" fmla="*/ 3270 h 53936"/>
                    <a:gd name="connsiteX18" fmla="*/ 20485 w 74926"/>
                    <a:gd name="connsiteY18" fmla="*/ 830 h 53936"/>
                    <a:gd name="connsiteX19" fmla="*/ 29196 w 74926"/>
                    <a:gd name="connsiteY19" fmla="*/ 0 h 53936"/>
                    <a:gd name="connsiteX20" fmla="*/ 43810 w 74926"/>
                    <a:gd name="connsiteY20" fmla="*/ 3527 h 53936"/>
                    <a:gd name="connsiteX21" fmla="*/ 59319 w 74926"/>
                    <a:gd name="connsiteY21" fmla="*/ 4478 h 53936"/>
                    <a:gd name="connsiteX22" fmla="*/ 72405 w 74926"/>
                    <a:gd name="connsiteY22" fmla="*/ 14424 h 53936"/>
                    <a:gd name="connsiteX23" fmla="*/ 74927 w 74926"/>
                    <a:gd name="connsiteY23" fmla="*/ 21953 h 5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926" h="53936">
                      <a:moveTo>
                        <a:pt x="74927" y="21953"/>
                      </a:moveTo>
                      <a:lnTo>
                        <a:pt x="74585" y="26541"/>
                      </a:lnTo>
                      <a:lnTo>
                        <a:pt x="69649" y="35120"/>
                      </a:lnTo>
                      <a:lnTo>
                        <a:pt x="62576" y="53937"/>
                      </a:lnTo>
                      <a:lnTo>
                        <a:pt x="43293" y="44980"/>
                      </a:lnTo>
                      <a:lnTo>
                        <a:pt x="37630" y="40355"/>
                      </a:lnTo>
                      <a:lnTo>
                        <a:pt x="35075" y="31557"/>
                      </a:lnTo>
                      <a:lnTo>
                        <a:pt x="31125" y="25858"/>
                      </a:lnTo>
                      <a:lnTo>
                        <a:pt x="24076" y="24333"/>
                      </a:lnTo>
                      <a:lnTo>
                        <a:pt x="20419" y="26761"/>
                      </a:lnTo>
                      <a:lnTo>
                        <a:pt x="16035" y="33900"/>
                      </a:lnTo>
                      <a:lnTo>
                        <a:pt x="15467" y="34827"/>
                      </a:lnTo>
                      <a:lnTo>
                        <a:pt x="11993" y="35462"/>
                      </a:lnTo>
                      <a:lnTo>
                        <a:pt x="1153" y="25443"/>
                      </a:lnTo>
                      <a:lnTo>
                        <a:pt x="0" y="21160"/>
                      </a:lnTo>
                      <a:lnTo>
                        <a:pt x="3090" y="16986"/>
                      </a:lnTo>
                      <a:lnTo>
                        <a:pt x="11667" y="12337"/>
                      </a:lnTo>
                      <a:lnTo>
                        <a:pt x="16335" y="3270"/>
                      </a:lnTo>
                      <a:lnTo>
                        <a:pt x="20485" y="830"/>
                      </a:lnTo>
                      <a:lnTo>
                        <a:pt x="29196" y="0"/>
                      </a:lnTo>
                      <a:lnTo>
                        <a:pt x="43810" y="3527"/>
                      </a:lnTo>
                      <a:lnTo>
                        <a:pt x="59319" y="4478"/>
                      </a:lnTo>
                      <a:lnTo>
                        <a:pt x="72405" y="14424"/>
                      </a:lnTo>
                      <a:lnTo>
                        <a:pt x="74927" y="21953"/>
                      </a:lnTo>
                    </a:path>
                  </a:pathLst>
                </a:custGeom>
                <a:solidFill>
                  <a:srgbClr val="FFEEE6"/>
                </a:solidFill>
                <a:ln w="12206" cap="flat">
                  <a:solidFill>
                    <a:srgbClr val="000000"/>
                  </a:solidFill>
                  <a:prstDash val="solid"/>
                  <a:round/>
                </a:ln>
              </p:spPr>
              <p:txBody>
                <a:bodyPr rtlCol="0" anchor="ctr"/>
                <a:lstStyle/>
                <a:p>
                  <a:endParaRPr lang="LID4096"/>
                </a:p>
              </p:txBody>
            </p:sp>
            <p:sp>
              <p:nvSpPr>
                <p:cNvPr id="93" name="Freeform: Shape 92">
                  <a:extLst>
                    <a:ext uri="{FF2B5EF4-FFF2-40B4-BE49-F238E27FC236}">
                      <a16:creationId xmlns:a16="http://schemas.microsoft.com/office/drawing/2014/main" id="{FE1DC66B-C30C-9985-EED2-29C76D47B78A}"/>
                    </a:ext>
                  </a:extLst>
                </p:cNvPr>
                <p:cNvSpPr/>
                <p:nvPr/>
              </p:nvSpPr>
              <p:spPr>
                <a:xfrm>
                  <a:off x="6523082" y="5229895"/>
                  <a:ext cx="97942" cy="68384"/>
                </a:xfrm>
                <a:custGeom>
                  <a:avLst/>
                  <a:gdLst>
                    <a:gd name="connsiteX0" fmla="*/ 76087 w 97942"/>
                    <a:gd name="connsiteY0" fmla="*/ 0 h 68384"/>
                    <a:gd name="connsiteX1" fmla="*/ 82435 w 97942"/>
                    <a:gd name="connsiteY1" fmla="*/ 2807 h 68384"/>
                    <a:gd name="connsiteX2" fmla="*/ 87094 w 97942"/>
                    <a:gd name="connsiteY2" fmla="*/ 7468 h 68384"/>
                    <a:gd name="connsiteX3" fmla="*/ 90894 w 97942"/>
                    <a:gd name="connsiteY3" fmla="*/ 15718 h 68384"/>
                    <a:gd name="connsiteX4" fmla="*/ 97074 w 97942"/>
                    <a:gd name="connsiteY4" fmla="*/ 21075 h 68384"/>
                    <a:gd name="connsiteX5" fmla="*/ 97943 w 97942"/>
                    <a:gd name="connsiteY5" fmla="*/ 24345 h 68384"/>
                    <a:gd name="connsiteX6" fmla="*/ 91278 w 97942"/>
                    <a:gd name="connsiteY6" fmla="*/ 26370 h 68384"/>
                    <a:gd name="connsiteX7" fmla="*/ 90476 w 97942"/>
                    <a:gd name="connsiteY7" fmla="*/ 31996 h 68384"/>
                    <a:gd name="connsiteX8" fmla="*/ 94777 w 97942"/>
                    <a:gd name="connsiteY8" fmla="*/ 40477 h 68384"/>
                    <a:gd name="connsiteX9" fmla="*/ 91730 w 97942"/>
                    <a:gd name="connsiteY9" fmla="*/ 45932 h 68384"/>
                    <a:gd name="connsiteX10" fmla="*/ 86868 w 97942"/>
                    <a:gd name="connsiteY10" fmla="*/ 49666 h 68384"/>
                    <a:gd name="connsiteX11" fmla="*/ 77473 w 97942"/>
                    <a:gd name="connsiteY11" fmla="*/ 52314 h 68384"/>
                    <a:gd name="connsiteX12" fmla="*/ 73966 w 97942"/>
                    <a:gd name="connsiteY12" fmla="*/ 58794 h 68384"/>
                    <a:gd name="connsiteX13" fmla="*/ 65874 w 97942"/>
                    <a:gd name="connsiteY13" fmla="*/ 62906 h 68384"/>
                    <a:gd name="connsiteX14" fmla="*/ 62324 w 97942"/>
                    <a:gd name="connsiteY14" fmla="*/ 68385 h 68384"/>
                    <a:gd name="connsiteX15" fmla="*/ 59326 w 97942"/>
                    <a:gd name="connsiteY15" fmla="*/ 68238 h 68384"/>
                    <a:gd name="connsiteX16" fmla="*/ 55175 w 97942"/>
                    <a:gd name="connsiteY16" fmla="*/ 63821 h 68384"/>
                    <a:gd name="connsiteX17" fmla="*/ 48144 w 97942"/>
                    <a:gd name="connsiteY17" fmla="*/ 62808 h 68384"/>
                    <a:gd name="connsiteX18" fmla="*/ 40570 w 97942"/>
                    <a:gd name="connsiteY18" fmla="*/ 53681 h 68384"/>
                    <a:gd name="connsiteX19" fmla="*/ 36770 w 97942"/>
                    <a:gd name="connsiteY19" fmla="*/ 52045 h 68384"/>
                    <a:gd name="connsiteX20" fmla="*/ 31793 w 97942"/>
                    <a:gd name="connsiteY20" fmla="*/ 52497 h 68384"/>
                    <a:gd name="connsiteX21" fmla="*/ 29204 w 97942"/>
                    <a:gd name="connsiteY21" fmla="*/ 63772 h 68384"/>
                    <a:gd name="connsiteX22" fmla="*/ 26473 w 97942"/>
                    <a:gd name="connsiteY22" fmla="*/ 64126 h 68384"/>
                    <a:gd name="connsiteX23" fmla="*/ 24452 w 97942"/>
                    <a:gd name="connsiteY23" fmla="*/ 49714 h 68384"/>
                    <a:gd name="connsiteX24" fmla="*/ 22096 w 97942"/>
                    <a:gd name="connsiteY24" fmla="*/ 46761 h 68384"/>
                    <a:gd name="connsiteX25" fmla="*/ 1687 w 97942"/>
                    <a:gd name="connsiteY25" fmla="*/ 35071 h 68384"/>
                    <a:gd name="connsiteX26" fmla="*/ 0 w 97942"/>
                    <a:gd name="connsiteY26" fmla="*/ 29800 h 68384"/>
                    <a:gd name="connsiteX27" fmla="*/ 1311 w 97942"/>
                    <a:gd name="connsiteY27" fmla="*/ 24662 h 68384"/>
                    <a:gd name="connsiteX28" fmla="*/ 7909 w 97942"/>
                    <a:gd name="connsiteY28" fmla="*/ 20855 h 68384"/>
                    <a:gd name="connsiteX29" fmla="*/ 9219 w 97942"/>
                    <a:gd name="connsiteY29" fmla="*/ 15718 h 68384"/>
                    <a:gd name="connsiteX30" fmla="*/ 6773 w 97942"/>
                    <a:gd name="connsiteY30" fmla="*/ 10214 h 68384"/>
                    <a:gd name="connsiteX31" fmla="*/ 8618 w 97942"/>
                    <a:gd name="connsiteY31" fmla="*/ 6090 h 68384"/>
                    <a:gd name="connsiteX32" fmla="*/ 12318 w 97942"/>
                    <a:gd name="connsiteY32" fmla="*/ 4674 h 68384"/>
                    <a:gd name="connsiteX33" fmla="*/ 18155 w 97942"/>
                    <a:gd name="connsiteY33" fmla="*/ 7249 h 68384"/>
                    <a:gd name="connsiteX34" fmla="*/ 24485 w 97942"/>
                    <a:gd name="connsiteY34" fmla="*/ 2685 h 68384"/>
                    <a:gd name="connsiteX35" fmla="*/ 30832 w 97942"/>
                    <a:gd name="connsiteY35" fmla="*/ 2758 h 68384"/>
                    <a:gd name="connsiteX36" fmla="*/ 40227 w 97942"/>
                    <a:gd name="connsiteY36" fmla="*/ 2856 h 68384"/>
                    <a:gd name="connsiteX37" fmla="*/ 46383 w 97942"/>
                    <a:gd name="connsiteY37" fmla="*/ 598 h 68384"/>
                    <a:gd name="connsiteX38" fmla="*/ 58692 w 97942"/>
                    <a:gd name="connsiteY38" fmla="*/ 2428 h 68384"/>
                    <a:gd name="connsiteX39" fmla="*/ 76087 w 97942"/>
                    <a:gd name="connsiteY39" fmla="*/ 0 h 6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942" h="68384">
                      <a:moveTo>
                        <a:pt x="76087" y="0"/>
                      </a:moveTo>
                      <a:lnTo>
                        <a:pt x="82435" y="2807"/>
                      </a:lnTo>
                      <a:lnTo>
                        <a:pt x="87094" y="7468"/>
                      </a:lnTo>
                      <a:lnTo>
                        <a:pt x="90894" y="15718"/>
                      </a:lnTo>
                      <a:lnTo>
                        <a:pt x="97074" y="21075"/>
                      </a:lnTo>
                      <a:lnTo>
                        <a:pt x="97943" y="24345"/>
                      </a:lnTo>
                      <a:lnTo>
                        <a:pt x="91278" y="26370"/>
                      </a:lnTo>
                      <a:lnTo>
                        <a:pt x="90476" y="31996"/>
                      </a:lnTo>
                      <a:lnTo>
                        <a:pt x="94777" y="40477"/>
                      </a:lnTo>
                      <a:lnTo>
                        <a:pt x="91730" y="45932"/>
                      </a:lnTo>
                      <a:lnTo>
                        <a:pt x="86868" y="49666"/>
                      </a:lnTo>
                      <a:lnTo>
                        <a:pt x="77473" y="52314"/>
                      </a:lnTo>
                      <a:lnTo>
                        <a:pt x="73966" y="58794"/>
                      </a:lnTo>
                      <a:lnTo>
                        <a:pt x="65874" y="62906"/>
                      </a:lnTo>
                      <a:lnTo>
                        <a:pt x="62324" y="68385"/>
                      </a:lnTo>
                      <a:lnTo>
                        <a:pt x="59326" y="68238"/>
                      </a:lnTo>
                      <a:lnTo>
                        <a:pt x="55175" y="63821"/>
                      </a:lnTo>
                      <a:lnTo>
                        <a:pt x="48144" y="62808"/>
                      </a:lnTo>
                      <a:lnTo>
                        <a:pt x="40570" y="53681"/>
                      </a:lnTo>
                      <a:lnTo>
                        <a:pt x="36770" y="52045"/>
                      </a:lnTo>
                      <a:lnTo>
                        <a:pt x="31793" y="52497"/>
                      </a:lnTo>
                      <a:lnTo>
                        <a:pt x="29204" y="63772"/>
                      </a:lnTo>
                      <a:lnTo>
                        <a:pt x="26473" y="64126"/>
                      </a:lnTo>
                      <a:lnTo>
                        <a:pt x="24452" y="49714"/>
                      </a:lnTo>
                      <a:lnTo>
                        <a:pt x="22096" y="46761"/>
                      </a:lnTo>
                      <a:lnTo>
                        <a:pt x="1687" y="35071"/>
                      </a:lnTo>
                      <a:lnTo>
                        <a:pt x="0" y="29800"/>
                      </a:lnTo>
                      <a:lnTo>
                        <a:pt x="1311" y="24662"/>
                      </a:lnTo>
                      <a:lnTo>
                        <a:pt x="7909" y="20855"/>
                      </a:lnTo>
                      <a:lnTo>
                        <a:pt x="9219" y="15718"/>
                      </a:lnTo>
                      <a:lnTo>
                        <a:pt x="6773" y="10214"/>
                      </a:lnTo>
                      <a:lnTo>
                        <a:pt x="8618" y="6090"/>
                      </a:lnTo>
                      <a:lnTo>
                        <a:pt x="12318" y="4674"/>
                      </a:lnTo>
                      <a:lnTo>
                        <a:pt x="18155" y="7249"/>
                      </a:lnTo>
                      <a:lnTo>
                        <a:pt x="24485" y="2685"/>
                      </a:lnTo>
                      <a:lnTo>
                        <a:pt x="30832" y="2758"/>
                      </a:lnTo>
                      <a:lnTo>
                        <a:pt x="40227" y="2856"/>
                      </a:lnTo>
                      <a:lnTo>
                        <a:pt x="46383" y="598"/>
                      </a:lnTo>
                      <a:lnTo>
                        <a:pt x="58692" y="2428"/>
                      </a:lnTo>
                      <a:lnTo>
                        <a:pt x="76087" y="0"/>
                      </a:lnTo>
                    </a:path>
                  </a:pathLst>
                </a:custGeom>
                <a:solidFill>
                  <a:srgbClr val="FFEEE6"/>
                </a:solidFill>
                <a:ln w="12206" cap="flat">
                  <a:solidFill>
                    <a:srgbClr val="000000"/>
                  </a:solidFill>
                  <a:prstDash val="solid"/>
                  <a:round/>
                </a:ln>
              </p:spPr>
              <p:txBody>
                <a:bodyPr rtlCol="0" anchor="ctr"/>
                <a:lstStyle/>
                <a:p>
                  <a:endParaRPr lang="LID4096"/>
                </a:p>
              </p:txBody>
            </p:sp>
            <p:sp>
              <p:nvSpPr>
                <p:cNvPr id="94" name="Freeform: Shape 93">
                  <a:extLst>
                    <a:ext uri="{FF2B5EF4-FFF2-40B4-BE49-F238E27FC236}">
                      <a16:creationId xmlns:a16="http://schemas.microsoft.com/office/drawing/2014/main" id="{1A0E14D7-D6C1-6359-9068-ECD77A692CDE}"/>
                    </a:ext>
                  </a:extLst>
                </p:cNvPr>
                <p:cNvSpPr/>
                <p:nvPr/>
              </p:nvSpPr>
              <p:spPr>
                <a:xfrm>
                  <a:off x="6615395" y="5202024"/>
                  <a:ext cx="9503" cy="19976"/>
                </a:xfrm>
                <a:custGeom>
                  <a:avLst/>
                  <a:gdLst>
                    <a:gd name="connsiteX0" fmla="*/ 7934 w 9503"/>
                    <a:gd name="connsiteY0" fmla="*/ 19085 h 19976"/>
                    <a:gd name="connsiteX1" fmla="*/ 4718 w 9503"/>
                    <a:gd name="connsiteY1" fmla="*/ 19976 h 19976"/>
                    <a:gd name="connsiteX2" fmla="*/ 0 w 9503"/>
                    <a:gd name="connsiteY2" fmla="*/ 13789 h 19976"/>
                    <a:gd name="connsiteX3" fmla="*/ 1203 w 9503"/>
                    <a:gd name="connsiteY3" fmla="*/ 5614 h 19976"/>
                    <a:gd name="connsiteX4" fmla="*/ 4785 w 9503"/>
                    <a:gd name="connsiteY4" fmla="*/ 903 h 19976"/>
                    <a:gd name="connsiteX5" fmla="*/ 8753 w 9503"/>
                    <a:gd name="connsiteY5" fmla="*/ 0 h 19976"/>
                    <a:gd name="connsiteX6" fmla="*/ 9504 w 9503"/>
                    <a:gd name="connsiteY6" fmla="*/ 13948 h 19976"/>
                    <a:gd name="connsiteX7" fmla="*/ 7934 w 9503"/>
                    <a:gd name="connsiteY7" fmla="*/ 19085 h 1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3" h="19976">
                      <a:moveTo>
                        <a:pt x="7934" y="19085"/>
                      </a:moveTo>
                      <a:lnTo>
                        <a:pt x="4718" y="19976"/>
                      </a:lnTo>
                      <a:lnTo>
                        <a:pt x="0" y="13789"/>
                      </a:lnTo>
                      <a:lnTo>
                        <a:pt x="1203" y="5614"/>
                      </a:lnTo>
                      <a:lnTo>
                        <a:pt x="4785" y="903"/>
                      </a:lnTo>
                      <a:lnTo>
                        <a:pt x="8753" y="0"/>
                      </a:lnTo>
                      <a:lnTo>
                        <a:pt x="9504" y="13948"/>
                      </a:lnTo>
                      <a:lnTo>
                        <a:pt x="7934" y="19085"/>
                      </a:lnTo>
                    </a:path>
                  </a:pathLst>
                </a:custGeom>
                <a:solidFill>
                  <a:srgbClr val="FFEEE6"/>
                </a:solidFill>
                <a:ln w="12206" cap="flat">
                  <a:solidFill>
                    <a:srgbClr val="000000"/>
                  </a:solidFill>
                  <a:prstDash val="solid"/>
                  <a:round/>
                </a:ln>
              </p:spPr>
              <p:txBody>
                <a:bodyPr rtlCol="0" anchor="ctr"/>
                <a:lstStyle/>
                <a:p>
                  <a:endParaRPr lang="LID4096"/>
                </a:p>
              </p:txBody>
            </p:sp>
            <p:sp>
              <p:nvSpPr>
                <p:cNvPr id="95" name="Freeform: Shape 94">
                  <a:extLst>
                    <a:ext uri="{FF2B5EF4-FFF2-40B4-BE49-F238E27FC236}">
                      <a16:creationId xmlns:a16="http://schemas.microsoft.com/office/drawing/2014/main" id="{D80DCB4E-D28F-358D-222D-9B61E1CC1F7C}"/>
                    </a:ext>
                  </a:extLst>
                </p:cNvPr>
                <p:cNvSpPr/>
                <p:nvPr/>
              </p:nvSpPr>
              <p:spPr>
                <a:xfrm>
                  <a:off x="6658279" y="5180865"/>
                  <a:ext cx="10230" cy="14704"/>
                </a:xfrm>
                <a:custGeom>
                  <a:avLst/>
                  <a:gdLst>
                    <a:gd name="connsiteX0" fmla="*/ 7082 w 10230"/>
                    <a:gd name="connsiteY0" fmla="*/ 14045 h 14704"/>
                    <a:gd name="connsiteX1" fmla="*/ 2857 w 10230"/>
                    <a:gd name="connsiteY1" fmla="*/ 14704 h 14704"/>
                    <a:gd name="connsiteX2" fmla="*/ 0 w 10230"/>
                    <a:gd name="connsiteY2" fmla="*/ 4649 h 14704"/>
                    <a:gd name="connsiteX3" fmla="*/ 3850 w 10230"/>
                    <a:gd name="connsiteY3" fmla="*/ 439 h 14704"/>
                    <a:gd name="connsiteX4" fmla="*/ 8827 w 10230"/>
                    <a:gd name="connsiteY4" fmla="*/ 0 h 14704"/>
                    <a:gd name="connsiteX5" fmla="*/ 10230 w 10230"/>
                    <a:gd name="connsiteY5" fmla="*/ 4271 h 14704"/>
                    <a:gd name="connsiteX6" fmla="*/ 8936 w 10230"/>
                    <a:gd name="connsiteY6" fmla="*/ 9908 h 14704"/>
                    <a:gd name="connsiteX7" fmla="*/ 7082 w 10230"/>
                    <a:gd name="connsiteY7" fmla="*/ 14045 h 1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0" h="14704">
                      <a:moveTo>
                        <a:pt x="7082" y="14045"/>
                      </a:moveTo>
                      <a:lnTo>
                        <a:pt x="2857" y="14704"/>
                      </a:lnTo>
                      <a:lnTo>
                        <a:pt x="0" y="4649"/>
                      </a:lnTo>
                      <a:lnTo>
                        <a:pt x="3850" y="439"/>
                      </a:lnTo>
                      <a:lnTo>
                        <a:pt x="8827" y="0"/>
                      </a:lnTo>
                      <a:lnTo>
                        <a:pt x="10230" y="4271"/>
                      </a:lnTo>
                      <a:lnTo>
                        <a:pt x="8936" y="9908"/>
                      </a:lnTo>
                      <a:lnTo>
                        <a:pt x="7082" y="14045"/>
                      </a:lnTo>
                    </a:path>
                  </a:pathLst>
                </a:custGeom>
                <a:solidFill>
                  <a:srgbClr val="FFEEE6"/>
                </a:solidFill>
                <a:ln w="12206" cap="flat">
                  <a:solidFill>
                    <a:srgbClr val="000000"/>
                  </a:solidFill>
                  <a:prstDash val="solid"/>
                  <a:round/>
                </a:ln>
              </p:spPr>
              <p:txBody>
                <a:bodyPr rtlCol="0" anchor="ctr"/>
                <a:lstStyle/>
                <a:p>
                  <a:endParaRPr lang="LID4096"/>
                </a:p>
              </p:txBody>
            </p:sp>
            <p:sp>
              <p:nvSpPr>
                <p:cNvPr id="96" name="Freeform: Shape 95">
                  <a:extLst>
                    <a:ext uri="{FF2B5EF4-FFF2-40B4-BE49-F238E27FC236}">
                      <a16:creationId xmlns:a16="http://schemas.microsoft.com/office/drawing/2014/main" id="{F97F0B57-9C41-D473-CDA0-BB7E6EBC9B8C}"/>
                    </a:ext>
                  </a:extLst>
                </p:cNvPr>
                <p:cNvSpPr/>
                <p:nvPr/>
              </p:nvSpPr>
              <p:spPr>
                <a:xfrm>
                  <a:off x="6603972" y="5164244"/>
                  <a:ext cx="49355" cy="63589"/>
                </a:xfrm>
                <a:custGeom>
                  <a:avLst/>
                  <a:gdLst>
                    <a:gd name="connsiteX0" fmla="*/ 48512 w 49355"/>
                    <a:gd name="connsiteY0" fmla="*/ 26810 h 63589"/>
                    <a:gd name="connsiteX1" fmla="*/ 49356 w 49355"/>
                    <a:gd name="connsiteY1" fmla="*/ 29579 h 63589"/>
                    <a:gd name="connsiteX2" fmla="*/ 46483 w 49355"/>
                    <a:gd name="connsiteY2" fmla="*/ 32984 h 63589"/>
                    <a:gd name="connsiteX3" fmla="*/ 49062 w 49355"/>
                    <a:gd name="connsiteY3" fmla="*/ 42295 h 63589"/>
                    <a:gd name="connsiteX4" fmla="*/ 47493 w 49355"/>
                    <a:gd name="connsiteY4" fmla="*/ 47188 h 63589"/>
                    <a:gd name="connsiteX5" fmla="*/ 35250 w 49355"/>
                    <a:gd name="connsiteY5" fmla="*/ 47127 h 63589"/>
                    <a:gd name="connsiteX6" fmla="*/ 32302 w 49355"/>
                    <a:gd name="connsiteY6" fmla="*/ 48506 h 63589"/>
                    <a:gd name="connsiteX7" fmla="*/ 30257 w 49355"/>
                    <a:gd name="connsiteY7" fmla="*/ 54168 h 63589"/>
                    <a:gd name="connsiteX8" fmla="*/ 30089 w 49355"/>
                    <a:gd name="connsiteY8" fmla="*/ 63589 h 63589"/>
                    <a:gd name="connsiteX9" fmla="*/ 26832 w 49355"/>
                    <a:gd name="connsiteY9" fmla="*/ 63198 h 63589"/>
                    <a:gd name="connsiteX10" fmla="*/ 25680 w 49355"/>
                    <a:gd name="connsiteY10" fmla="*/ 58927 h 63589"/>
                    <a:gd name="connsiteX11" fmla="*/ 29045 w 49355"/>
                    <a:gd name="connsiteY11" fmla="*/ 41258 h 63589"/>
                    <a:gd name="connsiteX12" fmla="*/ 27534 w 49355"/>
                    <a:gd name="connsiteY12" fmla="*/ 33948 h 63589"/>
                    <a:gd name="connsiteX13" fmla="*/ 26414 w 49355"/>
                    <a:gd name="connsiteY13" fmla="*/ 30678 h 63589"/>
                    <a:gd name="connsiteX14" fmla="*/ 19541 w 49355"/>
                    <a:gd name="connsiteY14" fmla="*/ 27115 h 63589"/>
                    <a:gd name="connsiteX15" fmla="*/ 15817 w 49355"/>
                    <a:gd name="connsiteY15" fmla="*/ 27761 h 63589"/>
                    <a:gd name="connsiteX16" fmla="*/ 9511 w 49355"/>
                    <a:gd name="connsiteY16" fmla="*/ 39952 h 63589"/>
                    <a:gd name="connsiteX17" fmla="*/ 3449 w 49355"/>
                    <a:gd name="connsiteY17" fmla="*/ 58988 h 63589"/>
                    <a:gd name="connsiteX18" fmla="*/ 1278 w 49355"/>
                    <a:gd name="connsiteY18" fmla="*/ 54241 h 63589"/>
                    <a:gd name="connsiteX19" fmla="*/ 0 w 49355"/>
                    <a:gd name="connsiteY19" fmla="*/ 25553 h 63589"/>
                    <a:gd name="connsiteX20" fmla="*/ 1946 w 49355"/>
                    <a:gd name="connsiteY20" fmla="*/ 17352 h 63589"/>
                    <a:gd name="connsiteX21" fmla="*/ 6438 w 49355"/>
                    <a:gd name="connsiteY21" fmla="*/ 10323 h 63589"/>
                    <a:gd name="connsiteX22" fmla="*/ 15458 w 49355"/>
                    <a:gd name="connsiteY22" fmla="*/ 3880 h 63589"/>
                    <a:gd name="connsiteX23" fmla="*/ 24310 w 49355"/>
                    <a:gd name="connsiteY23" fmla="*/ 0 h 63589"/>
                    <a:gd name="connsiteX24" fmla="*/ 28853 w 49355"/>
                    <a:gd name="connsiteY24" fmla="*/ 1098 h 63589"/>
                    <a:gd name="connsiteX25" fmla="*/ 33238 w 49355"/>
                    <a:gd name="connsiteY25" fmla="*/ 5003 h 63589"/>
                    <a:gd name="connsiteX26" fmla="*/ 39952 w 49355"/>
                    <a:gd name="connsiteY26" fmla="*/ 17975 h 63589"/>
                    <a:gd name="connsiteX27" fmla="*/ 48512 w 49355"/>
                    <a:gd name="connsiteY27" fmla="*/ 26810 h 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355" h="63589">
                      <a:moveTo>
                        <a:pt x="48512" y="26810"/>
                      </a:moveTo>
                      <a:lnTo>
                        <a:pt x="49356" y="29579"/>
                      </a:lnTo>
                      <a:lnTo>
                        <a:pt x="46483" y="32984"/>
                      </a:lnTo>
                      <a:lnTo>
                        <a:pt x="49062" y="42295"/>
                      </a:lnTo>
                      <a:lnTo>
                        <a:pt x="47493" y="47188"/>
                      </a:lnTo>
                      <a:lnTo>
                        <a:pt x="35250" y="47127"/>
                      </a:lnTo>
                      <a:lnTo>
                        <a:pt x="32302" y="48506"/>
                      </a:lnTo>
                      <a:lnTo>
                        <a:pt x="30257" y="54168"/>
                      </a:lnTo>
                      <a:lnTo>
                        <a:pt x="30089" y="63589"/>
                      </a:lnTo>
                      <a:lnTo>
                        <a:pt x="26832" y="63198"/>
                      </a:lnTo>
                      <a:lnTo>
                        <a:pt x="25680" y="58927"/>
                      </a:lnTo>
                      <a:lnTo>
                        <a:pt x="29045" y="41258"/>
                      </a:lnTo>
                      <a:lnTo>
                        <a:pt x="27534" y="33948"/>
                      </a:lnTo>
                      <a:lnTo>
                        <a:pt x="26414" y="30678"/>
                      </a:lnTo>
                      <a:lnTo>
                        <a:pt x="19541" y="27115"/>
                      </a:lnTo>
                      <a:lnTo>
                        <a:pt x="15817" y="27761"/>
                      </a:lnTo>
                      <a:lnTo>
                        <a:pt x="9511" y="39952"/>
                      </a:lnTo>
                      <a:lnTo>
                        <a:pt x="3449" y="58988"/>
                      </a:lnTo>
                      <a:lnTo>
                        <a:pt x="1278" y="54241"/>
                      </a:lnTo>
                      <a:lnTo>
                        <a:pt x="0" y="25553"/>
                      </a:lnTo>
                      <a:lnTo>
                        <a:pt x="1946" y="17352"/>
                      </a:lnTo>
                      <a:lnTo>
                        <a:pt x="6438" y="10323"/>
                      </a:lnTo>
                      <a:lnTo>
                        <a:pt x="15458" y="3880"/>
                      </a:lnTo>
                      <a:lnTo>
                        <a:pt x="24310" y="0"/>
                      </a:lnTo>
                      <a:lnTo>
                        <a:pt x="28853" y="1098"/>
                      </a:lnTo>
                      <a:lnTo>
                        <a:pt x="33238" y="5003"/>
                      </a:lnTo>
                      <a:lnTo>
                        <a:pt x="39952" y="17975"/>
                      </a:lnTo>
                      <a:lnTo>
                        <a:pt x="48512" y="26810"/>
                      </a:lnTo>
                    </a:path>
                  </a:pathLst>
                </a:custGeom>
                <a:solidFill>
                  <a:srgbClr val="FFEEE6"/>
                </a:solidFill>
                <a:ln w="12206" cap="flat">
                  <a:solidFill>
                    <a:srgbClr val="000000"/>
                  </a:solidFill>
                  <a:prstDash val="solid"/>
                  <a:round/>
                </a:ln>
              </p:spPr>
              <p:txBody>
                <a:bodyPr rtlCol="0" anchor="ctr"/>
                <a:lstStyle/>
                <a:p>
                  <a:endParaRPr lang="LID4096"/>
                </a:p>
              </p:txBody>
            </p:sp>
            <p:sp>
              <p:nvSpPr>
                <p:cNvPr id="97" name="Freeform: Shape 96">
                  <a:extLst>
                    <a:ext uri="{FF2B5EF4-FFF2-40B4-BE49-F238E27FC236}">
                      <a16:creationId xmlns:a16="http://schemas.microsoft.com/office/drawing/2014/main" id="{16D5035D-D326-E34E-8AE4-6BC087666A4C}"/>
                    </a:ext>
                  </a:extLst>
                </p:cNvPr>
                <p:cNvSpPr/>
                <p:nvPr/>
              </p:nvSpPr>
              <p:spPr>
                <a:xfrm>
                  <a:off x="6643990" y="5152591"/>
                  <a:ext cx="51736" cy="35315"/>
                </a:xfrm>
                <a:custGeom>
                  <a:avLst/>
                  <a:gdLst>
                    <a:gd name="connsiteX0" fmla="*/ 51736 w 51736"/>
                    <a:gd name="connsiteY0" fmla="*/ 17816 h 35315"/>
                    <a:gd name="connsiteX1" fmla="*/ 45490 w 51736"/>
                    <a:gd name="connsiteY1" fmla="*/ 32032 h 35315"/>
                    <a:gd name="connsiteX2" fmla="*/ 38859 w 51736"/>
                    <a:gd name="connsiteY2" fmla="*/ 35315 h 35315"/>
                    <a:gd name="connsiteX3" fmla="*/ 33222 w 51736"/>
                    <a:gd name="connsiteY3" fmla="*/ 31203 h 35315"/>
                    <a:gd name="connsiteX4" fmla="*/ 28912 w 51736"/>
                    <a:gd name="connsiteY4" fmla="*/ 22465 h 35315"/>
                    <a:gd name="connsiteX5" fmla="*/ 22774 w 51736"/>
                    <a:gd name="connsiteY5" fmla="*/ 18622 h 35315"/>
                    <a:gd name="connsiteX6" fmla="*/ 5963 w 51736"/>
                    <a:gd name="connsiteY6" fmla="*/ 23564 h 35315"/>
                    <a:gd name="connsiteX7" fmla="*/ 2406 w 51736"/>
                    <a:gd name="connsiteY7" fmla="*/ 21916 h 35315"/>
                    <a:gd name="connsiteX8" fmla="*/ 0 w 51736"/>
                    <a:gd name="connsiteY8" fmla="*/ 17682 h 35315"/>
                    <a:gd name="connsiteX9" fmla="*/ 1604 w 51736"/>
                    <a:gd name="connsiteY9" fmla="*/ 13557 h 35315"/>
                    <a:gd name="connsiteX10" fmla="*/ 7049 w 51736"/>
                    <a:gd name="connsiteY10" fmla="*/ 12081 h 35315"/>
                    <a:gd name="connsiteX11" fmla="*/ 14039 w 51736"/>
                    <a:gd name="connsiteY11" fmla="*/ 4967 h 35315"/>
                    <a:gd name="connsiteX12" fmla="*/ 22891 w 51736"/>
                    <a:gd name="connsiteY12" fmla="*/ 830 h 35315"/>
                    <a:gd name="connsiteX13" fmla="*/ 31610 w 51736"/>
                    <a:gd name="connsiteY13" fmla="*/ 0 h 35315"/>
                    <a:gd name="connsiteX14" fmla="*/ 50066 w 51736"/>
                    <a:gd name="connsiteY14" fmla="*/ 13045 h 35315"/>
                    <a:gd name="connsiteX15" fmla="*/ 51736 w 51736"/>
                    <a:gd name="connsiteY15" fmla="*/ 17816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36" h="35315">
                      <a:moveTo>
                        <a:pt x="51736" y="17816"/>
                      </a:moveTo>
                      <a:lnTo>
                        <a:pt x="45490" y="32032"/>
                      </a:lnTo>
                      <a:lnTo>
                        <a:pt x="38859" y="35315"/>
                      </a:lnTo>
                      <a:lnTo>
                        <a:pt x="33222" y="31203"/>
                      </a:lnTo>
                      <a:lnTo>
                        <a:pt x="28912" y="22465"/>
                      </a:lnTo>
                      <a:lnTo>
                        <a:pt x="22774" y="18622"/>
                      </a:lnTo>
                      <a:lnTo>
                        <a:pt x="5963" y="23564"/>
                      </a:lnTo>
                      <a:lnTo>
                        <a:pt x="2406" y="21916"/>
                      </a:lnTo>
                      <a:lnTo>
                        <a:pt x="0" y="17682"/>
                      </a:lnTo>
                      <a:lnTo>
                        <a:pt x="1604" y="13557"/>
                      </a:lnTo>
                      <a:lnTo>
                        <a:pt x="7049" y="12081"/>
                      </a:lnTo>
                      <a:lnTo>
                        <a:pt x="14039" y="4967"/>
                      </a:lnTo>
                      <a:lnTo>
                        <a:pt x="22891" y="830"/>
                      </a:lnTo>
                      <a:lnTo>
                        <a:pt x="31610" y="0"/>
                      </a:lnTo>
                      <a:lnTo>
                        <a:pt x="50066" y="13045"/>
                      </a:lnTo>
                      <a:lnTo>
                        <a:pt x="51736" y="17816"/>
                      </a:lnTo>
                    </a:path>
                  </a:pathLst>
                </a:custGeom>
                <a:solidFill>
                  <a:srgbClr val="FFEEE6"/>
                </a:solidFill>
                <a:ln w="12206" cap="flat">
                  <a:solidFill>
                    <a:srgbClr val="000000"/>
                  </a:solidFill>
                  <a:prstDash val="solid"/>
                  <a:round/>
                </a:ln>
              </p:spPr>
              <p:txBody>
                <a:bodyPr rtlCol="0" anchor="ctr"/>
                <a:lstStyle/>
                <a:p>
                  <a:endParaRPr lang="LID4096"/>
                </a:p>
              </p:txBody>
            </p:sp>
            <p:sp>
              <p:nvSpPr>
                <p:cNvPr id="98" name="Freeform: Shape 97">
                  <a:extLst>
                    <a:ext uri="{FF2B5EF4-FFF2-40B4-BE49-F238E27FC236}">
                      <a16:creationId xmlns:a16="http://schemas.microsoft.com/office/drawing/2014/main" id="{AEBDC80B-D942-9970-2963-B4101BBEAD30}"/>
                    </a:ext>
                  </a:extLst>
                </p:cNvPr>
                <p:cNvSpPr/>
                <p:nvPr/>
              </p:nvSpPr>
              <p:spPr>
                <a:xfrm>
                  <a:off x="6662163" y="5125183"/>
                  <a:ext cx="27850" cy="20976"/>
                </a:xfrm>
                <a:custGeom>
                  <a:avLst/>
                  <a:gdLst>
                    <a:gd name="connsiteX0" fmla="*/ 23600 w 27850"/>
                    <a:gd name="connsiteY0" fmla="*/ 18133 h 20976"/>
                    <a:gd name="connsiteX1" fmla="*/ 1461 w 27850"/>
                    <a:gd name="connsiteY1" fmla="*/ 20977 h 20976"/>
                    <a:gd name="connsiteX2" fmla="*/ 0 w 27850"/>
                    <a:gd name="connsiteY2" fmla="*/ 14936 h 20976"/>
                    <a:gd name="connsiteX3" fmla="*/ 3683 w 27850"/>
                    <a:gd name="connsiteY3" fmla="*/ 13265 h 20976"/>
                    <a:gd name="connsiteX4" fmla="*/ 9604 w 27850"/>
                    <a:gd name="connsiteY4" fmla="*/ 3905 h 20976"/>
                    <a:gd name="connsiteX5" fmla="*/ 16477 w 27850"/>
                    <a:gd name="connsiteY5" fmla="*/ 342 h 20976"/>
                    <a:gd name="connsiteX6" fmla="*/ 25963 w 27850"/>
                    <a:gd name="connsiteY6" fmla="*/ 0 h 20976"/>
                    <a:gd name="connsiteX7" fmla="*/ 27850 w 27850"/>
                    <a:gd name="connsiteY7" fmla="*/ 4003 h 20976"/>
                    <a:gd name="connsiteX8" fmla="*/ 23600 w 27850"/>
                    <a:gd name="connsiteY8" fmla="*/ 18133 h 2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50" h="20976">
                      <a:moveTo>
                        <a:pt x="23600" y="18133"/>
                      </a:moveTo>
                      <a:lnTo>
                        <a:pt x="1461" y="20977"/>
                      </a:lnTo>
                      <a:lnTo>
                        <a:pt x="0" y="14936"/>
                      </a:lnTo>
                      <a:lnTo>
                        <a:pt x="3683" y="13265"/>
                      </a:lnTo>
                      <a:lnTo>
                        <a:pt x="9604" y="3905"/>
                      </a:lnTo>
                      <a:lnTo>
                        <a:pt x="16477" y="342"/>
                      </a:lnTo>
                      <a:lnTo>
                        <a:pt x="25963" y="0"/>
                      </a:lnTo>
                      <a:lnTo>
                        <a:pt x="27850" y="4003"/>
                      </a:lnTo>
                      <a:lnTo>
                        <a:pt x="23600" y="18133"/>
                      </a:lnTo>
                    </a:path>
                  </a:pathLst>
                </a:custGeom>
                <a:solidFill>
                  <a:srgbClr val="FFEEE6"/>
                </a:solidFill>
                <a:ln w="12206" cap="flat">
                  <a:solidFill>
                    <a:srgbClr val="000000"/>
                  </a:solidFill>
                  <a:prstDash val="solid"/>
                  <a:round/>
                </a:ln>
              </p:spPr>
              <p:txBody>
                <a:bodyPr rtlCol="0" anchor="ctr"/>
                <a:lstStyle/>
                <a:p>
                  <a:endParaRPr lang="LID4096"/>
                </a:p>
              </p:txBody>
            </p:sp>
            <p:sp>
              <p:nvSpPr>
                <p:cNvPr id="99" name="Freeform: Shape 98">
                  <a:extLst>
                    <a:ext uri="{FF2B5EF4-FFF2-40B4-BE49-F238E27FC236}">
                      <a16:creationId xmlns:a16="http://schemas.microsoft.com/office/drawing/2014/main" id="{6C786AD2-5704-B580-9F37-370FD3B7045A}"/>
                    </a:ext>
                  </a:extLst>
                </p:cNvPr>
                <p:cNvSpPr/>
                <p:nvPr/>
              </p:nvSpPr>
              <p:spPr>
                <a:xfrm>
                  <a:off x="6621959" y="5113529"/>
                  <a:ext cx="41873" cy="43881"/>
                </a:xfrm>
                <a:custGeom>
                  <a:avLst/>
                  <a:gdLst>
                    <a:gd name="connsiteX0" fmla="*/ 41873 w 41873"/>
                    <a:gd name="connsiteY0" fmla="*/ 17377 h 43881"/>
                    <a:gd name="connsiteX1" fmla="*/ 39777 w 41873"/>
                    <a:gd name="connsiteY1" fmla="*/ 26297 h 43881"/>
                    <a:gd name="connsiteX2" fmla="*/ 30140 w 41873"/>
                    <a:gd name="connsiteY2" fmla="*/ 31788 h 43881"/>
                    <a:gd name="connsiteX3" fmla="*/ 28611 w 41873"/>
                    <a:gd name="connsiteY3" fmla="*/ 37939 h 43881"/>
                    <a:gd name="connsiteX4" fmla="*/ 24787 w 41873"/>
                    <a:gd name="connsiteY4" fmla="*/ 42917 h 43881"/>
                    <a:gd name="connsiteX5" fmla="*/ 19325 w 41873"/>
                    <a:gd name="connsiteY5" fmla="*/ 43882 h 43881"/>
                    <a:gd name="connsiteX6" fmla="*/ 6548 w 41873"/>
                    <a:gd name="connsiteY6" fmla="*/ 35962 h 43881"/>
                    <a:gd name="connsiteX7" fmla="*/ 0 w 41873"/>
                    <a:gd name="connsiteY7" fmla="*/ 20696 h 43881"/>
                    <a:gd name="connsiteX8" fmla="*/ 2381 w 41873"/>
                    <a:gd name="connsiteY8" fmla="*/ 17560 h 43881"/>
                    <a:gd name="connsiteX9" fmla="*/ 5638 w 41873"/>
                    <a:gd name="connsiteY9" fmla="*/ 17694 h 43881"/>
                    <a:gd name="connsiteX10" fmla="*/ 10539 w 41873"/>
                    <a:gd name="connsiteY10" fmla="*/ 21831 h 43881"/>
                    <a:gd name="connsiteX11" fmla="*/ 14540 w 41873"/>
                    <a:gd name="connsiteY11" fmla="*/ 21941 h 43881"/>
                    <a:gd name="connsiteX12" fmla="*/ 20444 w 41873"/>
                    <a:gd name="connsiteY12" fmla="*/ 12313 h 43881"/>
                    <a:gd name="connsiteX13" fmla="*/ 27059 w 41873"/>
                    <a:gd name="connsiteY13" fmla="*/ 8505 h 43881"/>
                    <a:gd name="connsiteX14" fmla="*/ 30248 w 41873"/>
                    <a:gd name="connsiteY14" fmla="*/ 0 h 43881"/>
                    <a:gd name="connsiteX15" fmla="*/ 34241 w 41873"/>
                    <a:gd name="connsiteY15" fmla="*/ 6724 h 43881"/>
                    <a:gd name="connsiteX16" fmla="*/ 39644 w 41873"/>
                    <a:gd name="connsiteY16" fmla="*/ 11105 h 43881"/>
                    <a:gd name="connsiteX17" fmla="*/ 41873 w 41873"/>
                    <a:gd name="connsiteY17" fmla="*/ 17377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73" h="43881">
                      <a:moveTo>
                        <a:pt x="41873" y="17377"/>
                      </a:moveTo>
                      <a:lnTo>
                        <a:pt x="39777" y="26297"/>
                      </a:lnTo>
                      <a:lnTo>
                        <a:pt x="30140" y="31788"/>
                      </a:lnTo>
                      <a:lnTo>
                        <a:pt x="28611" y="37939"/>
                      </a:lnTo>
                      <a:lnTo>
                        <a:pt x="24787" y="42917"/>
                      </a:lnTo>
                      <a:lnTo>
                        <a:pt x="19325" y="43882"/>
                      </a:lnTo>
                      <a:lnTo>
                        <a:pt x="6548" y="35962"/>
                      </a:lnTo>
                      <a:lnTo>
                        <a:pt x="0" y="20696"/>
                      </a:lnTo>
                      <a:lnTo>
                        <a:pt x="2381" y="17560"/>
                      </a:lnTo>
                      <a:lnTo>
                        <a:pt x="5638" y="17694"/>
                      </a:lnTo>
                      <a:lnTo>
                        <a:pt x="10539" y="21831"/>
                      </a:lnTo>
                      <a:lnTo>
                        <a:pt x="14540" y="21941"/>
                      </a:lnTo>
                      <a:lnTo>
                        <a:pt x="20444" y="12313"/>
                      </a:lnTo>
                      <a:lnTo>
                        <a:pt x="27059" y="8505"/>
                      </a:lnTo>
                      <a:lnTo>
                        <a:pt x="30248" y="0"/>
                      </a:lnTo>
                      <a:lnTo>
                        <a:pt x="34241" y="6724"/>
                      </a:lnTo>
                      <a:lnTo>
                        <a:pt x="39644" y="11105"/>
                      </a:lnTo>
                      <a:lnTo>
                        <a:pt x="41873" y="17377"/>
                      </a:lnTo>
                    </a:path>
                  </a:pathLst>
                </a:custGeom>
                <a:solidFill>
                  <a:srgbClr val="FFEEE6"/>
                </a:solidFill>
                <a:ln w="12206" cap="flat">
                  <a:solidFill>
                    <a:srgbClr val="000000"/>
                  </a:solidFill>
                  <a:prstDash val="solid"/>
                  <a:round/>
                </a:ln>
              </p:spPr>
              <p:txBody>
                <a:bodyPr rtlCol="0" anchor="ctr"/>
                <a:lstStyle/>
                <a:p>
                  <a:endParaRPr lang="LID4096"/>
                </a:p>
              </p:txBody>
            </p:sp>
            <p:sp>
              <p:nvSpPr>
                <p:cNvPr id="100" name="Freeform: Shape 99">
                  <a:extLst>
                    <a:ext uri="{FF2B5EF4-FFF2-40B4-BE49-F238E27FC236}">
                      <a16:creationId xmlns:a16="http://schemas.microsoft.com/office/drawing/2014/main" id="{20B979C0-4B9B-F869-B387-29A0FD9F6FB1}"/>
                    </a:ext>
                  </a:extLst>
                </p:cNvPr>
                <p:cNvSpPr/>
                <p:nvPr/>
              </p:nvSpPr>
              <p:spPr>
                <a:xfrm>
                  <a:off x="6657728" y="5086951"/>
                  <a:ext cx="106920" cy="65138"/>
                </a:xfrm>
                <a:custGeom>
                  <a:avLst/>
                  <a:gdLst>
                    <a:gd name="connsiteX0" fmla="*/ 83069 w 106920"/>
                    <a:gd name="connsiteY0" fmla="*/ 29201 h 65138"/>
                    <a:gd name="connsiteX1" fmla="*/ 83762 w 106920"/>
                    <a:gd name="connsiteY1" fmla="*/ 34766 h 65138"/>
                    <a:gd name="connsiteX2" fmla="*/ 95137 w 106920"/>
                    <a:gd name="connsiteY2" fmla="*/ 45541 h 65138"/>
                    <a:gd name="connsiteX3" fmla="*/ 106920 w 106920"/>
                    <a:gd name="connsiteY3" fmla="*/ 60880 h 65138"/>
                    <a:gd name="connsiteX4" fmla="*/ 105560 w 106920"/>
                    <a:gd name="connsiteY4" fmla="*/ 64748 h 65138"/>
                    <a:gd name="connsiteX5" fmla="*/ 101575 w 106920"/>
                    <a:gd name="connsiteY5" fmla="*/ 65139 h 65138"/>
                    <a:gd name="connsiteX6" fmla="*/ 88163 w 106920"/>
                    <a:gd name="connsiteY6" fmla="*/ 53790 h 65138"/>
                    <a:gd name="connsiteX7" fmla="*/ 84572 w 106920"/>
                    <a:gd name="connsiteY7" fmla="*/ 50752 h 65138"/>
                    <a:gd name="connsiteX8" fmla="*/ 79545 w 106920"/>
                    <a:gd name="connsiteY8" fmla="*/ 49922 h 65138"/>
                    <a:gd name="connsiteX9" fmla="*/ 77349 w 106920"/>
                    <a:gd name="connsiteY9" fmla="*/ 51264 h 65138"/>
                    <a:gd name="connsiteX10" fmla="*/ 73967 w 106920"/>
                    <a:gd name="connsiteY10" fmla="*/ 61807 h 65138"/>
                    <a:gd name="connsiteX11" fmla="*/ 68505 w 106920"/>
                    <a:gd name="connsiteY11" fmla="*/ 62772 h 65138"/>
                    <a:gd name="connsiteX12" fmla="*/ 64831 w 106920"/>
                    <a:gd name="connsiteY12" fmla="*/ 57829 h 65138"/>
                    <a:gd name="connsiteX13" fmla="*/ 61055 w 106920"/>
                    <a:gd name="connsiteY13" fmla="*/ 57195 h 65138"/>
                    <a:gd name="connsiteX14" fmla="*/ 55410 w 106920"/>
                    <a:gd name="connsiteY14" fmla="*/ 59941 h 65138"/>
                    <a:gd name="connsiteX15" fmla="*/ 52103 w 106920"/>
                    <a:gd name="connsiteY15" fmla="*/ 58281 h 65138"/>
                    <a:gd name="connsiteX16" fmla="*/ 41530 w 106920"/>
                    <a:gd name="connsiteY16" fmla="*/ 42149 h 65138"/>
                    <a:gd name="connsiteX17" fmla="*/ 33488 w 106920"/>
                    <a:gd name="connsiteY17" fmla="*/ 33802 h 65138"/>
                    <a:gd name="connsiteX18" fmla="*/ 29922 w 106920"/>
                    <a:gd name="connsiteY18" fmla="*/ 31886 h 65138"/>
                    <a:gd name="connsiteX19" fmla="*/ 8936 w 106920"/>
                    <a:gd name="connsiteY19" fmla="*/ 32411 h 65138"/>
                    <a:gd name="connsiteX20" fmla="*/ 2773 w 106920"/>
                    <a:gd name="connsiteY20" fmla="*/ 27798 h 65138"/>
                    <a:gd name="connsiteX21" fmla="*/ 0 w 106920"/>
                    <a:gd name="connsiteY21" fmla="*/ 20025 h 65138"/>
                    <a:gd name="connsiteX22" fmla="*/ 1336 w 106920"/>
                    <a:gd name="connsiteY22" fmla="*/ 15400 h 65138"/>
                    <a:gd name="connsiteX23" fmla="*/ 13696 w 106920"/>
                    <a:gd name="connsiteY23" fmla="*/ 11642 h 65138"/>
                    <a:gd name="connsiteX24" fmla="*/ 27049 w 106920"/>
                    <a:gd name="connsiteY24" fmla="*/ 11605 h 65138"/>
                    <a:gd name="connsiteX25" fmla="*/ 50700 w 106920"/>
                    <a:gd name="connsiteY25" fmla="*/ 11556 h 65138"/>
                    <a:gd name="connsiteX26" fmla="*/ 72631 w 106920"/>
                    <a:gd name="connsiteY26" fmla="*/ 2380 h 65138"/>
                    <a:gd name="connsiteX27" fmla="*/ 89290 w 106920"/>
                    <a:gd name="connsiteY27" fmla="*/ 0 h 65138"/>
                    <a:gd name="connsiteX28" fmla="*/ 94611 w 106920"/>
                    <a:gd name="connsiteY28" fmla="*/ 1830 h 65138"/>
                    <a:gd name="connsiteX29" fmla="*/ 98118 w 106920"/>
                    <a:gd name="connsiteY29" fmla="*/ 9335 h 65138"/>
                    <a:gd name="connsiteX30" fmla="*/ 90552 w 106920"/>
                    <a:gd name="connsiteY30" fmla="*/ 21562 h 65138"/>
                    <a:gd name="connsiteX31" fmla="*/ 83069 w 106920"/>
                    <a:gd name="connsiteY31" fmla="*/ 29201 h 6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920" h="65138">
                      <a:moveTo>
                        <a:pt x="83069" y="29201"/>
                      </a:moveTo>
                      <a:lnTo>
                        <a:pt x="83762" y="34766"/>
                      </a:lnTo>
                      <a:lnTo>
                        <a:pt x="95137" y="45541"/>
                      </a:lnTo>
                      <a:lnTo>
                        <a:pt x="106920" y="60880"/>
                      </a:lnTo>
                      <a:lnTo>
                        <a:pt x="105560" y="64748"/>
                      </a:lnTo>
                      <a:lnTo>
                        <a:pt x="101575" y="65139"/>
                      </a:lnTo>
                      <a:lnTo>
                        <a:pt x="88163" y="53790"/>
                      </a:lnTo>
                      <a:lnTo>
                        <a:pt x="84572" y="50752"/>
                      </a:lnTo>
                      <a:lnTo>
                        <a:pt x="79545" y="49922"/>
                      </a:lnTo>
                      <a:lnTo>
                        <a:pt x="77349" y="51264"/>
                      </a:lnTo>
                      <a:lnTo>
                        <a:pt x="73967" y="61807"/>
                      </a:lnTo>
                      <a:lnTo>
                        <a:pt x="68505" y="62772"/>
                      </a:lnTo>
                      <a:lnTo>
                        <a:pt x="64831" y="57829"/>
                      </a:lnTo>
                      <a:lnTo>
                        <a:pt x="61055" y="57195"/>
                      </a:lnTo>
                      <a:lnTo>
                        <a:pt x="55410" y="59941"/>
                      </a:lnTo>
                      <a:lnTo>
                        <a:pt x="52103" y="58281"/>
                      </a:lnTo>
                      <a:lnTo>
                        <a:pt x="41530" y="42149"/>
                      </a:lnTo>
                      <a:lnTo>
                        <a:pt x="33488" y="33802"/>
                      </a:lnTo>
                      <a:lnTo>
                        <a:pt x="29922" y="31886"/>
                      </a:lnTo>
                      <a:lnTo>
                        <a:pt x="8936" y="32411"/>
                      </a:lnTo>
                      <a:lnTo>
                        <a:pt x="2773" y="27798"/>
                      </a:lnTo>
                      <a:lnTo>
                        <a:pt x="0" y="20025"/>
                      </a:lnTo>
                      <a:lnTo>
                        <a:pt x="1336" y="15400"/>
                      </a:lnTo>
                      <a:lnTo>
                        <a:pt x="13696" y="11642"/>
                      </a:lnTo>
                      <a:lnTo>
                        <a:pt x="27049" y="11605"/>
                      </a:lnTo>
                      <a:lnTo>
                        <a:pt x="50700" y="11556"/>
                      </a:lnTo>
                      <a:lnTo>
                        <a:pt x="72631" y="2380"/>
                      </a:lnTo>
                      <a:lnTo>
                        <a:pt x="89290" y="0"/>
                      </a:lnTo>
                      <a:lnTo>
                        <a:pt x="94611" y="1830"/>
                      </a:lnTo>
                      <a:lnTo>
                        <a:pt x="98118" y="9335"/>
                      </a:lnTo>
                      <a:lnTo>
                        <a:pt x="90552" y="21562"/>
                      </a:lnTo>
                      <a:lnTo>
                        <a:pt x="83069" y="29201"/>
                      </a:lnTo>
                    </a:path>
                  </a:pathLst>
                </a:custGeom>
                <a:solidFill>
                  <a:srgbClr val="FFEEE6"/>
                </a:solidFill>
                <a:ln w="12206" cap="flat">
                  <a:solidFill>
                    <a:srgbClr val="000000"/>
                  </a:solidFill>
                  <a:prstDash val="solid"/>
                  <a:round/>
                </a:ln>
              </p:spPr>
              <p:txBody>
                <a:bodyPr rtlCol="0" anchor="ctr"/>
                <a:lstStyle/>
                <a:p>
                  <a:endParaRPr lang="LID4096"/>
                </a:p>
              </p:txBody>
            </p:sp>
            <p:sp>
              <p:nvSpPr>
                <p:cNvPr id="101" name="Freeform: Shape 100">
                  <a:extLst>
                    <a:ext uri="{FF2B5EF4-FFF2-40B4-BE49-F238E27FC236}">
                      <a16:creationId xmlns:a16="http://schemas.microsoft.com/office/drawing/2014/main" id="{97AF5A76-BBB9-6121-1E91-74ED930F55AF}"/>
                    </a:ext>
                  </a:extLst>
                </p:cNvPr>
                <p:cNvSpPr/>
                <p:nvPr/>
              </p:nvSpPr>
              <p:spPr>
                <a:xfrm>
                  <a:off x="6524025" y="5039800"/>
                  <a:ext cx="190816" cy="101722"/>
                </a:xfrm>
                <a:custGeom>
                  <a:avLst/>
                  <a:gdLst>
                    <a:gd name="connsiteX0" fmla="*/ 118437 w 190816"/>
                    <a:gd name="connsiteY0" fmla="*/ 11044 h 101722"/>
                    <a:gd name="connsiteX1" fmla="*/ 123222 w 190816"/>
                    <a:gd name="connsiteY1" fmla="*/ 11886 h 101722"/>
                    <a:gd name="connsiteX2" fmla="*/ 125869 w 190816"/>
                    <a:gd name="connsiteY2" fmla="*/ 8993 h 101722"/>
                    <a:gd name="connsiteX3" fmla="*/ 132125 w 190816"/>
                    <a:gd name="connsiteY3" fmla="*/ 2148 h 101722"/>
                    <a:gd name="connsiteX4" fmla="*/ 141629 w 190816"/>
                    <a:gd name="connsiteY4" fmla="*/ 2062 h 101722"/>
                    <a:gd name="connsiteX5" fmla="*/ 148969 w 190816"/>
                    <a:gd name="connsiteY5" fmla="*/ 11446 h 101722"/>
                    <a:gd name="connsiteX6" fmla="*/ 157864 w 190816"/>
                    <a:gd name="connsiteY6" fmla="*/ 15449 h 101722"/>
                    <a:gd name="connsiteX7" fmla="*/ 165688 w 190816"/>
                    <a:gd name="connsiteY7" fmla="*/ 24564 h 101722"/>
                    <a:gd name="connsiteX8" fmla="*/ 172628 w 190816"/>
                    <a:gd name="connsiteY8" fmla="*/ 22782 h 101722"/>
                    <a:gd name="connsiteX9" fmla="*/ 179668 w 190816"/>
                    <a:gd name="connsiteY9" fmla="*/ 30922 h 101722"/>
                    <a:gd name="connsiteX10" fmla="*/ 183701 w 190816"/>
                    <a:gd name="connsiteY10" fmla="*/ 31788 h 101722"/>
                    <a:gd name="connsiteX11" fmla="*/ 184503 w 190816"/>
                    <a:gd name="connsiteY11" fmla="*/ 40403 h 101722"/>
                    <a:gd name="connsiteX12" fmla="*/ 190157 w 190816"/>
                    <a:gd name="connsiteY12" fmla="*/ 44772 h 101722"/>
                    <a:gd name="connsiteX13" fmla="*/ 190817 w 190816"/>
                    <a:gd name="connsiteY13" fmla="*/ 49324 h 101722"/>
                    <a:gd name="connsiteX14" fmla="*/ 181204 w 190816"/>
                    <a:gd name="connsiteY14" fmla="*/ 53241 h 101722"/>
                    <a:gd name="connsiteX15" fmla="*/ 169655 w 190816"/>
                    <a:gd name="connsiteY15" fmla="*/ 51874 h 101722"/>
                    <a:gd name="connsiteX16" fmla="*/ 144926 w 190816"/>
                    <a:gd name="connsiteY16" fmla="*/ 52533 h 101722"/>
                    <a:gd name="connsiteX17" fmla="*/ 134755 w 190816"/>
                    <a:gd name="connsiteY17" fmla="*/ 54681 h 101722"/>
                    <a:gd name="connsiteX18" fmla="*/ 127231 w 190816"/>
                    <a:gd name="connsiteY18" fmla="*/ 61063 h 101722"/>
                    <a:gd name="connsiteX19" fmla="*/ 123623 w 190816"/>
                    <a:gd name="connsiteY19" fmla="*/ 71862 h 101722"/>
                    <a:gd name="connsiteX20" fmla="*/ 120417 w 190816"/>
                    <a:gd name="connsiteY20" fmla="*/ 73254 h 101722"/>
                    <a:gd name="connsiteX21" fmla="*/ 114787 w 190816"/>
                    <a:gd name="connsiteY21" fmla="*/ 69654 h 101722"/>
                    <a:gd name="connsiteX22" fmla="*/ 109568 w 190816"/>
                    <a:gd name="connsiteY22" fmla="*/ 70349 h 101722"/>
                    <a:gd name="connsiteX23" fmla="*/ 104223 w 190816"/>
                    <a:gd name="connsiteY23" fmla="*/ 67750 h 101722"/>
                    <a:gd name="connsiteX24" fmla="*/ 95823 w 190816"/>
                    <a:gd name="connsiteY24" fmla="*/ 56621 h 101722"/>
                    <a:gd name="connsiteX25" fmla="*/ 82970 w 190816"/>
                    <a:gd name="connsiteY25" fmla="*/ 53790 h 101722"/>
                    <a:gd name="connsiteX26" fmla="*/ 79904 w 190816"/>
                    <a:gd name="connsiteY26" fmla="*/ 54534 h 101722"/>
                    <a:gd name="connsiteX27" fmla="*/ 76772 w 190816"/>
                    <a:gd name="connsiteY27" fmla="*/ 55303 h 101722"/>
                    <a:gd name="connsiteX28" fmla="*/ 75420 w 190816"/>
                    <a:gd name="connsiteY28" fmla="*/ 59416 h 101722"/>
                    <a:gd name="connsiteX29" fmla="*/ 76898 w 190816"/>
                    <a:gd name="connsiteY29" fmla="*/ 65712 h 101722"/>
                    <a:gd name="connsiteX30" fmla="*/ 85775 w 190816"/>
                    <a:gd name="connsiteY30" fmla="*/ 76060 h 101722"/>
                    <a:gd name="connsiteX31" fmla="*/ 85183 w 190816"/>
                    <a:gd name="connsiteY31" fmla="*/ 80404 h 101722"/>
                    <a:gd name="connsiteX32" fmla="*/ 82226 w 190816"/>
                    <a:gd name="connsiteY32" fmla="*/ 81783 h 101722"/>
                    <a:gd name="connsiteX33" fmla="*/ 63971 w 190816"/>
                    <a:gd name="connsiteY33" fmla="*/ 81454 h 101722"/>
                    <a:gd name="connsiteX34" fmla="*/ 60563 w 190816"/>
                    <a:gd name="connsiteY34" fmla="*/ 84114 h 101722"/>
                    <a:gd name="connsiteX35" fmla="*/ 59728 w 190816"/>
                    <a:gd name="connsiteY35" fmla="*/ 88727 h 101722"/>
                    <a:gd name="connsiteX36" fmla="*/ 63168 w 190816"/>
                    <a:gd name="connsiteY36" fmla="*/ 100808 h 101722"/>
                    <a:gd name="connsiteX37" fmla="*/ 58951 w 190816"/>
                    <a:gd name="connsiteY37" fmla="*/ 101723 h 101722"/>
                    <a:gd name="connsiteX38" fmla="*/ 53072 w 190816"/>
                    <a:gd name="connsiteY38" fmla="*/ 98123 h 101722"/>
                    <a:gd name="connsiteX39" fmla="*/ 50132 w 190816"/>
                    <a:gd name="connsiteY39" fmla="*/ 92900 h 101722"/>
                    <a:gd name="connsiteX40" fmla="*/ 52931 w 190816"/>
                    <a:gd name="connsiteY40" fmla="*/ 80343 h 101722"/>
                    <a:gd name="connsiteX41" fmla="*/ 61390 w 190816"/>
                    <a:gd name="connsiteY41" fmla="*/ 72399 h 101722"/>
                    <a:gd name="connsiteX42" fmla="*/ 60337 w 190816"/>
                    <a:gd name="connsiteY42" fmla="*/ 70910 h 101722"/>
                    <a:gd name="connsiteX43" fmla="*/ 56563 w 190816"/>
                    <a:gd name="connsiteY43" fmla="*/ 70288 h 101722"/>
                    <a:gd name="connsiteX44" fmla="*/ 53390 w 190816"/>
                    <a:gd name="connsiteY44" fmla="*/ 72436 h 101722"/>
                    <a:gd name="connsiteX45" fmla="*/ 46850 w 190816"/>
                    <a:gd name="connsiteY45" fmla="*/ 71411 h 101722"/>
                    <a:gd name="connsiteX46" fmla="*/ 39493 w 190816"/>
                    <a:gd name="connsiteY46" fmla="*/ 75243 h 101722"/>
                    <a:gd name="connsiteX47" fmla="*/ 33923 w 190816"/>
                    <a:gd name="connsiteY47" fmla="*/ 73168 h 101722"/>
                    <a:gd name="connsiteX48" fmla="*/ 31501 w 190816"/>
                    <a:gd name="connsiteY48" fmla="*/ 68678 h 101722"/>
                    <a:gd name="connsiteX49" fmla="*/ 24678 w 190816"/>
                    <a:gd name="connsiteY49" fmla="*/ 52923 h 101722"/>
                    <a:gd name="connsiteX50" fmla="*/ 21029 w 190816"/>
                    <a:gd name="connsiteY50" fmla="*/ 48738 h 101722"/>
                    <a:gd name="connsiteX51" fmla="*/ 11024 w 190816"/>
                    <a:gd name="connsiteY51" fmla="*/ 48604 h 101722"/>
                    <a:gd name="connsiteX52" fmla="*/ 7182 w 190816"/>
                    <a:gd name="connsiteY52" fmla="*/ 46212 h 101722"/>
                    <a:gd name="connsiteX53" fmla="*/ 176 w 190816"/>
                    <a:gd name="connsiteY53" fmla="*/ 25626 h 101722"/>
                    <a:gd name="connsiteX54" fmla="*/ 0 w 190816"/>
                    <a:gd name="connsiteY54" fmla="*/ 20806 h 101722"/>
                    <a:gd name="connsiteX55" fmla="*/ 3123 w 190816"/>
                    <a:gd name="connsiteY55" fmla="*/ 17377 h 101722"/>
                    <a:gd name="connsiteX56" fmla="*/ 9388 w 190816"/>
                    <a:gd name="connsiteY56" fmla="*/ 17645 h 101722"/>
                    <a:gd name="connsiteX57" fmla="*/ 28311 w 190816"/>
                    <a:gd name="connsiteY57" fmla="*/ 36010 h 101722"/>
                    <a:gd name="connsiteX58" fmla="*/ 33639 w 190816"/>
                    <a:gd name="connsiteY58" fmla="*/ 38097 h 101722"/>
                    <a:gd name="connsiteX59" fmla="*/ 40870 w 190816"/>
                    <a:gd name="connsiteY59" fmla="*/ 37572 h 101722"/>
                    <a:gd name="connsiteX60" fmla="*/ 48195 w 190816"/>
                    <a:gd name="connsiteY60" fmla="*/ 32716 h 101722"/>
                    <a:gd name="connsiteX61" fmla="*/ 63268 w 190816"/>
                    <a:gd name="connsiteY61" fmla="*/ 13850 h 101722"/>
                    <a:gd name="connsiteX62" fmla="*/ 67795 w 190816"/>
                    <a:gd name="connsiteY62" fmla="*/ 11068 h 101722"/>
                    <a:gd name="connsiteX63" fmla="*/ 74276 w 190816"/>
                    <a:gd name="connsiteY63" fmla="*/ 7090 h 101722"/>
                    <a:gd name="connsiteX64" fmla="*/ 85074 w 190816"/>
                    <a:gd name="connsiteY64" fmla="*/ 1342 h 101722"/>
                    <a:gd name="connsiteX65" fmla="*/ 94034 w 190816"/>
                    <a:gd name="connsiteY65" fmla="*/ 0 h 101722"/>
                    <a:gd name="connsiteX66" fmla="*/ 104658 w 190816"/>
                    <a:gd name="connsiteY66" fmla="*/ 3417 h 101722"/>
                    <a:gd name="connsiteX67" fmla="*/ 118437 w 190816"/>
                    <a:gd name="connsiteY67" fmla="*/ 11044 h 10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816" h="101722">
                      <a:moveTo>
                        <a:pt x="118437" y="11044"/>
                      </a:moveTo>
                      <a:lnTo>
                        <a:pt x="123222" y="11886"/>
                      </a:lnTo>
                      <a:lnTo>
                        <a:pt x="125869" y="8993"/>
                      </a:lnTo>
                      <a:lnTo>
                        <a:pt x="132125" y="2148"/>
                      </a:lnTo>
                      <a:lnTo>
                        <a:pt x="141629" y="2062"/>
                      </a:lnTo>
                      <a:lnTo>
                        <a:pt x="148969" y="11446"/>
                      </a:lnTo>
                      <a:lnTo>
                        <a:pt x="157864" y="15449"/>
                      </a:lnTo>
                      <a:lnTo>
                        <a:pt x="165688" y="24564"/>
                      </a:lnTo>
                      <a:lnTo>
                        <a:pt x="172628" y="22782"/>
                      </a:lnTo>
                      <a:lnTo>
                        <a:pt x="179668" y="30922"/>
                      </a:lnTo>
                      <a:lnTo>
                        <a:pt x="183701" y="31788"/>
                      </a:lnTo>
                      <a:lnTo>
                        <a:pt x="184503" y="40403"/>
                      </a:lnTo>
                      <a:lnTo>
                        <a:pt x="190157" y="44772"/>
                      </a:lnTo>
                      <a:lnTo>
                        <a:pt x="190817" y="49324"/>
                      </a:lnTo>
                      <a:lnTo>
                        <a:pt x="181204" y="53241"/>
                      </a:lnTo>
                      <a:lnTo>
                        <a:pt x="169655" y="51874"/>
                      </a:lnTo>
                      <a:lnTo>
                        <a:pt x="144926" y="52533"/>
                      </a:lnTo>
                      <a:lnTo>
                        <a:pt x="134755" y="54681"/>
                      </a:lnTo>
                      <a:lnTo>
                        <a:pt x="127231" y="61063"/>
                      </a:lnTo>
                      <a:lnTo>
                        <a:pt x="123623" y="71862"/>
                      </a:lnTo>
                      <a:lnTo>
                        <a:pt x="120417" y="73254"/>
                      </a:lnTo>
                      <a:lnTo>
                        <a:pt x="114787" y="69654"/>
                      </a:lnTo>
                      <a:lnTo>
                        <a:pt x="109568" y="70349"/>
                      </a:lnTo>
                      <a:lnTo>
                        <a:pt x="104223" y="67750"/>
                      </a:lnTo>
                      <a:lnTo>
                        <a:pt x="95823" y="56621"/>
                      </a:lnTo>
                      <a:lnTo>
                        <a:pt x="82970" y="53790"/>
                      </a:lnTo>
                      <a:lnTo>
                        <a:pt x="79904" y="54534"/>
                      </a:lnTo>
                      <a:lnTo>
                        <a:pt x="76772" y="55303"/>
                      </a:lnTo>
                      <a:lnTo>
                        <a:pt x="75420" y="59416"/>
                      </a:lnTo>
                      <a:lnTo>
                        <a:pt x="76898" y="65712"/>
                      </a:lnTo>
                      <a:lnTo>
                        <a:pt x="85775" y="76060"/>
                      </a:lnTo>
                      <a:lnTo>
                        <a:pt x="85183" y="80404"/>
                      </a:lnTo>
                      <a:lnTo>
                        <a:pt x="82226" y="81783"/>
                      </a:lnTo>
                      <a:lnTo>
                        <a:pt x="63971" y="81454"/>
                      </a:lnTo>
                      <a:lnTo>
                        <a:pt x="60563" y="84114"/>
                      </a:lnTo>
                      <a:lnTo>
                        <a:pt x="59728" y="88727"/>
                      </a:lnTo>
                      <a:lnTo>
                        <a:pt x="63168" y="100808"/>
                      </a:lnTo>
                      <a:lnTo>
                        <a:pt x="58951" y="101723"/>
                      </a:lnTo>
                      <a:lnTo>
                        <a:pt x="53072" y="98123"/>
                      </a:lnTo>
                      <a:lnTo>
                        <a:pt x="50132" y="92900"/>
                      </a:lnTo>
                      <a:lnTo>
                        <a:pt x="52931" y="80343"/>
                      </a:lnTo>
                      <a:lnTo>
                        <a:pt x="61390" y="72399"/>
                      </a:lnTo>
                      <a:lnTo>
                        <a:pt x="60337" y="70910"/>
                      </a:lnTo>
                      <a:lnTo>
                        <a:pt x="56563" y="70288"/>
                      </a:lnTo>
                      <a:lnTo>
                        <a:pt x="53390" y="72436"/>
                      </a:lnTo>
                      <a:lnTo>
                        <a:pt x="46850" y="71411"/>
                      </a:lnTo>
                      <a:lnTo>
                        <a:pt x="39493" y="75243"/>
                      </a:lnTo>
                      <a:lnTo>
                        <a:pt x="33923" y="73168"/>
                      </a:lnTo>
                      <a:lnTo>
                        <a:pt x="31501" y="68678"/>
                      </a:lnTo>
                      <a:lnTo>
                        <a:pt x="24678" y="52923"/>
                      </a:lnTo>
                      <a:lnTo>
                        <a:pt x="21029" y="48738"/>
                      </a:lnTo>
                      <a:lnTo>
                        <a:pt x="11024" y="48604"/>
                      </a:lnTo>
                      <a:lnTo>
                        <a:pt x="7182" y="46212"/>
                      </a:lnTo>
                      <a:lnTo>
                        <a:pt x="176" y="25626"/>
                      </a:lnTo>
                      <a:lnTo>
                        <a:pt x="0" y="20806"/>
                      </a:lnTo>
                      <a:lnTo>
                        <a:pt x="3123" y="17377"/>
                      </a:lnTo>
                      <a:lnTo>
                        <a:pt x="9388" y="17645"/>
                      </a:lnTo>
                      <a:lnTo>
                        <a:pt x="28311" y="36010"/>
                      </a:lnTo>
                      <a:lnTo>
                        <a:pt x="33639" y="38097"/>
                      </a:lnTo>
                      <a:lnTo>
                        <a:pt x="40870" y="37572"/>
                      </a:lnTo>
                      <a:lnTo>
                        <a:pt x="48195" y="32716"/>
                      </a:lnTo>
                      <a:lnTo>
                        <a:pt x="63268" y="13850"/>
                      </a:lnTo>
                      <a:lnTo>
                        <a:pt x="67795" y="11068"/>
                      </a:lnTo>
                      <a:lnTo>
                        <a:pt x="74276" y="7090"/>
                      </a:lnTo>
                      <a:lnTo>
                        <a:pt x="85074" y="1342"/>
                      </a:lnTo>
                      <a:lnTo>
                        <a:pt x="94034" y="0"/>
                      </a:lnTo>
                      <a:lnTo>
                        <a:pt x="104658" y="3417"/>
                      </a:lnTo>
                      <a:lnTo>
                        <a:pt x="118437" y="11044"/>
                      </a:lnTo>
                    </a:path>
                  </a:pathLst>
                </a:custGeom>
                <a:solidFill>
                  <a:srgbClr val="FFEEE6"/>
                </a:solidFill>
                <a:ln w="12206" cap="flat">
                  <a:solidFill>
                    <a:srgbClr val="000000"/>
                  </a:solidFill>
                  <a:prstDash val="solid"/>
                  <a:round/>
                </a:ln>
              </p:spPr>
              <p:txBody>
                <a:bodyPr rtlCol="0" anchor="ctr"/>
                <a:lstStyle/>
                <a:p>
                  <a:endParaRPr lang="LID4096"/>
                </a:p>
              </p:txBody>
            </p:sp>
            <p:sp>
              <p:nvSpPr>
                <p:cNvPr id="102" name="Freeform: Shape 101">
                  <a:extLst>
                    <a:ext uri="{FF2B5EF4-FFF2-40B4-BE49-F238E27FC236}">
                      <a16:creationId xmlns:a16="http://schemas.microsoft.com/office/drawing/2014/main" id="{34D607BD-9665-4557-9B14-9FA5C6C0410D}"/>
                    </a:ext>
                  </a:extLst>
                </p:cNvPr>
                <p:cNvSpPr/>
                <p:nvPr/>
              </p:nvSpPr>
              <p:spPr>
                <a:xfrm>
                  <a:off x="6609709" y="4178340"/>
                  <a:ext cx="1159759" cy="1827620"/>
                </a:xfrm>
                <a:custGeom>
                  <a:avLst/>
                  <a:gdLst>
                    <a:gd name="connsiteX0" fmla="*/ 870056 w 1159759"/>
                    <a:gd name="connsiteY0" fmla="*/ 44235 h 1827620"/>
                    <a:gd name="connsiteX1" fmla="*/ 879302 w 1159759"/>
                    <a:gd name="connsiteY1" fmla="*/ 52375 h 1827620"/>
                    <a:gd name="connsiteX2" fmla="*/ 884676 w 1159759"/>
                    <a:gd name="connsiteY2" fmla="*/ 57243 h 1827620"/>
                    <a:gd name="connsiteX3" fmla="*/ 886227 w 1159759"/>
                    <a:gd name="connsiteY3" fmla="*/ 58635 h 1827620"/>
                    <a:gd name="connsiteX4" fmla="*/ 887290 w 1159759"/>
                    <a:gd name="connsiteY4" fmla="*/ 60550 h 1827620"/>
                    <a:gd name="connsiteX5" fmla="*/ 891687 w 1159759"/>
                    <a:gd name="connsiteY5" fmla="*/ 68421 h 1827620"/>
                    <a:gd name="connsiteX6" fmla="*/ 892395 w 1159759"/>
                    <a:gd name="connsiteY6" fmla="*/ 69678 h 1827620"/>
                    <a:gd name="connsiteX7" fmla="*/ 892640 w 1159759"/>
                    <a:gd name="connsiteY7" fmla="*/ 70142 h 1827620"/>
                    <a:gd name="connsiteX8" fmla="*/ 900139 w 1159759"/>
                    <a:gd name="connsiteY8" fmla="*/ 84175 h 1827620"/>
                    <a:gd name="connsiteX9" fmla="*/ 901898 w 1159759"/>
                    <a:gd name="connsiteY9" fmla="*/ 87458 h 1827620"/>
                    <a:gd name="connsiteX10" fmla="*/ 902997 w 1159759"/>
                    <a:gd name="connsiteY10" fmla="*/ 89898 h 1827620"/>
                    <a:gd name="connsiteX11" fmla="*/ 905208 w 1159759"/>
                    <a:gd name="connsiteY11" fmla="*/ 94791 h 1827620"/>
                    <a:gd name="connsiteX12" fmla="*/ 909190 w 1159759"/>
                    <a:gd name="connsiteY12" fmla="*/ 103590 h 1827620"/>
                    <a:gd name="connsiteX13" fmla="*/ 910069 w 1159759"/>
                    <a:gd name="connsiteY13" fmla="*/ 105542 h 1827620"/>
                    <a:gd name="connsiteX14" fmla="*/ 910729 w 1159759"/>
                    <a:gd name="connsiteY14" fmla="*/ 107007 h 1827620"/>
                    <a:gd name="connsiteX15" fmla="*/ 911229 w 1159759"/>
                    <a:gd name="connsiteY15" fmla="*/ 107910 h 1827620"/>
                    <a:gd name="connsiteX16" fmla="*/ 911975 w 1159759"/>
                    <a:gd name="connsiteY16" fmla="*/ 109276 h 1827620"/>
                    <a:gd name="connsiteX17" fmla="*/ 915443 w 1159759"/>
                    <a:gd name="connsiteY17" fmla="*/ 115622 h 1827620"/>
                    <a:gd name="connsiteX18" fmla="*/ 922662 w 1159759"/>
                    <a:gd name="connsiteY18" fmla="*/ 128813 h 1827620"/>
                    <a:gd name="connsiteX19" fmla="*/ 923407 w 1159759"/>
                    <a:gd name="connsiteY19" fmla="*/ 130168 h 1827620"/>
                    <a:gd name="connsiteX20" fmla="*/ 924164 w 1159759"/>
                    <a:gd name="connsiteY20" fmla="*/ 131534 h 1827620"/>
                    <a:gd name="connsiteX21" fmla="*/ 925630 w 1159759"/>
                    <a:gd name="connsiteY21" fmla="*/ 133670 h 1827620"/>
                    <a:gd name="connsiteX22" fmla="*/ 931187 w 1159759"/>
                    <a:gd name="connsiteY22" fmla="*/ 141748 h 1827620"/>
                    <a:gd name="connsiteX23" fmla="*/ 932066 w 1159759"/>
                    <a:gd name="connsiteY23" fmla="*/ 143017 h 1827620"/>
                    <a:gd name="connsiteX24" fmla="*/ 932653 w 1159759"/>
                    <a:gd name="connsiteY24" fmla="*/ 143871 h 1827620"/>
                    <a:gd name="connsiteX25" fmla="*/ 933752 w 1159759"/>
                    <a:gd name="connsiteY25" fmla="*/ 145629 h 1827620"/>
                    <a:gd name="connsiteX26" fmla="*/ 934570 w 1159759"/>
                    <a:gd name="connsiteY26" fmla="*/ 146959 h 1827620"/>
                    <a:gd name="connsiteX27" fmla="*/ 942253 w 1159759"/>
                    <a:gd name="connsiteY27" fmla="*/ 159320 h 1827620"/>
                    <a:gd name="connsiteX28" fmla="*/ 943352 w 1159759"/>
                    <a:gd name="connsiteY28" fmla="*/ 161090 h 1827620"/>
                    <a:gd name="connsiteX29" fmla="*/ 944513 w 1159759"/>
                    <a:gd name="connsiteY29" fmla="*/ 162249 h 1827620"/>
                    <a:gd name="connsiteX30" fmla="*/ 948042 w 1159759"/>
                    <a:gd name="connsiteY30" fmla="*/ 165788 h 1827620"/>
                    <a:gd name="connsiteX31" fmla="*/ 948836 w 1159759"/>
                    <a:gd name="connsiteY31" fmla="*/ 166581 h 1827620"/>
                    <a:gd name="connsiteX32" fmla="*/ 949301 w 1159759"/>
                    <a:gd name="connsiteY32" fmla="*/ 167045 h 1827620"/>
                    <a:gd name="connsiteX33" fmla="*/ 950827 w 1159759"/>
                    <a:gd name="connsiteY33" fmla="*/ 168570 h 1827620"/>
                    <a:gd name="connsiteX34" fmla="*/ 951890 w 1159759"/>
                    <a:gd name="connsiteY34" fmla="*/ 169436 h 1827620"/>
                    <a:gd name="connsiteX35" fmla="*/ 956421 w 1159759"/>
                    <a:gd name="connsiteY35" fmla="*/ 173134 h 1827620"/>
                    <a:gd name="connsiteX36" fmla="*/ 957765 w 1159759"/>
                    <a:gd name="connsiteY36" fmla="*/ 174232 h 1827620"/>
                    <a:gd name="connsiteX37" fmla="*/ 959707 w 1159759"/>
                    <a:gd name="connsiteY37" fmla="*/ 174659 h 1827620"/>
                    <a:gd name="connsiteX38" fmla="*/ 967744 w 1159759"/>
                    <a:gd name="connsiteY38" fmla="*/ 176441 h 1827620"/>
                    <a:gd name="connsiteX39" fmla="*/ 977246 w 1159759"/>
                    <a:gd name="connsiteY39" fmla="*/ 178540 h 1827620"/>
                    <a:gd name="connsiteX40" fmla="*/ 988923 w 1159759"/>
                    <a:gd name="connsiteY40" fmla="*/ 180004 h 1827620"/>
                    <a:gd name="connsiteX41" fmla="*/ 990865 w 1159759"/>
                    <a:gd name="connsiteY41" fmla="*/ 180248 h 1827620"/>
                    <a:gd name="connsiteX42" fmla="*/ 992868 w 1159759"/>
                    <a:gd name="connsiteY42" fmla="*/ 179638 h 1827620"/>
                    <a:gd name="connsiteX43" fmla="*/ 997680 w 1159759"/>
                    <a:gd name="connsiteY43" fmla="*/ 178198 h 1827620"/>
                    <a:gd name="connsiteX44" fmla="*/ 999036 w 1159759"/>
                    <a:gd name="connsiteY44" fmla="*/ 177795 h 1827620"/>
                    <a:gd name="connsiteX45" fmla="*/ 1000856 w 1159759"/>
                    <a:gd name="connsiteY45" fmla="*/ 177246 h 1827620"/>
                    <a:gd name="connsiteX46" fmla="*/ 1002297 w 1159759"/>
                    <a:gd name="connsiteY46" fmla="*/ 177014 h 1827620"/>
                    <a:gd name="connsiteX47" fmla="*/ 1003592 w 1159759"/>
                    <a:gd name="connsiteY47" fmla="*/ 176795 h 1827620"/>
                    <a:gd name="connsiteX48" fmla="*/ 1007989 w 1159759"/>
                    <a:gd name="connsiteY48" fmla="*/ 176075 h 1827620"/>
                    <a:gd name="connsiteX49" fmla="*/ 1009833 w 1159759"/>
                    <a:gd name="connsiteY49" fmla="*/ 175770 h 1827620"/>
                    <a:gd name="connsiteX50" fmla="*/ 1011457 w 1159759"/>
                    <a:gd name="connsiteY50" fmla="*/ 176331 h 1827620"/>
                    <a:gd name="connsiteX51" fmla="*/ 1014792 w 1159759"/>
                    <a:gd name="connsiteY51" fmla="*/ 177478 h 1827620"/>
                    <a:gd name="connsiteX52" fmla="*/ 1015708 w 1159759"/>
                    <a:gd name="connsiteY52" fmla="*/ 177795 h 1827620"/>
                    <a:gd name="connsiteX53" fmla="*/ 1017198 w 1159759"/>
                    <a:gd name="connsiteY53" fmla="*/ 178613 h 1827620"/>
                    <a:gd name="connsiteX54" fmla="*/ 1021424 w 1159759"/>
                    <a:gd name="connsiteY54" fmla="*/ 180943 h 1827620"/>
                    <a:gd name="connsiteX55" fmla="*/ 1025613 w 1159759"/>
                    <a:gd name="connsiteY55" fmla="*/ 183262 h 1827620"/>
                    <a:gd name="connsiteX56" fmla="*/ 1026212 w 1159759"/>
                    <a:gd name="connsiteY56" fmla="*/ 183592 h 1827620"/>
                    <a:gd name="connsiteX57" fmla="*/ 1026664 w 1159759"/>
                    <a:gd name="connsiteY57" fmla="*/ 183787 h 1827620"/>
                    <a:gd name="connsiteX58" fmla="*/ 1030267 w 1159759"/>
                    <a:gd name="connsiteY58" fmla="*/ 185398 h 1827620"/>
                    <a:gd name="connsiteX59" fmla="*/ 1032062 w 1159759"/>
                    <a:gd name="connsiteY59" fmla="*/ 186203 h 1827620"/>
                    <a:gd name="connsiteX60" fmla="*/ 1033968 w 1159759"/>
                    <a:gd name="connsiteY60" fmla="*/ 185837 h 1827620"/>
                    <a:gd name="connsiteX61" fmla="*/ 1036826 w 1159759"/>
                    <a:gd name="connsiteY61" fmla="*/ 185288 h 1827620"/>
                    <a:gd name="connsiteX62" fmla="*/ 1039855 w 1159759"/>
                    <a:gd name="connsiteY62" fmla="*/ 184690 h 1827620"/>
                    <a:gd name="connsiteX63" fmla="*/ 1041394 w 1159759"/>
                    <a:gd name="connsiteY63" fmla="*/ 184495 h 1827620"/>
                    <a:gd name="connsiteX64" fmla="*/ 1041870 w 1159759"/>
                    <a:gd name="connsiteY64" fmla="*/ 184434 h 1827620"/>
                    <a:gd name="connsiteX65" fmla="*/ 1044216 w 1159759"/>
                    <a:gd name="connsiteY65" fmla="*/ 184129 h 1827620"/>
                    <a:gd name="connsiteX66" fmla="*/ 1044680 w 1159759"/>
                    <a:gd name="connsiteY66" fmla="*/ 184068 h 1827620"/>
                    <a:gd name="connsiteX67" fmla="*/ 1047025 w 1159759"/>
                    <a:gd name="connsiteY67" fmla="*/ 183750 h 1827620"/>
                    <a:gd name="connsiteX68" fmla="*/ 1048845 w 1159759"/>
                    <a:gd name="connsiteY68" fmla="*/ 184958 h 1827620"/>
                    <a:gd name="connsiteX69" fmla="*/ 1049541 w 1159759"/>
                    <a:gd name="connsiteY69" fmla="*/ 185447 h 1827620"/>
                    <a:gd name="connsiteX70" fmla="*/ 1054585 w 1159759"/>
                    <a:gd name="connsiteY70" fmla="*/ 190242 h 1827620"/>
                    <a:gd name="connsiteX71" fmla="*/ 1055684 w 1159759"/>
                    <a:gd name="connsiteY71" fmla="*/ 191292 h 1827620"/>
                    <a:gd name="connsiteX72" fmla="*/ 1057456 w 1159759"/>
                    <a:gd name="connsiteY72" fmla="*/ 191743 h 1827620"/>
                    <a:gd name="connsiteX73" fmla="*/ 1062549 w 1159759"/>
                    <a:gd name="connsiteY73" fmla="*/ 193049 h 1827620"/>
                    <a:gd name="connsiteX74" fmla="*/ 1063929 w 1159759"/>
                    <a:gd name="connsiteY74" fmla="*/ 193403 h 1827620"/>
                    <a:gd name="connsiteX75" fmla="*/ 1065395 w 1159759"/>
                    <a:gd name="connsiteY75" fmla="*/ 193452 h 1827620"/>
                    <a:gd name="connsiteX76" fmla="*/ 1073651 w 1159759"/>
                    <a:gd name="connsiteY76" fmla="*/ 193757 h 1827620"/>
                    <a:gd name="connsiteX77" fmla="*/ 1083374 w 1159759"/>
                    <a:gd name="connsiteY77" fmla="*/ 194123 h 1827620"/>
                    <a:gd name="connsiteX78" fmla="*/ 1085316 w 1159759"/>
                    <a:gd name="connsiteY78" fmla="*/ 194196 h 1827620"/>
                    <a:gd name="connsiteX79" fmla="*/ 1087783 w 1159759"/>
                    <a:gd name="connsiteY79" fmla="*/ 194135 h 1827620"/>
                    <a:gd name="connsiteX80" fmla="*/ 1102024 w 1159759"/>
                    <a:gd name="connsiteY80" fmla="*/ 193793 h 1827620"/>
                    <a:gd name="connsiteX81" fmla="*/ 1103502 w 1159759"/>
                    <a:gd name="connsiteY81" fmla="*/ 193769 h 1827620"/>
                    <a:gd name="connsiteX82" fmla="*/ 1104968 w 1159759"/>
                    <a:gd name="connsiteY82" fmla="*/ 193732 h 1827620"/>
                    <a:gd name="connsiteX83" fmla="*/ 1107325 w 1159759"/>
                    <a:gd name="connsiteY83" fmla="*/ 193488 h 1827620"/>
                    <a:gd name="connsiteX84" fmla="*/ 1113945 w 1159759"/>
                    <a:gd name="connsiteY84" fmla="*/ 192817 h 1827620"/>
                    <a:gd name="connsiteX85" fmla="*/ 1120431 w 1159759"/>
                    <a:gd name="connsiteY85" fmla="*/ 192158 h 1827620"/>
                    <a:gd name="connsiteX86" fmla="*/ 1122287 w 1159759"/>
                    <a:gd name="connsiteY86" fmla="*/ 191975 h 1827620"/>
                    <a:gd name="connsiteX87" fmla="*/ 1124388 w 1159759"/>
                    <a:gd name="connsiteY87" fmla="*/ 191267 h 1827620"/>
                    <a:gd name="connsiteX88" fmla="*/ 1131460 w 1159759"/>
                    <a:gd name="connsiteY88" fmla="*/ 188888 h 1827620"/>
                    <a:gd name="connsiteX89" fmla="*/ 1131924 w 1159759"/>
                    <a:gd name="connsiteY89" fmla="*/ 188729 h 1827620"/>
                    <a:gd name="connsiteX90" fmla="*/ 1132853 w 1159759"/>
                    <a:gd name="connsiteY90" fmla="*/ 188387 h 1827620"/>
                    <a:gd name="connsiteX91" fmla="*/ 1134245 w 1159759"/>
                    <a:gd name="connsiteY91" fmla="*/ 187863 h 1827620"/>
                    <a:gd name="connsiteX92" fmla="*/ 1146337 w 1159759"/>
                    <a:gd name="connsiteY92" fmla="*/ 183250 h 1827620"/>
                    <a:gd name="connsiteX93" fmla="*/ 1146251 w 1159759"/>
                    <a:gd name="connsiteY93" fmla="*/ 185984 h 1827620"/>
                    <a:gd name="connsiteX94" fmla="*/ 1146190 w 1159759"/>
                    <a:gd name="connsiteY94" fmla="*/ 186826 h 1827620"/>
                    <a:gd name="connsiteX95" fmla="*/ 1146080 w 1159759"/>
                    <a:gd name="connsiteY95" fmla="*/ 187460 h 1827620"/>
                    <a:gd name="connsiteX96" fmla="*/ 1145531 w 1159759"/>
                    <a:gd name="connsiteY96" fmla="*/ 190572 h 1827620"/>
                    <a:gd name="connsiteX97" fmla="*/ 1144969 w 1159759"/>
                    <a:gd name="connsiteY97" fmla="*/ 193830 h 1827620"/>
                    <a:gd name="connsiteX98" fmla="*/ 1144077 w 1159759"/>
                    <a:gd name="connsiteY98" fmla="*/ 196807 h 1827620"/>
                    <a:gd name="connsiteX99" fmla="*/ 1143808 w 1159759"/>
                    <a:gd name="connsiteY99" fmla="*/ 197686 h 1827620"/>
                    <a:gd name="connsiteX100" fmla="*/ 1143503 w 1159759"/>
                    <a:gd name="connsiteY100" fmla="*/ 198723 h 1827620"/>
                    <a:gd name="connsiteX101" fmla="*/ 1143320 w 1159759"/>
                    <a:gd name="connsiteY101" fmla="*/ 199248 h 1827620"/>
                    <a:gd name="connsiteX102" fmla="*/ 1142795 w 1159759"/>
                    <a:gd name="connsiteY102" fmla="*/ 200700 h 1827620"/>
                    <a:gd name="connsiteX103" fmla="*/ 1141231 w 1159759"/>
                    <a:gd name="connsiteY103" fmla="*/ 205069 h 1827620"/>
                    <a:gd name="connsiteX104" fmla="*/ 1140560 w 1159759"/>
                    <a:gd name="connsiteY104" fmla="*/ 206948 h 1827620"/>
                    <a:gd name="connsiteX105" fmla="*/ 1139900 w 1159759"/>
                    <a:gd name="connsiteY105" fmla="*/ 208815 h 1827620"/>
                    <a:gd name="connsiteX106" fmla="*/ 1139167 w 1159759"/>
                    <a:gd name="connsiteY106" fmla="*/ 210877 h 1827620"/>
                    <a:gd name="connsiteX107" fmla="*/ 1138557 w 1159759"/>
                    <a:gd name="connsiteY107" fmla="*/ 213049 h 1827620"/>
                    <a:gd name="connsiteX108" fmla="*/ 1138105 w 1159759"/>
                    <a:gd name="connsiteY108" fmla="*/ 214672 h 1827620"/>
                    <a:gd name="connsiteX109" fmla="*/ 1137054 w 1159759"/>
                    <a:gd name="connsiteY109" fmla="*/ 216906 h 1827620"/>
                    <a:gd name="connsiteX110" fmla="*/ 1136431 w 1159759"/>
                    <a:gd name="connsiteY110" fmla="*/ 218248 h 1827620"/>
                    <a:gd name="connsiteX111" fmla="*/ 1136016 w 1159759"/>
                    <a:gd name="connsiteY111" fmla="*/ 219114 h 1827620"/>
                    <a:gd name="connsiteX112" fmla="*/ 1135589 w 1159759"/>
                    <a:gd name="connsiteY112" fmla="*/ 219919 h 1827620"/>
                    <a:gd name="connsiteX113" fmla="*/ 1133940 w 1159759"/>
                    <a:gd name="connsiteY113" fmla="*/ 222909 h 1827620"/>
                    <a:gd name="connsiteX114" fmla="*/ 1133427 w 1159759"/>
                    <a:gd name="connsiteY114" fmla="*/ 223837 h 1827620"/>
                    <a:gd name="connsiteX115" fmla="*/ 1132889 w 1159759"/>
                    <a:gd name="connsiteY115" fmla="*/ 224666 h 1827620"/>
                    <a:gd name="connsiteX116" fmla="*/ 1132083 w 1159759"/>
                    <a:gd name="connsiteY116" fmla="*/ 225923 h 1827620"/>
                    <a:gd name="connsiteX117" fmla="*/ 1131008 w 1159759"/>
                    <a:gd name="connsiteY117" fmla="*/ 227595 h 1827620"/>
                    <a:gd name="connsiteX118" fmla="*/ 1129787 w 1159759"/>
                    <a:gd name="connsiteY118" fmla="*/ 228974 h 1827620"/>
                    <a:gd name="connsiteX119" fmla="*/ 1129030 w 1159759"/>
                    <a:gd name="connsiteY119" fmla="*/ 229841 h 1827620"/>
                    <a:gd name="connsiteX120" fmla="*/ 1128590 w 1159759"/>
                    <a:gd name="connsiteY120" fmla="*/ 230329 h 1827620"/>
                    <a:gd name="connsiteX121" fmla="*/ 1127613 w 1159759"/>
                    <a:gd name="connsiteY121" fmla="*/ 231952 h 1827620"/>
                    <a:gd name="connsiteX122" fmla="*/ 1126489 w 1159759"/>
                    <a:gd name="connsiteY122" fmla="*/ 233806 h 1827620"/>
                    <a:gd name="connsiteX123" fmla="*/ 1124791 w 1159759"/>
                    <a:gd name="connsiteY123" fmla="*/ 236552 h 1827620"/>
                    <a:gd name="connsiteX124" fmla="*/ 1124168 w 1159759"/>
                    <a:gd name="connsiteY124" fmla="*/ 237565 h 1827620"/>
                    <a:gd name="connsiteX125" fmla="*/ 1123875 w 1159759"/>
                    <a:gd name="connsiteY125" fmla="*/ 238590 h 1827620"/>
                    <a:gd name="connsiteX126" fmla="*/ 1123399 w 1159759"/>
                    <a:gd name="connsiteY126" fmla="*/ 240311 h 1827620"/>
                    <a:gd name="connsiteX127" fmla="*/ 1122910 w 1159759"/>
                    <a:gd name="connsiteY127" fmla="*/ 242056 h 1827620"/>
                    <a:gd name="connsiteX128" fmla="*/ 1123460 w 1159759"/>
                    <a:gd name="connsiteY128" fmla="*/ 243483 h 1827620"/>
                    <a:gd name="connsiteX129" fmla="*/ 1124791 w 1159759"/>
                    <a:gd name="connsiteY129" fmla="*/ 246937 h 1827620"/>
                    <a:gd name="connsiteX130" fmla="*/ 1125268 w 1159759"/>
                    <a:gd name="connsiteY130" fmla="*/ 248181 h 1827620"/>
                    <a:gd name="connsiteX131" fmla="*/ 1126343 w 1159759"/>
                    <a:gd name="connsiteY131" fmla="*/ 249280 h 1827620"/>
                    <a:gd name="connsiteX132" fmla="*/ 1130068 w 1159759"/>
                    <a:gd name="connsiteY132" fmla="*/ 253026 h 1827620"/>
                    <a:gd name="connsiteX133" fmla="*/ 1130703 w 1159759"/>
                    <a:gd name="connsiteY133" fmla="*/ 253673 h 1827620"/>
                    <a:gd name="connsiteX134" fmla="*/ 1131314 w 1159759"/>
                    <a:gd name="connsiteY134" fmla="*/ 254222 h 1827620"/>
                    <a:gd name="connsiteX135" fmla="*/ 1133133 w 1159759"/>
                    <a:gd name="connsiteY135" fmla="*/ 255881 h 1827620"/>
                    <a:gd name="connsiteX136" fmla="*/ 1134440 w 1159759"/>
                    <a:gd name="connsiteY136" fmla="*/ 257517 h 1827620"/>
                    <a:gd name="connsiteX137" fmla="*/ 1135491 w 1159759"/>
                    <a:gd name="connsiteY137" fmla="*/ 258822 h 1827620"/>
                    <a:gd name="connsiteX138" fmla="*/ 1137469 w 1159759"/>
                    <a:gd name="connsiteY138" fmla="*/ 261226 h 1827620"/>
                    <a:gd name="connsiteX139" fmla="*/ 1138129 w 1159759"/>
                    <a:gd name="connsiteY139" fmla="*/ 262044 h 1827620"/>
                    <a:gd name="connsiteX140" fmla="*/ 1139876 w 1159759"/>
                    <a:gd name="connsiteY140" fmla="*/ 264594 h 1827620"/>
                    <a:gd name="connsiteX141" fmla="*/ 1140511 w 1159759"/>
                    <a:gd name="connsiteY141" fmla="*/ 265521 h 1827620"/>
                    <a:gd name="connsiteX142" fmla="*/ 1141415 w 1159759"/>
                    <a:gd name="connsiteY142" fmla="*/ 266486 h 1827620"/>
                    <a:gd name="connsiteX143" fmla="*/ 1144163 w 1159759"/>
                    <a:gd name="connsiteY143" fmla="*/ 269426 h 1827620"/>
                    <a:gd name="connsiteX144" fmla="*/ 1144712 w 1159759"/>
                    <a:gd name="connsiteY144" fmla="*/ 270012 h 1827620"/>
                    <a:gd name="connsiteX145" fmla="*/ 1145433 w 1159759"/>
                    <a:gd name="connsiteY145" fmla="*/ 270793 h 1827620"/>
                    <a:gd name="connsiteX146" fmla="*/ 1145958 w 1159759"/>
                    <a:gd name="connsiteY146" fmla="*/ 271599 h 1827620"/>
                    <a:gd name="connsiteX147" fmla="*/ 1146361 w 1159759"/>
                    <a:gd name="connsiteY147" fmla="*/ 272172 h 1827620"/>
                    <a:gd name="connsiteX148" fmla="*/ 1147986 w 1159759"/>
                    <a:gd name="connsiteY148" fmla="*/ 274796 h 1827620"/>
                    <a:gd name="connsiteX149" fmla="*/ 1145176 w 1159759"/>
                    <a:gd name="connsiteY149" fmla="*/ 281458 h 1827620"/>
                    <a:gd name="connsiteX150" fmla="*/ 1144309 w 1159759"/>
                    <a:gd name="connsiteY150" fmla="*/ 283667 h 1827620"/>
                    <a:gd name="connsiteX151" fmla="*/ 1143784 w 1159759"/>
                    <a:gd name="connsiteY151" fmla="*/ 284997 h 1827620"/>
                    <a:gd name="connsiteX152" fmla="*/ 1143088 w 1159759"/>
                    <a:gd name="connsiteY152" fmla="*/ 286779 h 1827620"/>
                    <a:gd name="connsiteX153" fmla="*/ 1142380 w 1159759"/>
                    <a:gd name="connsiteY153" fmla="*/ 288573 h 1827620"/>
                    <a:gd name="connsiteX154" fmla="*/ 1141634 w 1159759"/>
                    <a:gd name="connsiteY154" fmla="*/ 290586 h 1827620"/>
                    <a:gd name="connsiteX155" fmla="*/ 1140877 w 1159759"/>
                    <a:gd name="connsiteY155" fmla="*/ 292600 h 1827620"/>
                    <a:gd name="connsiteX156" fmla="*/ 1140511 w 1159759"/>
                    <a:gd name="connsiteY156" fmla="*/ 293612 h 1827620"/>
                    <a:gd name="connsiteX157" fmla="*/ 1140071 w 1159759"/>
                    <a:gd name="connsiteY157" fmla="*/ 295114 h 1827620"/>
                    <a:gd name="connsiteX158" fmla="*/ 1138605 w 1159759"/>
                    <a:gd name="connsiteY158" fmla="*/ 300141 h 1827620"/>
                    <a:gd name="connsiteX159" fmla="*/ 1137140 w 1159759"/>
                    <a:gd name="connsiteY159" fmla="*/ 305291 h 1827620"/>
                    <a:gd name="connsiteX160" fmla="*/ 1136700 w 1159759"/>
                    <a:gd name="connsiteY160" fmla="*/ 306828 h 1827620"/>
                    <a:gd name="connsiteX161" fmla="*/ 1136895 w 1159759"/>
                    <a:gd name="connsiteY161" fmla="*/ 308219 h 1827620"/>
                    <a:gd name="connsiteX162" fmla="*/ 1137262 w 1159759"/>
                    <a:gd name="connsiteY162" fmla="*/ 310843 h 1827620"/>
                    <a:gd name="connsiteX163" fmla="*/ 1137482 w 1159759"/>
                    <a:gd name="connsiteY163" fmla="*/ 312368 h 1827620"/>
                    <a:gd name="connsiteX164" fmla="*/ 1138385 w 1159759"/>
                    <a:gd name="connsiteY164" fmla="*/ 313491 h 1827620"/>
                    <a:gd name="connsiteX165" fmla="*/ 1140205 w 1159759"/>
                    <a:gd name="connsiteY165" fmla="*/ 315724 h 1827620"/>
                    <a:gd name="connsiteX166" fmla="*/ 1140938 w 1159759"/>
                    <a:gd name="connsiteY166" fmla="*/ 316615 h 1827620"/>
                    <a:gd name="connsiteX167" fmla="*/ 1142599 w 1159759"/>
                    <a:gd name="connsiteY167" fmla="*/ 317664 h 1827620"/>
                    <a:gd name="connsiteX168" fmla="*/ 1146777 w 1159759"/>
                    <a:gd name="connsiteY168" fmla="*/ 320325 h 1827620"/>
                    <a:gd name="connsiteX169" fmla="*/ 1148071 w 1159759"/>
                    <a:gd name="connsiteY169" fmla="*/ 321899 h 1827620"/>
                    <a:gd name="connsiteX170" fmla="*/ 1151283 w 1159759"/>
                    <a:gd name="connsiteY170" fmla="*/ 325828 h 1827620"/>
                    <a:gd name="connsiteX171" fmla="*/ 1152248 w 1159759"/>
                    <a:gd name="connsiteY171" fmla="*/ 327000 h 1827620"/>
                    <a:gd name="connsiteX172" fmla="*/ 1152896 w 1159759"/>
                    <a:gd name="connsiteY172" fmla="*/ 328159 h 1827620"/>
                    <a:gd name="connsiteX173" fmla="*/ 1153995 w 1159759"/>
                    <a:gd name="connsiteY173" fmla="*/ 330136 h 1827620"/>
                    <a:gd name="connsiteX174" fmla="*/ 1155009 w 1159759"/>
                    <a:gd name="connsiteY174" fmla="*/ 331966 h 1827620"/>
                    <a:gd name="connsiteX175" fmla="*/ 1155302 w 1159759"/>
                    <a:gd name="connsiteY175" fmla="*/ 332576 h 1827620"/>
                    <a:gd name="connsiteX176" fmla="*/ 1155962 w 1159759"/>
                    <a:gd name="connsiteY176" fmla="*/ 334089 h 1827620"/>
                    <a:gd name="connsiteX177" fmla="*/ 1156804 w 1159759"/>
                    <a:gd name="connsiteY177" fmla="*/ 336017 h 1827620"/>
                    <a:gd name="connsiteX178" fmla="*/ 1156902 w 1159759"/>
                    <a:gd name="connsiteY178" fmla="*/ 338202 h 1827620"/>
                    <a:gd name="connsiteX179" fmla="*/ 1157012 w 1159759"/>
                    <a:gd name="connsiteY179" fmla="*/ 340801 h 1827620"/>
                    <a:gd name="connsiteX180" fmla="*/ 1157439 w 1159759"/>
                    <a:gd name="connsiteY180" fmla="*/ 343827 h 1827620"/>
                    <a:gd name="connsiteX181" fmla="*/ 1157806 w 1159759"/>
                    <a:gd name="connsiteY181" fmla="*/ 346341 h 1827620"/>
                    <a:gd name="connsiteX182" fmla="*/ 1157952 w 1159759"/>
                    <a:gd name="connsiteY182" fmla="*/ 347354 h 1827620"/>
                    <a:gd name="connsiteX183" fmla="*/ 1158038 w 1159759"/>
                    <a:gd name="connsiteY183" fmla="*/ 347989 h 1827620"/>
                    <a:gd name="connsiteX184" fmla="*/ 1158343 w 1159759"/>
                    <a:gd name="connsiteY184" fmla="*/ 349550 h 1827620"/>
                    <a:gd name="connsiteX185" fmla="*/ 1158746 w 1159759"/>
                    <a:gd name="connsiteY185" fmla="*/ 351637 h 1827620"/>
                    <a:gd name="connsiteX186" fmla="*/ 1159760 w 1159759"/>
                    <a:gd name="connsiteY186" fmla="*/ 356835 h 1827620"/>
                    <a:gd name="connsiteX187" fmla="*/ 1159308 w 1159759"/>
                    <a:gd name="connsiteY187" fmla="*/ 362327 h 1827620"/>
                    <a:gd name="connsiteX188" fmla="*/ 1159223 w 1159759"/>
                    <a:gd name="connsiteY188" fmla="*/ 363401 h 1827620"/>
                    <a:gd name="connsiteX189" fmla="*/ 1158905 w 1159759"/>
                    <a:gd name="connsiteY189" fmla="*/ 364584 h 1827620"/>
                    <a:gd name="connsiteX190" fmla="*/ 1157720 w 1159759"/>
                    <a:gd name="connsiteY190" fmla="*/ 368672 h 1827620"/>
                    <a:gd name="connsiteX191" fmla="*/ 1157366 w 1159759"/>
                    <a:gd name="connsiteY191" fmla="*/ 369892 h 1827620"/>
                    <a:gd name="connsiteX192" fmla="*/ 1156157 w 1159759"/>
                    <a:gd name="connsiteY192" fmla="*/ 371808 h 1827620"/>
                    <a:gd name="connsiteX193" fmla="*/ 1151699 w 1159759"/>
                    <a:gd name="connsiteY193" fmla="*/ 378532 h 1827620"/>
                    <a:gd name="connsiteX194" fmla="*/ 1151027 w 1159759"/>
                    <a:gd name="connsiteY194" fmla="*/ 379582 h 1827620"/>
                    <a:gd name="connsiteX195" fmla="*/ 1150233 w 1159759"/>
                    <a:gd name="connsiteY195" fmla="*/ 380838 h 1827620"/>
                    <a:gd name="connsiteX196" fmla="*/ 1149903 w 1159759"/>
                    <a:gd name="connsiteY196" fmla="*/ 381253 h 1827620"/>
                    <a:gd name="connsiteX197" fmla="*/ 1146532 w 1159759"/>
                    <a:gd name="connsiteY197" fmla="*/ 385622 h 1827620"/>
                    <a:gd name="connsiteX198" fmla="*/ 1145457 w 1159759"/>
                    <a:gd name="connsiteY198" fmla="*/ 387013 h 1827620"/>
                    <a:gd name="connsiteX199" fmla="*/ 1144065 w 1159759"/>
                    <a:gd name="connsiteY199" fmla="*/ 387526 h 1827620"/>
                    <a:gd name="connsiteX200" fmla="*/ 1142477 w 1159759"/>
                    <a:gd name="connsiteY200" fmla="*/ 388124 h 1827620"/>
                    <a:gd name="connsiteX201" fmla="*/ 1141292 w 1159759"/>
                    <a:gd name="connsiteY201" fmla="*/ 388563 h 1827620"/>
                    <a:gd name="connsiteX202" fmla="*/ 1139888 w 1159759"/>
                    <a:gd name="connsiteY202" fmla="*/ 388539 h 1827620"/>
                    <a:gd name="connsiteX203" fmla="*/ 1138935 w 1159759"/>
                    <a:gd name="connsiteY203" fmla="*/ 388514 h 1827620"/>
                    <a:gd name="connsiteX204" fmla="*/ 1130153 w 1159759"/>
                    <a:gd name="connsiteY204" fmla="*/ 388343 h 1827620"/>
                    <a:gd name="connsiteX205" fmla="*/ 1128602 w 1159759"/>
                    <a:gd name="connsiteY205" fmla="*/ 388307 h 1827620"/>
                    <a:gd name="connsiteX206" fmla="*/ 1127625 w 1159759"/>
                    <a:gd name="connsiteY206" fmla="*/ 388233 h 1827620"/>
                    <a:gd name="connsiteX207" fmla="*/ 1125194 w 1159759"/>
                    <a:gd name="connsiteY207" fmla="*/ 388026 h 1827620"/>
                    <a:gd name="connsiteX208" fmla="*/ 1107655 w 1159759"/>
                    <a:gd name="connsiteY208" fmla="*/ 386574 h 1827620"/>
                    <a:gd name="connsiteX209" fmla="*/ 1106189 w 1159759"/>
                    <a:gd name="connsiteY209" fmla="*/ 386464 h 1827620"/>
                    <a:gd name="connsiteX210" fmla="*/ 1104724 w 1159759"/>
                    <a:gd name="connsiteY210" fmla="*/ 386342 h 1827620"/>
                    <a:gd name="connsiteX211" fmla="*/ 1102281 w 1159759"/>
                    <a:gd name="connsiteY211" fmla="*/ 386354 h 1827620"/>
                    <a:gd name="connsiteX212" fmla="*/ 1096418 w 1159759"/>
                    <a:gd name="connsiteY212" fmla="*/ 386391 h 1827620"/>
                    <a:gd name="connsiteX213" fmla="*/ 1095441 w 1159759"/>
                    <a:gd name="connsiteY213" fmla="*/ 386403 h 1827620"/>
                    <a:gd name="connsiteX214" fmla="*/ 1093511 w 1159759"/>
                    <a:gd name="connsiteY214" fmla="*/ 386415 h 1827620"/>
                    <a:gd name="connsiteX215" fmla="*/ 1091545 w 1159759"/>
                    <a:gd name="connsiteY215" fmla="*/ 386379 h 1827620"/>
                    <a:gd name="connsiteX216" fmla="*/ 1087392 w 1159759"/>
                    <a:gd name="connsiteY216" fmla="*/ 386318 h 1827620"/>
                    <a:gd name="connsiteX217" fmla="*/ 1086855 w 1159759"/>
                    <a:gd name="connsiteY217" fmla="*/ 386366 h 1827620"/>
                    <a:gd name="connsiteX218" fmla="*/ 1084925 w 1159759"/>
                    <a:gd name="connsiteY218" fmla="*/ 386550 h 1827620"/>
                    <a:gd name="connsiteX219" fmla="*/ 1083508 w 1159759"/>
                    <a:gd name="connsiteY219" fmla="*/ 387501 h 1827620"/>
                    <a:gd name="connsiteX220" fmla="*/ 1081200 w 1159759"/>
                    <a:gd name="connsiteY220" fmla="*/ 389039 h 1827620"/>
                    <a:gd name="connsiteX221" fmla="*/ 1080613 w 1159759"/>
                    <a:gd name="connsiteY221" fmla="*/ 389442 h 1827620"/>
                    <a:gd name="connsiteX222" fmla="*/ 1080088 w 1159759"/>
                    <a:gd name="connsiteY222" fmla="*/ 390027 h 1827620"/>
                    <a:gd name="connsiteX223" fmla="*/ 1078696 w 1159759"/>
                    <a:gd name="connsiteY223" fmla="*/ 391589 h 1827620"/>
                    <a:gd name="connsiteX224" fmla="*/ 1077743 w 1159759"/>
                    <a:gd name="connsiteY224" fmla="*/ 392675 h 1827620"/>
                    <a:gd name="connsiteX225" fmla="*/ 1077218 w 1159759"/>
                    <a:gd name="connsiteY225" fmla="*/ 394201 h 1827620"/>
                    <a:gd name="connsiteX226" fmla="*/ 1076705 w 1159759"/>
                    <a:gd name="connsiteY226" fmla="*/ 395726 h 1827620"/>
                    <a:gd name="connsiteX227" fmla="*/ 1076180 w 1159759"/>
                    <a:gd name="connsiteY227" fmla="*/ 397264 h 1827620"/>
                    <a:gd name="connsiteX228" fmla="*/ 1076009 w 1159759"/>
                    <a:gd name="connsiteY228" fmla="*/ 399143 h 1827620"/>
                    <a:gd name="connsiteX229" fmla="*/ 1075801 w 1159759"/>
                    <a:gd name="connsiteY229" fmla="*/ 401571 h 1827620"/>
                    <a:gd name="connsiteX230" fmla="*/ 1074873 w 1159759"/>
                    <a:gd name="connsiteY230" fmla="*/ 403768 h 1827620"/>
                    <a:gd name="connsiteX231" fmla="*/ 1073199 w 1159759"/>
                    <a:gd name="connsiteY231" fmla="*/ 407697 h 1827620"/>
                    <a:gd name="connsiteX232" fmla="*/ 1072405 w 1159759"/>
                    <a:gd name="connsiteY232" fmla="*/ 409588 h 1827620"/>
                    <a:gd name="connsiteX233" fmla="*/ 1069682 w 1159759"/>
                    <a:gd name="connsiteY233" fmla="*/ 413359 h 1827620"/>
                    <a:gd name="connsiteX234" fmla="*/ 1068155 w 1159759"/>
                    <a:gd name="connsiteY234" fmla="*/ 415470 h 1827620"/>
                    <a:gd name="connsiteX235" fmla="*/ 1067581 w 1159759"/>
                    <a:gd name="connsiteY235" fmla="*/ 417618 h 1827620"/>
                    <a:gd name="connsiteX236" fmla="*/ 1067007 w 1159759"/>
                    <a:gd name="connsiteY236" fmla="*/ 419766 h 1827620"/>
                    <a:gd name="connsiteX237" fmla="*/ 1066897 w 1159759"/>
                    <a:gd name="connsiteY237" fmla="*/ 420278 h 1827620"/>
                    <a:gd name="connsiteX238" fmla="*/ 1065272 w 1159759"/>
                    <a:gd name="connsiteY238" fmla="*/ 428027 h 1827620"/>
                    <a:gd name="connsiteX239" fmla="*/ 1064759 w 1159759"/>
                    <a:gd name="connsiteY239" fmla="*/ 430419 h 1827620"/>
                    <a:gd name="connsiteX240" fmla="*/ 1064625 w 1159759"/>
                    <a:gd name="connsiteY240" fmla="*/ 431114 h 1827620"/>
                    <a:gd name="connsiteX241" fmla="*/ 1064503 w 1159759"/>
                    <a:gd name="connsiteY241" fmla="*/ 431700 h 1827620"/>
                    <a:gd name="connsiteX242" fmla="*/ 1064124 w 1159759"/>
                    <a:gd name="connsiteY242" fmla="*/ 433225 h 1827620"/>
                    <a:gd name="connsiteX243" fmla="*/ 1063892 w 1159759"/>
                    <a:gd name="connsiteY243" fmla="*/ 434189 h 1827620"/>
                    <a:gd name="connsiteX244" fmla="*/ 1063135 w 1159759"/>
                    <a:gd name="connsiteY244" fmla="*/ 437325 h 1827620"/>
                    <a:gd name="connsiteX245" fmla="*/ 1062744 w 1159759"/>
                    <a:gd name="connsiteY245" fmla="*/ 438887 h 1827620"/>
                    <a:gd name="connsiteX246" fmla="*/ 1062243 w 1159759"/>
                    <a:gd name="connsiteY246" fmla="*/ 440974 h 1827620"/>
                    <a:gd name="connsiteX247" fmla="*/ 1061975 w 1159759"/>
                    <a:gd name="connsiteY247" fmla="*/ 443061 h 1827620"/>
                    <a:gd name="connsiteX248" fmla="*/ 1061779 w 1159759"/>
                    <a:gd name="connsiteY248" fmla="*/ 444611 h 1827620"/>
                    <a:gd name="connsiteX249" fmla="*/ 1061132 w 1159759"/>
                    <a:gd name="connsiteY249" fmla="*/ 449797 h 1827620"/>
                    <a:gd name="connsiteX250" fmla="*/ 1060851 w 1159759"/>
                    <a:gd name="connsiteY250" fmla="*/ 452018 h 1827620"/>
                    <a:gd name="connsiteX251" fmla="*/ 1060423 w 1159759"/>
                    <a:gd name="connsiteY251" fmla="*/ 454153 h 1827620"/>
                    <a:gd name="connsiteX252" fmla="*/ 1059141 w 1159759"/>
                    <a:gd name="connsiteY252" fmla="*/ 460499 h 1827620"/>
                    <a:gd name="connsiteX253" fmla="*/ 1058824 w 1159759"/>
                    <a:gd name="connsiteY253" fmla="*/ 462085 h 1827620"/>
                    <a:gd name="connsiteX254" fmla="*/ 1058262 w 1159759"/>
                    <a:gd name="connsiteY254" fmla="*/ 465282 h 1827620"/>
                    <a:gd name="connsiteX255" fmla="*/ 1056698 w 1159759"/>
                    <a:gd name="connsiteY255" fmla="*/ 474337 h 1827620"/>
                    <a:gd name="connsiteX256" fmla="*/ 1056246 w 1159759"/>
                    <a:gd name="connsiteY256" fmla="*/ 476997 h 1827620"/>
                    <a:gd name="connsiteX257" fmla="*/ 1056112 w 1159759"/>
                    <a:gd name="connsiteY257" fmla="*/ 478571 h 1827620"/>
                    <a:gd name="connsiteX258" fmla="*/ 1056014 w 1159759"/>
                    <a:gd name="connsiteY258" fmla="*/ 479621 h 1827620"/>
                    <a:gd name="connsiteX259" fmla="*/ 1055575 w 1159759"/>
                    <a:gd name="connsiteY259" fmla="*/ 484929 h 1827620"/>
                    <a:gd name="connsiteX260" fmla="*/ 1055477 w 1159759"/>
                    <a:gd name="connsiteY260" fmla="*/ 486052 h 1827620"/>
                    <a:gd name="connsiteX261" fmla="*/ 1055416 w 1159759"/>
                    <a:gd name="connsiteY261" fmla="*/ 488321 h 1827620"/>
                    <a:gd name="connsiteX262" fmla="*/ 1055330 w 1159759"/>
                    <a:gd name="connsiteY262" fmla="*/ 491104 h 1827620"/>
                    <a:gd name="connsiteX263" fmla="*/ 1054500 w 1159759"/>
                    <a:gd name="connsiteY263" fmla="*/ 496827 h 1827620"/>
                    <a:gd name="connsiteX264" fmla="*/ 1054036 w 1159759"/>
                    <a:gd name="connsiteY264" fmla="*/ 499938 h 1827620"/>
                    <a:gd name="connsiteX265" fmla="*/ 1053828 w 1159759"/>
                    <a:gd name="connsiteY265" fmla="*/ 501976 h 1827620"/>
                    <a:gd name="connsiteX266" fmla="*/ 1053620 w 1159759"/>
                    <a:gd name="connsiteY266" fmla="*/ 504026 h 1827620"/>
                    <a:gd name="connsiteX267" fmla="*/ 1053462 w 1159759"/>
                    <a:gd name="connsiteY267" fmla="*/ 505613 h 1827620"/>
                    <a:gd name="connsiteX268" fmla="*/ 1053315 w 1159759"/>
                    <a:gd name="connsiteY268" fmla="*/ 507089 h 1827620"/>
                    <a:gd name="connsiteX269" fmla="*/ 1053254 w 1159759"/>
                    <a:gd name="connsiteY269" fmla="*/ 508102 h 1827620"/>
                    <a:gd name="connsiteX270" fmla="*/ 1053010 w 1159759"/>
                    <a:gd name="connsiteY270" fmla="*/ 512641 h 1827620"/>
                    <a:gd name="connsiteX271" fmla="*/ 1052863 w 1159759"/>
                    <a:gd name="connsiteY271" fmla="*/ 515436 h 1827620"/>
                    <a:gd name="connsiteX272" fmla="*/ 1052729 w 1159759"/>
                    <a:gd name="connsiteY272" fmla="*/ 517132 h 1827620"/>
                    <a:gd name="connsiteX273" fmla="*/ 1052338 w 1159759"/>
                    <a:gd name="connsiteY273" fmla="*/ 522257 h 1827620"/>
                    <a:gd name="connsiteX274" fmla="*/ 1052130 w 1159759"/>
                    <a:gd name="connsiteY274" fmla="*/ 524966 h 1827620"/>
                    <a:gd name="connsiteX275" fmla="*/ 1052289 w 1159759"/>
                    <a:gd name="connsiteY275" fmla="*/ 526931 h 1827620"/>
                    <a:gd name="connsiteX276" fmla="*/ 1052375 w 1159759"/>
                    <a:gd name="connsiteY276" fmla="*/ 527920 h 1827620"/>
                    <a:gd name="connsiteX277" fmla="*/ 1052545 w 1159759"/>
                    <a:gd name="connsiteY277" fmla="*/ 530067 h 1827620"/>
                    <a:gd name="connsiteX278" fmla="*/ 1052607 w 1159759"/>
                    <a:gd name="connsiteY278" fmla="*/ 531544 h 1827620"/>
                    <a:gd name="connsiteX279" fmla="*/ 1052704 w 1159759"/>
                    <a:gd name="connsiteY279" fmla="*/ 533777 h 1827620"/>
                    <a:gd name="connsiteX280" fmla="*/ 1052497 w 1159759"/>
                    <a:gd name="connsiteY280" fmla="*/ 538145 h 1827620"/>
                    <a:gd name="connsiteX281" fmla="*/ 1052362 w 1159759"/>
                    <a:gd name="connsiteY281" fmla="*/ 540879 h 1827620"/>
                    <a:gd name="connsiteX282" fmla="*/ 1052631 w 1159759"/>
                    <a:gd name="connsiteY282" fmla="*/ 542905 h 1827620"/>
                    <a:gd name="connsiteX283" fmla="*/ 1053083 w 1159759"/>
                    <a:gd name="connsiteY283" fmla="*/ 546468 h 1827620"/>
                    <a:gd name="connsiteX284" fmla="*/ 1053193 w 1159759"/>
                    <a:gd name="connsiteY284" fmla="*/ 548213 h 1827620"/>
                    <a:gd name="connsiteX285" fmla="*/ 1053315 w 1159759"/>
                    <a:gd name="connsiteY285" fmla="*/ 549982 h 1827620"/>
                    <a:gd name="connsiteX286" fmla="*/ 1053730 w 1159759"/>
                    <a:gd name="connsiteY286" fmla="*/ 551935 h 1827620"/>
                    <a:gd name="connsiteX287" fmla="*/ 1054451 w 1159759"/>
                    <a:gd name="connsiteY287" fmla="*/ 555351 h 1827620"/>
                    <a:gd name="connsiteX288" fmla="*/ 1054072 w 1159759"/>
                    <a:gd name="connsiteY288" fmla="*/ 557975 h 1827620"/>
                    <a:gd name="connsiteX289" fmla="*/ 1053828 w 1159759"/>
                    <a:gd name="connsiteY289" fmla="*/ 559696 h 1827620"/>
                    <a:gd name="connsiteX290" fmla="*/ 1053303 w 1159759"/>
                    <a:gd name="connsiteY290" fmla="*/ 560635 h 1827620"/>
                    <a:gd name="connsiteX291" fmla="*/ 1052008 w 1159759"/>
                    <a:gd name="connsiteY291" fmla="*/ 563015 h 1827620"/>
                    <a:gd name="connsiteX292" fmla="*/ 1051312 w 1159759"/>
                    <a:gd name="connsiteY292" fmla="*/ 564272 h 1827620"/>
                    <a:gd name="connsiteX293" fmla="*/ 1050091 w 1159759"/>
                    <a:gd name="connsiteY293" fmla="*/ 565126 h 1827620"/>
                    <a:gd name="connsiteX294" fmla="*/ 1046377 w 1159759"/>
                    <a:gd name="connsiteY294" fmla="*/ 567737 h 1827620"/>
                    <a:gd name="connsiteX295" fmla="*/ 1045608 w 1159759"/>
                    <a:gd name="connsiteY295" fmla="*/ 568274 h 1827620"/>
                    <a:gd name="connsiteX296" fmla="*/ 1044325 w 1159759"/>
                    <a:gd name="connsiteY296" fmla="*/ 568897 h 1827620"/>
                    <a:gd name="connsiteX297" fmla="*/ 1043043 w 1159759"/>
                    <a:gd name="connsiteY297" fmla="*/ 569519 h 1827620"/>
                    <a:gd name="connsiteX298" fmla="*/ 1042176 w 1159759"/>
                    <a:gd name="connsiteY298" fmla="*/ 569946 h 1827620"/>
                    <a:gd name="connsiteX299" fmla="*/ 1040881 w 1159759"/>
                    <a:gd name="connsiteY299" fmla="*/ 570422 h 1827620"/>
                    <a:gd name="connsiteX300" fmla="*/ 1039586 w 1159759"/>
                    <a:gd name="connsiteY300" fmla="*/ 570910 h 1827620"/>
                    <a:gd name="connsiteX301" fmla="*/ 1037412 w 1159759"/>
                    <a:gd name="connsiteY301" fmla="*/ 571715 h 1827620"/>
                    <a:gd name="connsiteX302" fmla="*/ 1035079 w 1159759"/>
                    <a:gd name="connsiteY302" fmla="*/ 572265 h 1827620"/>
                    <a:gd name="connsiteX303" fmla="*/ 1033211 w 1159759"/>
                    <a:gd name="connsiteY303" fmla="*/ 572704 h 1827620"/>
                    <a:gd name="connsiteX304" fmla="*/ 1031586 w 1159759"/>
                    <a:gd name="connsiteY304" fmla="*/ 573692 h 1827620"/>
                    <a:gd name="connsiteX305" fmla="*/ 1030768 w 1159759"/>
                    <a:gd name="connsiteY305" fmla="*/ 574180 h 1827620"/>
                    <a:gd name="connsiteX306" fmla="*/ 1029950 w 1159759"/>
                    <a:gd name="connsiteY306" fmla="*/ 574669 h 1827620"/>
                    <a:gd name="connsiteX307" fmla="*/ 1029278 w 1159759"/>
                    <a:gd name="connsiteY307" fmla="*/ 575218 h 1827620"/>
                    <a:gd name="connsiteX308" fmla="*/ 1027922 w 1159759"/>
                    <a:gd name="connsiteY308" fmla="*/ 576304 h 1827620"/>
                    <a:gd name="connsiteX309" fmla="*/ 1026065 w 1159759"/>
                    <a:gd name="connsiteY309" fmla="*/ 577793 h 1827620"/>
                    <a:gd name="connsiteX310" fmla="*/ 1024001 w 1159759"/>
                    <a:gd name="connsiteY310" fmla="*/ 579477 h 1827620"/>
                    <a:gd name="connsiteX311" fmla="*/ 1022511 w 1159759"/>
                    <a:gd name="connsiteY311" fmla="*/ 580709 h 1827620"/>
                    <a:gd name="connsiteX312" fmla="*/ 1020349 w 1159759"/>
                    <a:gd name="connsiteY312" fmla="*/ 584174 h 1827620"/>
                    <a:gd name="connsiteX313" fmla="*/ 1019922 w 1159759"/>
                    <a:gd name="connsiteY313" fmla="*/ 585285 h 1827620"/>
                    <a:gd name="connsiteX314" fmla="*/ 1019250 w 1159759"/>
                    <a:gd name="connsiteY314" fmla="*/ 587055 h 1827620"/>
                    <a:gd name="connsiteX315" fmla="*/ 1018236 w 1159759"/>
                    <a:gd name="connsiteY315" fmla="*/ 589739 h 1827620"/>
                    <a:gd name="connsiteX316" fmla="*/ 1017394 w 1159759"/>
                    <a:gd name="connsiteY316" fmla="*/ 590910 h 1827620"/>
                    <a:gd name="connsiteX317" fmla="*/ 1016429 w 1159759"/>
                    <a:gd name="connsiteY317" fmla="*/ 592253 h 1827620"/>
                    <a:gd name="connsiteX318" fmla="*/ 1015732 w 1159759"/>
                    <a:gd name="connsiteY318" fmla="*/ 593205 h 1827620"/>
                    <a:gd name="connsiteX319" fmla="*/ 1015061 w 1159759"/>
                    <a:gd name="connsiteY319" fmla="*/ 593730 h 1827620"/>
                    <a:gd name="connsiteX320" fmla="*/ 1013045 w 1159759"/>
                    <a:gd name="connsiteY320" fmla="*/ 595316 h 1827620"/>
                    <a:gd name="connsiteX321" fmla="*/ 1012141 w 1159759"/>
                    <a:gd name="connsiteY321" fmla="*/ 596036 h 1827620"/>
                    <a:gd name="connsiteX322" fmla="*/ 1011213 w 1159759"/>
                    <a:gd name="connsiteY322" fmla="*/ 596231 h 1827620"/>
                    <a:gd name="connsiteX323" fmla="*/ 1009161 w 1159759"/>
                    <a:gd name="connsiteY323" fmla="*/ 596646 h 1827620"/>
                    <a:gd name="connsiteX324" fmla="*/ 1008074 w 1159759"/>
                    <a:gd name="connsiteY324" fmla="*/ 596866 h 1827620"/>
                    <a:gd name="connsiteX325" fmla="*/ 1006499 w 1159759"/>
                    <a:gd name="connsiteY325" fmla="*/ 596304 h 1827620"/>
                    <a:gd name="connsiteX326" fmla="*/ 1004899 w 1159759"/>
                    <a:gd name="connsiteY326" fmla="*/ 595731 h 1827620"/>
                    <a:gd name="connsiteX327" fmla="*/ 1003482 w 1159759"/>
                    <a:gd name="connsiteY327" fmla="*/ 594071 h 1827620"/>
                    <a:gd name="connsiteX328" fmla="*/ 1002847 w 1159759"/>
                    <a:gd name="connsiteY328" fmla="*/ 593315 h 1827620"/>
                    <a:gd name="connsiteX329" fmla="*/ 1001662 w 1159759"/>
                    <a:gd name="connsiteY329" fmla="*/ 591460 h 1827620"/>
                    <a:gd name="connsiteX330" fmla="*/ 999292 w 1159759"/>
                    <a:gd name="connsiteY330" fmla="*/ 587591 h 1827620"/>
                    <a:gd name="connsiteX331" fmla="*/ 998108 w 1159759"/>
                    <a:gd name="connsiteY331" fmla="*/ 586713 h 1827620"/>
                    <a:gd name="connsiteX332" fmla="*/ 995262 w 1159759"/>
                    <a:gd name="connsiteY332" fmla="*/ 584589 h 1827620"/>
                    <a:gd name="connsiteX333" fmla="*/ 994175 w 1159759"/>
                    <a:gd name="connsiteY333" fmla="*/ 583772 h 1827620"/>
                    <a:gd name="connsiteX334" fmla="*/ 992831 w 1159759"/>
                    <a:gd name="connsiteY334" fmla="*/ 583418 h 1827620"/>
                    <a:gd name="connsiteX335" fmla="*/ 990865 w 1159759"/>
                    <a:gd name="connsiteY335" fmla="*/ 582893 h 1827620"/>
                    <a:gd name="connsiteX336" fmla="*/ 989704 w 1159759"/>
                    <a:gd name="connsiteY336" fmla="*/ 582576 h 1827620"/>
                    <a:gd name="connsiteX337" fmla="*/ 988251 w 1159759"/>
                    <a:gd name="connsiteY337" fmla="*/ 582527 h 1827620"/>
                    <a:gd name="connsiteX338" fmla="*/ 985833 w 1159759"/>
                    <a:gd name="connsiteY338" fmla="*/ 582454 h 1827620"/>
                    <a:gd name="connsiteX339" fmla="*/ 983512 w 1159759"/>
                    <a:gd name="connsiteY339" fmla="*/ 582137 h 1827620"/>
                    <a:gd name="connsiteX340" fmla="*/ 981533 w 1159759"/>
                    <a:gd name="connsiteY340" fmla="*/ 581856 h 1827620"/>
                    <a:gd name="connsiteX341" fmla="*/ 979664 w 1159759"/>
                    <a:gd name="connsiteY341" fmla="*/ 581661 h 1827620"/>
                    <a:gd name="connsiteX342" fmla="*/ 977307 w 1159759"/>
                    <a:gd name="connsiteY342" fmla="*/ 581429 h 1827620"/>
                    <a:gd name="connsiteX343" fmla="*/ 975903 w 1159759"/>
                    <a:gd name="connsiteY343" fmla="*/ 581282 h 1827620"/>
                    <a:gd name="connsiteX344" fmla="*/ 974596 w 1159759"/>
                    <a:gd name="connsiteY344" fmla="*/ 580672 h 1827620"/>
                    <a:gd name="connsiteX345" fmla="*/ 973533 w 1159759"/>
                    <a:gd name="connsiteY345" fmla="*/ 580184 h 1827620"/>
                    <a:gd name="connsiteX346" fmla="*/ 972483 w 1159759"/>
                    <a:gd name="connsiteY346" fmla="*/ 579696 h 1827620"/>
                    <a:gd name="connsiteX347" fmla="*/ 970809 w 1159759"/>
                    <a:gd name="connsiteY347" fmla="*/ 578293 h 1827620"/>
                    <a:gd name="connsiteX348" fmla="*/ 969954 w 1159759"/>
                    <a:gd name="connsiteY348" fmla="*/ 577561 h 1827620"/>
                    <a:gd name="connsiteX349" fmla="*/ 969148 w 1159759"/>
                    <a:gd name="connsiteY349" fmla="*/ 576084 h 1827620"/>
                    <a:gd name="connsiteX350" fmla="*/ 968196 w 1159759"/>
                    <a:gd name="connsiteY350" fmla="*/ 574315 h 1827620"/>
                    <a:gd name="connsiteX351" fmla="*/ 965826 w 1159759"/>
                    <a:gd name="connsiteY351" fmla="*/ 572460 h 1827620"/>
                    <a:gd name="connsiteX352" fmla="*/ 964397 w 1159759"/>
                    <a:gd name="connsiteY352" fmla="*/ 572496 h 1827620"/>
                    <a:gd name="connsiteX353" fmla="*/ 960806 w 1159759"/>
                    <a:gd name="connsiteY353" fmla="*/ 572582 h 1827620"/>
                    <a:gd name="connsiteX354" fmla="*/ 958070 w 1159759"/>
                    <a:gd name="connsiteY354" fmla="*/ 573338 h 1827620"/>
                    <a:gd name="connsiteX355" fmla="*/ 956372 w 1159759"/>
                    <a:gd name="connsiteY355" fmla="*/ 573827 h 1827620"/>
                    <a:gd name="connsiteX356" fmla="*/ 955114 w 1159759"/>
                    <a:gd name="connsiteY356" fmla="*/ 573949 h 1827620"/>
                    <a:gd name="connsiteX357" fmla="*/ 954064 w 1159759"/>
                    <a:gd name="connsiteY357" fmla="*/ 574059 h 1827620"/>
                    <a:gd name="connsiteX358" fmla="*/ 953404 w 1159759"/>
                    <a:gd name="connsiteY358" fmla="*/ 574119 h 1827620"/>
                    <a:gd name="connsiteX359" fmla="*/ 952061 w 1159759"/>
                    <a:gd name="connsiteY359" fmla="*/ 574254 h 1827620"/>
                    <a:gd name="connsiteX360" fmla="*/ 950534 w 1159759"/>
                    <a:gd name="connsiteY360" fmla="*/ 574254 h 1827620"/>
                    <a:gd name="connsiteX361" fmla="*/ 948592 w 1159759"/>
                    <a:gd name="connsiteY361" fmla="*/ 574241 h 1827620"/>
                    <a:gd name="connsiteX362" fmla="*/ 946650 w 1159759"/>
                    <a:gd name="connsiteY362" fmla="*/ 574241 h 1827620"/>
                    <a:gd name="connsiteX363" fmla="*/ 943340 w 1159759"/>
                    <a:gd name="connsiteY363" fmla="*/ 574229 h 1827620"/>
                    <a:gd name="connsiteX364" fmla="*/ 942876 w 1159759"/>
                    <a:gd name="connsiteY364" fmla="*/ 574229 h 1827620"/>
                    <a:gd name="connsiteX365" fmla="*/ 941459 w 1159759"/>
                    <a:gd name="connsiteY365" fmla="*/ 574217 h 1827620"/>
                    <a:gd name="connsiteX366" fmla="*/ 939761 w 1159759"/>
                    <a:gd name="connsiteY366" fmla="*/ 574290 h 1827620"/>
                    <a:gd name="connsiteX367" fmla="*/ 939273 w 1159759"/>
                    <a:gd name="connsiteY367" fmla="*/ 574315 h 1827620"/>
                    <a:gd name="connsiteX368" fmla="*/ 936854 w 1159759"/>
                    <a:gd name="connsiteY368" fmla="*/ 574412 h 1827620"/>
                    <a:gd name="connsiteX369" fmla="*/ 936366 w 1159759"/>
                    <a:gd name="connsiteY369" fmla="*/ 574437 h 1827620"/>
                    <a:gd name="connsiteX370" fmla="*/ 935389 w 1159759"/>
                    <a:gd name="connsiteY370" fmla="*/ 574522 h 1827620"/>
                    <a:gd name="connsiteX371" fmla="*/ 932311 w 1159759"/>
                    <a:gd name="connsiteY371" fmla="*/ 574803 h 1827620"/>
                    <a:gd name="connsiteX372" fmla="*/ 930515 w 1159759"/>
                    <a:gd name="connsiteY372" fmla="*/ 574974 h 1827620"/>
                    <a:gd name="connsiteX373" fmla="*/ 929062 w 1159759"/>
                    <a:gd name="connsiteY373" fmla="*/ 575388 h 1827620"/>
                    <a:gd name="connsiteX374" fmla="*/ 925544 w 1159759"/>
                    <a:gd name="connsiteY374" fmla="*/ 576389 h 1827620"/>
                    <a:gd name="connsiteX375" fmla="*/ 925092 w 1159759"/>
                    <a:gd name="connsiteY375" fmla="*/ 576523 h 1827620"/>
                    <a:gd name="connsiteX376" fmla="*/ 924579 w 1159759"/>
                    <a:gd name="connsiteY376" fmla="*/ 576731 h 1827620"/>
                    <a:gd name="connsiteX377" fmla="*/ 922210 w 1159759"/>
                    <a:gd name="connsiteY377" fmla="*/ 577658 h 1827620"/>
                    <a:gd name="connsiteX378" fmla="*/ 921355 w 1159759"/>
                    <a:gd name="connsiteY378" fmla="*/ 578061 h 1827620"/>
                    <a:gd name="connsiteX379" fmla="*/ 918619 w 1159759"/>
                    <a:gd name="connsiteY379" fmla="*/ 579440 h 1827620"/>
                    <a:gd name="connsiteX380" fmla="*/ 917349 w 1159759"/>
                    <a:gd name="connsiteY380" fmla="*/ 580074 h 1827620"/>
                    <a:gd name="connsiteX381" fmla="*/ 916310 w 1159759"/>
                    <a:gd name="connsiteY381" fmla="*/ 581038 h 1827620"/>
                    <a:gd name="connsiteX382" fmla="*/ 914576 w 1159759"/>
                    <a:gd name="connsiteY382" fmla="*/ 582649 h 1827620"/>
                    <a:gd name="connsiteX383" fmla="*/ 911645 w 1159759"/>
                    <a:gd name="connsiteY383" fmla="*/ 585627 h 1827620"/>
                    <a:gd name="connsiteX384" fmla="*/ 910264 w 1159759"/>
                    <a:gd name="connsiteY384" fmla="*/ 587067 h 1827620"/>
                    <a:gd name="connsiteX385" fmla="*/ 909092 w 1159759"/>
                    <a:gd name="connsiteY385" fmla="*/ 588299 h 1827620"/>
                    <a:gd name="connsiteX386" fmla="*/ 908200 w 1159759"/>
                    <a:gd name="connsiteY386" fmla="*/ 591655 h 1827620"/>
                    <a:gd name="connsiteX387" fmla="*/ 908139 w 1159759"/>
                    <a:gd name="connsiteY387" fmla="*/ 592680 h 1827620"/>
                    <a:gd name="connsiteX388" fmla="*/ 908042 w 1159759"/>
                    <a:gd name="connsiteY388" fmla="*/ 594242 h 1827620"/>
                    <a:gd name="connsiteX389" fmla="*/ 907968 w 1159759"/>
                    <a:gd name="connsiteY389" fmla="*/ 595462 h 1827620"/>
                    <a:gd name="connsiteX390" fmla="*/ 907968 w 1159759"/>
                    <a:gd name="connsiteY390" fmla="*/ 595975 h 1827620"/>
                    <a:gd name="connsiteX391" fmla="*/ 907993 w 1159759"/>
                    <a:gd name="connsiteY391" fmla="*/ 600234 h 1827620"/>
                    <a:gd name="connsiteX392" fmla="*/ 908017 w 1159759"/>
                    <a:gd name="connsiteY392" fmla="*/ 603516 h 1827620"/>
                    <a:gd name="connsiteX393" fmla="*/ 908029 w 1159759"/>
                    <a:gd name="connsiteY393" fmla="*/ 606262 h 1827620"/>
                    <a:gd name="connsiteX394" fmla="*/ 908042 w 1159759"/>
                    <a:gd name="connsiteY394" fmla="*/ 608446 h 1827620"/>
                    <a:gd name="connsiteX395" fmla="*/ 907932 w 1159759"/>
                    <a:gd name="connsiteY395" fmla="*/ 610545 h 1827620"/>
                    <a:gd name="connsiteX396" fmla="*/ 907810 w 1159759"/>
                    <a:gd name="connsiteY396" fmla="*/ 612644 h 1827620"/>
                    <a:gd name="connsiteX397" fmla="*/ 907614 w 1159759"/>
                    <a:gd name="connsiteY397" fmla="*/ 616329 h 1827620"/>
                    <a:gd name="connsiteX398" fmla="*/ 907223 w 1159759"/>
                    <a:gd name="connsiteY398" fmla="*/ 623553 h 1827620"/>
                    <a:gd name="connsiteX399" fmla="*/ 907077 w 1159759"/>
                    <a:gd name="connsiteY399" fmla="*/ 625628 h 1827620"/>
                    <a:gd name="connsiteX400" fmla="*/ 906930 w 1159759"/>
                    <a:gd name="connsiteY400" fmla="*/ 627702 h 1827620"/>
                    <a:gd name="connsiteX401" fmla="*/ 906869 w 1159759"/>
                    <a:gd name="connsiteY401" fmla="*/ 628739 h 1827620"/>
                    <a:gd name="connsiteX402" fmla="*/ 906759 w 1159759"/>
                    <a:gd name="connsiteY402" fmla="*/ 630155 h 1827620"/>
                    <a:gd name="connsiteX403" fmla="*/ 906649 w 1159759"/>
                    <a:gd name="connsiteY403" fmla="*/ 630948 h 1827620"/>
                    <a:gd name="connsiteX404" fmla="*/ 905941 w 1159759"/>
                    <a:gd name="connsiteY404" fmla="*/ 635780 h 1827620"/>
                    <a:gd name="connsiteX405" fmla="*/ 905721 w 1159759"/>
                    <a:gd name="connsiteY405" fmla="*/ 637293 h 1827620"/>
                    <a:gd name="connsiteX406" fmla="*/ 905464 w 1159759"/>
                    <a:gd name="connsiteY406" fmla="*/ 638294 h 1827620"/>
                    <a:gd name="connsiteX407" fmla="*/ 904377 w 1159759"/>
                    <a:gd name="connsiteY407" fmla="*/ 642394 h 1827620"/>
                    <a:gd name="connsiteX408" fmla="*/ 904157 w 1159759"/>
                    <a:gd name="connsiteY408" fmla="*/ 643224 h 1827620"/>
                    <a:gd name="connsiteX409" fmla="*/ 903962 w 1159759"/>
                    <a:gd name="connsiteY409" fmla="*/ 643761 h 1827620"/>
                    <a:gd name="connsiteX410" fmla="*/ 902716 w 1159759"/>
                    <a:gd name="connsiteY410" fmla="*/ 647178 h 1827620"/>
                    <a:gd name="connsiteX411" fmla="*/ 902093 w 1159759"/>
                    <a:gd name="connsiteY411" fmla="*/ 648874 h 1827620"/>
                    <a:gd name="connsiteX412" fmla="*/ 901129 w 1159759"/>
                    <a:gd name="connsiteY412" fmla="*/ 649960 h 1827620"/>
                    <a:gd name="connsiteX413" fmla="*/ 898686 w 1159759"/>
                    <a:gd name="connsiteY413" fmla="*/ 652633 h 1827620"/>
                    <a:gd name="connsiteX414" fmla="*/ 897171 w 1159759"/>
                    <a:gd name="connsiteY414" fmla="*/ 653975 h 1827620"/>
                    <a:gd name="connsiteX415" fmla="*/ 896072 w 1159759"/>
                    <a:gd name="connsiteY415" fmla="*/ 654951 h 1827620"/>
                    <a:gd name="connsiteX416" fmla="*/ 894753 w 1159759"/>
                    <a:gd name="connsiteY416" fmla="*/ 655622 h 1827620"/>
                    <a:gd name="connsiteX417" fmla="*/ 893983 w 1159759"/>
                    <a:gd name="connsiteY417" fmla="*/ 656001 h 1827620"/>
                    <a:gd name="connsiteX418" fmla="*/ 891846 w 1159759"/>
                    <a:gd name="connsiteY418" fmla="*/ 657074 h 1827620"/>
                    <a:gd name="connsiteX419" fmla="*/ 890783 w 1159759"/>
                    <a:gd name="connsiteY419" fmla="*/ 657526 h 1827620"/>
                    <a:gd name="connsiteX420" fmla="*/ 889061 w 1159759"/>
                    <a:gd name="connsiteY420" fmla="*/ 658221 h 1827620"/>
                    <a:gd name="connsiteX421" fmla="*/ 887779 w 1159759"/>
                    <a:gd name="connsiteY421" fmla="*/ 658734 h 1827620"/>
                    <a:gd name="connsiteX422" fmla="*/ 887156 w 1159759"/>
                    <a:gd name="connsiteY422" fmla="*/ 658917 h 1827620"/>
                    <a:gd name="connsiteX423" fmla="*/ 885470 w 1159759"/>
                    <a:gd name="connsiteY423" fmla="*/ 659430 h 1827620"/>
                    <a:gd name="connsiteX424" fmla="*/ 883357 w 1159759"/>
                    <a:gd name="connsiteY424" fmla="*/ 660064 h 1827620"/>
                    <a:gd name="connsiteX425" fmla="*/ 880584 w 1159759"/>
                    <a:gd name="connsiteY425" fmla="*/ 660857 h 1827620"/>
                    <a:gd name="connsiteX426" fmla="*/ 878276 w 1159759"/>
                    <a:gd name="connsiteY426" fmla="*/ 661504 h 1827620"/>
                    <a:gd name="connsiteX427" fmla="*/ 877006 w 1159759"/>
                    <a:gd name="connsiteY427" fmla="*/ 662065 h 1827620"/>
                    <a:gd name="connsiteX428" fmla="*/ 872743 w 1159759"/>
                    <a:gd name="connsiteY428" fmla="*/ 663920 h 1827620"/>
                    <a:gd name="connsiteX429" fmla="*/ 871644 w 1159759"/>
                    <a:gd name="connsiteY429" fmla="*/ 664396 h 1827620"/>
                    <a:gd name="connsiteX430" fmla="*/ 870447 w 1159759"/>
                    <a:gd name="connsiteY430" fmla="*/ 665214 h 1827620"/>
                    <a:gd name="connsiteX431" fmla="*/ 869665 w 1159759"/>
                    <a:gd name="connsiteY431" fmla="*/ 665763 h 1827620"/>
                    <a:gd name="connsiteX432" fmla="*/ 868871 w 1159759"/>
                    <a:gd name="connsiteY432" fmla="*/ 666300 h 1827620"/>
                    <a:gd name="connsiteX433" fmla="*/ 868358 w 1159759"/>
                    <a:gd name="connsiteY433" fmla="*/ 666788 h 1827620"/>
                    <a:gd name="connsiteX434" fmla="*/ 866172 w 1159759"/>
                    <a:gd name="connsiteY434" fmla="*/ 668936 h 1827620"/>
                    <a:gd name="connsiteX435" fmla="*/ 864902 w 1159759"/>
                    <a:gd name="connsiteY435" fmla="*/ 670546 h 1827620"/>
                    <a:gd name="connsiteX436" fmla="*/ 863949 w 1159759"/>
                    <a:gd name="connsiteY436" fmla="*/ 671767 h 1827620"/>
                    <a:gd name="connsiteX437" fmla="*/ 863570 w 1159759"/>
                    <a:gd name="connsiteY437" fmla="*/ 673267 h 1827620"/>
                    <a:gd name="connsiteX438" fmla="*/ 863204 w 1159759"/>
                    <a:gd name="connsiteY438" fmla="*/ 674793 h 1827620"/>
                    <a:gd name="connsiteX439" fmla="*/ 862911 w 1159759"/>
                    <a:gd name="connsiteY439" fmla="*/ 677172 h 1827620"/>
                    <a:gd name="connsiteX440" fmla="*/ 862777 w 1159759"/>
                    <a:gd name="connsiteY440" fmla="*/ 678210 h 1827620"/>
                    <a:gd name="connsiteX441" fmla="*/ 862642 w 1159759"/>
                    <a:gd name="connsiteY441" fmla="*/ 679369 h 1827620"/>
                    <a:gd name="connsiteX442" fmla="*/ 862899 w 1159759"/>
                    <a:gd name="connsiteY442" fmla="*/ 680589 h 1827620"/>
                    <a:gd name="connsiteX443" fmla="*/ 863363 w 1159759"/>
                    <a:gd name="connsiteY443" fmla="*/ 682761 h 1827620"/>
                    <a:gd name="connsiteX444" fmla="*/ 863680 w 1159759"/>
                    <a:gd name="connsiteY444" fmla="*/ 684238 h 1827620"/>
                    <a:gd name="connsiteX445" fmla="*/ 864511 w 1159759"/>
                    <a:gd name="connsiteY445" fmla="*/ 685446 h 1827620"/>
                    <a:gd name="connsiteX446" fmla="*/ 867015 w 1159759"/>
                    <a:gd name="connsiteY446" fmla="*/ 689095 h 1827620"/>
                    <a:gd name="connsiteX447" fmla="*/ 867577 w 1159759"/>
                    <a:gd name="connsiteY447" fmla="*/ 689900 h 1827620"/>
                    <a:gd name="connsiteX448" fmla="*/ 868285 w 1159759"/>
                    <a:gd name="connsiteY448" fmla="*/ 690644 h 1827620"/>
                    <a:gd name="connsiteX449" fmla="*/ 871497 w 1159759"/>
                    <a:gd name="connsiteY449" fmla="*/ 693988 h 1827620"/>
                    <a:gd name="connsiteX450" fmla="*/ 872536 w 1159759"/>
                    <a:gd name="connsiteY450" fmla="*/ 695062 h 1827620"/>
                    <a:gd name="connsiteX451" fmla="*/ 873696 w 1159759"/>
                    <a:gd name="connsiteY451" fmla="*/ 695989 h 1827620"/>
                    <a:gd name="connsiteX452" fmla="*/ 878374 w 1159759"/>
                    <a:gd name="connsiteY452" fmla="*/ 699674 h 1827620"/>
                    <a:gd name="connsiteX453" fmla="*/ 881427 w 1159759"/>
                    <a:gd name="connsiteY453" fmla="*/ 702176 h 1827620"/>
                    <a:gd name="connsiteX454" fmla="*/ 884481 w 1159759"/>
                    <a:gd name="connsiteY454" fmla="*/ 704690 h 1827620"/>
                    <a:gd name="connsiteX455" fmla="*/ 885116 w 1159759"/>
                    <a:gd name="connsiteY455" fmla="*/ 705215 h 1827620"/>
                    <a:gd name="connsiteX456" fmla="*/ 885751 w 1159759"/>
                    <a:gd name="connsiteY456" fmla="*/ 705739 h 1827620"/>
                    <a:gd name="connsiteX457" fmla="*/ 886130 w 1159759"/>
                    <a:gd name="connsiteY457" fmla="*/ 706057 h 1827620"/>
                    <a:gd name="connsiteX458" fmla="*/ 887632 w 1159759"/>
                    <a:gd name="connsiteY458" fmla="*/ 707338 h 1827620"/>
                    <a:gd name="connsiteX459" fmla="*/ 892505 w 1159759"/>
                    <a:gd name="connsiteY459" fmla="*/ 711523 h 1827620"/>
                    <a:gd name="connsiteX460" fmla="*/ 894008 w 1159759"/>
                    <a:gd name="connsiteY460" fmla="*/ 712805 h 1827620"/>
                    <a:gd name="connsiteX461" fmla="*/ 894936 w 1159759"/>
                    <a:gd name="connsiteY461" fmla="*/ 713830 h 1827620"/>
                    <a:gd name="connsiteX462" fmla="*/ 895852 w 1159759"/>
                    <a:gd name="connsiteY462" fmla="*/ 714843 h 1827620"/>
                    <a:gd name="connsiteX463" fmla="*/ 897916 w 1159759"/>
                    <a:gd name="connsiteY463" fmla="*/ 717125 h 1827620"/>
                    <a:gd name="connsiteX464" fmla="*/ 898368 w 1159759"/>
                    <a:gd name="connsiteY464" fmla="*/ 717698 h 1827620"/>
                    <a:gd name="connsiteX465" fmla="*/ 899101 w 1159759"/>
                    <a:gd name="connsiteY465" fmla="*/ 718687 h 1827620"/>
                    <a:gd name="connsiteX466" fmla="*/ 900115 w 1159759"/>
                    <a:gd name="connsiteY466" fmla="*/ 720090 h 1827620"/>
                    <a:gd name="connsiteX467" fmla="*/ 900554 w 1159759"/>
                    <a:gd name="connsiteY467" fmla="*/ 721188 h 1827620"/>
                    <a:gd name="connsiteX468" fmla="*/ 902228 w 1159759"/>
                    <a:gd name="connsiteY468" fmla="*/ 725349 h 1827620"/>
                    <a:gd name="connsiteX469" fmla="*/ 902741 w 1159759"/>
                    <a:gd name="connsiteY469" fmla="*/ 726618 h 1827620"/>
                    <a:gd name="connsiteX470" fmla="*/ 902838 w 1159759"/>
                    <a:gd name="connsiteY470" fmla="*/ 729718 h 1827620"/>
                    <a:gd name="connsiteX471" fmla="*/ 902167 w 1159759"/>
                    <a:gd name="connsiteY471" fmla="*/ 731304 h 1827620"/>
                    <a:gd name="connsiteX472" fmla="*/ 901471 w 1159759"/>
                    <a:gd name="connsiteY472" fmla="*/ 732976 h 1827620"/>
                    <a:gd name="connsiteX473" fmla="*/ 899394 w 1159759"/>
                    <a:gd name="connsiteY473" fmla="*/ 733904 h 1827620"/>
                    <a:gd name="connsiteX474" fmla="*/ 898857 w 1159759"/>
                    <a:gd name="connsiteY474" fmla="*/ 734148 h 1827620"/>
                    <a:gd name="connsiteX475" fmla="*/ 898393 w 1159759"/>
                    <a:gd name="connsiteY475" fmla="*/ 734196 h 1827620"/>
                    <a:gd name="connsiteX476" fmla="*/ 897916 w 1159759"/>
                    <a:gd name="connsiteY476" fmla="*/ 734245 h 1827620"/>
                    <a:gd name="connsiteX477" fmla="*/ 895058 w 1159759"/>
                    <a:gd name="connsiteY477" fmla="*/ 734550 h 1827620"/>
                    <a:gd name="connsiteX478" fmla="*/ 894423 w 1159759"/>
                    <a:gd name="connsiteY478" fmla="*/ 734599 h 1827620"/>
                    <a:gd name="connsiteX479" fmla="*/ 893458 w 1159759"/>
                    <a:gd name="connsiteY479" fmla="*/ 734575 h 1827620"/>
                    <a:gd name="connsiteX480" fmla="*/ 891797 w 1159759"/>
                    <a:gd name="connsiteY480" fmla="*/ 734526 h 1827620"/>
                    <a:gd name="connsiteX481" fmla="*/ 889769 w 1159759"/>
                    <a:gd name="connsiteY481" fmla="*/ 734465 h 1827620"/>
                    <a:gd name="connsiteX482" fmla="*/ 887241 w 1159759"/>
                    <a:gd name="connsiteY482" fmla="*/ 733196 h 1827620"/>
                    <a:gd name="connsiteX483" fmla="*/ 885568 w 1159759"/>
                    <a:gd name="connsiteY483" fmla="*/ 732341 h 1827620"/>
                    <a:gd name="connsiteX484" fmla="*/ 882160 w 1159759"/>
                    <a:gd name="connsiteY484" fmla="*/ 730841 h 1827620"/>
                    <a:gd name="connsiteX485" fmla="*/ 879949 w 1159759"/>
                    <a:gd name="connsiteY485" fmla="*/ 729876 h 1827620"/>
                    <a:gd name="connsiteX486" fmla="*/ 876395 w 1159759"/>
                    <a:gd name="connsiteY486" fmla="*/ 728241 h 1827620"/>
                    <a:gd name="connsiteX487" fmla="*/ 874624 w 1159759"/>
                    <a:gd name="connsiteY487" fmla="*/ 727424 h 1827620"/>
                    <a:gd name="connsiteX488" fmla="*/ 872279 w 1159759"/>
                    <a:gd name="connsiteY488" fmla="*/ 726606 h 1827620"/>
                    <a:gd name="connsiteX489" fmla="*/ 866648 w 1159759"/>
                    <a:gd name="connsiteY489" fmla="*/ 724629 h 1827620"/>
                    <a:gd name="connsiteX490" fmla="*/ 864779 w 1159759"/>
                    <a:gd name="connsiteY490" fmla="*/ 723982 h 1827620"/>
                    <a:gd name="connsiteX491" fmla="*/ 862960 w 1159759"/>
                    <a:gd name="connsiteY491" fmla="*/ 723555 h 1827620"/>
                    <a:gd name="connsiteX492" fmla="*/ 858440 w 1159759"/>
                    <a:gd name="connsiteY492" fmla="*/ 722506 h 1827620"/>
                    <a:gd name="connsiteX493" fmla="*/ 857586 w 1159759"/>
                    <a:gd name="connsiteY493" fmla="*/ 722311 h 1827620"/>
                    <a:gd name="connsiteX494" fmla="*/ 856303 w 1159759"/>
                    <a:gd name="connsiteY494" fmla="*/ 722018 h 1827620"/>
                    <a:gd name="connsiteX495" fmla="*/ 854911 w 1159759"/>
                    <a:gd name="connsiteY495" fmla="*/ 721725 h 1827620"/>
                    <a:gd name="connsiteX496" fmla="*/ 851198 w 1159759"/>
                    <a:gd name="connsiteY496" fmla="*/ 720969 h 1827620"/>
                    <a:gd name="connsiteX497" fmla="*/ 849805 w 1159759"/>
                    <a:gd name="connsiteY497" fmla="*/ 720688 h 1827620"/>
                    <a:gd name="connsiteX498" fmla="*/ 848474 w 1159759"/>
                    <a:gd name="connsiteY498" fmla="*/ 720651 h 1827620"/>
                    <a:gd name="connsiteX499" fmla="*/ 846691 w 1159759"/>
                    <a:gd name="connsiteY499" fmla="*/ 720603 h 1827620"/>
                    <a:gd name="connsiteX500" fmla="*/ 845555 w 1159759"/>
                    <a:gd name="connsiteY500" fmla="*/ 720566 h 1827620"/>
                    <a:gd name="connsiteX501" fmla="*/ 844663 w 1159759"/>
                    <a:gd name="connsiteY501" fmla="*/ 720639 h 1827620"/>
                    <a:gd name="connsiteX502" fmla="*/ 838666 w 1159759"/>
                    <a:gd name="connsiteY502" fmla="*/ 721127 h 1827620"/>
                    <a:gd name="connsiteX503" fmla="*/ 835906 w 1159759"/>
                    <a:gd name="connsiteY503" fmla="*/ 722152 h 1827620"/>
                    <a:gd name="connsiteX504" fmla="*/ 834220 w 1159759"/>
                    <a:gd name="connsiteY504" fmla="*/ 722787 h 1827620"/>
                    <a:gd name="connsiteX505" fmla="*/ 833121 w 1159759"/>
                    <a:gd name="connsiteY505" fmla="*/ 723519 h 1827620"/>
                    <a:gd name="connsiteX506" fmla="*/ 832376 w 1159759"/>
                    <a:gd name="connsiteY506" fmla="*/ 724019 h 1827620"/>
                    <a:gd name="connsiteX507" fmla="*/ 831338 w 1159759"/>
                    <a:gd name="connsiteY507" fmla="*/ 724715 h 1827620"/>
                    <a:gd name="connsiteX508" fmla="*/ 829701 w 1159759"/>
                    <a:gd name="connsiteY508" fmla="*/ 725630 h 1827620"/>
                    <a:gd name="connsiteX509" fmla="*/ 828479 w 1159759"/>
                    <a:gd name="connsiteY509" fmla="*/ 726326 h 1827620"/>
                    <a:gd name="connsiteX510" fmla="*/ 827221 w 1159759"/>
                    <a:gd name="connsiteY510" fmla="*/ 727021 h 1827620"/>
                    <a:gd name="connsiteX511" fmla="*/ 826220 w 1159759"/>
                    <a:gd name="connsiteY511" fmla="*/ 727570 h 1827620"/>
                    <a:gd name="connsiteX512" fmla="*/ 824766 w 1159759"/>
                    <a:gd name="connsiteY512" fmla="*/ 728302 h 1827620"/>
                    <a:gd name="connsiteX513" fmla="*/ 823936 w 1159759"/>
                    <a:gd name="connsiteY513" fmla="*/ 728729 h 1827620"/>
                    <a:gd name="connsiteX514" fmla="*/ 822116 w 1159759"/>
                    <a:gd name="connsiteY514" fmla="*/ 729645 h 1827620"/>
                    <a:gd name="connsiteX515" fmla="*/ 820174 w 1159759"/>
                    <a:gd name="connsiteY515" fmla="*/ 730291 h 1827620"/>
                    <a:gd name="connsiteX516" fmla="*/ 818110 w 1159759"/>
                    <a:gd name="connsiteY516" fmla="*/ 730975 h 1827620"/>
                    <a:gd name="connsiteX517" fmla="*/ 816766 w 1159759"/>
                    <a:gd name="connsiteY517" fmla="*/ 731609 h 1827620"/>
                    <a:gd name="connsiteX518" fmla="*/ 815875 w 1159759"/>
                    <a:gd name="connsiteY518" fmla="*/ 732036 h 1827620"/>
                    <a:gd name="connsiteX519" fmla="*/ 814079 w 1159759"/>
                    <a:gd name="connsiteY519" fmla="*/ 732878 h 1827620"/>
                    <a:gd name="connsiteX520" fmla="*/ 812467 w 1159759"/>
                    <a:gd name="connsiteY520" fmla="*/ 733989 h 1827620"/>
                    <a:gd name="connsiteX521" fmla="*/ 810036 w 1159759"/>
                    <a:gd name="connsiteY521" fmla="*/ 735648 h 1827620"/>
                    <a:gd name="connsiteX522" fmla="*/ 806482 w 1159759"/>
                    <a:gd name="connsiteY522" fmla="*/ 738077 h 1827620"/>
                    <a:gd name="connsiteX523" fmla="*/ 805041 w 1159759"/>
                    <a:gd name="connsiteY523" fmla="*/ 739065 h 1827620"/>
                    <a:gd name="connsiteX524" fmla="*/ 803954 w 1159759"/>
                    <a:gd name="connsiteY524" fmla="*/ 739810 h 1827620"/>
                    <a:gd name="connsiteX525" fmla="*/ 803087 w 1159759"/>
                    <a:gd name="connsiteY525" fmla="*/ 740713 h 1827620"/>
                    <a:gd name="connsiteX526" fmla="*/ 801560 w 1159759"/>
                    <a:gd name="connsiteY526" fmla="*/ 742299 h 1827620"/>
                    <a:gd name="connsiteX527" fmla="*/ 800448 w 1159759"/>
                    <a:gd name="connsiteY527" fmla="*/ 743458 h 1827620"/>
                    <a:gd name="connsiteX528" fmla="*/ 799764 w 1159759"/>
                    <a:gd name="connsiteY528" fmla="*/ 744837 h 1827620"/>
                    <a:gd name="connsiteX529" fmla="*/ 798054 w 1159759"/>
                    <a:gd name="connsiteY529" fmla="*/ 748230 h 1827620"/>
                    <a:gd name="connsiteX530" fmla="*/ 797456 w 1159759"/>
                    <a:gd name="connsiteY530" fmla="*/ 749426 h 1827620"/>
                    <a:gd name="connsiteX531" fmla="*/ 797163 w 1159759"/>
                    <a:gd name="connsiteY531" fmla="*/ 750694 h 1827620"/>
                    <a:gd name="connsiteX532" fmla="*/ 796039 w 1159759"/>
                    <a:gd name="connsiteY532" fmla="*/ 755588 h 1827620"/>
                    <a:gd name="connsiteX533" fmla="*/ 795685 w 1159759"/>
                    <a:gd name="connsiteY533" fmla="*/ 757150 h 1827620"/>
                    <a:gd name="connsiteX534" fmla="*/ 795954 w 1159759"/>
                    <a:gd name="connsiteY534" fmla="*/ 758748 h 1827620"/>
                    <a:gd name="connsiteX535" fmla="*/ 796674 w 1159759"/>
                    <a:gd name="connsiteY535" fmla="*/ 763032 h 1827620"/>
                    <a:gd name="connsiteX536" fmla="*/ 798677 w 1159759"/>
                    <a:gd name="connsiteY536" fmla="*/ 769792 h 1827620"/>
                    <a:gd name="connsiteX537" fmla="*/ 799142 w 1159759"/>
                    <a:gd name="connsiteY537" fmla="*/ 771354 h 1827620"/>
                    <a:gd name="connsiteX538" fmla="*/ 799777 w 1159759"/>
                    <a:gd name="connsiteY538" fmla="*/ 773367 h 1827620"/>
                    <a:gd name="connsiteX539" fmla="*/ 801340 w 1159759"/>
                    <a:gd name="connsiteY539" fmla="*/ 778395 h 1827620"/>
                    <a:gd name="connsiteX540" fmla="*/ 801499 w 1159759"/>
                    <a:gd name="connsiteY540" fmla="*/ 778895 h 1827620"/>
                    <a:gd name="connsiteX541" fmla="*/ 803111 w 1159759"/>
                    <a:gd name="connsiteY541" fmla="*/ 783826 h 1827620"/>
                    <a:gd name="connsiteX542" fmla="*/ 803600 w 1159759"/>
                    <a:gd name="connsiteY542" fmla="*/ 785290 h 1827620"/>
                    <a:gd name="connsiteX543" fmla="*/ 803746 w 1159759"/>
                    <a:gd name="connsiteY543" fmla="*/ 785802 h 1827620"/>
                    <a:gd name="connsiteX544" fmla="*/ 805505 w 1159759"/>
                    <a:gd name="connsiteY544" fmla="*/ 791904 h 1827620"/>
                    <a:gd name="connsiteX545" fmla="*/ 805945 w 1159759"/>
                    <a:gd name="connsiteY545" fmla="*/ 793417 h 1827620"/>
                    <a:gd name="connsiteX546" fmla="*/ 806140 w 1159759"/>
                    <a:gd name="connsiteY546" fmla="*/ 795028 h 1827620"/>
                    <a:gd name="connsiteX547" fmla="*/ 806812 w 1159759"/>
                    <a:gd name="connsiteY547" fmla="*/ 800397 h 1827620"/>
                    <a:gd name="connsiteX548" fmla="*/ 806885 w 1159759"/>
                    <a:gd name="connsiteY548" fmla="*/ 801190 h 1827620"/>
                    <a:gd name="connsiteX549" fmla="*/ 806946 w 1159759"/>
                    <a:gd name="connsiteY549" fmla="*/ 802471 h 1827620"/>
                    <a:gd name="connsiteX550" fmla="*/ 807044 w 1159759"/>
                    <a:gd name="connsiteY550" fmla="*/ 804619 h 1827620"/>
                    <a:gd name="connsiteX551" fmla="*/ 806788 w 1159759"/>
                    <a:gd name="connsiteY551" fmla="*/ 806157 h 1827620"/>
                    <a:gd name="connsiteX552" fmla="*/ 805639 w 1159759"/>
                    <a:gd name="connsiteY552" fmla="*/ 812819 h 1827620"/>
                    <a:gd name="connsiteX553" fmla="*/ 805371 w 1159759"/>
                    <a:gd name="connsiteY553" fmla="*/ 814369 h 1827620"/>
                    <a:gd name="connsiteX554" fmla="*/ 805126 w 1159759"/>
                    <a:gd name="connsiteY554" fmla="*/ 815370 h 1827620"/>
                    <a:gd name="connsiteX555" fmla="*/ 804882 w 1159759"/>
                    <a:gd name="connsiteY555" fmla="*/ 816383 h 1827620"/>
                    <a:gd name="connsiteX556" fmla="*/ 803245 w 1159759"/>
                    <a:gd name="connsiteY556" fmla="*/ 823192 h 1827620"/>
                    <a:gd name="connsiteX557" fmla="*/ 802818 w 1159759"/>
                    <a:gd name="connsiteY557" fmla="*/ 824949 h 1827620"/>
                    <a:gd name="connsiteX558" fmla="*/ 802219 w 1159759"/>
                    <a:gd name="connsiteY558" fmla="*/ 826365 h 1827620"/>
                    <a:gd name="connsiteX559" fmla="*/ 800387 w 1159759"/>
                    <a:gd name="connsiteY559" fmla="*/ 830672 h 1827620"/>
                    <a:gd name="connsiteX560" fmla="*/ 799520 w 1159759"/>
                    <a:gd name="connsiteY560" fmla="*/ 832564 h 1827620"/>
                    <a:gd name="connsiteX561" fmla="*/ 798458 w 1159759"/>
                    <a:gd name="connsiteY561" fmla="*/ 834943 h 1827620"/>
                    <a:gd name="connsiteX562" fmla="*/ 796308 w 1159759"/>
                    <a:gd name="connsiteY562" fmla="*/ 839592 h 1827620"/>
                    <a:gd name="connsiteX563" fmla="*/ 795587 w 1159759"/>
                    <a:gd name="connsiteY563" fmla="*/ 841166 h 1827620"/>
                    <a:gd name="connsiteX564" fmla="*/ 794390 w 1159759"/>
                    <a:gd name="connsiteY564" fmla="*/ 842826 h 1827620"/>
                    <a:gd name="connsiteX565" fmla="*/ 793499 w 1159759"/>
                    <a:gd name="connsiteY565" fmla="*/ 844071 h 1827620"/>
                    <a:gd name="connsiteX566" fmla="*/ 791422 w 1159759"/>
                    <a:gd name="connsiteY566" fmla="*/ 846975 h 1827620"/>
                    <a:gd name="connsiteX567" fmla="*/ 789639 w 1159759"/>
                    <a:gd name="connsiteY567" fmla="*/ 849465 h 1827620"/>
                    <a:gd name="connsiteX568" fmla="*/ 788564 w 1159759"/>
                    <a:gd name="connsiteY568" fmla="*/ 851246 h 1827620"/>
                    <a:gd name="connsiteX569" fmla="*/ 787502 w 1159759"/>
                    <a:gd name="connsiteY569" fmla="*/ 853028 h 1827620"/>
                    <a:gd name="connsiteX570" fmla="*/ 783740 w 1159759"/>
                    <a:gd name="connsiteY570" fmla="*/ 859251 h 1827620"/>
                    <a:gd name="connsiteX571" fmla="*/ 782677 w 1159759"/>
                    <a:gd name="connsiteY571" fmla="*/ 861033 h 1827620"/>
                    <a:gd name="connsiteX572" fmla="*/ 782408 w 1159759"/>
                    <a:gd name="connsiteY572" fmla="*/ 861472 h 1827620"/>
                    <a:gd name="connsiteX573" fmla="*/ 781639 w 1159759"/>
                    <a:gd name="connsiteY573" fmla="*/ 862827 h 1827620"/>
                    <a:gd name="connsiteX574" fmla="*/ 778805 w 1159759"/>
                    <a:gd name="connsiteY574" fmla="*/ 867781 h 1827620"/>
                    <a:gd name="connsiteX575" fmla="*/ 777523 w 1159759"/>
                    <a:gd name="connsiteY575" fmla="*/ 870038 h 1827620"/>
                    <a:gd name="connsiteX576" fmla="*/ 776729 w 1159759"/>
                    <a:gd name="connsiteY576" fmla="*/ 871234 h 1827620"/>
                    <a:gd name="connsiteX577" fmla="*/ 775666 w 1159759"/>
                    <a:gd name="connsiteY577" fmla="*/ 872833 h 1827620"/>
                    <a:gd name="connsiteX578" fmla="*/ 773248 w 1159759"/>
                    <a:gd name="connsiteY578" fmla="*/ 876482 h 1827620"/>
                    <a:gd name="connsiteX579" fmla="*/ 772906 w 1159759"/>
                    <a:gd name="connsiteY579" fmla="*/ 877104 h 1827620"/>
                    <a:gd name="connsiteX580" fmla="*/ 772002 w 1159759"/>
                    <a:gd name="connsiteY580" fmla="*/ 878666 h 1827620"/>
                    <a:gd name="connsiteX581" fmla="*/ 771367 w 1159759"/>
                    <a:gd name="connsiteY581" fmla="*/ 879789 h 1827620"/>
                    <a:gd name="connsiteX582" fmla="*/ 769608 w 1159759"/>
                    <a:gd name="connsiteY582" fmla="*/ 883303 h 1827620"/>
                    <a:gd name="connsiteX583" fmla="*/ 768350 w 1159759"/>
                    <a:gd name="connsiteY583" fmla="*/ 885805 h 1827620"/>
                    <a:gd name="connsiteX584" fmla="*/ 766713 w 1159759"/>
                    <a:gd name="connsiteY584" fmla="*/ 889368 h 1827620"/>
                    <a:gd name="connsiteX585" fmla="*/ 765822 w 1159759"/>
                    <a:gd name="connsiteY585" fmla="*/ 891296 h 1827620"/>
                    <a:gd name="connsiteX586" fmla="*/ 765162 w 1159759"/>
                    <a:gd name="connsiteY586" fmla="*/ 892736 h 1827620"/>
                    <a:gd name="connsiteX587" fmla="*/ 764478 w 1159759"/>
                    <a:gd name="connsiteY587" fmla="*/ 893956 h 1827620"/>
                    <a:gd name="connsiteX588" fmla="*/ 763672 w 1159759"/>
                    <a:gd name="connsiteY588" fmla="*/ 895372 h 1827620"/>
                    <a:gd name="connsiteX589" fmla="*/ 761852 w 1159759"/>
                    <a:gd name="connsiteY589" fmla="*/ 898605 h 1827620"/>
                    <a:gd name="connsiteX590" fmla="*/ 759373 w 1159759"/>
                    <a:gd name="connsiteY590" fmla="*/ 902998 h 1827620"/>
                    <a:gd name="connsiteX591" fmla="*/ 758884 w 1159759"/>
                    <a:gd name="connsiteY591" fmla="*/ 903889 h 1827620"/>
                    <a:gd name="connsiteX592" fmla="*/ 758383 w 1159759"/>
                    <a:gd name="connsiteY592" fmla="*/ 904768 h 1827620"/>
                    <a:gd name="connsiteX593" fmla="*/ 757870 w 1159759"/>
                    <a:gd name="connsiteY593" fmla="*/ 905573 h 1827620"/>
                    <a:gd name="connsiteX594" fmla="*/ 756832 w 1159759"/>
                    <a:gd name="connsiteY594" fmla="*/ 907196 h 1827620"/>
                    <a:gd name="connsiteX595" fmla="*/ 756258 w 1159759"/>
                    <a:gd name="connsiteY595" fmla="*/ 908087 h 1827620"/>
                    <a:gd name="connsiteX596" fmla="*/ 755403 w 1159759"/>
                    <a:gd name="connsiteY596" fmla="*/ 909417 h 1827620"/>
                    <a:gd name="connsiteX597" fmla="*/ 754463 w 1159759"/>
                    <a:gd name="connsiteY597" fmla="*/ 910589 h 1827620"/>
                    <a:gd name="connsiteX598" fmla="*/ 753754 w 1159759"/>
                    <a:gd name="connsiteY598" fmla="*/ 911455 h 1827620"/>
                    <a:gd name="connsiteX599" fmla="*/ 752618 w 1159759"/>
                    <a:gd name="connsiteY599" fmla="*/ 912846 h 1827620"/>
                    <a:gd name="connsiteX600" fmla="*/ 751556 w 1159759"/>
                    <a:gd name="connsiteY600" fmla="*/ 913920 h 1827620"/>
                    <a:gd name="connsiteX601" fmla="*/ 749064 w 1159759"/>
                    <a:gd name="connsiteY601" fmla="*/ 916409 h 1827620"/>
                    <a:gd name="connsiteX602" fmla="*/ 747354 w 1159759"/>
                    <a:gd name="connsiteY602" fmla="*/ 918496 h 1827620"/>
                    <a:gd name="connsiteX603" fmla="*/ 746365 w 1159759"/>
                    <a:gd name="connsiteY603" fmla="*/ 919716 h 1827620"/>
                    <a:gd name="connsiteX604" fmla="*/ 745241 w 1159759"/>
                    <a:gd name="connsiteY604" fmla="*/ 921083 h 1827620"/>
                    <a:gd name="connsiteX605" fmla="*/ 742237 w 1159759"/>
                    <a:gd name="connsiteY605" fmla="*/ 925830 h 1827620"/>
                    <a:gd name="connsiteX606" fmla="*/ 740331 w 1159759"/>
                    <a:gd name="connsiteY606" fmla="*/ 928844 h 1827620"/>
                    <a:gd name="connsiteX607" fmla="*/ 738707 w 1159759"/>
                    <a:gd name="connsiteY607" fmla="*/ 931150 h 1827620"/>
                    <a:gd name="connsiteX608" fmla="*/ 737363 w 1159759"/>
                    <a:gd name="connsiteY608" fmla="*/ 933042 h 1827620"/>
                    <a:gd name="connsiteX609" fmla="*/ 736532 w 1159759"/>
                    <a:gd name="connsiteY609" fmla="*/ 934360 h 1827620"/>
                    <a:gd name="connsiteX610" fmla="*/ 734468 w 1159759"/>
                    <a:gd name="connsiteY610" fmla="*/ 937630 h 1827620"/>
                    <a:gd name="connsiteX611" fmla="*/ 734078 w 1159759"/>
                    <a:gd name="connsiteY611" fmla="*/ 938277 h 1827620"/>
                    <a:gd name="connsiteX612" fmla="*/ 731989 w 1159759"/>
                    <a:gd name="connsiteY612" fmla="*/ 941889 h 1827620"/>
                    <a:gd name="connsiteX613" fmla="*/ 731195 w 1159759"/>
                    <a:gd name="connsiteY613" fmla="*/ 943231 h 1827620"/>
                    <a:gd name="connsiteX614" fmla="*/ 730706 w 1159759"/>
                    <a:gd name="connsiteY614" fmla="*/ 944647 h 1827620"/>
                    <a:gd name="connsiteX615" fmla="*/ 730071 w 1159759"/>
                    <a:gd name="connsiteY615" fmla="*/ 946489 h 1827620"/>
                    <a:gd name="connsiteX616" fmla="*/ 729583 w 1159759"/>
                    <a:gd name="connsiteY616" fmla="*/ 947917 h 1827620"/>
                    <a:gd name="connsiteX617" fmla="*/ 729436 w 1159759"/>
                    <a:gd name="connsiteY617" fmla="*/ 949174 h 1827620"/>
                    <a:gd name="connsiteX618" fmla="*/ 728691 w 1159759"/>
                    <a:gd name="connsiteY618" fmla="*/ 955812 h 1827620"/>
                    <a:gd name="connsiteX619" fmla="*/ 728801 w 1159759"/>
                    <a:gd name="connsiteY619" fmla="*/ 956850 h 1827620"/>
                    <a:gd name="connsiteX620" fmla="*/ 728911 w 1159759"/>
                    <a:gd name="connsiteY620" fmla="*/ 958094 h 1827620"/>
                    <a:gd name="connsiteX621" fmla="*/ 729107 w 1159759"/>
                    <a:gd name="connsiteY621" fmla="*/ 960108 h 1827620"/>
                    <a:gd name="connsiteX622" fmla="*/ 729351 w 1159759"/>
                    <a:gd name="connsiteY622" fmla="*/ 961169 h 1827620"/>
                    <a:gd name="connsiteX623" fmla="*/ 729473 w 1159759"/>
                    <a:gd name="connsiteY623" fmla="*/ 961694 h 1827620"/>
                    <a:gd name="connsiteX624" fmla="*/ 729705 w 1159759"/>
                    <a:gd name="connsiteY624" fmla="*/ 962756 h 1827620"/>
                    <a:gd name="connsiteX625" fmla="*/ 730193 w 1159759"/>
                    <a:gd name="connsiteY625" fmla="*/ 964867 h 1827620"/>
                    <a:gd name="connsiteX626" fmla="*/ 730877 w 1159759"/>
                    <a:gd name="connsiteY626" fmla="*/ 966807 h 1827620"/>
                    <a:gd name="connsiteX627" fmla="*/ 731561 w 1159759"/>
                    <a:gd name="connsiteY627" fmla="*/ 968747 h 1827620"/>
                    <a:gd name="connsiteX628" fmla="*/ 732429 w 1159759"/>
                    <a:gd name="connsiteY628" fmla="*/ 971188 h 1827620"/>
                    <a:gd name="connsiteX629" fmla="*/ 732990 w 1159759"/>
                    <a:gd name="connsiteY629" fmla="*/ 973165 h 1827620"/>
                    <a:gd name="connsiteX630" fmla="*/ 733699 w 1159759"/>
                    <a:gd name="connsiteY630" fmla="*/ 975630 h 1827620"/>
                    <a:gd name="connsiteX631" fmla="*/ 734639 w 1159759"/>
                    <a:gd name="connsiteY631" fmla="*/ 978961 h 1827620"/>
                    <a:gd name="connsiteX632" fmla="*/ 735177 w 1159759"/>
                    <a:gd name="connsiteY632" fmla="*/ 980865 h 1827620"/>
                    <a:gd name="connsiteX633" fmla="*/ 735336 w 1159759"/>
                    <a:gd name="connsiteY633" fmla="*/ 982988 h 1827620"/>
                    <a:gd name="connsiteX634" fmla="*/ 735641 w 1159759"/>
                    <a:gd name="connsiteY634" fmla="*/ 987234 h 1827620"/>
                    <a:gd name="connsiteX635" fmla="*/ 735714 w 1159759"/>
                    <a:gd name="connsiteY635" fmla="*/ 988174 h 1827620"/>
                    <a:gd name="connsiteX636" fmla="*/ 735848 w 1159759"/>
                    <a:gd name="connsiteY636" fmla="*/ 990041 h 1827620"/>
                    <a:gd name="connsiteX637" fmla="*/ 735714 w 1159759"/>
                    <a:gd name="connsiteY637" fmla="*/ 992104 h 1827620"/>
                    <a:gd name="connsiteX638" fmla="*/ 735690 w 1159759"/>
                    <a:gd name="connsiteY638" fmla="*/ 992628 h 1827620"/>
                    <a:gd name="connsiteX639" fmla="*/ 735592 w 1159759"/>
                    <a:gd name="connsiteY639" fmla="*/ 994154 h 1827620"/>
                    <a:gd name="connsiteX640" fmla="*/ 735616 w 1159759"/>
                    <a:gd name="connsiteY640" fmla="*/ 995459 h 1827620"/>
                    <a:gd name="connsiteX641" fmla="*/ 735641 w 1159759"/>
                    <a:gd name="connsiteY641" fmla="*/ 996533 h 1827620"/>
                    <a:gd name="connsiteX642" fmla="*/ 735690 w 1159759"/>
                    <a:gd name="connsiteY642" fmla="*/ 998693 h 1827620"/>
                    <a:gd name="connsiteX643" fmla="*/ 735726 w 1159759"/>
                    <a:gd name="connsiteY643" fmla="*/ 1000853 h 1827620"/>
                    <a:gd name="connsiteX644" fmla="*/ 735800 w 1159759"/>
                    <a:gd name="connsiteY644" fmla="*/ 1001915 h 1827620"/>
                    <a:gd name="connsiteX645" fmla="*/ 735946 w 1159759"/>
                    <a:gd name="connsiteY645" fmla="*/ 1004062 h 1827620"/>
                    <a:gd name="connsiteX646" fmla="*/ 736386 w 1159759"/>
                    <a:gd name="connsiteY646" fmla="*/ 1010518 h 1827620"/>
                    <a:gd name="connsiteX647" fmla="*/ 736936 w 1159759"/>
                    <a:gd name="connsiteY647" fmla="*/ 1017803 h 1827620"/>
                    <a:gd name="connsiteX648" fmla="*/ 737046 w 1159759"/>
                    <a:gd name="connsiteY648" fmla="*/ 1019340 h 1827620"/>
                    <a:gd name="connsiteX649" fmla="*/ 737571 w 1159759"/>
                    <a:gd name="connsiteY649" fmla="*/ 1020671 h 1827620"/>
                    <a:gd name="connsiteX650" fmla="*/ 738572 w 1159759"/>
                    <a:gd name="connsiteY650" fmla="*/ 1023245 h 1827620"/>
                    <a:gd name="connsiteX651" fmla="*/ 739159 w 1159759"/>
                    <a:gd name="connsiteY651" fmla="*/ 1024734 h 1827620"/>
                    <a:gd name="connsiteX652" fmla="*/ 740417 w 1159759"/>
                    <a:gd name="connsiteY652" fmla="*/ 1026028 h 1827620"/>
                    <a:gd name="connsiteX653" fmla="*/ 742297 w 1159759"/>
                    <a:gd name="connsiteY653" fmla="*/ 1027943 h 1827620"/>
                    <a:gd name="connsiteX654" fmla="*/ 742823 w 1159759"/>
                    <a:gd name="connsiteY654" fmla="*/ 1028492 h 1827620"/>
                    <a:gd name="connsiteX655" fmla="*/ 745107 w 1159759"/>
                    <a:gd name="connsiteY655" fmla="*/ 1030945 h 1827620"/>
                    <a:gd name="connsiteX656" fmla="*/ 746475 w 1159759"/>
                    <a:gd name="connsiteY656" fmla="*/ 1032409 h 1827620"/>
                    <a:gd name="connsiteX657" fmla="*/ 748050 w 1159759"/>
                    <a:gd name="connsiteY657" fmla="*/ 1033422 h 1827620"/>
                    <a:gd name="connsiteX658" fmla="*/ 751202 w 1159759"/>
                    <a:gd name="connsiteY658" fmla="*/ 1035436 h 1827620"/>
                    <a:gd name="connsiteX659" fmla="*/ 752789 w 1159759"/>
                    <a:gd name="connsiteY659" fmla="*/ 1036742 h 1827620"/>
                    <a:gd name="connsiteX660" fmla="*/ 754597 w 1159759"/>
                    <a:gd name="connsiteY660" fmla="*/ 1038230 h 1827620"/>
                    <a:gd name="connsiteX661" fmla="*/ 756124 w 1159759"/>
                    <a:gd name="connsiteY661" fmla="*/ 1039475 h 1827620"/>
                    <a:gd name="connsiteX662" fmla="*/ 756783 w 1159759"/>
                    <a:gd name="connsiteY662" fmla="*/ 1040012 h 1827620"/>
                    <a:gd name="connsiteX663" fmla="*/ 758347 w 1159759"/>
                    <a:gd name="connsiteY663" fmla="*/ 1041464 h 1827620"/>
                    <a:gd name="connsiteX664" fmla="*/ 759251 w 1159759"/>
                    <a:gd name="connsiteY664" fmla="*/ 1042294 h 1827620"/>
                    <a:gd name="connsiteX665" fmla="*/ 761816 w 1159759"/>
                    <a:gd name="connsiteY665" fmla="*/ 1045833 h 1827620"/>
                    <a:gd name="connsiteX666" fmla="*/ 762573 w 1159759"/>
                    <a:gd name="connsiteY666" fmla="*/ 1046907 h 1827620"/>
                    <a:gd name="connsiteX667" fmla="*/ 762976 w 1159759"/>
                    <a:gd name="connsiteY667" fmla="*/ 1047565 h 1827620"/>
                    <a:gd name="connsiteX668" fmla="*/ 764613 w 1159759"/>
                    <a:gd name="connsiteY668" fmla="*/ 1050287 h 1827620"/>
                    <a:gd name="connsiteX669" fmla="*/ 766518 w 1159759"/>
                    <a:gd name="connsiteY669" fmla="*/ 1056059 h 1827620"/>
                    <a:gd name="connsiteX670" fmla="*/ 766897 w 1159759"/>
                    <a:gd name="connsiteY670" fmla="*/ 1057193 h 1827620"/>
                    <a:gd name="connsiteX671" fmla="*/ 767141 w 1159759"/>
                    <a:gd name="connsiteY671" fmla="*/ 1058743 h 1827620"/>
                    <a:gd name="connsiteX672" fmla="*/ 767703 w 1159759"/>
                    <a:gd name="connsiteY672" fmla="*/ 1062343 h 1827620"/>
                    <a:gd name="connsiteX673" fmla="*/ 767923 w 1159759"/>
                    <a:gd name="connsiteY673" fmla="*/ 1063783 h 1827620"/>
                    <a:gd name="connsiteX674" fmla="*/ 767910 w 1159759"/>
                    <a:gd name="connsiteY674" fmla="*/ 1064466 h 1827620"/>
                    <a:gd name="connsiteX675" fmla="*/ 767886 w 1159759"/>
                    <a:gd name="connsiteY675" fmla="*/ 1065491 h 1827620"/>
                    <a:gd name="connsiteX676" fmla="*/ 767776 w 1159759"/>
                    <a:gd name="connsiteY676" fmla="*/ 1069567 h 1827620"/>
                    <a:gd name="connsiteX677" fmla="*/ 767764 w 1159759"/>
                    <a:gd name="connsiteY677" fmla="*/ 1071666 h 1827620"/>
                    <a:gd name="connsiteX678" fmla="*/ 767739 w 1159759"/>
                    <a:gd name="connsiteY678" fmla="*/ 1074802 h 1827620"/>
                    <a:gd name="connsiteX679" fmla="*/ 767727 w 1159759"/>
                    <a:gd name="connsiteY679" fmla="*/ 1076889 h 1827620"/>
                    <a:gd name="connsiteX680" fmla="*/ 767813 w 1159759"/>
                    <a:gd name="connsiteY680" fmla="*/ 1079073 h 1827620"/>
                    <a:gd name="connsiteX681" fmla="*/ 767996 w 1159759"/>
                    <a:gd name="connsiteY681" fmla="*/ 1084504 h 1827620"/>
                    <a:gd name="connsiteX682" fmla="*/ 762683 w 1159759"/>
                    <a:gd name="connsiteY682" fmla="*/ 1090837 h 1827620"/>
                    <a:gd name="connsiteX683" fmla="*/ 761681 w 1159759"/>
                    <a:gd name="connsiteY683" fmla="*/ 1092045 h 1827620"/>
                    <a:gd name="connsiteX684" fmla="*/ 759776 w 1159759"/>
                    <a:gd name="connsiteY684" fmla="*/ 1093680 h 1827620"/>
                    <a:gd name="connsiteX685" fmla="*/ 758652 w 1159759"/>
                    <a:gd name="connsiteY685" fmla="*/ 1094656 h 1827620"/>
                    <a:gd name="connsiteX686" fmla="*/ 754878 w 1159759"/>
                    <a:gd name="connsiteY686" fmla="*/ 1097890 h 1827620"/>
                    <a:gd name="connsiteX687" fmla="*/ 753363 w 1159759"/>
                    <a:gd name="connsiteY687" fmla="*/ 1099184 h 1827620"/>
                    <a:gd name="connsiteX688" fmla="*/ 751861 w 1159759"/>
                    <a:gd name="connsiteY688" fmla="*/ 1100489 h 1827620"/>
                    <a:gd name="connsiteX689" fmla="*/ 750627 w 1159759"/>
                    <a:gd name="connsiteY689" fmla="*/ 1101868 h 1827620"/>
                    <a:gd name="connsiteX690" fmla="*/ 749944 w 1159759"/>
                    <a:gd name="connsiteY690" fmla="*/ 1102625 h 1827620"/>
                    <a:gd name="connsiteX691" fmla="*/ 745840 w 1159759"/>
                    <a:gd name="connsiteY691" fmla="*/ 1107237 h 1827620"/>
                    <a:gd name="connsiteX692" fmla="*/ 744472 w 1159759"/>
                    <a:gd name="connsiteY692" fmla="*/ 1108775 h 1827620"/>
                    <a:gd name="connsiteX693" fmla="*/ 743775 w 1159759"/>
                    <a:gd name="connsiteY693" fmla="*/ 1109544 h 1827620"/>
                    <a:gd name="connsiteX694" fmla="*/ 742383 w 1159759"/>
                    <a:gd name="connsiteY694" fmla="*/ 1111020 h 1827620"/>
                    <a:gd name="connsiteX695" fmla="*/ 736410 w 1159759"/>
                    <a:gd name="connsiteY695" fmla="*/ 1117317 h 1827620"/>
                    <a:gd name="connsiteX696" fmla="*/ 734297 w 1159759"/>
                    <a:gd name="connsiteY696" fmla="*/ 1119538 h 1827620"/>
                    <a:gd name="connsiteX697" fmla="*/ 732905 w 1159759"/>
                    <a:gd name="connsiteY697" fmla="*/ 1121014 h 1827620"/>
                    <a:gd name="connsiteX698" fmla="*/ 731329 w 1159759"/>
                    <a:gd name="connsiteY698" fmla="*/ 1122479 h 1827620"/>
                    <a:gd name="connsiteX699" fmla="*/ 730621 w 1159759"/>
                    <a:gd name="connsiteY699" fmla="*/ 1123138 h 1827620"/>
                    <a:gd name="connsiteX700" fmla="*/ 728850 w 1159759"/>
                    <a:gd name="connsiteY700" fmla="*/ 1124785 h 1827620"/>
                    <a:gd name="connsiteX701" fmla="*/ 727763 w 1159759"/>
                    <a:gd name="connsiteY701" fmla="*/ 1126579 h 1827620"/>
                    <a:gd name="connsiteX702" fmla="*/ 725674 w 1159759"/>
                    <a:gd name="connsiteY702" fmla="*/ 1130032 h 1827620"/>
                    <a:gd name="connsiteX703" fmla="*/ 725259 w 1159759"/>
                    <a:gd name="connsiteY703" fmla="*/ 1130728 h 1827620"/>
                    <a:gd name="connsiteX704" fmla="*/ 724624 w 1159759"/>
                    <a:gd name="connsiteY704" fmla="*/ 1131899 h 1827620"/>
                    <a:gd name="connsiteX705" fmla="*/ 722560 w 1159759"/>
                    <a:gd name="connsiteY705" fmla="*/ 1135768 h 1827620"/>
                    <a:gd name="connsiteX706" fmla="*/ 722316 w 1159759"/>
                    <a:gd name="connsiteY706" fmla="*/ 1136219 h 1827620"/>
                    <a:gd name="connsiteX707" fmla="*/ 721864 w 1159759"/>
                    <a:gd name="connsiteY707" fmla="*/ 1137122 h 1827620"/>
                    <a:gd name="connsiteX708" fmla="*/ 718993 w 1159759"/>
                    <a:gd name="connsiteY708" fmla="*/ 1142772 h 1827620"/>
                    <a:gd name="connsiteX709" fmla="*/ 718517 w 1159759"/>
                    <a:gd name="connsiteY709" fmla="*/ 1143700 h 1827620"/>
                    <a:gd name="connsiteX710" fmla="*/ 718138 w 1159759"/>
                    <a:gd name="connsiteY710" fmla="*/ 1144663 h 1827620"/>
                    <a:gd name="connsiteX711" fmla="*/ 717076 w 1159759"/>
                    <a:gd name="connsiteY711" fmla="*/ 1147348 h 1827620"/>
                    <a:gd name="connsiteX712" fmla="*/ 716428 w 1159759"/>
                    <a:gd name="connsiteY712" fmla="*/ 1148971 h 1827620"/>
                    <a:gd name="connsiteX713" fmla="*/ 716099 w 1159759"/>
                    <a:gd name="connsiteY713" fmla="*/ 1151168 h 1827620"/>
                    <a:gd name="connsiteX714" fmla="*/ 715231 w 1159759"/>
                    <a:gd name="connsiteY714" fmla="*/ 1156866 h 1827620"/>
                    <a:gd name="connsiteX715" fmla="*/ 714963 w 1159759"/>
                    <a:gd name="connsiteY715" fmla="*/ 1157977 h 1827620"/>
                    <a:gd name="connsiteX716" fmla="*/ 714413 w 1159759"/>
                    <a:gd name="connsiteY716" fmla="*/ 1160356 h 1827620"/>
                    <a:gd name="connsiteX717" fmla="*/ 713998 w 1159759"/>
                    <a:gd name="connsiteY717" fmla="*/ 1162126 h 1827620"/>
                    <a:gd name="connsiteX718" fmla="*/ 713961 w 1159759"/>
                    <a:gd name="connsiteY718" fmla="*/ 1163554 h 1827620"/>
                    <a:gd name="connsiteX719" fmla="*/ 713888 w 1159759"/>
                    <a:gd name="connsiteY719" fmla="*/ 1166067 h 1827620"/>
                    <a:gd name="connsiteX720" fmla="*/ 713863 w 1159759"/>
                    <a:gd name="connsiteY720" fmla="*/ 1166922 h 1827620"/>
                    <a:gd name="connsiteX721" fmla="*/ 713900 w 1159759"/>
                    <a:gd name="connsiteY721" fmla="*/ 1167788 h 1827620"/>
                    <a:gd name="connsiteX722" fmla="*/ 714205 w 1159759"/>
                    <a:gd name="connsiteY722" fmla="*/ 1168935 h 1827620"/>
                    <a:gd name="connsiteX723" fmla="*/ 714816 w 1159759"/>
                    <a:gd name="connsiteY723" fmla="*/ 1171180 h 1827620"/>
                    <a:gd name="connsiteX724" fmla="*/ 715048 w 1159759"/>
                    <a:gd name="connsiteY724" fmla="*/ 1171949 h 1827620"/>
                    <a:gd name="connsiteX725" fmla="*/ 716795 w 1159759"/>
                    <a:gd name="connsiteY725" fmla="*/ 1176135 h 1827620"/>
                    <a:gd name="connsiteX726" fmla="*/ 717503 w 1159759"/>
                    <a:gd name="connsiteY726" fmla="*/ 1177819 h 1827620"/>
                    <a:gd name="connsiteX727" fmla="*/ 719054 w 1159759"/>
                    <a:gd name="connsiteY727" fmla="*/ 1179039 h 1827620"/>
                    <a:gd name="connsiteX728" fmla="*/ 721106 w 1159759"/>
                    <a:gd name="connsiteY728" fmla="*/ 1180662 h 1827620"/>
                    <a:gd name="connsiteX729" fmla="*/ 722157 w 1159759"/>
                    <a:gd name="connsiteY729" fmla="*/ 1181479 h 1827620"/>
                    <a:gd name="connsiteX730" fmla="*/ 724306 w 1159759"/>
                    <a:gd name="connsiteY730" fmla="*/ 1183078 h 1827620"/>
                    <a:gd name="connsiteX731" fmla="*/ 726065 w 1159759"/>
                    <a:gd name="connsiteY731" fmla="*/ 1184396 h 1827620"/>
                    <a:gd name="connsiteX732" fmla="*/ 726700 w 1159759"/>
                    <a:gd name="connsiteY732" fmla="*/ 1186226 h 1827620"/>
                    <a:gd name="connsiteX733" fmla="*/ 728447 w 1159759"/>
                    <a:gd name="connsiteY733" fmla="*/ 1191291 h 1827620"/>
                    <a:gd name="connsiteX734" fmla="*/ 728960 w 1159759"/>
                    <a:gd name="connsiteY734" fmla="*/ 1192780 h 1827620"/>
                    <a:gd name="connsiteX735" fmla="*/ 728972 w 1159759"/>
                    <a:gd name="connsiteY735" fmla="*/ 1193219 h 1827620"/>
                    <a:gd name="connsiteX736" fmla="*/ 729033 w 1159759"/>
                    <a:gd name="connsiteY736" fmla="*/ 1195305 h 1827620"/>
                    <a:gd name="connsiteX737" fmla="*/ 729167 w 1159759"/>
                    <a:gd name="connsiteY737" fmla="*/ 1199613 h 1827620"/>
                    <a:gd name="connsiteX738" fmla="*/ 729265 w 1159759"/>
                    <a:gd name="connsiteY738" fmla="*/ 1202822 h 1827620"/>
                    <a:gd name="connsiteX739" fmla="*/ 729851 w 1159759"/>
                    <a:gd name="connsiteY739" fmla="*/ 1205068 h 1827620"/>
                    <a:gd name="connsiteX740" fmla="*/ 730609 w 1159759"/>
                    <a:gd name="connsiteY740" fmla="*/ 1208045 h 1827620"/>
                    <a:gd name="connsiteX741" fmla="*/ 733015 w 1159759"/>
                    <a:gd name="connsiteY741" fmla="*/ 1217075 h 1827620"/>
                    <a:gd name="connsiteX742" fmla="*/ 733674 w 1159759"/>
                    <a:gd name="connsiteY742" fmla="*/ 1219577 h 1827620"/>
                    <a:gd name="connsiteX743" fmla="*/ 734200 w 1159759"/>
                    <a:gd name="connsiteY743" fmla="*/ 1221566 h 1827620"/>
                    <a:gd name="connsiteX744" fmla="*/ 734346 w 1159759"/>
                    <a:gd name="connsiteY744" fmla="*/ 1222640 h 1827620"/>
                    <a:gd name="connsiteX745" fmla="*/ 734920 w 1159759"/>
                    <a:gd name="connsiteY745" fmla="*/ 1226935 h 1827620"/>
                    <a:gd name="connsiteX746" fmla="*/ 735140 w 1159759"/>
                    <a:gd name="connsiteY746" fmla="*/ 1228546 h 1827620"/>
                    <a:gd name="connsiteX747" fmla="*/ 735067 w 1159759"/>
                    <a:gd name="connsiteY747" fmla="*/ 1230047 h 1827620"/>
                    <a:gd name="connsiteX748" fmla="*/ 734994 w 1159759"/>
                    <a:gd name="connsiteY748" fmla="*/ 1231523 h 1827620"/>
                    <a:gd name="connsiteX749" fmla="*/ 734957 w 1159759"/>
                    <a:gd name="connsiteY749" fmla="*/ 1232048 h 1827620"/>
                    <a:gd name="connsiteX750" fmla="*/ 734847 w 1159759"/>
                    <a:gd name="connsiteY750" fmla="*/ 1233049 h 1827620"/>
                    <a:gd name="connsiteX751" fmla="*/ 734566 w 1159759"/>
                    <a:gd name="connsiteY751" fmla="*/ 1235550 h 1827620"/>
                    <a:gd name="connsiteX752" fmla="*/ 734236 w 1159759"/>
                    <a:gd name="connsiteY752" fmla="*/ 1236343 h 1827620"/>
                    <a:gd name="connsiteX753" fmla="*/ 733833 w 1159759"/>
                    <a:gd name="connsiteY753" fmla="*/ 1237295 h 1827620"/>
                    <a:gd name="connsiteX754" fmla="*/ 732893 w 1159759"/>
                    <a:gd name="connsiteY754" fmla="*/ 1239504 h 1827620"/>
                    <a:gd name="connsiteX755" fmla="*/ 732917 w 1159759"/>
                    <a:gd name="connsiteY755" fmla="*/ 1241627 h 1827620"/>
                    <a:gd name="connsiteX756" fmla="*/ 732929 w 1159759"/>
                    <a:gd name="connsiteY756" fmla="*/ 1243226 h 1827620"/>
                    <a:gd name="connsiteX757" fmla="*/ 732917 w 1159759"/>
                    <a:gd name="connsiteY757" fmla="*/ 1245398 h 1827620"/>
                    <a:gd name="connsiteX758" fmla="*/ 732893 w 1159759"/>
                    <a:gd name="connsiteY758" fmla="*/ 1248461 h 1827620"/>
                    <a:gd name="connsiteX759" fmla="*/ 726358 w 1159759"/>
                    <a:gd name="connsiteY759" fmla="*/ 1249608 h 1827620"/>
                    <a:gd name="connsiteX760" fmla="*/ 724954 w 1159759"/>
                    <a:gd name="connsiteY760" fmla="*/ 1249864 h 1827620"/>
                    <a:gd name="connsiteX761" fmla="*/ 723574 w 1159759"/>
                    <a:gd name="connsiteY761" fmla="*/ 1249986 h 1827620"/>
                    <a:gd name="connsiteX762" fmla="*/ 720349 w 1159759"/>
                    <a:gd name="connsiteY762" fmla="*/ 1250267 h 1827620"/>
                    <a:gd name="connsiteX763" fmla="*/ 718138 w 1159759"/>
                    <a:gd name="connsiteY763" fmla="*/ 1250462 h 1827620"/>
                    <a:gd name="connsiteX764" fmla="*/ 716367 w 1159759"/>
                    <a:gd name="connsiteY764" fmla="*/ 1250609 h 1827620"/>
                    <a:gd name="connsiteX765" fmla="*/ 715427 w 1159759"/>
                    <a:gd name="connsiteY765" fmla="*/ 1250596 h 1827620"/>
                    <a:gd name="connsiteX766" fmla="*/ 714486 w 1159759"/>
                    <a:gd name="connsiteY766" fmla="*/ 1250572 h 1827620"/>
                    <a:gd name="connsiteX767" fmla="*/ 709271 w 1159759"/>
                    <a:gd name="connsiteY767" fmla="*/ 1250475 h 1827620"/>
                    <a:gd name="connsiteX768" fmla="*/ 707695 w 1159759"/>
                    <a:gd name="connsiteY768" fmla="*/ 1250267 h 1827620"/>
                    <a:gd name="connsiteX769" fmla="*/ 695347 w 1159759"/>
                    <a:gd name="connsiteY769" fmla="*/ 1248644 h 1827620"/>
                    <a:gd name="connsiteX770" fmla="*/ 692501 w 1159759"/>
                    <a:gd name="connsiteY770" fmla="*/ 1248266 h 1827620"/>
                    <a:gd name="connsiteX771" fmla="*/ 690107 w 1159759"/>
                    <a:gd name="connsiteY771" fmla="*/ 1247888 h 1827620"/>
                    <a:gd name="connsiteX772" fmla="*/ 688202 w 1159759"/>
                    <a:gd name="connsiteY772" fmla="*/ 1247583 h 1827620"/>
                    <a:gd name="connsiteX773" fmla="*/ 681557 w 1159759"/>
                    <a:gd name="connsiteY773" fmla="*/ 1246509 h 1827620"/>
                    <a:gd name="connsiteX774" fmla="*/ 681081 w 1159759"/>
                    <a:gd name="connsiteY774" fmla="*/ 1246435 h 1827620"/>
                    <a:gd name="connsiteX775" fmla="*/ 679212 w 1159759"/>
                    <a:gd name="connsiteY775" fmla="*/ 1246155 h 1827620"/>
                    <a:gd name="connsiteX776" fmla="*/ 672189 w 1159759"/>
                    <a:gd name="connsiteY776" fmla="*/ 1245093 h 1827620"/>
                    <a:gd name="connsiteX777" fmla="*/ 670320 w 1159759"/>
                    <a:gd name="connsiteY777" fmla="*/ 1244812 h 1827620"/>
                    <a:gd name="connsiteX778" fmla="*/ 668623 w 1159759"/>
                    <a:gd name="connsiteY778" fmla="*/ 1244300 h 1827620"/>
                    <a:gd name="connsiteX779" fmla="*/ 666717 w 1159759"/>
                    <a:gd name="connsiteY779" fmla="*/ 1243726 h 1827620"/>
                    <a:gd name="connsiteX780" fmla="*/ 661526 w 1159759"/>
                    <a:gd name="connsiteY780" fmla="*/ 1242140 h 1827620"/>
                    <a:gd name="connsiteX781" fmla="*/ 660622 w 1159759"/>
                    <a:gd name="connsiteY781" fmla="*/ 1241871 h 1827620"/>
                    <a:gd name="connsiteX782" fmla="*/ 659450 w 1159759"/>
                    <a:gd name="connsiteY782" fmla="*/ 1241566 h 1827620"/>
                    <a:gd name="connsiteX783" fmla="*/ 655541 w 1159759"/>
                    <a:gd name="connsiteY783" fmla="*/ 1240553 h 1827620"/>
                    <a:gd name="connsiteX784" fmla="*/ 654161 w 1159759"/>
                    <a:gd name="connsiteY784" fmla="*/ 1240200 h 1827620"/>
                    <a:gd name="connsiteX785" fmla="*/ 652268 w 1159759"/>
                    <a:gd name="connsiteY785" fmla="*/ 1240053 h 1827620"/>
                    <a:gd name="connsiteX786" fmla="*/ 648042 w 1159759"/>
                    <a:gd name="connsiteY786" fmla="*/ 1239736 h 1827620"/>
                    <a:gd name="connsiteX787" fmla="*/ 646625 w 1159759"/>
                    <a:gd name="connsiteY787" fmla="*/ 1239638 h 1827620"/>
                    <a:gd name="connsiteX788" fmla="*/ 645648 w 1159759"/>
                    <a:gd name="connsiteY788" fmla="*/ 1239650 h 1827620"/>
                    <a:gd name="connsiteX789" fmla="*/ 644671 w 1159759"/>
                    <a:gd name="connsiteY789" fmla="*/ 1239663 h 1827620"/>
                    <a:gd name="connsiteX790" fmla="*/ 642705 w 1159759"/>
                    <a:gd name="connsiteY790" fmla="*/ 1239687 h 1827620"/>
                    <a:gd name="connsiteX791" fmla="*/ 637318 w 1159759"/>
                    <a:gd name="connsiteY791" fmla="*/ 1239748 h 1827620"/>
                    <a:gd name="connsiteX792" fmla="*/ 635364 w 1159759"/>
                    <a:gd name="connsiteY792" fmla="*/ 1239773 h 1827620"/>
                    <a:gd name="connsiteX793" fmla="*/ 634375 w 1159759"/>
                    <a:gd name="connsiteY793" fmla="*/ 1239785 h 1827620"/>
                    <a:gd name="connsiteX794" fmla="*/ 633080 w 1159759"/>
                    <a:gd name="connsiteY794" fmla="*/ 1239882 h 1827620"/>
                    <a:gd name="connsiteX795" fmla="*/ 631883 w 1159759"/>
                    <a:gd name="connsiteY795" fmla="*/ 1239980 h 1827620"/>
                    <a:gd name="connsiteX796" fmla="*/ 630210 w 1159759"/>
                    <a:gd name="connsiteY796" fmla="*/ 1240114 h 1827620"/>
                    <a:gd name="connsiteX797" fmla="*/ 622698 w 1159759"/>
                    <a:gd name="connsiteY797" fmla="*/ 1240712 h 1827620"/>
                    <a:gd name="connsiteX798" fmla="*/ 621281 w 1159759"/>
                    <a:gd name="connsiteY798" fmla="*/ 1240822 h 1827620"/>
                    <a:gd name="connsiteX799" fmla="*/ 619449 w 1159759"/>
                    <a:gd name="connsiteY799" fmla="*/ 1241579 h 1827620"/>
                    <a:gd name="connsiteX800" fmla="*/ 614392 w 1159759"/>
                    <a:gd name="connsiteY800" fmla="*/ 1243690 h 1827620"/>
                    <a:gd name="connsiteX801" fmla="*/ 612096 w 1159759"/>
                    <a:gd name="connsiteY801" fmla="*/ 1244654 h 1827620"/>
                    <a:gd name="connsiteX802" fmla="*/ 611254 w 1159759"/>
                    <a:gd name="connsiteY802" fmla="*/ 1244898 h 1827620"/>
                    <a:gd name="connsiteX803" fmla="*/ 606795 w 1159759"/>
                    <a:gd name="connsiteY803" fmla="*/ 1246191 h 1827620"/>
                    <a:gd name="connsiteX804" fmla="*/ 605024 w 1159759"/>
                    <a:gd name="connsiteY804" fmla="*/ 1246704 h 1827620"/>
                    <a:gd name="connsiteX805" fmla="*/ 603888 w 1159759"/>
                    <a:gd name="connsiteY805" fmla="*/ 1247497 h 1827620"/>
                    <a:gd name="connsiteX806" fmla="*/ 602032 w 1159759"/>
                    <a:gd name="connsiteY806" fmla="*/ 1248791 h 1827620"/>
                    <a:gd name="connsiteX807" fmla="*/ 601189 w 1159759"/>
                    <a:gd name="connsiteY807" fmla="*/ 1249376 h 1827620"/>
                    <a:gd name="connsiteX808" fmla="*/ 600603 w 1159759"/>
                    <a:gd name="connsiteY808" fmla="*/ 1250145 h 1827620"/>
                    <a:gd name="connsiteX809" fmla="*/ 598881 w 1159759"/>
                    <a:gd name="connsiteY809" fmla="*/ 1252415 h 1827620"/>
                    <a:gd name="connsiteX810" fmla="*/ 598014 w 1159759"/>
                    <a:gd name="connsiteY810" fmla="*/ 1253574 h 1827620"/>
                    <a:gd name="connsiteX811" fmla="*/ 597769 w 1159759"/>
                    <a:gd name="connsiteY811" fmla="*/ 1255099 h 1827620"/>
                    <a:gd name="connsiteX812" fmla="*/ 597024 w 1159759"/>
                    <a:gd name="connsiteY812" fmla="*/ 1259883 h 1827620"/>
                    <a:gd name="connsiteX813" fmla="*/ 596829 w 1159759"/>
                    <a:gd name="connsiteY813" fmla="*/ 1261274 h 1827620"/>
                    <a:gd name="connsiteX814" fmla="*/ 597012 w 1159759"/>
                    <a:gd name="connsiteY814" fmla="*/ 1262946 h 1827620"/>
                    <a:gd name="connsiteX815" fmla="*/ 597598 w 1159759"/>
                    <a:gd name="connsiteY815" fmla="*/ 1268010 h 1827620"/>
                    <a:gd name="connsiteX816" fmla="*/ 597720 w 1159759"/>
                    <a:gd name="connsiteY816" fmla="*/ 1269035 h 1827620"/>
                    <a:gd name="connsiteX817" fmla="*/ 598111 w 1159759"/>
                    <a:gd name="connsiteY817" fmla="*/ 1270633 h 1827620"/>
                    <a:gd name="connsiteX818" fmla="*/ 599601 w 1159759"/>
                    <a:gd name="connsiteY818" fmla="*/ 1276650 h 1827620"/>
                    <a:gd name="connsiteX819" fmla="*/ 599980 w 1159759"/>
                    <a:gd name="connsiteY819" fmla="*/ 1278175 h 1827620"/>
                    <a:gd name="connsiteX820" fmla="*/ 600884 w 1159759"/>
                    <a:gd name="connsiteY820" fmla="*/ 1280725 h 1827620"/>
                    <a:gd name="connsiteX821" fmla="*/ 603424 w 1159759"/>
                    <a:gd name="connsiteY821" fmla="*/ 1287839 h 1827620"/>
                    <a:gd name="connsiteX822" fmla="*/ 604145 w 1159759"/>
                    <a:gd name="connsiteY822" fmla="*/ 1289877 h 1827620"/>
                    <a:gd name="connsiteX823" fmla="*/ 604878 w 1159759"/>
                    <a:gd name="connsiteY823" fmla="*/ 1291903 h 1827620"/>
                    <a:gd name="connsiteX824" fmla="*/ 605757 w 1159759"/>
                    <a:gd name="connsiteY824" fmla="*/ 1293819 h 1827620"/>
                    <a:gd name="connsiteX825" fmla="*/ 608188 w 1159759"/>
                    <a:gd name="connsiteY825" fmla="*/ 1299079 h 1827620"/>
                    <a:gd name="connsiteX826" fmla="*/ 610606 w 1159759"/>
                    <a:gd name="connsiteY826" fmla="*/ 1304338 h 1827620"/>
                    <a:gd name="connsiteX827" fmla="*/ 611486 w 1159759"/>
                    <a:gd name="connsiteY827" fmla="*/ 1306241 h 1827620"/>
                    <a:gd name="connsiteX828" fmla="*/ 613330 w 1159759"/>
                    <a:gd name="connsiteY828" fmla="*/ 1308011 h 1827620"/>
                    <a:gd name="connsiteX829" fmla="*/ 614063 w 1159759"/>
                    <a:gd name="connsiteY829" fmla="*/ 1308719 h 1827620"/>
                    <a:gd name="connsiteX830" fmla="*/ 615907 w 1159759"/>
                    <a:gd name="connsiteY830" fmla="*/ 1310488 h 1827620"/>
                    <a:gd name="connsiteX831" fmla="*/ 617385 w 1159759"/>
                    <a:gd name="connsiteY831" fmla="*/ 1311904 h 1827620"/>
                    <a:gd name="connsiteX832" fmla="*/ 617788 w 1159759"/>
                    <a:gd name="connsiteY832" fmla="*/ 1312294 h 1827620"/>
                    <a:gd name="connsiteX833" fmla="*/ 618557 w 1159759"/>
                    <a:gd name="connsiteY833" fmla="*/ 1313722 h 1827620"/>
                    <a:gd name="connsiteX834" fmla="*/ 619290 w 1159759"/>
                    <a:gd name="connsiteY834" fmla="*/ 1315076 h 1827620"/>
                    <a:gd name="connsiteX835" fmla="*/ 619767 w 1159759"/>
                    <a:gd name="connsiteY835" fmla="*/ 1315979 h 1827620"/>
                    <a:gd name="connsiteX836" fmla="*/ 619974 w 1159759"/>
                    <a:gd name="connsiteY836" fmla="*/ 1316724 h 1827620"/>
                    <a:gd name="connsiteX837" fmla="*/ 620903 w 1159759"/>
                    <a:gd name="connsiteY837" fmla="*/ 1319933 h 1827620"/>
                    <a:gd name="connsiteX838" fmla="*/ 621330 w 1159759"/>
                    <a:gd name="connsiteY838" fmla="*/ 1321422 h 1827620"/>
                    <a:gd name="connsiteX839" fmla="*/ 621074 w 1159759"/>
                    <a:gd name="connsiteY839" fmla="*/ 1322971 h 1827620"/>
                    <a:gd name="connsiteX840" fmla="*/ 620219 w 1159759"/>
                    <a:gd name="connsiteY840" fmla="*/ 1327914 h 1827620"/>
                    <a:gd name="connsiteX841" fmla="*/ 619925 w 1159759"/>
                    <a:gd name="connsiteY841" fmla="*/ 1329634 h 1827620"/>
                    <a:gd name="connsiteX842" fmla="*/ 618667 w 1159759"/>
                    <a:gd name="connsiteY842" fmla="*/ 1331209 h 1827620"/>
                    <a:gd name="connsiteX843" fmla="*/ 616127 w 1159759"/>
                    <a:gd name="connsiteY843" fmla="*/ 1334369 h 1827620"/>
                    <a:gd name="connsiteX844" fmla="*/ 614893 w 1159759"/>
                    <a:gd name="connsiteY844" fmla="*/ 1336834 h 1827620"/>
                    <a:gd name="connsiteX845" fmla="*/ 613232 w 1159759"/>
                    <a:gd name="connsiteY845" fmla="*/ 1340129 h 1827620"/>
                    <a:gd name="connsiteX846" fmla="*/ 611314 w 1159759"/>
                    <a:gd name="connsiteY846" fmla="*/ 1342704 h 1827620"/>
                    <a:gd name="connsiteX847" fmla="*/ 610166 w 1159759"/>
                    <a:gd name="connsiteY847" fmla="*/ 1344241 h 1827620"/>
                    <a:gd name="connsiteX848" fmla="*/ 608713 w 1159759"/>
                    <a:gd name="connsiteY848" fmla="*/ 1346340 h 1827620"/>
                    <a:gd name="connsiteX849" fmla="*/ 604951 w 1159759"/>
                    <a:gd name="connsiteY849" fmla="*/ 1351770 h 1827620"/>
                    <a:gd name="connsiteX850" fmla="*/ 604670 w 1159759"/>
                    <a:gd name="connsiteY850" fmla="*/ 1352185 h 1827620"/>
                    <a:gd name="connsiteX851" fmla="*/ 604072 w 1159759"/>
                    <a:gd name="connsiteY851" fmla="*/ 1353015 h 1827620"/>
                    <a:gd name="connsiteX852" fmla="*/ 601714 w 1159759"/>
                    <a:gd name="connsiteY852" fmla="*/ 1356310 h 1827620"/>
                    <a:gd name="connsiteX853" fmla="*/ 600236 w 1159759"/>
                    <a:gd name="connsiteY853" fmla="*/ 1358372 h 1827620"/>
                    <a:gd name="connsiteX854" fmla="*/ 595839 w 1159759"/>
                    <a:gd name="connsiteY854" fmla="*/ 1365157 h 1827620"/>
                    <a:gd name="connsiteX855" fmla="*/ 595387 w 1159759"/>
                    <a:gd name="connsiteY855" fmla="*/ 1365865 h 1827620"/>
                    <a:gd name="connsiteX856" fmla="*/ 594936 w 1159759"/>
                    <a:gd name="connsiteY856" fmla="*/ 1366328 h 1827620"/>
                    <a:gd name="connsiteX857" fmla="*/ 594007 w 1159759"/>
                    <a:gd name="connsiteY857" fmla="*/ 1367304 h 1827620"/>
                    <a:gd name="connsiteX858" fmla="*/ 592627 w 1159759"/>
                    <a:gd name="connsiteY858" fmla="*/ 1368732 h 1827620"/>
                    <a:gd name="connsiteX859" fmla="*/ 591100 w 1159759"/>
                    <a:gd name="connsiteY859" fmla="*/ 1368818 h 1827620"/>
                    <a:gd name="connsiteX860" fmla="*/ 587961 w 1159759"/>
                    <a:gd name="connsiteY860" fmla="*/ 1368988 h 1827620"/>
                    <a:gd name="connsiteX861" fmla="*/ 587253 w 1159759"/>
                    <a:gd name="connsiteY861" fmla="*/ 1368976 h 1827620"/>
                    <a:gd name="connsiteX862" fmla="*/ 584334 w 1159759"/>
                    <a:gd name="connsiteY862" fmla="*/ 1368366 h 1827620"/>
                    <a:gd name="connsiteX863" fmla="*/ 582966 w 1159759"/>
                    <a:gd name="connsiteY863" fmla="*/ 1368098 h 1827620"/>
                    <a:gd name="connsiteX864" fmla="*/ 581830 w 1159759"/>
                    <a:gd name="connsiteY864" fmla="*/ 1367207 h 1827620"/>
                    <a:gd name="connsiteX865" fmla="*/ 578996 w 1159759"/>
                    <a:gd name="connsiteY865" fmla="*/ 1364998 h 1827620"/>
                    <a:gd name="connsiteX866" fmla="*/ 578410 w 1159759"/>
                    <a:gd name="connsiteY866" fmla="*/ 1364547 h 1827620"/>
                    <a:gd name="connsiteX867" fmla="*/ 577714 w 1159759"/>
                    <a:gd name="connsiteY867" fmla="*/ 1363815 h 1827620"/>
                    <a:gd name="connsiteX868" fmla="*/ 575992 w 1159759"/>
                    <a:gd name="connsiteY868" fmla="*/ 1361996 h 1827620"/>
                    <a:gd name="connsiteX869" fmla="*/ 574929 w 1159759"/>
                    <a:gd name="connsiteY869" fmla="*/ 1360874 h 1827620"/>
                    <a:gd name="connsiteX870" fmla="*/ 572047 w 1159759"/>
                    <a:gd name="connsiteY870" fmla="*/ 1356920 h 1827620"/>
                    <a:gd name="connsiteX871" fmla="*/ 570349 w 1159759"/>
                    <a:gd name="connsiteY871" fmla="*/ 1354589 h 1827620"/>
                    <a:gd name="connsiteX872" fmla="*/ 568187 w 1159759"/>
                    <a:gd name="connsiteY872" fmla="*/ 1353357 h 1827620"/>
                    <a:gd name="connsiteX873" fmla="*/ 564730 w 1159759"/>
                    <a:gd name="connsiteY873" fmla="*/ 1351380 h 1827620"/>
                    <a:gd name="connsiteX874" fmla="*/ 562581 w 1159759"/>
                    <a:gd name="connsiteY874" fmla="*/ 1349257 h 1827620"/>
                    <a:gd name="connsiteX875" fmla="*/ 561933 w 1159759"/>
                    <a:gd name="connsiteY875" fmla="*/ 1348622 h 1827620"/>
                    <a:gd name="connsiteX876" fmla="*/ 560602 w 1159759"/>
                    <a:gd name="connsiteY876" fmla="*/ 1347280 h 1827620"/>
                    <a:gd name="connsiteX877" fmla="*/ 559527 w 1159759"/>
                    <a:gd name="connsiteY877" fmla="*/ 1346645 h 1827620"/>
                    <a:gd name="connsiteX878" fmla="*/ 557573 w 1159759"/>
                    <a:gd name="connsiteY878" fmla="*/ 1345498 h 1827620"/>
                    <a:gd name="connsiteX879" fmla="*/ 556266 w 1159759"/>
                    <a:gd name="connsiteY879" fmla="*/ 1344717 h 1827620"/>
                    <a:gd name="connsiteX880" fmla="*/ 554678 w 1159759"/>
                    <a:gd name="connsiteY880" fmla="*/ 1344681 h 1827620"/>
                    <a:gd name="connsiteX881" fmla="*/ 551393 w 1159759"/>
                    <a:gd name="connsiteY881" fmla="*/ 1344595 h 1827620"/>
                    <a:gd name="connsiteX882" fmla="*/ 550684 w 1159759"/>
                    <a:gd name="connsiteY882" fmla="*/ 1344571 h 1827620"/>
                    <a:gd name="connsiteX883" fmla="*/ 549695 w 1159759"/>
                    <a:gd name="connsiteY883" fmla="*/ 1344705 h 1827620"/>
                    <a:gd name="connsiteX884" fmla="*/ 544089 w 1159759"/>
                    <a:gd name="connsiteY884" fmla="*/ 1345473 h 1827620"/>
                    <a:gd name="connsiteX885" fmla="*/ 543612 w 1159759"/>
                    <a:gd name="connsiteY885" fmla="*/ 1345535 h 1827620"/>
                    <a:gd name="connsiteX886" fmla="*/ 542916 w 1159759"/>
                    <a:gd name="connsiteY886" fmla="*/ 1345705 h 1827620"/>
                    <a:gd name="connsiteX887" fmla="*/ 540315 w 1159759"/>
                    <a:gd name="connsiteY887" fmla="*/ 1346352 h 1827620"/>
                    <a:gd name="connsiteX888" fmla="*/ 538910 w 1159759"/>
                    <a:gd name="connsiteY888" fmla="*/ 1346694 h 1827620"/>
                    <a:gd name="connsiteX889" fmla="*/ 537774 w 1159759"/>
                    <a:gd name="connsiteY889" fmla="*/ 1347316 h 1827620"/>
                    <a:gd name="connsiteX890" fmla="*/ 536663 w 1159759"/>
                    <a:gd name="connsiteY890" fmla="*/ 1347926 h 1827620"/>
                    <a:gd name="connsiteX891" fmla="*/ 534000 w 1159759"/>
                    <a:gd name="connsiteY891" fmla="*/ 1349378 h 1827620"/>
                    <a:gd name="connsiteX892" fmla="*/ 533096 w 1159759"/>
                    <a:gd name="connsiteY892" fmla="*/ 1350013 h 1827620"/>
                    <a:gd name="connsiteX893" fmla="*/ 531630 w 1159759"/>
                    <a:gd name="connsiteY893" fmla="*/ 1351038 h 1827620"/>
                    <a:gd name="connsiteX894" fmla="*/ 530165 w 1159759"/>
                    <a:gd name="connsiteY894" fmla="*/ 1352051 h 1827620"/>
                    <a:gd name="connsiteX895" fmla="*/ 529298 w 1159759"/>
                    <a:gd name="connsiteY895" fmla="*/ 1353637 h 1827620"/>
                    <a:gd name="connsiteX896" fmla="*/ 528760 w 1159759"/>
                    <a:gd name="connsiteY896" fmla="*/ 1354614 h 1827620"/>
                    <a:gd name="connsiteX897" fmla="*/ 527136 w 1159759"/>
                    <a:gd name="connsiteY897" fmla="*/ 1357579 h 1827620"/>
                    <a:gd name="connsiteX898" fmla="*/ 526818 w 1159759"/>
                    <a:gd name="connsiteY898" fmla="*/ 1358262 h 1827620"/>
                    <a:gd name="connsiteX899" fmla="*/ 524620 w 1159759"/>
                    <a:gd name="connsiteY899" fmla="*/ 1363363 h 1827620"/>
                    <a:gd name="connsiteX900" fmla="*/ 523899 w 1159759"/>
                    <a:gd name="connsiteY900" fmla="*/ 1365035 h 1827620"/>
                    <a:gd name="connsiteX901" fmla="*/ 523838 w 1159759"/>
                    <a:gd name="connsiteY901" fmla="*/ 1366633 h 1827620"/>
                    <a:gd name="connsiteX902" fmla="*/ 523630 w 1159759"/>
                    <a:gd name="connsiteY902" fmla="*/ 1371954 h 1827620"/>
                    <a:gd name="connsiteX903" fmla="*/ 523618 w 1159759"/>
                    <a:gd name="connsiteY903" fmla="*/ 1373674 h 1827620"/>
                    <a:gd name="connsiteX904" fmla="*/ 524045 w 1159759"/>
                    <a:gd name="connsiteY904" fmla="*/ 1375017 h 1827620"/>
                    <a:gd name="connsiteX905" fmla="*/ 526220 w 1159759"/>
                    <a:gd name="connsiteY905" fmla="*/ 1381667 h 1827620"/>
                    <a:gd name="connsiteX906" fmla="*/ 528381 w 1159759"/>
                    <a:gd name="connsiteY906" fmla="*/ 1386536 h 1827620"/>
                    <a:gd name="connsiteX907" fmla="*/ 528772 w 1159759"/>
                    <a:gd name="connsiteY907" fmla="*/ 1387427 h 1827620"/>
                    <a:gd name="connsiteX908" fmla="*/ 529566 w 1159759"/>
                    <a:gd name="connsiteY908" fmla="*/ 1389221 h 1827620"/>
                    <a:gd name="connsiteX909" fmla="*/ 530653 w 1159759"/>
                    <a:gd name="connsiteY909" fmla="*/ 1391002 h 1827620"/>
                    <a:gd name="connsiteX910" fmla="*/ 533365 w 1159759"/>
                    <a:gd name="connsiteY910" fmla="*/ 1395444 h 1827620"/>
                    <a:gd name="connsiteX911" fmla="*/ 536211 w 1159759"/>
                    <a:gd name="connsiteY911" fmla="*/ 1400106 h 1827620"/>
                    <a:gd name="connsiteX912" fmla="*/ 537237 w 1159759"/>
                    <a:gd name="connsiteY912" fmla="*/ 1401790 h 1827620"/>
                    <a:gd name="connsiteX913" fmla="*/ 537505 w 1159759"/>
                    <a:gd name="connsiteY913" fmla="*/ 1402229 h 1827620"/>
                    <a:gd name="connsiteX914" fmla="*/ 539118 w 1159759"/>
                    <a:gd name="connsiteY914" fmla="*/ 1404804 h 1827620"/>
                    <a:gd name="connsiteX915" fmla="*/ 540205 w 1159759"/>
                    <a:gd name="connsiteY915" fmla="*/ 1406549 h 1827620"/>
                    <a:gd name="connsiteX916" fmla="*/ 541841 w 1159759"/>
                    <a:gd name="connsiteY916" fmla="*/ 1409160 h 1827620"/>
                    <a:gd name="connsiteX917" fmla="*/ 542941 w 1159759"/>
                    <a:gd name="connsiteY917" fmla="*/ 1411345 h 1827620"/>
                    <a:gd name="connsiteX918" fmla="*/ 544052 w 1159759"/>
                    <a:gd name="connsiteY918" fmla="*/ 1413529 h 1827620"/>
                    <a:gd name="connsiteX919" fmla="*/ 544712 w 1159759"/>
                    <a:gd name="connsiteY919" fmla="*/ 1414822 h 1827620"/>
                    <a:gd name="connsiteX920" fmla="*/ 545799 w 1159759"/>
                    <a:gd name="connsiteY920" fmla="*/ 1416982 h 1827620"/>
                    <a:gd name="connsiteX921" fmla="*/ 546690 w 1159759"/>
                    <a:gd name="connsiteY921" fmla="*/ 1418239 h 1827620"/>
                    <a:gd name="connsiteX922" fmla="*/ 549670 w 1159759"/>
                    <a:gd name="connsiteY922" fmla="*/ 1422425 h 1827620"/>
                    <a:gd name="connsiteX923" fmla="*/ 550562 w 1159759"/>
                    <a:gd name="connsiteY923" fmla="*/ 1423682 h 1827620"/>
                    <a:gd name="connsiteX924" fmla="*/ 551490 w 1159759"/>
                    <a:gd name="connsiteY924" fmla="*/ 1424682 h 1827620"/>
                    <a:gd name="connsiteX925" fmla="*/ 552260 w 1159759"/>
                    <a:gd name="connsiteY925" fmla="*/ 1425512 h 1827620"/>
                    <a:gd name="connsiteX926" fmla="*/ 553384 w 1159759"/>
                    <a:gd name="connsiteY926" fmla="*/ 1426708 h 1827620"/>
                    <a:gd name="connsiteX927" fmla="*/ 554177 w 1159759"/>
                    <a:gd name="connsiteY927" fmla="*/ 1427355 h 1827620"/>
                    <a:gd name="connsiteX928" fmla="*/ 556559 w 1159759"/>
                    <a:gd name="connsiteY928" fmla="*/ 1429283 h 1827620"/>
                    <a:gd name="connsiteX929" fmla="*/ 558147 w 1159759"/>
                    <a:gd name="connsiteY929" fmla="*/ 1430576 h 1827620"/>
                    <a:gd name="connsiteX930" fmla="*/ 560565 w 1159759"/>
                    <a:gd name="connsiteY930" fmla="*/ 1431919 h 1827620"/>
                    <a:gd name="connsiteX931" fmla="*/ 561481 w 1159759"/>
                    <a:gd name="connsiteY931" fmla="*/ 1432431 h 1827620"/>
                    <a:gd name="connsiteX932" fmla="*/ 562324 w 1159759"/>
                    <a:gd name="connsiteY932" fmla="*/ 1433163 h 1827620"/>
                    <a:gd name="connsiteX933" fmla="*/ 563362 w 1159759"/>
                    <a:gd name="connsiteY933" fmla="*/ 1434115 h 1827620"/>
                    <a:gd name="connsiteX934" fmla="*/ 564755 w 1159759"/>
                    <a:gd name="connsiteY934" fmla="*/ 1435409 h 1827620"/>
                    <a:gd name="connsiteX935" fmla="*/ 565036 w 1159759"/>
                    <a:gd name="connsiteY935" fmla="*/ 1437288 h 1827620"/>
                    <a:gd name="connsiteX936" fmla="*/ 565695 w 1159759"/>
                    <a:gd name="connsiteY936" fmla="*/ 1441693 h 1827620"/>
                    <a:gd name="connsiteX937" fmla="*/ 565805 w 1159759"/>
                    <a:gd name="connsiteY937" fmla="*/ 1442498 h 1827620"/>
                    <a:gd name="connsiteX938" fmla="*/ 565817 w 1159759"/>
                    <a:gd name="connsiteY938" fmla="*/ 1443463 h 1827620"/>
                    <a:gd name="connsiteX939" fmla="*/ 565842 w 1159759"/>
                    <a:gd name="connsiteY939" fmla="*/ 1444915 h 1827620"/>
                    <a:gd name="connsiteX940" fmla="*/ 565915 w 1159759"/>
                    <a:gd name="connsiteY940" fmla="*/ 1451455 h 1827620"/>
                    <a:gd name="connsiteX941" fmla="*/ 565940 w 1159759"/>
                    <a:gd name="connsiteY941" fmla="*/ 1453237 h 1827620"/>
                    <a:gd name="connsiteX942" fmla="*/ 565964 w 1159759"/>
                    <a:gd name="connsiteY942" fmla="*/ 1455201 h 1827620"/>
                    <a:gd name="connsiteX943" fmla="*/ 565988 w 1159759"/>
                    <a:gd name="connsiteY943" fmla="*/ 1457142 h 1827620"/>
                    <a:gd name="connsiteX944" fmla="*/ 565207 w 1159759"/>
                    <a:gd name="connsiteY944" fmla="*/ 1458423 h 1827620"/>
                    <a:gd name="connsiteX945" fmla="*/ 563839 w 1159759"/>
                    <a:gd name="connsiteY945" fmla="*/ 1460644 h 1827620"/>
                    <a:gd name="connsiteX946" fmla="*/ 563155 w 1159759"/>
                    <a:gd name="connsiteY946" fmla="*/ 1461767 h 1827620"/>
                    <a:gd name="connsiteX947" fmla="*/ 562007 w 1159759"/>
                    <a:gd name="connsiteY947" fmla="*/ 1462401 h 1827620"/>
                    <a:gd name="connsiteX948" fmla="*/ 559039 w 1159759"/>
                    <a:gd name="connsiteY948" fmla="*/ 1464061 h 1827620"/>
                    <a:gd name="connsiteX949" fmla="*/ 557939 w 1159759"/>
                    <a:gd name="connsiteY949" fmla="*/ 1464671 h 1827620"/>
                    <a:gd name="connsiteX950" fmla="*/ 556498 w 1159759"/>
                    <a:gd name="connsiteY950" fmla="*/ 1464793 h 1827620"/>
                    <a:gd name="connsiteX951" fmla="*/ 553603 w 1159759"/>
                    <a:gd name="connsiteY951" fmla="*/ 1465037 h 1827620"/>
                    <a:gd name="connsiteX952" fmla="*/ 552199 w 1159759"/>
                    <a:gd name="connsiteY952" fmla="*/ 1465147 h 1827620"/>
                    <a:gd name="connsiteX953" fmla="*/ 551722 w 1159759"/>
                    <a:gd name="connsiteY953" fmla="*/ 1465196 h 1827620"/>
                    <a:gd name="connsiteX954" fmla="*/ 550941 w 1159759"/>
                    <a:gd name="connsiteY954" fmla="*/ 1465171 h 1827620"/>
                    <a:gd name="connsiteX955" fmla="*/ 543099 w 1159759"/>
                    <a:gd name="connsiteY955" fmla="*/ 1464939 h 1827620"/>
                    <a:gd name="connsiteX956" fmla="*/ 541206 w 1159759"/>
                    <a:gd name="connsiteY956" fmla="*/ 1464891 h 1827620"/>
                    <a:gd name="connsiteX957" fmla="*/ 540217 w 1159759"/>
                    <a:gd name="connsiteY957" fmla="*/ 1464525 h 1827620"/>
                    <a:gd name="connsiteX958" fmla="*/ 539301 w 1159759"/>
                    <a:gd name="connsiteY958" fmla="*/ 1464171 h 1827620"/>
                    <a:gd name="connsiteX959" fmla="*/ 535600 w 1159759"/>
                    <a:gd name="connsiteY959" fmla="*/ 1462779 h 1827620"/>
                    <a:gd name="connsiteX960" fmla="*/ 533743 w 1159759"/>
                    <a:gd name="connsiteY960" fmla="*/ 1462157 h 1827620"/>
                    <a:gd name="connsiteX961" fmla="*/ 529969 w 1159759"/>
                    <a:gd name="connsiteY961" fmla="*/ 1460900 h 1827620"/>
                    <a:gd name="connsiteX962" fmla="*/ 528699 w 1159759"/>
                    <a:gd name="connsiteY962" fmla="*/ 1460473 h 1827620"/>
                    <a:gd name="connsiteX963" fmla="*/ 527417 w 1159759"/>
                    <a:gd name="connsiteY963" fmla="*/ 1460046 h 1827620"/>
                    <a:gd name="connsiteX964" fmla="*/ 525719 w 1159759"/>
                    <a:gd name="connsiteY964" fmla="*/ 1459741 h 1827620"/>
                    <a:gd name="connsiteX965" fmla="*/ 520870 w 1159759"/>
                    <a:gd name="connsiteY965" fmla="*/ 1458875 h 1827620"/>
                    <a:gd name="connsiteX966" fmla="*/ 519465 w 1159759"/>
                    <a:gd name="connsiteY966" fmla="*/ 1458618 h 1827620"/>
                    <a:gd name="connsiteX967" fmla="*/ 517951 w 1159759"/>
                    <a:gd name="connsiteY967" fmla="*/ 1458643 h 1827620"/>
                    <a:gd name="connsiteX968" fmla="*/ 512894 w 1159759"/>
                    <a:gd name="connsiteY968" fmla="*/ 1458704 h 1827620"/>
                    <a:gd name="connsiteX969" fmla="*/ 511734 w 1159759"/>
                    <a:gd name="connsiteY969" fmla="*/ 1458765 h 1827620"/>
                    <a:gd name="connsiteX970" fmla="*/ 511038 w 1159759"/>
                    <a:gd name="connsiteY970" fmla="*/ 1458899 h 1827620"/>
                    <a:gd name="connsiteX971" fmla="*/ 506641 w 1159759"/>
                    <a:gd name="connsiteY971" fmla="*/ 1459778 h 1827620"/>
                    <a:gd name="connsiteX972" fmla="*/ 504894 w 1159759"/>
                    <a:gd name="connsiteY972" fmla="*/ 1460119 h 1827620"/>
                    <a:gd name="connsiteX973" fmla="*/ 503550 w 1159759"/>
                    <a:gd name="connsiteY973" fmla="*/ 1461620 h 1827620"/>
                    <a:gd name="connsiteX974" fmla="*/ 503208 w 1159759"/>
                    <a:gd name="connsiteY974" fmla="*/ 1461986 h 1827620"/>
                    <a:gd name="connsiteX975" fmla="*/ 501303 w 1159759"/>
                    <a:gd name="connsiteY975" fmla="*/ 1464110 h 1827620"/>
                    <a:gd name="connsiteX976" fmla="*/ 498335 w 1159759"/>
                    <a:gd name="connsiteY976" fmla="*/ 1467453 h 1827620"/>
                    <a:gd name="connsiteX977" fmla="*/ 496882 w 1159759"/>
                    <a:gd name="connsiteY977" fmla="*/ 1469064 h 1827620"/>
                    <a:gd name="connsiteX978" fmla="*/ 495599 w 1159759"/>
                    <a:gd name="connsiteY978" fmla="*/ 1470516 h 1827620"/>
                    <a:gd name="connsiteX979" fmla="*/ 494903 w 1159759"/>
                    <a:gd name="connsiteY979" fmla="*/ 1472225 h 1827620"/>
                    <a:gd name="connsiteX980" fmla="*/ 493181 w 1159759"/>
                    <a:gd name="connsiteY980" fmla="*/ 1476483 h 1827620"/>
                    <a:gd name="connsiteX981" fmla="*/ 492472 w 1159759"/>
                    <a:gd name="connsiteY981" fmla="*/ 1478216 h 1827620"/>
                    <a:gd name="connsiteX982" fmla="*/ 492155 w 1159759"/>
                    <a:gd name="connsiteY982" fmla="*/ 1480291 h 1827620"/>
                    <a:gd name="connsiteX983" fmla="*/ 490750 w 1159759"/>
                    <a:gd name="connsiteY983" fmla="*/ 1489113 h 1827620"/>
                    <a:gd name="connsiteX984" fmla="*/ 490591 w 1159759"/>
                    <a:gd name="connsiteY984" fmla="*/ 1490163 h 1827620"/>
                    <a:gd name="connsiteX985" fmla="*/ 490372 w 1159759"/>
                    <a:gd name="connsiteY985" fmla="*/ 1491517 h 1827620"/>
                    <a:gd name="connsiteX986" fmla="*/ 490225 w 1159759"/>
                    <a:gd name="connsiteY986" fmla="*/ 1492762 h 1827620"/>
                    <a:gd name="connsiteX987" fmla="*/ 490103 w 1159759"/>
                    <a:gd name="connsiteY987" fmla="*/ 1493836 h 1827620"/>
                    <a:gd name="connsiteX988" fmla="*/ 489211 w 1159759"/>
                    <a:gd name="connsiteY988" fmla="*/ 1501304 h 1827620"/>
                    <a:gd name="connsiteX989" fmla="*/ 489089 w 1159759"/>
                    <a:gd name="connsiteY989" fmla="*/ 1502366 h 1827620"/>
                    <a:gd name="connsiteX990" fmla="*/ 488979 w 1159759"/>
                    <a:gd name="connsiteY990" fmla="*/ 1503147 h 1827620"/>
                    <a:gd name="connsiteX991" fmla="*/ 488332 w 1159759"/>
                    <a:gd name="connsiteY991" fmla="*/ 1506917 h 1827620"/>
                    <a:gd name="connsiteX992" fmla="*/ 487990 w 1159759"/>
                    <a:gd name="connsiteY992" fmla="*/ 1508955 h 1827620"/>
                    <a:gd name="connsiteX993" fmla="*/ 487184 w 1159759"/>
                    <a:gd name="connsiteY993" fmla="*/ 1510932 h 1827620"/>
                    <a:gd name="connsiteX994" fmla="*/ 482799 w 1159759"/>
                    <a:gd name="connsiteY994" fmla="*/ 1521731 h 1827620"/>
                    <a:gd name="connsiteX995" fmla="*/ 481797 w 1159759"/>
                    <a:gd name="connsiteY995" fmla="*/ 1524197 h 1827620"/>
                    <a:gd name="connsiteX996" fmla="*/ 480893 w 1159759"/>
                    <a:gd name="connsiteY996" fmla="*/ 1526137 h 1827620"/>
                    <a:gd name="connsiteX997" fmla="*/ 477510 w 1159759"/>
                    <a:gd name="connsiteY997" fmla="*/ 1533422 h 1827620"/>
                    <a:gd name="connsiteX998" fmla="*/ 476826 w 1159759"/>
                    <a:gd name="connsiteY998" fmla="*/ 1534874 h 1827620"/>
                    <a:gd name="connsiteX999" fmla="*/ 476374 w 1159759"/>
                    <a:gd name="connsiteY999" fmla="*/ 1535850 h 1827620"/>
                    <a:gd name="connsiteX1000" fmla="*/ 475385 w 1159759"/>
                    <a:gd name="connsiteY1000" fmla="*/ 1538242 h 1827620"/>
                    <a:gd name="connsiteX1001" fmla="*/ 472796 w 1159759"/>
                    <a:gd name="connsiteY1001" fmla="*/ 1544490 h 1827620"/>
                    <a:gd name="connsiteX1002" fmla="*/ 472405 w 1159759"/>
                    <a:gd name="connsiteY1002" fmla="*/ 1545442 h 1827620"/>
                    <a:gd name="connsiteX1003" fmla="*/ 472014 w 1159759"/>
                    <a:gd name="connsiteY1003" fmla="*/ 1546394 h 1827620"/>
                    <a:gd name="connsiteX1004" fmla="*/ 471599 w 1159759"/>
                    <a:gd name="connsiteY1004" fmla="*/ 1547223 h 1827620"/>
                    <a:gd name="connsiteX1005" fmla="*/ 468740 w 1159759"/>
                    <a:gd name="connsiteY1005" fmla="*/ 1553105 h 1827620"/>
                    <a:gd name="connsiteX1006" fmla="*/ 468032 w 1159759"/>
                    <a:gd name="connsiteY1006" fmla="*/ 1554533 h 1827620"/>
                    <a:gd name="connsiteX1007" fmla="*/ 466921 w 1159759"/>
                    <a:gd name="connsiteY1007" fmla="*/ 1555314 h 1827620"/>
                    <a:gd name="connsiteX1008" fmla="*/ 465150 w 1159759"/>
                    <a:gd name="connsiteY1008" fmla="*/ 1556558 h 1827620"/>
                    <a:gd name="connsiteX1009" fmla="*/ 463904 w 1159759"/>
                    <a:gd name="connsiteY1009" fmla="*/ 1557425 h 1827620"/>
                    <a:gd name="connsiteX1010" fmla="*/ 462353 w 1159759"/>
                    <a:gd name="connsiteY1010" fmla="*/ 1557327 h 1827620"/>
                    <a:gd name="connsiteX1011" fmla="*/ 459409 w 1159759"/>
                    <a:gd name="connsiteY1011" fmla="*/ 1557144 h 1827620"/>
                    <a:gd name="connsiteX1012" fmla="*/ 458224 w 1159759"/>
                    <a:gd name="connsiteY1012" fmla="*/ 1557071 h 1827620"/>
                    <a:gd name="connsiteX1013" fmla="*/ 456184 w 1159759"/>
                    <a:gd name="connsiteY1013" fmla="*/ 1556351 h 1827620"/>
                    <a:gd name="connsiteX1014" fmla="*/ 453485 w 1159759"/>
                    <a:gd name="connsiteY1014" fmla="*/ 1555387 h 1827620"/>
                    <a:gd name="connsiteX1015" fmla="*/ 451629 w 1159759"/>
                    <a:gd name="connsiteY1015" fmla="*/ 1555411 h 1827620"/>
                    <a:gd name="connsiteX1016" fmla="*/ 451116 w 1159759"/>
                    <a:gd name="connsiteY1016" fmla="*/ 1555424 h 1827620"/>
                    <a:gd name="connsiteX1017" fmla="*/ 447061 w 1159759"/>
                    <a:gd name="connsiteY1017" fmla="*/ 1555472 h 1827620"/>
                    <a:gd name="connsiteX1018" fmla="*/ 439586 w 1159759"/>
                    <a:gd name="connsiteY1018" fmla="*/ 1555582 h 1827620"/>
                    <a:gd name="connsiteX1019" fmla="*/ 437412 w 1159759"/>
                    <a:gd name="connsiteY1019" fmla="*/ 1555606 h 1827620"/>
                    <a:gd name="connsiteX1020" fmla="*/ 436532 w 1159759"/>
                    <a:gd name="connsiteY1020" fmla="*/ 1555692 h 1827620"/>
                    <a:gd name="connsiteX1021" fmla="*/ 434786 w 1159759"/>
                    <a:gd name="connsiteY1021" fmla="*/ 1555863 h 1827620"/>
                    <a:gd name="connsiteX1022" fmla="*/ 431231 w 1159759"/>
                    <a:gd name="connsiteY1022" fmla="*/ 1556192 h 1827620"/>
                    <a:gd name="connsiteX1023" fmla="*/ 429277 w 1159759"/>
                    <a:gd name="connsiteY1023" fmla="*/ 1556388 h 1827620"/>
                    <a:gd name="connsiteX1024" fmla="*/ 427384 w 1159759"/>
                    <a:gd name="connsiteY1024" fmla="*/ 1557034 h 1827620"/>
                    <a:gd name="connsiteX1025" fmla="*/ 426456 w 1159759"/>
                    <a:gd name="connsiteY1025" fmla="*/ 1557352 h 1827620"/>
                    <a:gd name="connsiteX1026" fmla="*/ 419750 w 1159759"/>
                    <a:gd name="connsiteY1026" fmla="*/ 1559646 h 1827620"/>
                    <a:gd name="connsiteX1027" fmla="*/ 417967 w 1159759"/>
                    <a:gd name="connsiteY1027" fmla="*/ 1560256 h 1827620"/>
                    <a:gd name="connsiteX1028" fmla="*/ 415597 w 1159759"/>
                    <a:gd name="connsiteY1028" fmla="*/ 1561720 h 1827620"/>
                    <a:gd name="connsiteX1029" fmla="*/ 414034 w 1159759"/>
                    <a:gd name="connsiteY1029" fmla="*/ 1562672 h 1827620"/>
                    <a:gd name="connsiteX1030" fmla="*/ 412874 w 1159759"/>
                    <a:gd name="connsiteY1030" fmla="*/ 1563392 h 1827620"/>
                    <a:gd name="connsiteX1031" fmla="*/ 412019 w 1159759"/>
                    <a:gd name="connsiteY1031" fmla="*/ 1563795 h 1827620"/>
                    <a:gd name="connsiteX1032" fmla="*/ 410309 w 1159759"/>
                    <a:gd name="connsiteY1032" fmla="*/ 1564588 h 1827620"/>
                    <a:gd name="connsiteX1033" fmla="*/ 409038 w 1159759"/>
                    <a:gd name="connsiteY1033" fmla="*/ 1565186 h 1827620"/>
                    <a:gd name="connsiteX1034" fmla="*/ 407866 w 1159759"/>
                    <a:gd name="connsiteY1034" fmla="*/ 1565296 h 1827620"/>
                    <a:gd name="connsiteX1035" fmla="*/ 406351 w 1159759"/>
                    <a:gd name="connsiteY1035" fmla="*/ 1565442 h 1827620"/>
                    <a:gd name="connsiteX1036" fmla="*/ 404971 w 1159759"/>
                    <a:gd name="connsiteY1036" fmla="*/ 1565576 h 1827620"/>
                    <a:gd name="connsiteX1037" fmla="*/ 403579 w 1159759"/>
                    <a:gd name="connsiteY1037" fmla="*/ 1564868 h 1827620"/>
                    <a:gd name="connsiteX1038" fmla="*/ 401429 w 1159759"/>
                    <a:gd name="connsiteY1038" fmla="*/ 1563783 h 1827620"/>
                    <a:gd name="connsiteX1039" fmla="*/ 400879 w 1159759"/>
                    <a:gd name="connsiteY1039" fmla="*/ 1563502 h 1827620"/>
                    <a:gd name="connsiteX1040" fmla="*/ 390583 w 1159759"/>
                    <a:gd name="connsiteY1040" fmla="*/ 1555045 h 1827620"/>
                    <a:gd name="connsiteX1041" fmla="*/ 383951 w 1159759"/>
                    <a:gd name="connsiteY1041" fmla="*/ 1549591 h 1827620"/>
                    <a:gd name="connsiteX1042" fmla="*/ 383169 w 1159759"/>
                    <a:gd name="connsiteY1042" fmla="*/ 1548944 h 1827620"/>
                    <a:gd name="connsiteX1043" fmla="*/ 381581 w 1159759"/>
                    <a:gd name="connsiteY1043" fmla="*/ 1547638 h 1827620"/>
                    <a:gd name="connsiteX1044" fmla="*/ 380152 w 1159759"/>
                    <a:gd name="connsiteY1044" fmla="*/ 1545832 h 1827620"/>
                    <a:gd name="connsiteX1045" fmla="*/ 379786 w 1159759"/>
                    <a:gd name="connsiteY1045" fmla="*/ 1545356 h 1827620"/>
                    <a:gd name="connsiteX1046" fmla="*/ 378137 w 1159759"/>
                    <a:gd name="connsiteY1046" fmla="*/ 1543245 h 1827620"/>
                    <a:gd name="connsiteX1047" fmla="*/ 376561 w 1159759"/>
                    <a:gd name="connsiteY1047" fmla="*/ 1542098 h 1827620"/>
                    <a:gd name="connsiteX1048" fmla="*/ 374607 w 1159759"/>
                    <a:gd name="connsiteY1048" fmla="*/ 1540670 h 1827620"/>
                    <a:gd name="connsiteX1049" fmla="*/ 372702 w 1159759"/>
                    <a:gd name="connsiteY1049" fmla="*/ 1539279 h 1827620"/>
                    <a:gd name="connsiteX1050" fmla="*/ 371554 w 1159759"/>
                    <a:gd name="connsiteY1050" fmla="*/ 1538450 h 1827620"/>
                    <a:gd name="connsiteX1051" fmla="*/ 370320 w 1159759"/>
                    <a:gd name="connsiteY1051" fmla="*/ 1537974 h 1827620"/>
                    <a:gd name="connsiteX1052" fmla="*/ 369172 w 1159759"/>
                    <a:gd name="connsiteY1052" fmla="*/ 1537534 h 1827620"/>
                    <a:gd name="connsiteX1053" fmla="*/ 366509 w 1159759"/>
                    <a:gd name="connsiteY1053" fmla="*/ 1536509 h 1827620"/>
                    <a:gd name="connsiteX1054" fmla="*/ 365630 w 1159759"/>
                    <a:gd name="connsiteY1054" fmla="*/ 1536167 h 1827620"/>
                    <a:gd name="connsiteX1055" fmla="*/ 364653 w 1159759"/>
                    <a:gd name="connsiteY1055" fmla="*/ 1536058 h 1827620"/>
                    <a:gd name="connsiteX1056" fmla="*/ 362992 w 1159759"/>
                    <a:gd name="connsiteY1056" fmla="*/ 1535862 h 1827620"/>
                    <a:gd name="connsiteX1057" fmla="*/ 361770 w 1159759"/>
                    <a:gd name="connsiteY1057" fmla="*/ 1535728 h 1827620"/>
                    <a:gd name="connsiteX1058" fmla="*/ 360695 w 1159759"/>
                    <a:gd name="connsiteY1058" fmla="*/ 1536033 h 1827620"/>
                    <a:gd name="connsiteX1059" fmla="*/ 358814 w 1159759"/>
                    <a:gd name="connsiteY1059" fmla="*/ 1536570 h 1827620"/>
                    <a:gd name="connsiteX1060" fmla="*/ 357703 w 1159759"/>
                    <a:gd name="connsiteY1060" fmla="*/ 1536887 h 1827620"/>
                    <a:gd name="connsiteX1061" fmla="*/ 356799 w 1159759"/>
                    <a:gd name="connsiteY1061" fmla="*/ 1537619 h 1827620"/>
                    <a:gd name="connsiteX1062" fmla="*/ 354735 w 1159759"/>
                    <a:gd name="connsiteY1062" fmla="*/ 1539292 h 1827620"/>
                    <a:gd name="connsiteX1063" fmla="*/ 353599 w 1159759"/>
                    <a:gd name="connsiteY1063" fmla="*/ 1540207 h 1827620"/>
                    <a:gd name="connsiteX1064" fmla="*/ 352671 w 1159759"/>
                    <a:gd name="connsiteY1064" fmla="*/ 1541842 h 1827620"/>
                    <a:gd name="connsiteX1065" fmla="*/ 351962 w 1159759"/>
                    <a:gd name="connsiteY1065" fmla="*/ 1543074 h 1827620"/>
                    <a:gd name="connsiteX1066" fmla="*/ 349581 w 1159759"/>
                    <a:gd name="connsiteY1066" fmla="*/ 1547284 h 1827620"/>
                    <a:gd name="connsiteX1067" fmla="*/ 347895 w 1159759"/>
                    <a:gd name="connsiteY1067" fmla="*/ 1549298 h 1827620"/>
                    <a:gd name="connsiteX1068" fmla="*/ 346344 w 1159759"/>
                    <a:gd name="connsiteY1068" fmla="*/ 1551153 h 1827620"/>
                    <a:gd name="connsiteX1069" fmla="*/ 343840 w 1159759"/>
                    <a:gd name="connsiteY1069" fmla="*/ 1554801 h 1827620"/>
                    <a:gd name="connsiteX1070" fmla="*/ 341996 w 1159759"/>
                    <a:gd name="connsiteY1070" fmla="*/ 1557510 h 1827620"/>
                    <a:gd name="connsiteX1071" fmla="*/ 341019 w 1159759"/>
                    <a:gd name="connsiteY1071" fmla="*/ 1558731 h 1827620"/>
                    <a:gd name="connsiteX1072" fmla="*/ 336829 w 1159759"/>
                    <a:gd name="connsiteY1072" fmla="*/ 1564039 h 1827620"/>
                    <a:gd name="connsiteX1073" fmla="*/ 335864 w 1159759"/>
                    <a:gd name="connsiteY1073" fmla="*/ 1565259 h 1827620"/>
                    <a:gd name="connsiteX1074" fmla="*/ 334606 w 1159759"/>
                    <a:gd name="connsiteY1074" fmla="*/ 1565991 h 1827620"/>
                    <a:gd name="connsiteX1075" fmla="*/ 334020 w 1159759"/>
                    <a:gd name="connsiteY1075" fmla="*/ 1566345 h 1827620"/>
                    <a:gd name="connsiteX1076" fmla="*/ 333434 w 1159759"/>
                    <a:gd name="connsiteY1076" fmla="*/ 1566687 h 1827620"/>
                    <a:gd name="connsiteX1077" fmla="*/ 332640 w 1159759"/>
                    <a:gd name="connsiteY1077" fmla="*/ 1567163 h 1827620"/>
                    <a:gd name="connsiteX1078" fmla="*/ 331858 w 1159759"/>
                    <a:gd name="connsiteY1078" fmla="*/ 1567419 h 1827620"/>
                    <a:gd name="connsiteX1079" fmla="*/ 328695 w 1159759"/>
                    <a:gd name="connsiteY1079" fmla="*/ 1568468 h 1827620"/>
                    <a:gd name="connsiteX1080" fmla="*/ 327791 w 1159759"/>
                    <a:gd name="connsiteY1080" fmla="*/ 1568773 h 1827620"/>
                    <a:gd name="connsiteX1081" fmla="*/ 326350 w 1159759"/>
                    <a:gd name="connsiteY1081" fmla="*/ 1568981 h 1827620"/>
                    <a:gd name="connsiteX1082" fmla="*/ 322649 w 1159759"/>
                    <a:gd name="connsiteY1082" fmla="*/ 1569506 h 1827620"/>
                    <a:gd name="connsiteX1083" fmla="*/ 319327 w 1159759"/>
                    <a:gd name="connsiteY1083" fmla="*/ 1569982 h 1827620"/>
                    <a:gd name="connsiteX1084" fmla="*/ 318862 w 1159759"/>
                    <a:gd name="connsiteY1084" fmla="*/ 1570055 h 1827620"/>
                    <a:gd name="connsiteX1085" fmla="*/ 314514 w 1159759"/>
                    <a:gd name="connsiteY1085" fmla="*/ 1570567 h 1827620"/>
                    <a:gd name="connsiteX1086" fmla="*/ 313549 w 1159759"/>
                    <a:gd name="connsiteY1086" fmla="*/ 1570677 h 1827620"/>
                    <a:gd name="connsiteX1087" fmla="*/ 312487 w 1159759"/>
                    <a:gd name="connsiteY1087" fmla="*/ 1570653 h 1827620"/>
                    <a:gd name="connsiteX1088" fmla="*/ 311852 w 1159759"/>
                    <a:gd name="connsiteY1088" fmla="*/ 1570641 h 1827620"/>
                    <a:gd name="connsiteX1089" fmla="*/ 310178 w 1159759"/>
                    <a:gd name="connsiteY1089" fmla="*/ 1570604 h 1827620"/>
                    <a:gd name="connsiteX1090" fmla="*/ 309250 w 1159759"/>
                    <a:gd name="connsiteY1090" fmla="*/ 1570384 h 1827620"/>
                    <a:gd name="connsiteX1091" fmla="*/ 308786 w 1159759"/>
                    <a:gd name="connsiteY1091" fmla="*/ 1570275 h 1827620"/>
                    <a:gd name="connsiteX1092" fmla="*/ 307870 w 1159759"/>
                    <a:gd name="connsiteY1092" fmla="*/ 1570055 h 1827620"/>
                    <a:gd name="connsiteX1093" fmla="*/ 307406 w 1159759"/>
                    <a:gd name="connsiteY1093" fmla="*/ 1569945 h 1827620"/>
                    <a:gd name="connsiteX1094" fmla="*/ 306929 w 1159759"/>
                    <a:gd name="connsiteY1094" fmla="*/ 1569835 h 1827620"/>
                    <a:gd name="connsiteX1095" fmla="*/ 305635 w 1159759"/>
                    <a:gd name="connsiteY1095" fmla="*/ 1569530 h 1827620"/>
                    <a:gd name="connsiteX1096" fmla="*/ 303851 w 1159759"/>
                    <a:gd name="connsiteY1096" fmla="*/ 1568249 h 1827620"/>
                    <a:gd name="connsiteX1097" fmla="*/ 302080 w 1159759"/>
                    <a:gd name="connsiteY1097" fmla="*/ 1566992 h 1827620"/>
                    <a:gd name="connsiteX1098" fmla="*/ 300236 w 1159759"/>
                    <a:gd name="connsiteY1098" fmla="*/ 1566601 h 1827620"/>
                    <a:gd name="connsiteX1099" fmla="*/ 298416 w 1159759"/>
                    <a:gd name="connsiteY1099" fmla="*/ 1566211 h 1827620"/>
                    <a:gd name="connsiteX1100" fmla="*/ 297048 w 1159759"/>
                    <a:gd name="connsiteY1100" fmla="*/ 1565906 h 1827620"/>
                    <a:gd name="connsiteX1101" fmla="*/ 295595 w 1159759"/>
                    <a:gd name="connsiteY1101" fmla="*/ 1566040 h 1827620"/>
                    <a:gd name="connsiteX1102" fmla="*/ 293677 w 1159759"/>
                    <a:gd name="connsiteY1102" fmla="*/ 1566223 h 1827620"/>
                    <a:gd name="connsiteX1103" fmla="*/ 292700 w 1159759"/>
                    <a:gd name="connsiteY1103" fmla="*/ 1566309 h 1827620"/>
                    <a:gd name="connsiteX1104" fmla="*/ 290831 w 1159759"/>
                    <a:gd name="connsiteY1104" fmla="*/ 1566870 h 1827620"/>
                    <a:gd name="connsiteX1105" fmla="*/ 288498 w 1159759"/>
                    <a:gd name="connsiteY1105" fmla="*/ 1567590 h 1827620"/>
                    <a:gd name="connsiteX1106" fmla="*/ 285921 w 1159759"/>
                    <a:gd name="connsiteY1106" fmla="*/ 1568371 h 1827620"/>
                    <a:gd name="connsiteX1107" fmla="*/ 285372 w 1159759"/>
                    <a:gd name="connsiteY1107" fmla="*/ 1568456 h 1827620"/>
                    <a:gd name="connsiteX1108" fmla="*/ 284016 w 1159759"/>
                    <a:gd name="connsiteY1108" fmla="*/ 1568664 h 1827620"/>
                    <a:gd name="connsiteX1109" fmla="*/ 282196 w 1159759"/>
                    <a:gd name="connsiteY1109" fmla="*/ 1568957 h 1827620"/>
                    <a:gd name="connsiteX1110" fmla="*/ 280376 w 1159759"/>
                    <a:gd name="connsiteY1110" fmla="*/ 1569237 h 1827620"/>
                    <a:gd name="connsiteX1111" fmla="*/ 274770 w 1159759"/>
                    <a:gd name="connsiteY1111" fmla="*/ 1569298 h 1827620"/>
                    <a:gd name="connsiteX1112" fmla="*/ 272913 w 1159759"/>
                    <a:gd name="connsiteY1112" fmla="*/ 1569323 h 1827620"/>
                    <a:gd name="connsiteX1113" fmla="*/ 271374 w 1159759"/>
                    <a:gd name="connsiteY1113" fmla="*/ 1569811 h 1827620"/>
                    <a:gd name="connsiteX1114" fmla="*/ 268553 w 1159759"/>
                    <a:gd name="connsiteY1114" fmla="*/ 1570701 h 1827620"/>
                    <a:gd name="connsiteX1115" fmla="*/ 266709 w 1159759"/>
                    <a:gd name="connsiteY1115" fmla="*/ 1571422 h 1827620"/>
                    <a:gd name="connsiteX1116" fmla="*/ 266257 w 1159759"/>
                    <a:gd name="connsiteY1116" fmla="*/ 1571593 h 1827620"/>
                    <a:gd name="connsiteX1117" fmla="*/ 264913 w 1159759"/>
                    <a:gd name="connsiteY1117" fmla="*/ 1572105 h 1827620"/>
                    <a:gd name="connsiteX1118" fmla="*/ 263765 w 1159759"/>
                    <a:gd name="connsiteY1118" fmla="*/ 1573081 h 1827620"/>
                    <a:gd name="connsiteX1119" fmla="*/ 260687 w 1159759"/>
                    <a:gd name="connsiteY1119" fmla="*/ 1575680 h 1827620"/>
                    <a:gd name="connsiteX1120" fmla="*/ 259527 w 1159759"/>
                    <a:gd name="connsiteY1120" fmla="*/ 1576656 h 1827620"/>
                    <a:gd name="connsiteX1121" fmla="*/ 258684 w 1159759"/>
                    <a:gd name="connsiteY1121" fmla="*/ 1577950 h 1827620"/>
                    <a:gd name="connsiteX1122" fmla="*/ 257853 w 1159759"/>
                    <a:gd name="connsiteY1122" fmla="*/ 1579256 h 1827620"/>
                    <a:gd name="connsiteX1123" fmla="*/ 255826 w 1159759"/>
                    <a:gd name="connsiteY1123" fmla="*/ 1582380 h 1827620"/>
                    <a:gd name="connsiteX1124" fmla="*/ 255301 w 1159759"/>
                    <a:gd name="connsiteY1124" fmla="*/ 1583185 h 1827620"/>
                    <a:gd name="connsiteX1125" fmla="*/ 254849 w 1159759"/>
                    <a:gd name="connsiteY1125" fmla="*/ 1584112 h 1827620"/>
                    <a:gd name="connsiteX1126" fmla="*/ 253652 w 1159759"/>
                    <a:gd name="connsiteY1126" fmla="*/ 1586590 h 1827620"/>
                    <a:gd name="connsiteX1127" fmla="*/ 253053 w 1159759"/>
                    <a:gd name="connsiteY1127" fmla="*/ 1587810 h 1827620"/>
                    <a:gd name="connsiteX1128" fmla="*/ 252748 w 1159759"/>
                    <a:gd name="connsiteY1128" fmla="*/ 1588908 h 1827620"/>
                    <a:gd name="connsiteX1129" fmla="*/ 251771 w 1159759"/>
                    <a:gd name="connsiteY1129" fmla="*/ 1592411 h 1827620"/>
                    <a:gd name="connsiteX1130" fmla="*/ 251490 w 1159759"/>
                    <a:gd name="connsiteY1130" fmla="*/ 1593423 h 1827620"/>
                    <a:gd name="connsiteX1131" fmla="*/ 251429 w 1159759"/>
                    <a:gd name="connsiteY1131" fmla="*/ 1594277 h 1827620"/>
                    <a:gd name="connsiteX1132" fmla="*/ 251209 w 1159759"/>
                    <a:gd name="connsiteY1132" fmla="*/ 1597438 h 1827620"/>
                    <a:gd name="connsiteX1133" fmla="*/ 251160 w 1159759"/>
                    <a:gd name="connsiteY1133" fmla="*/ 1598073 h 1827620"/>
                    <a:gd name="connsiteX1134" fmla="*/ 251258 w 1159759"/>
                    <a:gd name="connsiteY1134" fmla="*/ 1598671 h 1827620"/>
                    <a:gd name="connsiteX1135" fmla="*/ 251356 w 1159759"/>
                    <a:gd name="connsiteY1135" fmla="*/ 1599342 h 1827620"/>
                    <a:gd name="connsiteX1136" fmla="*/ 251527 w 1159759"/>
                    <a:gd name="connsiteY1136" fmla="*/ 1600501 h 1827620"/>
                    <a:gd name="connsiteX1137" fmla="*/ 251795 w 1159759"/>
                    <a:gd name="connsiteY1137" fmla="*/ 1602258 h 1827620"/>
                    <a:gd name="connsiteX1138" fmla="*/ 253005 w 1159759"/>
                    <a:gd name="connsiteY1138" fmla="*/ 1603173 h 1827620"/>
                    <a:gd name="connsiteX1139" fmla="*/ 254360 w 1159759"/>
                    <a:gd name="connsiteY1139" fmla="*/ 1604199 h 1827620"/>
                    <a:gd name="connsiteX1140" fmla="*/ 255118 w 1159759"/>
                    <a:gd name="connsiteY1140" fmla="*/ 1604784 h 1827620"/>
                    <a:gd name="connsiteX1141" fmla="*/ 256241 w 1159759"/>
                    <a:gd name="connsiteY1141" fmla="*/ 1605004 h 1827620"/>
                    <a:gd name="connsiteX1142" fmla="*/ 257646 w 1159759"/>
                    <a:gd name="connsiteY1142" fmla="*/ 1605284 h 1827620"/>
                    <a:gd name="connsiteX1143" fmla="*/ 258391 w 1159759"/>
                    <a:gd name="connsiteY1143" fmla="*/ 1605443 h 1827620"/>
                    <a:gd name="connsiteX1144" fmla="*/ 259185 w 1159759"/>
                    <a:gd name="connsiteY1144" fmla="*/ 1605602 h 1827620"/>
                    <a:gd name="connsiteX1145" fmla="*/ 260247 w 1159759"/>
                    <a:gd name="connsiteY1145" fmla="*/ 1605553 h 1827620"/>
                    <a:gd name="connsiteX1146" fmla="*/ 265267 w 1159759"/>
                    <a:gd name="connsiteY1146" fmla="*/ 1605358 h 1827620"/>
                    <a:gd name="connsiteX1147" fmla="*/ 267136 w 1159759"/>
                    <a:gd name="connsiteY1147" fmla="*/ 1605272 h 1827620"/>
                    <a:gd name="connsiteX1148" fmla="*/ 269322 w 1159759"/>
                    <a:gd name="connsiteY1148" fmla="*/ 1604833 h 1827620"/>
                    <a:gd name="connsiteX1149" fmla="*/ 271484 w 1159759"/>
                    <a:gd name="connsiteY1149" fmla="*/ 1604381 h 1827620"/>
                    <a:gd name="connsiteX1150" fmla="*/ 273316 w 1159759"/>
                    <a:gd name="connsiteY1150" fmla="*/ 1604516 h 1827620"/>
                    <a:gd name="connsiteX1151" fmla="*/ 276529 w 1159759"/>
                    <a:gd name="connsiteY1151" fmla="*/ 1604735 h 1827620"/>
                    <a:gd name="connsiteX1152" fmla="*/ 281500 w 1159759"/>
                    <a:gd name="connsiteY1152" fmla="*/ 1605407 h 1827620"/>
                    <a:gd name="connsiteX1153" fmla="*/ 283002 w 1159759"/>
                    <a:gd name="connsiteY1153" fmla="*/ 1605614 h 1827620"/>
                    <a:gd name="connsiteX1154" fmla="*/ 284175 w 1159759"/>
                    <a:gd name="connsiteY1154" fmla="*/ 1606480 h 1827620"/>
                    <a:gd name="connsiteX1155" fmla="*/ 285127 w 1159759"/>
                    <a:gd name="connsiteY1155" fmla="*/ 1607176 h 1827620"/>
                    <a:gd name="connsiteX1156" fmla="*/ 286092 w 1159759"/>
                    <a:gd name="connsiteY1156" fmla="*/ 1607884 h 1827620"/>
                    <a:gd name="connsiteX1157" fmla="*/ 286874 w 1159759"/>
                    <a:gd name="connsiteY1157" fmla="*/ 1609177 h 1827620"/>
                    <a:gd name="connsiteX1158" fmla="*/ 287448 w 1159759"/>
                    <a:gd name="connsiteY1158" fmla="*/ 1610141 h 1827620"/>
                    <a:gd name="connsiteX1159" fmla="*/ 288181 w 1159759"/>
                    <a:gd name="connsiteY1159" fmla="*/ 1611361 h 1827620"/>
                    <a:gd name="connsiteX1160" fmla="*/ 288352 w 1159759"/>
                    <a:gd name="connsiteY1160" fmla="*/ 1613070 h 1827620"/>
                    <a:gd name="connsiteX1161" fmla="*/ 288596 w 1159759"/>
                    <a:gd name="connsiteY1161" fmla="*/ 1615376 h 1827620"/>
                    <a:gd name="connsiteX1162" fmla="*/ 289329 w 1159759"/>
                    <a:gd name="connsiteY1162" fmla="*/ 1623271 h 1827620"/>
                    <a:gd name="connsiteX1163" fmla="*/ 289573 w 1159759"/>
                    <a:gd name="connsiteY1163" fmla="*/ 1625871 h 1827620"/>
                    <a:gd name="connsiteX1164" fmla="*/ 290465 w 1159759"/>
                    <a:gd name="connsiteY1164" fmla="*/ 1635462 h 1827620"/>
                    <a:gd name="connsiteX1165" fmla="*/ 290611 w 1159759"/>
                    <a:gd name="connsiteY1165" fmla="*/ 1637048 h 1827620"/>
                    <a:gd name="connsiteX1166" fmla="*/ 290758 w 1159759"/>
                    <a:gd name="connsiteY1166" fmla="*/ 1638647 h 1827620"/>
                    <a:gd name="connsiteX1167" fmla="*/ 290795 w 1159759"/>
                    <a:gd name="connsiteY1167" fmla="*/ 1640892 h 1827620"/>
                    <a:gd name="connsiteX1168" fmla="*/ 290819 w 1159759"/>
                    <a:gd name="connsiteY1168" fmla="*/ 1641978 h 1827620"/>
                    <a:gd name="connsiteX1169" fmla="*/ 290966 w 1159759"/>
                    <a:gd name="connsiteY1169" fmla="*/ 1649459 h 1827620"/>
                    <a:gd name="connsiteX1170" fmla="*/ 290990 w 1159759"/>
                    <a:gd name="connsiteY1170" fmla="*/ 1650679 h 1827620"/>
                    <a:gd name="connsiteX1171" fmla="*/ 290880 w 1159759"/>
                    <a:gd name="connsiteY1171" fmla="*/ 1651667 h 1827620"/>
                    <a:gd name="connsiteX1172" fmla="*/ 290648 w 1159759"/>
                    <a:gd name="connsiteY1172" fmla="*/ 1653620 h 1827620"/>
                    <a:gd name="connsiteX1173" fmla="*/ 290526 w 1159759"/>
                    <a:gd name="connsiteY1173" fmla="*/ 1654608 h 1827620"/>
                    <a:gd name="connsiteX1174" fmla="*/ 290404 w 1159759"/>
                    <a:gd name="connsiteY1174" fmla="*/ 1655585 h 1827620"/>
                    <a:gd name="connsiteX1175" fmla="*/ 289097 w 1159759"/>
                    <a:gd name="connsiteY1175" fmla="*/ 1657793 h 1827620"/>
                    <a:gd name="connsiteX1176" fmla="*/ 287289 w 1159759"/>
                    <a:gd name="connsiteY1176" fmla="*/ 1660856 h 1827620"/>
                    <a:gd name="connsiteX1177" fmla="*/ 286898 w 1159759"/>
                    <a:gd name="connsiteY1177" fmla="*/ 1661808 h 1827620"/>
                    <a:gd name="connsiteX1178" fmla="*/ 285946 w 1159759"/>
                    <a:gd name="connsiteY1178" fmla="*/ 1664090 h 1827620"/>
                    <a:gd name="connsiteX1179" fmla="*/ 285384 w 1159759"/>
                    <a:gd name="connsiteY1179" fmla="*/ 1665432 h 1827620"/>
                    <a:gd name="connsiteX1180" fmla="*/ 285433 w 1159759"/>
                    <a:gd name="connsiteY1180" fmla="*/ 1668630 h 1827620"/>
                    <a:gd name="connsiteX1181" fmla="*/ 287192 w 1159759"/>
                    <a:gd name="connsiteY1181" fmla="*/ 1670875 h 1827620"/>
                    <a:gd name="connsiteX1182" fmla="*/ 288608 w 1159759"/>
                    <a:gd name="connsiteY1182" fmla="*/ 1671253 h 1827620"/>
                    <a:gd name="connsiteX1183" fmla="*/ 289720 w 1159759"/>
                    <a:gd name="connsiteY1183" fmla="*/ 1671546 h 1827620"/>
                    <a:gd name="connsiteX1184" fmla="*/ 291112 w 1159759"/>
                    <a:gd name="connsiteY1184" fmla="*/ 1671912 h 1827620"/>
                    <a:gd name="connsiteX1185" fmla="*/ 292212 w 1159759"/>
                    <a:gd name="connsiteY1185" fmla="*/ 1672205 h 1827620"/>
                    <a:gd name="connsiteX1186" fmla="*/ 294581 w 1159759"/>
                    <a:gd name="connsiteY1186" fmla="*/ 1672254 h 1827620"/>
                    <a:gd name="connsiteX1187" fmla="*/ 296547 w 1159759"/>
                    <a:gd name="connsiteY1187" fmla="*/ 1672303 h 1827620"/>
                    <a:gd name="connsiteX1188" fmla="*/ 297659 w 1159759"/>
                    <a:gd name="connsiteY1188" fmla="*/ 1672815 h 1827620"/>
                    <a:gd name="connsiteX1189" fmla="*/ 299857 w 1159759"/>
                    <a:gd name="connsiteY1189" fmla="*/ 1673828 h 1827620"/>
                    <a:gd name="connsiteX1190" fmla="*/ 301311 w 1159759"/>
                    <a:gd name="connsiteY1190" fmla="*/ 1674487 h 1827620"/>
                    <a:gd name="connsiteX1191" fmla="*/ 302398 w 1159759"/>
                    <a:gd name="connsiteY1191" fmla="*/ 1678282 h 1827620"/>
                    <a:gd name="connsiteX1192" fmla="*/ 301531 w 1159759"/>
                    <a:gd name="connsiteY1192" fmla="*/ 1679734 h 1827620"/>
                    <a:gd name="connsiteX1193" fmla="*/ 299613 w 1159759"/>
                    <a:gd name="connsiteY1193" fmla="*/ 1682944 h 1827620"/>
                    <a:gd name="connsiteX1194" fmla="*/ 299198 w 1159759"/>
                    <a:gd name="connsiteY1194" fmla="*/ 1683639 h 1827620"/>
                    <a:gd name="connsiteX1195" fmla="*/ 298392 w 1159759"/>
                    <a:gd name="connsiteY1195" fmla="*/ 1684432 h 1827620"/>
                    <a:gd name="connsiteX1196" fmla="*/ 295656 w 1159759"/>
                    <a:gd name="connsiteY1196" fmla="*/ 1687117 h 1827620"/>
                    <a:gd name="connsiteX1197" fmla="*/ 294776 w 1159759"/>
                    <a:gd name="connsiteY1197" fmla="*/ 1687971 h 1827620"/>
                    <a:gd name="connsiteX1198" fmla="*/ 293396 w 1159759"/>
                    <a:gd name="connsiteY1198" fmla="*/ 1688788 h 1827620"/>
                    <a:gd name="connsiteX1199" fmla="*/ 292407 w 1159759"/>
                    <a:gd name="connsiteY1199" fmla="*/ 1689386 h 1827620"/>
                    <a:gd name="connsiteX1200" fmla="*/ 291613 w 1159759"/>
                    <a:gd name="connsiteY1200" fmla="*/ 1689862 h 1827620"/>
                    <a:gd name="connsiteX1201" fmla="*/ 290868 w 1159759"/>
                    <a:gd name="connsiteY1201" fmla="*/ 1690216 h 1827620"/>
                    <a:gd name="connsiteX1202" fmla="*/ 287008 w 1159759"/>
                    <a:gd name="connsiteY1202" fmla="*/ 1692022 h 1827620"/>
                    <a:gd name="connsiteX1203" fmla="*/ 285763 w 1159759"/>
                    <a:gd name="connsiteY1203" fmla="*/ 1692608 h 1827620"/>
                    <a:gd name="connsiteX1204" fmla="*/ 284101 w 1159759"/>
                    <a:gd name="connsiteY1204" fmla="*/ 1693377 h 1827620"/>
                    <a:gd name="connsiteX1205" fmla="*/ 282746 w 1159759"/>
                    <a:gd name="connsiteY1205" fmla="*/ 1693865 h 1827620"/>
                    <a:gd name="connsiteX1206" fmla="*/ 281402 w 1159759"/>
                    <a:gd name="connsiteY1206" fmla="*/ 1694341 h 1827620"/>
                    <a:gd name="connsiteX1207" fmla="*/ 273744 w 1159759"/>
                    <a:gd name="connsiteY1207" fmla="*/ 1697038 h 1827620"/>
                    <a:gd name="connsiteX1208" fmla="*/ 273280 w 1159759"/>
                    <a:gd name="connsiteY1208" fmla="*/ 1697208 h 1827620"/>
                    <a:gd name="connsiteX1209" fmla="*/ 272376 w 1159759"/>
                    <a:gd name="connsiteY1209" fmla="*/ 1697526 h 1827620"/>
                    <a:gd name="connsiteX1210" fmla="*/ 270141 w 1159759"/>
                    <a:gd name="connsiteY1210" fmla="*/ 1698307 h 1827620"/>
                    <a:gd name="connsiteX1211" fmla="*/ 268358 w 1159759"/>
                    <a:gd name="connsiteY1211" fmla="*/ 1698941 h 1827620"/>
                    <a:gd name="connsiteX1212" fmla="*/ 265231 w 1159759"/>
                    <a:gd name="connsiteY1212" fmla="*/ 1700296 h 1827620"/>
                    <a:gd name="connsiteX1213" fmla="*/ 260321 w 1159759"/>
                    <a:gd name="connsiteY1213" fmla="*/ 1702431 h 1827620"/>
                    <a:gd name="connsiteX1214" fmla="*/ 258867 w 1159759"/>
                    <a:gd name="connsiteY1214" fmla="*/ 1703066 h 1827620"/>
                    <a:gd name="connsiteX1215" fmla="*/ 256473 w 1159759"/>
                    <a:gd name="connsiteY1215" fmla="*/ 1704140 h 1827620"/>
                    <a:gd name="connsiteX1216" fmla="*/ 250330 w 1159759"/>
                    <a:gd name="connsiteY1216" fmla="*/ 1706922 h 1827620"/>
                    <a:gd name="connsiteX1217" fmla="*/ 249011 w 1159759"/>
                    <a:gd name="connsiteY1217" fmla="*/ 1707520 h 1827620"/>
                    <a:gd name="connsiteX1218" fmla="*/ 247264 w 1159759"/>
                    <a:gd name="connsiteY1218" fmla="*/ 1708313 h 1827620"/>
                    <a:gd name="connsiteX1219" fmla="*/ 244320 w 1159759"/>
                    <a:gd name="connsiteY1219" fmla="*/ 1709253 h 1827620"/>
                    <a:gd name="connsiteX1220" fmla="*/ 241462 w 1159759"/>
                    <a:gd name="connsiteY1220" fmla="*/ 1710156 h 1827620"/>
                    <a:gd name="connsiteX1221" fmla="*/ 239276 w 1159759"/>
                    <a:gd name="connsiteY1221" fmla="*/ 1711254 h 1827620"/>
                    <a:gd name="connsiteX1222" fmla="*/ 236503 w 1159759"/>
                    <a:gd name="connsiteY1222" fmla="*/ 1712633 h 1827620"/>
                    <a:gd name="connsiteX1223" fmla="*/ 233926 w 1159759"/>
                    <a:gd name="connsiteY1223" fmla="*/ 1713926 h 1827620"/>
                    <a:gd name="connsiteX1224" fmla="*/ 232522 w 1159759"/>
                    <a:gd name="connsiteY1224" fmla="*/ 1714414 h 1827620"/>
                    <a:gd name="connsiteX1225" fmla="*/ 231581 w 1159759"/>
                    <a:gd name="connsiteY1225" fmla="*/ 1714744 h 1827620"/>
                    <a:gd name="connsiteX1226" fmla="*/ 227819 w 1159759"/>
                    <a:gd name="connsiteY1226" fmla="*/ 1716050 h 1827620"/>
                    <a:gd name="connsiteX1227" fmla="*/ 225938 w 1159759"/>
                    <a:gd name="connsiteY1227" fmla="*/ 1716709 h 1827620"/>
                    <a:gd name="connsiteX1228" fmla="*/ 225486 w 1159759"/>
                    <a:gd name="connsiteY1228" fmla="*/ 1716855 h 1827620"/>
                    <a:gd name="connsiteX1229" fmla="*/ 224558 w 1159759"/>
                    <a:gd name="connsiteY1229" fmla="*/ 1717160 h 1827620"/>
                    <a:gd name="connsiteX1230" fmla="*/ 220381 w 1159759"/>
                    <a:gd name="connsiteY1230" fmla="*/ 1718551 h 1827620"/>
                    <a:gd name="connsiteX1231" fmla="*/ 218573 w 1159759"/>
                    <a:gd name="connsiteY1231" fmla="*/ 1719198 h 1827620"/>
                    <a:gd name="connsiteX1232" fmla="*/ 214787 w 1159759"/>
                    <a:gd name="connsiteY1232" fmla="*/ 1720540 h 1827620"/>
                    <a:gd name="connsiteX1233" fmla="*/ 213846 w 1159759"/>
                    <a:gd name="connsiteY1233" fmla="*/ 1720870 h 1827620"/>
                    <a:gd name="connsiteX1234" fmla="*/ 212991 w 1159759"/>
                    <a:gd name="connsiteY1234" fmla="*/ 1721455 h 1827620"/>
                    <a:gd name="connsiteX1235" fmla="*/ 211782 w 1159759"/>
                    <a:gd name="connsiteY1235" fmla="*/ 1722285 h 1827620"/>
                    <a:gd name="connsiteX1236" fmla="*/ 210194 w 1159759"/>
                    <a:gd name="connsiteY1236" fmla="*/ 1723371 h 1827620"/>
                    <a:gd name="connsiteX1237" fmla="*/ 209816 w 1159759"/>
                    <a:gd name="connsiteY1237" fmla="*/ 1724787 h 1827620"/>
                    <a:gd name="connsiteX1238" fmla="*/ 209144 w 1159759"/>
                    <a:gd name="connsiteY1238" fmla="*/ 1727337 h 1827620"/>
                    <a:gd name="connsiteX1239" fmla="*/ 208692 w 1159759"/>
                    <a:gd name="connsiteY1239" fmla="*/ 1729058 h 1827620"/>
                    <a:gd name="connsiteX1240" fmla="*/ 210952 w 1159759"/>
                    <a:gd name="connsiteY1240" fmla="*/ 1730339 h 1827620"/>
                    <a:gd name="connsiteX1241" fmla="*/ 213431 w 1159759"/>
                    <a:gd name="connsiteY1241" fmla="*/ 1729131 h 1827620"/>
                    <a:gd name="connsiteX1242" fmla="*/ 214848 w 1159759"/>
                    <a:gd name="connsiteY1242" fmla="*/ 1728448 h 1827620"/>
                    <a:gd name="connsiteX1243" fmla="*/ 216167 w 1159759"/>
                    <a:gd name="connsiteY1243" fmla="*/ 1727972 h 1827620"/>
                    <a:gd name="connsiteX1244" fmla="*/ 218708 w 1159759"/>
                    <a:gd name="connsiteY1244" fmla="*/ 1727057 h 1827620"/>
                    <a:gd name="connsiteX1245" fmla="*/ 221199 w 1159759"/>
                    <a:gd name="connsiteY1245" fmla="*/ 1728582 h 1827620"/>
                    <a:gd name="connsiteX1246" fmla="*/ 221260 w 1159759"/>
                    <a:gd name="connsiteY1246" fmla="*/ 1731279 h 1827620"/>
                    <a:gd name="connsiteX1247" fmla="*/ 220918 w 1159759"/>
                    <a:gd name="connsiteY1247" fmla="*/ 1732414 h 1827620"/>
                    <a:gd name="connsiteX1248" fmla="*/ 220405 w 1159759"/>
                    <a:gd name="connsiteY1248" fmla="*/ 1734134 h 1827620"/>
                    <a:gd name="connsiteX1249" fmla="*/ 220234 w 1159759"/>
                    <a:gd name="connsiteY1249" fmla="*/ 1734696 h 1827620"/>
                    <a:gd name="connsiteX1250" fmla="*/ 219795 w 1159759"/>
                    <a:gd name="connsiteY1250" fmla="*/ 1735550 h 1827620"/>
                    <a:gd name="connsiteX1251" fmla="*/ 216961 w 1159759"/>
                    <a:gd name="connsiteY1251" fmla="*/ 1741053 h 1827620"/>
                    <a:gd name="connsiteX1252" fmla="*/ 215715 w 1159759"/>
                    <a:gd name="connsiteY1252" fmla="*/ 1743323 h 1827620"/>
                    <a:gd name="connsiteX1253" fmla="*/ 214237 w 1159759"/>
                    <a:gd name="connsiteY1253" fmla="*/ 1746008 h 1827620"/>
                    <a:gd name="connsiteX1254" fmla="*/ 213248 w 1159759"/>
                    <a:gd name="connsiteY1254" fmla="*/ 1747801 h 1827620"/>
                    <a:gd name="connsiteX1255" fmla="*/ 210854 w 1159759"/>
                    <a:gd name="connsiteY1255" fmla="*/ 1750754 h 1827620"/>
                    <a:gd name="connsiteX1256" fmla="*/ 209816 w 1159759"/>
                    <a:gd name="connsiteY1256" fmla="*/ 1752048 h 1827620"/>
                    <a:gd name="connsiteX1257" fmla="*/ 208570 w 1159759"/>
                    <a:gd name="connsiteY1257" fmla="*/ 1753585 h 1827620"/>
                    <a:gd name="connsiteX1258" fmla="*/ 208073 w 1159759"/>
                    <a:gd name="connsiteY1258" fmla="*/ 1754403 h 1827620"/>
                    <a:gd name="connsiteX1259" fmla="*/ 207753 w 1159759"/>
                    <a:gd name="connsiteY1259" fmla="*/ 1754916 h 1827620"/>
                    <a:gd name="connsiteX1260" fmla="*/ 205576 w 1159759"/>
                    <a:gd name="connsiteY1260" fmla="*/ 1758467 h 1827620"/>
                    <a:gd name="connsiteX1261" fmla="*/ 203937 w 1159759"/>
                    <a:gd name="connsiteY1261" fmla="*/ 1761322 h 1827620"/>
                    <a:gd name="connsiteX1262" fmla="*/ 203231 w 1159759"/>
                    <a:gd name="connsiteY1262" fmla="*/ 1762555 h 1827620"/>
                    <a:gd name="connsiteX1263" fmla="*/ 202802 w 1159759"/>
                    <a:gd name="connsiteY1263" fmla="*/ 1765984 h 1827620"/>
                    <a:gd name="connsiteX1264" fmla="*/ 203629 w 1159759"/>
                    <a:gd name="connsiteY1264" fmla="*/ 1767631 h 1827620"/>
                    <a:gd name="connsiteX1265" fmla="*/ 204422 w 1159759"/>
                    <a:gd name="connsiteY1265" fmla="*/ 1769205 h 1827620"/>
                    <a:gd name="connsiteX1266" fmla="*/ 205819 w 1159759"/>
                    <a:gd name="connsiteY1266" fmla="*/ 1773074 h 1827620"/>
                    <a:gd name="connsiteX1267" fmla="*/ 205995 w 1159759"/>
                    <a:gd name="connsiteY1267" fmla="*/ 1773562 h 1827620"/>
                    <a:gd name="connsiteX1268" fmla="*/ 206474 w 1159759"/>
                    <a:gd name="connsiteY1268" fmla="*/ 1774892 h 1827620"/>
                    <a:gd name="connsiteX1269" fmla="*/ 206721 w 1159759"/>
                    <a:gd name="connsiteY1269" fmla="*/ 1776368 h 1827620"/>
                    <a:gd name="connsiteX1270" fmla="*/ 207076 w 1159759"/>
                    <a:gd name="connsiteY1270" fmla="*/ 1778504 h 1827620"/>
                    <a:gd name="connsiteX1271" fmla="*/ 207334 w 1159759"/>
                    <a:gd name="connsiteY1271" fmla="*/ 1780053 h 1827620"/>
                    <a:gd name="connsiteX1272" fmla="*/ 207248 w 1159759"/>
                    <a:gd name="connsiteY1272" fmla="*/ 1781469 h 1827620"/>
                    <a:gd name="connsiteX1273" fmla="*/ 207029 w 1159759"/>
                    <a:gd name="connsiteY1273" fmla="*/ 1785081 h 1827620"/>
                    <a:gd name="connsiteX1274" fmla="*/ 207015 w 1159759"/>
                    <a:gd name="connsiteY1274" fmla="*/ 1791475 h 1827620"/>
                    <a:gd name="connsiteX1275" fmla="*/ 205416 w 1159759"/>
                    <a:gd name="connsiteY1275" fmla="*/ 1792110 h 1827620"/>
                    <a:gd name="connsiteX1276" fmla="*/ 199342 w 1159759"/>
                    <a:gd name="connsiteY1276" fmla="*/ 1794551 h 1827620"/>
                    <a:gd name="connsiteX1277" fmla="*/ 145094 w 1159759"/>
                    <a:gd name="connsiteY1277" fmla="*/ 1827620 h 1827620"/>
                    <a:gd name="connsiteX1278" fmla="*/ 139047 w 1159759"/>
                    <a:gd name="connsiteY1278" fmla="*/ 1826119 h 1827620"/>
                    <a:gd name="connsiteX1279" fmla="*/ 136158 w 1159759"/>
                    <a:gd name="connsiteY1279" fmla="*/ 1820335 h 1827620"/>
                    <a:gd name="connsiteX1280" fmla="*/ 137695 w 1159759"/>
                    <a:gd name="connsiteY1280" fmla="*/ 1806619 h 1827620"/>
                    <a:gd name="connsiteX1281" fmla="*/ 144450 w 1159759"/>
                    <a:gd name="connsiteY1281" fmla="*/ 1794136 h 1827620"/>
                    <a:gd name="connsiteX1282" fmla="*/ 145377 w 1159759"/>
                    <a:gd name="connsiteY1282" fmla="*/ 1787973 h 1827620"/>
                    <a:gd name="connsiteX1283" fmla="*/ 152526 w 1159759"/>
                    <a:gd name="connsiteY1283" fmla="*/ 1779956 h 1827620"/>
                    <a:gd name="connsiteX1284" fmla="*/ 154447 w 1159759"/>
                    <a:gd name="connsiteY1284" fmla="*/ 1770414 h 1827620"/>
                    <a:gd name="connsiteX1285" fmla="*/ 153570 w 1159759"/>
                    <a:gd name="connsiteY1285" fmla="*/ 1768205 h 1827620"/>
                    <a:gd name="connsiteX1286" fmla="*/ 150480 w 1159759"/>
                    <a:gd name="connsiteY1286" fmla="*/ 1764934 h 1827620"/>
                    <a:gd name="connsiteX1287" fmla="*/ 131649 w 1159759"/>
                    <a:gd name="connsiteY1287" fmla="*/ 1765471 h 1827620"/>
                    <a:gd name="connsiteX1288" fmla="*/ 125551 w 1159759"/>
                    <a:gd name="connsiteY1288" fmla="*/ 1762018 h 1827620"/>
                    <a:gd name="connsiteX1289" fmla="*/ 123564 w 1159759"/>
                    <a:gd name="connsiteY1289" fmla="*/ 1759077 h 1827620"/>
                    <a:gd name="connsiteX1290" fmla="*/ 138278 w 1159759"/>
                    <a:gd name="connsiteY1290" fmla="*/ 1756111 h 1827620"/>
                    <a:gd name="connsiteX1291" fmla="*/ 124524 w 1159759"/>
                    <a:gd name="connsiteY1291" fmla="*/ 1718002 h 1827620"/>
                    <a:gd name="connsiteX1292" fmla="*/ 124541 w 1159759"/>
                    <a:gd name="connsiteY1292" fmla="*/ 1711388 h 1827620"/>
                    <a:gd name="connsiteX1293" fmla="*/ 125410 w 1159759"/>
                    <a:gd name="connsiteY1293" fmla="*/ 1707801 h 1827620"/>
                    <a:gd name="connsiteX1294" fmla="*/ 141110 w 1159759"/>
                    <a:gd name="connsiteY1294" fmla="*/ 1687678 h 1827620"/>
                    <a:gd name="connsiteX1295" fmla="*/ 153153 w 1159759"/>
                    <a:gd name="connsiteY1295" fmla="*/ 1684578 h 1827620"/>
                    <a:gd name="connsiteX1296" fmla="*/ 156093 w 1159759"/>
                    <a:gd name="connsiteY1296" fmla="*/ 1681589 h 1827620"/>
                    <a:gd name="connsiteX1297" fmla="*/ 147457 w 1159759"/>
                    <a:gd name="connsiteY1297" fmla="*/ 1662797 h 1827620"/>
                    <a:gd name="connsiteX1298" fmla="*/ 137335 w 1159759"/>
                    <a:gd name="connsiteY1298" fmla="*/ 1657830 h 1827620"/>
                    <a:gd name="connsiteX1299" fmla="*/ 134220 w 1159759"/>
                    <a:gd name="connsiteY1299" fmla="*/ 1654132 h 1827620"/>
                    <a:gd name="connsiteX1300" fmla="*/ 134630 w 1159759"/>
                    <a:gd name="connsiteY1300" fmla="*/ 1651582 h 1827620"/>
                    <a:gd name="connsiteX1301" fmla="*/ 145436 w 1159759"/>
                    <a:gd name="connsiteY1301" fmla="*/ 1647628 h 1827620"/>
                    <a:gd name="connsiteX1302" fmla="*/ 150705 w 1159759"/>
                    <a:gd name="connsiteY1302" fmla="*/ 1641844 h 1827620"/>
                    <a:gd name="connsiteX1303" fmla="*/ 153052 w 1159759"/>
                    <a:gd name="connsiteY1303" fmla="*/ 1630581 h 1827620"/>
                    <a:gd name="connsiteX1304" fmla="*/ 155649 w 1159759"/>
                    <a:gd name="connsiteY1304" fmla="*/ 1626676 h 1827620"/>
                    <a:gd name="connsiteX1305" fmla="*/ 165429 w 1159759"/>
                    <a:gd name="connsiteY1305" fmla="*/ 1621758 h 1827620"/>
                    <a:gd name="connsiteX1306" fmla="*/ 167993 w 1159759"/>
                    <a:gd name="connsiteY1306" fmla="*/ 1616829 h 1827620"/>
                    <a:gd name="connsiteX1307" fmla="*/ 165353 w 1159759"/>
                    <a:gd name="connsiteY1307" fmla="*/ 1612606 h 1827620"/>
                    <a:gd name="connsiteX1308" fmla="*/ 161629 w 1159759"/>
                    <a:gd name="connsiteY1308" fmla="*/ 1612740 h 1827620"/>
                    <a:gd name="connsiteX1309" fmla="*/ 151357 w 1159759"/>
                    <a:gd name="connsiteY1309" fmla="*/ 1624797 h 1827620"/>
                    <a:gd name="connsiteX1310" fmla="*/ 139808 w 1159759"/>
                    <a:gd name="connsiteY1310" fmla="*/ 1643003 h 1827620"/>
                    <a:gd name="connsiteX1311" fmla="*/ 124124 w 1159759"/>
                    <a:gd name="connsiteY1311" fmla="*/ 1656780 h 1827620"/>
                    <a:gd name="connsiteX1312" fmla="*/ 119973 w 1159759"/>
                    <a:gd name="connsiteY1312" fmla="*/ 1666079 h 1827620"/>
                    <a:gd name="connsiteX1313" fmla="*/ 119473 w 1159759"/>
                    <a:gd name="connsiteY1313" fmla="*/ 1673218 h 1827620"/>
                    <a:gd name="connsiteX1314" fmla="*/ 116023 w 1159759"/>
                    <a:gd name="connsiteY1314" fmla="*/ 1702553 h 1827620"/>
                    <a:gd name="connsiteX1315" fmla="*/ 111070 w 1159759"/>
                    <a:gd name="connsiteY1315" fmla="*/ 1702992 h 1827620"/>
                    <a:gd name="connsiteX1316" fmla="*/ 105776 w 1159759"/>
                    <a:gd name="connsiteY1316" fmla="*/ 1700894 h 1827620"/>
                    <a:gd name="connsiteX1317" fmla="*/ 94102 w 1159759"/>
                    <a:gd name="connsiteY1317" fmla="*/ 1687092 h 1827620"/>
                    <a:gd name="connsiteX1318" fmla="*/ 90343 w 1159759"/>
                    <a:gd name="connsiteY1318" fmla="*/ 1679100 h 1827620"/>
                    <a:gd name="connsiteX1319" fmla="*/ 90961 w 1159759"/>
                    <a:gd name="connsiteY1319" fmla="*/ 1675524 h 1827620"/>
                    <a:gd name="connsiteX1320" fmla="*/ 94193 w 1159759"/>
                    <a:gd name="connsiteY1320" fmla="*/ 1675402 h 1827620"/>
                    <a:gd name="connsiteX1321" fmla="*/ 103179 w 1159759"/>
                    <a:gd name="connsiteY1321" fmla="*/ 1683468 h 1827620"/>
                    <a:gd name="connsiteX1322" fmla="*/ 107671 w 1159759"/>
                    <a:gd name="connsiteY1322" fmla="*/ 1684054 h 1827620"/>
                    <a:gd name="connsiteX1323" fmla="*/ 109584 w 1159759"/>
                    <a:gd name="connsiteY1323" fmla="*/ 1681955 h 1827620"/>
                    <a:gd name="connsiteX1324" fmla="*/ 108966 w 1159759"/>
                    <a:gd name="connsiteY1324" fmla="*/ 1678428 h 1827620"/>
                    <a:gd name="connsiteX1325" fmla="*/ 101242 w 1159759"/>
                    <a:gd name="connsiteY1325" fmla="*/ 1670826 h 1827620"/>
                    <a:gd name="connsiteX1326" fmla="*/ 97917 w 1159759"/>
                    <a:gd name="connsiteY1326" fmla="*/ 1661295 h 1827620"/>
                    <a:gd name="connsiteX1327" fmla="*/ 91888 w 1159759"/>
                    <a:gd name="connsiteY1327" fmla="*/ 1659489 h 1827620"/>
                    <a:gd name="connsiteX1328" fmla="*/ 88113 w 1159759"/>
                    <a:gd name="connsiteY1328" fmla="*/ 1658098 h 1827620"/>
                    <a:gd name="connsiteX1329" fmla="*/ 82702 w 1159759"/>
                    <a:gd name="connsiteY1329" fmla="*/ 1652705 h 1827620"/>
                    <a:gd name="connsiteX1330" fmla="*/ 80489 w 1159759"/>
                    <a:gd name="connsiteY1330" fmla="*/ 1646433 h 1827620"/>
                    <a:gd name="connsiteX1331" fmla="*/ 80589 w 1159759"/>
                    <a:gd name="connsiteY1331" fmla="*/ 1635255 h 1827620"/>
                    <a:gd name="connsiteX1332" fmla="*/ 75878 w 1159759"/>
                    <a:gd name="connsiteY1332" fmla="*/ 1628567 h 1827620"/>
                    <a:gd name="connsiteX1333" fmla="*/ 76513 w 1159759"/>
                    <a:gd name="connsiteY1333" fmla="*/ 1625492 h 1827620"/>
                    <a:gd name="connsiteX1334" fmla="*/ 77199 w 1159759"/>
                    <a:gd name="connsiteY1334" fmla="*/ 1623686 h 1827620"/>
                    <a:gd name="connsiteX1335" fmla="*/ 73423 w 1159759"/>
                    <a:gd name="connsiteY1335" fmla="*/ 1615437 h 1827620"/>
                    <a:gd name="connsiteX1336" fmla="*/ 73549 w 1159759"/>
                    <a:gd name="connsiteY1336" fmla="*/ 1597902 h 1827620"/>
                    <a:gd name="connsiteX1337" fmla="*/ 84004 w 1159759"/>
                    <a:gd name="connsiteY1337" fmla="*/ 1598036 h 1827620"/>
                    <a:gd name="connsiteX1338" fmla="*/ 127423 w 1159759"/>
                    <a:gd name="connsiteY1338" fmla="*/ 1608896 h 1827620"/>
                    <a:gd name="connsiteX1339" fmla="*/ 137101 w 1159759"/>
                    <a:gd name="connsiteY1339" fmla="*/ 1608299 h 1827620"/>
                    <a:gd name="connsiteX1340" fmla="*/ 141895 w 1159759"/>
                    <a:gd name="connsiteY1340" fmla="*/ 1603039 h 1827620"/>
                    <a:gd name="connsiteX1341" fmla="*/ 141303 w 1159759"/>
                    <a:gd name="connsiteY1341" fmla="*/ 1600513 h 1827620"/>
                    <a:gd name="connsiteX1342" fmla="*/ 139490 w 1159759"/>
                    <a:gd name="connsiteY1342" fmla="*/ 1598292 h 1827620"/>
                    <a:gd name="connsiteX1343" fmla="*/ 130420 w 1159759"/>
                    <a:gd name="connsiteY1343" fmla="*/ 1602185 h 1827620"/>
                    <a:gd name="connsiteX1344" fmla="*/ 113475 w 1159759"/>
                    <a:gd name="connsiteY1344" fmla="*/ 1601526 h 1827620"/>
                    <a:gd name="connsiteX1345" fmla="*/ 95680 w 1159759"/>
                    <a:gd name="connsiteY1345" fmla="*/ 1597609 h 1827620"/>
                    <a:gd name="connsiteX1346" fmla="*/ 81048 w 1159759"/>
                    <a:gd name="connsiteY1346" fmla="*/ 1591788 h 1827620"/>
                    <a:gd name="connsiteX1347" fmla="*/ 71369 w 1159759"/>
                    <a:gd name="connsiteY1347" fmla="*/ 1585540 h 1827620"/>
                    <a:gd name="connsiteX1348" fmla="*/ 66692 w 1159759"/>
                    <a:gd name="connsiteY1348" fmla="*/ 1579866 h 1827620"/>
                    <a:gd name="connsiteX1349" fmla="*/ 65382 w 1159759"/>
                    <a:gd name="connsiteY1349" fmla="*/ 1571019 h 1827620"/>
                    <a:gd name="connsiteX1350" fmla="*/ 61615 w 1159759"/>
                    <a:gd name="connsiteY1350" fmla="*/ 1569884 h 1827620"/>
                    <a:gd name="connsiteX1351" fmla="*/ 54625 w 1159759"/>
                    <a:gd name="connsiteY1351" fmla="*/ 1569384 h 1827620"/>
                    <a:gd name="connsiteX1352" fmla="*/ 46783 w 1159759"/>
                    <a:gd name="connsiteY1352" fmla="*/ 1558743 h 1827620"/>
                    <a:gd name="connsiteX1353" fmla="*/ 42700 w 1159759"/>
                    <a:gd name="connsiteY1353" fmla="*/ 1548980 h 1827620"/>
                    <a:gd name="connsiteX1354" fmla="*/ 43034 w 1159759"/>
                    <a:gd name="connsiteY1354" fmla="*/ 1544404 h 1827620"/>
                    <a:gd name="connsiteX1355" fmla="*/ 45338 w 1159759"/>
                    <a:gd name="connsiteY1355" fmla="*/ 1539230 h 1827620"/>
                    <a:gd name="connsiteX1356" fmla="*/ 49014 w 1159759"/>
                    <a:gd name="connsiteY1356" fmla="*/ 1537571 h 1827620"/>
                    <a:gd name="connsiteX1357" fmla="*/ 61031 w 1159759"/>
                    <a:gd name="connsiteY1357" fmla="*/ 1539413 h 1827620"/>
                    <a:gd name="connsiteX1358" fmla="*/ 64655 w 1159759"/>
                    <a:gd name="connsiteY1358" fmla="*/ 1536485 h 1827620"/>
                    <a:gd name="connsiteX1359" fmla="*/ 60738 w 1159759"/>
                    <a:gd name="connsiteY1359" fmla="*/ 1531299 h 1827620"/>
                    <a:gd name="connsiteX1360" fmla="*/ 52646 w 1159759"/>
                    <a:gd name="connsiteY1360" fmla="*/ 1527784 h 1827620"/>
                    <a:gd name="connsiteX1361" fmla="*/ 48178 w 1159759"/>
                    <a:gd name="connsiteY1361" fmla="*/ 1521085 h 1827620"/>
                    <a:gd name="connsiteX1362" fmla="*/ 46091 w 1159759"/>
                    <a:gd name="connsiteY1362" fmla="*/ 1511249 h 1827620"/>
                    <a:gd name="connsiteX1363" fmla="*/ 42624 w 1159759"/>
                    <a:gd name="connsiteY1363" fmla="*/ 1504770 h 1827620"/>
                    <a:gd name="connsiteX1364" fmla="*/ 42892 w 1159759"/>
                    <a:gd name="connsiteY1364" fmla="*/ 1498412 h 1827620"/>
                    <a:gd name="connsiteX1365" fmla="*/ 44779 w 1159759"/>
                    <a:gd name="connsiteY1365" fmla="*/ 1495544 h 1827620"/>
                    <a:gd name="connsiteX1366" fmla="*/ 53347 w 1159759"/>
                    <a:gd name="connsiteY1366" fmla="*/ 1498278 h 1827620"/>
                    <a:gd name="connsiteX1367" fmla="*/ 55001 w 1159759"/>
                    <a:gd name="connsiteY1367" fmla="*/ 1495935 h 1827620"/>
                    <a:gd name="connsiteX1368" fmla="*/ 54383 w 1159759"/>
                    <a:gd name="connsiteY1368" fmla="*/ 1492396 h 1827620"/>
                    <a:gd name="connsiteX1369" fmla="*/ 47476 w 1159759"/>
                    <a:gd name="connsiteY1369" fmla="*/ 1487320 h 1827620"/>
                    <a:gd name="connsiteX1370" fmla="*/ 45589 w 1159759"/>
                    <a:gd name="connsiteY1370" fmla="*/ 1483317 h 1827620"/>
                    <a:gd name="connsiteX1371" fmla="*/ 47886 w 1159759"/>
                    <a:gd name="connsiteY1371" fmla="*/ 1478765 h 1827620"/>
                    <a:gd name="connsiteX1372" fmla="*/ 50942 w 1159759"/>
                    <a:gd name="connsiteY1372" fmla="*/ 1472701 h 1827620"/>
                    <a:gd name="connsiteX1373" fmla="*/ 60363 w 1159759"/>
                    <a:gd name="connsiteY1373" fmla="*/ 1471590 h 1827620"/>
                    <a:gd name="connsiteX1374" fmla="*/ 72021 w 1159759"/>
                    <a:gd name="connsiteY1374" fmla="*/ 1477264 h 1827620"/>
                    <a:gd name="connsiteX1375" fmla="*/ 70250 w 1159759"/>
                    <a:gd name="connsiteY1375" fmla="*/ 1469454 h 1827620"/>
                    <a:gd name="connsiteX1376" fmla="*/ 73457 w 1159759"/>
                    <a:gd name="connsiteY1376" fmla="*/ 1468576 h 1827620"/>
                    <a:gd name="connsiteX1377" fmla="*/ 101710 w 1159759"/>
                    <a:gd name="connsiteY1377" fmla="*/ 1471859 h 1827620"/>
                    <a:gd name="connsiteX1378" fmla="*/ 116256 w 1159759"/>
                    <a:gd name="connsiteY1378" fmla="*/ 1474885 h 1827620"/>
                    <a:gd name="connsiteX1379" fmla="*/ 122145 w 1159759"/>
                    <a:gd name="connsiteY1379" fmla="*/ 1479497 h 1827620"/>
                    <a:gd name="connsiteX1380" fmla="*/ 128124 w 1159759"/>
                    <a:gd name="connsiteY1380" fmla="*/ 1479534 h 1827620"/>
                    <a:gd name="connsiteX1381" fmla="*/ 131064 w 1159759"/>
                    <a:gd name="connsiteY1381" fmla="*/ 1485270 h 1827620"/>
                    <a:gd name="connsiteX1382" fmla="*/ 131066 w 1159759"/>
                    <a:gd name="connsiteY1382" fmla="*/ 1490114 h 1827620"/>
                    <a:gd name="connsiteX1383" fmla="*/ 131072 w 1159759"/>
                    <a:gd name="connsiteY1383" fmla="*/ 1499766 h 1827620"/>
                    <a:gd name="connsiteX1384" fmla="*/ 132901 w 1159759"/>
                    <a:gd name="connsiteY1384" fmla="*/ 1502231 h 1827620"/>
                    <a:gd name="connsiteX1385" fmla="*/ 137177 w 1159759"/>
                    <a:gd name="connsiteY1385" fmla="*/ 1503610 h 1827620"/>
                    <a:gd name="connsiteX1386" fmla="*/ 145277 w 1159759"/>
                    <a:gd name="connsiteY1386" fmla="*/ 1500267 h 1827620"/>
                    <a:gd name="connsiteX1387" fmla="*/ 148635 w 1159759"/>
                    <a:gd name="connsiteY1387" fmla="*/ 1489467 h 1827620"/>
                    <a:gd name="connsiteX1388" fmla="*/ 150530 w 1159759"/>
                    <a:gd name="connsiteY1388" fmla="*/ 1465257 h 1827620"/>
                    <a:gd name="connsiteX1389" fmla="*/ 150098 w 1159759"/>
                    <a:gd name="connsiteY1389" fmla="*/ 1463060 h 1827620"/>
                    <a:gd name="connsiteX1390" fmla="*/ 149118 w 1159759"/>
                    <a:gd name="connsiteY1390" fmla="*/ 1458082 h 1827620"/>
                    <a:gd name="connsiteX1391" fmla="*/ 144317 w 1159759"/>
                    <a:gd name="connsiteY1391" fmla="*/ 1458374 h 1827620"/>
                    <a:gd name="connsiteX1392" fmla="*/ 143414 w 1159759"/>
                    <a:gd name="connsiteY1392" fmla="*/ 1468307 h 1827620"/>
                    <a:gd name="connsiteX1393" fmla="*/ 144834 w 1159759"/>
                    <a:gd name="connsiteY1393" fmla="*/ 1478826 h 1827620"/>
                    <a:gd name="connsiteX1394" fmla="*/ 145427 w 1159759"/>
                    <a:gd name="connsiteY1394" fmla="*/ 1483231 h 1827620"/>
                    <a:gd name="connsiteX1395" fmla="*/ 141845 w 1159759"/>
                    <a:gd name="connsiteY1395" fmla="*/ 1494800 h 1827620"/>
                    <a:gd name="connsiteX1396" fmla="*/ 137627 w 1159759"/>
                    <a:gd name="connsiteY1396" fmla="*/ 1495203 h 1827620"/>
                    <a:gd name="connsiteX1397" fmla="*/ 136167 w 1159759"/>
                    <a:gd name="connsiteY1397" fmla="*/ 1493811 h 1827620"/>
                    <a:gd name="connsiteX1398" fmla="*/ 135431 w 1159759"/>
                    <a:gd name="connsiteY1398" fmla="*/ 1482072 h 1827620"/>
                    <a:gd name="connsiteX1399" fmla="*/ 130170 w 1159759"/>
                    <a:gd name="connsiteY1399" fmla="*/ 1474128 h 1827620"/>
                    <a:gd name="connsiteX1400" fmla="*/ 124433 w 1159759"/>
                    <a:gd name="connsiteY1400" fmla="*/ 1473823 h 1827620"/>
                    <a:gd name="connsiteX1401" fmla="*/ 111405 w 1159759"/>
                    <a:gd name="connsiteY1401" fmla="*/ 1464390 h 1827620"/>
                    <a:gd name="connsiteX1402" fmla="*/ 98694 w 1159759"/>
                    <a:gd name="connsiteY1402" fmla="*/ 1464097 h 1827620"/>
                    <a:gd name="connsiteX1403" fmla="*/ 85950 w 1159759"/>
                    <a:gd name="connsiteY1403" fmla="*/ 1462779 h 1827620"/>
                    <a:gd name="connsiteX1404" fmla="*/ 60815 w 1159759"/>
                    <a:gd name="connsiteY1404" fmla="*/ 1450003 h 1827620"/>
                    <a:gd name="connsiteX1405" fmla="*/ 59828 w 1159759"/>
                    <a:gd name="connsiteY1405" fmla="*/ 1449503 h 1827620"/>
                    <a:gd name="connsiteX1406" fmla="*/ 58575 w 1159759"/>
                    <a:gd name="connsiteY1406" fmla="*/ 1442181 h 1827620"/>
                    <a:gd name="connsiteX1407" fmla="*/ 60855 w 1159759"/>
                    <a:gd name="connsiteY1407" fmla="*/ 1436251 h 1827620"/>
                    <a:gd name="connsiteX1408" fmla="*/ 72104 w 1159759"/>
                    <a:gd name="connsiteY1408" fmla="*/ 1423389 h 1827620"/>
                    <a:gd name="connsiteX1409" fmla="*/ 76760 w 1159759"/>
                    <a:gd name="connsiteY1409" fmla="*/ 1422327 h 1827620"/>
                    <a:gd name="connsiteX1410" fmla="*/ 80013 w 1159759"/>
                    <a:gd name="connsiteY1410" fmla="*/ 1421571 h 1827620"/>
                    <a:gd name="connsiteX1411" fmla="*/ 87645 w 1159759"/>
                    <a:gd name="connsiteY1411" fmla="*/ 1426122 h 1827620"/>
                    <a:gd name="connsiteX1412" fmla="*/ 94126 w 1159759"/>
                    <a:gd name="connsiteY1412" fmla="*/ 1426391 h 1827620"/>
                    <a:gd name="connsiteX1413" fmla="*/ 112398 w 1159759"/>
                    <a:gd name="connsiteY1413" fmla="*/ 1414798 h 1827620"/>
                    <a:gd name="connsiteX1414" fmla="*/ 109743 w 1159759"/>
                    <a:gd name="connsiteY1414" fmla="*/ 1410063 h 1827620"/>
                    <a:gd name="connsiteX1415" fmla="*/ 107221 w 1159759"/>
                    <a:gd name="connsiteY1415" fmla="*/ 1409148 h 1827620"/>
                    <a:gd name="connsiteX1416" fmla="*/ 91445 w 1159759"/>
                    <a:gd name="connsiteY1416" fmla="*/ 1420899 h 1827620"/>
                    <a:gd name="connsiteX1417" fmla="*/ 87170 w 1159759"/>
                    <a:gd name="connsiteY1417" fmla="*/ 1419789 h 1827620"/>
                    <a:gd name="connsiteX1418" fmla="*/ 80779 w 1159759"/>
                    <a:gd name="connsiteY1418" fmla="*/ 1411869 h 1827620"/>
                    <a:gd name="connsiteX1419" fmla="*/ 74159 w 1159759"/>
                    <a:gd name="connsiteY1419" fmla="*/ 1411113 h 1827620"/>
                    <a:gd name="connsiteX1420" fmla="*/ 69014 w 1159759"/>
                    <a:gd name="connsiteY1420" fmla="*/ 1413590 h 1827620"/>
                    <a:gd name="connsiteX1421" fmla="*/ 61808 w 1159759"/>
                    <a:gd name="connsiteY1421" fmla="*/ 1420973 h 1827620"/>
                    <a:gd name="connsiteX1422" fmla="*/ 52512 w 1159759"/>
                    <a:gd name="connsiteY1422" fmla="*/ 1439863 h 1827620"/>
                    <a:gd name="connsiteX1423" fmla="*/ 46557 w 1159759"/>
                    <a:gd name="connsiteY1423" fmla="*/ 1447453 h 1827620"/>
                    <a:gd name="connsiteX1424" fmla="*/ 42348 w 1159759"/>
                    <a:gd name="connsiteY1424" fmla="*/ 1448112 h 1827620"/>
                    <a:gd name="connsiteX1425" fmla="*/ 37989 w 1159759"/>
                    <a:gd name="connsiteY1425" fmla="*/ 1451577 h 1827620"/>
                    <a:gd name="connsiteX1426" fmla="*/ 38390 w 1159759"/>
                    <a:gd name="connsiteY1426" fmla="*/ 1453957 h 1827620"/>
                    <a:gd name="connsiteX1427" fmla="*/ 38933 w 1159759"/>
                    <a:gd name="connsiteY1427" fmla="*/ 1457142 h 1827620"/>
                    <a:gd name="connsiteX1428" fmla="*/ 36594 w 1159759"/>
                    <a:gd name="connsiteY1428" fmla="*/ 1461547 h 1827620"/>
                    <a:gd name="connsiteX1429" fmla="*/ 33338 w 1159759"/>
                    <a:gd name="connsiteY1429" fmla="*/ 1460900 h 1827620"/>
                    <a:gd name="connsiteX1430" fmla="*/ 19040 w 1159759"/>
                    <a:gd name="connsiteY1430" fmla="*/ 1444146 h 1827620"/>
                    <a:gd name="connsiteX1431" fmla="*/ 14231 w 1159759"/>
                    <a:gd name="connsiteY1431" fmla="*/ 1434933 h 1827620"/>
                    <a:gd name="connsiteX1432" fmla="*/ 10707 w 1159759"/>
                    <a:gd name="connsiteY1432" fmla="*/ 1420070 h 1827620"/>
                    <a:gd name="connsiteX1433" fmla="*/ 4919 w 1159759"/>
                    <a:gd name="connsiteY1433" fmla="*/ 1411381 h 1827620"/>
                    <a:gd name="connsiteX1434" fmla="*/ 4785 w 1159759"/>
                    <a:gd name="connsiteY1434" fmla="*/ 1407830 h 1827620"/>
                    <a:gd name="connsiteX1435" fmla="*/ 9136 w 1159759"/>
                    <a:gd name="connsiteY1435" fmla="*/ 1404108 h 1827620"/>
                    <a:gd name="connsiteX1436" fmla="*/ 11926 w 1159759"/>
                    <a:gd name="connsiteY1436" fmla="*/ 1391551 h 1827620"/>
                    <a:gd name="connsiteX1437" fmla="*/ 9830 w 1159759"/>
                    <a:gd name="connsiteY1437" fmla="*/ 1388586 h 1827620"/>
                    <a:gd name="connsiteX1438" fmla="*/ 7073 w 1159759"/>
                    <a:gd name="connsiteY1438" fmla="*/ 1388183 h 1827620"/>
                    <a:gd name="connsiteX1439" fmla="*/ 2122 w 1159759"/>
                    <a:gd name="connsiteY1439" fmla="*/ 1395993 h 1827620"/>
                    <a:gd name="connsiteX1440" fmla="*/ 0 w 1159759"/>
                    <a:gd name="connsiteY1440" fmla="*/ 1392503 h 1827620"/>
                    <a:gd name="connsiteX1441" fmla="*/ 1971 w 1159759"/>
                    <a:gd name="connsiteY1441" fmla="*/ 1384816 h 1827620"/>
                    <a:gd name="connsiteX1442" fmla="*/ 6990 w 1159759"/>
                    <a:gd name="connsiteY1442" fmla="*/ 1379031 h 1827620"/>
                    <a:gd name="connsiteX1443" fmla="*/ 12351 w 1159759"/>
                    <a:gd name="connsiteY1443" fmla="*/ 1375529 h 1827620"/>
                    <a:gd name="connsiteX1444" fmla="*/ 22807 w 1159759"/>
                    <a:gd name="connsiteY1444" fmla="*/ 1375395 h 1827620"/>
                    <a:gd name="connsiteX1445" fmla="*/ 28829 w 1159759"/>
                    <a:gd name="connsiteY1445" fmla="*/ 1369586 h 1827620"/>
                    <a:gd name="connsiteX1446" fmla="*/ 29730 w 1159759"/>
                    <a:gd name="connsiteY1446" fmla="*/ 1366755 h 1827620"/>
                    <a:gd name="connsiteX1447" fmla="*/ 27867 w 1159759"/>
                    <a:gd name="connsiteY1447" fmla="*/ 1363521 h 1827620"/>
                    <a:gd name="connsiteX1448" fmla="*/ 21863 w 1159759"/>
                    <a:gd name="connsiteY1448" fmla="*/ 1362985 h 1827620"/>
                    <a:gd name="connsiteX1449" fmla="*/ 20811 w 1159759"/>
                    <a:gd name="connsiteY1449" fmla="*/ 1361240 h 1827620"/>
                    <a:gd name="connsiteX1450" fmla="*/ 22924 w 1159759"/>
                    <a:gd name="connsiteY1450" fmla="*/ 1357603 h 1827620"/>
                    <a:gd name="connsiteX1451" fmla="*/ 32720 w 1159759"/>
                    <a:gd name="connsiteY1451" fmla="*/ 1352917 h 1827620"/>
                    <a:gd name="connsiteX1452" fmla="*/ 37689 w 1159759"/>
                    <a:gd name="connsiteY1452" fmla="*/ 1352478 h 1827620"/>
                    <a:gd name="connsiteX1453" fmla="*/ 42332 w 1159759"/>
                    <a:gd name="connsiteY1453" fmla="*/ 1356883 h 1827620"/>
                    <a:gd name="connsiteX1454" fmla="*/ 47151 w 1159759"/>
                    <a:gd name="connsiteY1454" fmla="*/ 1366109 h 1827620"/>
                    <a:gd name="connsiteX1455" fmla="*/ 48996 w 1159759"/>
                    <a:gd name="connsiteY1455" fmla="*/ 1383071 h 1827620"/>
                    <a:gd name="connsiteX1456" fmla="*/ 52195 w 1159759"/>
                    <a:gd name="connsiteY1456" fmla="*/ 1388794 h 1827620"/>
                    <a:gd name="connsiteX1457" fmla="*/ 64881 w 1159759"/>
                    <a:gd name="connsiteY1457" fmla="*/ 1402302 h 1827620"/>
                    <a:gd name="connsiteX1458" fmla="*/ 70209 w 1159759"/>
                    <a:gd name="connsiteY1458" fmla="*/ 1405158 h 1827620"/>
                    <a:gd name="connsiteX1459" fmla="*/ 73031 w 1159759"/>
                    <a:gd name="connsiteY1459" fmla="*/ 1400484 h 1827620"/>
                    <a:gd name="connsiteX1460" fmla="*/ 70000 w 1159759"/>
                    <a:gd name="connsiteY1460" fmla="*/ 1392211 h 1827620"/>
                    <a:gd name="connsiteX1461" fmla="*/ 50250 w 1159759"/>
                    <a:gd name="connsiteY1461" fmla="*/ 1359434 h 1827620"/>
                    <a:gd name="connsiteX1462" fmla="*/ 47225 w 1159759"/>
                    <a:gd name="connsiteY1462" fmla="*/ 1354418 h 1827620"/>
                    <a:gd name="connsiteX1463" fmla="*/ 47501 w 1159759"/>
                    <a:gd name="connsiteY1463" fmla="*/ 1348060 h 1827620"/>
                    <a:gd name="connsiteX1464" fmla="*/ 53088 w 1159759"/>
                    <a:gd name="connsiteY1464" fmla="*/ 1344034 h 1827620"/>
                    <a:gd name="connsiteX1465" fmla="*/ 55995 w 1159759"/>
                    <a:gd name="connsiteY1465" fmla="*/ 1341642 h 1827620"/>
                    <a:gd name="connsiteX1466" fmla="*/ 60722 w 1159759"/>
                    <a:gd name="connsiteY1466" fmla="*/ 1341471 h 1827620"/>
                    <a:gd name="connsiteX1467" fmla="*/ 85708 w 1159759"/>
                    <a:gd name="connsiteY1467" fmla="*/ 1350208 h 1827620"/>
                    <a:gd name="connsiteX1468" fmla="*/ 114987 w 1159759"/>
                    <a:gd name="connsiteY1468" fmla="*/ 1367695 h 1827620"/>
                    <a:gd name="connsiteX1469" fmla="*/ 121360 w 1159759"/>
                    <a:gd name="connsiteY1469" fmla="*/ 1378897 h 1827620"/>
                    <a:gd name="connsiteX1470" fmla="*/ 126378 w 1159759"/>
                    <a:gd name="connsiteY1470" fmla="*/ 1379983 h 1827620"/>
                    <a:gd name="connsiteX1471" fmla="*/ 130896 w 1159759"/>
                    <a:gd name="connsiteY1471" fmla="*/ 1373723 h 1827620"/>
                    <a:gd name="connsiteX1472" fmla="*/ 136500 w 1159759"/>
                    <a:gd name="connsiteY1472" fmla="*/ 1370221 h 1827620"/>
                    <a:gd name="connsiteX1473" fmla="*/ 145210 w 1159759"/>
                    <a:gd name="connsiteY1473" fmla="*/ 1369904 h 1827620"/>
                    <a:gd name="connsiteX1474" fmla="*/ 150921 w 1159759"/>
                    <a:gd name="connsiteY1474" fmla="*/ 1372662 h 1827620"/>
                    <a:gd name="connsiteX1475" fmla="*/ 152559 w 1159759"/>
                    <a:gd name="connsiteY1475" fmla="*/ 1373455 h 1827620"/>
                    <a:gd name="connsiteX1476" fmla="*/ 160560 w 1159759"/>
                    <a:gd name="connsiteY1476" fmla="*/ 1374175 h 1827620"/>
                    <a:gd name="connsiteX1477" fmla="*/ 165295 w 1159759"/>
                    <a:gd name="connsiteY1477" fmla="*/ 1366889 h 1827620"/>
                    <a:gd name="connsiteX1478" fmla="*/ 168101 w 1159759"/>
                    <a:gd name="connsiteY1478" fmla="*/ 1354589 h 1827620"/>
                    <a:gd name="connsiteX1479" fmla="*/ 171817 w 1159759"/>
                    <a:gd name="connsiteY1479" fmla="*/ 1353954 h 1827620"/>
                    <a:gd name="connsiteX1480" fmla="*/ 178757 w 1159759"/>
                    <a:gd name="connsiteY1480" fmla="*/ 1360056 h 1827620"/>
                    <a:gd name="connsiteX1481" fmla="*/ 186974 w 1159759"/>
                    <a:gd name="connsiteY1481" fmla="*/ 1359763 h 1827620"/>
                    <a:gd name="connsiteX1482" fmla="*/ 195209 w 1159759"/>
                    <a:gd name="connsiteY1482" fmla="*/ 1367341 h 1827620"/>
                    <a:gd name="connsiteX1483" fmla="*/ 204378 w 1159759"/>
                    <a:gd name="connsiteY1483" fmla="*/ 1365999 h 1827620"/>
                    <a:gd name="connsiteX1484" fmla="*/ 213639 w 1159759"/>
                    <a:gd name="connsiteY1484" fmla="*/ 1367195 h 1827620"/>
                    <a:gd name="connsiteX1485" fmla="*/ 219941 w 1159759"/>
                    <a:gd name="connsiteY1485" fmla="*/ 1354516 h 1827620"/>
                    <a:gd name="connsiteX1486" fmla="*/ 229505 w 1159759"/>
                    <a:gd name="connsiteY1486" fmla="*/ 1349854 h 1827620"/>
                    <a:gd name="connsiteX1487" fmla="*/ 239948 w 1159759"/>
                    <a:gd name="connsiteY1487" fmla="*/ 1342118 h 1827620"/>
                    <a:gd name="connsiteX1488" fmla="*/ 243734 w 1159759"/>
                    <a:gd name="connsiteY1488" fmla="*/ 1343509 h 1827620"/>
                    <a:gd name="connsiteX1489" fmla="*/ 251441 w 1159759"/>
                    <a:gd name="connsiteY1489" fmla="*/ 1357469 h 1827620"/>
                    <a:gd name="connsiteX1490" fmla="*/ 255728 w 1159759"/>
                    <a:gd name="connsiteY1490" fmla="*/ 1351733 h 1827620"/>
                    <a:gd name="connsiteX1491" fmla="*/ 251795 w 1159759"/>
                    <a:gd name="connsiteY1491" fmla="*/ 1346023 h 1827620"/>
                    <a:gd name="connsiteX1492" fmla="*/ 241804 w 1159759"/>
                    <a:gd name="connsiteY1492" fmla="*/ 1330623 h 1827620"/>
                    <a:gd name="connsiteX1493" fmla="*/ 237529 w 1159759"/>
                    <a:gd name="connsiteY1493" fmla="*/ 1329756 h 1827620"/>
                    <a:gd name="connsiteX1494" fmla="*/ 233316 w 1159759"/>
                    <a:gd name="connsiteY1494" fmla="*/ 1337786 h 1827620"/>
                    <a:gd name="connsiteX1495" fmla="*/ 230873 w 1159759"/>
                    <a:gd name="connsiteY1495" fmla="*/ 1339140 h 1827620"/>
                    <a:gd name="connsiteX1496" fmla="*/ 223899 w 1159759"/>
                    <a:gd name="connsiteY1496" fmla="*/ 1346755 h 1827620"/>
                    <a:gd name="connsiteX1497" fmla="*/ 217230 w 1159759"/>
                    <a:gd name="connsiteY1497" fmla="*/ 1348268 h 1827620"/>
                    <a:gd name="connsiteX1498" fmla="*/ 209962 w 1159759"/>
                    <a:gd name="connsiteY1498" fmla="*/ 1361740 h 1827620"/>
                    <a:gd name="connsiteX1499" fmla="*/ 197281 w 1159759"/>
                    <a:gd name="connsiteY1499" fmla="*/ 1362448 h 1827620"/>
                    <a:gd name="connsiteX1500" fmla="*/ 187225 w 1159759"/>
                    <a:gd name="connsiteY1500" fmla="*/ 1352637 h 1827620"/>
                    <a:gd name="connsiteX1501" fmla="*/ 181146 w 1159759"/>
                    <a:gd name="connsiteY1501" fmla="*/ 1349806 h 1827620"/>
                    <a:gd name="connsiteX1502" fmla="*/ 177938 w 1159759"/>
                    <a:gd name="connsiteY1502" fmla="*/ 1343570 h 1827620"/>
                    <a:gd name="connsiteX1503" fmla="*/ 176402 w 1159759"/>
                    <a:gd name="connsiteY1503" fmla="*/ 1342350 h 1827620"/>
                    <a:gd name="connsiteX1504" fmla="*/ 167516 w 1159759"/>
                    <a:gd name="connsiteY1504" fmla="*/ 1344961 h 1827620"/>
                    <a:gd name="connsiteX1505" fmla="*/ 156058 w 1159759"/>
                    <a:gd name="connsiteY1505" fmla="*/ 1366462 h 1827620"/>
                    <a:gd name="connsiteX1506" fmla="*/ 152156 w 1159759"/>
                    <a:gd name="connsiteY1506" fmla="*/ 1366109 h 1827620"/>
                    <a:gd name="connsiteX1507" fmla="*/ 149353 w 1159759"/>
                    <a:gd name="connsiteY1507" fmla="*/ 1360093 h 1827620"/>
                    <a:gd name="connsiteX1508" fmla="*/ 144434 w 1159759"/>
                    <a:gd name="connsiteY1508" fmla="*/ 1361801 h 1827620"/>
                    <a:gd name="connsiteX1509" fmla="*/ 141403 w 1159759"/>
                    <a:gd name="connsiteY1509" fmla="*/ 1360642 h 1827620"/>
                    <a:gd name="connsiteX1510" fmla="*/ 142848 w 1159759"/>
                    <a:gd name="connsiteY1510" fmla="*/ 1352198 h 1827620"/>
                    <a:gd name="connsiteX1511" fmla="*/ 137410 w 1159759"/>
                    <a:gd name="connsiteY1511" fmla="*/ 1353417 h 1827620"/>
                    <a:gd name="connsiteX1512" fmla="*/ 133335 w 1159759"/>
                    <a:gd name="connsiteY1512" fmla="*/ 1358140 h 1827620"/>
                    <a:gd name="connsiteX1513" fmla="*/ 126637 w 1159759"/>
                    <a:gd name="connsiteY1513" fmla="*/ 1358885 h 1827620"/>
                    <a:gd name="connsiteX1514" fmla="*/ 118152 w 1159759"/>
                    <a:gd name="connsiteY1514" fmla="*/ 1358689 h 1827620"/>
                    <a:gd name="connsiteX1515" fmla="*/ 110829 w 1159759"/>
                    <a:gd name="connsiteY1515" fmla="*/ 1355895 h 1827620"/>
                    <a:gd name="connsiteX1516" fmla="*/ 81207 w 1159759"/>
                    <a:gd name="connsiteY1516" fmla="*/ 1335638 h 1827620"/>
                    <a:gd name="connsiteX1517" fmla="*/ 77825 w 1159759"/>
                    <a:gd name="connsiteY1517" fmla="*/ 1331696 h 1827620"/>
                    <a:gd name="connsiteX1518" fmla="*/ 80555 w 1159759"/>
                    <a:gd name="connsiteY1518" fmla="*/ 1324216 h 1827620"/>
                    <a:gd name="connsiteX1519" fmla="*/ 75754 w 1159759"/>
                    <a:gd name="connsiteY1519" fmla="*/ 1315503 h 1827620"/>
                    <a:gd name="connsiteX1520" fmla="*/ 72898 w 1159759"/>
                    <a:gd name="connsiteY1520" fmla="*/ 1305192 h 1827620"/>
                    <a:gd name="connsiteX1521" fmla="*/ 74635 w 1159759"/>
                    <a:gd name="connsiteY1521" fmla="*/ 1298005 h 1827620"/>
                    <a:gd name="connsiteX1522" fmla="*/ 80564 w 1159759"/>
                    <a:gd name="connsiteY1522" fmla="*/ 1289402 h 1827620"/>
                    <a:gd name="connsiteX1523" fmla="*/ 88589 w 1159759"/>
                    <a:gd name="connsiteY1523" fmla="*/ 1283520 h 1827620"/>
                    <a:gd name="connsiteX1524" fmla="*/ 100707 w 1159759"/>
                    <a:gd name="connsiteY1524" fmla="*/ 1280786 h 1827620"/>
                    <a:gd name="connsiteX1525" fmla="*/ 112182 w 1159759"/>
                    <a:gd name="connsiteY1525" fmla="*/ 1280884 h 1827620"/>
                    <a:gd name="connsiteX1526" fmla="*/ 120441 w 1159759"/>
                    <a:gd name="connsiteY1526" fmla="*/ 1281848 h 1827620"/>
                    <a:gd name="connsiteX1527" fmla="*/ 133895 w 1159759"/>
                    <a:gd name="connsiteY1527" fmla="*/ 1288474 h 1827620"/>
                    <a:gd name="connsiteX1528" fmla="*/ 138789 w 1159759"/>
                    <a:gd name="connsiteY1528" fmla="*/ 1293136 h 1827620"/>
                    <a:gd name="connsiteX1529" fmla="*/ 139832 w 1159759"/>
                    <a:gd name="connsiteY1529" fmla="*/ 1301482 h 1827620"/>
                    <a:gd name="connsiteX1530" fmla="*/ 134328 w 1159759"/>
                    <a:gd name="connsiteY1530" fmla="*/ 1315150 h 1827620"/>
                    <a:gd name="connsiteX1531" fmla="*/ 135690 w 1159759"/>
                    <a:gd name="connsiteY1531" fmla="*/ 1318408 h 1827620"/>
                    <a:gd name="connsiteX1532" fmla="*/ 139490 w 1159759"/>
                    <a:gd name="connsiteY1532" fmla="*/ 1320299 h 1827620"/>
                    <a:gd name="connsiteX1533" fmla="*/ 145453 w 1159759"/>
                    <a:gd name="connsiteY1533" fmla="*/ 1319579 h 1827620"/>
                    <a:gd name="connsiteX1534" fmla="*/ 146814 w 1159759"/>
                    <a:gd name="connsiteY1534" fmla="*/ 1308597 h 1827620"/>
                    <a:gd name="connsiteX1535" fmla="*/ 145954 w 1159759"/>
                    <a:gd name="connsiteY1535" fmla="*/ 1298212 h 1827620"/>
                    <a:gd name="connsiteX1536" fmla="*/ 144885 w 1159759"/>
                    <a:gd name="connsiteY1536" fmla="*/ 1281982 h 1827620"/>
                    <a:gd name="connsiteX1537" fmla="*/ 135966 w 1159759"/>
                    <a:gd name="connsiteY1537" fmla="*/ 1283581 h 1827620"/>
                    <a:gd name="connsiteX1538" fmla="*/ 133677 w 1159759"/>
                    <a:gd name="connsiteY1538" fmla="*/ 1282385 h 1827620"/>
                    <a:gd name="connsiteX1539" fmla="*/ 135164 w 1159759"/>
                    <a:gd name="connsiteY1539" fmla="*/ 1274966 h 1827620"/>
                    <a:gd name="connsiteX1540" fmla="*/ 131756 w 1159759"/>
                    <a:gd name="connsiteY1540" fmla="*/ 1270255 h 1827620"/>
                    <a:gd name="connsiteX1541" fmla="*/ 124800 w 1159759"/>
                    <a:gd name="connsiteY1541" fmla="*/ 1278138 h 1827620"/>
                    <a:gd name="connsiteX1542" fmla="*/ 121334 w 1159759"/>
                    <a:gd name="connsiteY1542" fmla="*/ 1278773 h 1827620"/>
                    <a:gd name="connsiteX1543" fmla="*/ 115973 w 1159759"/>
                    <a:gd name="connsiteY1543" fmla="*/ 1275503 h 1827620"/>
                    <a:gd name="connsiteX1544" fmla="*/ 112674 w 1159759"/>
                    <a:gd name="connsiteY1544" fmla="*/ 1273489 h 1827620"/>
                    <a:gd name="connsiteX1545" fmla="*/ 100674 w 1159759"/>
                    <a:gd name="connsiteY1545" fmla="*/ 1272659 h 1827620"/>
                    <a:gd name="connsiteX1546" fmla="*/ 87780 w 1159759"/>
                    <a:gd name="connsiteY1546" fmla="*/ 1274648 h 1827620"/>
                    <a:gd name="connsiteX1547" fmla="*/ 73558 w 1159759"/>
                    <a:gd name="connsiteY1547" fmla="*/ 1281531 h 1827620"/>
                    <a:gd name="connsiteX1548" fmla="*/ 71253 w 1159759"/>
                    <a:gd name="connsiteY1548" fmla="*/ 1286949 h 1827620"/>
                    <a:gd name="connsiteX1549" fmla="*/ 60446 w 1159759"/>
                    <a:gd name="connsiteY1549" fmla="*/ 1284545 h 1827620"/>
                    <a:gd name="connsiteX1550" fmla="*/ 57306 w 1159759"/>
                    <a:gd name="connsiteY1550" fmla="*/ 1280347 h 1827620"/>
                    <a:gd name="connsiteX1551" fmla="*/ 56346 w 1159759"/>
                    <a:gd name="connsiteY1551" fmla="*/ 1274282 h 1827620"/>
                    <a:gd name="connsiteX1552" fmla="*/ 58733 w 1159759"/>
                    <a:gd name="connsiteY1552" fmla="*/ 1271402 h 1827620"/>
                    <a:gd name="connsiteX1553" fmla="*/ 67453 w 1159759"/>
                    <a:gd name="connsiteY1553" fmla="*/ 1271073 h 1827620"/>
                    <a:gd name="connsiteX1554" fmla="*/ 76914 w 1159759"/>
                    <a:gd name="connsiteY1554" fmla="*/ 1263617 h 1827620"/>
                    <a:gd name="connsiteX1555" fmla="*/ 85416 w 1159759"/>
                    <a:gd name="connsiteY1555" fmla="*/ 1264313 h 1827620"/>
                    <a:gd name="connsiteX1556" fmla="*/ 99045 w 1159759"/>
                    <a:gd name="connsiteY1556" fmla="*/ 1254929 h 1827620"/>
                    <a:gd name="connsiteX1557" fmla="*/ 103839 w 1159759"/>
                    <a:gd name="connsiteY1557" fmla="*/ 1249413 h 1827620"/>
                    <a:gd name="connsiteX1558" fmla="*/ 112691 w 1159759"/>
                    <a:gd name="connsiteY1558" fmla="*/ 1245789 h 1827620"/>
                    <a:gd name="connsiteX1559" fmla="*/ 114704 w 1159759"/>
                    <a:gd name="connsiteY1559" fmla="*/ 1239101 h 1827620"/>
                    <a:gd name="connsiteX1560" fmla="*/ 117810 w 1159759"/>
                    <a:gd name="connsiteY1560" fmla="*/ 1235184 h 1827620"/>
                    <a:gd name="connsiteX1561" fmla="*/ 121192 w 1159759"/>
                    <a:gd name="connsiteY1561" fmla="*/ 1232012 h 1827620"/>
                    <a:gd name="connsiteX1562" fmla="*/ 132992 w 1159759"/>
                    <a:gd name="connsiteY1562" fmla="*/ 1227265 h 1827620"/>
                    <a:gd name="connsiteX1563" fmla="*/ 141436 w 1159759"/>
                    <a:gd name="connsiteY1563" fmla="*/ 1226191 h 1827620"/>
                    <a:gd name="connsiteX1564" fmla="*/ 150948 w 1159759"/>
                    <a:gd name="connsiteY1564" fmla="*/ 1227118 h 1827620"/>
                    <a:gd name="connsiteX1565" fmla="*/ 163392 w 1159759"/>
                    <a:gd name="connsiteY1565" fmla="*/ 1233280 h 1827620"/>
                    <a:gd name="connsiteX1566" fmla="*/ 171350 w 1159759"/>
                    <a:gd name="connsiteY1566" fmla="*/ 1239858 h 1827620"/>
                    <a:gd name="connsiteX1567" fmla="*/ 176393 w 1159759"/>
                    <a:gd name="connsiteY1567" fmla="*/ 1241457 h 1827620"/>
                    <a:gd name="connsiteX1568" fmla="*/ 185187 w 1159759"/>
                    <a:gd name="connsiteY1568" fmla="*/ 1243433 h 1827620"/>
                    <a:gd name="connsiteX1569" fmla="*/ 191635 w 1159759"/>
                    <a:gd name="connsiteY1569" fmla="*/ 1242176 h 1827620"/>
                    <a:gd name="connsiteX1570" fmla="*/ 194023 w 1159759"/>
                    <a:gd name="connsiteY1570" fmla="*/ 1239297 h 1827620"/>
                    <a:gd name="connsiteX1571" fmla="*/ 193381 w 1159759"/>
                    <a:gd name="connsiteY1571" fmla="*/ 1235001 h 1827620"/>
                    <a:gd name="connsiteX1572" fmla="*/ 190290 w 1159759"/>
                    <a:gd name="connsiteY1572" fmla="*/ 1232317 h 1827620"/>
                    <a:gd name="connsiteX1573" fmla="*/ 179951 w 1159759"/>
                    <a:gd name="connsiteY1573" fmla="*/ 1236246 h 1827620"/>
                    <a:gd name="connsiteX1574" fmla="*/ 172970 w 1159759"/>
                    <a:gd name="connsiteY1574" fmla="*/ 1236246 h 1827620"/>
                    <a:gd name="connsiteX1575" fmla="*/ 164226 w 1159759"/>
                    <a:gd name="connsiteY1575" fmla="*/ 1228680 h 1827620"/>
                    <a:gd name="connsiteX1576" fmla="*/ 158715 w 1159759"/>
                    <a:gd name="connsiteY1576" fmla="*/ 1228107 h 1827620"/>
                    <a:gd name="connsiteX1577" fmla="*/ 152217 w 1159759"/>
                    <a:gd name="connsiteY1577" fmla="*/ 1220468 h 1827620"/>
                    <a:gd name="connsiteX1578" fmla="*/ 124132 w 1159759"/>
                    <a:gd name="connsiteY1578" fmla="*/ 1223518 h 1827620"/>
                    <a:gd name="connsiteX1579" fmla="*/ 112674 w 1159759"/>
                    <a:gd name="connsiteY1579" fmla="*/ 1223933 h 1827620"/>
                    <a:gd name="connsiteX1580" fmla="*/ 109877 w 1159759"/>
                    <a:gd name="connsiteY1580" fmla="*/ 1222505 h 1827620"/>
                    <a:gd name="connsiteX1581" fmla="*/ 109242 w 1159759"/>
                    <a:gd name="connsiteY1581" fmla="*/ 1218466 h 1827620"/>
                    <a:gd name="connsiteX1582" fmla="*/ 106996 w 1159759"/>
                    <a:gd name="connsiteY1582" fmla="*/ 1211425 h 1827620"/>
                    <a:gd name="connsiteX1583" fmla="*/ 103738 w 1159759"/>
                    <a:gd name="connsiteY1583" fmla="*/ 1211035 h 1827620"/>
                    <a:gd name="connsiteX1584" fmla="*/ 102060 w 1159759"/>
                    <a:gd name="connsiteY1584" fmla="*/ 1212877 h 1827620"/>
                    <a:gd name="connsiteX1585" fmla="*/ 101575 w 1159759"/>
                    <a:gd name="connsiteY1585" fmla="*/ 1220516 h 1827620"/>
                    <a:gd name="connsiteX1586" fmla="*/ 93967 w 1159759"/>
                    <a:gd name="connsiteY1586" fmla="*/ 1224104 h 1827620"/>
                    <a:gd name="connsiteX1587" fmla="*/ 87462 w 1159759"/>
                    <a:gd name="connsiteY1587" fmla="*/ 1230438 h 1827620"/>
                    <a:gd name="connsiteX1588" fmla="*/ 82359 w 1159759"/>
                    <a:gd name="connsiteY1588" fmla="*/ 1227326 h 1827620"/>
                    <a:gd name="connsiteX1589" fmla="*/ 83462 w 1159759"/>
                    <a:gd name="connsiteY1589" fmla="*/ 1223213 h 1827620"/>
                    <a:gd name="connsiteX1590" fmla="*/ 94611 w 1159759"/>
                    <a:gd name="connsiteY1590" fmla="*/ 1213915 h 1827620"/>
                    <a:gd name="connsiteX1591" fmla="*/ 97192 w 1159759"/>
                    <a:gd name="connsiteY1591" fmla="*/ 1209241 h 1827620"/>
                    <a:gd name="connsiteX1592" fmla="*/ 96315 w 1159759"/>
                    <a:gd name="connsiteY1592" fmla="*/ 1205715 h 1827620"/>
                    <a:gd name="connsiteX1593" fmla="*/ 88363 w 1159759"/>
                    <a:gd name="connsiteY1593" fmla="*/ 1199650 h 1827620"/>
                    <a:gd name="connsiteX1594" fmla="*/ 81081 w 1159759"/>
                    <a:gd name="connsiteY1594" fmla="*/ 1198137 h 1827620"/>
                    <a:gd name="connsiteX1595" fmla="*/ 71895 w 1159759"/>
                    <a:gd name="connsiteY1595" fmla="*/ 1199491 h 1827620"/>
                    <a:gd name="connsiteX1596" fmla="*/ 71094 w 1159759"/>
                    <a:gd name="connsiteY1596" fmla="*/ 1198002 h 1827620"/>
                    <a:gd name="connsiteX1597" fmla="*/ 92698 w 1159759"/>
                    <a:gd name="connsiteY1597" fmla="*/ 1188057 h 1827620"/>
                    <a:gd name="connsiteX1598" fmla="*/ 100715 w 1159759"/>
                    <a:gd name="connsiteY1598" fmla="*/ 1174805 h 1827620"/>
                    <a:gd name="connsiteX1599" fmla="*/ 109042 w 1159759"/>
                    <a:gd name="connsiteY1599" fmla="*/ 1170436 h 1827620"/>
                    <a:gd name="connsiteX1600" fmla="*/ 115488 w 1159759"/>
                    <a:gd name="connsiteY1600" fmla="*/ 1169179 h 1827620"/>
                    <a:gd name="connsiteX1601" fmla="*/ 122996 w 1159759"/>
                    <a:gd name="connsiteY1601" fmla="*/ 1169680 h 1827620"/>
                    <a:gd name="connsiteX1602" fmla="*/ 128909 w 1159759"/>
                    <a:gd name="connsiteY1602" fmla="*/ 1174792 h 1827620"/>
                    <a:gd name="connsiteX1603" fmla="*/ 134705 w 1159759"/>
                    <a:gd name="connsiteY1603" fmla="*/ 1190595 h 1827620"/>
                    <a:gd name="connsiteX1604" fmla="*/ 138304 w 1159759"/>
                    <a:gd name="connsiteY1604" fmla="*/ 1193524 h 1827620"/>
                    <a:gd name="connsiteX1605" fmla="*/ 144050 w 1159759"/>
                    <a:gd name="connsiteY1605" fmla="*/ 1193817 h 1827620"/>
                    <a:gd name="connsiteX1606" fmla="*/ 148927 w 1159759"/>
                    <a:gd name="connsiteY1606" fmla="*/ 1190595 h 1827620"/>
                    <a:gd name="connsiteX1607" fmla="*/ 152927 w 1159759"/>
                    <a:gd name="connsiteY1607" fmla="*/ 1190705 h 1827620"/>
                    <a:gd name="connsiteX1608" fmla="*/ 161930 w 1159759"/>
                    <a:gd name="connsiteY1608" fmla="*/ 1198515 h 1827620"/>
                    <a:gd name="connsiteX1609" fmla="*/ 169671 w 1159759"/>
                    <a:gd name="connsiteY1609" fmla="*/ 1198747 h 1827620"/>
                    <a:gd name="connsiteX1610" fmla="*/ 173579 w 1159759"/>
                    <a:gd name="connsiteY1610" fmla="*/ 1196318 h 1827620"/>
                    <a:gd name="connsiteX1611" fmla="*/ 174682 w 1159759"/>
                    <a:gd name="connsiteY1611" fmla="*/ 1192218 h 1827620"/>
                    <a:gd name="connsiteX1612" fmla="*/ 163283 w 1159759"/>
                    <a:gd name="connsiteY1612" fmla="*/ 1194402 h 1827620"/>
                    <a:gd name="connsiteX1613" fmla="*/ 158965 w 1159759"/>
                    <a:gd name="connsiteY1613" fmla="*/ 1192267 h 1827620"/>
                    <a:gd name="connsiteX1614" fmla="*/ 152735 w 1159759"/>
                    <a:gd name="connsiteY1614" fmla="*/ 1185372 h 1827620"/>
                    <a:gd name="connsiteX1615" fmla="*/ 152818 w 1159759"/>
                    <a:gd name="connsiteY1615" fmla="*/ 1180540 h 1827620"/>
                    <a:gd name="connsiteX1616" fmla="*/ 155198 w 1159759"/>
                    <a:gd name="connsiteY1616" fmla="*/ 1177148 h 1827620"/>
                    <a:gd name="connsiteX1617" fmla="*/ 153871 w 1159759"/>
                    <a:gd name="connsiteY1617" fmla="*/ 1174914 h 1827620"/>
                    <a:gd name="connsiteX1618" fmla="*/ 145152 w 1159759"/>
                    <a:gd name="connsiteY1618" fmla="*/ 1175476 h 1827620"/>
                    <a:gd name="connsiteX1619" fmla="*/ 143432 w 1159759"/>
                    <a:gd name="connsiteY1619" fmla="*/ 1183163 h 1827620"/>
                    <a:gd name="connsiteX1620" fmla="*/ 137786 w 1159759"/>
                    <a:gd name="connsiteY1620" fmla="*/ 1185909 h 1827620"/>
                    <a:gd name="connsiteX1621" fmla="*/ 133828 w 1159759"/>
                    <a:gd name="connsiteY1621" fmla="*/ 1179698 h 1827620"/>
                    <a:gd name="connsiteX1622" fmla="*/ 131397 w 1159759"/>
                    <a:gd name="connsiteY1622" fmla="*/ 1167336 h 1827620"/>
                    <a:gd name="connsiteX1623" fmla="*/ 123122 w 1159759"/>
                    <a:gd name="connsiteY1623" fmla="*/ 1159246 h 1827620"/>
                    <a:gd name="connsiteX1624" fmla="*/ 118787 w 1159759"/>
                    <a:gd name="connsiteY1624" fmla="*/ 1142369 h 1827620"/>
                    <a:gd name="connsiteX1625" fmla="*/ 120291 w 1159759"/>
                    <a:gd name="connsiteY1625" fmla="*/ 1135463 h 1827620"/>
                    <a:gd name="connsiteX1626" fmla="*/ 128826 w 1159759"/>
                    <a:gd name="connsiteY1626" fmla="*/ 1129556 h 1827620"/>
                    <a:gd name="connsiteX1627" fmla="*/ 127631 w 1159759"/>
                    <a:gd name="connsiteY1627" fmla="*/ 1124004 h 1827620"/>
                    <a:gd name="connsiteX1628" fmla="*/ 117209 w 1159759"/>
                    <a:gd name="connsiteY1628" fmla="*/ 1133034 h 1827620"/>
                    <a:gd name="connsiteX1629" fmla="*/ 112498 w 1159759"/>
                    <a:gd name="connsiteY1629" fmla="*/ 1133962 h 1827620"/>
                    <a:gd name="connsiteX1630" fmla="*/ 109877 w 1159759"/>
                    <a:gd name="connsiteY1630" fmla="*/ 1130240 h 1827620"/>
                    <a:gd name="connsiteX1631" fmla="*/ 105643 w 1159759"/>
                    <a:gd name="connsiteY1631" fmla="*/ 1130655 h 1827620"/>
                    <a:gd name="connsiteX1632" fmla="*/ 104733 w 1159759"/>
                    <a:gd name="connsiteY1632" fmla="*/ 1132973 h 1827620"/>
                    <a:gd name="connsiteX1633" fmla="*/ 108857 w 1159759"/>
                    <a:gd name="connsiteY1633" fmla="*/ 1143748 h 1827620"/>
                    <a:gd name="connsiteX1634" fmla="*/ 114402 w 1159759"/>
                    <a:gd name="connsiteY1634" fmla="*/ 1145335 h 1827620"/>
                    <a:gd name="connsiteX1635" fmla="*/ 116766 w 1159759"/>
                    <a:gd name="connsiteY1635" fmla="*/ 1148800 h 1827620"/>
                    <a:gd name="connsiteX1636" fmla="*/ 116866 w 1159759"/>
                    <a:gd name="connsiteY1636" fmla="*/ 1158709 h 1827620"/>
                    <a:gd name="connsiteX1637" fmla="*/ 114002 w 1159759"/>
                    <a:gd name="connsiteY1637" fmla="*/ 1162370 h 1827620"/>
                    <a:gd name="connsiteX1638" fmla="*/ 102052 w 1159759"/>
                    <a:gd name="connsiteY1638" fmla="*/ 1163322 h 1827620"/>
                    <a:gd name="connsiteX1639" fmla="*/ 95303 w 1159759"/>
                    <a:gd name="connsiteY1639" fmla="*/ 1169923 h 1827620"/>
                    <a:gd name="connsiteX1640" fmla="*/ 86326 w 1159759"/>
                    <a:gd name="connsiteY1640" fmla="*/ 1184225 h 1827620"/>
                    <a:gd name="connsiteX1641" fmla="*/ 69632 w 1159759"/>
                    <a:gd name="connsiteY1641" fmla="*/ 1191949 h 1827620"/>
                    <a:gd name="connsiteX1642" fmla="*/ 63177 w 1159759"/>
                    <a:gd name="connsiteY1642" fmla="*/ 1192950 h 1827620"/>
                    <a:gd name="connsiteX1643" fmla="*/ 60646 w 1159759"/>
                    <a:gd name="connsiteY1643" fmla="*/ 1194475 h 1827620"/>
                    <a:gd name="connsiteX1644" fmla="*/ 51452 w 1159759"/>
                    <a:gd name="connsiteY1644" fmla="*/ 1199991 h 1827620"/>
                    <a:gd name="connsiteX1645" fmla="*/ 36228 w 1159759"/>
                    <a:gd name="connsiteY1645" fmla="*/ 1199784 h 1827620"/>
                    <a:gd name="connsiteX1646" fmla="*/ 29856 w 1159759"/>
                    <a:gd name="connsiteY1646" fmla="*/ 1203079 h 1827620"/>
                    <a:gd name="connsiteX1647" fmla="*/ 24143 w 1159759"/>
                    <a:gd name="connsiteY1647" fmla="*/ 1203786 h 1827620"/>
                    <a:gd name="connsiteX1648" fmla="*/ 18364 w 1159759"/>
                    <a:gd name="connsiteY1648" fmla="*/ 1202737 h 1827620"/>
                    <a:gd name="connsiteX1649" fmla="*/ 15282 w 1159759"/>
                    <a:gd name="connsiteY1649" fmla="*/ 1200308 h 1827620"/>
                    <a:gd name="connsiteX1650" fmla="*/ 15892 w 1159759"/>
                    <a:gd name="connsiteY1650" fmla="*/ 1196221 h 1827620"/>
                    <a:gd name="connsiteX1651" fmla="*/ 19325 w 1159759"/>
                    <a:gd name="connsiteY1651" fmla="*/ 1194561 h 1827620"/>
                    <a:gd name="connsiteX1652" fmla="*/ 28561 w 1159759"/>
                    <a:gd name="connsiteY1652" fmla="*/ 1194732 h 1827620"/>
                    <a:gd name="connsiteX1653" fmla="*/ 33221 w 1159759"/>
                    <a:gd name="connsiteY1653" fmla="*/ 1192523 h 1827620"/>
                    <a:gd name="connsiteX1654" fmla="*/ 35960 w 1159759"/>
                    <a:gd name="connsiteY1654" fmla="*/ 1185311 h 1827620"/>
                    <a:gd name="connsiteX1655" fmla="*/ 33822 w 1159759"/>
                    <a:gd name="connsiteY1655" fmla="*/ 1174463 h 1827620"/>
                    <a:gd name="connsiteX1656" fmla="*/ 35852 w 1159759"/>
                    <a:gd name="connsiteY1656" fmla="*/ 1168288 h 1827620"/>
                    <a:gd name="connsiteX1657" fmla="*/ 38557 w 1159759"/>
                    <a:gd name="connsiteY1657" fmla="*/ 1167165 h 1827620"/>
                    <a:gd name="connsiteX1658" fmla="*/ 44152 w 1159759"/>
                    <a:gd name="connsiteY1658" fmla="*/ 1170265 h 1827620"/>
                    <a:gd name="connsiteX1659" fmla="*/ 48361 w 1159759"/>
                    <a:gd name="connsiteY1659" fmla="*/ 1183334 h 1827620"/>
                    <a:gd name="connsiteX1660" fmla="*/ 56287 w 1159759"/>
                    <a:gd name="connsiteY1660" fmla="*/ 1181516 h 1827620"/>
                    <a:gd name="connsiteX1661" fmla="*/ 62291 w 1159759"/>
                    <a:gd name="connsiteY1661" fmla="*/ 1174939 h 1827620"/>
                    <a:gd name="connsiteX1662" fmla="*/ 61256 w 1159759"/>
                    <a:gd name="connsiteY1662" fmla="*/ 1166836 h 1827620"/>
                    <a:gd name="connsiteX1663" fmla="*/ 65732 w 1159759"/>
                    <a:gd name="connsiteY1663" fmla="*/ 1160905 h 1827620"/>
                    <a:gd name="connsiteX1664" fmla="*/ 66968 w 1159759"/>
                    <a:gd name="connsiteY1664" fmla="*/ 1159258 h 1827620"/>
                    <a:gd name="connsiteX1665" fmla="*/ 65532 w 1159759"/>
                    <a:gd name="connsiteY1665" fmla="*/ 1146860 h 1827620"/>
                    <a:gd name="connsiteX1666" fmla="*/ 81817 w 1159759"/>
                    <a:gd name="connsiteY1666" fmla="*/ 1113217 h 1827620"/>
                    <a:gd name="connsiteX1667" fmla="*/ 88197 w 1159759"/>
                    <a:gd name="connsiteY1667" fmla="*/ 1110191 h 1827620"/>
                    <a:gd name="connsiteX1668" fmla="*/ 92740 w 1159759"/>
                    <a:gd name="connsiteY1668" fmla="*/ 1111545 h 1827620"/>
                    <a:gd name="connsiteX1669" fmla="*/ 104557 w 1159759"/>
                    <a:gd name="connsiteY1669" fmla="*/ 1121039 h 1827620"/>
                    <a:gd name="connsiteX1670" fmla="*/ 109351 w 1159759"/>
                    <a:gd name="connsiteY1670" fmla="*/ 1122381 h 1827620"/>
                    <a:gd name="connsiteX1671" fmla="*/ 111773 w 1159759"/>
                    <a:gd name="connsiteY1671" fmla="*/ 1120258 h 1827620"/>
                    <a:gd name="connsiteX1672" fmla="*/ 115932 w 1159759"/>
                    <a:gd name="connsiteY1672" fmla="*/ 1110703 h 1827620"/>
                    <a:gd name="connsiteX1673" fmla="*/ 116633 w 1159759"/>
                    <a:gd name="connsiteY1673" fmla="*/ 1102295 h 1827620"/>
                    <a:gd name="connsiteX1674" fmla="*/ 116182 w 1159759"/>
                    <a:gd name="connsiteY1674" fmla="*/ 1096719 h 1827620"/>
                    <a:gd name="connsiteX1675" fmla="*/ 113066 w 1159759"/>
                    <a:gd name="connsiteY1675" fmla="*/ 1093277 h 1827620"/>
                    <a:gd name="connsiteX1676" fmla="*/ 109301 w 1159759"/>
                    <a:gd name="connsiteY1676" fmla="*/ 1092643 h 1827620"/>
                    <a:gd name="connsiteX1677" fmla="*/ 105175 w 1159759"/>
                    <a:gd name="connsiteY1677" fmla="*/ 1096096 h 1827620"/>
                    <a:gd name="connsiteX1678" fmla="*/ 102570 w 1159759"/>
                    <a:gd name="connsiteY1678" fmla="*/ 1092887 h 1827620"/>
                    <a:gd name="connsiteX1679" fmla="*/ 96815 w 1159759"/>
                    <a:gd name="connsiteY1679" fmla="*/ 1099708 h 1827620"/>
                    <a:gd name="connsiteX1680" fmla="*/ 92589 w 1159759"/>
                    <a:gd name="connsiteY1680" fmla="*/ 1100111 h 1827620"/>
                    <a:gd name="connsiteX1681" fmla="*/ 88924 w 1159759"/>
                    <a:gd name="connsiteY1681" fmla="*/ 1095425 h 1827620"/>
                    <a:gd name="connsiteX1682" fmla="*/ 85934 w 1159759"/>
                    <a:gd name="connsiteY1682" fmla="*/ 1095535 h 1827620"/>
                    <a:gd name="connsiteX1683" fmla="*/ 85483 w 1159759"/>
                    <a:gd name="connsiteY1683" fmla="*/ 1096218 h 1827620"/>
                    <a:gd name="connsiteX1684" fmla="*/ 84748 w 1159759"/>
                    <a:gd name="connsiteY1684" fmla="*/ 1097353 h 1827620"/>
                    <a:gd name="connsiteX1685" fmla="*/ 86953 w 1159759"/>
                    <a:gd name="connsiteY1685" fmla="*/ 1103125 h 1827620"/>
                    <a:gd name="connsiteX1686" fmla="*/ 85558 w 1159759"/>
                    <a:gd name="connsiteY1686" fmla="*/ 1106225 h 1827620"/>
                    <a:gd name="connsiteX1687" fmla="*/ 79829 w 1159759"/>
                    <a:gd name="connsiteY1687" fmla="*/ 1106432 h 1827620"/>
                    <a:gd name="connsiteX1688" fmla="*/ 68337 w 1159759"/>
                    <a:gd name="connsiteY1688" fmla="*/ 1099220 h 1827620"/>
                    <a:gd name="connsiteX1689" fmla="*/ 65415 w 1159759"/>
                    <a:gd name="connsiteY1689" fmla="*/ 1094241 h 1827620"/>
                    <a:gd name="connsiteX1690" fmla="*/ 67469 w 1159759"/>
                    <a:gd name="connsiteY1690" fmla="*/ 1088836 h 1827620"/>
                    <a:gd name="connsiteX1691" fmla="*/ 93299 w 1159759"/>
                    <a:gd name="connsiteY1691" fmla="*/ 1063747 h 1827620"/>
                    <a:gd name="connsiteX1692" fmla="*/ 112139 w 1159759"/>
                    <a:gd name="connsiteY1692" fmla="*/ 1052630 h 1827620"/>
                    <a:gd name="connsiteX1693" fmla="*/ 124274 w 1159759"/>
                    <a:gd name="connsiteY1693" fmla="*/ 1049652 h 1827620"/>
                    <a:gd name="connsiteX1694" fmla="*/ 129385 w 1159759"/>
                    <a:gd name="connsiteY1694" fmla="*/ 1045906 h 1827620"/>
                    <a:gd name="connsiteX1695" fmla="*/ 134396 w 1159759"/>
                    <a:gd name="connsiteY1695" fmla="*/ 1046236 h 1827620"/>
                    <a:gd name="connsiteX1696" fmla="*/ 149887 w 1159759"/>
                    <a:gd name="connsiteY1696" fmla="*/ 1060928 h 1827620"/>
                    <a:gd name="connsiteX1697" fmla="*/ 156693 w 1159759"/>
                    <a:gd name="connsiteY1697" fmla="*/ 1062721 h 1827620"/>
                    <a:gd name="connsiteX1698" fmla="*/ 157829 w 1159759"/>
                    <a:gd name="connsiteY1698" fmla="*/ 1059378 h 1827620"/>
                    <a:gd name="connsiteX1699" fmla="*/ 155181 w 1159759"/>
                    <a:gd name="connsiteY1699" fmla="*/ 1055143 h 1827620"/>
                    <a:gd name="connsiteX1700" fmla="*/ 133192 w 1159759"/>
                    <a:gd name="connsiteY1700" fmla="*/ 1040439 h 1827620"/>
                    <a:gd name="connsiteX1701" fmla="*/ 122228 w 1159759"/>
                    <a:gd name="connsiteY1701" fmla="*/ 1041342 h 1827620"/>
                    <a:gd name="connsiteX1702" fmla="*/ 114955 w 1159759"/>
                    <a:gd name="connsiteY1702" fmla="*/ 1047444 h 1827620"/>
                    <a:gd name="connsiteX1703" fmla="*/ 96272 w 1159759"/>
                    <a:gd name="connsiteY1703" fmla="*/ 1056010 h 1827620"/>
                    <a:gd name="connsiteX1704" fmla="*/ 78877 w 1159759"/>
                    <a:gd name="connsiteY1704" fmla="*/ 1072654 h 1827620"/>
                    <a:gd name="connsiteX1705" fmla="*/ 71769 w 1159759"/>
                    <a:gd name="connsiteY1705" fmla="*/ 1076474 h 1827620"/>
                    <a:gd name="connsiteX1706" fmla="*/ 62024 w 1159759"/>
                    <a:gd name="connsiteY1706" fmla="*/ 1083186 h 1827620"/>
                    <a:gd name="connsiteX1707" fmla="*/ 44511 w 1159759"/>
                    <a:gd name="connsiteY1707" fmla="*/ 1089421 h 1827620"/>
                    <a:gd name="connsiteX1708" fmla="*/ 30565 w 1159759"/>
                    <a:gd name="connsiteY1708" fmla="*/ 1090446 h 1827620"/>
                    <a:gd name="connsiteX1709" fmla="*/ 21630 w 1159759"/>
                    <a:gd name="connsiteY1709" fmla="*/ 1084931 h 1827620"/>
                    <a:gd name="connsiteX1710" fmla="*/ 14982 w 1159759"/>
                    <a:gd name="connsiteY1710" fmla="*/ 1087469 h 1827620"/>
                    <a:gd name="connsiteX1711" fmla="*/ 10990 w 1159759"/>
                    <a:gd name="connsiteY1711" fmla="*/ 1087615 h 1827620"/>
                    <a:gd name="connsiteX1712" fmla="*/ 9412 w 1159759"/>
                    <a:gd name="connsiteY1712" fmla="*/ 1085382 h 1827620"/>
                    <a:gd name="connsiteX1713" fmla="*/ 11057 w 1159759"/>
                    <a:gd name="connsiteY1713" fmla="*/ 1082527 h 1827620"/>
                    <a:gd name="connsiteX1714" fmla="*/ 20986 w 1159759"/>
                    <a:gd name="connsiteY1714" fmla="*/ 1080892 h 1827620"/>
                    <a:gd name="connsiteX1715" fmla="*/ 21654 w 1159759"/>
                    <a:gd name="connsiteY1715" fmla="*/ 1078573 h 1827620"/>
                    <a:gd name="connsiteX1716" fmla="*/ 4618 w 1159759"/>
                    <a:gd name="connsiteY1716" fmla="*/ 1056327 h 1827620"/>
                    <a:gd name="connsiteX1717" fmla="*/ 3926 w 1159759"/>
                    <a:gd name="connsiteY1717" fmla="*/ 1051007 h 1827620"/>
                    <a:gd name="connsiteX1718" fmla="*/ 5612 w 1159759"/>
                    <a:gd name="connsiteY1718" fmla="*/ 1049176 h 1827620"/>
                    <a:gd name="connsiteX1719" fmla="*/ 10581 w 1159759"/>
                    <a:gd name="connsiteY1719" fmla="*/ 1048481 h 1827620"/>
                    <a:gd name="connsiteX1720" fmla="*/ 21930 w 1159759"/>
                    <a:gd name="connsiteY1720" fmla="*/ 1058487 h 1827620"/>
                    <a:gd name="connsiteX1721" fmla="*/ 27158 w 1159759"/>
                    <a:gd name="connsiteY1721" fmla="*/ 1058035 h 1827620"/>
                    <a:gd name="connsiteX1722" fmla="*/ 30524 w 1159759"/>
                    <a:gd name="connsiteY1722" fmla="*/ 1054350 h 1827620"/>
                    <a:gd name="connsiteX1723" fmla="*/ 30707 w 1159759"/>
                    <a:gd name="connsiteY1723" fmla="*/ 1053362 h 1827620"/>
                    <a:gd name="connsiteX1724" fmla="*/ 31158 w 1159759"/>
                    <a:gd name="connsiteY1724" fmla="*/ 1051019 h 1827620"/>
                    <a:gd name="connsiteX1725" fmla="*/ 28620 w 1159759"/>
                    <a:gd name="connsiteY1725" fmla="*/ 1042977 h 1827620"/>
                    <a:gd name="connsiteX1726" fmla="*/ 30256 w 1159759"/>
                    <a:gd name="connsiteY1726" fmla="*/ 1039866 h 1827620"/>
                    <a:gd name="connsiteX1727" fmla="*/ 41347 w 1159759"/>
                    <a:gd name="connsiteY1727" fmla="*/ 1042770 h 1827620"/>
                    <a:gd name="connsiteX1728" fmla="*/ 45321 w 1159759"/>
                    <a:gd name="connsiteY1728" fmla="*/ 1042111 h 1827620"/>
                    <a:gd name="connsiteX1729" fmla="*/ 46750 w 1159759"/>
                    <a:gd name="connsiteY1729" fmla="*/ 1040024 h 1827620"/>
                    <a:gd name="connsiteX1730" fmla="*/ 49873 w 1159759"/>
                    <a:gd name="connsiteY1730" fmla="*/ 1029737 h 1827620"/>
                    <a:gd name="connsiteX1731" fmla="*/ 59510 w 1159759"/>
                    <a:gd name="connsiteY1731" fmla="*/ 1019731 h 1827620"/>
                    <a:gd name="connsiteX1732" fmla="*/ 66183 w 1159759"/>
                    <a:gd name="connsiteY1732" fmla="*/ 1017705 h 1827620"/>
                    <a:gd name="connsiteX1733" fmla="*/ 77307 w 1159759"/>
                    <a:gd name="connsiteY1733" fmla="*/ 1021366 h 1827620"/>
                    <a:gd name="connsiteX1734" fmla="*/ 82710 w 1159759"/>
                    <a:gd name="connsiteY1734" fmla="*/ 1018632 h 1827620"/>
                    <a:gd name="connsiteX1735" fmla="*/ 88973 w 1159759"/>
                    <a:gd name="connsiteY1735" fmla="*/ 1012043 h 1827620"/>
                    <a:gd name="connsiteX1736" fmla="*/ 92465 w 1159759"/>
                    <a:gd name="connsiteY1736" fmla="*/ 1004794 h 1827620"/>
                    <a:gd name="connsiteX1737" fmla="*/ 93542 w 1159759"/>
                    <a:gd name="connsiteY1737" fmla="*/ 985941 h 1827620"/>
                    <a:gd name="connsiteX1738" fmla="*/ 96674 w 1159759"/>
                    <a:gd name="connsiteY1738" fmla="*/ 982524 h 1827620"/>
                    <a:gd name="connsiteX1739" fmla="*/ 103655 w 1159759"/>
                    <a:gd name="connsiteY1739" fmla="*/ 982024 h 1827620"/>
                    <a:gd name="connsiteX1740" fmla="*/ 113251 w 1159759"/>
                    <a:gd name="connsiteY1740" fmla="*/ 984977 h 1827620"/>
                    <a:gd name="connsiteX1741" fmla="*/ 121995 w 1159759"/>
                    <a:gd name="connsiteY1741" fmla="*/ 984916 h 1827620"/>
                    <a:gd name="connsiteX1742" fmla="*/ 127799 w 1159759"/>
                    <a:gd name="connsiteY1742" fmla="*/ 979364 h 1827620"/>
                    <a:gd name="connsiteX1743" fmla="*/ 130162 w 1159759"/>
                    <a:gd name="connsiteY1743" fmla="*/ 968357 h 1827620"/>
                    <a:gd name="connsiteX1744" fmla="*/ 135690 w 1159759"/>
                    <a:gd name="connsiteY1744" fmla="*/ 969175 h 1827620"/>
                    <a:gd name="connsiteX1745" fmla="*/ 151775 w 1159759"/>
                    <a:gd name="connsiteY1745" fmla="*/ 979010 h 1827620"/>
                    <a:gd name="connsiteX1746" fmla="*/ 158781 w 1159759"/>
                    <a:gd name="connsiteY1746" fmla="*/ 979266 h 1827620"/>
                    <a:gd name="connsiteX1747" fmla="*/ 165403 w 1159759"/>
                    <a:gd name="connsiteY1747" fmla="*/ 975727 h 1827620"/>
                    <a:gd name="connsiteX1748" fmla="*/ 172711 w 1159759"/>
                    <a:gd name="connsiteY1748" fmla="*/ 963012 h 1827620"/>
                    <a:gd name="connsiteX1749" fmla="*/ 171717 w 1159759"/>
                    <a:gd name="connsiteY1749" fmla="*/ 955922 h 1827620"/>
                    <a:gd name="connsiteX1750" fmla="*/ 169638 w 1159759"/>
                    <a:gd name="connsiteY1750" fmla="*/ 959205 h 1827620"/>
                    <a:gd name="connsiteX1751" fmla="*/ 162472 w 1159759"/>
                    <a:gd name="connsiteY1751" fmla="*/ 970492 h 1827620"/>
                    <a:gd name="connsiteX1752" fmla="*/ 159958 w 1159759"/>
                    <a:gd name="connsiteY1752" fmla="*/ 970078 h 1827620"/>
                    <a:gd name="connsiteX1753" fmla="*/ 156117 w 1159759"/>
                    <a:gd name="connsiteY1753" fmla="*/ 960291 h 1827620"/>
                    <a:gd name="connsiteX1754" fmla="*/ 148944 w 1159759"/>
                    <a:gd name="connsiteY1754" fmla="*/ 955214 h 1827620"/>
                    <a:gd name="connsiteX1755" fmla="*/ 136659 w 1159759"/>
                    <a:gd name="connsiteY1755" fmla="*/ 939900 h 1827620"/>
                    <a:gd name="connsiteX1756" fmla="*/ 152108 w 1159759"/>
                    <a:gd name="connsiteY1756" fmla="*/ 924085 h 1827620"/>
                    <a:gd name="connsiteX1757" fmla="*/ 154180 w 1159759"/>
                    <a:gd name="connsiteY1757" fmla="*/ 918935 h 1827620"/>
                    <a:gd name="connsiteX1758" fmla="*/ 153736 w 1159759"/>
                    <a:gd name="connsiteY1758" fmla="*/ 913615 h 1827620"/>
                    <a:gd name="connsiteX1759" fmla="*/ 150080 w 1159759"/>
                    <a:gd name="connsiteY1759" fmla="*/ 908905 h 1827620"/>
                    <a:gd name="connsiteX1760" fmla="*/ 146021 w 1159759"/>
                    <a:gd name="connsiteY1760" fmla="*/ 907269 h 1827620"/>
                    <a:gd name="connsiteX1761" fmla="*/ 131406 w 1159759"/>
                    <a:gd name="connsiteY1761" fmla="*/ 904243 h 1827620"/>
                    <a:gd name="connsiteX1762" fmla="*/ 118971 w 1159759"/>
                    <a:gd name="connsiteY1762" fmla="*/ 905963 h 1827620"/>
                    <a:gd name="connsiteX1763" fmla="*/ 107046 w 1159759"/>
                    <a:gd name="connsiteY1763" fmla="*/ 901058 h 1827620"/>
                    <a:gd name="connsiteX1764" fmla="*/ 105125 w 1159759"/>
                    <a:gd name="connsiteY1764" fmla="*/ 896299 h 1827620"/>
                    <a:gd name="connsiteX1765" fmla="*/ 106578 w 1159759"/>
                    <a:gd name="connsiteY1765" fmla="*/ 887855 h 1827620"/>
                    <a:gd name="connsiteX1766" fmla="*/ 105007 w 1159759"/>
                    <a:gd name="connsiteY1766" fmla="*/ 885878 h 1827620"/>
                    <a:gd name="connsiteX1767" fmla="*/ 100481 w 1159759"/>
                    <a:gd name="connsiteY1767" fmla="*/ 885280 h 1827620"/>
                    <a:gd name="connsiteX1768" fmla="*/ 98235 w 1159759"/>
                    <a:gd name="connsiteY1768" fmla="*/ 878239 h 1827620"/>
                    <a:gd name="connsiteX1769" fmla="*/ 94903 w 1159759"/>
                    <a:gd name="connsiteY1769" fmla="*/ 875822 h 1827620"/>
                    <a:gd name="connsiteX1770" fmla="*/ 83194 w 1159759"/>
                    <a:gd name="connsiteY1770" fmla="*/ 877263 h 1827620"/>
                    <a:gd name="connsiteX1771" fmla="*/ 79862 w 1159759"/>
                    <a:gd name="connsiteY1771" fmla="*/ 874846 h 1827620"/>
                    <a:gd name="connsiteX1772" fmla="*/ 76346 w 1159759"/>
                    <a:gd name="connsiteY1772" fmla="*/ 867598 h 1827620"/>
                    <a:gd name="connsiteX1773" fmla="*/ 68179 w 1159759"/>
                    <a:gd name="connsiteY1773" fmla="*/ 862814 h 1827620"/>
                    <a:gd name="connsiteX1774" fmla="*/ 66224 w 1159759"/>
                    <a:gd name="connsiteY1774" fmla="*/ 857287 h 1827620"/>
                    <a:gd name="connsiteX1775" fmla="*/ 61397 w 1159759"/>
                    <a:gd name="connsiteY1775" fmla="*/ 855175 h 1827620"/>
                    <a:gd name="connsiteX1776" fmla="*/ 59251 w 1159759"/>
                    <a:gd name="connsiteY1776" fmla="*/ 850941 h 1827620"/>
                    <a:gd name="connsiteX1777" fmla="*/ 60713 w 1159759"/>
                    <a:gd name="connsiteY1777" fmla="*/ 843009 h 1827620"/>
                    <a:gd name="connsiteX1778" fmla="*/ 59010 w 1159759"/>
                    <a:gd name="connsiteY1778" fmla="*/ 830099 h 1827620"/>
                    <a:gd name="connsiteX1779" fmla="*/ 64781 w 1159759"/>
                    <a:gd name="connsiteY1779" fmla="*/ 823534 h 1827620"/>
                    <a:gd name="connsiteX1780" fmla="*/ 75971 w 1159759"/>
                    <a:gd name="connsiteY1780" fmla="*/ 821593 h 1827620"/>
                    <a:gd name="connsiteX1781" fmla="*/ 86459 w 1159759"/>
                    <a:gd name="connsiteY1781" fmla="*/ 814101 h 1827620"/>
                    <a:gd name="connsiteX1782" fmla="*/ 93199 w 1159759"/>
                    <a:gd name="connsiteY1782" fmla="*/ 813600 h 1827620"/>
                    <a:gd name="connsiteX1783" fmla="*/ 107196 w 1159759"/>
                    <a:gd name="connsiteY1783" fmla="*/ 820202 h 1827620"/>
                    <a:gd name="connsiteX1784" fmla="*/ 112198 w 1159759"/>
                    <a:gd name="connsiteY1784" fmla="*/ 820275 h 1827620"/>
                    <a:gd name="connsiteX1785" fmla="*/ 125092 w 1159759"/>
                    <a:gd name="connsiteY1785" fmla="*/ 817017 h 1827620"/>
                    <a:gd name="connsiteX1786" fmla="*/ 143557 w 1159759"/>
                    <a:gd name="connsiteY1786" fmla="*/ 822703 h 1827620"/>
                    <a:gd name="connsiteX1787" fmla="*/ 151207 w 1159759"/>
                    <a:gd name="connsiteY1787" fmla="*/ 819641 h 1827620"/>
                    <a:gd name="connsiteX1788" fmla="*/ 151165 w 1159759"/>
                    <a:gd name="connsiteY1788" fmla="*/ 818372 h 1827620"/>
                    <a:gd name="connsiteX1789" fmla="*/ 161270 w 1159759"/>
                    <a:gd name="connsiteY1789" fmla="*/ 814186 h 1827620"/>
                    <a:gd name="connsiteX1790" fmla="*/ 172276 w 1159759"/>
                    <a:gd name="connsiteY1790" fmla="*/ 814052 h 1827620"/>
                    <a:gd name="connsiteX1791" fmla="*/ 175910 w 1159759"/>
                    <a:gd name="connsiteY1791" fmla="*/ 817737 h 1827620"/>
                    <a:gd name="connsiteX1792" fmla="*/ 176043 w 1159759"/>
                    <a:gd name="connsiteY1792" fmla="*/ 821544 h 1827620"/>
                    <a:gd name="connsiteX1793" fmla="*/ 180795 w 1159759"/>
                    <a:gd name="connsiteY1793" fmla="*/ 828744 h 1827620"/>
                    <a:gd name="connsiteX1794" fmla="*/ 182340 w 1159759"/>
                    <a:gd name="connsiteY1794" fmla="*/ 837335 h 1827620"/>
                    <a:gd name="connsiteX1795" fmla="*/ 186449 w 1159759"/>
                    <a:gd name="connsiteY1795" fmla="*/ 840239 h 1827620"/>
                    <a:gd name="connsiteX1796" fmla="*/ 188979 w 1159759"/>
                    <a:gd name="connsiteY1796" fmla="*/ 841166 h 1827620"/>
                    <a:gd name="connsiteX1797" fmla="*/ 192036 w 1159759"/>
                    <a:gd name="connsiteY1797" fmla="*/ 835468 h 1827620"/>
                    <a:gd name="connsiteX1798" fmla="*/ 190399 w 1159759"/>
                    <a:gd name="connsiteY1798" fmla="*/ 831453 h 1827620"/>
                    <a:gd name="connsiteX1799" fmla="*/ 179818 w 1159759"/>
                    <a:gd name="connsiteY1799" fmla="*/ 822167 h 1827620"/>
                    <a:gd name="connsiteX1800" fmla="*/ 179433 w 1159759"/>
                    <a:gd name="connsiteY1800" fmla="*/ 818372 h 1827620"/>
                    <a:gd name="connsiteX1801" fmla="*/ 183592 w 1159759"/>
                    <a:gd name="connsiteY1801" fmla="*/ 815675 h 1827620"/>
                    <a:gd name="connsiteX1802" fmla="*/ 184227 w 1159759"/>
                    <a:gd name="connsiteY1802" fmla="*/ 812356 h 1827620"/>
                    <a:gd name="connsiteX1803" fmla="*/ 181112 w 1159759"/>
                    <a:gd name="connsiteY1803" fmla="*/ 809158 h 1827620"/>
                    <a:gd name="connsiteX1804" fmla="*/ 168260 w 1159759"/>
                    <a:gd name="connsiteY1804" fmla="*/ 806571 h 1827620"/>
                    <a:gd name="connsiteX1805" fmla="*/ 162522 w 1159759"/>
                    <a:gd name="connsiteY1805" fmla="*/ 807023 h 1827620"/>
                    <a:gd name="connsiteX1806" fmla="*/ 158561 w 1159759"/>
                    <a:gd name="connsiteY1806" fmla="*/ 789854 h 1827620"/>
                    <a:gd name="connsiteX1807" fmla="*/ 158859 w 1159759"/>
                    <a:gd name="connsiteY1807" fmla="*/ 788853 h 1827620"/>
                    <a:gd name="connsiteX1808" fmla="*/ 158859 w 1159759"/>
                    <a:gd name="connsiteY1808" fmla="*/ 786718 h 1827620"/>
                    <a:gd name="connsiteX1809" fmla="*/ 158637 w 1159759"/>
                    <a:gd name="connsiteY1809" fmla="*/ 785448 h 1827620"/>
                    <a:gd name="connsiteX1810" fmla="*/ 158378 w 1159759"/>
                    <a:gd name="connsiteY1810" fmla="*/ 783960 h 1827620"/>
                    <a:gd name="connsiteX1811" fmla="*/ 158583 w 1159759"/>
                    <a:gd name="connsiteY1811" fmla="*/ 781629 h 1827620"/>
                    <a:gd name="connsiteX1812" fmla="*/ 158653 w 1159759"/>
                    <a:gd name="connsiteY1812" fmla="*/ 780824 h 1827620"/>
                    <a:gd name="connsiteX1813" fmla="*/ 158447 w 1159759"/>
                    <a:gd name="connsiteY1813" fmla="*/ 777541 h 1827620"/>
                    <a:gd name="connsiteX1814" fmla="*/ 157862 w 1159759"/>
                    <a:gd name="connsiteY1814" fmla="*/ 775588 h 1827620"/>
                    <a:gd name="connsiteX1815" fmla="*/ 157307 w 1159759"/>
                    <a:gd name="connsiteY1815" fmla="*/ 773733 h 1827620"/>
                    <a:gd name="connsiteX1816" fmla="*/ 156950 w 1159759"/>
                    <a:gd name="connsiteY1816" fmla="*/ 772648 h 1827620"/>
                    <a:gd name="connsiteX1817" fmla="*/ 156293 w 1159759"/>
                    <a:gd name="connsiteY1817" fmla="*/ 770671 h 1827620"/>
                    <a:gd name="connsiteX1818" fmla="*/ 155023 w 1159759"/>
                    <a:gd name="connsiteY1818" fmla="*/ 767791 h 1827620"/>
                    <a:gd name="connsiteX1819" fmla="*/ 154048 w 1159759"/>
                    <a:gd name="connsiteY1819" fmla="*/ 765387 h 1827620"/>
                    <a:gd name="connsiteX1820" fmla="*/ 153841 w 1159759"/>
                    <a:gd name="connsiteY1820" fmla="*/ 763629 h 1827620"/>
                    <a:gd name="connsiteX1821" fmla="*/ 154106 w 1159759"/>
                    <a:gd name="connsiteY1821" fmla="*/ 762592 h 1827620"/>
                    <a:gd name="connsiteX1822" fmla="*/ 154254 w 1159759"/>
                    <a:gd name="connsiteY1822" fmla="*/ 762019 h 1827620"/>
                    <a:gd name="connsiteX1823" fmla="*/ 154461 w 1159759"/>
                    <a:gd name="connsiteY1823" fmla="*/ 759566 h 1827620"/>
                    <a:gd name="connsiteX1824" fmla="*/ 154185 w 1159759"/>
                    <a:gd name="connsiteY1824" fmla="*/ 757809 h 1827620"/>
                    <a:gd name="connsiteX1825" fmla="*/ 153843 w 1159759"/>
                    <a:gd name="connsiteY1825" fmla="*/ 756820 h 1827620"/>
                    <a:gd name="connsiteX1826" fmla="*/ 153497 w 1159759"/>
                    <a:gd name="connsiteY1826" fmla="*/ 755820 h 1827620"/>
                    <a:gd name="connsiteX1827" fmla="*/ 153292 w 1159759"/>
                    <a:gd name="connsiteY1827" fmla="*/ 754453 h 1827620"/>
                    <a:gd name="connsiteX1828" fmla="*/ 153773 w 1159759"/>
                    <a:gd name="connsiteY1828" fmla="*/ 753452 h 1827620"/>
                    <a:gd name="connsiteX1829" fmla="*/ 154495 w 1159759"/>
                    <a:gd name="connsiteY1829" fmla="*/ 752549 h 1827620"/>
                    <a:gd name="connsiteX1830" fmla="*/ 154932 w 1159759"/>
                    <a:gd name="connsiteY1830" fmla="*/ 752012 h 1827620"/>
                    <a:gd name="connsiteX1831" fmla="*/ 155737 w 1159759"/>
                    <a:gd name="connsiteY1831" fmla="*/ 750707 h 1827620"/>
                    <a:gd name="connsiteX1832" fmla="*/ 155737 w 1159759"/>
                    <a:gd name="connsiteY1832" fmla="*/ 748742 h 1827620"/>
                    <a:gd name="connsiteX1833" fmla="*/ 155720 w 1159759"/>
                    <a:gd name="connsiteY1833" fmla="*/ 747497 h 1827620"/>
                    <a:gd name="connsiteX1834" fmla="*/ 155692 w 1159759"/>
                    <a:gd name="connsiteY1834" fmla="*/ 745521 h 1827620"/>
                    <a:gd name="connsiteX1835" fmla="*/ 155782 w 1159759"/>
                    <a:gd name="connsiteY1835" fmla="*/ 742055 h 1827620"/>
                    <a:gd name="connsiteX1836" fmla="*/ 156271 w 1159759"/>
                    <a:gd name="connsiteY1836" fmla="*/ 740298 h 1827620"/>
                    <a:gd name="connsiteX1837" fmla="*/ 156817 w 1159759"/>
                    <a:gd name="connsiteY1837" fmla="*/ 737638 h 1827620"/>
                    <a:gd name="connsiteX1838" fmla="*/ 156505 w 1159759"/>
                    <a:gd name="connsiteY1838" fmla="*/ 736161 h 1827620"/>
                    <a:gd name="connsiteX1839" fmla="*/ 155466 w 1159759"/>
                    <a:gd name="connsiteY1839" fmla="*/ 734953 h 1827620"/>
                    <a:gd name="connsiteX1840" fmla="*/ 154279 w 1159759"/>
                    <a:gd name="connsiteY1840" fmla="*/ 733501 h 1827620"/>
                    <a:gd name="connsiteX1841" fmla="*/ 154120 w 1159759"/>
                    <a:gd name="connsiteY1841" fmla="*/ 729633 h 1827620"/>
                    <a:gd name="connsiteX1842" fmla="*/ 156053 w 1159759"/>
                    <a:gd name="connsiteY1842" fmla="*/ 729498 h 1827620"/>
                    <a:gd name="connsiteX1843" fmla="*/ 160681 w 1159759"/>
                    <a:gd name="connsiteY1843" fmla="*/ 729181 h 1827620"/>
                    <a:gd name="connsiteX1844" fmla="*/ 166651 w 1159759"/>
                    <a:gd name="connsiteY1844" fmla="*/ 729291 h 1827620"/>
                    <a:gd name="connsiteX1845" fmla="*/ 168541 w 1159759"/>
                    <a:gd name="connsiteY1845" fmla="*/ 729328 h 1827620"/>
                    <a:gd name="connsiteX1846" fmla="*/ 170421 w 1159759"/>
                    <a:gd name="connsiteY1846" fmla="*/ 729230 h 1827620"/>
                    <a:gd name="connsiteX1847" fmla="*/ 174653 w 1159759"/>
                    <a:gd name="connsiteY1847" fmla="*/ 729010 h 1827620"/>
                    <a:gd name="connsiteX1848" fmla="*/ 176065 w 1159759"/>
                    <a:gd name="connsiteY1848" fmla="*/ 728937 h 1827620"/>
                    <a:gd name="connsiteX1849" fmla="*/ 177522 w 1159759"/>
                    <a:gd name="connsiteY1849" fmla="*/ 728973 h 1827620"/>
                    <a:gd name="connsiteX1850" fmla="*/ 178978 w 1159759"/>
                    <a:gd name="connsiteY1850" fmla="*/ 728998 h 1827620"/>
                    <a:gd name="connsiteX1851" fmla="*/ 186748 w 1159759"/>
                    <a:gd name="connsiteY1851" fmla="*/ 729157 h 1827620"/>
                    <a:gd name="connsiteX1852" fmla="*/ 190405 w 1159759"/>
                    <a:gd name="connsiteY1852" fmla="*/ 729938 h 1827620"/>
                    <a:gd name="connsiteX1853" fmla="*/ 192005 w 1159759"/>
                    <a:gd name="connsiteY1853" fmla="*/ 730267 h 1827620"/>
                    <a:gd name="connsiteX1854" fmla="*/ 193359 w 1159759"/>
                    <a:gd name="connsiteY1854" fmla="*/ 730780 h 1827620"/>
                    <a:gd name="connsiteX1855" fmla="*/ 196063 w 1159759"/>
                    <a:gd name="connsiteY1855" fmla="*/ 731805 h 1827620"/>
                    <a:gd name="connsiteX1856" fmla="*/ 197415 w 1159759"/>
                    <a:gd name="connsiteY1856" fmla="*/ 732317 h 1827620"/>
                    <a:gd name="connsiteX1857" fmla="*/ 198699 w 1159759"/>
                    <a:gd name="connsiteY1857" fmla="*/ 733001 h 1827620"/>
                    <a:gd name="connsiteX1858" fmla="*/ 202120 w 1159759"/>
                    <a:gd name="connsiteY1858" fmla="*/ 734806 h 1827620"/>
                    <a:gd name="connsiteX1859" fmla="*/ 203401 w 1159759"/>
                    <a:gd name="connsiteY1859" fmla="*/ 735478 h 1827620"/>
                    <a:gd name="connsiteX1860" fmla="*/ 204352 w 1159759"/>
                    <a:gd name="connsiteY1860" fmla="*/ 736185 h 1827620"/>
                    <a:gd name="connsiteX1861" fmla="*/ 206624 w 1159759"/>
                    <a:gd name="connsiteY1861" fmla="*/ 737869 h 1827620"/>
                    <a:gd name="connsiteX1862" fmla="*/ 207429 w 1159759"/>
                    <a:gd name="connsiteY1862" fmla="*/ 738467 h 1827620"/>
                    <a:gd name="connsiteX1863" fmla="*/ 208216 w 1159759"/>
                    <a:gd name="connsiteY1863" fmla="*/ 739322 h 1827620"/>
                    <a:gd name="connsiteX1864" fmla="*/ 210622 w 1159759"/>
                    <a:gd name="connsiteY1864" fmla="*/ 741933 h 1827620"/>
                    <a:gd name="connsiteX1865" fmla="*/ 211721 w 1159759"/>
                    <a:gd name="connsiteY1865" fmla="*/ 743116 h 1827620"/>
                    <a:gd name="connsiteX1866" fmla="*/ 212637 w 1159759"/>
                    <a:gd name="connsiteY1866" fmla="*/ 744935 h 1827620"/>
                    <a:gd name="connsiteX1867" fmla="*/ 213761 w 1159759"/>
                    <a:gd name="connsiteY1867" fmla="*/ 747168 h 1827620"/>
                    <a:gd name="connsiteX1868" fmla="*/ 214017 w 1159759"/>
                    <a:gd name="connsiteY1868" fmla="*/ 747668 h 1827620"/>
                    <a:gd name="connsiteX1869" fmla="*/ 214225 w 1159759"/>
                    <a:gd name="connsiteY1869" fmla="*/ 748144 h 1827620"/>
                    <a:gd name="connsiteX1870" fmla="*/ 217340 w 1159759"/>
                    <a:gd name="connsiteY1870" fmla="*/ 755441 h 1827620"/>
                    <a:gd name="connsiteX1871" fmla="*/ 218170 w 1159759"/>
                    <a:gd name="connsiteY1871" fmla="*/ 757382 h 1827620"/>
                    <a:gd name="connsiteX1872" fmla="*/ 219001 w 1159759"/>
                    <a:gd name="connsiteY1872" fmla="*/ 759322 h 1827620"/>
                    <a:gd name="connsiteX1873" fmla="*/ 220198 w 1159759"/>
                    <a:gd name="connsiteY1873" fmla="*/ 761702 h 1827620"/>
                    <a:gd name="connsiteX1874" fmla="*/ 224497 w 1159759"/>
                    <a:gd name="connsiteY1874" fmla="*/ 770268 h 1827620"/>
                    <a:gd name="connsiteX1875" fmla="*/ 225450 w 1159759"/>
                    <a:gd name="connsiteY1875" fmla="*/ 772172 h 1827620"/>
                    <a:gd name="connsiteX1876" fmla="*/ 227099 w 1159759"/>
                    <a:gd name="connsiteY1876" fmla="*/ 773294 h 1827620"/>
                    <a:gd name="connsiteX1877" fmla="*/ 231019 w 1159759"/>
                    <a:gd name="connsiteY1877" fmla="*/ 775954 h 1827620"/>
                    <a:gd name="connsiteX1878" fmla="*/ 232216 w 1159759"/>
                    <a:gd name="connsiteY1878" fmla="*/ 776735 h 1827620"/>
                    <a:gd name="connsiteX1879" fmla="*/ 235893 w 1159759"/>
                    <a:gd name="connsiteY1879" fmla="*/ 779152 h 1827620"/>
                    <a:gd name="connsiteX1880" fmla="*/ 241939 w 1159759"/>
                    <a:gd name="connsiteY1880" fmla="*/ 783118 h 1827620"/>
                    <a:gd name="connsiteX1881" fmla="*/ 243673 w 1159759"/>
                    <a:gd name="connsiteY1881" fmla="*/ 784252 h 1827620"/>
                    <a:gd name="connsiteX1882" fmla="*/ 245456 w 1159759"/>
                    <a:gd name="connsiteY1882" fmla="*/ 784875 h 1827620"/>
                    <a:gd name="connsiteX1883" fmla="*/ 247679 w 1159759"/>
                    <a:gd name="connsiteY1883" fmla="*/ 785644 h 1827620"/>
                    <a:gd name="connsiteX1884" fmla="*/ 256217 w 1159759"/>
                    <a:gd name="connsiteY1884" fmla="*/ 788584 h 1827620"/>
                    <a:gd name="connsiteX1885" fmla="*/ 259759 w 1159759"/>
                    <a:gd name="connsiteY1885" fmla="*/ 789817 h 1827620"/>
                    <a:gd name="connsiteX1886" fmla="*/ 262483 w 1159759"/>
                    <a:gd name="connsiteY1886" fmla="*/ 790830 h 1827620"/>
                    <a:gd name="connsiteX1887" fmla="*/ 271118 w 1159759"/>
                    <a:gd name="connsiteY1887" fmla="*/ 794027 h 1827620"/>
                    <a:gd name="connsiteX1888" fmla="*/ 272926 w 1159759"/>
                    <a:gd name="connsiteY1888" fmla="*/ 794698 h 1827620"/>
                    <a:gd name="connsiteX1889" fmla="*/ 274965 w 1159759"/>
                    <a:gd name="connsiteY1889" fmla="*/ 794893 h 1827620"/>
                    <a:gd name="connsiteX1890" fmla="*/ 286031 w 1159759"/>
                    <a:gd name="connsiteY1890" fmla="*/ 795943 h 1827620"/>
                    <a:gd name="connsiteX1891" fmla="*/ 288938 w 1159759"/>
                    <a:gd name="connsiteY1891" fmla="*/ 796211 h 1827620"/>
                    <a:gd name="connsiteX1892" fmla="*/ 291247 w 1159759"/>
                    <a:gd name="connsiteY1892" fmla="*/ 796809 h 1827620"/>
                    <a:gd name="connsiteX1893" fmla="*/ 293103 w 1159759"/>
                    <a:gd name="connsiteY1893" fmla="*/ 797273 h 1827620"/>
                    <a:gd name="connsiteX1894" fmla="*/ 299601 w 1159759"/>
                    <a:gd name="connsiteY1894" fmla="*/ 798932 h 1827620"/>
                    <a:gd name="connsiteX1895" fmla="*/ 300981 w 1159759"/>
                    <a:gd name="connsiteY1895" fmla="*/ 799287 h 1827620"/>
                    <a:gd name="connsiteX1896" fmla="*/ 301958 w 1159759"/>
                    <a:gd name="connsiteY1896" fmla="*/ 799262 h 1827620"/>
                    <a:gd name="connsiteX1897" fmla="*/ 304963 w 1159759"/>
                    <a:gd name="connsiteY1897" fmla="*/ 799201 h 1827620"/>
                    <a:gd name="connsiteX1898" fmla="*/ 306368 w 1159759"/>
                    <a:gd name="connsiteY1898" fmla="*/ 799177 h 1827620"/>
                    <a:gd name="connsiteX1899" fmla="*/ 307528 w 1159759"/>
                    <a:gd name="connsiteY1899" fmla="*/ 798420 h 1827620"/>
                    <a:gd name="connsiteX1900" fmla="*/ 308945 w 1159759"/>
                    <a:gd name="connsiteY1900" fmla="*/ 797456 h 1827620"/>
                    <a:gd name="connsiteX1901" fmla="*/ 310337 w 1159759"/>
                    <a:gd name="connsiteY1901" fmla="*/ 796504 h 1827620"/>
                    <a:gd name="connsiteX1902" fmla="*/ 311436 w 1159759"/>
                    <a:gd name="connsiteY1902" fmla="*/ 795760 h 1827620"/>
                    <a:gd name="connsiteX1903" fmla="*/ 311888 w 1159759"/>
                    <a:gd name="connsiteY1903" fmla="*/ 794478 h 1827620"/>
                    <a:gd name="connsiteX1904" fmla="*/ 312792 w 1159759"/>
                    <a:gd name="connsiteY1904" fmla="*/ 791952 h 1827620"/>
                    <a:gd name="connsiteX1905" fmla="*/ 313158 w 1159759"/>
                    <a:gd name="connsiteY1905" fmla="*/ 790940 h 1827620"/>
                    <a:gd name="connsiteX1906" fmla="*/ 312865 w 1159759"/>
                    <a:gd name="connsiteY1906" fmla="*/ 788999 h 1827620"/>
                    <a:gd name="connsiteX1907" fmla="*/ 312499 w 1159759"/>
                    <a:gd name="connsiteY1907" fmla="*/ 786534 h 1827620"/>
                    <a:gd name="connsiteX1908" fmla="*/ 310203 w 1159759"/>
                    <a:gd name="connsiteY1908" fmla="*/ 771183 h 1827620"/>
                    <a:gd name="connsiteX1909" fmla="*/ 309812 w 1159759"/>
                    <a:gd name="connsiteY1909" fmla="*/ 768535 h 1827620"/>
                    <a:gd name="connsiteX1910" fmla="*/ 309201 w 1159759"/>
                    <a:gd name="connsiteY1910" fmla="*/ 766485 h 1827620"/>
                    <a:gd name="connsiteX1911" fmla="*/ 306600 w 1159759"/>
                    <a:gd name="connsiteY1911" fmla="*/ 757772 h 1827620"/>
                    <a:gd name="connsiteX1912" fmla="*/ 306453 w 1159759"/>
                    <a:gd name="connsiteY1912" fmla="*/ 757260 h 1827620"/>
                    <a:gd name="connsiteX1913" fmla="*/ 303717 w 1159759"/>
                    <a:gd name="connsiteY1913" fmla="*/ 748144 h 1827620"/>
                    <a:gd name="connsiteX1914" fmla="*/ 303265 w 1159759"/>
                    <a:gd name="connsiteY1914" fmla="*/ 746619 h 1827620"/>
                    <a:gd name="connsiteX1915" fmla="*/ 302813 w 1159759"/>
                    <a:gd name="connsiteY1915" fmla="*/ 745094 h 1827620"/>
                    <a:gd name="connsiteX1916" fmla="*/ 301836 w 1159759"/>
                    <a:gd name="connsiteY1916" fmla="*/ 742811 h 1827620"/>
                    <a:gd name="connsiteX1917" fmla="*/ 300859 w 1159759"/>
                    <a:gd name="connsiteY1917" fmla="*/ 740517 h 1827620"/>
                    <a:gd name="connsiteX1918" fmla="*/ 297317 w 1159759"/>
                    <a:gd name="connsiteY1918" fmla="*/ 732195 h 1827620"/>
                    <a:gd name="connsiteX1919" fmla="*/ 289805 w 1159759"/>
                    <a:gd name="connsiteY1919" fmla="*/ 714562 h 1827620"/>
                    <a:gd name="connsiteX1920" fmla="*/ 288963 w 1159759"/>
                    <a:gd name="connsiteY1920" fmla="*/ 712597 h 1827620"/>
                    <a:gd name="connsiteX1921" fmla="*/ 288340 w 1159759"/>
                    <a:gd name="connsiteY1921" fmla="*/ 711133 h 1827620"/>
                    <a:gd name="connsiteX1922" fmla="*/ 287643 w 1159759"/>
                    <a:gd name="connsiteY1922" fmla="*/ 709742 h 1827620"/>
                    <a:gd name="connsiteX1923" fmla="*/ 286911 w 1159759"/>
                    <a:gd name="connsiteY1923" fmla="*/ 708265 h 1827620"/>
                    <a:gd name="connsiteX1924" fmla="*/ 279020 w 1159759"/>
                    <a:gd name="connsiteY1924" fmla="*/ 692463 h 1827620"/>
                    <a:gd name="connsiteX1925" fmla="*/ 275063 w 1159759"/>
                    <a:gd name="connsiteY1925" fmla="*/ 684531 h 1827620"/>
                    <a:gd name="connsiteX1926" fmla="*/ 274599 w 1159759"/>
                    <a:gd name="connsiteY1926" fmla="*/ 683591 h 1827620"/>
                    <a:gd name="connsiteX1927" fmla="*/ 272962 w 1159759"/>
                    <a:gd name="connsiteY1927" fmla="*/ 680284 h 1827620"/>
                    <a:gd name="connsiteX1928" fmla="*/ 265328 w 1159759"/>
                    <a:gd name="connsiteY1928" fmla="*/ 664835 h 1827620"/>
                    <a:gd name="connsiteX1929" fmla="*/ 264632 w 1159759"/>
                    <a:gd name="connsiteY1929" fmla="*/ 663432 h 1827620"/>
                    <a:gd name="connsiteX1930" fmla="*/ 263704 w 1159759"/>
                    <a:gd name="connsiteY1930" fmla="*/ 661553 h 1827620"/>
                    <a:gd name="connsiteX1931" fmla="*/ 262922 w 1159759"/>
                    <a:gd name="connsiteY1931" fmla="*/ 659576 h 1827620"/>
                    <a:gd name="connsiteX1932" fmla="*/ 262324 w 1159759"/>
                    <a:gd name="connsiteY1932" fmla="*/ 658099 h 1827620"/>
                    <a:gd name="connsiteX1933" fmla="*/ 257609 w 1159759"/>
                    <a:gd name="connsiteY1933" fmla="*/ 646250 h 1827620"/>
                    <a:gd name="connsiteX1934" fmla="*/ 257304 w 1159759"/>
                    <a:gd name="connsiteY1934" fmla="*/ 645482 h 1827620"/>
                    <a:gd name="connsiteX1935" fmla="*/ 256424 w 1159759"/>
                    <a:gd name="connsiteY1935" fmla="*/ 643285 h 1827620"/>
                    <a:gd name="connsiteX1936" fmla="*/ 255960 w 1159759"/>
                    <a:gd name="connsiteY1936" fmla="*/ 641186 h 1827620"/>
                    <a:gd name="connsiteX1937" fmla="*/ 255716 w 1159759"/>
                    <a:gd name="connsiteY1937" fmla="*/ 640137 h 1827620"/>
                    <a:gd name="connsiteX1938" fmla="*/ 252748 w 1159759"/>
                    <a:gd name="connsiteY1938" fmla="*/ 626994 h 1827620"/>
                    <a:gd name="connsiteX1939" fmla="*/ 252394 w 1159759"/>
                    <a:gd name="connsiteY1939" fmla="*/ 625420 h 1827620"/>
                    <a:gd name="connsiteX1940" fmla="*/ 252040 w 1159759"/>
                    <a:gd name="connsiteY1940" fmla="*/ 623846 h 1827620"/>
                    <a:gd name="connsiteX1941" fmla="*/ 251869 w 1159759"/>
                    <a:gd name="connsiteY1941" fmla="*/ 622223 h 1827620"/>
                    <a:gd name="connsiteX1942" fmla="*/ 251710 w 1159759"/>
                    <a:gd name="connsiteY1942" fmla="*/ 620600 h 1827620"/>
                    <a:gd name="connsiteX1943" fmla="*/ 249707 w 1159759"/>
                    <a:gd name="connsiteY1943" fmla="*/ 601161 h 1827620"/>
                    <a:gd name="connsiteX1944" fmla="*/ 249487 w 1159759"/>
                    <a:gd name="connsiteY1944" fmla="*/ 598989 h 1827620"/>
                    <a:gd name="connsiteX1945" fmla="*/ 249328 w 1159759"/>
                    <a:gd name="connsiteY1945" fmla="*/ 597378 h 1827620"/>
                    <a:gd name="connsiteX1946" fmla="*/ 249023 w 1159759"/>
                    <a:gd name="connsiteY1946" fmla="*/ 595291 h 1827620"/>
                    <a:gd name="connsiteX1947" fmla="*/ 248192 w 1159759"/>
                    <a:gd name="connsiteY1947" fmla="*/ 589580 h 1827620"/>
                    <a:gd name="connsiteX1948" fmla="*/ 245639 w 1159759"/>
                    <a:gd name="connsiteY1948" fmla="*/ 572069 h 1827620"/>
                    <a:gd name="connsiteX1949" fmla="*/ 245102 w 1159759"/>
                    <a:gd name="connsiteY1949" fmla="*/ 568347 h 1827620"/>
                    <a:gd name="connsiteX1950" fmla="*/ 244736 w 1159759"/>
                    <a:gd name="connsiteY1950" fmla="*/ 566273 h 1827620"/>
                    <a:gd name="connsiteX1951" fmla="*/ 244638 w 1159759"/>
                    <a:gd name="connsiteY1951" fmla="*/ 565760 h 1827620"/>
                    <a:gd name="connsiteX1952" fmla="*/ 243832 w 1159759"/>
                    <a:gd name="connsiteY1952" fmla="*/ 561160 h 1827620"/>
                    <a:gd name="connsiteX1953" fmla="*/ 243600 w 1159759"/>
                    <a:gd name="connsiteY1953" fmla="*/ 559952 h 1827620"/>
                    <a:gd name="connsiteX1954" fmla="*/ 247569 w 1159759"/>
                    <a:gd name="connsiteY1954" fmla="*/ 562929 h 1827620"/>
                    <a:gd name="connsiteX1955" fmla="*/ 248766 w 1159759"/>
                    <a:gd name="connsiteY1955" fmla="*/ 563832 h 1827620"/>
                    <a:gd name="connsiteX1956" fmla="*/ 250586 w 1159759"/>
                    <a:gd name="connsiteY1956" fmla="*/ 564479 h 1827620"/>
                    <a:gd name="connsiteX1957" fmla="*/ 261506 w 1159759"/>
                    <a:gd name="connsiteY1957" fmla="*/ 568396 h 1827620"/>
                    <a:gd name="connsiteX1958" fmla="*/ 262898 w 1159759"/>
                    <a:gd name="connsiteY1958" fmla="*/ 568897 h 1827620"/>
                    <a:gd name="connsiteX1959" fmla="*/ 264754 w 1159759"/>
                    <a:gd name="connsiteY1959" fmla="*/ 569568 h 1827620"/>
                    <a:gd name="connsiteX1960" fmla="*/ 266147 w 1159759"/>
                    <a:gd name="connsiteY1960" fmla="*/ 570068 h 1827620"/>
                    <a:gd name="connsiteX1961" fmla="*/ 267527 w 1159759"/>
                    <a:gd name="connsiteY1961" fmla="*/ 570605 h 1827620"/>
                    <a:gd name="connsiteX1962" fmla="*/ 269811 w 1159759"/>
                    <a:gd name="connsiteY1962" fmla="*/ 571508 h 1827620"/>
                    <a:gd name="connsiteX1963" fmla="*/ 273463 w 1159759"/>
                    <a:gd name="connsiteY1963" fmla="*/ 572936 h 1827620"/>
                    <a:gd name="connsiteX1964" fmla="*/ 285946 w 1159759"/>
                    <a:gd name="connsiteY1964" fmla="*/ 577853 h 1827620"/>
                    <a:gd name="connsiteX1965" fmla="*/ 288254 w 1159759"/>
                    <a:gd name="connsiteY1965" fmla="*/ 578769 h 1827620"/>
                    <a:gd name="connsiteX1966" fmla="*/ 290147 w 1159759"/>
                    <a:gd name="connsiteY1966" fmla="*/ 579098 h 1827620"/>
                    <a:gd name="connsiteX1967" fmla="*/ 299112 w 1159759"/>
                    <a:gd name="connsiteY1967" fmla="*/ 580685 h 1827620"/>
                    <a:gd name="connsiteX1968" fmla="*/ 300529 w 1159759"/>
                    <a:gd name="connsiteY1968" fmla="*/ 580929 h 1827620"/>
                    <a:gd name="connsiteX1969" fmla="*/ 301958 w 1159759"/>
                    <a:gd name="connsiteY1969" fmla="*/ 580941 h 1827620"/>
                    <a:gd name="connsiteX1970" fmla="*/ 306673 w 1159759"/>
                    <a:gd name="connsiteY1970" fmla="*/ 581002 h 1827620"/>
                    <a:gd name="connsiteX1971" fmla="*/ 308566 w 1159759"/>
                    <a:gd name="connsiteY1971" fmla="*/ 581026 h 1827620"/>
                    <a:gd name="connsiteX1972" fmla="*/ 310447 w 1159759"/>
                    <a:gd name="connsiteY1972" fmla="*/ 581051 h 1827620"/>
                    <a:gd name="connsiteX1973" fmla="*/ 312047 w 1159759"/>
                    <a:gd name="connsiteY1973" fmla="*/ 580196 h 1827620"/>
                    <a:gd name="connsiteX1974" fmla="*/ 317824 w 1159759"/>
                    <a:gd name="connsiteY1974" fmla="*/ 577097 h 1827620"/>
                    <a:gd name="connsiteX1975" fmla="*/ 319229 w 1159759"/>
                    <a:gd name="connsiteY1975" fmla="*/ 576340 h 1827620"/>
                    <a:gd name="connsiteX1976" fmla="*/ 320609 w 1159759"/>
                    <a:gd name="connsiteY1976" fmla="*/ 574864 h 1827620"/>
                    <a:gd name="connsiteX1977" fmla="*/ 325434 w 1159759"/>
                    <a:gd name="connsiteY1977" fmla="*/ 569702 h 1827620"/>
                    <a:gd name="connsiteX1978" fmla="*/ 327498 w 1159759"/>
                    <a:gd name="connsiteY1978" fmla="*/ 567493 h 1827620"/>
                    <a:gd name="connsiteX1979" fmla="*/ 328878 w 1159759"/>
                    <a:gd name="connsiteY1979" fmla="*/ 566017 h 1827620"/>
                    <a:gd name="connsiteX1980" fmla="*/ 329953 w 1159759"/>
                    <a:gd name="connsiteY1980" fmla="*/ 564918 h 1827620"/>
                    <a:gd name="connsiteX1981" fmla="*/ 353220 w 1159759"/>
                    <a:gd name="connsiteY1981" fmla="*/ 541257 h 1827620"/>
                    <a:gd name="connsiteX1982" fmla="*/ 354833 w 1159759"/>
                    <a:gd name="connsiteY1982" fmla="*/ 539610 h 1827620"/>
                    <a:gd name="connsiteX1983" fmla="*/ 355798 w 1159759"/>
                    <a:gd name="connsiteY1983" fmla="*/ 538634 h 1827620"/>
                    <a:gd name="connsiteX1984" fmla="*/ 356946 w 1159759"/>
                    <a:gd name="connsiteY1984" fmla="*/ 537657 h 1827620"/>
                    <a:gd name="connsiteX1985" fmla="*/ 358106 w 1159759"/>
                    <a:gd name="connsiteY1985" fmla="*/ 536681 h 1827620"/>
                    <a:gd name="connsiteX1986" fmla="*/ 366973 w 1159759"/>
                    <a:gd name="connsiteY1986" fmla="*/ 529176 h 1827620"/>
                    <a:gd name="connsiteX1987" fmla="*/ 374045 w 1159759"/>
                    <a:gd name="connsiteY1987" fmla="*/ 523197 h 1827620"/>
                    <a:gd name="connsiteX1988" fmla="*/ 375450 w 1159759"/>
                    <a:gd name="connsiteY1988" fmla="*/ 522013 h 1827620"/>
                    <a:gd name="connsiteX1989" fmla="*/ 377197 w 1159759"/>
                    <a:gd name="connsiteY1989" fmla="*/ 521550 h 1827620"/>
                    <a:gd name="connsiteX1990" fmla="*/ 378931 w 1159759"/>
                    <a:gd name="connsiteY1990" fmla="*/ 521098 h 1827620"/>
                    <a:gd name="connsiteX1991" fmla="*/ 379823 w 1159759"/>
                    <a:gd name="connsiteY1991" fmla="*/ 520866 h 1827620"/>
                    <a:gd name="connsiteX1992" fmla="*/ 380775 w 1159759"/>
                    <a:gd name="connsiteY1992" fmla="*/ 520817 h 1827620"/>
                    <a:gd name="connsiteX1993" fmla="*/ 384488 w 1159759"/>
                    <a:gd name="connsiteY1993" fmla="*/ 520659 h 1827620"/>
                    <a:gd name="connsiteX1994" fmla="*/ 385856 w 1159759"/>
                    <a:gd name="connsiteY1994" fmla="*/ 520598 h 1827620"/>
                    <a:gd name="connsiteX1995" fmla="*/ 387310 w 1159759"/>
                    <a:gd name="connsiteY1995" fmla="*/ 520890 h 1827620"/>
                    <a:gd name="connsiteX1996" fmla="*/ 395029 w 1159759"/>
                    <a:gd name="connsiteY1996" fmla="*/ 522404 h 1827620"/>
                    <a:gd name="connsiteX1997" fmla="*/ 396470 w 1159759"/>
                    <a:gd name="connsiteY1997" fmla="*/ 522684 h 1827620"/>
                    <a:gd name="connsiteX1998" fmla="*/ 398327 w 1159759"/>
                    <a:gd name="connsiteY1998" fmla="*/ 523343 h 1827620"/>
                    <a:gd name="connsiteX1999" fmla="*/ 427140 w 1159759"/>
                    <a:gd name="connsiteY1999" fmla="*/ 533618 h 1827620"/>
                    <a:gd name="connsiteX2000" fmla="*/ 428068 w 1159759"/>
                    <a:gd name="connsiteY2000" fmla="*/ 533960 h 1827620"/>
                    <a:gd name="connsiteX2001" fmla="*/ 428532 w 1159759"/>
                    <a:gd name="connsiteY2001" fmla="*/ 534131 h 1827620"/>
                    <a:gd name="connsiteX2002" fmla="*/ 430352 w 1159759"/>
                    <a:gd name="connsiteY2002" fmla="*/ 534838 h 1827620"/>
                    <a:gd name="connsiteX2003" fmla="*/ 441711 w 1159759"/>
                    <a:gd name="connsiteY2003" fmla="*/ 539256 h 1827620"/>
                    <a:gd name="connsiteX2004" fmla="*/ 443067 w 1159759"/>
                    <a:gd name="connsiteY2004" fmla="*/ 539780 h 1827620"/>
                    <a:gd name="connsiteX2005" fmla="*/ 444044 w 1159759"/>
                    <a:gd name="connsiteY2005" fmla="*/ 539964 h 1827620"/>
                    <a:gd name="connsiteX2006" fmla="*/ 448868 w 1159759"/>
                    <a:gd name="connsiteY2006" fmla="*/ 540903 h 1827620"/>
                    <a:gd name="connsiteX2007" fmla="*/ 449797 w 1159759"/>
                    <a:gd name="connsiteY2007" fmla="*/ 541074 h 1827620"/>
                    <a:gd name="connsiteX2008" fmla="*/ 450688 w 1159759"/>
                    <a:gd name="connsiteY2008" fmla="*/ 540927 h 1827620"/>
                    <a:gd name="connsiteX2009" fmla="*/ 452545 w 1159759"/>
                    <a:gd name="connsiteY2009" fmla="*/ 540611 h 1827620"/>
                    <a:gd name="connsiteX2010" fmla="*/ 454169 w 1159759"/>
                    <a:gd name="connsiteY2010" fmla="*/ 540330 h 1827620"/>
                    <a:gd name="connsiteX2011" fmla="*/ 455073 w 1159759"/>
                    <a:gd name="connsiteY2011" fmla="*/ 538829 h 1827620"/>
                    <a:gd name="connsiteX2012" fmla="*/ 455745 w 1159759"/>
                    <a:gd name="connsiteY2012" fmla="*/ 537694 h 1827620"/>
                    <a:gd name="connsiteX2013" fmla="*/ 456551 w 1159759"/>
                    <a:gd name="connsiteY2013" fmla="*/ 536327 h 1827620"/>
                    <a:gd name="connsiteX2014" fmla="*/ 457015 w 1159759"/>
                    <a:gd name="connsiteY2014" fmla="*/ 535546 h 1827620"/>
                    <a:gd name="connsiteX2015" fmla="*/ 457394 w 1159759"/>
                    <a:gd name="connsiteY2015" fmla="*/ 534265 h 1827620"/>
                    <a:gd name="connsiteX2016" fmla="*/ 459836 w 1159759"/>
                    <a:gd name="connsiteY2016" fmla="*/ 525772 h 1827620"/>
                    <a:gd name="connsiteX2017" fmla="*/ 462218 w 1159759"/>
                    <a:gd name="connsiteY2017" fmla="*/ 517535 h 1827620"/>
                    <a:gd name="connsiteX2018" fmla="*/ 462817 w 1159759"/>
                    <a:gd name="connsiteY2018" fmla="*/ 515485 h 1827620"/>
                    <a:gd name="connsiteX2019" fmla="*/ 463256 w 1159759"/>
                    <a:gd name="connsiteY2019" fmla="*/ 513935 h 1827620"/>
                    <a:gd name="connsiteX2020" fmla="*/ 463806 w 1159759"/>
                    <a:gd name="connsiteY2020" fmla="*/ 512422 h 1827620"/>
                    <a:gd name="connsiteX2021" fmla="*/ 464527 w 1159759"/>
                    <a:gd name="connsiteY2021" fmla="*/ 510384 h 1827620"/>
                    <a:gd name="connsiteX2022" fmla="*/ 469595 w 1159759"/>
                    <a:gd name="connsiteY2022" fmla="*/ 496192 h 1827620"/>
                    <a:gd name="connsiteX2023" fmla="*/ 470683 w 1159759"/>
                    <a:gd name="connsiteY2023" fmla="*/ 493141 h 1827620"/>
                    <a:gd name="connsiteX2024" fmla="*/ 471061 w 1159759"/>
                    <a:gd name="connsiteY2024" fmla="*/ 492202 h 1827620"/>
                    <a:gd name="connsiteX2025" fmla="*/ 471843 w 1159759"/>
                    <a:gd name="connsiteY2025" fmla="*/ 490323 h 1827620"/>
                    <a:gd name="connsiteX2026" fmla="*/ 473382 w 1159759"/>
                    <a:gd name="connsiteY2026" fmla="*/ 486552 h 1827620"/>
                    <a:gd name="connsiteX2027" fmla="*/ 473785 w 1159759"/>
                    <a:gd name="connsiteY2027" fmla="*/ 485588 h 1827620"/>
                    <a:gd name="connsiteX2028" fmla="*/ 474786 w 1159759"/>
                    <a:gd name="connsiteY2028" fmla="*/ 483159 h 1827620"/>
                    <a:gd name="connsiteX2029" fmla="*/ 475593 w 1159759"/>
                    <a:gd name="connsiteY2029" fmla="*/ 481366 h 1827620"/>
                    <a:gd name="connsiteX2030" fmla="*/ 476619 w 1159759"/>
                    <a:gd name="connsiteY2030" fmla="*/ 479084 h 1827620"/>
                    <a:gd name="connsiteX2031" fmla="*/ 478353 w 1159759"/>
                    <a:gd name="connsiteY2031" fmla="*/ 475240 h 1827620"/>
                    <a:gd name="connsiteX2032" fmla="*/ 481614 w 1159759"/>
                    <a:gd name="connsiteY2032" fmla="*/ 468028 h 1827620"/>
                    <a:gd name="connsiteX2033" fmla="*/ 482481 w 1159759"/>
                    <a:gd name="connsiteY2033" fmla="*/ 466112 h 1827620"/>
                    <a:gd name="connsiteX2034" fmla="*/ 484020 w 1159759"/>
                    <a:gd name="connsiteY2034" fmla="*/ 464806 h 1827620"/>
                    <a:gd name="connsiteX2035" fmla="*/ 491312 w 1159759"/>
                    <a:gd name="connsiteY2035" fmla="*/ 458595 h 1827620"/>
                    <a:gd name="connsiteX2036" fmla="*/ 496369 w 1159759"/>
                    <a:gd name="connsiteY2036" fmla="*/ 454336 h 1827620"/>
                    <a:gd name="connsiteX2037" fmla="*/ 500253 w 1159759"/>
                    <a:gd name="connsiteY2037" fmla="*/ 451066 h 1827620"/>
                    <a:gd name="connsiteX2038" fmla="*/ 503538 w 1159759"/>
                    <a:gd name="connsiteY2038" fmla="*/ 448284 h 1827620"/>
                    <a:gd name="connsiteX2039" fmla="*/ 505370 w 1159759"/>
                    <a:gd name="connsiteY2039" fmla="*/ 446746 h 1827620"/>
                    <a:gd name="connsiteX2040" fmla="*/ 507007 w 1159759"/>
                    <a:gd name="connsiteY2040" fmla="*/ 445697 h 1827620"/>
                    <a:gd name="connsiteX2041" fmla="*/ 508644 w 1159759"/>
                    <a:gd name="connsiteY2041" fmla="*/ 444647 h 1827620"/>
                    <a:gd name="connsiteX2042" fmla="*/ 514116 w 1159759"/>
                    <a:gd name="connsiteY2042" fmla="*/ 441133 h 1827620"/>
                    <a:gd name="connsiteX2043" fmla="*/ 515789 w 1159759"/>
                    <a:gd name="connsiteY2043" fmla="*/ 440059 h 1827620"/>
                    <a:gd name="connsiteX2044" fmla="*/ 517694 w 1159759"/>
                    <a:gd name="connsiteY2044" fmla="*/ 439546 h 1827620"/>
                    <a:gd name="connsiteX2045" fmla="*/ 524326 w 1159759"/>
                    <a:gd name="connsiteY2045" fmla="*/ 437765 h 1827620"/>
                    <a:gd name="connsiteX2046" fmla="*/ 525755 w 1159759"/>
                    <a:gd name="connsiteY2046" fmla="*/ 437387 h 1827620"/>
                    <a:gd name="connsiteX2047" fmla="*/ 528186 w 1159759"/>
                    <a:gd name="connsiteY2047" fmla="*/ 437264 h 1827620"/>
                    <a:gd name="connsiteX2048" fmla="*/ 533047 w 1159759"/>
                    <a:gd name="connsiteY2048" fmla="*/ 437008 h 1827620"/>
                    <a:gd name="connsiteX2049" fmla="*/ 535795 w 1159759"/>
                    <a:gd name="connsiteY2049" fmla="*/ 436874 h 1827620"/>
                    <a:gd name="connsiteX2050" fmla="*/ 538079 w 1159759"/>
                    <a:gd name="connsiteY2050" fmla="*/ 436752 h 1827620"/>
                    <a:gd name="connsiteX2051" fmla="*/ 539594 w 1159759"/>
                    <a:gd name="connsiteY2051" fmla="*/ 436520 h 1827620"/>
                    <a:gd name="connsiteX2052" fmla="*/ 541841 w 1159759"/>
                    <a:gd name="connsiteY2052" fmla="*/ 436178 h 1827620"/>
                    <a:gd name="connsiteX2053" fmla="*/ 545701 w 1159759"/>
                    <a:gd name="connsiteY2053" fmla="*/ 435580 h 1827620"/>
                    <a:gd name="connsiteX2054" fmla="*/ 547631 w 1159759"/>
                    <a:gd name="connsiteY2054" fmla="*/ 435288 h 1827620"/>
                    <a:gd name="connsiteX2055" fmla="*/ 548901 w 1159759"/>
                    <a:gd name="connsiteY2055" fmla="*/ 434592 h 1827620"/>
                    <a:gd name="connsiteX2056" fmla="*/ 553420 w 1159759"/>
                    <a:gd name="connsiteY2056" fmla="*/ 432139 h 1827620"/>
                    <a:gd name="connsiteX2057" fmla="*/ 554861 w 1159759"/>
                    <a:gd name="connsiteY2057" fmla="*/ 431346 h 1827620"/>
                    <a:gd name="connsiteX2058" fmla="*/ 555790 w 1159759"/>
                    <a:gd name="connsiteY2058" fmla="*/ 430346 h 1827620"/>
                    <a:gd name="connsiteX2059" fmla="*/ 559356 w 1159759"/>
                    <a:gd name="connsiteY2059" fmla="*/ 426538 h 1827620"/>
                    <a:gd name="connsiteX2060" fmla="*/ 559527 w 1159759"/>
                    <a:gd name="connsiteY2060" fmla="*/ 425989 h 1827620"/>
                    <a:gd name="connsiteX2061" fmla="*/ 562581 w 1159759"/>
                    <a:gd name="connsiteY2061" fmla="*/ 416446 h 1827620"/>
                    <a:gd name="connsiteX2062" fmla="*/ 563399 w 1159759"/>
                    <a:gd name="connsiteY2062" fmla="*/ 413872 h 1827620"/>
                    <a:gd name="connsiteX2063" fmla="*/ 564510 w 1159759"/>
                    <a:gd name="connsiteY2063" fmla="*/ 410589 h 1827620"/>
                    <a:gd name="connsiteX2064" fmla="*/ 564877 w 1159759"/>
                    <a:gd name="connsiteY2064" fmla="*/ 409479 h 1827620"/>
                    <a:gd name="connsiteX2065" fmla="*/ 567991 w 1159759"/>
                    <a:gd name="connsiteY2065" fmla="*/ 400253 h 1827620"/>
                    <a:gd name="connsiteX2066" fmla="*/ 568297 w 1159759"/>
                    <a:gd name="connsiteY2066" fmla="*/ 399338 h 1827620"/>
                    <a:gd name="connsiteX2067" fmla="*/ 568810 w 1159759"/>
                    <a:gd name="connsiteY2067" fmla="*/ 397813 h 1827620"/>
                    <a:gd name="connsiteX2068" fmla="*/ 569127 w 1159759"/>
                    <a:gd name="connsiteY2068" fmla="*/ 396251 h 1827620"/>
                    <a:gd name="connsiteX2069" fmla="*/ 569274 w 1159759"/>
                    <a:gd name="connsiteY2069" fmla="*/ 395470 h 1827620"/>
                    <a:gd name="connsiteX2070" fmla="*/ 570349 w 1159759"/>
                    <a:gd name="connsiteY2070" fmla="*/ 389991 h 1827620"/>
                    <a:gd name="connsiteX2071" fmla="*/ 572169 w 1159759"/>
                    <a:gd name="connsiteY2071" fmla="*/ 380753 h 1827620"/>
                    <a:gd name="connsiteX2072" fmla="*/ 572462 w 1159759"/>
                    <a:gd name="connsiteY2072" fmla="*/ 379203 h 1827620"/>
                    <a:gd name="connsiteX2073" fmla="*/ 572669 w 1159759"/>
                    <a:gd name="connsiteY2073" fmla="*/ 378178 h 1827620"/>
                    <a:gd name="connsiteX2074" fmla="*/ 573280 w 1159759"/>
                    <a:gd name="connsiteY2074" fmla="*/ 374420 h 1827620"/>
                    <a:gd name="connsiteX2075" fmla="*/ 577799 w 1159759"/>
                    <a:gd name="connsiteY2075" fmla="*/ 346463 h 1827620"/>
                    <a:gd name="connsiteX2076" fmla="*/ 578239 w 1159759"/>
                    <a:gd name="connsiteY2076" fmla="*/ 343779 h 1827620"/>
                    <a:gd name="connsiteX2077" fmla="*/ 578447 w 1159759"/>
                    <a:gd name="connsiteY2077" fmla="*/ 342448 h 1827620"/>
                    <a:gd name="connsiteX2078" fmla="*/ 578813 w 1159759"/>
                    <a:gd name="connsiteY2078" fmla="*/ 339581 h 1827620"/>
                    <a:gd name="connsiteX2079" fmla="*/ 580938 w 1159759"/>
                    <a:gd name="connsiteY2079" fmla="*/ 322399 h 1827620"/>
                    <a:gd name="connsiteX2080" fmla="*/ 582233 w 1159759"/>
                    <a:gd name="connsiteY2080" fmla="*/ 312075 h 1827620"/>
                    <a:gd name="connsiteX2081" fmla="*/ 582477 w 1159759"/>
                    <a:gd name="connsiteY2081" fmla="*/ 310062 h 1827620"/>
                    <a:gd name="connsiteX2082" fmla="*/ 582184 w 1159759"/>
                    <a:gd name="connsiteY2082" fmla="*/ 308451 h 1827620"/>
                    <a:gd name="connsiteX2083" fmla="*/ 581671 w 1159759"/>
                    <a:gd name="connsiteY2083" fmla="*/ 305620 h 1827620"/>
                    <a:gd name="connsiteX2084" fmla="*/ 581378 w 1159759"/>
                    <a:gd name="connsiteY2084" fmla="*/ 304009 h 1827620"/>
                    <a:gd name="connsiteX2085" fmla="*/ 580437 w 1159759"/>
                    <a:gd name="connsiteY2085" fmla="*/ 302167 h 1827620"/>
                    <a:gd name="connsiteX2086" fmla="*/ 577958 w 1159759"/>
                    <a:gd name="connsiteY2086" fmla="*/ 297273 h 1827620"/>
                    <a:gd name="connsiteX2087" fmla="*/ 575747 w 1159759"/>
                    <a:gd name="connsiteY2087" fmla="*/ 292905 h 1827620"/>
                    <a:gd name="connsiteX2088" fmla="*/ 574795 w 1159759"/>
                    <a:gd name="connsiteY2088" fmla="*/ 291038 h 1827620"/>
                    <a:gd name="connsiteX2089" fmla="*/ 574563 w 1159759"/>
                    <a:gd name="connsiteY2089" fmla="*/ 289488 h 1827620"/>
                    <a:gd name="connsiteX2090" fmla="*/ 573549 w 1159759"/>
                    <a:gd name="connsiteY2090" fmla="*/ 282874 h 1827620"/>
                    <a:gd name="connsiteX2091" fmla="*/ 573756 w 1159759"/>
                    <a:gd name="connsiteY2091" fmla="*/ 282398 h 1827620"/>
                    <a:gd name="connsiteX2092" fmla="*/ 574550 w 1159759"/>
                    <a:gd name="connsiteY2092" fmla="*/ 280604 h 1827620"/>
                    <a:gd name="connsiteX2093" fmla="*/ 576786 w 1159759"/>
                    <a:gd name="connsiteY2093" fmla="*/ 278774 h 1827620"/>
                    <a:gd name="connsiteX2094" fmla="*/ 579387 w 1159759"/>
                    <a:gd name="connsiteY2094" fmla="*/ 276651 h 1827620"/>
                    <a:gd name="connsiteX2095" fmla="*/ 580511 w 1159759"/>
                    <a:gd name="connsiteY2095" fmla="*/ 275625 h 1827620"/>
                    <a:gd name="connsiteX2096" fmla="*/ 581635 w 1159759"/>
                    <a:gd name="connsiteY2096" fmla="*/ 274601 h 1827620"/>
                    <a:gd name="connsiteX2097" fmla="*/ 588706 w 1159759"/>
                    <a:gd name="connsiteY2097" fmla="*/ 268182 h 1827620"/>
                    <a:gd name="connsiteX2098" fmla="*/ 590258 w 1159759"/>
                    <a:gd name="connsiteY2098" fmla="*/ 266766 h 1827620"/>
                    <a:gd name="connsiteX2099" fmla="*/ 591601 w 1159759"/>
                    <a:gd name="connsiteY2099" fmla="*/ 264899 h 1827620"/>
                    <a:gd name="connsiteX2100" fmla="*/ 599565 w 1159759"/>
                    <a:gd name="connsiteY2100" fmla="*/ 253794 h 1827620"/>
                    <a:gd name="connsiteX2101" fmla="*/ 600823 w 1159759"/>
                    <a:gd name="connsiteY2101" fmla="*/ 252050 h 1827620"/>
                    <a:gd name="connsiteX2102" fmla="*/ 601690 w 1159759"/>
                    <a:gd name="connsiteY2102" fmla="*/ 250110 h 1827620"/>
                    <a:gd name="connsiteX2103" fmla="*/ 606063 w 1159759"/>
                    <a:gd name="connsiteY2103" fmla="*/ 240445 h 1827620"/>
                    <a:gd name="connsiteX2104" fmla="*/ 606722 w 1159759"/>
                    <a:gd name="connsiteY2104" fmla="*/ 238993 h 1827620"/>
                    <a:gd name="connsiteX2105" fmla="*/ 607357 w 1159759"/>
                    <a:gd name="connsiteY2105" fmla="*/ 236991 h 1827620"/>
                    <a:gd name="connsiteX2106" fmla="*/ 607992 w 1159759"/>
                    <a:gd name="connsiteY2106" fmla="*/ 234990 h 1827620"/>
                    <a:gd name="connsiteX2107" fmla="*/ 610044 w 1159759"/>
                    <a:gd name="connsiteY2107" fmla="*/ 228486 h 1827620"/>
                    <a:gd name="connsiteX2108" fmla="*/ 610692 w 1159759"/>
                    <a:gd name="connsiteY2108" fmla="*/ 226473 h 1827620"/>
                    <a:gd name="connsiteX2109" fmla="*/ 611632 w 1159759"/>
                    <a:gd name="connsiteY2109" fmla="*/ 225252 h 1827620"/>
                    <a:gd name="connsiteX2110" fmla="*/ 613684 w 1159759"/>
                    <a:gd name="connsiteY2110" fmla="*/ 222568 h 1827620"/>
                    <a:gd name="connsiteX2111" fmla="*/ 614002 w 1159759"/>
                    <a:gd name="connsiteY2111" fmla="*/ 222153 h 1827620"/>
                    <a:gd name="connsiteX2112" fmla="*/ 614502 w 1159759"/>
                    <a:gd name="connsiteY2112" fmla="*/ 221653 h 1827620"/>
                    <a:gd name="connsiteX2113" fmla="*/ 617153 w 1159759"/>
                    <a:gd name="connsiteY2113" fmla="*/ 219053 h 1827620"/>
                    <a:gd name="connsiteX2114" fmla="*/ 618154 w 1159759"/>
                    <a:gd name="connsiteY2114" fmla="*/ 218077 h 1827620"/>
                    <a:gd name="connsiteX2115" fmla="*/ 619486 w 1159759"/>
                    <a:gd name="connsiteY2115" fmla="*/ 216759 h 1827620"/>
                    <a:gd name="connsiteX2116" fmla="*/ 621806 w 1159759"/>
                    <a:gd name="connsiteY2116" fmla="*/ 216259 h 1827620"/>
                    <a:gd name="connsiteX2117" fmla="*/ 622906 w 1159759"/>
                    <a:gd name="connsiteY2117" fmla="*/ 216027 h 1827620"/>
                    <a:gd name="connsiteX2118" fmla="*/ 626545 w 1159759"/>
                    <a:gd name="connsiteY2118" fmla="*/ 215234 h 1827620"/>
                    <a:gd name="connsiteX2119" fmla="*/ 627889 w 1159759"/>
                    <a:gd name="connsiteY2119" fmla="*/ 214526 h 1827620"/>
                    <a:gd name="connsiteX2120" fmla="*/ 632078 w 1159759"/>
                    <a:gd name="connsiteY2120" fmla="*/ 212329 h 1827620"/>
                    <a:gd name="connsiteX2121" fmla="*/ 633642 w 1159759"/>
                    <a:gd name="connsiteY2121" fmla="*/ 211512 h 1827620"/>
                    <a:gd name="connsiteX2122" fmla="*/ 634741 w 1159759"/>
                    <a:gd name="connsiteY2122" fmla="*/ 209816 h 1827620"/>
                    <a:gd name="connsiteX2123" fmla="*/ 637233 w 1159759"/>
                    <a:gd name="connsiteY2123" fmla="*/ 205996 h 1827620"/>
                    <a:gd name="connsiteX2124" fmla="*/ 637514 w 1159759"/>
                    <a:gd name="connsiteY2124" fmla="*/ 205557 h 1827620"/>
                    <a:gd name="connsiteX2125" fmla="*/ 638283 w 1159759"/>
                    <a:gd name="connsiteY2125" fmla="*/ 204178 h 1827620"/>
                    <a:gd name="connsiteX2126" fmla="*/ 642131 w 1159759"/>
                    <a:gd name="connsiteY2126" fmla="*/ 197296 h 1827620"/>
                    <a:gd name="connsiteX2127" fmla="*/ 642900 w 1159759"/>
                    <a:gd name="connsiteY2127" fmla="*/ 195917 h 1827620"/>
                    <a:gd name="connsiteX2128" fmla="*/ 644182 w 1159759"/>
                    <a:gd name="connsiteY2128" fmla="*/ 193635 h 1827620"/>
                    <a:gd name="connsiteX2129" fmla="*/ 645685 w 1159759"/>
                    <a:gd name="connsiteY2129" fmla="*/ 189644 h 1827620"/>
                    <a:gd name="connsiteX2130" fmla="*/ 646442 w 1159759"/>
                    <a:gd name="connsiteY2130" fmla="*/ 187643 h 1827620"/>
                    <a:gd name="connsiteX2131" fmla="*/ 647908 w 1159759"/>
                    <a:gd name="connsiteY2131" fmla="*/ 186398 h 1827620"/>
                    <a:gd name="connsiteX2132" fmla="*/ 650082 w 1159759"/>
                    <a:gd name="connsiteY2132" fmla="*/ 184519 h 1827620"/>
                    <a:gd name="connsiteX2133" fmla="*/ 650827 w 1159759"/>
                    <a:gd name="connsiteY2133" fmla="*/ 183885 h 1827620"/>
                    <a:gd name="connsiteX2134" fmla="*/ 652073 w 1159759"/>
                    <a:gd name="connsiteY2134" fmla="*/ 183128 h 1827620"/>
                    <a:gd name="connsiteX2135" fmla="*/ 657483 w 1159759"/>
                    <a:gd name="connsiteY2135" fmla="*/ 179821 h 1827620"/>
                    <a:gd name="connsiteX2136" fmla="*/ 659572 w 1159759"/>
                    <a:gd name="connsiteY2136" fmla="*/ 178552 h 1827620"/>
                    <a:gd name="connsiteX2137" fmla="*/ 663041 w 1159759"/>
                    <a:gd name="connsiteY2137" fmla="*/ 176868 h 1827620"/>
                    <a:gd name="connsiteX2138" fmla="*/ 666546 w 1159759"/>
                    <a:gd name="connsiteY2138" fmla="*/ 175159 h 1827620"/>
                    <a:gd name="connsiteX2139" fmla="*/ 668293 w 1159759"/>
                    <a:gd name="connsiteY2139" fmla="*/ 174317 h 1827620"/>
                    <a:gd name="connsiteX2140" fmla="*/ 669062 w 1159759"/>
                    <a:gd name="connsiteY2140" fmla="*/ 172963 h 1827620"/>
                    <a:gd name="connsiteX2141" fmla="*/ 670565 w 1159759"/>
                    <a:gd name="connsiteY2141" fmla="*/ 170315 h 1827620"/>
                    <a:gd name="connsiteX2142" fmla="*/ 671065 w 1159759"/>
                    <a:gd name="connsiteY2142" fmla="*/ 169436 h 1827620"/>
                    <a:gd name="connsiteX2143" fmla="*/ 671664 w 1159759"/>
                    <a:gd name="connsiteY2143" fmla="*/ 165617 h 1827620"/>
                    <a:gd name="connsiteX2144" fmla="*/ 670381 w 1159759"/>
                    <a:gd name="connsiteY2144" fmla="*/ 163469 h 1827620"/>
                    <a:gd name="connsiteX2145" fmla="*/ 669514 w 1159759"/>
                    <a:gd name="connsiteY2145" fmla="*/ 162005 h 1827620"/>
                    <a:gd name="connsiteX2146" fmla="*/ 669026 w 1159759"/>
                    <a:gd name="connsiteY2146" fmla="*/ 161200 h 1827620"/>
                    <a:gd name="connsiteX2147" fmla="*/ 669099 w 1159759"/>
                    <a:gd name="connsiteY2147" fmla="*/ 156831 h 1827620"/>
                    <a:gd name="connsiteX2148" fmla="*/ 669783 w 1159759"/>
                    <a:gd name="connsiteY2148" fmla="*/ 155330 h 1827620"/>
                    <a:gd name="connsiteX2149" fmla="*/ 671236 w 1159759"/>
                    <a:gd name="connsiteY2149" fmla="*/ 152157 h 1827620"/>
                    <a:gd name="connsiteX2150" fmla="*/ 671823 w 1159759"/>
                    <a:gd name="connsiteY2150" fmla="*/ 151071 h 1827620"/>
                    <a:gd name="connsiteX2151" fmla="*/ 672360 w 1159759"/>
                    <a:gd name="connsiteY2151" fmla="*/ 150107 h 1827620"/>
                    <a:gd name="connsiteX2152" fmla="*/ 674424 w 1159759"/>
                    <a:gd name="connsiteY2152" fmla="*/ 146422 h 1827620"/>
                    <a:gd name="connsiteX2153" fmla="*/ 674742 w 1159759"/>
                    <a:gd name="connsiteY2153" fmla="*/ 145848 h 1827620"/>
                    <a:gd name="connsiteX2154" fmla="*/ 676183 w 1159759"/>
                    <a:gd name="connsiteY2154" fmla="*/ 142688 h 1827620"/>
                    <a:gd name="connsiteX2155" fmla="*/ 676916 w 1159759"/>
                    <a:gd name="connsiteY2155" fmla="*/ 141089 h 1827620"/>
                    <a:gd name="connsiteX2156" fmla="*/ 676745 w 1159759"/>
                    <a:gd name="connsiteY2156" fmla="*/ 139344 h 1827620"/>
                    <a:gd name="connsiteX2157" fmla="*/ 676574 w 1159759"/>
                    <a:gd name="connsiteY2157" fmla="*/ 137477 h 1827620"/>
                    <a:gd name="connsiteX2158" fmla="*/ 676452 w 1159759"/>
                    <a:gd name="connsiteY2158" fmla="*/ 136159 h 1827620"/>
                    <a:gd name="connsiteX2159" fmla="*/ 675804 w 1159759"/>
                    <a:gd name="connsiteY2159" fmla="*/ 134719 h 1827620"/>
                    <a:gd name="connsiteX2160" fmla="*/ 673362 w 1159759"/>
                    <a:gd name="connsiteY2160" fmla="*/ 129204 h 1827620"/>
                    <a:gd name="connsiteX2161" fmla="*/ 672788 w 1159759"/>
                    <a:gd name="connsiteY2161" fmla="*/ 127910 h 1827620"/>
                    <a:gd name="connsiteX2162" fmla="*/ 670430 w 1159759"/>
                    <a:gd name="connsiteY2162" fmla="*/ 123810 h 1827620"/>
                    <a:gd name="connsiteX2163" fmla="*/ 668989 w 1159759"/>
                    <a:gd name="connsiteY2163" fmla="*/ 121296 h 1827620"/>
                    <a:gd name="connsiteX2164" fmla="*/ 668036 w 1159759"/>
                    <a:gd name="connsiteY2164" fmla="*/ 119624 h 1827620"/>
                    <a:gd name="connsiteX2165" fmla="*/ 667768 w 1159759"/>
                    <a:gd name="connsiteY2165" fmla="*/ 118026 h 1827620"/>
                    <a:gd name="connsiteX2166" fmla="*/ 666839 w 1159759"/>
                    <a:gd name="connsiteY2166" fmla="*/ 112571 h 1827620"/>
                    <a:gd name="connsiteX2167" fmla="*/ 666681 w 1159759"/>
                    <a:gd name="connsiteY2167" fmla="*/ 111644 h 1827620"/>
                    <a:gd name="connsiteX2168" fmla="*/ 666546 w 1159759"/>
                    <a:gd name="connsiteY2168" fmla="*/ 110850 h 1827620"/>
                    <a:gd name="connsiteX2169" fmla="*/ 666998 w 1159759"/>
                    <a:gd name="connsiteY2169" fmla="*/ 109337 h 1827620"/>
                    <a:gd name="connsiteX2170" fmla="*/ 668452 w 1159759"/>
                    <a:gd name="connsiteY2170" fmla="*/ 104505 h 1827620"/>
                    <a:gd name="connsiteX2171" fmla="*/ 668965 w 1159759"/>
                    <a:gd name="connsiteY2171" fmla="*/ 102809 h 1827620"/>
                    <a:gd name="connsiteX2172" fmla="*/ 670443 w 1159759"/>
                    <a:gd name="connsiteY2172" fmla="*/ 101686 h 1827620"/>
                    <a:gd name="connsiteX2173" fmla="*/ 675145 w 1159759"/>
                    <a:gd name="connsiteY2173" fmla="*/ 98159 h 1827620"/>
                    <a:gd name="connsiteX2174" fmla="*/ 676085 w 1159759"/>
                    <a:gd name="connsiteY2174" fmla="*/ 97452 h 1827620"/>
                    <a:gd name="connsiteX2175" fmla="*/ 677783 w 1159759"/>
                    <a:gd name="connsiteY2175" fmla="*/ 96500 h 1827620"/>
                    <a:gd name="connsiteX2176" fmla="*/ 679066 w 1159759"/>
                    <a:gd name="connsiteY2176" fmla="*/ 95792 h 1827620"/>
                    <a:gd name="connsiteX2177" fmla="*/ 682461 w 1159759"/>
                    <a:gd name="connsiteY2177" fmla="*/ 93901 h 1827620"/>
                    <a:gd name="connsiteX2178" fmla="*/ 683744 w 1159759"/>
                    <a:gd name="connsiteY2178" fmla="*/ 93193 h 1827620"/>
                    <a:gd name="connsiteX2179" fmla="*/ 684574 w 1159759"/>
                    <a:gd name="connsiteY2179" fmla="*/ 92668 h 1827620"/>
                    <a:gd name="connsiteX2180" fmla="*/ 685820 w 1159759"/>
                    <a:gd name="connsiteY2180" fmla="*/ 91899 h 1827620"/>
                    <a:gd name="connsiteX2181" fmla="*/ 688446 w 1159759"/>
                    <a:gd name="connsiteY2181" fmla="*/ 90276 h 1827620"/>
                    <a:gd name="connsiteX2182" fmla="*/ 689753 w 1159759"/>
                    <a:gd name="connsiteY2182" fmla="*/ 89459 h 1827620"/>
                    <a:gd name="connsiteX2183" fmla="*/ 690718 w 1159759"/>
                    <a:gd name="connsiteY2183" fmla="*/ 88410 h 1827620"/>
                    <a:gd name="connsiteX2184" fmla="*/ 692880 w 1159759"/>
                    <a:gd name="connsiteY2184" fmla="*/ 86055 h 1827620"/>
                    <a:gd name="connsiteX2185" fmla="*/ 693490 w 1159759"/>
                    <a:gd name="connsiteY2185" fmla="*/ 85395 h 1827620"/>
                    <a:gd name="connsiteX2186" fmla="*/ 694712 w 1159759"/>
                    <a:gd name="connsiteY2186" fmla="*/ 84065 h 1827620"/>
                    <a:gd name="connsiteX2187" fmla="*/ 695335 w 1159759"/>
                    <a:gd name="connsiteY2187" fmla="*/ 82088 h 1827620"/>
                    <a:gd name="connsiteX2188" fmla="*/ 697814 w 1159759"/>
                    <a:gd name="connsiteY2188" fmla="*/ 74169 h 1827620"/>
                    <a:gd name="connsiteX2189" fmla="*/ 698132 w 1159759"/>
                    <a:gd name="connsiteY2189" fmla="*/ 73180 h 1827620"/>
                    <a:gd name="connsiteX2190" fmla="*/ 699695 w 1159759"/>
                    <a:gd name="connsiteY2190" fmla="*/ 68311 h 1827620"/>
                    <a:gd name="connsiteX2191" fmla="*/ 700367 w 1159759"/>
                    <a:gd name="connsiteY2191" fmla="*/ 66237 h 1827620"/>
                    <a:gd name="connsiteX2192" fmla="*/ 701112 w 1159759"/>
                    <a:gd name="connsiteY2192" fmla="*/ 64943 h 1827620"/>
                    <a:gd name="connsiteX2193" fmla="*/ 702969 w 1159759"/>
                    <a:gd name="connsiteY2193" fmla="*/ 61819 h 1827620"/>
                    <a:gd name="connsiteX2194" fmla="*/ 704300 w 1159759"/>
                    <a:gd name="connsiteY2194" fmla="*/ 59611 h 1827620"/>
                    <a:gd name="connsiteX2195" fmla="*/ 704373 w 1159759"/>
                    <a:gd name="connsiteY2195" fmla="*/ 57500 h 1827620"/>
                    <a:gd name="connsiteX2196" fmla="*/ 704776 w 1159759"/>
                    <a:gd name="connsiteY2196" fmla="*/ 45468 h 1827620"/>
                    <a:gd name="connsiteX2197" fmla="*/ 708953 w 1159759"/>
                    <a:gd name="connsiteY2197" fmla="*/ 44455 h 1827620"/>
                    <a:gd name="connsiteX2198" fmla="*/ 710431 w 1159759"/>
                    <a:gd name="connsiteY2198" fmla="*/ 44101 h 1827620"/>
                    <a:gd name="connsiteX2199" fmla="*/ 715720 w 1159759"/>
                    <a:gd name="connsiteY2199" fmla="*/ 45114 h 1827620"/>
                    <a:gd name="connsiteX2200" fmla="*/ 718126 w 1159759"/>
                    <a:gd name="connsiteY2200" fmla="*/ 45565 h 1827620"/>
                    <a:gd name="connsiteX2201" fmla="*/ 720019 w 1159759"/>
                    <a:gd name="connsiteY2201" fmla="*/ 45248 h 1827620"/>
                    <a:gd name="connsiteX2202" fmla="*/ 724758 w 1159759"/>
                    <a:gd name="connsiteY2202" fmla="*/ 44455 h 1827620"/>
                    <a:gd name="connsiteX2203" fmla="*/ 726639 w 1159759"/>
                    <a:gd name="connsiteY2203" fmla="*/ 44150 h 1827620"/>
                    <a:gd name="connsiteX2204" fmla="*/ 727335 w 1159759"/>
                    <a:gd name="connsiteY2204" fmla="*/ 44016 h 1827620"/>
                    <a:gd name="connsiteX2205" fmla="*/ 734090 w 1159759"/>
                    <a:gd name="connsiteY2205" fmla="*/ 42441 h 1827620"/>
                    <a:gd name="connsiteX2206" fmla="*/ 736117 w 1159759"/>
                    <a:gd name="connsiteY2206" fmla="*/ 41977 h 1827620"/>
                    <a:gd name="connsiteX2207" fmla="*/ 737314 w 1159759"/>
                    <a:gd name="connsiteY2207" fmla="*/ 40428 h 1827620"/>
                    <a:gd name="connsiteX2208" fmla="*/ 738829 w 1159759"/>
                    <a:gd name="connsiteY2208" fmla="*/ 38488 h 1827620"/>
                    <a:gd name="connsiteX2209" fmla="*/ 741980 w 1159759"/>
                    <a:gd name="connsiteY2209" fmla="*/ 34436 h 1827620"/>
                    <a:gd name="connsiteX2210" fmla="*/ 742957 w 1159759"/>
                    <a:gd name="connsiteY2210" fmla="*/ 33192 h 1827620"/>
                    <a:gd name="connsiteX2211" fmla="*/ 744313 w 1159759"/>
                    <a:gd name="connsiteY2211" fmla="*/ 30946 h 1827620"/>
                    <a:gd name="connsiteX2212" fmla="*/ 745656 w 1159759"/>
                    <a:gd name="connsiteY2212" fmla="*/ 28701 h 1827620"/>
                    <a:gd name="connsiteX2213" fmla="*/ 748099 w 1159759"/>
                    <a:gd name="connsiteY2213" fmla="*/ 24662 h 1827620"/>
                    <a:gd name="connsiteX2214" fmla="*/ 748637 w 1159759"/>
                    <a:gd name="connsiteY2214" fmla="*/ 23759 h 1827620"/>
                    <a:gd name="connsiteX2215" fmla="*/ 749394 w 1159759"/>
                    <a:gd name="connsiteY2215" fmla="*/ 22441 h 1827620"/>
                    <a:gd name="connsiteX2216" fmla="*/ 753193 w 1159759"/>
                    <a:gd name="connsiteY2216" fmla="*/ 15754 h 1827620"/>
                    <a:gd name="connsiteX2217" fmla="*/ 753669 w 1159759"/>
                    <a:gd name="connsiteY2217" fmla="*/ 14912 h 1827620"/>
                    <a:gd name="connsiteX2218" fmla="*/ 754341 w 1159759"/>
                    <a:gd name="connsiteY2218" fmla="*/ 13740 h 1827620"/>
                    <a:gd name="connsiteX2219" fmla="*/ 755318 w 1159759"/>
                    <a:gd name="connsiteY2219" fmla="*/ 12520 h 1827620"/>
                    <a:gd name="connsiteX2220" fmla="*/ 760826 w 1159759"/>
                    <a:gd name="connsiteY2220" fmla="*/ 5601 h 1827620"/>
                    <a:gd name="connsiteX2221" fmla="*/ 761803 w 1159759"/>
                    <a:gd name="connsiteY2221" fmla="*/ 4381 h 1827620"/>
                    <a:gd name="connsiteX2222" fmla="*/ 763025 w 1159759"/>
                    <a:gd name="connsiteY2222" fmla="*/ 3612 h 1827620"/>
                    <a:gd name="connsiteX2223" fmla="*/ 766005 w 1159759"/>
                    <a:gd name="connsiteY2223" fmla="*/ 1757 h 1827620"/>
                    <a:gd name="connsiteX2224" fmla="*/ 767458 w 1159759"/>
                    <a:gd name="connsiteY2224" fmla="*/ 940 h 1827620"/>
                    <a:gd name="connsiteX2225" fmla="*/ 768802 w 1159759"/>
                    <a:gd name="connsiteY2225" fmla="*/ 830 h 1827620"/>
                    <a:gd name="connsiteX2226" fmla="*/ 777853 w 1159759"/>
                    <a:gd name="connsiteY2226" fmla="*/ 98 h 1827620"/>
                    <a:gd name="connsiteX2227" fmla="*/ 779074 w 1159759"/>
                    <a:gd name="connsiteY2227" fmla="*/ 98 h 1827620"/>
                    <a:gd name="connsiteX2228" fmla="*/ 789798 w 1159759"/>
                    <a:gd name="connsiteY2228" fmla="*/ 12 h 1827620"/>
                    <a:gd name="connsiteX2229" fmla="*/ 791740 w 1159759"/>
                    <a:gd name="connsiteY2229" fmla="*/ 0 h 1827620"/>
                    <a:gd name="connsiteX2230" fmla="*/ 793682 w 1159759"/>
                    <a:gd name="connsiteY2230" fmla="*/ 512 h 1827620"/>
                    <a:gd name="connsiteX2231" fmla="*/ 805737 w 1159759"/>
                    <a:gd name="connsiteY2231" fmla="*/ 3661 h 1827620"/>
                    <a:gd name="connsiteX2232" fmla="*/ 807691 w 1159759"/>
                    <a:gd name="connsiteY2232" fmla="*/ 4161 h 1827620"/>
                    <a:gd name="connsiteX2233" fmla="*/ 809108 w 1159759"/>
                    <a:gd name="connsiteY2233" fmla="*/ 4979 h 1827620"/>
                    <a:gd name="connsiteX2234" fmla="*/ 815264 w 1159759"/>
                    <a:gd name="connsiteY2234" fmla="*/ 8481 h 1827620"/>
                    <a:gd name="connsiteX2235" fmla="*/ 820479 w 1159759"/>
                    <a:gd name="connsiteY2235" fmla="*/ 11458 h 1827620"/>
                    <a:gd name="connsiteX2236" fmla="*/ 821346 w 1159759"/>
                    <a:gd name="connsiteY2236" fmla="*/ 11946 h 1827620"/>
                    <a:gd name="connsiteX2237" fmla="*/ 822299 w 1159759"/>
                    <a:gd name="connsiteY2237" fmla="*/ 12496 h 1827620"/>
                    <a:gd name="connsiteX2238" fmla="*/ 825182 w 1159759"/>
                    <a:gd name="connsiteY2238" fmla="*/ 14326 h 1827620"/>
                    <a:gd name="connsiteX2239" fmla="*/ 826831 w 1159759"/>
                    <a:gd name="connsiteY2239" fmla="*/ 15375 h 1827620"/>
                    <a:gd name="connsiteX2240" fmla="*/ 833414 w 1159759"/>
                    <a:gd name="connsiteY2240" fmla="*/ 19561 h 1827620"/>
                    <a:gd name="connsiteX2241" fmla="*/ 835466 w 1159759"/>
                    <a:gd name="connsiteY2241" fmla="*/ 20879 h 1827620"/>
                    <a:gd name="connsiteX2242" fmla="*/ 836284 w 1159759"/>
                    <a:gd name="connsiteY2242" fmla="*/ 21404 h 1827620"/>
                    <a:gd name="connsiteX2243" fmla="*/ 838324 w 1159759"/>
                    <a:gd name="connsiteY2243" fmla="*/ 22819 h 1827620"/>
                    <a:gd name="connsiteX2244" fmla="*/ 850135 w 1159759"/>
                    <a:gd name="connsiteY2244" fmla="*/ 31081 h 1827620"/>
                    <a:gd name="connsiteX2245" fmla="*/ 852578 w 1159759"/>
                    <a:gd name="connsiteY2245" fmla="*/ 32801 h 1827620"/>
                    <a:gd name="connsiteX2246" fmla="*/ 855082 w 1159759"/>
                    <a:gd name="connsiteY2246" fmla="*/ 34436 h 1827620"/>
                    <a:gd name="connsiteX2247" fmla="*/ 865977 w 1159759"/>
                    <a:gd name="connsiteY2247" fmla="*/ 41575 h 1827620"/>
                    <a:gd name="connsiteX2248" fmla="*/ 870056 w 1159759"/>
                    <a:gd name="connsiteY2248" fmla="*/ 44235 h 182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Lst>
                  <a:rect l="l" t="t" r="r" b="b"/>
                  <a:pathLst>
                    <a:path w="1159759" h="1827620">
                      <a:moveTo>
                        <a:pt x="870056" y="44235"/>
                      </a:moveTo>
                      <a:lnTo>
                        <a:pt x="879302" y="52375"/>
                      </a:lnTo>
                      <a:lnTo>
                        <a:pt x="884676" y="57243"/>
                      </a:lnTo>
                      <a:lnTo>
                        <a:pt x="886227" y="58635"/>
                      </a:lnTo>
                      <a:lnTo>
                        <a:pt x="887290" y="60550"/>
                      </a:lnTo>
                      <a:lnTo>
                        <a:pt x="891687" y="68421"/>
                      </a:lnTo>
                      <a:lnTo>
                        <a:pt x="892395" y="69678"/>
                      </a:lnTo>
                      <a:lnTo>
                        <a:pt x="892640" y="70142"/>
                      </a:lnTo>
                      <a:lnTo>
                        <a:pt x="900139" y="84175"/>
                      </a:lnTo>
                      <a:lnTo>
                        <a:pt x="901898" y="87458"/>
                      </a:lnTo>
                      <a:lnTo>
                        <a:pt x="902997" y="89898"/>
                      </a:lnTo>
                      <a:lnTo>
                        <a:pt x="905208" y="94791"/>
                      </a:lnTo>
                      <a:lnTo>
                        <a:pt x="909190" y="103590"/>
                      </a:lnTo>
                      <a:lnTo>
                        <a:pt x="910069" y="105542"/>
                      </a:lnTo>
                      <a:lnTo>
                        <a:pt x="910729" y="107007"/>
                      </a:lnTo>
                      <a:lnTo>
                        <a:pt x="911229" y="107910"/>
                      </a:lnTo>
                      <a:lnTo>
                        <a:pt x="911975" y="109276"/>
                      </a:lnTo>
                      <a:lnTo>
                        <a:pt x="915443" y="115622"/>
                      </a:lnTo>
                      <a:lnTo>
                        <a:pt x="922662" y="128813"/>
                      </a:lnTo>
                      <a:lnTo>
                        <a:pt x="923407" y="130168"/>
                      </a:lnTo>
                      <a:lnTo>
                        <a:pt x="924164" y="131534"/>
                      </a:lnTo>
                      <a:lnTo>
                        <a:pt x="925630" y="133670"/>
                      </a:lnTo>
                      <a:lnTo>
                        <a:pt x="931187" y="141748"/>
                      </a:lnTo>
                      <a:lnTo>
                        <a:pt x="932066" y="143017"/>
                      </a:lnTo>
                      <a:lnTo>
                        <a:pt x="932653" y="143871"/>
                      </a:lnTo>
                      <a:lnTo>
                        <a:pt x="933752" y="145629"/>
                      </a:lnTo>
                      <a:lnTo>
                        <a:pt x="934570" y="146959"/>
                      </a:lnTo>
                      <a:lnTo>
                        <a:pt x="942253" y="159320"/>
                      </a:lnTo>
                      <a:lnTo>
                        <a:pt x="943352" y="161090"/>
                      </a:lnTo>
                      <a:lnTo>
                        <a:pt x="944513" y="162249"/>
                      </a:lnTo>
                      <a:lnTo>
                        <a:pt x="948042" y="165788"/>
                      </a:lnTo>
                      <a:lnTo>
                        <a:pt x="948836" y="166581"/>
                      </a:lnTo>
                      <a:lnTo>
                        <a:pt x="949301" y="167045"/>
                      </a:lnTo>
                      <a:lnTo>
                        <a:pt x="950827" y="168570"/>
                      </a:lnTo>
                      <a:lnTo>
                        <a:pt x="951890" y="169436"/>
                      </a:lnTo>
                      <a:lnTo>
                        <a:pt x="956421" y="173134"/>
                      </a:lnTo>
                      <a:lnTo>
                        <a:pt x="957765" y="174232"/>
                      </a:lnTo>
                      <a:lnTo>
                        <a:pt x="959707" y="174659"/>
                      </a:lnTo>
                      <a:lnTo>
                        <a:pt x="967744" y="176441"/>
                      </a:lnTo>
                      <a:lnTo>
                        <a:pt x="977246" y="178540"/>
                      </a:lnTo>
                      <a:lnTo>
                        <a:pt x="988923" y="180004"/>
                      </a:lnTo>
                      <a:lnTo>
                        <a:pt x="990865" y="180248"/>
                      </a:lnTo>
                      <a:lnTo>
                        <a:pt x="992868" y="179638"/>
                      </a:lnTo>
                      <a:lnTo>
                        <a:pt x="997680" y="178198"/>
                      </a:lnTo>
                      <a:lnTo>
                        <a:pt x="999036" y="177795"/>
                      </a:lnTo>
                      <a:lnTo>
                        <a:pt x="1000856" y="177246"/>
                      </a:lnTo>
                      <a:lnTo>
                        <a:pt x="1002297" y="177014"/>
                      </a:lnTo>
                      <a:lnTo>
                        <a:pt x="1003592" y="176795"/>
                      </a:lnTo>
                      <a:lnTo>
                        <a:pt x="1007989" y="176075"/>
                      </a:lnTo>
                      <a:lnTo>
                        <a:pt x="1009833" y="175770"/>
                      </a:lnTo>
                      <a:lnTo>
                        <a:pt x="1011457" y="176331"/>
                      </a:lnTo>
                      <a:lnTo>
                        <a:pt x="1014792" y="177478"/>
                      </a:lnTo>
                      <a:lnTo>
                        <a:pt x="1015708" y="177795"/>
                      </a:lnTo>
                      <a:lnTo>
                        <a:pt x="1017198" y="178613"/>
                      </a:lnTo>
                      <a:lnTo>
                        <a:pt x="1021424" y="180943"/>
                      </a:lnTo>
                      <a:lnTo>
                        <a:pt x="1025613" y="183262"/>
                      </a:lnTo>
                      <a:lnTo>
                        <a:pt x="1026212" y="183592"/>
                      </a:lnTo>
                      <a:lnTo>
                        <a:pt x="1026664" y="183787"/>
                      </a:lnTo>
                      <a:lnTo>
                        <a:pt x="1030267" y="185398"/>
                      </a:lnTo>
                      <a:lnTo>
                        <a:pt x="1032062" y="186203"/>
                      </a:lnTo>
                      <a:lnTo>
                        <a:pt x="1033968" y="185837"/>
                      </a:lnTo>
                      <a:lnTo>
                        <a:pt x="1036826" y="185288"/>
                      </a:lnTo>
                      <a:lnTo>
                        <a:pt x="1039855" y="184690"/>
                      </a:lnTo>
                      <a:lnTo>
                        <a:pt x="1041394" y="184495"/>
                      </a:lnTo>
                      <a:lnTo>
                        <a:pt x="1041870" y="184434"/>
                      </a:lnTo>
                      <a:lnTo>
                        <a:pt x="1044216" y="184129"/>
                      </a:lnTo>
                      <a:lnTo>
                        <a:pt x="1044680" y="184068"/>
                      </a:lnTo>
                      <a:lnTo>
                        <a:pt x="1047025" y="183750"/>
                      </a:lnTo>
                      <a:lnTo>
                        <a:pt x="1048845" y="184958"/>
                      </a:lnTo>
                      <a:lnTo>
                        <a:pt x="1049541" y="185447"/>
                      </a:lnTo>
                      <a:lnTo>
                        <a:pt x="1054585" y="190242"/>
                      </a:lnTo>
                      <a:lnTo>
                        <a:pt x="1055684" y="191292"/>
                      </a:lnTo>
                      <a:lnTo>
                        <a:pt x="1057456" y="191743"/>
                      </a:lnTo>
                      <a:lnTo>
                        <a:pt x="1062549" y="193049"/>
                      </a:lnTo>
                      <a:lnTo>
                        <a:pt x="1063929" y="193403"/>
                      </a:lnTo>
                      <a:lnTo>
                        <a:pt x="1065395" y="193452"/>
                      </a:lnTo>
                      <a:lnTo>
                        <a:pt x="1073651" y="193757"/>
                      </a:lnTo>
                      <a:lnTo>
                        <a:pt x="1083374" y="194123"/>
                      </a:lnTo>
                      <a:lnTo>
                        <a:pt x="1085316" y="194196"/>
                      </a:lnTo>
                      <a:lnTo>
                        <a:pt x="1087783" y="194135"/>
                      </a:lnTo>
                      <a:lnTo>
                        <a:pt x="1102024" y="193793"/>
                      </a:lnTo>
                      <a:lnTo>
                        <a:pt x="1103502" y="193769"/>
                      </a:lnTo>
                      <a:lnTo>
                        <a:pt x="1104968" y="193732"/>
                      </a:lnTo>
                      <a:lnTo>
                        <a:pt x="1107325" y="193488"/>
                      </a:lnTo>
                      <a:lnTo>
                        <a:pt x="1113945" y="192817"/>
                      </a:lnTo>
                      <a:lnTo>
                        <a:pt x="1120431" y="192158"/>
                      </a:lnTo>
                      <a:lnTo>
                        <a:pt x="1122287" y="191975"/>
                      </a:lnTo>
                      <a:lnTo>
                        <a:pt x="1124388" y="191267"/>
                      </a:lnTo>
                      <a:lnTo>
                        <a:pt x="1131460" y="188888"/>
                      </a:lnTo>
                      <a:lnTo>
                        <a:pt x="1131924" y="188729"/>
                      </a:lnTo>
                      <a:lnTo>
                        <a:pt x="1132853" y="188387"/>
                      </a:lnTo>
                      <a:lnTo>
                        <a:pt x="1134245" y="187863"/>
                      </a:lnTo>
                      <a:lnTo>
                        <a:pt x="1146337" y="183250"/>
                      </a:lnTo>
                      <a:lnTo>
                        <a:pt x="1146251" y="185984"/>
                      </a:lnTo>
                      <a:lnTo>
                        <a:pt x="1146190" y="186826"/>
                      </a:lnTo>
                      <a:lnTo>
                        <a:pt x="1146080" y="187460"/>
                      </a:lnTo>
                      <a:lnTo>
                        <a:pt x="1145531" y="190572"/>
                      </a:lnTo>
                      <a:lnTo>
                        <a:pt x="1144969" y="193830"/>
                      </a:lnTo>
                      <a:lnTo>
                        <a:pt x="1144077" y="196807"/>
                      </a:lnTo>
                      <a:lnTo>
                        <a:pt x="1143808" y="197686"/>
                      </a:lnTo>
                      <a:lnTo>
                        <a:pt x="1143503" y="198723"/>
                      </a:lnTo>
                      <a:lnTo>
                        <a:pt x="1143320" y="199248"/>
                      </a:lnTo>
                      <a:lnTo>
                        <a:pt x="1142795" y="200700"/>
                      </a:lnTo>
                      <a:lnTo>
                        <a:pt x="1141231" y="205069"/>
                      </a:lnTo>
                      <a:lnTo>
                        <a:pt x="1140560" y="206948"/>
                      </a:lnTo>
                      <a:lnTo>
                        <a:pt x="1139900" y="208815"/>
                      </a:lnTo>
                      <a:lnTo>
                        <a:pt x="1139167" y="210877"/>
                      </a:lnTo>
                      <a:lnTo>
                        <a:pt x="1138557" y="213049"/>
                      </a:lnTo>
                      <a:lnTo>
                        <a:pt x="1138105" y="214672"/>
                      </a:lnTo>
                      <a:lnTo>
                        <a:pt x="1137054" y="216906"/>
                      </a:lnTo>
                      <a:lnTo>
                        <a:pt x="1136431" y="218248"/>
                      </a:lnTo>
                      <a:lnTo>
                        <a:pt x="1136016" y="219114"/>
                      </a:lnTo>
                      <a:lnTo>
                        <a:pt x="1135589" y="219919"/>
                      </a:lnTo>
                      <a:lnTo>
                        <a:pt x="1133940" y="222909"/>
                      </a:lnTo>
                      <a:lnTo>
                        <a:pt x="1133427" y="223837"/>
                      </a:lnTo>
                      <a:lnTo>
                        <a:pt x="1132889" y="224666"/>
                      </a:lnTo>
                      <a:lnTo>
                        <a:pt x="1132083" y="225923"/>
                      </a:lnTo>
                      <a:lnTo>
                        <a:pt x="1131008" y="227595"/>
                      </a:lnTo>
                      <a:lnTo>
                        <a:pt x="1129787" y="228974"/>
                      </a:lnTo>
                      <a:lnTo>
                        <a:pt x="1129030" y="229841"/>
                      </a:lnTo>
                      <a:lnTo>
                        <a:pt x="1128590" y="230329"/>
                      </a:lnTo>
                      <a:lnTo>
                        <a:pt x="1127613" y="231952"/>
                      </a:lnTo>
                      <a:lnTo>
                        <a:pt x="1126489" y="233806"/>
                      </a:lnTo>
                      <a:lnTo>
                        <a:pt x="1124791" y="236552"/>
                      </a:lnTo>
                      <a:lnTo>
                        <a:pt x="1124168" y="237565"/>
                      </a:lnTo>
                      <a:lnTo>
                        <a:pt x="1123875" y="238590"/>
                      </a:lnTo>
                      <a:lnTo>
                        <a:pt x="1123399" y="240311"/>
                      </a:lnTo>
                      <a:lnTo>
                        <a:pt x="1122910" y="242056"/>
                      </a:lnTo>
                      <a:lnTo>
                        <a:pt x="1123460" y="243483"/>
                      </a:lnTo>
                      <a:lnTo>
                        <a:pt x="1124791" y="246937"/>
                      </a:lnTo>
                      <a:lnTo>
                        <a:pt x="1125268" y="248181"/>
                      </a:lnTo>
                      <a:lnTo>
                        <a:pt x="1126343" y="249280"/>
                      </a:lnTo>
                      <a:lnTo>
                        <a:pt x="1130068" y="253026"/>
                      </a:lnTo>
                      <a:lnTo>
                        <a:pt x="1130703" y="253673"/>
                      </a:lnTo>
                      <a:lnTo>
                        <a:pt x="1131314" y="254222"/>
                      </a:lnTo>
                      <a:lnTo>
                        <a:pt x="1133133" y="255881"/>
                      </a:lnTo>
                      <a:lnTo>
                        <a:pt x="1134440" y="257517"/>
                      </a:lnTo>
                      <a:lnTo>
                        <a:pt x="1135491" y="258822"/>
                      </a:lnTo>
                      <a:lnTo>
                        <a:pt x="1137469" y="261226"/>
                      </a:lnTo>
                      <a:lnTo>
                        <a:pt x="1138129" y="262044"/>
                      </a:lnTo>
                      <a:lnTo>
                        <a:pt x="1139876" y="264594"/>
                      </a:lnTo>
                      <a:lnTo>
                        <a:pt x="1140511" y="265521"/>
                      </a:lnTo>
                      <a:lnTo>
                        <a:pt x="1141415" y="266486"/>
                      </a:lnTo>
                      <a:lnTo>
                        <a:pt x="1144163" y="269426"/>
                      </a:lnTo>
                      <a:lnTo>
                        <a:pt x="1144712" y="270012"/>
                      </a:lnTo>
                      <a:lnTo>
                        <a:pt x="1145433" y="270793"/>
                      </a:lnTo>
                      <a:lnTo>
                        <a:pt x="1145958" y="271599"/>
                      </a:lnTo>
                      <a:lnTo>
                        <a:pt x="1146361" y="272172"/>
                      </a:lnTo>
                      <a:lnTo>
                        <a:pt x="1147986" y="274796"/>
                      </a:lnTo>
                      <a:lnTo>
                        <a:pt x="1145176" y="281458"/>
                      </a:lnTo>
                      <a:lnTo>
                        <a:pt x="1144309" y="283667"/>
                      </a:lnTo>
                      <a:lnTo>
                        <a:pt x="1143784" y="284997"/>
                      </a:lnTo>
                      <a:lnTo>
                        <a:pt x="1143088" y="286779"/>
                      </a:lnTo>
                      <a:lnTo>
                        <a:pt x="1142380" y="288573"/>
                      </a:lnTo>
                      <a:lnTo>
                        <a:pt x="1141634" y="290586"/>
                      </a:lnTo>
                      <a:lnTo>
                        <a:pt x="1140877" y="292600"/>
                      </a:lnTo>
                      <a:lnTo>
                        <a:pt x="1140511" y="293612"/>
                      </a:lnTo>
                      <a:lnTo>
                        <a:pt x="1140071" y="295114"/>
                      </a:lnTo>
                      <a:lnTo>
                        <a:pt x="1138605" y="300141"/>
                      </a:lnTo>
                      <a:lnTo>
                        <a:pt x="1137140" y="305291"/>
                      </a:lnTo>
                      <a:lnTo>
                        <a:pt x="1136700" y="306828"/>
                      </a:lnTo>
                      <a:lnTo>
                        <a:pt x="1136895" y="308219"/>
                      </a:lnTo>
                      <a:lnTo>
                        <a:pt x="1137262" y="310843"/>
                      </a:lnTo>
                      <a:lnTo>
                        <a:pt x="1137482" y="312368"/>
                      </a:lnTo>
                      <a:lnTo>
                        <a:pt x="1138385" y="313491"/>
                      </a:lnTo>
                      <a:lnTo>
                        <a:pt x="1140205" y="315724"/>
                      </a:lnTo>
                      <a:lnTo>
                        <a:pt x="1140938" y="316615"/>
                      </a:lnTo>
                      <a:lnTo>
                        <a:pt x="1142599" y="317664"/>
                      </a:lnTo>
                      <a:lnTo>
                        <a:pt x="1146777" y="320325"/>
                      </a:lnTo>
                      <a:lnTo>
                        <a:pt x="1148071" y="321899"/>
                      </a:lnTo>
                      <a:lnTo>
                        <a:pt x="1151283" y="325828"/>
                      </a:lnTo>
                      <a:lnTo>
                        <a:pt x="1152248" y="327000"/>
                      </a:lnTo>
                      <a:lnTo>
                        <a:pt x="1152896" y="328159"/>
                      </a:lnTo>
                      <a:lnTo>
                        <a:pt x="1153995" y="330136"/>
                      </a:lnTo>
                      <a:lnTo>
                        <a:pt x="1155009" y="331966"/>
                      </a:lnTo>
                      <a:lnTo>
                        <a:pt x="1155302" y="332576"/>
                      </a:lnTo>
                      <a:lnTo>
                        <a:pt x="1155962" y="334089"/>
                      </a:lnTo>
                      <a:lnTo>
                        <a:pt x="1156804" y="336017"/>
                      </a:lnTo>
                      <a:lnTo>
                        <a:pt x="1156902" y="338202"/>
                      </a:lnTo>
                      <a:lnTo>
                        <a:pt x="1157012" y="340801"/>
                      </a:lnTo>
                      <a:lnTo>
                        <a:pt x="1157439" y="343827"/>
                      </a:lnTo>
                      <a:lnTo>
                        <a:pt x="1157806" y="346341"/>
                      </a:lnTo>
                      <a:lnTo>
                        <a:pt x="1157952" y="347354"/>
                      </a:lnTo>
                      <a:lnTo>
                        <a:pt x="1158038" y="347989"/>
                      </a:lnTo>
                      <a:lnTo>
                        <a:pt x="1158343" y="349550"/>
                      </a:lnTo>
                      <a:lnTo>
                        <a:pt x="1158746" y="351637"/>
                      </a:lnTo>
                      <a:lnTo>
                        <a:pt x="1159760" y="356835"/>
                      </a:lnTo>
                      <a:lnTo>
                        <a:pt x="1159308" y="362327"/>
                      </a:lnTo>
                      <a:lnTo>
                        <a:pt x="1159223" y="363401"/>
                      </a:lnTo>
                      <a:lnTo>
                        <a:pt x="1158905" y="364584"/>
                      </a:lnTo>
                      <a:lnTo>
                        <a:pt x="1157720" y="368672"/>
                      </a:lnTo>
                      <a:lnTo>
                        <a:pt x="1157366" y="369892"/>
                      </a:lnTo>
                      <a:lnTo>
                        <a:pt x="1156157" y="371808"/>
                      </a:lnTo>
                      <a:lnTo>
                        <a:pt x="1151699" y="378532"/>
                      </a:lnTo>
                      <a:lnTo>
                        <a:pt x="1151027" y="379582"/>
                      </a:lnTo>
                      <a:lnTo>
                        <a:pt x="1150233" y="380838"/>
                      </a:lnTo>
                      <a:lnTo>
                        <a:pt x="1149903" y="381253"/>
                      </a:lnTo>
                      <a:lnTo>
                        <a:pt x="1146532" y="385622"/>
                      </a:lnTo>
                      <a:lnTo>
                        <a:pt x="1145457" y="387013"/>
                      </a:lnTo>
                      <a:lnTo>
                        <a:pt x="1144065" y="387526"/>
                      </a:lnTo>
                      <a:lnTo>
                        <a:pt x="1142477" y="388124"/>
                      </a:lnTo>
                      <a:lnTo>
                        <a:pt x="1141292" y="388563"/>
                      </a:lnTo>
                      <a:lnTo>
                        <a:pt x="1139888" y="388539"/>
                      </a:lnTo>
                      <a:lnTo>
                        <a:pt x="1138935" y="388514"/>
                      </a:lnTo>
                      <a:lnTo>
                        <a:pt x="1130153" y="388343"/>
                      </a:lnTo>
                      <a:lnTo>
                        <a:pt x="1128602" y="388307"/>
                      </a:lnTo>
                      <a:lnTo>
                        <a:pt x="1127625" y="388233"/>
                      </a:lnTo>
                      <a:lnTo>
                        <a:pt x="1125194" y="388026"/>
                      </a:lnTo>
                      <a:lnTo>
                        <a:pt x="1107655" y="386574"/>
                      </a:lnTo>
                      <a:lnTo>
                        <a:pt x="1106189" y="386464"/>
                      </a:lnTo>
                      <a:lnTo>
                        <a:pt x="1104724" y="386342"/>
                      </a:lnTo>
                      <a:lnTo>
                        <a:pt x="1102281" y="386354"/>
                      </a:lnTo>
                      <a:lnTo>
                        <a:pt x="1096418" y="386391"/>
                      </a:lnTo>
                      <a:lnTo>
                        <a:pt x="1095441" y="386403"/>
                      </a:lnTo>
                      <a:lnTo>
                        <a:pt x="1093511" y="386415"/>
                      </a:lnTo>
                      <a:lnTo>
                        <a:pt x="1091545" y="386379"/>
                      </a:lnTo>
                      <a:lnTo>
                        <a:pt x="1087392" y="386318"/>
                      </a:lnTo>
                      <a:lnTo>
                        <a:pt x="1086855" y="386366"/>
                      </a:lnTo>
                      <a:lnTo>
                        <a:pt x="1084925" y="386550"/>
                      </a:lnTo>
                      <a:lnTo>
                        <a:pt x="1083508" y="387501"/>
                      </a:lnTo>
                      <a:lnTo>
                        <a:pt x="1081200" y="389039"/>
                      </a:lnTo>
                      <a:lnTo>
                        <a:pt x="1080613" y="389442"/>
                      </a:lnTo>
                      <a:lnTo>
                        <a:pt x="1080088" y="390027"/>
                      </a:lnTo>
                      <a:lnTo>
                        <a:pt x="1078696" y="391589"/>
                      </a:lnTo>
                      <a:lnTo>
                        <a:pt x="1077743" y="392675"/>
                      </a:lnTo>
                      <a:lnTo>
                        <a:pt x="1077218" y="394201"/>
                      </a:lnTo>
                      <a:lnTo>
                        <a:pt x="1076705" y="395726"/>
                      </a:lnTo>
                      <a:lnTo>
                        <a:pt x="1076180" y="397264"/>
                      </a:lnTo>
                      <a:lnTo>
                        <a:pt x="1076009" y="399143"/>
                      </a:lnTo>
                      <a:lnTo>
                        <a:pt x="1075801" y="401571"/>
                      </a:lnTo>
                      <a:lnTo>
                        <a:pt x="1074873" y="403768"/>
                      </a:lnTo>
                      <a:lnTo>
                        <a:pt x="1073199" y="407697"/>
                      </a:lnTo>
                      <a:lnTo>
                        <a:pt x="1072405" y="409588"/>
                      </a:lnTo>
                      <a:lnTo>
                        <a:pt x="1069682" y="413359"/>
                      </a:lnTo>
                      <a:lnTo>
                        <a:pt x="1068155" y="415470"/>
                      </a:lnTo>
                      <a:lnTo>
                        <a:pt x="1067581" y="417618"/>
                      </a:lnTo>
                      <a:lnTo>
                        <a:pt x="1067007" y="419766"/>
                      </a:lnTo>
                      <a:lnTo>
                        <a:pt x="1066897" y="420278"/>
                      </a:lnTo>
                      <a:lnTo>
                        <a:pt x="1065272" y="428027"/>
                      </a:lnTo>
                      <a:lnTo>
                        <a:pt x="1064759" y="430419"/>
                      </a:lnTo>
                      <a:lnTo>
                        <a:pt x="1064625" y="431114"/>
                      </a:lnTo>
                      <a:lnTo>
                        <a:pt x="1064503" y="431700"/>
                      </a:lnTo>
                      <a:lnTo>
                        <a:pt x="1064124" y="433225"/>
                      </a:lnTo>
                      <a:lnTo>
                        <a:pt x="1063892" y="434189"/>
                      </a:lnTo>
                      <a:lnTo>
                        <a:pt x="1063135" y="437325"/>
                      </a:lnTo>
                      <a:lnTo>
                        <a:pt x="1062744" y="438887"/>
                      </a:lnTo>
                      <a:lnTo>
                        <a:pt x="1062243" y="440974"/>
                      </a:lnTo>
                      <a:lnTo>
                        <a:pt x="1061975" y="443061"/>
                      </a:lnTo>
                      <a:lnTo>
                        <a:pt x="1061779" y="444611"/>
                      </a:lnTo>
                      <a:lnTo>
                        <a:pt x="1061132" y="449797"/>
                      </a:lnTo>
                      <a:lnTo>
                        <a:pt x="1060851" y="452018"/>
                      </a:lnTo>
                      <a:lnTo>
                        <a:pt x="1060423" y="454153"/>
                      </a:lnTo>
                      <a:lnTo>
                        <a:pt x="1059141" y="460499"/>
                      </a:lnTo>
                      <a:lnTo>
                        <a:pt x="1058824" y="462085"/>
                      </a:lnTo>
                      <a:lnTo>
                        <a:pt x="1058262" y="465282"/>
                      </a:lnTo>
                      <a:lnTo>
                        <a:pt x="1056698" y="474337"/>
                      </a:lnTo>
                      <a:lnTo>
                        <a:pt x="1056246" y="476997"/>
                      </a:lnTo>
                      <a:lnTo>
                        <a:pt x="1056112" y="478571"/>
                      </a:lnTo>
                      <a:lnTo>
                        <a:pt x="1056014" y="479621"/>
                      </a:lnTo>
                      <a:lnTo>
                        <a:pt x="1055575" y="484929"/>
                      </a:lnTo>
                      <a:lnTo>
                        <a:pt x="1055477" y="486052"/>
                      </a:lnTo>
                      <a:lnTo>
                        <a:pt x="1055416" y="488321"/>
                      </a:lnTo>
                      <a:lnTo>
                        <a:pt x="1055330" y="491104"/>
                      </a:lnTo>
                      <a:lnTo>
                        <a:pt x="1054500" y="496827"/>
                      </a:lnTo>
                      <a:lnTo>
                        <a:pt x="1054036" y="499938"/>
                      </a:lnTo>
                      <a:lnTo>
                        <a:pt x="1053828" y="501976"/>
                      </a:lnTo>
                      <a:lnTo>
                        <a:pt x="1053620" y="504026"/>
                      </a:lnTo>
                      <a:lnTo>
                        <a:pt x="1053462" y="505613"/>
                      </a:lnTo>
                      <a:lnTo>
                        <a:pt x="1053315" y="507089"/>
                      </a:lnTo>
                      <a:lnTo>
                        <a:pt x="1053254" y="508102"/>
                      </a:lnTo>
                      <a:lnTo>
                        <a:pt x="1053010" y="512641"/>
                      </a:lnTo>
                      <a:lnTo>
                        <a:pt x="1052863" y="515436"/>
                      </a:lnTo>
                      <a:lnTo>
                        <a:pt x="1052729" y="517132"/>
                      </a:lnTo>
                      <a:lnTo>
                        <a:pt x="1052338" y="522257"/>
                      </a:lnTo>
                      <a:lnTo>
                        <a:pt x="1052130" y="524966"/>
                      </a:lnTo>
                      <a:lnTo>
                        <a:pt x="1052289" y="526931"/>
                      </a:lnTo>
                      <a:lnTo>
                        <a:pt x="1052375" y="527920"/>
                      </a:lnTo>
                      <a:lnTo>
                        <a:pt x="1052545" y="530067"/>
                      </a:lnTo>
                      <a:lnTo>
                        <a:pt x="1052607" y="531544"/>
                      </a:lnTo>
                      <a:lnTo>
                        <a:pt x="1052704" y="533777"/>
                      </a:lnTo>
                      <a:lnTo>
                        <a:pt x="1052497" y="538145"/>
                      </a:lnTo>
                      <a:lnTo>
                        <a:pt x="1052362" y="540879"/>
                      </a:lnTo>
                      <a:lnTo>
                        <a:pt x="1052631" y="542905"/>
                      </a:lnTo>
                      <a:lnTo>
                        <a:pt x="1053083" y="546468"/>
                      </a:lnTo>
                      <a:lnTo>
                        <a:pt x="1053193" y="548213"/>
                      </a:lnTo>
                      <a:lnTo>
                        <a:pt x="1053315" y="549982"/>
                      </a:lnTo>
                      <a:lnTo>
                        <a:pt x="1053730" y="551935"/>
                      </a:lnTo>
                      <a:lnTo>
                        <a:pt x="1054451" y="555351"/>
                      </a:lnTo>
                      <a:lnTo>
                        <a:pt x="1054072" y="557975"/>
                      </a:lnTo>
                      <a:lnTo>
                        <a:pt x="1053828" y="559696"/>
                      </a:lnTo>
                      <a:lnTo>
                        <a:pt x="1053303" y="560635"/>
                      </a:lnTo>
                      <a:lnTo>
                        <a:pt x="1052008" y="563015"/>
                      </a:lnTo>
                      <a:lnTo>
                        <a:pt x="1051312" y="564272"/>
                      </a:lnTo>
                      <a:lnTo>
                        <a:pt x="1050091" y="565126"/>
                      </a:lnTo>
                      <a:lnTo>
                        <a:pt x="1046377" y="567737"/>
                      </a:lnTo>
                      <a:lnTo>
                        <a:pt x="1045608" y="568274"/>
                      </a:lnTo>
                      <a:lnTo>
                        <a:pt x="1044325" y="568897"/>
                      </a:lnTo>
                      <a:lnTo>
                        <a:pt x="1043043" y="569519"/>
                      </a:lnTo>
                      <a:lnTo>
                        <a:pt x="1042176" y="569946"/>
                      </a:lnTo>
                      <a:lnTo>
                        <a:pt x="1040881" y="570422"/>
                      </a:lnTo>
                      <a:lnTo>
                        <a:pt x="1039586" y="570910"/>
                      </a:lnTo>
                      <a:lnTo>
                        <a:pt x="1037412" y="571715"/>
                      </a:lnTo>
                      <a:lnTo>
                        <a:pt x="1035079" y="572265"/>
                      </a:lnTo>
                      <a:lnTo>
                        <a:pt x="1033211" y="572704"/>
                      </a:lnTo>
                      <a:lnTo>
                        <a:pt x="1031586" y="573692"/>
                      </a:lnTo>
                      <a:lnTo>
                        <a:pt x="1030768" y="574180"/>
                      </a:lnTo>
                      <a:lnTo>
                        <a:pt x="1029950" y="574669"/>
                      </a:lnTo>
                      <a:lnTo>
                        <a:pt x="1029278" y="575218"/>
                      </a:lnTo>
                      <a:lnTo>
                        <a:pt x="1027922" y="576304"/>
                      </a:lnTo>
                      <a:lnTo>
                        <a:pt x="1026065" y="577793"/>
                      </a:lnTo>
                      <a:lnTo>
                        <a:pt x="1024001" y="579477"/>
                      </a:lnTo>
                      <a:lnTo>
                        <a:pt x="1022511" y="580709"/>
                      </a:lnTo>
                      <a:lnTo>
                        <a:pt x="1020349" y="584174"/>
                      </a:lnTo>
                      <a:lnTo>
                        <a:pt x="1019922" y="585285"/>
                      </a:lnTo>
                      <a:lnTo>
                        <a:pt x="1019250" y="587055"/>
                      </a:lnTo>
                      <a:lnTo>
                        <a:pt x="1018236" y="589739"/>
                      </a:lnTo>
                      <a:lnTo>
                        <a:pt x="1017394" y="590910"/>
                      </a:lnTo>
                      <a:lnTo>
                        <a:pt x="1016429" y="592253"/>
                      </a:lnTo>
                      <a:lnTo>
                        <a:pt x="1015732" y="593205"/>
                      </a:lnTo>
                      <a:lnTo>
                        <a:pt x="1015061" y="593730"/>
                      </a:lnTo>
                      <a:lnTo>
                        <a:pt x="1013045" y="595316"/>
                      </a:lnTo>
                      <a:lnTo>
                        <a:pt x="1012141" y="596036"/>
                      </a:lnTo>
                      <a:lnTo>
                        <a:pt x="1011213" y="596231"/>
                      </a:lnTo>
                      <a:lnTo>
                        <a:pt x="1009161" y="596646"/>
                      </a:lnTo>
                      <a:lnTo>
                        <a:pt x="1008074" y="596866"/>
                      </a:lnTo>
                      <a:lnTo>
                        <a:pt x="1006499" y="596304"/>
                      </a:lnTo>
                      <a:lnTo>
                        <a:pt x="1004899" y="595731"/>
                      </a:lnTo>
                      <a:lnTo>
                        <a:pt x="1003482" y="594071"/>
                      </a:lnTo>
                      <a:lnTo>
                        <a:pt x="1002847" y="593315"/>
                      </a:lnTo>
                      <a:lnTo>
                        <a:pt x="1001662" y="591460"/>
                      </a:lnTo>
                      <a:lnTo>
                        <a:pt x="999292" y="587591"/>
                      </a:lnTo>
                      <a:lnTo>
                        <a:pt x="998108" y="586713"/>
                      </a:lnTo>
                      <a:lnTo>
                        <a:pt x="995262" y="584589"/>
                      </a:lnTo>
                      <a:lnTo>
                        <a:pt x="994175" y="583772"/>
                      </a:lnTo>
                      <a:lnTo>
                        <a:pt x="992831" y="583418"/>
                      </a:lnTo>
                      <a:lnTo>
                        <a:pt x="990865" y="582893"/>
                      </a:lnTo>
                      <a:lnTo>
                        <a:pt x="989704" y="582576"/>
                      </a:lnTo>
                      <a:lnTo>
                        <a:pt x="988251" y="582527"/>
                      </a:lnTo>
                      <a:lnTo>
                        <a:pt x="985833" y="582454"/>
                      </a:lnTo>
                      <a:lnTo>
                        <a:pt x="983512" y="582137"/>
                      </a:lnTo>
                      <a:lnTo>
                        <a:pt x="981533" y="581856"/>
                      </a:lnTo>
                      <a:lnTo>
                        <a:pt x="979664" y="581661"/>
                      </a:lnTo>
                      <a:lnTo>
                        <a:pt x="977307" y="581429"/>
                      </a:lnTo>
                      <a:lnTo>
                        <a:pt x="975903" y="581282"/>
                      </a:lnTo>
                      <a:lnTo>
                        <a:pt x="974596" y="580672"/>
                      </a:lnTo>
                      <a:lnTo>
                        <a:pt x="973533" y="580184"/>
                      </a:lnTo>
                      <a:lnTo>
                        <a:pt x="972483" y="579696"/>
                      </a:lnTo>
                      <a:lnTo>
                        <a:pt x="970809" y="578293"/>
                      </a:lnTo>
                      <a:lnTo>
                        <a:pt x="969954" y="577561"/>
                      </a:lnTo>
                      <a:lnTo>
                        <a:pt x="969148" y="576084"/>
                      </a:lnTo>
                      <a:lnTo>
                        <a:pt x="968196" y="574315"/>
                      </a:lnTo>
                      <a:lnTo>
                        <a:pt x="965826" y="572460"/>
                      </a:lnTo>
                      <a:lnTo>
                        <a:pt x="964397" y="572496"/>
                      </a:lnTo>
                      <a:lnTo>
                        <a:pt x="960806" y="572582"/>
                      </a:lnTo>
                      <a:lnTo>
                        <a:pt x="958070" y="573338"/>
                      </a:lnTo>
                      <a:lnTo>
                        <a:pt x="956372" y="573827"/>
                      </a:lnTo>
                      <a:lnTo>
                        <a:pt x="955114" y="573949"/>
                      </a:lnTo>
                      <a:lnTo>
                        <a:pt x="954064" y="574059"/>
                      </a:lnTo>
                      <a:lnTo>
                        <a:pt x="953404" y="574119"/>
                      </a:lnTo>
                      <a:lnTo>
                        <a:pt x="952061" y="574254"/>
                      </a:lnTo>
                      <a:lnTo>
                        <a:pt x="950534" y="574254"/>
                      </a:lnTo>
                      <a:lnTo>
                        <a:pt x="948592" y="574241"/>
                      </a:lnTo>
                      <a:lnTo>
                        <a:pt x="946650" y="574241"/>
                      </a:lnTo>
                      <a:lnTo>
                        <a:pt x="943340" y="574229"/>
                      </a:lnTo>
                      <a:lnTo>
                        <a:pt x="942876" y="574229"/>
                      </a:lnTo>
                      <a:lnTo>
                        <a:pt x="941459" y="574217"/>
                      </a:lnTo>
                      <a:lnTo>
                        <a:pt x="939761" y="574290"/>
                      </a:lnTo>
                      <a:lnTo>
                        <a:pt x="939273" y="574315"/>
                      </a:lnTo>
                      <a:lnTo>
                        <a:pt x="936854" y="574412"/>
                      </a:lnTo>
                      <a:lnTo>
                        <a:pt x="936366" y="574437"/>
                      </a:lnTo>
                      <a:lnTo>
                        <a:pt x="935389" y="574522"/>
                      </a:lnTo>
                      <a:lnTo>
                        <a:pt x="932311" y="574803"/>
                      </a:lnTo>
                      <a:lnTo>
                        <a:pt x="930515" y="574974"/>
                      </a:lnTo>
                      <a:lnTo>
                        <a:pt x="929062" y="575388"/>
                      </a:lnTo>
                      <a:lnTo>
                        <a:pt x="925544" y="576389"/>
                      </a:lnTo>
                      <a:lnTo>
                        <a:pt x="925092" y="576523"/>
                      </a:lnTo>
                      <a:lnTo>
                        <a:pt x="924579" y="576731"/>
                      </a:lnTo>
                      <a:lnTo>
                        <a:pt x="922210" y="577658"/>
                      </a:lnTo>
                      <a:lnTo>
                        <a:pt x="921355" y="578061"/>
                      </a:lnTo>
                      <a:lnTo>
                        <a:pt x="918619" y="579440"/>
                      </a:lnTo>
                      <a:lnTo>
                        <a:pt x="917349" y="580074"/>
                      </a:lnTo>
                      <a:lnTo>
                        <a:pt x="916310" y="581038"/>
                      </a:lnTo>
                      <a:lnTo>
                        <a:pt x="914576" y="582649"/>
                      </a:lnTo>
                      <a:lnTo>
                        <a:pt x="911645" y="585627"/>
                      </a:lnTo>
                      <a:lnTo>
                        <a:pt x="910264" y="587067"/>
                      </a:lnTo>
                      <a:lnTo>
                        <a:pt x="909092" y="588299"/>
                      </a:lnTo>
                      <a:lnTo>
                        <a:pt x="908200" y="591655"/>
                      </a:lnTo>
                      <a:lnTo>
                        <a:pt x="908139" y="592680"/>
                      </a:lnTo>
                      <a:lnTo>
                        <a:pt x="908042" y="594242"/>
                      </a:lnTo>
                      <a:lnTo>
                        <a:pt x="907968" y="595462"/>
                      </a:lnTo>
                      <a:lnTo>
                        <a:pt x="907968" y="595975"/>
                      </a:lnTo>
                      <a:lnTo>
                        <a:pt x="907993" y="600234"/>
                      </a:lnTo>
                      <a:lnTo>
                        <a:pt x="908017" y="603516"/>
                      </a:lnTo>
                      <a:lnTo>
                        <a:pt x="908029" y="606262"/>
                      </a:lnTo>
                      <a:lnTo>
                        <a:pt x="908042" y="608446"/>
                      </a:lnTo>
                      <a:lnTo>
                        <a:pt x="907932" y="610545"/>
                      </a:lnTo>
                      <a:lnTo>
                        <a:pt x="907810" y="612644"/>
                      </a:lnTo>
                      <a:lnTo>
                        <a:pt x="907614" y="616329"/>
                      </a:lnTo>
                      <a:lnTo>
                        <a:pt x="907223" y="623553"/>
                      </a:lnTo>
                      <a:lnTo>
                        <a:pt x="907077" y="625628"/>
                      </a:lnTo>
                      <a:lnTo>
                        <a:pt x="906930" y="627702"/>
                      </a:lnTo>
                      <a:lnTo>
                        <a:pt x="906869" y="628739"/>
                      </a:lnTo>
                      <a:lnTo>
                        <a:pt x="906759" y="630155"/>
                      </a:lnTo>
                      <a:lnTo>
                        <a:pt x="906649" y="630948"/>
                      </a:lnTo>
                      <a:lnTo>
                        <a:pt x="905941" y="635780"/>
                      </a:lnTo>
                      <a:lnTo>
                        <a:pt x="905721" y="637293"/>
                      </a:lnTo>
                      <a:lnTo>
                        <a:pt x="905464" y="638294"/>
                      </a:lnTo>
                      <a:lnTo>
                        <a:pt x="904377" y="642394"/>
                      </a:lnTo>
                      <a:lnTo>
                        <a:pt x="904157" y="643224"/>
                      </a:lnTo>
                      <a:lnTo>
                        <a:pt x="903962" y="643761"/>
                      </a:lnTo>
                      <a:lnTo>
                        <a:pt x="902716" y="647178"/>
                      </a:lnTo>
                      <a:lnTo>
                        <a:pt x="902093" y="648874"/>
                      </a:lnTo>
                      <a:lnTo>
                        <a:pt x="901129" y="649960"/>
                      </a:lnTo>
                      <a:lnTo>
                        <a:pt x="898686" y="652633"/>
                      </a:lnTo>
                      <a:lnTo>
                        <a:pt x="897171" y="653975"/>
                      </a:lnTo>
                      <a:lnTo>
                        <a:pt x="896072" y="654951"/>
                      </a:lnTo>
                      <a:lnTo>
                        <a:pt x="894753" y="655622"/>
                      </a:lnTo>
                      <a:lnTo>
                        <a:pt x="893983" y="656001"/>
                      </a:lnTo>
                      <a:lnTo>
                        <a:pt x="891846" y="657074"/>
                      </a:lnTo>
                      <a:lnTo>
                        <a:pt x="890783" y="657526"/>
                      </a:lnTo>
                      <a:lnTo>
                        <a:pt x="889061" y="658221"/>
                      </a:lnTo>
                      <a:lnTo>
                        <a:pt x="887779" y="658734"/>
                      </a:lnTo>
                      <a:lnTo>
                        <a:pt x="887156" y="658917"/>
                      </a:lnTo>
                      <a:lnTo>
                        <a:pt x="885470" y="659430"/>
                      </a:lnTo>
                      <a:lnTo>
                        <a:pt x="883357" y="660064"/>
                      </a:lnTo>
                      <a:lnTo>
                        <a:pt x="880584" y="660857"/>
                      </a:lnTo>
                      <a:lnTo>
                        <a:pt x="878276" y="661504"/>
                      </a:lnTo>
                      <a:lnTo>
                        <a:pt x="877006" y="662065"/>
                      </a:lnTo>
                      <a:lnTo>
                        <a:pt x="872743" y="663920"/>
                      </a:lnTo>
                      <a:lnTo>
                        <a:pt x="871644" y="664396"/>
                      </a:lnTo>
                      <a:lnTo>
                        <a:pt x="870447" y="665214"/>
                      </a:lnTo>
                      <a:lnTo>
                        <a:pt x="869665" y="665763"/>
                      </a:lnTo>
                      <a:lnTo>
                        <a:pt x="868871" y="666300"/>
                      </a:lnTo>
                      <a:lnTo>
                        <a:pt x="868358" y="666788"/>
                      </a:lnTo>
                      <a:lnTo>
                        <a:pt x="866172" y="668936"/>
                      </a:lnTo>
                      <a:lnTo>
                        <a:pt x="864902" y="670546"/>
                      </a:lnTo>
                      <a:lnTo>
                        <a:pt x="863949" y="671767"/>
                      </a:lnTo>
                      <a:lnTo>
                        <a:pt x="863570" y="673267"/>
                      </a:lnTo>
                      <a:lnTo>
                        <a:pt x="863204" y="674793"/>
                      </a:lnTo>
                      <a:lnTo>
                        <a:pt x="862911" y="677172"/>
                      </a:lnTo>
                      <a:lnTo>
                        <a:pt x="862777" y="678210"/>
                      </a:lnTo>
                      <a:lnTo>
                        <a:pt x="862642" y="679369"/>
                      </a:lnTo>
                      <a:lnTo>
                        <a:pt x="862899" y="680589"/>
                      </a:lnTo>
                      <a:lnTo>
                        <a:pt x="863363" y="682761"/>
                      </a:lnTo>
                      <a:lnTo>
                        <a:pt x="863680" y="684238"/>
                      </a:lnTo>
                      <a:lnTo>
                        <a:pt x="864511" y="685446"/>
                      </a:lnTo>
                      <a:lnTo>
                        <a:pt x="867015" y="689095"/>
                      </a:lnTo>
                      <a:lnTo>
                        <a:pt x="867577" y="689900"/>
                      </a:lnTo>
                      <a:lnTo>
                        <a:pt x="868285" y="690644"/>
                      </a:lnTo>
                      <a:lnTo>
                        <a:pt x="871497" y="693988"/>
                      </a:lnTo>
                      <a:lnTo>
                        <a:pt x="872536" y="695062"/>
                      </a:lnTo>
                      <a:lnTo>
                        <a:pt x="873696" y="695989"/>
                      </a:lnTo>
                      <a:lnTo>
                        <a:pt x="878374" y="699674"/>
                      </a:lnTo>
                      <a:lnTo>
                        <a:pt x="881427" y="702176"/>
                      </a:lnTo>
                      <a:lnTo>
                        <a:pt x="884481" y="704690"/>
                      </a:lnTo>
                      <a:lnTo>
                        <a:pt x="885116" y="705215"/>
                      </a:lnTo>
                      <a:lnTo>
                        <a:pt x="885751" y="705739"/>
                      </a:lnTo>
                      <a:lnTo>
                        <a:pt x="886130" y="706057"/>
                      </a:lnTo>
                      <a:lnTo>
                        <a:pt x="887632" y="707338"/>
                      </a:lnTo>
                      <a:lnTo>
                        <a:pt x="892505" y="711523"/>
                      </a:lnTo>
                      <a:lnTo>
                        <a:pt x="894008" y="712805"/>
                      </a:lnTo>
                      <a:lnTo>
                        <a:pt x="894936" y="713830"/>
                      </a:lnTo>
                      <a:lnTo>
                        <a:pt x="895852" y="714843"/>
                      </a:lnTo>
                      <a:lnTo>
                        <a:pt x="897916" y="717125"/>
                      </a:lnTo>
                      <a:lnTo>
                        <a:pt x="898368" y="717698"/>
                      </a:lnTo>
                      <a:lnTo>
                        <a:pt x="899101" y="718687"/>
                      </a:lnTo>
                      <a:lnTo>
                        <a:pt x="900115" y="720090"/>
                      </a:lnTo>
                      <a:lnTo>
                        <a:pt x="900554" y="721188"/>
                      </a:lnTo>
                      <a:lnTo>
                        <a:pt x="902228" y="725349"/>
                      </a:lnTo>
                      <a:lnTo>
                        <a:pt x="902741" y="726618"/>
                      </a:lnTo>
                      <a:lnTo>
                        <a:pt x="902838" y="729718"/>
                      </a:lnTo>
                      <a:lnTo>
                        <a:pt x="902167" y="731304"/>
                      </a:lnTo>
                      <a:lnTo>
                        <a:pt x="901471" y="732976"/>
                      </a:lnTo>
                      <a:lnTo>
                        <a:pt x="899394" y="733904"/>
                      </a:lnTo>
                      <a:lnTo>
                        <a:pt x="898857" y="734148"/>
                      </a:lnTo>
                      <a:lnTo>
                        <a:pt x="898393" y="734196"/>
                      </a:lnTo>
                      <a:lnTo>
                        <a:pt x="897916" y="734245"/>
                      </a:lnTo>
                      <a:lnTo>
                        <a:pt x="895058" y="734550"/>
                      </a:lnTo>
                      <a:lnTo>
                        <a:pt x="894423" y="734599"/>
                      </a:lnTo>
                      <a:lnTo>
                        <a:pt x="893458" y="734575"/>
                      </a:lnTo>
                      <a:lnTo>
                        <a:pt x="891797" y="734526"/>
                      </a:lnTo>
                      <a:lnTo>
                        <a:pt x="889769" y="734465"/>
                      </a:lnTo>
                      <a:lnTo>
                        <a:pt x="887241" y="733196"/>
                      </a:lnTo>
                      <a:lnTo>
                        <a:pt x="885568" y="732341"/>
                      </a:lnTo>
                      <a:lnTo>
                        <a:pt x="882160" y="730841"/>
                      </a:lnTo>
                      <a:lnTo>
                        <a:pt x="879949" y="729876"/>
                      </a:lnTo>
                      <a:lnTo>
                        <a:pt x="876395" y="728241"/>
                      </a:lnTo>
                      <a:lnTo>
                        <a:pt x="874624" y="727424"/>
                      </a:lnTo>
                      <a:lnTo>
                        <a:pt x="872279" y="726606"/>
                      </a:lnTo>
                      <a:lnTo>
                        <a:pt x="866648" y="724629"/>
                      </a:lnTo>
                      <a:lnTo>
                        <a:pt x="864779" y="723982"/>
                      </a:lnTo>
                      <a:lnTo>
                        <a:pt x="862960" y="723555"/>
                      </a:lnTo>
                      <a:lnTo>
                        <a:pt x="858440" y="722506"/>
                      </a:lnTo>
                      <a:lnTo>
                        <a:pt x="857586" y="722311"/>
                      </a:lnTo>
                      <a:lnTo>
                        <a:pt x="856303" y="722018"/>
                      </a:lnTo>
                      <a:lnTo>
                        <a:pt x="854911" y="721725"/>
                      </a:lnTo>
                      <a:lnTo>
                        <a:pt x="851198" y="720969"/>
                      </a:lnTo>
                      <a:lnTo>
                        <a:pt x="849805" y="720688"/>
                      </a:lnTo>
                      <a:lnTo>
                        <a:pt x="848474" y="720651"/>
                      </a:lnTo>
                      <a:lnTo>
                        <a:pt x="846691" y="720603"/>
                      </a:lnTo>
                      <a:lnTo>
                        <a:pt x="845555" y="720566"/>
                      </a:lnTo>
                      <a:lnTo>
                        <a:pt x="844663" y="720639"/>
                      </a:lnTo>
                      <a:lnTo>
                        <a:pt x="838666" y="721127"/>
                      </a:lnTo>
                      <a:lnTo>
                        <a:pt x="835906" y="722152"/>
                      </a:lnTo>
                      <a:lnTo>
                        <a:pt x="834220" y="722787"/>
                      </a:lnTo>
                      <a:lnTo>
                        <a:pt x="833121" y="723519"/>
                      </a:lnTo>
                      <a:lnTo>
                        <a:pt x="832376" y="724019"/>
                      </a:lnTo>
                      <a:lnTo>
                        <a:pt x="831338" y="724715"/>
                      </a:lnTo>
                      <a:lnTo>
                        <a:pt x="829701" y="725630"/>
                      </a:lnTo>
                      <a:lnTo>
                        <a:pt x="828479" y="726326"/>
                      </a:lnTo>
                      <a:lnTo>
                        <a:pt x="827221" y="727021"/>
                      </a:lnTo>
                      <a:lnTo>
                        <a:pt x="826220" y="727570"/>
                      </a:lnTo>
                      <a:lnTo>
                        <a:pt x="824766" y="728302"/>
                      </a:lnTo>
                      <a:lnTo>
                        <a:pt x="823936" y="728729"/>
                      </a:lnTo>
                      <a:lnTo>
                        <a:pt x="822116" y="729645"/>
                      </a:lnTo>
                      <a:lnTo>
                        <a:pt x="820174" y="730291"/>
                      </a:lnTo>
                      <a:lnTo>
                        <a:pt x="818110" y="730975"/>
                      </a:lnTo>
                      <a:lnTo>
                        <a:pt x="816766" y="731609"/>
                      </a:lnTo>
                      <a:lnTo>
                        <a:pt x="815875" y="732036"/>
                      </a:lnTo>
                      <a:lnTo>
                        <a:pt x="814079" y="732878"/>
                      </a:lnTo>
                      <a:lnTo>
                        <a:pt x="812467" y="733989"/>
                      </a:lnTo>
                      <a:lnTo>
                        <a:pt x="810036" y="735648"/>
                      </a:lnTo>
                      <a:lnTo>
                        <a:pt x="806482" y="738077"/>
                      </a:lnTo>
                      <a:lnTo>
                        <a:pt x="805041" y="739065"/>
                      </a:lnTo>
                      <a:lnTo>
                        <a:pt x="803954" y="739810"/>
                      </a:lnTo>
                      <a:lnTo>
                        <a:pt x="803087" y="740713"/>
                      </a:lnTo>
                      <a:lnTo>
                        <a:pt x="801560" y="742299"/>
                      </a:lnTo>
                      <a:lnTo>
                        <a:pt x="800448" y="743458"/>
                      </a:lnTo>
                      <a:lnTo>
                        <a:pt x="799764" y="744837"/>
                      </a:lnTo>
                      <a:lnTo>
                        <a:pt x="798054" y="748230"/>
                      </a:lnTo>
                      <a:lnTo>
                        <a:pt x="797456" y="749426"/>
                      </a:lnTo>
                      <a:lnTo>
                        <a:pt x="797163" y="750694"/>
                      </a:lnTo>
                      <a:lnTo>
                        <a:pt x="796039" y="755588"/>
                      </a:lnTo>
                      <a:lnTo>
                        <a:pt x="795685" y="757150"/>
                      </a:lnTo>
                      <a:lnTo>
                        <a:pt x="795954" y="758748"/>
                      </a:lnTo>
                      <a:lnTo>
                        <a:pt x="796674" y="763032"/>
                      </a:lnTo>
                      <a:lnTo>
                        <a:pt x="798677" y="769792"/>
                      </a:lnTo>
                      <a:lnTo>
                        <a:pt x="799142" y="771354"/>
                      </a:lnTo>
                      <a:lnTo>
                        <a:pt x="799777" y="773367"/>
                      </a:lnTo>
                      <a:lnTo>
                        <a:pt x="801340" y="778395"/>
                      </a:lnTo>
                      <a:lnTo>
                        <a:pt x="801499" y="778895"/>
                      </a:lnTo>
                      <a:lnTo>
                        <a:pt x="803111" y="783826"/>
                      </a:lnTo>
                      <a:lnTo>
                        <a:pt x="803600" y="785290"/>
                      </a:lnTo>
                      <a:lnTo>
                        <a:pt x="803746" y="785802"/>
                      </a:lnTo>
                      <a:lnTo>
                        <a:pt x="805505" y="791904"/>
                      </a:lnTo>
                      <a:lnTo>
                        <a:pt x="805945" y="793417"/>
                      </a:lnTo>
                      <a:lnTo>
                        <a:pt x="806140" y="795028"/>
                      </a:lnTo>
                      <a:lnTo>
                        <a:pt x="806812" y="800397"/>
                      </a:lnTo>
                      <a:lnTo>
                        <a:pt x="806885" y="801190"/>
                      </a:lnTo>
                      <a:lnTo>
                        <a:pt x="806946" y="802471"/>
                      </a:lnTo>
                      <a:lnTo>
                        <a:pt x="807044" y="804619"/>
                      </a:lnTo>
                      <a:lnTo>
                        <a:pt x="806788" y="806157"/>
                      </a:lnTo>
                      <a:lnTo>
                        <a:pt x="805639" y="812819"/>
                      </a:lnTo>
                      <a:lnTo>
                        <a:pt x="805371" y="814369"/>
                      </a:lnTo>
                      <a:lnTo>
                        <a:pt x="805126" y="815370"/>
                      </a:lnTo>
                      <a:lnTo>
                        <a:pt x="804882" y="816383"/>
                      </a:lnTo>
                      <a:lnTo>
                        <a:pt x="803245" y="823192"/>
                      </a:lnTo>
                      <a:lnTo>
                        <a:pt x="802818" y="824949"/>
                      </a:lnTo>
                      <a:lnTo>
                        <a:pt x="802219" y="826365"/>
                      </a:lnTo>
                      <a:lnTo>
                        <a:pt x="800387" y="830672"/>
                      </a:lnTo>
                      <a:lnTo>
                        <a:pt x="799520" y="832564"/>
                      </a:lnTo>
                      <a:lnTo>
                        <a:pt x="798458" y="834943"/>
                      </a:lnTo>
                      <a:lnTo>
                        <a:pt x="796308" y="839592"/>
                      </a:lnTo>
                      <a:lnTo>
                        <a:pt x="795587" y="841166"/>
                      </a:lnTo>
                      <a:lnTo>
                        <a:pt x="794390" y="842826"/>
                      </a:lnTo>
                      <a:lnTo>
                        <a:pt x="793499" y="844071"/>
                      </a:lnTo>
                      <a:lnTo>
                        <a:pt x="791422" y="846975"/>
                      </a:lnTo>
                      <a:lnTo>
                        <a:pt x="789639" y="849465"/>
                      </a:lnTo>
                      <a:lnTo>
                        <a:pt x="788564" y="851246"/>
                      </a:lnTo>
                      <a:lnTo>
                        <a:pt x="787502" y="853028"/>
                      </a:lnTo>
                      <a:lnTo>
                        <a:pt x="783740" y="859251"/>
                      </a:lnTo>
                      <a:lnTo>
                        <a:pt x="782677" y="861033"/>
                      </a:lnTo>
                      <a:lnTo>
                        <a:pt x="782408" y="861472"/>
                      </a:lnTo>
                      <a:lnTo>
                        <a:pt x="781639" y="862827"/>
                      </a:lnTo>
                      <a:lnTo>
                        <a:pt x="778805" y="867781"/>
                      </a:lnTo>
                      <a:lnTo>
                        <a:pt x="777523" y="870038"/>
                      </a:lnTo>
                      <a:lnTo>
                        <a:pt x="776729" y="871234"/>
                      </a:lnTo>
                      <a:lnTo>
                        <a:pt x="775666" y="872833"/>
                      </a:lnTo>
                      <a:lnTo>
                        <a:pt x="773248" y="876482"/>
                      </a:lnTo>
                      <a:lnTo>
                        <a:pt x="772906" y="877104"/>
                      </a:lnTo>
                      <a:lnTo>
                        <a:pt x="772002" y="878666"/>
                      </a:lnTo>
                      <a:lnTo>
                        <a:pt x="771367" y="879789"/>
                      </a:lnTo>
                      <a:lnTo>
                        <a:pt x="769608" y="883303"/>
                      </a:lnTo>
                      <a:lnTo>
                        <a:pt x="768350" y="885805"/>
                      </a:lnTo>
                      <a:lnTo>
                        <a:pt x="766713" y="889368"/>
                      </a:lnTo>
                      <a:lnTo>
                        <a:pt x="765822" y="891296"/>
                      </a:lnTo>
                      <a:lnTo>
                        <a:pt x="765162" y="892736"/>
                      </a:lnTo>
                      <a:lnTo>
                        <a:pt x="764478" y="893956"/>
                      </a:lnTo>
                      <a:lnTo>
                        <a:pt x="763672" y="895372"/>
                      </a:lnTo>
                      <a:lnTo>
                        <a:pt x="761852" y="898605"/>
                      </a:lnTo>
                      <a:lnTo>
                        <a:pt x="759373" y="902998"/>
                      </a:lnTo>
                      <a:lnTo>
                        <a:pt x="758884" y="903889"/>
                      </a:lnTo>
                      <a:lnTo>
                        <a:pt x="758383" y="904768"/>
                      </a:lnTo>
                      <a:lnTo>
                        <a:pt x="757870" y="905573"/>
                      </a:lnTo>
                      <a:lnTo>
                        <a:pt x="756832" y="907196"/>
                      </a:lnTo>
                      <a:lnTo>
                        <a:pt x="756258" y="908087"/>
                      </a:lnTo>
                      <a:lnTo>
                        <a:pt x="755403" y="909417"/>
                      </a:lnTo>
                      <a:lnTo>
                        <a:pt x="754463" y="910589"/>
                      </a:lnTo>
                      <a:lnTo>
                        <a:pt x="753754" y="911455"/>
                      </a:lnTo>
                      <a:lnTo>
                        <a:pt x="752618" y="912846"/>
                      </a:lnTo>
                      <a:lnTo>
                        <a:pt x="751556" y="913920"/>
                      </a:lnTo>
                      <a:lnTo>
                        <a:pt x="749064" y="916409"/>
                      </a:lnTo>
                      <a:lnTo>
                        <a:pt x="747354" y="918496"/>
                      </a:lnTo>
                      <a:lnTo>
                        <a:pt x="746365" y="919716"/>
                      </a:lnTo>
                      <a:lnTo>
                        <a:pt x="745241" y="921083"/>
                      </a:lnTo>
                      <a:lnTo>
                        <a:pt x="742237" y="925830"/>
                      </a:lnTo>
                      <a:lnTo>
                        <a:pt x="740331" y="928844"/>
                      </a:lnTo>
                      <a:lnTo>
                        <a:pt x="738707" y="931150"/>
                      </a:lnTo>
                      <a:lnTo>
                        <a:pt x="737363" y="933042"/>
                      </a:lnTo>
                      <a:lnTo>
                        <a:pt x="736532" y="934360"/>
                      </a:lnTo>
                      <a:lnTo>
                        <a:pt x="734468" y="937630"/>
                      </a:lnTo>
                      <a:lnTo>
                        <a:pt x="734078" y="938277"/>
                      </a:lnTo>
                      <a:lnTo>
                        <a:pt x="731989" y="941889"/>
                      </a:lnTo>
                      <a:lnTo>
                        <a:pt x="731195" y="943231"/>
                      </a:lnTo>
                      <a:lnTo>
                        <a:pt x="730706" y="944647"/>
                      </a:lnTo>
                      <a:lnTo>
                        <a:pt x="730071" y="946489"/>
                      </a:lnTo>
                      <a:lnTo>
                        <a:pt x="729583" y="947917"/>
                      </a:lnTo>
                      <a:lnTo>
                        <a:pt x="729436" y="949174"/>
                      </a:lnTo>
                      <a:lnTo>
                        <a:pt x="728691" y="955812"/>
                      </a:lnTo>
                      <a:lnTo>
                        <a:pt x="728801" y="956850"/>
                      </a:lnTo>
                      <a:lnTo>
                        <a:pt x="728911" y="958094"/>
                      </a:lnTo>
                      <a:lnTo>
                        <a:pt x="729107" y="960108"/>
                      </a:lnTo>
                      <a:lnTo>
                        <a:pt x="729351" y="961169"/>
                      </a:lnTo>
                      <a:lnTo>
                        <a:pt x="729473" y="961694"/>
                      </a:lnTo>
                      <a:lnTo>
                        <a:pt x="729705" y="962756"/>
                      </a:lnTo>
                      <a:lnTo>
                        <a:pt x="730193" y="964867"/>
                      </a:lnTo>
                      <a:lnTo>
                        <a:pt x="730877" y="966807"/>
                      </a:lnTo>
                      <a:lnTo>
                        <a:pt x="731561" y="968747"/>
                      </a:lnTo>
                      <a:lnTo>
                        <a:pt x="732429" y="971188"/>
                      </a:lnTo>
                      <a:lnTo>
                        <a:pt x="732990" y="973165"/>
                      </a:lnTo>
                      <a:lnTo>
                        <a:pt x="733699" y="975630"/>
                      </a:lnTo>
                      <a:lnTo>
                        <a:pt x="734639" y="978961"/>
                      </a:lnTo>
                      <a:lnTo>
                        <a:pt x="735177" y="980865"/>
                      </a:lnTo>
                      <a:lnTo>
                        <a:pt x="735336" y="982988"/>
                      </a:lnTo>
                      <a:lnTo>
                        <a:pt x="735641" y="987234"/>
                      </a:lnTo>
                      <a:lnTo>
                        <a:pt x="735714" y="988174"/>
                      </a:lnTo>
                      <a:lnTo>
                        <a:pt x="735848" y="990041"/>
                      </a:lnTo>
                      <a:lnTo>
                        <a:pt x="735714" y="992104"/>
                      </a:lnTo>
                      <a:lnTo>
                        <a:pt x="735690" y="992628"/>
                      </a:lnTo>
                      <a:lnTo>
                        <a:pt x="735592" y="994154"/>
                      </a:lnTo>
                      <a:lnTo>
                        <a:pt x="735616" y="995459"/>
                      </a:lnTo>
                      <a:lnTo>
                        <a:pt x="735641" y="996533"/>
                      </a:lnTo>
                      <a:lnTo>
                        <a:pt x="735690" y="998693"/>
                      </a:lnTo>
                      <a:lnTo>
                        <a:pt x="735726" y="1000853"/>
                      </a:lnTo>
                      <a:lnTo>
                        <a:pt x="735800" y="1001915"/>
                      </a:lnTo>
                      <a:lnTo>
                        <a:pt x="735946" y="1004062"/>
                      </a:lnTo>
                      <a:lnTo>
                        <a:pt x="736386" y="1010518"/>
                      </a:lnTo>
                      <a:lnTo>
                        <a:pt x="736936" y="1017803"/>
                      </a:lnTo>
                      <a:lnTo>
                        <a:pt x="737046" y="1019340"/>
                      </a:lnTo>
                      <a:lnTo>
                        <a:pt x="737571" y="1020671"/>
                      </a:lnTo>
                      <a:lnTo>
                        <a:pt x="738572" y="1023245"/>
                      </a:lnTo>
                      <a:lnTo>
                        <a:pt x="739159" y="1024734"/>
                      </a:lnTo>
                      <a:lnTo>
                        <a:pt x="740417" y="1026028"/>
                      </a:lnTo>
                      <a:lnTo>
                        <a:pt x="742297" y="1027943"/>
                      </a:lnTo>
                      <a:lnTo>
                        <a:pt x="742823" y="1028492"/>
                      </a:lnTo>
                      <a:lnTo>
                        <a:pt x="745107" y="1030945"/>
                      </a:lnTo>
                      <a:lnTo>
                        <a:pt x="746475" y="1032409"/>
                      </a:lnTo>
                      <a:lnTo>
                        <a:pt x="748050" y="1033422"/>
                      </a:lnTo>
                      <a:lnTo>
                        <a:pt x="751202" y="1035436"/>
                      </a:lnTo>
                      <a:lnTo>
                        <a:pt x="752789" y="1036742"/>
                      </a:lnTo>
                      <a:lnTo>
                        <a:pt x="754597" y="1038230"/>
                      </a:lnTo>
                      <a:lnTo>
                        <a:pt x="756124" y="1039475"/>
                      </a:lnTo>
                      <a:lnTo>
                        <a:pt x="756783" y="1040012"/>
                      </a:lnTo>
                      <a:lnTo>
                        <a:pt x="758347" y="1041464"/>
                      </a:lnTo>
                      <a:lnTo>
                        <a:pt x="759251" y="1042294"/>
                      </a:lnTo>
                      <a:lnTo>
                        <a:pt x="761816" y="1045833"/>
                      </a:lnTo>
                      <a:lnTo>
                        <a:pt x="762573" y="1046907"/>
                      </a:lnTo>
                      <a:lnTo>
                        <a:pt x="762976" y="1047565"/>
                      </a:lnTo>
                      <a:lnTo>
                        <a:pt x="764613" y="1050287"/>
                      </a:lnTo>
                      <a:lnTo>
                        <a:pt x="766518" y="1056059"/>
                      </a:lnTo>
                      <a:lnTo>
                        <a:pt x="766897" y="1057193"/>
                      </a:lnTo>
                      <a:lnTo>
                        <a:pt x="767141" y="1058743"/>
                      </a:lnTo>
                      <a:lnTo>
                        <a:pt x="767703" y="1062343"/>
                      </a:lnTo>
                      <a:lnTo>
                        <a:pt x="767923" y="1063783"/>
                      </a:lnTo>
                      <a:lnTo>
                        <a:pt x="767910" y="1064466"/>
                      </a:lnTo>
                      <a:lnTo>
                        <a:pt x="767886" y="1065491"/>
                      </a:lnTo>
                      <a:lnTo>
                        <a:pt x="767776" y="1069567"/>
                      </a:lnTo>
                      <a:lnTo>
                        <a:pt x="767764" y="1071666"/>
                      </a:lnTo>
                      <a:lnTo>
                        <a:pt x="767739" y="1074802"/>
                      </a:lnTo>
                      <a:lnTo>
                        <a:pt x="767727" y="1076889"/>
                      </a:lnTo>
                      <a:lnTo>
                        <a:pt x="767813" y="1079073"/>
                      </a:lnTo>
                      <a:lnTo>
                        <a:pt x="767996" y="1084504"/>
                      </a:lnTo>
                      <a:lnTo>
                        <a:pt x="762683" y="1090837"/>
                      </a:lnTo>
                      <a:lnTo>
                        <a:pt x="761681" y="1092045"/>
                      </a:lnTo>
                      <a:lnTo>
                        <a:pt x="759776" y="1093680"/>
                      </a:lnTo>
                      <a:lnTo>
                        <a:pt x="758652" y="1094656"/>
                      </a:lnTo>
                      <a:lnTo>
                        <a:pt x="754878" y="1097890"/>
                      </a:lnTo>
                      <a:lnTo>
                        <a:pt x="753363" y="1099184"/>
                      </a:lnTo>
                      <a:lnTo>
                        <a:pt x="751861" y="1100489"/>
                      </a:lnTo>
                      <a:lnTo>
                        <a:pt x="750627" y="1101868"/>
                      </a:lnTo>
                      <a:lnTo>
                        <a:pt x="749944" y="1102625"/>
                      </a:lnTo>
                      <a:lnTo>
                        <a:pt x="745840" y="1107237"/>
                      </a:lnTo>
                      <a:lnTo>
                        <a:pt x="744472" y="1108775"/>
                      </a:lnTo>
                      <a:lnTo>
                        <a:pt x="743775" y="1109544"/>
                      </a:lnTo>
                      <a:lnTo>
                        <a:pt x="742383" y="1111020"/>
                      </a:lnTo>
                      <a:lnTo>
                        <a:pt x="736410" y="1117317"/>
                      </a:lnTo>
                      <a:lnTo>
                        <a:pt x="734297" y="1119538"/>
                      </a:lnTo>
                      <a:lnTo>
                        <a:pt x="732905" y="1121014"/>
                      </a:lnTo>
                      <a:lnTo>
                        <a:pt x="731329" y="1122479"/>
                      </a:lnTo>
                      <a:lnTo>
                        <a:pt x="730621" y="1123138"/>
                      </a:lnTo>
                      <a:lnTo>
                        <a:pt x="728850" y="1124785"/>
                      </a:lnTo>
                      <a:lnTo>
                        <a:pt x="727763" y="1126579"/>
                      </a:lnTo>
                      <a:lnTo>
                        <a:pt x="725674" y="1130032"/>
                      </a:lnTo>
                      <a:lnTo>
                        <a:pt x="725259" y="1130728"/>
                      </a:lnTo>
                      <a:lnTo>
                        <a:pt x="724624" y="1131899"/>
                      </a:lnTo>
                      <a:lnTo>
                        <a:pt x="722560" y="1135768"/>
                      </a:lnTo>
                      <a:lnTo>
                        <a:pt x="722316" y="1136219"/>
                      </a:lnTo>
                      <a:lnTo>
                        <a:pt x="721864" y="1137122"/>
                      </a:lnTo>
                      <a:lnTo>
                        <a:pt x="718993" y="1142772"/>
                      </a:lnTo>
                      <a:lnTo>
                        <a:pt x="718517" y="1143700"/>
                      </a:lnTo>
                      <a:lnTo>
                        <a:pt x="718138" y="1144663"/>
                      </a:lnTo>
                      <a:lnTo>
                        <a:pt x="717076" y="1147348"/>
                      </a:lnTo>
                      <a:lnTo>
                        <a:pt x="716428" y="1148971"/>
                      </a:lnTo>
                      <a:lnTo>
                        <a:pt x="716099" y="1151168"/>
                      </a:lnTo>
                      <a:lnTo>
                        <a:pt x="715231" y="1156866"/>
                      </a:lnTo>
                      <a:lnTo>
                        <a:pt x="714963" y="1157977"/>
                      </a:lnTo>
                      <a:lnTo>
                        <a:pt x="714413" y="1160356"/>
                      </a:lnTo>
                      <a:lnTo>
                        <a:pt x="713998" y="1162126"/>
                      </a:lnTo>
                      <a:lnTo>
                        <a:pt x="713961" y="1163554"/>
                      </a:lnTo>
                      <a:lnTo>
                        <a:pt x="713888" y="1166067"/>
                      </a:lnTo>
                      <a:lnTo>
                        <a:pt x="713863" y="1166922"/>
                      </a:lnTo>
                      <a:lnTo>
                        <a:pt x="713900" y="1167788"/>
                      </a:lnTo>
                      <a:lnTo>
                        <a:pt x="714205" y="1168935"/>
                      </a:lnTo>
                      <a:lnTo>
                        <a:pt x="714816" y="1171180"/>
                      </a:lnTo>
                      <a:lnTo>
                        <a:pt x="715048" y="1171949"/>
                      </a:lnTo>
                      <a:lnTo>
                        <a:pt x="716795" y="1176135"/>
                      </a:lnTo>
                      <a:lnTo>
                        <a:pt x="717503" y="1177819"/>
                      </a:lnTo>
                      <a:lnTo>
                        <a:pt x="719054" y="1179039"/>
                      </a:lnTo>
                      <a:lnTo>
                        <a:pt x="721106" y="1180662"/>
                      </a:lnTo>
                      <a:lnTo>
                        <a:pt x="722157" y="1181479"/>
                      </a:lnTo>
                      <a:lnTo>
                        <a:pt x="724306" y="1183078"/>
                      </a:lnTo>
                      <a:lnTo>
                        <a:pt x="726065" y="1184396"/>
                      </a:lnTo>
                      <a:lnTo>
                        <a:pt x="726700" y="1186226"/>
                      </a:lnTo>
                      <a:lnTo>
                        <a:pt x="728447" y="1191291"/>
                      </a:lnTo>
                      <a:lnTo>
                        <a:pt x="728960" y="1192780"/>
                      </a:lnTo>
                      <a:lnTo>
                        <a:pt x="728972" y="1193219"/>
                      </a:lnTo>
                      <a:lnTo>
                        <a:pt x="729033" y="1195305"/>
                      </a:lnTo>
                      <a:lnTo>
                        <a:pt x="729167" y="1199613"/>
                      </a:lnTo>
                      <a:lnTo>
                        <a:pt x="729265" y="1202822"/>
                      </a:lnTo>
                      <a:lnTo>
                        <a:pt x="729851" y="1205068"/>
                      </a:lnTo>
                      <a:lnTo>
                        <a:pt x="730609" y="1208045"/>
                      </a:lnTo>
                      <a:lnTo>
                        <a:pt x="733015" y="1217075"/>
                      </a:lnTo>
                      <a:lnTo>
                        <a:pt x="733674" y="1219577"/>
                      </a:lnTo>
                      <a:lnTo>
                        <a:pt x="734200" y="1221566"/>
                      </a:lnTo>
                      <a:lnTo>
                        <a:pt x="734346" y="1222640"/>
                      </a:lnTo>
                      <a:lnTo>
                        <a:pt x="734920" y="1226935"/>
                      </a:lnTo>
                      <a:lnTo>
                        <a:pt x="735140" y="1228546"/>
                      </a:lnTo>
                      <a:lnTo>
                        <a:pt x="735067" y="1230047"/>
                      </a:lnTo>
                      <a:lnTo>
                        <a:pt x="734994" y="1231523"/>
                      </a:lnTo>
                      <a:lnTo>
                        <a:pt x="734957" y="1232048"/>
                      </a:lnTo>
                      <a:lnTo>
                        <a:pt x="734847" y="1233049"/>
                      </a:lnTo>
                      <a:lnTo>
                        <a:pt x="734566" y="1235550"/>
                      </a:lnTo>
                      <a:lnTo>
                        <a:pt x="734236" y="1236343"/>
                      </a:lnTo>
                      <a:lnTo>
                        <a:pt x="733833" y="1237295"/>
                      </a:lnTo>
                      <a:lnTo>
                        <a:pt x="732893" y="1239504"/>
                      </a:lnTo>
                      <a:lnTo>
                        <a:pt x="732917" y="1241627"/>
                      </a:lnTo>
                      <a:lnTo>
                        <a:pt x="732929" y="1243226"/>
                      </a:lnTo>
                      <a:lnTo>
                        <a:pt x="732917" y="1245398"/>
                      </a:lnTo>
                      <a:lnTo>
                        <a:pt x="732893" y="1248461"/>
                      </a:lnTo>
                      <a:lnTo>
                        <a:pt x="726358" y="1249608"/>
                      </a:lnTo>
                      <a:lnTo>
                        <a:pt x="724954" y="1249864"/>
                      </a:lnTo>
                      <a:lnTo>
                        <a:pt x="723574" y="1249986"/>
                      </a:lnTo>
                      <a:lnTo>
                        <a:pt x="720349" y="1250267"/>
                      </a:lnTo>
                      <a:lnTo>
                        <a:pt x="718138" y="1250462"/>
                      </a:lnTo>
                      <a:lnTo>
                        <a:pt x="716367" y="1250609"/>
                      </a:lnTo>
                      <a:lnTo>
                        <a:pt x="715427" y="1250596"/>
                      </a:lnTo>
                      <a:lnTo>
                        <a:pt x="714486" y="1250572"/>
                      </a:lnTo>
                      <a:lnTo>
                        <a:pt x="709271" y="1250475"/>
                      </a:lnTo>
                      <a:lnTo>
                        <a:pt x="707695" y="1250267"/>
                      </a:lnTo>
                      <a:lnTo>
                        <a:pt x="695347" y="1248644"/>
                      </a:lnTo>
                      <a:lnTo>
                        <a:pt x="692501" y="1248266"/>
                      </a:lnTo>
                      <a:lnTo>
                        <a:pt x="690107" y="1247888"/>
                      </a:lnTo>
                      <a:lnTo>
                        <a:pt x="688202" y="1247583"/>
                      </a:lnTo>
                      <a:lnTo>
                        <a:pt x="681557" y="1246509"/>
                      </a:lnTo>
                      <a:lnTo>
                        <a:pt x="681081" y="1246435"/>
                      </a:lnTo>
                      <a:lnTo>
                        <a:pt x="679212" y="1246155"/>
                      </a:lnTo>
                      <a:lnTo>
                        <a:pt x="672189" y="1245093"/>
                      </a:lnTo>
                      <a:lnTo>
                        <a:pt x="670320" y="1244812"/>
                      </a:lnTo>
                      <a:lnTo>
                        <a:pt x="668623" y="1244300"/>
                      </a:lnTo>
                      <a:lnTo>
                        <a:pt x="666717" y="1243726"/>
                      </a:lnTo>
                      <a:lnTo>
                        <a:pt x="661526" y="1242140"/>
                      </a:lnTo>
                      <a:lnTo>
                        <a:pt x="660622" y="1241871"/>
                      </a:lnTo>
                      <a:lnTo>
                        <a:pt x="659450" y="1241566"/>
                      </a:lnTo>
                      <a:lnTo>
                        <a:pt x="655541" y="1240553"/>
                      </a:lnTo>
                      <a:lnTo>
                        <a:pt x="654161" y="1240200"/>
                      </a:lnTo>
                      <a:lnTo>
                        <a:pt x="652268" y="1240053"/>
                      </a:lnTo>
                      <a:lnTo>
                        <a:pt x="648042" y="1239736"/>
                      </a:lnTo>
                      <a:lnTo>
                        <a:pt x="646625" y="1239638"/>
                      </a:lnTo>
                      <a:lnTo>
                        <a:pt x="645648" y="1239650"/>
                      </a:lnTo>
                      <a:lnTo>
                        <a:pt x="644671" y="1239663"/>
                      </a:lnTo>
                      <a:lnTo>
                        <a:pt x="642705" y="1239687"/>
                      </a:lnTo>
                      <a:lnTo>
                        <a:pt x="637318" y="1239748"/>
                      </a:lnTo>
                      <a:lnTo>
                        <a:pt x="635364" y="1239773"/>
                      </a:lnTo>
                      <a:lnTo>
                        <a:pt x="634375" y="1239785"/>
                      </a:lnTo>
                      <a:lnTo>
                        <a:pt x="633080" y="1239882"/>
                      </a:lnTo>
                      <a:lnTo>
                        <a:pt x="631883" y="1239980"/>
                      </a:lnTo>
                      <a:lnTo>
                        <a:pt x="630210" y="1240114"/>
                      </a:lnTo>
                      <a:lnTo>
                        <a:pt x="622698" y="1240712"/>
                      </a:lnTo>
                      <a:lnTo>
                        <a:pt x="621281" y="1240822"/>
                      </a:lnTo>
                      <a:lnTo>
                        <a:pt x="619449" y="1241579"/>
                      </a:lnTo>
                      <a:lnTo>
                        <a:pt x="614392" y="1243690"/>
                      </a:lnTo>
                      <a:lnTo>
                        <a:pt x="612096" y="1244654"/>
                      </a:lnTo>
                      <a:lnTo>
                        <a:pt x="611254" y="1244898"/>
                      </a:lnTo>
                      <a:lnTo>
                        <a:pt x="606795" y="1246191"/>
                      </a:lnTo>
                      <a:lnTo>
                        <a:pt x="605024" y="1246704"/>
                      </a:lnTo>
                      <a:lnTo>
                        <a:pt x="603888" y="1247497"/>
                      </a:lnTo>
                      <a:lnTo>
                        <a:pt x="602032" y="1248791"/>
                      </a:lnTo>
                      <a:lnTo>
                        <a:pt x="601189" y="1249376"/>
                      </a:lnTo>
                      <a:lnTo>
                        <a:pt x="600603" y="1250145"/>
                      </a:lnTo>
                      <a:lnTo>
                        <a:pt x="598881" y="1252415"/>
                      </a:lnTo>
                      <a:lnTo>
                        <a:pt x="598014" y="1253574"/>
                      </a:lnTo>
                      <a:lnTo>
                        <a:pt x="597769" y="1255099"/>
                      </a:lnTo>
                      <a:lnTo>
                        <a:pt x="597024" y="1259883"/>
                      </a:lnTo>
                      <a:lnTo>
                        <a:pt x="596829" y="1261274"/>
                      </a:lnTo>
                      <a:lnTo>
                        <a:pt x="597012" y="1262946"/>
                      </a:lnTo>
                      <a:lnTo>
                        <a:pt x="597598" y="1268010"/>
                      </a:lnTo>
                      <a:lnTo>
                        <a:pt x="597720" y="1269035"/>
                      </a:lnTo>
                      <a:lnTo>
                        <a:pt x="598111" y="1270633"/>
                      </a:lnTo>
                      <a:lnTo>
                        <a:pt x="599601" y="1276650"/>
                      </a:lnTo>
                      <a:lnTo>
                        <a:pt x="599980" y="1278175"/>
                      </a:lnTo>
                      <a:lnTo>
                        <a:pt x="600884" y="1280725"/>
                      </a:lnTo>
                      <a:lnTo>
                        <a:pt x="603424" y="1287839"/>
                      </a:lnTo>
                      <a:lnTo>
                        <a:pt x="604145" y="1289877"/>
                      </a:lnTo>
                      <a:lnTo>
                        <a:pt x="604878" y="1291903"/>
                      </a:lnTo>
                      <a:lnTo>
                        <a:pt x="605757" y="1293819"/>
                      </a:lnTo>
                      <a:lnTo>
                        <a:pt x="608188" y="1299079"/>
                      </a:lnTo>
                      <a:lnTo>
                        <a:pt x="610606" y="1304338"/>
                      </a:lnTo>
                      <a:lnTo>
                        <a:pt x="611486" y="1306241"/>
                      </a:lnTo>
                      <a:lnTo>
                        <a:pt x="613330" y="1308011"/>
                      </a:lnTo>
                      <a:lnTo>
                        <a:pt x="614063" y="1308719"/>
                      </a:lnTo>
                      <a:lnTo>
                        <a:pt x="615907" y="1310488"/>
                      </a:lnTo>
                      <a:lnTo>
                        <a:pt x="617385" y="1311904"/>
                      </a:lnTo>
                      <a:lnTo>
                        <a:pt x="617788" y="1312294"/>
                      </a:lnTo>
                      <a:lnTo>
                        <a:pt x="618557" y="1313722"/>
                      </a:lnTo>
                      <a:lnTo>
                        <a:pt x="619290" y="1315076"/>
                      </a:lnTo>
                      <a:lnTo>
                        <a:pt x="619767" y="1315979"/>
                      </a:lnTo>
                      <a:lnTo>
                        <a:pt x="619974" y="1316724"/>
                      </a:lnTo>
                      <a:lnTo>
                        <a:pt x="620903" y="1319933"/>
                      </a:lnTo>
                      <a:lnTo>
                        <a:pt x="621330" y="1321422"/>
                      </a:lnTo>
                      <a:lnTo>
                        <a:pt x="621074" y="1322971"/>
                      </a:lnTo>
                      <a:lnTo>
                        <a:pt x="620219" y="1327914"/>
                      </a:lnTo>
                      <a:lnTo>
                        <a:pt x="619925" y="1329634"/>
                      </a:lnTo>
                      <a:lnTo>
                        <a:pt x="618667" y="1331209"/>
                      </a:lnTo>
                      <a:lnTo>
                        <a:pt x="616127" y="1334369"/>
                      </a:lnTo>
                      <a:lnTo>
                        <a:pt x="614893" y="1336834"/>
                      </a:lnTo>
                      <a:lnTo>
                        <a:pt x="613232" y="1340129"/>
                      </a:lnTo>
                      <a:lnTo>
                        <a:pt x="611314" y="1342704"/>
                      </a:lnTo>
                      <a:lnTo>
                        <a:pt x="610166" y="1344241"/>
                      </a:lnTo>
                      <a:lnTo>
                        <a:pt x="608713" y="1346340"/>
                      </a:lnTo>
                      <a:lnTo>
                        <a:pt x="604951" y="1351770"/>
                      </a:lnTo>
                      <a:lnTo>
                        <a:pt x="604670" y="1352185"/>
                      </a:lnTo>
                      <a:lnTo>
                        <a:pt x="604072" y="1353015"/>
                      </a:lnTo>
                      <a:lnTo>
                        <a:pt x="601714" y="1356310"/>
                      </a:lnTo>
                      <a:lnTo>
                        <a:pt x="600236" y="1358372"/>
                      </a:lnTo>
                      <a:lnTo>
                        <a:pt x="595839" y="1365157"/>
                      </a:lnTo>
                      <a:lnTo>
                        <a:pt x="595387" y="1365865"/>
                      </a:lnTo>
                      <a:lnTo>
                        <a:pt x="594936" y="1366328"/>
                      </a:lnTo>
                      <a:lnTo>
                        <a:pt x="594007" y="1367304"/>
                      </a:lnTo>
                      <a:lnTo>
                        <a:pt x="592627" y="1368732"/>
                      </a:lnTo>
                      <a:lnTo>
                        <a:pt x="591100" y="1368818"/>
                      </a:lnTo>
                      <a:lnTo>
                        <a:pt x="587961" y="1368988"/>
                      </a:lnTo>
                      <a:lnTo>
                        <a:pt x="587253" y="1368976"/>
                      </a:lnTo>
                      <a:lnTo>
                        <a:pt x="584334" y="1368366"/>
                      </a:lnTo>
                      <a:lnTo>
                        <a:pt x="582966" y="1368098"/>
                      </a:lnTo>
                      <a:lnTo>
                        <a:pt x="581830" y="1367207"/>
                      </a:lnTo>
                      <a:lnTo>
                        <a:pt x="578996" y="1364998"/>
                      </a:lnTo>
                      <a:lnTo>
                        <a:pt x="578410" y="1364547"/>
                      </a:lnTo>
                      <a:lnTo>
                        <a:pt x="577714" y="1363815"/>
                      </a:lnTo>
                      <a:lnTo>
                        <a:pt x="575992" y="1361996"/>
                      </a:lnTo>
                      <a:lnTo>
                        <a:pt x="574929" y="1360874"/>
                      </a:lnTo>
                      <a:lnTo>
                        <a:pt x="572047" y="1356920"/>
                      </a:lnTo>
                      <a:lnTo>
                        <a:pt x="570349" y="1354589"/>
                      </a:lnTo>
                      <a:lnTo>
                        <a:pt x="568187" y="1353357"/>
                      </a:lnTo>
                      <a:lnTo>
                        <a:pt x="564730" y="1351380"/>
                      </a:lnTo>
                      <a:lnTo>
                        <a:pt x="562581" y="1349257"/>
                      </a:lnTo>
                      <a:lnTo>
                        <a:pt x="561933" y="1348622"/>
                      </a:lnTo>
                      <a:lnTo>
                        <a:pt x="560602" y="1347280"/>
                      </a:lnTo>
                      <a:lnTo>
                        <a:pt x="559527" y="1346645"/>
                      </a:lnTo>
                      <a:lnTo>
                        <a:pt x="557573" y="1345498"/>
                      </a:lnTo>
                      <a:lnTo>
                        <a:pt x="556266" y="1344717"/>
                      </a:lnTo>
                      <a:lnTo>
                        <a:pt x="554678" y="1344681"/>
                      </a:lnTo>
                      <a:lnTo>
                        <a:pt x="551393" y="1344595"/>
                      </a:lnTo>
                      <a:lnTo>
                        <a:pt x="550684" y="1344571"/>
                      </a:lnTo>
                      <a:lnTo>
                        <a:pt x="549695" y="1344705"/>
                      </a:lnTo>
                      <a:lnTo>
                        <a:pt x="544089" y="1345473"/>
                      </a:lnTo>
                      <a:lnTo>
                        <a:pt x="543612" y="1345535"/>
                      </a:lnTo>
                      <a:lnTo>
                        <a:pt x="542916" y="1345705"/>
                      </a:lnTo>
                      <a:lnTo>
                        <a:pt x="540315" y="1346352"/>
                      </a:lnTo>
                      <a:lnTo>
                        <a:pt x="538910" y="1346694"/>
                      </a:lnTo>
                      <a:lnTo>
                        <a:pt x="537774" y="1347316"/>
                      </a:lnTo>
                      <a:lnTo>
                        <a:pt x="536663" y="1347926"/>
                      </a:lnTo>
                      <a:lnTo>
                        <a:pt x="534000" y="1349378"/>
                      </a:lnTo>
                      <a:lnTo>
                        <a:pt x="533096" y="1350013"/>
                      </a:lnTo>
                      <a:lnTo>
                        <a:pt x="531630" y="1351038"/>
                      </a:lnTo>
                      <a:lnTo>
                        <a:pt x="530165" y="1352051"/>
                      </a:lnTo>
                      <a:lnTo>
                        <a:pt x="529298" y="1353637"/>
                      </a:lnTo>
                      <a:lnTo>
                        <a:pt x="528760" y="1354614"/>
                      </a:lnTo>
                      <a:lnTo>
                        <a:pt x="527136" y="1357579"/>
                      </a:lnTo>
                      <a:lnTo>
                        <a:pt x="526818" y="1358262"/>
                      </a:lnTo>
                      <a:lnTo>
                        <a:pt x="524620" y="1363363"/>
                      </a:lnTo>
                      <a:lnTo>
                        <a:pt x="523899" y="1365035"/>
                      </a:lnTo>
                      <a:lnTo>
                        <a:pt x="523838" y="1366633"/>
                      </a:lnTo>
                      <a:lnTo>
                        <a:pt x="523630" y="1371954"/>
                      </a:lnTo>
                      <a:lnTo>
                        <a:pt x="523618" y="1373674"/>
                      </a:lnTo>
                      <a:lnTo>
                        <a:pt x="524045" y="1375017"/>
                      </a:lnTo>
                      <a:lnTo>
                        <a:pt x="526220" y="1381667"/>
                      </a:lnTo>
                      <a:lnTo>
                        <a:pt x="528381" y="1386536"/>
                      </a:lnTo>
                      <a:lnTo>
                        <a:pt x="528772" y="1387427"/>
                      </a:lnTo>
                      <a:lnTo>
                        <a:pt x="529566" y="1389221"/>
                      </a:lnTo>
                      <a:lnTo>
                        <a:pt x="530653" y="1391002"/>
                      </a:lnTo>
                      <a:lnTo>
                        <a:pt x="533365" y="1395444"/>
                      </a:lnTo>
                      <a:lnTo>
                        <a:pt x="536211" y="1400106"/>
                      </a:lnTo>
                      <a:lnTo>
                        <a:pt x="537237" y="1401790"/>
                      </a:lnTo>
                      <a:lnTo>
                        <a:pt x="537505" y="1402229"/>
                      </a:lnTo>
                      <a:lnTo>
                        <a:pt x="539118" y="1404804"/>
                      </a:lnTo>
                      <a:lnTo>
                        <a:pt x="540205" y="1406549"/>
                      </a:lnTo>
                      <a:lnTo>
                        <a:pt x="541841" y="1409160"/>
                      </a:lnTo>
                      <a:lnTo>
                        <a:pt x="542941" y="1411345"/>
                      </a:lnTo>
                      <a:lnTo>
                        <a:pt x="544052" y="1413529"/>
                      </a:lnTo>
                      <a:lnTo>
                        <a:pt x="544712" y="1414822"/>
                      </a:lnTo>
                      <a:lnTo>
                        <a:pt x="545799" y="1416982"/>
                      </a:lnTo>
                      <a:lnTo>
                        <a:pt x="546690" y="1418239"/>
                      </a:lnTo>
                      <a:lnTo>
                        <a:pt x="549670" y="1422425"/>
                      </a:lnTo>
                      <a:lnTo>
                        <a:pt x="550562" y="1423682"/>
                      </a:lnTo>
                      <a:lnTo>
                        <a:pt x="551490" y="1424682"/>
                      </a:lnTo>
                      <a:lnTo>
                        <a:pt x="552260" y="1425512"/>
                      </a:lnTo>
                      <a:lnTo>
                        <a:pt x="553384" y="1426708"/>
                      </a:lnTo>
                      <a:lnTo>
                        <a:pt x="554177" y="1427355"/>
                      </a:lnTo>
                      <a:lnTo>
                        <a:pt x="556559" y="1429283"/>
                      </a:lnTo>
                      <a:lnTo>
                        <a:pt x="558147" y="1430576"/>
                      </a:lnTo>
                      <a:lnTo>
                        <a:pt x="560565" y="1431919"/>
                      </a:lnTo>
                      <a:lnTo>
                        <a:pt x="561481" y="1432431"/>
                      </a:lnTo>
                      <a:lnTo>
                        <a:pt x="562324" y="1433163"/>
                      </a:lnTo>
                      <a:lnTo>
                        <a:pt x="563362" y="1434115"/>
                      </a:lnTo>
                      <a:lnTo>
                        <a:pt x="564755" y="1435409"/>
                      </a:lnTo>
                      <a:lnTo>
                        <a:pt x="565036" y="1437288"/>
                      </a:lnTo>
                      <a:lnTo>
                        <a:pt x="565695" y="1441693"/>
                      </a:lnTo>
                      <a:lnTo>
                        <a:pt x="565805" y="1442498"/>
                      </a:lnTo>
                      <a:lnTo>
                        <a:pt x="565817" y="1443463"/>
                      </a:lnTo>
                      <a:lnTo>
                        <a:pt x="565842" y="1444915"/>
                      </a:lnTo>
                      <a:lnTo>
                        <a:pt x="565915" y="1451455"/>
                      </a:lnTo>
                      <a:lnTo>
                        <a:pt x="565940" y="1453237"/>
                      </a:lnTo>
                      <a:lnTo>
                        <a:pt x="565964" y="1455201"/>
                      </a:lnTo>
                      <a:lnTo>
                        <a:pt x="565988" y="1457142"/>
                      </a:lnTo>
                      <a:lnTo>
                        <a:pt x="565207" y="1458423"/>
                      </a:lnTo>
                      <a:lnTo>
                        <a:pt x="563839" y="1460644"/>
                      </a:lnTo>
                      <a:lnTo>
                        <a:pt x="563155" y="1461767"/>
                      </a:lnTo>
                      <a:lnTo>
                        <a:pt x="562007" y="1462401"/>
                      </a:lnTo>
                      <a:lnTo>
                        <a:pt x="559039" y="1464061"/>
                      </a:lnTo>
                      <a:lnTo>
                        <a:pt x="557939" y="1464671"/>
                      </a:lnTo>
                      <a:lnTo>
                        <a:pt x="556498" y="1464793"/>
                      </a:lnTo>
                      <a:lnTo>
                        <a:pt x="553603" y="1465037"/>
                      </a:lnTo>
                      <a:lnTo>
                        <a:pt x="552199" y="1465147"/>
                      </a:lnTo>
                      <a:lnTo>
                        <a:pt x="551722" y="1465196"/>
                      </a:lnTo>
                      <a:lnTo>
                        <a:pt x="550941" y="1465171"/>
                      </a:lnTo>
                      <a:lnTo>
                        <a:pt x="543099" y="1464939"/>
                      </a:lnTo>
                      <a:lnTo>
                        <a:pt x="541206" y="1464891"/>
                      </a:lnTo>
                      <a:lnTo>
                        <a:pt x="540217" y="1464525"/>
                      </a:lnTo>
                      <a:lnTo>
                        <a:pt x="539301" y="1464171"/>
                      </a:lnTo>
                      <a:lnTo>
                        <a:pt x="535600" y="1462779"/>
                      </a:lnTo>
                      <a:lnTo>
                        <a:pt x="533743" y="1462157"/>
                      </a:lnTo>
                      <a:lnTo>
                        <a:pt x="529969" y="1460900"/>
                      </a:lnTo>
                      <a:lnTo>
                        <a:pt x="528699" y="1460473"/>
                      </a:lnTo>
                      <a:lnTo>
                        <a:pt x="527417" y="1460046"/>
                      </a:lnTo>
                      <a:lnTo>
                        <a:pt x="525719" y="1459741"/>
                      </a:lnTo>
                      <a:lnTo>
                        <a:pt x="520870" y="1458875"/>
                      </a:lnTo>
                      <a:lnTo>
                        <a:pt x="519465" y="1458618"/>
                      </a:lnTo>
                      <a:lnTo>
                        <a:pt x="517951" y="1458643"/>
                      </a:lnTo>
                      <a:lnTo>
                        <a:pt x="512894" y="1458704"/>
                      </a:lnTo>
                      <a:lnTo>
                        <a:pt x="511734" y="1458765"/>
                      </a:lnTo>
                      <a:lnTo>
                        <a:pt x="511038" y="1458899"/>
                      </a:lnTo>
                      <a:lnTo>
                        <a:pt x="506641" y="1459778"/>
                      </a:lnTo>
                      <a:lnTo>
                        <a:pt x="504894" y="1460119"/>
                      </a:lnTo>
                      <a:lnTo>
                        <a:pt x="503550" y="1461620"/>
                      </a:lnTo>
                      <a:lnTo>
                        <a:pt x="503208" y="1461986"/>
                      </a:lnTo>
                      <a:lnTo>
                        <a:pt x="501303" y="1464110"/>
                      </a:lnTo>
                      <a:lnTo>
                        <a:pt x="498335" y="1467453"/>
                      </a:lnTo>
                      <a:lnTo>
                        <a:pt x="496882" y="1469064"/>
                      </a:lnTo>
                      <a:lnTo>
                        <a:pt x="495599" y="1470516"/>
                      </a:lnTo>
                      <a:lnTo>
                        <a:pt x="494903" y="1472225"/>
                      </a:lnTo>
                      <a:lnTo>
                        <a:pt x="493181" y="1476483"/>
                      </a:lnTo>
                      <a:lnTo>
                        <a:pt x="492472" y="1478216"/>
                      </a:lnTo>
                      <a:lnTo>
                        <a:pt x="492155" y="1480291"/>
                      </a:lnTo>
                      <a:lnTo>
                        <a:pt x="490750" y="1489113"/>
                      </a:lnTo>
                      <a:lnTo>
                        <a:pt x="490591" y="1490163"/>
                      </a:lnTo>
                      <a:lnTo>
                        <a:pt x="490372" y="1491517"/>
                      </a:lnTo>
                      <a:lnTo>
                        <a:pt x="490225" y="1492762"/>
                      </a:lnTo>
                      <a:lnTo>
                        <a:pt x="490103" y="1493836"/>
                      </a:lnTo>
                      <a:lnTo>
                        <a:pt x="489211" y="1501304"/>
                      </a:lnTo>
                      <a:lnTo>
                        <a:pt x="489089" y="1502366"/>
                      </a:lnTo>
                      <a:lnTo>
                        <a:pt x="488979" y="1503147"/>
                      </a:lnTo>
                      <a:lnTo>
                        <a:pt x="488332" y="1506917"/>
                      </a:lnTo>
                      <a:lnTo>
                        <a:pt x="487990" y="1508955"/>
                      </a:lnTo>
                      <a:lnTo>
                        <a:pt x="487184" y="1510932"/>
                      </a:lnTo>
                      <a:lnTo>
                        <a:pt x="482799" y="1521731"/>
                      </a:lnTo>
                      <a:lnTo>
                        <a:pt x="481797" y="1524197"/>
                      </a:lnTo>
                      <a:lnTo>
                        <a:pt x="480893" y="1526137"/>
                      </a:lnTo>
                      <a:lnTo>
                        <a:pt x="477510" y="1533422"/>
                      </a:lnTo>
                      <a:lnTo>
                        <a:pt x="476826" y="1534874"/>
                      </a:lnTo>
                      <a:lnTo>
                        <a:pt x="476374" y="1535850"/>
                      </a:lnTo>
                      <a:lnTo>
                        <a:pt x="475385" y="1538242"/>
                      </a:lnTo>
                      <a:lnTo>
                        <a:pt x="472796" y="1544490"/>
                      </a:lnTo>
                      <a:lnTo>
                        <a:pt x="472405" y="1545442"/>
                      </a:lnTo>
                      <a:lnTo>
                        <a:pt x="472014" y="1546394"/>
                      </a:lnTo>
                      <a:lnTo>
                        <a:pt x="471599" y="1547223"/>
                      </a:lnTo>
                      <a:lnTo>
                        <a:pt x="468740" y="1553105"/>
                      </a:lnTo>
                      <a:lnTo>
                        <a:pt x="468032" y="1554533"/>
                      </a:lnTo>
                      <a:lnTo>
                        <a:pt x="466921" y="1555314"/>
                      </a:lnTo>
                      <a:lnTo>
                        <a:pt x="465150" y="1556558"/>
                      </a:lnTo>
                      <a:lnTo>
                        <a:pt x="463904" y="1557425"/>
                      </a:lnTo>
                      <a:lnTo>
                        <a:pt x="462353" y="1557327"/>
                      </a:lnTo>
                      <a:lnTo>
                        <a:pt x="459409" y="1557144"/>
                      </a:lnTo>
                      <a:lnTo>
                        <a:pt x="458224" y="1557071"/>
                      </a:lnTo>
                      <a:lnTo>
                        <a:pt x="456184" y="1556351"/>
                      </a:lnTo>
                      <a:lnTo>
                        <a:pt x="453485" y="1555387"/>
                      </a:lnTo>
                      <a:lnTo>
                        <a:pt x="451629" y="1555411"/>
                      </a:lnTo>
                      <a:lnTo>
                        <a:pt x="451116" y="1555424"/>
                      </a:lnTo>
                      <a:lnTo>
                        <a:pt x="447061" y="1555472"/>
                      </a:lnTo>
                      <a:lnTo>
                        <a:pt x="439586" y="1555582"/>
                      </a:lnTo>
                      <a:lnTo>
                        <a:pt x="437412" y="1555606"/>
                      </a:lnTo>
                      <a:lnTo>
                        <a:pt x="436532" y="1555692"/>
                      </a:lnTo>
                      <a:lnTo>
                        <a:pt x="434786" y="1555863"/>
                      </a:lnTo>
                      <a:lnTo>
                        <a:pt x="431231" y="1556192"/>
                      </a:lnTo>
                      <a:lnTo>
                        <a:pt x="429277" y="1556388"/>
                      </a:lnTo>
                      <a:lnTo>
                        <a:pt x="427384" y="1557034"/>
                      </a:lnTo>
                      <a:lnTo>
                        <a:pt x="426456" y="1557352"/>
                      </a:lnTo>
                      <a:lnTo>
                        <a:pt x="419750" y="1559646"/>
                      </a:lnTo>
                      <a:lnTo>
                        <a:pt x="417967" y="1560256"/>
                      </a:lnTo>
                      <a:lnTo>
                        <a:pt x="415597" y="1561720"/>
                      </a:lnTo>
                      <a:lnTo>
                        <a:pt x="414034" y="1562672"/>
                      </a:lnTo>
                      <a:lnTo>
                        <a:pt x="412874" y="1563392"/>
                      </a:lnTo>
                      <a:lnTo>
                        <a:pt x="412019" y="1563795"/>
                      </a:lnTo>
                      <a:lnTo>
                        <a:pt x="410309" y="1564588"/>
                      </a:lnTo>
                      <a:lnTo>
                        <a:pt x="409038" y="1565186"/>
                      </a:lnTo>
                      <a:lnTo>
                        <a:pt x="407866" y="1565296"/>
                      </a:lnTo>
                      <a:lnTo>
                        <a:pt x="406351" y="1565442"/>
                      </a:lnTo>
                      <a:lnTo>
                        <a:pt x="404971" y="1565576"/>
                      </a:lnTo>
                      <a:lnTo>
                        <a:pt x="403579" y="1564868"/>
                      </a:lnTo>
                      <a:lnTo>
                        <a:pt x="401429" y="1563783"/>
                      </a:lnTo>
                      <a:lnTo>
                        <a:pt x="400879" y="1563502"/>
                      </a:lnTo>
                      <a:lnTo>
                        <a:pt x="390583" y="1555045"/>
                      </a:lnTo>
                      <a:lnTo>
                        <a:pt x="383951" y="1549591"/>
                      </a:lnTo>
                      <a:lnTo>
                        <a:pt x="383169" y="1548944"/>
                      </a:lnTo>
                      <a:lnTo>
                        <a:pt x="381581" y="1547638"/>
                      </a:lnTo>
                      <a:lnTo>
                        <a:pt x="380152" y="1545832"/>
                      </a:lnTo>
                      <a:lnTo>
                        <a:pt x="379786" y="1545356"/>
                      </a:lnTo>
                      <a:lnTo>
                        <a:pt x="378137" y="1543245"/>
                      </a:lnTo>
                      <a:lnTo>
                        <a:pt x="376561" y="1542098"/>
                      </a:lnTo>
                      <a:lnTo>
                        <a:pt x="374607" y="1540670"/>
                      </a:lnTo>
                      <a:lnTo>
                        <a:pt x="372702" y="1539279"/>
                      </a:lnTo>
                      <a:lnTo>
                        <a:pt x="371554" y="1538450"/>
                      </a:lnTo>
                      <a:lnTo>
                        <a:pt x="370320" y="1537974"/>
                      </a:lnTo>
                      <a:lnTo>
                        <a:pt x="369172" y="1537534"/>
                      </a:lnTo>
                      <a:lnTo>
                        <a:pt x="366509" y="1536509"/>
                      </a:lnTo>
                      <a:lnTo>
                        <a:pt x="365630" y="1536167"/>
                      </a:lnTo>
                      <a:lnTo>
                        <a:pt x="364653" y="1536058"/>
                      </a:lnTo>
                      <a:lnTo>
                        <a:pt x="362992" y="1535862"/>
                      </a:lnTo>
                      <a:lnTo>
                        <a:pt x="361770" y="1535728"/>
                      </a:lnTo>
                      <a:lnTo>
                        <a:pt x="360695" y="1536033"/>
                      </a:lnTo>
                      <a:lnTo>
                        <a:pt x="358814" y="1536570"/>
                      </a:lnTo>
                      <a:lnTo>
                        <a:pt x="357703" y="1536887"/>
                      </a:lnTo>
                      <a:lnTo>
                        <a:pt x="356799" y="1537619"/>
                      </a:lnTo>
                      <a:lnTo>
                        <a:pt x="354735" y="1539292"/>
                      </a:lnTo>
                      <a:lnTo>
                        <a:pt x="353599" y="1540207"/>
                      </a:lnTo>
                      <a:lnTo>
                        <a:pt x="352671" y="1541842"/>
                      </a:lnTo>
                      <a:lnTo>
                        <a:pt x="351962" y="1543074"/>
                      </a:lnTo>
                      <a:lnTo>
                        <a:pt x="349581" y="1547284"/>
                      </a:lnTo>
                      <a:lnTo>
                        <a:pt x="347895" y="1549298"/>
                      </a:lnTo>
                      <a:lnTo>
                        <a:pt x="346344" y="1551153"/>
                      </a:lnTo>
                      <a:lnTo>
                        <a:pt x="343840" y="1554801"/>
                      </a:lnTo>
                      <a:lnTo>
                        <a:pt x="341996" y="1557510"/>
                      </a:lnTo>
                      <a:lnTo>
                        <a:pt x="341019" y="1558731"/>
                      </a:lnTo>
                      <a:lnTo>
                        <a:pt x="336829" y="1564039"/>
                      </a:lnTo>
                      <a:lnTo>
                        <a:pt x="335864" y="1565259"/>
                      </a:lnTo>
                      <a:lnTo>
                        <a:pt x="334606" y="1565991"/>
                      </a:lnTo>
                      <a:lnTo>
                        <a:pt x="334020" y="1566345"/>
                      </a:lnTo>
                      <a:lnTo>
                        <a:pt x="333434" y="1566687"/>
                      </a:lnTo>
                      <a:lnTo>
                        <a:pt x="332640" y="1567163"/>
                      </a:lnTo>
                      <a:lnTo>
                        <a:pt x="331858" y="1567419"/>
                      </a:lnTo>
                      <a:lnTo>
                        <a:pt x="328695" y="1568468"/>
                      </a:lnTo>
                      <a:lnTo>
                        <a:pt x="327791" y="1568773"/>
                      </a:lnTo>
                      <a:lnTo>
                        <a:pt x="326350" y="1568981"/>
                      </a:lnTo>
                      <a:lnTo>
                        <a:pt x="322649" y="1569506"/>
                      </a:lnTo>
                      <a:lnTo>
                        <a:pt x="319327" y="1569982"/>
                      </a:lnTo>
                      <a:lnTo>
                        <a:pt x="318862" y="1570055"/>
                      </a:lnTo>
                      <a:lnTo>
                        <a:pt x="314514" y="1570567"/>
                      </a:lnTo>
                      <a:lnTo>
                        <a:pt x="313549" y="1570677"/>
                      </a:lnTo>
                      <a:lnTo>
                        <a:pt x="312487" y="1570653"/>
                      </a:lnTo>
                      <a:lnTo>
                        <a:pt x="311852" y="1570641"/>
                      </a:lnTo>
                      <a:lnTo>
                        <a:pt x="310178" y="1570604"/>
                      </a:lnTo>
                      <a:lnTo>
                        <a:pt x="309250" y="1570384"/>
                      </a:lnTo>
                      <a:lnTo>
                        <a:pt x="308786" y="1570275"/>
                      </a:lnTo>
                      <a:lnTo>
                        <a:pt x="307870" y="1570055"/>
                      </a:lnTo>
                      <a:lnTo>
                        <a:pt x="307406" y="1569945"/>
                      </a:lnTo>
                      <a:lnTo>
                        <a:pt x="306929" y="1569835"/>
                      </a:lnTo>
                      <a:lnTo>
                        <a:pt x="305635" y="1569530"/>
                      </a:lnTo>
                      <a:lnTo>
                        <a:pt x="303851" y="1568249"/>
                      </a:lnTo>
                      <a:lnTo>
                        <a:pt x="302080" y="1566992"/>
                      </a:lnTo>
                      <a:lnTo>
                        <a:pt x="300236" y="1566601"/>
                      </a:lnTo>
                      <a:lnTo>
                        <a:pt x="298416" y="1566211"/>
                      </a:lnTo>
                      <a:lnTo>
                        <a:pt x="297048" y="1565906"/>
                      </a:lnTo>
                      <a:lnTo>
                        <a:pt x="295595" y="1566040"/>
                      </a:lnTo>
                      <a:lnTo>
                        <a:pt x="293677" y="1566223"/>
                      </a:lnTo>
                      <a:lnTo>
                        <a:pt x="292700" y="1566309"/>
                      </a:lnTo>
                      <a:lnTo>
                        <a:pt x="290831" y="1566870"/>
                      </a:lnTo>
                      <a:lnTo>
                        <a:pt x="288498" y="1567590"/>
                      </a:lnTo>
                      <a:lnTo>
                        <a:pt x="285921" y="1568371"/>
                      </a:lnTo>
                      <a:lnTo>
                        <a:pt x="285372" y="1568456"/>
                      </a:lnTo>
                      <a:lnTo>
                        <a:pt x="284016" y="1568664"/>
                      </a:lnTo>
                      <a:lnTo>
                        <a:pt x="282196" y="1568957"/>
                      </a:lnTo>
                      <a:lnTo>
                        <a:pt x="280376" y="1569237"/>
                      </a:lnTo>
                      <a:lnTo>
                        <a:pt x="274770" y="1569298"/>
                      </a:lnTo>
                      <a:lnTo>
                        <a:pt x="272913" y="1569323"/>
                      </a:lnTo>
                      <a:lnTo>
                        <a:pt x="271374" y="1569811"/>
                      </a:lnTo>
                      <a:lnTo>
                        <a:pt x="268553" y="1570701"/>
                      </a:lnTo>
                      <a:lnTo>
                        <a:pt x="266709" y="1571422"/>
                      </a:lnTo>
                      <a:lnTo>
                        <a:pt x="266257" y="1571593"/>
                      </a:lnTo>
                      <a:lnTo>
                        <a:pt x="264913" y="1572105"/>
                      </a:lnTo>
                      <a:lnTo>
                        <a:pt x="263765" y="1573081"/>
                      </a:lnTo>
                      <a:lnTo>
                        <a:pt x="260687" y="1575680"/>
                      </a:lnTo>
                      <a:lnTo>
                        <a:pt x="259527" y="1576656"/>
                      </a:lnTo>
                      <a:lnTo>
                        <a:pt x="258684" y="1577950"/>
                      </a:lnTo>
                      <a:lnTo>
                        <a:pt x="257853" y="1579256"/>
                      </a:lnTo>
                      <a:lnTo>
                        <a:pt x="255826" y="1582380"/>
                      </a:lnTo>
                      <a:lnTo>
                        <a:pt x="255301" y="1583185"/>
                      </a:lnTo>
                      <a:lnTo>
                        <a:pt x="254849" y="1584112"/>
                      </a:lnTo>
                      <a:lnTo>
                        <a:pt x="253652" y="1586590"/>
                      </a:lnTo>
                      <a:lnTo>
                        <a:pt x="253053" y="1587810"/>
                      </a:lnTo>
                      <a:lnTo>
                        <a:pt x="252748" y="1588908"/>
                      </a:lnTo>
                      <a:lnTo>
                        <a:pt x="251771" y="1592411"/>
                      </a:lnTo>
                      <a:lnTo>
                        <a:pt x="251490" y="1593423"/>
                      </a:lnTo>
                      <a:lnTo>
                        <a:pt x="251429" y="1594277"/>
                      </a:lnTo>
                      <a:lnTo>
                        <a:pt x="251209" y="1597438"/>
                      </a:lnTo>
                      <a:lnTo>
                        <a:pt x="251160" y="1598073"/>
                      </a:lnTo>
                      <a:lnTo>
                        <a:pt x="251258" y="1598671"/>
                      </a:lnTo>
                      <a:lnTo>
                        <a:pt x="251356" y="1599342"/>
                      </a:lnTo>
                      <a:lnTo>
                        <a:pt x="251527" y="1600501"/>
                      </a:lnTo>
                      <a:lnTo>
                        <a:pt x="251795" y="1602258"/>
                      </a:lnTo>
                      <a:lnTo>
                        <a:pt x="253005" y="1603173"/>
                      </a:lnTo>
                      <a:lnTo>
                        <a:pt x="254360" y="1604199"/>
                      </a:lnTo>
                      <a:lnTo>
                        <a:pt x="255118" y="1604784"/>
                      </a:lnTo>
                      <a:lnTo>
                        <a:pt x="256241" y="1605004"/>
                      </a:lnTo>
                      <a:lnTo>
                        <a:pt x="257646" y="1605284"/>
                      </a:lnTo>
                      <a:lnTo>
                        <a:pt x="258391" y="1605443"/>
                      </a:lnTo>
                      <a:lnTo>
                        <a:pt x="259185" y="1605602"/>
                      </a:lnTo>
                      <a:lnTo>
                        <a:pt x="260247" y="1605553"/>
                      </a:lnTo>
                      <a:lnTo>
                        <a:pt x="265267" y="1605358"/>
                      </a:lnTo>
                      <a:lnTo>
                        <a:pt x="267136" y="1605272"/>
                      </a:lnTo>
                      <a:lnTo>
                        <a:pt x="269322" y="1604833"/>
                      </a:lnTo>
                      <a:lnTo>
                        <a:pt x="271484" y="1604381"/>
                      </a:lnTo>
                      <a:lnTo>
                        <a:pt x="273316" y="1604516"/>
                      </a:lnTo>
                      <a:lnTo>
                        <a:pt x="276529" y="1604735"/>
                      </a:lnTo>
                      <a:lnTo>
                        <a:pt x="281500" y="1605407"/>
                      </a:lnTo>
                      <a:lnTo>
                        <a:pt x="283002" y="1605614"/>
                      </a:lnTo>
                      <a:lnTo>
                        <a:pt x="284175" y="1606480"/>
                      </a:lnTo>
                      <a:lnTo>
                        <a:pt x="285127" y="1607176"/>
                      </a:lnTo>
                      <a:lnTo>
                        <a:pt x="286092" y="1607884"/>
                      </a:lnTo>
                      <a:lnTo>
                        <a:pt x="286874" y="1609177"/>
                      </a:lnTo>
                      <a:lnTo>
                        <a:pt x="287448" y="1610141"/>
                      </a:lnTo>
                      <a:lnTo>
                        <a:pt x="288181" y="1611361"/>
                      </a:lnTo>
                      <a:lnTo>
                        <a:pt x="288352" y="1613070"/>
                      </a:lnTo>
                      <a:lnTo>
                        <a:pt x="288596" y="1615376"/>
                      </a:lnTo>
                      <a:lnTo>
                        <a:pt x="289329" y="1623271"/>
                      </a:lnTo>
                      <a:lnTo>
                        <a:pt x="289573" y="1625871"/>
                      </a:lnTo>
                      <a:lnTo>
                        <a:pt x="290465" y="1635462"/>
                      </a:lnTo>
                      <a:lnTo>
                        <a:pt x="290611" y="1637048"/>
                      </a:lnTo>
                      <a:lnTo>
                        <a:pt x="290758" y="1638647"/>
                      </a:lnTo>
                      <a:lnTo>
                        <a:pt x="290795" y="1640892"/>
                      </a:lnTo>
                      <a:lnTo>
                        <a:pt x="290819" y="1641978"/>
                      </a:lnTo>
                      <a:lnTo>
                        <a:pt x="290966" y="1649459"/>
                      </a:lnTo>
                      <a:lnTo>
                        <a:pt x="290990" y="1650679"/>
                      </a:lnTo>
                      <a:lnTo>
                        <a:pt x="290880" y="1651667"/>
                      </a:lnTo>
                      <a:lnTo>
                        <a:pt x="290648" y="1653620"/>
                      </a:lnTo>
                      <a:lnTo>
                        <a:pt x="290526" y="1654608"/>
                      </a:lnTo>
                      <a:lnTo>
                        <a:pt x="290404" y="1655585"/>
                      </a:lnTo>
                      <a:lnTo>
                        <a:pt x="289097" y="1657793"/>
                      </a:lnTo>
                      <a:lnTo>
                        <a:pt x="287289" y="1660856"/>
                      </a:lnTo>
                      <a:lnTo>
                        <a:pt x="286898" y="1661808"/>
                      </a:lnTo>
                      <a:lnTo>
                        <a:pt x="285946" y="1664090"/>
                      </a:lnTo>
                      <a:lnTo>
                        <a:pt x="285384" y="1665432"/>
                      </a:lnTo>
                      <a:lnTo>
                        <a:pt x="285433" y="1668630"/>
                      </a:lnTo>
                      <a:lnTo>
                        <a:pt x="287192" y="1670875"/>
                      </a:lnTo>
                      <a:lnTo>
                        <a:pt x="288608" y="1671253"/>
                      </a:lnTo>
                      <a:lnTo>
                        <a:pt x="289720" y="1671546"/>
                      </a:lnTo>
                      <a:lnTo>
                        <a:pt x="291112" y="1671912"/>
                      </a:lnTo>
                      <a:lnTo>
                        <a:pt x="292212" y="1672205"/>
                      </a:lnTo>
                      <a:lnTo>
                        <a:pt x="294581" y="1672254"/>
                      </a:lnTo>
                      <a:lnTo>
                        <a:pt x="296547" y="1672303"/>
                      </a:lnTo>
                      <a:lnTo>
                        <a:pt x="297659" y="1672815"/>
                      </a:lnTo>
                      <a:lnTo>
                        <a:pt x="299857" y="1673828"/>
                      </a:lnTo>
                      <a:lnTo>
                        <a:pt x="301311" y="1674487"/>
                      </a:lnTo>
                      <a:lnTo>
                        <a:pt x="302398" y="1678282"/>
                      </a:lnTo>
                      <a:lnTo>
                        <a:pt x="301531" y="1679734"/>
                      </a:lnTo>
                      <a:lnTo>
                        <a:pt x="299613" y="1682944"/>
                      </a:lnTo>
                      <a:lnTo>
                        <a:pt x="299198" y="1683639"/>
                      </a:lnTo>
                      <a:lnTo>
                        <a:pt x="298392" y="1684432"/>
                      </a:lnTo>
                      <a:lnTo>
                        <a:pt x="295656" y="1687117"/>
                      </a:lnTo>
                      <a:lnTo>
                        <a:pt x="294776" y="1687971"/>
                      </a:lnTo>
                      <a:lnTo>
                        <a:pt x="293396" y="1688788"/>
                      </a:lnTo>
                      <a:lnTo>
                        <a:pt x="292407" y="1689386"/>
                      </a:lnTo>
                      <a:lnTo>
                        <a:pt x="291613" y="1689862"/>
                      </a:lnTo>
                      <a:lnTo>
                        <a:pt x="290868" y="1690216"/>
                      </a:lnTo>
                      <a:lnTo>
                        <a:pt x="287008" y="1692022"/>
                      </a:lnTo>
                      <a:lnTo>
                        <a:pt x="285763" y="1692608"/>
                      </a:lnTo>
                      <a:lnTo>
                        <a:pt x="284101" y="1693377"/>
                      </a:lnTo>
                      <a:lnTo>
                        <a:pt x="282746" y="1693865"/>
                      </a:lnTo>
                      <a:lnTo>
                        <a:pt x="281402" y="1694341"/>
                      </a:lnTo>
                      <a:lnTo>
                        <a:pt x="273744" y="1697038"/>
                      </a:lnTo>
                      <a:lnTo>
                        <a:pt x="273280" y="1697208"/>
                      </a:lnTo>
                      <a:lnTo>
                        <a:pt x="272376" y="1697526"/>
                      </a:lnTo>
                      <a:lnTo>
                        <a:pt x="270141" y="1698307"/>
                      </a:lnTo>
                      <a:lnTo>
                        <a:pt x="268358" y="1698941"/>
                      </a:lnTo>
                      <a:lnTo>
                        <a:pt x="265231" y="1700296"/>
                      </a:lnTo>
                      <a:lnTo>
                        <a:pt x="260321" y="1702431"/>
                      </a:lnTo>
                      <a:lnTo>
                        <a:pt x="258867" y="1703066"/>
                      </a:lnTo>
                      <a:lnTo>
                        <a:pt x="256473" y="1704140"/>
                      </a:lnTo>
                      <a:lnTo>
                        <a:pt x="250330" y="1706922"/>
                      </a:lnTo>
                      <a:lnTo>
                        <a:pt x="249011" y="1707520"/>
                      </a:lnTo>
                      <a:lnTo>
                        <a:pt x="247264" y="1708313"/>
                      </a:lnTo>
                      <a:lnTo>
                        <a:pt x="244320" y="1709253"/>
                      </a:lnTo>
                      <a:lnTo>
                        <a:pt x="241462" y="1710156"/>
                      </a:lnTo>
                      <a:lnTo>
                        <a:pt x="239276" y="1711254"/>
                      </a:lnTo>
                      <a:lnTo>
                        <a:pt x="236503" y="1712633"/>
                      </a:lnTo>
                      <a:lnTo>
                        <a:pt x="233926" y="1713926"/>
                      </a:lnTo>
                      <a:lnTo>
                        <a:pt x="232522" y="1714414"/>
                      </a:lnTo>
                      <a:lnTo>
                        <a:pt x="231581" y="1714744"/>
                      </a:lnTo>
                      <a:lnTo>
                        <a:pt x="227819" y="1716050"/>
                      </a:lnTo>
                      <a:lnTo>
                        <a:pt x="225938" y="1716709"/>
                      </a:lnTo>
                      <a:lnTo>
                        <a:pt x="225486" y="1716855"/>
                      </a:lnTo>
                      <a:lnTo>
                        <a:pt x="224558" y="1717160"/>
                      </a:lnTo>
                      <a:lnTo>
                        <a:pt x="220381" y="1718551"/>
                      </a:lnTo>
                      <a:lnTo>
                        <a:pt x="218573" y="1719198"/>
                      </a:lnTo>
                      <a:lnTo>
                        <a:pt x="214787" y="1720540"/>
                      </a:lnTo>
                      <a:lnTo>
                        <a:pt x="213846" y="1720870"/>
                      </a:lnTo>
                      <a:lnTo>
                        <a:pt x="212991" y="1721455"/>
                      </a:lnTo>
                      <a:lnTo>
                        <a:pt x="211782" y="1722285"/>
                      </a:lnTo>
                      <a:lnTo>
                        <a:pt x="210194" y="1723371"/>
                      </a:lnTo>
                      <a:lnTo>
                        <a:pt x="209816" y="1724787"/>
                      </a:lnTo>
                      <a:lnTo>
                        <a:pt x="209144" y="1727337"/>
                      </a:lnTo>
                      <a:lnTo>
                        <a:pt x="208692" y="1729058"/>
                      </a:lnTo>
                      <a:lnTo>
                        <a:pt x="210952" y="1730339"/>
                      </a:lnTo>
                      <a:lnTo>
                        <a:pt x="213431" y="1729131"/>
                      </a:lnTo>
                      <a:lnTo>
                        <a:pt x="214848" y="1728448"/>
                      </a:lnTo>
                      <a:lnTo>
                        <a:pt x="216167" y="1727972"/>
                      </a:lnTo>
                      <a:lnTo>
                        <a:pt x="218708" y="1727057"/>
                      </a:lnTo>
                      <a:lnTo>
                        <a:pt x="221199" y="1728582"/>
                      </a:lnTo>
                      <a:lnTo>
                        <a:pt x="221260" y="1731279"/>
                      </a:lnTo>
                      <a:lnTo>
                        <a:pt x="220918" y="1732414"/>
                      </a:lnTo>
                      <a:lnTo>
                        <a:pt x="220405" y="1734134"/>
                      </a:lnTo>
                      <a:lnTo>
                        <a:pt x="220234" y="1734696"/>
                      </a:lnTo>
                      <a:lnTo>
                        <a:pt x="219795" y="1735550"/>
                      </a:lnTo>
                      <a:lnTo>
                        <a:pt x="216961" y="1741053"/>
                      </a:lnTo>
                      <a:lnTo>
                        <a:pt x="215715" y="1743323"/>
                      </a:lnTo>
                      <a:lnTo>
                        <a:pt x="214237" y="1746008"/>
                      </a:lnTo>
                      <a:lnTo>
                        <a:pt x="213248" y="1747801"/>
                      </a:lnTo>
                      <a:lnTo>
                        <a:pt x="210854" y="1750754"/>
                      </a:lnTo>
                      <a:lnTo>
                        <a:pt x="209816" y="1752048"/>
                      </a:lnTo>
                      <a:lnTo>
                        <a:pt x="208570" y="1753585"/>
                      </a:lnTo>
                      <a:lnTo>
                        <a:pt x="208073" y="1754403"/>
                      </a:lnTo>
                      <a:lnTo>
                        <a:pt x="207753" y="1754916"/>
                      </a:lnTo>
                      <a:lnTo>
                        <a:pt x="205576" y="1758467"/>
                      </a:lnTo>
                      <a:lnTo>
                        <a:pt x="203937" y="1761322"/>
                      </a:lnTo>
                      <a:lnTo>
                        <a:pt x="203231" y="1762555"/>
                      </a:lnTo>
                      <a:lnTo>
                        <a:pt x="202802" y="1765984"/>
                      </a:lnTo>
                      <a:lnTo>
                        <a:pt x="203629" y="1767631"/>
                      </a:lnTo>
                      <a:lnTo>
                        <a:pt x="204422" y="1769205"/>
                      </a:lnTo>
                      <a:lnTo>
                        <a:pt x="205819" y="1773074"/>
                      </a:lnTo>
                      <a:lnTo>
                        <a:pt x="205995" y="1773562"/>
                      </a:lnTo>
                      <a:lnTo>
                        <a:pt x="206474" y="1774892"/>
                      </a:lnTo>
                      <a:lnTo>
                        <a:pt x="206721" y="1776368"/>
                      </a:lnTo>
                      <a:lnTo>
                        <a:pt x="207076" y="1778504"/>
                      </a:lnTo>
                      <a:lnTo>
                        <a:pt x="207334" y="1780053"/>
                      </a:lnTo>
                      <a:lnTo>
                        <a:pt x="207248" y="1781469"/>
                      </a:lnTo>
                      <a:lnTo>
                        <a:pt x="207029" y="1785081"/>
                      </a:lnTo>
                      <a:lnTo>
                        <a:pt x="207015" y="1791475"/>
                      </a:lnTo>
                      <a:lnTo>
                        <a:pt x="205416" y="1792110"/>
                      </a:lnTo>
                      <a:lnTo>
                        <a:pt x="199342" y="1794551"/>
                      </a:lnTo>
                      <a:lnTo>
                        <a:pt x="145094" y="1827620"/>
                      </a:lnTo>
                      <a:lnTo>
                        <a:pt x="139047" y="1826119"/>
                      </a:lnTo>
                      <a:lnTo>
                        <a:pt x="136158" y="1820335"/>
                      </a:lnTo>
                      <a:lnTo>
                        <a:pt x="137695" y="1806619"/>
                      </a:lnTo>
                      <a:lnTo>
                        <a:pt x="144450" y="1794136"/>
                      </a:lnTo>
                      <a:lnTo>
                        <a:pt x="145377" y="1787973"/>
                      </a:lnTo>
                      <a:lnTo>
                        <a:pt x="152526" y="1779956"/>
                      </a:lnTo>
                      <a:lnTo>
                        <a:pt x="154447" y="1770414"/>
                      </a:lnTo>
                      <a:lnTo>
                        <a:pt x="153570" y="1768205"/>
                      </a:lnTo>
                      <a:lnTo>
                        <a:pt x="150480" y="1764934"/>
                      </a:lnTo>
                      <a:lnTo>
                        <a:pt x="131649" y="1765471"/>
                      </a:lnTo>
                      <a:lnTo>
                        <a:pt x="125551" y="1762018"/>
                      </a:lnTo>
                      <a:lnTo>
                        <a:pt x="123564" y="1759077"/>
                      </a:lnTo>
                      <a:lnTo>
                        <a:pt x="138278" y="1756111"/>
                      </a:lnTo>
                      <a:lnTo>
                        <a:pt x="124524" y="1718002"/>
                      </a:lnTo>
                      <a:lnTo>
                        <a:pt x="124541" y="1711388"/>
                      </a:lnTo>
                      <a:lnTo>
                        <a:pt x="125410" y="1707801"/>
                      </a:lnTo>
                      <a:lnTo>
                        <a:pt x="141110" y="1687678"/>
                      </a:lnTo>
                      <a:lnTo>
                        <a:pt x="153153" y="1684578"/>
                      </a:lnTo>
                      <a:lnTo>
                        <a:pt x="156093" y="1681589"/>
                      </a:lnTo>
                      <a:lnTo>
                        <a:pt x="147457" y="1662797"/>
                      </a:lnTo>
                      <a:lnTo>
                        <a:pt x="137335" y="1657830"/>
                      </a:lnTo>
                      <a:lnTo>
                        <a:pt x="134220" y="1654132"/>
                      </a:lnTo>
                      <a:lnTo>
                        <a:pt x="134630" y="1651582"/>
                      </a:lnTo>
                      <a:lnTo>
                        <a:pt x="145436" y="1647628"/>
                      </a:lnTo>
                      <a:lnTo>
                        <a:pt x="150705" y="1641844"/>
                      </a:lnTo>
                      <a:lnTo>
                        <a:pt x="153052" y="1630581"/>
                      </a:lnTo>
                      <a:lnTo>
                        <a:pt x="155649" y="1626676"/>
                      </a:lnTo>
                      <a:lnTo>
                        <a:pt x="165429" y="1621758"/>
                      </a:lnTo>
                      <a:lnTo>
                        <a:pt x="167993" y="1616829"/>
                      </a:lnTo>
                      <a:lnTo>
                        <a:pt x="165353" y="1612606"/>
                      </a:lnTo>
                      <a:lnTo>
                        <a:pt x="161629" y="1612740"/>
                      </a:lnTo>
                      <a:lnTo>
                        <a:pt x="151357" y="1624797"/>
                      </a:lnTo>
                      <a:lnTo>
                        <a:pt x="139808" y="1643003"/>
                      </a:lnTo>
                      <a:lnTo>
                        <a:pt x="124124" y="1656780"/>
                      </a:lnTo>
                      <a:lnTo>
                        <a:pt x="119973" y="1666079"/>
                      </a:lnTo>
                      <a:lnTo>
                        <a:pt x="119473" y="1673218"/>
                      </a:lnTo>
                      <a:lnTo>
                        <a:pt x="116023" y="1702553"/>
                      </a:lnTo>
                      <a:lnTo>
                        <a:pt x="111070" y="1702992"/>
                      </a:lnTo>
                      <a:lnTo>
                        <a:pt x="105776" y="1700894"/>
                      </a:lnTo>
                      <a:lnTo>
                        <a:pt x="94102" y="1687092"/>
                      </a:lnTo>
                      <a:lnTo>
                        <a:pt x="90343" y="1679100"/>
                      </a:lnTo>
                      <a:lnTo>
                        <a:pt x="90961" y="1675524"/>
                      </a:lnTo>
                      <a:lnTo>
                        <a:pt x="94193" y="1675402"/>
                      </a:lnTo>
                      <a:lnTo>
                        <a:pt x="103179" y="1683468"/>
                      </a:lnTo>
                      <a:lnTo>
                        <a:pt x="107671" y="1684054"/>
                      </a:lnTo>
                      <a:lnTo>
                        <a:pt x="109584" y="1681955"/>
                      </a:lnTo>
                      <a:lnTo>
                        <a:pt x="108966" y="1678428"/>
                      </a:lnTo>
                      <a:lnTo>
                        <a:pt x="101242" y="1670826"/>
                      </a:lnTo>
                      <a:lnTo>
                        <a:pt x="97917" y="1661295"/>
                      </a:lnTo>
                      <a:lnTo>
                        <a:pt x="91888" y="1659489"/>
                      </a:lnTo>
                      <a:lnTo>
                        <a:pt x="88113" y="1658098"/>
                      </a:lnTo>
                      <a:lnTo>
                        <a:pt x="82702" y="1652705"/>
                      </a:lnTo>
                      <a:lnTo>
                        <a:pt x="80489" y="1646433"/>
                      </a:lnTo>
                      <a:lnTo>
                        <a:pt x="80589" y="1635255"/>
                      </a:lnTo>
                      <a:lnTo>
                        <a:pt x="75878" y="1628567"/>
                      </a:lnTo>
                      <a:lnTo>
                        <a:pt x="76513" y="1625492"/>
                      </a:lnTo>
                      <a:lnTo>
                        <a:pt x="77199" y="1623686"/>
                      </a:lnTo>
                      <a:lnTo>
                        <a:pt x="73423" y="1615437"/>
                      </a:lnTo>
                      <a:lnTo>
                        <a:pt x="73549" y="1597902"/>
                      </a:lnTo>
                      <a:lnTo>
                        <a:pt x="84004" y="1598036"/>
                      </a:lnTo>
                      <a:lnTo>
                        <a:pt x="127423" y="1608896"/>
                      </a:lnTo>
                      <a:lnTo>
                        <a:pt x="137101" y="1608299"/>
                      </a:lnTo>
                      <a:lnTo>
                        <a:pt x="141895" y="1603039"/>
                      </a:lnTo>
                      <a:lnTo>
                        <a:pt x="141303" y="1600513"/>
                      </a:lnTo>
                      <a:lnTo>
                        <a:pt x="139490" y="1598292"/>
                      </a:lnTo>
                      <a:lnTo>
                        <a:pt x="130420" y="1602185"/>
                      </a:lnTo>
                      <a:lnTo>
                        <a:pt x="113475" y="1601526"/>
                      </a:lnTo>
                      <a:lnTo>
                        <a:pt x="95680" y="1597609"/>
                      </a:lnTo>
                      <a:lnTo>
                        <a:pt x="81048" y="1591788"/>
                      </a:lnTo>
                      <a:lnTo>
                        <a:pt x="71369" y="1585540"/>
                      </a:lnTo>
                      <a:lnTo>
                        <a:pt x="66692" y="1579866"/>
                      </a:lnTo>
                      <a:lnTo>
                        <a:pt x="65382" y="1571019"/>
                      </a:lnTo>
                      <a:lnTo>
                        <a:pt x="61615" y="1569884"/>
                      </a:lnTo>
                      <a:lnTo>
                        <a:pt x="54625" y="1569384"/>
                      </a:lnTo>
                      <a:lnTo>
                        <a:pt x="46783" y="1558743"/>
                      </a:lnTo>
                      <a:lnTo>
                        <a:pt x="42700" y="1548980"/>
                      </a:lnTo>
                      <a:lnTo>
                        <a:pt x="43034" y="1544404"/>
                      </a:lnTo>
                      <a:lnTo>
                        <a:pt x="45338" y="1539230"/>
                      </a:lnTo>
                      <a:lnTo>
                        <a:pt x="49014" y="1537571"/>
                      </a:lnTo>
                      <a:lnTo>
                        <a:pt x="61031" y="1539413"/>
                      </a:lnTo>
                      <a:lnTo>
                        <a:pt x="64655" y="1536485"/>
                      </a:lnTo>
                      <a:lnTo>
                        <a:pt x="60738" y="1531299"/>
                      </a:lnTo>
                      <a:lnTo>
                        <a:pt x="52646" y="1527784"/>
                      </a:lnTo>
                      <a:lnTo>
                        <a:pt x="48178" y="1521085"/>
                      </a:lnTo>
                      <a:lnTo>
                        <a:pt x="46091" y="1511249"/>
                      </a:lnTo>
                      <a:lnTo>
                        <a:pt x="42624" y="1504770"/>
                      </a:lnTo>
                      <a:lnTo>
                        <a:pt x="42892" y="1498412"/>
                      </a:lnTo>
                      <a:lnTo>
                        <a:pt x="44779" y="1495544"/>
                      </a:lnTo>
                      <a:lnTo>
                        <a:pt x="53347" y="1498278"/>
                      </a:lnTo>
                      <a:lnTo>
                        <a:pt x="55001" y="1495935"/>
                      </a:lnTo>
                      <a:lnTo>
                        <a:pt x="54383" y="1492396"/>
                      </a:lnTo>
                      <a:lnTo>
                        <a:pt x="47476" y="1487320"/>
                      </a:lnTo>
                      <a:lnTo>
                        <a:pt x="45589" y="1483317"/>
                      </a:lnTo>
                      <a:lnTo>
                        <a:pt x="47886" y="1478765"/>
                      </a:lnTo>
                      <a:lnTo>
                        <a:pt x="50942" y="1472701"/>
                      </a:lnTo>
                      <a:lnTo>
                        <a:pt x="60363" y="1471590"/>
                      </a:lnTo>
                      <a:lnTo>
                        <a:pt x="72021" y="1477264"/>
                      </a:lnTo>
                      <a:lnTo>
                        <a:pt x="70250" y="1469454"/>
                      </a:lnTo>
                      <a:lnTo>
                        <a:pt x="73457" y="1468576"/>
                      </a:lnTo>
                      <a:lnTo>
                        <a:pt x="101710" y="1471859"/>
                      </a:lnTo>
                      <a:lnTo>
                        <a:pt x="116256" y="1474885"/>
                      </a:lnTo>
                      <a:lnTo>
                        <a:pt x="122145" y="1479497"/>
                      </a:lnTo>
                      <a:lnTo>
                        <a:pt x="128124" y="1479534"/>
                      </a:lnTo>
                      <a:lnTo>
                        <a:pt x="131064" y="1485270"/>
                      </a:lnTo>
                      <a:lnTo>
                        <a:pt x="131066" y="1490114"/>
                      </a:lnTo>
                      <a:lnTo>
                        <a:pt x="131072" y="1499766"/>
                      </a:lnTo>
                      <a:lnTo>
                        <a:pt x="132901" y="1502231"/>
                      </a:lnTo>
                      <a:lnTo>
                        <a:pt x="137177" y="1503610"/>
                      </a:lnTo>
                      <a:lnTo>
                        <a:pt x="145277" y="1500267"/>
                      </a:lnTo>
                      <a:lnTo>
                        <a:pt x="148635" y="1489467"/>
                      </a:lnTo>
                      <a:lnTo>
                        <a:pt x="150530" y="1465257"/>
                      </a:lnTo>
                      <a:lnTo>
                        <a:pt x="150098" y="1463060"/>
                      </a:lnTo>
                      <a:lnTo>
                        <a:pt x="149118" y="1458082"/>
                      </a:lnTo>
                      <a:lnTo>
                        <a:pt x="144317" y="1458374"/>
                      </a:lnTo>
                      <a:lnTo>
                        <a:pt x="143414" y="1468307"/>
                      </a:lnTo>
                      <a:lnTo>
                        <a:pt x="144834" y="1478826"/>
                      </a:lnTo>
                      <a:lnTo>
                        <a:pt x="145427" y="1483231"/>
                      </a:lnTo>
                      <a:lnTo>
                        <a:pt x="141845" y="1494800"/>
                      </a:lnTo>
                      <a:lnTo>
                        <a:pt x="137627" y="1495203"/>
                      </a:lnTo>
                      <a:lnTo>
                        <a:pt x="136167" y="1493811"/>
                      </a:lnTo>
                      <a:lnTo>
                        <a:pt x="135431" y="1482072"/>
                      </a:lnTo>
                      <a:lnTo>
                        <a:pt x="130170" y="1474128"/>
                      </a:lnTo>
                      <a:lnTo>
                        <a:pt x="124433" y="1473823"/>
                      </a:lnTo>
                      <a:lnTo>
                        <a:pt x="111405" y="1464390"/>
                      </a:lnTo>
                      <a:lnTo>
                        <a:pt x="98694" y="1464097"/>
                      </a:lnTo>
                      <a:lnTo>
                        <a:pt x="85950" y="1462779"/>
                      </a:lnTo>
                      <a:lnTo>
                        <a:pt x="60815" y="1450003"/>
                      </a:lnTo>
                      <a:lnTo>
                        <a:pt x="59828" y="1449503"/>
                      </a:lnTo>
                      <a:lnTo>
                        <a:pt x="58575" y="1442181"/>
                      </a:lnTo>
                      <a:lnTo>
                        <a:pt x="60855" y="1436251"/>
                      </a:lnTo>
                      <a:lnTo>
                        <a:pt x="72104" y="1423389"/>
                      </a:lnTo>
                      <a:lnTo>
                        <a:pt x="76760" y="1422327"/>
                      </a:lnTo>
                      <a:lnTo>
                        <a:pt x="80013" y="1421571"/>
                      </a:lnTo>
                      <a:lnTo>
                        <a:pt x="87645" y="1426122"/>
                      </a:lnTo>
                      <a:lnTo>
                        <a:pt x="94126" y="1426391"/>
                      </a:lnTo>
                      <a:lnTo>
                        <a:pt x="112398" y="1414798"/>
                      </a:lnTo>
                      <a:lnTo>
                        <a:pt x="109743" y="1410063"/>
                      </a:lnTo>
                      <a:lnTo>
                        <a:pt x="107221" y="1409148"/>
                      </a:lnTo>
                      <a:lnTo>
                        <a:pt x="91445" y="1420899"/>
                      </a:lnTo>
                      <a:lnTo>
                        <a:pt x="87170" y="1419789"/>
                      </a:lnTo>
                      <a:lnTo>
                        <a:pt x="80779" y="1411869"/>
                      </a:lnTo>
                      <a:lnTo>
                        <a:pt x="74159" y="1411113"/>
                      </a:lnTo>
                      <a:lnTo>
                        <a:pt x="69014" y="1413590"/>
                      </a:lnTo>
                      <a:lnTo>
                        <a:pt x="61808" y="1420973"/>
                      </a:lnTo>
                      <a:lnTo>
                        <a:pt x="52512" y="1439863"/>
                      </a:lnTo>
                      <a:lnTo>
                        <a:pt x="46557" y="1447453"/>
                      </a:lnTo>
                      <a:lnTo>
                        <a:pt x="42348" y="1448112"/>
                      </a:lnTo>
                      <a:lnTo>
                        <a:pt x="37989" y="1451577"/>
                      </a:lnTo>
                      <a:lnTo>
                        <a:pt x="38390" y="1453957"/>
                      </a:lnTo>
                      <a:lnTo>
                        <a:pt x="38933" y="1457142"/>
                      </a:lnTo>
                      <a:lnTo>
                        <a:pt x="36594" y="1461547"/>
                      </a:lnTo>
                      <a:lnTo>
                        <a:pt x="33338" y="1460900"/>
                      </a:lnTo>
                      <a:lnTo>
                        <a:pt x="19040" y="1444146"/>
                      </a:lnTo>
                      <a:lnTo>
                        <a:pt x="14231" y="1434933"/>
                      </a:lnTo>
                      <a:lnTo>
                        <a:pt x="10707" y="1420070"/>
                      </a:lnTo>
                      <a:lnTo>
                        <a:pt x="4919" y="1411381"/>
                      </a:lnTo>
                      <a:lnTo>
                        <a:pt x="4785" y="1407830"/>
                      </a:lnTo>
                      <a:lnTo>
                        <a:pt x="9136" y="1404108"/>
                      </a:lnTo>
                      <a:lnTo>
                        <a:pt x="11926" y="1391551"/>
                      </a:lnTo>
                      <a:lnTo>
                        <a:pt x="9830" y="1388586"/>
                      </a:lnTo>
                      <a:lnTo>
                        <a:pt x="7073" y="1388183"/>
                      </a:lnTo>
                      <a:lnTo>
                        <a:pt x="2122" y="1395993"/>
                      </a:lnTo>
                      <a:lnTo>
                        <a:pt x="0" y="1392503"/>
                      </a:lnTo>
                      <a:lnTo>
                        <a:pt x="1971" y="1384816"/>
                      </a:lnTo>
                      <a:lnTo>
                        <a:pt x="6990" y="1379031"/>
                      </a:lnTo>
                      <a:lnTo>
                        <a:pt x="12351" y="1375529"/>
                      </a:lnTo>
                      <a:lnTo>
                        <a:pt x="22807" y="1375395"/>
                      </a:lnTo>
                      <a:lnTo>
                        <a:pt x="28829" y="1369586"/>
                      </a:lnTo>
                      <a:lnTo>
                        <a:pt x="29730" y="1366755"/>
                      </a:lnTo>
                      <a:lnTo>
                        <a:pt x="27867" y="1363521"/>
                      </a:lnTo>
                      <a:lnTo>
                        <a:pt x="21863" y="1362985"/>
                      </a:lnTo>
                      <a:lnTo>
                        <a:pt x="20811" y="1361240"/>
                      </a:lnTo>
                      <a:lnTo>
                        <a:pt x="22924" y="1357603"/>
                      </a:lnTo>
                      <a:lnTo>
                        <a:pt x="32720" y="1352917"/>
                      </a:lnTo>
                      <a:lnTo>
                        <a:pt x="37689" y="1352478"/>
                      </a:lnTo>
                      <a:lnTo>
                        <a:pt x="42332" y="1356883"/>
                      </a:lnTo>
                      <a:lnTo>
                        <a:pt x="47151" y="1366109"/>
                      </a:lnTo>
                      <a:lnTo>
                        <a:pt x="48996" y="1383071"/>
                      </a:lnTo>
                      <a:lnTo>
                        <a:pt x="52195" y="1388794"/>
                      </a:lnTo>
                      <a:lnTo>
                        <a:pt x="64881" y="1402302"/>
                      </a:lnTo>
                      <a:lnTo>
                        <a:pt x="70209" y="1405158"/>
                      </a:lnTo>
                      <a:lnTo>
                        <a:pt x="73031" y="1400484"/>
                      </a:lnTo>
                      <a:lnTo>
                        <a:pt x="70000" y="1392211"/>
                      </a:lnTo>
                      <a:lnTo>
                        <a:pt x="50250" y="1359434"/>
                      </a:lnTo>
                      <a:lnTo>
                        <a:pt x="47225" y="1354418"/>
                      </a:lnTo>
                      <a:lnTo>
                        <a:pt x="47501" y="1348060"/>
                      </a:lnTo>
                      <a:lnTo>
                        <a:pt x="53088" y="1344034"/>
                      </a:lnTo>
                      <a:lnTo>
                        <a:pt x="55995" y="1341642"/>
                      </a:lnTo>
                      <a:lnTo>
                        <a:pt x="60722" y="1341471"/>
                      </a:lnTo>
                      <a:lnTo>
                        <a:pt x="85708" y="1350208"/>
                      </a:lnTo>
                      <a:lnTo>
                        <a:pt x="114987" y="1367695"/>
                      </a:lnTo>
                      <a:lnTo>
                        <a:pt x="121360" y="1378897"/>
                      </a:lnTo>
                      <a:lnTo>
                        <a:pt x="126378" y="1379983"/>
                      </a:lnTo>
                      <a:lnTo>
                        <a:pt x="130896" y="1373723"/>
                      </a:lnTo>
                      <a:lnTo>
                        <a:pt x="136500" y="1370221"/>
                      </a:lnTo>
                      <a:lnTo>
                        <a:pt x="145210" y="1369904"/>
                      </a:lnTo>
                      <a:lnTo>
                        <a:pt x="150921" y="1372662"/>
                      </a:lnTo>
                      <a:lnTo>
                        <a:pt x="152559" y="1373455"/>
                      </a:lnTo>
                      <a:lnTo>
                        <a:pt x="160560" y="1374175"/>
                      </a:lnTo>
                      <a:lnTo>
                        <a:pt x="165295" y="1366889"/>
                      </a:lnTo>
                      <a:lnTo>
                        <a:pt x="168101" y="1354589"/>
                      </a:lnTo>
                      <a:lnTo>
                        <a:pt x="171817" y="1353954"/>
                      </a:lnTo>
                      <a:lnTo>
                        <a:pt x="178757" y="1360056"/>
                      </a:lnTo>
                      <a:lnTo>
                        <a:pt x="186974" y="1359763"/>
                      </a:lnTo>
                      <a:lnTo>
                        <a:pt x="195209" y="1367341"/>
                      </a:lnTo>
                      <a:lnTo>
                        <a:pt x="204378" y="1365999"/>
                      </a:lnTo>
                      <a:lnTo>
                        <a:pt x="213639" y="1367195"/>
                      </a:lnTo>
                      <a:lnTo>
                        <a:pt x="219941" y="1354516"/>
                      </a:lnTo>
                      <a:lnTo>
                        <a:pt x="229505" y="1349854"/>
                      </a:lnTo>
                      <a:lnTo>
                        <a:pt x="239948" y="1342118"/>
                      </a:lnTo>
                      <a:lnTo>
                        <a:pt x="243734" y="1343509"/>
                      </a:lnTo>
                      <a:lnTo>
                        <a:pt x="251441" y="1357469"/>
                      </a:lnTo>
                      <a:lnTo>
                        <a:pt x="255728" y="1351733"/>
                      </a:lnTo>
                      <a:lnTo>
                        <a:pt x="251795" y="1346023"/>
                      </a:lnTo>
                      <a:lnTo>
                        <a:pt x="241804" y="1330623"/>
                      </a:lnTo>
                      <a:lnTo>
                        <a:pt x="237529" y="1329756"/>
                      </a:lnTo>
                      <a:lnTo>
                        <a:pt x="233316" y="1337786"/>
                      </a:lnTo>
                      <a:lnTo>
                        <a:pt x="230873" y="1339140"/>
                      </a:lnTo>
                      <a:lnTo>
                        <a:pt x="223899" y="1346755"/>
                      </a:lnTo>
                      <a:lnTo>
                        <a:pt x="217230" y="1348268"/>
                      </a:lnTo>
                      <a:lnTo>
                        <a:pt x="209962" y="1361740"/>
                      </a:lnTo>
                      <a:lnTo>
                        <a:pt x="197281" y="1362448"/>
                      </a:lnTo>
                      <a:lnTo>
                        <a:pt x="187225" y="1352637"/>
                      </a:lnTo>
                      <a:lnTo>
                        <a:pt x="181146" y="1349806"/>
                      </a:lnTo>
                      <a:lnTo>
                        <a:pt x="177938" y="1343570"/>
                      </a:lnTo>
                      <a:lnTo>
                        <a:pt x="176402" y="1342350"/>
                      </a:lnTo>
                      <a:lnTo>
                        <a:pt x="167516" y="1344961"/>
                      </a:lnTo>
                      <a:lnTo>
                        <a:pt x="156058" y="1366462"/>
                      </a:lnTo>
                      <a:lnTo>
                        <a:pt x="152156" y="1366109"/>
                      </a:lnTo>
                      <a:lnTo>
                        <a:pt x="149353" y="1360093"/>
                      </a:lnTo>
                      <a:lnTo>
                        <a:pt x="144434" y="1361801"/>
                      </a:lnTo>
                      <a:lnTo>
                        <a:pt x="141403" y="1360642"/>
                      </a:lnTo>
                      <a:lnTo>
                        <a:pt x="142848" y="1352198"/>
                      </a:lnTo>
                      <a:lnTo>
                        <a:pt x="137410" y="1353417"/>
                      </a:lnTo>
                      <a:lnTo>
                        <a:pt x="133335" y="1358140"/>
                      </a:lnTo>
                      <a:lnTo>
                        <a:pt x="126637" y="1358885"/>
                      </a:lnTo>
                      <a:lnTo>
                        <a:pt x="118152" y="1358689"/>
                      </a:lnTo>
                      <a:lnTo>
                        <a:pt x="110829" y="1355895"/>
                      </a:lnTo>
                      <a:lnTo>
                        <a:pt x="81207" y="1335638"/>
                      </a:lnTo>
                      <a:lnTo>
                        <a:pt x="77825" y="1331696"/>
                      </a:lnTo>
                      <a:lnTo>
                        <a:pt x="80555" y="1324216"/>
                      </a:lnTo>
                      <a:lnTo>
                        <a:pt x="75754" y="1315503"/>
                      </a:lnTo>
                      <a:lnTo>
                        <a:pt x="72898" y="1305192"/>
                      </a:lnTo>
                      <a:lnTo>
                        <a:pt x="74635" y="1298005"/>
                      </a:lnTo>
                      <a:lnTo>
                        <a:pt x="80564" y="1289402"/>
                      </a:lnTo>
                      <a:lnTo>
                        <a:pt x="88589" y="1283520"/>
                      </a:lnTo>
                      <a:lnTo>
                        <a:pt x="100707" y="1280786"/>
                      </a:lnTo>
                      <a:lnTo>
                        <a:pt x="112182" y="1280884"/>
                      </a:lnTo>
                      <a:lnTo>
                        <a:pt x="120441" y="1281848"/>
                      </a:lnTo>
                      <a:lnTo>
                        <a:pt x="133895" y="1288474"/>
                      </a:lnTo>
                      <a:lnTo>
                        <a:pt x="138789" y="1293136"/>
                      </a:lnTo>
                      <a:lnTo>
                        <a:pt x="139832" y="1301482"/>
                      </a:lnTo>
                      <a:lnTo>
                        <a:pt x="134328" y="1315150"/>
                      </a:lnTo>
                      <a:lnTo>
                        <a:pt x="135690" y="1318408"/>
                      </a:lnTo>
                      <a:lnTo>
                        <a:pt x="139490" y="1320299"/>
                      </a:lnTo>
                      <a:lnTo>
                        <a:pt x="145453" y="1319579"/>
                      </a:lnTo>
                      <a:lnTo>
                        <a:pt x="146814" y="1308597"/>
                      </a:lnTo>
                      <a:lnTo>
                        <a:pt x="145954" y="1298212"/>
                      </a:lnTo>
                      <a:lnTo>
                        <a:pt x="144885" y="1281982"/>
                      </a:lnTo>
                      <a:lnTo>
                        <a:pt x="135966" y="1283581"/>
                      </a:lnTo>
                      <a:lnTo>
                        <a:pt x="133677" y="1282385"/>
                      </a:lnTo>
                      <a:lnTo>
                        <a:pt x="135164" y="1274966"/>
                      </a:lnTo>
                      <a:lnTo>
                        <a:pt x="131756" y="1270255"/>
                      </a:lnTo>
                      <a:lnTo>
                        <a:pt x="124800" y="1278138"/>
                      </a:lnTo>
                      <a:lnTo>
                        <a:pt x="121334" y="1278773"/>
                      </a:lnTo>
                      <a:lnTo>
                        <a:pt x="115973" y="1275503"/>
                      </a:lnTo>
                      <a:lnTo>
                        <a:pt x="112674" y="1273489"/>
                      </a:lnTo>
                      <a:lnTo>
                        <a:pt x="100674" y="1272659"/>
                      </a:lnTo>
                      <a:lnTo>
                        <a:pt x="87780" y="1274648"/>
                      </a:lnTo>
                      <a:lnTo>
                        <a:pt x="73558" y="1281531"/>
                      </a:lnTo>
                      <a:lnTo>
                        <a:pt x="71253" y="1286949"/>
                      </a:lnTo>
                      <a:lnTo>
                        <a:pt x="60446" y="1284545"/>
                      </a:lnTo>
                      <a:lnTo>
                        <a:pt x="57306" y="1280347"/>
                      </a:lnTo>
                      <a:lnTo>
                        <a:pt x="56346" y="1274282"/>
                      </a:lnTo>
                      <a:lnTo>
                        <a:pt x="58733" y="1271402"/>
                      </a:lnTo>
                      <a:lnTo>
                        <a:pt x="67453" y="1271073"/>
                      </a:lnTo>
                      <a:lnTo>
                        <a:pt x="76914" y="1263617"/>
                      </a:lnTo>
                      <a:lnTo>
                        <a:pt x="85416" y="1264313"/>
                      </a:lnTo>
                      <a:lnTo>
                        <a:pt x="99045" y="1254929"/>
                      </a:lnTo>
                      <a:lnTo>
                        <a:pt x="103839" y="1249413"/>
                      </a:lnTo>
                      <a:lnTo>
                        <a:pt x="112691" y="1245789"/>
                      </a:lnTo>
                      <a:lnTo>
                        <a:pt x="114704" y="1239101"/>
                      </a:lnTo>
                      <a:lnTo>
                        <a:pt x="117810" y="1235184"/>
                      </a:lnTo>
                      <a:lnTo>
                        <a:pt x="121192" y="1232012"/>
                      </a:lnTo>
                      <a:lnTo>
                        <a:pt x="132992" y="1227265"/>
                      </a:lnTo>
                      <a:lnTo>
                        <a:pt x="141436" y="1226191"/>
                      </a:lnTo>
                      <a:lnTo>
                        <a:pt x="150948" y="1227118"/>
                      </a:lnTo>
                      <a:lnTo>
                        <a:pt x="163392" y="1233280"/>
                      </a:lnTo>
                      <a:lnTo>
                        <a:pt x="171350" y="1239858"/>
                      </a:lnTo>
                      <a:lnTo>
                        <a:pt x="176393" y="1241457"/>
                      </a:lnTo>
                      <a:lnTo>
                        <a:pt x="185187" y="1243433"/>
                      </a:lnTo>
                      <a:lnTo>
                        <a:pt x="191635" y="1242176"/>
                      </a:lnTo>
                      <a:lnTo>
                        <a:pt x="194023" y="1239297"/>
                      </a:lnTo>
                      <a:lnTo>
                        <a:pt x="193381" y="1235001"/>
                      </a:lnTo>
                      <a:lnTo>
                        <a:pt x="190290" y="1232317"/>
                      </a:lnTo>
                      <a:lnTo>
                        <a:pt x="179951" y="1236246"/>
                      </a:lnTo>
                      <a:lnTo>
                        <a:pt x="172970" y="1236246"/>
                      </a:lnTo>
                      <a:lnTo>
                        <a:pt x="164226" y="1228680"/>
                      </a:lnTo>
                      <a:lnTo>
                        <a:pt x="158715" y="1228107"/>
                      </a:lnTo>
                      <a:lnTo>
                        <a:pt x="152217" y="1220468"/>
                      </a:lnTo>
                      <a:lnTo>
                        <a:pt x="124132" y="1223518"/>
                      </a:lnTo>
                      <a:lnTo>
                        <a:pt x="112674" y="1223933"/>
                      </a:lnTo>
                      <a:lnTo>
                        <a:pt x="109877" y="1222505"/>
                      </a:lnTo>
                      <a:lnTo>
                        <a:pt x="109242" y="1218466"/>
                      </a:lnTo>
                      <a:lnTo>
                        <a:pt x="106996" y="1211425"/>
                      </a:lnTo>
                      <a:lnTo>
                        <a:pt x="103738" y="1211035"/>
                      </a:lnTo>
                      <a:lnTo>
                        <a:pt x="102060" y="1212877"/>
                      </a:lnTo>
                      <a:lnTo>
                        <a:pt x="101575" y="1220516"/>
                      </a:lnTo>
                      <a:lnTo>
                        <a:pt x="93967" y="1224104"/>
                      </a:lnTo>
                      <a:lnTo>
                        <a:pt x="87462" y="1230438"/>
                      </a:lnTo>
                      <a:lnTo>
                        <a:pt x="82359" y="1227326"/>
                      </a:lnTo>
                      <a:lnTo>
                        <a:pt x="83462" y="1223213"/>
                      </a:lnTo>
                      <a:lnTo>
                        <a:pt x="94611" y="1213915"/>
                      </a:lnTo>
                      <a:lnTo>
                        <a:pt x="97192" y="1209241"/>
                      </a:lnTo>
                      <a:lnTo>
                        <a:pt x="96315" y="1205715"/>
                      </a:lnTo>
                      <a:lnTo>
                        <a:pt x="88363" y="1199650"/>
                      </a:lnTo>
                      <a:lnTo>
                        <a:pt x="81081" y="1198137"/>
                      </a:lnTo>
                      <a:lnTo>
                        <a:pt x="71895" y="1199491"/>
                      </a:lnTo>
                      <a:lnTo>
                        <a:pt x="71094" y="1198002"/>
                      </a:lnTo>
                      <a:lnTo>
                        <a:pt x="92698" y="1188057"/>
                      </a:lnTo>
                      <a:lnTo>
                        <a:pt x="100715" y="1174805"/>
                      </a:lnTo>
                      <a:lnTo>
                        <a:pt x="109042" y="1170436"/>
                      </a:lnTo>
                      <a:lnTo>
                        <a:pt x="115488" y="1169179"/>
                      </a:lnTo>
                      <a:lnTo>
                        <a:pt x="122996" y="1169680"/>
                      </a:lnTo>
                      <a:lnTo>
                        <a:pt x="128909" y="1174792"/>
                      </a:lnTo>
                      <a:lnTo>
                        <a:pt x="134705" y="1190595"/>
                      </a:lnTo>
                      <a:lnTo>
                        <a:pt x="138304" y="1193524"/>
                      </a:lnTo>
                      <a:lnTo>
                        <a:pt x="144050" y="1193817"/>
                      </a:lnTo>
                      <a:lnTo>
                        <a:pt x="148927" y="1190595"/>
                      </a:lnTo>
                      <a:lnTo>
                        <a:pt x="152927" y="1190705"/>
                      </a:lnTo>
                      <a:lnTo>
                        <a:pt x="161930" y="1198515"/>
                      </a:lnTo>
                      <a:lnTo>
                        <a:pt x="169671" y="1198747"/>
                      </a:lnTo>
                      <a:lnTo>
                        <a:pt x="173579" y="1196318"/>
                      </a:lnTo>
                      <a:lnTo>
                        <a:pt x="174682" y="1192218"/>
                      </a:lnTo>
                      <a:lnTo>
                        <a:pt x="163283" y="1194402"/>
                      </a:lnTo>
                      <a:lnTo>
                        <a:pt x="158965" y="1192267"/>
                      </a:lnTo>
                      <a:lnTo>
                        <a:pt x="152735" y="1185372"/>
                      </a:lnTo>
                      <a:lnTo>
                        <a:pt x="152818" y="1180540"/>
                      </a:lnTo>
                      <a:lnTo>
                        <a:pt x="155198" y="1177148"/>
                      </a:lnTo>
                      <a:lnTo>
                        <a:pt x="153871" y="1174914"/>
                      </a:lnTo>
                      <a:lnTo>
                        <a:pt x="145152" y="1175476"/>
                      </a:lnTo>
                      <a:lnTo>
                        <a:pt x="143432" y="1183163"/>
                      </a:lnTo>
                      <a:lnTo>
                        <a:pt x="137786" y="1185909"/>
                      </a:lnTo>
                      <a:lnTo>
                        <a:pt x="133828" y="1179698"/>
                      </a:lnTo>
                      <a:lnTo>
                        <a:pt x="131397" y="1167336"/>
                      </a:lnTo>
                      <a:lnTo>
                        <a:pt x="123122" y="1159246"/>
                      </a:lnTo>
                      <a:lnTo>
                        <a:pt x="118787" y="1142369"/>
                      </a:lnTo>
                      <a:lnTo>
                        <a:pt x="120291" y="1135463"/>
                      </a:lnTo>
                      <a:lnTo>
                        <a:pt x="128826" y="1129556"/>
                      </a:lnTo>
                      <a:lnTo>
                        <a:pt x="127631" y="1124004"/>
                      </a:lnTo>
                      <a:lnTo>
                        <a:pt x="117209" y="1133034"/>
                      </a:lnTo>
                      <a:lnTo>
                        <a:pt x="112498" y="1133962"/>
                      </a:lnTo>
                      <a:lnTo>
                        <a:pt x="109877" y="1130240"/>
                      </a:lnTo>
                      <a:lnTo>
                        <a:pt x="105643" y="1130655"/>
                      </a:lnTo>
                      <a:lnTo>
                        <a:pt x="104733" y="1132973"/>
                      </a:lnTo>
                      <a:lnTo>
                        <a:pt x="108857" y="1143748"/>
                      </a:lnTo>
                      <a:lnTo>
                        <a:pt x="114402" y="1145335"/>
                      </a:lnTo>
                      <a:lnTo>
                        <a:pt x="116766" y="1148800"/>
                      </a:lnTo>
                      <a:lnTo>
                        <a:pt x="116866" y="1158709"/>
                      </a:lnTo>
                      <a:lnTo>
                        <a:pt x="114002" y="1162370"/>
                      </a:lnTo>
                      <a:lnTo>
                        <a:pt x="102052" y="1163322"/>
                      </a:lnTo>
                      <a:lnTo>
                        <a:pt x="95303" y="1169923"/>
                      </a:lnTo>
                      <a:lnTo>
                        <a:pt x="86326" y="1184225"/>
                      </a:lnTo>
                      <a:lnTo>
                        <a:pt x="69632" y="1191949"/>
                      </a:lnTo>
                      <a:lnTo>
                        <a:pt x="63177" y="1192950"/>
                      </a:lnTo>
                      <a:lnTo>
                        <a:pt x="60646" y="1194475"/>
                      </a:lnTo>
                      <a:lnTo>
                        <a:pt x="51452" y="1199991"/>
                      </a:lnTo>
                      <a:lnTo>
                        <a:pt x="36228" y="1199784"/>
                      </a:lnTo>
                      <a:lnTo>
                        <a:pt x="29856" y="1203079"/>
                      </a:lnTo>
                      <a:lnTo>
                        <a:pt x="24143" y="1203786"/>
                      </a:lnTo>
                      <a:lnTo>
                        <a:pt x="18364" y="1202737"/>
                      </a:lnTo>
                      <a:lnTo>
                        <a:pt x="15282" y="1200308"/>
                      </a:lnTo>
                      <a:lnTo>
                        <a:pt x="15892" y="1196221"/>
                      </a:lnTo>
                      <a:lnTo>
                        <a:pt x="19325" y="1194561"/>
                      </a:lnTo>
                      <a:lnTo>
                        <a:pt x="28561" y="1194732"/>
                      </a:lnTo>
                      <a:lnTo>
                        <a:pt x="33221" y="1192523"/>
                      </a:lnTo>
                      <a:lnTo>
                        <a:pt x="35960" y="1185311"/>
                      </a:lnTo>
                      <a:lnTo>
                        <a:pt x="33822" y="1174463"/>
                      </a:lnTo>
                      <a:lnTo>
                        <a:pt x="35852" y="1168288"/>
                      </a:lnTo>
                      <a:lnTo>
                        <a:pt x="38557" y="1167165"/>
                      </a:lnTo>
                      <a:lnTo>
                        <a:pt x="44152" y="1170265"/>
                      </a:lnTo>
                      <a:lnTo>
                        <a:pt x="48361" y="1183334"/>
                      </a:lnTo>
                      <a:lnTo>
                        <a:pt x="56287" y="1181516"/>
                      </a:lnTo>
                      <a:lnTo>
                        <a:pt x="62291" y="1174939"/>
                      </a:lnTo>
                      <a:lnTo>
                        <a:pt x="61256" y="1166836"/>
                      </a:lnTo>
                      <a:lnTo>
                        <a:pt x="65732" y="1160905"/>
                      </a:lnTo>
                      <a:lnTo>
                        <a:pt x="66968" y="1159258"/>
                      </a:lnTo>
                      <a:lnTo>
                        <a:pt x="65532" y="1146860"/>
                      </a:lnTo>
                      <a:lnTo>
                        <a:pt x="81817" y="1113217"/>
                      </a:lnTo>
                      <a:lnTo>
                        <a:pt x="88197" y="1110191"/>
                      </a:lnTo>
                      <a:lnTo>
                        <a:pt x="92740" y="1111545"/>
                      </a:lnTo>
                      <a:lnTo>
                        <a:pt x="104557" y="1121039"/>
                      </a:lnTo>
                      <a:lnTo>
                        <a:pt x="109351" y="1122381"/>
                      </a:lnTo>
                      <a:lnTo>
                        <a:pt x="111773" y="1120258"/>
                      </a:lnTo>
                      <a:lnTo>
                        <a:pt x="115932" y="1110703"/>
                      </a:lnTo>
                      <a:lnTo>
                        <a:pt x="116633" y="1102295"/>
                      </a:lnTo>
                      <a:lnTo>
                        <a:pt x="116182" y="1096719"/>
                      </a:lnTo>
                      <a:lnTo>
                        <a:pt x="113066" y="1093277"/>
                      </a:lnTo>
                      <a:lnTo>
                        <a:pt x="109301" y="1092643"/>
                      </a:lnTo>
                      <a:lnTo>
                        <a:pt x="105175" y="1096096"/>
                      </a:lnTo>
                      <a:lnTo>
                        <a:pt x="102570" y="1092887"/>
                      </a:lnTo>
                      <a:lnTo>
                        <a:pt x="96815" y="1099708"/>
                      </a:lnTo>
                      <a:lnTo>
                        <a:pt x="92589" y="1100111"/>
                      </a:lnTo>
                      <a:lnTo>
                        <a:pt x="88924" y="1095425"/>
                      </a:lnTo>
                      <a:lnTo>
                        <a:pt x="85934" y="1095535"/>
                      </a:lnTo>
                      <a:lnTo>
                        <a:pt x="85483" y="1096218"/>
                      </a:lnTo>
                      <a:lnTo>
                        <a:pt x="84748" y="1097353"/>
                      </a:lnTo>
                      <a:lnTo>
                        <a:pt x="86953" y="1103125"/>
                      </a:lnTo>
                      <a:lnTo>
                        <a:pt x="85558" y="1106225"/>
                      </a:lnTo>
                      <a:lnTo>
                        <a:pt x="79829" y="1106432"/>
                      </a:lnTo>
                      <a:lnTo>
                        <a:pt x="68337" y="1099220"/>
                      </a:lnTo>
                      <a:lnTo>
                        <a:pt x="65415" y="1094241"/>
                      </a:lnTo>
                      <a:lnTo>
                        <a:pt x="67469" y="1088836"/>
                      </a:lnTo>
                      <a:lnTo>
                        <a:pt x="93299" y="1063747"/>
                      </a:lnTo>
                      <a:lnTo>
                        <a:pt x="112139" y="1052630"/>
                      </a:lnTo>
                      <a:lnTo>
                        <a:pt x="124274" y="1049652"/>
                      </a:lnTo>
                      <a:lnTo>
                        <a:pt x="129385" y="1045906"/>
                      </a:lnTo>
                      <a:lnTo>
                        <a:pt x="134396" y="1046236"/>
                      </a:lnTo>
                      <a:lnTo>
                        <a:pt x="149887" y="1060928"/>
                      </a:lnTo>
                      <a:lnTo>
                        <a:pt x="156693" y="1062721"/>
                      </a:lnTo>
                      <a:lnTo>
                        <a:pt x="157829" y="1059378"/>
                      </a:lnTo>
                      <a:lnTo>
                        <a:pt x="155181" y="1055143"/>
                      </a:lnTo>
                      <a:lnTo>
                        <a:pt x="133192" y="1040439"/>
                      </a:lnTo>
                      <a:lnTo>
                        <a:pt x="122228" y="1041342"/>
                      </a:lnTo>
                      <a:lnTo>
                        <a:pt x="114955" y="1047444"/>
                      </a:lnTo>
                      <a:lnTo>
                        <a:pt x="96272" y="1056010"/>
                      </a:lnTo>
                      <a:lnTo>
                        <a:pt x="78877" y="1072654"/>
                      </a:lnTo>
                      <a:lnTo>
                        <a:pt x="71769" y="1076474"/>
                      </a:lnTo>
                      <a:lnTo>
                        <a:pt x="62024" y="1083186"/>
                      </a:lnTo>
                      <a:lnTo>
                        <a:pt x="44511" y="1089421"/>
                      </a:lnTo>
                      <a:lnTo>
                        <a:pt x="30565" y="1090446"/>
                      </a:lnTo>
                      <a:lnTo>
                        <a:pt x="21630" y="1084931"/>
                      </a:lnTo>
                      <a:lnTo>
                        <a:pt x="14982" y="1087469"/>
                      </a:lnTo>
                      <a:lnTo>
                        <a:pt x="10990" y="1087615"/>
                      </a:lnTo>
                      <a:lnTo>
                        <a:pt x="9412" y="1085382"/>
                      </a:lnTo>
                      <a:lnTo>
                        <a:pt x="11057" y="1082527"/>
                      </a:lnTo>
                      <a:lnTo>
                        <a:pt x="20986" y="1080892"/>
                      </a:lnTo>
                      <a:lnTo>
                        <a:pt x="21654" y="1078573"/>
                      </a:lnTo>
                      <a:lnTo>
                        <a:pt x="4618" y="1056327"/>
                      </a:lnTo>
                      <a:lnTo>
                        <a:pt x="3926" y="1051007"/>
                      </a:lnTo>
                      <a:lnTo>
                        <a:pt x="5612" y="1049176"/>
                      </a:lnTo>
                      <a:lnTo>
                        <a:pt x="10581" y="1048481"/>
                      </a:lnTo>
                      <a:lnTo>
                        <a:pt x="21930" y="1058487"/>
                      </a:lnTo>
                      <a:lnTo>
                        <a:pt x="27158" y="1058035"/>
                      </a:lnTo>
                      <a:lnTo>
                        <a:pt x="30524" y="1054350"/>
                      </a:lnTo>
                      <a:lnTo>
                        <a:pt x="30707" y="1053362"/>
                      </a:lnTo>
                      <a:lnTo>
                        <a:pt x="31158" y="1051019"/>
                      </a:lnTo>
                      <a:lnTo>
                        <a:pt x="28620" y="1042977"/>
                      </a:lnTo>
                      <a:lnTo>
                        <a:pt x="30256" y="1039866"/>
                      </a:lnTo>
                      <a:lnTo>
                        <a:pt x="41347" y="1042770"/>
                      </a:lnTo>
                      <a:lnTo>
                        <a:pt x="45321" y="1042111"/>
                      </a:lnTo>
                      <a:lnTo>
                        <a:pt x="46750" y="1040024"/>
                      </a:lnTo>
                      <a:lnTo>
                        <a:pt x="49873" y="1029737"/>
                      </a:lnTo>
                      <a:lnTo>
                        <a:pt x="59510" y="1019731"/>
                      </a:lnTo>
                      <a:lnTo>
                        <a:pt x="66183" y="1017705"/>
                      </a:lnTo>
                      <a:lnTo>
                        <a:pt x="77307" y="1021366"/>
                      </a:lnTo>
                      <a:lnTo>
                        <a:pt x="82710" y="1018632"/>
                      </a:lnTo>
                      <a:lnTo>
                        <a:pt x="88973" y="1012043"/>
                      </a:lnTo>
                      <a:lnTo>
                        <a:pt x="92465" y="1004794"/>
                      </a:lnTo>
                      <a:lnTo>
                        <a:pt x="93542" y="985941"/>
                      </a:lnTo>
                      <a:lnTo>
                        <a:pt x="96674" y="982524"/>
                      </a:lnTo>
                      <a:lnTo>
                        <a:pt x="103655" y="982024"/>
                      </a:lnTo>
                      <a:lnTo>
                        <a:pt x="113251" y="984977"/>
                      </a:lnTo>
                      <a:lnTo>
                        <a:pt x="121995" y="984916"/>
                      </a:lnTo>
                      <a:lnTo>
                        <a:pt x="127799" y="979364"/>
                      </a:lnTo>
                      <a:lnTo>
                        <a:pt x="130162" y="968357"/>
                      </a:lnTo>
                      <a:lnTo>
                        <a:pt x="135690" y="969175"/>
                      </a:lnTo>
                      <a:lnTo>
                        <a:pt x="151775" y="979010"/>
                      </a:lnTo>
                      <a:lnTo>
                        <a:pt x="158781" y="979266"/>
                      </a:lnTo>
                      <a:lnTo>
                        <a:pt x="165403" y="975727"/>
                      </a:lnTo>
                      <a:lnTo>
                        <a:pt x="172711" y="963012"/>
                      </a:lnTo>
                      <a:lnTo>
                        <a:pt x="171717" y="955922"/>
                      </a:lnTo>
                      <a:lnTo>
                        <a:pt x="169638" y="959205"/>
                      </a:lnTo>
                      <a:lnTo>
                        <a:pt x="162472" y="970492"/>
                      </a:lnTo>
                      <a:lnTo>
                        <a:pt x="159958" y="970078"/>
                      </a:lnTo>
                      <a:lnTo>
                        <a:pt x="156117" y="960291"/>
                      </a:lnTo>
                      <a:lnTo>
                        <a:pt x="148944" y="955214"/>
                      </a:lnTo>
                      <a:lnTo>
                        <a:pt x="136659" y="939900"/>
                      </a:lnTo>
                      <a:lnTo>
                        <a:pt x="152108" y="924085"/>
                      </a:lnTo>
                      <a:lnTo>
                        <a:pt x="154180" y="918935"/>
                      </a:lnTo>
                      <a:lnTo>
                        <a:pt x="153736" y="913615"/>
                      </a:lnTo>
                      <a:lnTo>
                        <a:pt x="150080" y="908905"/>
                      </a:lnTo>
                      <a:lnTo>
                        <a:pt x="146021" y="907269"/>
                      </a:lnTo>
                      <a:lnTo>
                        <a:pt x="131406" y="904243"/>
                      </a:lnTo>
                      <a:lnTo>
                        <a:pt x="118971" y="905963"/>
                      </a:lnTo>
                      <a:lnTo>
                        <a:pt x="107046" y="901058"/>
                      </a:lnTo>
                      <a:lnTo>
                        <a:pt x="105125" y="896299"/>
                      </a:lnTo>
                      <a:lnTo>
                        <a:pt x="106578" y="887855"/>
                      </a:lnTo>
                      <a:lnTo>
                        <a:pt x="105007" y="885878"/>
                      </a:lnTo>
                      <a:lnTo>
                        <a:pt x="100481" y="885280"/>
                      </a:lnTo>
                      <a:lnTo>
                        <a:pt x="98235" y="878239"/>
                      </a:lnTo>
                      <a:lnTo>
                        <a:pt x="94903" y="875822"/>
                      </a:lnTo>
                      <a:lnTo>
                        <a:pt x="83194" y="877263"/>
                      </a:lnTo>
                      <a:lnTo>
                        <a:pt x="79862" y="874846"/>
                      </a:lnTo>
                      <a:lnTo>
                        <a:pt x="76346" y="867598"/>
                      </a:lnTo>
                      <a:lnTo>
                        <a:pt x="68179" y="862814"/>
                      </a:lnTo>
                      <a:lnTo>
                        <a:pt x="66224" y="857287"/>
                      </a:lnTo>
                      <a:lnTo>
                        <a:pt x="61397" y="855175"/>
                      </a:lnTo>
                      <a:lnTo>
                        <a:pt x="59251" y="850941"/>
                      </a:lnTo>
                      <a:lnTo>
                        <a:pt x="60713" y="843009"/>
                      </a:lnTo>
                      <a:lnTo>
                        <a:pt x="59010" y="830099"/>
                      </a:lnTo>
                      <a:lnTo>
                        <a:pt x="64781" y="823534"/>
                      </a:lnTo>
                      <a:lnTo>
                        <a:pt x="75971" y="821593"/>
                      </a:lnTo>
                      <a:lnTo>
                        <a:pt x="86459" y="814101"/>
                      </a:lnTo>
                      <a:lnTo>
                        <a:pt x="93199" y="813600"/>
                      </a:lnTo>
                      <a:lnTo>
                        <a:pt x="107196" y="820202"/>
                      </a:lnTo>
                      <a:lnTo>
                        <a:pt x="112198" y="820275"/>
                      </a:lnTo>
                      <a:lnTo>
                        <a:pt x="125092" y="817017"/>
                      </a:lnTo>
                      <a:lnTo>
                        <a:pt x="143557" y="822703"/>
                      </a:lnTo>
                      <a:lnTo>
                        <a:pt x="151207" y="819641"/>
                      </a:lnTo>
                      <a:lnTo>
                        <a:pt x="151165" y="818372"/>
                      </a:lnTo>
                      <a:lnTo>
                        <a:pt x="161270" y="814186"/>
                      </a:lnTo>
                      <a:lnTo>
                        <a:pt x="172276" y="814052"/>
                      </a:lnTo>
                      <a:lnTo>
                        <a:pt x="175910" y="817737"/>
                      </a:lnTo>
                      <a:lnTo>
                        <a:pt x="176043" y="821544"/>
                      </a:lnTo>
                      <a:lnTo>
                        <a:pt x="180795" y="828744"/>
                      </a:lnTo>
                      <a:lnTo>
                        <a:pt x="182340" y="837335"/>
                      </a:lnTo>
                      <a:lnTo>
                        <a:pt x="186449" y="840239"/>
                      </a:lnTo>
                      <a:lnTo>
                        <a:pt x="188979" y="841166"/>
                      </a:lnTo>
                      <a:lnTo>
                        <a:pt x="192036" y="835468"/>
                      </a:lnTo>
                      <a:lnTo>
                        <a:pt x="190399" y="831453"/>
                      </a:lnTo>
                      <a:lnTo>
                        <a:pt x="179818" y="822167"/>
                      </a:lnTo>
                      <a:lnTo>
                        <a:pt x="179433" y="818372"/>
                      </a:lnTo>
                      <a:lnTo>
                        <a:pt x="183592" y="815675"/>
                      </a:lnTo>
                      <a:lnTo>
                        <a:pt x="184227" y="812356"/>
                      </a:lnTo>
                      <a:lnTo>
                        <a:pt x="181112" y="809158"/>
                      </a:lnTo>
                      <a:lnTo>
                        <a:pt x="168260" y="806571"/>
                      </a:lnTo>
                      <a:lnTo>
                        <a:pt x="162522" y="807023"/>
                      </a:lnTo>
                      <a:lnTo>
                        <a:pt x="158561" y="789854"/>
                      </a:lnTo>
                      <a:lnTo>
                        <a:pt x="158859" y="788853"/>
                      </a:lnTo>
                      <a:lnTo>
                        <a:pt x="158859" y="786718"/>
                      </a:lnTo>
                      <a:lnTo>
                        <a:pt x="158637" y="785448"/>
                      </a:lnTo>
                      <a:lnTo>
                        <a:pt x="158378" y="783960"/>
                      </a:lnTo>
                      <a:lnTo>
                        <a:pt x="158583" y="781629"/>
                      </a:lnTo>
                      <a:lnTo>
                        <a:pt x="158653" y="780824"/>
                      </a:lnTo>
                      <a:lnTo>
                        <a:pt x="158447" y="777541"/>
                      </a:lnTo>
                      <a:lnTo>
                        <a:pt x="157862" y="775588"/>
                      </a:lnTo>
                      <a:lnTo>
                        <a:pt x="157307" y="773733"/>
                      </a:lnTo>
                      <a:lnTo>
                        <a:pt x="156950" y="772648"/>
                      </a:lnTo>
                      <a:lnTo>
                        <a:pt x="156293" y="770671"/>
                      </a:lnTo>
                      <a:lnTo>
                        <a:pt x="155023" y="767791"/>
                      </a:lnTo>
                      <a:lnTo>
                        <a:pt x="154048" y="765387"/>
                      </a:lnTo>
                      <a:lnTo>
                        <a:pt x="153841" y="763629"/>
                      </a:lnTo>
                      <a:lnTo>
                        <a:pt x="154106" y="762592"/>
                      </a:lnTo>
                      <a:lnTo>
                        <a:pt x="154254" y="762019"/>
                      </a:lnTo>
                      <a:lnTo>
                        <a:pt x="154461" y="759566"/>
                      </a:lnTo>
                      <a:lnTo>
                        <a:pt x="154185" y="757809"/>
                      </a:lnTo>
                      <a:lnTo>
                        <a:pt x="153843" y="756820"/>
                      </a:lnTo>
                      <a:lnTo>
                        <a:pt x="153497" y="755820"/>
                      </a:lnTo>
                      <a:lnTo>
                        <a:pt x="153292" y="754453"/>
                      </a:lnTo>
                      <a:lnTo>
                        <a:pt x="153773" y="753452"/>
                      </a:lnTo>
                      <a:lnTo>
                        <a:pt x="154495" y="752549"/>
                      </a:lnTo>
                      <a:lnTo>
                        <a:pt x="154932" y="752012"/>
                      </a:lnTo>
                      <a:lnTo>
                        <a:pt x="155737" y="750707"/>
                      </a:lnTo>
                      <a:lnTo>
                        <a:pt x="155737" y="748742"/>
                      </a:lnTo>
                      <a:lnTo>
                        <a:pt x="155720" y="747497"/>
                      </a:lnTo>
                      <a:lnTo>
                        <a:pt x="155692" y="745521"/>
                      </a:lnTo>
                      <a:lnTo>
                        <a:pt x="155782" y="742055"/>
                      </a:lnTo>
                      <a:lnTo>
                        <a:pt x="156271" y="740298"/>
                      </a:lnTo>
                      <a:lnTo>
                        <a:pt x="156817" y="737638"/>
                      </a:lnTo>
                      <a:lnTo>
                        <a:pt x="156505" y="736161"/>
                      </a:lnTo>
                      <a:lnTo>
                        <a:pt x="155466" y="734953"/>
                      </a:lnTo>
                      <a:lnTo>
                        <a:pt x="154279" y="733501"/>
                      </a:lnTo>
                      <a:lnTo>
                        <a:pt x="154120" y="729633"/>
                      </a:lnTo>
                      <a:lnTo>
                        <a:pt x="156053" y="729498"/>
                      </a:lnTo>
                      <a:lnTo>
                        <a:pt x="160681" y="729181"/>
                      </a:lnTo>
                      <a:lnTo>
                        <a:pt x="166651" y="729291"/>
                      </a:lnTo>
                      <a:lnTo>
                        <a:pt x="168541" y="729328"/>
                      </a:lnTo>
                      <a:lnTo>
                        <a:pt x="170421" y="729230"/>
                      </a:lnTo>
                      <a:lnTo>
                        <a:pt x="174653" y="729010"/>
                      </a:lnTo>
                      <a:lnTo>
                        <a:pt x="176065" y="728937"/>
                      </a:lnTo>
                      <a:lnTo>
                        <a:pt x="177522" y="728973"/>
                      </a:lnTo>
                      <a:lnTo>
                        <a:pt x="178978" y="728998"/>
                      </a:lnTo>
                      <a:lnTo>
                        <a:pt x="186748" y="729157"/>
                      </a:lnTo>
                      <a:lnTo>
                        <a:pt x="190405" y="729938"/>
                      </a:lnTo>
                      <a:lnTo>
                        <a:pt x="192005" y="730267"/>
                      </a:lnTo>
                      <a:lnTo>
                        <a:pt x="193359" y="730780"/>
                      </a:lnTo>
                      <a:lnTo>
                        <a:pt x="196063" y="731805"/>
                      </a:lnTo>
                      <a:lnTo>
                        <a:pt x="197415" y="732317"/>
                      </a:lnTo>
                      <a:lnTo>
                        <a:pt x="198699" y="733001"/>
                      </a:lnTo>
                      <a:lnTo>
                        <a:pt x="202120" y="734806"/>
                      </a:lnTo>
                      <a:lnTo>
                        <a:pt x="203401" y="735478"/>
                      </a:lnTo>
                      <a:lnTo>
                        <a:pt x="204352" y="736185"/>
                      </a:lnTo>
                      <a:lnTo>
                        <a:pt x="206624" y="737869"/>
                      </a:lnTo>
                      <a:lnTo>
                        <a:pt x="207429" y="738467"/>
                      </a:lnTo>
                      <a:lnTo>
                        <a:pt x="208216" y="739322"/>
                      </a:lnTo>
                      <a:lnTo>
                        <a:pt x="210622" y="741933"/>
                      </a:lnTo>
                      <a:lnTo>
                        <a:pt x="211721" y="743116"/>
                      </a:lnTo>
                      <a:lnTo>
                        <a:pt x="212637" y="744935"/>
                      </a:lnTo>
                      <a:lnTo>
                        <a:pt x="213761" y="747168"/>
                      </a:lnTo>
                      <a:lnTo>
                        <a:pt x="214017" y="747668"/>
                      </a:lnTo>
                      <a:lnTo>
                        <a:pt x="214225" y="748144"/>
                      </a:lnTo>
                      <a:lnTo>
                        <a:pt x="217340" y="755441"/>
                      </a:lnTo>
                      <a:lnTo>
                        <a:pt x="218170" y="757382"/>
                      </a:lnTo>
                      <a:lnTo>
                        <a:pt x="219001" y="759322"/>
                      </a:lnTo>
                      <a:lnTo>
                        <a:pt x="220198" y="761702"/>
                      </a:lnTo>
                      <a:lnTo>
                        <a:pt x="224497" y="770268"/>
                      </a:lnTo>
                      <a:lnTo>
                        <a:pt x="225450" y="772172"/>
                      </a:lnTo>
                      <a:lnTo>
                        <a:pt x="227099" y="773294"/>
                      </a:lnTo>
                      <a:lnTo>
                        <a:pt x="231019" y="775954"/>
                      </a:lnTo>
                      <a:lnTo>
                        <a:pt x="232216" y="776735"/>
                      </a:lnTo>
                      <a:lnTo>
                        <a:pt x="235893" y="779152"/>
                      </a:lnTo>
                      <a:lnTo>
                        <a:pt x="241939" y="783118"/>
                      </a:lnTo>
                      <a:lnTo>
                        <a:pt x="243673" y="784252"/>
                      </a:lnTo>
                      <a:lnTo>
                        <a:pt x="245456" y="784875"/>
                      </a:lnTo>
                      <a:lnTo>
                        <a:pt x="247679" y="785644"/>
                      </a:lnTo>
                      <a:lnTo>
                        <a:pt x="256217" y="788584"/>
                      </a:lnTo>
                      <a:lnTo>
                        <a:pt x="259759" y="789817"/>
                      </a:lnTo>
                      <a:lnTo>
                        <a:pt x="262483" y="790830"/>
                      </a:lnTo>
                      <a:lnTo>
                        <a:pt x="271118" y="794027"/>
                      </a:lnTo>
                      <a:lnTo>
                        <a:pt x="272926" y="794698"/>
                      </a:lnTo>
                      <a:lnTo>
                        <a:pt x="274965" y="794893"/>
                      </a:lnTo>
                      <a:lnTo>
                        <a:pt x="286031" y="795943"/>
                      </a:lnTo>
                      <a:lnTo>
                        <a:pt x="288938" y="796211"/>
                      </a:lnTo>
                      <a:lnTo>
                        <a:pt x="291247" y="796809"/>
                      </a:lnTo>
                      <a:lnTo>
                        <a:pt x="293103" y="797273"/>
                      </a:lnTo>
                      <a:lnTo>
                        <a:pt x="299601" y="798932"/>
                      </a:lnTo>
                      <a:lnTo>
                        <a:pt x="300981" y="799287"/>
                      </a:lnTo>
                      <a:lnTo>
                        <a:pt x="301958" y="799262"/>
                      </a:lnTo>
                      <a:lnTo>
                        <a:pt x="304963" y="799201"/>
                      </a:lnTo>
                      <a:lnTo>
                        <a:pt x="306368" y="799177"/>
                      </a:lnTo>
                      <a:lnTo>
                        <a:pt x="307528" y="798420"/>
                      </a:lnTo>
                      <a:lnTo>
                        <a:pt x="308945" y="797456"/>
                      </a:lnTo>
                      <a:lnTo>
                        <a:pt x="310337" y="796504"/>
                      </a:lnTo>
                      <a:lnTo>
                        <a:pt x="311436" y="795760"/>
                      </a:lnTo>
                      <a:lnTo>
                        <a:pt x="311888" y="794478"/>
                      </a:lnTo>
                      <a:lnTo>
                        <a:pt x="312792" y="791952"/>
                      </a:lnTo>
                      <a:lnTo>
                        <a:pt x="313158" y="790940"/>
                      </a:lnTo>
                      <a:lnTo>
                        <a:pt x="312865" y="788999"/>
                      </a:lnTo>
                      <a:lnTo>
                        <a:pt x="312499" y="786534"/>
                      </a:lnTo>
                      <a:lnTo>
                        <a:pt x="310203" y="771183"/>
                      </a:lnTo>
                      <a:lnTo>
                        <a:pt x="309812" y="768535"/>
                      </a:lnTo>
                      <a:lnTo>
                        <a:pt x="309201" y="766485"/>
                      </a:lnTo>
                      <a:lnTo>
                        <a:pt x="306600" y="757772"/>
                      </a:lnTo>
                      <a:lnTo>
                        <a:pt x="306453" y="757260"/>
                      </a:lnTo>
                      <a:lnTo>
                        <a:pt x="303717" y="748144"/>
                      </a:lnTo>
                      <a:lnTo>
                        <a:pt x="303265" y="746619"/>
                      </a:lnTo>
                      <a:lnTo>
                        <a:pt x="302813" y="745094"/>
                      </a:lnTo>
                      <a:lnTo>
                        <a:pt x="301836" y="742811"/>
                      </a:lnTo>
                      <a:lnTo>
                        <a:pt x="300859" y="740517"/>
                      </a:lnTo>
                      <a:lnTo>
                        <a:pt x="297317" y="732195"/>
                      </a:lnTo>
                      <a:lnTo>
                        <a:pt x="289805" y="714562"/>
                      </a:lnTo>
                      <a:lnTo>
                        <a:pt x="288963" y="712597"/>
                      </a:lnTo>
                      <a:lnTo>
                        <a:pt x="288340" y="711133"/>
                      </a:lnTo>
                      <a:lnTo>
                        <a:pt x="287643" y="709742"/>
                      </a:lnTo>
                      <a:lnTo>
                        <a:pt x="286911" y="708265"/>
                      </a:lnTo>
                      <a:lnTo>
                        <a:pt x="279020" y="692463"/>
                      </a:lnTo>
                      <a:lnTo>
                        <a:pt x="275063" y="684531"/>
                      </a:lnTo>
                      <a:lnTo>
                        <a:pt x="274599" y="683591"/>
                      </a:lnTo>
                      <a:lnTo>
                        <a:pt x="272962" y="680284"/>
                      </a:lnTo>
                      <a:lnTo>
                        <a:pt x="265328" y="664835"/>
                      </a:lnTo>
                      <a:lnTo>
                        <a:pt x="264632" y="663432"/>
                      </a:lnTo>
                      <a:lnTo>
                        <a:pt x="263704" y="661553"/>
                      </a:lnTo>
                      <a:lnTo>
                        <a:pt x="262922" y="659576"/>
                      </a:lnTo>
                      <a:lnTo>
                        <a:pt x="262324" y="658099"/>
                      </a:lnTo>
                      <a:lnTo>
                        <a:pt x="257609" y="646250"/>
                      </a:lnTo>
                      <a:lnTo>
                        <a:pt x="257304" y="645482"/>
                      </a:lnTo>
                      <a:lnTo>
                        <a:pt x="256424" y="643285"/>
                      </a:lnTo>
                      <a:lnTo>
                        <a:pt x="255960" y="641186"/>
                      </a:lnTo>
                      <a:lnTo>
                        <a:pt x="255716" y="640137"/>
                      </a:lnTo>
                      <a:lnTo>
                        <a:pt x="252748" y="626994"/>
                      </a:lnTo>
                      <a:lnTo>
                        <a:pt x="252394" y="625420"/>
                      </a:lnTo>
                      <a:lnTo>
                        <a:pt x="252040" y="623846"/>
                      </a:lnTo>
                      <a:lnTo>
                        <a:pt x="251869" y="622223"/>
                      </a:lnTo>
                      <a:lnTo>
                        <a:pt x="251710" y="620600"/>
                      </a:lnTo>
                      <a:lnTo>
                        <a:pt x="249707" y="601161"/>
                      </a:lnTo>
                      <a:lnTo>
                        <a:pt x="249487" y="598989"/>
                      </a:lnTo>
                      <a:lnTo>
                        <a:pt x="249328" y="597378"/>
                      </a:lnTo>
                      <a:lnTo>
                        <a:pt x="249023" y="595291"/>
                      </a:lnTo>
                      <a:lnTo>
                        <a:pt x="248192" y="589580"/>
                      </a:lnTo>
                      <a:lnTo>
                        <a:pt x="245639" y="572069"/>
                      </a:lnTo>
                      <a:lnTo>
                        <a:pt x="245102" y="568347"/>
                      </a:lnTo>
                      <a:lnTo>
                        <a:pt x="244736" y="566273"/>
                      </a:lnTo>
                      <a:lnTo>
                        <a:pt x="244638" y="565760"/>
                      </a:lnTo>
                      <a:lnTo>
                        <a:pt x="243832" y="561160"/>
                      </a:lnTo>
                      <a:lnTo>
                        <a:pt x="243600" y="559952"/>
                      </a:lnTo>
                      <a:lnTo>
                        <a:pt x="247569" y="562929"/>
                      </a:lnTo>
                      <a:lnTo>
                        <a:pt x="248766" y="563832"/>
                      </a:lnTo>
                      <a:lnTo>
                        <a:pt x="250586" y="564479"/>
                      </a:lnTo>
                      <a:lnTo>
                        <a:pt x="261506" y="568396"/>
                      </a:lnTo>
                      <a:lnTo>
                        <a:pt x="262898" y="568897"/>
                      </a:lnTo>
                      <a:lnTo>
                        <a:pt x="264754" y="569568"/>
                      </a:lnTo>
                      <a:lnTo>
                        <a:pt x="266147" y="570068"/>
                      </a:lnTo>
                      <a:lnTo>
                        <a:pt x="267527" y="570605"/>
                      </a:lnTo>
                      <a:lnTo>
                        <a:pt x="269811" y="571508"/>
                      </a:lnTo>
                      <a:lnTo>
                        <a:pt x="273463" y="572936"/>
                      </a:lnTo>
                      <a:lnTo>
                        <a:pt x="285946" y="577853"/>
                      </a:lnTo>
                      <a:lnTo>
                        <a:pt x="288254" y="578769"/>
                      </a:lnTo>
                      <a:lnTo>
                        <a:pt x="290147" y="579098"/>
                      </a:lnTo>
                      <a:lnTo>
                        <a:pt x="299112" y="580685"/>
                      </a:lnTo>
                      <a:lnTo>
                        <a:pt x="300529" y="580929"/>
                      </a:lnTo>
                      <a:lnTo>
                        <a:pt x="301958" y="580941"/>
                      </a:lnTo>
                      <a:lnTo>
                        <a:pt x="306673" y="581002"/>
                      </a:lnTo>
                      <a:lnTo>
                        <a:pt x="308566" y="581026"/>
                      </a:lnTo>
                      <a:lnTo>
                        <a:pt x="310447" y="581051"/>
                      </a:lnTo>
                      <a:lnTo>
                        <a:pt x="312047" y="580196"/>
                      </a:lnTo>
                      <a:lnTo>
                        <a:pt x="317824" y="577097"/>
                      </a:lnTo>
                      <a:lnTo>
                        <a:pt x="319229" y="576340"/>
                      </a:lnTo>
                      <a:lnTo>
                        <a:pt x="320609" y="574864"/>
                      </a:lnTo>
                      <a:lnTo>
                        <a:pt x="325434" y="569702"/>
                      </a:lnTo>
                      <a:lnTo>
                        <a:pt x="327498" y="567493"/>
                      </a:lnTo>
                      <a:lnTo>
                        <a:pt x="328878" y="566017"/>
                      </a:lnTo>
                      <a:lnTo>
                        <a:pt x="329953" y="564918"/>
                      </a:lnTo>
                      <a:lnTo>
                        <a:pt x="353220" y="541257"/>
                      </a:lnTo>
                      <a:lnTo>
                        <a:pt x="354833" y="539610"/>
                      </a:lnTo>
                      <a:lnTo>
                        <a:pt x="355798" y="538634"/>
                      </a:lnTo>
                      <a:lnTo>
                        <a:pt x="356946" y="537657"/>
                      </a:lnTo>
                      <a:lnTo>
                        <a:pt x="358106" y="536681"/>
                      </a:lnTo>
                      <a:lnTo>
                        <a:pt x="366973" y="529176"/>
                      </a:lnTo>
                      <a:lnTo>
                        <a:pt x="374045" y="523197"/>
                      </a:lnTo>
                      <a:lnTo>
                        <a:pt x="375450" y="522013"/>
                      </a:lnTo>
                      <a:lnTo>
                        <a:pt x="377197" y="521550"/>
                      </a:lnTo>
                      <a:lnTo>
                        <a:pt x="378931" y="521098"/>
                      </a:lnTo>
                      <a:lnTo>
                        <a:pt x="379823" y="520866"/>
                      </a:lnTo>
                      <a:lnTo>
                        <a:pt x="380775" y="520817"/>
                      </a:lnTo>
                      <a:lnTo>
                        <a:pt x="384488" y="520659"/>
                      </a:lnTo>
                      <a:lnTo>
                        <a:pt x="385856" y="520598"/>
                      </a:lnTo>
                      <a:lnTo>
                        <a:pt x="387310" y="520890"/>
                      </a:lnTo>
                      <a:lnTo>
                        <a:pt x="395029" y="522404"/>
                      </a:lnTo>
                      <a:lnTo>
                        <a:pt x="396470" y="522684"/>
                      </a:lnTo>
                      <a:lnTo>
                        <a:pt x="398327" y="523343"/>
                      </a:lnTo>
                      <a:lnTo>
                        <a:pt x="427140" y="533618"/>
                      </a:lnTo>
                      <a:lnTo>
                        <a:pt x="428068" y="533960"/>
                      </a:lnTo>
                      <a:lnTo>
                        <a:pt x="428532" y="534131"/>
                      </a:lnTo>
                      <a:lnTo>
                        <a:pt x="430352" y="534838"/>
                      </a:lnTo>
                      <a:lnTo>
                        <a:pt x="441711" y="539256"/>
                      </a:lnTo>
                      <a:lnTo>
                        <a:pt x="443067" y="539780"/>
                      </a:lnTo>
                      <a:lnTo>
                        <a:pt x="444044" y="539964"/>
                      </a:lnTo>
                      <a:lnTo>
                        <a:pt x="448868" y="540903"/>
                      </a:lnTo>
                      <a:lnTo>
                        <a:pt x="449797" y="541074"/>
                      </a:lnTo>
                      <a:lnTo>
                        <a:pt x="450688" y="540927"/>
                      </a:lnTo>
                      <a:lnTo>
                        <a:pt x="452545" y="540611"/>
                      </a:lnTo>
                      <a:lnTo>
                        <a:pt x="454169" y="540330"/>
                      </a:lnTo>
                      <a:lnTo>
                        <a:pt x="455073" y="538829"/>
                      </a:lnTo>
                      <a:lnTo>
                        <a:pt x="455745" y="537694"/>
                      </a:lnTo>
                      <a:lnTo>
                        <a:pt x="456551" y="536327"/>
                      </a:lnTo>
                      <a:lnTo>
                        <a:pt x="457015" y="535546"/>
                      </a:lnTo>
                      <a:lnTo>
                        <a:pt x="457394" y="534265"/>
                      </a:lnTo>
                      <a:lnTo>
                        <a:pt x="459836" y="525772"/>
                      </a:lnTo>
                      <a:lnTo>
                        <a:pt x="462218" y="517535"/>
                      </a:lnTo>
                      <a:lnTo>
                        <a:pt x="462817" y="515485"/>
                      </a:lnTo>
                      <a:lnTo>
                        <a:pt x="463256" y="513935"/>
                      </a:lnTo>
                      <a:lnTo>
                        <a:pt x="463806" y="512422"/>
                      </a:lnTo>
                      <a:lnTo>
                        <a:pt x="464527" y="510384"/>
                      </a:lnTo>
                      <a:lnTo>
                        <a:pt x="469595" y="496192"/>
                      </a:lnTo>
                      <a:lnTo>
                        <a:pt x="470683" y="493141"/>
                      </a:lnTo>
                      <a:lnTo>
                        <a:pt x="471061" y="492202"/>
                      </a:lnTo>
                      <a:lnTo>
                        <a:pt x="471843" y="490323"/>
                      </a:lnTo>
                      <a:lnTo>
                        <a:pt x="473382" y="486552"/>
                      </a:lnTo>
                      <a:lnTo>
                        <a:pt x="473785" y="485588"/>
                      </a:lnTo>
                      <a:lnTo>
                        <a:pt x="474786" y="483159"/>
                      </a:lnTo>
                      <a:lnTo>
                        <a:pt x="475593" y="481366"/>
                      </a:lnTo>
                      <a:lnTo>
                        <a:pt x="476619" y="479084"/>
                      </a:lnTo>
                      <a:lnTo>
                        <a:pt x="478353" y="475240"/>
                      </a:lnTo>
                      <a:lnTo>
                        <a:pt x="481614" y="468028"/>
                      </a:lnTo>
                      <a:lnTo>
                        <a:pt x="482481" y="466112"/>
                      </a:lnTo>
                      <a:lnTo>
                        <a:pt x="484020" y="464806"/>
                      </a:lnTo>
                      <a:lnTo>
                        <a:pt x="491312" y="458595"/>
                      </a:lnTo>
                      <a:lnTo>
                        <a:pt x="496369" y="454336"/>
                      </a:lnTo>
                      <a:lnTo>
                        <a:pt x="500253" y="451066"/>
                      </a:lnTo>
                      <a:lnTo>
                        <a:pt x="503538" y="448284"/>
                      </a:lnTo>
                      <a:lnTo>
                        <a:pt x="505370" y="446746"/>
                      </a:lnTo>
                      <a:lnTo>
                        <a:pt x="507007" y="445697"/>
                      </a:lnTo>
                      <a:lnTo>
                        <a:pt x="508644" y="444647"/>
                      </a:lnTo>
                      <a:lnTo>
                        <a:pt x="514116" y="441133"/>
                      </a:lnTo>
                      <a:lnTo>
                        <a:pt x="515789" y="440059"/>
                      </a:lnTo>
                      <a:lnTo>
                        <a:pt x="517694" y="439546"/>
                      </a:lnTo>
                      <a:lnTo>
                        <a:pt x="524326" y="437765"/>
                      </a:lnTo>
                      <a:lnTo>
                        <a:pt x="525755" y="437387"/>
                      </a:lnTo>
                      <a:lnTo>
                        <a:pt x="528186" y="437264"/>
                      </a:lnTo>
                      <a:lnTo>
                        <a:pt x="533047" y="437008"/>
                      </a:lnTo>
                      <a:lnTo>
                        <a:pt x="535795" y="436874"/>
                      </a:lnTo>
                      <a:lnTo>
                        <a:pt x="538079" y="436752"/>
                      </a:lnTo>
                      <a:lnTo>
                        <a:pt x="539594" y="436520"/>
                      </a:lnTo>
                      <a:lnTo>
                        <a:pt x="541841" y="436178"/>
                      </a:lnTo>
                      <a:lnTo>
                        <a:pt x="545701" y="435580"/>
                      </a:lnTo>
                      <a:lnTo>
                        <a:pt x="547631" y="435288"/>
                      </a:lnTo>
                      <a:lnTo>
                        <a:pt x="548901" y="434592"/>
                      </a:lnTo>
                      <a:lnTo>
                        <a:pt x="553420" y="432139"/>
                      </a:lnTo>
                      <a:lnTo>
                        <a:pt x="554861" y="431346"/>
                      </a:lnTo>
                      <a:lnTo>
                        <a:pt x="555790" y="430346"/>
                      </a:lnTo>
                      <a:lnTo>
                        <a:pt x="559356" y="426538"/>
                      </a:lnTo>
                      <a:lnTo>
                        <a:pt x="559527" y="425989"/>
                      </a:lnTo>
                      <a:lnTo>
                        <a:pt x="562581" y="416446"/>
                      </a:lnTo>
                      <a:lnTo>
                        <a:pt x="563399" y="413872"/>
                      </a:lnTo>
                      <a:lnTo>
                        <a:pt x="564510" y="410589"/>
                      </a:lnTo>
                      <a:lnTo>
                        <a:pt x="564877" y="409479"/>
                      </a:lnTo>
                      <a:lnTo>
                        <a:pt x="567991" y="400253"/>
                      </a:lnTo>
                      <a:lnTo>
                        <a:pt x="568297" y="399338"/>
                      </a:lnTo>
                      <a:lnTo>
                        <a:pt x="568810" y="397813"/>
                      </a:lnTo>
                      <a:lnTo>
                        <a:pt x="569127" y="396251"/>
                      </a:lnTo>
                      <a:lnTo>
                        <a:pt x="569274" y="395470"/>
                      </a:lnTo>
                      <a:lnTo>
                        <a:pt x="570349" y="389991"/>
                      </a:lnTo>
                      <a:lnTo>
                        <a:pt x="572169" y="380753"/>
                      </a:lnTo>
                      <a:lnTo>
                        <a:pt x="572462" y="379203"/>
                      </a:lnTo>
                      <a:lnTo>
                        <a:pt x="572669" y="378178"/>
                      </a:lnTo>
                      <a:lnTo>
                        <a:pt x="573280" y="374420"/>
                      </a:lnTo>
                      <a:lnTo>
                        <a:pt x="577799" y="346463"/>
                      </a:lnTo>
                      <a:lnTo>
                        <a:pt x="578239" y="343779"/>
                      </a:lnTo>
                      <a:lnTo>
                        <a:pt x="578447" y="342448"/>
                      </a:lnTo>
                      <a:lnTo>
                        <a:pt x="578813" y="339581"/>
                      </a:lnTo>
                      <a:lnTo>
                        <a:pt x="580938" y="322399"/>
                      </a:lnTo>
                      <a:lnTo>
                        <a:pt x="582233" y="312075"/>
                      </a:lnTo>
                      <a:lnTo>
                        <a:pt x="582477" y="310062"/>
                      </a:lnTo>
                      <a:lnTo>
                        <a:pt x="582184" y="308451"/>
                      </a:lnTo>
                      <a:lnTo>
                        <a:pt x="581671" y="305620"/>
                      </a:lnTo>
                      <a:lnTo>
                        <a:pt x="581378" y="304009"/>
                      </a:lnTo>
                      <a:lnTo>
                        <a:pt x="580437" y="302167"/>
                      </a:lnTo>
                      <a:lnTo>
                        <a:pt x="577958" y="297273"/>
                      </a:lnTo>
                      <a:lnTo>
                        <a:pt x="575747" y="292905"/>
                      </a:lnTo>
                      <a:lnTo>
                        <a:pt x="574795" y="291038"/>
                      </a:lnTo>
                      <a:lnTo>
                        <a:pt x="574563" y="289488"/>
                      </a:lnTo>
                      <a:lnTo>
                        <a:pt x="573549" y="282874"/>
                      </a:lnTo>
                      <a:lnTo>
                        <a:pt x="573756" y="282398"/>
                      </a:lnTo>
                      <a:lnTo>
                        <a:pt x="574550" y="280604"/>
                      </a:lnTo>
                      <a:lnTo>
                        <a:pt x="576786" y="278774"/>
                      </a:lnTo>
                      <a:lnTo>
                        <a:pt x="579387" y="276651"/>
                      </a:lnTo>
                      <a:lnTo>
                        <a:pt x="580511" y="275625"/>
                      </a:lnTo>
                      <a:lnTo>
                        <a:pt x="581635" y="274601"/>
                      </a:lnTo>
                      <a:lnTo>
                        <a:pt x="588706" y="268182"/>
                      </a:lnTo>
                      <a:lnTo>
                        <a:pt x="590258" y="266766"/>
                      </a:lnTo>
                      <a:lnTo>
                        <a:pt x="591601" y="264899"/>
                      </a:lnTo>
                      <a:lnTo>
                        <a:pt x="599565" y="253794"/>
                      </a:lnTo>
                      <a:lnTo>
                        <a:pt x="600823" y="252050"/>
                      </a:lnTo>
                      <a:lnTo>
                        <a:pt x="601690" y="250110"/>
                      </a:lnTo>
                      <a:lnTo>
                        <a:pt x="606063" y="240445"/>
                      </a:lnTo>
                      <a:lnTo>
                        <a:pt x="606722" y="238993"/>
                      </a:lnTo>
                      <a:lnTo>
                        <a:pt x="607357" y="236991"/>
                      </a:lnTo>
                      <a:lnTo>
                        <a:pt x="607992" y="234990"/>
                      </a:lnTo>
                      <a:lnTo>
                        <a:pt x="610044" y="228486"/>
                      </a:lnTo>
                      <a:lnTo>
                        <a:pt x="610692" y="226473"/>
                      </a:lnTo>
                      <a:lnTo>
                        <a:pt x="611632" y="225252"/>
                      </a:lnTo>
                      <a:lnTo>
                        <a:pt x="613684" y="222568"/>
                      </a:lnTo>
                      <a:lnTo>
                        <a:pt x="614002" y="222153"/>
                      </a:lnTo>
                      <a:lnTo>
                        <a:pt x="614502" y="221653"/>
                      </a:lnTo>
                      <a:lnTo>
                        <a:pt x="617153" y="219053"/>
                      </a:lnTo>
                      <a:lnTo>
                        <a:pt x="618154" y="218077"/>
                      </a:lnTo>
                      <a:lnTo>
                        <a:pt x="619486" y="216759"/>
                      </a:lnTo>
                      <a:lnTo>
                        <a:pt x="621806" y="216259"/>
                      </a:lnTo>
                      <a:lnTo>
                        <a:pt x="622906" y="216027"/>
                      </a:lnTo>
                      <a:lnTo>
                        <a:pt x="626545" y="215234"/>
                      </a:lnTo>
                      <a:lnTo>
                        <a:pt x="627889" y="214526"/>
                      </a:lnTo>
                      <a:lnTo>
                        <a:pt x="632078" y="212329"/>
                      </a:lnTo>
                      <a:lnTo>
                        <a:pt x="633642" y="211512"/>
                      </a:lnTo>
                      <a:lnTo>
                        <a:pt x="634741" y="209816"/>
                      </a:lnTo>
                      <a:lnTo>
                        <a:pt x="637233" y="205996"/>
                      </a:lnTo>
                      <a:lnTo>
                        <a:pt x="637514" y="205557"/>
                      </a:lnTo>
                      <a:lnTo>
                        <a:pt x="638283" y="204178"/>
                      </a:lnTo>
                      <a:lnTo>
                        <a:pt x="642131" y="197296"/>
                      </a:lnTo>
                      <a:lnTo>
                        <a:pt x="642900" y="195917"/>
                      </a:lnTo>
                      <a:lnTo>
                        <a:pt x="644182" y="193635"/>
                      </a:lnTo>
                      <a:lnTo>
                        <a:pt x="645685" y="189644"/>
                      </a:lnTo>
                      <a:lnTo>
                        <a:pt x="646442" y="187643"/>
                      </a:lnTo>
                      <a:lnTo>
                        <a:pt x="647908" y="186398"/>
                      </a:lnTo>
                      <a:lnTo>
                        <a:pt x="650082" y="184519"/>
                      </a:lnTo>
                      <a:lnTo>
                        <a:pt x="650827" y="183885"/>
                      </a:lnTo>
                      <a:lnTo>
                        <a:pt x="652073" y="183128"/>
                      </a:lnTo>
                      <a:lnTo>
                        <a:pt x="657483" y="179821"/>
                      </a:lnTo>
                      <a:lnTo>
                        <a:pt x="659572" y="178552"/>
                      </a:lnTo>
                      <a:lnTo>
                        <a:pt x="663041" y="176868"/>
                      </a:lnTo>
                      <a:lnTo>
                        <a:pt x="666546" y="175159"/>
                      </a:lnTo>
                      <a:lnTo>
                        <a:pt x="668293" y="174317"/>
                      </a:lnTo>
                      <a:lnTo>
                        <a:pt x="669062" y="172963"/>
                      </a:lnTo>
                      <a:lnTo>
                        <a:pt x="670565" y="170315"/>
                      </a:lnTo>
                      <a:lnTo>
                        <a:pt x="671065" y="169436"/>
                      </a:lnTo>
                      <a:lnTo>
                        <a:pt x="671664" y="165617"/>
                      </a:lnTo>
                      <a:lnTo>
                        <a:pt x="670381" y="163469"/>
                      </a:lnTo>
                      <a:lnTo>
                        <a:pt x="669514" y="162005"/>
                      </a:lnTo>
                      <a:lnTo>
                        <a:pt x="669026" y="161200"/>
                      </a:lnTo>
                      <a:lnTo>
                        <a:pt x="669099" y="156831"/>
                      </a:lnTo>
                      <a:lnTo>
                        <a:pt x="669783" y="155330"/>
                      </a:lnTo>
                      <a:lnTo>
                        <a:pt x="671236" y="152157"/>
                      </a:lnTo>
                      <a:lnTo>
                        <a:pt x="671823" y="151071"/>
                      </a:lnTo>
                      <a:lnTo>
                        <a:pt x="672360" y="150107"/>
                      </a:lnTo>
                      <a:lnTo>
                        <a:pt x="674424" y="146422"/>
                      </a:lnTo>
                      <a:lnTo>
                        <a:pt x="674742" y="145848"/>
                      </a:lnTo>
                      <a:lnTo>
                        <a:pt x="676183" y="142688"/>
                      </a:lnTo>
                      <a:lnTo>
                        <a:pt x="676916" y="141089"/>
                      </a:lnTo>
                      <a:lnTo>
                        <a:pt x="676745" y="139344"/>
                      </a:lnTo>
                      <a:lnTo>
                        <a:pt x="676574" y="137477"/>
                      </a:lnTo>
                      <a:lnTo>
                        <a:pt x="676452" y="136159"/>
                      </a:lnTo>
                      <a:lnTo>
                        <a:pt x="675804" y="134719"/>
                      </a:lnTo>
                      <a:lnTo>
                        <a:pt x="673362" y="129204"/>
                      </a:lnTo>
                      <a:lnTo>
                        <a:pt x="672788" y="127910"/>
                      </a:lnTo>
                      <a:lnTo>
                        <a:pt x="670430" y="123810"/>
                      </a:lnTo>
                      <a:lnTo>
                        <a:pt x="668989" y="121296"/>
                      </a:lnTo>
                      <a:lnTo>
                        <a:pt x="668036" y="119624"/>
                      </a:lnTo>
                      <a:lnTo>
                        <a:pt x="667768" y="118026"/>
                      </a:lnTo>
                      <a:lnTo>
                        <a:pt x="666839" y="112571"/>
                      </a:lnTo>
                      <a:lnTo>
                        <a:pt x="666681" y="111644"/>
                      </a:lnTo>
                      <a:lnTo>
                        <a:pt x="666546" y="110850"/>
                      </a:lnTo>
                      <a:lnTo>
                        <a:pt x="666998" y="109337"/>
                      </a:lnTo>
                      <a:lnTo>
                        <a:pt x="668452" y="104505"/>
                      </a:lnTo>
                      <a:lnTo>
                        <a:pt x="668965" y="102809"/>
                      </a:lnTo>
                      <a:lnTo>
                        <a:pt x="670443" y="101686"/>
                      </a:lnTo>
                      <a:lnTo>
                        <a:pt x="675145" y="98159"/>
                      </a:lnTo>
                      <a:lnTo>
                        <a:pt x="676085" y="97452"/>
                      </a:lnTo>
                      <a:lnTo>
                        <a:pt x="677783" y="96500"/>
                      </a:lnTo>
                      <a:lnTo>
                        <a:pt x="679066" y="95792"/>
                      </a:lnTo>
                      <a:lnTo>
                        <a:pt x="682461" y="93901"/>
                      </a:lnTo>
                      <a:lnTo>
                        <a:pt x="683744" y="93193"/>
                      </a:lnTo>
                      <a:lnTo>
                        <a:pt x="684574" y="92668"/>
                      </a:lnTo>
                      <a:lnTo>
                        <a:pt x="685820" y="91899"/>
                      </a:lnTo>
                      <a:lnTo>
                        <a:pt x="688446" y="90276"/>
                      </a:lnTo>
                      <a:lnTo>
                        <a:pt x="689753" y="89459"/>
                      </a:lnTo>
                      <a:lnTo>
                        <a:pt x="690718" y="88410"/>
                      </a:lnTo>
                      <a:lnTo>
                        <a:pt x="692880" y="86055"/>
                      </a:lnTo>
                      <a:lnTo>
                        <a:pt x="693490" y="85395"/>
                      </a:lnTo>
                      <a:lnTo>
                        <a:pt x="694712" y="84065"/>
                      </a:lnTo>
                      <a:lnTo>
                        <a:pt x="695335" y="82088"/>
                      </a:lnTo>
                      <a:lnTo>
                        <a:pt x="697814" y="74169"/>
                      </a:lnTo>
                      <a:lnTo>
                        <a:pt x="698132" y="73180"/>
                      </a:lnTo>
                      <a:lnTo>
                        <a:pt x="699695" y="68311"/>
                      </a:lnTo>
                      <a:lnTo>
                        <a:pt x="700367" y="66237"/>
                      </a:lnTo>
                      <a:lnTo>
                        <a:pt x="701112" y="64943"/>
                      </a:lnTo>
                      <a:lnTo>
                        <a:pt x="702969" y="61819"/>
                      </a:lnTo>
                      <a:lnTo>
                        <a:pt x="704300" y="59611"/>
                      </a:lnTo>
                      <a:lnTo>
                        <a:pt x="704373" y="57500"/>
                      </a:lnTo>
                      <a:lnTo>
                        <a:pt x="704776" y="45468"/>
                      </a:lnTo>
                      <a:lnTo>
                        <a:pt x="708953" y="44455"/>
                      </a:lnTo>
                      <a:lnTo>
                        <a:pt x="710431" y="44101"/>
                      </a:lnTo>
                      <a:lnTo>
                        <a:pt x="715720" y="45114"/>
                      </a:lnTo>
                      <a:lnTo>
                        <a:pt x="718126" y="45565"/>
                      </a:lnTo>
                      <a:lnTo>
                        <a:pt x="720019" y="45248"/>
                      </a:lnTo>
                      <a:lnTo>
                        <a:pt x="724758" y="44455"/>
                      </a:lnTo>
                      <a:lnTo>
                        <a:pt x="726639" y="44150"/>
                      </a:lnTo>
                      <a:lnTo>
                        <a:pt x="727335" y="44016"/>
                      </a:lnTo>
                      <a:lnTo>
                        <a:pt x="734090" y="42441"/>
                      </a:lnTo>
                      <a:lnTo>
                        <a:pt x="736117" y="41977"/>
                      </a:lnTo>
                      <a:lnTo>
                        <a:pt x="737314" y="40428"/>
                      </a:lnTo>
                      <a:lnTo>
                        <a:pt x="738829" y="38488"/>
                      </a:lnTo>
                      <a:lnTo>
                        <a:pt x="741980" y="34436"/>
                      </a:lnTo>
                      <a:lnTo>
                        <a:pt x="742957" y="33192"/>
                      </a:lnTo>
                      <a:lnTo>
                        <a:pt x="744313" y="30946"/>
                      </a:lnTo>
                      <a:lnTo>
                        <a:pt x="745656" y="28701"/>
                      </a:lnTo>
                      <a:lnTo>
                        <a:pt x="748099" y="24662"/>
                      </a:lnTo>
                      <a:lnTo>
                        <a:pt x="748637" y="23759"/>
                      </a:lnTo>
                      <a:lnTo>
                        <a:pt x="749394" y="22441"/>
                      </a:lnTo>
                      <a:lnTo>
                        <a:pt x="753193" y="15754"/>
                      </a:lnTo>
                      <a:lnTo>
                        <a:pt x="753669" y="14912"/>
                      </a:lnTo>
                      <a:lnTo>
                        <a:pt x="754341" y="13740"/>
                      </a:lnTo>
                      <a:lnTo>
                        <a:pt x="755318" y="12520"/>
                      </a:lnTo>
                      <a:lnTo>
                        <a:pt x="760826" y="5601"/>
                      </a:lnTo>
                      <a:lnTo>
                        <a:pt x="761803" y="4381"/>
                      </a:lnTo>
                      <a:lnTo>
                        <a:pt x="763025" y="3612"/>
                      </a:lnTo>
                      <a:lnTo>
                        <a:pt x="766005" y="1757"/>
                      </a:lnTo>
                      <a:lnTo>
                        <a:pt x="767458" y="940"/>
                      </a:lnTo>
                      <a:lnTo>
                        <a:pt x="768802" y="830"/>
                      </a:lnTo>
                      <a:lnTo>
                        <a:pt x="777853" y="98"/>
                      </a:lnTo>
                      <a:lnTo>
                        <a:pt x="779074" y="98"/>
                      </a:lnTo>
                      <a:lnTo>
                        <a:pt x="789798" y="12"/>
                      </a:lnTo>
                      <a:lnTo>
                        <a:pt x="791740" y="0"/>
                      </a:lnTo>
                      <a:lnTo>
                        <a:pt x="793682" y="512"/>
                      </a:lnTo>
                      <a:lnTo>
                        <a:pt x="805737" y="3661"/>
                      </a:lnTo>
                      <a:lnTo>
                        <a:pt x="807691" y="4161"/>
                      </a:lnTo>
                      <a:lnTo>
                        <a:pt x="809108" y="4979"/>
                      </a:lnTo>
                      <a:lnTo>
                        <a:pt x="815264" y="8481"/>
                      </a:lnTo>
                      <a:lnTo>
                        <a:pt x="820479" y="11458"/>
                      </a:lnTo>
                      <a:lnTo>
                        <a:pt x="821346" y="11946"/>
                      </a:lnTo>
                      <a:lnTo>
                        <a:pt x="822299" y="12496"/>
                      </a:lnTo>
                      <a:lnTo>
                        <a:pt x="825182" y="14326"/>
                      </a:lnTo>
                      <a:lnTo>
                        <a:pt x="826831" y="15375"/>
                      </a:lnTo>
                      <a:lnTo>
                        <a:pt x="833414" y="19561"/>
                      </a:lnTo>
                      <a:lnTo>
                        <a:pt x="835466" y="20879"/>
                      </a:lnTo>
                      <a:lnTo>
                        <a:pt x="836284" y="21404"/>
                      </a:lnTo>
                      <a:lnTo>
                        <a:pt x="838324" y="22819"/>
                      </a:lnTo>
                      <a:lnTo>
                        <a:pt x="850135" y="31081"/>
                      </a:lnTo>
                      <a:lnTo>
                        <a:pt x="852578" y="32801"/>
                      </a:lnTo>
                      <a:lnTo>
                        <a:pt x="855082" y="34436"/>
                      </a:lnTo>
                      <a:lnTo>
                        <a:pt x="865977" y="41575"/>
                      </a:lnTo>
                      <a:lnTo>
                        <a:pt x="870056" y="44235"/>
                      </a:lnTo>
                    </a:path>
                  </a:pathLst>
                </a:custGeom>
                <a:solidFill>
                  <a:srgbClr val="FFEEE6"/>
                </a:solidFill>
                <a:ln w="12206" cap="flat">
                  <a:solidFill>
                    <a:srgbClr val="000000"/>
                  </a:solidFill>
                  <a:prstDash val="solid"/>
                  <a:round/>
                </a:ln>
              </p:spPr>
              <p:txBody>
                <a:bodyPr rtlCol="0" anchor="ctr"/>
                <a:lstStyle/>
                <a:p>
                  <a:endParaRPr lang="LID4096"/>
                </a:p>
              </p:txBody>
            </p:sp>
            <p:sp>
              <p:nvSpPr>
                <p:cNvPr id="103" name="Freeform: Shape 102">
                  <a:extLst>
                    <a:ext uri="{FF2B5EF4-FFF2-40B4-BE49-F238E27FC236}">
                      <a16:creationId xmlns:a16="http://schemas.microsoft.com/office/drawing/2014/main" id="{E178134A-DC80-6831-7DC7-B614E4CD1AE6}"/>
                    </a:ext>
                  </a:extLst>
                </p:cNvPr>
                <p:cNvSpPr/>
                <p:nvPr/>
              </p:nvSpPr>
              <p:spPr>
                <a:xfrm>
                  <a:off x="8665683" y="3766506"/>
                  <a:ext cx="1271502" cy="1096218"/>
                </a:xfrm>
                <a:custGeom>
                  <a:avLst/>
                  <a:gdLst>
                    <a:gd name="connsiteX0" fmla="*/ 1130821 w 1271502"/>
                    <a:gd name="connsiteY0" fmla="*/ 7664 h 1096218"/>
                    <a:gd name="connsiteX1" fmla="*/ 1132556 w 1271502"/>
                    <a:gd name="connsiteY1" fmla="*/ 8249 h 1096218"/>
                    <a:gd name="connsiteX2" fmla="*/ 1133960 w 1271502"/>
                    <a:gd name="connsiteY2" fmla="*/ 8140 h 1096218"/>
                    <a:gd name="connsiteX3" fmla="*/ 1135988 w 1271502"/>
                    <a:gd name="connsiteY3" fmla="*/ 7981 h 1096218"/>
                    <a:gd name="connsiteX4" fmla="*/ 1137393 w 1271502"/>
                    <a:gd name="connsiteY4" fmla="*/ 7871 h 1096218"/>
                    <a:gd name="connsiteX5" fmla="*/ 1139237 w 1271502"/>
                    <a:gd name="connsiteY5" fmla="*/ 7212 h 1096218"/>
                    <a:gd name="connsiteX6" fmla="*/ 1147567 w 1271502"/>
                    <a:gd name="connsiteY6" fmla="*/ 4271 h 1096218"/>
                    <a:gd name="connsiteX7" fmla="*/ 1156691 w 1271502"/>
                    <a:gd name="connsiteY7" fmla="*/ 1038 h 1096218"/>
                    <a:gd name="connsiteX8" fmla="*/ 1156727 w 1271502"/>
                    <a:gd name="connsiteY8" fmla="*/ 1025 h 1096218"/>
                    <a:gd name="connsiteX9" fmla="*/ 1159085 w 1271502"/>
                    <a:gd name="connsiteY9" fmla="*/ 196 h 1096218"/>
                    <a:gd name="connsiteX10" fmla="*/ 1159121 w 1271502"/>
                    <a:gd name="connsiteY10" fmla="*/ 183 h 1096218"/>
                    <a:gd name="connsiteX11" fmla="*/ 1159121 w 1271502"/>
                    <a:gd name="connsiteY11" fmla="*/ 183 h 1096218"/>
                    <a:gd name="connsiteX12" fmla="*/ 1163066 w 1271502"/>
                    <a:gd name="connsiteY12" fmla="*/ 5870 h 1096218"/>
                    <a:gd name="connsiteX13" fmla="*/ 1169918 w 1271502"/>
                    <a:gd name="connsiteY13" fmla="*/ 15742 h 1096218"/>
                    <a:gd name="connsiteX14" fmla="*/ 1182853 w 1271502"/>
                    <a:gd name="connsiteY14" fmla="*/ 39391 h 1096218"/>
                    <a:gd name="connsiteX15" fmla="*/ 1190878 w 1271502"/>
                    <a:gd name="connsiteY15" fmla="*/ 61136 h 1096218"/>
                    <a:gd name="connsiteX16" fmla="*/ 1194811 w 1271502"/>
                    <a:gd name="connsiteY16" fmla="*/ 71777 h 1096218"/>
                    <a:gd name="connsiteX17" fmla="*/ 1187678 w 1271502"/>
                    <a:gd name="connsiteY17" fmla="*/ 78379 h 1096218"/>
                    <a:gd name="connsiteX18" fmla="*/ 1181290 w 1271502"/>
                    <a:gd name="connsiteY18" fmla="*/ 84273 h 1096218"/>
                    <a:gd name="connsiteX19" fmla="*/ 1179787 w 1271502"/>
                    <a:gd name="connsiteY19" fmla="*/ 85664 h 1096218"/>
                    <a:gd name="connsiteX20" fmla="*/ 1178664 w 1271502"/>
                    <a:gd name="connsiteY20" fmla="*/ 88129 h 1096218"/>
                    <a:gd name="connsiteX21" fmla="*/ 1177833 w 1271502"/>
                    <a:gd name="connsiteY21" fmla="*/ 89984 h 1096218"/>
                    <a:gd name="connsiteX22" fmla="*/ 1177357 w 1271502"/>
                    <a:gd name="connsiteY22" fmla="*/ 90924 h 1096218"/>
                    <a:gd name="connsiteX23" fmla="*/ 1176172 w 1271502"/>
                    <a:gd name="connsiteY23" fmla="*/ 93303 h 1096218"/>
                    <a:gd name="connsiteX24" fmla="*/ 1175280 w 1271502"/>
                    <a:gd name="connsiteY24" fmla="*/ 95060 h 1096218"/>
                    <a:gd name="connsiteX25" fmla="*/ 1174010 w 1271502"/>
                    <a:gd name="connsiteY25" fmla="*/ 96244 h 1096218"/>
                    <a:gd name="connsiteX26" fmla="*/ 1172398 w 1271502"/>
                    <a:gd name="connsiteY26" fmla="*/ 97708 h 1096218"/>
                    <a:gd name="connsiteX27" fmla="*/ 1171579 w 1271502"/>
                    <a:gd name="connsiteY27" fmla="*/ 98465 h 1096218"/>
                    <a:gd name="connsiteX28" fmla="*/ 1170248 w 1271502"/>
                    <a:gd name="connsiteY28" fmla="*/ 99283 h 1096218"/>
                    <a:gd name="connsiteX29" fmla="*/ 1166108 w 1271502"/>
                    <a:gd name="connsiteY29" fmla="*/ 101723 h 1096218"/>
                    <a:gd name="connsiteX30" fmla="*/ 1163250 w 1271502"/>
                    <a:gd name="connsiteY30" fmla="*/ 103651 h 1096218"/>
                    <a:gd name="connsiteX31" fmla="*/ 1158340 w 1271502"/>
                    <a:gd name="connsiteY31" fmla="*/ 106982 h 1096218"/>
                    <a:gd name="connsiteX32" fmla="*/ 1156288 w 1271502"/>
                    <a:gd name="connsiteY32" fmla="*/ 108374 h 1096218"/>
                    <a:gd name="connsiteX33" fmla="*/ 1154993 w 1271502"/>
                    <a:gd name="connsiteY33" fmla="*/ 109118 h 1096218"/>
                    <a:gd name="connsiteX34" fmla="*/ 1153698 w 1271502"/>
                    <a:gd name="connsiteY34" fmla="*/ 109862 h 1096218"/>
                    <a:gd name="connsiteX35" fmla="*/ 1149802 w 1271502"/>
                    <a:gd name="connsiteY35" fmla="*/ 112120 h 1096218"/>
                    <a:gd name="connsiteX36" fmla="*/ 1148068 w 1271502"/>
                    <a:gd name="connsiteY36" fmla="*/ 113121 h 1096218"/>
                    <a:gd name="connsiteX37" fmla="*/ 1146016 w 1271502"/>
                    <a:gd name="connsiteY37" fmla="*/ 114450 h 1096218"/>
                    <a:gd name="connsiteX38" fmla="*/ 1139835 w 1271502"/>
                    <a:gd name="connsiteY38" fmla="*/ 118441 h 1096218"/>
                    <a:gd name="connsiteX39" fmla="*/ 1139420 w 1271502"/>
                    <a:gd name="connsiteY39" fmla="*/ 118709 h 1096218"/>
                    <a:gd name="connsiteX40" fmla="*/ 1139005 w 1271502"/>
                    <a:gd name="connsiteY40" fmla="*/ 118990 h 1096218"/>
                    <a:gd name="connsiteX41" fmla="*/ 1137307 w 1271502"/>
                    <a:gd name="connsiteY41" fmla="*/ 120088 h 1096218"/>
                    <a:gd name="connsiteX42" fmla="*/ 1134669 w 1271502"/>
                    <a:gd name="connsiteY42" fmla="*/ 121345 h 1096218"/>
                    <a:gd name="connsiteX43" fmla="*/ 1132030 w 1271502"/>
                    <a:gd name="connsiteY43" fmla="*/ 122614 h 1096218"/>
                    <a:gd name="connsiteX44" fmla="*/ 1130712 w 1271502"/>
                    <a:gd name="connsiteY44" fmla="*/ 123249 h 1096218"/>
                    <a:gd name="connsiteX45" fmla="*/ 1129392 w 1271502"/>
                    <a:gd name="connsiteY45" fmla="*/ 123883 h 1096218"/>
                    <a:gd name="connsiteX46" fmla="*/ 1128146 w 1271502"/>
                    <a:gd name="connsiteY46" fmla="*/ 124628 h 1096218"/>
                    <a:gd name="connsiteX47" fmla="*/ 1123151 w 1271502"/>
                    <a:gd name="connsiteY47" fmla="*/ 127630 h 1096218"/>
                    <a:gd name="connsiteX48" fmla="*/ 1121490 w 1271502"/>
                    <a:gd name="connsiteY48" fmla="*/ 128630 h 1096218"/>
                    <a:gd name="connsiteX49" fmla="*/ 1120134 w 1271502"/>
                    <a:gd name="connsiteY49" fmla="*/ 130082 h 1096218"/>
                    <a:gd name="connsiteX50" fmla="*/ 1117398 w 1271502"/>
                    <a:gd name="connsiteY50" fmla="*/ 132999 h 1096218"/>
                    <a:gd name="connsiteX51" fmla="*/ 1116739 w 1271502"/>
                    <a:gd name="connsiteY51" fmla="*/ 133707 h 1096218"/>
                    <a:gd name="connsiteX52" fmla="*/ 1115261 w 1271502"/>
                    <a:gd name="connsiteY52" fmla="*/ 135720 h 1096218"/>
                    <a:gd name="connsiteX53" fmla="*/ 1113783 w 1271502"/>
                    <a:gd name="connsiteY53" fmla="*/ 137721 h 1096218"/>
                    <a:gd name="connsiteX54" fmla="*/ 1112305 w 1271502"/>
                    <a:gd name="connsiteY54" fmla="*/ 139735 h 1096218"/>
                    <a:gd name="connsiteX55" fmla="*/ 1111279 w 1271502"/>
                    <a:gd name="connsiteY55" fmla="*/ 140919 h 1096218"/>
                    <a:gd name="connsiteX56" fmla="*/ 1106564 w 1271502"/>
                    <a:gd name="connsiteY56" fmla="*/ 146337 h 1096218"/>
                    <a:gd name="connsiteX57" fmla="*/ 1105490 w 1271502"/>
                    <a:gd name="connsiteY57" fmla="*/ 147569 h 1096218"/>
                    <a:gd name="connsiteX58" fmla="*/ 1104488 w 1271502"/>
                    <a:gd name="connsiteY58" fmla="*/ 148216 h 1096218"/>
                    <a:gd name="connsiteX59" fmla="*/ 1104073 w 1271502"/>
                    <a:gd name="connsiteY59" fmla="*/ 148484 h 1096218"/>
                    <a:gd name="connsiteX60" fmla="*/ 1103657 w 1271502"/>
                    <a:gd name="connsiteY60" fmla="*/ 148740 h 1096218"/>
                    <a:gd name="connsiteX61" fmla="*/ 1103254 w 1271502"/>
                    <a:gd name="connsiteY61" fmla="*/ 148997 h 1096218"/>
                    <a:gd name="connsiteX62" fmla="*/ 1102021 w 1271502"/>
                    <a:gd name="connsiteY62" fmla="*/ 149790 h 1096218"/>
                    <a:gd name="connsiteX63" fmla="*/ 1100628 w 1271502"/>
                    <a:gd name="connsiteY63" fmla="*/ 150132 h 1096218"/>
                    <a:gd name="connsiteX64" fmla="*/ 1096598 w 1271502"/>
                    <a:gd name="connsiteY64" fmla="*/ 151145 h 1096218"/>
                    <a:gd name="connsiteX65" fmla="*/ 1095840 w 1271502"/>
                    <a:gd name="connsiteY65" fmla="*/ 151328 h 1096218"/>
                    <a:gd name="connsiteX66" fmla="*/ 1094326 w 1271502"/>
                    <a:gd name="connsiteY66" fmla="*/ 151560 h 1096218"/>
                    <a:gd name="connsiteX67" fmla="*/ 1093422 w 1271502"/>
                    <a:gd name="connsiteY67" fmla="*/ 151694 h 1096218"/>
                    <a:gd name="connsiteX68" fmla="*/ 1092506 w 1271502"/>
                    <a:gd name="connsiteY68" fmla="*/ 151816 h 1096218"/>
                    <a:gd name="connsiteX69" fmla="*/ 1086545 w 1271502"/>
                    <a:gd name="connsiteY69" fmla="*/ 152658 h 1096218"/>
                    <a:gd name="connsiteX70" fmla="*/ 1084640 w 1271502"/>
                    <a:gd name="connsiteY70" fmla="*/ 152926 h 1096218"/>
                    <a:gd name="connsiteX71" fmla="*/ 1083358 w 1271502"/>
                    <a:gd name="connsiteY71" fmla="*/ 153719 h 1096218"/>
                    <a:gd name="connsiteX72" fmla="*/ 1079950 w 1271502"/>
                    <a:gd name="connsiteY72" fmla="*/ 155806 h 1096218"/>
                    <a:gd name="connsiteX73" fmla="*/ 1079022 w 1271502"/>
                    <a:gd name="connsiteY73" fmla="*/ 156380 h 1096218"/>
                    <a:gd name="connsiteX74" fmla="*/ 1078252 w 1271502"/>
                    <a:gd name="connsiteY74" fmla="*/ 157173 h 1096218"/>
                    <a:gd name="connsiteX75" fmla="*/ 1075639 w 1271502"/>
                    <a:gd name="connsiteY75" fmla="*/ 160004 h 1096218"/>
                    <a:gd name="connsiteX76" fmla="*/ 1075150 w 1271502"/>
                    <a:gd name="connsiteY76" fmla="*/ 160541 h 1096218"/>
                    <a:gd name="connsiteX77" fmla="*/ 1074710 w 1271502"/>
                    <a:gd name="connsiteY77" fmla="*/ 161285 h 1096218"/>
                    <a:gd name="connsiteX78" fmla="*/ 1074148 w 1271502"/>
                    <a:gd name="connsiteY78" fmla="*/ 162225 h 1096218"/>
                    <a:gd name="connsiteX79" fmla="*/ 1073245 w 1271502"/>
                    <a:gd name="connsiteY79" fmla="*/ 163750 h 1096218"/>
                    <a:gd name="connsiteX80" fmla="*/ 1073025 w 1271502"/>
                    <a:gd name="connsiteY80" fmla="*/ 165105 h 1096218"/>
                    <a:gd name="connsiteX81" fmla="*/ 1072524 w 1271502"/>
                    <a:gd name="connsiteY81" fmla="*/ 168180 h 1096218"/>
                    <a:gd name="connsiteX82" fmla="*/ 1072292 w 1271502"/>
                    <a:gd name="connsiteY82" fmla="*/ 169595 h 1096218"/>
                    <a:gd name="connsiteX83" fmla="*/ 1072622 w 1271502"/>
                    <a:gd name="connsiteY83" fmla="*/ 171682 h 1096218"/>
                    <a:gd name="connsiteX84" fmla="*/ 1073171 w 1271502"/>
                    <a:gd name="connsiteY84" fmla="*/ 175136 h 1096218"/>
                    <a:gd name="connsiteX85" fmla="*/ 1073379 w 1271502"/>
                    <a:gd name="connsiteY85" fmla="*/ 176441 h 1096218"/>
                    <a:gd name="connsiteX86" fmla="*/ 1074002 w 1271502"/>
                    <a:gd name="connsiteY86" fmla="*/ 180505 h 1096218"/>
                    <a:gd name="connsiteX87" fmla="*/ 1074148 w 1271502"/>
                    <a:gd name="connsiteY87" fmla="*/ 181505 h 1096218"/>
                    <a:gd name="connsiteX88" fmla="*/ 1073941 w 1271502"/>
                    <a:gd name="connsiteY88" fmla="*/ 183836 h 1096218"/>
                    <a:gd name="connsiteX89" fmla="*/ 1073831 w 1271502"/>
                    <a:gd name="connsiteY89" fmla="*/ 185032 h 1096218"/>
                    <a:gd name="connsiteX90" fmla="*/ 1072035 w 1271502"/>
                    <a:gd name="connsiteY90" fmla="*/ 186228 h 1096218"/>
                    <a:gd name="connsiteX91" fmla="*/ 1070997 w 1271502"/>
                    <a:gd name="connsiteY91" fmla="*/ 186924 h 1096218"/>
                    <a:gd name="connsiteX92" fmla="*/ 1070130 w 1271502"/>
                    <a:gd name="connsiteY92" fmla="*/ 187387 h 1096218"/>
                    <a:gd name="connsiteX93" fmla="*/ 1067260 w 1271502"/>
                    <a:gd name="connsiteY93" fmla="*/ 188913 h 1096218"/>
                    <a:gd name="connsiteX94" fmla="*/ 1065611 w 1271502"/>
                    <a:gd name="connsiteY94" fmla="*/ 189779 h 1096218"/>
                    <a:gd name="connsiteX95" fmla="*/ 1064279 w 1271502"/>
                    <a:gd name="connsiteY95" fmla="*/ 190718 h 1096218"/>
                    <a:gd name="connsiteX96" fmla="*/ 1062948 w 1271502"/>
                    <a:gd name="connsiteY96" fmla="*/ 191658 h 1096218"/>
                    <a:gd name="connsiteX97" fmla="*/ 1062447 w 1271502"/>
                    <a:gd name="connsiteY97" fmla="*/ 192000 h 1096218"/>
                    <a:gd name="connsiteX98" fmla="*/ 1061360 w 1271502"/>
                    <a:gd name="connsiteY98" fmla="*/ 193818 h 1096218"/>
                    <a:gd name="connsiteX99" fmla="*/ 1061092 w 1271502"/>
                    <a:gd name="connsiteY99" fmla="*/ 194269 h 1096218"/>
                    <a:gd name="connsiteX100" fmla="*/ 1060554 w 1271502"/>
                    <a:gd name="connsiteY100" fmla="*/ 195173 h 1096218"/>
                    <a:gd name="connsiteX101" fmla="*/ 1060237 w 1271502"/>
                    <a:gd name="connsiteY101" fmla="*/ 195990 h 1096218"/>
                    <a:gd name="connsiteX102" fmla="*/ 1058881 w 1271502"/>
                    <a:gd name="connsiteY102" fmla="*/ 199468 h 1096218"/>
                    <a:gd name="connsiteX103" fmla="*/ 1058331 w 1271502"/>
                    <a:gd name="connsiteY103" fmla="*/ 200896 h 1096218"/>
                    <a:gd name="connsiteX104" fmla="*/ 1057672 w 1271502"/>
                    <a:gd name="connsiteY104" fmla="*/ 204495 h 1096218"/>
                    <a:gd name="connsiteX105" fmla="*/ 1057501 w 1271502"/>
                    <a:gd name="connsiteY105" fmla="*/ 205472 h 1096218"/>
                    <a:gd name="connsiteX106" fmla="*/ 1057061 w 1271502"/>
                    <a:gd name="connsiteY106" fmla="*/ 207888 h 1096218"/>
                    <a:gd name="connsiteX107" fmla="*/ 1056047 w 1271502"/>
                    <a:gd name="connsiteY107" fmla="*/ 209669 h 1096218"/>
                    <a:gd name="connsiteX108" fmla="*/ 1052749 w 1271502"/>
                    <a:gd name="connsiteY108" fmla="*/ 215454 h 1096218"/>
                    <a:gd name="connsiteX109" fmla="*/ 1051992 w 1271502"/>
                    <a:gd name="connsiteY109" fmla="*/ 216784 h 1096218"/>
                    <a:gd name="connsiteX110" fmla="*/ 1051418 w 1271502"/>
                    <a:gd name="connsiteY110" fmla="*/ 217613 h 1096218"/>
                    <a:gd name="connsiteX111" fmla="*/ 1050978 w 1271502"/>
                    <a:gd name="connsiteY111" fmla="*/ 218248 h 1096218"/>
                    <a:gd name="connsiteX112" fmla="*/ 1047998 w 1271502"/>
                    <a:gd name="connsiteY112" fmla="*/ 222568 h 1096218"/>
                    <a:gd name="connsiteX113" fmla="*/ 1047424 w 1271502"/>
                    <a:gd name="connsiteY113" fmla="*/ 223398 h 1096218"/>
                    <a:gd name="connsiteX114" fmla="*/ 1046288 w 1271502"/>
                    <a:gd name="connsiteY114" fmla="*/ 225045 h 1096218"/>
                    <a:gd name="connsiteX115" fmla="*/ 1041891 w 1271502"/>
                    <a:gd name="connsiteY115" fmla="*/ 229975 h 1096218"/>
                    <a:gd name="connsiteX116" fmla="*/ 1040914 w 1271502"/>
                    <a:gd name="connsiteY116" fmla="*/ 231073 h 1096218"/>
                    <a:gd name="connsiteX117" fmla="*/ 1040475 w 1271502"/>
                    <a:gd name="connsiteY117" fmla="*/ 232196 h 1096218"/>
                    <a:gd name="connsiteX118" fmla="*/ 1040047 w 1271502"/>
                    <a:gd name="connsiteY118" fmla="*/ 233258 h 1096218"/>
                    <a:gd name="connsiteX119" fmla="*/ 1039851 w 1271502"/>
                    <a:gd name="connsiteY119" fmla="*/ 233770 h 1096218"/>
                    <a:gd name="connsiteX120" fmla="*/ 1039326 w 1271502"/>
                    <a:gd name="connsiteY120" fmla="*/ 235088 h 1096218"/>
                    <a:gd name="connsiteX121" fmla="*/ 1039949 w 1271502"/>
                    <a:gd name="connsiteY121" fmla="*/ 238273 h 1096218"/>
                    <a:gd name="connsiteX122" fmla="*/ 1041085 w 1271502"/>
                    <a:gd name="connsiteY122" fmla="*/ 238468 h 1096218"/>
                    <a:gd name="connsiteX123" fmla="*/ 1041769 w 1271502"/>
                    <a:gd name="connsiteY123" fmla="*/ 238590 h 1096218"/>
                    <a:gd name="connsiteX124" fmla="*/ 1045323 w 1271502"/>
                    <a:gd name="connsiteY124" fmla="*/ 239237 h 1096218"/>
                    <a:gd name="connsiteX125" fmla="*/ 1053030 w 1271502"/>
                    <a:gd name="connsiteY125" fmla="*/ 239823 h 1096218"/>
                    <a:gd name="connsiteX126" fmla="*/ 1059797 w 1271502"/>
                    <a:gd name="connsiteY126" fmla="*/ 240347 h 1096218"/>
                    <a:gd name="connsiteX127" fmla="*/ 1062142 w 1271502"/>
                    <a:gd name="connsiteY127" fmla="*/ 240518 h 1096218"/>
                    <a:gd name="connsiteX128" fmla="*/ 1062838 w 1271502"/>
                    <a:gd name="connsiteY128" fmla="*/ 240543 h 1096218"/>
                    <a:gd name="connsiteX129" fmla="*/ 1067028 w 1271502"/>
                    <a:gd name="connsiteY129" fmla="*/ 240543 h 1096218"/>
                    <a:gd name="connsiteX130" fmla="*/ 1068982 w 1271502"/>
                    <a:gd name="connsiteY130" fmla="*/ 240555 h 1096218"/>
                    <a:gd name="connsiteX131" fmla="*/ 1071010 w 1271502"/>
                    <a:gd name="connsiteY131" fmla="*/ 239103 h 1096218"/>
                    <a:gd name="connsiteX132" fmla="*/ 1072219 w 1271502"/>
                    <a:gd name="connsiteY132" fmla="*/ 238236 h 1096218"/>
                    <a:gd name="connsiteX133" fmla="*/ 1073403 w 1271502"/>
                    <a:gd name="connsiteY133" fmla="*/ 237382 h 1096218"/>
                    <a:gd name="connsiteX134" fmla="*/ 1074796 w 1271502"/>
                    <a:gd name="connsiteY134" fmla="*/ 236809 h 1096218"/>
                    <a:gd name="connsiteX135" fmla="*/ 1076152 w 1271502"/>
                    <a:gd name="connsiteY135" fmla="*/ 236247 h 1096218"/>
                    <a:gd name="connsiteX136" fmla="*/ 1077984 w 1271502"/>
                    <a:gd name="connsiteY136" fmla="*/ 235478 h 1096218"/>
                    <a:gd name="connsiteX137" fmla="*/ 1081623 w 1271502"/>
                    <a:gd name="connsiteY137" fmla="*/ 236442 h 1096218"/>
                    <a:gd name="connsiteX138" fmla="*/ 1083749 w 1271502"/>
                    <a:gd name="connsiteY138" fmla="*/ 237248 h 1096218"/>
                    <a:gd name="connsiteX139" fmla="*/ 1085874 w 1271502"/>
                    <a:gd name="connsiteY139" fmla="*/ 238041 h 1096218"/>
                    <a:gd name="connsiteX140" fmla="*/ 1087547 w 1271502"/>
                    <a:gd name="connsiteY140" fmla="*/ 237028 h 1096218"/>
                    <a:gd name="connsiteX141" fmla="*/ 1092848 w 1271502"/>
                    <a:gd name="connsiteY141" fmla="*/ 233831 h 1096218"/>
                    <a:gd name="connsiteX142" fmla="*/ 1094228 w 1271502"/>
                    <a:gd name="connsiteY142" fmla="*/ 232989 h 1096218"/>
                    <a:gd name="connsiteX143" fmla="*/ 1095914 w 1271502"/>
                    <a:gd name="connsiteY143" fmla="*/ 231037 h 1096218"/>
                    <a:gd name="connsiteX144" fmla="*/ 1097587 w 1271502"/>
                    <a:gd name="connsiteY144" fmla="*/ 229084 h 1096218"/>
                    <a:gd name="connsiteX145" fmla="*/ 1100861 w 1271502"/>
                    <a:gd name="connsiteY145" fmla="*/ 225289 h 1096218"/>
                    <a:gd name="connsiteX146" fmla="*/ 1102155 w 1271502"/>
                    <a:gd name="connsiteY146" fmla="*/ 223776 h 1096218"/>
                    <a:gd name="connsiteX147" fmla="*/ 1103511 w 1271502"/>
                    <a:gd name="connsiteY147" fmla="*/ 223215 h 1096218"/>
                    <a:gd name="connsiteX148" fmla="*/ 1106894 w 1271502"/>
                    <a:gd name="connsiteY148" fmla="*/ 221823 h 1096218"/>
                    <a:gd name="connsiteX149" fmla="*/ 1107529 w 1271502"/>
                    <a:gd name="connsiteY149" fmla="*/ 221555 h 1096218"/>
                    <a:gd name="connsiteX150" fmla="*/ 1108396 w 1271502"/>
                    <a:gd name="connsiteY150" fmla="*/ 221421 h 1096218"/>
                    <a:gd name="connsiteX151" fmla="*/ 1109031 w 1271502"/>
                    <a:gd name="connsiteY151" fmla="*/ 221323 h 1096218"/>
                    <a:gd name="connsiteX152" fmla="*/ 1110973 w 1271502"/>
                    <a:gd name="connsiteY152" fmla="*/ 221030 h 1096218"/>
                    <a:gd name="connsiteX153" fmla="*/ 1112391 w 1271502"/>
                    <a:gd name="connsiteY153" fmla="*/ 221409 h 1096218"/>
                    <a:gd name="connsiteX154" fmla="*/ 1116189 w 1271502"/>
                    <a:gd name="connsiteY154" fmla="*/ 222409 h 1096218"/>
                    <a:gd name="connsiteX155" fmla="*/ 1116678 w 1271502"/>
                    <a:gd name="connsiteY155" fmla="*/ 222543 h 1096218"/>
                    <a:gd name="connsiteX156" fmla="*/ 1118009 w 1271502"/>
                    <a:gd name="connsiteY156" fmla="*/ 223044 h 1096218"/>
                    <a:gd name="connsiteX157" fmla="*/ 1120684 w 1271502"/>
                    <a:gd name="connsiteY157" fmla="*/ 224057 h 1096218"/>
                    <a:gd name="connsiteX158" fmla="*/ 1122907 w 1271502"/>
                    <a:gd name="connsiteY158" fmla="*/ 224911 h 1096218"/>
                    <a:gd name="connsiteX159" fmla="*/ 1124250 w 1271502"/>
                    <a:gd name="connsiteY159" fmla="*/ 225423 h 1096218"/>
                    <a:gd name="connsiteX160" fmla="*/ 1127011 w 1271502"/>
                    <a:gd name="connsiteY160" fmla="*/ 226302 h 1096218"/>
                    <a:gd name="connsiteX161" fmla="*/ 1133448 w 1271502"/>
                    <a:gd name="connsiteY161" fmla="*/ 228364 h 1096218"/>
                    <a:gd name="connsiteX162" fmla="*/ 1135280 w 1271502"/>
                    <a:gd name="connsiteY162" fmla="*/ 228950 h 1096218"/>
                    <a:gd name="connsiteX163" fmla="*/ 1137197 w 1271502"/>
                    <a:gd name="connsiteY163" fmla="*/ 229169 h 1096218"/>
                    <a:gd name="connsiteX164" fmla="*/ 1143426 w 1271502"/>
                    <a:gd name="connsiteY164" fmla="*/ 229902 h 1096218"/>
                    <a:gd name="connsiteX165" fmla="*/ 1149167 w 1271502"/>
                    <a:gd name="connsiteY165" fmla="*/ 230573 h 1096218"/>
                    <a:gd name="connsiteX166" fmla="*/ 1152648 w 1271502"/>
                    <a:gd name="connsiteY166" fmla="*/ 231134 h 1096218"/>
                    <a:gd name="connsiteX167" fmla="*/ 1153552 w 1271502"/>
                    <a:gd name="connsiteY167" fmla="*/ 231281 h 1096218"/>
                    <a:gd name="connsiteX168" fmla="*/ 1155164 w 1271502"/>
                    <a:gd name="connsiteY168" fmla="*/ 231549 h 1096218"/>
                    <a:gd name="connsiteX169" fmla="*/ 1157362 w 1271502"/>
                    <a:gd name="connsiteY169" fmla="*/ 234197 h 1096218"/>
                    <a:gd name="connsiteX170" fmla="*/ 1155774 w 1271502"/>
                    <a:gd name="connsiteY170" fmla="*/ 237589 h 1096218"/>
                    <a:gd name="connsiteX171" fmla="*/ 1154859 w 1271502"/>
                    <a:gd name="connsiteY171" fmla="*/ 238395 h 1096218"/>
                    <a:gd name="connsiteX172" fmla="*/ 1151512 w 1271502"/>
                    <a:gd name="connsiteY172" fmla="*/ 241299 h 1096218"/>
                    <a:gd name="connsiteX173" fmla="*/ 1151036 w 1271502"/>
                    <a:gd name="connsiteY173" fmla="*/ 241714 h 1096218"/>
                    <a:gd name="connsiteX174" fmla="*/ 1150217 w 1271502"/>
                    <a:gd name="connsiteY174" fmla="*/ 242239 h 1096218"/>
                    <a:gd name="connsiteX175" fmla="*/ 1147127 w 1271502"/>
                    <a:gd name="connsiteY175" fmla="*/ 244240 h 1096218"/>
                    <a:gd name="connsiteX176" fmla="*/ 1145649 w 1271502"/>
                    <a:gd name="connsiteY176" fmla="*/ 245192 h 1096218"/>
                    <a:gd name="connsiteX177" fmla="*/ 1142974 w 1271502"/>
                    <a:gd name="connsiteY177" fmla="*/ 246144 h 1096218"/>
                    <a:gd name="connsiteX178" fmla="*/ 1140287 w 1271502"/>
                    <a:gd name="connsiteY178" fmla="*/ 247083 h 1096218"/>
                    <a:gd name="connsiteX179" fmla="*/ 1138565 w 1271502"/>
                    <a:gd name="connsiteY179" fmla="*/ 248084 h 1096218"/>
                    <a:gd name="connsiteX180" fmla="*/ 1135573 w 1271502"/>
                    <a:gd name="connsiteY180" fmla="*/ 249817 h 1096218"/>
                    <a:gd name="connsiteX181" fmla="*/ 1134278 w 1271502"/>
                    <a:gd name="connsiteY181" fmla="*/ 250573 h 1096218"/>
                    <a:gd name="connsiteX182" fmla="*/ 1133191 w 1271502"/>
                    <a:gd name="connsiteY182" fmla="*/ 251574 h 1096218"/>
                    <a:gd name="connsiteX183" fmla="*/ 1128464 w 1271502"/>
                    <a:gd name="connsiteY183" fmla="*/ 255894 h 1096218"/>
                    <a:gd name="connsiteX184" fmla="*/ 1127011 w 1271502"/>
                    <a:gd name="connsiteY184" fmla="*/ 257224 h 1096218"/>
                    <a:gd name="connsiteX185" fmla="*/ 1126021 w 1271502"/>
                    <a:gd name="connsiteY185" fmla="*/ 258457 h 1096218"/>
                    <a:gd name="connsiteX186" fmla="*/ 1120122 w 1271502"/>
                    <a:gd name="connsiteY186" fmla="*/ 265790 h 1096218"/>
                    <a:gd name="connsiteX187" fmla="*/ 1119145 w 1271502"/>
                    <a:gd name="connsiteY187" fmla="*/ 267023 h 1096218"/>
                    <a:gd name="connsiteX188" fmla="*/ 1117826 w 1271502"/>
                    <a:gd name="connsiteY188" fmla="*/ 268646 h 1096218"/>
                    <a:gd name="connsiteX189" fmla="*/ 1116849 w 1271502"/>
                    <a:gd name="connsiteY189" fmla="*/ 269659 h 1096218"/>
                    <a:gd name="connsiteX190" fmla="*/ 1115884 w 1271502"/>
                    <a:gd name="connsiteY190" fmla="*/ 270659 h 1096218"/>
                    <a:gd name="connsiteX191" fmla="*/ 1114907 w 1271502"/>
                    <a:gd name="connsiteY191" fmla="*/ 271660 h 1096218"/>
                    <a:gd name="connsiteX192" fmla="*/ 1108226 w 1271502"/>
                    <a:gd name="connsiteY192" fmla="*/ 278530 h 1096218"/>
                    <a:gd name="connsiteX193" fmla="*/ 1106125 w 1271502"/>
                    <a:gd name="connsiteY193" fmla="*/ 280702 h 1096218"/>
                    <a:gd name="connsiteX194" fmla="*/ 1103889 w 1271502"/>
                    <a:gd name="connsiteY194" fmla="*/ 282777 h 1096218"/>
                    <a:gd name="connsiteX195" fmla="*/ 1099798 w 1271502"/>
                    <a:gd name="connsiteY195" fmla="*/ 286572 h 1096218"/>
                    <a:gd name="connsiteX196" fmla="*/ 1094204 w 1271502"/>
                    <a:gd name="connsiteY196" fmla="*/ 291770 h 1096218"/>
                    <a:gd name="connsiteX197" fmla="*/ 1093483 w 1271502"/>
                    <a:gd name="connsiteY197" fmla="*/ 292441 h 1096218"/>
                    <a:gd name="connsiteX198" fmla="*/ 1093031 w 1271502"/>
                    <a:gd name="connsiteY198" fmla="*/ 293125 h 1096218"/>
                    <a:gd name="connsiteX199" fmla="*/ 1091480 w 1271502"/>
                    <a:gd name="connsiteY199" fmla="*/ 295565 h 1096218"/>
                    <a:gd name="connsiteX200" fmla="*/ 1090650 w 1271502"/>
                    <a:gd name="connsiteY200" fmla="*/ 296993 h 1096218"/>
                    <a:gd name="connsiteX201" fmla="*/ 1091248 w 1271502"/>
                    <a:gd name="connsiteY201" fmla="*/ 300385 h 1096218"/>
                    <a:gd name="connsiteX202" fmla="*/ 1091883 w 1271502"/>
                    <a:gd name="connsiteY202" fmla="*/ 301288 h 1096218"/>
                    <a:gd name="connsiteX203" fmla="*/ 1092787 w 1271502"/>
                    <a:gd name="connsiteY203" fmla="*/ 302606 h 1096218"/>
                    <a:gd name="connsiteX204" fmla="*/ 1093446 w 1271502"/>
                    <a:gd name="connsiteY204" fmla="*/ 303570 h 1096218"/>
                    <a:gd name="connsiteX205" fmla="*/ 1094534 w 1271502"/>
                    <a:gd name="connsiteY205" fmla="*/ 304156 h 1096218"/>
                    <a:gd name="connsiteX206" fmla="*/ 1098088 w 1271502"/>
                    <a:gd name="connsiteY206" fmla="*/ 306060 h 1096218"/>
                    <a:gd name="connsiteX207" fmla="*/ 1098809 w 1271502"/>
                    <a:gd name="connsiteY207" fmla="*/ 306450 h 1096218"/>
                    <a:gd name="connsiteX208" fmla="*/ 1099615 w 1271502"/>
                    <a:gd name="connsiteY208" fmla="*/ 306621 h 1096218"/>
                    <a:gd name="connsiteX209" fmla="*/ 1103205 w 1271502"/>
                    <a:gd name="connsiteY209" fmla="*/ 307439 h 1096218"/>
                    <a:gd name="connsiteX210" fmla="*/ 1104488 w 1271502"/>
                    <a:gd name="connsiteY210" fmla="*/ 307732 h 1096218"/>
                    <a:gd name="connsiteX211" fmla="*/ 1105563 w 1271502"/>
                    <a:gd name="connsiteY211" fmla="*/ 307536 h 1096218"/>
                    <a:gd name="connsiteX212" fmla="*/ 1106039 w 1271502"/>
                    <a:gd name="connsiteY212" fmla="*/ 307451 h 1096218"/>
                    <a:gd name="connsiteX213" fmla="*/ 1107957 w 1271502"/>
                    <a:gd name="connsiteY213" fmla="*/ 307097 h 1096218"/>
                    <a:gd name="connsiteX214" fmla="*/ 1109007 w 1271502"/>
                    <a:gd name="connsiteY214" fmla="*/ 306109 h 1096218"/>
                    <a:gd name="connsiteX215" fmla="*/ 1112317 w 1271502"/>
                    <a:gd name="connsiteY215" fmla="*/ 302985 h 1096218"/>
                    <a:gd name="connsiteX216" fmla="*/ 1112867 w 1271502"/>
                    <a:gd name="connsiteY216" fmla="*/ 302460 h 1096218"/>
                    <a:gd name="connsiteX217" fmla="*/ 1113331 w 1271502"/>
                    <a:gd name="connsiteY217" fmla="*/ 302033 h 1096218"/>
                    <a:gd name="connsiteX218" fmla="*/ 1114430 w 1271502"/>
                    <a:gd name="connsiteY218" fmla="*/ 299970 h 1096218"/>
                    <a:gd name="connsiteX219" fmla="*/ 1115639 w 1271502"/>
                    <a:gd name="connsiteY219" fmla="*/ 297713 h 1096218"/>
                    <a:gd name="connsiteX220" fmla="*/ 1116812 w 1271502"/>
                    <a:gd name="connsiteY220" fmla="*/ 295529 h 1096218"/>
                    <a:gd name="connsiteX221" fmla="*/ 1117764 w 1271502"/>
                    <a:gd name="connsiteY221" fmla="*/ 293771 h 1096218"/>
                    <a:gd name="connsiteX222" fmla="*/ 1118412 w 1271502"/>
                    <a:gd name="connsiteY222" fmla="*/ 292978 h 1096218"/>
                    <a:gd name="connsiteX223" fmla="*/ 1119682 w 1271502"/>
                    <a:gd name="connsiteY223" fmla="*/ 291429 h 1096218"/>
                    <a:gd name="connsiteX224" fmla="*/ 1120610 w 1271502"/>
                    <a:gd name="connsiteY224" fmla="*/ 290282 h 1096218"/>
                    <a:gd name="connsiteX225" fmla="*/ 1121563 w 1271502"/>
                    <a:gd name="connsiteY225" fmla="*/ 289891 h 1096218"/>
                    <a:gd name="connsiteX226" fmla="*/ 1124568 w 1271502"/>
                    <a:gd name="connsiteY226" fmla="*/ 288646 h 1096218"/>
                    <a:gd name="connsiteX227" fmla="*/ 1125984 w 1271502"/>
                    <a:gd name="connsiteY227" fmla="*/ 288073 h 1096218"/>
                    <a:gd name="connsiteX228" fmla="*/ 1128183 w 1271502"/>
                    <a:gd name="connsiteY228" fmla="*/ 290025 h 1096218"/>
                    <a:gd name="connsiteX229" fmla="*/ 1128342 w 1271502"/>
                    <a:gd name="connsiteY229" fmla="*/ 292392 h 1096218"/>
                    <a:gd name="connsiteX230" fmla="*/ 1128550 w 1271502"/>
                    <a:gd name="connsiteY230" fmla="*/ 295736 h 1096218"/>
                    <a:gd name="connsiteX231" fmla="*/ 1128623 w 1271502"/>
                    <a:gd name="connsiteY231" fmla="*/ 296773 h 1096218"/>
                    <a:gd name="connsiteX232" fmla="*/ 1128794 w 1271502"/>
                    <a:gd name="connsiteY232" fmla="*/ 299360 h 1096218"/>
                    <a:gd name="connsiteX233" fmla="*/ 1129783 w 1271502"/>
                    <a:gd name="connsiteY233" fmla="*/ 300568 h 1096218"/>
                    <a:gd name="connsiteX234" fmla="*/ 1131090 w 1271502"/>
                    <a:gd name="connsiteY234" fmla="*/ 302143 h 1096218"/>
                    <a:gd name="connsiteX235" fmla="*/ 1132091 w 1271502"/>
                    <a:gd name="connsiteY235" fmla="*/ 303351 h 1096218"/>
                    <a:gd name="connsiteX236" fmla="*/ 1133521 w 1271502"/>
                    <a:gd name="connsiteY236" fmla="*/ 303351 h 1096218"/>
                    <a:gd name="connsiteX237" fmla="*/ 1136953 w 1271502"/>
                    <a:gd name="connsiteY237" fmla="*/ 303363 h 1096218"/>
                    <a:gd name="connsiteX238" fmla="*/ 1138235 w 1271502"/>
                    <a:gd name="connsiteY238" fmla="*/ 303363 h 1096218"/>
                    <a:gd name="connsiteX239" fmla="*/ 1139506 w 1271502"/>
                    <a:gd name="connsiteY239" fmla="*/ 302387 h 1096218"/>
                    <a:gd name="connsiteX240" fmla="*/ 1141582 w 1271502"/>
                    <a:gd name="connsiteY240" fmla="*/ 300788 h 1096218"/>
                    <a:gd name="connsiteX241" fmla="*/ 1142351 w 1271502"/>
                    <a:gd name="connsiteY241" fmla="*/ 300202 h 1096218"/>
                    <a:gd name="connsiteX242" fmla="*/ 1143255 w 1271502"/>
                    <a:gd name="connsiteY242" fmla="*/ 299080 h 1096218"/>
                    <a:gd name="connsiteX243" fmla="*/ 1143878 w 1271502"/>
                    <a:gd name="connsiteY243" fmla="*/ 298311 h 1096218"/>
                    <a:gd name="connsiteX244" fmla="*/ 1148031 w 1271502"/>
                    <a:gd name="connsiteY244" fmla="*/ 293198 h 1096218"/>
                    <a:gd name="connsiteX245" fmla="*/ 1148983 w 1271502"/>
                    <a:gd name="connsiteY245" fmla="*/ 292014 h 1096218"/>
                    <a:gd name="connsiteX246" fmla="*/ 1150584 w 1271502"/>
                    <a:gd name="connsiteY246" fmla="*/ 290050 h 1096218"/>
                    <a:gd name="connsiteX247" fmla="*/ 1151683 w 1271502"/>
                    <a:gd name="connsiteY247" fmla="*/ 289037 h 1096218"/>
                    <a:gd name="connsiteX248" fmla="*/ 1156434 w 1271502"/>
                    <a:gd name="connsiteY248" fmla="*/ 284705 h 1096218"/>
                    <a:gd name="connsiteX249" fmla="*/ 1157533 w 1271502"/>
                    <a:gd name="connsiteY249" fmla="*/ 283704 h 1096218"/>
                    <a:gd name="connsiteX250" fmla="*/ 1159549 w 1271502"/>
                    <a:gd name="connsiteY250" fmla="*/ 282301 h 1096218"/>
                    <a:gd name="connsiteX251" fmla="*/ 1167964 w 1271502"/>
                    <a:gd name="connsiteY251" fmla="*/ 276419 h 1096218"/>
                    <a:gd name="connsiteX252" fmla="*/ 1168550 w 1271502"/>
                    <a:gd name="connsiteY252" fmla="*/ 276016 h 1096218"/>
                    <a:gd name="connsiteX253" fmla="*/ 1171897 w 1271502"/>
                    <a:gd name="connsiteY253" fmla="*/ 273649 h 1096218"/>
                    <a:gd name="connsiteX254" fmla="*/ 1173338 w 1271502"/>
                    <a:gd name="connsiteY254" fmla="*/ 272624 h 1096218"/>
                    <a:gd name="connsiteX255" fmla="*/ 1174731 w 1271502"/>
                    <a:gd name="connsiteY255" fmla="*/ 272368 h 1096218"/>
                    <a:gd name="connsiteX256" fmla="*/ 1177271 w 1271502"/>
                    <a:gd name="connsiteY256" fmla="*/ 271892 h 1096218"/>
                    <a:gd name="connsiteX257" fmla="*/ 1178395 w 1271502"/>
                    <a:gd name="connsiteY257" fmla="*/ 271684 h 1096218"/>
                    <a:gd name="connsiteX258" fmla="*/ 1179714 w 1271502"/>
                    <a:gd name="connsiteY258" fmla="*/ 271879 h 1096218"/>
                    <a:gd name="connsiteX259" fmla="*/ 1181961 w 1271502"/>
                    <a:gd name="connsiteY259" fmla="*/ 272209 h 1096218"/>
                    <a:gd name="connsiteX260" fmla="*/ 1182804 w 1271502"/>
                    <a:gd name="connsiteY260" fmla="*/ 272331 h 1096218"/>
                    <a:gd name="connsiteX261" fmla="*/ 1183781 w 1271502"/>
                    <a:gd name="connsiteY261" fmla="*/ 272648 h 1096218"/>
                    <a:gd name="connsiteX262" fmla="*/ 1188288 w 1271502"/>
                    <a:gd name="connsiteY262" fmla="*/ 274113 h 1096218"/>
                    <a:gd name="connsiteX263" fmla="*/ 1189522 w 1271502"/>
                    <a:gd name="connsiteY263" fmla="*/ 274515 h 1096218"/>
                    <a:gd name="connsiteX264" fmla="*/ 1191073 w 1271502"/>
                    <a:gd name="connsiteY264" fmla="*/ 275284 h 1096218"/>
                    <a:gd name="connsiteX265" fmla="*/ 1191965 w 1271502"/>
                    <a:gd name="connsiteY265" fmla="*/ 275748 h 1096218"/>
                    <a:gd name="connsiteX266" fmla="*/ 1193296 w 1271502"/>
                    <a:gd name="connsiteY266" fmla="*/ 276444 h 1096218"/>
                    <a:gd name="connsiteX267" fmla="*/ 1198108 w 1271502"/>
                    <a:gd name="connsiteY267" fmla="*/ 278970 h 1096218"/>
                    <a:gd name="connsiteX268" fmla="*/ 1199525 w 1271502"/>
                    <a:gd name="connsiteY268" fmla="*/ 279714 h 1096218"/>
                    <a:gd name="connsiteX269" fmla="*/ 1200466 w 1271502"/>
                    <a:gd name="connsiteY269" fmla="*/ 280007 h 1096218"/>
                    <a:gd name="connsiteX270" fmla="*/ 1202750 w 1271502"/>
                    <a:gd name="connsiteY270" fmla="*/ 280727 h 1096218"/>
                    <a:gd name="connsiteX271" fmla="*/ 1204118 w 1271502"/>
                    <a:gd name="connsiteY271" fmla="*/ 281166 h 1096218"/>
                    <a:gd name="connsiteX272" fmla="*/ 1205266 w 1271502"/>
                    <a:gd name="connsiteY272" fmla="*/ 281166 h 1096218"/>
                    <a:gd name="connsiteX273" fmla="*/ 1209186 w 1271502"/>
                    <a:gd name="connsiteY273" fmla="*/ 281178 h 1096218"/>
                    <a:gd name="connsiteX274" fmla="*/ 1211055 w 1271502"/>
                    <a:gd name="connsiteY274" fmla="*/ 281190 h 1096218"/>
                    <a:gd name="connsiteX275" fmla="*/ 1213315 w 1271502"/>
                    <a:gd name="connsiteY275" fmla="*/ 279567 h 1096218"/>
                    <a:gd name="connsiteX276" fmla="*/ 1215476 w 1271502"/>
                    <a:gd name="connsiteY276" fmla="*/ 278018 h 1096218"/>
                    <a:gd name="connsiteX277" fmla="*/ 1216283 w 1271502"/>
                    <a:gd name="connsiteY277" fmla="*/ 277883 h 1096218"/>
                    <a:gd name="connsiteX278" fmla="*/ 1216918 w 1271502"/>
                    <a:gd name="connsiteY278" fmla="*/ 277786 h 1096218"/>
                    <a:gd name="connsiteX279" fmla="*/ 1219874 w 1271502"/>
                    <a:gd name="connsiteY279" fmla="*/ 277297 h 1096218"/>
                    <a:gd name="connsiteX280" fmla="*/ 1221168 w 1271502"/>
                    <a:gd name="connsiteY280" fmla="*/ 277090 h 1096218"/>
                    <a:gd name="connsiteX281" fmla="*/ 1222267 w 1271502"/>
                    <a:gd name="connsiteY281" fmla="*/ 277762 h 1096218"/>
                    <a:gd name="connsiteX282" fmla="*/ 1224002 w 1271502"/>
                    <a:gd name="connsiteY282" fmla="*/ 278847 h 1096218"/>
                    <a:gd name="connsiteX283" fmla="*/ 1224613 w 1271502"/>
                    <a:gd name="connsiteY283" fmla="*/ 281862 h 1096218"/>
                    <a:gd name="connsiteX284" fmla="*/ 1224026 w 1271502"/>
                    <a:gd name="connsiteY284" fmla="*/ 284095 h 1096218"/>
                    <a:gd name="connsiteX285" fmla="*/ 1223770 w 1271502"/>
                    <a:gd name="connsiteY285" fmla="*/ 285083 h 1096218"/>
                    <a:gd name="connsiteX286" fmla="*/ 1222194 w 1271502"/>
                    <a:gd name="connsiteY286" fmla="*/ 286169 h 1096218"/>
                    <a:gd name="connsiteX287" fmla="*/ 1219263 w 1271502"/>
                    <a:gd name="connsiteY287" fmla="*/ 288195 h 1096218"/>
                    <a:gd name="connsiteX288" fmla="*/ 1218066 w 1271502"/>
                    <a:gd name="connsiteY288" fmla="*/ 289049 h 1096218"/>
                    <a:gd name="connsiteX289" fmla="*/ 1216075 w 1271502"/>
                    <a:gd name="connsiteY289" fmla="*/ 290489 h 1096218"/>
                    <a:gd name="connsiteX290" fmla="*/ 1214646 w 1271502"/>
                    <a:gd name="connsiteY290" fmla="*/ 291526 h 1096218"/>
                    <a:gd name="connsiteX291" fmla="*/ 1214060 w 1271502"/>
                    <a:gd name="connsiteY291" fmla="*/ 292392 h 1096218"/>
                    <a:gd name="connsiteX292" fmla="*/ 1212350 w 1271502"/>
                    <a:gd name="connsiteY292" fmla="*/ 294918 h 1096218"/>
                    <a:gd name="connsiteX293" fmla="*/ 1211324 w 1271502"/>
                    <a:gd name="connsiteY293" fmla="*/ 296444 h 1096218"/>
                    <a:gd name="connsiteX294" fmla="*/ 1212875 w 1271502"/>
                    <a:gd name="connsiteY294" fmla="*/ 299617 h 1096218"/>
                    <a:gd name="connsiteX295" fmla="*/ 1213767 w 1271502"/>
                    <a:gd name="connsiteY295" fmla="*/ 300873 h 1096218"/>
                    <a:gd name="connsiteX296" fmla="*/ 1216185 w 1271502"/>
                    <a:gd name="connsiteY296" fmla="*/ 304254 h 1096218"/>
                    <a:gd name="connsiteX297" fmla="*/ 1216173 w 1271502"/>
                    <a:gd name="connsiteY297" fmla="*/ 306072 h 1096218"/>
                    <a:gd name="connsiteX298" fmla="*/ 1216173 w 1271502"/>
                    <a:gd name="connsiteY298" fmla="*/ 308183 h 1096218"/>
                    <a:gd name="connsiteX299" fmla="*/ 1216160 w 1271502"/>
                    <a:gd name="connsiteY299" fmla="*/ 309660 h 1096218"/>
                    <a:gd name="connsiteX300" fmla="*/ 1215440 w 1271502"/>
                    <a:gd name="connsiteY300" fmla="*/ 310941 h 1096218"/>
                    <a:gd name="connsiteX301" fmla="*/ 1213742 w 1271502"/>
                    <a:gd name="connsiteY301" fmla="*/ 313906 h 1096218"/>
                    <a:gd name="connsiteX302" fmla="*/ 1212997 w 1271502"/>
                    <a:gd name="connsiteY302" fmla="*/ 315212 h 1096218"/>
                    <a:gd name="connsiteX303" fmla="*/ 1210579 w 1271502"/>
                    <a:gd name="connsiteY303" fmla="*/ 316981 h 1096218"/>
                    <a:gd name="connsiteX304" fmla="*/ 1208246 w 1271502"/>
                    <a:gd name="connsiteY304" fmla="*/ 318690 h 1096218"/>
                    <a:gd name="connsiteX305" fmla="*/ 1206524 w 1271502"/>
                    <a:gd name="connsiteY305" fmla="*/ 319947 h 1096218"/>
                    <a:gd name="connsiteX306" fmla="*/ 1205754 w 1271502"/>
                    <a:gd name="connsiteY306" fmla="*/ 321264 h 1096218"/>
                    <a:gd name="connsiteX307" fmla="*/ 1205021 w 1271502"/>
                    <a:gd name="connsiteY307" fmla="*/ 322509 h 1096218"/>
                    <a:gd name="connsiteX308" fmla="*/ 1204289 w 1271502"/>
                    <a:gd name="connsiteY308" fmla="*/ 323766 h 1096218"/>
                    <a:gd name="connsiteX309" fmla="*/ 1204289 w 1271502"/>
                    <a:gd name="connsiteY309" fmla="*/ 325206 h 1096218"/>
                    <a:gd name="connsiteX310" fmla="*/ 1204289 w 1271502"/>
                    <a:gd name="connsiteY310" fmla="*/ 326597 h 1096218"/>
                    <a:gd name="connsiteX311" fmla="*/ 1204276 w 1271502"/>
                    <a:gd name="connsiteY311" fmla="*/ 327903 h 1096218"/>
                    <a:gd name="connsiteX312" fmla="*/ 1204630 w 1271502"/>
                    <a:gd name="connsiteY312" fmla="*/ 328818 h 1096218"/>
                    <a:gd name="connsiteX313" fmla="*/ 1205314 w 1271502"/>
                    <a:gd name="connsiteY313" fmla="*/ 330636 h 1096218"/>
                    <a:gd name="connsiteX314" fmla="*/ 1205840 w 1271502"/>
                    <a:gd name="connsiteY314" fmla="*/ 332040 h 1096218"/>
                    <a:gd name="connsiteX315" fmla="*/ 1207403 w 1271502"/>
                    <a:gd name="connsiteY315" fmla="*/ 333150 h 1096218"/>
                    <a:gd name="connsiteX316" fmla="*/ 1208576 w 1271502"/>
                    <a:gd name="connsiteY316" fmla="*/ 333980 h 1096218"/>
                    <a:gd name="connsiteX317" fmla="*/ 1208991 w 1271502"/>
                    <a:gd name="connsiteY317" fmla="*/ 334273 h 1096218"/>
                    <a:gd name="connsiteX318" fmla="*/ 1209809 w 1271502"/>
                    <a:gd name="connsiteY318" fmla="*/ 334700 h 1096218"/>
                    <a:gd name="connsiteX319" fmla="*/ 1210664 w 1271502"/>
                    <a:gd name="connsiteY319" fmla="*/ 335127 h 1096218"/>
                    <a:gd name="connsiteX320" fmla="*/ 1212777 w 1271502"/>
                    <a:gd name="connsiteY320" fmla="*/ 336201 h 1096218"/>
                    <a:gd name="connsiteX321" fmla="*/ 1214023 w 1271502"/>
                    <a:gd name="connsiteY321" fmla="*/ 336835 h 1096218"/>
                    <a:gd name="connsiteX322" fmla="*/ 1214463 w 1271502"/>
                    <a:gd name="connsiteY322" fmla="*/ 337165 h 1096218"/>
                    <a:gd name="connsiteX323" fmla="*/ 1216649 w 1271502"/>
                    <a:gd name="connsiteY323" fmla="*/ 338788 h 1096218"/>
                    <a:gd name="connsiteX324" fmla="*/ 1218115 w 1271502"/>
                    <a:gd name="connsiteY324" fmla="*/ 339874 h 1096218"/>
                    <a:gd name="connsiteX325" fmla="*/ 1218310 w 1271502"/>
                    <a:gd name="connsiteY325" fmla="*/ 341570 h 1096218"/>
                    <a:gd name="connsiteX326" fmla="*/ 1218603 w 1271502"/>
                    <a:gd name="connsiteY326" fmla="*/ 344035 h 1096218"/>
                    <a:gd name="connsiteX327" fmla="*/ 1218726 w 1271502"/>
                    <a:gd name="connsiteY327" fmla="*/ 345121 h 1096218"/>
                    <a:gd name="connsiteX328" fmla="*/ 1218298 w 1271502"/>
                    <a:gd name="connsiteY328" fmla="*/ 346524 h 1096218"/>
                    <a:gd name="connsiteX329" fmla="*/ 1217651 w 1271502"/>
                    <a:gd name="connsiteY329" fmla="*/ 348599 h 1096218"/>
                    <a:gd name="connsiteX330" fmla="*/ 1217455 w 1271502"/>
                    <a:gd name="connsiteY330" fmla="*/ 349258 h 1096218"/>
                    <a:gd name="connsiteX331" fmla="*/ 1217211 w 1271502"/>
                    <a:gd name="connsiteY331" fmla="*/ 349758 h 1096218"/>
                    <a:gd name="connsiteX332" fmla="*/ 1216466 w 1271502"/>
                    <a:gd name="connsiteY332" fmla="*/ 351332 h 1096218"/>
                    <a:gd name="connsiteX333" fmla="*/ 1214939 w 1271502"/>
                    <a:gd name="connsiteY333" fmla="*/ 354529 h 1096218"/>
                    <a:gd name="connsiteX334" fmla="*/ 1214280 w 1271502"/>
                    <a:gd name="connsiteY334" fmla="*/ 355921 h 1096218"/>
                    <a:gd name="connsiteX335" fmla="*/ 1212924 w 1271502"/>
                    <a:gd name="connsiteY335" fmla="*/ 357446 h 1096218"/>
                    <a:gd name="connsiteX336" fmla="*/ 1208527 w 1271502"/>
                    <a:gd name="connsiteY336" fmla="*/ 362437 h 1096218"/>
                    <a:gd name="connsiteX337" fmla="*/ 1206487 w 1271502"/>
                    <a:gd name="connsiteY337" fmla="*/ 364756 h 1096218"/>
                    <a:gd name="connsiteX338" fmla="*/ 1205803 w 1271502"/>
                    <a:gd name="connsiteY338" fmla="*/ 365537 h 1096218"/>
                    <a:gd name="connsiteX339" fmla="*/ 1204777 w 1271502"/>
                    <a:gd name="connsiteY339" fmla="*/ 366696 h 1096218"/>
                    <a:gd name="connsiteX340" fmla="*/ 1203800 w 1271502"/>
                    <a:gd name="connsiteY340" fmla="*/ 367648 h 1096218"/>
                    <a:gd name="connsiteX341" fmla="*/ 1203202 w 1271502"/>
                    <a:gd name="connsiteY341" fmla="*/ 368221 h 1096218"/>
                    <a:gd name="connsiteX342" fmla="*/ 1202163 w 1271502"/>
                    <a:gd name="connsiteY342" fmla="*/ 369222 h 1096218"/>
                    <a:gd name="connsiteX343" fmla="*/ 1197730 w 1271502"/>
                    <a:gd name="connsiteY343" fmla="*/ 373505 h 1096218"/>
                    <a:gd name="connsiteX344" fmla="*/ 1197351 w 1271502"/>
                    <a:gd name="connsiteY344" fmla="*/ 373859 h 1096218"/>
                    <a:gd name="connsiteX345" fmla="*/ 1196240 w 1271502"/>
                    <a:gd name="connsiteY345" fmla="*/ 374933 h 1096218"/>
                    <a:gd name="connsiteX346" fmla="*/ 1194737 w 1271502"/>
                    <a:gd name="connsiteY346" fmla="*/ 375958 h 1096218"/>
                    <a:gd name="connsiteX347" fmla="*/ 1193223 w 1271502"/>
                    <a:gd name="connsiteY347" fmla="*/ 376983 h 1096218"/>
                    <a:gd name="connsiteX348" fmla="*/ 1189852 w 1271502"/>
                    <a:gd name="connsiteY348" fmla="*/ 379252 h 1096218"/>
                    <a:gd name="connsiteX349" fmla="*/ 1184282 w 1271502"/>
                    <a:gd name="connsiteY349" fmla="*/ 383011 h 1096218"/>
                    <a:gd name="connsiteX350" fmla="*/ 1182658 w 1271502"/>
                    <a:gd name="connsiteY350" fmla="*/ 384109 h 1096218"/>
                    <a:gd name="connsiteX351" fmla="*/ 1181192 w 1271502"/>
                    <a:gd name="connsiteY351" fmla="*/ 385512 h 1096218"/>
                    <a:gd name="connsiteX352" fmla="*/ 1174963 w 1271502"/>
                    <a:gd name="connsiteY352" fmla="*/ 391492 h 1096218"/>
                    <a:gd name="connsiteX353" fmla="*/ 1174230 w 1271502"/>
                    <a:gd name="connsiteY353" fmla="*/ 392200 h 1096218"/>
                    <a:gd name="connsiteX354" fmla="*/ 1173131 w 1271502"/>
                    <a:gd name="connsiteY354" fmla="*/ 393249 h 1096218"/>
                    <a:gd name="connsiteX355" fmla="*/ 1172471 w 1271502"/>
                    <a:gd name="connsiteY355" fmla="*/ 394006 h 1096218"/>
                    <a:gd name="connsiteX356" fmla="*/ 1167317 w 1271502"/>
                    <a:gd name="connsiteY356" fmla="*/ 399875 h 1096218"/>
                    <a:gd name="connsiteX357" fmla="*/ 1166181 w 1271502"/>
                    <a:gd name="connsiteY357" fmla="*/ 401181 h 1096218"/>
                    <a:gd name="connsiteX358" fmla="*/ 1165705 w 1271502"/>
                    <a:gd name="connsiteY358" fmla="*/ 402535 h 1096218"/>
                    <a:gd name="connsiteX359" fmla="*/ 1164568 w 1271502"/>
                    <a:gd name="connsiteY359" fmla="*/ 405769 h 1096218"/>
                    <a:gd name="connsiteX360" fmla="*/ 1163958 w 1271502"/>
                    <a:gd name="connsiteY360" fmla="*/ 407526 h 1096218"/>
                    <a:gd name="connsiteX361" fmla="*/ 1164630 w 1271502"/>
                    <a:gd name="connsiteY361" fmla="*/ 410663 h 1096218"/>
                    <a:gd name="connsiteX362" fmla="*/ 1165094 w 1271502"/>
                    <a:gd name="connsiteY362" fmla="*/ 412761 h 1096218"/>
                    <a:gd name="connsiteX363" fmla="*/ 1165204 w 1271502"/>
                    <a:gd name="connsiteY363" fmla="*/ 413274 h 1096218"/>
                    <a:gd name="connsiteX364" fmla="*/ 1165424 w 1271502"/>
                    <a:gd name="connsiteY364" fmla="*/ 414665 h 1096218"/>
                    <a:gd name="connsiteX365" fmla="*/ 1165815 w 1271502"/>
                    <a:gd name="connsiteY365" fmla="*/ 417069 h 1096218"/>
                    <a:gd name="connsiteX366" fmla="*/ 1163286 w 1271502"/>
                    <a:gd name="connsiteY366" fmla="*/ 419607 h 1096218"/>
                    <a:gd name="connsiteX367" fmla="*/ 1161405 w 1271502"/>
                    <a:gd name="connsiteY367" fmla="*/ 420327 h 1096218"/>
                    <a:gd name="connsiteX368" fmla="*/ 1159182 w 1271502"/>
                    <a:gd name="connsiteY368" fmla="*/ 421181 h 1096218"/>
                    <a:gd name="connsiteX369" fmla="*/ 1157973 w 1271502"/>
                    <a:gd name="connsiteY369" fmla="*/ 422158 h 1096218"/>
                    <a:gd name="connsiteX370" fmla="*/ 1157582 w 1271502"/>
                    <a:gd name="connsiteY370" fmla="*/ 422475 h 1096218"/>
                    <a:gd name="connsiteX371" fmla="*/ 1156031 w 1271502"/>
                    <a:gd name="connsiteY371" fmla="*/ 423720 h 1096218"/>
                    <a:gd name="connsiteX372" fmla="*/ 1155274 w 1271502"/>
                    <a:gd name="connsiteY372" fmla="*/ 425977 h 1096218"/>
                    <a:gd name="connsiteX373" fmla="*/ 1155090 w 1271502"/>
                    <a:gd name="connsiteY373" fmla="*/ 426673 h 1096218"/>
                    <a:gd name="connsiteX374" fmla="*/ 1155262 w 1271502"/>
                    <a:gd name="connsiteY374" fmla="*/ 428357 h 1096218"/>
                    <a:gd name="connsiteX375" fmla="*/ 1155384 w 1271502"/>
                    <a:gd name="connsiteY375" fmla="*/ 429443 h 1096218"/>
                    <a:gd name="connsiteX376" fmla="*/ 1155640 w 1271502"/>
                    <a:gd name="connsiteY376" fmla="*/ 430077 h 1096218"/>
                    <a:gd name="connsiteX377" fmla="*/ 1156410 w 1271502"/>
                    <a:gd name="connsiteY377" fmla="*/ 431957 h 1096218"/>
                    <a:gd name="connsiteX378" fmla="*/ 1156715 w 1271502"/>
                    <a:gd name="connsiteY378" fmla="*/ 432689 h 1096218"/>
                    <a:gd name="connsiteX379" fmla="*/ 1156947 w 1271502"/>
                    <a:gd name="connsiteY379" fmla="*/ 433262 h 1096218"/>
                    <a:gd name="connsiteX380" fmla="*/ 1158083 w 1271502"/>
                    <a:gd name="connsiteY380" fmla="*/ 434141 h 1096218"/>
                    <a:gd name="connsiteX381" fmla="*/ 1158571 w 1271502"/>
                    <a:gd name="connsiteY381" fmla="*/ 434519 h 1096218"/>
                    <a:gd name="connsiteX382" fmla="*/ 1161552 w 1271502"/>
                    <a:gd name="connsiteY382" fmla="*/ 436838 h 1096218"/>
                    <a:gd name="connsiteX383" fmla="*/ 1162285 w 1271502"/>
                    <a:gd name="connsiteY383" fmla="*/ 437411 h 1096218"/>
                    <a:gd name="connsiteX384" fmla="*/ 1163237 w 1271502"/>
                    <a:gd name="connsiteY384" fmla="*/ 437826 h 1096218"/>
                    <a:gd name="connsiteX385" fmla="*/ 1164251 w 1271502"/>
                    <a:gd name="connsiteY385" fmla="*/ 438278 h 1096218"/>
                    <a:gd name="connsiteX386" fmla="*/ 1165998 w 1271502"/>
                    <a:gd name="connsiteY386" fmla="*/ 439059 h 1096218"/>
                    <a:gd name="connsiteX387" fmla="*/ 1167329 w 1271502"/>
                    <a:gd name="connsiteY387" fmla="*/ 439644 h 1096218"/>
                    <a:gd name="connsiteX388" fmla="*/ 1169381 w 1271502"/>
                    <a:gd name="connsiteY388" fmla="*/ 439778 h 1096218"/>
                    <a:gd name="connsiteX389" fmla="*/ 1172361 w 1271502"/>
                    <a:gd name="connsiteY389" fmla="*/ 439986 h 1096218"/>
                    <a:gd name="connsiteX390" fmla="*/ 1174719 w 1271502"/>
                    <a:gd name="connsiteY390" fmla="*/ 440145 h 1096218"/>
                    <a:gd name="connsiteX391" fmla="*/ 1183158 w 1271502"/>
                    <a:gd name="connsiteY391" fmla="*/ 440730 h 1096218"/>
                    <a:gd name="connsiteX392" fmla="*/ 1185064 w 1271502"/>
                    <a:gd name="connsiteY392" fmla="*/ 440865 h 1096218"/>
                    <a:gd name="connsiteX393" fmla="*/ 1184954 w 1271502"/>
                    <a:gd name="connsiteY393" fmla="*/ 444782 h 1096218"/>
                    <a:gd name="connsiteX394" fmla="*/ 1183427 w 1271502"/>
                    <a:gd name="connsiteY394" fmla="*/ 446466 h 1096218"/>
                    <a:gd name="connsiteX395" fmla="*/ 1182377 w 1271502"/>
                    <a:gd name="connsiteY395" fmla="*/ 447625 h 1096218"/>
                    <a:gd name="connsiteX396" fmla="*/ 1181790 w 1271502"/>
                    <a:gd name="connsiteY396" fmla="*/ 448272 h 1096218"/>
                    <a:gd name="connsiteX397" fmla="*/ 1181021 w 1271502"/>
                    <a:gd name="connsiteY397" fmla="*/ 450187 h 1096218"/>
                    <a:gd name="connsiteX398" fmla="*/ 1179885 w 1271502"/>
                    <a:gd name="connsiteY398" fmla="*/ 453055 h 1096218"/>
                    <a:gd name="connsiteX399" fmla="*/ 1179555 w 1271502"/>
                    <a:gd name="connsiteY399" fmla="*/ 454349 h 1096218"/>
                    <a:gd name="connsiteX400" fmla="*/ 1179397 w 1271502"/>
                    <a:gd name="connsiteY400" fmla="*/ 454995 h 1096218"/>
                    <a:gd name="connsiteX401" fmla="*/ 1178932 w 1271502"/>
                    <a:gd name="connsiteY401" fmla="*/ 456850 h 1096218"/>
                    <a:gd name="connsiteX402" fmla="*/ 1179751 w 1271502"/>
                    <a:gd name="connsiteY402" fmla="*/ 458168 h 1096218"/>
                    <a:gd name="connsiteX403" fmla="*/ 1180886 w 1271502"/>
                    <a:gd name="connsiteY403" fmla="*/ 460011 h 1096218"/>
                    <a:gd name="connsiteX404" fmla="*/ 1181595 w 1271502"/>
                    <a:gd name="connsiteY404" fmla="*/ 461146 h 1096218"/>
                    <a:gd name="connsiteX405" fmla="*/ 1182878 w 1271502"/>
                    <a:gd name="connsiteY405" fmla="*/ 461585 h 1096218"/>
                    <a:gd name="connsiteX406" fmla="*/ 1185894 w 1271502"/>
                    <a:gd name="connsiteY406" fmla="*/ 462610 h 1096218"/>
                    <a:gd name="connsiteX407" fmla="*/ 1186786 w 1271502"/>
                    <a:gd name="connsiteY407" fmla="*/ 462915 h 1096218"/>
                    <a:gd name="connsiteX408" fmla="*/ 1187617 w 1271502"/>
                    <a:gd name="connsiteY408" fmla="*/ 462866 h 1096218"/>
                    <a:gd name="connsiteX409" fmla="*/ 1190353 w 1271502"/>
                    <a:gd name="connsiteY409" fmla="*/ 462683 h 1096218"/>
                    <a:gd name="connsiteX410" fmla="*/ 1191513 w 1271502"/>
                    <a:gd name="connsiteY410" fmla="*/ 462610 h 1096218"/>
                    <a:gd name="connsiteX411" fmla="*/ 1192661 w 1271502"/>
                    <a:gd name="connsiteY411" fmla="*/ 462036 h 1096218"/>
                    <a:gd name="connsiteX412" fmla="*/ 1195030 w 1271502"/>
                    <a:gd name="connsiteY412" fmla="*/ 460853 h 1096218"/>
                    <a:gd name="connsiteX413" fmla="*/ 1195922 w 1271502"/>
                    <a:gd name="connsiteY413" fmla="*/ 460401 h 1096218"/>
                    <a:gd name="connsiteX414" fmla="*/ 1196691 w 1271502"/>
                    <a:gd name="connsiteY414" fmla="*/ 459767 h 1096218"/>
                    <a:gd name="connsiteX415" fmla="*/ 1200148 w 1271502"/>
                    <a:gd name="connsiteY415" fmla="*/ 456923 h 1096218"/>
                    <a:gd name="connsiteX416" fmla="*/ 1201296 w 1271502"/>
                    <a:gd name="connsiteY416" fmla="*/ 455972 h 1096218"/>
                    <a:gd name="connsiteX417" fmla="*/ 1204460 w 1271502"/>
                    <a:gd name="connsiteY417" fmla="*/ 451213 h 1096218"/>
                    <a:gd name="connsiteX418" fmla="*/ 1205144 w 1271502"/>
                    <a:gd name="connsiteY418" fmla="*/ 449846 h 1096218"/>
                    <a:gd name="connsiteX419" fmla="*/ 1206048 w 1271502"/>
                    <a:gd name="connsiteY419" fmla="*/ 448040 h 1096218"/>
                    <a:gd name="connsiteX420" fmla="*/ 1207855 w 1271502"/>
                    <a:gd name="connsiteY420" fmla="*/ 447430 h 1096218"/>
                    <a:gd name="connsiteX421" fmla="*/ 1209638 w 1271502"/>
                    <a:gd name="connsiteY421" fmla="*/ 446844 h 1096218"/>
                    <a:gd name="connsiteX422" fmla="*/ 1210774 w 1271502"/>
                    <a:gd name="connsiteY422" fmla="*/ 446466 h 1096218"/>
                    <a:gd name="connsiteX423" fmla="*/ 1215245 w 1271502"/>
                    <a:gd name="connsiteY423" fmla="*/ 445966 h 1096218"/>
                    <a:gd name="connsiteX424" fmla="*/ 1217712 w 1271502"/>
                    <a:gd name="connsiteY424" fmla="*/ 445697 h 1096218"/>
                    <a:gd name="connsiteX425" fmla="*/ 1219177 w 1271502"/>
                    <a:gd name="connsiteY425" fmla="*/ 444257 h 1096218"/>
                    <a:gd name="connsiteX426" fmla="*/ 1223184 w 1271502"/>
                    <a:gd name="connsiteY426" fmla="*/ 440328 h 1096218"/>
                    <a:gd name="connsiteX427" fmla="*/ 1224662 w 1271502"/>
                    <a:gd name="connsiteY427" fmla="*/ 438875 h 1096218"/>
                    <a:gd name="connsiteX428" fmla="*/ 1228228 w 1271502"/>
                    <a:gd name="connsiteY428" fmla="*/ 435081 h 1096218"/>
                    <a:gd name="connsiteX429" fmla="*/ 1229718 w 1271502"/>
                    <a:gd name="connsiteY429" fmla="*/ 433494 h 1096218"/>
                    <a:gd name="connsiteX430" fmla="*/ 1231013 w 1271502"/>
                    <a:gd name="connsiteY430" fmla="*/ 434470 h 1096218"/>
                    <a:gd name="connsiteX431" fmla="*/ 1232308 w 1271502"/>
                    <a:gd name="connsiteY431" fmla="*/ 435459 h 1096218"/>
                    <a:gd name="connsiteX432" fmla="*/ 1233492 w 1271502"/>
                    <a:gd name="connsiteY432" fmla="*/ 436374 h 1096218"/>
                    <a:gd name="connsiteX433" fmla="*/ 1233382 w 1271502"/>
                    <a:gd name="connsiteY433" fmla="*/ 438436 h 1096218"/>
                    <a:gd name="connsiteX434" fmla="*/ 1233260 w 1271502"/>
                    <a:gd name="connsiteY434" fmla="*/ 440669 h 1096218"/>
                    <a:gd name="connsiteX435" fmla="*/ 1233163 w 1271502"/>
                    <a:gd name="connsiteY435" fmla="*/ 442719 h 1096218"/>
                    <a:gd name="connsiteX436" fmla="*/ 1232173 w 1271502"/>
                    <a:gd name="connsiteY436" fmla="*/ 444367 h 1096218"/>
                    <a:gd name="connsiteX437" fmla="*/ 1231257 w 1271502"/>
                    <a:gd name="connsiteY437" fmla="*/ 445892 h 1096218"/>
                    <a:gd name="connsiteX438" fmla="*/ 1231660 w 1271502"/>
                    <a:gd name="connsiteY438" fmla="*/ 447759 h 1096218"/>
                    <a:gd name="connsiteX439" fmla="*/ 1232429 w 1271502"/>
                    <a:gd name="connsiteY439" fmla="*/ 451310 h 1096218"/>
                    <a:gd name="connsiteX440" fmla="*/ 1232808 w 1271502"/>
                    <a:gd name="connsiteY440" fmla="*/ 453055 h 1096218"/>
                    <a:gd name="connsiteX441" fmla="*/ 1234897 w 1271502"/>
                    <a:gd name="connsiteY441" fmla="*/ 453324 h 1096218"/>
                    <a:gd name="connsiteX442" fmla="*/ 1236583 w 1271502"/>
                    <a:gd name="connsiteY442" fmla="*/ 453544 h 1096218"/>
                    <a:gd name="connsiteX443" fmla="*/ 1238256 w 1271502"/>
                    <a:gd name="connsiteY443" fmla="*/ 452665 h 1096218"/>
                    <a:gd name="connsiteX444" fmla="*/ 1242580 w 1271502"/>
                    <a:gd name="connsiteY444" fmla="*/ 450395 h 1096218"/>
                    <a:gd name="connsiteX445" fmla="*/ 1243752 w 1271502"/>
                    <a:gd name="connsiteY445" fmla="*/ 450114 h 1096218"/>
                    <a:gd name="connsiteX446" fmla="*/ 1247612 w 1271502"/>
                    <a:gd name="connsiteY446" fmla="*/ 449199 h 1096218"/>
                    <a:gd name="connsiteX447" fmla="*/ 1249200 w 1271502"/>
                    <a:gd name="connsiteY447" fmla="*/ 448821 h 1096218"/>
                    <a:gd name="connsiteX448" fmla="*/ 1251557 w 1271502"/>
                    <a:gd name="connsiteY448" fmla="*/ 451054 h 1096218"/>
                    <a:gd name="connsiteX449" fmla="*/ 1251117 w 1271502"/>
                    <a:gd name="connsiteY449" fmla="*/ 453189 h 1096218"/>
                    <a:gd name="connsiteX450" fmla="*/ 1250604 w 1271502"/>
                    <a:gd name="connsiteY450" fmla="*/ 455618 h 1096218"/>
                    <a:gd name="connsiteX451" fmla="*/ 1250433 w 1271502"/>
                    <a:gd name="connsiteY451" fmla="*/ 456484 h 1096218"/>
                    <a:gd name="connsiteX452" fmla="*/ 1249224 w 1271502"/>
                    <a:gd name="connsiteY452" fmla="*/ 460267 h 1096218"/>
                    <a:gd name="connsiteX453" fmla="*/ 1248516 w 1271502"/>
                    <a:gd name="connsiteY453" fmla="*/ 462488 h 1096218"/>
                    <a:gd name="connsiteX454" fmla="*/ 1249175 w 1271502"/>
                    <a:gd name="connsiteY454" fmla="*/ 463940 h 1096218"/>
                    <a:gd name="connsiteX455" fmla="*/ 1249737 w 1271502"/>
                    <a:gd name="connsiteY455" fmla="*/ 465173 h 1096218"/>
                    <a:gd name="connsiteX456" fmla="*/ 1250396 w 1271502"/>
                    <a:gd name="connsiteY456" fmla="*/ 466625 h 1096218"/>
                    <a:gd name="connsiteX457" fmla="*/ 1252473 w 1271502"/>
                    <a:gd name="connsiteY457" fmla="*/ 466991 h 1096218"/>
                    <a:gd name="connsiteX458" fmla="*/ 1254170 w 1271502"/>
                    <a:gd name="connsiteY458" fmla="*/ 467284 h 1096218"/>
                    <a:gd name="connsiteX459" fmla="*/ 1255819 w 1271502"/>
                    <a:gd name="connsiteY459" fmla="*/ 466551 h 1096218"/>
                    <a:gd name="connsiteX460" fmla="*/ 1259850 w 1271502"/>
                    <a:gd name="connsiteY460" fmla="*/ 464758 h 1096218"/>
                    <a:gd name="connsiteX461" fmla="*/ 1261096 w 1271502"/>
                    <a:gd name="connsiteY461" fmla="*/ 464416 h 1096218"/>
                    <a:gd name="connsiteX462" fmla="*/ 1265114 w 1271502"/>
                    <a:gd name="connsiteY462" fmla="*/ 463330 h 1096218"/>
                    <a:gd name="connsiteX463" fmla="*/ 1266788 w 1271502"/>
                    <a:gd name="connsiteY463" fmla="*/ 462878 h 1096218"/>
                    <a:gd name="connsiteX464" fmla="*/ 1267948 w 1271502"/>
                    <a:gd name="connsiteY464" fmla="*/ 463513 h 1096218"/>
                    <a:gd name="connsiteX465" fmla="*/ 1270208 w 1271502"/>
                    <a:gd name="connsiteY465" fmla="*/ 464733 h 1096218"/>
                    <a:gd name="connsiteX466" fmla="*/ 1271502 w 1271502"/>
                    <a:gd name="connsiteY466" fmla="*/ 465441 h 1096218"/>
                    <a:gd name="connsiteX467" fmla="*/ 1271490 w 1271502"/>
                    <a:gd name="connsiteY467" fmla="*/ 468931 h 1096218"/>
                    <a:gd name="connsiteX468" fmla="*/ 1270659 w 1271502"/>
                    <a:gd name="connsiteY468" fmla="*/ 470151 h 1096218"/>
                    <a:gd name="connsiteX469" fmla="*/ 1268620 w 1271502"/>
                    <a:gd name="connsiteY469" fmla="*/ 473129 h 1096218"/>
                    <a:gd name="connsiteX470" fmla="*/ 1268009 w 1271502"/>
                    <a:gd name="connsiteY470" fmla="*/ 474008 h 1096218"/>
                    <a:gd name="connsiteX471" fmla="*/ 1266812 w 1271502"/>
                    <a:gd name="connsiteY471" fmla="*/ 475008 h 1096218"/>
                    <a:gd name="connsiteX472" fmla="*/ 1258225 w 1271502"/>
                    <a:gd name="connsiteY472" fmla="*/ 482171 h 1096218"/>
                    <a:gd name="connsiteX473" fmla="*/ 1257505 w 1271502"/>
                    <a:gd name="connsiteY473" fmla="*/ 482781 h 1096218"/>
                    <a:gd name="connsiteX474" fmla="*/ 1256638 w 1271502"/>
                    <a:gd name="connsiteY474" fmla="*/ 483501 h 1096218"/>
                    <a:gd name="connsiteX475" fmla="*/ 1255221 w 1271502"/>
                    <a:gd name="connsiteY475" fmla="*/ 484185 h 1096218"/>
                    <a:gd name="connsiteX476" fmla="*/ 1254341 w 1271502"/>
                    <a:gd name="connsiteY476" fmla="*/ 484612 h 1096218"/>
                    <a:gd name="connsiteX477" fmla="*/ 1250372 w 1271502"/>
                    <a:gd name="connsiteY477" fmla="*/ 486528 h 1096218"/>
                    <a:gd name="connsiteX478" fmla="*/ 1249053 w 1271502"/>
                    <a:gd name="connsiteY478" fmla="*/ 487174 h 1096218"/>
                    <a:gd name="connsiteX479" fmla="*/ 1246854 w 1271502"/>
                    <a:gd name="connsiteY479" fmla="*/ 488236 h 1096218"/>
                    <a:gd name="connsiteX480" fmla="*/ 1245254 w 1271502"/>
                    <a:gd name="connsiteY480" fmla="*/ 489371 h 1096218"/>
                    <a:gd name="connsiteX481" fmla="*/ 1244069 w 1271502"/>
                    <a:gd name="connsiteY481" fmla="*/ 490213 h 1096218"/>
                    <a:gd name="connsiteX482" fmla="*/ 1240869 w 1271502"/>
                    <a:gd name="connsiteY482" fmla="*/ 492483 h 1096218"/>
                    <a:gd name="connsiteX483" fmla="*/ 1239282 w 1271502"/>
                    <a:gd name="connsiteY483" fmla="*/ 493605 h 1096218"/>
                    <a:gd name="connsiteX484" fmla="*/ 1237987 w 1271502"/>
                    <a:gd name="connsiteY484" fmla="*/ 494337 h 1096218"/>
                    <a:gd name="connsiteX485" fmla="*/ 1236704 w 1271502"/>
                    <a:gd name="connsiteY485" fmla="*/ 495070 h 1096218"/>
                    <a:gd name="connsiteX486" fmla="*/ 1230268 w 1271502"/>
                    <a:gd name="connsiteY486" fmla="*/ 498718 h 1096218"/>
                    <a:gd name="connsiteX487" fmla="*/ 1227690 w 1271502"/>
                    <a:gd name="connsiteY487" fmla="*/ 500183 h 1096218"/>
                    <a:gd name="connsiteX488" fmla="*/ 1226421 w 1271502"/>
                    <a:gd name="connsiteY488" fmla="*/ 500976 h 1096218"/>
                    <a:gd name="connsiteX489" fmla="*/ 1225578 w 1271502"/>
                    <a:gd name="connsiteY489" fmla="*/ 501501 h 1096218"/>
                    <a:gd name="connsiteX490" fmla="*/ 1222634 w 1271502"/>
                    <a:gd name="connsiteY490" fmla="*/ 503343 h 1096218"/>
                    <a:gd name="connsiteX491" fmla="*/ 1218493 w 1271502"/>
                    <a:gd name="connsiteY491" fmla="*/ 505893 h 1096218"/>
                    <a:gd name="connsiteX492" fmla="*/ 1216759 w 1271502"/>
                    <a:gd name="connsiteY492" fmla="*/ 506845 h 1096218"/>
                    <a:gd name="connsiteX493" fmla="*/ 1215074 w 1271502"/>
                    <a:gd name="connsiteY493" fmla="*/ 507761 h 1096218"/>
                    <a:gd name="connsiteX494" fmla="*/ 1214304 w 1271502"/>
                    <a:gd name="connsiteY494" fmla="*/ 509616 h 1096218"/>
                    <a:gd name="connsiteX495" fmla="*/ 1213474 w 1271502"/>
                    <a:gd name="connsiteY495" fmla="*/ 511617 h 1096218"/>
                    <a:gd name="connsiteX496" fmla="*/ 1212460 w 1271502"/>
                    <a:gd name="connsiteY496" fmla="*/ 515387 h 1096218"/>
                    <a:gd name="connsiteX497" fmla="*/ 1212203 w 1271502"/>
                    <a:gd name="connsiteY497" fmla="*/ 516339 h 1096218"/>
                    <a:gd name="connsiteX498" fmla="*/ 1212203 w 1271502"/>
                    <a:gd name="connsiteY498" fmla="*/ 517144 h 1096218"/>
                    <a:gd name="connsiteX499" fmla="*/ 1212191 w 1271502"/>
                    <a:gd name="connsiteY499" fmla="*/ 518804 h 1096218"/>
                    <a:gd name="connsiteX500" fmla="*/ 1212191 w 1271502"/>
                    <a:gd name="connsiteY500" fmla="*/ 520891 h 1096218"/>
                    <a:gd name="connsiteX501" fmla="*/ 1212179 w 1271502"/>
                    <a:gd name="connsiteY501" fmla="*/ 522697 h 1096218"/>
                    <a:gd name="connsiteX502" fmla="*/ 1213474 w 1271502"/>
                    <a:gd name="connsiteY502" fmla="*/ 523844 h 1096218"/>
                    <a:gd name="connsiteX503" fmla="*/ 1214231 w 1271502"/>
                    <a:gd name="connsiteY503" fmla="*/ 524515 h 1096218"/>
                    <a:gd name="connsiteX504" fmla="*/ 1214695 w 1271502"/>
                    <a:gd name="connsiteY504" fmla="*/ 524930 h 1096218"/>
                    <a:gd name="connsiteX505" fmla="*/ 1215916 w 1271502"/>
                    <a:gd name="connsiteY505" fmla="*/ 525931 h 1096218"/>
                    <a:gd name="connsiteX506" fmla="*/ 1216661 w 1271502"/>
                    <a:gd name="connsiteY506" fmla="*/ 526529 h 1096218"/>
                    <a:gd name="connsiteX507" fmla="*/ 1217834 w 1271502"/>
                    <a:gd name="connsiteY507" fmla="*/ 527480 h 1096218"/>
                    <a:gd name="connsiteX508" fmla="*/ 1219715 w 1271502"/>
                    <a:gd name="connsiteY508" fmla="*/ 527810 h 1096218"/>
                    <a:gd name="connsiteX509" fmla="*/ 1222548 w 1271502"/>
                    <a:gd name="connsiteY509" fmla="*/ 528298 h 1096218"/>
                    <a:gd name="connsiteX510" fmla="*/ 1225590 w 1271502"/>
                    <a:gd name="connsiteY510" fmla="*/ 529933 h 1096218"/>
                    <a:gd name="connsiteX511" fmla="*/ 1228204 w 1271502"/>
                    <a:gd name="connsiteY511" fmla="*/ 531337 h 1096218"/>
                    <a:gd name="connsiteX512" fmla="*/ 1229217 w 1271502"/>
                    <a:gd name="connsiteY512" fmla="*/ 531898 h 1096218"/>
                    <a:gd name="connsiteX513" fmla="*/ 1231233 w 1271502"/>
                    <a:gd name="connsiteY513" fmla="*/ 532947 h 1096218"/>
                    <a:gd name="connsiteX514" fmla="*/ 1236069 w 1271502"/>
                    <a:gd name="connsiteY514" fmla="*/ 533265 h 1096218"/>
                    <a:gd name="connsiteX515" fmla="*/ 1238512 w 1271502"/>
                    <a:gd name="connsiteY515" fmla="*/ 533460 h 1096218"/>
                    <a:gd name="connsiteX516" fmla="*/ 1240479 w 1271502"/>
                    <a:gd name="connsiteY516" fmla="*/ 533606 h 1096218"/>
                    <a:gd name="connsiteX517" fmla="*/ 1241138 w 1271502"/>
                    <a:gd name="connsiteY517" fmla="*/ 535046 h 1096218"/>
                    <a:gd name="connsiteX518" fmla="*/ 1242030 w 1271502"/>
                    <a:gd name="connsiteY518" fmla="*/ 536999 h 1096218"/>
                    <a:gd name="connsiteX519" fmla="*/ 1242665 w 1271502"/>
                    <a:gd name="connsiteY519" fmla="*/ 538378 h 1096218"/>
                    <a:gd name="connsiteX520" fmla="*/ 1240760 w 1271502"/>
                    <a:gd name="connsiteY520" fmla="*/ 541867 h 1096218"/>
                    <a:gd name="connsiteX521" fmla="*/ 1239294 w 1271502"/>
                    <a:gd name="connsiteY521" fmla="*/ 543027 h 1096218"/>
                    <a:gd name="connsiteX522" fmla="*/ 1238280 w 1271502"/>
                    <a:gd name="connsiteY522" fmla="*/ 543820 h 1096218"/>
                    <a:gd name="connsiteX523" fmla="*/ 1236338 w 1271502"/>
                    <a:gd name="connsiteY523" fmla="*/ 545345 h 1096218"/>
                    <a:gd name="connsiteX524" fmla="*/ 1234127 w 1271502"/>
                    <a:gd name="connsiteY524" fmla="*/ 548518 h 1096218"/>
                    <a:gd name="connsiteX525" fmla="*/ 1234103 w 1271502"/>
                    <a:gd name="connsiteY525" fmla="*/ 549958 h 1096218"/>
                    <a:gd name="connsiteX526" fmla="*/ 1233993 w 1271502"/>
                    <a:gd name="connsiteY526" fmla="*/ 555181 h 1096218"/>
                    <a:gd name="connsiteX527" fmla="*/ 1234152 w 1271502"/>
                    <a:gd name="connsiteY527" fmla="*/ 556536 h 1096218"/>
                    <a:gd name="connsiteX528" fmla="*/ 1234408 w 1271502"/>
                    <a:gd name="connsiteY528" fmla="*/ 558695 h 1096218"/>
                    <a:gd name="connsiteX529" fmla="*/ 1234470 w 1271502"/>
                    <a:gd name="connsiteY529" fmla="*/ 560220 h 1096218"/>
                    <a:gd name="connsiteX530" fmla="*/ 1234579 w 1271502"/>
                    <a:gd name="connsiteY530" fmla="*/ 563357 h 1096218"/>
                    <a:gd name="connsiteX531" fmla="*/ 1234628 w 1271502"/>
                    <a:gd name="connsiteY531" fmla="*/ 564345 h 1096218"/>
                    <a:gd name="connsiteX532" fmla="*/ 1234689 w 1271502"/>
                    <a:gd name="connsiteY532" fmla="*/ 566383 h 1096218"/>
                    <a:gd name="connsiteX533" fmla="*/ 1234555 w 1271502"/>
                    <a:gd name="connsiteY533" fmla="*/ 568629 h 1096218"/>
                    <a:gd name="connsiteX534" fmla="*/ 1233993 w 1271502"/>
                    <a:gd name="connsiteY534" fmla="*/ 577891 h 1096218"/>
                    <a:gd name="connsiteX535" fmla="*/ 1233932 w 1271502"/>
                    <a:gd name="connsiteY535" fmla="*/ 578976 h 1096218"/>
                    <a:gd name="connsiteX536" fmla="*/ 1233761 w 1271502"/>
                    <a:gd name="connsiteY536" fmla="*/ 581698 h 1096218"/>
                    <a:gd name="connsiteX537" fmla="*/ 1233163 w 1271502"/>
                    <a:gd name="connsiteY537" fmla="*/ 584943 h 1096218"/>
                    <a:gd name="connsiteX538" fmla="*/ 1232735 w 1271502"/>
                    <a:gd name="connsiteY538" fmla="*/ 587287 h 1096218"/>
                    <a:gd name="connsiteX539" fmla="*/ 1233223 w 1271502"/>
                    <a:gd name="connsiteY539" fmla="*/ 589568 h 1096218"/>
                    <a:gd name="connsiteX540" fmla="*/ 1233981 w 1271502"/>
                    <a:gd name="connsiteY540" fmla="*/ 593010 h 1096218"/>
                    <a:gd name="connsiteX541" fmla="*/ 1234250 w 1271502"/>
                    <a:gd name="connsiteY541" fmla="*/ 594035 h 1096218"/>
                    <a:gd name="connsiteX542" fmla="*/ 1235349 w 1271502"/>
                    <a:gd name="connsiteY542" fmla="*/ 598123 h 1096218"/>
                    <a:gd name="connsiteX543" fmla="*/ 1235752 w 1271502"/>
                    <a:gd name="connsiteY543" fmla="*/ 599648 h 1096218"/>
                    <a:gd name="connsiteX544" fmla="*/ 1236436 w 1271502"/>
                    <a:gd name="connsiteY544" fmla="*/ 602198 h 1096218"/>
                    <a:gd name="connsiteX545" fmla="*/ 1236619 w 1271502"/>
                    <a:gd name="connsiteY545" fmla="*/ 604334 h 1096218"/>
                    <a:gd name="connsiteX546" fmla="*/ 1237364 w 1271502"/>
                    <a:gd name="connsiteY546" fmla="*/ 613437 h 1096218"/>
                    <a:gd name="connsiteX547" fmla="*/ 1238072 w 1271502"/>
                    <a:gd name="connsiteY547" fmla="*/ 621991 h 1096218"/>
                    <a:gd name="connsiteX548" fmla="*/ 1238146 w 1271502"/>
                    <a:gd name="connsiteY548" fmla="*/ 622821 h 1096218"/>
                    <a:gd name="connsiteX549" fmla="*/ 1238256 w 1271502"/>
                    <a:gd name="connsiteY549" fmla="*/ 624127 h 1096218"/>
                    <a:gd name="connsiteX550" fmla="*/ 1237902 w 1271502"/>
                    <a:gd name="connsiteY550" fmla="*/ 625921 h 1096218"/>
                    <a:gd name="connsiteX551" fmla="*/ 1236973 w 1271502"/>
                    <a:gd name="connsiteY551" fmla="*/ 630704 h 1096218"/>
                    <a:gd name="connsiteX552" fmla="*/ 1236643 w 1271502"/>
                    <a:gd name="connsiteY552" fmla="*/ 632388 h 1096218"/>
                    <a:gd name="connsiteX553" fmla="*/ 1235874 w 1271502"/>
                    <a:gd name="connsiteY553" fmla="*/ 634072 h 1096218"/>
                    <a:gd name="connsiteX554" fmla="*/ 1235044 w 1271502"/>
                    <a:gd name="connsiteY554" fmla="*/ 635854 h 1096218"/>
                    <a:gd name="connsiteX555" fmla="*/ 1233297 w 1271502"/>
                    <a:gd name="connsiteY555" fmla="*/ 639600 h 1096218"/>
                    <a:gd name="connsiteX556" fmla="*/ 1232528 w 1271502"/>
                    <a:gd name="connsiteY556" fmla="*/ 641272 h 1096218"/>
                    <a:gd name="connsiteX557" fmla="*/ 1231660 w 1271502"/>
                    <a:gd name="connsiteY557" fmla="*/ 642566 h 1096218"/>
                    <a:gd name="connsiteX558" fmla="*/ 1231086 w 1271502"/>
                    <a:gd name="connsiteY558" fmla="*/ 643432 h 1096218"/>
                    <a:gd name="connsiteX559" fmla="*/ 1227923 w 1271502"/>
                    <a:gd name="connsiteY559" fmla="*/ 648191 h 1096218"/>
                    <a:gd name="connsiteX560" fmla="*/ 1224943 w 1271502"/>
                    <a:gd name="connsiteY560" fmla="*/ 652694 h 1096218"/>
                    <a:gd name="connsiteX561" fmla="*/ 1223672 w 1271502"/>
                    <a:gd name="connsiteY561" fmla="*/ 654585 h 1096218"/>
                    <a:gd name="connsiteX562" fmla="*/ 1222231 w 1271502"/>
                    <a:gd name="connsiteY562" fmla="*/ 656099 h 1096218"/>
                    <a:gd name="connsiteX563" fmla="*/ 1216967 w 1271502"/>
                    <a:gd name="connsiteY563" fmla="*/ 661565 h 1096218"/>
                    <a:gd name="connsiteX564" fmla="*/ 1215904 w 1271502"/>
                    <a:gd name="connsiteY564" fmla="*/ 662676 h 1096218"/>
                    <a:gd name="connsiteX565" fmla="*/ 1214842 w 1271502"/>
                    <a:gd name="connsiteY565" fmla="*/ 663774 h 1096218"/>
                    <a:gd name="connsiteX566" fmla="*/ 1213388 w 1271502"/>
                    <a:gd name="connsiteY566" fmla="*/ 665104 h 1096218"/>
                    <a:gd name="connsiteX567" fmla="*/ 1208674 w 1271502"/>
                    <a:gd name="connsiteY567" fmla="*/ 669448 h 1096218"/>
                    <a:gd name="connsiteX568" fmla="*/ 1207427 w 1271502"/>
                    <a:gd name="connsiteY568" fmla="*/ 670595 h 1096218"/>
                    <a:gd name="connsiteX569" fmla="*/ 1205938 w 1271502"/>
                    <a:gd name="connsiteY569" fmla="*/ 672023 h 1096218"/>
                    <a:gd name="connsiteX570" fmla="*/ 1203788 w 1271502"/>
                    <a:gd name="connsiteY570" fmla="*/ 674097 h 1096218"/>
                    <a:gd name="connsiteX571" fmla="*/ 1200466 w 1271502"/>
                    <a:gd name="connsiteY571" fmla="*/ 677307 h 1096218"/>
                    <a:gd name="connsiteX572" fmla="*/ 1199391 w 1271502"/>
                    <a:gd name="connsiteY572" fmla="*/ 678344 h 1096218"/>
                    <a:gd name="connsiteX573" fmla="*/ 1198194 w 1271502"/>
                    <a:gd name="connsiteY573" fmla="*/ 679296 h 1096218"/>
                    <a:gd name="connsiteX574" fmla="*/ 1192368 w 1271502"/>
                    <a:gd name="connsiteY574" fmla="*/ 683921 h 1096218"/>
                    <a:gd name="connsiteX575" fmla="*/ 1191818 w 1271502"/>
                    <a:gd name="connsiteY575" fmla="*/ 684348 h 1096218"/>
                    <a:gd name="connsiteX576" fmla="*/ 1191391 w 1271502"/>
                    <a:gd name="connsiteY576" fmla="*/ 684629 h 1096218"/>
                    <a:gd name="connsiteX577" fmla="*/ 1189046 w 1271502"/>
                    <a:gd name="connsiteY577" fmla="*/ 686069 h 1096218"/>
                    <a:gd name="connsiteX578" fmla="*/ 1188276 w 1271502"/>
                    <a:gd name="connsiteY578" fmla="*/ 686545 h 1096218"/>
                    <a:gd name="connsiteX579" fmla="*/ 1187727 w 1271502"/>
                    <a:gd name="connsiteY579" fmla="*/ 686886 h 1096218"/>
                    <a:gd name="connsiteX580" fmla="*/ 1186578 w 1271502"/>
                    <a:gd name="connsiteY580" fmla="*/ 686935 h 1096218"/>
                    <a:gd name="connsiteX581" fmla="*/ 1182755 w 1271502"/>
                    <a:gd name="connsiteY581" fmla="*/ 687106 h 1096218"/>
                    <a:gd name="connsiteX582" fmla="*/ 1181119 w 1271502"/>
                    <a:gd name="connsiteY582" fmla="*/ 687179 h 1096218"/>
                    <a:gd name="connsiteX583" fmla="*/ 1180716 w 1271502"/>
                    <a:gd name="connsiteY583" fmla="*/ 685556 h 1096218"/>
                    <a:gd name="connsiteX584" fmla="*/ 1180276 w 1271502"/>
                    <a:gd name="connsiteY584" fmla="*/ 683823 h 1096218"/>
                    <a:gd name="connsiteX585" fmla="*/ 1180032 w 1271502"/>
                    <a:gd name="connsiteY585" fmla="*/ 682884 h 1096218"/>
                    <a:gd name="connsiteX586" fmla="*/ 1180325 w 1271502"/>
                    <a:gd name="connsiteY586" fmla="*/ 681834 h 1096218"/>
                    <a:gd name="connsiteX587" fmla="*/ 1181729 w 1271502"/>
                    <a:gd name="connsiteY587" fmla="*/ 676575 h 1096218"/>
                    <a:gd name="connsiteX588" fmla="*/ 1182169 w 1271502"/>
                    <a:gd name="connsiteY588" fmla="*/ 674097 h 1096218"/>
                    <a:gd name="connsiteX589" fmla="*/ 1182425 w 1271502"/>
                    <a:gd name="connsiteY589" fmla="*/ 672560 h 1096218"/>
                    <a:gd name="connsiteX590" fmla="*/ 1182194 w 1271502"/>
                    <a:gd name="connsiteY590" fmla="*/ 671596 h 1096218"/>
                    <a:gd name="connsiteX591" fmla="*/ 1181888 w 1271502"/>
                    <a:gd name="connsiteY591" fmla="*/ 670363 h 1096218"/>
                    <a:gd name="connsiteX592" fmla="*/ 1181497 w 1271502"/>
                    <a:gd name="connsiteY592" fmla="*/ 668753 h 1096218"/>
                    <a:gd name="connsiteX593" fmla="*/ 1179873 w 1271502"/>
                    <a:gd name="connsiteY593" fmla="*/ 668045 h 1096218"/>
                    <a:gd name="connsiteX594" fmla="*/ 1175610 w 1271502"/>
                    <a:gd name="connsiteY594" fmla="*/ 666178 h 1096218"/>
                    <a:gd name="connsiteX595" fmla="*/ 1174902 w 1271502"/>
                    <a:gd name="connsiteY595" fmla="*/ 665873 h 1096218"/>
                    <a:gd name="connsiteX596" fmla="*/ 1173949 w 1271502"/>
                    <a:gd name="connsiteY596" fmla="*/ 665641 h 1096218"/>
                    <a:gd name="connsiteX597" fmla="*/ 1170090 w 1271502"/>
                    <a:gd name="connsiteY597" fmla="*/ 664701 h 1096218"/>
                    <a:gd name="connsiteX598" fmla="*/ 1168306 w 1271502"/>
                    <a:gd name="connsiteY598" fmla="*/ 664262 h 1096218"/>
                    <a:gd name="connsiteX599" fmla="*/ 1165705 w 1271502"/>
                    <a:gd name="connsiteY599" fmla="*/ 663774 h 1096218"/>
                    <a:gd name="connsiteX600" fmla="*/ 1164850 w 1271502"/>
                    <a:gd name="connsiteY600" fmla="*/ 663615 h 1096218"/>
                    <a:gd name="connsiteX601" fmla="*/ 1163946 w 1271502"/>
                    <a:gd name="connsiteY601" fmla="*/ 663615 h 1096218"/>
                    <a:gd name="connsiteX602" fmla="*/ 1163262 w 1271502"/>
                    <a:gd name="connsiteY602" fmla="*/ 663615 h 1096218"/>
                    <a:gd name="connsiteX603" fmla="*/ 1162150 w 1271502"/>
                    <a:gd name="connsiteY603" fmla="*/ 663603 h 1096218"/>
                    <a:gd name="connsiteX604" fmla="*/ 1161393 w 1271502"/>
                    <a:gd name="connsiteY604" fmla="*/ 663603 h 1096218"/>
                    <a:gd name="connsiteX605" fmla="*/ 1160049 w 1271502"/>
                    <a:gd name="connsiteY605" fmla="*/ 664164 h 1096218"/>
                    <a:gd name="connsiteX606" fmla="*/ 1155090 w 1271502"/>
                    <a:gd name="connsiteY606" fmla="*/ 666239 h 1096218"/>
                    <a:gd name="connsiteX607" fmla="*/ 1153832 w 1271502"/>
                    <a:gd name="connsiteY607" fmla="*/ 666764 h 1096218"/>
                    <a:gd name="connsiteX608" fmla="*/ 1152782 w 1271502"/>
                    <a:gd name="connsiteY608" fmla="*/ 667532 h 1096218"/>
                    <a:gd name="connsiteX609" fmla="*/ 1149387 w 1271502"/>
                    <a:gd name="connsiteY609" fmla="*/ 670022 h 1096218"/>
                    <a:gd name="connsiteX610" fmla="*/ 1148006 w 1271502"/>
                    <a:gd name="connsiteY610" fmla="*/ 671035 h 1096218"/>
                    <a:gd name="connsiteX611" fmla="*/ 1146663 w 1271502"/>
                    <a:gd name="connsiteY611" fmla="*/ 673158 h 1096218"/>
                    <a:gd name="connsiteX612" fmla="*/ 1146394 w 1271502"/>
                    <a:gd name="connsiteY612" fmla="*/ 673585 h 1096218"/>
                    <a:gd name="connsiteX613" fmla="*/ 1145332 w 1271502"/>
                    <a:gd name="connsiteY613" fmla="*/ 675306 h 1096218"/>
                    <a:gd name="connsiteX614" fmla="*/ 1143500 w 1271502"/>
                    <a:gd name="connsiteY614" fmla="*/ 678662 h 1096218"/>
                    <a:gd name="connsiteX615" fmla="*/ 1142473 w 1271502"/>
                    <a:gd name="connsiteY615" fmla="*/ 680553 h 1096218"/>
                    <a:gd name="connsiteX616" fmla="*/ 1140104 w 1271502"/>
                    <a:gd name="connsiteY616" fmla="*/ 681090 h 1096218"/>
                    <a:gd name="connsiteX617" fmla="*/ 1138663 w 1271502"/>
                    <a:gd name="connsiteY617" fmla="*/ 681322 h 1096218"/>
                    <a:gd name="connsiteX618" fmla="*/ 1134156 w 1271502"/>
                    <a:gd name="connsiteY618" fmla="*/ 681188 h 1096218"/>
                    <a:gd name="connsiteX619" fmla="*/ 1132764 w 1271502"/>
                    <a:gd name="connsiteY619" fmla="*/ 681139 h 1096218"/>
                    <a:gd name="connsiteX620" fmla="*/ 1130919 w 1271502"/>
                    <a:gd name="connsiteY620" fmla="*/ 680431 h 1096218"/>
                    <a:gd name="connsiteX621" fmla="*/ 1126742 w 1271502"/>
                    <a:gd name="connsiteY621" fmla="*/ 678820 h 1096218"/>
                    <a:gd name="connsiteX622" fmla="*/ 1123664 w 1271502"/>
                    <a:gd name="connsiteY622" fmla="*/ 677624 h 1096218"/>
                    <a:gd name="connsiteX623" fmla="*/ 1121245 w 1271502"/>
                    <a:gd name="connsiteY623" fmla="*/ 677087 h 1096218"/>
                    <a:gd name="connsiteX624" fmla="*/ 1116433 w 1271502"/>
                    <a:gd name="connsiteY624" fmla="*/ 676013 h 1096218"/>
                    <a:gd name="connsiteX625" fmla="*/ 1115627 w 1271502"/>
                    <a:gd name="connsiteY625" fmla="*/ 675745 h 1096218"/>
                    <a:gd name="connsiteX626" fmla="*/ 1113893 w 1271502"/>
                    <a:gd name="connsiteY626" fmla="*/ 675159 h 1096218"/>
                    <a:gd name="connsiteX627" fmla="*/ 1111719 w 1271502"/>
                    <a:gd name="connsiteY627" fmla="*/ 674415 h 1096218"/>
                    <a:gd name="connsiteX628" fmla="*/ 1109813 w 1271502"/>
                    <a:gd name="connsiteY628" fmla="*/ 674329 h 1096218"/>
                    <a:gd name="connsiteX629" fmla="*/ 1105062 w 1271502"/>
                    <a:gd name="connsiteY629" fmla="*/ 674122 h 1096218"/>
                    <a:gd name="connsiteX630" fmla="*/ 1098943 w 1271502"/>
                    <a:gd name="connsiteY630" fmla="*/ 673854 h 1096218"/>
                    <a:gd name="connsiteX631" fmla="*/ 1096317 w 1271502"/>
                    <a:gd name="connsiteY631" fmla="*/ 673744 h 1096218"/>
                    <a:gd name="connsiteX632" fmla="*/ 1095108 w 1271502"/>
                    <a:gd name="connsiteY632" fmla="*/ 673780 h 1096218"/>
                    <a:gd name="connsiteX633" fmla="*/ 1091688 w 1271502"/>
                    <a:gd name="connsiteY633" fmla="*/ 673902 h 1096218"/>
                    <a:gd name="connsiteX634" fmla="*/ 1088707 w 1271502"/>
                    <a:gd name="connsiteY634" fmla="*/ 674000 h 1096218"/>
                    <a:gd name="connsiteX635" fmla="*/ 1087510 w 1271502"/>
                    <a:gd name="connsiteY635" fmla="*/ 674037 h 1096218"/>
                    <a:gd name="connsiteX636" fmla="*/ 1086765 w 1271502"/>
                    <a:gd name="connsiteY636" fmla="*/ 674354 h 1096218"/>
                    <a:gd name="connsiteX637" fmla="*/ 1085544 w 1271502"/>
                    <a:gd name="connsiteY637" fmla="*/ 674866 h 1096218"/>
                    <a:gd name="connsiteX638" fmla="*/ 1083700 w 1271502"/>
                    <a:gd name="connsiteY638" fmla="*/ 675684 h 1096218"/>
                    <a:gd name="connsiteX639" fmla="*/ 1082808 w 1271502"/>
                    <a:gd name="connsiteY639" fmla="*/ 677697 h 1096218"/>
                    <a:gd name="connsiteX640" fmla="*/ 1080414 w 1271502"/>
                    <a:gd name="connsiteY640" fmla="*/ 683079 h 1096218"/>
                    <a:gd name="connsiteX641" fmla="*/ 1079327 w 1271502"/>
                    <a:gd name="connsiteY641" fmla="*/ 684092 h 1096218"/>
                    <a:gd name="connsiteX642" fmla="*/ 1077922 w 1271502"/>
                    <a:gd name="connsiteY642" fmla="*/ 685385 h 1096218"/>
                    <a:gd name="connsiteX643" fmla="*/ 1076481 w 1271502"/>
                    <a:gd name="connsiteY643" fmla="*/ 686727 h 1096218"/>
                    <a:gd name="connsiteX644" fmla="*/ 1073928 w 1271502"/>
                    <a:gd name="connsiteY644" fmla="*/ 686398 h 1096218"/>
                    <a:gd name="connsiteX645" fmla="*/ 1071449 w 1271502"/>
                    <a:gd name="connsiteY645" fmla="*/ 686081 h 1096218"/>
                    <a:gd name="connsiteX646" fmla="*/ 1067675 w 1271502"/>
                    <a:gd name="connsiteY646" fmla="*/ 686545 h 1096218"/>
                    <a:gd name="connsiteX647" fmla="*/ 1065782 w 1271502"/>
                    <a:gd name="connsiteY647" fmla="*/ 688607 h 1096218"/>
                    <a:gd name="connsiteX648" fmla="*/ 1065196 w 1271502"/>
                    <a:gd name="connsiteY648" fmla="*/ 690059 h 1096218"/>
                    <a:gd name="connsiteX649" fmla="*/ 1063559 w 1271502"/>
                    <a:gd name="connsiteY649" fmla="*/ 694037 h 1096218"/>
                    <a:gd name="connsiteX650" fmla="*/ 1063315 w 1271502"/>
                    <a:gd name="connsiteY650" fmla="*/ 694513 h 1096218"/>
                    <a:gd name="connsiteX651" fmla="*/ 1062411 w 1271502"/>
                    <a:gd name="connsiteY651" fmla="*/ 696246 h 1096218"/>
                    <a:gd name="connsiteX652" fmla="*/ 1061519 w 1271502"/>
                    <a:gd name="connsiteY652" fmla="*/ 697978 h 1096218"/>
                    <a:gd name="connsiteX653" fmla="*/ 1058539 w 1271502"/>
                    <a:gd name="connsiteY653" fmla="*/ 699711 h 1096218"/>
                    <a:gd name="connsiteX654" fmla="*/ 1057232 w 1271502"/>
                    <a:gd name="connsiteY654" fmla="*/ 699711 h 1096218"/>
                    <a:gd name="connsiteX655" fmla="*/ 1055583 w 1271502"/>
                    <a:gd name="connsiteY655" fmla="*/ 699711 h 1096218"/>
                    <a:gd name="connsiteX656" fmla="*/ 1054948 w 1271502"/>
                    <a:gd name="connsiteY656" fmla="*/ 699687 h 1096218"/>
                    <a:gd name="connsiteX657" fmla="*/ 1054362 w 1271502"/>
                    <a:gd name="connsiteY657" fmla="*/ 699565 h 1096218"/>
                    <a:gd name="connsiteX658" fmla="*/ 1053873 w 1271502"/>
                    <a:gd name="connsiteY658" fmla="*/ 699467 h 1096218"/>
                    <a:gd name="connsiteX659" fmla="*/ 1053397 w 1271502"/>
                    <a:gd name="connsiteY659" fmla="*/ 699370 h 1096218"/>
                    <a:gd name="connsiteX660" fmla="*/ 1051931 w 1271502"/>
                    <a:gd name="connsiteY660" fmla="*/ 699065 h 1096218"/>
                    <a:gd name="connsiteX661" fmla="*/ 1050270 w 1271502"/>
                    <a:gd name="connsiteY661" fmla="*/ 698369 h 1096218"/>
                    <a:gd name="connsiteX662" fmla="*/ 1048169 w 1271502"/>
                    <a:gd name="connsiteY662" fmla="*/ 697466 h 1096218"/>
                    <a:gd name="connsiteX663" fmla="*/ 1046398 w 1271502"/>
                    <a:gd name="connsiteY663" fmla="*/ 697210 h 1096218"/>
                    <a:gd name="connsiteX664" fmla="*/ 1045079 w 1271502"/>
                    <a:gd name="connsiteY664" fmla="*/ 697015 h 1096218"/>
                    <a:gd name="connsiteX665" fmla="*/ 1043760 w 1271502"/>
                    <a:gd name="connsiteY665" fmla="*/ 696831 h 1096218"/>
                    <a:gd name="connsiteX666" fmla="*/ 1042709 w 1271502"/>
                    <a:gd name="connsiteY666" fmla="*/ 697039 h 1096218"/>
                    <a:gd name="connsiteX667" fmla="*/ 1039021 w 1271502"/>
                    <a:gd name="connsiteY667" fmla="*/ 697759 h 1096218"/>
                    <a:gd name="connsiteX668" fmla="*/ 1037323 w 1271502"/>
                    <a:gd name="connsiteY668" fmla="*/ 698088 h 1096218"/>
                    <a:gd name="connsiteX669" fmla="*/ 1036529 w 1271502"/>
                    <a:gd name="connsiteY669" fmla="*/ 699040 h 1096218"/>
                    <a:gd name="connsiteX670" fmla="*/ 1035528 w 1271502"/>
                    <a:gd name="connsiteY670" fmla="*/ 700248 h 1096218"/>
                    <a:gd name="connsiteX671" fmla="*/ 1033378 w 1271502"/>
                    <a:gd name="connsiteY671" fmla="*/ 702848 h 1096218"/>
                    <a:gd name="connsiteX672" fmla="*/ 1031021 w 1271502"/>
                    <a:gd name="connsiteY672" fmla="*/ 705069 h 1096218"/>
                    <a:gd name="connsiteX673" fmla="*/ 1029592 w 1271502"/>
                    <a:gd name="connsiteY673" fmla="*/ 705386 h 1096218"/>
                    <a:gd name="connsiteX674" fmla="*/ 1027735 w 1271502"/>
                    <a:gd name="connsiteY674" fmla="*/ 705801 h 1096218"/>
                    <a:gd name="connsiteX675" fmla="*/ 1026770 w 1271502"/>
                    <a:gd name="connsiteY675" fmla="*/ 706008 h 1096218"/>
                    <a:gd name="connsiteX676" fmla="*/ 1025525 w 1271502"/>
                    <a:gd name="connsiteY676" fmla="*/ 705801 h 1096218"/>
                    <a:gd name="connsiteX677" fmla="*/ 1023778 w 1271502"/>
                    <a:gd name="connsiteY677" fmla="*/ 705495 h 1096218"/>
                    <a:gd name="connsiteX678" fmla="*/ 1022996 w 1271502"/>
                    <a:gd name="connsiteY678" fmla="*/ 705374 h 1096218"/>
                    <a:gd name="connsiteX679" fmla="*/ 1022154 w 1271502"/>
                    <a:gd name="connsiteY679" fmla="*/ 705069 h 1096218"/>
                    <a:gd name="connsiteX680" fmla="*/ 1018734 w 1271502"/>
                    <a:gd name="connsiteY680" fmla="*/ 703848 h 1096218"/>
                    <a:gd name="connsiteX681" fmla="*/ 1016718 w 1271502"/>
                    <a:gd name="connsiteY681" fmla="*/ 703128 h 1096218"/>
                    <a:gd name="connsiteX682" fmla="*/ 1014495 w 1271502"/>
                    <a:gd name="connsiteY682" fmla="*/ 702274 h 1096218"/>
                    <a:gd name="connsiteX683" fmla="*/ 1007826 w 1271502"/>
                    <a:gd name="connsiteY683" fmla="*/ 699675 h 1096218"/>
                    <a:gd name="connsiteX684" fmla="*/ 1003319 w 1271502"/>
                    <a:gd name="connsiteY684" fmla="*/ 697918 h 1096218"/>
                    <a:gd name="connsiteX685" fmla="*/ 1001951 w 1271502"/>
                    <a:gd name="connsiteY685" fmla="*/ 697393 h 1096218"/>
                    <a:gd name="connsiteX686" fmla="*/ 1001121 w 1271502"/>
                    <a:gd name="connsiteY686" fmla="*/ 697246 h 1096218"/>
                    <a:gd name="connsiteX687" fmla="*/ 1000205 w 1271502"/>
                    <a:gd name="connsiteY687" fmla="*/ 697100 h 1096218"/>
                    <a:gd name="connsiteX688" fmla="*/ 993756 w 1271502"/>
                    <a:gd name="connsiteY688" fmla="*/ 696038 h 1096218"/>
                    <a:gd name="connsiteX689" fmla="*/ 992217 w 1271502"/>
                    <a:gd name="connsiteY689" fmla="*/ 695782 h 1096218"/>
                    <a:gd name="connsiteX690" fmla="*/ 990788 w 1271502"/>
                    <a:gd name="connsiteY690" fmla="*/ 695782 h 1096218"/>
                    <a:gd name="connsiteX691" fmla="*/ 990043 w 1271502"/>
                    <a:gd name="connsiteY691" fmla="*/ 695782 h 1096218"/>
                    <a:gd name="connsiteX692" fmla="*/ 988333 w 1271502"/>
                    <a:gd name="connsiteY692" fmla="*/ 695782 h 1096218"/>
                    <a:gd name="connsiteX693" fmla="*/ 987502 w 1271502"/>
                    <a:gd name="connsiteY693" fmla="*/ 695782 h 1096218"/>
                    <a:gd name="connsiteX694" fmla="*/ 986562 w 1271502"/>
                    <a:gd name="connsiteY694" fmla="*/ 695855 h 1096218"/>
                    <a:gd name="connsiteX695" fmla="*/ 982201 w 1271502"/>
                    <a:gd name="connsiteY695" fmla="*/ 696234 h 1096218"/>
                    <a:gd name="connsiteX696" fmla="*/ 980271 w 1271502"/>
                    <a:gd name="connsiteY696" fmla="*/ 696404 h 1096218"/>
                    <a:gd name="connsiteX697" fmla="*/ 978513 w 1271502"/>
                    <a:gd name="connsiteY697" fmla="*/ 696978 h 1096218"/>
                    <a:gd name="connsiteX698" fmla="*/ 974555 w 1271502"/>
                    <a:gd name="connsiteY698" fmla="*/ 698272 h 1096218"/>
                    <a:gd name="connsiteX699" fmla="*/ 970903 w 1271502"/>
                    <a:gd name="connsiteY699" fmla="*/ 699455 h 1096218"/>
                    <a:gd name="connsiteX700" fmla="*/ 968632 w 1271502"/>
                    <a:gd name="connsiteY700" fmla="*/ 700199 h 1096218"/>
                    <a:gd name="connsiteX701" fmla="*/ 967288 w 1271502"/>
                    <a:gd name="connsiteY701" fmla="*/ 700810 h 1096218"/>
                    <a:gd name="connsiteX702" fmla="*/ 965944 w 1271502"/>
                    <a:gd name="connsiteY702" fmla="*/ 701408 h 1096218"/>
                    <a:gd name="connsiteX703" fmla="*/ 959239 w 1271502"/>
                    <a:gd name="connsiteY703" fmla="*/ 704409 h 1096218"/>
                    <a:gd name="connsiteX704" fmla="*/ 957505 w 1271502"/>
                    <a:gd name="connsiteY704" fmla="*/ 705190 h 1096218"/>
                    <a:gd name="connsiteX705" fmla="*/ 954476 w 1271502"/>
                    <a:gd name="connsiteY705" fmla="*/ 706545 h 1096218"/>
                    <a:gd name="connsiteX706" fmla="*/ 947355 w 1271502"/>
                    <a:gd name="connsiteY706" fmla="*/ 710133 h 1096218"/>
                    <a:gd name="connsiteX707" fmla="*/ 946793 w 1271502"/>
                    <a:gd name="connsiteY707" fmla="*/ 710389 h 1096218"/>
                    <a:gd name="connsiteX708" fmla="*/ 944607 w 1271502"/>
                    <a:gd name="connsiteY708" fmla="*/ 711158 h 1096218"/>
                    <a:gd name="connsiteX709" fmla="*/ 943239 w 1271502"/>
                    <a:gd name="connsiteY709" fmla="*/ 711646 h 1096218"/>
                    <a:gd name="connsiteX710" fmla="*/ 940100 w 1271502"/>
                    <a:gd name="connsiteY710" fmla="*/ 710999 h 1096218"/>
                    <a:gd name="connsiteX711" fmla="*/ 939062 w 1271502"/>
                    <a:gd name="connsiteY711" fmla="*/ 710060 h 1096218"/>
                    <a:gd name="connsiteX712" fmla="*/ 938023 w 1271502"/>
                    <a:gd name="connsiteY712" fmla="*/ 709120 h 1096218"/>
                    <a:gd name="connsiteX713" fmla="*/ 936961 w 1271502"/>
                    <a:gd name="connsiteY713" fmla="*/ 708144 h 1096218"/>
                    <a:gd name="connsiteX714" fmla="*/ 935446 w 1271502"/>
                    <a:gd name="connsiteY714" fmla="*/ 705251 h 1096218"/>
                    <a:gd name="connsiteX715" fmla="*/ 934139 w 1271502"/>
                    <a:gd name="connsiteY715" fmla="*/ 702738 h 1096218"/>
                    <a:gd name="connsiteX716" fmla="*/ 933211 w 1271502"/>
                    <a:gd name="connsiteY716" fmla="*/ 701847 h 1096218"/>
                    <a:gd name="connsiteX717" fmla="*/ 931928 w 1271502"/>
                    <a:gd name="connsiteY717" fmla="*/ 700602 h 1096218"/>
                    <a:gd name="connsiteX718" fmla="*/ 930841 w 1271502"/>
                    <a:gd name="connsiteY718" fmla="*/ 699553 h 1096218"/>
                    <a:gd name="connsiteX719" fmla="*/ 927544 w 1271502"/>
                    <a:gd name="connsiteY719" fmla="*/ 699236 h 1096218"/>
                    <a:gd name="connsiteX720" fmla="*/ 926298 w 1271502"/>
                    <a:gd name="connsiteY720" fmla="*/ 700041 h 1096218"/>
                    <a:gd name="connsiteX721" fmla="*/ 921889 w 1271502"/>
                    <a:gd name="connsiteY721" fmla="*/ 702933 h 1096218"/>
                    <a:gd name="connsiteX722" fmla="*/ 921253 w 1271502"/>
                    <a:gd name="connsiteY722" fmla="*/ 703360 h 1096218"/>
                    <a:gd name="connsiteX723" fmla="*/ 920118 w 1271502"/>
                    <a:gd name="connsiteY723" fmla="*/ 704300 h 1096218"/>
                    <a:gd name="connsiteX724" fmla="*/ 918970 w 1271502"/>
                    <a:gd name="connsiteY724" fmla="*/ 705251 h 1096218"/>
                    <a:gd name="connsiteX725" fmla="*/ 918151 w 1271502"/>
                    <a:gd name="connsiteY725" fmla="*/ 705923 h 1096218"/>
                    <a:gd name="connsiteX726" fmla="*/ 915904 w 1271502"/>
                    <a:gd name="connsiteY726" fmla="*/ 707802 h 1096218"/>
                    <a:gd name="connsiteX727" fmla="*/ 913253 w 1271502"/>
                    <a:gd name="connsiteY727" fmla="*/ 710035 h 1096218"/>
                    <a:gd name="connsiteX728" fmla="*/ 912129 w 1271502"/>
                    <a:gd name="connsiteY728" fmla="*/ 710975 h 1096218"/>
                    <a:gd name="connsiteX729" fmla="*/ 911152 w 1271502"/>
                    <a:gd name="connsiteY729" fmla="*/ 711304 h 1096218"/>
                    <a:gd name="connsiteX730" fmla="*/ 910688 w 1271502"/>
                    <a:gd name="connsiteY730" fmla="*/ 711463 h 1096218"/>
                    <a:gd name="connsiteX731" fmla="*/ 910224 w 1271502"/>
                    <a:gd name="connsiteY731" fmla="*/ 711621 h 1096218"/>
                    <a:gd name="connsiteX732" fmla="*/ 909760 w 1271502"/>
                    <a:gd name="connsiteY732" fmla="*/ 711768 h 1096218"/>
                    <a:gd name="connsiteX733" fmla="*/ 908355 w 1271502"/>
                    <a:gd name="connsiteY733" fmla="*/ 712244 h 1096218"/>
                    <a:gd name="connsiteX734" fmla="*/ 907049 w 1271502"/>
                    <a:gd name="connsiteY734" fmla="*/ 712171 h 1096218"/>
                    <a:gd name="connsiteX735" fmla="*/ 896728 w 1271502"/>
                    <a:gd name="connsiteY735" fmla="*/ 711609 h 1096218"/>
                    <a:gd name="connsiteX736" fmla="*/ 886969 w 1271502"/>
                    <a:gd name="connsiteY736" fmla="*/ 708400 h 1096218"/>
                    <a:gd name="connsiteX737" fmla="*/ 884929 w 1271502"/>
                    <a:gd name="connsiteY737" fmla="*/ 707692 h 1096218"/>
                    <a:gd name="connsiteX738" fmla="*/ 882999 w 1271502"/>
                    <a:gd name="connsiteY738" fmla="*/ 706667 h 1096218"/>
                    <a:gd name="connsiteX739" fmla="*/ 871530 w 1271502"/>
                    <a:gd name="connsiteY739" fmla="*/ 700529 h 1096218"/>
                    <a:gd name="connsiteX740" fmla="*/ 869759 w 1271502"/>
                    <a:gd name="connsiteY740" fmla="*/ 699589 h 1096218"/>
                    <a:gd name="connsiteX741" fmla="*/ 868440 w 1271502"/>
                    <a:gd name="connsiteY741" fmla="*/ 698882 h 1096218"/>
                    <a:gd name="connsiteX742" fmla="*/ 867170 w 1271502"/>
                    <a:gd name="connsiteY742" fmla="*/ 698064 h 1096218"/>
                    <a:gd name="connsiteX743" fmla="*/ 865900 w 1271502"/>
                    <a:gd name="connsiteY743" fmla="*/ 697259 h 1096218"/>
                    <a:gd name="connsiteX744" fmla="*/ 857240 w 1271502"/>
                    <a:gd name="connsiteY744" fmla="*/ 691755 h 1096218"/>
                    <a:gd name="connsiteX745" fmla="*/ 853161 w 1271502"/>
                    <a:gd name="connsiteY745" fmla="*/ 689144 h 1096218"/>
                    <a:gd name="connsiteX746" fmla="*/ 844513 w 1271502"/>
                    <a:gd name="connsiteY746" fmla="*/ 683604 h 1096218"/>
                    <a:gd name="connsiteX747" fmla="*/ 843279 w 1271502"/>
                    <a:gd name="connsiteY747" fmla="*/ 682823 h 1096218"/>
                    <a:gd name="connsiteX748" fmla="*/ 842033 w 1271502"/>
                    <a:gd name="connsiteY748" fmla="*/ 682030 h 1096218"/>
                    <a:gd name="connsiteX749" fmla="*/ 840788 w 1271502"/>
                    <a:gd name="connsiteY749" fmla="*/ 681297 h 1096218"/>
                    <a:gd name="connsiteX750" fmla="*/ 839493 w 1271502"/>
                    <a:gd name="connsiteY750" fmla="*/ 680528 h 1096218"/>
                    <a:gd name="connsiteX751" fmla="*/ 828452 w 1271502"/>
                    <a:gd name="connsiteY751" fmla="*/ 674061 h 1096218"/>
                    <a:gd name="connsiteX752" fmla="*/ 826326 w 1271502"/>
                    <a:gd name="connsiteY752" fmla="*/ 672804 h 1096218"/>
                    <a:gd name="connsiteX753" fmla="*/ 824983 w 1271502"/>
                    <a:gd name="connsiteY753" fmla="*/ 672145 h 1096218"/>
                    <a:gd name="connsiteX754" fmla="*/ 823187 w 1271502"/>
                    <a:gd name="connsiteY754" fmla="*/ 671254 h 1096218"/>
                    <a:gd name="connsiteX755" fmla="*/ 810192 w 1271502"/>
                    <a:gd name="connsiteY755" fmla="*/ 664799 h 1096218"/>
                    <a:gd name="connsiteX756" fmla="*/ 808396 w 1271502"/>
                    <a:gd name="connsiteY756" fmla="*/ 663908 h 1096218"/>
                    <a:gd name="connsiteX757" fmla="*/ 807065 w 1271502"/>
                    <a:gd name="connsiteY757" fmla="*/ 663359 h 1096218"/>
                    <a:gd name="connsiteX758" fmla="*/ 805294 w 1271502"/>
                    <a:gd name="connsiteY758" fmla="*/ 662615 h 1096218"/>
                    <a:gd name="connsiteX759" fmla="*/ 795742 w 1271502"/>
                    <a:gd name="connsiteY759" fmla="*/ 658636 h 1096218"/>
                    <a:gd name="connsiteX760" fmla="*/ 793935 w 1271502"/>
                    <a:gd name="connsiteY760" fmla="*/ 657880 h 1096218"/>
                    <a:gd name="connsiteX761" fmla="*/ 792493 w 1271502"/>
                    <a:gd name="connsiteY761" fmla="*/ 657685 h 1096218"/>
                    <a:gd name="connsiteX762" fmla="*/ 789684 w 1271502"/>
                    <a:gd name="connsiteY762" fmla="*/ 657307 h 1096218"/>
                    <a:gd name="connsiteX763" fmla="*/ 789037 w 1271502"/>
                    <a:gd name="connsiteY763" fmla="*/ 657246 h 1096218"/>
                    <a:gd name="connsiteX764" fmla="*/ 787535 w 1271502"/>
                    <a:gd name="connsiteY764" fmla="*/ 657246 h 1096218"/>
                    <a:gd name="connsiteX765" fmla="*/ 786203 w 1271502"/>
                    <a:gd name="connsiteY765" fmla="*/ 657246 h 1096218"/>
                    <a:gd name="connsiteX766" fmla="*/ 784493 w 1271502"/>
                    <a:gd name="connsiteY766" fmla="*/ 657246 h 1096218"/>
                    <a:gd name="connsiteX767" fmla="*/ 782881 w 1271502"/>
                    <a:gd name="connsiteY767" fmla="*/ 658149 h 1096218"/>
                    <a:gd name="connsiteX768" fmla="*/ 781672 w 1271502"/>
                    <a:gd name="connsiteY768" fmla="*/ 658832 h 1096218"/>
                    <a:gd name="connsiteX769" fmla="*/ 777775 w 1271502"/>
                    <a:gd name="connsiteY769" fmla="*/ 661028 h 1096218"/>
                    <a:gd name="connsiteX770" fmla="*/ 775626 w 1271502"/>
                    <a:gd name="connsiteY770" fmla="*/ 662249 h 1096218"/>
                    <a:gd name="connsiteX771" fmla="*/ 762300 w 1271502"/>
                    <a:gd name="connsiteY771" fmla="*/ 669790 h 1096218"/>
                    <a:gd name="connsiteX772" fmla="*/ 760957 w 1271502"/>
                    <a:gd name="connsiteY772" fmla="*/ 670559 h 1096218"/>
                    <a:gd name="connsiteX773" fmla="*/ 759723 w 1271502"/>
                    <a:gd name="connsiteY773" fmla="*/ 671254 h 1096218"/>
                    <a:gd name="connsiteX774" fmla="*/ 758441 w 1271502"/>
                    <a:gd name="connsiteY774" fmla="*/ 672035 h 1096218"/>
                    <a:gd name="connsiteX775" fmla="*/ 756743 w 1271502"/>
                    <a:gd name="connsiteY775" fmla="*/ 673073 h 1096218"/>
                    <a:gd name="connsiteX776" fmla="*/ 740975 w 1271502"/>
                    <a:gd name="connsiteY776" fmla="*/ 682688 h 1096218"/>
                    <a:gd name="connsiteX777" fmla="*/ 739717 w 1271502"/>
                    <a:gd name="connsiteY777" fmla="*/ 683457 h 1096218"/>
                    <a:gd name="connsiteX778" fmla="*/ 738459 w 1271502"/>
                    <a:gd name="connsiteY778" fmla="*/ 684226 h 1096218"/>
                    <a:gd name="connsiteX779" fmla="*/ 736785 w 1271502"/>
                    <a:gd name="connsiteY779" fmla="*/ 685251 h 1096218"/>
                    <a:gd name="connsiteX780" fmla="*/ 734599 w 1271502"/>
                    <a:gd name="connsiteY780" fmla="*/ 686349 h 1096218"/>
                    <a:gd name="connsiteX781" fmla="*/ 729799 w 1271502"/>
                    <a:gd name="connsiteY781" fmla="*/ 688790 h 1096218"/>
                    <a:gd name="connsiteX782" fmla="*/ 724706 w 1271502"/>
                    <a:gd name="connsiteY782" fmla="*/ 691365 h 1096218"/>
                    <a:gd name="connsiteX783" fmla="*/ 719197 w 1271502"/>
                    <a:gd name="connsiteY783" fmla="*/ 694159 h 1096218"/>
                    <a:gd name="connsiteX784" fmla="*/ 717927 w 1271502"/>
                    <a:gd name="connsiteY784" fmla="*/ 694794 h 1096218"/>
                    <a:gd name="connsiteX785" fmla="*/ 716645 w 1271502"/>
                    <a:gd name="connsiteY785" fmla="*/ 695623 h 1096218"/>
                    <a:gd name="connsiteX786" fmla="*/ 714532 w 1271502"/>
                    <a:gd name="connsiteY786" fmla="*/ 697002 h 1096218"/>
                    <a:gd name="connsiteX787" fmla="*/ 702220 w 1271502"/>
                    <a:gd name="connsiteY787" fmla="*/ 704983 h 1096218"/>
                    <a:gd name="connsiteX788" fmla="*/ 692852 w 1271502"/>
                    <a:gd name="connsiteY788" fmla="*/ 711121 h 1096218"/>
                    <a:gd name="connsiteX789" fmla="*/ 689590 w 1271502"/>
                    <a:gd name="connsiteY789" fmla="*/ 713244 h 1096218"/>
                    <a:gd name="connsiteX790" fmla="*/ 688369 w 1271502"/>
                    <a:gd name="connsiteY790" fmla="*/ 714050 h 1096218"/>
                    <a:gd name="connsiteX791" fmla="*/ 687135 w 1271502"/>
                    <a:gd name="connsiteY791" fmla="*/ 714855 h 1096218"/>
                    <a:gd name="connsiteX792" fmla="*/ 684937 w 1271502"/>
                    <a:gd name="connsiteY792" fmla="*/ 715929 h 1096218"/>
                    <a:gd name="connsiteX793" fmla="*/ 672576 w 1271502"/>
                    <a:gd name="connsiteY793" fmla="*/ 721957 h 1096218"/>
                    <a:gd name="connsiteX794" fmla="*/ 670805 w 1271502"/>
                    <a:gd name="connsiteY794" fmla="*/ 722811 h 1096218"/>
                    <a:gd name="connsiteX795" fmla="*/ 669083 w 1271502"/>
                    <a:gd name="connsiteY795" fmla="*/ 723727 h 1096218"/>
                    <a:gd name="connsiteX796" fmla="*/ 666921 w 1271502"/>
                    <a:gd name="connsiteY796" fmla="*/ 724861 h 1096218"/>
                    <a:gd name="connsiteX797" fmla="*/ 646426 w 1271502"/>
                    <a:gd name="connsiteY797" fmla="*/ 735649 h 1096218"/>
                    <a:gd name="connsiteX798" fmla="*/ 645998 w 1271502"/>
                    <a:gd name="connsiteY798" fmla="*/ 735881 h 1096218"/>
                    <a:gd name="connsiteX799" fmla="*/ 643837 w 1271502"/>
                    <a:gd name="connsiteY799" fmla="*/ 737040 h 1096218"/>
                    <a:gd name="connsiteX800" fmla="*/ 631281 w 1271502"/>
                    <a:gd name="connsiteY800" fmla="*/ 743800 h 1096218"/>
                    <a:gd name="connsiteX801" fmla="*/ 630609 w 1271502"/>
                    <a:gd name="connsiteY801" fmla="*/ 744166 h 1096218"/>
                    <a:gd name="connsiteX802" fmla="*/ 630182 w 1271502"/>
                    <a:gd name="connsiteY802" fmla="*/ 744398 h 1096218"/>
                    <a:gd name="connsiteX803" fmla="*/ 621522 w 1271502"/>
                    <a:gd name="connsiteY803" fmla="*/ 749011 h 1096218"/>
                    <a:gd name="connsiteX804" fmla="*/ 620227 w 1271502"/>
                    <a:gd name="connsiteY804" fmla="*/ 749706 h 1096218"/>
                    <a:gd name="connsiteX805" fmla="*/ 618053 w 1271502"/>
                    <a:gd name="connsiteY805" fmla="*/ 750853 h 1096218"/>
                    <a:gd name="connsiteX806" fmla="*/ 615280 w 1271502"/>
                    <a:gd name="connsiteY806" fmla="*/ 751866 h 1096218"/>
                    <a:gd name="connsiteX807" fmla="*/ 612093 w 1271502"/>
                    <a:gd name="connsiteY807" fmla="*/ 753026 h 1096218"/>
                    <a:gd name="connsiteX808" fmla="*/ 608795 w 1271502"/>
                    <a:gd name="connsiteY808" fmla="*/ 755002 h 1096218"/>
                    <a:gd name="connsiteX809" fmla="*/ 608257 w 1271502"/>
                    <a:gd name="connsiteY809" fmla="*/ 755320 h 1096218"/>
                    <a:gd name="connsiteX810" fmla="*/ 606706 w 1271502"/>
                    <a:gd name="connsiteY810" fmla="*/ 756235 h 1096218"/>
                    <a:gd name="connsiteX811" fmla="*/ 604581 w 1271502"/>
                    <a:gd name="connsiteY811" fmla="*/ 756442 h 1096218"/>
                    <a:gd name="connsiteX812" fmla="*/ 599073 w 1271502"/>
                    <a:gd name="connsiteY812" fmla="*/ 756991 h 1096218"/>
                    <a:gd name="connsiteX813" fmla="*/ 595164 w 1271502"/>
                    <a:gd name="connsiteY813" fmla="*/ 757370 h 1096218"/>
                    <a:gd name="connsiteX814" fmla="*/ 592966 w 1271502"/>
                    <a:gd name="connsiteY814" fmla="*/ 757589 h 1096218"/>
                    <a:gd name="connsiteX815" fmla="*/ 591219 w 1271502"/>
                    <a:gd name="connsiteY815" fmla="*/ 758236 h 1096218"/>
                    <a:gd name="connsiteX816" fmla="*/ 589020 w 1271502"/>
                    <a:gd name="connsiteY816" fmla="*/ 759041 h 1096218"/>
                    <a:gd name="connsiteX817" fmla="*/ 587726 w 1271502"/>
                    <a:gd name="connsiteY817" fmla="*/ 759530 h 1096218"/>
                    <a:gd name="connsiteX818" fmla="*/ 586712 w 1271502"/>
                    <a:gd name="connsiteY818" fmla="*/ 759896 h 1096218"/>
                    <a:gd name="connsiteX819" fmla="*/ 584941 w 1271502"/>
                    <a:gd name="connsiteY819" fmla="*/ 760738 h 1096218"/>
                    <a:gd name="connsiteX820" fmla="*/ 581362 w 1271502"/>
                    <a:gd name="connsiteY820" fmla="*/ 762409 h 1096218"/>
                    <a:gd name="connsiteX821" fmla="*/ 571469 w 1271502"/>
                    <a:gd name="connsiteY821" fmla="*/ 767071 h 1096218"/>
                    <a:gd name="connsiteX822" fmla="*/ 570125 w 1271502"/>
                    <a:gd name="connsiteY822" fmla="*/ 767706 h 1096218"/>
                    <a:gd name="connsiteX823" fmla="*/ 568769 w 1271502"/>
                    <a:gd name="connsiteY823" fmla="*/ 768340 h 1096218"/>
                    <a:gd name="connsiteX824" fmla="*/ 567377 w 1271502"/>
                    <a:gd name="connsiteY824" fmla="*/ 768816 h 1096218"/>
                    <a:gd name="connsiteX825" fmla="*/ 565985 w 1271502"/>
                    <a:gd name="connsiteY825" fmla="*/ 769292 h 1096218"/>
                    <a:gd name="connsiteX826" fmla="*/ 553942 w 1271502"/>
                    <a:gd name="connsiteY826" fmla="*/ 773417 h 1096218"/>
                    <a:gd name="connsiteX827" fmla="*/ 552537 w 1271502"/>
                    <a:gd name="connsiteY827" fmla="*/ 773892 h 1096218"/>
                    <a:gd name="connsiteX828" fmla="*/ 550571 w 1271502"/>
                    <a:gd name="connsiteY828" fmla="*/ 775088 h 1096218"/>
                    <a:gd name="connsiteX829" fmla="*/ 549190 w 1271502"/>
                    <a:gd name="connsiteY829" fmla="*/ 775918 h 1096218"/>
                    <a:gd name="connsiteX830" fmla="*/ 549178 w 1271502"/>
                    <a:gd name="connsiteY830" fmla="*/ 776589 h 1096218"/>
                    <a:gd name="connsiteX831" fmla="*/ 549154 w 1271502"/>
                    <a:gd name="connsiteY831" fmla="*/ 778102 h 1096218"/>
                    <a:gd name="connsiteX832" fmla="*/ 549142 w 1271502"/>
                    <a:gd name="connsiteY832" fmla="*/ 778847 h 1096218"/>
                    <a:gd name="connsiteX833" fmla="*/ 550681 w 1271502"/>
                    <a:gd name="connsiteY833" fmla="*/ 780262 h 1096218"/>
                    <a:gd name="connsiteX834" fmla="*/ 552391 w 1271502"/>
                    <a:gd name="connsiteY834" fmla="*/ 781837 h 1096218"/>
                    <a:gd name="connsiteX835" fmla="*/ 554027 w 1271502"/>
                    <a:gd name="connsiteY835" fmla="*/ 782935 h 1096218"/>
                    <a:gd name="connsiteX836" fmla="*/ 554833 w 1271502"/>
                    <a:gd name="connsiteY836" fmla="*/ 783472 h 1096218"/>
                    <a:gd name="connsiteX837" fmla="*/ 562198 w 1271502"/>
                    <a:gd name="connsiteY837" fmla="*/ 788390 h 1096218"/>
                    <a:gd name="connsiteX838" fmla="*/ 563420 w 1271502"/>
                    <a:gd name="connsiteY838" fmla="*/ 789207 h 1096218"/>
                    <a:gd name="connsiteX839" fmla="*/ 564641 w 1271502"/>
                    <a:gd name="connsiteY839" fmla="*/ 790025 h 1096218"/>
                    <a:gd name="connsiteX840" fmla="*/ 565459 w 1271502"/>
                    <a:gd name="connsiteY840" fmla="*/ 790623 h 1096218"/>
                    <a:gd name="connsiteX841" fmla="*/ 566681 w 1271502"/>
                    <a:gd name="connsiteY841" fmla="*/ 791526 h 1096218"/>
                    <a:gd name="connsiteX842" fmla="*/ 577710 w 1271502"/>
                    <a:gd name="connsiteY842" fmla="*/ 799677 h 1096218"/>
                    <a:gd name="connsiteX843" fmla="*/ 579750 w 1271502"/>
                    <a:gd name="connsiteY843" fmla="*/ 801190 h 1096218"/>
                    <a:gd name="connsiteX844" fmla="*/ 581790 w 1271502"/>
                    <a:gd name="connsiteY844" fmla="*/ 803338 h 1096218"/>
                    <a:gd name="connsiteX845" fmla="*/ 584868 w 1271502"/>
                    <a:gd name="connsiteY845" fmla="*/ 806572 h 1096218"/>
                    <a:gd name="connsiteX846" fmla="*/ 586236 w 1271502"/>
                    <a:gd name="connsiteY846" fmla="*/ 808000 h 1096218"/>
                    <a:gd name="connsiteX847" fmla="*/ 587249 w 1271502"/>
                    <a:gd name="connsiteY847" fmla="*/ 808853 h 1096218"/>
                    <a:gd name="connsiteX848" fmla="*/ 587921 w 1271502"/>
                    <a:gd name="connsiteY848" fmla="*/ 809427 h 1096218"/>
                    <a:gd name="connsiteX849" fmla="*/ 589289 w 1271502"/>
                    <a:gd name="connsiteY849" fmla="*/ 810562 h 1096218"/>
                    <a:gd name="connsiteX850" fmla="*/ 590303 w 1271502"/>
                    <a:gd name="connsiteY850" fmla="*/ 811429 h 1096218"/>
                    <a:gd name="connsiteX851" fmla="*/ 591585 w 1271502"/>
                    <a:gd name="connsiteY851" fmla="*/ 812161 h 1096218"/>
                    <a:gd name="connsiteX852" fmla="*/ 592013 w 1271502"/>
                    <a:gd name="connsiteY852" fmla="*/ 812405 h 1096218"/>
                    <a:gd name="connsiteX853" fmla="*/ 592868 w 1271502"/>
                    <a:gd name="connsiteY853" fmla="*/ 812893 h 1096218"/>
                    <a:gd name="connsiteX854" fmla="*/ 602847 w 1271502"/>
                    <a:gd name="connsiteY854" fmla="*/ 818604 h 1096218"/>
                    <a:gd name="connsiteX855" fmla="*/ 605448 w 1271502"/>
                    <a:gd name="connsiteY855" fmla="*/ 820093 h 1096218"/>
                    <a:gd name="connsiteX856" fmla="*/ 606340 w 1271502"/>
                    <a:gd name="connsiteY856" fmla="*/ 820544 h 1096218"/>
                    <a:gd name="connsiteX857" fmla="*/ 607671 w 1271502"/>
                    <a:gd name="connsiteY857" fmla="*/ 821227 h 1096218"/>
                    <a:gd name="connsiteX858" fmla="*/ 610358 w 1271502"/>
                    <a:gd name="connsiteY858" fmla="*/ 822606 h 1096218"/>
                    <a:gd name="connsiteX859" fmla="*/ 613033 w 1271502"/>
                    <a:gd name="connsiteY859" fmla="*/ 823973 h 1096218"/>
                    <a:gd name="connsiteX860" fmla="*/ 616502 w 1271502"/>
                    <a:gd name="connsiteY860" fmla="*/ 825755 h 1096218"/>
                    <a:gd name="connsiteX861" fmla="*/ 617320 w 1271502"/>
                    <a:gd name="connsiteY861" fmla="*/ 826169 h 1096218"/>
                    <a:gd name="connsiteX862" fmla="*/ 617845 w 1271502"/>
                    <a:gd name="connsiteY862" fmla="*/ 826621 h 1096218"/>
                    <a:gd name="connsiteX863" fmla="*/ 620386 w 1271502"/>
                    <a:gd name="connsiteY863" fmla="*/ 828805 h 1096218"/>
                    <a:gd name="connsiteX864" fmla="*/ 621803 w 1271502"/>
                    <a:gd name="connsiteY864" fmla="*/ 830026 h 1096218"/>
                    <a:gd name="connsiteX865" fmla="*/ 621009 w 1271502"/>
                    <a:gd name="connsiteY865" fmla="*/ 831954 h 1096218"/>
                    <a:gd name="connsiteX866" fmla="*/ 618419 w 1271502"/>
                    <a:gd name="connsiteY866" fmla="*/ 838250 h 1096218"/>
                    <a:gd name="connsiteX867" fmla="*/ 618236 w 1271502"/>
                    <a:gd name="connsiteY867" fmla="*/ 838738 h 1096218"/>
                    <a:gd name="connsiteX868" fmla="*/ 615928 w 1271502"/>
                    <a:gd name="connsiteY868" fmla="*/ 844608 h 1096218"/>
                    <a:gd name="connsiteX869" fmla="*/ 615158 w 1271502"/>
                    <a:gd name="connsiteY869" fmla="*/ 846561 h 1096218"/>
                    <a:gd name="connsiteX870" fmla="*/ 615683 w 1271502"/>
                    <a:gd name="connsiteY870" fmla="*/ 848379 h 1096218"/>
                    <a:gd name="connsiteX871" fmla="*/ 616795 w 1271502"/>
                    <a:gd name="connsiteY871" fmla="*/ 852235 h 1096218"/>
                    <a:gd name="connsiteX872" fmla="*/ 617100 w 1271502"/>
                    <a:gd name="connsiteY872" fmla="*/ 853284 h 1096218"/>
                    <a:gd name="connsiteX873" fmla="*/ 617662 w 1271502"/>
                    <a:gd name="connsiteY873" fmla="*/ 854297 h 1096218"/>
                    <a:gd name="connsiteX874" fmla="*/ 620349 w 1271502"/>
                    <a:gd name="connsiteY874" fmla="*/ 859130 h 1096218"/>
                    <a:gd name="connsiteX875" fmla="*/ 621106 w 1271502"/>
                    <a:gd name="connsiteY875" fmla="*/ 860484 h 1096218"/>
                    <a:gd name="connsiteX876" fmla="*/ 622291 w 1271502"/>
                    <a:gd name="connsiteY876" fmla="*/ 861777 h 1096218"/>
                    <a:gd name="connsiteX877" fmla="*/ 628350 w 1271502"/>
                    <a:gd name="connsiteY877" fmla="*/ 868428 h 1096218"/>
                    <a:gd name="connsiteX878" fmla="*/ 630414 w 1271502"/>
                    <a:gd name="connsiteY878" fmla="*/ 870698 h 1096218"/>
                    <a:gd name="connsiteX879" fmla="*/ 633931 w 1271502"/>
                    <a:gd name="connsiteY879" fmla="*/ 874395 h 1096218"/>
                    <a:gd name="connsiteX880" fmla="*/ 634664 w 1271502"/>
                    <a:gd name="connsiteY880" fmla="*/ 875164 h 1096218"/>
                    <a:gd name="connsiteX881" fmla="*/ 635275 w 1271502"/>
                    <a:gd name="connsiteY881" fmla="*/ 875811 h 1096218"/>
                    <a:gd name="connsiteX882" fmla="*/ 636875 w 1271502"/>
                    <a:gd name="connsiteY882" fmla="*/ 878776 h 1096218"/>
                    <a:gd name="connsiteX883" fmla="*/ 635324 w 1271502"/>
                    <a:gd name="connsiteY883" fmla="*/ 880533 h 1096218"/>
                    <a:gd name="connsiteX884" fmla="*/ 634334 w 1271502"/>
                    <a:gd name="connsiteY884" fmla="*/ 881656 h 1096218"/>
                    <a:gd name="connsiteX885" fmla="*/ 632905 w 1271502"/>
                    <a:gd name="connsiteY885" fmla="*/ 882046 h 1096218"/>
                    <a:gd name="connsiteX886" fmla="*/ 631244 w 1271502"/>
                    <a:gd name="connsiteY886" fmla="*/ 882510 h 1096218"/>
                    <a:gd name="connsiteX887" fmla="*/ 627787 w 1271502"/>
                    <a:gd name="connsiteY887" fmla="*/ 883462 h 1096218"/>
                    <a:gd name="connsiteX888" fmla="*/ 627275 w 1271502"/>
                    <a:gd name="connsiteY888" fmla="*/ 883608 h 1096218"/>
                    <a:gd name="connsiteX889" fmla="*/ 620215 w 1271502"/>
                    <a:gd name="connsiteY889" fmla="*/ 885170 h 1096218"/>
                    <a:gd name="connsiteX890" fmla="*/ 618566 w 1271502"/>
                    <a:gd name="connsiteY890" fmla="*/ 885524 h 1096218"/>
                    <a:gd name="connsiteX891" fmla="*/ 617625 w 1271502"/>
                    <a:gd name="connsiteY891" fmla="*/ 886366 h 1096218"/>
                    <a:gd name="connsiteX892" fmla="*/ 615390 w 1271502"/>
                    <a:gd name="connsiteY892" fmla="*/ 888343 h 1096218"/>
                    <a:gd name="connsiteX893" fmla="*/ 613937 w 1271502"/>
                    <a:gd name="connsiteY893" fmla="*/ 889624 h 1096218"/>
                    <a:gd name="connsiteX894" fmla="*/ 614645 w 1271502"/>
                    <a:gd name="connsiteY894" fmla="*/ 891906 h 1096218"/>
                    <a:gd name="connsiteX895" fmla="*/ 614829 w 1271502"/>
                    <a:gd name="connsiteY895" fmla="*/ 892504 h 1096218"/>
                    <a:gd name="connsiteX896" fmla="*/ 615500 w 1271502"/>
                    <a:gd name="connsiteY896" fmla="*/ 894676 h 1096218"/>
                    <a:gd name="connsiteX897" fmla="*/ 614145 w 1271502"/>
                    <a:gd name="connsiteY897" fmla="*/ 897300 h 1096218"/>
                    <a:gd name="connsiteX898" fmla="*/ 613351 w 1271502"/>
                    <a:gd name="connsiteY898" fmla="*/ 898813 h 1096218"/>
                    <a:gd name="connsiteX899" fmla="*/ 613119 w 1271502"/>
                    <a:gd name="connsiteY899" fmla="*/ 901070 h 1096218"/>
                    <a:gd name="connsiteX900" fmla="*/ 612850 w 1271502"/>
                    <a:gd name="connsiteY900" fmla="*/ 903829 h 1096218"/>
                    <a:gd name="connsiteX901" fmla="*/ 613913 w 1271502"/>
                    <a:gd name="connsiteY901" fmla="*/ 905512 h 1096218"/>
                    <a:gd name="connsiteX902" fmla="*/ 616856 w 1271502"/>
                    <a:gd name="connsiteY902" fmla="*/ 910174 h 1096218"/>
                    <a:gd name="connsiteX903" fmla="*/ 617906 w 1271502"/>
                    <a:gd name="connsiteY903" fmla="*/ 911834 h 1096218"/>
                    <a:gd name="connsiteX904" fmla="*/ 618981 w 1271502"/>
                    <a:gd name="connsiteY904" fmla="*/ 913542 h 1096218"/>
                    <a:gd name="connsiteX905" fmla="*/ 620068 w 1271502"/>
                    <a:gd name="connsiteY905" fmla="*/ 915262 h 1096218"/>
                    <a:gd name="connsiteX906" fmla="*/ 620349 w 1271502"/>
                    <a:gd name="connsiteY906" fmla="*/ 917215 h 1096218"/>
                    <a:gd name="connsiteX907" fmla="*/ 620496 w 1271502"/>
                    <a:gd name="connsiteY907" fmla="*/ 918191 h 1096218"/>
                    <a:gd name="connsiteX908" fmla="*/ 620642 w 1271502"/>
                    <a:gd name="connsiteY908" fmla="*/ 919228 h 1096218"/>
                    <a:gd name="connsiteX909" fmla="*/ 620801 w 1271502"/>
                    <a:gd name="connsiteY909" fmla="*/ 920290 h 1096218"/>
                    <a:gd name="connsiteX910" fmla="*/ 620777 w 1271502"/>
                    <a:gd name="connsiteY910" fmla="*/ 921449 h 1096218"/>
                    <a:gd name="connsiteX911" fmla="*/ 620716 w 1271502"/>
                    <a:gd name="connsiteY911" fmla="*/ 924549 h 1096218"/>
                    <a:gd name="connsiteX912" fmla="*/ 620691 w 1271502"/>
                    <a:gd name="connsiteY912" fmla="*/ 926147 h 1096218"/>
                    <a:gd name="connsiteX913" fmla="*/ 620215 w 1271502"/>
                    <a:gd name="connsiteY913" fmla="*/ 929125 h 1096218"/>
                    <a:gd name="connsiteX914" fmla="*/ 619751 w 1271502"/>
                    <a:gd name="connsiteY914" fmla="*/ 931981 h 1096218"/>
                    <a:gd name="connsiteX915" fmla="*/ 620129 w 1271502"/>
                    <a:gd name="connsiteY915" fmla="*/ 935129 h 1096218"/>
                    <a:gd name="connsiteX916" fmla="*/ 620642 w 1271502"/>
                    <a:gd name="connsiteY916" fmla="*/ 939314 h 1096218"/>
                    <a:gd name="connsiteX917" fmla="*/ 620826 w 1271502"/>
                    <a:gd name="connsiteY917" fmla="*/ 940791 h 1096218"/>
                    <a:gd name="connsiteX918" fmla="*/ 620716 w 1271502"/>
                    <a:gd name="connsiteY918" fmla="*/ 941853 h 1096218"/>
                    <a:gd name="connsiteX919" fmla="*/ 620557 w 1271502"/>
                    <a:gd name="connsiteY919" fmla="*/ 943366 h 1096218"/>
                    <a:gd name="connsiteX920" fmla="*/ 620496 w 1271502"/>
                    <a:gd name="connsiteY920" fmla="*/ 944037 h 1096218"/>
                    <a:gd name="connsiteX921" fmla="*/ 620312 w 1271502"/>
                    <a:gd name="connsiteY921" fmla="*/ 945794 h 1096218"/>
                    <a:gd name="connsiteX922" fmla="*/ 619299 w 1271502"/>
                    <a:gd name="connsiteY922" fmla="*/ 946917 h 1096218"/>
                    <a:gd name="connsiteX923" fmla="*/ 617809 w 1271502"/>
                    <a:gd name="connsiteY923" fmla="*/ 948540 h 1096218"/>
                    <a:gd name="connsiteX924" fmla="*/ 616941 w 1271502"/>
                    <a:gd name="connsiteY924" fmla="*/ 949492 h 1096218"/>
                    <a:gd name="connsiteX925" fmla="*/ 615573 w 1271502"/>
                    <a:gd name="connsiteY925" fmla="*/ 950004 h 1096218"/>
                    <a:gd name="connsiteX926" fmla="*/ 605839 w 1271502"/>
                    <a:gd name="connsiteY926" fmla="*/ 953604 h 1096218"/>
                    <a:gd name="connsiteX927" fmla="*/ 604043 w 1271502"/>
                    <a:gd name="connsiteY927" fmla="*/ 954263 h 1096218"/>
                    <a:gd name="connsiteX928" fmla="*/ 602126 w 1271502"/>
                    <a:gd name="connsiteY928" fmla="*/ 954556 h 1096218"/>
                    <a:gd name="connsiteX929" fmla="*/ 591060 w 1271502"/>
                    <a:gd name="connsiteY929" fmla="*/ 956203 h 1096218"/>
                    <a:gd name="connsiteX930" fmla="*/ 589130 w 1271502"/>
                    <a:gd name="connsiteY930" fmla="*/ 956496 h 1096218"/>
                    <a:gd name="connsiteX931" fmla="*/ 587433 w 1271502"/>
                    <a:gd name="connsiteY931" fmla="*/ 955581 h 1096218"/>
                    <a:gd name="connsiteX932" fmla="*/ 582755 w 1271502"/>
                    <a:gd name="connsiteY932" fmla="*/ 953104 h 1096218"/>
                    <a:gd name="connsiteX933" fmla="*/ 579848 w 1271502"/>
                    <a:gd name="connsiteY933" fmla="*/ 951566 h 1096218"/>
                    <a:gd name="connsiteX934" fmla="*/ 577759 w 1271502"/>
                    <a:gd name="connsiteY934" fmla="*/ 950455 h 1096218"/>
                    <a:gd name="connsiteX935" fmla="*/ 576025 w 1271502"/>
                    <a:gd name="connsiteY935" fmla="*/ 949638 h 1096218"/>
                    <a:gd name="connsiteX936" fmla="*/ 574718 w 1271502"/>
                    <a:gd name="connsiteY936" fmla="*/ 949028 h 1096218"/>
                    <a:gd name="connsiteX937" fmla="*/ 570785 w 1271502"/>
                    <a:gd name="connsiteY937" fmla="*/ 947185 h 1096218"/>
                    <a:gd name="connsiteX938" fmla="*/ 565179 w 1271502"/>
                    <a:gd name="connsiteY938" fmla="*/ 944549 h 1096218"/>
                    <a:gd name="connsiteX939" fmla="*/ 563200 w 1271502"/>
                    <a:gd name="connsiteY939" fmla="*/ 943622 h 1096218"/>
                    <a:gd name="connsiteX940" fmla="*/ 561637 w 1271502"/>
                    <a:gd name="connsiteY940" fmla="*/ 942365 h 1096218"/>
                    <a:gd name="connsiteX941" fmla="*/ 558424 w 1271502"/>
                    <a:gd name="connsiteY941" fmla="*/ 939766 h 1096218"/>
                    <a:gd name="connsiteX942" fmla="*/ 551242 w 1271502"/>
                    <a:gd name="connsiteY942" fmla="*/ 933970 h 1096218"/>
                    <a:gd name="connsiteX943" fmla="*/ 543462 w 1271502"/>
                    <a:gd name="connsiteY943" fmla="*/ 927917 h 1096218"/>
                    <a:gd name="connsiteX944" fmla="*/ 542289 w 1271502"/>
                    <a:gd name="connsiteY944" fmla="*/ 927002 h 1096218"/>
                    <a:gd name="connsiteX945" fmla="*/ 541129 w 1271502"/>
                    <a:gd name="connsiteY945" fmla="*/ 926098 h 1096218"/>
                    <a:gd name="connsiteX946" fmla="*/ 540421 w 1271502"/>
                    <a:gd name="connsiteY946" fmla="*/ 925488 h 1096218"/>
                    <a:gd name="connsiteX947" fmla="*/ 539346 w 1271502"/>
                    <a:gd name="connsiteY947" fmla="*/ 924561 h 1096218"/>
                    <a:gd name="connsiteX948" fmla="*/ 537563 w 1271502"/>
                    <a:gd name="connsiteY948" fmla="*/ 923036 h 1096218"/>
                    <a:gd name="connsiteX949" fmla="*/ 533422 w 1271502"/>
                    <a:gd name="connsiteY949" fmla="*/ 919485 h 1096218"/>
                    <a:gd name="connsiteX950" fmla="*/ 531908 w 1271502"/>
                    <a:gd name="connsiteY950" fmla="*/ 918191 h 1096218"/>
                    <a:gd name="connsiteX951" fmla="*/ 530576 w 1271502"/>
                    <a:gd name="connsiteY951" fmla="*/ 916666 h 1096218"/>
                    <a:gd name="connsiteX952" fmla="*/ 529257 w 1271502"/>
                    <a:gd name="connsiteY952" fmla="*/ 915153 h 1096218"/>
                    <a:gd name="connsiteX953" fmla="*/ 523944 w 1271502"/>
                    <a:gd name="connsiteY953" fmla="*/ 909076 h 1096218"/>
                    <a:gd name="connsiteX954" fmla="*/ 522613 w 1271502"/>
                    <a:gd name="connsiteY954" fmla="*/ 907563 h 1096218"/>
                    <a:gd name="connsiteX955" fmla="*/ 521001 w 1271502"/>
                    <a:gd name="connsiteY955" fmla="*/ 906537 h 1096218"/>
                    <a:gd name="connsiteX956" fmla="*/ 516152 w 1271502"/>
                    <a:gd name="connsiteY956" fmla="*/ 903475 h 1096218"/>
                    <a:gd name="connsiteX957" fmla="*/ 513269 w 1271502"/>
                    <a:gd name="connsiteY957" fmla="*/ 901656 h 1096218"/>
                    <a:gd name="connsiteX958" fmla="*/ 511633 w 1271502"/>
                    <a:gd name="connsiteY958" fmla="*/ 900619 h 1096218"/>
                    <a:gd name="connsiteX959" fmla="*/ 510081 w 1271502"/>
                    <a:gd name="connsiteY959" fmla="*/ 900180 h 1096218"/>
                    <a:gd name="connsiteX960" fmla="*/ 508188 w 1271502"/>
                    <a:gd name="connsiteY960" fmla="*/ 899655 h 1096218"/>
                    <a:gd name="connsiteX961" fmla="*/ 503229 w 1271502"/>
                    <a:gd name="connsiteY961" fmla="*/ 898264 h 1096218"/>
                    <a:gd name="connsiteX962" fmla="*/ 501422 w 1271502"/>
                    <a:gd name="connsiteY962" fmla="*/ 897764 h 1096218"/>
                    <a:gd name="connsiteX963" fmla="*/ 499870 w 1271502"/>
                    <a:gd name="connsiteY963" fmla="*/ 898874 h 1096218"/>
                    <a:gd name="connsiteX964" fmla="*/ 496402 w 1271502"/>
                    <a:gd name="connsiteY964" fmla="*/ 901388 h 1096218"/>
                    <a:gd name="connsiteX965" fmla="*/ 492774 w 1271502"/>
                    <a:gd name="connsiteY965" fmla="*/ 903829 h 1096218"/>
                    <a:gd name="connsiteX966" fmla="*/ 491150 w 1271502"/>
                    <a:gd name="connsiteY966" fmla="*/ 904914 h 1096218"/>
                    <a:gd name="connsiteX967" fmla="*/ 489769 w 1271502"/>
                    <a:gd name="connsiteY967" fmla="*/ 906281 h 1096218"/>
                    <a:gd name="connsiteX968" fmla="*/ 485934 w 1271502"/>
                    <a:gd name="connsiteY968" fmla="*/ 910040 h 1096218"/>
                    <a:gd name="connsiteX969" fmla="*/ 484469 w 1271502"/>
                    <a:gd name="connsiteY969" fmla="*/ 911382 h 1096218"/>
                    <a:gd name="connsiteX970" fmla="*/ 481183 w 1271502"/>
                    <a:gd name="connsiteY970" fmla="*/ 914408 h 1096218"/>
                    <a:gd name="connsiteX971" fmla="*/ 479717 w 1271502"/>
                    <a:gd name="connsiteY971" fmla="*/ 915751 h 1096218"/>
                    <a:gd name="connsiteX972" fmla="*/ 478068 w 1271502"/>
                    <a:gd name="connsiteY972" fmla="*/ 917593 h 1096218"/>
                    <a:gd name="connsiteX973" fmla="*/ 474441 w 1271502"/>
                    <a:gd name="connsiteY973" fmla="*/ 921645 h 1096218"/>
                    <a:gd name="connsiteX974" fmla="*/ 473806 w 1271502"/>
                    <a:gd name="connsiteY974" fmla="*/ 922364 h 1096218"/>
                    <a:gd name="connsiteX975" fmla="*/ 473439 w 1271502"/>
                    <a:gd name="connsiteY975" fmla="*/ 922780 h 1096218"/>
                    <a:gd name="connsiteX976" fmla="*/ 471082 w 1271502"/>
                    <a:gd name="connsiteY976" fmla="*/ 925452 h 1096218"/>
                    <a:gd name="connsiteX977" fmla="*/ 469812 w 1271502"/>
                    <a:gd name="connsiteY977" fmla="*/ 926892 h 1096218"/>
                    <a:gd name="connsiteX978" fmla="*/ 468786 w 1271502"/>
                    <a:gd name="connsiteY978" fmla="*/ 928417 h 1096218"/>
                    <a:gd name="connsiteX979" fmla="*/ 466343 w 1271502"/>
                    <a:gd name="connsiteY979" fmla="*/ 932029 h 1096218"/>
                    <a:gd name="connsiteX980" fmla="*/ 465525 w 1271502"/>
                    <a:gd name="connsiteY980" fmla="*/ 933262 h 1096218"/>
                    <a:gd name="connsiteX981" fmla="*/ 464645 w 1271502"/>
                    <a:gd name="connsiteY981" fmla="*/ 934848 h 1096218"/>
                    <a:gd name="connsiteX982" fmla="*/ 463986 w 1271502"/>
                    <a:gd name="connsiteY982" fmla="*/ 936020 h 1096218"/>
                    <a:gd name="connsiteX983" fmla="*/ 462813 w 1271502"/>
                    <a:gd name="connsiteY983" fmla="*/ 938155 h 1096218"/>
                    <a:gd name="connsiteX984" fmla="*/ 462044 w 1271502"/>
                    <a:gd name="connsiteY984" fmla="*/ 939534 h 1096218"/>
                    <a:gd name="connsiteX985" fmla="*/ 457854 w 1271502"/>
                    <a:gd name="connsiteY985" fmla="*/ 946770 h 1096218"/>
                    <a:gd name="connsiteX986" fmla="*/ 456364 w 1271502"/>
                    <a:gd name="connsiteY986" fmla="*/ 949577 h 1096218"/>
                    <a:gd name="connsiteX987" fmla="*/ 455448 w 1271502"/>
                    <a:gd name="connsiteY987" fmla="*/ 951273 h 1096218"/>
                    <a:gd name="connsiteX988" fmla="*/ 454886 w 1271502"/>
                    <a:gd name="connsiteY988" fmla="*/ 953226 h 1096218"/>
                    <a:gd name="connsiteX989" fmla="*/ 454019 w 1271502"/>
                    <a:gd name="connsiteY989" fmla="*/ 956215 h 1096218"/>
                    <a:gd name="connsiteX990" fmla="*/ 453750 w 1271502"/>
                    <a:gd name="connsiteY990" fmla="*/ 957130 h 1096218"/>
                    <a:gd name="connsiteX991" fmla="*/ 453298 w 1271502"/>
                    <a:gd name="connsiteY991" fmla="*/ 959217 h 1096218"/>
                    <a:gd name="connsiteX992" fmla="*/ 452834 w 1271502"/>
                    <a:gd name="connsiteY992" fmla="*/ 961304 h 1096218"/>
                    <a:gd name="connsiteX993" fmla="*/ 452492 w 1271502"/>
                    <a:gd name="connsiteY993" fmla="*/ 962866 h 1096218"/>
                    <a:gd name="connsiteX994" fmla="*/ 452395 w 1271502"/>
                    <a:gd name="connsiteY994" fmla="*/ 963378 h 1096218"/>
                    <a:gd name="connsiteX995" fmla="*/ 452077 w 1271502"/>
                    <a:gd name="connsiteY995" fmla="*/ 964904 h 1096218"/>
                    <a:gd name="connsiteX996" fmla="*/ 451539 w 1271502"/>
                    <a:gd name="connsiteY996" fmla="*/ 967540 h 1096218"/>
                    <a:gd name="connsiteX997" fmla="*/ 451320 w 1271502"/>
                    <a:gd name="connsiteY997" fmla="*/ 968589 h 1096218"/>
                    <a:gd name="connsiteX998" fmla="*/ 451088 w 1271502"/>
                    <a:gd name="connsiteY998" fmla="*/ 969687 h 1096218"/>
                    <a:gd name="connsiteX999" fmla="*/ 450807 w 1271502"/>
                    <a:gd name="connsiteY999" fmla="*/ 970773 h 1096218"/>
                    <a:gd name="connsiteX1000" fmla="*/ 449695 w 1271502"/>
                    <a:gd name="connsiteY1000" fmla="*/ 974947 h 1096218"/>
                    <a:gd name="connsiteX1001" fmla="*/ 449146 w 1271502"/>
                    <a:gd name="connsiteY1001" fmla="*/ 977046 h 1096218"/>
                    <a:gd name="connsiteX1002" fmla="*/ 448022 w 1271502"/>
                    <a:gd name="connsiteY1002" fmla="*/ 978937 h 1096218"/>
                    <a:gd name="connsiteX1003" fmla="*/ 447081 w 1271502"/>
                    <a:gd name="connsiteY1003" fmla="*/ 980511 h 1096218"/>
                    <a:gd name="connsiteX1004" fmla="*/ 446544 w 1271502"/>
                    <a:gd name="connsiteY1004" fmla="*/ 980877 h 1096218"/>
                    <a:gd name="connsiteX1005" fmla="*/ 445750 w 1271502"/>
                    <a:gd name="connsiteY1005" fmla="*/ 981414 h 1096218"/>
                    <a:gd name="connsiteX1006" fmla="*/ 443649 w 1271502"/>
                    <a:gd name="connsiteY1006" fmla="*/ 982842 h 1096218"/>
                    <a:gd name="connsiteX1007" fmla="*/ 436712 w 1271502"/>
                    <a:gd name="connsiteY1007" fmla="*/ 985368 h 1096218"/>
                    <a:gd name="connsiteX1008" fmla="*/ 436052 w 1271502"/>
                    <a:gd name="connsiteY1008" fmla="*/ 985648 h 1096218"/>
                    <a:gd name="connsiteX1009" fmla="*/ 433951 w 1271502"/>
                    <a:gd name="connsiteY1009" fmla="*/ 986637 h 1096218"/>
                    <a:gd name="connsiteX1010" fmla="*/ 432681 w 1271502"/>
                    <a:gd name="connsiteY1010" fmla="*/ 987235 h 1096218"/>
                    <a:gd name="connsiteX1011" fmla="*/ 431606 w 1271502"/>
                    <a:gd name="connsiteY1011" fmla="*/ 988248 h 1096218"/>
                    <a:gd name="connsiteX1012" fmla="*/ 430190 w 1271502"/>
                    <a:gd name="connsiteY1012" fmla="*/ 989578 h 1096218"/>
                    <a:gd name="connsiteX1013" fmla="*/ 429371 w 1271502"/>
                    <a:gd name="connsiteY1013" fmla="*/ 990383 h 1096218"/>
                    <a:gd name="connsiteX1014" fmla="*/ 428663 w 1271502"/>
                    <a:gd name="connsiteY1014" fmla="*/ 991421 h 1096218"/>
                    <a:gd name="connsiteX1015" fmla="*/ 427405 w 1271502"/>
                    <a:gd name="connsiteY1015" fmla="*/ 993251 h 1096218"/>
                    <a:gd name="connsiteX1016" fmla="*/ 426830 w 1271502"/>
                    <a:gd name="connsiteY1016" fmla="*/ 994081 h 1096218"/>
                    <a:gd name="connsiteX1017" fmla="*/ 425841 w 1271502"/>
                    <a:gd name="connsiteY1017" fmla="*/ 995838 h 1096218"/>
                    <a:gd name="connsiteX1018" fmla="*/ 424608 w 1271502"/>
                    <a:gd name="connsiteY1018" fmla="*/ 998047 h 1096218"/>
                    <a:gd name="connsiteX1019" fmla="*/ 422885 w 1271502"/>
                    <a:gd name="connsiteY1019" fmla="*/ 1001122 h 1096218"/>
                    <a:gd name="connsiteX1020" fmla="*/ 421847 w 1271502"/>
                    <a:gd name="connsiteY1020" fmla="*/ 1002183 h 1096218"/>
                    <a:gd name="connsiteX1021" fmla="*/ 420882 w 1271502"/>
                    <a:gd name="connsiteY1021" fmla="*/ 1003148 h 1096218"/>
                    <a:gd name="connsiteX1022" fmla="*/ 418317 w 1271502"/>
                    <a:gd name="connsiteY1022" fmla="*/ 1007235 h 1096218"/>
                    <a:gd name="connsiteX1023" fmla="*/ 417011 w 1271502"/>
                    <a:gd name="connsiteY1023" fmla="*/ 1009432 h 1096218"/>
                    <a:gd name="connsiteX1024" fmla="*/ 415691 w 1271502"/>
                    <a:gd name="connsiteY1024" fmla="*/ 1011628 h 1096218"/>
                    <a:gd name="connsiteX1025" fmla="*/ 414336 w 1271502"/>
                    <a:gd name="connsiteY1025" fmla="*/ 1013129 h 1096218"/>
                    <a:gd name="connsiteX1026" fmla="*/ 410928 w 1271502"/>
                    <a:gd name="connsiteY1026" fmla="*/ 1016888 h 1096218"/>
                    <a:gd name="connsiteX1027" fmla="*/ 409169 w 1271502"/>
                    <a:gd name="connsiteY1027" fmla="*/ 1018840 h 1096218"/>
                    <a:gd name="connsiteX1028" fmla="*/ 407203 w 1271502"/>
                    <a:gd name="connsiteY1028" fmla="*/ 1021256 h 1096218"/>
                    <a:gd name="connsiteX1029" fmla="*/ 405261 w 1271502"/>
                    <a:gd name="connsiteY1029" fmla="*/ 1023672 h 1096218"/>
                    <a:gd name="connsiteX1030" fmla="*/ 401425 w 1271502"/>
                    <a:gd name="connsiteY1030" fmla="*/ 1028517 h 1096218"/>
                    <a:gd name="connsiteX1031" fmla="*/ 397615 w 1271502"/>
                    <a:gd name="connsiteY1031" fmla="*/ 1033313 h 1096218"/>
                    <a:gd name="connsiteX1032" fmla="*/ 396039 w 1271502"/>
                    <a:gd name="connsiteY1032" fmla="*/ 1035314 h 1096218"/>
                    <a:gd name="connsiteX1033" fmla="*/ 394305 w 1271502"/>
                    <a:gd name="connsiteY1033" fmla="*/ 1037157 h 1096218"/>
                    <a:gd name="connsiteX1034" fmla="*/ 389383 w 1271502"/>
                    <a:gd name="connsiteY1034" fmla="*/ 1042392 h 1096218"/>
                    <a:gd name="connsiteX1035" fmla="*/ 387734 w 1271502"/>
                    <a:gd name="connsiteY1035" fmla="*/ 1044149 h 1096218"/>
                    <a:gd name="connsiteX1036" fmla="*/ 387392 w 1271502"/>
                    <a:gd name="connsiteY1036" fmla="*/ 1044515 h 1096218"/>
                    <a:gd name="connsiteX1037" fmla="*/ 384949 w 1271502"/>
                    <a:gd name="connsiteY1037" fmla="*/ 1047041 h 1096218"/>
                    <a:gd name="connsiteX1038" fmla="*/ 383935 w 1271502"/>
                    <a:gd name="connsiteY1038" fmla="*/ 1048090 h 1096218"/>
                    <a:gd name="connsiteX1039" fmla="*/ 382249 w 1271502"/>
                    <a:gd name="connsiteY1039" fmla="*/ 1049836 h 1096218"/>
                    <a:gd name="connsiteX1040" fmla="*/ 381321 w 1271502"/>
                    <a:gd name="connsiteY1040" fmla="*/ 1050946 h 1096218"/>
                    <a:gd name="connsiteX1041" fmla="*/ 378549 w 1271502"/>
                    <a:gd name="connsiteY1041" fmla="*/ 1054265 h 1096218"/>
                    <a:gd name="connsiteX1042" fmla="*/ 377388 w 1271502"/>
                    <a:gd name="connsiteY1042" fmla="*/ 1055644 h 1096218"/>
                    <a:gd name="connsiteX1043" fmla="*/ 376387 w 1271502"/>
                    <a:gd name="connsiteY1043" fmla="*/ 1056742 h 1096218"/>
                    <a:gd name="connsiteX1044" fmla="*/ 373406 w 1271502"/>
                    <a:gd name="connsiteY1044" fmla="*/ 1060037 h 1096218"/>
                    <a:gd name="connsiteX1045" fmla="*/ 372747 w 1271502"/>
                    <a:gd name="connsiteY1045" fmla="*/ 1060757 h 1096218"/>
                    <a:gd name="connsiteX1046" fmla="*/ 372087 w 1271502"/>
                    <a:gd name="connsiteY1046" fmla="*/ 1061550 h 1096218"/>
                    <a:gd name="connsiteX1047" fmla="*/ 370756 w 1271502"/>
                    <a:gd name="connsiteY1047" fmla="*/ 1063149 h 1096218"/>
                    <a:gd name="connsiteX1048" fmla="*/ 369437 w 1271502"/>
                    <a:gd name="connsiteY1048" fmla="*/ 1064735 h 1096218"/>
                    <a:gd name="connsiteX1049" fmla="*/ 368106 w 1271502"/>
                    <a:gd name="connsiteY1049" fmla="*/ 1066334 h 1096218"/>
                    <a:gd name="connsiteX1050" fmla="*/ 367752 w 1271502"/>
                    <a:gd name="connsiteY1050" fmla="*/ 1066797 h 1096218"/>
                    <a:gd name="connsiteX1051" fmla="*/ 366188 w 1271502"/>
                    <a:gd name="connsiteY1051" fmla="*/ 1068847 h 1096218"/>
                    <a:gd name="connsiteX1052" fmla="*/ 361192 w 1271502"/>
                    <a:gd name="connsiteY1052" fmla="*/ 1075413 h 1096218"/>
                    <a:gd name="connsiteX1053" fmla="*/ 359629 w 1271502"/>
                    <a:gd name="connsiteY1053" fmla="*/ 1077463 h 1096218"/>
                    <a:gd name="connsiteX1054" fmla="*/ 358652 w 1271502"/>
                    <a:gd name="connsiteY1054" fmla="*/ 1078573 h 1096218"/>
                    <a:gd name="connsiteX1055" fmla="*/ 355330 w 1271502"/>
                    <a:gd name="connsiteY1055" fmla="*/ 1082368 h 1096218"/>
                    <a:gd name="connsiteX1056" fmla="*/ 354328 w 1271502"/>
                    <a:gd name="connsiteY1056" fmla="*/ 1083503 h 1096218"/>
                    <a:gd name="connsiteX1057" fmla="*/ 353156 w 1271502"/>
                    <a:gd name="connsiteY1057" fmla="*/ 1084467 h 1096218"/>
                    <a:gd name="connsiteX1058" fmla="*/ 348356 w 1271502"/>
                    <a:gd name="connsiteY1058" fmla="*/ 1088397 h 1096218"/>
                    <a:gd name="connsiteX1059" fmla="*/ 346890 w 1271502"/>
                    <a:gd name="connsiteY1059" fmla="*/ 1089592 h 1096218"/>
                    <a:gd name="connsiteX1060" fmla="*/ 345253 w 1271502"/>
                    <a:gd name="connsiteY1060" fmla="*/ 1090544 h 1096218"/>
                    <a:gd name="connsiteX1061" fmla="*/ 340917 w 1271502"/>
                    <a:gd name="connsiteY1061" fmla="*/ 1093094 h 1096218"/>
                    <a:gd name="connsiteX1062" fmla="*/ 339635 w 1271502"/>
                    <a:gd name="connsiteY1062" fmla="*/ 1093839 h 1096218"/>
                    <a:gd name="connsiteX1063" fmla="*/ 337986 w 1271502"/>
                    <a:gd name="connsiteY1063" fmla="*/ 1094669 h 1096218"/>
                    <a:gd name="connsiteX1064" fmla="*/ 334859 w 1271502"/>
                    <a:gd name="connsiteY1064" fmla="*/ 1096219 h 1096218"/>
                    <a:gd name="connsiteX1065" fmla="*/ 334212 w 1271502"/>
                    <a:gd name="connsiteY1065" fmla="*/ 1094730 h 1096218"/>
                    <a:gd name="connsiteX1066" fmla="*/ 333332 w 1271502"/>
                    <a:gd name="connsiteY1066" fmla="*/ 1092753 h 1096218"/>
                    <a:gd name="connsiteX1067" fmla="*/ 332697 w 1271502"/>
                    <a:gd name="connsiteY1067" fmla="*/ 1091679 h 1096218"/>
                    <a:gd name="connsiteX1068" fmla="*/ 331073 w 1271502"/>
                    <a:gd name="connsiteY1068" fmla="*/ 1088970 h 1096218"/>
                    <a:gd name="connsiteX1069" fmla="*/ 329619 w 1271502"/>
                    <a:gd name="connsiteY1069" fmla="*/ 1087664 h 1096218"/>
                    <a:gd name="connsiteX1070" fmla="*/ 328557 w 1271502"/>
                    <a:gd name="connsiteY1070" fmla="*/ 1086700 h 1096218"/>
                    <a:gd name="connsiteX1071" fmla="*/ 327641 w 1271502"/>
                    <a:gd name="connsiteY1071" fmla="*/ 1084724 h 1096218"/>
                    <a:gd name="connsiteX1072" fmla="*/ 327079 w 1271502"/>
                    <a:gd name="connsiteY1072" fmla="*/ 1083503 h 1096218"/>
                    <a:gd name="connsiteX1073" fmla="*/ 326883 w 1271502"/>
                    <a:gd name="connsiteY1073" fmla="*/ 1082564 h 1096218"/>
                    <a:gd name="connsiteX1074" fmla="*/ 326590 w 1271502"/>
                    <a:gd name="connsiteY1074" fmla="*/ 1081160 h 1096218"/>
                    <a:gd name="connsiteX1075" fmla="*/ 326285 w 1271502"/>
                    <a:gd name="connsiteY1075" fmla="*/ 1079708 h 1096218"/>
                    <a:gd name="connsiteX1076" fmla="*/ 326407 w 1271502"/>
                    <a:gd name="connsiteY1076" fmla="*/ 1078085 h 1096218"/>
                    <a:gd name="connsiteX1077" fmla="*/ 326920 w 1271502"/>
                    <a:gd name="connsiteY1077" fmla="*/ 1072094 h 1096218"/>
                    <a:gd name="connsiteX1078" fmla="*/ 327079 w 1271502"/>
                    <a:gd name="connsiteY1078" fmla="*/ 1068970 h 1096218"/>
                    <a:gd name="connsiteX1079" fmla="*/ 327238 w 1271502"/>
                    <a:gd name="connsiteY1079" fmla="*/ 1065602 h 1096218"/>
                    <a:gd name="connsiteX1080" fmla="*/ 327409 w 1271502"/>
                    <a:gd name="connsiteY1080" fmla="*/ 1062185 h 1096218"/>
                    <a:gd name="connsiteX1081" fmla="*/ 327885 w 1271502"/>
                    <a:gd name="connsiteY1081" fmla="*/ 1053277 h 1096218"/>
                    <a:gd name="connsiteX1082" fmla="*/ 327970 w 1271502"/>
                    <a:gd name="connsiteY1082" fmla="*/ 1051702 h 1096218"/>
                    <a:gd name="connsiteX1083" fmla="*/ 328080 w 1271502"/>
                    <a:gd name="connsiteY1083" fmla="*/ 1049604 h 1096218"/>
                    <a:gd name="connsiteX1084" fmla="*/ 328337 w 1271502"/>
                    <a:gd name="connsiteY1084" fmla="*/ 1047432 h 1096218"/>
                    <a:gd name="connsiteX1085" fmla="*/ 329058 w 1271502"/>
                    <a:gd name="connsiteY1085" fmla="*/ 1041477 h 1096218"/>
                    <a:gd name="connsiteX1086" fmla="*/ 329118 w 1271502"/>
                    <a:gd name="connsiteY1086" fmla="*/ 1040927 h 1096218"/>
                    <a:gd name="connsiteX1087" fmla="*/ 329424 w 1271502"/>
                    <a:gd name="connsiteY1087" fmla="*/ 1038218 h 1096218"/>
                    <a:gd name="connsiteX1088" fmla="*/ 329742 w 1271502"/>
                    <a:gd name="connsiteY1088" fmla="*/ 1035509 h 1096218"/>
                    <a:gd name="connsiteX1089" fmla="*/ 329754 w 1271502"/>
                    <a:gd name="connsiteY1089" fmla="*/ 1033435 h 1096218"/>
                    <a:gd name="connsiteX1090" fmla="*/ 329766 w 1271502"/>
                    <a:gd name="connsiteY1090" fmla="*/ 1032813 h 1096218"/>
                    <a:gd name="connsiteX1091" fmla="*/ 329815 w 1271502"/>
                    <a:gd name="connsiteY1091" fmla="*/ 1027395 h 1096218"/>
                    <a:gd name="connsiteX1092" fmla="*/ 329729 w 1271502"/>
                    <a:gd name="connsiteY1092" fmla="*/ 1023245 h 1096218"/>
                    <a:gd name="connsiteX1093" fmla="*/ 329693 w 1271502"/>
                    <a:gd name="connsiteY1093" fmla="*/ 1022489 h 1096218"/>
                    <a:gd name="connsiteX1094" fmla="*/ 329241 w 1271502"/>
                    <a:gd name="connsiteY1094" fmla="*/ 1018645 h 1096218"/>
                    <a:gd name="connsiteX1095" fmla="*/ 329058 w 1271502"/>
                    <a:gd name="connsiteY1095" fmla="*/ 1017120 h 1096218"/>
                    <a:gd name="connsiteX1096" fmla="*/ 327604 w 1271502"/>
                    <a:gd name="connsiteY1096" fmla="*/ 1014691 h 1096218"/>
                    <a:gd name="connsiteX1097" fmla="*/ 326175 w 1271502"/>
                    <a:gd name="connsiteY1097" fmla="*/ 1013727 h 1096218"/>
                    <a:gd name="connsiteX1098" fmla="*/ 325674 w 1271502"/>
                    <a:gd name="connsiteY1098" fmla="*/ 1013398 h 1096218"/>
                    <a:gd name="connsiteX1099" fmla="*/ 323488 w 1271502"/>
                    <a:gd name="connsiteY1099" fmla="*/ 1011921 h 1096218"/>
                    <a:gd name="connsiteX1100" fmla="*/ 322352 w 1271502"/>
                    <a:gd name="connsiteY1100" fmla="*/ 1009688 h 1096218"/>
                    <a:gd name="connsiteX1101" fmla="*/ 321448 w 1271502"/>
                    <a:gd name="connsiteY1101" fmla="*/ 1007894 h 1096218"/>
                    <a:gd name="connsiteX1102" fmla="*/ 321314 w 1271502"/>
                    <a:gd name="connsiteY1102" fmla="*/ 1006174 h 1096218"/>
                    <a:gd name="connsiteX1103" fmla="*/ 321131 w 1271502"/>
                    <a:gd name="connsiteY1103" fmla="*/ 1003648 h 1096218"/>
                    <a:gd name="connsiteX1104" fmla="*/ 320764 w 1271502"/>
                    <a:gd name="connsiteY1104" fmla="*/ 996717 h 1096218"/>
                    <a:gd name="connsiteX1105" fmla="*/ 320581 w 1271502"/>
                    <a:gd name="connsiteY1105" fmla="*/ 994337 h 1096218"/>
                    <a:gd name="connsiteX1106" fmla="*/ 320410 w 1271502"/>
                    <a:gd name="connsiteY1106" fmla="*/ 992006 h 1096218"/>
                    <a:gd name="connsiteX1107" fmla="*/ 320862 w 1271502"/>
                    <a:gd name="connsiteY1107" fmla="*/ 989944 h 1096218"/>
                    <a:gd name="connsiteX1108" fmla="*/ 321375 w 1271502"/>
                    <a:gd name="connsiteY1108" fmla="*/ 987552 h 1096218"/>
                    <a:gd name="connsiteX1109" fmla="*/ 318395 w 1271502"/>
                    <a:gd name="connsiteY1109" fmla="*/ 978473 h 1096218"/>
                    <a:gd name="connsiteX1110" fmla="*/ 317662 w 1271502"/>
                    <a:gd name="connsiteY1110" fmla="*/ 976228 h 1096218"/>
                    <a:gd name="connsiteX1111" fmla="*/ 317271 w 1271502"/>
                    <a:gd name="connsiteY1111" fmla="*/ 975044 h 1096218"/>
                    <a:gd name="connsiteX1112" fmla="*/ 316831 w 1271502"/>
                    <a:gd name="connsiteY1112" fmla="*/ 973702 h 1096218"/>
                    <a:gd name="connsiteX1113" fmla="*/ 316160 w 1271502"/>
                    <a:gd name="connsiteY1113" fmla="*/ 972360 h 1096218"/>
                    <a:gd name="connsiteX1114" fmla="*/ 315390 w 1271502"/>
                    <a:gd name="connsiteY1114" fmla="*/ 970822 h 1096218"/>
                    <a:gd name="connsiteX1115" fmla="*/ 315060 w 1271502"/>
                    <a:gd name="connsiteY1115" fmla="*/ 970175 h 1096218"/>
                    <a:gd name="connsiteX1116" fmla="*/ 312312 w 1271502"/>
                    <a:gd name="connsiteY1116" fmla="*/ 966588 h 1096218"/>
                    <a:gd name="connsiteX1117" fmla="*/ 311897 w 1271502"/>
                    <a:gd name="connsiteY1117" fmla="*/ 966075 h 1096218"/>
                    <a:gd name="connsiteX1118" fmla="*/ 311445 w 1271502"/>
                    <a:gd name="connsiteY1118" fmla="*/ 965587 h 1096218"/>
                    <a:gd name="connsiteX1119" fmla="*/ 309588 w 1271502"/>
                    <a:gd name="connsiteY1119" fmla="*/ 963598 h 1096218"/>
                    <a:gd name="connsiteX1120" fmla="*/ 308379 w 1271502"/>
                    <a:gd name="connsiteY1120" fmla="*/ 962317 h 1096218"/>
                    <a:gd name="connsiteX1121" fmla="*/ 305912 w 1271502"/>
                    <a:gd name="connsiteY1121" fmla="*/ 960730 h 1096218"/>
                    <a:gd name="connsiteX1122" fmla="*/ 303860 w 1271502"/>
                    <a:gd name="connsiteY1122" fmla="*/ 959412 h 1096218"/>
                    <a:gd name="connsiteX1123" fmla="*/ 303042 w 1271502"/>
                    <a:gd name="connsiteY1123" fmla="*/ 958875 h 1096218"/>
                    <a:gd name="connsiteX1124" fmla="*/ 301405 w 1271502"/>
                    <a:gd name="connsiteY1124" fmla="*/ 957826 h 1096218"/>
                    <a:gd name="connsiteX1125" fmla="*/ 300061 w 1271502"/>
                    <a:gd name="connsiteY1125" fmla="*/ 956410 h 1096218"/>
                    <a:gd name="connsiteX1126" fmla="*/ 299219 w 1271502"/>
                    <a:gd name="connsiteY1126" fmla="*/ 955532 h 1096218"/>
                    <a:gd name="connsiteX1127" fmla="*/ 298046 w 1271502"/>
                    <a:gd name="connsiteY1127" fmla="*/ 954299 h 1096218"/>
                    <a:gd name="connsiteX1128" fmla="*/ 296861 w 1271502"/>
                    <a:gd name="connsiteY1128" fmla="*/ 952237 h 1096218"/>
                    <a:gd name="connsiteX1129" fmla="*/ 295909 w 1271502"/>
                    <a:gd name="connsiteY1129" fmla="*/ 950590 h 1096218"/>
                    <a:gd name="connsiteX1130" fmla="*/ 295249 w 1271502"/>
                    <a:gd name="connsiteY1130" fmla="*/ 949431 h 1096218"/>
                    <a:gd name="connsiteX1131" fmla="*/ 294333 w 1271502"/>
                    <a:gd name="connsiteY1131" fmla="*/ 948137 h 1096218"/>
                    <a:gd name="connsiteX1132" fmla="*/ 293551 w 1271502"/>
                    <a:gd name="connsiteY1132" fmla="*/ 947002 h 1096218"/>
                    <a:gd name="connsiteX1133" fmla="*/ 292330 w 1271502"/>
                    <a:gd name="connsiteY1133" fmla="*/ 945245 h 1096218"/>
                    <a:gd name="connsiteX1134" fmla="*/ 291463 w 1271502"/>
                    <a:gd name="connsiteY1134" fmla="*/ 944012 h 1096218"/>
                    <a:gd name="connsiteX1135" fmla="*/ 290608 w 1271502"/>
                    <a:gd name="connsiteY1135" fmla="*/ 942780 h 1096218"/>
                    <a:gd name="connsiteX1136" fmla="*/ 289631 w 1271502"/>
                    <a:gd name="connsiteY1136" fmla="*/ 941572 h 1096218"/>
                    <a:gd name="connsiteX1137" fmla="*/ 287383 w 1271502"/>
                    <a:gd name="connsiteY1137" fmla="*/ 938753 h 1096218"/>
                    <a:gd name="connsiteX1138" fmla="*/ 286089 w 1271502"/>
                    <a:gd name="connsiteY1138" fmla="*/ 937154 h 1096218"/>
                    <a:gd name="connsiteX1139" fmla="*/ 284012 w 1271502"/>
                    <a:gd name="connsiteY1139" fmla="*/ 934336 h 1096218"/>
                    <a:gd name="connsiteX1140" fmla="*/ 282265 w 1271502"/>
                    <a:gd name="connsiteY1140" fmla="*/ 931968 h 1096218"/>
                    <a:gd name="connsiteX1141" fmla="*/ 280898 w 1271502"/>
                    <a:gd name="connsiteY1141" fmla="*/ 930406 h 1096218"/>
                    <a:gd name="connsiteX1142" fmla="*/ 279530 w 1271502"/>
                    <a:gd name="connsiteY1142" fmla="*/ 928844 h 1096218"/>
                    <a:gd name="connsiteX1143" fmla="*/ 278455 w 1271502"/>
                    <a:gd name="connsiteY1143" fmla="*/ 927624 h 1096218"/>
                    <a:gd name="connsiteX1144" fmla="*/ 278064 w 1271502"/>
                    <a:gd name="connsiteY1144" fmla="*/ 927185 h 1096218"/>
                    <a:gd name="connsiteX1145" fmla="*/ 277038 w 1271502"/>
                    <a:gd name="connsiteY1145" fmla="*/ 926050 h 1096218"/>
                    <a:gd name="connsiteX1146" fmla="*/ 275646 w 1271502"/>
                    <a:gd name="connsiteY1146" fmla="*/ 924512 h 1096218"/>
                    <a:gd name="connsiteX1147" fmla="*/ 274607 w 1271502"/>
                    <a:gd name="connsiteY1147" fmla="*/ 923353 h 1096218"/>
                    <a:gd name="connsiteX1148" fmla="*/ 273557 w 1271502"/>
                    <a:gd name="connsiteY1148" fmla="*/ 922194 h 1096218"/>
                    <a:gd name="connsiteX1149" fmla="*/ 272372 w 1271502"/>
                    <a:gd name="connsiteY1149" fmla="*/ 920498 h 1096218"/>
                    <a:gd name="connsiteX1150" fmla="*/ 269087 w 1271502"/>
                    <a:gd name="connsiteY1150" fmla="*/ 915836 h 1096218"/>
                    <a:gd name="connsiteX1151" fmla="*/ 267304 w 1271502"/>
                    <a:gd name="connsiteY1151" fmla="*/ 913286 h 1096218"/>
                    <a:gd name="connsiteX1152" fmla="*/ 265581 w 1271502"/>
                    <a:gd name="connsiteY1152" fmla="*/ 910503 h 1096218"/>
                    <a:gd name="connsiteX1153" fmla="*/ 264042 w 1271502"/>
                    <a:gd name="connsiteY1153" fmla="*/ 907977 h 1096218"/>
                    <a:gd name="connsiteX1154" fmla="*/ 262503 w 1271502"/>
                    <a:gd name="connsiteY1154" fmla="*/ 905842 h 1096218"/>
                    <a:gd name="connsiteX1155" fmla="*/ 259743 w 1271502"/>
                    <a:gd name="connsiteY1155" fmla="*/ 901998 h 1096218"/>
                    <a:gd name="connsiteX1156" fmla="*/ 258912 w 1271502"/>
                    <a:gd name="connsiteY1156" fmla="*/ 900790 h 1096218"/>
                    <a:gd name="connsiteX1157" fmla="*/ 257422 w 1271502"/>
                    <a:gd name="connsiteY1157" fmla="*/ 898618 h 1096218"/>
                    <a:gd name="connsiteX1158" fmla="*/ 255187 w 1271502"/>
                    <a:gd name="connsiteY1158" fmla="*/ 896433 h 1096218"/>
                    <a:gd name="connsiteX1159" fmla="*/ 253746 w 1271502"/>
                    <a:gd name="connsiteY1159" fmla="*/ 895030 h 1096218"/>
                    <a:gd name="connsiteX1160" fmla="*/ 253025 w 1271502"/>
                    <a:gd name="connsiteY1160" fmla="*/ 894188 h 1096218"/>
                    <a:gd name="connsiteX1161" fmla="*/ 252158 w 1271502"/>
                    <a:gd name="connsiteY1161" fmla="*/ 893163 h 1096218"/>
                    <a:gd name="connsiteX1162" fmla="*/ 251083 w 1271502"/>
                    <a:gd name="connsiteY1162" fmla="*/ 891882 h 1096218"/>
                    <a:gd name="connsiteX1163" fmla="*/ 250131 w 1271502"/>
                    <a:gd name="connsiteY1163" fmla="*/ 890649 h 1096218"/>
                    <a:gd name="connsiteX1164" fmla="*/ 248885 w 1271502"/>
                    <a:gd name="connsiteY1164" fmla="*/ 889014 h 1096218"/>
                    <a:gd name="connsiteX1165" fmla="*/ 248420 w 1271502"/>
                    <a:gd name="connsiteY1165" fmla="*/ 886379 h 1096218"/>
                    <a:gd name="connsiteX1166" fmla="*/ 248128 w 1271502"/>
                    <a:gd name="connsiteY1166" fmla="*/ 884682 h 1096218"/>
                    <a:gd name="connsiteX1167" fmla="*/ 248066 w 1271502"/>
                    <a:gd name="connsiteY1167" fmla="*/ 882669 h 1096218"/>
                    <a:gd name="connsiteX1168" fmla="*/ 247956 w 1271502"/>
                    <a:gd name="connsiteY1168" fmla="*/ 879081 h 1096218"/>
                    <a:gd name="connsiteX1169" fmla="*/ 246588 w 1271502"/>
                    <a:gd name="connsiteY1169" fmla="*/ 875396 h 1096218"/>
                    <a:gd name="connsiteX1170" fmla="*/ 246234 w 1271502"/>
                    <a:gd name="connsiteY1170" fmla="*/ 874749 h 1096218"/>
                    <a:gd name="connsiteX1171" fmla="*/ 245563 w 1271502"/>
                    <a:gd name="connsiteY1171" fmla="*/ 873529 h 1096218"/>
                    <a:gd name="connsiteX1172" fmla="*/ 245184 w 1271502"/>
                    <a:gd name="connsiteY1172" fmla="*/ 871625 h 1096218"/>
                    <a:gd name="connsiteX1173" fmla="*/ 244720 w 1271502"/>
                    <a:gd name="connsiteY1173" fmla="*/ 869270 h 1096218"/>
                    <a:gd name="connsiteX1174" fmla="*/ 244402 w 1271502"/>
                    <a:gd name="connsiteY1174" fmla="*/ 867684 h 1096218"/>
                    <a:gd name="connsiteX1175" fmla="*/ 244573 w 1271502"/>
                    <a:gd name="connsiteY1175" fmla="*/ 866085 h 1096218"/>
                    <a:gd name="connsiteX1176" fmla="*/ 244744 w 1271502"/>
                    <a:gd name="connsiteY1176" fmla="*/ 864511 h 1096218"/>
                    <a:gd name="connsiteX1177" fmla="*/ 244793 w 1271502"/>
                    <a:gd name="connsiteY1177" fmla="*/ 863962 h 1096218"/>
                    <a:gd name="connsiteX1178" fmla="*/ 244879 w 1271502"/>
                    <a:gd name="connsiteY1178" fmla="*/ 863217 h 1096218"/>
                    <a:gd name="connsiteX1179" fmla="*/ 245330 w 1271502"/>
                    <a:gd name="connsiteY1179" fmla="*/ 861753 h 1096218"/>
                    <a:gd name="connsiteX1180" fmla="*/ 246686 w 1271502"/>
                    <a:gd name="connsiteY1180" fmla="*/ 857348 h 1096218"/>
                    <a:gd name="connsiteX1181" fmla="*/ 247480 w 1271502"/>
                    <a:gd name="connsiteY1181" fmla="*/ 854700 h 1096218"/>
                    <a:gd name="connsiteX1182" fmla="*/ 248066 w 1271502"/>
                    <a:gd name="connsiteY1182" fmla="*/ 852747 h 1096218"/>
                    <a:gd name="connsiteX1183" fmla="*/ 248983 w 1271502"/>
                    <a:gd name="connsiteY1183" fmla="*/ 850917 h 1096218"/>
                    <a:gd name="connsiteX1184" fmla="*/ 252195 w 1271502"/>
                    <a:gd name="connsiteY1184" fmla="*/ 844522 h 1096218"/>
                    <a:gd name="connsiteX1185" fmla="*/ 253208 w 1271502"/>
                    <a:gd name="connsiteY1185" fmla="*/ 842509 h 1096218"/>
                    <a:gd name="connsiteX1186" fmla="*/ 254051 w 1271502"/>
                    <a:gd name="connsiteY1186" fmla="*/ 840312 h 1096218"/>
                    <a:gd name="connsiteX1187" fmla="*/ 255383 w 1271502"/>
                    <a:gd name="connsiteY1187" fmla="*/ 836737 h 1096218"/>
                    <a:gd name="connsiteX1188" fmla="*/ 255578 w 1271502"/>
                    <a:gd name="connsiteY1188" fmla="*/ 836212 h 1096218"/>
                    <a:gd name="connsiteX1189" fmla="*/ 255749 w 1271502"/>
                    <a:gd name="connsiteY1189" fmla="*/ 835370 h 1096218"/>
                    <a:gd name="connsiteX1190" fmla="*/ 256067 w 1271502"/>
                    <a:gd name="connsiteY1190" fmla="*/ 833747 h 1096218"/>
                    <a:gd name="connsiteX1191" fmla="*/ 255993 w 1271502"/>
                    <a:gd name="connsiteY1191" fmla="*/ 831856 h 1096218"/>
                    <a:gd name="connsiteX1192" fmla="*/ 255920 w 1271502"/>
                    <a:gd name="connsiteY1192" fmla="*/ 830343 h 1096218"/>
                    <a:gd name="connsiteX1193" fmla="*/ 255859 w 1271502"/>
                    <a:gd name="connsiteY1193" fmla="*/ 828830 h 1096218"/>
                    <a:gd name="connsiteX1194" fmla="*/ 255749 w 1271502"/>
                    <a:gd name="connsiteY1194" fmla="*/ 827109 h 1096218"/>
                    <a:gd name="connsiteX1195" fmla="*/ 255639 w 1271502"/>
                    <a:gd name="connsiteY1195" fmla="*/ 825279 h 1096218"/>
                    <a:gd name="connsiteX1196" fmla="*/ 255541 w 1271502"/>
                    <a:gd name="connsiteY1196" fmla="*/ 823802 h 1096218"/>
                    <a:gd name="connsiteX1197" fmla="*/ 255383 w 1271502"/>
                    <a:gd name="connsiteY1197" fmla="*/ 822655 h 1096218"/>
                    <a:gd name="connsiteX1198" fmla="*/ 255211 w 1271502"/>
                    <a:gd name="connsiteY1198" fmla="*/ 821508 h 1096218"/>
                    <a:gd name="connsiteX1199" fmla="*/ 254503 w 1271502"/>
                    <a:gd name="connsiteY1199" fmla="*/ 816505 h 1096218"/>
                    <a:gd name="connsiteX1200" fmla="*/ 253331 w 1271502"/>
                    <a:gd name="connsiteY1200" fmla="*/ 812893 h 1096218"/>
                    <a:gd name="connsiteX1201" fmla="*/ 252879 w 1271502"/>
                    <a:gd name="connsiteY1201" fmla="*/ 811489 h 1096218"/>
                    <a:gd name="connsiteX1202" fmla="*/ 252647 w 1271502"/>
                    <a:gd name="connsiteY1202" fmla="*/ 810806 h 1096218"/>
                    <a:gd name="connsiteX1203" fmla="*/ 252317 w 1271502"/>
                    <a:gd name="connsiteY1203" fmla="*/ 809879 h 1096218"/>
                    <a:gd name="connsiteX1204" fmla="*/ 251328 w 1271502"/>
                    <a:gd name="connsiteY1204" fmla="*/ 807109 h 1096218"/>
                    <a:gd name="connsiteX1205" fmla="*/ 250998 w 1271502"/>
                    <a:gd name="connsiteY1205" fmla="*/ 806193 h 1096218"/>
                    <a:gd name="connsiteX1206" fmla="*/ 250668 w 1271502"/>
                    <a:gd name="connsiteY1206" fmla="*/ 805266 h 1096218"/>
                    <a:gd name="connsiteX1207" fmla="*/ 250057 w 1271502"/>
                    <a:gd name="connsiteY1207" fmla="*/ 803936 h 1096218"/>
                    <a:gd name="connsiteX1208" fmla="*/ 247761 w 1271502"/>
                    <a:gd name="connsiteY1208" fmla="*/ 798859 h 1096218"/>
                    <a:gd name="connsiteX1209" fmla="*/ 247480 w 1271502"/>
                    <a:gd name="connsiteY1209" fmla="*/ 798237 h 1096218"/>
                    <a:gd name="connsiteX1210" fmla="*/ 247101 w 1271502"/>
                    <a:gd name="connsiteY1210" fmla="*/ 797578 h 1096218"/>
                    <a:gd name="connsiteX1211" fmla="*/ 245746 w 1271502"/>
                    <a:gd name="connsiteY1211" fmla="*/ 795247 h 1096218"/>
                    <a:gd name="connsiteX1212" fmla="*/ 243926 w 1271502"/>
                    <a:gd name="connsiteY1212" fmla="*/ 793905 h 1096218"/>
                    <a:gd name="connsiteX1213" fmla="*/ 242900 w 1271502"/>
                    <a:gd name="connsiteY1213" fmla="*/ 793258 h 1096218"/>
                    <a:gd name="connsiteX1214" fmla="*/ 241837 w 1271502"/>
                    <a:gd name="connsiteY1214" fmla="*/ 789610 h 1096218"/>
                    <a:gd name="connsiteX1215" fmla="*/ 241349 w 1271502"/>
                    <a:gd name="connsiteY1215" fmla="*/ 788084 h 1096218"/>
                    <a:gd name="connsiteX1216" fmla="*/ 239675 w 1271502"/>
                    <a:gd name="connsiteY1216" fmla="*/ 786559 h 1096218"/>
                    <a:gd name="connsiteX1217" fmla="*/ 237672 w 1271502"/>
                    <a:gd name="connsiteY1217" fmla="*/ 784729 h 1096218"/>
                    <a:gd name="connsiteX1218" fmla="*/ 236927 w 1271502"/>
                    <a:gd name="connsiteY1218" fmla="*/ 783911 h 1096218"/>
                    <a:gd name="connsiteX1219" fmla="*/ 235742 w 1271502"/>
                    <a:gd name="connsiteY1219" fmla="*/ 782605 h 1096218"/>
                    <a:gd name="connsiteX1220" fmla="*/ 235266 w 1271502"/>
                    <a:gd name="connsiteY1220" fmla="*/ 782080 h 1096218"/>
                    <a:gd name="connsiteX1221" fmla="*/ 234313 w 1271502"/>
                    <a:gd name="connsiteY1221" fmla="*/ 781019 h 1096218"/>
                    <a:gd name="connsiteX1222" fmla="*/ 233947 w 1271502"/>
                    <a:gd name="connsiteY1222" fmla="*/ 780165 h 1096218"/>
                    <a:gd name="connsiteX1223" fmla="*/ 233165 w 1271502"/>
                    <a:gd name="connsiteY1223" fmla="*/ 778346 h 1096218"/>
                    <a:gd name="connsiteX1224" fmla="*/ 232518 w 1271502"/>
                    <a:gd name="connsiteY1224" fmla="*/ 776821 h 1096218"/>
                    <a:gd name="connsiteX1225" fmla="*/ 233275 w 1271502"/>
                    <a:gd name="connsiteY1225" fmla="*/ 775162 h 1096218"/>
                    <a:gd name="connsiteX1226" fmla="*/ 233825 w 1271502"/>
                    <a:gd name="connsiteY1226" fmla="*/ 773954 h 1096218"/>
                    <a:gd name="connsiteX1227" fmla="*/ 234265 w 1271502"/>
                    <a:gd name="connsiteY1227" fmla="*/ 773002 h 1096218"/>
                    <a:gd name="connsiteX1228" fmla="*/ 234533 w 1271502"/>
                    <a:gd name="connsiteY1228" fmla="*/ 771354 h 1096218"/>
                    <a:gd name="connsiteX1229" fmla="*/ 234887 w 1271502"/>
                    <a:gd name="connsiteY1229" fmla="*/ 769194 h 1096218"/>
                    <a:gd name="connsiteX1230" fmla="*/ 234093 w 1271502"/>
                    <a:gd name="connsiteY1230" fmla="*/ 767083 h 1096218"/>
                    <a:gd name="connsiteX1231" fmla="*/ 233300 w 1271502"/>
                    <a:gd name="connsiteY1231" fmla="*/ 764984 h 1096218"/>
                    <a:gd name="connsiteX1232" fmla="*/ 231346 w 1271502"/>
                    <a:gd name="connsiteY1232" fmla="*/ 762580 h 1096218"/>
                    <a:gd name="connsiteX1233" fmla="*/ 229281 w 1271502"/>
                    <a:gd name="connsiteY1233" fmla="*/ 760042 h 1096218"/>
                    <a:gd name="connsiteX1234" fmla="*/ 229013 w 1271502"/>
                    <a:gd name="connsiteY1234" fmla="*/ 759237 h 1096218"/>
                    <a:gd name="connsiteX1235" fmla="*/ 228549 w 1271502"/>
                    <a:gd name="connsiteY1235" fmla="*/ 757883 h 1096218"/>
                    <a:gd name="connsiteX1236" fmla="*/ 228084 w 1271502"/>
                    <a:gd name="connsiteY1236" fmla="*/ 756516 h 1096218"/>
                    <a:gd name="connsiteX1237" fmla="*/ 224335 w 1271502"/>
                    <a:gd name="connsiteY1237" fmla="*/ 747034 h 1096218"/>
                    <a:gd name="connsiteX1238" fmla="*/ 223541 w 1271502"/>
                    <a:gd name="connsiteY1238" fmla="*/ 745045 h 1096218"/>
                    <a:gd name="connsiteX1239" fmla="*/ 222991 w 1271502"/>
                    <a:gd name="connsiteY1239" fmla="*/ 743202 h 1096218"/>
                    <a:gd name="connsiteX1240" fmla="*/ 222759 w 1271502"/>
                    <a:gd name="connsiteY1240" fmla="*/ 742470 h 1096218"/>
                    <a:gd name="connsiteX1241" fmla="*/ 220902 w 1271502"/>
                    <a:gd name="connsiteY1241" fmla="*/ 736283 h 1096218"/>
                    <a:gd name="connsiteX1242" fmla="*/ 220047 w 1271502"/>
                    <a:gd name="connsiteY1242" fmla="*/ 733196 h 1096218"/>
                    <a:gd name="connsiteX1243" fmla="*/ 219473 w 1271502"/>
                    <a:gd name="connsiteY1243" fmla="*/ 731146 h 1096218"/>
                    <a:gd name="connsiteX1244" fmla="*/ 219400 w 1271502"/>
                    <a:gd name="connsiteY1244" fmla="*/ 728547 h 1096218"/>
                    <a:gd name="connsiteX1245" fmla="*/ 219278 w 1271502"/>
                    <a:gd name="connsiteY1245" fmla="*/ 723861 h 1096218"/>
                    <a:gd name="connsiteX1246" fmla="*/ 219058 w 1271502"/>
                    <a:gd name="connsiteY1246" fmla="*/ 721188 h 1096218"/>
                    <a:gd name="connsiteX1247" fmla="*/ 218802 w 1271502"/>
                    <a:gd name="connsiteY1247" fmla="*/ 717979 h 1096218"/>
                    <a:gd name="connsiteX1248" fmla="*/ 218582 w 1271502"/>
                    <a:gd name="connsiteY1248" fmla="*/ 715307 h 1096218"/>
                    <a:gd name="connsiteX1249" fmla="*/ 218338 w 1271502"/>
                    <a:gd name="connsiteY1249" fmla="*/ 713281 h 1096218"/>
                    <a:gd name="connsiteX1250" fmla="*/ 218020 w 1271502"/>
                    <a:gd name="connsiteY1250" fmla="*/ 710608 h 1096218"/>
                    <a:gd name="connsiteX1251" fmla="*/ 217812 w 1271502"/>
                    <a:gd name="connsiteY1251" fmla="*/ 708009 h 1096218"/>
                    <a:gd name="connsiteX1252" fmla="*/ 217409 w 1271502"/>
                    <a:gd name="connsiteY1252" fmla="*/ 702823 h 1096218"/>
                    <a:gd name="connsiteX1253" fmla="*/ 217324 w 1271502"/>
                    <a:gd name="connsiteY1253" fmla="*/ 701786 h 1096218"/>
                    <a:gd name="connsiteX1254" fmla="*/ 217214 w 1271502"/>
                    <a:gd name="connsiteY1254" fmla="*/ 700346 h 1096218"/>
                    <a:gd name="connsiteX1255" fmla="*/ 216933 w 1271502"/>
                    <a:gd name="connsiteY1255" fmla="*/ 698845 h 1096218"/>
                    <a:gd name="connsiteX1256" fmla="*/ 216200 w 1271502"/>
                    <a:gd name="connsiteY1256" fmla="*/ 694830 h 1096218"/>
                    <a:gd name="connsiteX1257" fmla="*/ 215931 w 1271502"/>
                    <a:gd name="connsiteY1257" fmla="*/ 693342 h 1096218"/>
                    <a:gd name="connsiteX1258" fmla="*/ 215712 w 1271502"/>
                    <a:gd name="connsiteY1258" fmla="*/ 692146 h 1096218"/>
                    <a:gd name="connsiteX1259" fmla="*/ 215296 w 1271502"/>
                    <a:gd name="connsiteY1259" fmla="*/ 691218 h 1096218"/>
                    <a:gd name="connsiteX1260" fmla="*/ 214991 w 1271502"/>
                    <a:gd name="connsiteY1260" fmla="*/ 690523 h 1096218"/>
                    <a:gd name="connsiteX1261" fmla="*/ 214783 w 1271502"/>
                    <a:gd name="connsiteY1261" fmla="*/ 690034 h 1096218"/>
                    <a:gd name="connsiteX1262" fmla="*/ 212145 w 1271502"/>
                    <a:gd name="connsiteY1262" fmla="*/ 684067 h 1096218"/>
                    <a:gd name="connsiteX1263" fmla="*/ 211388 w 1271502"/>
                    <a:gd name="connsiteY1263" fmla="*/ 682347 h 1096218"/>
                    <a:gd name="connsiteX1264" fmla="*/ 210948 w 1271502"/>
                    <a:gd name="connsiteY1264" fmla="*/ 680822 h 1096218"/>
                    <a:gd name="connsiteX1265" fmla="*/ 210643 w 1271502"/>
                    <a:gd name="connsiteY1265" fmla="*/ 679809 h 1096218"/>
                    <a:gd name="connsiteX1266" fmla="*/ 209165 w 1271502"/>
                    <a:gd name="connsiteY1266" fmla="*/ 674732 h 1096218"/>
                    <a:gd name="connsiteX1267" fmla="*/ 207712 w 1271502"/>
                    <a:gd name="connsiteY1267" fmla="*/ 669949 h 1096218"/>
                    <a:gd name="connsiteX1268" fmla="*/ 207345 w 1271502"/>
                    <a:gd name="connsiteY1268" fmla="*/ 668765 h 1096218"/>
                    <a:gd name="connsiteX1269" fmla="*/ 207137 w 1271502"/>
                    <a:gd name="connsiteY1269" fmla="*/ 668069 h 1096218"/>
                    <a:gd name="connsiteX1270" fmla="*/ 207088 w 1271502"/>
                    <a:gd name="connsiteY1270" fmla="*/ 665934 h 1096218"/>
                    <a:gd name="connsiteX1271" fmla="*/ 207076 w 1271502"/>
                    <a:gd name="connsiteY1271" fmla="*/ 665409 h 1096218"/>
                    <a:gd name="connsiteX1272" fmla="*/ 207052 w 1271502"/>
                    <a:gd name="connsiteY1272" fmla="*/ 664335 h 1096218"/>
                    <a:gd name="connsiteX1273" fmla="*/ 207125 w 1271502"/>
                    <a:gd name="connsiteY1273" fmla="*/ 663335 h 1096218"/>
                    <a:gd name="connsiteX1274" fmla="*/ 207320 w 1271502"/>
                    <a:gd name="connsiteY1274" fmla="*/ 661089 h 1096218"/>
                    <a:gd name="connsiteX1275" fmla="*/ 207492 w 1271502"/>
                    <a:gd name="connsiteY1275" fmla="*/ 659088 h 1096218"/>
                    <a:gd name="connsiteX1276" fmla="*/ 207613 w 1271502"/>
                    <a:gd name="connsiteY1276" fmla="*/ 657587 h 1096218"/>
                    <a:gd name="connsiteX1277" fmla="*/ 207870 w 1271502"/>
                    <a:gd name="connsiteY1277" fmla="*/ 655976 h 1096218"/>
                    <a:gd name="connsiteX1278" fmla="*/ 208554 w 1271502"/>
                    <a:gd name="connsiteY1278" fmla="*/ 651657 h 1096218"/>
                    <a:gd name="connsiteX1279" fmla="*/ 208896 w 1271502"/>
                    <a:gd name="connsiteY1279" fmla="*/ 649509 h 1096218"/>
                    <a:gd name="connsiteX1280" fmla="*/ 208933 w 1271502"/>
                    <a:gd name="connsiteY1280" fmla="*/ 647398 h 1096218"/>
                    <a:gd name="connsiteX1281" fmla="*/ 208994 w 1271502"/>
                    <a:gd name="connsiteY1281" fmla="*/ 644176 h 1096218"/>
                    <a:gd name="connsiteX1282" fmla="*/ 209018 w 1271502"/>
                    <a:gd name="connsiteY1282" fmla="*/ 642809 h 1096218"/>
                    <a:gd name="connsiteX1283" fmla="*/ 209043 w 1271502"/>
                    <a:gd name="connsiteY1283" fmla="*/ 640979 h 1096218"/>
                    <a:gd name="connsiteX1284" fmla="*/ 208860 w 1271502"/>
                    <a:gd name="connsiteY1284" fmla="*/ 638758 h 1096218"/>
                    <a:gd name="connsiteX1285" fmla="*/ 208066 w 1271502"/>
                    <a:gd name="connsiteY1285" fmla="*/ 629191 h 1096218"/>
                    <a:gd name="connsiteX1286" fmla="*/ 207943 w 1271502"/>
                    <a:gd name="connsiteY1286" fmla="*/ 627580 h 1096218"/>
                    <a:gd name="connsiteX1287" fmla="*/ 207430 w 1271502"/>
                    <a:gd name="connsiteY1287" fmla="*/ 625042 h 1096218"/>
                    <a:gd name="connsiteX1288" fmla="*/ 207162 w 1271502"/>
                    <a:gd name="connsiteY1288" fmla="*/ 623675 h 1096218"/>
                    <a:gd name="connsiteX1289" fmla="*/ 206905 w 1271502"/>
                    <a:gd name="connsiteY1289" fmla="*/ 622431 h 1096218"/>
                    <a:gd name="connsiteX1290" fmla="*/ 206551 w 1271502"/>
                    <a:gd name="connsiteY1290" fmla="*/ 619392 h 1096218"/>
                    <a:gd name="connsiteX1291" fmla="*/ 206319 w 1271502"/>
                    <a:gd name="connsiteY1291" fmla="*/ 617367 h 1096218"/>
                    <a:gd name="connsiteX1292" fmla="*/ 205550 w 1271502"/>
                    <a:gd name="connsiteY1292" fmla="*/ 610655 h 1096218"/>
                    <a:gd name="connsiteX1293" fmla="*/ 205232 w 1271502"/>
                    <a:gd name="connsiteY1293" fmla="*/ 607897 h 1096218"/>
                    <a:gd name="connsiteX1294" fmla="*/ 204890 w 1271502"/>
                    <a:gd name="connsiteY1294" fmla="*/ 604529 h 1096218"/>
                    <a:gd name="connsiteX1295" fmla="*/ 202936 w 1271502"/>
                    <a:gd name="connsiteY1295" fmla="*/ 585359 h 1096218"/>
                    <a:gd name="connsiteX1296" fmla="*/ 202533 w 1271502"/>
                    <a:gd name="connsiteY1296" fmla="*/ 584700 h 1096218"/>
                    <a:gd name="connsiteX1297" fmla="*/ 201592 w 1271502"/>
                    <a:gd name="connsiteY1297" fmla="*/ 583138 h 1096218"/>
                    <a:gd name="connsiteX1298" fmla="*/ 199564 w 1271502"/>
                    <a:gd name="connsiteY1298" fmla="*/ 581588 h 1096218"/>
                    <a:gd name="connsiteX1299" fmla="*/ 198759 w 1271502"/>
                    <a:gd name="connsiteY1299" fmla="*/ 580965 h 1096218"/>
                    <a:gd name="connsiteX1300" fmla="*/ 198355 w 1271502"/>
                    <a:gd name="connsiteY1300" fmla="*/ 580685 h 1096218"/>
                    <a:gd name="connsiteX1301" fmla="*/ 197183 w 1271502"/>
                    <a:gd name="connsiteY1301" fmla="*/ 579818 h 1096218"/>
                    <a:gd name="connsiteX1302" fmla="*/ 195998 w 1271502"/>
                    <a:gd name="connsiteY1302" fmla="*/ 578964 h 1096218"/>
                    <a:gd name="connsiteX1303" fmla="*/ 193690 w 1271502"/>
                    <a:gd name="connsiteY1303" fmla="*/ 577292 h 1096218"/>
                    <a:gd name="connsiteX1304" fmla="*/ 191772 w 1271502"/>
                    <a:gd name="connsiteY1304" fmla="*/ 575901 h 1096218"/>
                    <a:gd name="connsiteX1305" fmla="*/ 190978 w 1271502"/>
                    <a:gd name="connsiteY1305" fmla="*/ 575279 h 1096218"/>
                    <a:gd name="connsiteX1306" fmla="*/ 189402 w 1271502"/>
                    <a:gd name="connsiteY1306" fmla="*/ 574022 h 1096218"/>
                    <a:gd name="connsiteX1307" fmla="*/ 180328 w 1271502"/>
                    <a:gd name="connsiteY1307" fmla="*/ 566798 h 1096218"/>
                    <a:gd name="connsiteX1308" fmla="*/ 178349 w 1271502"/>
                    <a:gd name="connsiteY1308" fmla="*/ 565224 h 1096218"/>
                    <a:gd name="connsiteX1309" fmla="*/ 176871 w 1271502"/>
                    <a:gd name="connsiteY1309" fmla="*/ 563967 h 1096218"/>
                    <a:gd name="connsiteX1310" fmla="*/ 174294 w 1271502"/>
                    <a:gd name="connsiteY1310" fmla="*/ 561770 h 1096218"/>
                    <a:gd name="connsiteX1311" fmla="*/ 172572 w 1271502"/>
                    <a:gd name="connsiteY1311" fmla="*/ 560294 h 1096218"/>
                    <a:gd name="connsiteX1312" fmla="*/ 171534 w 1271502"/>
                    <a:gd name="connsiteY1312" fmla="*/ 559415 h 1096218"/>
                    <a:gd name="connsiteX1313" fmla="*/ 170434 w 1271502"/>
                    <a:gd name="connsiteY1313" fmla="*/ 558317 h 1096218"/>
                    <a:gd name="connsiteX1314" fmla="*/ 168614 w 1271502"/>
                    <a:gd name="connsiteY1314" fmla="*/ 556499 h 1096218"/>
                    <a:gd name="connsiteX1315" fmla="*/ 167161 w 1271502"/>
                    <a:gd name="connsiteY1315" fmla="*/ 555034 h 1096218"/>
                    <a:gd name="connsiteX1316" fmla="*/ 165903 w 1271502"/>
                    <a:gd name="connsiteY1316" fmla="*/ 553497 h 1096218"/>
                    <a:gd name="connsiteX1317" fmla="*/ 161225 w 1271502"/>
                    <a:gd name="connsiteY1317" fmla="*/ 547713 h 1096218"/>
                    <a:gd name="connsiteX1318" fmla="*/ 158122 w 1271502"/>
                    <a:gd name="connsiteY1318" fmla="*/ 543674 h 1096218"/>
                    <a:gd name="connsiteX1319" fmla="*/ 156877 w 1271502"/>
                    <a:gd name="connsiteY1319" fmla="*/ 542063 h 1096218"/>
                    <a:gd name="connsiteX1320" fmla="*/ 156767 w 1271502"/>
                    <a:gd name="connsiteY1320" fmla="*/ 539341 h 1096218"/>
                    <a:gd name="connsiteX1321" fmla="*/ 156632 w 1271502"/>
                    <a:gd name="connsiteY1321" fmla="*/ 536083 h 1096218"/>
                    <a:gd name="connsiteX1322" fmla="*/ 156522 w 1271502"/>
                    <a:gd name="connsiteY1322" fmla="*/ 535071 h 1096218"/>
                    <a:gd name="connsiteX1323" fmla="*/ 156388 w 1271502"/>
                    <a:gd name="connsiteY1323" fmla="*/ 533826 h 1096218"/>
                    <a:gd name="connsiteX1324" fmla="*/ 156144 w 1271502"/>
                    <a:gd name="connsiteY1324" fmla="*/ 531605 h 1096218"/>
                    <a:gd name="connsiteX1325" fmla="*/ 154861 w 1271502"/>
                    <a:gd name="connsiteY1325" fmla="*/ 529494 h 1096218"/>
                    <a:gd name="connsiteX1326" fmla="*/ 153029 w 1271502"/>
                    <a:gd name="connsiteY1326" fmla="*/ 528371 h 1096218"/>
                    <a:gd name="connsiteX1327" fmla="*/ 151783 w 1271502"/>
                    <a:gd name="connsiteY1327" fmla="*/ 527603 h 1096218"/>
                    <a:gd name="connsiteX1328" fmla="*/ 150391 w 1271502"/>
                    <a:gd name="connsiteY1328" fmla="*/ 526260 h 1096218"/>
                    <a:gd name="connsiteX1329" fmla="*/ 149499 w 1271502"/>
                    <a:gd name="connsiteY1329" fmla="*/ 525418 h 1096218"/>
                    <a:gd name="connsiteX1330" fmla="*/ 148693 w 1271502"/>
                    <a:gd name="connsiteY1330" fmla="*/ 522721 h 1096218"/>
                    <a:gd name="connsiteX1331" fmla="*/ 148962 w 1271502"/>
                    <a:gd name="connsiteY1331" fmla="*/ 520964 h 1096218"/>
                    <a:gd name="connsiteX1332" fmla="*/ 149634 w 1271502"/>
                    <a:gd name="connsiteY1332" fmla="*/ 516681 h 1096218"/>
                    <a:gd name="connsiteX1333" fmla="*/ 149707 w 1271502"/>
                    <a:gd name="connsiteY1333" fmla="*/ 516132 h 1096218"/>
                    <a:gd name="connsiteX1334" fmla="*/ 150086 w 1271502"/>
                    <a:gd name="connsiteY1334" fmla="*/ 513020 h 1096218"/>
                    <a:gd name="connsiteX1335" fmla="*/ 150196 w 1271502"/>
                    <a:gd name="connsiteY1335" fmla="*/ 512166 h 1096218"/>
                    <a:gd name="connsiteX1336" fmla="*/ 150415 w 1271502"/>
                    <a:gd name="connsiteY1336" fmla="*/ 510421 h 1096218"/>
                    <a:gd name="connsiteX1337" fmla="*/ 149988 w 1271502"/>
                    <a:gd name="connsiteY1337" fmla="*/ 509225 h 1096218"/>
                    <a:gd name="connsiteX1338" fmla="*/ 149377 w 1271502"/>
                    <a:gd name="connsiteY1338" fmla="*/ 507492 h 1096218"/>
                    <a:gd name="connsiteX1339" fmla="*/ 148766 w 1271502"/>
                    <a:gd name="connsiteY1339" fmla="*/ 505735 h 1096218"/>
                    <a:gd name="connsiteX1340" fmla="*/ 146861 w 1271502"/>
                    <a:gd name="connsiteY1340" fmla="*/ 505735 h 1096218"/>
                    <a:gd name="connsiteX1341" fmla="*/ 144687 w 1271502"/>
                    <a:gd name="connsiteY1341" fmla="*/ 505735 h 1096218"/>
                    <a:gd name="connsiteX1342" fmla="*/ 143625 w 1271502"/>
                    <a:gd name="connsiteY1342" fmla="*/ 505735 h 1096218"/>
                    <a:gd name="connsiteX1343" fmla="*/ 142769 w 1271502"/>
                    <a:gd name="connsiteY1343" fmla="*/ 505942 h 1096218"/>
                    <a:gd name="connsiteX1344" fmla="*/ 141988 w 1271502"/>
                    <a:gd name="connsiteY1344" fmla="*/ 506125 h 1096218"/>
                    <a:gd name="connsiteX1345" fmla="*/ 140119 w 1271502"/>
                    <a:gd name="connsiteY1345" fmla="*/ 506577 h 1096218"/>
                    <a:gd name="connsiteX1346" fmla="*/ 137518 w 1271502"/>
                    <a:gd name="connsiteY1346" fmla="*/ 506089 h 1096218"/>
                    <a:gd name="connsiteX1347" fmla="*/ 136394 w 1271502"/>
                    <a:gd name="connsiteY1347" fmla="*/ 505064 h 1096218"/>
                    <a:gd name="connsiteX1348" fmla="*/ 133365 w 1271502"/>
                    <a:gd name="connsiteY1348" fmla="*/ 502294 h 1096218"/>
                    <a:gd name="connsiteX1349" fmla="*/ 129016 w 1271502"/>
                    <a:gd name="connsiteY1349" fmla="*/ 498633 h 1096218"/>
                    <a:gd name="connsiteX1350" fmla="*/ 128162 w 1271502"/>
                    <a:gd name="connsiteY1350" fmla="*/ 498987 h 1096218"/>
                    <a:gd name="connsiteX1351" fmla="*/ 125596 w 1271502"/>
                    <a:gd name="connsiteY1351" fmla="*/ 500012 h 1096218"/>
                    <a:gd name="connsiteX1352" fmla="*/ 125035 w 1271502"/>
                    <a:gd name="connsiteY1352" fmla="*/ 500244 h 1096218"/>
                    <a:gd name="connsiteX1353" fmla="*/ 124558 w 1271502"/>
                    <a:gd name="connsiteY1353" fmla="*/ 500183 h 1096218"/>
                    <a:gd name="connsiteX1354" fmla="*/ 122494 w 1271502"/>
                    <a:gd name="connsiteY1354" fmla="*/ 500036 h 1096218"/>
                    <a:gd name="connsiteX1355" fmla="*/ 120552 w 1271502"/>
                    <a:gd name="connsiteY1355" fmla="*/ 502038 h 1096218"/>
                    <a:gd name="connsiteX1356" fmla="*/ 119038 w 1271502"/>
                    <a:gd name="connsiteY1356" fmla="*/ 503843 h 1096218"/>
                    <a:gd name="connsiteX1357" fmla="*/ 118146 w 1271502"/>
                    <a:gd name="connsiteY1357" fmla="*/ 504917 h 1096218"/>
                    <a:gd name="connsiteX1358" fmla="*/ 116216 w 1271502"/>
                    <a:gd name="connsiteY1358" fmla="*/ 504783 h 1096218"/>
                    <a:gd name="connsiteX1359" fmla="*/ 114799 w 1271502"/>
                    <a:gd name="connsiteY1359" fmla="*/ 504673 h 1096218"/>
                    <a:gd name="connsiteX1360" fmla="*/ 114311 w 1271502"/>
                    <a:gd name="connsiteY1360" fmla="*/ 504649 h 1096218"/>
                    <a:gd name="connsiteX1361" fmla="*/ 113664 w 1271502"/>
                    <a:gd name="connsiteY1361" fmla="*/ 504478 h 1096218"/>
                    <a:gd name="connsiteX1362" fmla="*/ 112308 w 1271502"/>
                    <a:gd name="connsiteY1362" fmla="*/ 504112 h 1096218"/>
                    <a:gd name="connsiteX1363" fmla="*/ 109828 w 1271502"/>
                    <a:gd name="connsiteY1363" fmla="*/ 503453 h 1096218"/>
                    <a:gd name="connsiteX1364" fmla="*/ 107740 w 1271502"/>
                    <a:gd name="connsiteY1364" fmla="*/ 503258 h 1096218"/>
                    <a:gd name="connsiteX1365" fmla="*/ 106677 w 1271502"/>
                    <a:gd name="connsiteY1365" fmla="*/ 503160 h 1096218"/>
                    <a:gd name="connsiteX1366" fmla="*/ 106164 w 1271502"/>
                    <a:gd name="connsiteY1366" fmla="*/ 503050 h 1096218"/>
                    <a:gd name="connsiteX1367" fmla="*/ 103917 w 1271502"/>
                    <a:gd name="connsiteY1367" fmla="*/ 502562 h 1096218"/>
                    <a:gd name="connsiteX1368" fmla="*/ 104540 w 1271502"/>
                    <a:gd name="connsiteY1368" fmla="*/ 499670 h 1096218"/>
                    <a:gd name="connsiteX1369" fmla="*/ 105016 w 1271502"/>
                    <a:gd name="connsiteY1369" fmla="*/ 498840 h 1096218"/>
                    <a:gd name="connsiteX1370" fmla="*/ 108424 w 1271502"/>
                    <a:gd name="connsiteY1370" fmla="*/ 492788 h 1096218"/>
                    <a:gd name="connsiteX1371" fmla="*/ 109144 w 1271502"/>
                    <a:gd name="connsiteY1371" fmla="*/ 491494 h 1096218"/>
                    <a:gd name="connsiteX1372" fmla="*/ 111367 w 1271502"/>
                    <a:gd name="connsiteY1372" fmla="*/ 487540 h 1096218"/>
                    <a:gd name="connsiteX1373" fmla="*/ 111844 w 1271502"/>
                    <a:gd name="connsiteY1373" fmla="*/ 486686 h 1096218"/>
                    <a:gd name="connsiteX1374" fmla="*/ 112112 w 1271502"/>
                    <a:gd name="connsiteY1374" fmla="*/ 485649 h 1096218"/>
                    <a:gd name="connsiteX1375" fmla="*/ 112369 w 1271502"/>
                    <a:gd name="connsiteY1375" fmla="*/ 484673 h 1096218"/>
                    <a:gd name="connsiteX1376" fmla="*/ 112882 w 1271502"/>
                    <a:gd name="connsiteY1376" fmla="*/ 482672 h 1096218"/>
                    <a:gd name="connsiteX1377" fmla="*/ 112051 w 1271502"/>
                    <a:gd name="connsiteY1377" fmla="*/ 481085 h 1096218"/>
                    <a:gd name="connsiteX1378" fmla="*/ 110317 w 1271502"/>
                    <a:gd name="connsiteY1378" fmla="*/ 477827 h 1096218"/>
                    <a:gd name="connsiteX1379" fmla="*/ 108546 w 1271502"/>
                    <a:gd name="connsiteY1379" fmla="*/ 475289 h 1096218"/>
                    <a:gd name="connsiteX1380" fmla="*/ 108033 w 1271502"/>
                    <a:gd name="connsiteY1380" fmla="*/ 474569 h 1096218"/>
                    <a:gd name="connsiteX1381" fmla="*/ 107459 w 1271502"/>
                    <a:gd name="connsiteY1381" fmla="*/ 473983 h 1096218"/>
                    <a:gd name="connsiteX1382" fmla="*/ 106530 w 1271502"/>
                    <a:gd name="connsiteY1382" fmla="*/ 473056 h 1096218"/>
                    <a:gd name="connsiteX1383" fmla="*/ 104833 w 1271502"/>
                    <a:gd name="connsiteY1383" fmla="*/ 471347 h 1096218"/>
                    <a:gd name="connsiteX1384" fmla="*/ 104039 w 1271502"/>
                    <a:gd name="connsiteY1384" fmla="*/ 470554 h 1096218"/>
                    <a:gd name="connsiteX1385" fmla="*/ 103172 w 1271502"/>
                    <a:gd name="connsiteY1385" fmla="*/ 470054 h 1096218"/>
                    <a:gd name="connsiteX1386" fmla="*/ 99862 w 1271502"/>
                    <a:gd name="connsiteY1386" fmla="*/ 468174 h 1096218"/>
                    <a:gd name="connsiteX1387" fmla="*/ 98396 w 1271502"/>
                    <a:gd name="connsiteY1387" fmla="*/ 467332 h 1096218"/>
                    <a:gd name="connsiteX1388" fmla="*/ 96637 w 1271502"/>
                    <a:gd name="connsiteY1388" fmla="*/ 467479 h 1096218"/>
                    <a:gd name="connsiteX1389" fmla="*/ 95745 w 1271502"/>
                    <a:gd name="connsiteY1389" fmla="*/ 467552 h 1096218"/>
                    <a:gd name="connsiteX1390" fmla="*/ 93034 w 1271502"/>
                    <a:gd name="connsiteY1390" fmla="*/ 467760 h 1096218"/>
                    <a:gd name="connsiteX1391" fmla="*/ 90494 w 1271502"/>
                    <a:gd name="connsiteY1391" fmla="*/ 467442 h 1096218"/>
                    <a:gd name="connsiteX1392" fmla="*/ 89260 w 1271502"/>
                    <a:gd name="connsiteY1392" fmla="*/ 467284 h 1096218"/>
                    <a:gd name="connsiteX1393" fmla="*/ 86817 w 1271502"/>
                    <a:gd name="connsiteY1393" fmla="*/ 466942 h 1096218"/>
                    <a:gd name="connsiteX1394" fmla="*/ 83800 w 1271502"/>
                    <a:gd name="connsiteY1394" fmla="*/ 465990 h 1096218"/>
                    <a:gd name="connsiteX1395" fmla="*/ 82896 w 1271502"/>
                    <a:gd name="connsiteY1395" fmla="*/ 465709 h 1096218"/>
                    <a:gd name="connsiteX1396" fmla="*/ 85290 w 1271502"/>
                    <a:gd name="connsiteY1396" fmla="*/ 464221 h 1096218"/>
                    <a:gd name="connsiteX1397" fmla="*/ 85877 w 1271502"/>
                    <a:gd name="connsiteY1397" fmla="*/ 463855 h 1096218"/>
                    <a:gd name="connsiteX1398" fmla="*/ 87257 w 1271502"/>
                    <a:gd name="connsiteY1398" fmla="*/ 462988 h 1096218"/>
                    <a:gd name="connsiteX1399" fmla="*/ 87452 w 1271502"/>
                    <a:gd name="connsiteY1399" fmla="*/ 461964 h 1096218"/>
                    <a:gd name="connsiteX1400" fmla="*/ 87831 w 1271502"/>
                    <a:gd name="connsiteY1400" fmla="*/ 459999 h 1096218"/>
                    <a:gd name="connsiteX1401" fmla="*/ 88026 w 1271502"/>
                    <a:gd name="connsiteY1401" fmla="*/ 458937 h 1096218"/>
                    <a:gd name="connsiteX1402" fmla="*/ 87281 w 1271502"/>
                    <a:gd name="connsiteY1402" fmla="*/ 458120 h 1096218"/>
                    <a:gd name="connsiteX1403" fmla="*/ 85620 w 1271502"/>
                    <a:gd name="connsiteY1403" fmla="*/ 456265 h 1096218"/>
                    <a:gd name="connsiteX1404" fmla="*/ 82017 w 1271502"/>
                    <a:gd name="connsiteY1404" fmla="*/ 454666 h 1096218"/>
                    <a:gd name="connsiteX1405" fmla="*/ 81077 w 1271502"/>
                    <a:gd name="connsiteY1405" fmla="*/ 454617 h 1096218"/>
                    <a:gd name="connsiteX1406" fmla="*/ 80295 w 1271502"/>
                    <a:gd name="connsiteY1406" fmla="*/ 454581 h 1096218"/>
                    <a:gd name="connsiteX1407" fmla="*/ 79245 w 1271502"/>
                    <a:gd name="connsiteY1407" fmla="*/ 454532 h 1096218"/>
                    <a:gd name="connsiteX1408" fmla="*/ 77913 w 1271502"/>
                    <a:gd name="connsiteY1408" fmla="*/ 454276 h 1096218"/>
                    <a:gd name="connsiteX1409" fmla="*/ 77058 w 1271502"/>
                    <a:gd name="connsiteY1409" fmla="*/ 454117 h 1096218"/>
                    <a:gd name="connsiteX1410" fmla="*/ 75861 w 1271502"/>
                    <a:gd name="connsiteY1410" fmla="*/ 453885 h 1096218"/>
                    <a:gd name="connsiteX1411" fmla="*/ 75006 w 1271502"/>
                    <a:gd name="connsiteY1411" fmla="*/ 453544 h 1096218"/>
                    <a:gd name="connsiteX1412" fmla="*/ 72454 w 1271502"/>
                    <a:gd name="connsiteY1412" fmla="*/ 452518 h 1096218"/>
                    <a:gd name="connsiteX1413" fmla="*/ 71171 w 1271502"/>
                    <a:gd name="connsiteY1413" fmla="*/ 452006 h 1096218"/>
                    <a:gd name="connsiteX1414" fmla="*/ 69498 w 1271502"/>
                    <a:gd name="connsiteY1414" fmla="*/ 450908 h 1096218"/>
                    <a:gd name="connsiteX1415" fmla="*/ 66578 w 1271502"/>
                    <a:gd name="connsiteY1415" fmla="*/ 448979 h 1096218"/>
                    <a:gd name="connsiteX1416" fmla="*/ 65259 w 1271502"/>
                    <a:gd name="connsiteY1416" fmla="*/ 448113 h 1096218"/>
                    <a:gd name="connsiteX1417" fmla="*/ 64038 w 1271502"/>
                    <a:gd name="connsiteY1417" fmla="*/ 447344 h 1096218"/>
                    <a:gd name="connsiteX1418" fmla="*/ 60350 w 1271502"/>
                    <a:gd name="connsiteY1418" fmla="*/ 445038 h 1096218"/>
                    <a:gd name="connsiteX1419" fmla="*/ 59531 w 1271502"/>
                    <a:gd name="connsiteY1419" fmla="*/ 444525 h 1096218"/>
                    <a:gd name="connsiteX1420" fmla="*/ 58371 w 1271502"/>
                    <a:gd name="connsiteY1420" fmla="*/ 443745 h 1096218"/>
                    <a:gd name="connsiteX1421" fmla="*/ 56429 w 1271502"/>
                    <a:gd name="connsiteY1421" fmla="*/ 442451 h 1096218"/>
                    <a:gd name="connsiteX1422" fmla="*/ 55268 w 1271502"/>
                    <a:gd name="connsiteY1422" fmla="*/ 441670 h 1096218"/>
                    <a:gd name="connsiteX1423" fmla="*/ 54877 w 1271502"/>
                    <a:gd name="connsiteY1423" fmla="*/ 441389 h 1096218"/>
                    <a:gd name="connsiteX1424" fmla="*/ 49784 w 1271502"/>
                    <a:gd name="connsiteY1424" fmla="*/ 437741 h 1096218"/>
                    <a:gd name="connsiteX1425" fmla="*/ 49003 w 1271502"/>
                    <a:gd name="connsiteY1425" fmla="*/ 437191 h 1096218"/>
                    <a:gd name="connsiteX1426" fmla="*/ 48514 w 1271502"/>
                    <a:gd name="connsiteY1426" fmla="*/ 436838 h 1096218"/>
                    <a:gd name="connsiteX1427" fmla="*/ 47635 w 1271502"/>
                    <a:gd name="connsiteY1427" fmla="*/ 436069 h 1096218"/>
                    <a:gd name="connsiteX1428" fmla="*/ 45289 w 1271502"/>
                    <a:gd name="connsiteY1428" fmla="*/ 433994 h 1096218"/>
                    <a:gd name="connsiteX1429" fmla="*/ 44203 w 1271502"/>
                    <a:gd name="connsiteY1429" fmla="*/ 433031 h 1096218"/>
                    <a:gd name="connsiteX1430" fmla="*/ 42957 w 1271502"/>
                    <a:gd name="connsiteY1430" fmla="*/ 431432 h 1096218"/>
                    <a:gd name="connsiteX1431" fmla="*/ 42016 w 1271502"/>
                    <a:gd name="connsiteY1431" fmla="*/ 430236 h 1096218"/>
                    <a:gd name="connsiteX1432" fmla="*/ 41234 w 1271502"/>
                    <a:gd name="connsiteY1432" fmla="*/ 429113 h 1096218"/>
                    <a:gd name="connsiteX1433" fmla="*/ 39891 w 1271502"/>
                    <a:gd name="connsiteY1433" fmla="*/ 427161 h 1096218"/>
                    <a:gd name="connsiteX1434" fmla="*/ 38975 w 1271502"/>
                    <a:gd name="connsiteY1434" fmla="*/ 426026 h 1096218"/>
                    <a:gd name="connsiteX1435" fmla="*/ 38364 w 1271502"/>
                    <a:gd name="connsiteY1435" fmla="*/ 425269 h 1096218"/>
                    <a:gd name="connsiteX1436" fmla="*/ 37754 w 1271502"/>
                    <a:gd name="connsiteY1436" fmla="*/ 424513 h 1096218"/>
                    <a:gd name="connsiteX1437" fmla="*/ 37021 w 1271502"/>
                    <a:gd name="connsiteY1437" fmla="*/ 423598 h 1096218"/>
                    <a:gd name="connsiteX1438" fmla="*/ 36019 w 1271502"/>
                    <a:gd name="connsiteY1438" fmla="*/ 422560 h 1096218"/>
                    <a:gd name="connsiteX1439" fmla="*/ 34016 w 1271502"/>
                    <a:gd name="connsiteY1439" fmla="*/ 420486 h 1096218"/>
                    <a:gd name="connsiteX1440" fmla="*/ 33014 w 1271502"/>
                    <a:gd name="connsiteY1440" fmla="*/ 419449 h 1096218"/>
                    <a:gd name="connsiteX1441" fmla="*/ 32294 w 1271502"/>
                    <a:gd name="connsiteY1441" fmla="*/ 418778 h 1096218"/>
                    <a:gd name="connsiteX1442" fmla="*/ 28532 w 1271502"/>
                    <a:gd name="connsiteY1442" fmla="*/ 415324 h 1096218"/>
                    <a:gd name="connsiteX1443" fmla="*/ 25430 w 1271502"/>
                    <a:gd name="connsiteY1443" fmla="*/ 412798 h 1096218"/>
                    <a:gd name="connsiteX1444" fmla="*/ 22730 w 1271502"/>
                    <a:gd name="connsiteY1444" fmla="*/ 410589 h 1096218"/>
                    <a:gd name="connsiteX1445" fmla="*/ 21985 w 1271502"/>
                    <a:gd name="connsiteY1445" fmla="*/ 409992 h 1096218"/>
                    <a:gd name="connsiteX1446" fmla="*/ 21142 w 1271502"/>
                    <a:gd name="connsiteY1446" fmla="*/ 409296 h 1096218"/>
                    <a:gd name="connsiteX1447" fmla="*/ 20556 w 1271502"/>
                    <a:gd name="connsiteY1447" fmla="*/ 408759 h 1096218"/>
                    <a:gd name="connsiteX1448" fmla="*/ 19835 w 1271502"/>
                    <a:gd name="connsiteY1448" fmla="*/ 408112 h 1096218"/>
                    <a:gd name="connsiteX1449" fmla="*/ 15683 w 1271502"/>
                    <a:gd name="connsiteY1449" fmla="*/ 404354 h 1096218"/>
                    <a:gd name="connsiteX1450" fmla="*/ 14242 w 1271502"/>
                    <a:gd name="connsiteY1450" fmla="*/ 403317 h 1096218"/>
                    <a:gd name="connsiteX1451" fmla="*/ 12971 w 1271502"/>
                    <a:gd name="connsiteY1451" fmla="*/ 402401 h 1096218"/>
                    <a:gd name="connsiteX1452" fmla="*/ 12409 w 1271502"/>
                    <a:gd name="connsiteY1452" fmla="*/ 401596 h 1096218"/>
                    <a:gd name="connsiteX1453" fmla="*/ 10809 w 1271502"/>
                    <a:gd name="connsiteY1453" fmla="*/ 399351 h 1096218"/>
                    <a:gd name="connsiteX1454" fmla="*/ 9991 w 1271502"/>
                    <a:gd name="connsiteY1454" fmla="*/ 398204 h 1096218"/>
                    <a:gd name="connsiteX1455" fmla="*/ 9881 w 1271502"/>
                    <a:gd name="connsiteY1455" fmla="*/ 396556 h 1096218"/>
                    <a:gd name="connsiteX1456" fmla="*/ 9673 w 1271502"/>
                    <a:gd name="connsiteY1456" fmla="*/ 393322 h 1096218"/>
                    <a:gd name="connsiteX1457" fmla="*/ 9637 w 1271502"/>
                    <a:gd name="connsiteY1457" fmla="*/ 392773 h 1096218"/>
                    <a:gd name="connsiteX1458" fmla="*/ 9686 w 1271502"/>
                    <a:gd name="connsiteY1458" fmla="*/ 392236 h 1096218"/>
                    <a:gd name="connsiteX1459" fmla="*/ 10211 w 1271502"/>
                    <a:gd name="connsiteY1459" fmla="*/ 387428 h 1096218"/>
                    <a:gd name="connsiteX1460" fmla="*/ 10345 w 1271502"/>
                    <a:gd name="connsiteY1460" fmla="*/ 386391 h 1096218"/>
                    <a:gd name="connsiteX1461" fmla="*/ 10614 w 1271502"/>
                    <a:gd name="connsiteY1461" fmla="*/ 384280 h 1096218"/>
                    <a:gd name="connsiteX1462" fmla="*/ 12348 w 1271502"/>
                    <a:gd name="connsiteY1462" fmla="*/ 382791 h 1096218"/>
                    <a:gd name="connsiteX1463" fmla="*/ 14730 w 1271502"/>
                    <a:gd name="connsiteY1463" fmla="*/ 380509 h 1096218"/>
                    <a:gd name="connsiteX1464" fmla="*/ 15756 w 1271502"/>
                    <a:gd name="connsiteY1464" fmla="*/ 379265 h 1096218"/>
                    <a:gd name="connsiteX1465" fmla="*/ 16355 w 1271502"/>
                    <a:gd name="connsiteY1465" fmla="*/ 377776 h 1096218"/>
                    <a:gd name="connsiteX1466" fmla="*/ 16635 w 1271502"/>
                    <a:gd name="connsiteY1466" fmla="*/ 376494 h 1096218"/>
                    <a:gd name="connsiteX1467" fmla="*/ 17832 w 1271502"/>
                    <a:gd name="connsiteY1467" fmla="*/ 371064 h 1096218"/>
                    <a:gd name="connsiteX1468" fmla="*/ 18101 w 1271502"/>
                    <a:gd name="connsiteY1468" fmla="*/ 369868 h 1096218"/>
                    <a:gd name="connsiteX1469" fmla="*/ 18297 w 1271502"/>
                    <a:gd name="connsiteY1469" fmla="*/ 368038 h 1096218"/>
                    <a:gd name="connsiteX1470" fmla="*/ 18883 w 1271502"/>
                    <a:gd name="connsiteY1470" fmla="*/ 362681 h 1096218"/>
                    <a:gd name="connsiteX1471" fmla="*/ 18932 w 1271502"/>
                    <a:gd name="connsiteY1471" fmla="*/ 362169 h 1096218"/>
                    <a:gd name="connsiteX1472" fmla="*/ 19054 w 1271502"/>
                    <a:gd name="connsiteY1472" fmla="*/ 360790 h 1096218"/>
                    <a:gd name="connsiteX1473" fmla="*/ 19115 w 1271502"/>
                    <a:gd name="connsiteY1473" fmla="*/ 360094 h 1096218"/>
                    <a:gd name="connsiteX1474" fmla="*/ 19506 w 1271502"/>
                    <a:gd name="connsiteY1474" fmla="*/ 355420 h 1096218"/>
                    <a:gd name="connsiteX1475" fmla="*/ 19640 w 1271502"/>
                    <a:gd name="connsiteY1475" fmla="*/ 353858 h 1096218"/>
                    <a:gd name="connsiteX1476" fmla="*/ 19762 w 1271502"/>
                    <a:gd name="connsiteY1476" fmla="*/ 352308 h 1096218"/>
                    <a:gd name="connsiteX1477" fmla="*/ 19787 w 1271502"/>
                    <a:gd name="connsiteY1477" fmla="*/ 350673 h 1096218"/>
                    <a:gd name="connsiteX1478" fmla="*/ 19860 w 1271502"/>
                    <a:gd name="connsiteY1478" fmla="*/ 342546 h 1096218"/>
                    <a:gd name="connsiteX1479" fmla="*/ 19860 w 1271502"/>
                    <a:gd name="connsiteY1479" fmla="*/ 342009 h 1096218"/>
                    <a:gd name="connsiteX1480" fmla="*/ 19860 w 1271502"/>
                    <a:gd name="connsiteY1480" fmla="*/ 338751 h 1096218"/>
                    <a:gd name="connsiteX1481" fmla="*/ 19506 w 1271502"/>
                    <a:gd name="connsiteY1481" fmla="*/ 337372 h 1096218"/>
                    <a:gd name="connsiteX1482" fmla="*/ 19115 w 1271502"/>
                    <a:gd name="connsiteY1482" fmla="*/ 335871 h 1096218"/>
                    <a:gd name="connsiteX1483" fmla="*/ 19115 w 1271502"/>
                    <a:gd name="connsiteY1483" fmla="*/ 334590 h 1096218"/>
                    <a:gd name="connsiteX1484" fmla="*/ 19115 w 1271502"/>
                    <a:gd name="connsiteY1484" fmla="*/ 333406 h 1096218"/>
                    <a:gd name="connsiteX1485" fmla="*/ 18822 w 1271502"/>
                    <a:gd name="connsiteY1485" fmla="*/ 332064 h 1096218"/>
                    <a:gd name="connsiteX1486" fmla="*/ 18467 w 1271502"/>
                    <a:gd name="connsiteY1486" fmla="*/ 330539 h 1096218"/>
                    <a:gd name="connsiteX1487" fmla="*/ 18602 w 1271502"/>
                    <a:gd name="connsiteY1487" fmla="*/ 328159 h 1096218"/>
                    <a:gd name="connsiteX1488" fmla="*/ 18700 w 1271502"/>
                    <a:gd name="connsiteY1488" fmla="*/ 327183 h 1096218"/>
                    <a:gd name="connsiteX1489" fmla="*/ 18834 w 1271502"/>
                    <a:gd name="connsiteY1489" fmla="*/ 326243 h 1096218"/>
                    <a:gd name="connsiteX1490" fmla="*/ 18761 w 1271502"/>
                    <a:gd name="connsiteY1490" fmla="*/ 322399 h 1096218"/>
                    <a:gd name="connsiteX1491" fmla="*/ 18321 w 1271502"/>
                    <a:gd name="connsiteY1491" fmla="*/ 321081 h 1096218"/>
                    <a:gd name="connsiteX1492" fmla="*/ 17661 w 1271502"/>
                    <a:gd name="connsiteY1492" fmla="*/ 319105 h 1096218"/>
                    <a:gd name="connsiteX1493" fmla="*/ 17539 w 1271502"/>
                    <a:gd name="connsiteY1493" fmla="*/ 315236 h 1096218"/>
                    <a:gd name="connsiteX1494" fmla="*/ 17527 w 1271502"/>
                    <a:gd name="connsiteY1494" fmla="*/ 314577 h 1096218"/>
                    <a:gd name="connsiteX1495" fmla="*/ 17039 w 1271502"/>
                    <a:gd name="connsiteY1495" fmla="*/ 312051 h 1096218"/>
                    <a:gd name="connsiteX1496" fmla="*/ 16281 w 1271502"/>
                    <a:gd name="connsiteY1496" fmla="*/ 311734 h 1096218"/>
                    <a:gd name="connsiteX1497" fmla="*/ 14889 w 1271502"/>
                    <a:gd name="connsiteY1497" fmla="*/ 311722 h 1096218"/>
                    <a:gd name="connsiteX1498" fmla="*/ 6473 w 1271502"/>
                    <a:gd name="connsiteY1498" fmla="*/ 311600 h 1096218"/>
                    <a:gd name="connsiteX1499" fmla="*/ 5802 w 1271502"/>
                    <a:gd name="connsiteY1499" fmla="*/ 311587 h 1096218"/>
                    <a:gd name="connsiteX1500" fmla="*/ 3603 w 1271502"/>
                    <a:gd name="connsiteY1500" fmla="*/ 311587 h 1096218"/>
                    <a:gd name="connsiteX1501" fmla="*/ 488 w 1271502"/>
                    <a:gd name="connsiteY1501" fmla="*/ 311587 h 1096218"/>
                    <a:gd name="connsiteX1502" fmla="*/ 0 w 1271502"/>
                    <a:gd name="connsiteY1502" fmla="*/ 311051 h 1096218"/>
                    <a:gd name="connsiteX1503" fmla="*/ 305 w 1271502"/>
                    <a:gd name="connsiteY1503" fmla="*/ 309830 h 1096218"/>
                    <a:gd name="connsiteX1504" fmla="*/ 745 w 1271502"/>
                    <a:gd name="connsiteY1504" fmla="*/ 308037 h 1096218"/>
                    <a:gd name="connsiteX1505" fmla="*/ 1050 w 1271502"/>
                    <a:gd name="connsiteY1505" fmla="*/ 306792 h 1096218"/>
                    <a:gd name="connsiteX1506" fmla="*/ 1527 w 1271502"/>
                    <a:gd name="connsiteY1506" fmla="*/ 304913 h 1096218"/>
                    <a:gd name="connsiteX1507" fmla="*/ 3615 w 1271502"/>
                    <a:gd name="connsiteY1507" fmla="*/ 298897 h 1096218"/>
                    <a:gd name="connsiteX1508" fmla="*/ 4141 w 1271502"/>
                    <a:gd name="connsiteY1508" fmla="*/ 297396 h 1096218"/>
                    <a:gd name="connsiteX1509" fmla="*/ 4763 w 1271502"/>
                    <a:gd name="connsiteY1509" fmla="*/ 294247 h 1096218"/>
                    <a:gd name="connsiteX1510" fmla="*/ 4763 w 1271502"/>
                    <a:gd name="connsiteY1510" fmla="*/ 292441 h 1096218"/>
                    <a:gd name="connsiteX1511" fmla="*/ 4763 w 1271502"/>
                    <a:gd name="connsiteY1511" fmla="*/ 290489 h 1096218"/>
                    <a:gd name="connsiteX1512" fmla="*/ 5533 w 1271502"/>
                    <a:gd name="connsiteY1512" fmla="*/ 287390 h 1096218"/>
                    <a:gd name="connsiteX1513" fmla="*/ 5655 w 1271502"/>
                    <a:gd name="connsiteY1513" fmla="*/ 286877 h 1096218"/>
                    <a:gd name="connsiteX1514" fmla="*/ 5924 w 1271502"/>
                    <a:gd name="connsiteY1514" fmla="*/ 285852 h 1096218"/>
                    <a:gd name="connsiteX1515" fmla="*/ 7389 w 1271502"/>
                    <a:gd name="connsiteY1515" fmla="*/ 280202 h 1096218"/>
                    <a:gd name="connsiteX1516" fmla="*/ 7646 w 1271502"/>
                    <a:gd name="connsiteY1516" fmla="*/ 278384 h 1096218"/>
                    <a:gd name="connsiteX1517" fmla="*/ 7976 w 1271502"/>
                    <a:gd name="connsiteY1517" fmla="*/ 276114 h 1096218"/>
                    <a:gd name="connsiteX1518" fmla="*/ 8440 w 1271502"/>
                    <a:gd name="connsiteY1518" fmla="*/ 274100 h 1096218"/>
                    <a:gd name="connsiteX1519" fmla="*/ 8977 w 1271502"/>
                    <a:gd name="connsiteY1519" fmla="*/ 273454 h 1096218"/>
                    <a:gd name="connsiteX1520" fmla="*/ 10712 w 1271502"/>
                    <a:gd name="connsiteY1520" fmla="*/ 271513 h 1096218"/>
                    <a:gd name="connsiteX1521" fmla="*/ 11518 w 1271502"/>
                    <a:gd name="connsiteY1521" fmla="*/ 270611 h 1096218"/>
                    <a:gd name="connsiteX1522" fmla="*/ 12971 w 1271502"/>
                    <a:gd name="connsiteY1522" fmla="*/ 268316 h 1096218"/>
                    <a:gd name="connsiteX1523" fmla="*/ 13008 w 1271502"/>
                    <a:gd name="connsiteY1523" fmla="*/ 265656 h 1096218"/>
                    <a:gd name="connsiteX1524" fmla="*/ 13044 w 1271502"/>
                    <a:gd name="connsiteY1524" fmla="*/ 263557 h 1096218"/>
                    <a:gd name="connsiteX1525" fmla="*/ 14840 w 1271502"/>
                    <a:gd name="connsiteY1525" fmla="*/ 262667 h 1096218"/>
                    <a:gd name="connsiteX1526" fmla="*/ 16611 w 1271502"/>
                    <a:gd name="connsiteY1526" fmla="*/ 261800 h 1096218"/>
                    <a:gd name="connsiteX1527" fmla="*/ 21802 w 1271502"/>
                    <a:gd name="connsiteY1527" fmla="*/ 259872 h 1096218"/>
                    <a:gd name="connsiteX1528" fmla="*/ 28422 w 1271502"/>
                    <a:gd name="connsiteY1528" fmla="*/ 257566 h 1096218"/>
                    <a:gd name="connsiteX1529" fmla="*/ 31475 w 1271502"/>
                    <a:gd name="connsiteY1529" fmla="*/ 256638 h 1096218"/>
                    <a:gd name="connsiteX1530" fmla="*/ 33185 w 1271502"/>
                    <a:gd name="connsiteY1530" fmla="*/ 256113 h 1096218"/>
                    <a:gd name="connsiteX1531" fmla="*/ 34663 w 1271502"/>
                    <a:gd name="connsiteY1531" fmla="*/ 256040 h 1096218"/>
                    <a:gd name="connsiteX1532" fmla="*/ 39891 w 1271502"/>
                    <a:gd name="connsiteY1532" fmla="*/ 255808 h 1096218"/>
                    <a:gd name="connsiteX1533" fmla="*/ 42175 w 1271502"/>
                    <a:gd name="connsiteY1533" fmla="*/ 255955 h 1096218"/>
                    <a:gd name="connsiteX1534" fmla="*/ 44496 w 1271502"/>
                    <a:gd name="connsiteY1534" fmla="*/ 256113 h 1096218"/>
                    <a:gd name="connsiteX1535" fmla="*/ 44703 w 1271502"/>
                    <a:gd name="connsiteY1535" fmla="*/ 258408 h 1096218"/>
                    <a:gd name="connsiteX1536" fmla="*/ 44911 w 1271502"/>
                    <a:gd name="connsiteY1536" fmla="*/ 260714 h 1096218"/>
                    <a:gd name="connsiteX1537" fmla="*/ 47280 w 1271502"/>
                    <a:gd name="connsiteY1537" fmla="*/ 261019 h 1096218"/>
                    <a:gd name="connsiteX1538" fmla="*/ 53180 w 1271502"/>
                    <a:gd name="connsiteY1538" fmla="*/ 261946 h 1096218"/>
                    <a:gd name="connsiteX1539" fmla="*/ 54523 w 1271502"/>
                    <a:gd name="connsiteY1539" fmla="*/ 262142 h 1096218"/>
                    <a:gd name="connsiteX1540" fmla="*/ 55427 w 1271502"/>
                    <a:gd name="connsiteY1540" fmla="*/ 262276 h 1096218"/>
                    <a:gd name="connsiteX1541" fmla="*/ 56771 w 1271502"/>
                    <a:gd name="connsiteY1541" fmla="*/ 262483 h 1096218"/>
                    <a:gd name="connsiteX1542" fmla="*/ 59323 w 1271502"/>
                    <a:gd name="connsiteY1542" fmla="*/ 263252 h 1096218"/>
                    <a:gd name="connsiteX1543" fmla="*/ 60594 w 1271502"/>
                    <a:gd name="connsiteY1543" fmla="*/ 264070 h 1096218"/>
                    <a:gd name="connsiteX1544" fmla="*/ 62291 w 1271502"/>
                    <a:gd name="connsiteY1544" fmla="*/ 265168 h 1096218"/>
                    <a:gd name="connsiteX1545" fmla="*/ 64111 w 1271502"/>
                    <a:gd name="connsiteY1545" fmla="*/ 265790 h 1096218"/>
                    <a:gd name="connsiteX1546" fmla="*/ 65113 w 1271502"/>
                    <a:gd name="connsiteY1546" fmla="*/ 266242 h 1096218"/>
                    <a:gd name="connsiteX1547" fmla="*/ 66358 w 1271502"/>
                    <a:gd name="connsiteY1547" fmla="*/ 266816 h 1096218"/>
                    <a:gd name="connsiteX1548" fmla="*/ 68423 w 1271502"/>
                    <a:gd name="connsiteY1548" fmla="*/ 267779 h 1096218"/>
                    <a:gd name="connsiteX1549" fmla="*/ 69998 w 1271502"/>
                    <a:gd name="connsiteY1549" fmla="*/ 268902 h 1096218"/>
                    <a:gd name="connsiteX1550" fmla="*/ 72368 w 1271502"/>
                    <a:gd name="connsiteY1550" fmla="*/ 270598 h 1096218"/>
                    <a:gd name="connsiteX1551" fmla="*/ 74567 w 1271502"/>
                    <a:gd name="connsiteY1551" fmla="*/ 271758 h 1096218"/>
                    <a:gd name="connsiteX1552" fmla="*/ 76118 w 1271502"/>
                    <a:gd name="connsiteY1552" fmla="*/ 272563 h 1096218"/>
                    <a:gd name="connsiteX1553" fmla="*/ 77828 w 1271502"/>
                    <a:gd name="connsiteY1553" fmla="*/ 273637 h 1096218"/>
                    <a:gd name="connsiteX1554" fmla="*/ 78682 w 1271502"/>
                    <a:gd name="connsiteY1554" fmla="*/ 274162 h 1096218"/>
                    <a:gd name="connsiteX1555" fmla="*/ 79538 w 1271502"/>
                    <a:gd name="connsiteY1555" fmla="*/ 274699 h 1096218"/>
                    <a:gd name="connsiteX1556" fmla="*/ 80393 w 1271502"/>
                    <a:gd name="connsiteY1556" fmla="*/ 275236 h 1096218"/>
                    <a:gd name="connsiteX1557" fmla="*/ 81480 w 1271502"/>
                    <a:gd name="connsiteY1557" fmla="*/ 276053 h 1096218"/>
                    <a:gd name="connsiteX1558" fmla="*/ 82408 w 1271502"/>
                    <a:gd name="connsiteY1558" fmla="*/ 276749 h 1096218"/>
                    <a:gd name="connsiteX1559" fmla="*/ 83703 w 1271502"/>
                    <a:gd name="connsiteY1559" fmla="*/ 277725 h 1096218"/>
                    <a:gd name="connsiteX1560" fmla="*/ 87868 w 1271502"/>
                    <a:gd name="connsiteY1560" fmla="*/ 281373 h 1096218"/>
                    <a:gd name="connsiteX1561" fmla="*/ 89016 w 1271502"/>
                    <a:gd name="connsiteY1561" fmla="*/ 282386 h 1096218"/>
                    <a:gd name="connsiteX1562" fmla="*/ 91434 w 1271502"/>
                    <a:gd name="connsiteY1562" fmla="*/ 282179 h 1096218"/>
                    <a:gd name="connsiteX1563" fmla="*/ 93608 w 1271502"/>
                    <a:gd name="connsiteY1563" fmla="*/ 281983 h 1096218"/>
                    <a:gd name="connsiteX1564" fmla="*/ 97370 w 1271502"/>
                    <a:gd name="connsiteY1564" fmla="*/ 282484 h 1096218"/>
                    <a:gd name="connsiteX1565" fmla="*/ 99715 w 1271502"/>
                    <a:gd name="connsiteY1565" fmla="*/ 282838 h 1096218"/>
                    <a:gd name="connsiteX1566" fmla="*/ 100277 w 1271502"/>
                    <a:gd name="connsiteY1566" fmla="*/ 282923 h 1096218"/>
                    <a:gd name="connsiteX1567" fmla="*/ 101608 w 1271502"/>
                    <a:gd name="connsiteY1567" fmla="*/ 283119 h 1096218"/>
                    <a:gd name="connsiteX1568" fmla="*/ 104027 w 1271502"/>
                    <a:gd name="connsiteY1568" fmla="*/ 283570 h 1096218"/>
                    <a:gd name="connsiteX1569" fmla="*/ 110341 w 1271502"/>
                    <a:gd name="connsiteY1569" fmla="*/ 284741 h 1096218"/>
                    <a:gd name="connsiteX1570" fmla="*/ 112808 w 1271502"/>
                    <a:gd name="connsiteY1570" fmla="*/ 285205 h 1096218"/>
                    <a:gd name="connsiteX1571" fmla="*/ 114225 w 1271502"/>
                    <a:gd name="connsiteY1571" fmla="*/ 285461 h 1096218"/>
                    <a:gd name="connsiteX1572" fmla="*/ 115593 w 1271502"/>
                    <a:gd name="connsiteY1572" fmla="*/ 285766 h 1096218"/>
                    <a:gd name="connsiteX1573" fmla="*/ 116961 w 1271502"/>
                    <a:gd name="connsiteY1573" fmla="*/ 286084 h 1096218"/>
                    <a:gd name="connsiteX1574" fmla="*/ 122433 w 1271502"/>
                    <a:gd name="connsiteY1574" fmla="*/ 287316 h 1096218"/>
                    <a:gd name="connsiteX1575" fmla="*/ 127441 w 1271502"/>
                    <a:gd name="connsiteY1575" fmla="*/ 288439 h 1096218"/>
                    <a:gd name="connsiteX1576" fmla="*/ 132009 w 1271502"/>
                    <a:gd name="connsiteY1576" fmla="*/ 287682 h 1096218"/>
                    <a:gd name="connsiteX1577" fmla="*/ 137188 w 1271502"/>
                    <a:gd name="connsiteY1577" fmla="*/ 286816 h 1096218"/>
                    <a:gd name="connsiteX1578" fmla="*/ 137749 w 1271502"/>
                    <a:gd name="connsiteY1578" fmla="*/ 286730 h 1096218"/>
                    <a:gd name="connsiteX1579" fmla="*/ 147191 w 1271502"/>
                    <a:gd name="connsiteY1579" fmla="*/ 283106 h 1096218"/>
                    <a:gd name="connsiteX1580" fmla="*/ 148535 w 1271502"/>
                    <a:gd name="connsiteY1580" fmla="*/ 282594 h 1096218"/>
                    <a:gd name="connsiteX1581" fmla="*/ 149524 w 1271502"/>
                    <a:gd name="connsiteY1581" fmla="*/ 282203 h 1096218"/>
                    <a:gd name="connsiteX1582" fmla="*/ 150525 w 1271502"/>
                    <a:gd name="connsiteY1582" fmla="*/ 281752 h 1096218"/>
                    <a:gd name="connsiteX1583" fmla="*/ 151429 w 1271502"/>
                    <a:gd name="connsiteY1583" fmla="*/ 281325 h 1096218"/>
                    <a:gd name="connsiteX1584" fmla="*/ 160907 w 1271502"/>
                    <a:gd name="connsiteY1584" fmla="*/ 276907 h 1096218"/>
                    <a:gd name="connsiteX1585" fmla="*/ 162727 w 1271502"/>
                    <a:gd name="connsiteY1585" fmla="*/ 276065 h 1096218"/>
                    <a:gd name="connsiteX1586" fmla="*/ 163595 w 1271502"/>
                    <a:gd name="connsiteY1586" fmla="*/ 273893 h 1096218"/>
                    <a:gd name="connsiteX1587" fmla="*/ 164571 w 1271502"/>
                    <a:gd name="connsiteY1587" fmla="*/ 271477 h 1096218"/>
                    <a:gd name="connsiteX1588" fmla="*/ 165341 w 1271502"/>
                    <a:gd name="connsiteY1588" fmla="*/ 269634 h 1096218"/>
                    <a:gd name="connsiteX1589" fmla="*/ 165548 w 1271502"/>
                    <a:gd name="connsiteY1589" fmla="*/ 269134 h 1096218"/>
                    <a:gd name="connsiteX1590" fmla="*/ 166245 w 1271502"/>
                    <a:gd name="connsiteY1590" fmla="*/ 267499 h 1096218"/>
                    <a:gd name="connsiteX1591" fmla="*/ 167039 w 1271502"/>
                    <a:gd name="connsiteY1591" fmla="*/ 265583 h 1096218"/>
                    <a:gd name="connsiteX1592" fmla="*/ 167955 w 1271502"/>
                    <a:gd name="connsiteY1592" fmla="*/ 264656 h 1096218"/>
                    <a:gd name="connsiteX1593" fmla="*/ 170984 w 1271502"/>
                    <a:gd name="connsiteY1593" fmla="*/ 261580 h 1096218"/>
                    <a:gd name="connsiteX1594" fmla="*/ 172254 w 1271502"/>
                    <a:gd name="connsiteY1594" fmla="*/ 260287 h 1096218"/>
                    <a:gd name="connsiteX1595" fmla="*/ 174025 w 1271502"/>
                    <a:gd name="connsiteY1595" fmla="*/ 261043 h 1096218"/>
                    <a:gd name="connsiteX1596" fmla="*/ 179363 w 1271502"/>
                    <a:gd name="connsiteY1596" fmla="*/ 263338 h 1096218"/>
                    <a:gd name="connsiteX1597" fmla="*/ 180218 w 1271502"/>
                    <a:gd name="connsiteY1597" fmla="*/ 263704 h 1096218"/>
                    <a:gd name="connsiteX1598" fmla="*/ 184346 w 1271502"/>
                    <a:gd name="connsiteY1598" fmla="*/ 266010 h 1096218"/>
                    <a:gd name="connsiteX1599" fmla="*/ 186410 w 1271502"/>
                    <a:gd name="connsiteY1599" fmla="*/ 267169 h 1096218"/>
                    <a:gd name="connsiteX1600" fmla="*/ 188743 w 1271502"/>
                    <a:gd name="connsiteY1600" fmla="*/ 267731 h 1096218"/>
                    <a:gd name="connsiteX1601" fmla="*/ 193861 w 1271502"/>
                    <a:gd name="connsiteY1601" fmla="*/ 268975 h 1096218"/>
                    <a:gd name="connsiteX1602" fmla="*/ 196132 w 1271502"/>
                    <a:gd name="connsiteY1602" fmla="*/ 269647 h 1096218"/>
                    <a:gd name="connsiteX1603" fmla="*/ 202948 w 1271502"/>
                    <a:gd name="connsiteY1603" fmla="*/ 271660 h 1096218"/>
                    <a:gd name="connsiteX1604" fmla="*/ 203852 w 1271502"/>
                    <a:gd name="connsiteY1604" fmla="*/ 271928 h 1096218"/>
                    <a:gd name="connsiteX1605" fmla="*/ 205745 w 1271502"/>
                    <a:gd name="connsiteY1605" fmla="*/ 272416 h 1096218"/>
                    <a:gd name="connsiteX1606" fmla="*/ 211437 w 1271502"/>
                    <a:gd name="connsiteY1606" fmla="*/ 273881 h 1096218"/>
                    <a:gd name="connsiteX1607" fmla="*/ 213476 w 1271502"/>
                    <a:gd name="connsiteY1607" fmla="*/ 274405 h 1096218"/>
                    <a:gd name="connsiteX1608" fmla="*/ 214111 w 1271502"/>
                    <a:gd name="connsiteY1608" fmla="*/ 274564 h 1096218"/>
                    <a:gd name="connsiteX1609" fmla="*/ 220866 w 1271502"/>
                    <a:gd name="connsiteY1609" fmla="*/ 276199 h 1096218"/>
                    <a:gd name="connsiteX1610" fmla="*/ 222283 w 1271502"/>
                    <a:gd name="connsiteY1610" fmla="*/ 276553 h 1096218"/>
                    <a:gd name="connsiteX1611" fmla="*/ 225299 w 1271502"/>
                    <a:gd name="connsiteY1611" fmla="*/ 277249 h 1096218"/>
                    <a:gd name="connsiteX1612" fmla="*/ 226900 w 1271502"/>
                    <a:gd name="connsiteY1612" fmla="*/ 277627 h 1096218"/>
                    <a:gd name="connsiteX1613" fmla="*/ 227461 w 1271502"/>
                    <a:gd name="connsiteY1613" fmla="*/ 277749 h 1096218"/>
                    <a:gd name="connsiteX1614" fmla="*/ 227950 w 1271502"/>
                    <a:gd name="connsiteY1614" fmla="*/ 277725 h 1096218"/>
                    <a:gd name="connsiteX1615" fmla="*/ 230112 w 1271502"/>
                    <a:gd name="connsiteY1615" fmla="*/ 277578 h 1096218"/>
                    <a:gd name="connsiteX1616" fmla="*/ 230845 w 1271502"/>
                    <a:gd name="connsiteY1616" fmla="*/ 277530 h 1096218"/>
                    <a:gd name="connsiteX1617" fmla="*/ 231346 w 1271502"/>
                    <a:gd name="connsiteY1617" fmla="*/ 276944 h 1096218"/>
                    <a:gd name="connsiteX1618" fmla="*/ 233336 w 1271502"/>
                    <a:gd name="connsiteY1618" fmla="*/ 274650 h 1096218"/>
                    <a:gd name="connsiteX1619" fmla="*/ 233837 w 1271502"/>
                    <a:gd name="connsiteY1619" fmla="*/ 274064 h 1096218"/>
                    <a:gd name="connsiteX1620" fmla="*/ 234008 w 1271502"/>
                    <a:gd name="connsiteY1620" fmla="*/ 273112 h 1096218"/>
                    <a:gd name="connsiteX1621" fmla="*/ 234301 w 1271502"/>
                    <a:gd name="connsiteY1621" fmla="*/ 271574 h 1096218"/>
                    <a:gd name="connsiteX1622" fmla="*/ 234900 w 1271502"/>
                    <a:gd name="connsiteY1622" fmla="*/ 270952 h 1096218"/>
                    <a:gd name="connsiteX1623" fmla="*/ 236829 w 1271502"/>
                    <a:gd name="connsiteY1623" fmla="*/ 268939 h 1096218"/>
                    <a:gd name="connsiteX1624" fmla="*/ 237917 w 1271502"/>
                    <a:gd name="connsiteY1624" fmla="*/ 267804 h 1096218"/>
                    <a:gd name="connsiteX1625" fmla="*/ 239492 w 1271502"/>
                    <a:gd name="connsiteY1625" fmla="*/ 267779 h 1096218"/>
                    <a:gd name="connsiteX1626" fmla="*/ 241508 w 1271502"/>
                    <a:gd name="connsiteY1626" fmla="*/ 267743 h 1096218"/>
                    <a:gd name="connsiteX1627" fmla="*/ 242423 w 1271502"/>
                    <a:gd name="connsiteY1627" fmla="*/ 267718 h 1096218"/>
                    <a:gd name="connsiteX1628" fmla="*/ 243425 w 1271502"/>
                    <a:gd name="connsiteY1628" fmla="*/ 268133 h 1096218"/>
                    <a:gd name="connsiteX1629" fmla="*/ 245208 w 1271502"/>
                    <a:gd name="connsiteY1629" fmla="*/ 268866 h 1096218"/>
                    <a:gd name="connsiteX1630" fmla="*/ 245782 w 1271502"/>
                    <a:gd name="connsiteY1630" fmla="*/ 269097 h 1096218"/>
                    <a:gd name="connsiteX1631" fmla="*/ 246979 w 1271502"/>
                    <a:gd name="connsiteY1631" fmla="*/ 269585 h 1096218"/>
                    <a:gd name="connsiteX1632" fmla="*/ 248445 w 1271502"/>
                    <a:gd name="connsiteY1632" fmla="*/ 270940 h 1096218"/>
                    <a:gd name="connsiteX1633" fmla="*/ 252879 w 1271502"/>
                    <a:gd name="connsiteY1633" fmla="*/ 275004 h 1096218"/>
                    <a:gd name="connsiteX1634" fmla="*/ 254540 w 1271502"/>
                    <a:gd name="connsiteY1634" fmla="*/ 275980 h 1096218"/>
                    <a:gd name="connsiteX1635" fmla="*/ 259303 w 1271502"/>
                    <a:gd name="connsiteY1635" fmla="*/ 278786 h 1096218"/>
                    <a:gd name="connsiteX1636" fmla="*/ 260366 w 1271502"/>
                    <a:gd name="connsiteY1636" fmla="*/ 279421 h 1096218"/>
                    <a:gd name="connsiteX1637" fmla="*/ 260806 w 1271502"/>
                    <a:gd name="connsiteY1637" fmla="*/ 279653 h 1096218"/>
                    <a:gd name="connsiteX1638" fmla="*/ 264335 w 1271502"/>
                    <a:gd name="connsiteY1638" fmla="*/ 281581 h 1096218"/>
                    <a:gd name="connsiteX1639" fmla="*/ 266986 w 1271502"/>
                    <a:gd name="connsiteY1639" fmla="*/ 283021 h 1096218"/>
                    <a:gd name="connsiteX1640" fmla="*/ 267865 w 1271502"/>
                    <a:gd name="connsiteY1640" fmla="*/ 283497 h 1096218"/>
                    <a:gd name="connsiteX1641" fmla="*/ 269575 w 1271502"/>
                    <a:gd name="connsiteY1641" fmla="*/ 284290 h 1096218"/>
                    <a:gd name="connsiteX1642" fmla="*/ 274730 w 1271502"/>
                    <a:gd name="connsiteY1642" fmla="*/ 286682 h 1096218"/>
                    <a:gd name="connsiteX1643" fmla="*/ 276000 w 1271502"/>
                    <a:gd name="connsiteY1643" fmla="*/ 287267 h 1096218"/>
                    <a:gd name="connsiteX1644" fmla="*/ 276635 w 1271502"/>
                    <a:gd name="connsiteY1644" fmla="*/ 287560 h 1096218"/>
                    <a:gd name="connsiteX1645" fmla="*/ 277576 w 1271502"/>
                    <a:gd name="connsiteY1645" fmla="*/ 287963 h 1096218"/>
                    <a:gd name="connsiteX1646" fmla="*/ 278699 w 1271502"/>
                    <a:gd name="connsiteY1646" fmla="*/ 288439 h 1096218"/>
                    <a:gd name="connsiteX1647" fmla="*/ 280165 w 1271502"/>
                    <a:gd name="connsiteY1647" fmla="*/ 289073 h 1096218"/>
                    <a:gd name="connsiteX1648" fmla="*/ 285405 w 1271502"/>
                    <a:gd name="connsiteY1648" fmla="*/ 291306 h 1096218"/>
                    <a:gd name="connsiteX1649" fmla="*/ 288800 w 1271502"/>
                    <a:gd name="connsiteY1649" fmla="*/ 292808 h 1096218"/>
                    <a:gd name="connsiteX1650" fmla="*/ 289863 w 1271502"/>
                    <a:gd name="connsiteY1650" fmla="*/ 293247 h 1096218"/>
                    <a:gd name="connsiteX1651" fmla="*/ 292562 w 1271502"/>
                    <a:gd name="connsiteY1651" fmla="*/ 294028 h 1096218"/>
                    <a:gd name="connsiteX1652" fmla="*/ 293844 w 1271502"/>
                    <a:gd name="connsiteY1652" fmla="*/ 294406 h 1096218"/>
                    <a:gd name="connsiteX1653" fmla="*/ 295542 w 1271502"/>
                    <a:gd name="connsiteY1653" fmla="*/ 294028 h 1096218"/>
                    <a:gd name="connsiteX1654" fmla="*/ 296947 w 1271502"/>
                    <a:gd name="connsiteY1654" fmla="*/ 293710 h 1096218"/>
                    <a:gd name="connsiteX1655" fmla="*/ 298070 w 1271502"/>
                    <a:gd name="connsiteY1655" fmla="*/ 292771 h 1096218"/>
                    <a:gd name="connsiteX1656" fmla="*/ 300477 w 1271502"/>
                    <a:gd name="connsiteY1656" fmla="*/ 290562 h 1096218"/>
                    <a:gd name="connsiteX1657" fmla="*/ 300965 w 1271502"/>
                    <a:gd name="connsiteY1657" fmla="*/ 289940 h 1096218"/>
                    <a:gd name="connsiteX1658" fmla="*/ 301368 w 1271502"/>
                    <a:gd name="connsiteY1658" fmla="*/ 289440 h 1096218"/>
                    <a:gd name="connsiteX1659" fmla="*/ 302431 w 1271502"/>
                    <a:gd name="connsiteY1659" fmla="*/ 288073 h 1096218"/>
                    <a:gd name="connsiteX1660" fmla="*/ 303530 w 1271502"/>
                    <a:gd name="connsiteY1660" fmla="*/ 287219 h 1096218"/>
                    <a:gd name="connsiteX1661" fmla="*/ 305851 w 1271502"/>
                    <a:gd name="connsiteY1661" fmla="*/ 285425 h 1096218"/>
                    <a:gd name="connsiteX1662" fmla="*/ 307366 w 1271502"/>
                    <a:gd name="connsiteY1662" fmla="*/ 284241 h 1096218"/>
                    <a:gd name="connsiteX1663" fmla="*/ 310065 w 1271502"/>
                    <a:gd name="connsiteY1663" fmla="*/ 283582 h 1096218"/>
                    <a:gd name="connsiteX1664" fmla="*/ 312336 w 1271502"/>
                    <a:gd name="connsiteY1664" fmla="*/ 283021 h 1096218"/>
                    <a:gd name="connsiteX1665" fmla="*/ 314303 w 1271502"/>
                    <a:gd name="connsiteY1665" fmla="*/ 281593 h 1096218"/>
                    <a:gd name="connsiteX1666" fmla="*/ 315085 w 1271502"/>
                    <a:gd name="connsiteY1666" fmla="*/ 281032 h 1096218"/>
                    <a:gd name="connsiteX1667" fmla="*/ 315879 w 1271502"/>
                    <a:gd name="connsiteY1667" fmla="*/ 280458 h 1096218"/>
                    <a:gd name="connsiteX1668" fmla="*/ 316477 w 1271502"/>
                    <a:gd name="connsiteY1668" fmla="*/ 280019 h 1096218"/>
                    <a:gd name="connsiteX1669" fmla="*/ 317088 w 1271502"/>
                    <a:gd name="connsiteY1669" fmla="*/ 279433 h 1096218"/>
                    <a:gd name="connsiteX1670" fmla="*/ 318322 w 1271502"/>
                    <a:gd name="connsiteY1670" fmla="*/ 278249 h 1096218"/>
                    <a:gd name="connsiteX1671" fmla="*/ 320288 w 1271502"/>
                    <a:gd name="connsiteY1671" fmla="*/ 276370 h 1096218"/>
                    <a:gd name="connsiteX1672" fmla="*/ 321424 w 1271502"/>
                    <a:gd name="connsiteY1672" fmla="*/ 275613 h 1096218"/>
                    <a:gd name="connsiteX1673" fmla="*/ 322169 w 1271502"/>
                    <a:gd name="connsiteY1673" fmla="*/ 275101 h 1096218"/>
                    <a:gd name="connsiteX1674" fmla="*/ 323940 w 1271502"/>
                    <a:gd name="connsiteY1674" fmla="*/ 273905 h 1096218"/>
                    <a:gd name="connsiteX1675" fmla="*/ 324746 w 1271502"/>
                    <a:gd name="connsiteY1675" fmla="*/ 273368 h 1096218"/>
                    <a:gd name="connsiteX1676" fmla="*/ 325430 w 1271502"/>
                    <a:gd name="connsiteY1676" fmla="*/ 273063 h 1096218"/>
                    <a:gd name="connsiteX1677" fmla="*/ 328349 w 1271502"/>
                    <a:gd name="connsiteY1677" fmla="*/ 271733 h 1096218"/>
                    <a:gd name="connsiteX1678" fmla="*/ 329228 w 1271502"/>
                    <a:gd name="connsiteY1678" fmla="*/ 271343 h 1096218"/>
                    <a:gd name="connsiteX1679" fmla="*/ 330157 w 1271502"/>
                    <a:gd name="connsiteY1679" fmla="*/ 271257 h 1096218"/>
                    <a:gd name="connsiteX1680" fmla="*/ 332429 w 1271502"/>
                    <a:gd name="connsiteY1680" fmla="*/ 271050 h 1096218"/>
                    <a:gd name="connsiteX1681" fmla="*/ 333772 w 1271502"/>
                    <a:gd name="connsiteY1681" fmla="*/ 270952 h 1096218"/>
                    <a:gd name="connsiteX1682" fmla="*/ 336166 w 1271502"/>
                    <a:gd name="connsiteY1682" fmla="*/ 272185 h 1096218"/>
                    <a:gd name="connsiteX1683" fmla="*/ 336960 w 1271502"/>
                    <a:gd name="connsiteY1683" fmla="*/ 274564 h 1096218"/>
                    <a:gd name="connsiteX1684" fmla="*/ 338536 w 1271502"/>
                    <a:gd name="connsiteY1684" fmla="*/ 278164 h 1096218"/>
                    <a:gd name="connsiteX1685" fmla="*/ 341259 w 1271502"/>
                    <a:gd name="connsiteY1685" fmla="*/ 277627 h 1096218"/>
                    <a:gd name="connsiteX1686" fmla="*/ 342700 w 1271502"/>
                    <a:gd name="connsiteY1686" fmla="*/ 276700 h 1096218"/>
                    <a:gd name="connsiteX1687" fmla="*/ 345094 w 1271502"/>
                    <a:gd name="connsiteY1687" fmla="*/ 275174 h 1096218"/>
                    <a:gd name="connsiteX1688" fmla="*/ 345766 w 1271502"/>
                    <a:gd name="connsiteY1688" fmla="*/ 277249 h 1096218"/>
                    <a:gd name="connsiteX1689" fmla="*/ 346059 w 1271502"/>
                    <a:gd name="connsiteY1689" fmla="*/ 278128 h 1096218"/>
                    <a:gd name="connsiteX1690" fmla="*/ 347000 w 1271502"/>
                    <a:gd name="connsiteY1690" fmla="*/ 280971 h 1096218"/>
                    <a:gd name="connsiteX1691" fmla="*/ 348783 w 1271502"/>
                    <a:gd name="connsiteY1691" fmla="*/ 280117 h 1096218"/>
                    <a:gd name="connsiteX1692" fmla="*/ 349577 w 1271502"/>
                    <a:gd name="connsiteY1692" fmla="*/ 279738 h 1096218"/>
                    <a:gd name="connsiteX1693" fmla="*/ 350957 w 1271502"/>
                    <a:gd name="connsiteY1693" fmla="*/ 279079 h 1096218"/>
                    <a:gd name="connsiteX1694" fmla="*/ 351763 w 1271502"/>
                    <a:gd name="connsiteY1694" fmla="*/ 277176 h 1096218"/>
                    <a:gd name="connsiteX1695" fmla="*/ 352814 w 1271502"/>
                    <a:gd name="connsiteY1695" fmla="*/ 274662 h 1096218"/>
                    <a:gd name="connsiteX1696" fmla="*/ 353437 w 1271502"/>
                    <a:gd name="connsiteY1696" fmla="*/ 273185 h 1096218"/>
                    <a:gd name="connsiteX1697" fmla="*/ 355073 w 1271502"/>
                    <a:gd name="connsiteY1697" fmla="*/ 270489 h 1096218"/>
                    <a:gd name="connsiteX1698" fmla="*/ 356124 w 1271502"/>
                    <a:gd name="connsiteY1698" fmla="*/ 268768 h 1096218"/>
                    <a:gd name="connsiteX1699" fmla="*/ 357455 w 1271502"/>
                    <a:gd name="connsiteY1699" fmla="*/ 266559 h 1096218"/>
                    <a:gd name="connsiteX1700" fmla="*/ 357968 w 1271502"/>
                    <a:gd name="connsiteY1700" fmla="*/ 266266 h 1096218"/>
                    <a:gd name="connsiteX1701" fmla="*/ 360069 w 1271502"/>
                    <a:gd name="connsiteY1701" fmla="*/ 264948 h 1096218"/>
                    <a:gd name="connsiteX1702" fmla="*/ 365797 w 1271502"/>
                    <a:gd name="connsiteY1702" fmla="*/ 264216 h 1096218"/>
                    <a:gd name="connsiteX1703" fmla="*/ 367458 w 1271502"/>
                    <a:gd name="connsiteY1703" fmla="*/ 263996 h 1096218"/>
                    <a:gd name="connsiteX1704" fmla="*/ 368594 w 1271502"/>
                    <a:gd name="connsiteY1704" fmla="*/ 262349 h 1096218"/>
                    <a:gd name="connsiteX1705" fmla="*/ 369718 w 1271502"/>
                    <a:gd name="connsiteY1705" fmla="*/ 260726 h 1096218"/>
                    <a:gd name="connsiteX1706" fmla="*/ 370304 w 1271502"/>
                    <a:gd name="connsiteY1706" fmla="*/ 259872 h 1096218"/>
                    <a:gd name="connsiteX1707" fmla="*/ 371513 w 1271502"/>
                    <a:gd name="connsiteY1707" fmla="*/ 257236 h 1096218"/>
                    <a:gd name="connsiteX1708" fmla="*/ 372612 w 1271502"/>
                    <a:gd name="connsiteY1708" fmla="*/ 254844 h 1096218"/>
                    <a:gd name="connsiteX1709" fmla="*/ 373626 w 1271502"/>
                    <a:gd name="connsiteY1709" fmla="*/ 253966 h 1096218"/>
                    <a:gd name="connsiteX1710" fmla="*/ 374518 w 1271502"/>
                    <a:gd name="connsiteY1710" fmla="*/ 253221 h 1096218"/>
                    <a:gd name="connsiteX1711" fmla="*/ 375495 w 1271502"/>
                    <a:gd name="connsiteY1711" fmla="*/ 252392 h 1096218"/>
                    <a:gd name="connsiteX1712" fmla="*/ 376301 w 1271502"/>
                    <a:gd name="connsiteY1712" fmla="*/ 251708 h 1096218"/>
                    <a:gd name="connsiteX1713" fmla="*/ 376753 w 1271502"/>
                    <a:gd name="connsiteY1713" fmla="*/ 251330 h 1096218"/>
                    <a:gd name="connsiteX1714" fmla="*/ 378060 w 1271502"/>
                    <a:gd name="connsiteY1714" fmla="*/ 251721 h 1096218"/>
                    <a:gd name="connsiteX1715" fmla="*/ 381199 w 1271502"/>
                    <a:gd name="connsiteY1715" fmla="*/ 252684 h 1096218"/>
                    <a:gd name="connsiteX1716" fmla="*/ 382506 w 1271502"/>
                    <a:gd name="connsiteY1716" fmla="*/ 253075 h 1096218"/>
                    <a:gd name="connsiteX1717" fmla="*/ 382982 w 1271502"/>
                    <a:gd name="connsiteY1717" fmla="*/ 254552 h 1096218"/>
                    <a:gd name="connsiteX1718" fmla="*/ 384033 w 1271502"/>
                    <a:gd name="connsiteY1718" fmla="*/ 257761 h 1096218"/>
                    <a:gd name="connsiteX1719" fmla="*/ 384900 w 1271502"/>
                    <a:gd name="connsiteY1719" fmla="*/ 261605 h 1096218"/>
                    <a:gd name="connsiteX1720" fmla="*/ 391300 w 1271502"/>
                    <a:gd name="connsiteY1720" fmla="*/ 263521 h 1096218"/>
                    <a:gd name="connsiteX1721" fmla="*/ 392191 w 1271502"/>
                    <a:gd name="connsiteY1721" fmla="*/ 263789 h 1096218"/>
                    <a:gd name="connsiteX1722" fmla="*/ 393169 w 1271502"/>
                    <a:gd name="connsiteY1722" fmla="*/ 263777 h 1096218"/>
                    <a:gd name="connsiteX1723" fmla="*/ 394183 w 1271502"/>
                    <a:gd name="connsiteY1723" fmla="*/ 263753 h 1096218"/>
                    <a:gd name="connsiteX1724" fmla="*/ 396943 w 1271502"/>
                    <a:gd name="connsiteY1724" fmla="*/ 263716 h 1096218"/>
                    <a:gd name="connsiteX1725" fmla="*/ 398323 w 1271502"/>
                    <a:gd name="connsiteY1725" fmla="*/ 263691 h 1096218"/>
                    <a:gd name="connsiteX1726" fmla="*/ 401084 w 1271502"/>
                    <a:gd name="connsiteY1726" fmla="*/ 261751 h 1096218"/>
                    <a:gd name="connsiteX1727" fmla="*/ 401633 w 1271502"/>
                    <a:gd name="connsiteY1727" fmla="*/ 261068 h 1096218"/>
                    <a:gd name="connsiteX1728" fmla="*/ 402488 w 1271502"/>
                    <a:gd name="connsiteY1728" fmla="*/ 259872 h 1096218"/>
                    <a:gd name="connsiteX1729" fmla="*/ 404039 w 1271502"/>
                    <a:gd name="connsiteY1729" fmla="*/ 257736 h 1096218"/>
                    <a:gd name="connsiteX1730" fmla="*/ 405517 w 1271502"/>
                    <a:gd name="connsiteY1730" fmla="*/ 257322 h 1096218"/>
                    <a:gd name="connsiteX1731" fmla="*/ 408045 w 1271502"/>
                    <a:gd name="connsiteY1731" fmla="*/ 256626 h 1096218"/>
                    <a:gd name="connsiteX1732" fmla="*/ 409646 w 1271502"/>
                    <a:gd name="connsiteY1732" fmla="*/ 256175 h 1096218"/>
                    <a:gd name="connsiteX1733" fmla="*/ 410867 w 1271502"/>
                    <a:gd name="connsiteY1733" fmla="*/ 257517 h 1096218"/>
                    <a:gd name="connsiteX1734" fmla="*/ 412430 w 1271502"/>
                    <a:gd name="connsiteY1734" fmla="*/ 259213 h 1096218"/>
                    <a:gd name="connsiteX1735" fmla="*/ 410867 w 1271502"/>
                    <a:gd name="connsiteY1735" fmla="*/ 261849 h 1096218"/>
                    <a:gd name="connsiteX1736" fmla="*/ 409951 w 1271502"/>
                    <a:gd name="connsiteY1736" fmla="*/ 263008 h 1096218"/>
                    <a:gd name="connsiteX1737" fmla="*/ 408021 w 1271502"/>
                    <a:gd name="connsiteY1737" fmla="*/ 265473 h 1096218"/>
                    <a:gd name="connsiteX1738" fmla="*/ 407276 w 1271502"/>
                    <a:gd name="connsiteY1738" fmla="*/ 268890 h 1096218"/>
                    <a:gd name="connsiteX1739" fmla="*/ 410122 w 1271502"/>
                    <a:gd name="connsiteY1739" fmla="*/ 270257 h 1096218"/>
                    <a:gd name="connsiteX1740" fmla="*/ 411771 w 1271502"/>
                    <a:gd name="connsiteY1740" fmla="*/ 269256 h 1096218"/>
                    <a:gd name="connsiteX1741" fmla="*/ 412577 w 1271502"/>
                    <a:gd name="connsiteY1741" fmla="*/ 268768 h 1096218"/>
                    <a:gd name="connsiteX1742" fmla="*/ 413872 w 1271502"/>
                    <a:gd name="connsiteY1742" fmla="*/ 267963 h 1096218"/>
                    <a:gd name="connsiteX1743" fmla="*/ 415447 w 1271502"/>
                    <a:gd name="connsiteY1743" fmla="*/ 265900 h 1096218"/>
                    <a:gd name="connsiteX1744" fmla="*/ 417658 w 1271502"/>
                    <a:gd name="connsiteY1744" fmla="*/ 263033 h 1096218"/>
                    <a:gd name="connsiteX1745" fmla="*/ 419136 w 1271502"/>
                    <a:gd name="connsiteY1745" fmla="*/ 262154 h 1096218"/>
                    <a:gd name="connsiteX1746" fmla="*/ 422189 w 1271502"/>
                    <a:gd name="connsiteY1746" fmla="*/ 260348 h 1096218"/>
                    <a:gd name="connsiteX1747" fmla="*/ 422763 w 1271502"/>
                    <a:gd name="connsiteY1747" fmla="*/ 260018 h 1096218"/>
                    <a:gd name="connsiteX1748" fmla="*/ 423276 w 1271502"/>
                    <a:gd name="connsiteY1748" fmla="*/ 259860 h 1096218"/>
                    <a:gd name="connsiteX1749" fmla="*/ 425084 w 1271502"/>
                    <a:gd name="connsiteY1749" fmla="*/ 259311 h 1096218"/>
                    <a:gd name="connsiteX1750" fmla="*/ 425719 w 1271502"/>
                    <a:gd name="connsiteY1750" fmla="*/ 259115 h 1096218"/>
                    <a:gd name="connsiteX1751" fmla="*/ 427258 w 1271502"/>
                    <a:gd name="connsiteY1751" fmla="*/ 258639 h 1096218"/>
                    <a:gd name="connsiteX1752" fmla="*/ 428431 w 1271502"/>
                    <a:gd name="connsiteY1752" fmla="*/ 259335 h 1096218"/>
                    <a:gd name="connsiteX1753" fmla="*/ 429554 w 1271502"/>
                    <a:gd name="connsiteY1753" fmla="*/ 259994 h 1096218"/>
                    <a:gd name="connsiteX1754" fmla="*/ 430995 w 1271502"/>
                    <a:gd name="connsiteY1754" fmla="*/ 260848 h 1096218"/>
                    <a:gd name="connsiteX1755" fmla="*/ 430495 w 1271502"/>
                    <a:gd name="connsiteY1755" fmla="*/ 262788 h 1096218"/>
                    <a:gd name="connsiteX1756" fmla="*/ 430226 w 1271502"/>
                    <a:gd name="connsiteY1756" fmla="*/ 263838 h 1096218"/>
                    <a:gd name="connsiteX1757" fmla="*/ 429945 w 1271502"/>
                    <a:gd name="connsiteY1757" fmla="*/ 264936 h 1096218"/>
                    <a:gd name="connsiteX1758" fmla="*/ 429029 w 1271502"/>
                    <a:gd name="connsiteY1758" fmla="*/ 266108 h 1096218"/>
                    <a:gd name="connsiteX1759" fmla="*/ 428406 w 1271502"/>
                    <a:gd name="connsiteY1759" fmla="*/ 266937 h 1096218"/>
                    <a:gd name="connsiteX1760" fmla="*/ 427869 w 1271502"/>
                    <a:gd name="connsiteY1760" fmla="*/ 267548 h 1096218"/>
                    <a:gd name="connsiteX1761" fmla="*/ 425743 w 1271502"/>
                    <a:gd name="connsiteY1761" fmla="*/ 269366 h 1096218"/>
                    <a:gd name="connsiteX1762" fmla="*/ 424547 w 1271502"/>
                    <a:gd name="connsiteY1762" fmla="*/ 270391 h 1096218"/>
                    <a:gd name="connsiteX1763" fmla="*/ 422116 w 1271502"/>
                    <a:gd name="connsiteY1763" fmla="*/ 271135 h 1096218"/>
                    <a:gd name="connsiteX1764" fmla="*/ 420064 w 1271502"/>
                    <a:gd name="connsiteY1764" fmla="*/ 271758 h 1096218"/>
                    <a:gd name="connsiteX1765" fmla="*/ 418818 w 1271502"/>
                    <a:gd name="connsiteY1765" fmla="*/ 272539 h 1096218"/>
                    <a:gd name="connsiteX1766" fmla="*/ 418220 w 1271502"/>
                    <a:gd name="connsiteY1766" fmla="*/ 272917 h 1096218"/>
                    <a:gd name="connsiteX1767" fmla="*/ 416864 w 1271502"/>
                    <a:gd name="connsiteY1767" fmla="*/ 273771 h 1096218"/>
                    <a:gd name="connsiteX1768" fmla="*/ 416058 w 1271502"/>
                    <a:gd name="connsiteY1768" fmla="*/ 274857 h 1096218"/>
                    <a:gd name="connsiteX1769" fmla="*/ 414666 w 1271502"/>
                    <a:gd name="connsiteY1769" fmla="*/ 276724 h 1096218"/>
                    <a:gd name="connsiteX1770" fmla="*/ 415191 w 1271502"/>
                    <a:gd name="connsiteY1770" fmla="*/ 279482 h 1096218"/>
                    <a:gd name="connsiteX1771" fmla="*/ 417658 w 1271502"/>
                    <a:gd name="connsiteY1771" fmla="*/ 280141 h 1096218"/>
                    <a:gd name="connsiteX1772" fmla="*/ 419722 w 1271502"/>
                    <a:gd name="connsiteY1772" fmla="*/ 280702 h 1096218"/>
                    <a:gd name="connsiteX1773" fmla="*/ 422617 w 1271502"/>
                    <a:gd name="connsiteY1773" fmla="*/ 283314 h 1096218"/>
                    <a:gd name="connsiteX1774" fmla="*/ 421237 w 1271502"/>
                    <a:gd name="connsiteY1774" fmla="*/ 285815 h 1096218"/>
                    <a:gd name="connsiteX1775" fmla="*/ 420479 w 1271502"/>
                    <a:gd name="connsiteY1775" fmla="*/ 287194 h 1096218"/>
                    <a:gd name="connsiteX1776" fmla="*/ 419185 w 1271502"/>
                    <a:gd name="connsiteY1776" fmla="*/ 290196 h 1096218"/>
                    <a:gd name="connsiteX1777" fmla="*/ 420101 w 1271502"/>
                    <a:gd name="connsiteY1777" fmla="*/ 293527 h 1096218"/>
                    <a:gd name="connsiteX1778" fmla="*/ 420577 w 1271502"/>
                    <a:gd name="connsiteY1778" fmla="*/ 294455 h 1096218"/>
                    <a:gd name="connsiteX1779" fmla="*/ 420809 w 1271502"/>
                    <a:gd name="connsiteY1779" fmla="*/ 294894 h 1096218"/>
                    <a:gd name="connsiteX1780" fmla="*/ 421041 w 1271502"/>
                    <a:gd name="connsiteY1780" fmla="*/ 295358 h 1096218"/>
                    <a:gd name="connsiteX1781" fmla="*/ 421860 w 1271502"/>
                    <a:gd name="connsiteY1781" fmla="*/ 296871 h 1096218"/>
                    <a:gd name="connsiteX1782" fmla="*/ 424021 w 1271502"/>
                    <a:gd name="connsiteY1782" fmla="*/ 299726 h 1096218"/>
                    <a:gd name="connsiteX1783" fmla="*/ 424571 w 1271502"/>
                    <a:gd name="connsiteY1783" fmla="*/ 300446 h 1096218"/>
                    <a:gd name="connsiteX1784" fmla="*/ 424840 w 1271502"/>
                    <a:gd name="connsiteY1784" fmla="*/ 300935 h 1096218"/>
                    <a:gd name="connsiteX1785" fmla="*/ 425585 w 1271502"/>
                    <a:gd name="connsiteY1785" fmla="*/ 302252 h 1096218"/>
                    <a:gd name="connsiteX1786" fmla="*/ 426562 w 1271502"/>
                    <a:gd name="connsiteY1786" fmla="*/ 303985 h 1096218"/>
                    <a:gd name="connsiteX1787" fmla="*/ 425805 w 1271502"/>
                    <a:gd name="connsiteY1787" fmla="*/ 306755 h 1096218"/>
                    <a:gd name="connsiteX1788" fmla="*/ 424681 w 1271502"/>
                    <a:gd name="connsiteY1788" fmla="*/ 307719 h 1096218"/>
                    <a:gd name="connsiteX1789" fmla="*/ 420528 w 1271502"/>
                    <a:gd name="connsiteY1789" fmla="*/ 311295 h 1096218"/>
                    <a:gd name="connsiteX1790" fmla="*/ 419905 w 1271502"/>
                    <a:gd name="connsiteY1790" fmla="*/ 311746 h 1096218"/>
                    <a:gd name="connsiteX1791" fmla="*/ 415142 w 1271502"/>
                    <a:gd name="connsiteY1791" fmla="*/ 315065 h 1096218"/>
                    <a:gd name="connsiteX1792" fmla="*/ 414543 w 1271502"/>
                    <a:gd name="connsiteY1792" fmla="*/ 315456 h 1096218"/>
                    <a:gd name="connsiteX1793" fmla="*/ 412564 w 1271502"/>
                    <a:gd name="connsiteY1793" fmla="*/ 316505 h 1096218"/>
                    <a:gd name="connsiteX1794" fmla="*/ 411478 w 1271502"/>
                    <a:gd name="connsiteY1794" fmla="*/ 317079 h 1096218"/>
                    <a:gd name="connsiteX1795" fmla="*/ 410525 w 1271502"/>
                    <a:gd name="connsiteY1795" fmla="*/ 317164 h 1096218"/>
                    <a:gd name="connsiteX1796" fmla="*/ 409169 w 1271502"/>
                    <a:gd name="connsiteY1796" fmla="*/ 317299 h 1096218"/>
                    <a:gd name="connsiteX1797" fmla="*/ 407288 w 1271502"/>
                    <a:gd name="connsiteY1797" fmla="*/ 317470 h 1096218"/>
                    <a:gd name="connsiteX1798" fmla="*/ 405652 w 1271502"/>
                    <a:gd name="connsiteY1798" fmla="*/ 315749 h 1096218"/>
                    <a:gd name="connsiteX1799" fmla="*/ 403355 w 1271502"/>
                    <a:gd name="connsiteY1799" fmla="*/ 313321 h 1096218"/>
                    <a:gd name="connsiteX1800" fmla="*/ 401963 w 1271502"/>
                    <a:gd name="connsiteY1800" fmla="*/ 312710 h 1096218"/>
                    <a:gd name="connsiteX1801" fmla="*/ 400986 w 1271502"/>
                    <a:gd name="connsiteY1801" fmla="*/ 312283 h 1096218"/>
                    <a:gd name="connsiteX1802" fmla="*/ 399776 w 1271502"/>
                    <a:gd name="connsiteY1802" fmla="*/ 311758 h 1096218"/>
                    <a:gd name="connsiteX1803" fmla="*/ 397040 w 1271502"/>
                    <a:gd name="connsiteY1803" fmla="*/ 311807 h 1096218"/>
                    <a:gd name="connsiteX1804" fmla="*/ 396173 w 1271502"/>
                    <a:gd name="connsiteY1804" fmla="*/ 313125 h 1096218"/>
                    <a:gd name="connsiteX1805" fmla="*/ 395807 w 1271502"/>
                    <a:gd name="connsiteY1805" fmla="*/ 313687 h 1096218"/>
                    <a:gd name="connsiteX1806" fmla="*/ 395001 w 1271502"/>
                    <a:gd name="connsiteY1806" fmla="*/ 314919 h 1096218"/>
                    <a:gd name="connsiteX1807" fmla="*/ 395221 w 1271502"/>
                    <a:gd name="connsiteY1807" fmla="*/ 316286 h 1096218"/>
                    <a:gd name="connsiteX1808" fmla="*/ 395587 w 1271502"/>
                    <a:gd name="connsiteY1808" fmla="*/ 318494 h 1096218"/>
                    <a:gd name="connsiteX1809" fmla="*/ 395721 w 1271502"/>
                    <a:gd name="connsiteY1809" fmla="*/ 319300 h 1096218"/>
                    <a:gd name="connsiteX1810" fmla="*/ 396381 w 1271502"/>
                    <a:gd name="connsiteY1810" fmla="*/ 320532 h 1096218"/>
                    <a:gd name="connsiteX1811" fmla="*/ 397627 w 1271502"/>
                    <a:gd name="connsiteY1811" fmla="*/ 322778 h 1096218"/>
                    <a:gd name="connsiteX1812" fmla="*/ 401926 w 1271502"/>
                    <a:gd name="connsiteY1812" fmla="*/ 328306 h 1096218"/>
                    <a:gd name="connsiteX1813" fmla="*/ 402610 w 1271502"/>
                    <a:gd name="connsiteY1813" fmla="*/ 329196 h 1096218"/>
                    <a:gd name="connsiteX1814" fmla="*/ 403355 w 1271502"/>
                    <a:gd name="connsiteY1814" fmla="*/ 329965 h 1096218"/>
                    <a:gd name="connsiteX1815" fmla="*/ 408534 w 1271502"/>
                    <a:gd name="connsiteY1815" fmla="*/ 335273 h 1096218"/>
                    <a:gd name="connsiteX1816" fmla="*/ 409218 w 1271502"/>
                    <a:gd name="connsiteY1816" fmla="*/ 335957 h 1096218"/>
                    <a:gd name="connsiteX1817" fmla="*/ 409902 w 1271502"/>
                    <a:gd name="connsiteY1817" fmla="*/ 336396 h 1096218"/>
                    <a:gd name="connsiteX1818" fmla="*/ 411624 w 1271502"/>
                    <a:gd name="connsiteY1818" fmla="*/ 337458 h 1096218"/>
                    <a:gd name="connsiteX1819" fmla="*/ 412797 w 1271502"/>
                    <a:gd name="connsiteY1819" fmla="*/ 338178 h 1096218"/>
                    <a:gd name="connsiteX1820" fmla="*/ 413920 w 1271502"/>
                    <a:gd name="connsiteY1820" fmla="*/ 338117 h 1096218"/>
                    <a:gd name="connsiteX1821" fmla="*/ 415838 w 1271502"/>
                    <a:gd name="connsiteY1821" fmla="*/ 338019 h 1096218"/>
                    <a:gd name="connsiteX1822" fmla="*/ 417303 w 1271502"/>
                    <a:gd name="connsiteY1822" fmla="*/ 337934 h 1096218"/>
                    <a:gd name="connsiteX1823" fmla="*/ 418293 w 1271502"/>
                    <a:gd name="connsiteY1823" fmla="*/ 336445 h 1096218"/>
                    <a:gd name="connsiteX1824" fmla="*/ 419319 w 1271502"/>
                    <a:gd name="connsiteY1824" fmla="*/ 334895 h 1096218"/>
                    <a:gd name="connsiteX1825" fmla="*/ 419820 w 1271502"/>
                    <a:gd name="connsiteY1825" fmla="*/ 334163 h 1096218"/>
                    <a:gd name="connsiteX1826" fmla="*/ 420137 w 1271502"/>
                    <a:gd name="connsiteY1826" fmla="*/ 333187 h 1096218"/>
                    <a:gd name="connsiteX1827" fmla="*/ 421603 w 1271502"/>
                    <a:gd name="connsiteY1827" fmla="*/ 328659 h 1096218"/>
                    <a:gd name="connsiteX1828" fmla="*/ 422580 w 1271502"/>
                    <a:gd name="connsiteY1828" fmla="*/ 325658 h 1096218"/>
                    <a:gd name="connsiteX1829" fmla="*/ 422885 w 1271502"/>
                    <a:gd name="connsiteY1829" fmla="*/ 323351 h 1096218"/>
                    <a:gd name="connsiteX1830" fmla="*/ 423154 w 1271502"/>
                    <a:gd name="connsiteY1830" fmla="*/ 321423 h 1096218"/>
                    <a:gd name="connsiteX1831" fmla="*/ 425218 w 1271502"/>
                    <a:gd name="connsiteY1831" fmla="*/ 319263 h 1096218"/>
                    <a:gd name="connsiteX1832" fmla="*/ 428272 w 1271502"/>
                    <a:gd name="connsiteY1832" fmla="*/ 319397 h 1096218"/>
                    <a:gd name="connsiteX1833" fmla="*/ 428870 w 1271502"/>
                    <a:gd name="connsiteY1833" fmla="*/ 320544 h 1096218"/>
                    <a:gd name="connsiteX1834" fmla="*/ 429603 w 1271502"/>
                    <a:gd name="connsiteY1834" fmla="*/ 321972 h 1096218"/>
                    <a:gd name="connsiteX1835" fmla="*/ 431069 w 1271502"/>
                    <a:gd name="connsiteY1835" fmla="*/ 320447 h 1096218"/>
                    <a:gd name="connsiteX1836" fmla="*/ 431509 w 1271502"/>
                    <a:gd name="connsiteY1836" fmla="*/ 319983 h 1096218"/>
                    <a:gd name="connsiteX1837" fmla="*/ 434709 w 1271502"/>
                    <a:gd name="connsiteY1837" fmla="*/ 318629 h 1096218"/>
                    <a:gd name="connsiteX1838" fmla="*/ 437005 w 1271502"/>
                    <a:gd name="connsiteY1838" fmla="*/ 321155 h 1096218"/>
                    <a:gd name="connsiteX1839" fmla="*/ 437017 w 1271502"/>
                    <a:gd name="connsiteY1839" fmla="*/ 321838 h 1096218"/>
                    <a:gd name="connsiteX1840" fmla="*/ 437042 w 1271502"/>
                    <a:gd name="connsiteY1840" fmla="*/ 322765 h 1096218"/>
                    <a:gd name="connsiteX1841" fmla="*/ 437176 w 1271502"/>
                    <a:gd name="connsiteY1841" fmla="*/ 325950 h 1096218"/>
                    <a:gd name="connsiteX1842" fmla="*/ 438116 w 1271502"/>
                    <a:gd name="connsiteY1842" fmla="*/ 328684 h 1096218"/>
                    <a:gd name="connsiteX1843" fmla="*/ 438764 w 1271502"/>
                    <a:gd name="connsiteY1843" fmla="*/ 330587 h 1096218"/>
                    <a:gd name="connsiteX1844" fmla="*/ 437078 w 1271502"/>
                    <a:gd name="connsiteY1844" fmla="*/ 331759 h 1096218"/>
                    <a:gd name="connsiteX1845" fmla="*/ 434941 w 1271502"/>
                    <a:gd name="connsiteY1845" fmla="*/ 333248 h 1096218"/>
                    <a:gd name="connsiteX1846" fmla="*/ 431252 w 1271502"/>
                    <a:gd name="connsiteY1846" fmla="*/ 335578 h 1096218"/>
                    <a:gd name="connsiteX1847" fmla="*/ 430092 w 1271502"/>
                    <a:gd name="connsiteY1847" fmla="*/ 336299 h 1096218"/>
                    <a:gd name="connsiteX1848" fmla="*/ 429322 w 1271502"/>
                    <a:gd name="connsiteY1848" fmla="*/ 336786 h 1096218"/>
                    <a:gd name="connsiteX1849" fmla="*/ 428565 w 1271502"/>
                    <a:gd name="connsiteY1849" fmla="*/ 337262 h 1096218"/>
                    <a:gd name="connsiteX1850" fmla="*/ 427441 w 1271502"/>
                    <a:gd name="connsiteY1850" fmla="*/ 338141 h 1096218"/>
                    <a:gd name="connsiteX1851" fmla="*/ 426904 w 1271502"/>
                    <a:gd name="connsiteY1851" fmla="*/ 338556 h 1096218"/>
                    <a:gd name="connsiteX1852" fmla="*/ 426025 w 1271502"/>
                    <a:gd name="connsiteY1852" fmla="*/ 339252 h 1096218"/>
                    <a:gd name="connsiteX1853" fmla="*/ 425499 w 1271502"/>
                    <a:gd name="connsiteY1853" fmla="*/ 339959 h 1096218"/>
                    <a:gd name="connsiteX1854" fmla="*/ 423789 w 1271502"/>
                    <a:gd name="connsiteY1854" fmla="*/ 342314 h 1096218"/>
                    <a:gd name="connsiteX1855" fmla="*/ 422666 w 1271502"/>
                    <a:gd name="connsiteY1855" fmla="*/ 343852 h 1096218"/>
                    <a:gd name="connsiteX1856" fmla="*/ 423887 w 1271502"/>
                    <a:gd name="connsiteY1856" fmla="*/ 346439 h 1096218"/>
                    <a:gd name="connsiteX1857" fmla="*/ 425853 w 1271502"/>
                    <a:gd name="connsiteY1857" fmla="*/ 346207 h 1096218"/>
                    <a:gd name="connsiteX1858" fmla="*/ 429676 w 1271502"/>
                    <a:gd name="connsiteY1858" fmla="*/ 345756 h 1096218"/>
                    <a:gd name="connsiteX1859" fmla="*/ 430324 w 1271502"/>
                    <a:gd name="connsiteY1859" fmla="*/ 345670 h 1096218"/>
                    <a:gd name="connsiteX1860" fmla="*/ 432095 w 1271502"/>
                    <a:gd name="connsiteY1860" fmla="*/ 345219 h 1096218"/>
                    <a:gd name="connsiteX1861" fmla="*/ 434806 w 1271502"/>
                    <a:gd name="connsiteY1861" fmla="*/ 344523 h 1096218"/>
                    <a:gd name="connsiteX1862" fmla="*/ 437054 w 1271502"/>
                    <a:gd name="connsiteY1862" fmla="*/ 343937 h 1096218"/>
                    <a:gd name="connsiteX1863" fmla="*/ 438971 w 1271502"/>
                    <a:gd name="connsiteY1863" fmla="*/ 343901 h 1096218"/>
                    <a:gd name="connsiteX1864" fmla="*/ 443674 w 1271502"/>
                    <a:gd name="connsiteY1864" fmla="*/ 343828 h 1096218"/>
                    <a:gd name="connsiteX1865" fmla="*/ 444785 w 1271502"/>
                    <a:gd name="connsiteY1865" fmla="*/ 343803 h 1096218"/>
                    <a:gd name="connsiteX1866" fmla="*/ 445738 w 1271502"/>
                    <a:gd name="connsiteY1866" fmla="*/ 343852 h 1096218"/>
                    <a:gd name="connsiteX1867" fmla="*/ 447179 w 1271502"/>
                    <a:gd name="connsiteY1867" fmla="*/ 343901 h 1096218"/>
                    <a:gd name="connsiteX1868" fmla="*/ 453371 w 1271502"/>
                    <a:gd name="connsiteY1868" fmla="*/ 344169 h 1096218"/>
                    <a:gd name="connsiteX1869" fmla="*/ 455753 w 1271502"/>
                    <a:gd name="connsiteY1869" fmla="*/ 344267 h 1096218"/>
                    <a:gd name="connsiteX1870" fmla="*/ 458147 w 1271502"/>
                    <a:gd name="connsiteY1870" fmla="*/ 344865 h 1096218"/>
                    <a:gd name="connsiteX1871" fmla="*/ 464364 w 1271502"/>
                    <a:gd name="connsiteY1871" fmla="*/ 346414 h 1096218"/>
                    <a:gd name="connsiteX1872" fmla="*/ 466758 w 1271502"/>
                    <a:gd name="connsiteY1872" fmla="*/ 347013 h 1096218"/>
                    <a:gd name="connsiteX1873" fmla="*/ 468969 w 1271502"/>
                    <a:gd name="connsiteY1873" fmla="*/ 347464 h 1096218"/>
                    <a:gd name="connsiteX1874" fmla="*/ 470728 w 1271502"/>
                    <a:gd name="connsiteY1874" fmla="*/ 347818 h 1096218"/>
                    <a:gd name="connsiteX1875" fmla="*/ 474942 w 1271502"/>
                    <a:gd name="connsiteY1875" fmla="*/ 348672 h 1096218"/>
                    <a:gd name="connsiteX1876" fmla="*/ 477091 w 1271502"/>
                    <a:gd name="connsiteY1876" fmla="*/ 349111 h 1096218"/>
                    <a:gd name="connsiteX1877" fmla="*/ 478789 w 1271502"/>
                    <a:gd name="connsiteY1877" fmla="*/ 349929 h 1096218"/>
                    <a:gd name="connsiteX1878" fmla="*/ 482356 w 1271502"/>
                    <a:gd name="connsiteY1878" fmla="*/ 351662 h 1096218"/>
                    <a:gd name="connsiteX1879" fmla="*/ 483418 w 1271502"/>
                    <a:gd name="connsiteY1879" fmla="*/ 352174 h 1096218"/>
                    <a:gd name="connsiteX1880" fmla="*/ 484236 w 1271502"/>
                    <a:gd name="connsiteY1880" fmla="*/ 352565 h 1096218"/>
                    <a:gd name="connsiteX1881" fmla="*/ 488426 w 1271502"/>
                    <a:gd name="connsiteY1881" fmla="*/ 354713 h 1096218"/>
                    <a:gd name="connsiteX1882" fmla="*/ 488902 w 1271502"/>
                    <a:gd name="connsiteY1882" fmla="*/ 354969 h 1096218"/>
                    <a:gd name="connsiteX1883" fmla="*/ 489757 w 1271502"/>
                    <a:gd name="connsiteY1883" fmla="*/ 355408 h 1096218"/>
                    <a:gd name="connsiteX1884" fmla="*/ 490490 w 1271502"/>
                    <a:gd name="connsiteY1884" fmla="*/ 355530 h 1096218"/>
                    <a:gd name="connsiteX1885" fmla="*/ 492933 w 1271502"/>
                    <a:gd name="connsiteY1885" fmla="*/ 355970 h 1096218"/>
                    <a:gd name="connsiteX1886" fmla="*/ 494618 w 1271502"/>
                    <a:gd name="connsiteY1886" fmla="*/ 356275 h 1096218"/>
                    <a:gd name="connsiteX1887" fmla="*/ 495559 w 1271502"/>
                    <a:gd name="connsiteY1887" fmla="*/ 354639 h 1096218"/>
                    <a:gd name="connsiteX1888" fmla="*/ 496426 w 1271502"/>
                    <a:gd name="connsiteY1888" fmla="*/ 353138 h 1096218"/>
                    <a:gd name="connsiteX1889" fmla="*/ 496976 w 1271502"/>
                    <a:gd name="connsiteY1889" fmla="*/ 352174 h 1096218"/>
                    <a:gd name="connsiteX1890" fmla="*/ 497220 w 1271502"/>
                    <a:gd name="connsiteY1890" fmla="*/ 350613 h 1096218"/>
                    <a:gd name="connsiteX1891" fmla="*/ 498148 w 1271502"/>
                    <a:gd name="connsiteY1891" fmla="*/ 344682 h 1096218"/>
                    <a:gd name="connsiteX1892" fmla="*/ 498588 w 1271502"/>
                    <a:gd name="connsiteY1892" fmla="*/ 342705 h 1096218"/>
                    <a:gd name="connsiteX1893" fmla="*/ 499357 w 1271502"/>
                    <a:gd name="connsiteY1893" fmla="*/ 339239 h 1096218"/>
                    <a:gd name="connsiteX1894" fmla="*/ 500114 w 1271502"/>
                    <a:gd name="connsiteY1894" fmla="*/ 335859 h 1096218"/>
                    <a:gd name="connsiteX1895" fmla="*/ 500542 w 1271502"/>
                    <a:gd name="connsiteY1895" fmla="*/ 333919 h 1096218"/>
                    <a:gd name="connsiteX1896" fmla="*/ 501788 w 1271502"/>
                    <a:gd name="connsiteY1896" fmla="*/ 332516 h 1096218"/>
                    <a:gd name="connsiteX1897" fmla="*/ 504341 w 1271502"/>
                    <a:gd name="connsiteY1897" fmla="*/ 329636 h 1096218"/>
                    <a:gd name="connsiteX1898" fmla="*/ 505464 w 1271502"/>
                    <a:gd name="connsiteY1898" fmla="*/ 328464 h 1096218"/>
                    <a:gd name="connsiteX1899" fmla="*/ 507858 w 1271502"/>
                    <a:gd name="connsiteY1899" fmla="*/ 325975 h 1096218"/>
                    <a:gd name="connsiteX1900" fmla="*/ 508787 w 1271502"/>
                    <a:gd name="connsiteY1900" fmla="*/ 325011 h 1096218"/>
                    <a:gd name="connsiteX1901" fmla="*/ 510008 w 1271502"/>
                    <a:gd name="connsiteY1901" fmla="*/ 324559 h 1096218"/>
                    <a:gd name="connsiteX1902" fmla="*/ 510631 w 1271502"/>
                    <a:gd name="connsiteY1902" fmla="*/ 324327 h 1096218"/>
                    <a:gd name="connsiteX1903" fmla="*/ 512463 w 1271502"/>
                    <a:gd name="connsiteY1903" fmla="*/ 323656 h 1096218"/>
                    <a:gd name="connsiteX1904" fmla="*/ 513977 w 1271502"/>
                    <a:gd name="connsiteY1904" fmla="*/ 324779 h 1096218"/>
                    <a:gd name="connsiteX1905" fmla="*/ 515895 w 1271502"/>
                    <a:gd name="connsiteY1905" fmla="*/ 326195 h 1096218"/>
                    <a:gd name="connsiteX1906" fmla="*/ 518142 w 1271502"/>
                    <a:gd name="connsiteY1906" fmla="*/ 327952 h 1096218"/>
                    <a:gd name="connsiteX1907" fmla="*/ 518900 w 1271502"/>
                    <a:gd name="connsiteY1907" fmla="*/ 328550 h 1096218"/>
                    <a:gd name="connsiteX1908" fmla="*/ 520781 w 1271502"/>
                    <a:gd name="connsiteY1908" fmla="*/ 330014 h 1096218"/>
                    <a:gd name="connsiteX1909" fmla="*/ 522136 w 1271502"/>
                    <a:gd name="connsiteY1909" fmla="*/ 330416 h 1096218"/>
                    <a:gd name="connsiteX1910" fmla="*/ 523590 w 1271502"/>
                    <a:gd name="connsiteY1910" fmla="*/ 330844 h 1096218"/>
                    <a:gd name="connsiteX1911" fmla="*/ 524995 w 1271502"/>
                    <a:gd name="connsiteY1911" fmla="*/ 331247 h 1096218"/>
                    <a:gd name="connsiteX1912" fmla="*/ 526301 w 1271502"/>
                    <a:gd name="connsiteY1912" fmla="*/ 330966 h 1096218"/>
                    <a:gd name="connsiteX1913" fmla="*/ 528756 w 1271502"/>
                    <a:gd name="connsiteY1913" fmla="*/ 330429 h 1096218"/>
                    <a:gd name="connsiteX1914" fmla="*/ 529807 w 1271502"/>
                    <a:gd name="connsiteY1914" fmla="*/ 330197 h 1096218"/>
                    <a:gd name="connsiteX1915" fmla="*/ 531016 w 1271502"/>
                    <a:gd name="connsiteY1915" fmla="*/ 329331 h 1096218"/>
                    <a:gd name="connsiteX1916" fmla="*/ 535865 w 1271502"/>
                    <a:gd name="connsiteY1916" fmla="*/ 325877 h 1096218"/>
                    <a:gd name="connsiteX1917" fmla="*/ 539285 w 1271502"/>
                    <a:gd name="connsiteY1917" fmla="*/ 323375 h 1096218"/>
                    <a:gd name="connsiteX1918" fmla="*/ 544195 w 1271502"/>
                    <a:gd name="connsiteY1918" fmla="*/ 319800 h 1096218"/>
                    <a:gd name="connsiteX1919" fmla="*/ 545416 w 1271502"/>
                    <a:gd name="connsiteY1919" fmla="*/ 318897 h 1096218"/>
                    <a:gd name="connsiteX1920" fmla="*/ 546821 w 1271502"/>
                    <a:gd name="connsiteY1920" fmla="*/ 317579 h 1096218"/>
                    <a:gd name="connsiteX1921" fmla="*/ 549984 w 1271502"/>
                    <a:gd name="connsiteY1921" fmla="*/ 314602 h 1096218"/>
                    <a:gd name="connsiteX1922" fmla="*/ 551047 w 1271502"/>
                    <a:gd name="connsiteY1922" fmla="*/ 313601 h 1096218"/>
                    <a:gd name="connsiteX1923" fmla="*/ 552097 w 1271502"/>
                    <a:gd name="connsiteY1923" fmla="*/ 312613 h 1096218"/>
                    <a:gd name="connsiteX1924" fmla="*/ 552855 w 1271502"/>
                    <a:gd name="connsiteY1924" fmla="*/ 311832 h 1096218"/>
                    <a:gd name="connsiteX1925" fmla="*/ 554149 w 1271502"/>
                    <a:gd name="connsiteY1925" fmla="*/ 310502 h 1096218"/>
                    <a:gd name="connsiteX1926" fmla="*/ 555847 w 1271502"/>
                    <a:gd name="connsiteY1926" fmla="*/ 308854 h 1096218"/>
                    <a:gd name="connsiteX1927" fmla="*/ 557630 w 1271502"/>
                    <a:gd name="connsiteY1927" fmla="*/ 308415 h 1096218"/>
                    <a:gd name="connsiteX1928" fmla="*/ 558143 w 1271502"/>
                    <a:gd name="connsiteY1928" fmla="*/ 308293 h 1096218"/>
                    <a:gd name="connsiteX1929" fmla="*/ 559218 w 1271502"/>
                    <a:gd name="connsiteY1929" fmla="*/ 308281 h 1096218"/>
                    <a:gd name="connsiteX1930" fmla="*/ 562015 w 1271502"/>
                    <a:gd name="connsiteY1930" fmla="*/ 308232 h 1096218"/>
                    <a:gd name="connsiteX1931" fmla="*/ 564654 w 1271502"/>
                    <a:gd name="connsiteY1931" fmla="*/ 307988 h 1096218"/>
                    <a:gd name="connsiteX1932" fmla="*/ 566205 w 1271502"/>
                    <a:gd name="connsiteY1932" fmla="*/ 307841 h 1096218"/>
                    <a:gd name="connsiteX1933" fmla="*/ 567511 w 1271502"/>
                    <a:gd name="connsiteY1933" fmla="*/ 307195 h 1096218"/>
                    <a:gd name="connsiteX1934" fmla="*/ 570186 w 1271502"/>
                    <a:gd name="connsiteY1934" fmla="*/ 305889 h 1096218"/>
                    <a:gd name="connsiteX1935" fmla="*/ 570992 w 1271502"/>
                    <a:gd name="connsiteY1935" fmla="*/ 305498 h 1096218"/>
                    <a:gd name="connsiteX1936" fmla="*/ 571774 w 1271502"/>
                    <a:gd name="connsiteY1936" fmla="*/ 304913 h 1096218"/>
                    <a:gd name="connsiteX1937" fmla="*/ 573716 w 1271502"/>
                    <a:gd name="connsiteY1937" fmla="*/ 303473 h 1096218"/>
                    <a:gd name="connsiteX1938" fmla="*/ 575463 w 1271502"/>
                    <a:gd name="connsiteY1938" fmla="*/ 302179 h 1096218"/>
                    <a:gd name="connsiteX1939" fmla="*/ 575988 w 1271502"/>
                    <a:gd name="connsiteY1939" fmla="*/ 301386 h 1096218"/>
                    <a:gd name="connsiteX1940" fmla="*/ 577112 w 1271502"/>
                    <a:gd name="connsiteY1940" fmla="*/ 299726 h 1096218"/>
                    <a:gd name="connsiteX1941" fmla="*/ 577673 w 1271502"/>
                    <a:gd name="connsiteY1941" fmla="*/ 298897 h 1096218"/>
                    <a:gd name="connsiteX1942" fmla="*/ 578357 w 1271502"/>
                    <a:gd name="connsiteY1942" fmla="*/ 297884 h 1096218"/>
                    <a:gd name="connsiteX1943" fmla="*/ 580189 w 1271502"/>
                    <a:gd name="connsiteY1943" fmla="*/ 296859 h 1096218"/>
                    <a:gd name="connsiteX1944" fmla="*/ 581362 w 1271502"/>
                    <a:gd name="connsiteY1944" fmla="*/ 296273 h 1096218"/>
                    <a:gd name="connsiteX1945" fmla="*/ 582767 w 1271502"/>
                    <a:gd name="connsiteY1945" fmla="*/ 295565 h 1096218"/>
                    <a:gd name="connsiteX1946" fmla="*/ 584843 w 1271502"/>
                    <a:gd name="connsiteY1946" fmla="*/ 295382 h 1096218"/>
                    <a:gd name="connsiteX1947" fmla="*/ 587445 w 1271502"/>
                    <a:gd name="connsiteY1947" fmla="*/ 295175 h 1096218"/>
                    <a:gd name="connsiteX1948" fmla="*/ 589887 w 1271502"/>
                    <a:gd name="connsiteY1948" fmla="*/ 294199 h 1096218"/>
                    <a:gd name="connsiteX1949" fmla="*/ 595567 w 1271502"/>
                    <a:gd name="connsiteY1949" fmla="*/ 291807 h 1096218"/>
                    <a:gd name="connsiteX1950" fmla="*/ 597204 w 1271502"/>
                    <a:gd name="connsiteY1950" fmla="*/ 291111 h 1096218"/>
                    <a:gd name="connsiteX1951" fmla="*/ 599256 w 1271502"/>
                    <a:gd name="connsiteY1951" fmla="*/ 290001 h 1096218"/>
                    <a:gd name="connsiteX1952" fmla="*/ 604129 w 1271502"/>
                    <a:gd name="connsiteY1952" fmla="*/ 287353 h 1096218"/>
                    <a:gd name="connsiteX1953" fmla="*/ 605839 w 1271502"/>
                    <a:gd name="connsiteY1953" fmla="*/ 286425 h 1096218"/>
                    <a:gd name="connsiteX1954" fmla="*/ 606999 w 1271502"/>
                    <a:gd name="connsiteY1954" fmla="*/ 285449 h 1096218"/>
                    <a:gd name="connsiteX1955" fmla="*/ 608147 w 1271502"/>
                    <a:gd name="connsiteY1955" fmla="*/ 284473 h 1096218"/>
                    <a:gd name="connsiteX1956" fmla="*/ 610236 w 1271502"/>
                    <a:gd name="connsiteY1956" fmla="*/ 282716 h 1096218"/>
                    <a:gd name="connsiteX1957" fmla="*/ 610932 w 1271502"/>
                    <a:gd name="connsiteY1957" fmla="*/ 282118 h 1096218"/>
                    <a:gd name="connsiteX1958" fmla="*/ 612019 w 1271502"/>
                    <a:gd name="connsiteY1958" fmla="*/ 281056 h 1096218"/>
                    <a:gd name="connsiteX1959" fmla="*/ 615647 w 1271502"/>
                    <a:gd name="connsiteY1959" fmla="*/ 277505 h 1096218"/>
                    <a:gd name="connsiteX1960" fmla="*/ 618175 w 1271502"/>
                    <a:gd name="connsiteY1960" fmla="*/ 275028 h 1096218"/>
                    <a:gd name="connsiteX1961" fmla="*/ 619641 w 1271502"/>
                    <a:gd name="connsiteY1961" fmla="*/ 273600 h 1096218"/>
                    <a:gd name="connsiteX1962" fmla="*/ 620642 w 1271502"/>
                    <a:gd name="connsiteY1962" fmla="*/ 272124 h 1096218"/>
                    <a:gd name="connsiteX1963" fmla="*/ 624575 w 1271502"/>
                    <a:gd name="connsiteY1963" fmla="*/ 266266 h 1096218"/>
                    <a:gd name="connsiteX1964" fmla="*/ 625137 w 1271502"/>
                    <a:gd name="connsiteY1964" fmla="*/ 265424 h 1096218"/>
                    <a:gd name="connsiteX1965" fmla="*/ 626273 w 1271502"/>
                    <a:gd name="connsiteY1965" fmla="*/ 263753 h 1096218"/>
                    <a:gd name="connsiteX1966" fmla="*/ 627103 w 1271502"/>
                    <a:gd name="connsiteY1966" fmla="*/ 261654 h 1096218"/>
                    <a:gd name="connsiteX1967" fmla="*/ 629180 w 1271502"/>
                    <a:gd name="connsiteY1967" fmla="*/ 256504 h 1096218"/>
                    <a:gd name="connsiteX1968" fmla="*/ 629681 w 1271502"/>
                    <a:gd name="connsiteY1968" fmla="*/ 255247 h 1096218"/>
                    <a:gd name="connsiteX1969" fmla="*/ 631928 w 1271502"/>
                    <a:gd name="connsiteY1969" fmla="*/ 248999 h 1096218"/>
                    <a:gd name="connsiteX1970" fmla="*/ 632625 w 1271502"/>
                    <a:gd name="connsiteY1970" fmla="*/ 247071 h 1096218"/>
                    <a:gd name="connsiteX1971" fmla="*/ 633553 w 1271502"/>
                    <a:gd name="connsiteY1971" fmla="*/ 245729 h 1096218"/>
                    <a:gd name="connsiteX1972" fmla="*/ 633797 w 1271502"/>
                    <a:gd name="connsiteY1972" fmla="*/ 245375 h 1096218"/>
                    <a:gd name="connsiteX1973" fmla="*/ 635214 w 1271502"/>
                    <a:gd name="connsiteY1973" fmla="*/ 243288 h 1096218"/>
                    <a:gd name="connsiteX1974" fmla="*/ 635214 w 1271502"/>
                    <a:gd name="connsiteY1974" fmla="*/ 243288 h 1096218"/>
                    <a:gd name="connsiteX1975" fmla="*/ 637290 w 1271502"/>
                    <a:gd name="connsiteY1975" fmla="*/ 240250 h 1096218"/>
                    <a:gd name="connsiteX1976" fmla="*/ 638463 w 1271502"/>
                    <a:gd name="connsiteY1976" fmla="*/ 238541 h 1096218"/>
                    <a:gd name="connsiteX1977" fmla="*/ 639342 w 1271502"/>
                    <a:gd name="connsiteY1977" fmla="*/ 237370 h 1096218"/>
                    <a:gd name="connsiteX1978" fmla="*/ 641809 w 1271502"/>
                    <a:gd name="connsiteY1978" fmla="*/ 234100 h 1096218"/>
                    <a:gd name="connsiteX1979" fmla="*/ 642689 w 1271502"/>
                    <a:gd name="connsiteY1979" fmla="*/ 232928 h 1096218"/>
                    <a:gd name="connsiteX1980" fmla="*/ 644155 w 1271502"/>
                    <a:gd name="connsiteY1980" fmla="*/ 230976 h 1096218"/>
                    <a:gd name="connsiteX1981" fmla="*/ 645498 w 1271502"/>
                    <a:gd name="connsiteY1981" fmla="*/ 229499 h 1096218"/>
                    <a:gd name="connsiteX1982" fmla="*/ 646841 w 1271502"/>
                    <a:gd name="connsiteY1982" fmla="*/ 228035 h 1096218"/>
                    <a:gd name="connsiteX1983" fmla="*/ 649871 w 1271502"/>
                    <a:gd name="connsiteY1983" fmla="*/ 224716 h 1096218"/>
                    <a:gd name="connsiteX1984" fmla="*/ 652668 w 1271502"/>
                    <a:gd name="connsiteY1984" fmla="*/ 221591 h 1096218"/>
                    <a:gd name="connsiteX1985" fmla="*/ 653999 w 1271502"/>
                    <a:gd name="connsiteY1985" fmla="*/ 220103 h 1096218"/>
                    <a:gd name="connsiteX1986" fmla="*/ 654622 w 1271502"/>
                    <a:gd name="connsiteY1986" fmla="*/ 218578 h 1096218"/>
                    <a:gd name="connsiteX1987" fmla="*/ 655477 w 1271502"/>
                    <a:gd name="connsiteY1987" fmla="*/ 216466 h 1096218"/>
                    <a:gd name="connsiteX1988" fmla="*/ 655855 w 1271502"/>
                    <a:gd name="connsiteY1988" fmla="*/ 215527 h 1096218"/>
                    <a:gd name="connsiteX1989" fmla="*/ 656136 w 1271502"/>
                    <a:gd name="connsiteY1989" fmla="*/ 214550 h 1096218"/>
                    <a:gd name="connsiteX1990" fmla="*/ 656405 w 1271502"/>
                    <a:gd name="connsiteY1990" fmla="*/ 213574 h 1096218"/>
                    <a:gd name="connsiteX1991" fmla="*/ 657504 w 1271502"/>
                    <a:gd name="connsiteY1991" fmla="*/ 209706 h 1096218"/>
                    <a:gd name="connsiteX1992" fmla="*/ 657651 w 1271502"/>
                    <a:gd name="connsiteY1992" fmla="*/ 209169 h 1096218"/>
                    <a:gd name="connsiteX1993" fmla="*/ 658066 w 1271502"/>
                    <a:gd name="connsiteY1993" fmla="*/ 207693 h 1096218"/>
                    <a:gd name="connsiteX1994" fmla="*/ 658616 w 1271502"/>
                    <a:gd name="connsiteY1994" fmla="*/ 205740 h 1096218"/>
                    <a:gd name="connsiteX1995" fmla="*/ 659690 w 1271502"/>
                    <a:gd name="connsiteY1995" fmla="*/ 203287 h 1096218"/>
                    <a:gd name="connsiteX1996" fmla="*/ 660985 w 1271502"/>
                    <a:gd name="connsiteY1996" fmla="*/ 200334 h 1096218"/>
                    <a:gd name="connsiteX1997" fmla="*/ 662048 w 1271502"/>
                    <a:gd name="connsiteY1997" fmla="*/ 197881 h 1096218"/>
                    <a:gd name="connsiteX1998" fmla="*/ 663404 w 1271502"/>
                    <a:gd name="connsiteY1998" fmla="*/ 195050 h 1096218"/>
                    <a:gd name="connsiteX1999" fmla="*/ 664552 w 1271502"/>
                    <a:gd name="connsiteY1999" fmla="*/ 192647 h 1096218"/>
                    <a:gd name="connsiteX2000" fmla="*/ 664833 w 1271502"/>
                    <a:gd name="connsiteY2000" fmla="*/ 190096 h 1096218"/>
                    <a:gd name="connsiteX2001" fmla="*/ 665126 w 1271502"/>
                    <a:gd name="connsiteY2001" fmla="*/ 187436 h 1096218"/>
                    <a:gd name="connsiteX2002" fmla="*/ 666225 w 1271502"/>
                    <a:gd name="connsiteY2002" fmla="*/ 184556 h 1096218"/>
                    <a:gd name="connsiteX2003" fmla="*/ 668228 w 1271502"/>
                    <a:gd name="connsiteY2003" fmla="*/ 179272 h 1096218"/>
                    <a:gd name="connsiteX2004" fmla="*/ 668888 w 1271502"/>
                    <a:gd name="connsiteY2004" fmla="*/ 177356 h 1096218"/>
                    <a:gd name="connsiteX2005" fmla="*/ 669718 w 1271502"/>
                    <a:gd name="connsiteY2005" fmla="*/ 174965 h 1096218"/>
                    <a:gd name="connsiteX2006" fmla="*/ 670048 w 1271502"/>
                    <a:gd name="connsiteY2006" fmla="*/ 174000 h 1096218"/>
                    <a:gd name="connsiteX2007" fmla="*/ 670708 w 1271502"/>
                    <a:gd name="connsiteY2007" fmla="*/ 172085 h 1096218"/>
                    <a:gd name="connsiteX2008" fmla="*/ 670964 w 1271502"/>
                    <a:gd name="connsiteY2008" fmla="*/ 171157 h 1096218"/>
                    <a:gd name="connsiteX2009" fmla="*/ 671514 w 1271502"/>
                    <a:gd name="connsiteY2009" fmla="*/ 169229 h 1096218"/>
                    <a:gd name="connsiteX2010" fmla="*/ 672076 w 1271502"/>
                    <a:gd name="connsiteY2010" fmla="*/ 167253 h 1096218"/>
                    <a:gd name="connsiteX2011" fmla="*/ 673199 w 1271502"/>
                    <a:gd name="connsiteY2011" fmla="*/ 165495 h 1096218"/>
                    <a:gd name="connsiteX2012" fmla="*/ 673749 w 1271502"/>
                    <a:gd name="connsiteY2012" fmla="*/ 164629 h 1096218"/>
                    <a:gd name="connsiteX2013" fmla="*/ 674592 w 1271502"/>
                    <a:gd name="connsiteY2013" fmla="*/ 163311 h 1096218"/>
                    <a:gd name="connsiteX2014" fmla="*/ 675618 w 1271502"/>
                    <a:gd name="connsiteY2014" fmla="*/ 162249 h 1096218"/>
                    <a:gd name="connsiteX2015" fmla="*/ 679050 w 1271502"/>
                    <a:gd name="connsiteY2015" fmla="*/ 158698 h 1096218"/>
                    <a:gd name="connsiteX2016" fmla="*/ 682653 w 1271502"/>
                    <a:gd name="connsiteY2016" fmla="*/ 154293 h 1096218"/>
                    <a:gd name="connsiteX2017" fmla="*/ 683154 w 1271502"/>
                    <a:gd name="connsiteY2017" fmla="*/ 153683 h 1096218"/>
                    <a:gd name="connsiteX2018" fmla="*/ 684436 w 1271502"/>
                    <a:gd name="connsiteY2018" fmla="*/ 152121 h 1096218"/>
                    <a:gd name="connsiteX2019" fmla="*/ 686232 w 1271502"/>
                    <a:gd name="connsiteY2019" fmla="*/ 151230 h 1096218"/>
                    <a:gd name="connsiteX2020" fmla="*/ 690262 w 1271502"/>
                    <a:gd name="connsiteY2020" fmla="*/ 149216 h 1096218"/>
                    <a:gd name="connsiteX2021" fmla="*/ 691166 w 1271502"/>
                    <a:gd name="connsiteY2021" fmla="*/ 148765 h 1096218"/>
                    <a:gd name="connsiteX2022" fmla="*/ 692534 w 1271502"/>
                    <a:gd name="connsiteY2022" fmla="*/ 148192 h 1096218"/>
                    <a:gd name="connsiteX2023" fmla="*/ 695294 w 1271502"/>
                    <a:gd name="connsiteY2023" fmla="*/ 147032 h 1096218"/>
                    <a:gd name="connsiteX2024" fmla="*/ 697579 w 1271502"/>
                    <a:gd name="connsiteY2024" fmla="*/ 146068 h 1096218"/>
                    <a:gd name="connsiteX2025" fmla="*/ 699288 w 1271502"/>
                    <a:gd name="connsiteY2025" fmla="*/ 145031 h 1096218"/>
                    <a:gd name="connsiteX2026" fmla="*/ 700571 w 1271502"/>
                    <a:gd name="connsiteY2026" fmla="*/ 144262 h 1096218"/>
                    <a:gd name="connsiteX2027" fmla="*/ 701426 w 1271502"/>
                    <a:gd name="connsiteY2027" fmla="*/ 143738 h 1096218"/>
                    <a:gd name="connsiteX2028" fmla="*/ 701829 w 1271502"/>
                    <a:gd name="connsiteY2028" fmla="*/ 143469 h 1096218"/>
                    <a:gd name="connsiteX2029" fmla="*/ 707142 w 1271502"/>
                    <a:gd name="connsiteY2029" fmla="*/ 139869 h 1096218"/>
                    <a:gd name="connsiteX2030" fmla="*/ 708766 w 1271502"/>
                    <a:gd name="connsiteY2030" fmla="*/ 138759 h 1096218"/>
                    <a:gd name="connsiteX2031" fmla="*/ 710208 w 1271502"/>
                    <a:gd name="connsiteY2031" fmla="*/ 137270 h 1096218"/>
                    <a:gd name="connsiteX2032" fmla="*/ 710928 w 1271502"/>
                    <a:gd name="connsiteY2032" fmla="*/ 136526 h 1096218"/>
                    <a:gd name="connsiteX2033" fmla="*/ 711637 w 1271502"/>
                    <a:gd name="connsiteY2033" fmla="*/ 135781 h 1096218"/>
                    <a:gd name="connsiteX2034" fmla="*/ 713408 w 1271502"/>
                    <a:gd name="connsiteY2034" fmla="*/ 133963 h 1096218"/>
                    <a:gd name="connsiteX2035" fmla="*/ 714812 w 1271502"/>
                    <a:gd name="connsiteY2035" fmla="*/ 132499 h 1096218"/>
                    <a:gd name="connsiteX2036" fmla="*/ 716437 w 1271502"/>
                    <a:gd name="connsiteY2036" fmla="*/ 131229 h 1096218"/>
                    <a:gd name="connsiteX2037" fmla="*/ 719612 w 1271502"/>
                    <a:gd name="connsiteY2037" fmla="*/ 128764 h 1096218"/>
                    <a:gd name="connsiteX2038" fmla="*/ 720406 w 1271502"/>
                    <a:gd name="connsiteY2038" fmla="*/ 128142 h 1096218"/>
                    <a:gd name="connsiteX2039" fmla="*/ 721200 w 1271502"/>
                    <a:gd name="connsiteY2039" fmla="*/ 127532 h 1096218"/>
                    <a:gd name="connsiteX2040" fmla="*/ 722031 w 1271502"/>
                    <a:gd name="connsiteY2040" fmla="*/ 126995 h 1096218"/>
                    <a:gd name="connsiteX2041" fmla="*/ 723277 w 1271502"/>
                    <a:gd name="connsiteY2041" fmla="*/ 126177 h 1096218"/>
                    <a:gd name="connsiteX2042" fmla="*/ 729274 w 1271502"/>
                    <a:gd name="connsiteY2042" fmla="*/ 122285 h 1096218"/>
                    <a:gd name="connsiteX2043" fmla="*/ 731436 w 1271502"/>
                    <a:gd name="connsiteY2043" fmla="*/ 120881 h 1096218"/>
                    <a:gd name="connsiteX2044" fmla="*/ 732791 w 1271502"/>
                    <a:gd name="connsiteY2044" fmla="*/ 120284 h 1096218"/>
                    <a:gd name="connsiteX2045" fmla="*/ 738263 w 1271502"/>
                    <a:gd name="connsiteY2045" fmla="*/ 117904 h 1096218"/>
                    <a:gd name="connsiteX2046" fmla="*/ 739130 w 1271502"/>
                    <a:gd name="connsiteY2046" fmla="*/ 117526 h 1096218"/>
                    <a:gd name="connsiteX2047" fmla="*/ 739582 w 1271502"/>
                    <a:gd name="connsiteY2047" fmla="*/ 117392 h 1096218"/>
                    <a:gd name="connsiteX2048" fmla="*/ 742660 w 1271502"/>
                    <a:gd name="connsiteY2048" fmla="*/ 116501 h 1096218"/>
                    <a:gd name="connsiteX2049" fmla="*/ 744444 w 1271502"/>
                    <a:gd name="connsiteY2049" fmla="*/ 115976 h 1096218"/>
                    <a:gd name="connsiteX2050" fmla="*/ 746105 w 1271502"/>
                    <a:gd name="connsiteY2050" fmla="*/ 116733 h 1096218"/>
                    <a:gd name="connsiteX2051" fmla="*/ 747070 w 1271502"/>
                    <a:gd name="connsiteY2051" fmla="*/ 117172 h 1096218"/>
                    <a:gd name="connsiteX2052" fmla="*/ 748731 w 1271502"/>
                    <a:gd name="connsiteY2052" fmla="*/ 117928 h 1096218"/>
                    <a:gd name="connsiteX2053" fmla="*/ 749708 w 1271502"/>
                    <a:gd name="connsiteY2053" fmla="*/ 118087 h 1096218"/>
                    <a:gd name="connsiteX2054" fmla="*/ 751247 w 1271502"/>
                    <a:gd name="connsiteY2054" fmla="*/ 118319 h 1096218"/>
                    <a:gd name="connsiteX2055" fmla="*/ 754300 w 1271502"/>
                    <a:gd name="connsiteY2055" fmla="*/ 117306 h 1096218"/>
                    <a:gd name="connsiteX2056" fmla="*/ 755570 w 1271502"/>
                    <a:gd name="connsiteY2056" fmla="*/ 115866 h 1096218"/>
                    <a:gd name="connsiteX2057" fmla="*/ 757806 w 1271502"/>
                    <a:gd name="connsiteY2057" fmla="*/ 113352 h 1096218"/>
                    <a:gd name="connsiteX2058" fmla="*/ 759650 w 1271502"/>
                    <a:gd name="connsiteY2058" fmla="*/ 111437 h 1096218"/>
                    <a:gd name="connsiteX2059" fmla="*/ 762166 w 1271502"/>
                    <a:gd name="connsiteY2059" fmla="*/ 108837 h 1096218"/>
                    <a:gd name="connsiteX2060" fmla="*/ 765757 w 1271502"/>
                    <a:gd name="connsiteY2060" fmla="*/ 105115 h 1096218"/>
                    <a:gd name="connsiteX2061" fmla="*/ 767638 w 1271502"/>
                    <a:gd name="connsiteY2061" fmla="*/ 103163 h 1096218"/>
                    <a:gd name="connsiteX2062" fmla="*/ 771595 w 1271502"/>
                    <a:gd name="connsiteY2062" fmla="*/ 99075 h 1096218"/>
                    <a:gd name="connsiteX2063" fmla="*/ 773391 w 1271502"/>
                    <a:gd name="connsiteY2063" fmla="*/ 97208 h 1096218"/>
                    <a:gd name="connsiteX2064" fmla="*/ 774881 w 1271502"/>
                    <a:gd name="connsiteY2064" fmla="*/ 95085 h 1096218"/>
                    <a:gd name="connsiteX2065" fmla="*/ 776970 w 1271502"/>
                    <a:gd name="connsiteY2065" fmla="*/ 92107 h 1096218"/>
                    <a:gd name="connsiteX2066" fmla="*/ 778459 w 1271502"/>
                    <a:gd name="connsiteY2066" fmla="*/ 89984 h 1096218"/>
                    <a:gd name="connsiteX2067" fmla="*/ 779815 w 1271502"/>
                    <a:gd name="connsiteY2067" fmla="*/ 88434 h 1096218"/>
                    <a:gd name="connsiteX2068" fmla="*/ 780817 w 1271502"/>
                    <a:gd name="connsiteY2068" fmla="*/ 87263 h 1096218"/>
                    <a:gd name="connsiteX2069" fmla="*/ 788243 w 1271502"/>
                    <a:gd name="connsiteY2069" fmla="*/ 78709 h 1096218"/>
                    <a:gd name="connsiteX2070" fmla="*/ 789586 w 1271502"/>
                    <a:gd name="connsiteY2070" fmla="*/ 77159 h 1096218"/>
                    <a:gd name="connsiteX2071" fmla="*/ 790222 w 1271502"/>
                    <a:gd name="connsiteY2071" fmla="*/ 76378 h 1096218"/>
                    <a:gd name="connsiteX2072" fmla="*/ 792127 w 1271502"/>
                    <a:gd name="connsiteY2072" fmla="*/ 74059 h 1096218"/>
                    <a:gd name="connsiteX2073" fmla="*/ 796573 w 1271502"/>
                    <a:gd name="connsiteY2073" fmla="*/ 68653 h 1096218"/>
                    <a:gd name="connsiteX2074" fmla="*/ 800396 w 1271502"/>
                    <a:gd name="connsiteY2074" fmla="*/ 64004 h 1096218"/>
                    <a:gd name="connsiteX2075" fmla="*/ 805697 w 1271502"/>
                    <a:gd name="connsiteY2075" fmla="*/ 57427 h 1096218"/>
                    <a:gd name="connsiteX2076" fmla="*/ 810106 w 1271502"/>
                    <a:gd name="connsiteY2076" fmla="*/ 51960 h 1096218"/>
                    <a:gd name="connsiteX2077" fmla="*/ 811681 w 1271502"/>
                    <a:gd name="connsiteY2077" fmla="*/ 50008 h 1096218"/>
                    <a:gd name="connsiteX2078" fmla="*/ 813477 w 1271502"/>
                    <a:gd name="connsiteY2078" fmla="*/ 47542 h 1096218"/>
                    <a:gd name="connsiteX2079" fmla="*/ 816164 w 1271502"/>
                    <a:gd name="connsiteY2079" fmla="*/ 43833 h 1096218"/>
                    <a:gd name="connsiteX2080" fmla="*/ 817972 w 1271502"/>
                    <a:gd name="connsiteY2080" fmla="*/ 41331 h 1096218"/>
                    <a:gd name="connsiteX2081" fmla="*/ 819303 w 1271502"/>
                    <a:gd name="connsiteY2081" fmla="*/ 39501 h 1096218"/>
                    <a:gd name="connsiteX2082" fmla="*/ 820757 w 1271502"/>
                    <a:gd name="connsiteY2082" fmla="*/ 38256 h 1096218"/>
                    <a:gd name="connsiteX2083" fmla="*/ 825813 w 1271502"/>
                    <a:gd name="connsiteY2083" fmla="*/ 33887 h 1096218"/>
                    <a:gd name="connsiteX2084" fmla="*/ 826961 w 1271502"/>
                    <a:gd name="connsiteY2084" fmla="*/ 32899 h 1096218"/>
                    <a:gd name="connsiteX2085" fmla="*/ 828073 w 1271502"/>
                    <a:gd name="connsiteY2085" fmla="*/ 32423 h 1096218"/>
                    <a:gd name="connsiteX2086" fmla="*/ 831151 w 1271502"/>
                    <a:gd name="connsiteY2086" fmla="*/ 31105 h 1096218"/>
                    <a:gd name="connsiteX2087" fmla="*/ 832421 w 1271502"/>
                    <a:gd name="connsiteY2087" fmla="*/ 30556 h 1096218"/>
                    <a:gd name="connsiteX2088" fmla="*/ 833777 w 1271502"/>
                    <a:gd name="connsiteY2088" fmla="*/ 30629 h 1096218"/>
                    <a:gd name="connsiteX2089" fmla="*/ 836036 w 1271502"/>
                    <a:gd name="connsiteY2089" fmla="*/ 30763 h 1096218"/>
                    <a:gd name="connsiteX2090" fmla="*/ 836940 w 1271502"/>
                    <a:gd name="connsiteY2090" fmla="*/ 30812 h 1096218"/>
                    <a:gd name="connsiteX2091" fmla="*/ 837844 w 1271502"/>
                    <a:gd name="connsiteY2091" fmla="*/ 31130 h 1096218"/>
                    <a:gd name="connsiteX2092" fmla="*/ 840556 w 1271502"/>
                    <a:gd name="connsiteY2092" fmla="*/ 32057 h 1096218"/>
                    <a:gd name="connsiteX2093" fmla="*/ 841484 w 1271502"/>
                    <a:gd name="connsiteY2093" fmla="*/ 32374 h 1096218"/>
                    <a:gd name="connsiteX2094" fmla="*/ 842315 w 1271502"/>
                    <a:gd name="connsiteY2094" fmla="*/ 32863 h 1096218"/>
                    <a:gd name="connsiteX2095" fmla="*/ 846491 w 1271502"/>
                    <a:gd name="connsiteY2095" fmla="*/ 35315 h 1096218"/>
                    <a:gd name="connsiteX2096" fmla="*/ 847249 w 1271502"/>
                    <a:gd name="connsiteY2096" fmla="*/ 35755 h 1096218"/>
                    <a:gd name="connsiteX2097" fmla="*/ 848006 w 1271502"/>
                    <a:gd name="connsiteY2097" fmla="*/ 36194 h 1096218"/>
                    <a:gd name="connsiteX2098" fmla="*/ 849301 w 1271502"/>
                    <a:gd name="connsiteY2098" fmla="*/ 37780 h 1096218"/>
                    <a:gd name="connsiteX2099" fmla="*/ 854235 w 1271502"/>
                    <a:gd name="connsiteY2099" fmla="*/ 43833 h 1096218"/>
                    <a:gd name="connsiteX2100" fmla="*/ 854565 w 1271502"/>
                    <a:gd name="connsiteY2100" fmla="*/ 44235 h 1096218"/>
                    <a:gd name="connsiteX2101" fmla="*/ 855444 w 1271502"/>
                    <a:gd name="connsiteY2101" fmla="*/ 45370 h 1096218"/>
                    <a:gd name="connsiteX2102" fmla="*/ 857802 w 1271502"/>
                    <a:gd name="connsiteY2102" fmla="*/ 48384 h 1096218"/>
                    <a:gd name="connsiteX2103" fmla="*/ 859243 w 1271502"/>
                    <a:gd name="connsiteY2103" fmla="*/ 50251 h 1096218"/>
                    <a:gd name="connsiteX2104" fmla="*/ 859829 w 1271502"/>
                    <a:gd name="connsiteY2104" fmla="*/ 50996 h 1096218"/>
                    <a:gd name="connsiteX2105" fmla="*/ 861490 w 1271502"/>
                    <a:gd name="connsiteY2105" fmla="*/ 52973 h 1096218"/>
                    <a:gd name="connsiteX2106" fmla="*/ 864483 w 1271502"/>
                    <a:gd name="connsiteY2106" fmla="*/ 56548 h 1096218"/>
                    <a:gd name="connsiteX2107" fmla="*/ 865313 w 1271502"/>
                    <a:gd name="connsiteY2107" fmla="*/ 57536 h 1096218"/>
                    <a:gd name="connsiteX2108" fmla="*/ 865448 w 1271502"/>
                    <a:gd name="connsiteY2108" fmla="*/ 57695 h 1096218"/>
                    <a:gd name="connsiteX2109" fmla="*/ 866877 w 1271502"/>
                    <a:gd name="connsiteY2109" fmla="*/ 59391 h 1096218"/>
                    <a:gd name="connsiteX2110" fmla="*/ 867365 w 1271502"/>
                    <a:gd name="connsiteY2110" fmla="*/ 59989 h 1096218"/>
                    <a:gd name="connsiteX2111" fmla="*/ 868061 w 1271502"/>
                    <a:gd name="connsiteY2111" fmla="*/ 60758 h 1096218"/>
                    <a:gd name="connsiteX2112" fmla="*/ 869796 w 1271502"/>
                    <a:gd name="connsiteY2112" fmla="*/ 62686 h 1096218"/>
                    <a:gd name="connsiteX2113" fmla="*/ 870724 w 1271502"/>
                    <a:gd name="connsiteY2113" fmla="*/ 63723 h 1096218"/>
                    <a:gd name="connsiteX2114" fmla="*/ 872287 w 1271502"/>
                    <a:gd name="connsiteY2114" fmla="*/ 65456 h 1096218"/>
                    <a:gd name="connsiteX2115" fmla="*/ 875573 w 1271502"/>
                    <a:gd name="connsiteY2115" fmla="*/ 69422 h 1096218"/>
                    <a:gd name="connsiteX2116" fmla="*/ 876550 w 1271502"/>
                    <a:gd name="connsiteY2116" fmla="*/ 70594 h 1096218"/>
                    <a:gd name="connsiteX2117" fmla="*/ 877356 w 1271502"/>
                    <a:gd name="connsiteY2117" fmla="*/ 71179 h 1096218"/>
                    <a:gd name="connsiteX2118" fmla="*/ 878761 w 1271502"/>
                    <a:gd name="connsiteY2118" fmla="*/ 72168 h 1096218"/>
                    <a:gd name="connsiteX2119" fmla="*/ 880141 w 1271502"/>
                    <a:gd name="connsiteY2119" fmla="*/ 73156 h 1096218"/>
                    <a:gd name="connsiteX2120" fmla="*/ 881643 w 1271502"/>
                    <a:gd name="connsiteY2120" fmla="*/ 73315 h 1096218"/>
                    <a:gd name="connsiteX2121" fmla="*/ 884917 w 1271502"/>
                    <a:gd name="connsiteY2121" fmla="*/ 73657 h 1096218"/>
                    <a:gd name="connsiteX2122" fmla="*/ 885638 w 1271502"/>
                    <a:gd name="connsiteY2122" fmla="*/ 73730 h 1096218"/>
                    <a:gd name="connsiteX2123" fmla="*/ 886566 w 1271502"/>
                    <a:gd name="connsiteY2123" fmla="*/ 73657 h 1096218"/>
                    <a:gd name="connsiteX2124" fmla="*/ 888923 w 1271502"/>
                    <a:gd name="connsiteY2124" fmla="*/ 73486 h 1096218"/>
                    <a:gd name="connsiteX2125" fmla="*/ 890096 w 1271502"/>
                    <a:gd name="connsiteY2125" fmla="*/ 73413 h 1096218"/>
                    <a:gd name="connsiteX2126" fmla="*/ 891121 w 1271502"/>
                    <a:gd name="connsiteY2126" fmla="*/ 73339 h 1096218"/>
                    <a:gd name="connsiteX2127" fmla="*/ 892050 w 1271502"/>
                    <a:gd name="connsiteY2127" fmla="*/ 73132 h 1096218"/>
                    <a:gd name="connsiteX2128" fmla="*/ 897302 w 1271502"/>
                    <a:gd name="connsiteY2128" fmla="*/ 72009 h 1096218"/>
                    <a:gd name="connsiteX2129" fmla="*/ 899293 w 1271502"/>
                    <a:gd name="connsiteY2129" fmla="*/ 71521 h 1096218"/>
                    <a:gd name="connsiteX2130" fmla="*/ 900709 w 1271502"/>
                    <a:gd name="connsiteY2130" fmla="*/ 70655 h 1096218"/>
                    <a:gd name="connsiteX2131" fmla="*/ 910505 w 1271502"/>
                    <a:gd name="connsiteY2131" fmla="*/ 64614 h 1096218"/>
                    <a:gd name="connsiteX2132" fmla="*/ 911348 w 1271502"/>
                    <a:gd name="connsiteY2132" fmla="*/ 64090 h 1096218"/>
                    <a:gd name="connsiteX2133" fmla="*/ 912630 w 1271502"/>
                    <a:gd name="connsiteY2133" fmla="*/ 63309 h 1096218"/>
                    <a:gd name="connsiteX2134" fmla="*/ 914108 w 1271502"/>
                    <a:gd name="connsiteY2134" fmla="*/ 61966 h 1096218"/>
                    <a:gd name="connsiteX2135" fmla="*/ 915220 w 1271502"/>
                    <a:gd name="connsiteY2135" fmla="*/ 60978 h 1096218"/>
                    <a:gd name="connsiteX2136" fmla="*/ 918554 w 1271502"/>
                    <a:gd name="connsiteY2136" fmla="*/ 57976 h 1096218"/>
                    <a:gd name="connsiteX2137" fmla="*/ 919971 w 1271502"/>
                    <a:gd name="connsiteY2137" fmla="*/ 56707 h 1096218"/>
                    <a:gd name="connsiteX2138" fmla="*/ 920679 w 1271502"/>
                    <a:gd name="connsiteY2138" fmla="*/ 56194 h 1096218"/>
                    <a:gd name="connsiteX2139" fmla="*/ 921437 w 1271502"/>
                    <a:gd name="connsiteY2139" fmla="*/ 55633 h 1096218"/>
                    <a:gd name="connsiteX2140" fmla="*/ 923831 w 1271502"/>
                    <a:gd name="connsiteY2140" fmla="*/ 53900 h 1096218"/>
                    <a:gd name="connsiteX2141" fmla="*/ 925418 w 1271502"/>
                    <a:gd name="connsiteY2141" fmla="*/ 52741 h 1096218"/>
                    <a:gd name="connsiteX2142" fmla="*/ 927287 w 1271502"/>
                    <a:gd name="connsiteY2142" fmla="*/ 52448 h 1096218"/>
                    <a:gd name="connsiteX2143" fmla="*/ 928680 w 1271502"/>
                    <a:gd name="connsiteY2143" fmla="*/ 52228 h 1096218"/>
                    <a:gd name="connsiteX2144" fmla="*/ 932185 w 1271502"/>
                    <a:gd name="connsiteY2144" fmla="*/ 51679 h 1096218"/>
                    <a:gd name="connsiteX2145" fmla="*/ 934787 w 1271502"/>
                    <a:gd name="connsiteY2145" fmla="*/ 51240 h 1096218"/>
                    <a:gd name="connsiteX2146" fmla="*/ 937181 w 1271502"/>
                    <a:gd name="connsiteY2146" fmla="*/ 50825 h 1096218"/>
                    <a:gd name="connsiteX2147" fmla="*/ 941004 w 1271502"/>
                    <a:gd name="connsiteY2147" fmla="*/ 50178 h 1096218"/>
                    <a:gd name="connsiteX2148" fmla="*/ 942494 w 1271502"/>
                    <a:gd name="connsiteY2148" fmla="*/ 49922 h 1096218"/>
                    <a:gd name="connsiteX2149" fmla="*/ 943361 w 1271502"/>
                    <a:gd name="connsiteY2149" fmla="*/ 49532 h 1096218"/>
                    <a:gd name="connsiteX2150" fmla="*/ 946097 w 1271502"/>
                    <a:gd name="connsiteY2150" fmla="*/ 48287 h 1096218"/>
                    <a:gd name="connsiteX2151" fmla="*/ 947636 w 1271502"/>
                    <a:gd name="connsiteY2151" fmla="*/ 47579 h 1096218"/>
                    <a:gd name="connsiteX2152" fmla="*/ 948771 w 1271502"/>
                    <a:gd name="connsiteY2152" fmla="*/ 45980 h 1096218"/>
                    <a:gd name="connsiteX2153" fmla="*/ 950176 w 1271502"/>
                    <a:gd name="connsiteY2153" fmla="*/ 43979 h 1096218"/>
                    <a:gd name="connsiteX2154" fmla="*/ 951410 w 1271502"/>
                    <a:gd name="connsiteY2154" fmla="*/ 42222 h 1096218"/>
                    <a:gd name="connsiteX2155" fmla="*/ 951947 w 1271502"/>
                    <a:gd name="connsiteY2155" fmla="*/ 41441 h 1096218"/>
                    <a:gd name="connsiteX2156" fmla="*/ 952827 w 1271502"/>
                    <a:gd name="connsiteY2156" fmla="*/ 40184 h 1096218"/>
                    <a:gd name="connsiteX2157" fmla="*/ 954304 w 1271502"/>
                    <a:gd name="connsiteY2157" fmla="*/ 38073 h 1096218"/>
                    <a:gd name="connsiteX2158" fmla="*/ 955953 w 1271502"/>
                    <a:gd name="connsiteY2158" fmla="*/ 37011 h 1096218"/>
                    <a:gd name="connsiteX2159" fmla="*/ 960754 w 1271502"/>
                    <a:gd name="connsiteY2159" fmla="*/ 33912 h 1096218"/>
                    <a:gd name="connsiteX2160" fmla="*/ 961560 w 1271502"/>
                    <a:gd name="connsiteY2160" fmla="*/ 33387 h 1096218"/>
                    <a:gd name="connsiteX2161" fmla="*/ 961999 w 1271502"/>
                    <a:gd name="connsiteY2161" fmla="*/ 33106 h 1096218"/>
                    <a:gd name="connsiteX2162" fmla="*/ 963783 w 1271502"/>
                    <a:gd name="connsiteY2162" fmla="*/ 32387 h 1096218"/>
                    <a:gd name="connsiteX2163" fmla="*/ 972735 w 1271502"/>
                    <a:gd name="connsiteY2163" fmla="*/ 28787 h 1096218"/>
                    <a:gd name="connsiteX2164" fmla="*/ 974531 w 1271502"/>
                    <a:gd name="connsiteY2164" fmla="*/ 28067 h 1096218"/>
                    <a:gd name="connsiteX2165" fmla="*/ 977072 w 1271502"/>
                    <a:gd name="connsiteY2165" fmla="*/ 27115 h 1096218"/>
                    <a:gd name="connsiteX2166" fmla="*/ 993292 w 1271502"/>
                    <a:gd name="connsiteY2166" fmla="*/ 21038 h 1096218"/>
                    <a:gd name="connsiteX2167" fmla="*/ 995111 w 1271502"/>
                    <a:gd name="connsiteY2167" fmla="*/ 20342 h 1096218"/>
                    <a:gd name="connsiteX2168" fmla="*/ 996052 w 1271502"/>
                    <a:gd name="connsiteY2168" fmla="*/ 20086 h 1096218"/>
                    <a:gd name="connsiteX2169" fmla="*/ 996724 w 1271502"/>
                    <a:gd name="connsiteY2169" fmla="*/ 19903 h 1096218"/>
                    <a:gd name="connsiteX2170" fmla="*/ 1003967 w 1271502"/>
                    <a:gd name="connsiteY2170" fmla="*/ 17889 h 1096218"/>
                    <a:gd name="connsiteX2171" fmla="*/ 1005359 w 1271502"/>
                    <a:gd name="connsiteY2171" fmla="*/ 17499 h 1096218"/>
                    <a:gd name="connsiteX2172" fmla="*/ 1007045 w 1271502"/>
                    <a:gd name="connsiteY2172" fmla="*/ 17633 h 1096218"/>
                    <a:gd name="connsiteX2173" fmla="*/ 1007888 w 1271502"/>
                    <a:gd name="connsiteY2173" fmla="*/ 17707 h 1096218"/>
                    <a:gd name="connsiteX2174" fmla="*/ 1008913 w 1271502"/>
                    <a:gd name="connsiteY2174" fmla="*/ 17792 h 1096218"/>
                    <a:gd name="connsiteX2175" fmla="*/ 1009841 w 1271502"/>
                    <a:gd name="connsiteY2175" fmla="*/ 18060 h 1096218"/>
                    <a:gd name="connsiteX2176" fmla="*/ 1011600 w 1271502"/>
                    <a:gd name="connsiteY2176" fmla="*/ 18585 h 1096218"/>
                    <a:gd name="connsiteX2177" fmla="*/ 1013274 w 1271502"/>
                    <a:gd name="connsiteY2177" fmla="*/ 19146 h 1096218"/>
                    <a:gd name="connsiteX2178" fmla="*/ 1014923 w 1271502"/>
                    <a:gd name="connsiteY2178" fmla="*/ 20354 h 1096218"/>
                    <a:gd name="connsiteX2179" fmla="*/ 1017036 w 1271502"/>
                    <a:gd name="connsiteY2179" fmla="*/ 21917 h 1096218"/>
                    <a:gd name="connsiteX2180" fmla="*/ 1018391 w 1271502"/>
                    <a:gd name="connsiteY2180" fmla="*/ 22502 h 1096218"/>
                    <a:gd name="connsiteX2181" fmla="*/ 1021335 w 1271502"/>
                    <a:gd name="connsiteY2181" fmla="*/ 23783 h 1096218"/>
                    <a:gd name="connsiteX2182" fmla="*/ 1022886 w 1271502"/>
                    <a:gd name="connsiteY2182" fmla="*/ 24443 h 1096218"/>
                    <a:gd name="connsiteX2183" fmla="*/ 1024425 w 1271502"/>
                    <a:gd name="connsiteY2183" fmla="*/ 24430 h 1096218"/>
                    <a:gd name="connsiteX2184" fmla="*/ 1028786 w 1271502"/>
                    <a:gd name="connsiteY2184" fmla="*/ 24357 h 1096218"/>
                    <a:gd name="connsiteX2185" fmla="*/ 1033415 w 1271502"/>
                    <a:gd name="connsiteY2185" fmla="*/ 23820 h 1096218"/>
                    <a:gd name="connsiteX2186" fmla="*/ 1034832 w 1271502"/>
                    <a:gd name="connsiteY2186" fmla="*/ 23661 h 1096218"/>
                    <a:gd name="connsiteX2187" fmla="*/ 1036407 w 1271502"/>
                    <a:gd name="connsiteY2187" fmla="*/ 22783 h 1096218"/>
                    <a:gd name="connsiteX2188" fmla="*/ 1037739 w 1271502"/>
                    <a:gd name="connsiteY2188" fmla="*/ 22038 h 1096218"/>
                    <a:gd name="connsiteX2189" fmla="*/ 1038997 w 1271502"/>
                    <a:gd name="connsiteY2189" fmla="*/ 21331 h 1096218"/>
                    <a:gd name="connsiteX2190" fmla="*/ 1040401 w 1271502"/>
                    <a:gd name="connsiteY2190" fmla="*/ 20013 h 1096218"/>
                    <a:gd name="connsiteX2191" fmla="*/ 1042514 w 1271502"/>
                    <a:gd name="connsiteY2191" fmla="*/ 18036 h 1096218"/>
                    <a:gd name="connsiteX2192" fmla="*/ 1043064 w 1271502"/>
                    <a:gd name="connsiteY2192" fmla="*/ 17682 h 1096218"/>
                    <a:gd name="connsiteX2193" fmla="*/ 1044187 w 1271502"/>
                    <a:gd name="connsiteY2193" fmla="*/ 16950 h 1096218"/>
                    <a:gd name="connsiteX2194" fmla="*/ 1046044 w 1271502"/>
                    <a:gd name="connsiteY2194" fmla="*/ 15729 h 1096218"/>
                    <a:gd name="connsiteX2195" fmla="*/ 1047449 w 1271502"/>
                    <a:gd name="connsiteY2195" fmla="*/ 15278 h 1096218"/>
                    <a:gd name="connsiteX2196" fmla="*/ 1048841 w 1271502"/>
                    <a:gd name="connsiteY2196" fmla="*/ 14826 h 1096218"/>
                    <a:gd name="connsiteX2197" fmla="*/ 1050233 w 1271502"/>
                    <a:gd name="connsiteY2197" fmla="*/ 14375 h 1096218"/>
                    <a:gd name="connsiteX2198" fmla="*/ 1051626 w 1271502"/>
                    <a:gd name="connsiteY2198" fmla="*/ 14302 h 1096218"/>
                    <a:gd name="connsiteX2199" fmla="*/ 1056267 w 1271502"/>
                    <a:gd name="connsiteY2199" fmla="*/ 14045 h 1096218"/>
                    <a:gd name="connsiteX2200" fmla="*/ 1057659 w 1271502"/>
                    <a:gd name="connsiteY2200" fmla="*/ 13960 h 1096218"/>
                    <a:gd name="connsiteX2201" fmla="*/ 1059089 w 1271502"/>
                    <a:gd name="connsiteY2201" fmla="*/ 14045 h 1096218"/>
                    <a:gd name="connsiteX2202" fmla="*/ 1064328 w 1271502"/>
                    <a:gd name="connsiteY2202" fmla="*/ 14363 h 1096218"/>
                    <a:gd name="connsiteX2203" fmla="*/ 1065281 w 1271502"/>
                    <a:gd name="connsiteY2203" fmla="*/ 14424 h 1096218"/>
                    <a:gd name="connsiteX2204" fmla="*/ 1066710 w 1271502"/>
                    <a:gd name="connsiteY2204" fmla="*/ 14509 h 1096218"/>
                    <a:gd name="connsiteX2205" fmla="*/ 1068139 w 1271502"/>
                    <a:gd name="connsiteY2205" fmla="*/ 14753 h 1096218"/>
                    <a:gd name="connsiteX2206" fmla="*/ 1069568 w 1271502"/>
                    <a:gd name="connsiteY2206" fmla="*/ 14985 h 1096218"/>
                    <a:gd name="connsiteX2207" fmla="*/ 1071486 w 1271502"/>
                    <a:gd name="connsiteY2207" fmla="*/ 15315 h 1096218"/>
                    <a:gd name="connsiteX2208" fmla="*/ 1074344 w 1271502"/>
                    <a:gd name="connsiteY2208" fmla="*/ 15791 h 1096218"/>
                    <a:gd name="connsiteX2209" fmla="*/ 1075773 w 1271502"/>
                    <a:gd name="connsiteY2209" fmla="*/ 16034 h 1096218"/>
                    <a:gd name="connsiteX2210" fmla="*/ 1082002 w 1271502"/>
                    <a:gd name="connsiteY2210" fmla="*/ 17267 h 1096218"/>
                    <a:gd name="connsiteX2211" fmla="*/ 1083541 w 1271502"/>
                    <a:gd name="connsiteY2211" fmla="*/ 17572 h 1096218"/>
                    <a:gd name="connsiteX2212" fmla="*/ 1084689 w 1271502"/>
                    <a:gd name="connsiteY2212" fmla="*/ 17560 h 1096218"/>
                    <a:gd name="connsiteX2213" fmla="*/ 1087779 w 1271502"/>
                    <a:gd name="connsiteY2213" fmla="*/ 17523 h 1096218"/>
                    <a:gd name="connsiteX2214" fmla="*/ 1088720 w 1271502"/>
                    <a:gd name="connsiteY2214" fmla="*/ 17511 h 1096218"/>
                    <a:gd name="connsiteX2215" fmla="*/ 1089587 w 1271502"/>
                    <a:gd name="connsiteY2215" fmla="*/ 17279 h 1096218"/>
                    <a:gd name="connsiteX2216" fmla="*/ 1090857 w 1271502"/>
                    <a:gd name="connsiteY2216" fmla="*/ 16950 h 1096218"/>
                    <a:gd name="connsiteX2217" fmla="*/ 1092579 w 1271502"/>
                    <a:gd name="connsiteY2217" fmla="*/ 16486 h 1096218"/>
                    <a:gd name="connsiteX2218" fmla="*/ 1094008 w 1271502"/>
                    <a:gd name="connsiteY2218" fmla="*/ 15156 h 1096218"/>
                    <a:gd name="connsiteX2219" fmla="*/ 1096097 w 1271502"/>
                    <a:gd name="connsiteY2219" fmla="*/ 13203 h 1096218"/>
                    <a:gd name="connsiteX2220" fmla="*/ 1097819 w 1271502"/>
                    <a:gd name="connsiteY2220" fmla="*/ 12069 h 1096218"/>
                    <a:gd name="connsiteX2221" fmla="*/ 1099163 w 1271502"/>
                    <a:gd name="connsiteY2221" fmla="*/ 11190 h 1096218"/>
                    <a:gd name="connsiteX2222" fmla="*/ 1099639 w 1271502"/>
                    <a:gd name="connsiteY2222" fmla="*/ 10873 h 1096218"/>
                    <a:gd name="connsiteX2223" fmla="*/ 1100836 w 1271502"/>
                    <a:gd name="connsiteY2223" fmla="*/ 9945 h 1096218"/>
                    <a:gd name="connsiteX2224" fmla="*/ 1102827 w 1271502"/>
                    <a:gd name="connsiteY2224" fmla="*/ 8408 h 1096218"/>
                    <a:gd name="connsiteX2225" fmla="*/ 1104683 w 1271502"/>
                    <a:gd name="connsiteY2225" fmla="*/ 5443 h 1096218"/>
                    <a:gd name="connsiteX2226" fmla="*/ 1106003 w 1271502"/>
                    <a:gd name="connsiteY2226" fmla="*/ 3344 h 1096218"/>
                    <a:gd name="connsiteX2227" fmla="*/ 1107334 w 1271502"/>
                    <a:gd name="connsiteY2227" fmla="*/ 2599 h 1096218"/>
                    <a:gd name="connsiteX2228" fmla="*/ 1110168 w 1271502"/>
                    <a:gd name="connsiteY2228" fmla="*/ 1038 h 1096218"/>
                    <a:gd name="connsiteX2229" fmla="*/ 1110827 w 1271502"/>
                    <a:gd name="connsiteY2229" fmla="*/ 683 h 1096218"/>
                    <a:gd name="connsiteX2230" fmla="*/ 1111816 w 1271502"/>
                    <a:gd name="connsiteY2230" fmla="*/ 476 h 1096218"/>
                    <a:gd name="connsiteX2231" fmla="*/ 1112818 w 1271502"/>
                    <a:gd name="connsiteY2231" fmla="*/ 256 h 1096218"/>
                    <a:gd name="connsiteX2232" fmla="*/ 1114052 w 1271502"/>
                    <a:gd name="connsiteY2232" fmla="*/ 0 h 1096218"/>
                    <a:gd name="connsiteX2233" fmla="*/ 1114674 w 1271502"/>
                    <a:gd name="connsiteY2233" fmla="*/ 147 h 1096218"/>
                    <a:gd name="connsiteX2234" fmla="*/ 1115138 w 1271502"/>
                    <a:gd name="connsiteY2234" fmla="*/ 256 h 1096218"/>
                    <a:gd name="connsiteX2235" fmla="*/ 1116519 w 1271502"/>
                    <a:gd name="connsiteY2235" fmla="*/ 586 h 1096218"/>
                    <a:gd name="connsiteX2236" fmla="*/ 1117936 w 1271502"/>
                    <a:gd name="connsiteY2236" fmla="*/ 928 h 1096218"/>
                    <a:gd name="connsiteX2237" fmla="*/ 1119157 w 1271502"/>
                    <a:gd name="connsiteY2237" fmla="*/ 2014 h 1096218"/>
                    <a:gd name="connsiteX2238" fmla="*/ 1120024 w 1271502"/>
                    <a:gd name="connsiteY2238" fmla="*/ 2782 h 1096218"/>
                    <a:gd name="connsiteX2239" fmla="*/ 1121197 w 1271502"/>
                    <a:gd name="connsiteY2239" fmla="*/ 3820 h 1096218"/>
                    <a:gd name="connsiteX2240" fmla="*/ 1123652 w 1271502"/>
                    <a:gd name="connsiteY2240" fmla="*/ 4942 h 1096218"/>
                    <a:gd name="connsiteX2241" fmla="*/ 1123847 w 1271502"/>
                    <a:gd name="connsiteY2241" fmla="*/ 5028 h 1096218"/>
                    <a:gd name="connsiteX2242" fmla="*/ 1124788 w 1271502"/>
                    <a:gd name="connsiteY2242" fmla="*/ 5467 h 1096218"/>
                    <a:gd name="connsiteX2243" fmla="*/ 1125973 w 1271502"/>
                    <a:gd name="connsiteY2243" fmla="*/ 6004 h 1096218"/>
                    <a:gd name="connsiteX2244" fmla="*/ 1126070 w 1271502"/>
                    <a:gd name="connsiteY2244" fmla="*/ 6041 h 1096218"/>
                    <a:gd name="connsiteX2245" fmla="*/ 1127121 w 1271502"/>
                    <a:gd name="connsiteY2245" fmla="*/ 6407 h 1096218"/>
                    <a:gd name="connsiteX2246" fmla="*/ 1128134 w 1271502"/>
                    <a:gd name="connsiteY2246" fmla="*/ 6748 h 1096218"/>
                    <a:gd name="connsiteX2247" fmla="*/ 1128818 w 1271502"/>
                    <a:gd name="connsiteY2247" fmla="*/ 6980 h 1096218"/>
                    <a:gd name="connsiteX2248" fmla="*/ 1130821 w 1271502"/>
                    <a:gd name="connsiteY2248" fmla="*/ 7664 h 109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Lst>
                  <a:rect l="l" t="t" r="r" b="b"/>
                  <a:pathLst>
                    <a:path w="1271502" h="1096218">
                      <a:moveTo>
                        <a:pt x="1130821" y="7664"/>
                      </a:moveTo>
                      <a:lnTo>
                        <a:pt x="1132556" y="8249"/>
                      </a:lnTo>
                      <a:lnTo>
                        <a:pt x="1133960" y="8140"/>
                      </a:lnTo>
                      <a:lnTo>
                        <a:pt x="1135988" y="7981"/>
                      </a:lnTo>
                      <a:lnTo>
                        <a:pt x="1137393" y="7871"/>
                      </a:lnTo>
                      <a:lnTo>
                        <a:pt x="1139237" y="7212"/>
                      </a:lnTo>
                      <a:lnTo>
                        <a:pt x="1147567" y="4271"/>
                      </a:lnTo>
                      <a:lnTo>
                        <a:pt x="1156691" y="1038"/>
                      </a:lnTo>
                      <a:lnTo>
                        <a:pt x="1156727" y="1025"/>
                      </a:lnTo>
                      <a:lnTo>
                        <a:pt x="1159085" y="196"/>
                      </a:lnTo>
                      <a:lnTo>
                        <a:pt x="1159121" y="183"/>
                      </a:lnTo>
                      <a:lnTo>
                        <a:pt x="1159121" y="183"/>
                      </a:lnTo>
                      <a:lnTo>
                        <a:pt x="1163066" y="5870"/>
                      </a:lnTo>
                      <a:lnTo>
                        <a:pt x="1169918" y="15742"/>
                      </a:lnTo>
                      <a:lnTo>
                        <a:pt x="1182853" y="39391"/>
                      </a:lnTo>
                      <a:lnTo>
                        <a:pt x="1190878" y="61136"/>
                      </a:lnTo>
                      <a:lnTo>
                        <a:pt x="1194811" y="71777"/>
                      </a:lnTo>
                      <a:lnTo>
                        <a:pt x="1187678" y="78379"/>
                      </a:lnTo>
                      <a:lnTo>
                        <a:pt x="1181290" y="84273"/>
                      </a:lnTo>
                      <a:lnTo>
                        <a:pt x="1179787" y="85664"/>
                      </a:lnTo>
                      <a:lnTo>
                        <a:pt x="1178664" y="88129"/>
                      </a:lnTo>
                      <a:lnTo>
                        <a:pt x="1177833" y="89984"/>
                      </a:lnTo>
                      <a:lnTo>
                        <a:pt x="1177357" y="90924"/>
                      </a:lnTo>
                      <a:lnTo>
                        <a:pt x="1176172" y="93303"/>
                      </a:lnTo>
                      <a:lnTo>
                        <a:pt x="1175280" y="95060"/>
                      </a:lnTo>
                      <a:lnTo>
                        <a:pt x="1174010" y="96244"/>
                      </a:lnTo>
                      <a:lnTo>
                        <a:pt x="1172398" y="97708"/>
                      </a:lnTo>
                      <a:lnTo>
                        <a:pt x="1171579" y="98465"/>
                      </a:lnTo>
                      <a:lnTo>
                        <a:pt x="1170248" y="99283"/>
                      </a:lnTo>
                      <a:lnTo>
                        <a:pt x="1166108" y="101723"/>
                      </a:lnTo>
                      <a:lnTo>
                        <a:pt x="1163250" y="103651"/>
                      </a:lnTo>
                      <a:lnTo>
                        <a:pt x="1158340" y="106982"/>
                      </a:lnTo>
                      <a:lnTo>
                        <a:pt x="1156288" y="108374"/>
                      </a:lnTo>
                      <a:lnTo>
                        <a:pt x="1154993" y="109118"/>
                      </a:lnTo>
                      <a:lnTo>
                        <a:pt x="1153698" y="109862"/>
                      </a:lnTo>
                      <a:lnTo>
                        <a:pt x="1149802" y="112120"/>
                      </a:lnTo>
                      <a:lnTo>
                        <a:pt x="1148068" y="113121"/>
                      </a:lnTo>
                      <a:lnTo>
                        <a:pt x="1146016" y="114450"/>
                      </a:lnTo>
                      <a:lnTo>
                        <a:pt x="1139835" y="118441"/>
                      </a:lnTo>
                      <a:lnTo>
                        <a:pt x="1139420" y="118709"/>
                      </a:lnTo>
                      <a:lnTo>
                        <a:pt x="1139005" y="118990"/>
                      </a:lnTo>
                      <a:lnTo>
                        <a:pt x="1137307" y="120088"/>
                      </a:lnTo>
                      <a:lnTo>
                        <a:pt x="1134669" y="121345"/>
                      </a:lnTo>
                      <a:lnTo>
                        <a:pt x="1132030" y="122614"/>
                      </a:lnTo>
                      <a:lnTo>
                        <a:pt x="1130712" y="123249"/>
                      </a:lnTo>
                      <a:lnTo>
                        <a:pt x="1129392" y="123883"/>
                      </a:lnTo>
                      <a:lnTo>
                        <a:pt x="1128146" y="124628"/>
                      </a:lnTo>
                      <a:lnTo>
                        <a:pt x="1123151" y="127630"/>
                      </a:lnTo>
                      <a:lnTo>
                        <a:pt x="1121490" y="128630"/>
                      </a:lnTo>
                      <a:lnTo>
                        <a:pt x="1120134" y="130082"/>
                      </a:lnTo>
                      <a:lnTo>
                        <a:pt x="1117398" y="132999"/>
                      </a:lnTo>
                      <a:lnTo>
                        <a:pt x="1116739" y="133707"/>
                      </a:lnTo>
                      <a:lnTo>
                        <a:pt x="1115261" y="135720"/>
                      </a:lnTo>
                      <a:lnTo>
                        <a:pt x="1113783" y="137721"/>
                      </a:lnTo>
                      <a:lnTo>
                        <a:pt x="1112305" y="139735"/>
                      </a:lnTo>
                      <a:lnTo>
                        <a:pt x="1111279" y="140919"/>
                      </a:lnTo>
                      <a:lnTo>
                        <a:pt x="1106564" y="146337"/>
                      </a:lnTo>
                      <a:lnTo>
                        <a:pt x="1105490" y="147569"/>
                      </a:lnTo>
                      <a:lnTo>
                        <a:pt x="1104488" y="148216"/>
                      </a:lnTo>
                      <a:lnTo>
                        <a:pt x="1104073" y="148484"/>
                      </a:lnTo>
                      <a:lnTo>
                        <a:pt x="1103657" y="148740"/>
                      </a:lnTo>
                      <a:lnTo>
                        <a:pt x="1103254" y="148997"/>
                      </a:lnTo>
                      <a:lnTo>
                        <a:pt x="1102021" y="149790"/>
                      </a:lnTo>
                      <a:lnTo>
                        <a:pt x="1100628" y="150132"/>
                      </a:lnTo>
                      <a:lnTo>
                        <a:pt x="1096598" y="151145"/>
                      </a:lnTo>
                      <a:lnTo>
                        <a:pt x="1095840" y="151328"/>
                      </a:lnTo>
                      <a:lnTo>
                        <a:pt x="1094326" y="151560"/>
                      </a:lnTo>
                      <a:lnTo>
                        <a:pt x="1093422" y="151694"/>
                      </a:lnTo>
                      <a:lnTo>
                        <a:pt x="1092506" y="151816"/>
                      </a:lnTo>
                      <a:lnTo>
                        <a:pt x="1086545" y="152658"/>
                      </a:lnTo>
                      <a:lnTo>
                        <a:pt x="1084640" y="152926"/>
                      </a:lnTo>
                      <a:lnTo>
                        <a:pt x="1083358" y="153719"/>
                      </a:lnTo>
                      <a:lnTo>
                        <a:pt x="1079950" y="155806"/>
                      </a:lnTo>
                      <a:lnTo>
                        <a:pt x="1079022" y="156380"/>
                      </a:lnTo>
                      <a:lnTo>
                        <a:pt x="1078252" y="157173"/>
                      </a:lnTo>
                      <a:lnTo>
                        <a:pt x="1075639" y="160004"/>
                      </a:lnTo>
                      <a:lnTo>
                        <a:pt x="1075150" y="160541"/>
                      </a:lnTo>
                      <a:lnTo>
                        <a:pt x="1074710" y="161285"/>
                      </a:lnTo>
                      <a:lnTo>
                        <a:pt x="1074148" y="162225"/>
                      </a:lnTo>
                      <a:lnTo>
                        <a:pt x="1073245" y="163750"/>
                      </a:lnTo>
                      <a:lnTo>
                        <a:pt x="1073025" y="165105"/>
                      </a:lnTo>
                      <a:lnTo>
                        <a:pt x="1072524" y="168180"/>
                      </a:lnTo>
                      <a:lnTo>
                        <a:pt x="1072292" y="169595"/>
                      </a:lnTo>
                      <a:lnTo>
                        <a:pt x="1072622" y="171682"/>
                      </a:lnTo>
                      <a:lnTo>
                        <a:pt x="1073171" y="175136"/>
                      </a:lnTo>
                      <a:lnTo>
                        <a:pt x="1073379" y="176441"/>
                      </a:lnTo>
                      <a:lnTo>
                        <a:pt x="1074002" y="180505"/>
                      </a:lnTo>
                      <a:lnTo>
                        <a:pt x="1074148" y="181505"/>
                      </a:lnTo>
                      <a:lnTo>
                        <a:pt x="1073941" y="183836"/>
                      </a:lnTo>
                      <a:lnTo>
                        <a:pt x="1073831" y="185032"/>
                      </a:lnTo>
                      <a:lnTo>
                        <a:pt x="1072035" y="186228"/>
                      </a:lnTo>
                      <a:lnTo>
                        <a:pt x="1070997" y="186924"/>
                      </a:lnTo>
                      <a:lnTo>
                        <a:pt x="1070130" y="187387"/>
                      </a:lnTo>
                      <a:lnTo>
                        <a:pt x="1067260" y="188913"/>
                      </a:lnTo>
                      <a:lnTo>
                        <a:pt x="1065611" y="189779"/>
                      </a:lnTo>
                      <a:lnTo>
                        <a:pt x="1064279" y="190718"/>
                      </a:lnTo>
                      <a:lnTo>
                        <a:pt x="1062948" y="191658"/>
                      </a:lnTo>
                      <a:lnTo>
                        <a:pt x="1062447" y="192000"/>
                      </a:lnTo>
                      <a:lnTo>
                        <a:pt x="1061360" y="193818"/>
                      </a:lnTo>
                      <a:lnTo>
                        <a:pt x="1061092" y="194269"/>
                      </a:lnTo>
                      <a:lnTo>
                        <a:pt x="1060554" y="195173"/>
                      </a:lnTo>
                      <a:lnTo>
                        <a:pt x="1060237" y="195990"/>
                      </a:lnTo>
                      <a:lnTo>
                        <a:pt x="1058881" y="199468"/>
                      </a:lnTo>
                      <a:lnTo>
                        <a:pt x="1058331" y="200896"/>
                      </a:lnTo>
                      <a:lnTo>
                        <a:pt x="1057672" y="204495"/>
                      </a:lnTo>
                      <a:lnTo>
                        <a:pt x="1057501" y="205472"/>
                      </a:lnTo>
                      <a:lnTo>
                        <a:pt x="1057061" y="207888"/>
                      </a:lnTo>
                      <a:lnTo>
                        <a:pt x="1056047" y="209669"/>
                      </a:lnTo>
                      <a:lnTo>
                        <a:pt x="1052749" y="215454"/>
                      </a:lnTo>
                      <a:lnTo>
                        <a:pt x="1051992" y="216784"/>
                      </a:lnTo>
                      <a:lnTo>
                        <a:pt x="1051418" y="217613"/>
                      </a:lnTo>
                      <a:lnTo>
                        <a:pt x="1050978" y="218248"/>
                      </a:lnTo>
                      <a:lnTo>
                        <a:pt x="1047998" y="222568"/>
                      </a:lnTo>
                      <a:lnTo>
                        <a:pt x="1047424" y="223398"/>
                      </a:lnTo>
                      <a:lnTo>
                        <a:pt x="1046288" y="225045"/>
                      </a:lnTo>
                      <a:lnTo>
                        <a:pt x="1041891" y="229975"/>
                      </a:lnTo>
                      <a:lnTo>
                        <a:pt x="1040914" y="231073"/>
                      </a:lnTo>
                      <a:lnTo>
                        <a:pt x="1040475" y="232196"/>
                      </a:lnTo>
                      <a:lnTo>
                        <a:pt x="1040047" y="233258"/>
                      </a:lnTo>
                      <a:lnTo>
                        <a:pt x="1039851" y="233770"/>
                      </a:lnTo>
                      <a:lnTo>
                        <a:pt x="1039326" y="235088"/>
                      </a:lnTo>
                      <a:lnTo>
                        <a:pt x="1039949" y="238273"/>
                      </a:lnTo>
                      <a:lnTo>
                        <a:pt x="1041085" y="238468"/>
                      </a:lnTo>
                      <a:lnTo>
                        <a:pt x="1041769" y="238590"/>
                      </a:lnTo>
                      <a:lnTo>
                        <a:pt x="1045323" y="239237"/>
                      </a:lnTo>
                      <a:lnTo>
                        <a:pt x="1053030" y="239823"/>
                      </a:lnTo>
                      <a:lnTo>
                        <a:pt x="1059797" y="240347"/>
                      </a:lnTo>
                      <a:lnTo>
                        <a:pt x="1062142" y="240518"/>
                      </a:lnTo>
                      <a:lnTo>
                        <a:pt x="1062838" y="240543"/>
                      </a:lnTo>
                      <a:lnTo>
                        <a:pt x="1067028" y="240543"/>
                      </a:lnTo>
                      <a:lnTo>
                        <a:pt x="1068982" y="240555"/>
                      </a:lnTo>
                      <a:lnTo>
                        <a:pt x="1071010" y="239103"/>
                      </a:lnTo>
                      <a:lnTo>
                        <a:pt x="1072219" y="238236"/>
                      </a:lnTo>
                      <a:lnTo>
                        <a:pt x="1073403" y="237382"/>
                      </a:lnTo>
                      <a:lnTo>
                        <a:pt x="1074796" y="236809"/>
                      </a:lnTo>
                      <a:lnTo>
                        <a:pt x="1076152" y="236247"/>
                      </a:lnTo>
                      <a:lnTo>
                        <a:pt x="1077984" y="235478"/>
                      </a:lnTo>
                      <a:lnTo>
                        <a:pt x="1081623" y="236442"/>
                      </a:lnTo>
                      <a:lnTo>
                        <a:pt x="1083749" y="237248"/>
                      </a:lnTo>
                      <a:lnTo>
                        <a:pt x="1085874" y="238041"/>
                      </a:lnTo>
                      <a:lnTo>
                        <a:pt x="1087547" y="237028"/>
                      </a:lnTo>
                      <a:lnTo>
                        <a:pt x="1092848" y="233831"/>
                      </a:lnTo>
                      <a:lnTo>
                        <a:pt x="1094228" y="232989"/>
                      </a:lnTo>
                      <a:lnTo>
                        <a:pt x="1095914" y="231037"/>
                      </a:lnTo>
                      <a:lnTo>
                        <a:pt x="1097587" y="229084"/>
                      </a:lnTo>
                      <a:lnTo>
                        <a:pt x="1100861" y="225289"/>
                      </a:lnTo>
                      <a:lnTo>
                        <a:pt x="1102155" y="223776"/>
                      </a:lnTo>
                      <a:lnTo>
                        <a:pt x="1103511" y="223215"/>
                      </a:lnTo>
                      <a:lnTo>
                        <a:pt x="1106894" y="221823"/>
                      </a:lnTo>
                      <a:lnTo>
                        <a:pt x="1107529" y="221555"/>
                      </a:lnTo>
                      <a:lnTo>
                        <a:pt x="1108396" y="221421"/>
                      </a:lnTo>
                      <a:lnTo>
                        <a:pt x="1109031" y="221323"/>
                      </a:lnTo>
                      <a:lnTo>
                        <a:pt x="1110973" y="221030"/>
                      </a:lnTo>
                      <a:lnTo>
                        <a:pt x="1112391" y="221409"/>
                      </a:lnTo>
                      <a:lnTo>
                        <a:pt x="1116189" y="222409"/>
                      </a:lnTo>
                      <a:lnTo>
                        <a:pt x="1116678" y="222543"/>
                      </a:lnTo>
                      <a:lnTo>
                        <a:pt x="1118009" y="223044"/>
                      </a:lnTo>
                      <a:lnTo>
                        <a:pt x="1120684" y="224057"/>
                      </a:lnTo>
                      <a:lnTo>
                        <a:pt x="1122907" y="224911"/>
                      </a:lnTo>
                      <a:lnTo>
                        <a:pt x="1124250" y="225423"/>
                      </a:lnTo>
                      <a:lnTo>
                        <a:pt x="1127011" y="226302"/>
                      </a:lnTo>
                      <a:lnTo>
                        <a:pt x="1133448" y="228364"/>
                      </a:lnTo>
                      <a:lnTo>
                        <a:pt x="1135280" y="228950"/>
                      </a:lnTo>
                      <a:lnTo>
                        <a:pt x="1137197" y="229169"/>
                      </a:lnTo>
                      <a:lnTo>
                        <a:pt x="1143426" y="229902"/>
                      </a:lnTo>
                      <a:lnTo>
                        <a:pt x="1149167" y="230573"/>
                      </a:lnTo>
                      <a:lnTo>
                        <a:pt x="1152648" y="231134"/>
                      </a:lnTo>
                      <a:lnTo>
                        <a:pt x="1153552" y="231281"/>
                      </a:lnTo>
                      <a:lnTo>
                        <a:pt x="1155164" y="231549"/>
                      </a:lnTo>
                      <a:lnTo>
                        <a:pt x="1157362" y="234197"/>
                      </a:lnTo>
                      <a:lnTo>
                        <a:pt x="1155774" y="237589"/>
                      </a:lnTo>
                      <a:lnTo>
                        <a:pt x="1154859" y="238395"/>
                      </a:lnTo>
                      <a:lnTo>
                        <a:pt x="1151512" y="241299"/>
                      </a:lnTo>
                      <a:lnTo>
                        <a:pt x="1151036" y="241714"/>
                      </a:lnTo>
                      <a:lnTo>
                        <a:pt x="1150217" y="242239"/>
                      </a:lnTo>
                      <a:lnTo>
                        <a:pt x="1147127" y="244240"/>
                      </a:lnTo>
                      <a:lnTo>
                        <a:pt x="1145649" y="245192"/>
                      </a:lnTo>
                      <a:lnTo>
                        <a:pt x="1142974" y="246144"/>
                      </a:lnTo>
                      <a:lnTo>
                        <a:pt x="1140287" y="247083"/>
                      </a:lnTo>
                      <a:lnTo>
                        <a:pt x="1138565" y="248084"/>
                      </a:lnTo>
                      <a:lnTo>
                        <a:pt x="1135573" y="249817"/>
                      </a:lnTo>
                      <a:lnTo>
                        <a:pt x="1134278" y="250573"/>
                      </a:lnTo>
                      <a:lnTo>
                        <a:pt x="1133191" y="251574"/>
                      </a:lnTo>
                      <a:lnTo>
                        <a:pt x="1128464" y="255894"/>
                      </a:lnTo>
                      <a:lnTo>
                        <a:pt x="1127011" y="257224"/>
                      </a:lnTo>
                      <a:lnTo>
                        <a:pt x="1126021" y="258457"/>
                      </a:lnTo>
                      <a:lnTo>
                        <a:pt x="1120122" y="265790"/>
                      </a:lnTo>
                      <a:lnTo>
                        <a:pt x="1119145" y="267023"/>
                      </a:lnTo>
                      <a:lnTo>
                        <a:pt x="1117826" y="268646"/>
                      </a:lnTo>
                      <a:lnTo>
                        <a:pt x="1116849" y="269659"/>
                      </a:lnTo>
                      <a:lnTo>
                        <a:pt x="1115884" y="270659"/>
                      </a:lnTo>
                      <a:lnTo>
                        <a:pt x="1114907" y="271660"/>
                      </a:lnTo>
                      <a:lnTo>
                        <a:pt x="1108226" y="278530"/>
                      </a:lnTo>
                      <a:lnTo>
                        <a:pt x="1106125" y="280702"/>
                      </a:lnTo>
                      <a:lnTo>
                        <a:pt x="1103889" y="282777"/>
                      </a:lnTo>
                      <a:lnTo>
                        <a:pt x="1099798" y="286572"/>
                      </a:lnTo>
                      <a:lnTo>
                        <a:pt x="1094204" y="291770"/>
                      </a:lnTo>
                      <a:lnTo>
                        <a:pt x="1093483" y="292441"/>
                      </a:lnTo>
                      <a:lnTo>
                        <a:pt x="1093031" y="293125"/>
                      </a:lnTo>
                      <a:lnTo>
                        <a:pt x="1091480" y="295565"/>
                      </a:lnTo>
                      <a:lnTo>
                        <a:pt x="1090650" y="296993"/>
                      </a:lnTo>
                      <a:lnTo>
                        <a:pt x="1091248" y="300385"/>
                      </a:lnTo>
                      <a:lnTo>
                        <a:pt x="1091883" y="301288"/>
                      </a:lnTo>
                      <a:lnTo>
                        <a:pt x="1092787" y="302606"/>
                      </a:lnTo>
                      <a:lnTo>
                        <a:pt x="1093446" y="303570"/>
                      </a:lnTo>
                      <a:lnTo>
                        <a:pt x="1094534" y="304156"/>
                      </a:lnTo>
                      <a:lnTo>
                        <a:pt x="1098088" y="306060"/>
                      </a:lnTo>
                      <a:lnTo>
                        <a:pt x="1098809" y="306450"/>
                      </a:lnTo>
                      <a:lnTo>
                        <a:pt x="1099615" y="306621"/>
                      </a:lnTo>
                      <a:lnTo>
                        <a:pt x="1103205" y="307439"/>
                      </a:lnTo>
                      <a:lnTo>
                        <a:pt x="1104488" y="307732"/>
                      </a:lnTo>
                      <a:lnTo>
                        <a:pt x="1105563" y="307536"/>
                      </a:lnTo>
                      <a:lnTo>
                        <a:pt x="1106039" y="307451"/>
                      </a:lnTo>
                      <a:lnTo>
                        <a:pt x="1107957" y="307097"/>
                      </a:lnTo>
                      <a:lnTo>
                        <a:pt x="1109007" y="306109"/>
                      </a:lnTo>
                      <a:lnTo>
                        <a:pt x="1112317" y="302985"/>
                      </a:lnTo>
                      <a:lnTo>
                        <a:pt x="1112867" y="302460"/>
                      </a:lnTo>
                      <a:lnTo>
                        <a:pt x="1113331" y="302033"/>
                      </a:lnTo>
                      <a:lnTo>
                        <a:pt x="1114430" y="299970"/>
                      </a:lnTo>
                      <a:lnTo>
                        <a:pt x="1115639" y="297713"/>
                      </a:lnTo>
                      <a:lnTo>
                        <a:pt x="1116812" y="295529"/>
                      </a:lnTo>
                      <a:lnTo>
                        <a:pt x="1117764" y="293771"/>
                      </a:lnTo>
                      <a:lnTo>
                        <a:pt x="1118412" y="292978"/>
                      </a:lnTo>
                      <a:lnTo>
                        <a:pt x="1119682" y="291429"/>
                      </a:lnTo>
                      <a:lnTo>
                        <a:pt x="1120610" y="290282"/>
                      </a:lnTo>
                      <a:lnTo>
                        <a:pt x="1121563" y="289891"/>
                      </a:lnTo>
                      <a:lnTo>
                        <a:pt x="1124568" y="288646"/>
                      </a:lnTo>
                      <a:lnTo>
                        <a:pt x="1125984" y="288073"/>
                      </a:lnTo>
                      <a:lnTo>
                        <a:pt x="1128183" y="290025"/>
                      </a:lnTo>
                      <a:lnTo>
                        <a:pt x="1128342" y="292392"/>
                      </a:lnTo>
                      <a:lnTo>
                        <a:pt x="1128550" y="295736"/>
                      </a:lnTo>
                      <a:lnTo>
                        <a:pt x="1128623" y="296773"/>
                      </a:lnTo>
                      <a:lnTo>
                        <a:pt x="1128794" y="299360"/>
                      </a:lnTo>
                      <a:lnTo>
                        <a:pt x="1129783" y="300568"/>
                      </a:lnTo>
                      <a:lnTo>
                        <a:pt x="1131090" y="302143"/>
                      </a:lnTo>
                      <a:lnTo>
                        <a:pt x="1132091" y="303351"/>
                      </a:lnTo>
                      <a:lnTo>
                        <a:pt x="1133521" y="303351"/>
                      </a:lnTo>
                      <a:lnTo>
                        <a:pt x="1136953" y="303363"/>
                      </a:lnTo>
                      <a:lnTo>
                        <a:pt x="1138235" y="303363"/>
                      </a:lnTo>
                      <a:lnTo>
                        <a:pt x="1139506" y="302387"/>
                      </a:lnTo>
                      <a:lnTo>
                        <a:pt x="1141582" y="300788"/>
                      </a:lnTo>
                      <a:lnTo>
                        <a:pt x="1142351" y="300202"/>
                      </a:lnTo>
                      <a:lnTo>
                        <a:pt x="1143255" y="299080"/>
                      </a:lnTo>
                      <a:lnTo>
                        <a:pt x="1143878" y="298311"/>
                      </a:lnTo>
                      <a:lnTo>
                        <a:pt x="1148031" y="293198"/>
                      </a:lnTo>
                      <a:lnTo>
                        <a:pt x="1148983" y="292014"/>
                      </a:lnTo>
                      <a:lnTo>
                        <a:pt x="1150584" y="290050"/>
                      </a:lnTo>
                      <a:lnTo>
                        <a:pt x="1151683" y="289037"/>
                      </a:lnTo>
                      <a:lnTo>
                        <a:pt x="1156434" y="284705"/>
                      </a:lnTo>
                      <a:lnTo>
                        <a:pt x="1157533" y="283704"/>
                      </a:lnTo>
                      <a:lnTo>
                        <a:pt x="1159549" y="282301"/>
                      </a:lnTo>
                      <a:lnTo>
                        <a:pt x="1167964" y="276419"/>
                      </a:lnTo>
                      <a:lnTo>
                        <a:pt x="1168550" y="276016"/>
                      </a:lnTo>
                      <a:lnTo>
                        <a:pt x="1171897" y="273649"/>
                      </a:lnTo>
                      <a:lnTo>
                        <a:pt x="1173338" y="272624"/>
                      </a:lnTo>
                      <a:lnTo>
                        <a:pt x="1174731" y="272368"/>
                      </a:lnTo>
                      <a:lnTo>
                        <a:pt x="1177271" y="271892"/>
                      </a:lnTo>
                      <a:lnTo>
                        <a:pt x="1178395" y="271684"/>
                      </a:lnTo>
                      <a:lnTo>
                        <a:pt x="1179714" y="271879"/>
                      </a:lnTo>
                      <a:lnTo>
                        <a:pt x="1181961" y="272209"/>
                      </a:lnTo>
                      <a:lnTo>
                        <a:pt x="1182804" y="272331"/>
                      </a:lnTo>
                      <a:lnTo>
                        <a:pt x="1183781" y="272648"/>
                      </a:lnTo>
                      <a:lnTo>
                        <a:pt x="1188288" y="274113"/>
                      </a:lnTo>
                      <a:lnTo>
                        <a:pt x="1189522" y="274515"/>
                      </a:lnTo>
                      <a:lnTo>
                        <a:pt x="1191073" y="275284"/>
                      </a:lnTo>
                      <a:lnTo>
                        <a:pt x="1191965" y="275748"/>
                      </a:lnTo>
                      <a:lnTo>
                        <a:pt x="1193296" y="276444"/>
                      </a:lnTo>
                      <a:lnTo>
                        <a:pt x="1198108" y="278970"/>
                      </a:lnTo>
                      <a:lnTo>
                        <a:pt x="1199525" y="279714"/>
                      </a:lnTo>
                      <a:lnTo>
                        <a:pt x="1200466" y="280007"/>
                      </a:lnTo>
                      <a:lnTo>
                        <a:pt x="1202750" y="280727"/>
                      </a:lnTo>
                      <a:lnTo>
                        <a:pt x="1204118" y="281166"/>
                      </a:lnTo>
                      <a:lnTo>
                        <a:pt x="1205266" y="281166"/>
                      </a:lnTo>
                      <a:lnTo>
                        <a:pt x="1209186" y="281178"/>
                      </a:lnTo>
                      <a:lnTo>
                        <a:pt x="1211055" y="281190"/>
                      </a:lnTo>
                      <a:lnTo>
                        <a:pt x="1213315" y="279567"/>
                      </a:lnTo>
                      <a:lnTo>
                        <a:pt x="1215476" y="278018"/>
                      </a:lnTo>
                      <a:lnTo>
                        <a:pt x="1216283" y="277883"/>
                      </a:lnTo>
                      <a:lnTo>
                        <a:pt x="1216918" y="277786"/>
                      </a:lnTo>
                      <a:lnTo>
                        <a:pt x="1219874" y="277297"/>
                      </a:lnTo>
                      <a:lnTo>
                        <a:pt x="1221168" y="277090"/>
                      </a:lnTo>
                      <a:lnTo>
                        <a:pt x="1222267" y="277762"/>
                      </a:lnTo>
                      <a:lnTo>
                        <a:pt x="1224002" y="278847"/>
                      </a:lnTo>
                      <a:lnTo>
                        <a:pt x="1224613" y="281862"/>
                      </a:lnTo>
                      <a:lnTo>
                        <a:pt x="1224026" y="284095"/>
                      </a:lnTo>
                      <a:lnTo>
                        <a:pt x="1223770" y="285083"/>
                      </a:lnTo>
                      <a:lnTo>
                        <a:pt x="1222194" y="286169"/>
                      </a:lnTo>
                      <a:lnTo>
                        <a:pt x="1219263" y="288195"/>
                      </a:lnTo>
                      <a:lnTo>
                        <a:pt x="1218066" y="289049"/>
                      </a:lnTo>
                      <a:lnTo>
                        <a:pt x="1216075" y="290489"/>
                      </a:lnTo>
                      <a:lnTo>
                        <a:pt x="1214646" y="291526"/>
                      </a:lnTo>
                      <a:lnTo>
                        <a:pt x="1214060" y="292392"/>
                      </a:lnTo>
                      <a:lnTo>
                        <a:pt x="1212350" y="294918"/>
                      </a:lnTo>
                      <a:lnTo>
                        <a:pt x="1211324" y="296444"/>
                      </a:lnTo>
                      <a:lnTo>
                        <a:pt x="1212875" y="299617"/>
                      </a:lnTo>
                      <a:lnTo>
                        <a:pt x="1213767" y="300873"/>
                      </a:lnTo>
                      <a:lnTo>
                        <a:pt x="1216185" y="304254"/>
                      </a:lnTo>
                      <a:lnTo>
                        <a:pt x="1216173" y="306072"/>
                      </a:lnTo>
                      <a:lnTo>
                        <a:pt x="1216173" y="308183"/>
                      </a:lnTo>
                      <a:lnTo>
                        <a:pt x="1216160" y="309660"/>
                      </a:lnTo>
                      <a:lnTo>
                        <a:pt x="1215440" y="310941"/>
                      </a:lnTo>
                      <a:lnTo>
                        <a:pt x="1213742" y="313906"/>
                      </a:lnTo>
                      <a:lnTo>
                        <a:pt x="1212997" y="315212"/>
                      </a:lnTo>
                      <a:lnTo>
                        <a:pt x="1210579" y="316981"/>
                      </a:lnTo>
                      <a:lnTo>
                        <a:pt x="1208246" y="318690"/>
                      </a:lnTo>
                      <a:lnTo>
                        <a:pt x="1206524" y="319947"/>
                      </a:lnTo>
                      <a:lnTo>
                        <a:pt x="1205754" y="321264"/>
                      </a:lnTo>
                      <a:lnTo>
                        <a:pt x="1205021" y="322509"/>
                      </a:lnTo>
                      <a:lnTo>
                        <a:pt x="1204289" y="323766"/>
                      </a:lnTo>
                      <a:lnTo>
                        <a:pt x="1204289" y="325206"/>
                      </a:lnTo>
                      <a:lnTo>
                        <a:pt x="1204289" y="326597"/>
                      </a:lnTo>
                      <a:lnTo>
                        <a:pt x="1204276" y="327903"/>
                      </a:lnTo>
                      <a:lnTo>
                        <a:pt x="1204630" y="328818"/>
                      </a:lnTo>
                      <a:lnTo>
                        <a:pt x="1205314" y="330636"/>
                      </a:lnTo>
                      <a:lnTo>
                        <a:pt x="1205840" y="332040"/>
                      </a:lnTo>
                      <a:lnTo>
                        <a:pt x="1207403" y="333150"/>
                      </a:lnTo>
                      <a:lnTo>
                        <a:pt x="1208576" y="333980"/>
                      </a:lnTo>
                      <a:lnTo>
                        <a:pt x="1208991" y="334273"/>
                      </a:lnTo>
                      <a:lnTo>
                        <a:pt x="1209809" y="334700"/>
                      </a:lnTo>
                      <a:lnTo>
                        <a:pt x="1210664" y="335127"/>
                      </a:lnTo>
                      <a:lnTo>
                        <a:pt x="1212777" y="336201"/>
                      </a:lnTo>
                      <a:lnTo>
                        <a:pt x="1214023" y="336835"/>
                      </a:lnTo>
                      <a:lnTo>
                        <a:pt x="1214463" y="337165"/>
                      </a:lnTo>
                      <a:lnTo>
                        <a:pt x="1216649" y="338788"/>
                      </a:lnTo>
                      <a:lnTo>
                        <a:pt x="1218115" y="339874"/>
                      </a:lnTo>
                      <a:lnTo>
                        <a:pt x="1218310" y="341570"/>
                      </a:lnTo>
                      <a:lnTo>
                        <a:pt x="1218603" y="344035"/>
                      </a:lnTo>
                      <a:lnTo>
                        <a:pt x="1218726" y="345121"/>
                      </a:lnTo>
                      <a:lnTo>
                        <a:pt x="1218298" y="346524"/>
                      </a:lnTo>
                      <a:lnTo>
                        <a:pt x="1217651" y="348599"/>
                      </a:lnTo>
                      <a:lnTo>
                        <a:pt x="1217455" y="349258"/>
                      </a:lnTo>
                      <a:lnTo>
                        <a:pt x="1217211" y="349758"/>
                      </a:lnTo>
                      <a:lnTo>
                        <a:pt x="1216466" y="351332"/>
                      </a:lnTo>
                      <a:lnTo>
                        <a:pt x="1214939" y="354529"/>
                      </a:lnTo>
                      <a:lnTo>
                        <a:pt x="1214280" y="355921"/>
                      </a:lnTo>
                      <a:lnTo>
                        <a:pt x="1212924" y="357446"/>
                      </a:lnTo>
                      <a:lnTo>
                        <a:pt x="1208527" y="362437"/>
                      </a:lnTo>
                      <a:lnTo>
                        <a:pt x="1206487" y="364756"/>
                      </a:lnTo>
                      <a:lnTo>
                        <a:pt x="1205803" y="365537"/>
                      </a:lnTo>
                      <a:lnTo>
                        <a:pt x="1204777" y="366696"/>
                      </a:lnTo>
                      <a:lnTo>
                        <a:pt x="1203800" y="367648"/>
                      </a:lnTo>
                      <a:lnTo>
                        <a:pt x="1203202" y="368221"/>
                      </a:lnTo>
                      <a:lnTo>
                        <a:pt x="1202163" y="369222"/>
                      </a:lnTo>
                      <a:lnTo>
                        <a:pt x="1197730" y="373505"/>
                      </a:lnTo>
                      <a:lnTo>
                        <a:pt x="1197351" y="373859"/>
                      </a:lnTo>
                      <a:lnTo>
                        <a:pt x="1196240" y="374933"/>
                      </a:lnTo>
                      <a:lnTo>
                        <a:pt x="1194737" y="375958"/>
                      </a:lnTo>
                      <a:lnTo>
                        <a:pt x="1193223" y="376983"/>
                      </a:lnTo>
                      <a:lnTo>
                        <a:pt x="1189852" y="379252"/>
                      </a:lnTo>
                      <a:lnTo>
                        <a:pt x="1184282" y="383011"/>
                      </a:lnTo>
                      <a:lnTo>
                        <a:pt x="1182658" y="384109"/>
                      </a:lnTo>
                      <a:lnTo>
                        <a:pt x="1181192" y="385512"/>
                      </a:lnTo>
                      <a:lnTo>
                        <a:pt x="1174963" y="391492"/>
                      </a:lnTo>
                      <a:lnTo>
                        <a:pt x="1174230" y="392200"/>
                      </a:lnTo>
                      <a:lnTo>
                        <a:pt x="1173131" y="393249"/>
                      </a:lnTo>
                      <a:lnTo>
                        <a:pt x="1172471" y="394006"/>
                      </a:lnTo>
                      <a:lnTo>
                        <a:pt x="1167317" y="399875"/>
                      </a:lnTo>
                      <a:lnTo>
                        <a:pt x="1166181" y="401181"/>
                      </a:lnTo>
                      <a:lnTo>
                        <a:pt x="1165705" y="402535"/>
                      </a:lnTo>
                      <a:lnTo>
                        <a:pt x="1164568" y="405769"/>
                      </a:lnTo>
                      <a:lnTo>
                        <a:pt x="1163958" y="407526"/>
                      </a:lnTo>
                      <a:lnTo>
                        <a:pt x="1164630" y="410663"/>
                      </a:lnTo>
                      <a:lnTo>
                        <a:pt x="1165094" y="412761"/>
                      </a:lnTo>
                      <a:lnTo>
                        <a:pt x="1165204" y="413274"/>
                      </a:lnTo>
                      <a:lnTo>
                        <a:pt x="1165424" y="414665"/>
                      </a:lnTo>
                      <a:lnTo>
                        <a:pt x="1165815" y="417069"/>
                      </a:lnTo>
                      <a:lnTo>
                        <a:pt x="1163286" y="419607"/>
                      </a:lnTo>
                      <a:lnTo>
                        <a:pt x="1161405" y="420327"/>
                      </a:lnTo>
                      <a:lnTo>
                        <a:pt x="1159182" y="421181"/>
                      </a:lnTo>
                      <a:lnTo>
                        <a:pt x="1157973" y="422158"/>
                      </a:lnTo>
                      <a:lnTo>
                        <a:pt x="1157582" y="422475"/>
                      </a:lnTo>
                      <a:lnTo>
                        <a:pt x="1156031" y="423720"/>
                      </a:lnTo>
                      <a:lnTo>
                        <a:pt x="1155274" y="425977"/>
                      </a:lnTo>
                      <a:lnTo>
                        <a:pt x="1155090" y="426673"/>
                      </a:lnTo>
                      <a:lnTo>
                        <a:pt x="1155262" y="428357"/>
                      </a:lnTo>
                      <a:lnTo>
                        <a:pt x="1155384" y="429443"/>
                      </a:lnTo>
                      <a:lnTo>
                        <a:pt x="1155640" y="430077"/>
                      </a:lnTo>
                      <a:lnTo>
                        <a:pt x="1156410" y="431957"/>
                      </a:lnTo>
                      <a:lnTo>
                        <a:pt x="1156715" y="432689"/>
                      </a:lnTo>
                      <a:lnTo>
                        <a:pt x="1156947" y="433262"/>
                      </a:lnTo>
                      <a:lnTo>
                        <a:pt x="1158083" y="434141"/>
                      </a:lnTo>
                      <a:lnTo>
                        <a:pt x="1158571" y="434519"/>
                      </a:lnTo>
                      <a:lnTo>
                        <a:pt x="1161552" y="436838"/>
                      </a:lnTo>
                      <a:lnTo>
                        <a:pt x="1162285" y="437411"/>
                      </a:lnTo>
                      <a:lnTo>
                        <a:pt x="1163237" y="437826"/>
                      </a:lnTo>
                      <a:lnTo>
                        <a:pt x="1164251" y="438278"/>
                      </a:lnTo>
                      <a:lnTo>
                        <a:pt x="1165998" y="439059"/>
                      </a:lnTo>
                      <a:lnTo>
                        <a:pt x="1167329" y="439644"/>
                      </a:lnTo>
                      <a:lnTo>
                        <a:pt x="1169381" y="439778"/>
                      </a:lnTo>
                      <a:lnTo>
                        <a:pt x="1172361" y="439986"/>
                      </a:lnTo>
                      <a:lnTo>
                        <a:pt x="1174719" y="440145"/>
                      </a:lnTo>
                      <a:lnTo>
                        <a:pt x="1183158" y="440730"/>
                      </a:lnTo>
                      <a:lnTo>
                        <a:pt x="1185064" y="440865"/>
                      </a:lnTo>
                      <a:lnTo>
                        <a:pt x="1184954" y="444782"/>
                      </a:lnTo>
                      <a:lnTo>
                        <a:pt x="1183427" y="446466"/>
                      </a:lnTo>
                      <a:lnTo>
                        <a:pt x="1182377" y="447625"/>
                      </a:lnTo>
                      <a:lnTo>
                        <a:pt x="1181790" y="448272"/>
                      </a:lnTo>
                      <a:lnTo>
                        <a:pt x="1181021" y="450187"/>
                      </a:lnTo>
                      <a:lnTo>
                        <a:pt x="1179885" y="453055"/>
                      </a:lnTo>
                      <a:lnTo>
                        <a:pt x="1179555" y="454349"/>
                      </a:lnTo>
                      <a:lnTo>
                        <a:pt x="1179397" y="454995"/>
                      </a:lnTo>
                      <a:lnTo>
                        <a:pt x="1178932" y="456850"/>
                      </a:lnTo>
                      <a:lnTo>
                        <a:pt x="1179751" y="458168"/>
                      </a:lnTo>
                      <a:lnTo>
                        <a:pt x="1180886" y="460011"/>
                      </a:lnTo>
                      <a:lnTo>
                        <a:pt x="1181595" y="461146"/>
                      </a:lnTo>
                      <a:lnTo>
                        <a:pt x="1182878" y="461585"/>
                      </a:lnTo>
                      <a:lnTo>
                        <a:pt x="1185894" y="462610"/>
                      </a:lnTo>
                      <a:lnTo>
                        <a:pt x="1186786" y="462915"/>
                      </a:lnTo>
                      <a:lnTo>
                        <a:pt x="1187617" y="462866"/>
                      </a:lnTo>
                      <a:lnTo>
                        <a:pt x="1190353" y="462683"/>
                      </a:lnTo>
                      <a:lnTo>
                        <a:pt x="1191513" y="462610"/>
                      </a:lnTo>
                      <a:lnTo>
                        <a:pt x="1192661" y="462036"/>
                      </a:lnTo>
                      <a:lnTo>
                        <a:pt x="1195030" y="460853"/>
                      </a:lnTo>
                      <a:lnTo>
                        <a:pt x="1195922" y="460401"/>
                      </a:lnTo>
                      <a:lnTo>
                        <a:pt x="1196691" y="459767"/>
                      </a:lnTo>
                      <a:lnTo>
                        <a:pt x="1200148" y="456923"/>
                      </a:lnTo>
                      <a:lnTo>
                        <a:pt x="1201296" y="455972"/>
                      </a:lnTo>
                      <a:lnTo>
                        <a:pt x="1204460" y="451213"/>
                      </a:lnTo>
                      <a:lnTo>
                        <a:pt x="1205144" y="449846"/>
                      </a:lnTo>
                      <a:lnTo>
                        <a:pt x="1206048" y="448040"/>
                      </a:lnTo>
                      <a:lnTo>
                        <a:pt x="1207855" y="447430"/>
                      </a:lnTo>
                      <a:lnTo>
                        <a:pt x="1209638" y="446844"/>
                      </a:lnTo>
                      <a:lnTo>
                        <a:pt x="1210774" y="446466"/>
                      </a:lnTo>
                      <a:lnTo>
                        <a:pt x="1215245" y="445966"/>
                      </a:lnTo>
                      <a:lnTo>
                        <a:pt x="1217712" y="445697"/>
                      </a:lnTo>
                      <a:lnTo>
                        <a:pt x="1219177" y="444257"/>
                      </a:lnTo>
                      <a:lnTo>
                        <a:pt x="1223184" y="440328"/>
                      </a:lnTo>
                      <a:lnTo>
                        <a:pt x="1224662" y="438875"/>
                      </a:lnTo>
                      <a:lnTo>
                        <a:pt x="1228228" y="435081"/>
                      </a:lnTo>
                      <a:lnTo>
                        <a:pt x="1229718" y="433494"/>
                      </a:lnTo>
                      <a:lnTo>
                        <a:pt x="1231013" y="434470"/>
                      </a:lnTo>
                      <a:lnTo>
                        <a:pt x="1232308" y="435459"/>
                      </a:lnTo>
                      <a:lnTo>
                        <a:pt x="1233492" y="436374"/>
                      </a:lnTo>
                      <a:lnTo>
                        <a:pt x="1233382" y="438436"/>
                      </a:lnTo>
                      <a:lnTo>
                        <a:pt x="1233260" y="440669"/>
                      </a:lnTo>
                      <a:lnTo>
                        <a:pt x="1233163" y="442719"/>
                      </a:lnTo>
                      <a:lnTo>
                        <a:pt x="1232173" y="444367"/>
                      </a:lnTo>
                      <a:lnTo>
                        <a:pt x="1231257" y="445892"/>
                      </a:lnTo>
                      <a:lnTo>
                        <a:pt x="1231660" y="447759"/>
                      </a:lnTo>
                      <a:lnTo>
                        <a:pt x="1232429" y="451310"/>
                      </a:lnTo>
                      <a:lnTo>
                        <a:pt x="1232808" y="453055"/>
                      </a:lnTo>
                      <a:lnTo>
                        <a:pt x="1234897" y="453324"/>
                      </a:lnTo>
                      <a:lnTo>
                        <a:pt x="1236583" y="453544"/>
                      </a:lnTo>
                      <a:lnTo>
                        <a:pt x="1238256" y="452665"/>
                      </a:lnTo>
                      <a:lnTo>
                        <a:pt x="1242580" y="450395"/>
                      </a:lnTo>
                      <a:lnTo>
                        <a:pt x="1243752" y="450114"/>
                      </a:lnTo>
                      <a:lnTo>
                        <a:pt x="1247612" y="449199"/>
                      </a:lnTo>
                      <a:lnTo>
                        <a:pt x="1249200" y="448821"/>
                      </a:lnTo>
                      <a:lnTo>
                        <a:pt x="1251557" y="451054"/>
                      </a:lnTo>
                      <a:lnTo>
                        <a:pt x="1251117" y="453189"/>
                      </a:lnTo>
                      <a:lnTo>
                        <a:pt x="1250604" y="455618"/>
                      </a:lnTo>
                      <a:lnTo>
                        <a:pt x="1250433" y="456484"/>
                      </a:lnTo>
                      <a:lnTo>
                        <a:pt x="1249224" y="460267"/>
                      </a:lnTo>
                      <a:lnTo>
                        <a:pt x="1248516" y="462488"/>
                      </a:lnTo>
                      <a:lnTo>
                        <a:pt x="1249175" y="463940"/>
                      </a:lnTo>
                      <a:lnTo>
                        <a:pt x="1249737" y="465173"/>
                      </a:lnTo>
                      <a:lnTo>
                        <a:pt x="1250396" y="466625"/>
                      </a:lnTo>
                      <a:lnTo>
                        <a:pt x="1252473" y="466991"/>
                      </a:lnTo>
                      <a:lnTo>
                        <a:pt x="1254170" y="467284"/>
                      </a:lnTo>
                      <a:lnTo>
                        <a:pt x="1255819" y="466551"/>
                      </a:lnTo>
                      <a:lnTo>
                        <a:pt x="1259850" y="464758"/>
                      </a:lnTo>
                      <a:lnTo>
                        <a:pt x="1261096" y="464416"/>
                      </a:lnTo>
                      <a:lnTo>
                        <a:pt x="1265114" y="463330"/>
                      </a:lnTo>
                      <a:lnTo>
                        <a:pt x="1266788" y="462878"/>
                      </a:lnTo>
                      <a:lnTo>
                        <a:pt x="1267948" y="463513"/>
                      </a:lnTo>
                      <a:lnTo>
                        <a:pt x="1270208" y="464733"/>
                      </a:lnTo>
                      <a:lnTo>
                        <a:pt x="1271502" y="465441"/>
                      </a:lnTo>
                      <a:lnTo>
                        <a:pt x="1271490" y="468931"/>
                      </a:lnTo>
                      <a:lnTo>
                        <a:pt x="1270659" y="470151"/>
                      </a:lnTo>
                      <a:lnTo>
                        <a:pt x="1268620" y="473129"/>
                      </a:lnTo>
                      <a:lnTo>
                        <a:pt x="1268009" y="474008"/>
                      </a:lnTo>
                      <a:lnTo>
                        <a:pt x="1266812" y="475008"/>
                      </a:lnTo>
                      <a:lnTo>
                        <a:pt x="1258225" y="482171"/>
                      </a:lnTo>
                      <a:lnTo>
                        <a:pt x="1257505" y="482781"/>
                      </a:lnTo>
                      <a:lnTo>
                        <a:pt x="1256638" y="483501"/>
                      </a:lnTo>
                      <a:lnTo>
                        <a:pt x="1255221" y="484185"/>
                      </a:lnTo>
                      <a:lnTo>
                        <a:pt x="1254341" y="484612"/>
                      </a:lnTo>
                      <a:lnTo>
                        <a:pt x="1250372" y="486528"/>
                      </a:lnTo>
                      <a:lnTo>
                        <a:pt x="1249053" y="487174"/>
                      </a:lnTo>
                      <a:lnTo>
                        <a:pt x="1246854" y="488236"/>
                      </a:lnTo>
                      <a:lnTo>
                        <a:pt x="1245254" y="489371"/>
                      </a:lnTo>
                      <a:lnTo>
                        <a:pt x="1244069" y="490213"/>
                      </a:lnTo>
                      <a:lnTo>
                        <a:pt x="1240869" y="492483"/>
                      </a:lnTo>
                      <a:lnTo>
                        <a:pt x="1239282" y="493605"/>
                      </a:lnTo>
                      <a:lnTo>
                        <a:pt x="1237987" y="494337"/>
                      </a:lnTo>
                      <a:lnTo>
                        <a:pt x="1236704" y="495070"/>
                      </a:lnTo>
                      <a:lnTo>
                        <a:pt x="1230268" y="498718"/>
                      </a:lnTo>
                      <a:lnTo>
                        <a:pt x="1227690" y="500183"/>
                      </a:lnTo>
                      <a:lnTo>
                        <a:pt x="1226421" y="500976"/>
                      </a:lnTo>
                      <a:lnTo>
                        <a:pt x="1225578" y="501501"/>
                      </a:lnTo>
                      <a:lnTo>
                        <a:pt x="1222634" y="503343"/>
                      </a:lnTo>
                      <a:lnTo>
                        <a:pt x="1218493" y="505893"/>
                      </a:lnTo>
                      <a:lnTo>
                        <a:pt x="1216759" y="506845"/>
                      </a:lnTo>
                      <a:lnTo>
                        <a:pt x="1215074" y="507761"/>
                      </a:lnTo>
                      <a:lnTo>
                        <a:pt x="1214304" y="509616"/>
                      </a:lnTo>
                      <a:lnTo>
                        <a:pt x="1213474" y="511617"/>
                      </a:lnTo>
                      <a:lnTo>
                        <a:pt x="1212460" y="515387"/>
                      </a:lnTo>
                      <a:lnTo>
                        <a:pt x="1212203" y="516339"/>
                      </a:lnTo>
                      <a:lnTo>
                        <a:pt x="1212203" y="517144"/>
                      </a:lnTo>
                      <a:lnTo>
                        <a:pt x="1212191" y="518804"/>
                      </a:lnTo>
                      <a:lnTo>
                        <a:pt x="1212191" y="520891"/>
                      </a:lnTo>
                      <a:lnTo>
                        <a:pt x="1212179" y="522697"/>
                      </a:lnTo>
                      <a:lnTo>
                        <a:pt x="1213474" y="523844"/>
                      </a:lnTo>
                      <a:lnTo>
                        <a:pt x="1214231" y="524515"/>
                      </a:lnTo>
                      <a:lnTo>
                        <a:pt x="1214695" y="524930"/>
                      </a:lnTo>
                      <a:lnTo>
                        <a:pt x="1215916" y="525931"/>
                      </a:lnTo>
                      <a:lnTo>
                        <a:pt x="1216661" y="526529"/>
                      </a:lnTo>
                      <a:lnTo>
                        <a:pt x="1217834" y="527480"/>
                      </a:lnTo>
                      <a:lnTo>
                        <a:pt x="1219715" y="527810"/>
                      </a:lnTo>
                      <a:lnTo>
                        <a:pt x="1222548" y="528298"/>
                      </a:lnTo>
                      <a:lnTo>
                        <a:pt x="1225590" y="529933"/>
                      </a:lnTo>
                      <a:lnTo>
                        <a:pt x="1228204" y="531337"/>
                      </a:lnTo>
                      <a:lnTo>
                        <a:pt x="1229217" y="531898"/>
                      </a:lnTo>
                      <a:lnTo>
                        <a:pt x="1231233" y="532947"/>
                      </a:lnTo>
                      <a:lnTo>
                        <a:pt x="1236069" y="533265"/>
                      </a:lnTo>
                      <a:lnTo>
                        <a:pt x="1238512" y="533460"/>
                      </a:lnTo>
                      <a:lnTo>
                        <a:pt x="1240479" y="533606"/>
                      </a:lnTo>
                      <a:lnTo>
                        <a:pt x="1241138" y="535046"/>
                      </a:lnTo>
                      <a:lnTo>
                        <a:pt x="1242030" y="536999"/>
                      </a:lnTo>
                      <a:lnTo>
                        <a:pt x="1242665" y="538378"/>
                      </a:lnTo>
                      <a:lnTo>
                        <a:pt x="1240760" y="541867"/>
                      </a:lnTo>
                      <a:lnTo>
                        <a:pt x="1239294" y="543027"/>
                      </a:lnTo>
                      <a:lnTo>
                        <a:pt x="1238280" y="543820"/>
                      </a:lnTo>
                      <a:lnTo>
                        <a:pt x="1236338" y="545345"/>
                      </a:lnTo>
                      <a:lnTo>
                        <a:pt x="1234127" y="548518"/>
                      </a:lnTo>
                      <a:lnTo>
                        <a:pt x="1234103" y="549958"/>
                      </a:lnTo>
                      <a:lnTo>
                        <a:pt x="1233993" y="555181"/>
                      </a:lnTo>
                      <a:lnTo>
                        <a:pt x="1234152" y="556536"/>
                      </a:lnTo>
                      <a:lnTo>
                        <a:pt x="1234408" y="558695"/>
                      </a:lnTo>
                      <a:lnTo>
                        <a:pt x="1234470" y="560220"/>
                      </a:lnTo>
                      <a:lnTo>
                        <a:pt x="1234579" y="563357"/>
                      </a:lnTo>
                      <a:lnTo>
                        <a:pt x="1234628" y="564345"/>
                      </a:lnTo>
                      <a:lnTo>
                        <a:pt x="1234689" y="566383"/>
                      </a:lnTo>
                      <a:lnTo>
                        <a:pt x="1234555" y="568629"/>
                      </a:lnTo>
                      <a:lnTo>
                        <a:pt x="1233993" y="577891"/>
                      </a:lnTo>
                      <a:lnTo>
                        <a:pt x="1233932" y="578976"/>
                      </a:lnTo>
                      <a:lnTo>
                        <a:pt x="1233761" y="581698"/>
                      </a:lnTo>
                      <a:lnTo>
                        <a:pt x="1233163" y="584943"/>
                      </a:lnTo>
                      <a:lnTo>
                        <a:pt x="1232735" y="587287"/>
                      </a:lnTo>
                      <a:lnTo>
                        <a:pt x="1233223" y="589568"/>
                      </a:lnTo>
                      <a:lnTo>
                        <a:pt x="1233981" y="593010"/>
                      </a:lnTo>
                      <a:lnTo>
                        <a:pt x="1234250" y="594035"/>
                      </a:lnTo>
                      <a:lnTo>
                        <a:pt x="1235349" y="598123"/>
                      </a:lnTo>
                      <a:lnTo>
                        <a:pt x="1235752" y="599648"/>
                      </a:lnTo>
                      <a:lnTo>
                        <a:pt x="1236436" y="602198"/>
                      </a:lnTo>
                      <a:lnTo>
                        <a:pt x="1236619" y="604334"/>
                      </a:lnTo>
                      <a:lnTo>
                        <a:pt x="1237364" y="613437"/>
                      </a:lnTo>
                      <a:lnTo>
                        <a:pt x="1238072" y="621991"/>
                      </a:lnTo>
                      <a:lnTo>
                        <a:pt x="1238146" y="622821"/>
                      </a:lnTo>
                      <a:lnTo>
                        <a:pt x="1238256" y="624127"/>
                      </a:lnTo>
                      <a:lnTo>
                        <a:pt x="1237902" y="625921"/>
                      </a:lnTo>
                      <a:lnTo>
                        <a:pt x="1236973" y="630704"/>
                      </a:lnTo>
                      <a:lnTo>
                        <a:pt x="1236643" y="632388"/>
                      </a:lnTo>
                      <a:lnTo>
                        <a:pt x="1235874" y="634072"/>
                      </a:lnTo>
                      <a:lnTo>
                        <a:pt x="1235044" y="635854"/>
                      </a:lnTo>
                      <a:lnTo>
                        <a:pt x="1233297" y="639600"/>
                      </a:lnTo>
                      <a:lnTo>
                        <a:pt x="1232528" y="641272"/>
                      </a:lnTo>
                      <a:lnTo>
                        <a:pt x="1231660" y="642566"/>
                      </a:lnTo>
                      <a:lnTo>
                        <a:pt x="1231086" y="643432"/>
                      </a:lnTo>
                      <a:lnTo>
                        <a:pt x="1227923" y="648191"/>
                      </a:lnTo>
                      <a:lnTo>
                        <a:pt x="1224943" y="652694"/>
                      </a:lnTo>
                      <a:lnTo>
                        <a:pt x="1223672" y="654585"/>
                      </a:lnTo>
                      <a:lnTo>
                        <a:pt x="1222231" y="656099"/>
                      </a:lnTo>
                      <a:lnTo>
                        <a:pt x="1216967" y="661565"/>
                      </a:lnTo>
                      <a:lnTo>
                        <a:pt x="1215904" y="662676"/>
                      </a:lnTo>
                      <a:lnTo>
                        <a:pt x="1214842" y="663774"/>
                      </a:lnTo>
                      <a:lnTo>
                        <a:pt x="1213388" y="665104"/>
                      </a:lnTo>
                      <a:lnTo>
                        <a:pt x="1208674" y="669448"/>
                      </a:lnTo>
                      <a:lnTo>
                        <a:pt x="1207427" y="670595"/>
                      </a:lnTo>
                      <a:lnTo>
                        <a:pt x="1205938" y="672023"/>
                      </a:lnTo>
                      <a:lnTo>
                        <a:pt x="1203788" y="674097"/>
                      </a:lnTo>
                      <a:lnTo>
                        <a:pt x="1200466" y="677307"/>
                      </a:lnTo>
                      <a:lnTo>
                        <a:pt x="1199391" y="678344"/>
                      </a:lnTo>
                      <a:lnTo>
                        <a:pt x="1198194" y="679296"/>
                      </a:lnTo>
                      <a:lnTo>
                        <a:pt x="1192368" y="683921"/>
                      </a:lnTo>
                      <a:lnTo>
                        <a:pt x="1191818" y="684348"/>
                      </a:lnTo>
                      <a:lnTo>
                        <a:pt x="1191391" y="684629"/>
                      </a:lnTo>
                      <a:lnTo>
                        <a:pt x="1189046" y="686069"/>
                      </a:lnTo>
                      <a:lnTo>
                        <a:pt x="1188276" y="686545"/>
                      </a:lnTo>
                      <a:lnTo>
                        <a:pt x="1187727" y="686886"/>
                      </a:lnTo>
                      <a:lnTo>
                        <a:pt x="1186578" y="686935"/>
                      </a:lnTo>
                      <a:lnTo>
                        <a:pt x="1182755" y="687106"/>
                      </a:lnTo>
                      <a:lnTo>
                        <a:pt x="1181119" y="687179"/>
                      </a:lnTo>
                      <a:lnTo>
                        <a:pt x="1180716" y="685556"/>
                      </a:lnTo>
                      <a:lnTo>
                        <a:pt x="1180276" y="683823"/>
                      </a:lnTo>
                      <a:lnTo>
                        <a:pt x="1180032" y="682884"/>
                      </a:lnTo>
                      <a:lnTo>
                        <a:pt x="1180325" y="681834"/>
                      </a:lnTo>
                      <a:lnTo>
                        <a:pt x="1181729" y="676575"/>
                      </a:lnTo>
                      <a:lnTo>
                        <a:pt x="1182169" y="674097"/>
                      </a:lnTo>
                      <a:lnTo>
                        <a:pt x="1182425" y="672560"/>
                      </a:lnTo>
                      <a:lnTo>
                        <a:pt x="1182194" y="671596"/>
                      </a:lnTo>
                      <a:lnTo>
                        <a:pt x="1181888" y="670363"/>
                      </a:lnTo>
                      <a:lnTo>
                        <a:pt x="1181497" y="668753"/>
                      </a:lnTo>
                      <a:lnTo>
                        <a:pt x="1179873" y="668045"/>
                      </a:lnTo>
                      <a:lnTo>
                        <a:pt x="1175610" y="666178"/>
                      </a:lnTo>
                      <a:lnTo>
                        <a:pt x="1174902" y="665873"/>
                      </a:lnTo>
                      <a:lnTo>
                        <a:pt x="1173949" y="665641"/>
                      </a:lnTo>
                      <a:lnTo>
                        <a:pt x="1170090" y="664701"/>
                      </a:lnTo>
                      <a:lnTo>
                        <a:pt x="1168306" y="664262"/>
                      </a:lnTo>
                      <a:lnTo>
                        <a:pt x="1165705" y="663774"/>
                      </a:lnTo>
                      <a:lnTo>
                        <a:pt x="1164850" y="663615"/>
                      </a:lnTo>
                      <a:lnTo>
                        <a:pt x="1163946" y="663615"/>
                      </a:lnTo>
                      <a:lnTo>
                        <a:pt x="1163262" y="663615"/>
                      </a:lnTo>
                      <a:lnTo>
                        <a:pt x="1162150" y="663603"/>
                      </a:lnTo>
                      <a:lnTo>
                        <a:pt x="1161393" y="663603"/>
                      </a:lnTo>
                      <a:lnTo>
                        <a:pt x="1160049" y="664164"/>
                      </a:lnTo>
                      <a:lnTo>
                        <a:pt x="1155090" y="666239"/>
                      </a:lnTo>
                      <a:lnTo>
                        <a:pt x="1153832" y="666764"/>
                      </a:lnTo>
                      <a:lnTo>
                        <a:pt x="1152782" y="667532"/>
                      </a:lnTo>
                      <a:lnTo>
                        <a:pt x="1149387" y="670022"/>
                      </a:lnTo>
                      <a:lnTo>
                        <a:pt x="1148006" y="671035"/>
                      </a:lnTo>
                      <a:lnTo>
                        <a:pt x="1146663" y="673158"/>
                      </a:lnTo>
                      <a:lnTo>
                        <a:pt x="1146394" y="673585"/>
                      </a:lnTo>
                      <a:lnTo>
                        <a:pt x="1145332" y="675306"/>
                      </a:lnTo>
                      <a:lnTo>
                        <a:pt x="1143500" y="678662"/>
                      </a:lnTo>
                      <a:lnTo>
                        <a:pt x="1142473" y="680553"/>
                      </a:lnTo>
                      <a:lnTo>
                        <a:pt x="1140104" y="681090"/>
                      </a:lnTo>
                      <a:lnTo>
                        <a:pt x="1138663" y="681322"/>
                      </a:lnTo>
                      <a:lnTo>
                        <a:pt x="1134156" y="681188"/>
                      </a:lnTo>
                      <a:lnTo>
                        <a:pt x="1132764" y="681139"/>
                      </a:lnTo>
                      <a:lnTo>
                        <a:pt x="1130919" y="680431"/>
                      </a:lnTo>
                      <a:lnTo>
                        <a:pt x="1126742" y="678820"/>
                      </a:lnTo>
                      <a:lnTo>
                        <a:pt x="1123664" y="677624"/>
                      </a:lnTo>
                      <a:lnTo>
                        <a:pt x="1121245" y="677087"/>
                      </a:lnTo>
                      <a:lnTo>
                        <a:pt x="1116433" y="676013"/>
                      </a:lnTo>
                      <a:lnTo>
                        <a:pt x="1115627" y="675745"/>
                      </a:lnTo>
                      <a:lnTo>
                        <a:pt x="1113893" y="675159"/>
                      </a:lnTo>
                      <a:lnTo>
                        <a:pt x="1111719" y="674415"/>
                      </a:lnTo>
                      <a:lnTo>
                        <a:pt x="1109813" y="674329"/>
                      </a:lnTo>
                      <a:lnTo>
                        <a:pt x="1105062" y="674122"/>
                      </a:lnTo>
                      <a:lnTo>
                        <a:pt x="1098943" y="673854"/>
                      </a:lnTo>
                      <a:lnTo>
                        <a:pt x="1096317" y="673744"/>
                      </a:lnTo>
                      <a:lnTo>
                        <a:pt x="1095108" y="673780"/>
                      </a:lnTo>
                      <a:lnTo>
                        <a:pt x="1091688" y="673902"/>
                      </a:lnTo>
                      <a:lnTo>
                        <a:pt x="1088707" y="674000"/>
                      </a:lnTo>
                      <a:lnTo>
                        <a:pt x="1087510" y="674037"/>
                      </a:lnTo>
                      <a:lnTo>
                        <a:pt x="1086765" y="674354"/>
                      </a:lnTo>
                      <a:lnTo>
                        <a:pt x="1085544" y="674866"/>
                      </a:lnTo>
                      <a:lnTo>
                        <a:pt x="1083700" y="675684"/>
                      </a:lnTo>
                      <a:lnTo>
                        <a:pt x="1082808" y="677697"/>
                      </a:lnTo>
                      <a:lnTo>
                        <a:pt x="1080414" y="683079"/>
                      </a:lnTo>
                      <a:lnTo>
                        <a:pt x="1079327" y="684092"/>
                      </a:lnTo>
                      <a:lnTo>
                        <a:pt x="1077922" y="685385"/>
                      </a:lnTo>
                      <a:lnTo>
                        <a:pt x="1076481" y="686727"/>
                      </a:lnTo>
                      <a:lnTo>
                        <a:pt x="1073928" y="686398"/>
                      </a:lnTo>
                      <a:lnTo>
                        <a:pt x="1071449" y="686081"/>
                      </a:lnTo>
                      <a:lnTo>
                        <a:pt x="1067675" y="686545"/>
                      </a:lnTo>
                      <a:lnTo>
                        <a:pt x="1065782" y="688607"/>
                      </a:lnTo>
                      <a:lnTo>
                        <a:pt x="1065196" y="690059"/>
                      </a:lnTo>
                      <a:lnTo>
                        <a:pt x="1063559" y="694037"/>
                      </a:lnTo>
                      <a:lnTo>
                        <a:pt x="1063315" y="694513"/>
                      </a:lnTo>
                      <a:lnTo>
                        <a:pt x="1062411" y="696246"/>
                      </a:lnTo>
                      <a:lnTo>
                        <a:pt x="1061519" y="697978"/>
                      </a:lnTo>
                      <a:lnTo>
                        <a:pt x="1058539" y="699711"/>
                      </a:lnTo>
                      <a:lnTo>
                        <a:pt x="1057232" y="699711"/>
                      </a:lnTo>
                      <a:lnTo>
                        <a:pt x="1055583" y="699711"/>
                      </a:lnTo>
                      <a:lnTo>
                        <a:pt x="1054948" y="699687"/>
                      </a:lnTo>
                      <a:lnTo>
                        <a:pt x="1054362" y="699565"/>
                      </a:lnTo>
                      <a:lnTo>
                        <a:pt x="1053873" y="699467"/>
                      </a:lnTo>
                      <a:lnTo>
                        <a:pt x="1053397" y="699370"/>
                      </a:lnTo>
                      <a:lnTo>
                        <a:pt x="1051931" y="699065"/>
                      </a:lnTo>
                      <a:lnTo>
                        <a:pt x="1050270" y="698369"/>
                      </a:lnTo>
                      <a:lnTo>
                        <a:pt x="1048169" y="697466"/>
                      </a:lnTo>
                      <a:lnTo>
                        <a:pt x="1046398" y="697210"/>
                      </a:lnTo>
                      <a:lnTo>
                        <a:pt x="1045079" y="697015"/>
                      </a:lnTo>
                      <a:lnTo>
                        <a:pt x="1043760" y="696831"/>
                      </a:lnTo>
                      <a:lnTo>
                        <a:pt x="1042709" y="697039"/>
                      </a:lnTo>
                      <a:lnTo>
                        <a:pt x="1039021" y="697759"/>
                      </a:lnTo>
                      <a:lnTo>
                        <a:pt x="1037323" y="698088"/>
                      </a:lnTo>
                      <a:lnTo>
                        <a:pt x="1036529" y="699040"/>
                      </a:lnTo>
                      <a:lnTo>
                        <a:pt x="1035528" y="700248"/>
                      </a:lnTo>
                      <a:lnTo>
                        <a:pt x="1033378" y="702848"/>
                      </a:lnTo>
                      <a:lnTo>
                        <a:pt x="1031021" y="705069"/>
                      </a:lnTo>
                      <a:lnTo>
                        <a:pt x="1029592" y="705386"/>
                      </a:lnTo>
                      <a:lnTo>
                        <a:pt x="1027735" y="705801"/>
                      </a:lnTo>
                      <a:lnTo>
                        <a:pt x="1026770" y="706008"/>
                      </a:lnTo>
                      <a:lnTo>
                        <a:pt x="1025525" y="705801"/>
                      </a:lnTo>
                      <a:lnTo>
                        <a:pt x="1023778" y="705495"/>
                      </a:lnTo>
                      <a:lnTo>
                        <a:pt x="1022996" y="705374"/>
                      </a:lnTo>
                      <a:lnTo>
                        <a:pt x="1022154" y="705069"/>
                      </a:lnTo>
                      <a:lnTo>
                        <a:pt x="1018734" y="703848"/>
                      </a:lnTo>
                      <a:lnTo>
                        <a:pt x="1016718" y="703128"/>
                      </a:lnTo>
                      <a:lnTo>
                        <a:pt x="1014495" y="702274"/>
                      </a:lnTo>
                      <a:lnTo>
                        <a:pt x="1007826" y="699675"/>
                      </a:lnTo>
                      <a:lnTo>
                        <a:pt x="1003319" y="697918"/>
                      </a:lnTo>
                      <a:lnTo>
                        <a:pt x="1001951" y="697393"/>
                      </a:lnTo>
                      <a:lnTo>
                        <a:pt x="1001121" y="697246"/>
                      </a:lnTo>
                      <a:lnTo>
                        <a:pt x="1000205" y="697100"/>
                      </a:lnTo>
                      <a:lnTo>
                        <a:pt x="993756" y="696038"/>
                      </a:lnTo>
                      <a:lnTo>
                        <a:pt x="992217" y="695782"/>
                      </a:lnTo>
                      <a:lnTo>
                        <a:pt x="990788" y="695782"/>
                      </a:lnTo>
                      <a:lnTo>
                        <a:pt x="990043" y="695782"/>
                      </a:lnTo>
                      <a:lnTo>
                        <a:pt x="988333" y="695782"/>
                      </a:lnTo>
                      <a:lnTo>
                        <a:pt x="987502" y="695782"/>
                      </a:lnTo>
                      <a:lnTo>
                        <a:pt x="986562" y="695855"/>
                      </a:lnTo>
                      <a:lnTo>
                        <a:pt x="982201" y="696234"/>
                      </a:lnTo>
                      <a:lnTo>
                        <a:pt x="980271" y="696404"/>
                      </a:lnTo>
                      <a:lnTo>
                        <a:pt x="978513" y="696978"/>
                      </a:lnTo>
                      <a:lnTo>
                        <a:pt x="974555" y="698272"/>
                      </a:lnTo>
                      <a:lnTo>
                        <a:pt x="970903" y="699455"/>
                      </a:lnTo>
                      <a:lnTo>
                        <a:pt x="968632" y="700199"/>
                      </a:lnTo>
                      <a:lnTo>
                        <a:pt x="967288" y="700810"/>
                      </a:lnTo>
                      <a:lnTo>
                        <a:pt x="965944" y="701408"/>
                      </a:lnTo>
                      <a:lnTo>
                        <a:pt x="959239" y="704409"/>
                      </a:lnTo>
                      <a:lnTo>
                        <a:pt x="957505" y="705190"/>
                      </a:lnTo>
                      <a:lnTo>
                        <a:pt x="954476" y="706545"/>
                      </a:lnTo>
                      <a:lnTo>
                        <a:pt x="947355" y="710133"/>
                      </a:lnTo>
                      <a:lnTo>
                        <a:pt x="946793" y="710389"/>
                      </a:lnTo>
                      <a:lnTo>
                        <a:pt x="944607" y="711158"/>
                      </a:lnTo>
                      <a:lnTo>
                        <a:pt x="943239" y="711646"/>
                      </a:lnTo>
                      <a:lnTo>
                        <a:pt x="940100" y="710999"/>
                      </a:lnTo>
                      <a:lnTo>
                        <a:pt x="939062" y="710060"/>
                      </a:lnTo>
                      <a:lnTo>
                        <a:pt x="938023" y="709120"/>
                      </a:lnTo>
                      <a:lnTo>
                        <a:pt x="936961" y="708144"/>
                      </a:lnTo>
                      <a:lnTo>
                        <a:pt x="935446" y="705251"/>
                      </a:lnTo>
                      <a:lnTo>
                        <a:pt x="934139" y="702738"/>
                      </a:lnTo>
                      <a:lnTo>
                        <a:pt x="933211" y="701847"/>
                      </a:lnTo>
                      <a:lnTo>
                        <a:pt x="931928" y="700602"/>
                      </a:lnTo>
                      <a:lnTo>
                        <a:pt x="930841" y="699553"/>
                      </a:lnTo>
                      <a:lnTo>
                        <a:pt x="927544" y="699236"/>
                      </a:lnTo>
                      <a:lnTo>
                        <a:pt x="926298" y="700041"/>
                      </a:lnTo>
                      <a:lnTo>
                        <a:pt x="921889" y="702933"/>
                      </a:lnTo>
                      <a:lnTo>
                        <a:pt x="921253" y="703360"/>
                      </a:lnTo>
                      <a:lnTo>
                        <a:pt x="920118" y="704300"/>
                      </a:lnTo>
                      <a:lnTo>
                        <a:pt x="918970" y="705251"/>
                      </a:lnTo>
                      <a:lnTo>
                        <a:pt x="918151" y="705923"/>
                      </a:lnTo>
                      <a:lnTo>
                        <a:pt x="915904" y="707802"/>
                      </a:lnTo>
                      <a:lnTo>
                        <a:pt x="913253" y="710035"/>
                      </a:lnTo>
                      <a:lnTo>
                        <a:pt x="912129" y="710975"/>
                      </a:lnTo>
                      <a:lnTo>
                        <a:pt x="911152" y="711304"/>
                      </a:lnTo>
                      <a:lnTo>
                        <a:pt x="910688" y="711463"/>
                      </a:lnTo>
                      <a:lnTo>
                        <a:pt x="910224" y="711621"/>
                      </a:lnTo>
                      <a:lnTo>
                        <a:pt x="909760" y="711768"/>
                      </a:lnTo>
                      <a:lnTo>
                        <a:pt x="908355" y="712244"/>
                      </a:lnTo>
                      <a:lnTo>
                        <a:pt x="907049" y="712171"/>
                      </a:lnTo>
                      <a:lnTo>
                        <a:pt x="896728" y="711609"/>
                      </a:lnTo>
                      <a:lnTo>
                        <a:pt x="886969" y="708400"/>
                      </a:lnTo>
                      <a:lnTo>
                        <a:pt x="884929" y="707692"/>
                      </a:lnTo>
                      <a:lnTo>
                        <a:pt x="882999" y="706667"/>
                      </a:lnTo>
                      <a:lnTo>
                        <a:pt x="871530" y="700529"/>
                      </a:lnTo>
                      <a:lnTo>
                        <a:pt x="869759" y="699589"/>
                      </a:lnTo>
                      <a:lnTo>
                        <a:pt x="868440" y="698882"/>
                      </a:lnTo>
                      <a:lnTo>
                        <a:pt x="867170" y="698064"/>
                      </a:lnTo>
                      <a:lnTo>
                        <a:pt x="865900" y="697259"/>
                      </a:lnTo>
                      <a:lnTo>
                        <a:pt x="857240" y="691755"/>
                      </a:lnTo>
                      <a:lnTo>
                        <a:pt x="853161" y="689144"/>
                      </a:lnTo>
                      <a:lnTo>
                        <a:pt x="844513" y="683604"/>
                      </a:lnTo>
                      <a:lnTo>
                        <a:pt x="843279" y="682823"/>
                      </a:lnTo>
                      <a:lnTo>
                        <a:pt x="842033" y="682030"/>
                      </a:lnTo>
                      <a:lnTo>
                        <a:pt x="840788" y="681297"/>
                      </a:lnTo>
                      <a:lnTo>
                        <a:pt x="839493" y="680528"/>
                      </a:lnTo>
                      <a:lnTo>
                        <a:pt x="828452" y="674061"/>
                      </a:lnTo>
                      <a:lnTo>
                        <a:pt x="826326" y="672804"/>
                      </a:lnTo>
                      <a:lnTo>
                        <a:pt x="824983" y="672145"/>
                      </a:lnTo>
                      <a:lnTo>
                        <a:pt x="823187" y="671254"/>
                      </a:lnTo>
                      <a:lnTo>
                        <a:pt x="810192" y="664799"/>
                      </a:lnTo>
                      <a:lnTo>
                        <a:pt x="808396" y="663908"/>
                      </a:lnTo>
                      <a:lnTo>
                        <a:pt x="807065" y="663359"/>
                      </a:lnTo>
                      <a:lnTo>
                        <a:pt x="805294" y="662615"/>
                      </a:lnTo>
                      <a:lnTo>
                        <a:pt x="795742" y="658636"/>
                      </a:lnTo>
                      <a:lnTo>
                        <a:pt x="793935" y="657880"/>
                      </a:lnTo>
                      <a:lnTo>
                        <a:pt x="792493" y="657685"/>
                      </a:lnTo>
                      <a:lnTo>
                        <a:pt x="789684" y="657307"/>
                      </a:lnTo>
                      <a:lnTo>
                        <a:pt x="789037" y="657246"/>
                      </a:lnTo>
                      <a:lnTo>
                        <a:pt x="787535" y="657246"/>
                      </a:lnTo>
                      <a:lnTo>
                        <a:pt x="786203" y="657246"/>
                      </a:lnTo>
                      <a:lnTo>
                        <a:pt x="784493" y="657246"/>
                      </a:lnTo>
                      <a:lnTo>
                        <a:pt x="782881" y="658149"/>
                      </a:lnTo>
                      <a:lnTo>
                        <a:pt x="781672" y="658832"/>
                      </a:lnTo>
                      <a:lnTo>
                        <a:pt x="777775" y="661028"/>
                      </a:lnTo>
                      <a:lnTo>
                        <a:pt x="775626" y="662249"/>
                      </a:lnTo>
                      <a:lnTo>
                        <a:pt x="762300" y="669790"/>
                      </a:lnTo>
                      <a:lnTo>
                        <a:pt x="760957" y="670559"/>
                      </a:lnTo>
                      <a:lnTo>
                        <a:pt x="759723" y="671254"/>
                      </a:lnTo>
                      <a:lnTo>
                        <a:pt x="758441" y="672035"/>
                      </a:lnTo>
                      <a:lnTo>
                        <a:pt x="756743" y="673073"/>
                      </a:lnTo>
                      <a:lnTo>
                        <a:pt x="740975" y="682688"/>
                      </a:lnTo>
                      <a:lnTo>
                        <a:pt x="739717" y="683457"/>
                      </a:lnTo>
                      <a:lnTo>
                        <a:pt x="738459" y="684226"/>
                      </a:lnTo>
                      <a:lnTo>
                        <a:pt x="736785" y="685251"/>
                      </a:lnTo>
                      <a:lnTo>
                        <a:pt x="734599" y="686349"/>
                      </a:lnTo>
                      <a:lnTo>
                        <a:pt x="729799" y="688790"/>
                      </a:lnTo>
                      <a:lnTo>
                        <a:pt x="724706" y="691365"/>
                      </a:lnTo>
                      <a:lnTo>
                        <a:pt x="719197" y="694159"/>
                      </a:lnTo>
                      <a:lnTo>
                        <a:pt x="717927" y="694794"/>
                      </a:lnTo>
                      <a:lnTo>
                        <a:pt x="716645" y="695623"/>
                      </a:lnTo>
                      <a:lnTo>
                        <a:pt x="714532" y="697002"/>
                      </a:lnTo>
                      <a:lnTo>
                        <a:pt x="702220" y="704983"/>
                      </a:lnTo>
                      <a:lnTo>
                        <a:pt x="692852" y="711121"/>
                      </a:lnTo>
                      <a:lnTo>
                        <a:pt x="689590" y="713244"/>
                      </a:lnTo>
                      <a:lnTo>
                        <a:pt x="688369" y="714050"/>
                      </a:lnTo>
                      <a:lnTo>
                        <a:pt x="687135" y="714855"/>
                      </a:lnTo>
                      <a:lnTo>
                        <a:pt x="684937" y="715929"/>
                      </a:lnTo>
                      <a:lnTo>
                        <a:pt x="672576" y="721957"/>
                      </a:lnTo>
                      <a:lnTo>
                        <a:pt x="670805" y="722811"/>
                      </a:lnTo>
                      <a:lnTo>
                        <a:pt x="669083" y="723727"/>
                      </a:lnTo>
                      <a:lnTo>
                        <a:pt x="666921" y="724861"/>
                      </a:lnTo>
                      <a:lnTo>
                        <a:pt x="646426" y="735649"/>
                      </a:lnTo>
                      <a:lnTo>
                        <a:pt x="645998" y="735881"/>
                      </a:lnTo>
                      <a:lnTo>
                        <a:pt x="643837" y="737040"/>
                      </a:lnTo>
                      <a:lnTo>
                        <a:pt x="631281" y="743800"/>
                      </a:lnTo>
                      <a:lnTo>
                        <a:pt x="630609" y="744166"/>
                      </a:lnTo>
                      <a:lnTo>
                        <a:pt x="630182" y="744398"/>
                      </a:lnTo>
                      <a:lnTo>
                        <a:pt x="621522" y="749011"/>
                      </a:lnTo>
                      <a:lnTo>
                        <a:pt x="620227" y="749706"/>
                      </a:lnTo>
                      <a:lnTo>
                        <a:pt x="618053" y="750853"/>
                      </a:lnTo>
                      <a:lnTo>
                        <a:pt x="615280" y="751866"/>
                      </a:lnTo>
                      <a:lnTo>
                        <a:pt x="612093" y="753026"/>
                      </a:lnTo>
                      <a:lnTo>
                        <a:pt x="608795" y="755002"/>
                      </a:lnTo>
                      <a:lnTo>
                        <a:pt x="608257" y="755320"/>
                      </a:lnTo>
                      <a:lnTo>
                        <a:pt x="606706" y="756235"/>
                      </a:lnTo>
                      <a:lnTo>
                        <a:pt x="604581" y="756442"/>
                      </a:lnTo>
                      <a:lnTo>
                        <a:pt x="599073" y="756991"/>
                      </a:lnTo>
                      <a:lnTo>
                        <a:pt x="595164" y="757370"/>
                      </a:lnTo>
                      <a:lnTo>
                        <a:pt x="592966" y="757589"/>
                      </a:lnTo>
                      <a:lnTo>
                        <a:pt x="591219" y="758236"/>
                      </a:lnTo>
                      <a:lnTo>
                        <a:pt x="589020" y="759041"/>
                      </a:lnTo>
                      <a:lnTo>
                        <a:pt x="587726" y="759530"/>
                      </a:lnTo>
                      <a:lnTo>
                        <a:pt x="586712" y="759896"/>
                      </a:lnTo>
                      <a:lnTo>
                        <a:pt x="584941" y="760738"/>
                      </a:lnTo>
                      <a:lnTo>
                        <a:pt x="581362" y="762409"/>
                      </a:lnTo>
                      <a:lnTo>
                        <a:pt x="571469" y="767071"/>
                      </a:lnTo>
                      <a:lnTo>
                        <a:pt x="570125" y="767706"/>
                      </a:lnTo>
                      <a:lnTo>
                        <a:pt x="568769" y="768340"/>
                      </a:lnTo>
                      <a:lnTo>
                        <a:pt x="567377" y="768816"/>
                      </a:lnTo>
                      <a:lnTo>
                        <a:pt x="565985" y="769292"/>
                      </a:lnTo>
                      <a:lnTo>
                        <a:pt x="553942" y="773417"/>
                      </a:lnTo>
                      <a:lnTo>
                        <a:pt x="552537" y="773892"/>
                      </a:lnTo>
                      <a:lnTo>
                        <a:pt x="550571" y="775088"/>
                      </a:lnTo>
                      <a:lnTo>
                        <a:pt x="549190" y="775918"/>
                      </a:lnTo>
                      <a:lnTo>
                        <a:pt x="549178" y="776589"/>
                      </a:lnTo>
                      <a:lnTo>
                        <a:pt x="549154" y="778102"/>
                      </a:lnTo>
                      <a:lnTo>
                        <a:pt x="549142" y="778847"/>
                      </a:lnTo>
                      <a:lnTo>
                        <a:pt x="550681" y="780262"/>
                      </a:lnTo>
                      <a:lnTo>
                        <a:pt x="552391" y="781837"/>
                      </a:lnTo>
                      <a:lnTo>
                        <a:pt x="554027" y="782935"/>
                      </a:lnTo>
                      <a:lnTo>
                        <a:pt x="554833" y="783472"/>
                      </a:lnTo>
                      <a:lnTo>
                        <a:pt x="562198" y="788390"/>
                      </a:lnTo>
                      <a:lnTo>
                        <a:pt x="563420" y="789207"/>
                      </a:lnTo>
                      <a:lnTo>
                        <a:pt x="564641" y="790025"/>
                      </a:lnTo>
                      <a:lnTo>
                        <a:pt x="565459" y="790623"/>
                      </a:lnTo>
                      <a:lnTo>
                        <a:pt x="566681" y="791526"/>
                      </a:lnTo>
                      <a:lnTo>
                        <a:pt x="577710" y="799677"/>
                      </a:lnTo>
                      <a:lnTo>
                        <a:pt x="579750" y="801190"/>
                      </a:lnTo>
                      <a:lnTo>
                        <a:pt x="581790" y="803338"/>
                      </a:lnTo>
                      <a:lnTo>
                        <a:pt x="584868" y="806572"/>
                      </a:lnTo>
                      <a:lnTo>
                        <a:pt x="586236" y="808000"/>
                      </a:lnTo>
                      <a:lnTo>
                        <a:pt x="587249" y="808853"/>
                      </a:lnTo>
                      <a:lnTo>
                        <a:pt x="587921" y="809427"/>
                      </a:lnTo>
                      <a:lnTo>
                        <a:pt x="589289" y="810562"/>
                      </a:lnTo>
                      <a:lnTo>
                        <a:pt x="590303" y="811429"/>
                      </a:lnTo>
                      <a:lnTo>
                        <a:pt x="591585" y="812161"/>
                      </a:lnTo>
                      <a:lnTo>
                        <a:pt x="592013" y="812405"/>
                      </a:lnTo>
                      <a:lnTo>
                        <a:pt x="592868" y="812893"/>
                      </a:lnTo>
                      <a:lnTo>
                        <a:pt x="602847" y="818604"/>
                      </a:lnTo>
                      <a:lnTo>
                        <a:pt x="605448" y="820093"/>
                      </a:lnTo>
                      <a:lnTo>
                        <a:pt x="606340" y="820544"/>
                      </a:lnTo>
                      <a:lnTo>
                        <a:pt x="607671" y="821227"/>
                      </a:lnTo>
                      <a:lnTo>
                        <a:pt x="610358" y="822606"/>
                      </a:lnTo>
                      <a:lnTo>
                        <a:pt x="613033" y="823973"/>
                      </a:lnTo>
                      <a:lnTo>
                        <a:pt x="616502" y="825755"/>
                      </a:lnTo>
                      <a:lnTo>
                        <a:pt x="617320" y="826169"/>
                      </a:lnTo>
                      <a:lnTo>
                        <a:pt x="617845" y="826621"/>
                      </a:lnTo>
                      <a:lnTo>
                        <a:pt x="620386" y="828805"/>
                      </a:lnTo>
                      <a:lnTo>
                        <a:pt x="621803" y="830026"/>
                      </a:lnTo>
                      <a:lnTo>
                        <a:pt x="621009" y="831954"/>
                      </a:lnTo>
                      <a:lnTo>
                        <a:pt x="618419" y="838250"/>
                      </a:lnTo>
                      <a:lnTo>
                        <a:pt x="618236" y="838738"/>
                      </a:lnTo>
                      <a:lnTo>
                        <a:pt x="615928" y="844608"/>
                      </a:lnTo>
                      <a:lnTo>
                        <a:pt x="615158" y="846561"/>
                      </a:lnTo>
                      <a:lnTo>
                        <a:pt x="615683" y="848379"/>
                      </a:lnTo>
                      <a:lnTo>
                        <a:pt x="616795" y="852235"/>
                      </a:lnTo>
                      <a:lnTo>
                        <a:pt x="617100" y="853284"/>
                      </a:lnTo>
                      <a:lnTo>
                        <a:pt x="617662" y="854297"/>
                      </a:lnTo>
                      <a:lnTo>
                        <a:pt x="620349" y="859130"/>
                      </a:lnTo>
                      <a:lnTo>
                        <a:pt x="621106" y="860484"/>
                      </a:lnTo>
                      <a:lnTo>
                        <a:pt x="622291" y="861777"/>
                      </a:lnTo>
                      <a:lnTo>
                        <a:pt x="628350" y="868428"/>
                      </a:lnTo>
                      <a:lnTo>
                        <a:pt x="630414" y="870698"/>
                      </a:lnTo>
                      <a:lnTo>
                        <a:pt x="633931" y="874395"/>
                      </a:lnTo>
                      <a:lnTo>
                        <a:pt x="634664" y="875164"/>
                      </a:lnTo>
                      <a:lnTo>
                        <a:pt x="635275" y="875811"/>
                      </a:lnTo>
                      <a:lnTo>
                        <a:pt x="636875" y="878776"/>
                      </a:lnTo>
                      <a:lnTo>
                        <a:pt x="635324" y="880533"/>
                      </a:lnTo>
                      <a:lnTo>
                        <a:pt x="634334" y="881656"/>
                      </a:lnTo>
                      <a:lnTo>
                        <a:pt x="632905" y="882046"/>
                      </a:lnTo>
                      <a:lnTo>
                        <a:pt x="631244" y="882510"/>
                      </a:lnTo>
                      <a:lnTo>
                        <a:pt x="627787" y="883462"/>
                      </a:lnTo>
                      <a:lnTo>
                        <a:pt x="627275" y="883608"/>
                      </a:lnTo>
                      <a:lnTo>
                        <a:pt x="620215" y="885170"/>
                      </a:lnTo>
                      <a:lnTo>
                        <a:pt x="618566" y="885524"/>
                      </a:lnTo>
                      <a:lnTo>
                        <a:pt x="617625" y="886366"/>
                      </a:lnTo>
                      <a:lnTo>
                        <a:pt x="615390" y="888343"/>
                      </a:lnTo>
                      <a:lnTo>
                        <a:pt x="613937" y="889624"/>
                      </a:lnTo>
                      <a:lnTo>
                        <a:pt x="614645" y="891906"/>
                      </a:lnTo>
                      <a:lnTo>
                        <a:pt x="614829" y="892504"/>
                      </a:lnTo>
                      <a:lnTo>
                        <a:pt x="615500" y="894676"/>
                      </a:lnTo>
                      <a:lnTo>
                        <a:pt x="614145" y="897300"/>
                      </a:lnTo>
                      <a:lnTo>
                        <a:pt x="613351" y="898813"/>
                      </a:lnTo>
                      <a:lnTo>
                        <a:pt x="613119" y="901070"/>
                      </a:lnTo>
                      <a:lnTo>
                        <a:pt x="612850" y="903829"/>
                      </a:lnTo>
                      <a:lnTo>
                        <a:pt x="613913" y="905512"/>
                      </a:lnTo>
                      <a:lnTo>
                        <a:pt x="616856" y="910174"/>
                      </a:lnTo>
                      <a:lnTo>
                        <a:pt x="617906" y="911834"/>
                      </a:lnTo>
                      <a:lnTo>
                        <a:pt x="618981" y="913542"/>
                      </a:lnTo>
                      <a:lnTo>
                        <a:pt x="620068" y="915262"/>
                      </a:lnTo>
                      <a:lnTo>
                        <a:pt x="620349" y="917215"/>
                      </a:lnTo>
                      <a:lnTo>
                        <a:pt x="620496" y="918191"/>
                      </a:lnTo>
                      <a:lnTo>
                        <a:pt x="620642" y="919228"/>
                      </a:lnTo>
                      <a:lnTo>
                        <a:pt x="620801" y="920290"/>
                      </a:lnTo>
                      <a:lnTo>
                        <a:pt x="620777" y="921449"/>
                      </a:lnTo>
                      <a:lnTo>
                        <a:pt x="620716" y="924549"/>
                      </a:lnTo>
                      <a:lnTo>
                        <a:pt x="620691" y="926147"/>
                      </a:lnTo>
                      <a:lnTo>
                        <a:pt x="620215" y="929125"/>
                      </a:lnTo>
                      <a:lnTo>
                        <a:pt x="619751" y="931981"/>
                      </a:lnTo>
                      <a:lnTo>
                        <a:pt x="620129" y="935129"/>
                      </a:lnTo>
                      <a:lnTo>
                        <a:pt x="620642" y="939314"/>
                      </a:lnTo>
                      <a:lnTo>
                        <a:pt x="620826" y="940791"/>
                      </a:lnTo>
                      <a:lnTo>
                        <a:pt x="620716" y="941853"/>
                      </a:lnTo>
                      <a:lnTo>
                        <a:pt x="620557" y="943366"/>
                      </a:lnTo>
                      <a:lnTo>
                        <a:pt x="620496" y="944037"/>
                      </a:lnTo>
                      <a:lnTo>
                        <a:pt x="620312" y="945794"/>
                      </a:lnTo>
                      <a:lnTo>
                        <a:pt x="619299" y="946917"/>
                      </a:lnTo>
                      <a:lnTo>
                        <a:pt x="617809" y="948540"/>
                      </a:lnTo>
                      <a:lnTo>
                        <a:pt x="616941" y="949492"/>
                      </a:lnTo>
                      <a:lnTo>
                        <a:pt x="615573" y="950004"/>
                      </a:lnTo>
                      <a:lnTo>
                        <a:pt x="605839" y="953604"/>
                      </a:lnTo>
                      <a:lnTo>
                        <a:pt x="604043" y="954263"/>
                      </a:lnTo>
                      <a:lnTo>
                        <a:pt x="602126" y="954556"/>
                      </a:lnTo>
                      <a:lnTo>
                        <a:pt x="591060" y="956203"/>
                      </a:lnTo>
                      <a:lnTo>
                        <a:pt x="589130" y="956496"/>
                      </a:lnTo>
                      <a:lnTo>
                        <a:pt x="587433" y="955581"/>
                      </a:lnTo>
                      <a:lnTo>
                        <a:pt x="582755" y="953104"/>
                      </a:lnTo>
                      <a:lnTo>
                        <a:pt x="579848" y="951566"/>
                      </a:lnTo>
                      <a:lnTo>
                        <a:pt x="577759" y="950455"/>
                      </a:lnTo>
                      <a:lnTo>
                        <a:pt x="576025" y="949638"/>
                      </a:lnTo>
                      <a:lnTo>
                        <a:pt x="574718" y="949028"/>
                      </a:lnTo>
                      <a:lnTo>
                        <a:pt x="570785" y="947185"/>
                      </a:lnTo>
                      <a:lnTo>
                        <a:pt x="565179" y="944549"/>
                      </a:lnTo>
                      <a:lnTo>
                        <a:pt x="563200" y="943622"/>
                      </a:lnTo>
                      <a:lnTo>
                        <a:pt x="561637" y="942365"/>
                      </a:lnTo>
                      <a:lnTo>
                        <a:pt x="558424" y="939766"/>
                      </a:lnTo>
                      <a:lnTo>
                        <a:pt x="551242" y="933970"/>
                      </a:lnTo>
                      <a:lnTo>
                        <a:pt x="543462" y="927917"/>
                      </a:lnTo>
                      <a:lnTo>
                        <a:pt x="542289" y="927002"/>
                      </a:lnTo>
                      <a:lnTo>
                        <a:pt x="541129" y="926098"/>
                      </a:lnTo>
                      <a:lnTo>
                        <a:pt x="540421" y="925488"/>
                      </a:lnTo>
                      <a:lnTo>
                        <a:pt x="539346" y="924561"/>
                      </a:lnTo>
                      <a:lnTo>
                        <a:pt x="537563" y="923036"/>
                      </a:lnTo>
                      <a:lnTo>
                        <a:pt x="533422" y="919485"/>
                      </a:lnTo>
                      <a:lnTo>
                        <a:pt x="531908" y="918191"/>
                      </a:lnTo>
                      <a:lnTo>
                        <a:pt x="530576" y="916666"/>
                      </a:lnTo>
                      <a:lnTo>
                        <a:pt x="529257" y="915153"/>
                      </a:lnTo>
                      <a:lnTo>
                        <a:pt x="523944" y="909076"/>
                      </a:lnTo>
                      <a:lnTo>
                        <a:pt x="522613" y="907563"/>
                      </a:lnTo>
                      <a:lnTo>
                        <a:pt x="521001" y="906537"/>
                      </a:lnTo>
                      <a:lnTo>
                        <a:pt x="516152" y="903475"/>
                      </a:lnTo>
                      <a:lnTo>
                        <a:pt x="513269" y="901656"/>
                      </a:lnTo>
                      <a:lnTo>
                        <a:pt x="511633" y="900619"/>
                      </a:lnTo>
                      <a:lnTo>
                        <a:pt x="510081" y="900180"/>
                      </a:lnTo>
                      <a:lnTo>
                        <a:pt x="508188" y="899655"/>
                      </a:lnTo>
                      <a:lnTo>
                        <a:pt x="503229" y="898264"/>
                      </a:lnTo>
                      <a:lnTo>
                        <a:pt x="501422" y="897764"/>
                      </a:lnTo>
                      <a:lnTo>
                        <a:pt x="499870" y="898874"/>
                      </a:lnTo>
                      <a:lnTo>
                        <a:pt x="496402" y="901388"/>
                      </a:lnTo>
                      <a:lnTo>
                        <a:pt x="492774" y="903829"/>
                      </a:lnTo>
                      <a:lnTo>
                        <a:pt x="491150" y="904914"/>
                      </a:lnTo>
                      <a:lnTo>
                        <a:pt x="489769" y="906281"/>
                      </a:lnTo>
                      <a:lnTo>
                        <a:pt x="485934" y="910040"/>
                      </a:lnTo>
                      <a:lnTo>
                        <a:pt x="484469" y="911382"/>
                      </a:lnTo>
                      <a:lnTo>
                        <a:pt x="481183" y="914408"/>
                      </a:lnTo>
                      <a:lnTo>
                        <a:pt x="479717" y="915751"/>
                      </a:lnTo>
                      <a:lnTo>
                        <a:pt x="478068" y="917593"/>
                      </a:lnTo>
                      <a:lnTo>
                        <a:pt x="474441" y="921645"/>
                      </a:lnTo>
                      <a:lnTo>
                        <a:pt x="473806" y="922364"/>
                      </a:lnTo>
                      <a:lnTo>
                        <a:pt x="473439" y="922780"/>
                      </a:lnTo>
                      <a:lnTo>
                        <a:pt x="471082" y="925452"/>
                      </a:lnTo>
                      <a:lnTo>
                        <a:pt x="469812" y="926892"/>
                      </a:lnTo>
                      <a:lnTo>
                        <a:pt x="468786" y="928417"/>
                      </a:lnTo>
                      <a:lnTo>
                        <a:pt x="466343" y="932029"/>
                      </a:lnTo>
                      <a:lnTo>
                        <a:pt x="465525" y="933262"/>
                      </a:lnTo>
                      <a:lnTo>
                        <a:pt x="464645" y="934848"/>
                      </a:lnTo>
                      <a:lnTo>
                        <a:pt x="463986" y="936020"/>
                      </a:lnTo>
                      <a:lnTo>
                        <a:pt x="462813" y="938155"/>
                      </a:lnTo>
                      <a:lnTo>
                        <a:pt x="462044" y="939534"/>
                      </a:lnTo>
                      <a:lnTo>
                        <a:pt x="457854" y="946770"/>
                      </a:lnTo>
                      <a:lnTo>
                        <a:pt x="456364" y="949577"/>
                      </a:lnTo>
                      <a:lnTo>
                        <a:pt x="455448" y="951273"/>
                      </a:lnTo>
                      <a:lnTo>
                        <a:pt x="454886" y="953226"/>
                      </a:lnTo>
                      <a:lnTo>
                        <a:pt x="454019" y="956215"/>
                      </a:lnTo>
                      <a:lnTo>
                        <a:pt x="453750" y="957130"/>
                      </a:lnTo>
                      <a:lnTo>
                        <a:pt x="453298" y="959217"/>
                      </a:lnTo>
                      <a:lnTo>
                        <a:pt x="452834" y="961304"/>
                      </a:lnTo>
                      <a:lnTo>
                        <a:pt x="452492" y="962866"/>
                      </a:lnTo>
                      <a:lnTo>
                        <a:pt x="452395" y="963378"/>
                      </a:lnTo>
                      <a:lnTo>
                        <a:pt x="452077" y="964904"/>
                      </a:lnTo>
                      <a:lnTo>
                        <a:pt x="451539" y="967540"/>
                      </a:lnTo>
                      <a:lnTo>
                        <a:pt x="451320" y="968589"/>
                      </a:lnTo>
                      <a:lnTo>
                        <a:pt x="451088" y="969687"/>
                      </a:lnTo>
                      <a:lnTo>
                        <a:pt x="450807" y="970773"/>
                      </a:lnTo>
                      <a:lnTo>
                        <a:pt x="449695" y="974947"/>
                      </a:lnTo>
                      <a:lnTo>
                        <a:pt x="449146" y="977046"/>
                      </a:lnTo>
                      <a:lnTo>
                        <a:pt x="448022" y="978937"/>
                      </a:lnTo>
                      <a:lnTo>
                        <a:pt x="447081" y="980511"/>
                      </a:lnTo>
                      <a:lnTo>
                        <a:pt x="446544" y="980877"/>
                      </a:lnTo>
                      <a:lnTo>
                        <a:pt x="445750" y="981414"/>
                      </a:lnTo>
                      <a:lnTo>
                        <a:pt x="443649" y="982842"/>
                      </a:lnTo>
                      <a:lnTo>
                        <a:pt x="436712" y="985368"/>
                      </a:lnTo>
                      <a:lnTo>
                        <a:pt x="436052" y="985648"/>
                      </a:lnTo>
                      <a:lnTo>
                        <a:pt x="433951" y="986637"/>
                      </a:lnTo>
                      <a:lnTo>
                        <a:pt x="432681" y="987235"/>
                      </a:lnTo>
                      <a:lnTo>
                        <a:pt x="431606" y="988248"/>
                      </a:lnTo>
                      <a:lnTo>
                        <a:pt x="430190" y="989578"/>
                      </a:lnTo>
                      <a:lnTo>
                        <a:pt x="429371" y="990383"/>
                      </a:lnTo>
                      <a:lnTo>
                        <a:pt x="428663" y="991421"/>
                      </a:lnTo>
                      <a:lnTo>
                        <a:pt x="427405" y="993251"/>
                      </a:lnTo>
                      <a:lnTo>
                        <a:pt x="426830" y="994081"/>
                      </a:lnTo>
                      <a:lnTo>
                        <a:pt x="425841" y="995838"/>
                      </a:lnTo>
                      <a:lnTo>
                        <a:pt x="424608" y="998047"/>
                      </a:lnTo>
                      <a:lnTo>
                        <a:pt x="422885" y="1001122"/>
                      </a:lnTo>
                      <a:lnTo>
                        <a:pt x="421847" y="1002183"/>
                      </a:lnTo>
                      <a:lnTo>
                        <a:pt x="420882" y="1003148"/>
                      </a:lnTo>
                      <a:lnTo>
                        <a:pt x="418317" y="1007235"/>
                      </a:lnTo>
                      <a:lnTo>
                        <a:pt x="417011" y="1009432"/>
                      </a:lnTo>
                      <a:lnTo>
                        <a:pt x="415691" y="1011628"/>
                      </a:lnTo>
                      <a:lnTo>
                        <a:pt x="414336" y="1013129"/>
                      </a:lnTo>
                      <a:lnTo>
                        <a:pt x="410928" y="1016888"/>
                      </a:lnTo>
                      <a:lnTo>
                        <a:pt x="409169" y="1018840"/>
                      </a:lnTo>
                      <a:lnTo>
                        <a:pt x="407203" y="1021256"/>
                      </a:lnTo>
                      <a:lnTo>
                        <a:pt x="405261" y="1023672"/>
                      </a:lnTo>
                      <a:lnTo>
                        <a:pt x="401425" y="1028517"/>
                      </a:lnTo>
                      <a:lnTo>
                        <a:pt x="397615" y="1033313"/>
                      </a:lnTo>
                      <a:lnTo>
                        <a:pt x="396039" y="1035314"/>
                      </a:lnTo>
                      <a:lnTo>
                        <a:pt x="394305" y="1037157"/>
                      </a:lnTo>
                      <a:lnTo>
                        <a:pt x="389383" y="1042392"/>
                      </a:lnTo>
                      <a:lnTo>
                        <a:pt x="387734" y="1044149"/>
                      </a:lnTo>
                      <a:lnTo>
                        <a:pt x="387392" y="1044515"/>
                      </a:lnTo>
                      <a:lnTo>
                        <a:pt x="384949" y="1047041"/>
                      </a:lnTo>
                      <a:lnTo>
                        <a:pt x="383935" y="1048090"/>
                      </a:lnTo>
                      <a:lnTo>
                        <a:pt x="382249" y="1049836"/>
                      </a:lnTo>
                      <a:lnTo>
                        <a:pt x="381321" y="1050946"/>
                      </a:lnTo>
                      <a:lnTo>
                        <a:pt x="378549" y="1054265"/>
                      </a:lnTo>
                      <a:lnTo>
                        <a:pt x="377388" y="1055644"/>
                      </a:lnTo>
                      <a:lnTo>
                        <a:pt x="376387" y="1056742"/>
                      </a:lnTo>
                      <a:lnTo>
                        <a:pt x="373406" y="1060037"/>
                      </a:lnTo>
                      <a:lnTo>
                        <a:pt x="372747" y="1060757"/>
                      </a:lnTo>
                      <a:lnTo>
                        <a:pt x="372087" y="1061550"/>
                      </a:lnTo>
                      <a:lnTo>
                        <a:pt x="370756" y="1063149"/>
                      </a:lnTo>
                      <a:lnTo>
                        <a:pt x="369437" y="1064735"/>
                      </a:lnTo>
                      <a:lnTo>
                        <a:pt x="368106" y="1066334"/>
                      </a:lnTo>
                      <a:lnTo>
                        <a:pt x="367752" y="1066797"/>
                      </a:lnTo>
                      <a:lnTo>
                        <a:pt x="366188" y="1068847"/>
                      </a:lnTo>
                      <a:lnTo>
                        <a:pt x="361192" y="1075413"/>
                      </a:lnTo>
                      <a:lnTo>
                        <a:pt x="359629" y="1077463"/>
                      </a:lnTo>
                      <a:lnTo>
                        <a:pt x="358652" y="1078573"/>
                      </a:lnTo>
                      <a:lnTo>
                        <a:pt x="355330" y="1082368"/>
                      </a:lnTo>
                      <a:lnTo>
                        <a:pt x="354328" y="1083503"/>
                      </a:lnTo>
                      <a:lnTo>
                        <a:pt x="353156" y="1084467"/>
                      </a:lnTo>
                      <a:lnTo>
                        <a:pt x="348356" y="1088397"/>
                      </a:lnTo>
                      <a:lnTo>
                        <a:pt x="346890" y="1089592"/>
                      </a:lnTo>
                      <a:lnTo>
                        <a:pt x="345253" y="1090544"/>
                      </a:lnTo>
                      <a:lnTo>
                        <a:pt x="340917" y="1093094"/>
                      </a:lnTo>
                      <a:lnTo>
                        <a:pt x="339635" y="1093839"/>
                      </a:lnTo>
                      <a:lnTo>
                        <a:pt x="337986" y="1094669"/>
                      </a:lnTo>
                      <a:lnTo>
                        <a:pt x="334859" y="1096219"/>
                      </a:lnTo>
                      <a:lnTo>
                        <a:pt x="334212" y="1094730"/>
                      </a:lnTo>
                      <a:lnTo>
                        <a:pt x="333332" y="1092753"/>
                      </a:lnTo>
                      <a:lnTo>
                        <a:pt x="332697" y="1091679"/>
                      </a:lnTo>
                      <a:lnTo>
                        <a:pt x="331073" y="1088970"/>
                      </a:lnTo>
                      <a:lnTo>
                        <a:pt x="329619" y="1087664"/>
                      </a:lnTo>
                      <a:lnTo>
                        <a:pt x="328557" y="1086700"/>
                      </a:lnTo>
                      <a:lnTo>
                        <a:pt x="327641" y="1084724"/>
                      </a:lnTo>
                      <a:lnTo>
                        <a:pt x="327079" y="1083503"/>
                      </a:lnTo>
                      <a:lnTo>
                        <a:pt x="326883" y="1082564"/>
                      </a:lnTo>
                      <a:lnTo>
                        <a:pt x="326590" y="1081160"/>
                      </a:lnTo>
                      <a:lnTo>
                        <a:pt x="326285" y="1079708"/>
                      </a:lnTo>
                      <a:lnTo>
                        <a:pt x="326407" y="1078085"/>
                      </a:lnTo>
                      <a:lnTo>
                        <a:pt x="326920" y="1072094"/>
                      </a:lnTo>
                      <a:lnTo>
                        <a:pt x="327079" y="1068970"/>
                      </a:lnTo>
                      <a:lnTo>
                        <a:pt x="327238" y="1065602"/>
                      </a:lnTo>
                      <a:lnTo>
                        <a:pt x="327409" y="1062185"/>
                      </a:lnTo>
                      <a:lnTo>
                        <a:pt x="327885" y="1053277"/>
                      </a:lnTo>
                      <a:lnTo>
                        <a:pt x="327970" y="1051702"/>
                      </a:lnTo>
                      <a:lnTo>
                        <a:pt x="328080" y="1049604"/>
                      </a:lnTo>
                      <a:lnTo>
                        <a:pt x="328337" y="1047432"/>
                      </a:lnTo>
                      <a:lnTo>
                        <a:pt x="329058" y="1041477"/>
                      </a:lnTo>
                      <a:lnTo>
                        <a:pt x="329118" y="1040927"/>
                      </a:lnTo>
                      <a:lnTo>
                        <a:pt x="329424" y="1038218"/>
                      </a:lnTo>
                      <a:lnTo>
                        <a:pt x="329742" y="1035509"/>
                      </a:lnTo>
                      <a:lnTo>
                        <a:pt x="329754" y="1033435"/>
                      </a:lnTo>
                      <a:lnTo>
                        <a:pt x="329766" y="1032813"/>
                      </a:lnTo>
                      <a:lnTo>
                        <a:pt x="329815" y="1027395"/>
                      </a:lnTo>
                      <a:lnTo>
                        <a:pt x="329729" y="1023245"/>
                      </a:lnTo>
                      <a:lnTo>
                        <a:pt x="329693" y="1022489"/>
                      </a:lnTo>
                      <a:lnTo>
                        <a:pt x="329241" y="1018645"/>
                      </a:lnTo>
                      <a:lnTo>
                        <a:pt x="329058" y="1017120"/>
                      </a:lnTo>
                      <a:lnTo>
                        <a:pt x="327604" y="1014691"/>
                      </a:lnTo>
                      <a:lnTo>
                        <a:pt x="326175" y="1013727"/>
                      </a:lnTo>
                      <a:lnTo>
                        <a:pt x="325674" y="1013398"/>
                      </a:lnTo>
                      <a:lnTo>
                        <a:pt x="323488" y="1011921"/>
                      </a:lnTo>
                      <a:lnTo>
                        <a:pt x="322352" y="1009688"/>
                      </a:lnTo>
                      <a:lnTo>
                        <a:pt x="321448" y="1007894"/>
                      </a:lnTo>
                      <a:lnTo>
                        <a:pt x="321314" y="1006174"/>
                      </a:lnTo>
                      <a:lnTo>
                        <a:pt x="321131" y="1003648"/>
                      </a:lnTo>
                      <a:lnTo>
                        <a:pt x="320764" y="996717"/>
                      </a:lnTo>
                      <a:lnTo>
                        <a:pt x="320581" y="994337"/>
                      </a:lnTo>
                      <a:lnTo>
                        <a:pt x="320410" y="992006"/>
                      </a:lnTo>
                      <a:lnTo>
                        <a:pt x="320862" y="989944"/>
                      </a:lnTo>
                      <a:lnTo>
                        <a:pt x="321375" y="987552"/>
                      </a:lnTo>
                      <a:lnTo>
                        <a:pt x="318395" y="978473"/>
                      </a:lnTo>
                      <a:lnTo>
                        <a:pt x="317662" y="976228"/>
                      </a:lnTo>
                      <a:lnTo>
                        <a:pt x="317271" y="975044"/>
                      </a:lnTo>
                      <a:lnTo>
                        <a:pt x="316831" y="973702"/>
                      </a:lnTo>
                      <a:lnTo>
                        <a:pt x="316160" y="972360"/>
                      </a:lnTo>
                      <a:lnTo>
                        <a:pt x="315390" y="970822"/>
                      </a:lnTo>
                      <a:lnTo>
                        <a:pt x="315060" y="970175"/>
                      </a:lnTo>
                      <a:lnTo>
                        <a:pt x="312312" y="966588"/>
                      </a:lnTo>
                      <a:lnTo>
                        <a:pt x="311897" y="966075"/>
                      </a:lnTo>
                      <a:lnTo>
                        <a:pt x="311445" y="965587"/>
                      </a:lnTo>
                      <a:lnTo>
                        <a:pt x="309588" y="963598"/>
                      </a:lnTo>
                      <a:lnTo>
                        <a:pt x="308379" y="962317"/>
                      </a:lnTo>
                      <a:lnTo>
                        <a:pt x="305912" y="960730"/>
                      </a:lnTo>
                      <a:lnTo>
                        <a:pt x="303860" y="959412"/>
                      </a:lnTo>
                      <a:lnTo>
                        <a:pt x="303042" y="958875"/>
                      </a:lnTo>
                      <a:lnTo>
                        <a:pt x="301405" y="957826"/>
                      </a:lnTo>
                      <a:lnTo>
                        <a:pt x="300061" y="956410"/>
                      </a:lnTo>
                      <a:lnTo>
                        <a:pt x="299219" y="955532"/>
                      </a:lnTo>
                      <a:lnTo>
                        <a:pt x="298046" y="954299"/>
                      </a:lnTo>
                      <a:lnTo>
                        <a:pt x="296861" y="952237"/>
                      </a:lnTo>
                      <a:lnTo>
                        <a:pt x="295909" y="950590"/>
                      </a:lnTo>
                      <a:lnTo>
                        <a:pt x="295249" y="949431"/>
                      </a:lnTo>
                      <a:lnTo>
                        <a:pt x="294333" y="948137"/>
                      </a:lnTo>
                      <a:lnTo>
                        <a:pt x="293551" y="947002"/>
                      </a:lnTo>
                      <a:lnTo>
                        <a:pt x="292330" y="945245"/>
                      </a:lnTo>
                      <a:lnTo>
                        <a:pt x="291463" y="944012"/>
                      </a:lnTo>
                      <a:lnTo>
                        <a:pt x="290608" y="942780"/>
                      </a:lnTo>
                      <a:lnTo>
                        <a:pt x="289631" y="941572"/>
                      </a:lnTo>
                      <a:lnTo>
                        <a:pt x="287383" y="938753"/>
                      </a:lnTo>
                      <a:lnTo>
                        <a:pt x="286089" y="937154"/>
                      </a:lnTo>
                      <a:lnTo>
                        <a:pt x="284012" y="934336"/>
                      </a:lnTo>
                      <a:lnTo>
                        <a:pt x="282265" y="931968"/>
                      </a:lnTo>
                      <a:lnTo>
                        <a:pt x="280898" y="930406"/>
                      </a:lnTo>
                      <a:lnTo>
                        <a:pt x="279530" y="928844"/>
                      </a:lnTo>
                      <a:lnTo>
                        <a:pt x="278455" y="927624"/>
                      </a:lnTo>
                      <a:lnTo>
                        <a:pt x="278064" y="927185"/>
                      </a:lnTo>
                      <a:lnTo>
                        <a:pt x="277038" y="926050"/>
                      </a:lnTo>
                      <a:lnTo>
                        <a:pt x="275646" y="924512"/>
                      </a:lnTo>
                      <a:lnTo>
                        <a:pt x="274607" y="923353"/>
                      </a:lnTo>
                      <a:lnTo>
                        <a:pt x="273557" y="922194"/>
                      </a:lnTo>
                      <a:lnTo>
                        <a:pt x="272372" y="920498"/>
                      </a:lnTo>
                      <a:lnTo>
                        <a:pt x="269087" y="915836"/>
                      </a:lnTo>
                      <a:lnTo>
                        <a:pt x="267304" y="913286"/>
                      </a:lnTo>
                      <a:lnTo>
                        <a:pt x="265581" y="910503"/>
                      </a:lnTo>
                      <a:lnTo>
                        <a:pt x="264042" y="907977"/>
                      </a:lnTo>
                      <a:lnTo>
                        <a:pt x="262503" y="905842"/>
                      </a:lnTo>
                      <a:lnTo>
                        <a:pt x="259743" y="901998"/>
                      </a:lnTo>
                      <a:lnTo>
                        <a:pt x="258912" y="900790"/>
                      </a:lnTo>
                      <a:lnTo>
                        <a:pt x="257422" y="898618"/>
                      </a:lnTo>
                      <a:lnTo>
                        <a:pt x="255187" y="896433"/>
                      </a:lnTo>
                      <a:lnTo>
                        <a:pt x="253746" y="895030"/>
                      </a:lnTo>
                      <a:lnTo>
                        <a:pt x="253025" y="894188"/>
                      </a:lnTo>
                      <a:lnTo>
                        <a:pt x="252158" y="893163"/>
                      </a:lnTo>
                      <a:lnTo>
                        <a:pt x="251083" y="891882"/>
                      </a:lnTo>
                      <a:lnTo>
                        <a:pt x="250131" y="890649"/>
                      </a:lnTo>
                      <a:lnTo>
                        <a:pt x="248885" y="889014"/>
                      </a:lnTo>
                      <a:lnTo>
                        <a:pt x="248420" y="886379"/>
                      </a:lnTo>
                      <a:lnTo>
                        <a:pt x="248128" y="884682"/>
                      </a:lnTo>
                      <a:lnTo>
                        <a:pt x="248066" y="882669"/>
                      </a:lnTo>
                      <a:lnTo>
                        <a:pt x="247956" y="879081"/>
                      </a:lnTo>
                      <a:lnTo>
                        <a:pt x="246588" y="875396"/>
                      </a:lnTo>
                      <a:lnTo>
                        <a:pt x="246234" y="874749"/>
                      </a:lnTo>
                      <a:lnTo>
                        <a:pt x="245563" y="873529"/>
                      </a:lnTo>
                      <a:lnTo>
                        <a:pt x="245184" y="871625"/>
                      </a:lnTo>
                      <a:lnTo>
                        <a:pt x="244720" y="869270"/>
                      </a:lnTo>
                      <a:lnTo>
                        <a:pt x="244402" y="867684"/>
                      </a:lnTo>
                      <a:lnTo>
                        <a:pt x="244573" y="866085"/>
                      </a:lnTo>
                      <a:lnTo>
                        <a:pt x="244744" y="864511"/>
                      </a:lnTo>
                      <a:lnTo>
                        <a:pt x="244793" y="863962"/>
                      </a:lnTo>
                      <a:lnTo>
                        <a:pt x="244879" y="863217"/>
                      </a:lnTo>
                      <a:lnTo>
                        <a:pt x="245330" y="861753"/>
                      </a:lnTo>
                      <a:lnTo>
                        <a:pt x="246686" y="857348"/>
                      </a:lnTo>
                      <a:lnTo>
                        <a:pt x="247480" y="854700"/>
                      </a:lnTo>
                      <a:lnTo>
                        <a:pt x="248066" y="852747"/>
                      </a:lnTo>
                      <a:lnTo>
                        <a:pt x="248983" y="850917"/>
                      </a:lnTo>
                      <a:lnTo>
                        <a:pt x="252195" y="844522"/>
                      </a:lnTo>
                      <a:lnTo>
                        <a:pt x="253208" y="842509"/>
                      </a:lnTo>
                      <a:lnTo>
                        <a:pt x="254051" y="840312"/>
                      </a:lnTo>
                      <a:lnTo>
                        <a:pt x="255383" y="836737"/>
                      </a:lnTo>
                      <a:lnTo>
                        <a:pt x="255578" y="836212"/>
                      </a:lnTo>
                      <a:lnTo>
                        <a:pt x="255749" y="835370"/>
                      </a:lnTo>
                      <a:lnTo>
                        <a:pt x="256067" y="833747"/>
                      </a:lnTo>
                      <a:lnTo>
                        <a:pt x="255993" y="831856"/>
                      </a:lnTo>
                      <a:lnTo>
                        <a:pt x="255920" y="830343"/>
                      </a:lnTo>
                      <a:lnTo>
                        <a:pt x="255859" y="828830"/>
                      </a:lnTo>
                      <a:lnTo>
                        <a:pt x="255749" y="827109"/>
                      </a:lnTo>
                      <a:lnTo>
                        <a:pt x="255639" y="825279"/>
                      </a:lnTo>
                      <a:lnTo>
                        <a:pt x="255541" y="823802"/>
                      </a:lnTo>
                      <a:lnTo>
                        <a:pt x="255383" y="822655"/>
                      </a:lnTo>
                      <a:lnTo>
                        <a:pt x="255211" y="821508"/>
                      </a:lnTo>
                      <a:lnTo>
                        <a:pt x="254503" y="816505"/>
                      </a:lnTo>
                      <a:lnTo>
                        <a:pt x="253331" y="812893"/>
                      </a:lnTo>
                      <a:lnTo>
                        <a:pt x="252879" y="811489"/>
                      </a:lnTo>
                      <a:lnTo>
                        <a:pt x="252647" y="810806"/>
                      </a:lnTo>
                      <a:lnTo>
                        <a:pt x="252317" y="809879"/>
                      </a:lnTo>
                      <a:lnTo>
                        <a:pt x="251328" y="807109"/>
                      </a:lnTo>
                      <a:lnTo>
                        <a:pt x="250998" y="806193"/>
                      </a:lnTo>
                      <a:lnTo>
                        <a:pt x="250668" y="805266"/>
                      </a:lnTo>
                      <a:lnTo>
                        <a:pt x="250057" y="803936"/>
                      </a:lnTo>
                      <a:lnTo>
                        <a:pt x="247761" y="798859"/>
                      </a:lnTo>
                      <a:lnTo>
                        <a:pt x="247480" y="798237"/>
                      </a:lnTo>
                      <a:lnTo>
                        <a:pt x="247101" y="797578"/>
                      </a:lnTo>
                      <a:lnTo>
                        <a:pt x="245746" y="795247"/>
                      </a:lnTo>
                      <a:lnTo>
                        <a:pt x="243926" y="793905"/>
                      </a:lnTo>
                      <a:lnTo>
                        <a:pt x="242900" y="793258"/>
                      </a:lnTo>
                      <a:lnTo>
                        <a:pt x="241837" y="789610"/>
                      </a:lnTo>
                      <a:lnTo>
                        <a:pt x="241349" y="788084"/>
                      </a:lnTo>
                      <a:lnTo>
                        <a:pt x="239675" y="786559"/>
                      </a:lnTo>
                      <a:lnTo>
                        <a:pt x="237672" y="784729"/>
                      </a:lnTo>
                      <a:lnTo>
                        <a:pt x="236927" y="783911"/>
                      </a:lnTo>
                      <a:lnTo>
                        <a:pt x="235742" y="782605"/>
                      </a:lnTo>
                      <a:lnTo>
                        <a:pt x="235266" y="782080"/>
                      </a:lnTo>
                      <a:lnTo>
                        <a:pt x="234313" y="781019"/>
                      </a:lnTo>
                      <a:lnTo>
                        <a:pt x="233947" y="780165"/>
                      </a:lnTo>
                      <a:lnTo>
                        <a:pt x="233165" y="778346"/>
                      </a:lnTo>
                      <a:lnTo>
                        <a:pt x="232518" y="776821"/>
                      </a:lnTo>
                      <a:lnTo>
                        <a:pt x="233275" y="775162"/>
                      </a:lnTo>
                      <a:lnTo>
                        <a:pt x="233825" y="773954"/>
                      </a:lnTo>
                      <a:lnTo>
                        <a:pt x="234265" y="773002"/>
                      </a:lnTo>
                      <a:lnTo>
                        <a:pt x="234533" y="771354"/>
                      </a:lnTo>
                      <a:lnTo>
                        <a:pt x="234887" y="769194"/>
                      </a:lnTo>
                      <a:lnTo>
                        <a:pt x="234093" y="767083"/>
                      </a:lnTo>
                      <a:lnTo>
                        <a:pt x="233300" y="764984"/>
                      </a:lnTo>
                      <a:lnTo>
                        <a:pt x="231346" y="762580"/>
                      </a:lnTo>
                      <a:lnTo>
                        <a:pt x="229281" y="760042"/>
                      </a:lnTo>
                      <a:lnTo>
                        <a:pt x="229013" y="759237"/>
                      </a:lnTo>
                      <a:lnTo>
                        <a:pt x="228549" y="757883"/>
                      </a:lnTo>
                      <a:lnTo>
                        <a:pt x="228084" y="756516"/>
                      </a:lnTo>
                      <a:lnTo>
                        <a:pt x="224335" y="747034"/>
                      </a:lnTo>
                      <a:lnTo>
                        <a:pt x="223541" y="745045"/>
                      </a:lnTo>
                      <a:lnTo>
                        <a:pt x="222991" y="743202"/>
                      </a:lnTo>
                      <a:lnTo>
                        <a:pt x="222759" y="742470"/>
                      </a:lnTo>
                      <a:lnTo>
                        <a:pt x="220902" y="736283"/>
                      </a:lnTo>
                      <a:lnTo>
                        <a:pt x="220047" y="733196"/>
                      </a:lnTo>
                      <a:lnTo>
                        <a:pt x="219473" y="731146"/>
                      </a:lnTo>
                      <a:lnTo>
                        <a:pt x="219400" y="728547"/>
                      </a:lnTo>
                      <a:lnTo>
                        <a:pt x="219278" y="723861"/>
                      </a:lnTo>
                      <a:lnTo>
                        <a:pt x="219058" y="721188"/>
                      </a:lnTo>
                      <a:lnTo>
                        <a:pt x="218802" y="717979"/>
                      </a:lnTo>
                      <a:lnTo>
                        <a:pt x="218582" y="715307"/>
                      </a:lnTo>
                      <a:lnTo>
                        <a:pt x="218338" y="713281"/>
                      </a:lnTo>
                      <a:lnTo>
                        <a:pt x="218020" y="710608"/>
                      </a:lnTo>
                      <a:lnTo>
                        <a:pt x="217812" y="708009"/>
                      </a:lnTo>
                      <a:lnTo>
                        <a:pt x="217409" y="702823"/>
                      </a:lnTo>
                      <a:lnTo>
                        <a:pt x="217324" y="701786"/>
                      </a:lnTo>
                      <a:lnTo>
                        <a:pt x="217214" y="700346"/>
                      </a:lnTo>
                      <a:lnTo>
                        <a:pt x="216933" y="698845"/>
                      </a:lnTo>
                      <a:lnTo>
                        <a:pt x="216200" y="694830"/>
                      </a:lnTo>
                      <a:lnTo>
                        <a:pt x="215931" y="693342"/>
                      </a:lnTo>
                      <a:lnTo>
                        <a:pt x="215712" y="692146"/>
                      </a:lnTo>
                      <a:lnTo>
                        <a:pt x="215296" y="691218"/>
                      </a:lnTo>
                      <a:lnTo>
                        <a:pt x="214991" y="690523"/>
                      </a:lnTo>
                      <a:lnTo>
                        <a:pt x="214783" y="690034"/>
                      </a:lnTo>
                      <a:lnTo>
                        <a:pt x="212145" y="684067"/>
                      </a:lnTo>
                      <a:lnTo>
                        <a:pt x="211388" y="682347"/>
                      </a:lnTo>
                      <a:lnTo>
                        <a:pt x="210948" y="680822"/>
                      </a:lnTo>
                      <a:lnTo>
                        <a:pt x="210643" y="679809"/>
                      </a:lnTo>
                      <a:lnTo>
                        <a:pt x="209165" y="674732"/>
                      </a:lnTo>
                      <a:lnTo>
                        <a:pt x="207712" y="669949"/>
                      </a:lnTo>
                      <a:lnTo>
                        <a:pt x="207345" y="668765"/>
                      </a:lnTo>
                      <a:lnTo>
                        <a:pt x="207137" y="668069"/>
                      </a:lnTo>
                      <a:lnTo>
                        <a:pt x="207088" y="665934"/>
                      </a:lnTo>
                      <a:lnTo>
                        <a:pt x="207076" y="665409"/>
                      </a:lnTo>
                      <a:lnTo>
                        <a:pt x="207052" y="664335"/>
                      </a:lnTo>
                      <a:lnTo>
                        <a:pt x="207125" y="663335"/>
                      </a:lnTo>
                      <a:lnTo>
                        <a:pt x="207320" y="661089"/>
                      </a:lnTo>
                      <a:lnTo>
                        <a:pt x="207492" y="659088"/>
                      </a:lnTo>
                      <a:lnTo>
                        <a:pt x="207613" y="657587"/>
                      </a:lnTo>
                      <a:lnTo>
                        <a:pt x="207870" y="655976"/>
                      </a:lnTo>
                      <a:lnTo>
                        <a:pt x="208554" y="651657"/>
                      </a:lnTo>
                      <a:lnTo>
                        <a:pt x="208896" y="649509"/>
                      </a:lnTo>
                      <a:lnTo>
                        <a:pt x="208933" y="647398"/>
                      </a:lnTo>
                      <a:lnTo>
                        <a:pt x="208994" y="644176"/>
                      </a:lnTo>
                      <a:lnTo>
                        <a:pt x="209018" y="642809"/>
                      </a:lnTo>
                      <a:lnTo>
                        <a:pt x="209043" y="640979"/>
                      </a:lnTo>
                      <a:lnTo>
                        <a:pt x="208860" y="638758"/>
                      </a:lnTo>
                      <a:lnTo>
                        <a:pt x="208066" y="629191"/>
                      </a:lnTo>
                      <a:lnTo>
                        <a:pt x="207943" y="627580"/>
                      </a:lnTo>
                      <a:lnTo>
                        <a:pt x="207430" y="625042"/>
                      </a:lnTo>
                      <a:lnTo>
                        <a:pt x="207162" y="623675"/>
                      </a:lnTo>
                      <a:lnTo>
                        <a:pt x="206905" y="622431"/>
                      </a:lnTo>
                      <a:lnTo>
                        <a:pt x="206551" y="619392"/>
                      </a:lnTo>
                      <a:lnTo>
                        <a:pt x="206319" y="617367"/>
                      </a:lnTo>
                      <a:lnTo>
                        <a:pt x="205550" y="610655"/>
                      </a:lnTo>
                      <a:lnTo>
                        <a:pt x="205232" y="607897"/>
                      </a:lnTo>
                      <a:lnTo>
                        <a:pt x="204890" y="604529"/>
                      </a:lnTo>
                      <a:lnTo>
                        <a:pt x="202936" y="585359"/>
                      </a:lnTo>
                      <a:lnTo>
                        <a:pt x="202533" y="584700"/>
                      </a:lnTo>
                      <a:lnTo>
                        <a:pt x="201592" y="583138"/>
                      </a:lnTo>
                      <a:lnTo>
                        <a:pt x="199564" y="581588"/>
                      </a:lnTo>
                      <a:lnTo>
                        <a:pt x="198759" y="580965"/>
                      </a:lnTo>
                      <a:lnTo>
                        <a:pt x="198355" y="580685"/>
                      </a:lnTo>
                      <a:lnTo>
                        <a:pt x="197183" y="579818"/>
                      </a:lnTo>
                      <a:lnTo>
                        <a:pt x="195998" y="578964"/>
                      </a:lnTo>
                      <a:lnTo>
                        <a:pt x="193690" y="577292"/>
                      </a:lnTo>
                      <a:lnTo>
                        <a:pt x="191772" y="575901"/>
                      </a:lnTo>
                      <a:lnTo>
                        <a:pt x="190978" y="575279"/>
                      </a:lnTo>
                      <a:lnTo>
                        <a:pt x="189402" y="574022"/>
                      </a:lnTo>
                      <a:lnTo>
                        <a:pt x="180328" y="566798"/>
                      </a:lnTo>
                      <a:lnTo>
                        <a:pt x="178349" y="565224"/>
                      </a:lnTo>
                      <a:lnTo>
                        <a:pt x="176871" y="563967"/>
                      </a:lnTo>
                      <a:lnTo>
                        <a:pt x="174294" y="561770"/>
                      </a:lnTo>
                      <a:lnTo>
                        <a:pt x="172572" y="560294"/>
                      </a:lnTo>
                      <a:lnTo>
                        <a:pt x="171534" y="559415"/>
                      </a:lnTo>
                      <a:lnTo>
                        <a:pt x="170434" y="558317"/>
                      </a:lnTo>
                      <a:lnTo>
                        <a:pt x="168614" y="556499"/>
                      </a:lnTo>
                      <a:lnTo>
                        <a:pt x="167161" y="555034"/>
                      </a:lnTo>
                      <a:lnTo>
                        <a:pt x="165903" y="553497"/>
                      </a:lnTo>
                      <a:lnTo>
                        <a:pt x="161225" y="547713"/>
                      </a:lnTo>
                      <a:lnTo>
                        <a:pt x="158122" y="543674"/>
                      </a:lnTo>
                      <a:lnTo>
                        <a:pt x="156877" y="542063"/>
                      </a:lnTo>
                      <a:lnTo>
                        <a:pt x="156767" y="539341"/>
                      </a:lnTo>
                      <a:lnTo>
                        <a:pt x="156632" y="536083"/>
                      </a:lnTo>
                      <a:lnTo>
                        <a:pt x="156522" y="535071"/>
                      </a:lnTo>
                      <a:lnTo>
                        <a:pt x="156388" y="533826"/>
                      </a:lnTo>
                      <a:lnTo>
                        <a:pt x="156144" y="531605"/>
                      </a:lnTo>
                      <a:lnTo>
                        <a:pt x="154861" y="529494"/>
                      </a:lnTo>
                      <a:lnTo>
                        <a:pt x="153029" y="528371"/>
                      </a:lnTo>
                      <a:lnTo>
                        <a:pt x="151783" y="527603"/>
                      </a:lnTo>
                      <a:lnTo>
                        <a:pt x="150391" y="526260"/>
                      </a:lnTo>
                      <a:lnTo>
                        <a:pt x="149499" y="525418"/>
                      </a:lnTo>
                      <a:lnTo>
                        <a:pt x="148693" y="522721"/>
                      </a:lnTo>
                      <a:lnTo>
                        <a:pt x="148962" y="520964"/>
                      </a:lnTo>
                      <a:lnTo>
                        <a:pt x="149634" y="516681"/>
                      </a:lnTo>
                      <a:lnTo>
                        <a:pt x="149707" y="516132"/>
                      </a:lnTo>
                      <a:lnTo>
                        <a:pt x="150086" y="513020"/>
                      </a:lnTo>
                      <a:lnTo>
                        <a:pt x="150196" y="512166"/>
                      </a:lnTo>
                      <a:lnTo>
                        <a:pt x="150415" y="510421"/>
                      </a:lnTo>
                      <a:lnTo>
                        <a:pt x="149988" y="509225"/>
                      </a:lnTo>
                      <a:lnTo>
                        <a:pt x="149377" y="507492"/>
                      </a:lnTo>
                      <a:lnTo>
                        <a:pt x="148766" y="505735"/>
                      </a:lnTo>
                      <a:lnTo>
                        <a:pt x="146861" y="505735"/>
                      </a:lnTo>
                      <a:lnTo>
                        <a:pt x="144687" y="505735"/>
                      </a:lnTo>
                      <a:lnTo>
                        <a:pt x="143625" y="505735"/>
                      </a:lnTo>
                      <a:lnTo>
                        <a:pt x="142769" y="505942"/>
                      </a:lnTo>
                      <a:lnTo>
                        <a:pt x="141988" y="506125"/>
                      </a:lnTo>
                      <a:lnTo>
                        <a:pt x="140119" y="506577"/>
                      </a:lnTo>
                      <a:lnTo>
                        <a:pt x="137518" y="506089"/>
                      </a:lnTo>
                      <a:lnTo>
                        <a:pt x="136394" y="505064"/>
                      </a:lnTo>
                      <a:lnTo>
                        <a:pt x="133365" y="502294"/>
                      </a:lnTo>
                      <a:lnTo>
                        <a:pt x="129016" y="498633"/>
                      </a:lnTo>
                      <a:lnTo>
                        <a:pt x="128162" y="498987"/>
                      </a:lnTo>
                      <a:lnTo>
                        <a:pt x="125596" y="500012"/>
                      </a:lnTo>
                      <a:lnTo>
                        <a:pt x="125035" y="500244"/>
                      </a:lnTo>
                      <a:lnTo>
                        <a:pt x="124558" y="500183"/>
                      </a:lnTo>
                      <a:lnTo>
                        <a:pt x="122494" y="500036"/>
                      </a:lnTo>
                      <a:lnTo>
                        <a:pt x="120552" y="502038"/>
                      </a:lnTo>
                      <a:lnTo>
                        <a:pt x="119038" y="503843"/>
                      </a:lnTo>
                      <a:lnTo>
                        <a:pt x="118146" y="504917"/>
                      </a:lnTo>
                      <a:lnTo>
                        <a:pt x="116216" y="504783"/>
                      </a:lnTo>
                      <a:lnTo>
                        <a:pt x="114799" y="504673"/>
                      </a:lnTo>
                      <a:lnTo>
                        <a:pt x="114311" y="504649"/>
                      </a:lnTo>
                      <a:lnTo>
                        <a:pt x="113664" y="504478"/>
                      </a:lnTo>
                      <a:lnTo>
                        <a:pt x="112308" y="504112"/>
                      </a:lnTo>
                      <a:lnTo>
                        <a:pt x="109828" y="503453"/>
                      </a:lnTo>
                      <a:lnTo>
                        <a:pt x="107740" y="503258"/>
                      </a:lnTo>
                      <a:lnTo>
                        <a:pt x="106677" y="503160"/>
                      </a:lnTo>
                      <a:lnTo>
                        <a:pt x="106164" y="503050"/>
                      </a:lnTo>
                      <a:lnTo>
                        <a:pt x="103917" y="502562"/>
                      </a:lnTo>
                      <a:lnTo>
                        <a:pt x="104540" y="499670"/>
                      </a:lnTo>
                      <a:lnTo>
                        <a:pt x="105016" y="498840"/>
                      </a:lnTo>
                      <a:lnTo>
                        <a:pt x="108424" y="492788"/>
                      </a:lnTo>
                      <a:lnTo>
                        <a:pt x="109144" y="491494"/>
                      </a:lnTo>
                      <a:lnTo>
                        <a:pt x="111367" y="487540"/>
                      </a:lnTo>
                      <a:lnTo>
                        <a:pt x="111844" y="486686"/>
                      </a:lnTo>
                      <a:lnTo>
                        <a:pt x="112112" y="485649"/>
                      </a:lnTo>
                      <a:lnTo>
                        <a:pt x="112369" y="484673"/>
                      </a:lnTo>
                      <a:lnTo>
                        <a:pt x="112882" y="482672"/>
                      </a:lnTo>
                      <a:lnTo>
                        <a:pt x="112051" y="481085"/>
                      </a:lnTo>
                      <a:lnTo>
                        <a:pt x="110317" y="477827"/>
                      </a:lnTo>
                      <a:lnTo>
                        <a:pt x="108546" y="475289"/>
                      </a:lnTo>
                      <a:lnTo>
                        <a:pt x="108033" y="474569"/>
                      </a:lnTo>
                      <a:lnTo>
                        <a:pt x="107459" y="473983"/>
                      </a:lnTo>
                      <a:lnTo>
                        <a:pt x="106530" y="473056"/>
                      </a:lnTo>
                      <a:lnTo>
                        <a:pt x="104833" y="471347"/>
                      </a:lnTo>
                      <a:lnTo>
                        <a:pt x="104039" y="470554"/>
                      </a:lnTo>
                      <a:lnTo>
                        <a:pt x="103172" y="470054"/>
                      </a:lnTo>
                      <a:lnTo>
                        <a:pt x="99862" y="468174"/>
                      </a:lnTo>
                      <a:lnTo>
                        <a:pt x="98396" y="467332"/>
                      </a:lnTo>
                      <a:lnTo>
                        <a:pt x="96637" y="467479"/>
                      </a:lnTo>
                      <a:lnTo>
                        <a:pt x="95745" y="467552"/>
                      </a:lnTo>
                      <a:lnTo>
                        <a:pt x="93034" y="467760"/>
                      </a:lnTo>
                      <a:lnTo>
                        <a:pt x="90494" y="467442"/>
                      </a:lnTo>
                      <a:lnTo>
                        <a:pt x="89260" y="467284"/>
                      </a:lnTo>
                      <a:lnTo>
                        <a:pt x="86817" y="466942"/>
                      </a:lnTo>
                      <a:lnTo>
                        <a:pt x="83800" y="465990"/>
                      </a:lnTo>
                      <a:lnTo>
                        <a:pt x="82896" y="465709"/>
                      </a:lnTo>
                      <a:lnTo>
                        <a:pt x="85290" y="464221"/>
                      </a:lnTo>
                      <a:lnTo>
                        <a:pt x="85877" y="463855"/>
                      </a:lnTo>
                      <a:lnTo>
                        <a:pt x="87257" y="462988"/>
                      </a:lnTo>
                      <a:lnTo>
                        <a:pt x="87452" y="461964"/>
                      </a:lnTo>
                      <a:lnTo>
                        <a:pt x="87831" y="459999"/>
                      </a:lnTo>
                      <a:lnTo>
                        <a:pt x="88026" y="458937"/>
                      </a:lnTo>
                      <a:lnTo>
                        <a:pt x="87281" y="458120"/>
                      </a:lnTo>
                      <a:lnTo>
                        <a:pt x="85620" y="456265"/>
                      </a:lnTo>
                      <a:lnTo>
                        <a:pt x="82017" y="454666"/>
                      </a:lnTo>
                      <a:lnTo>
                        <a:pt x="81077" y="454617"/>
                      </a:lnTo>
                      <a:lnTo>
                        <a:pt x="80295" y="454581"/>
                      </a:lnTo>
                      <a:lnTo>
                        <a:pt x="79245" y="454532"/>
                      </a:lnTo>
                      <a:lnTo>
                        <a:pt x="77913" y="454276"/>
                      </a:lnTo>
                      <a:lnTo>
                        <a:pt x="77058" y="454117"/>
                      </a:lnTo>
                      <a:lnTo>
                        <a:pt x="75861" y="453885"/>
                      </a:lnTo>
                      <a:lnTo>
                        <a:pt x="75006" y="453544"/>
                      </a:lnTo>
                      <a:lnTo>
                        <a:pt x="72454" y="452518"/>
                      </a:lnTo>
                      <a:lnTo>
                        <a:pt x="71171" y="452006"/>
                      </a:lnTo>
                      <a:lnTo>
                        <a:pt x="69498" y="450908"/>
                      </a:lnTo>
                      <a:lnTo>
                        <a:pt x="66578" y="448979"/>
                      </a:lnTo>
                      <a:lnTo>
                        <a:pt x="65259" y="448113"/>
                      </a:lnTo>
                      <a:lnTo>
                        <a:pt x="64038" y="447344"/>
                      </a:lnTo>
                      <a:lnTo>
                        <a:pt x="60350" y="445038"/>
                      </a:lnTo>
                      <a:lnTo>
                        <a:pt x="59531" y="444525"/>
                      </a:lnTo>
                      <a:lnTo>
                        <a:pt x="58371" y="443745"/>
                      </a:lnTo>
                      <a:lnTo>
                        <a:pt x="56429" y="442451"/>
                      </a:lnTo>
                      <a:lnTo>
                        <a:pt x="55268" y="441670"/>
                      </a:lnTo>
                      <a:lnTo>
                        <a:pt x="54877" y="441389"/>
                      </a:lnTo>
                      <a:lnTo>
                        <a:pt x="49784" y="437741"/>
                      </a:lnTo>
                      <a:lnTo>
                        <a:pt x="49003" y="437191"/>
                      </a:lnTo>
                      <a:lnTo>
                        <a:pt x="48514" y="436838"/>
                      </a:lnTo>
                      <a:lnTo>
                        <a:pt x="47635" y="436069"/>
                      </a:lnTo>
                      <a:lnTo>
                        <a:pt x="45289" y="433994"/>
                      </a:lnTo>
                      <a:lnTo>
                        <a:pt x="44203" y="433031"/>
                      </a:lnTo>
                      <a:lnTo>
                        <a:pt x="42957" y="431432"/>
                      </a:lnTo>
                      <a:lnTo>
                        <a:pt x="42016" y="430236"/>
                      </a:lnTo>
                      <a:lnTo>
                        <a:pt x="41234" y="429113"/>
                      </a:lnTo>
                      <a:lnTo>
                        <a:pt x="39891" y="427161"/>
                      </a:lnTo>
                      <a:lnTo>
                        <a:pt x="38975" y="426026"/>
                      </a:lnTo>
                      <a:lnTo>
                        <a:pt x="38364" y="425269"/>
                      </a:lnTo>
                      <a:lnTo>
                        <a:pt x="37754" y="424513"/>
                      </a:lnTo>
                      <a:lnTo>
                        <a:pt x="37021" y="423598"/>
                      </a:lnTo>
                      <a:lnTo>
                        <a:pt x="36019" y="422560"/>
                      </a:lnTo>
                      <a:lnTo>
                        <a:pt x="34016" y="420486"/>
                      </a:lnTo>
                      <a:lnTo>
                        <a:pt x="33014" y="419449"/>
                      </a:lnTo>
                      <a:lnTo>
                        <a:pt x="32294" y="418778"/>
                      </a:lnTo>
                      <a:lnTo>
                        <a:pt x="28532" y="415324"/>
                      </a:lnTo>
                      <a:lnTo>
                        <a:pt x="25430" y="412798"/>
                      </a:lnTo>
                      <a:lnTo>
                        <a:pt x="22730" y="410589"/>
                      </a:lnTo>
                      <a:lnTo>
                        <a:pt x="21985" y="409992"/>
                      </a:lnTo>
                      <a:lnTo>
                        <a:pt x="21142" y="409296"/>
                      </a:lnTo>
                      <a:lnTo>
                        <a:pt x="20556" y="408759"/>
                      </a:lnTo>
                      <a:lnTo>
                        <a:pt x="19835" y="408112"/>
                      </a:lnTo>
                      <a:lnTo>
                        <a:pt x="15683" y="404354"/>
                      </a:lnTo>
                      <a:lnTo>
                        <a:pt x="14242" y="403317"/>
                      </a:lnTo>
                      <a:lnTo>
                        <a:pt x="12971" y="402401"/>
                      </a:lnTo>
                      <a:lnTo>
                        <a:pt x="12409" y="401596"/>
                      </a:lnTo>
                      <a:lnTo>
                        <a:pt x="10809" y="399351"/>
                      </a:lnTo>
                      <a:lnTo>
                        <a:pt x="9991" y="398204"/>
                      </a:lnTo>
                      <a:lnTo>
                        <a:pt x="9881" y="396556"/>
                      </a:lnTo>
                      <a:lnTo>
                        <a:pt x="9673" y="393322"/>
                      </a:lnTo>
                      <a:lnTo>
                        <a:pt x="9637" y="392773"/>
                      </a:lnTo>
                      <a:lnTo>
                        <a:pt x="9686" y="392236"/>
                      </a:lnTo>
                      <a:lnTo>
                        <a:pt x="10211" y="387428"/>
                      </a:lnTo>
                      <a:lnTo>
                        <a:pt x="10345" y="386391"/>
                      </a:lnTo>
                      <a:lnTo>
                        <a:pt x="10614" y="384280"/>
                      </a:lnTo>
                      <a:lnTo>
                        <a:pt x="12348" y="382791"/>
                      </a:lnTo>
                      <a:lnTo>
                        <a:pt x="14730" y="380509"/>
                      </a:lnTo>
                      <a:lnTo>
                        <a:pt x="15756" y="379265"/>
                      </a:lnTo>
                      <a:lnTo>
                        <a:pt x="16355" y="377776"/>
                      </a:lnTo>
                      <a:lnTo>
                        <a:pt x="16635" y="376494"/>
                      </a:lnTo>
                      <a:lnTo>
                        <a:pt x="17832" y="371064"/>
                      </a:lnTo>
                      <a:lnTo>
                        <a:pt x="18101" y="369868"/>
                      </a:lnTo>
                      <a:lnTo>
                        <a:pt x="18297" y="368038"/>
                      </a:lnTo>
                      <a:lnTo>
                        <a:pt x="18883" y="362681"/>
                      </a:lnTo>
                      <a:lnTo>
                        <a:pt x="18932" y="362169"/>
                      </a:lnTo>
                      <a:lnTo>
                        <a:pt x="19054" y="360790"/>
                      </a:lnTo>
                      <a:lnTo>
                        <a:pt x="19115" y="360094"/>
                      </a:lnTo>
                      <a:lnTo>
                        <a:pt x="19506" y="355420"/>
                      </a:lnTo>
                      <a:lnTo>
                        <a:pt x="19640" y="353858"/>
                      </a:lnTo>
                      <a:lnTo>
                        <a:pt x="19762" y="352308"/>
                      </a:lnTo>
                      <a:lnTo>
                        <a:pt x="19787" y="350673"/>
                      </a:lnTo>
                      <a:lnTo>
                        <a:pt x="19860" y="342546"/>
                      </a:lnTo>
                      <a:lnTo>
                        <a:pt x="19860" y="342009"/>
                      </a:lnTo>
                      <a:lnTo>
                        <a:pt x="19860" y="338751"/>
                      </a:lnTo>
                      <a:lnTo>
                        <a:pt x="19506" y="337372"/>
                      </a:lnTo>
                      <a:lnTo>
                        <a:pt x="19115" y="335871"/>
                      </a:lnTo>
                      <a:lnTo>
                        <a:pt x="19115" y="334590"/>
                      </a:lnTo>
                      <a:lnTo>
                        <a:pt x="19115" y="333406"/>
                      </a:lnTo>
                      <a:lnTo>
                        <a:pt x="18822" y="332064"/>
                      </a:lnTo>
                      <a:lnTo>
                        <a:pt x="18467" y="330539"/>
                      </a:lnTo>
                      <a:lnTo>
                        <a:pt x="18602" y="328159"/>
                      </a:lnTo>
                      <a:lnTo>
                        <a:pt x="18700" y="327183"/>
                      </a:lnTo>
                      <a:lnTo>
                        <a:pt x="18834" y="326243"/>
                      </a:lnTo>
                      <a:lnTo>
                        <a:pt x="18761" y="322399"/>
                      </a:lnTo>
                      <a:lnTo>
                        <a:pt x="18321" y="321081"/>
                      </a:lnTo>
                      <a:lnTo>
                        <a:pt x="17661" y="319105"/>
                      </a:lnTo>
                      <a:lnTo>
                        <a:pt x="17539" y="315236"/>
                      </a:lnTo>
                      <a:lnTo>
                        <a:pt x="17527" y="314577"/>
                      </a:lnTo>
                      <a:lnTo>
                        <a:pt x="17039" y="312051"/>
                      </a:lnTo>
                      <a:lnTo>
                        <a:pt x="16281" y="311734"/>
                      </a:lnTo>
                      <a:lnTo>
                        <a:pt x="14889" y="311722"/>
                      </a:lnTo>
                      <a:lnTo>
                        <a:pt x="6473" y="311600"/>
                      </a:lnTo>
                      <a:lnTo>
                        <a:pt x="5802" y="311587"/>
                      </a:lnTo>
                      <a:lnTo>
                        <a:pt x="3603" y="311587"/>
                      </a:lnTo>
                      <a:lnTo>
                        <a:pt x="488" y="311587"/>
                      </a:lnTo>
                      <a:lnTo>
                        <a:pt x="0" y="311051"/>
                      </a:lnTo>
                      <a:lnTo>
                        <a:pt x="305" y="309830"/>
                      </a:lnTo>
                      <a:lnTo>
                        <a:pt x="745" y="308037"/>
                      </a:lnTo>
                      <a:lnTo>
                        <a:pt x="1050" y="306792"/>
                      </a:lnTo>
                      <a:lnTo>
                        <a:pt x="1527" y="304913"/>
                      </a:lnTo>
                      <a:lnTo>
                        <a:pt x="3615" y="298897"/>
                      </a:lnTo>
                      <a:lnTo>
                        <a:pt x="4141" y="297396"/>
                      </a:lnTo>
                      <a:lnTo>
                        <a:pt x="4763" y="294247"/>
                      </a:lnTo>
                      <a:lnTo>
                        <a:pt x="4763" y="292441"/>
                      </a:lnTo>
                      <a:lnTo>
                        <a:pt x="4763" y="290489"/>
                      </a:lnTo>
                      <a:lnTo>
                        <a:pt x="5533" y="287390"/>
                      </a:lnTo>
                      <a:lnTo>
                        <a:pt x="5655" y="286877"/>
                      </a:lnTo>
                      <a:lnTo>
                        <a:pt x="5924" y="285852"/>
                      </a:lnTo>
                      <a:lnTo>
                        <a:pt x="7389" y="280202"/>
                      </a:lnTo>
                      <a:lnTo>
                        <a:pt x="7646" y="278384"/>
                      </a:lnTo>
                      <a:lnTo>
                        <a:pt x="7976" y="276114"/>
                      </a:lnTo>
                      <a:lnTo>
                        <a:pt x="8440" y="274100"/>
                      </a:lnTo>
                      <a:lnTo>
                        <a:pt x="8977" y="273454"/>
                      </a:lnTo>
                      <a:lnTo>
                        <a:pt x="10712" y="271513"/>
                      </a:lnTo>
                      <a:lnTo>
                        <a:pt x="11518" y="270611"/>
                      </a:lnTo>
                      <a:lnTo>
                        <a:pt x="12971" y="268316"/>
                      </a:lnTo>
                      <a:lnTo>
                        <a:pt x="13008" y="265656"/>
                      </a:lnTo>
                      <a:lnTo>
                        <a:pt x="13044" y="263557"/>
                      </a:lnTo>
                      <a:lnTo>
                        <a:pt x="14840" y="262667"/>
                      </a:lnTo>
                      <a:lnTo>
                        <a:pt x="16611" y="261800"/>
                      </a:lnTo>
                      <a:lnTo>
                        <a:pt x="21802" y="259872"/>
                      </a:lnTo>
                      <a:lnTo>
                        <a:pt x="28422" y="257566"/>
                      </a:lnTo>
                      <a:lnTo>
                        <a:pt x="31475" y="256638"/>
                      </a:lnTo>
                      <a:lnTo>
                        <a:pt x="33185" y="256113"/>
                      </a:lnTo>
                      <a:lnTo>
                        <a:pt x="34663" y="256040"/>
                      </a:lnTo>
                      <a:lnTo>
                        <a:pt x="39891" y="255808"/>
                      </a:lnTo>
                      <a:lnTo>
                        <a:pt x="42175" y="255955"/>
                      </a:lnTo>
                      <a:lnTo>
                        <a:pt x="44496" y="256113"/>
                      </a:lnTo>
                      <a:lnTo>
                        <a:pt x="44703" y="258408"/>
                      </a:lnTo>
                      <a:lnTo>
                        <a:pt x="44911" y="260714"/>
                      </a:lnTo>
                      <a:lnTo>
                        <a:pt x="47280" y="261019"/>
                      </a:lnTo>
                      <a:lnTo>
                        <a:pt x="53180" y="261946"/>
                      </a:lnTo>
                      <a:lnTo>
                        <a:pt x="54523" y="262142"/>
                      </a:lnTo>
                      <a:lnTo>
                        <a:pt x="55427" y="262276"/>
                      </a:lnTo>
                      <a:lnTo>
                        <a:pt x="56771" y="262483"/>
                      </a:lnTo>
                      <a:lnTo>
                        <a:pt x="59323" y="263252"/>
                      </a:lnTo>
                      <a:lnTo>
                        <a:pt x="60594" y="264070"/>
                      </a:lnTo>
                      <a:lnTo>
                        <a:pt x="62291" y="265168"/>
                      </a:lnTo>
                      <a:lnTo>
                        <a:pt x="64111" y="265790"/>
                      </a:lnTo>
                      <a:lnTo>
                        <a:pt x="65113" y="266242"/>
                      </a:lnTo>
                      <a:lnTo>
                        <a:pt x="66358" y="266816"/>
                      </a:lnTo>
                      <a:lnTo>
                        <a:pt x="68423" y="267779"/>
                      </a:lnTo>
                      <a:lnTo>
                        <a:pt x="69998" y="268902"/>
                      </a:lnTo>
                      <a:lnTo>
                        <a:pt x="72368" y="270598"/>
                      </a:lnTo>
                      <a:lnTo>
                        <a:pt x="74567" y="271758"/>
                      </a:lnTo>
                      <a:lnTo>
                        <a:pt x="76118" y="272563"/>
                      </a:lnTo>
                      <a:lnTo>
                        <a:pt x="77828" y="273637"/>
                      </a:lnTo>
                      <a:lnTo>
                        <a:pt x="78682" y="274162"/>
                      </a:lnTo>
                      <a:lnTo>
                        <a:pt x="79538" y="274699"/>
                      </a:lnTo>
                      <a:lnTo>
                        <a:pt x="80393" y="275236"/>
                      </a:lnTo>
                      <a:lnTo>
                        <a:pt x="81480" y="276053"/>
                      </a:lnTo>
                      <a:lnTo>
                        <a:pt x="82408" y="276749"/>
                      </a:lnTo>
                      <a:lnTo>
                        <a:pt x="83703" y="277725"/>
                      </a:lnTo>
                      <a:lnTo>
                        <a:pt x="87868" y="281373"/>
                      </a:lnTo>
                      <a:lnTo>
                        <a:pt x="89016" y="282386"/>
                      </a:lnTo>
                      <a:lnTo>
                        <a:pt x="91434" y="282179"/>
                      </a:lnTo>
                      <a:lnTo>
                        <a:pt x="93608" y="281983"/>
                      </a:lnTo>
                      <a:lnTo>
                        <a:pt x="97370" y="282484"/>
                      </a:lnTo>
                      <a:lnTo>
                        <a:pt x="99715" y="282838"/>
                      </a:lnTo>
                      <a:lnTo>
                        <a:pt x="100277" y="282923"/>
                      </a:lnTo>
                      <a:lnTo>
                        <a:pt x="101608" y="283119"/>
                      </a:lnTo>
                      <a:lnTo>
                        <a:pt x="104027" y="283570"/>
                      </a:lnTo>
                      <a:lnTo>
                        <a:pt x="110341" y="284741"/>
                      </a:lnTo>
                      <a:lnTo>
                        <a:pt x="112808" y="285205"/>
                      </a:lnTo>
                      <a:lnTo>
                        <a:pt x="114225" y="285461"/>
                      </a:lnTo>
                      <a:lnTo>
                        <a:pt x="115593" y="285766"/>
                      </a:lnTo>
                      <a:lnTo>
                        <a:pt x="116961" y="286084"/>
                      </a:lnTo>
                      <a:lnTo>
                        <a:pt x="122433" y="287316"/>
                      </a:lnTo>
                      <a:lnTo>
                        <a:pt x="127441" y="288439"/>
                      </a:lnTo>
                      <a:lnTo>
                        <a:pt x="132009" y="287682"/>
                      </a:lnTo>
                      <a:lnTo>
                        <a:pt x="137188" y="286816"/>
                      </a:lnTo>
                      <a:lnTo>
                        <a:pt x="137749" y="286730"/>
                      </a:lnTo>
                      <a:lnTo>
                        <a:pt x="147191" y="283106"/>
                      </a:lnTo>
                      <a:lnTo>
                        <a:pt x="148535" y="282594"/>
                      </a:lnTo>
                      <a:lnTo>
                        <a:pt x="149524" y="282203"/>
                      </a:lnTo>
                      <a:lnTo>
                        <a:pt x="150525" y="281752"/>
                      </a:lnTo>
                      <a:lnTo>
                        <a:pt x="151429" y="281325"/>
                      </a:lnTo>
                      <a:lnTo>
                        <a:pt x="160907" y="276907"/>
                      </a:lnTo>
                      <a:lnTo>
                        <a:pt x="162727" y="276065"/>
                      </a:lnTo>
                      <a:lnTo>
                        <a:pt x="163595" y="273893"/>
                      </a:lnTo>
                      <a:lnTo>
                        <a:pt x="164571" y="271477"/>
                      </a:lnTo>
                      <a:lnTo>
                        <a:pt x="165341" y="269634"/>
                      </a:lnTo>
                      <a:lnTo>
                        <a:pt x="165548" y="269134"/>
                      </a:lnTo>
                      <a:lnTo>
                        <a:pt x="166245" y="267499"/>
                      </a:lnTo>
                      <a:lnTo>
                        <a:pt x="167039" y="265583"/>
                      </a:lnTo>
                      <a:lnTo>
                        <a:pt x="167955" y="264656"/>
                      </a:lnTo>
                      <a:lnTo>
                        <a:pt x="170984" y="261580"/>
                      </a:lnTo>
                      <a:lnTo>
                        <a:pt x="172254" y="260287"/>
                      </a:lnTo>
                      <a:lnTo>
                        <a:pt x="174025" y="261043"/>
                      </a:lnTo>
                      <a:lnTo>
                        <a:pt x="179363" y="263338"/>
                      </a:lnTo>
                      <a:lnTo>
                        <a:pt x="180218" y="263704"/>
                      </a:lnTo>
                      <a:lnTo>
                        <a:pt x="184346" y="266010"/>
                      </a:lnTo>
                      <a:lnTo>
                        <a:pt x="186410" y="267169"/>
                      </a:lnTo>
                      <a:lnTo>
                        <a:pt x="188743" y="267731"/>
                      </a:lnTo>
                      <a:lnTo>
                        <a:pt x="193861" y="268975"/>
                      </a:lnTo>
                      <a:lnTo>
                        <a:pt x="196132" y="269647"/>
                      </a:lnTo>
                      <a:lnTo>
                        <a:pt x="202948" y="271660"/>
                      </a:lnTo>
                      <a:lnTo>
                        <a:pt x="203852" y="271928"/>
                      </a:lnTo>
                      <a:lnTo>
                        <a:pt x="205745" y="272416"/>
                      </a:lnTo>
                      <a:lnTo>
                        <a:pt x="211437" y="273881"/>
                      </a:lnTo>
                      <a:lnTo>
                        <a:pt x="213476" y="274405"/>
                      </a:lnTo>
                      <a:lnTo>
                        <a:pt x="214111" y="274564"/>
                      </a:lnTo>
                      <a:lnTo>
                        <a:pt x="220866" y="276199"/>
                      </a:lnTo>
                      <a:lnTo>
                        <a:pt x="222283" y="276553"/>
                      </a:lnTo>
                      <a:lnTo>
                        <a:pt x="225299" y="277249"/>
                      </a:lnTo>
                      <a:lnTo>
                        <a:pt x="226900" y="277627"/>
                      </a:lnTo>
                      <a:lnTo>
                        <a:pt x="227461" y="277749"/>
                      </a:lnTo>
                      <a:lnTo>
                        <a:pt x="227950" y="277725"/>
                      </a:lnTo>
                      <a:lnTo>
                        <a:pt x="230112" y="277578"/>
                      </a:lnTo>
                      <a:lnTo>
                        <a:pt x="230845" y="277530"/>
                      </a:lnTo>
                      <a:lnTo>
                        <a:pt x="231346" y="276944"/>
                      </a:lnTo>
                      <a:lnTo>
                        <a:pt x="233336" y="274650"/>
                      </a:lnTo>
                      <a:lnTo>
                        <a:pt x="233837" y="274064"/>
                      </a:lnTo>
                      <a:lnTo>
                        <a:pt x="234008" y="273112"/>
                      </a:lnTo>
                      <a:lnTo>
                        <a:pt x="234301" y="271574"/>
                      </a:lnTo>
                      <a:lnTo>
                        <a:pt x="234900" y="270952"/>
                      </a:lnTo>
                      <a:lnTo>
                        <a:pt x="236829" y="268939"/>
                      </a:lnTo>
                      <a:lnTo>
                        <a:pt x="237917" y="267804"/>
                      </a:lnTo>
                      <a:lnTo>
                        <a:pt x="239492" y="267779"/>
                      </a:lnTo>
                      <a:lnTo>
                        <a:pt x="241508" y="267743"/>
                      </a:lnTo>
                      <a:lnTo>
                        <a:pt x="242423" y="267718"/>
                      </a:lnTo>
                      <a:lnTo>
                        <a:pt x="243425" y="268133"/>
                      </a:lnTo>
                      <a:lnTo>
                        <a:pt x="245208" y="268866"/>
                      </a:lnTo>
                      <a:lnTo>
                        <a:pt x="245782" y="269097"/>
                      </a:lnTo>
                      <a:lnTo>
                        <a:pt x="246979" y="269585"/>
                      </a:lnTo>
                      <a:lnTo>
                        <a:pt x="248445" y="270940"/>
                      </a:lnTo>
                      <a:lnTo>
                        <a:pt x="252879" y="275004"/>
                      </a:lnTo>
                      <a:lnTo>
                        <a:pt x="254540" y="275980"/>
                      </a:lnTo>
                      <a:lnTo>
                        <a:pt x="259303" y="278786"/>
                      </a:lnTo>
                      <a:lnTo>
                        <a:pt x="260366" y="279421"/>
                      </a:lnTo>
                      <a:lnTo>
                        <a:pt x="260806" y="279653"/>
                      </a:lnTo>
                      <a:lnTo>
                        <a:pt x="264335" y="281581"/>
                      </a:lnTo>
                      <a:lnTo>
                        <a:pt x="266986" y="283021"/>
                      </a:lnTo>
                      <a:lnTo>
                        <a:pt x="267865" y="283497"/>
                      </a:lnTo>
                      <a:lnTo>
                        <a:pt x="269575" y="284290"/>
                      </a:lnTo>
                      <a:lnTo>
                        <a:pt x="274730" y="286682"/>
                      </a:lnTo>
                      <a:lnTo>
                        <a:pt x="276000" y="287267"/>
                      </a:lnTo>
                      <a:lnTo>
                        <a:pt x="276635" y="287560"/>
                      </a:lnTo>
                      <a:lnTo>
                        <a:pt x="277576" y="287963"/>
                      </a:lnTo>
                      <a:lnTo>
                        <a:pt x="278699" y="288439"/>
                      </a:lnTo>
                      <a:lnTo>
                        <a:pt x="280165" y="289073"/>
                      </a:lnTo>
                      <a:lnTo>
                        <a:pt x="285405" y="291306"/>
                      </a:lnTo>
                      <a:lnTo>
                        <a:pt x="288800" y="292808"/>
                      </a:lnTo>
                      <a:lnTo>
                        <a:pt x="289863" y="293247"/>
                      </a:lnTo>
                      <a:lnTo>
                        <a:pt x="292562" y="294028"/>
                      </a:lnTo>
                      <a:lnTo>
                        <a:pt x="293844" y="294406"/>
                      </a:lnTo>
                      <a:lnTo>
                        <a:pt x="295542" y="294028"/>
                      </a:lnTo>
                      <a:lnTo>
                        <a:pt x="296947" y="293710"/>
                      </a:lnTo>
                      <a:lnTo>
                        <a:pt x="298070" y="292771"/>
                      </a:lnTo>
                      <a:lnTo>
                        <a:pt x="300477" y="290562"/>
                      </a:lnTo>
                      <a:lnTo>
                        <a:pt x="300965" y="289940"/>
                      </a:lnTo>
                      <a:lnTo>
                        <a:pt x="301368" y="289440"/>
                      </a:lnTo>
                      <a:lnTo>
                        <a:pt x="302431" y="288073"/>
                      </a:lnTo>
                      <a:lnTo>
                        <a:pt x="303530" y="287219"/>
                      </a:lnTo>
                      <a:lnTo>
                        <a:pt x="305851" y="285425"/>
                      </a:lnTo>
                      <a:lnTo>
                        <a:pt x="307366" y="284241"/>
                      </a:lnTo>
                      <a:lnTo>
                        <a:pt x="310065" y="283582"/>
                      </a:lnTo>
                      <a:lnTo>
                        <a:pt x="312336" y="283021"/>
                      </a:lnTo>
                      <a:lnTo>
                        <a:pt x="314303" y="281593"/>
                      </a:lnTo>
                      <a:lnTo>
                        <a:pt x="315085" y="281032"/>
                      </a:lnTo>
                      <a:lnTo>
                        <a:pt x="315879" y="280458"/>
                      </a:lnTo>
                      <a:lnTo>
                        <a:pt x="316477" y="280019"/>
                      </a:lnTo>
                      <a:lnTo>
                        <a:pt x="317088" y="279433"/>
                      </a:lnTo>
                      <a:lnTo>
                        <a:pt x="318322" y="278249"/>
                      </a:lnTo>
                      <a:lnTo>
                        <a:pt x="320288" y="276370"/>
                      </a:lnTo>
                      <a:lnTo>
                        <a:pt x="321424" y="275613"/>
                      </a:lnTo>
                      <a:lnTo>
                        <a:pt x="322169" y="275101"/>
                      </a:lnTo>
                      <a:lnTo>
                        <a:pt x="323940" y="273905"/>
                      </a:lnTo>
                      <a:lnTo>
                        <a:pt x="324746" y="273368"/>
                      </a:lnTo>
                      <a:lnTo>
                        <a:pt x="325430" y="273063"/>
                      </a:lnTo>
                      <a:lnTo>
                        <a:pt x="328349" y="271733"/>
                      </a:lnTo>
                      <a:lnTo>
                        <a:pt x="329228" y="271343"/>
                      </a:lnTo>
                      <a:lnTo>
                        <a:pt x="330157" y="271257"/>
                      </a:lnTo>
                      <a:lnTo>
                        <a:pt x="332429" y="271050"/>
                      </a:lnTo>
                      <a:lnTo>
                        <a:pt x="333772" y="270952"/>
                      </a:lnTo>
                      <a:lnTo>
                        <a:pt x="336166" y="272185"/>
                      </a:lnTo>
                      <a:lnTo>
                        <a:pt x="336960" y="274564"/>
                      </a:lnTo>
                      <a:lnTo>
                        <a:pt x="338536" y="278164"/>
                      </a:lnTo>
                      <a:lnTo>
                        <a:pt x="341259" y="277627"/>
                      </a:lnTo>
                      <a:lnTo>
                        <a:pt x="342700" y="276700"/>
                      </a:lnTo>
                      <a:lnTo>
                        <a:pt x="345094" y="275174"/>
                      </a:lnTo>
                      <a:lnTo>
                        <a:pt x="345766" y="277249"/>
                      </a:lnTo>
                      <a:lnTo>
                        <a:pt x="346059" y="278128"/>
                      </a:lnTo>
                      <a:lnTo>
                        <a:pt x="347000" y="280971"/>
                      </a:lnTo>
                      <a:lnTo>
                        <a:pt x="348783" y="280117"/>
                      </a:lnTo>
                      <a:lnTo>
                        <a:pt x="349577" y="279738"/>
                      </a:lnTo>
                      <a:lnTo>
                        <a:pt x="350957" y="279079"/>
                      </a:lnTo>
                      <a:lnTo>
                        <a:pt x="351763" y="277176"/>
                      </a:lnTo>
                      <a:lnTo>
                        <a:pt x="352814" y="274662"/>
                      </a:lnTo>
                      <a:lnTo>
                        <a:pt x="353437" y="273185"/>
                      </a:lnTo>
                      <a:lnTo>
                        <a:pt x="355073" y="270489"/>
                      </a:lnTo>
                      <a:lnTo>
                        <a:pt x="356124" y="268768"/>
                      </a:lnTo>
                      <a:lnTo>
                        <a:pt x="357455" y="266559"/>
                      </a:lnTo>
                      <a:lnTo>
                        <a:pt x="357968" y="266266"/>
                      </a:lnTo>
                      <a:lnTo>
                        <a:pt x="360069" y="264948"/>
                      </a:lnTo>
                      <a:lnTo>
                        <a:pt x="365797" y="264216"/>
                      </a:lnTo>
                      <a:lnTo>
                        <a:pt x="367458" y="263996"/>
                      </a:lnTo>
                      <a:lnTo>
                        <a:pt x="368594" y="262349"/>
                      </a:lnTo>
                      <a:lnTo>
                        <a:pt x="369718" y="260726"/>
                      </a:lnTo>
                      <a:lnTo>
                        <a:pt x="370304" y="259872"/>
                      </a:lnTo>
                      <a:lnTo>
                        <a:pt x="371513" y="257236"/>
                      </a:lnTo>
                      <a:lnTo>
                        <a:pt x="372612" y="254844"/>
                      </a:lnTo>
                      <a:lnTo>
                        <a:pt x="373626" y="253966"/>
                      </a:lnTo>
                      <a:lnTo>
                        <a:pt x="374518" y="253221"/>
                      </a:lnTo>
                      <a:lnTo>
                        <a:pt x="375495" y="252392"/>
                      </a:lnTo>
                      <a:lnTo>
                        <a:pt x="376301" y="251708"/>
                      </a:lnTo>
                      <a:lnTo>
                        <a:pt x="376753" y="251330"/>
                      </a:lnTo>
                      <a:lnTo>
                        <a:pt x="378060" y="251721"/>
                      </a:lnTo>
                      <a:lnTo>
                        <a:pt x="381199" y="252684"/>
                      </a:lnTo>
                      <a:lnTo>
                        <a:pt x="382506" y="253075"/>
                      </a:lnTo>
                      <a:lnTo>
                        <a:pt x="382982" y="254552"/>
                      </a:lnTo>
                      <a:lnTo>
                        <a:pt x="384033" y="257761"/>
                      </a:lnTo>
                      <a:lnTo>
                        <a:pt x="384900" y="261605"/>
                      </a:lnTo>
                      <a:lnTo>
                        <a:pt x="391300" y="263521"/>
                      </a:lnTo>
                      <a:lnTo>
                        <a:pt x="392191" y="263789"/>
                      </a:lnTo>
                      <a:lnTo>
                        <a:pt x="393169" y="263777"/>
                      </a:lnTo>
                      <a:lnTo>
                        <a:pt x="394183" y="263753"/>
                      </a:lnTo>
                      <a:lnTo>
                        <a:pt x="396943" y="263716"/>
                      </a:lnTo>
                      <a:lnTo>
                        <a:pt x="398323" y="263691"/>
                      </a:lnTo>
                      <a:lnTo>
                        <a:pt x="401084" y="261751"/>
                      </a:lnTo>
                      <a:lnTo>
                        <a:pt x="401633" y="261068"/>
                      </a:lnTo>
                      <a:lnTo>
                        <a:pt x="402488" y="259872"/>
                      </a:lnTo>
                      <a:lnTo>
                        <a:pt x="404039" y="257736"/>
                      </a:lnTo>
                      <a:lnTo>
                        <a:pt x="405517" y="257322"/>
                      </a:lnTo>
                      <a:lnTo>
                        <a:pt x="408045" y="256626"/>
                      </a:lnTo>
                      <a:lnTo>
                        <a:pt x="409646" y="256175"/>
                      </a:lnTo>
                      <a:lnTo>
                        <a:pt x="410867" y="257517"/>
                      </a:lnTo>
                      <a:lnTo>
                        <a:pt x="412430" y="259213"/>
                      </a:lnTo>
                      <a:lnTo>
                        <a:pt x="410867" y="261849"/>
                      </a:lnTo>
                      <a:lnTo>
                        <a:pt x="409951" y="263008"/>
                      </a:lnTo>
                      <a:lnTo>
                        <a:pt x="408021" y="265473"/>
                      </a:lnTo>
                      <a:lnTo>
                        <a:pt x="407276" y="268890"/>
                      </a:lnTo>
                      <a:lnTo>
                        <a:pt x="410122" y="270257"/>
                      </a:lnTo>
                      <a:lnTo>
                        <a:pt x="411771" y="269256"/>
                      </a:lnTo>
                      <a:lnTo>
                        <a:pt x="412577" y="268768"/>
                      </a:lnTo>
                      <a:lnTo>
                        <a:pt x="413872" y="267963"/>
                      </a:lnTo>
                      <a:lnTo>
                        <a:pt x="415447" y="265900"/>
                      </a:lnTo>
                      <a:lnTo>
                        <a:pt x="417658" y="263033"/>
                      </a:lnTo>
                      <a:lnTo>
                        <a:pt x="419136" y="262154"/>
                      </a:lnTo>
                      <a:lnTo>
                        <a:pt x="422189" y="260348"/>
                      </a:lnTo>
                      <a:lnTo>
                        <a:pt x="422763" y="260018"/>
                      </a:lnTo>
                      <a:lnTo>
                        <a:pt x="423276" y="259860"/>
                      </a:lnTo>
                      <a:lnTo>
                        <a:pt x="425084" y="259311"/>
                      </a:lnTo>
                      <a:lnTo>
                        <a:pt x="425719" y="259115"/>
                      </a:lnTo>
                      <a:lnTo>
                        <a:pt x="427258" y="258639"/>
                      </a:lnTo>
                      <a:lnTo>
                        <a:pt x="428431" y="259335"/>
                      </a:lnTo>
                      <a:lnTo>
                        <a:pt x="429554" y="259994"/>
                      </a:lnTo>
                      <a:lnTo>
                        <a:pt x="430995" y="260848"/>
                      </a:lnTo>
                      <a:lnTo>
                        <a:pt x="430495" y="262788"/>
                      </a:lnTo>
                      <a:lnTo>
                        <a:pt x="430226" y="263838"/>
                      </a:lnTo>
                      <a:lnTo>
                        <a:pt x="429945" y="264936"/>
                      </a:lnTo>
                      <a:lnTo>
                        <a:pt x="429029" y="266108"/>
                      </a:lnTo>
                      <a:lnTo>
                        <a:pt x="428406" y="266937"/>
                      </a:lnTo>
                      <a:lnTo>
                        <a:pt x="427869" y="267548"/>
                      </a:lnTo>
                      <a:lnTo>
                        <a:pt x="425743" y="269366"/>
                      </a:lnTo>
                      <a:lnTo>
                        <a:pt x="424547" y="270391"/>
                      </a:lnTo>
                      <a:lnTo>
                        <a:pt x="422116" y="271135"/>
                      </a:lnTo>
                      <a:lnTo>
                        <a:pt x="420064" y="271758"/>
                      </a:lnTo>
                      <a:lnTo>
                        <a:pt x="418818" y="272539"/>
                      </a:lnTo>
                      <a:lnTo>
                        <a:pt x="418220" y="272917"/>
                      </a:lnTo>
                      <a:lnTo>
                        <a:pt x="416864" y="273771"/>
                      </a:lnTo>
                      <a:lnTo>
                        <a:pt x="416058" y="274857"/>
                      </a:lnTo>
                      <a:lnTo>
                        <a:pt x="414666" y="276724"/>
                      </a:lnTo>
                      <a:lnTo>
                        <a:pt x="415191" y="279482"/>
                      </a:lnTo>
                      <a:lnTo>
                        <a:pt x="417658" y="280141"/>
                      </a:lnTo>
                      <a:lnTo>
                        <a:pt x="419722" y="280702"/>
                      </a:lnTo>
                      <a:lnTo>
                        <a:pt x="422617" y="283314"/>
                      </a:lnTo>
                      <a:lnTo>
                        <a:pt x="421237" y="285815"/>
                      </a:lnTo>
                      <a:lnTo>
                        <a:pt x="420479" y="287194"/>
                      </a:lnTo>
                      <a:lnTo>
                        <a:pt x="419185" y="290196"/>
                      </a:lnTo>
                      <a:lnTo>
                        <a:pt x="420101" y="293527"/>
                      </a:lnTo>
                      <a:lnTo>
                        <a:pt x="420577" y="294455"/>
                      </a:lnTo>
                      <a:lnTo>
                        <a:pt x="420809" y="294894"/>
                      </a:lnTo>
                      <a:lnTo>
                        <a:pt x="421041" y="295358"/>
                      </a:lnTo>
                      <a:lnTo>
                        <a:pt x="421860" y="296871"/>
                      </a:lnTo>
                      <a:lnTo>
                        <a:pt x="424021" y="299726"/>
                      </a:lnTo>
                      <a:lnTo>
                        <a:pt x="424571" y="300446"/>
                      </a:lnTo>
                      <a:lnTo>
                        <a:pt x="424840" y="300935"/>
                      </a:lnTo>
                      <a:lnTo>
                        <a:pt x="425585" y="302252"/>
                      </a:lnTo>
                      <a:lnTo>
                        <a:pt x="426562" y="303985"/>
                      </a:lnTo>
                      <a:lnTo>
                        <a:pt x="425805" y="306755"/>
                      </a:lnTo>
                      <a:lnTo>
                        <a:pt x="424681" y="307719"/>
                      </a:lnTo>
                      <a:lnTo>
                        <a:pt x="420528" y="311295"/>
                      </a:lnTo>
                      <a:lnTo>
                        <a:pt x="419905" y="311746"/>
                      </a:lnTo>
                      <a:lnTo>
                        <a:pt x="415142" y="315065"/>
                      </a:lnTo>
                      <a:lnTo>
                        <a:pt x="414543" y="315456"/>
                      </a:lnTo>
                      <a:lnTo>
                        <a:pt x="412564" y="316505"/>
                      </a:lnTo>
                      <a:lnTo>
                        <a:pt x="411478" y="317079"/>
                      </a:lnTo>
                      <a:lnTo>
                        <a:pt x="410525" y="317164"/>
                      </a:lnTo>
                      <a:lnTo>
                        <a:pt x="409169" y="317299"/>
                      </a:lnTo>
                      <a:lnTo>
                        <a:pt x="407288" y="317470"/>
                      </a:lnTo>
                      <a:lnTo>
                        <a:pt x="405652" y="315749"/>
                      </a:lnTo>
                      <a:lnTo>
                        <a:pt x="403355" y="313321"/>
                      </a:lnTo>
                      <a:lnTo>
                        <a:pt x="401963" y="312710"/>
                      </a:lnTo>
                      <a:lnTo>
                        <a:pt x="400986" y="312283"/>
                      </a:lnTo>
                      <a:lnTo>
                        <a:pt x="399776" y="311758"/>
                      </a:lnTo>
                      <a:lnTo>
                        <a:pt x="397040" y="311807"/>
                      </a:lnTo>
                      <a:lnTo>
                        <a:pt x="396173" y="313125"/>
                      </a:lnTo>
                      <a:lnTo>
                        <a:pt x="395807" y="313687"/>
                      </a:lnTo>
                      <a:lnTo>
                        <a:pt x="395001" y="314919"/>
                      </a:lnTo>
                      <a:lnTo>
                        <a:pt x="395221" y="316286"/>
                      </a:lnTo>
                      <a:lnTo>
                        <a:pt x="395587" y="318494"/>
                      </a:lnTo>
                      <a:lnTo>
                        <a:pt x="395721" y="319300"/>
                      </a:lnTo>
                      <a:lnTo>
                        <a:pt x="396381" y="320532"/>
                      </a:lnTo>
                      <a:lnTo>
                        <a:pt x="397627" y="322778"/>
                      </a:lnTo>
                      <a:lnTo>
                        <a:pt x="401926" y="328306"/>
                      </a:lnTo>
                      <a:lnTo>
                        <a:pt x="402610" y="329196"/>
                      </a:lnTo>
                      <a:lnTo>
                        <a:pt x="403355" y="329965"/>
                      </a:lnTo>
                      <a:lnTo>
                        <a:pt x="408534" y="335273"/>
                      </a:lnTo>
                      <a:lnTo>
                        <a:pt x="409218" y="335957"/>
                      </a:lnTo>
                      <a:lnTo>
                        <a:pt x="409902" y="336396"/>
                      </a:lnTo>
                      <a:lnTo>
                        <a:pt x="411624" y="337458"/>
                      </a:lnTo>
                      <a:lnTo>
                        <a:pt x="412797" y="338178"/>
                      </a:lnTo>
                      <a:lnTo>
                        <a:pt x="413920" y="338117"/>
                      </a:lnTo>
                      <a:lnTo>
                        <a:pt x="415838" y="338019"/>
                      </a:lnTo>
                      <a:lnTo>
                        <a:pt x="417303" y="337934"/>
                      </a:lnTo>
                      <a:lnTo>
                        <a:pt x="418293" y="336445"/>
                      </a:lnTo>
                      <a:lnTo>
                        <a:pt x="419319" y="334895"/>
                      </a:lnTo>
                      <a:lnTo>
                        <a:pt x="419820" y="334163"/>
                      </a:lnTo>
                      <a:lnTo>
                        <a:pt x="420137" y="333187"/>
                      </a:lnTo>
                      <a:lnTo>
                        <a:pt x="421603" y="328659"/>
                      </a:lnTo>
                      <a:lnTo>
                        <a:pt x="422580" y="325658"/>
                      </a:lnTo>
                      <a:lnTo>
                        <a:pt x="422885" y="323351"/>
                      </a:lnTo>
                      <a:lnTo>
                        <a:pt x="423154" y="321423"/>
                      </a:lnTo>
                      <a:lnTo>
                        <a:pt x="425218" y="319263"/>
                      </a:lnTo>
                      <a:lnTo>
                        <a:pt x="428272" y="319397"/>
                      </a:lnTo>
                      <a:lnTo>
                        <a:pt x="428870" y="320544"/>
                      </a:lnTo>
                      <a:lnTo>
                        <a:pt x="429603" y="321972"/>
                      </a:lnTo>
                      <a:lnTo>
                        <a:pt x="431069" y="320447"/>
                      </a:lnTo>
                      <a:lnTo>
                        <a:pt x="431509" y="319983"/>
                      </a:lnTo>
                      <a:lnTo>
                        <a:pt x="434709" y="318629"/>
                      </a:lnTo>
                      <a:lnTo>
                        <a:pt x="437005" y="321155"/>
                      </a:lnTo>
                      <a:lnTo>
                        <a:pt x="437017" y="321838"/>
                      </a:lnTo>
                      <a:lnTo>
                        <a:pt x="437042" y="322765"/>
                      </a:lnTo>
                      <a:lnTo>
                        <a:pt x="437176" y="325950"/>
                      </a:lnTo>
                      <a:lnTo>
                        <a:pt x="438116" y="328684"/>
                      </a:lnTo>
                      <a:lnTo>
                        <a:pt x="438764" y="330587"/>
                      </a:lnTo>
                      <a:lnTo>
                        <a:pt x="437078" y="331759"/>
                      </a:lnTo>
                      <a:lnTo>
                        <a:pt x="434941" y="333248"/>
                      </a:lnTo>
                      <a:lnTo>
                        <a:pt x="431252" y="335578"/>
                      </a:lnTo>
                      <a:lnTo>
                        <a:pt x="430092" y="336299"/>
                      </a:lnTo>
                      <a:lnTo>
                        <a:pt x="429322" y="336786"/>
                      </a:lnTo>
                      <a:lnTo>
                        <a:pt x="428565" y="337262"/>
                      </a:lnTo>
                      <a:lnTo>
                        <a:pt x="427441" y="338141"/>
                      </a:lnTo>
                      <a:lnTo>
                        <a:pt x="426904" y="338556"/>
                      </a:lnTo>
                      <a:lnTo>
                        <a:pt x="426025" y="339252"/>
                      </a:lnTo>
                      <a:lnTo>
                        <a:pt x="425499" y="339959"/>
                      </a:lnTo>
                      <a:lnTo>
                        <a:pt x="423789" y="342314"/>
                      </a:lnTo>
                      <a:lnTo>
                        <a:pt x="422666" y="343852"/>
                      </a:lnTo>
                      <a:lnTo>
                        <a:pt x="423887" y="346439"/>
                      </a:lnTo>
                      <a:lnTo>
                        <a:pt x="425853" y="346207"/>
                      </a:lnTo>
                      <a:lnTo>
                        <a:pt x="429676" y="345756"/>
                      </a:lnTo>
                      <a:lnTo>
                        <a:pt x="430324" y="345670"/>
                      </a:lnTo>
                      <a:lnTo>
                        <a:pt x="432095" y="345219"/>
                      </a:lnTo>
                      <a:lnTo>
                        <a:pt x="434806" y="344523"/>
                      </a:lnTo>
                      <a:lnTo>
                        <a:pt x="437054" y="343937"/>
                      </a:lnTo>
                      <a:lnTo>
                        <a:pt x="438971" y="343901"/>
                      </a:lnTo>
                      <a:lnTo>
                        <a:pt x="443674" y="343828"/>
                      </a:lnTo>
                      <a:lnTo>
                        <a:pt x="444785" y="343803"/>
                      </a:lnTo>
                      <a:lnTo>
                        <a:pt x="445738" y="343852"/>
                      </a:lnTo>
                      <a:lnTo>
                        <a:pt x="447179" y="343901"/>
                      </a:lnTo>
                      <a:lnTo>
                        <a:pt x="453371" y="344169"/>
                      </a:lnTo>
                      <a:lnTo>
                        <a:pt x="455753" y="344267"/>
                      </a:lnTo>
                      <a:lnTo>
                        <a:pt x="458147" y="344865"/>
                      </a:lnTo>
                      <a:lnTo>
                        <a:pt x="464364" y="346414"/>
                      </a:lnTo>
                      <a:lnTo>
                        <a:pt x="466758" y="347013"/>
                      </a:lnTo>
                      <a:lnTo>
                        <a:pt x="468969" y="347464"/>
                      </a:lnTo>
                      <a:lnTo>
                        <a:pt x="470728" y="347818"/>
                      </a:lnTo>
                      <a:lnTo>
                        <a:pt x="474942" y="348672"/>
                      </a:lnTo>
                      <a:lnTo>
                        <a:pt x="477091" y="349111"/>
                      </a:lnTo>
                      <a:lnTo>
                        <a:pt x="478789" y="349929"/>
                      </a:lnTo>
                      <a:lnTo>
                        <a:pt x="482356" y="351662"/>
                      </a:lnTo>
                      <a:lnTo>
                        <a:pt x="483418" y="352174"/>
                      </a:lnTo>
                      <a:lnTo>
                        <a:pt x="484236" y="352565"/>
                      </a:lnTo>
                      <a:lnTo>
                        <a:pt x="488426" y="354713"/>
                      </a:lnTo>
                      <a:lnTo>
                        <a:pt x="488902" y="354969"/>
                      </a:lnTo>
                      <a:lnTo>
                        <a:pt x="489757" y="355408"/>
                      </a:lnTo>
                      <a:lnTo>
                        <a:pt x="490490" y="355530"/>
                      </a:lnTo>
                      <a:lnTo>
                        <a:pt x="492933" y="355970"/>
                      </a:lnTo>
                      <a:lnTo>
                        <a:pt x="494618" y="356275"/>
                      </a:lnTo>
                      <a:lnTo>
                        <a:pt x="495559" y="354639"/>
                      </a:lnTo>
                      <a:lnTo>
                        <a:pt x="496426" y="353138"/>
                      </a:lnTo>
                      <a:lnTo>
                        <a:pt x="496976" y="352174"/>
                      </a:lnTo>
                      <a:lnTo>
                        <a:pt x="497220" y="350613"/>
                      </a:lnTo>
                      <a:lnTo>
                        <a:pt x="498148" y="344682"/>
                      </a:lnTo>
                      <a:lnTo>
                        <a:pt x="498588" y="342705"/>
                      </a:lnTo>
                      <a:lnTo>
                        <a:pt x="499357" y="339239"/>
                      </a:lnTo>
                      <a:lnTo>
                        <a:pt x="500114" y="335859"/>
                      </a:lnTo>
                      <a:lnTo>
                        <a:pt x="500542" y="333919"/>
                      </a:lnTo>
                      <a:lnTo>
                        <a:pt x="501788" y="332516"/>
                      </a:lnTo>
                      <a:lnTo>
                        <a:pt x="504341" y="329636"/>
                      </a:lnTo>
                      <a:lnTo>
                        <a:pt x="505464" y="328464"/>
                      </a:lnTo>
                      <a:lnTo>
                        <a:pt x="507858" y="325975"/>
                      </a:lnTo>
                      <a:lnTo>
                        <a:pt x="508787" y="325011"/>
                      </a:lnTo>
                      <a:lnTo>
                        <a:pt x="510008" y="324559"/>
                      </a:lnTo>
                      <a:lnTo>
                        <a:pt x="510631" y="324327"/>
                      </a:lnTo>
                      <a:lnTo>
                        <a:pt x="512463" y="323656"/>
                      </a:lnTo>
                      <a:lnTo>
                        <a:pt x="513977" y="324779"/>
                      </a:lnTo>
                      <a:lnTo>
                        <a:pt x="515895" y="326195"/>
                      </a:lnTo>
                      <a:lnTo>
                        <a:pt x="518142" y="327952"/>
                      </a:lnTo>
                      <a:lnTo>
                        <a:pt x="518900" y="328550"/>
                      </a:lnTo>
                      <a:lnTo>
                        <a:pt x="520781" y="330014"/>
                      </a:lnTo>
                      <a:lnTo>
                        <a:pt x="522136" y="330416"/>
                      </a:lnTo>
                      <a:lnTo>
                        <a:pt x="523590" y="330844"/>
                      </a:lnTo>
                      <a:lnTo>
                        <a:pt x="524995" y="331247"/>
                      </a:lnTo>
                      <a:lnTo>
                        <a:pt x="526301" y="330966"/>
                      </a:lnTo>
                      <a:lnTo>
                        <a:pt x="528756" y="330429"/>
                      </a:lnTo>
                      <a:lnTo>
                        <a:pt x="529807" y="330197"/>
                      </a:lnTo>
                      <a:lnTo>
                        <a:pt x="531016" y="329331"/>
                      </a:lnTo>
                      <a:lnTo>
                        <a:pt x="535865" y="325877"/>
                      </a:lnTo>
                      <a:lnTo>
                        <a:pt x="539285" y="323375"/>
                      </a:lnTo>
                      <a:lnTo>
                        <a:pt x="544195" y="319800"/>
                      </a:lnTo>
                      <a:lnTo>
                        <a:pt x="545416" y="318897"/>
                      </a:lnTo>
                      <a:lnTo>
                        <a:pt x="546821" y="317579"/>
                      </a:lnTo>
                      <a:lnTo>
                        <a:pt x="549984" y="314602"/>
                      </a:lnTo>
                      <a:lnTo>
                        <a:pt x="551047" y="313601"/>
                      </a:lnTo>
                      <a:lnTo>
                        <a:pt x="552097" y="312613"/>
                      </a:lnTo>
                      <a:lnTo>
                        <a:pt x="552855" y="311832"/>
                      </a:lnTo>
                      <a:lnTo>
                        <a:pt x="554149" y="310502"/>
                      </a:lnTo>
                      <a:lnTo>
                        <a:pt x="555847" y="308854"/>
                      </a:lnTo>
                      <a:lnTo>
                        <a:pt x="557630" y="308415"/>
                      </a:lnTo>
                      <a:lnTo>
                        <a:pt x="558143" y="308293"/>
                      </a:lnTo>
                      <a:lnTo>
                        <a:pt x="559218" y="308281"/>
                      </a:lnTo>
                      <a:lnTo>
                        <a:pt x="562015" y="308232"/>
                      </a:lnTo>
                      <a:lnTo>
                        <a:pt x="564654" y="307988"/>
                      </a:lnTo>
                      <a:lnTo>
                        <a:pt x="566205" y="307841"/>
                      </a:lnTo>
                      <a:lnTo>
                        <a:pt x="567511" y="307195"/>
                      </a:lnTo>
                      <a:lnTo>
                        <a:pt x="570186" y="305889"/>
                      </a:lnTo>
                      <a:lnTo>
                        <a:pt x="570992" y="305498"/>
                      </a:lnTo>
                      <a:lnTo>
                        <a:pt x="571774" y="304913"/>
                      </a:lnTo>
                      <a:lnTo>
                        <a:pt x="573716" y="303473"/>
                      </a:lnTo>
                      <a:lnTo>
                        <a:pt x="575463" y="302179"/>
                      </a:lnTo>
                      <a:lnTo>
                        <a:pt x="575988" y="301386"/>
                      </a:lnTo>
                      <a:lnTo>
                        <a:pt x="577112" y="299726"/>
                      </a:lnTo>
                      <a:lnTo>
                        <a:pt x="577673" y="298897"/>
                      </a:lnTo>
                      <a:lnTo>
                        <a:pt x="578357" y="297884"/>
                      </a:lnTo>
                      <a:lnTo>
                        <a:pt x="580189" y="296859"/>
                      </a:lnTo>
                      <a:lnTo>
                        <a:pt x="581362" y="296273"/>
                      </a:lnTo>
                      <a:lnTo>
                        <a:pt x="582767" y="295565"/>
                      </a:lnTo>
                      <a:lnTo>
                        <a:pt x="584843" y="295382"/>
                      </a:lnTo>
                      <a:lnTo>
                        <a:pt x="587445" y="295175"/>
                      </a:lnTo>
                      <a:lnTo>
                        <a:pt x="589887" y="294199"/>
                      </a:lnTo>
                      <a:lnTo>
                        <a:pt x="595567" y="291807"/>
                      </a:lnTo>
                      <a:lnTo>
                        <a:pt x="597204" y="291111"/>
                      </a:lnTo>
                      <a:lnTo>
                        <a:pt x="599256" y="290001"/>
                      </a:lnTo>
                      <a:lnTo>
                        <a:pt x="604129" y="287353"/>
                      </a:lnTo>
                      <a:lnTo>
                        <a:pt x="605839" y="286425"/>
                      </a:lnTo>
                      <a:lnTo>
                        <a:pt x="606999" y="285449"/>
                      </a:lnTo>
                      <a:lnTo>
                        <a:pt x="608147" y="284473"/>
                      </a:lnTo>
                      <a:lnTo>
                        <a:pt x="610236" y="282716"/>
                      </a:lnTo>
                      <a:lnTo>
                        <a:pt x="610932" y="282118"/>
                      </a:lnTo>
                      <a:lnTo>
                        <a:pt x="612019" y="281056"/>
                      </a:lnTo>
                      <a:lnTo>
                        <a:pt x="615647" y="277505"/>
                      </a:lnTo>
                      <a:lnTo>
                        <a:pt x="618175" y="275028"/>
                      </a:lnTo>
                      <a:lnTo>
                        <a:pt x="619641" y="273600"/>
                      </a:lnTo>
                      <a:lnTo>
                        <a:pt x="620642" y="272124"/>
                      </a:lnTo>
                      <a:lnTo>
                        <a:pt x="624575" y="266266"/>
                      </a:lnTo>
                      <a:lnTo>
                        <a:pt x="625137" y="265424"/>
                      </a:lnTo>
                      <a:lnTo>
                        <a:pt x="626273" y="263753"/>
                      </a:lnTo>
                      <a:lnTo>
                        <a:pt x="627103" y="261654"/>
                      </a:lnTo>
                      <a:lnTo>
                        <a:pt x="629180" y="256504"/>
                      </a:lnTo>
                      <a:lnTo>
                        <a:pt x="629681" y="255247"/>
                      </a:lnTo>
                      <a:lnTo>
                        <a:pt x="631928" y="248999"/>
                      </a:lnTo>
                      <a:lnTo>
                        <a:pt x="632625" y="247071"/>
                      </a:lnTo>
                      <a:lnTo>
                        <a:pt x="633553" y="245729"/>
                      </a:lnTo>
                      <a:lnTo>
                        <a:pt x="633797" y="245375"/>
                      </a:lnTo>
                      <a:lnTo>
                        <a:pt x="635214" y="243288"/>
                      </a:lnTo>
                      <a:lnTo>
                        <a:pt x="635214" y="243288"/>
                      </a:lnTo>
                      <a:lnTo>
                        <a:pt x="637290" y="240250"/>
                      </a:lnTo>
                      <a:lnTo>
                        <a:pt x="638463" y="238541"/>
                      </a:lnTo>
                      <a:lnTo>
                        <a:pt x="639342" y="237370"/>
                      </a:lnTo>
                      <a:lnTo>
                        <a:pt x="641809" y="234100"/>
                      </a:lnTo>
                      <a:lnTo>
                        <a:pt x="642689" y="232928"/>
                      </a:lnTo>
                      <a:lnTo>
                        <a:pt x="644155" y="230976"/>
                      </a:lnTo>
                      <a:lnTo>
                        <a:pt x="645498" y="229499"/>
                      </a:lnTo>
                      <a:lnTo>
                        <a:pt x="646841" y="228035"/>
                      </a:lnTo>
                      <a:lnTo>
                        <a:pt x="649871" y="224716"/>
                      </a:lnTo>
                      <a:lnTo>
                        <a:pt x="652668" y="221591"/>
                      </a:lnTo>
                      <a:lnTo>
                        <a:pt x="653999" y="220103"/>
                      </a:lnTo>
                      <a:lnTo>
                        <a:pt x="654622" y="218578"/>
                      </a:lnTo>
                      <a:lnTo>
                        <a:pt x="655477" y="216466"/>
                      </a:lnTo>
                      <a:lnTo>
                        <a:pt x="655855" y="215527"/>
                      </a:lnTo>
                      <a:lnTo>
                        <a:pt x="656136" y="214550"/>
                      </a:lnTo>
                      <a:lnTo>
                        <a:pt x="656405" y="213574"/>
                      </a:lnTo>
                      <a:lnTo>
                        <a:pt x="657504" y="209706"/>
                      </a:lnTo>
                      <a:lnTo>
                        <a:pt x="657651" y="209169"/>
                      </a:lnTo>
                      <a:lnTo>
                        <a:pt x="658066" y="207693"/>
                      </a:lnTo>
                      <a:lnTo>
                        <a:pt x="658616" y="205740"/>
                      </a:lnTo>
                      <a:lnTo>
                        <a:pt x="659690" y="203287"/>
                      </a:lnTo>
                      <a:lnTo>
                        <a:pt x="660985" y="200334"/>
                      </a:lnTo>
                      <a:lnTo>
                        <a:pt x="662048" y="197881"/>
                      </a:lnTo>
                      <a:lnTo>
                        <a:pt x="663404" y="195050"/>
                      </a:lnTo>
                      <a:lnTo>
                        <a:pt x="664552" y="192647"/>
                      </a:lnTo>
                      <a:lnTo>
                        <a:pt x="664833" y="190096"/>
                      </a:lnTo>
                      <a:lnTo>
                        <a:pt x="665126" y="187436"/>
                      </a:lnTo>
                      <a:lnTo>
                        <a:pt x="666225" y="184556"/>
                      </a:lnTo>
                      <a:lnTo>
                        <a:pt x="668228" y="179272"/>
                      </a:lnTo>
                      <a:lnTo>
                        <a:pt x="668888" y="177356"/>
                      </a:lnTo>
                      <a:lnTo>
                        <a:pt x="669718" y="174965"/>
                      </a:lnTo>
                      <a:lnTo>
                        <a:pt x="670048" y="174000"/>
                      </a:lnTo>
                      <a:lnTo>
                        <a:pt x="670708" y="172085"/>
                      </a:lnTo>
                      <a:lnTo>
                        <a:pt x="670964" y="171157"/>
                      </a:lnTo>
                      <a:lnTo>
                        <a:pt x="671514" y="169229"/>
                      </a:lnTo>
                      <a:lnTo>
                        <a:pt x="672076" y="167253"/>
                      </a:lnTo>
                      <a:lnTo>
                        <a:pt x="673199" y="165495"/>
                      </a:lnTo>
                      <a:lnTo>
                        <a:pt x="673749" y="164629"/>
                      </a:lnTo>
                      <a:lnTo>
                        <a:pt x="674592" y="163311"/>
                      </a:lnTo>
                      <a:lnTo>
                        <a:pt x="675618" y="162249"/>
                      </a:lnTo>
                      <a:lnTo>
                        <a:pt x="679050" y="158698"/>
                      </a:lnTo>
                      <a:lnTo>
                        <a:pt x="682653" y="154293"/>
                      </a:lnTo>
                      <a:lnTo>
                        <a:pt x="683154" y="153683"/>
                      </a:lnTo>
                      <a:lnTo>
                        <a:pt x="684436" y="152121"/>
                      </a:lnTo>
                      <a:lnTo>
                        <a:pt x="686232" y="151230"/>
                      </a:lnTo>
                      <a:lnTo>
                        <a:pt x="690262" y="149216"/>
                      </a:lnTo>
                      <a:lnTo>
                        <a:pt x="691166" y="148765"/>
                      </a:lnTo>
                      <a:lnTo>
                        <a:pt x="692534" y="148192"/>
                      </a:lnTo>
                      <a:lnTo>
                        <a:pt x="695294" y="147032"/>
                      </a:lnTo>
                      <a:lnTo>
                        <a:pt x="697579" y="146068"/>
                      </a:lnTo>
                      <a:lnTo>
                        <a:pt x="699288" y="145031"/>
                      </a:lnTo>
                      <a:lnTo>
                        <a:pt x="700571" y="144262"/>
                      </a:lnTo>
                      <a:lnTo>
                        <a:pt x="701426" y="143738"/>
                      </a:lnTo>
                      <a:lnTo>
                        <a:pt x="701829" y="143469"/>
                      </a:lnTo>
                      <a:lnTo>
                        <a:pt x="707142" y="139869"/>
                      </a:lnTo>
                      <a:lnTo>
                        <a:pt x="708766" y="138759"/>
                      </a:lnTo>
                      <a:lnTo>
                        <a:pt x="710208" y="137270"/>
                      </a:lnTo>
                      <a:lnTo>
                        <a:pt x="710928" y="136526"/>
                      </a:lnTo>
                      <a:lnTo>
                        <a:pt x="711637" y="135781"/>
                      </a:lnTo>
                      <a:lnTo>
                        <a:pt x="713408" y="133963"/>
                      </a:lnTo>
                      <a:lnTo>
                        <a:pt x="714812" y="132499"/>
                      </a:lnTo>
                      <a:lnTo>
                        <a:pt x="716437" y="131229"/>
                      </a:lnTo>
                      <a:lnTo>
                        <a:pt x="719612" y="128764"/>
                      </a:lnTo>
                      <a:lnTo>
                        <a:pt x="720406" y="128142"/>
                      </a:lnTo>
                      <a:lnTo>
                        <a:pt x="721200" y="127532"/>
                      </a:lnTo>
                      <a:lnTo>
                        <a:pt x="722031" y="126995"/>
                      </a:lnTo>
                      <a:lnTo>
                        <a:pt x="723277" y="126177"/>
                      </a:lnTo>
                      <a:lnTo>
                        <a:pt x="729274" y="122285"/>
                      </a:lnTo>
                      <a:lnTo>
                        <a:pt x="731436" y="120881"/>
                      </a:lnTo>
                      <a:lnTo>
                        <a:pt x="732791" y="120284"/>
                      </a:lnTo>
                      <a:lnTo>
                        <a:pt x="738263" y="117904"/>
                      </a:lnTo>
                      <a:lnTo>
                        <a:pt x="739130" y="117526"/>
                      </a:lnTo>
                      <a:lnTo>
                        <a:pt x="739582" y="117392"/>
                      </a:lnTo>
                      <a:lnTo>
                        <a:pt x="742660" y="116501"/>
                      </a:lnTo>
                      <a:lnTo>
                        <a:pt x="744444" y="115976"/>
                      </a:lnTo>
                      <a:lnTo>
                        <a:pt x="746105" y="116733"/>
                      </a:lnTo>
                      <a:lnTo>
                        <a:pt x="747070" y="117172"/>
                      </a:lnTo>
                      <a:lnTo>
                        <a:pt x="748731" y="117928"/>
                      </a:lnTo>
                      <a:lnTo>
                        <a:pt x="749708" y="118087"/>
                      </a:lnTo>
                      <a:lnTo>
                        <a:pt x="751247" y="118319"/>
                      </a:lnTo>
                      <a:lnTo>
                        <a:pt x="754300" y="117306"/>
                      </a:lnTo>
                      <a:lnTo>
                        <a:pt x="755570" y="115866"/>
                      </a:lnTo>
                      <a:lnTo>
                        <a:pt x="757806" y="113352"/>
                      </a:lnTo>
                      <a:lnTo>
                        <a:pt x="759650" y="111437"/>
                      </a:lnTo>
                      <a:lnTo>
                        <a:pt x="762166" y="108837"/>
                      </a:lnTo>
                      <a:lnTo>
                        <a:pt x="765757" y="105115"/>
                      </a:lnTo>
                      <a:lnTo>
                        <a:pt x="767638" y="103163"/>
                      </a:lnTo>
                      <a:lnTo>
                        <a:pt x="771595" y="99075"/>
                      </a:lnTo>
                      <a:lnTo>
                        <a:pt x="773391" y="97208"/>
                      </a:lnTo>
                      <a:lnTo>
                        <a:pt x="774881" y="95085"/>
                      </a:lnTo>
                      <a:lnTo>
                        <a:pt x="776970" y="92107"/>
                      </a:lnTo>
                      <a:lnTo>
                        <a:pt x="778459" y="89984"/>
                      </a:lnTo>
                      <a:lnTo>
                        <a:pt x="779815" y="88434"/>
                      </a:lnTo>
                      <a:lnTo>
                        <a:pt x="780817" y="87263"/>
                      </a:lnTo>
                      <a:lnTo>
                        <a:pt x="788243" y="78709"/>
                      </a:lnTo>
                      <a:lnTo>
                        <a:pt x="789586" y="77159"/>
                      </a:lnTo>
                      <a:lnTo>
                        <a:pt x="790222" y="76378"/>
                      </a:lnTo>
                      <a:lnTo>
                        <a:pt x="792127" y="74059"/>
                      </a:lnTo>
                      <a:lnTo>
                        <a:pt x="796573" y="68653"/>
                      </a:lnTo>
                      <a:lnTo>
                        <a:pt x="800396" y="64004"/>
                      </a:lnTo>
                      <a:lnTo>
                        <a:pt x="805697" y="57427"/>
                      </a:lnTo>
                      <a:lnTo>
                        <a:pt x="810106" y="51960"/>
                      </a:lnTo>
                      <a:lnTo>
                        <a:pt x="811681" y="50008"/>
                      </a:lnTo>
                      <a:lnTo>
                        <a:pt x="813477" y="47542"/>
                      </a:lnTo>
                      <a:lnTo>
                        <a:pt x="816164" y="43833"/>
                      </a:lnTo>
                      <a:lnTo>
                        <a:pt x="817972" y="41331"/>
                      </a:lnTo>
                      <a:lnTo>
                        <a:pt x="819303" y="39501"/>
                      </a:lnTo>
                      <a:lnTo>
                        <a:pt x="820757" y="38256"/>
                      </a:lnTo>
                      <a:lnTo>
                        <a:pt x="825813" y="33887"/>
                      </a:lnTo>
                      <a:lnTo>
                        <a:pt x="826961" y="32899"/>
                      </a:lnTo>
                      <a:lnTo>
                        <a:pt x="828073" y="32423"/>
                      </a:lnTo>
                      <a:lnTo>
                        <a:pt x="831151" y="31105"/>
                      </a:lnTo>
                      <a:lnTo>
                        <a:pt x="832421" y="30556"/>
                      </a:lnTo>
                      <a:lnTo>
                        <a:pt x="833777" y="30629"/>
                      </a:lnTo>
                      <a:lnTo>
                        <a:pt x="836036" y="30763"/>
                      </a:lnTo>
                      <a:lnTo>
                        <a:pt x="836940" y="30812"/>
                      </a:lnTo>
                      <a:lnTo>
                        <a:pt x="837844" y="31130"/>
                      </a:lnTo>
                      <a:lnTo>
                        <a:pt x="840556" y="32057"/>
                      </a:lnTo>
                      <a:lnTo>
                        <a:pt x="841484" y="32374"/>
                      </a:lnTo>
                      <a:lnTo>
                        <a:pt x="842315" y="32863"/>
                      </a:lnTo>
                      <a:lnTo>
                        <a:pt x="846491" y="35315"/>
                      </a:lnTo>
                      <a:lnTo>
                        <a:pt x="847249" y="35755"/>
                      </a:lnTo>
                      <a:lnTo>
                        <a:pt x="848006" y="36194"/>
                      </a:lnTo>
                      <a:lnTo>
                        <a:pt x="849301" y="37780"/>
                      </a:lnTo>
                      <a:lnTo>
                        <a:pt x="854235" y="43833"/>
                      </a:lnTo>
                      <a:lnTo>
                        <a:pt x="854565" y="44235"/>
                      </a:lnTo>
                      <a:lnTo>
                        <a:pt x="855444" y="45370"/>
                      </a:lnTo>
                      <a:lnTo>
                        <a:pt x="857802" y="48384"/>
                      </a:lnTo>
                      <a:lnTo>
                        <a:pt x="859243" y="50251"/>
                      </a:lnTo>
                      <a:lnTo>
                        <a:pt x="859829" y="50996"/>
                      </a:lnTo>
                      <a:lnTo>
                        <a:pt x="861490" y="52973"/>
                      </a:lnTo>
                      <a:lnTo>
                        <a:pt x="864483" y="56548"/>
                      </a:lnTo>
                      <a:lnTo>
                        <a:pt x="865313" y="57536"/>
                      </a:lnTo>
                      <a:lnTo>
                        <a:pt x="865448" y="57695"/>
                      </a:lnTo>
                      <a:lnTo>
                        <a:pt x="866877" y="59391"/>
                      </a:lnTo>
                      <a:lnTo>
                        <a:pt x="867365" y="59989"/>
                      </a:lnTo>
                      <a:lnTo>
                        <a:pt x="868061" y="60758"/>
                      </a:lnTo>
                      <a:lnTo>
                        <a:pt x="869796" y="62686"/>
                      </a:lnTo>
                      <a:lnTo>
                        <a:pt x="870724" y="63723"/>
                      </a:lnTo>
                      <a:lnTo>
                        <a:pt x="872287" y="65456"/>
                      </a:lnTo>
                      <a:lnTo>
                        <a:pt x="875573" y="69422"/>
                      </a:lnTo>
                      <a:lnTo>
                        <a:pt x="876550" y="70594"/>
                      </a:lnTo>
                      <a:lnTo>
                        <a:pt x="877356" y="71179"/>
                      </a:lnTo>
                      <a:lnTo>
                        <a:pt x="878761" y="72168"/>
                      </a:lnTo>
                      <a:lnTo>
                        <a:pt x="880141" y="73156"/>
                      </a:lnTo>
                      <a:lnTo>
                        <a:pt x="881643" y="73315"/>
                      </a:lnTo>
                      <a:lnTo>
                        <a:pt x="884917" y="73657"/>
                      </a:lnTo>
                      <a:lnTo>
                        <a:pt x="885638" y="73730"/>
                      </a:lnTo>
                      <a:lnTo>
                        <a:pt x="886566" y="73657"/>
                      </a:lnTo>
                      <a:lnTo>
                        <a:pt x="888923" y="73486"/>
                      </a:lnTo>
                      <a:lnTo>
                        <a:pt x="890096" y="73413"/>
                      </a:lnTo>
                      <a:lnTo>
                        <a:pt x="891121" y="73339"/>
                      </a:lnTo>
                      <a:lnTo>
                        <a:pt x="892050" y="73132"/>
                      </a:lnTo>
                      <a:lnTo>
                        <a:pt x="897302" y="72009"/>
                      </a:lnTo>
                      <a:lnTo>
                        <a:pt x="899293" y="71521"/>
                      </a:lnTo>
                      <a:lnTo>
                        <a:pt x="900709" y="70655"/>
                      </a:lnTo>
                      <a:lnTo>
                        <a:pt x="910505" y="64614"/>
                      </a:lnTo>
                      <a:lnTo>
                        <a:pt x="911348" y="64090"/>
                      </a:lnTo>
                      <a:lnTo>
                        <a:pt x="912630" y="63309"/>
                      </a:lnTo>
                      <a:lnTo>
                        <a:pt x="914108" y="61966"/>
                      </a:lnTo>
                      <a:lnTo>
                        <a:pt x="915220" y="60978"/>
                      </a:lnTo>
                      <a:lnTo>
                        <a:pt x="918554" y="57976"/>
                      </a:lnTo>
                      <a:lnTo>
                        <a:pt x="919971" y="56707"/>
                      </a:lnTo>
                      <a:lnTo>
                        <a:pt x="920679" y="56194"/>
                      </a:lnTo>
                      <a:lnTo>
                        <a:pt x="921437" y="55633"/>
                      </a:lnTo>
                      <a:lnTo>
                        <a:pt x="923831" y="53900"/>
                      </a:lnTo>
                      <a:lnTo>
                        <a:pt x="925418" y="52741"/>
                      </a:lnTo>
                      <a:lnTo>
                        <a:pt x="927287" y="52448"/>
                      </a:lnTo>
                      <a:lnTo>
                        <a:pt x="928680" y="52228"/>
                      </a:lnTo>
                      <a:lnTo>
                        <a:pt x="932185" y="51679"/>
                      </a:lnTo>
                      <a:lnTo>
                        <a:pt x="934787" y="51240"/>
                      </a:lnTo>
                      <a:lnTo>
                        <a:pt x="937181" y="50825"/>
                      </a:lnTo>
                      <a:lnTo>
                        <a:pt x="941004" y="50178"/>
                      </a:lnTo>
                      <a:lnTo>
                        <a:pt x="942494" y="49922"/>
                      </a:lnTo>
                      <a:lnTo>
                        <a:pt x="943361" y="49532"/>
                      </a:lnTo>
                      <a:lnTo>
                        <a:pt x="946097" y="48287"/>
                      </a:lnTo>
                      <a:lnTo>
                        <a:pt x="947636" y="47579"/>
                      </a:lnTo>
                      <a:lnTo>
                        <a:pt x="948771" y="45980"/>
                      </a:lnTo>
                      <a:lnTo>
                        <a:pt x="950176" y="43979"/>
                      </a:lnTo>
                      <a:lnTo>
                        <a:pt x="951410" y="42222"/>
                      </a:lnTo>
                      <a:lnTo>
                        <a:pt x="951947" y="41441"/>
                      </a:lnTo>
                      <a:lnTo>
                        <a:pt x="952827" y="40184"/>
                      </a:lnTo>
                      <a:lnTo>
                        <a:pt x="954304" y="38073"/>
                      </a:lnTo>
                      <a:lnTo>
                        <a:pt x="955953" y="37011"/>
                      </a:lnTo>
                      <a:lnTo>
                        <a:pt x="960754" y="33912"/>
                      </a:lnTo>
                      <a:lnTo>
                        <a:pt x="961560" y="33387"/>
                      </a:lnTo>
                      <a:lnTo>
                        <a:pt x="961999" y="33106"/>
                      </a:lnTo>
                      <a:lnTo>
                        <a:pt x="963783" y="32387"/>
                      </a:lnTo>
                      <a:lnTo>
                        <a:pt x="972735" y="28787"/>
                      </a:lnTo>
                      <a:lnTo>
                        <a:pt x="974531" y="28067"/>
                      </a:lnTo>
                      <a:lnTo>
                        <a:pt x="977072" y="27115"/>
                      </a:lnTo>
                      <a:lnTo>
                        <a:pt x="993292" y="21038"/>
                      </a:lnTo>
                      <a:lnTo>
                        <a:pt x="995111" y="20342"/>
                      </a:lnTo>
                      <a:lnTo>
                        <a:pt x="996052" y="20086"/>
                      </a:lnTo>
                      <a:lnTo>
                        <a:pt x="996724" y="19903"/>
                      </a:lnTo>
                      <a:lnTo>
                        <a:pt x="1003967" y="17889"/>
                      </a:lnTo>
                      <a:lnTo>
                        <a:pt x="1005359" y="17499"/>
                      </a:lnTo>
                      <a:lnTo>
                        <a:pt x="1007045" y="17633"/>
                      </a:lnTo>
                      <a:lnTo>
                        <a:pt x="1007888" y="17707"/>
                      </a:lnTo>
                      <a:lnTo>
                        <a:pt x="1008913" y="17792"/>
                      </a:lnTo>
                      <a:lnTo>
                        <a:pt x="1009841" y="18060"/>
                      </a:lnTo>
                      <a:lnTo>
                        <a:pt x="1011600" y="18585"/>
                      </a:lnTo>
                      <a:lnTo>
                        <a:pt x="1013274" y="19146"/>
                      </a:lnTo>
                      <a:lnTo>
                        <a:pt x="1014923" y="20354"/>
                      </a:lnTo>
                      <a:lnTo>
                        <a:pt x="1017036" y="21917"/>
                      </a:lnTo>
                      <a:lnTo>
                        <a:pt x="1018391" y="22502"/>
                      </a:lnTo>
                      <a:lnTo>
                        <a:pt x="1021335" y="23783"/>
                      </a:lnTo>
                      <a:lnTo>
                        <a:pt x="1022886" y="24443"/>
                      </a:lnTo>
                      <a:lnTo>
                        <a:pt x="1024425" y="24430"/>
                      </a:lnTo>
                      <a:lnTo>
                        <a:pt x="1028786" y="24357"/>
                      </a:lnTo>
                      <a:lnTo>
                        <a:pt x="1033415" y="23820"/>
                      </a:lnTo>
                      <a:lnTo>
                        <a:pt x="1034832" y="23661"/>
                      </a:lnTo>
                      <a:lnTo>
                        <a:pt x="1036407" y="22783"/>
                      </a:lnTo>
                      <a:lnTo>
                        <a:pt x="1037739" y="22038"/>
                      </a:lnTo>
                      <a:lnTo>
                        <a:pt x="1038997" y="21331"/>
                      </a:lnTo>
                      <a:lnTo>
                        <a:pt x="1040401" y="20013"/>
                      </a:lnTo>
                      <a:lnTo>
                        <a:pt x="1042514" y="18036"/>
                      </a:lnTo>
                      <a:lnTo>
                        <a:pt x="1043064" y="17682"/>
                      </a:lnTo>
                      <a:lnTo>
                        <a:pt x="1044187" y="16950"/>
                      </a:lnTo>
                      <a:lnTo>
                        <a:pt x="1046044" y="15729"/>
                      </a:lnTo>
                      <a:lnTo>
                        <a:pt x="1047449" y="15278"/>
                      </a:lnTo>
                      <a:lnTo>
                        <a:pt x="1048841" y="14826"/>
                      </a:lnTo>
                      <a:lnTo>
                        <a:pt x="1050233" y="14375"/>
                      </a:lnTo>
                      <a:lnTo>
                        <a:pt x="1051626" y="14302"/>
                      </a:lnTo>
                      <a:lnTo>
                        <a:pt x="1056267" y="14045"/>
                      </a:lnTo>
                      <a:lnTo>
                        <a:pt x="1057659" y="13960"/>
                      </a:lnTo>
                      <a:lnTo>
                        <a:pt x="1059089" y="14045"/>
                      </a:lnTo>
                      <a:lnTo>
                        <a:pt x="1064328" y="14363"/>
                      </a:lnTo>
                      <a:lnTo>
                        <a:pt x="1065281" y="14424"/>
                      </a:lnTo>
                      <a:lnTo>
                        <a:pt x="1066710" y="14509"/>
                      </a:lnTo>
                      <a:lnTo>
                        <a:pt x="1068139" y="14753"/>
                      </a:lnTo>
                      <a:lnTo>
                        <a:pt x="1069568" y="14985"/>
                      </a:lnTo>
                      <a:lnTo>
                        <a:pt x="1071486" y="15315"/>
                      </a:lnTo>
                      <a:lnTo>
                        <a:pt x="1074344" y="15791"/>
                      </a:lnTo>
                      <a:lnTo>
                        <a:pt x="1075773" y="16034"/>
                      </a:lnTo>
                      <a:lnTo>
                        <a:pt x="1082002" y="17267"/>
                      </a:lnTo>
                      <a:lnTo>
                        <a:pt x="1083541" y="17572"/>
                      </a:lnTo>
                      <a:lnTo>
                        <a:pt x="1084689" y="17560"/>
                      </a:lnTo>
                      <a:lnTo>
                        <a:pt x="1087779" y="17523"/>
                      </a:lnTo>
                      <a:lnTo>
                        <a:pt x="1088720" y="17511"/>
                      </a:lnTo>
                      <a:lnTo>
                        <a:pt x="1089587" y="17279"/>
                      </a:lnTo>
                      <a:lnTo>
                        <a:pt x="1090857" y="16950"/>
                      </a:lnTo>
                      <a:lnTo>
                        <a:pt x="1092579" y="16486"/>
                      </a:lnTo>
                      <a:lnTo>
                        <a:pt x="1094008" y="15156"/>
                      </a:lnTo>
                      <a:lnTo>
                        <a:pt x="1096097" y="13203"/>
                      </a:lnTo>
                      <a:lnTo>
                        <a:pt x="1097819" y="12069"/>
                      </a:lnTo>
                      <a:lnTo>
                        <a:pt x="1099163" y="11190"/>
                      </a:lnTo>
                      <a:lnTo>
                        <a:pt x="1099639" y="10873"/>
                      </a:lnTo>
                      <a:lnTo>
                        <a:pt x="1100836" y="9945"/>
                      </a:lnTo>
                      <a:lnTo>
                        <a:pt x="1102827" y="8408"/>
                      </a:lnTo>
                      <a:lnTo>
                        <a:pt x="1104683" y="5443"/>
                      </a:lnTo>
                      <a:lnTo>
                        <a:pt x="1106003" y="3344"/>
                      </a:lnTo>
                      <a:lnTo>
                        <a:pt x="1107334" y="2599"/>
                      </a:lnTo>
                      <a:lnTo>
                        <a:pt x="1110168" y="1038"/>
                      </a:lnTo>
                      <a:lnTo>
                        <a:pt x="1110827" y="683"/>
                      </a:lnTo>
                      <a:lnTo>
                        <a:pt x="1111816" y="476"/>
                      </a:lnTo>
                      <a:lnTo>
                        <a:pt x="1112818" y="256"/>
                      </a:lnTo>
                      <a:lnTo>
                        <a:pt x="1114052" y="0"/>
                      </a:lnTo>
                      <a:lnTo>
                        <a:pt x="1114674" y="147"/>
                      </a:lnTo>
                      <a:lnTo>
                        <a:pt x="1115138" y="256"/>
                      </a:lnTo>
                      <a:lnTo>
                        <a:pt x="1116519" y="586"/>
                      </a:lnTo>
                      <a:lnTo>
                        <a:pt x="1117936" y="928"/>
                      </a:lnTo>
                      <a:lnTo>
                        <a:pt x="1119157" y="2014"/>
                      </a:lnTo>
                      <a:lnTo>
                        <a:pt x="1120024" y="2782"/>
                      </a:lnTo>
                      <a:lnTo>
                        <a:pt x="1121197" y="3820"/>
                      </a:lnTo>
                      <a:lnTo>
                        <a:pt x="1123652" y="4942"/>
                      </a:lnTo>
                      <a:lnTo>
                        <a:pt x="1123847" y="5028"/>
                      </a:lnTo>
                      <a:lnTo>
                        <a:pt x="1124788" y="5467"/>
                      </a:lnTo>
                      <a:lnTo>
                        <a:pt x="1125973" y="6004"/>
                      </a:lnTo>
                      <a:lnTo>
                        <a:pt x="1126070" y="6041"/>
                      </a:lnTo>
                      <a:lnTo>
                        <a:pt x="1127121" y="6407"/>
                      </a:lnTo>
                      <a:lnTo>
                        <a:pt x="1128134" y="6748"/>
                      </a:lnTo>
                      <a:lnTo>
                        <a:pt x="1128818" y="6980"/>
                      </a:lnTo>
                      <a:lnTo>
                        <a:pt x="1130821" y="7664"/>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grpSp>
          <p:grpSp>
            <p:nvGrpSpPr>
              <p:cNvPr id="104" name="Graphic 3">
                <a:extLst>
                  <a:ext uri="{FF2B5EF4-FFF2-40B4-BE49-F238E27FC236}">
                    <a16:creationId xmlns:a16="http://schemas.microsoft.com/office/drawing/2014/main" id="{B7A102DB-43B0-5D07-82C0-8E8DD2468B51}"/>
                  </a:ext>
                </a:extLst>
              </p:cNvPr>
              <p:cNvGrpSpPr/>
              <p:nvPr/>
            </p:nvGrpSpPr>
            <p:grpSpPr>
              <a:xfrm>
                <a:off x="7951989" y="4701175"/>
                <a:ext cx="642725" cy="410669"/>
                <a:chOff x="7951989" y="4701175"/>
                <a:chExt cx="642725" cy="410669"/>
              </a:xfrm>
              <a:solidFill>
                <a:srgbClr val="FFA500"/>
              </a:solidFill>
            </p:grpSpPr>
            <p:sp>
              <p:nvSpPr>
                <p:cNvPr id="105" name="TextBox 104">
                  <a:extLst>
                    <a:ext uri="{FF2B5EF4-FFF2-40B4-BE49-F238E27FC236}">
                      <a16:creationId xmlns:a16="http://schemas.microsoft.com/office/drawing/2014/main" id="{FFFDF035-D6D1-FA02-0EA4-9BCBCEE07423}"/>
                    </a:ext>
                  </a:extLst>
                </p:cNvPr>
                <p:cNvSpPr txBox="1"/>
                <p:nvPr/>
              </p:nvSpPr>
              <p:spPr>
                <a:xfrm>
                  <a:off x="8020986" y="4701175"/>
                  <a:ext cx="57372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Badin</a:t>
                  </a:r>
                </a:p>
              </p:txBody>
            </p:sp>
            <p:sp>
              <p:nvSpPr>
                <p:cNvPr id="106" name="TextBox 105">
                  <a:extLst>
                    <a:ext uri="{FF2B5EF4-FFF2-40B4-BE49-F238E27FC236}">
                      <a16:creationId xmlns:a16="http://schemas.microsoft.com/office/drawing/2014/main" id="{41EF6298-057B-72B0-4B60-3D01889D4F44}"/>
                    </a:ext>
                  </a:extLst>
                </p:cNvPr>
                <p:cNvSpPr txBox="1"/>
                <p:nvPr/>
              </p:nvSpPr>
              <p:spPr>
                <a:xfrm>
                  <a:off x="7951989" y="4841898"/>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10287</a:t>
                  </a:r>
                </a:p>
              </p:txBody>
            </p:sp>
          </p:grpSp>
          <p:grpSp>
            <p:nvGrpSpPr>
              <p:cNvPr id="107" name="Graphic 3">
                <a:extLst>
                  <a:ext uri="{FF2B5EF4-FFF2-40B4-BE49-F238E27FC236}">
                    <a16:creationId xmlns:a16="http://schemas.microsoft.com/office/drawing/2014/main" id="{9579FABB-B1D3-BF8F-A103-CF11D4A127BC}"/>
                  </a:ext>
                </a:extLst>
              </p:cNvPr>
              <p:cNvGrpSpPr/>
              <p:nvPr/>
            </p:nvGrpSpPr>
            <p:grpSpPr>
              <a:xfrm>
                <a:off x="6567093" y="2246731"/>
                <a:ext cx="584840" cy="410681"/>
                <a:chOff x="6567093" y="2246731"/>
                <a:chExt cx="584840" cy="410681"/>
              </a:xfrm>
              <a:solidFill>
                <a:srgbClr val="FFA500"/>
              </a:solidFill>
            </p:grpSpPr>
            <p:sp>
              <p:nvSpPr>
                <p:cNvPr id="108" name="TextBox 107">
                  <a:extLst>
                    <a:ext uri="{FF2B5EF4-FFF2-40B4-BE49-F238E27FC236}">
                      <a16:creationId xmlns:a16="http://schemas.microsoft.com/office/drawing/2014/main" id="{ED499FB0-F0C5-14D2-6218-2BDC7566B55E}"/>
                    </a:ext>
                  </a:extLst>
                </p:cNvPr>
                <p:cNvSpPr txBox="1"/>
                <p:nvPr/>
              </p:nvSpPr>
              <p:spPr>
                <a:xfrm>
                  <a:off x="6602633" y="2246731"/>
                  <a:ext cx="54930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Dadu</a:t>
                  </a:r>
                </a:p>
              </p:txBody>
            </p:sp>
            <p:sp>
              <p:nvSpPr>
                <p:cNvPr id="109" name="TextBox 108">
                  <a:extLst>
                    <a:ext uri="{FF2B5EF4-FFF2-40B4-BE49-F238E27FC236}">
                      <a16:creationId xmlns:a16="http://schemas.microsoft.com/office/drawing/2014/main" id="{E68953C2-0107-C02D-175F-0ABF69167747}"/>
                    </a:ext>
                  </a:extLst>
                </p:cNvPr>
                <p:cNvSpPr txBox="1"/>
                <p:nvPr/>
              </p:nvSpPr>
              <p:spPr>
                <a:xfrm>
                  <a:off x="6567093" y="2387466"/>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5512</a:t>
                  </a:r>
                </a:p>
              </p:txBody>
            </p:sp>
          </p:grpSp>
          <p:grpSp>
            <p:nvGrpSpPr>
              <p:cNvPr id="110" name="Graphic 3">
                <a:extLst>
                  <a:ext uri="{FF2B5EF4-FFF2-40B4-BE49-F238E27FC236}">
                    <a16:creationId xmlns:a16="http://schemas.microsoft.com/office/drawing/2014/main" id="{EBC1B929-3820-FC5B-52E4-B54B83D2FB9C}"/>
                  </a:ext>
                </a:extLst>
              </p:cNvPr>
              <p:cNvGrpSpPr/>
              <p:nvPr/>
            </p:nvGrpSpPr>
            <p:grpSpPr>
              <a:xfrm>
                <a:off x="8949140" y="909400"/>
                <a:ext cx="610370" cy="410678"/>
                <a:chOff x="8949140" y="909400"/>
                <a:chExt cx="610370" cy="410678"/>
              </a:xfrm>
              <a:solidFill>
                <a:srgbClr val="FFA500"/>
              </a:solidFill>
            </p:grpSpPr>
            <p:sp>
              <p:nvSpPr>
                <p:cNvPr id="111" name="TextBox 110">
                  <a:extLst>
                    <a:ext uri="{FF2B5EF4-FFF2-40B4-BE49-F238E27FC236}">
                      <a16:creationId xmlns:a16="http://schemas.microsoft.com/office/drawing/2014/main" id="{F4302FCC-8378-CBED-B79D-39FA3E7F88EE}"/>
                    </a:ext>
                  </a:extLst>
                </p:cNvPr>
                <p:cNvSpPr txBox="1"/>
                <p:nvPr/>
              </p:nvSpPr>
              <p:spPr>
                <a:xfrm>
                  <a:off x="8949140" y="909400"/>
                  <a:ext cx="61037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Ghotki</a:t>
                  </a:r>
                </a:p>
              </p:txBody>
            </p:sp>
            <p:sp>
              <p:nvSpPr>
                <p:cNvPr id="112" name="TextBox 111">
                  <a:extLst>
                    <a:ext uri="{FF2B5EF4-FFF2-40B4-BE49-F238E27FC236}">
                      <a16:creationId xmlns:a16="http://schemas.microsoft.com/office/drawing/2014/main" id="{E324F7E1-8C29-EE24-9924-E83B7A15C163}"/>
                    </a:ext>
                  </a:extLst>
                </p:cNvPr>
                <p:cNvSpPr txBox="1"/>
                <p:nvPr/>
              </p:nvSpPr>
              <p:spPr>
                <a:xfrm>
                  <a:off x="8951754" y="1050132"/>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4558</a:t>
                  </a:r>
                </a:p>
              </p:txBody>
            </p:sp>
          </p:grpSp>
          <p:grpSp>
            <p:nvGrpSpPr>
              <p:cNvPr id="113" name="Graphic 3">
                <a:extLst>
                  <a:ext uri="{FF2B5EF4-FFF2-40B4-BE49-F238E27FC236}">
                    <a16:creationId xmlns:a16="http://schemas.microsoft.com/office/drawing/2014/main" id="{140971D6-B468-4864-74A8-13593986E88B}"/>
                  </a:ext>
                </a:extLst>
              </p:cNvPr>
              <p:cNvGrpSpPr/>
              <p:nvPr/>
            </p:nvGrpSpPr>
            <p:grpSpPr>
              <a:xfrm>
                <a:off x="7484559" y="3966807"/>
                <a:ext cx="915720" cy="410682"/>
                <a:chOff x="7484559" y="3966807"/>
                <a:chExt cx="915720" cy="410682"/>
              </a:xfrm>
              <a:solidFill>
                <a:srgbClr val="FFA500"/>
              </a:solidFill>
            </p:grpSpPr>
            <p:sp>
              <p:nvSpPr>
                <p:cNvPr id="114" name="TextBox 113">
                  <a:extLst>
                    <a:ext uri="{FF2B5EF4-FFF2-40B4-BE49-F238E27FC236}">
                      <a16:creationId xmlns:a16="http://schemas.microsoft.com/office/drawing/2014/main" id="{AC8F635D-4320-E33F-F148-308F645CBF9D}"/>
                    </a:ext>
                  </a:extLst>
                </p:cNvPr>
                <p:cNvSpPr txBox="1"/>
                <p:nvPr/>
              </p:nvSpPr>
              <p:spPr>
                <a:xfrm>
                  <a:off x="7484559" y="3966807"/>
                  <a:ext cx="91572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Hyderabad</a:t>
                  </a:r>
                </a:p>
              </p:txBody>
            </p:sp>
            <p:sp>
              <p:nvSpPr>
                <p:cNvPr id="115" name="TextBox 114">
                  <a:extLst>
                    <a:ext uri="{FF2B5EF4-FFF2-40B4-BE49-F238E27FC236}">
                      <a16:creationId xmlns:a16="http://schemas.microsoft.com/office/drawing/2014/main" id="{63EC03DF-D819-39B7-8B35-A05459C2FDF5}"/>
                    </a:ext>
                  </a:extLst>
                </p:cNvPr>
                <p:cNvSpPr txBox="1"/>
                <p:nvPr/>
              </p:nvSpPr>
              <p:spPr>
                <a:xfrm>
                  <a:off x="7607163" y="4107543"/>
                  <a:ext cx="479618"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-638</a:t>
                  </a:r>
                </a:p>
              </p:txBody>
            </p:sp>
          </p:grpSp>
          <p:grpSp>
            <p:nvGrpSpPr>
              <p:cNvPr id="116" name="Graphic 3">
                <a:extLst>
                  <a:ext uri="{FF2B5EF4-FFF2-40B4-BE49-F238E27FC236}">
                    <a16:creationId xmlns:a16="http://schemas.microsoft.com/office/drawing/2014/main" id="{9E57F98B-F354-E545-519C-18F7033448C3}"/>
                  </a:ext>
                </a:extLst>
              </p:cNvPr>
              <p:cNvGrpSpPr/>
              <p:nvPr/>
            </p:nvGrpSpPr>
            <p:grpSpPr>
              <a:xfrm>
                <a:off x="7585947" y="531179"/>
                <a:ext cx="927934" cy="410680"/>
                <a:chOff x="7585947" y="531179"/>
                <a:chExt cx="927934" cy="410680"/>
              </a:xfrm>
              <a:solidFill>
                <a:srgbClr val="FFA500"/>
              </a:solidFill>
            </p:grpSpPr>
            <p:sp>
              <p:nvSpPr>
                <p:cNvPr id="117" name="TextBox 116">
                  <a:extLst>
                    <a:ext uri="{FF2B5EF4-FFF2-40B4-BE49-F238E27FC236}">
                      <a16:creationId xmlns:a16="http://schemas.microsoft.com/office/drawing/2014/main" id="{FA14693F-C450-C25C-8151-8085CFA1EFAD}"/>
                    </a:ext>
                  </a:extLst>
                </p:cNvPr>
                <p:cNvSpPr txBox="1"/>
                <p:nvPr/>
              </p:nvSpPr>
              <p:spPr>
                <a:xfrm>
                  <a:off x="7585947" y="531179"/>
                  <a:ext cx="92793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Jacobabad</a:t>
                  </a:r>
                </a:p>
              </p:txBody>
            </p:sp>
            <p:sp>
              <p:nvSpPr>
                <p:cNvPr id="118" name="TextBox 117">
                  <a:extLst>
                    <a:ext uri="{FF2B5EF4-FFF2-40B4-BE49-F238E27FC236}">
                      <a16:creationId xmlns:a16="http://schemas.microsoft.com/office/drawing/2014/main" id="{24F7338E-F870-8F37-9A14-40C78AD3DB4F}"/>
                    </a:ext>
                  </a:extLst>
                </p:cNvPr>
                <p:cNvSpPr txBox="1"/>
                <p:nvPr/>
              </p:nvSpPr>
              <p:spPr>
                <a:xfrm>
                  <a:off x="7638003" y="671913"/>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13553</a:t>
                  </a:r>
                </a:p>
              </p:txBody>
            </p:sp>
          </p:grpSp>
          <p:grpSp>
            <p:nvGrpSpPr>
              <p:cNvPr id="119" name="Graphic 3">
                <a:extLst>
                  <a:ext uri="{FF2B5EF4-FFF2-40B4-BE49-F238E27FC236}">
                    <a16:creationId xmlns:a16="http://schemas.microsoft.com/office/drawing/2014/main" id="{1A181BBC-7BAE-288A-A53F-87B5C36595A2}"/>
                  </a:ext>
                </a:extLst>
              </p:cNvPr>
              <p:cNvGrpSpPr/>
              <p:nvPr/>
            </p:nvGrpSpPr>
            <p:grpSpPr>
              <a:xfrm>
                <a:off x="6876301" y="3442109"/>
                <a:ext cx="866864" cy="410670"/>
                <a:chOff x="6876301" y="3442109"/>
                <a:chExt cx="866864" cy="410670"/>
              </a:xfrm>
              <a:solidFill>
                <a:srgbClr val="FFA500"/>
              </a:solidFill>
            </p:grpSpPr>
            <p:sp>
              <p:nvSpPr>
                <p:cNvPr id="120" name="TextBox 119">
                  <a:extLst>
                    <a:ext uri="{FF2B5EF4-FFF2-40B4-BE49-F238E27FC236}">
                      <a16:creationId xmlns:a16="http://schemas.microsoft.com/office/drawing/2014/main" id="{3DB0DCBC-C83A-B7E2-5841-5DBE06136097}"/>
                    </a:ext>
                  </a:extLst>
                </p:cNvPr>
                <p:cNvSpPr txBox="1"/>
                <p:nvPr/>
              </p:nvSpPr>
              <p:spPr>
                <a:xfrm>
                  <a:off x="6876301" y="3442109"/>
                  <a:ext cx="86686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Jamshoro</a:t>
                  </a:r>
                </a:p>
              </p:txBody>
            </p:sp>
            <p:sp>
              <p:nvSpPr>
                <p:cNvPr id="121" name="TextBox 120">
                  <a:extLst>
                    <a:ext uri="{FF2B5EF4-FFF2-40B4-BE49-F238E27FC236}">
                      <a16:creationId xmlns:a16="http://schemas.microsoft.com/office/drawing/2014/main" id="{D68AB2CB-A10D-128A-F674-E4B30AB41D73}"/>
                    </a:ext>
                  </a:extLst>
                </p:cNvPr>
                <p:cNvSpPr txBox="1"/>
                <p:nvPr/>
              </p:nvSpPr>
              <p:spPr>
                <a:xfrm>
                  <a:off x="6913236" y="3582833"/>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11119</a:t>
                  </a:r>
                </a:p>
              </p:txBody>
            </p:sp>
          </p:grpSp>
          <p:grpSp>
            <p:nvGrpSpPr>
              <p:cNvPr id="122" name="Graphic 3">
                <a:extLst>
                  <a:ext uri="{FF2B5EF4-FFF2-40B4-BE49-F238E27FC236}">
                    <a16:creationId xmlns:a16="http://schemas.microsoft.com/office/drawing/2014/main" id="{52B324B5-E186-6041-25F4-5179F72243EB}"/>
                  </a:ext>
                </a:extLst>
              </p:cNvPr>
              <p:cNvGrpSpPr/>
              <p:nvPr/>
            </p:nvGrpSpPr>
            <p:grpSpPr>
              <a:xfrm>
                <a:off x="6377313" y="1176309"/>
                <a:ext cx="1624132" cy="410682"/>
                <a:chOff x="6377313" y="1176309"/>
                <a:chExt cx="1624132" cy="410682"/>
              </a:xfrm>
              <a:solidFill>
                <a:srgbClr val="FFA500"/>
              </a:solidFill>
            </p:grpSpPr>
            <p:sp>
              <p:nvSpPr>
                <p:cNvPr id="123" name="TextBox 122">
                  <a:extLst>
                    <a:ext uri="{FF2B5EF4-FFF2-40B4-BE49-F238E27FC236}">
                      <a16:creationId xmlns:a16="http://schemas.microsoft.com/office/drawing/2014/main" id="{9CD5C492-BA2E-8850-37FA-085396FE8B44}"/>
                    </a:ext>
                  </a:extLst>
                </p:cNvPr>
                <p:cNvSpPr txBox="1"/>
                <p:nvPr/>
              </p:nvSpPr>
              <p:spPr>
                <a:xfrm>
                  <a:off x="6377313" y="1176309"/>
                  <a:ext cx="162413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Kambar Shahdad Kot</a:t>
                  </a:r>
                </a:p>
              </p:txBody>
            </p:sp>
            <p:sp>
              <p:nvSpPr>
                <p:cNvPr id="124" name="TextBox 123">
                  <a:extLst>
                    <a:ext uri="{FF2B5EF4-FFF2-40B4-BE49-F238E27FC236}">
                      <a16:creationId xmlns:a16="http://schemas.microsoft.com/office/drawing/2014/main" id="{D40D5DE9-637C-3D02-3A43-7431130C3ED3}"/>
                    </a:ext>
                  </a:extLst>
                </p:cNvPr>
                <p:cNvSpPr txBox="1"/>
                <p:nvPr/>
              </p:nvSpPr>
              <p:spPr>
                <a:xfrm>
                  <a:off x="6706754" y="1317045"/>
                  <a:ext cx="643125"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-10792</a:t>
                  </a:r>
                </a:p>
              </p:txBody>
            </p:sp>
          </p:grpSp>
          <p:grpSp>
            <p:nvGrpSpPr>
              <p:cNvPr id="125" name="Graphic 3">
                <a:extLst>
                  <a:ext uri="{FF2B5EF4-FFF2-40B4-BE49-F238E27FC236}">
                    <a16:creationId xmlns:a16="http://schemas.microsoft.com/office/drawing/2014/main" id="{05C64C9C-7352-5263-5695-90797900DBF7}"/>
                  </a:ext>
                </a:extLst>
              </p:cNvPr>
              <p:cNvGrpSpPr/>
              <p:nvPr/>
            </p:nvGrpSpPr>
            <p:grpSpPr>
              <a:xfrm>
                <a:off x="8295837" y="458087"/>
                <a:ext cx="891292" cy="410679"/>
                <a:chOff x="8295837" y="458087"/>
                <a:chExt cx="891292" cy="410679"/>
              </a:xfrm>
              <a:solidFill>
                <a:srgbClr val="FFA500"/>
              </a:solidFill>
            </p:grpSpPr>
            <p:sp>
              <p:nvSpPr>
                <p:cNvPr id="126" name="TextBox 125">
                  <a:extLst>
                    <a:ext uri="{FF2B5EF4-FFF2-40B4-BE49-F238E27FC236}">
                      <a16:creationId xmlns:a16="http://schemas.microsoft.com/office/drawing/2014/main" id="{B81886EB-41AA-F60E-3D4C-ECB67E199D62}"/>
                    </a:ext>
                  </a:extLst>
                </p:cNvPr>
                <p:cNvSpPr txBox="1"/>
                <p:nvPr/>
              </p:nvSpPr>
              <p:spPr>
                <a:xfrm>
                  <a:off x="8295837" y="458087"/>
                  <a:ext cx="89129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Kashmore</a:t>
                  </a:r>
                </a:p>
              </p:txBody>
            </p:sp>
            <p:sp>
              <p:nvSpPr>
                <p:cNvPr id="127" name="TextBox 126">
                  <a:extLst>
                    <a:ext uri="{FF2B5EF4-FFF2-40B4-BE49-F238E27FC236}">
                      <a16:creationId xmlns:a16="http://schemas.microsoft.com/office/drawing/2014/main" id="{C0E2B206-E3AC-ACDC-0787-E05F52B008BF}"/>
                    </a:ext>
                  </a:extLst>
                </p:cNvPr>
                <p:cNvSpPr txBox="1"/>
                <p:nvPr/>
              </p:nvSpPr>
              <p:spPr>
                <a:xfrm>
                  <a:off x="8352864" y="598820"/>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28429</a:t>
                  </a:r>
                </a:p>
              </p:txBody>
            </p:sp>
          </p:grpSp>
          <p:grpSp>
            <p:nvGrpSpPr>
              <p:cNvPr id="128" name="Graphic 3">
                <a:extLst>
                  <a:ext uri="{FF2B5EF4-FFF2-40B4-BE49-F238E27FC236}">
                    <a16:creationId xmlns:a16="http://schemas.microsoft.com/office/drawing/2014/main" id="{70274EE4-8DC4-BAD7-3678-2B6C29CC2852}"/>
                  </a:ext>
                </a:extLst>
              </p:cNvPr>
              <p:cNvGrpSpPr/>
              <p:nvPr/>
            </p:nvGrpSpPr>
            <p:grpSpPr>
              <a:xfrm>
                <a:off x="8086917" y="2012900"/>
                <a:ext cx="756938" cy="410681"/>
                <a:chOff x="8086917" y="2012900"/>
                <a:chExt cx="756938" cy="410681"/>
              </a:xfrm>
              <a:solidFill>
                <a:srgbClr val="FFA500"/>
              </a:solidFill>
            </p:grpSpPr>
            <p:sp>
              <p:nvSpPr>
                <p:cNvPr id="129" name="TextBox 128">
                  <a:extLst>
                    <a:ext uri="{FF2B5EF4-FFF2-40B4-BE49-F238E27FC236}">
                      <a16:creationId xmlns:a16="http://schemas.microsoft.com/office/drawing/2014/main" id="{050641A0-5425-17DE-E078-522A47C8C017}"/>
                    </a:ext>
                  </a:extLst>
                </p:cNvPr>
                <p:cNvSpPr txBox="1"/>
                <p:nvPr/>
              </p:nvSpPr>
              <p:spPr>
                <a:xfrm>
                  <a:off x="8086917" y="2012900"/>
                  <a:ext cx="75693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Khairpur</a:t>
                  </a:r>
                </a:p>
              </p:txBody>
            </p:sp>
            <p:sp>
              <p:nvSpPr>
                <p:cNvPr id="130" name="TextBox 129">
                  <a:extLst>
                    <a:ext uri="{FF2B5EF4-FFF2-40B4-BE49-F238E27FC236}">
                      <a16:creationId xmlns:a16="http://schemas.microsoft.com/office/drawing/2014/main" id="{409A6E85-A07A-2C09-ED0F-4A9F84FD767E}"/>
                    </a:ext>
                  </a:extLst>
                </p:cNvPr>
                <p:cNvSpPr txBox="1"/>
                <p:nvPr/>
              </p:nvSpPr>
              <p:spPr>
                <a:xfrm>
                  <a:off x="8105250" y="2153635"/>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28796</a:t>
                  </a:r>
                </a:p>
              </p:txBody>
            </p:sp>
          </p:grpSp>
          <p:grpSp>
            <p:nvGrpSpPr>
              <p:cNvPr id="131" name="Graphic 3">
                <a:extLst>
                  <a:ext uri="{FF2B5EF4-FFF2-40B4-BE49-F238E27FC236}">
                    <a16:creationId xmlns:a16="http://schemas.microsoft.com/office/drawing/2014/main" id="{79B8C701-3F38-8D1E-B55A-B1C87A44F030}"/>
                  </a:ext>
                </a:extLst>
              </p:cNvPr>
              <p:cNvGrpSpPr/>
              <p:nvPr/>
            </p:nvGrpSpPr>
            <p:grpSpPr>
              <a:xfrm>
                <a:off x="5933538" y="4602320"/>
                <a:ext cx="1257712" cy="403136"/>
                <a:chOff x="5933538" y="4602320"/>
                <a:chExt cx="1257712" cy="403136"/>
              </a:xfrm>
              <a:solidFill>
                <a:srgbClr val="FFA500"/>
              </a:solidFill>
            </p:grpSpPr>
            <p:sp>
              <p:nvSpPr>
                <p:cNvPr id="132" name="TextBox 131">
                  <a:extLst>
                    <a:ext uri="{FF2B5EF4-FFF2-40B4-BE49-F238E27FC236}">
                      <a16:creationId xmlns:a16="http://schemas.microsoft.com/office/drawing/2014/main" id="{08CDF592-90EF-C235-ABAD-2D60EBB41694}"/>
                    </a:ext>
                  </a:extLst>
                </p:cNvPr>
                <p:cNvSpPr txBox="1"/>
                <p:nvPr/>
              </p:nvSpPr>
              <p:spPr>
                <a:xfrm>
                  <a:off x="5933538" y="4602320"/>
                  <a:ext cx="125771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Korangi Karachi</a:t>
                  </a:r>
                </a:p>
              </p:txBody>
            </p:sp>
            <p:sp>
              <p:nvSpPr>
                <p:cNvPr id="133" name="TextBox 132">
                  <a:extLst>
                    <a:ext uri="{FF2B5EF4-FFF2-40B4-BE49-F238E27FC236}">
                      <a16:creationId xmlns:a16="http://schemas.microsoft.com/office/drawing/2014/main" id="{B98F61F2-F0B8-83B9-8A7B-206B05FC62EF}"/>
                    </a:ext>
                  </a:extLst>
                </p:cNvPr>
                <p:cNvSpPr txBox="1"/>
                <p:nvPr/>
              </p:nvSpPr>
              <p:spPr>
                <a:xfrm>
                  <a:off x="6274388" y="4743177"/>
                  <a:ext cx="39051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2.0</a:t>
                  </a:r>
                </a:p>
              </p:txBody>
            </p:sp>
          </p:grpSp>
          <p:grpSp>
            <p:nvGrpSpPr>
              <p:cNvPr id="134" name="Graphic 3">
                <a:extLst>
                  <a:ext uri="{FF2B5EF4-FFF2-40B4-BE49-F238E27FC236}">
                    <a16:creationId xmlns:a16="http://schemas.microsoft.com/office/drawing/2014/main" id="{14F0C5F3-7E35-2DC4-605F-D8A3F3297184}"/>
                  </a:ext>
                </a:extLst>
              </p:cNvPr>
              <p:cNvGrpSpPr/>
              <p:nvPr/>
            </p:nvGrpSpPr>
            <p:grpSpPr>
              <a:xfrm>
                <a:off x="7296243" y="1317289"/>
                <a:ext cx="741182" cy="410681"/>
                <a:chOff x="7296243" y="1317289"/>
                <a:chExt cx="741182" cy="410681"/>
              </a:xfrm>
              <a:solidFill>
                <a:srgbClr val="FFA500"/>
              </a:solidFill>
            </p:grpSpPr>
            <p:sp>
              <p:nvSpPr>
                <p:cNvPr id="135" name="TextBox 134">
                  <a:extLst>
                    <a:ext uri="{FF2B5EF4-FFF2-40B4-BE49-F238E27FC236}">
                      <a16:creationId xmlns:a16="http://schemas.microsoft.com/office/drawing/2014/main" id="{EE6AAACE-2C96-5BD4-61AF-29B2BA70700A}"/>
                    </a:ext>
                  </a:extLst>
                </p:cNvPr>
                <p:cNvSpPr txBox="1"/>
                <p:nvPr/>
              </p:nvSpPr>
              <p:spPr>
                <a:xfrm>
                  <a:off x="7304915" y="1317289"/>
                  <a:ext cx="73251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Larkana</a:t>
                  </a:r>
                </a:p>
              </p:txBody>
            </p:sp>
            <p:sp>
              <p:nvSpPr>
                <p:cNvPr id="136" name="TextBox 135">
                  <a:extLst>
                    <a:ext uri="{FF2B5EF4-FFF2-40B4-BE49-F238E27FC236}">
                      <a16:creationId xmlns:a16="http://schemas.microsoft.com/office/drawing/2014/main" id="{DE7F0022-A9EC-3943-C5FD-A4F68B504972}"/>
                    </a:ext>
                  </a:extLst>
                </p:cNvPr>
                <p:cNvSpPr txBox="1"/>
                <p:nvPr/>
              </p:nvSpPr>
              <p:spPr>
                <a:xfrm>
                  <a:off x="7296243" y="1458024"/>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67844</a:t>
                  </a:r>
                </a:p>
              </p:txBody>
            </p:sp>
          </p:grpSp>
          <p:grpSp>
            <p:nvGrpSpPr>
              <p:cNvPr id="137" name="Graphic 3">
                <a:extLst>
                  <a:ext uri="{FF2B5EF4-FFF2-40B4-BE49-F238E27FC236}">
                    <a16:creationId xmlns:a16="http://schemas.microsoft.com/office/drawing/2014/main" id="{21D32ABE-06F1-B95B-592F-F97D6ABDCCEA}"/>
                  </a:ext>
                </a:extLst>
              </p:cNvPr>
              <p:cNvGrpSpPr/>
              <p:nvPr/>
            </p:nvGrpSpPr>
            <p:grpSpPr>
              <a:xfrm>
                <a:off x="6021753" y="4147495"/>
                <a:ext cx="1050074" cy="410681"/>
                <a:chOff x="6021753" y="4147495"/>
                <a:chExt cx="1050074" cy="410681"/>
              </a:xfrm>
              <a:solidFill>
                <a:srgbClr val="FFA500"/>
              </a:solidFill>
            </p:grpSpPr>
            <p:sp>
              <p:nvSpPr>
                <p:cNvPr id="138" name="TextBox 137">
                  <a:extLst>
                    <a:ext uri="{FF2B5EF4-FFF2-40B4-BE49-F238E27FC236}">
                      <a16:creationId xmlns:a16="http://schemas.microsoft.com/office/drawing/2014/main" id="{AF50F475-377A-260A-CF79-5ECAB76604F2}"/>
                    </a:ext>
                  </a:extLst>
                </p:cNvPr>
                <p:cNvSpPr txBox="1"/>
                <p:nvPr/>
              </p:nvSpPr>
              <p:spPr>
                <a:xfrm>
                  <a:off x="6021753" y="4147495"/>
                  <a:ext cx="105007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Malir Karachi</a:t>
                  </a:r>
                </a:p>
              </p:txBody>
            </p:sp>
            <p:sp>
              <p:nvSpPr>
                <p:cNvPr id="139" name="TextBox 138">
                  <a:extLst>
                    <a:ext uri="{FF2B5EF4-FFF2-40B4-BE49-F238E27FC236}">
                      <a16:creationId xmlns:a16="http://schemas.microsoft.com/office/drawing/2014/main" id="{9C13F703-5A9D-F678-AA6F-B6DB092E9C55}"/>
                    </a:ext>
                  </a:extLst>
                </p:cNvPr>
                <p:cNvSpPr txBox="1"/>
                <p:nvPr/>
              </p:nvSpPr>
              <p:spPr>
                <a:xfrm>
                  <a:off x="6167590" y="4288230"/>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-2458</a:t>
                  </a:r>
                </a:p>
              </p:txBody>
            </p:sp>
          </p:grpSp>
          <p:grpSp>
            <p:nvGrpSpPr>
              <p:cNvPr id="140" name="Graphic 3">
                <a:extLst>
                  <a:ext uri="{FF2B5EF4-FFF2-40B4-BE49-F238E27FC236}">
                    <a16:creationId xmlns:a16="http://schemas.microsoft.com/office/drawing/2014/main" id="{3D08AC08-8679-7B99-DEC4-9E1E5D4375EA}"/>
                  </a:ext>
                </a:extLst>
              </p:cNvPr>
              <p:cNvGrpSpPr/>
              <p:nvPr/>
            </p:nvGrpSpPr>
            <p:grpSpPr>
              <a:xfrm>
                <a:off x="7568542" y="3460414"/>
                <a:ext cx="622584" cy="410681"/>
                <a:chOff x="7568542" y="3460414"/>
                <a:chExt cx="622584" cy="410681"/>
              </a:xfrm>
              <a:solidFill>
                <a:srgbClr val="FFA500"/>
              </a:solidFill>
            </p:grpSpPr>
            <p:sp>
              <p:nvSpPr>
                <p:cNvPr id="141" name="TextBox 140">
                  <a:extLst>
                    <a:ext uri="{FF2B5EF4-FFF2-40B4-BE49-F238E27FC236}">
                      <a16:creationId xmlns:a16="http://schemas.microsoft.com/office/drawing/2014/main" id="{CE06DCBD-BCC9-444B-A729-222B6BDEDCA7}"/>
                    </a:ext>
                  </a:extLst>
                </p:cNvPr>
                <p:cNvSpPr txBox="1"/>
                <p:nvPr/>
              </p:nvSpPr>
              <p:spPr>
                <a:xfrm>
                  <a:off x="7568542" y="3460414"/>
                  <a:ext cx="62258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Matiari</a:t>
                  </a:r>
                </a:p>
              </p:txBody>
            </p:sp>
            <p:sp>
              <p:nvSpPr>
                <p:cNvPr id="142" name="TextBox 141">
                  <a:extLst>
                    <a:ext uri="{FF2B5EF4-FFF2-40B4-BE49-F238E27FC236}">
                      <a16:creationId xmlns:a16="http://schemas.microsoft.com/office/drawing/2014/main" id="{5A19120A-224A-56D7-1213-3A7CD449442E}"/>
                    </a:ext>
                  </a:extLst>
                </p:cNvPr>
                <p:cNvSpPr txBox="1"/>
                <p:nvPr/>
              </p:nvSpPr>
              <p:spPr>
                <a:xfrm>
                  <a:off x="7570216" y="3601149"/>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2896</a:t>
                  </a:r>
                </a:p>
              </p:txBody>
            </p:sp>
          </p:grpSp>
          <p:grpSp>
            <p:nvGrpSpPr>
              <p:cNvPr id="143" name="Graphic 3">
                <a:extLst>
                  <a:ext uri="{FF2B5EF4-FFF2-40B4-BE49-F238E27FC236}">
                    <a16:creationId xmlns:a16="http://schemas.microsoft.com/office/drawing/2014/main" id="{A1875184-B12F-2C3F-2C88-AE0D76DB5D7F}"/>
                  </a:ext>
                </a:extLst>
              </p:cNvPr>
              <p:cNvGrpSpPr/>
              <p:nvPr/>
            </p:nvGrpSpPr>
            <p:grpSpPr>
              <a:xfrm>
                <a:off x="8230529" y="4025210"/>
                <a:ext cx="989004" cy="410682"/>
                <a:chOff x="8230529" y="4025210"/>
                <a:chExt cx="989004" cy="410682"/>
              </a:xfrm>
              <a:solidFill>
                <a:srgbClr val="FFA500"/>
              </a:solidFill>
            </p:grpSpPr>
            <p:sp>
              <p:nvSpPr>
                <p:cNvPr id="144" name="TextBox 143">
                  <a:extLst>
                    <a:ext uri="{FF2B5EF4-FFF2-40B4-BE49-F238E27FC236}">
                      <a16:creationId xmlns:a16="http://schemas.microsoft.com/office/drawing/2014/main" id="{1C5DB0ED-6486-67C0-13C5-92D6B102904E}"/>
                    </a:ext>
                  </a:extLst>
                </p:cNvPr>
                <p:cNvSpPr txBox="1"/>
                <p:nvPr/>
              </p:nvSpPr>
              <p:spPr>
                <a:xfrm>
                  <a:off x="8230529" y="4025210"/>
                  <a:ext cx="98900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Mirpur Khas</a:t>
                  </a:r>
                </a:p>
              </p:txBody>
            </p:sp>
            <p:sp>
              <p:nvSpPr>
                <p:cNvPr id="145" name="TextBox 144">
                  <a:extLst>
                    <a:ext uri="{FF2B5EF4-FFF2-40B4-BE49-F238E27FC236}">
                      <a16:creationId xmlns:a16="http://schemas.microsoft.com/office/drawing/2014/main" id="{F7DC9BF6-D375-AD60-E935-88E2F21BBE8F}"/>
                    </a:ext>
                  </a:extLst>
                </p:cNvPr>
                <p:cNvSpPr txBox="1"/>
                <p:nvPr/>
              </p:nvSpPr>
              <p:spPr>
                <a:xfrm>
                  <a:off x="8344449" y="4165946"/>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46316</a:t>
                  </a:r>
                </a:p>
              </p:txBody>
            </p:sp>
          </p:grpSp>
          <p:grpSp>
            <p:nvGrpSpPr>
              <p:cNvPr id="146" name="Graphic 3">
                <a:extLst>
                  <a:ext uri="{FF2B5EF4-FFF2-40B4-BE49-F238E27FC236}">
                    <a16:creationId xmlns:a16="http://schemas.microsoft.com/office/drawing/2014/main" id="{B8765E46-D747-C80B-85EB-D66E8CD1DC31}"/>
                  </a:ext>
                </a:extLst>
              </p:cNvPr>
              <p:cNvGrpSpPr/>
              <p:nvPr/>
            </p:nvGrpSpPr>
            <p:grpSpPr>
              <a:xfrm>
                <a:off x="6902048" y="2099625"/>
                <a:ext cx="1428708" cy="410682"/>
                <a:chOff x="6902048" y="2099625"/>
                <a:chExt cx="1428708" cy="410682"/>
              </a:xfrm>
              <a:solidFill>
                <a:srgbClr val="FFA500"/>
              </a:solidFill>
            </p:grpSpPr>
            <p:sp>
              <p:nvSpPr>
                <p:cNvPr id="147" name="TextBox 146">
                  <a:extLst>
                    <a:ext uri="{FF2B5EF4-FFF2-40B4-BE49-F238E27FC236}">
                      <a16:creationId xmlns:a16="http://schemas.microsoft.com/office/drawing/2014/main" id="{BD0D471E-057C-1A4B-CB77-309BC2B9C57E}"/>
                    </a:ext>
                  </a:extLst>
                </p:cNvPr>
                <p:cNvSpPr txBox="1"/>
                <p:nvPr/>
              </p:nvSpPr>
              <p:spPr>
                <a:xfrm>
                  <a:off x="6902048" y="2099625"/>
                  <a:ext cx="142870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Naushahro Feroze</a:t>
                  </a:r>
                </a:p>
              </p:txBody>
            </p:sp>
            <p:sp>
              <p:nvSpPr>
                <p:cNvPr id="148" name="TextBox 147">
                  <a:extLst>
                    <a:ext uri="{FF2B5EF4-FFF2-40B4-BE49-F238E27FC236}">
                      <a16:creationId xmlns:a16="http://schemas.microsoft.com/office/drawing/2014/main" id="{9889E7B6-A83E-6729-7214-90059A708964}"/>
                    </a:ext>
                  </a:extLst>
                </p:cNvPr>
                <p:cNvSpPr txBox="1"/>
                <p:nvPr/>
              </p:nvSpPr>
              <p:spPr>
                <a:xfrm>
                  <a:off x="7182421" y="2240361"/>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29660</a:t>
                  </a:r>
                </a:p>
              </p:txBody>
            </p:sp>
          </p:grpSp>
          <p:grpSp>
            <p:nvGrpSpPr>
              <p:cNvPr id="149" name="Graphic 3">
                <a:extLst>
                  <a:ext uri="{FF2B5EF4-FFF2-40B4-BE49-F238E27FC236}">
                    <a16:creationId xmlns:a16="http://schemas.microsoft.com/office/drawing/2014/main" id="{8C0F48DA-E1D4-05B9-DDB7-95239ECA025C}"/>
                  </a:ext>
                </a:extLst>
              </p:cNvPr>
              <p:cNvGrpSpPr/>
              <p:nvPr/>
            </p:nvGrpSpPr>
            <p:grpSpPr>
              <a:xfrm>
                <a:off x="8495719" y="3206607"/>
                <a:ext cx="756938" cy="410803"/>
                <a:chOff x="8495719" y="3206607"/>
                <a:chExt cx="756938" cy="410803"/>
              </a:xfrm>
              <a:solidFill>
                <a:srgbClr val="FFA500"/>
              </a:solidFill>
            </p:grpSpPr>
            <p:sp>
              <p:nvSpPr>
                <p:cNvPr id="150" name="TextBox 149">
                  <a:extLst>
                    <a:ext uri="{FF2B5EF4-FFF2-40B4-BE49-F238E27FC236}">
                      <a16:creationId xmlns:a16="http://schemas.microsoft.com/office/drawing/2014/main" id="{2401FD4A-C3E6-AF1E-23D1-1F6FF8BD5379}"/>
                    </a:ext>
                  </a:extLst>
                </p:cNvPr>
                <p:cNvSpPr txBox="1"/>
                <p:nvPr/>
              </p:nvSpPr>
              <p:spPr>
                <a:xfrm>
                  <a:off x="8495719" y="3206607"/>
                  <a:ext cx="75693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Sanghar</a:t>
                  </a:r>
                </a:p>
              </p:txBody>
            </p:sp>
            <p:sp>
              <p:nvSpPr>
                <p:cNvPr id="151" name="TextBox 150">
                  <a:extLst>
                    <a:ext uri="{FF2B5EF4-FFF2-40B4-BE49-F238E27FC236}">
                      <a16:creationId xmlns:a16="http://schemas.microsoft.com/office/drawing/2014/main" id="{8C9DDE31-3432-62FD-B704-89AF0FD1E825}"/>
                    </a:ext>
                  </a:extLst>
                </p:cNvPr>
                <p:cNvSpPr txBox="1"/>
                <p:nvPr/>
              </p:nvSpPr>
              <p:spPr>
                <a:xfrm>
                  <a:off x="8500568" y="3347464"/>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-4292</a:t>
                  </a:r>
                </a:p>
              </p:txBody>
            </p:sp>
          </p:grpSp>
          <p:grpSp>
            <p:nvGrpSpPr>
              <p:cNvPr id="152" name="Graphic 3">
                <a:extLst>
                  <a:ext uri="{FF2B5EF4-FFF2-40B4-BE49-F238E27FC236}">
                    <a16:creationId xmlns:a16="http://schemas.microsoft.com/office/drawing/2014/main" id="{9FCE7A00-00B2-5737-F8FD-448CBC568316}"/>
                  </a:ext>
                </a:extLst>
              </p:cNvPr>
              <p:cNvGrpSpPr/>
              <p:nvPr/>
            </p:nvGrpSpPr>
            <p:grpSpPr>
              <a:xfrm>
                <a:off x="7005965" y="2804584"/>
                <a:ext cx="1697416" cy="410681"/>
                <a:chOff x="7005965" y="2804584"/>
                <a:chExt cx="1697416" cy="410681"/>
              </a:xfrm>
              <a:solidFill>
                <a:srgbClr val="FFA500"/>
              </a:solidFill>
            </p:grpSpPr>
            <p:sp>
              <p:nvSpPr>
                <p:cNvPr id="153" name="TextBox 152">
                  <a:extLst>
                    <a:ext uri="{FF2B5EF4-FFF2-40B4-BE49-F238E27FC236}">
                      <a16:creationId xmlns:a16="http://schemas.microsoft.com/office/drawing/2014/main" id="{000AA73D-2BEE-1F0A-F6B9-6C6BA7EE20E0}"/>
                    </a:ext>
                  </a:extLst>
                </p:cNvPr>
                <p:cNvSpPr txBox="1"/>
                <p:nvPr/>
              </p:nvSpPr>
              <p:spPr>
                <a:xfrm>
                  <a:off x="7005965" y="2804584"/>
                  <a:ext cx="1697416"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Shaheed Benazir Abad</a:t>
                  </a:r>
                </a:p>
              </p:txBody>
            </p:sp>
            <p:sp>
              <p:nvSpPr>
                <p:cNvPr id="154" name="TextBox 153">
                  <a:extLst>
                    <a:ext uri="{FF2B5EF4-FFF2-40B4-BE49-F238E27FC236}">
                      <a16:creationId xmlns:a16="http://schemas.microsoft.com/office/drawing/2014/main" id="{9B442C7F-682F-A0FA-0E75-0E0889C8FF04}"/>
                    </a:ext>
                  </a:extLst>
                </p:cNvPr>
                <p:cNvSpPr txBox="1"/>
                <p:nvPr/>
              </p:nvSpPr>
              <p:spPr>
                <a:xfrm>
                  <a:off x="7398548" y="2945319"/>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-3957</a:t>
                  </a:r>
                </a:p>
              </p:txBody>
            </p:sp>
          </p:grpSp>
          <p:grpSp>
            <p:nvGrpSpPr>
              <p:cNvPr id="155" name="Graphic 3">
                <a:extLst>
                  <a:ext uri="{FF2B5EF4-FFF2-40B4-BE49-F238E27FC236}">
                    <a16:creationId xmlns:a16="http://schemas.microsoft.com/office/drawing/2014/main" id="{9C346453-EDD1-E831-5082-59277B825D90}"/>
                  </a:ext>
                </a:extLst>
              </p:cNvPr>
              <p:cNvGrpSpPr/>
              <p:nvPr/>
            </p:nvGrpSpPr>
            <p:grpSpPr>
              <a:xfrm>
                <a:off x="7662468" y="840807"/>
                <a:ext cx="830222" cy="410679"/>
                <a:chOff x="7662468" y="840807"/>
                <a:chExt cx="830222" cy="410679"/>
              </a:xfrm>
              <a:solidFill>
                <a:srgbClr val="FFA500"/>
              </a:solidFill>
            </p:grpSpPr>
            <p:sp>
              <p:nvSpPr>
                <p:cNvPr id="156" name="TextBox 155">
                  <a:extLst>
                    <a:ext uri="{FF2B5EF4-FFF2-40B4-BE49-F238E27FC236}">
                      <a16:creationId xmlns:a16="http://schemas.microsoft.com/office/drawing/2014/main" id="{68B01977-903B-2CFA-70BD-FB21C95A4698}"/>
                    </a:ext>
                  </a:extLst>
                </p:cNvPr>
                <p:cNvSpPr txBox="1"/>
                <p:nvPr/>
              </p:nvSpPr>
              <p:spPr>
                <a:xfrm>
                  <a:off x="7662468" y="840807"/>
                  <a:ext cx="83022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Shikarpur</a:t>
                  </a:r>
                </a:p>
              </p:txBody>
            </p:sp>
            <p:sp>
              <p:nvSpPr>
                <p:cNvPr id="157" name="TextBox 156">
                  <a:extLst>
                    <a:ext uri="{FF2B5EF4-FFF2-40B4-BE49-F238E27FC236}">
                      <a16:creationId xmlns:a16="http://schemas.microsoft.com/office/drawing/2014/main" id="{93DAB044-7514-B89D-0E5D-5116C8A94EF8}"/>
                    </a:ext>
                  </a:extLst>
                </p:cNvPr>
                <p:cNvSpPr txBox="1"/>
                <p:nvPr/>
              </p:nvSpPr>
              <p:spPr>
                <a:xfrm>
                  <a:off x="7746977" y="981540"/>
                  <a:ext cx="479618"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-397</a:t>
                  </a:r>
                </a:p>
              </p:txBody>
            </p:sp>
          </p:grpSp>
          <p:grpSp>
            <p:nvGrpSpPr>
              <p:cNvPr id="158" name="Graphic 3">
                <a:extLst>
                  <a:ext uri="{FF2B5EF4-FFF2-40B4-BE49-F238E27FC236}">
                    <a16:creationId xmlns:a16="http://schemas.microsoft.com/office/drawing/2014/main" id="{71C42535-50D2-C173-67BE-1F645AFE3508}"/>
                  </a:ext>
                </a:extLst>
              </p:cNvPr>
              <p:cNvGrpSpPr/>
              <p:nvPr/>
            </p:nvGrpSpPr>
            <p:grpSpPr>
              <a:xfrm>
                <a:off x="7268237" y="5144175"/>
                <a:ext cx="720296" cy="410681"/>
                <a:chOff x="7268237" y="5144175"/>
                <a:chExt cx="720296" cy="410681"/>
              </a:xfrm>
              <a:solidFill>
                <a:srgbClr val="FFA500"/>
              </a:solidFill>
            </p:grpSpPr>
            <p:sp>
              <p:nvSpPr>
                <p:cNvPr id="159" name="TextBox 158">
                  <a:extLst>
                    <a:ext uri="{FF2B5EF4-FFF2-40B4-BE49-F238E27FC236}">
                      <a16:creationId xmlns:a16="http://schemas.microsoft.com/office/drawing/2014/main" id="{A2F8621A-D3B9-9836-84D8-5CEF5AC49BD3}"/>
                    </a:ext>
                  </a:extLst>
                </p:cNvPr>
                <p:cNvSpPr txBox="1"/>
                <p:nvPr/>
              </p:nvSpPr>
              <p:spPr>
                <a:xfrm>
                  <a:off x="7268237" y="5144175"/>
                  <a:ext cx="720296"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Sujawal</a:t>
                  </a:r>
                </a:p>
              </p:txBody>
            </p:sp>
            <p:sp>
              <p:nvSpPr>
                <p:cNvPr id="160" name="TextBox 159">
                  <a:extLst>
                    <a:ext uri="{FF2B5EF4-FFF2-40B4-BE49-F238E27FC236}">
                      <a16:creationId xmlns:a16="http://schemas.microsoft.com/office/drawing/2014/main" id="{8886D8DD-64B9-A84D-F4CD-95D14337E348}"/>
                    </a:ext>
                  </a:extLst>
                </p:cNvPr>
                <p:cNvSpPr txBox="1"/>
                <p:nvPr/>
              </p:nvSpPr>
              <p:spPr>
                <a:xfrm>
                  <a:off x="7283357" y="5284910"/>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4236</a:t>
                  </a:r>
                </a:p>
              </p:txBody>
            </p:sp>
          </p:grpSp>
          <p:grpSp>
            <p:nvGrpSpPr>
              <p:cNvPr id="161" name="Graphic 3">
                <a:extLst>
                  <a:ext uri="{FF2B5EF4-FFF2-40B4-BE49-F238E27FC236}">
                    <a16:creationId xmlns:a16="http://schemas.microsoft.com/office/drawing/2014/main" id="{5E9C5689-C2E4-6D8C-B90B-028E1A6A9252}"/>
                  </a:ext>
                </a:extLst>
              </p:cNvPr>
              <p:cNvGrpSpPr/>
              <p:nvPr/>
            </p:nvGrpSpPr>
            <p:grpSpPr>
              <a:xfrm>
                <a:off x="8253345" y="1299680"/>
                <a:ext cx="666896" cy="410681"/>
                <a:chOff x="8253345" y="1299680"/>
                <a:chExt cx="666896" cy="410681"/>
              </a:xfrm>
              <a:solidFill>
                <a:srgbClr val="FFA500"/>
              </a:solidFill>
            </p:grpSpPr>
            <p:sp>
              <p:nvSpPr>
                <p:cNvPr id="162" name="TextBox 161">
                  <a:extLst>
                    <a:ext uri="{FF2B5EF4-FFF2-40B4-BE49-F238E27FC236}">
                      <a16:creationId xmlns:a16="http://schemas.microsoft.com/office/drawing/2014/main" id="{4D542B89-6168-1698-A7D8-D775D7EB37AA}"/>
                    </a:ext>
                  </a:extLst>
                </p:cNvPr>
                <p:cNvSpPr txBox="1"/>
                <p:nvPr/>
              </p:nvSpPr>
              <p:spPr>
                <a:xfrm>
                  <a:off x="8273229" y="1299680"/>
                  <a:ext cx="64701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Sukkur</a:t>
                  </a:r>
                </a:p>
              </p:txBody>
            </p:sp>
            <p:sp>
              <p:nvSpPr>
                <p:cNvPr id="163" name="TextBox 162">
                  <a:extLst>
                    <a:ext uri="{FF2B5EF4-FFF2-40B4-BE49-F238E27FC236}">
                      <a16:creationId xmlns:a16="http://schemas.microsoft.com/office/drawing/2014/main" id="{AD688CF1-E8E6-781A-8032-45ED1F29F120}"/>
                    </a:ext>
                  </a:extLst>
                </p:cNvPr>
                <p:cNvSpPr txBox="1"/>
                <p:nvPr/>
              </p:nvSpPr>
              <p:spPr>
                <a:xfrm>
                  <a:off x="8253345" y="1440415"/>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-2989</a:t>
                  </a:r>
                </a:p>
              </p:txBody>
            </p:sp>
          </p:grpSp>
          <p:grpSp>
            <p:nvGrpSpPr>
              <p:cNvPr id="164" name="Graphic 3">
                <a:extLst>
                  <a:ext uri="{FF2B5EF4-FFF2-40B4-BE49-F238E27FC236}">
                    <a16:creationId xmlns:a16="http://schemas.microsoft.com/office/drawing/2014/main" id="{BFE107C8-4FD4-7BF4-E0D7-AD99B8C05933}"/>
                  </a:ext>
                </a:extLst>
              </p:cNvPr>
              <p:cNvGrpSpPr/>
              <p:nvPr/>
            </p:nvGrpSpPr>
            <p:grpSpPr>
              <a:xfrm>
                <a:off x="6790156" y="4771414"/>
                <a:ext cx="605741" cy="410682"/>
                <a:chOff x="6790156" y="4771414"/>
                <a:chExt cx="605741" cy="410682"/>
              </a:xfrm>
              <a:solidFill>
                <a:srgbClr val="FFA500"/>
              </a:solidFill>
            </p:grpSpPr>
            <p:sp>
              <p:nvSpPr>
                <p:cNvPr id="165" name="TextBox 164">
                  <a:extLst>
                    <a:ext uri="{FF2B5EF4-FFF2-40B4-BE49-F238E27FC236}">
                      <a16:creationId xmlns:a16="http://schemas.microsoft.com/office/drawing/2014/main" id="{D88FF1EF-3C3B-14F5-E887-0C85F697D89A}"/>
                    </a:ext>
                  </a:extLst>
                </p:cNvPr>
                <p:cNvSpPr txBox="1"/>
                <p:nvPr/>
              </p:nvSpPr>
              <p:spPr>
                <a:xfrm>
                  <a:off x="6797741" y="4771414"/>
                  <a:ext cx="598156"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Thatta</a:t>
                  </a:r>
                </a:p>
              </p:txBody>
            </p:sp>
            <p:sp>
              <p:nvSpPr>
                <p:cNvPr id="166" name="TextBox 165">
                  <a:extLst>
                    <a:ext uri="{FF2B5EF4-FFF2-40B4-BE49-F238E27FC236}">
                      <a16:creationId xmlns:a16="http://schemas.microsoft.com/office/drawing/2014/main" id="{9F7F2A8A-726F-AB2A-D7B3-8DA2ECCEF6DF}"/>
                    </a:ext>
                  </a:extLst>
                </p:cNvPr>
                <p:cNvSpPr txBox="1"/>
                <p:nvPr/>
              </p:nvSpPr>
              <p:spPr>
                <a:xfrm>
                  <a:off x="6790156" y="4912150"/>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3009</a:t>
                  </a:r>
                </a:p>
              </p:txBody>
            </p:sp>
          </p:grpSp>
          <p:grpSp>
            <p:nvGrpSpPr>
              <p:cNvPr id="167" name="Graphic 3">
                <a:extLst>
                  <a:ext uri="{FF2B5EF4-FFF2-40B4-BE49-F238E27FC236}">
                    <a16:creationId xmlns:a16="http://schemas.microsoft.com/office/drawing/2014/main" id="{E4FDE0AA-F836-EF33-BEE9-AA2141DD203E}"/>
                  </a:ext>
                </a:extLst>
              </p:cNvPr>
              <p:cNvGrpSpPr/>
              <p:nvPr/>
            </p:nvGrpSpPr>
            <p:grpSpPr>
              <a:xfrm>
                <a:off x="8999022" y="3993934"/>
                <a:ext cx="818008" cy="410682"/>
                <a:chOff x="8999022" y="3993934"/>
                <a:chExt cx="818008" cy="410682"/>
              </a:xfrm>
              <a:solidFill>
                <a:srgbClr val="FFA500"/>
              </a:solidFill>
            </p:grpSpPr>
            <p:sp>
              <p:nvSpPr>
                <p:cNvPr id="168" name="TextBox 167">
                  <a:extLst>
                    <a:ext uri="{FF2B5EF4-FFF2-40B4-BE49-F238E27FC236}">
                      <a16:creationId xmlns:a16="http://schemas.microsoft.com/office/drawing/2014/main" id="{D0C59CFD-10B0-C2F7-B125-C19258272AC1}"/>
                    </a:ext>
                  </a:extLst>
                </p:cNvPr>
                <p:cNvSpPr txBox="1"/>
                <p:nvPr/>
              </p:nvSpPr>
              <p:spPr>
                <a:xfrm>
                  <a:off x="8999022" y="3993934"/>
                  <a:ext cx="81800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Umer Kot</a:t>
                  </a:r>
                </a:p>
              </p:txBody>
            </p:sp>
            <p:sp>
              <p:nvSpPr>
                <p:cNvPr id="169" name="TextBox 168">
                  <a:extLst>
                    <a:ext uri="{FF2B5EF4-FFF2-40B4-BE49-F238E27FC236}">
                      <a16:creationId xmlns:a16="http://schemas.microsoft.com/office/drawing/2014/main" id="{ACE0DE65-E905-0356-1076-DBB6F6BEBFE2}"/>
                    </a:ext>
                  </a:extLst>
                </p:cNvPr>
                <p:cNvSpPr txBox="1"/>
                <p:nvPr/>
              </p:nvSpPr>
              <p:spPr>
                <a:xfrm>
                  <a:off x="9069888" y="4134670"/>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-7951</a:t>
                  </a:r>
                </a:p>
              </p:txBody>
            </p:sp>
          </p:grpSp>
          <p:sp>
            <p:nvSpPr>
              <p:cNvPr id="170" name="TextBox 169">
                <a:extLst>
                  <a:ext uri="{FF2B5EF4-FFF2-40B4-BE49-F238E27FC236}">
                    <a16:creationId xmlns:a16="http://schemas.microsoft.com/office/drawing/2014/main" id="{8C35488D-EC36-9027-D6BB-2D77A591378E}"/>
                  </a:ext>
                </a:extLst>
              </p:cNvPr>
              <p:cNvSpPr txBox="1"/>
              <p:nvPr/>
            </p:nvSpPr>
            <p:spPr>
              <a:xfrm>
                <a:off x="7235723" y="-68656"/>
                <a:ext cx="2173762"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Sindh - Gap (HHs) per District</a:t>
                </a:r>
              </a:p>
            </p:txBody>
          </p:sp>
        </p:grpSp>
        <p:grpSp>
          <p:nvGrpSpPr>
            <p:cNvPr id="171" name="Graphic 3">
              <a:extLst>
                <a:ext uri="{FF2B5EF4-FFF2-40B4-BE49-F238E27FC236}">
                  <a16:creationId xmlns:a16="http://schemas.microsoft.com/office/drawing/2014/main" id="{25BDB079-95CD-31E9-D669-4F7510CF46B8}"/>
                </a:ext>
              </a:extLst>
            </p:cNvPr>
            <p:cNvGrpSpPr/>
            <p:nvPr/>
          </p:nvGrpSpPr>
          <p:grpSpPr>
            <a:xfrm>
              <a:off x="5596439" y="0"/>
              <a:ext cx="6693353" cy="6903413"/>
              <a:chOff x="5596439" y="0"/>
              <a:chExt cx="6693353" cy="6903413"/>
            </a:xfrm>
          </p:grpSpPr>
          <p:sp>
            <p:nvSpPr>
              <p:cNvPr id="172" name="Freeform: Shape 171">
                <a:extLst>
                  <a:ext uri="{FF2B5EF4-FFF2-40B4-BE49-F238E27FC236}">
                    <a16:creationId xmlns:a16="http://schemas.microsoft.com/office/drawing/2014/main" id="{231EFF49-4F04-05BA-B836-D443EC748A38}"/>
                  </a:ext>
                </a:extLst>
              </p:cNvPr>
              <p:cNvSpPr/>
              <p:nvPr/>
            </p:nvSpPr>
            <p:spPr>
              <a:xfrm>
                <a:off x="11389540" y="10049"/>
                <a:ext cx="338572" cy="6765263"/>
              </a:xfrm>
              <a:custGeom>
                <a:avLst/>
                <a:gdLst>
                  <a:gd name="connsiteX0" fmla="*/ 0 w 338572"/>
                  <a:gd name="connsiteY0" fmla="*/ 6765264 h 6765263"/>
                  <a:gd name="connsiteX1" fmla="*/ 338572 w 338572"/>
                  <a:gd name="connsiteY1" fmla="*/ 6765264 h 6765263"/>
                  <a:gd name="connsiteX2" fmla="*/ 338572 w 338572"/>
                  <a:gd name="connsiteY2" fmla="*/ 0 h 6765263"/>
                  <a:gd name="connsiteX3" fmla="*/ 0 w 338572"/>
                  <a:gd name="connsiteY3" fmla="*/ 0 h 6765263"/>
                  <a:gd name="connsiteX4" fmla="*/ 0 w 338572"/>
                  <a:gd name="connsiteY4" fmla="*/ 6765264 h 676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72" h="6765263">
                    <a:moveTo>
                      <a:pt x="0" y="6765264"/>
                    </a:moveTo>
                    <a:lnTo>
                      <a:pt x="338572" y="6765264"/>
                    </a:lnTo>
                    <a:lnTo>
                      <a:pt x="338572" y="0"/>
                    </a:lnTo>
                    <a:lnTo>
                      <a:pt x="0" y="0"/>
                    </a:lnTo>
                    <a:lnTo>
                      <a:pt x="0" y="6765264"/>
                    </a:lnTo>
                    <a:close/>
                  </a:path>
                </a:pathLst>
              </a:custGeom>
              <a:noFill/>
              <a:ln w="12206" cap="flat">
                <a:noFill/>
                <a:prstDash val="solid"/>
                <a:round/>
              </a:ln>
            </p:spPr>
            <p:txBody>
              <a:bodyPr rtlCol="0" anchor="ctr"/>
              <a:lstStyle/>
              <a:p>
                <a:endParaRPr lang="LID4096"/>
              </a:p>
            </p:txBody>
          </p:sp>
          <p:sp>
            <p:nvSpPr>
              <p:cNvPr id="173" name="Freeform: Shape 172">
                <a:extLst>
                  <a:ext uri="{FF2B5EF4-FFF2-40B4-BE49-F238E27FC236}">
                    <a16:creationId xmlns:a16="http://schemas.microsoft.com/office/drawing/2014/main" id="{2C91702A-612F-6160-DB4B-2EA6486423F2}"/>
                  </a:ext>
                </a:extLst>
              </p:cNvPr>
              <p:cNvSpPr/>
              <p:nvPr/>
            </p:nvSpPr>
            <p:spPr>
              <a:xfrm>
                <a:off x="5596439" y="0"/>
                <a:ext cx="12214" cy="12202"/>
              </a:xfrm>
              <a:custGeom>
                <a:avLst/>
                <a:gdLst/>
                <a:ahLst/>
                <a:cxnLst/>
                <a:rect l="l" t="t" r="r" b="b"/>
                <a:pathLst>
                  <a:path w="12214" h="12202"/>
                </a:pathLst>
              </a:custGeom>
              <a:solidFill>
                <a:srgbClr val="FFFFFF"/>
              </a:solidFill>
              <a:ln w="122" cap="flat">
                <a:solidFill>
                  <a:srgbClr val="FFFFFF"/>
                </a:solidFill>
                <a:prstDash val="solid"/>
                <a:miter/>
              </a:ln>
            </p:spPr>
            <p:txBody>
              <a:bodyPr rtlCol="0" anchor="ctr"/>
              <a:lstStyle/>
              <a:p>
                <a:endParaRPr lang="LID4096"/>
              </a:p>
            </p:txBody>
          </p:sp>
          <p:grpSp>
            <p:nvGrpSpPr>
              <p:cNvPr id="174" name="Graphic 3">
                <a:extLst>
                  <a:ext uri="{FF2B5EF4-FFF2-40B4-BE49-F238E27FC236}">
                    <a16:creationId xmlns:a16="http://schemas.microsoft.com/office/drawing/2014/main" id="{1E296CAE-DA63-C30C-1B17-8EFA448956FF}"/>
                  </a:ext>
                </a:extLst>
              </p:cNvPr>
              <p:cNvGrpSpPr/>
              <p:nvPr/>
            </p:nvGrpSpPr>
            <p:grpSpPr>
              <a:xfrm>
                <a:off x="11679422" y="658060"/>
                <a:ext cx="610370" cy="6245353"/>
                <a:chOff x="11679422" y="658060"/>
                <a:chExt cx="610370" cy="6245353"/>
              </a:xfrm>
              <a:solidFill>
                <a:srgbClr val="262626"/>
              </a:solidFill>
            </p:grpSpPr>
            <p:sp>
              <p:nvSpPr>
                <p:cNvPr id="175" name="TextBox 174">
                  <a:extLst>
                    <a:ext uri="{FF2B5EF4-FFF2-40B4-BE49-F238E27FC236}">
                      <a16:creationId xmlns:a16="http://schemas.microsoft.com/office/drawing/2014/main" id="{09D217EF-D499-91C9-98E3-E6092CB827C4}"/>
                    </a:ext>
                  </a:extLst>
                </p:cNvPr>
                <p:cNvSpPr txBox="1"/>
                <p:nvPr/>
              </p:nvSpPr>
              <p:spPr>
                <a:xfrm>
                  <a:off x="11679422" y="6641134"/>
                  <a:ext cx="268378"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0</a:t>
                  </a:r>
                </a:p>
              </p:txBody>
            </p:sp>
            <p:sp>
              <p:nvSpPr>
                <p:cNvPr id="176" name="TextBox 175">
                  <a:extLst>
                    <a:ext uri="{FF2B5EF4-FFF2-40B4-BE49-F238E27FC236}">
                      <a16:creationId xmlns:a16="http://schemas.microsoft.com/office/drawing/2014/main" id="{44F1A0A5-9385-4A25-E862-0BB1CD89DD4B}"/>
                    </a:ext>
                  </a:extLst>
                </p:cNvPr>
                <p:cNvSpPr txBox="1"/>
                <p:nvPr/>
              </p:nvSpPr>
              <p:spPr>
                <a:xfrm>
                  <a:off x="11679422" y="564395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10000</a:t>
                  </a:r>
                </a:p>
              </p:txBody>
            </p:sp>
            <p:sp>
              <p:nvSpPr>
                <p:cNvPr id="177" name="TextBox 176">
                  <a:extLst>
                    <a:ext uri="{FF2B5EF4-FFF2-40B4-BE49-F238E27FC236}">
                      <a16:creationId xmlns:a16="http://schemas.microsoft.com/office/drawing/2014/main" id="{77518475-9E30-7231-D460-B4E6BAA09D90}"/>
                    </a:ext>
                  </a:extLst>
                </p:cNvPr>
                <p:cNvSpPr txBox="1"/>
                <p:nvPr/>
              </p:nvSpPr>
              <p:spPr>
                <a:xfrm>
                  <a:off x="11679422" y="464677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20000</a:t>
                  </a:r>
                </a:p>
              </p:txBody>
            </p:sp>
            <p:sp>
              <p:nvSpPr>
                <p:cNvPr id="178" name="TextBox 177">
                  <a:extLst>
                    <a:ext uri="{FF2B5EF4-FFF2-40B4-BE49-F238E27FC236}">
                      <a16:creationId xmlns:a16="http://schemas.microsoft.com/office/drawing/2014/main" id="{0E1A638C-8A57-EC68-0738-68BEF180169E}"/>
                    </a:ext>
                  </a:extLst>
                </p:cNvPr>
                <p:cNvSpPr txBox="1"/>
                <p:nvPr/>
              </p:nvSpPr>
              <p:spPr>
                <a:xfrm>
                  <a:off x="11679422" y="364959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30000</a:t>
                  </a:r>
                </a:p>
              </p:txBody>
            </p:sp>
            <p:sp>
              <p:nvSpPr>
                <p:cNvPr id="179" name="TextBox 178">
                  <a:extLst>
                    <a:ext uri="{FF2B5EF4-FFF2-40B4-BE49-F238E27FC236}">
                      <a16:creationId xmlns:a16="http://schemas.microsoft.com/office/drawing/2014/main" id="{5ACEB4EA-AF39-E240-4B9B-3ECF8CCCDD14}"/>
                    </a:ext>
                  </a:extLst>
                </p:cNvPr>
                <p:cNvSpPr txBox="1"/>
                <p:nvPr/>
              </p:nvSpPr>
              <p:spPr>
                <a:xfrm>
                  <a:off x="11679422" y="265241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40000</a:t>
                  </a:r>
                </a:p>
              </p:txBody>
            </p:sp>
            <p:sp>
              <p:nvSpPr>
                <p:cNvPr id="180" name="TextBox 179">
                  <a:extLst>
                    <a:ext uri="{FF2B5EF4-FFF2-40B4-BE49-F238E27FC236}">
                      <a16:creationId xmlns:a16="http://schemas.microsoft.com/office/drawing/2014/main" id="{7C4B2CE4-7E6B-86B3-0D02-B9F529671522}"/>
                    </a:ext>
                  </a:extLst>
                </p:cNvPr>
                <p:cNvSpPr txBox="1"/>
                <p:nvPr/>
              </p:nvSpPr>
              <p:spPr>
                <a:xfrm>
                  <a:off x="11679422" y="165523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50000</a:t>
                  </a:r>
                </a:p>
              </p:txBody>
            </p:sp>
            <p:sp>
              <p:nvSpPr>
                <p:cNvPr id="181" name="TextBox 180">
                  <a:extLst>
                    <a:ext uri="{FF2B5EF4-FFF2-40B4-BE49-F238E27FC236}">
                      <a16:creationId xmlns:a16="http://schemas.microsoft.com/office/drawing/2014/main" id="{038BB26D-9461-D13B-05E4-E70BDD56C768}"/>
                    </a:ext>
                  </a:extLst>
                </p:cNvPr>
                <p:cNvSpPr txBox="1"/>
                <p:nvPr/>
              </p:nvSpPr>
              <p:spPr>
                <a:xfrm>
                  <a:off x="11679422" y="658060"/>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60000</a:t>
                  </a:r>
                </a:p>
              </p:txBody>
            </p:sp>
          </p:grpSp>
          <p:pic>
            <p:nvPicPr>
              <p:cNvPr id="182" name="Picture 181">
                <a:extLst>
                  <a:ext uri="{FF2B5EF4-FFF2-40B4-BE49-F238E27FC236}">
                    <a16:creationId xmlns:a16="http://schemas.microsoft.com/office/drawing/2014/main" id="{E6EAB7AC-BADB-D98D-C561-9B7109C4F80E}"/>
                  </a:ext>
                </a:extLst>
              </p:cNvPr>
              <p:cNvPicPr>
                <a:picLocks noChangeAspect="1"/>
              </p:cNvPicPr>
              <p:nvPr/>
            </p:nvPicPr>
            <p:blipFill>
              <a:blip r:embed="rId4"/>
              <a:stretch>
                <a:fillRect/>
              </a:stretch>
            </p:blipFill>
            <p:spPr>
              <a:xfrm flipV="1">
                <a:off x="11391739" y="0"/>
                <a:ext cx="334175" cy="6765258"/>
              </a:xfrm>
              <a:custGeom>
                <a:avLst/>
                <a:gdLst>
                  <a:gd name="connsiteX0" fmla="*/ 0 w 334175"/>
                  <a:gd name="connsiteY0" fmla="*/ 0 h 6765258"/>
                  <a:gd name="connsiteX1" fmla="*/ 334175 w 334175"/>
                  <a:gd name="connsiteY1" fmla="*/ 0 h 6765258"/>
                  <a:gd name="connsiteX2" fmla="*/ 334175 w 334175"/>
                  <a:gd name="connsiteY2" fmla="*/ 6765259 h 6765258"/>
                  <a:gd name="connsiteX3" fmla="*/ 0 w 334175"/>
                  <a:gd name="connsiteY3" fmla="*/ 6765259 h 6765258"/>
                </a:gdLst>
                <a:ahLst/>
                <a:cxnLst>
                  <a:cxn ang="0">
                    <a:pos x="connsiteX0" y="connsiteY0"/>
                  </a:cxn>
                  <a:cxn ang="0">
                    <a:pos x="connsiteX1" y="connsiteY1"/>
                  </a:cxn>
                  <a:cxn ang="0">
                    <a:pos x="connsiteX2" y="connsiteY2"/>
                  </a:cxn>
                  <a:cxn ang="0">
                    <a:pos x="connsiteX3" y="connsiteY3"/>
                  </a:cxn>
                </a:cxnLst>
                <a:rect l="l" t="t" r="r" b="b"/>
                <a:pathLst>
                  <a:path w="334175" h="6765258">
                    <a:moveTo>
                      <a:pt x="0" y="0"/>
                    </a:moveTo>
                    <a:lnTo>
                      <a:pt x="334175" y="0"/>
                    </a:lnTo>
                    <a:lnTo>
                      <a:pt x="334175" y="6765259"/>
                    </a:lnTo>
                    <a:lnTo>
                      <a:pt x="0" y="6765259"/>
                    </a:lnTo>
                    <a:close/>
                  </a:path>
                </a:pathLst>
              </a:custGeom>
            </p:spPr>
          </p:pic>
          <p:sp>
            <p:nvSpPr>
              <p:cNvPr id="183" name="Freeform: Shape 182">
                <a:extLst>
                  <a:ext uri="{FF2B5EF4-FFF2-40B4-BE49-F238E27FC236}">
                    <a16:creationId xmlns:a16="http://schemas.microsoft.com/office/drawing/2014/main" id="{BD09A1A8-088B-0E2F-3FEF-4DA29BAA72C4}"/>
                  </a:ext>
                </a:extLst>
              </p:cNvPr>
              <p:cNvSpPr/>
              <p:nvPr/>
            </p:nvSpPr>
            <p:spPr>
              <a:xfrm>
                <a:off x="11389540" y="10049"/>
                <a:ext cx="338572" cy="6765263"/>
              </a:xfrm>
              <a:custGeom>
                <a:avLst/>
                <a:gdLst>
                  <a:gd name="connsiteX0" fmla="*/ 0 w 338572"/>
                  <a:gd name="connsiteY0" fmla="*/ 6765264 h 6765263"/>
                  <a:gd name="connsiteX1" fmla="*/ 169286 w 338572"/>
                  <a:gd name="connsiteY1" fmla="*/ 6765264 h 6765263"/>
                  <a:gd name="connsiteX2" fmla="*/ 338572 w 338572"/>
                  <a:gd name="connsiteY2" fmla="*/ 6765264 h 6765263"/>
                  <a:gd name="connsiteX3" fmla="*/ 338572 w 338572"/>
                  <a:gd name="connsiteY3" fmla="*/ 0 h 6765263"/>
                  <a:gd name="connsiteX4" fmla="*/ 169286 w 338572"/>
                  <a:gd name="connsiteY4" fmla="*/ 0 h 6765263"/>
                  <a:gd name="connsiteX5" fmla="*/ 0 w 338572"/>
                  <a:gd name="connsiteY5" fmla="*/ 0 h 6765263"/>
                  <a:gd name="connsiteX6" fmla="*/ 0 w 338572"/>
                  <a:gd name="connsiteY6" fmla="*/ 6765264 h 676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572" h="6765263">
                    <a:moveTo>
                      <a:pt x="0" y="6765264"/>
                    </a:moveTo>
                    <a:lnTo>
                      <a:pt x="169286" y="6765264"/>
                    </a:lnTo>
                    <a:lnTo>
                      <a:pt x="338572" y="6765264"/>
                    </a:lnTo>
                    <a:lnTo>
                      <a:pt x="338572" y="0"/>
                    </a:lnTo>
                    <a:lnTo>
                      <a:pt x="169286" y="0"/>
                    </a:lnTo>
                    <a:lnTo>
                      <a:pt x="0" y="0"/>
                    </a:lnTo>
                    <a:lnTo>
                      <a:pt x="0" y="6765264"/>
                    </a:lnTo>
                    <a:close/>
                  </a:path>
                </a:pathLst>
              </a:custGeom>
              <a:noFill/>
              <a:ln w="12206" cap="sq">
                <a:solidFill>
                  <a:srgbClr val="CCCCCC"/>
                </a:solidFill>
                <a:prstDash val="solid"/>
                <a:miter/>
              </a:ln>
            </p:spPr>
            <p:txBody>
              <a:bodyPr rtlCol="0" anchor="ctr"/>
              <a:lstStyle/>
              <a:p>
                <a:endParaRPr lang="LID4096"/>
              </a:p>
            </p:txBody>
          </p:sp>
        </p:grpSp>
      </p:grpSp>
      <p:graphicFrame>
        <p:nvGraphicFramePr>
          <p:cNvPr id="9" name="Content Placeholder 8">
            <a:extLst>
              <a:ext uri="{FF2B5EF4-FFF2-40B4-BE49-F238E27FC236}">
                <a16:creationId xmlns:a16="http://schemas.microsoft.com/office/drawing/2014/main" id="{772718D1-9C5F-F713-1386-5585098B971A}"/>
              </a:ext>
            </a:extLst>
          </p:cNvPr>
          <p:cNvGraphicFramePr>
            <a:graphicFrameLocks noGrp="1"/>
          </p:cNvGraphicFramePr>
          <p:nvPr>
            <p:ph idx="1"/>
          </p:nvPr>
        </p:nvGraphicFramePr>
        <p:xfrm>
          <a:off x="387990" y="1819350"/>
          <a:ext cx="2943552" cy="4717980"/>
        </p:xfrm>
        <a:graphic>
          <a:graphicData uri="http://schemas.openxmlformats.org/drawingml/2006/table">
            <a:tbl>
              <a:tblPr>
                <a:tableStyleId>{616DA210-FB5B-4158-B5E0-FEB733F419BA}</a:tableStyleId>
              </a:tblPr>
              <a:tblGrid>
                <a:gridCol w="1471776">
                  <a:extLst>
                    <a:ext uri="{9D8B030D-6E8A-4147-A177-3AD203B41FA5}">
                      <a16:colId xmlns:a16="http://schemas.microsoft.com/office/drawing/2014/main" val="2387211647"/>
                    </a:ext>
                  </a:extLst>
                </a:gridCol>
                <a:gridCol w="1471776">
                  <a:extLst>
                    <a:ext uri="{9D8B030D-6E8A-4147-A177-3AD203B41FA5}">
                      <a16:colId xmlns:a16="http://schemas.microsoft.com/office/drawing/2014/main" val="1999209830"/>
                    </a:ext>
                  </a:extLst>
                </a:gridCol>
              </a:tblGrid>
              <a:tr h="255961">
                <a:tc>
                  <a:txBody>
                    <a:bodyPr/>
                    <a:lstStyle/>
                    <a:p>
                      <a:pPr algn="r" fontAlgn="ctr"/>
                      <a:r>
                        <a:rPr lang="en-US" sz="1300" b="1">
                          <a:solidFill>
                            <a:srgbClr val="7E1115"/>
                          </a:solidFill>
                          <a:effectLst/>
                        </a:rPr>
                        <a:t>DISTRICT</a:t>
                      </a:r>
                    </a:p>
                  </a:txBody>
                  <a:tcPr marL="63990" marR="63990" marT="31995" marB="31995" anchor="ctr"/>
                </a:tc>
                <a:tc>
                  <a:txBody>
                    <a:bodyPr/>
                    <a:lstStyle/>
                    <a:p>
                      <a:pPr algn="r" fontAlgn="ctr"/>
                      <a:r>
                        <a:rPr lang="en-US" sz="1300" b="1">
                          <a:solidFill>
                            <a:srgbClr val="7E1115"/>
                          </a:solidFill>
                          <a:effectLst/>
                        </a:rPr>
                        <a:t>GAP</a:t>
                      </a:r>
                      <a:endParaRPr lang="en-CH" sz="1300" b="1">
                        <a:solidFill>
                          <a:srgbClr val="7E1115"/>
                        </a:solidFill>
                        <a:effectLst/>
                      </a:endParaRPr>
                    </a:p>
                  </a:txBody>
                  <a:tcPr marL="63990" marR="63990" marT="31995" marB="31995" anchor="ctr"/>
                </a:tc>
                <a:extLst>
                  <a:ext uri="{0D108BD9-81ED-4DB2-BD59-A6C34878D82A}">
                    <a16:rowId xmlns:a16="http://schemas.microsoft.com/office/drawing/2014/main" val="3244621952"/>
                  </a:ext>
                </a:extLst>
              </a:tr>
              <a:tr h="255961">
                <a:tc>
                  <a:txBody>
                    <a:bodyPr/>
                    <a:lstStyle/>
                    <a:p>
                      <a:pPr algn="r" fontAlgn="ctr"/>
                      <a:r>
                        <a:rPr lang="en-US" sz="1300" b="1">
                          <a:effectLst/>
                        </a:rPr>
                        <a:t>Larkana</a:t>
                      </a:r>
                    </a:p>
                  </a:txBody>
                  <a:tcPr marL="63990" marR="63990" marT="31995" marB="31995" anchor="ctr"/>
                </a:tc>
                <a:tc>
                  <a:txBody>
                    <a:bodyPr/>
                    <a:lstStyle/>
                    <a:p>
                      <a:pPr algn="r" fontAlgn="ctr"/>
                      <a:r>
                        <a:rPr lang="en-CH" sz="1300" dirty="0">
                          <a:effectLst/>
                        </a:rPr>
                        <a:t>67,844</a:t>
                      </a:r>
                    </a:p>
                  </a:txBody>
                  <a:tcPr marL="63990" marR="63990" marT="31995" marB="31995" anchor="ctr"/>
                </a:tc>
                <a:extLst>
                  <a:ext uri="{0D108BD9-81ED-4DB2-BD59-A6C34878D82A}">
                    <a16:rowId xmlns:a16="http://schemas.microsoft.com/office/drawing/2014/main" val="2412097933"/>
                  </a:ext>
                </a:extLst>
              </a:tr>
              <a:tr h="255961">
                <a:tc>
                  <a:txBody>
                    <a:bodyPr/>
                    <a:lstStyle/>
                    <a:p>
                      <a:pPr algn="r" fontAlgn="ctr"/>
                      <a:r>
                        <a:rPr lang="en-US" sz="1300" b="1">
                          <a:effectLst/>
                        </a:rPr>
                        <a:t>Kamber</a:t>
                      </a:r>
                    </a:p>
                  </a:txBody>
                  <a:tcPr marL="63990" marR="63990" marT="31995" marB="31995" anchor="ctr"/>
                </a:tc>
                <a:tc>
                  <a:txBody>
                    <a:bodyPr/>
                    <a:lstStyle/>
                    <a:p>
                      <a:pPr algn="r" fontAlgn="ctr"/>
                      <a:r>
                        <a:rPr lang="en-CH" sz="1300" dirty="0">
                          <a:effectLst/>
                        </a:rPr>
                        <a:t>65,534</a:t>
                      </a:r>
                    </a:p>
                  </a:txBody>
                  <a:tcPr marL="63990" marR="63990" marT="31995" marB="31995" anchor="ctr"/>
                </a:tc>
                <a:extLst>
                  <a:ext uri="{0D108BD9-81ED-4DB2-BD59-A6C34878D82A}">
                    <a16:rowId xmlns:a16="http://schemas.microsoft.com/office/drawing/2014/main" val="1520913028"/>
                  </a:ext>
                </a:extLst>
              </a:tr>
              <a:tr h="255961">
                <a:tc>
                  <a:txBody>
                    <a:bodyPr/>
                    <a:lstStyle/>
                    <a:p>
                      <a:pPr algn="r" fontAlgn="ctr"/>
                      <a:r>
                        <a:rPr lang="en-US" sz="1300" b="1">
                          <a:effectLst/>
                        </a:rPr>
                        <a:t>Mirpur Khas</a:t>
                      </a:r>
                    </a:p>
                  </a:txBody>
                  <a:tcPr marL="63990" marR="63990" marT="31995" marB="31995" anchor="ctr"/>
                </a:tc>
                <a:tc>
                  <a:txBody>
                    <a:bodyPr/>
                    <a:lstStyle/>
                    <a:p>
                      <a:pPr algn="r" fontAlgn="ctr"/>
                      <a:r>
                        <a:rPr lang="en-CH" sz="1300">
                          <a:effectLst/>
                        </a:rPr>
                        <a:t>46,316</a:t>
                      </a:r>
                    </a:p>
                  </a:txBody>
                  <a:tcPr marL="63990" marR="63990" marT="31995" marB="31995" anchor="ctr"/>
                </a:tc>
                <a:extLst>
                  <a:ext uri="{0D108BD9-81ED-4DB2-BD59-A6C34878D82A}">
                    <a16:rowId xmlns:a16="http://schemas.microsoft.com/office/drawing/2014/main" val="2410327583"/>
                  </a:ext>
                </a:extLst>
              </a:tr>
              <a:tr h="255961">
                <a:tc>
                  <a:txBody>
                    <a:bodyPr/>
                    <a:lstStyle/>
                    <a:p>
                      <a:pPr algn="r" fontAlgn="ctr"/>
                      <a:r>
                        <a:rPr lang="en-US" sz="1300" b="1">
                          <a:effectLst/>
                        </a:rPr>
                        <a:t>SBA</a:t>
                      </a:r>
                    </a:p>
                  </a:txBody>
                  <a:tcPr marL="63990" marR="63990" marT="31995" marB="31995" anchor="ctr"/>
                </a:tc>
                <a:tc>
                  <a:txBody>
                    <a:bodyPr/>
                    <a:lstStyle/>
                    <a:p>
                      <a:pPr algn="r" fontAlgn="ctr"/>
                      <a:r>
                        <a:rPr lang="en-CH" sz="1300">
                          <a:effectLst/>
                        </a:rPr>
                        <a:t>41,881</a:t>
                      </a:r>
                    </a:p>
                  </a:txBody>
                  <a:tcPr marL="63990" marR="63990" marT="31995" marB="31995" anchor="ctr"/>
                </a:tc>
                <a:extLst>
                  <a:ext uri="{0D108BD9-81ED-4DB2-BD59-A6C34878D82A}">
                    <a16:rowId xmlns:a16="http://schemas.microsoft.com/office/drawing/2014/main" val="3028594783"/>
                  </a:ext>
                </a:extLst>
              </a:tr>
              <a:tr h="255961">
                <a:tc>
                  <a:txBody>
                    <a:bodyPr/>
                    <a:lstStyle/>
                    <a:p>
                      <a:pPr algn="r" fontAlgn="ctr"/>
                      <a:r>
                        <a:rPr lang="en-US" sz="1300" b="1">
                          <a:effectLst/>
                        </a:rPr>
                        <a:t>Umerkot</a:t>
                      </a:r>
                    </a:p>
                  </a:txBody>
                  <a:tcPr marL="63990" marR="63990" marT="31995" marB="31995" anchor="ctr"/>
                </a:tc>
                <a:tc>
                  <a:txBody>
                    <a:bodyPr/>
                    <a:lstStyle/>
                    <a:p>
                      <a:pPr algn="r" fontAlgn="ctr"/>
                      <a:r>
                        <a:rPr lang="en-CH" sz="1300">
                          <a:effectLst/>
                        </a:rPr>
                        <a:t>37,742</a:t>
                      </a:r>
                    </a:p>
                  </a:txBody>
                  <a:tcPr marL="63990" marR="63990" marT="31995" marB="31995" anchor="ctr"/>
                </a:tc>
                <a:extLst>
                  <a:ext uri="{0D108BD9-81ED-4DB2-BD59-A6C34878D82A}">
                    <a16:rowId xmlns:a16="http://schemas.microsoft.com/office/drawing/2014/main" val="3417002091"/>
                  </a:ext>
                </a:extLst>
              </a:tr>
              <a:tr h="255961">
                <a:tc>
                  <a:txBody>
                    <a:bodyPr/>
                    <a:lstStyle/>
                    <a:p>
                      <a:pPr algn="r" fontAlgn="ctr"/>
                      <a:r>
                        <a:rPr lang="en-US" sz="1300" b="1">
                          <a:effectLst/>
                        </a:rPr>
                        <a:t>Naushahro Feroze</a:t>
                      </a:r>
                    </a:p>
                  </a:txBody>
                  <a:tcPr marL="63990" marR="63990" marT="31995" marB="31995" anchor="ctr"/>
                </a:tc>
                <a:tc>
                  <a:txBody>
                    <a:bodyPr/>
                    <a:lstStyle/>
                    <a:p>
                      <a:pPr algn="r" fontAlgn="ctr"/>
                      <a:r>
                        <a:rPr lang="en-CH" sz="1300">
                          <a:effectLst/>
                        </a:rPr>
                        <a:t>29,660</a:t>
                      </a:r>
                    </a:p>
                  </a:txBody>
                  <a:tcPr marL="63990" marR="63990" marT="31995" marB="31995" anchor="ctr"/>
                </a:tc>
                <a:extLst>
                  <a:ext uri="{0D108BD9-81ED-4DB2-BD59-A6C34878D82A}">
                    <a16:rowId xmlns:a16="http://schemas.microsoft.com/office/drawing/2014/main" val="3637820233"/>
                  </a:ext>
                </a:extLst>
              </a:tr>
              <a:tr h="255961">
                <a:tc>
                  <a:txBody>
                    <a:bodyPr/>
                    <a:lstStyle/>
                    <a:p>
                      <a:pPr algn="r" fontAlgn="ctr"/>
                      <a:r>
                        <a:rPr lang="en-US" sz="1300" b="1">
                          <a:effectLst/>
                        </a:rPr>
                        <a:t>Khairpur</a:t>
                      </a:r>
                    </a:p>
                  </a:txBody>
                  <a:tcPr marL="63990" marR="63990" marT="31995" marB="31995" anchor="ctr"/>
                </a:tc>
                <a:tc>
                  <a:txBody>
                    <a:bodyPr/>
                    <a:lstStyle/>
                    <a:p>
                      <a:pPr algn="r" fontAlgn="ctr"/>
                      <a:r>
                        <a:rPr lang="en-CH" sz="1300">
                          <a:effectLst/>
                        </a:rPr>
                        <a:t>28,796</a:t>
                      </a:r>
                    </a:p>
                  </a:txBody>
                  <a:tcPr marL="63990" marR="63990" marT="31995" marB="31995" anchor="ctr"/>
                </a:tc>
                <a:extLst>
                  <a:ext uri="{0D108BD9-81ED-4DB2-BD59-A6C34878D82A}">
                    <a16:rowId xmlns:a16="http://schemas.microsoft.com/office/drawing/2014/main" val="3729018452"/>
                  </a:ext>
                </a:extLst>
              </a:tr>
              <a:tr h="255961">
                <a:tc>
                  <a:txBody>
                    <a:bodyPr/>
                    <a:lstStyle/>
                    <a:p>
                      <a:pPr algn="r" fontAlgn="ctr"/>
                      <a:r>
                        <a:rPr lang="en-US" sz="1300" b="1">
                          <a:effectLst/>
                        </a:rPr>
                        <a:t>Kashmore</a:t>
                      </a:r>
                    </a:p>
                  </a:txBody>
                  <a:tcPr marL="63990" marR="63990" marT="31995" marB="31995" anchor="ctr"/>
                </a:tc>
                <a:tc>
                  <a:txBody>
                    <a:bodyPr/>
                    <a:lstStyle/>
                    <a:p>
                      <a:pPr algn="r" fontAlgn="ctr"/>
                      <a:r>
                        <a:rPr lang="en-CH" sz="1300">
                          <a:effectLst/>
                        </a:rPr>
                        <a:t>28,429</a:t>
                      </a:r>
                    </a:p>
                  </a:txBody>
                  <a:tcPr marL="63990" marR="63990" marT="31995" marB="31995" anchor="ctr"/>
                </a:tc>
                <a:extLst>
                  <a:ext uri="{0D108BD9-81ED-4DB2-BD59-A6C34878D82A}">
                    <a16:rowId xmlns:a16="http://schemas.microsoft.com/office/drawing/2014/main" val="2753511709"/>
                  </a:ext>
                </a:extLst>
              </a:tr>
              <a:tr h="255961">
                <a:tc>
                  <a:txBody>
                    <a:bodyPr/>
                    <a:lstStyle/>
                    <a:p>
                      <a:pPr algn="r" fontAlgn="ctr"/>
                      <a:r>
                        <a:rPr lang="en-US" sz="1300" b="1">
                          <a:effectLst/>
                        </a:rPr>
                        <a:t>Jacobabad</a:t>
                      </a:r>
                    </a:p>
                  </a:txBody>
                  <a:tcPr marL="63990" marR="63990" marT="31995" marB="31995" anchor="ctr"/>
                </a:tc>
                <a:tc>
                  <a:txBody>
                    <a:bodyPr/>
                    <a:lstStyle/>
                    <a:p>
                      <a:pPr algn="r" fontAlgn="ctr"/>
                      <a:r>
                        <a:rPr lang="en-CH" sz="1300">
                          <a:effectLst/>
                        </a:rPr>
                        <a:t>13,553</a:t>
                      </a:r>
                    </a:p>
                  </a:txBody>
                  <a:tcPr marL="63990" marR="63990" marT="31995" marB="31995" anchor="ctr"/>
                </a:tc>
                <a:extLst>
                  <a:ext uri="{0D108BD9-81ED-4DB2-BD59-A6C34878D82A}">
                    <a16:rowId xmlns:a16="http://schemas.microsoft.com/office/drawing/2014/main" val="2367948364"/>
                  </a:ext>
                </a:extLst>
              </a:tr>
              <a:tr h="255961">
                <a:tc>
                  <a:txBody>
                    <a:bodyPr/>
                    <a:lstStyle/>
                    <a:p>
                      <a:pPr algn="r" fontAlgn="ctr"/>
                      <a:r>
                        <a:rPr lang="en-US" sz="1300" b="1">
                          <a:effectLst/>
                        </a:rPr>
                        <a:t>Jamshoro</a:t>
                      </a:r>
                    </a:p>
                  </a:txBody>
                  <a:tcPr marL="63990" marR="63990" marT="31995" marB="31995" anchor="ctr"/>
                </a:tc>
                <a:tc>
                  <a:txBody>
                    <a:bodyPr/>
                    <a:lstStyle/>
                    <a:p>
                      <a:pPr algn="r" fontAlgn="ctr"/>
                      <a:r>
                        <a:rPr lang="en-CH" sz="1300">
                          <a:effectLst/>
                        </a:rPr>
                        <a:t>11,119</a:t>
                      </a:r>
                    </a:p>
                  </a:txBody>
                  <a:tcPr marL="63990" marR="63990" marT="31995" marB="31995" anchor="ctr"/>
                </a:tc>
                <a:extLst>
                  <a:ext uri="{0D108BD9-81ED-4DB2-BD59-A6C34878D82A}">
                    <a16:rowId xmlns:a16="http://schemas.microsoft.com/office/drawing/2014/main" val="2982757434"/>
                  </a:ext>
                </a:extLst>
              </a:tr>
              <a:tr h="255961">
                <a:tc>
                  <a:txBody>
                    <a:bodyPr/>
                    <a:lstStyle/>
                    <a:p>
                      <a:pPr algn="r" fontAlgn="ctr"/>
                      <a:r>
                        <a:rPr lang="en-US" sz="1300" b="1">
                          <a:effectLst/>
                        </a:rPr>
                        <a:t>Badin</a:t>
                      </a:r>
                    </a:p>
                  </a:txBody>
                  <a:tcPr marL="63990" marR="63990" marT="31995" marB="31995" anchor="ctr"/>
                </a:tc>
                <a:tc>
                  <a:txBody>
                    <a:bodyPr/>
                    <a:lstStyle/>
                    <a:p>
                      <a:pPr algn="r" fontAlgn="ctr"/>
                      <a:r>
                        <a:rPr lang="en-CH" sz="1300">
                          <a:effectLst/>
                        </a:rPr>
                        <a:t>10,287</a:t>
                      </a:r>
                    </a:p>
                  </a:txBody>
                  <a:tcPr marL="63990" marR="63990" marT="31995" marB="31995" anchor="ctr"/>
                </a:tc>
                <a:extLst>
                  <a:ext uri="{0D108BD9-81ED-4DB2-BD59-A6C34878D82A}">
                    <a16:rowId xmlns:a16="http://schemas.microsoft.com/office/drawing/2014/main" val="481304528"/>
                  </a:ext>
                </a:extLst>
              </a:tr>
              <a:tr h="255961">
                <a:tc>
                  <a:txBody>
                    <a:bodyPr/>
                    <a:lstStyle/>
                    <a:p>
                      <a:pPr algn="r" fontAlgn="ctr"/>
                      <a:r>
                        <a:rPr lang="en-US" sz="1300" b="1">
                          <a:effectLst/>
                        </a:rPr>
                        <a:t>Tando Allahyar</a:t>
                      </a:r>
                    </a:p>
                  </a:txBody>
                  <a:tcPr marL="63990" marR="63990" marT="31995" marB="31995" anchor="ctr"/>
                </a:tc>
                <a:tc>
                  <a:txBody>
                    <a:bodyPr/>
                    <a:lstStyle/>
                    <a:p>
                      <a:pPr algn="r" fontAlgn="ctr"/>
                      <a:r>
                        <a:rPr lang="en-CH" sz="1300">
                          <a:effectLst/>
                        </a:rPr>
                        <a:t>6,550</a:t>
                      </a:r>
                    </a:p>
                  </a:txBody>
                  <a:tcPr marL="63990" marR="63990" marT="31995" marB="31995" anchor="ctr"/>
                </a:tc>
                <a:extLst>
                  <a:ext uri="{0D108BD9-81ED-4DB2-BD59-A6C34878D82A}">
                    <a16:rowId xmlns:a16="http://schemas.microsoft.com/office/drawing/2014/main" val="1293847940"/>
                  </a:ext>
                </a:extLst>
              </a:tr>
              <a:tr h="255961">
                <a:tc>
                  <a:txBody>
                    <a:bodyPr/>
                    <a:lstStyle/>
                    <a:p>
                      <a:pPr algn="r" fontAlgn="ctr"/>
                      <a:r>
                        <a:rPr lang="en-US" sz="1300" b="1">
                          <a:effectLst/>
                        </a:rPr>
                        <a:t>Dadu</a:t>
                      </a:r>
                    </a:p>
                  </a:txBody>
                  <a:tcPr marL="63990" marR="63990" marT="31995" marB="31995" anchor="ctr"/>
                </a:tc>
                <a:tc>
                  <a:txBody>
                    <a:bodyPr/>
                    <a:lstStyle/>
                    <a:p>
                      <a:pPr algn="r" fontAlgn="ctr"/>
                      <a:r>
                        <a:rPr lang="en-CH" sz="1300">
                          <a:effectLst/>
                        </a:rPr>
                        <a:t>5,512</a:t>
                      </a:r>
                    </a:p>
                  </a:txBody>
                  <a:tcPr marL="63990" marR="63990" marT="31995" marB="31995" anchor="ctr"/>
                </a:tc>
                <a:extLst>
                  <a:ext uri="{0D108BD9-81ED-4DB2-BD59-A6C34878D82A}">
                    <a16:rowId xmlns:a16="http://schemas.microsoft.com/office/drawing/2014/main" val="1427684090"/>
                  </a:ext>
                </a:extLst>
              </a:tr>
              <a:tr h="255961">
                <a:tc>
                  <a:txBody>
                    <a:bodyPr/>
                    <a:lstStyle/>
                    <a:p>
                      <a:pPr algn="r" fontAlgn="ctr"/>
                      <a:r>
                        <a:rPr lang="en-US" sz="1300" b="1">
                          <a:effectLst/>
                        </a:rPr>
                        <a:t>Ghotki</a:t>
                      </a:r>
                    </a:p>
                  </a:txBody>
                  <a:tcPr marL="63990" marR="63990" marT="31995" marB="31995" anchor="ctr"/>
                </a:tc>
                <a:tc>
                  <a:txBody>
                    <a:bodyPr/>
                    <a:lstStyle/>
                    <a:p>
                      <a:pPr algn="r" fontAlgn="ctr"/>
                      <a:r>
                        <a:rPr lang="en-CH" sz="1300">
                          <a:effectLst/>
                        </a:rPr>
                        <a:t>4,558</a:t>
                      </a:r>
                    </a:p>
                  </a:txBody>
                  <a:tcPr marL="63990" marR="63990" marT="31995" marB="31995" anchor="ctr"/>
                </a:tc>
                <a:extLst>
                  <a:ext uri="{0D108BD9-81ED-4DB2-BD59-A6C34878D82A}">
                    <a16:rowId xmlns:a16="http://schemas.microsoft.com/office/drawing/2014/main" val="1382247065"/>
                  </a:ext>
                </a:extLst>
              </a:tr>
              <a:tr h="255961">
                <a:tc>
                  <a:txBody>
                    <a:bodyPr/>
                    <a:lstStyle/>
                    <a:p>
                      <a:pPr algn="r" fontAlgn="ctr"/>
                      <a:r>
                        <a:rPr lang="en-US" sz="1300" b="1">
                          <a:effectLst/>
                        </a:rPr>
                        <a:t>Sujawal</a:t>
                      </a:r>
                    </a:p>
                  </a:txBody>
                  <a:tcPr marL="63990" marR="63990" marT="31995" marB="31995" anchor="ctr"/>
                </a:tc>
                <a:tc>
                  <a:txBody>
                    <a:bodyPr/>
                    <a:lstStyle/>
                    <a:p>
                      <a:pPr algn="r" fontAlgn="ctr"/>
                      <a:r>
                        <a:rPr lang="en-CH" sz="1300">
                          <a:effectLst/>
                        </a:rPr>
                        <a:t>4,236</a:t>
                      </a:r>
                    </a:p>
                  </a:txBody>
                  <a:tcPr marL="63990" marR="63990" marT="31995" marB="31995" anchor="ctr"/>
                </a:tc>
                <a:extLst>
                  <a:ext uri="{0D108BD9-81ED-4DB2-BD59-A6C34878D82A}">
                    <a16:rowId xmlns:a16="http://schemas.microsoft.com/office/drawing/2014/main" val="3308001166"/>
                  </a:ext>
                </a:extLst>
              </a:tr>
              <a:tr h="255961">
                <a:tc>
                  <a:txBody>
                    <a:bodyPr/>
                    <a:lstStyle/>
                    <a:p>
                      <a:pPr algn="r" fontAlgn="ctr"/>
                      <a:r>
                        <a:rPr lang="en-US" sz="1300" b="1">
                          <a:effectLst/>
                        </a:rPr>
                        <a:t>Thatta</a:t>
                      </a:r>
                    </a:p>
                  </a:txBody>
                  <a:tcPr marL="63990" marR="63990" marT="31995" marB="31995" anchor="ctr"/>
                </a:tc>
                <a:tc>
                  <a:txBody>
                    <a:bodyPr/>
                    <a:lstStyle/>
                    <a:p>
                      <a:pPr algn="r" fontAlgn="ctr"/>
                      <a:r>
                        <a:rPr lang="en-CH" sz="1300">
                          <a:effectLst/>
                        </a:rPr>
                        <a:t>3,009</a:t>
                      </a:r>
                    </a:p>
                  </a:txBody>
                  <a:tcPr marL="63990" marR="63990" marT="31995" marB="31995" anchor="ctr"/>
                </a:tc>
                <a:extLst>
                  <a:ext uri="{0D108BD9-81ED-4DB2-BD59-A6C34878D82A}">
                    <a16:rowId xmlns:a16="http://schemas.microsoft.com/office/drawing/2014/main" val="2176921886"/>
                  </a:ext>
                </a:extLst>
              </a:tr>
              <a:tr h="255961">
                <a:tc>
                  <a:txBody>
                    <a:bodyPr/>
                    <a:lstStyle/>
                    <a:p>
                      <a:pPr algn="r" fontAlgn="ctr"/>
                      <a:r>
                        <a:rPr lang="en-US" sz="1300" b="1">
                          <a:effectLst/>
                        </a:rPr>
                        <a:t>Matiari</a:t>
                      </a:r>
                    </a:p>
                  </a:txBody>
                  <a:tcPr marL="63990" marR="63990" marT="31995" marB="31995" anchor="ctr"/>
                </a:tc>
                <a:tc>
                  <a:txBody>
                    <a:bodyPr/>
                    <a:lstStyle/>
                    <a:p>
                      <a:pPr algn="r" fontAlgn="ctr"/>
                      <a:r>
                        <a:rPr lang="en-CH" sz="1300" dirty="0">
                          <a:effectLst/>
                        </a:rPr>
                        <a:t>2,896</a:t>
                      </a:r>
                    </a:p>
                  </a:txBody>
                  <a:tcPr marL="63990" marR="63990" marT="31995" marB="31995" anchor="ctr"/>
                </a:tc>
                <a:extLst>
                  <a:ext uri="{0D108BD9-81ED-4DB2-BD59-A6C34878D82A}">
                    <a16:rowId xmlns:a16="http://schemas.microsoft.com/office/drawing/2014/main" val="3738878384"/>
                  </a:ext>
                </a:extLst>
              </a:tr>
            </a:tbl>
          </a:graphicData>
        </a:graphic>
      </p:graphicFrame>
      <p:sp>
        <p:nvSpPr>
          <p:cNvPr id="184" name="TextBox 183">
            <a:extLst>
              <a:ext uri="{FF2B5EF4-FFF2-40B4-BE49-F238E27FC236}">
                <a16:creationId xmlns:a16="http://schemas.microsoft.com/office/drawing/2014/main" id="{9B32C557-C010-B8FD-2413-C143E8241B85}"/>
              </a:ext>
            </a:extLst>
          </p:cNvPr>
          <p:cNvSpPr txBox="1"/>
          <p:nvPr/>
        </p:nvSpPr>
        <p:spPr>
          <a:xfrm>
            <a:off x="5413394" y="6300188"/>
            <a:ext cx="5520267" cy="523220"/>
          </a:xfrm>
          <a:prstGeom prst="rect">
            <a:avLst/>
          </a:prstGeom>
          <a:noFill/>
        </p:spPr>
        <p:txBody>
          <a:bodyPr wrap="square" rtlCol="0">
            <a:spAutoFit/>
          </a:bodyPr>
          <a:lstStyle/>
          <a:p>
            <a:r>
              <a:rPr lang="en-US" sz="1400" i="1">
                <a:latin typeface="Verdana" panose="020B0604030504040204" pitchFamily="34" charset="0"/>
                <a:ea typeface="Verdana" panose="020B0604030504040204" pitchFamily="34" charset="0"/>
              </a:rPr>
              <a:t>*GAP is based against the target of 30% of all damaged and destroyed buildings (as per the revised flash appeal)</a:t>
            </a:r>
            <a:endParaRPr lang="LID4096" sz="1400" i="1">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312048112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7" name="Title 1">
            <a:extLst>
              <a:ext uri="{FF2B5EF4-FFF2-40B4-BE49-F238E27FC236}">
                <a16:creationId xmlns:a16="http://schemas.microsoft.com/office/drawing/2014/main" id="{67285218-F203-C932-9C23-DE5B702180D2}"/>
              </a:ext>
            </a:extLst>
          </p:cNvPr>
          <p:cNvSpPr txBox="1">
            <a:spLocks/>
          </p:cNvSpPr>
          <p:nvPr/>
        </p:nvSpPr>
        <p:spPr>
          <a:xfrm>
            <a:off x="-108747" y="469048"/>
            <a:ext cx="6488442"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a:solidFill>
                  <a:srgbClr val="7E1115"/>
                </a:solidFill>
                <a:latin typeface="Verdana" panose="020B0604030504040204" pitchFamily="34" charset="0"/>
                <a:ea typeface="Verdana" panose="020B0604030504040204" pitchFamily="34" charset="0"/>
              </a:rPr>
              <a:t>Sindh - Households Reached per Tehsil</a:t>
            </a:r>
          </a:p>
        </p:txBody>
      </p:sp>
      <p:grpSp>
        <p:nvGrpSpPr>
          <p:cNvPr id="12" name="Graphic 10">
            <a:extLst>
              <a:ext uri="{FF2B5EF4-FFF2-40B4-BE49-F238E27FC236}">
                <a16:creationId xmlns:a16="http://schemas.microsoft.com/office/drawing/2014/main" id="{D04E85BC-F1EE-2859-D516-1F19570605E9}"/>
              </a:ext>
            </a:extLst>
          </p:cNvPr>
          <p:cNvGrpSpPr/>
          <p:nvPr/>
        </p:nvGrpSpPr>
        <p:grpSpPr>
          <a:xfrm>
            <a:off x="5580525" y="0"/>
            <a:ext cx="6504108" cy="6864735"/>
            <a:chOff x="5580525" y="0"/>
            <a:chExt cx="6504108" cy="6864735"/>
          </a:xfrm>
        </p:grpSpPr>
        <p:sp>
          <p:nvSpPr>
            <p:cNvPr id="13" name="Freeform: Shape 12">
              <a:extLst>
                <a:ext uri="{FF2B5EF4-FFF2-40B4-BE49-F238E27FC236}">
                  <a16:creationId xmlns:a16="http://schemas.microsoft.com/office/drawing/2014/main" id="{0C7E8BCC-658A-BBED-D7FE-D670E29AEA8E}"/>
                </a:ext>
              </a:extLst>
            </p:cNvPr>
            <p:cNvSpPr/>
            <p:nvPr/>
          </p:nvSpPr>
          <p:spPr>
            <a:xfrm>
              <a:off x="5580525" y="0"/>
              <a:ext cx="6430962" cy="6859000"/>
            </a:xfrm>
            <a:custGeom>
              <a:avLst/>
              <a:gdLst>
                <a:gd name="connsiteX0" fmla="*/ 0 w 6430962"/>
                <a:gd name="connsiteY0" fmla="*/ 6859001 h 6859000"/>
                <a:gd name="connsiteX1" fmla="*/ 6430963 w 6430962"/>
                <a:gd name="connsiteY1" fmla="*/ 6859001 h 6859000"/>
                <a:gd name="connsiteX2" fmla="*/ 6430963 w 6430962"/>
                <a:gd name="connsiteY2" fmla="*/ 0 h 6859000"/>
                <a:gd name="connsiteX3" fmla="*/ 0 w 6430962"/>
                <a:gd name="connsiteY3" fmla="*/ 0 h 6859000"/>
                <a:gd name="connsiteX4" fmla="*/ 0 w 6430962"/>
                <a:gd name="connsiteY4" fmla="*/ 6859001 h 685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0962" h="6859000">
                  <a:moveTo>
                    <a:pt x="0" y="6859001"/>
                  </a:moveTo>
                  <a:lnTo>
                    <a:pt x="6430963" y="6859001"/>
                  </a:lnTo>
                  <a:lnTo>
                    <a:pt x="6430963" y="0"/>
                  </a:lnTo>
                  <a:lnTo>
                    <a:pt x="0" y="0"/>
                  </a:lnTo>
                  <a:lnTo>
                    <a:pt x="0" y="6859001"/>
                  </a:lnTo>
                  <a:close/>
                </a:path>
              </a:pathLst>
            </a:custGeom>
            <a:noFill/>
            <a:ln w="12177" cap="flat">
              <a:noFill/>
              <a:prstDash val="solid"/>
              <a:round/>
            </a:ln>
          </p:spPr>
          <p:txBody>
            <a:bodyPr rtlCol="0" anchor="ctr"/>
            <a:lstStyle/>
            <a:p>
              <a:endParaRPr lang="LID4096"/>
            </a:p>
          </p:txBody>
        </p:sp>
        <p:grpSp>
          <p:nvGrpSpPr>
            <p:cNvPr id="14" name="Graphic 10">
              <a:extLst>
                <a:ext uri="{FF2B5EF4-FFF2-40B4-BE49-F238E27FC236}">
                  <a16:creationId xmlns:a16="http://schemas.microsoft.com/office/drawing/2014/main" id="{5F8C82ED-3687-7631-0056-62B0E480331B}"/>
                </a:ext>
              </a:extLst>
            </p:cNvPr>
            <p:cNvGrpSpPr/>
            <p:nvPr/>
          </p:nvGrpSpPr>
          <p:grpSpPr>
            <a:xfrm>
              <a:off x="5827890" y="476804"/>
              <a:ext cx="4947302" cy="5845844"/>
              <a:chOff x="5827890" y="476804"/>
              <a:chExt cx="4947302" cy="5845844"/>
            </a:xfrm>
          </p:grpSpPr>
          <p:grpSp>
            <p:nvGrpSpPr>
              <p:cNvPr id="15" name="Graphic 10">
                <a:extLst>
                  <a:ext uri="{FF2B5EF4-FFF2-40B4-BE49-F238E27FC236}">
                    <a16:creationId xmlns:a16="http://schemas.microsoft.com/office/drawing/2014/main" id="{ECAFC9DE-B0EF-EE75-8EBF-E8BD7DDBD112}"/>
                  </a:ext>
                </a:extLst>
              </p:cNvPr>
              <p:cNvGrpSpPr/>
              <p:nvPr/>
            </p:nvGrpSpPr>
            <p:grpSpPr>
              <a:xfrm>
                <a:off x="5827890" y="476804"/>
                <a:ext cx="4947302" cy="5845844"/>
                <a:chOff x="5827890" y="476804"/>
                <a:chExt cx="4947302" cy="5845844"/>
              </a:xfrm>
              <a:solidFill>
                <a:srgbClr val="FFFFFF"/>
              </a:solidFill>
            </p:grpSpPr>
            <p:sp>
              <p:nvSpPr>
                <p:cNvPr id="16" name="Freeform: Shape 15">
                  <a:extLst>
                    <a:ext uri="{FF2B5EF4-FFF2-40B4-BE49-F238E27FC236}">
                      <a16:creationId xmlns:a16="http://schemas.microsoft.com/office/drawing/2014/main" id="{FB7ADD19-8ECB-804E-063D-7DFF707860C1}"/>
                    </a:ext>
                  </a:extLst>
                </p:cNvPr>
                <p:cNvSpPr/>
                <p:nvPr/>
              </p:nvSpPr>
              <p:spPr>
                <a:xfrm>
                  <a:off x="7397535" y="6139996"/>
                  <a:ext cx="173098" cy="182652"/>
                </a:xfrm>
                <a:custGeom>
                  <a:avLst/>
                  <a:gdLst>
                    <a:gd name="connsiteX0" fmla="*/ 167077 w 173098"/>
                    <a:gd name="connsiteY0" fmla="*/ 8469 h 182652"/>
                    <a:gd name="connsiteX1" fmla="*/ 173099 w 173098"/>
                    <a:gd name="connsiteY1" fmla="*/ 69312 h 182652"/>
                    <a:gd name="connsiteX2" fmla="*/ 172928 w 173098"/>
                    <a:gd name="connsiteY2" fmla="*/ 70313 h 182652"/>
                    <a:gd name="connsiteX3" fmla="*/ 171660 w 173098"/>
                    <a:gd name="connsiteY3" fmla="*/ 77744 h 182652"/>
                    <a:gd name="connsiteX4" fmla="*/ 159360 w 173098"/>
                    <a:gd name="connsiteY4" fmla="*/ 99026 h 182652"/>
                    <a:gd name="connsiteX5" fmla="*/ 155666 w 173098"/>
                    <a:gd name="connsiteY5" fmla="*/ 104261 h 182652"/>
                    <a:gd name="connsiteX6" fmla="*/ 137745 w 173098"/>
                    <a:gd name="connsiteY6" fmla="*/ 129753 h 182652"/>
                    <a:gd name="connsiteX7" fmla="*/ 126152 w 173098"/>
                    <a:gd name="connsiteY7" fmla="*/ 145983 h 182652"/>
                    <a:gd name="connsiteX8" fmla="*/ 136014 w 173098"/>
                    <a:gd name="connsiteY8" fmla="*/ 148826 h 182652"/>
                    <a:gd name="connsiteX9" fmla="*/ 137721 w 173098"/>
                    <a:gd name="connsiteY9" fmla="*/ 151865 h 182652"/>
                    <a:gd name="connsiteX10" fmla="*/ 137989 w 173098"/>
                    <a:gd name="connsiteY10" fmla="*/ 163603 h 182652"/>
                    <a:gd name="connsiteX11" fmla="*/ 133052 w 173098"/>
                    <a:gd name="connsiteY11" fmla="*/ 173512 h 182652"/>
                    <a:gd name="connsiteX12" fmla="*/ 127980 w 173098"/>
                    <a:gd name="connsiteY12" fmla="*/ 177832 h 182652"/>
                    <a:gd name="connsiteX13" fmla="*/ 113949 w 173098"/>
                    <a:gd name="connsiteY13" fmla="*/ 182652 h 182652"/>
                    <a:gd name="connsiteX14" fmla="*/ 107146 w 173098"/>
                    <a:gd name="connsiteY14" fmla="*/ 182261 h 182652"/>
                    <a:gd name="connsiteX15" fmla="*/ 100782 w 173098"/>
                    <a:gd name="connsiteY15" fmla="*/ 177930 h 182652"/>
                    <a:gd name="connsiteX16" fmla="*/ 95394 w 173098"/>
                    <a:gd name="connsiteY16" fmla="*/ 170034 h 182652"/>
                    <a:gd name="connsiteX17" fmla="*/ 77120 w 173098"/>
                    <a:gd name="connsiteY17" fmla="*/ 143249 h 182652"/>
                    <a:gd name="connsiteX18" fmla="*/ 75486 w 173098"/>
                    <a:gd name="connsiteY18" fmla="*/ 154769 h 182652"/>
                    <a:gd name="connsiteX19" fmla="*/ 66026 w 173098"/>
                    <a:gd name="connsiteY19" fmla="*/ 145482 h 182652"/>
                    <a:gd name="connsiteX20" fmla="*/ 63624 w 173098"/>
                    <a:gd name="connsiteY20" fmla="*/ 147496 h 182652"/>
                    <a:gd name="connsiteX21" fmla="*/ 64039 w 173098"/>
                    <a:gd name="connsiteY21" fmla="*/ 153646 h 182652"/>
                    <a:gd name="connsiteX22" fmla="*/ 67708 w 173098"/>
                    <a:gd name="connsiteY22" fmla="*/ 159430 h 182652"/>
                    <a:gd name="connsiteX23" fmla="*/ 85068 w 173098"/>
                    <a:gd name="connsiteY23" fmla="*/ 168802 h 182652"/>
                    <a:gd name="connsiteX24" fmla="*/ 88433 w 173098"/>
                    <a:gd name="connsiteY24" fmla="*/ 172914 h 182652"/>
                    <a:gd name="connsiteX25" fmla="*/ 85007 w 173098"/>
                    <a:gd name="connsiteY25" fmla="*/ 177759 h 182652"/>
                    <a:gd name="connsiteX26" fmla="*/ 81496 w 173098"/>
                    <a:gd name="connsiteY26" fmla="*/ 178967 h 182652"/>
                    <a:gd name="connsiteX27" fmla="*/ 41486 w 173098"/>
                    <a:gd name="connsiteY27" fmla="*/ 162212 h 182652"/>
                    <a:gd name="connsiteX28" fmla="*/ 26552 w 173098"/>
                    <a:gd name="connsiteY28" fmla="*/ 155965 h 182652"/>
                    <a:gd name="connsiteX29" fmla="*/ 17287 w 173098"/>
                    <a:gd name="connsiteY29" fmla="*/ 155074 h 182652"/>
                    <a:gd name="connsiteX30" fmla="*/ 11874 w 173098"/>
                    <a:gd name="connsiteY30" fmla="*/ 156318 h 182652"/>
                    <a:gd name="connsiteX31" fmla="*/ 8144 w 173098"/>
                    <a:gd name="connsiteY31" fmla="*/ 159772 h 182652"/>
                    <a:gd name="connsiteX32" fmla="*/ 7948 w 173098"/>
                    <a:gd name="connsiteY32" fmla="*/ 163140 h 182652"/>
                    <a:gd name="connsiteX33" fmla="*/ 16080 w 173098"/>
                    <a:gd name="connsiteY33" fmla="*/ 162090 h 182652"/>
                    <a:gd name="connsiteX34" fmla="*/ 18591 w 173098"/>
                    <a:gd name="connsiteY34" fmla="*/ 163994 h 182652"/>
                    <a:gd name="connsiteX35" fmla="*/ 13008 w 173098"/>
                    <a:gd name="connsiteY35" fmla="*/ 169729 h 182652"/>
                    <a:gd name="connsiteX36" fmla="*/ 3474 w 173098"/>
                    <a:gd name="connsiteY36" fmla="*/ 169400 h 182652"/>
                    <a:gd name="connsiteX37" fmla="*/ 1243 w 173098"/>
                    <a:gd name="connsiteY37" fmla="*/ 166935 h 182652"/>
                    <a:gd name="connsiteX38" fmla="*/ 0 w 173098"/>
                    <a:gd name="connsiteY38" fmla="*/ 160248 h 182652"/>
                    <a:gd name="connsiteX39" fmla="*/ 2475 w 173098"/>
                    <a:gd name="connsiteY39" fmla="*/ 150119 h 182652"/>
                    <a:gd name="connsiteX40" fmla="*/ 31611 w 173098"/>
                    <a:gd name="connsiteY40" fmla="*/ 116378 h 182652"/>
                    <a:gd name="connsiteX41" fmla="*/ 34671 w 173098"/>
                    <a:gd name="connsiteY41" fmla="*/ 119661 h 182652"/>
                    <a:gd name="connsiteX42" fmla="*/ 38511 w 173098"/>
                    <a:gd name="connsiteY42" fmla="*/ 120698 h 182652"/>
                    <a:gd name="connsiteX43" fmla="*/ 41157 w 173098"/>
                    <a:gd name="connsiteY43" fmla="*/ 117831 h 182652"/>
                    <a:gd name="connsiteX44" fmla="*/ 39413 w 173098"/>
                    <a:gd name="connsiteY44" fmla="*/ 112559 h 182652"/>
                    <a:gd name="connsiteX45" fmla="*/ 36292 w 173098"/>
                    <a:gd name="connsiteY45" fmla="*/ 107312 h 182652"/>
                    <a:gd name="connsiteX46" fmla="*/ 43046 w 173098"/>
                    <a:gd name="connsiteY46" fmla="*/ 70313 h 182652"/>
                    <a:gd name="connsiteX47" fmla="*/ 44972 w 173098"/>
                    <a:gd name="connsiteY47" fmla="*/ 59818 h 182652"/>
                    <a:gd name="connsiteX48" fmla="*/ 48398 w 173098"/>
                    <a:gd name="connsiteY48" fmla="*/ 55254 h 182652"/>
                    <a:gd name="connsiteX49" fmla="*/ 56517 w 173098"/>
                    <a:gd name="connsiteY49" fmla="*/ 53058 h 182652"/>
                    <a:gd name="connsiteX50" fmla="*/ 62259 w 173098"/>
                    <a:gd name="connsiteY50" fmla="*/ 44235 h 182652"/>
                    <a:gd name="connsiteX51" fmla="*/ 63551 w 173098"/>
                    <a:gd name="connsiteY51" fmla="*/ 39781 h 182652"/>
                    <a:gd name="connsiteX52" fmla="*/ 92663 w 173098"/>
                    <a:gd name="connsiteY52" fmla="*/ 15851 h 182652"/>
                    <a:gd name="connsiteX53" fmla="*/ 95662 w 173098"/>
                    <a:gd name="connsiteY53" fmla="*/ 16059 h 182652"/>
                    <a:gd name="connsiteX54" fmla="*/ 108731 w 173098"/>
                    <a:gd name="connsiteY54" fmla="*/ 27774 h 182652"/>
                    <a:gd name="connsiteX55" fmla="*/ 122165 w 173098"/>
                    <a:gd name="connsiteY55" fmla="*/ 32203 h 182652"/>
                    <a:gd name="connsiteX56" fmla="*/ 133625 w 173098"/>
                    <a:gd name="connsiteY56" fmla="*/ 33045 h 182652"/>
                    <a:gd name="connsiteX57" fmla="*/ 140098 w 173098"/>
                    <a:gd name="connsiteY57" fmla="*/ 30934 h 182652"/>
                    <a:gd name="connsiteX58" fmla="*/ 147023 w 173098"/>
                    <a:gd name="connsiteY58" fmla="*/ 23771 h 182652"/>
                    <a:gd name="connsiteX59" fmla="*/ 153057 w 173098"/>
                    <a:gd name="connsiteY59" fmla="*/ 26150 h 182652"/>
                    <a:gd name="connsiteX60" fmla="*/ 153520 w 173098"/>
                    <a:gd name="connsiteY60" fmla="*/ 22502 h 182652"/>
                    <a:gd name="connsiteX61" fmla="*/ 146279 w 173098"/>
                    <a:gd name="connsiteY61" fmla="*/ 3648 h 182652"/>
                    <a:gd name="connsiteX62" fmla="*/ 147023 w 173098"/>
                    <a:gd name="connsiteY62" fmla="*/ 0 h 182652"/>
                    <a:gd name="connsiteX63" fmla="*/ 164760 w 173098"/>
                    <a:gd name="connsiteY63" fmla="*/ 2087 h 182652"/>
                    <a:gd name="connsiteX64" fmla="*/ 167077 w 173098"/>
                    <a:gd name="connsiteY64" fmla="*/ 8469 h 18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3098" h="182652">
                      <a:moveTo>
                        <a:pt x="167077" y="8469"/>
                      </a:moveTo>
                      <a:lnTo>
                        <a:pt x="173099" y="69312"/>
                      </a:lnTo>
                      <a:lnTo>
                        <a:pt x="172928" y="70313"/>
                      </a:lnTo>
                      <a:lnTo>
                        <a:pt x="171660" y="77744"/>
                      </a:lnTo>
                      <a:lnTo>
                        <a:pt x="159360" y="99026"/>
                      </a:lnTo>
                      <a:lnTo>
                        <a:pt x="155666" y="104261"/>
                      </a:lnTo>
                      <a:lnTo>
                        <a:pt x="137745" y="129753"/>
                      </a:lnTo>
                      <a:lnTo>
                        <a:pt x="126152" y="145983"/>
                      </a:lnTo>
                      <a:lnTo>
                        <a:pt x="136014" y="148826"/>
                      </a:lnTo>
                      <a:lnTo>
                        <a:pt x="137721" y="151865"/>
                      </a:lnTo>
                      <a:lnTo>
                        <a:pt x="137989" y="163603"/>
                      </a:lnTo>
                      <a:lnTo>
                        <a:pt x="133052" y="173512"/>
                      </a:lnTo>
                      <a:lnTo>
                        <a:pt x="127980" y="177832"/>
                      </a:lnTo>
                      <a:lnTo>
                        <a:pt x="113949" y="182652"/>
                      </a:lnTo>
                      <a:lnTo>
                        <a:pt x="107146" y="182261"/>
                      </a:lnTo>
                      <a:lnTo>
                        <a:pt x="100782" y="177930"/>
                      </a:lnTo>
                      <a:lnTo>
                        <a:pt x="95394" y="170034"/>
                      </a:lnTo>
                      <a:lnTo>
                        <a:pt x="77120" y="143249"/>
                      </a:lnTo>
                      <a:lnTo>
                        <a:pt x="75486" y="154769"/>
                      </a:lnTo>
                      <a:lnTo>
                        <a:pt x="66026" y="145482"/>
                      </a:lnTo>
                      <a:lnTo>
                        <a:pt x="63624" y="147496"/>
                      </a:lnTo>
                      <a:lnTo>
                        <a:pt x="64039" y="153646"/>
                      </a:lnTo>
                      <a:lnTo>
                        <a:pt x="67708" y="159430"/>
                      </a:lnTo>
                      <a:lnTo>
                        <a:pt x="85068" y="168802"/>
                      </a:lnTo>
                      <a:lnTo>
                        <a:pt x="88433" y="172914"/>
                      </a:lnTo>
                      <a:lnTo>
                        <a:pt x="85007" y="177759"/>
                      </a:lnTo>
                      <a:lnTo>
                        <a:pt x="81496" y="178967"/>
                      </a:lnTo>
                      <a:lnTo>
                        <a:pt x="41486" y="162212"/>
                      </a:lnTo>
                      <a:lnTo>
                        <a:pt x="26552" y="155965"/>
                      </a:lnTo>
                      <a:lnTo>
                        <a:pt x="17287" y="155074"/>
                      </a:lnTo>
                      <a:lnTo>
                        <a:pt x="11874" y="156318"/>
                      </a:lnTo>
                      <a:lnTo>
                        <a:pt x="8144" y="159772"/>
                      </a:lnTo>
                      <a:lnTo>
                        <a:pt x="7948" y="163140"/>
                      </a:lnTo>
                      <a:lnTo>
                        <a:pt x="16080" y="162090"/>
                      </a:lnTo>
                      <a:lnTo>
                        <a:pt x="18591" y="163994"/>
                      </a:lnTo>
                      <a:lnTo>
                        <a:pt x="13008" y="169729"/>
                      </a:lnTo>
                      <a:lnTo>
                        <a:pt x="3474" y="169400"/>
                      </a:lnTo>
                      <a:lnTo>
                        <a:pt x="1243" y="166935"/>
                      </a:lnTo>
                      <a:lnTo>
                        <a:pt x="0" y="160248"/>
                      </a:lnTo>
                      <a:lnTo>
                        <a:pt x="2475" y="150119"/>
                      </a:lnTo>
                      <a:lnTo>
                        <a:pt x="31611" y="116378"/>
                      </a:lnTo>
                      <a:lnTo>
                        <a:pt x="34671" y="119661"/>
                      </a:lnTo>
                      <a:lnTo>
                        <a:pt x="38511" y="120698"/>
                      </a:lnTo>
                      <a:lnTo>
                        <a:pt x="41157" y="117831"/>
                      </a:lnTo>
                      <a:lnTo>
                        <a:pt x="39413" y="112559"/>
                      </a:lnTo>
                      <a:lnTo>
                        <a:pt x="36292" y="107312"/>
                      </a:lnTo>
                      <a:lnTo>
                        <a:pt x="43046" y="70313"/>
                      </a:lnTo>
                      <a:lnTo>
                        <a:pt x="44972" y="59818"/>
                      </a:lnTo>
                      <a:lnTo>
                        <a:pt x="48398" y="55254"/>
                      </a:lnTo>
                      <a:lnTo>
                        <a:pt x="56517" y="53058"/>
                      </a:lnTo>
                      <a:lnTo>
                        <a:pt x="62259" y="44235"/>
                      </a:lnTo>
                      <a:lnTo>
                        <a:pt x="63551" y="39781"/>
                      </a:lnTo>
                      <a:lnTo>
                        <a:pt x="92663" y="15851"/>
                      </a:lnTo>
                      <a:lnTo>
                        <a:pt x="95662" y="16059"/>
                      </a:lnTo>
                      <a:lnTo>
                        <a:pt x="108731" y="27774"/>
                      </a:lnTo>
                      <a:lnTo>
                        <a:pt x="122165" y="32203"/>
                      </a:lnTo>
                      <a:lnTo>
                        <a:pt x="133625" y="33045"/>
                      </a:lnTo>
                      <a:lnTo>
                        <a:pt x="140098" y="30934"/>
                      </a:lnTo>
                      <a:lnTo>
                        <a:pt x="147023" y="23771"/>
                      </a:lnTo>
                      <a:lnTo>
                        <a:pt x="153057" y="26150"/>
                      </a:lnTo>
                      <a:lnTo>
                        <a:pt x="153520" y="22502"/>
                      </a:lnTo>
                      <a:lnTo>
                        <a:pt x="146279" y="3648"/>
                      </a:lnTo>
                      <a:lnTo>
                        <a:pt x="147023" y="0"/>
                      </a:lnTo>
                      <a:lnTo>
                        <a:pt x="164760" y="2087"/>
                      </a:lnTo>
                      <a:lnTo>
                        <a:pt x="167077" y="8469"/>
                      </a:lnTo>
                    </a:path>
                  </a:pathLst>
                </a:custGeom>
                <a:solidFill>
                  <a:srgbClr val="FFFFFF"/>
                </a:solidFill>
                <a:ln w="12177"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AB5F512A-23A7-4778-2111-42B0373C4161}"/>
                    </a:ext>
                  </a:extLst>
                </p:cNvPr>
                <p:cNvSpPr/>
                <p:nvPr/>
              </p:nvSpPr>
              <p:spPr>
                <a:xfrm>
                  <a:off x="6696273" y="5971438"/>
                  <a:ext cx="36026" cy="30824"/>
                </a:xfrm>
                <a:custGeom>
                  <a:avLst/>
                  <a:gdLst>
                    <a:gd name="connsiteX0" fmla="*/ 14846 w 36026"/>
                    <a:gd name="connsiteY0" fmla="*/ 8591 h 30824"/>
                    <a:gd name="connsiteX1" fmla="*/ 17314 w 36026"/>
                    <a:gd name="connsiteY1" fmla="*/ 9079 h 30824"/>
                    <a:gd name="connsiteX2" fmla="*/ 34026 w 36026"/>
                    <a:gd name="connsiteY2" fmla="*/ 2453 h 30824"/>
                    <a:gd name="connsiteX3" fmla="*/ 36027 w 36026"/>
                    <a:gd name="connsiteY3" fmla="*/ 5748 h 30824"/>
                    <a:gd name="connsiteX4" fmla="*/ 32350 w 36026"/>
                    <a:gd name="connsiteY4" fmla="*/ 10885 h 30824"/>
                    <a:gd name="connsiteX5" fmla="*/ 23515 w 36026"/>
                    <a:gd name="connsiteY5" fmla="*/ 16730 h 30824"/>
                    <a:gd name="connsiteX6" fmla="*/ 21423 w 36026"/>
                    <a:gd name="connsiteY6" fmla="*/ 19878 h 30824"/>
                    <a:gd name="connsiteX7" fmla="*/ 20089 w 36026"/>
                    <a:gd name="connsiteY7" fmla="*/ 30824 h 30824"/>
                    <a:gd name="connsiteX8" fmla="*/ 16504 w 36026"/>
                    <a:gd name="connsiteY8" fmla="*/ 29250 h 30824"/>
                    <a:gd name="connsiteX9" fmla="*/ 0 w 36026"/>
                    <a:gd name="connsiteY9" fmla="*/ 3698 h 30824"/>
                    <a:gd name="connsiteX10" fmla="*/ 2076 w 36026"/>
                    <a:gd name="connsiteY10" fmla="*/ 0 h 30824"/>
                    <a:gd name="connsiteX11" fmla="*/ 6718 w 36026"/>
                    <a:gd name="connsiteY11" fmla="*/ 427 h 30824"/>
                    <a:gd name="connsiteX12" fmla="*/ 14846 w 36026"/>
                    <a:gd name="connsiteY12" fmla="*/ 8591 h 3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26" h="30824">
                      <a:moveTo>
                        <a:pt x="14846" y="8591"/>
                      </a:moveTo>
                      <a:lnTo>
                        <a:pt x="17314" y="9079"/>
                      </a:lnTo>
                      <a:lnTo>
                        <a:pt x="34026" y="2453"/>
                      </a:lnTo>
                      <a:lnTo>
                        <a:pt x="36027" y="5748"/>
                      </a:lnTo>
                      <a:lnTo>
                        <a:pt x="32350" y="10885"/>
                      </a:lnTo>
                      <a:lnTo>
                        <a:pt x="23515" y="16730"/>
                      </a:lnTo>
                      <a:lnTo>
                        <a:pt x="21423" y="19878"/>
                      </a:lnTo>
                      <a:lnTo>
                        <a:pt x="20089" y="30824"/>
                      </a:lnTo>
                      <a:lnTo>
                        <a:pt x="16504" y="29250"/>
                      </a:lnTo>
                      <a:lnTo>
                        <a:pt x="0" y="3698"/>
                      </a:lnTo>
                      <a:lnTo>
                        <a:pt x="2076" y="0"/>
                      </a:lnTo>
                      <a:lnTo>
                        <a:pt x="6718" y="427"/>
                      </a:lnTo>
                      <a:lnTo>
                        <a:pt x="14846" y="8591"/>
                      </a:lnTo>
                    </a:path>
                  </a:pathLst>
                </a:custGeom>
                <a:solidFill>
                  <a:srgbClr val="FFFFFF"/>
                </a:solidFill>
                <a:ln w="12177"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EB3A996F-5D37-8617-C966-FAA588864296}"/>
                    </a:ext>
                  </a:extLst>
                </p:cNvPr>
                <p:cNvSpPr/>
                <p:nvPr/>
              </p:nvSpPr>
              <p:spPr>
                <a:xfrm>
                  <a:off x="6711760" y="5851692"/>
                  <a:ext cx="19596" cy="25979"/>
                </a:xfrm>
                <a:custGeom>
                  <a:avLst/>
                  <a:gdLst>
                    <a:gd name="connsiteX0" fmla="*/ 18697 w 19596"/>
                    <a:gd name="connsiteY0" fmla="*/ 18731 h 25979"/>
                    <a:gd name="connsiteX1" fmla="*/ 8528 w 19596"/>
                    <a:gd name="connsiteY1" fmla="*/ 25980 h 25979"/>
                    <a:gd name="connsiteX2" fmla="*/ 5168 w 19596"/>
                    <a:gd name="connsiteY2" fmla="*/ 22026 h 25979"/>
                    <a:gd name="connsiteX3" fmla="*/ 5752 w 19596"/>
                    <a:gd name="connsiteY3" fmla="*/ 17426 h 25979"/>
                    <a:gd name="connsiteX4" fmla="*/ 0 w 19596"/>
                    <a:gd name="connsiteY4" fmla="*/ 12484 h 25979"/>
                    <a:gd name="connsiteX5" fmla="*/ 4685 w 19596"/>
                    <a:gd name="connsiteY5" fmla="*/ 8298 h 25979"/>
                    <a:gd name="connsiteX6" fmla="*/ 3818 w 19596"/>
                    <a:gd name="connsiteY6" fmla="*/ 4759 h 25979"/>
                    <a:gd name="connsiteX7" fmla="*/ 5893 w 19596"/>
                    <a:gd name="connsiteY7" fmla="*/ 98 h 25979"/>
                    <a:gd name="connsiteX8" fmla="*/ 8619 w 19596"/>
                    <a:gd name="connsiteY8" fmla="*/ 0 h 25979"/>
                    <a:gd name="connsiteX9" fmla="*/ 10928 w 19596"/>
                    <a:gd name="connsiteY9" fmla="*/ 2209 h 25979"/>
                    <a:gd name="connsiteX10" fmla="*/ 12687 w 19596"/>
                    <a:gd name="connsiteY10" fmla="*/ 10043 h 25979"/>
                    <a:gd name="connsiteX11" fmla="*/ 19597 w 19596"/>
                    <a:gd name="connsiteY11" fmla="*/ 15900 h 25979"/>
                    <a:gd name="connsiteX12" fmla="*/ 18697 w 19596"/>
                    <a:gd name="connsiteY12" fmla="*/ 18731 h 2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96" h="25979">
                      <a:moveTo>
                        <a:pt x="18697" y="18731"/>
                      </a:moveTo>
                      <a:lnTo>
                        <a:pt x="8528" y="25980"/>
                      </a:lnTo>
                      <a:lnTo>
                        <a:pt x="5168" y="22026"/>
                      </a:lnTo>
                      <a:lnTo>
                        <a:pt x="5752" y="17426"/>
                      </a:lnTo>
                      <a:lnTo>
                        <a:pt x="0" y="12484"/>
                      </a:lnTo>
                      <a:lnTo>
                        <a:pt x="4685" y="8298"/>
                      </a:lnTo>
                      <a:lnTo>
                        <a:pt x="3818" y="4759"/>
                      </a:lnTo>
                      <a:lnTo>
                        <a:pt x="5893" y="98"/>
                      </a:lnTo>
                      <a:lnTo>
                        <a:pt x="8619" y="0"/>
                      </a:lnTo>
                      <a:lnTo>
                        <a:pt x="10928" y="2209"/>
                      </a:lnTo>
                      <a:lnTo>
                        <a:pt x="12687" y="10043"/>
                      </a:lnTo>
                      <a:lnTo>
                        <a:pt x="19597" y="15900"/>
                      </a:lnTo>
                      <a:lnTo>
                        <a:pt x="18697" y="18731"/>
                      </a:lnTo>
                    </a:path>
                  </a:pathLst>
                </a:custGeom>
                <a:solidFill>
                  <a:srgbClr val="FFFFFF"/>
                </a:solidFill>
                <a:ln w="12177"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C6030BB7-B1B2-A3DE-8F32-38DE2BB66EBF}"/>
                    </a:ext>
                  </a:extLst>
                </p:cNvPr>
                <p:cNvSpPr/>
                <p:nvPr/>
              </p:nvSpPr>
              <p:spPr>
                <a:xfrm>
                  <a:off x="6637392" y="5481665"/>
                  <a:ext cx="24056" cy="32459"/>
                </a:xfrm>
                <a:custGeom>
                  <a:avLst/>
                  <a:gdLst>
                    <a:gd name="connsiteX0" fmla="*/ 22689 w 24056"/>
                    <a:gd name="connsiteY0" fmla="*/ 32264 h 32459"/>
                    <a:gd name="connsiteX1" fmla="*/ 17221 w 24056"/>
                    <a:gd name="connsiteY1" fmla="*/ 32460 h 32459"/>
                    <a:gd name="connsiteX2" fmla="*/ 1634 w 24056"/>
                    <a:gd name="connsiteY2" fmla="*/ 27945 h 32459"/>
                    <a:gd name="connsiteX3" fmla="*/ 0 w 24056"/>
                    <a:gd name="connsiteY3" fmla="*/ 23930 h 32459"/>
                    <a:gd name="connsiteX4" fmla="*/ 617 w 24056"/>
                    <a:gd name="connsiteY4" fmla="*/ 20342 h 32459"/>
                    <a:gd name="connsiteX5" fmla="*/ 4468 w 24056"/>
                    <a:gd name="connsiteY5" fmla="*/ 16633 h 32459"/>
                    <a:gd name="connsiteX6" fmla="*/ 9844 w 24056"/>
                    <a:gd name="connsiteY6" fmla="*/ 6760 h 32459"/>
                    <a:gd name="connsiteX7" fmla="*/ 20305 w 24056"/>
                    <a:gd name="connsiteY7" fmla="*/ 0 h 32459"/>
                    <a:gd name="connsiteX8" fmla="*/ 22130 w 24056"/>
                    <a:gd name="connsiteY8" fmla="*/ 2477 h 32459"/>
                    <a:gd name="connsiteX9" fmla="*/ 20438 w 24056"/>
                    <a:gd name="connsiteY9" fmla="*/ 17828 h 32459"/>
                    <a:gd name="connsiteX10" fmla="*/ 24056 w 24056"/>
                    <a:gd name="connsiteY10" fmla="*/ 28640 h 32459"/>
                    <a:gd name="connsiteX11" fmla="*/ 22689 w 24056"/>
                    <a:gd name="connsiteY11" fmla="*/ 32264 h 3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56" h="32459">
                      <a:moveTo>
                        <a:pt x="22689" y="32264"/>
                      </a:moveTo>
                      <a:lnTo>
                        <a:pt x="17221" y="32460"/>
                      </a:lnTo>
                      <a:lnTo>
                        <a:pt x="1634" y="27945"/>
                      </a:lnTo>
                      <a:lnTo>
                        <a:pt x="0" y="23930"/>
                      </a:lnTo>
                      <a:lnTo>
                        <a:pt x="617" y="20342"/>
                      </a:lnTo>
                      <a:lnTo>
                        <a:pt x="4468" y="16633"/>
                      </a:lnTo>
                      <a:lnTo>
                        <a:pt x="9844" y="6760"/>
                      </a:lnTo>
                      <a:lnTo>
                        <a:pt x="20305" y="0"/>
                      </a:lnTo>
                      <a:lnTo>
                        <a:pt x="22130" y="2477"/>
                      </a:lnTo>
                      <a:lnTo>
                        <a:pt x="20438" y="17828"/>
                      </a:lnTo>
                      <a:lnTo>
                        <a:pt x="24056" y="28640"/>
                      </a:lnTo>
                      <a:lnTo>
                        <a:pt x="22689" y="32264"/>
                      </a:lnTo>
                    </a:path>
                  </a:pathLst>
                </a:custGeom>
                <a:solidFill>
                  <a:srgbClr val="FFFFFF"/>
                </a:solidFill>
                <a:ln w="12177"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D974B67F-15C4-7F16-A306-57C5D63553D6}"/>
                    </a:ext>
                  </a:extLst>
                </p:cNvPr>
                <p:cNvSpPr/>
                <p:nvPr/>
              </p:nvSpPr>
              <p:spPr>
                <a:xfrm>
                  <a:off x="6606410" y="5478956"/>
                  <a:ext cx="28414" cy="25992"/>
                </a:xfrm>
                <a:custGeom>
                  <a:avLst/>
                  <a:gdLst>
                    <a:gd name="connsiteX0" fmla="*/ 27357 w 28414"/>
                    <a:gd name="connsiteY0" fmla="*/ 15571 h 25992"/>
                    <a:gd name="connsiteX1" fmla="*/ 7318 w 28414"/>
                    <a:gd name="connsiteY1" fmla="*/ 25992 h 25992"/>
                    <a:gd name="connsiteX2" fmla="*/ 0 w 28414"/>
                    <a:gd name="connsiteY2" fmla="*/ 9189 h 25992"/>
                    <a:gd name="connsiteX3" fmla="*/ 1792 w 28414"/>
                    <a:gd name="connsiteY3" fmla="*/ 3527 h 25992"/>
                    <a:gd name="connsiteX4" fmla="*/ 7635 w 28414"/>
                    <a:gd name="connsiteY4" fmla="*/ 0 h 25992"/>
                    <a:gd name="connsiteX5" fmla="*/ 23647 w 28414"/>
                    <a:gd name="connsiteY5" fmla="*/ 2209 h 25992"/>
                    <a:gd name="connsiteX6" fmla="*/ 26723 w 28414"/>
                    <a:gd name="connsiteY6" fmla="*/ 4893 h 25992"/>
                    <a:gd name="connsiteX7" fmla="*/ 28415 w 28414"/>
                    <a:gd name="connsiteY7" fmla="*/ 10434 h 25992"/>
                    <a:gd name="connsiteX8" fmla="*/ 27357 w 28414"/>
                    <a:gd name="connsiteY8" fmla="*/ 15571 h 2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14" h="25992">
                      <a:moveTo>
                        <a:pt x="27357" y="15571"/>
                      </a:moveTo>
                      <a:lnTo>
                        <a:pt x="7318" y="25992"/>
                      </a:lnTo>
                      <a:lnTo>
                        <a:pt x="0" y="9189"/>
                      </a:lnTo>
                      <a:lnTo>
                        <a:pt x="1792" y="3527"/>
                      </a:lnTo>
                      <a:lnTo>
                        <a:pt x="7635" y="0"/>
                      </a:lnTo>
                      <a:lnTo>
                        <a:pt x="23647" y="2209"/>
                      </a:lnTo>
                      <a:lnTo>
                        <a:pt x="26723" y="4893"/>
                      </a:lnTo>
                      <a:lnTo>
                        <a:pt x="28415" y="10434"/>
                      </a:lnTo>
                      <a:lnTo>
                        <a:pt x="27357" y="15571"/>
                      </a:lnTo>
                    </a:path>
                  </a:pathLst>
                </a:custGeom>
                <a:solidFill>
                  <a:srgbClr val="FFFFFF"/>
                </a:solidFill>
                <a:ln w="12177"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2B3BAEA7-B8C6-FE90-CEB0-98443A158908}"/>
                    </a:ext>
                  </a:extLst>
                </p:cNvPr>
                <p:cNvSpPr/>
                <p:nvPr/>
              </p:nvSpPr>
              <p:spPr>
                <a:xfrm>
                  <a:off x="6674793" y="5419296"/>
                  <a:ext cx="25989" cy="16351"/>
                </a:xfrm>
                <a:custGeom>
                  <a:avLst/>
                  <a:gdLst>
                    <a:gd name="connsiteX0" fmla="*/ 16104 w 25989"/>
                    <a:gd name="connsiteY0" fmla="*/ 15815 h 16351"/>
                    <a:gd name="connsiteX1" fmla="*/ 8410 w 25989"/>
                    <a:gd name="connsiteY1" fmla="*/ 16352 h 16351"/>
                    <a:gd name="connsiteX2" fmla="*/ 3110 w 25989"/>
                    <a:gd name="connsiteY2" fmla="*/ 14253 h 16351"/>
                    <a:gd name="connsiteX3" fmla="*/ 0 w 25989"/>
                    <a:gd name="connsiteY3" fmla="*/ 10799 h 16351"/>
                    <a:gd name="connsiteX4" fmla="*/ 601 w 25989"/>
                    <a:gd name="connsiteY4" fmla="*/ 6699 h 16351"/>
                    <a:gd name="connsiteX5" fmla="*/ 6635 w 25989"/>
                    <a:gd name="connsiteY5" fmla="*/ 1391 h 16351"/>
                    <a:gd name="connsiteX6" fmla="*/ 16547 w 25989"/>
                    <a:gd name="connsiteY6" fmla="*/ 0 h 16351"/>
                    <a:gd name="connsiteX7" fmla="*/ 23357 w 25989"/>
                    <a:gd name="connsiteY7" fmla="*/ 2550 h 16351"/>
                    <a:gd name="connsiteX8" fmla="*/ 25990 w 25989"/>
                    <a:gd name="connsiteY8" fmla="*/ 6540 h 16351"/>
                    <a:gd name="connsiteX9" fmla="*/ 25340 w 25989"/>
                    <a:gd name="connsiteY9" fmla="*/ 9360 h 16351"/>
                    <a:gd name="connsiteX10" fmla="*/ 21990 w 25989"/>
                    <a:gd name="connsiteY10" fmla="*/ 13057 h 16351"/>
                    <a:gd name="connsiteX11" fmla="*/ 16104 w 25989"/>
                    <a:gd name="connsiteY11" fmla="*/ 15815 h 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9" h="16351">
                      <a:moveTo>
                        <a:pt x="16104" y="15815"/>
                      </a:moveTo>
                      <a:lnTo>
                        <a:pt x="8410" y="16352"/>
                      </a:lnTo>
                      <a:lnTo>
                        <a:pt x="3110" y="14253"/>
                      </a:lnTo>
                      <a:lnTo>
                        <a:pt x="0" y="10799"/>
                      </a:lnTo>
                      <a:lnTo>
                        <a:pt x="601" y="6699"/>
                      </a:lnTo>
                      <a:lnTo>
                        <a:pt x="6635" y="1391"/>
                      </a:lnTo>
                      <a:lnTo>
                        <a:pt x="16547" y="0"/>
                      </a:lnTo>
                      <a:lnTo>
                        <a:pt x="23357" y="2550"/>
                      </a:lnTo>
                      <a:lnTo>
                        <a:pt x="25990" y="6540"/>
                      </a:lnTo>
                      <a:lnTo>
                        <a:pt x="25340" y="9360"/>
                      </a:lnTo>
                      <a:lnTo>
                        <a:pt x="21990" y="13057"/>
                      </a:lnTo>
                      <a:lnTo>
                        <a:pt x="16104" y="15815"/>
                      </a:lnTo>
                    </a:path>
                  </a:pathLst>
                </a:custGeom>
                <a:solidFill>
                  <a:srgbClr val="FFFFFF"/>
                </a:solidFill>
                <a:ln w="12177"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F1126EB4-BB8D-BD19-CBA1-3D55F781CE98}"/>
                    </a:ext>
                  </a:extLst>
                </p:cNvPr>
                <p:cNvSpPr/>
                <p:nvPr/>
              </p:nvSpPr>
              <p:spPr>
                <a:xfrm>
                  <a:off x="6602742" y="5417075"/>
                  <a:ext cx="67434" cy="56328"/>
                </a:xfrm>
                <a:custGeom>
                  <a:avLst/>
                  <a:gdLst>
                    <a:gd name="connsiteX0" fmla="*/ 65434 w 67434"/>
                    <a:gd name="connsiteY0" fmla="*/ 8932 h 56328"/>
                    <a:gd name="connsiteX1" fmla="*/ 67434 w 67434"/>
                    <a:gd name="connsiteY1" fmla="*/ 16242 h 56328"/>
                    <a:gd name="connsiteX2" fmla="*/ 66250 w 67434"/>
                    <a:gd name="connsiteY2" fmla="*/ 24955 h 56328"/>
                    <a:gd name="connsiteX3" fmla="*/ 63208 w 67434"/>
                    <a:gd name="connsiteY3" fmla="*/ 30410 h 56328"/>
                    <a:gd name="connsiteX4" fmla="*/ 57039 w 67434"/>
                    <a:gd name="connsiteY4" fmla="*/ 32167 h 56328"/>
                    <a:gd name="connsiteX5" fmla="*/ 42320 w 67434"/>
                    <a:gd name="connsiteY5" fmla="*/ 24052 h 56328"/>
                    <a:gd name="connsiteX6" fmla="*/ 39627 w 67434"/>
                    <a:gd name="connsiteY6" fmla="*/ 25419 h 56328"/>
                    <a:gd name="connsiteX7" fmla="*/ 41994 w 67434"/>
                    <a:gd name="connsiteY7" fmla="*/ 28896 h 56328"/>
                    <a:gd name="connsiteX8" fmla="*/ 42127 w 67434"/>
                    <a:gd name="connsiteY8" fmla="*/ 32716 h 56328"/>
                    <a:gd name="connsiteX9" fmla="*/ 36375 w 67434"/>
                    <a:gd name="connsiteY9" fmla="*/ 39037 h 56328"/>
                    <a:gd name="connsiteX10" fmla="*/ 35834 w 67434"/>
                    <a:gd name="connsiteY10" fmla="*/ 44662 h 56328"/>
                    <a:gd name="connsiteX11" fmla="*/ 37852 w 67434"/>
                    <a:gd name="connsiteY11" fmla="*/ 52484 h 56328"/>
                    <a:gd name="connsiteX12" fmla="*/ 36468 w 67434"/>
                    <a:gd name="connsiteY12" fmla="*/ 55596 h 56328"/>
                    <a:gd name="connsiteX13" fmla="*/ 28774 w 67434"/>
                    <a:gd name="connsiteY13" fmla="*/ 56133 h 56328"/>
                    <a:gd name="connsiteX14" fmla="*/ 23956 w 67434"/>
                    <a:gd name="connsiteY14" fmla="*/ 53766 h 56328"/>
                    <a:gd name="connsiteX15" fmla="*/ 17971 w 67434"/>
                    <a:gd name="connsiteY15" fmla="*/ 53473 h 56328"/>
                    <a:gd name="connsiteX16" fmla="*/ 2893 w 67434"/>
                    <a:gd name="connsiteY16" fmla="*/ 56328 h 56328"/>
                    <a:gd name="connsiteX17" fmla="*/ 0 w 67434"/>
                    <a:gd name="connsiteY17" fmla="*/ 51850 h 56328"/>
                    <a:gd name="connsiteX18" fmla="*/ 4701 w 67434"/>
                    <a:gd name="connsiteY18" fmla="*/ 37157 h 56328"/>
                    <a:gd name="connsiteX19" fmla="*/ 5218 w 67434"/>
                    <a:gd name="connsiteY19" fmla="*/ 30776 h 56328"/>
                    <a:gd name="connsiteX20" fmla="*/ 3543 w 67434"/>
                    <a:gd name="connsiteY20" fmla="*/ 25748 h 56328"/>
                    <a:gd name="connsiteX21" fmla="*/ 11745 w 67434"/>
                    <a:gd name="connsiteY21" fmla="*/ 25443 h 56328"/>
                    <a:gd name="connsiteX22" fmla="*/ 18305 w 67434"/>
                    <a:gd name="connsiteY22" fmla="*/ 20867 h 56328"/>
                    <a:gd name="connsiteX23" fmla="*/ 30008 w 67434"/>
                    <a:gd name="connsiteY23" fmla="*/ 20940 h 56328"/>
                    <a:gd name="connsiteX24" fmla="*/ 37809 w 67434"/>
                    <a:gd name="connsiteY24" fmla="*/ 23198 h 56328"/>
                    <a:gd name="connsiteX25" fmla="*/ 32841 w 67434"/>
                    <a:gd name="connsiteY25" fmla="*/ 16498 h 56328"/>
                    <a:gd name="connsiteX26" fmla="*/ 25482 w 67434"/>
                    <a:gd name="connsiteY26" fmla="*/ 12703 h 56328"/>
                    <a:gd name="connsiteX27" fmla="*/ 18229 w 67434"/>
                    <a:gd name="connsiteY27" fmla="*/ 11690 h 56328"/>
                    <a:gd name="connsiteX28" fmla="*/ 10452 w 67434"/>
                    <a:gd name="connsiteY28" fmla="*/ 17084 h 56328"/>
                    <a:gd name="connsiteX29" fmla="*/ 5743 w 67434"/>
                    <a:gd name="connsiteY29" fmla="*/ 17511 h 56328"/>
                    <a:gd name="connsiteX30" fmla="*/ 1201 w 67434"/>
                    <a:gd name="connsiteY30" fmla="*/ 15888 h 56328"/>
                    <a:gd name="connsiteX31" fmla="*/ 2109 w 67434"/>
                    <a:gd name="connsiteY31" fmla="*/ 13570 h 56328"/>
                    <a:gd name="connsiteX32" fmla="*/ 5493 w 67434"/>
                    <a:gd name="connsiteY32" fmla="*/ 10641 h 56328"/>
                    <a:gd name="connsiteX33" fmla="*/ 16646 w 67434"/>
                    <a:gd name="connsiteY33" fmla="*/ 9201 h 56328"/>
                    <a:gd name="connsiteX34" fmla="*/ 32617 w 67434"/>
                    <a:gd name="connsiteY34" fmla="*/ 3270 h 56328"/>
                    <a:gd name="connsiteX35" fmla="*/ 44245 w 67434"/>
                    <a:gd name="connsiteY35" fmla="*/ 1049 h 56328"/>
                    <a:gd name="connsiteX36" fmla="*/ 51921 w 67434"/>
                    <a:gd name="connsiteY36" fmla="*/ 0 h 56328"/>
                    <a:gd name="connsiteX37" fmla="*/ 60499 w 67434"/>
                    <a:gd name="connsiteY37" fmla="*/ 3258 h 56328"/>
                    <a:gd name="connsiteX38" fmla="*/ 65434 w 67434"/>
                    <a:gd name="connsiteY38" fmla="*/ 8932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434" h="56328">
                      <a:moveTo>
                        <a:pt x="65434" y="8932"/>
                      </a:moveTo>
                      <a:lnTo>
                        <a:pt x="67434" y="16242"/>
                      </a:lnTo>
                      <a:lnTo>
                        <a:pt x="66250" y="24955"/>
                      </a:lnTo>
                      <a:lnTo>
                        <a:pt x="63208" y="30410"/>
                      </a:lnTo>
                      <a:lnTo>
                        <a:pt x="57039" y="32167"/>
                      </a:lnTo>
                      <a:lnTo>
                        <a:pt x="42320" y="24052"/>
                      </a:lnTo>
                      <a:lnTo>
                        <a:pt x="39627" y="25419"/>
                      </a:lnTo>
                      <a:lnTo>
                        <a:pt x="41994" y="28896"/>
                      </a:lnTo>
                      <a:lnTo>
                        <a:pt x="42127" y="32716"/>
                      </a:lnTo>
                      <a:lnTo>
                        <a:pt x="36375" y="39037"/>
                      </a:lnTo>
                      <a:lnTo>
                        <a:pt x="35834" y="44662"/>
                      </a:lnTo>
                      <a:lnTo>
                        <a:pt x="37852" y="52484"/>
                      </a:lnTo>
                      <a:lnTo>
                        <a:pt x="36468" y="55596"/>
                      </a:lnTo>
                      <a:lnTo>
                        <a:pt x="28774" y="56133"/>
                      </a:lnTo>
                      <a:lnTo>
                        <a:pt x="23956" y="53766"/>
                      </a:lnTo>
                      <a:lnTo>
                        <a:pt x="17971" y="53473"/>
                      </a:lnTo>
                      <a:lnTo>
                        <a:pt x="2893" y="56328"/>
                      </a:lnTo>
                      <a:lnTo>
                        <a:pt x="0" y="51850"/>
                      </a:lnTo>
                      <a:lnTo>
                        <a:pt x="4701" y="37157"/>
                      </a:lnTo>
                      <a:lnTo>
                        <a:pt x="5218" y="30776"/>
                      </a:lnTo>
                      <a:lnTo>
                        <a:pt x="3543" y="25748"/>
                      </a:lnTo>
                      <a:lnTo>
                        <a:pt x="11745" y="25443"/>
                      </a:lnTo>
                      <a:lnTo>
                        <a:pt x="18305" y="20867"/>
                      </a:lnTo>
                      <a:lnTo>
                        <a:pt x="30008" y="20940"/>
                      </a:lnTo>
                      <a:lnTo>
                        <a:pt x="37809" y="23198"/>
                      </a:lnTo>
                      <a:lnTo>
                        <a:pt x="32841" y="16498"/>
                      </a:lnTo>
                      <a:lnTo>
                        <a:pt x="25482" y="12703"/>
                      </a:lnTo>
                      <a:lnTo>
                        <a:pt x="18229" y="11690"/>
                      </a:lnTo>
                      <a:lnTo>
                        <a:pt x="10452" y="17084"/>
                      </a:lnTo>
                      <a:lnTo>
                        <a:pt x="5743" y="17511"/>
                      </a:lnTo>
                      <a:lnTo>
                        <a:pt x="1201" y="15888"/>
                      </a:lnTo>
                      <a:lnTo>
                        <a:pt x="2109" y="13570"/>
                      </a:lnTo>
                      <a:lnTo>
                        <a:pt x="5493" y="10641"/>
                      </a:lnTo>
                      <a:lnTo>
                        <a:pt x="16646" y="9201"/>
                      </a:lnTo>
                      <a:lnTo>
                        <a:pt x="32617" y="3270"/>
                      </a:lnTo>
                      <a:lnTo>
                        <a:pt x="44245" y="1049"/>
                      </a:lnTo>
                      <a:lnTo>
                        <a:pt x="51921" y="0"/>
                      </a:lnTo>
                      <a:lnTo>
                        <a:pt x="60499" y="3258"/>
                      </a:lnTo>
                      <a:lnTo>
                        <a:pt x="65434" y="8932"/>
                      </a:lnTo>
                    </a:path>
                  </a:pathLst>
                </a:custGeom>
                <a:solidFill>
                  <a:srgbClr val="FFFFFF"/>
                </a:solidFill>
                <a:ln w="12177"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2ED911FA-F39F-9647-D300-B0AC777F976C}"/>
                    </a:ext>
                  </a:extLst>
                </p:cNvPr>
                <p:cNvSpPr/>
                <p:nvPr/>
              </p:nvSpPr>
              <p:spPr>
                <a:xfrm>
                  <a:off x="6593198" y="5391998"/>
                  <a:ext cx="83179" cy="30799"/>
                </a:xfrm>
                <a:custGeom>
                  <a:avLst/>
                  <a:gdLst>
                    <a:gd name="connsiteX0" fmla="*/ 80854 w 83179"/>
                    <a:gd name="connsiteY0" fmla="*/ 2977 h 30799"/>
                    <a:gd name="connsiteX1" fmla="*/ 83180 w 83179"/>
                    <a:gd name="connsiteY1" fmla="*/ 5430 h 30799"/>
                    <a:gd name="connsiteX2" fmla="*/ 82055 w 83179"/>
                    <a:gd name="connsiteY2" fmla="*/ 8786 h 30799"/>
                    <a:gd name="connsiteX3" fmla="*/ 68718 w 83179"/>
                    <a:gd name="connsiteY3" fmla="*/ 18951 h 30799"/>
                    <a:gd name="connsiteX4" fmla="*/ 61307 w 83179"/>
                    <a:gd name="connsiteY4" fmla="*/ 20501 h 30799"/>
                    <a:gd name="connsiteX5" fmla="*/ 55972 w 83179"/>
                    <a:gd name="connsiteY5" fmla="*/ 17645 h 30799"/>
                    <a:gd name="connsiteX6" fmla="*/ 50322 w 83179"/>
                    <a:gd name="connsiteY6" fmla="*/ 19634 h 30799"/>
                    <a:gd name="connsiteX7" fmla="*/ 44320 w 83179"/>
                    <a:gd name="connsiteY7" fmla="*/ 19097 h 30799"/>
                    <a:gd name="connsiteX8" fmla="*/ 10137 w 83179"/>
                    <a:gd name="connsiteY8" fmla="*/ 30800 h 30799"/>
                    <a:gd name="connsiteX9" fmla="*/ 4809 w 83179"/>
                    <a:gd name="connsiteY9" fmla="*/ 28200 h 30799"/>
                    <a:gd name="connsiteX10" fmla="*/ 0 w 83179"/>
                    <a:gd name="connsiteY10" fmla="*/ 18951 h 30799"/>
                    <a:gd name="connsiteX11" fmla="*/ 5610 w 83179"/>
                    <a:gd name="connsiteY11" fmla="*/ 8810 h 30799"/>
                    <a:gd name="connsiteX12" fmla="*/ 13004 w 83179"/>
                    <a:gd name="connsiteY12" fmla="*/ 6760 h 30799"/>
                    <a:gd name="connsiteX13" fmla="*/ 17121 w 83179"/>
                    <a:gd name="connsiteY13" fmla="*/ 7492 h 30799"/>
                    <a:gd name="connsiteX14" fmla="*/ 21280 w 83179"/>
                    <a:gd name="connsiteY14" fmla="*/ 8224 h 30799"/>
                    <a:gd name="connsiteX15" fmla="*/ 42811 w 83179"/>
                    <a:gd name="connsiteY15" fmla="*/ 4625 h 30799"/>
                    <a:gd name="connsiteX16" fmla="*/ 54030 w 83179"/>
                    <a:gd name="connsiteY16" fmla="*/ 4979 h 30799"/>
                    <a:gd name="connsiteX17" fmla="*/ 58424 w 83179"/>
                    <a:gd name="connsiteY17" fmla="*/ 2526 h 30799"/>
                    <a:gd name="connsiteX18" fmla="*/ 71785 w 83179"/>
                    <a:gd name="connsiteY18" fmla="*/ 0 h 30799"/>
                    <a:gd name="connsiteX19" fmla="*/ 80854 w 83179"/>
                    <a:gd name="connsiteY19" fmla="*/ 2977 h 3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9" h="30799">
                      <a:moveTo>
                        <a:pt x="80854" y="2977"/>
                      </a:moveTo>
                      <a:lnTo>
                        <a:pt x="83180" y="5430"/>
                      </a:lnTo>
                      <a:lnTo>
                        <a:pt x="82055" y="8786"/>
                      </a:lnTo>
                      <a:lnTo>
                        <a:pt x="68718" y="18951"/>
                      </a:lnTo>
                      <a:lnTo>
                        <a:pt x="61307" y="20501"/>
                      </a:lnTo>
                      <a:lnTo>
                        <a:pt x="55972" y="17645"/>
                      </a:lnTo>
                      <a:lnTo>
                        <a:pt x="50322" y="19634"/>
                      </a:lnTo>
                      <a:lnTo>
                        <a:pt x="44320" y="19097"/>
                      </a:lnTo>
                      <a:lnTo>
                        <a:pt x="10137" y="30800"/>
                      </a:lnTo>
                      <a:lnTo>
                        <a:pt x="4809" y="28200"/>
                      </a:lnTo>
                      <a:lnTo>
                        <a:pt x="0" y="18951"/>
                      </a:lnTo>
                      <a:lnTo>
                        <a:pt x="5610" y="8810"/>
                      </a:lnTo>
                      <a:lnTo>
                        <a:pt x="13004" y="6760"/>
                      </a:lnTo>
                      <a:lnTo>
                        <a:pt x="17121" y="7492"/>
                      </a:lnTo>
                      <a:lnTo>
                        <a:pt x="21280" y="8224"/>
                      </a:lnTo>
                      <a:lnTo>
                        <a:pt x="42811" y="4625"/>
                      </a:lnTo>
                      <a:lnTo>
                        <a:pt x="54030" y="4979"/>
                      </a:lnTo>
                      <a:lnTo>
                        <a:pt x="58424" y="2526"/>
                      </a:lnTo>
                      <a:lnTo>
                        <a:pt x="71785" y="0"/>
                      </a:lnTo>
                      <a:lnTo>
                        <a:pt x="80854" y="2977"/>
                      </a:lnTo>
                    </a:path>
                  </a:pathLst>
                </a:custGeom>
                <a:solidFill>
                  <a:srgbClr val="FFFFFF"/>
                </a:solidFill>
                <a:ln w="12177"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4688BB78-B825-B5DB-2BB1-7776221770C5}"/>
                    </a:ext>
                  </a:extLst>
                </p:cNvPr>
                <p:cNvSpPr/>
                <p:nvPr/>
              </p:nvSpPr>
              <p:spPr>
                <a:xfrm>
                  <a:off x="6607451" y="5343626"/>
                  <a:ext cx="21147" cy="33411"/>
                </a:xfrm>
                <a:custGeom>
                  <a:avLst/>
                  <a:gdLst>
                    <a:gd name="connsiteX0" fmla="*/ 12412 w 21147"/>
                    <a:gd name="connsiteY0" fmla="*/ 33216 h 33411"/>
                    <a:gd name="connsiteX1" fmla="*/ 7194 w 21147"/>
                    <a:gd name="connsiteY1" fmla="*/ 33411 h 33411"/>
                    <a:gd name="connsiteX2" fmla="*/ 0 w 21147"/>
                    <a:gd name="connsiteY2" fmla="*/ 27310 h 33411"/>
                    <a:gd name="connsiteX3" fmla="*/ 384 w 21147"/>
                    <a:gd name="connsiteY3" fmla="*/ 17108 h 33411"/>
                    <a:gd name="connsiteX4" fmla="*/ 11019 w 21147"/>
                    <a:gd name="connsiteY4" fmla="*/ 1172 h 33411"/>
                    <a:gd name="connsiteX5" fmla="*/ 15212 w 21147"/>
                    <a:gd name="connsiteY5" fmla="*/ 0 h 33411"/>
                    <a:gd name="connsiteX6" fmla="*/ 21148 w 21147"/>
                    <a:gd name="connsiteY6" fmla="*/ 5638 h 33411"/>
                    <a:gd name="connsiteX7" fmla="*/ 15429 w 21147"/>
                    <a:gd name="connsiteY7" fmla="*/ 12984 h 33411"/>
                    <a:gd name="connsiteX8" fmla="*/ 14045 w 21147"/>
                    <a:gd name="connsiteY8" fmla="*/ 30105 h 33411"/>
                    <a:gd name="connsiteX9" fmla="*/ 12412 w 21147"/>
                    <a:gd name="connsiteY9" fmla="*/ 33216 h 3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47" h="33411">
                      <a:moveTo>
                        <a:pt x="12412" y="33216"/>
                      </a:moveTo>
                      <a:lnTo>
                        <a:pt x="7194" y="33411"/>
                      </a:lnTo>
                      <a:lnTo>
                        <a:pt x="0" y="27310"/>
                      </a:lnTo>
                      <a:lnTo>
                        <a:pt x="384" y="17108"/>
                      </a:lnTo>
                      <a:lnTo>
                        <a:pt x="11019" y="1172"/>
                      </a:lnTo>
                      <a:lnTo>
                        <a:pt x="15212" y="0"/>
                      </a:lnTo>
                      <a:lnTo>
                        <a:pt x="21148" y="5638"/>
                      </a:lnTo>
                      <a:lnTo>
                        <a:pt x="15429" y="12984"/>
                      </a:lnTo>
                      <a:lnTo>
                        <a:pt x="14045" y="30105"/>
                      </a:lnTo>
                      <a:lnTo>
                        <a:pt x="12412" y="33216"/>
                      </a:lnTo>
                    </a:path>
                  </a:pathLst>
                </a:custGeom>
                <a:solidFill>
                  <a:srgbClr val="FFFFFF"/>
                </a:solidFill>
                <a:ln w="12177"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420E20F3-65F2-7290-AD03-34B71C50C8AF}"/>
                    </a:ext>
                  </a:extLst>
                </p:cNvPr>
                <p:cNvSpPr/>
                <p:nvPr/>
              </p:nvSpPr>
              <p:spPr>
                <a:xfrm>
                  <a:off x="6611119" y="5316048"/>
                  <a:ext cx="38234" cy="36486"/>
                </a:xfrm>
                <a:custGeom>
                  <a:avLst/>
                  <a:gdLst>
                    <a:gd name="connsiteX0" fmla="*/ 30291 w 38234"/>
                    <a:gd name="connsiteY0" fmla="*/ 36315 h 36486"/>
                    <a:gd name="connsiteX1" fmla="*/ 25564 w 38234"/>
                    <a:gd name="connsiteY1" fmla="*/ 36486 h 36486"/>
                    <a:gd name="connsiteX2" fmla="*/ 24630 w 38234"/>
                    <a:gd name="connsiteY2" fmla="*/ 31166 h 36486"/>
                    <a:gd name="connsiteX3" fmla="*/ 1358 w 38234"/>
                    <a:gd name="connsiteY3" fmla="*/ 14204 h 36486"/>
                    <a:gd name="connsiteX4" fmla="*/ 0 w 38234"/>
                    <a:gd name="connsiteY4" fmla="*/ 11190 h 36486"/>
                    <a:gd name="connsiteX5" fmla="*/ 3443 w 38234"/>
                    <a:gd name="connsiteY5" fmla="*/ 2916 h 36486"/>
                    <a:gd name="connsiteX6" fmla="*/ 6576 w 38234"/>
                    <a:gd name="connsiteY6" fmla="*/ 0 h 36486"/>
                    <a:gd name="connsiteX7" fmla="*/ 14462 w 38234"/>
                    <a:gd name="connsiteY7" fmla="*/ 11422 h 36486"/>
                    <a:gd name="connsiteX8" fmla="*/ 23964 w 38234"/>
                    <a:gd name="connsiteY8" fmla="*/ 19475 h 36486"/>
                    <a:gd name="connsiteX9" fmla="*/ 36651 w 38234"/>
                    <a:gd name="connsiteY9" fmla="*/ 25882 h 36486"/>
                    <a:gd name="connsiteX10" fmla="*/ 38234 w 38234"/>
                    <a:gd name="connsiteY10" fmla="*/ 28371 h 36486"/>
                    <a:gd name="connsiteX11" fmla="*/ 36859 w 38234"/>
                    <a:gd name="connsiteY11" fmla="*/ 31739 h 36486"/>
                    <a:gd name="connsiteX12" fmla="*/ 34725 w 38234"/>
                    <a:gd name="connsiteY12" fmla="*/ 34875 h 36486"/>
                    <a:gd name="connsiteX13" fmla="*/ 30291 w 38234"/>
                    <a:gd name="connsiteY13" fmla="*/ 36315 h 3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34" h="36486">
                      <a:moveTo>
                        <a:pt x="30291" y="36315"/>
                      </a:moveTo>
                      <a:lnTo>
                        <a:pt x="25564" y="36486"/>
                      </a:lnTo>
                      <a:lnTo>
                        <a:pt x="24630" y="31166"/>
                      </a:lnTo>
                      <a:lnTo>
                        <a:pt x="1358" y="14204"/>
                      </a:lnTo>
                      <a:lnTo>
                        <a:pt x="0" y="11190"/>
                      </a:lnTo>
                      <a:lnTo>
                        <a:pt x="3443" y="2916"/>
                      </a:lnTo>
                      <a:lnTo>
                        <a:pt x="6576" y="0"/>
                      </a:lnTo>
                      <a:lnTo>
                        <a:pt x="14462" y="11422"/>
                      </a:lnTo>
                      <a:lnTo>
                        <a:pt x="23964" y="19475"/>
                      </a:lnTo>
                      <a:lnTo>
                        <a:pt x="36651" y="25882"/>
                      </a:lnTo>
                      <a:lnTo>
                        <a:pt x="38234" y="28371"/>
                      </a:lnTo>
                      <a:lnTo>
                        <a:pt x="36859" y="31739"/>
                      </a:lnTo>
                      <a:lnTo>
                        <a:pt x="34725" y="34875"/>
                      </a:lnTo>
                      <a:lnTo>
                        <a:pt x="30291" y="36315"/>
                      </a:lnTo>
                    </a:path>
                  </a:pathLst>
                </a:custGeom>
                <a:solidFill>
                  <a:srgbClr val="FFFFFF"/>
                </a:solidFill>
                <a:ln w="12177"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029186B7-34B9-34FD-23E0-025F09D8F82C}"/>
                    </a:ext>
                  </a:extLst>
                </p:cNvPr>
                <p:cNvSpPr/>
                <p:nvPr/>
              </p:nvSpPr>
              <p:spPr>
                <a:xfrm>
                  <a:off x="6546144" y="5307884"/>
                  <a:ext cx="64682" cy="71850"/>
                </a:xfrm>
                <a:custGeom>
                  <a:avLst/>
                  <a:gdLst>
                    <a:gd name="connsiteX0" fmla="*/ 42602 w 64682"/>
                    <a:gd name="connsiteY0" fmla="*/ 6943 h 71850"/>
                    <a:gd name="connsiteX1" fmla="*/ 57506 w 64682"/>
                    <a:gd name="connsiteY1" fmla="*/ 19378 h 71850"/>
                    <a:gd name="connsiteX2" fmla="*/ 64683 w 64682"/>
                    <a:gd name="connsiteY2" fmla="*/ 32105 h 71850"/>
                    <a:gd name="connsiteX3" fmla="*/ 61965 w 64682"/>
                    <a:gd name="connsiteY3" fmla="*/ 39598 h 71850"/>
                    <a:gd name="connsiteX4" fmla="*/ 56823 w 64682"/>
                    <a:gd name="connsiteY4" fmla="*/ 42075 h 71850"/>
                    <a:gd name="connsiteX5" fmla="*/ 54322 w 64682"/>
                    <a:gd name="connsiteY5" fmla="*/ 55669 h 71850"/>
                    <a:gd name="connsiteX6" fmla="*/ 56089 w 64682"/>
                    <a:gd name="connsiteY6" fmla="*/ 63503 h 71850"/>
                    <a:gd name="connsiteX7" fmla="*/ 53739 w 64682"/>
                    <a:gd name="connsiteY7" fmla="*/ 67408 h 71850"/>
                    <a:gd name="connsiteX8" fmla="*/ 23514 w 64682"/>
                    <a:gd name="connsiteY8" fmla="*/ 71850 h 71850"/>
                    <a:gd name="connsiteX9" fmla="*/ 19980 w 64682"/>
                    <a:gd name="connsiteY9" fmla="*/ 70459 h 71850"/>
                    <a:gd name="connsiteX10" fmla="*/ 15262 w 64682"/>
                    <a:gd name="connsiteY10" fmla="*/ 64016 h 71850"/>
                    <a:gd name="connsiteX11" fmla="*/ 7777 w 64682"/>
                    <a:gd name="connsiteY11" fmla="*/ 63528 h 71850"/>
                    <a:gd name="connsiteX12" fmla="*/ 3417 w 64682"/>
                    <a:gd name="connsiteY12" fmla="*/ 60123 h 71850"/>
                    <a:gd name="connsiteX13" fmla="*/ 0 w 64682"/>
                    <a:gd name="connsiteY13" fmla="*/ 48287 h 71850"/>
                    <a:gd name="connsiteX14" fmla="*/ 2834 w 64682"/>
                    <a:gd name="connsiteY14" fmla="*/ 44101 h 71850"/>
                    <a:gd name="connsiteX15" fmla="*/ 13737 w 64682"/>
                    <a:gd name="connsiteY15" fmla="*/ 42417 h 71850"/>
                    <a:gd name="connsiteX16" fmla="*/ 21839 w 64682"/>
                    <a:gd name="connsiteY16" fmla="*/ 39061 h 71850"/>
                    <a:gd name="connsiteX17" fmla="*/ 22998 w 64682"/>
                    <a:gd name="connsiteY17" fmla="*/ 36718 h 71850"/>
                    <a:gd name="connsiteX18" fmla="*/ 15179 w 64682"/>
                    <a:gd name="connsiteY18" fmla="*/ 33960 h 71850"/>
                    <a:gd name="connsiteX19" fmla="*/ 15237 w 64682"/>
                    <a:gd name="connsiteY19" fmla="*/ 20220 h 71850"/>
                    <a:gd name="connsiteX20" fmla="*/ 15279 w 64682"/>
                    <a:gd name="connsiteY20" fmla="*/ 9237 h 71850"/>
                    <a:gd name="connsiteX21" fmla="*/ 17229 w 64682"/>
                    <a:gd name="connsiteY21" fmla="*/ 7895 h 71850"/>
                    <a:gd name="connsiteX22" fmla="*/ 28266 w 64682"/>
                    <a:gd name="connsiteY22" fmla="*/ 10031 h 71850"/>
                    <a:gd name="connsiteX23" fmla="*/ 32958 w 64682"/>
                    <a:gd name="connsiteY23" fmla="*/ 1953 h 71850"/>
                    <a:gd name="connsiteX24" fmla="*/ 37626 w 64682"/>
                    <a:gd name="connsiteY24" fmla="*/ 0 h 71850"/>
                    <a:gd name="connsiteX25" fmla="*/ 42602 w 64682"/>
                    <a:gd name="connsiteY25" fmla="*/ 6943 h 7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82" h="71850">
                      <a:moveTo>
                        <a:pt x="42602" y="6943"/>
                      </a:moveTo>
                      <a:lnTo>
                        <a:pt x="57506" y="19378"/>
                      </a:lnTo>
                      <a:lnTo>
                        <a:pt x="64683" y="32105"/>
                      </a:lnTo>
                      <a:lnTo>
                        <a:pt x="61965" y="39598"/>
                      </a:lnTo>
                      <a:lnTo>
                        <a:pt x="56823" y="42075"/>
                      </a:lnTo>
                      <a:lnTo>
                        <a:pt x="54322" y="55669"/>
                      </a:lnTo>
                      <a:lnTo>
                        <a:pt x="56089" y="63503"/>
                      </a:lnTo>
                      <a:lnTo>
                        <a:pt x="53739" y="67408"/>
                      </a:lnTo>
                      <a:lnTo>
                        <a:pt x="23514" y="71850"/>
                      </a:lnTo>
                      <a:lnTo>
                        <a:pt x="19980" y="70459"/>
                      </a:lnTo>
                      <a:lnTo>
                        <a:pt x="15262" y="64016"/>
                      </a:lnTo>
                      <a:lnTo>
                        <a:pt x="7777" y="63528"/>
                      </a:lnTo>
                      <a:lnTo>
                        <a:pt x="3417" y="60123"/>
                      </a:lnTo>
                      <a:lnTo>
                        <a:pt x="0" y="48287"/>
                      </a:lnTo>
                      <a:lnTo>
                        <a:pt x="2834" y="44101"/>
                      </a:lnTo>
                      <a:lnTo>
                        <a:pt x="13737" y="42417"/>
                      </a:lnTo>
                      <a:lnTo>
                        <a:pt x="21839" y="39061"/>
                      </a:lnTo>
                      <a:lnTo>
                        <a:pt x="22998" y="36718"/>
                      </a:lnTo>
                      <a:lnTo>
                        <a:pt x="15179" y="33960"/>
                      </a:lnTo>
                      <a:lnTo>
                        <a:pt x="15237" y="20220"/>
                      </a:lnTo>
                      <a:lnTo>
                        <a:pt x="15279" y="9237"/>
                      </a:lnTo>
                      <a:lnTo>
                        <a:pt x="17229" y="7895"/>
                      </a:lnTo>
                      <a:lnTo>
                        <a:pt x="28266" y="10031"/>
                      </a:lnTo>
                      <a:lnTo>
                        <a:pt x="32958" y="1953"/>
                      </a:lnTo>
                      <a:lnTo>
                        <a:pt x="37626" y="0"/>
                      </a:lnTo>
                      <a:lnTo>
                        <a:pt x="42602" y="6943"/>
                      </a:lnTo>
                    </a:path>
                  </a:pathLst>
                </a:custGeom>
                <a:solidFill>
                  <a:srgbClr val="FFFFFF"/>
                </a:solidFill>
                <a:ln w="12177"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43F90AE8-39EA-E70B-9BEA-3238D3DA88B5}"/>
                    </a:ext>
                  </a:extLst>
                </p:cNvPr>
                <p:cNvSpPr/>
                <p:nvPr/>
              </p:nvSpPr>
              <p:spPr>
                <a:xfrm>
                  <a:off x="6589613" y="5282893"/>
                  <a:ext cx="74785" cy="54046"/>
                </a:xfrm>
                <a:custGeom>
                  <a:avLst/>
                  <a:gdLst>
                    <a:gd name="connsiteX0" fmla="*/ 74785 w 74785"/>
                    <a:gd name="connsiteY0" fmla="*/ 22002 h 54046"/>
                    <a:gd name="connsiteX1" fmla="*/ 74444 w 74785"/>
                    <a:gd name="connsiteY1" fmla="*/ 26602 h 54046"/>
                    <a:gd name="connsiteX2" fmla="*/ 69518 w 74785"/>
                    <a:gd name="connsiteY2" fmla="*/ 35193 h 54046"/>
                    <a:gd name="connsiteX3" fmla="*/ 62458 w 74785"/>
                    <a:gd name="connsiteY3" fmla="*/ 54046 h 54046"/>
                    <a:gd name="connsiteX4" fmla="*/ 43211 w 74785"/>
                    <a:gd name="connsiteY4" fmla="*/ 45077 h 54046"/>
                    <a:gd name="connsiteX5" fmla="*/ 37559 w 74785"/>
                    <a:gd name="connsiteY5" fmla="*/ 40440 h 54046"/>
                    <a:gd name="connsiteX6" fmla="*/ 35009 w 74785"/>
                    <a:gd name="connsiteY6" fmla="*/ 31618 h 54046"/>
                    <a:gd name="connsiteX7" fmla="*/ 31066 w 74785"/>
                    <a:gd name="connsiteY7" fmla="*/ 25906 h 54046"/>
                    <a:gd name="connsiteX8" fmla="*/ 24031 w 74785"/>
                    <a:gd name="connsiteY8" fmla="*/ 24381 h 54046"/>
                    <a:gd name="connsiteX9" fmla="*/ 20381 w 74785"/>
                    <a:gd name="connsiteY9" fmla="*/ 26822 h 54046"/>
                    <a:gd name="connsiteX10" fmla="*/ 16004 w 74785"/>
                    <a:gd name="connsiteY10" fmla="*/ 33960 h 54046"/>
                    <a:gd name="connsiteX11" fmla="*/ 15437 w 74785"/>
                    <a:gd name="connsiteY11" fmla="*/ 34900 h 54046"/>
                    <a:gd name="connsiteX12" fmla="*/ 11970 w 74785"/>
                    <a:gd name="connsiteY12" fmla="*/ 35535 h 54046"/>
                    <a:gd name="connsiteX13" fmla="*/ 1151 w 74785"/>
                    <a:gd name="connsiteY13" fmla="*/ 25492 h 54046"/>
                    <a:gd name="connsiteX14" fmla="*/ 0 w 74785"/>
                    <a:gd name="connsiteY14" fmla="*/ 21209 h 54046"/>
                    <a:gd name="connsiteX15" fmla="*/ 3084 w 74785"/>
                    <a:gd name="connsiteY15" fmla="*/ 17011 h 54046"/>
                    <a:gd name="connsiteX16" fmla="*/ 11645 w 74785"/>
                    <a:gd name="connsiteY16" fmla="*/ 12361 h 54046"/>
                    <a:gd name="connsiteX17" fmla="*/ 16304 w 74785"/>
                    <a:gd name="connsiteY17" fmla="*/ 3270 h 54046"/>
                    <a:gd name="connsiteX18" fmla="*/ 20447 w 74785"/>
                    <a:gd name="connsiteY18" fmla="*/ 830 h 54046"/>
                    <a:gd name="connsiteX19" fmla="*/ 29141 w 74785"/>
                    <a:gd name="connsiteY19" fmla="*/ 0 h 54046"/>
                    <a:gd name="connsiteX20" fmla="*/ 43728 w 74785"/>
                    <a:gd name="connsiteY20" fmla="*/ 3527 h 54046"/>
                    <a:gd name="connsiteX21" fmla="*/ 59207 w 74785"/>
                    <a:gd name="connsiteY21" fmla="*/ 4490 h 54046"/>
                    <a:gd name="connsiteX22" fmla="*/ 72268 w 74785"/>
                    <a:gd name="connsiteY22" fmla="*/ 14448 h 54046"/>
                    <a:gd name="connsiteX23" fmla="*/ 74785 w 74785"/>
                    <a:gd name="connsiteY23" fmla="*/ 22002 h 5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785" h="54046">
                      <a:moveTo>
                        <a:pt x="74785" y="22002"/>
                      </a:moveTo>
                      <a:lnTo>
                        <a:pt x="74444" y="26602"/>
                      </a:lnTo>
                      <a:lnTo>
                        <a:pt x="69518" y="35193"/>
                      </a:lnTo>
                      <a:lnTo>
                        <a:pt x="62458" y="54046"/>
                      </a:lnTo>
                      <a:lnTo>
                        <a:pt x="43211" y="45077"/>
                      </a:lnTo>
                      <a:lnTo>
                        <a:pt x="37559" y="40440"/>
                      </a:lnTo>
                      <a:lnTo>
                        <a:pt x="35009" y="31618"/>
                      </a:lnTo>
                      <a:lnTo>
                        <a:pt x="31066" y="25906"/>
                      </a:lnTo>
                      <a:lnTo>
                        <a:pt x="24031" y="24381"/>
                      </a:lnTo>
                      <a:lnTo>
                        <a:pt x="20381" y="26822"/>
                      </a:lnTo>
                      <a:lnTo>
                        <a:pt x="16004" y="33960"/>
                      </a:lnTo>
                      <a:lnTo>
                        <a:pt x="15437" y="34900"/>
                      </a:lnTo>
                      <a:lnTo>
                        <a:pt x="11970" y="35535"/>
                      </a:lnTo>
                      <a:lnTo>
                        <a:pt x="1151" y="25492"/>
                      </a:lnTo>
                      <a:lnTo>
                        <a:pt x="0" y="21209"/>
                      </a:lnTo>
                      <a:lnTo>
                        <a:pt x="3084" y="17011"/>
                      </a:lnTo>
                      <a:lnTo>
                        <a:pt x="11645" y="12361"/>
                      </a:lnTo>
                      <a:lnTo>
                        <a:pt x="16304" y="3270"/>
                      </a:lnTo>
                      <a:lnTo>
                        <a:pt x="20447" y="830"/>
                      </a:lnTo>
                      <a:lnTo>
                        <a:pt x="29141" y="0"/>
                      </a:lnTo>
                      <a:lnTo>
                        <a:pt x="43728" y="3527"/>
                      </a:lnTo>
                      <a:lnTo>
                        <a:pt x="59207" y="4490"/>
                      </a:lnTo>
                      <a:lnTo>
                        <a:pt x="72268" y="14448"/>
                      </a:lnTo>
                      <a:lnTo>
                        <a:pt x="74785" y="22002"/>
                      </a:lnTo>
                    </a:path>
                  </a:pathLst>
                </a:custGeom>
                <a:solidFill>
                  <a:srgbClr val="FFFFFF"/>
                </a:solidFill>
                <a:ln w="12177"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D6AF6935-9AE8-0DAB-3A7C-A2B95FA5AC2B}"/>
                    </a:ext>
                  </a:extLst>
                </p:cNvPr>
                <p:cNvSpPr/>
                <p:nvPr/>
              </p:nvSpPr>
              <p:spPr>
                <a:xfrm>
                  <a:off x="6505418" y="5240976"/>
                  <a:ext cx="97757" cy="68531"/>
                </a:xfrm>
                <a:custGeom>
                  <a:avLst/>
                  <a:gdLst>
                    <a:gd name="connsiteX0" fmla="*/ 75943 w 97757"/>
                    <a:gd name="connsiteY0" fmla="*/ 0 h 68531"/>
                    <a:gd name="connsiteX1" fmla="*/ 82279 w 97757"/>
                    <a:gd name="connsiteY1" fmla="*/ 2819 h 68531"/>
                    <a:gd name="connsiteX2" fmla="*/ 86930 w 97757"/>
                    <a:gd name="connsiteY2" fmla="*/ 7480 h 68531"/>
                    <a:gd name="connsiteX3" fmla="*/ 90722 w 97757"/>
                    <a:gd name="connsiteY3" fmla="*/ 15754 h 68531"/>
                    <a:gd name="connsiteX4" fmla="*/ 96891 w 97757"/>
                    <a:gd name="connsiteY4" fmla="*/ 21123 h 68531"/>
                    <a:gd name="connsiteX5" fmla="*/ 97758 w 97757"/>
                    <a:gd name="connsiteY5" fmla="*/ 24406 h 68531"/>
                    <a:gd name="connsiteX6" fmla="*/ 91105 w 97757"/>
                    <a:gd name="connsiteY6" fmla="*/ 26431 h 68531"/>
                    <a:gd name="connsiteX7" fmla="*/ 90306 w 97757"/>
                    <a:gd name="connsiteY7" fmla="*/ 32069 h 68531"/>
                    <a:gd name="connsiteX8" fmla="*/ 94598 w 97757"/>
                    <a:gd name="connsiteY8" fmla="*/ 40574 h 68531"/>
                    <a:gd name="connsiteX9" fmla="*/ 91556 w 97757"/>
                    <a:gd name="connsiteY9" fmla="*/ 46029 h 68531"/>
                    <a:gd name="connsiteX10" fmla="*/ 86704 w 97757"/>
                    <a:gd name="connsiteY10" fmla="*/ 49775 h 68531"/>
                    <a:gd name="connsiteX11" fmla="*/ 77327 w 97757"/>
                    <a:gd name="connsiteY11" fmla="*/ 52423 h 68531"/>
                    <a:gd name="connsiteX12" fmla="*/ 73826 w 97757"/>
                    <a:gd name="connsiteY12" fmla="*/ 58927 h 68531"/>
                    <a:gd name="connsiteX13" fmla="*/ 65749 w 97757"/>
                    <a:gd name="connsiteY13" fmla="*/ 63052 h 68531"/>
                    <a:gd name="connsiteX14" fmla="*/ 62207 w 97757"/>
                    <a:gd name="connsiteY14" fmla="*/ 68531 h 68531"/>
                    <a:gd name="connsiteX15" fmla="*/ 59214 w 97757"/>
                    <a:gd name="connsiteY15" fmla="*/ 68385 h 68531"/>
                    <a:gd name="connsiteX16" fmla="*/ 55071 w 97757"/>
                    <a:gd name="connsiteY16" fmla="*/ 63955 h 68531"/>
                    <a:gd name="connsiteX17" fmla="*/ 48053 w 97757"/>
                    <a:gd name="connsiteY17" fmla="*/ 62954 h 68531"/>
                    <a:gd name="connsiteX18" fmla="*/ 40493 w 97757"/>
                    <a:gd name="connsiteY18" fmla="*/ 53802 h 68531"/>
                    <a:gd name="connsiteX19" fmla="*/ 36701 w 97757"/>
                    <a:gd name="connsiteY19" fmla="*/ 52167 h 68531"/>
                    <a:gd name="connsiteX20" fmla="*/ 31733 w 97757"/>
                    <a:gd name="connsiteY20" fmla="*/ 52607 h 68531"/>
                    <a:gd name="connsiteX21" fmla="*/ 29149 w 97757"/>
                    <a:gd name="connsiteY21" fmla="*/ 63919 h 68531"/>
                    <a:gd name="connsiteX22" fmla="*/ 26423 w 97757"/>
                    <a:gd name="connsiteY22" fmla="*/ 64272 h 68531"/>
                    <a:gd name="connsiteX23" fmla="*/ 24406 w 97757"/>
                    <a:gd name="connsiteY23" fmla="*/ 49824 h 68531"/>
                    <a:gd name="connsiteX24" fmla="*/ 22055 w 97757"/>
                    <a:gd name="connsiteY24" fmla="*/ 46859 h 68531"/>
                    <a:gd name="connsiteX25" fmla="*/ 1684 w 97757"/>
                    <a:gd name="connsiteY25" fmla="*/ 35144 h 68531"/>
                    <a:gd name="connsiteX26" fmla="*/ 0 w 97757"/>
                    <a:gd name="connsiteY26" fmla="*/ 29860 h 68531"/>
                    <a:gd name="connsiteX27" fmla="*/ 1308 w 97757"/>
                    <a:gd name="connsiteY27" fmla="*/ 24711 h 68531"/>
                    <a:gd name="connsiteX28" fmla="*/ 7894 w 97757"/>
                    <a:gd name="connsiteY28" fmla="*/ 20903 h 68531"/>
                    <a:gd name="connsiteX29" fmla="*/ 9202 w 97757"/>
                    <a:gd name="connsiteY29" fmla="*/ 15754 h 68531"/>
                    <a:gd name="connsiteX30" fmla="*/ 6760 w 97757"/>
                    <a:gd name="connsiteY30" fmla="*/ 10238 h 68531"/>
                    <a:gd name="connsiteX31" fmla="*/ 8602 w 97757"/>
                    <a:gd name="connsiteY31" fmla="*/ 6101 h 68531"/>
                    <a:gd name="connsiteX32" fmla="*/ 12295 w 97757"/>
                    <a:gd name="connsiteY32" fmla="*/ 4686 h 68531"/>
                    <a:gd name="connsiteX33" fmla="*/ 18121 w 97757"/>
                    <a:gd name="connsiteY33" fmla="*/ 7261 h 68531"/>
                    <a:gd name="connsiteX34" fmla="*/ 24439 w 97757"/>
                    <a:gd name="connsiteY34" fmla="*/ 2697 h 68531"/>
                    <a:gd name="connsiteX35" fmla="*/ 30774 w 97757"/>
                    <a:gd name="connsiteY35" fmla="*/ 2770 h 68531"/>
                    <a:gd name="connsiteX36" fmla="*/ 40151 w 97757"/>
                    <a:gd name="connsiteY36" fmla="*/ 2867 h 68531"/>
                    <a:gd name="connsiteX37" fmla="*/ 46295 w 97757"/>
                    <a:gd name="connsiteY37" fmla="*/ 598 h 68531"/>
                    <a:gd name="connsiteX38" fmla="*/ 58581 w 97757"/>
                    <a:gd name="connsiteY38" fmla="*/ 2428 h 68531"/>
                    <a:gd name="connsiteX39" fmla="*/ 75943 w 97757"/>
                    <a:gd name="connsiteY39" fmla="*/ 0 h 6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757" h="68531">
                      <a:moveTo>
                        <a:pt x="75943" y="0"/>
                      </a:moveTo>
                      <a:lnTo>
                        <a:pt x="82279" y="2819"/>
                      </a:lnTo>
                      <a:lnTo>
                        <a:pt x="86930" y="7480"/>
                      </a:lnTo>
                      <a:lnTo>
                        <a:pt x="90722" y="15754"/>
                      </a:lnTo>
                      <a:lnTo>
                        <a:pt x="96891" y="21123"/>
                      </a:lnTo>
                      <a:lnTo>
                        <a:pt x="97758" y="24406"/>
                      </a:lnTo>
                      <a:lnTo>
                        <a:pt x="91105" y="26431"/>
                      </a:lnTo>
                      <a:lnTo>
                        <a:pt x="90306" y="32069"/>
                      </a:lnTo>
                      <a:lnTo>
                        <a:pt x="94598" y="40574"/>
                      </a:lnTo>
                      <a:lnTo>
                        <a:pt x="91556" y="46029"/>
                      </a:lnTo>
                      <a:lnTo>
                        <a:pt x="86704" y="49775"/>
                      </a:lnTo>
                      <a:lnTo>
                        <a:pt x="77327" y="52423"/>
                      </a:lnTo>
                      <a:lnTo>
                        <a:pt x="73826" y="58927"/>
                      </a:lnTo>
                      <a:lnTo>
                        <a:pt x="65749" y="63052"/>
                      </a:lnTo>
                      <a:lnTo>
                        <a:pt x="62207" y="68531"/>
                      </a:lnTo>
                      <a:lnTo>
                        <a:pt x="59214" y="68385"/>
                      </a:lnTo>
                      <a:lnTo>
                        <a:pt x="55071" y="63955"/>
                      </a:lnTo>
                      <a:lnTo>
                        <a:pt x="48053" y="62954"/>
                      </a:lnTo>
                      <a:lnTo>
                        <a:pt x="40493" y="53802"/>
                      </a:lnTo>
                      <a:lnTo>
                        <a:pt x="36701" y="52167"/>
                      </a:lnTo>
                      <a:lnTo>
                        <a:pt x="31733" y="52607"/>
                      </a:lnTo>
                      <a:lnTo>
                        <a:pt x="29149" y="63919"/>
                      </a:lnTo>
                      <a:lnTo>
                        <a:pt x="26423" y="64272"/>
                      </a:lnTo>
                      <a:lnTo>
                        <a:pt x="24406" y="49824"/>
                      </a:lnTo>
                      <a:lnTo>
                        <a:pt x="22055" y="46859"/>
                      </a:lnTo>
                      <a:lnTo>
                        <a:pt x="1684" y="35144"/>
                      </a:lnTo>
                      <a:lnTo>
                        <a:pt x="0" y="29860"/>
                      </a:lnTo>
                      <a:lnTo>
                        <a:pt x="1308" y="24711"/>
                      </a:lnTo>
                      <a:lnTo>
                        <a:pt x="7894" y="20903"/>
                      </a:lnTo>
                      <a:lnTo>
                        <a:pt x="9202" y="15754"/>
                      </a:lnTo>
                      <a:lnTo>
                        <a:pt x="6760" y="10238"/>
                      </a:lnTo>
                      <a:lnTo>
                        <a:pt x="8602" y="6101"/>
                      </a:lnTo>
                      <a:lnTo>
                        <a:pt x="12295" y="4686"/>
                      </a:lnTo>
                      <a:lnTo>
                        <a:pt x="18121" y="7261"/>
                      </a:lnTo>
                      <a:lnTo>
                        <a:pt x="24439" y="2697"/>
                      </a:lnTo>
                      <a:lnTo>
                        <a:pt x="30774" y="2770"/>
                      </a:lnTo>
                      <a:lnTo>
                        <a:pt x="40151" y="2867"/>
                      </a:lnTo>
                      <a:lnTo>
                        <a:pt x="46295" y="598"/>
                      </a:lnTo>
                      <a:lnTo>
                        <a:pt x="58581" y="2428"/>
                      </a:lnTo>
                      <a:lnTo>
                        <a:pt x="75943" y="0"/>
                      </a:lnTo>
                    </a:path>
                  </a:pathLst>
                </a:custGeom>
                <a:solidFill>
                  <a:srgbClr val="FFFFFF"/>
                </a:solidFill>
                <a:ln w="12177"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6CBE6AC3-9818-8686-9BFA-F4954C4C1A44}"/>
                    </a:ext>
                  </a:extLst>
                </p:cNvPr>
                <p:cNvSpPr/>
                <p:nvPr/>
              </p:nvSpPr>
              <p:spPr>
                <a:xfrm>
                  <a:off x="6597557" y="5213044"/>
                  <a:ext cx="9485" cy="20012"/>
                </a:xfrm>
                <a:custGeom>
                  <a:avLst/>
                  <a:gdLst>
                    <a:gd name="connsiteX0" fmla="*/ 7919 w 9485"/>
                    <a:gd name="connsiteY0" fmla="*/ 19134 h 20012"/>
                    <a:gd name="connsiteX1" fmla="*/ 4709 w 9485"/>
                    <a:gd name="connsiteY1" fmla="*/ 20012 h 20012"/>
                    <a:gd name="connsiteX2" fmla="*/ 0 w 9485"/>
                    <a:gd name="connsiteY2" fmla="*/ 13826 h 20012"/>
                    <a:gd name="connsiteX3" fmla="*/ 1201 w 9485"/>
                    <a:gd name="connsiteY3" fmla="*/ 5625 h 20012"/>
                    <a:gd name="connsiteX4" fmla="*/ 4776 w 9485"/>
                    <a:gd name="connsiteY4" fmla="*/ 903 h 20012"/>
                    <a:gd name="connsiteX5" fmla="*/ 8736 w 9485"/>
                    <a:gd name="connsiteY5" fmla="*/ 0 h 20012"/>
                    <a:gd name="connsiteX6" fmla="*/ 9486 w 9485"/>
                    <a:gd name="connsiteY6" fmla="*/ 13984 h 20012"/>
                    <a:gd name="connsiteX7" fmla="*/ 7919 w 9485"/>
                    <a:gd name="connsiteY7" fmla="*/ 19134 h 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85" h="20012">
                      <a:moveTo>
                        <a:pt x="7919" y="19134"/>
                      </a:moveTo>
                      <a:lnTo>
                        <a:pt x="4709" y="20012"/>
                      </a:lnTo>
                      <a:lnTo>
                        <a:pt x="0" y="13826"/>
                      </a:lnTo>
                      <a:lnTo>
                        <a:pt x="1201" y="5625"/>
                      </a:lnTo>
                      <a:lnTo>
                        <a:pt x="4776" y="903"/>
                      </a:lnTo>
                      <a:lnTo>
                        <a:pt x="8736" y="0"/>
                      </a:lnTo>
                      <a:lnTo>
                        <a:pt x="9486" y="13984"/>
                      </a:lnTo>
                      <a:lnTo>
                        <a:pt x="7919" y="19134"/>
                      </a:lnTo>
                    </a:path>
                  </a:pathLst>
                </a:custGeom>
                <a:solidFill>
                  <a:srgbClr val="FFFFFF"/>
                </a:solidFill>
                <a:ln w="12177"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95684260-2173-BD61-B76D-5D5F1ADC69D6}"/>
                    </a:ext>
                  </a:extLst>
                </p:cNvPr>
                <p:cNvSpPr/>
                <p:nvPr/>
              </p:nvSpPr>
              <p:spPr>
                <a:xfrm>
                  <a:off x="6640359" y="5191835"/>
                  <a:ext cx="10211" cy="14741"/>
                </a:xfrm>
                <a:custGeom>
                  <a:avLst/>
                  <a:gdLst>
                    <a:gd name="connsiteX0" fmla="*/ 7068 w 10211"/>
                    <a:gd name="connsiteY0" fmla="*/ 14082 h 14741"/>
                    <a:gd name="connsiteX1" fmla="*/ 2851 w 10211"/>
                    <a:gd name="connsiteY1" fmla="*/ 14741 h 14741"/>
                    <a:gd name="connsiteX2" fmla="*/ 0 w 10211"/>
                    <a:gd name="connsiteY2" fmla="*/ 4661 h 14741"/>
                    <a:gd name="connsiteX3" fmla="*/ 3843 w 10211"/>
                    <a:gd name="connsiteY3" fmla="*/ 439 h 14741"/>
                    <a:gd name="connsiteX4" fmla="*/ 8810 w 10211"/>
                    <a:gd name="connsiteY4" fmla="*/ 0 h 14741"/>
                    <a:gd name="connsiteX5" fmla="*/ 10211 w 10211"/>
                    <a:gd name="connsiteY5" fmla="*/ 4283 h 14741"/>
                    <a:gd name="connsiteX6" fmla="*/ 8919 w 10211"/>
                    <a:gd name="connsiteY6" fmla="*/ 9933 h 14741"/>
                    <a:gd name="connsiteX7" fmla="*/ 7068 w 10211"/>
                    <a:gd name="connsiteY7" fmla="*/ 14082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11" h="14741">
                      <a:moveTo>
                        <a:pt x="7068" y="14082"/>
                      </a:moveTo>
                      <a:lnTo>
                        <a:pt x="2851" y="14741"/>
                      </a:lnTo>
                      <a:lnTo>
                        <a:pt x="0" y="4661"/>
                      </a:lnTo>
                      <a:lnTo>
                        <a:pt x="3843" y="439"/>
                      </a:lnTo>
                      <a:lnTo>
                        <a:pt x="8810" y="0"/>
                      </a:lnTo>
                      <a:lnTo>
                        <a:pt x="10211" y="4283"/>
                      </a:lnTo>
                      <a:lnTo>
                        <a:pt x="8919" y="9933"/>
                      </a:lnTo>
                      <a:lnTo>
                        <a:pt x="7068" y="14082"/>
                      </a:lnTo>
                    </a:path>
                  </a:pathLst>
                </a:custGeom>
                <a:solidFill>
                  <a:srgbClr val="FFFFFF"/>
                </a:solidFill>
                <a:ln w="12177"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E12711EB-4293-DB83-2C53-1C4820E2C893}"/>
                    </a:ext>
                  </a:extLst>
                </p:cNvPr>
                <p:cNvSpPr/>
                <p:nvPr/>
              </p:nvSpPr>
              <p:spPr>
                <a:xfrm>
                  <a:off x="6586155" y="5175178"/>
                  <a:ext cx="49262" cy="63735"/>
                </a:xfrm>
                <a:custGeom>
                  <a:avLst/>
                  <a:gdLst>
                    <a:gd name="connsiteX0" fmla="*/ 48420 w 49262"/>
                    <a:gd name="connsiteY0" fmla="*/ 26871 h 63735"/>
                    <a:gd name="connsiteX1" fmla="*/ 49262 w 49262"/>
                    <a:gd name="connsiteY1" fmla="*/ 29641 h 63735"/>
                    <a:gd name="connsiteX2" fmla="*/ 46395 w 49262"/>
                    <a:gd name="connsiteY2" fmla="*/ 33070 h 63735"/>
                    <a:gd name="connsiteX3" fmla="*/ 48970 w 49262"/>
                    <a:gd name="connsiteY3" fmla="*/ 42393 h 63735"/>
                    <a:gd name="connsiteX4" fmla="*/ 47403 w 49262"/>
                    <a:gd name="connsiteY4" fmla="*/ 47298 h 63735"/>
                    <a:gd name="connsiteX5" fmla="*/ 35183 w 49262"/>
                    <a:gd name="connsiteY5" fmla="*/ 47237 h 63735"/>
                    <a:gd name="connsiteX6" fmla="*/ 32241 w 49262"/>
                    <a:gd name="connsiteY6" fmla="*/ 48616 h 63735"/>
                    <a:gd name="connsiteX7" fmla="*/ 30199 w 49262"/>
                    <a:gd name="connsiteY7" fmla="*/ 54302 h 63735"/>
                    <a:gd name="connsiteX8" fmla="*/ 30032 w 49262"/>
                    <a:gd name="connsiteY8" fmla="*/ 63735 h 63735"/>
                    <a:gd name="connsiteX9" fmla="*/ 26781 w 49262"/>
                    <a:gd name="connsiteY9" fmla="*/ 63345 h 63735"/>
                    <a:gd name="connsiteX10" fmla="*/ 25631 w 49262"/>
                    <a:gd name="connsiteY10" fmla="*/ 59062 h 63735"/>
                    <a:gd name="connsiteX11" fmla="*/ 28990 w 49262"/>
                    <a:gd name="connsiteY11" fmla="*/ 41355 h 63735"/>
                    <a:gd name="connsiteX12" fmla="*/ 27482 w 49262"/>
                    <a:gd name="connsiteY12" fmla="*/ 34021 h 63735"/>
                    <a:gd name="connsiteX13" fmla="*/ 26364 w 49262"/>
                    <a:gd name="connsiteY13" fmla="*/ 30751 h 63735"/>
                    <a:gd name="connsiteX14" fmla="*/ 19504 w 49262"/>
                    <a:gd name="connsiteY14" fmla="*/ 27188 h 63735"/>
                    <a:gd name="connsiteX15" fmla="*/ 15787 w 49262"/>
                    <a:gd name="connsiteY15" fmla="*/ 27835 h 63735"/>
                    <a:gd name="connsiteX16" fmla="*/ 9493 w 49262"/>
                    <a:gd name="connsiteY16" fmla="*/ 40038 h 63735"/>
                    <a:gd name="connsiteX17" fmla="*/ 3443 w 49262"/>
                    <a:gd name="connsiteY17" fmla="*/ 59123 h 63735"/>
                    <a:gd name="connsiteX18" fmla="*/ 1275 w 49262"/>
                    <a:gd name="connsiteY18" fmla="*/ 54364 h 63735"/>
                    <a:gd name="connsiteX19" fmla="*/ 0 w 49262"/>
                    <a:gd name="connsiteY19" fmla="*/ 25614 h 63735"/>
                    <a:gd name="connsiteX20" fmla="*/ 1942 w 49262"/>
                    <a:gd name="connsiteY20" fmla="*/ 17389 h 63735"/>
                    <a:gd name="connsiteX21" fmla="*/ 6426 w 49262"/>
                    <a:gd name="connsiteY21" fmla="*/ 10348 h 63735"/>
                    <a:gd name="connsiteX22" fmla="*/ 15429 w 49262"/>
                    <a:gd name="connsiteY22" fmla="*/ 3893 h 63735"/>
                    <a:gd name="connsiteX23" fmla="*/ 24264 w 49262"/>
                    <a:gd name="connsiteY23" fmla="*/ 0 h 63735"/>
                    <a:gd name="connsiteX24" fmla="*/ 28799 w 49262"/>
                    <a:gd name="connsiteY24" fmla="*/ 1111 h 63735"/>
                    <a:gd name="connsiteX25" fmla="*/ 33175 w 49262"/>
                    <a:gd name="connsiteY25" fmla="*/ 5015 h 63735"/>
                    <a:gd name="connsiteX26" fmla="*/ 39877 w 49262"/>
                    <a:gd name="connsiteY26" fmla="*/ 18023 h 63735"/>
                    <a:gd name="connsiteX27" fmla="*/ 48420 w 49262"/>
                    <a:gd name="connsiteY27" fmla="*/ 26871 h 6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262" h="63735">
                      <a:moveTo>
                        <a:pt x="48420" y="26871"/>
                      </a:moveTo>
                      <a:lnTo>
                        <a:pt x="49262" y="29641"/>
                      </a:lnTo>
                      <a:lnTo>
                        <a:pt x="46395" y="33070"/>
                      </a:lnTo>
                      <a:lnTo>
                        <a:pt x="48970" y="42393"/>
                      </a:lnTo>
                      <a:lnTo>
                        <a:pt x="47403" y="47298"/>
                      </a:lnTo>
                      <a:lnTo>
                        <a:pt x="35183" y="47237"/>
                      </a:lnTo>
                      <a:lnTo>
                        <a:pt x="32241" y="48616"/>
                      </a:lnTo>
                      <a:lnTo>
                        <a:pt x="30199" y="54302"/>
                      </a:lnTo>
                      <a:lnTo>
                        <a:pt x="30032" y="63735"/>
                      </a:lnTo>
                      <a:lnTo>
                        <a:pt x="26781" y="63345"/>
                      </a:lnTo>
                      <a:lnTo>
                        <a:pt x="25631" y="59062"/>
                      </a:lnTo>
                      <a:lnTo>
                        <a:pt x="28990" y="41355"/>
                      </a:lnTo>
                      <a:lnTo>
                        <a:pt x="27482" y="34021"/>
                      </a:lnTo>
                      <a:lnTo>
                        <a:pt x="26364" y="30751"/>
                      </a:lnTo>
                      <a:lnTo>
                        <a:pt x="19504" y="27188"/>
                      </a:lnTo>
                      <a:lnTo>
                        <a:pt x="15787" y="27835"/>
                      </a:lnTo>
                      <a:lnTo>
                        <a:pt x="9493" y="40038"/>
                      </a:lnTo>
                      <a:lnTo>
                        <a:pt x="3443" y="59123"/>
                      </a:lnTo>
                      <a:lnTo>
                        <a:pt x="1275" y="54364"/>
                      </a:lnTo>
                      <a:lnTo>
                        <a:pt x="0" y="25614"/>
                      </a:lnTo>
                      <a:lnTo>
                        <a:pt x="1942" y="17389"/>
                      </a:lnTo>
                      <a:lnTo>
                        <a:pt x="6426" y="10348"/>
                      </a:lnTo>
                      <a:lnTo>
                        <a:pt x="15429" y="3893"/>
                      </a:lnTo>
                      <a:lnTo>
                        <a:pt x="24264" y="0"/>
                      </a:lnTo>
                      <a:lnTo>
                        <a:pt x="28799" y="1111"/>
                      </a:lnTo>
                      <a:lnTo>
                        <a:pt x="33175" y="5015"/>
                      </a:lnTo>
                      <a:lnTo>
                        <a:pt x="39877" y="18023"/>
                      </a:lnTo>
                      <a:lnTo>
                        <a:pt x="48420" y="26871"/>
                      </a:lnTo>
                    </a:path>
                  </a:pathLst>
                </a:custGeom>
                <a:solidFill>
                  <a:srgbClr val="FFFFFF"/>
                </a:solidFill>
                <a:ln w="12177"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1B0FB80B-063B-9DC9-7053-4177472D8823}"/>
                    </a:ext>
                  </a:extLst>
                </p:cNvPr>
                <p:cNvSpPr/>
                <p:nvPr/>
              </p:nvSpPr>
              <p:spPr>
                <a:xfrm>
                  <a:off x="6626097" y="5163500"/>
                  <a:ext cx="51638" cy="35400"/>
                </a:xfrm>
                <a:custGeom>
                  <a:avLst/>
                  <a:gdLst>
                    <a:gd name="connsiteX0" fmla="*/ 51638 w 51638"/>
                    <a:gd name="connsiteY0" fmla="*/ 17865 h 35400"/>
                    <a:gd name="connsiteX1" fmla="*/ 45404 w 51638"/>
                    <a:gd name="connsiteY1" fmla="*/ 32105 h 35400"/>
                    <a:gd name="connsiteX2" fmla="*/ 38785 w 51638"/>
                    <a:gd name="connsiteY2" fmla="*/ 35400 h 35400"/>
                    <a:gd name="connsiteX3" fmla="*/ 33159 w 51638"/>
                    <a:gd name="connsiteY3" fmla="*/ 31276 h 35400"/>
                    <a:gd name="connsiteX4" fmla="*/ 28857 w 51638"/>
                    <a:gd name="connsiteY4" fmla="*/ 22514 h 35400"/>
                    <a:gd name="connsiteX5" fmla="*/ 22731 w 51638"/>
                    <a:gd name="connsiteY5" fmla="*/ 18670 h 35400"/>
                    <a:gd name="connsiteX6" fmla="*/ 5952 w 51638"/>
                    <a:gd name="connsiteY6" fmla="*/ 23612 h 35400"/>
                    <a:gd name="connsiteX7" fmla="*/ 2402 w 51638"/>
                    <a:gd name="connsiteY7" fmla="*/ 21965 h 35400"/>
                    <a:gd name="connsiteX8" fmla="*/ 0 w 51638"/>
                    <a:gd name="connsiteY8" fmla="*/ 17718 h 35400"/>
                    <a:gd name="connsiteX9" fmla="*/ 1601 w 51638"/>
                    <a:gd name="connsiteY9" fmla="*/ 13582 h 35400"/>
                    <a:gd name="connsiteX10" fmla="*/ 7035 w 51638"/>
                    <a:gd name="connsiteY10" fmla="*/ 12117 h 35400"/>
                    <a:gd name="connsiteX11" fmla="*/ 14012 w 51638"/>
                    <a:gd name="connsiteY11" fmla="*/ 4979 h 35400"/>
                    <a:gd name="connsiteX12" fmla="*/ 22848 w 51638"/>
                    <a:gd name="connsiteY12" fmla="*/ 830 h 35400"/>
                    <a:gd name="connsiteX13" fmla="*/ 31550 w 51638"/>
                    <a:gd name="connsiteY13" fmla="*/ 0 h 35400"/>
                    <a:gd name="connsiteX14" fmla="*/ 49972 w 51638"/>
                    <a:gd name="connsiteY14" fmla="*/ 13081 h 35400"/>
                    <a:gd name="connsiteX15" fmla="*/ 51638 w 51638"/>
                    <a:gd name="connsiteY15" fmla="*/ 17865 h 3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638" h="35400">
                      <a:moveTo>
                        <a:pt x="51638" y="17865"/>
                      </a:moveTo>
                      <a:lnTo>
                        <a:pt x="45404" y="32105"/>
                      </a:lnTo>
                      <a:lnTo>
                        <a:pt x="38785" y="35400"/>
                      </a:lnTo>
                      <a:lnTo>
                        <a:pt x="33159" y="31276"/>
                      </a:lnTo>
                      <a:lnTo>
                        <a:pt x="28857" y="22514"/>
                      </a:lnTo>
                      <a:lnTo>
                        <a:pt x="22731" y="18670"/>
                      </a:lnTo>
                      <a:lnTo>
                        <a:pt x="5952" y="23612"/>
                      </a:lnTo>
                      <a:lnTo>
                        <a:pt x="2402" y="21965"/>
                      </a:lnTo>
                      <a:lnTo>
                        <a:pt x="0" y="17718"/>
                      </a:lnTo>
                      <a:lnTo>
                        <a:pt x="1601" y="13582"/>
                      </a:lnTo>
                      <a:lnTo>
                        <a:pt x="7035" y="12117"/>
                      </a:lnTo>
                      <a:lnTo>
                        <a:pt x="14012" y="4979"/>
                      </a:lnTo>
                      <a:lnTo>
                        <a:pt x="22848" y="830"/>
                      </a:lnTo>
                      <a:lnTo>
                        <a:pt x="31550" y="0"/>
                      </a:lnTo>
                      <a:lnTo>
                        <a:pt x="49972" y="13081"/>
                      </a:lnTo>
                      <a:lnTo>
                        <a:pt x="51638" y="17865"/>
                      </a:lnTo>
                    </a:path>
                  </a:pathLst>
                </a:custGeom>
                <a:solidFill>
                  <a:srgbClr val="FFFFFF"/>
                </a:solidFill>
                <a:ln w="12177"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B3B2850A-2D36-84A7-38B8-582D27A24755}"/>
                    </a:ext>
                  </a:extLst>
                </p:cNvPr>
                <p:cNvSpPr/>
                <p:nvPr/>
              </p:nvSpPr>
              <p:spPr>
                <a:xfrm>
                  <a:off x="6574351" y="5137020"/>
                  <a:ext cx="30190" cy="38426"/>
                </a:xfrm>
                <a:custGeom>
                  <a:avLst/>
                  <a:gdLst>
                    <a:gd name="connsiteX0" fmla="*/ 20981 w 30190"/>
                    <a:gd name="connsiteY0" fmla="*/ 0 h 38426"/>
                    <a:gd name="connsiteX1" fmla="*/ 26148 w 30190"/>
                    <a:gd name="connsiteY1" fmla="*/ 4893 h 38426"/>
                    <a:gd name="connsiteX2" fmla="*/ 25423 w 30190"/>
                    <a:gd name="connsiteY2" fmla="*/ 12569 h 38426"/>
                    <a:gd name="connsiteX3" fmla="*/ 30191 w 30190"/>
                    <a:gd name="connsiteY3" fmla="*/ 27164 h 38426"/>
                    <a:gd name="connsiteX4" fmla="*/ 28382 w 30190"/>
                    <a:gd name="connsiteY4" fmla="*/ 32337 h 38426"/>
                    <a:gd name="connsiteX5" fmla="*/ 15129 w 30190"/>
                    <a:gd name="connsiteY5" fmla="*/ 38427 h 38426"/>
                    <a:gd name="connsiteX6" fmla="*/ 4892 w 30190"/>
                    <a:gd name="connsiteY6" fmla="*/ 38305 h 38426"/>
                    <a:gd name="connsiteX7" fmla="*/ 1275 w 30190"/>
                    <a:gd name="connsiteY7" fmla="*/ 34620 h 38426"/>
                    <a:gd name="connsiteX8" fmla="*/ 0 w 30190"/>
                    <a:gd name="connsiteY8" fmla="*/ 27017 h 38426"/>
                    <a:gd name="connsiteX9" fmla="*/ 4184 w 30190"/>
                    <a:gd name="connsiteY9" fmla="*/ 18451 h 38426"/>
                    <a:gd name="connsiteX10" fmla="*/ 875 w 30190"/>
                    <a:gd name="connsiteY10" fmla="*/ 9665 h 38426"/>
                    <a:gd name="connsiteX11" fmla="*/ 1734 w 30190"/>
                    <a:gd name="connsiteY11" fmla="*/ 5809 h 38426"/>
                    <a:gd name="connsiteX12" fmla="*/ 4392 w 30190"/>
                    <a:gd name="connsiteY12" fmla="*/ 3417 h 38426"/>
                    <a:gd name="connsiteX13" fmla="*/ 12420 w 30190"/>
                    <a:gd name="connsiteY13" fmla="*/ 4649 h 38426"/>
                    <a:gd name="connsiteX14" fmla="*/ 20981 w 30190"/>
                    <a:gd name="connsiteY14" fmla="*/ 0 h 3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90" h="38426">
                      <a:moveTo>
                        <a:pt x="20981" y="0"/>
                      </a:moveTo>
                      <a:lnTo>
                        <a:pt x="26148" y="4893"/>
                      </a:lnTo>
                      <a:lnTo>
                        <a:pt x="25423" y="12569"/>
                      </a:lnTo>
                      <a:lnTo>
                        <a:pt x="30191" y="27164"/>
                      </a:lnTo>
                      <a:lnTo>
                        <a:pt x="28382" y="32337"/>
                      </a:lnTo>
                      <a:lnTo>
                        <a:pt x="15129" y="38427"/>
                      </a:lnTo>
                      <a:lnTo>
                        <a:pt x="4892" y="38305"/>
                      </a:lnTo>
                      <a:lnTo>
                        <a:pt x="1275" y="34620"/>
                      </a:lnTo>
                      <a:lnTo>
                        <a:pt x="0" y="27017"/>
                      </a:lnTo>
                      <a:lnTo>
                        <a:pt x="4184" y="18451"/>
                      </a:lnTo>
                      <a:lnTo>
                        <a:pt x="875" y="9665"/>
                      </a:lnTo>
                      <a:lnTo>
                        <a:pt x="1734" y="5809"/>
                      </a:lnTo>
                      <a:lnTo>
                        <a:pt x="4392" y="3417"/>
                      </a:lnTo>
                      <a:lnTo>
                        <a:pt x="12420" y="4649"/>
                      </a:lnTo>
                      <a:lnTo>
                        <a:pt x="20981" y="0"/>
                      </a:lnTo>
                    </a:path>
                  </a:pathLst>
                </a:custGeom>
                <a:solidFill>
                  <a:srgbClr val="FFFFFF"/>
                </a:solidFill>
                <a:ln w="12177"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C1A05026-D445-BF49-69A7-DE97C603E4E1}"/>
                    </a:ext>
                  </a:extLst>
                </p:cNvPr>
                <p:cNvSpPr/>
                <p:nvPr/>
              </p:nvSpPr>
              <p:spPr>
                <a:xfrm>
                  <a:off x="6644236" y="5136031"/>
                  <a:ext cx="27797" cy="21025"/>
                </a:xfrm>
                <a:custGeom>
                  <a:avLst/>
                  <a:gdLst>
                    <a:gd name="connsiteX0" fmla="*/ 23555 w 27797"/>
                    <a:gd name="connsiteY0" fmla="*/ 18182 h 21025"/>
                    <a:gd name="connsiteX1" fmla="*/ 1458 w 27797"/>
                    <a:gd name="connsiteY1" fmla="*/ 21025 h 21025"/>
                    <a:gd name="connsiteX2" fmla="*/ 0 w 27797"/>
                    <a:gd name="connsiteY2" fmla="*/ 14973 h 21025"/>
                    <a:gd name="connsiteX3" fmla="*/ 3676 w 27797"/>
                    <a:gd name="connsiteY3" fmla="*/ 13301 h 21025"/>
                    <a:gd name="connsiteX4" fmla="*/ 9586 w 27797"/>
                    <a:gd name="connsiteY4" fmla="*/ 3917 h 21025"/>
                    <a:gd name="connsiteX5" fmla="*/ 16446 w 27797"/>
                    <a:gd name="connsiteY5" fmla="*/ 354 h 21025"/>
                    <a:gd name="connsiteX6" fmla="*/ 25914 w 27797"/>
                    <a:gd name="connsiteY6" fmla="*/ 0 h 21025"/>
                    <a:gd name="connsiteX7" fmla="*/ 27798 w 27797"/>
                    <a:gd name="connsiteY7" fmla="*/ 4015 h 21025"/>
                    <a:gd name="connsiteX8" fmla="*/ 23555 w 27797"/>
                    <a:gd name="connsiteY8" fmla="*/ 18182 h 2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97" h="21025">
                      <a:moveTo>
                        <a:pt x="23555" y="18182"/>
                      </a:moveTo>
                      <a:lnTo>
                        <a:pt x="1458" y="21025"/>
                      </a:lnTo>
                      <a:lnTo>
                        <a:pt x="0" y="14973"/>
                      </a:lnTo>
                      <a:lnTo>
                        <a:pt x="3676" y="13301"/>
                      </a:lnTo>
                      <a:lnTo>
                        <a:pt x="9586" y="3917"/>
                      </a:lnTo>
                      <a:lnTo>
                        <a:pt x="16446" y="354"/>
                      </a:lnTo>
                      <a:lnTo>
                        <a:pt x="25914" y="0"/>
                      </a:lnTo>
                      <a:lnTo>
                        <a:pt x="27798" y="4015"/>
                      </a:lnTo>
                      <a:lnTo>
                        <a:pt x="23555" y="18182"/>
                      </a:lnTo>
                    </a:path>
                  </a:pathLst>
                </a:custGeom>
                <a:solidFill>
                  <a:srgbClr val="FFFFFF"/>
                </a:solidFill>
                <a:ln w="12177"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AFAFE3A3-0133-C457-9ED1-C51EDBC8017D}"/>
                    </a:ext>
                  </a:extLst>
                </p:cNvPr>
                <p:cNvSpPr/>
                <p:nvPr/>
              </p:nvSpPr>
              <p:spPr>
                <a:xfrm>
                  <a:off x="6604108" y="5124366"/>
                  <a:ext cx="41794" cy="43966"/>
                </a:xfrm>
                <a:custGeom>
                  <a:avLst/>
                  <a:gdLst>
                    <a:gd name="connsiteX0" fmla="*/ 41794 w 41794"/>
                    <a:gd name="connsiteY0" fmla="*/ 17401 h 43966"/>
                    <a:gd name="connsiteX1" fmla="*/ 39702 w 41794"/>
                    <a:gd name="connsiteY1" fmla="*/ 26346 h 43966"/>
                    <a:gd name="connsiteX2" fmla="*/ 30084 w 41794"/>
                    <a:gd name="connsiteY2" fmla="*/ 31849 h 43966"/>
                    <a:gd name="connsiteX3" fmla="*/ 28557 w 41794"/>
                    <a:gd name="connsiteY3" fmla="*/ 38012 h 43966"/>
                    <a:gd name="connsiteX4" fmla="*/ 24740 w 41794"/>
                    <a:gd name="connsiteY4" fmla="*/ 43003 h 43966"/>
                    <a:gd name="connsiteX5" fmla="*/ 19288 w 41794"/>
                    <a:gd name="connsiteY5" fmla="*/ 43967 h 43966"/>
                    <a:gd name="connsiteX6" fmla="*/ 6536 w 41794"/>
                    <a:gd name="connsiteY6" fmla="*/ 36035 h 43966"/>
                    <a:gd name="connsiteX7" fmla="*/ 0 w 41794"/>
                    <a:gd name="connsiteY7" fmla="*/ 20733 h 43966"/>
                    <a:gd name="connsiteX8" fmla="*/ 2376 w 41794"/>
                    <a:gd name="connsiteY8" fmla="*/ 17584 h 43966"/>
                    <a:gd name="connsiteX9" fmla="*/ 5627 w 41794"/>
                    <a:gd name="connsiteY9" fmla="*/ 17718 h 43966"/>
                    <a:gd name="connsiteX10" fmla="*/ 10520 w 41794"/>
                    <a:gd name="connsiteY10" fmla="*/ 21867 h 43966"/>
                    <a:gd name="connsiteX11" fmla="*/ 14512 w 41794"/>
                    <a:gd name="connsiteY11" fmla="*/ 21977 h 43966"/>
                    <a:gd name="connsiteX12" fmla="*/ 20405 w 41794"/>
                    <a:gd name="connsiteY12" fmla="*/ 12337 h 43966"/>
                    <a:gd name="connsiteX13" fmla="*/ 27008 w 41794"/>
                    <a:gd name="connsiteY13" fmla="*/ 8518 h 43966"/>
                    <a:gd name="connsiteX14" fmla="*/ 30191 w 41794"/>
                    <a:gd name="connsiteY14" fmla="*/ 0 h 43966"/>
                    <a:gd name="connsiteX15" fmla="*/ 34176 w 41794"/>
                    <a:gd name="connsiteY15" fmla="*/ 6724 h 43966"/>
                    <a:gd name="connsiteX16" fmla="*/ 39569 w 41794"/>
                    <a:gd name="connsiteY16" fmla="*/ 11117 h 43966"/>
                    <a:gd name="connsiteX17" fmla="*/ 41794 w 41794"/>
                    <a:gd name="connsiteY17" fmla="*/ 17401 h 4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794" h="43966">
                      <a:moveTo>
                        <a:pt x="41794" y="17401"/>
                      </a:moveTo>
                      <a:lnTo>
                        <a:pt x="39702" y="26346"/>
                      </a:lnTo>
                      <a:lnTo>
                        <a:pt x="30084" y="31849"/>
                      </a:lnTo>
                      <a:lnTo>
                        <a:pt x="28557" y="38012"/>
                      </a:lnTo>
                      <a:lnTo>
                        <a:pt x="24740" y="43003"/>
                      </a:lnTo>
                      <a:lnTo>
                        <a:pt x="19288" y="43967"/>
                      </a:lnTo>
                      <a:lnTo>
                        <a:pt x="6536" y="36035"/>
                      </a:lnTo>
                      <a:lnTo>
                        <a:pt x="0" y="20733"/>
                      </a:lnTo>
                      <a:lnTo>
                        <a:pt x="2376" y="17584"/>
                      </a:lnTo>
                      <a:lnTo>
                        <a:pt x="5627" y="17718"/>
                      </a:lnTo>
                      <a:lnTo>
                        <a:pt x="10520" y="21867"/>
                      </a:lnTo>
                      <a:lnTo>
                        <a:pt x="14512" y="21977"/>
                      </a:lnTo>
                      <a:lnTo>
                        <a:pt x="20405" y="12337"/>
                      </a:lnTo>
                      <a:lnTo>
                        <a:pt x="27008" y="8518"/>
                      </a:lnTo>
                      <a:lnTo>
                        <a:pt x="30191" y="0"/>
                      </a:lnTo>
                      <a:lnTo>
                        <a:pt x="34176" y="6724"/>
                      </a:lnTo>
                      <a:lnTo>
                        <a:pt x="39569" y="11117"/>
                      </a:lnTo>
                      <a:lnTo>
                        <a:pt x="41794" y="17401"/>
                      </a:lnTo>
                    </a:path>
                  </a:pathLst>
                </a:custGeom>
                <a:solidFill>
                  <a:srgbClr val="FFFFFF"/>
                </a:solidFill>
                <a:ln w="12177"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6A711401-46AC-9EEE-CE31-409C58C93C2A}"/>
                    </a:ext>
                  </a:extLst>
                </p:cNvPr>
                <p:cNvSpPr/>
                <p:nvPr/>
              </p:nvSpPr>
              <p:spPr>
                <a:xfrm>
                  <a:off x="6456488" y="5118984"/>
                  <a:ext cx="121855" cy="102308"/>
                </a:xfrm>
                <a:custGeom>
                  <a:avLst/>
                  <a:gdLst>
                    <a:gd name="connsiteX0" fmla="*/ 71610 w 121855"/>
                    <a:gd name="connsiteY0" fmla="*/ 21575 h 102308"/>
                    <a:gd name="connsiteX1" fmla="*/ 78178 w 121855"/>
                    <a:gd name="connsiteY1" fmla="*/ 23869 h 102308"/>
                    <a:gd name="connsiteX2" fmla="*/ 89614 w 121855"/>
                    <a:gd name="connsiteY2" fmla="*/ 22673 h 102308"/>
                    <a:gd name="connsiteX3" fmla="*/ 92916 w 121855"/>
                    <a:gd name="connsiteY3" fmla="*/ 24332 h 102308"/>
                    <a:gd name="connsiteX4" fmla="*/ 94766 w 121855"/>
                    <a:gd name="connsiteY4" fmla="*/ 33948 h 102308"/>
                    <a:gd name="connsiteX5" fmla="*/ 103101 w 121855"/>
                    <a:gd name="connsiteY5" fmla="*/ 36950 h 102308"/>
                    <a:gd name="connsiteX6" fmla="*/ 107002 w 121855"/>
                    <a:gd name="connsiteY6" fmla="*/ 41392 h 102308"/>
                    <a:gd name="connsiteX7" fmla="*/ 115371 w 121855"/>
                    <a:gd name="connsiteY7" fmla="*/ 58903 h 102308"/>
                    <a:gd name="connsiteX8" fmla="*/ 120464 w 121855"/>
                    <a:gd name="connsiteY8" fmla="*/ 61771 h 102308"/>
                    <a:gd name="connsiteX9" fmla="*/ 121856 w 121855"/>
                    <a:gd name="connsiteY9" fmla="*/ 65798 h 102308"/>
                    <a:gd name="connsiteX10" fmla="*/ 119197 w 121855"/>
                    <a:gd name="connsiteY10" fmla="*/ 81954 h 102308"/>
                    <a:gd name="connsiteX11" fmla="*/ 110686 w 121855"/>
                    <a:gd name="connsiteY11" fmla="*/ 94999 h 102308"/>
                    <a:gd name="connsiteX12" fmla="*/ 102667 w 121855"/>
                    <a:gd name="connsiteY12" fmla="*/ 100905 h 102308"/>
                    <a:gd name="connsiteX13" fmla="*/ 92499 w 121855"/>
                    <a:gd name="connsiteY13" fmla="*/ 102309 h 102308"/>
                    <a:gd name="connsiteX14" fmla="*/ 81554 w 121855"/>
                    <a:gd name="connsiteY14" fmla="*/ 96097 h 102308"/>
                    <a:gd name="connsiteX15" fmla="*/ 77020 w 121855"/>
                    <a:gd name="connsiteY15" fmla="*/ 88117 h 102308"/>
                    <a:gd name="connsiteX16" fmla="*/ 72669 w 121855"/>
                    <a:gd name="connsiteY16" fmla="*/ 84969 h 102308"/>
                    <a:gd name="connsiteX17" fmla="*/ 59248 w 121855"/>
                    <a:gd name="connsiteY17" fmla="*/ 79367 h 102308"/>
                    <a:gd name="connsiteX18" fmla="*/ 52547 w 121855"/>
                    <a:gd name="connsiteY18" fmla="*/ 73498 h 102308"/>
                    <a:gd name="connsiteX19" fmla="*/ 49829 w 121855"/>
                    <a:gd name="connsiteY19" fmla="*/ 67238 h 102308"/>
                    <a:gd name="connsiteX20" fmla="*/ 54831 w 121855"/>
                    <a:gd name="connsiteY20" fmla="*/ 54059 h 102308"/>
                    <a:gd name="connsiteX21" fmla="*/ 52988 w 121855"/>
                    <a:gd name="connsiteY21" fmla="*/ 51325 h 102308"/>
                    <a:gd name="connsiteX22" fmla="*/ 47020 w 121855"/>
                    <a:gd name="connsiteY22" fmla="*/ 51801 h 102308"/>
                    <a:gd name="connsiteX23" fmla="*/ 34667 w 121855"/>
                    <a:gd name="connsiteY23" fmla="*/ 68836 h 102308"/>
                    <a:gd name="connsiteX24" fmla="*/ 26240 w 121855"/>
                    <a:gd name="connsiteY24" fmla="*/ 63296 h 102308"/>
                    <a:gd name="connsiteX25" fmla="*/ 22356 w 121855"/>
                    <a:gd name="connsiteY25" fmla="*/ 66249 h 102308"/>
                    <a:gd name="connsiteX26" fmla="*/ 11486 w 121855"/>
                    <a:gd name="connsiteY26" fmla="*/ 69202 h 102308"/>
                    <a:gd name="connsiteX27" fmla="*/ 9611 w 121855"/>
                    <a:gd name="connsiteY27" fmla="*/ 66005 h 102308"/>
                    <a:gd name="connsiteX28" fmla="*/ 8560 w 121855"/>
                    <a:gd name="connsiteY28" fmla="*/ 64224 h 102308"/>
                    <a:gd name="connsiteX29" fmla="*/ 11428 w 121855"/>
                    <a:gd name="connsiteY29" fmla="*/ 53924 h 102308"/>
                    <a:gd name="connsiteX30" fmla="*/ 3927 w 121855"/>
                    <a:gd name="connsiteY30" fmla="*/ 39940 h 102308"/>
                    <a:gd name="connsiteX31" fmla="*/ 4409 w 121855"/>
                    <a:gd name="connsiteY31" fmla="*/ 32789 h 102308"/>
                    <a:gd name="connsiteX32" fmla="*/ 0 w 121855"/>
                    <a:gd name="connsiteY32" fmla="*/ 21489 h 102308"/>
                    <a:gd name="connsiteX33" fmla="*/ 617 w 121855"/>
                    <a:gd name="connsiteY33" fmla="*/ 17902 h 102308"/>
                    <a:gd name="connsiteX34" fmla="*/ 12637 w 121855"/>
                    <a:gd name="connsiteY34" fmla="*/ 5467 h 102308"/>
                    <a:gd name="connsiteX35" fmla="*/ 23931 w 121855"/>
                    <a:gd name="connsiteY35" fmla="*/ 452 h 102308"/>
                    <a:gd name="connsiteX36" fmla="*/ 29150 w 121855"/>
                    <a:gd name="connsiteY36" fmla="*/ 0 h 102308"/>
                    <a:gd name="connsiteX37" fmla="*/ 34467 w 121855"/>
                    <a:gd name="connsiteY37" fmla="*/ 2087 h 102308"/>
                    <a:gd name="connsiteX38" fmla="*/ 40678 w 121855"/>
                    <a:gd name="connsiteY38" fmla="*/ 7969 h 102308"/>
                    <a:gd name="connsiteX39" fmla="*/ 48654 w 121855"/>
                    <a:gd name="connsiteY39" fmla="*/ 21416 h 102308"/>
                    <a:gd name="connsiteX40" fmla="*/ 71610 w 121855"/>
                    <a:gd name="connsiteY40" fmla="*/ 21575 h 10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855" h="102308">
                      <a:moveTo>
                        <a:pt x="71610" y="21575"/>
                      </a:moveTo>
                      <a:lnTo>
                        <a:pt x="78178" y="23869"/>
                      </a:lnTo>
                      <a:lnTo>
                        <a:pt x="89614" y="22673"/>
                      </a:lnTo>
                      <a:lnTo>
                        <a:pt x="92916" y="24332"/>
                      </a:lnTo>
                      <a:lnTo>
                        <a:pt x="94766" y="33948"/>
                      </a:lnTo>
                      <a:lnTo>
                        <a:pt x="103101" y="36950"/>
                      </a:lnTo>
                      <a:lnTo>
                        <a:pt x="107002" y="41392"/>
                      </a:lnTo>
                      <a:lnTo>
                        <a:pt x="115371" y="58903"/>
                      </a:lnTo>
                      <a:lnTo>
                        <a:pt x="120464" y="61771"/>
                      </a:lnTo>
                      <a:lnTo>
                        <a:pt x="121856" y="65798"/>
                      </a:lnTo>
                      <a:lnTo>
                        <a:pt x="119197" y="81954"/>
                      </a:lnTo>
                      <a:lnTo>
                        <a:pt x="110686" y="94999"/>
                      </a:lnTo>
                      <a:lnTo>
                        <a:pt x="102667" y="100905"/>
                      </a:lnTo>
                      <a:lnTo>
                        <a:pt x="92499" y="102309"/>
                      </a:lnTo>
                      <a:lnTo>
                        <a:pt x="81554" y="96097"/>
                      </a:lnTo>
                      <a:lnTo>
                        <a:pt x="77020" y="88117"/>
                      </a:lnTo>
                      <a:lnTo>
                        <a:pt x="72669" y="84969"/>
                      </a:lnTo>
                      <a:lnTo>
                        <a:pt x="59248" y="79367"/>
                      </a:lnTo>
                      <a:lnTo>
                        <a:pt x="52547" y="73498"/>
                      </a:lnTo>
                      <a:lnTo>
                        <a:pt x="49829" y="67238"/>
                      </a:lnTo>
                      <a:lnTo>
                        <a:pt x="54831" y="54059"/>
                      </a:lnTo>
                      <a:lnTo>
                        <a:pt x="52988" y="51325"/>
                      </a:lnTo>
                      <a:lnTo>
                        <a:pt x="47020" y="51801"/>
                      </a:lnTo>
                      <a:lnTo>
                        <a:pt x="34667" y="68836"/>
                      </a:lnTo>
                      <a:lnTo>
                        <a:pt x="26240" y="63296"/>
                      </a:lnTo>
                      <a:lnTo>
                        <a:pt x="22356" y="66249"/>
                      </a:lnTo>
                      <a:lnTo>
                        <a:pt x="11486" y="69202"/>
                      </a:lnTo>
                      <a:lnTo>
                        <a:pt x="9611" y="66005"/>
                      </a:lnTo>
                      <a:lnTo>
                        <a:pt x="8560" y="64224"/>
                      </a:lnTo>
                      <a:lnTo>
                        <a:pt x="11428" y="53924"/>
                      </a:lnTo>
                      <a:lnTo>
                        <a:pt x="3927" y="39940"/>
                      </a:lnTo>
                      <a:lnTo>
                        <a:pt x="4409" y="32789"/>
                      </a:lnTo>
                      <a:lnTo>
                        <a:pt x="0" y="21489"/>
                      </a:lnTo>
                      <a:lnTo>
                        <a:pt x="617" y="17902"/>
                      </a:lnTo>
                      <a:lnTo>
                        <a:pt x="12637" y="5467"/>
                      </a:lnTo>
                      <a:lnTo>
                        <a:pt x="23931" y="452"/>
                      </a:lnTo>
                      <a:lnTo>
                        <a:pt x="29150" y="0"/>
                      </a:lnTo>
                      <a:lnTo>
                        <a:pt x="34467" y="2087"/>
                      </a:lnTo>
                      <a:lnTo>
                        <a:pt x="40678" y="7969"/>
                      </a:lnTo>
                      <a:lnTo>
                        <a:pt x="48654" y="21416"/>
                      </a:lnTo>
                      <a:lnTo>
                        <a:pt x="71610" y="21575"/>
                      </a:lnTo>
                    </a:path>
                  </a:pathLst>
                </a:custGeom>
                <a:solidFill>
                  <a:srgbClr val="FFFFFF"/>
                </a:solidFill>
                <a:ln w="12177"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423E636D-89FE-44B5-DD1C-A26FD75A290E}"/>
                    </a:ext>
                  </a:extLst>
                </p:cNvPr>
                <p:cNvSpPr/>
                <p:nvPr/>
              </p:nvSpPr>
              <p:spPr>
                <a:xfrm>
                  <a:off x="6587163" y="5110369"/>
                  <a:ext cx="32466" cy="30018"/>
                </a:xfrm>
                <a:custGeom>
                  <a:avLst/>
                  <a:gdLst>
                    <a:gd name="connsiteX0" fmla="*/ 32467 w 32466"/>
                    <a:gd name="connsiteY0" fmla="*/ 22429 h 30018"/>
                    <a:gd name="connsiteX1" fmla="*/ 27248 w 32466"/>
                    <a:gd name="connsiteY1" fmla="*/ 30019 h 30018"/>
                    <a:gd name="connsiteX2" fmla="*/ 0 w 32466"/>
                    <a:gd name="connsiteY2" fmla="*/ 708 h 30018"/>
                    <a:gd name="connsiteX3" fmla="*/ 5468 w 32466"/>
                    <a:gd name="connsiteY3" fmla="*/ 0 h 30018"/>
                    <a:gd name="connsiteX4" fmla="*/ 10802 w 32466"/>
                    <a:gd name="connsiteY4" fmla="*/ 2599 h 30018"/>
                    <a:gd name="connsiteX5" fmla="*/ 18613 w 32466"/>
                    <a:gd name="connsiteY5" fmla="*/ 11739 h 30018"/>
                    <a:gd name="connsiteX6" fmla="*/ 32467 w 32466"/>
                    <a:gd name="connsiteY6" fmla="*/ 22429 h 3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66" h="30018">
                      <a:moveTo>
                        <a:pt x="32467" y="22429"/>
                      </a:moveTo>
                      <a:lnTo>
                        <a:pt x="27248" y="30019"/>
                      </a:lnTo>
                      <a:lnTo>
                        <a:pt x="0" y="708"/>
                      </a:lnTo>
                      <a:lnTo>
                        <a:pt x="5468" y="0"/>
                      </a:lnTo>
                      <a:lnTo>
                        <a:pt x="10802" y="2599"/>
                      </a:lnTo>
                      <a:lnTo>
                        <a:pt x="18613" y="11739"/>
                      </a:lnTo>
                      <a:lnTo>
                        <a:pt x="32467" y="22429"/>
                      </a:lnTo>
                    </a:path>
                  </a:pathLst>
                </a:custGeom>
                <a:solidFill>
                  <a:srgbClr val="FFFFFF"/>
                </a:solidFill>
                <a:ln w="12177"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885E4BA6-9B0B-12FB-312A-2BA26FF9E2A5}"/>
                    </a:ext>
                  </a:extLst>
                </p:cNvPr>
                <p:cNvSpPr/>
                <p:nvPr/>
              </p:nvSpPr>
              <p:spPr>
                <a:xfrm>
                  <a:off x="6393115" y="5107403"/>
                  <a:ext cx="21921" cy="21001"/>
                </a:xfrm>
                <a:custGeom>
                  <a:avLst/>
                  <a:gdLst>
                    <a:gd name="connsiteX0" fmla="*/ 19496 w 21921"/>
                    <a:gd name="connsiteY0" fmla="*/ 20489 h 21001"/>
                    <a:gd name="connsiteX1" fmla="*/ 13027 w 21921"/>
                    <a:gd name="connsiteY1" fmla="*/ 21001 h 21001"/>
                    <a:gd name="connsiteX2" fmla="*/ 7768 w 21921"/>
                    <a:gd name="connsiteY2" fmla="*/ 20440 h 21001"/>
                    <a:gd name="connsiteX3" fmla="*/ 2625 w 21921"/>
                    <a:gd name="connsiteY3" fmla="*/ 16559 h 21001"/>
                    <a:gd name="connsiteX4" fmla="*/ 741 w 21921"/>
                    <a:gd name="connsiteY4" fmla="*/ 12813 h 21001"/>
                    <a:gd name="connsiteX5" fmla="*/ 0 w 21921"/>
                    <a:gd name="connsiteY5" fmla="*/ 6211 h 21001"/>
                    <a:gd name="connsiteX6" fmla="*/ 2509 w 21921"/>
                    <a:gd name="connsiteY6" fmla="*/ 0 h 21001"/>
                    <a:gd name="connsiteX7" fmla="*/ 8326 w 21921"/>
                    <a:gd name="connsiteY7" fmla="*/ 2075 h 21001"/>
                    <a:gd name="connsiteX8" fmla="*/ 13361 w 21921"/>
                    <a:gd name="connsiteY8" fmla="*/ 10031 h 21001"/>
                    <a:gd name="connsiteX9" fmla="*/ 21796 w 21921"/>
                    <a:gd name="connsiteY9" fmla="*/ 15302 h 21001"/>
                    <a:gd name="connsiteX10" fmla="*/ 21922 w 21921"/>
                    <a:gd name="connsiteY10" fmla="*/ 18609 h 21001"/>
                    <a:gd name="connsiteX11" fmla="*/ 19496 w 21921"/>
                    <a:gd name="connsiteY11" fmla="*/ 20489 h 2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 h="21001">
                      <a:moveTo>
                        <a:pt x="19496" y="20489"/>
                      </a:moveTo>
                      <a:lnTo>
                        <a:pt x="13027" y="21001"/>
                      </a:lnTo>
                      <a:lnTo>
                        <a:pt x="7768" y="20440"/>
                      </a:lnTo>
                      <a:lnTo>
                        <a:pt x="2625" y="16559"/>
                      </a:lnTo>
                      <a:lnTo>
                        <a:pt x="741" y="12813"/>
                      </a:lnTo>
                      <a:lnTo>
                        <a:pt x="0" y="6211"/>
                      </a:lnTo>
                      <a:lnTo>
                        <a:pt x="2509" y="0"/>
                      </a:lnTo>
                      <a:lnTo>
                        <a:pt x="8326" y="2075"/>
                      </a:lnTo>
                      <a:lnTo>
                        <a:pt x="13361" y="10031"/>
                      </a:lnTo>
                      <a:lnTo>
                        <a:pt x="21796" y="15302"/>
                      </a:lnTo>
                      <a:lnTo>
                        <a:pt x="21922" y="18609"/>
                      </a:lnTo>
                      <a:lnTo>
                        <a:pt x="19496" y="20489"/>
                      </a:lnTo>
                    </a:path>
                  </a:pathLst>
                </a:custGeom>
                <a:solidFill>
                  <a:srgbClr val="FFFFFF"/>
                </a:solidFill>
                <a:ln w="12177"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0F85AF07-8C0B-1254-18AE-CC02AA6785E0}"/>
                    </a:ext>
                  </a:extLst>
                </p:cNvPr>
                <p:cNvSpPr/>
                <p:nvPr/>
              </p:nvSpPr>
              <p:spPr>
                <a:xfrm>
                  <a:off x="6639809" y="5097714"/>
                  <a:ext cx="106718" cy="65285"/>
                </a:xfrm>
                <a:custGeom>
                  <a:avLst/>
                  <a:gdLst>
                    <a:gd name="connsiteX0" fmla="*/ 82912 w 106718"/>
                    <a:gd name="connsiteY0" fmla="*/ 29275 h 65285"/>
                    <a:gd name="connsiteX1" fmla="*/ 83604 w 106718"/>
                    <a:gd name="connsiteY1" fmla="*/ 34852 h 65285"/>
                    <a:gd name="connsiteX2" fmla="*/ 94958 w 106718"/>
                    <a:gd name="connsiteY2" fmla="*/ 45651 h 65285"/>
                    <a:gd name="connsiteX3" fmla="*/ 106718 w 106718"/>
                    <a:gd name="connsiteY3" fmla="*/ 61014 h 65285"/>
                    <a:gd name="connsiteX4" fmla="*/ 105360 w 106718"/>
                    <a:gd name="connsiteY4" fmla="*/ 64895 h 65285"/>
                    <a:gd name="connsiteX5" fmla="*/ 101383 w 106718"/>
                    <a:gd name="connsiteY5" fmla="*/ 65285 h 65285"/>
                    <a:gd name="connsiteX6" fmla="*/ 87997 w 106718"/>
                    <a:gd name="connsiteY6" fmla="*/ 53912 h 65285"/>
                    <a:gd name="connsiteX7" fmla="*/ 84413 w 106718"/>
                    <a:gd name="connsiteY7" fmla="*/ 50874 h 65285"/>
                    <a:gd name="connsiteX8" fmla="*/ 79395 w 106718"/>
                    <a:gd name="connsiteY8" fmla="*/ 50032 h 65285"/>
                    <a:gd name="connsiteX9" fmla="*/ 77203 w 106718"/>
                    <a:gd name="connsiteY9" fmla="*/ 51387 h 65285"/>
                    <a:gd name="connsiteX10" fmla="*/ 73827 w 106718"/>
                    <a:gd name="connsiteY10" fmla="*/ 61954 h 65285"/>
                    <a:gd name="connsiteX11" fmla="*/ 68375 w 106718"/>
                    <a:gd name="connsiteY11" fmla="*/ 62918 h 65285"/>
                    <a:gd name="connsiteX12" fmla="*/ 64708 w 106718"/>
                    <a:gd name="connsiteY12" fmla="*/ 57952 h 65285"/>
                    <a:gd name="connsiteX13" fmla="*/ 60940 w 106718"/>
                    <a:gd name="connsiteY13" fmla="*/ 57329 h 65285"/>
                    <a:gd name="connsiteX14" fmla="*/ 55305 w 106718"/>
                    <a:gd name="connsiteY14" fmla="*/ 60075 h 65285"/>
                    <a:gd name="connsiteX15" fmla="*/ 52004 w 106718"/>
                    <a:gd name="connsiteY15" fmla="*/ 58415 h 65285"/>
                    <a:gd name="connsiteX16" fmla="*/ 41452 w 106718"/>
                    <a:gd name="connsiteY16" fmla="*/ 42246 h 65285"/>
                    <a:gd name="connsiteX17" fmla="*/ 33425 w 106718"/>
                    <a:gd name="connsiteY17" fmla="*/ 33875 h 65285"/>
                    <a:gd name="connsiteX18" fmla="*/ 29865 w 106718"/>
                    <a:gd name="connsiteY18" fmla="*/ 31972 h 65285"/>
                    <a:gd name="connsiteX19" fmla="*/ 8919 w 106718"/>
                    <a:gd name="connsiteY19" fmla="*/ 32484 h 65285"/>
                    <a:gd name="connsiteX20" fmla="*/ 2767 w 106718"/>
                    <a:gd name="connsiteY20" fmla="*/ 27872 h 65285"/>
                    <a:gd name="connsiteX21" fmla="*/ 0 w 106718"/>
                    <a:gd name="connsiteY21" fmla="*/ 20074 h 65285"/>
                    <a:gd name="connsiteX22" fmla="*/ 1334 w 106718"/>
                    <a:gd name="connsiteY22" fmla="*/ 15437 h 65285"/>
                    <a:gd name="connsiteX23" fmla="*/ 13670 w 106718"/>
                    <a:gd name="connsiteY23" fmla="*/ 11666 h 65285"/>
                    <a:gd name="connsiteX24" fmla="*/ 26998 w 106718"/>
                    <a:gd name="connsiteY24" fmla="*/ 11642 h 65285"/>
                    <a:gd name="connsiteX25" fmla="*/ 50605 w 106718"/>
                    <a:gd name="connsiteY25" fmla="*/ 11593 h 65285"/>
                    <a:gd name="connsiteX26" fmla="*/ 72493 w 106718"/>
                    <a:gd name="connsiteY26" fmla="*/ 2392 h 65285"/>
                    <a:gd name="connsiteX27" fmla="*/ 89122 w 106718"/>
                    <a:gd name="connsiteY27" fmla="*/ 0 h 65285"/>
                    <a:gd name="connsiteX28" fmla="*/ 94432 w 106718"/>
                    <a:gd name="connsiteY28" fmla="*/ 1843 h 65285"/>
                    <a:gd name="connsiteX29" fmla="*/ 97932 w 106718"/>
                    <a:gd name="connsiteY29" fmla="*/ 9360 h 65285"/>
                    <a:gd name="connsiteX30" fmla="*/ 90381 w 106718"/>
                    <a:gd name="connsiteY30" fmla="*/ 21612 h 65285"/>
                    <a:gd name="connsiteX31" fmla="*/ 82912 w 106718"/>
                    <a:gd name="connsiteY31" fmla="*/ 29275 h 6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718" h="65285">
                      <a:moveTo>
                        <a:pt x="82912" y="29275"/>
                      </a:moveTo>
                      <a:lnTo>
                        <a:pt x="83604" y="34852"/>
                      </a:lnTo>
                      <a:lnTo>
                        <a:pt x="94958" y="45651"/>
                      </a:lnTo>
                      <a:lnTo>
                        <a:pt x="106718" y="61014"/>
                      </a:lnTo>
                      <a:lnTo>
                        <a:pt x="105360" y="64895"/>
                      </a:lnTo>
                      <a:lnTo>
                        <a:pt x="101383" y="65285"/>
                      </a:lnTo>
                      <a:lnTo>
                        <a:pt x="87997" y="53912"/>
                      </a:lnTo>
                      <a:lnTo>
                        <a:pt x="84413" y="50874"/>
                      </a:lnTo>
                      <a:lnTo>
                        <a:pt x="79395" y="50032"/>
                      </a:lnTo>
                      <a:lnTo>
                        <a:pt x="77203" y="51387"/>
                      </a:lnTo>
                      <a:lnTo>
                        <a:pt x="73827" y="61954"/>
                      </a:lnTo>
                      <a:lnTo>
                        <a:pt x="68375" y="62918"/>
                      </a:lnTo>
                      <a:lnTo>
                        <a:pt x="64708" y="57952"/>
                      </a:lnTo>
                      <a:lnTo>
                        <a:pt x="60940" y="57329"/>
                      </a:lnTo>
                      <a:lnTo>
                        <a:pt x="55305" y="60075"/>
                      </a:lnTo>
                      <a:lnTo>
                        <a:pt x="52004" y="58415"/>
                      </a:lnTo>
                      <a:lnTo>
                        <a:pt x="41452" y="42246"/>
                      </a:lnTo>
                      <a:lnTo>
                        <a:pt x="33425" y="33875"/>
                      </a:lnTo>
                      <a:lnTo>
                        <a:pt x="29865" y="31972"/>
                      </a:lnTo>
                      <a:lnTo>
                        <a:pt x="8919" y="32484"/>
                      </a:lnTo>
                      <a:lnTo>
                        <a:pt x="2767" y="27872"/>
                      </a:lnTo>
                      <a:lnTo>
                        <a:pt x="0" y="20074"/>
                      </a:lnTo>
                      <a:lnTo>
                        <a:pt x="1334" y="15437"/>
                      </a:lnTo>
                      <a:lnTo>
                        <a:pt x="13670" y="11666"/>
                      </a:lnTo>
                      <a:lnTo>
                        <a:pt x="26998" y="11642"/>
                      </a:lnTo>
                      <a:lnTo>
                        <a:pt x="50605" y="11593"/>
                      </a:lnTo>
                      <a:lnTo>
                        <a:pt x="72493" y="2392"/>
                      </a:lnTo>
                      <a:lnTo>
                        <a:pt x="89122" y="0"/>
                      </a:lnTo>
                      <a:lnTo>
                        <a:pt x="94432" y="1843"/>
                      </a:lnTo>
                      <a:lnTo>
                        <a:pt x="97932" y="9360"/>
                      </a:lnTo>
                      <a:lnTo>
                        <a:pt x="90381" y="21612"/>
                      </a:lnTo>
                      <a:lnTo>
                        <a:pt x="82912" y="29275"/>
                      </a:lnTo>
                    </a:path>
                  </a:pathLst>
                </a:custGeom>
                <a:solidFill>
                  <a:srgbClr val="FFFFFF"/>
                </a:solidFill>
                <a:ln w="12177"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A1664DB2-31DC-194E-5331-69D4EFF069B2}"/>
                    </a:ext>
                  </a:extLst>
                </p:cNvPr>
                <p:cNvSpPr/>
                <p:nvPr/>
              </p:nvSpPr>
              <p:spPr>
                <a:xfrm>
                  <a:off x="6474302" y="5075334"/>
                  <a:ext cx="63216" cy="60965"/>
                </a:xfrm>
                <a:custGeom>
                  <a:avLst/>
                  <a:gdLst>
                    <a:gd name="connsiteX0" fmla="*/ 63216 w 63216"/>
                    <a:gd name="connsiteY0" fmla="*/ 56707 h 60965"/>
                    <a:gd name="connsiteX1" fmla="*/ 62341 w 63216"/>
                    <a:gd name="connsiteY1" fmla="*/ 60062 h 60965"/>
                    <a:gd name="connsiteX2" fmla="*/ 58381 w 63216"/>
                    <a:gd name="connsiteY2" fmla="*/ 60965 h 60965"/>
                    <a:gd name="connsiteX3" fmla="*/ 47837 w 63216"/>
                    <a:gd name="connsiteY3" fmla="*/ 59074 h 60965"/>
                    <a:gd name="connsiteX4" fmla="*/ 37626 w 63216"/>
                    <a:gd name="connsiteY4" fmla="*/ 59721 h 60965"/>
                    <a:gd name="connsiteX5" fmla="*/ 33275 w 63216"/>
                    <a:gd name="connsiteY5" fmla="*/ 56572 h 60965"/>
                    <a:gd name="connsiteX6" fmla="*/ 28323 w 63216"/>
                    <a:gd name="connsiteY6" fmla="*/ 44016 h 60965"/>
                    <a:gd name="connsiteX7" fmla="*/ 25239 w 63216"/>
                    <a:gd name="connsiteY7" fmla="*/ 42576 h 60965"/>
                    <a:gd name="connsiteX8" fmla="*/ 1150 w 63216"/>
                    <a:gd name="connsiteY8" fmla="*/ 31288 h 60965"/>
                    <a:gd name="connsiteX9" fmla="*/ 0 w 63216"/>
                    <a:gd name="connsiteY9" fmla="*/ 27005 h 60965"/>
                    <a:gd name="connsiteX10" fmla="*/ 1909 w 63216"/>
                    <a:gd name="connsiteY10" fmla="*/ 24638 h 60965"/>
                    <a:gd name="connsiteX11" fmla="*/ 8109 w 63216"/>
                    <a:gd name="connsiteY11" fmla="*/ 23637 h 60965"/>
                    <a:gd name="connsiteX12" fmla="*/ 12994 w 63216"/>
                    <a:gd name="connsiteY12" fmla="*/ 14021 h 60965"/>
                    <a:gd name="connsiteX13" fmla="*/ 16428 w 63216"/>
                    <a:gd name="connsiteY13" fmla="*/ 12361 h 60965"/>
                    <a:gd name="connsiteX14" fmla="*/ 23747 w 63216"/>
                    <a:gd name="connsiteY14" fmla="*/ 878 h 60965"/>
                    <a:gd name="connsiteX15" fmla="*/ 26707 w 63216"/>
                    <a:gd name="connsiteY15" fmla="*/ 0 h 60965"/>
                    <a:gd name="connsiteX16" fmla="*/ 35100 w 63216"/>
                    <a:gd name="connsiteY16" fmla="*/ 31532 h 60965"/>
                    <a:gd name="connsiteX17" fmla="*/ 37175 w 63216"/>
                    <a:gd name="connsiteY17" fmla="*/ 33753 h 60965"/>
                    <a:gd name="connsiteX18" fmla="*/ 47720 w 63216"/>
                    <a:gd name="connsiteY18" fmla="*/ 35388 h 60965"/>
                    <a:gd name="connsiteX19" fmla="*/ 55705 w 63216"/>
                    <a:gd name="connsiteY19" fmla="*/ 42222 h 60965"/>
                    <a:gd name="connsiteX20" fmla="*/ 60732 w 63216"/>
                    <a:gd name="connsiteY20" fmla="*/ 50178 h 60965"/>
                    <a:gd name="connsiteX21" fmla="*/ 63216 w 63216"/>
                    <a:gd name="connsiteY21" fmla="*/ 56707 h 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216" h="60965">
                      <a:moveTo>
                        <a:pt x="63216" y="56707"/>
                      </a:moveTo>
                      <a:lnTo>
                        <a:pt x="62341" y="60062"/>
                      </a:lnTo>
                      <a:lnTo>
                        <a:pt x="58381" y="60965"/>
                      </a:lnTo>
                      <a:lnTo>
                        <a:pt x="47837" y="59074"/>
                      </a:lnTo>
                      <a:lnTo>
                        <a:pt x="37626" y="59721"/>
                      </a:lnTo>
                      <a:lnTo>
                        <a:pt x="33275" y="56572"/>
                      </a:lnTo>
                      <a:lnTo>
                        <a:pt x="28323" y="44016"/>
                      </a:lnTo>
                      <a:lnTo>
                        <a:pt x="25239" y="42576"/>
                      </a:lnTo>
                      <a:lnTo>
                        <a:pt x="1150" y="31288"/>
                      </a:lnTo>
                      <a:lnTo>
                        <a:pt x="0" y="27005"/>
                      </a:lnTo>
                      <a:lnTo>
                        <a:pt x="1909" y="24638"/>
                      </a:lnTo>
                      <a:lnTo>
                        <a:pt x="8109" y="23637"/>
                      </a:lnTo>
                      <a:lnTo>
                        <a:pt x="12994" y="14021"/>
                      </a:lnTo>
                      <a:lnTo>
                        <a:pt x="16428" y="12361"/>
                      </a:lnTo>
                      <a:lnTo>
                        <a:pt x="23747" y="878"/>
                      </a:lnTo>
                      <a:lnTo>
                        <a:pt x="26707" y="0"/>
                      </a:lnTo>
                      <a:lnTo>
                        <a:pt x="35100" y="31532"/>
                      </a:lnTo>
                      <a:lnTo>
                        <a:pt x="37175" y="33753"/>
                      </a:lnTo>
                      <a:lnTo>
                        <a:pt x="47720" y="35388"/>
                      </a:lnTo>
                      <a:lnTo>
                        <a:pt x="55705" y="42222"/>
                      </a:lnTo>
                      <a:lnTo>
                        <a:pt x="60732" y="50178"/>
                      </a:lnTo>
                      <a:lnTo>
                        <a:pt x="63216" y="56707"/>
                      </a:lnTo>
                    </a:path>
                  </a:pathLst>
                </a:custGeom>
                <a:solidFill>
                  <a:srgbClr val="FFFFFF"/>
                </a:solidFill>
                <a:ln w="12177"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B687E8D7-F61C-88F4-B0FF-06F583EC41AE}"/>
                    </a:ext>
                  </a:extLst>
                </p:cNvPr>
                <p:cNvSpPr/>
                <p:nvPr/>
              </p:nvSpPr>
              <p:spPr>
                <a:xfrm>
                  <a:off x="6506359" y="5050465"/>
                  <a:ext cx="190456" cy="101942"/>
                </a:xfrm>
                <a:custGeom>
                  <a:avLst/>
                  <a:gdLst>
                    <a:gd name="connsiteX0" fmla="*/ 118213 w 190456"/>
                    <a:gd name="connsiteY0" fmla="*/ 11068 h 101942"/>
                    <a:gd name="connsiteX1" fmla="*/ 122989 w 190456"/>
                    <a:gd name="connsiteY1" fmla="*/ 11910 h 101942"/>
                    <a:gd name="connsiteX2" fmla="*/ 125631 w 190456"/>
                    <a:gd name="connsiteY2" fmla="*/ 9006 h 101942"/>
                    <a:gd name="connsiteX3" fmla="*/ 131875 w 190456"/>
                    <a:gd name="connsiteY3" fmla="*/ 2160 h 101942"/>
                    <a:gd name="connsiteX4" fmla="*/ 141361 w 190456"/>
                    <a:gd name="connsiteY4" fmla="*/ 2062 h 101942"/>
                    <a:gd name="connsiteX5" fmla="*/ 148688 w 190456"/>
                    <a:gd name="connsiteY5" fmla="*/ 11471 h 101942"/>
                    <a:gd name="connsiteX6" fmla="*/ 157565 w 190456"/>
                    <a:gd name="connsiteY6" fmla="*/ 15473 h 101942"/>
                    <a:gd name="connsiteX7" fmla="*/ 165375 w 190456"/>
                    <a:gd name="connsiteY7" fmla="*/ 24613 h 101942"/>
                    <a:gd name="connsiteX8" fmla="*/ 172302 w 190456"/>
                    <a:gd name="connsiteY8" fmla="*/ 22832 h 101942"/>
                    <a:gd name="connsiteX9" fmla="*/ 179329 w 190456"/>
                    <a:gd name="connsiteY9" fmla="*/ 30983 h 101942"/>
                    <a:gd name="connsiteX10" fmla="*/ 183354 w 190456"/>
                    <a:gd name="connsiteY10" fmla="*/ 31862 h 101942"/>
                    <a:gd name="connsiteX11" fmla="*/ 184155 w 190456"/>
                    <a:gd name="connsiteY11" fmla="*/ 40489 h 101942"/>
                    <a:gd name="connsiteX12" fmla="*/ 189798 w 190456"/>
                    <a:gd name="connsiteY12" fmla="*/ 44870 h 101942"/>
                    <a:gd name="connsiteX13" fmla="*/ 190456 w 190456"/>
                    <a:gd name="connsiteY13" fmla="*/ 49434 h 101942"/>
                    <a:gd name="connsiteX14" fmla="*/ 180862 w 190456"/>
                    <a:gd name="connsiteY14" fmla="*/ 53351 h 101942"/>
                    <a:gd name="connsiteX15" fmla="*/ 169335 w 190456"/>
                    <a:gd name="connsiteY15" fmla="*/ 51984 h 101942"/>
                    <a:gd name="connsiteX16" fmla="*/ 144653 w 190456"/>
                    <a:gd name="connsiteY16" fmla="*/ 52643 h 101942"/>
                    <a:gd name="connsiteX17" fmla="*/ 134500 w 190456"/>
                    <a:gd name="connsiteY17" fmla="*/ 54803 h 101942"/>
                    <a:gd name="connsiteX18" fmla="*/ 126990 w 190456"/>
                    <a:gd name="connsiteY18" fmla="*/ 61197 h 101942"/>
                    <a:gd name="connsiteX19" fmla="*/ 123389 w 190456"/>
                    <a:gd name="connsiteY19" fmla="*/ 72021 h 101942"/>
                    <a:gd name="connsiteX20" fmla="*/ 120189 w 190456"/>
                    <a:gd name="connsiteY20" fmla="*/ 73412 h 101942"/>
                    <a:gd name="connsiteX21" fmla="*/ 114570 w 190456"/>
                    <a:gd name="connsiteY21" fmla="*/ 69800 h 101942"/>
                    <a:gd name="connsiteX22" fmla="*/ 109361 w 190456"/>
                    <a:gd name="connsiteY22" fmla="*/ 70508 h 101942"/>
                    <a:gd name="connsiteX23" fmla="*/ 104026 w 190456"/>
                    <a:gd name="connsiteY23" fmla="*/ 67897 h 101942"/>
                    <a:gd name="connsiteX24" fmla="*/ 95642 w 190456"/>
                    <a:gd name="connsiteY24" fmla="*/ 56743 h 101942"/>
                    <a:gd name="connsiteX25" fmla="*/ 82813 w 190456"/>
                    <a:gd name="connsiteY25" fmla="*/ 53912 h 101942"/>
                    <a:gd name="connsiteX26" fmla="*/ 79753 w 190456"/>
                    <a:gd name="connsiteY26" fmla="*/ 54657 h 101942"/>
                    <a:gd name="connsiteX27" fmla="*/ 76627 w 190456"/>
                    <a:gd name="connsiteY27" fmla="*/ 55413 h 101942"/>
                    <a:gd name="connsiteX28" fmla="*/ 75278 w 190456"/>
                    <a:gd name="connsiteY28" fmla="*/ 59550 h 101942"/>
                    <a:gd name="connsiteX29" fmla="*/ 76753 w 190456"/>
                    <a:gd name="connsiteY29" fmla="*/ 65859 h 101942"/>
                    <a:gd name="connsiteX30" fmla="*/ 85613 w 190456"/>
                    <a:gd name="connsiteY30" fmla="*/ 76231 h 101942"/>
                    <a:gd name="connsiteX31" fmla="*/ 85022 w 190456"/>
                    <a:gd name="connsiteY31" fmla="*/ 80588 h 101942"/>
                    <a:gd name="connsiteX32" fmla="*/ 82071 w 190456"/>
                    <a:gd name="connsiteY32" fmla="*/ 81966 h 101942"/>
                    <a:gd name="connsiteX33" fmla="*/ 63850 w 190456"/>
                    <a:gd name="connsiteY33" fmla="*/ 81625 h 101942"/>
                    <a:gd name="connsiteX34" fmla="*/ 60449 w 190456"/>
                    <a:gd name="connsiteY34" fmla="*/ 84297 h 101942"/>
                    <a:gd name="connsiteX35" fmla="*/ 59615 w 190456"/>
                    <a:gd name="connsiteY35" fmla="*/ 88922 h 101942"/>
                    <a:gd name="connsiteX36" fmla="*/ 63049 w 190456"/>
                    <a:gd name="connsiteY36" fmla="*/ 101027 h 101942"/>
                    <a:gd name="connsiteX37" fmla="*/ 58840 w 190456"/>
                    <a:gd name="connsiteY37" fmla="*/ 101943 h 101942"/>
                    <a:gd name="connsiteX38" fmla="*/ 52972 w 190456"/>
                    <a:gd name="connsiteY38" fmla="*/ 98343 h 101942"/>
                    <a:gd name="connsiteX39" fmla="*/ 50038 w 190456"/>
                    <a:gd name="connsiteY39" fmla="*/ 93095 h 101942"/>
                    <a:gd name="connsiteX40" fmla="*/ 52831 w 190456"/>
                    <a:gd name="connsiteY40" fmla="*/ 80514 h 101942"/>
                    <a:gd name="connsiteX41" fmla="*/ 61274 w 190456"/>
                    <a:gd name="connsiteY41" fmla="*/ 72558 h 101942"/>
                    <a:gd name="connsiteX42" fmla="*/ 60223 w 190456"/>
                    <a:gd name="connsiteY42" fmla="*/ 71057 h 101942"/>
                    <a:gd name="connsiteX43" fmla="*/ 56456 w 190456"/>
                    <a:gd name="connsiteY43" fmla="*/ 70435 h 101942"/>
                    <a:gd name="connsiteX44" fmla="*/ 53289 w 190456"/>
                    <a:gd name="connsiteY44" fmla="*/ 72595 h 101942"/>
                    <a:gd name="connsiteX45" fmla="*/ 46762 w 190456"/>
                    <a:gd name="connsiteY45" fmla="*/ 71570 h 101942"/>
                    <a:gd name="connsiteX46" fmla="*/ 39418 w 190456"/>
                    <a:gd name="connsiteY46" fmla="*/ 75414 h 101942"/>
                    <a:gd name="connsiteX47" fmla="*/ 33859 w 190456"/>
                    <a:gd name="connsiteY47" fmla="*/ 73327 h 101942"/>
                    <a:gd name="connsiteX48" fmla="*/ 31442 w 190456"/>
                    <a:gd name="connsiteY48" fmla="*/ 68836 h 101942"/>
                    <a:gd name="connsiteX49" fmla="*/ 24632 w 190456"/>
                    <a:gd name="connsiteY49" fmla="*/ 53033 h 101942"/>
                    <a:gd name="connsiteX50" fmla="*/ 20989 w 190456"/>
                    <a:gd name="connsiteY50" fmla="*/ 48848 h 101942"/>
                    <a:gd name="connsiteX51" fmla="*/ 11003 w 190456"/>
                    <a:gd name="connsiteY51" fmla="*/ 48714 h 101942"/>
                    <a:gd name="connsiteX52" fmla="*/ 7168 w 190456"/>
                    <a:gd name="connsiteY52" fmla="*/ 46310 h 101942"/>
                    <a:gd name="connsiteX53" fmla="*/ 176 w 190456"/>
                    <a:gd name="connsiteY53" fmla="*/ 25675 h 101942"/>
                    <a:gd name="connsiteX54" fmla="*/ 0 w 190456"/>
                    <a:gd name="connsiteY54" fmla="*/ 20843 h 101942"/>
                    <a:gd name="connsiteX55" fmla="*/ 3117 w 190456"/>
                    <a:gd name="connsiteY55" fmla="*/ 17413 h 101942"/>
                    <a:gd name="connsiteX56" fmla="*/ 9370 w 190456"/>
                    <a:gd name="connsiteY56" fmla="*/ 17682 h 101942"/>
                    <a:gd name="connsiteX57" fmla="*/ 28257 w 190456"/>
                    <a:gd name="connsiteY57" fmla="*/ 36084 h 101942"/>
                    <a:gd name="connsiteX58" fmla="*/ 33575 w 190456"/>
                    <a:gd name="connsiteY58" fmla="*/ 38183 h 101942"/>
                    <a:gd name="connsiteX59" fmla="*/ 40793 w 190456"/>
                    <a:gd name="connsiteY59" fmla="*/ 37646 h 101942"/>
                    <a:gd name="connsiteX60" fmla="*/ 48104 w 190456"/>
                    <a:gd name="connsiteY60" fmla="*/ 32789 h 101942"/>
                    <a:gd name="connsiteX61" fmla="*/ 63149 w 190456"/>
                    <a:gd name="connsiteY61" fmla="*/ 13887 h 101942"/>
                    <a:gd name="connsiteX62" fmla="*/ 67667 w 190456"/>
                    <a:gd name="connsiteY62" fmla="*/ 11092 h 101942"/>
                    <a:gd name="connsiteX63" fmla="*/ 74136 w 190456"/>
                    <a:gd name="connsiteY63" fmla="*/ 7102 h 101942"/>
                    <a:gd name="connsiteX64" fmla="*/ 84913 w 190456"/>
                    <a:gd name="connsiteY64" fmla="*/ 1342 h 101942"/>
                    <a:gd name="connsiteX65" fmla="*/ 93857 w 190456"/>
                    <a:gd name="connsiteY65" fmla="*/ 0 h 101942"/>
                    <a:gd name="connsiteX66" fmla="*/ 104460 w 190456"/>
                    <a:gd name="connsiteY66" fmla="*/ 3429 h 101942"/>
                    <a:gd name="connsiteX67" fmla="*/ 118213 w 190456"/>
                    <a:gd name="connsiteY67" fmla="*/ 11068 h 1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456" h="101942">
                      <a:moveTo>
                        <a:pt x="118213" y="11068"/>
                      </a:moveTo>
                      <a:lnTo>
                        <a:pt x="122989" y="11910"/>
                      </a:lnTo>
                      <a:lnTo>
                        <a:pt x="125631" y="9006"/>
                      </a:lnTo>
                      <a:lnTo>
                        <a:pt x="131875" y="2160"/>
                      </a:lnTo>
                      <a:lnTo>
                        <a:pt x="141361" y="2062"/>
                      </a:lnTo>
                      <a:lnTo>
                        <a:pt x="148688" y="11471"/>
                      </a:lnTo>
                      <a:lnTo>
                        <a:pt x="157565" y="15473"/>
                      </a:lnTo>
                      <a:lnTo>
                        <a:pt x="165375" y="24613"/>
                      </a:lnTo>
                      <a:lnTo>
                        <a:pt x="172302" y="22832"/>
                      </a:lnTo>
                      <a:lnTo>
                        <a:pt x="179329" y="30983"/>
                      </a:lnTo>
                      <a:lnTo>
                        <a:pt x="183354" y="31862"/>
                      </a:lnTo>
                      <a:lnTo>
                        <a:pt x="184155" y="40489"/>
                      </a:lnTo>
                      <a:lnTo>
                        <a:pt x="189798" y="44870"/>
                      </a:lnTo>
                      <a:lnTo>
                        <a:pt x="190456" y="49434"/>
                      </a:lnTo>
                      <a:lnTo>
                        <a:pt x="180862" y="53351"/>
                      </a:lnTo>
                      <a:lnTo>
                        <a:pt x="169335" y="51984"/>
                      </a:lnTo>
                      <a:lnTo>
                        <a:pt x="144653" y="52643"/>
                      </a:lnTo>
                      <a:lnTo>
                        <a:pt x="134500" y="54803"/>
                      </a:lnTo>
                      <a:lnTo>
                        <a:pt x="126990" y="61197"/>
                      </a:lnTo>
                      <a:lnTo>
                        <a:pt x="123389" y="72021"/>
                      </a:lnTo>
                      <a:lnTo>
                        <a:pt x="120189" y="73412"/>
                      </a:lnTo>
                      <a:lnTo>
                        <a:pt x="114570" y="69800"/>
                      </a:lnTo>
                      <a:lnTo>
                        <a:pt x="109361" y="70508"/>
                      </a:lnTo>
                      <a:lnTo>
                        <a:pt x="104026" y="67897"/>
                      </a:lnTo>
                      <a:lnTo>
                        <a:pt x="95642" y="56743"/>
                      </a:lnTo>
                      <a:lnTo>
                        <a:pt x="82813" y="53912"/>
                      </a:lnTo>
                      <a:lnTo>
                        <a:pt x="79753" y="54657"/>
                      </a:lnTo>
                      <a:lnTo>
                        <a:pt x="76627" y="55413"/>
                      </a:lnTo>
                      <a:lnTo>
                        <a:pt x="75278" y="59550"/>
                      </a:lnTo>
                      <a:lnTo>
                        <a:pt x="76753" y="65859"/>
                      </a:lnTo>
                      <a:lnTo>
                        <a:pt x="85613" y="76231"/>
                      </a:lnTo>
                      <a:lnTo>
                        <a:pt x="85022" y="80588"/>
                      </a:lnTo>
                      <a:lnTo>
                        <a:pt x="82071" y="81966"/>
                      </a:lnTo>
                      <a:lnTo>
                        <a:pt x="63850" y="81625"/>
                      </a:lnTo>
                      <a:lnTo>
                        <a:pt x="60449" y="84297"/>
                      </a:lnTo>
                      <a:lnTo>
                        <a:pt x="59615" y="88922"/>
                      </a:lnTo>
                      <a:lnTo>
                        <a:pt x="63049" y="101027"/>
                      </a:lnTo>
                      <a:lnTo>
                        <a:pt x="58840" y="101943"/>
                      </a:lnTo>
                      <a:lnTo>
                        <a:pt x="52972" y="98343"/>
                      </a:lnTo>
                      <a:lnTo>
                        <a:pt x="50038" y="93095"/>
                      </a:lnTo>
                      <a:lnTo>
                        <a:pt x="52831" y="80514"/>
                      </a:lnTo>
                      <a:lnTo>
                        <a:pt x="61274" y="72558"/>
                      </a:lnTo>
                      <a:lnTo>
                        <a:pt x="60223" y="71057"/>
                      </a:lnTo>
                      <a:lnTo>
                        <a:pt x="56456" y="70435"/>
                      </a:lnTo>
                      <a:lnTo>
                        <a:pt x="53289" y="72595"/>
                      </a:lnTo>
                      <a:lnTo>
                        <a:pt x="46762" y="71570"/>
                      </a:lnTo>
                      <a:lnTo>
                        <a:pt x="39418" y="75414"/>
                      </a:lnTo>
                      <a:lnTo>
                        <a:pt x="33859" y="73327"/>
                      </a:lnTo>
                      <a:lnTo>
                        <a:pt x="31442" y="68836"/>
                      </a:lnTo>
                      <a:lnTo>
                        <a:pt x="24632" y="53033"/>
                      </a:lnTo>
                      <a:lnTo>
                        <a:pt x="20989" y="48848"/>
                      </a:lnTo>
                      <a:lnTo>
                        <a:pt x="11003" y="48714"/>
                      </a:lnTo>
                      <a:lnTo>
                        <a:pt x="7168" y="46310"/>
                      </a:lnTo>
                      <a:lnTo>
                        <a:pt x="176" y="25675"/>
                      </a:lnTo>
                      <a:lnTo>
                        <a:pt x="0" y="20843"/>
                      </a:lnTo>
                      <a:lnTo>
                        <a:pt x="3117" y="17413"/>
                      </a:lnTo>
                      <a:lnTo>
                        <a:pt x="9370" y="17682"/>
                      </a:lnTo>
                      <a:lnTo>
                        <a:pt x="28257" y="36084"/>
                      </a:lnTo>
                      <a:lnTo>
                        <a:pt x="33575" y="38183"/>
                      </a:lnTo>
                      <a:lnTo>
                        <a:pt x="40793" y="37646"/>
                      </a:lnTo>
                      <a:lnTo>
                        <a:pt x="48104" y="32789"/>
                      </a:lnTo>
                      <a:lnTo>
                        <a:pt x="63149" y="13887"/>
                      </a:lnTo>
                      <a:lnTo>
                        <a:pt x="67667" y="11092"/>
                      </a:lnTo>
                      <a:lnTo>
                        <a:pt x="74136" y="7102"/>
                      </a:lnTo>
                      <a:lnTo>
                        <a:pt x="84913" y="1342"/>
                      </a:lnTo>
                      <a:lnTo>
                        <a:pt x="93857" y="0"/>
                      </a:lnTo>
                      <a:lnTo>
                        <a:pt x="104460" y="3429"/>
                      </a:lnTo>
                      <a:lnTo>
                        <a:pt x="118213" y="11068"/>
                      </a:lnTo>
                    </a:path>
                  </a:pathLst>
                </a:custGeom>
                <a:solidFill>
                  <a:srgbClr val="FFFFFF"/>
                </a:solidFill>
                <a:ln w="12177"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DBB69CC8-F0FE-A683-259A-DF13646B9646}"/>
                    </a:ext>
                  </a:extLst>
                </p:cNvPr>
                <p:cNvSpPr/>
                <p:nvPr/>
              </p:nvSpPr>
              <p:spPr>
                <a:xfrm>
                  <a:off x="6392622" y="5028280"/>
                  <a:ext cx="43143" cy="79574"/>
                </a:xfrm>
                <a:custGeom>
                  <a:avLst/>
                  <a:gdLst>
                    <a:gd name="connsiteX0" fmla="*/ 26265 w 43143"/>
                    <a:gd name="connsiteY0" fmla="*/ 0 h 79574"/>
                    <a:gd name="connsiteX1" fmla="*/ 41969 w 43143"/>
                    <a:gd name="connsiteY1" fmla="*/ 19524 h 79574"/>
                    <a:gd name="connsiteX2" fmla="*/ 43144 w 43143"/>
                    <a:gd name="connsiteY2" fmla="*/ 24320 h 79574"/>
                    <a:gd name="connsiteX3" fmla="*/ 37985 w 43143"/>
                    <a:gd name="connsiteY3" fmla="*/ 53314 h 79574"/>
                    <a:gd name="connsiteX4" fmla="*/ 33825 w 43143"/>
                    <a:gd name="connsiteY4" fmla="*/ 75889 h 79574"/>
                    <a:gd name="connsiteX5" fmla="*/ 30966 w 43143"/>
                    <a:gd name="connsiteY5" fmla="*/ 79575 h 79574"/>
                    <a:gd name="connsiteX6" fmla="*/ 21665 w 43143"/>
                    <a:gd name="connsiteY6" fmla="*/ 77635 h 79574"/>
                    <a:gd name="connsiteX7" fmla="*/ 11145 w 43143"/>
                    <a:gd name="connsiteY7" fmla="*/ 63272 h 79574"/>
                    <a:gd name="connsiteX8" fmla="*/ 3260 w 43143"/>
                    <a:gd name="connsiteY8" fmla="*/ 39366 h 79574"/>
                    <a:gd name="connsiteX9" fmla="*/ 2976 w 43143"/>
                    <a:gd name="connsiteY9" fmla="*/ 37560 h 79574"/>
                    <a:gd name="connsiteX10" fmla="*/ 0 w 43143"/>
                    <a:gd name="connsiteY10" fmla="*/ 18853 h 79574"/>
                    <a:gd name="connsiteX11" fmla="*/ 426 w 43143"/>
                    <a:gd name="connsiteY11" fmla="*/ 10177 h 79574"/>
                    <a:gd name="connsiteX12" fmla="*/ 3622 w 43143"/>
                    <a:gd name="connsiteY12" fmla="*/ 4161 h 79574"/>
                    <a:gd name="connsiteX13" fmla="*/ 4160 w 43143"/>
                    <a:gd name="connsiteY13" fmla="*/ 3148 h 79574"/>
                    <a:gd name="connsiteX14" fmla="*/ 5314 w 43143"/>
                    <a:gd name="connsiteY14" fmla="*/ 3246 h 79574"/>
                    <a:gd name="connsiteX15" fmla="*/ 8411 w 43143"/>
                    <a:gd name="connsiteY15" fmla="*/ 3490 h 79574"/>
                    <a:gd name="connsiteX16" fmla="*/ 12353 w 43143"/>
                    <a:gd name="connsiteY16" fmla="*/ 8688 h 79574"/>
                    <a:gd name="connsiteX17" fmla="*/ 16571 w 43143"/>
                    <a:gd name="connsiteY17" fmla="*/ 8017 h 79574"/>
                    <a:gd name="connsiteX18" fmla="*/ 19271 w 43143"/>
                    <a:gd name="connsiteY18" fmla="*/ 12 h 79574"/>
                    <a:gd name="connsiteX19" fmla="*/ 26265 w 43143"/>
                    <a:gd name="connsiteY19" fmla="*/ 0 h 7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143" h="79574">
                      <a:moveTo>
                        <a:pt x="26265" y="0"/>
                      </a:moveTo>
                      <a:lnTo>
                        <a:pt x="41969" y="19524"/>
                      </a:lnTo>
                      <a:lnTo>
                        <a:pt x="43144" y="24320"/>
                      </a:lnTo>
                      <a:lnTo>
                        <a:pt x="37985" y="53314"/>
                      </a:lnTo>
                      <a:lnTo>
                        <a:pt x="33825" y="75889"/>
                      </a:lnTo>
                      <a:lnTo>
                        <a:pt x="30966" y="79575"/>
                      </a:lnTo>
                      <a:lnTo>
                        <a:pt x="21665" y="77635"/>
                      </a:lnTo>
                      <a:lnTo>
                        <a:pt x="11145" y="63272"/>
                      </a:lnTo>
                      <a:lnTo>
                        <a:pt x="3260" y="39366"/>
                      </a:lnTo>
                      <a:lnTo>
                        <a:pt x="2976" y="37560"/>
                      </a:lnTo>
                      <a:lnTo>
                        <a:pt x="0" y="18853"/>
                      </a:lnTo>
                      <a:lnTo>
                        <a:pt x="426" y="10177"/>
                      </a:lnTo>
                      <a:lnTo>
                        <a:pt x="3622" y="4161"/>
                      </a:lnTo>
                      <a:lnTo>
                        <a:pt x="4160" y="3148"/>
                      </a:lnTo>
                      <a:lnTo>
                        <a:pt x="5314" y="3246"/>
                      </a:lnTo>
                      <a:lnTo>
                        <a:pt x="8411" y="3490"/>
                      </a:lnTo>
                      <a:lnTo>
                        <a:pt x="12353" y="8688"/>
                      </a:lnTo>
                      <a:lnTo>
                        <a:pt x="16571" y="8017"/>
                      </a:lnTo>
                      <a:lnTo>
                        <a:pt x="19271" y="12"/>
                      </a:lnTo>
                      <a:lnTo>
                        <a:pt x="26265" y="0"/>
                      </a:lnTo>
                    </a:path>
                  </a:pathLst>
                </a:custGeom>
                <a:solidFill>
                  <a:srgbClr val="FFFFFF"/>
                </a:solidFill>
                <a:ln w="12177"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D6EF2A59-FEC6-A0D3-C158-443637AA260C}"/>
                    </a:ext>
                  </a:extLst>
                </p:cNvPr>
                <p:cNvSpPr/>
                <p:nvPr/>
              </p:nvSpPr>
              <p:spPr>
                <a:xfrm>
                  <a:off x="6459140" y="5022093"/>
                  <a:ext cx="82803" cy="68482"/>
                </a:xfrm>
                <a:custGeom>
                  <a:avLst/>
                  <a:gdLst>
                    <a:gd name="connsiteX0" fmla="*/ 20671 w 82803"/>
                    <a:gd name="connsiteY0" fmla="*/ 67299 h 68482"/>
                    <a:gd name="connsiteX1" fmla="*/ 16470 w 82803"/>
                    <a:gd name="connsiteY1" fmla="*/ 68482 h 68482"/>
                    <a:gd name="connsiteX2" fmla="*/ 5259 w 82803"/>
                    <a:gd name="connsiteY2" fmla="*/ 55401 h 68482"/>
                    <a:gd name="connsiteX3" fmla="*/ 0 w 82803"/>
                    <a:gd name="connsiteY3" fmla="*/ 41331 h 68482"/>
                    <a:gd name="connsiteX4" fmla="*/ 5326 w 82803"/>
                    <a:gd name="connsiteY4" fmla="*/ 30178 h 68482"/>
                    <a:gd name="connsiteX5" fmla="*/ 13336 w 82803"/>
                    <a:gd name="connsiteY5" fmla="*/ 24003 h 68482"/>
                    <a:gd name="connsiteX6" fmla="*/ 32591 w 82803"/>
                    <a:gd name="connsiteY6" fmla="*/ 17926 h 68482"/>
                    <a:gd name="connsiteX7" fmla="*/ 36675 w 82803"/>
                    <a:gd name="connsiteY7" fmla="*/ 15424 h 68482"/>
                    <a:gd name="connsiteX8" fmla="*/ 61898 w 82803"/>
                    <a:gd name="connsiteY8" fmla="*/ 0 h 68482"/>
                    <a:gd name="connsiteX9" fmla="*/ 70392 w 82803"/>
                    <a:gd name="connsiteY9" fmla="*/ 183 h 68482"/>
                    <a:gd name="connsiteX10" fmla="*/ 73760 w 82803"/>
                    <a:gd name="connsiteY10" fmla="*/ 3368 h 68482"/>
                    <a:gd name="connsiteX11" fmla="*/ 77069 w 82803"/>
                    <a:gd name="connsiteY11" fmla="*/ 12166 h 68482"/>
                    <a:gd name="connsiteX12" fmla="*/ 82803 w 82803"/>
                    <a:gd name="connsiteY12" fmla="*/ 18829 h 68482"/>
                    <a:gd name="connsiteX13" fmla="*/ 81170 w 82803"/>
                    <a:gd name="connsiteY13" fmla="*/ 21941 h 68482"/>
                    <a:gd name="connsiteX14" fmla="*/ 66175 w 82803"/>
                    <a:gd name="connsiteY14" fmla="*/ 28372 h 68482"/>
                    <a:gd name="connsiteX15" fmla="*/ 48153 w 82803"/>
                    <a:gd name="connsiteY15" fmla="*/ 40770 h 68482"/>
                    <a:gd name="connsiteX16" fmla="*/ 27556 w 82803"/>
                    <a:gd name="connsiteY16" fmla="*/ 44101 h 68482"/>
                    <a:gd name="connsiteX17" fmla="*/ 20671 w 82803"/>
                    <a:gd name="connsiteY17" fmla="*/ 67299 h 6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803" h="68482">
                      <a:moveTo>
                        <a:pt x="20671" y="67299"/>
                      </a:moveTo>
                      <a:lnTo>
                        <a:pt x="16470" y="68482"/>
                      </a:lnTo>
                      <a:lnTo>
                        <a:pt x="5259" y="55401"/>
                      </a:lnTo>
                      <a:lnTo>
                        <a:pt x="0" y="41331"/>
                      </a:lnTo>
                      <a:lnTo>
                        <a:pt x="5326" y="30178"/>
                      </a:lnTo>
                      <a:lnTo>
                        <a:pt x="13336" y="24003"/>
                      </a:lnTo>
                      <a:lnTo>
                        <a:pt x="32591" y="17926"/>
                      </a:lnTo>
                      <a:lnTo>
                        <a:pt x="36675" y="15424"/>
                      </a:lnTo>
                      <a:lnTo>
                        <a:pt x="61898" y="0"/>
                      </a:lnTo>
                      <a:lnTo>
                        <a:pt x="70392" y="183"/>
                      </a:lnTo>
                      <a:lnTo>
                        <a:pt x="73760" y="3368"/>
                      </a:lnTo>
                      <a:lnTo>
                        <a:pt x="77069" y="12166"/>
                      </a:lnTo>
                      <a:lnTo>
                        <a:pt x="82803" y="18829"/>
                      </a:lnTo>
                      <a:lnTo>
                        <a:pt x="81170" y="21941"/>
                      </a:lnTo>
                      <a:lnTo>
                        <a:pt x="66175" y="28372"/>
                      </a:lnTo>
                      <a:lnTo>
                        <a:pt x="48153" y="40770"/>
                      </a:lnTo>
                      <a:lnTo>
                        <a:pt x="27556" y="44101"/>
                      </a:lnTo>
                      <a:lnTo>
                        <a:pt x="20671" y="67299"/>
                      </a:lnTo>
                    </a:path>
                  </a:pathLst>
                </a:custGeom>
                <a:solidFill>
                  <a:srgbClr val="FFFFFF"/>
                </a:solidFill>
                <a:ln w="12177"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05B69BED-C9A2-E01E-D508-FC8CB7A2DCC0}"/>
                    </a:ext>
                  </a:extLst>
                </p:cNvPr>
                <p:cNvSpPr/>
                <p:nvPr/>
              </p:nvSpPr>
              <p:spPr>
                <a:xfrm>
                  <a:off x="6524464" y="5005632"/>
                  <a:ext cx="118137" cy="76023"/>
                </a:xfrm>
                <a:custGeom>
                  <a:avLst/>
                  <a:gdLst>
                    <a:gd name="connsiteX0" fmla="*/ 91439 w 118137"/>
                    <a:gd name="connsiteY0" fmla="*/ 8835 h 76023"/>
                    <a:gd name="connsiteX1" fmla="*/ 98825 w 118137"/>
                    <a:gd name="connsiteY1" fmla="*/ 12886 h 76023"/>
                    <a:gd name="connsiteX2" fmla="*/ 111019 w 118137"/>
                    <a:gd name="connsiteY2" fmla="*/ 11678 h 76023"/>
                    <a:gd name="connsiteX3" fmla="*/ 117446 w 118137"/>
                    <a:gd name="connsiteY3" fmla="*/ 16791 h 76023"/>
                    <a:gd name="connsiteX4" fmla="*/ 117263 w 118137"/>
                    <a:gd name="connsiteY4" fmla="*/ 18829 h 76023"/>
                    <a:gd name="connsiteX5" fmla="*/ 118137 w 118137"/>
                    <a:gd name="connsiteY5" fmla="*/ 22368 h 76023"/>
                    <a:gd name="connsiteX6" fmla="*/ 113312 w 118137"/>
                    <a:gd name="connsiteY6" fmla="*/ 34010 h 76023"/>
                    <a:gd name="connsiteX7" fmla="*/ 107611 w 118137"/>
                    <a:gd name="connsiteY7" fmla="*/ 42124 h 76023"/>
                    <a:gd name="connsiteX8" fmla="*/ 100801 w 118137"/>
                    <a:gd name="connsiteY8" fmla="*/ 47213 h 76023"/>
                    <a:gd name="connsiteX9" fmla="*/ 94773 w 118137"/>
                    <a:gd name="connsiteY9" fmla="*/ 46163 h 76023"/>
                    <a:gd name="connsiteX10" fmla="*/ 90431 w 118137"/>
                    <a:gd name="connsiteY10" fmla="*/ 36389 h 76023"/>
                    <a:gd name="connsiteX11" fmla="*/ 84071 w 118137"/>
                    <a:gd name="connsiteY11" fmla="*/ 33314 h 76023"/>
                    <a:gd name="connsiteX12" fmla="*/ 59074 w 118137"/>
                    <a:gd name="connsiteY12" fmla="*/ 39330 h 76023"/>
                    <a:gd name="connsiteX13" fmla="*/ 49071 w 118137"/>
                    <a:gd name="connsiteY13" fmla="*/ 45822 h 76023"/>
                    <a:gd name="connsiteX14" fmla="*/ 31791 w 118137"/>
                    <a:gd name="connsiteY14" fmla="*/ 65078 h 76023"/>
                    <a:gd name="connsiteX15" fmla="*/ 18172 w 118137"/>
                    <a:gd name="connsiteY15" fmla="*/ 74755 h 76023"/>
                    <a:gd name="connsiteX16" fmla="*/ 11478 w 118137"/>
                    <a:gd name="connsiteY16" fmla="*/ 76024 h 76023"/>
                    <a:gd name="connsiteX17" fmla="*/ 7185 w 118137"/>
                    <a:gd name="connsiteY17" fmla="*/ 71106 h 76023"/>
                    <a:gd name="connsiteX18" fmla="*/ 1575 w 118137"/>
                    <a:gd name="connsiteY18" fmla="*/ 64675 h 76023"/>
                    <a:gd name="connsiteX19" fmla="*/ 0 w 118137"/>
                    <a:gd name="connsiteY19" fmla="*/ 55560 h 76023"/>
                    <a:gd name="connsiteX20" fmla="*/ 4668 w 118137"/>
                    <a:gd name="connsiteY20" fmla="*/ 53607 h 76023"/>
                    <a:gd name="connsiteX21" fmla="*/ 10678 w 118137"/>
                    <a:gd name="connsiteY21" fmla="*/ 54144 h 76023"/>
                    <a:gd name="connsiteX22" fmla="*/ 17121 w 118137"/>
                    <a:gd name="connsiteY22" fmla="*/ 46005 h 76023"/>
                    <a:gd name="connsiteX23" fmla="*/ 36959 w 118137"/>
                    <a:gd name="connsiteY23" fmla="*/ 35315 h 76023"/>
                    <a:gd name="connsiteX24" fmla="*/ 42027 w 118137"/>
                    <a:gd name="connsiteY24" fmla="*/ 30544 h 76023"/>
                    <a:gd name="connsiteX25" fmla="*/ 45978 w 118137"/>
                    <a:gd name="connsiteY25" fmla="*/ 22246 h 76023"/>
                    <a:gd name="connsiteX26" fmla="*/ 56748 w 118137"/>
                    <a:gd name="connsiteY26" fmla="*/ 9360 h 76023"/>
                    <a:gd name="connsiteX27" fmla="*/ 68751 w 118137"/>
                    <a:gd name="connsiteY27" fmla="*/ 2794 h 76023"/>
                    <a:gd name="connsiteX28" fmla="*/ 75385 w 118137"/>
                    <a:gd name="connsiteY28" fmla="*/ 0 h 76023"/>
                    <a:gd name="connsiteX29" fmla="*/ 83888 w 118137"/>
                    <a:gd name="connsiteY29" fmla="*/ 195 h 76023"/>
                    <a:gd name="connsiteX30" fmla="*/ 91439 w 118137"/>
                    <a:gd name="connsiteY30" fmla="*/ 8835 h 7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137" h="76023">
                      <a:moveTo>
                        <a:pt x="91439" y="8835"/>
                      </a:moveTo>
                      <a:lnTo>
                        <a:pt x="98825" y="12886"/>
                      </a:lnTo>
                      <a:lnTo>
                        <a:pt x="111019" y="11678"/>
                      </a:lnTo>
                      <a:lnTo>
                        <a:pt x="117446" y="16791"/>
                      </a:lnTo>
                      <a:lnTo>
                        <a:pt x="117263" y="18829"/>
                      </a:lnTo>
                      <a:lnTo>
                        <a:pt x="118137" y="22368"/>
                      </a:lnTo>
                      <a:lnTo>
                        <a:pt x="113312" y="34010"/>
                      </a:lnTo>
                      <a:lnTo>
                        <a:pt x="107611" y="42124"/>
                      </a:lnTo>
                      <a:lnTo>
                        <a:pt x="100801" y="47213"/>
                      </a:lnTo>
                      <a:lnTo>
                        <a:pt x="94773" y="46163"/>
                      </a:lnTo>
                      <a:lnTo>
                        <a:pt x="90431" y="36389"/>
                      </a:lnTo>
                      <a:lnTo>
                        <a:pt x="84071" y="33314"/>
                      </a:lnTo>
                      <a:lnTo>
                        <a:pt x="59074" y="39330"/>
                      </a:lnTo>
                      <a:lnTo>
                        <a:pt x="49071" y="45822"/>
                      </a:lnTo>
                      <a:lnTo>
                        <a:pt x="31791" y="65078"/>
                      </a:lnTo>
                      <a:lnTo>
                        <a:pt x="18172" y="74755"/>
                      </a:lnTo>
                      <a:lnTo>
                        <a:pt x="11478" y="76024"/>
                      </a:lnTo>
                      <a:lnTo>
                        <a:pt x="7185" y="71106"/>
                      </a:lnTo>
                      <a:lnTo>
                        <a:pt x="1575" y="64675"/>
                      </a:lnTo>
                      <a:lnTo>
                        <a:pt x="0" y="55560"/>
                      </a:lnTo>
                      <a:lnTo>
                        <a:pt x="4668" y="53607"/>
                      </a:lnTo>
                      <a:lnTo>
                        <a:pt x="10678" y="54144"/>
                      </a:lnTo>
                      <a:lnTo>
                        <a:pt x="17121" y="46005"/>
                      </a:lnTo>
                      <a:lnTo>
                        <a:pt x="36959" y="35315"/>
                      </a:lnTo>
                      <a:lnTo>
                        <a:pt x="42027" y="30544"/>
                      </a:lnTo>
                      <a:lnTo>
                        <a:pt x="45978" y="22246"/>
                      </a:lnTo>
                      <a:lnTo>
                        <a:pt x="56748" y="9360"/>
                      </a:lnTo>
                      <a:lnTo>
                        <a:pt x="68751" y="2794"/>
                      </a:lnTo>
                      <a:lnTo>
                        <a:pt x="75385" y="0"/>
                      </a:lnTo>
                      <a:lnTo>
                        <a:pt x="83888" y="195"/>
                      </a:lnTo>
                      <a:lnTo>
                        <a:pt x="91439" y="8835"/>
                      </a:lnTo>
                    </a:path>
                  </a:pathLst>
                </a:custGeom>
                <a:solidFill>
                  <a:srgbClr val="FFFFFF"/>
                </a:solidFill>
                <a:ln w="12177" cap="flat">
                  <a:solidFill>
                    <a:srgbClr val="000000"/>
                  </a:solidFill>
                  <a:prstDash val="solid"/>
                  <a:round/>
                </a:ln>
              </p:spPr>
              <p:txBody>
                <a:bodyPr rtlCol="0" anchor="ctr"/>
                <a:lstStyle/>
                <a:p>
                  <a:endParaRPr lang="LID4096"/>
                </a:p>
              </p:txBody>
            </p:sp>
            <p:sp>
              <p:nvSpPr>
                <p:cNvPr id="45" name="Freeform: Shape 44">
                  <a:extLst>
                    <a:ext uri="{FF2B5EF4-FFF2-40B4-BE49-F238E27FC236}">
                      <a16:creationId xmlns:a16="http://schemas.microsoft.com/office/drawing/2014/main" id="{846B0BB7-4E64-9445-2DB5-0292344EEB57}"/>
                    </a:ext>
                  </a:extLst>
                </p:cNvPr>
                <p:cNvSpPr/>
                <p:nvPr/>
              </p:nvSpPr>
              <p:spPr>
                <a:xfrm>
                  <a:off x="6527674" y="4990610"/>
                  <a:ext cx="57021" cy="43124"/>
                </a:xfrm>
                <a:custGeom>
                  <a:avLst/>
                  <a:gdLst>
                    <a:gd name="connsiteX0" fmla="*/ 53829 w 57021"/>
                    <a:gd name="connsiteY0" fmla="*/ 4747 h 43124"/>
                    <a:gd name="connsiteX1" fmla="*/ 57022 w 57021"/>
                    <a:gd name="connsiteY1" fmla="*/ 10238 h 43124"/>
                    <a:gd name="connsiteX2" fmla="*/ 54172 w 57021"/>
                    <a:gd name="connsiteY2" fmla="*/ 14167 h 43124"/>
                    <a:gd name="connsiteX3" fmla="*/ 46803 w 57021"/>
                    <a:gd name="connsiteY3" fmla="*/ 17755 h 43124"/>
                    <a:gd name="connsiteX4" fmla="*/ 39126 w 57021"/>
                    <a:gd name="connsiteY4" fmla="*/ 26443 h 43124"/>
                    <a:gd name="connsiteX5" fmla="*/ 33599 w 57021"/>
                    <a:gd name="connsiteY5" fmla="*/ 39391 h 43124"/>
                    <a:gd name="connsiteX6" fmla="*/ 30232 w 57021"/>
                    <a:gd name="connsiteY6" fmla="*/ 42832 h 43124"/>
                    <a:gd name="connsiteX7" fmla="*/ 22255 w 57021"/>
                    <a:gd name="connsiteY7" fmla="*/ 43125 h 43124"/>
                    <a:gd name="connsiteX8" fmla="*/ 15153 w 57021"/>
                    <a:gd name="connsiteY8" fmla="*/ 40086 h 43124"/>
                    <a:gd name="connsiteX9" fmla="*/ 13211 w 57021"/>
                    <a:gd name="connsiteY9" fmla="*/ 34802 h 43124"/>
                    <a:gd name="connsiteX10" fmla="*/ 14002 w 57021"/>
                    <a:gd name="connsiteY10" fmla="*/ 29177 h 43124"/>
                    <a:gd name="connsiteX11" fmla="*/ 16437 w 57021"/>
                    <a:gd name="connsiteY11" fmla="*/ 27298 h 43124"/>
                    <a:gd name="connsiteX12" fmla="*/ 3484 w 57021"/>
                    <a:gd name="connsiteY12" fmla="*/ 14533 h 43124"/>
                    <a:gd name="connsiteX13" fmla="*/ 0 w 57021"/>
                    <a:gd name="connsiteY13" fmla="*/ 8042 h 43124"/>
                    <a:gd name="connsiteX14" fmla="*/ 8952 w 57021"/>
                    <a:gd name="connsiteY14" fmla="*/ 6943 h 43124"/>
                    <a:gd name="connsiteX15" fmla="*/ 12769 w 57021"/>
                    <a:gd name="connsiteY15" fmla="*/ 8835 h 43124"/>
                    <a:gd name="connsiteX16" fmla="*/ 16845 w 57021"/>
                    <a:gd name="connsiteY16" fmla="*/ 4088 h 43124"/>
                    <a:gd name="connsiteX17" fmla="*/ 26214 w 57021"/>
                    <a:gd name="connsiteY17" fmla="*/ 940 h 43124"/>
                    <a:gd name="connsiteX18" fmla="*/ 37676 w 57021"/>
                    <a:gd name="connsiteY18" fmla="*/ 0 h 43124"/>
                    <a:gd name="connsiteX19" fmla="*/ 47720 w 57021"/>
                    <a:gd name="connsiteY19" fmla="*/ 1659 h 43124"/>
                    <a:gd name="connsiteX20" fmla="*/ 53829 w 57021"/>
                    <a:gd name="connsiteY20" fmla="*/ 4747 h 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021" h="43124">
                      <a:moveTo>
                        <a:pt x="53829" y="4747"/>
                      </a:moveTo>
                      <a:lnTo>
                        <a:pt x="57022" y="10238"/>
                      </a:lnTo>
                      <a:lnTo>
                        <a:pt x="54172" y="14167"/>
                      </a:lnTo>
                      <a:lnTo>
                        <a:pt x="46803" y="17755"/>
                      </a:lnTo>
                      <a:lnTo>
                        <a:pt x="39126" y="26443"/>
                      </a:lnTo>
                      <a:lnTo>
                        <a:pt x="33599" y="39391"/>
                      </a:lnTo>
                      <a:lnTo>
                        <a:pt x="30232" y="42832"/>
                      </a:lnTo>
                      <a:lnTo>
                        <a:pt x="22255" y="43125"/>
                      </a:lnTo>
                      <a:lnTo>
                        <a:pt x="15153" y="40086"/>
                      </a:lnTo>
                      <a:lnTo>
                        <a:pt x="13211" y="34802"/>
                      </a:lnTo>
                      <a:lnTo>
                        <a:pt x="14002" y="29177"/>
                      </a:lnTo>
                      <a:lnTo>
                        <a:pt x="16437" y="27298"/>
                      </a:lnTo>
                      <a:lnTo>
                        <a:pt x="3484" y="14533"/>
                      </a:lnTo>
                      <a:lnTo>
                        <a:pt x="0" y="8042"/>
                      </a:lnTo>
                      <a:lnTo>
                        <a:pt x="8952" y="6943"/>
                      </a:lnTo>
                      <a:lnTo>
                        <a:pt x="12769" y="8835"/>
                      </a:lnTo>
                      <a:lnTo>
                        <a:pt x="16845" y="4088"/>
                      </a:lnTo>
                      <a:lnTo>
                        <a:pt x="26214" y="940"/>
                      </a:lnTo>
                      <a:lnTo>
                        <a:pt x="37676" y="0"/>
                      </a:lnTo>
                      <a:lnTo>
                        <a:pt x="47720" y="1659"/>
                      </a:lnTo>
                      <a:lnTo>
                        <a:pt x="53829" y="4747"/>
                      </a:lnTo>
                    </a:path>
                  </a:pathLst>
                </a:custGeom>
                <a:solidFill>
                  <a:srgbClr val="FFFFFF"/>
                </a:solidFill>
                <a:ln w="12177" cap="flat">
                  <a:solidFill>
                    <a:srgbClr val="000000"/>
                  </a:solidFill>
                  <a:prstDash val="solid"/>
                  <a:round/>
                </a:ln>
              </p:spPr>
              <p:txBody>
                <a:bodyPr rtlCol="0" anchor="ctr"/>
                <a:lstStyle/>
                <a:p>
                  <a:endParaRPr lang="LID4096"/>
                </a:p>
              </p:txBody>
            </p:sp>
            <p:sp>
              <p:nvSpPr>
                <p:cNvPr id="46" name="Freeform: Shape 45">
                  <a:extLst>
                    <a:ext uri="{FF2B5EF4-FFF2-40B4-BE49-F238E27FC236}">
                      <a16:creationId xmlns:a16="http://schemas.microsoft.com/office/drawing/2014/main" id="{EE6439B1-A49B-2182-2F1B-6FDA967261F8}"/>
                    </a:ext>
                  </a:extLst>
                </p:cNvPr>
                <p:cNvSpPr/>
                <p:nvPr/>
              </p:nvSpPr>
              <p:spPr>
                <a:xfrm>
                  <a:off x="6446544" y="4981958"/>
                  <a:ext cx="73027" cy="51300"/>
                </a:xfrm>
                <a:custGeom>
                  <a:avLst/>
                  <a:gdLst>
                    <a:gd name="connsiteX0" fmla="*/ 57540 w 73027"/>
                    <a:gd name="connsiteY0" fmla="*/ 0 h 51300"/>
                    <a:gd name="connsiteX1" fmla="*/ 71393 w 73027"/>
                    <a:gd name="connsiteY1" fmla="*/ 9921 h 51300"/>
                    <a:gd name="connsiteX2" fmla="*/ 73027 w 73027"/>
                    <a:gd name="connsiteY2" fmla="*/ 13692 h 51300"/>
                    <a:gd name="connsiteX3" fmla="*/ 70543 w 73027"/>
                    <a:gd name="connsiteY3" fmla="*/ 20916 h 51300"/>
                    <a:gd name="connsiteX4" fmla="*/ 38010 w 73027"/>
                    <a:gd name="connsiteY4" fmla="*/ 32594 h 51300"/>
                    <a:gd name="connsiteX5" fmla="*/ 30691 w 73027"/>
                    <a:gd name="connsiteY5" fmla="*/ 37463 h 51300"/>
                    <a:gd name="connsiteX6" fmla="*/ 28533 w 73027"/>
                    <a:gd name="connsiteY6" fmla="*/ 46456 h 51300"/>
                    <a:gd name="connsiteX7" fmla="*/ 21964 w 73027"/>
                    <a:gd name="connsiteY7" fmla="*/ 51301 h 51300"/>
                    <a:gd name="connsiteX8" fmla="*/ 7252 w 73027"/>
                    <a:gd name="connsiteY8" fmla="*/ 44980 h 51300"/>
                    <a:gd name="connsiteX9" fmla="*/ 2318 w 73027"/>
                    <a:gd name="connsiteY9" fmla="*/ 39818 h 51300"/>
                    <a:gd name="connsiteX10" fmla="*/ 0 w 73027"/>
                    <a:gd name="connsiteY10" fmla="*/ 24613 h 51300"/>
                    <a:gd name="connsiteX11" fmla="*/ 3101 w 73027"/>
                    <a:gd name="connsiteY11" fmla="*/ 20684 h 51300"/>
                    <a:gd name="connsiteX12" fmla="*/ 7294 w 73027"/>
                    <a:gd name="connsiteY12" fmla="*/ 19244 h 51300"/>
                    <a:gd name="connsiteX13" fmla="*/ 10070 w 73027"/>
                    <a:gd name="connsiteY13" fmla="*/ 21282 h 51300"/>
                    <a:gd name="connsiteX14" fmla="*/ 16538 w 73027"/>
                    <a:gd name="connsiteY14" fmla="*/ 26029 h 51300"/>
                    <a:gd name="connsiteX15" fmla="*/ 21172 w 73027"/>
                    <a:gd name="connsiteY15" fmla="*/ 23051 h 51300"/>
                    <a:gd name="connsiteX16" fmla="*/ 27732 w 73027"/>
                    <a:gd name="connsiteY16" fmla="*/ 24833 h 51300"/>
                    <a:gd name="connsiteX17" fmla="*/ 31891 w 73027"/>
                    <a:gd name="connsiteY17" fmla="*/ 22380 h 51300"/>
                    <a:gd name="connsiteX18" fmla="*/ 34367 w 73027"/>
                    <a:gd name="connsiteY18" fmla="*/ 15156 h 51300"/>
                    <a:gd name="connsiteX19" fmla="*/ 39252 w 73027"/>
                    <a:gd name="connsiteY19" fmla="*/ 12166 h 51300"/>
                    <a:gd name="connsiteX20" fmla="*/ 45704 w 73027"/>
                    <a:gd name="connsiteY20" fmla="*/ 4015 h 51300"/>
                    <a:gd name="connsiteX21" fmla="*/ 51471 w 73027"/>
                    <a:gd name="connsiteY21" fmla="*/ 4820 h 51300"/>
                    <a:gd name="connsiteX22" fmla="*/ 57540 w 73027"/>
                    <a:gd name="connsiteY22" fmla="*/ 0 h 5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027" h="51300">
                      <a:moveTo>
                        <a:pt x="57540" y="0"/>
                      </a:moveTo>
                      <a:lnTo>
                        <a:pt x="71393" y="9921"/>
                      </a:lnTo>
                      <a:lnTo>
                        <a:pt x="73027" y="13692"/>
                      </a:lnTo>
                      <a:lnTo>
                        <a:pt x="70543" y="20916"/>
                      </a:lnTo>
                      <a:lnTo>
                        <a:pt x="38010" y="32594"/>
                      </a:lnTo>
                      <a:lnTo>
                        <a:pt x="30691" y="37463"/>
                      </a:lnTo>
                      <a:lnTo>
                        <a:pt x="28533" y="46456"/>
                      </a:lnTo>
                      <a:lnTo>
                        <a:pt x="21964" y="51301"/>
                      </a:lnTo>
                      <a:lnTo>
                        <a:pt x="7252" y="44980"/>
                      </a:lnTo>
                      <a:lnTo>
                        <a:pt x="2318" y="39818"/>
                      </a:lnTo>
                      <a:lnTo>
                        <a:pt x="0" y="24613"/>
                      </a:lnTo>
                      <a:lnTo>
                        <a:pt x="3101" y="20684"/>
                      </a:lnTo>
                      <a:lnTo>
                        <a:pt x="7294" y="19244"/>
                      </a:lnTo>
                      <a:lnTo>
                        <a:pt x="10070" y="21282"/>
                      </a:lnTo>
                      <a:lnTo>
                        <a:pt x="16538" y="26029"/>
                      </a:lnTo>
                      <a:lnTo>
                        <a:pt x="21172" y="23051"/>
                      </a:lnTo>
                      <a:lnTo>
                        <a:pt x="27732" y="24833"/>
                      </a:lnTo>
                      <a:lnTo>
                        <a:pt x="31891" y="22380"/>
                      </a:lnTo>
                      <a:lnTo>
                        <a:pt x="34367" y="15156"/>
                      </a:lnTo>
                      <a:lnTo>
                        <a:pt x="39252" y="12166"/>
                      </a:lnTo>
                      <a:lnTo>
                        <a:pt x="45704" y="4015"/>
                      </a:lnTo>
                      <a:lnTo>
                        <a:pt x="51471" y="4820"/>
                      </a:lnTo>
                      <a:lnTo>
                        <a:pt x="57540" y="0"/>
                      </a:lnTo>
                    </a:path>
                  </a:pathLst>
                </a:custGeom>
                <a:solidFill>
                  <a:srgbClr val="FFFFFF"/>
                </a:solidFill>
                <a:ln w="12177"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824FFDE0-6BEA-1FFB-9F44-3377EC528604}"/>
                    </a:ext>
                  </a:extLst>
                </p:cNvPr>
                <p:cNvSpPr/>
                <p:nvPr/>
              </p:nvSpPr>
              <p:spPr>
                <a:xfrm>
                  <a:off x="6500433" y="4966131"/>
                  <a:ext cx="23146" cy="17681"/>
                </a:xfrm>
                <a:custGeom>
                  <a:avLst/>
                  <a:gdLst>
                    <a:gd name="connsiteX0" fmla="*/ 23147 w 23146"/>
                    <a:gd name="connsiteY0" fmla="*/ 16108 h 17681"/>
                    <a:gd name="connsiteX1" fmla="*/ 21956 w 23146"/>
                    <a:gd name="connsiteY1" fmla="*/ 17682 h 17681"/>
                    <a:gd name="connsiteX2" fmla="*/ 14604 w 23146"/>
                    <a:gd name="connsiteY2" fmla="*/ 14655 h 17681"/>
                    <a:gd name="connsiteX3" fmla="*/ 11086 w 23146"/>
                    <a:gd name="connsiteY3" fmla="*/ 7395 h 17681"/>
                    <a:gd name="connsiteX4" fmla="*/ 0 w 23146"/>
                    <a:gd name="connsiteY4" fmla="*/ 4759 h 17681"/>
                    <a:gd name="connsiteX5" fmla="*/ 117 w 23146"/>
                    <a:gd name="connsiteY5" fmla="*/ 1184 h 17681"/>
                    <a:gd name="connsiteX6" fmla="*/ 4327 w 23146"/>
                    <a:gd name="connsiteY6" fmla="*/ 0 h 17681"/>
                    <a:gd name="connsiteX7" fmla="*/ 16063 w 23146"/>
                    <a:gd name="connsiteY7" fmla="*/ 6700 h 17681"/>
                    <a:gd name="connsiteX8" fmla="*/ 23147 w 23146"/>
                    <a:gd name="connsiteY8" fmla="*/ 16108 h 1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6" h="17681">
                      <a:moveTo>
                        <a:pt x="23147" y="16108"/>
                      </a:moveTo>
                      <a:lnTo>
                        <a:pt x="21956" y="17682"/>
                      </a:lnTo>
                      <a:lnTo>
                        <a:pt x="14604" y="14655"/>
                      </a:lnTo>
                      <a:lnTo>
                        <a:pt x="11086" y="7395"/>
                      </a:lnTo>
                      <a:lnTo>
                        <a:pt x="0" y="4759"/>
                      </a:lnTo>
                      <a:lnTo>
                        <a:pt x="117" y="1184"/>
                      </a:lnTo>
                      <a:lnTo>
                        <a:pt x="4327" y="0"/>
                      </a:lnTo>
                      <a:lnTo>
                        <a:pt x="16063" y="6700"/>
                      </a:lnTo>
                      <a:lnTo>
                        <a:pt x="23147" y="16108"/>
                      </a:lnTo>
                    </a:path>
                  </a:pathLst>
                </a:custGeom>
                <a:solidFill>
                  <a:srgbClr val="FFFFFF"/>
                </a:solidFill>
                <a:ln w="12177"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9B49CF3D-8824-6B43-825A-B5E642DC1595}"/>
                    </a:ext>
                  </a:extLst>
                </p:cNvPr>
                <p:cNvSpPr/>
                <p:nvPr/>
              </p:nvSpPr>
              <p:spPr>
                <a:xfrm>
                  <a:off x="5827890" y="4844981"/>
                  <a:ext cx="24781" cy="24967"/>
                </a:xfrm>
                <a:custGeom>
                  <a:avLst/>
                  <a:gdLst>
                    <a:gd name="connsiteX0" fmla="*/ 21456 w 24781"/>
                    <a:gd name="connsiteY0" fmla="*/ 22490 h 24967"/>
                    <a:gd name="connsiteX1" fmla="*/ 17305 w 24781"/>
                    <a:gd name="connsiteY1" fmla="*/ 24967 h 24967"/>
                    <a:gd name="connsiteX2" fmla="*/ 2367 w 24781"/>
                    <a:gd name="connsiteY2" fmla="*/ 20513 h 24967"/>
                    <a:gd name="connsiteX3" fmla="*/ 0 w 24781"/>
                    <a:gd name="connsiteY3" fmla="*/ 17804 h 24967"/>
                    <a:gd name="connsiteX4" fmla="*/ 384 w 24781"/>
                    <a:gd name="connsiteY4" fmla="*/ 14985 h 24967"/>
                    <a:gd name="connsiteX5" fmla="*/ 5252 w 24781"/>
                    <a:gd name="connsiteY5" fmla="*/ 11715 h 24967"/>
                    <a:gd name="connsiteX6" fmla="*/ 6143 w 24781"/>
                    <a:gd name="connsiteY6" fmla="*/ 3014 h 24967"/>
                    <a:gd name="connsiteX7" fmla="*/ 11019 w 24781"/>
                    <a:gd name="connsiteY7" fmla="*/ 0 h 24967"/>
                    <a:gd name="connsiteX8" fmla="*/ 18105 w 24781"/>
                    <a:gd name="connsiteY8" fmla="*/ 1989 h 24967"/>
                    <a:gd name="connsiteX9" fmla="*/ 23305 w 24781"/>
                    <a:gd name="connsiteY9" fmla="*/ 6870 h 24967"/>
                    <a:gd name="connsiteX10" fmla="*/ 24782 w 24781"/>
                    <a:gd name="connsiteY10" fmla="*/ 12410 h 24967"/>
                    <a:gd name="connsiteX11" fmla="*/ 24031 w 24781"/>
                    <a:gd name="connsiteY11" fmla="*/ 18304 h 24967"/>
                    <a:gd name="connsiteX12" fmla="*/ 21456 w 24781"/>
                    <a:gd name="connsiteY12" fmla="*/ 22490 h 2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781" h="24967">
                      <a:moveTo>
                        <a:pt x="21456" y="22490"/>
                      </a:moveTo>
                      <a:lnTo>
                        <a:pt x="17305" y="24967"/>
                      </a:lnTo>
                      <a:lnTo>
                        <a:pt x="2367" y="20513"/>
                      </a:lnTo>
                      <a:lnTo>
                        <a:pt x="0" y="17804"/>
                      </a:lnTo>
                      <a:lnTo>
                        <a:pt x="384" y="14985"/>
                      </a:lnTo>
                      <a:lnTo>
                        <a:pt x="5252" y="11715"/>
                      </a:lnTo>
                      <a:lnTo>
                        <a:pt x="6143" y="3014"/>
                      </a:lnTo>
                      <a:lnTo>
                        <a:pt x="11019" y="0"/>
                      </a:lnTo>
                      <a:lnTo>
                        <a:pt x="18105" y="1989"/>
                      </a:lnTo>
                      <a:lnTo>
                        <a:pt x="23305" y="6870"/>
                      </a:lnTo>
                      <a:lnTo>
                        <a:pt x="24782" y="12410"/>
                      </a:lnTo>
                      <a:lnTo>
                        <a:pt x="24031" y="18304"/>
                      </a:lnTo>
                      <a:lnTo>
                        <a:pt x="21456" y="22490"/>
                      </a:lnTo>
                    </a:path>
                  </a:pathLst>
                </a:custGeom>
                <a:solidFill>
                  <a:srgbClr val="FFFFFF"/>
                </a:solidFill>
                <a:ln w="12177" cap="flat">
                  <a:solidFill>
                    <a:srgbClr val="000000"/>
                  </a:solidFill>
                  <a:prstDash val="solid"/>
                  <a:round/>
                </a:ln>
              </p:spPr>
              <p:txBody>
                <a:bodyPr rtlCol="0" anchor="ctr"/>
                <a:lstStyle/>
                <a:p>
                  <a:endParaRPr lang="LID4096"/>
                </a:p>
              </p:txBody>
            </p:sp>
            <p:sp>
              <p:nvSpPr>
                <p:cNvPr id="49" name="Freeform: Shape 48">
                  <a:extLst>
                    <a:ext uri="{FF2B5EF4-FFF2-40B4-BE49-F238E27FC236}">
                      <a16:creationId xmlns:a16="http://schemas.microsoft.com/office/drawing/2014/main" id="{3F7ECB29-E57B-4F3A-3BED-4DE2EA805827}"/>
                    </a:ext>
                  </a:extLst>
                </p:cNvPr>
                <p:cNvSpPr/>
                <p:nvPr/>
              </p:nvSpPr>
              <p:spPr>
                <a:xfrm>
                  <a:off x="5888247" y="476804"/>
                  <a:ext cx="4886945" cy="5733505"/>
                </a:xfrm>
                <a:custGeom>
                  <a:avLst/>
                  <a:gdLst>
                    <a:gd name="connsiteX0" fmla="*/ 3232404 w 4886945"/>
                    <a:gd name="connsiteY0" fmla="*/ 44075 h 5733505"/>
                    <a:gd name="connsiteX1" fmla="*/ 3227576 w 4886945"/>
                    <a:gd name="connsiteY1" fmla="*/ 49844 h 5733505"/>
                    <a:gd name="connsiteX2" fmla="*/ 3226759 w 4886945"/>
                    <a:gd name="connsiteY2" fmla="*/ 52471 h 5733505"/>
                    <a:gd name="connsiteX3" fmla="*/ 3226747 w 4886945"/>
                    <a:gd name="connsiteY3" fmla="*/ 54315 h 5733505"/>
                    <a:gd name="connsiteX4" fmla="*/ 3227966 w 4886945"/>
                    <a:gd name="connsiteY4" fmla="*/ 55419 h 5733505"/>
                    <a:gd name="connsiteX5" fmla="*/ 3228868 w 4886945"/>
                    <a:gd name="connsiteY5" fmla="*/ 55905 h 5733505"/>
                    <a:gd name="connsiteX6" fmla="*/ 3235805 w 4886945"/>
                    <a:gd name="connsiteY6" fmla="*/ 59101 h 5733505"/>
                    <a:gd name="connsiteX7" fmla="*/ 3242998 w 4886945"/>
                    <a:gd name="connsiteY7" fmla="*/ 61507 h 5733505"/>
                    <a:gd name="connsiteX8" fmla="*/ 3250983 w 4886945"/>
                    <a:gd name="connsiteY8" fmla="*/ 64444 h 5733505"/>
                    <a:gd name="connsiteX9" fmla="*/ 3264051 w 4886945"/>
                    <a:gd name="connsiteY9" fmla="*/ 67411 h 5733505"/>
                    <a:gd name="connsiteX10" fmla="*/ 3272853 w 4886945"/>
                    <a:gd name="connsiteY10" fmla="*/ 69040 h 5733505"/>
                    <a:gd name="connsiteX11" fmla="*/ 3283520 w 4886945"/>
                    <a:gd name="connsiteY11" fmla="*/ 69887 h 5733505"/>
                    <a:gd name="connsiteX12" fmla="*/ 3286165 w 4886945"/>
                    <a:gd name="connsiteY12" fmla="*/ 69788 h 5733505"/>
                    <a:gd name="connsiteX13" fmla="*/ 3295796 w 4886945"/>
                    <a:gd name="connsiteY13" fmla="*/ 69428 h 5733505"/>
                    <a:gd name="connsiteX14" fmla="*/ 3303343 w 4886945"/>
                    <a:gd name="connsiteY14" fmla="*/ 67739 h 5733505"/>
                    <a:gd name="connsiteX15" fmla="*/ 3303818 w 4886945"/>
                    <a:gd name="connsiteY15" fmla="*/ 67632 h 5733505"/>
                    <a:gd name="connsiteX16" fmla="*/ 3310499 w 4886945"/>
                    <a:gd name="connsiteY16" fmla="*/ 66880 h 5733505"/>
                    <a:gd name="connsiteX17" fmla="*/ 3315546 w 4886945"/>
                    <a:gd name="connsiteY17" fmla="*/ 67127 h 5733505"/>
                    <a:gd name="connsiteX18" fmla="*/ 3316631 w 4886945"/>
                    <a:gd name="connsiteY18" fmla="*/ 67180 h 5733505"/>
                    <a:gd name="connsiteX19" fmla="*/ 3324835 w 4886945"/>
                    <a:gd name="connsiteY19" fmla="*/ 69154 h 5733505"/>
                    <a:gd name="connsiteX20" fmla="*/ 3331223 w 4886945"/>
                    <a:gd name="connsiteY20" fmla="*/ 71034 h 5733505"/>
                    <a:gd name="connsiteX21" fmla="*/ 3343231 w 4886945"/>
                    <a:gd name="connsiteY21" fmla="*/ 72687 h 5733505"/>
                    <a:gd name="connsiteX22" fmla="*/ 3348291 w 4886945"/>
                    <a:gd name="connsiteY22" fmla="*/ 74032 h 5733505"/>
                    <a:gd name="connsiteX23" fmla="*/ 3359214 w 4886945"/>
                    <a:gd name="connsiteY23" fmla="*/ 77261 h 5733505"/>
                    <a:gd name="connsiteX24" fmla="*/ 3364529 w 4886945"/>
                    <a:gd name="connsiteY24" fmla="*/ 79663 h 5733505"/>
                    <a:gd name="connsiteX25" fmla="*/ 3365870 w 4886945"/>
                    <a:gd name="connsiteY25" fmla="*/ 80401 h 5733505"/>
                    <a:gd name="connsiteX26" fmla="*/ 3368991 w 4886945"/>
                    <a:gd name="connsiteY26" fmla="*/ 83743 h 5733505"/>
                    <a:gd name="connsiteX27" fmla="*/ 3376647 w 4886945"/>
                    <a:gd name="connsiteY27" fmla="*/ 91104 h 5733505"/>
                    <a:gd name="connsiteX28" fmla="*/ 3383730 w 4886945"/>
                    <a:gd name="connsiteY28" fmla="*/ 97451 h 5733505"/>
                    <a:gd name="connsiteX29" fmla="*/ 3384998 w 4886945"/>
                    <a:gd name="connsiteY29" fmla="*/ 98521 h 5733505"/>
                    <a:gd name="connsiteX30" fmla="*/ 3386875 w 4886945"/>
                    <a:gd name="connsiteY30" fmla="*/ 100099 h 5733505"/>
                    <a:gd name="connsiteX31" fmla="*/ 3386985 w 4886945"/>
                    <a:gd name="connsiteY31" fmla="*/ 101315 h 5733505"/>
                    <a:gd name="connsiteX32" fmla="*/ 3387460 w 4886945"/>
                    <a:gd name="connsiteY32" fmla="*/ 102353 h 5733505"/>
                    <a:gd name="connsiteX33" fmla="*/ 3388192 w 4886945"/>
                    <a:gd name="connsiteY33" fmla="*/ 103252 h 5733505"/>
                    <a:gd name="connsiteX34" fmla="*/ 3389984 w 4886945"/>
                    <a:gd name="connsiteY34" fmla="*/ 106918 h 5733505"/>
                    <a:gd name="connsiteX35" fmla="*/ 3393056 w 4886945"/>
                    <a:gd name="connsiteY35" fmla="*/ 111305 h 5733505"/>
                    <a:gd name="connsiteX36" fmla="*/ 3395482 w 4886945"/>
                    <a:gd name="connsiteY36" fmla="*/ 114774 h 5733505"/>
                    <a:gd name="connsiteX37" fmla="*/ 3397420 w 4886945"/>
                    <a:gd name="connsiteY37" fmla="*/ 120348 h 5733505"/>
                    <a:gd name="connsiteX38" fmla="*/ 3398359 w 4886945"/>
                    <a:gd name="connsiteY38" fmla="*/ 122338 h 5733505"/>
                    <a:gd name="connsiteX39" fmla="*/ 3399383 w 4886945"/>
                    <a:gd name="connsiteY39" fmla="*/ 122615 h 5733505"/>
                    <a:gd name="connsiteX40" fmla="*/ 3401065 w 4886945"/>
                    <a:gd name="connsiteY40" fmla="*/ 122569 h 5733505"/>
                    <a:gd name="connsiteX41" fmla="*/ 3404942 w 4886945"/>
                    <a:gd name="connsiteY41" fmla="*/ 123116 h 5733505"/>
                    <a:gd name="connsiteX42" fmla="*/ 3408282 w 4886945"/>
                    <a:gd name="connsiteY42" fmla="*/ 124373 h 5733505"/>
                    <a:gd name="connsiteX43" fmla="*/ 3418169 w 4886945"/>
                    <a:gd name="connsiteY43" fmla="*/ 126586 h 5733505"/>
                    <a:gd name="connsiteX44" fmla="*/ 3422692 w 4886945"/>
                    <a:gd name="connsiteY44" fmla="*/ 128036 h 5733505"/>
                    <a:gd name="connsiteX45" fmla="*/ 3423484 w 4886945"/>
                    <a:gd name="connsiteY45" fmla="*/ 128013 h 5733505"/>
                    <a:gd name="connsiteX46" fmla="*/ 3425776 w 4886945"/>
                    <a:gd name="connsiteY46" fmla="*/ 127159 h 5733505"/>
                    <a:gd name="connsiteX47" fmla="*/ 3431945 w 4886945"/>
                    <a:gd name="connsiteY47" fmla="*/ 127554 h 5733505"/>
                    <a:gd name="connsiteX48" fmla="*/ 3433761 w 4886945"/>
                    <a:gd name="connsiteY48" fmla="*/ 128228 h 5733505"/>
                    <a:gd name="connsiteX49" fmla="*/ 3432749 w 4886945"/>
                    <a:gd name="connsiteY49" fmla="*/ 130995 h 5733505"/>
                    <a:gd name="connsiteX50" fmla="*/ 3430640 w 4886945"/>
                    <a:gd name="connsiteY50" fmla="*/ 133276 h 5733505"/>
                    <a:gd name="connsiteX51" fmla="*/ 3429360 w 4886945"/>
                    <a:gd name="connsiteY51" fmla="*/ 135066 h 5733505"/>
                    <a:gd name="connsiteX52" fmla="*/ 3428970 w 4886945"/>
                    <a:gd name="connsiteY52" fmla="*/ 136874 h 5733505"/>
                    <a:gd name="connsiteX53" fmla="*/ 3428994 w 4886945"/>
                    <a:gd name="connsiteY53" fmla="*/ 138045 h 5733505"/>
                    <a:gd name="connsiteX54" fmla="*/ 3429397 w 4886945"/>
                    <a:gd name="connsiteY54" fmla="*/ 139655 h 5733505"/>
                    <a:gd name="connsiteX55" fmla="*/ 3430445 w 4886945"/>
                    <a:gd name="connsiteY55" fmla="*/ 141820 h 5733505"/>
                    <a:gd name="connsiteX56" fmla="*/ 3431128 w 4886945"/>
                    <a:gd name="connsiteY56" fmla="*/ 142851 h 5733505"/>
                    <a:gd name="connsiteX57" fmla="*/ 3431762 w 4886945"/>
                    <a:gd name="connsiteY57" fmla="*/ 142922 h 5733505"/>
                    <a:gd name="connsiteX58" fmla="*/ 3432615 w 4886945"/>
                    <a:gd name="connsiteY58" fmla="*/ 142628 h 5733505"/>
                    <a:gd name="connsiteX59" fmla="*/ 3432896 w 4886945"/>
                    <a:gd name="connsiteY59" fmla="*/ 139209 h 5733505"/>
                    <a:gd name="connsiteX60" fmla="*/ 3433127 w 4886945"/>
                    <a:gd name="connsiteY60" fmla="*/ 138280 h 5733505"/>
                    <a:gd name="connsiteX61" fmla="*/ 3433652 w 4886945"/>
                    <a:gd name="connsiteY61" fmla="*/ 138003 h 5733505"/>
                    <a:gd name="connsiteX62" fmla="*/ 3434895 w 4886945"/>
                    <a:gd name="connsiteY62" fmla="*/ 138098 h 5733505"/>
                    <a:gd name="connsiteX63" fmla="*/ 3435590 w 4886945"/>
                    <a:gd name="connsiteY63" fmla="*/ 138781 h 5733505"/>
                    <a:gd name="connsiteX64" fmla="*/ 3436090 w 4886945"/>
                    <a:gd name="connsiteY64" fmla="*/ 144157 h 5733505"/>
                    <a:gd name="connsiteX65" fmla="*/ 3436529 w 4886945"/>
                    <a:gd name="connsiteY65" fmla="*/ 145585 h 5733505"/>
                    <a:gd name="connsiteX66" fmla="*/ 3438967 w 4886945"/>
                    <a:gd name="connsiteY66" fmla="*/ 147947 h 5733505"/>
                    <a:gd name="connsiteX67" fmla="*/ 3441405 w 4886945"/>
                    <a:gd name="connsiteY67" fmla="*/ 149164 h 5733505"/>
                    <a:gd name="connsiteX68" fmla="*/ 3445733 w 4886945"/>
                    <a:gd name="connsiteY68" fmla="*/ 150093 h 5733505"/>
                    <a:gd name="connsiteX69" fmla="*/ 3450426 w 4886945"/>
                    <a:gd name="connsiteY69" fmla="*/ 149316 h 5733505"/>
                    <a:gd name="connsiteX70" fmla="*/ 3452986 w 4886945"/>
                    <a:gd name="connsiteY70" fmla="*/ 149604 h 5733505"/>
                    <a:gd name="connsiteX71" fmla="*/ 3454120 w 4886945"/>
                    <a:gd name="connsiteY71" fmla="*/ 150140 h 5733505"/>
                    <a:gd name="connsiteX72" fmla="*/ 3456449 w 4886945"/>
                    <a:gd name="connsiteY72" fmla="*/ 153168 h 5733505"/>
                    <a:gd name="connsiteX73" fmla="*/ 3457387 w 4886945"/>
                    <a:gd name="connsiteY73" fmla="*/ 154850 h 5733505"/>
                    <a:gd name="connsiteX74" fmla="*/ 3457997 w 4886945"/>
                    <a:gd name="connsiteY74" fmla="*/ 157930 h 5733505"/>
                    <a:gd name="connsiteX75" fmla="*/ 3457997 w 4886945"/>
                    <a:gd name="connsiteY75" fmla="*/ 159373 h 5733505"/>
                    <a:gd name="connsiteX76" fmla="*/ 3457168 w 4886945"/>
                    <a:gd name="connsiteY76" fmla="*/ 164261 h 5733505"/>
                    <a:gd name="connsiteX77" fmla="*/ 3457083 w 4886945"/>
                    <a:gd name="connsiteY77" fmla="*/ 165872 h 5733505"/>
                    <a:gd name="connsiteX78" fmla="*/ 3457485 w 4886945"/>
                    <a:gd name="connsiteY78" fmla="*/ 167878 h 5733505"/>
                    <a:gd name="connsiteX79" fmla="*/ 3458167 w 4886945"/>
                    <a:gd name="connsiteY79" fmla="*/ 169832 h 5733505"/>
                    <a:gd name="connsiteX80" fmla="*/ 3461483 w 4886945"/>
                    <a:gd name="connsiteY80" fmla="*/ 174149 h 5733505"/>
                    <a:gd name="connsiteX81" fmla="*/ 3462593 w 4886945"/>
                    <a:gd name="connsiteY81" fmla="*/ 177394 h 5733505"/>
                    <a:gd name="connsiteX82" fmla="*/ 3462666 w 4886945"/>
                    <a:gd name="connsiteY82" fmla="*/ 179975 h 5733505"/>
                    <a:gd name="connsiteX83" fmla="*/ 3461593 w 4886945"/>
                    <a:gd name="connsiteY83" fmla="*/ 185962 h 5733505"/>
                    <a:gd name="connsiteX84" fmla="*/ 3460399 w 4886945"/>
                    <a:gd name="connsiteY84" fmla="*/ 188888 h 5733505"/>
                    <a:gd name="connsiteX85" fmla="*/ 3458692 w 4886945"/>
                    <a:gd name="connsiteY85" fmla="*/ 192064 h 5733505"/>
                    <a:gd name="connsiteX86" fmla="*/ 3457728 w 4886945"/>
                    <a:gd name="connsiteY86" fmla="*/ 193769 h 5733505"/>
                    <a:gd name="connsiteX87" fmla="*/ 3456339 w 4886945"/>
                    <a:gd name="connsiteY87" fmla="*/ 195739 h 5733505"/>
                    <a:gd name="connsiteX88" fmla="*/ 3456363 w 4886945"/>
                    <a:gd name="connsiteY88" fmla="*/ 196570 h 5733505"/>
                    <a:gd name="connsiteX89" fmla="*/ 3457326 w 4886945"/>
                    <a:gd name="connsiteY89" fmla="*/ 198138 h 5733505"/>
                    <a:gd name="connsiteX90" fmla="*/ 3459192 w 4886945"/>
                    <a:gd name="connsiteY90" fmla="*/ 199620 h 5733505"/>
                    <a:gd name="connsiteX91" fmla="*/ 3459618 w 4886945"/>
                    <a:gd name="connsiteY91" fmla="*/ 200310 h 5733505"/>
                    <a:gd name="connsiteX92" fmla="*/ 3456985 w 4886945"/>
                    <a:gd name="connsiteY92" fmla="*/ 204501 h 5733505"/>
                    <a:gd name="connsiteX93" fmla="*/ 3456290 w 4886945"/>
                    <a:gd name="connsiteY93" fmla="*/ 206450 h 5733505"/>
                    <a:gd name="connsiteX94" fmla="*/ 3453876 w 4886945"/>
                    <a:gd name="connsiteY94" fmla="*/ 210098 h 5733505"/>
                    <a:gd name="connsiteX95" fmla="*/ 3453511 w 4886945"/>
                    <a:gd name="connsiteY95" fmla="*/ 211552 h 5733505"/>
                    <a:gd name="connsiteX96" fmla="*/ 3453901 w 4886945"/>
                    <a:gd name="connsiteY96" fmla="*/ 214040 h 5733505"/>
                    <a:gd name="connsiteX97" fmla="*/ 3453925 w 4886945"/>
                    <a:gd name="connsiteY97" fmla="*/ 215267 h 5733505"/>
                    <a:gd name="connsiteX98" fmla="*/ 3452133 w 4886945"/>
                    <a:gd name="connsiteY98" fmla="*/ 217334 h 5733505"/>
                    <a:gd name="connsiteX99" fmla="*/ 3451438 w 4886945"/>
                    <a:gd name="connsiteY99" fmla="*/ 218603 h 5733505"/>
                    <a:gd name="connsiteX100" fmla="*/ 3451109 w 4886945"/>
                    <a:gd name="connsiteY100" fmla="*/ 222643 h 5733505"/>
                    <a:gd name="connsiteX101" fmla="*/ 3452169 w 4886945"/>
                    <a:gd name="connsiteY101" fmla="*/ 228399 h 5733505"/>
                    <a:gd name="connsiteX102" fmla="*/ 3453047 w 4886945"/>
                    <a:gd name="connsiteY102" fmla="*/ 230576 h 5733505"/>
                    <a:gd name="connsiteX103" fmla="*/ 3453352 w 4886945"/>
                    <a:gd name="connsiteY103" fmla="*/ 231310 h 5733505"/>
                    <a:gd name="connsiteX104" fmla="*/ 3454803 w 4886945"/>
                    <a:gd name="connsiteY104" fmla="*/ 241293 h 5733505"/>
                    <a:gd name="connsiteX105" fmla="*/ 3455863 w 4886945"/>
                    <a:gd name="connsiteY105" fmla="*/ 245498 h 5733505"/>
                    <a:gd name="connsiteX106" fmla="*/ 3456254 w 4886945"/>
                    <a:gd name="connsiteY106" fmla="*/ 249602 h 5733505"/>
                    <a:gd name="connsiteX107" fmla="*/ 3456717 w 4886945"/>
                    <a:gd name="connsiteY107" fmla="*/ 252255 h 5733505"/>
                    <a:gd name="connsiteX108" fmla="*/ 3456887 w 4886945"/>
                    <a:gd name="connsiteY108" fmla="*/ 253557 h 5733505"/>
                    <a:gd name="connsiteX109" fmla="*/ 3457753 w 4886945"/>
                    <a:gd name="connsiteY109" fmla="*/ 256032 h 5733505"/>
                    <a:gd name="connsiteX110" fmla="*/ 3459960 w 4886945"/>
                    <a:gd name="connsiteY110" fmla="*/ 259318 h 5733505"/>
                    <a:gd name="connsiteX111" fmla="*/ 3461959 w 4886945"/>
                    <a:gd name="connsiteY111" fmla="*/ 260987 h 5733505"/>
                    <a:gd name="connsiteX112" fmla="*/ 3464360 w 4886945"/>
                    <a:gd name="connsiteY112" fmla="*/ 262221 h 5733505"/>
                    <a:gd name="connsiteX113" fmla="*/ 3468347 w 4886945"/>
                    <a:gd name="connsiteY113" fmla="*/ 263363 h 5733505"/>
                    <a:gd name="connsiteX114" fmla="*/ 3472114 w 4886945"/>
                    <a:gd name="connsiteY114" fmla="*/ 263884 h 5733505"/>
                    <a:gd name="connsiteX115" fmla="*/ 3475064 w 4886945"/>
                    <a:gd name="connsiteY115" fmla="*/ 263647 h 5733505"/>
                    <a:gd name="connsiteX116" fmla="*/ 3477527 w 4886945"/>
                    <a:gd name="connsiteY116" fmla="*/ 262847 h 5733505"/>
                    <a:gd name="connsiteX117" fmla="*/ 3478636 w 4886945"/>
                    <a:gd name="connsiteY117" fmla="*/ 262814 h 5733505"/>
                    <a:gd name="connsiteX118" fmla="*/ 3479758 w 4886945"/>
                    <a:gd name="connsiteY118" fmla="*/ 263098 h 5733505"/>
                    <a:gd name="connsiteX119" fmla="*/ 3480099 w 4886945"/>
                    <a:gd name="connsiteY119" fmla="*/ 263819 h 5733505"/>
                    <a:gd name="connsiteX120" fmla="*/ 3479782 w 4886945"/>
                    <a:gd name="connsiteY120" fmla="*/ 265556 h 5733505"/>
                    <a:gd name="connsiteX121" fmla="*/ 3477807 w 4886945"/>
                    <a:gd name="connsiteY121" fmla="*/ 268591 h 5733505"/>
                    <a:gd name="connsiteX122" fmla="*/ 3475308 w 4886945"/>
                    <a:gd name="connsiteY122" fmla="*/ 272083 h 5733505"/>
                    <a:gd name="connsiteX123" fmla="*/ 3474357 w 4886945"/>
                    <a:gd name="connsiteY123" fmla="*/ 273572 h 5733505"/>
                    <a:gd name="connsiteX124" fmla="*/ 3474016 w 4886945"/>
                    <a:gd name="connsiteY124" fmla="*/ 274525 h 5733505"/>
                    <a:gd name="connsiteX125" fmla="*/ 3474247 w 4886945"/>
                    <a:gd name="connsiteY125" fmla="*/ 275406 h 5733505"/>
                    <a:gd name="connsiteX126" fmla="*/ 3477929 w 4886945"/>
                    <a:gd name="connsiteY126" fmla="*/ 278756 h 5733505"/>
                    <a:gd name="connsiteX127" fmla="*/ 3479477 w 4886945"/>
                    <a:gd name="connsiteY127" fmla="*/ 281013 h 5733505"/>
                    <a:gd name="connsiteX128" fmla="*/ 3479880 w 4886945"/>
                    <a:gd name="connsiteY128" fmla="*/ 282259 h 5733505"/>
                    <a:gd name="connsiteX129" fmla="*/ 3479697 w 4886945"/>
                    <a:gd name="connsiteY129" fmla="*/ 283204 h 5733505"/>
                    <a:gd name="connsiteX130" fmla="*/ 3476100 w 4886945"/>
                    <a:gd name="connsiteY130" fmla="*/ 287205 h 5733505"/>
                    <a:gd name="connsiteX131" fmla="*/ 3475381 w 4886945"/>
                    <a:gd name="connsiteY131" fmla="*/ 289682 h 5733505"/>
                    <a:gd name="connsiteX132" fmla="*/ 3475698 w 4886945"/>
                    <a:gd name="connsiteY132" fmla="*/ 291452 h 5733505"/>
                    <a:gd name="connsiteX133" fmla="*/ 3475466 w 4886945"/>
                    <a:gd name="connsiteY133" fmla="*/ 292712 h 5733505"/>
                    <a:gd name="connsiteX134" fmla="*/ 3474808 w 4886945"/>
                    <a:gd name="connsiteY134" fmla="*/ 295350 h 5733505"/>
                    <a:gd name="connsiteX135" fmla="*/ 3474564 w 4886945"/>
                    <a:gd name="connsiteY135" fmla="*/ 297557 h 5733505"/>
                    <a:gd name="connsiteX136" fmla="*/ 3475174 w 4886945"/>
                    <a:gd name="connsiteY136" fmla="*/ 299414 h 5733505"/>
                    <a:gd name="connsiteX137" fmla="*/ 3475759 w 4886945"/>
                    <a:gd name="connsiteY137" fmla="*/ 301922 h 5733505"/>
                    <a:gd name="connsiteX138" fmla="*/ 3476332 w 4886945"/>
                    <a:gd name="connsiteY138" fmla="*/ 303124 h 5733505"/>
                    <a:gd name="connsiteX139" fmla="*/ 3478026 w 4886945"/>
                    <a:gd name="connsiteY139" fmla="*/ 306060 h 5733505"/>
                    <a:gd name="connsiteX140" fmla="*/ 3479465 w 4886945"/>
                    <a:gd name="connsiteY140" fmla="*/ 308555 h 5733505"/>
                    <a:gd name="connsiteX141" fmla="*/ 3481135 w 4886945"/>
                    <a:gd name="connsiteY141" fmla="*/ 310403 h 5733505"/>
                    <a:gd name="connsiteX142" fmla="*/ 3485963 w 4886945"/>
                    <a:gd name="connsiteY142" fmla="*/ 314414 h 5733505"/>
                    <a:gd name="connsiteX143" fmla="*/ 3486426 w 4886945"/>
                    <a:gd name="connsiteY143" fmla="*/ 315733 h 5733505"/>
                    <a:gd name="connsiteX144" fmla="*/ 3486341 w 4886945"/>
                    <a:gd name="connsiteY144" fmla="*/ 318231 h 5733505"/>
                    <a:gd name="connsiteX145" fmla="*/ 3486621 w 4886945"/>
                    <a:gd name="connsiteY145" fmla="*/ 320758 h 5733505"/>
                    <a:gd name="connsiteX146" fmla="*/ 3487670 w 4886945"/>
                    <a:gd name="connsiteY146" fmla="*/ 322197 h 5733505"/>
                    <a:gd name="connsiteX147" fmla="*/ 3487670 w 4886945"/>
                    <a:gd name="connsiteY147" fmla="*/ 324269 h 5733505"/>
                    <a:gd name="connsiteX148" fmla="*/ 3488450 w 4886945"/>
                    <a:gd name="connsiteY148" fmla="*/ 329271 h 5733505"/>
                    <a:gd name="connsiteX149" fmla="*/ 3489218 w 4886945"/>
                    <a:gd name="connsiteY149" fmla="*/ 331343 h 5733505"/>
                    <a:gd name="connsiteX150" fmla="*/ 3490193 w 4886945"/>
                    <a:gd name="connsiteY150" fmla="*/ 332515 h 5733505"/>
                    <a:gd name="connsiteX151" fmla="*/ 3496337 w 4886945"/>
                    <a:gd name="connsiteY151" fmla="*/ 339392 h 5733505"/>
                    <a:gd name="connsiteX152" fmla="*/ 3496410 w 4886945"/>
                    <a:gd name="connsiteY152" fmla="*/ 340126 h 5733505"/>
                    <a:gd name="connsiteX153" fmla="*/ 3497142 w 4886945"/>
                    <a:gd name="connsiteY153" fmla="*/ 343406 h 5733505"/>
                    <a:gd name="connsiteX154" fmla="*/ 3500397 w 4886945"/>
                    <a:gd name="connsiteY154" fmla="*/ 347270 h 5733505"/>
                    <a:gd name="connsiteX155" fmla="*/ 3502116 w 4886945"/>
                    <a:gd name="connsiteY155" fmla="*/ 350266 h 5733505"/>
                    <a:gd name="connsiteX156" fmla="*/ 3502957 w 4886945"/>
                    <a:gd name="connsiteY156" fmla="*/ 351348 h 5733505"/>
                    <a:gd name="connsiteX157" fmla="*/ 3502347 w 4886945"/>
                    <a:gd name="connsiteY157" fmla="*/ 354211 h 5733505"/>
                    <a:gd name="connsiteX158" fmla="*/ 3498519 w 4886945"/>
                    <a:gd name="connsiteY158" fmla="*/ 358481 h 5733505"/>
                    <a:gd name="connsiteX159" fmla="*/ 3494716 w 4886945"/>
                    <a:gd name="connsiteY159" fmla="*/ 364611 h 5733505"/>
                    <a:gd name="connsiteX160" fmla="*/ 3491876 w 4886945"/>
                    <a:gd name="connsiteY160" fmla="*/ 367535 h 5733505"/>
                    <a:gd name="connsiteX161" fmla="*/ 3491242 w 4886945"/>
                    <a:gd name="connsiteY161" fmla="*/ 369451 h 5733505"/>
                    <a:gd name="connsiteX162" fmla="*/ 3486267 w 4886945"/>
                    <a:gd name="connsiteY162" fmla="*/ 372222 h 5733505"/>
                    <a:gd name="connsiteX163" fmla="*/ 3482306 w 4886945"/>
                    <a:gd name="connsiteY163" fmla="*/ 380693 h 5733505"/>
                    <a:gd name="connsiteX164" fmla="*/ 3481172 w 4886945"/>
                    <a:gd name="connsiteY164" fmla="*/ 384729 h 5733505"/>
                    <a:gd name="connsiteX165" fmla="*/ 3481062 w 4886945"/>
                    <a:gd name="connsiteY165" fmla="*/ 387366 h 5733505"/>
                    <a:gd name="connsiteX166" fmla="*/ 3481123 w 4886945"/>
                    <a:gd name="connsiteY166" fmla="*/ 388446 h 5733505"/>
                    <a:gd name="connsiteX167" fmla="*/ 3481708 w 4886945"/>
                    <a:gd name="connsiteY167" fmla="*/ 388851 h 5733505"/>
                    <a:gd name="connsiteX168" fmla="*/ 3482171 w 4886945"/>
                    <a:gd name="connsiteY168" fmla="*/ 388943 h 5733505"/>
                    <a:gd name="connsiteX169" fmla="*/ 3482769 w 4886945"/>
                    <a:gd name="connsiteY169" fmla="*/ 388663 h 5733505"/>
                    <a:gd name="connsiteX170" fmla="*/ 3485097 w 4886945"/>
                    <a:gd name="connsiteY170" fmla="*/ 384331 h 5733505"/>
                    <a:gd name="connsiteX171" fmla="*/ 3485512 w 4886945"/>
                    <a:gd name="connsiteY171" fmla="*/ 384082 h 5733505"/>
                    <a:gd name="connsiteX172" fmla="*/ 3487426 w 4886945"/>
                    <a:gd name="connsiteY172" fmla="*/ 384238 h 5733505"/>
                    <a:gd name="connsiteX173" fmla="*/ 3487901 w 4886945"/>
                    <a:gd name="connsiteY173" fmla="*/ 384595 h 5733505"/>
                    <a:gd name="connsiteX174" fmla="*/ 3486621 w 4886945"/>
                    <a:gd name="connsiteY174" fmla="*/ 389848 h 5733505"/>
                    <a:gd name="connsiteX175" fmla="*/ 3486901 w 4886945"/>
                    <a:gd name="connsiteY175" fmla="*/ 391947 h 5733505"/>
                    <a:gd name="connsiteX176" fmla="*/ 3490169 w 4886945"/>
                    <a:gd name="connsiteY176" fmla="*/ 398942 h 5733505"/>
                    <a:gd name="connsiteX177" fmla="*/ 3491156 w 4886945"/>
                    <a:gd name="connsiteY177" fmla="*/ 401868 h 5733505"/>
                    <a:gd name="connsiteX178" fmla="*/ 3492071 w 4886945"/>
                    <a:gd name="connsiteY178" fmla="*/ 405582 h 5733505"/>
                    <a:gd name="connsiteX179" fmla="*/ 3492119 w 4886945"/>
                    <a:gd name="connsiteY179" fmla="*/ 409304 h 5733505"/>
                    <a:gd name="connsiteX180" fmla="*/ 3490778 w 4886945"/>
                    <a:gd name="connsiteY180" fmla="*/ 416418 h 5733505"/>
                    <a:gd name="connsiteX181" fmla="*/ 3489900 w 4886945"/>
                    <a:gd name="connsiteY181" fmla="*/ 421098 h 5733505"/>
                    <a:gd name="connsiteX182" fmla="*/ 3488755 w 4886945"/>
                    <a:gd name="connsiteY182" fmla="*/ 426117 h 5733505"/>
                    <a:gd name="connsiteX183" fmla="*/ 3488755 w 4886945"/>
                    <a:gd name="connsiteY183" fmla="*/ 427909 h 5733505"/>
                    <a:gd name="connsiteX184" fmla="*/ 3489279 w 4886945"/>
                    <a:gd name="connsiteY184" fmla="*/ 429213 h 5733505"/>
                    <a:gd name="connsiteX185" fmla="*/ 3491827 w 4886945"/>
                    <a:gd name="connsiteY185" fmla="*/ 431250 h 5733505"/>
                    <a:gd name="connsiteX186" fmla="*/ 3511174 w 4886945"/>
                    <a:gd name="connsiteY186" fmla="*/ 464202 h 5733505"/>
                    <a:gd name="connsiteX187" fmla="*/ 3515818 w 4886945"/>
                    <a:gd name="connsiteY187" fmla="*/ 470525 h 5733505"/>
                    <a:gd name="connsiteX188" fmla="*/ 3518317 w 4886945"/>
                    <a:gd name="connsiteY188" fmla="*/ 474583 h 5733505"/>
                    <a:gd name="connsiteX189" fmla="*/ 3519976 w 4886945"/>
                    <a:gd name="connsiteY189" fmla="*/ 477067 h 5733505"/>
                    <a:gd name="connsiteX190" fmla="*/ 3521902 w 4886945"/>
                    <a:gd name="connsiteY190" fmla="*/ 481566 h 5733505"/>
                    <a:gd name="connsiteX191" fmla="*/ 3523816 w 4886945"/>
                    <a:gd name="connsiteY191" fmla="*/ 489155 h 5733505"/>
                    <a:gd name="connsiteX192" fmla="*/ 3526071 w 4886945"/>
                    <a:gd name="connsiteY192" fmla="*/ 493949 h 5733505"/>
                    <a:gd name="connsiteX193" fmla="*/ 3531264 w 4886945"/>
                    <a:gd name="connsiteY193" fmla="*/ 499470 h 5733505"/>
                    <a:gd name="connsiteX194" fmla="*/ 3547161 w 4886945"/>
                    <a:gd name="connsiteY194" fmla="*/ 523547 h 5733505"/>
                    <a:gd name="connsiteX195" fmla="*/ 3556951 w 4886945"/>
                    <a:gd name="connsiteY195" fmla="*/ 536911 h 5733505"/>
                    <a:gd name="connsiteX196" fmla="*/ 3564070 w 4886945"/>
                    <a:gd name="connsiteY196" fmla="*/ 546619 h 5733505"/>
                    <a:gd name="connsiteX197" fmla="*/ 3566825 w 4886945"/>
                    <a:gd name="connsiteY197" fmla="*/ 550379 h 5733505"/>
                    <a:gd name="connsiteX198" fmla="*/ 3568337 w 4886945"/>
                    <a:gd name="connsiteY198" fmla="*/ 552551 h 5733505"/>
                    <a:gd name="connsiteX199" fmla="*/ 3574067 w 4886945"/>
                    <a:gd name="connsiteY199" fmla="*/ 560771 h 5733505"/>
                    <a:gd name="connsiteX200" fmla="*/ 3582515 w 4886945"/>
                    <a:gd name="connsiteY200" fmla="*/ 569637 h 5733505"/>
                    <a:gd name="connsiteX201" fmla="*/ 3591646 w 4886945"/>
                    <a:gd name="connsiteY201" fmla="*/ 579241 h 5733505"/>
                    <a:gd name="connsiteX202" fmla="*/ 3598717 w 4886945"/>
                    <a:gd name="connsiteY202" fmla="*/ 585951 h 5733505"/>
                    <a:gd name="connsiteX203" fmla="*/ 3601021 w 4886945"/>
                    <a:gd name="connsiteY203" fmla="*/ 588510 h 5733505"/>
                    <a:gd name="connsiteX204" fmla="*/ 3606397 w 4886945"/>
                    <a:gd name="connsiteY204" fmla="*/ 595806 h 5733505"/>
                    <a:gd name="connsiteX205" fmla="*/ 3613139 w 4886945"/>
                    <a:gd name="connsiteY205" fmla="*/ 603730 h 5733505"/>
                    <a:gd name="connsiteX206" fmla="*/ 3617966 w 4886945"/>
                    <a:gd name="connsiteY206" fmla="*/ 609205 h 5733505"/>
                    <a:gd name="connsiteX207" fmla="*/ 3618929 w 4886945"/>
                    <a:gd name="connsiteY207" fmla="*/ 610296 h 5733505"/>
                    <a:gd name="connsiteX208" fmla="*/ 3623379 w 4886945"/>
                    <a:gd name="connsiteY208" fmla="*/ 615351 h 5733505"/>
                    <a:gd name="connsiteX209" fmla="*/ 3625878 w 4886945"/>
                    <a:gd name="connsiteY209" fmla="*/ 619358 h 5733505"/>
                    <a:gd name="connsiteX210" fmla="*/ 3628207 w 4886945"/>
                    <a:gd name="connsiteY210" fmla="*/ 627168 h 5733505"/>
                    <a:gd name="connsiteX211" fmla="*/ 3629986 w 4886945"/>
                    <a:gd name="connsiteY211" fmla="*/ 632193 h 5733505"/>
                    <a:gd name="connsiteX212" fmla="*/ 3634314 w 4886945"/>
                    <a:gd name="connsiteY212" fmla="*/ 637530 h 5733505"/>
                    <a:gd name="connsiteX213" fmla="*/ 3637923 w 4886945"/>
                    <a:gd name="connsiteY213" fmla="*/ 642502 h 5733505"/>
                    <a:gd name="connsiteX214" fmla="*/ 3638922 w 4886945"/>
                    <a:gd name="connsiteY214" fmla="*/ 643866 h 5733505"/>
                    <a:gd name="connsiteX215" fmla="*/ 3645164 w 4886945"/>
                    <a:gd name="connsiteY215" fmla="*/ 653988 h 5733505"/>
                    <a:gd name="connsiteX216" fmla="*/ 3649382 w 4886945"/>
                    <a:gd name="connsiteY216" fmla="*/ 659641 h 5733505"/>
                    <a:gd name="connsiteX217" fmla="*/ 3652235 w 4886945"/>
                    <a:gd name="connsiteY217" fmla="*/ 662031 h 5733505"/>
                    <a:gd name="connsiteX218" fmla="*/ 3659391 w 4886945"/>
                    <a:gd name="connsiteY218" fmla="*/ 668173 h 5733505"/>
                    <a:gd name="connsiteX219" fmla="*/ 3679665 w 4886945"/>
                    <a:gd name="connsiteY219" fmla="*/ 675090 h 5733505"/>
                    <a:gd name="connsiteX220" fmla="*/ 3687016 w 4886945"/>
                    <a:gd name="connsiteY220" fmla="*/ 677098 h 5733505"/>
                    <a:gd name="connsiteX221" fmla="*/ 3696890 w 4886945"/>
                    <a:gd name="connsiteY221" fmla="*/ 680743 h 5733505"/>
                    <a:gd name="connsiteX222" fmla="*/ 3702840 w 4886945"/>
                    <a:gd name="connsiteY222" fmla="*/ 686446 h 5733505"/>
                    <a:gd name="connsiteX223" fmla="*/ 3705826 w 4886945"/>
                    <a:gd name="connsiteY223" fmla="*/ 689639 h 5733505"/>
                    <a:gd name="connsiteX224" fmla="*/ 3710764 w 4886945"/>
                    <a:gd name="connsiteY224" fmla="*/ 697849 h 5733505"/>
                    <a:gd name="connsiteX225" fmla="*/ 3731074 w 4886945"/>
                    <a:gd name="connsiteY225" fmla="*/ 716941 h 5733505"/>
                    <a:gd name="connsiteX226" fmla="*/ 3734048 w 4886945"/>
                    <a:gd name="connsiteY226" fmla="*/ 719480 h 5733505"/>
                    <a:gd name="connsiteX227" fmla="*/ 3741704 w 4886945"/>
                    <a:gd name="connsiteY227" fmla="*/ 720696 h 5733505"/>
                    <a:gd name="connsiteX228" fmla="*/ 3752408 w 4886945"/>
                    <a:gd name="connsiteY228" fmla="*/ 726134 h 5733505"/>
                    <a:gd name="connsiteX229" fmla="*/ 3757394 w 4886945"/>
                    <a:gd name="connsiteY229" fmla="*/ 728022 h 5733505"/>
                    <a:gd name="connsiteX230" fmla="*/ 3764904 w 4886945"/>
                    <a:gd name="connsiteY230" fmla="*/ 729794 h 5733505"/>
                    <a:gd name="connsiteX231" fmla="*/ 3773108 w 4886945"/>
                    <a:gd name="connsiteY231" fmla="*/ 732021 h 5733505"/>
                    <a:gd name="connsiteX232" fmla="*/ 3788005 w 4886945"/>
                    <a:gd name="connsiteY232" fmla="*/ 735406 h 5733505"/>
                    <a:gd name="connsiteX233" fmla="*/ 3793503 w 4886945"/>
                    <a:gd name="connsiteY233" fmla="*/ 735810 h 5733505"/>
                    <a:gd name="connsiteX234" fmla="*/ 3812875 w 4886945"/>
                    <a:gd name="connsiteY234" fmla="*/ 744945 h 5733505"/>
                    <a:gd name="connsiteX235" fmla="*/ 3855702 w 4886945"/>
                    <a:gd name="connsiteY235" fmla="*/ 768887 h 5733505"/>
                    <a:gd name="connsiteX236" fmla="*/ 3842462 w 4886945"/>
                    <a:gd name="connsiteY236" fmla="*/ 781980 h 5733505"/>
                    <a:gd name="connsiteX237" fmla="*/ 3829967 w 4886945"/>
                    <a:gd name="connsiteY237" fmla="*/ 794342 h 5733505"/>
                    <a:gd name="connsiteX238" fmla="*/ 3782520 w 4886945"/>
                    <a:gd name="connsiteY238" fmla="*/ 866790 h 5733505"/>
                    <a:gd name="connsiteX239" fmla="*/ 3776278 w 4886945"/>
                    <a:gd name="connsiteY239" fmla="*/ 876321 h 5733505"/>
                    <a:gd name="connsiteX240" fmla="*/ 3772291 w 4886945"/>
                    <a:gd name="connsiteY240" fmla="*/ 886876 h 5733505"/>
                    <a:gd name="connsiteX241" fmla="*/ 3749311 w 4886945"/>
                    <a:gd name="connsiteY241" fmla="*/ 947719 h 5733505"/>
                    <a:gd name="connsiteX242" fmla="*/ 3714665 w 4886945"/>
                    <a:gd name="connsiteY242" fmla="*/ 1036837 h 5733505"/>
                    <a:gd name="connsiteX243" fmla="*/ 3703839 w 4886945"/>
                    <a:gd name="connsiteY243" fmla="*/ 1066429 h 5733505"/>
                    <a:gd name="connsiteX244" fmla="*/ 3685333 w 4886945"/>
                    <a:gd name="connsiteY244" fmla="*/ 1116949 h 5733505"/>
                    <a:gd name="connsiteX245" fmla="*/ 3676263 w 4886945"/>
                    <a:gd name="connsiteY245" fmla="*/ 1133667 h 5733505"/>
                    <a:gd name="connsiteX246" fmla="*/ 3662658 w 4886945"/>
                    <a:gd name="connsiteY246" fmla="*/ 1143893 h 5733505"/>
                    <a:gd name="connsiteX247" fmla="*/ 3658489 w 4886945"/>
                    <a:gd name="connsiteY247" fmla="*/ 1147029 h 5733505"/>
                    <a:gd name="connsiteX248" fmla="*/ 3606629 w 4886945"/>
                    <a:gd name="connsiteY248" fmla="*/ 1186041 h 5733505"/>
                    <a:gd name="connsiteX249" fmla="*/ 3588842 w 4886945"/>
                    <a:gd name="connsiteY249" fmla="*/ 1199428 h 5733505"/>
                    <a:gd name="connsiteX250" fmla="*/ 3576420 w 4886945"/>
                    <a:gd name="connsiteY250" fmla="*/ 1220270 h 5733505"/>
                    <a:gd name="connsiteX251" fmla="*/ 3572324 w 4886945"/>
                    <a:gd name="connsiteY251" fmla="*/ 1227140 h 5733505"/>
                    <a:gd name="connsiteX252" fmla="*/ 3557560 w 4886945"/>
                    <a:gd name="connsiteY252" fmla="*/ 1251326 h 5733505"/>
                    <a:gd name="connsiteX253" fmla="*/ 3533032 w 4886945"/>
                    <a:gd name="connsiteY253" fmla="*/ 1285409 h 5733505"/>
                    <a:gd name="connsiteX254" fmla="*/ 3507687 w 4886945"/>
                    <a:gd name="connsiteY254" fmla="*/ 1320638 h 5733505"/>
                    <a:gd name="connsiteX255" fmla="*/ 3494119 w 4886945"/>
                    <a:gd name="connsiteY255" fmla="*/ 1331999 h 5733505"/>
                    <a:gd name="connsiteX256" fmla="*/ 3493192 w 4886945"/>
                    <a:gd name="connsiteY256" fmla="*/ 1332780 h 5733505"/>
                    <a:gd name="connsiteX257" fmla="*/ 3475527 w 4886945"/>
                    <a:gd name="connsiteY257" fmla="*/ 1349950 h 5733505"/>
                    <a:gd name="connsiteX258" fmla="*/ 3453693 w 4886945"/>
                    <a:gd name="connsiteY258" fmla="*/ 1373318 h 5733505"/>
                    <a:gd name="connsiteX259" fmla="*/ 3444916 w 4886945"/>
                    <a:gd name="connsiteY259" fmla="*/ 1380225 h 5733505"/>
                    <a:gd name="connsiteX260" fmla="*/ 3433298 w 4886945"/>
                    <a:gd name="connsiteY260" fmla="*/ 1389365 h 5733505"/>
                    <a:gd name="connsiteX261" fmla="*/ 3407624 w 4886945"/>
                    <a:gd name="connsiteY261" fmla="*/ 1410781 h 5733505"/>
                    <a:gd name="connsiteX262" fmla="*/ 3357690 w 4886945"/>
                    <a:gd name="connsiteY262" fmla="*/ 1452442 h 5733505"/>
                    <a:gd name="connsiteX263" fmla="*/ 3329321 w 4886945"/>
                    <a:gd name="connsiteY263" fmla="*/ 1473235 h 5733505"/>
                    <a:gd name="connsiteX264" fmla="*/ 3315034 w 4886945"/>
                    <a:gd name="connsiteY264" fmla="*/ 1486048 h 5733505"/>
                    <a:gd name="connsiteX265" fmla="*/ 3293529 w 4886945"/>
                    <a:gd name="connsiteY265" fmla="*/ 1505329 h 5733505"/>
                    <a:gd name="connsiteX266" fmla="*/ 3225443 w 4886945"/>
                    <a:gd name="connsiteY266" fmla="*/ 1576520 h 5733505"/>
                    <a:gd name="connsiteX267" fmla="*/ 3223394 w 4886945"/>
                    <a:gd name="connsiteY267" fmla="*/ 1579327 h 5733505"/>
                    <a:gd name="connsiteX268" fmla="*/ 3222139 w 4886945"/>
                    <a:gd name="connsiteY268" fmla="*/ 1581047 h 5733505"/>
                    <a:gd name="connsiteX269" fmla="*/ 3206900 w 4886945"/>
                    <a:gd name="connsiteY269" fmla="*/ 1594971 h 5733505"/>
                    <a:gd name="connsiteX270" fmla="*/ 3197574 w 4886945"/>
                    <a:gd name="connsiteY270" fmla="*/ 1610224 h 5733505"/>
                    <a:gd name="connsiteX271" fmla="*/ 3183445 w 4886945"/>
                    <a:gd name="connsiteY271" fmla="*/ 1643184 h 5733505"/>
                    <a:gd name="connsiteX272" fmla="*/ 3183055 w 4886945"/>
                    <a:gd name="connsiteY272" fmla="*/ 1644270 h 5733505"/>
                    <a:gd name="connsiteX273" fmla="*/ 3179397 w 4886945"/>
                    <a:gd name="connsiteY273" fmla="*/ 1654594 h 5733505"/>
                    <a:gd name="connsiteX274" fmla="*/ 3174265 w 4886945"/>
                    <a:gd name="connsiteY274" fmla="*/ 1669079 h 5733505"/>
                    <a:gd name="connsiteX275" fmla="*/ 3166121 w 4886945"/>
                    <a:gd name="connsiteY275" fmla="*/ 1690836 h 5733505"/>
                    <a:gd name="connsiteX276" fmla="*/ 3156149 w 4886945"/>
                    <a:gd name="connsiteY276" fmla="*/ 1717512 h 5733505"/>
                    <a:gd name="connsiteX277" fmla="*/ 3154223 w 4886945"/>
                    <a:gd name="connsiteY277" fmla="*/ 1723564 h 5733505"/>
                    <a:gd name="connsiteX278" fmla="*/ 3152931 w 4886945"/>
                    <a:gd name="connsiteY278" fmla="*/ 1727640 h 5733505"/>
                    <a:gd name="connsiteX279" fmla="*/ 3151090 w 4886945"/>
                    <a:gd name="connsiteY279" fmla="*/ 1732106 h 5733505"/>
                    <a:gd name="connsiteX280" fmla="*/ 3126647 w 4886945"/>
                    <a:gd name="connsiteY280" fmla="*/ 1791595 h 5733505"/>
                    <a:gd name="connsiteX281" fmla="*/ 3126452 w 4886945"/>
                    <a:gd name="connsiteY281" fmla="*/ 1793194 h 5733505"/>
                    <a:gd name="connsiteX282" fmla="*/ 3126294 w 4886945"/>
                    <a:gd name="connsiteY282" fmla="*/ 1794622 h 5733505"/>
                    <a:gd name="connsiteX283" fmla="*/ 3116151 w 4886945"/>
                    <a:gd name="connsiteY283" fmla="*/ 1881384 h 5733505"/>
                    <a:gd name="connsiteX284" fmla="*/ 3113249 w 4886945"/>
                    <a:gd name="connsiteY284" fmla="*/ 1933807 h 5733505"/>
                    <a:gd name="connsiteX285" fmla="*/ 3107568 w 4886945"/>
                    <a:gd name="connsiteY285" fmla="*/ 1967780 h 5733505"/>
                    <a:gd name="connsiteX286" fmla="*/ 3101156 w 4886945"/>
                    <a:gd name="connsiteY286" fmla="*/ 2002119 h 5733505"/>
                    <a:gd name="connsiteX287" fmla="*/ 3096389 w 4886945"/>
                    <a:gd name="connsiteY287" fmla="*/ 2027610 h 5733505"/>
                    <a:gd name="connsiteX288" fmla="*/ 3094451 w 4886945"/>
                    <a:gd name="connsiteY288" fmla="*/ 2048636 h 5733505"/>
                    <a:gd name="connsiteX289" fmla="*/ 3096597 w 4886945"/>
                    <a:gd name="connsiteY289" fmla="*/ 2056617 h 5733505"/>
                    <a:gd name="connsiteX290" fmla="*/ 3098571 w 4886945"/>
                    <a:gd name="connsiteY290" fmla="*/ 2063987 h 5733505"/>
                    <a:gd name="connsiteX291" fmla="*/ 3110969 w 4886945"/>
                    <a:gd name="connsiteY291" fmla="*/ 2095056 h 5733505"/>
                    <a:gd name="connsiteX292" fmla="*/ 3120576 w 4886945"/>
                    <a:gd name="connsiteY292" fmla="*/ 2119156 h 5733505"/>
                    <a:gd name="connsiteX293" fmla="*/ 3129097 w 4886945"/>
                    <a:gd name="connsiteY293" fmla="*/ 2129394 h 5733505"/>
                    <a:gd name="connsiteX294" fmla="*/ 3133425 w 4886945"/>
                    <a:gd name="connsiteY294" fmla="*/ 2132213 h 5733505"/>
                    <a:gd name="connsiteX295" fmla="*/ 3136705 w 4886945"/>
                    <a:gd name="connsiteY295" fmla="*/ 2134337 h 5733505"/>
                    <a:gd name="connsiteX296" fmla="*/ 3159855 w 4886945"/>
                    <a:gd name="connsiteY296" fmla="*/ 2144819 h 5733505"/>
                    <a:gd name="connsiteX297" fmla="*/ 3167328 w 4886945"/>
                    <a:gd name="connsiteY297" fmla="*/ 2148211 h 5733505"/>
                    <a:gd name="connsiteX298" fmla="*/ 3171376 w 4886945"/>
                    <a:gd name="connsiteY298" fmla="*/ 2149920 h 5733505"/>
                    <a:gd name="connsiteX299" fmla="*/ 3193734 w 4886945"/>
                    <a:gd name="connsiteY299" fmla="*/ 2159340 h 5733505"/>
                    <a:gd name="connsiteX300" fmla="*/ 3200207 w 4886945"/>
                    <a:gd name="connsiteY300" fmla="*/ 2163733 h 5733505"/>
                    <a:gd name="connsiteX301" fmla="*/ 3211277 w 4886945"/>
                    <a:gd name="connsiteY301" fmla="*/ 2168749 h 5733505"/>
                    <a:gd name="connsiteX302" fmla="*/ 3212849 w 4886945"/>
                    <a:gd name="connsiteY302" fmla="*/ 2169456 h 5733505"/>
                    <a:gd name="connsiteX303" fmla="*/ 3223492 w 4886945"/>
                    <a:gd name="connsiteY303" fmla="*/ 2172117 h 5733505"/>
                    <a:gd name="connsiteX304" fmla="*/ 3228003 w 4886945"/>
                    <a:gd name="connsiteY304" fmla="*/ 2175814 h 5733505"/>
                    <a:gd name="connsiteX305" fmla="*/ 3230551 w 4886945"/>
                    <a:gd name="connsiteY305" fmla="*/ 2177901 h 5733505"/>
                    <a:gd name="connsiteX306" fmla="*/ 3305232 w 4886945"/>
                    <a:gd name="connsiteY306" fmla="*/ 2211690 h 5733505"/>
                    <a:gd name="connsiteX307" fmla="*/ 3311559 w 4886945"/>
                    <a:gd name="connsiteY307" fmla="*/ 2214216 h 5733505"/>
                    <a:gd name="connsiteX308" fmla="*/ 3319532 w 4886945"/>
                    <a:gd name="connsiteY308" fmla="*/ 2217389 h 5733505"/>
                    <a:gd name="connsiteX309" fmla="*/ 3329614 w 4886945"/>
                    <a:gd name="connsiteY309" fmla="*/ 2220916 h 5733505"/>
                    <a:gd name="connsiteX310" fmla="*/ 3354618 w 4886945"/>
                    <a:gd name="connsiteY310" fmla="*/ 2234608 h 5733505"/>
                    <a:gd name="connsiteX311" fmla="*/ 3378000 w 4886945"/>
                    <a:gd name="connsiteY311" fmla="*/ 2253388 h 5733505"/>
                    <a:gd name="connsiteX312" fmla="*/ 3409331 w 4886945"/>
                    <a:gd name="connsiteY312" fmla="*/ 2283541 h 5733505"/>
                    <a:gd name="connsiteX313" fmla="*/ 3410769 w 4886945"/>
                    <a:gd name="connsiteY313" fmla="*/ 2284517 h 5733505"/>
                    <a:gd name="connsiteX314" fmla="*/ 3434346 w 4886945"/>
                    <a:gd name="connsiteY314" fmla="*/ 2300344 h 5733505"/>
                    <a:gd name="connsiteX315" fmla="*/ 3456766 w 4886945"/>
                    <a:gd name="connsiteY315" fmla="*/ 2309887 h 5733505"/>
                    <a:gd name="connsiteX316" fmla="*/ 3474674 w 4886945"/>
                    <a:gd name="connsiteY316" fmla="*/ 2315293 h 5733505"/>
                    <a:gd name="connsiteX317" fmla="*/ 3500677 w 4886945"/>
                    <a:gd name="connsiteY317" fmla="*/ 2321162 h 5733505"/>
                    <a:gd name="connsiteX318" fmla="*/ 3519073 w 4886945"/>
                    <a:gd name="connsiteY318" fmla="*/ 2322749 h 5733505"/>
                    <a:gd name="connsiteX319" fmla="*/ 3526632 w 4886945"/>
                    <a:gd name="connsiteY319" fmla="*/ 2323395 h 5733505"/>
                    <a:gd name="connsiteX320" fmla="*/ 3561193 w 4886945"/>
                    <a:gd name="connsiteY320" fmla="*/ 2321907 h 5733505"/>
                    <a:gd name="connsiteX321" fmla="*/ 3569276 w 4886945"/>
                    <a:gd name="connsiteY321" fmla="*/ 2321541 h 5733505"/>
                    <a:gd name="connsiteX322" fmla="*/ 3585197 w 4886945"/>
                    <a:gd name="connsiteY322" fmla="*/ 2319259 h 5733505"/>
                    <a:gd name="connsiteX323" fmla="*/ 3609091 w 4886945"/>
                    <a:gd name="connsiteY323" fmla="*/ 2315817 h 5733505"/>
                    <a:gd name="connsiteX324" fmla="*/ 3654466 w 4886945"/>
                    <a:gd name="connsiteY324" fmla="*/ 2307800 h 5733505"/>
                    <a:gd name="connsiteX325" fmla="*/ 3656331 w 4886945"/>
                    <a:gd name="connsiteY325" fmla="*/ 2307446 h 5733505"/>
                    <a:gd name="connsiteX326" fmla="*/ 3658489 w 4886945"/>
                    <a:gd name="connsiteY326" fmla="*/ 2307031 h 5733505"/>
                    <a:gd name="connsiteX327" fmla="*/ 3668839 w 4886945"/>
                    <a:gd name="connsiteY327" fmla="*/ 2305067 h 5733505"/>
                    <a:gd name="connsiteX328" fmla="*/ 3685638 w 4886945"/>
                    <a:gd name="connsiteY328" fmla="*/ 2301894 h 5733505"/>
                    <a:gd name="connsiteX329" fmla="*/ 3693550 w 4886945"/>
                    <a:gd name="connsiteY329" fmla="*/ 2301430 h 5733505"/>
                    <a:gd name="connsiteX330" fmla="*/ 3702645 w 4886945"/>
                    <a:gd name="connsiteY330" fmla="*/ 2300893 h 5733505"/>
                    <a:gd name="connsiteX331" fmla="*/ 3710739 w 4886945"/>
                    <a:gd name="connsiteY331" fmla="*/ 2301369 h 5733505"/>
                    <a:gd name="connsiteX332" fmla="*/ 3730806 w 4886945"/>
                    <a:gd name="connsiteY332" fmla="*/ 2301186 h 5733505"/>
                    <a:gd name="connsiteX333" fmla="*/ 3755114 w 4886945"/>
                    <a:gd name="connsiteY333" fmla="*/ 2305726 h 5733505"/>
                    <a:gd name="connsiteX334" fmla="*/ 3775266 w 4886945"/>
                    <a:gd name="connsiteY334" fmla="*/ 2313108 h 5733505"/>
                    <a:gd name="connsiteX335" fmla="*/ 3778387 w 4886945"/>
                    <a:gd name="connsiteY335" fmla="*/ 2314756 h 5733505"/>
                    <a:gd name="connsiteX336" fmla="*/ 3810278 w 4886945"/>
                    <a:gd name="connsiteY336" fmla="*/ 2331571 h 5733505"/>
                    <a:gd name="connsiteX337" fmla="*/ 3815130 w 4886945"/>
                    <a:gd name="connsiteY337" fmla="*/ 2334500 h 5733505"/>
                    <a:gd name="connsiteX338" fmla="*/ 3822615 w 4886945"/>
                    <a:gd name="connsiteY338" fmla="*/ 2339015 h 5733505"/>
                    <a:gd name="connsiteX339" fmla="*/ 3831344 w 4886945"/>
                    <a:gd name="connsiteY339" fmla="*/ 2347862 h 5733505"/>
                    <a:gd name="connsiteX340" fmla="*/ 3833856 w 4886945"/>
                    <a:gd name="connsiteY340" fmla="*/ 2350412 h 5733505"/>
                    <a:gd name="connsiteX341" fmla="*/ 3836854 w 4886945"/>
                    <a:gd name="connsiteY341" fmla="*/ 2354208 h 5733505"/>
                    <a:gd name="connsiteX342" fmla="*/ 3841755 w 4886945"/>
                    <a:gd name="connsiteY342" fmla="*/ 2360431 h 5733505"/>
                    <a:gd name="connsiteX343" fmla="*/ 3847217 w 4886945"/>
                    <a:gd name="connsiteY343" fmla="*/ 2379711 h 5733505"/>
                    <a:gd name="connsiteX344" fmla="*/ 3848863 w 4886945"/>
                    <a:gd name="connsiteY344" fmla="*/ 2386313 h 5733505"/>
                    <a:gd name="connsiteX345" fmla="*/ 3853556 w 4886945"/>
                    <a:gd name="connsiteY345" fmla="*/ 2405142 h 5733505"/>
                    <a:gd name="connsiteX346" fmla="*/ 3857616 w 4886945"/>
                    <a:gd name="connsiteY346" fmla="*/ 2424154 h 5733505"/>
                    <a:gd name="connsiteX347" fmla="*/ 3859408 w 4886945"/>
                    <a:gd name="connsiteY347" fmla="*/ 2438432 h 5733505"/>
                    <a:gd name="connsiteX348" fmla="*/ 3856238 w 4886945"/>
                    <a:gd name="connsiteY348" fmla="*/ 2459457 h 5733505"/>
                    <a:gd name="connsiteX349" fmla="*/ 3851484 w 4886945"/>
                    <a:gd name="connsiteY349" fmla="*/ 2497994 h 5733505"/>
                    <a:gd name="connsiteX350" fmla="*/ 3850777 w 4886945"/>
                    <a:gd name="connsiteY350" fmla="*/ 2503754 h 5733505"/>
                    <a:gd name="connsiteX351" fmla="*/ 3853020 w 4886945"/>
                    <a:gd name="connsiteY351" fmla="*/ 2539312 h 5733505"/>
                    <a:gd name="connsiteX352" fmla="*/ 3853495 w 4886945"/>
                    <a:gd name="connsiteY352" fmla="*/ 2563450 h 5733505"/>
                    <a:gd name="connsiteX353" fmla="*/ 3854422 w 4886945"/>
                    <a:gd name="connsiteY353" fmla="*/ 2574591 h 5733505"/>
                    <a:gd name="connsiteX354" fmla="*/ 3852861 w 4886945"/>
                    <a:gd name="connsiteY354" fmla="*/ 2586086 h 5733505"/>
                    <a:gd name="connsiteX355" fmla="*/ 3853263 w 4886945"/>
                    <a:gd name="connsiteY355" fmla="*/ 2604219 h 5733505"/>
                    <a:gd name="connsiteX356" fmla="*/ 3853300 w 4886945"/>
                    <a:gd name="connsiteY356" fmla="*/ 2605684 h 5733505"/>
                    <a:gd name="connsiteX357" fmla="*/ 3850618 w 4886945"/>
                    <a:gd name="connsiteY357" fmla="*/ 2616740 h 5733505"/>
                    <a:gd name="connsiteX358" fmla="*/ 3840658 w 4886945"/>
                    <a:gd name="connsiteY358" fmla="*/ 2657887 h 5733505"/>
                    <a:gd name="connsiteX359" fmla="*/ 3838549 w 4886945"/>
                    <a:gd name="connsiteY359" fmla="*/ 2675679 h 5733505"/>
                    <a:gd name="connsiteX360" fmla="*/ 3838329 w 4886945"/>
                    <a:gd name="connsiteY360" fmla="*/ 2677510 h 5733505"/>
                    <a:gd name="connsiteX361" fmla="*/ 3838500 w 4886945"/>
                    <a:gd name="connsiteY361" fmla="*/ 2681634 h 5733505"/>
                    <a:gd name="connsiteX362" fmla="*/ 3839024 w 4886945"/>
                    <a:gd name="connsiteY362" fmla="*/ 2694313 h 5733505"/>
                    <a:gd name="connsiteX363" fmla="*/ 3840743 w 4886945"/>
                    <a:gd name="connsiteY363" fmla="*/ 2699890 h 5733505"/>
                    <a:gd name="connsiteX364" fmla="*/ 3845059 w 4886945"/>
                    <a:gd name="connsiteY364" fmla="*/ 2716388 h 5733505"/>
                    <a:gd name="connsiteX365" fmla="*/ 3847022 w 4886945"/>
                    <a:gd name="connsiteY365" fmla="*/ 2732484 h 5733505"/>
                    <a:gd name="connsiteX366" fmla="*/ 3847132 w 4886945"/>
                    <a:gd name="connsiteY366" fmla="*/ 2733448 h 5733505"/>
                    <a:gd name="connsiteX367" fmla="*/ 3844730 w 4886945"/>
                    <a:gd name="connsiteY367" fmla="*/ 2744003 h 5733505"/>
                    <a:gd name="connsiteX368" fmla="*/ 3841231 w 4886945"/>
                    <a:gd name="connsiteY368" fmla="*/ 2759330 h 5733505"/>
                    <a:gd name="connsiteX369" fmla="*/ 3835087 w 4886945"/>
                    <a:gd name="connsiteY369" fmla="*/ 2786201 h 5733505"/>
                    <a:gd name="connsiteX370" fmla="*/ 3832661 w 4886945"/>
                    <a:gd name="connsiteY370" fmla="*/ 2795194 h 5733505"/>
                    <a:gd name="connsiteX371" fmla="*/ 3821872 w 4886945"/>
                    <a:gd name="connsiteY371" fmla="*/ 2819185 h 5733505"/>
                    <a:gd name="connsiteX372" fmla="*/ 3817117 w 4886945"/>
                    <a:gd name="connsiteY372" fmla="*/ 2829765 h 5733505"/>
                    <a:gd name="connsiteX373" fmla="*/ 3799453 w 4886945"/>
                    <a:gd name="connsiteY373" fmla="*/ 2857868 h 5733505"/>
                    <a:gd name="connsiteX374" fmla="*/ 3798892 w 4886945"/>
                    <a:gd name="connsiteY374" fmla="*/ 2858747 h 5733505"/>
                    <a:gd name="connsiteX375" fmla="*/ 3797405 w 4886945"/>
                    <a:gd name="connsiteY375" fmla="*/ 2861114 h 5733505"/>
                    <a:gd name="connsiteX376" fmla="*/ 3796576 w 4886945"/>
                    <a:gd name="connsiteY376" fmla="*/ 2862432 h 5733505"/>
                    <a:gd name="connsiteX377" fmla="*/ 3761490 w 4886945"/>
                    <a:gd name="connsiteY377" fmla="*/ 2913720 h 5733505"/>
                    <a:gd name="connsiteX378" fmla="*/ 3753700 w 4886945"/>
                    <a:gd name="connsiteY378" fmla="*/ 2929791 h 5733505"/>
                    <a:gd name="connsiteX379" fmla="*/ 3752493 w 4886945"/>
                    <a:gd name="connsiteY379" fmla="*/ 2932281 h 5733505"/>
                    <a:gd name="connsiteX380" fmla="*/ 3748702 w 4886945"/>
                    <a:gd name="connsiteY380" fmla="*/ 2942397 h 5733505"/>
                    <a:gd name="connsiteX381" fmla="*/ 3746386 w 4886945"/>
                    <a:gd name="connsiteY381" fmla="*/ 2961470 h 5733505"/>
                    <a:gd name="connsiteX382" fmla="*/ 3750262 w 4886945"/>
                    <a:gd name="connsiteY382" fmla="*/ 2980616 h 5733505"/>
                    <a:gd name="connsiteX383" fmla="*/ 3753066 w 4886945"/>
                    <a:gd name="connsiteY383" fmla="*/ 2994454 h 5733505"/>
                    <a:gd name="connsiteX384" fmla="*/ 3757894 w 4886945"/>
                    <a:gd name="connsiteY384" fmla="*/ 3036408 h 5733505"/>
                    <a:gd name="connsiteX385" fmla="*/ 3758235 w 4886945"/>
                    <a:gd name="connsiteY385" fmla="*/ 3075054 h 5733505"/>
                    <a:gd name="connsiteX386" fmla="*/ 3759808 w 4886945"/>
                    <a:gd name="connsiteY386" fmla="*/ 3082681 h 5733505"/>
                    <a:gd name="connsiteX387" fmla="*/ 3763453 w 4886945"/>
                    <a:gd name="connsiteY387" fmla="*/ 3100485 h 5733505"/>
                    <a:gd name="connsiteX388" fmla="*/ 3775047 w 4886945"/>
                    <a:gd name="connsiteY388" fmla="*/ 3125025 h 5733505"/>
                    <a:gd name="connsiteX389" fmla="*/ 3813265 w 4886945"/>
                    <a:gd name="connsiteY389" fmla="*/ 3184611 h 5733505"/>
                    <a:gd name="connsiteX390" fmla="*/ 3813984 w 4886945"/>
                    <a:gd name="connsiteY390" fmla="*/ 3186259 h 5733505"/>
                    <a:gd name="connsiteX391" fmla="*/ 3816935 w 4886945"/>
                    <a:gd name="connsiteY391" fmla="*/ 3192982 h 5733505"/>
                    <a:gd name="connsiteX392" fmla="*/ 3847132 w 4886945"/>
                    <a:gd name="connsiteY392" fmla="*/ 3224234 h 5733505"/>
                    <a:gd name="connsiteX393" fmla="*/ 3867758 w 4886945"/>
                    <a:gd name="connsiteY393" fmla="*/ 3245577 h 5733505"/>
                    <a:gd name="connsiteX394" fmla="*/ 3885387 w 4886945"/>
                    <a:gd name="connsiteY394" fmla="*/ 3263808 h 5733505"/>
                    <a:gd name="connsiteX395" fmla="*/ 3889300 w 4886945"/>
                    <a:gd name="connsiteY395" fmla="*/ 3269934 h 5733505"/>
                    <a:gd name="connsiteX396" fmla="*/ 3897151 w 4886945"/>
                    <a:gd name="connsiteY396" fmla="*/ 3278183 h 5733505"/>
                    <a:gd name="connsiteX397" fmla="*/ 3904380 w 4886945"/>
                    <a:gd name="connsiteY397" fmla="*/ 3285785 h 5733505"/>
                    <a:gd name="connsiteX398" fmla="*/ 3912658 w 4886945"/>
                    <a:gd name="connsiteY398" fmla="*/ 3297756 h 5733505"/>
                    <a:gd name="connsiteX399" fmla="*/ 3912658 w 4886945"/>
                    <a:gd name="connsiteY399" fmla="*/ 3297756 h 5733505"/>
                    <a:gd name="connsiteX400" fmla="*/ 3916595 w 4886945"/>
                    <a:gd name="connsiteY400" fmla="*/ 3303455 h 5733505"/>
                    <a:gd name="connsiteX401" fmla="*/ 3923435 w 4886945"/>
                    <a:gd name="connsiteY401" fmla="*/ 3313351 h 5733505"/>
                    <a:gd name="connsiteX402" fmla="*/ 3936345 w 4886945"/>
                    <a:gd name="connsiteY402" fmla="*/ 3337049 h 5733505"/>
                    <a:gd name="connsiteX403" fmla="*/ 3944354 w 4886945"/>
                    <a:gd name="connsiteY403" fmla="*/ 3358844 h 5733505"/>
                    <a:gd name="connsiteX404" fmla="*/ 3948280 w 4886945"/>
                    <a:gd name="connsiteY404" fmla="*/ 3369509 h 5733505"/>
                    <a:gd name="connsiteX405" fmla="*/ 3950693 w 4886945"/>
                    <a:gd name="connsiteY405" fmla="*/ 3376062 h 5733505"/>
                    <a:gd name="connsiteX406" fmla="*/ 3959361 w 4886945"/>
                    <a:gd name="connsiteY406" fmla="*/ 3384823 h 5733505"/>
                    <a:gd name="connsiteX407" fmla="*/ 3981805 w 4886945"/>
                    <a:gd name="connsiteY407" fmla="*/ 3391352 h 5733505"/>
                    <a:gd name="connsiteX408" fmla="*/ 3995714 w 4886945"/>
                    <a:gd name="connsiteY408" fmla="*/ 3395403 h 5733505"/>
                    <a:gd name="connsiteX409" fmla="*/ 4017085 w 4886945"/>
                    <a:gd name="connsiteY409" fmla="*/ 3404201 h 5733505"/>
                    <a:gd name="connsiteX410" fmla="*/ 4027009 w 4886945"/>
                    <a:gd name="connsiteY410" fmla="*/ 3407582 h 5733505"/>
                    <a:gd name="connsiteX411" fmla="*/ 4067812 w 4886945"/>
                    <a:gd name="connsiteY411" fmla="*/ 3421493 h 5733505"/>
                    <a:gd name="connsiteX412" fmla="*/ 4084233 w 4886945"/>
                    <a:gd name="connsiteY412" fmla="*/ 3421773 h 5733505"/>
                    <a:gd name="connsiteX413" fmla="*/ 4091328 w 4886945"/>
                    <a:gd name="connsiteY413" fmla="*/ 3421896 h 5733505"/>
                    <a:gd name="connsiteX414" fmla="*/ 4092828 w 4886945"/>
                    <a:gd name="connsiteY414" fmla="*/ 3421432 h 5733505"/>
                    <a:gd name="connsiteX415" fmla="*/ 4102629 w 4886945"/>
                    <a:gd name="connsiteY415" fmla="*/ 3418467 h 5733505"/>
                    <a:gd name="connsiteX416" fmla="*/ 4106250 w 4886945"/>
                    <a:gd name="connsiteY416" fmla="*/ 3421517 h 5733505"/>
                    <a:gd name="connsiteX417" fmla="*/ 4111784 w 4886945"/>
                    <a:gd name="connsiteY417" fmla="*/ 3420639 h 5733505"/>
                    <a:gd name="connsiteX418" fmla="*/ 4131680 w 4886945"/>
                    <a:gd name="connsiteY418" fmla="*/ 3418552 h 5733505"/>
                    <a:gd name="connsiteX419" fmla="*/ 4187502 w 4886945"/>
                    <a:gd name="connsiteY419" fmla="*/ 3411499 h 5733505"/>
                    <a:gd name="connsiteX420" fmla="*/ 4194427 w 4886945"/>
                    <a:gd name="connsiteY420" fmla="*/ 3412011 h 5733505"/>
                    <a:gd name="connsiteX421" fmla="*/ 4209836 w 4886945"/>
                    <a:gd name="connsiteY421" fmla="*/ 3412255 h 5733505"/>
                    <a:gd name="connsiteX422" fmla="*/ 4233706 w 4886945"/>
                    <a:gd name="connsiteY422" fmla="*/ 3412634 h 5733505"/>
                    <a:gd name="connsiteX423" fmla="*/ 4244873 w 4886945"/>
                    <a:gd name="connsiteY423" fmla="*/ 3408546 h 5733505"/>
                    <a:gd name="connsiteX424" fmla="*/ 4250810 w 4886945"/>
                    <a:gd name="connsiteY424" fmla="*/ 3406374 h 5733505"/>
                    <a:gd name="connsiteX425" fmla="*/ 4270401 w 4886945"/>
                    <a:gd name="connsiteY425" fmla="*/ 3397600 h 5733505"/>
                    <a:gd name="connsiteX426" fmla="*/ 4272961 w 4886945"/>
                    <a:gd name="connsiteY426" fmla="*/ 3397148 h 5733505"/>
                    <a:gd name="connsiteX427" fmla="*/ 4273717 w 4886945"/>
                    <a:gd name="connsiteY427" fmla="*/ 3397014 h 5733505"/>
                    <a:gd name="connsiteX428" fmla="*/ 4274241 w 4886945"/>
                    <a:gd name="connsiteY428" fmla="*/ 3396477 h 5733505"/>
                    <a:gd name="connsiteX429" fmla="*/ 4279776 w 4886945"/>
                    <a:gd name="connsiteY429" fmla="*/ 3390827 h 5733505"/>
                    <a:gd name="connsiteX430" fmla="*/ 4307376 w 4886945"/>
                    <a:gd name="connsiteY430" fmla="*/ 3379491 h 5733505"/>
                    <a:gd name="connsiteX431" fmla="*/ 4317836 w 4886945"/>
                    <a:gd name="connsiteY431" fmla="*/ 3376477 h 5733505"/>
                    <a:gd name="connsiteX432" fmla="*/ 4319250 w 4886945"/>
                    <a:gd name="connsiteY432" fmla="*/ 3376074 h 5733505"/>
                    <a:gd name="connsiteX433" fmla="*/ 4320042 w 4886945"/>
                    <a:gd name="connsiteY433" fmla="*/ 3376220 h 5733505"/>
                    <a:gd name="connsiteX434" fmla="*/ 4328113 w 4886945"/>
                    <a:gd name="connsiteY434" fmla="*/ 3377709 h 5733505"/>
                    <a:gd name="connsiteX435" fmla="*/ 4341401 w 4886945"/>
                    <a:gd name="connsiteY435" fmla="*/ 3377648 h 5733505"/>
                    <a:gd name="connsiteX436" fmla="*/ 4357737 w 4886945"/>
                    <a:gd name="connsiteY436" fmla="*/ 3379808 h 5733505"/>
                    <a:gd name="connsiteX437" fmla="*/ 4367989 w 4886945"/>
                    <a:gd name="connsiteY437" fmla="*/ 3385080 h 5733505"/>
                    <a:gd name="connsiteX438" fmla="*/ 4372878 w 4886945"/>
                    <a:gd name="connsiteY438" fmla="*/ 3390364 h 5733505"/>
                    <a:gd name="connsiteX439" fmla="*/ 4378827 w 4886945"/>
                    <a:gd name="connsiteY439" fmla="*/ 3396794 h 5733505"/>
                    <a:gd name="connsiteX440" fmla="*/ 4386312 w 4886945"/>
                    <a:gd name="connsiteY440" fmla="*/ 3410376 h 5733505"/>
                    <a:gd name="connsiteX441" fmla="*/ 4389153 w 4886945"/>
                    <a:gd name="connsiteY441" fmla="*/ 3415513 h 5733505"/>
                    <a:gd name="connsiteX442" fmla="*/ 4391018 w 4886945"/>
                    <a:gd name="connsiteY442" fmla="*/ 3423970 h 5733505"/>
                    <a:gd name="connsiteX443" fmla="*/ 4393103 w 4886945"/>
                    <a:gd name="connsiteY443" fmla="*/ 3433403 h 5733505"/>
                    <a:gd name="connsiteX444" fmla="*/ 4393151 w 4886945"/>
                    <a:gd name="connsiteY444" fmla="*/ 3445728 h 5733505"/>
                    <a:gd name="connsiteX445" fmla="*/ 4385435 w 4886945"/>
                    <a:gd name="connsiteY445" fmla="*/ 3512953 h 5733505"/>
                    <a:gd name="connsiteX446" fmla="*/ 4385252 w 4886945"/>
                    <a:gd name="connsiteY446" fmla="*/ 3521654 h 5733505"/>
                    <a:gd name="connsiteX447" fmla="*/ 4384752 w 4886945"/>
                    <a:gd name="connsiteY447" fmla="*/ 3547121 h 5733505"/>
                    <a:gd name="connsiteX448" fmla="*/ 4384618 w 4886945"/>
                    <a:gd name="connsiteY448" fmla="*/ 3558470 h 5733505"/>
                    <a:gd name="connsiteX449" fmla="*/ 4384349 w 4886945"/>
                    <a:gd name="connsiteY449" fmla="*/ 3581277 h 5733505"/>
                    <a:gd name="connsiteX450" fmla="*/ 4390969 w 4886945"/>
                    <a:gd name="connsiteY450" fmla="*/ 3641437 h 5733505"/>
                    <a:gd name="connsiteX451" fmla="*/ 4388751 w 4886945"/>
                    <a:gd name="connsiteY451" fmla="*/ 3675373 h 5733505"/>
                    <a:gd name="connsiteX452" fmla="*/ 4385020 w 4886945"/>
                    <a:gd name="connsiteY452" fmla="*/ 3732446 h 5733505"/>
                    <a:gd name="connsiteX453" fmla="*/ 4384935 w 4886945"/>
                    <a:gd name="connsiteY453" fmla="*/ 3734618 h 5733505"/>
                    <a:gd name="connsiteX454" fmla="*/ 4384349 w 4886945"/>
                    <a:gd name="connsiteY454" fmla="*/ 3749750 h 5733505"/>
                    <a:gd name="connsiteX455" fmla="*/ 4384021 w 4886945"/>
                    <a:gd name="connsiteY455" fmla="*/ 3758206 h 5733505"/>
                    <a:gd name="connsiteX456" fmla="*/ 4384898 w 4886945"/>
                    <a:gd name="connsiteY456" fmla="*/ 3763295 h 5733505"/>
                    <a:gd name="connsiteX457" fmla="*/ 4386008 w 4886945"/>
                    <a:gd name="connsiteY457" fmla="*/ 3769677 h 5733505"/>
                    <a:gd name="connsiteX458" fmla="*/ 4394627 w 4886945"/>
                    <a:gd name="connsiteY458" fmla="*/ 3778353 h 5733505"/>
                    <a:gd name="connsiteX459" fmla="*/ 4427835 w 4886945"/>
                    <a:gd name="connsiteY459" fmla="*/ 3811764 h 5733505"/>
                    <a:gd name="connsiteX460" fmla="*/ 4447401 w 4886945"/>
                    <a:gd name="connsiteY460" fmla="*/ 3835438 h 5733505"/>
                    <a:gd name="connsiteX461" fmla="*/ 4463896 w 4886945"/>
                    <a:gd name="connsiteY461" fmla="*/ 3855377 h 5733505"/>
                    <a:gd name="connsiteX462" fmla="*/ 4464663 w 4886945"/>
                    <a:gd name="connsiteY462" fmla="*/ 3858452 h 5733505"/>
                    <a:gd name="connsiteX463" fmla="*/ 4471685 w 4886945"/>
                    <a:gd name="connsiteY463" fmla="*/ 3886336 h 5733505"/>
                    <a:gd name="connsiteX464" fmla="*/ 4472112 w 4886945"/>
                    <a:gd name="connsiteY464" fmla="*/ 3890131 h 5733505"/>
                    <a:gd name="connsiteX465" fmla="*/ 4472246 w 4886945"/>
                    <a:gd name="connsiteY465" fmla="*/ 3891376 h 5733505"/>
                    <a:gd name="connsiteX466" fmla="*/ 4480634 w 4886945"/>
                    <a:gd name="connsiteY466" fmla="*/ 3921297 h 5733505"/>
                    <a:gd name="connsiteX467" fmla="*/ 4502870 w 4886945"/>
                    <a:gd name="connsiteY467" fmla="*/ 3945349 h 5733505"/>
                    <a:gd name="connsiteX468" fmla="*/ 4512696 w 4886945"/>
                    <a:gd name="connsiteY468" fmla="*/ 3955965 h 5733505"/>
                    <a:gd name="connsiteX469" fmla="*/ 4522936 w 4886945"/>
                    <a:gd name="connsiteY469" fmla="*/ 3967046 h 5733505"/>
                    <a:gd name="connsiteX470" fmla="*/ 4589389 w 4886945"/>
                    <a:gd name="connsiteY470" fmla="*/ 4036931 h 5733505"/>
                    <a:gd name="connsiteX471" fmla="*/ 4602287 w 4886945"/>
                    <a:gd name="connsiteY471" fmla="*/ 4051319 h 5733505"/>
                    <a:gd name="connsiteX472" fmla="*/ 4616306 w 4886945"/>
                    <a:gd name="connsiteY472" fmla="*/ 4066975 h 5733505"/>
                    <a:gd name="connsiteX473" fmla="*/ 4621292 w 4886945"/>
                    <a:gd name="connsiteY473" fmla="*/ 4074797 h 5733505"/>
                    <a:gd name="connsiteX474" fmla="*/ 4623304 w 4886945"/>
                    <a:gd name="connsiteY474" fmla="*/ 4083204 h 5733505"/>
                    <a:gd name="connsiteX475" fmla="*/ 4627754 w 4886945"/>
                    <a:gd name="connsiteY475" fmla="*/ 4101655 h 5733505"/>
                    <a:gd name="connsiteX476" fmla="*/ 4629911 w 4886945"/>
                    <a:gd name="connsiteY476" fmla="*/ 4110600 h 5733505"/>
                    <a:gd name="connsiteX477" fmla="*/ 4629656 w 4886945"/>
                    <a:gd name="connsiteY477" fmla="*/ 4119557 h 5733505"/>
                    <a:gd name="connsiteX478" fmla="*/ 4634959 w 4886945"/>
                    <a:gd name="connsiteY478" fmla="*/ 4148368 h 5733505"/>
                    <a:gd name="connsiteX479" fmla="*/ 4640054 w 4886945"/>
                    <a:gd name="connsiteY479" fmla="*/ 4174470 h 5733505"/>
                    <a:gd name="connsiteX480" fmla="*/ 4641261 w 4886945"/>
                    <a:gd name="connsiteY480" fmla="*/ 4180620 h 5733505"/>
                    <a:gd name="connsiteX481" fmla="*/ 4643590 w 4886945"/>
                    <a:gd name="connsiteY481" fmla="*/ 4192579 h 5733505"/>
                    <a:gd name="connsiteX482" fmla="*/ 4643614 w 4886945"/>
                    <a:gd name="connsiteY482" fmla="*/ 4202365 h 5733505"/>
                    <a:gd name="connsiteX483" fmla="*/ 4650258 w 4886945"/>
                    <a:gd name="connsiteY483" fmla="*/ 4227455 h 5733505"/>
                    <a:gd name="connsiteX484" fmla="*/ 4656975 w 4886945"/>
                    <a:gd name="connsiteY484" fmla="*/ 4252885 h 5733505"/>
                    <a:gd name="connsiteX485" fmla="*/ 4659401 w 4886945"/>
                    <a:gd name="connsiteY485" fmla="*/ 4262050 h 5733505"/>
                    <a:gd name="connsiteX486" fmla="*/ 4661376 w 4886945"/>
                    <a:gd name="connsiteY486" fmla="*/ 4269493 h 5733505"/>
                    <a:gd name="connsiteX487" fmla="*/ 4702569 w 4886945"/>
                    <a:gd name="connsiteY487" fmla="*/ 4372888 h 5733505"/>
                    <a:gd name="connsiteX488" fmla="*/ 4710067 w 4886945"/>
                    <a:gd name="connsiteY488" fmla="*/ 4390399 h 5733505"/>
                    <a:gd name="connsiteX489" fmla="*/ 4735936 w 4886945"/>
                    <a:gd name="connsiteY489" fmla="*/ 4427447 h 5733505"/>
                    <a:gd name="connsiteX490" fmla="*/ 4746871 w 4886945"/>
                    <a:gd name="connsiteY490" fmla="*/ 4443103 h 5733505"/>
                    <a:gd name="connsiteX491" fmla="*/ 4751004 w 4886945"/>
                    <a:gd name="connsiteY491" fmla="*/ 4450218 h 5733505"/>
                    <a:gd name="connsiteX492" fmla="*/ 4773838 w 4886945"/>
                    <a:gd name="connsiteY492" fmla="*/ 4489511 h 5733505"/>
                    <a:gd name="connsiteX493" fmla="*/ 4787041 w 4886945"/>
                    <a:gd name="connsiteY493" fmla="*/ 4513562 h 5733505"/>
                    <a:gd name="connsiteX494" fmla="*/ 4788016 w 4886945"/>
                    <a:gd name="connsiteY494" fmla="*/ 4517943 h 5733505"/>
                    <a:gd name="connsiteX495" fmla="*/ 4789528 w 4886945"/>
                    <a:gd name="connsiteY495" fmla="*/ 4524753 h 5733505"/>
                    <a:gd name="connsiteX496" fmla="*/ 4799012 w 4886945"/>
                    <a:gd name="connsiteY496" fmla="*/ 4550439 h 5733505"/>
                    <a:gd name="connsiteX497" fmla="*/ 4800268 w 4886945"/>
                    <a:gd name="connsiteY497" fmla="*/ 4553844 h 5733505"/>
                    <a:gd name="connsiteX498" fmla="*/ 4803815 w 4886945"/>
                    <a:gd name="connsiteY498" fmla="*/ 4561288 h 5733505"/>
                    <a:gd name="connsiteX499" fmla="*/ 4812032 w 4886945"/>
                    <a:gd name="connsiteY499" fmla="*/ 4578506 h 5733505"/>
                    <a:gd name="connsiteX500" fmla="*/ 4813470 w 4886945"/>
                    <a:gd name="connsiteY500" fmla="*/ 4581520 h 5733505"/>
                    <a:gd name="connsiteX501" fmla="*/ 4824723 w 4886945"/>
                    <a:gd name="connsiteY501" fmla="*/ 4597457 h 5733505"/>
                    <a:gd name="connsiteX502" fmla="*/ 4832135 w 4886945"/>
                    <a:gd name="connsiteY502" fmla="*/ 4602765 h 5733505"/>
                    <a:gd name="connsiteX503" fmla="*/ 4837365 w 4886945"/>
                    <a:gd name="connsiteY503" fmla="*/ 4614517 h 5733505"/>
                    <a:gd name="connsiteX504" fmla="*/ 4840949 w 4886945"/>
                    <a:gd name="connsiteY504" fmla="*/ 4620398 h 5733505"/>
                    <a:gd name="connsiteX505" fmla="*/ 4845045 w 4886945"/>
                    <a:gd name="connsiteY505" fmla="*/ 4627098 h 5733505"/>
                    <a:gd name="connsiteX506" fmla="*/ 4844777 w 4886945"/>
                    <a:gd name="connsiteY506" fmla="*/ 4634090 h 5733505"/>
                    <a:gd name="connsiteX507" fmla="*/ 4842534 w 4886945"/>
                    <a:gd name="connsiteY507" fmla="*/ 4639215 h 5733505"/>
                    <a:gd name="connsiteX508" fmla="*/ 4837669 w 4886945"/>
                    <a:gd name="connsiteY508" fmla="*/ 4650320 h 5733505"/>
                    <a:gd name="connsiteX509" fmla="*/ 4822065 w 4886945"/>
                    <a:gd name="connsiteY509" fmla="*/ 4664609 h 5733505"/>
                    <a:gd name="connsiteX510" fmla="*/ 4814946 w 4886945"/>
                    <a:gd name="connsiteY510" fmla="*/ 4669088 h 5733505"/>
                    <a:gd name="connsiteX511" fmla="*/ 4798512 w 4886945"/>
                    <a:gd name="connsiteY511" fmla="*/ 4674982 h 5733505"/>
                    <a:gd name="connsiteX512" fmla="*/ 4773862 w 4886945"/>
                    <a:gd name="connsiteY512" fmla="*/ 4685928 h 5733505"/>
                    <a:gd name="connsiteX513" fmla="*/ 4759916 w 4886945"/>
                    <a:gd name="connsiteY513" fmla="*/ 4697423 h 5733505"/>
                    <a:gd name="connsiteX514" fmla="*/ 4754515 w 4886945"/>
                    <a:gd name="connsiteY514" fmla="*/ 4705440 h 5733505"/>
                    <a:gd name="connsiteX515" fmla="*/ 4748980 w 4886945"/>
                    <a:gd name="connsiteY515" fmla="*/ 4713665 h 5733505"/>
                    <a:gd name="connsiteX516" fmla="*/ 4739435 w 4886945"/>
                    <a:gd name="connsiteY516" fmla="*/ 4737180 h 5733505"/>
                    <a:gd name="connsiteX517" fmla="*/ 4739423 w 4886945"/>
                    <a:gd name="connsiteY517" fmla="*/ 4737717 h 5733505"/>
                    <a:gd name="connsiteX518" fmla="*/ 4738448 w 4886945"/>
                    <a:gd name="connsiteY518" fmla="*/ 4801806 h 5733505"/>
                    <a:gd name="connsiteX519" fmla="*/ 4747542 w 4886945"/>
                    <a:gd name="connsiteY519" fmla="*/ 4830043 h 5733505"/>
                    <a:gd name="connsiteX520" fmla="*/ 4749761 w 4886945"/>
                    <a:gd name="connsiteY520" fmla="*/ 4850190 h 5733505"/>
                    <a:gd name="connsiteX521" fmla="*/ 4744336 w 4886945"/>
                    <a:gd name="connsiteY521" fmla="*/ 4878720 h 5733505"/>
                    <a:gd name="connsiteX522" fmla="*/ 4744909 w 4886945"/>
                    <a:gd name="connsiteY522" fmla="*/ 4895512 h 5733505"/>
                    <a:gd name="connsiteX523" fmla="*/ 4748773 w 4886945"/>
                    <a:gd name="connsiteY523" fmla="*/ 4912291 h 5733505"/>
                    <a:gd name="connsiteX524" fmla="*/ 4749858 w 4886945"/>
                    <a:gd name="connsiteY524" fmla="*/ 4912291 h 5733505"/>
                    <a:gd name="connsiteX525" fmla="*/ 4751809 w 4886945"/>
                    <a:gd name="connsiteY525" fmla="*/ 4925433 h 5733505"/>
                    <a:gd name="connsiteX526" fmla="*/ 4753796 w 4886945"/>
                    <a:gd name="connsiteY526" fmla="*/ 4929338 h 5733505"/>
                    <a:gd name="connsiteX527" fmla="*/ 4755369 w 4886945"/>
                    <a:gd name="connsiteY527" fmla="*/ 4932425 h 5733505"/>
                    <a:gd name="connsiteX528" fmla="*/ 4757916 w 4886945"/>
                    <a:gd name="connsiteY528" fmla="*/ 4933279 h 5733505"/>
                    <a:gd name="connsiteX529" fmla="*/ 4761940 w 4886945"/>
                    <a:gd name="connsiteY529" fmla="*/ 4934646 h 5733505"/>
                    <a:gd name="connsiteX530" fmla="*/ 4771022 w 4886945"/>
                    <a:gd name="connsiteY530" fmla="*/ 4942553 h 5733505"/>
                    <a:gd name="connsiteX531" fmla="*/ 4773167 w 4886945"/>
                    <a:gd name="connsiteY531" fmla="*/ 4944421 h 5733505"/>
                    <a:gd name="connsiteX532" fmla="*/ 4805363 w 4886945"/>
                    <a:gd name="connsiteY532" fmla="*/ 4944237 h 5733505"/>
                    <a:gd name="connsiteX533" fmla="*/ 4833598 w 4886945"/>
                    <a:gd name="connsiteY533" fmla="*/ 4944067 h 5733505"/>
                    <a:gd name="connsiteX534" fmla="*/ 4839730 w 4886945"/>
                    <a:gd name="connsiteY534" fmla="*/ 4943164 h 5733505"/>
                    <a:gd name="connsiteX535" fmla="*/ 4852738 w 4886945"/>
                    <a:gd name="connsiteY535" fmla="*/ 4941248 h 5733505"/>
                    <a:gd name="connsiteX536" fmla="*/ 4860101 w 4886945"/>
                    <a:gd name="connsiteY536" fmla="*/ 4942834 h 5733505"/>
                    <a:gd name="connsiteX537" fmla="*/ 4868330 w 4886945"/>
                    <a:gd name="connsiteY537" fmla="*/ 4944603 h 5733505"/>
                    <a:gd name="connsiteX538" fmla="*/ 4875632 w 4886945"/>
                    <a:gd name="connsiteY538" fmla="*/ 4949216 h 5733505"/>
                    <a:gd name="connsiteX539" fmla="*/ 4879826 w 4886945"/>
                    <a:gd name="connsiteY539" fmla="*/ 4951864 h 5733505"/>
                    <a:gd name="connsiteX540" fmla="*/ 4885848 w 4886945"/>
                    <a:gd name="connsiteY540" fmla="*/ 4959967 h 5733505"/>
                    <a:gd name="connsiteX541" fmla="*/ 4886433 w 4886945"/>
                    <a:gd name="connsiteY541" fmla="*/ 4967313 h 5733505"/>
                    <a:gd name="connsiteX542" fmla="*/ 4886945 w 4886945"/>
                    <a:gd name="connsiteY542" fmla="*/ 4973671 h 5733505"/>
                    <a:gd name="connsiteX543" fmla="*/ 4872962 w 4886945"/>
                    <a:gd name="connsiteY543" fmla="*/ 4986667 h 5733505"/>
                    <a:gd name="connsiteX544" fmla="*/ 4839157 w 4886945"/>
                    <a:gd name="connsiteY544" fmla="*/ 4995636 h 5733505"/>
                    <a:gd name="connsiteX545" fmla="*/ 4825040 w 4886945"/>
                    <a:gd name="connsiteY545" fmla="*/ 5010768 h 5733505"/>
                    <a:gd name="connsiteX546" fmla="*/ 4805815 w 4886945"/>
                    <a:gd name="connsiteY546" fmla="*/ 5031366 h 5733505"/>
                    <a:gd name="connsiteX547" fmla="*/ 4792722 w 4886945"/>
                    <a:gd name="connsiteY547" fmla="*/ 5038651 h 5733505"/>
                    <a:gd name="connsiteX548" fmla="*/ 4780957 w 4886945"/>
                    <a:gd name="connsiteY548" fmla="*/ 5041750 h 5733505"/>
                    <a:gd name="connsiteX549" fmla="*/ 4768193 w 4886945"/>
                    <a:gd name="connsiteY549" fmla="*/ 5042983 h 5733505"/>
                    <a:gd name="connsiteX550" fmla="*/ 4766206 w 4886945"/>
                    <a:gd name="connsiteY550" fmla="*/ 5043166 h 5733505"/>
                    <a:gd name="connsiteX551" fmla="*/ 4757612 w 4886945"/>
                    <a:gd name="connsiteY551" fmla="*/ 5039542 h 5733505"/>
                    <a:gd name="connsiteX552" fmla="*/ 4753515 w 4886945"/>
                    <a:gd name="connsiteY552" fmla="*/ 5037797 h 5733505"/>
                    <a:gd name="connsiteX553" fmla="*/ 4741593 w 4886945"/>
                    <a:gd name="connsiteY553" fmla="*/ 5030621 h 5733505"/>
                    <a:gd name="connsiteX554" fmla="*/ 4730121 w 4886945"/>
                    <a:gd name="connsiteY554" fmla="*/ 5029804 h 5733505"/>
                    <a:gd name="connsiteX555" fmla="*/ 4715577 w 4886945"/>
                    <a:gd name="connsiteY555" fmla="*/ 5041982 h 5733505"/>
                    <a:gd name="connsiteX556" fmla="*/ 4702850 w 4886945"/>
                    <a:gd name="connsiteY556" fmla="*/ 5052647 h 5733505"/>
                    <a:gd name="connsiteX557" fmla="*/ 4676067 w 4886945"/>
                    <a:gd name="connsiteY557" fmla="*/ 5060677 h 5733505"/>
                    <a:gd name="connsiteX558" fmla="*/ 4665948 w 4886945"/>
                    <a:gd name="connsiteY558" fmla="*/ 5070781 h 5733505"/>
                    <a:gd name="connsiteX559" fmla="*/ 4657804 w 4886945"/>
                    <a:gd name="connsiteY559" fmla="*/ 5078896 h 5733505"/>
                    <a:gd name="connsiteX560" fmla="*/ 4654013 w 4886945"/>
                    <a:gd name="connsiteY560" fmla="*/ 5081019 h 5733505"/>
                    <a:gd name="connsiteX561" fmla="*/ 4648259 w 4886945"/>
                    <a:gd name="connsiteY561" fmla="*/ 5084229 h 5733505"/>
                    <a:gd name="connsiteX562" fmla="*/ 4638714 w 4886945"/>
                    <a:gd name="connsiteY562" fmla="*/ 5089403 h 5733505"/>
                    <a:gd name="connsiteX563" fmla="*/ 4637897 w 4886945"/>
                    <a:gd name="connsiteY563" fmla="*/ 5089854 h 5733505"/>
                    <a:gd name="connsiteX564" fmla="*/ 4636873 w 4886945"/>
                    <a:gd name="connsiteY564" fmla="*/ 5090294 h 5733505"/>
                    <a:gd name="connsiteX565" fmla="*/ 4611967 w 4886945"/>
                    <a:gd name="connsiteY565" fmla="*/ 5101105 h 5733505"/>
                    <a:gd name="connsiteX566" fmla="*/ 4605164 w 4886945"/>
                    <a:gd name="connsiteY566" fmla="*/ 5108683 h 5733505"/>
                    <a:gd name="connsiteX567" fmla="*/ 4603006 w 4886945"/>
                    <a:gd name="connsiteY567" fmla="*/ 5117323 h 5733505"/>
                    <a:gd name="connsiteX568" fmla="*/ 4604396 w 4886945"/>
                    <a:gd name="connsiteY568" fmla="*/ 5126292 h 5733505"/>
                    <a:gd name="connsiteX569" fmla="*/ 4611784 w 4886945"/>
                    <a:gd name="connsiteY569" fmla="*/ 5133821 h 5733505"/>
                    <a:gd name="connsiteX570" fmla="*/ 4633922 w 4886945"/>
                    <a:gd name="connsiteY570" fmla="*/ 5139361 h 5733505"/>
                    <a:gd name="connsiteX571" fmla="*/ 4646235 w 4886945"/>
                    <a:gd name="connsiteY571" fmla="*/ 5149684 h 5733505"/>
                    <a:gd name="connsiteX572" fmla="*/ 4635337 w 4886945"/>
                    <a:gd name="connsiteY572" fmla="*/ 5159496 h 5733505"/>
                    <a:gd name="connsiteX573" fmla="*/ 4623060 w 4886945"/>
                    <a:gd name="connsiteY573" fmla="*/ 5163730 h 5733505"/>
                    <a:gd name="connsiteX574" fmla="*/ 4604238 w 4886945"/>
                    <a:gd name="connsiteY574" fmla="*/ 5167135 h 5733505"/>
                    <a:gd name="connsiteX575" fmla="*/ 4596838 w 4886945"/>
                    <a:gd name="connsiteY575" fmla="*/ 5169514 h 5733505"/>
                    <a:gd name="connsiteX576" fmla="*/ 4591144 w 4886945"/>
                    <a:gd name="connsiteY576" fmla="*/ 5171357 h 5733505"/>
                    <a:gd name="connsiteX577" fmla="*/ 4584269 w 4886945"/>
                    <a:gd name="connsiteY577" fmla="*/ 5175848 h 5733505"/>
                    <a:gd name="connsiteX578" fmla="*/ 4582964 w 4886945"/>
                    <a:gd name="connsiteY578" fmla="*/ 5176702 h 5733505"/>
                    <a:gd name="connsiteX579" fmla="*/ 4578112 w 4886945"/>
                    <a:gd name="connsiteY579" fmla="*/ 5182816 h 5733505"/>
                    <a:gd name="connsiteX580" fmla="*/ 4576808 w 4886945"/>
                    <a:gd name="connsiteY580" fmla="*/ 5183950 h 5733505"/>
                    <a:gd name="connsiteX581" fmla="*/ 4573150 w 4886945"/>
                    <a:gd name="connsiteY581" fmla="*/ 5187074 h 5733505"/>
                    <a:gd name="connsiteX582" fmla="*/ 4569347 w 4886945"/>
                    <a:gd name="connsiteY582" fmla="*/ 5189051 h 5733505"/>
                    <a:gd name="connsiteX583" fmla="*/ 4550829 w 4886945"/>
                    <a:gd name="connsiteY583" fmla="*/ 5198325 h 5733505"/>
                    <a:gd name="connsiteX584" fmla="*/ 4550268 w 4886945"/>
                    <a:gd name="connsiteY584" fmla="*/ 5198606 h 5733505"/>
                    <a:gd name="connsiteX585" fmla="*/ 4538821 w 4886945"/>
                    <a:gd name="connsiteY585" fmla="*/ 5201449 h 5733505"/>
                    <a:gd name="connsiteX586" fmla="*/ 4533189 w 4886945"/>
                    <a:gd name="connsiteY586" fmla="*/ 5201754 h 5733505"/>
                    <a:gd name="connsiteX587" fmla="*/ 4522717 w 4886945"/>
                    <a:gd name="connsiteY587" fmla="*/ 5202340 h 5733505"/>
                    <a:gd name="connsiteX588" fmla="*/ 4492971 w 4886945"/>
                    <a:gd name="connsiteY588" fmla="*/ 5203841 h 5733505"/>
                    <a:gd name="connsiteX589" fmla="*/ 4474721 w 4886945"/>
                    <a:gd name="connsiteY589" fmla="*/ 5203780 h 5733505"/>
                    <a:gd name="connsiteX590" fmla="*/ 4451485 w 4886945"/>
                    <a:gd name="connsiteY590" fmla="*/ 5203719 h 5733505"/>
                    <a:gd name="connsiteX591" fmla="*/ 4412157 w 4886945"/>
                    <a:gd name="connsiteY591" fmla="*/ 5200803 h 5733505"/>
                    <a:gd name="connsiteX592" fmla="*/ 4378266 w 4886945"/>
                    <a:gd name="connsiteY592" fmla="*/ 5198789 h 5733505"/>
                    <a:gd name="connsiteX593" fmla="*/ 4374438 w 4886945"/>
                    <a:gd name="connsiteY593" fmla="*/ 5198557 h 5733505"/>
                    <a:gd name="connsiteX594" fmla="*/ 4350690 w 4886945"/>
                    <a:gd name="connsiteY594" fmla="*/ 5189320 h 5733505"/>
                    <a:gd name="connsiteX595" fmla="*/ 4341425 w 4886945"/>
                    <a:gd name="connsiteY595" fmla="*/ 5185768 h 5733505"/>
                    <a:gd name="connsiteX596" fmla="*/ 4329088 w 4886945"/>
                    <a:gd name="connsiteY596" fmla="*/ 5181034 h 5733505"/>
                    <a:gd name="connsiteX597" fmla="*/ 4306974 w 4886945"/>
                    <a:gd name="connsiteY597" fmla="*/ 5180033 h 5733505"/>
                    <a:gd name="connsiteX598" fmla="*/ 4302536 w 4886945"/>
                    <a:gd name="connsiteY598" fmla="*/ 5177959 h 5733505"/>
                    <a:gd name="connsiteX599" fmla="*/ 4296843 w 4886945"/>
                    <a:gd name="connsiteY599" fmla="*/ 5175323 h 5733505"/>
                    <a:gd name="connsiteX600" fmla="*/ 4285883 w 4886945"/>
                    <a:gd name="connsiteY600" fmla="*/ 5165316 h 5733505"/>
                    <a:gd name="connsiteX601" fmla="*/ 4285201 w 4886945"/>
                    <a:gd name="connsiteY601" fmla="*/ 5162778 h 5733505"/>
                    <a:gd name="connsiteX602" fmla="*/ 4283640 w 4886945"/>
                    <a:gd name="connsiteY602" fmla="*/ 5156933 h 5733505"/>
                    <a:gd name="connsiteX603" fmla="*/ 4283835 w 4886945"/>
                    <a:gd name="connsiteY603" fmla="*/ 5151539 h 5733505"/>
                    <a:gd name="connsiteX604" fmla="*/ 4283884 w 4886945"/>
                    <a:gd name="connsiteY604" fmla="*/ 5149941 h 5733505"/>
                    <a:gd name="connsiteX605" fmla="*/ 4289285 w 4886945"/>
                    <a:gd name="connsiteY605" fmla="*/ 5139007 h 5733505"/>
                    <a:gd name="connsiteX606" fmla="*/ 4291564 w 4886945"/>
                    <a:gd name="connsiteY606" fmla="*/ 5136762 h 5733505"/>
                    <a:gd name="connsiteX607" fmla="*/ 4295404 w 4886945"/>
                    <a:gd name="connsiteY607" fmla="*/ 5132906 h 5733505"/>
                    <a:gd name="connsiteX608" fmla="*/ 4300695 w 4886945"/>
                    <a:gd name="connsiteY608" fmla="*/ 5124962 h 5733505"/>
                    <a:gd name="connsiteX609" fmla="*/ 4285810 w 4886945"/>
                    <a:gd name="connsiteY609" fmla="*/ 5119775 h 5733505"/>
                    <a:gd name="connsiteX610" fmla="*/ 4283701 w 4886945"/>
                    <a:gd name="connsiteY610" fmla="*/ 5114980 h 5733505"/>
                    <a:gd name="connsiteX611" fmla="*/ 4285042 w 4886945"/>
                    <a:gd name="connsiteY611" fmla="*/ 5109379 h 5733505"/>
                    <a:gd name="connsiteX612" fmla="*/ 4289467 w 4886945"/>
                    <a:gd name="connsiteY612" fmla="*/ 5105132 h 5733505"/>
                    <a:gd name="connsiteX613" fmla="*/ 4300268 w 4886945"/>
                    <a:gd name="connsiteY613" fmla="*/ 5094760 h 5733505"/>
                    <a:gd name="connsiteX614" fmla="*/ 4289553 w 4886945"/>
                    <a:gd name="connsiteY614" fmla="*/ 5083618 h 5733505"/>
                    <a:gd name="connsiteX615" fmla="*/ 4282933 w 4886945"/>
                    <a:gd name="connsiteY615" fmla="*/ 5069121 h 5733505"/>
                    <a:gd name="connsiteX616" fmla="*/ 4272413 w 4886945"/>
                    <a:gd name="connsiteY616" fmla="*/ 5043434 h 5733505"/>
                    <a:gd name="connsiteX617" fmla="*/ 4271827 w 4886945"/>
                    <a:gd name="connsiteY617" fmla="*/ 5035893 h 5733505"/>
                    <a:gd name="connsiteX618" fmla="*/ 4285457 w 4886945"/>
                    <a:gd name="connsiteY618" fmla="*/ 5030499 h 5733505"/>
                    <a:gd name="connsiteX619" fmla="*/ 4293893 w 4886945"/>
                    <a:gd name="connsiteY619" fmla="*/ 5023739 h 5733505"/>
                    <a:gd name="connsiteX620" fmla="*/ 4296538 w 4886945"/>
                    <a:gd name="connsiteY620" fmla="*/ 5019187 h 5733505"/>
                    <a:gd name="connsiteX621" fmla="*/ 4297964 w 4886945"/>
                    <a:gd name="connsiteY621" fmla="*/ 5016735 h 5733505"/>
                    <a:gd name="connsiteX622" fmla="*/ 4308242 w 4886945"/>
                    <a:gd name="connsiteY622" fmla="*/ 4994586 h 5733505"/>
                    <a:gd name="connsiteX623" fmla="*/ 4309497 w 4886945"/>
                    <a:gd name="connsiteY623" fmla="*/ 4985276 h 5733505"/>
                    <a:gd name="connsiteX624" fmla="*/ 4309766 w 4886945"/>
                    <a:gd name="connsiteY624" fmla="*/ 4984775 h 5733505"/>
                    <a:gd name="connsiteX625" fmla="*/ 4306583 w 4886945"/>
                    <a:gd name="connsiteY625" fmla="*/ 4970791 h 5733505"/>
                    <a:gd name="connsiteX626" fmla="*/ 4286554 w 4886945"/>
                    <a:gd name="connsiteY626" fmla="*/ 4960309 h 5733505"/>
                    <a:gd name="connsiteX627" fmla="*/ 4280910 w 4886945"/>
                    <a:gd name="connsiteY627" fmla="*/ 4961053 h 5733505"/>
                    <a:gd name="connsiteX628" fmla="*/ 4270450 w 4886945"/>
                    <a:gd name="connsiteY628" fmla="*/ 4962408 h 5733505"/>
                    <a:gd name="connsiteX629" fmla="*/ 4245751 w 4886945"/>
                    <a:gd name="connsiteY629" fmla="*/ 4970669 h 5733505"/>
                    <a:gd name="connsiteX630" fmla="*/ 4239229 w 4886945"/>
                    <a:gd name="connsiteY630" fmla="*/ 4972853 h 5733505"/>
                    <a:gd name="connsiteX631" fmla="*/ 4232548 w 4886945"/>
                    <a:gd name="connsiteY631" fmla="*/ 4975818 h 5733505"/>
                    <a:gd name="connsiteX632" fmla="*/ 4211580 w 4886945"/>
                    <a:gd name="connsiteY632" fmla="*/ 4985056 h 5733505"/>
                    <a:gd name="connsiteX633" fmla="*/ 4186332 w 4886945"/>
                    <a:gd name="connsiteY633" fmla="*/ 4996368 h 5733505"/>
                    <a:gd name="connsiteX634" fmla="*/ 4176872 w 4886945"/>
                    <a:gd name="connsiteY634" fmla="*/ 4998845 h 5733505"/>
                    <a:gd name="connsiteX635" fmla="*/ 4167765 w 4886945"/>
                    <a:gd name="connsiteY635" fmla="*/ 5001237 h 5733505"/>
                    <a:gd name="connsiteX636" fmla="*/ 4162462 w 4886945"/>
                    <a:gd name="connsiteY636" fmla="*/ 5001054 h 5733505"/>
                    <a:gd name="connsiteX637" fmla="*/ 4160658 w 4886945"/>
                    <a:gd name="connsiteY637" fmla="*/ 5000993 h 5733505"/>
                    <a:gd name="connsiteX638" fmla="*/ 4077052 w 4886945"/>
                    <a:gd name="connsiteY638" fmla="*/ 5036052 h 5733505"/>
                    <a:gd name="connsiteX639" fmla="*/ 4063070 w 4886945"/>
                    <a:gd name="connsiteY639" fmla="*/ 5041909 h 5733505"/>
                    <a:gd name="connsiteX640" fmla="*/ 4050720 w 4886945"/>
                    <a:gd name="connsiteY640" fmla="*/ 5043483 h 5733505"/>
                    <a:gd name="connsiteX641" fmla="*/ 4049147 w 4886945"/>
                    <a:gd name="connsiteY641" fmla="*/ 5043691 h 5733505"/>
                    <a:gd name="connsiteX642" fmla="*/ 4040589 w 4886945"/>
                    <a:gd name="connsiteY642" fmla="*/ 5045045 h 5733505"/>
                    <a:gd name="connsiteX643" fmla="*/ 4014208 w 4886945"/>
                    <a:gd name="connsiteY643" fmla="*/ 5049255 h 5733505"/>
                    <a:gd name="connsiteX644" fmla="*/ 3995788 w 4886945"/>
                    <a:gd name="connsiteY644" fmla="*/ 5055259 h 5733505"/>
                    <a:gd name="connsiteX645" fmla="*/ 3993813 w 4886945"/>
                    <a:gd name="connsiteY645" fmla="*/ 5055881 h 5733505"/>
                    <a:gd name="connsiteX646" fmla="*/ 3982853 w 4886945"/>
                    <a:gd name="connsiteY646" fmla="*/ 5058432 h 5733505"/>
                    <a:gd name="connsiteX647" fmla="*/ 3954253 w 4886945"/>
                    <a:gd name="connsiteY647" fmla="*/ 5070683 h 5733505"/>
                    <a:gd name="connsiteX648" fmla="*/ 3928920 w 4886945"/>
                    <a:gd name="connsiteY648" fmla="*/ 5081227 h 5733505"/>
                    <a:gd name="connsiteX649" fmla="*/ 3917485 w 4886945"/>
                    <a:gd name="connsiteY649" fmla="*/ 5086071 h 5733505"/>
                    <a:gd name="connsiteX650" fmla="*/ 3910658 w 4886945"/>
                    <a:gd name="connsiteY650" fmla="*/ 5086962 h 5733505"/>
                    <a:gd name="connsiteX651" fmla="*/ 3892835 w 4886945"/>
                    <a:gd name="connsiteY651" fmla="*/ 5091111 h 5733505"/>
                    <a:gd name="connsiteX652" fmla="*/ 3867039 w 4886945"/>
                    <a:gd name="connsiteY652" fmla="*/ 5097115 h 5733505"/>
                    <a:gd name="connsiteX653" fmla="*/ 3841000 w 4886945"/>
                    <a:gd name="connsiteY653" fmla="*/ 5102606 h 5733505"/>
                    <a:gd name="connsiteX654" fmla="*/ 3822872 w 4886945"/>
                    <a:gd name="connsiteY654" fmla="*/ 5106438 h 5733505"/>
                    <a:gd name="connsiteX655" fmla="*/ 3815788 w 4886945"/>
                    <a:gd name="connsiteY655" fmla="*/ 5109574 h 5733505"/>
                    <a:gd name="connsiteX656" fmla="*/ 3798953 w 4886945"/>
                    <a:gd name="connsiteY656" fmla="*/ 5115090 h 5733505"/>
                    <a:gd name="connsiteX657" fmla="*/ 3788542 w 4886945"/>
                    <a:gd name="connsiteY657" fmla="*/ 5118494 h 5733505"/>
                    <a:gd name="connsiteX658" fmla="*/ 3778777 w 4886945"/>
                    <a:gd name="connsiteY658" fmla="*/ 5125572 h 5733505"/>
                    <a:gd name="connsiteX659" fmla="*/ 3775705 w 4886945"/>
                    <a:gd name="connsiteY659" fmla="*/ 5134138 h 5733505"/>
                    <a:gd name="connsiteX660" fmla="*/ 3772120 w 4886945"/>
                    <a:gd name="connsiteY660" fmla="*/ 5144096 h 5733505"/>
                    <a:gd name="connsiteX661" fmla="*/ 3759040 w 4886945"/>
                    <a:gd name="connsiteY661" fmla="*/ 5176299 h 5733505"/>
                    <a:gd name="connsiteX662" fmla="*/ 3755017 w 4886945"/>
                    <a:gd name="connsiteY662" fmla="*/ 5186195 h 5733505"/>
                    <a:gd name="connsiteX663" fmla="*/ 3742948 w 4886945"/>
                    <a:gd name="connsiteY663" fmla="*/ 5210089 h 5733505"/>
                    <a:gd name="connsiteX664" fmla="*/ 3737181 w 4886945"/>
                    <a:gd name="connsiteY664" fmla="*/ 5218253 h 5733505"/>
                    <a:gd name="connsiteX665" fmla="*/ 3723284 w 4886945"/>
                    <a:gd name="connsiteY665" fmla="*/ 5237960 h 5733505"/>
                    <a:gd name="connsiteX666" fmla="*/ 3717408 w 4886945"/>
                    <a:gd name="connsiteY666" fmla="*/ 5243793 h 5733505"/>
                    <a:gd name="connsiteX667" fmla="*/ 3711922 w 4886945"/>
                    <a:gd name="connsiteY667" fmla="*/ 5249248 h 5733505"/>
                    <a:gd name="connsiteX668" fmla="*/ 3693489 w 4886945"/>
                    <a:gd name="connsiteY668" fmla="*/ 5262012 h 5733505"/>
                    <a:gd name="connsiteX669" fmla="*/ 3684809 w 4886945"/>
                    <a:gd name="connsiteY669" fmla="*/ 5266576 h 5733505"/>
                    <a:gd name="connsiteX670" fmla="*/ 3678799 w 4886945"/>
                    <a:gd name="connsiteY670" fmla="*/ 5266076 h 5733505"/>
                    <a:gd name="connsiteX671" fmla="*/ 3676275 w 4886945"/>
                    <a:gd name="connsiteY671" fmla="*/ 5266966 h 5733505"/>
                    <a:gd name="connsiteX672" fmla="*/ 3671448 w 4886945"/>
                    <a:gd name="connsiteY672" fmla="*/ 5268662 h 5733505"/>
                    <a:gd name="connsiteX673" fmla="*/ 3660001 w 4886945"/>
                    <a:gd name="connsiteY673" fmla="*/ 5270090 h 5733505"/>
                    <a:gd name="connsiteX674" fmla="*/ 3659184 w 4886945"/>
                    <a:gd name="connsiteY674" fmla="*/ 5270188 h 5733505"/>
                    <a:gd name="connsiteX675" fmla="*/ 3658489 w 4886945"/>
                    <a:gd name="connsiteY675" fmla="*/ 5270237 h 5733505"/>
                    <a:gd name="connsiteX676" fmla="*/ 3649492 w 4886945"/>
                    <a:gd name="connsiteY676" fmla="*/ 5270847 h 5733505"/>
                    <a:gd name="connsiteX677" fmla="*/ 3635204 w 4886945"/>
                    <a:gd name="connsiteY677" fmla="*/ 5271823 h 5733505"/>
                    <a:gd name="connsiteX678" fmla="*/ 3606312 w 4886945"/>
                    <a:gd name="connsiteY678" fmla="*/ 5272238 h 5733505"/>
                    <a:gd name="connsiteX679" fmla="*/ 3588257 w 4886945"/>
                    <a:gd name="connsiteY679" fmla="*/ 5272494 h 5733505"/>
                    <a:gd name="connsiteX680" fmla="*/ 3571263 w 4886945"/>
                    <a:gd name="connsiteY680" fmla="*/ 5272738 h 5733505"/>
                    <a:gd name="connsiteX681" fmla="*/ 3562632 w 4886945"/>
                    <a:gd name="connsiteY681" fmla="*/ 5272860 h 5733505"/>
                    <a:gd name="connsiteX682" fmla="*/ 3556548 w 4886945"/>
                    <a:gd name="connsiteY682" fmla="*/ 5270688 h 5733505"/>
                    <a:gd name="connsiteX683" fmla="*/ 3555792 w 4886945"/>
                    <a:gd name="connsiteY683" fmla="*/ 5270420 h 5733505"/>
                    <a:gd name="connsiteX684" fmla="*/ 3547893 w 4886945"/>
                    <a:gd name="connsiteY684" fmla="*/ 5271628 h 5733505"/>
                    <a:gd name="connsiteX685" fmla="*/ 3520597 w 4886945"/>
                    <a:gd name="connsiteY685" fmla="*/ 5270529 h 5733505"/>
                    <a:gd name="connsiteX686" fmla="*/ 3516794 w 4886945"/>
                    <a:gd name="connsiteY686" fmla="*/ 5272250 h 5733505"/>
                    <a:gd name="connsiteX687" fmla="*/ 3513149 w 4886945"/>
                    <a:gd name="connsiteY687" fmla="*/ 5271664 h 5733505"/>
                    <a:gd name="connsiteX688" fmla="*/ 3511881 w 4886945"/>
                    <a:gd name="connsiteY688" fmla="*/ 5271457 h 5733505"/>
                    <a:gd name="connsiteX689" fmla="*/ 3503408 w 4886945"/>
                    <a:gd name="connsiteY689" fmla="*/ 5270163 h 5733505"/>
                    <a:gd name="connsiteX690" fmla="*/ 3502372 w 4886945"/>
                    <a:gd name="connsiteY690" fmla="*/ 5270102 h 5733505"/>
                    <a:gd name="connsiteX691" fmla="*/ 3478014 w 4886945"/>
                    <a:gd name="connsiteY691" fmla="*/ 5268772 h 5733505"/>
                    <a:gd name="connsiteX692" fmla="*/ 3472675 w 4886945"/>
                    <a:gd name="connsiteY692" fmla="*/ 5268833 h 5733505"/>
                    <a:gd name="connsiteX693" fmla="*/ 3467652 w 4886945"/>
                    <a:gd name="connsiteY693" fmla="*/ 5268882 h 5733505"/>
                    <a:gd name="connsiteX694" fmla="*/ 3434212 w 4886945"/>
                    <a:gd name="connsiteY694" fmla="*/ 5266222 h 5733505"/>
                    <a:gd name="connsiteX695" fmla="*/ 3403479 w 4886945"/>
                    <a:gd name="connsiteY695" fmla="*/ 5263769 h 5733505"/>
                    <a:gd name="connsiteX696" fmla="*/ 3396469 w 4886945"/>
                    <a:gd name="connsiteY696" fmla="*/ 5262598 h 5733505"/>
                    <a:gd name="connsiteX697" fmla="*/ 3386241 w 4886945"/>
                    <a:gd name="connsiteY697" fmla="*/ 5260889 h 5733505"/>
                    <a:gd name="connsiteX698" fmla="*/ 3375879 w 4886945"/>
                    <a:gd name="connsiteY698" fmla="*/ 5260743 h 5733505"/>
                    <a:gd name="connsiteX699" fmla="*/ 3357580 w 4886945"/>
                    <a:gd name="connsiteY699" fmla="*/ 5259571 h 5733505"/>
                    <a:gd name="connsiteX700" fmla="*/ 3348791 w 4886945"/>
                    <a:gd name="connsiteY700" fmla="*/ 5254080 h 5733505"/>
                    <a:gd name="connsiteX701" fmla="*/ 3346718 w 4886945"/>
                    <a:gd name="connsiteY701" fmla="*/ 5251347 h 5733505"/>
                    <a:gd name="connsiteX702" fmla="*/ 3340196 w 4886945"/>
                    <a:gd name="connsiteY702" fmla="*/ 5242719 h 5733505"/>
                    <a:gd name="connsiteX703" fmla="*/ 3336063 w 4886945"/>
                    <a:gd name="connsiteY703" fmla="*/ 5241596 h 5733505"/>
                    <a:gd name="connsiteX704" fmla="*/ 3333357 w 4886945"/>
                    <a:gd name="connsiteY704" fmla="*/ 5240852 h 5733505"/>
                    <a:gd name="connsiteX705" fmla="*/ 3323141 w 4886945"/>
                    <a:gd name="connsiteY705" fmla="*/ 5231749 h 5733505"/>
                    <a:gd name="connsiteX706" fmla="*/ 3316936 w 4886945"/>
                    <a:gd name="connsiteY706" fmla="*/ 5227539 h 5733505"/>
                    <a:gd name="connsiteX707" fmla="*/ 3310206 w 4886945"/>
                    <a:gd name="connsiteY707" fmla="*/ 5222963 h 5733505"/>
                    <a:gd name="connsiteX708" fmla="*/ 3303538 w 4886945"/>
                    <a:gd name="connsiteY708" fmla="*/ 5214091 h 5733505"/>
                    <a:gd name="connsiteX709" fmla="*/ 3298125 w 4886945"/>
                    <a:gd name="connsiteY709" fmla="*/ 5209430 h 5733505"/>
                    <a:gd name="connsiteX710" fmla="*/ 3297479 w 4886945"/>
                    <a:gd name="connsiteY710" fmla="*/ 5208856 h 5733505"/>
                    <a:gd name="connsiteX711" fmla="*/ 3294456 w 4886945"/>
                    <a:gd name="connsiteY711" fmla="*/ 5206037 h 5733505"/>
                    <a:gd name="connsiteX712" fmla="*/ 3240571 w 4886945"/>
                    <a:gd name="connsiteY712" fmla="*/ 5155615 h 5733505"/>
                    <a:gd name="connsiteX713" fmla="*/ 3235549 w 4886945"/>
                    <a:gd name="connsiteY713" fmla="*/ 5146732 h 5733505"/>
                    <a:gd name="connsiteX714" fmla="*/ 3227661 w 4886945"/>
                    <a:gd name="connsiteY714" fmla="*/ 5139300 h 5733505"/>
                    <a:gd name="connsiteX715" fmla="*/ 3210667 w 4886945"/>
                    <a:gd name="connsiteY715" fmla="*/ 5123290 h 5733505"/>
                    <a:gd name="connsiteX716" fmla="*/ 3206949 w 4886945"/>
                    <a:gd name="connsiteY716" fmla="*/ 5123253 h 5733505"/>
                    <a:gd name="connsiteX717" fmla="*/ 3198647 w 4886945"/>
                    <a:gd name="connsiteY717" fmla="*/ 5123168 h 5733505"/>
                    <a:gd name="connsiteX718" fmla="*/ 3177483 w 4886945"/>
                    <a:gd name="connsiteY718" fmla="*/ 5134651 h 5733505"/>
                    <a:gd name="connsiteX719" fmla="*/ 3158697 w 4886945"/>
                    <a:gd name="connsiteY719" fmla="*/ 5138824 h 5733505"/>
                    <a:gd name="connsiteX720" fmla="*/ 3144568 w 4886945"/>
                    <a:gd name="connsiteY720" fmla="*/ 5143364 h 5733505"/>
                    <a:gd name="connsiteX721" fmla="*/ 3116821 w 4886945"/>
                    <a:gd name="connsiteY721" fmla="*/ 5152284 h 5733505"/>
                    <a:gd name="connsiteX722" fmla="*/ 3100985 w 4886945"/>
                    <a:gd name="connsiteY722" fmla="*/ 5152809 h 5733505"/>
                    <a:gd name="connsiteX723" fmla="*/ 3087892 w 4886945"/>
                    <a:gd name="connsiteY723" fmla="*/ 5153175 h 5733505"/>
                    <a:gd name="connsiteX724" fmla="*/ 3087868 w 4886945"/>
                    <a:gd name="connsiteY724" fmla="*/ 5151844 h 5733505"/>
                    <a:gd name="connsiteX725" fmla="*/ 3082345 w 4886945"/>
                    <a:gd name="connsiteY725" fmla="*/ 5151186 h 5733505"/>
                    <a:gd name="connsiteX726" fmla="*/ 3077481 w 4886945"/>
                    <a:gd name="connsiteY726" fmla="*/ 5150600 h 5733505"/>
                    <a:gd name="connsiteX727" fmla="*/ 3049783 w 4886945"/>
                    <a:gd name="connsiteY727" fmla="*/ 5142619 h 5733505"/>
                    <a:gd name="connsiteX728" fmla="*/ 3044834 w 4886945"/>
                    <a:gd name="connsiteY728" fmla="*/ 5140447 h 5733505"/>
                    <a:gd name="connsiteX729" fmla="*/ 3042895 w 4886945"/>
                    <a:gd name="connsiteY729" fmla="*/ 5140142 h 5733505"/>
                    <a:gd name="connsiteX730" fmla="*/ 3037470 w 4886945"/>
                    <a:gd name="connsiteY730" fmla="*/ 5139288 h 5733505"/>
                    <a:gd name="connsiteX731" fmla="*/ 3026108 w 4886945"/>
                    <a:gd name="connsiteY731" fmla="*/ 5139166 h 5733505"/>
                    <a:gd name="connsiteX732" fmla="*/ 3015673 w 4886945"/>
                    <a:gd name="connsiteY732" fmla="*/ 5139056 h 5733505"/>
                    <a:gd name="connsiteX733" fmla="*/ 3011540 w 4886945"/>
                    <a:gd name="connsiteY733" fmla="*/ 5140252 h 5733505"/>
                    <a:gd name="connsiteX734" fmla="*/ 3003372 w 4886945"/>
                    <a:gd name="connsiteY734" fmla="*/ 5142619 h 5733505"/>
                    <a:gd name="connsiteX735" fmla="*/ 2997655 w 4886945"/>
                    <a:gd name="connsiteY735" fmla="*/ 5145340 h 5733505"/>
                    <a:gd name="connsiteX736" fmla="*/ 2994095 w 4886945"/>
                    <a:gd name="connsiteY736" fmla="*/ 5144840 h 5733505"/>
                    <a:gd name="connsiteX737" fmla="*/ 2983501 w 4886945"/>
                    <a:gd name="connsiteY737" fmla="*/ 5148635 h 5733505"/>
                    <a:gd name="connsiteX738" fmla="*/ 2979893 w 4886945"/>
                    <a:gd name="connsiteY738" fmla="*/ 5148599 h 5733505"/>
                    <a:gd name="connsiteX739" fmla="*/ 2969811 w 4886945"/>
                    <a:gd name="connsiteY739" fmla="*/ 5148501 h 5733505"/>
                    <a:gd name="connsiteX740" fmla="*/ 2961387 w 4886945"/>
                    <a:gd name="connsiteY740" fmla="*/ 5148416 h 5733505"/>
                    <a:gd name="connsiteX741" fmla="*/ 2954145 w 4886945"/>
                    <a:gd name="connsiteY741" fmla="*/ 5146390 h 5733505"/>
                    <a:gd name="connsiteX742" fmla="*/ 2927374 w 4886945"/>
                    <a:gd name="connsiteY742" fmla="*/ 5138873 h 5733505"/>
                    <a:gd name="connsiteX743" fmla="*/ 2904931 w 4886945"/>
                    <a:gd name="connsiteY743" fmla="*/ 5135590 h 5733505"/>
                    <a:gd name="connsiteX744" fmla="*/ 2885584 w 4886945"/>
                    <a:gd name="connsiteY744" fmla="*/ 5138970 h 5733505"/>
                    <a:gd name="connsiteX745" fmla="*/ 2874819 w 4886945"/>
                    <a:gd name="connsiteY745" fmla="*/ 5142424 h 5733505"/>
                    <a:gd name="connsiteX746" fmla="*/ 2866298 w 4886945"/>
                    <a:gd name="connsiteY746" fmla="*/ 5145158 h 5733505"/>
                    <a:gd name="connsiteX747" fmla="*/ 2863250 w 4886945"/>
                    <a:gd name="connsiteY747" fmla="*/ 5147232 h 5733505"/>
                    <a:gd name="connsiteX748" fmla="*/ 2862519 w 4886945"/>
                    <a:gd name="connsiteY748" fmla="*/ 5147732 h 5733505"/>
                    <a:gd name="connsiteX749" fmla="*/ 2862299 w 4886945"/>
                    <a:gd name="connsiteY749" fmla="*/ 5148623 h 5733505"/>
                    <a:gd name="connsiteX750" fmla="*/ 2861738 w 4886945"/>
                    <a:gd name="connsiteY750" fmla="*/ 5150820 h 5733505"/>
                    <a:gd name="connsiteX751" fmla="*/ 2858471 w 4886945"/>
                    <a:gd name="connsiteY751" fmla="*/ 5151430 h 5733505"/>
                    <a:gd name="connsiteX752" fmla="*/ 2831870 w 4886945"/>
                    <a:gd name="connsiteY752" fmla="*/ 5161656 h 5733505"/>
                    <a:gd name="connsiteX753" fmla="*/ 2824251 w 4886945"/>
                    <a:gd name="connsiteY753" fmla="*/ 5165914 h 5733505"/>
                    <a:gd name="connsiteX754" fmla="*/ 2820533 w 4886945"/>
                    <a:gd name="connsiteY754" fmla="*/ 5166256 h 5733505"/>
                    <a:gd name="connsiteX755" fmla="*/ 2816108 w 4886945"/>
                    <a:gd name="connsiteY755" fmla="*/ 5166671 h 5733505"/>
                    <a:gd name="connsiteX756" fmla="*/ 2815388 w 4886945"/>
                    <a:gd name="connsiteY756" fmla="*/ 5167123 h 5733505"/>
                    <a:gd name="connsiteX757" fmla="*/ 2808817 w 4886945"/>
                    <a:gd name="connsiteY757" fmla="*/ 5171271 h 5733505"/>
                    <a:gd name="connsiteX758" fmla="*/ 2784204 w 4886945"/>
                    <a:gd name="connsiteY758" fmla="*/ 5186220 h 5733505"/>
                    <a:gd name="connsiteX759" fmla="*/ 2783107 w 4886945"/>
                    <a:gd name="connsiteY759" fmla="*/ 5186159 h 5733505"/>
                    <a:gd name="connsiteX760" fmla="*/ 2773549 w 4886945"/>
                    <a:gd name="connsiteY760" fmla="*/ 5185561 h 5733505"/>
                    <a:gd name="connsiteX761" fmla="*/ 2738671 w 4886945"/>
                    <a:gd name="connsiteY761" fmla="*/ 5172723 h 5733505"/>
                    <a:gd name="connsiteX762" fmla="*/ 2735818 w 4886945"/>
                    <a:gd name="connsiteY762" fmla="*/ 5169417 h 5733505"/>
                    <a:gd name="connsiteX763" fmla="*/ 2727955 w 4886945"/>
                    <a:gd name="connsiteY763" fmla="*/ 5169173 h 5733505"/>
                    <a:gd name="connsiteX764" fmla="*/ 2727943 w 4886945"/>
                    <a:gd name="connsiteY764" fmla="*/ 5168147 h 5733505"/>
                    <a:gd name="connsiteX765" fmla="*/ 2724773 w 4886945"/>
                    <a:gd name="connsiteY765" fmla="*/ 5167135 h 5733505"/>
                    <a:gd name="connsiteX766" fmla="*/ 2715593 w 4886945"/>
                    <a:gd name="connsiteY766" fmla="*/ 5164169 h 5733505"/>
                    <a:gd name="connsiteX767" fmla="*/ 2702610 w 4886945"/>
                    <a:gd name="connsiteY767" fmla="*/ 5157104 h 5733505"/>
                    <a:gd name="connsiteX768" fmla="*/ 2695186 w 4886945"/>
                    <a:gd name="connsiteY768" fmla="*/ 5153052 h 5733505"/>
                    <a:gd name="connsiteX769" fmla="*/ 2681190 w 4886945"/>
                    <a:gd name="connsiteY769" fmla="*/ 5148537 h 5733505"/>
                    <a:gd name="connsiteX770" fmla="*/ 2667476 w 4886945"/>
                    <a:gd name="connsiteY770" fmla="*/ 5144864 h 5733505"/>
                    <a:gd name="connsiteX771" fmla="*/ 2662112 w 4886945"/>
                    <a:gd name="connsiteY771" fmla="*/ 5145511 h 5733505"/>
                    <a:gd name="connsiteX772" fmla="*/ 2659295 w 4886945"/>
                    <a:gd name="connsiteY772" fmla="*/ 5145853 h 5733505"/>
                    <a:gd name="connsiteX773" fmla="*/ 2658162 w 4886945"/>
                    <a:gd name="connsiteY773" fmla="*/ 5146475 h 5733505"/>
                    <a:gd name="connsiteX774" fmla="*/ 2652566 w 4886945"/>
                    <a:gd name="connsiteY774" fmla="*/ 5149514 h 5733505"/>
                    <a:gd name="connsiteX775" fmla="*/ 2642472 w 4886945"/>
                    <a:gd name="connsiteY775" fmla="*/ 5155701 h 5733505"/>
                    <a:gd name="connsiteX776" fmla="*/ 2629281 w 4886945"/>
                    <a:gd name="connsiteY776" fmla="*/ 5164426 h 5733505"/>
                    <a:gd name="connsiteX777" fmla="*/ 2609057 w 4886945"/>
                    <a:gd name="connsiteY777" fmla="*/ 5177800 h 5733505"/>
                    <a:gd name="connsiteX778" fmla="*/ 2580932 w 4886945"/>
                    <a:gd name="connsiteY778" fmla="*/ 5193688 h 5733505"/>
                    <a:gd name="connsiteX779" fmla="*/ 2570484 w 4886945"/>
                    <a:gd name="connsiteY779" fmla="*/ 5196519 h 5733505"/>
                    <a:gd name="connsiteX780" fmla="*/ 2566535 w 4886945"/>
                    <a:gd name="connsiteY780" fmla="*/ 5197593 h 5733505"/>
                    <a:gd name="connsiteX781" fmla="*/ 2550967 w 4886945"/>
                    <a:gd name="connsiteY781" fmla="*/ 5197044 h 5733505"/>
                    <a:gd name="connsiteX782" fmla="*/ 2545725 w 4886945"/>
                    <a:gd name="connsiteY782" fmla="*/ 5194335 h 5733505"/>
                    <a:gd name="connsiteX783" fmla="*/ 2533790 w 4886945"/>
                    <a:gd name="connsiteY783" fmla="*/ 5183377 h 5733505"/>
                    <a:gd name="connsiteX784" fmla="*/ 2522245 w 4886945"/>
                    <a:gd name="connsiteY784" fmla="*/ 5163730 h 5733505"/>
                    <a:gd name="connsiteX785" fmla="*/ 2519344 w 4886945"/>
                    <a:gd name="connsiteY785" fmla="*/ 5154273 h 5733505"/>
                    <a:gd name="connsiteX786" fmla="*/ 2514699 w 4886945"/>
                    <a:gd name="connsiteY786" fmla="*/ 5146500 h 5733505"/>
                    <a:gd name="connsiteX787" fmla="*/ 2508932 w 4886945"/>
                    <a:gd name="connsiteY787" fmla="*/ 5136847 h 5733505"/>
                    <a:gd name="connsiteX788" fmla="*/ 2505251 w 4886945"/>
                    <a:gd name="connsiteY788" fmla="*/ 5129770 h 5733505"/>
                    <a:gd name="connsiteX789" fmla="*/ 2500435 w 4886945"/>
                    <a:gd name="connsiteY789" fmla="*/ 5120471 h 5733505"/>
                    <a:gd name="connsiteX790" fmla="*/ 2499302 w 4886945"/>
                    <a:gd name="connsiteY790" fmla="*/ 5118287 h 5733505"/>
                    <a:gd name="connsiteX791" fmla="*/ 2495620 w 4886945"/>
                    <a:gd name="connsiteY791" fmla="*/ 5116127 h 5733505"/>
                    <a:gd name="connsiteX792" fmla="*/ 2493779 w 4886945"/>
                    <a:gd name="connsiteY792" fmla="*/ 5115041 h 5733505"/>
                    <a:gd name="connsiteX793" fmla="*/ 2487732 w 4886945"/>
                    <a:gd name="connsiteY793" fmla="*/ 5114723 h 5733505"/>
                    <a:gd name="connsiteX794" fmla="*/ 2485843 w 4886945"/>
                    <a:gd name="connsiteY794" fmla="*/ 5114626 h 5733505"/>
                    <a:gd name="connsiteX795" fmla="*/ 2484612 w 4886945"/>
                    <a:gd name="connsiteY795" fmla="*/ 5115273 h 5733505"/>
                    <a:gd name="connsiteX796" fmla="*/ 2467995 w 4886945"/>
                    <a:gd name="connsiteY796" fmla="*/ 5123924 h 5733505"/>
                    <a:gd name="connsiteX797" fmla="*/ 2453720 w 4886945"/>
                    <a:gd name="connsiteY797" fmla="*/ 5135383 h 5733505"/>
                    <a:gd name="connsiteX798" fmla="*/ 2444698 w 4886945"/>
                    <a:gd name="connsiteY798" fmla="*/ 5149258 h 5733505"/>
                    <a:gd name="connsiteX799" fmla="*/ 2443528 w 4886945"/>
                    <a:gd name="connsiteY799" fmla="*/ 5153528 h 5733505"/>
                    <a:gd name="connsiteX800" fmla="*/ 2435994 w 4886945"/>
                    <a:gd name="connsiteY800" fmla="*/ 5181034 h 5733505"/>
                    <a:gd name="connsiteX801" fmla="*/ 2435933 w 4886945"/>
                    <a:gd name="connsiteY801" fmla="*/ 5188050 h 5733505"/>
                    <a:gd name="connsiteX802" fmla="*/ 2435909 w 4886945"/>
                    <a:gd name="connsiteY802" fmla="*/ 5190833 h 5733505"/>
                    <a:gd name="connsiteX803" fmla="*/ 2433873 w 4886945"/>
                    <a:gd name="connsiteY803" fmla="*/ 5198142 h 5733505"/>
                    <a:gd name="connsiteX804" fmla="*/ 2427838 w 4886945"/>
                    <a:gd name="connsiteY804" fmla="*/ 5211687 h 5733505"/>
                    <a:gd name="connsiteX805" fmla="*/ 2421194 w 4886945"/>
                    <a:gd name="connsiteY805" fmla="*/ 5221608 h 5733505"/>
                    <a:gd name="connsiteX806" fmla="*/ 2417403 w 4886945"/>
                    <a:gd name="connsiteY806" fmla="*/ 5222804 h 5733505"/>
                    <a:gd name="connsiteX807" fmla="*/ 2406053 w 4886945"/>
                    <a:gd name="connsiteY807" fmla="*/ 5222267 h 5733505"/>
                    <a:gd name="connsiteX808" fmla="*/ 2404834 w 4886945"/>
                    <a:gd name="connsiteY808" fmla="*/ 5222206 h 5733505"/>
                    <a:gd name="connsiteX809" fmla="*/ 2403920 w 4886945"/>
                    <a:gd name="connsiteY809" fmla="*/ 5221633 h 5733505"/>
                    <a:gd name="connsiteX810" fmla="*/ 2399580 w 4886945"/>
                    <a:gd name="connsiteY810" fmla="*/ 5218948 h 5733505"/>
                    <a:gd name="connsiteX811" fmla="*/ 2396349 w 4886945"/>
                    <a:gd name="connsiteY811" fmla="*/ 5209308 h 5733505"/>
                    <a:gd name="connsiteX812" fmla="*/ 2391485 w 4886945"/>
                    <a:gd name="connsiteY812" fmla="*/ 5194774 h 5733505"/>
                    <a:gd name="connsiteX813" fmla="*/ 2390498 w 4886945"/>
                    <a:gd name="connsiteY813" fmla="*/ 5189405 h 5733505"/>
                    <a:gd name="connsiteX814" fmla="*/ 2386609 w 4886945"/>
                    <a:gd name="connsiteY814" fmla="*/ 5168306 h 5733505"/>
                    <a:gd name="connsiteX815" fmla="*/ 2381366 w 4886945"/>
                    <a:gd name="connsiteY815" fmla="*/ 5121972 h 5733505"/>
                    <a:gd name="connsiteX816" fmla="*/ 2381903 w 4886945"/>
                    <a:gd name="connsiteY816" fmla="*/ 5115163 h 5733505"/>
                    <a:gd name="connsiteX817" fmla="*/ 2382464 w 4886945"/>
                    <a:gd name="connsiteY817" fmla="*/ 5107963 h 5733505"/>
                    <a:gd name="connsiteX818" fmla="*/ 2376234 w 4886945"/>
                    <a:gd name="connsiteY818" fmla="*/ 5096895 h 5733505"/>
                    <a:gd name="connsiteX819" fmla="*/ 2353132 w 4886945"/>
                    <a:gd name="connsiteY819" fmla="*/ 5103229 h 5733505"/>
                    <a:gd name="connsiteX820" fmla="*/ 2339015 w 4886945"/>
                    <a:gd name="connsiteY820" fmla="*/ 5107145 h 5733505"/>
                    <a:gd name="connsiteX821" fmla="*/ 2317559 w 4886945"/>
                    <a:gd name="connsiteY821" fmla="*/ 5114296 h 5733505"/>
                    <a:gd name="connsiteX822" fmla="*/ 2311939 w 4886945"/>
                    <a:gd name="connsiteY822" fmla="*/ 5119727 h 5733505"/>
                    <a:gd name="connsiteX823" fmla="*/ 2310574 w 4886945"/>
                    <a:gd name="connsiteY823" fmla="*/ 5122216 h 5733505"/>
                    <a:gd name="connsiteX824" fmla="*/ 2308343 w 4886945"/>
                    <a:gd name="connsiteY824" fmla="*/ 5126328 h 5733505"/>
                    <a:gd name="connsiteX825" fmla="*/ 2308257 w 4886945"/>
                    <a:gd name="connsiteY825" fmla="*/ 5135078 h 5733505"/>
                    <a:gd name="connsiteX826" fmla="*/ 2308306 w 4886945"/>
                    <a:gd name="connsiteY826" fmla="*/ 5185256 h 5733505"/>
                    <a:gd name="connsiteX827" fmla="*/ 2307087 w 4886945"/>
                    <a:gd name="connsiteY827" fmla="*/ 5221084 h 5733505"/>
                    <a:gd name="connsiteX828" fmla="*/ 2306100 w 4886945"/>
                    <a:gd name="connsiteY828" fmla="*/ 5240132 h 5733505"/>
                    <a:gd name="connsiteX829" fmla="*/ 2305892 w 4886945"/>
                    <a:gd name="connsiteY829" fmla="*/ 5260108 h 5733505"/>
                    <a:gd name="connsiteX830" fmla="*/ 2305722 w 4886945"/>
                    <a:gd name="connsiteY830" fmla="*/ 5276496 h 5733505"/>
                    <a:gd name="connsiteX831" fmla="*/ 2305490 w 4886945"/>
                    <a:gd name="connsiteY831" fmla="*/ 5313471 h 5733505"/>
                    <a:gd name="connsiteX832" fmla="*/ 2305295 w 4886945"/>
                    <a:gd name="connsiteY832" fmla="*/ 5347639 h 5733505"/>
                    <a:gd name="connsiteX833" fmla="*/ 2305271 w 4886945"/>
                    <a:gd name="connsiteY833" fmla="*/ 5351178 h 5733505"/>
                    <a:gd name="connsiteX834" fmla="*/ 2304942 w 4886945"/>
                    <a:gd name="connsiteY834" fmla="*/ 5363881 h 5733505"/>
                    <a:gd name="connsiteX835" fmla="*/ 2303259 w 4886945"/>
                    <a:gd name="connsiteY835" fmla="*/ 5429533 h 5733505"/>
                    <a:gd name="connsiteX836" fmla="*/ 2293823 w 4886945"/>
                    <a:gd name="connsiteY836" fmla="*/ 5473243 h 5733505"/>
                    <a:gd name="connsiteX837" fmla="*/ 2292714 w 4886945"/>
                    <a:gd name="connsiteY837" fmla="*/ 5501358 h 5733505"/>
                    <a:gd name="connsiteX838" fmla="*/ 2291995 w 4886945"/>
                    <a:gd name="connsiteY838" fmla="*/ 5519565 h 5733505"/>
                    <a:gd name="connsiteX839" fmla="*/ 2093941 w 4886945"/>
                    <a:gd name="connsiteY839" fmla="*/ 5518272 h 5733505"/>
                    <a:gd name="connsiteX840" fmla="*/ 1893948 w 4886945"/>
                    <a:gd name="connsiteY840" fmla="*/ 5516978 h 5733505"/>
                    <a:gd name="connsiteX841" fmla="*/ 1893644 w 4886945"/>
                    <a:gd name="connsiteY841" fmla="*/ 5516551 h 5733505"/>
                    <a:gd name="connsiteX842" fmla="*/ 1893120 w 4886945"/>
                    <a:gd name="connsiteY842" fmla="*/ 5515941 h 5733505"/>
                    <a:gd name="connsiteX843" fmla="*/ 1890864 w 4886945"/>
                    <a:gd name="connsiteY843" fmla="*/ 5513134 h 5733505"/>
                    <a:gd name="connsiteX844" fmla="*/ 1889291 w 4886945"/>
                    <a:gd name="connsiteY844" fmla="*/ 5509266 h 5733505"/>
                    <a:gd name="connsiteX845" fmla="*/ 1887682 w 4886945"/>
                    <a:gd name="connsiteY845" fmla="*/ 5501505 h 5733505"/>
                    <a:gd name="connsiteX846" fmla="*/ 1886439 w 4886945"/>
                    <a:gd name="connsiteY846" fmla="*/ 5499052 h 5733505"/>
                    <a:gd name="connsiteX847" fmla="*/ 1884561 w 4886945"/>
                    <a:gd name="connsiteY847" fmla="*/ 5495330 h 5733505"/>
                    <a:gd name="connsiteX848" fmla="*/ 1882270 w 4886945"/>
                    <a:gd name="connsiteY848" fmla="*/ 5493805 h 5733505"/>
                    <a:gd name="connsiteX849" fmla="*/ 1879563 w 4886945"/>
                    <a:gd name="connsiteY849" fmla="*/ 5494964 h 5733505"/>
                    <a:gd name="connsiteX850" fmla="*/ 1878503 w 4886945"/>
                    <a:gd name="connsiteY850" fmla="*/ 5495416 h 5733505"/>
                    <a:gd name="connsiteX851" fmla="*/ 1877027 w 4886945"/>
                    <a:gd name="connsiteY851" fmla="*/ 5496306 h 5733505"/>
                    <a:gd name="connsiteX852" fmla="*/ 1873236 w 4886945"/>
                    <a:gd name="connsiteY852" fmla="*/ 5498601 h 5733505"/>
                    <a:gd name="connsiteX853" fmla="*/ 1870895 w 4886945"/>
                    <a:gd name="connsiteY853" fmla="*/ 5500016 h 5733505"/>
                    <a:gd name="connsiteX854" fmla="*/ 1867982 w 4886945"/>
                    <a:gd name="connsiteY854" fmla="*/ 5501785 h 5733505"/>
                    <a:gd name="connsiteX855" fmla="*/ 1866507 w 4886945"/>
                    <a:gd name="connsiteY855" fmla="*/ 5505703 h 5733505"/>
                    <a:gd name="connsiteX856" fmla="*/ 1863557 w 4886945"/>
                    <a:gd name="connsiteY856" fmla="*/ 5506960 h 5733505"/>
                    <a:gd name="connsiteX857" fmla="*/ 1858973 w 4886945"/>
                    <a:gd name="connsiteY857" fmla="*/ 5508924 h 5733505"/>
                    <a:gd name="connsiteX858" fmla="*/ 1856912 w 4886945"/>
                    <a:gd name="connsiteY858" fmla="*/ 5509559 h 5733505"/>
                    <a:gd name="connsiteX859" fmla="*/ 1853694 w 4886945"/>
                    <a:gd name="connsiteY859" fmla="*/ 5510547 h 5733505"/>
                    <a:gd name="connsiteX860" fmla="*/ 1848379 w 4886945"/>
                    <a:gd name="connsiteY860" fmla="*/ 5510620 h 5733505"/>
                    <a:gd name="connsiteX861" fmla="*/ 1843868 w 4886945"/>
                    <a:gd name="connsiteY861" fmla="*/ 5513025 h 5733505"/>
                    <a:gd name="connsiteX862" fmla="*/ 1840833 w 4886945"/>
                    <a:gd name="connsiteY862" fmla="*/ 5514635 h 5733505"/>
                    <a:gd name="connsiteX863" fmla="*/ 1839345 w 4886945"/>
                    <a:gd name="connsiteY863" fmla="*/ 5515428 h 5733505"/>
                    <a:gd name="connsiteX864" fmla="*/ 1837407 w 4886945"/>
                    <a:gd name="connsiteY864" fmla="*/ 5519980 h 5733505"/>
                    <a:gd name="connsiteX865" fmla="*/ 1835676 w 4886945"/>
                    <a:gd name="connsiteY865" fmla="*/ 5524031 h 5733505"/>
                    <a:gd name="connsiteX866" fmla="*/ 1835810 w 4886945"/>
                    <a:gd name="connsiteY866" fmla="*/ 5534257 h 5733505"/>
                    <a:gd name="connsiteX867" fmla="*/ 1835822 w 4886945"/>
                    <a:gd name="connsiteY867" fmla="*/ 5534928 h 5733505"/>
                    <a:gd name="connsiteX868" fmla="*/ 1835932 w 4886945"/>
                    <a:gd name="connsiteY868" fmla="*/ 5543483 h 5733505"/>
                    <a:gd name="connsiteX869" fmla="*/ 1836895 w 4886945"/>
                    <a:gd name="connsiteY869" fmla="*/ 5547632 h 5733505"/>
                    <a:gd name="connsiteX870" fmla="*/ 1837541 w 4886945"/>
                    <a:gd name="connsiteY870" fmla="*/ 5550463 h 5733505"/>
                    <a:gd name="connsiteX871" fmla="*/ 1836749 w 4886945"/>
                    <a:gd name="connsiteY871" fmla="*/ 5555344 h 5733505"/>
                    <a:gd name="connsiteX872" fmla="*/ 1836139 w 4886945"/>
                    <a:gd name="connsiteY872" fmla="*/ 5559041 h 5733505"/>
                    <a:gd name="connsiteX873" fmla="*/ 1835310 w 4886945"/>
                    <a:gd name="connsiteY873" fmla="*/ 5561421 h 5733505"/>
                    <a:gd name="connsiteX874" fmla="*/ 1833957 w 4886945"/>
                    <a:gd name="connsiteY874" fmla="*/ 5565289 h 5733505"/>
                    <a:gd name="connsiteX875" fmla="*/ 1831555 w 4886945"/>
                    <a:gd name="connsiteY875" fmla="*/ 5566986 h 5733505"/>
                    <a:gd name="connsiteX876" fmla="*/ 1829446 w 4886945"/>
                    <a:gd name="connsiteY876" fmla="*/ 5568474 h 5733505"/>
                    <a:gd name="connsiteX877" fmla="*/ 1825082 w 4886945"/>
                    <a:gd name="connsiteY877" fmla="*/ 5569975 h 5733505"/>
                    <a:gd name="connsiteX878" fmla="*/ 1822558 w 4886945"/>
                    <a:gd name="connsiteY878" fmla="*/ 5570841 h 5733505"/>
                    <a:gd name="connsiteX879" fmla="*/ 1821681 w 4886945"/>
                    <a:gd name="connsiteY879" fmla="*/ 5566510 h 5733505"/>
                    <a:gd name="connsiteX880" fmla="*/ 1817816 w 4886945"/>
                    <a:gd name="connsiteY880" fmla="*/ 5567925 h 5733505"/>
                    <a:gd name="connsiteX881" fmla="*/ 1808783 w 4886945"/>
                    <a:gd name="connsiteY881" fmla="*/ 5566180 h 5733505"/>
                    <a:gd name="connsiteX882" fmla="*/ 1786059 w 4886945"/>
                    <a:gd name="connsiteY882" fmla="*/ 5548523 h 5733505"/>
                    <a:gd name="connsiteX883" fmla="*/ 1778147 w 4886945"/>
                    <a:gd name="connsiteY883" fmla="*/ 5548144 h 5733505"/>
                    <a:gd name="connsiteX884" fmla="*/ 1773283 w 4886945"/>
                    <a:gd name="connsiteY884" fmla="*/ 5549938 h 5733505"/>
                    <a:gd name="connsiteX885" fmla="*/ 1761531 w 4886945"/>
                    <a:gd name="connsiteY885" fmla="*/ 5560274 h 5733505"/>
                    <a:gd name="connsiteX886" fmla="*/ 1743610 w 4886945"/>
                    <a:gd name="connsiteY886" fmla="*/ 5586998 h 5733505"/>
                    <a:gd name="connsiteX887" fmla="*/ 1733174 w 4886945"/>
                    <a:gd name="connsiteY887" fmla="*/ 5595064 h 5733505"/>
                    <a:gd name="connsiteX888" fmla="*/ 1706513 w 4886945"/>
                    <a:gd name="connsiteY888" fmla="*/ 5608841 h 5733505"/>
                    <a:gd name="connsiteX889" fmla="*/ 1701807 w 4886945"/>
                    <a:gd name="connsiteY889" fmla="*/ 5610257 h 5733505"/>
                    <a:gd name="connsiteX890" fmla="*/ 1692359 w 4886945"/>
                    <a:gd name="connsiteY890" fmla="*/ 5613075 h 5733505"/>
                    <a:gd name="connsiteX891" fmla="*/ 1676206 w 4886945"/>
                    <a:gd name="connsiteY891" fmla="*/ 5612002 h 5733505"/>
                    <a:gd name="connsiteX892" fmla="*/ 1684130 w 4886945"/>
                    <a:gd name="connsiteY892" fmla="*/ 5630074 h 5733505"/>
                    <a:gd name="connsiteX893" fmla="*/ 1681412 w 4886945"/>
                    <a:gd name="connsiteY893" fmla="*/ 5653919 h 5733505"/>
                    <a:gd name="connsiteX894" fmla="*/ 1679827 w 4886945"/>
                    <a:gd name="connsiteY894" fmla="*/ 5656188 h 5733505"/>
                    <a:gd name="connsiteX895" fmla="*/ 1668014 w 4886945"/>
                    <a:gd name="connsiteY895" fmla="*/ 5651160 h 5733505"/>
                    <a:gd name="connsiteX896" fmla="*/ 1662650 w 4886945"/>
                    <a:gd name="connsiteY896" fmla="*/ 5654919 h 5733505"/>
                    <a:gd name="connsiteX897" fmla="*/ 1656786 w 4886945"/>
                    <a:gd name="connsiteY897" fmla="*/ 5648354 h 5733505"/>
                    <a:gd name="connsiteX898" fmla="*/ 1648106 w 4886945"/>
                    <a:gd name="connsiteY898" fmla="*/ 5650514 h 5733505"/>
                    <a:gd name="connsiteX899" fmla="*/ 1630185 w 4886945"/>
                    <a:gd name="connsiteY899" fmla="*/ 5632320 h 5733505"/>
                    <a:gd name="connsiteX900" fmla="*/ 1622042 w 4886945"/>
                    <a:gd name="connsiteY900" fmla="*/ 5632454 h 5733505"/>
                    <a:gd name="connsiteX901" fmla="*/ 1620567 w 4886945"/>
                    <a:gd name="connsiteY901" fmla="*/ 5636908 h 5733505"/>
                    <a:gd name="connsiteX902" fmla="*/ 1623017 w 4886945"/>
                    <a:gd name="connsiteY902" fmla="*/ 5648598 h 5733505"/>
                    <a:gd name="connsiteX903" fmla="*/ 1629978 w 4886945"/>
                    <a:gd name="connsiteY903" fmla="*/ 5666621 h 5733505"/>
                    <a:gd name="connsiteX904" fmla="*/ 1628661 w 4886945"/>
                    <a:gd name="connsiteY904" fmla="*/ 5668891 h 5733505"/>
                    <a:gd name="connsiteX905" fmla="*/ 1608998 w 4886945"/>
                    <a:gd name="connsiteY905" fmla="*/ 5665731 h 5733505"/>
                    <a:gd name="connsiteX906" fmla="*/ 1604011 w 4886945"/>
                    <a:gd name="connsiteY906" fmla="*/ 5662766 h 5733505"/>
                    <a:gd name="connsiteX907" fmla="*/ 1601098 w 4886945"/>
                    <a:gd name="connsiteY907" fmla="*/ 5654162 h 5733505"/>
                    <a:gd name="connsiteX908" fmla="*/ 1595405 w 4886945"/>
                    <a:gd name="connsiteY908" fmla="*/ 5651991 h 5733505"/>
                    <a:gd name="connsiteX909" fmla="*/ 1586517 w 4886945"/>
                    <a:gd name="connsiteY909" fmla="*/ 5649538 h 5733505"/>
                    <a:gd name="connsiteX910" fmla="*/ 1590918 w 4886945"/>
                    <a:gd name="connsiteY910" fmla="*/ 5661411 h 5733505"/>
                    <a:gd name="connsiteX911" fmla="*/ 1587456 w 4886945"/>
                    <a:gd name="connsiteY911" fmla="*/ 5664571 h 5733505"/>
                    <a:gd name="connsiteX912" fmla="*/ 1565110 w 4886945"/>
                    <a:gd name="connsiteY912" fmla="*/ 5675469 h 5733505"/>
                    <a:gd name="connsiteX913" fmla="*/ 1556430 w 4886945"/>
                    <a:gd name="connsiteY913" fmla="*/ 5676799 h 5733505"/>
                    <a:gd name="connsiteX914" fmla="*/ 1553126 w 4886945"/>
                    <a:gd name="connsiteY914" fmla="*/ 5674920 h 5733505"/>
                    <a:gd name="connsiteX915" fmla="*/ 1549945 w 4886945"/>
                    <a:gd name="connsiteY915" fmla="*/ 5667158 h 5733505"/>
                    <a:gd name="connsiteX916" fmla="*/ 1542667 w 4886945"/>
                    <a:gd name="connsiteY916" fmla="*/ 5658666 h 5733505"/>
                    <a:gd name="connsiteX917" fmla="*/ 1534145 w 4886945"/>
                    <a:gd name="connsiteY917" fmla="*/ 5655249 h 5733505"/>
                    <a:gd name="connsiteX918" fmla="*/ 1531341 w 4886945"/>
                    <a:gd name="connsiteY918" fmla="*/ 5651673 h 5733505"/>
                    <a:gd name="connsiteX919" fmla="*/ 1524819 w 4886945"/>
                    <a:gd name="connsiteY919" fmla="*/ 5617981 h 5733505"/>
                    <a:gd name="connsiteX920" fmla="*/ 1525660 w 4886945"/>
                    <a:gd name="connsiteY920" fmla="*/ 5607609 h 5733505"/>
                    <a:gd name="connsiteX921" fmla="*/ 1528452 w 4886945"/>
                    <a:gd name="connsiteY921" fmla="*/ 5598872 h 5733505"/>
                    <a:gd name="connsiteX922" fmla="*/ 1533865 w 4886945"/>
                    <a:gd name="connsiteY922" fmla="*/ 5591623 h 5733505"/>
                    <a:gd name="connsiteX923" fmla="*/ 1526367 w 4886945"/>
                    <a:gd name="connsiteY923" fmla="*/ 5588963 h 5733505"/>
                    <a:gd name="connsiteX924" fmla="*/ 1523271 w 4886945"/>
                    <a:gd name="connsiteY924" fmla="*/ 5581824 h 5733505"/>
                    <a:gd name="connsiteX925" fmla="*/ 1519260 w 4886945"/>
                    <a:gd name="connsiteY925" fmla="*/ 5580824 h 5733505"/>
                    <a:gd name="connsiteX926" fmla="*/ 1505996 w 4886945"/>
                    <a:gd name="connsiteY926" fmla="*/ 5591367 h 5733505"/>
                    <a:gd name="connsiteX927" fmla="*/ 1509190 w 4886945"/>
                    <a:gd name="connsiteY927" fmla="*/ 5601861 h 5733505"/>
                    <a:gd name="connsiteX928" fmla="*/ 1504180 w 4886945"/>
                    <a:gd name="connsiteY928" fmla="*/ 5620177 h 5733505"/>
                    <a:gd name="connsiteX929" fmla="*/ 1503656 w 4886945"/>
                    <a:gd name="connsiteY929" fmla="*/ 5632771 h 5733505"/>
                    <a:gd name="connsiteX930" fmla="*/ 1519492 w 4886945"/>
                    <a:gd name="connsiteY930" fmla="*/ 5680508 h 5733505"/>
                    <a:gd name="connsiteX931" fmla="*/ 1517297 w 4886945"/>
                    <a:gd name="connsiteY931" fmla="*/ 5690905 h 5733505"/>
                    <a:gd name="connsiteX932" fmla="*/ 1520065 w 4886945"/>
                    <a:gd name="connsiteY932" fmla="*/ 5704268 h 5733505"/>
                    <a:gd name="connsiteX933" fmla="*/ 1517297 w 4886945"/>
                    <a:gd name="connsiteY933" fmla="*/ 5713847 h 5733505"/>
                    <a:gd name="connsiteX934" fmla="*/ 1521174 w 4886945"/>
                    <a:gd name="connsiteY934" fmla="*/ 5717105 h 5733505"/>
                    <a:gd name="connsiteX935" fmla="*/ 1522149 w 4886945"/>
                    <a:gd name="connsiteY935" fmla="*/ 5723524 h 5733505"/>
                    <a:gd name="connsiteX936" fmla="*/ 1520101 w 4886945"/>
                    <a:gd name="connsiteY936" fmla="*/ 5729173 h 5733505"/>
                    <a:gd name="connsiteX937" fmla="*/ 1511897 w 4886945"/>
                    <a:gd name="connsiteY937" fmla="*/ 5731431 h 5733505"/>
                    <a:gd name="connsiteX938" fmla="*/ 1510105 w 4886945"/>
                    <a:gd name="connsiteY938" fmla="*/ 5731931 h 5733505"/>
                    <a:gd name="connsiteX939" fmla="*/ 1469314 w 4886945"/>
                    <a:gd name="connsiteY939" fmla="*/ 5733506 h 5733505"/>
                    <a:gd name="connsiteX940" fmla="*/ 1452710 w 4886945"/>
                    <a:gd name="connsiteY940" fmla="*/ 5721608 h 5733505"/>
                    <a:gd name="connsiteX941" fmla="*/ 1450052 w 4886945"/>
                    <a:gd name="connsiteY941" fmla="*/ 5713285 h 5733505"/>
                    <a:gd name="connsiteX942" fmla="*/ 1440836 w 4886945"/>
                    <a:gd name="connsiteY942" fmla="*/ 5703450 h 5733505"/>
                    <a:gd name="connsiteX943" fmla="*/ 1433095 w 4886945"/>
                    <a:gd name="connsiteY943" fmla="*/ 5698605 h 5733505"/>
                    <a:gd name="connsiteX944" fmla="*/ 1427633 w 4886945"/>
                    <a:gd name="connsiteY944" fmla="*/ 5697898 h 5733505"/>
                    <a:gd name="connsiteX945" fmla="*/ 1424500 w 4886945"/>
                    <a:gd name="connsiteY945" fmla="*/ 5703572 h 5733505"/>
                    <a:gd name="connsiteX946" fmla="*/ 1420940 w 4886945"/>
                    <a:gd name="connsiteY946" fmla="*/ 5702547 h 5733505"/>
                    <a:gd name="connsiteX947" fmla="*/ 1403849 w 4886945"/>
                    <a:gd name="connsiteY947" fmla="*/ 5671088 h 5733505"/>
                    <a:gd name="connsiteX948" fmla="*/ 1393035 w 4886945"/>
                    <a:gd name="connsiteY948" fmla="*/ 5663522 h 5733505"/>
                    <a:gd name="connsiteX949" fmla="*/ 1388549 w 4886945"/>
                    <a:gd name="connsiteY949" fmla="*/ 5657762 h 5733505"/>
                    <a:gd name="connsiteX950" fmla="*/ 1386281 w 4886945"/>
                    <a:gd name="connsiteY950" fmla="*/ 5654187 h 5733505"/>
                    <a:gd name="connsiteX951" fmla="*/ 1385294 w 4886945"/>
                    <a:gd name="connsiteY951" fmla="*/ 5658128 h 5733505"/>
                    <a:gd name="connsiteX952" fmla="*/ 1388232 w 4886945"/>
                    <a:gd name="connsiteY952" fmla="*/ 5667281 h 5733505"/>
                    <a:gd name="connsiteX953" fmla="*/ 1396753 w 4886945"/>
                    <a:gd name="connsiteY953" fmla="*/ 5681900 h 5733505"/>
                    <a:gd name="connsiteX954" fmla="*/ 1390743 w 4886945"/>
                    <a:gd name="connsiteY954" fmla="*/ 5681216 h 5733505"/>
                    <a:gd name="connsiteX955" fmla="*/ 1357791 w 4886945"/>
                    <a:gd name="connsiteY955" fmla="*/ 5658275 h 5733505"/>
                    <a:gd name="connsiteX956" fmla="*/ 1333519 w 4886945"/>
                    <a:gd name="connsiteY956" fmla="*/ 5645742 h 5733505"/>
                    <a:gd name="connsiteX957" fmla="*/ 1325973 w 4886945"/>
                    <a:gd name="connsiteY957" fmla="*/ 5604814 h 5733505"/>
                    <a:gd name="connsiteX958" fmla="*/ 1326229 w 4886945"/>
                    <a:gd name="connsiteY958" fmla="*/ 5593344 h 5733505"/>
                    <a:gd name="connsiteX959" fmla="*/ 1332373 w 4886945"/>
                    <a:gd name="connsiteY959" fmla="*/ 5566326 h 5733505"/>
                    <a:gd name="connsiteX960" fmla="*/ 1334653 w 4886945"/>
                    <a:gd name="connsiteY960" fmla="*/ 5559273 h 5733505"/>
                    <a:gd name="connsiteX961" fmla="*/ 1349099 w 4886945"/>
                    <a:gd name="connsiteY961" fmla="*/ 5537357 h 5733505"/>
                    <a:gd name="connsiteX962" fmla="*/ 1367093 w 4886945"/>
                    <a:gd name="connsiteY962" fmla="*/ 5516295 h 5733505"/>
                    <a:gd name="connsiteX963" fmla="*/ 1357535 w 4886945"/>
                    <a:gd name="connsiteY963" fmla="*/ 5503665 h 5733505"/>
                    <a:gd name="connsiteX964" fmla="*/ 1355438 w 4886945"/>
                    <a:gd name="connsiteY964" fmla="*/ 5507265 h 5733505"/>
                    <a:gd name="connsiteX965" fmla="*/ 1343064 w 4886945"/>
                    <a:gd name="connsiteY965" fmla="*/ 5513464 h 5733505"/>
                    <a:gd name="connsiteX966" fmla="*/ 1333617 w 4886945"/>
                    <a:gd name="connsiteY966" fmla="*/ 5528241 h 5733505"/>
                    <a:gd name="connsiteX967" fmla="*/ 1324339 w 4886945"/>
                    <a:gd name="connsiteY967" fmla="*/ 5538833 h 5733505"/>
                    <a:gd name="connsiteX968" fmla="*/ 1314465 w 4886945"/>
                    <a:gd name="connsiteY968" fmla="*/ 5569023 h 5733505"/>
                    <a:gd name="connsiteX969" fmla="*/ 1304761 w 4886945"/>
                    <a:gd name="connsiteY969" fmla="*/ 5584106 h 5733505"/>
                    <a:gd name="connsiteX970" fmla="*/ 1296251 w 4886945"/>
                    <a:gd name="connsiteY970" fmla="*/ 5625169 h 5733505"/>
                    <a:gd name="connsiteX971" fmla="*/ 1297422 w 4886945"/>
                    <a:gd name="connsiteY971" fmla="*/ 5628207 h 5733505"/>
                    <a:gd name="connsiteX972" fmla="*/ 1294484 w 4886945"/>
                    <a:gd name="connsiteY972" fmla="*/ 5652625 h 5733505"/>
                    <a:gd name="connsiteX973" fmla="*/ 1293106 w 4886945"/>
                    <a:gd name="connsiteY973" fmla="*/ 5663010 h 5733505"/>
                    <a:gd name="connsiteX974" fmla="*/ 1294252 w 4886945"/>
                    <a:gd name="connsiteY974" fmla="*/ 5687330 h 5733505"/>
                    <a:gd name="connsiteX975" fmla="*/ 1292241 w 4886945"/>
                    <a:gd name="connsiteY975" fmla="*/ 5693529 h 5733505"/>
                    <a:gd name="connsiteX976" fmla="*/ 1288851 w 4886945"/>
                    <a:gd name="connsiteY976" fmla="*/ 5696799 h 5733505"/>
                    <a:gd name="connsiteX977" fmla="*/ 1284792 w 4886945"/>
                    <a:gd name="connsiteY977" fmla="*/ 5700716 h 5733505"/>
                    <a:gd name="connsiteX978" fmla="*/ 1277782 w 4886945"/>
                    <a:gd name="connsiteY978" fmla="*/ 5703426 h 5733505"/>
                    <a:gd name="connsiteX979" fmla="*/ 1263263 w 4886945"/>
                    <a:gd name="connsiteY979" fmla="*/ 5699325 h 5733505"/>
                    <a:gd name="connsiteX980" fmla="*/ 1255668 w 4886945"/>
                    <a:gd name="connsiteY980" fmla="*/ 5700643 h 5733505"/>
                    <a:gd name="connsiteX981" fmla="*/ 1244696 w 4886945"/>
                    <a:gd name="connsiteY981" fmla="*/ 5697287 h 5733505"/>
                    <a:gd name="connsiteX982" fmla="*/ 1235540 w 4886945"/>
                    <a:gd name="connsiteY982" fmla="*/ 5690539 h 5733505"/>
                    <a:gd name="connsiteX983" fmla="*/ 1223959 w 4886945"/>
                    <a:gd name="connsiteY983" fmla="*/ 5684963 h 5733505"/>
                    <a:gd name="connsiteX984" fmla="*/ 1203698 w 4886945"/>
                    <a:gd name="connsiteY984" fmla="*/ 5679911 h 5733505"/>
                    <a:gd name="connsiteX985" fmla="*/ 1183875 w 4886945"/>
                    <a:gd name="connsiteY985" fmla="*/ 5671198 h 5733505"/>
                    <a:gd name="connsiteX986" fmla="*/ 1180376 w 4886945"/>
                    <a:gd name="connsiteY986" fmla="*/ 5668623 h 5733505"/>
                    <a:gd name="connsiteX987" fmla="*/ 1158628 w 4886945"/>
                    <a:gd name="connsiteY987" fmla="*/ 5652576 h 5733505"/>
                    <a:gd name="connsiteX988" fmla="*/ 1155519 w 4886945"/>
                    <a:gd name="connsiteY988" fmla="*/ 5648732 h 5733505"/>
                    <a:gd name="connsiteX989" fmla="*/ 1151179 w 4886945"/>
                    <a:gd name="connsiteY989" fmla="*/ 5649404 h 5733505"/>
                    <a:gd name="connsiteX990" fmla="*/ 1155726 w 4886945"/>
                    <a:gd name="connsiteY990" fmla="*/ 5657250 h 5733505"/>
                    <a:gd name="connsiteX991" fmla="*/ 1164577 w 4886945"/>
                    <a:gd name="connsiteY991" fmla="*/ 5672552 h 5733505"/>
                    <a:gd name="connsiteX992" fmla="*/ 1198638 w 4886945"/>
                    <a:gd name="connsiteY992" fmla="*/ 5705781 h 5733505"/>
                    <a:gd name="connsiteX993" fmla="*/ 1201503 w 4886945"/>
                    <a:gd name="connsiteY993" fmla="*/ 5711577 h 5733505"/>
                    <a:gd name="connsiteX994" fmla="*/ 1200516 w 4886945"/>
                    <a:gd name="connsiteY994" fmla="*/ 5715519 h 5733505"/>
                    <a:gd name="connsiteX995" fmla="*/ 1196493 w 4886945"/>
                    <a:gd name="connsiteY995" fmla="*/ 5717874 h 5733505"/>
                    <a:gd name="connsiteX996" fmla="*/ 1173635 w 4886945"/>
                    <a:gd name="connsiteY996" fmla="*/ 5718191 h 5733505"/>
                    <a:gd name="connsiteX997" fmla="*/ 1164821 w 4886945"/>
                    <a:gd name="connsiteY997" fmla="*/ 5714237 h 5733505"/>
                    <a:gd name="connsiteX998" fmla="*/ 1153252 w 4886945"/>
                    <a:gd name="connsiteY998" fmla="*/ 5719301 h 5733505"/>
                    <a:gd name="connsiteX999" fmla="*/ 1137830 w 4886945"/>
                    <a:gd name="connsiteY999" fmla="*/ 5712443 h 5733505"/>
                    <a:gd name="connsiteX1000" fmla="*/ 1129357 w 4886945"/>
                    <a:gd name="connsiteY1000" fmla="*/ 5710991 h 5733505"/>
                    <a:gd name="connsiteX1001" fmla="*/ 1120360 w 4886945"/>
                    <a:gd name="connsiteY1001" fmla="*/ 5721022 h 5733505"/>
                    <a:gd name="connsiteX1002" fmla="*/ 1114582 w 4886945"/>
                    <a:gd name="connsiteY1002" fmla="*/ 5718655 h 5733505"/>
                    <a:gd name="connsiteX1003" fmla="*/ 1105622 w 4886945"/>
                    <a:gd name="connsiteY1003" fmla="*/ 5719460 h 5733505"/>
                    <a:gd name="connsiteX1004" fmla="*/ 1097563 w 4886945"/>
                    <a:gd name="connsiteY1004" fmla="*/ 5723877 h 5733505"/>
                    <a:gd name="connsiteX1005" fmla="*/ 1093211 w 4886945"/>
                    <a:gd name="connsiteY1005" fmla="*/ 5723987 h 5733505"/>
                    <a:gd name="connsiteX1006" fmla="*/ 1078168 w 4886945"/>
                    <a:gd name="connsiteY1006" fmla="*/ 5710686 h 5733505"/>
                    <a:gd name="connsiteX1007" fmla="*/ 1065818 w 4886945"/>
                    <a:gd name="connsiteY1007" fmla="*/ 5706549 h 5733505"/>
                    <a:gd name="connsiteX1008" fmla="*/ 1064892 w 4886945"/>
                    <a:gd name="connsiteY1008" fmla="*/ 5702376 h 5733505"/>
                    <a:gd name="connsiteX1009" fmla="*/ 1072097 w 4886945"/>
                    <a:gd name="connsiteY1009" fmla="*/ 5676164 h 5733505"/>
                    <a:gd name="connsiteX1010" fmla="*/ 1071194 w 4886945"/>
                    <a:gd name="connsiteY1010" fmla="*/ 5672552 h 5733505"/>
                    <a:gd name="connsiteX1011" fmla="*/ 1065635 w 4886945"/>
                    <a:gd name="connsiteY1011" fmla="*/ 5666500 h 5733505"/>
                    <a:gd name="connsiteX1012" fmla="*/ 1064185 w 4886945"/>
                    <a:gd name="connsiteY1012" fmla="*/ 5664913 h 5733505"/>
                    <a:gd name="connsiteX1013" fmla="*/ 1055517 w 4886945"/>
                    <a:gd name="connsiteY1013" fmla="*/ 5666817 h 5733505"/>
                    <a:gd name="connsiteX1014" fmla="*/ 1037572 w 4886945"/>
                    <a:gd name="connsiteY1014" fmla="*/ 5657238 h 5733505"/>
                    <a:gd name="connsiteX1015" fmla="*/ 1036767 w 4886945"/>
                    <a:gd name="connsiteY1015" fmla="*/ 5667891 h 5733505"/>
                    <a:gd name="connsiteX1016" fmla="*/ 1034122 w 4886945"/>
                    <a:gd name="connsiteY1016" fmla="*/ 5670758 h 5733505"/>
                    <a:gd name="connsiteX1017" fmla="*/ 1019676 w 4886945"/>
                    <a:gd name="connsiteY1017" fmla="*/ 5670600 h 5733505"/>
                    <a:gd name="connsiteX1018" fmla="*/ 1018286 w 4886945"/>
                    <a:gd name="connsiteY1018" fmla="*/ 5669245 h 5733505"/>
                    <a:gd name="connsiteX1019" fmla="*/ 1013446 w 4886945"/>
                    <a:gd name="connsiteY1019" fmla="*/ 5650904 h 5733505"/>
                    <a:gd name="connsiteX1020" fmla="*/ 1015116 w 4886945"/>
                    <a:gd name="connsiteY1020" fmla="*/ 5631563 h 5733505"/>
                    <a:gd name="connsiteX1021" fmla="*/ 1013592 w 4886945"/>
                    <a:gd name="connsiteY1021" fmla="*/ 5615089 h 5733505"/>
                    <a:gd name="connsiteX1022" fmla="*/ 1010423 w 4886945"/>
                    <a:gd name="connsiteY1022" fmla="*/ 5608744 h 5733505"/>
                    <a:gd name="connsiteX1023" fmla="*/ 1005985 w 4886945"/>
                    <a:gd name="connsiteY1023" fmla="*/ 5615858 h 5733505"/>
                    <a:gd name="connsiteX1024" fmla="*/ 1007363 w 4886945"/>
                    <a:gd name="connsiteY1024" fmla="*/ 5626743 h 5733505"/>
                    <a:gd name="connsiteX1025" fmla="*/ 1006424 w 4886945"/>
                    <a:gd name="connsiteY1025" fmla="*/ 5632356 h 5733505"/>
                    <a:gd name="connsiteX1026" fmla="*/ 1004022 w 4886945"/>
                    <a:gd name="connsiteY1026" fmla="*/ 5634101 h 5733505"/>
                    <a:gd name="connsiteX1027" fmla="*/ 998293 w 4886945"/>
                    <a:gd name="connsiteY1027" fmla="*/ 5633979 h 5733505"/>
                    <a:gd name="connsiteX1028" fmla="*/ 980433 w 4886945"/>
                    <a:gd name="connsiteY1028" fmla="*/ 5627755 h 5733505"/>
                    <a:gd name="connsiteX1029" fmla="*/ 980896 w 4886945"/>
                    <a:gd name="connsiteY1029" fmla="*/ 5624949 h 5733505"/>
                    <a:gd name="connsiteX1030" fmla="*/ 986845 w 4886945"/>
                    <a:gd name="connsiteY1030" fmla="*/ 5623387 h 5733505"/>
                    <a:gd name="connsiteX1031" fmla="*/ 977507 w 4886945"/>
                    <a:gd name="connsiteY1031" fmla="*/ 5609939 h 5733505"/>
                    <a:gd name="connsiteX1032" fmla="*/ 965901 w 4886945"/>
                    <a:gd name="connsiteY1032" fmla="*/ 5603826 h 5733505"/>
                    <a:gd name="connsiteX1033" fmla="*/ 960732 w 4886945"/>
                    <a:gd name="connsiteY1033" fmla="*/ 5603960 h 5733505"/>
                    <a:gd name="connsiteX1034" fmla="*/ 964316 w 4886945"/>
                    <a:gd name="connsiteY1034" fmla="*/ 5615894 h 5733505"/>
                    <a:gd name="connsiteX1035" fmla="*/ 965365 w 4886945"/>
                    <a:gd name="connsiteY1035" fmla="*/ 5624534 h 5733505"/>
                    <a:gd name="connsiteX1036" fmla="*/ 963780 w 4886945"/>
                    <a:gd name="connsiteY1036" fmla="*/ 5626267 h 5733505"/>
                    <a:gd name="connsiteX1037" fmla="*/ 948090 w 4886945"/>
                    <a:gd name="connsiteY1037" fmla="*/ 5619982 h 5733505"/>
                    <a:gd name="connsiteX1038" fmla="*/ 937557 w 4886945"/>
                    <a:gd name="connsiteY1038" fmla="*/ 5613283 h 5733505"/>
                    <a:gd name="connsiteX1039" fmla="*/ 923538 w 4886945"/>
                    <a:gd name="connsiteY1039" fmla="*/ 5598151 h 5733505"/>
                    <a:gd name="connsiteX1040" fmla="*/ 922404 w 4886945"/>
                    <a:gd name="connsiteY1040" fmla="*/ 5596919 h 5733505"/>
                    <a:gd name="connsiteX1041" fmla="*/ 920185 w 4886945"/>
                    <a:gd name="connsiteY1041" fmla="*/ 5595308 h 5733505"/>
                    <a:gd name="connsiteX1042" fmla="*/ 893932 w 4886945"/>
                    <a:gd name="connsiteY1042" fmla="*/ 5591294 h 5733505"/>
                    <a:gd name="connsiteX1043" fmla="*/ 889464 w 4886945"/>
                    <a:gd name="connsiteY1043" fmla="*/ 5587218 h 5733505"/>
                    <a:gd name="connsiteX1044" fmla="*/ 885313 w 4886945"/>
                    <a:gd name="connsiteY1044" fmla="*/ 5574746 h 5733505"/>
                    <a:gd name="connsiteX1045" fmla="*/ 886280 w 4886945"/>
                    <a:gd name="connsiteY1045" fmla="*/ 5570244 h 5733505"/>
                    <a:gd name="connsiteX1046" fmla="*/ 890055 w 4886945"/>
                    <a:gd name="connsiteY1046" fmla="*/ 5569023 h 5733505"/>
                    <a:gd name="connsiteX1047" fmla="*/ 892548 w 4886945"/>
                    <a:gd name="connsiteY1047" fmla="*/ 5570341 h 5733505"/>
                    <a:gd name="connsiteX1048" fmla="*/ 897424 w 4886945"/>
                    <a:gd name="connsiteY1048" fmla="*/ 5579445 h 5733505"/>
                    <a:gd name="connsiteX1049" fmla="*/ 905251 w 4886945"/>
                    <a:gd name="connsiteY1049" fmla="*/ 5586778 h 5733505"/>
                    <a:gd name="connsiteX1050" fmla="*/ 909077 w 4886945"/>
                    <a:gd name="connsiteY1050" fmla="*/ 5587230 h 5733505"/>
                    <a:gd name="connsiteX1051" fmla="*/ 914431 w 4886945"/>
                    <a:gd name="connsiteY1051" fmla="*/ 5583716 h 5733505"/>
                    <a:gd name="connsiteX1052" fmla="*/ 917284 w 4886945"/>
                    <a:gd name="connsiteY1052" fmla="*/ 5578322 h 5733505"/>
                    <a:gd name="connsiteX1053" fmla="*/ 912639 w 4886945"/>
                    <a:gd name="connsiteY1053" fmla="*/ 5568096 h 5733505"/>
                    <a:gd name="connsiteX1054" fmla="*/ 914553 w 4886945"/>
                    <a:gd name="connsiteY1054" fmla="*/ 5558261 h 5733505"/>
                    <a:gd name="connsiteX1055" fmla="*/ 911327 w 4886945"/>
                    <a:gd name="connsiteY1055" fmla="*/ 5549670 h 5733505"/>
                    <a:gd name="connsiteX1056" fmla="*/ 906601 w 4886945"/>
                    <a:gd name="connsiteY1056" fmla="*/ 5546168 h 5733505"/>
                    <a:gd name="connsiteX1057" fmla="*/ 893832 w 4886945"/>
                    <a:gd name="connsiteY1057" fmla="*/ 5547363 h 5733505"/>
                    <a:gd name="connsiteX1058" fmla="*/ 889972 w 4886945"/>
                    <a:gd name="connsiteY1058" fmla="*/ 5543873 h 5733505"/>
                    <a:gd name="connsiteX1059" fmla="*/ 890090 w 4886945"/>
                    <a:gd name="connsiteY1059" fmla="*/ 5539919 h 5733505"/>
                    <a:gd name="connsiteX1060" fmla="*/ 893298 w 4886945"/>
                    <a:gd name="connsiteY1060" fmla="*/ 5537869 h 5733505"/>
                    <a:gd name="connsiteX1061" fmla="*/ 904209 w 4886945"/>
                    <a:gd name="connsiteY1061" fmla="*/ 5538126 h 5733505"/>
                    <a:gd name="connsiteX1062" fmla="*/ 912822 w 4886945"/>
                    <a:gd name="connsiteY1062" fmla="*/ 5526716 h 5733505"/>
                    <a:gd name="connsiteX1063" fmla="*/ 914992 w 4886945"/>
                    <a:gd name="connsiteY1063" fmla="*/ 5523836 h 5733505"/>
                    <a:gd name="connsiteX1064" fmla="*/ 920892 w 4886945"/>
                    <a:gd name="connsiteY1064" fmla="*/ 5520590 h 5733505"/>
                    <a:gd name="connsiteX1065" fmla="*/ 928756 w 4886945"/>
                    <a:gd name="connsiteY1065" fmla="*/ 5518979 h 5733505"/>
                    <a:gd name="connsiteX1066" fmla="*/ 931913 w 4886945"/>
                    <a:gd name="connsiteY1066" fmla="*/ 5514696 h 5733505"/>
                    <a:gd name="connsiteX1067" fmla="*/ 927975 w 4886945"/>
                    <a:gd name="connsiteY1067" fmla="*/ 5510047 h 5733505"/>
                    <a:gd name="connsiteX1068" fmla="*/ 919137 w 4886945"/>
                    <a:gd name="connsiteY1068" fmla="*/ 5505813 h 5733505"/>
                    <a:gd name="connsiteX1069" fmla="*/ 912298 w 4886945"/>
                    <a:gd name="connsiteY1069" fmla="*/ 5504885 h 5733505"/>
                    <a:gd name="connsiteX1070" fmla="*/ 910258 w 4886945"/>
                    <a:gd name="connsiteY1070" fmla="*/ 5505715 h 5733505"/>
                    <a:gd name="connsiteX1071" fmla="*/ 908662 w 4886945"/>
                    <a:gd name="connsiteY1071" fmla="*/ 5506362 h 5733505"/>
                    <a:gd name="connsiteX1072" fmla="*/ 902600 w 4886945"/>
                    <a:gd name="connsiteY1072" fmla="*/ 5508802 h 5733505"/>
                    <a:gd name="connsiteX1073" fmla="*/ 848454 w 4886945"/>
                    <a:gd name="connsiteY1073" fmla="*/ 5541945 h 5733505"/>
                    <a:gd name="connsiteX1074" fmla="*/ 842418 w 4886945"/>
                    <a:gd name="connsiteY1074" fmla="*/ 5540432 h 5733505"/>
                    <a:gd name="connsiteX1075" fmla="*/ 839535 w 4886945"/>
                    <a:gd name="connsiteY1075" fmla="*/ 5534636 h 5733505"/>
                    <a:gd name="connsiteX1076" fmla="*/ 841069 w 4886945"/>
                    <a:gd name="connsiteY1076" fmla="*/ 5520895 h 5733505"/>
                    <a:gd name="connsiteX1077" fmla="*/ 847811 w 4886945"/>
                    <a:gd name="connsiteY1077" fmla="*/ 5508387 h 5733505"/>
                    <a:gd name="connsiteX1078" fmla="*/ 848737 w 4886945"/>
                    <a:gd name="connsiteY1078" fmla="*/ 5502213 h 5733505"/>
                    <a:gd name="connsiteX1079" fmla="*/ 855872 w 4886945"/>
                    <a:gd name="connsiteY1079" fmla="*/ 5494171 h 5733505"/>
                    <a:gd name="connsiteX1080" fmla="*/ 857790 w 4886945"/>
                    <a:gd name="connsiteY1080" fmla="*/ 5484604 h 5733505"/>
                    <a:gd name="connsiteX1081" fmla="*/ 856914 w 4886945"/>
                    <a:gd name="connsiteY1081" fmla="*/ 5482395 h 5733505"/>
                    <a:gd name="connsiteX1082" fmla="*/ 853830 w 4886945"/>
                    <a:gd name="connsiteY1082" fmla="*/ 5479125 h 5733505"/>
                    <a:gd name="connsiteX1083" fmla="*/ 835034 w 4886945"/>
                    <a:gd name="connsiteY1083" fmla="*/ 5479662 h 5733505"/>
                    <a:gd name="connsiteX1084" fmla="*/ 828948 w 4886945"/>
                    <a:gd name="connsiteY1084" fmla="*/ 5476196 h 5733505"/>
                    <a:gd name="connsiteX1085" fmla="*/ 826965 w 4886945"/>
                    <a:gd name="connsiteY1085" fmla="*/ 5473243 h 5733505"/>
                    <a:gd name="connsiteX1086" fmla="*/ 841651 w 4886945"/>
                    <a:gd name="connsiteY1086" fmla="*/ 5470278 h 5733505"/>
                    <a:gd name="connsiteX1087" fmla="*/ 827923 w 4886945"/>
                    <a:gd name="connsiteY1087" fmla="*/ 5432083 h 5733505"/>
                    <a:gd name="connsiteX1088" fmla="*/ 827940 w 4886945"/>
                    <a:gd name="connsiteY1088" fmla="*/ 5425457 h 5733505"/>
                    <a:gd name="connsiteX1089" fmla="*/ 828807 w 4886945"/>
                    <a:gd name="connsiteY1089" fmla="*/ 5421869 h 5733505"/>
                    <a:gd name="connsiteX1090" fmla="*/ 844477 w 4886945"/>
                    <a:gd name="connsiteY1090" fmla="*/ 5401685 h 5733505"/>
                    <a:gd name="connsiteX1091" fmla="*/ 856497 w 4886945"/>
                    <a:gd name="connsiteY1091" fmla="*/ 5398586 h 5733505"/>
                    <a:gd name="connsiteX1092" fmla="*/ 859432 w 4886945"/>
                    <a:gd name="connsiteY1092" fmla="*/ 5395596 h 5733505"/>
                    <a:gd name="connsiteX1093" fmla="*/ 850813 w 4886945"/>
                    <a:gd name="connsiteY1093" fmla="*/ 5376755 h 5733505"/>
                    <a:gd name="connsiteX1094" fmla="*/ 840710 w 4886945"/>
                    <a:gd name="connsiteY1094" fmla="*/ 5371776 h 5733505"/>
                    <a:gd name="connsiteX1095" fmla="*/ 837600 w 4886945"/>
                    <a:gd name="connsiteY1095" fmla="*/ 5368067 h 5733505"/>
                    <a:gd name="connsiteX1096" fmla="*/ 838010 w 4886945"/>
                    <a:gd name="connsiteY1096" fmla="*/ 5365516 h 5733505"/>
                    <a:gd name="connsiteX1097" fmla="*/ 848795 w 4886945"/>
                    <a:gd name="connsiteY1097" fmla="*/ 5361550 h 5733505"/>
                    <a:gd name="connsiteX1098" fmla="*/ 854054 w 4886945"/>
                    <a:gd name="connsiteY1098" fmla="*/ 5355766 h 5733505"/>
                    <a:gd name="connsiteX1099" fmla="*/ 856397 w 4886945"/>
                    <a:gd name="connsiteY1099" fmla="*/ 5344479 h 5733505"/>
                    <a:gd name="connsiteX1100" fmla="*/ 858989 w 4886945"/>
                    <a:gd name="connsiteY1100" fmla="*/ 5340561 h 5733505"/>
                    <a:gd name="connsiteX1101" fmla="*/ 868750 w 4886945"/>
                    <a:gd name="connsiteY1101" fmla="*/ 5335619 h 5733505"/>
                    <a:gd name="connsiteX1102" fmla="*/ 871309 w 4886945"/>
                    <a:gd name="connsiteY1102" fmla="*/ 5330689 h 5733505"/>
                    <a:gd name="connsiteX1103" fmla="*/ 868675 w 4886945"/>
                    <a:gd name="connsiteY1103" fmla="*/ 5326455 h 5733505"/>
                    <a:gd name="connsiteX1104" fmla="*/ 864958 w 4886945"/>
                    <a:gd name="connsiteY1104" fmla="*/ 5326589 h 5733505"/>
                    <a:gd name="connsiteX1105" fmla="*/ 854705 w 4886945"/>
                    <a:gd name="connsiteY1105" fmla="*/ 5338682 h 5733505"/>
                    <a:gd name="connsiteX1106" fmla="*/ 843178 w 4886945"/>
                    <a:gd name="connsiteY1106" fmla="*/ 5356925 h 5733505"/>
                    <a:gd name="connsiteX1107" fmla="*/ 827523 w 4886945"/>
                    <a:gd name="connsiteY1107" fmla="*/ 5370727 h 5733505"/>
                    <a:gd name="connsiteX1108" fmla="*/ 823381 w 4886945"/>
                    <a:gd name="connsiteY1108" fmla="*/ 5380050 h 5733505"/>
                    <a:gd name="connsiteX1109" fmla="*/ 822881 w 4886945"/>
                    <a:gd name="connsiteY1109" fmla="*/ 5387201 h 5733505"/>
                    <a:gd name="connsiteX1110" fmla="*/ 819438 w 4886945"/>
                    <a:gd name="connsiteY1110" fmla="*/ 5416610 h 5733505"/>
                    <a:gd name="connsiteX1111" fmla="*/ 814495 w 4886945"/>
                    <a:gd name="connsiteY1111" fmla="*/ 5417037 h 5733505"/>
                    <a:gd name="connsiteX1112" fmla="*/ 809210 w 4886945"/>
                    <a:gd name="connsiteY1112" fmla="*/ 5414938 h 5733505"/>
                    <a:gd name="connsiteX1113" fmla="*/ 797558 w 4886945"/>
                    <a:gd name="connsiteY1113" fmla="*/ 5401112 h 5733505"/>
                    <a:gd name="connsiteX1114" fmla="*/ 793807 w 4886945"/>
                    <a:gd name="connsiteY1114" fmla="*/ 5393095 h 5733505"/>
                    <a:gd name="connsiteX1115" fmla="*/ 794424 w 4886945"/>
                    <a:gd name="connsiteY1115" fmla="*/ 5389507 h 5733505"/>
                    <a:gd name="connsiteX1116" fmla="*/ 797649 w 4886945"/>
                    <a:gd name="connsiteY1116" fmla="*/ 5389397 h 5733505"/>
                    <a:gd name="connsiteX1117" fmla="*/ 806618 w 4886945"/>
                    <a:gd name="connsiteY1117" fmla="*/ 5397464 h 5733505"/>
                    <a:gd name="connsiteX1118" fmla="*/ 811102 w 4886945"/>
                    <a:gd name="connsiteY1118" fmla="*/ 5398061 h 5733505"/>
                    <a:gd name="connsiteX1119" fmla="*/ 813011 w 4886945"/>
                    <a:gd name="connsiteY1119" fmla="*/ 5395962 h 5733505"/>
                    <a:gd name="connsiteX1120" fmla="*/ 812394 w 4886945"/>
                    <a:gd name="connsiteY1120" fmla="*/ 5392412 h 5733505"/>
                    <a:gd name="connsiteX1121" fmla="*/ 804685 w 4886945"/>
                    <a:gd name="connsiteY1121" fmla="*/ 5384809 h 5733505"/>
                    <a:gd name="connsiteX1122" fmla="*/ 801366 w 4886945"/>
                    <a:gd name="connsiteY1122" fmla="*/ 5375254 h 5733505"/>
                    <a:gd name="connsiteX1123" fmla="*/ 795349 w 4886945"/>
                    <a:gd name="connsiteY1123" fmla="*/ 5373436 h 5733505"/>
                    <a:gd name="connsiteX1124" fmla="*/ 791581 w 4886945"/>
                    <a:gd name="connsiteY1124" fmla="*/ 5372045 h 5733505"/>
                    <a:gd name="connsiteX1125" fmla="*/ 786180 w 4886945"/>
                    <a:gd name="connsiteY1125" fmla="*/ 5366651 h 5733505"/>
                    <a:gd name="connsiteX1126" fmla="*/ 783971 w 4886945"/>
                    <a:gd name="connsiteY1126" fmla="*/ 5360367 h 5733505"/>
                    <a:gd name="connsiteX1127" fmla="*/ 784071 w 4886945"/>
                    <a:gd name="connsiteY1127" fmla="*/ 5349152 h 5733505"/>
                    <a:gd name="connsiteX1128" fmla="*/ 779369 w 4886945"/>
                    <a:gd name="connsiteY1128" fmla="*/ 5342453 h 5733505"/>
                    <a:gd name="connsiteX1129" fmla="*/ 780003 w 4886945"/>
                    <a:gd name="connsiteY1129" fmla="*/ 5339366 h 5733505"/>
                    <a:gd name="connsiteX1130" fmla="*/ 780687 w 4886945"/>
                    <a:gd name="connsiteY1130" fmla="*/ 5337560 h 5733505"/>
                    <a:gd name="connsiteX1131" fmla="*/ 776919 w 4886945"/>
                    <a:gd name="connsiteY1131" fmla="*/ 5329298 h 5733505"/>
                    <a:gd name="connsiteX1132" fmla="*/ 777044 w 4886945"/>
                    <a:gd name="connsiteY1132" fmla="*/ 5311726 h 5733505"/>
                    <a:gd name="connsiteX1133" fmla="*/ 787480 w 4886945"/>
                    <a:gd name="connsiteY1133" fmla="*/ 5311848 h 5733505"/>
                    <a:gd name="connsiteX1134" fmla="*/ 830816 w 4886945"/>
                    <a:gd name="connsiteY1134" fmla="*/ 5322745 h 5733505"/>
                    <a:gd name="connsiteX1135" fmla="*/ 840476 w 4886945"/>
                    <a:gd name="connsiteY1135" fmla="*/ 5322135 h 5733505"/>
                    <a:gd name="connsiteX1136" fmla="*/ 845261 w 4886945"/>
                    <a:gd name="connsiteY1136" fmla="*/ 5316864 h 5733505"/>
                    <a:gd name="connsiteX1137" fmla="*/ 844670 w 4886945"/>
                    <a:gd name="connsiteY1137" fmla="*/ 5314338 h 5733505"/>
                    <a:gd name="connsiteX1138" fmla="*/ 842861 w 4886945"/>
                    <a:gd name="connsiteY1138" fmla="*/ 5312117 h 5733505"/>
                    <a:gd name="connsiteX1139" fmla="*/ 833808 w 4886945"/>
                    <a:gd name="connsiteY1139" fmla="*/ 5316009 h 5733505"/>
                    <a:gd name="connsiteX1140" fmla="*/ 816895 w 4886945"/>
                    <a:gd name="connsiteY1140" fmla="*/ 5315351 h 5733505"/>
                    <a:gd name="connsiteX1141" fmla="*/ 799133 w 4886945"/>
                    <a:gd name="connsiteY1141" fmla="*/ 5311421 h 5733505"/>
                    <a:gd name="connsiteX1142" fmla="*/ 784529 w 4886945"/>
                    <a:gd name="connsiteY1142" fmla="*/ 5305588 h 5733505"/>
                    <a:gd name="connsiteX1143" fmla="*/ 774868 w 4886945"/>
                    <a:gd name="connsiteY1143" fmla="*/ 5299328 h 5733505"/>
                    <a:gd name="connsiteX1144" fmla="*/ 770200 w 4886945"/>
                    <a:gd name="connsiteY1144" fmla="*/ 5293642 h 5733505"/>
                    <a:gd name="connsiteX1145" fmla="*/ 768892 w 4886945"/>
                    <a:gd name="connsiteY1145" fmla="*/ 5284782 h 5733505"/>
                    <a:gd name="connsiteX1146" fmla="*/ 765132 w 4886945"/>
                    <a:gd name="connsiteY1146" fmla="*/ 5283648 h 5733505"/>
                    <a:gd name="connsiteX1147" fmla="*/ 758156 w 4886945"/>
                    <a:gd name="connsiteY1147" fmla="*/ 5283135 h 5733505"/>
                    <a:gd name="connsiteX1148" fmla="*/ 750329 w 4886945"/>
                    <a:gd name="connsiteY1148" fmla="*/ 5272482 h 5733505"/>
                    <a:gd name="connsiteX1149" fmla="*/ 746254 w 4886945"/>
                    <a:gd name="connsiteY1149" fmla="*/ 5262695 h 5733505"/>
                    <a:gd name="connsiteX1150" fmla="*/ 746586 w 4886945"/>
                    <a:gd name="connsiteY1150" fmla="*/ 5258095 h 5733505"/>
                    <a:gd name="connsiteX1151" fmla="*/ 748887 w 4886945"/>
                    <a:gd name="connsiteY1151" fmla="*/ 5252921 h 5733505"/>
                    <a:gd name="connsiteX1152" fmla="*/ 752555 w 4886945"/>
                    <a:gd name="connsiteY1152" fmla="*/ 5251261 h 5733505"/>
                    <a:gd name="connsiteX1153" fmla="*/ 764550 w 4886945"/>
                    <a:gd name="connsiteY1153" fmla="*/ 5253104 h 5733505"/>
                    <a:gd name="connsiteX1154" fmla="*/ 768167 w 4886945"/>
                    <a:gd name="connsiteY1154" fmla="*/ 5250175 h 5733505"/>
                    <a:gd name="connsiteX1155" fmla="*/ 764257 w 4886945"/>
                    <a:gd name="connsiteY1155" fmla="*/ 5244964 h 5733505"/>
                    <a:gd name="connsiteX1156" fmla="*/ 756181 w 4886945"/>
                    <a:gd name="connsiteY1156" fmla="*/ 5241450 h 5733505"/>
                    <a:gd name="connsiteX1157" fmla="*/ 751721 w 4886945"/>
                    <a:gd name="connsiteY1157" fmla="*/ 5234738 h 5733505"/>
                    <a:gd name="connsiteX1158" fmla="*/ 749638 w 4886945"/>
                    <a:gd name="connsiteY1158" fmla="*/ 5224879 h 5733505"/>
                    <a:gd name="connsiteX1159" fmla="*/ 746178 w 4886945"/>
                    <a:gd name="connsiteY1159" fmla="*/ 5218387 h 5733505"/>
                    <a:gd name="connsiteX1160" fmla="*/ 746445 w 4886945"/>
                    <a:gd name="connsiteY1160" fmla="*/ 5212017 h 5733505"/>
                    <a:gd name="connsiteX1161" fmla="*/ 748328 w 4886945"/>
                    <a:gd name="connsiteY1161" fmla="*/ 5209137 h 5733505"/>
                    <a:gd name="connsiteX1162" fmla="*/ 756880 w 4886945"/>
                    <a:gd name="connsiteY1162" fmla="*/ 5211883 h 5733505"/>
                    <a:gd name="connsiteX1163" fmla="*/ 758531 w 4886945"/>
                    <a:gd name="connsiteY1163" fmla="*/ 5209528 h 5733505"/>
                    <a:gd name="connsiteX1164" fmla="*/ 757914 w 4886945"/>
                    <a:gd name="connsiteY1164" fmla="*/ 5205989 h 5733505"/>
                    <a:gd name="connsiteX1165" fmla="*/ 751020 w 4886945"/>
                    <a:gd name="connsiteY1165" fmla="*/ 5200888 h 5733505"/>
                    <a:gd name="connsiteX1166" fmla="*/ 749137 w 4886945"/>
                    <a:gd name="connsiteY1166" fmla="*/ 5196885 h 5733505"/>
                    <a:gd name="connsiteX1167" fmla="*/ 751430 w 4886945"/>
                    <a:gd name="connsiteY1167" fmla="*/ 5192321 h 5733505"/>
                    <a:gd name="connsiteX1168" fmla="*/ 754480 w 4886945"/>
                    <a:gd name="connsiteY1168" fmla="*/ 5186244 h 5733505"/>
                    <a:gd name="connsiteX1169" fmla="*/ 763883 w 4886945"/>
                    <a:gd name="connsiteY1169" fmla="*/ 5185134 h 5733505"/>
                    <a:gd name="connsiteX1170" fmla="*/ 775519 w 4886945"/>
                    <a:gd name="connsiteY1170" fmla="*/ 5190820 h 5733505"/>
                    <a:gd name="connsiteX1171" fmla="*/ 773751 w 4886945"/>
                    <a:gd name="connsiteY1171" fmla="*/ 5182986 h 5733505"/>
                    <a:gd name="connsiteX1172" fmla="*/ 776953 w 4886945"/>
                    <a:gd name="connsiteY1172" fmla="*/ 5182108 h 5733505"/>
                    <a:gd name="connsiteX1173" fmla="*/ 805152 w 4886945"/>
                    <a:gd name="connsiteY1173" fmla="*/ 5185402 h 5733505"/>
                    <a:gd name="connsiteX1174" fmla="*/ 819671 w 4886945"/>
                    <a:gd name="connsiteY1174" fmla="*/ 5188429 h 5733505"/>
                    <a:gd name="connsiteX1175" fmla="*/ 825548 w 4886945"/>
                    <a:gd name="connsiteY1175" fmla="*/ 5193054 h 5733505"/>
                    <a:gd name="connsiteX1176" fmla="*/ 831516 w 4886945"/>
                    <a:gd name="connsiteY1176" fmla="*/ 5193102 h 5733505"/>
                    <a:gd name="connsiteX1177" fmla="*/ 834450 w 4886945"/>
                    <a:gd name="connsiteY1177" fmla="*/ 5198850 h 5733505"/>
                    <a:gd name="connsiteX1178" fmla="*/ 834452 w 4886945"/>
                    <a:gd name="connsiteY1178" fmla="*/ 5203695 h 5733505"/>
                    <a:gd name="connsiteX1179" fmla="*/ 834459 w 4886945"/>
                    <a:gd name="connsiteY1179" fmla="*/ 5213359 h 5733505"/>
                    <a:gd name="connsiteX1180" fmla="*/ 836284 w 4886945"/>
                    <a:gd name="connsiteY1180" fmla="*/ 5215836 h 5733505"/>
                    <a:gd name="connsiteX1181" fmla="*/ 840552 w 4886945"/>
                    <a:gd name="connsiteY1181" fmla="*/ 5217215 h 5733505"/>
                    <a:gd name="connsiteX1182" fmla="*/ 848637 w 4886945"/>
                    <a:gd name="connsiteY1182" fmla="*/ 5213872 h 5733505"/>
                    <a:gd name="connsiteX1183" fmla="*/ 851988 w 4886945"/>
                    <a:gd name="connsiteY1183" fmla="*/ 5203048 h 5733505"/>
                    <a:gd name="connsiteX1184" fmla="*/ 853880 w 4886945"/>
                    <a:gd name="connsiteY1184" fmla="*/ 5178788 h 5733505"/>
                    <a:gd name="connsiteX1185" fmla="*/ 853448 w 4886945"/>
                    <a:gd name="connsiteY1185" fmla="*/ 5176580 h 5733505"/>
                    <a:gd name="connsiteX1186" fmla="*/ 852471 w 4886945"/>
                    <a:gd name="connsiteY1186" fmla="*/ 5171589 h 5733505"/>
                    <a:gd name="connsiteX1187" fmla="*/ 847678 w 4886945"/>
                    <a:gd name="connsiteY1187" fmla="*/ 5171881 h 5733505"/>
                    <a:gd name="connsiteX1188" fmla="*/ 846778 w 4886945"/>
                    <a:gd name="connsiteY1188" fmla="*/ 5181839 h 5733505"/>
                    <a:gd name="connsiteX1189" fmla="*/ 848194 w 4886945"/>
                    <a:gd name="connsiteY1189" fmla="*/ 5192383 h 5733505"/>
                    <a:gd name="connsiteX1190" fmla="*/ 848787 w 4886945"/>
                    <a:gd name="connsiteY1190" fmla="*/ 5196800 h 5733505"/>
                    <a:gd name="connsiteX1191" fmla="*/ 845211 w 4886945"/>
                    <a:gd name="connsiteY1191" fmla="*/ 5208392 h 5733505"/>
                    <a:gd name="connsiteX1192" fmla="*/ 841001 w 4886945"/>
                    <a:gd name="connsiteY1192" fmla="*/ 5208795 h 5733505"/>
                    <a:gd name="connsiteX1193" fmla="*/ 839543 w 4886945"/>
                    <a:gd name="connsiteY1193" fmla="*/ 5207404 h 5733505"/>
                    <a:gd name="connsiteX1194" fmla="*/ 838810 w 4886945"/>
                    <a:gd name="connsiteY1194" fmla="*/ 5195628 h 5733505"/>
                    <a:gd name="connsiteX1195" fmla="*/ 833558 w 4886945"/>
                    <a:gd name="connsiteY1195" fmla="*/ 5187672 h 5733505"/>
                    <a:gd name="connsiteX1196" fmla="*/ 827832 w 4886945"/>
                    <a:gd name="connsiteY1196" fmla="*/ 5187367 h 5733505"/>
                    <a:gd name="connsiteX1197" fmla="*/ 814829 w 4886945"/>
                    <a:gd name="connsiteY1197" fmla="*/ 5177910 h 5733505"/>
                    <a:gd name="connsiteX1198" fmla="*/ 802142 w 4886945"/>
                    <a:gd name="connsiteY1198" fmla="*/ 5177617 h 5733505"/>
                    <a:gd name="connsiteX1199" fmla="*/ 789422 w 4886945"/>
                    <a:gd name="connsiteY1199" fmla="*/ 5176299 h 5733505"/>
                    <a:gd name="connsiteX1200" fmla="*/ 764334 w 4886945"/>
                    <a:gd name="connsiteY1200" fmla="*/ 5163498 h 5733505"/>
                    <a:gd name="connsiteX1201" fmla="*/ 763349 w 4886945"/>
                    <a:gd name="connsiteY1201" fmla="*/ 5162998 h 5733505"/>
                    <a:gd name="connsiteX1202" fmla="*/ 762098 w 4886945"/>
                    <a:gd name="connsiteY1202" fmla="*/ 5155664 h 5733505"/>
                    <a:gd name="connsiteX1203" fmla="*/ 764374 w 4886945"/>
                    <a:gd name="connsiteY1203" fmla="*/ 5149721 h 5733505"/>
                    <a:gd name="connsiteX1204" fmla="*/ 775602 w 4886945"/>
                    <a:gd name="connsiteY1204" fmla="*/ 5136823 h 5733505"/>
                    <a:gd name="connsiteX1205" fmla="*/ 780249 w 4886945"/>
                    <a:gd name="connsiteY1205" fmla="*/ 5135749 h 5733505"/>
                    <a:gd name="connsiteX1206" fmla="*/ 783496 w 4886945"/>
                    <a:gd name="connsiteY1206" fmla="*/ 5135005 h 5733505"/>
                    <a:gd name="connsiteX1207" fmla="*/ 791114 w 4886945"/>
                    <a:gd name="connsiteY1207" fmla="*/ 5139569 h 5733505"/>
                    <a:gd name="connsiteX1208" fmla="*/ 797582 w 4886945"/>
                    <a:gd name="connsiteY1208" fmla="*/ 5139837 h 5733505"/>
                    <a:gd name="connsiteX1209" fmla="*/ 815820 w 4886945"/>
                    <a:gd name="connsiteY1209" fmla="*/ 5128220 h 5733505"/>
                    <a:gd name="connsiteX1210" fmla="*/ 813170 w 4886945"/>
                    <a:gd name="connsiteY1210" fmla="*/ 5123473 h 5733505"/>
                    <a:gd name="connsiteX1211" fmla="*/ 810652 w 4886945"/>
                    <a:gd name="connsiteY1211" fmla="*/ 5122545 h 5733505"/>
                    <a:gd name="connsiteX1212" fmla="*/ 794906 w 4886945"/>
                    <a:gd name="connsiteY1212" fmla="*/ 5134333 h 5733505"/>
                    <a:gd name="connsiteX1213" fmla="*/ 790640 w 4886945"/>
                    <a:gd name="connsiteY1213" fmla="*/ 5133211 h 5733505"/>
                    <a:gd name="connsiteX1214" fmla="*/ 784260 w 4886945"/>
                    <a:gd name="connsiteY1214" fmla="*/ 5125279 h 5733505"/>
                    <a:gd name="connsiteX1215" fmla="*/ 777653 w 4886945"/>
                    <a:gd name="connsiteY1215" fmla="*/ 5124522 h 5733505"/>
                    <a:gd name="connsiteX1216" fmla="*/ 772518 w 4886945"/>
                    <a:gd name="connsiteY1216" fmla="*/ 5127000 h 5733505"/>
                    <a:gd name="connsiteX1217" fmla="*/ 765325 w 4886945"/>
                    <a:gd name="connsiteY1217" fmla="*/ 5134394 h 5733505"/>
                    <a:gd name="connsiteX1218" fmla="*/ 756047 w 4886945"/>
                    <a:gd name="connsiteY1218" fmla="*/ 5153333 h 5733505"/>
                    <a:gd name="connsiteX1219" fmla="*/ 750103 w 4886945"/>
                    <a:gd name="connsiteY1219" fmla="*/ 5160948 h 5733505"/>
                    <a:gd name="connsiteX1220" fmla="*/ 745902 w 4886945"/>
                    <a:gd name="connsiteY1220" fmla="*/ 5161607 h 5733505"/>
                    <a:gd name="connsiteX1221" fmla="*/ 741551 w 4886945"/>
                    <a:gd name="connsiteY1221" fmla="*/ 5165085 h 5733505"/>
                    <a:gd name="connsiteX1222" fmla="*/ 741951 w 4886945"/>
                    <a:gd name="connsiteY1222" fmla="*/ 5167464 h 5733505"/>
                    <a:gd name="connsiteX1223" fmla="*/ 742494 w 4886945"/>
                    <a:gd name="connsiteY1223" fmla="*/ 5170649 h 5733505"/>
                    <a:gd name="connsiteX1224" fmla="*/ 740159 w 4886945"/>
                    <a:gd name="connsiteY1224" fmla="*/ 5175067 h 5733505"/>
                    <a:gd name="connsiteX1225" fmla="*/ 736909 w 4886945"/>
                    <a:gd name="connsiteY1225" fmla="*/ 5174420 h 5733505"/>
                    <a:gd name="connsiteX1226" fmla="*/ 722638 w 4886945"/>
                    <a:gd name="connsiteY1226" fmla="*/ 5157629 h 5733505"/>
                    <a:gd name="connsiteX1227" fmla="*/ 717838 w 4886945"/>
                    <a:gd name="connsiteY1227" fmla="*/ 5148391 h 5733505"/>
                    <a:gd name="connsiteX1228" fmla="*/ 714321 w 4886945"/>
                    <a:gd name="connsiteY1228" fmla="*/ 5133491 h 5733505"/>
                    <a:gd name="connsiteX1229" fmla="*/ 708543 w 4886945"/>
                    <a:gd name="connsiteY1229" fmla="*/ 5124791 h 5733505"/>
                    <a:gd name="connsiteX1230" fmla="*/ 708410 w 4886945"/>
                    <a:gd name="connsiteY1230" fmla="*/ 5121227 h 5733505"/>
                    <a:gd name="connsiteX1231" fmla="*/ 712753 w 4886945"/>
                    <a:gd name="connsiteY1231" fmla="*/ 5117506 h 5733505"/>
                    <a:gd name="connsiteX1232" fmla="*/ 715537 w 4886945"/>
                    <a:gd name="connsiteY1232" fmla="*/ 5104924 h 5733505"/>
                    <a:gd name="connsiteX1233" fmla="*/ 713445 w 4886945"/>
                    <a:gd name="connsiteY1233" fmla="*/ 5101947 h 5733505"/>
                    <a:gd name="connsiteX1234" fmla="*/ 710694 w 4886945"/>
                    <a:gd name="connsiteY1234" fmla="*/ 5101532 h 5733505"/>
                    <a:gd name="connsiteX1235" fmla="*/ 705752 w 4886945"/>
                    <a:gd name="connsiteY1235" fmla="*/ 5109366 h 5733505"/>
                    <a:gd name="connsiteX1236" fmla="*/ 703634 w 4886945"/>
                    <a:gd name="connsiteY1236" fmla="*/ 5105876 h 5733505"/>
                    <a:gd name="connsiteX1237" fmla="*/ 705602 w 4886945"/>
                    <a:gd name="connsiteY1237" fmla="*/ 5098164 h 5733505"/>
                    <a:gd name="connsiteX1238" fmla="*/ 710611 w 4886945"/>
                    <a:gd name="connsiteY1238" fmla="*/ 5092368 h 5733505"/>
                    <a:gd name="connsiteX1239" fmla="*/ 715962 w 4886945"/>
                    <a:gd name="connsiteY1239" fmla="*/ 5088866 h 5733505"/>
                    <a:gd name="connsiteX1240" fmla="*/ 726398 w 4886945"/>
                    <a:gd name="connsiteY1240" fmla="*/ 5088719 h 5733505"/>
                    <a:gd name="connsiteX1241" fmla="*/ 732408 w 4886945"/>
                    <a:gd name="connsiteY1241" fmla="*/ 5082898 h 5733505"/>
                    <a:gd name="connsiteX1242" fmla="*/ 733308 w 4886945"/>
                    <a:gd name="connsiteY1242" fmla="*/ 5080067 h 5733505"/>
                    <a:gd name="connsiteX1243" fmla="*/ 731449 w 4886945"/>
                    <a:gd name="connsiteY1243" fmla="*/ 5076822 h 5733505"/>
                    <a:gd name="connsiteX1244" fmla="*/ 725456 w 4886945"/>
                    <a:gd name="connsiteY1244" fmla="*/ 5076285 h 5733505"/>
                    <a:gd name="connsiteX1245" fmla="*/ 724406 w 4886945"/>
                    <a:gd name="connsiteY1245" fmla="*/ 5074539 h 5733505"/>
                    <a:gd name="connsiteX1246" fmla="*/ 726515 w 4886945"/>
                    <a:gd name="connsiteY1246" fmla="*/ 5070891 h 5733505"/>
                    <a:gd name="connsiteX1247" fmla="*/ 736292 w 4886945"/>
                    <a:gd name="connsiteY1247" fmla="*/ 5066205 h 5733505"/>
                    <a:gd name="connsiteX1248" fmla="*/ 741252 w 4886945"/>
                    <a:gd name="connsiteY1248" fmla="*/ 5065766 h 5733505"/>
                    <a:gd name="connsiteX1249" fmla="*/ 745887 w 4886945"/>
                    <a:gd name="connsiteY1249" fmla="*/ 5070171 h 5733505"/>
                    <a:gd name="connsiteX1250" fmla="*/ 750696 w 4886945"/>
                    <a:gd name="connsiteY1250" fmla="*/ 5079421 h 5733505"/>
                    <a:gd name="connsiteX1251" fmla="*/ 752538 w 4886945"/>
                    <a:gd name="connsiteY1251" fmla="*/ 5096419 h 5733505"/>
                    <a:gd name="connsiteX1252" fmla="*/ 755731 w 4886945"/>
                    <a:gd name="connsiteY1252" fmla="*/ 5102155 h 5733505"/>
                    <a:gd name="connsiteX1253" fmla="*/ 768392 w 4886945"/>
                    <a:gd name="connsiteY1253" fmla="*/ 5115700 h 5733505"/>
                    <a:gd name="connsiteX1254" fmla="*/ 773710 w 4886945"/>
                    <a:gd name="connsiteY1254" fmla="*/ 5118555 h 5733505"/>
                    <a:gd name="connsiteX1255" fmla="*/ 776527 w 4886945"/>
                    <a:gd name="connsiteY1255" fmla="*/ 5113869 h 5733505"/>
                    <a:gd name="connsiteX1256" fmla="*/ 773502 w 4886945"/>
                    <a:gd name="connsiteY1256" fmla="*/ 5105571 h 5733505"/>
                    <a:gd name="connsiteX1257" fmla="*/ 753789 w 4886945"/>
                    <a:gd name="connsiteY1257" fmla="*/ 5072721 h 5733505"/>
                    <a:gd name="connsiteX1258" fmla="*/ 750770 w 4886945"/>
                    <a:gd name="connsiteY1258" fmla="*/ 5067694 h 5733505"/>
                    <a:gd name="connsiteX1259" fmla="*/ 751046 w 4886945"/>
                    <a:gd name="connsiteY1259" fmla="*/ 5061324 h 5733505"/>
                    <a:gd name="connsiteX1260" fmla="*/ 756622 w 4886945"/>
                    <a:gd name="connsiteY1260" fmla="*/ 5057297 h 5733505"/>
                    <a:gd name="connsiteX1261" fmla="*/ 759523 w 4886945"/>
                    <a:gd name="connsiteY1261" fmla="*/ 5054893 h 5733505"/>
                    <a:gd name="connsiteX1262" fmla="*/ 764241 w 4886945"/>
                    <a:gd name="connsiteY1262" fmla="*/ 5054722 h 5733505"/>
                    <a:gd name="connsiteX1263" fmla="*/ 789180 w 4886945"/>
                    <a:gd name="connsiteY1263" fmla="*/ 5063484 h 5733505"/>
                    <a:gd name="connsiteX1264" fmla="*/ 818404 w 4886945"/>
                    <a:gd name="connsiteY1264" fmla="*/ 5081007 h 5733505"/>
                    <a:gd name="connsiteX1265" fmla="*/ 824764 w 4886945"/>
                    <a:gd name="connsiteY1265" fmla="*/ 5092234 h 5733505"/>
                    <a:gd name="connsiteX1266" fmla="*/ 829774 w 4886945"/>
                    <a:gd name="connsiteY1266" fmla="*/ 5093332 h 5733505"/>
                    <a:gd name="connsiteX1267" fmla="*/ 834283 w 4886945"/>
                    <a:gd name="connsiteY1267" fmla="*/ 5087047 h 5733505"/>
                    <a:gd name="connsiteX1268" fmla="*/ 839876 w 4886945"/>
                    <a:gd name="connsiteY1268" fmla="*/ 5083533 h 5733505"/>
                    <a:gd name="connsiteX1269" fmla="*/ 848570 w 4886945"/>
                    <a:gd name="connsiteY1269" fmla="*/ 5083216 h 5733505"/>
                    <a:gd name="connsiteX1270" fmla="*/ 854270 w 4886945"/>
                    <a:gd name="connsiteY1270" fmla="*/ 5085986 h 5733505"/>
                    <a:gd name="connsiteX1271" fmla="*/ 855905 w 4886945"/>
                    <a:gd name="connsiteY1271" fmla="*/ 5086779 h 5733505"/>
                    <a:gd name="connsiteX1272" fmla="*/ 863891 w 4886945"/>
                    <a:gd name="connsiteY1272" fmla="*/ 5087511 h 5733505"/>
                    <a:gd name="connsiteX1273" fmla="*/ 868616 w 4886945"/>
                    <a:gd name="connsiteY1273" fmla="*/ 5080201 h 5733505"/>
                    <a:gd name="connsiteX1274" fmla="*/ 871418 w 4886945"/>
                    <a:gd name="connsiteY1274" fmla="*/ 5067877 h 5733505"/>
                    <a:gd name="connsiteX1275" fmla="*/ 875126 w 4886945"/>
                    <a:gd name="connsiteY1275" fmla="*/ 5067230 h 5733505"/>
                    <a:gd name="connsiteX1276" fmla="*/ 882053 w 4886945"/>
                    <a:gd name="connsiteY1276" fmla="*/ 5073356 h 5733505"/>
                    <a:gd name="connsiteX1277" fmla="*/ 890255 w 4886945"/>
                    <a:gd name="connsiteY1277" fmla="*/ 5073051 h 5733505"/>
                    <a:gd name="connsiteX1278" fmla="*/ 898474 w 4886945"/>
                    <a:gd name="connsiteY1278" fmla="*/ 5080653 h 5733505"/>
                    <a:gd name="connsiteX1279" fmla="*/ 907626 w 4886945"/>
                    <a:gd name="connsiteY1279" fmla="*/ 5079311 h 5733505"/>
                    <a:gd name="connsiteX1280" fmla="*/ 916869 w 4886945"/>
                    <a:gd name="connsiteY1280" fmla="*/ 5080507 h 5733505"/>
                    <a:gd name="connsiteX1281" fmla="*/ 923160 w 4886945"/>
                    <a:gd name="connsiteY1281" fmla="*/ 5067803 h 5733505"/>
                    <a:gd name="connsiteX1282" fmla="*/ 932705 w 4886945"/>
                    <a:gd name="connsiteY1282" fmla="*/ 5063130 h 5733505"/>
                    <a:gd name="connsiteX1283" fmla="*/ 943129 w 4886945"/>
                    <a:gd name="connsiteY1283" fmla="*/ 5055381 h 5733505"/>
                    <a:gd name="connsiteX1284" fmla="*/ 946908 w 4886945"/>
                    <a:gd name="connsiteY1284" fmla="*/ 5056772 h 5733505"/>
                    <a:gd name="connsiteX1285" fmla="*/ 954600 w 4886945"/>
                    <a:gd name="connsiteY1285" fmla="*/ 5070757 h 5733505"/>
                    <a:gd name="connsiteX1286" fmla="*/ 958879 w 4886945"/>
                    <a:gd name="connsiteY1286" fmla="*/ 5065009 h 5733505"/>
                    <a:gd name="connsiteX1287" fmla="*/ 954954 w 4886945"/>
                    <a:gd name="connsiteY1287" fmla="*/ 5059286 h 5733505"/>
                    <a:gd name="connsiteX1288" fmla="*/ 944982 w 4886945"/>
                    <a:gd name="connsiteY1288" fmla="*/ 5043850 h 5733505"/>
                    <a:gd name="connsiteX1289" fmla="*/ 940715 w 4886945"/>
                    <a:gd name="connsiteY1289" fmla="*/ 5042983 h 5733505"/>
                    <a:gd name="connsiteX1290" fmla="*/ 936509 w 4886945"/>
                    <a:gd name="connsiteY1290" fmla="*/ 5051025 h 5733505"/>
                    <a:gd name="connsiteX1291" fmla="*/ 934071 w 4886945"/>
                    <a:gd name="connsiteY1291" fmla="*/ 5052391 h 5733505"/>
                    <a:gd name="connsiteX1292" fmla="*/ 927110 w 4886945"/>
                    <a:gd name="connsiteY1292" fmla="*/ 5060018 h 5733505"/>
                    <a:gd name="connsiteX1293" fmla="*/ 920454 w 4886945"/>
                    <a:gd name="connsiteY1293" fmla="*/ 5061531 h 5733505"/>
                    <a:gd name="connsiteX1294" fmla="*/ 913200 w 4886945"/>
                    <a:gd name="connsiteY1294" fmla="*/ 5075040 h 5733505"/>
                    <a:gd name="connsiteX1295" fmla="*/ 900542 w 4886945"/>
                    <a:gd name="connsiteY1295" fmla="*/ 5075748 h 5733505"/>
                    <a:gd name="connsiteX1296" fmla="*/ 890505 w 4886945"/>
                    <a:gd name="connsiteY1296" fmla="*/ 5065912 h 5733505"/>
                    <a:gd name="connsiteX1297" fmla="*/ 884438 w 4886945"/>
                    <a:gd name="connsiteY1297" fmla="*/ 5063081 h 5733505"/>
                    <a:gd name="connsiteX1298" fmla="*/ 881236 w 4886945"/>
                    <a:gd name="connsiteY1298" fmla="*/ 5056821 h 5733505"/>
                    <a:gd name="connsiteX1299" fmla="*/ 879703 w 4886945"/>
                    <a:gd name="connsiteY1299" fmla="*/ 5055613 h 5733505"/>
                    <a:gd name="connsiteX1300" fmla="*/ 870834 w 4886945"/>
                    <a:gd name="connsiteY1300" fmla="*/ 5058224 h 5733505"/>
                    <a:gd name="connsiteX1301" fmla="*/ 859398 w 4886945"/>
                    <a:gd name="connsiteY1301" fmla="*/ 5079775 h 5733505"/>
                    <a:gd name="connsiteX1302" fmla="*/ 855503 w 4886945"/>
                    <a:gd name="connsiteY1302" fmla="*/ 5079421 h 5733505"/>
                    <a:gd name="connsiteX1303" fmla="*/ 852705 w 4886945"/>
                    <a:gd name="connsiteY1303" fmla="*/ 5073392 h 5733505"/>
                    <a:gd name="connsiteX1304" fmla="*/ 847796 w 4886945"/>
                    <a:gd name="connsiteY1304" fmla="*/ 5075101 h 5733505"/>
                    <a:gd name="connsiteX1305" fmla="*/ 844770 w 4886945"/>
                    <a:gd name="connsiteY1305" fmla="*/ 5073929 h 5733505"/>
                    <a:gd name="connsiteX1306" fmla="*/ 846212 w 4886945"/>
                    <a:gd name="connsiteY1306" fmla="*/ 5065473 h 5733505"/>
                    <a:gd name="connsiteX1307" fmla="*/ 840784 w 4886945"/>
                    <a:gd name="connsiteY1307" fmla="*/ 5066693 h 5733505"/>
                    <a:gd name="connsiteX1308" fmla="*/ 836718 w 4886945"/>
                    <a:gd name="connsiteY1308" fmla="*/ 5071428 h 5733505"/>
                    <a:gd name="connsiteX1309" fmla="*/ 830032 w 4886945"/>
                    <a:gd name="connsiteY1309" fmla="*/ 5072172 h 5733505"/>
                    <a:gd name="connsiteX1310" fmla="*/ 821563 w 4886945"/>
                    <a:gd name="connsiteY1310" fmla="*/ 5071977 h 5733505"/>
                    <a:gd name="connsiteX1311" fmla="*/ 814253 w 4886945"/>
                    <a:gd name="connsiteY1311" fmla="*/ 5069182 h 5733505"/>
                    <a:gd name="connsiteX1312" fmla="*/ 784688 w 4886945"/>
                    <a:gd name="connsiteY1312" fmla="*/ 5048877 h 5733505"/>
                    <a:gd name="connsiteX1313" fmla="*/ 781312 w 4886945"/>
                    <a:gd name="connsiteY1313" fmla="*/ 5044923 h 5733505"/>
                    <a:gd name="connsiteX1314" fmla="*/ 784037 w 4886945"/>
                    <a:gd name="connsiteY1314" fmla="*/ 5037443 h 5733505"/>
                    <a:gd name="connsiteX1315" fmla="*/ 779245 w 4886945"/>
                    <a:gd name="connsiteY1315" fmla="*/ 5028694 h 5733505"/>
                    <a:gd name="connsiteX1316" fmla="*/ 776394 w 4886945"/>
                    <a:gd name="connsiteY1316" fmla="*/ 5018358 h 5733505"/>
                    <a:gd name="connsiteX1317" fmla="*/ 778128 w 4886945"/>
                    <a:gd name="connsiteY1317" fmla="*/ 5011170 h 5733505"/>
                    <a:gd name="connsiteX1318" fmla="*/ 784045 w 4886945"/>
                    <a:gd name="connsiteY1318" fmla="*/ 5002543 h 5733505"/>
                    <a:gd name="connsiteX1319" fmla="*/ 792056 w 4886945"/>
                    <a:gd name="connsiteY1319" fmla="*/ 4996649 h 5733505"/>
                    <a:gd name="connsiteX1320" fmla="*/ 804151 w 4886945"/>
                    <a:gd name="connsiteY1320" fmla="*/ 4993915 h 5733505"/>
                    <a:gd name="connsiteX1321" fmla="*/ 815604 w 4886945"/>
                    <a:gd name="connsiteY1321" fmla="*/ 4994001 h 5733505"/>
                    <a:gd name="connsiteX1322" fmla="*/ 823848 w 4886945"/>
                    <a:gd name="connsiteY1322" fmla="*/ 4994977 h 5733505"/>
                    <a:gd name="connsiteX1323" fmla="*/ 837276 w 4886945"/>
                    <a:gd name="connsiteY1323" fmla="*/ 5001615 h 5733505"/>
                    <a:gd name="connsiteX1324" fmla="*/ 842161 w 4886945"/>
                    <a:gd name="connsiteY1324" fmla="*/ 5006277 h 5733505"/>
                    <a:gd name="connsiteX1325" fmla="*/ 843202 w 4886945"/>
                    <a:gd name="connsiteY1325" fmla="*/ 5014648 h 5733505"/>
                    <a:gd name="connsiteX1326" fmla="*/ 837709 w 4886945"/>
                    <a:gd name="connsiteY1326" fmla="*/ 5028352 h 5733505"/>
                    <a:gd name="connsiteX1327" fmla="*/ 839068 w 4886945"/>
                    <a:gd name="connsiteY1327" fmla="*/ 5031610 h 5733505"/>
                    <a:gd name="connsiteX1328" fmla="*/ 842861 w 4886945"/>
                    <a:gd name="connsiteY1328" fmla="*/ 5033501 h 5733505"/>
                    <a:gd name="connsiteX1329" fmla="*/ 848812 w 4886945"/>
                    <a:gd name="connsiteY1329" fmla="*/ 5032781 h 5733505"/>
                    <a:gd name="connsiteX1330" fmla="*/ 850170 w 4886945"/>
                    <a:gd name="connsiteY1330" fmla="*/ 5021787 h 5733505"/>
                    <a:gd name="connsiteX1331" fmla="*/ 849312 w 4886945"/>
                    <a:gd name="connsiteY1331" fmla="*/ 5011365 h 5733505"/>
                    <a:gd name="connsiteX1332" fmla="*/ 848245 w 4886945"/>
                    <a:gd name="connsiteY1332" fmla="*/ 4995111 h 5733505"/>
                    <a:gd name="connsiteX1333" fmla="*/ 839343 w 4886945"/>
                    <a:gd name="connsiteY1333" fmla="*/ 4996710 h 5733505"/>
                    <a:gd name="connsiteX1334" fmla="*/ 837059 w 4886945"/>
                    <a:gd name="connsiteY1334" fmla="*/ 4995514 h 5733505"/>
                    <a:gd name="connsiteX1335" fmla="*/ 838543 w 4886945"/>
                    <a:gd name="connsiteY1335" fmla="*/ 4988070 h 5733505"/>
                    <a:gd name="connsiteX1336" fmla="*/ 835141 w 4886945"/>
                    <a:gd name="connsiteY1336" fmla="*/ 4983360 h 5733505"/>
                    <a:gd name="connsiteX1337" fmla="*/ 828199 w 4886945"/>
                    <a:gd name="connsiteY1337" fmla="*/ 4991255 h 5733505"/>
                    <a:gd name="connsiteX1338" fmla="*/ 824739 w 4886945"/>
                    <a:gd name="connsiteY1338" fmla="*/ 4991889 h 5733505"/>
                    <a:gd name="connsiteX1339" fmla="*/ 819388 w 4886945"/>
                    <a:gd name="connsiteY1339" fmla="*/ 4988607 h 5733505"/>
                    <a:gd name="connsiteX1340" fmla="*/ 816095 w 4886945"/>
                    <a:gd name="connsiteY1340" fmla="*/ 4986594 h 5733505"/>
                    <a:gd name="connsiteX1341" fmla="*/ 804118 w 4886945"/>
                    <a:gd name="connsiteY1341" fmla="*/ 4985764 h 5733505"/>
                    <a:gd name="connsiteX1342" fmla="*/ 791248 w 4886945"/>
                    <a:gd name="connsiteY1342" fmla="*/ 4987765 h 5733505"/>
                    <a:gd name="connsiteX1343" fmla="*/ 777053 w 4886945"/>
                    <a:gd name="connsiteY1343" fmla="*/ 4994647 h 5733505"/>
                    <a:gd name="connsiteX1344" fmla="*/ 774752 w 4886945"/>
                    <a:gd name="connsiteY1344" fmla="*/ 5000078 h 5733505"/>
                    <a:gd name="connsiteX1345" fmla="*/ 763966 w 4886945"/>
                    <a:gd name="connsiteY1345" fmla="*/ 4997674 h 5733505"/>
                    <a:gd name="connsiteX1346" fmla="*/ 760831 w 4886945"/>
                    <a:gd name="connsiteY1346" fmla="*/ 4993464 h 5733505"/>
                    <a:gd name="connsiteX1347" fmla="*/ 759873 w 4886945"/>
                    <a:gd name="connsiteY1347" fmla="*/ 4987387 h 5733505"/>
                    <a:gd name="connsiteX1348" fmla="*/ 762257 w 4886945"/>
                    <a:gd name="connsiteY1348" fmla="*/ 4984495 h 5733505"/>
                    <a:gd name="connsiteX1349" fmla="*/ 770960 w 4886945"/>
                    <a:gd name="connsiteY1349" fmla="*/ 4984177 h 5733505"/>
                    <a:gd name="connsiteX1350" fmla="*/ 780403 w 4886945"/>
                    <a:gd name="connsiteY1350" fmla="*/ 4976697 h 5733505"/>
                    <a:gd name="connsiteX1351" fmla="*/ 788889 w 4886945"/>
                    <a:gd name="connsiteY1351" fmla="*/ 4977405 h 5733505"/>
                    <a:gd name="connsiteX1352" fmla="*/ 802492 w 4886945"/>
                    <a:gd name="connsiteY1352" fmla="*/ 4967984 h 5733505"/>
                    <a:gd name="connsiteX1353" fmla="*/ 807277 w 4886945"/>
                    <a:gd name="connsiteY1353" fmla="*/ 4962469 h 5733505"/>
                    <a:gd name="connsiteX1354" fmla="*/ 816112 w 4886945"/>
                    <a:gd name="connsiteY1354" fmla="*/ 4958832 h 5733505"/>
                    <a:gd name="connsiteX1355" fmla="*/ 818122 w 4886945"/>
                    <a:gd name="connsiteY1355" fmla="*/ 4952133 h 5733505"/>
                    <a:gd name="connsiteX1356" fmla="*/ 821222 w 4886945"/>
                    <a:gd name="connsiteY1356" fmla="*/ 4948203 h 5733505"/>
                    <a:gd name="connsiteX1357" fmla="*/ 824597 w 4886945"/>
                    <a:gd name="connsiteY1357" fmla="*/ 4945019 h 5733505"/>
                    <a:gd name="connsiteX1358" fmla="*/ 836375 w 4886945"/>
                    <a:gd name="connsiteY1358" fmla="*/ 4940259 h 5733505"/>
                    <a:gd name="connsiteX1359" fmla="*/ 844803 w 4886945"/>
                    <a:gd name="connsiteY1359" fmla="*/ 4939198 h 5733505"/>
                    <a:gd name="connsiteX1360" fmla="*/ 854297 w 4886945"/>
                    <a:gd name="connsiteY1360" fmla="*/ 4940125 h 5733505"/>
                    <a:gd name="connsiteX1361" fmla="*/ 866717 w 4886945"/>
                    <a:gd name="connsiteY1361" fmla="*/ 4946300 h 5733505"/>
                    <a:gd name="connsiteX1362" fmla="*/ 874661 w 4886945"/>
                    <a:gd name="connsiteY1362" fmla="*/ 4952889 h 5733505"/>
                    <a:gd name="connsiteX1363" fmla="*/ 879694 w 4886945"/>
                    <a:gd name="connsiteY1363" fmla="*/ 4954488 h 5733505"/>
                    <a:gd name="connsiteX1364" fmla="*/ 888472 w 4886945"/>
                    <a:gd name="connsiteY1364" fmla="*/ 4956465 h 5733505"/>
                    <a:gd name="connsiteX1365" fmla="*/ 894907 w 4886945"/>
                    <a:gd name="connsiteY1365" fmla="*/ 4955220 h 5733505"/>
                    <a:gd name="connsiteX1366" fmla="*/ 897291 w 4886945"/>
                    <a:gd name="connsiteY1366" fmla="*/ 4952328 h 5733505"/>
                    <a:gd name="connsiteX1367" fmla="*/ 896649 w 4886945"/>
                    <a:gd name="connsiteY1367" fmla="*/ 4948020 h 5733505"/>
                    <a:gd name="connsiteX1368" fmla="*/ 893565 w 4886945"/>
                    <a:gd name="connsiteY1368" fmla="*/ 4945336 h 5733505"/>
                    <a:gd name="connsiteX1369" fmla="*/ 883246 w 4886945"/>
                    <a:gd name="connsiteY1369" fmla="*/ 4949265 h 5733505"/>
                    <a:gd name="connsiteX1370" fmla="*/ 876277 w 4886945"/>
                    <a:gd name="connsiteY1370" fmla="*/ 4949265 h 5733505"/>
                    <a:gd name="connsiteX1371" fmla="*/ 867550 w 4886945"/>
                    <a:gd name="connsiteY1371" fmla="*/ 4941687 h 5733505"/>
                    <a:gd name="connsiteX1372" fmla="*/ 862049 w 4886945"/>
                    <a:gd name="connsiteY1372" fmla="*/ 4941114 h 5733505"/>
                    <a:gd name="connsiteX1373" fmla="*/ 855564 w 4886945"/>
                    <a:gd name="connsiteY1373" fmla="*/ 4933462 h 5733505"/>
                    <a:gd name="connsiteX1374" fmla="*/ 827532 w 4886945"/>
                    <a:gd name="connsiteY1374" fmla="*/ 4936513 h 5733505"/>
                    <a:gd name="connsiteX1375" fmla="*/ 816095 w 4886945"/>
                    <a:gd name="connsiteY1375" fmla="*/ 4936928 h 5733505"/>
                    <a:gd name="connsiteX1376" fmla="*/ 813304 w 4886945"/>
                    <a:gd name="connsiteY1376" fmla="*/ 4935500 h 5733505"/>
                    <a:gd name="connsiteX1377" fmla="*/ 812670 w 4886945"/>
                    <a:gd name="connsiteY1377" fmla="*/ 4931449 h 5733505"/>
                    <a:gd name="connsiteX1378" fmla="*/ 810428 w 4886945"/>
                    <a:gd name="connsiteY1378" fmla="*/ 4924396 h 5733505"/>
                    <a:gd name="connsiteX1379" fmla="*/ 807177 w 4886945"/>
                    <a:gd name="connsiteY1379" fmla="*/ 4924005 h 5733505"/>
                    <a:gd name="connsiteX1380" fmla="*/ 805501 w 4886945"/>
                    <a:gd name="connsiteY1380" fmla="*/ 4925848 h 5733505"/>
                    <a:gd name="connsiteX1381" fmla="*/ 805018 w 4886945"/>
                    <a:gd name="connsiteY1381" fmla="*/ 4933511 h 5733505"/>
                    <a:gd name="connsiteX1382" fmla="*/ 797424 w 4886945"/>
                    <a:gd name="connsiteY1382" fmla="*/ 4937099 h 5733505"/>
                    <a:gd name="connsiteX1383" fmla="*/ 790931 w 4886945"/>
                    <a:gd name="connsiteY1383" fmla="*/ 4943456 h 5733505"/>
                    <a:gd name="connsiteX1384" fmla="*/ 785837 w 4886945"/>
                    <a:gd name="connsiteY1384" fmla="*/ 4940333 h 5733505"/>
                    <a:gd name="connsiteX1385" fmla="*/ 786938 w 4886945"/>
                    <a:gd name="connsiteY1385" fmla="*/ 4936208 h 5733505"/>
                    <a:gd name="connsiteX1386" fmla="*/ 798066 w 4886945"/>
                    <a:gd name="connsiteY1386" fmla="*/ 4926885 h 5733505"/>
                    <a:gd name="connsiteX1387" fmla="*/ 800642 w 4886945"/>
                    <a:gd name="connsiteY1387" fmla="*/ 4922211 h 5733505"/>
                    <a:gd name="connsiteX1388" fmla="*/ 799767 w 4886945"/>
                    <a:gd name="connsiteY1388" fmla="*/ 4918672 h 5733505"/>
                    <a:gd name="connsiteX1389" fmla="*/ 791831 w 4886945"/>
                    <a:gd name="connsiteY1389" fmla="*/ 4912596 h 5733505"/>
                    <a:gd name="connsiteX1390" fmla="*/ 784562 w 4886945"/>
                    <a:gd name="connsiteY1390" fmla="*/ 4911082 h 5733505"/>
                    <a:gd name="connsiteX1391" fmla="*/ 775394 w 4886945"/>
                    <a:gd name="connsiteY1391" fmla="*/ 4912437 h 5733505"/>
                    <a:gd name="connsiteX1392" fmla="*/ 774594 w 4886945"/>
                    <a:gd name="connsiteY1392" fmla="*/ 4910936 h 5733505"/>
                    <a:gd name="connsiteX1393" fmla="*/ 796157 w 4886945"/>
                    <a:gd name="connsiteY1393" fmla="*/ 4900978 h 5733505"/>
                    <a:gd name="connsiteX1394" fmla="*/ 804159 w 4886945"/>
                    <a:gd name="connsiteY1394" fmla="*/ 4887689 h 5733505"/>
                    <a:gd name="connsiteX1395" fmla="*/ 812470 w 4886945"/>
                    <a:gd name="connsiteY1395" fmla="*/ 4883309 h 5733505"/>
                    <a:gd name="connsiteX1396" fmla="*/ 818904 w 4886945"/>
                    <a:gd name="connsiteY1396" fmla="*/ 4882064 h 5733505"/>
                    <a:gd name="connsiteX1397" fmla="*/ 826398 w 4886945"/>
                    <a:gd name="connsiteY1397" fmla="*/ 4882552 h 5733505"/>
                    <a:gd name="connsiteX1398" fmla="*/ 832300 w 4886945"/>
                    <a:gd name="connsiteY1398" fmla="*/ 4887689 h 5733505"/>
                    <a:gd name="connsiteX1399" fmla="*/ 838084 w 4886945"/>
                    <a:gd name="connsiteY1399" fmla="*/ 4903529 h 5733505"/>
                    <a:gd name="connsiteX1400" fmla="*/ 841677 w 4886945"/>
                    <a:gd name="connsiteY1400" fmla="*/ 4906445 h 5733505"/>
                    <a:gd name="connsiteX1401" fmla="*/ 847412 w 4886945"/>
                    <a:gd name="connsiteY1401" fmla="*/ 4906750 h 5733505"/>
                    <a:gd name="connsiteX1402" fmla="*/ 852279 w 4886945"/>
                    <a:gd name="connsiteY1402" fmla="*/ 4903517 h 5733505"/>
                    <a:gd name="connsiteX1403" fmla="*/ 856272 w 4886945"/>
                    <a:gd name="connsiteY1403" fmla="*/ 4903626 h 5733505"/>
                    <a:gd name="connsiteX1404" fmla="*/ 865258 w 4886945"/>
                    <a:gd name="connsiteY1404" fmla="*/ 4911461 h 5733505"/>
                    <a:gd name="connsiteX1405" fmla="*/ 872984 w 4886945"/>
                    <a:gd name="connsiteY1405" fmla="*/ 4911692 h 5733505"/>
                    <a:gd name="connsiteX1406" fmla="*/ 876886 w 4886945"/>
                    <a:gd name="connsiteY1406" fmla="*/ 4909252 h 5733505"/>
                    <a:gd name="connsiteX1407" fmla="*/ 877986 w 4886945"/>
                    <a:gd name="connsiteY1407" fmla="*/ 4905140 h 5733505"/>
                    <a:gd name="connsiteX1408" fmla="*/ 866609 w 4886945"/>
                    <a:gd name="connsiteY1408" fmla="*/ 4907336 h 5733505"/>
                    <a:gd name="connsiteX1409" fmla="*/ 862299 w 4886945"/>
                    <a:gd name="connsiteY1409" fmla="*/ 4905201 h 5733505"/>
                    <a:gd name="connsiteX1410" fmla="*/ 856080 w 4886945"/>
                    <a:gd name="connsiteY1410" fmla="*/ 4898282 h 5733505"/>
                    <a:gd name="connsiteX1411" fmla="*/ 856163 w 4886945"/>
                    <a:gd name="connsiteY1411" fmla="*/ 4893449 h 5733505"/>
                    <a:gd name="connsiteX1412" fmla="*/ 858539 w 4886945"/>
                    <a:gd name="connsiteY1412" fmla="*/ 4890045 h 5733505"/>
                    <a:gd name="connsiteX1413" fmla="*/ 857214 w 4886945"/>
                    <a:gd name="connsiteY1413" fmla="*/ 4887799 h 5733505"/>
                    <a:gd name="connsiteX1414" fmla="*/ 848512 w 4886945"/>
                    <a:gd name="connsiteY1414" fmla="*/ 4888373 h 5733505"/>
                    <a:gd name="connsiteX1415" fmla="*/ 846795 w 4886945"/>
                    <a:gd name="connsiteY1415" fmla="*/ 4896073 h 5733505"/>
                    <a:gd name="connsiteX1416" fmla="*/ 841160 w 4886945"/>
                    <a:gd name="connsiteY1416" fmla="*/ 4898831 h 5733505"/>
                    <a:gd name="connsiteX1417" fmla="*/ 837209 w 4886945"/>
                    <a:gd name="connsiteY1417" fmla="*/ 4892607 h 5733505"/>
                    <a:gd name="connsiteX1418" fmla="*/ 834783 w 4886945"/>
                    <a:gd name="connsiteY1418" fmla="*/ 4880209 h 5733505"/>
                    <a:gd name="connsiteX1419" fmla="*/ 826524 w 4886945"/>
                    <a:gd name="connsiteY1419" fmla="*/ 4872107 h 5733505"/>
                    <a:gd name="connsiteX1420" fmla="*/ 822197 w 4886945"/>
                    <a:gd name="connsiteY1420" fmla="*/ 4855193 h 5733505"/>
                    <a:gd name="connsiteX1421" fmla="*/ 823698 w 4886945"/>
                    <a:gd name="connsiteY1421" fmla="*/ 4848262 h 5733505"/>
                    <a:gd name="connsiteX1422" fmla="*/ 832217 w 4886945"/>
                    <a:gd name="connsiteY1422" fmla="*/ 4842344 h 5733505"/>
                    <a:gd name="connsiteX1423" fmla="*/ 831024 w 4886945"/>
                    <a:gd name="connsiteY1423" fmla="*/ 4836779 h 5733505"/>
                    <a:gd name="connsiteX1424" fmla="*/ 820622 w 4886945"/>
                    <a:gd name="connsiteY1424" fmla="*/ 4845821 h 5733505"/>
                    <a:gd name="connsiteX1425" fmla="*/ 815920 w 4886945"/>
                    <a:gd name="connsiteY1425" fmla="*/ 4846761 h 5733505"/>
                    <a:gd name="connsiteX1426" fmla="*/ 813304 w 4886945"/>
                    <a:gd name="connsiteY1426" fmla="*/ 4843039 h 5733505"/>
                    <a:gd name="connsiteX1427" fmla="*/ 809077 w 4886945"/>
                    <a:gd name="connsiteY1427" fmla="*/ 4843442 h 5733505"/>
                    <a:gd name="connsiteX1428" fmla="*/ 808169 w 4886945"/>
                    <a:gd name="connsiteY1428" fmla="*/ 4845773 h 5733505"/>
                    <a:gd name="connsiteX1429" fmla="*/ 812286 w 4886945"/>
                    <a:gd name="connsiteY1429" fmla="*/ 4856572 h 5733505"/>
                    <a:gd name="connsiteX1430" fmla="*/ 817820 w 4886945"/>
                    <a:gd name="connsiteY1430" fmla="*/ 4858159 h 5733505"/>
                    <a:gd name="connsiteX1431" fmla="*/ 820179 w 4886945"/>
                    <a:gd name="connsiteY1431" fmla="*/ 4861637 h 5733505"/>
                    <a:gd name="connsiteX1432" fmla="*/ 820279 w 4886945"/>
                    <a:gd name="connsiteY1432" fmla="*/ 4871570 h 5733505"/>
                    <a:gd name="connsiteX1433" fmla="*/ 817421 w 4886945"/>
                    <a:gd name="connsiteY1433" fmla="*/ 4875230 h 5733505"/>
                    <a:gd name="connsiteX1434" fmla="*/ 805493 w 4886945"/>
                    <a:gd name="connsiteY1434" fmla="*/ 4876182 h 5733505"/>
                    <a:gd name="connsiteX1435" fmla="*/ 798757 w 4886945"/>
                    <a:gd name="connsiteY1435" fmla="*/ 4882796 h 5733505"/>
                    <a:gd name="connsiteX1436" fmla="*/ 789797 w 4886945"/>
                    <a:gd name="connsiteY1436" fmla="*/ 4897135 h 5733505"/>
                    <a:gd name="connsiteX1437" fmla="*/ 773135 w 4886945"/>
                    <a:gd name="connsiteY1437" fmla="*/ 4904883 h 5733505"/>
                    <a:gd name="connsiteX1438" fmla="*/ 766692 w 4886945"/>
                    <a:gd name="connsiteY1438" fmla="*/ 4905884 h 5733505"/>
                    <a:gd name="connsiteX1439" fmla="*/ 764166 w 4886945"/>
                    <a:gd name="connsiteY1439" fmla="*/ 4907397 h 5733505"/>
                    <a:gd name="connsiteX1440" fmla="*/ 754988 w 4886945"/>
                    <a:gd name="connsiteY1440" fmla="*/ 4912937 h 5733505"/>
                    <a:gd name="connsiteX1441" fmla="*/ 739794 w 4886945"/>
                    <a:gd name="connsiteY1441" fmla="*/ 4912730 h 5733505"/>
                    <a:gd name="connsiteX1442" fmla="*/ 733434 w 4886945"/>
                    <a:gd name="connsiteY1442" fmla="*/ 4916025 h 5733505"/>
                    <a:gd name="connsiteX1443" fmla="*/ 727732 w 4886945"/>
                    <a:gd name="connsiteY1443" fmla="*/ 4916744 h 5733505"/>
                    <a:gd name="connsiteX1444" fmla="*/ 721963 w 4886945"/>
                    <a:gd name="connsiteY1444" fmla="*/ 4915683 h 5733505"/>
                    <a:gd name="connsiteX1445" fmla="*/ 718887 w 4886945"/>
                    <a:gd name="connsiteY1445" fmla="*/ 4913254 h 5733505"/>
                    <a:gd name="connsiteX1446" fmla="*/ 719496 w 4886945"/>
                    <a:gd name="connsiteY1446" fmla="*/ 4909154 h 5733505"/>
                    <a:gd name="connsiteX1447" fmla="*/ 722923 w 4886945"/>
                    <a:gd name="connsiteY1447" fmla="*/ 4907495 h 5733505"/>
                    <a:gd name="connsiteX1448" fmla="*/ 732141 w 4886945"/>
                    <a:gd name="connsiteY1448" fmla="*/ 4907666 h 5733505"/>
                    <a:gd name="connsiteX1449" fmla="*/ 736792 w 4886945"/>
                    <a:gd name="connsiteY1449" fmla="*/ 4905457 h 5733505"/>
                    <a:gd name="connsiteX1450" fmla="*/ 739527 w 4886945"/>
                    <a:gd name="connsiteY1450" fmla="*/ 4898220 h 5733505"/>
                    <a:gd name="connsiteX1451" fmla="*/ 737392 w 4886945"/>
                    <a:gd name="connsiteY1451" fmla="*/ 4887348 h 5733505"/>
                    <a:gd name="connsiteX1452" fmla="*/ 739418 w 4886945"/>
                    <a:gd name="connsiteY1452" fmla="*/ 4881161 h 5733505"/>
                    <a:gd name="connsiteX1453" fmla="*/ 742118 w 4886945"/>
                    <a:gd name="connsiteY1453" fmla="*/ 4880038 h 5733505"/>
                    <a:gd name="connsiteX1454" fmla="*/ 747703 w 4886945"/>
                    <a:gd name="connsiteY1454" fmla="*/ 4883150 h 5733505"/>
                    <a:gd name="connsiteX1455" fmla="*/ 751904 w 4886945"/>
                    <a:gd name="connsiteY1455" fmla="*/ 4896231 h 5733505"/>
                    <a:gd name="connsiteX1456" fmla="*/ 759815 w 4886945"/>
                    <a:gd name="connsiteY1456" fmla="*/ 4894413 h 5733505"/>
                    <a:gd name="connsiteX1457" fmla="*/ 765808 w 4886945"/>
                    <a:gd name="connsiteY1457" fmla="*/ 4887824 h 5733505"/>
                    <a:gd name="connsiteX1458" fmla="*/ 764774 w 4886945"/>
                    <a:gd name="connsiteY1458" fmla="*/ 4879709 h 5733505"/>
                    <a:gd name="connsiteX1459" fmla="*/ 769242 w 4886945"/>
                    <a:gd name="connsiteY1459" fmla="*/ 4873754 h 5733505"/>
                    <a:gd name="connsiteX1460" fmla="*/ 770476 w 4886945"/>
                    <a:gd name="connsiteY1460" fmla="*/ 4872119 h 5733505"/>
                    <a:gd name="connsiteX1461" fmla="*/ 769042 w 4886945"/>
                    <a:gd name="connsiteY1461" fmla="*/ 4859684 h 5733505"/>
                    <a:gd name="connsiteX1462" fmla="*/ 785296 w 4886945"/>
                    <a:gd name="connsiteY1462" fmla="*/ 4825968 h 5733505"/>
                    <a:gd name="connsiteX1463" fmla="*/ 791665 w 4886945"/>
                    <a:gd name="connsiteY1463" fmla="*/ 4822941 h 5733505"/>
                    <a:gd name="connsiteX1464" fmla="*/ 796199 w 4886945"/>
                    <a:gd name="connsiteY1464" fmla="*/ 4824296 h 5733505"/>
                    <a:gd name="connsiteX1465" fmla="*/ 807993 w 4886945"/>
                    <a:gd name="connsiteY1465" fmla="*/ 4833802 h 5733505"/>
                    <a:gd name="connsiteX1466" fmla="*/ 812778 w 4886945"/>
                    <a:gd name="connsiteY1466" fmla="*/ 4835156 h 5733505"/>
                    <a:gd name="connsiteX1467" fmla="*/ 815196 w 4886945"/>
                    <a:gd name="connsiteY1467" fmla="*/ 4833033 h 5733505"/>
                    <a:gd name="connsiteX1468" fmla="*/ 819347 w 4886945"/>
                    <a:gd name="connsiteY1468" fmla="*/ 4823454 h 5733505"/>
                    <a:gd name="connsiteX1469" fmla="*/ 820046 w 4886945"/>
                    <a:gd name="connsiteY1469" fmla="*/ 4815022 h 5733505"/>
                    <a:gd name="connsiteX1470" fmla="*/ 819597 w 4886945"/>
                    <a:gd name="connsiteY1470" fmla="*/ 4809433 h 5733505"/>
                    <a:gd name="connsiteX1471" fmla="*/ 816487 w 4886945"/>
                    <a:gd name="connsiteY1471" fmla="*/ 4805979 h 5733505"/>
                    <a:gd name="connsiteX1472" fmla="*/ 812728 w 4886945"/>
                    <a:gd name="connsiteY1472" fmla="*/ 4805357 h 5733505"/>
                    <a:gd name="connsiteX1473" fmla="*/ 808610 w 4886945"/>
                    <a:gd name="connsiteY1473" fmla="*/ 4808810 h 5733505"/>
                    <a:gd name="connsiteX1474" fmla="*/ 806010 w 4886945"/>
                    <a:gd name="connsiteY1474" fmla="*/ 4805601 h 5733505"/>
                    <a:gd name="connsiteX1475" fmla="*/ 800267 w 4886945"/>
                    <a:gd name="connsiteY1475" fmla="*/ 4812434 h 5733505"/>
                    <a:gd name="connsiteX1476" fmla="*/ 796049 w 4886945"/>
                    <a:gd name="connsiteY1476" fmla="*/ 4812837 h 5733505"/>
                    <a:gd name="connsiteX1477" fmla="*/ 792390 w 4886945"/>
                    <a:gd name="connsiteY1477" fmla="*/ 4808139 h 5733505"/>
                    <a:gd name="connsiteX1478" fmla="*/ 789406 w 4886945"/>
                    <a:gd name="connsiteY1478" fmla="*/ 4808249 h 5733505"/>
                    <a:gd name="connsiteX1479" fmla="*/ 788956 w 4886945"/>
                    <a:gd name="connsiteY1479" fmla="*/ 4808932 h 5733505"/>
                    <a:gd name="connsiteX1480" fmla="*/ 788222 w 4886945"/>
                    <a:gd name="connsiteY1480" fmla="*/ 4810067 h 5733505"/>
                    <a:gd name="connsiteX1481" fmla="*/ 790422 w 4886945"/>
                    <a:gd name="connsiteY1481" fmla="*/ 4815851 h 5733505"/>
                    <a:gd name="connsiteX1482" fmla="*/ 789030 w 4886945"/>
                    <a:gd name="connsiteY1482" fmla="*/ 4818963 h 5733505"/>
                    <a:gd name="connsiteX1483" fmla="*/ 783313 w 4886945"/>
                    <a:gd name="connsiteY1483" fmla="*/ 4819170 h 5733505"/>
                    <a:gd name="connsiteX1484" fmla="*/ 771842 w 4886945"/>
                    <a:gd name="connsiteY1484" fmla="*/ 4811947 h 5733505"/>
                    <a:gd name="connsiteX1485" fmla="*/ 768925 w 4886945"/>
                    <a:gd name="connsiteY1485" fmla="*/ 4806955 h 5733505"/>
                    <a:gd name="connsiteX1486" fmla="*/ 770975 w 4886945"/>
                    <a:gd name="connsiteY1486" fmla="*/ 4801537 h 5733505"/>
                    <a:gd name="connsiteX1487" fmla="*/ 796757 w 4886945"/>
                    <a:gd name="connsiteY1487" fmla="*/ 4776388 h 5733505"/>
                    <a:gd name="connsiteX1488" fmla="*/ 815561 w 4886945"/>
                    <a:gd name="connsiteY1488" fmla="*/ 4765258 h 5733505"/>
                    <a:gd name="connsiteX1489" fmla="*/ 827673 w 4886945"/>
                    <a:gd name="connsiteY1489" fmla="*/ 4762269 h 5733505"/>
                    <a:gd name="connsiteX1490" fmla="*/ 832775 w 4886945"/>
                    <a:gd name="connsiteY1490" fmla="*/ 4758510 h 5733505"/>
                    <a:gd name="connsiteX1491" fmla="*/ 837776 w 4886945"/>
                    <a:gd name="connsiteY1491" fmla="*/ 4758840 h 5733505"/>
                    <a:gd name="connsiteX1492" fmla="*/ 853238 w 4886945"/>
                    <a:gd name="connsiteY1492" fmla="*/ 4773568 h 5733505"/>
                    <a:gd name="connsiteX1493" fmla="*/ 860031 w 4886945"/>
                    <a:gd name="connsiteY1493" fmla="*/ 4775362 h 5733505"/>
                    <a:gd name="connsiteX1494" fmla="*/ 861165 w 4886945"/>
                    <a:gd name="connsiteY1494" fmla="*/ 4772007 h 5733505"/>
                    <a:gd name="connsiteX1495" fmla="*/ 858522 w 4886945"/>
                    <a:gd name="connsiteY1495" fmla="*/ 4767772 h 5733505"/>
                    <a:gd name="connsiteX1496" fmla="*/ 836575 w 4886945"/>
                    <a:gd name="connsiteY1496" fmla="*/ 4753031 h 5733505"/>
                    <a:gd name="connsiteX1497" fmla="*/ 825631 w 4886945"/>
                    <a:gd name="connsiteY1497" fmla="*/ 4753934 h 5733505"/>
                    <a:gd name="connsiteX1498" fmla="*/ 818371 w 4886945"/>
                    <a:gd name="connsiteY1498" fmla="*/ 4760060 h 5733505"/>
                    <a:gd name="connsiteX1499" fmla="*/ 799724 w 4886945"/>
                    <a:gd name="connsiteY1499" fmla="*/ 4768639 h 5733505"/>
                    <a:gd name="connsiteX1500" fmla="*/ 782362 w 4886945"/>
                    <a:gd name="connsiteY1500" fmla="*/ 4785320 h 5733505"/>
                    <a:gd name="connsiteX1501" fmla="*/ 775268 w 4886945"/>
                    <a:gd name="connsiteY1501" fmla="*/ 4789152 h 5733505"/>
                    <a:gd name="connsiteX1502" fmla="*/ 765541 w 4886945"/>
                    <a:gd name="connsiteY1502" fmla="*/ 4795875 h 5733505"/>
                    <a:gd name="connsiteX1503" fmla="*/ 748061 w 4886945"/>
                    <a:gd name="connsiteY1503" fmla="*/ 4802123 h 5733505"/>
                    <a:gd name="connsiteX1504" fmla="*/ 734142 w 4886945"/>
                    <a:gd name="connsiteY1504" fmla="*/ 4803148 h 5733505"/>
                    <a:gd name="connsiteX1505" fmla="*/ 725223 w 4886945"/>
                    <a:gd name="connsiteY1505" fmla="*/ 4797620 h 5733505"/>
                    <a:gd name="connsiteX1506" fmla="*/ 718587 w 4886945"/>
                    <a:gd name="connsiteY1506" fmla="*/ 4800159 h 5733505"/>
                    <a:gd name="connsiteX1507" fmla="*/ 714603 w 4886945"/>
                    <a:gd name="connsiteY1507" fmla="*/ 4800305 h 5733505"/>
                    <a:gd name="connsiteX1508" fmla="*/ 713028 w 4886945"/>
                    <a:gd name="connsiteY1508" fmla="*/ 4798072 h 5733505"/>
                    <a:gd name="connsiteX1509" fmla="*/ 714670 w 4886945"/>
                    <a:gd name="connsiteY1509" fmla="*/ 4795217 h 5733505"/>
                    <a:gd name="connsiteX1510" fmla="*/ 724581 w 4886945"/>
                    <a:gd name="connsiteY1510" fmla="*/ 4793569 h 5733505"/>
                    <a:gd name="connsiteX1511" fmla="*/ 725247 w 4886945"/>
                    <a:gd name="connsiteY1511" fmla="*/ 4791250 h 5733505"/>
                    <a:gd name="connsiteX1512" fmla="*/ 708243 w 4886945"/>
                    <a:gd name="connsiteY1512" fmla="*/ 4768956 h 5733505"/>
                    <a:gd name="connsiteX1513" fmla="*/ 707552 w 4886945"/>
                    <a:gd name="connsiteY1513" fmla="*/ 4763635 h 5733505"/>
                    <a:gd name="connsiteX1514" fmla="*/ 709236 w 4886945"/>
                    <a:gd name="connsiteY1514" fmla="*/ 4761780 h 5733505"/>
                    <a:gd name="connsiteX1515" fmla="*/ 714195 w 4886945"/>
                    <a:gd name="connsiteY1515" fmla="*/ 4761085 h 5733505"/>
                    <a:gd name="connsiteX1516" fmla="*/ 725523 w 4886945"/>
                    <a:gd name="connsiteY1516" fmla="*/ 4771116 h 5733505"/>
                    <a:gd name="connsiteX1517" fmla="*/ 730741 w 4886945"/>
                    <a:gd name="connsiteY1517" fmla="*/ 4770664 h 5733505"/>
                    <a:gd name="connsiteX1518" fmla="*/ 734100 w 4886945"/>
                    <a:gd name="connsiteY1518" fmla="*/ 4766979 h 5733505"/>
                    <a:gd name="connsiteX1519" fmla="*/ 734283 w 4886945"/>
                    <a:gd name="connsiteY1519" fmla="*/ 4765990 h 5733505"/>
                    <a:gd name="connsiteX1520" fmla="*/ 734733 w 4886945"/>
                    <a:gd name="connsiteY1520" fmla="*/ 4763635 h 5733505"/>
                    <a:gd name="connsiteX1521" fmla="*/ 732200 w 4886945"/>
                    <a:gd name="connsiteY1521" fmla="*/ 4755581 h 5733505"/>
                    <a:gd name="connsiteX1522" fmla="*/ 733833 w 4886945"/>
                    <a:gd name="connsiteY1522" fmla="*/ 4752470 h 5733505"/>
                    <a:gd name="connsiteX1523" fmla="*/ 744903 w 4886945"/>
                    <a:gd name="connsiteY1523" fmla="*/ 4755362 h 5733505"/>
                    <a:gd name="connsiteX1524" fmla="*/ 748870 w 4886945"/>
                    <a:gd name="connsiteY1524" fmla="*/ 4754715 h 5733505"/>
                    <a:gd name="connsiteX1525" fmla="*/ 750296 w 4886945"/>
                    <a:gd name="connsiteY1525" fmla="*/ 4752616 h 5733505"/>
                    <a:gd name="connsiteX1526" fmla="*/ 753413 w 4886945"/>
                    <a:gd name="connsiteY1526" fmla="*/ 4742317 h 5733505"/>
                    <a:gd name="connsiteX1527" fmla="*/ 763032 w 4886945"/>
                    <a:gd name="connsiteY1527" fmla="*/ 4732274 h 5733505"/>
                    <a:gd name="connsiteX1528" fmla="*/ 769692 w 4886945"/>
                    <a:gd name="connsiteY1528" fmla="*/ 4730248 h 5733505"/>
                    <a:gd name="connsiteX1529" fmla="*/ 780795 w 4886945"/>
                    <a:gd name="connsiteY1529" fmla="*/ 4733921 h 5733505"/>
                    <a:gd name="connsiteX1530" fmla="*/ 786187 w 4886945"/>
                    <a:gd name="connsiteY1530" fmla="*/ 4731176 h 5733505"/>
                    <a:gd name="connsiteX1531" fmla="*/ 792439 w 4886945"/>
                    <a:gd name="connsiteY1531" fmla="*/ 4724574 h 5733505"/>
                    <a:gd name="connsiteX1532" fmla="*/ 795924 w 4886945"/>
                    <a:gd name="connsiteY1532" fmla="*/ 4717314 h 5733505"/>
                    <a:gd name="connsiteX1533" fmla="*/ 797000 w 4886945"/>
                    <a:gd name="connsiteY1533" fmla="*/ 4698423 h 5733505"/>
                    <a:gd name="connsiteX1534" fmla="*/ 800125 w 4886945"/>
                    <a:gd name="connsiteY1534" fmla="*/ 4694994 h 5733505"/>
                    <a:gd name="connsiteX1535" fmla="*/ 807094 w 4886945"/>
                    <a:gd name="connsiteY1535" fmla="*/ 4694482 h 5733505"/>
                    <a:gd name="connsiteX1536" fmla="*/ 816671 w 4886945"/>
                    <a:gd name="connsiteY1536" fmla="*/ 4697447 h 5733505"/>
                    <a:gd name="connsiteX1537" fmla="*/ 825398 w 4886945"/>
                    <a:gd name="connsiteY1537" fmla="*/ 4697386 h 5733505"/>
                    <a:gd name="connsiteX1538" fmla="*/ 831191 w 4886945"/>
                    <a:gd name="connsiteY1538" fmla="*/ 4691822 h 5733505"/>
                    <a:gd name="connsiteX1539" fmla="*/ 833550 w 4886945"/>
                    <a:gd name="connsiteY1539" fmla="*/ 4680790 h 5733505"/>
                    <a:gd name="connsiteX1540" fmla="*/ 839068 w 4886945"/>
                    <a:gd name="connsiteY1540" fmla="*/ 4681608 h 5733505"/>
                    <a:gd name="connsiteX1541" fmla="*/ 855122 w 4886945"/>
                    <a:gd name="connsiteY1541" fmla="*/ 4691468 h 5733505"/>
                    <a:gd name="connsiteX1542" fmla="*/ 862115 w 4886945"/>
                    <a:gd name="connsiteY1542" fmla="*/ 4691724 h 5733505"/>
                    <a:gd name="connsiteX1543" fmla="*/ 868725 w 4886945"/>
                    <a:gd name="connsiteY1543" fmla="*/ 4688173 h 5733505"/>
                    <a:gd name="connsiteX1544" fmla="*/ 876019 w 4886945"/>
                    <a:gd name="connsiteY1544" fmla="*/ 4675433 h 5733505"/>
                    <a:gd name="connsiteX1545" fmla="*/ 875026 w 4886945"/>
                    <a:gd name="connsiteY1545" fmla="*/ 4668331 h 5733505"/>
                    <a:gd name="connsiteX1546" fmla="*/ 872952 w 4886945"/>
                    <a:gd name="connsiteY1546" fmla="*/ 4671614 h 5733505"/>
                    <a:gd name="connsiteX1547" fmla="*/ 865799 w 4886945"/>
                    <a:gd name="connsiteY1547" fmla="*/ 4682938 h 5733505"/>
                    <a:gd name="connsiteX1548" fmla="*/ 863290 w 4886945"/>
                    <a:gd name="connsiteY1548" fmla="*/ 4682511 h 5733505"/>
                    <a:gd name="connsiteX1549" fmla="*/ 859456 w 4886945"/>
                    <a:gd name="connsiteY1549" fmla="*/ 4672712 h 5733505"/>
                    <a:gd name="connsiteX1550" fmla="*/ 852296 w 4886945"/>
                    <a:gd name="connsiteY1550" fmla="*/ 4667623 h 5733505"/>
                    <a:gd name="connsiteX1551" fmla="*/ 840035 w 4886945"/>
                    <a:gd name="connsiteY1551" fmla="*/ 4652272 h 5733505"/>
                    <a:gd name="connsiteX1552" fmla="*/ 855455 w 4886945"/>
                    <a:gd name="connsiteY1552" fmla="*/ 4636433 h 5733505"/>
                    <a:gd name="connsiteX1553" fmla="*/ 857523 w 4886945"/>
                    <a:gd name="connsiteY1553" fmla="*/ 4631259 h 5733505"/>
                    <a:gd name="connsiteX1554" fmla="*/ 857080 w 4886945"/>
                    <a:gd name="connsiteY1554" fmla="*/ 4625926 h 5733505"/>
                    <a:gd name="connsiteX1555" fmla="*/ 853430 w 4886945"/>
                    <a:gd name="connsiteY1555" fmla="*/ 4621216 h 5733505"/>
                    <a:gd name="connsiteX1556" fmla="*/ 849379 w 4886945"/>
                    <a:gd name="connsiteY1556" fmla="*/ 4619581 h 5733505"/>
                    <a:gd name="connsiteX1557" fmla="*/ 834791 w 4886945"/>
                    <a:gd name="connsiteY1557" fmla="*/ 4616542 h 5733505"/>
                    <a:gd name="connsiteX1558" fmla="*/ 822380 w 4886945"/>
                    <a:gd name="connsiteY1558" fmla="*/ 4618263 h 5733505"/>
                    <a:gd name="connsiteX1559" fmla="*/ 810478 w 4886945"/>
                    <a:gd name="connsiteY1559" fmla="*/ 4613345 h 5733505"/>
                    <a:gd name="connsiteX1560" fmla="*/ 808560 w 4886945"/>
                    <a:gd name="connsiteY1560" fmla="*/ 4608574 h 5733505"/>
                    <a:gd name="connsiteX1561" fmla="*/ 810011 w 4886945"/>
                    <a:gd name="connsiteY1561" fmla="*/ 4600117 h 5733505"/>
                    <a:gd name="connsiteX1562" fmla="*/ 808443 w 4886945"/>
                    <a:gd name="connsiteY1562" fmla="*/ 4598128 h 5733505"/>
                    <a:gd name="connsiteX1563" fmla="*/ 803925 w 4886945"/>
                    <a:gd name="connsiteY1563" fmla="*/ 4597530 h 5733505"/>
                    <a:gd name="connsiteX1564" fmla="*/ 801683 w 4886945"/>
                    <a:gd name="connsiteY1564" fmla="*/ 4590477 h 5733505"/>
                    <a:gd name="connsiteX1565" fmla="*/ 798358 w 4886945"/>
                    <a:gd name="connsiteY1565" fmla="*/ 4588061 h 5733505"/>
                    <a:gd name="connsiteX1566" fmla="*/ 786671 w 4886945"/>
                    <a:gd name="connsiteY1566" fmla="*/ 4589501 h 5733505"/>
                    <a:gd name="connsiteX1567" fmla="*/ 783346 w 4886945"/>
                    <a:gd name="connsiteY1567" fmla="*/ 4587072 h 5733505"/>
                    <a:gd name="connsiteX1568" fmla="*/ 779836 w 4886945"/>
                    <a:gd name="connsiteY1568" fmla="*/ 4579812 h 5733505"/>
                    <a:gd name="connsiteX1569" fmla="*/ 771684 w 4886945"/>
                    <a:gd name="connsiteY1569" fmla="*/ 4575016 h 5733505"/>
                    <a:gd name="connsiteX1570" fmla="*/ 769733 w 4886945"/>
                    <a:gd name="connsiteY1570" fmla="*/ 4569488 h 5733505"/>
                    <a:gd name="connsiteX1571" fmla="*/ 764915 w 4886945"/>
                    <a:gd name="connsiteY1571" fmla="*/ 4567365 h 5733505"/>
                    <a:gd name="connsiteX1572" fmla="*/ 762773 w 4886945"/>
                    <a:gd name="connsiteY1572" fmla="*/ 4563118 h 5733505"/>
                    <a:gd name="connsiteX1573" fmla="*/ 764233 w 4886945"/>
                    <a:gd name="connsiteY1573" fmla="*/ 4555162 h 5733505"/>
                    <a:gd name="connsiteX1574" fmla="*/ 762532 w 4886945"/>
                    <a:gd name="connsiteY1574" fmla="*/ 4542227 h 5733505"/>
                    <a:gd name="connsiteX1575" fmla="*/ 768292 w 4886945"/>
                    <a:gd name="connsiteY1575" fmla="*/ 4535649 h 5733505"/>
                    <a:gd name="connsiteX1576" fmla="*/ 779462 w 4886945"/>
                    <a:gd name="connsiteY1576" fmla="*/ 4533709 h 5733505"/>
                    <a:gd name="connsiteX1577" fmla="*/ 789930 w 4886945"/>
                    <a:gd name="connsiteY1577" fmla="*/ 4526192 h 5733505"/>
                    <a:gd name="connsiteX1578" fmla="*/ 796657 w 4886945"/>
                    <a:gd name="connsiteY1578" fmla="*/ 4525692 h 5733505"/>
                    <a:gd name="connsiteX1579" fmla="*/ 810628 w 4886945"/>
                    <a:gd name="connsiteY1579" fmla="*/ 4532318 h 5733505"/>
                    <a:gd name="connsiteX1580" fmla="*/ 815620 w 4886945"/>
                    <a:gd name="connsiteY1580" fmla="*/ 4532391 h 5733505"/>
                    <a:gd name="connsiteX1581" fmla="*/ 828490 w 4886945"/>
                    <a:gd name="connsiteY1581" fmla="*/ 4529121 h 5733505"/>
                    <a:gd name="connsiteX1582" fmla="*/ 846920 w 4886945"/>
                    <a:gd name="connsiteY1582" fmla="*/ 4534820 h 5733505"/>
                    <a:gd name="connsiteX1583" fmla="*/ 854555 w 4886945"/>
                    <a:gd name="connsiteY1583" fmla="*/ 4531745 h 5733505"/>
                    <a:gd name="connsiteX1584" fmla="*/ 854514 w 4886945"/>
                    <a:gd name="connsiteY1584" fmla="*/ 4530476 h 5733505"/>
                    <a:gd name="connsiteX1585" fmla="*/ 864599 w 4886945"/>
                    <a:gd name="connsiteY1585" fmla="*/ 4526290 h 5733505"/>
                    <a:gd name="connsiteX1586" fmla="*/ 875585 w 4886945"/>
                    <a:gd name="connsiteY1586" fmla="*/ 4526144 h 5733505"/>
                    <a:gd name="connsiteX1587" fmla="*/ 879212 w 4886945"/>
                    <a:gd name="connsiteY1587" fmla="*/ 4529841 h 5733505"/>
                    <a:gd name="connsiteX1588" fmla="*/ 879344 w 4886945"/>
                    <a:gd name="connsiteY1588" fmla="*/ 4533660 h 5733505"/>
                    <a:gd name="connsiteX1589" fmla="*/ 884088 w 4886945"/>
                    <a:gd name="connsiteY1589" fmla="*/ 4540872 h 5733505"/>
                    <a:gd name="connsiteX1590" fmla="*/ 885630 w 4886945"/>
                    <a:gd name="connsiteY1590" fmla="*/ 4549487 h 5733505"/>
                    <a:gd name="connsiteX1591" fmla="*/ 889731 w 4886945"/>
                    <a:gd name="connsiteY1591" fmla="*/ 4552392 h 5733505"/>
                    <a:gd name="connsiteX1592" fmla="*/ 892256 w 4886945"/>
                    <a:gd name="connsiteY1592" fmla="*/ 4553319 h 5733505"/>
                    <a:gd name="connsiteX1593" fmla="*/ 895307 w 4886945"/>
                    <a:gd name="connsiteY1593" fmla="*/ 4547608 h 5733505"/>
                    <a:gd name="connsiteX1594" fmla="*/ 893674 w 4886945"/>
                    <a:gd name="connsiteY1594" fmla="*/ 4543593 h 5733505"/>
                    <a:gd name="connsiteX1595" fmla="*/ 883113 w 4886945"/>
                    <a:gd name="connsiteY1595" fmla="*/ 4534283 h 5733505"/>
                    <a:gd name="connsiteX1596" fmla="*/ 882729 w 4886945"/>
                    <a:gd name="connsiteY1596" fmla="*/ 4530476 h 5733505"/>
                    <a:gd name="connsiteX1597" fmla="*/ 886880 w 4886945"/>
                    <a:gd name="connsiteY1597" fmla="*/ 4527779 h 5733505"/>
                    <a:gd name="connsiteX1598" fmla="*/ 887514 w 4886945"/>
                    <a:gd name="connsiteY1598" fmla="*/ 4524447 h 5733505"/>
                    <a:gd name="connsiteX1599" fmla="*/ 884404 w 4886945"/>
                    <a:gd name="connsiteY1599" fmla="*/ 4521238 h 5733505"/>
                    <a:gd name="connsiteX1600" fmla="*/ 871576 w 4886945"/>
                    <a:gd name="connsiteY1600" fmla="*/ 4518651 h 5733505"/>
                    <a:gd name="connsiteX1601" fmla="*/ 865849 w 4886945"/>
                    <a:gd name="connsiteY1601" fmla="*/ 4519103 h 5733505"/>
                    <a:gd name="connsiteX1602" fmla="*/ 848721 w 4886945"/>
                    <a:gd name="connsiteY1602" fmla="*/ 4529158 h 5733505"/>
                    <a:gd name="connsiteX1603" fmla="*/ 843752 w 4886945"/>
                    <a:gd name="connsiteY1603" fmla="*/ 4529841 h 5733505"/>
                    <a:gd name="connsiteX1604" fmla="*/ 827256 w 4886945"/>
                    <a:gd name="connsiteY1604" fmla="*/ 4522287 h 5733505"/>
                    <a:gd name="connsiteX1605" fmla="*/ 818079 w 4886945"/>
                    <a:gd name="connsiteY1605" fmla="*/ 4524142 h 5733505"/>
                    <a:gd name="connsiteX1606" fmla="*/ 814162 w 4886945"/>
                    <a:gd name="connsiteY1606" fmla="*/ 4526327 h 5733505"/>
                    <a:gd name="connsiteX1607" fmla="*/ 807626 w 4886945"/>
                    <a:gd name="connsiteY1607" fmla="*/ 4525289 h 5733505"/>
                    <a:gd name="connsiteX1608" fmla="*/ 796624 w 4886945"/>
                    <a:gd name="connsiteY1608" fmla="*/ 4517797 h 5733505"/>
                    <a:gd name="connsiteX1609" fmla="*/ 791114 w 4886945"/>
                    <a:gd name="connsiteY1609" fmla="*/ 4517236 h 5733505"/>
                    <a:gd name="connsiteX1610" fmla="*/ 782868 w 4886945"/>
                    <a:gd name="connsiteY1610" fmla="*/ 4522092 h 5733505"/>
                    <a:gd name="connsiteX1611" fmla="*/ 779128 w 4886945"/>
                    <a:gd name="connsiteY1611" fmla="*/ 4524301 h 5733505"/>
                    <a:gd name="connsiteX1612" fmla="*/ 763540 w 4886945"/>
                    <a:gd name="connsiteY1612" fmla="*/ 4521555 h 5733505"/>
                    <a:gd name="connsiteX1613" fmla="*/ 758081 w 4886945"/>
                    <a:gd name="connsiteY1613" fmla="*/ 4522519 h 5733505"/>
                    <a:gd name="connsiteX1614" fmla="*/ 747420 w 4886945"/>
                    <a:gd name="connsiteY1614" fmla="*/ 4531574 h 5733505"/>
                    <a:gd name="connsiteX1615" fmla="*/ 740943 w 4886945"/>
                    <a:gd name="connsiteY1615" fmla="*/ 4532074 h 5733505"/>
                    <a:gd name="connsiteX1616" fmla="*/ 740434 w 4886945"/>
                    <a:gd name="connsiteY1616" fmla="*/ 4531830 h 5733505"/>
                    <a:gd name="connsiteX1617" fmla="*/ 735858 w 4886945"/>
                    <a:gd name="connsiteY1617" fmla="*/ 4529707 h 5733505"/>
                    <a:gd name="connsiteX1618" fmla="*/ 735500 w 4886945"/>
                    <a:gd name="connsiteY1618" fmla="*/ 4526668 h 5733505"/>
                    <a:gd name="connsiteX1619" fmla="*/ 707709 w 4886945"/>
                    <a:gd name="connsiteY1619" fmla="*/ 4517760 h 5733505"/>
                    <a:gd name="connsiteX1620" fmla="*/ 680920 w 4886945"/>
                    <a:gd name="connsiteY1620" fmla="*/ 4508828 h 5733505"/>
                    <a:gd name="connsiteX1621" fmla="*/ 666889 w 4886945"/>
                    <a:gd name="connsiteY1621" fmla="*/ 4509633 h 5733505"/>
                    <a:gd name="connsiteX1622" fmla="*/ 652463 w 4886945"/>
                    <a:gd name="connsiteY1622" fmla="*/ 4516259 h 5733505"/>
                    <a:gd name="connsiteX1623" fmla="*/ 649178 w 4886945"/>
                    <a:gd name="connsiteY1623" fmla="*/ 4515368 h 5733505"/>
                    <a:gd name="connsiteX1624" fmla="*/ 648496 w 4886945"/>
                    <a:gd name="connsiteY1624" fmla="*/ 4510292 h 5733505"/>
                    <a:gd name="connsiteX1625" fmla="*/ 650121 w 4886945"/>
                    <a:gd name="connsiteY1625" fmla="*/ 4506924 h 5733505"/>
                    <a:gd name="connsiteX1626" fmla="*/ 648529 w 4886945"/>
                    <a:gd name="connsiteY1626" fmla="*/ 4504179 h 5733505"/>
                    <a:gd name="connsiteX1627" fmla="*/ 642635 w 4886945"/>
                    <a:gd name="connsiteY1627" fmla="*/ 4500066 h 5733505"/>
                    <a:gd name="connsiteX1628" fmla="*/ 640943 w 4886945"/>
                    <a:gd name="connsiteY1628" fmla="*/ 4494782 h 5733505"/>
                    <a:gd name="connsiteX1629" fmla="*/ 638093 w 4886945"/>
                    <a:gd name="connsiteY1629" fmla="*/ 4492086 h 5733505"/>
                    <a:gd name="connsiteX1630" fmla="*/ 628306 w 4886945"/>
                    <a:gd name="connsiteY1630" fmla="*/ 4490926 h 5733505"/>
                    <a:gd name="connsiteX1631" fmla="*/ 625215 w 4886945"/>
                    <a:gd name="connsiteY1631" fmla="*/ 4488242 h 5733505"/>
                    <a:gd name="connsiteX1632" fmla="*/ 625051 w 4886945"/>
                    <a:gd name="connsiteY1632" fmla="*/ 4483836 h 5733505"/>
                    <a:gd name="connsiteX1633" fmla="*/ 624998 w 4886945"/>
                    <a:gd name="connsiteY1633" fmla="*/ 4482384 h 5733505"/>
                    <a:gd name="connsiteX1634" fmla="*/ 621155 w 4886945"/>
                    <a:gd name="connsiteY1634" fmla="*/ 4479724 h 5733505"/>
                    <a:gd name="connsiteX1635" fmla="*/ 614428 w 4886945"/>
                    <a:gd name="connsiteY1635" fmla="*/ 4480236 h 5733505"/>
                    <a:gd name="connsiteX1636" fmla="*/ 610277 w 4886945"/>
                    <a:gd name="connsiteY1636" fmla="*/ 4482945 h 5733505"/>
                    <a:gd name="connsiteX1637" fmla="*/ 609810 w 4886945"/>
                    <a:gd name="connsiteY1637" fmla="*/ 4483666 h 5733505"/>
                    <a:gd name="connsiteX1638" fmla="*/ 602475 w 4886945"/>
                    <a:gd name="connsiteY1638" fmla="*/ 4494965 h 5733505"/>
                    <a:gd name="connsiteX1639" fmla="*/ 593899 w 4886945"/>
                    <a:gd name="connsiteY1639" fmla="*/ 4499370 h 5733505"/>
                    <a:gd name="connsiteX1640" fmla="*/ 590197 w 4886945"/>
                    <a:gd name="connsiteY1640" fmla="*/ 4507400 h 5733505"/>
                    <a:gd name="connsiteX1641" fmla="*/ 587254 w 4886945"/>
                    <a:gd name="connsiteY1641" fmla="*/ 4509047 h 5733505"/>
                    <a:gd name="connsiteX1642" fmla="*/ 583754 w 4886945"/>
                    <a:gd name="connsiteY1642" fmla="*/ 4515552 h 5733505"/>
                    <a:gd name="connsiteX1643" fmla="*/ 580844 w 4886945"/>
                    <a:gd name="connsiteY1643" fmla="*/ 4517956 h 5733505"/>
                    <a:gd name="connsiteX1644" fmla="*/ 574843 w 4886945"/>
                    <a:gd name="connsiteY1644" fmla="*/ 4517931 h 5733505"/>
                    <a:gd name="connsiteX1645" fmla="*/ 572742 w 4886945"/>
                    <a:gd name="connsiteY1645" fmla="*/ 4519103 h 5733505"/>
                    <a:gd name="connsiteX1646" fmla="*/ 570934 w 4886945"/>
                    <a:gd name="connsiteY1646" fmla="*/ 4520115 h 5733505"/>
                    <a:gd name="connsiteX1647" fmla="*/ 565216 w 4886945"/>
                    <a:gd name="connsiteY1647" fmla="*/ 4520848 h 5733505"/>
                    <a:gd name="connsiteX1648" fmla="*/ 559516 w 4886945"/>
                    <a:gd name="connsiteY1648" fmla="*/ 4509157 h 5733505"/>
                    <a:gd name="connsiteX1649" fmla="*/ 558998 w 4886945"/>
                    <a:gd name="connsiteY1649" fmla="*/ 4508084 h 5733505"/>
                    <a:gd name="connsiteX1650" fmla="*/ 555639 w 4886945"/>
                    <a:gd name="connsiteY1650" fmla="*/ 4505155 h 5733505"/>
                    <a:gd name="connsiteX1651" fmla="*/ 549878 w 4886945"/>
                    <a:gd name="connsiteY1651" fmla="*/ 4504618 h 5733505"/>
                    <a:gd name="connsiteX1652" fmla="*/ 543727 w 4886945"/>
                    <a:gd name="connsiteY1652" fmla="*/ 4507144 h 5733505"/>
                    <a:gd name="connsiteX1653" fmla="*/ 532083 w 4886945"/>
                    <a:gd name="connsiteY1653" fmla="*/ 4516515 h 5733505"/>
                    <a:gd name="connsiteX1654" fmla="*/ 528595 w 4886945"/>
                    <a:gd name="connsiteY1654" fmla="*/ 4516820 h 5733505"/>
                    <a:gd name="connsiteX1655" fmla="*/ 527107 w 4886945"/>
                    <a:gd name="connsiteY1655" fmla="*/ 4516955 h 5733505"/>
                    <a:gd name="connsiteX1656" fmla="*/ 522039 w 4886945"/>
                    <a:gd name="connsiteY1656" fmla="*/ 4521738 h 5733505"/>
                    <a:gd name="connsiteX1657" fmla="*/ 514587 w 4886945"/>
                    <a:gd name="connsiteY1657" fmla="*/ 4522800 h 5733505"/>
                    <a:gd name="connsiteX1658" fmla="*/ 509710 w 4886945"/>
                    <a:gd name="connsiteY1658" fmla="*/ 4519420 h 5733505"/>
                    <a:gd name="connsiteX1659" fmla="*/ 499758 w 4886945"/>
                    <a:gd name="connsiteY1659" fmla="*/ 4500432 h 5733505"/>
                    <a:gd name="connsiteX1660" fmla="*/ 495490 w 4886945"/>
                    <a:gd name="connsiteY1660" fmla="*/ 4499834 h 5733505"/>
                    <a:gd name="connsiteX1661" fmla="*/ 493339 w 4886945"/>
                    <a:gd name="connsiteY1661" fmla="*/ 4502470 h 5733505"/>
                    <a:gd name="connsiteX1662" fmla="*/ 494974 w 4886945"/>
                    <a:gd name="connsiteY1662" fmla="*/ 4512599 h 5733505"/>
                    <a:gd name="connsiteX1663" fmla="*/ 492639 w 4886945"/>
                    <a:gd name="connsiteY1663" fmla="*/ 4523642 h 5733505"/>
                    <a:gd name="connsiteX1664" fmla="*/ 489064 w 4886945"/>
                    <a:gd name="connsiteY1664" fmla="*/ 4521494 h 5733505"/>
                    <a:gd name="connsiteX1665" fmla="*/ 482787 w 4886945"/>
                    <a:gd name="connsiteY1665" fmla="*/ 4507461 h 5733505"/>
                    <a:gd name="connsiteX1666" fmla="*/ 480003 w 4886945"/>
                    <a:gd name="connsiteY1666" fmla="*/ 4506558 h 5733505"/>
                    <a:gd name="connsiteX1667" fmla="*/ 480762 w 4886945"/>
                    <a:gd name="connsiteY1667" fmla="*/ 4513404 h 5733505"/>
                    <a:gd name="connsiteX1668" fmla="*/ 476828 w 4886945"/>
                    <a:gd name="connsiteY1668" fmla="*/ 4521714 h 5733505"/>
                    <a:gd name="connsiteX1669" fmla="*/ 479087 w 4886945"/>
                    <a:gd name="connsiteY1669" fmla="*/ 4528511 h 5733505"/>
                    <a:gd name="connsiteX1670" fmla="*/ 489047 w 4886945"/>
                    <a:gd name="connsiteY1670" fmla="*/ 4534490 h 5733505"/>
                    <a:gd name="connsiteX1671" fmla="*/ 491264 w 4886945"/>
                    <a:gd name="connsiteY1671" fmla="*/ 4540262 h 5733505"/>
                    <a:gd name="connsiteX1672" fmla="*/ 489989 w 4886945"/>
                    <a:gd name="connsiteY1672" fmla="*/ 4546168 h 5733505"/>
                    <a:gd name="connsiteX1673" fmla="*/ 486379 w 4886945"/>
                    <a:gd name="connsiteY1673" fmla="*/ 4549878 h 5733505"/>
                    <a:gd name="connsiteX1674" fmla="*/ 482621 w 4886945"/>
                    <a:gd name="connsiteY1674" fmla="*/ 4549512 h 5733505"/>
                    <a:gd name="connsiteX1675" fmla="*/ 475998 w 4886945"/>
                    <a:gd name="connsiteY1675" fmla="*/ 4545753 h 5733505"/>
                    <a:gd name="connsiteX1676" fmla="*/ 447854 w 4886945"/>
                    <a:gd name="connsiteY1676" fmla="*/ 4529731 h 5733505"/>
                    <a:gd name="connsiteX1677" fmla="*/ 442810 w 4886945"/>
                    <a:gd name="connsiteY1677" fmla="*/ 4526863 h 5733505"/>
                    <a:gd name="connsiteX1678" fmla="*/ 435075 w 4886945"/>
                    <a:gd name="connsiteY1678" fmla="*/ 4520543 h 5733505"/>
                    <a:gd name="connsiteX1679" fmla="*/ 410994 w 4886945"/>
                    <a:gd name="connsiteY1679" fmla="*/ 4491695 h 5733505"/>
                    <a:gd name="connsiteX1680" fmla="*/ 409952 w 4886945"/>
                    <a:gd name="connsiteY1680" fmla="*/ 4490438 h 5733505"/>
                    <a:gd name="connsiteX1681" fmla="*/ 404567 w 4886945"/>
                    <a:gd name="connsiteY1681" fmla="*/ 4486838 h 5733505"/>
                    <a:gd name="connsiteX1682" fmla="*/ 376548 w 4886945"/>
                    <a:gd name="connsiteY1682" fmla="*/ 4477710 h 5733505"/>
                    <a:gd name="connsiteX1683" fmla="*/ 375782 w 4886945"/>
                    <a:gd name="connsiteY1683" fmla="*/ 4477491 h 5733505"/>
                    <a:gd name="connsiteX1684" fmla="*/ 374963 w 4886945"/>
                    <a:gd name="connsiteY1684" fmla="*/ 4477320 h 5733505"/>
                    <a:gd name="connsiteX1685" fmla="*/ 374178 w 4886945"/>
                    <a:gd name="connsiteY1685" fmla="*/ 4476930 h 5733505"/>
                    <a:gd name="connsiteX1686" fmla="*/ 372443 w 4886945"/>
                    <a:gd name="connsiteY1686" fmla="*/ 4476636 h 5733505"/>
                    <a:gd name="connsiteX1687" fmla="*/ 365684 w 4886945"/>
                    <a:gd name="connsiteY1687" fmla="*/ 4476405 h 5733505"/>
                    <a:gd name="connsiteX1688" fmla="*/ 361548 w 4886945"/>
                    <a:gd name="connsiteY1688" fmla="*/ 4479114 h 5733505"/>
                    <a:gd name="connsiteX1689" fmla="*/ 359039 w 4886945"/>
                    <a:gd name="connsiteY1689" fmla="*/ 4485325 h 5733505"/>
                    <a:gd name="connsiteX1690" fmla="*/ 354479 w 4886945"/>
                    <a:gd name="connsiteY1690" fmla="*/ 4483727 h 5733505"/>
                    <a:gd name="connsiteX1691" fmla="*/ 350446 w 4886945"/>
                    <a:gd name="connsiteY1691" fmla="*/ 4476246 h 5733505"/>
                    <a:gd name="connsiteX1692" fmla="*/ 353530 w 4886945"/>
                    <a:gd name="connsiteY1692" fmla="*/ 4465666 h 5733505"/>
                    <a:gd name="connsiteX1693" fmla="*/ 352055 w 4886945"/>
                    <a:gd name="connsiteY1693" fmla="*/ 4459614 h 5733505"/>
                    <a:gd name="connsiteX1694" fmla="*/ 347645 w 4886945"/>
                    <a:gd name="connsiteY1694" fmla="*/ 4462079 h 5733505"/>
                    <a:gd name="connsiteX1695" fmla="*/ 346136 w 4886945"/>
                    <a:gd name="connsiteY1695" fmla="*/ 4464653 h 5733505"/>
                    <a:gd name="connsiteX1696" fmla="*/ 344127 w 4886945"/>
                    <a:gd name="connsiteY1696" fmla="*/ 4468082 h 5733505"/>
                    <a:gd name="connsiteX1697" fmla="*/ 340927 w 4886945"/>
                    <a:gd name="connsiteY1697" fmla="*/ 4469229 h 5733505"/>
                    <a:gd name="connsiteX1698" fmla="*/ 340069 w 4886945"/>
                    <a:gd name="connsiteY1698" fmla="*/ 4466459 h 5733505"/>
                    <a:gd name="connsiteX1699" fmla="*/ 343043 w 4886945"/>
                    <a:gd name="connsiteY1699" fmla="*/ 4446459 h 5733505"/>
                    <a:gd name="connsiteX1700" fmla="*/ 346629 w 4886945"/>
                    <a:gd name="connsiteY1700" fmla="*/ 4442249 h 5733505"/>
                    <a:gd name="connsiteX1701" fmla="*/ 357855 w 4886945"/>
                    <a:gd name="connsiteY1701" fmla="*/ 4435171 h 5733505"/>
                    <a:gd name="connsiteX1702" fmla="*/ 358573 w 4886945"/>
                    <a:gd name="connsiteY1702" fmla="*/ 4434378 h 5733505"/>
                    <a:gd name="connsiteX1703" fmla="*/ 362416 w 4886945"/>
                    <a:gd name="connsiteY1703" fmla="*/ 4430144 h 5733505"/>
                    <a:gd name="connsiteX1704" fmla="*/ 361765 w 4886945"/>
                    <a:gd name="connsiteY1704" fmla="*/ 4426349 h 5733505"/>
                    <a:gd name="connsiteX1705" fmla="*/ 358362 w 4886945"/>
                    <a:gd name="connsiteY1705" fmla="*/ 4425726 h 5733505"/>
                    <a:gd name="connsiteX1706" fmla="*/ 357231 w 4886945"/>
                    <a:gd name="connsiteY1706" fmla="*/ 4425507 h 5733505"/>
                    <a:gd name="connsiteX1707" fmla="*/ 353871 w 4886945"/>
                    <a:gd name="connsiteY1707" fmla="*/ 4428960 h 5733505"/>
                    <a:gd name="connsiteX1708" fmla="*/ 349646 w 4886945"/>
                    <a:gd name="connsiteY1708" fmla="*/ 4429644 h 5733505"/>
                    <a:gd name="connsiteX1709" fmla="*/ 347094 w 4886945"/>
                    <a:gd name="connsiteY1709" fmla="*/ 4434830 h 5733505"/>
                    <a:gd name="connsiteX1710" fmla="*/ 341544 w 4886945"/>
                    <a:gd name="connsiteY1710" fmla="*/ 4433524 h 5733505"/>
                    <a:gd name="connsiteX1711" fmla="*/ 338268 w 4886945"/>
                    <a:gd name="connsiteY1711" fmla="*/ 4426276 h 5733505"/>
                    <a:gd name="connsiteX1712" fmla="*/ 334891 w 4886945"/>
                    <a:gd name="connsiteY1712" fmla="*/ 4423090 h 5733505"/>
                    <a:gd name="connsiteX1713" fmla="*/ 330374 w 4886945"/>
                    <a:gd name="connsiteY1713" fmla="*/ 4422505 h 5733505"/>
                    <a:gd name="connsiteX1714" fmla="*/ 312819 w 4886945"/>
                    <a:gd name="connsiteY1714" fmla="*/ 4427545 h 5733505"/>
                    <a:gd name="connsiteX1715" fmla="*/ 292414 w 4886945"/>
                    <a:gd name="connsiteY1715" fmla="*/ 4429900 h 5733505"/>
                    <a:gd name="connsiteX1716" fmla="*/ 285313 w 4886945"/>
                    <a:gd name="connsiteY1716" fmla="*/ 4433500 h 5733505"/>
                    <a:gd name="connsiteX1717" fmla="*/ 284679 w 4886945"/>
                    <a:gd name="connsiteY1717" fmla="*/ 4436575 h 5733505"/>
                    <a:gd name="connsiteX1718" fmla="*/ 284905 w 4886945"/>
                    <a:gd name="connsiteY1718" fmla="*/ 4442432 h 5733505"/>
                    <a:gd name="connsiteX1719" fmla="*/ 291939 w 4886945"/>
                    <a:gd name="connsiteY1719" fmla="*/ 4449790 h 5733505"/>
                    <a:gd name="connsiteX1720" fmla="*/ 297274 w 4886945"/>
                    <a:gd name="connsiteY1720" fmla="*/ 4451877 h 5733505"/>
                    <a:gd name="connsiteX1721" fmla="*/ 308977 w 4886945"/>
                    <a:gd name="connsiteY1721" fmla="*/ 4450889 h 5733505"/>
                    <a:gd name="connsiteX1722" fmla="*/ 310944 w 4886945"/>
                    <a:gd name="connsiteY1722" fmla="*/ 4451560 h 5733505"/>
                    <a:gd name="connsiteX1723" fmla="*/ 314295 w 4886945"/>
                    <a:gd name="connsiteY1723" fmla="*/ 4452719 h 5733505"/>
                    <a:gd name="connsiteX1724" fmla="*/ 334784 w 4886945"/>
                    <a:gd name="connsiteY1724" fmla="*/ 4465398 h 5733505"/>
                    <a:gd name="connsiteX1725" fmla="*/ 346327 w 4886945"/>
                    <a:gd name="connsiteY1725" fmla="*/ 4486094 h 5733505"/>
                    <a:gd name="connsiteX1726" fmla="*/ 360681 w 4886945"/>
                    <a:gd name="connsiteY1726" fmla="*/ 4503288 h 5733505"/>
                    <a:gd name="connsiteX1727" fmla="*/ 358122 w 4886945"/>
                    <a:gd name="connsiteY1727" fmla="*/ 4507022 h 5733505"/>
                    <a:gd name="connsiteX1728" fmla="*/ 298574 w 4886945"/>
                    <a:gd name="connsiteY1728" fmla="*/ 4463274 h 5733505"/>
                    <a:gd name="connsiteX1729" fmla="*/ 293315 w 4886945"/>
                    <a:gd name="connsiteY1729" fmla="*/ 4459419 h 5733505"/>
                    <a:gd name="connsiteX1730" fmla="*/ 267591 w 4886945"/>
                    <a:gd name="connsiteY1730" fmla="*/ 4446959 h 5733505"/>
                    <a:gd name="connsiteX1731" fmla="*/ 239185 w 4886945"/>
                    <a:gd name="connsiteY1731" fmla="*/ 4430010 h 5733505"/>
                    <a:gd name="connsiteX1732" fmla="*/ 230091 w 4886945"/>
                    <a:gd name="connsiteY1732" fmla="*/ 4427581 h 5733505"/>
                    <a:gd name="connsiteX1733" fmla="*/ 218630 w 4886945"/>
                    <a:gd name="connsiteY1733" fmla="*/ 4428557 h 5733505"/>
                    <a:gd name="connsiteX1734" fmla="*/ 202438 w 4886945"/>
                    <a:gd name="connsiteY1734" fmla="*/ 4435501 h 5733505"/>
                    <a:gd name="connsiteX1735" fmla="*/ 200200 w 4886945"/>
                    <a:gd name="connsiteY1735" fmla="*/ 4436453 h 5733505"/>
                    <a:gd name="connsiteX1736" fmla="*/ 193924 w 4886945"/>
                    <a:gd name="connsiteY1736" fmla="*/ 4442066 h 5733505"/>
                    <a:gd name="connsiteX1737" fmla="*/ 186847 w 4886945"/>
                    <a:gd name="connsiteY1737" fmla="*/ 4452804 h 5733505"/>
                    <a:gd name="connsiteX1738" fmla="*/ 183187 w 4886945"/>
                    <a:gd name="connsiteY1738" fmla="*/ 4454989 h 5733505"/>
                    <a:gd name="connsiteX1739" fmla="*/ 174185 w 4886945"/>
                    <a:gd name="connsiteY1739" fmla="*/ 4454855 h 5733505"/>
                    <a:gd name="connsiteX1740" fmla="*/ 166442 w 4886945"/>
                    <a:gd name="connsiteY1740" fmla="*/ 4453073 h 5733505"/>
                    <a:gd name="connsiteX1741" fmla="*/ 150729 w 4886945"/>
                    <a:gd name="connsiteY1741" fmla="*/ 4449449 h 5733505"/>
                    <a:gd name="connsiteX1742" fmla="*/ 132858 w 4886945"/>
                    <a:gd name="connsiteY1742" fmla="*/ 4452487 h 5733505"/>
                    <a:gd name="connsiteX1743" fmla="*/ 127315 w 4886945"/>
                    <a:gd name="connsiteY1743" fmla="*/ 4451450 h 5733505"/>
                    <a:gd name="connsiteX1744" fmla="*/ 114503 w 4886945"/>
                    <a:gd name="connsiteY1744" fmla="*/ 4443567 h 5733505"/>
                    <a:gd name="connsiteX1745" fmla="*/ 109260 w 4886945"/>
                    <a:gd name="connsiteY1745" fmla="*/ 4443787 h 5733505"/>
                    <a:gd name="connsiteX1746" fmla="*/ 90506 w 4886945"/>
                    <a:gd name="connsiteY1746" fmla="*/ 4449668 h 5733505"/>
                    <a:gd name="connsiteX1747" fmla="*/ 84579 w 4886945"/>
                    <a:gd name="connsiteY1747" fmla="*/ 4457564 h 5733505"/>
                    <a:gd name="connsiteX1748" fmla="*/ 70826 w 4886945"/>
                    <a:gd name="connsiteY1748" fmla="*/ 4457380 h 5733505"/>
                    <a:gd name="connsiteX1749" fmla="*/ 45036 w 4886945"/>
                    <a:gd name="connsiteY1749" fmla="*/ 4468400 h 5733505"/>
                    <a:gd name="connsiteX1750" fmla="*/ 34892 w 4886945"/>
                    <a:gd name="connsiteY1750" fmla="*/ 4470877 h 5733505"/>
                    <a:gd name="connsiteX1751" fmla="*/ 25489 w 4886945"/>
                    <a:gd name="connsiteY1751" fmla="*/ 4471084 h 5733505"/>
                    <a:gd name="connsiteX1752" fmla="*/ 22155 w 4886945"/>
                    <a:gd name="connsiteY1752" fmla="*/ 4471158 h 5733505"/>
                    <a:gd name="connsiteX1753" fmla="*/ 6718 w 4886945"/>
                    <a:gd name="connsiteY1753" fmla="*/ 4466459 h 5733505"/>
                    <a:gd name="connsiteX1754" fmla="*/ 0 w 4886945"/>
                    <a:gd name="connsiteY1754" fmla="*/ 4461139 h 5733505"/>
                    <a:gd name="connsiteX1755" fmla="*/ 567 w 4886945"/>
                    <a:gd name="connsiteY1755" fmla="*/ 4456526 h 5733505"/>
                    <a:gd name="connsiteX1756" fmla="*/ 7460 w 4886945"/>
                    <a:gd name="connsiteY1756" fmla="*/ 4448082 h 5733505"/>
                    <a:gd name="connsiteX1757" fmla="*/ 8926 w 4886945"/>
                    <a:gd name="connsiteY1757" fmla="*/ 4435013 h 5733505"/>
                    <a:gd name="connsiteX1758" fmla="*/ 35925 w 4886945"/>
                    <a:gd name="connsiteY1758" fmla="*/ 4404567 h 5733505"/>
                    <a:gd name="connsiteX1759" fmla="*/ 38341 w 4886945"/>
                    <a:gd name="connsiteY1759" fmla="*/ 4403761 h 5733505"/>
                    <a:gd name="connsiteX1760" fmla="*/ 42093 w 4886945"/>
                    <a:gd name="connsiteY1760" fmla="*/ 4402517 h 5733505"/>
                    <a:gd name="connsiteX1761" fmla="*/ 47353 w 4886945"/>
                    <a:gd name="connsiteY1761" fmla="*/ 4396683 h 5733505"/>
                    <a:gd name="connsiteX1762" fmla="*/ 56505 w 4886945"/>
                    <a:gd name="connsiteY1762" fmla="*/ 4400381 h 5733505"/>
                    <a:gd name="connsiteX1763" fmla="*/ 65958 w 4886945"/>
                    <a:gd name="connsiteY1763" fmla="*/ 4399222 h 5733505"/>
                    <a:gd name="connsiteX1764" fmla="*/ 77136 w 4886945"/>
                    <a:gd name="connsiteY1764" fmla="*/ 4384981 h 5733505"/>
                    <a:gd name="connsiteX1765" fmla="*/ 76510 w 4886945"/>
                    <a:gd name="connsiteY1765" fmla="*/ 4381955 h 5733505"/>
                    <a:gd name="connsiteX1766" fmla="*/ 70092 w 4886945"/>
                    <a:gd name="connsiteY1766" fmla="*/ 4384005 h 5733505"/>
                    <a:gd name="connsiteX1767" fmla="*/ 66881 w 4886945"/>
                    <a:gd name="connsiteY1767" fmla="*/ 4381222 h 5733505"/>
                    <a:gd name="connsiteX1768" fmla="*/ 62457 w 4886945"/>
                    <a:gd name="connsiteY1768" fmla="*/ 4380759 h 5733505"/>
                    <a:gd name="connsiteX1769" fmla="*/ 56332 w 4886945"/>
                    <a:gd name="connsiteY1769" fmla="*/ 4383846 h 5733505"/>
                    <a:gd name="connsiteX1770" fmla="*/ 61690 w 4886945"/>
                    <a:gd name="connsiteY1770" fmla="*/ 4374657 h 5733505"/>
                    <a:gd name="connsiteX1771" fmla="*/ 69366 w 4886945"/>
                    <a:gd name="connsiteY1771" fmla="*/ 4365957 h 5733505"/>
                    <a:gd name="connsiteX1772" fmla="*/ 77410 w 4886945"/>
                    <a:gd name="connsiteY1772" fmla="*/ 4357940 h 5733505"/>
                    <a:gd name="connsiteX1773" fmla="*/ 88172 w 4886945"/>
                    <a:gd name="connsiteY1773" fmla="*/ 4348446 h 5733505"/>
                    <a:gd name="connsiteX1774" fmla="*/ 98308 w 4886945"/>
                    <a:gd name="connsiteY1774" fmla="*/ 4340721 h 5733505"/>
                    <a:gd name="connsiteX1775" fmla="*/ 109718 w 4886945"/>
                    <a:gd name="connsiteY1775" fmla="*/ 4329787 h 5733505"/>
                    <a:gd name="connsiteX1776" fmla="*/ 120755 w 4886945"/>
                    <a:gd name="connsiteY1776" fmla="*/ 4317817 h 5733505"/>
                    <a:gd name="connsiteX1777" fmla="*/ 132474 w 4886945"/>
                    <a:gd name="connsiteY1777" fmla="*/ 4305467 h 5733505"/>
                    <a:gd name="connsiteX1778" fmla="*/ 144953 w 4886945"/>
                    <a:gd name="connsiteY1778" fmla="*/ 4295205 h 5733505"/>
                    <a:gd name="connsiteX1779" fmla="*/ 151246 w 4886945"/>
                    <a:gd name="connsiteY1779" fmla="*/ 4291226 h 5733505"/>
                    <a:gd name="connsiteX1780" fmla="*/ 163907 w 4886945"/>
                    <a:gd name="connsiteY1780" fmla="*/ 4286602 h 5733505"/>
                    <a:gd name="connsiteX1781" fmla="*/ 174827 w 4886945"/>
                    <a:gd name="connsiteY1781" fmla="*/ 4281672 h 5733505"/>
                    <a:gd name="connsiteX1782" fmla="*/ 186754 w 4886945"/>
                    <a:gd name="connsiteY1782" fmla="*/ 4275656 h 5733505"/>
                    <a:gd name="connsiteX1783" fmla="*/ 195857 w 4886945"/>
                    <a:gd name="connsiteY1783" fmla="*/ 4267980 h 5733505"/>
                    <a:gd name="connsiteX1784" fmla="*/ 204626 w 4886945"/>
                    <a:gd name="connsiteY1784" fmla="*/ 4260659 h 5733505"/>
                    <a:gd name="connsiteX1785" fmla="*/ 212453 w 4886945"/>
                    <a:gd name="connsiteY1785" fmla="*/ 4256180 h 5733505"/>
                    <a:gd name="connsiteX1786" fmla="*/ 225064 w 4886945"/>
                    <a:gd name="connsiteY1786" fmla="*/ 4249798 h 5733505"/>
                    <a:gd name="connsiteX1787" fmla="*/ 241560 w 4886945"/>
                    <a:gd name="connsiteY1787" fmla="*/ 4246113 h 5733505"/>
                    <a:gd name="connsiteX1788" fmla="*/ 251117 w 4886945"/>
                    <a:gd name="connsiteY1788" fmla="*/ 4243892 h 5733505"/>
                    <a:gd name="connsiteX1789" fmla="*/ 259089 w 4886945"/>
                    <a:gd name="connsiteY1789" fmla="*/ 4242037 h 5733505"/>
                    <a:gd name="connsiteX1790" fmla="*/ 277352 w 4886945"/>
                    <a:gd name="connsiteY1790" fmla="*/ 4239352 h 5733505"/>
                    <a:gd name="connsiteX1791" fmla="*/ 289030 w 4886945"/>
                    <a:gd name="connsiteY1791" fmla="*/ 4236167 h 5733505"/>
                    <a:gd name="connsiteX1792" fmla="*/ 296849 w 4886945"/>
                    <a:gd name="connsiteY1792" fmla="*/ 4231347 h 5733505"/>
                    <a:gd name="connsiteX1793" fmla="*/ 313394 w 4886945"/>
                    <a:gd name="connsiteY1793" fmla="*/ 4217058 h 5733505"/>
                    <a:gd name="connsiteX1794" fmla="*/ 325081 w 4886945"/>
                    <a:gd name="connsiteY1794" fmla="*/ 4203024 h 5733505"/>
                    <a:gd name="connsiteX1795" fmla="*/ 338785 w 4886945"/>
                    <a:gd name="connsiteY1795" fmla="*/ 4188625 h 5733505"/>
                    <a:gd name="connsiteX1796" fmla="*/ 351188 w 4886945"/>
                    <a:gd name="connsiteY1796" fmla="*/ 4174872 h 5733505"/>
                    <a:gd name="connsiteX1797" fmla="*/ 359840 w 4886945"/>
                    <a:gd name="connsiteY1797" fmla="*/ 4162987 h 5733505"/>
                    <a:gd name="connsiteX1798" fmla="*/ 371609 w 4886945"/>
                    <a:gd name="connsiteY1798" fmla="*/ 4151016 h 5733505"/>
                    <a:gd name="connsiteX1799" fmla="*/ 381003 w 4886945"/>
                    <a:gd name="connsiteY1799" fmla="*/ 4140521 h 5733505"/>
                    <a:gd name="connsiteX1800" fmla="*/ 386405 w 4886945"/>
                    <a:gd name="connsiteY1800" fmla="*/ 4133529 h 5733505"/>
                    <a:gd name="connsiteX1801" fmla="*/ 389347 w 4886945"/>
                    <a:gd name="connsiteY1801" fmla="*/ 4129710 h 5733505"/>
                    <a:gd name="connsiteX1802" fmla="*/ 391280 w 4886945"/>
                    <a:gd name="connsiteY1802" fmla="*/ 4124731 h 5733505"/>
                    <a:gd name="connsiteX1803" fmla="*/ 390789 w 4886945"/>
                    <a:gd name="connsiteY1803" fmla="*/ 4119813 h 5733505"/>
                    <a:gd name="connsiteX1804" fmla="*/ 387655 w 4886945"/>
                    <a:gd name="connsiteY1804" fmla="*/ 4107586 h 5733505"/>
                    <a:gd name="connsiteX1805" fmla="*/ 384596 w 4886945"/>
                    <a:gd name="connsiteY1805" fmla="*/ 4097823 h 5733505"/>
                    <a:gd name="connsiteX1806" fmla="*/ 385354 w 4886945"/>
                    <a:gd name="connsiteY1806" fmla="*/ 4086267 h 5733505"/>
                    <a:gd name="connsiteX1807" fmla="*/ 387689 w 4886945"/>
                    <a:gd name="connsiteY1807" fmla="*/ 4071416 h 5733505"/>
                    <a:gd name="connsiteX1808" fmla="*/ 388506 w 4886945"/>
                    <a:gd name="connsiteY1808" fmla="*/ 4063643 h 5733505"/>
                    <a:gd name="connsiteX1809" fmla="*/ 389972 w 4886945"/>
                    <a:gd name="connsiteY1809" fmla="*/ 4054796 h 5733505"/>
                    <a:gd name="connsiteX1810" fmla="*/ 393932 w 4886945"/>
                    <a:gd name="connsiteY1810" fmla="*/ 4047987 h 5733505"/>
                    <a:gd name="connsiteX1811" fmla="*/ 400850 w 4886945"/>
                    <a:gd name="connsiteY1811" fmla="*/ 4035467 h 5733505"/>
                    <a:gd name="connsiteX1812" fmla="*/ 409111 w 4886945"/>
                    <a:gd name="connsiteY1812" fmla="*/ 4021483 h 5733505"/>
                    <a:gd name="connsiteX1813" fmla="*/ 410408 w 4886945"/>
                    <a:gd name="connsiteY1813" fmla="*/ 4019139 h 5733505"/>
                    <a:gd name="connsiteX1814" fmla="*/ 413062 w 4886945"/>
                    <a:gd name="connsiteY1814" fmla="*/ 4014319 h 5733505"/>
                    <a:gd name="connsiteX1815" fmla="*/ 415637 w 4886945"/>
                    <a:gd name="connsiteY1815" fmla="*/ 4007559 h 5733505"/>
                    <a:gd name="connsiteX1816" fmla="*/ 419646 w 4886945"/>
                    <a:gd name="connsiteY1816" fmla="*/ 4002153 h 5733505"/>
                    <a:gd name="connsiteX1817" fmla="*/ 426082 w 4886945"/>
                    <a:gd name="connsiteY1817" fmla="*/ 3997040 h 5733505"/>
                    <a:gd name="connsiteX1818" fmla="*/ 433400 w 4886945"/>
                    <a:gd name="connsiteY1818" fmla="*/ 3992964 h 5733505"/>
                    <a:gd name="connsiteX1819" fmla="*/ 445653 w 4886945"/>
                    <a:gd name="connsiteY1819" fmla="*/ 3984849 h 5733505"/>
                    <a:gd name="connsiteX1820" fmla="*/ 455456 w 4886945"/>
                    <a:gd name="connsiteY1820" fmla="*/ 3978297 h 5733505"/>
                    <a:gd name="connsiteX1821" fmla="*/ 457222 w 4886945"/>
                    <a:gd name="connsiteY1821" fmla="*/ 3977113 h 5733505"/>
                    <a:gd name="connsiteX1822" fmla="*/ 462974 w 4886945"/>
                    <a:gd name="connsiteY1822" fmla="*/ 3972012 h 5733505"/>
                    <a:gd name="connsiteX1823" fmla="*/ 471135 w 4886945"/>
                    <a:gd name="connsiteY1823" fmla="*/ 3966143 h 5733505"/>
                    <a:gd name="connsiteX1824" fmla="*/ 478894 w 4886945"/>
                    <a:gd name="connsiteY1824" fmla="*/ 3958528 h 5733505"/>
                    <a:gd name="connsiteX1825" fmla="*/ 484047 w 4886945"/>
                    <a:gd name="connsiteY1825" fmla="*/ 3951377 h 5733505"/>
                    <a:gd name="connsiteX1826" fmla="*/ 485904 w 4886945"/>
                    <a:gd name="connsiteY1826" fmla="*/ 3948814 h 5733505"/>
                    <a:gd name="connsiteX1827" fmla="*/ 488121 w 4886945"/>
                    <a:gd name="connsiteY1827" fmla="*/ 3941346 h 5733505"/>
                    <a:gd name="connsiteX1828" fmla="*/ 491806 w 4886945"/>
                    <a:gd name="connsiteY1828" fmla="*/ 3936660 h 5733505"/>
                    <a:gd name="connsiteX1829" fmla="*/ 497232 w 4886945"/>
                    <a:gd name="connsiteY1829" fmla="*/ 3932280 h 5733505"/>
                    <a:gd name="connsiteX1830" fmla="*/ 501241 w 4886945"/>
                    <a:gd name="connsiteY1830" fmla="*/ 3926886 h 5733505"/>
                    <a:gd name="connsiteX1831" fmla="*/ 501775 w 4886945"/>
                    <a:gd name="connsiteY1831" fmla="*/ 3921236 h 5733505"/>
                    <a:gd name="connsiteX1832" fmla="*/ 501300 w 4886945"/>
                    <a:gd name="connsiteY1832" fmla="*/ 3916672 h 5733505"/>
                    <a:gd name="connsiteX1833" fmla="*/ 502201 w 4886945"/>
                    <a:gd name="connsiteY1833" fmla="*/ 3911718 h 5733505"/>
                    <a:gd name="connsiteX1834" fmla="*/ 505075 w 4886945"/>
                    <a:gd name="connsiteY1834" fmla="*/ 3903176 h 5733505"/>
                    <a:gd name="connsiteX1835" fmla="*/ 512945 w 4886945"/>
                    <a:gd name="connsiteY1835" fmla="*/ 3886751 h 5733505"/>
                    <a:gd name="connsiteX1836" fmla="*/ 518629 w 4886945"/>
                    <a:gd name="connsiteY1836" fmla="*/ 3879197 h 5733505"/>
                    <a:gd name="connsiteX1837" fmla="*/ 525406 w 4886945"/>
                    <a:gd name="connsiteY1837" fmla="*/ 3872474 h 5733505"/>
                    <a:gd name="connsiteX1838" fmla="*/ 530507 w 4886945"/>
                    <a:gd name="connsiteY1838" fmla="*/ 3868801 h 5733505"/>
                    <a:gd name="connsiteX1839" fmla="*/ 531431 w 4886945"/>
                    <a:gd name="connsiteY1839" fmla="*/ 3868190 h 5733505"/>
                    <a:gd name="connsiteX1840" fmla="*/ 529245 w 4886945"/>
                    <a:gd name="connsiteY1840" fmla="*/ 3866824 h 5733505"/>
                    <a:gd name="connsiteX1841" fmla="*/ 527948 w 4886945"/>
                    <a:gd name="connsiteY1841" fmla="*/ 3866140 h 5733505"/>
                    <a:gd name="connsiteX1842" fmla="*/ 529240 w 4886945"/>
                    <a:gd name="connsiteY1842" fmla="*/ 3851350 h 5733505"/>
                    <a:gd name="connsiteX1843" fmla="*/ 528865 w 4886945"/>
                    <a:gd name="connsiteY1843" fmla="*/ 3842369 h 5733505"/>
                    <a:gd name="connsiteX1844" fmla="*/ 529032 w 4886945"/>
                    <a:gd name="connsiteY1844" fmla="*/ 3832411 h 5733505"/>
                    <a:gd name="connsiteX1845" fmla="*/ 531966 w 4886945"/>
                    <a:gd name="connsiteY1845" fmla="*/ 3824651 h 5733505"/>
                    <a:gd name="connsiteX1846" fmla="*/ 532800 w 4886945"/>
                    <a:gd name="connsiteY1846" fmla="*/ 3816841 h 5733505"/>
                    <a:gd name="connsiteX1847" fmla="*/ 536409 w 4886945"/>
                    <a:gd name="connsiteY1847" fmla="*/ 3810508 h 5733505"/>
                    <a:gd name="connsiteX1848" fmla="*/ 548587 w 4886945"/>
                    <a:gd name="connsiteY1848" fmla="*/ 3795071 h 5733505"/>
                    <a:gd name="connsiteX1849" fmla="*/ 554405 w 4886945"/>
                    <a:gd name="connsiteY1849" fmla="*/ 3783088 h 5733505"/>
                    <a:gd name="connsiteX1850" fmla="*/ 558123 w 4886945"/>
                    <a:gd name="connsiteY1850" fmla="*/ 3770348 h 5733505"/>
                    <a:gd name="connsiteX1851" fmla="*/ 556505 w 4886945"/>
                    <a:gd name="connsiteY1851" fmla="*/ 3741879 h 5733505"/>
                    <a:gd name="connsiteX1852" fmla="*/ 556064 w 4886945"/>
                    <a:gd name="connsiteY1852" fmla="*/ 3726235 h 5733505"/>
                    <a:gd name="connsiteX1853" fmla="*/ 556381 w 4886945"/>
                    <a:gd name="connsiteY1853" fmla="*/ 3707747 h 5733505"/>
                    <a:gd name="connsiteX1854" fmla="*/ 559307 w 4886945"/>
                    <a:gd name="connsiteY1854" fmla="*/ 3700694 h 5733505"/>
                    <a:gd name="connsiteX1855" fmla="*/ 570025 w 4886945"/>
                    <a:gd name="connsiteY1855" fmla="*/ 3689504 h 5733505"/>
                    <a:gd name="connsiteX1856" fmla="*/ 586438 w 4886945"/>
                    <a:gd name="connsiteY1856" fmla="*/ 3673433 h 5733505"/>
                    <a:gd name="connsiteX1857" fmla="*/ 591881 w 4886945"/>
                    <a:gd name="connsiteY1857" fmla="*/ 3659363 h 5733505"/>
                    <a:gd name="connsiteX1858" fmla="*/ 600583 w 4886945"/>
                    <a:gd name="connsiteY1858" fmla="*/ 3643170 h 5733505"/>
                    <a:gd name="connsiteX1859" fmla="*/ 609836 w 4886945"/>
                    <a:gd name="connsiteY1859" fmla="*/ 3636214 h 5733505"/>
                    <a:gd name="connsiteX1860" fmla="*/ 620438 w 4886945"/>
                    <a:gd name="connsiteY1860" fmla="*/ 3632138 h 5733505"/>
                    <a:gd name="connsiteX1861" fmla="*/ 633884 w 4886945"/>
                    <a:gd name="connsiteY1861" fmla="*/ 3625988 h 5733505"/>
                    <a:gd name="connsiteX1862" fmla="*/ 647436 w 4886945"/>
                    <a:gd name="connsiteY1862" fmla="*/ 3614139 h 5733505"/>
                    <a:gd name="connsiteX1863" fmla="*/ 653963 w 4886945"/>
                    <a:gd name="connsiteY1863" fmla="*/ 3602876 h 5733505"/>
                    <a:gd name="connsiteX1864" fmla="*/ 659831 w 4886945"/>
                    <a:gd name="connsiteY1864" fmla="*/ 3588757 h 5733505"/>
                    <a:gd name="connsiteX1865" fmla="*/ 660006 w 4886945"/>
                    <a:gd name="connsiteY1865" fmla="*/ 3578812 h 5733505"/>
                    <a:gd name="connsiteX1866" fmla="*/ 660890 w 4886945"/>
                    <a:gd name="connsiteY1866" fmla="*/ 3568867 h 5733505"/>
                    <a:gd name="connsiteX1867" fmla="*/ 661707 w 4886945"/>
                    <a:gd name="connsiteY1867" fmla="*/ 3562485 h 5733505"/>
                    <a:gd name="connsiteX1868" fmla="*/ 668117 w 4886945"/>
                    <a:gd name="connsiteY1868" fmla="*/ 3557616 h 5733505"/>
                    <a:gd name="connsiteX1869" fmla="*/ 687238 w 4886945"/>
                    <a:gd name="connsiteY1869" fmla="*/ 3549440 h 5733505"/>
                    <a:gd name="connsiteX1870" fmla="*/ 700024 w 4886945"/>
                    <a:gd name="connsiteY1870" fmla="*/ 3541850 h 5733505"/>
                    <a:gd name="connsiteX1871" fmla="*/ 708660 w 4886945"/>
                    <a:gd name="connsiteY1871" fmla="*/ 3530623 h 5733505"/>
                    <a:gd name="connsiteX1872" fmla="*/ 721038 w 4886945"/>
                    <a:gd name="connsiteY1872" fmla="*/ 3507389 h 5733505"/>
                    <a:gd name="connsiteX1873" fmla="*/ 726257 w 4886945"/>
                    <a:gd name="connsiteY1873" fmla="*/ 3491122 h 5733505"/>
                    <a:gd name="connsiteX1874" fmla="*/ 731542 w 4886945"/>
                    <a:gd name="connsiteY1874" fmla="*/ 3471305 h 5733505"/>
                    <a:gd name="connsiteX1875" fmla="*/ 731741 w 4886945"/>
                    <a:gd name="connsiteY1875" fmla="*/ 3460639 h 5733505"/>
                    <a:gd name="connsiteX1876" fmla="*/ 737785 w 4886945"/>
                    <a:gd name="connsiteY1876" fmla="*/ 3437991 h 5733505"/>
                    <a:gd name="connsiteX1877" fmla="*/ 744586 w 4886945"/>
                    <a:gd name="connsiteY1877" fmla="*/ 3412511 h 5733505"/>
                    <a:gd name="connsiteX1878" fmla="*/ 745486 w 4886945"/>
                    <a:gd name="connsiteY1878" fmla="*/ 3401859 h 5733505"/>
                    <a:gd name="connsiteX1879" fmla="*/ 749204 w 4886945"/>
                    <a:gd name="connsiteY1879" fmla="*/ 3391254 h 5733505"/>
                    <a:gd name="connsiteX1880" fmla="*/ 759632 w 4886945"/>
                    <a:gd name="connsiteY1880" fmla="*/ 3369485 h 5733505"/>
                    <a:gd name="connsiteX1881" fmla="*/ 771968 w 4886945"/>
                    <a:gd name="connsiteY1881" fmla="*/ 3349801 h 5733505"/>
                    <a:gd name="connsiteX1882" fmla="*/ 783546 w 4886945"/>
                    <a:gd name="connsiteY1882" fmla="*/ 3332949 h 5733505"/>
                    <a:gd name="connsiteX1883" fmla="*/ 795849 w 4886945"/>
                    <a:gd name="connsiteY1883" fmla="*/ 3315389 h 5733505"/>
                    <a:gd name="connsiteX1884" fmla="*/ 810227 w 4886945"/>
                    <a:gd name="connsiteY1884" fmla="*/ 3300026 h 5733505"/>
                    <a:gd name="connsiteX1885" fmla="*/ 820183 w 4886945"/>
                    <a:gd name="connsiteY1885" fmla="*/ 3287140 h 5733505"/>
                    <a:gd name="connsiteX1886" fmla="*/ 821063 w 4886945"/>
                    <a:gd name="connsiteY1886" fmla="*/ 3286005 h 5733505"/>
                    <a:gd name="connsiteX1887" fmla="*/ 829891 w 4886945"/>
                    <a:gd name="connsiteY1887" fmla="*/ 3266248 h 5733505"/>
                    <a:gd name="connsiteX1888" fmla="*/ 832241 w 4886945"/>
                    <a:gd name="connsiteY1888" fmla="*/ 3254204 h 5733505"/>
                    <a:gd name="connsiteX1889" fmla="*/ 833883 w 4886945"/>
                    <a:gd name="connsiteY1889" fmla="*/ 3242136 h 5733505"/>
                    <a:gd name="connsiteX1890" fmla="*/ 829941 w 4886945"/>
                    <a:gd name="connsiteY1890" fmla="*/ 3227114 h 5733505"/>
                    <a:gd name="connsiteX1891" fmla="*/ 823281 w 4886945"/>
                    <a:gd name="connsiteY1891" fmla="*/ 3207052 h 5733505"/>
                    <a:gd name="connsiteX1892" fmla="*/ 819313 w 4886945"/>
                    <a:gd name="connsiteY1892" fmla="*/ 3193458 h 5733505"/>
                    <a:gd name="connsiteX1893" fmla="*/ 817421 w 4886945"/>
                    <a:gd name="connsiteY1893" fmla="*/ 3182036 h 5733505"/>
                    <a:gd name="connsiteX1894" fmla="*/ 816838 w 4886945"/>
                    <a:gd name="connsiteY1894" fmla="*/ 3175618 h 5733505"/>
                    <a:gd name="connsiteX1895" fmla="*/ 820555 w 4886945"/>
                    <a:gd name="connsiteY1895" fmla="*/ 3165721 h 5733505"/>
                    <a:gd name="connsiteX1896" fmla="*/ 822373 w 4886945"/>
                    <a:gd name="connsiteY1896" fmla="*/ 3144415 h 5733505"/>
                    <a:gd name="connsiteX1897" fmla="*/ 822071 w 4886945"/>
                    <a:gd name="connsiteY1897" fmla="*/ 3123048 h 5733505"/>
                    <a:gd name="connsiteX1898" fmla="*/ 823989 w 4886945"/>
                    <a:gd name="connsiteY1898" fmla="*/ 3098227 h 5733505"/>
                    <a:gd name="connsiteX1899" fmla="*/ 823663 w 4886945"/>
                    <a:gd name="connsiteY1899" fmla="*/ 3078300 h 5733505"/>
                    <a:gd name="connsiteX1900" fmla="*/ 828557 w 4886945"/>
                    <a:gd name="connsiteY1900" fmla="*/ 3044230 h 5733505"/>
                    <a:gd name="connsiteX1901" fmla="*/ 832567 w 4886945"/>
                    <a:gd name="connsiteY1901" fmla="*/ 3019385 h 5733505"/>
                    <a:gd name="connsiteX1902" fmla="*/ 834891 w 4886945"/>
                    <a:gd name="connsiteY1902" fmla="*/ 3008756 h 5733505"/>
                    <a:gd name="connsiteX1903" fmla="*/ 836659 w 4886945"/>
                    <a:gd name="connsiteY1903" fmla="*/ 2990281 h 5733505"/>
                    <a:gd name="connsiteX1904" fmla="*/ 838968 w 4886945"/>
                    <a:gd name="connsiteY1904" fmla="*/ 2980360 h 5733505"/>
                    <a:gd name="connsiteX1905" fmla="*/ 847136 w 4886945"/>
                    <a:gd name="connsiteY1905" fmla="*/ 2959884 h 5733505"/>
                    <a:gd name="connsiteX1906" fmla="*/ 847995 w 4886945"/>
                    <a:gd name="connsiteY1906" fmla="*/ 2952062 h 5733505"/>
                    <a:gd name="connsiteX1907" fmla="*/ 846753 w 4886945"/>
                    <a:gd name="connsiteY1907" fmla="*/ 2943495 h 5733505"/>
                    <a:gd name="connsiteX1908" fmla="*/ 841968 w 4886945"/>
                    <a:gd name="connsiteY1908" fmla="*/ 2934856 h 5733505"/>
                    <a:gd name="connsiteX1909" fmla="*/ 832250 w 4886945"/>
                    <a:gd name="connsiteY1909" fmla="*/ 2926131 h 5733505"/>
                    <a:gd name="connsiteX1910" fmla="*/ 824823 w 4886945"/>
                    <a:gd name="connsiteY1910" fmla="*/ 2908180 h 5733505"/>
                    <a:gd name="connsiteX1911" fmla="*/ 815945 w 4886945"/>
                    <a:gd name="connsiteY1911" fmla="*/ 2892341 h 5733505"/>
                    <a:gd name="connsiteX1912" fmla="*/ 811245 w 4886945"/>
                    <a:gd name="connsiteY1912" fmla="*/ 2879430 h 5733505"/>
                    <a:gd name="connsiteX1913" fmla="*/ 807860 w 4886945"/>
                    <a:gd name="connsiteY1913" fmla="*/ 2871535 h 5733505"/>
                    <a:gd name="connsiteX1914" fmla="*/ 804426 w 4886945"/>
                    <a:gd name="connsiteY1914" fmla="*/ 2866483 h 5733505"/>
                    <a:gd name="connsiteX1915" fmla="*/ 793974 w 4886945"/>
                    <a:gd name="connsiteY1915" fmla="*/ 2858453 h 5733505"/>
                    <a:gd name="connsiteX1916" fmla="*/ 787680 w 4886945"/>
                    <a:gd name="connsiteY1916" fmla="*/ 2854768 h 5733505"/>
                    <a:gd name="connsiteX1917" fmla="*/ 779245 w 4886945"/>
                    <a:gd name="connsiteY1917" fmla="*/ 2852474 h 5733505"/>
                    <a:gd name="connsiteX1918" fmla="*/ 773643 w 4886945"/>
                    <a:gd name="connsiteY1918" fmla="*/ 2849521 h 5733505"/>
                    <a:gd name="connsiteX1919" fmla="*/ 768175 w 4886945"/>
                    <a:gd name="connsiteY1919" fmla="*/ 2839442 h 5733505"/>
                    <a:gd name="connsiteX1920" fmla="*/ 764099 w 4886945"/>
                    <a:gd name="connsiteY1920" fmla="*/ 2830826 h 5733505"/>
                    <a:gd name="connsiteX1921" fmla="*/ 758531 w 4886945"/>
                    <a:gd name="connsiteY1921" fmla="*/ 2814414 h 5733505"/>
                    <a:gd name="connsiteX1922" fmla="*/ 755981 w 4886945"/>
                    <a:gd name="connsiteY1922" fmla="*/ 2799416 h 5733505"/>
                    <a:gd name="connsiteX1923" fmla="*/ 750003 w 4886945"/>
                    <a:gd name="connsiteY1923" fmla="*/ 2778659 h 5733505"/>
                    <a:gd name="connsiteX1924" fmla="*/ 739701 w 4886945"/>
                    <a:gd name="connsiteY1924" fmla="*/ 2762088 h 5733505"/>
                    <a:gd name="connsiteX1925" fmla="*/ 732266 w 4886945"/>
                    <a:gd name="connsiteY1925" fmla="*/ 2743430 h 5733505"/>
                    <a:gd name="connsiteX1926" fmla="*/ 717354 w 4886945"/>
                    <a:gd name="connsiteY1926" fmla="*/ 2707541 h 5733505"/>
                    <a:gd name="connsiteX1927" fmla="*/ 704359 w 4886945"/>
                    <a:gd name="connsiteY1927" fmla="*/ 2683086 h 5733505"/>
                    <a:gd name="connsiteX1928" fmla="*/ 694782 w 4886945"/>
                    <a:gd name="connsiteY1928" fmla="*/ 2664392 h 5733505"/>
                    <a:gd name="connsiteX1929" fmla="*/ 687297 w 4886945"/>
                    <a:gd name="connsiteY1929" fmla="*/ 2647869 h 5733505"/>
                    <a:gd name="connsiteX1930" fmla="*/ 679161 w 4886945"/>
                    <a:gd name="connsiteY1930" fmla="*/ 2627783 h 5733505"/>
                    <a:gd name="connsiteX1931" fmla="*/ 671001 w 4886945"/>
                    <a:gd name="connsiteY1931" fmla="*/ 2609113 h 5733505"/>
                    <a:gd name="connsiteX1932" fmla="*/ 661366 w 4886945"/>
                    <a:gd name="connsiteY1932" fmla="*/ 2593274 h 5733505"/>
                    <a:gd name="connsiteX1933" fmla="*/ 649695 w 4886945"/>
                    <a:gd name="connsiteY1933" fmla="*/ 2572407 h 5733505"/>
                    <a:gd name="connsiteX1934" fmla="*/ 640118 w 4886945"/>
                    <a:gd name="connsiteY1934" fmla="*/ 2553004 h 5733505"/>
                    <a:gd name="connsiteX1935" fmla="*/ 626865 w 4886945"/>
                    <a:gd name="connsiteY1935" fmla="*/ 2526439 h 5733505"/>
                    <a:gd name="connsiteX1936" fmla="*/ 614395 w 4886945"/>
                    <a:gd name="connsiteY1936" fmla="*/ 2509830 h 5733505"/>
                    <a:gd name="connsiteX1937" fmla="*/ 607560 w 4886945"/>
                    <a:gd name="connsiteY1937" fmla="*/ 2495468 h 5733505"/>
                    <a:gd name="connsiteX1938" fmla="*/ 603426 w 4886945"/>
                    <a:gd name="connsiteY1938" fmla="*/ 2488268 h 5733505"/>
                    <a:gd name="connsiteX1939" fmla="*/ 597157 w 4886945"/>
                    <a:gd name="connsiteY1939" fmla="*/ 2481752 h 5733505"/>
                    <a:gd name="connsiteX1940" fmla="*/ 588064 w 4886945"/>
                    <a:gd name="connsiteY1940" fmla="*/ 2474467 h 5733505"/>
                    <a:gd name="connsiteX1941" fmla="*/ 580412 w 4886945"/>
                    <a:gd name="connsiteY1941" fmla="*/ 2465790 h 5733505"/>
                    <a:gd name="connsiteX1942" fmla="*/ 574886 w 4886945"/>
                    <a:gd name="connsiteY1942" fmla="*/ 2457139 h 5733505"/>
                    <a:gd name="connsiteX1943" fmla="*/ 570218 w 4886945"/>
                    <a:gd name="connsiteY1943" fmla="*/ 2439957 h 5733505"/>
                    <a:gd name="connsiteX1944" fmla="*/ 559440 w 4886945"/>
                    <a:gd name="connsiteY1944" fmla="*/ 2406289 h 5733505"/>
                    <a:gd name="connsiteX1945" fmla="*/ 553321 w 4886945"/>
                    <a:gd name="connsiteY1945" fmla="*/ 2390511 h 5733505"/>
                    <a:gd name="connsiteX1946" fmla="*/ 545928 w 4886945"/>
                    <a:gd name="connsiteY1946" fmla="*/ 2366166 h 5733505"/>
                    <a:gd name="connsiteX1947" fmla="*/ 537984 w 4886945"/>
                    <a:gd name="connsiteY1947" fmla="*/ 2332535 h 5733505"/>
                    <a:gd name="connsiteX1948" fmla="*/ 532125 w 4886945"/>
                    <a:gd name="connsiteY1948" fmla="*/ 2301089 h 5733505"/>
                    <a:gd name="connsiteX1949" fmla="*/ 524023 w 4886945"/>
                    <a:gd name="connsiteY1949" fmla="*/ 2276012 h 5733505"/>
                    <a:gd name="connsiteX1950" fmla="*/ 521505 w 4886945"/>
                    <a:gd name="connsiteY1950" fmla="*/ 2256731 h 5733505"/>
                    <a:gd name="connsiteX1951" fmla="*/ 516113 w 4886945"/>
                    <a:gd name="connsiteY1951" fmla="*/ 2235523 h 5733505"/>
                    <a:gd name="connsiteX1952" fmla="*/ 526264 w 4886945"/>
                    <a:gd name="connsiteY1952" fmla="*/ 2223137 h 5733505"/>
                    <a:gd name="connsiteX1953" fmla="*/ 526140 w 4886945"/>
                    <a:gd name="connsiteY1953" fmla="*/ 2212337 h 5733505"/>
                    <a:gd name="connsiteX1954" fmla="*/ 523147 w 4886945"/>
                    <a:gd name="connsiteY1954" fmla="*/ 2190006 h 5733505"/>
                    <a:gd name="connsiteX1955" fmla="*/ 519071 w 4886945"/>
                    <a:gd name="connsiteY1955" fmla="*/ 2154288 h 5733505"/>
                    <a:gd name="connsiteX1956" fmla="*/ 519046 w 4886945"/>
                    <a:gd name="connsiteY1956" fmla="*/ 2131542 h 5733505"/>
                    <a:gd name="connsiteX1957" fmla="*/ 523223 w 4886945"/>
                    <a:gd name="connsiteY1957" fmla="*/ 2124391 h 5733505"/>
                    <a:gd name="connsiteX1958" fmla="*/ 527390 w 4886945"/>
                    <a:gd name="connsiteY1958" fmla="*/ 2118265 h 5733505"/>
                    <a:gd name="connsiteX1959" fmla="*/ 533658 w 4886945"/>
                    <a:gd name="connsiteY1959" fmla="*/ 2108052 h 5733505"/>
                    <a:gd name="connsiteX1960" fmla="*/ 538852 w 4886945"/>
                    <a:gd name="connsiteY1960" fmla="*/ 2101950 h 5733505"/>
                    <a:gd name="connsiteX1961" fmla="*/ 540985 w 4886945"/>
                    <a:gd name="connsiteY1961" fmla="*/ 2094775 h 5733505"/>
                    <a:gd name="connsiteX1962" fmla="*/ 539060 w 4886945"/>
                    <a:gd name="connsiteY1962" fmla="*/ 2082426 h 5733505"/>
                    <a:gd name="connsiteX1963" fmla="*/ 533474 w 4886945"/>
                    <a:gd name="connsiteY1963" fmla="*/ 2028928 h 5733505"/>
                    <a:gd name="connsiteX1964" fmla="*/ 530682 w 4886945"/>
                    <a:gd name="connsiteY1964" fmla="*/ 2002168 h 5733505"/>
                    <a:gd name="connsiteX1965" fmla="*/ 527014 w 4886945"/>
                    <a:gd name="connsiteY1965" fmla="*/ 1961019 h 5733505"/>
                    <a:gd name="connsiteX1966" fmla="*/ 526807 w 4886945"/>
                    <a:gd name="connsiteY1966" fmla="*/ 1915283 h 5733505"/>
                    <a:gd name="connsiteX1967" fmla="*/ 526595 w 4886945"/>
                    <a:gd name="connsiteY1967" fmla="*/ 1884971 h 5733505"/>
                    <a:gd name="connsiteX1968" fmla="*/ 530841 w 4886945"/>
                    <a:gd name="connsiteY1968" fmla="*/ 1887241 h 5733505"/>
                    <a:gd name="connsiteX1969" fmla="*/ 533041 w 4886945"/>
                    <a:gd name="connsiteY1969" fmla="*/ 1877833 h 5733505"/>
                    <a:gd name="connsiteX1970" fmla="*/ 537242 w 4886945"/>
                    <a:gd name="connsiteY1970" fmla="*/ 1869645 h 5733505"/>
                    <a:gd name="connsiteX1971" fmla="*/ 540343 w 4886945"/>
                    <a:gd name="connsiteY1971" fmla="*/ 1865435 h 5733505"/>
                    <a:gd name="connsiteX1972" fmla="*/ 535209 w 4886945"/>
                    <a:gd name="connsiteY1972" fmla="*/ 1843152 h 5733505"/>
                    <a:gd name="connsiteX1973" fmla="*/ 532633 w 4886945"/>
                    <a:gd name="connsiteY1973" fmla="*/ 1831242 h 5733505"/>
                    <a:gd name="connsiteX1974" fmla="*/ 532624 w 4886945"/>
                    <a:gd name="connsiteY1974" fmla="*/ 1824433 h 5733505"/>
                    <a:gd name="connsiteX1975" fmla="*/ 532616 w 4886945"/>
                    <a:gd name="connsiteY1975" fmla="*/ 1816782 h 5733505"/>
                    <a:gd name="connsiteX1976" fmla="*/ 539393 w 4886945"/>
                    <a:gd name="connsiteY1976" fmla="*/ 1797208 h 5733505"/>
                    <a:gd name="connsiteX1977" fmla="*/ 548712 w 4886945"/>
                    <a:gd name="connsiteY1977" fmla="*/ 1761466 h 5733505"/>
                    <a:gd name="connsiteX1978" fmla="*/ 556338 w 4886945"/>
                    <a:gd name="connsiteY1978" fmla="*/ 1731679 h 5733505"/>
                    <a:gd name="connsiteX1979" fmla="*/ 553729 w 4886945"/>
                    <a:gd name="connsiteY1979" fmla="*/ 1696804 h 5733505"/>
                    <a:gd name="connsiteX1980" fmla="*/ 551987 w 4886945"/>
                    <a:gd name="connsiteY1980" fmla="*/ 1666174 h 5733505"/>
                    <a:gd name="connsiteX1981" fmla="*/ 546811 w 4886945"/>
                    <a:gd name="connsiteY1981" fmla="*/ 1621939 h 5733505"/>
                    <a:gd name="connsiteX1982" fmla="*/ 538385 w 4886945"/>
                    <a:gd name="connsiteY1982" fmla="*/ 1571114 h 5733505"/>
                    <a:gd name="connsiteX1983" fmla="*/ 527215 w 4886945"/>
                    <a:gd name="connsiteY1983" fmla="*/ 1518374 h 5733505"/>
                    <a:gd name="connsiteX1984" fmla="*/ 519472 w 4886945"/>
                    <a:gd name="connsiteY1984" fmla="*/ 1482644 h 5733505"/>
                    <a:gd name="connsiteX1985" fmla="*/ 518588 w 4886945"/>
                    <a:gd name="connsiteY1985" fmla="*/ 1463070 h 5733505"/>
                    <a:gd name="connsiteX1986" fmla="*/ 518571 w 4886945"/>
                    <a:gd name="connsiteY1986" fmla="*/ 1451160 h 5733505"/>
                    <a:gd name="connsiteX1987" fmla="*/ 522806 w 4886945"/>
                    <a:gd name="connsiteY1987" fmla="*/ 1429024 h 5733505"/>
                    <a:gd name="connsiteX1988" fmla="*/ 524403 w 4886945"/>
                    <a:gd name="connsiteY1988" fmla="*/ 1425644 h 5733505"/>
                    <a:gd name="connsiteX1989" fmla="*/ 530465 w 4886945"/>
                    <a:gd name="connsiteY1989" fmla="*/ 1412843 h 5733505"/>
                    <a:gd name="connsiteX1990" fmla="*/ 543253 w 4886945"/>
                    <a:gd name="connsiteY1990" fmla="*/ 1395808 h 5733505"/>
                    <a:gd name="connsiteX1991" fmla="*/ 556898 w 4886945"/>
                    <a:gd name="connsiteY1991" fmla="*/ 1379615 h 5733505"/>
                    <a:gd name="connsiteX1992" fmla="*/ 560389 w 4886945"/>
                    <a:gd name="connsiteY1992" fmla="*/ 1360078 h 5733505"/>
                    <a:gd name="connsiteX1993" fmla="*/ 563758 w 4886945"/>
                    <a:gd name="connsiteY1993" fmla="*/ 1320065 h 5733505"/>
                    <a:gd name="connsiteX1994" fmla="*/ 572243 w 4886945"/>
                    <a:gd name="connsiteY1994" fmla="*/ 1266433 h 5733505"/>
                    <a:gd name="connsiteX1995" fmla="*/ 574751 w 4886945"/>
                    <a:gd name="connsiteY1995" fmla="*/ 1217915 h 5733505"/>
                    <a:gd name="connsiteX1996" fmla="*/ 575293 w 4886945"/>
                    <a:gd name="connsiteY1996" fmla="*/ 1212863 h 5733505"/>
                    <a:gd name="connsiteX1997" fmla="*/ 580679 w 4886945"/>
                    <a:gd name="connsiteY1997" fmla="*/ 1162575 h 5733505"/>
                    <a:gd name="connsiteX1998" fmla="*/ 584946 w 4886945"/>
                    <a:gd name="connsiteY1998" fmla="*/ 1153203 h 5733505"/>
                    <a:gd name="connsiteX1999" fmla="*/ 593499 w 4886945"/>
                    <a:gd name="connsiteY1999" fmla="*/ 1145540 h 5733505"/>
                    <a:gd name="connsiteX2000" fmla="*/ 604625 w 4886945"/>
                    <a:gd name="connsiteY2000" fmla="*/ 1137010 h 5733505"/>
                    <a:gd name="connsiteX2001" fmla="*/ 621739 w 4886945"/>
                    <a:gd name="connsiteY2001" fmla="*/ 1125076 h 5733505"/>
                    <a:gd name="connsiteX2002" fmla="*/ 631149 w 4886945"/>
                    <a:gd name="connsiteY2002" fmla="*/ 1110603 h 5733505"/>
                    <a:gd name="connsiteX2003" fmla="*/ 638834 w 4886945"/>
                    <a:gd name="connsiteY2003" fmla="*/ 1086759 h 5733505"/>
                    <a:gd name="connsiteX2004" fmla="*/ 646637 w 4886945"/>
                    <a:gd name="connsiteY2004" fmla="*/ 1052042 h 5733505"/>
                    <a:gd name="connsiteX2005" fmla="*/ 652612 w 4886945"/>
                    <a:gd name="connsiteY2005" fmla="*/ 1021388 h 5733505"/>
                    <a:gd name="connsiteX2006" fmla="*/ 658606 w 4886945"/>
                    <a:gd name="connsiteY2006" fmla="*/ 1008612 h 5733505"/>
                    <a:gd name="connsiteX2007" fmla="*/ 675744 w 4886945"/>
                    <a:gd name="connsiteY2007" fmla="*/ 992431 h 5733505"/>
                    <a:gd name="connsiteX2008" fmla="*/ 704701 w 4886945"/>
                    <a:gd name="connsiteY2008" fmla="*/ 969843 h 5733505"/>
                    <a:gd name="connsiteX2009" fmla="*/ 719471 w 4886945"/>
                    <a:gd name="connsiteY2009" fmla="*/ 959227 h 5733505"/>
                    <a:gd name="connsiteX2010" fmla="*/ 749487 w 4886945"/>
                    <a:gd name="connsiteY2010" fmla="*/ 926865 h 5733505"/>
                    <a:gd name="connsiteX2011" fmla="*/ 753558 w 4886945"/>
                    <a:gd name="connsiteY2011" fmla="*/ 919250 h 5733505"/>
                    <a:gd name="connsiteX2012" fmla="*/ 764941 w 4886945"/>
                    <a:gd name="connsiteY2012" fmla="*/ 897932 h 5733505"/>
                    <a:gd name="connsiteX2013" fmla="*/ 770960 w 4886945"/>
                    <a:gd name="connsiteY2013" fmla="*/ 874942 h 5733505"/>
                    <a:gd name="connsiteX2014" fmla="*/ 768400 w 4886945"/>
                    <a:gd name="connsiteY2014" fmla="*/ 840871 h 5733505"/>
                    <a:gd name="connsiteX2015" fmla="*/ 774677 w 4886945"/>
                    <a:gd name="connsiteY2015" fmla="*/ 817173 h 5733505"/>
                    <a:gd name="connsiteX2016" fmla="*/ 787580 w 4886945"/>
                    <a:gd name="connsiteY2016" fmla="*/ 784824 h 5733505"/>
                    <a:gd name="connsiteX2017" fmla="*/ 801342 w 4886945"/>
                    <a:gd name="connsiteY2017" fmla="*/ 756733 h 5733505"/>
                    <a:gd name="connsiteX2018" fmla="*/ 809961 w 4886945"/>
                    <a:gd name="connsiteY2018" fmla="*/ 726076 h 5733505"/>
                    <a:gd name="connsiteX2019" fmla="*/ 811594 w 4886945"/>
                    <a:gd name="connsiteY2019" fmla="*/ 702048 h 5733505"/>
                    <a:gd name="connsiteX2020" fmla="*/ 822564 w 4886945"/>
                    <a:gd name="connsiteY2020" fmla="*/ 701727 h 5733505"/>
                    <a:gd name="connsiteX2021" fmla="*/ 827873 w 4886945"/>
                    <a:gd name="connsiteY2021" fmla="*/ 704052 h 5733505"/>
                    <a:gd name="connsiteX2022" fmla="*/ 830833 w 4886945"/>
                    <a:gd name="connsiteY2022" fmla="*/ 707548 h 5733505"/>
                    <a:gd name="connsiteX2023" fmla="*/ 832016 w 4886945"/>
                    <a:gd name="connsiteY2023" fmla="*/ 711636 h 5733505"/>
                    <a:gd name="connsiteX2024" fmla="*/ 833792 w 4886945"/>
                    <a:gd name="connsiteY2024" fmla="*/ 715720 h 5733505"/>
                    <a:gd name="connsiteX2025" fmla="*/ 835567 w 4886945"/>
                    <a:gd name="connsiteY2025" fmla="*/ 719803 h 5733505"/>
                    <a:gd name="connsiteX2026" fmla="*/ 839701 w 4886945"/>
                    <a:gd name="connsiteY2026" fmla="*/ 722715 h 5733505"/>
                    <a:gd name="connsiteX2027" fmla="*/ 846178 w 4886945"/>
                    <a:gd name="connsiteY2027" fmla="*/ 722704 h 5733505"/>
                    <a:gd name="connsiteX2028" fmla="*/ 860314 w 4886945"/>
                    <a:gd name="connsiteY2028" fmla="*/ 720922 h 5733505"/>
                    <a:gd name="connsiteX2029" fmla="*/ 873277 w 4886945"/>
                    <a:gd name="connsiteY2029" fmla="*/ 718562 h 5733505"/>
                    <a:gd name="connsiteX2030" fmla="*/ 892131 w 4886945"/>
                    <a:gd name="connsiteY2030" fmla="*/ 715610 h 5733505"/>
                    <a:gd name="connsiteX2031" fmla="*/ 908627 w 4886945"/>
                    <a:gd name="connsiteY2031" fmla="*/ 713248 h 5733505"/>
                    <a:gd name="connsiteX2032" fmla="*/ 919820 w 4886945"/>
                    <a:gd name="connsiteY2032" fmla="*/ 712065 h 5733505"/>
                    <a:gd name="connsiteX2033" fmla="*/ 933961 w 4886945"/>
                    <a:gd name="connsiteY2033" fmla="*/ 710295 h 5733505"/>
                    <a:gd name="connsiteX2034" fmla="*/ 947517 w 4886945"/>
                    <a:gd name="connsiteY2034" fmla="*/ 707941 h 5733505"/>
                    <a:gd name="connsiteX2035" fmla="*/ 963414 w 4886945"/>
                    <a:gd name="connsiteY2035" fmla="*/ 705588 h 5733505"/>
                    <a:gd name="connsiteX2036" fmla="*/ 969315 w 4886945"/>
                    <a:gd name="connsiteY2036" fmla="*/ 706752 h 5733505"/>
                    <a:gd name="connsiteX2037" fmla="*/ 975788 w 4886945"/>
                    <a:gd name="connsiteY2037" fmla="*/ 710251 h 5733505"/>
                    <a:gd name="connsiteX2038" fmla="*/ 981103 w 4886945"/>
                    <a:gd name="connsiteY2038" fmla="*/ 711996 h 5733505"/>
                    <a:gd name="connsiteX2039" fmla="*/ 984041 w 4886945"/>
                    <a:gd name="connsiteY2039" fmla="*/ 711409 h 5733505"/>
                    <a:gd name="connsiteX2040" fmla="*/ 988174 w 4886945"/>
                    <a:gd name="connsiteY2040" fmla="*/ 705567 h 5733505"/>
                    <a:gd name="connsiteX2041" fmla="*/ 993465 w 4886945"/>
                    <a:gd name="connsiteY2041" fmla="*/ 700891 h 5733505"/>
                    <a:gd name="connsiteX2042" fmla="*/ 1001718 w 4886945"/>
                    <a:gd name="connsiteY2042" fmla="*/ 696213 h 5733505"/>
                    <a:gd name="connsiteX2043" fmla="*/ 1011044 w 4886945"/>
                    <a:gd name="connsiteY2043" fmla="*/ 691803 h 5733505"/>
                    <a:gd name="connsiteX2044" fmla="*/ 1014092 w 4886945"/>
                    <a:gd name="connsiteY2044" fmla="*/ 690363 h 5733505"/>
                    <a:gd name="connsiteX2045" fmla="*/ 1030586 w 4886945"/>
                    <a:gd name="connsiteY2045" fmla="*/ 686851 h 5733505"/>
                    <a:gd name="connsiteX2046" fmla="*/ 1051226 w 4886945"/>
                    <a:gd name="connsiteY2046" fmla="*/ 682757 h 5733505"/>
                    <a:gd name="connsiteX2047" fmla="*/ 1074206 w 4886945"/>
                    <a:gd name="connsiteY2047" fmla="*/ 678664 h 5733505"/>
                    <a:gd name="connsiteX2048" fmla="*/ 1088359 w 4886945"/>
                    <a:gd name="connsiteY2048" fmla="*/ 675744 h 5733505"/>
                    <a:gd name="connsiteX2049" fmla="*/ 1098380 w 4886945"/>
                    <a:gd name="connsiteY2049" fmla="*/ 673993 h 5733505"/>
                    <a:gd name="connsiteX2050" fmla="*/ 1104854 w 4886945"/>
                    <a:gd name="connsiteY2050" fmla="*/ 673408 h 5733505"/>
                    <a:gd name="connsiteX2051" fmla="*/ 1113619 w 4886945"/>
                    <a:gd name="connsiteY2051" fmla="*/ 672068 h 5733505"/>
                    <a:gd name="connsiteX2052" fmla="*/ 1124737 w 4886945"/>
                    <a:gd name="connsiteY2052" fmla="*/ 670943 h 5733505"/>
                    <a:gd name="connsiteX2053" fmla="*/ 1137964 w 4886945"/>
                    <a:gd name="connsiteY2053" fmla="*/ 669409 h 5733505"/>
                    <a:gd name="connsiteX2054" fmla="*/ 1150972 w 4886945"/>
                    <a:gd name="connsiteY2054" fmla="*/ 667654 h 5733505"/>
                    <a:gd name="connsiteX2055" fmla="*/ 1156738 w 4886945"/>
                    <a:gd name="connsiteY2055" fmla="*/ 667596 h 5733505"/>
                    <a:gd name="connsiteX2056" fmla="*/ 1169222 w 4886945"/>
                    <a:gd name="connsiteY2056" fmla="*/ 665153 h 5733505"/>
                    <a:gd name="connsiteX2057" fmla="*/ 1180632 w 4886945"/>
                    <a:gd name="connsiteY2057" fmla="*/ 663871 h 5733505"/>
                    <a:gd name="connsiteX2058" fmla="*/ 1193177 w 4886945"/>
                    <a:gd name="connsiteY2058" fmla="*/ 661447 h 5733505"/>
                    <a:gd name="connsiteX2059" fmla="*/ 1202296 w 4886945"/>
                    <a:gd name="connsiteY2059" fmla="*/ 659520 h 5733505"/>
                    <a:gd name="connsiteX2060" fmla="*/ 1212109 w 4886945"/>
                    <a:gd name="connsiteY2060" fmla="*/ 658036 h 5733505"/>
                    <a:gd name="connsiteX2061" fmla="*/ 1216681 w 4886945"/>
                    <a:gd name="connsiteY2061" fmla="*/ 657979 h 5733505"/>
                    <a:gd name="connsiteX2062" fmla="*/ 1220570 w 4886945"/>
                    <a:gd name="connsiteY2062" fmla="*/ 658610 h 5733505"/>
                    <a:gd name="connsiteX2063" fmla="*/ 1221960 w 4886945"/>
                    <a:gd name="connsiteY2063" fmla="*/ 659952 h 5733505"/>
                    <a:gd name="connsiteX2064" fmla="*/ 1223118 w 4886945"/>
                    <a:gd name="connsiteY2064" fmla="*/ 660618 h 5733505"/>
                    <a:gd name="connsiteX2065" fmla="*/ 1224959 w 4886945"/>
                    <a:gd name="connsiteY2065" fmla="*/ 661726 h 5733505"/>
                    <a:gd name="connsiteX2066" fmla="*/ 1227470 w 4886945"/>
                    <a:gd name="connsiteY2066" fmla="*/ 661016 h 5733505"/>
                    <a:gd name="connsiteX2067" fmla="*/ 1230420 w 4886945"/>
                    <a:gd name="connsiteY2067" fmla="*/ 659847 h 5733505"/>
                    <a:gd name="connsiteX2068" fmla="*/ 1233139 w 4886945"/>
                    <a:gd name="connsiteY2068" fmla="*/ 657774 h 5733505"/>
                    <a:gd name="connsiteX2069" fmla="*/ 1235162 w 4886945"/>
                    <a:gd name="connsiteY2069" fmla="*/ 655486 h 5733505"/>
                    <a:gd name="connsiteX2070" fmla="*/ 1238795 w 4886945"/>
                    <a:gd name="connsiteY2070" fmla="*/ 653401 h 5733505"/>
                    <a:gd name="connsiteX2071" fmla="*/ 1242416 w 4886945"/>
                    <a:gd name="connsiteY2071" fmla="*/ 650866 h 5733505"/>
                    <a:gd name="connsiteX2072" fmla="*/ 1243074 w 4886945"/>
                    <a:gd name="connsiteY2072" fmla="*/ 648591 h 5733505"/>
                    <a:gd name="connsiteX2073" fmla="*/ 1243026 w 4886945"/>
                    <a:gd name="connsiteY2073" fmla="*/ 644744 h 5733505"/>
                    <a:gd name="connsiteX2074" fmla="*/ 1243623 w 4886945"/>
                    <a:gd name="connsiteY2074" fmla="*/ 636808 h 5733505"/>
                    <a:gd name="connsiteX2075" fmla="*/ 1244452 w 4886945"/>
                    <a:gd name="connsiteY2075" fmla="*/ 630682 h 5733505"/>
                    <a:gd name="connsiteX2076" fmla="*/ 1246232 w 4886945"/>
                    <a:gd name="connsiteY2076" fmla="*/ 626811 h 5733505"/>
                    <a:gd name="connsiteX2077" fmla="*/ 1248755 w 4886945"/>
                    <a:gd name="connsiteY2077" fmla="*/ 620915 h 5733505"/>
                    <a:gd name="connsiteX2078" fmla="*/ 1251852 w 4886945"/>
                    <a:gd name="connsiteY2078" fmla="*/ 618814 h 5733505"/>
                    <a:gd name="connsiteX2079" fmla="*/ 1255704 w 4886945"/>
                    <a:gd name="connsiteY2079" fmla="*/ 616049 h 5733505"/>
                    <a:gd name="connsiteX2080" fmla="*/ 1262287 w 4886945"/>
                    <a:gd name="connsiteY2080" fmla="*/ 612119 h 5733505"/>
                    <a:gd name="connsiteX2081" fmla="*/ 1268432 w 4886945"/>
                    <a:gd name="connsiteY2081" fmla="*/ 609552 h 5733505"/>
                    <a:gd name="connsiteX2082" fmla="*/ 1274551 w 4886945"/>
                    <a:gd name="connsiteY2082" fmla="*/ 608000 h 5733505"/>
                    <a:gd name="connsiteX2083" fmla="*/ 1285743 w 4886945"/>
                    <a:gd name="connsiteY2083" fmla="*/ 606507 h 5733505"/>
                    <a:gd name="connsiteX2084" fmla="*/ 1297629 w 4886945"/>
                    <a:gd name="connsiteY2084" fmla="*/ 606140 h 5733505"/>
                    <a:gd name="connsiteX2085" fmla="*/ 1306297 w 4886945"/>
                    <a:gd name="connsiteY2085" fmla="*/ 604452 h 5733505"/>
                    <a:gd name="connsiteX2086" fmla="*/ 1314733 w 4886945"/>
                    <a:gd name="connsiteY2086" fmla="*/ 602541 h 5733505"/>
                    <a:gd name="connsiteX2087" fmla="*/ 1321084 w 4886945"/>
                    <a:gd name="connsiteY2087" fmla="*/ 598389 h 5733505"/>
                    <a:gd name="connsiteX2088" fmla="*/ 1324717 w 4886945"/>
                    <a:gd name="connsiteY2088" fmla="*/ 595403 h 5733505"/>
                    <a:gd name="connsiteX2089" fmla="*/ 1326704 w 4886945"/>
                    <a:gd name="connsiteY2089" fmla="*/ 594277 h 5733505"/>
                    <a:gd name="connsiteX2090" fmla="*/ 1327436 w 4886945"/>
                    <a:gd name="connsiteY2090" fmla="*/ 593784 h 5733505"/>
                    <a:gd name="connsiteX2091" fmla="*/ 1330166 w 4886945"/>
                    <a:gd name="connsiteY2091" fmla="*/ 592848 h 5733505"/>
                    <a:gd name="connsiteX2092" fmla="*/ 1339298 w 4886945"/>
                    <a:gd name="connsiteY2092" fmla="*/ 591610 h 5733505"/>
                    <a:gd name="connsiteX2093" fmla="*/ 1345027 w 4886945"/>
                    <a:gd name="connsiteY2093" fmla="*/ 591771 h 5733505"/>
                    <a:gd name="connsiteX2094" fmla="*/ 1353037 w 4886945"/>
                    <a:gd name="connsiteY2094" fmla="*/ 592360 h 5733505"/>
                    <a:gd name="connsiteX2095" fmla="*/ 1358084 w 4886945"/>
                    <a:gd name="connsiteY2095" fmla="*/ 594115 h 5733505"/>
                    <a:gd name="connsiteX2096" fmla="*/ 1378321 w 4886945"/>
                    <a:gd name="connsiteY2096" fmla="*/ 598781 h 5733505"/>
                    <a:gd name="connsiteX2097" fmla="*/ 1379857 w 4886945"/>
                    <a:gd name="connsiteY2097" fmla="*/ 596378 h 5733505"/>
                    <a:gd name="connsiteX2098" fmla="*/ 1382015 w 4886945"/>
                    <a:gd name="connsiteY2098" fmla="*/ 593500 h 5733505"/>
                    <a:gd name="connsiteX2099" fmla="*/ 1383551 w 4886945"/>
                    <a:gd name="connsiteY2099" fmla="*/ 590022 h 5733505"/>
                    <a:gd name="connsiteX2100" fmla="*/ 1384831 w 4886945"/>
                    <a:gd name="connsiteY2100" fmla="*/ 586676 h 5733505"/>
                    <a:gd name="connsiteX2101" fmla="*/ 1386732 w 4886945"/>
                    <a:gd name="connsiteY2101" fmla="*/ 583438 h 5733505"/>
                    <a:gd name="connsiteX2102" fmla="*/ 1388890 w 4886945"/>
                    <a:gd name="connsiteY2102" fmla="*/ 580314 h 5733505"/>
                    <a:gd name="connsiteX2103" fmla="*/ 1392231 w 4886945"/>
                    <a:gd name="connsiteY2103" fmla="*/ 574952 h 5733505"/>
                    <a:gd name="connsiteX2104" fmla="*/ 1397119 w 4886945"/>
                    <a:gd name="connsiteY2104" fmla="*/ 566852 h 5733505"/>
                    <a:gd name="connsiteX2105" fmla="*/ 1403154 w 4886945"/>
                    <a:gd name="connsiteY2105" fmla="*/ 554791 h 5733505"/>
                    <a:gd name="connsiteX2106" fmla="*/ 1408054 w 4886945"/>
                    <a:gd name="connsiteY2106" fmla="*/ 545227 h 5733505"/>
                    <a:gd name="connsiteX2107" fmla="*/ 1409932 w 4886945"/>
                    <a:gd name="connsiteY2107" fmla="*/ 541251 h 5733505"/>
                    <a:gd name="connsiteX2108" fmla="*/ 1410980 w 4886945"/>
                    <a:gd name="connsiteY2108" fmla="*/ 538401 h 5733505"/>
                    <a:gd name="connsiteX2109" fmla="*/ 1412431 w 4886945"/>
                    <a:gd name="connsiteY2109" fmla="*/ 536646 h 5733505"/>
                    <a:gd name="connsiteX2110" fmla="*/ 1416881 w 4886945"/>
                    <a:gd name="connsiteY2110" fmla="*/ 530889 h 5733505"/>
                    <a:gd name="connsiteX2111" fmla="*/ 1420209 w 4886945"/>
                    <a:gd name="connsiteY2111" fmla="*/ 524914 h 5733505"/>
                    <a:gd name="connsiteX2112" fmla="*/ 1425012 w 4886945"/>
                    <a:gd name="connsiteY2112" fmla="*/ 517922 h 5733505"/>
                    <a:gd name="connsiteX2113" fmla="*/ 1429462 w 4886945"/>
                    <a:gd name="connsiteY2113" fmla="*/ 512289 h 5733505"/>
                    <a:gd name="connsiteX2114" fmla="*/ 1434545 w 4886945"/>
                    <a:gd name="connsiteY2114" fmla="*/ 506887 h 5733505"/>
                    <a:gd name="connsiteX2115" fmla="*/ 1440287 w 4886945"/>
                    <a:gd name="connsiteY2115" fmla="*/ 503065 h 5733505"/>
                    <a:gd name="connsiteX2116" fmla="*/ 1445797 w 4886945"/>
                    <a:gd name="connsiteY2116" fmla="*/ 499987 h 5733505"/>
                    <a:gd name="connsiteX2117" fmla="*/ 1457098 w 4886945"/>
                    <a:gd name="connsiteY2117" fmla="*/ 495432 h 5733505"/>
                    <a:gd name="connsiteX2118" fmla="*/ 1459927 w 4886945"/>
                    <a:gd name="connsiteY2118" fmla="*/ 494259 h 5733505"/>
                    <a:gd name="connsiteX2119" fmla="*/ 1465145 w 4886945"/>
                    <a:gd name="connsiteY2119" fmla="*/ 492109 h 5733505"/>
                    <a:gd name="connsiteX2120" fmla="*/ 1473203 w 4886945"/>
                    <a:gd name="connsiteY2120" fmla="*/ 488791 h 5733505"/>
                    <a:gd name="connsiteX2121" fmla="*/ 1483650 w 4886945"/>
                    <a:gd name="connsiteY2121" fmla="*/ 484495 h 5733505"/>
                    <a:gd name="connsiteX2122" fmla="*/ 1488917 w 4886945"/>
                    <a:gd name="connsiteY2122" fmla="*/ 481915 h 5733505"/>
                    <a:gd name="connsiteX2123" fmla="*/ 1492842 w 4886945"/>
                    <a:gd name="connsiteY2123" fmla="*/ 479490 h 5733505"/>
                    <a:gd name="connsiteX2124" fmla="*/ 1493098 w 4886945"/>
                    <a:gd name="connsiteY2124" fmla="*/ 479211 h 5733505"/>
                    <a:gd name="connsiteX2125" fmla="*/ 1494903 w 4886945"/>
                    <a:gd name="connsiteY2125" fmla="*/ 477233 h 5733505"/>
                    <a:gd name="connsiteX2126" fmla="*/ 1498657 w 4886945"/>
                    <a:gd name="connsiteY2126" fmla="*/ 473704 h 5733505"/>
                    <a:gd name="connsiteX2127" fmla="*/ 1505838 w 4886945"/>
                    <a:gd name="connsiteY2127" fmla="*/ 467642 h 5733505"/>
                    <a:gd name="connsiteX2128" fmla="*/ 1517883 w 4886945"/>
                    <a:gd name="connsiteY2128" fmla="*/ 457047 h 5733505"/>
                    <a:gd name="connsiteX2129" fmla="*/ 1532560 w 4886945"/>
                    <a:gd name="connsiteY2129" fmla="*/ 444317 h 5733505"/>
                    <a:gd name="connsiteX2130" fmla="*/ 1544568 w 4886945"/>
                    <a:gd name="connsiteY2130" fmla="*/ 433496 h 5733505"/>
                    <a:gd name="connsiteX2131" fmla="*/ 1554029 w 4886945"/>
                    <a:gd name="connsiteY2131" fmla="*/ 424968 h 5733505"/>
                    <a:gd name="connsiteX2132" fmla="*/ 1564586 w 4886945"/>
                    <a:gd name="connsiteY2132" fmla="*/ 416196 h 5733505"/>
                    <a:gd name="connsiteX2133" fmla="*/ 1571840 w 4886945"/>
                    <a:gd name="connsiteY2133" fmla="*/ 409618 h 5733505"/>
                    <a:gd name="connsiteX2134" fmla="*/ 1579191 w 4886945"/>
                    <a:gd name="connsiteY2134" fmla="*/ 402969 h 5733505"/>
                    <a:gd name="connsiteX2135" fmla="*/ 1592186 w 4886945"/>
                    <a:gd name="connsiteY2135" fmla="*/ 391624 h 5733505"/>
                    <a:gd name="connsiteX2136" fmla="*/ 1602171 w 4886945"/>
                    <a:gd name="connsiteY2136" fmla="*/ 382802 h 5733505"/>
                    <a:gd name="connsiteX2137" fmla="*/ 1613008 w 4886945"/>
                    <a:gd name="connsiteY2137" fmla="*/ 373347 h 5733505"/>
                    <a:gd name="connsiteX2138" fmla="*/ 1626662 w 4886945"/>
                    <a:gd name="connsiteY2138" fmla="*/ 361620 h 5733505"/>
                    <a:gd name="connsiteX2139" fmla="*/ 1642084 w 4886945"/>
                    <a:gd name="connsiteY2139" fmla="*/ 348169 h 5733505"/>
                    <a:gd name="connsiteX2140" fmla="*/ 1648301 w 4886945"/>
                    <a:gd name="connsiteY2140" fmla="*/ 342503 h 5733505"/>
                    <a:gd name="connsiteX2141" fmla="*/ 1657920 w 4886945"/>
                    <a:gd name="connsiteY2141" fmla="*/ 333940 h 5733505"/>
                    <a:gd name="connsiteX2142" fmla="*/ 1664271 w 4886945"/>
                    <a:gd name="connsiteY2142" fmla="*/ 328398 h 5733505"/>
                    <a:gd name="connsiteX2143" fmla="*/ 1673378 w 4886945"/>
                    <a:gd name="connsiteY2143" fmla="*/ 320530 h 5733505"/>
                    <a:gd name="connsiteX2144" fmla="*/ 1675840 w 4886945"/>
                    <a:gd name="connsiteY2144" fmla="*/ 318072 h 5733505"/>
                    <a:gd name="connsiteX2145" fmla="*/ 1681095 w 4886945"/>
                    <a:gd name="connsiteY2145" fmla="*/ 313538 h 5733505"/>
                    <a:gd name="connsiteX2146" fmla="*/ 1688165 w 4886945"/>
                    <a:gd name="connsiteY2146" fmla="*/ 307121 h 5733505"/>
                    <a:gd name="connsiteX2147" fmla="*/ 1695602 w 4886945"/>
                    <a:gd name="connsiteY2147" fmla="*/ 300941 h 5733505"/>
                    <a:gd name="connsiteX2148" fmla="*/ 1697760 w 4886945"/>
                    <a:gd name="connsiteY2148" fmla="*/ 299167 h 5733505"/>
                    <a:gd name="connsiteX2149" fmla="*/ 1700332 w 4886945"/>
                    <a:gd name="connsiteY2149" fmla="*/ 297531 h 5733505"/>
                    <a:gd name="connsiteX2150" fmla="*/ 1701746 w 4886945"/>
                    <a:gd name="connsiteY2150" fmla="*/ 295862 h 5733505"/>
                    <a:gd name="connsiteX2151" fmla="*/ 1705403 w 4886945"/>
                    <a:gd name="connsiteY2151" fmla="*/ 294684 h 5733505"/>
                    <a:gd name="connsiteX2152" fmla="*/ 1719325 w 4886945"/>
                    <a:gd name="connsiteY2152" fmla="*/ 290129 h 5733505"/>
                    <a:gd name="connsiteX2153" fmla="*/ 1730407 w 4886945"/>
                    <a:gd name="connsiteY2153" fmla="*/ 286540 h 5733505"/>
                    <a:gd name="connsiteX2154" fmla="*/ 1743939 w 4886945"/>
                    <a:gd name="connsiteY2154" fmla="*/ 282266 h 5733505"/>
                    <a:gd name="connsiteX2155" fmla="*/ 1757069 w 4886945"/>
                    <a:gd name="connsiteY2155" fmla="*/ 278412 h 5733505"/>
                    <a:gd name="connsiteX2156" fmla="*/ 1769906 w 4886945"/>
                    <a:gd name="connsiteY2156" fmla="*/ 273892 h 5733505"/>
                    <a:gd name="connsiteX2157" fmla="*/ 1782475 w 4886945"/>
                    <a:gd name="connsiteY2157" fmla="*/ 269648 h 5733505"/>
                    <a:gd name="connsiteX2158" fmla="*/ 1788460 w 4886945"/>
                    <a:gd name="connsiteY2158" fmla="*/ 267729 h 5733505"/>
                    <a:gd name="connsiteX2159" fmla="*/ 1794385 w 4886945"/>
                    <a:gd name="connsiteY2159" fmla="*/ 265828 h 5733505"/>
                    <a:gd name="connsiteX2160" fmla="*/ 1806795 w 4886945"/>
                    <a:gd name="connsiteY2160" fmla="*/ 262117 h 5733505"/>
                    <a:gd name="connsiteX2161" fmla="*/ 1813439 w 4886945"/>
                    <a:gd name="connsiteY2161" fmla="*/ 260131 h 5733505"/>
                    <a:gd name="connsiteX2162" fmla="*/ 1825618 w 4886945"/>
                    <a:gd name="connsiteY2162" fmla="*/ 256171 h 5733505"/>
                    <a:gd name="connsiteX2163" fmla="*/ 1826850 w 4886945"/>
                    <a:gd name="connsiteY2163" fmla="*/ 255753 h 5733505"/>
                    <a:gd name="connsiteX2164" fmla="*/ 1842515 w 4886945"/>
                    <a:gd name="connsiteY2164" fmla="*/ 250476 h 5733505"/>
                    <a:gd name="connsiteX2165" fmla="*/ 1852134 w 4886945"/>
                    <a:gd name="connsiteY2165" fmla="*/ 247798 h 5733505"/>
                    <a:gd name="connsiteX2166" fmla="*/ 1856205 w 4886945"/>
                    <a:gd name="connsiteY2166" fmla="*/ 246616 h 5733505"/>
                    <a:gd name="connsiteX2167" fmla="*/ 1859558 w 4886945"/>
                    <a:gd name="connsiteY2167" fmla="*/ 244238 h 5733505"/>
                    <a:gd name="connsiteX2168" fmla="*/ 1862484 w 4886945"/>
                    <a:gd name="connsiteY2168" fmla="*/ 241330 h 5733505"/>
                    <a:gd name="connsiteX2169" fmla="*/ 1865763 w 4886945"/>
                    <a:gd name="connsiteY2169" fmla="*/ 236663 h 5733505"/>
                    <a:gd name="connsiteX2170" fmla="*/ 1870530 w 4886945"/>
                    <a:gd name="connsiteY2170" fmla="*/ 225755 h 5733505"/>
                    <a:gd name="connsiteX2171" fmla="*/ 1875565 w 4886945"/>
                    <a:gd name="connsiteY2171" fmla="*/ 213638 h 5733505"/>
                    <a:gd name="connsiteX2172" fmla="*/ 1877625 w 4886945"/>
                    <a:gd name="connsiteY2172" fmla="*/ 208461 h 5733505"/>
                    <a:gd name="connsiteX2173" fmla="*/ 1880636 w 4886945"/>
                    <a:gd name="connsiteY2173" fmla="*/ 201125 h 5733505"/>
                    <a:gd name="connsiteX2174" fmla="*/ 1882501 w 4886945"/>
                    <a:gd name="connsiteY2174" fmla="*/ 196609 h 5733505"/>
                    <a:gd name="connsiteX2175" fmla="*/ 1887195 w 4886945"/>
                    <a:gd name="connsiteY2175" fmla="*/ 185703 h 5733505"/>
                    <a:gd name="connsiteX2176" fmla="*/ 1891120 w 4886945"/>
                    <a:gd name="connsiteY2176" fmla="*/ 176570 h 5733505"/>
                    <a:gd name="connsiteX2177" fmla="*/ 1898093 w 4886945"/>
                    <a:gd name="connsiteY2177" fmla="*/ 160370 h 5733505"/>
                    <a:gd name="connsiteX2178" fmla="*/ 1898837 w 4886945"/>
                    <a:gd name="connsiteY2178" fmla="*/ 158605 h 5733505"/>
                    <a:gd name="connsiteX2179" fmla="*/ 1903506 w 4886945"/>
                    <a:gd name="connsiteY2179" fmla="*/ 147425 h 5733505"/>
                    <a:gd name="connsiteX2180" fmla="*/ 1909407 w 4886945"/>
                    <a:gd name="connsiteY2180" fmla="*/ 133253 h 5733505"/>
                    <a:gd name="connsiteX2181" fmla="*/ 1912357 w 4886945"/>
                    <a:gd name="connsiteY2181" fmla="*/ 125360 h 5733505"/>
                    <a:gd name="connsiteX2182" fmla="*/ 1914576 w 4886945"/>
                    <a:gd name="connsiteY2182" fmla="*/ 121501 h 5733505"/>
                    <a:gd name="connsiteX2183" fmla="*/ 1916136 w 4886945"/>
                    <a:gd name="connsiteY2183" fmla="*/ 118791 h 5733505"/>
                    <a:gd name="connsiteX2184" fmla="*/ 1920403 w 4886945"/>
                    <a:gd name="connsiteY2184" fmla="*/ 114371 h 5733505"/>
                    <a:gd name="connsiteX2185" fmla="*/ 1924487 w 4886945"/>
                    <a:gd name="connsiteY2185" fmla="*/ 110386 h 5733505"/>
                    <a:gd name="connsiteX2186" fmla="*/ 1935605 w 4886945"/>
                    <a:gd name="connsiteY2186" fmla="*/ 101880 h 5733505"/>
                    <a:gd name="connsiteX2187" fmla="*/ 1947808 w 4886945"/>
                    <a:gd name="connsiteY2187" fmla="*/ 92677 h 5733505"/>
                    <a:gd name="connsiteX2188" fmla="*/ 1963083 w 4886945"/>
                    <a:gd name="connsiteY2188" fmla="*/ 80971 h 5733505"/>
                    <a:gd name="connsiteX2189" fmla="*/ 1974348 w 4886945"/>
                    <a:gd name="connsiteY2189" fmla="*/ 72331 h 5733505"/>
                    <a:gd name="connsiteX2190" fmla="*/ 1981040 w 4886945"/>
                    <a:gd name="connsiteY2190" fmla="*/ 66908 h 5733505"/>
                    <a:gd name="connsiteX2191" fmla="*/ 1983735 w 4886945"/>
                    <a:gd name="connsiteY2191" fmla="*/ 65627 h 5733505"/>
                    <a:gd name="connsiteX2192" fmla="*/ 1987660 w 4886945"/>
                    <a:gd name="connsiteY2192" fmla="*/ 65269 h 5733505"/>
                    <a:gd name="connsiteX2193" fmla="*/ 1996937 w 4886945"/>
                    <a:gd name="connsiteY2193" fmla="*/ 65041 h 5733505"/>
                    <a:gd name="connsiteX2194" fmla="*/ 2010213 w 4886945"/>
                    <a:gd name="connsiteY2194" fmla="*/ 65390 h 5733505"/>
                    <a:gd name="connsiteX2195" fmla="*/ 2023733 w 4886945"/>
                    <a:gd name="connsiteY2195" fmla="*/ 65059 h 5733505"/>
                    <a:gd name="connsiteX2196" fmla="*/ 2024769 w 4886945"/>
                    <a:gd name="connsiteY2196" fmla="*/ 65079 h 5733505"/>
                    <a:gd name="connsiteX2197" fmla="*/ 2039179 w 4886945"/>
                    <a:gd name="connsiteY2197" fmla="*/ 65357 h 5733505"/>
                    <a:gd name="connsiteX2198" fmla="*/ 2044299 w 4886945"/>
                    <a:gd name="connsiteY2198" fmla="*/ 65485 h 5733505"/>
                    <a:gd name="connsiteX2199" fmla="*/ 2048895 w 4886945"/>
                    <a:gd name="connsiteY2199" fmla="*/ 65490 h 5733505"/>
                    <a:gd name="connsiteX2200" fmla="*/ 2060721 w 4886945"/>
                    <a:gd name="connsiteY2200" fmla="*/ 65197 h 5733505"/>
                    <a:gd name="connsiteX2201" fmla="*/ 2079824 w 4886945"/>
                    <a:gd name="connsiteY2201" fmla="*/ 65472 h 5733505"/>
                    <a:gd name="connsiteX2202" fmla="*/ 2101743 w 4886945"/>
                    <a:gd name="connsiteY2202" fmla="*/ 66088 h 5733505"/>
                    <a:gd name="connsiteX2203" fmla="*/ 2116543 w 4886945"/>
                    <a:gd name="connsiteY2203" fmla="*/ 66024 h 5733505"/>
                    <a:gd name="connsiteX2204" fmla="*/ 2138864 w 4886945"/>
                    <a:gd name="connsiteY2204" fmla="*/ 66429 h 5733505"/>
                    <a:gd name="connsiteX2205" fmla="*/ 2161442 w 4886945"/>
                    <a:gd name="connsiteY2205" fmla="*/ 66509 h 5733505"/>
                    <a:gd name="connsiteX2206" fmla="*/ 2170463 w 4886945"/>
                    <a:gd name="connsiteY2206" fmla="*/ 66405 h 5733505"/>
                    <a:gd name="connsiteX2207" fmla="*/ 2178326 w 4886945"/>
                    <a:gd name="connsiteY2207" fmla="*/ 66239 h 5733505"/>
                    <a:gd name="connsiteX2208" fmla="*/ 2201026 w 4886945"/>
                    <a:gd name="connsiteY2208" fmla="*/ 66549 h 5733505"/>
                    <a:gd name="connsiteX2209" fmla="*/ 2213875 w 4886945"/>
                    <a:gd name="connsiteY2209" fmla="*/ 66696 h 5733505"/>
                    <a:gd name="connsiteX2210" fmla="*/ 2233320 w 4886945"/>
                    <a:gd name="connsiteY2210" fmla="*/ 67108 h 5733505"/>
                    <a:gd name="connsiteX2211" fmla="*/ 2247534 w 4886945"/>
                    <a:gd name="connsiteY2211" fmla="*/ 67060 h 5733505"/>
                    <a:gd name="connsiteX2212" fmla="*/ 2263041 w 4886945"/>
                    <a:gd name="connsiteY2212" fmla="*/ 66826 h 5733505"/>
                    <a:gd name="connsiteX2213" fmla="*/ 2264638 w 4886945"/>
                    <a:gd name="connsiteY2213" fmla="*/ 66803 h 5733505"/>
                    <a:gd name="connsiteX2214" fmla="*/ 2271307 w 4886945"/>
                    <a:gd name="connsiteY2214" fmla="*/ 66894 h 5733505"/>
                    <a:gd name="connsiteX2215" fmla="*/ 2288667 w 4886945"/>
                    <a:gd name="connsiteY2215" fmla="*/ 67132 h 5733505"/>
                    <a:gd name="connsiteX2216" fmla="*/ 2300626 w 4886945"/>
                    <a:gd name="connsiteY2216" fmla="*/ 67296 h 5733505"/>
                    <a:gd name="connsiteX2217" fmla="*/ 2314268 w 4886945"/>
                    <a:gd name="connsiteY2217" fmla="*/ 67031 h 5733505"/>
                    <a:gd name="connsiteX2218" fmla="*/ 2330043 w 4886945"/>
                    <a:gd name="connsiteY2218" fmla="*/ 66229 h 5733505"/>
                    <a:gd name="connsiteX2219" fmla="*/ 2344867 w 4886945"/>
                    <a:gd name="connsiteY2219" fmla="*/ 65385 h 5733505"/>
                    <a:gd name="connsiteX2220" fmla="*/ 2362227 w 4886945"/>
                    <a:gd name="connsiteY2220" fmla="*/ 65732 h 5733505"/>
                    <a:gd name="connsiteX2221" fmla="*/ 2376210 w 4886945"/>
                    <a:gd name="connsiteY2221" fmla="*/ 66137 h 5733505"/>
                    <a:gd name="connsiteX2222" fmla="*/ 2381574 w 4886945"/>
                    <a:gd name="connsiteY2222" fmla="*/ 66166 h 5733505"/>
                    <a:gd name="connsiteX2223" fmla="*/ 2384475 w 4886945"/>
                    <a:gd name="connsiteY2223" fmla="*/ 66182 h 5733505"/>
                    <a:gd name="connsiteX2224" fmla="*/ 2386328 w 4886945"/>
                    <a:gd name="connsiteY2224" fmla="*/ 66193 h 5733505"/>
                    <a:gd name="connsiteX2225" fmla="*/ 2390632 w 4886945"/>
                    <a:gd name="connsiteY2225" fmla="*/ 66216 h 5733505"/>
                    <a:gd name="connsiteX2226" fmla="*/ 2400811 w 4886945"/>
                    <a:gd name="connsiteY2226" fmla="*/ 66272 h 5733505"/>
                    <a:gd name="connsiteX2227" fmla="*/ 2411320 w 4886945"/>
                    <a:gd name="connsiteY2227" fmla="*/ 65560 h 5733505"/>
                    <a:gd name="connsiteX2228" fmla="*/ 2423620 w 4886945"/>
                    <a:gd name="connsiteY2228" fmla="*/ 64859 h 5733505"/>
                    <a:gd name="connsiteX2229" fmla="*/ 2439712 w 4886945"/>
                    <a:gd name="connsiteY2229" fmla="*/ 64621 h 5733505"/>
                    <a:gd name="connsiteX2230" fmla="*/ 2447441 w 4886945"/>
                    <a:gd name="connsiteY2230" fmla="*/ 64669 h 5733505"/>
                    <a:gd name="connsiteX2231" fmla="*/ 2456146 w 4886945"/>
                    <a:gd name="connsiteY2231" fmla="*/ 65274 h 5733505"/>
                    <a:gd name="connsiteX2232" fmla="*/ 2464643 w 4886945"/>
                    <a:gd name="connsiteY2232" fmla="*/ 65877 h 5733505"/>
                    <a:gd name="connsiteX2233" fmla="*/ 2471055 w 4886945"/>
                    <a:gd name="connsiteY2233" fmla="*/ 66512 h 5733505"/>
                    <a:gd name="connsiteX2234" fmla="*/ 2478626 w 4886945"/>
                    <a:gd name="connsiteY2234" fmla="*/ 66797 h 5733505"/>
                    <a:gd name="connsiteX2235" fmla="*/ 2488915 w 4886945"/>
                    <a:gd name="connsiteY2235" fmla="*/ 67734 h 5733505"/>
                    <a:gd name="connsiteX2236" fmla="*/ 2507080 w 4886945"/>
                    <a:gd name="connsiteY2236" fmla="*/ 67060 h 5733505"/>
                    <a:gd name="connsiteX2237" fmla="*/ 2526646 w 4886945"/>
                    <a:gd name="connsiteY2237" fmla="*/ 66405 h 5733505"/>
                    <a:gd name="connsiteX2238" fmla="*/ 2551491 w 4886945"/>
                    <a:gd name="connsiteY2238" fmla="*/ 65600 h 5733505"/>
                    <a:gd name="connsiteX2239" fmla="*/ 2556355 w 4886945"/>
                    <a:gd name="connsiteY2239" fmla="*/ 65594 h 5733505"/>
                    <a:gd name="connsiteX2240" fmla="*/ 2567364 w 4886945"/>
                    <a:gd name="connsiteY2240" fmla="*/ 65583 h 5733505"/>
                    <a:gd name="connsiteX2241" fmla="*/ 2576568 w 4886945"/>
                    <a:gd name="connsiteY2241" fmla="*/ 64801 h 5733505"/>
                    <a:gd name="connsiteX2242" fmla="*/ 2585772 w 4886945"/>
                    <a:gd name="connsiteY2242" fmla="*/ 64244 h 5733505"/>
                    <a:gd name="connsiteX2243" fmla="*/ 2606484 w 4886945"/>
                    <a:gd name="connsiteY2243" fmla="*/ 62939 h 5733505"/>
                    <a:gd name="connsiteX2244" fmla="*/ 2626282 w 4886945"/>
                    <a:gd name="connsiteY2244" fmla="*/ 61624 h 5733505"/>
                    <a:gd name="connsiteX2245" fmla="*/ 2638230 w 4886945"/>
                    <a:gd name="connsiteY2245" fmla="*/ 61325 h 5733505"/>
                    <a:gd name="connsiteX2246" fmla="*/ 2641533 w 4886945"/>
                    <a:gd name="connsiteY2246" fmla="*/ 60870 h 5733505"/>
                    <a:gd name="connsiteX2247" fmla="*/ 2644215 w 4886945"/>
                    <a:gd name="connsiteY2247" fmla="*/ 60502 h 5733505"/>
                    <a:gd name="connsiteX2248" fmla="*/ 2655053 w 4886945"/>
                    <a:gd name="connsiteY2248" fmla="*/ 59065 h 5733505"/>
                    <a:gd name="connsiteX2249" fmla="*/ 2661502 w 4886945"/>
                    <a:gd name="connsiteY2249" fmla="*/ 58252 h 5733505"/>
                    <a:gd name="connsiteX2250" fmla="*/ 2670011 w 4886945"/>
                    <a:gd name="connsiteY2250" fmla="*/ 57918 h 5733505"/>
                    <a:gd name="connsiteX2251" fmla="*/ 2679910 w 4886945"/>
                    <a:gd name="connsiteY2251" fmla="*/ 57152 h 5733505"/>
                    <a:gd name="connsiteX2252" fmla="*/ 2693284 w 4886945"/>
                    <a:gd name="connsiteY2252" fmla="*/ 55076 h 5733505"/>
                    <a:gd name="connsiteX2253" fmla="*/ 2705255 w 4886945"/>
                    <a:gd name="connsiteY2253" fmla="*/ 54117 h 5733505"/>
                    <a:gd name="connsiteX2254" fmla="*/ 2705804 w 4886945"/>
                    <a:gd name="connsiteY2254" fmla="*/ 54105 h 5733505"/>
                    <a:gd name="connsiteX2255" fmla="*/ 2723432 w 4886945"/>
                    <a:gd name="connsiteY2255" fmla="*/ 53703 h 5733505"/>
                    <a:gd name="connsiteX2256" fmla="*/ 2743913 w 4886945"/>
                    <a:gd name="connsiteY2256" fmla="*/ 52872 h 5733505"/>
                    <a:gd name="connsiteX2257" fmla="*/ 2757042 w 4886945"/>
                    <a:gd name="connsiteY2257" fmla="*/ 51706 h 5733505"/>
                    <a:gd name="connsiteX2258" fmla="*/ 2771269 w 4886945"/>
                    <a:gd name="connsiteY2258" fmla="*/ 50584 h 5733505"/>
                    <a:gd name="connsiteX2259" fmla="*/ 2779327 w 4886945"/>
                    <a:gd name="connsiteY2259" fmla="*/ 50254 h 5733505"/>
                    <a:gd name="connsiteX2260" fmla="*/ 2789909 w 4886945"/>
                    <a:gd name="connsiteY2260" fmla="*/ 49734 h 5733505"/>
                    <a:gd name="connsiteX2261" fmla="*/ 2800966 w 4886945"/>
                    <a:gd name="connsiteY2261" fmla="*/ 49223 h 5733505"/>
                    <a:gd name="connsiteX2262" fmla="*/ 2803039 w 4886945"/>
                    <a:gd name="connsiteY2262" fmla="*/ 49254 h 5733505"/>
                    <a:gd name="connsiteX2263" fmla="*/ 2818217 w 4886945"/>
                    <a:gd name="connsiteY2263" fmla="*/ 49262 h 5733505"/>
                    <a:gd name="connsiteX2264" fmla="*/ 2834772 w 4886945"/>
                    <a:gd name="connsiteY2264" fmla="*/ 49295 h 5733505"/>
                    <a:gd name="connsiteX2265" fmla="*/ 2845817 w 4886945"/>
                    <a:gd name="connsiteY2265" fmla="*/ 48561 h 5733505"/>
                    <a:gd name="connsiteX2266" fmla="*/ 2854570 w 4886945"/>
                    <a:gd name="connsiteY2266" fmla="*/ 48010 h 5733505"/>
                    <a:gd name="connsiteX2267" fmla="*/ 2866480 w 4886945"/>
                    <a:gd name="connsiteY2267" fmla="*/ 47223 h 5733505"/>
                    <a:gd name="connsiteX2268" fmla="*/ 2877160 w 4886945"/>
                    <a:gd name="connsiteY2268" fmla="*/ 47379 h 5733505"/>
                    <a:gd name="connsiteX2269" fmla="*/ 2887559 w 4886945"/>
                    <a:gd name="connsiteY2269" fmla="*/ 47530 h 5733505"/>
                    <a:gd name="connsiteX2270" fmla="*/ 2911050 w 4886945"/>
                    <a:gd name="connsiteY2270" fmla="*/ 47320 h 5733505"/>
                    <a:gd name="connsiteX2271" fmla="*/ 2918341 w 4886945"/>
                    <a:gd name="connsiteY2271" fmla="*/ 47338 h 5733505"/>
                    <a:gd name="connsiteX2272" fmla="*/ 2942552 w 4886945"/>
                    <a:gd name="connsiteY2272" fmla="*/ 47400 h 5733505"/>
                    <a:gd name="connsiteX2273" fmla="*/ 2963374 w 4886945"/>
                    <a:gd name="connsiteY2273" fmla="*/ 47984 h 5733505"/>
                    <a:gd name="connsiteX2274" fmla="*/ 2978588 w 4886945"/>
                    <a:gd name="connsiteY2274" fmla="*/ 48028 h 5733505"/>
                    <a:gd name="connsiteX2275" fmla="*/ 2996472 w 4886945"/>
                    <a:gd name="connsiteY2275" fmla="*/ 47030 h 5733505"/>
                    <a:gd name="connsiteX2276" fmla="*/ 3007700 w 4886945"/>
                    <a:gd name="connsiteY2276" fmla="*/ 45919 h 5733505"/>
                    <a:gd name="connsiteX2277" fmla="*/ 3017819 w 4886945"/>
                    <a:gd name="connsiteY2277" fmla="*/ 44921 h 5733505"/>
                    <a:gd name="connsiteX2278" fmla="*/ 3021025 w 4886945"/>
                    <a:gd name="connsiteY2278" fmla="*/ 43615 h 5733505"/>
                    <a:gd name="connsiteX2279" fmla="*/ 3022805 w 4886945"/>
                    <a:gd name="connsiteY2279" fmla="*/ 41423 h 5733505"/>
                    <a:gd name="connsiteX2280" fmla="*/ 3023170 w 4886945"/>
                    <a:gd name="connsiteY2280" fmla="*/ 40989 h 5733505"/>
                    <a:gd name="connsiteX2281" fmla="*/ 3026121 w 4886945"/>
                    <a:gd name="connsiteY2281" fmla="*/ 36523 h 5733505"/>
                    <a:gd name="connsiteX2282" fmla="*/ 3030144 w 4886945"/>
                    <a:gd name="connsiteY2282" fmla="*/ 28636 h 5733505"/>
                    <a:gd name="connsiteX2283" fmla="*/ 3032570 w 4886945"/>
                    <a:gd name="connsiteY2283" fmla="*/ 22326 h 5733505"/>
                    <a:gd name="connsiteX2284" fmla="*/ 3034460 w 4886945"/>
                    <a:gd name="connsiteY2284" fmla="*/ 18118 h 5733505"/>
                    <a:gd name="connsiteX2285" fmla="*/ 3036873 w 4886945"/>
                    <a:gd name="connsiteY2285" fmla="*/ 15232 h 5733505"/>
                    <a:gd name="connsiteX2286" fmla="*/ 3039543 w 4886945"/>
                    <a:gd name="connsiteY2286" fmla="*/ 13660 h 5733505"/>
                    <a:gd name="connsiteX2287" fmla="*/ 3043566 w 4886945"/>
                    <a:gd name="connsiteY2287" fmla="*/ 11831 h 5733505"/>
                    <a:gd name="connsiteX2288" fmla="*/ 3053989 w 4886945"/>
                    <a:gd name="connsiteY2288" fmla="*/ 8707 h 5733505"/>
                    <a:gd name="connsiteX2289" fmla="*/ 3065059 w 4886945"/>
                    <a:gd name="connsiteY2289" fmla="*/ 6929 h 5733505"/>
                    <a:gd name="connsiteX2290" fmla="*/ 3071629 w 4886945"/>
                    <a:gd name="connsiteY2290" fmla="*/ 5351 h 5733505"/>
                    <a:gd name="connsiteX2291" fmla="*/ 3078847 w 4886945"/>
                    <a:gd name="connsiteY2291" fmla="*/ 2743 h 5733505"/>
                    <a:gd name="connsiteX2292" fmla="*/ 3085527 w 4886945"/>
                    <a:gd name="connsiteY2292" fmla="*/ 1455 h 5733505"/>
                    <a:gd name="connsiteX2293" fmla="*/ 3095670 w 4886945"/>
                    <a:gd name="connsiteY2293" fmla="*/ 965 h 5733505"/>
                    <a:gd name="connsiteX2294" fmla="*/ 3117041 w 4886945"/>
                    <a:gd name="connsiteY2294" fmla="*/ 0 h 5733505"/>
                    <a:gd name="connsiteX2295" fmla="*/ 3125318 w 4886945"/>
                    <a:gd name="connsiteY2295" fmla="*/ 34 h 5733505"/>
                    <a:gd name="connsiteX2296" fmla="*/ 3135473 w 4886945"/>
                    <a:gd name="connsiteY2296" fmla="*/ 603 h 5733505"/>
                    <a:gd name="connsiteX2297" fmla="*/ 3154150 w 4886945"/>
                    <a:gd name="connsiteY2297" fmla="*/ 4107 h 5733505"/>
                    <a:gd name="connsiteX2298" fmla="*/ 3182920 w 4886945"/>
                    <a:gd name="connsiteY2298" fmla="*/ 10130 h 5733505"/>
                    <a:gd name="connsiteX2299" fmla="*/ 3186858 w 4886945"/>
                    <a:gd name="connsiteY2299" fmla="*/ 10579 h 5733505"/>
                    <a:gd name="connsiteX2300" fmla="*/ 3198135 w 4886945"/>
                    <a:gd name="connsiteY2300" fmla="*/ 11519 h 5733505"/>
                    <a:gd name="connsiteX2301" fmla="*/ 3216799 w 4886945"/>
                    <a:gd name="connsiteY2301" fmla="*/ 14768 h 5733505"/>
                    <a:gd name="connsiteX2302" fmla="*/ 3237889 w 4886945"/>
                    <a:gd name="connsiteY2302" fmla="*/ 18825 h 5733505"/>
                    <a:gd name="connsiteX2303" fmla="*/ 3248288 w 4886945"/>
                    <a:gd name="connsiteY2303" fmla="*/ 21249 h 5733505"/>
                    <a:gd name="connsiteX2304" fmla="*/ 3249885 w 4886945"/>
                    <a:gd name="connsiteY2304" fmla="*/ 22839 h 5733505"/>
                    <a:gd name="connsiteX2305" fmla="*/ 3249873 w 4886945"/>
                    <a:gd name="connsiteY2305" fmla="*/ 24419 h 5733505"/>
                    <a:gd name="connsiteX2306" fmla="*/ 3248788 w 4886945"/>
                    <a:gd name="connsiteY2306" fmla="*/ 26782 h 5733505"/>
                    <a:gd name="connsiteX2307" fmla="*/ 3243961 w 4886945"/>
                    <a:gd name="connsiteY2307" fmla="*/ 30968 h 5733505"/>
                    <a:gd name="connsiteX2308" fmla="*/ 3238316 w 4886945"/>
                    <a:gd name="connsiteY2308" fmla="*/ 37260 h 5733505"/>
                    <a:gd name="connsiteX2309" fmla="*/ 3232404 w 4886945"/>
                    <a:gd name="connsiteY2309" fmla="*/ 44075 h 5733505"/>
                    <a:gd name="connsiteX2310" fmla="*/ 3216933 w 4886945"/>
                    <a:gd name="connsiteY2310" fmla="*/ 266590 h 5733505"/>
                    <a:gd name="connsiteX2311" fmla="*/ 3217335 w 4886945"/>
                    <a:gd name="connsiteY2311" fmla="*/ 277934 h 5733505"/>
                    <a:gd name="connsiteX2312" fmla="*/ 3218408 w 4886945"/>
                    <a:gd name="connsiteY2312" fmla="*/ 285429 h 5733505"/>
                    <a:gd name="connsiteX2313" fmla="*/ 3218469 w 4886945"/>
                    <a:gd name="connsiteY2313" fmla="*/ 292582 h 5733505"/>
                    <a:gd name="connsiteX2314" fmla="*/ 3218518 w 4886945"/>
                    <a:gd name="connsiteY2314" fmla="*/ 293211 h 5733505"/>
                    <a:gd name="connsiteX2315" fmla="*/ 3219067 w 4886945"/>
                    <a:gd name="connsiteY2315" fmla="*/ 293748 h 5733505"/>
                    <a:gd name="connsiteX2316" fmla="*/ 3220225 w 4886945"/>
                    <a:gd name="connsiteY2316" fmla="*/ 297403 h 5733505"/>
                    <a:gd name="connsiteX2317" fmla="*/ 3221968 w 4886945"/>
                    <a:gd name="connsiteY2317" fmla="*/ 305121 h 5733505"/>
                    <a:gd name="connsiteX2318" fmla="*/ 3223711 w 4886945"/>
                    <a:gd name="connsiteY2318" fmla="*/ 314160 h 5733505"/>
                    <a:gd name="connsiteX2319" fmla="*/ 3225235 w 4886945"/>
                    <a:gd name="connsiteY2319" fmla="*/ 319674 h 5733505"/>
                    <a:gd name="connsiteX2320" fmla="*/ 3226345 w 4886945"/>
                    <a:gd name="connsiteY2320" fmla="*/ 322763 h 5733505"/>
                    <a:gd name="connsiteX2321" fmla="*/ 3227674 w 4886945"/>
                    <a:gd name="connsiteY2321" fmla="*/ 322991 h 5733505"/>
                    <a:gd name="connsiteX2322" fmla="*/ 3229685 w 4886945"/>
                    <a:gd name="connsiteY2322" fmla="*/ 322339 h 5733505"/>
                    <a:gd name="connsiteX2323" fmla="*/ 3233708 w 4886945"/>
                    <a:gd name="connsiteY2323" fmla="*/ 318836 h 5733505"/>
                    <a:gd name="connsiteX2324" fmla="*/ 3239291 w 4886945"/>
                    <a:gd name="connsiteY2324" fmla="*/ 316222 h 5733505"/>
                    <a:gd name="connsiteX2325" fmla="*/ 3246655 w 4886945"/>
                    <a:gd name="connsiteY2325" fmla="*/ 315158 h 5733505"/>
                    <a:gd name="connsiteX2326" fmla="*/ 3253567 w 4886945"/>
                    <a:gd name="connsiteY2326" fmla="*/ 315417 h 5733505"/>
                    <a:gd name="connsiteX2327" fmla="*/ 3257200 w 4886945"/>
                    <a:gd name="connsiteY2327" fmla="*/ 315860 h 5733505"/>
                    <a:gd name="connsiteX2328" fmla="*/ 3264917 w 4886945"/>
                    <a:gd name="connsiteY2328" fmla="*/ 316799 h 5733505"/>
                    <a:gd name="connsiteX2329" fmla="*/ 3275608 w 4886945"/>
                    <a:gd name="connsiteY2329" fmla="*/ 318838 h 5733505"/>
                    <a:gd name="connsiteX2330" fmla="*/ 3282947 w 4886945"/>
                    <a:gd name="connsiteY2330" fmla="*/ 320860 h 5733505"/>
                    <a:gd name="connsiteX2331" fmla="*/ 3289847 w 4886945"/>
                    <a:gd name="connsiteY2331" fmla="*/ 322663 h 5733505"/>
                    <a:gd name="connsiteX2332" fmla="*/ 3291079 w 4886945"/>
                    <a:gd name="connsiteY2332" fmla="*/ 322460 h 5733505"/>
                    <a:gd name="connsiteX2333" fmla="*/ 3292298 w 4886945"/>
                    <a:gd name="connsiteY2333" fmla="*/ 322234 h 5733505"/>
                    <a:gd name="connsiteX2334" fmla="*/ 3296772 w 4886945"/>
                    <a:gd name="connsiteY2334" fmla="*/ 320278 h 5733505"/>
                    <a:gd name="connsiteX2335" fmla="*/ 3300344 w 4886945"/>
                    <a:gd name="connsiteY2335" fmla="*/ 318095 h 5733505"/>
                    <a:gd name="connsiteX2336" fmla="*/ 3301928 w 4886945"/>
                    <a:gd name="connsiteY2336" fmla="*/ 312157 h 5733505"/>
                    <a:gd name="connsiteX2337" fmla="*/ 3301965 w 4886945"/>
                    <a:gd name="connsiteY2337" fmla="*/ 307093 h 5733505"/>
                    <a:gd name="connsiteX2338" fmla="*/ 3298673 w 4886945"/>
                    <a:gd name="connsiteY2338" fmla="*/ 298264 h 5733505"/>
                    <a:gd name="connsiteX2339" fmla="*/ 3298039 w 4886945"/>
                    <a:gd name="connsiteY2339" fmla="*/ 291654 h 5733505"/>
                    <a:gd name="connsiteX2340" fmla="*/ 3300746 w 4886945"/>
                    <a:gd name="connsiteY2340" fmla="*/ 286602 h 5733505"/>
                    <a:gd name="connsiteX2341" fmla="*/ 3305890 w 4886945"/>
                    <a:gd name="connsiteY2341" fmla="*/ 283767 h 5733505"/>
                    <a:gd name="connsiteX2342" fmla="*/ 3313498 w 4886945"/>
                    <a:gd name="connsiteY2342" fmla="*/ 279848 h 5733505"/>
                    <a:gd name="connsiteX2343" fmla="*/ 3317069 w 4886945"/>
                    <a:gd name="connsiteY2343" fmla="*/ 277445 h 5733505"/>
                    <a:gd name="connsiteX2344" fmla="*/ 3324226 w 4886945"/>
                    <a:gd name="connsiteY2344" fmla="*/ 275505 h 5733505"/>
                    <a:gd name="connsiteX2345" fmla="*/ 3327554 w 4886945"/>
                    <a:gd name="connsiteY2345" fmla="*/ 276405 h 5733505"/>
                    <a:gd name="connsiteX2346" fmla="*/ 3332881 w 4886945"/>
                    <a:gd name="connsiteY2346" fmla="*/ 280402 h 5733505"/>
                    <a:gd name="connsiteX2347" fmla="*/ 3336880 w 4886945"/>
                    <a:gd name="connsiteY2347" fmla="*/ 283069 h 5733505"/>
                    <a:gd name="connsiteX2348" fmla="*/ 3339538 w 4886945"/>
                    <a:gd name="connsiteY2348" fmla="*/ 286170 h 5733505"/>
                    <a:gd name="connsiteX2349" fmla="*/ 3341525 w 4886945"/>
                    <a:gd name="connsiteY2349" fmla="*/ 289924 h 5733505"/>
                    <a:gd name="connsiteX2350" fmla="*/ 3344170 w 4886945"/>
                    <a:gd name="connsiteY2350" fmla="*/ 294125 h 5733505"/>
                    <a:gd name="connsiteX2351" fmla="*/ 3346596 w 4886945"/>
                    <a:gd name="connsiteY2351" fmla="*/ 298106 h 5733505"/>
                    <a:gd name="connsiteX2352" fmla="*/ 3350802 w 4886945"/>
                    <a:gd name="connsiteY2352" fmla="*/ 301656 h 5733505"/>
                    <a:gd name="connsiteX2353" fmla="*/ 3355252 w 4886945"/>
                    <a:gd name="connsiteY2353" fmla="*/ 304104 h 5733505"/>
                    <a:gd name="connsiteX2354" fmla="*/ 3362152 w 4886945"/>
                    <a:gd name="connsiteY2354" fmla="*/ 305689 h 5733505"/>
                    <a:gd name="connsiteX2355" fmla="*/ 3366528 w 4886945"/>
                    <a:gd name="connsiteY2355" fmla="*/ 305445 h 5733505"/>
                    <a:gd name="connsiteX2356" fmla="*/ 3372331 w 4886945"/>
                    <a:gd name="connsiteY2356" fmla="*/ 303059 h 5733505"/>
                    <a:gd name="connsiteX2357" fmla="*/ 3377939 w 4886945"/>
                    <a:gd name="connsiteY2357" fmla="*/ 297368 h 5733505"/>
                    <a:gd name="connsiteX2358" fmla="*/ 3382462 w 4886945"/>
                    <a:gd name="connsiteY2358" fmla="*/ 287698 h 5733505"/>
                    <a:gd name="connsiteX2359" fmla="*/ 3385034 w 4886945"/>
                    <a:gd name="connsiteY2359" fmla="*/ 269222 h 5733505"/>
                    <a:gd name="connsiteX2360" fmla="*/ 3385619 w 4886945"/>
                    <a:gd name="connsiteY2360" fmla="*/ 251886 h 5733505"/>
                    <a:gd name="connsiteX2361" fmla="*/ 3386131 w 4886945"/>
                    <a:gd name="connsiteY2361" fmla="*/ 248727 h 5733505"/>
                    <a:gd name="connsiteX2362" fmla="*/ 3388826 w 4886945"/>
                    <a:gd name="connsiteY2362" fmla="*/ 234445 h 5733505"/>
                    <a:gd name="connsiteX2363" fmla="*/ 3391361 w 4886945"/>
                    <a:gd name="connsiteY2363" fmla="*/ 227022 h 5733505"/>
                    <a:gd name="connsiteX2364" fmla="*/ 3394080 w 4886945"/>
                    <a:gd name="connsiteY2364" fmla="*/ 219332 h 5733505"/>
                    <a:gd name="connsiteX2365" fmla="*/ 3394116 w 4886945"/>
                    <a:gd name="connsiteY2365" fmla="*/ 214485 h 5733505"/>
                    <a:gd name="connsiteX2366" fmla="*/ 3393909 w 4886945"/>
                    <a:gd name="connsiteY2366" fmla="*/ 211619 h 5733505"/>
                    <a:gd name="connsiteX2367" fmla="*/ 3392142 w 4886945"/>
                    <a:gd name="connsiteY2367" fmla="*/ 210286 h 5733505"/>
                    <a:gd name="connsiteX2368" fmla="*/ 3387009 w 4886945"/>
                    <a:gd name="connsiteY2368" fmla="*/ 209152 h 5733505"/>
                    <a:gd name="connsiteX2369" fmla="*/ 3384778 w 4886945"/>
                    <a:gd name="connsiteY2369" fmla="*/ 209578 h 5733505"/>
                    <a:gd name="connsiteX2370" fmla="*/ 3380755 w 4886945"/>
                    <a:gd name="connsiteY2370" fmla="*/ 210875 h 5733505"/>
                    <a:gd name="connsiteX2371" fmla="*/ 3375391 w 4886945"/>
                    <a:gd name="connsiteY2371" fmla="*/ 213924 h 5733505"/>
                    <a:gd name="connsiteX2372" fmla="*/ 3367540 w 4886945"/>
                    <a:gd name="connsiteY2372" fmla="*/ 220043 h 5733505"/>
                    <a:gd name="connsiteX2373" fmla="*/ 3360359 w 4886945"/>
                    <a:gd name="connsiteY2373" fmla="*/ 227047 h 5733505"/>
                    <a:gd name="connsiteX2374" fmla="*/ 3356544 w 4886945"/>
                    <a:gd name="connsiteY2374" fmla="*/ 231428 h 5733505"/>
                    <a:gd name="connsiteX2375" fmla="*/ 3351387 w 4886945"/>
                    <a:gd name="connsiteY2375" fmla="*/ 234261 h 5733505"/>
                    <a:gd name="connsiteX2376" fmla="*/ 3346474 w 4886945"/>
                    <a:gd name="connsiteY2376" fmla="*/ 235332 h 5733505"/>
                    <a:gd name="connsiteX2377" fmla="*/ 3339342 w 4886945"/>
                    <a:gd name="connsiteY2377" fmla="*/ 235287 h 5733505"/>
                    <a:gd name="connsiteX2378" fmla="*/ 3333564 w 4886945"/>
                    <a:gd name="connsiteY2378" fmla="*/ 233272 h 5733505"/>
                    <a:gd name="connsiteX2379" fmla="*/ 3326676 w 4886945"/>
                    <a:gd name="connsiteY2379" fmla="*/ 226622 h 5733505"/>
                    <a:gd name="connsiteX2380" fmla="*/ 3322702 w 4886945"/>
                    <a:gd name="connsiteY2380" fmla="*/ 221533 h 5733505"/>
                    <a:gd name="connsiteX2381" fmla="*/ 3315021 w 4886945"/>
                    <a:gd name="connsiteY2381" fmla="*/ 210423 h 5733505"/>
                    <a:gd name="connsiteX2382" fmla="*/ 3307719 w 4886945"/>
                    <a:gd name="connsiteY2382" fmla="*/ 200468 h 5733505"/>
                    <a:gd name="connsiteX2383" fmla="*/ 3305476 w 4886945"/>
                    <a:gd name="connsiteY2383" fmla="*/ 197941 h 5733505"/>
                    <a:gd name="connsiteX2384" fmla="*/ 3302623 w 4886945"/>
                    <a:gd name="connsiteY2384" fmla="*/ 194712 h 5733505"/>
                    <a:gd name="connsiteX2385" fmla="*/ 3297979 w 4886945"/>
                    <a:gd name="connsiteY2385" fmla="*/ 188078 h 5733505"/>
                    <a:gd name="connsiteX2386" fmla="*/ 3297101 w 4886945"/>
                    <a:gd name="connsiteY2386" fmla="*/ 187327 h 5733505"/>
                    <a:gd name="connsiteX2387" fmla="*/ 3288652 w 4886945"/>
                    <a:gd name="connsiteY2387" fmla="*/ 180095 h 5733505"/>
                    <a:gd name="connsiteX2388" fmla="*/ 3276949 w 4886945"/>
                    <a:gd name="connsiteY2388" fmla="*/ 170048 h 5733505"/>
                    <a:gd name="connsiteX2389" fmla="*/ 3275998 w 4886945"/>
                    <a:gd name="connsiteY2389" fmla="*/ 169232 h 5733505"/>
                    <a:gd name="connsiteX2390" fmla="*/ 3263759 w 4886945"/>
                    <a:gd name="connsiteY2390" fmla="*/ 162337 h 5733505"/>
                    <a:gd name="connsiteX2391" fmla="*/ 3260199 w 4886945"/>
                    <a:gd name="connsiteY2391" fmla="*/ 161217 h 5733505"/>
                    <a:gd name="connsiteX2392" fmla="*/ 3255956 w 4886945"/>
                    <a:gd name="connsiteY2392" fmla="*/ 160973 h 5733505"/>
                    <a:gd name="connsiteX2393" fmla="*/ 3251044 w 4886945"/>
                    <a:gd name="connsiteY2393" fmla="*/ 161829 h 5733505"/>
                    <a:gd name="connsiteX2394" fmla="*/ 3242558 w 4886945"/>
                    <a:gd name="connsiteY2394" fmla="*/ 165087 h 5733505"/>
                    <a:gd name="connsiteX2395" fmla="*/ 3236293 w 4886945"/>
                    <a:gd name="connsiteY2395" fmla="*/ 167039 h 5733505"/>
                    <a:gd name="connsiteX2396" fmla="*/ 3226479 w 4886945"/>
                    <a:gd name="connsiteY2396" fmla="*/ 167648 h 5733505"/>
                    <a:gd name="connsiteX2397" fmla="*/ 3219335 w 4886945"/>
                    <a:gd name="connsiteY2397" fmla="*/ 167173 h 5733505"/>
                    <a:gd name="connsiteX2398" fmla="*/ 3208412 w 4886945"/>
                    <a:gd name="connsiteY2398" fmla="*/ 165577 h 5733505"/>
                    <a:gd name="connsiteX2399" fmla="*/ 3205157 w 4886945"/>
                    <a:gd name="connsiteY2399" fmla="*/ 163486 h 5733505"/>
                    <a:gd name="connsiteX2400" fmla="*/ 3203377 w 4886945"/>
                    <a:gd name="connsiteY2400" fmla="*/ 160835 h 5733505"/>
                    <a:gd name="connsiteX2401" fmla="*/ 3202073 w 4886945"/>
                    <a:gd name="connsiteY2401" fmla="*/ 156204 h 5733505"/>
                    <a:gd name="connsiteX2402" fmla="*/ 3200975 w 4886945"/>
                    <a:gd name="connsiteY2402" fmla="*/ 150470 h 5733505"/>
                    <a:gd name="connsiteX2403" fmla="*/ 3198781 w 4886945"/>
                    <a:gd name="connsiteY2403" fmla="*/ 143629 h 5733505"/>
                    <a:gd name="connsiteX2404" fmla="*/ 3195880 w 4886945"/>
                    <a:gd name="connsiteY2404" fmla="*/ 139023 h 5733505"/>
                    <a:gd name="connsiteX2405" fmla="*/ 3184164 w 4886945"/>
                    <a:gd name="connsiteY2405" fmla="*/ 120432 h 5733505"/>
                    <a:gd name="connsiteX2406" fmla="*/ 3176850 w 4886945"/>
                    <a:gd name="connsiteY2406" fmla="*/ 109604 h 5733505"/>
                    <a:gd name="connsiteX2407" fmla="*/ 3173058 w 4886945"/>
                    <a:gd name="connsiteY2407" fmla="*/ 107823 h 5733505"/>
                    <a:gd name="connsiteX2408" fmla="*/ 3169047 w 4886945"/>
                    <a:gd name="connsiteY2408" fmla="*/ 108244 h 5733505"/>
                    <a:gd name="connsiteX2409" fmla="*/ 3165244 w 4886945"/>
                    <a:gd name="connsiteY2409" fmla="*/ 108668 h 5733505"/>
                    <a:gd name="connsiteX2410" fmla="*/ 3155857 w 4886945"/>
                    <a:gd name="connsiteY2410" fmla="*/ 111710 h 5733505"/>
                    <a:gd name="connsiteX2411" fmla="*/ 3150481 w 4886945"/>
                    <a:gd name="connsiteY2411" fmla="*/ 115211 h 5733505"/>
                    <a:gd name="connsiteX2412" fmla="*/ 3148908 w 4886945"/>
                    <a:gd name="connsiteY2412" fmla="*/ 117406 h 5733505"/>
                    <a:gd name="connsiteX2413" fmla="*/ 3148676 w 4886945"/>
                    <a:gd name="connsiteY2413" fmla="*/ 118353 h 5733505"/>
                    <a:gd name="connsiteX2414" fmla="*/ 3147981 w 4886945"/>
                    <a:gd name="connsiteY2414" fmla="*/ 121384 h 5733505"/>
                    <a:gd name="connsiteX2415" fmla="*/ 3147762 w 4886945"/>
                    <a:gd name="connsiteY2415" fmla="*/ 124231 h 5733505"/>
                    <a:gd name="connsiteX2416" fmla="*/ 3148859 w 4886945"/>
                    <a:gd name="connsiteY2416" fmla="*/ 127099 h 5733505"/>
                    <a:gd name="connsiteX2417" fmla="*/ 3153077 w 4886945"/>
                    <a:gd name="connsiteY2417" fmla="*/ 134607 h 5733505"/>
                    <a:gd name="connsiteX2418" fmla="*/ 3155284 w 4886945"/>
                    <a:gd name="connsiteY2418" fmla="*/ 138801 h 5733505"/>
                    <a:gd name="connsiteX2419" fmla="*/ 3156613 w 4886945"/>
                    <a:gd name="connsiteY2419" fmla="*/ 141232 h 5733505"/>
                    <a:gd name="connsiteX2420" fmla="*/ 3159270 w 4886945"/>
                    <a:gd name="connsiteY2420" fmla="*/ 144106 h 5733505"/>
                    <a:gd name="connsiteX2421" fmla="*/ 3162830 w 4886945"/>
                    <a:gd name="connsiteY2421" fmla="*/ 148307 h 5733505"/>
                    <a:gd name="connsiteX2422" fmla="*/ 3166804 w 4886945"/>
                    <a:gd name="connsiteY2422" fmla="*/ 155374 h 5733505"/>
                    <a:gd name="connsiteX2423" fmla="*/ 3170571 w 4886945"/>
                    <a:gd name="connsiteY2423" fmla="*/ 161780 h 5733505"/>
                    <a:gd name="connsiteX2424" fmla="*/ 3173899 w 4886945"/>
                    <a:gd name="connsiteY2424" fmla="*/ 168404 h 5733505"/>
                    <a:gd name="connsiteX2425" fmla="*/ 3179349 w 4886945"/>
                    <a:gd name="connsiteY2425" fmla="*/ 179799 h 5733505"/>
                    <a:gd name="connsiteX2426" fmla="*/ 3181177 w 4886945"/>
                    <a:gd name="connsiteY2426" fmla="*/ 183637 h 5733505"/>
                    <a:gd name="connsiteX2427" fmla="*/ 3184274 w 4886945"/>
                    <a:gd name="connsiteY2427" fmla="*/ 190259 h 5733505"/>
                    <a:gd name="connsiteX2428" fmla="*/ 3192478 w 4886945"/>
                    <a:gd name="connsiteY2428" fmla="*/ 206573 h 5733505"/>
                    <a:gd name="connsiteX2429" fmla="*/ 3194916 w 4886945"/>
                    <a:gd name="connsiteY2429" fmla="*/ 212519 h 5733505"/>
                    <a:gd name="connsiteX2430" fmla="*/ 3198891 w 4886945"/>
                    <a:gd name="connsiteY2430" fmla="*/ 219806 h 5733505"/>
                    <a:gd name="connsiteX2431" fmla="*/ 3203767 w 4886945"/>
                    <a:gd name="connsiteY2431" fmla="*/ 226216 h 5733505"/>
                    <a:gd name="connsiteX2432" fmla="*/ 3209082 w 4886945"/>
                    <a:gd name="connsiteY2432" fmla="*/ 232411 h 5733505"/>
                    <a:gd name="connsiteX2433" fmla="*/ 3212398 w 4886945"/>
                    <a:gd name="connsiteY2433" fmla="*/ 239914 h 5733505"/>
                    <a:gd name="connsiteX2434" fmla="*/ 3215239 w 4886945"/>
                    <a:gd name="connsiteY2434" fmla="*/ 250061 h 5733505"/>
                    <a:gd name="connsiteX2435" fmla="*/ 3216312 w 4886945"/>
                    <a:gd name="connsiteY2435" fmla="*/ 258438 h 5733505"/>
                    <a:gd name="connsiteX2436" fmla="*/ 3216933 w 4886945"/>
                    <a:gd name="connsiteY2436" fmla="*/ 266590 h 5733505"/>
                    <a:gd name="connsiteX2437" fmla="*/ 3087307 w 4886945"/>
                    <a:gd name="connsiteY2437" fmla="*/ 269751 h 5733505"/>
                    <a:gd name="connsiteX2438" fmla="*/ 3085052 w 4886945"/>
                    <a:gd name="connsiteY2438" fmla="*/ 268629 h 5733505"/>
                    <a:gd name="connsiteX2439" fmla="*/ 3085893 w 4886945"/>
                    <a:gd name="connsiteY2439" fmla="*/ 273417 h 5733505"/>
                    <a:gd name="connsiteX2440" fmla="*/ 3087429 w 4886945"/>
                    <a:gd name="connsiteY2440" fmla="*/ 277166 h 5733505"/>
                    <a:gd name="connsiteX2441" fmla="*/ 3089855 w 4886945"/>
                    <a:gd name="connsiteY2441" fmla="*/ 284224 h 5733505"/>
                    <a:gd name="connsiteX2442" fmla="*/ 3090721 w 4886945"/>
                    <a:gd name="connsiteY2442" fmla="*/ 292063 h 5733505"/>
                    <a:gd name="connsiteX2443" fmla="*/ 3090696 w 4886945"/>
                    <a:gd name="connsiteY2443" fmla="*/ 295587 h 5733505"/>
                    <a:gd name="connsiteX2444" fmla="*/ 3088880 w 4886945"/>
                    <a:gd name="connsiteY2444" fmla="*/ 304833 h 5733505"/>
                    <a:gd name="connsiteX2445" fmla="*/ 3085503 w 4886945"/>
                    <a:gd name="connsiteY2445" fmla="*/ 312747 h 5733505"/>
                    <a:gd name="connsiteX2446" fmla="*/ 3081016 w 4886945"/>
                    <a:gd name="connsiteY2446" fmla="*/ 320658 h 5733505"/>
                    <a:gd name="connsiteX2447" fmla="*/ 3077213 w 4886945"/>
                    <a:gd name="connsiteY2447" fmla="*/ 326370 h 5733505"/>
                    <a:gd name="connsiteX2448" fmla="*/ 3076079 w 4886945"/>
                    <a:gd name="connsiteY2448" fmla="*/ 330772 h 5733505"/>
                    <a:gd name="connsiteX2449" fmla="*/ 3075848 w 4886945"/>
                    <a:gd name="connsiteY2449" fmla="*/ 333854 h 5733505"/>
                    <a:gd name="connsiteX2450" fmla="*/ 3078274 w 4886945"/>
                    <a:gd name="connsiteY2450" fmla="*/ 337166 h 5733505"/>
                    <a:gd name="connsiteX2451" fmla="*/ 3084284 w 4886945"/>
                    <a:gd name="connsiteY2451" fmla="*/ 341154 h 5733505"/>
                    <a:gd name="connsiteX2452" fmla="*/ 3089538 w 4886945"/>
                    <a:gd name="connsiteY2452" fmla="*/ 343222 h 5733505"/>
                    <a:gd name="connsiteX2453" fmla="*/ 3093403 w 4886945"/>
                    <a:gd name="connsiteY2453" fmla="*/ 344715 h 5733505"/>
                    <a:gd name="connsiteX2454" fmla="*/ 3101839 w 4886945"/>
                    <a:gd name="connsiteY2454" fmla="*/ 349812 h 5733505"/>
                    <a:gd name="connsiteX2455" fmla="*/ 3108300 w 4886945"/>
                    <a:gd name="connsiteY2455" fmla="*/ 352922 h 5733505"/>
                    <a:gd name="connsiteX2456" fmla="*/ 3116504 w 4886945"/>
                    <a:gd name="connsiteY2456" fmla="*/ 359341 h 5733505"/>
                    <a:gd name="connsiteX2457" fmla="*/ 3121234 w 4886945"/>
                    <a:gd name="connsiteY2457" fmla="*/ 363491 h 5733505"/>
                    <a:gd name="connsiteX2458" fmla="*/ 3123892 w 4886945"/>
                    <a:gd name="connsiteY2458" fmla="*/ 366366 h 5733505"/>
                    <a:gd name="connsiteX2459" fmla="*/ 3126550 w 4886945"/>
                    <a:gd name="connsiteY2459" fmla="*/ 369460 h 5733505"/>
                    <a:gd name="connsiteX2460" fmla="*/ 3127647 w 4886945"/>
                    <a:gd name="connsiteY2460" fmla="*/ 373430 h 5733505"/>
                    <a:gd name="connsiteX2461" fmla="*/ 3129841 w 4886945"/>
                    <a:gd name="connsiteY2461" fmla="*/ 380045 h 5733505"/>
                    <a:gd name="connsiteX2462" fmla="*/ 3132279 w 4886945"/>
                    <a:gd name="connsiteY2462" fmla="*/ 382700 h 5733505"/>
                    <a:gd name="connsiteX2463" fmla="*/ 3139180 w 4886945"/>
                    <a:gd name="connsiteY2463" fmla="*/ 384931 h 5733505"/>
                    <a:gd name="connsiteX2464" fmla="*/ 3140728 w 4886945"/>
                    <a:gd name="connsiteY2464" fmla="*/ 386701 h 5733505"/>
                    <a:gd name="connsiteX2465" fmla="*/ 3142044 w 4886945"/>
                    <a:gd name="connsiteY2465" fmla="*/ 391991 h 5733505"/>
                    <a:gd name="connsiteX2466" fmla="*/ 3142422 w 4886945"/>
                    <a:gd name="connsiteY2466" fmla="*/ 405205 h 5733505"/>
                    <a:gd name="connsiteX2467" fmla="*/ 3143020 w 4886945"/>
                    <a:gd name="connsiteY2467" fmla="*/ 422829 h 5733505"/>
                    <a:gd name="connsiteX2468" fmla="*/ 3144324 w 4886945"/>
                    <a:gd name="connsiteY2468" fmla="*/ 430321 h 5733505"/>
                    <a:gd name="connsiteX2469" fmla="*/ 3148518 w 4886945"/>
                    <a:gd name="connsiteY2469" fmla="*/ 436506 h 5733505"/>
                    <a:gd name="connsiteX2470" fmla="*/ 3153406 w 4886945"/>
                    <a:gd name="connsiteY2470" fmla="*/ 440271 h 5733505"/>
                    <a:gd name="connsiteX2471" fmla="*/ 3158953 w 4886945"/>
                    <a:gd name="connsiteY2471" fmla="*/ 442278 h 5733505"/>
                    <a:gd name="connsiteX2472" fmla="*/ 3165853 w 4886945"/>
                    <a:gd name="connsiteY2472" fmla="*/ 442308 h 5733505"/>
                    <a:gd name="connsiteX2473" fmla="*/ 3171424 w 4886945"/>
                    <a:gd name="connsiteY2473" fmla="*/ 440792 h 5733505"/>
                    <a:gd name="connsiteX2474" fmla="*/ 3176398 w 4886945"/>
                    <a:gd name="connsiteY2474" fmla="*/ 437484 h 5733505"/>
                    <a:gd name="connsiteX2475" fmla="*/ 3176971 w 4886945"/>
                    <a:gd name="connsiteY2475" fmla="*/ 437108 h 5733505"/>
                    <a:gd name="connsiteX2476" fmla="*/ 3180373 w 4886945"/>
                    <a:gd name="connsiteY2476" fmla="*/ 433125 h 5733505"/>
                    <a:gd name="connsiteX2477" fmla="*/ 3182470 w 4886945"/>
                    <a:gd name="connsiteY2477" fmla="*/ 427782 h 5733505"/>
                    <a:gd name="connsiteX2478" fmla="*/ 3183384 w 4886945"/>
                    <a:gd name="connsiteY2478" fmla="*/ 423161 h 5733505"/>
                    <a:gd name="connsiteX2479" fmla="*/ 3183408 w 4886945"/>
                    <a:gd name="connsiteY2479" fmla="*/ 418315 h 5733505"/>
                    <a:gd name="connsiteX2480" fmla="*/ 3182092 w 4886945"/>
                    <a:gd name="connsiteY2480" fmla="*/ 413245 h 5733505"/>
                    <a:gd name="connsiteX2481" fmla="*/ 3180348 w 4886945"/>
                    <a:gd name="connsiteY2481" fmla="*/ 406849 h 5733505"/>
                    <a:gd name="connsiteX2482" fmla="*/ 3180360 w 4886945"/>
                    <a:gd name="connsiteY2482" fmla="*/ 403546 h 5733505"/>
                    <a:gd name="connsiteX2483" fmla="*/ 3181263 w 4886945"/>
                    <a:gd name="connsiteY2483" fmla="*/ 400909 h 5733505"/>
                    <a:gd name="connsiteX2484" fmla="*/ 3182616 w 4886945"/>
                    <a:gd name="connsiteY2484" fmla="*/ 396730 h 5733505"/>
                    <a:gd name="connsiteX2485" fmla="*/ 3185091 w 4886945"/>
                    <a:gd name="connsiteY2485" fmla="*/ 392117 h 5733505"/>
                    <a:gd name="connsiteX2486" fmla="*/ 3185334 w 4886945"/>
                    <a:gd name="connsiteY2486" fmla="*/ 388374 h 5733505"/>
                    <a:gd name="connsiteX2487" fmla="*/ 3186492 w 4886945"/>
                    <a:gd name="connsiteY2487" fmla="*/ 380011 h 5733505"/>
                    <a:gd name="connsiteX2488" fmla="*/ 3188516 w 4886945"/>
                    <a:gd name="connsiteY2488" fmla="*/ 373854 h 5733505"/>
                    <a:gd name="connsiteX2489" fmla="*/ 3194124 w 4886945"/>
                    <a:gd name="connsiteY2489" fmla="*/ 365952 h 5733505"/>
                    <a:gd name="connsiteX2490" fmla="*/ 3199964 w 4886945"/>
                    <a:gd name="connsiteY2490" fmla="*/ 357391 h 5733505"/>
                    <a:gd name="connsiteX2491" fmla="*/ 3201548 w 4886945"/>
                    <a:gd name="connsiteY2491" fmla="*/ 352551 h 5733505"/>
                    <a:gd name="connsiteX2492" fmla="*/ 3201548 w 4886945"/>
                    <a:gd name="connsiteY2492" fmla="*/ 350789 h 5733505"/>
                    <a:gd name="connsiteX2493" fmla="*/ 3201560 w 4886945"/>
                    <a:gd name="connsiteY2493" fmla="*/ 349909 h 5733505"/>
                    <a:gd name="connsiteX2494" fmla="*/ 3200232 w 4886945"/>
                    <a:gd name="connsiteY2494" fmla="*/ 347701 h 5733505"/>
                    <a:gd name="connsiteX2495" fmla="*/ 3197026 w 4886945"/>
                    <a:gd name="connsiteY2495" fmla="*/ 346202 h 5733505"/>
                    <a:gd name="connsiteX2496" fmla="*/ 3191467 w 4886945"/>
                    <a:gd name="connsiteY2496" fmla="*/ 344633 h 5733505"/>
                    <a:gd name="connsiteX2497" fmla="*/ 3178556 w 4886945"/>
                    <a:gd name="connsiteY2497" fmla="*/ 341267 h 5733505"/>
                    <a:gd name="connsiteX2498" fmla="*/ 3168548 w 4886945"/>
                    <a:gd name="connsiteY2498" fmla="*/ 338579 h 5733505"/>
                    <a:gd name="connsiteX2499" fmla="*/ 3163208 w 4886945"/>
                    <a:gd name="connsiteY2499" fmla="*/ 337894 h 5733505"/>
                    <a:gd name="connsiteX2500" fmla="*/ 3155857 w 4886945"/>
                    <a:gd name="connsiteY2500" fmla="*/ 337641 h 5733505"/>
                    <a:gd name="connsiteX2501" fmla="*/ 3151846 w 4886945"/>
                    <a:gd name="connsiteY2501" fmla="*/ 336302 h 5733505"/>
                    <a:gd name="connsiteX2502" fmla="*/ 3148298 w 4886945"/>
                    <a:gd name="connsiteY2502" fmla="*/ 332983 h 5733505"/>
                    <a:gd name="connsiteX2503" fmla="*/ 3146092 w 4886945"/>
                    <a:gd name="connsiteY2503" fmla="*/ 329668 h 5733505"/>
                    <a:gd name="connsiteX2504" fmla="*/ 3144556 w 4886945"/>
                    <a:gd name="connsiteY2504" fmla="*/ 321953 h 5733505"/>
                    <a:gd name="connsiteX2505" fmla="*/ 3142581 w 4886945"/>
                    <a:gd name="connsiteY2505" fmla="*/ 316659 h 5733505"/>
                    <a:gd name="connsiteX2506" fmla="*/ 3139923 w 4886945"/>
                    <a:gd name="connsiteY2506" fmla="*/ 311362 h 5733505"/>
                    <a:gd name="connsiteX2507" fmla="*/ 3136156 w 4886945"/>
                    <a:gd name="connsiteY2507" fmla="*/ 306939 h 5733505"/>
                    <a:gd name="connsiteX2508" fmla="*/ 3133060 w 4886945"/>
                    <a:gd name="connsiteY2508" fmla="*/ 302302 h 5733505"/>
                    <a:gd name="connsiteX2509" fmla="*/ 3128183 w 4886945"/>
                    <a:gd name="connsiteY2509" fmla="*/ 297983 h 5733505"/>
                    <a:gd name="connsiteX2510" fmla="*/ 3127062 w 4886945"/>
                    <a:gd name="connsiteY2510" fmla="*/ 296990 h 5733505"/>
                    <a:gd name="connsiteX2511" fmla="*/ 3119942 w 4886945"/>
                    <a:gd name="connsiteY2511" fmla="*/ 293437 h 5733505"/>
                    <a:gd name="connsiteX2512" fmla="*/ 3114383 w 4886945"/>
                    <a:gd name="connsiteY2512" fmla="*/ 290329 h 5733505"/>
                    <a:gd name="connsiteX2513" fmla="*/ 3109726 w 4886945"/>
                    <a:gd name="connsiteY2513" fmla="*/ 285907 h 5733505"/>
                    <a:gd name="connsiteX2514" fmla="*/ 3103289 w 4886945"/>
                    <a:gd name="connsiteY2514" fmla="*/ 280374 h 5733505"/>
                    <a:gd name="connsiteX2515" fmla="*/ 3099071 w 4886945"/>
                    <a:gd name="connsiteY2515" fmla="*/ 276172 h 5733505"/>
                    <a:gd name="connsiteX2516" fmla="*/ 3092622 w 4886945"/>
                    <a:gd name="connsiteY2516" fmla="*/ 272402 h 5733505"/>
                    <a:gd name="connsiteX2517" fmla="*/ 3087307 w 4886945"/>
                    <a:gd name="connsiteY2517" fmla="*/ 269751 h 573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4886945" h="5733505">
                      <a:moveTo>
                        <a:pt x="3232404" y="44075"/>
                      </a:moveTo>
                      <a:lnTo>
                        <a:pt x="3227576" y="49844"/>
                      </a:lnTo>
                      <a:lnTo>
                        <a:pt x="3226759" y="52471"/>
                      </a:lnTo>
                      <a:lnTo>
                        <a:pt x="3226747" y="54315"/>
                      </a:lnTo>
                      <a:lnTo>
                        <a:pt x="3227966" y="55419"/>
                      </a:lnTo>
                      <a:lnTo>
                        <a:pt x="3228868" y="55905"/>
                      </a:lnTo>
                      <a:lnTo>
                        <a:pt x="3235805" y="59101"/>
                      </a:lnTo>
                      <a:lnTo>
                        <a:pt x="3242998" y="61507"/>
                      </a:lnTo>
                      <a:lnTo>
                        <a:pt x="3250983" y="64444"/>
                      </a:lnTo>
                      <a:lnTo>
                        <a:pt x="3264051" y="67411"/>
                      </a:lnTo>
                      <a:lnTo>
                        <a:pt x="3272853" y="69040"/>
                      </a:lnTo>
                      <a:lnTo>
                        <a:pt x="3283520" y="69887"/>
                      </a:lnTo>
                      <a:lnTo>
                        <a:pt x="3286165" y="69788"/>
                      </a:lnTo>
                      <a:lnTo>
                        <a:pt x="3295796" y="69428"/>
                      </a:lnTo>
                      <a:lnTo>
                        <a:pt x="3303343" y="67739"/>
                      </a:lnTo>
                      <a:lnTo>
                        <a:pt x="3303818" y="67632"/>
                      </a:lnTo>
                      <a:lnTo>
                        <a:pt x="3310499" y="66880"/>
                      </a:lnTo>
                      <a:lnTo>
                        <a:pt x="3315546" y="67127"/>
                      </a:lnTo>
                      <a:lnTo>
                        <a:pt x="3316631" y="67180"/>
                      </a:lnTo>
                      <a:lnTo>
                        <a:pt x="3324835" y="69154"/>
                      </a:lnTo>
                      <a:lnTo>
                        <a:pt x="3331223" y="71034"/>
                      </a:lnTo>
                      <a:lnTo>
                        <a:pt x="3343231" y="72687"/>
                      </a:lnTo>
                      <a:lnTo>
                        <a:pt x="3348291" y="74032"/>
                      </a:lnTo>
                      <a:lnTo>
                        <a:pt x="3359214" y="77261"/>
                      </a:lnTo>
                      <a:lnTo>
                        <a:pt x="3364529" y="79663"/>
                      </a:lnTo>
                      <a:lnTo>
                        <a:pt x="3365870" y="80401"/>
                      </a:lnTo>
                      <a:lnTo>
                        <a:pt x="3368991" y="83743"/>
                      </a:lnTo>
                      <a:lnTo>
                        <a:pt x="3376647" y="91104"/>
                      </a:lnTo>
                      <a:lnTo>
                        <a:pt x="3383730" y="97451"/>
                      </a:lnTo>
                      <a:lnTo>
                        <a:pt x="3384998" y="98521"/>
                      </a:lnTo>
                      <a:lnTo>
                        <a:pt x="3386875" y="100099"/>
                      </a:lnTo>
                      <a:lnTo>
                        <a:pt x="3386985" y="101315"/>
                      </a:lnTo>
                      <a:lnTo>
                        <a:pt x="3387460" y="102353"/>
                      </a:lnTo>
                      <a:lnTo>
                        <a:pt x="3388192" y="103252"/>
                      </a:lnTo>
                      <a:lnTo>
                        <a:pt x="3389984" y="106918"/>
                      </a:lnTo>
                      <a:lnTo>
                        <a:pt x="3393056" y="111305"/>
                      </a:lnTo>
                      <a:lnTo>
                        <a:pt x="3395482" y="114774"/>
                      </a:lnTo>
                      <a:lnTo>
                        <a:pt x="3397420" y="120348"/>
                      </a:lnTo>
                      <a:lnTo>
                        <a:pt x="3398359" y="122338"/>
                      </a:lnTo>
                      <a:lnTo>
                        <a:pt x="3399383" y="122615"/>
                      </a:lnTo>
                      <a:lnTo>
                        <a:pt x="3401065" y="122569"/>
                      </a:lnTo>
                      <a:lnTo>
                        <a:pt x="3404942" y="123116"/>
                      </a:lnTo>
                      <a:lnTo>
                        <a:pt x="3408282" y="124373"/>
                      </a:lnTo>
                      <a:lnTo>
                        <a:pt x="3418169" y="126586"/>
                      </a:lnTo>
                      <a:lnTo>
                        <a:pt x="3422692" y="128036"/>
                      </a:lnTo>
                      <a:lnTo>
                        <a:pt x="3423484" y="128013"/>
                      </a:lnTo>
                      <a:lnTo>
                        <a:pt x="3425776" y="127159"/>
                      </a:lnTo>
                      <a:lnTo>
                        <a:pt x="3431945" y="127554"/>
                      </a:lnTo>
                      <a:lnTo>
                        <a:pt x="3433761" y="128228"/>
                      </a:lnTo>
                      <a:lnTo>
                        <a:pt x="3432749" y="130995"/>
                      </a:lnTo>
                      <a:lnTo>
                        <a:pt x="3430640" y="133276"/>
                      </a:lnTo>
                      <a:lnTo>
                        <a:pt x="3429360" y="135066"/>
                      </a:lnTo>
                      <a:lnTo>
                        <a:pt x="3428970" y="136874"/>
                      </a:lnTo>
                      <a:lnTo>
                        <a:pt x="3428994" y="138045"/>
                      </a:lnTo>
                      <a:lnTo>
                        <a:pt x="3429397" y="139655"/>
                      </a:lnTo>
                      <a:lnTo>
                        <a:pt x="3430445" y="141820"/>
                      </a:lnTo>
                      <a:lnTo>
                        <a:pt x="3431128" y="142851"/>
                      </a:lnTo>
                      <a:lnTo>
                        <a:pt x="3431762" y="142922"/>
                      </a:lnTo>
                      <a:lnTo>
                        <a:pt x="3432615" y="142628"/>
                      </a:lnTo>
                      <a:lnTo>
                        <a:pt x="3432896" y="139209"/>
                      </a:lnTo>
                      <a:lnTo>
                        <a:pt x="3433127" y="138280"/>
                      </a:lnTo>
                      <a:lnTo>
                        <a:pt x="3433652" y="138003"/>
                      </a:lnTo>
                      <a:lnTo>
                        <a:pt x="3434895" y="138098"/>
                      </a:lnTo>
                      <a:lnTo>
                        <a:pt x="3435590" y="138781"/>
                      </a:lnTo>
                      <a:lnTo>
                        <a:pt x="3436090" y="144157"/>
                      </a:lnTo>
                      <a:lnTo>
                        <a:pt x="3436529" y="145585"/>
                      </a:lnTo>
                      <a:lnTo>
                        <a:pt x="3438967" y="147947"/>
                      </a:lnTo>
                      <a:lnTo>
                        <a:pt x="3441405" y="149164"/>
                      </a:lnTo>
                      <a:lnTo>
                        <a:pt x="3445733" y="150093"/>
                      </a:lnTo>
                      <a:lnTo>
                        <a:pt x="3450426" y="149316"/>
                      </a:lnTo>
                      <a:lnTo>
                        <a:pt x="3452986" y="149604"/>
                      </a:lnTo>
                      <a:lnTo>
                        <a:pt x="3454120" y="150140"/>
                      </a:lnTo>
                      <a:lnTo>
                        <a:pt x="3456449" y="153168"/>
                      </a:lnTo>
                      <a:lnTo>
                        <a:pt x="3457387" y="154850"/>
                      </a:lnTo>
                      <a:lnTo>
                        <a:pt x="3457997" y="157930"/>
                      </a:lnTo>
                      <a:lnTo>
                        <a:pt x="3457997" y="159373"/>
                      </a:lnTo>
                      <a:lnTo>
                        <a:pt x="3457168" y="164261"/>
                      </a:lnTo>
                      <a:lnTo>
                        <a:pt x="3457083" y="165872"/>
                      </a:lnTo>
                      <a:lnTo>
                        <a:pt x="3457485" y="167878"/>
                      </a:lnTo>
                      <a:lnTo>
                        <a:pt x="3458167" y="169832"/>
                      </a:lnTo>
                      <a:lnTo>
                        <a:pt x="3461483" y="174149"/>
                      </a:lnTo>
                      <a:lnTo>
                        <a:pt x="3462593" y="177394"/>
                      </a:lnTo>
                      <a:lnTo>
                        <a:pt x="3462666" y="179975"/>
                      </a:lnTo>
                      <a:lnTo>
                        <a:pt x="3461593" y="185962"/>
                      </a:lnTo>
                      <a:lnTo>
                        <a:pt x="3460399" y="188888"/>
                      </a:lnTo>
                      <a:lnTo>
                        <a:pt x="3458692" y="192064"/>
                      </a:lnTo>
                      <a:lnTo>
                        <a:pt x="3457728" y="193769"/>
                      </a:lnTo>
                      <a:lnTo>
                        <a:pt x="3456339" y="195739"/>
                      </a:lnTo>
                      <a:lnTo>
                        <a:pt x="3456363" y="196570"/>
                      </a:lnTo>
                      <a:lnTo>
                        <a:pt x="3457326" y="198138"/>
                      </a:lnTo>
                      <a:lnTo>
                        <a:pt x="3459192" y="199620"/>
                      </a:lnTo>
                      <a:lnTo>
                        <a:pt x="3459618" y="200310"/>
                      </a:lnTo>
                      <a:lnTo>
                        <a:pt x="3456985" y="204501"/>
                      </a:lnTo>
                      <a:lnTo>
                        <a:pt x="3456290" y="206450"/>
                      </a:lnTo>
                      <a:lnTo>
                        <a:pt x="3453876" y="210098"/>
                      </a:lnTo>
                      <a:lnTo>
                        <a:pt x="3453511" y="211552"/>
                      </a:lnTo>
                      <a:lnTo>
                        <a:pt x="3453901" y="214040"/>
                      </a:lnTo>
                      <a:lnTo>
                        <a:pt x="3453925" y="215267"/>
                      </a:lnTo>
                      <a:lnTo>
                        <a:pt x="3452133" y="217334"/>
                      </a:lnTo>
                      <a:lnTo>
                        <a:pt x="3451438" y="218603"/>
                      </a:lnTo>
                      <a:lnTo>
                        <a:pt x="3451109" y="222643"/>
                      </a:lnTo>
                      <a:lnTo>
                        <a:pt x="3452169" y="228399"/>
                      </a:lnTo>
                      <a:lnTo>
                        <a:pt x="3453047" y="230576"/>
                      </a:lnTo>
                      <a:lnTo>
                        <a:pt x="3453352" y="231310"/>
                      </a:lnTo>
                      <a:lnTo>
                        <a:pt x="3454803" y="241293"/>
                      </a:lnTo>
                      <a:lnTo>
                        <a:pt x="3455863" y="245498"/>
                      </a:lnTo>
                      <a:lnTo>
                        <a:pt x="3456254" y="249602"/>
                      </a:lnTo>
                      <a:lnTo>
                        <a:pt x="3456717" y="252255"/>
                      </a:lnTo>
                      <a:lnTo>
                        <a:pt x="3456887" y="253557"/>
                      </a:lnTo>
                      <a:lnTo>
                        <a:pt x="3457753" y="256032"/>
                      </a:lnTo>
                      <a:lnTo>
                        <a:pt x="3459960" y="259318"/>
                      </a:lnTo>
                      <a:lnTo>
                        <a:pt x="3461959" y="260987"/>
                      </a:lnTo>
                      <a:lnTo>
                        <a:pt x="3464360" y="262221"/>
                      </a:lnTo>
                      <a:lnTo>
                        <a:pt x="3468347" y="263363"/>
                      </a:lnTo>
                      <a:lnTo>
                        <a:pt x="3472114" y="263884"/>
                      </a:lnTo>
                      <a:lnTo>
                        <a:pt x="3475064" y="263647"/>
                      </a:lnTo>
                      <a:lnTo>
                        <a:pt x="3477527" y="262847"/>
                      </a:lnTo>
                      <a:lnTo>
                        <a:pt x="3478636" y="262814"/>
                      </a:lnTo>
                      <a:lnTo>
                        <a:pt x="3479758" y="263098"/>
                      </a:lnTo>
                      <a:lnTo>
                        <a:pt x="3480099" y="263819"/>
                      </a:lnTo>
                      <a:lnTo>
                        <a:pt x="3479782" y="265556"/>
                      </a:lnTo>
                      <a:lnTo>
                        <a:pt x="3477807" y="268591"/>
                      </a:lnTo>
                      <a:lnTo>
                        <a:pt x="3475308" y="272083"/>
                      </a:lnTo>
                      <a:lnTo>
                        <a:pt x="3474357" y="273572"/>
                      </a:lnTo>
                      <a:lnTo>
                        <a:pt x="3474016" y="274525"/>
                      </a:lnTo>
                      <a:lnTo>
                        <a:pt x="3474247" y="275406"/>
                      </a:lnTo>
                      <a:lnTo>
                        <a:pt x="3477929" y="278756"/>
                      </a:lnTo>
                      <a:lnTo>
                        <a:pt x="3479477" y="281013"/>
                      </a:lnTo>
                      <a:lnTo>
                        <a:pt x="3479880" y="282259"/>
                      </a:lnTo>
                      <a:lnTo>
                        <a:pt x="3479697" y="283204"/>
                      </a:lnTo>
                      <a:lnTo>
                        <a:pt x="3476100" y="287205"/>
                      </a:lnTo>
                      <a:lnTo>
                        <a:pt x="3475381" y="289682"/>
                      </a:lnTo>
                      <a:lnTo>
                        <a:pt x="3475698" y="291452"/>
                      </a:lnTo>
                      <a:lnTo>
                        <a:pt x="3475466" y="292712"/>
                      </a:lnTo>
                      <a:lnTo>
                        <a:pt x="3474808" y="295350"/>
                      </a:lnTo>
                      <a:lnTo>
                        <a:pt x="3474564" y="297557"/>
                      </a:lnTo>
                      <a:lnTo>
                        <a:pt x="3475174" y="299414"/>
                      </a:lnTo>
                      <a:lnTo>
                        <a:pt x="3475759" y="301922"/>
                      </a:lnTo>
                      <a:lnTo>
                        <a:pt x="3476332" y="303124"/>
                      </a:lnTo>
                      <a:lnTo>
                        <a:pt x="3478026" y="306060"/>
                      </a:lnTo>
                      <a:lnTo>
                        <a:pt x="3479465" y="308555"/>
                      </a:lnTo>
                      <a:lnTo>
                        <a:pt x="3481135" y="310403"/>
                      </a:lnTo>
                      <a:lnTo>
                        <a:pt x="3485963" y="314414"/>
                      </a:lnTo>
                      <a:lnTo>
                        <a:pt x="3486426" y="315733"/>
                      </a:lnTo>
                      <a:lnTo>
                        <a:pt x="3486341" y="318231"/>
                      </a:lnTo>
                      <a:lnTo>
                        <a:pt x="3486621" y="320758"/>
                      </a:lnTo>
                      <a:lnTo>
                        <a:pt x="3487670" y="322197"/>
                      </a:lnTo>
                      <a:lnTo>
                        <a:pt x="3487670" y="324269"/>
                      </a:lnTo>
                      <a:lnTo>
                        <a:pt x="3488450" y="329271"/>
                      </a:lnTo>
                      <a:lnTo>
                        <a:pt x="3489218" y="331343"/>
                      </a:lnTo>
                      <a:lnTo>
                        <a:pt x="3490193" y="332515"/>
                      </a:lnTo>
                      <a:lnTo>
                        <a:pt x="3496337" y="339392"/>
                      </a:lnTo>
                      <a:lnTo>
                        <a:pt x="3496410" y="340126"/>
                      </a:lnTo>
                      <a:lnTo>
                        <a:pt x="3497142" y="343406"/>
                      </a:lnTo>
                      <a:lnTo>
                        <a:pt x="3500397" y="347270"/>
                      </a:lnTo>
                      <a:lnTo>
                        <a:pt x="3502116" y="350266"/>
                      </a:lnTo>
                      <a:lnTo>
                        <a:pt x="3502957" y="351348"/>
                      </a:lnTo>
                      <a:lnTo>
                        <a:pt x="3502347" y="354211"/>
                      </a:lnTo>
                      <a:lnTo>
                        <a:pt x="3498519" y="358481"/>
                      </a:lnTo>
                      <a:lnTo>
                        <a:pt x="3494716" y="364611"/>
                      </a:lnTo>
                      <a:lnTo>
                        <a:pt x="3491876" y="367535"/>
                      </a:lnTo>
                      <a:lnTo>
                        <a:pt x="3491242" y="369451"/>
                      </a:lnTo>
                      <a:lnTo>
                        <a:pt x="3486267" y="372222"/>
                      </a:lnTo>
                      <a:lnTo>
                        <a:pt x="3482306" y="380693"/>
                      </a:lnTo>
                      <a:lnTo>
                        <a:pt x="3481172" y="384729"/>
                      </a:lnTo>
                      <a:lnTo>
                        <a:pt x="3481062" y="387366"/>
                      </a:lnTo>
                      <a:lnTo>
                        <a:pt x="3481123" y="388446"/>
                      </a:lnTo>
                      <a:lnTo>
                        <a:pt x="3481708" y="388851"/>
                      </a:lnTo>
                      <a:lnTo>
                        <a:pt x="3482171" y="388943"/>
                      </a:lnTo>
                      <a:lnTo>
                        <a:pt x="3482769" y="388663"/>
                      </a:lnTo>
                      <a:lnTo>
                        <a:pt x="3485097" y="384331"/>
                      </a:lnTo>
                      <a:lnTo>
                        <a:pt x="3485512" y="384082"/>
                      </a:lnTo>
                      <a:lnTo>
                        <a:pt x="3487426" y="384238"/>
                      </a:lnTo>
                      <a:lnTo>
                        <a:pt x="3487901" y="384595"/>
                      </a:lnTo>
                      <a:lnTo>
                        <a:pt x="3486621" y="389848"/>
                      </a:lnTo>
                      <a:lnTo>
                        <a:pt x="3486901" y="391947"/>
                      </a:lnTo>
                      <a:lnTo>
                        <a:pt x="3490169" y="398942"/>
                      </a:lnTo>
                      <a:lnTo>
                        <a:pt x="3491156" y="401868"/>
                      </a:lnTo>
                      <a:lnTo>
                        <a:pt x="3492071" y="405582"/>
                      </a:lnTo>
                      <a:lnTo>
                        <a:pt x="3492119" y="409304"/>
                      </a:lnTo>
                      <a:lnTo>
                        <a:pt x="3490778" y="416418"/>
                      </a:lnTo>
                      <a:lnTo>
                        <a:pt x="3489900" y="421098"/>
                      </a:lnTo>
                      <a:lnTo>
                        <a:pt x="3488755" y="426117"/>
                      </a:lnTo>
                      <a:lnTo>
                        <a:pt x="3488755" y="427909"/>
                      </a:lnTo>
                      <a:lnTo>
                        <a:pt x="3489279" y="429213"/>
                      </a:lnTo>
                      <a:lnTo>
                        <a:pt x="3491827" y="431250"/>
                      </a:lnTo>
                      <a:lnTo>
                        <a:pt x="3511174" y="464202"/>
                      </a:lnTo>
                      <a:lnTo>
                        <a:pt x="3515818" y="470525"/>
                      </a:lnTo>
                      <a:lnTo>
                        <a:pt x="3518317" y="474583"/>
                      </a:lnTo>
                      <a:lnTo>
                        <a:pt x="3519976" y="477067"/>
                      </a:lnTo>
                      <a:lnTo>
                        <a:pt x="3521902" y="481566"/>
                      </a:lnTo>
                      <a:lnTo>
                        <a:pt x="3523816" y="489155"/>
                      </a:lnTo>
                      <a:lnTo>
                        <a:pt x="3526071" y="493949"/>
                      </a:lnTo>
                      <a:lnTo>
                        <a:pt x="3531264" y="499470"/>
                      </a:lnTo>
                      <a:lnTo>
                        <a:pt x="3547161" y="523547"/>
                      </a:lnTo>
                      <a:lnTo>
                        <a:pt x="3556951" y="536911"/>
                      </a:lnTo>
                      <a:lnTo>
                        <a:pt x="3564070" y="546619"/>
                      </a:lnTo>
                      <a:lnTo>
                        <a:pt x="3566825" y="550379"/>
                      </a:lnTo>
                      <a:lnTo>
                        <a:pt x="3568337" y="552551"/>
                      </a:lnTo>
                      <a:lnTo>
                        <a:pt x="3574067" y="560771"/>
                      </a:lnTo>
                      <a:lnTo>
                        <a:pt x="3582515" y="569637"/>
                      </a:lnTo>
                      <a:lnTo>
                        <a:pt x="3591646" y="579241"/>
                      </a:lnTo>
                      <a:lnTo>
                        <a:pt x="3598717" y="585951"/>
                      </a:lnTo>
                      <a:lnTo>
                        <a:pt x="3601021" y="588510"/>
                      </a:lnTo>
                      <a:lnTo>
                        <a:pt x="3606397" y="595806"/>
                      </a:lnTo>
                      <a:lnTo>
                        <a:pt x="3613139" y="603730"/>
                      </a:lnTo>
                      <a:lnTo>
                        <a:pt x="3617966" y="609205"/>
                      </a:lnTo>
                      <a:lnTo>
                        <a:pt x="3618929" y="610296"/>
                      </a:lnTo>
                      <a:lnTo>
                        <a:pt x="3623379" y="615351"/>
                      </a:lnTo>
                      <a:lnTo>
                        <a:pt x="3625878" y="619358"/>
                      </a:lnTo>
                      <a:lnTo>
                        <a:pt x="3628207" y="627168"/>
                      </a:lnTo>
                      <a:lnTo>
                        <a:pt x="3629986" y="632193"/>
                      </a:lnTo>
                      <a:lnTo>
                        <a:pt x="3634314" y="637530"/>
                      </a:lnTo>
                      <a:lnTo>
                        <a:pt x="3637923" y="642502"/>
                      </a:lnTo>
                      <a:lnTo>
                        <a:pt x="3638922" y="643866"/>
                      </a:lnTo>
                      <a:lnTo>
                        <a:pt x="3645164" y="653988"/>
                      </a:lnTo>
                      <a:lnTo>
                        <a:pt x="3649382" y="659641"/>
                      </a:lnTo>
                      <a:lnTo>
                        <a:pt x="3652235" y="662031"/>
                      </a:lnTo>
                      <a:lnTo>
                        <a:pt x="3659391" y="668173"/>
                      </a:lnTo>
                      <a:lnTo>
                        <a:pt x="3679665" y="675090"/>
                      </a:lnTo>
                      <a:lnTo>
                        <a:pt x="3687016" y="677098"/>
                      </a:lnTo>
                      <a:lnTo>
                        <a:pt x="3696890" y="680743"/>
                      </a:lnTo>
                      <a:lnTo>
                        <a:pt x="3702840" y="686446"/>
                      </a:lnTo>
                      <a:lnTo>
                        <a:pt x="3705826" y="689639"/>
                      </a:lnTo>
                      <a:lnTo>
                        <a:pt x="3710764" y="697849"/>
                      </a:lnTo>
                      <a:lnTo>
                        <a:pt x="3731074" y="716941"/>
                      </a:lnTo>
                      <a:lnTo>
                        <a:pt x="3734048" y="719480"/>
                      </a:lnTo>
                      <a:lnTo>
                        <a:pt x="3741704" y="720696"/>
                      </a:lnTo>
                      <a:lnTo>
                        <a:pt x="3752408" y="726134"/>
                      </a:lnTo>
                      <a:lnTo>
                        <a:pt x="3757394" y="728022"/>
                      </a:lnTo>
                      <a:lnTo>
                        <a:pt x="3764904" y="729794"/>
                      </a:lnTo>
                      <a:lnTo>
                        <a:pt x="3773108" y="732021"/>
                      </a:lnTo>
                      <a:lnTo>
                        <a:pt x="3788005" y="735406"/>
                      </a:lnTo>
                      <a:lnTo>
                        <a:pt x="3793503" y="735810"/>
                      </a:lnTo>
                      <a:lnTo>
                        <a:pt x="3812875" y="744945"/>
                      </a:lnTo>
                      <a:lnTo>
                        <a:pt x="3855702" y="768887"/>
                      </a:lnTo>
                      <a:lnTo>
                        <a:pt x="3842462" y="781980"/>
                      </a:lnTo>
                      <a:lnTo>
                        <a:pt x="3829967" y="794342"/>
                      </a:lnTo>
                      <a:lnTo>
                        <a:pt x="3782520" y="866790"/>
                      </a:lnTo>
                      <a:lnTo>
                        <a:pt x="3776278" y="876321"/>
                      </a:lnTo>
                      <a:lnTo>
                        <a:pt x="3772291" y="886876"/>
                      </a:lnTo>
                      <a:lnTo>
                        <a:pt x="3749311" y="947719"/>
                      </a:lnTo>
                      <a:lnTo>
                        <a:pt x="3714665" y="1036837"/>
                      </a:lnTo>
                      <a:lnTo>
                        <a:pt x="3703839" y="1066429"/>
                      </a:lnTo>
                      <a:lnTo>
                        <a:pt x="3685333" y="1116949"/>
                      </a:lnTo>
                      <a:lnTo>
                        <a:pt x="3676263" y="1133667"/>
                      </a:lnTo>
                      <a:lnTo>
                        <a:pt x="3662658" y="1143893"/>
                      </a:lnTo>
                      <a:lnTo>
                        <a:pt x="3658489" y="1147029"/>
                      </a:lnTo>
                      <a:lnTo>
                        <a:pt x="3606629" y="1186041"/>
                      </a:lnTo>
                      <a:lnTo>
                        <a:pt x="3588842" y="1199428"/>
                      </a:lnTo>
                      <a:lnTo>
                        <a:pt x="3576420" y="1220270"/>
                      </a:lnTo>
                      <a:lnTo>
                        <a:pt x="3572324" y="1227140"/>
                      </a:lnTo>
                      <a:lnTo>
                        <a:pt x="3557560" y="1251326"/>
                      </a:lnTo>
                      <a:lnTo>
                        <a:pt x="3533032" y="1285409"/>
                      </a:lnTo>
                      <a:lnTo>
                        <a:pt x="3507687" y="1320638"/>
                      </a:lnTo>
                      <a:lnTo>
                        <a:pt x="3494119" y="1331999"/>
                      </a:lnTo>
                      <a:lnTo>
                        <a:pt x="3493192" y="1332780"/>
                      </a:lnTo>
                      <a:lnTo>
                        <a:pt x="3475527" y="1349950"/>
                      </a:lnTo>
                      <a:lnTo>
                        <a:pt x="3453693" y="1373318"/>
                      </a:lnTo>
                      <a:lnTo>
                        <a:pt x="3444916" y="1380225"/>
                      </a:lnTo>
                      <a:lnTo>
                        <a:pt x="3433298" y="1389365"/>
                      </a:lnTo>
                      <a:lnTo>
                        <a:pt x="3407624" y="1410781"/>
                      </a:lnTo>
                      <a:lnTo>
                        <a:pt x="3357690" y="1452442"/>
                      </a:lnTo>
                      <a:lnTo>
                        <a:pt x="3329321" y="1473235"/>
                      </a:lnTo>
                      <a:lnTo>
                        <a:pt x="3315034" y="1486048"/>
                      </a:lnTo>
                      <a:lnTo>
                        <a:pt x="3293529" y="1505329"/>
                      </a:lnTo>
                      <a:lnTo>
                        <a:pt x="3225443" y="1576520"/>
                      </a:lnTo>
                      <a:lnTo>
                        <a:pt x="3223394" y="1579327"/>
                      </a:lnTo>
                      <a:lnTo>
                        <a:pt x="3222139" y="1581047"/>
                      </a:lnTo>
                      <a:lnTo>
                        <a:pt x="3206900" y="1594971"/>
                      </a:lnTo>
                      <a:lnTo>
                        <a:pt x="3197574" y="1610224"/>
                      </a:lnTo>
                      <a:lnTo>
                        <a:pt x="3183445" y="1643184"/>
                      </a:lnTo>
                      <a:lnTo>
                        <a:pt x="3183055" y="1644270"/>
                      </a:lnTo>
                      <a:lnTo>
                        <a:pt x="3179397" y="1654594"/>
                      </a:lnTo>
                      <a:lnTo>
                        <a:pt x="3174265" y="1669079"/>
                      </a:lnTo>
                      <a:lnTo>
                        <a:pt x="3166121" y="1690836"/>
                      </a:lnTo>
                      <a:lnTo>
                        <a:pt x="3156149" y="1717512"/>
                      </a:lnTo>
                      <a:lnTo>
                        <a:pt x="3154223" y="1723564"/>
                      </a:lnTo>
                      <a:lnTo>
                        <a:pt x="3152931" y="1727640"/>
                      </a:lnTo>
                      <a:lnTo>
                        <a:pt x="3151090" y="1732106"/>
                      </a:lnTo>
                      <a:lnTo>
                        <a:pt x="3126647" y="1791595"/>
                      </a:lnTo>
                      <a:lnTo>
                        <a:pt x="3126452" y="1793194"/>
                      </a:lnTo>
                      <a:lnTo>
                        <a:pt x="3126294" y="1794622"/>
                      </a:lnTo>
                      <a:lnTo>
                        <a:pt x="3116151" y="1881384"/>
                      </a:lnTo>
                      <a:lnTo>
                        <a:pt x="3113249" y="1933807"/>
                      </a:lnTo>
                      <a:lnTo>
                        <a:pt x="3107568" y="1967780"/>
                      </a:lnTo>
                      <a:lnTo>
                        <a:pt x="3101156" y="2002119"/>
                      </a:lnTo>
                      <a:lnTo>
                        <a:pt x="3096389" y="2027610"/>
                      </a:lnTo>
                      <a:lnTo>
                        <a:pt x="3094451" y="2048636"/>
                      </a:lnTo>
                      <a:lnTo>
                        <a:pt x="3096597" y="2056617"/>
                      </a:lnTo>
                      <a:lnTo>
                        <a:pt x="3098571" y="2063987"/>
                      </a:lnTo>
                      <a:lnTo>
                        <a:pt x="3110969" y="2095056"/>
                      </a:lnTo>
                      <a:lnTo>
                        <a:pt x="3120576" y="2119156"/>
                      </a:lnTo>
                      <a:lnTo>
                        <a:pt x="3129097" y="2129394"/>
                      </a:lnTo>
                      <a:lnTo>
                        <a:pt x="3133425" y="2132213"/>
                      </a:lnTo>
                      <a:lnTo>
                        <a:pt x="3136705" y="2134337"/>
                      </a:lnTo>
                      <a:lnTo>
                        <a:pt x="3159855" y="2144819"/>
                      </a:lnTo>
                      <a:lnTo>
                        <a:pt x="3167328" y="2148211"/>
                      </a:lnTo>
                      <a:lnTo>
                        <a:pt x="3171376" y="2149920"/>
                      </a:lnTo>
                      <a:lnTo>
                        <a:pt x="3193734" y="2159340"/>
                      </a:lnTo>
                      <a:lnTo>
                        <a:pt x="3200207" y="2163733"/>
                      </a:lnTo>
                      <a:lnTo>
                        <a:pt x="3211277" y="2168749"/>
                      </a:lnTo>
                      <a:lnTo>
                        <a:pt x="3212849" y="2169456"/>
                      </a:lnTo>
                      <a:lnTo>
                        <a:pt x="3223492" y="2172117"/>
                      </a:lnTo>
                      <a:lnTo>
                        <a:pt x="3228003" y="2175814"/>
                      </a:lnTo>
                      <a:lnTo>
                        <a:pt x="3230551" y="2177901"/>
                      </a:lnTo>
                      <a:lnTo>
                        <a:pt x="3305232" y="2211690"/>
                      </a:lnTo>
                      <a:lnTo>
                        <a:pt x="3311559" y="2214216"/>
                      </a:lnTo>
                      <a:lnTo>
                        <a:pt x="3319532" y="2217389"/>
                      </a:lnTo>
                      <a:lnTo>
                        <a:pt x="3329614" y="2220916"/>
                      </a:lnTo>
                      <a:lnTo>
                        <a:pt x="3354618" y="2234608"/>
                      </a:lnTo>
                      <a:lnTo>
                        <a:pt x="3378000" y="2253388"/>
                      </a:lnTo>
                      <a:lnTo>
                        <a:pt x="3409331" y="2283541"/>
                      </a:lnTo>
                      <a:lnTo>
                        <a:pt x="3410769" y="2284517"/>
                      </a:lnTo>
                      <a:lnTo>
                        <a:pt x="3434346" y="2300344"/>
                      </a:lnTo>
                      <a:lnTo>
                        <a:pt x="3456766" y="2309887"/>
                      </a:lnTo>
                      <a:lnTo>
                        <a:pt x="3474674" y="2315293"/>
                      </a:lnTo>
                      <a:lnTo>
                        <a:pt x="3500677" y="2321162"/>
                      </a:lnTo>
                      <a:lnTo>
                        <a:pt x="3519073" y="2322749"/>
                      </a:lnTo>
                      <a:lnTo>
                        <a:pt x="3526632" y="2323395"/>
                      </a:lnTo>
                      <a:lnTo>
                        <a:pt x="3561193" y="2321907"/>
                      </a:lnTo>
                      <a:lnTo>
                        <a:pt x="3569276" y="2321541"/>
                      </a:lnTo>
                      <a:lnTo>
                        <a:pt x="3585197" y="2319259"/>
                      </a:lnTo>
                      <a:lnTo>
                        <a:pt x="3609091" y="2315817"/>
                      </a:lnTo>
                      <a:lnTo>
                        <a:pt x="3654466" y="2307800"/>
                      </a:lnTo>
                      <a:lnTo>
                        <a:pt x="3656331" y="2307446"/>
                      </a:lnTo>
                      <a:lnTo>
                        <a:pt x="3658489" y="2307031"/>
                      </a:lnTo>
                      <a:lnTo>
                        <a:pt x="3668839" y="2305067"/>
                      </a:lnTo>
                      <a:lnTo>
                        <a:pt x="3685638" y="2301894"/>
                      </a:lnTo>
                      <a:lnTo>
                        <a:pt x="3693550" y="2301430"/>
                      </a:lnTo>
                      <a:lnTo>
                        <a:pt x="3702645" y="2300893"/>
                      </a:lnTo>
                      <a:lnTo>
                        <a:pt x="3710739" y="2301369"/>
                      </a:lnTo>
                      <a:lnTo>
                        <a:pt x="3730806" y="2301186"/>
                      </a:lnTo>
                      <a:lnTo>
                        <a:pt x="3755114" y="2305726"/>
                      </a:lnTo>
                      <a:lnTo>
                        <a:pt x="3775266" y="2313108"/>
                      </a:lnTo>
                      <a:lnTo>
                        <a:pt x="3778387" y="2314756"/>
                      </a:lnTo>
                      <a:lnTo>
                        <a:pt x="3810278" y="2331571"/>
                      </a:lnTo>
                      <a:lnTo>
                        <a:pt x="3815130" y="2334500"/>
                      </a:lnTo>
                      <a:lnTo>
                        <a:pt x="3822615" y="2339015"/>
                      </a:lnTo>
                      <a:lnTo>
                        <a:pt x="3831344" y="2347862"/>
                      </a:lnTo>
                      <a:lnTo>
                        <a:pt x="3833856" y="2350412"/>
                      </a:lnTo>
                      <a:lnTo>
                        <a:pt x="3836854" y="2354208"/>
                      </a:lnTo>
                      <a:lnTo>
                        <a:pt x="3841755" y="2360431"/>
                      </a:lnTo>
                      <a:lnTo>
                        <a:pt x="3847217" y="2379711"/>
                      </a:lnTo>
                      <a:lnTo>
                        <a:pt x="3848863" y="2386313"/>
                      </a:lnTo>
                      <a:lnTo>
                        <a:pt x="3853556" y="2405142"/>
                      </a:lnTo>
                      <a:lnTo>
                        <a:pt x="3857616" y="2424154"/>
                      </a:lnTo>
                      <a:lnTo>
                        <a:pt x="3859408" y="2438432"/>
                      </a:lnTo>
                      <a:lnTo>
                        <a:pt x="3856238" y="2459457"/>
                      </a:lnTo>
                      <a:lnTo>
                        <a:pt x="3851484" y="2497994"/>
                      </a:lnTo>
                      <a:lnTo>
                        <a:pt x="3850777" y="2503754"/>
                      </a:lnTo>
                      <a:lnTo>
                        <a:pt x="3853020" y="2539312"/>
                      </a:lnTo>
                      <a:lnTo>
                        <a:pt x="3853495" y="2563450"/>
                      </a:lnTo>
                      <a:lnTo>
                        <a:pt x="3854422" y="2574591"/>
                      </a:lnTo>
                      <a:lnTo>
                        <a:pt x="3852861" y="2586086"/>
                      </a:lnTo>
                      <a:lnTo>
                        <a:pt x="3853263" y="2604219"/>
                      </a:lnTo>
                      <a:lnTo>
                        <a:pt x="3853300" y="2605684"/>
                      </a:lnTo>
                      <a:lnTo>
                        <a:pt x="3850618" y="2616740"/>
                      </a:lnTo>
                      <a:lnTo>
                        <a:pt x="3840658" y="2657887"/>
                      </a:lnTo>
                      <a:lnTo>
                        <a:pt x="3838549" y="2675679"/>
                      </a:lnTo>
                      <a:lnTo>
                        <a:pt x="3838329" y="2677510"/>
                      </a:lnTo>
                      <a:lnTo>
                        <a:pt x="3838500" y="2681634"/>
                      </a:lnTo>
                      <a:lnTo>
                        <a:pt x="3839024" y="2694313"/>
                      </a:lnTo>
                      <a:lnTo>
                        <a:pt x="3840743" y="2699890"/>
                      </a:lnTo>
                      <a:lnTo>
                        <a:pt x="3845059" y="2716388"/>
                      </a:lnTo>
                      <a:lnTo>
                        <a:pt x="3847022" y="2732484"/>
                      </a:lnTo>
                      <a:lnTo>
                        <a:pt x="3847132" y="2733448"/>
                      </a:lnTo>
                      <a:lnTo>
                        <a:pt x="3844730" y="2744003"/>
                      </a:lnTo>
                      <a:lnTo>
                        <a:pt x="3841231" y="2759330"/>
                      </a:lnTo>
                      <a:lnTo>
                        <a:pt x="3835087" y="2786201"/>
                      </a:lnTo>
                      <a:lnTo>
                        <a:pt x="3832661" y="2795194"/>
                      </a:lnTo>
                      <a:lnTo>
                        <a:pt x="3821872" y="2819185"/>
                      </a:lnTo>
                      <a:lnTo>
                        <a:pt x="3817117" y="2829765"/>
                      </a:lnTo>
                      <a:lnTo>
                        <a:pt x="3799453" y="2857868"/>
                      </a:lnTo>
                      <a:lnTo>
                        <a:pt x="3798892" y="2858747"/>
                      </a:lnTo>
                      <a:lnTo>
                        <a:pt x="3797405" y="2861114"/>
                      </a:lnTo>
                      <a:lnTo>
                        <a:pt x="3796576" y="2862432"/>
                      </a:lnTo>
                      <a:lnTo>
                        <a:pt x="3761490" y="2913720"/>
                      </a:lnTo>
                      <a:lnTo>
                        <a:pt x="3753700" y="2929791"/>
                      </a:lnTo>
                      <a:lnTo>
                        <a:pt x="3752493" y="2932281"/>
                      </a:lnTo>
                      <a:lnTo>
                        <a:pt x="3748702" y="2942397"/>
                      </a:lnTo>
                      <a:lnTo>
                        <a:pt x="3746386" y="2961470"/>
                      </a:lnTo>
                      <a:lnTo>
                        <a:pt x="3750262" y="2980616"/>
                      </a:lnTo>
                      <a:lnTo>
                        <a:pt x="3753066" y="2994454"/>
                      </a:lnTo>
                      <a:lnTo>
                        <a:pt x="3757894" y="3036408"/>
                      </a:lnTo>
                      <a:lnTo>
                        <a:pt x="3758235" y="3075054"/>
                      </a:lnTo>
                      <a:lnTo>
                        <a:pt x="3759808" y="3082681"/>
                      </a:lnTo>
                      <a:lnTo>
                        <a:pt x="3763453" y="3100485"/>
                      </a:lnTo>
                      <a:lnTo>
                        <a:pt x="3775047" y="3125025"/>
                      </a:lnTo>
                      <a:lnTo>
                        <a:pt x="3813265" y="3184611"/>
                      </a:lnTo>
                      <a:lnTo>
                        <a:pt x="3813984" y="3186259"/>
                      </a:lnTo>
                      <a:lnTo>
                        <a:pt x="3816935" y="3192982"/>
                      </a:lnTo>
                      <a:lnTo>
                        <a:pt x="3847132" y="3224234"/>
                      </a:lnTo>
                      <a:lnTo>
                        <a:pt x="3867758" y="3245577"/>
                      </a:lnTo>
                      <a:lnTo>
                        <a:pt x="3885387" y="3263808"/>
                      </a:lnTo>
                      <a:lnTo>
                        <a:pt x="3889300" y="3269934"/>
                      </a:lnTo>
                      <a:lnTo>
                        <a:pt x="3897151" y="3278183"/>
                      </a:lnTo>
                      <a:lnTo>
                        <a:pt x="3904380" y="3285785"/>
                      </a:lnTo>
                      <a:lnTo>
                        <a:pt x="3912658" y="3297756"/>
                      </a:lnTo>
                      <a:lnTo>
                        <a:pt x="3912658" y="3297756"/>
                      </a:lnTo>
                      <a:lnTo>
                        <a:pt x="3916595" y="3303455"/>
                      </a:lnTo>
                      <a:lnTo>
                        <a:pt x="3923435" y="3313351"/>
                      </a:lnTo>
                      <a:lnTo>
                        <a:pt x="3936345" y="3337049"/>
                      </a:lnTo>
                      <a:lnTo>
                        <a:pt x="3944354" y="3358844"/>
                      </a:lnTo>
                      <a:lnTo>
                        <a:pt x="3948280" y="3369509"/>
                      </a:lnTo>
                      <a:lnTo>
                        <a:pt x="3950693" y="3376062"/>
                      </a:lnTo>
                      <a:lnTo>
                        <a:pt x="3959361" y="3384823"/>
                      </a:lnTo>
                      <a:lnTo>
                        <a:pt x="3981805" y="3391352"/>
                      </a:lnTo>
                      <a:lnTo>
                        <a:pt x="3995714" y="3395403"/>
                      </a:lnTo>
                      <a:lnTo>
                        <a:pt x="4017085" y="3404201"/>
                      </a:lnTo>
                      <a:lnTo>
                        <a:pt x="4027009" y="3407582"/>
                      </a:lnTo>
                      <a:lnTo>
                        <a:pt x="4067812" y="3421493"/>
                      </a:lnTo>
                      <a:lnTo>
                        <a:pt x="4084233" y="3421773"/>
                      </a:lnTo>
                      <a:lnTo>
                        <a:pt x="4091328" y="3421896"/>
                      </a:lnTo>
                      <a:lnTo>
                        <a:pt x="4092828" y="3421432"/>
                      </a:lnTo>
                      <a:lnTo>
                        <a:pt x="4102629" y="3418467"/>
                      </a:lnTo>
                      <a:lnTo>
                        <a:pt x="4106250" y="3421517"/>
                      </a:lnTo>
                      <a:lnTo>
                        <a:pt x="4111784" y="3420639"/>
                      </a:lnTo>
                      <a:lnTo>
                        <a:pt x="4131680" y="3418552"/>
                      </a:lnTo>
                      <a:lnTo>
                        <a:pt x="4187502" y="3411499"/>
                      </a:lnTo>
                      <a:lnTo>
                        <a:pt x="4194427" y="3412011"/>
                      </a:lnTo>
                      <a:lnTo>
                        <a:pt x="4209836" y="3412255"/>
                      </a:lnTo>
                      <a:lnTo>
                        <a:pt x="4233706" y="3412634"/>
                      </a:lnTo>
                      <a:lnTo>
                        <a:pt x="4244873" y="3408546"/>
                      </a:lnTo>
                      <a:lnTo>
                        <a:pt x="4250810" y="3406374"/>
                      </a:lnTo>
                      <a:lnTo>
                        <a:pt x="4270401" y="3397600"/>
                      </a:lnTo>
                      <a:lnTo>
                        <a:pt x="4272961" y="3397148"/>
                      </a:lnTo>
                      <a:lnTo>
                        <a:pt x="4273717" y="3397014"/>
                      </a:lnTo>
                      <a:lnTo>
                        <a:pt x="4274241" y="3396477"/>
                      </a:lnTo>
                      <a:lnTo>
                        <a:pt x="4279776" y="3390827"/>
                      </a:lnTo>
                      <a:lnTo>
                        <a:pt x="4307376" y="3379491"/>
                      </a:lnTo>
                      <a:lnTo>
                        <a:pt x="4317836" y="3376477"/>
                      </a:lnTo>
                      <a:lnTo>
                        <a:pt x="4319250" y="3376074"/>
                      </a:lnTo>
                      <a:lnTo>
                        <a:pt x="4320042" y="3376220"/>
                      </a:lnTo>
                      <a:lnTo>
                        <a:pt x="4328113" y="3377709"/>
                      </a:lnTo>
                      <a:lnTo>
                        <a:pt x="4341401" y="3377648"/>
                      </a:lnTo>
                      <a:lnTo>
                        <a:pt x="4357737" y="3379808"/>
                      </a:lnTo>
                      <a:lnTo>
                        <a:pt x="4367989" y="3385080"/>
                      </a:lnTo>
                      <a:lnTo>
                        <a:pt x="4372878" y="3390364"/>
                      </a:lnTo>
                      <a:lnTo>
                        <a:pt x="4378827" y="3396794"/>
                      </a:lnTo>
                      <a:lnTo>
                        <a:pt x="4386312" y="3410376"/>
                      </a:lnTo>
                      <a:lnTo>
                        <a:pt x="4389153" y="3415513"/>
                      </a:lnTo>
                      <a:lnTo>
                        <a:pt x="4391018" y="3423970"/>
                      </a:lnTo>
                      <a:lnTo>
                        <a:pt x="4393103" y="3433403"/>
                      </a:lnTo>
                      <a:lnTo>
                        <a:pt x="4393151" y="3445728"/>
                      </a:lnTo>
                      <a:lnTo>
                        <a:pt x="4385435" y="3512953"/>
                      </a:lnTo>
                      <a:lnTo>
                        <a:pt x="4385252" y="3521654"/>
                      </a:lnTo>
                      <a:lnTo>
                        <a:pt x="4384752" y="3547121"/>
                      </a:lnTo>
                      <a:lnTo>
                        <a:pt x="4384618" y="3558470"/>
                      </a:lnTo>
                      <a:lnTo>
                        <a:pt x="4384349" y="3581277"/>
                      </a:lnTo>
                      <a:lnTo>
                        <a:pt x="4390969" y="3641437"/>
                      </a:lnTo>
                      <a:lnTo>
                        <a:pt x="4388751" y="3675373"/>
                      </a:lnTo>
                      <a:lnTo>
                        <a:pt x="4385020" y="3732446"/>
                      </a:lnTo>
                      <a:lnTo>
                        <a:pt x="4384935" y="3734618"/>
                      </a:lnTo>
                      <a:lnTo>
                        <a:pt x="4384349" y="3749750"/>
                      </a:lnTo>
                      <a:lnTo>
                        <a:pt x="4384021" y="3758206"/>
                      </a:lnTo>
                      <a:lnTo>
                        <a:pt x="4384898" y="3763295"/>
                      </a:lnTo>
                      <a:lnTo>
                        <a:pt x="4386008" y="3769677"/>
                      </a:lnTo>
                      <a:lnTo>
                        <a:pt x="4394627" y="3778353"/>
                      </a:lnTo>
                      <a:lnTo>
                        <a:pt x="4427835" y="3811764"/>
                      </a:lnTo>
                      <a:lnTo>
                        <a:pt x="4447401" y="3835438"/>
                      </a:lnTo>
                      <a:lnTo>
                        <a:pt x="4463896" y="3855377"/>
                      </a:lnTo>
                      <a:lnTo>
                        <a:pt x="4464663" y="3858452"/>
                      </a:lnTo>
                      <a:lnTo>
                        <a:pt x="4471685" y="3886336"/>
                      </a:lnTo>
                      <a:lnTo>
                        <a:pt x="4472112" y="3890131"/>
                      </a:lnTo>
                      <a:lnTo>
                        <a:pt x="4472246" y="3891376"/>
                      </a:lnTo>
                      <a:lnTo>
                        <a:pt x="4480634" y="3921297"/>
                      </a:lnTo>
                      <a:lnTo>
                        <a:pt x="4502870" y="3945349"/>
                      </a:lnTo>
                      <a:lnTo>
                        <a:pt x="4512696" y="3955965"/>
                      </a:lnTo>
                      <a:lnTo>
                        <a:pt x="4522936" y="3967046"/>
                      </a:lnTo>
                      <a:lnTo>
                        <a:pt x="4589389" y="4036931"/>
                      </a:lnTo>
                      <a:lnTo>
                        <a:pt x="4602287" y="4051319"/>
                      </a:lnTo>
                      <a:lnTo>
                        <a:pt x="4616306" y="4066975"/>
                      </a:lnTo>
                      <a:lnTo>
                        <a:pt x="4621292" y="4074797"/>
                      </a:lnTo>
                      <a:lnTo>
                        <a:pt x="4623304" y="4083204"/>
                      </a:lnTo>
                      <a:lnTo>
                        <a:pt x="4627754" y="4101655"/>
                      </a:lnTo>
                      <a:lnTo>
                        <a:pt x="4629911" y="4110600"/>
                      </a:lnTo>
                      <a:lnTo>
                        <a:pt x="4629656" y="4119557"/>
                      </a:lnTo>
                      <a:lnTo>
                        <a:pt x="4634959" y="4148368"/>
                      </a:lnTo>
                      <a:lnTo>
                        <a:pt x="4640054" y="4174470"/>
                      </a:lnTo>
                      <a:lnTo>
                        <a:pt x="4641261" y="4180620"/>
                      </a:lnTo>
                      <a:lnTo>
                        <a:pt x="4643590" y="4192579"/>
                      </a:lnTo>
                      <a:lnTo>
                        <a:pt x="4643614" y="4202365"/>
                      </a:lnTo>
                      <a:lnTo>
                        <a:pt x="4650258" y="4227455"/>
                      </a:lnTo>
                      <a:lnTo>
                        <a:pt x="4656975" y="4252885"/>
                      </a:lnTo>
                      <a:lnTo>
                        <a:pt x="4659401" y="4262050"/>
                      </a:lnTo>
                      <a:lnTo>
                        <a:pt x="4661376" y="4269493"/>
                      </a:lnTo>
                      <a:lnTo>
                        <a:pt x="4702569" y="4372888"/>
                      </a:lnTo>
                      <a:lnTo>
                        <a:pt x="4710067" y="4390399"/>
                      </a:lnTo>
                      <a:lnTo>
                        <a:pt x="4735936" y="4427447"/>
                      </a:lnTo>
                      <a:lnTo>
                        <a:pt x="4746871" y="4443103"/>
                      </a:lnTo>
                      <a:lnTo>
                        <a:pt x="4751004" y="4450218"/>
                      </a:lnTo>
                      <a:lnTo>
                        <a:pt x="4773838" y="4489511"/>
                      </a:lnTo>
                      <a:lnTo>
                        <a:pt x="4787041" y="4513562"/>
                      </a:lnTo>
                      <a:lnTo>
                        <a:pt x="4788016" y="4517943"/>
                      </a:lnTo>
                      <a:lnTo>
                        <a:pt x="4789528" y="4524753"/>
                      </a:lnTo>
                      <a:lnTo>
                        <a:pt x="4799012" y="4550439"/>
                      </a:lnTo>
                      <a:lnTo>
                        <a:pt x="4800268" y="4553844"/>
                      </a:lnTo>
                      <a:lnTo>
                        <a:pt x="4803815" y="4561288"/>
                      </a:lnTo>
                      <a:lnTo>
                        <a:pt x="4812032" y="4578506"/>
                      </a:lnTo>
                      <a:lnTo>
                        <a:pt x="4813470" y="4581520"/>
                      </a:lnTo>
                      <a:lnTo>
                        <a:pt x="4824723" y="4597457"/>
                      </a:lnTo>
                      <a:lnTo>
                        <a:pt x="4832135" y="4602765"/>
                      </a:lnTo>
                      <a:lnTo>
                        <a:pt x="4837365" y="4614517"/>
                      </a:lnTo>
                      <a:lnTo>
                        <a:pt x="4840949" y="4620398"/>
                      </a:lnTo>
                      <a:lnTo>
                        <a:pt x="4845045" y="4627098"/>
                      </a:lnTo>
                      <a:lnTo>
                        <a:pt x="4844777" y="4634090"/>
                      </a:lnTo>
                      <a:lnTo>
                        <a:pt x="4842534" y="4639215"/>
                      </a:lnTo>
                      <a:lnTo>
                        <a:pt x="4837669" y="4650320"/>
                      </a:lnTo>
                      <a:lnTo>
                        <a:pt x="4822065" y="4664609"/>
                      </a:lnTo>
                      <a:lnTo>
                        <a:pt x="4814946" y="4669088"/>
                      </a:lnTo>
                      <a:lnTo>
                        <a:pt x="4798512" y="4674982"/>
                      </a:lnTo>
                      <a:lnTo>
                        <a:pt x="4773862" y="4685928"/>
                      </a:lnTo>
                      <a:lnTo>
                        <a:pt x="4759916" y="4697423"/>
                      </a:lnTo>
                      <a:lnTo>
                        <a:pt x="4754515" y="4705440"/>
                      </a:lnTo>
                      <a:lnTo>
                        <a:pt x="4748980" y="4713665"/>
                      </a:lnTo>
                      <a:lnTo>
                        <a:pt x="4739435" y="4737180"/>
                      </a:lnTo>
                      <a:lnTo>
                        <a:pt x="4739423" y="4737717"/>
                      </a:lnTo>
                      <a:lnTo>
                        <a:pt x="4738448" y="4801806"/>
                      </a:lnTo>
                      <a:lnTo>
                        <a:pt x="4747542" y="4830043"/>
                      </a:lnTo>
                      <a:lnTo>
                        <a:pt x="4749761" y="4850190"/>
                      </a:lnTo>
                      <a:lnTo>
                        <a:pt x="4744336" y="4878720"/>
                      </a:lnTo>
                      <a:lnTo>
                        <a:pt x="4744909" y="4895512"/>
                      </a:lnTo>
                      <a:lnTo>
                        <a:pt x="4748773" y="4912291"/>
                      </a:lnTo>
                      <a:lnTo>
                        <a:pt x="4749858" y="4912291"/>
                      </a:lnTo>
                      <a:lnTo>
                        <a:pt x="4751809" y="4925433"/>
                      </a:lnTo>
                      <a:lnTo>
                        <a:pt x="4753796" y="4929338"/>
                      </a:lnTo>
                      <a:lnTo>
                        <a:pt x="4755369" y="4932425"/>
                      </a:lnTo>
                      <a:lnTo>
                        <a:pt x="4757916" y="4933279"/>
                      </a:lnTo>
                      <a:lnTo>
                        <a:pt x="4761940" y="4934646"/>
                      </a:lnTo>
                      <a:lnTo>
                        <a:pt x="4771022" y="4942553"/>
                      </a:lnTo>
                      <a:lnTo>
                        <a:pt x="4773167" y="4944421"/>
                      </a:lnTo>
                      <a:lnTo>
                        <a:pt x="4805363" y="4944237"/>
                      </a:lnTo>
                      <a:lnTo>
                        <a:pt x="4833598" y="4944067"/>
                      </a:lnTo>
                      <a:lnTo>
                        <a:pt x="4839730" y="4943164"/>
                      </a:lnTo>
                      <a:lnTo>
                        <a:pt x="4852738" y="4941248"/>
                      </a:lnTo>
                      <a:lnTo>
                        <a:pt x="4860101" y="4942834"/>
                      </a:lnTo>
                      <a:lnTo>
                        <a:pt x="4868330" y="4944603"/>
                      </a:lnTo>
                      <a:lnTo>
                        <a:pt x="4875632" y="4949216"/>
                      </a:lnTo>
                      <a:lnTo>
                        <a:pt x="4879826" y="4951864"/>
                      </a:lnTo>
                      <a:lnTo>
                        <a:pt x="4885848" y="4959967"/>
                      </a:lnTo>
                      <a:lnTo>
                        <a:pt x="4886433" y="4967313"/>
                      </a:lnTo>
                      <a:lnTo>
                        <a:pt x="4886945" y="4973671"/>
                      </a:lnTo>
                      <a:lnTo>
                        <a:pt x="4872962" y="4986667"/>
                      </a:lnTo>
                      <a:lnTo>
                        <a:pt x="4839157" y="4995636"/>
                      </a:lnTo>
                      <a:lnTo>
                        <a:pt x="4825040" y="5010768"/>
                      </a:lnTo>
                      <a:lnTo>
                        <a:pt x="4805815" y="5031366"/>
                      </a:lnTo>
                      <a:lnTo>
                        <a:pt x="4792722" y="5038651"/>
                      </a:lnTo>
                      <a:lnTo>
                        <a:pt x="4780957" y="5041750"/>
                      </a:lnTo>
                      <a:lnTo>
                        <a:pt x="4768193" y="5042983"/>
                      </a:lnTo>
                      <a:lnTo>
                        <a:pt x="4766206" y="5043166"/>
                      </a:lnTo>
                      <a:lnTo>
                        <a:pt x="4757612" y="5039542"/>
                      </a:lnTo>
                      <a:lnTo>
                        <a:pt x="4753515" y="5037797"/>
                      </a:lnTo>
                      <a:lnTo>
                        <a:pt x="4741593" y="5030621"/>
                      </a:lnTo>
                      <a:lnTo>
                        <a:pt x="4730121" y="5029804"/>
                      </a:lnTo>
                      <a:lnTo>
                        <a:pt x="4715577" y="5041982"/>
                      </a:lnTo>
                      <a:lnTo>
                        <a:pt x="4702850" y="5052647"/>
                      </a:lnTo>
                      <a:lnTo>
                        <a:pt x="4676067" y="5060677"/>
                      </a:lnTo>
                      <a:lnTo>
                        <a:pt x="4665948" y="5070781"/>
                      </a:lnTo>
                      <a:lnTo>
                        <a:pt x="4657804" y="5078896"/>
                      </a:lnTo>
                      <a:lnTo>
                        <a:pt x="4654013" y="5081019"/>
                      </a:lnTo>
                      <a:lnTo>
                        <a:pt x="4648259" y="5084229"/>
                      </a:lnTo>
                      <a:lnTo>
                        <a:pt x="4638714" y="5089403"/>
                      </a:lnTo>
                      <a:lnTo>
                        <a:pt x="4637897" y="5089854"/>
                      </a:lnTo>
                      <a:lnTo>
                        <a:pt x="4636873" y="5090294"/>
                      </a:lnTo>
                      <a:lnTo>
                        <a:pt x="4611967" y="5101105"/>
                      </a:lnTo>
                      <a:lnTo>
                        <a:pt x="4605164" y="5108683"/>
                      </a:lnTo>
                      <a:lnTo>
                        <a:pt x="4603006" y="5117323"/>
                      </a:lnTo>
                      <a:lnTo>
                        <a:pt x="4604396" y="5126292"/>
                      </a:lnTo>
                      <a:lnTo>
                        <a:pt x="4611784" y="5133821"/>
                      </a:lnTo>
                      <a:lnTo>
                        <a:pt x="4633922" y="5139361"/>
                      </a:lnTo>
                      <a:lnTo>
                        <a:pt x="4646235" y="5149684"/>
                      </a:lnTo>
                      <a:lnTo>
                        <a:pt x="4635337" y="5159496"/>
                      </a:lnTo>
                      <a:lnTo>
                        <a:pt x="4623060" y="5163730"/>
                      </a:lnTo>
                      <a:lnTo>
                        <a:pt x="4604238" y="5167135"/>
                      </a:lnTo>
                      <a:lnTo>
                        <a:pt x="4596838" y="5169514"/>
                      </a:lnTo>
                      <a:lnTo>
                        <a:pt x="4591144" y="5171357"/>
                      </a:lnTo>
                      <a:lnTo>
                        <a:pt x="4584269" y="5175848"/>
                      </a:lnTo>
                      <a:lnTo>
                        <a:pt x="4582964" y="5176702"/>
                      </a:lnTo>
                      <a:lnTo>
                        <a:pt x="4578112" y="5182816"/>
                      </a:lnTo>
                      <a:lnTo>
                        <a:pt x="4576808" y="5183950"/>
                      </a:lnTo>
                      <a:lnTo>
                        <a:pt x="4573150" y="5187074"/>
                      </a:lnTo>
                      <a:lnTo>
                        <a:pt x="4569347" y="5189051"/>
                      </a:lnTo>
                      <a:lnTo>
                        <a:pt x="4550829" y="5198325"/>
                      </a:lnTo>
                      <a:lnTo>
                        <a:pt x="4550268" y="5198606"/>
                      </a:lnTo>
                      <a:lnTo>
                        <a:pt x="4538821" y="5201449"/>
                      </a:lnTo>
                      <a:lnTo>
                        <a:pt x="4533189" y="5201754"/>
                      </a:lnTo>
                      <a:lnTo>
                        <a:pt x="4522717" y="5202340"/>
                      </a:lnTo>
                      <a:lnTo>
                        <a:pt x="4492971" y="5203841"/>
                      </a:lnTo>
                      <a:lnTo>
                        <a:pt x="4474721" y="5203780"/>
                      </a:lnTo>
                      <a:lnTo>
                        <a:pt x="4451485" y="5203719"/>
                      </a:lnTo>
                      <a:lnTo>
                        <a:pt x="4412157" y="5200803"/>
                      </a:lnTo>
                      <a:lnTo>
                        <a:pt x="4378266" y="5198789"/>
                      </a:lnTo>
                      <a:lnTo>
                        <a:pt x="4374438" y="5198557"/>
                      </a:lnTo>
                      <a:lnTo>
                        <a:pt x="4350690" y="5189320"/>
                      </a:lnTo>
                      <a:lnTo>
                        <a:pt x="4341425" y="5185768"/>
                      </a:lnTo>
                      <a:lnTo>
                        <a:pt x="4329088" y="5181034"/>
                      </a:lnTo>
                      <a:lnTo>
                        <a:pt x="4306974" y="5180033"/>
                      </a:lnTo>
                      <a:lnTo>
                        <a:pt x="4302536" y="5177959"/>
                      </a:lnTo>
                      <a:lnTo>
                        <a:pt x="4296843" y="5175323"/>
                      </a:lnTo>
                      <a:lnTo>
                        <a:pt x="4285883" y="5165316"/>
                      </a:lnTo>
                      <a:lnTo>
                        <a:pt x="4285201" y="5162778"/>
                      </a:lnTo>
                      <a:lnTo>
                        <a:pt x="4283640" y="5156933"/>
                      </a:lnTo>
                      <a:lnTo>
                        <a:pt x="4283835" y="5151539"/>
                      </a:lnTo>
                      <a:lnTo>
                        <a:pt x="4283884" y="5149941"/>
                      </a:lnTo>
                      <a:lnTo>
                        <a:pt x="4289285" y="5139007"/>
                      </a:lnTo>
                      <a:lnTo>
                        <a:pt x="4291564" y="5136762"/>
                      </a:lnTo>
                      <a:lnTo>
                        <a:pt x="4295404" y="5132906"/>
                      </a:lnTo>
                      <a:lnTo>
                        <a:pt x="4300695" y="5124962"/>
                      </a:lnTo>
                      <a:lnTo>
                        <a:pt x="4285810" y="5119775"/>
                      </a:lnTo>
                      <a:lnTo>
                        <a:pt x="4283701" y="5114980"/>
                      </a:lnTo>
                      <a:lnTo>
                        <a:pt x="4285042" y="5109379"/>
                      </a:lnTo>
                      <a:lnTo>
                        <a:pt x="4289467" y="5105132"/>
                      </a:lnTo>
                      <a:lnTo>
                        <a:pt x="4300268" y="5094760"/>
                      </a:lnTo>
                      <a:lnTo>
                        <a:pt x="4289553" y="5083618"/>
                      </a:lnTo>
                      <a:lnTo>
                        <a:pt x="4282933" y="5069121"/>
                      </a:lnTo>
                      <a:lnTo>
                        <a:pt x="4272413" y="5043434"/>
                      </a:lnTo>
                      <a:lnTo>
                        <a:pt x="4271827" y="5035893"/>
                      </a:lnTo>
                      <a:lnTo>
                        <a:pt x="4285457" y="5030499"/>
                      </a:lnTo>
                      <a:lnTo>
                        <a:pt x="4293893" y="5023739"/>
                      </a:lnTo>
                      <a:lnTo>
                        <a:pt x="4296538" y="5019187"/>
                      </a:lnTo>
                      <a:lnTo>
                        <a:pt x="4297964" y="5016735"/>
                      </a:lnTo>
                      <a:lnTo>
                        <a:pt x="4308242" y="4994586"/>
                      </a:lnTo>
                      <a:lnTo>
                        <a:pt x="4309497" y="4985276"/>
                      </a:lnTo>
                      <a:lnTo>
                        <a:pt x="4309766" y="4984775"/>
                      </a:lnTo>
                      <a:lnTo>
                        <a:pt x="4306583" y="4970791"/>
                      </a:lnTo>
                      <a:lnTo>
                        <a:pt x="4286554" y="4960309"/>
                      </a:lnTo>
                      <a:lnTo>
                        <a:pt x="4280910" y="4961053"/>
                      </a:lnTo>
                      <a:lnTo>
                        <a:pt x="4270450" y="4962408"/>
                      </a:lnTo>
                      <a:lnTo>
                        <a:pt x="4245751" y="4970669"/>
                      </a:lnTo>
                      <a:lnTo>
                        <a:pt x="4239229" y="4972853"/>
                      </a:lnTo>
                      <a:lnTo>
                        <a:pt x="4232548" y="4975818"/>
                      </a:lnTo>
                      <a:lnTo>
                        <a:pt x="4211580" y="4985056"/>
                      </a:lnTo>
                      <a:lnTo>
                        <a:pt x="4186332" y="4996368"/>
                      </a:lnTo>
                      <a:lnTo>
                        <a:pt x="4176872" y="4998845"/>
                      </a:lnTo>
                      <a:lnTo>
                        <a:pt x="4167765" y="5001237"/>
                      </a:lnTo>
                      <a:lnTo>
                        <a:pt x="4162462" y="5001054"/>
                      </a:lnTo>
                      <a:lnTo>
                        <a:pt x="4160658" y="5000993"/>
                      </a:lnTo>
                      <a:lnTo>
                        <a:pt x="4077052" y="5036052"/>
                      </a:lnTo>
                      <a:lnTo>
                        <a:pt x="4063070" y="5041909"/>
                      </a:lnTo>
                      <a:lnTo>
                        <a:pt x="4050720" y="5043483"/>
                      </a:lnTo>
                      <a:lnTo>
                        <a:pt x="4049147" y="5043691"/>
                      </a:lnTo>
                      <a:lnTo>
                        <a:pt x="4040589" y="5045045"/>
                      </a:lnTo>
                      <a:lnTo>
                        <a:pt x="4014208" y="5049255"/>
                      </a:lnTo>
                      <a:lnTo>
                        <a:pt x="3995788" y="5055259"/>
                      </a:lnTo>
                      <a:lnTo>
                        <a:pt x="3993813" y="5055881"/>
                      </a:lnTo>
                      <a:lnTo>
                        <a:pt x="3982853" y="5058432"/>
                      </a:lnTo>
                      <a:lnTo>
                        <a:pt x="3954253" y="5070683"/>
                      </a:lnTo>
                      <a:lnTo>
                        <a:pt x="3928920" y="5081227"/>
                      </a:lnTo>
                      <a:lnTo>
                        <a:pt x="3917485" y="5086071"/>
                      </a:lnTo>
                      <a:lnTo>
                        <a:pt x="3910658" y="5086962"/>
                      </a:lnTo>
                      <a:lnTo>
                        <a:pt x="3892835" y="5091111"/>
                      </a:lnTo>
                      <a:lnTo>
                        <a:pt x="3867039" y="5097115"/>
                      </a:lnTo>
                      <a:lnTo>
                        <a:pt x="3841000" y="5102606"/>
                      </a:lnTo>
                      <a:lnTo>
                        <a:pt x="3822872" y="5106438"/>
                      </a:lnTo>
                      <a:lnTo>
                        <a:pt x="3815788" y="5109574"/>
                      </a:lnTo>
                      <a:lnTo>
                        <a:pt x="3798953" y="5115090"/>
                      </a:lnTo>
                      <a:lnTo>
                        <a:pt x="3788542" y="5118494"/>
                      </a:lnTo>
                      <a:lnTo>
                        <a:pt x="3778777" y="5125572"/>
                      </a:lnTo>
                      <a:lnTo>
                        <a:pt x="3775705" y="5134138"/>
                      </a:lnTo>
                      <a:lnTo>
                        <a:pt x="3772120" y="5144096"/>
                      </a:lnTo>
                      <a:lnTo>
                        <a:pt x="3759040" y="5176299"/>
                      </a:lnTo>
                      <a:lnTo>
                        <a:pt x="3755017" y="5186195"/>
                      </a:lnTo>
                      <a:lnTo>
                        <a:pt x="3742948" y="5210089"/>
                      </a:lnTo>
                      <a:lnTo>
                        <a:pt x="3737181" y="5218253"/>
                      </a:lnTo>
                      <a:lnTo>
                        <a:pt x="3723284" y="5237960"/>
                      </a:lnTo>
                      <a:lnTo>
                        <a:pt x="3717408" y="5243793"/>
                      </a:lnTo>
                      <a:lnTo>
                        <a:pt x="3711922" y="5249248"/>
                      </a:lnTo>
                      <a:lnTo>
                        <a:pt x="3693489" y="5262012"/>
                      </a:lnTo>
                      <a:lnTo>
                        <a:pt x="3684809" y="5266576"/>
                      </a:lnTo>
                      <a:lnTo>
                        <a:pt x="3678799" y="5266076"/>
                      </a:lnTo>
                      <a:lnTo>
                        <a:pt x="3676275" y="5266966"/>
                      </a:lnTo>
                      <a:lnTo>
                        <a:pt x="3671448" y="5268662"/>
                      </a:lnTo>
                      <a:lnTo>
                        <a:pt x="3660001" y="5270090"/>
                      </a:lnTo>
                      <a:lnTo>
                        <a:pt x="3659184" y="5270188"/>
                      </a:lnTo>
                      <a:lnTo>
                        <a:pt x="3658489" y="5270237"/>
                      </a:lnTo>
                      <a:lnTo>
                        <a:pt x="3649492" y="5270847"/>
                      </a:lnTo>
                      <a:lnTo>
                        <a:pt x="3635204" y="5271823"/>
                      </a:lnTo>
                      <a:lnTo>
                        <a:pt x="3606312" y="5272238"/>
                      </a:lnTo>
                      <a:lnTo>
                        <a:pt x="3588257" y="5272494"/>
                      </a:lnTo>
                      <a:lnTo>
                        <a:pt x="3571263" y="5272738"/>
                      </a:lnTo>
                      <a:lnTo>
                        <a:pt x="3562632" y="5272860"/>
                      </a:lnTo>
                      <a:lnTo>
                        <a:pt x="3556548" y="5270688"/>
                      </a:lnTo>
                      <a:lnTo>
                        <a:pt x="3555792" y="5270420"/>
                      </a:lnTo>
                      <a:lnTo>
                        <a:pt x="3547893" y="5271628"/>
                      </a:lnTo>
                      <a:lnTo>
                        <a:pt x="3520597" y="5270529"/>
                      </a:lnTo>
                      <a:lnTo>
                        <a:pt x="3516794" y="5272250"/>
                      </a:lnTo>
                      <a:lnTo>
                        <a:pt x="3513149" y="5271664"/>
                      </a:lnTo>
                      <a:lnTo>
                        <a:pt x="3511881" y="5271457"/>
                      </a:lnTo>
                      <a:lnTo>
                        <a:pt x="3503408" y="5270163"/>
                      </a:lnTo>
                      <a:lnTo>
                        <a:pt x="3502372" y="5270102"/>
                      </a:lnTo>
                      <a:lnTo>
                        <a:pt x="3478014" y="5268772"/>
                      </a:lnTo>
                      <a:lnTo>
                        <a:pt x="3472675" y="5268833"/>
                      </a:lnTo>
                      <a:lnTo>
                        <a:pt x="3467652" y="5268882"/>
                      </a:lnTo>
                      <a:lnTo>
                        <a:pt x="3434212" y="5266222"/>
                      </a:lnTo>
                      <a:lnTo>
                        <a:pt x="3403479" y="5263769"/>
                      </a:lnTo>
                      <a:lnTo>
                        <a:pt x="3396469" y="5262598"/>
                      </a:lnTo>
                      <a:lnTo>
                        <a:pt x="3386241" y="5260889"/>
                      </a:lnTo>
                      <a:lnTo>
                        <a:pt x="3375879" y="5260743"/>
                      </a:lnTo>
                      <a:lnTo>
                        <a:pt x="3357580" y="5259571"/>
                      </a:lnTo>
                      <a:lnTo>
                        <a:pt x="3348791" y="5254080"/>
                      </a:lnTo>
                      <a:lnTo>
                        <a:pt x="3346718" y="5251347"/>
                      </a:lnTo>
                      <a:lnTo>
                        <a:pt x="3340196" y="5242719"/>
                      </a:lnTo>
                      <a:lnTo>
                        <a:pt x="3336063" y="5241596"/>
                      </a:lnTo>
                      <a:lnTo>
                        <a:pt x="3333357" y="5240852"/>
                      </a:lnTo>
                      <a:lnTo>
                        <a:pt x="3323141" y="5231749"/>
                      </a:lnTo>
                      <a:lnTo>
                        <a:pt x="3316936" y="5227539"/>
                      </a:lnTo>
                      <a:lnTo>
                        <a:pt x="3310206" y="5222963"/>
                      </a:lnTo>
                      <a:lnTo>
                        <a:pt x="3303538" y="5214091"/>
                      </a:lnTo>
                      <a:lnTo>
                        <a:pt x="3298125" y="5209430"/>
                      </a:lnTo>
                      <a:lnTo>
                        <a:pt x="3297479" y="5208856"/>
                      </a:lnTo>
                      <a:lnTo>
                        <a:pt x="3294456" y="5206037"/>
                      </a:lnTo>
                      <a:lnTo>
                        <a:pt x="3240571" y="5155615"/>
                      </a:lnTo>
                      <a:lnTo>
                        <a:pt x="3235549" y="5146732"/>
                      </a:lnTo>
                      <a:lnTo>
                        <a:pt x="3227661" y="5139300"/>
                      </a:lnTo>
                      <a:lnTo>
                        <a:pt x="3210667" y="5123290"/>
                      </a:lnTo>
                      <a:lnTo>
                        <a:pt x="3206949" y="5123253"/>
                      </a:lnTo>
                      <a:lnTo>
                        <a:pt x="3198647" y="5123168"/>
                      </a:lnTo>
                      <a:lnTo>
                        <a:pt x="3177483" y="5134651"/>
                      </a:lnTo>
                      <a:lnTo>
                        <a:pt x="3158697" y="5138824"/>
                      </a:lnTo>
                      <a:lnTo>
                        <a:pt x="3144568" y="5143364"/>
                      </a:lnTo>
                      <a:lnTo>
                        <a:pt x="3116821" y="5152284"/>
                      </a:lnTo>
                      <a:lnTo>
                        <a:pt x="3100985" y="5152809"/>
                      </a:lnTo>
                      <a:lnTo>
                        <a:pt x="3087892" y="5153175"/>
                      </a:lnTo>
                      <a:lnTo>
                        <a:pt x="3087868" y="5151844"/>
                      </a:lnTo>
                      <a:lnTo>
                        <a:pt x="3082345" y="5151186"/>
                      </a:lnTo>
                      <a:lnTo>
                        <a:pt x="3077481" y="5150600"/>
                      </a:lnTo>
                      <a:lnTo>
                        <a:pt x="3049783" y="5142619"/>
                      </a:lnTo>
                      <a:lnTo>
                        <a:pt x="3044834" y="5140447"/>
                      </a:lnTo>
                      <a:lnTo>
                        <a:pt x="3042895" y="5140142"/>
                      </a:lnTo>
                      <a:lnTo>
                        <a:pt x="3037470" y="5139288"/>
                      </a:lnTo>
                      <a:lnTo>
                        <a:pt x="3026108" y="5139166"/>
                      </a:lnTo>
                      <a:lnTo>
                        <a:pt x="3015673" y="5139056"/>
                      </a:lnTo>
                      <a:lnTo>
                        <a:pt x="3011540" y="5140252"/>
                      </a:lnTo>
                      <a:lnTo>
                        <a:pt x="3003372" y="5142619"/>
                      </a:lnTo>
                      <a:lnTo>
                        <a:pt x="2997655" y="5145340"/>
                      </a:lnTo>
                      <a:lnTo>
                        <a:pt x="2994095" y="5144840"/>
                      </a:lnTo>
                      <a:lnTo>
                        <a:pt x="2983501" y="5148635"/>
                      </a:lnTo>
                      <a:lnTo>
                        <a:pt x="2979893" y="5148599"/>
                      </a:lnTo>
                      <a:lnTo>
                        <a:pt x="2969811" y="5148501"/>
                      </a:lnTo>
                      <a:lnTo>
                        <a:pt x="2961387" y="5148416"/>
                      </a:lnTo>
                      <a:lnTo>
                        <a:pt x="2954145" y="5146390"/>
                      </a:lnTo>
                      <a:lnTo>
                        <a:pt x="2927374" y="5138873"/>
                      </a:lnTo>
                      <a:lnTo>
                        <a:pt x="2904931" y="5135590"/>
                      </a:lnTo>
                      <a:lnTo>
                        <a:pt x="2885584" y="5138970"/>
                      </a:lnTo>
                      <a:lnTo>
                        <a:pt x="2874819" y="5142424"/>
                      </a:lnTo>
                      <a:lnTo>
                        <a:pt x="2866298" y="5145158"/>
                      </a:lnTo>
                      <a:lnTo>
                        <a:pt x="2863250" y="5147232"/>
                      </a:lnTo>
                      <a:lnTo>
                        <a:pt x="2862519" y="5147732"/>
                      </a:lnTo>
                      <a:lnTo>
                        <a:pt x="2862299" y="5148623"/>
                      </a:lnTo>
                      <a:lnTo>
                        <a:pt x="2861738" y="5150820"/>
                      </a:lnTo>
                      <a:lnTo>
                        <a:pt x="2858471" y="5151430"/>
                      </a:lnTo>
                      <a:lnTo>
                        <a:pt x="2831870" y="5161656"/>
                      </a:lnTo>
                      <a:lnTo>
                        <a:pt x="2824251" y="5165914"/>
                      </a:lnTo>
                      <a:lnTo>
                        <a:pt x="2820533" y="5166256"/>
                      </a:lnTo>
                      <a:lnTo>
                        <a:pt x="2816108" y="5166671"/>
                      </a:lnTo>
                      <a:lnTo>
                        <a:pt x="2815388" y="5167123"/>
                      </a:lnTo>
                      <a:lnTo>
                        <a:pt x="2808817" y="5171271"/>
                      </a:lnTo>
                      <a:lnTo>
                        <a:pt x="2784204" y="5186220"/>
                      </a:lnTo>
                      <a:lnTo>
                        <a:pt x="2783107" y="5186159"/>
                      </a:lnTo>
                      <a:lnTo>
                        <a:pt x="2773549" y="5185561"/>
                      </a:lnTo>
                      <a:lnTo>
                        <a:pt x="2738671" y="5172723"/>
                      </a:lnTo>
                      <a:lnTo>
                        <a:pt x="2735818" y="5169417"/>
                      </a:lnTo>
                      <a:lnTo>
                        <a:pt x="2727955" y="5169173"/>
                      </a:lnTo>
                      <a:lnTo>
                        <a:pt x="2727943" y="5168147"/>
                      </a:lnTo>
                      <a:lnTo>
                        <a:pt x="2724773" y="5167135"/>
                      </a:lnTo>
                      <a:lnTo>
                        <a:pt x="2715593" y="5164169"/>
                      </a:lnTo>
                      <a:lnTo>
                        <a:pt x="2702610" y="5157104"/>
                      </a:lnTo>
                      <a:lnTo>
                        <a:pt x="2695186" y="5153052"/>
                      </a:lnTo>
                      <a:lnTo>
                        <a:pt x="2681190" y="5148537"/>
                      </a:lnTo>
                      <a:lnTo>
                        <a:pt x="2667476" y="5144864"/>
                      </a:lnTo>
                      <a:lnTo>
                        <a:pt x="2662112" y="5145511"/>
                      </a:lnTo>
                      <a:lnTo>
                        <a:pt x="2659295" y="5145853"/>
                      </a:lnTo>
                      <a:lnTo>
                        <a:pt x="2658162" y="5146475"/>
                      </a:lnTo>
                      <a:lnTo>
                        <a:pt x="2652566" y="5149514"/>
                      </a:lnTo>
                      <a:lnTo>
                        <a:pt x="2642472" y="5155701"/>
                      </a:lnTo>
                      <a:lnTo>
                        <a:pt x="2629281" y="5164426"/>
                      </a:lnTo>
                      <a:lnTo>
                        <a:pt x="2609057" y="5177800"/>
                      </a:lnTo>
                      <a:lnTo>
                        <a:pt x="2580932" y="5193688"/>
                      </a:lnTo>
                      <a:lnTo>
                        <a:pt x="2570484" y="5196519"/>
                      </a:lnTo>
                      <a:lnTo>
                        <a:pt x="2566535" y="5197593"/>
                      </a:lnTo>
                      <a:lnTo>
                        <a:pt x="2550967" y="5197044"/>
                      </a:lnTo>
                      <a:lnTo>
                        <a:pt x="2545725" y="5194335"/>
                      </a:lnTo>
                      <a:lnTo>
                        <a:pt x="2533790" y="5183377"/>
                      </a:lnTo>
                      <a:lnTo>
                        <a:pt x="2522245" y="5163730"/>
                      </a:lnTo>
                      <a:lnTo>
                        <a:pt x="2519344" y="5154273"/>
                      </a:lnTo>
                      <a:lnTo>
                        <a:pt x="2514699" y="5146500"/>
                      </a:lnTo>
                      <a:lnTo>
                        <a:pt x="2508932" y="5136847"/>
                      </a:lnTo>
                      <a:lnTo>
                        <a:pt x="2505251" y="5129770"/>
                      </a:lnTo>
                      <a:lnTo>
                        <a:pt x="2500435" y="5120471"/>
                      </a:lnTo>
                      <a:lnTo>
                        <a:pt x="2499302" y="5118287"/>
                      </a:lnTo>
                      <a:lnTo>
                        <a:pt x="2495620" y="5116127"/>
                      </a:lnTo>
                      <a:lnTo>
                        <a:pt x="2493779" y="5115041"/>
                      </a:lnTo>
                      <a:lnTo>
                        <a:pt x="2487732" y="5114723"/>
                      </a:lnTo>
                      <a:lnTo>
                        <a:pt x="2485843" y="5114626"/>
                      </a:lnTo>
                      <a:lnTo>
                        <a:pt x="2484612" y="5115273"/>
                      </a:lnTo>
                      <a:lnTo>
                        <a:pt x="2467995" y="5123924"/>
                      </a:lnTo>
                      <a:lnTo>
                        <a:pt x="2453720" y="5135383"/>
                      </a:lnTo>
                      <a:lnTo>
                        <a:pt x="2444698" y="5149258"/>
                      </a:lnTo>
                      <a:lnTo>
                        <a:pt x="2443528" y="5153528"/>
                      </a:lnTo>
                      <a:lnTo>
                        <a:pt x="2435994" y="5181034"/>
                      </a:lnTo>
                      <a:lnTo>
                        <a:pt x="2435933" y="5188050"/>
                      </a:lnTo>
                      <a:lnTo>
                        <a:pt x="2435909" y="5190833"/>
                      </a:lnTo>
                      <a:lnTo>
                        <a:pt x="2433873" y="5198142"/>
                      </a:lnTo>
                      <a:lnTo>
                        <a:pt x="2427838" y="5211687"/>
                      </a:lnTo>
                      <a:lnTo>
                        <a:pt x="2421194" y="5221608"/>
                      </a:lnTo>
                      <a:lnTo>
                        <a:pt x="2417403" y="5222804"/>
                      </a:lnTo>
                      <a:lnTo>
                        <a:pt x="2406053" y="5222267"/>
                      </a:lnTo>
                      <a:lnTo>
                        <a:pt x="2404834" y="5222206"/>
                      </a:lnTo>
                      <a:lnTo>
                        <a:pt x="2403920" y="5221633"/>
                      </a:lnTo>
                      <a:lnTo>
                        <a:pt x="2399580" y="5218948"/>
                      </a:lnTo>
                      <a:lnTo>
                        <a:pt x="2396349" y="5209308"/>
                      </a:lnTo>
                      <a:lnTo>
                        <a:pt x="2391485" y="5194774"/>
                      </a:lnTo>
                      <a:lnTo>
                        <a:pt x="2390498" y="5189405"/>
                      </a:lnTo>
                      <a:lnTo>
                        <a:pt x="2386609" y="5168306"/>
                      </a:lnTo>
                      <a:lnTo>
                        <a:pt x="2381366" y="5121972"/>
                      </a:lnTo>
                      <a:lnTo>
                        <a:pt x="2381903" y="5115163"/>
                      </a:lnTo>
                      <a:lnTo>
                        <a:pt x="2382464" y="5107963"/>
                      </a:lnTo>
                      <a:lnTo>
                        <a:pt x="2376234" y="5096895"/>
                      </a:lnTo>
                      <a:lnTo>
                        <a:pt x="2353132" y="5103229"/>
                      </a:lnTo>
                      <a:lnTo>
                        <a:pt x="2339015" y="5107145"/>
                      </a:lnTo>
                      <a:lnTo>
                        <a:pt x="2317559" y="5114296"/>
                      </a:lnTo>
                      <a:lnTo>
                        <a:pt x="2311939" y="5119727"/>
                      </a:lnTo>
                      <a:lnTo>
                        <a:pt x="2310574" y="5122216"/>
                      </a:lnTo>
                      <a:lnTo>
                        <a:pt x="2308343" y="5126328"/>
                      </a:lnTo>
                      <a:lnTo>
                        <a:pt x="2308257" y="5135078"/>
                      </a:lnTo>
                      <a:lnTo>
                        <a:pt x="2308306" y="5185256"/>
                      </a:lnTo>
                      <a:lnTo>
                        <a:pt x="2307087" y="5221084"/>
                      </a:lnTo>
                      <a:lnTo>
                        <a:pt x="2306100" y="5240132"/>
                      </a:lnTo>
                      <a:lnTo>
                        <a:pt x="2305892" y="5260108"/>
                      </a:lnTo>
                      <a:lnTo>
                        <a:pt x="2305722" y="5276496"/>
                      </a:lnTo>
                      <a:lnTo>
                        <a:pt x="2305490" y="5313471"/>
                      </a:lnTo>
                      <a:lnTo>
                        <a:pt x="2305295" y="5347639"/>
                      </a:lnTo>
                      <a:lnTo>
                        <a:pt x="2305271" y="5351178"/>
                      </a:lnTo>
                      <a:lnTo>
                        <a:pt x="2304942" y="5363881"/>
                      </a:lnTo>
                      <a:lnTo>
                        <a:pt x="2303259" y="5429533"/>
                      </a:lnTo>
                      <a:lnTo>
                        <a:pt x="2293823" y="5473243"/>
                      </a:lnTo>
                      <a:lnTo>
                        <a:pt x="2292714" y="5501358"/>
                      </a:lnTo>
                      <a:lnTo>
                        <a:pt x="2291995" y="5519565"/>
                      </a:lnTo>
                      <a:lnTo>
                        <a:pt x="2093941" y="5518272"/>
                      </a:lnTo>
                      <a:lnTo>
                        <a:pt x="1893948" y="5516978"/>
                      </a:lnTo>
                      <a:lnTo>
                        <a:pt x="1893644" y="5516551"/>
                      </a:lnTo>
                      <a:lnTo>
                        <a:pt x="1893120" y="5515941"/>
                      </a:lnTo>
                      <a:lnTo>
                        <a:pt x="1890864" y="5513134"/>
                      </a:lnTo>
                      <a:lnTo>
                        <a:pt x="1889291" y="5509266"/>
                      </a:lnTo>
                      <a:lnTo>
                        <a:pt x="1887682" y="5501505"/>
                      </a:lnTo>
                      <a:lnTo>
                        <a:pt x="1886439" y="5499052"/>
                      </a:lnTo>
                      <a:lnTo>
                        <a:pt x="1884561" y="5495330"/>
                      </a:lnTo>
                      <a:lnTo>
                        <a:pt x="1882270" y="5493805"/>
                      </a:lnTo>
                      <a:lnTo>
                        <a:pt x="1879563" y="5494964"/>
                      </a:lnTo>
                      <a:lnTo>
                        <a:pt x="1878503" y="5495416"/>
                      </a:lnTo>
                      <a:lnTo>
                        <a:pt x="1877027" y="5496306"/>
                      </a:lnTo>
                      <a:lnTo>
                        <a:pt x="1873236" y="5498601"/>
                      </a:lnTo>
                      <a:lnTo>
                        <a:pt x="1870895" y="5500016"/>
                      </a:lnTo>
                      <a:lnTo>
                        <a:pt x="1867982" y="5501785"/>
                      </a:lnTo>
                      <a:lnTo>
                        <a:pt x="1866507" y="5505703"/>
                      </a:lnTo>
                      <a:lnTo>
                        <a:pt x="1863557" y="5506960"/>
                      </a:lnTo>
                      <a:lnTo>
                        <a:pt x="1858973" y="5508924"/>
                      </a:lnTo>
                      <a:lnTo>
                        <a:pt x="1856912" y="5509559"/>
                      </a:lnTo>
                      <a:lnTo>
                        <a:pt x="1853694" y="5510547"/>
                      </a:lnTo>
                      <a:lnTo>
                        <a:pt x="1848379" y="5510620"/>
                      </a:lnTo>
                      <a:lnTo>
                        <a:pt x="1843868" y="5513025"/>
                      </a:lnTo>
                      <a:lnTo>
                        <a:pt x="1840833" y="5514635"/>
                      </a:lnTo>
                      <a:lnTo>
                        <a:pt x="1839345" y="5515428"/>
                      </a:lnTo>
                      <a:lnTo>
                        <a:pt x="1837407" y="5519980"/>
                      </a:lnTo>
                      <a:lnTo>
                        <a:pt x="1835676" y="5524031"/>
                      </a:lnTo>
                      <a:lnTo>
                        <a:pt x="1835810" y="5534257"/>
                      </a:lnTo>
                      <a:lnTo>
                        <a:pt x="1835822" y="5534928"/>
                      </a:lnTo>
                      <a:lnTo>
                        <a:pt x="1835932" y="5543483"/>
                      </a:lnTo>
                      <a:lnTo>
                        <a:pt x="1836895" y="5547632"/>
                      </a:lnTo>
                      <a:lnTo>
                        <a:pt x="1837541" y="5550463"/>
                      </a:lnTo>
                      <a:lnTo>
                        <a:pt x="1836749" y="5555344"/>
                      </a:lnTo>
                      <a:lnTo>
                        <a:pt x="1836139" y="5559041"/>
                      </a:lnTo>
                      <a:lnTo>
                        <a:pt x="1835310" y="5561421"/>
                      </a:lnTo>
                      <a:lnTo>
                        <a:pt x="1833957" y="5565289"/>
                      </a:lnTo>
                      <a:lnTo>
                        <a:pt x="1831555" y="5566986"/>
                      </a:lnTo>
                      <a:lnTo>
                        <a:pt x="1829446" y="5568474"/>
                      </a:lnTo>
                      <a:lnTo>
                        <a:pt x="1825082" y="5569975"/>
                      </a:lnTo>
                      <a:lnTo>
                        <a:pt x="1822558" y="5570841"/>
                      </a:lnTo>
                      <a:lnTo>
                        <a:pt x="1821681" y="5566510"/>
                      </a:lnTo>
                      <a:lnTo>
                        <a:pt x="1817816" y="5567925"/>
                      </a:lnTo>
                      <a:lnTo>
                        <a:pt x="1808783" y="5566180"/>
                      </a:lnTo>
                      <a:lnTo>
                        <a:pt x="1786059" y="5548523"/>
                      </a:lnTo>
                      <a:lnTo>
                        <a:pt x="1778147" y="5548144"/>
                      </a:lnTo>
                      <a:lnTo>
                        <a:pt x="1773283" y="5549938"/>
                      </a:lnTo>
                      <a:lnTo>
                        <a:pt x="1761531" y="5560274"/>
                      </a:lnTo>
                      <a:lnTo>
                        <a:pt x="1743610" y="5586998"/>
                      </a:lnTo>
                      <a:lnTo>
                        <a:pt x="1733174" y="5595064"/>
                      </a:lnTo>
                      <a:lnTo>
                        <a:pt x="1706513" y="5608841"/>
                      </a:lnTo>
                      <a:lnTo>
                        <a:pt x="1701807" y="5610257"/>
                      </a:lnTo>
                      <a:lnTo>
                        <a:pt x="1692359" y="5613075"/>
                      </a:lnTo>
                      <a:lnTo>
                        <a:pt x="1676206" y="5612002"/>
                      </a:lnTo>
                      <a:lnTo>
                        <a:pt x="1684130" y="5630074"/>
                      </a:lnTo>
                      <a:lnTo>
                        <a:pt x="1681412" y="5653919"/>
                      </a:lnTo>
                      <a:lnTo>
                        <a:pt x="1679827" y="5656188"/>
                      </a:lnTo>
                      <a:lnTo>
                        <a:pt x="1668014" y="5651160"/>
                      </a:lnTo>
                      <a:lnTo>
                        <a:pt x="1662650" y="5654919"/>
                      </a:lnTo>
                      <a:lnTo>
                        <a:pt x="1656786" y="5648354"/>
                      </a:lnTo>
                      <a:lnTo>
                        <a:pt x="1648106" y="5650514"/>
                      </a:lnTo>
                      <a:lnTo>
                        <a:pt x="1630185" y="5632320"/>
                      </a:lnTo>
                      <a:lnTo>
                        <a:pt x="1622042" y="5632454"/>
                      </a:lnTo>
                      <a:lnTo>
                        <a:pt x="1620567" y="5636908"/>
                      </a:lnTo>
                      <a:lnTo>
                        <a:pt x="1623017" y="5648598"/>
                      </a:lnTo>
                      <a:lnTo>
                        <a:pt x="1629978" y="5666621"/>
                      </a:lnTo>
                      <a:lnTo>
                        <a:pt x="1628661" y="5668891"/>
                      </a:lnTo>
                      <a:lnTo>
                        <a:pt x="1608998" y="5665731"/>
                      </a:lnTo>
                      <a:lnTo>
                        <a:pt x="1604011" y="5662766"/>
                      </a:lnTo>
                      <a:lnTo>
                        <a:pt x="1601098" y="5654162"/>
                      </a:lnTo>
                      <a:lnTo>
                        <a:pt x="1595405" y="5651991"/>
                      </a:lnTo>
                      <a:lnTo>
                        <a:pt x="1586517" y="5649538"/>
                      </a:lnTo>
                      <a:lnTo>
                        <a:pt x="1590918" y="5661411"/>
                      </a:lnTo>
                      <a:lnTo>
                        <a:pt x="1587456" y="5664571"/>
                      </a:lnTo>
                      <a:lnTo>
                        <a:pt x="1565110" y="5675469"/>
                      </a:lnTo>
                      <a:lnTo>
                        <a:pt x="1556430" y="5676799"/>
                      </a:lnTo>
                      <a:lnTo>
                        <a:pt x="1553126" y="5674920"/>
                      </a:lnTo>
                      <a:lnTo>
                        <a:pt x="1549945" y="5667158"/>
                      </a:lnTo>
                      <a:lnTo>
                        <a:pt x="1542667" y="5658666"/>
                      </a:lnTo>
                      <a:lnTo>
                        <a:pt x="1534145" y="5655249"/>
                      </a:lnTo>
                      <a:lnTo>
                        <a:pt x="1531341" y="5651673"/>
                      </a:lnTo>
                      <a:lnTo>
                        <a:pt x="1524819" y="5617981"/>
                      </a:lnTo>
                      <a:lnTo>
                        <a:pt x="1525660" y="5607609"/>
                      </a:lnTo>
                      <a:lnTo>
                        <a:pt x="1528452" y="5598872"/>
                      </a:lnTo>
                      <a:lnTo>
                        <a:pt x="1533865" y="5591623"/>
                      </a:lnTo>
                      <a:lnTo>
                        <a:pt x="1526367" y="5588963"/>
                      </a:lnTo>
                      <a:lnTo>
                        <a:pt x="1523271" y="5581824"/>
                      </a:lnTo>
                      <a:lnTo>
                        <a:pt x="1519260" y="5580824"/>
                      </a:lnTo>
                      <a:lnTo>
                        <a:pt x="1505996" y="5591367"/>
                      </a:lnTo>
                      <a:lnTo>
                        <a:pt x="1509190" y="5601861"/>
                      </a:lnTo>
                      <a:lnTo>
                        <a:pt x="1504180" y="5620177"/>
                      </a:lnTo>
                      <a:lnTo>
                        <a:pt x="1503656" y="5632771"/>
                      </a:lnTo>
                      <a:lnTo>
                        <a:pt x="1519492" y="5680508"/>
                      </a:lnTo>
                      <a:lnTo>
                        <a:pt x="1517297" y="5690905"/>
                      </a:lnTo>
                      <a:lnTo>
                        <a:pt x="1520065" y="5704268"/>
                      </a:lnTo>
                      <a:lnTo>
                        <a:pt x="1517297" y="5713847"/>
                      </a:lnTo>
                      <a:lnTo>
                        <a:pt x="1521174" y="5717105"/>
                      </a:lnTo>
                      <a:lnTo>
                        <a:pt x="1522149" y="5723524"/>
                      </a:lnTo>
                      <a:lnTo>
                        <a:pt x="1520101" y="5729173"/>
                      </a:lnTo>
                      <a:lnTo>
                        <a:pt x="1511897" y="5731431"/>
                      </a:lnTo>
                      <a:lnTo>
                        <a:pt x="1510105" y="5731931"/>
                      </a:lnTo>
                      <a:lnTo>
                        <a:pt x="1469314" y="5733506"/>
                      </a:lnTo>
                      <a:lnTo>
                        <a:pt x="1452710" y="5721608"/>
                      </a:lnTo>
                      <a:lnTo>
                        <a:pt x="1450052" y="5713285"/>
                      </a:lnTo>
                      <a:lnTo>
                        <a:pt x="1440836" y="5703450"/>
                      </a:lnTo>
                      <a:lnTo>
                        <a:pt x="1433095" y="5698605"/>
                      </a:lnTo>
                      <a:lnTo>
                        <a:pt x="1427633" y="5697898"/>
                      </a:lnTo>
                      <a:lnTo>
                        <a:pt x="1424500" y="5703572"/>
                      </a:lnTo>
                      <a:lnTo>
                        <a:pt x="1420940" y="5702547"/>
                      </a:lnTo>
                      <a:lnTo>
                        <a:pt x="1403849" y="5671088"/>
                      </a:lnTo>
                      <a:lnTo>
                        <a:pt x="1393035" y="5663522"/>
                      </a:lnTo>
                      <a:lnTo>
                        <a:pt x="1388549" y="5657762"/>
                      </a:lnTo>
                      <a:lnTo>
                        <a:pt x="1386281" y="5654187"/>
                      </a:lnTo>
                      <a:lnTo>
                        <a:pt x="1385294" y="5658128"/>
                      </a:lnTo>
                      <a:lnTo>
                        <a:pt x="1388232" y="5667281"/>
                      </a:lnTo>
                      <a:lnTo>
                        <a:pt x="1396753" y="5681900"/>
                      </a:lnTo>
                      <a:lnTo>
                        <a:pt x="1390743" y="5681216"/>
                      </a:lnTo>
                      <a:lnTo>
                        <a:pt x="1357791" y="5658275"/>
                      </a:lnTo>
                      <a:lnTo>
                        <a:pt x="1333519" y="5645742"/>
                      </a:lnTo>
                      <a:lnTo>
                        <a:pt x="1325973" y="5604814"/>
                      </a:lnTo>
                      <a:lnTo>
                        <a:pt x="1326229" y="5593344"/>
                      </a:lnTo>
                      <a:lnTo>
                        <a:pt x="1332373" y="5566326"/>
                      </a:lnTo>
                      <a:lnTo>
                        <a:pt x="1334653" y="5559273"/>
                      </a:lnTo>
                      <a:lnTo>
                        <a:pt x="1349099" y="5537357"/>
                      </a:lnTo>
                      <a:lnTo>
                        <a:pt x="1367093" y="5516295"/>
                      </a:lnTo>
                      <a:lnTo>
                        <a:pt x="1357535" y="5503665"/>
                      </a:lnTo>
                      <a:lnTo>
                        <a:pt x="1355438" y="5507265"/>
                      </a:lnTo>
                      <a:lnTo>
                        <a:pt x="1343064" y="5513464"/>
                      </a:lnTo>
                      <a:lnTo>
                        <a:pt x="1333617" y="5528241"/>
                      </a:lnTo>
                      <a:lnTo>
                        <a:pt x="1324339" y="5538833"/>
                      </a:lnTo>
                      <a:lnTo>
                        <a:pt x="1314465" y="5569023"/>
                      </a:lnTo>
                      <a:lnTo>
                        <a:pt x="1304761" y="5584106"/>
                      </a:lnTo>
                      <a:lnTo>
                        <a:pt x="1296251" y="5625169"/>
                      </a:lnTo>
                      <a:lnTo>
                        <a:pt x="1297422" y="5628207"/>
                      </a:lnTo>
                      <a:lnTo>
                        <a:pt x="1294484" y="5652625"/>
                      </a:lnTo>
                      <a:lnTo>
                        <a:pt x="1293106" y="5663010"/>
                      </a:lnTo>
                      <a:lnTo>
                        <a:pt x="1294252" y="5687330"/>
                      </a:lnTo>
                      <a:lnTo>
                        <a:pt x="1292241" y="5693529"/>
                      </a:lnTo>
                      <a:lnTo>
                        <a:pt x="1288851" y="5696799"/>
                      </a:lnTo>
                      <a:lnTo>
                        <a:pt x="1284792" y="5700716"/>
                      </a:lnTo>
                      <a:lnTo>
                        <a:pt x="1277782" y="5703426"/>
                      </a:lnTo>
                      <a:lnTo>
                        <a:pt x="1263263" y="5699325"/>
                      </a:lnTo>
                      <a:lnTo>
                        <a:pt x="1255668" y="5700643"/>
                      </a:lnTo>
                      <a:lnTo>
                        <a:pt x="1244696" y="5697287"/>
                      </a:lnTo>
                      <a:lnTo>
                        <a:pt x="1235540" y="5690539"/>
                      </a:lnTo>
                      <a:lnTo>
                        <a:pt x="1223959" y="5684963"/>
                      </a:lnTo>
                      <a:lnTo>
                        <a:pt x="1203698" y="5679911"/>
                      </a:lnTo>
                      <a:lnTo>
                        <a:pt x="1183875" y="5671198"/>
                      </a:lnTo>
                      <a:lnTo>
                        <a:pt x="1180376" y="5668623"/>
                      </a:lnTo>
                      <a:lnTo>
                        <a:pt x="1158628" y="5652576"/>
                      </a:lnTo>
                      <a:lnTo>
                        <a:pt x="1155519" y="5648732"/>
                      </a:lnTo>
                      <a:lnTo>
                        <a:pt x="1151179" y="5649404"/>
                      </a:lnTo>
                      <a:lnTo>
                        <a:pt x="1155726" y="5657250"/>
                      </a:lnTo>
                      <a:lnTo>
                        <a:pt x="1164577" y="5672552"/>
                      </a:lnTo>
                      <a:lnTo>
                        <a:pt x="1198638" y="5705781"/>
                      </a:lnTo>
                      <a:lnTo>
                        <a:pt x="1201503" y="5711577"/>
                      </a:lnTo>
                      <a:lnTo>
                        <a:pt x="1200516" y="5715519"/>
                      </a:lnTo>
                      <a:lnTo>
                        <a:pt x="1196493" y="5717874"/>
                      </a:lnTo>
                      <a:lnTo>
                        <a:pt x="1173635" y="5718191"/>
                      </a:lnTo>
                      <a:lnTo>
                        <a:pt x="1164821" y="5714237"/>
                      </a:lnTo>
                      <a:lnTo>
                        <a:pt x="1153252" y="5719301"/>
                      </a:lnTo>
                      <a:lnTo>
                        <a:pt x="1137830" y="5712443"/>
                      </a:lnTo>
                      <a:lnTo>
                        <a:pt x="1129357" y="5710991"/>
                      </a:lnTo>
                      <a:lnTo>
                        <a:pt x="1120360" y="5721022"/>
                      </a:lnTo>
                      <a:lnTo>
                        <a:pt x="1114582" y="5718655"/>
                      </a:lnTo>
                      <a:lnTo>
                        <a:pt x="1105622" y="5719460"/>
                      </a:lnTo>
                      <a:lnTo>
                        <a:pt x="1097563" y="5723877"/>
                      </a:lnTo>
                      <a:lnTo>
                        <a:pt x="1093211" y="5723987"/>
                      </a:lnTo>
                      <a:lnTo>
                        <a:pt x="1078168" y="5710686"/>
                      </a:lnTo>
                      <a:lnTo>
                        <a:pt x="1065818" y="5706549"/>
                      </a:lnTo>
                      <a:lnTo>
                        <a:pt x="1064892" y="5702376"/>
                      </a:lnTo>
                      <a:lnTo>
                        <a:pt x="1072097" y="5676164"/>
                      </a:lnTo>
                      <a:lnTo>
                        <a:pt x="1071194" y="5672552"/>
                      </a:lnTo>
                      <a:lnTo>
                        <a:pt x="1065635" y="5666500"/>
                      </a:lnTo>
                      <a:lnTo>
                        <a:pt x="1064185" y="5664913"/>
                      </a:lnTo>
                      <a:lnTo>
                        <a:pt x="1055517" y="5666817"/>
                      </a:lnTo>
                      <a:lnTo>
                        <a:pt x="1037572" y="5657238"/>
                      </a:lnTo>
                      <a:lnTo>
                        <a:pt x="1036767" y="5667891"/>
                      </a:lnTo>
                      <a:lnTo>
                        <a:pt x="1034122" y="5670758"/>
                      </a:lnTo>
                      <a:lnTo>
                        <a:pt x="1019676" y="5670600"/>
                      </a:lnTo>
                      <a:lnTo>
                        <a:pt x="1018286" y="5669245"/>
                      </a:lnTo>
                      <a:lnTo>
                        <a:pt x="1013446" y="5650904"/>
                      </a:lnTo>
                      <a:lnTo>
                        <a:pt x="1015116" y="5631563"/>
                      </a:lnTo>
                      <a:lnTo>
                        <a:pt x="1013592" y="5615089"/>
                      </a:lnTo>
                      <a:lnTo>
                        <a:pt x="1010423" y="5608744"/>
                      </a:lnTo>
                      <a:lnTo>
                        <a:pt x="1005985" y="5615858"/>
                      </a:lnTo>
                      <a:lnTo>
                        <a:pt x="1007363" y="5626743"/>
                      </a:lnTo>
                      <a:lnTo>
                        <a:pt x="1006424" y="5632356"/>
                      </a:lnTo>
                      <a:lnTo>
                        <a:pt x="1004022" y="5634101"/>
                      </a:lnTo>
                      <a:lnTo>
                        <a:pt x="998293" y="5633979"/>
                      </a:lnTo>
                      <a:lnTo>
                        <a:pt x="980433" y="5627755"/>
                      </a:lnTo>
                      <a:lnTo>
                        <a:pt x="980896" y="5624949"/>
                      </a:lnTo>
                      <a:lnTo>
                        <a:pt x="986845" y="5623387"/>
                      </a:lnTo>
                      <a:lnTo>
                        <a:pt x="977507" y="5609939"/>
                      </a:lnTo>
                      <a:lnTo>
                        <a:pt x="965901" y="5603826"/>
                      </a:lnTo>
                      <a:lnTo>
                        <a:pt x="960732" y="5603960"/>
                      </a:lnTo>
                      <a:lnTo>
                        <a:pt x="964316" y="5615894"/>
                      </a:lnTo>
                      <a:lnTo>
                        <a:pt x="965365" y="5624534"/>
                      </a:lnTo>
                      <a:lnTo>
                        <a:pt x="963780" y="5626267"/>
                      </a:lnTo>
                      <a:lnTo>
                        <a:pt x="948090" y="5619982"/>
                      </a:lnTo>
                      <a:lnTo>
                        <a:pt x="937557" y="5613283"/>
                      </a:lnTo>
                      <a:lnTo>
                        <a:pt x="923538" y="5598151"/>
                      </a:lnTo>
                      <a:lnTo>
                        <a:pt x="922404" y="5596919"/>
                      </a:lnTo>
                      <a:lnTo>
                        <a:pt x="920185" y="5595308"/>
                      </a:lnTo>
                      <a:lnTo>
                        <a:pt x="893932" y="5591294"/>
                      </a:lnTo>
                      <a:lnTo>
                        <a:pt x="889464" y="5587218"/>
                      </a:lnTo>
                      <a:lnTo>
                        <a:pt x="885313" y="5574746"/>
                      </a:lnTo>
                      <a:lnTo>
                        <a:pt x="886280" y="5570244"/>
                      </a:lnTo>
                      <a:lnTo>
                        <a:pt x="890055" y="5569023"/>
                      </a:lnTo>
                      <a:lnTo>
                        <a:pt x="892548" y="5570341"/>
                      </a:lnTo>
                      <a:lnTo>
                        <a:pt x="897424" y="5579445"/>
                      </a:lnTo>
                      <a:lnTo>
                        <a:pt x="905251" y="5586778"/>
                      </a:lnTo>
                      <a:lnTo>
                        <a:pt x="909077" y="5587230"/>
                      </a:lnTo>
                      <a:lnTo>
                        <a:pt x="914431" y="5583716"/>
                      </a:lnTo>
                      <a:lnTo>
                        <a:pt x="917284" y="5578322"/>
                      </a:lnTo>
                      <a:lnTo>
                        <a:pt x="912639" y="5568096"/>
                      </a:lnTo>
                      <a:lnTo>
                        <a:pt x="914553" y="5558261"/>
                      </a:lnTo>
                      <a:lnTo>
                        <a:pt x="911327" y="5549670"/>
                      </a:lnTo>
                      <a:lnTo>
                        <a:pt x="906601" y="5546168"/>
                      </a:lnTo>
                      <a:lnTo>
                        <a:pt x="893832" y="5547363"/>
                      </a:lnTo>
                      <a:lnTo>
                        <a:pt x="889972" y="5543873"/>
                      </a:lnTo>
                      <a:lnTo>
                        <a:pt x="890090" y="5539919"/>
                      </a:lnTo>
                      <a:lnTo>
                        <a:pt x="893298" y="5537869"/>
                      </a:lnTo>
                      <a:lnTo>
                        <a:pt x="904209" y="5538126"/>
                      </a:lnTo>
                      <a:lnTo>
                        <a:pt x="912822" y="5526716"/>
                      </a:lnTo>
                      <a:lnTo>
                        <a:pt x="914992" y="5523836"/>
                      </a:lnTo>
                      <a:lnTo>
                        <a:pt x="920892" y="5520590"/>
                      </a:lnTo>
                      <a:lnTo>
                        <a:pt x="928756" y="5518979"/>
                      </a:lnTo>
                      <a:lnTo>
                        <a:pt x="931913" y="5514696"/>
                      </a:lnTo>
                      <a:lnTo>
                        <a:pt x="927975" y="5510047"/>
                      </a:lnTo>
                      <a:lnTo>
                        <a:pt x="919137" y="5505813"/>
                      </a:lnTo>
                      <a:lnTo>
                        <a:pt x="912298" y="5504885"/>
                      </a:lnTo>
                      <a:lnTo>
                        <a:pt x="910258" y="5505715"/>
                      </a:lnTo>
                      <a:lnTo>
                        <a:pt x="908662" y="5506362"/>
                      </a:lnTo>
                      <a:lnTo>
                        <a:pt x="902600" y="5508802"/>
                      </a:lnTo>
                      <a:lnTo>
                        <a:pt x="848454" y="5541945"/>
                      </a:lnTo>
                      <a:lnTo>
                        <a:pt x="842418" y="5540432"/>
                      </a:lnTo>
                      <a:lnTo>
                        <a:pt x="839535" y="5534636"/>
                      </a:lnTo>
                      <a:lnTo>
                        <a:pt x="841069" y="5520895"/>
                      </a:lnTo>
                      <a:lnTo>
                        <a:pt x="847811" y="5508387"/>
                      </a:lnTo>
                      <a:lnTo>
                        <a:pt x="848737" y="5502213"/>
                      </a:lnTo>
                      <a:lnTo>
                        <a:pt x="855872" y="5494171"/>
                      </a:lnTo>
                      <a:lnTo>
                        <a:pt x="857790" y="5484604"/>
                      </a:lnTo>
                      <a:lnTo>
                        <a:pt x="856914" y="5482395"/>
                      </a:lnTo>
                      <a:lnTo>
                        <a:pt x="853830" y="5479125"/>
                      </a:lnTo>
                      <a:lnTo>
                        <a:pt x="835034" y="5479662"/>
                      </a:lnTo>
                      <a:lnTo>
                        <a:pt x="828948" y="5476196"/>
                      </a:lnTo>
                      <a:lnTo>
                        <a:pt x="826965" y="5473243"/>
                      </a:lnTo>
                      <a:lnTo>
                        <a:pt x="841651" y="5470278"/>
                      </a:lnTo>
                      <a:lnTo>
                        <a:pt x="827923" y="5432083"/>
                      </a:lnTo>
                      <a:lnTo>
                        <a:pt x="827940" y="5425457"/>
                      </a:lnTo>
                      <a:lnTo>
                        <a:pt x="828807" y="5421869"/>
                      </a:lnTo>
                      <a:lnTo>
                        <a:pt x="844477" y="5401685"/>
                      </a:lnTo>
                      <a:lnTo>
                        <a:pt x="856497" y="5398586"/>
                      </a:lnTo>
                      <a:lnTo>
                        <a:pt x="859432" y="5395596"/>
                      </a:lnTo>
                      <a:lnTo>
                        <a:pt x="850813" y="5376755"/>
                      </a:lnTo>
                      <a:lnTo>
                        <a:pt x="840710" y="5371776"/>
                      </a:lnTo>
                      <a:lnTo>
                        <a:pt x="837600" y="5368067"/>
                      </a:lnTo>
                      <a:lnTo>
                        <a:pt x="838010" y="5365516"/>
                      </a:lnTo>
                      <a:lnTo>
                        <a:pt x="848795" y="5361550"/>
                      </a:lnTo>
                      <a:lnTo>
                        <a:pt x="854054" y="5355766"/>
                      </a:lnTo>
                      <a:lnTo>
                        <a:pt x="856397" y="5344479"/>
                      </a:lnTo>
                      <a:lnTo>
                        <a:pt x="858989" y="5340561"/>
                      </a:lnTo>
                      <a:lnTo>
                        <a:pt x="868750" y="5335619"/>
                      </a:lnTo>
                      <a:lnTo>
                        <a:pt x="871309" y="5330689"/>
                      </a:lnTo>
                      <a:lnTo>
                        <a:pt x="868675" y="5326455"/>
                      </a:lnTo>
                      <a:lnTo>
                        <a:pt x="864958" y="5326589"/>
                      </a:lnTo>
                      <a:lnTo>
                        <a:pt x="854705" y="5338682"/>
                      </a:lnTo>
                      <a:lnTo>
                        <a:pt x="843178" y="5356925"/>
                      </a:lnTo>
                      <a:lnTo>
                        <a:pt x="827523" y="5370727"/>
                      </a:lnTo>
                      <a:lnTo>
                        <a:pt x="823381" y="5380050"/>
                      </a:lnTo>
                      <a:lnTo>
                        <a:pt x="822881" y="5387201"/>
                      </a:lnTo>
                      <a:lnTo>
                        <a:pt x="819438" y="5416610"/>
                      </a:lnTo>
                      <a:lnTo>
                        <a:pt x="814495" y="5417037"/>
                      </a:lnTo>
                      <a:lnTo>
                        <a:pt x="809210" y="5414938"/>
                      </a:lnTo>
                      <a:lnTo>
                        <a:pt x="797558" y="5401112"/>
                      </a:lnTo>
                      <a:lnTo>
                        <a:pt x="793807" y="5393095"/>
                      </a:lnTo>
                      <a:lnTo>
                        <a:pt x="794424" y="5389507"/>
                      </a:lnTo>
                      <a:lnTo>
                        <a:pt x="797649" y="5389397"/>
                      </a:lnTo>
                      <a:lnTo>
                        <a:pt x="806618" y="5397464"/>
                      </a:lnTo>
                      <a:lnTo>
                        <a:pt x="811102" y="5398061"/>
                      </a:lnTo>
                      <a:lnTo>
                        <a:pt x="813011" y="5395962"/>
                      </a:lnTo>
                      <a:lnTo>
                        <a:pt x="812394" y="5392412"/>
                      </a:lnTo>
                      <a:lnTo>
                        <a:pt x="804685" y="5384809"/>
                      </a:lnTo>
                      <a:lnTo>
                        <a:pt x="801366" y="5375254"/>
                      </a:lnTo>
                      <a:lnTo>
                        <a:pt x="795349" y="5373436"/>
                      </a:lnTo>
                      <a:lnTo>
                        <a:pt x="791581" y="5372045"/>
                      </a:lnTo>
                      <a:lnTo>
                        <a:pt x="786180" y="5366651"/>
                      </a:lnTo>
                      <a:lnTo>
                        <a:pt x="783971" y="5360367"/>
                      </a:lnTo>
                      <a:lnTo>
                        <a:pt x="784071" y="5349152"/>
                      </a:lnTo>
                      <a:lnTo>
                        <a:pt x="779369" y="5342453"/>
                      </a:lnTo>
                      <a:lnTo>
                        <a:pt x="780003" y="5339366"/>
                      </a:lnTo>
                      <a:lnTo>
                        <a:pt x="780687" y="5337560"/>
                      </a:lnTo>
                      <a:lnTo>
                        <a:pt x="776919" y="5329298"/>
                      </a:lnTo>
                      <a:lnTo>
                        <a:pt x="777044" y="5311726"/>
                      </a:lnTo>
                      <a:lnTo>
                        <a:pt x="787480" y="5311848"/>
                      </a:lnTo>
                      <a:lnTo>
                        <a:pt x="830816" y="5322745"/>
                      </a:lnTo>
                      <a:lnTo>
                        <a:pt x="840476" y="5322135"/>
                      </a:lnTo>
                      <a:lnTo>
                        <a:pt x="845261" y="5316864"/>
                      </a:lnTo>
                      <a:lnTo>
                        <a:pt x="844670" y="5314338"/>
                      </a:lnTo>
                      <a:lnTo>
                        <a:pt x="842861" y="5312117"/>
                      </a:lnTo>
                      <a:lnTo>
                        <a:pt x="833808" y="5316009"/>
                      </a:lnTo>
                      <a:lnTo>
                        <a:pt x="816895" y="5315351"/>
                      </a:lnTo>
                      <a:lnTo>
                        <a:pt x="799133" y="5311421"/>
                      </a:lnTo>
                      <a:lnTo>
                        <a:pt x="784529" y="5305588"/>
                      </a:lnTo>
                      <a:lnTo>
                        <a:pt x="774868" y="5299328"/>
                      </a:lnTo>
                      <a:lnTo>
                        <a:pt x="770200" y="5293642"/>
                      </a:lnTo>
                      <a:lnTo>
                        <a:pt x="768892" y="5284782"/>
                      </a:lnTo>
                      <a:lnTo>
                        <a:pt x="765132" y="5283648"/>
                      </a:lnTo>
                      <a:lnTo>
                        <a:pt x="758156" y="5283135"/>
                      </a:lnTo>
                      <a:lnTo>
                        <a:pt x="750329" y="5272482"/>
                      </a:lnTo>
                      <a:lnTo>
                        <a:pt x="746254" y="5262695"/>
                      </a:lnTo>
                      <a:lnTo>
                        <a:pt x="746586" y="5258095"/>
                      </a:lnTo>
                      <a:lnTo>
                        <a:pt x="748887" y="5252921"/>
                      </a:lnTo>
                      <a:lnTo>
                        <a:pt x="752555" y="5251261"/>
                      </a:lnTo>
                      <a:lnTo>
                        <a:pt x="764550" y="5253104"/>
                      </a:lnTo>
                      <a:lnTo>
                        <a:pt x="768167" y="5250175"/>
                      </a:lnTo>
                      <a:lnTo>
                        <a:pt x="764257" y="5244964"/>
                      </a:lnTo>
                      <a:lnTo>
                        <a:pt x="756181" y="5241450"/>
                      </a:lnTo>
                      <a:lnTo>
                        <a:pt x="751721" y="5234738"/>
                      </a:lnTo>
                      <a:lnTo>
                        <a:pt x="749638" y="5224879"/>
                      </a:lnTo>
                      <a:lnTo>
                        <a:pt x="746178" y="5218387"/>
                      </a:lnTo>
                      <a:lnTo>
                        <a:pt x="746445" y="5212017"/>
                      </a:lnTo>
                      <a:lnTo>
                        <a:pt x="748328" y="5209137"/>
                      </a:lnTo>
                      <a:lnTo>
                        <a:pt x="756880" y="5211883"/>
                      </a:lnTo>
                      <a:lnTo>
                        <a:pt x="758531" y="5209528"/>
                      </a:lnTo>
                      <a:lnTo>
                        <a:pt x="757914" y="5205989"/>
                      </a:lnTo>
                      <a:lnTo>
                        <a:pt x="751020" y="5200888"/>
                      </a:lnTo>
                      <a:lnTo>
                        <a:pt x="749137" y="5196885"/>
                      </a:lnTo>
                      <a:lnTo>
                        <a:pt x="751430" y="5192321"/>
                      </a:lnTo>
                      <a:lnTo>
                        <a:pt x="754480" y="5186244"/>
                      </a:lnTo>
                      <a:lnTo>
                        <a:pt x="763883" y="5185134"/>
                      </a:lnTo>
                      <a:lnTo>
                        <a:pt x="775519" y="5190820"/>
                      </a:lnTo>
                      <a:lnTo>
                        <a:pt x="773751" y="5182986"/>
                      </a:lnTo>
                      <a:lnTo>
                        <a:pt x="776953" y="5182108"/>
                      </a:lnTo>
                      <a:lnTo>
                        <a:pt x="805152" y="5185402"/>
                      </a:lnTo>
                      <a:lnTo>
                        <a:pt x="819671" y="5188429"/>
                      </a:lnTo>
                      <a:lnTo>
                        <a:pt x="825548" y="5193054"/>
                      </a:lnTo>
                      <a:lnTo>
                        <a:pt x="831516" y="5193102"/>
                      </a:lnTo>
                      <a:lnTo>
                        <a:pt x="834450" y="5198850"/>
                      </a:lnTo>
                      <a:lnTo>
                        <a:pt x="834452" y="5203695"/>
                      </a:lnTo>
                      <a:lnTo>
                        <a:pt x="834459" y="5213359"/>
                      </a:lnTo>
                      <a:lnTo>
                        <a:pt x="836284" y="5215836"/>
                      </a:lnTo>
                      <a:lnTo>
                        <a:pt x="840552" y="5217215"/>
                      </a:lnTo>
                      <a:lnTo>
                        <a:pt x="848637" y="5213872"/>
                      </a:lnTo>
                      <a:lnTo>
                        <a:pt x="851988" y="5203048"/>
                      </a:lnTo>
                      <a:lnTo>
                        <a:pt x="853880" y="5178788"/>
                      </a:lnTo>
                      <a:lnTo>
                        <a:pt x="853448" y="5176580"/>
                      </a:lnTo>
                      <a:lnTo>
                        <a:pt x="852471" y="5171589"/>
                      </a:lnTo>
                      <a:lnTo>
                        <a:pt x="847678" y="5171881"/>
                      </a:lnTo>
                      <a:lnTo>
                        <a:pt x="846778" y="5181839"/>
                      </a:lnTo>
                      <a:lnTo>
                        <a:pt x="848194" y="5192383"/>
                      </a:lnTo>
                      <a:lnTo>
                        <a:pt x="848787" y="5196800"/>
                      </a:lnTo>
                      <a:lnTo>
                        <a:pt x="845211" y="5208392"/>
                      </a:lnTo>
                      <a:lnTo>
                        <a:pt x="841001" y="5208795"/>
                      </a:lnTo>
                      <a:lnTo>
                        <a:pt x="839543" y="5207404"/>
                      </a:lnTo>
                      <a:lnTo>
                        <a:pt x="838810" y="5195628"/>
                      </a:lnTo>
                      <a:lnTo>
                        <a:pt x="833558" y="5187672"/>
                      </a:lnTo>
                      <a:lnTo>
                        <a:pt x="827832" y="5187367"/>
                      </a:lnTo>
                      <a:lnTo>
                        <a:pt x="814829" y="5177910"/>
                      </a:lnTo>
                      <a:lnTo>
                        <a:pt x="802142" y="5177617"/>
                      </a:lnTo>
                      <a:lnTo>
                        <a:pt x="789422" y="5176299"/>
                      </a:lnTo>
                      <a:lnTo>
                        <a:pt x="764334" y="5163498"/>
                      </a:lnTo>
                      <a:lnTo>
                        <a:pt x="763349" y="5162998"/>
                      </a:lnTo>
                      <a:lnTo>
                        <a:pt x="762098" y="5155664"/>
                      </a:lnTo>
                      <a:lnTo>
                        <a:pt x="764374" y="5149721"/>
                      </a:lnTo>
                      <a:lnTo>
                        <a:pt x="775602" y="5136823"/>
                      </a:lnTo>
                      <a:lnTo>
                        <a:pt x="780249" y="5135749"/>
                      </a:lnTo>
                      <a:lnTo>
                        <a:pt x="783496" y="5135005"/>
                      </a:lnTo>
                      <a:lnTo>
                        <a:pt x="791114" y="5139569"/>
                      </a:lnTo>
                      <a:lnTo>
                        <a:pt x="797582" y="5139837"/>
                      </a:lnTo>
                      <a:lnTo>
                        <a:pt x="815820" y="5128220"/>
                      </a:lnTo>
                      <a:lnTo>
                        <a:pt x="813170" y="5123473"/>
                      </a:lnTo>
                      <a:lnTo>
                        <a:pt x="810652" y="5122545"/>
                      </a:lnTo>
                      <a:lnTo>
                        <a:pt x="794906" y="5134333"/>
                      </a:lnTo>
                      <a:lnTo>
                        <a:pt x="790640" y="5133211"/>
                      </a:lnTo>
                      <a:lnTo>
                        <a:pt x="784260" y="5125279"/>
                      </a:lnTo>
                      <a:lnTo>
                        <a:pt x="777653" y="5124522"/>
                      </a:lnTo>
                      <a:lnTo>
                        <a:pt x="772518" y="5127000"/>
                      </a:lnTo>
                      <a:lnTo>
                        <a:pt x="765325" y="5134394"/>
                      </a:lnTo>
                      <a:lnTo>
                        <a:pt x="756047" y="5153333"/>
                      </a:lnTo>
                      <a:lnTo>
                        <a:pt x="750103" y="5160948"/>
                      </a:lnTo>
                      <a:lnTo>
                        <a:pt x="745902" y="5161607"/>
                      </a:lnTo>
                      <a:lnTo>
                        <a:pt x="741551" y="5165085"/>
                      </a:lnTo>
                      <a:lnTo>
                        <a:pt x="741951" y="5167464"/>
                      </a:lnTo>
                      <a:lnTo>
                        <a:pt x="742494" y="5170649"/>
                      </a:lnTo>
                      <a:lnTo>
                        <a:pt x="740159" y="5175067"/>
                      </a:lnTo>
                      <a:lnTo>
                        <a:pt x="736909" y="5174420"/>
                      </a:lnTo>
                      <a:lnTo>
                        <a:pt x="722638" y="5157629"/>
                      </a:lnTo>
                      <a:lnTo>
                        <a:pt x="717838" y="5148391"/>
                      </a:lnTo>
                      <a:lnTo>
                        <a:pt x="714321" y="5133491"/>
                      </a:lnTo>
                      <a:lnTo>
                        <a:pt x="708543" y="5124791"/>
                      </a:lnTo>
                      <a:lnTo>
                        <a:pt x="708410" y="5121227"/>
                      </a:lnTo>
                      <a:lnTo>
                        <a:pt x="712753" y="5117506"/>
                      </a:lnTo>
                      <a:lnTo>
                        <a:pt x="715537" y="5104924"/>
                      </a:lnTo>
                      <a:lnTo>
                        <a:pt x="713445" y="5101947"/>
                      </a:lnTo>
                      <a:lnTo>
                        <a:pt x="710694" y="5101532"/>
                      </a:lnTo>
                      <a:lnTo>
                        <a:pt x="705752" y="5109366"/>
                      </a:lnTo>
                      <a:lnTo>
                        <a:pt x="703634" y="5105876"/>
                      </a:lnTo>
                      <a:lnTo>
                        <a:pt x="705602" y="5098164"/>
                      </a:lnTo>
                      <a:lnTo>
                        <a:pt x="710611" y="5092368"/>
                      </a:lnTo>
                      <a:lnTo>
                        <a:pt x="715962" y="5088866"/>
                      </a:lnTo>
                      <a:lnTo>
                        <a:pt x="726398" y="5088719"/>
                      </a:lnTo>
                      <a:lnTo>
                        <a:pt x="732408" y="5082898"/>
                      </a:lnTo>
                      <a:lnTo>
                        <a:pt x="733308" y="5080067"/>
                      </a:lnTo>
                      <a:lnTo>
                        <a:pt x="731449" y="5076822"/>
                      </a:lnTo>
                      <a:lnTo>
                        <a:pt x="725456" y="5076285"/>
                      </a:lnTo>
                      <a:lnTo>
                        <a:pt x="724406" y="5074539"/>
                      </a:lnTo>
                      <a:lnTo>
                        <a:pt x="726515" y="5070891"/>
                      </a:lnTo>
                      <a:lnTo>
                        <a:pt x="736292" y="5066205"/>
                      </a:lnTo>
                      <a:lnTo>
                        <a:pt x="741252" y="5065766"/>
                      </a:lnTo>
                      <a:lnTo>
                        <a:pt x="745887" y="5070171"/>
                      </a:lnTo>
                      <a:lnTo>
                        <a:pt x="750696" y="5079421"/>
                      </a:lnTo>
                      <a:lnTo>
                        <a:pt x="752538" y="5096419"/>
                      </a:lnTo>
                      <a:lnTo>
                        <a:pt x="755731" y="5102155"/>
                      </a:lnTo>
                      <a:lnTo>
                        <a:pt x="768392" y="5115700"/>
                      </a:lnTo>
                      <a:lnTo>
                        <a:pt x="773710" y="5118555"/>
                      </a:lnTo>
                      <a:lnTo>
                        <a:pt x="776527" y="5113869"/>
                      </a:lnTo>
                      <a:lnTo>
                        <a:pt x="773502" y="5105571"/>
                      </a:lnTo>
                      <a:lnTo>
                        <a:pt x="753789" y="5072721"/>
                      </a:lnTo>
                      <a:lnTo>
                        <a:pt x="750770" y="5067694"/>
                      </a:lnTo>
                      <a:lnTo>
                        <a:pt x="751046" y="5061324"/>
                      </a:lnTo>
                      <a:lnTo>
                        <a:pt x="756622" y="5057297"/>
                      </a:lnTo>
                      <a:lnTo>
                        <a:pt x="759523" y="5054893"/>
                      </a:lnTo>
                      <a:lnTo>
                        <a:pt x="764241" y="5054722"/>
                      </a:lnTo>
                      <a:lnTo>
                        <a:pt x="789180" y="5063484"/>
                      </a:lnTo>
                      <a:lnTo>
                        <a:pt x="818404" y="5081007"/>
                      </a:lnTo>
                      <a:lnTo>
                        <a:pt x="824764" y="5092234"/>
                      </a:lnTo>
                      <a:lnTo>
                        <a:pt x="829774" y="5093332"/>
                      </a:lnTo>
                      <a:lnTo>
                        <a:pt x="834283" y="5087047"/>
                      </a:lnTo>
                      <a:lnTo>
                        <a:pt x="839876" y="5083533"/>
                      </a:lnTo>
                      <a:lnTo>
                        <a:pt x="848570" y="5083216"/>
                      </a:lnTo>
                      <a:lnTo>
                        <a:pt x="854270" y="5085986"/>
                      </a:lnTo>
                      <a:lnTo>
                        <a:pt x="855905" y="5086779"/>
                      </a:lnTo>
                      <a:lnTo>
                        <a:pt x="863891" y="5087511"/>
                      </a:lnTo>
                      <a:lnTo>
                        <a:pt x="868616" y="5080201"/>
                      </a:lnTo>
                      <a:lnTo>
                        <a:pt x="871418" y="5067877"/>
                      </a:lnTo>
                      <a:lnTo>
                        <a:pt x="875126" y="5067230"/>
                      </a:lnTo>
                      <a:lnTo>
                        <a:pt x="882053" y="5073356"/>
                      </a:lnTo>
                      <a:lnTo>
                        <a:pt x="890255" y="5073051"/>
                      </a:lnTo>
                      <a:lnTo>
                        <a:pt x="898474" y="5080653"/>
                      </a:lnTo>
                      <a:lnTo>
                        <a:pt x="907626" y="5079311"/>
                      </a:lnTo>
                      <a:lnTo>
                        <a:pt x="916869" y="5080507"/>
                      </a:lnTo>
                      <a:lnTo>
                        <a:pt x="923160" y="5067803"/>
                      </a:lnTo>
                      <a:lnTo>
                        <a:pt x="932705" y="5063130"/>
                      </a:lnTo>
                      <a:lnTo>
                        <a:pt x="943129" y="5055381"/>
                      </a:lnTo>
                      <a:lnTo>
                        <a:pt x="946908" y="5056772"/>
                      </a:lnTo>
                      <a:lnTo>
                        <a:pt x="954600" y="5070757"/>
                      </a:lnTo>
                      <a:lnTo>
                        <a:pt x="958879" y="5065009"/>
                      </a:lnTo>
                      <a:lnTo>
                        <a:pt x="954954" y="5059286"/>
                      </a:lnTo>
                      <a:lnTo>
                        <a:pt x="944982" y="5043850"/>
                      </a:lnTo>
                      <a:lnTo>
                        <a:pt x="940715" y="5042983"/>
                      </a:lnTo>
                      <a:lnTo>
                        <a:pt x="936509" y="5051025"/>
                      </a:lnTo>
                      <a:lnTo>
                        <a:pt x="934071" y="5052391"/>
                      </a:lnTo>
                      <a:lnTo>
                        <a:pt x="927110" y="5060018"/>
                      </a:lnTo>
                      <a:lnTo>
                        <a:pt x="920454" y="5061531"/>
                      </a:lnTo>
                      <a:lnTo>
                        <a:pt x="913200" y="5075040"/>
                      </a:lnTo>
                      <a:lnTo>
                        <a:pt x="900542" y="5075748"/>
                      </a:lnTo>
                      <a:lnTo>
                        <a:pt x="890505" y="5065912"/>
                      </a:lnTo>
                      <a:lnTo>
                        <a:pt x="884438" y="5063081"/>
                      </a:lnTo>
                      <a:lnTo>
                        <a:pt x="881236" y="5056821"/>
                      </a:lnTo>
                      <a:lnTo>
                        <a:pt x="879703" y="5055613"/>
                      </a:lnTo>
                      <a:lnTo>
                        <a:pt x="870834" y="5058224"/>
                      </a:lnTo>
                      <a:lnTo>
                        <a:pt x="859398" y="5079775"/>
                      </a:lnTo>
                      <a:lnTo>
                        <a:pt x="855503" y="5079421"/>
                      </a:lnTo>
                      <a:lnTo>
                        <a:pt x="852705" y="5073392"/>
                      </a:lnTo>
                      <a:lnTo>
                        <a:pt x="847796" y="5075101"/>
                      </a:lnTo>
                      <a:lnTo>
                        <a:pt x="844770" y="5073929"/>
                      </a:lnTo>
                      <a:lnTo>
                        <a:pt x="846212" y="5065473"/>
                      </a:lnTo>
                      <a:lnTo>
                        <a:pt x="840784" y="5066693"/>
                      </a:lnTo>
                      <a:lnTo>
                        <a:pt x="836718" y="5071428"/>
                      </a:lnTo>
                      <a:lnTo>
                        <a:pt x="830032" y="5072172"/>
                      </a:lnTo>
                      <a:lnTo>
                        <a:pt x="821563" y="5071977"/>
                      </a:lnTo>
                      <a:lnTo>
                        <a:pt x="814253" y="5069182"/>
                      </a:lnTo>
                      <a:lnTo>
                        <a:pt x="784688" y="5048877"/>
                      </a:lnTo>
                      <a:lnTo>
                        <a:pt x="781312" y="5044923"/>
                      </a:lnTo>
                      <a:lnTo>
                        <a:pt x="784037" y="5037443"/>
                      </a:lnTo>
                      <a:lnTo>
                        <a:pt x="779245" y="5028694"/>
                      </a:lnTo>
                      <a:lnTo>
                        <a:pt x="776394" y="5018358"/>
                      </a:lnTo>
                      <a:lnTo>
                        <a:pt x="778128" y="5011170"/>
                      </a:lnTo>
                      <a:lnTo>
                        <a:pt x="784045" y="5002543"/>
                      </a:lnTo>
                      <a:lnTo>
                        <a:pt x="792056" y="4996649"/>
                      </a:lnTo>
                      <a:lnTo>
                        <a:pt x="804151" y="4993915"/>
                      </a:lnTo>
                      <a:lnTo>
                        <a:pt x="815604" y="4994001"/>
                      </a:lnTo>
                      <a:lnTo>
                        <a:pt x="823848" y="4994977"/>
                      </a:lnTo>
                      <a:lnTo>
                        <a:pt x="837276" y="5001615"/>
                      </a:lnTo>
                      <a:lnTo>
                        <a:pt x="842161" y="5006277"/>
                      </a:lnTo>
                      <a:lnTo>
                        <a:pt x="843202" y="5014648"/>
                      </a:lnTo>
                      <a:lnTo>
                        <a:pt x="837709" y="5028352"/>
                      </a:lnTo>
                      <a:lnTo>
                        <a:pt x="839068" y="5031610"/>
                      </a:lnTo>
                      <a:lnTo>
                        <a:pt x="842861" y="5033501"/>
                      </a:lnTo>
                      <a:lnTo>
                        <a:pt x="848812" y="5032781"/>
                      </a:lnTo>
                      <a:lnTo>
                        <a:pt x="850170" y="5021787"/>
                      </a:lnTo>
                      <a:lnTo>
                        <a:pt x="849312" y="5011365"/>
                      </a:lnTo>
                      <a:lnTo>
                        <a:pt x="848245" y="4995111"/>
                      </a:lnTo>
                      <a:lnTo>
                        <a:pt x="839343" y="4996710"/>
                      </a:lnTo>
                      <a:lnTo>
                        <a:pt x="837059" y="4995514"/>
                      </a:lnTo>
                      <a:lnTo>
                        <a:pt x="838543" y="4988070"/>
                      </a:lnTo>
                      <a:lnTo>
                        <a:pt x="835141" y="4983360"/>
                      </a:lnTo>
                      <a:lnTo>
                        <a:pt x="828199" y="4991255"/>
                      </a:lnTo>
                      <a:lnTo>
                        <a:pt x="824739" y="4991889"/>
                      </a:lnTo>
                      <a:lnTo>
                        <a:pt x="819388" y="4988607"/>
                      </a:lnTo>
                      <a:lnTo>
                        <a:pt x="816095" y="4986594"/>
                      </a:lnTo>
                      <a:lnTo>
                        <a:pt x="804118" y="4985764"/>
                      </a:lnTo>
                      <a:lnTo>
                        <a:pt x="791248" y="4987765"/>
                      </a:lnTo>
                      <a:lnTo>
                        <a:pt x="777053" y="4994647"/>
                      </a:lnTo>
                      <a:lnTo>
                        <a:pt x="774752" y="5000078"/>
                      </a:lnTo>
                      <a:lnTo>
                        <a:pt x="763966" y="4997674"/>
                      </a:lnTo>
                      <a:lnTo>
                        <a:pt x="760831" y="4993464"/>
                      </a:lnTo>
                      <a:lnTo>
                        <a:pt x="759873" y="4987387"/>
                      </a:lnTo>
                      <a:lnTo>
                        <a:pt x="762257" y="4984495"/>
                      </a:lnTo>
                      <a:lnTo>
                        <a:pt x="770960" y="4984177"/>
                      </a:lnTo>
                      <a:lnTo>
                        <a:pt x="780403" y="4976697"/>
                      </a:lnTo>
                      <a:lnTo>
                        <a:pt x="788889" y="4977405"/>
                      </a:lnTo>
                      <a:lnTo>
                        <a:pt x="802492" y="4967984"/>
                      </a:lnTo>
                      <a:lnTo>
                        <a:pt x="807277" y="4962469"/>
                      </a:lnTo>
                      <a:lnTo>
                        <a:pt x="816112" y="4958832"/>
                      </a:lnTo>
                      <a:lnTo>
                        <a:pt x="818122" y="4952133"/>
                      </a:lnTo>
                      <a:lnTo>
                        <a:pt x="821222" y="4948203"/>
                      </a:lnTo>
                      <a:lnTo>
                        <a:pt x="824597" y="4945019"/>
                      </a:lnTo>
                      <a:lnTo>
                        <a:pt x="836375" y="4940259"/>
                      </a:lnTo>
                      <a:lnTo>
                        <a:pt x="844803" y="4939198"/>
                      </a:lnTo>
                      <a:lnTo>
                        <a:pt x="854297" y="4940125"/>
                      </a:lnTo>
                      <a:lnTo>
                        <a:pt x="866717" y="4946300"/>
                      </a:lnTo>
                      <a:lnTo>
                        <a:pt x="874661" y="4952889"/>
                      </a:lnTo>
                      <a:lnTo>
                        <a:pt x="879694" y="4954488"/>
                      </a:lnTo>
                      <a:lnTo>
                        <a:pt x="888472" y="4956465"/>
                      </a:lnTo>
                      <a:lnTo>
                        <a:pt x="894907" y="4955220"/>
                      </a:lnTo>
                      <a:lnTo>
                        <a:pt x="897291" y="4952328"/>
                      </a:lnTo>
                      <a:lnTo>
                        <a:pt x="896649" y="4948020"/>
                      </a:lnTo>
                      <a:lnTo>
                        <a:pt x="893565" y="4945336"/>
                      </a:lnTo>
                      <a:lnTo>
                        <a:pt x="883246" y="4949265"/>
                      </a:lnTo>
                      <a:lnTo>
                        <a:pt x="876277" y="4949265"/>
                      </a:lnTo>
                      <a:lnTo>
                        <a:pt x="867550" y="4941687"/>
                      </a:lnTo>
                      <a:lnTo>
                        <a:pt x="862049" y="4941114"/>
                      </a:lnTo>
                      <a:lnTo>
                        <a:pt x="855564" y="4933462"/>
                      </a:lnTo>
                      <a:lnTo>
                        <a:pt x="827532" y="4936513"/>
                      </a:lnTo>
                      <a:lnTo>
                        <a:pt x="816095" y="4936928"/>
                      </a:lnTo>
                      <a:lnTo>
                        <a:pt x="813304" y="4935500"/>
                      </a:lnTo>
                      <a:lnTo>
                        <a:pt x="812670" y="4931449"/>
                      </a:lnTo>
                      <a:lnTo>
                        <a:pt x="810428" y="4924396"/>
                      </a:lnTo>
                      <a:lnTo>
                        <a:pt x="807177" y="4924005"/>
                      </a:lnTo>
                      <a:lnTo>
                        <a:pt x="805501" y="4925848"/>
                      </a:lnTo>
                      <a:lnTo>
                        <a:pt x="805018" y="4933511"/>
                      </a:lnTo>
                      <a:lnTo>
                        <a:pt x="797424" y="4937099"/>
                      </a:lnTo>
                      <a:lnTo>
                        <a:pt x="790931" y="4943456"/>
                      </a:lnTo>
                      <a:lnTo>
                        <a:pt x="785837" y="4940333"/>
                      </a:lnTo>
                      <a:lnTo>
                        <a:pt x="786938" y="4936208"/>
                      </a:lnTo>
                      <a:lnTo>
                        <a:pt x="798066" y="4926885"/>
                      </a:lnTo>
                      <a:lnTo>
                        <a:pt x="800642" y="4922211"/>
                      </a:lnTo>
                      <a:lnTo>
                        <a:pt x="799767" y="4918672"/>
                      </a:lnTo>
                      <a:lnTo>
                        <a:pt x="791831" y="4912596"/>
                      </a:lnTo>
                      <a:lnTo>
                        <a:pt x="784562" y="4911082"/>
                      </a:lnTo>
                      <a:lnTo>
                        <a:pt x="775394" y="4912437"/>
                      </a:lnTo>
                      <a:lnTo>
                        <a:pt x="774594" y="4910936"/>
                      </a:lnTo>
                      <a:lnTo>
                        <a:pt x="796157" y="4900978"/>
                      </a:lnTo>
                      <a:lnTo>
                        <a:pt x="804159" y="4887689"/>
                      </a:lnTo>
                      <a:lnTo>
                        <a:pt x="812470" y="4883309"/>
                      </a:lnTo>
                      <a:lnTo>
                        <a:pt x="818904" y="4882064"/>
                      </a:lnTo>
                      <a:lnTo>
                        <a:pt x="826398" y="4882552"/>
                      </a:lnTo>
                      <a:lnTo>
                        <a:pt x="832300" y="4887689"/>
                      </a:lnTo>
                      <a:lnTo>
                        <a:pt x="838084" y="4903529"/>
                      </a:lnTo>
                      <a:lnTo>
                        <a:pt x="841677" y="4906445"/>
                      </a:lnTo>
                      <a:lnTo>
                        <a:pt x="847412" y="4906750"/>
                      </a:lnTo>
                      <a:lnTo>
                        <a:pt x="852279" y="4903517"/>
                      </a:lnTo>
                      <a:lnTo>
                        <a:pt x="856272" y="4903626"/>
                      </a:lnTo>
                      <a:lnTo>
                        <a:pt x="865258" y="4911461"/>
                      </a:lnTo>
                      <a:lnTo>
                        <a:pt x="872984" y="4911692"/>
                      </a:lnTo>
                      <a:lnTo>
                        <a:pt x="876886" y="4909252"/>
                      </a:lnTo>
                      <a:lnTo>
                        <a:pt x="877986" y="4905140"/>
                      </a:lnTo>
                      <a:lnTo>
                        <a:pt x="866609" y="4907336"/>
                      </a:lnTo>
                      <a:lnTo>
                        <a:pt x="862299" y="4905201"/>
                      </a:lnTo>
                      <a:lnTo>
                        <a:pt x="856080" y="4898282"/>
                      </a:lnTo>
                      <a:lnTo>
                        <a:pt x="856163" y="4893449"/>
                      </a:lnTo>
                      <a:lnTo>
                        <a:pt x="858539" y="4890045"/>
                      </a:lnTo>
                      <a:lnTo>
                        <a:pt x="857214" y="4887799"/>
                      </a:lnTo>
                      <a:lnTo>
                        <a:pt x="848512" y="4888373"/>
                      </a:lnTo>
                      <a:lnTo>
                        <a:pt x="846795" y="4896073"/>
                      </a:lnTo>
                      <a:lnTo>
                        <a:pt x="841160" y="4898831"/>
                      </a:lnTo>
                      <a:lnTo>
                        <a:pt x="837209" y="4892607"/>
                      </a:lnTo>
                      <a:lnTo>
                        <a:pt x="834783" y="4880209"/>
                      </a:lnTo>
                      <a:lnTo>
                        <a:pt x="826524" y="4872107"/>
                      </a:lnTo>
                      <a:lnTo>
                        <a:pt x="822197" y="4855193"/>
                      </a:lnTo>
                      <a:lnTo>
                        <a:pt x="823698" y="4848262"/>
                      </a:lnTo>
                      <a:lnTo>
                        <a:pt x="832217" y="4842344"/>
                      </a:lnTo>
                      <a:lnTo>
                        <a:pt x="831024" y="4836779"/>
                      </a:lnTo>
                      <a:lnTo>
                        <a:pt x="820622" y="4845821"/>
                      </a:lnTo>
                      <a:lnTo>
                        <a:pt x="815920" y="4846761"/>
                      </a:lnTo>
                      <a:lnTo>
                        <a:pt x="813304" y="4843039"/>
                      </a:lnTo>
                      <a:lnTo>
                        <a:pt x="809077" y="4843442"/>
                      </a:lnTo>
                      <a:lnTo>
                        <a:pt x="808169" y="4845773"/>
                      </a:lnTo>
                      <a:lnTo>
                        <a:pt x="812286" y="4856572"/>
                      </a:lnTo>
                      <a:lnTo>
                        <a:pt x="817820" y="4858159"/>
                      </a:lnTo>
                      <a:lnTo>
                        <a:pt x="820179" y="4861637"/>
                      </a:lnTo>
                      <a:lnTo>
                        <a:pt x="820279" y="4871570"/>
                      </a:lnTo>
                      <a:lnTo>
                        <a:pt x="817421" y="4875230"/>
                      </a:lnTo>
                      <a:lnTo>
                        <a:pt x="805493" y="4876182"/>
                      </a:lnTo>
                      <a:lnTo>
                        <a:pt x="798757" y="4882796"/>
                      </a:lnTo>
                      <a:lnTo>
                        <a:pt x="789797" y="4897135"/>
                      </a:lnTo>
                      <a:lnTo>
                        <a:pt x="773135" y="4904883"/>
                      </a:lnTo>
                      <a:lnTo>
                        <a:pt x="766692" y="4905884"/>
                      </a:lnTo>
                      <a:lnTo>
                        <a:pt x="764166" y="4907397"/>
                      </a:lnTo>
                      <a:lnTo>
                        <a:pt x="754988" y="4912937"/>
                      </a:lnTo>
                      <a:lnTo>
                        <a:pt x="739794" y="4912730"/>
                      </a:lnTo>
                      <a:lnTo>
                        <a:pt x="733434" y="4916025"/>
                      </a:lnTo>
                      <a:lnTo>
                        <a:pt x="727732" y="4916744"/>
                      </a:lnTo>
                      <a:lnTo>
                        <a:pt x="721963" y="4915683"/>
                      </a:lnTo>
                      <a:lnTo>
                        <a:pt x="718887" y="4913254"/>
                      </a:lnTo>
                      <a:lnTo>
                        <a:pt x="719496" y="4909154"/>
                      </a:lnTo>
                      <a:lnTo>
                        <a:pt x="722923" y="4907495"/>
                      </a:lnTo>
                      <a:lnTo>
                        <a:pt x="732141" y="4907666"/>
                      </a:lnTo>
                      <a:lnTo>
                        <a:pt x="736792" y="4905457"/>
                      </a:lnTo>
                      <a:lnTo>
                        <a:pt x="739527" y="4898220"/>
                      </a:lnTo>
                      <a:lnTo>
                        <a:pt x="737392" y="4887348"/>
                      </a:lnTo>
                      <a:lnTo>
                        <a:pt x="739418" y="4881161"/>
                      </a:lnTo>
                      <a:lnTo>
                        <a:pt x="742118" y="4880038"/>
                      </a:lnTo>
                      <a:lnTo>
                        <a:pt x="747703" y="4883150"/>
                      </a:lnTo>
                      <a:lnTo>
                        <a:pt x="751904" y="4896231"/>
                      </a:lnTo>
                      <a:lnTo>
                        <a:pt x="759815" y="4894413"/>
                      </a:lnTo>
                      <a:lnTo>
                        <a:pt x="765808" y="4887824"/>
                      </a:lnTo>
                      <a:lnTo>
                        <a:pt x="764774" y="4879709"/>
                      </a:lnTo>
                      <a:lnTo>
                        <a:pt x="769242" y="4873754"/>
                      </a:lnTo>
                      <a:lnTo>
                        <a:pt x="770476" y="4872119"/>
                      </a:lnTo>
                      <a:lnTo>
                        <a:pt x="769042" y="4859684"/>
                      </a:lnTo>
                      <a:lnTo>
                        <a:pt x="785296" y="4825968"/>
                      </a:lnTo>
                      <a:lnTo>
                        <a:pt x="791665" y="4822941"/>
                      </a:lnTo>
                      <a:lnTo>
                        <a:pt x="796199" y="4824296"/>
                      </a:lnTo>
                      <a:lnTo>
                        <a:pt x="807993" y="4833802"/>
                      </a:lnTo>
                      <a:lnTo>
                        <a:pt x="812778" y="4835156"/>
                      </a:lnTo>
                      <a:lnTo>
                        <a:pt x="815196" y="4833033"/>
                      </a:lnTo>
                      <a:lnTo>
                        <a:pt x="819347" y="4823454"/>
                      </a:lnTo>
                      <a:lnTo>
                        <a:pt x="820046" y="4815022"/>
                      </a:lnTo>
                      <a:lnTo>
                        <a:pt x="819597" y="4809433"/>
                      </a:lnTo>
                      <a:lnTo>
                        <a:pt x="816487" y="4805979"/>
                      </a:lnTo>
                      <a:lnTo>
                        <a:pt x="812728" y="4805357"/>
                      </a:lnTo>
                      <a:lnTo>
                        <a:pt x="808610" y="4808810"/>
                      </a:lnTo>
                      <a:lnTo>
                        <a:pt x="806010" y="4805601"/>
                      </a:lnTo>
                      <a:lnTo>
                        <a:pt x="800267" y="4812434"/>
                      </a:lnTo>
                      <a:lnTo>
                        <a:pt x="796049" y="4812837"/>
                      </a:lnTo>
                      <a:lnTo>
                        <a:pt x="792390" y="4808139"/>
                      </a:lnTo>
                      <a:lnTo>
                        <a:pt x="789406" y="4808249"/>
                      </a:lnTo>
                      <a:lnTo>
                        <a:pt x="788956" y="4808932"/>
                      </a:lnTo>
                      <a:lnTo>
                        <a:pt x="788222" y="4810067"/>
                      </a:lnTo>
                      <a:lnTo>
                        <a:pt x="790422" y="4815851"/>
                      </a:lnTo>
                      <a:lnTo>
                        <a:pt x="789030" y="4818963"/>
                      </a:lnTo>
                      <a:lnTo>
                        <a:pt x="783313" y="4819170"/>
                      </a:lnTo>
                      <a:lnTo>
                        <a:pt x="771842" y="4811947"/>
                      </a:lnTo>
                      <a:lnTo>
                        <a:pt x="768925" y="4806955"/>
                      </a:lnTo>
                      <a:lnTo>
                        <a:pt x="770975" y="4801537"/>
                      </a:lnTo>
                      <a:lnTo>
                        <a:pt x="796757" y="4776388"/>
                      </a:lnTo>
                      <a:lnTo>
                        <a:pt x="815561" y="4765258"/>
                      </a:lnTo>
                      <a:lnTo>
                        <a:pt x="827673" y="4762269"/>
                      </a:lnTo>
                      <a:lnTo>
                        <a:pt x="832775" y="4758510"/>
                      </a:lnTo>
                      <a:lnTo>
                        <a:pt x="837776" y="4758840"/>
                      </a:lnTo>
                      <a:lnTo>
                        <a:pt x="853238" y="4773568"/>
                      </a:lnTo>
                      <a:lnTo>
                        <a:pt x="860031" y="4775362"/>
                      </a:lnTo>
                      <a:lnTo>
                        <a:pt x="861165" y="4772007"/>
                      </a:lnTo>
                      <a:lnTo>
                        <a:pt x="858522" y="4767772"/>
                      </a:lnTo>
                      <a:lnTo>
                        <a:pt x="836575" y="4753031"/>
                      </a:lnTo>
                      <a:lnTo>
                        <a:pt x="825631" y="4753934"/>
                      </a:lnTo>
                      <a:lnTo>
                        <a:pt x="818371" y="4760060"/>
                      </a:lnTo>
                      <a:lnTo>
                        <a:pt x="799724" y="4768639"/>
                      </a:lnTo>
                      <a:lnTo>
                        <a:pt x="782362" y="4785320"/>
                      </a:lnTo>
                      <a:lnTo>
                        <a:pt x="775268" y="4789152"/>
                      </a:lnTo>
                      <a:lnTo>
                        <a:pt x="765541" y="4795875"/>
                      </a:lnTo>
                      <a:lnTo>
                        <a:pt x="748061" y="4802123"/>
                      </a:lnTo>
                      <a:lnTo>
                        <a:pt x="734142" y="4803148"/>
                      </a:lnTo>
                      <a:lnTo>
                        <a:pt x="725223" y="4797620"/>
                      </a:lnTo>
                      <a:lnTo>
                        <a:pt x="718587" y="4800159"/>
                      </a:lnTo>
                      <a:lnTo>
                        <a:pt x="714603" y="4800305"/>
                      </a:lnTo>
                      <a:lnTo>
                        <a:pt x="713028" y="4798072"/>
                      </a:lnTo>
                      <a:lnTo>
                        <a:pt x="714670" y="4795217"/>
                      </a:lnTo>
                      <a:lnTo>
                        <a:pt x="724581" y="4793569"/>
                      </a:lnTo>
                      <a:lnTo>
                        <a:pt x="725247" y="4791250"/>
                      </a:lnTo>
                      <a:lnTo>
                        <a:pt x="708243" y="4768956"/>
                      </a:lnTo>
                      <a:lnTo>
                        <a:pt x="707552" y="4763635"/>
                      </a:lnTo>
                      <a:lnTo>
                        <a:pt x="709236" y="4761780"/>
                      </a:lnTo>
                      <a:lnTo>
                        <a:pt x="714195" y="4761085"/>
                      </a:lnTo>
                      <a:lnTo>
                        <a:pt x="725523" y="4771116"/>
                      </a:lnTo>
                      <a:lnTo>
                        <a:pt x="730741" y="4770664"/>
                      </a:lnTo>
                      <a:lnTo>
                        <a:pt x="734100" y="4766979"/>
                      </a:lnTo>
                      <a:lnTo>
                        <a:pt x="734283" y="4765990"/>
                      </a:lnTo>
                      <a:lnTo>
                        <a:pt x="734733" y="4763635"/>
                      </a:lnTo>
                      <a:lnTo>
                        <a:pt x="732200" y="4755581"/>
                      </a:lnTo>
                      <a:lnTo>
                        <a:pt x="733833" y="4752470"/>
                      </a:lnTo>
                      <a:lnTo>
                        <a:pt x="744903" y="4755362"/>
                      </a:lnTo>
                      <a:lnTo>
                        <a:pt x="748870" y="4754715"/>
                      </a:lnTo>
                      <a:lnTo>
                        <a:pt x="750296" y="4752616"/>
                      </a:lnTo>
                      <a:lnTo>
                        <a:pt x="753413" y="4742317"/>
                      </a:lnTo>
                      <a:lnTo>
                        <a:pt x="763032" y="4732274"/>
                      </a:lnTo>
                      <a:lnTo>
                        <a:pt x="769692" y="4730248"/>
                      </a:lnTo>
                      <a:lnTo>
                        <a:pt x="780795" y="4733921"/>
                      </a:lnTo>
                      <a:lnTo>
                        <a:pt x="786187" y="4731176"/>
                      </a:lnTo>
                      <a:lnTo>
                        <a:pt x="792439" y="4724574"/>
                      </a:lnTo>
                      <a:lnTo>
                        <a:pt x="795924" y="4717314"/>
                      </a:lnTo>
                      <a:lnTo>
                        <a:pt x="797000" y="4698423"/>
                      </a:lnTo>
                      <a:lnTo>
                        <a:pt x="800125" y="4694994"/>
                      </a:lnTo>
                      <a:lnTo>
                        <a:pt x="807094" y="4694482"/>
                      </a:lnTo>
                      <a:lnTo>
                        <a:pt x="816671" y="4697447"/>
                      </a:lnTo>
                      <a:lnTo>
                        <a:pt x="825398" y="4697386"/>
                      </a:lnTo>
                      <a:lnTo>
                        <a:pt x="831191" y="4691822"/>
                      </a:lnTo>
                      <a:lnTo>
                        <a:pt x="833550" y="4680790"/>
                      </a:lnTo>
                      <a:lnTo>
                        <a:pt x="839068" y="4681608"/>
                      </a:lnTo>
                      <a:lnTo>
                        <a:pt x="855122" y="4691468"/>
                      </a:lnTo>
                      <a:lnTo>
                        <a:pt x="862115" y="4691724"/>
                      </a:lnTo>
                      <a:lnTo>
                        <a:pt x="868725" y="4688173"/>
                      </a:lnTo>
                      <a:lnTo>
                        <a:pt x="876019" y="4675433"/>
                      </a:lnTo>
                      <a:lnTo>
                        <a:pt x="875026" y="4668331"/>
                      </a:lnTo>
                      <a:lnTo>
                        <a:pt x="872952" y="4671614"/>
                      </a:lnTo>
                      <a:lnTo>
                        <a:pt x="865799" y="4682938"/>
                      </a:lnTo>
                      <a:lnTo>
                        <a:pt x="863290" y="4682511"/>
                      </a:lnTo>
                      <a:lnTo>
                        <a:pt x="859456" y="4672712"/>
                      </a:lnTo>
                      <a:lnTo>
                        <a:pt x="852296" y="4667623"/>
                      </a:lnTo>
                      <a:lnTo>
                        <a:pt x="840035" y="4652272"/>
                      </a:lnTo>
                      <a:lnTo>
                        <a:pt x="855455" y="4636433"/>
                      </a:lnTo>
                      <a:lnTo>
                        <a:pt x="857523" y="4631259"/>
                      </a:lnTo>
                      <a:lnTo>
                        <a:pt x="857080" y="4625926"/>
                      </a:lnTo>
                      <a:lnTo>
                        <a:pt x="853430" y="4621216"/>
                      </a:lnTo>
                      <a:lnTo>
                        <a:pt x="849379" y="4619581"/>
                      </a:lnTo>
                      <a:lnTo>
                        <a:pt x="834791" y="4616542"/>
                      </a:lnTo>
                      <a:lnTo>
                        <a:pt x="822380" y="4618263"/>
                      </a:lnTo>
                      <a:lnTo>
                        <a:pt x="810478" y="4613345"/>
                      </a:lnTo>
                      <a:lnTo>
                        <a:pt x="808560" y="4608574"/>
                      </a:lnTo>
                      <a:lnTo>
                        <a:pt x="810011" y="4600117"/>
                      </a:lnTo>
                      <a:lnTo>
                        <a:pt x="808443" y="4598128"/>
                      </a:lnTo>
                      <a:lnTo>
                        <a:pt x="803925" y="4597530"/>
                      </a:lnTo>
                      <a:lnTo>
                        <a:pt x="801683" y="4590477"/>
                      </a:lnTo>
                      <a:lnTo>
                        <a:pt x="798358" y="4588061"/>
                      </a:lnTo>
                      <a:lnTo>
                        <a:pt x="786671" y="4589501"/>
                      </a:lnTo>
                      <a:lnTo>
                        <a:pt x="783346" y="4587072"/>
                      </a:lnTo>
                      <a:lnTo>
                        <a:pt x="779836" y="4579812"/>
                      </a:lnTo>
                      <a:lnTo>
                        <a:pt x="771684" y="4575016"/>
                      </a:lnTo>
                      <a:lnTo>
                        <a:pt x="769733" y="4569488"/>
                      </a:lnTo>
                      <a:lnTo>
                        <a:pt x="764915" y="4567365"/>
                      </a:lnTo>
                      <a:lnTo>
                        <a:pt x="762773" y="4563118"/>
                      </a:lnTo>
                      <a:lnTo>
                        <a:pt x="764233" y="4555162"/>
                      </a:lnTo>
                      <a:lnTo>
                        <a:pt x="762532" y="4542227"/>
                      </a:lnTo>
                      <a:lnTo>
                        <a:pt x="768292" y="4535649"/>
                      </a:lnTo>
                      <a:lnTo>
                        <a:pt x="779462" y="4533709"/>
                      </a:lnTo>
                      <a:lnTo>
                        <a:pt x="789930" y="4526192"/>
                      </a:lnTo>
                      <a:lnTo>
                        <a:pt x="796657" y="4525692"/>
                      </a:lnTo>
                      <a:lnTo>
                        <a:pt x="810628" y="4532318"/>
                      </a:lnTo>
                      <a:lnTo>
                        <a:pt x="815620" y="4532391"/>
                      </a:lnTo>
                      <a:lnTo>
                        <a:pt x="828490" y="4529121"/>
                      </a:lnTo>
                      <a:lnTo>
                        <a:pt x="846920" y="4534820"/>
                      </a:lnTo>
                      <a:lnTo>
                        <a:pt x="854555" y="4531745"/>
                      </a:lnTo>
                      <a:lnTo>
                        <a:pt x="854514" y="4530476"/>
                      </a:lnTo>
                      <a:lnTo>
                        <a:pt x="864599" y="4526290"/>
                      </a:lnTo>
                      <a:lnTo>
                        <a:pt x="875585" y="4526144"/>
                      </a:lnTo>
                      <a:lnTo>
                        <a:pt x="879212" y="4529841"/>
                      </a:lnTo>
                      <a:lnTo>
                        <a:pt x="879344" y="4533660"/>
                      </a:lnTo>
                      <a:lnTo>
                        <a:pt x="884088" y="4540872"/>
                      </a:lnTo>
                      <a:lnTo>
                        <a:pt x="885630" y="4549487"/>
                      </a:lnTo>
                      <a:lnTo>
                        <a:pt x="889731" y="4552392"/>
                      </a:lnTo>
                      <a:lnTo>
                        <a:pt x="892256" y="4553319"/>
                      </a:lnTo>
                      <a:lnTo>
                        <a:pt x="895307" y="4547608"/>
                      </a:lnTo>
                      <a:lnTo>
                        <a:pt x="893674" y="4543593"/>
                      </a:lnTo>
                      <a:lnTo>
                        <a:pt x="883113" y="4534283"/>
                      </a:lnTo>
                      <a:lnTo>
                        <a:pt x="882729" y="4530476"/>
                      </a:lnTo>
                      <a:lnTo>
                        <a:pt x="886880" y="4527779"/>
                      </a:lnTo>
                      <a:lnTo>
                        <a:pt x="887514" y="4524447"/>
                      </a:lnTo>
                      <a:lnTo>
                        <a:pt x="884404" y="4521238"/>
                      </a:lnTo>
                      <a:lnTo>
                        <a:pt x="871576" y="4518651"/>
                      </a:lnTo>
                      <a:lnTo>
                        <a:pt x="865849" y="4519103"/>
                      </a:lnTo>
                      <a:lnTo>
                        <a:pt x="848721" y="4529158"/>
                      </a:lnTo>
                      <a:lnTo>
                        <a:pt x="843752" y="4529841"/>
                      </a:lnTo>
                      <a:lnTo>
                        <a:pt x="827256" y="4522287"/>
                      </a:lnTo>
                      <a:lnTo>
                        <a:pt x="818079" y="4524142"/>
                      </a:lnTo>
                      <a:lnTo>
                        <a:pt x="814162" y="4526327"/>
                      </a:lnTo>
                      <a:lnTo>
                        <a:pt x="807626" y="4525289"/>
                      </a:lnTo>
                      <a:lnTo>
                        <a:pt x="796624" y="4517797"/>
                      </a:lnTo>
                      <a:lnTo>
                        <a:pt x="791114" y="4517236"/>
                      </a:lnTo>
                      <a:lnTo>
                        <a:pt x="782868" y="4522092"/>
                      </a:lnTo>
                      <a:lnTo>
                        <a:pt x="779128" y="4524301"/>
                      </a:lnTo>
                      <a:lnTo>
                        <a:pt x="763540" y="4521555"/>
                      </a:lnTo>
                      <a:lnTo>
                        <a:pt x="758081" y="4522519"/>
                      </a:lnTo>
                      <a:lnTo>
                        <a:pt x="747420" y="4531574"/>
                      </a:lnTo>
                      <a:lnTo>
                        <a:pt x="740943" y="4532074"/>
                      </a:lnTo>
                      <a:lnTo>
                        <a:pt x="740434" y="4531830"/>
                      </a:lnTo>
                      <a:lnTo>
                        <a:pt x="735858" y="4529707"/>
                      </a:lnTo>
                      <a:lnTo>
                        <a:pt x="735500" y="4526668"/>
                      </a:lnTo>
                      <a:lnTo>
                        <a:pt x="707709" y="4517760"/>
                      </a:lnTo>
                      <a:lnTo>
                        <a:pt x="680920" y="4508828"/>
                      </a:lnTo>
                      <a:lnTo>
                        <a:pt x="666889" y="4509633"/>
                      </a:lnTo>
                      <a:lnTo>
                        <a:pt x="652463" y="4516259"/>
                      </a:lnTo>
                      <a:lnTo>
                        <a:pt x="649178" y="4515368"/>
                      </a:lnTo>
                      <a:lnTo>
                        <a:pt x="648496" y="4510292"/>
                      </a:lnTo>
                      <a:lnTo>
                        <a:pt x="650121" y="4506924"/>
                      </a:lnTo>
                      <a:lnTo>
                        <a:pt x="648529" y="4504179"/>
                      </a:lnTo>
                      <a:lnTo>
                        <a:pt x="642635" y="4500066"/>
                      </a:lnTo>
                      <a:lnTo>
                        <a:pt x="640943" y="4494782"/>
                      </a:lnTo>
                      <a:lnTo>
                        <a:pt x="638093" y="4492086"/>
                      </a:lnTo>
                      <a:lnTo>
                        <a:pt x="628306" y="4490926"/>
                      </a:lnTo>
                      <a:lnTo>
                        <a:pt x="625215" y="4488242"/>
                      </a:lnTo>
                      <a:lnTo>
                        <a:pt x="625051" y="4483836"/>
                      </a:lnTo>
                      <a:lnTo>
                        <a:pt x="624998" y="4482384"/>
                      </a:lnTo>
                      <a:lnTo>
                        <a:pt x="621155" y="4479724"/>
                      </a:lnTo>
                      <a:lnTo>
                        <a:pt x="614428" y="4480236"/>
                      </a:lnTo>
                      <a:lnTo>
                        <a:pt x="610277" y="4482945"/>
                      </a:lnTo>
                      <a:lnTo>
                        <a:pt x="609810" y="4483666"/>
                      </a:lnTo>
                      <a:lnTo>
                        <a:pt x="602475" y="4494965"/>
                      </a:lnTo>
                      <a:lnTo>
                        <a:pt x="593899" y="4499370"/>
                      </a:lnTo>
                      <a:lnTo>
                        <a:pt x="590197" y="4507400"/>
                      </a:lnTo>
                      <a:lnTo>
                        <a:pt x="587254" y="4509047"/>
                      </a:lnTo>
                      <a:lnTo>
                        <a:pt x="583754" y="4515552"/>
                      </a:lnTo>
                      <a:lnTo>
                        <a:pt x="580844" y="4517956"/>
                      </a:lnTo>
                      <a:lnTo>
                        <a:pt x="574843" y="4517931"/>
                      </a:lnTo>
                      <a:lnTo>
                        <a:pt x="572742" y="4519103"/>
                      </a:lnTo>
                      <a:lnTo>
                        <a:pt x="570934" y="4520115"/>
                      </a:lnTo>
                      <a:lnTo>
                        <a:pt x="565216" y="4520848"/>
                      </a:lnTo>
                      <a:lnTo>
                        <a:pt x="559516" y="4509157"/>
                      </a:lnTo>
                      <a:lnTo>
                        <a:pt x="558998" y="4508084"/>
                      </a:lnTo>
                      <a:lnTo>
                        <a:pt x="555639" y="4505155"/>
                      </a:lnTo>
                      <a:lnTo>
                        <a:pt x="549878" y="4504618"/>
                      </a:lnTo>
                      <a:lnTo>
                        <a:pt x="543727" y="4507144"/>
                      </a:lnTo>
                      <a:lnTo>
                        <a:pt x="532083" y="4516515"/>
                      </a:lnTo>
                      <a:lnTo>
                        <a:pt x="528595" y="4516820"/>
                      </a:lnTo>
                      <a:lnTo>
                        <a:pt x="527107" y="4516955"/>
                      </a:lnTo>
                      <a:lnTo>
                        <a:pt x="522039" y="4521738"/>
                      </a:lnTo>
                      <a:lnTo>
                        <a:pt x="514587" y="4522800"/>
                      </a:lnTo>
                      <a:lnTo>
                        <a:pt x="509710" y="4519420"/>
                      </a:lnTo>
                      <a:lnTo>
                        <a:pt x="499758" y="4500432"/>
                      </a:lnTo>
                      <a:lnTo>
                        <a:pt x="495490" y="4499834"/>
                      </a:lnTo>
                      <a:lnTo>
                        <a:pt x="493339" y="4502470"/>
                      </a:lnTo>
                      <a:lnTo>
                        <a:pt x="494974" y="4512599"/>
                      </a:lnTo>
                      <a:lnTo>
                        <a:pt x="492639" y="4523642"/>
                      </a:lnTo>
                      <a:lnTo>
                        <a:pt x="489064" y="4521494"/>
                      </a:lnTo>
                      <a:lnTo>
                        <a:pt x="482787" y="4507461"/>
                      </a:lnTo>
                      <a:lnTo>
                        <a:pt x="480003" y="4506558"/>
                      </a:lnTo>
                      <a:lnTo>
                        <a:pt x="480762" y="4513404"/>
                      </a:lnTo>
                      <a:lnTo>
                        <a:pt x="476828" y="4521714"/>
                      </a:lnTo>
                      <a:lnTo>
                        <a:pt x="479087" y="4528511"/>
                      </a:lnTo>
                      <a:lnTo>
                        <a:pt x="489047" y="4534490"/>
                      </a:lnTo>
                      <a:lnTo>
                        <a:pt x="491264" y="4540262"/>
                      </a:lnTo>
                      <a:lnTo>
                        <a:pt x="489989" y="4546168"/>
                      </a:lnTo>
                      <a:lnTo>
                        <a:pt x="486379" y="4549878"/>
                      </a:lnTo>
                      <a:lnTo>
                        <a:pt x="482621" y="4549512"/>
                      </a:lnTo>
                      <a:lnTo>
                        <a:pt x="475998" y="4545753"/>
                      </a:lnTo>
                      <a:lnTo>
                        <a:pt x="447854" y="4529731"/>
                      </a:lnTo>
                      <a:lnTo>
                        <a:pt x="442810" y="4526863"/>
                      </a:lnTo>
                      <a:lnTo>
                        <a:pt x="435075" y="4520543"/>
                      </a:lnTo>
                      <a:lnTo>
                        <a:pt x="410994" y="4491695"/>
                      </a:lnTo>
                      <a:lnTo>
                        <a:pt x="409952" y="4490438"/>
                      </a:lnTo>
                      <a:lnTo>
                        <a:pt x="404567" y="4486838"/>
                      </a:lnTo>
                      <a:lnTo>
                        <a:pt x="376548" y="4477710"/>
                      </a:lnTo>
                      <a:lnTo>
                        <a:pt x="375782" y="4477491"/>
                      </a:lnTo>
                      <a:lnTo>
                        <a:pt x="374963" y="4477320"/>
                      </a:lnTo>
                      <a:lnTo>
                        <a:pt x="374178" y="4476930"/>
                      </a:lnTo>
                      <a:lnTo>
                        <a:pt x="372443" y="4476636"/>
                      </a:lnTo>
                      <a:lnTo>
                        <a:pt x="365684" y="4476405"/>
                      </a:lnTo>
                      <a:lnTo>
                        <a:pt x="361548" y="4479114"/>
                      </a:lnTo>
                      <a:lnTo>
                        <a:pt x="359039" y="4485325"/>
                      </a:lnTo>
                      <a:lnTo>
                        <a:pt x="354479" y="4483727"/>
                      </a:lnTo>
                      <a:lnTo>
                        <a:pt x="350446" y="4476246"/>
                      </a:lnTo>
                      <a:lnTo>
                        <a:pt x="353530" y="4465666"/>
                      </a:lnTo>
                      <a:lnTo>
                        <a:pt x="352055" y="4459614"/>
                      </a:lnTo>
                      <a:lnTo>
                        <a:pt x="347645" y="4462079"/>
                      </a:lnTo>
                      <a:lnTo>
                        <a:pt x="346136" y="4464653"/>
                      </a:lnTo>
                      <a:lnTo>
                        <a:pt x="344127" y="4468082"/>
                      </a:lnTo>
                      <a:lnTo>
                        <a:pt x="340927" y="4469229"/>
                      </a:lnTo>
                      <a:lnTo>
                        <a:pt x="340069" y="4466459"/>
                      </a:lnTo>
                      <a:lnTo>
                        <a:pt x="343043" y="4446459"/>
                      </a:lnTo>
                      <a:lnTo>
                        <a:pt x="346629" y="4442249"/>
                      </a:lnTo>
                      <a:lnTo>
                        <a:pt x="357855" y="4435171"/>
                      </a:lnTo>
                      <a:lnTo>
                        <a:pt x="358573" y="4434378"/>
                      </a:lnTo>
                      <a:lnTo>
                        <a:pt x="362416" y="4430144"/>
                      </a:lnTo>
                      <a:lnTo>
                        <a:pt x="361765" y="4426349"/>
                      </a:lnTo>
                      <a:lnTo>
                        <a:pt x="358362" y="4425726"/>
                      </a:lnTo>
                      <a:lnTo>
                        <a:pt x="357231" y="4425507"/>
                      </a:lnTo>
                      <a:lnTo>
                        <a:pt x="353871" y="4428960"/>
                      </a:lnTo>
                      <a:lnTo>
                        <a:pt x="349646" y="4429644"/>
                      </a:lnTo>
                      <a:lnTo>
                        <a:pt x="347094" y="4434830"/>
                      </a:lnTo>
                      <a:lnTo>
                        <a:pt x="341544" y="4433524"/>
                      </a:lnTo>
                      <a:lnTo>
                        <a:pt x="338268" y="4426276"/>
                      </a:lnTo>
                      <a:lnTo>
                        <a:pt x="334891" y="4423090"/>
                      </a:lnTo>
                      <a:lnTo>
                        <a:pt x="330374" y="4422505"/>
                      </a:lnTo>
                      <a:lnTo>
                        <a:pt x="312819" y="4427545"/>
                      </a:lnTo>
                      <a:lnTo>
                        <a:pt x="292414" y="4429900"/>
                      </a:lnTo>
                      <a:lnTo>
                        <a:pt x="285313" y="4433500"/>
                      </a:lnTo>
                      <a:lnTo>
                        <a:pt x="284679" y="4436575"/>
                      </a:lnTo>
                      <a:lnTo>
                        <a:pt x="284905" y="4442432"/>
                      </a:lnTo>
                      <a:lnTo>
                        <a:pt x="291939" y="4449790"/>
                      </a:lnTo>
                      <a:lnTo>
                        <a:pt x="297274" y="4451877"/>
                      </a:lnTo>
                      <a:lnTo>
                        <a:pt x="308977" y="4450889"/>
                      </a:lnTo>
                      <a:lnTo>
                        <a:pt x="310944" y="4451560"/>
                      </a:lnTo>
                      <a:lnTo>
                        <a:pt x="314295" y="4452719"/>
                      </a:lnTo>
                      <a:lnTo>
                        <a:pt x="334784" y="4465398"/>
                      </a:lnTo>
                      <a:lnTo>
                        <a:pt x="346327" y="4486094"/>
                      </a:lnTo>
                      <a:lnTo>
                        <a:pt x="360681" y="4503288"/>
                      </a:lnTo>
                      <a:lnTo>
                        <a:pt x="358122" y="4507022"/>
                      </a:lnTo>
                      <a:lnTo>
                        <a:pt x="298574" y="4463274"/>
                      </a:lnTo>
                      <a:lnTo>
                        <a:pt x="293315" y="4459419"/>
                      </a:lnTo>
                      <a:lnTo>
                        <a:pt x="267591" y="4446959"/>
                      </a:lnTo>
                      <a:lnTo>
                        <a:pt x="239185" y="4430010"/>
                      </a:lnTo>
                      <a:lnTo>
                        <a:pt x="230091" y="4427581"/>
                      </a:lnTo>
                      <a:lnTo>
                        <a:pt x="218630" y="4428557"/>
                      </a:lnTo>
                      <a:lnTo>
                        <a:pt x="202438" y="4435501"/>
                      </a:lnTo>
                      <a:lnTo>
                        <a:pt x="200200" y="4436453"/>
                      </a:lnTo>
                      <a:lnTo>
                        <a:pt x="193924" y="4442066"/>
                      </a:lnTo>
                      <a:lnTo>
                        <a:pt x="186847" y="4452804"/>
                      </a:lnTo>
                      <a:lnTo>
                        <a:pt x="183187" y="4454989"/>
                      </a:lnTo>
                      <a:lnTo>
                        <a:pt x="174185" y="4454855"/>
                      </a:lnTo>
                      <a:lnTo>
                        <a:pt x="166442" y="4453073"/>
                      </a:lnTo>
                      <a:lnTo>
                        <a:pt x="150729" y="4449449"/>
                      </a:lnTo>
                      <a:lnTo>
                        <a:pt x="132858" y="4452487"/>
                      </a:lnTo>
                      <a:lnTo>
                        <a:pt x="127315" y="4451450"/>
                      </a:lnTo>
                      <a:lnTo>
                        <a:pt x="114503" y="4443567"/>
                      </a:lnTo>
                      <a:lnTo>
                        <a:pt x="109260" y="4443787"/>
                      </a:lnTo>
                      <a:lnTo>
                        <a:pt x="90506" y="4449668"/>
                      </a:lnTo>
                      <a:lnTo>
                        <a:pt x="84579" y="4457564"/>
                      </a:lnTo>
                      <a:lnTo>
                        <a:pt x="70826" y="4457380"/>
                      </a:lnTo>
                      <a:lnTo>
                        <a:pt x="45036" y="4468400"/>
                      </a:lnTo>
                      <a:lnTo>
                        <a:pt x="34892" y="4470877"/>
                      </a:lnTo>
                      <a:lnTo>
                        <a:pt x="25489" y="4471084"/>
                      </a:lnTo>
                      <a:lnTo>
                        <a:pt x="22155" y="4471158"/>
                      </a:lnTo>
                      <a:lnTo>
                        <a:pt x="6718" y="4466459"/>
                      </a:lnTo>
                      <a:lnTo>
                        <a:pt x="0" y="4461139"/>
                      </a:lnTo>
                      <a:lnTo>
                        <a:pt x="567" y="4456526"/>
                      </a:lnTo>
                      <a:lnTo>
                        <a:pt x="7460" y="4448082"/>
                      </a:lnTo>
                      <a:lnTo>
                        <a:pt x="8926" y="4435013"/>
                      </a:lnTo>
                      <a:lnTo>
                        <a:pt x="35925" y="4404567"/>
                      </a:lnTo>
                      <a:lnTo>
                        <a:pt x="38341" y="4403761"/>
                      </a:lnTo>
                      <a:lnTo>
                        <a:pt x="42093" y="4402517"/>
                      </a:lnTo>
                      <a:lnTo>
                        <a:pt x="47353" y="4396683"/>
                      </a:lnTo>
                      <a:lnTo>
                        <a:pt x="56505" y="4400381"/>
                      </a:lnTo>
                      <a:lnTo>
                        <a:pt x="65958" y="4399222"/>
                      </a:lnTo>
                      <a:lnTo>
                        <a:pt x="77136" y="4384981"/>
                      </a:lnTo>
                      <a:lnTo>
                        <a:pt x="76510" y="4381955"/>
                      </a:lnTo>
                      <a:lnTo>
                        <a:pt x="70092" y="4384005"/>
                      </a:lnTo>
                      <a:lnTo>
                        <a:pt x="66881" y="4381222"/>
                      </a:lnTo>
                      <a:lnTo>
                        <a:pt x="62457" y="4380759"/>
                      </a:lnTo>
                      <a:lnTo>
                        <a:pt x="56332" y="4383846"/>
                      </a:lnTo>
                      <a:lnTo>
                        <a:pt x="61690" y="4374657"/>
                      </a:lnTo>
                      <a:lnTo>
                        <a:pt x="69366" y="4365957"/>
                      </a:lnTo>
                      <a:lnTo>
                        <a:pt x="77410" y="4357940"/>
                      </a:lnTo>
                      <a:lnTo>
                        <a:pt x="88172" y="4348446"/>
                      </a:lnTo>
                      <a:lnTo>
                        <a:pt x="98308" y="4340721"/>
                      </a:lnTo>
                      <a:lnTo>
                        <a:pt x="109718" y="4329787"/>
                      </a:lnTo>
                      <a:lnTo>
                        <a:pt x="120755" y="4317817"/>
                      </a:lnTo>
                      <a:lnTo>
                        <a:pt x="132474" y="4305467"/>
                      </a:lnTo>
                      <a:lnTo>
                        <a:pt x="144953" y="4295205"/>
                      </a:lnTo>
                      <a:lnTo>
                        <a:pt x="151246" y="4291226"/>
                      </a:lnTo>
                      <a:lnTo>
                        <a:pt x="163907" y="4286602"/>
                      </a:lnTo>
                      <a:lnTo>
                        <a:pt x="174827" y="4281672"/>
                      </a:lnTo>
                      <a:lnTo>
                        <a:pt x="186754" y="4275656"/>
                      </a:lnTo>
                      <a:lnTo>
                        <a:pt x="195857" y="4267980"/>
                      </a:lnTo>
                      <a:lnTo>
                        <a:pt x="204626" y="4260659"/>
                      </a:lnTo>
                      <a:lnTo>
                        <a:pt x="212453" y="4256180"/>
                      </a:lnTo>
                      <a:lnTo>
                        <a:pt x="225064" y="4249798"/>
                      </a:lnTo>
                      <a:lnTo>
                        <a:pt x="241560" y="4246113"/>
                      </a:lnTo>
                      <a:lnTo>
                        <a:pt x="251117" y="4243892"/>
                      </a:lnTo>
                      <a:lnTo>
                        <a:pt x="259089" y="4242037"/>
                      </a:lnTo>
                      <a:lnTo>
                        <a:pt x="277352" y="4239352"/>
                      </a:lnTo>
                      <a:lnTo>
                        <a:pt x="289030" y="4236167"/>
                      </a:lnTo>
                      <a:lnTo>
                        <a:pt x="296849" y="4231347"/>
                      </a:lnTo>
                      <a:lnTo>
                        <a:pt x="313394" y="4217058"/>
                      </a:lnTo>
                      <a:lnTo>
                        <a:pt x="325081" y="4203024"/>
                      </a:lnTo>
                      <a:lnTo>
                        <a:pt x="338785" y="4188625"/>
                      </a:lnTo>
                      <a:lnTo>
                        <a:pt x="351188" y="4174872"/>
                      </a:lnTo>
                      <a:lnTo>
                        <a:pt x="359840" y="4162987"/>
                      </a:lnTo>
                      <a:lnTo>
                        <a:pt x="371609" y="4151016"/>
                      </a:lnTo>
                      <a:lnTo>
                        <a:pt x="381003" y="4140521"/>
                      </a:lnTo>
                      <a:lnTo>
                        <a:pt x="386405" y="4133529"/>
                      </a:lnTo>
                      <a:lnTo>
                        <a:pt x="389347" y="4129710"/>
                      </a:lnTo>
                      <a:lnTo>
                        <a:pt x="391280" y="4124731"/>
                      </a:lnTo>
                      <a:lnTo>
                        <a:pt x="390789" y="4119813"/>
                      </a:lnTo>
                      <a:lnTo>
                        <a:pt x="387655" y="4107586"/>
                      </a:lnTo>
                      <a:lnTo>
                        <a:pt x="384596" y="4097823"/>
                      </a:lnTo>
                      <a:lnTo>
                        <a:pt x="385354" y="4086267"/>
                      </a:lnTo>
                      <a:lnTo>
                        <a:pt x="387689" y="4071416"/>
                      </a:lnTo>
                      <a:lnTo>
                        <a:pt x="388506" y="4063643"/>
                      </a:lnTo>
                      <a:lnTo>
                        <a:pt x="389972" y="4054796"/>
                      </a:lnTo>
                      <a:lnTo>
                        <a:pt x="393932" y="4047987"/>
                      </a:lnTo>
                      <a:lnTo>
                        <a:pt x="400850" y="4035467"/>
                      </a:lnTo>
                      <a:lnTo>
                        <a:pt x="409111" y="4021483"/>
                      </a:lnTo>
                      <a:lnTo>
                        <a:pt x="410408" y="4019139"/>
                      </a:lnTo>
                      <a:lnTo>
                        <a:pt x="413062" y="4014319"/>
                      </a:lnTo>
                      <a:lnTo>
                        <a:pt x="415637" y="4007559"/>
                      </a:lnTo>
                      <a:lnTo>
                        <a:pt x="419646" y="4002153"/>
                      </a:lnTo>
                      <a:lnTo>
                        <a:pt x="426082" y="3997040"/>
                      </a:lnTo>
                      <a:lnTo>
                        <a:pt x="433400" y="3992964"/>
                      </a:lnTo>
                      <a:lnTo>
                        <a:pt x="445653" y="3984849"/>
                      </a:lnTo>
                      <a:lnTo>
                        <a:pt x="455456" y="3978297"/>
                      </a:lnTo>
                      <a:lnTo>
                        <a:pt x="457222" y="3977113"/>
                      </a:lnTo>
                      <a:lnTo>
                        <a:pt x="462974" y="3972012"/>
                      </a:lnTo>
                      <a:lnTo>
                        <a:pt x="471135" y="3966143"/>
                      </a:lnTo>
                      <a:lnTo>
                        <a:pt x="478894" y="3958528"/>
                      </a:lnTo>
                      <a:lnTo>
                        <a:pt x="484047" y="3951377"/>
                      </a:lnTo>
                      <a:lnTo>
                        <a:pt x="485904" y="3948814"/>
                      </a:lnTo>
                      <a:lnTo>
                        <a:pt x="488121" y="3941346"/>
                      </a:lnTo>
                      <a:lnTo>
                        <a:pt x="491806" y="3936660"/>
                      </a:lnTo>
                      <a:lnTo>
                        <a:pt x="497232" y="3932280"/>
                      </a:lnTo>
                      <a:lnTo>
                        <a:pt x="501241" y="3926886"/>
                      </a:lnTo>
                      <a:lnTo>
                        <a:pt x="501775" y="3921236"/>
                      </a:lnTo>
                      <a:lnTo>
                        <a:pt x="501300" y="3916672"/>
                      </a:lnTo>
                      <a:lnTo>
                        <a:pt x="502201" y="3911718"/>
                      </a:lnTo>
                      <a:lnTo>
                        <a:pt x="505075" y="3903176"/>
                      </a:lnTo>
                      <a:lnTo>
                        <a:pt x="512945" y="3886751"/>
                      </a:lnTo>
                      <a:lnTo>
                        <a:pt x="518629" y="3879197"/>
                      </a:lnTo>
                      <a:lnTo>
                        <a:pt x="525406" y="3872474"/>
                      </a:lnTo>
                      <a:lnTo>
                        <a:pt x="530507" y="3868801"/>
                      </a:lnTo>
                      <a:lnTo>
                        <a:pt x="531431" y="3868190"/>
                      </a:lnTo>
                      <a:lnTo>
                        <a:pt x="529245" y="3866824"/>
                      </a:lnTo>
                      <a:lnTo>
                        <a:pt x="527948" y="3866140"/>
                      </a:lnTo>
                      <a:lnTo>
                        <a:pt x="529240" y="3851350"/>
                      </a:lnTo>
                      <a:lnTo>
                        <a:pt x="528865" y="3842369"/>
                      </a:lnTo>
                      <a:lnTo>
                        <a:pt x="529032" y="3832411"/>
                      </a:lnTo>
                      <a:lnTo>
                        <a:pt x="531966" y="3824651"/>
                      </a:lnTo>
                      <a:lnTo>
                        <a:pt x="532800" y="3816841"/>
                      </a:lnTo>
                      <a:lnTo>
                        <a:pt x="536409" y="3810508"/>
                      </a:lnTo>
                      <a:lnTo>
                        <a:pt x="548587" y="3795071"/>
                      </a:lnTo>
                      <a:lnTo>
                        <a:pt x="554405" y="3783088"/>
                      </a:lnTo>
                      <a:lnTo>
                        <a:pt x="558123" y="3770348"/>
                      </a:lnTo>
                      <a:lnTo>
                        <a:pt x="556505" y="3741879"/>
                      </a:lnTo>
                      <a:lnTo>
                        <a:pt x="556064" y="3726235"/>
                      </a:lnTo>
                      <a:lnTo>
                        <a:pt x="556381" y="3707747"/>
                      </a:lnTo>
                      <a:lnTo>
                        <a:pt x="559307" y="3700694"/>
                      </a:lnTo>
                      <a:lnTo>
                        <a:pt x="570025" y="3689504"/>
                      </a:lnTo>
                      <a:lnTo>
                        <a:pt x="586438" y="3673433"/>
                      </a:lnTo>
                      <a:lnTo>
                        <a:pt x="591881" y="3659363"/>
                      </a:lnTo>
                      <a:lnTo>
                        <a:pt x="600583" y="3643170"/>
                      </a:lnTo>
                      <a:lnTo>
                        <a:pt x="609836" y="3636214"/>
                      </a:lnTo>
                      <a:lnTo>
                        <a:pt x="620438" y="3632138"/>
                      </a:lnTo>
                      <a:lnTo>
                        <a:pt x="633884" y="3625988"/>
                      </a:lnTo>
                      <a:lnTo>
                        <a:pt x="647436" y="3614139"/>
                      </a:lnTo>
                      <a:lnTo>
                        <a:pt x="653963" y="3602876"/>
                      </a:lnTo>
                      <a:lnTo>
                        <a:pt x="659831" y="3588757"/>
                      </a:lnTo>
                      <a:lnTo>
                        <a:pt x="660006" y="3578812"/>
                      </a:lnTo>
                      <a:lnTo>
                        <a:pt x="660890" y="3568867"/>
                      </a:lnTo>
                      <a:lnTo>
                        <a:pt x="661707" y="3562485"/>
                      </a:lnTo>
                      <a:lnTo>
                        <a:pt x="668117" y="3557616"/>
                      </a:lnTo>
                      <a:lnTo>
                        <a:pt x="687238" y="3549440"/>
                      </a:lnTo>
                      <a:lnTo>
                        <a:pt x="700024" y="3541850"/>
                      </a:lnTo>
                      <a:lnTo>
                        <a:pt x="708660" y="3530623"/>
                      </a:lnTo>
                      <a:lnTo>
                        <a:pt x="721038" y="3507389"/>
                      </a:lnTo>
                      <a:lnTo>
                        <a:pt x="726257" y="3491122"/>
                      </a:lnTo>
                      <a:lnTo>
                        <a:pt x="731542" y="3471305"/>
                      </a:lnTo>
                      <a:lnTo>
                        <a:pt x="731741" y="3460639"/>
                      </a:lnTo>
                      <a:lnTo>
                        <a:pt x="737785" y="3437991"/>
                      </a:lnTo>
                      <a:lnTo>
                        <a:pt x="744586" y="3412511"/>
                      </a:lnTo>
                      <a:lnTo>
                        <a:pt x="745486" y="3401859"/>
                      </a:lnTo>
                      <a:lnTo>
                        <a:pt x="749204" y="3391254"/>
                      </a:lnTo>
                      <a:lnTo>
                        <a:pt x="759632" y="3369485"/>
                      </a:lnTo>
                      <a:lnTo>
                        <a:pt x="771968" y="3349801"/>
                      </a:lnTo>
                      <a:lnTo>
                        <a:pt x="783546" y="3332949"/>
                      </a:lnTo>
                      <a:lnTo>
                        <a:pt x="795849" y="3315389"/>
                      </a:lnTo>
                      <a:lnTo>
                        <a:pt x="810227" y="3300026"/>
                      </a:lnTo>
                      <a:lnTo>
                        <a:pt x="820183" y="3287140"/>
                      </a:lnTo>
                      <a:lnTo>
                        <a:pt x="821063" y="3286005"/>
                      </a:lnTo>
                      <a:lnTo>
                        <a:pt x="829891" y="3266248"/>
                      </a:lnTo>
                      <a:lnTo>
                        <a:pt x="832241" y="3254204"/>
                      </a:lnTo>
                      <a:lnTo>
                        <a:pt x="833883" y="3242136"/>
                      </a:lnTo>
                      <a:lnTo>
                        <a:pt x="829941" y="3227114"/>
                      </a:lnTo>
                      <a:lnTo>
                        <a:pt x="823281" y="3207052"/>
                      </a:lnTo>
                      <a:lnTo>
                        <a:pt x="819313" y="3193458"/>
                      </a:lnTo>
                      <a:lnTo>
                        <a:pt x="817421" y="3182036"/>
                      </a:lnTo>
                      <a:lnTo>
                        <a:pt x="816838" y="3175618"/>
                      </a:lnTo>
                      <a:lnTo>
                        <a:pt x="820555" y="3165721"/>
                      </a:lnTo>
                      <a:lnTo>
                        <a:pt x="822373" y="3144415"/>
                      </a:lnTo>
                      <a:lnTo>
                        <a:pt x="822071" y="3123048"/>
                      </a:lnTo>
                      <a:lnTo>
                        <a:pt x="823989" y="3098227"/>
                      </a:lnTo>
                      <a:lnTo>
                        <a:pt x="823663" y="3078300"/>
                      </a:lnTo>
                      <a:lnTo>
                        <a:pt x="828557" y="3044230"/>
                      </a:lnTo>
                      <a:lnTo>
                        <a:pt x="832567" y="3019385"/>
                      </a:lnTo>
                      <a:lnTo>
                        <a:pt x="834891" y="3008756"/>
                      </a:lnTo>
                      <a:lnTo>
                        <a:pt x="836659" y="2990281"/>
                      </a:lnTo>
                      <a:lnTo>
                        <a:pt x="838968" y="2980360"/>
                      </a:lnTo>
                      <a:lnTo>
                        <a:pt x="847136" y="2959884"/>
                      </a:lnTo>
                      <a:lnTo>
                        <a:pt x="847995" y="2952062"/>
                      </a:lnTo>
                      <a:lnTo>
                        <a:pt x="846753" y="2943495"/>
                      </a:lnTo>
                      <a:lnTo>
                        <a:pt x="841968" y="2934856"/>
                      </a:lnTo>
                      <a:lnTo>
                        <a:pt x="832250" y="2926131"/>
                      </a:lnTo>
                      <a:lnTo>
                        <a:pt x="824823" y="2908180"/>
                      </a:lnTo>
                      <a:lnTo>
                        <a:pt x="815945" y="2892341"/>
                      </a:lnTo>
                      <a:lnTo>
                        <a:pt x="811245" y="2879430"/>
                      </a:lnTo>
                      <a:lnTo>
                        <a:pt x="807860" y="2871535"/>
                      </a:lnTo>
                      <a:lnTo>
                        <a:pt x="804426" y="2866483"/>
                      </a:lnTo>
                      <a:lnTo>
                        <a:pt x="793974" y="2858453"/>
                      </a:lnTo>
                      <a:lnTo>
                        <a:pt x="787680" y="2854768"/>
                      </a:lnTo>
                      <a:lnTo>
                        <a:pt x="779245" y="2852474"/>
                      </a:lnTo>
                      <a:lnTo>
                        <a:pt x="773643" y="2849521"/>
                      </a:lnTo>
                      <a:lnTo>
                        <a:pt x="768175" y="2839442"/>
                      </a:lnTo>
                      <a:lnTo>
                        <a:pt x="764099" y="2830826"/>
                      </a:lnTo>
                      <a:lnTo>
                        <a:pt x="758531" y="2814414"/>
                      </a:lnTo>
                      <a:lnTo>
                        <a:pt x="755981" y="2799416"/>
                      </a:lnTo>
                      <a:lnTo>
                        <a:pt x="750003" y="2778659"/>
                      </a:lnTo>
                      <a:lnTo>
                        <a:pt x="739701" y="2762088"/>
                      </a:lnTo>
                      <a:lnTo>
                        <a:pt x="732266" y="2743430"/>
                      </a:lnTo>
                      <a:lnTo>
                        <a:pt x="717354" y="2707541"/>
                      </a:lnTo>
                      <a:lnTo>
                        <a:pt x="704359" y="2683086"/>
                      </a:lnTo>
                      <a:lnTo>
                        <a:pt x="694782" y="2664392"/>
                      </a:lnTo>
                      <a:lnTo>
                        <a:pt x="687297" y="2647869"/>
                      </a:lnTo>
                      <a:lnTo>
                        <a:pt x="679161" y="2627783"/>
                      </a:lnTo>
                      <a:lnTo>
                        <a:pt x="671001" y="2609113"/>
                      </a:lnTo>
                      <a:lnTo>
                        <a:pt x="661366" y="2593274"/>
                      </a:lnTo>
                      <a:lnTo>
                        <a:pt x="649695" y="2572407"/>
                      </a:lnTo>
                      <a:lnTo>
                        <a:pt x="640118" y="2553004"/>
                      </a:lnTo>
                      <a:lnTo>
                        <a:pt x="626865" y="2526439"/>
                      </a:lnTo>
                      <a:lnTo>
                        <a:pt x="614395" y="2509830"/>
                      </a:lnTo>
                      <a:lnTo>
                        <a:pt x="607560" y="2495468"/>
                      </a:lnTo>
                      <a:lnTo>
                        <a:pt x="603426" y="2488268"/>
                      </a:lnTo>
                      <a:lnTo>
                        <a:pt x="597157" y="2481752"/>
                      </a:lnTo>
                      <a:lnTo>
                        <a:pt x="588064" y="2474467"/>
                      </a:lnTo>
                      <a:lnTo>
                        <a:pt x="580412" y="2465790"/>
                      </a:lnTo>
                      <a:lnTo>
                        <a:pt x="574886" y="2457139"/>
                      </a:lnTo>
                      <a:lnTo>
                        <a:pt x="570218" y="2439957"/>
                      </a:lnTo>
                      <a:lnTo>
                        <a:pt x="559440" y="2406289"/>
                      </a:lnTo>
                      <a:lnTo>
                        <a:pt x="553321" y="2390511"/>
                      </a:lnTo>
                      <a:lnTo>
                        <a:pt x="545928" y="2366166"/>
                      </a:lnTo>
                      <a:lnTo>
                        <a:pt x="537984" y="2332535"/>
                      </a:lnTo>
                      <a:lnTo>
                        <a:pt x="532125" y="2301089"/>
                      </a:lnTo>
                      <a:lnTo>
                        <a:pt x="524023" y="2276012"/>
                      </a:lnTo>
                      <a:lnTo>
                        <a:pt x="521505" y="2256731"/>
                      </a:lnTo>
                      <a:lnTo>
                        <a:pt x="516113" y="2235523"/>
                      </a:lnTo>
                      <a:lnTo>
                        <a:pt x="526264" y="2223137"/>
                      </a:lnTo>
                      <a:lnTo>
                        <a:pt x="526140" y="2212337"/>
                      </a:lnTo>
                      <a:lnTo>
                        <a:pt x="523147" y="2190006"/>
                      </a:lnTo>
                      <a:lnTo>
                        <a:pt x="519071" y="2154288"/>
                      </a:lnTo>
                      <a:lnTo>
                        <a:pt x="519046" y="2131542"/>
                      </a:lnTo>
                      <a:lnTo>
                        <a:pt x="523223" y="2124391"/>
                      </a:lnTo>
                      <a:lnTo>
                        <a:pt x="527390" y="2118265"/>
                      </a:lnTo>
                      <a:lnTo>
                        <a:pt x="533658" y="2108052"/>
                      </a:lnTo>
                      <a:lnTo>
                        <a:pt x="538852" y="2101950"/>
                      </a:lnTo>
                      <a:lnTo>
                        <a:pt x="540985" y="2094775"/>
                      </a:lnTo>
                      <a:lnTo>
                        <a:pt x="539060" y="2082426"/>
                      </a:lnTo>
                      <a:lnTo>
                        <a:pt x="533474" y="2028928"/>
                      </a:lnTo>
                      <a:lnTo>
                        <a:pt x="530682" y="2002168"/>
                      </a:lnTo>
                      <a:lnTo>
                        <a:pt x="527014" y="1961019"/>
                      </a:lnTo>
                      <a:lnTo>
                        <a:pt x="526807" y="1915283"/>
                      </a:lnTo>
                      <a:lnTo>
                        <a:pt x="526595" y="1884971"/>
                      </a:lnTo>
                      <a:lnTo>
                        <a:pt x="530841" y="1887241"/>
                      </a:lnTo>
                      <a:lnTo>
                        <a:pt x="533041" y="1877833"/>
                      </a:lnTo>
                      <a:lnTo>
                        <a:pt x="537242" y="1869645"/>
                      </a:lnTo>
                      <a:lnTo>
                        <a:pt x="540343" y="1865435"/>
                      </a:lnTo>
                      <a:lnTo>
                        <a:pt x="535209" y="1843152"/>
                      </a:lnTo>
                      <a:lnTo>
                        <a:pt x="532633" y="1831242"/>
                      </a:lnTo>
                      <a:lnTo>
                        <a:pt x="532624" y="1824433"/>
                      </a:lnTo>
                      <a:lnTo>
                        <a:pt x="532616" y="1816782"/>
                      </a:lnTo>
                      <a:lnTo>
                        <a:pt x="539393" y="1797208"/>
                      </a:lnTo>
                      <a:lnTo>
                        <a:pt x="548712" y="1761466"/>
                      </a:lnTo>
                      <a:lnTo>
                        <a:pt x="556338" y="1731679"/>
                      </a:lnTo>
                      <a:lnTo>
                        <a:pt x="553729" y="1696804"/>
                      </a:lnTo>
                      <a:lnTo>
                        <a:pt x="551987" y="1666174"/>
                      </a:lnTo>
                      <a:lnTo>
                        <a:pt x="546811" y="1621939"/>
                      </a:lnTo>
                      <a:lnTo>
                        <a:pt x="538385" y="1571114"/>
                      </a:lnTo>
                      <a:lnTo>
                        <a:pt x="527215" y="1518374"/>
                      </a:lnTo>
                      <a:lnTo>
                        <a:pt x="519472" y="1482644"/>
                      </a:lnTo>
                      <a:lnTo>
                        <a:pt x="518588" y="1463070"/>
                      </a:lnTo>
                      <a:lnTo>
                        <a:pt x="518571" y="1451160"/>
                      </a:lnTo>
                      <a:lnTo>
                        <a:pt x="522806" y="1429024"/>
                      </a:lnTo>
                      <a:lnTo>
                        <a:pt x="524403" y="1425644"/>
                      </a:lnTo>
                      <a:lnTo>
                        <a:pt x="530465" y="1412843"/>
                      </a:lnTo>
                      <a:lnTo>
                        <a:pt x="543253" y="1395808"/>
                      </a:lnTo>
                      <a:lnTo>
                        <a:pt x="556898" y="1379615"/>
                      </a:lnTo>
                      <a:lnTo>
                        <a:pt x="560389" y="1360078"/>
                      </a:lnTo>
                      <a:lnTo>
                        <a:pt x="563758" y="1320065"/>
                      </a:lnTo>
                      <a:lnTo>
                        <a:pt x="572243" y="1266433"/>
                      </a:lnTo>
                      <a:lnTo>
                        <a:pt x="574751" y="1217915"/>
                      </a:lnTo>
                      <a:lnTo>
                        <a:pt x="575293" y="1212863"/>
                      </a:lnTo>
                      <a:lnTo>
                        <a:pt x="580679" y="1162575"/>
                      </a:lnTo>
                      <a:lnTo>
                        <a:pt x="584946" y="1153203"/>
                      </a:lnTo>
                      <a:lnTo>
                        <a:pt x="593499" y="1145540"/>
                      </a:lnTo>
                      <a:lnTo>
                        <a:pt x="604625" y="1137010"/>
                      </a:lnTo>
                      <a:lnTo>
                        <a:pt x="621739" y="1125076"/>
                      </a:lnTo>
                      <a:lnTo>
                        <a:pt x="631149" y="1110603"/>
                      </a:lnTo>
                      <a:lnTo>
                        <a:pt x="638834" y="1086759"/>
                      </a:lnTo>
                      <a:lnTo>
                        <a:pt x="646637" y="1052042"/>
                      </a:lnTo>
                      <a:lnTo>
                        <a:pt x="652612" y="1021388"/>
                      </a:lnTo>
                      <a:lnTo>
                        <a:pt x="658606" y="1008612"/>
                      </a:lnTo>
                      <a:lnTo>
                        <a:pt x="675744" y="992431"/>
                      </a:lnTo>
                      <a:lnTo>
                        <a:pt x="704701" y="969843"/>
                      </a:lnTo>
                      <a:lnTo>
                        <a:pt x="719471" y="959227"/>
                      </a:lnTo>
                      <a:lnTo>
                        <a:pt x="749487" y="926865"/>
                      </a:lnTo>
                      <a:lnTo>
                        <a:pt x="753558" y="919250"/>
                      </a:lnTo>
                      <a:lnTo>
                        <a:pt x="764941" y="897932"/>
                      </a:lnTo>
                      <a:lnTo>
                        <a:pt x="770960" y="874942"/>
                      </a:lnTo>
                      <a:lnTo>
                        <a:pt x="768400" y="840871"/>
                      </a:lnTo>
                      <a:lnTo>
                        <a:pt x="774677" y="817173"/>
                      </a:lnTo>
                      <a:lnTo>
                        <a:pt x="787580" y="784824"/>
                      </a:lnTo>
                      <a:lnTo>
                        <a:pt x="801342" y="756733"/>
                      </a:lnTo>
                      <a:lnTo>
                        <a:pt x="809961" y="726076"/>
                      </a:lnTo>
                      <a:lnTo>
                        <a:pt x="811594" y="702048"/>
                      </a:lnTo>
                      <a:lnTo>
                        <a:pt x="822564" y="701727"/>
                      </a:lnTo>
                      <a:lnTo>
                        <a:pt x="827873" y="704052"/>
                      </a:lnTo>
                      <a:lnTo>
                        <a:pt x="830833" y="707548"/>
                      </a:lnTo>
                      <a:lnTo>
                        <a:pt x="832016" y="711636"/>
                      </a:lnTo>
                      <a:lnTo>
                        <a:pt x="833792" y="715720"/>
                      </a:lnTo>
                      <a:lnTo>
                        <a:pt x="835567" y="719803"/>
                      </a:lnTo>
                      <a:lnTo>
                        <a:pt x="839701" y="722715"/>
                      </a:lnTo>
                      <a:lnTo>
                        <a:pt x="846178" y="722704"/>
                      </a:lnTo>
                      <a:lnTo>
                        <a:pt x="860314" y="720922"/>
                      </a:lnTo>
                      <a:lnTo>
                        <a:pt x="873277" y="718562"/>
                      </a:lnTo>
                      <a:lnTo>
                        <a:pt x="892131" y="715610"/>
                      </a:lnTo>
                      <a:lnTo>
                        <a:pt x="908627" y="713248"/>
                      </a:lnTo>
                      <a:lnTo>
                        <a:pt x="919820" y="712065"/>
                      </a:lnTo>
                      <a:lnTo>
                        <a:pt x="933961" y="710295"/>
                      </a:lnTo>
                      <a:lnTo>
                        <a:pt x="947517" y="707941"/>
                      </a:lnTo>
                      <a:lnTo>
                        <a:pt x="963414" y="705588"/>
                      </a:lnTo>
                      <a:lnTo>
                        <a:pt x="969315" y="706752"/>
                      </a:lnTo>
                      <a:lnTo>
                        <a:pt x="975788" y="710251"/>
                      </a:lnTo>
                      <a:lnTo>
                        <a:pt x="981103" y="711996"/>
                      </a:lnTo>
                      <a:lnTo>
                        <a:pt x="984041" y="711409"/>
                      </a:lnTo>
                      <a:lnTo>
                        <a:pt x="988174" y="705567"/>
                      </a:lnTo>
                      <a:lnTo>
                        <a:pt x="993465" y="700891"/>
                      </a:lnTo>
                      <a:lnTo>
                        <a:pt x="1001718" y="696213"/>
                      </a:lnTo>
                      <a:lnTo>
                        <a:pt x="1011044" y="691803"/>
                      </a:lnTo>
                      <a:lnTo>
                        <a:pt x="1014092" y="690363"/>
                      </a:lnTo>
                      <a:lnTo>
                        <a:pt x="1030586" y="686851"/>
                      </a:lnTo>
                      <a:lnTo>
                        <a:pt x="1051226" y="682757"/>
                      </a:lnTo>
                      <a:lnTo>
                        <a:pt x="1074206" y="678664"/>
                      </a:lnTo>
                      <a:lnTo>
                        <a:pt x="1088359" y="675744"/>
                      </a:lnTo>
                      <a:lnTo>
                        <a:pt x="1098380" y="673993"/>
                      </a:lnTo>
                      <a:lnTo>
                        <a:pt x="1104854" y="673408"/>
                      </a:lnTo>
                      <a:lnTo>
                        <a:pt x="1113619" y="672068"/>
                      </a:lnTo>
                      <a:lnTo>
                        <a:pt x="1124737" y="670943"/>
                      </a:lnTo>
                      <a:lnTo>
                        <a:pt x="1137964" y="669409"/>
                      </a:lnTo>
                      <a:lnTo>
                        <a:pt x="1150972" y="667654"/>
                      </a:lnTo>
                      <a:lnTo>
                        <a:pt x="1156738" y="667596"/>
                      </a:lnTo>
                      <a:lnTo>
                        <a:pt x="1169222" y="665153"/>
                      </a:lnTo>
                      <a:lnTo>
                        <a:pt x="1180632" y="663871"/>
                      </a:lnTo>
                      <a:lnTo>
                        <a:pt x="1193177" y="661447"/>
                      </a:lnTo>
                      <a:lnTo>
                        <a:pt x="1202296" y="659520"/>
                      </a:lnTo>
                      <a:lnTo>
                        <a:pt x="1212109" y="658036"/>
                      </a:lnTo>
                      <a:lnTo>
                        <a:pt x="1216681" y="657979"/>
                      </a:lnTo>
                      <a:lnTo>
                        <a:pt x="1220570" y="658610"/>
                      </a:lnTo>
                      <a:lnTo>
                        <a:pt x="1221960" y="659952"/>
                      </a:lnTo>
                      <a:lnTo>
                        <a:pt x="1223118" y="660618"/>
                      </a:lnTo>
                      <a:lnTo>
                        <a:pt x="1224959" y="661726"/>
                      </a:lnTo>
                      <a:lnTo>
                        <a:pt x="1227470" y="661016"/>
                      </a:lnTo>
                      <a:lnTo>
                        <a:pt x="1230420" y="659847"/>
                      </a:lnTo>
                      <a:lnTo>
                        <a:pt x="1233139" y="657774"/>
                      </a:lnTo>
                      <a:lnTo>
                        <a:pt x="1235162" y="655486"/>
                      </a:lnTo>
                      <a:lnTo>
                        <a:pt x="1238795" y="653401"/>
                      </a:lnTo>
                      <a:lnTo>
                        <a:pt x="1242416" y="650866"/>
                      </a:lnTo>
                      <a:lnTo>
                        <a:pt x="1243074" y="648591"/>
                      </a:lnTo>
                      <a:lnTo>
                        <a:pt x="1243026" y="644744"/>
                      </a:lnTo>
                      <a:lnTo>
                        <a:pt x="1243623" y="636808"/>
                      </a:lnTo>
                      <a:lnTo>
                        <a:pt x="1244452" y="630682"/>
                      </a:lnTo>
                      <a:lnTo>
                        <a:pt x="1246232" y="626811"/>
                      </a:lnTo>
                      <a:lnTo>
                        <a:pt x="1248755" y="620915"/>
                      </a:lnTo>
                      <a:lnTo>
                        <a:pt x="1251852" y="618814"/>
                      </a:lnTo>
                      <a:lnTo>
                        <a:pt x="1255704" y="616049"/>
                      </a:lnTo>
                      <a:lnTo>
                        <a:pt x="1262287" y="612119"/>
                      </a:lnTo>
                      <a:lnTo>
                        <a:pt x="1268432" y="609552"/>
                      </a:lnTo>
                      <a:lnTo>
                        <a:pt x="1274551" y="608000"/>
                      </a:lnTo>
                      <a:lnTo>
                        <a:pt x="1285743" y="606507"/>
                      </a:lnTo>
                      <a:lnTo>
                        <a:pt x="1297629" y="606140"/>
                      </a:lnTo>
                      <a:lnTo>
                        <a:pt x="1306297" y="604452"/>
                      </a:lnTo>
                      <a:lnTo>
                        <a:pt x="1314733" y="602541"/>
                      </a:lnTo>
                      <a:lnTo>
                        <a:pt x="1321084" y="598389"/>
                      </a:lnTo>
                      <a:lnTo>
                        <a:pt x="1324717" y="595403"/>
                      </a:lnTo>
                      <a:lnTo>
                        <a:pt x="1326704" y="594277"/>
                      </a:lnTo>
                      <a:lnTo>
                        <a:pt x="1327436" y="593784"/>
                      </a:lnTo>
                      <a:lnTo>
                        <a:pt x="1330166" y="592848"/>
                      </a:lnTo>
                      <a:lnTo>
                        <a:pt x="1339298" y="591610"/>
                      </a:lnTo>
                      <a:lnTo>
                        <a:pt x="1345027" y="591771"/>
                      </a:lnTo>
                      <a:lnTo>
                        <a:pt x="1353037" y="592360"/>
                      </a:lnTo>
                      <a:lnTo>
                        <a:pt x="1358084" y="594115"/>
                      </a:lnTo>
                      <a:lnTo>
                        <a:pt x="1378321" y="598781"/>
                      </a:lnTo>
                      <a:lnTo>
                        <a:pt x="1379857" y="596378"/>
                      </a:lnTo>
                      <a:lnTo>
                        <a:pt x="1382015" y="593500"/>
                      </a:lnTo>
                      <a:lnTo>
                        <a:pt x="1383551" y="590022"/>
                      </a:lnTo>
                      <a:lnTo>
                        <a:pt x="1384831" y="586676"/>
                      </a:lnTo>
                      <a:lnTo>
                        <a:pt x="1386732" y="583438"/>
                      </a:lnTo>
                      <a:lnTo>
                        <a:pt x="1388890" y="580314"/>
                      </a:lnTo>
                      <a:lnTo>
                        <a:pt x="1392231" y="574952"/>
                      </a:lnTo>
                      <a:lnTo>
                        <a:pt x="1397119" y="566852"/>
                      </a:lnTo>
                      <a:lnTo>
                        <a:pt x="1403154" y="554791"/>
                      </a:lnTo>
                      <a:lnTo>
                        <a:pt x="1408054" y="545227"/>
                      </a:lnTo>
                      <a:lnTo>
                        <a:pt x="1409932" y="541251"/>
                      </a:lnTo>
                      <a:lnTo>
                        <a:pt x="1410980" y="538401"/>
                      </a:lnTo>
                      <a:lnTo>
                        <a:pt x="1412431" y="536646"/>
                      </a:lnTo>
                      <a:lnTo>
                        <a:pt x="1416881" y="530889"/>
                      </a:lnTo>
                      <a:lnTo>
                        <a:pt x="1420209" y="524914"/>
                      </a:lnTo>
                      <a:lnTo>
                        <a:pt x="1425012" y="517922"/>
                      </a:lnTo>
                      <a:lnTo>
                        <a:pt x="1429462" y="512289"/>
                      </a:lnTo>
                      <a:lnTo>
                        <a:pt x="1434545" y="506887"/>
                      </a:lnTo>
                      <a:lnTo>
                        <a:pt x="1440287" y="503065"/>
                      </a:lnTo>
                      <a:lnTo>
                        <a:pt x="1445797" y="499987"/>
                      </a:lnTo>
                      <a:lnTo>
                        <a:pt x="1457098" y="495432"/>
                      </a:lnTo>
                      <a:lnTo>
                        <a:pt x="1459927" y="494259"/>
                      </a:lnTo>
                      <a:lnTo>
                        <a:pt x="1465145" y="492109"/>
                      </a:lnTo>
                      <a:lnTo>
                        <a:pt x="1473203" y="488791"/>
                      </a:lnTo>
                      <a:lnTo>
                        <a:pt x="1483650" y="484495"/>
                      </a:lnTo>
                      <a:lnTo>
                        <a:pt x="1488917" y="481915"/>
                      </a:lnTo>
                      <a:lnTo>
                        <a:pt x="1492842" y="479490"/>
                      </a:lnTo>
                      <a:lnTo>
                        <a:pt x="1493098" y="479211"/>
                      </a:lnTo>
                      <a:lnTo>
                        <a:pt x="1494903" y="477233"/>
                      </a:lnTo>
                      <a:lnTo>
                        <a:pt x="1498657" y="473704"/>
                      </a:lnTo>
                      <a:lnTo>
                        <a:pt x="1505838" y="467642"/>
                      </a:lnTo>
                      <a:lnTo>
                        <a:pt x="1517883" y="457047"/>
                      </a:lnTo>
                      <a:lnTo>
                        <a:pt x="1532560" y="444317"/>
                      </a:lnTo>
                      <a:lnTo>
                        <a:pt x="1544568" y="433496"/>
                      </a:lnTo>
                      <a:lnTo>
                        <a:pt x="1554029" y="424968"/>
                      </a:lnTo>
                      <a:lnTo>
                        <a:pt x="1564586" y="416196"/>
                      </a:lnTo>
                      <a:lnTo>
                        <a:pt x="1571840" y="409618"/>
                      </a:lnTo>
                      <a:lnTo>
                        <a:pt x="1579191" y="402969"/>
                      </a:lnTo>
                      <a:lnTo>
                        <a:pt x="1592186" y="391624"/>
                      </a:lnTo>
                      <a:lnTo>
                        <a:pt x="1602171" y="382802"/>
                      </a:lnTo>
                      <a:lnTo>
                        <a:pt x="1613008" y="373347"/>
                      </a:lnTo>
                      <a:lnTo>
                        <a:pt x="1626662" y="361620"/>
                      </a:lnTo>
                      <a:lnTo>
                        <a:pt x="1642084" y="348169"/>
                      </a:lnTo>
                      <a:lnTo>
                        <a:pt x="1648301" y="342503"/>
                      </a:lnTo>
                      <a:lnTo>
                        <a:pt x="1657920" y="333940"/>
                      </a:lnTo>
                      <a:lnTo>
                        <a:pt x="1664271" y="328398"/>
                      </a:lnTo>
                      <a:lnTo>
                        <a:pt x="1673378" y="320530"/>
                      </a:lnTo>
                      <a:lnTo>
                        <a:pt x="1675840" y="318072"/>
                      </a:lnTo>
                      <a:lnTo>
                        <a:pt x="1681095" y="313538"/>
                      </a:lnTo>
                      <a:lnTo>
                        <a:pt x="1688165" y="307121"/>
                      </a:lnTo>
                      <a:lnTo>
                        <a:pt x="1695602" y="300941"/>
                      </a:lnTo>
                      <a:lnTo>
                        <a:pt x="1697760" y="299167"/>
                      </a:lnTo>
                      <a:lnTo>
                        <a:pt x="1700332" y="297531"/>
                      </a:lnTo>
                      <a:lnTo>
                        <a:pt x="1701746" y="295862"/>
                      </a:lnTo>
                      <a:lnTo>
                        <a:pt x="1705403" y="294684"/>
                      </a:lnTo>
                      <a:lnTo>
                        <a:pt x="1719325" y="290129"/>
                      </a:lnTo>
                      <a:lnTo>
                        <a:pt x="1730407" y="286540"/>
                      </a:lnTo>
                      <a:lnTo>
                        <a:pt x="1743939" y="282266"/>
                      </a:lnTo>
                      <a:lnTo>
                        <a:pt x="1757069" y="278412"/>
                      </a:lnTo>
                      <a:lnTo>
                        <a:pt x="1769906" y="273892"/>
                      </a:lnTo>
                      <a:lnTo>
                        <a:pt x="1782475" y="269648"/>
                      </a:lnTo>
                      <a:lnTo>
                        <a:pt x="1788460" y="267729"/>
                      </a:lnTo>
                      <a:lnTo>
                        <a:pt x="1794385" y="265828"/>
                      </a:lnTo>
                      <a:lnTo>
                        <a:pt x="1806795" y="262117"/>
                      </a:lnTo>
                      <a:lnTo>
                        <a:pt x="1813439" y="260131"/>
                      </a:lnTo>
                      <a:lnTo>
                        <a:pt x="1825618" y="256171"/>
                      </a:lnTo>
                      <a:lnTo>
                        <a:pt x="1826850" y="255753"/>
                      </a:lnTo>
                      <a:lnTo>
                        <a:pt x="1842515" y="250476"/>
                      </a:lnTo>
                      <a:lnTo>
                        <a:pt x="1852134" y="247798"/>
                      </a:lnTo>
                      <a:lnTo>
                        <a:pt x="1856205" y="246616"/>
                      </a:lnTo>
                      <a:lnTo>
                        <a:pt x="1859558" y="244238"/>
                      </a:lnTo>
                      <a:lnTo>
                        <a:pt x="1862484" y="241330"/>
                      </a:lnTo>
                      <a:lnTo>
                        <a:pt x="1865763" y="236663"/>
                      </a:lnTo>
                      <a:lnTo>
                        <a:pt x="1870530" y="225755"/>
                      </a:lnTo>
                      <a:lnTo>
                        <a:pt x="1875565" y="213638"/>
                      </a:lnTo>
                      <a:lnTo>
                        <a:pt x="1877625" y="208461"/>
                      </a:lnTo>
                      <a:lnTo>
                        <a:pt x="1880636" y="201125"/>
                      </a:lnTo>
                      <a:lnTo>
                        <a:pt x="1882501" y="196609"/>
                      </a:lnTo>
                      <a:lnTo>
                        <a:pt x="1887195" y="185703"/>
                      </a:lnTo>
                      <a:lnTo>
                        <a:pt x="1891120" y="176570"/>
                      </a:lnTo>
                      <a:lnTo>
                        <a:pt x="1898093" y="160370"/>
                      </a:lnTo>
                      <a:lnTo>
                        <a:pt x="1898837" y="158605"/>
                      </a:lnTo>
                      <a:lnTo>
                        <a:pt x="1903506" y="147425"/>
                      </a:lnTo>
                      <a:lnTo>
                        <a:pt x="1909407" y="133253"/>
                      </a:lnTo>
                      <a:lnTo>
                        <a:pt x="1912357" y="125360"/>
                      </a:lnTo>
                      <a:lnTo>
                        <a:pt x="1914576" y="121501"/>
                      </a:lnTo>
                      <a:lnTo>
                        <a:pt x="1916136" y="118791"/>
                      </a:lnTo>
                      <a:lnTo>
                        <a:pt x="1920403" y="114371"/>
                      </a:lnTo>
                      <a:lnTo>
                        <a:pt x="1924487" y="110386"/>
                      </a:lnTo>
                      <a:lnTo>
                        <a:pt x="1935605" y="101880"/>
                      </a:lnTo>
                      <a:lnTo>
                        <a:pt x="1947808" y="92677"/>
                      </a:lnTo>
                      <a:lnTo>
                        <a:pt x="1963083" y="80971"/>
                      </a:lnTo>
                      <a:lnTo>
                        <a:pt x="1974348" y="72331"/>
                      </a:lnTo>
                      <a:lnTo>
                        <a:pt x="1981040" y="66908"/>
                      </a:lnTo>
                      <a:lnTo>
                        <a:pt x="1983735" y="65627"/>
                      </a:lnTo>
                      <a:lnTo>
                        <a:pt x="1987660" y="65269"/>
                      </a:lnTo>
                      <a:lnTo>
                        <a:pt x="1996937" y="65041"/>
                      </a:lnTo>
                      <a:lnTo>
                        <a:pt x="2010213" y="65390"/>
                      </a:lnTo>
                      <a:lnTo>
                        <a:pt x="2023733" y="65059"/>
                      </a:lnTo>
                      <a:lnTo>
                        <a:pt x="2024769" y="65079"/>
                      </a:lnTo>
                      <a:lnTo>
                        <a:pt x="2039179" y="65357"/>
                      </a:lnTo>
                      <a:lnTo>
                        <a:pt x="2044299" y="65485"/>
                      </a:lnTo>
                      <a:lnTo>
                        <a:pt x="2048895" y="65490"/>
                      </a:lnTo>
                      <a:lnTo>
                        <a:pt x="2060721" y="65197"/>
                      </a:lnTo>
                      <a:lnTo>
                        <a:pt x="2079824" y="65472"/>
                      </a:lnTo>
                      <a:lnTo>
                        <a:pt x="2101743" y="66088"/>
                      </a:lnTo>
                      <a:lnTo>
                        <a:pt x="2116543" y="66024"/>
                      </a:lnTo>
                      <a:lnTo>
                        <a:pt x="2138864" y="66429"/>
                      </a:lnTo>
                      <a:lnTo>
                        <a:pt x="2161442" y="66509"/>
                      </a:lnTo>
                      <a:lnTo>
                        <a:pt x="2170463" y="66405"/>
                      </a:lnTo>
                      <a:lnTo>
                        <a:pt x="2178326" y="66239"/>
                      </a:lnTo>
                      <a:lnTo>
                        <a:pt x="2201026" y="66549"/>
                      </a:lnTo>
                      <a:lnTo>
                        <a:pt x="2213875" y="66696"/>
                      </a:lnTo>
                      <a:lnTo>
                        <a:pt x="2233320" y="67108"/>
                      </a:lnTo>
                      <a:lnTo>
                        <a:pt x="2247534" y="67060"/>
                      </a:lnTo>
                      <a:lnTo>
                        <a:pt x="2263041" y="66826"/>
                      </a:lnTo>
                      <a:lnTo>
                        <a:pt x="2264638" y="66803"/>
                      </a:lnTo>
                      <a:lnTo>
                        <a:pt x="2271307" y="66894"/>
                      </a:lnTo>
                      <a:lnTo>
                        <a:pt x="2288667" y="67132"/>
                      </a:lnTo>
                      <a:lnTo>
                        <a:pt x="2300626" y="67296"/>
                      </a:lnTo>
                      <a:lnTo>
                        <a:pt x="2314268" y="67031"/>
                      </a:lnTo>
                      <a:lnTo>
                        <a:pt x="2330043" y="66229"/>
                      </a:lnTo>
                      <a:lnTo>
                        <a:pt x="2344867" y="65385"/>
                      </a:lnTo>
                      <a:lnTo>
                        <a:pt x="2362227" y="65732"/>
                      </a:lnTo>
                      <a:lnTo>
                        <a:pt x="2376210" y="66137"/>
                      </a:lnTo>
                      <a:lnTo>
                        <a:pt x="2381574" y="66166"/>
                      </a:lnTo>
                      <a:lnTo>
                        <a:pt x="2384475" y="66182"/>
                      </a:lnTo>
                      <a:lnTo>
                        <a:pt x="2386328" y="66193"/>
                      </a:lnTo>
                      <a:lnTo>
                        <a:pt x="2390632" y="66216"/>
                      </a:lnTo>
                      <a:lnTo>
                        <a:pt x="2400811" y="66272"/>
                      </a:lnTo>
                      <a:lnTo>
                        <a:pt x="2411320" y="65560"/>
                      </a:lnTo>
                      <a:lnTo>
                        <a:pt x="2423620" y="64859"/>
                      </a:lnTo>
                      <a:lnTo>
                        <a:pt x="2439712" y="64621"/>
                      </a:lnTo>
                      <a:lnTo>
                        <a:pt x="2447441" y="64669"/>
                      </a:lnTo>
                      <a:lnTo>
                        <a:pt x="2456146" y="65274"/>
                      </a:lnTo>
                      <a:lnTo>
                        <a:pt x="2464643" y="65877"/>
                      </a:lnTo>
                      <a:lnTo>
                        <a:pt x="2471055" y="66512"/>
                      </a:lnTo>
                      <a:lnTo>
                        <a:pt x="2478626" y="66797"/>
                      </a:lnTo>
                      <a:lnTo>
                        <a:pt x="2488915" y="67734"/>
                      </a:lnTo>
                      <a:lnTo>
                        <a:pt x="2507080" y="67060"/>
                      </a:lnTo>
                      <a:lnTo>
                        <a:pt x="2526646" y="66405"/>
                      </a:lnTo>
                      <a:lnTo>
                        <a:pt x="2551491" y="65600"/>
                      </a:lnTo>
                      <a:lnTo>
                        <a:pt x="2556355" y="65594"/>
                      </a:lnTo>
                      <a:lnTo>
                        <a:pt x="2567364" y="65583"/>
                      </a:lnTo>
                      <a:lnTo>
                        <a:pt x="2576568" y="64801"/>
                      </a:lnTo>
                      <a:lnTo>
                        <a:pt x="2585772" y="64244"/>
                      </a:lnTo>
                      <a:lnTo>
                        <a:pt x="2606484" y="62939"/>
                      </a:lnTo>
                      <a:lnTo>
                        <a:pt x="2626282" y="61624"/>
                      </a:lnTo>
                      <a:lnTo>
                        <a:pt x="2638230" y="61325"/>
                      </a:lnTo>
                      <a:lnTo>
                        <a:pt x="2641533" y="60870"/>
                      </a:lnTo>
                      <a:lnTo>
                        <a:pt x="2644215" y="60502"/>
                      </a:lnTo>
                      <a:lnTo>
                        <a:pt x="2655053" y="59065"/>
                      </a:lnTo>
                      <a:lnTo>
                        <a:pt x="2661502" y="58252"/>
                      </a:lnTo>
                      <a:lnTo>
                        <a:pt x="2670011" y="57918"/>
                      </a:lnTo>
                      <a:lnTo>
                        <a:pt x="2679910" y="57152"/>
                      </a:lnTo>
                      <a:lnTo>
                        <a:pt x="2693284" y="55076"/>
                      </a:lnTo>
                      <a:lnTo>
                        <a:pt x="2705255" y="54117"/>
                      </a:lnTo>
                      <a:lnTo>
                        <a:pt x="2705804" y="54105"/>
                      </a:lnTo>
                      <a:lnTo>
                        <a:pt x="2723432" y="53703"/>
                      </a:lnTo>
                      <a:lnTo>
                        <a:pt x="2743913" y="52872"/>
                      </a:lnTo>
                      <a:lnTo>
                        <a:pt x="2757042" y="51706"/>
                      </a:lnTo>
                      <a:lnTo>
                        <a:pt x="2771269" y="50584"/>
                      </a:lnTo>
                      <a:lnTo>
                        <a:pt x="2779327" y="50254"/>
                      </a:lnTo>
                      <a:lnTo>
                        <a:pt x="2789909" y="49734"/>
                      </a:lnTo>
                      <a:lnTo>
                        <a:pt x="2800966" y="49223"/>
                      </a:lnTo>
                      <a:lnTo>
                        <a:pt x="2803039" y="49254"/>
                      </a:lnTo>
                      <a:lnTo>
                        <a:pt x="2818217" y="49262"/>
                      </a:lnTo>
                      <a:lnTo>
                        <a:pt x="2834772" y="49295"/>
                      </a:lnTo>
                      <a:lnTo>
                        <a:pt x="2845817" y="48561"/>
                      </a:lnTo>
                      <a:lnTo>
                        <a:pt x="2854570" y="48010"/>
                      </a:lnTo>
                      <a:lnTo>
                        <a:pt x="2866480" y="47223"/>
                      </a:lnTo>
                      <a:lnTo>
                        <a:pt x="2877160" y="47379"/>
                      </a:lnTo>
                      <a:lnTo>
                        <a:pt x="2887559" y="47530"/>
                      </a:lnTo>
                      <a:lnTo>
                        <a:pt x="2911050" y="47320"/>
                      </a:lnTo>
                      <a:lnTo>
                        <a:pt x="2918341" y="47338"/>
                      </a:lnTo>
                      <a:lnTo>
                        <a:pt x="2942552" y="47400"/>
                      </a:lnTo>
                      <a:lnTo>
                        <a:pt x="2963374" y="47984"/>
                      </a:lnTo>
                      <a:lnTo>
                        <a:pt x="2978588" y="48028"/>
                      </a:lnTo>
                      <a:lnTo>
                        <a:pt x="2996472" y="47030"/>
                      </a:lnTo>
                      <a:lnTo>
                        <a:pt x="3007700" y="45919"/>
                      </a:lnTo>
                      <a:lnTo>
                        <a:pt x="3017819" y="44921"/>
                      </a:lnTo>
                      <a:lnTo>
                        <a:pt x="3021025" y="43615"/>
                      </a:lnTo>
                      <a:lnTo>
                        <a:pt x="3022805" y="41423"/>
                      </a:lnTo>
                      <a:lnTo>
                        <a:pt x="3023170" y="40989"/>
                      </a:lnTo>
                      <a:lnTo>
                        <a:pt x="3026121" y="36523"/>
                      </a:lnTo>
                      <a:lnTo>
                        <a:pt x="3030144" y="28636"/>
                      </a:lnTo>
                      <a:lnTo>
                        <a:pt x="3032570" y="22326"/>
                      </a:lnTo>
                      <a:lnTo>
                        <a:pt x="3034460" y="18118"/>
                      </a:lnTo>
                      <a:lnTo>
                        <a:pt x="3036873" y="15232"/>
                      </a:lnTo>
                      <a:lnTo>
                        <a:pt x="3039543" y="13660"/>
                      </a:lnTo>
                      <a:lnTo>
                        <a:pt x="3043566" y="11831"/>
                      </a:lnTo>
                      <a:lnTo>
                        <a:pt x="3053989" y="8707"/>
                      </a:lnTo>
                      <a:lnTo>
                        <a:pt x="3065059" y="6929"/>
                      </a:lnTo>
                      <a:lnTo>
                        <a:pt x="3071629" y="5351"/>
                      </a:lnTo>
                      <a:lnTo>
                        <a:pt x="3078847" y="2743"/>
                      </a:lnTo>
                      <a:lnTo>
                        <a:pt x="3085527" y="1455"/>
                      </a:lnTo>
                      <a:lnTo>
                        <a:pt x="3095670" y="965"/>
                      </a:lnTo>
                      <a:lnTo>
                        <a:pt x="3117041" y="0"/>
                      </a:lnTo>
                      <a:lnTo>
                        <a:pt x="3125318" y="34"/>
                      </a:lnTo>
                      <a:lnTo>
                        <a:pt x="3135473" y="603"/>
                      </a:lnTo>
                      <a:lnTo>
                        <a:pt x="3154150" y="4107"/>
                      </a:lnTo>
                      <a:lnTo>
                        <a:pt x="3182920" y="10130"/>
                      </a:lnTo>
                      <a:lnTo>
                        <a:pt x="3186858" y="10579"/>
                      </a:lnTo>
                      <a:lnTo>
                        <a:pt x="3198135" y="11519"/>
                      </a:lnTo>
                      <a:lnTo>
                        <a:pt x="3216799" y="14768"/>
                      </a:lnTo>
                      <a:lnTo>
                        <a:pt x="3237889" y="18825"/>
                      </a:lnTo>
                      <a:lnTo>
                        <a:pt x="3248288" y="21249"/>
                      </a:lnTo>
                      <a:lnTo>
                        <a:pt x="3249885" y="22839"/>
                      </a:lnTo>
                      <a:lnTo>
                        <a:pt x="3249873" y="24419"/>
                      </a:lnTo>
                      <a:lnTo>
                        <a:pt x="3248788" y="26782"/>
                      </a:lnTo>
                      <a:lnTo>
                        <a:pt x="3243961" y="30968"/>
                      </a:lnTo>
                      <a:lnTo>
                        <a:pt x="3238316" y="37260"/>
                      </a:lnTo>
                      <a:lnTo>
                        <a:pt x="3232404" y="44075"/>
                      </a:lnTo>
                      <a:moveTo>
                        <a:pt x="3216933" y="266590"/>
                      </a:moveTo>
                      <a:lnTo>
                        <a:pt x="3217335" y="277934"/>
                      </a:lnTo>
                      <a:lnTo>
                        <a:pt x="3218408" y="285429"/>
                      </a:lnTo>
                      <a:lnTo>
                        <a:pt x="3218469" y="292582"/>
                      </a:lnTo>
                      <a:lnTo>
                        <a:pt x="3218518" y="293211"/>
                      </a:lnTo>
                      <a:lnTo>
                        <a:pt x="3219067" y="293748"/>
                      </a:lnTo>
                      <a:lnTo>
                        <a:pt x="3220225" y="297403"/>
                      </a:lnTo>
                      <a:lnTo>
                        <a:pt x="3221968" y="305121"/>
                      </a:lnTo>
                      <a:lnTo>
                        <a:pt x="3223711" y="314160"/>
                      </a:lnTo>
                      <a:lnTo>
                        <a:pt x="3225235" y="319674"/>
                      </a:lnTo>
                      <a:lnTo>
                        <a:pt x="3226345" y="322763"/>
                      </a:lnTo>
                      <a:lnTo>
                        <a:pt x="3227674" y="322991"/>
                      </a:lnTo>
                      <a:lnTo>
                        <a:pt x="3229685" y="322339"/>
                      </a:lnTo>
                      <a:lnTo>
                        <a:pt x="3233708" y="318836"/>
                      </a:lnTo>
                      <a:lnTo>
                        <a:pt x="3239291" y="316222"/>
                      </a:lnTo>
                      <a:lnTo>
                        <a:pt x="3246655" y="315158"/>
                      </a:lnTo>
                      <a:lnTo>
                        <a:pt x="3253567" y="315417"/>
                      </a:lnTo>
                      <a:lnTo>
                        <a:pt x="3257200" y="315860"/>
                      </a:lnTo>
                      <a:lnTo>
                        <a:pt x="3264917" y="316799"/>
                      </a:lnTo>
                      <a:lnTo>
                        <a:pt x="3275608" y="318838"/>
                      </a:lnTo>
                      <a:lnTo>
                        <a:pt x="3282947" y="320860"/>
                      </a:lnTo>
                      <a:lnTo>
                        <a:pt x="3289847" y="322663"/>
                      </a:lnTo>
                      <a:lnTo>
                        <a:pt x="3291079" y="322460"/>
                      </a:lnTo>
                      <a:lnTo>
                        <a:pt x="3292298" y="322234"/>
                      </a:lnTo>
                      <a:lnTo>
                        <a:pt x="3296772" y="320278"/>
                      </a:lnTo>
                      <a:lnTo>
                        <a:pt x="3300344" y="318095"/>
                      </a:lnTo>
                      <a:lnTo>
                        <a:pt x="3301928" y="312157"/>
                      </a:lnTo>
                      <a:lnTo>
                        <a:pt x="3301965" y="307093"/>
                      </a:lnTo>
                      <a:lnTo>
                        <a:pt x="3298673" y="298264"/>
                      </a:lnTo>
                      <a:lnTo>
                        <a:pt x="3298039" y="291654"/>
                      </a:lnTo>
                      <a:lnTo>
                        <a:pt x="3300746" y="286602"/>
                      </a:lnTo>
                      <a:lnTo>
                        <a:pt x="3305890" y="283767"/>
                      </a:lnTo>
                      <a:lnTo>
                        <a:pt x="3313498" y="279848"/>
                      </a:lnTo>
                      <a:lnTo>
                        <a:pt x="3317069" y="277445"/>
                      </a:lnTo>
                      <a:lnTo>
                        <a:pt x="3324226" y="275505"/>
                      </a:lnTo>
                      <a:lnTo>
                        <a:pt x="3327554" y="276405"/>
                      </a:lnTo>
                      <a:lnTo>
                        <a:pt x="3332881" y="280402"/>
                      </a:lnTo>
                      <a:lnTo>
                        <a:pt x="3336880" y="283069"/>
                      </a:lnTo>
                      <a:lnTo>
                        <a:pt x="3339538" y="286170"/>
                      </a:lnTo>
                      <a:lnTo>
                        <a:pt x="3341525" y="289924"/>
                      </a:lnTo>
                      <a:lnTo>
                        <a:pt x="3344170" y="294125"/>
                      </a:lnTo>
                      <a:lnTo>
                        <a:pt x="3346596" y="298106"/>
                      </a:lnTo>
                      <a:lnTo>
                        <a:pt x="3350802" y="301656"/>
                      </a:lnTo>
                      <a:lnTo>
                        <a:pt x="3355252" y="304104"/>
                      </a:lnTo>
                      <a:lnTo>
                        <a:pt x="3362152" y="305689"/>
                      </a:lnTo>
                      <a:lnTo>
                        <a:pt x="3366528" y="305445"/>
                      </a:lnTo>
                      <a:lnTo>
                        <a:pt x="3372331" y="303059"/>
                      </a:lnTo>
                      <a:lnTo>
                        <a:pt x="3377939" y="297368"/>
                      </a:lnTo>
                      <a:lnTo>
                        <a:pt x="3382462" y="287698"/>
                      </a:lnTo>
                      <a:lnTo>
                        <a:pt x="3385034" y="269222"/>
                      </a:lnTo>
                      <a:lnTo>
                        <a:pt x="3385619" y="251886"/>
                      </a:lnTo>
                      <a:lnTo>
                        <a:pt x="3386131" y="248727"/>
                      </a:lnTo>
                      <a:lnTo>
                        <a:pt x="3388826" y="234445"/>
                      </a:lnTo>
                      <a:lnTo>
                        <a:pt x="3391361" y="227022"/>
                      </a:lnTo>
                      <a:lnTo>
                        <a:pt x="3394080" y="219332"/>
                      </a:lnTo>
                      <a:lnTo>
                        <a:pt x="3394116" y="214485"/>
                      </a:lnTo>
                      <a:lnTo>
                        <a:pt x="3393909" y="211619"/>
                      </a:lnTo>
                      <a:lnTo>
                        <a:pt x="3392142" y="210286"/>
                      </a:lnTo>
                      <a:lnTo>
                        <a:pt x="3387009" y="209152"/>
                      </a:lnTo>
                      <a:lnTo>
                        <a:pt x="3384778" y="209578"/>
                      </a:lnTo>
                      <a:lnTo>
                        <a:pt x="3380755" y="210875"/>
                      </a:lnTo>
                      <a:lnTo>
                        <a:pt x="3375391" y="213924"/>
                      </a:lnTo>
                      <a:lnTo>
                        <a:pt x="3367540" y="220043"/>
                      </a:lnTo>
                      <a:lnTo>
                        <a:pt x="3360359" y="227047"/>
                      </a:lnTo>
                      <a:lnTo>
                        <a:pt x="3356544" y="231428"/>
                      </a:lnTo>
                      <a:lnTo>
                        <a:pt x="3351387" y="234261"/>
                      </a:lnTo>
                      <a:lnTo>
                        <a:pt x="3346474" y="235332"/>
                      </a:lnTo>
                      <a:lnTo>
                        <a:pt x="3339342" y="235287"/>
                      </a:lnTo>
                      <a:lnTo>
                        <a:pt x="3333564" y="233272"/>
                      </a:lnTo>
                      <a:lnTo>
                        <a:pt x="3326676" y="226622"/>
                      </a:lnTo>
                      <a:lnTo>
                        <a:pt x="3322702" y="221533"/>
                      </a:lnTo>
                      <a:lnTo>
                        <a:pt x="3315021" y="210423"/>
                      </a:lnTo>
                      <a:lnTo>
                        <a:pt x="3307719" y="200468"/>
                      </a:lnTo>
                      <a:lnTo>
                        <a:pt x="3305476" y="197941"/>
                      </a:lnTo>
                      <a:lnTo>
                        <a:pt x="3302623" y="194712"/>
                      </a:lnTo>
                      <a:lnTo>
                        <a:pt x="3297979" y="188078"/>
                      </a:lnTo>
                      <a:lnTo>
                        <a:pt x="3297101" y="187327"/>
                      </a:lnTo>
                      <a:lnTo>
                        <a:pt x="3288652" y="180095"/>
                      </a:lnTo>
                      <a:lnTo>
                        <a:pt x="3276949" y="170048"/>
                      </a:lnTo>
                      <a:lnTo>
                        <a:pt x="3275998" y="169232"/>
                      </a:lnTo>
                      <a:lnTo>
                        <a:pt x="3263759" y="162337"/>
                      </a:lnTo>
                      <a:lnTo>
                        <a:pt x="3260199" y="161217"/>
                      </a:lnTo>
                      <a:lnTo>
                        <a:pt x="3255956" y="160973"/>
                      </a:lnTo>
                      <a:lnTo>
                        <a:pt x="3251044" y="161829"/>
                      </a:lnTo>
                      <a:lnTo>
                        <a:pt x="3242558" y="165087"/>
                      </a:lnTo>
                      <a:lnTo>
                        <a:pt x="3236293" y="167039"/>
                      </a:lnTo>
                      <a:lnTo>
                        <a:pt x="3226479" y="167648"/>
                      </a:lnTo>
                      <a:lnTo>
                        <a:pt x="3219335" y="167173"/>
                      </a:lnTo>
                      <a:lnTo>
                        <a:pt x="3208412" y="165577"/>
                      </a:lnTo>
                      <a:lnTo>
                        <a:pt x="3205157" y="163486"/>
                      </a:lnTo>
                      <a:lnTo>
                        <a:pt x="3203377" y="160835"/>
                      </a:lnTo>
                      <a:lnTo>
                        <a:pt x="3202073" y="156204"/>
                      </a:lnTo>
                      <a:lnTo>
                        <a:pt x="3200975" y="150470"/>
                      </a:lnTo>
                      <a:lnTo>
                        <a:pt x="3198781" y="143629"/>
                      </a:lnTo>
                      <a:lnTo>
                        <a:pt x="3195880" y="139023"/>
                      </a:lnTo>
                      <a:lnTo>
                        <a:pt x="3184164" y="120432"/>
                      </a:lnTo>
                      <a:lnTo>
                        <a:pt x="3176850" y="109604"/>
                      </a:lnTo>
                      <a:lnTo>
                        <a:pt x="3173058" y="107823"/>
                      </a:lnTo>
                      <a:lnTo>
                        <a:pt x="3169047" y="108244"/>
                      </a:lnTo>
                      <a:lnTo>
                        <a:pt x="3165244" y="108668"/>
                      </a:lnTo>
                      <a:lnTo>
                        <a:pt x="3155857" y="111710"/>
                      </a:lnTo>
                      <a:lnTo>
                        <a:pt x="3150481" y="115211"/>
                      </a:lnTo>
                      <a:lnTo>
                        <a:pt x="3148908" y="117406"/>
                      </a:lnTo>
                      <a:lnTo>
                        <a:pt x="3148676" y="118353"/>
                      </a:lnTo>
                      <a:lnTo>
                        <a:pt x="3147981" y="121384"/>
                      </a:lnTo>
                      <a:lnTo>
                        <a:pt x="3147762" y="124231"/>
                      </a:lnTo>
                      <a:lnTo>
                        <a:pt x="3148859" y="127099"/>
                      </a:lnTo>
                      <a:lnTo>
                        <a:pt x="3153077" y="134607"/>
                      </a:lnTo>
                      <a:lnTo>
                        <a:pt x="3155284" y="138801"/>
                      </a:lnTo>
                      <a:lnTo>
                        <a:pt x="3156613" y="141232"/>
                      </a:lnTo>
                      <a:lnTo>
                        <a:pt x="3159270" y="144106"/>
                      </a:lnTo>
                      <a:lnTo>
                        <a:pt x="3162830" y="148307"/>
                      </a:lnTo>
                      <a:lnTo>
                        <a:pt x="3166804" y="155374"/>
                      </a:lnTo>
                      <a:lnTo>
                        <a:pt x="3170571" y="161780"/>
                      </a:lnTo>
                      <a:lnTo>
                        <a:pt x="3173899" y="168404"/>
                      </a:lnTo>
                      <a:lnTo>
                        <a:pt x="3179349" y="179799"/>
                      </a:lnTo>
                      <a:lnTo>
                        <a:pt x="3181177" y="183637"/>
                      </a:lnTo>
                      <a:lnTo>
                        <a:pt x="3184274" y="190259"/>
                      </a:lnTo>
                      <a:lnTo>
                        <a:pt x="3192478" y="206573"/>
                      </a:lnTo>
                      <a:lnTo>
                        <a:pt x="3194916" y="212519"/>
                      </a:lnTo>
                      <a:lnTo>
                        <a:pt x="3198891" y="219806"/>
                      </a:lnTo>
                      <a:lnTo>
                        <a:pt x="3203767" y="226216"/>
                      </a:lnTo>
                      <a:lnTo>
                        <a:pt x="3209082" y="232411"/>
                      </a:lnTo>
                      <a:lnTo>
                        <a:pt x="3212398" y="239914"/>
                      </a:lnTo>
                      <a:lnTo>
                        <a:pt x="3215239" y="250061"/>
                      </a:lnTo>
                      <a:lnTo>
                        <a:pt x="3216312" y="258438"/>
                      </a:lnTo>
                      <a:lnTo>
                        <a:pt x="3216933" y="266590"/>
                      </a:lnTo>
                      <a:moveTo>
                        <a:pt x="3087307" y="269751"/>
                      </a:moveTo>
                      <a:lnTo>
                        <a:pt x="3085052" y="268629"/>
                      </a:lnTo>
                      <a:lnTo>
                        <a:pt x="3085893" y="273417"/>
                      </a:lnTo>
                      <a:lnTo>
                        <a:pt x="3087429" y="277166"/>
                      </a:lnTo>
                      <a:lnTo>
                        <a:pt x="3089855" y="284224"/>
                      </a:lnTo>
                      <a:lnTo>
                        <a:pt x="3090721" y="292063"/>
                      </a:lnTo>
                      <a:lnTo>
                        <a:pt x="3090696" y="295587"/>
                      </a:lnTo>
                      <a:lnTo>
                        <a:pt x="3088880" y="304833"/>
                      </a:lnTo>
                      <a:lnTo>
                        <a:pt x="3085503" y="312747"/>
                      </a:lnTo>
                      <a:lnTo>
                        <a:pt x="3081016" y="320658"/>
                      </a:lnTo>
                      <a:lnTo>
                        <a:pt x="3077213" y="326370"/>
                      </a:lnTo>
                      <a:lnTo>
                        <a:pt x="3076079" y="330772"/>
                      </a:lnTo>
                      <a:lnTo>
                        <a:pt x="3075848" y="333854"/>
                      </a:lnTo>
                      <a:lnTo>
                        <a:pt x="3078274" y="337166"/>
                      </a:lnTo>
                      <a:lnTo>
                        <a:pt x="3084284" y="341154"/>
                      </a:lnTo>
                      <a:lnTo>
                        <a:pt x="3089538" y="343222"/>
                      </a:lnTo>
                      <a:lnTo>
                        <a:pt x="3093403" y="344715"/>
                      </a:lnTo>
                      <a:lnTo>
                        <a:pt x="3101839" y="349812"/>
                      </a:lnTo>
                      <a:lnTo>
                        <a:pt x="3108300" y="352922"/>
                      </a:lnTo>
                      <a:lnTo>
                        <a:pt x="3116504" y="359341"/>
                      </a:lnTo>
                      <a:lnTo>
                        <a:pt x="3121234" y="363491"/>
                      </a:lnTo>
                      <a:lnTo>
                        <a:pt x="3123892" y="366366"/>
                      </a:lnTo>
                      <a:lnTo>
                        <a:pt x="3126550" y="369460"/>
                      </a:lnTo>
                      <a:lnTo>
                        <a:pt x="3127647" y="373430"/>
                      </a:lnTo>
                      <a:lnTo>
                        <a:pt x="3129841" y="380045"/>
                      </a:lnTo>
                      <a:lnTo>
                        <a:pt x="3132279" y="382700"/>
                      </a:lnTo>
                      <a:lnTo>
                        <a:pt x="3139180" y="384931"/>
                      </a:lnTo>
                      <a:lnTo>
                        <a:pt x="3140728" y="386701"/>
                      </a:lnTo>
                      <a:lnTo>
                        <a:pt x="3142044" y="391991"/>
                      </a:lnTo>
                      <a:lnTo>
                        <a:pt x="3142422" y="405205"/>
                      </a:lnTo>
                      <a:lnTo>
                        <a:pt x="3143020" y="422829"/>
                      </a:lnTo>
                      <a:lnTo>
                        <a:pt x="3144324" y="430321"/>
                      </a:lnTo>
                      <a:lnTo>
                        <a:pt x="3148518" y="436506"/>
                      </a:lnTo>
                      <a:lnTo>
                        <a:pt x="3153406" y="440271"/>
                      </a:lnTo>
                      <a:lnTo>
                        <a:pt x="3158953" y="442278"/>
                      </a:lnTo>
                      <a:lnTo>
                        <a:pt x="3165853" y="442308"/>
                      </a:lnTo>
                      <a:lnTo>
                        <a:pt x="3171424" y="440792"/>
                      </a:lnTo>
                      <a:lnTo>
                        <a:pt x="3176398" y="437484"/>
                      </a:lnTo>
                      <a:lnTo>
                        <a:pt x="3176971" y="437108"/>
                      </a:lnTo>
                      <a:lnTo>
                        <a:pt x="3180373" y="433125"/>
                      </a:lnTo>
                      <a:lnTo>
                        <a:pt x="3182470" y="427782"/>
                      </a:lnTo>
                      <a:lnTo>
                        <a:pt x="3183384" y="423161"/>
                      </a:lnTo>
                      <a:lnTo>
                        <a:pt x="3183408" y="418315"/>
                      </a:lnTo>
                      <a:lnTo>
                        <a:pt x="3182092" y="413245"/>
                      </a:lnTo>
                      <a:lnTo>
                        <a:pt x="3180348" y="406849"/>
                      </a:lnTo>
                      <a:lnTo>
                        <a:pt x="3180360" y="403546"/>
                      </a:lnTo>
                      <a:lnTo>
                        <a:pt x="3181263" y="400909"/>
                      </a:lnTo>
                      <a:lnTo>
                        <a:pt x="3182616" y="396730"/>
                      </a:lnTo>
                      <a:lnTo>
                        <a:pt x="3185091" y="392117"/>
                      </a:lnTo>
                      <a:lnTo>
                        <a:pt x="3185334" y="388374"/>
                      </a:lnTo>
                      <a:lnTo>
                        <a:pt x="3186492" y="380011"/>
                      </a:lnTo>
                      <a:lnTo>
                        <a:pt x="3188516" y="373854"/>
                      </a:lnTo>
                      <a:lnTo>
                        <a:pt x="3194124" y="365952"/>
                      </a:lnTo>
                      <a:lnTo>
                        <a:pt x="3199964" y="357391"/>
                      </a:lnTo>
                      <a:lnTo>
                        <a:pt x="3201548" y="352551"/>
                      </a:lnTo>
                      <a:lnTo>
                        <a:pt x="3201548" y="350789"/>
                      </a:lnTo>
                      <a:lnTo>
                        <a:pt x="3201560" y="349909"/>
                      </a:lnTo>
                      <a:lnTo>
                        <a:pt x="3200232" y="347701"/>
                      </a:lnTo>
                      <a:lnTo>
                        <a:pt x="3197026" y="346202"/>
                      </a:lnTo>
                      <a:lnTo>
                        <a:pt x="3191467" y="344633"/>
                      </a:lnTo>
                      <a:lnTo>
                        <a:pt x="3178556" y="341267"/>
                      </a:lnTo>
                      <a:lnTo>
                        <a:pt x="3168548" y="338579"/>
                      </a:lnTo>
                      <a:lnTo>
                        <a:pt x="3163208" y="337894"/>
                      </a:lnTo>
                      <a:lnTo>
                        <a:pt x="3155857" y="337641"/>
                      </a:lnTo>
                      <a:lnTo>
                        <a:pt x="3151846" y="336302"/>
                      </a:lnTo>
                      <a:lnTo>
                        <a:pt x="3148298" y="332983"/>
                      </a:lnTo>
                      <a:lnTo>
                        <a:pt x="3146092" y="329668"/>
                      </a:lnTo>
                      <a:lnTo>
                        <a:pt x="3144556" y="321953"/>
                      </a:lnTo>
                      <a:lnTo>
                        <a:pt x="3142581" y="316659"/>
                      </a:lnTo>
                      <a:lnTo>
                        <a:pt x="3139923" y="311362"/>
                      </a:lnTo>
                      <a:lnTo>
                        <a:pt x="3136156" y="306939"/>
                      </a:lnTo>
                      <a:lnTo>
                        <a:pt x="3133060" y="302302"/>
                      </a:lnTo>
                      <a:lnTo>
                        <a:pt x="3128183" y="297983"/>
                      </a:lnTo>
                      <a:lnTo>
                        <a:pt x="3127062" y="296990"/>
                      </a:lnTo>
                      <a:lnTo>
                        <a:pt x="3119942" y="293437"/>
                      </a:lnTo>
                      <a:lnTo>
                        <a:pt x="3114383" y="290329"/>
                      </a:lnTo>
                      <a:lnTo>
                        <a:pt x="3109726" y="285907"/>
                      </a:lnTo>
                      <a:lnTo>
                        <a:pt x="3103289" y="280374"/>
                      </a:lnTo>
                      <a:lnTo>
                        <a:pt x="3099071" y="276172"/>
                      </a:lnTo>
                      <a:lnTo>
                        <a:pt x="3092622" y="272402"/>
                      </a:lnTo>
                      <a:lnTo>
                        <a:pt x="3087307" y="269751"/>
                      </a:lnTo>
                    </a:path>
                  </a:pathLst>
                </a:custGeom>
                <a:solidFill>
                  <a:srgbClr val="FFFFFF"/>
                </a:solidFill>
                <a:ln w="12177" cap="flat">
                  <a:solidFill>
                    <a:srgbClr val="000000"/>
                  </a:solidFill>
                  <a:prstDash val="solid"/>
                  <a:round/>
                </a:ln>
              </p:spPr>
              <p:txBody>
                <a:bodyPr rtlCol="0" anchor="ctr"/>
                <a:lstStyle/>
                <a:p>
                  <a:endParaRPr lang="LID4096"/>
                </a:p>
              </p:txBody>
            </p:sp>
          </p:grpSp>
          <p:grpSp>
            <p:nvGrpSpPr>
              <p:cNvPr id="50" name="Graphic 10">
                <a:extLst>
                  <a:ext uri="{FF2B5EF4-FFF2-40B4-BE49-F238E27FC236}">
                    <a16:creationId xmlns:a16="http://schemas.microsoft.com/office/drawing/2014/main" id="{3466AF98-1929-20A4-8A1B-04D89B5ADAB9}"/>
                  </a:ext>
                </a:extLst>
              </p:cNvPr>
              <p:cNvGrpSpPr/>
              <p:nvPr/>
            </p:nvGrpSpPr>
            <p:grpSpPr>
              <a:xfrm>
                <a:off x="6272843" y="476804"/>
                <a:ext cx="3640230" cy="5222803"/>
                <a:chOff x="6272843" y="476804"/>
                <a:chExt cx="3640230" cy="5222803"/>
              </a:xfrm>
            </p:grpSpPr>
            <p:sp>
              <p:nvSpPr>
                <p:cNvPr id="51" name="Freeform: Shape 50">
                  <a:extLst>
                    <a:ext uri="{FF2B5EF4-FFF2-40B4-BE49-F238E27FC236}">
                      <a16:creationId xmlns:a16="http://schemas.microsoft.com/office/drawing/2014/main" id="{9FFEA430-6F63-D289-D3DF-1D54BA0E00F7}"/>
                    </a:ext>
                  </a:extLst>
                </p:cNvPr>
                <p:cNvSpPr/>
                <p:nvPr/>
              </p:nvSpPr>
              <p:spPr>
                <a:xfrm>
                  <a:off x="7856645" y="1335442"/>
                  <a:ext cx="376358" cy="441450"/>
                </a:xfrm>
                <a:custGeom>
                  <a:avLst/>
                  <a:gdLst>
                    <a:gd name="connsiteX0" fmla="*/ 222411 w 376358"/>
                    <a:gd name="connsiteY0" fmla="*/ 3087 h 441450"/>
                    <a:gd name="connsiteX1" fmla="*/ 223923 w 376358"/>
                    <a:gd name="connsiteY1" fmla="*/ 3258 h 441450"/>
                    <a:gd name="connsiteX2" fmla="*/ 225240 w 376358"/>
                    <a:gd name="connsiteY2" fmla="*/ 3100 h 441450"/>
                    <a:gd name="connsiteX3" fmla="*/ 226983 w 376358"/>
                    <a:gd name="connsiteY3" fmla="*/ 2904 h 441450"/>
                    <a:gd name="connsiteX4" fmla="*/ 228885 w 376358"/>
                    <a:gd name="connsiteY4" fmla="*/ 2660 h 441450"/>
                    <a:gd name="connsiteX5" fmla="*/ 230311 w 376358"/>
                    <a:gd name="connsiteY5" fmla="*/ 2477 h 441450"/>
                    <a:gd name="connsiteX6" fmla="*/ 232932 w 376358"/>
                    <a:gd name="connsiteY6" fmla="*/ 1757 h 441450"/>
                    <a:gd name="connsiteX7" fmla="*/ 234225 w 376358"/>
                    <a:gd name="connsiteY7" fmla="*/ 1416 h 441450"/>
                    <a:gd name="connsiteX8" fmla="*/ 236382 w 376358"/>
                    <a:gd name="connsiteY8" fmla="*/ 830 h 441450"/>
                    <a:gd name="connsiteX9" fmla="*/ 238394 w 376358"/>
                    <a:gd name="connsiteY9" fmla="*/ 696 h 441450"/>
                    <a:gd name="connsiteX10" fmla="*/ 242136 w 376358"/>
                    <a:gd name="connsiteY10" fmla="*/ 476 h 441450"/>
                    <a:gd name="connsiteX11" fmla="*/ 244209 w 376358"/>
                    <a:gd name="connsiteY11" fmla="*/ 476 h 441450"/>
                    <a:gd name="connsiteX12" fmla="*/ 245148 w 376358"/>
                    <a:gd name="connsiteY12" fmla="*/ 476 h 441450"/>
                    <a:gd name="connsiteX13" fmla="*/ 245867 w 376358"/>
                    <a:gd name="connsiteY13" fmla="*/ 574 h 441450"/>
                    <a:gd name="connsiteX14" fmla="*/ 247452 w 376358"/>
                    <a:gd name="connsiteY14" fmla="*/ 781 h 441450"/>
                    <a:gd name="connsiteX15" fmla="*/ 248366 w 376358"/>
                    <a:gd name="connsiteY15" fmla="*/ 1062 h 441450"/>
                    <a:gd name="connsiteX16" fmla="*/ 249731 w 376358"/>
                    <a:gd name="connsiteY16" fmla="*/ 1477 h 441450"/>
                    <a:gd name="connsiteX17" fmla="*/ 251499 w 376358"/>
                    <a:gd name="connsiteY17" fmla="*/ 2001 h 441450"/>
                    <a:gd name="connsiteX18" fmla="*/ 252389 w 376358"/>
                    <a:gd name="connsiteY18" fmla="*/ 2258 h 441450"/>
                    <a:gd name="connsiteX19" fmla="*/ 253596 w 376358"/>
                    <a:gd name="connsiteY19" fmla="*/ 2917 h 441450"/>
                    <a:gd name="connsiteX20" fmla="*/ 254888 w 376358"/>
                    <a:gd name="connsiteY20" fmla="*/ 3612 h 441450"/>
                    <a:gd name="connsiteX21" fmla="*/ 255937 w 376358"/>
                    <a:gd name="connsiteY21" fmla="*/ 4173 h 441450"/>
                    <a:gd name="connsiteX22" fmla="*/ 256412 w 376358"/>
                    <a:gd name="connsiteY22" fmla="*/ 4588 h 441450"/>
                    <a:gd name="connsiteX23" fmla="*/ 257595 w 376358"/>
                    <a:gd name="connsiteY23" fmla="*/ 5613 h 441450"/>
                    <a:gd name="connsiteX24" fmla="*/ 258582 w 376358"/>
                    <a:gd name="connsiteY24" fmla="*/ 6016 h 441450"/>
                    <a:gd name="connsiteX25" fmla="*/ 262142 w 376358"/>
                    <a:gd name="connsiteY25" fmla="*/ 9274 h 441450"/>
                    <a:gd name="connsiteX26" fmla="*/ 262861 w 376358"/>
                    <a:gd name="connsiteY26" fmla="*/ 9933 h 441450"/>
                    <a:gd name="connsiteX27" fmla="*/ 263337 w 376358"/>
                    <a:gd name="connsiteY27" fmla="*/ 10507 h 441450"/>
                    <a:gd name="connsiteX28" fmla="*/ 265470 w 376358"/>
                    <a:gd name="connsiteY28" fmla="*/ 13094 h 441450"/>
                    <a:gd name="connsiteX29" fmla="*/ 266445 w 376358"/>
                    <a:gd name="connsiteY29" fmla="*/ 14277 h 441450"/>
                    <a:gd name="connsiteX30" fmla="*/ 267006 w 376358"/>
                    <a:gd name="connsiteY30" fmla="*/ 15705 h 441450"/>
                    <a:gd name="connsiteX31" fmla="*/ 268713 w 376358"/>
                    <a:gd name="connsiteY31" fmla="*/ 20062 h 441450"/>
                    <a:gd name="connsiteX32" fmla="*/ 269237 w 376358"/>
                    <a:gd name="connsiteY32" fmla="*/ 21404 h 441450"/>
                    <a:gd name="connsiteX33" fmla="*/ 269530 w 376358"/>
                    <a:gd name="connsiteY33" fmla="*/ 22966 h 441450"/>
                    <a:gd name="connsiteX34" fmla="*/ 270493 w 376358"/>
                    <a:gd name="connsiteY34" fmla="*/ 28091 h 441450"/>
                    <a:gd name="connsiteX35" fmla="*/ 270797 w 376358"/>
                    <a:gd name="connsiteY35" fmla="*/ 29738 h 441450"/>
                    <a:gd name="connsiteX36" fmla="*/ 270883 w 376358"/>
                    <a:gd name="connsiteY36" fmla="*/ 31874 h 441450"/>
                    <a:gd name="connsiteX37" fmla="*/ 271114 w 376358"/>
                    <a:gd name="connsiteY37" fmla="*/ 37219 h 441450"/>
                    <a:gd name="connsiteX38" fmla="*/ 271248 w 376358"/>
                    <a:gd name="connsiteY38" fmla="*/ 38793 h 441450"/>
                    <a:gd name="connsiteX39" fmla="*/ 271370 w 376358"/>
                    <a:gd name="connsiteY39" fmla="*/ 40050 h 441450"/>
                    <a:gd name="connsiteX40" fmla="*/ 271736 w 376358"/>
                    <a:gd name="connsiteY40" fmla="*/ 43991 h 441450"/>
                    <a:gd name="connsiteX41" fmla="*/ 275674 w 376358"/>
                    <a:gd name="connsiteY41" fmla="*/ 45834 h 441450"/>
                    <a:gd name="connsiteX42" fmla="*/ 278039 w 376358"/>
                    <a:gd name="connsiteY42" fmla="*/ 46944 h 441450"/>
                    <a:gd name="connsiteX43" fmla="*/ 280075 w 376358"/>
                    <a:gd name="connsiteY43" fmla="*/ 47542 h 441450"/>
                    <a:gd name="connsiteX44" fmla="*/ 281294 w 376358"/>
                    <a:gd name="connsiteY44" fmla="*/ 47896 h 441450"/>
                    <a:gd name="connsiteX45" fmla="*/ 282415 w 376358"/>
                    <a:gd name="connsiteY45" fmla="*/ 48616 h 441450"/>
                    <a:gd name="connsiteX46" fmla="*/ 284159 w 376358"/>
                    <a:gd name="connsiteY46" fmla="*/ 49727 h 441450"/>
                    <a:gd name="connsiteX47" fmla="*/ 284878 w 376358"/>
                    <a:gd name="connsiteY47" fmla="*/ 50190 h 441450"/>
                    <a:gd name="connsiteX48" fmla="*/ 285475 w 376358"/>
                    <a:gd name="connsiteY48" fmla="*/ 50813 h 441450"/>
                    <a:gd name="connsiteX49" fmla="*/ 286670 w 376358"/>
                    <a:gd name="connsiteY49" fmla="*/ 52045 h 441450"/>
                    <a:gd name="connsiteX50" fmla="*/ 287279 w 376358"/>
                    <a:gd name="connsiteY50" fmla="*/ 52668 h 441450"/>
                    <a:gd name="connsiteX51" fmla="*/ 287828 w 376358"/>
                    <a:gd name="connsiteY51" fmla="*/ 53619 h 441450"/>
                    <a:gd name="connsiteX52" fmla="*/ 289498 w 376358"/>
                    <a:gd name="connsiteY52" fmla="*/ 56487 h 441450"/>
                    <a:gd name="connsiteX53" fmla="*/ 290608 w 376358"/>
                    <a:gd name="connsiteY53" fmla="*/ 60368 h 441450"/>
                    <a:gd name="connsiteX54" fmla="*/ 290888 w 376358"/>
                    <a:gd name="connsiteY54" fmla="*/ 61417 h 441450"/>
                    <a:gd name="connsiteX55" fmla="*/ 290961 w 376358"/>
                    <a:gd name="connsiteY55" fmla="*/ 62039 h 441450"/>
                    <a:gd name="connsiteX56" fmla="*/ 291241 w 376358"/>
                    <a:gd name="connsiteY56" fmla="*/ 64309 h 441450"/>
                    <a:gd name="connsiteX57" fmla="*/ 292107 w 376358"/>
                    <a:gd name="connsiteY57" fmla="*/ 64492 h 441450"/>
                    <a:gd name="connsiteX58" fmla="*/ 295947 w 376358"/>
                    <a:gd name="connsiteY58" fmla="*/ 64736 h 441450"/>
                    <a:gd name="connsiteX59" fmla="*/ 302677 w 376358"/>
                    <a:gd name="connsiteY59" fmla="*/ 65151 h 441450"/>
                    <a:gd name="connsiteX60" fmla="*/ 303152 w 376358"/>
                    <a:gd name="connsiteY60" fmla="*/ 65188 h 441450"/>
                    <a:gd name="connsiteX61" fmla="*/ 303981 w 376358"/>
                    <a:gd name="connsiteY61" fmla="*/ 65188 h 441450"/>
                    <a:gd name="connsiteX62" fmla="*/ 307199 w 376358"/>
                    <a:gd name="connsiteY62" fmla="*/ 65188 h 441450"/>
                    <a:gd name="connsiteX63" fmla="*/ 309065 w 376358"/>
                    <a:gd name="connsiteY63" fmla="*/ 65188 h 441450"/>
                    <a:gd name="connsiteX64" fmla="*/ 311795 w 376358"/>
                    <a:gd name="connsiteY64" fmla="*/ 64541 h 441450"/>
                    <a:gd name="connsiteX65" fmla="*/ 314977 w 376358"/>
                    <a:gd name="connsiteY65" fmla="*/ 63797 h 441450"/>
                    <a:gd name="connsiteX66" fmla="*/ 319012 w 376358"/>
                    <a:gd name="connsiteY66" fmla="*/ 62955 h 441450"/>
                    <a:gd name="connsiteX67" fmla="*/ 320792 w 376358"/>
                    <a:gd name="connsiteY67" fmla="*/ 62588 h 441450"/>
                    <a:gd name="connsiteX68" fmla="*/ 322341 w 376358"/>
                    <a:gd name="connsiteY68" fmla="*/ 63064 h 441450"/>
                    <a:gd name="connsiteX69" fmla="*/ 323913 w 376358"/>
                    <a:gd name="connsiteY69" fmla="*/ 63565 h 441450"/>
                    <a:gd name="connsiteX70" fmla="*/ 325266 w 376358"/>
                    <a:gd name="connsiteY70" fmla="*/ 64102 h 441450"/>
                    <a:gd name="connsiteX71" fmla="*/ 326583 w 376358"/>
                    <a:gd name="connsiteY71" fmla="*/ 64553 h 441450"/>
                    <a:gd name="connsiteX72" fmla="*/ 327875 w 376358"/>
                    <a:gd name="connsiteY72" fmla="*/ 65615 h 441450"/>
                    <a:gd name="connsiteX73" fmla="*/ 328473 w 376358"/>
                    <a:gd name="connsiteY73" fmla="*/ 66628 h 441450"/>
                    <a:gd name="connsiteX74" fmla="*/ 329594 w 376358"/>
                    <a:gd name="connsiteY74" fmla="*/ 67994 h 441450"/>
                    <a:gd name="connsiteX75" fmla="*/ 330899 w 376358"/>
                    <a:gd name="connsiteY75" fmla="*/ 68922 h 441450"/>
                    <a:gd name="connsiteX76" fmla="*/ 332203 w 376358"/>
                    <a:gd name="connsiteY76" fmla="*/ 69324 h 441450"/>
                    <a:gd name="connsiteX77" fmla="*/ 333642 w 376358"/>
                    <a:gd name="connsiteY77" fmla="*/ 69117 h 441450"/>
                    <a:gd name="connsiteX78" fmla="*/ 334105 w 376358"/>
                    <a:gd name="connsiteY78" fmla="*/ 69056 h 441450"/>
                    <a:gd name="connsiteX79" fmla="*/ 334580 w 376358"/>
                    <a:gd name="connsiteY79" fmla="*/ 68995 h 441450"/>
                    <a:gd name="connsiteX80" fmla="*/ 336884 w 376358"/>
                    <a:gd name="connsiteY80" fmla="*/ 68324 h 441450"/>
                    <a:gd name="connsiteX81" fmla="*/ 337774 w 376358"/>
                    <a:gd name="connsiteY81" fmla="*/ 67726 h 441450"/>
                    <a:gd name="connsiteX82" fmla="*/ 337787 w 376358"/>
                    <a:gd name="connsiteY82" fmla="*/ 66811 h 441450"/>
                    <a:gd name="connsiteX83" fmla="*/ 337896 w 376358"/>
                    <a:gd name="connsiteY83" fmla="*/ 65883 h 441450"/>
                    <a:gd name="connsiteX84" fmla="*/ 338725 w 376358"/>
                    <a:gd name="connsiteY84" fmla="*/ 65017 h 441450"/>
                    <a:gd name="connsiteX85" fmla="*/ 339493 w 376358"/>
                    <a:gd name="connsiteY85" fmla="*/ 64553 h 441450"/>
                    <a:gd name="connsiteX86" fmla="*/ 341151 w 376358"/>
                    <a:gd name="connsiteY86" fmla="*/ 64419 h 441450"/>
                    <a:gd name="connsiteX87" fmla="*/ 342578 w 376358"/>
                    <a:gd name="connsiteY87" fmla="*/ 64687 h 441450"/>
                    <a:gd name="connsiteX88" fmla="*/ 343906 w 376358"/>
                    <a:gd name="connsiteY88" fmla="*/ 65298 h 441450"/>
                    <a:gd name="connsiteX89" fmla="*/ 345528 w 376358"/>
                    <a:gd name="connsiteY89" fmla="*/ 65932 h 441450"/>
                    <a:gd name="connsiteX90" fmla="*/ 347259 w 376358"/>
                    <a:gd name="connsiteY90" fmla="*/ 66676 h 441450"/>
                    <a:gd name="connsiteX91" fmla="*/ 349331 w 376358"/>
                    <a:gd name="connsiteY91" fmla="*/ 66542 h 441450"/>
                    <a:gd name="connsiteX92" fmla="*/ 350575 w 376358"/>
                    <a:gd name="connsiteY92" fmla="*/ 65944 h 441450"/>
                    <a:gd name="connsiteX93" fmla="*/ 351709 w 376358"/>
                    <a:gd name="connsiteY93" fmla="*/ 65017 h 441450"/>
                    <a:gd name="connsiteX94" fmla="*/ 352355 w 376358"/>
                    <a:gd name="connsiteY94" fmla="*/ 63760 h 441450"/>
                    <a:gd name="connsiteX95" fmla="*/ 352233 w 376358"/>
                    <a:gd name="connsiteY95" fmla="*/ 62772 h 441450"/>
                    <a:gd name="connsiteX96" fmla="*/ 352233 w 376358"/>
                    <a:gd name="connsiteY96" fmla="*/ 61173 h 441450"/>
                    <a:gd name="connsiteX97" fmla="*/ 353184 w 376358"/>
                    <a:gd name="connsiteY97" fmla="*/ 59721 h 441450"/>
                    <a:gd name="connsiteX98" fmla="*/ 354903 w 376358"/>
                    <a:gd name="connsiteY98" fmla="*/ 58598 h 441450"/>
                    <a:gd name="connsiteX99" fmla="*/ 355914 w 376358"/>
                    <a:gd name="connsiteY99" fmla="*/ 58195 h 441450"/>
                    <a:gd name="connsiteX100" fmla="*/ 356512 w 376358"/>
                    <a:gd name="connsiteY100" fmla="*/ 58147 h 441450"/>
                    <a:gd name="connsiteX101" fmla="*/ 357987 w 376358"/>
                    <a:gd name="connsiteY101" fmla="*/ 58000 h 441450"/>
                    <a:gd name="connsiteX102" fmla="*/ 360949 w 376358"/>
                    <a:gd name="connsiteY102" fmla="*/ 57597 h 441450"/>
                    <a:gd name="connsiteX103" fmla="*/ 362047 w 376358"/>
                    <a:gd name="connsiteY103" fmla="*/ 57219 h 441450"/>
                    <a:gd name="connsiteX104" fmla="*/ 363083 w 376358"/>
                    <a:gd name="connsiteY104" fmla="*/ 57207 h 441450"/>
                    <a:gd name="connsiteX105" fmla="*/ 364509 w 376358"/>
                    <a:gd name="connsiteY105" fmla="*/ 56548 h 441450"/>
                    <a:gd name="connsiteX106" fmla="*/ 365131 w 376358"/>
                    <a:gd name="connsiteY106" fmla="*/ 56145 h 441450"/>
                    <a:gd name="connsiteX107" fmla="*/ 365752 w 376358"/>
                    <a:gd name="connsiteY107" fmla="*/ 55755 h 441450"/>
                    <a:gd name="connsiteX108" fmla="*/ 366874 w 376358"/>
                    <a:gd name="connsiteY108" fmla="*/ 55682 h 441450"/>
                    <a:gd name="connsiteX109" fmla="*/ 365765 w 376358"/>
                    <a:gd name="connsiteY109" fmla="*/ 57378 h 441450"/>
                    <a:gd name="connsiteX110" fmla="*/ 365180 w 376358"/>
                    <a:gd name="connsiteY110" fmla="*/ 58159 h 441450"/>
                    <a:gd name="connsiteX111" fmla="*/ 364777 w 376358"/>
                    <a:gd name="connsiteY111" fmla="*/ 58647 h 441450"/>
                    <a:gd name="connsiteX112" fmla="*/ 363022 w 376358"/>
                    <a:gd name="connsiteY112" fmla="*/ 60709 h 441450"/>
                    <a:gd name="connsiteX113" fmla="*/ 362254 w 376358"/>
                    <a:gd name="connsiteY113" fmla="*/ 61881 h 441450"/>
                    <a:gd name="connsiteX114" fmla="*/ 361717 w 376358"/>
                    <a:gd name="connsiteY114" fmla="*/ 62698 h 441450"/>
                    <a:gd name="connsiteX115" fmla="*/ 359889 w 376358"/>
                    <a:gd name="connsiteY115" fmla="*/ 65346 h 441450"/>
                    <a:gd name="connsiteX116" fmla="*/ 359572 w 376358"/>
                    <a:gd name="connsiteY116" fmla="*/ 66237 h 441450"/>
                    <a:gd name="connsiteX117" fmla="*/ 359169 w 376358"/>
                    <a:gd name="connsiteY117" fmla="*/ 67396 h 441450"/>
                    <a:gd name="connsiteX118" fmla="*/ 358584 w 376358"/>
                    <a:gd name="connsiteY118" fmla="*/ 68922 h 441450"/>
                    <a:gd name="connsiteX119" fmla="*/ 358755 w 376358"/>
                    <a:gd name="connsiteY119" fmla="*/ 70618 h 441450"/>
                    <a:gd name="connsiteX120" fmla="*/ 358755 w 376358"/>
                    <a:gd name="connsiteY120" fmla="*/ 72302 h 441450"/>
                    <a:gd name="connsiteX121" fmla="*/ 358219 w 376358"/>
                    <a:gd name="connsiteY121" fmla="*/ 74352 h 441450"/>
                    <a:gd name="connsiteX122" fmla="*/ 357329 w 376358"/>
                    <a:gd name="connsiteY122" fmla="*/ 76536 h 441450"/>
                    <a:gd name="connsiteX123" fmla="*/ 356646 w 376358"/>
                    <a:gd name="connsiteY123" fmla="*/ 77952 h 441450"/>
                    <a:gd name="connsiteX124" fmla="*/ 355853 w 376358"/>
                    <a:gd name="connsiteY124" fmla="*/ 80039 h 441450"/>
                    <a:gd name="connsiteX125" fmla="*/ 355500 w 376358"/>
                    <a:gd name="connsiteY125" fmla="*/ 81759 h 441450"/>
                    <a:gd name="connsiteX126" fmla="*/ 355500 w 376358"/>
                    <a:gd name="connsiteY126" fmla="*/ 82687 h 441450"/>
                    <a:gd name="connsiteX127" fmla="*/ 355671 w 376358"/>
                    <a:gd name="connsiteY127" fmla="*/ 83821 h 441450"/>
                    <a:gd name="connsiteX128" fmla="*/ 356183 w 376358"/>
                    <a:gd name="connsiteY128" fmla="*/ 84895 h 441450"/>
                    <a:gd name="connsiteX129" fmla="*/ 356804 w 376358"/>
                    <a:gd name="connsiteY129" fmla="*/ 86201 h 441450"/>
                    <a:gd name="connsiteX130" fmla="*/ 358255 w 376358"/>
                    <a:gd name="connsiteY130" fmla="*/ 88959 h 441450"/>
                    <a:gd name="connsiteX131" fmla="*/ 358755 w 376358"/>
                    <a:gd name="connsiteY131" fmla="*/ 89911 h 441450"/>
                    <a:gd name="connsiteX132" fmla="*/ 359694 w 376358"/>
                    <a:gd name="connsiteY132" fmla="*/ 91058 h 441450"/>
                    <a:gd name="connsiteX133" fmla="*/ 361900 w 376358"/>
                    <a:gd name="connsiteY133" fmla="*/ 93742 h 441450"/>
                    <a:gd name="connsiteX134" fmla="*/ 364546 w 376358"/>
                    <a:gd name="connsiteY134" fmla="*/ 97098 h 441450"/>
                    <a:gd name="connsiteX135" fmla="*/ 365862 w 376358"/>
                    <a:gd name="connsiteY135" fmla="*/ 98782 h 441450"/>
                    <a:gd name="connsiteX136" fmla="*/ 367203 w 376358"/>
                    <a:gd name="connsiteY136" fmla="*/ 100381 h 441450"/>
                    <a:gd name="connsiteX137" fmla="*/ 371848 w 376358"/>
                    <a:gd name="connsiteY137" fmla="*/ 105982 h 441450"/>
                    <a:gd name="connsiteX138" fmla="*/ 373518 w 376358"/>
                    <a:gd name="connsiteY138" fmla="*/ 107983 h 441450"/>
                    <a:gd name="connsiteX139" fmla="*/ 374371 w 376358"/>
                    <a:gd name="connsiteY139" fmla="*/ 109069 h 441450"/>
                    <a:gd name="connsiteX140" fmla="*/ 376359 w 376358"/>
                    <a:gd name="connsiteY140" fmla="*/ 111619 h 441450"/>
                    <a:gd name="connsiteX141" fmla="*/ 375140 w 376358"/>
                    <a:gd name="connsiteY141" fmla="*/ 111436 h 441450"/>
                    <a:gd name="connsiteX142" fmla="*/ 372994 w 376358"/>
                    <a:gd name="connsiteY142" fmla="*/ 111119 h 441450"/>
                    <a:gd name="connsiteX143" fmla="*/ 370568 w 376358"/>
                    <a:gd name="connsiteY143" fmla="*/ 110326 h 441450"/>
                    <a:gd name="connsiteX144" fmla="*/ 368825 w 376358"/>
                    <a:gd name="connsiteY144" fmla="*/ 109740 h 441450"/>
                    <a:gd name="connsiteX145" fmla="*/ 366508 w 376358"/>
                    <a:gd name="connsiteY145" fmla="*/ 109142 h 441450"/>
                    <a:gd name="connsiteX146" fmla="*/ 365216 w 376358"/>
                    <a:gd name="connsiteY146" fmla="*/ 108801 h 441450"/>
                    <a:gd name="connsiteX147" fmla="*/ 363839 w 376358"/>
                    <a:gd name="connsiteY147" fmla="*/ 108398 h 441450"/>
                    <a:gd name="connsiteX148" fmla="*/ 362010 w 376358"/>
                    <a:gd name="connsiteY148" fmla="*/ 107861 h 441450"/>
                    <a:gd name="connsiteX149" fmla="*/ 361047 w 376358"/>
                    <a:gd name="connsiteY149" fmla="*/ 107580 h 441450"/>
                    <a:gd name="connsiteX150" fmla="*/ 357426 w 376358"/>
                    <a:gd name="connsiteY150" fmla="*/ 106507 h 441450"/>
                    <a:gd name="connsiteX151" fmla="*/ 355536 w 376358"/>
                    <a:gd name="connsiteY151" fmla="*/ 105945 h 441450"/>
                    <a:gd name="connsiteX152" fmla="*/ 353208 w 376358"/>
                    <a:gd name="connsiteY152" fmla="*/ 105591 h 441450"/>
                    <a:gd name="connsiteX153" fmla="*/ 352733 w 376358"/>
                    <a:gd name="connsiteY153" fmla="*/ 105518 h 441450"/>
                    <a:gd name="connsiteX154" fmla="*/ 349465 w 376358"/>
                    <a:gd name="connsiteY154" fmla="*/ 105030 h 441450"/>
                    <a:gd name="connsiteX155" fmla="*/ 346125 w 376358"/>
                    <a:gd name="connsiteY155" fmla="*/ 104505 h 441450"/>
                    <a:gd name="connsiteX156" fmla="*/ 344882 w 376358"/>
                    <a:gd name="connsiteY156" fmla="*/ 104310 h 441450"/>
                    <a:gd name="connsiteX157" fmla="*/ 343979 w 376358"/>
                    <a:gd name="connsiteY157" fmla="*/ 104298 h 441450"/>
                    <a:gd name="connsiteX158" fmla="*/ 341493 w 376358"/>
                    <a:gd name="connsiteY158" fmla="*/ 104261 h 441450"/>
                    <a:gd name="connsiteX159" fmla="*/ 340530 w 376358"/>
                    <a:gd name="connsiteY159" fmla="*/ 104249 h 441450"/>
                    <a:gd name="connsiteX160" fmla="*/ 339615 w 376358"/>
                    <a:gd name="connsiteY160" fmla="*/ 104456 h 441450"/>
                    <a:gd name="connsiteX161" fmla="*/ 338055 w 376358"/>
                    <a:gd name="connsiteY161" fmla="*/ 104798 h 441450"/>
                    <a:gd name="connsiteX162" fmla="*/ 336970 w 376358"/>
                    <a:gd name="connsiteY162" fmla="*/ 105042 h 441450"/>
                    <a:gd name="connsiteX163" fmla="*/ 336177 w 376358"/>
                    <a:gd name="connsiteY163" fmla="*/ 105530 h 441450"/>
                    <a:gd name="connsiteX164" fmla="*/ 334385 w 376358"/>
                    <a:gd name="connsiteY164" fmla="*/ 106629 h 441450"/>
                    <a:gd name="connsiteX165" fmla="*/ 332398 w 376358"/>
                    <a:gd name="connsiteY165" fmla="*/ 108337 h 441450"/>
                    <a:gd name="connsiteX166" fmla="*/ 331203 w 376358"/>
                    <a:gd name="connsiteY166" fmla="*/ 109399 h 441450"/>
                    <a:gd name="connsiteX167" fmla="*/ 331837 w 376358"/>
                    <a:gd name="connsiteY167" fmla="*/ 111266 h 441450"/>
                    <a:gd name="connsiteX168" fmla="*/ 333739 w 376358"/>
                    <a:gd name="connsiteY168" fmla="*/ 116879 h 441450"/>
                    <a:gd name="connsiteX169" fmla="*/ 334190 w 376358"/>
                    <a:gd name="connsiteY169" fmla="*/ 118233 h 441450"/>
                    <a:gd name="connsiteX170" fmla="*/ 335092 w 376358"/>
                    <a:gd name="connsiteY170" fmla="*/ 119564 h 441450"/>
                    <a:gd name="connsiteX171" fmla="*/ 335629 w 376358"/>
                    <a:gd name="connsiteY171" fmla="*/ 120357 h 441450"/>
                    <a:gd name="connsiteX172" fmla="*/ 337799 w 376358"/>
                    <a:gd name="connsiteY172" fmla="*/ 123554 h 441450"/>
                    <a:gd name="connsiteX173" fmla="*/ 338518 w 376358"/>
                    <a:gd name="connsiteY173" fmla="*/ 124774 h 441450"/>
                    <a:gd name="connsiteX174" fmla="*/ 339737 w 376358"/>
                    <a:gd name="connsiteY174" fmla="*/ 126824 h 441450"/>
                    <a:gd name="connsiteX175" fmla="*/ 340176 w 376358"/>
                    <a:gd name="connsiteY175" fmla="*/ 128813 h 441450"/>
                    <a:gd name="connsiteX176" fmla="*/ 340956 w 376358"/>
                    <a:gd name="connsiteY176" fmla="*/ 132291 h 441450"/>
                    <a:gd name="connsiteX177" fmla="*/ 342139 w 376358"/>
                    <a:gd name="connsiteY177" fmla="*/ 136696 h 441450"/>
                    <a:gd name="connsiteX178" fmla="*/ 342602 w 376358"/>
                    <a:gd name="connsiteY178" fmla="*/ 138698 h 441450"/>
                    <a:gd name="connsiteX179" fmla="*/ 342943 w 376358"/>
                    <a:gd name="connsiteY179" fmla="*/ 140211 h 441450"/>
                    <a:gd name="connsiteX180" fmla="*/ 342931 w 376358"/>
                    <a:gd name="connsiteY180" fmla="*/ 143310 h 441450"/>
                    <a:gd name="connsiteX181" fmla="*/ 342736 w 376358"/>
                    <a:gd name="connsiteY181" fmla="*/ 144225 h 441450"/>
                    <a:gd name="connsiteX182" fmla="*/ 342236 w 376358"/>
                    <a:gd name="connsiteY182" fmla="*/ 146446 h 441450"/>
                    <a:gd name="connsiteX183" fmla="*/ 341895 w 376358"/>
                    <a:gd name="connsiteY183" fmla="*/ 148033 h 441450"/>
                    <a:gd name="connsiteX184" fmla="*/ 340859 w 376358"/>
                    <a:gd name="connsiteY184" fmla="*/ 149570 h 441450"/>
                    <a:gd name="connsiteX185" fmla="*/ 336763 w 376358"/>
                    <a:gd name="connsiteY185" fmla="*/ 155733 h 441450"/>
                    <a:gd name="connsiteX186" fmla="*/ 334373 w 376358"/>
                    <a:gd name="connsiteY186" fmla="*/ 159613 h 441450"/>
                    <a:gd name="connsiteX187" fmla="*/ 332959 w 376358"/>
                    <a:gd name="connsiteY187" fmla="*/ 161907 h 441450"/>
                    <a:gd name="connsiteX188" fmla="*/ 329424 w 376358"/>
                    <a:gd name="connsiteY188" fmla="*/ 167167 h 441450"/>
                    <a:gd name="connsiteX189" fmla="*/ 328253 w 376358"/>
                    <a:gd name="connsiteY189" fmla="*/ 168900 h 441450"/>
                    <a:gd name="connsiteX190" fmla="*/ 327863 w 376358"/>
                    <a:gd name="connsiteY190" fmla="*/ 170462 h 441450"/>
                    <a:gd name="connsiteX191" fmla="*/ 327046 w 376358"/>
                    <a:gd name="connsiteY191" fmla="*/ 173805 h 441450"/>
                    <a:gd name="connsiteX192" fmla="*/ 326717 w 376358"/>
                    <a:gd name="connsiteY192" fmla="*/ 175148 h 441450"/>
                    <a:gd name="connsiteX193" fmla="*/ 326729 w 376358"/>
                    <a:gd name="connsiteY193" fmla="*/ 176758 h 441450"/>
                    <a:gd name="connsiteX194" fmla="*/ 326790 w 376358"/>
                    <a:gd name="connsiteY194" fmla="*/ 180883 h 441450"/>
                    <a:gd name="connsiteX195" fmla="*/ 326803 w 376358"/>
                    <a:gd name="connsiteY195" fmla="*/ 181957 h 441450"/>
                    <a:gd name="connsiteX196" fmla="*/ 326937 w 376358"/>
                    <a:gd name="connsiteY196" fmla="*/ 183079 h 441450"/>
                    <a:gd name="connsiteX197" fmla="*/ 327558 w 376358"/>
                    <a:gd name="connsiteY197" fmla="*/ 187936 h 441450"/>
                    <a:gd name="connsiteX198" fmla="*/ 327839 w 376358"/>
                    <a:gd name="connsiteY198" fmla="*/ 190133 h 441450"/>
                    <a:gd name="connsiteX199" fmla="*/ 328716 w 376358"/>
                    <a:gd name="connsiteY199" fmla="*/ 193183 h 441450"/>
                    <a:gd name="connsiteX200" fmla="*/ 329302 w 376358"/>
                    <a:gd name="connsiteY200" fmla="*/ 195246 h 441450"/>
                    <a:gd name="connsiteX201" fmla="*/ 329814 w 376358"/>
                    <a:gd name="connsiteY201" fmla="*/ 198821 h 441450"/>
                    <a:gd name="connsiteX202" fmla="*/ 329350 w 376358"/>
                    <a:gd name="connsiteY202" fmla="*/ 200407 h 441450"/>
                    <a:gd name="connsiteX203" fmla="*/ 328241 w 376358"/>
                    <a:gd name="connsiteY203" fmla="*/ 204166 h 441450"/>
                    <a:gd name="connsiteX204" fmla="*/ 326741 w 376358"/>
                    <a:gd name="connsiteY204" fmla="*/ 206301 h 441450"/>
                    <a:gd name="connsiteX205" fmla="*/ 325827 w 376358"/>
                    <a:gd name="connsiteY205" fmla="*/ 207607 h 441450"/>
                    <a:gd name="connsiteX206" fmla="*/ 325352 w 376358"/>
                    <a:gd name="connsiteY206" fmla="*/ 208266 h 441450"/>
                    <a:gd name="connsiteX207" fmla="*/ 323450 w 376358"/>
                    <a:gd name="connsiteY207" fmla="*/ 210877 h 441450"/>
                    <a:gd name="connsiteX208" fmla="*/ 322499 w 376358"/>
                    <a:gd name="connsiteY208" fmla="*/ 212171 h 441450"/>
                    <a:gd name="connsiteX209" fmla="*/ 321377 w 376358"/>
                    <a:gd name="connsiteY209" fmla="*/ 213342 h 441450"/>
                    <a:gd name="connsiteX210" fmla="*/ 319122 w 376358"/>
                    <a:gd name="connsiteY210" fmla="*/ 215685 h 441450"/>
                    <a:gd name="connsiteX211" fmla="*/ 318269 w 376358"/>
                    <a:gd name="connsiteY211" fmla="*/ 216576 h 441450"/>
                    <a:gd name="connsiteX212" fmla="*/ 317403 w 376358"/>
                    <a:gd name="connsiteY212" fmla="*/ 217443 h 441450"/>
                    <a:gd name="connsiteX213" fmla="*/ 314270 w 376358"/>
                    <a:gd name="connsiteY213" fmla="*/ 220579 h 441450"/>
                    <a:gd name="connsiteX214" fmla="*/ 310857 w 376358"/>
                    <a:gd name="connsiteY214" fmla="*/ 223080 h 441450"/>
                    <a:gd name="connsiteX215" fmla="*/ 309028 w 376358"/>
                    <a:gd name="connsiteY215" fmla="*/ 224423 h 441450"/>
                    <a:gd name="connsiteX216" fmla="*/ 306919 w 376358"/>
                    <a:gd name="connsiteY216" fmla="*/ 225850 h 441450"/>
                    <a:gd name="connsiteX217" fmla="*/ 305176 w 376358"/>
                    <a:gd name="connsiteY217" fmla="*/ 227022 h 441450"/>
                    <a:gd name="connsiteX218" fmla="*/ 304115 w 376358"/>
                    <a:gd name="connsiteY218" fmla="*/ 227742 h 441450"/>
                    <a:gd name="connsiteX219" fmla="*/ 303408 w 376358"/>
                    <a:gd name="connsiteY219" fmla="*/ 228193 h 441450"/>
                    <a:gd name="connsiteX220" fmla="*/ 301835 w 376358"/>
                    <a:gd name="connsiteY220" fmla="*/ 229182 h 441450"/>
                    <a:gd name="connsiteX221" fmla="*/ 300787 w 376358"/>
                    <a:gd name="connsiteY221" fmla="*/ 229841 h 441450"/>
                    <a:gd name="connsiteX222" fmla="*/ 299739 w 376358"/>
                    <a:gd name="connsiteY222" fmla="*/ 230500 h 441450"/>
                    <a:gd name="connsiteX223" fmla="*/ 298751 w 376358"/>
                    <a:gd name="connsiteY223" fmla="*/ 231012 h 441450"/>
                    <a:gd name="connsiteX224" fmla="*/ 297764 w 376358"/>
                    <a:gd name="connsiteY224" fmla="*/ 231525 h 441450"/>
                    <a:gd name="connsiteX225" fmla="*/ 296362 w 376358"/>
                    <a:gd name="connsiteY225" fmla="*/ 232245 h 441450"/>
                    <a:gd name="connsiteX226" fmla="*/ 294618 w 376358"/>
                    <a:gd name="connsiteY226" fmla="*/ 232855 h 441450"/>
                    <a:gd name="connsiteX227" fmla="*/ 293399 w 376358"/>
                    <a:gd name="connsiteY227" fmla="*/ 233270 h 441450"/>
                    <a:gd name="connsiteX228" fmla="*/ 292168 w 376358"/>
                    <a:gd name="connsiteY228" fmla="*/ 233697 h 441450"/>
                    <a:gd name="connsiteX229" fmla="*/ 290864 w 376358"/>
                    <a:gd name="connsiteY229" fmla="*/ 234307 h 441450"/>
                    <a:gd name="connsiteX230" fmla="*/ 286451 w 376358"/>
                    <a:gd name="connsiteY230" fmla="*/ 236369 h 441450"/>
                    <a:gd name="connsiteX231" fmla="*/ 284695 w 376358"/>
                    <a:gd name="connsiteY231" fmla="*/ 237297 h 441450"/>
                    <a:gd name="connsiteX232" fmla="*/ 283013 w 376358"/>
                    <a:gd name="connsiteY232" fmla="*/ 238187 h 441450"/>
                    <a:gd name="connsiteX233" fmla="*/ 281794 w 376358"/>
                    <a:gd name="connsiteY233" fmla="*/ 239286 h 441450"/>
                    <a:gd name="connsiteX234" fmla="*/ 279368 w 376358"/>
                    <a:gd name="connsiteY234" fmla="*/ 241482 h 441450"/>
                    <a:gd name="connsiteX235" fmla="*/ 278831 w 376358"/>
                    <a:gd name="connsiteY235" fmla="*/ 242019 h 441450"/>
                    <a:gd name="connsiteX236" fmla="*/ 277063 w 376358"/>
                    <a:gd name="connsiteY236" fmla="*/ 243862 h 441450"/>
                    <a:gd name="connsiteX237" fmla="*/ 276417 w 376358"/>
                    <a:gd name="connsiteY237" fmla="*/ 244545 h 441450"/>
                    <a:gd name="connsiteX238" fmla="*/ 275869 w 376358"/>
                    <a:gd name="connsiteY238" fmla="*/ 245229 h 441450"/>
                    <a:gd name="connsiteX239" fmla="*/ 275186 w 376358"/>
                    <a:gd name="connsiteY239" fmla="*/ 246095 h 441450"/>
                    <a:gd name="connsiteX240" fmla="*/ 273833 w 376358"/>
                    <a:gd name="connsiteY240" fmla="*/ 247803 h 441450"/>
                    <a:gd name="connsiteX241" fmla="*/ 272943 w 376358"/>
                    <a:gd name="connsiteY241" fmla="*/ 249255 h 441450"/>
                    <a:gd name="connsiteX242" fmla="*/ 270541 w 376358"/>
                    <a:gd name="connsiteY242" fmla="*/ 253209 h 441450"/>
                    <a:gd name="connsiteX243" fmla="*/ 269578 w 376358"/>
                    <a:gd name="connsiteY243" fmla="*/ 254808 h 441450"/>
                    <a:gd name="connsiteX244" fmla="*/ 268713 w 376358"/>
                    <a:gd name="connsiteY244" fmla="*/ 256235 h 441450"/>
                    <a:gd name="connsiteX245" fmla="*/ 268176 w 376358"/>
                    <a:gd name="connsiteY245" fmla="*/ 257163 h 441450"/>
                    <a:gd name="connsiteX246" fmla="*/ 266506 w 376358"/>
                    <a:gd name="connsiteY246" fmla="*/ 260104 h 441450"/>
                    <a:gd name="connsiteX247" fmla="*/ 263824 w 376358"/>
                    <a:gd name="connsiteY247" fmla="*/ 263691 h 441450"/>
                    <a:gd name="connsiteX248" fmla="*/ 262861 w 376358"/>
                    <a:gd name="connsiteY248" fmla="*/ 264960 h 441450"/>
                    <a:gd name="connsiteX249" fmla="*/ 261886 w 376358"/>
                    <a:gd name="connsiteY249" fmla="*/ 266034 h 441450"/>
                    <a:gd name="connsiteX250" fmla="*/ 259606 w 376358"/>
                    <a:gd name="connsiteY250" fmla="*/ 268524 h 441450"/>
                    <a:gd name="connsiteX251" fmla="*/ 258631 w 376358"/>
                    <a:gd name="connsiteY251" fmla="*/ 269585 h 441450"/>
                    <a:gd name="connsiteX252" fmla="*/ 257156 w 376358"/>
                    <a:gd name="connsiteY252" fmla="*/ 270806 h 441450"/>
                    <a:gd name="connsiteX253" fmla="*/ 256424 w 376358"/>
                    <a:gd name="connsiteY253" fmla="*/ 271416 h 441450"/>
                    <a:gd name="connsiteX254" fmla="*/ 255315 w 376358"/>
                    <a:gd name="connsiteY254" fmla="*/ 272331 h 441450"/>
                    <a:gd name="connsiteX255" fmla="*/ 254108 w 376358"/>
                    <a:gd name="connsiteY255" fmla="*/ 273161 h 441450"/>
                    <a:gd name="connsiteX256" fmla="*/ 253303 w 376358"/>
                    <a:gd name="connsiteY256" fmla="*/ 273722 h 441450"/>
                    <a:gd name="connsiteX257" fmla="*/ 248866 w 376358"/>
                    <a:gd name="connsiteY257" fmla="*/ 276797 h 441450"/>
                    <a:gd name="connsiteX258" fmla="*/ 247257 w 376358"/>
                    <a:gd name="connsiteY258" fmla="*/ 277920 h 441450"/>
                    <a:gd name="connsiteX259" fmla="*/ 246050 w 376358"/>
                    <a:gd name="connsiteY259" fmla="*/ 278762 h 441450"/>
                    <a:gd name="connsiteX260" fmla="*/ 244928 w 376358"/>
                    <a:gd name="connsiteY260" fmla="*/ 279665 h 441450"/>
                    <a:gd name="connsiteX261" fmla="*/ 243441 w 376358"/>
                    <a:gd name="connsiteY261" fmla="*/ 280873 h 441450"/>
                    <a:gd name="connsiteX262" fmla="*/ 240283 w 376358"/>
                    <a:gd name="connsiteY262" fmla="*/ 283436 h 441450"/>
                    <a:gd name="connsiteX263" fmla="*/ 238638 w 376358"/>
                    <a:gd name="connsiteY263" fmla="*/ 284766 h 441450"/>
                    <a:gd name="connsiteX264" fmla="*/ 236809 w 376358"/>
                    <a:gd name="connsiteY264" fmla="*/ 286254 h 441450"/>
                    <a:gd name="connsiteX265" fmla="*/ 235809 w 376358"/>
                    <a:gd name="connsiteY265" fmla="*/ 287206 h 441450"/>
                    <a:gd name="connsiteX266" fmla="*/ 234944 w 376358"/>
                    <a:gd name="connsiteY266" fmla="*/ 288024 h 441450"/>
                    <a:gd name="connsiteX267" fmla="*/ 233749 w 376358"/>
                    <a:gd name="connsiteY267" fmla="*/ 289317 h 441450"/>
                    <a:gd name="connsiteX268" fmla="*/ 231140 w 376358"/>
                    <a:gd name="connsiteY268" fmla="*/ 291624 h 441450"/>
                    <a:gd name="connsiteX269" fmla="*/ 226959 w 376358"/>
                    <a:gd name="connsiteY269" fmla="*/ 295638 h 441450"/>
                    <a:gd name="connsiteX270" fmla="*/ 225520 w 376358"/>
                    <a:gd name="connsiteY270" fmla="*/ 297017 h 441450"/>
                    <a:gd name="connsiteX271" fmla="*/ 225167 w 376358"/>
                    <a:gd name="connsiteY271" fmla="*/ 297359 h 441450"/>
                    <a:gd name="connsiteX272" fmla="*/ 223691 w 376358"/>
                    <a:gd name="connsiteY272" fmla="*/ 298689 h 441450"/>
                    <a:gd name="connsiteX273" fmla="*/ 220753 w 376358"/>
                    <a:gd name="connsiteY273" fmla="*/ 301337 h 441450"/>
                    <a:gd name="connsiteX274" fmla="*/ 218913 w 376358"/>
                    <a:gd name="connsiteY274" fmla="*/ 303009 h 441450"/>
                    <a:gd name="connsiteX275" fmla="*/ 218169 w 376358"/>
                    <a:gd name="connsiteY275" fmla="*/ 303583 h 441450"/>
                    <a:gd name="connsiteX276" fmla="*/ 214829 w 376358"/>
                    <a:gd name="connsiteY276" fmla="*/ 306218 h 441450"/>
                    <a:gd name="connsiteX277" fmla="*/ 214085 w 376358"/>
                    <a:gd name="connsiteY277" fmla="*/ 306804 h 441450"/>
                    <a:gd name="connsiteX278" fmla="*/ 213329 w 376358"/>
                    <a:gd name="connsiteY278" fmla="*/ 307390 h 441450"/>
                    <a:gd name="connsiteX279" fmla="*/ 211610 w 376358"/>
                    <a:gd name="connsiteY279" fmla="*/ 308378 h 441450"/>
                    <a:gd name="connsiteX280" fmla="*/ 210854 w 376358"/>
                    <a:gd name="connsiteY280" fmla="*/ 308818 h 441450"/>
                    <a:gd name="connsiteX281" fmla="*/ 209087 w 376358"/>
                    <a:gd name="connsiteY281" fmla="*/ 309843 h 441450"/>
                    <a:gd name="connsiteX282" fmla="*/ 207734 w 376358"/>
                    <a:gd name="connsiteY282" fmla="*/ 311075 h 441450"/>
                    <a:gd name="connsiteX283" fmla="*/ 206563 w 376358"/>
                    <a:gd name="connsiteY283" fmla="*/ 312161 h 441450"/>
                    <a:gd name="connsiteX284" fmla="*/ 204454 w 376358"/>
                    <a:gd name="connsiteY284" fmla="*/ 313369 h 441450"/>
                    <a:gd name="connsiteX285" fmla="*/ 203199 w 376358"/>
                    <a:gd name="connsiteY285" fmla="*/ 314089 h 441450"/>
                    <a:gd name="connsiteX286" fmla="*/ 199359 w 376358"/>
                    <a:gd name="connsiteY286" fmla="*/ 316298 h 441450"/>
                    <a:gd name="connsiteX287" fmla="*/ 198505 w 376358"/>
                    <a:gd name="connsiteY287" fmla="*/ 316798 h 441450"/>
                    <a:gd name="connsiteX288" fmla="*/ 197664 w 376358"/>
                    <a:gd name="connsiteY288" fmla="*/ 317225 h 441450"/>
                    <a:gd name="connsiteX289" fmla="*/ 196396 w 376358"/>
                    <a:gd name="connsiteY289" fmla="*/ 317872 h 441450"/>
                    <a:gd name="connsiteX290" fmla="*/ 191349 w 376358"/>
                    <a:gd name="connsiteY290" fmla="*/ 320459 h 441450"/>
                    <a:gd name="connsiteX291" fmla="*/ 190483 w 376358"/>
                    <a:gd name="connsiteY291" fmla="*/ 320898 h 441450"/>
                    <a:gd name="connsiteX292" fmla="*/ 189386 w 376358"/>
                    <a:gd name="connsiteY292" fmla="*/ 321472 h 441450"/>
                    <a:gd name="connsiteX293" fmla="*/ 188313 w 376358"/>
                    <a:gd name="connsiteY293" fmla="*/ 322021 h 441450"/>
                    <a:gd name="connsiteX294" fmla="*/ 186119 w 376358"/>
                    <a:gd name="connsiteY294" fmla="*/ 323229 h 441450"/>
                    <a:gd name="connsiteX295" fmla="*/ 182608 w 376358"/>
                    <a:gd name="connsiteY295" fmla="*/ 325182 h 441450"/>
                    <a:gd name="connsiteX296" fmla="*/ 179731 w 376358"/>
                    <a:gd name="connsiteY296" fmla="*/ 326780 h 441450"/>
                    <a:gd name="connsiteX297" fmla="*/ 178500 w 376358"/>
                    <a:gd name="connsiteY297" fmla="*/ 327463 h 441450"/>
                    <a:gd name="connsiteX298" fmla="*/ 177268 w 376358"/>
                    <a:gd name="connsiteY298" fmla="*/ 328147 h 441450"/>
                    <a:gd name="connsiteX299" fmla="*/ 176086 w 376358"/>
                    <a:gd name="connsiteY299" fmla="*/ 328952 h 441450"/>
                    <a:gd name="connsiteX300" fmla="*/ 174891 w 376358"/>
                    <a:gd name="connsiteY300" fmla="*/ 329770 h 441450"/>
                    <a:gd name="connsiteX301" fmla="*/ 171331 w 376358"/>
                    <a:gd name="connsiteY301" fmla="*/ 332198 h 441450"/>
                    <a:gd name="connsiteX302" fmla="*/ 169113 w 376358"/>
                    <a:gd name="connsiteY302" fmla="*/ 333711 h 441450"/>
                    <a:gd name="connsiteX303" fmla="*/ 165102 w 376358"/>
                    <a:gd name="connsiteY303" fmla="*/ 336445 h 441450"/>
                    <a:gd name="connsiteX304" fmla="*/ 163493 w 376358"/>
                    <a:gd name="connsiteY304" fmla="*/ 337543 h 441450"/>
                    <a:gd name="connsiteX305" fmla="*/ 161896 w 376358"/>
                    <a:gd name="connsiteY305" fmla="*/ 338641 h 441450"/>
                    <a:gd name="connsiteX306" fmla="*/ 160738 w 376358"/>
                    <a:gd name="connsiteY306" fmla="*/ 339630 h 441450"/>
                    <a:gd name="connsiteX307" fmla="*/ 155727 w 376358"/>
                    <a:gd name="connsiteY307" fmla="*/ 343925 h 441450"/>
                    <a:gd name="connsiteX308" fmla="*/ 154569 w 376358"/>
                    <a:gd name="connsiteY308" fmla="*/ 344913 h 441450"/>
                    <a:gd name="connsiteX309" fmla="*/ 153801 w 376358"/>
                    <a:gd name="connsiteY309" fmla="*/ 345572 h 441450"/>
                    <a:gd name="connsiteX310" fmla="*/ 153362 w 376358"/>
                    <a:gd name="connsiteY310" fmla="*/ 345951 h 441450"/>
                    <a:gd name="connsiteX311" fmla="*/ 152826 w 376358"/>
                    <a:gd name="connsiteY311" fmla="*/ 346500 h 441450"/>
                    <a:gd name="connsiteX312" fmla="*/ 151668 w 376358"/>
                    <a:gd name="connsiteY312" fmla="*/ 347684 h 441450"/>
                    <a:gd name="connsiteX313" fmla="*/ 150388 w 376358"/>
                    <a:gd name="connsiteY313" fmla="*/ 349002 h 441450"/>
                    <a:gd name="connsiteX314" fmla="*/ 148717 w 376358"/>
                    <a:gd name="connsiteY314" fmla="*/ 350710 h 441450"/>
                    <a:gd name="connsiteX315" fmla="*/ 147803 w 376358"/>
                    <a:gd name="connsiteY315" fmla="*/ 351637 h 441450"/>
                    <a:gd name="connsiteX316" fmla="*/ 146608 w 376358"/>
                    <a:gd name="connsiteY316" fmla="*/ 352858 h 441450"/>
                    <a:gd name="connsiteX317" fmla="*/ 145279 w 376358"/>
                    <a:gd name="connsiteY317" fmla="*/ 354432 h 441450"/>
                    <a:gd name="connsiteX318" fmla="*/ 142171 w 376358"/>
                    <a:gd name="connsiteY318" fmla="*/ 358129 h 441450"/>
                    <a:gd name="connsiteX319" fmla="*/ 141269 w 376358"/>
                    <a:gd name="connsiteY319" fmla="*/ 359191 h 441450"/>
                    <a:gd name="connsiteX320" fmla="*/ 140684 w 376358"/>
                    <a:gd name="connsiteY320" fmla="*/ 359923 h 441450"/>
                    <a:gd name="connsiteX321" fmla="*/ 139513 w 376358"/>
                    <a:gd name="connsiteY321" fmla="*/ 361375 h 441450"/>
                    <a:gd name="connsiteX322" fmla="*/ 138928 w 376358"/>
                    <a:gd name="connsiteY322" fmla="*/ 362107 h 441450"/>
                    <a:gd name="connsiteX323" fmla="*/ 138513 w 376358"/>
                    <a:gd name="connsiteY323" fmla="*/ 362632 h 441450"/>
                    <a:gd name="connsiteX324" fmla="*/ 137319 w 376358"/>
                    <a:gd name="connsiteY324" fmla="*/ 364231 h 441450"/>
                    <a:gd name="connsiteX325" fmla="*/ 134637 w 376358"/>
                    <a:gd name="connsiteY325" fmla="*/ 367818 h 441450"/>
                    <a:gd name="connsiteX326" fmla="*/ 132845 w 376358"/>
                    <a:gd name="connsiteY326" fmla="*/ 370210 h 441450"/>
                    <a:gd name="connsiteX327" fmla="*/ 132040 w 376358"/>
                    <a:gd name="connsiteY327" fmla="*/ 371491 h 441450"/>
                    <a:gd name="connsiteX328" fmla="*/ 131504 w 376358"/>
                    <a:gd name="connsiteY328" fmla="*/ 372345 h 441450"/>
                    <a:gd name="connsiteX329" fmla="*/ 130090 w 376358"/>
                    <a:gd name="connsiteY329" fmla="*/ 374603 h 441450"/>
                    <a:gd name="connsiteX330" fmla="*/ 129358 w 376358"/>
                    <a:gd name="connsiteY330" fmla="*/ 375762 h 441450"/>
                    <a:gd name="connsiteX331" fmla="*/ 128614 w 376358"/>
                    <a:gd name="connsiteY331" fmla="*/ 377080 h 441450"/>
                    <a:gd name="connsiteX332" fmla="*/ 125652 w 376358"/>
                    <a:gd name="connsiteY332" fmla="*/ 382364 h 441450"/>
                    <a:gd name="connsiteX333" fmla="*/ 121422 w 376358"/>
                    <a:gd name="connsiteY333" fmla="*/ 391528 h 441450"/>
                    <a:gd name="connsiteX334" fmla="*/ 120751 w 376358"/>
                    <a:gd name="connsiteY334" fmla="*/ 392968 h 441450"/>
                    <a:gd name="connsiteX335" fmla="*/ 120081 w 376358"/>
                    <a:gd name="connsiteY335" fmla="*/ 394421 h 441450"/>
                    <a:gd name="connsiteX336" fmla="*/ 119678 w 376358"/>
                    <a:gd name="connsiteY336" fmla="*/ 395409 h 441450"/>
                    <a:gd name="connsiteX337" fmla="*/ 119081 w 376358"/>
                    <a:gd name="connsiteY337" fmla="*/ 396885 h 441450"/>
                    <a:gd name="connsiteX338" fmla="*/ 115485 w 376358"/>
                    <a:gd name="connsiteY338" fmla="*/ 405769 h 441450"/>
                    <a:gd name="connsiteX339" fmla="*/ 114997 w 376358"/>
                    <a:gd name="connsiteY339" fmla="*/ 406977 h 441450"/>
                    <a:gd name="connsiteX340" fmla="*/ 114424 w 376358"/>
                    <a:gd name="connsiteY340" fmla="*/ 408442 h 441450"/>
                    <a:gd name="connsiteX341" fmla="*/ 114229 w 376358"/>
                    <a:gd name="connsiteY341" fmla="*/ 408942 h 441450"/>
                    <a:gd name="connsiteX342" fmla="*/ 113254 w 376358"/>
                    <a:gd name="connsiteY342" fmla="*/ 411419 h 441450"/>
                    <a:gd name="connsiteX343" fmla="*/ 112596 w 376358"/>
                    <a:gd name="connsiteY343" fmla="*/ 413420 h 441450"/>
                    <a:gd name="connsiteX344" fmla="*/ 111608 w 376358"/>
                    <a:gd name="connsiteY344" fmla="*/ 416410 h 441450"/>
                    <a:gd name="connsiteX345" fmla="*/ 110365 w 376358"/>
                    <a:gd name="connsiteY345" fmla="*/ 420242 h 441450"/>
                    <a:gd name="connsiteX346" fmla="*/ 109804 w 376358"/>
                    <a:gd name="connsiteY346" fmla="*/ 421950 h 441450"/>
                    <a:gd name="connsiteX347" fmla="*/ 108975 w 376358"/>
                    <a:gd name="connsiteY347" fmla="*/ 423219 h 441450"/>
                    <a:gd name="connsiteX348" fmla="*/ 107902 w 376358"/>
                    <a:gd name="connsiteY348" fmla="*/ 424854 h 441450"/>
                    <a:gd name="connsiteX349" fmla="*/ 107329 w 376358"/>
                    <a:gd name="connsiteY349" fmla="*/ 425733 h 441450"/>
                    <a:gd name="connsiteX350" fmla="*/ 106537 w 376358"/>
                    <a:gd name="connsiteY350" fmla="*/ 426636 h 441450"/>
                    <a:gd name="connsiteX351" fmla="*/ 104403 w 376358"/>
                    <a:gd name="connsiteY351" fmla="*/ 429040 h 441450"/>
                    <a:gd name="connsiteX352" fmla="*/ 103928 w 376358"/>
                    <a:gd name="connsiteY352" fmla="*/ 429565 h 441450"/>
                    <a:gd name="connsiteX353" fmla="*/ 103550 w 376358"/>
                    <a:gd name="connsiteY353" fmla="*/ 429919 h 441450"/>
                    <a:gd name="connsiteX354" fmla="*/ 101258 w 376358"/>
                    <a:gd name="connsiteY354" fmla="*/ 431981 h 441450"/>
                    <a:gd name="connsiteX355" fmla="*/ 100063 w 376358"/>
                    <a:gd name="connsiteY355" fmla="*/ 433055 h 441450"/>
                    <a:gd name="connsiteX356" fmla="*/ 98747 w 376358"/>
                    <a:gd name="connsiteY356" fmla="*/ 433677 h 441450"/>
                    <a:gd name="connsiteX357" fmla="*/ 95248 w 376358"/>
                    <a:gd name="connsiteY357" fmla="*/ 435337 h 441450"/>
                    <a:gd name="connsiteX358" fmla="*/ 93919 w 376358"/>
                    <a:gd name="connsiteY358" fmla="*/ 435971 h 441450"/>
                    <a:gd name="connsiteX359" fmla="*/ 92164 w 376358"/>
                    <a:gd name="connsiteY359" fmla="*/ 436325 h 441450"/>
                    <a:gd name="connsiteX360" fmla="*/ 89823 w 376358"/>
                    <a:gd name="connsiteY360" fmla="*/ 436813 h 441450"/>
                    <a:gd name="connsiteX361" fmla="*/ 88970 w 376358"/>
                    <a:gd name="connsiteY361" fmla="*/ 436984 h 441450"/>
                    <a:gd name="connsiteX362" fmla="*/ 87397 w 376358"/>
                    <a:gd name="connsiteY362" fmla="*/ 437228 h 441450"/>
                    <a:gd name="connsiteX363" fmla="*/ 84812 w 376358"/>
                    <a:gd name="connsiteY363" fmla="*/ 437631 h 441450"/>
                    <a:gd name="connsiteX364" fmla="*/ 81545 w 376358"/>
                    <a:gd name="connsiteY364" fmla="*/ 438607 h 441450"/>
                    <a:gd name="connsiteX365" fmla="*/ 80619 w 376358"/>
                    <a:gd name="connsiteY365" fmla="*/ 439071 h 441450"/>
                    <a:gd name="connsiteX366" fmla="*/ 77230 w 376358"/>
                    <a:gd name="connsiteY366" fmla="*/ 440767 h 441450"/>
                    <a:gd name="connsiteX367" fmla="*/ 73694 w 376358"/>
                    <a:gd name="connsiteY367" fmla="*/ 441316 h 441450"/>
                    <a:gd name="connsiteX368" fmla="*/ 72756 w 376358"/>
                    <a:gd name="connsiteY368" fmla="*/ 441450 h 441450"/>
                    <a:gd name="connsiteX369" fmla="*/ 72036 w 376358"/>
                    <a:gd name="connsiteY369" fmla="*/ 441426 h 441450"/>
                    <a:gd name="connsiteX370" fmla="*/ 71329 w 376358"/>
                    <a:gd name="connsiteY370" fmla="*/ 441389 h 441450"/>
                    <a:gd name="connsiteX371" fmla="*/ 64905 w 376358"/>
                    <a:gd name="connsiteY371" fmla="*/ 441157 h 441450"/>
                    <a:gd name="connsiteX372" fmla="*/ 59102 w 376358"/>
                    <a:gd name="connsiteY372" fmla="*/ 440059 h 441450"/>
                    <a:gd name="connsiteX373" fmla="*/ 58224 w 376358"/>
                    <a:gd name="connsiteY373" fmla="*/ 439888 h 441450"/>
                    <a:gd name="connsiteX374" fmla="*/ 57529 w 376358"/>
                    <a:gd name="connsiteY374" fmla="*/ 439449 h 441450"/>
                    <a:gd name="connsiteX375" fmla="*/ 56200 w 376358"/>
                    <a:gd name="connsiteY375" fmla="*/ 438619 h 441450"/>
                    <a:gd name="connsiteX376" fmla="*/ 55201 w 376358"/>
                    <a:gd name="connsiteY376" fmla="*/ 437985 h 441450"/>
                    <a:gd name="connsiteX377" fmla="*/ 54603 w 376358"/>
                    <a:gd name="connsiteY377" fmla="*/ 437082 h 441450"/>
                    <a:gd name="connsiteX378" fmla="*/ 52250 w 376358"/>
                    <a:gd name="connsiteY378" fmla="*/ 433494 h 441450"/>
                    <a:gd name="connsiteX379" fmla="*/ 51909 w 376358"/>
                    <a:gd name="connsiteY379" fmla="*/ 432982 h 441450"/>
                    <a:gd name="connsiteX380" fmla="*/ 51519 w 376358"/>
                    <a:gd name="connsiteY380" fmla="*/ 432176 h 441450"/>
                    <a:gd name="connsiteX381" fmla="*/ 49507 w 376358"/>
                    <a:gd name="connsiteY381" fmla="*/ 427893 h 441450"/>
                    <a:gd name="connsiteX382" fmla="*/ 49142 w 376358"/>
                    <a:gd name="connsiteY382" fmla="*/ 427100 h 441450"/>
                    <a:gd name="connsiteX383" fmla="*/ 48544 w 376358"/>
                    <a:gd name="connsiteY383" fmla="*/ 422158 h 441450"/>
                    <a:gd name="connsiteX384" fmla="*/ 48837 w 376358"/>
                    <a:gd name="connsiteY384" fmla="*/ 419619 h 441450"/>
                    <a:gd name="connsiteX385" fmla="*/ 49251 w 376358"/>
                    <a:gd name="connsiteY385" fmla="*/ 415995 h 441450"/>
                    <a:gd name="connsiteX386" fmla="*/ 49337 w 376358"/>
                    <a:gd name="connsiteY386" fmla="*/ 415275 h 441450"/>
                    <a:gd name="connsiteX387" fmla="*/ 49703 w 376358"/>
                    <a:gd name="connsiteY387" fmla="*/ 412017 h 441450"/>
                    <a:gd name="connsiteX388" fmla="*/ 50605 w 376358"/>
                    <a:gd name="connsiteY388" fmla="*/ 404146 h 441450"/>
                    <a:gd name="connsiteX389" fmla="*/ 50787 w 376358"/>
                    <a:gd name="connsiteY389" fmla="*/ 402572 h 441450"/>
                    <a:gd name="connsiteX390" fmla="*/ 50909 w 376358"/>
                    <a:gd name="connsiteY390" fmla="*/ 401523 h 441450"/>
                    <a:gd name="connsiteX391" fmla="*/ 51385 w 376358"/>
                    <a:gd name="connsiteY391" fmla="*/ 398374 h 441450"/>
                    <a:gd name="connsiteX392" fmla="*/ 53067 w 376358"/>
                    <a:gd name="connsiteY392" fmla="*/ 387331 h 441450"/>
                    <a:gd name="connsiteX393" fmla="*/ 53360 w 376358"/>
                    <a:gd name="connsiteY393" fmla="*/ 385415 h 441450"/>
                    <a:gd name="connsiteX394" fmla="*/ 55505 w 376358"/>
                    <a:gd name="connsiteY394" fmla="*/ 371223 h 441450"/>
                    <a:gd name="connsiteX395" fmla="*/ 58480 w 376358"/>
                    <a:gd name="connsiteY395" fmla="*/ 360460 h 441450"/>
                    <a:gd name="connsiteX396" fmla="*/ 60101 w 376358"/>
                    <a:gd name="connsiteY396" fmla="*/ 351027 h 441450"/>
                    <a:gd name="connsiteX397" fmla="*/ 60467 w 376358"/>
                    <a:gd name="connsiteY397" fmla="*/ 348940 h 441450"/>
                    <a:gd name="connsiteX398" fmla="*/ 60565 w 376358"/>
                    <a:gd name="connsiteY398" fmla="*/ 348355 h 441450"/>
                    <a:gd name="connsiteX399" fmla="*/ 60711 w 376358"/>
                    <a:gd name="connsiteY399" fmla="*/ 346732 h 441450"/>
                    <a:gd name="connsiteX400" fmla="*/ 60845 w 376358"/>
                    <a:gd name="connsiteY400" fmla="*/ 345109 h 441450"/>
                    <a:gd name="connsiteX401" fmla="*/ 61199 w 376358"/>
                    <a:gd name="connsiteY401" fmla="*/ 341106 h 441450"/>
                    <a:gd name="connsiteX402" fmla="*/ 61223 w 376358"/>
                    <a:gd name="connsiteY402" fmla="*/ 340789 h 441450"/>
                    <a:gd name="connsiteX403" fmla="*/ 62040 w 376358"/>
                    <a:gd name="connsiteY403" fmla="*/ 331344 h 441450"/>
                    <a:gd name="connsiteX404" fmla="*/ 63393 w 376358"/>
                    <a:gd name="connsiteY404" fmla="*/ 321618 h 441450"/>
                    <a:gd name="connsiteX405" fmla="*/ 63612 w 376358"/>
                    <a:gd name="connsiteY405" fmla="*/ 319995 h 441450"/>
                    <a:gd name="connsiteX406" fmla="*/ 63893 w 376358"/>
                    <a:gd name="connsiteY406" fmla="*/ 318006 h 441450"/>
                    <a:gd name="connsiteX407" fmla="*/ 64368 w 376358"/>
                    <a:gd name="connsiteY407" fmla="*/ 315334 h 441450"/>
                    <a:gd name="connsiteX408" fmla="*/ 65758 w 376358"/>
                    <a:gd name="connsiteY408" fmla="*/ 307426 h 441450"/>
                    <a:gd name="connsiteX409" fmla="*/ 66148 w 376358"/>
                    <a:gd name="connsiteY409" fmla="*/ 305193 h 441450"/>
                    <a:gd name="connsiteX410" fmla="*/ 65856 w 376358"/>
                    <a:gd name="connsiteY410" fmla="*/ 302985 h 441450"/>
                    <a:gd name="connsiteX411" fmla="*/ 65234 w 376358"/>
                    <a:gd name="connsiteY411" fmla="*/ 298238 h 441450"/>
                    <a:gd name="connsiteX412" fmla="*/ 64344 w 376358"/>
                    <a:gd name="connsiteY412" fmla="*/ 291514 h 441450"/>
                    <a:gd name="connsiteX413" fmla="*/ 64124 w 376358"/>
                    <a:gd name="connsiteY413" fmla="*/ 289903 h 441450"/>
                    <a:gd name="connsiteX414" fmla="*/ 63832 w 376358"/>
                    <a:gd name="connsiteY414" fmla="*/ 287743 h 441450"/>
                    <a:gd name="connsiteX415" fmla="*/ 62905 w 376358"/>
                    <a:gd name="connsiteY415" fmla="*/ 286279 h 441450"/>
                    <a:gd name="connsiteX416" fmla="*/ 60418 w 376358"/>
                    <a:gd name="connsiteY416" fmla="*/ 282362 h 441450"/>
                    <a:gd name="connsiteX417" fmla="*/ 59992 w 376358"/>
                    <a:gd name="connsiteY417" fmla="*/ 281739 h 441450"/>
                    <a:gd name="connsiteX418" fmla="*/ 55859 w 376358"/>
                    <a:gd name="connsiteY418" fmla="*/ 276602 h 441450"/>
                    <a:gd name="connsiteX419" fmla="*/ 55408 w 376358"/>
                    <a:gd name="connsiteY419" fmla="*/ 276053 h 441450"/>
                    <a:gd name="connsiteX420" fmla="*/ 53396 w 376358"/>
                    <a:gd name="connsiteY420" fmla="*/ 273881 h 441450"/>
                    <a:gd name="connsiteX421" fmla="*/ 44777 w 376358"/>
                    <a:gd name="connsiteY421" fmla="*/ 264594 h 441450"/>
                    <a:gd name="connsiteX422" fmla="*/ 43022 w 376358"/>
                    <a:gd name="connsiteY422" fmla="*/ 262691 h 441450"/>
                    <a:gd name="connsiteX423" fmla="*/ 42035 w 376358"/>
                    <a:gd name="connsiteY423" fmla="*/ 261544 h 441450"/>
                    <a:gd name="connsiteX424" fmla="*/ 41047 w 376358"/>
                    <a:gd name="connsiteY424" fmla="*/ 260397 h 441450"/>
                    <a:gd name="connsiteX425" fmla="*/ 37743 w 376358"/>
                    <a:gd name="connsiteY425" fmla="*/ 256577 h 441450"/>
                    <a:gd name="connsiteX426" fmla="*/ 36414 w 376358"/>
                    <a:gd name="connsiteY426" fmla="*/ 255052 h 441450"/>
                    <a:gd name="connsiteX427" fmla="*/ 35134 w 376358"/>
                    <a:gd name="connsiteY427" fmla="*/ 253209 h 441450"/>
                    <a:gd name="connsiteX428" fmla="*/ 31136 w 376358"/>
                    <a:gd name="connsiteY428" fmla="*/ 247474 h 441450"/>
                    <a:gd name="connsiteX429" fmla="*/ 30258 w 376358"/>
                    <a:gd name="connsiteY429" fmla="*/ 246205 h 441450"/>
                    <a:gd name="connsiteX430" fmla="*/ 29270 w 376358"/>
                    <a:gd name="connsiteY430" fmla="*/ 244387 h 441450"/>
                    <a:gd name="connsiteX431" fmla="*/ 28515 w 376358"/>
                    <a:gd name="connsiteY431" fmla="*/ 243020 h 441450"/>
                    <a:gd name="connsiteX432" fmla="*/ 26771 w 376358"/>
                    <a:gd name="connsiteY432" fmla="*/ 239835 h 441450"/>
                    <a:gd name="connsiteX433" fmla="*/ 25199 w 376358"/>
                    <a:gd name="connsiteY433" fmla="*/ 236979 h 441450"/>
                    <a:gd name="connsiteX434" fmla="*/ 23919 w 376358"/>
                    <a:gd name="connsiteY434" fmla="*/ 235161 h 441450"/>
                    <a:gd name="connsiteX435" fmla="*/ 17921 w 376358"/>
                    <a:gd name="connsiteY435" fmla="*/ 226595 h 441450"/>
                    <a:gd name="connsiteX436" fmla="*/ 0 w 376358"/>
                    <a:gd name="connsiteY436" fmla="*/ 200908 h 441450"/>
                    <a:gd name="connsiteX437" fmla="*/ 2170 w 376358"/>
                    <a:gd name="connsiteY437" fmla="*/ 200176 h 441450"/>
                    <a:gd name="connsiteX438" fmla="*/ 7217 w 376358"/>
                    <a:gd name="connsiteY438" fmla="*/ 200566 h 441450"/>
                    <a:gd name="connsiteX439" fmla="*/ 8595 w 376358"/>
                    <a:gd name="connsiteY439" fmla="*/ 200664 h 441450"/>
                    <a:gd name="connsiteX440" fmla="*/ 9984 w 376358"/>
                    <a:gd name="connsiteY440" fmla="*/ 200664 h 441450"/>
                    <a:gd name="connsiteX441" fmla="*/ 12606 w 376358"/>
                    <a:gd name="connsiteY441" fmla="*/ 200664 h 441450"/>
                    <a:gd name="connsiteX442" fmla="*/ 14056 w 376358"/>
                    <a:gd name="connsiteY442" fmla="*/ 200664 h 441450"/>
                    <a:gd name="connsiteX443" fmla="*/ 15458 w 376358"/>
                    <a:gd name="connsiteY443" fmla="*/ 200505 h 441450"/>
                    <a:gd name="connsiteX444" fmla="*/ 18689 w 376358"/>
                    <a:gd name="connsiteY444" fmla="*/ 200139 h 441450"/>
                    <a:gd name="connsiteX445" fmla="*/ 19152 w 376358"/>
                    <a:gd name="connsiteY445" fmla="*/ 200090 h 441450"/>
                    <a:gd name="connsiteX446" fmla="*/ 20018 w 376358"/>
                    <a:gd name="connsiteY446" fmla="*/ 199956 h 441450"/>
                    <a:gd name="connsiteX447" fmla="*/ 20700 w 376358"/>
                    <a:gd name="connsiteY447" fmla="*/ 199846 h 441450"/>
                    <a:gd name="connsiteX448" fmla="*/ 24760 w 376358"/>
                    <a:gd name="connsiteY448" fmla="*/ 199199 h 441450"/>
                    <a:gd name="connsiteX449" fmla="*/ 25711 w 376358"/>
                    <a:gd name="connsiteY449" fmla="*/ 199053 h 441450"/>
                    <a:gd name="connsiteX450" fmla="*/ 26674 w 376358"/>
                    <a:gd name="connsiteY450" fmla="*/ 198809 h 441450"/>
                    <a:gd name="connsiteX451" fmla="*/ 30477 w 376358"/>
                    <a:gd name="connsiteY451" fmla="*/ 197820 h 441450"/>
                    <a:gd name="connsiteX452" fmla="*/ 31904 w 376358"/>
                    <a:gd name="connsiteY452" fmla="*/ 197454 h 441450"/>
                    <a:gd name="connsiteX453" fmla="*/ 33074 w 376358"/>
                    <a:gd name="connsiteY453" fmla="*/ 196795 h 441450"/>
                    <a:gd name="connsiteX454" fmla="*/ 35183 w 376358"/>
                    <a:gd name="connsiteY454" fmla="*/ 195575 h 441450"/>
                    <a:gd name="connsiteX455" fmla="*/ 36463 w 376358"/>
                    <a:gd name="connsiteY455" fmla="*/ 194831 h 441450"/>
                    <a:gd name="connsiteX456" fmla="*/ 38036 w 376358"/>
                    <a:gd name="connsiteY456" fmla="*/ 193171 h 441450"/>
                    <a:gd name="connsiteX457" fmla="*/ 40401 w 376358"/>
                    <a:gd name="connsiteY457" fmla="*/ 190657 h 441450"/>
                    <a:gd name="connsiteX458" fmla="*/ 43814 w 376358"/>
                    <a:gd name="connsiteY458" fmla="*/ 188729 h 441450"/>
                    <a:gd name="connsiteX459" fmla="*/ 45509 w 376358"/>
                    <a:gd name="connsiteY459" fmla="*/ 187765 h 441450"/>
                    <a:gd name="connsiteX460" fmla="*/ 46399 w 376358"/>
                    <a:gd name="connsiteY460" fmla="*/ 187241 h 441450"/>
                    <a:gd name="connsiteX461" fmla="*/ 46960 w 376358"/>
                    <a:gd name="connsiteY461" fmla="*/ 185386 h 441450"/>
                    <a:gd name="connsiteX462" fmla="*/ 47996 w 376358"/>
                    <a:gd name="connsiteY462" fmla="*/ 181859 h 441450"/>
                    <a:gd name="connsiteX463" fmla="*/ 48581 w 376358"/>
                    <a:gd name="connsiteY463" fmla="*/ 175709 h 441450"/>
                    <a:gd name="connsiteX464" fmla="*/ 48654 w 376358"/>
                    <a:gd name="connsiteY464" fmla="*/ 174952 h 441450"/>
                    <a:gd name="connsiteX465" fmla="*/ 48544 w 376358"/>
                    <a:gd name="connsiteY465" fmla="*/ 173988 h 441450"/>
                    <a:gd name="connsiteX466" fmla="*/ 48362 w 376358"/>
                    <a:gd name="connsiteY466" fmla="*/ 172341 h 441450"/>
                    <a:gd name="connsiteX467" fmla="*/ 48179 w 376358"/>
                    <a:gd name="connsiteY467" fmla="*/ 170779 h 441450"/>
                    <a:gd name="connsiteX468" fmla="*/ 47459 w 376358"/>
                    <a:gd name="connsiteY468" fmla="*/ 169412 h 441450"/>
                    <a:gd name="connsiteX469" fmla="*/ 46984 w 376358"/>
                    <a:gd name="connsiteY469" fmla="*/ 168509 h 441450"/>
                    <a:gd name="connsiteX470" fmla="*/ 45838 w 376358"/>
                    <a:gd name="connsiteY470" fmla="*/ 166325 h 441450"/>
                    <a:gd name="connsiteX471" fmla="*/ 45484 w 376358"/>
                    <a:gd name="connsiteY471" fmla="*/ 165654 h 441450"/>
                    <a:gd name="connsiteX472" fmla="*/ 44863 w 376358"/>
                    <a:gd name="connsiteY472" fmla="*/ 164800 h 441450"/>
                    <a:gd name="connsiteX473" fmla="*/ 41559 w 376358"/>
                    <a:gd name="connsiteY473" fmla="*/ 160138 h 441450"/>
                    <a:gd name="connsiteX474" fmla="*/ 38584 w 376358"/>
                    <a:gd name="connsiteY474" fmla="*/ 155965 h 441450"/>
                    <a:gd name="connsiteX475" fmla="*/ 27795 w 376358"/>
                    <a:gd name="connsiteY475" fmla="*/ 140796 h 441450"/>
                    <a:gd name="connsiteX476" fmla="*/ 26893 w 376358"/>
                    <a:gd name="connsiteY476" fmla="*/ 139527 h 441450"/>
                    <a:gd name="connsiteX477" fmla="*/ 25991 w 376358"/>
                    <a:gd name="connsiteY477" fmla="*/ 138258 h 441450"/>
                    <a:gd name="connsiteX478" fmla="*/ 25052 w 376358"/>
                    <a:gd name="connsiteY478" fmla="*/ 137038 h 441450"/>
                    <a:gd name="connsiteX479" fmla="*/ 24102 w 376358"/>
                    <a:gd name="connsiteY479" fmla="*/ 135818 h 441450"/>
                    <a:gd name="connsiteX480" fmla="*/ 16226 w 376358"/>
                    <a:gd name="connsiteY480" fmla="*/ 125604 h 441450"/>
                    <a:gd name="connsiteX481" fmla="*/ 14654 w 376358"/>
                    <a:gd name="connsiteY481" fmla="*/ 123554 h 441450"/>
                    <a:gd name="connsiteX482" fmla="*/ 13398 w 376358"/>
                    <a:gd name="connsiteY482" fmla="*/ 121931 h 441450"/>
                    <a:gd name="connsiteX483" fmla="*/ 12959 w 376358"/>
                    <a:gd name="connsiteY483" fmla="*/ 121248 h 441450"/>
                    <a:gd name="connsiteX484" fmla="*/ 11911 w 376358"/>
                    <a:gd name="connsiteY484" fmla="*/ 119625 h 441450"/>
                    <a:gd name="connsiteX485" fmla="*/ 10509 w 376358"/>
                    <a:gd name="connsiteY485" fmla="*/ 118087 h 441450"/>
                    <a:gd name="connsiteX486" fmla="*/ 10106 w 376358"/>
                    <a:gd name="connsiteY486" fmla="*/ 117648 h 441450"/>
                    <a:gd name="connsiteX487" fmla="*/ 12606 w 376358"/>
                    <a:gd name="connsiteY487" fmla="*/ 115964 h 441450"/>
                    <a:gd name="connsiteX488" fmla="*/ 13910 w 376358"/>
                    <a:gd name="connsiteY488" fmla="*/ 115073 h 441450"/>
                    <a:gd name="connsiteX489" fmla="*/ 14495 w 376358"/>
                    <a:gd name="connsiteY489" fmla="*/ 114634 h 441450"/>
                    <a:gd name="connsiteX490" fmla="*/ 16092 w 376358"/>
                    <a:gd name="connsiteY490" fmla="*/ 113462 h 441450"/>
                    <a:gd name="connsiteX491" fmla="*/ 18482 w 376358"/>
                    <a:gd name="connsiteY491" fmla="*/ 111705 h 441450"/>
                    <a:gd name="connsiteX492" fmla="*/ 19932 w 376358"/>
                    <a:gd name="connsiteY492" fmla="*/ 110460 h 441450"/>
                    <a:gd name="connsiteX493" fmla="*/ 22127 w 376358"/>
                    <a:gd name="connsiteY493" fmla="*/ 108569 h 441450"/>
                    <a:gd name="connsiteX494" fmla="*/ 22846 w 376358"/>
                    <a:gd name="connsiteY494" fmla="*/ 107946 h 441450"/>
                    <a:gd name="connsiteX495" fmla="*/ 24833 w 376358"/>
                    <a:gd name="connsiteY495" fmla="*/ 106360 h 441450"/>
                    <a:gd name="connsiteX496" fmla="*/ 26430 w 376358"/>
                    <a:gd name="connsiteY496" fmla="*/ 105091 h 441450"/>
                    <a:gd name="connsiteX497" fmla="*/ 27588 w 376358"/>
                    <a:gd name="connsiteY497" fmla="*/ 104286 h 441450"/>
                    <a:gd name="connsiteX498" fmla="*/ 28746 w 376358"/>
                    <a:gd name="connsiteY498" fmla="*/ 103492 h 441450"/>
                    <a:gd name="connsiteX499" fmla="*/ 29514 w 376358"/>
                    <a:gd name="connsiteY499" fmla="*/ 102955 h 441450"/>
                    <a:gd name="connsiteX500" fmla="*/ 32355 w 376358"/>
                    <a:gd name="connsiteY500" fmla="*/ 100991 h 441450"/>
                    <a:gd name="connsiteX501" fmla="*/ 33172 w 376358"/>
                    <a:gd name="connsiteY501" fmla="*/ 100429 h 441450"/>
                    <a:gd name="connsiteX502" fmla="*/ 35147 w 376358"/>
                    <a:gd name="connsiteY502" fmla="*/ 99099 h 441450"/>
                    <a:gd name="connsiteX503" fmla="*/ 37012 w 376358"/>
                    <a:gd name="connsiteY503" fmla="*/ 97842 h 441450"/>
                    <a:gd name="connsiteX504" fmla="*/ 38255 w 376358"/>
                    <a:gd name="connsiteY504" fmla="*/ 96732 h 441450"/>
                    <a:gd name="connsiteX505" fmla="*/ 38743 w 376358"/>
                    <a:gd name="connsiteY505" fmla="*/ 96305 h 441450"/>
                    <a:gd name="connsiteX506" fmla="*/ 39645 w 376358"/>
                    <a:gd name="connsiteY506" fmla="*/ 95512 h 441450"/>
                    <a:gd name="connsiteX507" fmla="*/ 40218 w 376358"/>
                    <a:gd name="connsiteY507" fmla="*/ 94999 h 441450"/>
                    <a:gd name="connsiteX508" fmla="*/ 41132 w 376358"/>
                    <a:gd name="connsiteY508" fmla="*/ 94194 h 441450"/>
                    <a:gd name="connsiteX509" fmla="*/ 42437 w 376358"/>
                    <a:gd name="connsiteY509" fmla="*/ 93035 h 441450"/>
                    <a:gd name="connsiteX510" fmla="*/ 45801 w 376358"/>
                    <a:gd name="connsiteY510" fmla="*/ 89069 h 441450"/>
                    <a:gd name="connsiteX511" fmla="*/ 46874 w 376358"/>
                    <a:gd name="connsiteY511" fmla="*/ 87787 h 441450"/>
                    <a:gd name="connsiteX512" fmla="*/ 48118 w 376358"/>
                    <a:gd name="connsiteY512" fmla="*/ 86567 h 441450"/>
                    <a:gd name="connsiteX513" fmla="*/ 50276 w 376358"/>
                    <a:gd name="connsiteY513" fmla="*/ 84456 h 441450"/>
                    <a:gd name="connsiteX514" fmla="*/ 51787 w 376358"/>
                    <a:gd name="connsiteY514" fmla="*/ 83028 h 441450"/>
                    <a:gd name="connsiteX515" fmla="*/ 52360 w 376358"/>
                    <a:gd name="connsiteY515" fmla="*/ 82491 h 441450"/>
                    <a:gd name="connsiteX516" fmla="*/ 53445 w 376358"/>
                    <a:gd name="connsiteY516" fmla="*/ 81466 h 441450"/>
                    <a:gd name="connsiteX517" fmla="*/ 54810 w 376358"/>
                    <a:gd name="connsiteY517" fmla="*/ 80624 h 441450"/>
                    <a:gd name="connsiteX518" fmla="*/ 56566 w 376358"/>
                    <a:gd name="connsiteY518" fmla="*/ 79538 h 441450"/>
                    <a:gd name="connsiteX519" fmla="*/ 57419 w 376358"/>
                    <a:gd name="connsiteY519" fmla="*/ 79014 h 441450"/>
                    <a:gd name="connsiteX520" fmla="*/ 58261 w 376358"/>
                    <a:gd name="connsiteY520" fmla="*/ 78647 h 441450"/>
                    <a:gd name="connsiteX521" fmla="*/ 60601 w 376358"/>
                    <a:gd name="connsiteY521" fmla="*/ 77647 h 441450"/>
                    <a:gd name="connsiteX522" fmla="*/ 61674 w 376358"/>
                    <a:gd name="connsiteY522" fmla="*/ 77195 h 441450"/>
                    <a:gd name="connsiteX523" fmla="*/ 62832 w 376358"/>
                    <a:gd name="connsiteY523" fmla="*/ 76695 h 441450"/>
                    <a:gd name="connsiteX524" fmla="*/ 64198 w 376358"/>
                    <a:gd name="connsiteY524" fmla="*/ 76451 h 441450"/>
                    <a:gd name="connsiteX525" fmla="*/ 65075 w 376358"/>
                    <a:gd name="connsiteY525" fmla="*/ 76292 h 441450"/>
                    <a:gd name="connsiteX526" fmla="*/ 66404 w 376358"/>
                    <a:gd name="connsiteY526" fmla="*/ 76060 h 441450"/>
                    <a:gd name="connsiteX527" fmla="*/ 67367 w 376358"/>
                    <a:gd name="connsiteY527" fmla="*/ 76073 h 441450"/>
                    <a:gd name="connsiteX528" fmla="*/ 69293 w 376358"/>
                    <a:gd name="connsiteY528" fmla="*/ 76085 h 441450"/>
                    <a:gd name="connsiteX529" fmla="*/ 71378 w 376358"/>
                    <a:gd name="connsiteY529" fmla="*/ 76097 h 441450"/>
                    <a:gd name="connsiteX530" fmla="*/ 72329 w 376358"/>
                    <a:gd name="connsiteY530" fmla="*/ 76109 h 441450"/>
                    <a:gd name="connsiteX531" fmla="*/ 73268 w 376358"/>
                    <a:gd name="connsiteY531" fmla="*/ 76195 h 441450"/>
                    <a:gd name="connsiteX532" fmla="*/ 78400 w 376358"/>
                    <a:gd name="connsiteY532" fmla="*/ 76695 h 441450"/>
                    <a:gd name="connsiteX533" fmla="*/ 79570 w 376358"/>
                    <a:gd name="connsiteY533" fmla="*/ 76805 h 441450"/>
                    <a:gd name="connsiteX534" fmla="*/ 80887 w 376358"/>
                    <a:gd name="connsiteY534" fmla="*/ 77037 h 441450"/>
                    <a:gd name="connsiteX535" fmla="*/ 82642 w 376358"/>
                    <a:gd name="connsiteY535" fmla="*/ 77354 h 441450"/>
                    <a:gd name="connsiteX536" fmla="*/ 83971 w 376358"/>
                    <a:gd name="connsiteY536" fmla="*/ 77586 h 441450"/>
                    <a:gd name="connsiteX537" fmla="*/ 85751 w 376358"/>
                    <a:gd name="connsiteY537" fmla="*/ 77903 h 441450"/>
                    <a:gd name="connsiteX538" fmla="*/ 87482 w 376358"/>
                    <a:gd name="connsiteY538" fmla="*/ 78477 h 441450"/>
                    <a:gd name="connsiteX539" fmla="*/ 97113 w 376358"/>
                    <a:gd name="connsiteY539" fmla="*/ 81710 h 441450"/>
                    <a:gd name="connsiteX540" fmla="*/ 100332 w 376358"/>
                    <a:gd name="connsiteY540" fmla="*/ 82784 h 441450"/>
                    <a:gd name="connsiteX541" fmla="*/ 101660 w 376358"/>
                    <a:gd name="connsiteY541" fmla="*/ 83321 h 441450"/>
                    <a:gd name="connsiteX542" fmla="*/ 102989 w 376358"/>
                    <a:gd name="connsiteY542" fmla="*/ 83870 h 441450"/>
                    <a:gd name="connsiteX543" fmla="*/ 105196 w 376358"/>
                    <a:gd name="connsiteY543" fmla="*/ 84773 h 441450"/>
                    <a:gd name="connsiteX544" fmla="*/ 107817 w 376358"/>
                    <a:gd name="connsiteY544" fmla="*/ 85847 h 441450"/>
                    <a:gd name="connsiteX545" fmla="*/ 109133 w 376358"/>
                    <a:gd name="connsiteY545" fmla="*/ 86384 h 441450"/>
                    <a:gd name="connsiteX546" fmla="*/ 110182 w 376358"/>
                    <a:gd name="connsiteY546" fmla="*/ 86652 h 441450"/>
                    <a:gd name="connsiteX547" fmla="*/ 113278 w 376358"/>
                    <a:gd name="connsiteY547" fmla="*/ 87470 h 441450"/>
                    <a:gd name="connsiteX548" fmla="*/ 114254 w 376358"/>
                    <a:gd name="connsiteY548" fmla="*/ 87726 h 441450"/>
                    <a:gd name="connsiteX549" fmla="*/ 115143 w 376358"/>
                    <a:gd name="connsiteY549" fmla="*/ 87787 h 441450"/>
                    <a:gd name="connsiteX550" fmla="*/ 116448 w 376358"/>
                    <a:gd name="connsiteY550" fmla="*/ 87885 h 441450"/>
                    <a:gd name="connsiteX551" fmla="*/ 118203 w 376358"/>
                    <a:gd name="connsiteY551" fmla="*/ 88019 h 441450"/>
                    <a:gd name="connsiteX552" fmla="*/ 119557 w 376358"/>
                    <a:gd name="connsiteY552" fmla="*/ 87629 h 441450"/>
                    <a:gd name="connsiteX553" fmla="*/ 122714 w 376358"/>
                    <a:gd name="connsiteY553" fmla="*/ 86738 h 441450"/>
                    <a:gd name="connsiteX554" fmla="*/ 123616 w 376358"/>
                    <a:gd name="connsiteY554" fmla="*/ 86482 h 441450"/>
                    <a:gd name="connsiteX555" fmla="*/ 124506 w 376358"/>
                    <a:gd name="connsiteY555" fmla="*/ 86091 h 441450"/>
                    <a:gd name="connsiteX556" fmla="*/ 130736 w 376358"/>
                    <a:gd name="connsiteY556" fmla="*/ 83345 h 441450"/>
                    <a:gd name="connsiteX557" fmla="*/ 132077 w 376358"/>
                    <a:gd name="connsiteY557" fmla="*/ 82760 h 441450"/>
                    <a:gd name="connsiteX558" fmla="*/ 132528 w 376358"/>
                    <a:gd name="connsiteY558" fmla="*/ 82540 h 441450"/>
                    <a:gd name="connsiteX559" fmla="*/ 134344 w 376358"/>
                    <a:gd name="connsiteY559" fmla="*/ 81710 h 441450"/>
                    <a:gd name="connsiteX560" fmla="*/ 137855 w 376358"/>
                    <a:gd name="connsiteY560" fmla="*/ 80087 h 441450"/>
                    <a:gd name="connsiteX561" fmla="*/ 139611 w 376358"/>
                    <a:gd name="connsiteY561" fmla="*/ 79282 h 441450"/>
                    <a:gd name="connsiteX562" fmla="*/ 141147 w 376358"/>
                    <a:gd name="connsiteY562" fmla="*/ 78232 h 441450"/>
                    <a:gd name="connsiteX563" fmla="*/ 142683 w 376358"/>
                    <a:gd name="connsiteY563" fmla="*/ 77183 h 441450"/>
                    <a:gd name="connsiteX564" fmla="*/ 143975 w 376358"/>
                    <a:gd name="connsiteY564" fmla="*/ 76304 h 441450"/>
                    <a:gd name="connsiteX565" fmla="*/ 145621 w 376358"/>
                    <a:gd name="connsiteY565" fmla="*/ 75316 h 441450"/>
                    <a:gd name="connsiteX566" fmla="*/ 146840 w 376358"/>
                    <a:gd name="connsiteY566" fmla="*/ 74572 h 441450"/>
                    <a:gd name="connsiteX567" fmla="*/ 147657 w 376358"/>
                    <a:gd name="connsiteY567" fmla="*/ 74084 h 441450"/>
                    <a:gd name="connsiteX568" fmla="*/ 148473 w 376358"/>
                    <a:gd name="connsiteY568" fmla="*/ 73595 h 441450"/>
                    <a:gd name="connsiteX569" fmla="*/ 149766 w 376358"/>
                    <a:gd name="connsiteY569" fmla="*/ 72936 h 441450"/>
                    <a:gd name="connsiteX570" fmla="*/ 151046 w 376358"/>
                    <a:gd name="connsiteY570" fmla="*/ 72278 h 441450"/>
                    <a:gd name="connsiteX571" fmla="*/ 154033 w 376358"/>
                    <a:gd name="connsiteY571" fmla="*/ 70752 h 441450"/>
                    <a:gd name="connsiteX572" fmla="*/ 157275 w 376358"/>
                    <a:gd name="connsiteY572" fmla="*/ 69593 h 441450"/>
                    <a:gd name="connsiteX573" fmla="*/ 158677 w 376358"/>
                    <a:gd name="connsiteY573" fmla="*/ 69093 h 441450"/>
                    <a:gd name="connsiteX574" fmla="*/ 159165 w 376358"/>
                    <a:gd name="connsiteY574" fmla="*/ 68958 h 441450"/>
                    <a:gd name="connsiteX575" fmla="*/ 160055 w 376358"/>
                    <a:gd name="connsiteY575" fmla="*/ 66994 h 441450"/>
                    <a:gd name="connsiteX576" fmla="*/ 163627 w 376358"/>
                    <a:gd name="connsiteY576" fmla="*/ 59184 h 441450"/>
                    <a:gd name="connsiteX577" fmla="*/ 164334 w 376358"/>
                    <a:gd name="connsiteY577" fmla="*/ 57829 h 441450"/>
                    <a:gd name="connsiteX578" fmla="*/ 165029 w 376358"/>
                    <a:gd name="connsiteY578" fmla="*/ 56463 h 441450"/>
                    <a:gd name="connsiteX579" fmla="*/ 166675 w 376358"/>
                    <a:gd name="connsiteY579" fmla="*/ 53302 h 441450"/>
                    <a:gd name="connsiteX580" fmla="*/ 167613 w 376358"/>
                    <a:gd name="connsiteY580" fmla="*/ 51484 h 441450"/>
                    <a:gd name="connsiteX581" fmla="*/ 168320 w 376358"/>
                    <a:gd name="connsiteY581" fmla="*/ 50129 h 441450"/>
                    <a:gd name="connsiteX582" fmla="*/ 169369 w 376358"/>
                    <a:gd name="connsiteY582" fmla="*/ 48336 h 441450"/>
                    <a:gd name="connsiteX583" fmla="*/ 172002 w 376358"/>
                    <a:gd name="connsiteY583" fmla="*/ 43857 h 441450"/>
                    <a:gd name="connsiteX584" fmla="*/ 172794 w 376358"/>
                    <a:gd name="connsiteY584" fmla="*/ 42515 h 441450"/>
                    <a:gd name="connsiteX585" fmla="*/ 173977 w 376358"/>
                    <a:gd name="connsiteY585" fmla="*/ 40855 h 441450"/>
                    <a:gd name="connsiteX586" fmla="*/ 177939 w 376358"/>
                    <a:gd name="connsiteY586" fmla="*/ 35279 h 441450"/>
                    <a:gd name="connsiteX587" fmla="*/ 178975 w 376358"/>
                    <a:gd name="connsiteY587" fmla="*/ 33814 h 441450"/>
                    <a:gd name="connsiteX588" fmla="*/ 179829 w 376358"/>
                    <a:gd name="connsiteY588" fmla="*/ 32789 h 441450"/>
                    <a:gd name="connsiteX589" fmla="*/ 181572 w 376358"/>
                    <a:gd name="connsiteY589" fmla="*/ 30678 h 441450"/>
                    <a:gd name="connsiteX590" fmla="*/ 182718 w 376358"/>
                    <a:gd name="connsiteY590" fmla="*/ 29287 h 441450"/>
                    <a:gd name="connsiteX591" fmla="*/ 183852 w 376358"/>
                    <a:gd name="connsiteY591" fmla="*/ 28237 h 441450"/>
                    <a:gd name="connsiteX592" fmla="*/ 186436 w 376358"/>
                    <a:gd name="connsiteY592" fmla="*/ 25833 h 441450"/>
                    <a:gd name="connsiteX593" fmla="*/ 187728 w 376358"/>
                    <a:gd name="connsiteY593" fmla="*/ 24650 h 441450"/>
                    <a:gd name="connsiteX594" fmla="*/ 189362 w 376358"/>
                    <a:gd name="connsiteY594" fmla="*/ 23478 h 441450"/>
                    <a:gd name="connsiteX595" fmla="*/ 190447 w 376358"/>
                    <a:gd name="connsiteY595" fmla="*/ 20257 h 441450"/>
                    <a:gd name="connsiteX596" fmla="*/ 191069 w 376358"/>
                    <a:gd name="connsiteY596" fmla="*/ 18390 h 441450"/>
                    <a:gd name="connsiteX597" fmla="*/ 192032 w 376358"/>
                    <a:gd name="connsiteY597" fmla="*/ 16657 h 441450"/>
                    <a:gd name="connsiteX598" fmla="*/ 194189 w 376358"/>
                    <a:gd name="connsiteY598" fmla="*/ 12764 h 441450"/>
                    <a:gd name="connsiteX599" fmla="*/ 198164 w 376358"/>
                    <a:gd name="connsiteY599" fmla="*/ 5882 h 441450"/>
                    <a:gd name="connsiteX600" fmla="*/ 198785 w 376358"/>
                    <a:gd name="connsiteY600" fmla="*/ 4808 h 441450"/>
                    <a:gd name="connsiteX601" fmla="*/ 199419 w 376358"/>
                    <a:gd name="connsiteY601" fmla="*/ 4088 h 441450"/>
                    <a:gd name="connsiteX602" fmla="*/ 200833 w 376358"/>
                    <a:gd name="connsiteY602" fmla="*/ 2514 h 441450"/>
                    <a:gd name="connsiteX603" fmla="*/ 201602 w 376358"/>
                    <a:gd name="connsiteY603" fmla="*/ 1660 h 441450"/>
                    <a:gd name="connsiteX604" fmla="*/ 202967 w 376358"/>
                    <a:gd name="connsiteY604" fmla="*/ 940 h 441450"/>
                    <a:gd name="connsiteX605" fmla="*/ 204710 w 376358"/>
                    <a:gd name="connsiteY605" fmla="*/ 0 h 441450"/>
                    <a:gd name="connsiteX606" fmla="*/ 206027 w 376358"/>
                    <a:gd name="connsiteY606" fmla="*/ 134 h 441450"/>
                    <a:gd name="connsiteX607" fmla="*/ 207978 w 376358"/>
                    <a:gd name="connsiteY607" fmla="*/ 329 h 441450"/>
                    <a:gd name="connsiteX608" fmla="*/ 214487 w 376358"/>
                    <a:gd name="connsiteY608" fmla="*/ 1306 h 441450"/>
                    <a:gd name="connsiteX609" fmla="*/ 217840 w 376358"/>
                    <a:gd name="connsiteY609" fmla="*/ 2270 h 441450"/>
                    <a:gd name="connsiteX610" fmla="*/ 218449 w 376358"/>
                    <a:gd name="connsiteY610" fmla="*/ 2441 h 441450"/>
                    <a:gd name="connsiteX611" fmla="*/ 219632 w 376358"/>
                    <a:gd name="connsiteY611" fmla="*/ 2758 h 441450"/>
                    <a:gd name="connsiteX612" fmla="*/ 221168 w 376358"/>
                    <a:gd name="connsiteY612" fmla="*/ 2941 h 441450"/>
                    <a:gd name="connsiteX613" fmla="*/ 221936 w 376358"/>
                    <a:gd name="connsiteY613" fmla="*/ 3026 h 441450"/>
                    <a:gd name="connsiteX614" fmla="*/ 222411 w 376358"/>
                    <a:gd name="connsiteY614" fmla="*/ 3087 h 44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376358" h="441450">
                      <a:moveTo>
                        <a:pt x="222411" y="3087"/>
                      </a:moveTo>
                      <a:lnTo>
                        <a:pt x="223923" y="3258"/>
                      </a:lnTo>
                      <a:lnTo>
                        <a:pt x="225240" y="3100"/>
                      </a:lnTo>
                      <a:lnTo>
                        <a:pt x="226983" y="2904"/>
                      </a:lnTo>
                      <a:lnTo>
                        <a:pt x="228885" y="2660"/>
                      </a:lnTo>
                      <a:lnTo>
                        <a:pt x="230311" y="2477"/>
                      </a:lnTo>
                      <a:lnTo>
                        <a:pt x="232932" y="1757"/>
                      </a:lnTo>
                      <a:lnTo>
                        <a:pt x="234225" y="1416"/>
                      </a:lnTo>
                      <a:lnTo>
                        <a:pt x="236382" y="830"/>
                      </a:lnTo>
                      <a:lnTo>
                        <a:pt x="238394" y="696"/>
                      </a:lnTo>
                      <a:lnTo>
                        <a:pt x="242136" y="476"/>
                      </a:lnTo>
                      <a:lnTo>
                        <a:pt x="244209" y="476"/>
                      </a:lnTo>
                      <a:lnTo>
                        <a:pt x="245148" y="476"/>
                      </a:lnTo>
                      <a:lnTo>
                        <a:pt x="245867" y="574"/>
                      </a:lnTo>
                      <a:lnTo>
                        <a:pt x="247452" y="781"/>
                      </a:lnTo>
                      <a:lnTo>
                        <a:pt x="248366" y="1062"/>
                      </a:lnTo>
                      <a:lnTo>
                        <a:pt x="249731" y="1477"/>
                      </a:lnTo>
                      <a:lnTo>
                        <a:pt x="251499" y="2001"/>
                      </a:lnTo>
                      <a:lnTo>
                        <a:pt x="252389" y="2258"/>
                      </a:lnTo>
                      <a:lnTo>
                        <a:pt x="253596" y="2917"/>
                      </a:lnTo>
                      <a:lnTo>
                        <a:pt x="254888" y="3612"/>
                      </a:lnTo>
                      <a:lnTo>
                        <a:pt x="255937" y="4173"/>
                      </a:lnTo>
                      <a:lnTo>
                        <a:pt x="256412" y="4588"/>
                      </a:lnTo>
                      <a:lnTo>
                        <a:pt x="257595" y="5613"/>
                      </a:lnTo>
                      <a:lnTo>
                        <a:pt x="258582" y="6016"/>
                      </a:lnTo>
                      <a:lnTo>
                        <a:pt x="262142" y="9274"/>
                      </a:lnTo>
                      <a:lnTo>
                        <a:pt x="262861" y="9933"/>
                      </a:lnTo>
                      <a:lnTo>
                        <a:pt x="263337" y="10507"/>
                      </a:lnTo>
                      <a:lnTo>
                        <a:pt x="265470" y="13094"/>
                      </a:lnTo>
                      <a:lnTo>
                        <a:pt x="266445" y="14277"/>
                      </a:lnTo>
                      <a:lnTo>
                        <a:pt x="267006" y="15705"/>
                      </a:lnTo>
                      <a:lnTo>
                        <a:pt x="268713" y="20062"/>
                      </a:lnTo>
                      <a:lnTo>
                        <a:pt x="269237" y="21404"/>
                      </a:lnTo>
                      <a:lnTo>
                        <a:pt x="269530" y="22966"/>
                      </a:lnTo>
                      <a:lnTo>
                        <a:pt x="270493" y="28091"/>
                      </a:lnTo>
                      <a:lnTo>
                        <a:pt x="270797" y="29738"/>
                      </a:lnTo>
                      <a:lnTo>
                        <a:pt x="270883" y="31874"/>
                      </a:lnTo>
                      <a:lnTo>
                        <a:pt x="271114" y="37219"/>
                      </a:lnTo>
                      <a:lnTo>
                        <a:pt x="271248" y="38793"/>
                      </a:lnTo>
                      <a:lnTo>
                        <a:pt x="271370" y="40050"/>
                      </a:lnTo>
                      <a:lnTo>
                        <a:pt x="271736" y="43991"/>
                      </a:lnTo>
                      <a:lnTo>
                        <a:pt x="275674" y="45834"/>
                      </a:lnTo>
                      <a:lnTo>
                        <a:pt x="278039" y="46944"/>
                      </a:lnTo>
                      <a:lnTo>
                        <a:pt x="280075" y="47542"/>
                      </a:lnTo>
                      <a:lnTo>
                        <a:pt x="281294" y="47896"/>
                      </a:lnTo>
                      <a:lnTo>
                        <a:pt x="282415" y="48616"/>
                      </a:lnTo>
                      <a:lnTo>
                        <a:pt x="284159" y="49727"/>
                      </a:lnTo>
                      <a:lnTo>
                        <a:pt x="284878" y="50190"/>
                      </a:lnTo>
                      <a:lnTo>
                        <a:pt x="285475" y="50813"/>
                      </a:lnTo>
                      <a:lnTo>
                        <a:pt x="286670" y="52045"/>
                      </a:lnTo>
                      <a:lnTo>
                        <a:pt x="287279" y="52668"/>
                      </a:lnTo>
                      <a:lnTo>
                        <a:pt x="287828" y="53619"/>
                      </a:lnTo>
                      <a:lnTo>
                        <a:pt x="289498" y="56487"/>
                      </a:lnTo>
                      <a:lnTo>
                        <a:pt x="290608" y="60368"/>
                      </a:lnTo>
                      <a:lnTo>
                        <a:pt x="290888" y="61417"/>
                      </a:lnTo>
                      <a:lnTo>
                        <a:pt x="290961" y="62039"/>
                      </a:lnTo>
                      <a:lnTo>
                        <a:pt x="291241" y="64309"/>
                      </a:lnTo>
                      <a:lnTo>
                        <a:pt x="292107" y="64492"/>
                      </a:lnTo>
                      <a:lnTo>
                        <a:pt x="295947" y="64736"/>
                      </a:lnTo>
                      <a:lnTo>
                        <a:pt x="302677" y="65151"/>
                      </a:lnTo>
                      <a:lnTo>
                        <a:pt x="303152" y="65188"/>
                      </a:lnTo>
                      <a:lnTo>
                        <a:pt x="303981" y="65188"/>
                      </a:lnTo>
                      <a:lnTo>
                        <a:pt x="307199" y="65188"/>
                      </a:lnTo>
                      <a:lnTo>
                        <a:pt x="309065" y="65188"/>
                      </a:lnTo>
                      <a:lnTo>
                        <a:pt x="311795" y="64541"/>
                      </a:lnTo>
                      <a:lnTo>
                        <a:pt x="314977" y="63797"/>
                      </a:lnTo>
                      <a:lnTo>
                        <a:pt x="319012" y="62955"/>
                      </a:lnTo>
                      <a:lnTo>
                        <a:pt x="320792" y="62588"/>
                      </a:lnTo>
                      <a:lnTo>
                        <a:pt x="322341" y="63064"/>
                      </a:lnTo>
                      <a:lnTo>
                        <a:pt x="323913" y="63565"/>
                      </a:lnTo>
                      <a:lnTo>
                        <a:pt x="325266" y="64102"/>
                      </a:lnTo>
                      <a:lnTo>
                        <a:pt x="326583" y="64553"/>
                      </a:lnTo>
                      <a:lnTo>
                        <a:pt x="327875" y="65615"/>
                      </a:lnTo>
                      <a:lnTo>
                        <a:pt x="328473" y="66628"/>
                      </a:lnTo>
                      <a:lnTo>
                        <a:pt x="329594" y="67994"/>
                      </a:lnTo>
                      <a:lnTo>
                        <a:pt x="330899" y="68922"/>
                      </a:lnTo>
                      <a:lnTo>
                        <a:pt x="332203" y="69324"/>
                      </a:lnTo>
                      <a:lnTo>
                        <a:pt x="333642" y="69117"/>
                      </a:lnTo>
                      <a:lnTo>
                        <a:pt x="334105" y="69056"/>
                      </a:lnTo>
                      <a:lnTo>
                        <a:pt x="334580" y="68995"/>
                      </a:lnTo>
                      <a:lnTo>
                        <a:pt x="336884" y="68324"/>
                      </a:lnTo>
                      <a:lnTo>
                        <a:pt x="337774" y="67726"/>
                      </a:lnTo>
                      <a:lnTo>
                        <a:pt x="337787" y="66811"/>
                      </a:lnTo>
                      <a:lnTo>
                        <a:pt x="337896" y="65883"/>
                      </a:lnTo>
                      <a:lnTo>
                        <a:pt x="338725" y="65017"/>
                      </a:lnTo>
                      <a:lnTo>
                        <a:pt x="339493" y="64553"/>
                      </a:lnTo>
                      <a:lnTo>
                        <a:pt x="341151" y="64419"/>
                      </a:lnTo>
                      <a:lnTo>
                        <a:pt x="342578" y="64687"/>
                      </a:lnTo>
                      <a:lnTo>
                        <a:pt x="343906" y="65298"/>
                      </a:lnTo>
                      <a:lnTo>
                        <a:pt x="345528" y="65932"/>
                      </a:lnTo>
                      <a:lnTo>
                        <a:pt x="347259" y="66676"/>
                      </a:lnTo>
                      <a:lnTo>
                        <a:pt x="349331" y="66542"/>
                      </a:lnTo>
                      <a:lnTo>
                        <a:pt x="350575" y="65944"/>
                      </a:lnTo>
                      <a:lnTo>
                        <a:pt x="351709" y="65017"/>
                      </a:lnTo>
                      <a:lnTo>
                        <a:pt x="352355" y="63760"/>
                      </a:lnTo>
                      <a:lnTo>
                        <a:pt x="352233" y="62772"/>
                      </a:lnTo>
                      <a:lnTo>
                        <a:pt x="352233" y="61173"/>
                      </a:lnTo>
                      <a:lnTo>
                        <a:pt x="353184" y="59721"/>
                      </a:lnTo>
                      <a:lnTo>
                        <a:pt x="354903" y="58598"/>
                      </a:lnTo>
                      <a:lnTo>
                        <a:pt x="355914" y="58195"/>
                      </a:lnTo>
                      <a:lnTo>
                        <a:pt x="356512" y="58147"/>
                      </a:lnTo>
                      <a:lnTo>
                        <a:pt x="357987" y="58000"/>
                      </a:lnTo>
                      <a:lnTo>
                        <a:pt x="360949" y="57597"/>
                      </a:lnTo>
                      <a:lnTo>
                        <a:pt x="362047" y="57219"/>
                      </a:lnTo>
                      <a:lnTo>
                        <a:pt x="363083" y="57207"/>
                      </a:lnTo>
                      <a:lnTo>
                        <a:pt x="364509" y="56548"/>
                      </a:lnTo>
                      <a:lnTo>
                        <a:pt x="365131" y="56145"/>
                      </a:lnTo>
                      <a:lnTo>
                        <a:pt x="365752" y="55755"/>
                      </a:lnTo>
                      <a:lnTo>
                        <a:pt x="366874" y="55682"/>
                      </a:lnTo>
                      <a:lnTo>
                        <a:pt x="365765" y="57378"/>
                      </a:lnTo>
                      <a:lnTo>
                        <a:pt x="365180" y="58159"/>
                      </a:lnTo>
                      <a:lnTo>
                        <a:pt x="364777" y="58647"/>
                      </a:lnTo>
                      <a:lnTo>
                        <a:pt x="363022" y="60709"/>
                      </a:lnTo>
                      <a:lnTo>
                        <a:pt x="362254" y="61881"/>
                      </a:lnTo>
                      <a:lnTo>
                        <a:pt x="361717" y="62698"/>
                      </a:lnTo>
                      <a:lnTo>
                        <a:pt x="359889" y="65346"/>
                      </a:lnTo>
                      <a:lnTo>
                        <a:pt x="359572" y="66237"/>
                      </a:lnTo>
                      <a:lnTo>
                        <a:pt x="359169" y="67396"/>
                      </a:lnTo>
                      <a:lnTo>
                        <a:pt x="358584" y="68922"/>
                      </a:lnTo>
                      <a:lnTo>
                        <a:pt x="358755" y="70618"/>
                      </a:lnTo>
                      <a:lnTo>
                        <a:pt x="358755" y="72302"/>
                      </a:lnTo>
                      <a:lnTo>
                        <a:pt x="358219" y="74352"/>
                      </a:lnTo>
                      <a:lnTo>
                        <a:pt x="357329" y="76536"/>
                      </a:lnTo>
                      <a:lnTo>
                        <a:pt x="356646" y="77952"/>
                      </a:lnTo>
                      <a:lnTo>
                        <a:pt x="355853" y="80039"/>
                      </a:lnTo>
                      <a:lnTo>
                        <a:pt x="355500" y="81759"/>
                      </a:lnTo>
                      <a:lnTo>
                        <a:pt x="355500" y="82687"/>
                      </a:lnTo>
                      <a:lnTo>
                        <a:pt x="355671" y="83821"/>
                      </a:lnTo>
                      <a:lnTo>
                        <a:pt x="356183" y="84895"/>
                      </a:lnTo>
                      <a:lnTo>
                        <a:pt x="356804" y="86201"/>
                      </a:lnTo>
                      <a:lnTo>
                        <a:pt x="358255" y="88959"/>
                      </a:lnTo>
                      <a:lnTo>
                        <a:pt x="358755" y="89911"/>
                      </a:lnTo>
                      <a:lnTo>
                        <a:pt x="359694" y="91058"/>
                      </a:lnTo>
                      <a:lnTo>
                        <a:pt x="361900" y="93742"/>
                      </a:lnTo>
                      <a:lnTo>
                        <a:pt x="364546" y="97098"/>
                      </a:lnTo>
                      <a:lnTo>
                        <a:pt x="365862" y="98782"/>
                      </a:lnTo>
                      <a:lnTo>
                        <a:pt x="367203" y="100381"/>
                      </a:lnTo>
                      <a:lnTo>
                        <a:pt x="371848" y="105982"/>
                      </a:lnTo>
                      <a:lnTo>
                        <a:pt x="373518" y="107983"/>
                      </a:lnTo>
                      <a:lnTo>
                        <a:pt x="374371" y="109069"/>
                      </a:lnTo>
                      <a:lnTo>
                        <a:pt x="376359" y="111619"/>
                      </a:lnTo>
                      <a:lnTo>
                        <a:pt x="375140" y="111436"/>
                      </a:lnTo>
                      <a:lnTo>
                        <a:pt x="372994" y="111119"/>
                      </a:lnTo>
                      <a:lnTo>
                        <a:pt x="370568" y="110326"/>
                      </a:lnTo>
                      <a:lnTo>
                        <a:pt x="368825" y="109740"/>
                      </a:lnTo>
                      <a:lnTo>
                        <a:pt x="366508" y="109142"/>
                      </a:lnTo>
                      <a:lnTo>
                        <a:pt x="365216" y="108801"/>
                      </a:lnTo>
                      <a:lnTo>
                        <a:pt x="363839" y="108398"/>
                      </a:lnTo>
                      <a:lnTo>
                        <a:pt x="362010" y="107861"/>
                      </a:lnTo>
                      <a:lnTo>
                        <a:pt x="361047" y="107580"/>
                      </a:lnTo>
                      <a:lnTo>
                        <a:pt x="357426" y="106507"/>
                      </a:lnTo>
                      <a:lnTo>
                        <a:pt x="355536" y="105945"/>
                      </a:lnTo>
                      <a:lnTo>
                        <a:pt x="353208" y="105591"/>
                      </a:lnTo>
                      <a:lnTo>
                        <a:pt x="352733" y="105518"/>
                      </a:lnTo>
                      <a:lnTo>
                        <a:pt x="349465" y="105030"/>
                      </a:lnTo>
                      <a:lnTo>
                        <a:pt x="346125" y="104505"/>
                      </a:lnTo>
                      <a:lnTo>
                        <a:pt x="344882" y="104310"/>
                      </a:lnTo>
                      <a:lnTo>
                        <a:pt x="343979" y="104298"/>
                      </a:lnTo>
                      <a:lnTo>
                        <a:pt x="341493" y="104261"/>
                      </a:lnTo>
                      <a:lnTo>
                        <a:pt x="340530" y="104249"/>
                      </a:lnTo>
                      <a:lnTo>
                        <a:pt x="339615" y="104456"/>
                      </a:lnTo>
                      <a:lnTo>
                        <a:pt x="338055" y="104798"/>
                      </a:lnTo>
                      <a:lnTo>
                        <a:pt x="336970" y="105042"/>
                      </a:lnTo>
                      <a:lnTo>
                        <a:pt x="336177" y="105530"/>
                      </a:lnTo>
                      <a:lnTo>
                        <a:pt x="334385" y="106629"/>
                      </a:lnTo>
                      <a:lnTo>
                        <a:pt x="332398" y="108337"/>
                      </a:lnTo>
                      <a:lnTo>
                        <a:pt x="331203" y="109399"/>
                      </a:lnTo>
                      <a:lnTo>
                        <a:pt x="331837" y="111266"/>
                      </a:lnTo>
                      <a:lnTo>
                        <a:pt x="333739" y="116879"/>
                      </a:lnTo>
                      <a:lnTo>
                        <a:pt x="334190" y="118233"/>
                      </a:lnTo>
                      <a:lnTo>
                        <a:pt x="335092" y="119564"/>
                      </a:lnTo>
                      <a:lnTo>
                        <a:pt x="335629" y="120357"/>
                      </a:lnTo>
                      <a:lnTo>
                        <a:pt x="337799" y="123554"/>
                      </a:lnTo>
                      <a:lnTo>
                        <a:pt x="338518" y="124774"/>
                      </a:lnTo>
                      <a:lnTo>
                        <a:pt x="339737" y="126824"/>
                      </a:lnTo>
                      <a:lnTo>
                        <a:pt x="340176" y="128813"/>
                      </a:lnTo>
                      <a:lnTo>
                        <a:pt x="340956" y="132291"/>
                      </a:lnTo>
                      <a:lnTo>
                        <a:pt x="342139" y="136696"/>
                      </a:lnTo>
                      <a:lnTo>
                        <a:pt x="342602" y="138698"/>
                      </a:lnTo>
                      <a:lnTo>
                        <a:pt x="342943" y="140211"/>
                      </a:lnTo>
                      <a:lnTo>
                        <a:pt x="342931" y="143310"/>
                      </a:lnTo>
                      <a:lnTo>
                        <a:pt x="342736" y="144225"/>
                      </a:lnTo>
                      <a:lnTo>
                        <a:pt x="342236" y="146446"/>
                      </a:lnTo>
                      <a:lnTo>
                        <a:pt x="341895" y="148033"/>
                      </a:lnTo>
                      <a:lnTo>
                        <a:pt x="340859" y="149570"/>
                      </a:lnTo>
                      <a:lnTo>
                        <a:pt x="336763" y="155733"/>
                      </a:lnTo>
                      <a:lnTo>
                        <a:pt x="334373" y="159613"/>
                      </a:lnTo>
                      <a:lnTo>
                        <a:pt x="332959" y="161907"/>
                      </a:lnTo>
                      <a:lnTo>
                        <a:pt x="329424" y="167167"/>
                      </a:lnTo>
                      <a:lnTo>
                        <a:pt x="328253" y="168900"/>
                      </a:lnTo>
                      <a:lnTo>
                        <a:pt x="327863" y="170462"/>
                      </a:lnTo>
                      <a:lnTo>
                        <a:pt x="327046" y="173805"/>
                      </a:lnTo>
                      <a:lnTo>
                        <a:pt x="326717" y="175148"/>
                      </a:lnTo>
                      <a:lnTo>
                        <a:pt x="326729" y="176758"/>
                      </a:lnTo>
                      <a:lnTo>
                        <a:pt x="326790" y="180883"/>
                      </a:lnTo>
                      <a:lnTo>
                        <a:pt x="326803" y="181957"/>
                      </a:lnTo>
                      <a:lnTo>
                        <a:pt x="326937" y="183079"/>
                      </a:lnTo>
                      <a:lnTo>
                        <a:pt x="327558" y="187936"/>
                      </a:lnTo>
                      <a:lnTo>
                        <a:pt x="327839" y="190133"/>
                      </a:lnTo>
                      <a:lnTo>
                        <a:pt x="328716" y="193183"/>
                      </a:lnTo>
                      <a:lnTo>
                        <a:pt x="329302" y="195246"/>
                      </a:lnTo>
                      <a:lnTo>
                        <a:pt x="329814" y="198821"/>
                      </a:lnTo>
                      <a:lnTo>
                        <a:pt x="329350" y="200407"/>
                      </a:lnTo>
                      <a:lnTo>
                        <a:pt x="328241" y="204166"/>
                      </a:lnTo>
                      <a:lnTo>
                        <a:pt x="326741" y="206301"/>
                      </a:lnTo>
                      <a:lnTo>
                        <a:pt x="325827" y="207607"/>
                      </a:lnTo>
                      <a:lnTo>
                        <a:pt x="325352" y="208266"/>
                      </a:lnTo>
                      <a:lnTo>
                        <a:pt x="323450" y="210877"/>
                      </a:lnTo>
                      <a:lnTo>
                        <a:pt x="322499" y="212171"/>
                      </a:lnTo>
                      <a:lnTo>
                        <a:pt x="321377" y="213342"/>
                      </a:lnTo>
                      <a:lnTo>
                        <a:pt x="319122" y="215685"/>
                      </a:lnTo>
                      <a:lnTo>
                        <a:pt x="318269" y="216576"/>
                      </a:lnTo>
                      <a:lnTo>
                        <a:pt x="317403" y="217443"/>
                      </a:lnTo>
                      <a:lnTo>
                        <a:pt x="314270" y="220579"/>
                      </a:lnTo>
                      <a:lnTo>
                        <a:pt x="310857" y="223080"/>
                      </a:lnTo>
                      <a:lnTo>
                        <a:pt x="309028" y="224423"/>
                      </a:lnTo>
                      <a:lnTo>
                        <a:pt x="306919" y="225850"/>
                      </a:lnTo>
                      <a:lnTo>
                        <a:pt x="305176" y="227022"/>
                      </a:lnTo>
                      <a:lnTo>
                        <a:pt x="304115" y="227742"/>
                      </a:lnTo>
                      <a:lnTo>
                        <a:pt x="303408" y="228193"/>
                      </a:lnTo>
                      <a:lnTo>
                        <a:pt x="301835" y="229182"/>
                      </a:lnTo>
                      <a:lnTo>
                        <a:pt x="300787" y="229841"/>
                      </a:lnTo>
                      <a:lnTo>
                        <a:pt x="299739" y="230500"/>
                      </a:lnTo>
                      <a:lnTo>
                        <a:pt x="298751" y="231012"/>
                      </a:lnTo>
                      <a:lnTo>
                        <a:pt x="297764" y="231525"/>
                      </a:lnTo>
                      <a:lnTo>
                        <a:pt x="296362" y="232245"/>
                      </a:lnTo>
                      <a:lnTo>
                        <a:pt x="294618" y="232855"/>
                      </a:lnTo>
                      <a:lnTo>
                        <a:pt x="293399" y="233270"/>
                      </a:lnTo>
                      <a:lnTo>
                        <a:pt x="292168" y="233697"/>
                      </a:lnTo>
                      <a:lnTo>
                        <a:pt x="290864" y="234307"/>
                      </a:lnTo>
                      <a:lnTo>
                        <a:pt x="286451" y="236369"/>
                      </a:lnTo>
                      <a:lnTo>
                        <a:pt x="284695" y="237297"/>
                      </a:lnTo>
                      <a:lnTo>
                        <a:pt x="283013" y="238187"/>
                      </a:lnTo>
                      <a:lnTo>
                        <a:pt x="281794" y="239286"/>
                      </a:lnTo>
                      <a:lnTo>
                        <a:pt x="279368" y="241482"/>
                      </a:lnTo>
                      <a:lnTo>
                        <a:pt x="278831" y="242019"/>
                      </a:lnTo>
                      <a:lnTo>
                        <a:pt x="277063" y="243862"/>
                      </a:lnTo>
                      <a:lnTo>
                        <a:pt x="276417" y="244545"/>
                      </a:lnTo>
                      <a:lnTo>
                        <a:pt x="275869" y="245229"/>
                      </a:lnTo>
                      <a:lnTo>
                        <a:pt x="275186" y="246095"/>
                      </a:lnTo>
                      <a:lnTo>
                        <a:pt x="273833" y="247803"/>
                      </a:lnTo>
                      <a:lnTo>
                        <a:pt x="272943" y="249255"/>
                      </a:lnTo>
                      <a:lnTo>
                        <a:pt x="270541" y="253209"/>
                      </a:lnTo>
                      <a:lnTo>
                        <a:pt x="269578" y="254808"/>
                      </a:lnTo>
                      <a:lnTo>
                        <a:pt x="268713" y="256235"/>
                      </a:lnTo>
                      <a:lnTo>
                        <a:pt x="268176" y="257163"/>
                      </a:lnTo>
                      <a:lnTo>
                        <a:pt x="266506" y="260104"/>
                      </a:lnTo>
                      <a:lnTo>
                        <a:pt x="263824" y="263691"/>
                      </a:lnTo>
                      <a:lnTo>
                        <a:pt x="262861" y="264960"/>
                      </a:lnTo>
                      <a:lnTo>
                        <a:pt x="261886" y="266034"/>
                      </a:lnTo>
                      <a:lnTo>
                        <a:pt x="259606" y="268524"/>
                      </a:lnTo>
                      <a:lnTo>
                        <a:pt x="258631" y="269585"/>
                      </a:lnTo>
                      <a:lnTo>
                        <a:pt x="257156" y="270806"/>
                      </a:lnTo>
                      <a:lnTo>
                        <a:pt x="256424" y="271416"/>
                      </a:lnTo>
                      <a:lnTo>
                        <a:pt x="255315" y="272331"/>
                      </a:lnTo>
                      <a:lnTo>
                        <a:pt x="254108" y="273161"/>
                      </a:lnTo>
                      <a:lnTo>
                        <a:pt x="253303" y="273722"/>
                      </a:lnTo>
                      <a:lnTo>
                        <a:pt x="248866" y="276797"/>
                      </a:lnTo>
                      <a:lnTo>
                        <a:pt x="247257" y="277920"/>
                      </a:lnTo>
                      <a:lnTo>
                        <a:pt x="246050" y="278762"/>
                      </a:lnTo>
                      <a:lnTo>
                        <a:pt x="244928" y="279665"/>
                      </a:lnTo>
                      <a:lnTo>
                        <a:pt x="243441" y="280873"/>
                      </a:lnTo>
                      <a:lnTo>
                        <a:pt x="240283" y="283436"/>
                      </a:lnTo>
                      <a:lnTo>
                        <a:pt x="238638" y="284766"/>
                      </a:lnTo>
                      <a:lnTo>
                        <a:pt x="236809" y="286254"/>
                      </a:lnTo>
                      <a:lnTo>
                        <a:pt x="235809" y="287206"/>
                      </a:lnTo>
                      <a:lnTo>
                        <a:pt x="234944" y="288024"/>
                      </a:lnTo>
                      <a:lnTo>
                        <a:pt x="233749" y="289317"/>
                      </a:lnTo>
                      <a:lnTo>
                        <a:pt x="231140" y="291624"/>
                      </a:lnTo>
                      <a:lnTo>
                        <a:pt x="226959" y="295638"/>
                      </a:lnTo>
                      <a:lnTo>
                        <a:pt x="225520" y="297017"/>
                      </a:lnTo>
                      <a:lnTo>
                        <a:pt x="225167" y="297359"/>
                      </a:lnTo>
                      <a:lnTo>
                        <a:pt x="223691" y="298689"/>
                      </a:lnTo>
                      <a:lnTo>
                        <a:pt x="220753" y="301337"/>
                      </a:lnTo>
                      <a:lnTo>
                        <a:pt x="218913" y="303009"/>
                      </a:lnTo>
                      <a:lnTo>
                        <a:pt x="218169" y="303583"/>
                      </a:lnTo>
                      <a:lnTo>
                        <a:pt x="214829" y="306218"/>
                      </a:lnTo>
                      <a:lnTo>
                        <a:pt x="214085" y="306804"/>
                      </a:lnTo>
                      <a:lnTo>
                        <a:pt x="213329" y="307390"/>
                      </a:lnTo>
                      <a:lnTo>
                        <a:pt x="211610" y="308378"/>
                      </a:lnTo>
                      <a:lnTo>
                        <a:pt x="210854" y="308818"/>
                      </a:lnTo>
                      <a:lnTo>
                        <a:pt x="209087" y="309843"/>
                      </a:lnTo>
                      <a:lnTo>
                        <a:pt x="207734" y="311075"/>
                      </a:lnTo>
                      <a:lnTo>
                        <a:pt x="206563" y="312161"/>
                      </a:lnTo>
                      <a:lnTo>
                        <a:pt x="204454" y="313369"/>
                      </a:lnTo>
                      <a:lnTo>
                        <a:pt x="203199" y="314089"/>
                      </a:lnTo>
                      <a:lnTo>
                        <a:pt x="199359" y="316298"/>
                      </a:lnTo>
                      <a:lnTo>
                        <a:pt x="198505" y="316798"/>
                      </a:lnTo>
                      <a:lnTo>
                        <a:pt x="197664" y="317225"/>
                      </a:lnTo>
                      <a:lnTo>
                        <a:pt x="196396" y="317872"/>
                      </a:lnTo>
                      <a:lnTo>
                        <a:pt x="191349" y="320459"/>
                      </a:lnTo>
                      <a:lnTo>
                        <a:pt x="190483" y="320898"/>
                      </a:lnTo>
                      <a:lnTo>
                        <a:pt x="189386" y="321472"/>
                      </a:lnTo>
                      <a:lnTo>
                        <a:pt x="188313" y="322021"/>
                      </a:lnTo>
                      <a:lnTo>
                        <a:pt x="186119" y="323229"/>
                      </a:lnTo>
                      <a:lnTo>
                        <a:pt x="182608" y="325182"/>
                      </a:lnTo>
                      <a:lnTo>
                        <a:pt x="179731" y="326780"/>
                      </a:lnTo>
                      <a:lnTo>
                        <a:pt x="178500" y="327463"/>
                      </a:lnTo>
                      <a:lnTo>
                        <a:pt x="177268" y="328147"/>
                      </a:lnTo>
                      <a:lnTo>
                        <a:pt x="176086" y="328952"/>
                      </a:lnTo>
                      <a:lnTo>
                        <a:pt x="174891" y="329770"/>
                      </a:lnTo>
                      <a:lnTo>
                        <a:pt x="171331" y="332198"/>
                      </a:lnTo>
                      <a:lnTo>
                        <a:pt x="169113" y="333711"/>
                      </a:lnTo>
                      <a:lnTo>
                        <a:pt x="165102" y="336445"/>
                      </a:lnTo>
                      <a:lnTo>
                        <a:pt x="163493" y="337543"/>
                      </a:lnTo>
                      <a:lnTo>
                        <a:pt x="161896" y="338641"/>
                      </a:lnTo>
                      <a:lnTo>
                        <a:pt x="160738" y="339630"/>
                      </a:lnTo>
                      <a:lnTo>
                        <a:pt x="155727" y="343925"/>
                      </a:lnTo>
                      <a:lnTo>
                        <a:pt x="154569" y="344913"/>
                      </a:lnTo>
                      <a:lnTo>
                        <a:pt x="153801" y="345572"/>
                      </a:lnTo>
                      <a:lnTo>
                        <a:pt x="153362" y="345951"/>
                      </a:lnTo>
                      <a:lnTo>
                        <a:pt x="152826" y="346500"/>
                      </a:lnTo>
                      <a:lnTo>
                        <a:pt x="151668" y="347684"/>
                      </a:lnTo>
                      <a:lnTo>
                        <a:pt x="150388" y="349002"/>
                      </a:lnTo>
                      <a:lnTo>
                        <a:pt x="148717" y="350710"/>
                      </a:lnTo>
                      <a:lnTo>
                        <a:pt x="147803" y="351637"/>
                      </a:lnTo>
                      <a:lnTo>
                        <a:pt x="146608" y="352858"/>
                      </a:lnTo>
                      <a:lnTo>
                        <a:pt x="145279" y="354432"/>
                      </a:lnTo>
                      <a:lnTo>
                        <a:pt x="142171" y="358129"/>
                      </a:lnTo>
                      <a:lnTo>
                        <a:pt x="141269" y="359191"/>
                      </a:lnTo>
                      <a:lnTo>
                        <a:pt x="140684" y="359923"/>
                      </a:lnTo>
                      <a:lnTo>
                        <a:pt x="139513" y="361375"/>
                      </a:lnTo>
                      <a:lnTo>
                        <a:pt x="138928" y="362107"/>
                      </a:lnTo>
                      <a:lnTo>
                        <a:pt x="138513" y="362632"/>
                      </a:lnTo>
                      <a:lnTo>
                        <a:pt x="137319" y="364231"/>
                      </a:lnTo>
                      <a:lnTo>
                        <a:pt x="134637" y="367818"/>
                      </a:lnTo>
                      <a:lnTo>
                        <a:pt x="132845" y="370210"/>
                      </a:lnTo>
                      <a:lnTo>
                        <a:pt x="132040" y="371491"/>
                      </a:lnTo>
                      <a:lnTo>
                        <a:pt x="131504" y="372345"/>
                      </a:lnTo>
                      <a:lnTo>
                        <a:pt x="130090" y="374603"/>
                      </a:lnTo>
                      <a:lnTo>
                        <a:pt x="129358" y="375762"/>
                      </a:lnTo>
                      <a:lnTo>
                        <a:pt x="128614" y="377080"/>
                      </a:lnTo>
                      <a:lnTo>
                        <a:pt x="125652" y="382364"/>
                      </a:lnTo>
                      <a:lnTo>
                        <a:pt x="121422" y="391528"/>
                      </a:lnTo>
                      <a:lnTo>
                        <a:pt x="120751" y="392968"/>
                      </a:lnTo>
                      <a:lnTo>
                        <a:pt x="120081" y="394421"/>
                      </a:lnTo>
                      <a:lnTo>
                        <a:pt x="119678" y="395409"/>
                      </a:lnTo>
                      <a:lnTo>
                        <a:pt x="119081" y="396885"/>
                      </a:lnTo>
                      <a:lnTo>
                        <a:pt x="115485" y="405769"/>
                      </a:lnTo>
                      <a:lnTo>
                        <a:pt x="114997" y="406977"/>
                      </a:lnTo>
                      <a:lnTo>
                        <a:pt x="114424" y="408442"/>
                      </a:lnTo>
                      <a:lnTo>
                        <a:pt x="114229" y="408942"/>
                      </a:lnTo>
                      <a:lnTo>
                        <a:pt x="113254" y="411419"/>
                      </a:lnTo>
                      <a:lnTo>
                        <a:pt x="112596" y="413420"/>
                      </a:lnTo>
                      <a:lnTo>
                        <a:pt x="111608" y="416410"/>
                      </a:lnTo>
                      <a:lnTo>
                        <a:pt x="110365" y="420242"/>
                      </a:lnTo>
                      <a:lnTo>
                        <a:pt x="109804" y="421950"/>
                      </a:lnTo>
                      <a:lnTo>
                        <a:pt x="108975" y="423219"/>
                      </a:lnTo>
                      <a:lnTo>
                        <a:pt x="107902" y="424854"/>
                      </a:lnTo>
                      <a:lnTo>
                        <a:pt x="107329" y="425733"/>
                      </a:lnTo>
                      <a:lnTo>
                        <a:pt x="106537" y="426636"/>
                      </a:lnTo>
                      <a:lnTo>
                        <a:pt x="104403" y="429040"/>
                      </a:lnTo>
                      <a:lnTo>
                        <a:pt x="103928" y="429565"/>
                      </a:lnTo>
                      <a:lnTo>
                        <a:pt x="103550" y="429919"/>
                      </a:lnTo>
                      <a:lnTo>
                        <a:pt x="101258" y="431981"/>
                      </a:lnTo>
                      <a:lnTo>
                        <a:pt x="100063" y="433055"/>
                      </a:lnTo>
                      <a:lnTo>
                        <a:pt x="98747" y="433677"/>
                      </a:lnTo>
                      <a:lnTo>
                        <a:pt x="95248" y="435337"/>
                      </a:lnTo>
                      <a:lnTo>
                        <a:pt x="93919" y="435971"/>
                      </a:lnTo>
                      <a:lnTo>
                        <a:pt x="92164" y="436325"/>
                      </a:lnTo>
                      <a:lnTo>
                        <a:pt x="89823" y="436813"/>
                      </a:lnTo>
                      <a:lnTo>
                        <a:pt x="88970" y="436984"/>
                      </a:lnTo>
                      <a:lnTo>
                        <a:pt x="87397" y="437228"/>
                      </a:lnTo>
                      <a:lnTo>
                        <a:pt x="84812" y="437631"/>
                      </a:lnTo>
                      <a:lnTo>
                        <a:pt x="81545" y="438607"/>
                      </a:lnTo>
                      <a:lnTo>
                        <a:pt x="80619" y="439071"/>
                      </a:lnTo>
                      <a:lnTo>
                        <a:pt x="77230" y="440767"/>
                      </a:lnTo>
                      <a:lnTo>
                        <a:pt x="73694" y="441316"/>
                      </a:lnTo>
                      <a:lnTo>
                        <a:pt x="72756" y="441450"/>
                      </a:lnTo>
                      <a:lnTo>
                        <a:pt x="72036" y="441426"/>
                      </a:lnTo>
                      <a:lnTo>
                        <a:pt x="71329" y="441389"/>
                      </a:lnTo>
                      <a:lnTo>
                        <a:pt x="64905" y="441157"/>
                      </a:lnTo>
                      <a:lnTo>
                        <a:pt x="59102" y="440059"/>
                      </a:lnTo>
                      <a:lnTo>
                        <a:pt x="58224" y="439888"/>
                      </a:lnTo>
                      <a:lnTo>
                        <a:pt x="57529" y="439449"/>
                      </a:lnTo>
                      <a:lnTo>
                        <a:pt x="56200" y="438619"/>
                      </a:lnTo>
                      <a:lnTo>
                        <a:pt x="55201" y="437985"/>
                      </a:lnTo>
                      <a:lnTo>
                        <a:pt x="54603" y="437082"/>
                      </a:lnTo>
                      <a:lnTo>
                        <a:pt x="52250" y="433494"/>
                      </a:lnTo>
                      <a:lnTo>
                        <a:pt x="51909" y="432982"/>
                      </a:lnTo>
                      <a:lnTo>
                        <a:pt x="51519" y="432176"/>
                      </a:lnTo>
                      <a:lnTo>
                        <a:pt x="49507" y="427893"/>
                      </a:lnTo>
                      <a:lnTo>
                        <a:pt x="49142" y="427100"/>
                      </a:lnTo>
                      <a:lnTo>
                        <a:pt x="48544" y="422158"/>
                      </a:lnTo>
                      <a:lnTo>
                        <a:pt x="48837" y="419619"/>
                      </a:lnTo>
                      <a:lnTo>
                        <a:pt x="49251" y="415995"/>
                      </a:lnTo>
                      <a:lnTo>
                        <a:pt x="49337" y="415275"/>
                      </a:lnTo>
                      <a:lnTo>
                        <a:pt x="49703" y="412017"/>
                      </a:lnTo>
                      <a:lnTo>
                        <a:pt x="50605" y="404146"/>
                      </a:lnTo>
                      <a:lnTo>
                        <a:pt x="50787" y="402572"/>
                      </a:lnTo>
                      <a:lnTo>
                        <a:pt x="50909" y="401523"/>
                      </a:lnTo>
                      <a:lnTo>
                        <a:pt x="51385" y="398374"/>
                      </a:lnTo>
                      <a:lnTo>
                        <a:pt x="53067" y="387331"/>
                      </a:lnTo>
                      <a:lnTo>
                        <a:pt x="53360" y="385415"/>
                      </a:lnTo>
                      <a:lnTo>
                        <a:pt x="55505" y="371223"/>
                      </a:lnTo>
                      <a:lnTo>
                        <a:pt x="58480" y="360460"/>
                      </a:lnTo>
                      <a:lnTo>
                        <a:pt x="60101" y="351027"/>
                      </a:lnTo>
                      <a:lnTo>
                        <a:pt x="60467" y="348940"/>
                      </a:lnTo>
                      <a:lnTo>
                        <a:pt x="60565" y="348355"/>
                      </a:lnTo>
                      <a:lnTo>
                        <a:pt x="60711" y="346732"/>
                      </a:lnTo>
                      <a:lnTo>
                        <a:pt x="60845" y="345109"/>
                      </a:lnTo>
                      <a:lnTo>
                        <a:pt x="61199" y="341106"/>
                      </a:lnTo>
                      <a:lnTo>
                        <a:pt x="61223" y="340789"/>
                      </a:lnTo>
                      <a:lnTo>
                        <a:pt x="62040" y="331344"/>
                      </a:lnTo>
                      <a:lnTo>
                        <a:pt x="63393" y="321618"/>
                      </a:lnTo>
                      <a:lnTo>
                        <a:pt x="63612" y="319995"/>
                      </a:lnTo>
                      <a:lnTo>
                        <a:pt x="63893" y="318006"/>
                      </a:lnTo>
                      <a:lnTo>
                        <a:pt x="64368" y="315334"/>
                      </a:lnTo>
                      <a:lnTo>
                        <a:pt x="65758" y="307426"/>
                      </a:lnTo>
                      <a:lnTo>
                        <a:pt x="66148" y="305193"/>
                      </a:lnTo>
                      <a:lnTo>
                        <a:pt x="65856" y="302985"/>
                      </a:lnTo>
                      <a:lnTo>
                        <a:pt x="65234" y="298238"/>
                      </a:lnTo>
                      <a:lnTo>
                        <a:pt x="64344" y="291514"/>
                      </a:lnTo>
                      <a:lnTo>
                        <a:pt x="64124" y="289903"/>
                      </a:lnTo>
                      <a:lnTo>
                        <a:pt x="63832" y="287743"/>
                      </a:lnTo>
                      <a:lnTo>
                        <a:pt x="62905" y="286279"/>
                      </a:lnTo>
                      <a:lnTo>
                        <a:pt x="60418" y="282362"/>
                      </a:lnTo>
                      <a:lnTo>
                        <a:pt x="59992" y="281739"/>
                      </a:lnTo>
                      <a:lnTo>
                        <a:pt x="55859" y="276602"/>
                      </a:lnTo>
                      <a:lnTo>
                        <a:pt x="55408" y="276053"/>
                      </a:lnTo>
                      <a:lnTo>
                        <a:pt x="53396" y="273881"/>
                      </a:lnTo>
                      <a:lnTo>
                        <a:pt x="44777" y="264594"/>
                      </a:lnTo>
                      <a:lnTo>
                        <a:pt x="43022" y="262691"/>
                      </a:lnTo>
                      <a:lnTo>
                        <a:pt x="42035" y="261544"/>
                      </a:lnTo>
                      <a:lnTo>
                        <a:pt x="41047" y="260397"/>
                      </a:lnTo>
                      <a:lnTo>
                        <a:pt x="37743" y="256577"/>
                      </a:lnTo>
                      <a:lnTo>
                        <a:pt x="36414" y="255052"/>
                      </a:lnTo>
                      <a:lnTo>
                        <a:pt x="35134" y="253209"/>
                      </a:lnTo>
                      <a:lnTo>
                        <a:pt x="31136" y="247474"/>
                      </a:lnTo>
                      <a:lnTo>
                        <a:pt x="30258" y="246205"/>
                      </a:lnTo>
                      <a:lnTo>
                        <a:pt x="29270" y="244387"/>
                      </a:lnTo>
                      <a:lnTo>
                        <a:pt x="28515" y="243020"/>
                      </a:lnTo>
                      <a:lnTo>
                        <a:pt x="26771" y="239835"/>
                      </a:lnTo>
                      <a:lnTo>
                        <a:pt x="25199" y="236979"/>
                      </a:lnTo>
                      <a:lnTo>
                        <a:pt x="23919" y="235161"/>
                      </a:lnTo>
                      <a:lnTo>
                        <a:pt x="17921" y="226595"/>
                      </a:lnTo>
                      <a:lnTo>
                        <a:pt x="0" y="200908"/>
                      </a:lnTo>
                      <a:lnTo>
                        <a:pt x="2170" y="200176"/>
                      </a:lnTo>
                      <a:lnTo>
                        <a:pt x="7217" y="200566"/>
                      </a:lnTo>
                      <a:lnTo>
                        <a:pt x="8595" y="200664"/>
                      </a:lnTo>
                      <a:lnTo>
                        <a:pt x="9984" y="200664"/>
                      </a:lnTo>
                      <a:lnTo>
                        <a:pt x="12606" y="200664"/>
                      </a:lnTo>
                      <a:lnTo>
                        <a:pt x="14056" y="200664"/>
                      </a:lnTo>
                      <a:lnTo>
                        <a:pt x="15458" y="200505"/>
                      </a:lnTo>
                      <a:lnTo>
                        <a:pt x="18689" y="200139"/>
                      </a:lnTo>
                      <a:lnTo>
                        <a:pt x="19152" y="200090"/>
                      </a:lnTo>
                      <a:lnTo>
                        <a:pt x="20018" y="199956"/>
                      </a:lnTo>
                      <a:lnTo>
                        <a:pt x="20700" y="199846"/>
                      </a:lnTo>
                      <a:lnTo>
                        <a:pt x="24760" y="199199"/>
                      </a:lnTo>
                      <a:lnTo>
                        <a:pt x="25711" y="199053"/>
                      </a:lnTo>
                      <a:lnTo>
                        <a:pt x="26674" y="198809"/>
                      </a:lnTo>
                      <a:lnTo>
                        <a:pt x="30477" y="197820"/>
                      </a:lnTo>
                      <a:lnTo>
                        <a:pt x="31904" y="197454"/>
                      </a:lnTo>
                      <a:lnTo>
                        <a:pt x="33074" y="196795"/>
                      </a:lnTo>
                      <a:lnTo>
                        <a:pt x="35183" y="195575"/>
                      </a:lnTo>
                      <a:lnTo>
                        <a:pt x="36463" y="194831"/>
                      </a:lnTo>
                      <a:lnTo>
                        <a:pt x="38036" y="193171"/>
                      </a:lnTo>
                      <a:lnTo>
                        <a:pt x="40401" y="190657"/>
                      </a:lnTo>
                      <a:lnTo>
                        <a:pt x="43814" y="188729"/>
                      </a:lnTo>
                      <a:lnTo>
                        <a:pt x="45509" y="187765"/>
                      </a:lnTo>
                      <a:lnTo>
                        <a:pt x="46399" y="187241"/>
                      </a:lnTo>
                      <a:lnTo>
                        <a:pt x="46960" y="185386"/>
                      </a:lnTo>
                      <a:lnTo>
                        <a:pt x="47996" y="181859"/>
                      </a:lnTo>
                      <a:lnTo>
                        <a:pt x="48581" y="175709"/>
                      </a:lnTo>
                      <a:lnTo>
                        <a:pt x="48654" y="174952"/>
                      </a:lnTo>
                      <a:lnTo>
                        <a:pt x="48544" y="173988"/>
                      </a:lnTo>
                      <a:lnTo>
                        <a:pt x="48362" y="172341"/>
                      </a:lnTo>
                      <a:lnTo>
                        <a:pt x="48179" y="170779"/>
                      </a:lnTo>
                      <a:lnTo>
                        <a:pt x="47459" y="169412"/>
                      </a:lnTo>
                      <a:lnTo>
                        <a:pt x="46984" y="168509"/>
                      </a:lnTo>
                      <a:lnTo>
                        <a:pt x="45838" y="166325"/>
                      </a:lnTo>
                      <a:lnTo>
                        <a:pt x="45484" y="165654"/>
                      </a:lnTo>
                      <a:lnTo>
                        <a:pt x="44863" y="164800"/>
                      </a:lnTo>
                      <a:lnTo>
                        <a:pt x="41559" y="160138"/>
                      </a:lnTo>
                      <a:lnTo>
                        <a:pt x="38584" y="155965"/>
                      </a:lnTo>
                      <a:lnTo>
                        <a:pt x="27795" y="140796"/>
                      </a:lnTo>
                      <a:lnTo>
                        <a:pt x="26893" y="139527"/>
                      </a:lnTo>
                      <a:lnTo>
                        <a:pt x="25991" y="138258"/>
                      </a:lnTo>
                      <a:lnTo>
                        <a:pt x="25052" y="137038"/>
                      </a:lnTo>
                      <a:lnTo>
                        <a:pt x="24102" y="135818"/>
                      </a:lnTo>
                      <a:lnTo>
                        <a:pt x="16226" y="125604"/>
                      </a:lnTo>
                      <a:lnTo>
                        <a:pt x="14654" y="123554"/>
                      </a:lnTo>
                      <a:lnTo>
                        <a:pt x="13398" y="121931"/>
                      </a:lnTo>
                      <a:lnTo>
                        <a:pt x="12959" y="121248"/>
                      </a:lnTo>
                      <a:lnTo>
                        <a:pt x="11911" y="119625"/>
                      </a:lnTo>
                      <a:lnTo>
                        <a:pt x="10509" y="118087"/>
                      </a:lnTo>
                      <a:lnTo>
                        <a:pt x="10106" y="117648"/>
                      </a:lnTo>
                      <a:lnTo>
                        <a:pt x="12606" y="115964"/>
                      </a:lnTo>
                      <a:lnTo>
                        <a:pt x="13910" y="115073"/>
                      </a:lnTo>
                      <a:lnTo>
                        <a:pt x="14495" y="114634"/>
                      </a:lnTo>
                      <a:lnTo>
                        <a:pt x="16092" y="113462"/>
                      </a:lnTo>
                      <a:lnTo>
                        <a:pt x="18482" y="111705"/>
                      </a:lnTo>
                      <a:lnTo>
                        <a:pt x="19932" y="110460"/>
                      </a:lnTo>
                      <a:lnTo>
                        <a:pt x="22127" y="108569"/>
                      </a:lnTo>
                      <a:lnTo>
                        <a:pt x="22846" y="107946"/>
                      </a:lnTo>
                      <a:lnTo>
                        <a:pt x="24833" y="106360"/>
                      </a:lnTo>
                      <a:lnTo>
                        <a:pt x="26430" y="105091"/>
                      </a:lnTo>
                      <a:lnTo>
                        <a:pt x="27588" y="104286"/>
                      </a:lnTo>
                      <a:lnTo>
                        <a:pt x="28746" y="103492"/>
                      </a:lnTo>
                      <a:lnTo>
                        <a:pt x="29514" y="102955"/>
                      </a:lnTo>
                      <a:lnTo>
                        <a:pt x="32355" y="100991"/>
                      </a:lnTo>
                      <a:lnTo>
                        <a:pt x="33172" y="100429"/>
                      </a:lnTo>
                      <a:lnTo>
                        <a:pt x="35147" y="99099"/>
                      </a:lnTo>
                      <a:lnTo>
                        <a:pt x="37012" y="97842"/>
                      </a:lnTo>
                      <a:lnTo>
                        <a:pt x="38255" y="96732"/>
                      </a:lnTo>
                      <a:lnTo>
                        <a:pt x="38743" y="96305"/>
                      </a:lnTo>
                      <a:lnTo>
                        <a:pt x="39645" y="95512"/>
                      </a:lnTo>
                      <a:lnTo>
                        <a:pt x="40218" y="94999"/>
                      </a:lnTo>
                      <a:lnTo>
                        <a:pt x="41132" y="94194"/>
                      </a:lnTo>
                      <a:lnTo>
                        <a:pt x="42437" y="93035"/>
                      </a:lnTo>
                      <a:lnTo>
                        <a:pt x="45801" y="89069"/>
                      </a:lnTo>
                      <a:lnTo>
                        <a:pt x="46874" y="87787"/>
                      </a:lnTo>
                      <a:lnTo>
                        <a:pt x="48118" y="86567"/>
                      </a:lnTo>
                      <a:lnTo>
                        <a:pt x="50276" y="84456"/>
                      </a:lnTo>
                      <a:lnTo>
                        <a:pt x="51787" y="83028"/>
                      </a:lnTo>
                      <a:lnTo>
                        <a:pt x="52360" y="82491"/>
                      </a:lnTo>
                      <a:lnTo>
                        <a:pt x="53445" y="81466"/>
                      </a:lnTo>
                      <a:lnTo>
                        <a:pt x="54810" y="80624"/>
                      </a:lnTo>
                      <a:lnTo>
                        <a:pt x="56566" y="79538"/>
                      </a:lnTo>
                      <a:lnTo>
                        <a:pt x="57419" y="79014"/>
                      </a:lnTo>
                      <a:lnTo>
                        <a:pt x="58261" y="78647"/>
                      </a:lnTo>
                      <a:lnTo>
                        <a:pt x="60601" y="77647"/>
                      </a:lnTo>
                      <a:lnTo>
                        <a:pt x="61674" y="77195"/>
                      </a:lnTo>
                      <a:lnTo>
                        <a:pt x="62832" y="76695"/>
                      </a:lnTo>
                      <a:lnTo>
                        <a:pt x="64198" y="76451"/>
                      </a:lnTo>
                      <a:lnTo>
                        <a:pt x="65075" y="76292"/>
                      </a:lnTo>
                      <a:lnTo>
                        <a:pt x="66404" y="76060"/>
                      </a:lnTo>
                      <a:lnTo>
                        <a:pt x="67367" y="76073"/>
                      </a:lnTo>
                      <a:lnTo>
                        <a:pt x="69293" y="76085"/>
                      </a:lnTo>
                      <a:lnTo>
                        <a:pt x="71378" y="76097"/>
                      </a:lnTo>
                      <a:lnTo>
                        <a:pt x="72329" y="76109"/>
                      </a:lnTo>
                      <a:lnTo>
                        <a:pt x="73268" y="76195"/>
                      </a:lnTo>
                      <a:lnTo>
                        <a:pt x="78400" y="76695"/>
                      </a:lnTo>
                      <a:lnTo>
                        <a:pt x="79570" y="76805"/>
                      </a:lnTo>
                      <a:lnTo>
                        <a:pt x="80887" y="77037"/>
                      </a:lnTo>
                      <a:lnTo>
                        <a:pt x="82642" y="77354"/>
                      </a:lnTo>
                      <a:lnTo>
                        <a:pt x="83971" y="77586"/>
                      </a:lnTo>
                      <a:lnTo>
                        <a:pt x="85751" y="77903"/>
                      </a:lnTo>
                      <a:lnTo>
                        <a:pt x="87482" y="78477"/>
                      </a:lnTo>
                      <a:lnTo>
                        <a:pt x="97113" y="81710"/>
                      </a:lnTo>
                      <a:lnTo>
                        <a:pt x="100332" y="82784"/>
                      </a:lnTo>
                      <a:lnTo>
                        <a:pt x="101660" y="83321"/>
                      </a:lnTo>
                      <a:lnTo>
                        <a:pt x="102989" y="83870"/>
                      </a:lnTo>
                      <a:lnTo>
                        <a:pt x="105196" y="84773"/>
                      </a:lnTo>
                      <a:lnTo>
                        <a:pt x="107817" y="85847"/>
                      </a:lnTo>
                      <a:lnTo>
                        <a:pt x="109133" y="86384"/>
                      </a:lnTo>
                      <a:lnTo>
                        <a:pt x="110182" y="86652"/>
                      </a:lnTo>
                      <a:lnTo>
                        <a:pt x="113278" y="87470"/>
                      </a:lnTo>
                      <a:lnTo>
                        <a:pt x="114254" y="87726"/>
                      </a:lnTo>
                      <a:lnTo>
                        <a:pt x="115143" y="87787"/>
                      </a:lnTo>
                      <a:lnTo>
                        <a:pt x="116448" y="87885"/>
                      </a:lnTo>
                      <a:lnTo>
                        <a:pt x="118203" y="88019"/>
                      </a:lnTo>
                      <a:lnTo>
                        <a:pt x="119557" y="87629"/>
                      </a:lnTo>
                      <a:lnTo>
                        <a:pt x="122714" y="86738"/>
                      </a:lnTo>
                      <a:lnTo>
                        <a:pt x="123616" y="86482"/>
                      </a:lnTo>
                      <a:lnTo>
                        <a:pt x="124506" y="86091"/>
                      </a:lnTo>
                      <a:lnTo>
                        <a:pt x="130736" y="83345"/>
                      </a:lnTo>
                      <a:lnTo>
                        <a:pt x="132077" y="82760"/>
                      </a:lnTo>
                      <a:lnTo>
                        <a:pt x="132528" y="82540"/>
                      </a:lnTo>
                      <a:lnTo>
                        <a:pt x="134344" y="81710"/>
                      </a:lnTo>
                      <a:lnTo>
                        <a:pt x="137855" y="80087"/>
                      </a:lnTo>
                      <a:lnTo>
                        <a:pt x="139611" y="79282"/>
                      </a:lnTo>
                      <a:lnTo>
                        <a:pt x="141147" y="78232"/>
                      </a:lnTo>
                      <a:lnTo>
                        <a:pt x="142683" y="77183"/>
                      </a:lnTo>
                      <a:lnTo>
                        <a:pt x="143975" y="76304"/>
                      </a:lnTo>
                      <a:lnTo>
                        <a:pt x="145621" y="75316"/>
                      </a:lnTo>
                      <a:lnTo>
                        <a:pt x="146840" y="74572"/>
                      </a:lnTo>
                      <a:lnTo>
                        <a:pt x="147657" y="74084"/>
                      </a:lnTo>
                      <a:lnTo>
                        <a:pt x="148473" y="73595"/>
                      </a:lnTo>
                      <a:lnTo>
                        <a:pt x="149766" y="72936"/>
                      </a:lnTo>
                      <a:lnTo>
                        <a:pt x="151046" y="72278"/>
                      </a:lnTo>
                      <a:lnTo>
                        <a:pt x="154033" y="70752"/>
                      </a:lnTo>
                      <a:lnTo>
                        <a:pt x="157275" y="69593"/>
                      </a:lnTo>
                      <a:lnTo>
                        <a:pt x="158677" y="69093"/>
                      </a:lnTo>
                      <a:lnTo>
                        <a:pt x="159165" y="68958"/>
                      </a:lnTo>
                      <a:lnTo>
                        <a:pt x="160055" y="66994"/>
                      </a:lnTo>
                      <a:lnTo>
                        <a:pt x="163627" y="59184"/>
                      </a:lnTo>
                      <a:lnTo>
                        <a:pt x="164334" y="57829"/>
                      </a:lnTo>
                      <a:lnTo>
                        <a:pt x="165029" y="56463"/>
                      </a:lnTo>
                      <a:lnTo>
                        <a:pt x="166675" y="53302"/>
                      </a:lnTo>
                      <a:lnTo>
                        <a:pt x="167613" y="51484"/>
                      </a:lnTo>
                      <a:lnTo>
                        <a:pt x="168320" y="50129"/>
                      </a:lnTo>
                      <a:lnTo>
                        <a:pt x="169369" y="48336"/>
                      </a:lnTo>
                      <a:lnTo>
                        <a:pt x="172002" y="43857"/>
                      </a:lnTo>
                      <a:lnTo>
                        <a:pt x="172794" y="42515"/>
                      </a:lnTo>
                      <a:lnTo>
                        <a:pt x="173977" y="40855"/>
                      </a:lnTo>
                      <a:lnTo>
                        <a:pt x="177939" y="35279"/>
                      </a:lnTo>
                      <a:lnTo>
                        <a:pt x="178975" y="33814"/>
                      </a:lnTo>
                      <a:lnTo>
                        <a:pt x="179829" y="32789"/>
                      </a:lnTo>
                      <a:lnTo>
                        <a:pt x="181572" y="30678"/>
                      </a:lnTo>
                      <a:lnTo>
                        <a:pt x="182718" y="29287"/>
                      </a:lnTo>
                      <a:lnTo>
                        <a:pt x="183852" y="28237"/>
                      </a:lnTo>
                      <a:lnTo>
                        <a:pt x="186436" y="25833"/>
                      </a:lnTo>
                      <a:lnTo>
                        <a:pt x="187728" y="24650"/>
                      </a:lnTo>
                      <a:lnTo>
                        <a:pt x="189362" y="23478"/>
                      </a:lnTo>
                      <a:lnTo>
                        <a:pt x="190447" y="20257"/>
                      </a:lnTo>
                      <a:lnTo>
                        <a:pt x="191069" y="18390"/>
                      </a:lnTo>
                      <a:lnTo>
                        <a:pt x="192032" y="16657"/>
                      </a:lnTo>
                      <a:lnTo>
                        <a:pt x="194189" y="12764"/>
                      </a:lnTo>
                      <a:lnTo>
                        <a:pt x="198164" y="5882"/>
                      </a:lnTo>
                      <a:lnTo>
                        <a:pt x="198785" y="4808"/>
                      </a:lnTo>
                      <a:lnTo>
                        <a:pt x="199419" y="4088"/>
                      </a:lnTo>
                      <a:lnTo>
                        <a:pt x="200833" y="2514"/>
                      </a:lnTo>
                      <a:lnTo>
                        <a:pt x="201602" y="1660"/>
                      </a:lnTo>
                      <a:lnTo>
                        <a:pt x="202967" y="940"/>
                      </a:lnTo>
                      <a:lnTo>
                        <a:pt x="204710" y="0"/>
                      </a:lnTo>
                      <a:lnTo>
                        <a:pt x="206027" y="134"/>
                      </a:lnTo>
                      <a:lnTo>
                        <a:pt x="207978" y="329"/>
                      </a:lnTo>
                      <a:lnTo>
                        <a:pt x="214487" y="1306"/>
                      </a:lnTo>
                      <a:lnTo>
                        <a:pt x="217840" y="2270"/>
                      </a:lnTo>
                      <a:lnTo>
                        <a:pt x="218449" y="2441"/>
                      </a:lnTo>
                      <a:lnTo>
                        <a:pt x="219632" y="2758"/>
                      </a:lnTo>
                      <a:lnTo>
                        <a:pt x="221168" y="2941"/>
                      </a:lnTo>
                      <a:lnTo>
                        <a:pt x="221936" y="3026"/>
                      </a:lnTo>
                      <a:lnTo>
                        <a:pt x="222411" y="3087"/>
                      </a:lnTo>
                    </a:path>
                  </a:pathLst>
                </a:custGeom>
                <a:solidFill>
                  <a:srgbClr val="F6FCF4"/>
                </a:solidFill>
                <a:ln w="12177"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9D37E097-3974-D05D-8D9D-1ED4B96D9999}"/>
                    </a:ext>
                  </a:extLst>
                </p:cNvPr>
                <p:cNvSpPr/>
                <p:nvPr/>
              </p:nvSpPr>
              <p:spPr>
                <a:xfrm>
                  <a:off x="7978884" y="879133"/>
                  <a:ext cx="546495" cy="317225"/>
                </a:xfrm>
                <a:custGeom>
                  <a:avLst/>
                  <a:gdLst>
                    <a:gd name="connsiteX0" fmla="*/ 83423 w 546495"/>
                    <a:gd name="connsiteY0" fmla="*/ 2110 h 317225"/>
                    <a:gd name="connsiteX1" fmla="*/ 93809 w 546495"/>
                    <a:gd name="connsiteY1" fmla="*/ 4821 h 317225"/>
                    <a:gd name="connsiteX2" fmla="*/ 96162 w 546495"/>
                    <a:gd name="connsiteY2" fmla="*/ 5438 h 317225"/>
                    <a:gd name="connsiteX3" fmla="*/ 97296 w 546495"/>
                    <a:gd name="connsiteY3" fmla="*/ 5740 h 317225"/>
                    <a:gd name="connsiteX4" fmla="*/ 98637 w 546495"/>
                    <a:gd name="connsiteY4" fmla="*/ 6139 h 317225"/>
                    <a:gd name="connsiteX5" fmla="*/ 100027 w 546495"/>
                    <a:gd name="connsiteY5" fmla="*/ 6554 h 317225"/>
                    <a:gd name="connsiteX6" fmla="*/ 101416 w 546495"/>
                    <a:gd name="connsiteY6" fmla="*/ 6968 h 317225"/>
                    <a:gd name="connsiteX7" fmla="*/ 102806 w 546495"/>
                    <a:gd name="connsiteY7" fmla="*/ 7383 h 317225"/>
                    <a:gd name="connsiteX8" fmla="*/ 104172 w 546495"/>
                    <a:gd name="connsiteY8" fmla="*/ 7899 h 317225"/>
                    <a:gd name="connsiteX9" fmla="*/ 105537 w 546495"/>
                    <a:gd name="connsiteY9" fmla="*/ 8416 h 317225"/>
                    <a:gd name="connsiteX10" fmla="*/ 107256 w 546495"/>
                    <a:gd name="connsiteY10" fmla="*/ 9068 h 317225"/>
                    <a:gd name="connsiteX11" fmla="*/ 108719 w 546495"/>
                    <a:gd name="connsiteY11" fmla="*/ 9622 h 317225"/>
                    <a:gd name="connsiteX12" fmla="*/ 110535 w 546495"/>
                    <a:gd name="connsiteY12" fmla="*/ 10311 h 317225"/>
                    <a:gd name="connsiteX13" fmla="*/ 111437 w 546495"/>
                    <a:gd name="connsiteY13" fmla="*/ 10654 h 317225"/>
                    <a:gd name="connsiteX14" fmla="*/ 112791 w 546495"/>
                    <a:gd name="connsiteY14" fmla="*/ 11236 h 317225"/>
                    <a:gd name="connsiteX15" fmla="*/ 114412 w 546495"/>
                    <a:gd name="connsiteY15" fmla="*/ 11936 h 317225"/>
                    <a:gd name="connsiteX16" fmla="*/ 117277 w 546495"/>
                    <a:gd name="connsiteY16" fmla="*/ 13171 h 317225"/>
                    <a:gd name="connsiteX17" fmla="*/ 118728 w 546495"/>
                    <a:gd name="connsiteY17" fmla="*/ 13799 h 317225"/>
                    <a:gd name="connsiteX18" fmla="*/ 119593 w 546495"/>
                    <a:gd name="connsiteY18" fmla="*/ 14175 h 317225"/>
                    <a:gd name="connsiteX19" fmla="*/ 120361 w 546495"/>
                    <a:gd name="connsiteY19" fmla="*/ 14556 h 317225"/>
                    <a:gd name="connsiteX20" fmla="*/ 121739 w 546495"/>
                    <a:gd name="connsiteY20" fmla="*/ 15245 h 317225"/>
                    <a:gd name="connsiteX21" fmla="*/ 122958 w 546495"/>
                    <a:gd name="connsiteY21" fmla="*/ 15855 h 317225"/>
                    <a:gd name="connsiteX22" fmla="*/ 124591 w 546495"/>
                    <a:gd name="connsiteY22" fmla="*/ 16668 h 317225"/>
                    <a:gd name="connsiteX23" fmla="*/ 126115 w 546495"/>
                    <a:gd name="connsiteY23" fmla="*/ 17914 h 317225"/>
                    <a:gd name="connsiteX24" fmla="*/ 127249 w 546495"/>
                    <a:gd name="connsiteY24" fmla="*/ 18849 h 317225"/>
                    <a:gd name="connsiteX25" fmla="*/ 128663 w 546495"/>
                    <a:gd name="connsiteY25" fmla="*/ 20013 h 317225"/>
                    <a:gd name="connsiteX26" fmla="*/ 130272 w 546495"/>
                    <a:gd name="connsiteY26" fmla="*/ 21050 h 317225"/>
                    <a:gd name="connsiteX27" fmla="*/ 131260 w 546495"/>
                    <a:gd name="connsiteY27" fmla="*/ 21683 h 317225"/>
                    <a:gd name="connsiteX28" fmla="*/ 134247 w 546495"/>
                    <a:gd name="connsiteY28" fmla="*/ 23613 h 317225"/>
                    <a:gd name="connsiteX29" fmla="*/ 135953 w 546495"/>
                    <a:gd name="connsiteY29" fmla="*/ 24376 h 317225"/>
                    <a:gd name="connsiteX30" fmla="*/ 137307 w 546495"/>
                    <a:gd name="connsiteY30" fmla="*/ 24987 h 317225"/>
                    <a:gd name="connsiteX31" fmla="*/ 138367 w 546495"/>
                    <a:gd name="connsiteY31" fmla="*/ 25459 h 317225"/>
                    <a:gd name="connsiteX32" fmla="*/ 139281 w 546495"/>
                    <a:gd name="connsiteY32" fmla="*/ 25824 h 317225"/>
                    <a:gd name="connsiteX33" fmla="*/ 145279 w 546495"/>
                    <a:gd name="connsiteY33" fmla="*/ 28200 h 317225"/>
                    <a:gd name="connsiteX34" fmla="*/ 145743 w 546495"/>
                    <a:gd name="connsiteY34" fmla="*/ 28383 h 317225"/>
                    <a:gd name="connsiteX35" fmla="*/ 150753 w 546495"/>
                    <a:gd name="connsiteY35" fmla="*/ 30408 h 317225"/>
                    <a:gd name="connsiteX36" fmla="*/ 152582 w 546495"/>
                    <a:gd name="connsiteY36" fmla="*/ 31145 h 317225"/>
                    <a:gd name="connsiteX37" fmla="*/ 154057 w 546495"/>
                    <a:gd name="connsiteY37" fmla="*/ 31402 h 317225"/>
                    <a:gd name="connsiteX38" fmla="*/ 158153 w 546495"/>
                    <a:gd name="connsiteY38" fmla="*/ 32113 h 317225"/>
                    <a:gd name="connsiteX39" fmla="*/ 158689 w 546495"/>
                    <a:gd name="connsiteY39" fmla="*/ 32205 h 317225"/>
                    <a:gd name="connsiteX40" fmla="*/ 163602 w 546495"/>
                    <a:gd name="connsiteY40" fmla="*/ 33032 h 317225"/>
                    <a:gd name="connsiteX41" fmla="*/ 164882 w 546495"/>
                    <a:gd name="connsiteY41" fmla="*/ 33247 h 317225"/>
                    <a:gd name="connsiteX42" fmla="*/ 165736 w 546495"/>
                    <a:gd name="connsiteY42" fmla="*/ 33343 h 317225"/>
                    <a:gd name="connsiteX43" fmla="*/ 166882 w 546495"/>
                    <a:gd name="connsiteY43" fmla="*/ 33461 h 317225"/>
                    <a:gd name="connsiteX44" fmla="*/ 168271 w 546495"/>
                    <a:gd name="connsiteY44" fmla="*/ 33607 h 317225"/>
                    <a:gd name="connsiteX45" fmla="*/ 170380 w 546495"/>
                    <a:gd name="connsiteY45" fmla="*/ 33825 h 317225"/>
                    <a:gd name="connsiteX46" fmla="*/ 172794 w 546495"/>
                    <a:gd name="connsiteY46" fmla="*/ 33647 h 317225"/>
                    <a:gd name="connsiteX47" fmla="*/ 175220 w 546495"/>
                    <a:gd name="connsiteY47" fmla="*/ 33468 h 317225"/>
                    <a:gd name="connsiteX48" fmla="*/ 177147 w 546495"/>
                    <a:gd name="connsiteY48" fmla="*/ 33325 h 317225"/>
                    <a:gd name="connsiteX49" fmla="*/ 180231 w 546495"/>
                    <a:gd name="connsiteY49" fmla="*/ 32706 h 317225"/>
                    <a:gd name="connsiteX50" fmla="*/ 181998 w 546495"/>
                    <a:gd name="connsiteY50" fmla="*/ 32353 h 317225"/>
                    <a:gd name="connsiteX51" fmla="*/ 183803 w 546495"/>
                    <a:gd name="connsiteY51" fmla="*/ 32312 h 317225"/>
                    <a:gd name="connsiteX52" fmla="*/ 188070 w 546495"/>
                    <a:gd name="connsiteY52" fmla="*/ 32213 h 317225"/>
                    <a:gd name="connsiteX53" fmla="*/ 189471 w 546495"/>
                    <a:gd name="connsiteY53" fmla="*/ 32181 h 317225"/>
                    <a:gd name="connsiteX54" fmla="*/ 191288 w 546495"/>
                    <a:gd name="connsiteY54" fmla="*/ 32429 h 317225"/>
                    <a:gd name="connsiteX55" fmla="*/ 192666 w 546495"/>
                    <a:gd name="connsiteY55" fmla="*/ 32615 h 317225"/>
                    <a:gd name="connsiteX56" fmla="*/ 194665 w 546495"/>
                    <a:gd name="connsiteY56" fmla="*/ 32887 h 317225"/>
                    <a:gd name="connsiteX57" fmla="*/ 195360 w 546495"/>
                    <a:gd name="connsiteY57" fmla="*/ 33008 h 317225"/>
                    <a:gd name="connsiteX58" fmla="*/ 196810 w 546495"/>
                    <a:gd name="connsiteY58" fmla="*/ 33287 h 317225"/>
                    <a:gd name="connsiteX59" fmla="*/ 201650 w 546495"/>
                    <a:gd name="connsiteY59" fmla="*/ 34214 h 317225"/>
                    <a:gd name="connsiteX60" fmla="*/ 202613 w 546495"/>
                    <a:gd name="connsiteY60" fmla="*/ 34401 h 317225"/>
                    <a:gd name="connsiteX61" fmla="*/ 204479 w 546495"/>
                    <a:gd name="connsiteY61" fmla="*/ 34759 h 317225"/>
                    <a:gd name="connsiteX62" fmla="*/ 206295 w 546495"/>
                    <a:gd name="connsiteY62" fmla="*/ 35319 h 317225"/>
                    <a:gd name="connsiteX63" fmla="*/ 208307 w 546495"/>
                    <a:gd name="connsiteY63" fmla="*/ 35937 h 317225"/>
                    <a:gd name="connsiteX64" fmla="*/ 209087 w 546495"/>
                    <a:gd name="connsiteY64" fmla="*/ 36179 h 317225"/>
                    <a:gd name="connsiteX65" fmla="*/ 209904 w 546495"/>
                    <a:gd name="connsiteY65" fmla="*/ 36430 h 317225"/>
                    <a:gd name="connsiteX66" fmla="*/ 211464 w 546495"/>
                    <a:gd name="connsiteY66" fmla="*/ 36914 h 317225"/>
                    <a:gd name="connsiteX67" fmla="*/ 213268 w 546495"/>
                    <a:gd name="connsiteY67" fmla="*/ 37690 h 317225"/>
                    <a:gd name="connsiteX68" fmla="*/ 216974 w 546495"/>
                    <a:gd name="connsiteY68" fmla="*/ 39287 h 317225"/>
                    <a:gd name="connsiteX69" fmla="*/ 218669 w 546495"/>
                    <a:gd name="connsiteY69" fmla="*/ 40017 h 317225"/>
                    <a:gd name="connsiteX70" fmla="*/ 219949 w 546495"/>
                    <a:gd name="connsiteY70" fmla="*/ 40721 h 317225"/>
                    <a:gd name="connsiteX71" fmla="*/ 220802 w 546495"/>
                    <a:gd name="connsiteY71" fmla="*/ 41191 h 317225"/>
                    <a:gd name="connsiteX72" fmla="*/ 225484 w 546495"/>
                    <a:gd name="connsiteY72" fmla="*/ 43772 h 317225"/>
                    <a:gd name="connsiteX73" fmla="*/ 226764 w 546495"/>
                    <a:gd name="connsiteY73" fmla="*/ 44476 h 317225"/>
                    <a:gd name="connsiteX74" fmla="*/ 227605 w 546495"/>
                    <a:gd name="connsiteY74" fmla="*/ 45022 h 317225"/>
                    <a:gd name="connsiteX75" fmla="*/ 228848 w 546495"/>
                    <a:gd name="connsiteY75" fmla="*/ 45841 h 317225"/>
                    <a:gd name="connsiteX76" fmla="*/ 230092 w 546495"/>
                    <a:gd name="connsiteY76" fmla="*/ 46661 h 317225"/>
                    <a:gd name="connsiteX77" fmla="*/ 231347 w 546495"/>
                    <a:gd name="connsiteY77" fmla="*/ 47480 h 317225"/>
                    <a:gd name="connsiteX78" fmla="*/ 232591 w 546495"/>
                    <a:gd name="connsiteY78" fmla="*/ 48299 h 317225"/>
                    <a:gd name="connsiteX79" fmla="*/ 235663 w 546495"/>
                    <a:gd name="connsiteY79" fmla="*/ 50637 h 317225"/>
                    <a:gd name="connsiteX80" fmla="*/ 237199 w 546495"/>
                    <a:gd name="connsiteY80" fmla="*/ 51806 h 317225"/>
                    <a:gd name="connsiteX81" fmla="*/ 238942 w 546495"/>
                    <a:gd name="connsiteY81" fmla="*/ 52520 h 317225"/>
                    <a:gd name="connsiteX82" fmla="*/ 242368 w 546495"/>
                    <a:gd name="connsiteY82" fmla="*/ 53924 h 317225"/>
                    <a:gd name="connsiteX83" fmla="*/ 243160 w 546495"/>
                    <a:gd name="connsiteY83" fmla="*/ 54250 h 317225"/>
                    <a:gd name="connsiteX84" fmla="*/ 244050 w 546495"/>
                    <a:gd name="connsiteY84" fmla="*/ 54530 h 317225"/>
                    <a:gd name="connsiteX85" fmla="*/ 248963 w 546495"/>
                    <a:gd name="connsiteY85" fmla="*/ 56066 h 317225"/>
                    <a:gd name="connsiteX86" fmla="*/ 257838 w 546495"/>
                    <a:gd name="connsiteY86" fmla="*/ 57898 h 317225"/>
                    <a:gd name="connsiteX87" fmla="*/ 259240 w 546495"/>
                    <a:gd name="connsiteY87" fmla="*/ 58188 h 317225"/>
                    <a:gd name="connsiteX88" fmla="*/ 261569 w 546495"/>
                    <a:gd name="connsiteY88" fmla="*/ 58422 h 317225"/>
                    <a:gd name="connsiteX89" fmla="*/ 266214 w 546495"/>
                    <a:gd name="connsiteY89" fmla="*/ 58891 h 317225"/>
                    <a:gd name="connsiteX90" fmla="*/ 267591 w 546495"/>
                    <a:gd name="connsiteY90" fmla="*/ 59042 h 317225"/>
                    <a:gd name="connsiteX91" fmla="*/ 272211 w 546495"/>
                    <a:gd name="connsiteY91" fmla="*/ 59546 h 317225"/>
                    <a:gd name="connsiteX92" fmla="*/ 274052 w 546495"/>
                    <a:gd name="connsiteY92" fmla="*/ 59748 h 317225"/>
                    <a:gd name="connsiteX93" fmla="*/ 274881 w 546495"/>
                    <a:gd name="connsiteY93" fmla="*/ 60078 h 317225"/>
                    <a:gd name="connsiteX94" fmla="*/ 275856 w 546495"/>
                    <a:gd name="connsiteY94" fmla="*/ 60464 h 317225"/>
                    <a:gd name="connsiteX95" fmla="*/ 277734 w 546495"/>
                    <a:gd name="connsiteY95" fmla="*/ 61212 h 317225"/>
                    <a:gd name="connsiteX96" fmla="*/ 282013 w 546495"/>
                    <a:gd name="connsiteY96" fmla="*/ 62333 h 317225"/>
                    <a:gd name="connsiteX97" fmla="*/ 284378 w 546495"/>
                    <a:gd name="connsiteY97" fmla="*/ 62956 h 317225"/>
                    <a:gd name="connsiteX98" fmla="*/ 285695 w 546495"/>
                    <a:gd name="connsiteY98" fmla="*/ 63616 h 317225"/>
                    <a:gd name="connsiteX99" fmla="*/ 290924 w 546495"/>
                    <a:gd name="connsiteY99" fmla="*/ 66257 h 317225"/>
                    <a:gd name="connsiteX100" fmla="*/ 300104 w 546495"/>
                    <a:gd name="connsiteY100" fmla="*/ 69472 h 317225"/>
                    <a:gd name="connsiteX101" fmla="*/ 301019 w 546495"/>
                    <a:gd name="connsiteY101" fmla="*/ 69793 h 317225"/>
                    <a:gd name="connsiteX102" fmla="*/ 302420 w 546495"/>
                    <a:gd name="connsiteY102" fmla="*/ 70284 h 317225"/>
                    <a:gd name="connsiteX103" fmla="*/ 303969 w 546495"/>
                    <a:gd name="connsiteY103" fmla="*/ 70585 h 317225"/>
                    <a:gd name="connsiteX104" fmla="*/ 304822 w 546495"/>
                    <a:gd name="connsiteY104" fmla="*/ 70746 h 317225"/>
                    <a:gd name="connsiteX105" fmla="*/ 306639 w 546495"/>
                    <a:gd name="connsiteY105" fmla="*/ 71094 h 317225"/>
                    <a:gd name="connsiteX106" fmla="*/ 308906 w 546495"/>
                    <a:gd name="connsiteY106" fmla="*/ 71527 h 317225"/>
                    <a:gd name="connsiteX107" fmla="*/ 310832 w 546495"/>
                    <a:gd name="connsiteY107" fmla="*/ 71650 h 317225"/>
                    <a:gd name="connsiteX108" fmla="*/ 312100 w 546495"/>
                    <a:gd name="connsiteY108" fmla="*/ 71730 h 317225"/>
                    <a:gd name="connsiteX109" fmla="*/ 312917 w 546495"/>
                    <a:gd name="connsiteY109" fmla="*/ 71782 h 317225"/>
                    <a:gd name="connsiteX110" fmla="*/ 313380 w 546495"/>
                    <a:gd name="connsiteY110" fmla="*/ 71849 h 317225"/>
                    <a:gd name="connsiteX111" fmla="*/ 314307 w 546495"/>
                    <a:gd name="connsiteY111" fmla="*/ 71981 h 317225"/>
                    <a:gd name="connsiteX112" fmla="*/ 315233 w 546495"/>
                    <a:gd name="connsiteY112" fmla="*/ 72113 h 317225"/>
                    <a:gd name="connsiteX113" fmla="*/ 317098 w 546495"/>
                    <a:gd name="connsiteY113" fmla="*/ 72378 h 317225"/>
                    <a:gd name="connsiteX114" fmla="*/ 318830 w 546495"/>
                    <a:gd name="connsiteY114" fmla="*/ 73303 h 317225"/>
                    <a:gd name="connsiteX115" fmla="*/ 323608 w 546495"/>
                    <a:gd name="connsiteY115" fmla="*/ 75846 h 317225"/>
                    <a:gd name="connsiteX116" fmla="*/ 326412 w 546495"/>
                    <a:gd name="connsiteY116" fmla="*/ 77115 h 317225"/>
                    <a:gd name="connsiteX117" fmla="*/ 329728 w 546495"/>
                    <a:gd name="connsiteY117" fmla="*/ 78607 h 317225"/>
                    <a:gd name="connsiteX118" fmla="*/ 331923 w 546495"/>
                    <a:gd name="connsiteY118" fmla="*/ 79824 h 317225"/>
                    <a:gd name="connsiteX119" fmla="*/ 333617 w 546495"/>
                    <a:gd name="connsiteY119" fmla="*/ 80762 h 317225"/>
                    <a:gd name="connsiteX120" fmla="*/ 335482 w 546495"/>
                    <a:gd name="connsiteY120" fmla="*/ 81793 h 317225"/>
                    <a:gd name="connsiteX121" fmla="*/ 340664 w 546495"/>
                    <a:gd name="connsiteY121" fmla="*/ 85331 h 317225"/>
                    <a:gd name="connsiteX122" fmla="*/ 342395 w 546495"/>
                    <a:gd name="connsiteY122" fmla="*/ 86557 h 317225"/>
                    <a:gd name="connsiteX123" fmla="*/ 343492 w 546495"/>
                    <a:gd name="connsiteY123" fmla="*/ 87333 h 317225"/>
                    <a:gd name="connsiteX124" fmla="*/ 344430 w 546495"/>
                    <a:gd name="connsiteY124" fmla="*/ 87642 h 317225"/>
                    <a:gd name="connsiteX125" fmla="*/ 345333 w 546495"/>
                    <a:gd name="connsiteY125" fmla="*/ 87940 h 317225"/>
                    <a:gd name="connsiteX126" fmla="*/ 347161 w 546495"/>
                    <a:gd name="connsiteY126" fmla="*/ 88543 h 317225"/>
                    <a:gd name="connsiteX127" fmla="*/ 348673 w 546495"/>
                    <a:gd name="connsiteY127" fmla="*/ 88000 h 317225"/>
                    <a:gd name="connsiteX128" fmla="*/ 351257 w 546495"/>
                    <a:gd name="connsiteY128" fmla="*/ 87067 h 317225"/>
                    <a:gd name="connsiteX129" fmla="*/ 351733 w 546495"/>
                    <a:gd name="connsiteY129" fmla="*/ 86897 h 317225"/>
                    <a:gd name="connsiteX130" fmla="*/ 352391 w 546495"/>
                    <a:gd name="connsiteY130" fmla="*/ 86524 h 317225"/>
                    <a:gd name="connsiteX131" fmla="*/ 352854 w 546495"/>
                    <a:gd name="connsiteY131" fmla="*/ 86267 h 317225"/>
                    <a:gd name="connsiteX132" fmla="*/ 355281 w 546495"/>
                    <a:gd name="connsiteY132" fmla="*/ 84905 h 317225"/>
                    <a:gd name="connsiteX133" fmla="*/ 356195 w 546495"/>
                    <a:gd name="connsiteY133" fmla="*/ 84392 h 317225"/>
                    <a:gd name="connsiteX134" fmla="*/ 359303 w 546495"/>
                    <a:gd name="connsiteY134" fmla="*/ 82261 h 317225"/>
                    <a:gd name="connsiteX135" fmla="*/ 361254 w 546495"/>
                    <a:gd name="connsiteY135" fmla="*/ 80929 h 317225"/>
                    <a:gd name="connsiteX136" fmla="*/ 362619 w 546495"/>
                    <a:gd name="connsiteY136" fmla="*/ 80330 h 317225"/>
                    <a:gd name="connsiteX137" fmla="*/ 363985 w 546495"/>
                    <a:gd name="connsiteY137" fmla="*/ 79733 h 317225"/>
                    <a:gd name="connsiteX138" fmla="*/ 364680 w 546495"/>
                    <a:gd name="connsiteY138" fmla="*/ 79427 h 317225"/>
                    <a:gd name="connsiteX139" fmla="*/ 365374 w 546495"/>
                    <a:gd name="connsiteY139" fmla="*/ 79121 h 317225"/>
                    <a:gd name="connsiteX140" fmla="*/ 366264 w 546495"/>
                    <a:gd name="connsiteY140" fmla="*/ 78822 h 317225"/>
                    <a:gd name="connsiteX141" fmla="*/ 366947 w 546495"/>
                    <a:gd name="connsiteY141" fmla="*/ 78593 h 317225"/>
                    <a:gd name="connsiteX142" fmla="*/ 370117 w 546495"/>
                    <a:gd name="connsiteY142" fmla="*/ 77526 h 317225"/>
                    <a:gd name="connsiteX143" fmla="*/ 371933 w 546495"/>
                    <a:gd name="connsiteY143" fmla="*/ 76916 h 317225"/>
                    <a:gd name="connsiteX144" fmla="*/ 373579 w 546495"/>
                    <a:gd name="connsiteY144" fmla="*/ 76718 h 317225"/>
                    <a:gd name="connsiteX145" fmla="*/ 375408 w 546495"/>
                    <a:gd name="connsiteY145" fmla="*/ 76497 h 317225"/>
                    <a:gd name="connsiteX146" fmla="*/ 380760 w 546495"/>
                    <a:gd name="connsiteY146" fmla="*/ 75007 h 317225"/>
                    <a:gd name="connsiteX147" fmla="*/ 383149 w 546495"/>
                    <a:gd name="connsiteY147" fmla="*/ 74212 h 317225"/>
                    <a:gd name="connsiteX148" fmla="*/ 384795 w 546495"/>
                    <a:gd name="connsiteY148" fmla="*/ 73664 h 317225"/>
                    <a:gd name="connsiteX149" fmla="*/ 388098 w 546495"/>
                    <a:gd name="connsiteY149" fmla="*/ 74724 h 317225"/>
                    <a:gd name="connsiteX150" fmla="*/ 389135 w 546495"/>
                    <a:gd name="connsiteY150" fmla="*/ 75631 h 317225"/>
                    <a:gd name="connsiteX151" fmla="*/ 391439 w 546495"/>
                    <a:gd name="connsiteY151" fmla="*/ 77642 h 317225"/>
                    <a:gd name="connsiteX152" fmla="*/ 393792 w 546495"/>
                    <a:gd name="connsiteY152" fmla="*/ 79802 h 317225"/>
                    <a:gd name="connsiteX153" fmla="*/ 396120 w 546495"/>
                    <a:gd name="connsiteY153" fmla="*/ 80990 h 317225"/>
                    <a:gd name="connsiteX154" fmla="*/ 397851 w 546495"/>
                    <a:gd name="connsiteY154" fmla="*/ 81849 h 317225"/>
                    <a:gd name="connsiteX155" fmla="*/ 400850 w 546495"/>
                    <a:gd name="connsiteY155" fmla="*/ 82289 h 317225"/>
                    <a:gd name="connsiteX156" fmla="*/ 402313 w 546495"/>
                    <a:gd name="connsiteY156" fmla="*/ 82502 h 317225"/>
                    <a:gd name="connsiteX157" fmla="*/ 403459 w 546495"/>
                    <a:gd name="connsiteY157" fmla="*/ 82051 h 317225"/>
                    <a:gd name="connsiteX158" fmla="*/ 405751 w 546495"/>
                    <a:gd name="connsiteY158" fmla="*/ 81145 h 317225"/>
                    <a:gd name="connsiteX159" fmla="*/ 407031 w 546495"/>
                    <a:gd name="connsiteY159" fmla="*/ 80635 h 317225"/>
                    <a:gd name="connsiteX160" fmla="*/ 408591 w 546495"/>
                    <a:gd name="connsiteY160" fmla="*/ 78885 h 317225"/>
                    <a:gd name="connsiteX161" fmla="*/ 409823 w 546495"/>
                    <a:gd name="connsiteY161" fmla="*/ 77497 h 317225"/>
                    <a:gd name="connsiteX162" fmla="*/ 411078 w 546495"/>
                    <a:gd name="connsiteY162" fmla="*/ 75687 h 317225"/>
                    <a:gd name="connsiteX163" fmla="*/ 412163 w 546495"/>
                    <a:gd name="connsiteY163" fmla="*/ 74124 h 317225"/>
                    <a:gd name="connsiteX164" fmla="*/ 415175 w 546495"/>
                    <a:gd name="connsiteY164" fmla="*/ 71897 h 317225"/>
                    <a:gd name="connsiteX165" fmla="*/ 416272 w 546495"/>
                    <a:gd name="connsiteY165" fmla="*/ 73273 h 317225"/>
                    <a:gd name="connsiteX166" fmla="*/ 417198 w 546495"/>
                    <a:gd name="connsiteY166" fmla="*/ 74417 h 317225"/>
                    <a:gd name="connsiteX167" fmla="*/ 417466 w 546495"/>
                    <a:gd name="connsiteY167" fmla="*/ 76147 h 317225"/>
                    <a:gd name="connsiteX168" fmla="*/ 417796 w 546495"/>
                    <a:gd name="connsiteY168" fmla="*/ 78273 h 317225"/>
                    <a:gd name="connsiteX169" fmla="*/ 418978 w 546495"/>
                    <a:gd name="connsiteY169" fmla="*/ 83105 h 317225"/>
                    <a:gd name="connsiteX170" fmla="*/ 419246 w 546495"/>
                    <a:gd name="connsiteY170" fmla="*/ 84195 h 317225"/>
                    <a:gd name="connsiteX171" fmla="*/ 419734 w 546495"/>
                    <a:gd name="connsiteY171" fmla="*/ 85109 h 317225"/>
                    <a:gd name="connsiteX172" fmla="*/ 421831 w 546495"/>
                    <a:gd name="connsiteY172" fmla="*/ 88991 h 317225"/>
                    <a:gd name="connsiteX173" fmla="*/ 422379 w 546495"/>
                    <a:gd name="connsiteY173" fmla="*/ 90018 h 317225"/>
                    <a:gd name="connsiteX174" fmla="*/ 423379 w 546495"/>
                    <a:gd name="connsiteY174" fmla="*/ 90806 h 317225"/>
                    <a:gd name="connsiteX175" fmla="*/ 424281 w 546495"/>
                    <a:gd name="connsiteY175" fmla="*/ 91524 h 317225"/>
                    <a:gd name="connsiteX176" fmla="*/ 425439 w 546495"/>
                    <a:gd name="connsiteY176" fmla="*/ 92438 h 317225"/>
                    <a:gd name="connsiteX177" fmla="*/ 426731 w 546495"/>
                    <a:gd name="connsiteY177" fmla="*/ 92596 h 317225"/>
                    <a:gd name="connsiteX178" fmla="*/ 427609 w 546495"/>
                    <a:gd name="connsiteY178" fmla="*/ 92705 h 317225"/>
                    <a:gd name="connsiteX179" fmla="*/ 429548 w 546495"/>
                    <a:gd name="connsiteY179" fmla="*/ 92943 h 317225"/>
                    <a:gd name="connsiteX180" fmla="*/ 436253 w 546495"/>
                    <a:gd name="connsiteY180" fmla="*/ 92823 h 317225"/>
                    <a:gd name="connsiteX181" fmla="*/ 439276 w 546495"/>
                    <a:gd name="connsiteY181" fmla="*/ 92421 h 317225"/>
                    <a:gd name="connsiteX182" fmla="*/ 441019 w 546495"/>
                    <a:gd name="connsiteY182" fmla="*/ 92188 h 317225"/>
                    <a:gd name="connsiteX183" fmla="*/ 442775 w 546495"/>
                    <a:gd name="connsiteY183" fmla="*/ 91592 h 317225"/>
                    <a:gd name="connsiteX184" fmla="*/ 448053 w 546495"/>
                    <a:gd name="connsiteY184" fmla="*/ 89804 h 317225"/>
                    <a:gd name="connsiteX185" fmla="*/ 449821 w 546495"/>
                    <a:gd name="connsiteY185" fmla="*/ 89209 h 317225"/>
                    <a:gd name="connsiteX186" fmla="*/ 450687 w 546495"/>
                    <a:gd name="connsiteY186" fmla="*/ 88912 h 317225"/>
                    <a:gd name="connsiteX187" fmla="*/ 451577 w 546495"/>
                    <a:gd name="connsiteY187" fmla="*/ 88565 h 317225"/>
                    <a:gd name="connsiteX188" fmla="*/ 452893 w 546495"/>
                    <a:gd name="connsiteY188" fmla="*/ 88045 h 317225"/>
                    <a:gd name="connsiteX189" fmla="*/ 459037 w 546495"/>
                    <a:gd name="connsiteY189" fmla="*/ 85624 h 317225"/>
                    <a:gd name="connsiteX190" fmla="*/ 460586 w 546495"/>
                    <a:gd name="connsiteY190" fmla="*/ 85285 h 317225"/>
                    <a:gd name="connsiteX191" fmla="*/ 461878 w 546495"/>
                    <a:gd name="connsiteY191" fmla="*/ 85004 h 317225"/>
                    <a:gd name="connsiteX192" fmla="*/ 462500 w 546495"/>
                    <a:gd name="connsiteY192" fmla="*/ 84888 h 317225"/>
                    <a:gd name="connsiteX193" fmla="*/ 466815 w 546495"/>
                    <a:gd name="connsiteY193" fmla="*/ 84125 h 317225"/>
                    <a:gd name="connsiteX194" fmla="*/ 467937 w 546495"/>
                    <a:gd name="connsiteY194" fmla="*/ 83928 h 317225"/>
                    <a:gd name="connsiteX195" fmla="*/ 469107 w 546495"/>
                    <a:gd name="connsiteY195" fmla="*/ 84012 h 317225"/>
                    <a:gd name="connsiteX196" fmla="*/ 474557 w 546495"/>
                    <a:gd name="connsiteY196" fmla="*/ 84402 h 317225"/>
                    <a:gd name="connsiteX197" fmla="*/ 475727 w 546495"/>
                    <a:gd name="connsiteY197" fmla="*/ 84486 h 317225"/>
                    <a:gd name="connsiteX198" fmla="*/ 477677 w 546495"/>
                    <a:gd name="connsiteY198" fmla="*/ 84789 h 317225"/>
                    <a:gd name="connsiteX199" fmla="*/ 478750 w 546495"/>
                    <a:gd name="connsiteY199" fmla="*/ 84955 h 317225"/>
                    <a:gd name="connsiteX200" fmla="*/ 480042 w 546495"/>
                    <a:gd name="connsiteY200" fmla="*/ 85158 h 317225"/>
                    <a:gd name="connsiteX201" fmla="*/ 482176 w 546495"/>
                    <a:gd name="connsiteY201" fmla="*/ 85507 h 317225"/>
                    <a:gd name="connsiteX202" fmla="*/ 483493 w 546495"/>
                    <a:gd name="connsiteY202" fmla="*/ 86216 h 317225"/>
                    <a:gd name="connsiteX203" fmla="*/ 486053 w 546495"/>
                    <a:gd name="connsiteY203" fmla="*/ 87585 h 317225"/>
                    <a:gd name="connsiteX204" fmla="*/ 486894 w 546495"/>
                    <a:gd name="connsiteY204" fmla="*/ 88039 h 317225"/>
                    <a:gd name="connsiteX205" fmla="*/ 488381 w 546495"/>
                    <a:gd name="connsiteY205" fmla="*/ 89122 h 317225"/>
                    <a:gd name="connsiteX206" fmla="*/ 489490 w 546495"/>
                    <a:gd name="connsiteY206" fmla="*/ 89936 h 317225"/>
                    <a:gd name="connsiteX207" fmla="*/ 491795 w 546495"/>
                    <a:gd name="connsiteY207" fmla="*/ 91631 h 317225"/>
                    <a:gd name="connsiteX208" fmla="*/ 492660 w 546495"/>
                    <a:gd name="connsiteY208" fmla="*/ 92271 h 317225"/>
                    <a:gd name="connsiteX209" fmla="*/ 493879 w 546495"/>
                    <a:gd name="connsiteY209" fmla="*/ 93308 h 317225"/>
                    <a:gd name="connsiteX210" fmla="*/ 495391 w 546495"/>
                    <a:gd name="connsiteY210" fmla="*/ 94598 h 317225"/>
                    <a:gd name="connsiteX211" fmla="*/ 501828 w 546495"/>
                    <a:gd name="connsiteY211" fmla="*/ 100071 h 317225"/>
                    <a:gd name="connsiteX212" fmla="*/ 504095 w 546495"/>
                    <a:gd name="connsiteY212" fmla="*/ 102001 h 317225"/>
                    <a:gd name="connsiteX213" fmla="*/ 505534 w 546495"/>
                    <a:gd name="connsiteY213" fmla="*/ 103359 h 317225"/>
                    <a:gd name="connsiteX214" fmla="*/ 510593 w 546495"/>
                    <a:gd name="connsiteY214" fmla="*/ 108111 h 317225"/>
                    <a:gd name="connsiteX215" fmla="*/ 512031 w 546495"/>
                    <a:gd name="connsiteY215" fmla="*/ 109469 h 317225"/>
                    <a:gd name="connsiteX216" fmla="*/ 513287 w 546495"/>
                    <a:gd name="connsiteY216" fmla="*/ 111009 h 317225"/>
                    <a:gd name="connsiteX217" fmla="*/ 514555 w 546495"/>
                    <a:gd name="connsiteY217" fmla="*/ 112549 h 317225"/>
                    <a:gd name="connsiteX218" fmla="*/ 518785 w 546495"/>
                    <a:gd name="connsiteY218" fmla="*/ 117726 h 317225"/>
                    <a:gd name="connsiteX219" fmla="*/ 519114 w 546495"/>
                    <a:gd name="connsiteY219" fmla="*/ 118121 h 317225"/>
                    <a:gd name="connsiteX220" fmla="*/ 532500 w 546495"/>
                    <a:gd name="connsiteY220" fmla="*/ 134407 h 317225"/>
                    <a:gd name="connsiteX221" fmla="*/ 532829 w 546495"/>
                    <a:gd name="connsiteY221" fmla="*/ 134804 h 317225"/>
                    <a:gd name="connsiteX222" fmla="*/ 533463 w 546495"/>
                    <a:gd name="connsiteY222" fmla="*/ 135581 h 317225"/>
                    <a:gd name="connsiteX223" fmla="*/ 534743 w 546495"/>
                    <a:gd name="connsiteY223" fmla="*/ 137136 h 317225"/>
                    <a:gd name="connsiteX224" fmla="*/ 535353 w 546495"/>
                    <a:gd name="connsiteY224" fmla="*/ 137963 h 317225"/>
                    <a:gd name="connsiteX225" fmla="*/ 536279 w 546495"/>
                    <a:gd name="connsiteY225" fmla="*/ 139203 h 317225"/>
                    <a:gd name="connsiteX226" fmla="*/ 536584 w 546495"/>
                    <a:gd name="connsiteY226" fmla="*/ 139615 h 317225"/>
                    <a:gd name="connsiteX227" fmla="*/ 542070 w 546495"/>
                    <a:gd name="connsiteY227" fmla="*/ 147038 h 317225"/>
                    <a:gd name="connsiteX228" fmla="*/ 543301 w 546495"/>
                    <a:gd name="connsiteY228" fmla="*/ 148705 h 317225"/>
                    <a:gd name="connsiteX229" fmla="*/ 543728 w 546495"/>
                    <a:gd name="connsiteY229" fmla="*/ 149280 h 317225"/>
                    <a:gd name="connsiteX230" fmla="*/ 544021 w 546495"/>
                    <a:gd name="connsiteY230" fmla="*/ 149725 h 317225"/>
                    <a:gd name="connsiteX231" fmla="*/ 545386 w 546495"/>
                    <a:gd name="connsiteY231" fmla="*/ 151883 h 317225"/>
                    <a:gd name="connsiteX232" fmla="*/ 546495 w 546495"/>
                    <a:gd name="connsiteY232" fmla="*/ 153627 h 317225"/>
                    <a:gd name="connsiteX233" fmla="*/ 546288 w 546495"/>
                    <a:gd name="connsiteY233" fmla="*/ 155729 h 317225"/>
                    <a:gd name="connsiteX234" fmla="*/ 545995 w 546495"/>
                    <a:gd name="connsiteY234" fmla="*/ 158550 h 317225"/>
                    <a:gd name="connsiteX235" fmla="*/ 544472 w 546495"/>
                    <a:gd name="connsiteY235" fmla="*/ 158609 h 317225"/>
                    <a:gd name="connsiteX236" fmla="*/ 542923 w 546495"/>
                    <a:gd name="connsiteY236" fmla="*/ 158701 h 317225"/>
                    <a:gd name="connsiteX237" fmla="*/ 540229 w 546495"/>
                    <a:gd name="connsiteY237" fmla="*/ 159021 h 317225"/>
                    <a:gd name="connsiteX238" fmla="*/ 537730 w 546495"/>
                    <a:gd name="connsiteY238" fmla="*/ 159320 h 317225"/>
                    <a:gd name="connsiteX239" fmla="*/ 535414 w 546495"/>
                    <a:gd name="connsiteY239" fmla="*/ 159367 h 317225"/>
                    <a:gd name="connsiteX240" fmla="*/ 533658 w 546495"/>
                    <a:gd name="connsiteY240" fmla="*/ 159402 h 317225"/>
                    <a:gd name="connsiteX241" fmla="*/ 532342 w 546495"/>
                    <a:gd name="connsiteY241" fmla="*/ 159429 h 317225"/>
                    <a:gd name="connsiteX242" fmla="*/ 531037 w 546495"/>
                    <a:gd name="connsiteY242" fmla="*/ 159767 h 317225"/>
                    <a:gd name="connsiteX243" fmla="*/ 529221 w 546495"/>
                    <a:gd name="connsiteY243" fmla="*/ 160239 h 317225"/>
                    <a:gd name="connsiteX244" fmla="*/ 528026 w 546495"/>
                    <a:gd name="connsiteY244" fmla="*/ 160547 h 317225"/>
                    <a:gd name="connsiteX245" fmla="*/ 527185 w 546495"/>
                    <a:gd name="connsiteY245" fmla="*/ 161026 h 317225"/>
                    <a:gd name="connsiteX246" fmla="*/ 523991 w 546495"/>
                    <a:gd name="connsiteY246" fmla="*/ 162830 h 317225"/>
                    <a:gd name="connsiteX247" fmla="*/ 522589 w 546495"/>
                    <a:gd name="connsiteY247" fmla="*/ 163626 h 317225"/>
                    <a:gd name="connsiteX248" fmla="*/ 521674 w 546495"/>
                    <a:gd name="connsiteY248" fmla="*/ 165218 h 317225"/>
                    <a:gd name="connsiteX249" fmla="*/ 519553 w 546495"/>
                    <a:gd name="connsiteY249" fmla="*/ 168895 h 317225"/>
                    <a:gd name="connsiteX250" fmla="*/ 518944 w 546495"/>
                    <a:gd name="connsiteY250" fmla="*/ 169937 h 317225"/>
                    <a:gd name="connsiteX251" fmla="*/ 517956 w 546495"/>
                    <a:gd name="connsiteY251" fmla="*/ 172432 h 317225"/>
                    <a:gd name="connsiteX252" fmla="*/ 516469 w 546495"/>
                    <a:gd name="connsiteY252" fmla="*/ 176177 h 317225"/>
                    <a:gd name="connsiteX253" fmla="*/ 515213 w 546495"/>
                    <a:gd name="connsiteY253" fmla="*/ 178176 h 317225"/>
                    <a:gd name="connsiteX254" fmla="*/ 513946 w 546495"/>
                    <a:gd name="connsiteY254" fmla="*/ 180182 h 317225"/>
                    <a:gd name="connsiteX255" fmla="*/ 511727 w 546495"/>
                    <a:gd name="connsiteY255" fmla="*/ 184813 h 317225"/>
                    <a:gd name="connsiteX256" fmla="*/ 511166 w 546495"/>
                    <a:gd name="connsiteY256" fmla="*/ 185957 h 317225"/>
                    <a:gd name="connsiteX257" fmla="*/ 510581 w 546495"/>
                    <a:gd name="connsiteY257" fmla="*/ 187044 h 317225"/>
                    <a:gd name="connsiteX258" fmla="*/ 510117 w 546495"/>
                    <a:gd name="connsiteY258" fmla="*/ 187913 h 317225"/>
                    <a:gd name="connsiteX259" fmla="*/ 508947 w 546495"/>
                    <a:gd name="connsiteY259" fmla="*/ 190086 h 317225"/>
                    <a:gd name="connsiteX260" fmla="*/ 507850 w 546495"/>
                    <a:gd name="connsiteY260" fmla="*/ 191477 h 317225"/>
                    <a:gd name="connsiteX261" fmla="*/ 505899 w 546495"/>
                    <a:gd name="connsiteY261" fmla="*/ 193930 h 317225"/>
                    <a:gd name="connsiteX262" fmla="*/ 504059 w 546495"/>
                    <a:gd name="connsiteY262" fmla="*/ 196416 h 317225"/>
                    <a:gd name="connsiteX263" fmla="*/ 502522 w 546495"/>
                    <a:gd name="connsiteY263" fmla="*/ 198471 h 317225"/>
                    <a:gd name="connsiteX264" fmla="*/ 499889 w 546495"/>
                    <a:gd name="connsiteY264" fmla="*/ 202023 h 317225"/>
                    <a:gd name="connsiteX265" fmla="*/ 498646 w 546495"/>
                    <a:gd name="connsiteY265" fmla="*/ 203707 h 317225"/>
                    <a:gd name="connsiteX266" fmla="*/ 496171 w 546495"/>
                    <a:gd name="connsiteY266" fmla="*/ 207590 h 317225"/>
                    <a:gd name="connsiteX267" fmla="*/ 493965 w 546495"/>
                    <a:gd name="connsiteY267" fmla="*/ 211042 h 317225"/>
                    <a:gd name="connsiteX268" fmla="*/ 493270 w 546495"/>
                    <a:gd name="connsiteY268" fmla="*/ 212083 h 317225"/>
                    <a:gd name="connsiteX269" fmla="*/ 491161 w 546495"/>
                    <a:gd name="connsiteY269" fmla="*/ 214632 h 317225"/>
                    <a:gd name="connsiteX270" fmla="*/ 490380 w 546495"/>
                    <a:gd name="connsiteY270" fmla="*/ 215568 h 317225"/>
                    <a:gd name="connsiteX271" fmla="*/ 489247 w 546495"/>
                    <a:gd name="connsiteY271" fmla="*/ 216184 h 317225"/>
                    <a:gd name="connsiteX272" fmla="*/ 487869 w 546495"/>
                    <a:gd name="connsiteY272" fmla="*/ 216933 h 317225"/>
                    <a:gd name="connsiteX273" fmla="*/ 486601 w 546495"/>
                    <a:gd name="connsiteY273" fmla="*/ 217623 h 317225"/>
                    <a:gd name="connsiteX274" fmla="*/ 485077 w 546495"/>
                    <a:gd name="connsiteY274" fmla="*/ 217626 h 317225"/>
                    <a:gd name="connsiteX275" fmla="*/ 482225 w 546495"/>
                    <a:gd name="connsiteY275" fmla="*/ 217629 h 317225"/>
                    <a:gd name="connsiteX276" fmla="*/ 481664 w 546495"/>
                    <a:gd name="connsiteY276" fmla="*/ 217588 h 317225"/>
                    <a:gd name="connsiteX277" fmla="*/ 475288 w 546495"/>
                    <a:gd name="connsiteY277" fmla="*/ 216970 h 317225"/>
                    <a:gd name="connsiteX278" fmla="*/ 474313 w 546495"/>
                    <a:gd name="connsiteY278" fmla="*/ 216878 h 317225"/>
                    <a:gd name="connsiteX279" fmla="*/ 473374 w 546495"/>
                    <a:gd name="connsiteY279" fmla="*/ 216798 h 317225"/>
                    <a:gd name="connsiteX280" fmla="*/ 470521 w 546495"/>
                    <a:gd name="connsiteY280" fmla="*/ 216559 h 317225"/>
                    <a:gd name="connsiteX281" fmla="*/ 470046 w 546495"/>
                    <a:gd name="connsiteY281" fmla="*/ 216520 h 317225"/>
                    <a:gd name="connsiteX282" fmla="*/ 469119 w 546495"/>
                    <a:gd name="connsiteY282" fmla="*/ 216443 h 317225"/>
                    <a:gd name="connsiteX283" fmla="*/ 467705 w 546495"/>
                    <a:gd name="connsiteY283" fmla="*/ 216326 h 317225"/>
                    <a:gd name="connsiteX284" fmla="*/ 465779 w 546495"/>
                    <a:gd name="connsiteY284" fmla="*/ 216397 h 317225"/>
                    <a:gd name="connsiteX285" fmla="*/ 461427 w 546495"/>
                    <a:gd name="connsiteY285" fmla="*/ 216557 h 317225"/>
                    <a:gd name="connsiteX286" fmla="*/ 460220 w 546495"/>
                    <a:gd name="connsiteY286" fmla="*/ 216601 h 317225"/>
                    <a:gd name="connsiteX287" fmla="*/ 456953 w 546495"/>
                    <a:gd name="connsiteY287" fmla="*/ 216720 h 317225"/>
                    <a:gd name="connsiteX288" fmla="*/ 455648 w 546495"/>
                    <a:gd name="connsiteY288" fmla="*/ 216865 h 317225"/>
                    <a:gd name="connsiteX289" fmla="*/ 454259 w 546495"/>
                    <a:gd name="connsiteY289" fmla="*/ 217020 h 317225"/>
                    <a:gd name="connsiteX290" fmla="*/ 452869 w 546495"/>
                    <a:gd name="connsiteY290" fmla="*/ 217175 h 317225"/>
                    <a:gd name="connsiteX291" fmla="*/ 451296 w 546495"/>
                    <a:gd name="connsiteY291" fmla="*/ 218404 h 317225"/>
                    <a:gd name="connsiteX292" fmla="*/ 450126 w 546495"/>
                    <a:gd name="connsiteY292" fmla="*/ 219327 h 317225"/>
                    <a:gd name="connsiteX293" fmla="*/ 448236 w 546495"/>
                    <a:gd name="connsiteY293" fmla="*/ 220813 h 317225"/>
                    <a:gd name="connsiteX294" fmla="*/ 446932 w 546495"/>
                    <a:gd name="connsiteY294" fmla="*/ 221793 h 317225"/>
                    <a:gd name="connsiteX295" fmla="*/ 446152 w 546495"/>
                    <a:gd name="connsiteY295" fmla="*/ 222376 h 317225"/>
                    <a:gd name="connsiteX296" fmla="*/ 443823 w 546495"/>
                    <a:gd name="connsiteY296" fmla="*/ 224131 h 317225"/>
                    <a:gd name="connsiteX297" fmla="*/ 441787 w 546495"/>
                    <a:gd name="connsiteY297" fmla="*/ 225370 h 317225"/>
                    <a:gd name="connsiteX298" fmla="*/ 438130 w 546495"/>
                    <a:gd name="connsiteY298" fmla="*/ 227601 h 317225"/>
                    <a:gd name="connsiteX299" fmla="*/ 437374 w 546495"/>
                    <a:gd name="connsiteY299" fmla="*/ 228141 h 317225"/>
                    <a:gd name="connsiteX300" fmla="*/ 435485 w 546495"/>
                    <a:gd name="connsiteY300" fmla="*/ 229489 h 317225"/>
                    <a:gd name="connsiteX301" fmla="*/ 434387 w 546495"/>
                    <a:gd name="connsiteY301" fmla="*/ 230263 h 317225"/>
                    <a:gd name="connsiteX302" fmla="*/ 433534 w 546495"/>
                    <a:gd name="connsiteY302" fmla="*/ 230890 h 317225"/>
                    <a:gd name="connsiteX303" fmla="*/ 432242 w 546495"/>
                    <a:gd name="connsiteY303" fmla="*/ 231940 h 317225"/>
                    <a:gd name="connsiteX304" fmla="*/ 431327 w 546495"/>
                    <a:gd name="connsiteY304" fmla="*/ 232689 h 317225"/>
                    <a:gd name="connsiteX305" fmla="*/ 430413 w 546495"/>
                    <a:gd name="connsiteY305" fmla="*/ 233538 h 317225"/>
                    <a:gd name="connsiteX306" fmla="*/ 428560 w 546495"/>
                    <a:gd name="connsiteY306" fmla="*/ 235297 h 317225"/>
                    <a:gd name="connsiteX307" fmla="*/ 427146 w 546495"/>
                    <a:gd name="connsiteY307" fmla="*/ 237328 h 317225"/>
                    <a:gd name="connsiteX308" fmla="*/ 425842 w 546495"/>
                    <a:gd name="connsiteY308" fmla="*/ 239201 h 317225"/>
                    <a:gd name="connsiteX309" fmla="*/ 424488 w 546495"/>
                    <a:gd name="connsiteY309" fmla="*/ 240512 h 317225"/>
                    <a:gd name="connsiteX310" fmla="*/ 423074 w 546495"/>
                    <a:gd name="connsiteY310" fmla="*/ 241889 h 317225"/>
                    <a:gd name="connsiteX311" fmla="*/ 421697 w 546495"/>
                    <a:gd name="connsiteY311" fmla="*/ 243227 h 317225"/>
                    <a:gd name="connsiteX312" fmla="*/ 419978 w 546495"/>
                    <a:gd name="connsiteY312" fmla="*/ 244234 h 317225"/>
                    <a:gd name="connsiteX313" fmla="*/ 417844 w 546495"/>
                    <a:gd name="connsiteY313" fmla="*/ 245480 h 317225"/>
                    <a:gd name="connsiteX314" fmla="*/ 414102 w 546495"/>
                    <a:gd name="connsiteY314" fmla="*/ 248071 h 317225"/>
                    <a:gd name="connsiteX315" fmla="*/ 412419 w 546495"/>
                    <a:gd name="connsiteY315" fmla="*/ 249229 h 317225"/>
                    <a:gd name="connsiteX316" fmla="*/ 408457 w 546495"/>
                    <a:gd name="connsiteY316" fmla="*/ 251343 h 317225"/>
                    <a:gd name="connsiteX317" fmla="*/ 406190 w 546495"/>
                    <a:gd name="connsiteY317" fmla="*/ 252555 h 317225"/>
                    <a:gd name="connsiteX318" fmla="*/ 404056 w 546495"/>
                    <a:gd name="connsiteY318" fmla="*/ 254556 h 317225"/>
                    <a:gd name="connsiteX319" fmla="*/ 402606 w 546495"/>
                    <a:gd name="connsiteY319" fmla="*/ 255932 h 317225"/>
                    <a:gd name="connsiteX320" fmla="*/ 401447 w 546495"/>
                    <a:gd name="connsiteY320" fmla="*/ 256990 h 317225"/>
                    <a:gd name="connsiteX321" fmla="*/ 399777 w 546495"/>
                    <a:gd name="connsiteY321" fmla="*/ 258505 h 317225"/>
                    <a:gd name="connsiteX322" fmla="*/ 399070 w 546495"/>
                    <a:gd name="connsiteY322" fmla="*/ 259149 h 317225"/>
                    <a:gd name="connsiteX323" fmla="*/ 398363 w 546495"/>
                    <a:gd name="connsiteY323" fmla="*/ 259791 h 317225"/>
                    <a:gd name="connsiteX324" fmla="*/ 397620 w 546495"/>
                    <a:gd name="connsiteY324" fmla="*/ 260303 h 317225"/>
                    <a:gd name="connsiteX325" fmla="*/ 397010 w 546495"/>
                    <a:gd name="connsiteY325" fmla="*/ 260727 h 317225"/>
                    <a:gd name="connsiteX326" fmla="*/ 395864 w 546495"/>
                    <a:gd name="connsiteY326" fmla="*/ 261521 h 317225"/>
                    <a:gd name="connsiteX327" fmla="*/ 394328 w 546495"/>
                    <a:gd name="connsiteY327" fmla="*/ 262578 h 317225"/>
                    <a:gd name="connsiteX328" fmla="*/ 392560 w 546495"/>
                    <a:gd name="connsiteY328" fmla="*/ 263019 h 317225"/>
                    <a:gd name="connsiteX329" fmla="*/ 390427 w 546495"/>
                    <a:gd name="connsiteY329" fmla="*/ 263550 h 317225"/>
                    <a:gd name="connsiteX330" fmla="*/ 388379 w 546495"/>
                    <a:gd name="connsiteY330" fmla="*/ 264122 h 317225"/>
                    <a:gd name="connsiteX331" fmla="*/ 386184 w 546495"/>
                    <a:gd name="connsiteY331" fmla="*/ 264741 h 317225"/>
                    <a:gd name="connsiteX332" fmla="*/ 385660 w 546495"/>
                    <a:gd name="connsiteY332" fmla="*/ 264891 h 317225"/>
                    <a:gd name="connsiteX333" fmla="*/ 385197 w 546495"/>
                    <a:gd name="connsiteY333" fmla="*/ 264990 h 317225"/>
                    <a:gd name="connsiteX334" fmla="*/ 382466 w 546495"/>
                    <a:gd name="connsiteY334" fmla="*/ 265580 h 317225"/>
                    <a:gd name="connsiteX335" fmla="*/ 381113 w 546495"/>
                    <a:gd name="connsiteY335" fmla="*/ 265876 h 317225"/>
                    <a:gd name="connsiteX336" fmla="*/ 377492 w 546495"/>
                    <a:gd name="connsiteY336" fmla="*/ 265982 h 317225"/>
                    <a:gd name="connsiteX337" fmla="*/ 373933 w 546495"/>
                    <a:gd name="connsiteY337" fmla="*/ 265072 h 317225"/>
                    <a:gd name="connsiteX338" fmla="*/ 372177 w 546495"/>
                    <a:gd name="connsiteY338" fmla="*/ 264621 h 317225"/>
                    <a:gd name="connsiteX339" fmla="*/ 370751 w 546495"/>
                    <a:gd name="connsiteY339" fmla="*/ 264799 h 317225"/>
                    <a:gd name="connsiteX340" fmla="*/ 369824 w 546495"/>
                    <a:gd name="connsiteY340" fmla="*/ 264914 h 317225"/>
                    <a:gd name="connsiteX341" fmla="*/ 368276 w 546495"/>
                    <a:gd name="connsiteY341" fmla="*/ 265217 h 317225"/>
                    <a:gd name="connsiteX342" fmla="*/ 367654 w 546495"/>
                    <a:gd name="connsiteY342" fmla="*/ 265654 h 317225"/>
                    <a:gd name="connsiteX343" fmla="*/ 366106 w 546495"/>
                    <a:gd name="connsiteY343" fmla="*/ 266758 h 317225"/>
                    <a:gd name="connsiteX344" fmla="*/ 364777 w 546495"/>
                    <a:gd name="connsiteY344" fmla="*/ 267717 h 317225"/>
                    <a:gd name="connsiteX345" fmla="*/ 364448 w 546495"/>
                    <a:gd name="connsiteY345" fmla="*/ 269406 h 317225"/>
                    <a:gd name="connsiteX346" fmla="*/ 363777 w 546495"/>
                    <a:gd name="connsiteY346" fmla="*/ 272889 h 317225"/>
                    <a:gd name="connsiteX347" fmla="*/ 363595 w 546495"/>
                    <a:gd name="connsiteY347" fmla="*/ 275985 h 317225"/>
                    <a:gd name="connsiteX348" fmla="*/ 363497 w 546495"/>
                    <a:gd name="connsiteY348" fmla="*/ 277540 h 317225"/>
                    <a:gd name="connsiteX349" fmla="*/ 364033 w 546495"/>
                    <a:gd name="connsiteY349" fmla="*/ 279957 h 317225"/>
                    <a:gd name="connsiteX350" fmla="*/ 364338 w 546495"/>
                    <a:gd name="connsiteY350" fmla="*/ 281345 h 317225"/>
                    <a:gd name="connsiteX351" fmla="*/ 365301 w 546495"/>
                    <a:gd name="connsiteY351" fmla="*/ 285501 h 317225"/>
                    <a:gd name="connsiteX352" fmla="*/ 365911 w 546495"/>
                    <a:gd name="connsiteY352" fmla="*/ 288080 h 317225"/>
                    <a:gd name="connsiteX353" fmla="*/ 365850 w 546495"/>
                    <a:gd name="connsiteY353" fmla="*/ 289680 h 317225"/>
                    <a:gd name="connsiteX354" fmla="*/ 365740 w 546495"/>
                    <a:gd name="connsiteY354" fmla="*/ 292848 h 317225"/>
                    <a:gd name="connsiteX355" fmla="*/ 365691 w 546495"/>
                    <a:gd name="connsiteY355" fmla="*/ 294441 h 317225"/>
                    <a:gd name="connsiteX356" fmla="*/ 365118 w 546495"/>
                    <a:gd name="connsiteY356" fmla="*/ 295912 h 317225"/>
                    <a:gd name="connsiteX357" fmla="*/ 363790 w 546495"/>
                    <a:gd name="connsiteY357" fmla="*/ 299327 h 317225"/>
                    <a:gd name="connsiteX358" fmla="*/ 363400 w 546495"/>
                    <a:gd name="connsiteY358" fmla="*/ 300315 h 317225"/>
                    <a:gd name="connsiteX359" fmla="*/ 362534 w 546495"/>
                    <a:gd name="connsiteY359" fmla="*/ 301567 h 317225"/>
                    <a:gd name="connsiteX360" fmla="*/ 360523 w 546495"/>
                    <a:gd name="connsiteY360" fmla="*/ 304492 h 317225"/>
                    <a:gd name="connsiteX361" fmla="*/ 360230 w 546495"/>
                    <a:gd name="connsiteY361" fmla="*/ 304914 h 317225"/>
                    <a:gd name="connsiteX362" fmla="*/ 359620 w 546495"/>
                    <a:gd name="connsiteY362" fmla="*/ 305647 h 317225"/>
                    <a:gd name="connsiteX363" fmla="*/ 356829 w 546495"/>
                    <a:gd name="connsiteY363" fmla="*/ 308960 h 317225"/>
                    <a:gd name="connsiteX364" fmla="*/ 356463 w 546495"/>
                    <a:gd name="connsiteY364" fmla="*/ 309397 h 317225"/>
                    <a:gd name="connsiteX365" fmla="*/ 352196 w 546495"/>
                    <a:gd name="connsiteY365" fmla="*/ 314076 h 317225"/>
                    <a:gd name="connsiteX366" fmla="*/ 351721 w 546495"/>
                    <a:gd name="connsiteY366" fmla="*/ 314609 h 317225"/>
                    <a:gd name="connsiteX367" fmla="*/ 351270 w 546495"/>
                    <a:gd name="connsiteY367" fmla="*/ 314924 h 317225"/>
                    <a:gd name="connsiteX368" fmla="*/ 349551 w 546495"/>
                    <a:gd name="connsiteY368" fmla="*/ 316153 h 317225"/>
                    <a:gd name="connsiteX369" fmla="*/ 348051 w 546495"/>
                    <a:gd name="connsiteY369" fmla="*/ 317225 h 317225"/>
                    <a:gd name="connsiteX370" fmla="*/ 346613 w 546495"/>
                    <a:gd name="connsiteY370" fmla="*/ 316355 h 317225"/>
                    <a:gd name="connsiteX371" fmla="*/ 338396 w 546495"/>
                    <a:gd name="connsiteY371" fmla="*/ 311343 h 317225"/>
                    <a:gd name="connsiteX372" fmla="*/ 338640 w 546495"/>
                    <a:gd name="connsiteY372" fmla="*/ 305533 h 317225"/>
                    <a:gd name="connsiteX373" fmla="*/ 338737 w 546495"/>
                    <a:gd name="connsiteY373" fmla="*/ 303092 h 317225"/>
                    <a:gd name="connsiteX374" fmla="*/ 338847 w 546495"/>
                    <a:gd name="connsiteY374" fmla="*/ 300427 h 317225"/>
                    <a:gd name="connsiteX375" fmla="*/ 338908 w 546495"/>
                    <a:gd name="connsiteY375" fmla="*/ 299070 h 317225"/>
                    <a:gd name="connsiteX376" fmla="*/ 338018 w 546495"/>
                    <a:gd name="connsiteY376" fmla="*/ 298864 h 317225"/>
                    <a:gd name="connsiteX377" fmla="*/ 336068 w 546495"/>
                    <a:gd name="connsiteY377" fmla="*/ 298366 h 317225"/>
                    <a:gd name="connsiteX378" fmla="*/ 334178 w 546495"/>
                    <a:gd name="connsiteY378" fmla="*/ 297110 h 317225"/>
                    <a:gd name="connsiteX379" fmla="*/ 333312 w 546495"/>
                    <a:gd name="connsiteY379" fmla="*/ 296386 h 317225"/>
                    <a:gd name="connsiteX380" fmla="*/ 332617 w 546495"/>
                    <a:gd name="connsiteY380" fmla="*/ 295801 h 317225"/>
                    <a:gd name="connsiteX381" fmla="*/ 331825 w 546495"/>
                    <a:gd name="connsiteY381" fmla="*/ 295134 h 317225"/>
                    <a:gd name="connsiteX382" fmla="*/ 331082 w 546495"/>
                    <a:gd name="connsiteY382" fmla="*/ 294508 h 317225"/>
                    <a:gd name="connsiteX383" fmla="*/ 329582 w 546495"/>
                    <a:gd name="connsiteY383" fmla="*/ 293255 h 317225"/>
                    <a:gd name="connsiteX384" fmla="*/ 327485 w 546495"/>
                    <a:gd name="connsiteY384" fmla="*/ 291093 h 317225"/>
                    <a:gd name="connsiteX385" fmla="*/ 326997 w 546495"/>
                    <a:gd name="connsiteY385" fmla="*/ 290583 h 317225"/>
                    <a:gd name="connsiteX386" fmla="*/ 325681 w 546495"/>
                    <a:gd name="connsiteY386" fmla="*/ 289216 h 317225"/>
                    <a:gd name="connsiteX387" fmla="*/ 322414 w 546495"/>
                    <a:gd name="connsiteY387" fmla="*/ 286971 h 317225"/>
                    <a:gd name="connsiteX388" fmla="*/ 321792 w 546495"/>
                    <a:gd name="connsiteY388" fmla="*/ 286549 h 317225"/>
                    <a:gd name="connsiteX389" fmla="*/ 318317 w 546495"/>
                    <a:gd name="connsiteY389" fmla="*/ 283947 h 317225"/>
                    <a:gd name="connsiteX390" fmla="*/ 316769 w 546495"/>
                    <a:gd name="connsiteY390" fmla="*/ 282790 h 317225"/>
                    <a:gd name="connsiteX391" fmla="*/ 315928 w 546495"/>
                    <a:gd name="connsiteY391" fmla="*/ 280886 h 317225"/>
                    <a:gd name="connsiteX392" fmla="*/ 313624 w 546495"/>
                    <a:gd name="connsiteY392" fmla="*/ 275660 h 317225"/>
                    <a:gd name="connsiteX393" fmla="*/ 313210 w 546495"/>
                    <a:gd name="connsiteY393" fmla="*/ 274703 h 317225"/>
                    <a:gd name="connsiteX394" fmla="*/ 312710 w 546495"/>
                    <a:gd name="connsiteY394" fmla="*/ 273073 h 317225"/>
                    <a:gd name="connsiteX395" fmla="*/ 311625 w 546495"/>
                    <a:gd name="connsiteY395" fmla="*/ 269510 h 317225"/>
                    <a:gd name="connsiteX396" fmla="*/ 311332 w 546495"/>
                    <a:gd name="connsiteY396" fmla="*/ 268555 h 317225"/>
                    <a:gd name="connsiteX397" fmla="*/ 310954 w 546495"/>
                    <a:gd name="connsiteY397" fmla="*/ 266975 h 317225"/>
                    <a:gd name="connsiteX398" fmla="*/ 310442 w 546495"/>
                    <a:gd name="connsiteY398" fmla="*/ 264865 h 317225"/>
                    <a:gd name="connsiteX399" fmla="*/ 310064 w 546495"/>
                    <a:gd name="connsiteY399" fmla="*/ 263283 h 317225"/>
                    <a:gd name="connsiteX400" fmla="*/ 309808 w 546495"/>
                    <a:gd name="connsiteY400" fmla="*/ 262227 h 317225"/>
                    <a:gd name="connsiteX401" fmla="*/ 309503 w 546495"/>
                    <a:gd name="connsiteY401" fmla="*/ 260602 h 317225"/>
                    <a:gd name="connsiteX402" fmla="*/ 308821 w 546495"/>
                    <a:gd name="connsiteY402" fmla="*/ 256920 h 317225"/>
                    <a:gd name="connsiteX403" fmla="*/ 308053 w 546495"/>
                    <a:gd name="connsiteY403" fmla="*/ 255363 h 317225"/>
                    <a:gd name="connsiteX404" fmla="*/ 307809 w 546495"/>
                    <a:gd name="connsiteY404" fmla="*/ 254882 h 317225"/>
                    <a:gd name="connsiteX405" fmla="*/ 307199 w 546495"/>
                    <a:gd name="connsiteY405" fmla="*/ 254266 h 317225"/>
                    <a:gd name="connsiteX406" fmla="*/ 305517 w 546495"/>
                    <a:gd name="connsiteY406" fmla="*/ 252781 h 317225"/>
                    <a:gd name="connsiteX407" fmla="*/ 303335 w 546495"/>
                    <a:gd name="connsiteY407" fmla="*/ 252160 h 317225"/>
                    <a:gd name="connsiteX408" fmla="*/ 301579 w 546495"/>
                    <a:gd name="connsiteY408" fmla="*/ 251663 h 317225"/>
                    <a:gd name="connsiteX409" fmla="*/ 299714 w 546495"/>
                    <a:gd name="connsiteY409" fmla="*/ 251467 h 317225"/>
                    <a:gd name="connsiteX410" fmla="*/ 295496 w 546495"/>
                    <a:gd name="connsiteY410" fmla="*/ 251025 h 317225"/>
                    <a:gd name="connsiteX411" fmla="*/ 293692 w 546495"/>
                    <a:gd name="connsiteY411" fmla="*/ 250664 h 317225"/>
                    <a:gd name="connsiteX412" fmla="*/ 291449 w 546495"/>
                    <a:gd name="connsiteY412" fmla="*/ 250212 h 317225"/>
                    <a:gd name="connsiteX413" fmla="*/ 290096 w 546495"/>
                    <a:gd name="connsiteY413" fmla="*/ 249941 h 317225"/>
                    <a:gd name="connsiteX414" fmla="*/ 288706 w 546495"/>
                    <a:gd name="connsiteY414" fmla="*/ 249467 h 317225"/>
                    <a:gd name="connsiteX415" fmla="*/ 283634 w 546495"/>
                    <a:gd name="connsiteY415" fmla="*/ 247725 h 317225"/>
                    <a:gd name="connsiteX416" fmla="*/ 280221 w 546495"/>
                    <a:gd name="connsiteY416" fmla="*/ 246483 h 317225"/>
                    <a:gd name="connsiteX417" fmla="*/ 279697 w 546495"/>
                    <a:gd name="connsiteY417" fmla="*/ 246296 h 317225"/>
                    <a:gd name="connsiteX418" fmla="*/ 278612 w 546495"/>
                    <a:gd name="connsiteY418" fmla="*/ 245880 h 317225"/>
                    <a:gd name="connsiteX419" fmla="*/ 277648 w 546495"/>
                    <a:gd name="connsiteY419" fmla="*/ 245368 h 317225"/>
                    <a:gd name="connsiteX420" fmla="*/ 274686 w 546495"/>
                    <a:gd name="connsiteY420" fmla="*/ 243801 h 317225"/>
                    <a:gd name="connsiteX421" fmla="*/ 273004 w 546495"/>
                    <a:gd name="connsiteY421" fmla="*/ 242904 h 317225"/>
                    <a:gd name="connsiteX422" fmla="*/ 271334 w 546495"/>
                    <a:gd name="connsiteY422" fmla="*/ 241763 h 317225"/>
                    <a:gd name="connsiteX423" fmla="*/ 268005 w 546495"/>
                    <a:gd name="connsiteY423" fmla="*/ 239478 h 317225"/>
                    <a:gd name="connsiteX424" fmla="*/ 265970 w 546495"/>
                    <a:gd name="connsiteY424" fmla="*/ 238324 h 317225"/>
                    <a:gd name="connsiteX425" fmla="*/ 263946 w 546495"/>
                    <a:gd name="connsiteY425" fmla="*/ 237170 h 317225"/>
                    <a:gd name="connsiteX426" fmla="*/ 261313 w 546495"/>
                    <a:gd name="connsiteY426" fmla="*/ 235674 h 317225"/>
                    <a:gd name="connsiteX427" fmla="*/ 258289 w 546495"/>
                    <a:gd name="connsiteY427" fmla="*/ 233881 h 317225"/>
                    <a:gd name="connsiteX428" fmla="*/ 256571 w 546495"/>
                    <a:gd name="connsiteY428" fmla="*/ 232857 h 317225"/>
                    <a:gd name="connsiteX429" fmla="*/ 254742 w 546495"/>
                    <a:gd name="connsiteY429" fmla="*/ 232581 h 317225"/>
                    <a:gd name="connsiteX430" fmla="*/ 251255 w 546495"/>
                    <a:gd name="connsiteY430" fmla="*/ 232051 h 317225"/>
                    <a:gd name="connsiteX431" fmla="*/ 250646 w 546495"/>
                    <a:gd name="connsiteY431" fmla="*/ 231959 h 317225"/>
                    <a:gd name="connsiteX432" fmla="*/ 249756 w 546495"/>
                    <a:gd name="connsiteY432" fmla="*/ 231927 h 317225"/>
                    <a:gd name="connsiteX433" fmla="*/ 246171 w 546495"/>
                    <a:gd name="connsiteY433" fmla="*/ 231800 h 317225"/>
                    <a:gd name="connsiteX434" fmla="*/ 245538 w 546495"/>
                    <a:gd name="connsiteY434" fmla="*/ 231777 h 317225"/>
                    <a:gd name="connsiteX435" fmla="*/ 244733 w 546495"/>
                    <a:gd name="connsiteY435" fmla="*/ 231749 h 317225"/>
                    <a:gd name="connsiteX436" fmla="*/ 243160 w 546495"/>
                    <a:gd name="connsiteY436" fmla="*/ 231869 h 317225"/>
                    <a:gd name="connsiteX437" fmla="*/ 242015 w 546495"/>
                    <a:gd name="connsiteY437" fmla="*/ 231955 h 317225"/>
                    <a:gd name="connsiteX438" fmla="*/ 236431 w 546495"/>
                    <a:gd name="connsiteY438" fmla="*/ 232379 h 317225"/>
                    <a:gd name="connsiteX439" fmla="*/ 235041 w 546495"/>
                    <a:gd name="connsiteY439" fmla="*/ 232485 h 317225"/>
                    <a:gd name="connsiteX440" fmla="*/ 234078 w 546495"/>
                    <a:gd name="connsiteY440" fmla="*/ 232507 h 317225"/>
                    <a:gd name="connsiteX441" fmla="*/ 232627 w 546495"/>
                    <a:gd name="connsiteY441" fmla="*/ 232540 h 317225"/>
                    <a:gd name="connsiteX442" fmla="*/ 231652 w 546495"/>
                    <a:gd name="connsiteY442" fmla="*/ 232562 h 317225"/>
                    <a:gd name="connsiteX443" fmla="*/ 224801 w 546495"/>
                    <a:gd name="connsiteY443" fmla="*/ 232718 h 317225"/>
                    <a:gd name="connsiteX444" fmla="*/ 222887 w 546495"/>
                    <a:gd name="connsiteY444" fmla="*/ 232762 h 317225"/>
                    <a:gd name="connsiteX445" fmla="*/ 221326 w 546495"/>
                    <a:gd name="connsiteY445" fmla="*/ 232694 h 317225"/>
                    <a:gd name="connsiteX446" fmla="*/ 220363 w 546495"/>
                    <a:gd name="connsiteY446" fmla="*/ 232652 h 317225"/>
                    <a:gd name="connsiteX447" fmla="*/ 218242 w 546495"/>
                    <a:gd name="connsiteY447" fmla="*/ 232561 h 317225"/>
                    <a:gd name="connsiteX448" fmla="*/ 217681 w 546495"/>
                    <a:gd name="connsiteY448" fmla="*/ 232536 h 317225"/>
                    <a:gd name="connsiteX449" fmla="*/ 217194 w 546495"/>
                    <a:gd name="connsiteY449" fmla="*/ 232314 h 317225"/>
                    <a:gd name="connsiteX450" fmla="*/ 216548 w 546495"/>
                    <a:gd name="connsiteY450" fmla="*/ 232019 h 317225"/>
                    <a:gd name="connsiteX451" fmla="*/ 214097 w 546495"/>
                    <a:gd name="connsiteY451" fmla="*/ 230907 h 317225"/>
                    <a:gd name="connsiteX452" fmla="*/ 211879 w 546495"/>
                    <a:gd name="connsiteY452" fmla="*/ 229898 h 317225"/>
                    <a:gd name="connsiteX453" fmla="*/ 207161 w 546495"/>
                    <a:gd name="connsiteY453" fmla="*/ 226946 h 317225"/>
                    <a:gd name="connsiteX454" fmla="*/ 205576 w 546495"/>
                    <a:gd name="connsiteY454" fmla="*/ 225949 h 317225"/>
                    <a:gd name="connsiteX455" fmla="*/ 203991 w 546495"/>
                    <a:gd name="connsiteY455" fmla="*/ 224115 h 317225"/>
                    <a:gd name="connsiteX456" fmla="*/ 202516 w 546495"/>
                    <a:gd name="connsiteY456" fmla="*/ 222394 h 317225"/>
                    <a:gd name="connsiteX457" fmla="*/ 200724 w 546495"/>
                    <a:gd name="connsiteY457" fmla="*/ 221000 h 317225"/>
                    <a:gd name="connsiteX458" fmla="*/ 197640 w 546495"/>
                    <a:gd name="connsiteY458" fmla="*/ 218597 h 317225"/>
                    <a:gd name="connsiteX459" fmla="*/ 196506 w 546495"/>
                    <a:gd name="connsiteY459" fmla="*/ 217718 h 317225"/>
                    <a:gd name="connsiteX460" fmla="*/ 195628 w 546495"/>
                    <a:gd name="connsiteY460" fmla="*/ 217202 h 317225"/>
                    <a:gd name="connsiteX461" fmla="*/ 192080 w 546495"/>
                    <a:gd name="connsiteY461" fmla="*/ 215119 h 317225"/>
                    <a:gd name="connsiteX462" fmla="*/ 188240 w 546495"/>
                    <a:gd name="connsiteY462" fmla="*/ 212964 h 317225"/>
                    <a:gd name="connsiteX463" fmla="*/ 187545 w 546495"/>
                    <a:gd name="connsiteY463" fmla="*/ 212572 h 317225"/>
                    <a:gd name="connsiteX464" fmla="*/ 186729 w 546495"/>
                    <a:gd name="connsiteY464" fmla="*/ 212282 h 317225"/>
                    <a:gd name="connsiteX465" fmla="*/ 186095 w 546495"/>
                    <a:gd name="connsiteY465" fmla="*/ 212106 h 317225"/>
                    <a:gd name="connsiteX466" fmla="*/ 184766 w 546495"/>
                    <a:gd name="connsiteY466" fmla="*/ 211655 h 317225"/>
                    <a:gd name="connsiteX467" fmla="*/ 185058 w 546495"/>
                    <a:gd name="connsiteY467" fmla="*/ 210581 h 317225"/>
                    <a:gd name="connsiteX468" fmla="*/ 185899 w 546495"/>
                    <a:gd name="connsiteY468" fmla="*/ 209278 h 317225"/>
                    <a:gd name="connsiteX469" fmla="*/ 187460 w 546495"/>
                    <a:gd name="connsiteY469" fmla="*/ 207758 h 317225"/>
                    <a:gd name="connsiteX470" fmla="*/ 189081 w 546495"/>
                    <a:gd name="connsiteY470" fmla="*/ 206238 h 317225"/>
                    <a:gd name="connsiteX471" fmla="*/ 189703 w 546495"/>
                    <a:gd name="connsiteY471" fmla="*/ 205845 h 317225"/>
                    <a:gd name="connsiteX472" fmla="*/ 190825 w 546495"/>
                    <a:gd name="connsiteY472" fmla="*/ 205152 h 317225"/>
                    <a:gd name="connsiteX473" fmla="*/ 188716 w 546495"/>
                    <a:gd name="connsiteY473" fmla="*/ 205218 h 317225"/>
                    <a:gd name="connsiteX474" fmla="*/ 185058 w 546495"/>
                    <a:gd name="connsiteY474" fmla="*/ 205297 h 317225"/>
                    <a:gd name="connsiteX475" fmla="*/ 183169 w 546495"/>
                    <a:gd name="connsiteY475" fmla="*/ 205041 h 317225"/>
                    <a:gd name="connsiteX476" fmla="*/ 180267 w 546495"/>
                    <a:gd name="connsiteY476" fmla="*/ 204645 h 317225"/>
                    <a:gd name="connsiteX477" fmla="*/ 177585 w 546495"/>
                    <a:gd name="connsiteY477" fmla="*/ 204211 h 317225"/>
                    <a:gd name="connsiteX478" fmla="*/ 176695 w 546495"/>
                    <a:gd name="connsiteY478" fmla="*/ 204067 h 317225"/>
                    <a:gd name="connsiteX479" fmla="*/ 175464 w 546495"/>
                    <a:gd name="connsiteY479" fmla="*/ 203633 h 317225"/>
                    <a:gd name="connsiteX480" fmla="*/ 174367 w 546495"/>
                    <a:gd name="connsiteY480" fmla="*/ 200844 h 317225"/>
                    <a:gd name="connsiteX481" fmla="*/ 173075 w 546495"/>
                    <a:gd name="connsiteY481" fmla="*/ 196902 h 317225"/>
                    <a:gd name="connsiteX482" fmla="*/ 172392 w 546495"/>
                    <a:gd name="connsiteY482" fmla="*/ 195341 h 317225"/>
                    <a:gd name="connsiteX483" fmla="*/ 171514 w 546495"/>
                    <a:gd name="connsiteY483" fmla="*/ 193354 h 317225"/>
                    <a:gd name="connsiteX484" fmla="*/ 170222 w 546495"/>
                    <a:gd name="connsiteY484" fmla="*/ 191979 h 317225"/>
                    <a:gd name="connsiteX485" fmla="*/ 169039 w 546495"/>
                    <a:gd name="connsiteY485" fmla="*/ 191431 h 317225"/>
                    <a:gd name="connsiteX486" fmla="*/ 167308 w 546495"/>
                    <a:gd name="connsiteY486" fmla="*/ 190617 h 317225"/>
                    <a:gd name="connsiteX487" fmla="*/ 166650 w 546495"/>
                    <a:gd name="connsiteY487" fmla="*/ 190314 h 317225"/>
                    <a:gd name="connsiteX488" fmla="*/ 165748 w 546495"/>
                    <a:gd name="connsiteY488" fmla="*/ 190119 h 317225"/>
                    <a:gd name="connsiteX489" fmla="*/ 163151 w 546495"/>
                    <a:gd name="connsiteY489" fmla="*/ 189560 h 317225"/>
                    <a:gd name="connsiteX490" fmla="*/ 162530 w 546495"/>
                    <a:gd name="connsiteY490" fmla="*/ 189464 h 317225"/>
                    <a:gd name="connsiteX491" fmla="*/ 160664 w 546495"/>
                    <a:gd name="connsiteY491" fmla="*/ 189228 h 317225"/>
                    <a:gd name="connsiteX492" fmla="*/ 159713 w 546495"/>
                    <a:gd name="connsiteY492" fmla="*/ 189106 h 317225"/>
                    <a:gd name="connsiteX493" fmla="*/ 159128 w 546495"/>
                    <a:gd name="connsiteY493" fmla="*/ 189048 h 317225"/>
                    <a:gd name="connsiteX494" fmla="*/ 157263 w 546495"/>
                    <a:gd name="connsiteY494" fmla="*/ 188867 h 317225"/>
                    <a:gd name="connsiteX495" fmla="*/ 152923 w 546495"/>
                    <a:gd name="connsiteY495" fmla="*/ 188505 h 317225"/>
                    <a:gd name="connsiteX496" fmla="*/ 150473 w 546495"/>
                    <a:gd name="connsiteY496" fmla="*/ 188172 h 317225"/>
                    <a:gd name="connsiteX497" fmla="*/ 147608 w 546495"/>
                    <a:gd name="connsiteY497" fmla="*/ 187781 h 317225"/>
                    <a:gd name="connsiteX498" fmla="*/ 145743 w 546495"/>
                    <a:gd name="connsiteY498" fmla="*/ 187781 h 317225"/>
                    <a:gd name="connsiteX499" fmla="*/ 143134 w 546495"/>
                    <a:gd name="connsiteY499" fmla="*/ 187751 h 317225"/>
                    <a:gd name="connsiteX500" fmla="*/ 141451 w 546495"/>
                    <a:gd name="connsiteY500" fmla="*/ 186964 h 317225"/>
                    <a:gd name="connsiteX501" fmla="*/ 139525 w 546495"/>
                    <a:gd name="connsiteY501" fmla="*/ 186069 h 317225"/>
                    <a:gd name="connsiteX502" fmla="*/ 137172 w 546495"/>
                    <a:gd name="connsiteY502" fmla="*/ 185649 h 317225"/>
                    <a:gd name="connsiteX503" fmla="*/ 136234 w 546495"/>
                    <a:gd name="connsiteY503" fmla="*/ 185481 h 317225"/>
                    <a:gd name="connsiteX504" fmla="*/ 133405 w 546495"/>
                    <a:gd name="connsiteY504" fmla="*/ 184976 h 317225"/>
                    <a:gd name="connsiteX505" fmla="*/ 132723 w 546495"/>
                    <a:gd name="connsiteY505" fmla="*/ 184854 h 317225"/>
                    <a:gd name="connsiteX506" fmla="*/ 130943 w 546495"/>
                    <a:gd name="connsiteY506" fmla="*/ 184535 h 317225"/>
                    <a:gd name="connsiteX507" fmla="*/ 127822 w 546495"/>
                    <a:gd name="connsiteY507" fmla="*/ 183978 h 317225"/>
                    <a:gd name="connsiteX508" fmla="*/ 125737 w 546495"/>
                    <a:gd name="connsiteY508" fmla="*/ 183455 h 317225"/>
                    <a:gd name="connsiteX509" fmla="*/ 123299 w 546495"/>
                    <a:gd name="connsiteY509" fmla="*/ 182841 h 317225"/>
                    <a:gd name="connsiteX510" fmla="*/ 121775 w 546495"/>
                    <a:gd name="connsiteY510" fmla="*/ 182727 h 317225"/>
                    <a:gd name="connsiteX511" fmla="*/ 120483 w 546495"/>
                    <a:gd name="connsiteY511" fmla="*/ 182629 h 317225"/>
                    <a:gd name="connsiteX512" fmla="*/ 118081 w 546495"/>
                    <a:gd name="connsiteY512" fmla="*/ 182450 h 317225"/>
                    <a:gd name="connsiteX513" fmla="*/ 115777 w 546495"/>
                    <a:gd name="connsiteY513" fmla="*/ 181951 h 317225"/>
                    <a:gd name="connsiteX514" fmla="*/ 113473 w 546495"/>
                    <a:gd name="connsiteY514" fmla="*/ 181453 h 317225"/>
                    <a:gd name="connsiteX515" fmla="*/ 111620 w 546495"/>
                    <a:gd name="connsiteY515" fmla="*/ 181055 h 317225"/>
                    <a:gd name="connsiteX516" fmla="*/ 111157 w 546495"/>
                    <a:gd name="connsiteY516" fmla="*/ 180946 h 317225"/>
                    <a:gd name="connsiteX517" fmla="*/ 101733 w 546495"/>
                    <a:gd name="connsiteY517" fmla="*/ 178777 h 317225"/>
                    <a:gd name="connsiteX518" fmla="*/ 100795 w 546495"/>
                    <a:gd name="connsiteY518" fmla="*/ 178561 h 317225"/>
                    <a:gd name="connsiteX519" fmla="*/ 99441 w 546495"/>
                    <a:gd name="connsiteY519" fmla="*/ 178229 h 317225"/>
                    <a:gd name="connsiteX520" fmla="*/ 95370 w 546495"/>
                    <a:gd name="connsiteY520" fmla="*/ 177234 h 317225"/>
                    <a:gd name="connsiteX521" fmla="*/ 93114 w 546495"/>
                    <a:gd name="connsiteY521" fmla="*/ 176681 h 317225"/>
                    <a:gd name="connsiteX522" fmla="*/ 90371 w 546495"/>
                    <a:gd name="connsiteY522" fmla="*/ 175571 h 317225"/>
                    <a:gd name="connsiteX523" fmla="*/ 88628 w 546495"/>
                    <a:gd name="connsiteY523" fmla="*/ 174866 h 317225"/>
                    <a:gd name="connsiteX524" fmla="*/ 87494 w 546495"/>
                    <a:gd name="connsiteY524" fmla="*/ 174408 h 317225"/>
                    <a:gd name="connsiteX525" fmla="*/ 85593 w 546495"/>
                    <a:gd name="connsiteY525" fmla="*/ 173983 h 317225"/>
                    <a:gd name="connsiteX526" fmla="*/ 84629 w 546495"/>
                    <a:gd name="connsiteY526" fmla="*/ 173771 h 317225"/>
                    <a:gd name="connsiteX527" fmla="*/ 80338 w 546495"/>
                    <a:gd name="connsiteY527" fmla="*/ 172814 h 317225"/>
                    <a:gd name="connsiteX528" fmla="*/ 78424 w 546495"/>
                    <a:gd name="connsiteY528" fmla="*/ 172390 h 317225"/>
                    <a:gd name="connsiteX529" fmla="*/ 76620 w 546495"/>
                    <a:gd name="connsiteY529" fmla="*/ 171711 h 317225"/>
                    <a:gd name="connsiteX530" fmla="*/ 74365 w 546495"/>
                    <a:gd name="connsiteY530" fmla="*/ 170863 h 317225"/>
                    <a:gd name="connsiteX531" fmla="*/ 71183 w 546495"/>
                    <a:gd name="connsiteY531" fmla="*/ 169670 h 317225"/>
                    <a:gd name="connsiteX532" fmla="*/ 69830 w 546495"/>
                    <a:gd name="connsiteY532" fmla="*/ 169158 h 317225"/>
                    <a:gd name="connsiteX533" fmla="*/ 68952 w 546495"/>
                    <a:gd name="connsiteY533" fmla="*/ 168761 h 317225"/>
                    <a:gd name="connsiteX534" fmla="*/ 66319 w 546495"/>
                    <a:gd name="connsiteY534" fmla="*/ 167570 h 317225"/>
                    <a:gd name="connsiteX535" fmla="*/ 65490 w 546495"/>
                    <a:gd name="connsiteY535" fmla="*/ 167194 h 317225"/>
                    <a:gd name="connsiteX536" fmla="*/ 63332 w 546495"/>
                    <a:gd name="connsiteY536" fmla="*/ 166219 h 317225"/>
                    <a:gd name="connsiteX537" fmla="*/ 61369 w 546495"/>
                    <a:gd name="connsiteY537" fmla="*/ 164508 h 317225"/>
                    <a:gd name="connsiteX538" fmla="*/ 59577 w 546495"/>
                    <a:gd name="connsiteY538" fmla="*/ 161788 h 317225"/>
                    <a:gd name="connsiteX539" fmla="*/ 58858 w 546495"/>
                    <a:gd name="connsiteY539" fmla="*/ 160653 h 317225"/>
                    <a:gd name="connsiteX540" fmla="*/ 58772 w 546495"/>
                    <a:gd name="connsiteY540" fmla="*/ 159496 h 317225"/>
                    <a:gd name="connsiteX541" fmla="*/ 58687 w 546495"/>
                    <a:gd name="connsiteY541" fmla="*/ 158289 h 317225"/>
                    <a:gd name="connsiteX542" fmla="*/ 58590 w 546495"/>
                    <a:gd name="connsiteY542" fmla="*/ 156875 h 317225"/>
                    <a:gd name="connsiteX543" fmla="*/ 59236 w 546495"/>
                    <a:gd name="connsiteY543" fmla="*/ 155786 h 317225"/>
                    <a:gd name="connsiteX544" fmla="*/ 60333 w 546495"/>
                    <a:gd name="connsiteY544" fmla="*/ 153932 h 317225"/>
                    <a:gd name="connsiteX545" fmla="*/ 60760 w 546495"/>
                    <a:gd name="connsiteY545" fmla="*/ 153213 h 317225"/>
                    <a:gd name="connsiteX546" fmla="*/ 61625 w 546495"/>
                    <a:gd name="connsiteY546" fmla="*/ 152576 h 317225"/>
                    <a:gd name="connsiteX547" fmla="*/ 62540 w 546495"/>
                    <a:gd name="connsiteY547" fmla="*/ 151900 h 317225"/>
                    <a:gd name="connsiteX548" fmla="*/ 63649 w 546495"/>
                    <a:gd name="connsiteY548" fmla="*/ 151080 h 317225"/>
                    <a:gd name="connsiteX549" fmla="*/ 65173 w 546495"/>
                    <a:gd name="connsiteY549" fmla="*/ 150954 h 317225"/>
                    <a:gd name="connsiteX550" fmla="*/ 69549 w 546495"/>
                    <a:gd name="connsiteY550" fmla="*/ 150593 h 317225"/>
                    <a:gd name="connsiteX551" fmla="*/ 75852 w 546495"/>
                    <a:gd name="connsiteY551" fmla="*/ 150218 h 317225"/>
                    <a:gd name="connsiteX552" fmla="*/ 76839 w 546495"/>
                    <a:gd name="connsiteY552" fmla="*/ 150160 h 317225"/>
                    <a:gd name="connsiteX553" fmla="*/ 79265 w 546495"/>
                    <a:gd name="connsiteY553" fmla="*/ 150016 h 317225"/>
                    <a:gd name="connsiteX554" fmla="*/ 80046 w 546495"/>
                    <a:gd name="connsiteY554" fmla="*/ 149935 h 317225"/>
                    <a:gd name="connsiteX555" fmla="*/ 87299 w 546495"/>
                    <a:gd name="connsiteY555" fmla="*/ 149192 h 317225"/>
                    <a:gd name="connsiteX556" fmla="*/ 89104 w 546495"/>
                    <a:gd name="connsiteY556" fmla="*/ 149009 h 317225"/>
                    <a:gd name="connsiteX557" fmla="*/ 91066 w 546495"/>
                    <a:gd name="connsiteY557" fmla="*/ 146383 h 317225"/>
                    <a:gd name="connsiteX558" fmla="*/ 89664 w 546495"/>
                    <a:gd name="connsiteY558" fmla="*/ 143610 h 317225"/>
                    <a:gd name="connsiteX559" fmla="*/ 88214 w 546495"/>
                    <a:gd name="connsiteY559" fmla="*/ 142798 h 317225"/>
                    <a:gd name="connsiteX560" fmla="*/ 87519 w 546495"/>
                    <a:gd name="connsiteY560" fmla="*/ 142404 h 317225"/>
                    <a:gd name="connsiteX561" fmla="*/ 86141 w 546495"/>
                    <a:gd name="connsiteY561" fmla="*/ 141627 h 317225"/>
                    <a:gd name="connsiteX562" fmla="*/ 79619 w 546495"/>
                    <a:gd name="connsiteY562" fmla="*/ 138001 h 317225"/>
                    <a:gd name="connsiteX563" fmla="*/ 78205 w 546495"/>
                    <a:gd name="connsiteY563" fmla="*/ 137076 h 317225"/>
                    <a:gd name="connsiteX564" fmla="*/ 77803 w 546495"/>
                    <a:gd name="connsiteY564" fmla="*/ 136806 h 317225"/>
                    <a:gd name="connsiteX565" fmla="*/ 73267 w 546495"/>
                    <a:gd name="connsiteY565" fmla="*/ 133834 h 317225"/>
                    <a:gd name="connsiteX566" fmla="*/ 72024 w 546495"/>
                    <a:gd name="connsiteY566" fmla="*/ 133024 h 317225"/>
                    <a:gd name="connsiteX567" fmla="*/ 70829 w 546495"/>
                    <a:gd name="connsiteY567" fmla="*/ 132068 h 317225"/>
                    <a:gd name="connsiteX568" fmla="*/ 69635 w 546495"/>
                    <a:gd name="connsiteY568" fmla="*/ 131114 h 317225"/>
                    <a:gd name="connsiteX569" fmla="*/ 67257 w 546495"/>
                    <a:gd name="connsiteY569" fmla="*/ 129206 h 317225"/>
                    <a:gd name="connsiteX570" fmla="*/ 66172 w 546495"/>
                    <a:gd name="connsiteY570" fmla="*/ 128332 h 317225"/>
                    <a:gd name="connsiteX571" fmla="*/ 65441 w 546495"/>
                    <a:gd name="connsiteY571" fmla="*/ 127527 h 317225"/>
                    <a:gd name="connsiteX572" fmla="*/ 62735 w 546495"/>
                    <a:gd name="connsiteY572" fmla="*/ 124519 h 317225"/>
                    <a:gd name="connsiteX573" fmla="*/ 61723 w 546495"/>
                    <a:gd name="connsiteY573" fmla="*/ 123386 h 317225"/>
                    <a:gd name="connsiteX574" fmla="*/ 61150 w 546495"/>
                    <a:gd name="connsiteY574" fmla="*/ 121927 h 317225"/>
                    <a:gd name="connsiteX575" fmla="*/ 60235 w 546495"/>
                    <a:gd name="connsiteY575" fmla="*/ 119537 h 317225"/>
                    <a:gd name="connsiteX576" fmla="*/ 59297 w 546495"/>
                    <a:gd name="connsiteY576" fmla="*/ 115894 h 317225"/>
                    <a:gd name="connsiteX577" fmla="*/ 59211 w 546495"/>
                    <a:gd name="connsiteY577" fmla="*/ 115024 h 317225"/>
                    <a:gd name="connsiteX578" fmla="*/ 59016 w 546495"/>
                    <a:gd name="connsiteY578" fmla="*/ 112359 h 317225"/>
                    <a:gd name="connsiteX579" fmla="*/ 60760 w 546495"/>
                    <a:gd name="connsiteY579" fmla="*/ 111633 h 317225"/>
                    <a:gd name="connsiteX580" fmla="*/ 63405 w 546495"/>
                    <a:gd name="connsiteY580" fmla="*/ 110532 h 317225"/>
                    <a:gd name="connsiteX581" fmla="*/ 66087 w 546495"/>
                    <a:gd name="connsiteY581" fmla="*/ 109441 h 317225"/>
                    <a:gd name="connsiteX582" fmla="*/ 67343 w 546495"/>
                    <a:gd name="connsiteY582" fmla="*/ 108928 h 317225"/>
                    <a:gd name="connsiteX583" fmla="*/ 68562 w 546495"/>
                    <a:gd name="connsiteY583" fmla="*/ 108432 h 317225"/>
                    <a:gd name="connsiteX584" fmla="*/ 70720 w 546495"/>
                    <a:gd name="connsiteY584" fmla="*/ 107564 h 317225"/>
                    <a:gd name="connsiteX585" fmla="*/ 72414 w 546495"/>
                    <a:gd name="connsiteY585" fmla="*/ 106877 h 317225"/>
                    <a:gd name="connsiteX586" fmla="*/ 73572 w 546495"/>
                    <a:gd name="connsiteY586" fmla="*/ 105861 h 317225"/>
                    <a:gd name="connsiteX587" fmla="*/ 74121 w 546495"/>
                    <a:gd name="connsiteY587" fmla="*/ 105378 h 317225"/>
                    <a:gd name="connsiteX588" fmla="*/ 75413 w 546495"/>
                    <a:gd name="connsiteY588" fmla="*/ 104226 h 317225"/>
                    <a:gd name="connsiteX589" fmla="*/ 76132 w 546495"/>
                    <a:gd name="connsiteY589" fmla="*/ 102397 h 317225"/>
                    <a:gd name="connsiteX590" fmla="*/ 76754 w 546495"/>
                    <a:gd name="connsiteY590" fmla="*/ 100387 h 317225"/>
                    <a:gd name="connsiteX591" fmla="*/ 73633 w 546495"/>
                    <a:gd name="connsiteY591" fmla="*/ 99281 h 317225"/>
                    <a:gd name="connsiteX592" fmla="*/ 71012 w 546495"/>
                    <a:gd name="connsiteY592" fmla="*/ 98999 h 317225"/>
                    <a:gd name="connsiteX593" fmla="*/ 69720 w 546495"/>
                    <a:gd name="connsiteY593" fmla="*/ 98858 h 317225"/>
                    <a:gd name="connsiteX594" fmla="*/ 68501 w 546495"/>
                    <a:gd name="connsiteY594" fmla="*/ 98012 h 317225"/>
                    <a:gd name="connsiteX595" fmla="*/ 66514 w 546495"/>
                    <a:gd name="connsiteY595" fmla="*/ 96629 h 317225"/>
                    <a:gd name="connsiteX596" fmla="*/ 65295 w 546495"/>
                    <a:gd name="connsiteY596" fmla="*/ 95785 h 317225"/>
                    <a:gd name="connsiteX597" fmla="*/ 62747 w 546495"/>
                    <a:gd name="connsiteY597" fmla="*/ 92069 h 317225"/>
                    <a:gd name="connsiteX598" fmla="*/ 62064 w 546495"/>
                    <a:gd name="connsiteY598" fmla="*/ 91069 h 317225"/>
                    <a:gd name="connsiteX599" fmla="*/ 61589 w 546495"/>
                    <a:gd name="connsiteY599" fmla="*/ 90449 h 317225"/>
                    <a:gd name="connsiteX600" fmla="*/ 59992 w 546495"/>
                    <a:gd name="connsiteY600" fmla="*/ 88345 h 317225"/>
                    <a:gd name="connsiteX601" fmla="*/ 57943 w 546495"/>
                    <a:gd name="connsiteY601" fmla="*/ 88013 h 317225"/>
                    <a:gd name="connsiteX602" fmla="*/ 56761 w 546495"/>
                    <a:gd name="connsiteY602" fmla="*/ 87821 h 317225"/>
                    <a:gd name="connsiteX603" fmla="*/ 56005 w 546495"/>
                    <a:gd name="connsiteY603" fmla="*/ 88078 h 317225"/>
                    <a:gd name="connsiteX604" fmla="*/ 51397 w 546495"/>
                    <a:gd name="connsiteY604" fmla="*/ 89641 h 317225"/>
                    <a:gd name="connsiteX605" fmla="*/ 49605 w 546495"/>
                    <a:gd name="connsiteY605" fmla="*/ 91276 h 317225"/>
                    <a:gd name="connsiteX606" fmla="*/ 48276 w 546495"/>
                    <a:gd name="connsiteY606" fmla="*/ 92492 h 317225"/>
                    <a:gd name="connsiteX607" fmla="*/ 45740 w 546495"/>
                    <a:gd name="connsiteY607" fmla="*/ 95512 h 317225"/>
                    <a:gd name="connsiteX608" fmla="*/ 44728 w 546495"/>
                    <a:gd name="connsiteY608" fmla="*/ 96712 h 317225"/>
                    <a:gd name="connsiteX609" fmla="*/ 44009 w 546495"/>
                    <a:gd name="connsiteY609" fmla="*/ 97218 h 317225"/>
                    <a:gd name="connsiteX610" fmla="*/ 41644 w 546495"/>
                    <a:gd name="connsiteY610" fmla="*/ 98900 h 317225"/>
                    <a:gd name="connsiteX611" fmla="*/ 40718 w 546495"/>
                    <a:gd name="connsiteY611" fmla="*/ 99562 h 317225"/>
                    <a:gd name="connsiteX612" fmla="*/ 39718 w 546495"/>
                    <a:gd name="connsiteY612" fmla="*/ 99674 h 317225"/>
                    <a:gd name="connsiteX613" fmla="*/ 38304 w 546495"/>
                    <a:gd name="connsiteY613" fmla="*/ 99835 h 317225"/>
                    <a:gd name="connsiteX614" fmla="*/ 36768 w 546495"/>
                    <a:gd name="connsiteY614" fmla="*/ 100008 h 317225"/>
                    <a:gd name="connsiteX615" fmla="*/ 36341 w 546495"/>
                    <a:gd name="connsiteY615" fmla="*/ 99639 h 317225"/>
                    <a:gd name="connsiteX616" fmla="*/ 33403 w 546495"/>
                    <a:gd name="connsiteY616" fmla="*/ 97059 h 317225"/>
                    <a:gd name="connsiteX617" fmla="*/ 32379 w 546495"/>
                    <a:gd name="connsiteY617" fmla="*/ 96160 h 317225"/>
                    <a:gd name="connsiteX618" fmla="*/ 31538 w 546495"/>
                    <a:gd name="connsiteY618" fmla="*/ 95026 h 317225"/>
                    <a:gd name="connsiteX619" fmla="*/ 30977 w 546495"/>
                    <a:gd name="connsiteY619" fmla="*/ 94277 h 317225"/>
                    <a:gd name="connsiteX620" fmla="*/ 30416 w 546495"/>
                    <a:gd name="connsiteY620" fmla="*/ 93528 h 317225"/>
                    <a:gd name="connsiteX621" fmla="*/ 29856 w 546495"/>
                    <a:gd name="connsiteY621" fmla="*/ 92775 h 317225"/>
                    <a:gd name="connsiteX622" fmla="*/ 29124 w 546495"/>
                    <a:gd name="connsiteY622" fmla="*/ 91510 h 317225"/>
                    <a:gd name="connsiteX623" fmla="*/ 27539 w 546495"/>
                    <a:gd name="connsiteY623" fmla="*/ 88765 h 317225"/>
                    <a:gd name="connsiteX624" fmla="*/ 27186 w 546495"/>
                    <a:gd name="connsiteY624" fmla="*/ 88101 h 317225"/>
                    <a:gd name="connsiteX625" fmla="*/ 26247 w 546495"/>
                    <a:gd name="connsiteY625" fmla="*/ 86289 h 317225"/>
                    <a:gd name="connsiteX626" fmla="*/ 24845 w 546495"/>
                    <a:gd name="connsiteY626" fmla="*/ 83571 h 317225"/>
                    <a:gd name="connsiteX627" fmla="*/ 23919 w 546495"/>
                    <a:gd name="connsiteY627" fmla="*/ 81760 h 317225"/>
                    <a:gd name="connsiteX628" fmla="*/ 23211 w 546495"/>
                    <a:gd name="connsiteY628" fmla="*/ 80401 h 317225"/>
                    <a:gd name="connsiteX629" fmla="*/ 22553 w 546495"/>
                    <a:gd name="connsiteY629" fmla="*/ 78973 h 317225"/>
                    <a:gd name="connsiteX630" fmla="*/ 21895 w 546495"/>
                    <a:gd name="connsiteY630" fmla="*/ 77544 h 317225"/>
                    <a:gd name="connsiteX631" fmla="*/ 19030 w 546495"/>
                    <a:gd name="connsiteY631" fmla="*/ 71355 h 317225"/>
                    <a:gd name="connsiteX632" fmla="*/ 18140 w 546495"/>
                    <a:gd name="connsiteY632" fmla="*/ 69450 h 317225"/>
                    <a:gd name="connsiteX633" fmla="*/ 17701 w 546495"/>
                    <a:gd name="connsiteY633" fmla="*/ 68497 h 317225"/>
                    <a:gd name="connsiteX634" fmla="*/ 16872 w 546495"/>
                    <a:gd name="connsiteY634" fmla="*/ 66545 h 317225"/>
                    <a:gd name="connsiteX635" fmla="*/ 12898 w 546495"/>
                    <a:gd name="connsiteY635" fmla="*/ 57264 h 317225"/>
                    <a:gd name="connsiteX636" fmla="*/ 11106 w 546495"/>
                    <a:gd name="connsiteY636" fmla="*/ 52904 h 317225"/>
                    <a:gd name="connsiteX637" fmla="*/ 10313 w 546495"/>
                    <a:gd name="connsiteY637" fmla="*/ 50965 h 317225"/>
                    <a:gd name="connsiteX638" fmla="*/ 9960 w 546495"/>
                    <a:gd name="connsiteY638" fmla="*/ 49385 h 317225"/>
                    <a:gd name="connsiteX639" fmla="*/ 9277 w 546495"/>
                    <a:gd name="connsiteY639" fmla="*/ 46227 h 317225"/>
                    <a:gd name="connsiteX640" fmla="*/ 9058 w 546495"/>
                    <a:gd name="connsiteY640" fmla="*/ 45249 h 317225"/>
                    <a:gd name="connsiteX641" fmla="*/ 8741 w 546495"/>
                    <a:gd name="connsiteY641" fmla="*/ 43780 h 317225"/>
                    <a:gd name="connsiteX642" fmla="*/ 8461 w 546495"/>
                    <a:gd name="connsiteY642" fmla="*/ 41662 h 317225"/>
                    <a:gd name="connsiteX643" fmla="*/ 7644 w 546495"/>
                    <a:gd name="connsiteY643" fmla="*/ 35302 h 317225"/>
                    <a:gd name="connsiteX644" fmla="*/ 7229 w 546495"/>
                    <a:gd name="connsiteY644" fmla="*/ 32123 h 317225"/>
                    <a:gd name="connsiteX645" fmla="*/ 6766 w 546495"/>
                    <a:gd name="connsiteY645" fmla="*/ 30014 h 317225"/>
                    <a:gd name="connsiteX646" fmla="*/ 6303 w 546495"/>
                    <a:gd name="connsiteY646" fmla="*/ 27906 h 317225"/>
                    <a:gd name="connsiteX647" fmla="*/ 5023 w 546495"/>
                    <a:gd name="connsiteY647" fmla="*/ 22107 h 317225"/>
                    <a:gd name="connsiteX648" fmla="*/ 4669 w 546495"/>
                    <a:gd name="connsiteY648" fmla="*/ 20525 h 317225"/>
                    <a:gd name="connsiteX649" fmla="*/ 4547 w 546495"/>
                    <a:gd name="connsiteY649" fmla="*/ 20004 h 317225"/>
                    <a:gd name="connsiteX650" fmla="*/ 4047 w 546495"/>
                    <a:gd name="connsiteY650" fmla="*/ 17921 h 317225"/>
                    <a:gd name="connsiteX651" fmla="*/ 2560 w 546495"/>
                    <a:gd name="connsiteY651" fmla="*/ 11671 h 317225"/>
                    <a:gd name="connsiteX652" fmla="*/ 1890 w 546495"/>
                    <a:gd name="connsiteY652" fmla="*/ 8863 h 317225"/>
                    <a:gd name="connsiteX653" fmla="*/ 1292 w 546495"/>
                    <a:gd name="connsiteY653" fmla="*/ 6530 h 317225"/>
                    <a:gd name="connsiteX654" fmla="*/ 0 w 546495"/>
                    <a:gd name="connsiteY654" fmla="*/ 1480 h 317225"/>
                    <a:gd name="connsiteX655" fmla="*/ 8741 w 546495"/>
                    <a:gd name="connsiteY655" fmla="*/ 1949 h 317225"/>
                    <a:gd name="connsiteX656" fmla="*/ 10204 w 546495"/>
                    <a:gd name="connsiteY656" fmla="*/ 2026 h 317225"/>
                    <a:gd name="connsiteX657" fmla="*/ 11789 w 546495"/>
                    <a:gd name="connsiteY657" fmla="*/ 2109 h 317225"/>
                    <a:gd name="connsiteX658" fmla="*/ 13629 w 546495"/>
                    <a:gd name="connsiteY658" fmla="*/ 2026 h 317225"/>
                    <a:gd name="connsiteX659" fmla="*/ 16348 w 546495"/>
                    <a:gd name="connsiteY659" fmla="*/ 1885 h 317225"/>
                    <a:gd name="connsiteX660" fmla="*/ 18165 w 546495"/>
                    <a:gd name="connsiteY660" fmla="*/ 1791 h 317225"/>
                    <a:gd name="connsiteX661" fmla="*/ 20456 w 546495"/>
                    <a:gd name="connsiteY661" fmla="*/ 1970 h 317225"/>
                    <a:gd name="connsiteX662" fmla="*/ 21834 w 546495"/>
                    <a:gd name="connsiteY662" fmla="*/ 2076 h 317225"/>
                    <a:gd name="connsiteX663" fmla="*/ 23211 w 546495"/>
                    <a:gd name="connsiteY663" fmla="*/ 2183 h 317225"/>
                    <a:gd name="connsiteX664" fmla="*/ 25723 w 546495"/>
                    <a:gd name="connsiteY664" fmla="*/ 2780 h 317225"/>
                    <a:gd name="connsiteX665" fmla="*/ 28466 w 546495"/>
                    <a:gd name="connsiteY665" fmla="*/ 3430 h 317225"/>
                    <a:gd name="connsiteX666" fmla="*/ 29283 w 546495"/>
                    <a:gd name="connsiteY666" fmla="*/ 3530 h 317225"/>
                    <a:gd name="connsiteX667" fmla="*/ 31952 w 546495"/>
                    <a:gd name="connsiteY667" fmla="*/ 3861 h 317225"/>
                    <a:gd name="connsiteX668" fmla="*/ 33866 w 546495"/>
                    <a:gd name="connsiteY668" fmla="*/ 3608 h 317225"/>
                    <a:gd name="connsiteX669" fmla="*/ 36244 w 546495"/>
                    <a:gd name="connsiteY669" fmla="*/ 3295 h 317225"/>
                    <a:gd name="connsiteX670" fmla="*/ 40803 w 546495"/>
                    <a:gd name="connsiteY670" fmla="*/ 2786 h 317225"/>
                    <a:gd name="connsiteX671" fmla="*/ 42242 w 546495"/>
                    <a:gd name="connsiteY671" fmla="*/ 2664 h 317225"/>
                    <a:gd name="connsiteX672" fmla="*/ 44619 w 546495"/>
                    <a:gd name="connsiteY672" fmla="*/ 2464 h 317225"/>
                    <a:gd name="connsiteX673" fmla="*/ 46521 w 546495"/>
                    <a:gd name="connsiteY673" fmla="*/ 2303 h 317225"/>
                    <a:gd name="connsiteX674" fmla="*/ 48398 w 546495"/>
                    <a:gd name="connsiteY674" fmla="*/ 1962 h 317225"/>
                    <a:gd name="connsiteX675" fmla="*/ 53104 w 546495"/>
                    <a:gd name="connsiteY675" fmla="*/ 1112 h 317225"/>
                    <a:gd name="connsiteX676" fmla="*/ 54567 w 546495"/>
                    <a:gd name="connsiteY676" fmla="*/ 870 h 317225"/>
                    <a:gd name="connsiteX677" fmla="*/ 56017 w 546495"/>
                    <a:gd name="connsiteY677" fmla="*/ 629 h 317225"/>
                    <a:gd name="connsiteX678" fmla="*/ 57956 w 546495"/>
                    <a:gd name="connsiteY678" fmla="*/ 306 h 317225"/>
                    <a:gd name="connsiteX679" fmla="*/ 59419 w 546495"/>
                    <a:gd name="connsiteY679" fmla="*/ 226 h 317225"/>
                    <a:gd name="connsiteX680" fmla="*/ 62064 w 546495"/>
                    <a:gd name="connsiteY680" fmla="*/ 79 h 317225"/>
                    <a:gd name="connsiteX681" fmla="*/ 63515 w 546495"/>
                    <a:gd name="connsiteY681" fmla="*/ 0 h 317225"/>
                    <a:gd name="connsiteX682" fmla="*/ 64941 w 546495"/>
                    <a:gd name="connsiteY682" fmla="*/ 103 h 317225"/>
                    <a:gd name="connsiteX683" fmla="*/ 70659 w 546495"/>
                    <a:gd name="connsiteY683" fmla="*/ 516 h 317225"/>
                    <a:gd name="connsiteX684" fmla="*/ 73450 w 546495"/>
                    <a:gd name="connsiteY684" fmla="*/ 688 h 317225"/>
                    <a:gd name="connsiteX685" fmla="*/ 77473 w 546495"/>
                    <a:gd name="connsiteY685" fmla="*/ 937 h 317225"/>
                    <a:gd name="connsiteX686" fmla="*/ 78071 w 546495"/>
                    <a:gd name="connsiteY686" fmla="*/ 974 h 317225"/>
                    <a:gd name="connsiteX687" fmla="*/ 78668 w 546495"/>
                    <a:gd name="connsiteY687" fmla="*/ 1012 h 317225"/>
                    <a:gd name="connsiteX688" fmla="*/ 79265 w 546495"/>
                    <a:gd name="connsiteY688" fmla="*/ 1148 h 317225"/>
                    <a:gd name="connsiteX689" fmla="*/ 79851 w 546495"/>
                    <a:gd name="connsiteY689" fmla="*/ 1284 h 317225"/>
                    <a:gd name="connsiteX690" fmla="*/ 83423 w 546495"/>
                    <a:gd name="connsiteY690" fmla="*/ 2110 h 31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Lst>
                  <a:rect l="l" t="t" r="r" b="b"/>
                  <a:pathLst>
                    <a:path w="546495" h="317225">
                      <a:moveTo>
                        <a:pt x="83423" y="2110"/>
                      </a:moveTo>
                      <a:lnTo>
                        <a:pt x="93809" y="4821"/>
                      </a:lnTo>
                      <a:lnTo>
                        <a:pt x="96162" y="5438"/>
                      </a:lnTo>
                      <a:lnTo>
                        <a:pt x="97296" y="5740"/>
                      </a:lnTo>
                      <a:lnTo>
                        <a:pt x="98637" y="6139"/>
                      </a:lnTo>
                      <a:lnTo>
                        <a:pt x="100027" y="6554"/>
                      </a:lnTo>
                      <a:lnTo>
                        <a:pt x="101416" y="6968"/>
                      </a:lnTo>
                      <a:lnTo>
                        <a:pt x="102806" y="7383"/>
                      </a:lnTo>
                      <a:lnTo>
                        <a:pt x="104172" y="7899"/>
                      </a:lnTo>
                      <a:lnTo>
                        <a:pt x="105537" y="8416"/>
                      </a:lnTo>
                      <a:lnTo>
                        <a:pt x="107256" y="9068"/>
                      </a:lnTo>
                      <a:lnTo>
                        <a:pt x="108719" y="9622"/>
                      </a:lnTo>
                      <a:lnTo>
                        <a:pt x="110535" y="10311"/>
                      </a:lnTo>
                      <a:lnTo>
                        <a:pt x="111437" y="10654"/>
                      </a:lnTo>
                      <a:lnTo>
                        <a:pt x="112791" y="11236"/>
                      </a:lnTo>
                      <a:lnTo>
                        <a:pt x="114412" y="11936"/>
                      </a:lnTo>
                      <a:lnTo>
                        <a:pt x="117277" y="13171"/>
                      </a:lnTo>
                      <a:lnTo>
                        <a:pt x="118728" y="13799"/>
                      </a:lnTo>
                      <a:lnTo>
                        <a:pt x="119593" y="14175"/>
                      </a:lnTo>
                      <a:lnTo>
                        <a:pt x="120361" y="14556"/>
                      </a:lnTo>
                      <a:lnTo>
                        <a:pt x="121739" y="15245"/>
                      </a:lnTo>
                      <a:lnTo>
                        <a:pt x="122958" y="15855"/>
                      </a:lnTo>
                      <a:lnTo>
                        <a:pt x="124591" y="16668"/>
                      </a:lnTo>
                      <a:lnTo>
                        <a:pt x="126115" y="17914"/>
                      </a:lnTo>
                      <a:lnTo>
                        <a:pt x="127249" y="18849"/>
                      </a:lnTo>
                      <a:lnTo>
                        <a:pt x="128663" y="20013"/>
                      </a:lnTo>
                      <a:lnTo>
                        <a:pt x="130272" y="21050"/>
                      </a:lnTo>
                      <a:lnTo>
                        <a:pt x="131260" y="21683"/>
                      </a:lnTo>
                      <a:lnTo>
                        <a:pt x="134247" y="23613"/>
                      </a:lnTo>
                      <a:lnTo>
                        <a:pt x="135953" y="24376"/>
                      </a:lnTo>
                      <a:lnTo>
                        <a:pt x="137307" y="24987"/>
                      </a:lnTo>
                      <a:lnTo>
                        <a:pt x="138367" y="25459"/>
                      </a:lnTo>
                      <a:lnTo>
                        <a:pt x="139281" y="25824"/>
                      </a:lnTo>
                      <a:lnTo>
                        <a:pt x="145279" y="28200"/>
                      </a:lnTo>
                      <a:lnTo>
                        <a:pt x="145743" y="28383"/>
                      </a:lnTo>
                      <a:lnTo>
                        <a:pt x="150753" y="30408"/>
                      </a:lnTo>
                      <a:lnTo>
                        <a:pt x="152582" y="31145"/>
                      </a:lnTo>
                      <a:lnTo>
                        <a:pt x="154057" y="31402"/>
                      </a:lnTo>
                      <a:lnTo>
                        <a:pt x="158153" y="32113"/>
                      </a:lnTo>
                      <a:lnTo>
                        <a:pt x="158689" y="32205"/>
                      </a:lnTo>
                      <a:lnTo>
                        <a:pt x="163602" y="33032"/>
                      </a:lnTo>
                      <a:lnTo>
                        <a:pt x="164882" y="33247"/>
                      </a:lnTo>
                      <a:lnTo>
                        <a:pt x="165736" y="33343"/>
                      </a:lnTo>
                      <a:lnTo>
                        <a:pt x="166882" y="33461"/>
                      </a:lnTo>
                      <a:lnTo>
                        <a:pt x="168271" y="33607"/>
                      </a:lnTo>
                      <a:lnTo>
                        <a:pt x="170380" y="33825"/>
                      </a:lnTo>
                      <a:lnTo>
                        <a:pt x="172794" y="33647"/>
                      </a:lnTo>
                      <a:lnTo>
                        <a:pt x="175220" y="33468"/>
                      </a:lnTo>
                      <a:lnTo>
                        <a:pt x="177147" y="33325"/>
                      </a:lnTo>
                      <a:lnTo>
                        <a:pt x="180231" y="32706"/>
                      </a:lnTo>
                      <a:lnTo>
                        <a:pt x="181998" y="32353"/>
                      </a:lnTo>
                      <a:lnTo>
                        <a:pt x="183803" y="32312"/>
                      </a:lnTo>
                      <a:lnTo>
                        <a:pt x="188070" y="32213"/>
                      </a:lnTo>
                      <a:lnTo>
                        <a:pt x="189471" y="32181"/>
                      </a:lnTo>
                      <a:lnTo>
                        <a:pt x="191288" y="32429"/>
                      </a:lnTo>
                      <a:lnTo>
                        <a:pt x="192666" y="32615"/>
                      </a:lnTo>
                      <a:lnTo>
                        <a:pt x="194665" y="32887"/>
                      </a:lnTo>
                      <a:lnTo>
                        <a:pt x="195360" y="33008"/>
                      </a:lnTo>
                      <a:lnTo>
                        <a:pt x="196810" y="33287"/>
                      </a:lnTo>
                      <a:lnTo>
                        <a:pt x="201650" y="34214"/>
                      </a:lnTo>
                      <a:lnTo>
                        <a:pt x="202613" y="34401"/>
                      </a:lnTo>
                      <a:lnTo>
                        <a:pt x="204479" y="34759"/>
                      </a:lnTo>
                      <a:lnTo>
                        <a:pt x="206295" y="35319"/>
                      </a:lnTo>
                      <a:lnTo>
                        <a:pt x="208307" y="35937"/>
                      </a:lnTo>
                      <a:lnTo>
                        <a:pt x="209087" y="36179"/>
                      </a:lnTo>
                      <a:lnTo>
                        <a:pt x="209904" y="36430"/>
                      </a:lnTo>
                      <a:lnTo>
                        <a:pt x="211464" y="36914"/>
                      </a:lnTo>
                      <a:lnTo>
                        <a:pt x="213268" y="37690"/>
                      </a:lnTo>
                      <a:lnTo>
                        <a:pt x="216974" y="39287"/>
                      </a:lnTo>
                      <a:lnTo>
                        <a:pt x="218669" y="40017"/>
                      </a:lnTo>
                      <a:lnTo>
                        <a:pt x="219949" y="40721"/>
                      </a:lnTo>
                      <a:lnTo>
                        <a:pt x="220802" y="41191"/>
                      </a:lnTo>
                      <a:lnTo>
                        <a:pt x="225484" y="43772"/>
                      </a:lnTo>
                      <a:lnTo>
                        <a:pt x="226764" y="44476"/>
                      </a:lnTo>
                      <a:lnTo>
                        <a:pt x="227605" y="45022"/>
                      </a:lnTo>
                      <a:lnTo>
                        <a:pt x="228848" y="45841"/>
                      </a:lnTo>
                      <a:lnTo>
                        <a:pt x="230092" y="46661"/>
                      </a:lnTo>
                      <a:lnTo>
                        <a:pt x="231347" y="47480"/>
                      </a:lnTo>
                      <a:lnTo>
                        <a:pt x="232591" y="48299"/>
                      </a:lnTo>
                      <a:lnTo>
                        <a:pt x="235663" y="50637"/>
                      </a:lnTo>
                      <a:lnTo>
                        <a:pt x="237199" y="51806"/>
                      </a:lnTo>
                      <a:lnTo>
                        <a:pt x="238942" y="52520"/>
                      </a:lnTo>
                      <a:lnTo>
                        <a:pt x="242368" y="53924"/>
                      </a:lnTo>
                      <a:lnTo>
                        <a:pt x="243160" y="54250"/>
                      </a:lnTo>
                      <a:lnTo>
                        <a:pt x="244050" y="54530"/>
                      </a:lnTo>
                      <a:lnTo>
                        <a:pt x="248963" y="56066"/>
                      </a:lnTo>
                      <a:lnTo>
                        <a:pt x="257838" y="57898"/>
                      </a:lnTo>
                      <a:lnTo>
                        <a:pt x="259240" y="58188"/>
                      </a:lnTo>
                      <a:lnTo>
                        <a:pt x="261569" y="58422"/>
                      </a:lnTo>
                      <a:lnTo>
                        <a:pt x="266214" y="58891"/>
                      </a:lnTo>
                      <a:lnTo>
                        <a:pt x="267591" y="59042"/>
                      </a:lnTo>
                      <a:lnTo>
                        <a:pt x="272211" y="59546"/>
                      </a:lnTo>
                      <a:lnTo>
                        <a:pt x="274052" y="59748"/>
                      </a:lnTo>
                      <a:lnTo>
                        <a:pt x="274881" y="60078"/>
                      </a:lnTo>
                      <a:lnTo>
                        <a:pt x="275856" y="60464"/>
                      </a:lnTo>
                      <a:lnTo>
                        <a:pt x="277734" y="61212"/>
                      </a:lnTo>
                      <a:lnTo>
                        <a:pt x="282013" y="62333"/>
                      </a:lnTo>
                      <a:lnTo>
                        <a:pt x="284378" y="62956"/>
                      </a:lnTo>
                      <a:lnTo>
                        <a:pt x="285695" y="63616"/>
                      </a:lnTo>
                      <a:lnTo>
                        <a:pt x="290924" y="66257"/>
                      </a:lnTo>
                      <a:lnTo>
                        <a:pt x="300104" y="69472"/>
                      </a:lnTo>
                      <a:lnTo>
                        <a:pt x="301019" y="69793"/>
                      </a:lnTo>
                      <a:lnTo>
                        <a:pt x="302420" y="70284"/>
                      </a:lnTo>
                      <a:lnTo>
                        <a:pt x="303969" y="70585"/>
                      </a:lnTo>
                      <a:lnTo>
                        <a:pt x="304822" y="70746"/>
                      </a:lnTo>
                      <a:lnTo>
                        <a:pt x="306639" y="71094"/>
                      </a:lnTo>
                      <a:lnTo>
                        <a:pt x="308906" y="71527"/>
                      </a:lnTo>
                      <a:lnTo>
                        <a:pt x="310832" y="71650"/>
                      </a:lnTo>
                      <a:lnTo>
                        <a:pt x="312100" y="71730"/>
                      </a:lnTo>
                      <a:lnTo>
                        <a:pt x="312917" y="71782"/>
                      </a:lnTo>
                      <a:lnTo>
                        <a:pt x="313380" y="71849"/>
                      </a:lnTo>
                      <a:lnTo>
                        <a:pt x="314307" y="71981"/>
                      </a:lnTo>
                      <a:lnTo>
                        <a:pt x="315233" y="72113"/>
                      </a:lnTo>
                      <a:lnTo>
                        <a:pt x="317098" y="72378"/>
                      </a:lnTo>
                      <a:lnTo>
                        <a:pt x="318830" y="73303"/>
                      </a:lnTo>
                      <a:lnTo>
                        <a:pt x="323608" y="75846"/>
                      </a:lnTo>
                      <a:lnTo>
                        <a:pt x="326412" y="77115"/>
                      </a:lnTo>
                      <a:lnTo>
                        <a:pt x="329728" y="78607"/>
                      </a:lnTo>
                      <a:lnTo>
                        <a:pt x="331923" y="79824"/>
                      </a:lnTo>
                      <a:lnTo>
                        <a:pt x="333617" y="80762"/>
                      </a:lnTo>
                      <a:lnTo>
                        <a:pt x="335482" y="81793"/>
                      </a:lnTo>
                      <a:lnTo>
                        <a:pt x="340664" y="85331"/>
                      </a:lnTo>
                      <a:lnTo>
                        <a:pt x="342395" y="86557"/>
                      </a:lnTo>
                      <a:lnTo>
                        <a:pt x="343492" y="87333"/>
                      </a:lnTo>
                      <a:lnTo>
                        <a:pt x="344430" y="87642"/>
                      </a:lnTo>
                      <a:lnTo>
                        <a:pt x="345333" y="87940"/>
                      </a:lnTo>
                      <a:lnTo>
                        <a:pt x="347161" y="88543"/>
                      </a:lnTo>
                      <a:lnTo>
                        <a:pt x="348673" y="88000"/>
                      </a:lnTo>
                      <a:lnTo>
                        <a:pt x="351257" y="87067"/>
                      </a:lnTo>
                      <a:lnTo>
                        <a:pt x="351733" y="86897"/>
                      </a:lnTo>
                      <a:lnTo>
                        <a:pt x="352391" y="86524"/>
                      </a:lnTo>
                      <a:lnTo>
                        <a:pt x="352854" y="86267"/>
                      </a:lnTo>
                      <a:lnTo>
                        <a:pt x="355281" y="84905"/>
                      </a:lnTo>
                      <a:lnTo>
                        <a:pt x="356195" y="84392"/>
                      </a:lnTo>
                      <a:lnTo>
                        <a:pt x="359303" y="82261"/>
                      </a:lnTo>
                      <a:lnTo>
                        <a:pt x="361254" y="80929"/>
                      </a:lnTo>
                      <a:lnTo>
                        <a:pt x="362619" y="80330"/>
                      </a:lnTo>
                      <a:lnTo>
                        <a:pt x="363985" y="79733"/>
                      </a:lnTo>
                      <a:lnTo>
                        <a:pt x="364680" y="79427"/>
                      </a:lnTo>
                      <a:lnTo>
                        <a:pt x="365374" y="79121"/>
                      </a:lnTo>
                      <a:lnTo>
                        <a:pt x="366264" y="78822"/>
                      </a:lnTo>
                      <a:lnTo>
                        <a:pt x="366947" y="78593"/>
                      </a:lnTo>
                      <a:lnTo>
                        <a:pt x="370117" y="77526"/>
                      </a:lnTo>
                      <a:lnTo>
                        <a:pt x="371933" y="76916"/>
                      </a:lnTo>
                      <a:lnTo>
                        <a:pt x="373579" y="76718"/>
                      </a:lnTo>
                      <a:lnTo>
                        <a:pt x="375408" y="76497"/>
                      </a:lnTo>
                      <a:lnTo>
                        <a:pt x="380760" y="75007"/>
                      </a:lnTo>
                      <a:lnTo>
                        <a:pt x="383149" y="74212"/>
                      </a:lnTo>
                      <a:lnTo>
                        <a:pt x="384795" y="73664"/>
                      </a:lnTo>
                      <a:lnTo>
                        <a:pt x="388098" y="74724"/>
                      </a:lnTo>
                      <a:lnTo>
                        <a:pt x="389135" y="75631"/>
                      </a:lnTo>
                      <a:lnTo>
                        <a:pt x="391439" y="77642"/>
                      </a:lnTo>
                      <a:lnTo>
                        <a:pt x="393792" y="79802"/>
                      </a:lnTo>
                      <a:lnTo>
                        <a:pt x="396120" y="80990"/>
                      </a:lnTo>
                      <a:lnTo>
                        <a:pt x="397851" y="81849"/>
                      </a:lnTo>
                      <a:lnTo>
                        <a:pt x="400850" y="82289"/>
                      </a:lnTo>
                      <a:lnTo>
                        <a:pt x="402313" y="82502"/>
                      </a:lnTo>
                      <a:lnTo>
                        <a:pt x="403459" y="82051"/>
                      </a:lnTo>
                      <a:lnTo>
                        <a:pt x="405751" y="81145"/>
                      </a:lnTo>
                      <a:lnTo>
                        <a:pt x="407031" y="80635"/>
                      </a:lnTo>
                      <a:lnTo>
                        <a:pt x="408591" y="78885"/>
                      </a:lnTo>
                      <a:lnTo>
                        <a:pt x="409823" y="77497"/>
                      </a:lnTo>
                      <a:lnTo>
                        <a:pt x="411078" y="75687"/>
                      </a:lnTo>
                      <a:lnTo>
                        <a:pt x="412163" y="74124"/>
                      </a:lnTo>
                      <a:lnTo>
                        <a:pt x="415175" y="71897"/>
                      </a:lnTo>
                      <a:lnTo>
                        <a:pt x="416272" y="73273"/>
                      </a:lnTo>
                      <a:lnTo>
                        <a:pt x="417198" y="74417"/>
                      </a:lnTo>
                      <a:lnTo>
                        <a:pt x="417466" y="76147"/>
                      </a:lnTo>
                      <a:lnTo>
                        <a:pt x="417796" y="78273"/>
                      </a:lnTo>
                      <a:lnTo>
                        <a:pt x="418978" y="83105"/>
                      </a:lnTo>
                      <a:lnTo>
                        <a:pt x="419246" y="84195"/>
                      </a:lnTo>
                      <a:lnTo>
                        <a:pt x="419734" y="85109"/>
                      </a:lnTo>
                      <a:lnTo>
                        <a:pt x="421831" y="88991"/>
                      </a:lnTo>
                      <a:lnTo>
                        <a:pt x="422379" y="90018"/>
                      </a:lnTo>
                      <a:lnTo>
                        <a:pt x="423379" y="90806"/>
                      </a:lnTo>
                      <a:lnTo>
                        <a:pt x="424281" y="91524"/>
                      </a:lnTo>
                      <a:lnTo>
                        <a:pt x="425439" y="92438"/>
                      </a:lnTo>
                      <a:lnTo>
                        <a:pt x="426731" y="92596"/>
                      </a:lnTo>
                      <a:lnTo>
                        <a:pt x="427609" y="92705"/>
                      </a:lnTo>
                      <a:lnTo>
                        <a:pt x="429548" y="92943"/>
                      </a:lnTo>
                      <a:lnTo>
                        <a:pt x="436253" y="92823"/>
                      </a:lnTo>
                      <a:lnTo>
                        <a:pt x="439276" y="92421"/>
                      </a:lnTo>
                      <a:lnTo>
                        <a:pt x="441019" y="92188"/>
                      </a:lnTo>
                      <a:lnTo>
                        <a:pt x="442775" y="91592"/>
                      </a:lnTo>
                      <a:lnTo>
                        <a:pt x="448053" y="89804"/>
                      </a:lnTo>
                      <a:lnTo>
                        <a:pt x="449821" y="89209"/>
                      </a:lnTo>
                      <a:lnTo>
                        <a:pt x="450687" y="88912"/>
                      </a:lnTo>
                      <a:lnTo>
                        <a:pt x="451577" y="88565"/>
                      </a:lnTo>
                      <a:lnTo>
                        <a:pt x="452893" y="88045"/>
                      </a:lnTo>
                      <a:lnTo>
                        <a:pt x="459037" y="85624"/>
                      </a:lnTo>
                      <a:lnTo>
                        <a:pt x="460586" y="85285"/>
                      </a:lnTo>
                      <a:lnTo>
                        <a:pt x="461878" y="85004"/>
                      </a:lnTo>
                      <a:lnTo>
                        <a:pt x="462500" y="84888"/>
                      </a:lnTo>
                      <a:lnTo>
                        <a:pt x="466815" y="84125"/>
                      </a:lnTo>
                      <a:lnTo>
                        <a:pt x="467937" y="83928"/>
                      </a:lnTo>
                      <a:lnTo>
                        <a:pt x="469107" y="84012"/>
                      </a:lnTo>
                      <a:lnTo>
                        <a:pt x="474557" y="84402"/>
                      </a:lnTo>
                      <a:lnTo>
                        <a:pt x="475727" y="84486"/>
                      </a:lnTo>
                      <a:lnTo>
                        <a:pt x="477677" y="84789"/>
                      </a:lnTo>
                      <a:lnTo>
                        <a:pt x="478750" y="84955"/>
                      </a:lnTo>
                      <a:lnTo>
                        <a:pt x="480042" y="85158"/>
                      </a:lnTo>
                      <a:lnTo>
                        <a:pt x="482176" y="85507"/>
                      </a:lnTo>
                      <a:lnTo>
                        <a:pt x="483493" y="86216"/>
                      </a:lnTo>
                      <a:lnTo>
                        <a:pt x="486053" y="87585"/>
                      </a:lnTo>
                      <a:lnTo>
                        <a:pt x="486894" y="88039"/>
                      </a:lnTo>
                      <a:lnTo>
                        <a:pt x="488381" y="89122"/>
                      </a:lnTo>
                      <a:lnTo>
                        <a:pt x="489490" y="89936"/>
                      </a:lnTo>
                      <a:lnTo>
                        <a:pt x="491795" y="91631"/>
                      </a:lnTo>
                      <a:lnTo>
                        <a:pt x="492660" y="92271"/>
                      </a:lnTo>
                      <a:lnTo>
                        <a:pt x="493879" y="93308"/>
                      </a:lnTo>
                      <a:lnTo>
                        <a:pt x="495391" y="94598"/>
                      </a:lnTo>
                      <a:lnTo>
                        <a:pt x="501828" y="100071"/>
                      </a:lnTo>
                      <a:lnTo>
                        <a:pt x="504095" y="102001"/>
                      </a:lnTo>
                      <a:lnTo>
                        <a:pt x="505534" y="103359"/>
                      </a:lnTo>
                      <a:lnTo>
                        <a:pt x="510593" y="108111"/>
                      </a:lnTo>
                      <a:lnTo>
                        <a:pt x="512031" y="109469"/>
                      </a:lnTo>
                      <a:lnTo>
                        <a:pt x="513287" y="111009"/>
                      </a:lnTo>
                      <a:lnTo>
                        <a:pt x="514555" y="112549"/>
                      </a:lnTo>
                      <a:lnTo>
                        <a:pt x="518785" y="117726"/>
                      </a:lnTo>
                      <a:lnTo>
                        <a:pt x="519114" y="118121"/>
                      </a:lnTo>
                      <a:lnTo>
                        <a:pt x="532500" y="134407"/>
                      </a:lnTo>
                      <a:lnTo>
                        <a:pt x="532829" y="134804"/>
                      </a:lnTo>
                      <a:lnTo>
                        <a:pt x="533463" y="135581"/>
                      </a:lnTo>
                      <a:lnTo>
                        <a:pt x="534743" y="137136"/>
                      </a:lnTo>
                      <a:lnTo>
                        <a:pt x="535353" y="137963"/>
                      </a:lnTo>
                      <a:lnTo>
                        <a:pt x="536279" y="139203"/>
                      </a:lnTo>
                      <a:lnTo>
                        <a:pt x="536584" y="139615"/>
                      </a:lnTo>
                      <a:lnTo>
                        <a:pt x="542070" y="147038"/>
                      </a:lnTo>
                      <a:lnTo>
                        <a:pt x="543301" y="148705"/>
                      </a:lnTo>
                      <a:lnTo>
                        <a:pt x="543728" y="149280"/>
                      </a:lnTo>
                      <a:lnTo>
                        <a:pt x="544021" y="149725"/>
                      </a:lnTo>
                      <a:lnTo>
                        <a:pt x="545386" y="151883"/>
                      </a:lnTo>
                      <a:lnTo>
                        <a:pt x="546495" y="153627"/>
                      </a:lnTo>
                      <a:lnTo>
                        <a:pt x="546288" y="155729"/>
                      </a:lnTo>
                      <a:lnTo>
                        <a:pt x="545995" y="158550"/>
                      </a:lnTo>
                      <a:lnTo>
                        <a:pt x="544472" y="158609"/>
                      </a:lnTo>
                      <a:lnTo>
                        <a:pt x="542923" y="158701"/>
                      </a:lnTo>
                      <a:lnTo>
                        <a:pt x="540229" y="159021"/>
                      </a:lnTo>
                      <a:lnTo>
                        <a:pt x="537730" y="159320"/>
                      </a:lnTo>
                      <a:lnTo>
                        <a:pt x="535414" y="159367"/>
                      </a:lnTo>
                      <a:lnTo>
                        <a:pt x="533658" y="159402"/>
                      </a:lnTo>
                      <a:lnTo>
                        <a:pt x="532342" y="159429"/>
                      </a:lnTo>
                      <a:lnTo>
                        <a:pt x="531037" y="159767"/>
                      </a:lnTo>
                      <a:lnTo>
                        <a:pt x="529221" y="160239"/>
                      </a:lnTo>
                      <a:lnTo>
                        <a:pt x="528026" y="160547"/>
                      </a:lnTo>
                      <a:lnTo>
                        <a:pt x="527185" y="161026"/>
                      </a:lnTo>
                      <a:lnTo>
                        <a:pt x="523991" y="162830"/>
                      </a:lnTo>
                      <a:lnTo>
                        <a:pt x="522589" y="163626"/>
                      </a:lnTo>
                      <a:lnTo>
                        <a:pt x="521674" y="165218"/>
                      </a:lnTo>
                      <a:lnTo>
                        <a:pt x="519553" y="168895"/>
                      </a:lnTo>
                      <a:lnTo>
                        <a:pt x="518944" y="169937"/>
                      </a:lnTo>
                      <a:lnTo>
                        <a:pt x="517956" y="172432"/>
                      </a:lnTo>
                      <a:lnTo>
                        <a:pt x="516469" y="176177"/>
                      </a:lnTo>
                      <a:lnTo>
                        <a:pt x="515213" y="178176"/>
                      </a:lnTo>
                      <a:lnTo>
                        <a:pt x="513946" y="180182"/>
                      </a:lnTo>
                      <a:lnTo>
                        <a:pt x="511727" y="184813"/>
                      </a:lnTo>
                      <a:lnTo>
                        <a:pt x="511166" y="185957"/>
                      </a:lnTo>
                      <a:lnTo>
                        <a:pt x="510581" y="187044"/>
                      </a:lnTo>
                      <a:lnTo>
                        <a:pt x="510117" y="187913"/>
                      </a:lnTo>
                      <a:lnTo>
                        <a:pt x="508947" y="190086"/>
                      </a:lnTo>
                      <a:lnTo>
                        <a:pt x="507850" y="191477"/>
                      </a:lnTo>
                      <a:lnTo>
                        <a:pt x="505899" y="193930"/>
                      </a:lnTo>
                      <a:lnTo>
                        <a:pt x="504059" y="196416"/>
                      </a:lnTo>
                      <a:lnTo>
                        <a:pt x="502522" y="198471"/>
                      </a:lnTo>
                      <a:lnTo>
                        <a:pt x="499889" y="202023"/>
                      </a:lnTo>
                      <a:lnTo>
                        <a:pt x="498646" y="203707"/>
                      </a:lnTo>
                      <a:lnTo>
                        <a:pt x="496171" y="207590"/>
                      </a:lnTo>
                      <a:lnTo>
                        <a:pt x="493965" y="211042"/>
                      </a:lnTo>
                      <a:lnTo>
                        <a:pt x="493270" y="212083"/>
                      </a:lnTo>
                      <a:lnTo>
                        <a:pt x="491161" y="214632"/>
                      </a:lnTo>
                      <a:lnTo>
                        <a:pt x="490380" y="215568"/>
                      </a:lnTo>
                      <a:lnTo>
                        <a:pt x="489247" y="216184"/>
                      </a:lnTo>
                      <a:lnTo>
                        <a:pt x="487869" y="216933"/>
                      </a:lnTo>
                      <a:lnTo>
                        <a:pt x="486601" y="217623"/>
                      </a:lnTo>
                      <a:lnTo>
                        <a:pt x="485077" y="217626"/>
                      </a:lnTo>
                      <a:lnTo>
                        <a:pt x="482225" y="217629"/>
                      </a:lnTo>
                      <a:lnTo>
                        <a:pt x="481664" y="217588"/>
                      </a:lnTo>
                      <a:lnTo>
                        <a:pt x="475288" y="216970"/>
                      </a:lnTo>
                      <a:lnTo>
                        <a:pt x="474313" y="216878"/>
                      </a:lnTo>
                      <a:lnTo>
                        <a:pt x="473374" y="216798"/>
                      </a:lnTo>
                      <a:lnTo>
                        <a:pt x="470521" y="216559"/>
                      </a:lnTo>
                      <a:lnTo>
                        <a:pt x="470046" y="216520"/>
                      </a:lnTo>
                      <a:lnTo>
                        <a:pt x="469119" y="216443"/>
                      </a:lnTo>
                      <a:lnTo>
                        <a:pt x="467705" y="216326"/>
                      </a:lnTo>
                      <a:lnTo>
                        <a:pt x="465779" y="216397"/>
                      </a:lnTo>
                      <a:lnTo>
                        <a:pt x="461427" y="216557"/>
                      </a:lnTo>
                      <a:lnTo>
                        <a:pt x="460220" y="216601"/>
                      </a:lnTo>
                      <a:lnTo>
                        <a:pt x="456953" y="216720"/>
                      </a:lnTo>
                      <a:lnTo>
                        <a:pt x="455648" y="216865"/>
                      </a:lnTo>
                      <a:lnTo>
                        <a:pt x="454259" y="217020"/>
                      </a:lnTo>
                      <a:lnTo>
                        <a:pt x="452869" y="217175"/>
                      </a:lnTo>
                      <a:lnTo>
                        <a:pt x="451296" y="218404"/>
                      </a:lnTo>
                      <a:lnTo>
                        <a:pt x="450126" y="219327"/>
                      </a:lnTo>
                      <a:lnTo>
                        <a:pt x="448236" y="220813"/>
                      </a:lnTo>
                      <a:lnTo>
                        <a:pt x="446932" y="221793"/>
                      </a:lnTo>
                      <a:lnTo>
                        <a:pt x="446152" y="222376"/>
                      </a:lnTo>
                      <a:lnTo>
                        <a:pt x="443823" y="224131"/>
                      </a:lnTo>
                      <a:lnTo>
                        <a:pt x="441787" y="225370"/>
                      </a:lnTo>
                      <a:lnTo>
                        <a:pt x="438130" y="227601"/>
                      </a:lnTo>
                      <a:lnTo>
                        <a:pt x="437374" y="228141"/>
                      </a:lnTo>
                      <a:lnTo>
                        <a:pt x="435485" y="229489"/>
                      </a:lnTo>
                      <a:lnTo>
                        <a:pt x="434387" y="230263"/>
                      </a:lnTo>
                      <a:lnTo>
                        <a:pt x="433534" y="230890"/>
                      </a:lnTo>
                      <a:lnTo>
                        <a:pt x="432242" y="231940"/>
                      </a:lnTo>
                      <a:lnTo>
                        <a:pt x="431327" y="232689"/>
                      </a:lnTo>
                      <a:lnTo>
                        <a:pt x="430413" y="233538"/>
                      </a:lnTo>
                      <a:lnTo>
                        <a:pt x="428560" y="235297"/>
                      </a:lnTo>
                      <a:lnTo>
                        <a:pt x="427146" y="237328"/>
                      </a:lnTo>
                      <a:lnTo>
                        <a:pt x="425842" y="239201"/>
                      </a:lnTo>
                      <a:lnTo>
                        <a:pt x="424488" y="240512"/>
                      </a:lnTo>
                      <a:lnTo>
                        <a:pt x="423074" y="241889"/>
                      </a:lnTo>
                      <a:lnTo>
                        <a:pt x="421697" y="243227"/>
                      </a:lnTo>
                      <a:lnTo>
                        <a:pt x="419978" y="244234"/>
                      </a:lnTo>
                      <a:lnTo>
                        <a:pt x="417844" y="245480"/>
                      </a:lnTo>
                      <a:lnTo>
                        <a:pt x="414102" y="248071"/>
                      </a:lnTo>
                      <a:lnTo>
                        <a:pt x="412419" y="249229"/>
                      </a:lnTo>
                      <a:lnTo>
                        <a:pt x="408457" y="251343"/>
                      </a:lnTo>
                      <a:lnTo>
                        <a:pt x="406190" y="252555"/>
                      </a:lnTo>
                      <a:lnTo>
                        <a:pt x="404056" y="254556"/>
                      </a:lnTo>
                      <a:lnTo>
                        <a:pt x="402606" y="255932"/>
                      </a:lnTo>
                      <a:lnTo>
                        <a:pt x="401447" y="256990"/>
                      </a:lnTo>
                      <a:lnTo>
                        <a:pt x="399777" y="258505"/>
                      </a:lnTo>
                      <a:lnTo>
                        <a:pt x="399070" y="259149"/>
                      </a:lnTo>
                      <a:lnTo>
                        <a:pt x="398363" y="259791"/>
                      </a:lnTo>
                      <a:lnTo>
                        <a:pt x="397620" y="260303"/>
                      </a:lnTo>
                      <a:lnTo>
                        <a:pt x="397010" y="260727"/>
                      </a:lnTo>
                      <a:lnTo>
                        <a:pt x="395864" y="261521"/>
                      </a:lnTo>
                      <a:lnTo>
                        <a:pt x="394328" y="262578"/>
                      </a:lnTo>
                      <a:lnTo>
                        <a:pt x="392560" y="263019"/>
                      </a:lnTo>
                      <a:lnTo>
                        <a:pt x="390427" y="263550"/>
                      </a:lnTo>
                      <a:lnTo>
                        <a:pt x="388379" y="264122"/>
                      </a:lnTo>
                      <a:lnTo>
                        <a:pt x="386184" y="264741"/>
                      </a:lnTo>
                      <a:lnTo>
                        <a:pt x="385660" y="264891"/>
                      </a:lnTo>
                      <a:lnTo>
                        <a:pt x="385197" y="264990"/>
                      </a:lnTo>
                      <a:lnTo>
                        <a:pt x="382466" y="265580"/>
                      </a:lnTo>
                      <a:lnTo>
                        <a:pt x="381113" y="265876"/>
                      </a:lnTo>
                      <a:lnTo>
                        <a:pt x="377492" y="265982"/>
                      </a:lnTo>
                      <a:lnTo>
                        <a:pt x="373933" y="265072"/>
                      </a:lnTo>
                      <a:lnTo>
                        <a:pt x="372177" y="264621"/>
                      </a:lnTo>
                      <a:lnTo>
                        <a:pt x="370751" y="264799"/>
                      </a:lnTo>
                      <a:lnTo>
                        <a:pt x="369824" y="264914"/>
                      </a:lnTo>
                      <a:lnTo>
                        <a:pt x="368276" y="265217"/>
                      </a:lnTo>
                      <a:lnTo>
                        <a:pt x="367654" y="265654"/>
                      </a:lnTo>
                      <a:lnTo>
                        <a:pt x="366106" y="266758"/>
                      </a:lnTo>
                      <a:lnTo>
                        <a:pt x="364777" y="267717"/>
                      </a:lnTo>
                      <a:lnTo>
                        <a:pt x="364448" y="269406"/>
                      </a:lnTo>
                      <a:lnTo>
                        <a:pt x="363777" y="272889"/>
                      </a:lnTo>
                      <a:lnTo>
                        <a:pt x="363595" y="275985"/>
                      </a:lnTo>
                      <a:lnTo>
                        <a:pt x="363497" y="277540"/>
                      </a:lnTo>
                      <a:lnTo>
                        <a:pt x="364033" y="279957"/>
                      </a:lnTo>
                      <a:lnTo>
                        <a:pt x="364338" y="281345"/>
                      </a:lnTo>
                      <a:lnTo>
                        <a:pt x="365301" y="285501"/>
                      </a:lnTo>
                      <a:lnTo>
                        <a:pt x="365911" y="288080"/>
                      </a:lnTo>
                      <a:lnTo>
                        <a:pt x="365850" y="289680"/>
                      </a:lnTo>
                      <a:lnTo>
                        <a:pt x="365740" y="292848"/>
                      </a:lnTo>
                      <a:lnTo>
                        <a:pt x="365691" y="294441"/>
                      </a:lnTo>
                      <a:lnTo>
                        <a:pt x="365118" y="295912"/>
                      </a:lnTo>
                      <a:lnTo>
                        <a:pt x="363790" y="299327"/>
                      </a:lnTo>
                      <a:lnTo>
                        <a:pt x="363400" y="300315"/>
                      </a:lnTo>
                      <a:lnTo>
                        <a:pt x="362534" y="301567"/>
                      </a:lnTo>
                      <a:lnTo>
                        <a:pt x="360523" y="304492"/>
                      </a:lnTo>
                      <a:lnTo>
                        <a:pt x="360230" y="304914"/>
                      </a:lnTo>
                      <a:lnTo>
                        <a:pt x="359620" y="305647"/>
                      </a:lnTo>
                      <a:lnTo>
                        <a:pt x="356829" y="308960"/>
                      </a:lnTo>
                      <a:lnTo>
                        <a:pt x="356463" y="309397"/>
                      </a:lnTo>
                      <a:lnTo>
                        <a:pt x="352196" y="314076"/>
                      </a:lnTo>
                      <a:lnTo>
                        <a:pt x="351721" y="314609"/>
                      </a:lnTo>
                      <a:lnTo>
                        <a:pt x="351270" y="314924"/>
                      </a:lnTo>
                      <a:lnTo>
                        <a:pt x="349551" y="316153"/>
                      </a:lnTo>
                      <a:lnTo>
                        <a:pt x="348051" y="317225"/>
                      </a:lnTo>
                      <a:lnTo>
                        <a:pt x="346613" y="316355"/>
                      </a:lnTo>
                      <a:lnTo>
                        <a:pt x="338396" y="311343"/>
                      </a:lnTo>
                      <a:lnTo>
                        <a:pt x="338640" y="305533"/>
                      </a:lnTo>
                      <a:lnTo>
                        <a:pt x="338737" y="303092"/>
                      </a:lnTo>
                      <a:lnTo>
                        <a:pt x="338847" y="300427"/>
                      </a:lnTo>
                      <a:lnTo>
                        <a:pt x="338908" y="299070"/>
                      </a:lnTo>
                      <a:lnTo>
                        <a:pt x="338018" y="298864"/>
                      </a:lnTo>
                      <a:lnTo>
                        <a:pt x="336068" y="298366"/>
                      </a:lnTo>
                      <a:lnTo>
                        <a:pt x="334178" y="297110"/>
                      </a:lnTo>
                      <a:lnTo>
                        <a:pt x="333312" y="296386"/>
                      </a:lnTo>
                      <a:lnTo>
                        <a:pt x="332617" y="295801"/>
                      </a:lnTo>
                      <a:lnTo>
                        <a:pt x="331825" y="295134"/>
                      </a:lnTo>
                      <a:lnTo>
                        <a:pt x="331082" y="294508"/>
                      </a:lnTo>
                      <a:lnTo>
                        <a:pt x="329582" y="293255"/>
                      </a:lnTo>
                      <a:lnTo>
                        <a:pt x="327485" y="291093"/>
                      </a:lnTo>
                      <a:lnTo>
                        <a:pt x="326997" y="290583"/>
                      </a:lnTo>
                      <a:lnTo>
                        <a:pt x="325681" y="289216"/>
                      </a:lnTo>
                      <a:lnTo>
                        <a:pt x="322414" y="286971"/>
                      </a:lnTo>
                      <a:lnTo>
                        <a:pt x="321792" y="286549"/>
                      </a:lnTo>
                      <a:lnTo>
                        <a:pt x="318317" y="283947"/>
                      </a:lnTo>
                      <a:lnTo>
                        <a:pt x="316769" y="282790"/>
                      </a:lnTo>
                      <a:lnTo>
                        <a:pt x="315928" y="280886"/>
                      </a:lnTo>
                      <a:lnTo>
                        <a:pt x="313624" y="275660"/>
                      </a:lnTo>
                      <a:lnTo>
                        <a:pt x="313210" y="274703"/>
                      </a:lnTo>
                      <a:lnTo>
                        <a:pt x="312710" y="273073"/>
                      </a:lnTo>
                      <a:lnTo>
                        <a:pt x="311625" y="269510"/>
                      </a:lnTo>
                      <a:lnTo>
                        <a:pt x="311332" y="268555"/>
                      </a:lnTo>
                      <a:lnTo>
                        <a:pt x="310954" y="266975"/>
                      </a:lnTo>
                      <a:lnTo>
                        <a:pt x="310442" y="264865"/>
                      </a:lnTo>
                      <a:lnTo>
                        <a:pt x="310064" y="263283"/>
                      </a:lnTo>
                      <a:lnTo>
                        <a:pt x="309808" y="262227"/>
                      </a:lnTo>
                      <a:lnTo>
                        <a:pt x="309503" y="260602"/>
                      </a:lnTo>
                      <a:lnTo>
                        <a:pt x="308821" y="256920"/>
                      </a:lnTo>
                      <a:lnTo>
                        <a:pt x="308053" y="255363"/>
                      </a:lnTo>
                      <a:lnTo>
                        <a:pt x="307809" y="254882"/>
                      </a:lnTo>
                      <a:lnTo>
                        <a:pt x="307199" y="254266"/>
                      </a:lnTo>
                      <a:lnTo>
                        <a:pt x="305517" y="252781"/>
                      </a:lnTo>
                      <a:lnTo>
                        <a:pt x="303335" y="252160"/>
                      </a:lnTo>
                      <a:lnTo>
                        <a:pt x="301579" y="251663"/>
                      </a:lnTo>
                      <a:lnTo>
                        <a:pt x="299714" y="251467"/>
                      </a:lnTo>
                      <a:lnTo>
                        <a:pt x="295496" y="251025"/>
                      </a:lnTo>
                      <a:lnTo>
                        <a:pt x="293692" y="250664"/>
                      </a:lnTo>
                      <a:lnTo>
                        <a:pt x="291449" y="250212"/>
                      </a:lnTo>
                      <a:lnTo>
                        <a:pt x="290096" y="249941"/>
                      </a:lnTo>
                      <a:lnTo>
                        <a:pt x="288706" y="249467"/>
                      </a:lnTo>
                      <a:lnTo>
                        <a:pt x="283634" y="247725"/>
                      </a:lnTo>
                      <a:lnTo>
                        <a:pt x="280221" y="246483"/>
                      </a:lnTo>
                      <a:lnTo>
                        <a:pt x="279697" y="246296"/>
                      </a:lnTo>
                      <a:lnTo>
                        <a:pt x="278612" y="245880"/>
                      </a:lnTo>
                      <a:lnTo>
                        <a:pt x="277648" y="245368"/>
                      </a:lnTo>
                      <a:lnTo>
                        <a:pt x="274686" y="243801"/>
                      </a:lnTo>
                      <a:lnTo>
                        <a:pt x="273004" y="242904"/>
                      </a:lnTo>
                      <a:lnTo>
                        <a:pt x="271334" y="241763"/>
                      </a:lnTo>
                      <a:lnTo>
                        <a:pt x="268005" y="239478"/>
                      </a:lnTo>
                      <a:lnTo>
                        <a:pt x="265970" y="238324"/>
                      </a:lnTo>
                      <a:lnTo>
                        <a:pt x="263946" y="237170"/>
                      </a:lnTo>
                      <a:lnTo>
                        <a:pt x="261313" y="235674"/>
                      </a:lnTo>
                      <a:lnTo>
                        <a:pt x="258289" y="233881"/>
                      </a:lnTo>
                      <a:lnTo>
                        <a:pt x="256571" y="232857"/>
                      </a:lnTo>
                      <a:lnTo>
                        <a:pt x="254742" y="232581"/>
                      </a:lnTo>
                      <a:lnTo>
                        <a:pt x="251255" y="232051"/>
                      </a:lnTo>
                      <a:lnTo>
                        <a:pt x="250646" y="231959"/>
                      </a:lnTo>
                      <a:lnTo>
                        <a:pt x="249756" y="231927"/>
                      </a:lnTo>
                      <a:lnTo>
                        <a:pt x="246171" y="231800"/>
                      </a:lnTo>
                      <a:lnTo>
                        <a:pt x="245538" y="231777"/>
                      </a:lnTo>
                      <a:lnTo>
                        <a:pt x="244733" y="231749"/>
                      </a:lnTo>
                      <a:lnTo>
                        <a:pt x="243160" y="231869"/>
                      </a:lnTo>
                      <a:lnTo>
                        <a:pt x="242015" y="231955"/>
                      </a:lnTo>
                      <a:lnTo>
                        <a:pt x="236431" y="232379"/>
                      </a:lnTo>
                      <a:lnTo>
                        <a:pt x="235041" y="232485"/>
                      </a:lnTo>
                      <a:lnTo>
                        <a:pt x="234078" y="232507"/>
                      </a:lnTo>
                      <a:lnTo>
                        <a:pt x="232627" y="232540"/>
                      </a:lnTo>
                      <a:lnTo>
                        <a:pt x="231652" y="232562"/>
                      </a:lnTo>
                      <a:lnTo>
                        <a:pt x="224801" y="232718"/>
                      </a:lnTo>
                      <a:lnTo>
                        <a:pt x="222887" y="232762"/>
                      </a:lnTo>
                      <a:lnTo>
                        <a:pt x="221326" y="232694"/>
                      </a:lnTo>
                      <a:lnTo>
                        <a:pt x="220363" y="232652"/>
                      </a:lnTo>
                      <a:lnTo>
                        <a:pt x="218242" y="232561"/>
                      </a:lnTo>
                      <a:lnTo>
                        <a:pt x="217681" y="232536"/>
                      </a:lnTo>
                      <a:lnTo>
                        <a:pt x="217194" y="232314"/>
                      </a:lnTo>
                      <a:lnTo>
                        <a:pt x="216548" y="232019"/>
                      </a:lnTo>
                      <a:lnTo>
                        <a:pt x="214097" y="230907"/>
                      </a:lnTo>
                      <a:lnTo>
                        <a:pt x="211879" y="229898"/>
                      </a:lnTo>
                      <a:lnTo>
                        <a:pt x="207161" y="226946"/>
                      </a:lnTo>
                      <a:lnTo>
                        <a:pt x="205576" y="225949"/>
                      </a:lnTo>
                      <a:lnTo>
                        <a:pt x="203991" y="224115"/>
                      </a:lnTo>
                      <a:lnTo>
                        <a:pt x="202516" y="222394"/>
                      </a:lnTo>
                      <a:lnTo>
                        <a:pt x="200724" y="221000"/>
                      </a:lnTo>
                      <a:lnTo>
                        <a:pt x="197640" y="218597"/>
                      </a:lnTo>
                      <a:lnTo>
                        <a:pt x="196506" y="217718"/>
                      </a:lnTo>
                      <a:lnTo>
                        <a:pt x="195628" y="217202"/>
                      </a:lnTo>
                      <a:lnTo>
                        <a:pt x="192080" y="215119"/>
                      </a:lnTo>
                      <a:lnTo>
                        <a:pt x="188240" y="212964"/>
                      </a:lnTo>
                      <a:lnTo>
                        <a:pt x="187545" y="212572"/>
                      </a:lnTo>
                      <a:lnTo>
                        <a:pt x="186729" y="212282"/>
                      </a:lnTo>
                      <a:lnTo>
                        <a:pt x="186095" y="212106"/>
                      </a:lnTo>
                      <a:lnTo>
                        <a:pt x="184766" y="211655"/>
                      </a:lnTo>
                      <a:lnTo>
                        <a:pt x="185058" y="210581"/>
                      </a:lnTo>
                      <a:lnTo>
                        <a:pt x="185899" y="209278"/>
                      </a:lnTo>
                      <a:lnTo>
                        <a:pt x="187460" y="207758"/>
                      </a:lnTo>
                      <a:lnTo>
                        <a:pt x="189081" y="206238"/>
                      </a:lnTo>
                      <a:lnTo>
                        <a:pt x="189703" y="205845"/>
                      </a:lnTo>
                      <a:lnTo>
                        <a:pt x="190825" y="205152"/>
                      </a:lnTo>
                      <a:lnTo>
                        <a:pt x="188716" y="205218"/>
                      </a:lnTo>
                      <a:lnTo>
                        <a:pt x="185058" y="205297"/>
                      </a:lnTo>
                      <a:lnTo>
                        <a:pt x="183169" y="205041"/>
                      </a:lnTo>
                      <a:lnTo>
                        <a:pt x="180267" y="204645"/>
                      </a:lnTo>
                      <a:lnTo>
                        <a:pt x="177585" y="204211"/>
                      </a:lnTo>
                      <a:lnTo>
                        <a:pt x="176695" y="204067"/>
                      </a:lnTo>
                      <a:lnTo>
                        <a:pt x="175464" y="203633"/>
                      </a:lnTo>
                      <a:lnTo>
                        <a:pt x="174367" y="200844"/>
                      </a:lnTo>
                      <a:lnTo>
                        <a:pt x="173075" y="196902"/>
                      </a:lnTo>
                      <a:lnTo>
                        <a:pt x="172392" y="195341"/>
                      </a:lnTo>
                      <a:lnTo>
                        <a:pt x="171514" y="193354"/>
                      </a:lnTo>
                      <a:lnTo>
                        <a:pt x="170222" y="191979"/>
                      </a:lnTo>
                      <a:lnTo>
                        <a:pt x="169039" y="191431"/>
                      </a:lnTo>
                      <a:lnTo>
                        <a:pt x="167308" y="190617"/>
                      </a:lnTo>
                      <a:lnTo>
                        <a:pt x="166650" y="190314"/>
                      </a:lnTo>
                      <a:lnTo>
                        <a:pt x="165748" y="190119"/>
                      </a:lnTo>
                      <a:lnTo>
                        <a:pt x="163151" y="189560"/>
                      </a:lnTo>
                      <a:lnTo>
                        <a:pt x="162530" y="189464"/>
                      </a:lnTo>
                      <a:lnTo>
                        <a:pt x="160664" y="189228"/>
                      </a:lnTo>
                      <a:lnTo>
                        <a:pt x="159713" y="189106"/>
                      </a:lnTo>
                      <a:lnTo>
                        <a:pt x="159128" y="189048"/>
                      </a:lnTo>
                      <a:lnTo>
                        <a:pt x="157263" y="188867"/>
                      </a:lnTo>
                      <a:lnTo>
                        <a:pt x="152923" y="188505"/>
                      </a:lnTo>
                      <a:lnTo>
                        <a:pt x="150473" y="188172"/>
                      </a:lnTo>
                      <a:lnTo>
                        <a:pt x="147608" y="187781"/>
                      </a:lnTo>
                      <a:lnTo>
                        <a:pt x="145743" y="187781"/>
                      </a:lnTo>
                      <a:lnTo>
                        <a:pt x="143134" y="187751"/>
                      </a:lnTo>
                      <a:lnTo>
                        <a:pt x="141451" y="186964"/>
                      </a:lnTo>
                      <a:lnTo>
                        <a:pt x="139525" y="186069"/>
                      </a:lnTo>
                      <a:lnTo>
                        <a:pt x="137172" y="185649"/>
                      </a:lnTo>
                      <a:lnTo>
                        <a:pt x="136234" y="185481"/>
                      </a:lnTo>
                      <a:lnTo>
                        <a:pt x="133405" y="184976"/>
                      </a:lnTo>
                      <a:lnTo>
                        <a:pt x="132723" y="184854"/>
                      </a:lnTo>
                      <a:lnTo>
                        <a:pt x="130943" y="184535"/>
                      </a:lnTo>
                      <a:lnTo>
                        <a:pt x="127822" y="183978"/>
                      </a:lnTo>
                      <a:lnTo>
                        <a:pt x="125737" y="183455"/>
                      </a:lnTo>
                      <a:lnTo>
                        <a:pt x="123299" y="182841"/>
                      </a:lnTo>
                      <a:lnTo>
                        <a:pt x="121775" y="182727"/>
                      </a:lnTo>
                      <a:lnTo>
                        <a:pt x="120483" y="182629"/>
                      </a:lnTo>
                      <a:lnTo>
                        <a:pt x="118081" y="182450"/>
                      </a:lnTo>
                      <a:lnTo>
                        <a:pt x="115777" y="181951"/>
                      </a:lnTo>
                      <a:lnTo>
                        <a:pt x="113473" y="181453"/>
                      </a:lnTo>
                      <a:lnTo>
                        <a:pt x="111620" y="181055"/>
                      </a:lnTo>
                      <a:lnTo>
                        <a:pt x="111157" y="180946"/>
                      </a:lnTo>
                      <a:lnTo>
                        <a:pt x="101733" y="178777"/>
                      </a:lnTo>
                      <a:lnTo>
                        <a:pt x="100795" y="178561"/>
                      </a:lnTo>
                      <a:lnTo>
                        <a:pt x="99441" y="178229"/>
                      </a:lnTo>
                      <a:lnTo>
                        <a:pt x="95370" y="177234"/>
                      </a:lnTo>
                      <a:lnTo>
                        <a:pt x="93114" y="176681"/>
                      </a:lnTo>
                      <a:lnTo>
                        <a:pt x="90371" y="175571"/>
                      </a:lnTo>
                      <a:lnTo>
                        <a:pt x="88628" y="174866"/>
                      </a:lnTo>
                      <a:lnTo>
                        <a:pt x="87494" y="174408"/>
                      </a:lnTo>
                      <a:lnTo>
                        <a:pt x="85593" y="173983"/>
                      </a:lnTo>
                      <a:lnTo>
                        <a:pt x="84629" y="173771"/>
                      </a:lnTo>
                      <a:lnTo>
                        <a:pt x="80338" y="172814"/>
                      </a:lnTo>
                      <a:lnTo>
                        <a:pt x="78424" y="172390"/>
                      </a:lnTo>
                      <a:lnTo>
                        <a:pt x="76620" y="171711"/>
                      </a:lnTo>
                      <a:lnTo>
                        <a:pt x="74365" y="170863"/>
                      </a:lnTo>
                      <a:lnTo>
                        <a:pt x="71183" y="169670"/>
                      </a:lnTo>
                      <a:lnTo>
                        <a:pt x="69830" y="169158"/>
                      </a:lnTo>
                      <a:lnTo>
                        <a:pt x="68952" y="168761"/>
                      </a:lnTo>
                      <a:lnTo>
                        <a:pt x="66319" y="167570"/>
                      </a:lnTo>
                      <a:lnTo>
                        <a:pt x="65490" y="167194"/>
                      </a:lnTo>
                      <a:lnTo>
                        <a:pt x="63332" y="166219"/>
                      </a:lnTo>
                      <a:lnTo>
                        <a:pt x="61369" y="164508"/>
                      </a:lnTo>
                      <a:lnTo>
                        <a:pt x="59577" y="161788"/>
                      </a:lnTo>
                      <a:lnTo>
                        <a:pt x="58858" y="160653"/>
                      </a:lnTo>
                      <a:lnTo>
                        <a:pt x="58772" y="159496"/>
                      </a:lnTo>
                      <a:lnTo>
                        <a:pt x="58687" y="158289"/>
                      </a:lnTo>
                      <a:lnTo>
                        <a:pt x="58590" y="156875"/>
                      </a:lnTo>
                      <a:lnTo>
                        <a:pt x="59236" y="155786"/>
                      </a:lnTo>
                      <a:lnTo>
                        <a:pt x="60333" y="153932"/>
                      </a:lnTo>
                      <a:lnTo>
                        <a:pt x="60760" y="153213"/>
                      </a:lnTo>
                      <a:lnTo>
                        <a:pt x="61625" y="152576"/>
                      </a:lnTo>
                      <a:lnTo>
                        <a:pt x="62540" y="151900"/>
                      </a:lnTo>
                      <a:lnTo>
                        <a:pt x="63649" y="151080"/>
                      </a:lnTo>
                      <a:lnTo>
                        <a:pt x="65173" y="150954"/>
                      </a:lnTo>
                      <a:lnTo>
                        <a:pt x="69549" y="150593"/>
                      </a:lnTo>
                      <a:lnTo>
                        <a:pt x="75852" y="150218"/>
                      </a:lnTo>
                      <a:lnTo>
                        <a:pt x="76839" y="150160"/>
                      </a:lnTo>
                      <a:lnTo>
                        <a:pt x="79265" y="150016"/>
                      </a:lnTo>
                      <a:lnTo>
                        <a:pt x="80046" y="149935"/>
                      </a:lnTo>
                      <a:lnTo>
                        <a:pt x="87299" y="149192"/>
                      </a:lnTo>
                      <a:lnTo>
                        <a:pt x="89104" y="149009"/>
                      </a:lnTo>
                      <a:lnTo>
                        <a:pt x="91066" y="146383"/>
                      </a:lnTo>
                      <a:lnTo>
                        <a:pt x="89664" y="143610"/>
                      </a:lnTo>
                      <a:lnTo>
                        <a:pt x="88214" y="142798"/>
                      </a:lnTo>
                      <a:lnTo>
                        <a:pt x="87519" y="142404"/>
                      </a:lnTo>
                      <a:lnTo>
                        <a:pt x="86141" y="141627"/>
                      </a:lnTo>
                      <a:lnTo>
                        <a:pt x="79619" y="138001"/>
                      </a:lnTo>
                      <a:lnTo>
                        <a:pt x="78205" y="137076"/>
                      </a:lnTo>
                      <a:lnTo>
                        <a:pt x="77803" y="136806"/>
                      </a:lnTo>
                      <a:lnTo>
                        <a:pt x="73267" y="133834"/>
                      </a:lnTo>
                      <a:lnTo>
                        <a:pt x="72024" y="133024"/>
                      </a:lnTo>
                      <a:lnTo>
                        <a:pt x="70829" y="132068"/>
                      </a:lnTo>
                      <a:lnTo>
                        <a:pt x="69635" y="131114"/>
                      </a:lnTo>
                      <a:lnTo>
                        <a:pt x="67257" y="129206"/>
                      </a:lnTo>
                      <a:lnTo>
                        <a:pt x="66172" y="128332"/>
                      </a:lnTo>
                      <a:lnTo>
                        <a:pt x="65441" y="127527"/>
                      </a:lnTo>
                      <a:lnTo>
                        <a:pt x="62735" y="124519"/>
                      </a:lnTo>
                      <a:lnTo>
                        <a:pt x="61723" y="123386"/>
                      </a:lnTo>
                      <a:lnTo>
                        <a:pt x="61150" y="121927"/>
                      </a:lnTo>
                      <a:lnTo>
                        <a:pt x="60235" y="119537"/>
                      </a:lnTo>
                      <a:lnTo>
                        <a:pt x="59297" y="115894"/>
                      </a:lnTo>
                      <a:lnTo>
                        <a:pt x="59211" y="115024"/>
                      </a:lnTo>
                      <a:lnTo>
                        <a:pt x="59016" y="112359"/>
                      </a:lnTo>
                      <a:lnTo>
                        <a:pt x="60760" y="111633"/>
                      </a:lnTo>
                      <a:lnTo>
                        <a:pt x="63405" y="110532"/>
                      </a:lnTo>
                      <a:lnTo>
                        <a:pt x="66087" y="109441"/>
                      </a:lnTo>
                      <a:lnTo>
                        <a:pt x="67343" y="108928"/>
                      </a:lnTo>
                      <a:lnTo>
                        <a:pt x="68562" y="108432"/>
                      </a:lnTo>
                      <a:lnTo>
                        <a:pt x="70720" y="107564"/>
                      </a:lnTo>
                      <a:lnTo>
                        <a:pt x="72414" y="106877"/>
                      </a:lnTo>
                      <a:lnTo>
                        <a:pt x="73572" y="105861"/>
                      </a:lnTo>
                      <a:lnTo>
                        <a:pt x="74121" y="105378"/>
                      </a:lnTo>
                      <a:lnTo>
                        <a:pt x="75413" y="104226"/>
                      </a:lnTo>
                      <a:lnTo>
                        <a:pt x="76132" y="102397"/>
                      </a:lnTo>
                      <a:lnTo>
                        <a:pt x="76754" y="100387"/>
                      </a:lnTo>
                      <a:lnTo>
                        <a:pt x="73633" y="99281"/>
                      </a:lnTo>
                      <a:lnTo>
                        <a:pt x="71012" y="98999"/>
                      </a:lnTo>
                      <a:lnTo>
                        <a:pt x="69720" y="98858"/>
                      </a:lnTo>
                      <a:lnTo>
                        <a:pt x="68501" y="98012"/>
                      </a:lnTo>
                      <a:lnTo>
                        <a:pt x="66514" y="96629"/>
                      </a:lnTo>
                      <a:lnTo>
                        <a:pt x="65295" y="95785"/>
                      </a:lnTo>
                      <a:lnTo>
                        <a:pt x="62747" y="92069"/>
                      </a:lnTo>
                      <a:lnTo>
                        <a:pt x="62064" y="91069"/>
                      </a:lnTo>
                      <a:lnTo>
                        <a:pt x="61589" y="90449"/>
                      </a:lnTo>
                      <a:lnTo>
                        <a:pt x="59992" y="88345"/>
                      </a:lnTo>
                      <a:lnTo>
                        <a:pt x="57943" y="88013"/>
                      </a:lnTo>
                      <a:lnTo>
                        <a:pt x="56761" y="87821"/>
                      </a:lnTo>
                      <a:lnTo>
                        <a:pt x="56005" y="88078"/>
                      </a:lnTo>
                      <a:lnTo>
                        <a:pt x="51397" y="89641"/>
                      </a:lnTo>
                      <a:lnTo>
                        <a:pt x="49605" y="91276"/>
                      </a:lnTo>
                      <a:lnTo>
                        <a:pt x="48276" y="92492"/>
                      </a:lnTo>
                      <a:lnTo>
                        <a:pt x="45740" y="95512"/>
                      </a:lnTo>
                      <a:lnTo>
                        <a:pt x="44728" y="96712"/>
                      </a:lnTo>
                      <a:lnTo>
                        <a:pt x="44009" y="97218"/>
                      </a:lnTo>
                      <a:lnTo>
                        <a:pt x="41644" y="98900"/>
                      </a:lnTo>
                      <a:lnTo>
                        <a:pt x="40718" y="99562"/>
                      </a:lnTo>
                      <a:lnTo>
                        <a:pt x="39718" y="99674"/>
                      </a:lnTo>
                      <a:lnTo>
                        <a:pt x="38304" y="99835"/>
                      </a:lnTo>
                      <a:lnTo>
                        <a:pt x="36768" y="100008"/>
                      </a:lnTo>
                      <a:lnTo>
                        <a:pt x="36341" y="99639"/>
                      </a:lnTo>
                      <a:lnTo>
                        <a:pt x="33403" y="97059"/>
                      </a:lnTo>
                      <a:lnTo>
                        <a:pt x="32379" y="96160"/>
                      </a:lnTo>
                      <a:lnTo>
                        <a:pt x="31538" y="95026"/>
                      </a:lnTo>
                      <a:lnTo>
                        <a:pt x="30977" y="94277"/>
                      </a:lnTo>
                      <a:lnTo>
                        <a:pt x="30416" y="93528"/>
                      </a:lnTo>
                      <a:lnTo>
                        <a:pt x="29856" y="92775"/>
                      </a:lnTo>
                      <a:lnTo>
                        <a:pt x="29124" y="91510"/>
                      </a:lnTo>
                      <a:lnTo>
                        <a:pt x="27539" y="88765"/>
                      </a:lnTo>
                      <a:lnTo>
                        <a:pt x="27186" y="88101"/>
                      </a:lnTo>
                      <a:lnTo>
                        <a:pt x="26247" y="86289"/>
                      </a:lnTo>
                      <a:lnTo>
                        <a:pt x="24845" y="83571"/>
                      </a:lnTo>
                      <a:lnTo>
                        <a:pt x="23919" y="81760"/>
                      </a:lnTo>
                      <a:lnTo>
                        <a:pt x="23211" y="80401"/>
                      </a:lnTo>
                      <a:lnTo>
                        <a:pt x="22553" y="78973"/>
                      </a:lnTo>
                      <a:lnTo>
                        <a:pt x="21895" y="77544"/>
                      </a:lnTo>
                      <a:lnTo>
                        <a:pt x="19030" y="71355"/>
                      </a:lnTo>
                      <a:lnTo>
                        <a:pt x="18140" y="69450"/>
                      </a:lnTo>
                      <a:lnTo>
                        <a:pt x="17701" y="68497"/>
                      </a:lnTo>
                      <a:lnTo>
                        <a:pt x="16872" y="66545"/>
                      </a:lnTo>
                      <a:lnTo>
                        <a:pt x="12898" y="57264"/>
                      </a:lnTo>
                      <a:lnTo>
                        <a:pt x="11106" y="52904"/>
                      </a:lnTo>
                      <a:lnTo>
                        <a:pt x="10313" y="50965"/>
                      </a:lnTo>
                      <a:lnTo>
                        <a:pt x="9960" y="49385"/>
                      </a:lnTo>
                      <a:lnTo>
                        <a:pt x="9277" y="46227"/>
                      </a:lnTo>
                      <a:lnTo>
                        <a:pt x="9058" y="45249"/>
                      </a:lnTo>
                      <a:lnTo>
                        <a:pt x="8741" y="43780"/>
                      </a:lnTo>
                      <a:lnTo>
                        <a:pt x="8461" y="41662"/>
                      </a:lnTo>
                      <a:lnTo>
                        <a:pt x="7644" y="35302"/>
                      </a:lnTo>
                      <a:lnTo>
                        <a:pt x="7229" y="32123"/>
                      </a:lnTo>
                      <a:lnTo>
                        <a:pt x="6766" y="30014"/>
                      </a:lnTo>
                      <a:lnTo>
                        <a:pt x="6303" y="27906"/>
                      </a:lnTo>
                      <a:lnTo>
                        <a:pt x="5023" y="22107"/>
                      </a:lnTo>
                      <a:lnTo>
                        <a:pt x="4669" y="20525"/>
                      </a:lnTo>
                      <a:lnTo>
                        <a:pt x="4547" y="20004"/>
                      </a:lnTo>
                      <a:lnTo>
                        <a:pt x="4047" y="17921"/>
                      </a:lnTo>
                      <a:lnTo>
                        <a:pt x="2560" y="11671"/>
                      </a:lnTo>
                      <a:lnTo>
                        <a:pt x="1890" y="8863"/>
                      </a:lnTo>
                      <a:lnTo>
                        <a:pt x="1292" y="6530"/>
                      </a:lnTo>
                      <a:lnTo>
                        <a:pt x="0" y="1480"/>
                      </a:lnTo>
                      <a:lnTo>
                        <a:pt x="8741" y="1949"/>
                      </a:lnTo>
                      <a:lnTo>
                        <a:pt x="10204" y="2026"/>
                      </a:lnTo>
                      <a:lnTo>
                        <a:pt x="11789" y="2109"/>
                      </a:lnTo>
                      <a:lnTo>
                        <a:pt x="13629" y="2026"/>
                      </a:lnTo>
                      <a:lnTo>
                        <a:pt x="16348" y="1885"/>
                      </a:lnTo>
                      <a:lnTo>
                        <a:pt x="18165" y="1791"/>
                      </a:lnTo>
                      <a:lnTo>
                        <a:pt x="20456" y="1970"/>
                      </a:lnTo>
                      <a:lnTo>
                        <a:pt x="21834" y="2076"/>
                      </a:lnTo>
                      <a:lnTo>
                        <a:pt x="23211" y="2183"/>
                      </a:lnTo>
                      <a:lnTo>
                        <a:pt x="25723" y="2780"/>
                      </a:lnTo>
                      <a:lnTo>
                        <a:pt x="28466" y="3430"/>
                      </a:lnTo>
                      <a:lnTo>
                        <a:pt x="29283" y="3530"/>
                      </a:lnTo>
                      <a:lnTo>
                        <a:pt x="31952" y="3861"/>
                      </a:lnTo>
                      <a:lnTo>
                        <a:pt x="33866" y="3608"/>
                      </a:lnTo>
                      <a:lnTo>
                        <a:pt x="36244" y="3295"/>
                      </a:lnTo>
                      <a:lnTo>
                        <a:pt x="40803" y="2786"/>
                      </a:lnTo>
                      <a:lnTo>
                        <a:pt x="42242" y="2664"/>
                      </a:lnTo>
                      <a:lnTo>
                        <a:pt x="44619" y="2464"/>
                      </a:lnTo>
                      <a:lnTo>
                        <a:pt x="46521" y="2303"/>
                      </a:lnTo>
                      <a:lnTo>
                        <a:pt x="48398" y="1962"/>
                      </a:lnTo>
                      <a:lnTo>
                        <a:pt x="53104" y="1112"/>
                      </a:lnTo>
                      <a:lnTo>
                        <a:pt x="54567" y="870"/>
                      </a:lnTo>
                      <a:lnTo>
                        <a:pt x="56017" y="629"/>
                      </a:lnTo>
                      <a:lnTo>
                        <a:pt x="57956" y="306"/>
                      </a:lnTo>
                      <a:lnTo>
                        <a:pt x="59419" y="226"/>
                      </a:lnTo>
                      <a:lnTo>
                        <a:pt x="62064" y="79"/>
                      </a:lnTo>
                      <a:lnTo>
                        <a:pt x="63515" y="0"/>
                      </a:lnTo>
                      <a:lnTo>
                        <a:pt x="64941" y="103"/>
                      </a:lnTo>
                      <a:lnTo>
                        <a:pt x="70659" y="516"/>
                      </a:lnTo>
                      <a:lnTo>
                        <a:pt x="73450" y="688"/>
                      </a:lnTo>
                      <a:lnTo>
                        <a:pt x="77473" y="937"/>
                      </a:lnTo>
                      <a:lnTo>
                        <a:pt x="78071" y="974"/>
                      </a:lnTo>
                      <a:lnTo>
                        <a:pt x="78668" y="1012"/>
                      </a:lnTo>
                      <a:lnTo>
                        <a:pt x="79265" y="1148"/>
                      </a:lnTo>
                      <a:lnTo>
                        <a:pt x="79851" y="1284"/>
                      </a:lnTo>
                      <a:lnTo>
                        <a:pt x="83423" y="2110"/>
                      </a:lnTo>
                    </a:path>
                  </a:pathLst>
                </a:custGeom>
                <a:solidFill>
                  <a:srgbClr val="46AE60"/>
                </a:solidFill>
                <a:ln w="12177"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B3A3F765-18C2-BCCB-5C7D-FB26DBFD4BC4}"/>
                    </a:ext>
                  </a:extLst>
                </p:cNvPr>
                <p:cNvSpPr/>
                <p:nvPr/>
              </p:nvSpPr>
              <p:spPr>
                <a:xfrm>
                  <a:off x="8094308" y="5010659"/>
                  <a:ext cx="599099" cy="688948"/>
                </a:xfrm>
                <a:custGeom>
                  <a:avLst/>
                  <a:gdLst>
                    <a:gd name="connsiteX0" fmla="*/ 154922 w 599099"/>
                    <a:gd name="connsiteY0" fmla="*/ 44321 h 688948"/>
                    <a:gd name="connsiteX1" fmla="*/ 157019 w 599099"/>
                    <a:gd name="connsiteY1" fmla="*/ 44528 h 688948"/>
                    <a:gd name="connsiteX2" fmla="*/ 159738 w 599099"/>
                    <a:gd name="connsiteY2" fmla="*/ 44223 h 688948"/>
                    <a:gd name="connsiteX3" fmla="*/ 161164 w 599099"/>
                    <a:gd name="connsiteY3" fmla="*/ 44064 h 688948"/>
                    <a:gd name="connsiteX4" fmla="*/ 162091 w 599099"/>
                    <a:gd name="connsiteY4" fmla="*/ 44028 h 688948"/>
                    <a:gd name="connsiteX5" fmla="*/ 164383 w 599099"/>
                    <a:gd name="connsiteY5" fmla="*/ 43930 h 688948"/>
                    <a:gd name="connsiteX6" fmla="*/ 165760 w 599099"/>
                    <a:gd name="connsiteY6" fmla="*/ 43869 h 688948"/>
                    <a:gd name="connsiteX7" fmla="*/ 166674 w 599099"/>
                    <a:gd name="connsiteY7" fmla="*/ 43979 h 688948"/>
                    <a:gd name="connsiteX8" fmla="*/ 169612 w 599099"/>
                    <a:gd name="connsiteY8" fmla="*/ 44296 h 688948"/>
                    <a:gd name="connsiteX9" fmla="*/ 170319 w 599099"/>
                    <a:gd name="connsiteY9" fmla="*/ 44382 h 688948"/>
                    <a:gd name="connsiteX10" fmla="*/ 170917 w 599099"/>
                    <a:gd name="connsiteY10" fmla="*/ 44553 h 688948"/>
                    <a:gd name="connsiteX11" fmla="*/ 173050 w 599099"/>
                    <a:gd name="connsiteY11" fmla="*/ 45199 h 688948"/>
                    <a:gd name="connsiteX12" fmla="*/ 174147 w 599099"/>
                    <a:gd name="connsiteY12" fmla="*/ 45541 h 688948"/>
                    <a:gd name="connsiteX13" fmla="*/ 175306 w 599099"/>
                    <a:gd name="connsiteY13" fmla="*/ 46395 h 688948"/>
                    <a:gd name="connsiteX14" fmla="*/ 175866 w 599099"/>
                    <a:gd name="connsiteY14" fmla="*/ 46822 h 688948"/>
                    <a:gd name="connsiteX15" fmla="*/ 177220 w 599099"/>
                    <a:gd name="connsiteY15" fmla="*/ 47823 h 688948"/>
                    <a:gd name="connsiteX16" fmla="*/ 179194 w 599099"/>
                    <a:gd name="connsiteY16" fmla="*/ 51325 h 688948"/>
                    <a:gd name="connsiteX17" fmla="*/ 180292 w 599099"/>
                    <a:gd name="connsiteY17" fmla="*/ 54193 h 688948"/>
                    <a:gd name="connsiteX18" fmla="*/ 181194 w 599099"/>
                    <a:gd name="connsiteY18" fmla="*/ 56572 h 688948"/>
                    <a:gd name="connsiteX19" fmla="*/ 182571 w 599099"/>
                    <a:gd name="connsiteY19" fmla="*/ 57475 h 688948"/>
                    <a:gd name="connsiteX20" fmla="*/ 184644 w 599099"/>
                    <a:gd name="connsiteY20" fmla="*/ 58830 h 688948"/>
                    <a:gd name="connsiteX21" fmla="*/ 185717 w 599099"/>
                    <a:gd name="connsiteY21" fmla="*/ 59525 h 688948"/>
                    <a:gd name="connsiteX22" fmla="*/ 187094 w 599099"/>
                    <a:gd name="connsiteY22" fmla="*/ 59611 h 688948"/>
                    <a:gd name="connsiteX23" fmla="*/ 191434 w 599099"/>
                    <a:gd name="connsiteY23" fmla="*/ 59867 h 688948"/>
                    <a:gd name="connsiteX24" fmla="*/ 192117 w 599099"/>
                    <a:gd name="connsiteY24" fmla="*/ 59794 h 688948"/>
                    <a:gd name="connsiteX25" fmla="*/ 194457 w 599099"/>
                    <a:gd name="connsiteY25" fmla="*/ 59379 h 688948"/>
                    <a:gd name="connsiteX26" fmla="*/ 196055 w 599099"/>
                    <a:gd name="connsiteY26" fmla="*/ 59086 h 688948"/>
                    <a:gd name="connsiteX27" fmla="*/ 197176 w 599099"/>
                    <a:gd name="connsiteY27" fmla="*/ 57622 h 688948"/>
                    <a:gd name="connsiteX28" fmla="*/ 198603 w 599099"/>
                    <a:gd name="connsiteY28" fmla="*/ 55743 h 688948"/>
                    <a:gd name="connsiteX29" fmla="*/ 199029 w 599099"/>
                    <a:gd name="connsiteY29" fmla="*/ 55181 h 688948"/>
                    <a:gd name="connsiteX30" fmla="*/ 200200 w 599099"/>
                    <a:gd name="connsiteY30" fmla="*/ 53021 h 688948"/>
                    <a:gd name="connsiteX31" fmla="*/ 201589 w 599099"/>
                    <a:gd name="connsiteY31" fmla="*/ 50434 h 688948"/>
                    <a:gd name="connsiteX32" fmla="*/ 202077 w 599099"/>
                    <a:gd name="connsiteY32" fmla="*/ 49544 h 688948"/>
                    <a:gd name="connsiteX33" fmla="*/ 203259 w 599099"/>
                    <a:gd name="connsiteY33" fmla="*/ 47371 h 688948"/>
                    <a:gd name="connsiteX34" fmla="*/ 206161 w 599099"/>
                    <a:gd name="connsiteY34" fmla="*/ 46724 h 688948"/>
                    <a:gd name="connsiteX35" fmla="*/ 207636 w 599099"/>
                    <a:gd name="connsiteY35" fmla="*/ 47249 h 688948"/>
                    <a:gd name="connsiteX36" fmla="*/ 209343 w 599099"/>
                    <a:gd name="connsiteY36" fmla="*/ 47860 h 688948"/>
                    <a:gd name="connsiteX37" fmla="*/ 212195 w 599099"/>
                    <a:gd name="connsiteY37" fmla="*/ 46663 h 688948"/>
                    <a:gd name="connsiteX38" fmla="*/ 213963 w 599099"/>
                    <a:gd name="connsiteY38" fmla="*/ 45907 h 688948"/>
                    <a:gd name="connsiteX39" fmla="*/ 216828 w 599099"/>
                    <a:gd name="connsiteY39" fmla="*/ 46603 h 688948"/>
                    <a:gd name="connsiteX40" fmla="*/ 219254 w 599099"/>
                    <a:gd name="connsiteY40" fmla="*/ 47176 h 688948"/>
                    <a:gd name="connsiteX41" fmla="*/ 222119 w 599099"/>
                    <a:gd name="connsiteY41" fmla="*/ 47127 h 688948"/>
                    <a:gd name="connsiteX42" fmla="*/ 227398 w 599099"/>
                    <a:gd name="connsiteY42" fmla="*/ 47018 h 688948"/>
                    <a:gd name="connsiteX43" fmla="*/ 228348 w 599099"/>
                    <a:gd name="connsiteY43" fmla="*/ 47005 h 688948"/>
                    <a:gd name="connsiteX44" fmla="*/ 231286 w 599099"/>
                    <a:gd name="connsiteY44" fmla="*/ 46822 h 688948"/>
                    <a:gd name="connsiteX45" fmla="*/ 234200 w 599099"/>
                    <a:gd name="connsiteY45" fmla="*/ 46639 h 688948"/>
                    <a:gd name="connsiteX46" fmla="*/ 237114 w 599099"/>
                    <a:gd name="connsiteY46" fmla="*/ 46590 h 688948"/>
                    <a:gd name="connsiteX47" fmla="*/ 243904 w 599099"/>
                    <a:gd name="connsiteY47" fmla="*/ 46456 h 688948"/>
                    <a:gd name="connsiteX48" fmla="*/ 246330 w 599099"/>
                    <a:gd name="connsiteY48" fmla="*/ 46419 h 688948"/>
                    <a:gd name="connsiteX49" fmla="*/ 248683 w 599099"/>
                    <a:gd name="connsiteY49" fmla="*/ 46066 h 688948"/>
                    <a:gd name="connsiteX50" fmla="*/ 250085 w 599099"/>
                    <a:gd name="connsiteY50" fmla="*/ 45846 h 688948"/>
                    <a:gd name="connsiteX51" fmla="*/ 251974 w 599099"/>
                    <a:gd name="connsiteY51" fmla="*/ 45565 h 688948"/>
                    <a:gd name="connsiteX52" fmla="*/ 253388 w 599099"/>
                    <a:gd name="connsiteY52" fmla="*/ 45248 h 688948"/>
                    <a:gd name="connsiteX53" fmla="*/ 257631 w 599099"/>
                    <a:gd name="connsiteY53" fmla="*/ 44296 h 688948"/>
                    <a:gd name="connsiteX54" fmla="*/ 259521 w 599099"/>
                    <a:gd name="connsiteY54" fmla="*/ 43881 h 688948"/>
                    <a:gd name="connsiteX55" fmla="*/ 261447 w 599099"/>
                    <a:gd name="connsiteY55" fmla="*/ 43735 h 688948"/>
                    <a:gd name="connsiteX56" fmla="*/ 262898 w 599099"/>
                    <a:gd name="connsiteY56" fmla="*/ 43613 h 688948"/>
                    <a:gd name="connsiteX57" fmla="*/ 266262 w 599099"/>
                    <a:gd name="connsiteY57" fmla="*/ 43356 h 688948"/>
                    <a:gd name="connsiteX58" fmla="*/ 268188 w 599099"/>
                    <a:gd name="connsiteY58" fmla="*/ 43210 h 688948"/>
                    <a:gd name="connsiteX59" fmla="*/ 270553 w 599099"/>
                    <a:gd name="connsiteY59" fmla="*/ 42856 h 688948"/>
                    <a:gd name="connsiteX60" fmla="*/ 275283 w 599099"/>
                    <a:gd name="connsiteY60" fmla="*/ 42136 h 688948"/>
                    <a:gd name="connsiteX61" fmla="*/ 277051 w 599099"/>
                    <a:gd name="connsiteY61" fmla="*/ 46603 h 688948"/>
                    <a:gd name="connsiteX62" fmla="*/ 277868 w 599099"/>
                    <a:gd name="connsiteY62" fmla="*/ 48653 h 688948"/>
                    <a:gd name="connsiteX63" fmla="*/ 278246 w 599099"/>
                    <a:gd name="connsiteY63" fmla="*/ 49531 h 688948"/>
                    <a:gd name="connsiteX64" fmla="*/ 280647 w 599099"/>
                    <a:gd name="connsiteY64" fmla="*/ 55169 h 688948"/>
                    <a:gd name="connsiteX65" fmla="*/ 280940 w 599099"/>
                    <a:gd name="connsiteY65" fmla="*/ 55877 h 688948"/>
                    <a:gd name="connsiteX66" fmla="*/ 282110 w 599099"/>
                    <a:gd name="connsiteY66" fmla="*/ 58891 h 688948"/>
                    <a:gd name="connsiteX67" fmla="*/ 282050 w 599099"/>
                    <a:gd name="connsiteY67" fmla="*/ 61100 h 688948"/>
                    <a:gd name="connsiteX68" fmla="*/ 281989 w 599099"/>
                    <a:gd name="connsiteY68" fmla="*/ 63491 h 688948"/>
                    <a:gd name="connsiteX69" fmla="*/ 283537 w 599099"/>
                    <a:gd name="connsiteY69" fmla="*/ 66395 h 688948"/>
                    <a:gd name="connsiteX70" fmla="*/ 285000 w 599099"/>
                    <a:gd name="connsiteY70" fmla="*/ 69105 h 688948"/>
                    <a:gd name="connsiteX71" fmla="*/ 285414 w 599099"/>
                    <a:gd name="connsiteY71" fmla="*/ 71252 h 688948"/>
                    <a:gd name="connsiteX72" fmla="*/ 286280 w 599099"/>
                    <a:gd name="connsiteY72" fmla="*/ 75633 h 688948"/>
                    <a:gd name="connsiteX73" fmla="*/ 286584 w 599099"/>
                    <a:gd name="connsiteY73" fmla="*/ 77146 h 688948"/>
                    <a:gd name="connsiteX74" fmla="*/ 286536 w 599099"/>
                    <a:gd name="connsiteY74" fmla="*/ 79111 h 688948"/>
                    <a:gd name="connsiteX75" fmla="*/ 286475 w 599099"/>
                    <a:gd name="connsiteY75" fmla="*/ 81308 h 688948"/>
                    <a:gd name="connsiteX76" fmla="*/ 286414 w 599099"/>
                    <a:gd name="connsiteY76" fmla="*/ 83406 h 688948"/>
                    <a:gd name="connsiteX77" fmla="*/ 286268 w 599099"/>
                    <a:gd name="connsiteY77" fmla="*/ 84895 h 688948"/>
                    <a:gd name="connsiteX78" fmla="*/ 286073 w 599099"/>
                    <a:gd name="connsiteY78" fmla="*/ 86921 h 688948"/>
                    <a:gd name="connsiteX79" fmla="*/ 285841 w 599099"/>
                    <a:gd name="connsiteY79" fmla="*/ 89239 h 688948"/>
                    <a:gd name="connsiteX80" fmla="*/ 287036 w 599099"/>
                    <a:gd name="connsiteY80" fmla="*/ 93767 h 688948"/>
                    <a:gd name="connsiteX81" fmla="*/ 288035 w 599099"/>
                    <a:gd name="connsiteY81" fmla="*/ 95341 h 688948"/>
                    <a:gd name="connsiteX82" fmla="*/ 289242 w 599099"/>
                    <a:gd name="connsiteY82" fmla="*/ 97159 h 688948"/>
                    <a:gd name="connsiteX83" fmla="*/ 289340 w 599099"/>
                    <a:gd name="connsiteY83" fmla="*/ 99746 h 688948"/>
                    <a:gd name="connsiteX84" fmla="*/ 289413 w 599099"/>
                    <a:gd name="connsiteY84" fmla="*/ 101808 h 688948"/>
                    <a:gd name="connsiteX85" fmla="*/ 289474 w 599099"/>
                    <a:gd name="connsiteY85" fmla="*/ 103163 h 688948"/>
                    <a:gd name="connsiteX86" fmla="*/ 289510 w 599099"/>
                    <a:gd name="connsiteY86" fmla="*/ 104066 h 688948"/>
                    <a:gd name="connsiteX87" fmla="*/ 289425 w 599099"/>
                    <a:gd name="connsiteY87" fmla="*/ 106811 h 688948"/>
                    <a:gd name="connsiteX88" fmla="*/ 289376 w 599099"/>
                    <a:gd name="connsiteY88" fmla="*/ 108996 h 688948"/>
                    <a:gd name="connsiteX89" fmla="*/ 289657 w 599099"/>
                    <a:gd name="connsiteY89" fmla="*/ 110533 h 688948"/>
                    <a:gd name="connsiteX90" fmla="*/ 290583 w 599099"/>
                    <a:gd name="connsiteY90" fmla="*/ 115524 h 688948"/>
                    <a:gd name="connsiteX91" fmla="*/ 291083 w 599099"/>
                    <a:gd name="connsiteY91" fmla="*/ 117599 h 688948"/>
                    <a:gd name="connsiteX92" fmla="*/ 292265 w 599099"/>
                    <a:gd name="connsiteY92" fmla="*/ 118770 h 688948"/>
                    <a:gd name="connsiteX93" fmla="*/ 297105 w 599099"/>
                    <a:gd name="connsiteY93" fmla="*/ 123615 h 688948"/>
                    <a:gd name="connsiteX94" fmla="*/ 298312 w 599099"/>
                    <a:gd name="connsiteY94" fmla="*/ 124921 h 688948"/>
                    <a:gd name="connsiteX95" fmla="*/ 299227 w 599099"/>
                    <a:gd name="connsiteY95" fmla="*/ 125909 h 688948"/>
                    <a:gd name="connsiteX96" fmla="*/ 299726 w 599099"/>
                    <a:gd name="connsiteY96" fmla="*/ 126446 h 688948"/>
                    <a:gd name="connsiteX97" fmla="*/ 301811 w 599099"/>
                    <a:gd name="connsiteY97" fmla="*/ 126482 h 688948"/>
                    <a:gd name="connsiteX98" fmla="*/ 303603 w 599099"/>
                    <a:gd name="connsiteY98" fmla="*/ 126519 h 688948"/>
                    <a:gd name="connsiteX99" fmla="*/ 308211 w 599099"/>
                    <a:gd name="connsiteY99" fmla="*/ 125823 h 688948"/>
                    <a:gd name="connsiteX100" fmla="*/ 308784 w 599099"/>
                    <a:gd name="connsiteY100" fmla="*/ 125726 h 688948"/>
                    <a:gd name="connsiteX101" fmla="*/ 311039 w 599099"/>
                    <a:gd name="connsiteY101" fmla="*/ 125396 h 688948"/>
                    <a:gd name="connsiteX102" fmla="*/ 313941 w 599099"/>
                    <a:gd name="connsiteY102" fmla="*/ 124493 h 688948"/>
                    <a:gd name="connsiteX103" fmla="*/ 315221 w 599099"/>
                    <a:gd name="connsiteY103" fmla="*/ 124103 h 688948"/>
                    <a:gd name="connsiteX104" fmla="*/ 316513 w 599099"/>
                    <a:gd name="connsiteY104" fmla="*/ 123700 h 688948"/>
                    <a:gd name="connsiteX105" fmla="*/ 317866 w 599099"/>
                    <a:gd name="connsiteY105" fmla="*/ 123590 h 688948"/>
                    <a:gd name="connsiteX106" fmla="*/ 318647 w 599099"/>
                    <a:gd name="connsiteY106" fmla="*/ 123529 h 688948"/>
                    <a:gd name="connsiteX107" fmla="*/ 320585 w 599099"/>
                    <a:gd name="connsiteY107" fmla="*/ 123358 h 688948"/>
                    <a:gd name="connsiteX108" fmla="*/ 321097 w 599099"/>
                    <a:gd name="connsiteY108" fmla="*/ 123517 h 688948"/>
                    <a:gd name="connsiteX109" fmla="*/ 322036 w 599099"/>
                    <a:gd name="connsiteY109" fmla="*/ 123822 h 688948"/>
                    <a:gd name="connsiteX110" fmla="*/ 327217 w 599099"/>
                    <a:gd name="connsiteY110" fmla="*/ 125445 h 688948"/>
                    <a:gd name="connsiteX111" fmla="*/ 328643 w 599099"/>
                    <a:gd name="connsiteY111" fmla="*/ 125897 h 688948"/>
                    <a:gd name="connsiteX112" fmla="*/ 329887 w 599099"/>
                    <a:gd name="connsiteY112" fmla="*/ 126580 h 688948"/>
                    <a:gd name="connsiteX113" fmla="*/ 333971 w 599099"/>
                    <a:gd name="connsiteY113" fmla="*/ 128801 h 688948"/>
                    <a:gd name="connsiteX114" fmla="*/ 335080 w 599099"/>
                    <a:gd name="connsiteY114" fmla="*/ 129155 h 688948"/>
                    <a:gd name="connsiteX115" fmla="*/ 337104 w 599099"/>
                    <a:gd name="connsiteY115" fmla="*/ 129814 h 688948"/>
                    <a:gd name="connsiteX116" fmla="*/ 339481 w 599099"/>
                    <a:gd name="connsiteY116" fmla="*/ 128923 h 688948"/>
                    <a:gd name="connsiteX117" fmla="*/ 340749 w 599099"/>
                    <a:gd name="connsiteY117" fmla="*/ 128447 h 688948"/>
                    <a:gd name="connsiteX118" fmla="*/ 341663 w 599099"/>
                    <a:gd name="connsiteY118" fmla="*/ 128105 h 688948"/>
                    <a:gd name="connsiteX119" fmla="*/ 342504 w 599099"/>
                    <a:gd name="connsiteY119" fmla="*/ 127739 h 688948"/>
                    <a:gd name="connsiteX120" fmla="*/ 343565 w 599099"/>
                    <a:gd name="connsiteY120" fmla="*/ 127276 h 688948"/>
                    <a:gd name="connsiteX121" fmla="*/ 347600 w 599099"/>
                    <a:gd name="connsiteY121" fmla="*/ 125518 h 688948"/>
                    <a:gd name="connsiteX122" fmla="*/ 350063 w 599099"/>
                    <a:gd name="connsiteY122" fmla="*/ 124481 h 688948"/>
                    <a:gd name="connsiteX123" fmla="*/ 351708 w 599099"/>
                    <a:gd name="connsiteY123" fmla="*/ 123785 h 688948"/>
                    <a:gd name="connsiteX124" fmla="*/ 353306 w 599099"/>
                    <a:gd name="connsiteY124" fmla="*/ 123834 h 688948"/>
                    <a:gd name="connsiteX125" fmla="*/ 355061 w 599099"/>
                    <a:gd name="connsiteY125" fmla="*/ 123883 h 688948"/>
                    <a:gd name="connsiteX126" fmla="*/ 356219 w 599099"/>
                    <a:gd name="connsiteY126" fmla="*/ 123920 h 688948"/>
                    <a:gd name="connsiteX127" fmla="*/ 357511 w 599099"/>
                    <a:gd name="connsiteY127" fmla="*/ 124310 h 688948"/>
                    <a:gd name="connsiteX128" fmla="*/ 362936 w 599099"/>
                    <a:gd name="connsiteY128" fmla="*/ 125958 h 688948"/>
                    <a:gd name="connsiteX129" fmla="*/ 363912 w 599099"/>
                    <a:gd name="connsiteY129" fmla="*/ 126287 h 688948"/>
                    <a:gd name="connsiteX130" fmla="*/ 365667 w 599099"/>
                    <a:gd name="connsiteY130" fmla="*/ 126873 h 688948"/>
                    <a:gd name="connsiteX131" fmla="*/ 367410 w 599099"/>
                    <a:gd name="connsiteY131" fmla="*/ 127471 h 688948"/>
                    <a:gd name="connsiteX132" fmla="*/ 368544 w 599099"/>
                    <a:gd name="connsiteY132" fmla="*/ 128349 h 688948"/>
                    <a:gd name="connsiteX133" fmla="*/ 371519 w 599099"/>
                    <a:gd name="connsiteY133" fmla="*/ 130692 h 688948"/>
                    <a:gd name="connsiteX134" fmla="*/ 372275 w 599099"/>
                    <a:gd name="connsiteY134" fmla="*/ 131290 h 688948"/>
                    <a:gd name="connsiteX135" fmla="*/ 373238 w 599099"/>
                    <a:gd name="connsiteY135" fmla="*/ 132413 h 688948"/>
                    <a:gd name="connsiteX136" fmla="*/ 377127 w 599099"/>
                    <a:gd name="connsiteY136" fmla="*/ 136904 h 688948"/>
                    <a:gd name="connsiteX137" fmla="*/ 378394 w 599099"/>
                    <a:gd name="connsiteY137" fmla="*/ 138368 h 688948"/>
                    <a:gd name="connsiteX138" fmla="*/ 379053 w 599099"/>
                    <a:gd name="connsiteY138" fmla="*/ 139710 h 688948"/>
                    <a:gd name="connsiteX139" fmla="*/ 379565 w 599099"/>
                    <a:gd name="connsiteY139" fmla="*/ 140748 h 688948"/>
                    <a:gd name="connsiteX140" fmla="*/ 379796 w 599099"/>
                    <a:gd name="connsiteY140" fmla="*/ 141224 h 688948"/>
                    <a:gd name="connsiteX141" fmla="*/ 380357 w 599099"/>
                    <a:gd name="connsiteY141" fmla="*/ 142358 h 688948"/>
                    <a:gd name="connsiteX142" fmla="*/ 381381 w 599099"/>
                    <a:gd name="connsiteY142" fmla="*/ 144433 h 688948"/>
                    <a:gd name="connsiteX143" fmla="*/ 382491 w 599099"/>
                    <a:gd name="connsiteY143" fmla="*/ 146178 h 688948"/>
                    <a:gd name="connsiteX144" fmla="*/ 383588 w 599099"/>
                    <a:gd name="connsiteY144" fmla="*/ 147923 h 688948"/>
                    <a:gd name="connsiteX145" fmla="*/ 385002 w 599099"/>
                    <a:gd name="connsiteY145" fmla="*/ 150156 h 688948"/>
                    <a:gd name="connsiteX146" fmla="*/ 386136 w 599099"/>
                    <a:gd name="connsiteY146" fmla="*/ 151938 h 688948"/>
                    <a:gd name="connsiteX147" fmla="*/ 390268 w 599099"/>
                    <a:gd name="connsiteY147" fmla="*/ 159052 h 688948"/>
                    <a:gd name="connsiteX148" fmla="*/ 391305 w 599099"/>
                    <a:gd name="connsiteY148" fmla="*/ 160833 h 688948"/>
                    <a:gd name="connsiteX149" fmla="*/ 392365 w 599099"/>
                    <a:gd name="connsiteY149" fmla="*/ 161834 h 688948"/>
                    <a:gd name="connsiteX150" fmla="*/ 393926 w 599099"/>
                    <a:gd name="connsiteY150" fmla="*/ 163311 h 688948"/>
                    <a:gd name="connsiteX151" fmla="*/ 394889 w 599099"/>
                    <a:gd name="connsiteY151" fmla="*/ 164201 h 688948"/>
                    <a:gd name="connsiteX152" fmla="*/ 396242 w 599099"/>
                    <a:gd name="connsiteY152" fmla="*/ 165019 h 688948"/>
                    <a:gd name="connsiteX153" fmla="*/ 397534 w 599099"/>
                    <a:gd name="connsiteY153" fmla="*/ 165800 h 688948"/>
                    <a:gd name="connsiteX154" fmla="*/ 397961 w 599099"/>
                    <a:gd name="connsiteY154" fmla="*/ 166056 h 688948"/>
                    <a:gd name="connsiteX155" fmla="*/ 398814 w 599099"/>
                    <a:gd name="connsiteY155" fmla="*/ 166581 h 688948"/>
                    <a:gd name="connsiteX156" fmla="*/ 403276 w 599099"/>
                    <a:gd name="connsiteY156" fmla="*/ 168680 h 688948"/>
                    <a:gd name="connsiteX157" fmla="*/ 405056 w 599099"/>
                    <a:gd name="connsiteY157" fmla="*/ 169522 h 688948"/>
                    <a:gd name="connsiteX158" fmla="*/ 405934 w 599099"/>
                    <a:gd name="connsiteY158" fmla="*/ 170791 h 688948"/>
                    <a:gd name="connsiteX159" fmla="*/ 406775 w 599099"/>
                    <a:gd name="connsiteY159" fmla="*/ 172011 h 688948"/>
                    <a:gd name="connsiteX160" fmla="*/ 407653 w 599099"/>
                    <a:gd name="connsiteY160" fmla="*/ 173280 h 688948"/>
                    <a:gd name="connsiteX161" fmla="*/ 407921 w 599099"/>
                    <a:gd name="connsiteY161" fmla="*/ 174757 h 688948"/>
                    <a:gd name="connsiteX162" fmla="*/ 408591 w 599099"/>
                    <a:gd name="connsiteY162" fmla="*/ 178491 h 688948"/>
                    <a:gd name="connsiteX163" fmla="*/ 408823 w 599099"/>
                    <a:gd name="connsiteY163" fmla="*/ 179760 h 688948"/>
                    <a:gd name="connsiteX164" fmla="*/ 408750 w 599099"/>
                    <a:gd name="connsiteY164" fmla="*/ 182335 h 688948"/>
                    <a:gd name="connsiteX165" fmla="*/ 408677 w 599099"/>
                    <a:gd name="connsiteY165" fmla="*/ 184922 h 688948"/>
                    <a:gd name="connsiteX166" fmla="*/ 408591 w 599099"/>
                    <a:gd name="connsiteY166" fmla="*/ 188034 h 688948"/>
                    <a:gd name="connsiteX167" fmla="*/ 409055 w 599099"/>
                    <a:gd name="connsiteY167" fmla="*/ 190157 h 688948"/>
                    <a:gd name="connsiteX168" fmla="*/ 409250 w 599099"/>
                    <a:gd name="connsiteY168" fmla="*/ 191060 h 688948"/>
                    <a:gd name="connsiteX169" fmla="*/ 410237 w 599099"/>
                    <a:gd name="connsiteY169" fmla="*/ 195672 h 688948"/>
                    <a:gd name="connsiteX170" fmla="*/ 410591 w 599099"/>
                    <a:gd name="connsiteY170" fmla="*/ 197296 h 688948"/>
                    <a:gd name="connsiteX171" fmla="*/ 411444 w 599099"/>
                    <a:gd name="connsiteY171" fmla="*/ 199748 h 688948"/>
                    <a:gd name="connsiteX172" fmla="*/ 413638 w 599099"/>
                    <a:gd name="connsiteY172" fmla="*/ 206142 h 688948"/>
                    <a:gd name="connsiteX173" fmla="*/ 414150 w 599099"/>
                    <a:gd name="connsiteY173" fmla="*/ 207619 h 688948"/>
                    <a:gd name="connsiteX174" fmla="*/ 414321 w 599099"/>
                    <a:gd name="connsiteY174" fmla="*/ 208107 h 688948"/>
                    <a:gd name="connsiteX175" fmla="*/ 414760 w 599099"/>
                    <a:gd name="connsiteY175" fmla="*/ 209376 h 688948"/>
                    <a:gd name="connsiteX176" fmla="*/ 417405 w 599099"/>
                    <a:gd name="connsiteY176" fmla="*/ 215624 h 688948"/>
                    <a:gd name="connsiteX177" fmla="*/ 418222 w 599099"/>
                    <a:gd name="connsiteY177" fmla="*/ 217540 h 688948"/>
                    <a:gd name="connsiteX178" fmla="*/ 418344 w 599099"/>
                    <a:gd name="connsiteY178" fmla="*/ 220188 h 688948"/>
                    <a:gd name="connsiteX179" fmla="*/ 418515 w 599099"/>
                    <a:gd name="connsiteY179" fmla="*/ 223898 h 688948"/>
                    <a:gd name="connsiteX180" fmla="*/ 418685 w 599099"/>
                    <a:gd name="connsiteY180" fmla="*/ 227607 h 688948"/>
                    <a:gd name="connsiteX181" fmla="*/ 419258 w 599099"/>
                    <a:gd name="connsiteY181" fmla="*/ 229621 h 688948"/>
                    <a:gd name="connsiteX182" fmla="*/ 420977 w 599099"/>
                    <a:gd name="connsiteY182" fmla="*/ 235661 h 688948"/>
                    <a:gd name="connsiteX183" fmla="*/ 421550 w 599099"/>
                    <a:gd name="connsiteY183" fmla="*/ 237675 h 688948"/>
                    <a:gd name="connsiteX184" fmla="*/ 421831 w 599099"/>
                    <a:gd name="connsiteY184" fmla="*/ 239237 h 688948"/>
                    <a:gd name="connsiteX185" fmla="*/ 422574 w 599099"/>
                    <a:gd name="connsiteY185" fmla="*/ 243508 h 688948"/>
                    <a:gd name="connsiteX186" fmla="*/ 422916 w 599099"/>
                    <a:gd name="connsiteY186" fmla="*/ 245448 h 688948"/>
                    <a:gd name="connsiteX187" fmla="*/ 423099 w 599099"/>
                    <a:gd name="connsiteY187" fmla="*/ 248792 h 688948"/>
                    <a:gd name="connsiteX188" fmla="*/ 423123 w 599099"/>
                    <a:gd name="connsiteY188" fmla="*/ 249316 h 688948"/>
                    <a:gd name="connsiteX189" fmla="*/ 423062 w 599099"/>
                    <a:gd name="connsiteY189" fmla="*/ 251330 h 688948"/>
                    <a:gd name="connsiteX190" fmla="*/ 423001 w 599099"/>
                    <a:gd name="connsiteY190" fmla="*/ 253831 h 688948"/>
                    <a:gd name="connsiteX191" fmla="*/ 423635 w 599099"/>
                    <a:gd name="connsiteY191" fmla="*/ 255503 h 688948"/>
                    <a:gd name="connsiteX192" fmla="*/ 424939 w 599099"/>
                    <a:gd name="connsiteY192" fmla="*/ 258932 h 688948"/>
                    <a:gd name="connsiteX193" fmla="*/ 425342 w 599099"/>
                    <a:gd name="connsiteY193" fmla="*/ 260018 h 688948"/>
                    <a:gd name="connsiteX194" fmla="*/ 425927 w 599099"/>
                    <a:gd name="connsiteY194" fmla="*/ 261129 h 688948"/>
                    <a:gd name="connsiteX195" fmla="*/ 426402 w 599099"/>
                    <a:gd name="connsiteY195" fmla="*/ 262068 h 688948"/>
                    <a:gd name="connsiteX196" fmla="*/ 428816 w 599099"/>
                    <a:gd name="connsiteY196" fmla="*/ 266718 h 688948"/>
                    <a:gd name="connsiteX197" fmla="*/ 429243 w 599099"/>
                    <a:gd name="connsiteY197" fmla="*/ 267535 h 688948"/>
                    <a:gd name="connsiteX198" fmla="*/ 430182 w 599099"/>
                    <a:gd name="connsiteY198" fmla="*/ 268255 h 688948"/>
                    <a:gd name="connsiteX199" fmla="*/ 432632 w 599099"/>
                    <a:gd name="connsiteY199" fmla="*/ 270086 h 688948"/>
                    <a:gd name="connsiteX200" fmla="*/ 433254 w 599099"/>
                    <a:gd name="connsiteY200" fmla="*/ 270562 h 688948"/>
                    <a:gd name="connsiteX201" fmla="*/ 434107 w 599099"/>
                    <a:gd name="connsiteY201" fmla="*/ 271025 h 688948"/>
                    <a:gd name="connsiteX202" fmla="*/ 435984 w 599099"/>
                    <a:gd name="connsiteY202" fmla="*/ 272050 h 688948"/>
                    <a:gd name="connsiteX203" fmla="*/ 436984 w 599099"/>
                    <a:gd name="connsiteY203" fmla="*/ 272599 h 688948"/>
                    <a:gd name="connsiteX204" fmla="*/ 439288 w 599099"/>
                    <a:gd name="connsiteY204" fmla="*/ 273392 h 688948"/>
                    <a:gd name="connsiteX205" fmla="*/ 441044 w 599099"/>
                    <a:gd name="connsiteY205" fmla="*/ 274002 h 688948"/>
                    <a:gd name="connsiteX206" fmla="*/ 443031 w 599099"/>
                    <a:gd name="connsiteY206" fmla="*/ 273905 h 688948"/>
                    <a:gd name="connsiteX207" fmla="*/ 445152 w 599099"/>
                    <a:gd name="connsiteY207" fmla="*/ 273807 h 688948"/>
                    <a:gd name="connsiteX208" fmla="*/ 448712 w 599099"/>
                    <a:gd name="connsiteY208" fmla="*/ 274344 h 688948"/>
                    <a:gd name="connsiteX209" fmla="*/ 450492 w 599099"/>
                    <a:gd name="connsiteY209" fmla="*/ 274613 h 688948"/>
                    <a:gd name="connsiteX210" fmla="*/ 452149 w 599099"/>
                    <a:gd name="connsiteY210" fmla="*/ 274015 h 688948"/>
                    <a:gd name="connsiteX211" fmla="*/ 454637 w 599099"/>
                    <a:gd name="connsiteY211" fmla="*/ 273124 h 688948"/>
                    <a:gd name="connsiteX212" fmla="*/ 457489 w 599099"/>
                    <a:gd name="connsiteY212" fmla="*/ 272880 h 688948"/>
                    <a:gd name="connsiteX213" fmla="*/ 458916 w 599099"/>
                    <a:gd name="connsiteY213" fmla="*/ 273600 h 688948"/>
                    <a:gd name="connsiteX214" fmla="*/ 459537 w 599099"/>
                    <a:gd name="connsiteY214" fmla="*/ 273917 h 688948"/>
                    <a:gd name="connsiteX215" fmla="*/ 461281 w 599099"/>
                    <a:gd name="connsiteY215" fmla="*/ 274796 h 688948"/>
                    <a:gd name="connsiteX216" fmla="*/ 462597 w 599099"/>
                    <a:gd name="connsiteY216" fmla="*/ 272782 h 688948"/>
                    <a:gd name="connsiteX217" fmla="*/ 463487 w 599099"/>
                    <a:gd name="connsiteY217" fmla="*/ 271428 h 688948"/>
                    <a:gd name="connsiteX218" fmla="*/ 464194 w 599099"/>
                    <a:gd name="connsiteY218" fmla="*/ 270329 h 688948"/>
                    <a:gd name="connsiteX219" fmla="*/ 465828 w 599099"/>
                    <a:gd name="connsiteY219" fmla="*/ 268133 h 688948"/>
                    <a:gd name="connsiteX220" fmla="*/ 466657 w 599099"/>
                    <a:gd name="connsiteY220" fmla="*/ 267035 h 688948"/>
                    <a:gd name="connsiteX221" fmla="*/ 466962 w 599099"/>
                    <a:gd name="connsiteY221" fmla="*/ 265521 h 688948"/>
                    <a:gd name="connsiteX222" fmla="*/ 467461 w 599099"/>
                    <a:gd name="connsiteY222" fmla="*/ 263069 h 688948"/>
                    <a:gd name="connsiteX223" fmla="*/ 467571 w 599099"/>
                    <a:gd name="connsiteY223" fmla="*/ 262324 h 688948"/>
                    <a:gd name="connsiteX224" fmla="*/ 467596 w 599099"/>
                    <a:gd name="connsiteY224" fmla="*/ 261580 h 688948"/>
                    <a:gd name="connsiteX225" fmla="*/ 467644 w 599099"/>
                    <a:gd name="connsiteY225" fmla="*/ 259847 h 688948"/>
                    <a:gd name="connsiteX226" fmla="*/ 467681 w 599099"/>
                    <a:gd name="connsiteY226" fmla="*/ 258529 h 688948"/>
                    <a:gd name="connsiteX227" fmla="*/ 467193 w 599099"/>
                    <a:gd name="connsiteY227" fmla="*/ 257053 h 688948"/>
                    <a:gd name="connsiteX228" fmla="*/ 465913 w 599099"/>
                    <a:gd name="connsiteY228" fmla="*/ 253551 h 688948"/>
                    <a:gd name="connsiteX229" fmla="*/ 467108 w 599099"/>
                    <a:gd name="connsiteY229" fmla="*/ 252562 h 688948"/>
                    <a:gd name="connsiteX230" fmla="*/ 468839 w 599099"/>
                    <a:gd name="connsiteY230" fmla="*/ 251000 h 688948"/>
                    <a:gd name="connsiteX231" fmla="*/ 472777 w 599099"/>
                    <a:gd name="connsiteY231" fmla="*/ 251598 h 688948"/>
                    <a:gd name="connsiteX232" fmla="*/ 475154 w 599099"/>
                    <a:gd name="connsiteY232" fmla="*/ 251976 h 688948"/>
                    <a:gd name="connsiteX233" fmla="*/ 476544 w 599099"/>
                    <a:gd name="connsiteY233" fmla="*/ 252196 h 688948"/>
                    <a:gd name="connsiteX234" fmla="*/ 478933 w 599099"/>
                    <a:gd name="connsiteY234" fmla="*/ 251293 h 688948"/>
                    <a:gd name="connsiteX235" fmla="*/ 479555 w 599099"/>
                    <a:gd name="connsiteY235" fmla="*/ 249499 h 688948"/>
                    <a:gd name="connsiteX236" fmla="*/ 480140 w 599099"/>
                    <a:gd name="connsiteY236" fmla="*/ 247803 h 688948"/>
                    <a:gd name="connsiteX237" fmla="*/ 482359 w 599099"/>
                    <a:gd name="connsiteY237" fmla="*/ 246351 h 688948"/>
                    <a:gd name="connsiteX238" fmla="*/ 484163 w 599099"/>
                    <a:gd name="connsiteY238" fmla="*/ 245179 h 688948"/>
                    <a:gd name="connsiteX239" fmla="*/ 485638 w 599099"/>
                    <a:gd name="connsiteY239" fmla="*/ 245375 h 688948"/>
                    <a:gd name="connsiteX240" fmla="*/ 488564 w 599099"/>
                    <a:gd name="connsiteY240" fmla="*/ 245790 h 688948"/>
                    <a:gd name="connsiteX241" fmla="*/ 491148 w 599099"/>
                    <a:gd name="connsiteY241" fmla="*/ 246534 h 688948"/>
                    <a:gd name="connsiteX242" fmla="*/ 492319 w 599099"/>
                    <a:gd name="connsiteY242" fmla="*/ 246863 h 688948"/>
                    <a:gd name="connsiteX243" fmla="*/ 493257 w 599099"/>
                    <a:gd name="connsiteY243" fmla="*/ 247632 h 688948"/>
                    <a:gd name="connsiteX244" fmla="*/ 496025 w 599099"/>
                    <a:gd name="connsiteY244" fmla="*/ 249878 h 688948"/>
                    <a:gd name="connsiteX245" fmla="*/ 497098 w 599099"/>
                    <a:gd name="connsiteY245" fmla="*/ 250561 h 688948"/>
                    <a:gd name="connsiteX246" fmla="*/ 497634 w 599099"/>
                    <a:gd name="connsiteY246" fmla="*/ 250902 h 688948"/>
                    <a:gd name="connsiteX247" fmla="*/ 498402 w 599099"/>
                    <a:gd name="connsiteY247" fmla="*/ 251391 h 688948"/>
                    <a:gd name="connsiteX248" fmla="*/ 499743 w 599099"/>
                    <a:gd name="connsiteY248" fmla="*/ 252245 h 688948"/>
                    <a:gd name="connsiteX249" fmla="*/ 501011 w 599099"/>
                    <a:gd name="connsiteY249" fmla="*/ 252745 h 688948"/>
                    <a:gd name="connsiteX250" fmla="*/ 503681 w 599099"/>
                    <a:gd name="connsiteY250" fmla="*/ 253819 h 688948"/>
                    <a:gd name="connsiteX251" fmla="*/ 504302 w 599099"/>
                    <a:gd name="connsiteY251" fmla="*/ 254039 h 688948"/>
                    <a:gd name="connsiteX252" fmla="*/ 507277 w 599099"/>
                    <a:gd name="connsiteY252" fmla="*/ 254954 h 688948"/>
                    <a:gd name="connsiteX253" fmla="*/ 508594 w 599099"/>
                    <a:gd name="connsiteY253" fmla="*/ 255357 h 688948"/>
                    <a:gd name="connsiteX254" fmla="*/ 510690 w 599099"/>
                    <a:gd name="connsiteY254" fmla="*/ 255478 h 688948"/>
                    <a:gd name="connsiteX255" fmla="*/ 512592 w 599099"/>
                    <a:gd name="connsiteY255" fmla="*/ 255527 h 688948"/>
                    <a:gd name="connsiteX256" fmla="*/ 513848 w 599099"/>
                    <a:gd name="connsiteY256" fmla="*/ 255564 h 688948"/>
                    <a:gd name="connsiteX257" fmla="*/ 515201 w 599099"/>
                    <a:gd name="connsiteY257" fmla="*/ 255613 h 688948"/>
                    <a:gd name="connsiteX258" fmla="*/ 517505 w 599099"/>
                    <a:gd name="connsiteY258" fmla="*/ 255674 h 688948"/>
                    <a:gd name="connsiteX259" fmla="*/ 518895 w 599099"/>
                    <a:gd name="connsiteY259" fmla="*/ 255723 h 688948"/>
                    <a:gd name="connsiteX260" fmla="*/ 521272 w 599099"/>
                    <a:gd name="connsiteY260" fmla="*/ 255393 h 688948"/>
                    <a:gd name="connsiteX261" fmla="*/ 522223 w 599099"/>
                    <a:gd name="connsiteY261" fmla="*/ 255259 h 688948"/>
                    <a:gd name="connsiteX262" fmla="*/ 522698 w 599099"/>
                    <a:gd name="connsiteY262" fmla="*/ 255186 h 688948"/>
                    <a:gd name="connsiteX263" fmla="*/ 524064 w 599099"/>
                    <a:gd name="connsiteY263" fmla="*/ 254966 h 688948"/>
                    <a:gd name="connsiteX264" fmla="*/ 529550 w 599099"/>
                    <a:gd name="connsiteY264" fmla="*/ 254039 h 688948"/>
                    <a:gd name="connsiteX265" fmla="*/ 530208 w 599099"/>
                    <a:gd name="connsiteY265" fmla="*/ 253953 h 688948"/>
                    <a:gd name="connsiteX266" fmla="*/ 533036 w 599099"/>
                    <a:gd name="connsiteY266" fmla="*/ 253746 h 688948"/>
                    <a:gd name="connsiteX267" fmla="*/ 534743 w 599099"/>
                    <a:gd name="connsiteY267" fmla="*/ 253624 h 688948"/>
                    <a:gd name="connsiteX268" fmla="*/ 536816 w 599099"/>
                    <a:gd name="connsiteY268" fmla="*/ 254576 h 688948"/>
                    <a:gd name="connsiteX269" fmla="*/ 538474 w 599099"/>
                    <a:gd name="connsiteY269" fmla="*/ 255344 h 688948"/>
                    <a:gd name="connsiteX270" fmla="*/ 540119 w 599099"/>
                    <a:gd name="connsiteY270" fmla="*/ 256626 h 688948"/>
                    <a:gd name="connsiteX271" fmla="*/ 540900 w 599099"/>
                    <a:gd name="connsiteY271" fmla="*/ 257224 h 688948"/>
                    <a:gd name="connsiteX272" fmla="*/ 542801 w 599099"/>
                    <a:gd name="connsiteY272" fmla="*/ 258700 h 688948"/>
                    <a:gd name="connsiteX273" fmla="*/ 544435 w 599099"/>
                    <a:gd name="connsiteY273" fmla="*/ 259005 h 688948"/>
                    <a:gd name="connsiteX274" fmla="*/ 545618 w 599099"/>
                    <a:gd name="connsiteY274" fmla="*/ 259213 h 688948"/>
                    <a:gd name="connsiteX275" fmla="*/ 547032 w 599099"/>
                    <a:gd name="connsiteY275" fmla="*/ 259469 h 688948"/>
                    <a:gd name="connsiteX276" fmla="*/ 548421 w 599099"/>
                    <a:gd name="connsiteY276" fmla="*/ 259030 h 688948"/>
                    <a:gd name="connsiteX277" fmla="*/ 550933 w 599099"/>
                    <a:gd name="connsiteY277" fmla="*/ 258237 h 688948"/>
                    <a:gd name="connsiteX278" fmla="*/ 551652 w 599099"/>
                    <a:gd name="connsiteY278" fmla="*/ 258004 h 688948"/>
                    <a:gd name="connsiteX279" fmla="*/ 552323 w 599099"/>
                    <a:gd name="connsiteY279" fmla="*/ 257675 h 688948"/>
                    <a:gd name="connsiteX280" fmla="*/ 552749 w 599099"/>
                    <a:gd name="connsiteY280" fmla="*/ 257456 h 688948"/>
                    <a:gd name="connsiteX281" fmla="*/ 553188 w 599099"/>
                    <a:gd name="connsiteY281" fmla="*/ 257236 h 688948"/>
                    <a:gd name="connsiteX282" fmla="*/ 557101 w 599099"/>
                    <a:gd name="connsiteY282" fmla="*/ 255271 h 688948"/>
                    <a:gd name="connsiteX283" fmla="*/ 558930 w 599099"/>
                    <a:gd name="connsiteY283" fmla="*/ 254636 h 688948"/>
                    <a:gd name="connsiteX284" fmla="*/ 561210 w 599099"/>
                    <a:gd name="connsiteY284" fmla="*/ 253843 h 688948"/>
                    <a:gd name="connsiteX285" fmla="*/ 562051 w 599099"/>
                    <a:gd name="connsiteY285" fmla="*/ 253551 h 688948"/>
                    <a:gd name="connsiteX286" fmla="*/ 562636 w 599099"/>
                    <a:gd name="connsiteY286" fmla="*/ 253392 h 688948"/>
                    <a:gd name="connsiteX287" fmla="*/ 566952 w 599099"/>
                    <a:gd name="connsiteY287" fmla="*/ 252245 h 688948"/>
                    <a:gd name="connsiteX288" fmla="*/ 568256 w 599099"/>
                    <a:gd name="connsiteY288" fmla="*/ 251903 h 688948"/>
                    <a:gd name="connsiteX289" fmla="*/ 569244 w 599099"/>
                    <a:gd name="connsiteY289" fmla="*/ 251940 h 688948"/>
                    <a:gd name="connsiteX290" fmla="*/ 571401 w 599099"/>
                    <a:gd name="connsiteY290" fmla="*/ 252001 h 688948"/>
                    <a:gd name="connsiteX291" fmla="*/ 573132 w 599099"/>
                    <a:gd name="connsiteY291" fmla="*/ 252062 h 688948"/>
                    <a:gd name="connsiteX292" fmla="*/ 574547 w 599099"/>
                    <a:gd name="connsiteY292" fmla="*/ 253087 h 688948"/>
                    <a:gd name="connsiteX293" fmla="*/ 577314 w 599099"/>
                    <a:gd name="connsiteY293" fmla="*/ 255088 h 688948"/>
                    <a:gd name="connsiteX294" fmla="*/ 579691 w 599099"/>
                    <a:gd name="connsiteY294" fmla="*/ 255381 h 688948"/>
                    <a:gd name="connsiteX295" fmla="*/ 582020 w 599099"/>
                    <a:gd name="connsiteY295" fmla="*/ 255698 h 688948"/>
                    <a:gd name="connsiteX296" fmla="*/ 585933 w 599099"/>
                    <a:gd name="connsiteY296" fmla="*/ 257846 h 688948"/>
                    <a:gd name="connsiteX297" fmla="*/ 587237 w 599099"/>
                    <a:gd name="connsiteY297" fmla="*/ 258566 h 688948"/>
                    <a:gd name="connsiteX298" fmla="*/ 588883 w 599099"/>
                    <a:gd name="connsiteY298" fmla="*/ 260225 h 688948"/>
                    <a:gd name="connsiteX299" fmla="*/ 591102 w 599099"/>
                    <a:gd name="connsiteY299" fmla="*/ 262459 h 688948"/>
                    <a:gd name="connsiteX300" fmla="*/ 592455 w 599099"/>
                    <a:gd name="connsiteY300" fmla="*/ 263386 h 688948"/>
                    <a:gd name="connsiteX301" fmla="*/ 592943 w 599099"/>
                    <a:gd name="connsiteY301" fmla="*/ 263728 h 688948"/>
                    <a:gd name="connsiteX302" fmla="*/ 594186 w 599099"/>
                    <a:gd name="connsiteY302" fmla="*/ 264582 h 688948"/>
                    <a:gd name="connsiteX303" fmla="*/ 594954 w 599099"/>
                    <a:gd name="connsiteY303" fmla="*/ 265534 h 688948"/>
                    <a:gd name="connsiteX304" fmla="*/ 597209 w 599099"/>
                    <a:gd name="connsiteY304" fmla="*/ 268292 h 688948"/>
                    <a:gd name="connsiteX305" fmla="*/ 597880 w 599099"/>
                    <a:gd name="connsiteY305" fmla="*/ 269097 h 688948"/>
                    <a:gd name="connsiteX306" fmla="*/ 598197 w 599099"/>
                    <a:gd name="connsiteY306" fmla="*/ 270110 h 688948"/>
                    <a:gd name="connsiteX307" fmla="*/ 598490 w 599099"/>
                    <a:gd name="connsiteY307" fmla="*/ 271025 h 688948"/>
                    <a:gd name="connsiteX308" fmla="*/ 599099 w 599099"/>
                    <a:gd name="connsiteY308" fmla="*/ 272965 h 688948"/>
                    <a:gd name="connsiteX309" fmla="*/ 597782 w 599099"/>
                    <a:gd name="connsiteY309" fmla="*/ 274417 h 688948"/>
                    <a:gd name="connsiteX310" fmla="*/ 593418 w 599099"/>
                    <a:gd name="connsiteY310" fmla="*/ 279213 h 688948"/>
                    <a:gd name="connsiteX311" fmla="*/ 591650 w 599099"/>
                    <a:gd name="connsiteY311" fmla="*/ 281519 h 688948"/>
                    <a:gd name="connsiteX312" fmla="*/ 589871 w 599099"/>
                    <a:gd name="connsiteY312" fmla="*/ 283826 h 688948"/>
                    <a:gd name="connsiteX313" fmla="*/ 588444 w 599099"/>
                    <a:gd name="connsiteY313" fmla="*/ 285681 h 688948"/>
                    <a:gd name="connsiteX314" fmla="*/ 586360 w 599099"/>
                    <a:gd name="connsiteY314" fmla="*/ 288378 h 688948"/>
                    <a:gd name="connsiteX315" fmla="*/ 585835 w 599099"/>
                    <a:gd name="connsiteY315" fmla="*/ 289073 h 688948"/>
                    <a:gd name="connsiteX316" fmla="*/ 585226 w 599099"/>
                    <a:gd name="connsiteY316" fmla="*/ 289610 h 688948"/>
                    <a:gd name="connsiteX317" fmla="*/ 583726 w 599099"/>
                    <a:gd name="connsiteY317" fmla="*/ 290940 h 688948"/>
                    <a:gd name="connsiteX318" fmla="*/ 582032 w 599099"/>
                    <a:gd name="connsiteY318" fmla="*/ 292429 h 688948"/>
                    <a:gd name="connsiteX319" fmla="*/ 581215 w 599099"/>
                    <a:gd name="connsiteY319" fmla="*/ 293149 h 688948"/>
                    <a:gd name="connsiteX320" fmla="*/ 580301 w 599099"/>
                    <a:gd name="connsiteY320" fmla="*/ 293259 h 688948"/>
                    <a:gd name="connsiteX321" fmla="*/ 577899 w 599099"/>
                    <a:gd name="connsiteY321" fmla="*/ 293539 h 688948"/>
                    <a:gd name="connsiteX322" fmla="*/ 576741 w 599099"/>
                    <a:gd name="connsiteY322" fmla="*/ 293686 h 688948"/>
                    <a:gd name="connsiteX323" fmla="*/ 576144 w 599099"/>
                    <a:gd name="connsiteY323" fmla="*/ 292649 h 688948"/>
                    <a:gd name="connsiteX324" fmla="*/ 573876 w 599099"/>
                    <a:gd name="connsiteY324" fmla="*/ 288621 h 688948"/>
                    <a:gd name="connsiteX325" fmla="*/ 573218 w 599099"/>
                    <a:gd name="connsiteY325" fmla="*/ 284729 h 688948"/>
                    <a:gd name="connsiteX326" fmla="*/ 572474 w 599099"/>
                    <a:gd name="connsiteY326" fmla="*/ 281288 h 688948"/>
                    <a:gd name="connsiteX327" fmla="*/ 572194 w 599099"/>
                    <a:gd name="connsiteY327" fmla="*/ 279994 h 688948"/>
                    <a:gd name="connsiteX328" fmla="*/ 569865 w 599099"/>
                    <a:gd name="connsiteY328" fmla="*/ 278322 h 688948"/>
                    <a:gd name="connsiteX329" fmla="*/ 568354 w 599099"/>
                    <a:gd name="connsiteY329" fmla="*/ 278896 h 688948"/>
                    <a:gd name="connsiteX330" fmla="*/ 567196 w 599099"/>
                    <a:gd name="connsiteY330" fmla="*/ 279323 h 688948"/>
                    <a:gd name="connsiteX331" fmla="*/ 566220 w 599099"/>
                    <a:gd name="connsiteY331" fmla="*/ 279689 h 688948"/>
                    <a:gd name="connsiteX332" fmla="*/ 565294 w 599099"/>
                    <a:gd name="connsiteY332" fmla="*/ 280507 h 688948"/>
                    <a:gd name="connsiteX333" fmla="*/ 560661 w 599099"/>
                    <a:gd name="connsiteY333" fmla="*/ 284582 h 688948"/>
                    <a:gd name="connsiteX334" fmla="*/ 559174 w 599099"/>
                    <a:gd name="connsiteY334" fmla="*/ 285888 h 688948"/>
                    <a:gd name="connsiteX335" fmla="*/ 557309 w 599099"/>
                    <a:gd name="connsiteY335" fmla="*/ 287523 h 688948"/>
                    <a:gd name="connsiteX336" fmla="*/ 555273 w 599099"/>
                    <a:gd name="connsiteY336" fmla="*/ 288817 h 688948"/>
                    <a:gd name="connsiteX337" fmla="*/ 549945 w 599099"/>
                    <a:gd name="connsiteY337" fmla="*/ 292197 h 688948"/>
                    <a:gd name="connsiteX338" fmla="*/ 548726 w 599099"/>
                    <a:gd name="connsiteY338" fmla="*/ 292978 h 688948"/>
                    <a:gd name="connsiteX339" fmla="*/ 547812 w 599099"/>
                    <a:gd name="connsiteY339" fmla="*/ 293588 h 688948"/>
                    <a:gd name="connsiteX340" fmla="*/ 545581 w 599099"/>
                    <a:gd name="connsiteY340" fmla="*/ 295089 h 688948"/>
                    <a:gd name="connsiteX341" fmla="*/ 538144 w 599099"/>
                    <a:gd name="connsiteY341" fmla="*/ 300056 h 688948"/>
                    <a:gd name="connsiteX342" fmla="*/ 536499 w 599099"/>
                    <a:gd name="connsiteY342" fmla="*/ 301166 h 688948"/>
                    <a:gd name="connsiteX343" fmla="*/ 534743 w 599099"/>
                    <a:gd name="connsiteY343" fmla="*/ 302984 h 688948"/>
                    <a:gd name="connsiteX344" fmla="*/ 531220 w 599099"/>
                    <a:gd name="connsiteY344" fmla="*/ 306608 h 688948"/>
                    <a:gd name="connsiteX345" fmla="*/ 529196 w 599099"/>
                    <a:gd name="connsiteY345" fmla="*/ 307987 h 688948"/>
                    <a:gd name="connsiteX346" fmla="*/ 527977 w 599099"/>
                    <a:gd name="connsiteY346" fmla="*/ 308805 h 688948"/>
                    <a:gd name="connsiteX347" fmla="*/ 521467 w 599099"/>
                    <a:gd name="connsiteY347" fmla="*/ 313223 h 688948"/>
                    <a:gd name="connsiteX348" fmla="*/ 520650 w 599099"/>
                    <a:gd name="connsiteY348" fmla="*/ 313772 h 688948"/>
                    <a:gd name="connsiteX349" fmla="*/ 519419 w 599099"/>
                    <a:gd name="connsiteY349" fmla="*/ 314553 h 688948"/>
                    <a:gd name="connsiteX350" fmla="*/ 514104 w 599099"/>
                    <a:gd name="connsiteY350" fmla="*/ 317933 h 688948"/>
                    <a:gd name="connsiteX351" fmla="*/ 512056 w 599099"/>
                    <a:gd name="connsiteY351" fmla="*/ 319238 h 688948"/>
                    <a:gd name="connsiteX352" fmla="*/ 510191 w 599099"/>
                    <a:gd name="connsiteY352" fmla="*/ 320935 h 688948"/>
                    <a:gd name="connsiteX353" fmla="*/ 506265 w 599099"/>
                    <a:gd name="connsiteY353" fmla="*/ 324522 h 688948"/>
                    <a:gd name="connsiteX354" fmla="*/ 504229 w 599099"/>
                    <a:gd name="connsiteY354" fmla="*/ 326389 h 688948"/>
                    <a:gd name="connsiteX355" fmla="*/ 503486 w 599099"/>
                    <a:gd name="connsiteY355" fmla="*/ 327073 h 688948"/>
                    <a:gd name="connsiteX356" fmla="*/ 502608 w 599099"/>
                    <a:gd name="connsiteY356" fmla="*/ 327842 h 688948"/>
                    <a:gd name="connsiteX357" fmla="*/ 500840 w 599099"/>
                    <a:gd name="connsiteY357" fmla="*/ 329379 h 688948"/>
                    <a:gd name="connsiteX358" fmla="*/ 499194 w 599099"/>
                    <a:gd name="connsiteY358" fmla="*/ 330819 h 688948"/>
                    <a:gd name="connsiteX359" fmla="*/ 496890 w 599099"/>
                    <a:gd name="connsiteY359" fmla="*/ 331734 h 688948"/>
                    <a:gd name="connsiteX360" fmla="*/ 492258 w 599099"/>
                    <a:gd name="connsiteY360" fmla="*/ 333565 h 688948"/>
                    <a:gd name="connsiteX361" fmla="*/ 490697 w 599099"/>
                    <a:gd name="connsiteY361" fmla="*/ 334675 h 688948"/>
                    <a:gd name="connsiteX362" fmla="*/ 488722 w 599099"/>
                    <a:gd name="connsiteY362" fmla="*/ 336091 h 688948"/>
                    <a:gd name="connsiteX363" fmla="*/ 487967 w 599099"/>
                    <a:gd name="connsiteY363" fmla="*/ 336628 h 688948"/>
                    <a:gd name="connsiteX364" fmla="*/ 487052 w 599099"/>
                    <a:gd name="connsiteY364" fmla="*/ 337421 h 688948"/>
                    <a:gd name="connsiteX365" fmla="*/ 482798 w 599099"/>
                    <a:gd name="connsiteY365" fmla="*/ 341118 h 688948"/>
                    <a:gd name="connsiteX366" fmla="*/ 481688 w 599099"/>
                    <a:gd name="connsiteY366" fmla="*/ 342082 h 688948"/>
                    <a:gd name="connsiteX367" fmla="*/ 480359 w 599099"/>
                    <a:gd name="connsiteY367" fmla="*/ 343547 h 688948"/>
                    <a:gd name="connsiteX368" fmla="*/ 476958 w 599099"/>
                    <a:gd name="connsiteY368" fmla="*/ 347134 h 688948"/>
                    <a:gd name="connsiteX369" fmla="*/ 476093 w 599099"/>
                    <a:gd name="connsiteY369" fmla="*/ 348208 h 688948"/>
                    <a:gd name="connsiteX370" fmla="*/ 475142 w 599099"/>
                    <a:gd name="connsiteY370" fmla="*/ 350588 h 688948"/>
                    <a:gd name="connsiteX371" fmla="*/ 474508 w 599099"/>
                    <a:gd name="connsiteY371" fmla="*/ 352210 h 688948"/>
                    <a:gd name="connsiteX372" fmla="*/ 473813 w 599099"/>
                    <a:gd name="connsiteY372" fmla="*/ 353968 h 688948"/>
                    <a:gd name="connsiteX373" fmla="*/ 472899 w 599099"/>
                    <a:gd name="connsiteY373" fmla="*/ 358141 h 688948"/>
                    <a:gd name="connsiteX374" fmla="*/ 472545 w 599099"/>
                    <a:gd name="connsiteY374" fmla="*/ 359703 h 688948"/>
                    <a:gd name="connsiteX375" fmla="*/ 472326 w 599099"/>
                    <a:gd name="connsiteY375" fmla="*/ 360716 h 688948"/>
                    <a:gd name="connsiteX376" fmla="*/ 471753 w 599099"/>
                    <a:gd name="connsiteY376" fmla="*/ 362156 h 688948"/>
                    <a:gd name="connsiteX377" fmla="*/ 469522 w 599099"/>
                    <a:gd name="connsiteY377" fmla="*/ 367708 h 688948"/>
                    <a:gd name="connsiteX378" fmla="*/ 469058 w 599099"/>
                    <a:gd name="connsiteY378" fmla="*/ 368855 h 688948"/>
                    <a:gd name="connsiteX379" fmla="*/ 468583 w 599099"/>
                    <a:gd name="connsiteY379" fmla="*/ 369649 h 688948"/>
                    <a:gd name="connsiteX380" fmla="*/ 466596 w 599099"/>
                    <a:gd name="connsiteY380" fmla="*/ 372943 h 688948"/>
                    <a:gd name="connsiteX381" fmla="*/ 465779 w 599099"/>
                    <a:gd name="connsiteY381" fmla="*/ 374286 h 688948"/>
                    <a:gd name="connsiteX382" fmla="*/ 464572 w 599099"/>
                    <a:gd name="connsiteY382" fmla="*/ 375018 h 688948"/>
                    <a:gd name="connsiteX383" fmla="*/ 462817 w 599099"/>
                    <a:gd name="connsiteY383" fmla="*/ 376080 h 688948"/>
                    <a:gd name="connsiteX384" fmla="*/ 461817 w 599099"/>
                    <a:gd name="connsiteY384" fmla="*/ 376677 h 688948"/>
                    <a:gd name="connsiteX385" fmla="*/ 460574 w 599099"/>
                    <a:gd name="connsiteY385" fmla="*/ 376787 h 688948"/>
                    <a:gd name="connsiteX386" fmla="*/ 459159 w 599099"/>
                    <a:gd name="connsiteY386" fmla="*/ 376909 h 688948"/>
                    <a:gd name="connsiteX387" fmla="*/ 457514 w 599099"/>
                    <a:gd name="connsiteY387" fmla="*/ 377043 h 688948"/>
                    <a:gd name="connsiteX388" fmla="*/ 453527 w 599099"/>
                    <a:gd name="connsiteY388" fmla="*/ 375713 h 688948"/>
                    <a:gd name="connsiteX389" fmla="*/ 451906 w 599099"/>
                    <a:gd name="connsiteY389" fmla="*/ 374896 h 688948"/>
                    <a:gd name="connsiteX390" fmla="*/ 450735 w 599099"/>
                    <a:gd name="connsiteY390" fmla="*/ 374310 h 688948"/>
                    <a:gd name="connsiteX391" fmla="*/ 450199 w 599099"/>
                    <a:gd name="connsiteY391" fmla="*/ 374041 h 688948"/>
                    <a:gd name="connsiteX392" fmla="*/ 447224 w 599099"/>
                    <a:gd name="connsiteY392" fmla="*/ 375420 h 688948"/>
                    <a:gd name="connsiteX393" fmla="*/ 446554 w 599099"/>
                    <a:gd name="connsiteY393" fmla="*/ 376714 h 688948"/>
                    <a:gd name="connsiteX394" fmla="*/ 445664 w 599099"/>
                    <a:gd name="connsiteY394" fmla="*/ 378398 h 688948"/>
                    <a:gd name="connsiteX395" fmla="*/ 445262 w 599099"/>
                    <a:gd name="connsiteY395" fmla="*/ 379154 h 688948"/>
                    <a:gd name="connsiteX396" fmla="*/ 445091 w 599099"/>
                    <a:gd name="connsiteY396" fmla="*/ 380009 h 688948"/>
                    <a:gd name="connsiteX397" fmla="*/ 444811 w 599099"/>
                    <a:gd name="connsiteY397" fmla="*/ 381388 h 688948"/>
                    <a:gd name="connsiteX398" fmla="*/ 444506 w 599099"/>
                    <a:gd name="connsiteY398" fmla="*/ 382864 h 688948"/>
                    <a:gd name="connsiteX399" fmla="*/ 444299 w 599099"/>
                    <a:gd name="connsiteY399" fmla="*/ 383889 h 688948"/>
                    <a:gd name="connsiteX400" fmla="*/ 444311 w 599099"/>
                    <a:gd name="connsiteY400" fmla="*/ 385402 h 688948"/>
                    <a:gd name="connsiteX401" fmla="*/ 444311 w 599099"/>
                    <a:gd name="connsiteY401" fmla="*/ 386427 h 688948"/>
                    <a:gd name="connsiteX402" fmla="*/ 444335 w 599099"/>
                    <a:gd name="connsiteY402" fmla="*/ 389991 h 688948"/>
                    <a:gd name="connsiteX403" fmla="*/ 444274 w 599099"/>
                    <a:gd name="connsiteY403" fmla="*/ 391004 h 688948"/>
                    <a:gd name="connsiteX404" fmla="*/ 444213 w 599099"/>
                    <a:gd name="connsiteY404" fmla="*/ 392016 h 688948"/>
                    <a:gd name="connsiteX405" fmla="*/ 444152 w 599099"/>
                    <a:gd name="connsiteY405" fmla="*/ 393029 h 688948"/>
                    <a:gd name="connsiteX406" fmla="*/ 444030 w 599099"/>
                    <a:gd name="connsiteY406" fmla="*/ 395067 h 688948"/>
                    <a:gd name="connsiteX407" fmla="*/ 443653 w 599099"/>
                    <a:gd name="connsiteY407" fmla="*/ 396446 h 688948"/>
                    <a:gd name="connsiteX408" fmla="*/ 443153 w 599099"/>
                    <a:gd name="connsiteY408" fmla="*/ 398288 h 688948"/>
                    <a:gd name="connsiteX409" fmla="*/ 442482 w 599099"/>
                    <a:gd name="connsiteY409" fmla="*/ 400717 h 688948"/>
                    <a:gd name="connsiteX410" fmla="*/ 442092 w 599099"/>
                    <a:gd name="connsiteY410" fmla="*/ 402181 h 688948"/>
                    <a:gd name="connsiteX411" fmla="*/ 441458 w 599099"/>
                    <a:gd name="connsiteY411" fmla="*/ 403475 h 688948"/>
                    <a:gd name="connsiteX412" fmla="*/ 441141 w 599099"/>
                    <a:gd name="connsiteY412" fmla="*/ 404146 h 688948"/>
                    <a:gd name="connsiteX413" fmla="*/ 440690 w 599099"/>
                    <a:gd name="connsiteY413" fmla="*/ 405073 h 688948"/>
                    <a:gd name="connsiteX414" fmla="*/ 439800 w 599099"/>
                    <a:gd name="connsiteY414" fmla="*/ 406928 h 688948"/>
                    <a:gd name="connsiteX415" fmla="*/ 438179 w 599099"/>
                    <a:gd name="connsiteY415" fmla="*/ 408978 h 688948"/>
                    <a:gd name="connsiteX416" fmla="*/ 436838 w 599099"/>
                    <a:gd name="connsiteY416" fmla="*/ 410675 h 688948"/>
                    <a:gd name="connsiteX417" fmla="*/ 435887 w 599099"/>
                    <a:gd name="connsiteY417" fmla="*/ 412651 h 688948"/>
                    <a:gd name="connsiteX418" fmla="*/ 435570 w 599099"/>
                    <a:gd name="connsiteY418" fmla="*/ 413310 h 688948"/>
                    <a:gd name="connsiteX419" fmla="*/ 434875 w 599099"/>
                    <a:gd name="connsiteY419" fmla="*/ 414738 h 688948"/>
                    <a:gd name="connsiteX420" fmla="*/ 434631 w 599099"/>
                    <a:gd name="connsiteY420" fmla="*/ 416324 h 688948"/>
                    <a:gd name="connsiteX421" fmla="*/ 433754 w 599099"/>
                    <a:gd name="connsiteY421" fmla="*/ 422182 h 688948"/>
                    <a:gd name="connsiteX422" fmla="*/ 433595 w 599099"/>
                    <a:gd name="connsiteY422" fmla="*/ 423207 h 688948"/>
                    <a:gd name="connsiteX423" fmla="*/ 433497 w 599099"/>
                    <a:gd name="connsiteY423" fmla="*/ 424830 h 688948"/>
                    <a:gd name="connsiteX424" fmla="*/ 433437 w 599099"/>
                    <a:gd name="connsiteY424" fmla="*/ 425916 h 688948"/>
                    <a:gd name="connsiteX425" fmla="*/ 433095 w 599099"/>
                    <a:gd name="connsiteY425" fmla="*/ 431334 h 688948"/>
                    <a:gd name="connsiteX426" fmla="*/ 432900 w 599099"/>
                    <a:gd name="connsiteY426" fmla="*/ 434543 h 688948"/>
                    <a:gd name="connsiteX427" fmla="*/ 432693 w 599099"/>
                    <a:gd name="connsiteY427" fmla="*/ 437765 h 688948"/>
                    <a:gd name="connsiteX428" fmla="*/ 432559 w 599099"/>
                    <a:gd name="connsiteY428" fmla="*/ 439303 h 688948"/>
                    <a:gd name="connsiteX429" fmla="*/ 432242 w 599099"/>
                    <a:gd name="connsiteY429" fmla="*/ 442914 h 688948"/>
                    <a:gd name="connsiteX430" fmla="*/ 432096 w 599099"/>
                    <a:gd name="connsiteY430" fmla="*/ 444513 h 688948"/>
                    <a:gd name="connsiteX431" fmla="*/ 431913 w 599099"/>
                    <a:gd name="connsiteY431" fmla="*/ 446661 h 688948"/>
                    <a:gd name="connsiteX432" fmla="*/ 431766 w 599099"/>
                    <a:gd name="connsiteY432" fmla="*/ 448259 h 688948"/>
                    <a:gd name="connsiteX433" fmla="*/ 431571 w 599099"/>
                    <a:gd name="connsiteY433" fmla="*/ 449260 h 688948"/>
                    <a:gd name="connsiteX434" fmla="*/ 430815 w 599099"/>
                    <a:gd name="connsiteY434" fmla="*/ 453250 h 688948"/>
                    <a:gd name="connsiteX435" fmla="*/ 430486 w 599099"/>
                    <a:gd name="connsiteY435" fmla="*/ 455032 h 688948"/>
                    <a:gd name="connsiteX436" fmla="*/ 429816 w 599099"/>
                    <a:gd name="connsiteY436" fmla="*/ 456264 h 688948"/>
                    <a:gd name="connsiteX437" fmla="*/ 428853 w 599099"/>
                    <a:gd name="connsiteY437" fmla="*/ 458083 h 688948"/>
                    <a:gd name="connsiteX438" fmla="*/ 427560 w 599099"/>
                    <a:gd name="connsiteY438" fmla="*/ 459864 h 688948"/>
                    <a:gd name="connsiteX439" fmla="*/ 427231 w 599099"/>
                    <a:gd name="connsiteY439" fmla="*/ 460316 h 688948"/>
                    <a:gd name="connsiteX440" fmla="*/ 425890 w 599099"/>
                    <a:gd name="connsiteY440" fmla="*/ 462171 h 688948"/>
                    <a:gd name="connsiteX441" fmla="*/ 424586 w 599099"/>
                    <a:gd name="connsiteY441" fmla="*/ 465892 h 688948"/>
                    <a:gd name="connsiteX442" fmla="*/ 424305 w 599099"/>
                    <a:gd name="connsiteY442" fmla="*/ 467430 h 688948"/>
                    <a:gd name="connsiteX443" fmla="*/ 423281 w 599099"/>
                    <a:gd name="connsiteY443" fmla="*/ 473080 h 688948"/>
                    <a:gd name="connsiteX444" fmla="*/ 423001 w 599099"/>
                    <a:gd name="connsiteY444" fmla="*/ 474617 h 688948"/>
                    <a:gd name="connsiteX445" fmla="*/ 422635 w 599099"/>
                    <a:gd name="connsiteY445" fmla="*/ 476667 h 688948"/>
                    <a:gd name="connsiteX446" fmla="*/ 422221 w 599099"/>
                    <a:gd name="connsiteY446" fmla="*/ 478217 h 688948"/>
                    <a:gd name="connsiteX447" fmla="*/ 421819 w 599099"/>
                    <a:gd name="connsiteY447" fmla="*/ 479755 h 688948"/>
                    <a:gd name="connsiteX448" fmla="*/ 419515 w 599099"/>
                    <a:gd name="connsiteY448" fmla="*/ 488541 h 688948"/>
                    <a:gd name="connsiteX449" fmla="*/ 419234 w 599099"/>
                    <a:gd name="connsiteY449" fmla="*/ 489895 h 688948"/>
                    <a:gd name="connsiteX450" fmla="*/ 418759 w 599099"/>
                    <a:gd name="connsiteY450" fmla="*/ 492263 h 688948"/>
                    <a:gd name="connsiteX451" fmla="*/ 418856 w 599099"/>
                    <a:gd name="connsiteY451" fmla="*/ 493031 h 688948"/>
                    <a:gd name="connsiteX452" fmla="*/ 418990 w 599099"/>
                    <a:gd name="connsiteY452" fmla="*/ 494069 h 688948"/>
                    <a:gd name="connsiteX453" fmla="*/ 419246 w 599099"/>
                    <a:gd name="connsiteY453" fmla="*/ 496119 h 688948"/>
                    <a:gd name="connsiteX454" fmla="*/ 419441 w 599099"/>
                    <a:gd name="connsiteY454" fmla="*/ 497669 h 688948"/>
                    <a:gd name="connsiteX455" fmla="*/ 420356 w 599099"/>
                    <a:gd name="connsiteY455" fmla="*/ 500939 h 688948"/>
                    <a:gd name="connsiteX456" fmla="*/ 421136 w 599099"/>
                    <a:gd name="connsiteY456" fmla="*/ 503745 h 688948"/>
                    <a:gd name="connsiteX457" fmla="*/ 421331 w 599099"/>
                    <a:gd name="connsiteY457" fmla="*/ 505918 h 688948"/>
                    <a:gd name="connsiteX458" fmla="*/ 421758 w 599099"/>
                    <a:gd name="connsiteY458" fmla="*/ 510470 h 688948"/>
                    <a:gd name="connsiteX459" fmla="*/ 421843 w 599099"/>
                    <a:gd name="connsiteY459" fmla="*/ 511519 h 688948"/>
                    <a:gd name="connsiteX460" fmla="*/ 421855 w 599099"/>
                    <a:gd name="connsiteY460" fmla="*/ 512410 h 688948"/>
                    <a:gd name="connsiteX461" fmla="*/ 421880 w 599099"/>
                    <a:gd name="connsiteY461" fmla="*/ 516693 h 688948"/>
                    <a:gd name="connsiteX462" fmla="*/ 421892 w 599099"/>
                    <a:gd name="connsiteY462" fmla="*/ 517376 h 688948"/>
                    <a:gd name="connsiteX463" fmla="*/ 421745 w 599099"/>
                    <a:gd name="connsiteY463" fmla="*/ 518596 h 688948"/>
                    <a:gd name="connsiteX464" fmla="*/ 421636 w 599099"/>
                    <a:gd name="connsiteY464" fmla="*/ 519316 h 688948"/>
                    <a:gd name="connsiteX465" fmla="*/ 421246 w 599099"/>
                    <a:gd name="connsiteY465" fmla="*/ 522026 h 688948"/>
                    <a:gd name="connsiteX466" fmla="*/ 419746 w 599099"/>
                    <a:gd name="connsiteY466" fmla="*/ 524039 h 688948"/>
                    <a:gd name="connsiteX467" fmla="*/ 417966 w 599099"/>
                    <a:gd name="connsiteY467" fmla="*/ 526431 h 688948"/>
                    <a:gd name="connsiteX468" fmla="*/ 417479 w 599099"/>
                    <a:gd name="connsiteY468" fmla="*/ 528554 h 688948"/>
                    <a:gd name="connsiteX469" fmla="*/ 415845 w 599099"/>
                    <a:gd name="connsiteY469" fmla="*/ 535668 h 688948"/>
                    <a:gd name="connsiteX470" fmla="*/ 415394 w 599099"/>
                    <a:gd name="connsiteY470" fmla="*/ 537584 h 688948"/>
                    <a:gd name="connsiteX471" fmla="*/ 415784 w 599099"/>
                    <a:gd name="connsiteY471" fmla="*/ 539573 h 688948"/>
                    <a:gd name="connsiteX472" fmla="*/ 416357 w 599099"/>
                    <a:gd name="connsiteY472" fmla="*/ 542514 h 688948"/>
                    <a:gd name="connsiteX473" fmla="*/ 418039 w 599099"/>
                    <a:gd name="connsiteY473" fmla="*/ 551020 h 688948"/>
                    <a:gd name="connsiteX474" fmla="*/ 418466 w 599099"/>
                    <a:gd name="connsiteY474" fmla="*/ 553143 h 688948"/>
                    <a:gd name="connsiteX475" fmla="*/ 419380 w 599099"/>
                    <a:gd name="connsiteY475" fmla="*/ 555144 h 688948"/>
                    <a:gd name="connsiteX476" fmla="*/ 422318 w 599099"/>
                    <a:gd name="connsiteY476" fmla="*/ 561587 h 688948"/>
                    <a:gd name="connsiteX477" fmla="*/ 422757 w 599099"/>
                    <a:gd name="connsiteY477" fmla="*/ 562514 h 688948"/>
                    <a:gd name="connsiteX478" fmla="*/ 424891 w 599099"/>
                    <a:gd name="connsiteY478" fmla="*/ 567200 h 688948"/>
                    <a:gd name="connsiteX479" fmla="*/ 425537 w 599099"/>
                    <a:gd name="connsiteY479" fmla="*/ 568604 h 688948"/>
                    <a:gd name="connsiteX480" fmla="*/ 426183 w 599099"/>
                    <a:gd name="connsiteY480" fmla="*/ 570007 h 688948"/>
                    <a:gd name="connsiteX481" fmla="*/ 427439 w 599099"/>
                    <a:gd name="connsiteY481" fmla="*/ 572313 h 688948"/>
                    <a:gd name="connsiteX482" fmla="*/ 430462 w 599099"/>
                    <a:gd name="connsiteY482" fmla="*/ 577817 h 688948"/>
                    <a:gd name="connsiteX483" fmla="*/ 432059 w 599099"/>
                    <a:gd name="connsiteY483" fmla="*/ 580733 h 688948"/>
                    <a:gd name="connsiteX484" fmla="*/ 433205 w 599099"/>
                    <a:gd name="connsiteY484" fmla="*/ 582820 h 688948"/>
                    <a:gd name="connsiteX485" fmla="*/ 433741 w 599099"/>
                    <a:gd name="connsiteY485" fmla="*/ 583869 h 688948"/>
                    <a:gd name="connsiteX486" fmla="*/ 437179 w 599099"/>
                    <a:gd name="connsiteY486" fmla="*/ 590569 h 688948"/>
                    <a:gd name="connsiteX487" fmla="*/ 437886 w 599099"/>
                    <a:gd name="connsiteY487" fmla="*/ 591923 h 688948"/>
                    <a:gd name="connsiteX488" fmla="*/ 438240 w 599099"/>
                    <a:gd name="connsiteY488" fmla="*/ 593339 h 688948"/>
                    <a:gd name="connsiteX489" fmla="*/ 438410 w 599099"/>
                    <a:gd name="connsiteY489" fmla="*/ 594047 h 688948"/>
                    <a:gd name="connsiteX490" fmla="*/ 438922 w 599099"/>
                    <a:gd name="connsiteY490" fmla="*/ 596170 h 688948"/>
                    <a:gd name="connsiteX491" fmla="*/ 438764 w 599099"/>
                    <a:gd name="connsiteY491" fmla="*/ 597988 h 688948"/>
                    <a:gd name="connsiteX492" fmla="*/ 438325 w 599099"/>
                    <a:gd name="connsiteY492" fmla="*/ 602723 h 688948"/>
                    <a:gd name="connsiteX493" fmla="*/ 437923 w 599099"/>
                    <a:gd name="connsiteY493" fmla="*/ 607226 h 688948"/>
                    <a:gd name="connsiteX494" fmla="*/ 436411 w 599099"/>
                    <a:gd name="connsiteY494" fmla="*/ 621845 h 688948"/>
                    <a:gd name="connsiteX495" fmla="*/ 423221 w 599099"/>
                    <a:gd name="connsiteY495" fmla="*/ 630570 h 688948"/>
                    <a:gd name="connsiteX496" fmla="*/ 402996 w 599099"/>
                    <a:gd name="connsiteY496" fmla="*/ 643944 h 688948"/>
                    <a:gd name="connsiteX497" fmla="*/ 374871 w 599099"/>
                    <a:gd name="connsiteY497" fmla="*/ 659832 h 688948"/>
                    <a:gd name="connsiteX498" fmla="*/ 364424 w 599099"/>
                    <a:gd name="connsiteY498" fmla="*/ 662663 h 688948"/>
                    <a:gd name="connsiteX499" fmla="*/ 360474 w 599099"/>
                    <a:gd name="connsiteY499" fmla="*/ 663737 h 688948"/>
                    <a:gd name="connsiteX500" fmla="*/ 344906 w 599099"/>
                    <a:gd name="connsiteY500" fmla="*/ 663188 h 688948"/>
                    <a:gd name="connsiteX501" fmla="*/ 339664 w 599099"/>
                    <a:gd name="connsiteY501" fmla="*/ 660479 h 688948"/>
                    <a:gd name="connsiteX502" fmla="*/ 327729 w 599099"/>
                    <a:gd name="connsiteY502" fmla="*/ 649521 h 688948"/>
                    <a:gd name="connsiteX503" fmla="*/ 316184 w 599099"/>
                    <a:gd name="connsiteY503" fmla="*/ 629874 h 688948"/>
                    <a:gd name="connsiteX504" fmla="*/ 313283 w 599099"/>
                    <a:gd name="connsiteY504" fmla="*/ 620417 h 688948"/>
                    <a:gd name="connsiteX505" fmla="*/ 308638 w 599099"/>
                    <a:gd name="connsiteY505" fmla="*/ 612644 h 688948"/>
                    <a:gd name="connsiteX506" fmla="*/ 302872 w 599099"/>
                    <a:gd name="connsiteY506" fmla="*/ 602992 h 688948"/>
                    <a:gd name="connsiteX507" fmla="*/ 299190 w 599099"/>
                    <a:gd name="connsiteY507" fmla="*/ 595914 h 688948"/>
                    <a:gd name="connsiteX508" fmla="*/ 294375 w 599099"/>
                    <a:gd name="connsiteY508" fmla="*/ 586615 h 688948"/>
                    <a:gd name="connsiteX509" fmla="*/ 293241 w 599099"/>
                    <a:gd name="connsiteY509" fmla="*/ 584431 h 688948"/>
                    <a:gd name="connsiteX510" fmla="*/ 289559 w 599099"/>
                    <a:gd name="connsiteY510" fmla="*/ 582271 h 688948"/>
                    <a:gd name="connsiteX511" fmla="*/ 287718 w 599099"/>
                    <a:gd name="connsiteY511" fmla="*/ 581185 h 688948"/>
                    <a:gd name="connsiteX512" fmla="*/ 281672 w 599099"/>
                    <a:gd name="connsiteY512" fmla="*/ 580868 h 688948"/>
                    <a:gd name="connsiteX513" fmla="*/ 279782 w 599099"/>
                    <a:gd name="connsiteY513" fmla="*/ 580770 h 688948"/>
                    <a:gd name="connsiteX514" fmla="*/ 278551 w 599099"/>
                    <a:gd name="connsiteY514" fmla="*/ 581417 h 688948"/>
                    <a:gd name="connsiteX515" fmla="*/ 261934 w 599099"/>
                    <a:gd name="connsiteY515" fmla="*/ 590068 h 688948"/>
                    <a:gd name="connsiteX516" fmla="*/ 247659 w 599099"/>
                    <a:gd name="connsiteY516" fmla="*/ 601527 h 688948"/>
                    <a:gd name="connsiteX517" fmla="*/ 238638 w 599099"/>
                    <a:gd name="connsiteY517" fmla="*/ 615402 h 688948"/>
                    <a:gd name="connsiteX518" fmla="*/ 237467 w 599099"/>
                    <a:gd name="connsiteY518" fmla="*/ 619673 h 688948"/>
                    <a:gd name="connsiteX519" fmla="*/ 229933 w 599099"/>
                    <a:gd name="connsiteY519" fmla="*/ 647178 h 688948"/>
                    <a:gd name="connsiteX520" fmla="*/ 229872 w 599099"/>
                    <a:gd name="connsiteY520" fmla="*/ 654194 h 688948"/>
                    <a:gd name="connsiteX521" fmla="*/ 229848 w 599099"/>
                    <a:gd name="connsiteY521" fmla="*/ 656977 h 688948"/>
                    <a:gd name="connsiteX522" fmla="*/ 227812 w 599099"/>
                    <a:gd name="connsiteY522" fmla="*/ 664286 h 688948"/>
                    <a:gd name="connsiteX523" fmla="*/ 221778 w 599099"/>
                    <a:gd name="connsiteY523" fmla="*/ 677832 h 688948"/>
                    <a:gd name="connsiteX524" fmla="*/ 215133 w 599099"/>
                    <a:gd name="connsiteY524" fmla="*/ 687752 h 688948"/>
                    <a:gd name="connsiteX525" fmla="*/ 211342 w 599099"/>
                    <a:gd name="connsiteY525" fmla="*/ 688948 h 688948"/>
                    <a:gd name="connsiteX526" fmla="*/ 199992 w 599099"/>
                    <a:gd name="connsiteY526" fmla="*/ 688411 h 688948"/>
                    <a:gd name="connsiteX527" fmla="*/ 198773 w 599099"/>
                    <a:gd name="connsiteY527" fmla="*/ 688350 h 688948"/>
                    <a:gd name="connsiteX528" fmla="*/ 197859 w 599099"/>
                    <a:gd name="connsiteY528" fmla="*/ 687777 h 688948"/>
                    <a:gd name="connsiteX529" fmla="*/ 193519 w 599099"/>
                    <a:gd name="connsiteY529" fmla="*/ 685092 h 688948"/>
                    <a:gd name="connsiteX530" fmla="*/ 190288 w 599099"/>
                    <a:gd name="connsiteY530" fmla="*/ 675452 h 688948"/>
                    <a:gd name="connsiteX531" fmla="*/ 185424 w 599099"/>
                    <a:gd name="connsiteY531" fmla="*/ 660918 h 688948"/>
                    <a:gd name="connsiteX532" fmla="*/ 184437 w 599099"/>
                    <a:gd name="connsiteY532" fmla="*/ 655549 h 688948"/>
                    <a:gd name="connsiteX533" fmla="*/ 180548 w 599099"/>
                    <a:gd name="connsiteY533" fmla="*/ 634450 h 688948"/>
                    <a:gd name="connsiteX534" fmla="*/ 175306 w 599099"/>
                    <a:gd name="connsiteY534" fmla="*/ 588116 h 688948"/>
                    <a:gd name="connsiteX535" fmla="*/ 175842 w 599099"/>
                    <a:gd name="connsiteY535" fmla="*/ 581307 h 688948"/>
                    <a:gd name="connsiteX536" fmla="*/ 176403 w 599099"/>
                    <a:gd name="connsiteY536" fmla="*/ 574107 h 688948"/>
                    <a:gd name="connsiteX537" fmla="*/ 170173 w 599099"/>
                    <a:gd name="connsiteY537" fmla="*/ 563039 h 688948"/>
                    <a:gd name="connsiteX538" fmla="*/ 147071 w 599099"/>
                    <a:gd name="connsiteY538" fmla="*/ 569373 h 688948"/>
                    <a:gd name="connsiteX539" fmla="*/ 132954 w 599099"/>
                    <a:gd name="connsiteY539" fmla="*/ 573290 h 688948"/>
                    <a:gd name="connsiteX540" fmla="*/ 111498 w 599099"/>
                    <a:gd name="connsiteY540" fmla="*/ 580440 h 688948"/>
                    <a:gd name="connsiteX541" fmla="*/ 105878 w 599099"/>
                    <a:gd name="connsiteY541" fmla="*/ 585871 h 688948"/>
                    <a:gd name="connsiteX542" fmla="*/ 104513 w 599099"/>
                    <a:gd name="connsiteY542" fmla="*/ 588360 h 688948"/>
                    <a:gd name="connsiteX543" fmla="*/ 102282 w 599099"/>
                    <a:gd name="connsiteY543" fmla="*/ 592472 h 688948"/>
                    <a:gd name="connsiteX544" fmla="*/ 99332 w 599099"/>
                    <a:gd name="connsiteY544" fmla="*/ 588983 h 688948"/>
                    <a:gd name="connsiteX545" fmla="*/ 94041 w 599099"/>
                    <a:gd name="connsiteY545" fmla="*/ 583247 h 688948"/>
                    <a:gd name="connsiteX546" fmla="*/ 92395 w 599099"/>
                    <a:gd name="connsiteY546" fmla="*/ 581478 h 688948"/>
                    <a:gd name="connsiteX547" fmla="*/ 92675 w 599099"/>
                    <a:gd name="connsiteY547" fmla="*/ 579867 h 688948"/>
                    <a:gd name="connsiteX548" fmla="*/ 92992 w 599099"/>
                    <a:gd name="connsiteY548" fmla="*/ 578110 h 688948"/>
                    <a:gd name="connsiteX549" fmla="*/ 91054 w 599099"/>
                    <a:gd name="connsiteY549" fmla="*/ 576389 h 688948"/>
                    <a:gd name="connsiteX550" fmla="*/ 89628 w 599099"/>
                    <a:gd name="connsiteY550" fmla="*/ 575120 h 688948"/>
                    <a:gd name="connsiteX551" fmla="*/ 89079 w 599099"/>
                    <a:gd name="connsiteY551" fmla="*/ 572496 h 688948"/>
                    <a:gd name="connsiteX552" fmla="*/ 86958 w 599099"/>
                    <a:gd name="connsiteY552" fmla="*/ 562222 h 688948"/>
                    <a:gd name="connsiteX553" fmla="*/ 86702 w 599099"/>
                    <a:gd name="connsiteY553" fmla="*/ 560965 h 688948"/>
                    <a:gd name="connsiteX554" fmla="*/ 86592 w 599099"/>
                    <a:gd name="connsiteY554" fmla="*/ 560440 h 688948"/>
                    <a:gd name="connsiteX555" fmla="*/ 84313 w 599099"/>
                    <a:gd name="connsiteY555" fmla="*/ 548908 h 688948"/>
                    <a:gd name="connsiteX556" fmla="*/ 84008 w 599099"/>
                    <a:gd name="connsiteY556" fmla="*/ 547334 h 688948"/>
                    <a:gd name="connsiteX557" fmla="*/ 83800 w 599099"/>
                    <a:gd name="connsiteY557" fmla="*/ 546297 h 688948"/>
                    <a:gd name="connsiteX558" fmla="*/ 83435 w 599099"/>
                    <a:gd name="connsiteY558" fmla="*/ 544735 h 688948"/>
                    <a:gd name="connsiteX559" fmla="*/ 83069 w 599099"/>
                    <a:gd name="connsiteY559" fmla="*/ 543185 h 688948"/>
                    <a:gd name="connsiteX560" fmla="*/ 82203 w 599099"/>
                    <a:gd name="connsiteY560" fmla="*/ 539573 h 688948"/>
                    <a:gd name="connsiteX561" fmla="*/ 80545 w 599099"/>
                    <a:gd name="connsiteY561" fmla="*/ 532532 h 688948"/>
                    <a:gd name="connsiteX562" fmla="*/ 79948 w 599099"/>
                    <a:gd name="connsiteY562" fmla="*/ 530018 h 688948"/>
                    <a:gd name="connsiteX563" fmla="*/ 79546 w 599099"/>
                    <a:gd name="connsiteY563" fmla="*/ 527321 h 688948"/>
                    <a:gd name="connsiteX564" fmla="*/ 77778 w 599099"/>
                    <a:gd name="connsiteY564" fmla="*/ 515485 h 688948"/>
                    <a:gd name="connsiteX565" fmla="*/ 77534 w 599099"/>
                    <a:gd name="connsiteY565" fmla="*/ 513874 h 688948"/>
                    <a:gd name="connsiteX566" fmla="*/ 77205 w 599099"/>
                    <a:gd name="connsiteY566" fmla="*/ 511714 h 688948"/>
                    <a:gd name="connsiteX567" fmla="*/ 76462 w 599099"/>
                    <a:gd name="connsiteY567" fmla="*/ 509664 h 688948"/>
                    <a:gd name="connsiteX568" fmla="*/ 76108 w 599099"/>
                    <a:gd name="connsiteY568" fmla="*/ 508712 h 688948"/>
                    <a:gd name="connsiteX569" fmla="*/ 75876 w 599099"/>
                    <a:gd name="connsiteY569" fmla="*/ 508078 h 688948"/>
                    <a:gd name="connsiteX570" fmla="*/ 70232 w 599099"/>
                    <a:gd name="connsiteY570" fmla="*/ 492592 h 688948"/>
                    <a:gd name="connsiteX571" fmla="*/ 69513 w 599099"/>
                    <a:gd name="connsiteY571" fmla="*/ 490591 h 688948"/>
                    <a:gd name="connsiteX572" fmla="*/ 68489 w 599099"/>
                    <a:gd name="connsiteY572" fmla="*/ 488797 h 688948"/>
                    <a:gd name="connsiteX573" fmla="*/ 66453 w 599099"/>
                    <a:gd name="connsiteY573" fmla="*/ 485210 h 688948"/>
                    <a:gd name="connsiteX574" fmla="*/ 65270 w 599099"/>
                    <a:gd name="connsiteY574" fmla="*/ 483135 h 688948"/>
                    <a:gd name="connsiteX575" fmla="*/ 64368 w 599099"/>
                    <a:gd name="connsiteY575" fmla="*/ 481512 h 688948"/>
                    <a:gd name="connsiteX576" fmla="*/ 62930 w 599099"/>
                    <a:gd name="connsiteY576" fmla="*/ 478913 h 688948"/>
                    <a:gd name="connsiteX577" fmla="*/ 63954 w 599099"/>
                    <a:gd name="connsiteY577" fmla="*/ 470212 h 688948"/>
                    <a:gd name="connsiteX578" fmla="*/ 64185 w 599099"/>
                    <a:gd name="connsiteY578" fmla="*/ 468211 h 688948"/>
                    <a:gd name="connsiteX579" fmla="*/ 64234 w 599099"/>
                    <a:gd name="connsiteY579" fmla="*/ 466588 h 688948"/>
                    <a:gd name="connsiteX580" fmla="*/ 64307 w 599099"/>
                    <a:gd name="connsiteY580" fmla="*/ 464428 h 688948"/>
                    <a:gd name="connsiteX581" fmla="*/ 64636 w 599099"/>
                    <a:gd name="connsiteY581" fmla="*/ 453091 h 688948"/>
                    <a:gd name="connsiteX582" fmla="*/ 64783 w 599099"/>
                    <a:gd name="connsiteY582" fmla="*/ 448235 h 688948"/>
                    <a:gd name="connsiteX583" fmla="*/ 64892 w 599099"/>
                    <a:gd name="connsiteY583" fmla="*/ 444513 h 688948"/>
                    <a:gd name="connsiteX584" fmla="*/ 64965 w 599099"/>
                    <a:gd name="connsiteY584" fmla="*/ 441865 h 688948"/>
                    <a:gd name="connsiteX585" fmla="*/ 65014 w 599099"/>
                    <a:gd name="connsiteY585" fmla="*/ 440266 h 688948"/>
                    <a:gd name="connsiteX586" fmla="*/ 64941 w 599099"/>
                    <a:gd name="connsiteY586" fmla="*/ 438643 h 688948"/>
                    <a:gd name="connsiteX587" fmla="*/ 64844 w 599099"/>
                    <a:gd name="connsiteY587" fmla="*/ 436471 h 688948"/>
                    <a:gd name="connsiteX588" fmla="*/ 64709 w 599099"/>
                    <a:gd name="connsiteY588" fmla="*/ 433750 h 688948"/>
                    <a:gd name="connsiteX589" fmla="*/ 64636 w 599099"/>
                    <a:gd name="connsiteY589" fmla="*/ 432127 h 688948"/>
                    <a:gd name="connsiteX590" fmla="*/ 64551 w 599099"/>
                    <a:gd name="connsiteY590" fmla="*/ 430492 h 688948"/>
                    <a:gd name="connsiteX591" fmla="*/ 64502 w 599099"/>
                    <a:gd name="connsiteY591" fmla="*/ 429406 h 688948"/>
                    <a:gd name="connsiteX592" fmla="*/ 64100 w 599099"/>
                    <a:gd name="connsiteY592" fmla="*/ 424708 h 688948"/>
                    <a:gd name="connsiteX593" fmla="*/ 63856 w 599099"/>
                    <a:gd name="connsiteY593" fmla="*/ 421816 h 688948"/>
                    <a:gd name="connsiteX594" fmla="*/ 63673 w 599099"/>
                    <a:gd name="connsiteY594" fmla="*/ 419680 h 688948"/>
                    <a:gd name="connsiteX595" fmla="*/ 64063 w 599099"/>
                    <a:gd name="connsiteY595" fmla="*/ 418143 h 688948"/>
                    <a:gd name="connsiteX596" fmla="*/ 65075 w 599099"/>
                    <a:gd name="connsiteY596" fmla="*/ 414079 h 688948"/>
                    <a:gd name="connsiteX597" fmla="*/ 65587 w 599099"/>
                    <a:gd name="connsiteY597" fmla="*/ 412041 h 688948"/>
                    <a:gd name="connsiteX598" fmla="*/ 66819 w 599099"/>
                    <a:gd name="connsiteY598" fmla="*/ 410589 h 688948"/>
                    <a:gd name="connsiteX599" fmla="*/ 68172 w 599099"/>
                    <a:gd name="connsiteY599" fmla="*/ 408991 h 688948"/>
                    <a:gd name="connsiteX600" fmla="*/ 68879 w 599099"/>
                    <a:gd name="connsiteY600" fmla="*/ 404439 h 688948"/>
                    <a:gd name="connsiteX601" fmla="*/ 67647 w 599099"/>
                    <a:gd name="connsiteY601" fmla="*/ 402645 h 688948"/>
                    <a:gd name="connsiteX602" fmla="*/ 67014 w 599099"/>
                    <a:gd name="connsiteY602" fmla="*/ 401742 h 688948"/>
                    <a:gd name="connsiteX603" fmla="*/ 62076 w 599099"/>
                    <a:gd name="connsiteY603" fmla="*/ 400924 h 688948"/>
                    <a:gd name="connsiteX604" fmla="*/ 61174 w 599099"/>
                    <a:gd name="connsiteY604" fmla="*/ 400778 h 688948"/>
                    <a:gd name="connsiteX605" fmla="*/ 60150 w 599099"/>
                    <a:gd name="connsiteY605" fmla="*/ 400448 h 688948"/>
                    <a:gd name="connsiteX606" fmla="*/ 56468 w 599099"/>
                    <a:gd name="connsiteY606" fmla="*/ 399253 h 688948"/>
                    <a:gd name="connsiteX607" fmla="*/ 54798 w 599099"/>
                    <a:gd name="connsiteY607" fmla="*/ 398716 h 688948"/>
                    <a:gd name="connsiteX608" fmla="*/ 53067 w 599099"/>
                    <a:gd name="connsiteY608" fmla="*/ 397495 h 688948"/>
                    <a:gd name="connsiteX609" fmla="*/ 49751 w 599099"/>
                    <a:gd name="connsiteY609" fmla="*/ 395152 h 688948"/>
                    <a:gd name="connsiteX610" fmla="*/ 46923 w 599099"/>
                    <a:gd name="connsiteY610" fmla="*/ 394018 h 688948"/>
                    <a:gd name="connsiteX611" fmla="*/ 45460 w 599099"/>
                    <a:gd name="connsiteY611" fmla="*/ 393444 h 688948"/>
                    <a:gd name="connsiteX612" fmla="*/ 43302 w 599099"/>
                    <a:gd name="connsiteY612" fmla="*/ 390808 h 688948"/>
                    <a:gd name="connsiteX613" fmla="*/ 43192 w 599099"/>
                    <a:gd name="connsiteY613" fmla="*/ 388709 h 688948"/>
                    <a:gd name="connsiteX614" fmla="*/ 42937 w 599099"/>
                    <a:gd name="connsiteY614" fmla="*/ 383413 h 688948"/>
                    <a:gd name="connsiteX615" fmla="*/ 42644 w 599099"/>
                    <a:gd name="connsiteY615" fmla="*/ 381558 h 688948"/>
                    <a:gd name="connsiteX616" fmla="*/ 42498 w 599099"/>
                    <a:gd name="connsiteY616" fmla="*/ 380631 h 688948"/>
                    <a:gd name="connsiteX617" fmla="*/ 41766 w 599099"/>
                    <a:gd name="connsiteY617" fmla="*/ 376030 h 688948"/>
                    <a:gd name="connsiteX618" fmla="*/ 41522 w 599099"/>
                    <a:gd name="connsiteY618" fmla="*/ 374517 h 688948"/>
                    <a:gd name="connsiteX619" fmla="*/ 39377 w 599099"/>
                    <a:gd name="connsiteY619" fmla="*/ 371028 h 688948"/>
                    <a:gd name="connsiteX620" fmla="*/ 37585 w 599099"/>
                    <a:gd name="connsiteY620" fmla="*/ 370673 h 688948"/>
                    <a:gd name="connsiteX621" fmla="*/ 35914 w 599099"/>
                    <a:gd name="connsiteY621" fmla="*/ 370356 h 688948"/>
                    <a:gd name="connsiteX622" fmla="*/ 33354 w 599099"/>
                    <a:gd name="connsiteY622" fmla="*/ 367415 h 688948"/>
                    <a:gd name="connsiteX623" fmla="*/ 33074 w 599099"/>
                    <a:gd name="connsiteY623" fmla="*/ 365634 h 688948"/>
                    <a:gd name="connsiteX624" fmla="*/ 32196 w 599099"/>
                    <a:gd name="connsiteY624" fmla="*/ 359776 h 688948"/>
                    <a:gd name="connsiteX625" fmla="*/ 32135 w 599099"/>
                    <a:gd name="connsiteY625" fmla="*/ 359203 h 688948"/>
                    <a:gd name="connsiteX626" fmla="*/ 31416 w 599099"/>
                    <a:gd name="connsiteY626" fmla="*/ 350783 h 688948"/>
                    <a:gd name="connsiteX627" fmla="*/ 31355 w 599099"/>
                    <a:gd name="connsiteY627" fmla="*/ 350063 h 688948"/>
                    <a:gd name="connsiteX628" fmla="*/ 30075 w 599099"/>
                    <a:gd name="connsiteY628" fmla="*/ 348208 h 688948"/>
                    <a:gd name="connsiteX629" fmla="*/ 29417 w 599099"/>
                    <a:gd name="connsiteY629" fmla="*/ 347256 h 688948"/>
                    <a:gd name="connsiteX630" fmla="*/ 29063 w 599099"/>
                    <a:gd name="connsiteY630" fmla="*/ 346585 h 688948"/>
                    <a:gd name="connsiteX631" fmla="*/ 28076 w 599099"/>
                    <a:gd name="connsiteY631" fmla="*/ 344706 h 688948"/>
                    <a:gd name="connsiteX632" fmla="*/ 27612 w 599099"/>
                    <a:gd name="connsiteY632" fmla="*/ 343839 h 688948"/>
                    <a:gd name="connsiteX633" fmla="*/ 27247 w 599099"/>
                    <a:gd name="connsiteY633" fmla="*/ 342607 h 688948"/>
                    <a:gd name="connsiteX634" fmla="*/ 26601 w 599099"/>
                    <a:gd name="connsiteY634" fmla="*/ 340386 h 688948"/>
                    <a:gd name="connsiteX635" fmla="*/ 26576 w 599099"/>
                    <a:gd name="connsiteY635" fmla="*/ 337885 h 688948"/>
                    <a:gd name="connsiteX636" fmla="*/ 26552 w 599099"/>
                    <a:gd name="connsiteY636" fmla="*/ 336371 h 688948"/>
                    <a:gd name="connsiteX637" fmla="*/ 26540 w 599099"/>
                    <a:gd name="connsiteY637" fmla="*/ 335383 h 688948"/>
                    <a:gd name="connsiteX638" fmla="*/ 26527 w 599099"/>
                    <a:gd name="connsiteY638" fmla="*/ 333528 h 688948"/>
                    <a:gd name="connsiteX639" fmla="*/ 26601 w 599099"/>
                    <a:gd name="connsiteY639" fmla="*/ 330978 h 688948"/>
                    <a:gd name="connsiteX640" fmla="*/ 26649 w 599099"/>
                    <a:gd name="connsiteY640" fmla="*/ 329233 h 688948"/>
                    <a:gd name="connsiteX641" fmla="*/ 25954 w 599099"/>
                    <a:gd name="connsiteY641" fmla="*/ 327658 h 688948"/>
                    <a:gd name="connsiteX642" fmla="*/ 25162 w 599099"/>
                    <a:gd name="connsiteY642" fmla="*/ 326182 h 688948"/>
                    <a:gd name="connsiteX643" fmla="*/ 24406 w 599099"/>
                    <a:gd name="connsiteY643" fmla="*/ 324766 h 688948"/>
                    <a:gd name="connsiteX644" fmla="*/ 23016 w 599099"/>
                    <a:gd name="connsiteY644" fmla="*/ 324290 h 688948"/>
                    <a:gd name="connsiteX645" fmla="*/ 20249 w 599099"/>
                    <a:gd name="connsiteY645" fmla="*/ 323363 h 688948"/>
                    <a:gd name="connsiteX646" fmla="*/ 19286 w 599099"/>
                    <a:gd name="connsiteY646" fmla="*/ 323034 h 688948"/>
                    <a:gd name="connsiteX647" fmla="*/ 18811 w 599099"/>
                    <a:gd name="connsiteY647" fmla="*/ 323058 h 688948"/>
                    <a:gd name="connsiteX648" fmla="*/ 17896 w 599099"/>
                    <a:gd name="connsiteY648" fmla="*/ 323095 h 688948"/>
                    <a:gd name="connsiteX649" fmla="*/ 10886 w 599099"/>
                    <a:gd name="connsiteY649" fmla="*/ 323351 h 688948"/>
                    <a:gd name="connsiteX650" fmla="*/ 9679 w 599099"/>
                    <a:gd name="connsiteY650" fmla="*/ 323192 h 688948"/>
                    <a:gd name="connsiteX651" fmla="*/ 4352 w 599099"/>
                    <a:gd name="connsiteY651" fmla="*/ 322484 h 688948"/>
                    <a:gd name="connsiteX652" fmla="*/ 2536 w 599099"/>
                    <a:gd name="connsiteY652" fmla="*/ 322240 h 688948"/>
                    <a:gd name="connsiteX653" fmla="*/ 1792 w 599099"/>
                    <a:gd name="connsiteY653" fmla="*/ 321045 h 688948"/>
                    <a:gd name="connsiteX654" fmla="*/ 829 w 599099"/>
                    <a:gd name="connsiteY654" fmla="*/ 319495 h 688948"/>
                    <a:gd name="connsiteX655" fmla="*/ 0 w 599099"/>
                    <a:gd name="connsiteY655" fmla="*/ 318165 h 688948"/>
                    <a:gd name="connsiteX656" fmla="*/ 1524 w 599099"/>
                    <a:gd name="connsiteY656" fmla="*/ 316871 h 688948"/>
                    <a:gd name="connsiteX657" fmla="*/ 3767 w 599099"/>
                    <a:gd name="connsiteY657" fmla="*/ 314980 h 688948"/>
                    <a:gd name="connsiteX658" fmla="*/ 8534 w 599099"/>
                    <a:gd name="connsiteY658" fmla="*/ 313442 h 688948"/>
                    <a:gd name="connsiteX659" fmla="*/ 9667 w 599099"/>
                    <a:gd name="connsiteY659" fmla="*/ 313076 h 688948"/>
                    <a:gd name="connsiteX660" fmla="*/ 15226 w 599099"/>
                    <a:gd name="connsiteY660" fmla="*/ 310904 h 688948"/>
                    <a:gd name="connsiteX661" fmla="*/ 16860 w 599099"/>
                    <a:gd name="connsiteY661" fmla="*/ 310270 h 688948"/>
                    <a:gd name="connsiteX662" fmla="*/ 18128 w 599099"/>
                    <a:gd name="connsiteY662" fmla="*/ 307865 h 688948"/>
                    <a:gd name="connsiteX663" fmla="*/ 18469 w 599099"/>
                    <a:gd name="connsiteY663" fmla="*/ 307219 h 688948"/>
                    <a:gd name="connsiteX664" fmla="*/ 18932 w 599099"/>
                    <a:gd name="connsiteY664" fmla="*/ 306328 h 688948"/>
                    <a:gd name="connsiteX665" fmla="*/ 20334 w 599099"/>
                    <a:gd name="connsiteY665" fmla="*/ 302508 h 688948"/>
                    <a:gd name="connsiteX666" fmla="*/ 21212 w 599099"/>
                    <a:gd name="connsiteY666" fmla="*/ 300117 h 688948"/>
                    <a:gd name="connsiteX667" fmla="*/ 24406 w 599099"/>
                    <a:gd name="connsiteY667" fmla="*/ 298567 h 688948"/>
                    <a:gd name="connsiteX668" fmla="*/ 25589 w 599099"/>
                    <a:gd name="connsiteY668" fmla="*/ 298177 h 688948"/>
                    <a:gd name="connsiteX669" fmla="*/ 27295 w 599099"/>
                    <a:gd name="connsiteY669" fmla="*/ 297603 h 688948"/>
                    <a:gd name="connsiteX670" fmla="*/ 28868 w 599099"/>
                    <a:gd name="connsiteY670" fmla="*/ 296504 h 688948"/>
                    <a:gd name="connsiteX671" fmla="*/ 30441 w 599099"/>
                    <a:gd name="connsiteY671" fmla="*/ 295419 h 688948"/>
                    <a:gd name="connsiteX672" fmla="*/ 32696 w 599099"/>
                    <a:gd name="connsiteY672" fmla="*/ 294699 h 688948"/>
                    <a:gd name="connsiteX673" fmla="*/ 34951 w 599099"/>
                    <a:gd name="connsiteY673" fmla="*/ 293978 h 688948"/>
                    <a:gd name="connsiteX674" fmla="*/ 36597 w 599099"/>
                    <a:gd name="connsiteY674" fmla="*/ 292563 h 688948"/>
                    <a:gd name="connsiteX675" fmla="*/ 37828 w 599099"/>
                    <a:gd name="connsiteY675" fmla="*/ 291502 h 688948"/>
                    <a:gd name="connsiteX676" fmla="*/ 41803 w 599099"/>
                    <a:gd name="connsiteY676" fmla="*/ 289195 h 688948"/>
                    <a:gd name="connsiteX677" fmla="*/ 43595 w 599099"/>
                    <a:gd name="connsiteY677" fmla="*/ 288719 h 688948"/>
                    <a:gd name="connsiteX678" fmla="*/ 45618 w 599099"/>
                    <a:gd name="connsiteY678" fmla="*/ 288170 h 688948"/>
                    <a:gd name="connsiteX679" fmla="*/ 47325 w 599099"/>
                    <a:gd name="connsiteY679" fmla="*/ 286498 h 688948"/>
                    <a:gd name="connsiteX680" fmla="*/ 48691 w 599099"/>
                    <a:gd name="connsiteY680" fmla="*/ 285168 h 688948"/>
                    <a:gd name="connsiteX681" fmla="*/ 52701 w 599099"/>
                    <a:gd name="connsiteY681" fmla="*/ 281861 h 688948"/>
                    <a:gd name="connsiteX682" fmla="*/ 55444 w 599099"/>
                    <a:gd name="connsiteY682" fmla="*/ 280238 h 688948"/>
                    <a:gd name="connsiteX683" fmla="*/ 57261 w 599099"/>
                    <a:gd name="connsiteY683" fmla="*/ 279152 h 688948"/>
                    <a:gd name="connsiteX684" fmla="*/ 57870 w 599099"/>
                    <a:gd name="connsiteY684" fmla="*/ 277127 h 688948"/>
                    <a:gd name="connsiteX685" fmla="*/ 59248 w 599099"/>
                    <a:gd name="connsiteY685" fmla="*/ 272575 h 688948"/>
                    <a:gd name="connsiteX686" fmla="*/ 59406 w 599099"/>
                    <a:gd name="connsiteY686" fmla="*/ 272062 h 688948"/>
                    <a:gd name="connsiteX687" fmla="*/ 59601 w 599099"/>
                    <a:gd name="connsiteY687" fmla="*/ 271135 h 688948"/>
                    <a:gd name="connsiteX688" fmla="*/ 60248 w 599099"/>
                    <a:gd name="connsiteY688" fmla="*/ 268121 h 688948"/>
                    <a:gd name="connsiteX689" fmla="*/ 60686 w 599099"/>
                    <a:gd name="connsiteY689" fmla="*/ 266071 h 688948"/>
                    <a:gd name="connsiteX690" fmla="*/ 61174 w 599099"/>
                    <a:gd name="connsiteY690" fmla="*/ 263557 h 688948"/>
                    <a:gd name="connsiteX691" fmla="*/ 61320 w 599099"/>
                    <a:gd name="connsiteY691" fmla="*/ 262788 h 688948"/>
                    <a:gd name="connsiteX692" fmla="*/ 61723 w 599099"/>
                    <a:gd name="connsiteY692" fmla="*/ 260738 h 688948"/>
                    <a:gd name="connsiteX693" fmla="*/ 62137 w 599099"/>
                    <a:gd name="connsiteY693" fmla="*/ 259286 h 688948"/>
                    <a:gd name="connsiteX694" fmla="*/ 62698 w 599099"/>
                    <a:gd name="connsiteY694" fmla="*/ 257346 h 688948"/>
                    <a:gd name="connsiteX695" fmla="*/ 64429 w 599099"/>
                    <a:gd name="connsiteY695" fmla="*/ 251354 h 688948"/>
                    <a:gd name="connsiteX696" fmla="*/ 64868 w 599099"/>
                    <a:gd name="connsiteY696" fmla="*/ 249853 h 688948"/>
                    <a:gd name="connsiteX697" fmla="*/ 65148 w 599099"/>
                    <a:gd name="connsiteY697" fmla="*/ 248865 h 688948"/>
                    <a:gd name="connsiteX698" fmla="*/ 65843 w 599099"/>
                    <a:gd name="connsiteY698" fmla="*/ 246876 h 688948"/>
                    <a:gd name="connsiteX699" fmla="*/ 67769 w 599099"/>
                    <a:gd name="connsiteY699" fmla="*/ 241397 h 688948"/>
                    <a:gd name="connsiteX700" fmla="*/ 68294 w 599099"/>
                    <a:gd name="connsiteY700" fmla="*/ 239908 h 688948"/>
                    <a:gd name="connsiteX701" fmla="*/ 68818 w 599099"/>
                    <a:gd name="connsiteY701" fmla="*/ 238407 h 688948"/>
                    <a:gd name="connsiteX702" fmla="*/ 69440 w 599099"/>
                    <a:gd name="connsiteY702" fmla="*/ 235893 h 688948"/>
                    <a:gd name="connsiteX703" fmla="*/ 70305 w 599099"/>
                    <a:gd name="connsiteY703" fmla="*/ 232367 h 688948"/>
                    <a:gd name="connsiteX704" fmla="*/ 70427 w 599099"/>
                    <a:gd name="connsiteY704" fmla="*/ 231866 h 688948"/>
                    <a:gd name="connsiteX705" fmla="*/ 71049 w 599099"/>
                    <a:gd name="connsiteY705" fmla="*/ 229352 h 688948"/>
                    <a:gd name="connsiteX706" fmla="*/ 72304 w 599099"/>
                    <a:gd name="connsiteY706" fmla="*/ 222690 h 688948"/>
                    <a:gd name="connsiteX707" fmla="*/ 72707 w 599099"/>
                    <a:gd name="connsiteY707" fmla="*/ 220554 h 688948"/>
                    <a:gd name="connsiteX708" fmla="*/ 75608 w 599099"/>
                    <a:gd name="connsiteY708" fmla="*/ 217211 h 688948"/>
                    <a:gd name="connsiteX709" fmla="*/ 76815 w 599099"/>
                    <a:gd name="connsiteY709" fmla="*/ 216173 h 688948"/>
                    <a:gd name="connsiteX710" fmla="*/ 78485 w 599099"/>
                    <a:gd name="connsiteY710" fmla="*/ 214733 h 688948"/>
                    <a:gd name="connsiteX711" fmla="*/ 78546 w 599099"/>
                    <a:gd name="connsiteY711" fmla="*/ 212573 h 688948"/>
                    <a:gd name="connsiteX712" fmla="*/ 78595 w 599099"/>
                    <a:gd name="connsiteY712" fmla="*/ 210743 h 688948"/>
                    <a:gd name="connsiteX713" fmla="*/ 78619 w 599099"/>
                    <a:gd name="connsiteY713" fmla="*/ 209889 h 688948"/>
                    <a:gd name="connsiteX714" fmla="*/ 78424 w 599099"/>
                    <a:gd name="connsiteY714" fmla="*/ 208913 h 688948"/>
                    <a:gd name="connsiteX715" fmla="*/ 78010 w 599099"/>
                    <a:gd name="connsiteY715" fmla="*/ 206863 h 688948"/>
                    <a:gd name="connsiteX716" fmla="*/ 77400 w 599099"/>
                    <a:gd name="connsiteY716" fmla="*/ 203861 h 688948"/>
                    <a:gd name="connsiteX717" fmla="*/ 76949 w 599099"/>
                    <a:gd name="connsiteY717" fmla="*/ 202018 h 688948"/>
                    <a:gd name="connsiteX718" fmla="*/ 76730 w 599099"/>
                    <a:gd name="connsiteY718" fmla="*/ 201139 h 688948"/>
                    <a:gd name="connsiteX719" fmla="*/ 76413 w 599099"/>
                    <a:gd name="connsiteY719" fmla="*/ 199834 h 688948"/>
                    <a:gd name="connsiteX720" fmla="*/ 75633 w 599099"/>
                    <a:gd name="connsiteY720" fmla="*/ 197564 h 688948"/>
                    <a:gd name="connsiteX721" fmla="*/ 75133 w 599099"/>
                    <a:gd name="connsiteY721" fmla="*/ 196112 h 688948"/>
                    <a:gd name="connsiteX722" fmla="*/ 74474 w 599099"/>
                    <a:gd name="connsiteY722" fmla="*/ 194196 h 688948"/>
                    <a:gd name="connsiteX723" fmla="*/ 71317 w 599099"/>
                    <a:gd name="connsiteY723" fmla="*/ 192866 h 688948"/>
                    <a:gd name="connsiteX724" fmla="*/ 70464 w 599099"/>
                    <a:gd name="connsiteY724" fmla="*/ 192512 h 688948"/>
                    <a:gd name="connsiteX725" fmla="*/ 68123 w 599099"/>
                    <a:gd name="connsiteY725" fmla="*/ 189681 h 688948"/>
                    <a:gd name="connsiteX726" fmla="*/ 68135 w 599099"/>
                    <a:gd name="connsiteY726" fmla="*/ 187350 h 688948"/>
                    <a:gd name="connsiteX727" fmla="*/ 68160 w 599099"/>
                    <a:gd name="connsiteY727" fmla="*/ 184580 h 688948"/>
                    <a:gd name="connsiteX728" fmla="*/ 67355 w 599099"/>
                    <a:gd name="connsiteY728" fmla="*/ 181090 h 688948"/>
                    <a:gd name="connsiteX729" fmla="*/ 67148 w 599099"/>
                    <a:gd name="connsiteY729" fmla="*/ 180236 h 688948"/>
                    <a:gd name="connsiteX730" fmla="*/ 66282 w 599099"/>
                    <a:gd name="connsiteY730" fmla="*/ 178735 h 688948"/>
                    <a:gd name="connsiteX731" fmla="*/ 65282 w 599099"/>
                    <a:gd name="connsiteY731" fmla="*/ 176990 h 688948"/>
                    <a:gd name="connsiteX732" fmla="*/ 65599 w 599099"/>
                    <a:gd name="connsiteY732" fmla="*/ 174378 h 688948"/>
                    <a:gd name="connsiteX733" fmla="*/ 66416 w 599099"/>
                    <a:gd name="connsiteY733" fmla="*/ 167569 h 688948"/>
                    <a:gd name="connsiteX734" fmla="*/ 66294 w 599099"/>
                    <a:gd name="connsiteY734" fmla="*/ 165580 h 688948"/>
                    <a:gd name="connsiteX735" fmla="*/ 65904 w 599099"/>
                    <a:gd name="connsiteY735" fmla="*/ 159735 h 688948"/>
                    <a:gd name="connsiteX736" fmla="*/ 65843 w 599099"/>
                    <a:gd name="connsiteY736" fmla="*/ 158710 h 688948"/>
                    <a:gd name="connsiteX737" fmla="*/ 65587 w 599099"/>
                    <a:gd name="connsiteY737" fmla="*/ 157429 h 688948"/>
                    <a:gd name="connsiteX738" fmla="*/ 65246 w 599099"/>
                    <a:gd name="connsiteY738" fmla="*/ 155659 h 688948"/>
                    <a:gd name="connsiteX739" fmla="*/ 65112 w 599099"/>
                    <a:gd name="connsiteY739" fmla="*/ 154976 h 688948"/>
                    <a:gd name="connsiteX740" fmla="*/ 63307 w 599099"/>
                    <a:gd name="connsiteY740" fmla="*/ 151974 h 688948"/>
                    <a:gd name="connsiteX741" fmla="*/ 62905 w 599099"/>
                    <a:gd name="connsiteY741" fmla="*/ 151291 h 688948"/>
                    <a:gd name="connsiteX742" fmla="*/ 61966 w 599099"/>
                    <a:gd name="connsiteY742" fmla="*/ 150156 h 688948"/>
                    <a:gd name="connsiteX743" fmla="*/ 60418 w 599099"/>
                    <a:gd name="connsiteY743" fmla="*/ 148265 h 688948"/>
                    <a:gd name="connsiteX744" fmla="*/ 60930 w 599099"/>
                    <a:gd name="connsiteY744" fmla="*/ 145775 h 688948"/>
                    <a:gd name="connsiteX745" fmla="*/ 61235 w 599099"/>
                    <a:gd name="connsiteY745" fmla="*/ 144286 h 688948"/>
                    <a:gd name="connsiteX746" fmla="*/ 61284 w 599099"/>
                    <a:gd name="connsiteY746" fmla="*/ 142541 h 688948"/>
                    <a:gd name="connsiteX747" fmla="*/ 61369 w 599099"/>
                    <a:gd name="connsiteY747" fmla="*/ 139722 h 688948"/>
                    <a:gd name="connsiteX748" fmla="*/ 60625 w 599099"/>
                    <a:gd name="connsiteY748" fmla="*/ 138161 h 688948"/>
                    <a:gd name="connsiteX749" fmla="*/ 59906 w 599099"/>
                    <a:gd name="connsiteY749" fmla="*/ 136684 h 688948"/>
                    <a:gd name="connsiteX750" fmla="*/ 59333 w 599099"/>
                    <a:gd name="connsiteY750" fmla="*/ 135464 h 688948"/>
                    <a:gd name="connsiteX751" fmla="*/ 58736 w 599099"/>
                    <a:gd name="connsiteY751" fmla="*/ 134219 h 688948"/>
                    <a:gd name="connsiteX752" fmla="*/ 57431 w 599099"/>
                    <a:gd name="connsiteY752" fmla="*/ 132925 h 688948"/>
                    <a:gd name="connsiteX753" fmla="*/ 56127 w 599099"/>
                    <a:gd name="connsiteY753" fmla="*/ 131632 h 688948"/>
                    <a:gd name="connsiteX754" fmla="*/ 55469 w 599099"/>
                    <a:gd name="connsiteY754" fmla="*/ 130973 h 688948"/>
                    <a:gd name="connsiteX755" fmla="*/ 54749 w 599099"/>
                    <a:gd name="connsiteY755" fmla="*/ 130314 h 688948"/>
                    <a:gd name="connsiteX756" fmla="*/ 51470 w 599099"/>
                    <a:gd name="connsiteY756" fmla="*/ 127300 h 688948"/>
                    <a:gd name="connsiteX757" fmla="*/ 50019 w 599099"/>
                    <a:gd name="connsiteY757" fmla="*/ 125958 h 688948"/>
                    <a:gd name="connsiteX758" fmla="*/ 49105 w 599099"/>
                    <a:gd name="connsiteY758" fmla="*/ 124322 h 688948"/>
                    <a:gd name="connsiteX759" fmla="*/ 48288 w 599099"/>
                    <a:gd name="connsiteY759" fmla="*/ 122895 h 688948"/>
                    <a:gd name="connsiteX760" fmla="*/ 46521 w 599099"/>
                    <a:gd name="connsiteY760" fmla="*/ 119759 h 688948"/>
                    <a:gd name="connsiteX761" fmla="*/ 45765 w 599099"/>
                    <a:gd name="connsiteY761" fmla="*/ 118404 h 688948"/>
                    <a:gd name="connsiteX762" fmla="*/ 45228 w 599099"/>
                    <a:gd name="connsiteY762" fmla="*/ 116403 h 688948"/>
                    <a:gd name="connsiteX763" fmla="*/ 43741 w 599099"/>
                    <a:gd name="connsiteY763" fmla="*/ 110912 h 688948"/>
                    <a:gd name="connsiteX764" fmla="*/ 43424 w 599099"/>
                    <a:gd name="connsiteY764" fmla="*/ 110070 h 688948"/>
                    <a:gd name="connsiteX765" fmla="*/ 41376 w 599099"/>
                    <a:gd name="connsiteY765" fmla="*/ 104554 h 688948"/>
                    <a:gd name="connsiteX766" fmla="*/ 40632 w 599099"/>
                    <a:gd name="connsiteY766" fmla="*/ 102540 h 688948"/>
                    <a:gd name="connsiteX767" fmla="*/ 40413 w 599099"/>
                    <a:gd name="connsiteY767" fmla="*/ 100393 h 688948"/>
                    <a:gd name="connsiteX768" fmla="*/ 39877 w 599099"/>
                    <a:gd name="connsiteY768" fmla="*/ 95023 h 688948"/>
                    <a:gd name="connsiteX769" fmla="*/ 39767 w 599099"/>
                    <a:gd name="connsiteY769" fmla="*/ 93949 h 688948"/>
                    <a:gd name="connsiteX770" fmla="*/ 39755 w 599099"/>
                    <a:gd name="connsiteY770" fmla="*/ 92510 h 688948"/>
                    <a:gd name="connsiteX771" fmla="*/ 39730 w 599099"/>
                    <a:gd name="connsiteY771" fmla="*/ 91057 h 688948"/>
                    <a:gd name="connsiteX772" fmla="*/ 39694 w 599099"/>
                    <a:gd name="connsiteY772" fmla="*/ 88092 h 688948"/>
                    <a:gd name="connsiteX773" fmla="*/ 39694 w 599099"/>
                    <a:gd name="connsiteY773" fmla="*/ 86847 h 688948"/>
                    <a:gd name="connsiteX774" fmla="*/ 39742 w 599099"/>
                    <a:gd name="connsiteY774" fmla="*/ 85066 h 688948"/>
                    <a:gd name="connsiteX775" fmla="*/ 39803 w 599099"/>
                    <a:gd name="connsiteY775" fmla="*/ 83345 h 688948"/>
                    <a:gd name="connsiteX776" fmla="*/ 39840 w 599099"/>
                    <a:gd name="connsiteY776" fmla="*/ 82577 h 688948"/>
                    <a:gd name="connsiteX777" fmla="*/ 39938 w 599099"/>
                    <a:gd name="connsiteY777" fmla="*/ 80978 h 688948"/>
                    <a:gd name="connsiteX778" fmla="*/ 40230 w 599099"/>
                    <a:gd name="connsiteY778" fmla="*/ 76207 h 688948"/>
                    <a:gd name="connsiteX779" fmla="*/ 40364 w 599099"/>
                    <a:gd name="connsiteY779" fmla="*/ 74059 h 688948"/>
                    <a:gd name="connsiteX780" fmla="*/ 40754 w 599099"/>
                    <a:gd name="connsiteY780" fmla="*/ 71899 h 688948"/>
                    <a:gd name="connsiteX781" fmla="*/ 42034 w 599099"/>
                    <a:gd name="connsiteY781" fmla="*/ 64956 h 688948"/>
                    <a:gd name="connsiteX782" fmla="*/ 43034 w 599099"/>
                    <a:gd name="connsiteY782" fmla="*/ 59818 h 688948"/>
                    <a:gd name="connsiteX783" fmla="*/ 43131 w 599099"/>
                    <a:gd name="connsiteY783" fmla="*/ 59318 h 688948"/>
                    <a:gd name="connsiteX784" fmla="*/ 43363 w 599099"/>
                    <a:gd name="connsiteY784" fmla="*/ 58134 h 688948"/>
                    <a:gd name="connsiteX785" fmla="*/ 43778 w 599099"/>
                    <a:gd name="connsiteY785" fmla="*/ 56926 h 688948"/>
                    <a:gd name="connsiteX786" fmla="*/ 44924 w 599099"/>
                    <a:gd name="connsiteY786" fmla="*/ 53607 h 688948"/>
                    <a:gd name="connsiteX787" fmla="*/ 45241 w 599099"/>
                    <a:gd name="connsiteY787" fmla="*/ 52704 h 688948"/>
                    <a:gd name="connsiteX788" fmla="*/ 45533 w 599099"/>
                    <a:gd name="connsiteY788" fmla="*/ 52106 h 688948"/>
                    <a:gd name="connsiteX789" fmla="*/ 46911 w 599099"/>
                    <a:gd name="connsiteY789" fmla="*/ 49336 h 688948"/>
                    <a:gd name="connsiteX790" fmla="*/ 47557 w 599099"/>
                    <a:gd name="connsiteY790" fmla="*/ 48042 h 688948"/>
                    <a:gd name="connsiteX791" fmla="*/ 48544 w 599099"/>
                    <a:gd name="connsiteY791" fmla="*/ 46981 h 688948"/>
                    <a:gd name="connsiteX792" fmla="*/ 49654 w 599099"/>
                    <a:gd name="connsiteY792" fmla="*/ 45821 h 688948"/>
                    <a:gd name="connsiteX793" fmla="*/ 50763 w 599099"/>
                    <a:gd name="connsiteY793" fmla="*/ 44662 h 688948"/>
                    <a:gd name="connsiteX794" fmla="*/ 52043 w 599099"/>
                    <a:gd name="connsiteY794" fmla="*/ 43832 h 688948"/>
                    <a:gd name="connsiteX795" fmla="*/ 56627 w 599099"/>
                    <a:gd name="connsiteY795" fmla="*/ 40855 h 688948"/>
                    <a:gd name="connsiteX796" fmla="*/ 57053 w 599099"/>
                    <a:gd name="connsiteY796" fmla="*/ 40574 h 688948"/>
                    <a:gd name="connsiteX797" fmla="*/ 60686 w 599099"/>
                    <a:gd name="connsiteY797" fmla="*/ 38268 h 688948"/>
                    <a:gd name="connsiteX798" fmla="*/ 61491 w 599099"/>
                    <a:gd name="connsiteY798" fmla="*/ 37756 h 688948"/>
                    <a:gd name="connsiteX799" fmla="*/ 63051 w 599099"/>
                    <a:gd name="connsiteY799" fmla="*/ 36767 h 688948"/>
                    <a:gd name="connsiteX800" fmla="*/ 63990 w 599099"/>
                    <a:gd name="connsiteY800" fmla="*/ 35974 h 688948"/>
                    <a:gd name="connsiteX801" fmla="*/ 65478 w 599099"/>
                    <a:gd name="connsiteY801" fmla="*/ 34729 h 688948"/>
                    <a:gd name="connsiteX802" fmla="*/ 67708 w 599099"/>
                    <a:gd name="connsiteY802" fmla="*/ 32850 h 688948"/>
                    <a:gd name="connsiteX803" fmla="*/ 70098 w 599099"/>
                    <a:gd name="connsiteY803" fmla="*/ 30885 h 688948"/>
                    <a:gd name="connsiteX804" fmla="*/ 71366 w 599099"/>
                    <a:gd name="connsiteY804" fmla="*/ 30104 h 688948"/>
                    <a:gd name="connsiteX805" fmla="*/ 78461 w 599099"/>
                    <a:gd name="connsiteY805" fmla="*/ 25711 h 688948"/>
                    <a:gd name="connsiteX806" fmla="*/ 82423 w 599099"/>
                    <a:gd name="connsiteY806" fmla="*/ 22880 h 688948"/>
                    <a:gd name="connsiteX807" fmla="*/ 83618 w 599099"/>
                    <a:gd name="connsiteY807" fmla="*/ 22014 h 688948"/>
                    <a:gd name="connsiteX808" fmla="*/ 84812 w 599099"/>
                    <a:gd name="connsiteY808" fmla="*/ 21159 h 688948"/>
                    <a:gd name="connsiteX809" fmla="*/ 86080 w 599099"/>
                    <a:gd name="connsiteY809" fmla="*/ 20147 h 688948"/>
                    <a:gd name="connsiteX810" fmla="*/ 90274 w 599099"/>
                    <a:gd name="connsiteY810" fmla="*/ 16767 h 688948"/>
                    <a:gd name="connsiteX811" fmla="*/ 93907 w 599099"/>
                    <a:gd name="connsiteY811" fmla="*/ 13716 h 688948"/>
                    <a:gd name="connsiteX812" fmla="*/ 94870 w 599099"/>
                    <a:gd name="connsiteY812" fmla="*/ 12910 h 688948"/>
                    <a:gd name="connsiteX813" fmla="*/ 95492 w 599099"/>
                    <a:gd name="connsiteY813" fmla="*/ 12117 h 688948"/>
                    <a:gd name="connsiteX814" fmla="*/ 96894 w 599099"/>
                    <a:gd name="connsiteY814" fmla="*/ 10336 h 688948"/>
                    <a:gd name="connsiteX815" fmla="*/ 97930 w 599099"/>
                    <a:gd name="connsiteY815" fmla="*/ 9005 h 688948"/>
                    <a:gd name="connsiteX816" fmla="*/ 98113 w 599099"/>
                    <a:gd name="connsiteY816" fmla="*/ 7553 h 688948"/>
                    <a:gd name="connsiteX817" fmla="*/ 98320 w 599099"/>
                    <a:gd name="connsiteY817" fmla="*/ 5967 h 688948"/>
                    <a:gd name="connsiteX818" fmla="*/ 98478 w 599099"/>
                    <a:gd name="connsiteY818" fmla="*/ 4747 h 688948"/>
                    <a:gd name="connsiteX819" fmla="*/ 98296 w 599099"/>
                    <a:gd name="connsiteY819" fmla="*/ 3038 h 688948"/>
                    <a:gd name="connsiteX820" fmla="*/ 98174 w 599099"/>
                    <a:gd name="connsiteY820" fmla="*/ 2001 h 688948"/>
                    <a:gd name="connsiteX821" fmla="*/ 98759 w 599099"/>
                    <a:gd name="connsiteY821" fmla="*/ 1952 h 688948"/>
                    <a:gd name="connsiteX822" fmla="*/ 101148 w 599099"/>
                    <a:gd name="connsiteY822" fmla="*/ 1720 h 688948"/>
                    <a:gd name="connsiteX823" fmla="*/ 105000 w 599099"/>
                    <a:gd name="connsiteY823" fmla="*/ 598 h 688948"/>
                    <a:gd name="connsiteX824" fmla="*/ 106598 w 599099"/>
                    <a:gd name="connsiteY824" fmla="*/ 134 h 688948"/>
                    <a:gd name="connsiteX825" fmla="*/ 108475 w 599099"/>
                    <a:gd name="connsiteY825" fmla="*/ 98 h 688948"/>
                    <a:gd name="connsiteX826" fmla="*/ 112437 w 599099"/>
                    <a:gd name="connsiteY826" fmla="*/ 0 h 688948"/>
                    <a:gd name="connsiteX827" fmla="*/ 117289 w 599099"/>
                    <a:gd name="connsiteY827" fmla="*/ 122 h 688948"/>
                    <a:gd name="connsiteX828" fmla="*/ 119179 w 599099"/>
                    <a:gd name="connsiteY828" fmla="*/ 159 h 688948"/>
                    <a:gd name="connsiteX829" fmla="*/ 121373 w 599099"/>
                    <a:gd name="connsiteY829" fmla="*/ 878 h 688948"/>
                    <a:gd name="connsiteX830" fmla="*/ 124445 w 599099"/>
                    <a:gd name="connsiteY830" fmla="*/ 1891 h 688948"/>
                    <a:gd name="connsiteX831" fmla="*/ 128358 w 599099"/>
                    <a:gd name="connsiteY831" fmla="*/ 2843 h 688948"/>
                    <a:gd name="connsiteX832" fmla="*/ 132979 w 599099"/>
                    <a:gd name="connsiteY832" fmla="*/ 3844 h 688948"/>
                    <a:gd name="connsiteX833" fmla="*/ 134344 w 599099"/>
                    <a:gd name="connsiteY833" fmla="*/ 4137 h 688948"/>
                    <a:gd name="connsiteX834" fmla="*/ 136502 w 599099"/>
                    <a:gd name="connsiteY834" fmla="*/ 5491 h 688948"/>
                    <a:gd name="connsiteX835" fmla="*/ 136990 w 599099"/>
                    <a:gd name="connsiteY835" fmla="*/ 6028 h 688948"/>
                    <a:gd name="connsiteX836" fmla="*/ 137928 w 599099"/>
                    <a:gd name="connsiteY836" fmla="*/ 7041 h 688948"/>
                    <a:gd name="connsiteX837" fmla="*/ 139013 w 599099"/>
                    <a:gd name="connsiteY837" fmla="*/ 8212 h 688948"/>
                    <a:gd name="connsiteX838" fmla="*/ 139220 w 599099"/>
                    <a:gd name="connsiteY838" fmla="*/ 10055 h 688948"/>
                    <a:gd name="connsiteX839" fmla="*/ 139355 w 599099"/>
                    <a:gd name="connsiteY839" fmla="*/ 11226 h 688948"/>
                    <a:gd name="connsiteX840" fmla="*/ 139476 w 599099"/>
                    <a:gd name="connsiteY840" fmla="*/ 12276 h 688948"/>
                    <a:gd name="connsiteX841" fmla="*/ 139318 w 599099"/>
                    <a:gd name="connsiteY841" fmla="*/ 13325 h 688948"/>
                    <a:gd name="connsiteX842" fmla="*/ 138513 w 599099"/>
                    <a:gd name="connsiteY842" fmla="*/ 18719 h 688948"/>
                    <a:gd name="connsiteX843" fmla="*/ 138355 w 599099"/>
                    <a:gd name="connsiteY843" fmla="*/ 19805 h 688948"/>
                    <a:gd name="connsiteX844" fmla="*/ 137953 w 599099"/>
                    <a:gd name="connsiteY844" fmla="*/ 21355 h 688948"/>
                    <a:gd name="connsiteX845" fmla="*/ 137684 w 599099"/>
                    <a:gd name="connsiteY845" fmla="*/ 22380 h 688948"/>
                    <a:gd name="connsiteX846" fmla="*/ 136990 w 599099"/>
                    <a:gd name="connsiteY846" fmla="*/ 25040 h 688948"/>
                    <a:gd name="connsiteX847" fmla="*/ 135941 w 599099"/>
                    <a:gd name="connsiteY847" fmla="*/ 29397 h 688948"/>
                    <a:gd name="connsiteX848" fmla="*/ 135344 w 599099"/>
                    <a:gd name="connsiteY848" fmla="*/ 31862 h 688948"/>
                    <a:gd name="connsiteX849" fmla="*/ 136477 w 599099"/>
                    <a:gd name="connsiteY849" fmla="*/ 33546 h 688948"/>
                    <a:gd name="connsiteX850" fmla="*/ 138001 w 599099"/>
                    <a:gd name="connsiteY850" fmla="*/ 35803 h 688948"/>
                    <a:gd name="connsiteX851" fmla="*/ 143000 w 599099"/>
                    <a:gd name="connsiteY851" fmla="*/ 37499 h 688948"/>
                    <a:gd name="connsiteX852" fmla="*/ 143877 w 599099"/>
                    <a:gd name="connsiteY852" fmla="*/ 37792 h 688948"/>
                    <a:gd name="connsiteX853" fmla="*/ 144743 w 599099"/>
                    <a:gd name="connsiteY853" fmla="*/ 38622 h 688948"/>
                    <a:gd name="connsiteX854" fmla="*/ 145889 w 599099"/>
                    <a:gd name="connsiteY854" fmla="*/ 39720 h 688948"/>
                    <a:gd name="connsiteX855" fmla="*/ 148425 w 599099"/>
                    <a:gd name="connsiteY855" fmla="*/ 42380 h 688948"/>
                    <a:gd name="connsiteX856" fmla="*/ 149339 w 599099"/>
                    <a:gd name="connsiteY856" fmla="*/ 42881 h 688948"/>
                    <a:gd name="connsiteX857" fmla="*/ 151314 w 599099"/>
                    <a:gd name="connsiteY857" fmla="*/ 43955 h 688948"/>
                    <a:gd name="connsiteX858" fmla="*/ 154922 w 599099"/>
                    <a:gd name="connsiteY858" fmla="*/ 44321 h 68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Lst>
                  <a:rect l="l" t="t" r="r" b="b"/>
                  <a:pathLst>
                    <a:path w="599099" h="688948">
                      <a:moveTo>
                        <a:pt x="154922" y="44321"/>
                      </a:moveTo>
                      <a:lnTo>
                        <a:pt x="157019" y="44528"/>
                      </a:lnTo>
                      <a:lnTo>
                        <a:pt x="159738" y="44223"/>
                      </a:lnTo>
                      <a:lnTo>
                        <a:pt x="161164" y="44064"/>
                      </a:lnTo>
                      <a:lnTo>
                        <a:pt x="162091" y="44028"/>
                      </a:lnTo>
                      <a:lnTo>
                        <a:pt x="164383" y="43930"/>
                      </a:lnTo>
                      <a:lnTo>
                        <a:pt x="165760" y="43869"/>
                      </a:lnTo>
                      <a:lnTo>
                        <a:pt x="166674" y="43979"/>
                      </a:lnTo>
                      <a:lnTo>
                        <a:pt x="169612" y="44296"/>
                      </a:lnTo>
                      <a:lnTo>
                        <a:pt x="170319" y="44382"/>
                      </a:lnTo>
                      <a:lnTo>
                        <a:pt x="170917" y="44553"/>
                      </a:lnTo>
                      <a:lnTo>
                        <a:pt x="173050" y="45199"/>
                      </a:lnTo>
                      <a:lnTo>
                        <a:pt x="174147" y="45541"/>
                      </a:lnTo>
                      <a:lnTo>
                        <a:pt x="175306" y="46395"/>
                      </a:lnTo>
                      <a:lnTo>
                        <a:pt x="175866" y="46822"/>
                      </a:lnTo>
                      <a:lnTo>
                        <a:pt x="177220" y="47823"/>
                      </a:lnTo>
                      <a:lnTo>
                        <a:pt x="179194" y="51325"/>
                      </a:lnTo>
                      <a:lnTo>
                        <a:pt x="180292" y="54193"/>
                      </a:lnTo>
                      <a:lnTo>
                        <a:pt x="181194" y="56572"/>
                      </a:lnTo>
                      <a:lnTo>
                        <a:pt x="182571" y="57475"/>
                      </a:lnTo>
                      <a:lnTo>
                        <a:pt x="184644" y="58830"/>
                      </a:lnTo>
                      <a:lnTo>
                        <a:pt x="185717" y="59525"/>
                      </a:lnTo>
                      <a:lnTo>
                        <a:pt x="187094" y="59611"/>
                      </a:lnTo>
                      <a:lnTo>
                        <a:pt x="191434" y="59867"/>
                      </a:lnTo>
                      <a:lnTo>
                        <a:pt x="192117" y="59794"/>
                      </a:lnTo>
                      <a:lnTo>
                        <a:pt x="194457" y="59379"/>
                      </a:lnTo>
                      <a:lnTo>
                        <a:pt x="196055" y="59086"/>
                      </a:lnTo>
                      <a:lnTo>
                        <a:pt x="197176" y="57622"/>
                      </a:lnTo>
                      <a:lnTo>
                        <a:pt x="198603" y="55743"/>
                      </a:lnTo>
                      <a:lnTo>
                        <a:pt x="199029" y="55181"/>
                      </a:lnTo>
                      <a:lnTo>
                        <a:pt x="200200" y="53021"/>
                      </a:lnTo>
                      <a:lnTo>
                        <a:pt x="201589" y="50434"/>
                      </a:lnTo>
                      <a:lnTo>
                        <a:pt x="202077" y="49544"/>
                      </a:lnTo>
                      <a:lnTo>
                        <a:pt x="203259" y="47371"/>
                      </a:lnTo>
                      <a:lnTo>
                        <a:pt x="206161" y="46724"/>
                      </a:lnTo>
                      <a:lnTo>
                        <a:pt x="207636" y="47249"/>
                      </a:lnTo>
                      <a:lnTo>
                        <a:pt x="209343" y="47860"/>
                      </a:lnTo>
                      <a:lnTo>
                        <a:pt x="212195" y="46663"/>
                      </a:lnTo>
                      <a:lnTo>
                        <a:pt x="213963" y="45907"/>
                      </a:lnTo>
                      <a:lnTo>
                        <a:pt x="216828" y="46603"/>
                      </a:lnTo>
                      <a:lnTo>
                        <a:pt x="219254" y="47176"/>
                      </a:lnTo>
                      <a:lnTo>
                        <a:pt x="222119" y="47127"/>
                      </a:lnTo>
                      <a:lnTo>
                        <a:pt x="227398" y="47018"/>
                      </a:lnTo>
                      <a:lnTo>
                        <a:pt x="228348" y="47005"/>
                      </a:lnTo>
                      <a:lnTo>
                        <a:pt x="231286" y="46822"/>
                      </a:lnTo>
                      <a:lnTo>
                        <a:pt x="234200" y="46639"/>
                      </a:lnTo>
                      <a:lnTo>
                        <a:pt x="237114" y="46590"/>
                      </a:lnTo>
                      <a:lnTo>
                        <a:pt x="243904" y="46456"/>
                      </a:lnTo>
                      <a:lnTo>
                        <a:pt x="246330" y="46419"/>
                      </a:lnTo>
                      <a:lnTo>
                        <a:pt x="248683" y="46066"/>
                      </a:lnTo>
                      <a:lnTo>
                        <a:pt x="250085" y="45846"/>
                      </a:lnTo>
                      <a:lnTo>
                        <a:pt x="251974" y="45565"/>
                      </a:lnTo>
                      <a:lnTo>
                        <a:pt x="253388" y="45248"/>
                      </a:lnTo>
                      <a:lnTo>
                        <a:pt x="257631" y="44296"/>
                      </a:lnTo>
                      <a:lnTo>
                        <a:pt x="259521" y="43881"/>
                      </a:lnTo>
                      <a:lnTo>
                        <a:pt x="261447" y="43735"/>
                      </a:lnTo>
                      <a:lnTo>
                        <a:pt x="262898" y="43613"/>
                      </a:lnTo>
                      <a:lnTo>
                        <a:pt x="266262" y="43356"/>
                      </a:lnTo>
                      <a:lnTo>
                        <a:pt x="268188" y="43210"/>
                      </a:lnTo>
                      <a:lnTo>
                        <a:pt x="270553" y="42856"/>
                      </a:lnTo>
                      <a:lnTo>
                        <a:pt x="275283" y="42136"/>
                      </a:lnTo>
                      <a:lnTo>
                        <a:pt x="277051" y="46603"/>
                      </a:lnTo>
                      <a:lnTo>
                        <a:pt x="277868" y="48653"/>
                      </a:lnTo>
                      <a:lnTo>
                        <a:pt x="278246" y="49531"/>
                      </a:lnTo>
                      <a:lnTo>
                        <a:pt x="280647" y="55169"/>
                      </a:lnTo>
                      <a:lnTo>
                        <a:pt x="280940" y="55877"/>
                      </a:lnTo>
                      <a:lnTo>
                        <a:pt x="282110" y="58891"/>
                      </a:lnTo>
                      <a:lnTo>
                        <a:pt x="282050" y="61100"/>
                      </a:lnTo>
                      <a:lnTo>
                        <a:pt x="281989" y="63491"/>
                      </a:lnTo>
                      <a:lnTo>
                        <a:pt x="283537" y="66395"/>
                      </a:lnTo>
                      <a:lnTo>
                        <a:pt x="285000" y="69105"/>
                      </a:lnTo>
                      <a:lnTo>
                        <a:pt x="285414" y="71252"/>
                      </a:lnTo>
                      <a:lnTo>
                        <a:pt x="286280" y="75633"/>
                      </a:lnTo>
                      <a:lnTo>
                        <a:pt x="286584" y="77146"/>
                      </a:lnTo>
                      <a:lnTo>
                        <a:pt x="286536" y="79111"/>
                      </a:lnTo>
                      <a:lnTo>
                        <a:pt x="286475" y="81308"/>
                      </a:lnTo>
                      <a:lnTo>
                        <a:pt x="286414" y="83406"/>
                      </a:lnTo>
                      <a:lnTo>
                        <a:pt x="286268" y="84895"/>
                      </a:lnTo>
                      <a:lnTo>
                        <a:pt x="286073" y="86921"/>
                      </a:lnTo>
                      <a:lnTo>
                        <a:pt x="285841" y="89239"/>
                      </a:lnTo>
                      <a:lnTo>
                        <a:pt x="287036" y="93767"/>
                      </a:lnTo>
                      <a:lnTo>
                        <a:pt x="288035" y="95341"/>
                      </a:lnTo>
                      <a:lnTo>
                        <a:pt x="289242" y="97159"/>
                      </a:lnTo>
                      <a:lnTo>
                        <a:pt x="289340" y="99746"/>
                      </a:lnTo>
                      <a:lnTo>
                        <a:pt x="289413" y="101808"/>
                      </a:lnTo>
                      <a:lnTo>
                        <a:pt x="289474" y="103163"/>
                      </a:lnTo>
                      <a:lnTo>
                        <a:pt x="289510" y="104066"/>
                      </a:lnTo>
                      <a:lnTo>
                        <a:pt x="289425" y="106811"/>
                      </a:lnTo>
                      <a:lnTo>
                        <a:pt x="289376" y="108996"/>
                      </a:lnTo>
                      <a:lnTo>
                        <a:pt x="289657" y="110533"/>
                      </a:lnTo>
                      <a:lnTo>
                        <a:pt x="290583" y="115524"/>
                      </a:lnTo>
                      <a:lnTo>
                        <a:pt x="291083" y="117599"/>
                      </a:lnTo>
                      <a:lnTo>
                        <a:pt x="292265" y="118770"/>
                      </a:lnTo>
                      <a:lnTo>
                        <a:pt x="297105" y="123615"/>
                      </a:lnTo>
                      <a:lnTo>
                        <a:pt x="298312" y="124921"/>
                      </a:lnTo>
                      <a:lnTo>
                        <a:pt x="299227" y="125909"/>
                      </a:lnTo>
                      <a:lnTo>
                        <a:pt x="299726" y="126446"/>
                      </a:lnTo>
                      <a:lnTo>
                        <a:pt x="301811" y="126482"/>
                      </a:lnTo>
                      <a:lnTo>
                        <a:pt x="303603" y="126519"/>
                      </a:lnTo>
                      <a:lnTo>
                        <a:pt x="308211" y="125823"/>
                      </a:lnTo>
                      <a:lnTo>
                        <a:pt x="308784" y="125726"/>
                      </a:lnTo>
                      <a:lnTo>
                        <a:pt x="311039" y="125396"/>
                      </a:lnTo>
                      <a:lnTo>
                        <a:pt x="313941" y="124493"/>
                      </a:lnTo>
                      <a:lnTo>
                        <a:pt x="315221" y="124103"/>
                      </a:lnTo>
                      <a:lnTo>
                        <a:pt x="316513" y="123700"/>
                      </a:lnTo>
                      <a:lnTo>
                        <a:pt x="317866" y="123590"/>
                      </a:lnTo>
                      <a:lnTo>
                        <a:pt x="318647" y="123529"/>
                      </a:lnTo>
                      <a:lnTo>
                        <a:pt x="320585" y="123358"/>
                      </a:lnTo>
                      <a:lnTo>
                        <a:pt x="321097" y="123517"/>
                      </a:lnTo>
                      <a:lnTo>
                        <a:pt x="322036" y="123822"/>
                      </a:lnTo>
                      <a:lnTo>
                        <a:pt x="327217" y="125445"/>
                      </a:lnTo>
                      <a:lnTo>
                        <a:pt x="328643" y="125897"/>
                      </a:lnTo>
                      <a:lnTo>
                        <a:pt x="329887" y="126580"/>
                      </a:lnTo>
                      <a:lnTo>
                        <a:pt x="333971" y="128801"/>
                      </a:lnTo>
                      <a:lnTo>
                        <a:pt x="335080" y="129155"/>
                      </a:lnTo>
                      <a:lnTo>
                        <a:pt x="337104" y="129814"/>
                      </a:lnTo>
                      <a:lnTo>
                        <a:pt x="339481" y="128923"/>
                      </a:lnTo>
                      <a:lnTo>
                        <a:pt x="340749" y="128447"/>
                      </a:lnTo>
                      <a:lnTo>
                        <a:pt x="341663" y="128105"/>
                      </a:lnTo>
                      <a:lnTo>
                        <a:pt x="342504" y="127739"/>
                      </a:lnTo>
                      <a:lnTo>
                        <a:pt x="343565" y="127276"/>
                      </a:lnTo>
                      <a:lnTo>
                        <a:pt x="347600" y="125518"/>
                      </a:lnTo>
                      <a:lnTo>
                        <a:pt x="350063" y="124481"/>
                      </a:lnTo>
                      <a:lnTo>
                        <a:pt x="351708" y="123785"/>
                      </a:lnTo>
                      <a:lnTo>
                        <a:pt x="353306" y="123834"/>
                      </a:lnTo>
                      <a:lnTo>
                        <a:pt x="355061" y="123883"/>
                      </a:lnTo>
                      <a:lnTo>
                        <a:pt x="356219" y="123920"/>
                      </a:lnTo>
                      <a:lnTo>
                        <a:pt x="357511" y="124310"/>
                      </a:lnTo>
                      <a:lnTo>
                        <a:pt x="362936" y="125958"/>
                      </a:lnTo>
                      <a:lnTo>
                        <a:pt x="363912" y="126287"/>
                      </a:lnTo>
                      <a:lnTo>
                        <a:pt x="365667" y="126873"/>
                      </a:lnTo>
                      <a:lnTo>
                        <a:pt x="367410" y="127471"/>
                      </a:lnTo>
                      <a:lnTo>
                        <a:pt x="368544" y="128349"/>
                      </a:lnTo>
                      <a:lnTo>
                        <a:pt x="371519" y="130692"/>
                      </a:lnTo>
                      <a:lnTo>
                        <a:pt x="372275" y="131290"/>
                      </a:lnTo>
                      <a:lnTo>
                        <a:pt x="373238" y="132413"/>
                      </a:lnTo>
                      <a:lnTo>
                        <a:pt x="377127" y="136904"/>
                      </a:lnTo>
                      <a:lnTo>
                        <a:pt x="378394" y="138368"/>
                      </a:lnTo>
                      <a:lnTo>
                        <a:pt x="379053" y="139710"/>
                      </a:lnTo>
                      <a:lnTo>
                        <a:pt x="379565" y="140748"/>
                      </a:lnTo>
                      <a:lnTo>
                        <a:pt x="379796" y="141224"/>
                      </a:lnTo>
                      <a:lnTo>
                        <a:pt x="380357" y="142358"/>
                      </a:lnTo>
                      <a:lnTo>
                        <a:pt x="381381" y="144433"/>
                      </a:lnTo>
                      <a:lnTo>
                        <a:pt x="382491" y="146178"/>
                      </a:lnTo>
                      <a:lnTo>
                        <a:pt x="383588" y="147923"/>
                      </a:lnTo>
                      <a:lnTo>
                        <a:pt x="385002" y="150156"/>
                      </a:lnTo>
                      <a:lnTo>
                        <a:pt x="386136" y="151938"/>
                      </a:lnTo>
                      <a:lnTo>
                        <a:pt x="390268" y="159052"/>
                      </a:lnTo>
                      <a:lnTo>
                        <a:pt x="391305" y="160833"/>
                      </a:lnTo>
                      <a:lnTo>
                        <a:pt x="392365" y="161834"/>
                      </a:lnTo>
                      <a:lnTo>
                        <a:pt x="393926" y="163311"/>
                      </a:lnTo>
                      <a:lnTo>
                        <a:pt x="394889" y="164201"/>
                      </a:lnTo>
                      <a:lnTo>
                        <a:pt x="396242" y="165019"/>
                      </a:lnTo>
                      <a:lnTo>
                        <a:pt x="397534" y="165800"/>
                      </a:lnTo>
                      <a:lnTo>
                        <a:pt x="397961" y="166056"/>
                      </a:lnTo>
                      <a:lnTo>
                        <a:pt x="398814" y="166581"/>
                      </a:lnTo>
                      <a:lnTo>
                        <a:pt x="403276" y="168680"/>
                      </a:lnTo>
                      <a:lnTo>
                        <a:pt x="405056" y="169522"/>
                      </a:lnTo>
                      <a:lnTo>
                        <a:pt x="405934" y="170791"/>
                      </a:lnTo>
                      <a:lnTo>
                        <a:pt x="406775" y="172011"/>
                      </a:lnTo>
                      <a:lnTo>
                        <a:pt x="407653" y="173280"/>
                      </a:lnTo>
                      <a:lnTo>
                        <a:pt x="407921" y="174757"/>
                      </a:lnTo>
                      <a:lnTo>
                        <a:pt x="408591" y="178491"/>
                      </a:lnTo>
                      <a:lnTo>
                        <a:pt x="408823" y="179760"/>
                      </a:lnTo>
                      <a:lnTo>
                        <a:pt x="408750" y="182335"/>
                      </a:lnTo>
                      <a:lnTo>
                        <a:pt x="408677" y="184922"/>
                      </a:lnTo>
                      <a:lnTo>
                        <a:pt x="408591" y="188034"/>
                      </a:lnTo>
                      <a:lnTo>
                        <a:pt x="409055" y="190157"/>
                      </a:lnTo>
                      <a:lnTo>
                        <a:pt x="409250" y="191060"/>
                      </a:lnTo>
                      <a:lnTo>
                        <a:pt x="410237" y="195672"/>
                      </a:lnTo>
                      <a:lnTo>
                        <a:pt x="410591" y="197296"/>
                      </a:lnTo>
                      <a:lnTo>
                        <a:pt x="411444" y="199748"/>
                      </a:lnTo>
                      <a:lnTo>
                        <a:pt x="413638" y="206142"/>
                      </a:lnTo>
                      <a:lnTo>
                        <a:pt x="414150" y="207619"/>
                      </a:lnTo>
                      <a:lnTo>
                        <a:pt x="414321" y="208107"/>
                      </a:lnTo>
                      <a:lnTo>
                        <a:pt x="414760" y="209376"/>
                      </a:lnTo>
                      <a:lnTo>
                        <a:pt x="417405" y="215624"/>
                      </a:lnTo>
                      <a:lnTo>
                        <a:pt x="418222" y="217540"/>
                      </a:lnTo>
                      <a:lnTo>
                        <a:pt x="418344" y="220188"/>
                      </a:lnTo>
                      <a:lnTo>
                        <a:pt x="418515" y="223898"/>
                      </a:lnTo>
                      <a:lnTo>
                        <a:pt x="418685" y="227607"/>
                      </a:lnTo>
                      <a:lnTo>
                        <a:pt x="419258" y="229621"/>
                      </a:lnTo>
                      <a:lnTo>
                        <a:pt x="420977" y="235661"/>
                      </a:lnTo>
                      <a:lnTo>
                        <a:pt x="421550" y="237675"/>
                      </a:lnTo>
                      <a:lnTo>
                        <a:pt x="421831" y="239237"/>
                      </a:lnTo>
                      <a:lnTo>
                        <a:pt x="422574" y="243508"/>
                      </a:lnTo>
                      <a:lnTo>
                        <a:pt x="422916" y="245448"/>
                      </a:lnTo>
                      <a:lnTo>
                        <a:pt x="423099" y="248792"/>
                      </a:lnTo>
                      <a:lnTo>
                        <a:pt x="423123" y="249316"/>
                      </a:lnTo>
                      <a:lnTo>
                        <a:pt x="423062" y="251330"/>
                      </a:lnTo>
                      <a:lnTo>
                        <a:pt x="423001" y="253831"/>
                      </a:lnTo>
                      <a:lnTo>
                        <a:pt x="423635" y="255503"/>
                      </a:lnTo>
                      <a:lnTo>
                        <a:pt x="424939" y="258932"/>
                      </a:lnTo>
                      <a:lnTo>
                        <a:pt x="425342" y="260018"/>
                      </a:lnTo>
                      <a:lnTo>
                        <a:pt x="425927" y="261129"/>
                      </a:lnTo>
                      <a:lnTo>
                        <a:pt x="426402" y="262068"/>
                      </a:lnTo>
                      <a:lnTo>
                        <a:pt x="428816" y="266718"/>
                      </a:lnTo>
                      <a:lnTo>
                        <a:pt x="429243" y="267535"/>
                      </a:lnTo>
                      <a:lnTo>
                        <a:pt x="430182" y="268255"/>
                      </a:lnTo>
                      <a:lnTo>
                        <a:pt x="432632" y="270086"/>
                      </a:lnTo>
                      <a:lnTo>
                        <a:pt x="433254" y="270562"/>
                      </a:lnTo>
                      <a:lnTo>
                        <a:pt x="434107" y="271025"/>
                      </a:lnTo>
                      <a:lnTo>
                        <a:pt x="435984" y="272050"/>
                      </a:lnTo>
                      <a:lnTo>
                        <a:pt x="436984" y="272599"/>
                      </a:lnTo>
                      <a:lnTo>
                        <a:pt x="439288" y="273392"/>
                      </a:lnTo>
                      <a:lnTo>
                        <a:pt x="441044" y="274002"/>
                      </a:lnTo>
                      <a:lnTo>
                        <a:pt x="443031" y="273905"/>
                      </a:lnTo>
                      <a:lnTo>
                        <a:pt x="445152" y="273807"/>
                      </a:lnTo>
                      <a:lnTo>
                        <a:pt x="448712" y="274344"/>
                      </a:lnTo>
                      <a:lnTo>
                        <a:pt x="450492" y="274613"/>
                      </a:lnTo>
                      <a:lnTo>
                        <a:pt x="452149" y="274015"/>
                      </a:lnTo>
                      <a:lnTo>
                        <a:pt x="454637" y="273124"/>
                      </a:lnTo>
                      <a:lnTo>
                        <a:pt x="457489" y="272880"/>
                      </a:lnTo>
                      <a:lnTo>
                        <a:pt x="458916" y="273600"/>
                      </a:lnTo>
                      <a:lnTo>
                        <a:pt x="459537" y="273917"/>
                      </a:lnTo>
                      <a:lnTo>
                        <a:pt x="461281" y="274796"/>
                      </a:lnTo>
                      <a:lnTo>
                        <a:pt x="462597" y="272782"/>
                      </a:lnTo>
                      <a:lnTo>
                        <a:pt x="463487" y="271428"/>
                      </a:lnTo>
                      <a:lnTo>
                        <a:pt x="464194" y="270329"/>
                      </a:lnTo>
                      <a:lnTo>
                        <a:pt x="465828" y="268133"/>
                      </a:lnTo>
                      <a:lnTo>
                        <a:pt x="466657" y="267035"/>
                      </a:lnTo>
                      <a:lnTo>
                        <a:pt x="466962" y="265521"/>
                      </a:lnTo>
                      <a:lnTo>
                        <a:pt x="467461" y="263069"/>
                      </a:lnTo>
                      <a:lnTo>
                        <a:pt x="467571" y="262324"/>
                      </a:lnTo>
                      <a:lnTo>
                        <a:pt x="467596" y="261580"/>
                      </a:lnTo>
                      <a:lnTo>
                        <a:pt x="467644" y="259847"/>
                      </a:lnTo>
                      <a:lnTo>
                        <a:pt x="467681" y="258529"/>
                      </a:lnTo>
                      <a:lnTo>
                        <a:pt x="467193" y="257053"/>
                      </a:lnTo>
                      <a:lnTo>
                        <a:pt x="465913" y="253551"/>
                      </a:lnTo>
                      <a:lnTo>
                        <a:pt x="467108" y="252562"/>
                      </a:lnTo>
                      <a:lnTo>
                        <a:pt x="468839" y="251000"/>
                      </a:lnTo>
                      <a:lnTo>
                        <a:pt x="472777" y="251598"/>
                      </a:lnTo>
                      <a:lnTo>
                        <a:pt x="475154" y="251976"/>
                      </a:lnTo>
                      <a:lnTo>
                        <a:pt x="476544" y="252196"/>
                      </a:lnTo>
                      <a:lnTo>
                        <a:pt x="478933" y="251293"/>
                      </a:lnTo>
                      <a:lnTo>
                        <a:pt x="479555" y="249499"/>
                      </a:lnTo>
                      <a:lnTo>
                        <a:pt x="480140" y="247803"/>
                      </a:lnTo>
                      <a:lnTo>
                        <a:pt x="482359" y="246351"/>
                      </a:lnTo>
                      <a:lnTo>
                        <a:pt x="484163" y="245179"/>
                      </a:lnTo>
                      <a:lnTo>
                        <a:pt x="485638" y="245375"/>
                      </a:lnTo>
                      <a:lnTo>
                        <a:pt x="488564" y="245790"/>
                      </a:lnTo>
                      <a:lnTo>
                        <a:pt x="491148" y="246534"/>
                      </a:lnTo>
                      <a:lnTo>
                        <a:pt x="492319" y="246863"/>
                      </a:lnTo>
                      <a:lnTo>
                        <a:pt x="493257" y="247632"/>
                      </a:lnTo>
                      <a:lnTo>
                        <a:pt x="496025" y="249878"/>
                      </a:lnTo>
                      <a:lnTo>
                        <a:pt x="497098" y="250561"/>
                      </a:lnTo>
                      <a:lnTo>
                        <a:pt x="497634" y="250902"/>
                      </a:lnTo>
                      <a:lnTo>
                        <a:pt x="498402" y="251391"/>
                      </a:lnTo>
                      <a:lnTo>
                        <a:pt x="499743" y="252245"/>
                      </a:lnTo>
                      <a:lnTo>
                        <a:pt x="501011" y="252745"/>
                      </a:lnTo>
                      <a:lnTo>
                        <a:pt x="503681" y="253819"/>
                      </a:lnTo>
                      <a:lnTo>
                        <a:pt x="504302" y="254039"/>
                      </a:lnTo>
                      <a:lnTo>
                        <a:pt x="507277" y="254954"/>
                      </a:lnTo>
                      <a:lnTo>
                        <a:pt x="508594" y="255357"/>
                      </a:lnTo>
                      <a:lnTo>
                        <a:pt x="510690" y="255478"/>
                      </a:lnTo>
                      <a:lnTo>
                        <a:pt x="512592" y="255527"/>
                      </a:lnTo>
                      <a:lnTo>
                        <a:pt x="513848" y="255564"/>
                      </a:lnTo>
                      <a:lnTo>
                        <a:pt x="515201" y="255613"/>
                      </a:lnTo>
                      <a:lnTo>
                        <a:pt x="517505" y="255674"/>
                      </a:lnTo>
                      <a:lnTo>
                        <a:pt x="518895" y="255723"/>
                      </a:lnTo>
                      <a:lnTo>
                        <a:pt x="521272" y="255393"/>
                      </a:lnTo>
                      <a:lnTo>
                        <a:pt x="522223" y="255259"/>
                      </a:lnTo>
                      <a:lnTo>
                        <a:pt x="522698" y="255186"/>
                      </a:lnTo>
                      <a:lnTo>
                        <a:pt x="524064" y="254966"/>
                      </a:lnTo>
                      <a:lnTo>
                        <a:pt x="529550" y="254039"/>
                      </a:lnTo>
                      <a:lnTo>
                        <a:pt x="530208" y="253953"/>
                      </a:lnTo>
                      <a:lnTo>
                        <a:pt x="533036" y="253746"/>
                      </a:lnTo>
                      <a:lnTo>
                        <a:pt x="534743" y="253624"/>
                      </a:lnTo>
                      <a:lnTo>
                        <a:pt x="536816" y="254576"/>
                      </a:lnTo>
                      <a:lnTo>
                        <a:pt x="538474" y="255344"/>
                      </a:lnTo>
                      <a:lnTo>
                        <a:pt x="540119" y="256626"/>
                      </a:lnTo>
                      <a:lnTo>
                        <a:pt x="540900" y="257224"/>
                      </a:lnTo>
                      <a:lnTo>
                        <a:pt x="542801" y="258700"/>
                      </a:lnTo>
                      <a:lnTo>
                        <a:pt x="544435" y="259005"/>
                      </a:lnTo>
                      <a:lnTo>
                        <a:pt x="545618" y="259213"/>
                      </a:lnTo>
                      <a:lnTo>
                        <a:pt x="547032" y="259469"/>
                      </a:lnTo>
                      <a:lnTo>
                        <a:pt x="548421" y="259030"/>
                      </a:lnTo>
                      <a:lnTo>
                        <a:pt x="550933" y="258237"/>
                      </a:lnTo>
                      <a:lnTo>
                        <a:pt x="551652" y="258004"/>
                      </a:lnTo>
                      <a:lnTo>
                        <a:pt x="552323" y="257675"/>
                      </a:lnTo>
                      <a:lnTo>
                        <a:pt x="552749" y="257456"/>
                      </a:lnTo>
                      <a:lnTo>
                        <a:pt x="553188" y="257236"/>
                      </a:lnTo>
                      <a:lnTo>
                        <a:pt x="557101" y="255271"/>
                      </a:lnTo>
                      <a:lnTo>
                        <a:pt x="558930" y="254636"/>
                      </a:lnTo>
                      <a:lnTo>
                        <a:pt x="561210" y="253843"/>
                      </a:lnTo>
                      <a:lnTo>
                        <a:pt x="562051" y="253551"/>
                      </a:lnTo>
                      <a:lnTo>
                        <a:pt x="562636" y="253392"/>
                      </a:lnTo>
                      <a:lnTo>
                        <a:pt x="566952" y="252245"/>
                      </a:lnTo>
                      <a:lnTo>
                        <a:pt x="568256" y="251903"/>
                      </a:lnTo>
                      <a:lnTo>
                        <a:pt x="569244" y="251940"/>
                      </a:lnTo>
                      <a:lnTo>
                        <a:pt x="571401" y="252001"/>
                      </a:lnTo>
                      <a:lnTo>
                        <a:pt x="573132" y="252062"/>
                      </a:lnTo>
                      <a:lnTo>
                        <a:pt x="574547" y="253087"/>
                      </a:lnTo>
                      <a:lnTo>
                        <a:pt x="577314" y="255088"/>
                      </a:lnTo>
                      <a:lnTo>
                        <a:pt x="579691" y="255381"/>
                      </a:lnTo>
                      <a:lnTo>
                        <a:pt x="582020" y="255698"/>
                      </a:lnTo>
                      <a:lnTo>
                        <a:pt x="585933" y="257846"/>
                      </a:lnTo>
                      <a:lnTo>
                        <a:pt x="587237" y="258566"/>
                      </a:lnTo>
                      <a:lnTo>
                        <a:pt x="588883" y="260225"/>
                      </a:lnTo>
                      <a:lnTo>
                        <a:pt x="591102" y="262459"/>
                      </a:lnTo>
                      <a:lnTo>
                        <a:pt x="592455" y="263386"/>
                      </a:lnTo>
                      <a:lnTo>
                        <a:pt x="592943" y="263728"/>
                      </a:lnTo>
                      <a:lnTo>
                        <a:pt x="594186" y="264582"/>
                      </a:lnTo>
                      <a:lnTo>
                        <a:pt x="594954" y="265534"/>
                      </a:lnTo>
                      <a:lnTo>
                        <a:pt x="597209" y="268292"/>
                      </a:lnTo>
                      <a:lnTo>
                        <a:pt x="597880" y="269097"/>
                      </a:lnTo>
                      <a:lnTo>
                        <a:pt x="598197" y="270110"/>
                      </a:lnTo>
                      <a:lnTo>
                        <a:pt x="598490" y="271025"/>
                      </a:lnTo>
                      <a:lnTo>
                        <a:pt x="599099" y="272965"/>
                      </a:lnTo>
                      <a:lnTo>
                        <a:pt x="597782" y="274417"/>
                      </a:lnTo>
                      <a:lnTo>
                        <a:pt x="593418" y="279213"/>
                      </a:lnTo>
                      <a:lnTo>
                        <a:pt x="591650" y="281519"/>
                      </a:lnTo>
                      <a:lnTo>
                        <a:pt x="589871" y="283826"/>
                      </a:lnTo>
                      <a:lnTo>
                        <a:pt x="588444" y="285681"/>
                      </a:lnTo>
                      <a:lnTo>
                        <a:pt x="586360" y="288378"/>
                      </a:lnTo>
                      <a:lnTo>
                        <a:pt x="585835" y="289073"/>
                      </a:lnTo>
                      <a:lnTo>
                        <a:pt x="585226" y="289610"/>
                      </a:lnTo>
                      <a:lnTo>
                        <a:pt x="583726" y="290940"/>
                      </a:lnTo>
                      <a:lnTo>
                        <a:pt x="582032" y="292429"/>
                      </a:lnTo>
                      <a:lnTo>
                        <a:pt x="581215" y="293149"/>
                      </a:lnTo>
                      <a:lnTo>
                        <a:pt x="580301" y="293259"/>
                      </a:lnTo>
                      <a:lnTo>
                        <a:pt x="577899" y="293539"/>
                      </a:lnTo>
                      <a:lnTo>
                        <a:pt x="576741" y="293686"/>
                      </a:lnTo>
                      <a:lnTo>
                        <a:pt x="576144" y="292649"/>
                      </a:lnTo>
                      <a:lnTo>
                        <a:pt x="573876" y="288621"/>
                      </a:lnTo>
                      <a:lnTo>
                        <a:pt x="573218" y="284729"/>
                      </a:lnTo>
                      <a:lnTo>
                        <a:pt x="572474" y="281288"/>
                      </a:lnTo>
                      <a:lnTo>
                        <a:pt x="572194" y="279994"/>
                      </a:lnTo>
                      <a:lnTo>
                        <a:pt x="569865" y="278322"/>
                      </a:lnTo>
                      <a:lnTo>
                        <a:pt x="568354" y="278896"/>
                      </a:lnTo>
                      <a:lnTo>
                        <a:pt x="567196" y="279323"/>
                      </a:lnTo>
                      <a:lnTo>
                        <a:pt x="566220" y="279689"/>
                      </a:lnTo>
                      <a:lnTo>
                        <a:pt x="565294" y="280507"/>
                      </a:lnTo>
                      <a:lnTo>
                        <a:pt x="560661" y="284582"/>
                      </a:lnTo>
                      <a:lnTo>
                        <a:pt x="559174" y="285888"/>
                      </a:lnTo>
                      <a:lnTo>
                        <a:pt x="557309" y="287523"/>
                      </a:lnTo>
                      <a:lnTo>
                        <a:pt x="555273" y="288817"/>
                      </a:lnTo>
                      <a:lnTo>
                        <a:pt x="549945" y="292197"/>
                      </a:lnTo>
                      <a:lnTo>
                        <a:pt x="548726" y="292978"/>
                      </a:lnTo>
                      <a:lnTo>
                        <a:pt x="547812" y="293588"/>
                      </a:lnTo>
                      <a:lnTo>
                        <a:pt x="545581" y="295089"/>
                      </a:lnTo>
                      <a:lnTo>
                        <a:pt x="538144" y="300056"/>
                      </a:lnTo>
                      <a:lnTo>
                        <a:pt x="536499" y="301166"/>
                      </a:lnTo>
                      <a:lnTo>
                        <a:pt x="534743" y="302984"/>
                      </a:lnTo>
                      <a:lnTo>
                        <a:pt x="531220" y="306608"/>
                      </a:lnTo>
                      <a:lnTo>
                        <a:pt x="529196" y="307987"/>
                      </a:lnTo>
                      <a:lnTo>
                        <a:pt x="527977" y="308805"/>
                      </a:lnTo>
                      <a:lnTo>
                        <a:pt x="521467" y="313223"/>
                      </a:lnTo>
                      <a:lnTo>
                        <a:pt x="520650" y="313772"/>
                      </a:lnTo>
                      <a:lnTo>
                        <a:pt x="519419" y="314553"/>
                      </a:lnTo>
                      <a:lnTo>
                        <a:pt x="514104" y="317933"/>
                      </a:lnTo>
                      <a:lnTo>
                        <a:pt x="512056" y="319238"/>
                      </a:lnTo>
                      <a:lnTo>
                        <a:pt x="510191" y="320935"/>
                      </a:lnTo>
                      <a:lnTo>
                        <a:pt x="506265" y="324522"/>
                      </a:lnTo>
                      <a:lnTo>
                        <a:pt x="504229" y="326389"/>
                      </a:lnTo>
                      <a:lnTo>
                        <a:pt x="503486" y="327073"/>
                      </a:lnTo>
                      <a:lnTo>
                        <a:pt x="502608" y="327842"/>
                      </a:lnTo>
                      <a:lnTo>
                        <a:pt x="500840" y="329379"/>
                      </a:lnTo>
                      <a:lnTo>
                        <a:pt x="499194" y="330819"/>
                      </a:lnTo>
                      <a:lnTo>
                        <a:pt x="496890" y="331734"/>
                      </a:lnTo>
                      <a:lnTo>
                        <a:pt x="492258" y="333565"/>
                      </a:lnTo>
                      <a:lnTo>
                        <a:pt x="490697" y="334675"/>
                      </a:lnTo>
                      <a:lnTo>
                        <a:pt x="488722" y="336091"/>
                      </a:lnTo>
                      <a:lnTo>
                        <a:pt x="487967" y="336628"/>
                      </a:lnTo>
                      <a:lnTo>
                        <a:pt x="487052" y="337421"/>
                      </a:lnTo>
                      <a:lnTo>
                        <a:pt x="482798" y="341118"/>
                      </a:lnTo>
                      <a:lnTo>
                        <a:pt x="481688" y="342082"/>
                      </a:lnTo>
                      <a:lnTo>
                        <a:pt x="480359" y="343547"/>
                      </a:lnTo>
                      <a:lnTo>
                        <a:pt x="476958" y="347134"/>
                      </a:lnTo>
                      <a:lnTo>
                        <a:pt x="476093" y="348208"/>
                      </a:lnTo>
                      <a:lnTo>
                        <a:pt x="475142" y="350588"/>
                      </a:lnTo>
                      <a:lnTo>
                        <a:pt x="474508" y="352210"/>
                      </a:lnTo>
                      <a:lnTo>
                        <a:pt x="473813" y="353968"/>
                      </a:lnTo>
                      <a:lnTo>
                        <a:pt x="472899" y="358141"/>
                      </a:lnTo>
                      <a:lnTo>
                        <a:pt x="472545" y="359703"/>
                      </a:lnTo>
                      <a:lnTo>
                        <a:pt x="472326" y="360716"/>
                      </a:lnTo>
                      <a:lnTo>
                        <a:pt x="471753" y="362156"/>
                      </a:lnTo>
                      <a:lnTo>
                        <a:pt x="469522" y="367708"/>
                      </a:lnTo>
                      <a:lnTo>
                        <a:pt x="469058" y="368855"/>
                      </a:lnTo>
                      <a:lnTo>
                        <a:pt x="468583" y="369649"/>
                      </a:lnTo>
                      <a:lnTo>
                        <a:pt x="466596" y="372943"/>
                      </a:lnTo>
                      <a:lnTo>
                        <a:pt x="465779" y="374286"/>
                      </a:lnTo>
                      <a:lnTo>
                        <a:pt x="464572" y="375018"/>
                      </a:lnTo>
                      <a:lnTo>
                        <a:pt x="462817" y="376080"/>
                      </a:lnTo>
                      <a:lnTo>
                        <a:pt x="461817" y="376677"/>
                      </a:lnTo>
                      <a:lnTo>
                        <a:pt x="460574" y="376787"/>
                      </a:lnTo>
                      <a:lnTo>
                        <a:pt x="459159" y="376909"/>
                      </a:lnTo>
                      <a:lnTo>
                        <a:pt x="457514" y="377043"/>
                      </a:lnTo>
                      <a:lnTo>
                        <a:pt x="453527" y="375713"/>
                      </a:lnTo>
                      <a:lnTo>
                        <a:pt x="451906" y="374896"/>
                      </a:lnTo>
                      <a:lnTo>
                        <a:pt x="450735" y="374310"/>
                      </a:lnTo>
                      <a:lnTo>
                        <a:pt x="450199" y="374041"/>
                      </a:lnTo>
                      <a:lnTo>
                        <a:pt x="447224" y="375420"/>
                      </a:lnTo>
                      <a:lnTo>
                        <a:pt x="446554" y="376714"/>
                      </a:lnTo>
                      <a:lnTo>
                        <a:pt x="445664" y="378398"/>
                      </a:lnTo>
                      <a:lnTo>
                        <a:pt x="445262" y="379154"/>
                      </a:lnTo>
                      <a:lnTo>
                        <a:pt x="445091" y="380009"/>
                      </a:lnTo>
                      <a:lnTo>
                        <a:pt x="444811" y="381388"/>
                      </a:lnTo>
                      <a:lnTo>
                        <a:pt x="444506" y="382864"/>
                      </a:lnTo>
                      <a:lnTo>
                        <a:pt x="444299" y="383889"/>
                      </a:lnTo>
                      <a:lnTo>
                        <a:pt x="444311" y="385402"/>
                      </a:lnTo>
                      <a:lnTo>
                        <a:pt x="444311" y="386427"/>
                      </a:lnTo>
                      <a:lnTo>
                        <a:pt x="444335" y="389991"/>
                      </a:lnTo>
                      <a:lnTo>
                        <a:pt x="444274" y="391004"/>
                      </a:lnTo>
                      <a:lnTo>
                        <a:pt x="444213" y="392016"/>
                      </a:lnTo>
                      <a:lnTo>
                        <a:pt x="444152" y="393029"/>
                      </a:lnTo>
                      <a:lnTo>
                        <a:pt x="444030" y="395067"/>
                      </a:lnTo>
                      <a:lnTo>
                        <a:pt x="443653" y="396446"/>
                      </a:lnTo>
                      <a:lnTo>
                        <a:pt x="443153" y="398288"/>
                      </a:lnTo>
                      <a:lnTo>
                        <a:pt x="442482" y="400717"/>
                      </a:lnTo>
                      <a:lnTo>
                        <a:pt x="442092" y="402181"/>
                      </a:lnTo>
                      <a:lnTo>
                        <a:pt x="441458" y="403475"/>
                      </a:lnTo>
                      <a:lnTo>
                        <a:pt x="441141" y="404146"/>
                      </a:lnTo>
                      <a:lnTo>
                        <a:pt x="440690" y="405073"/>
                      </a:lnTo>
                      <a:lnTo>
                        <a:pt x="439800" y="406928"/>
                      </a:lnTo>
                      <a:lnTo>
                        <a:pt x="438179" y="408978"/>
                      </a:lnTo>
                      <a:lnTo>
                        <a:pt x="436838" y="410675"/>
                      </a:lnTo>
                      <a:lnTo>
                        <a:pt x="435887" y="412651"/>
                      </a:lnTo>
                      <a:lnTo>
                        <a:pt x="435570" y="413310"/>
                      </a:lnTo>
                      <a:lnTo>
                        <a:pt x="434875" y="414738"/>
                      </a:lnTo>
                      <a:lnTo>
                        <a:pt x="434631" y="416324"/>
                      </a:lnTo>
                      <a:lnTo>
                        <a:pt x="433754" y="422182"/>
                      </a:lnTo>
                      <a:lnTo>
                        <a:pt x="433595" y="423207"/>
                      </a:lnTo>
                      <a:lnTo>
                        <a:pt x="433497" y="424830"/>
                      </a:lnTo>
                      <a:lnTo>
                        <a:pt x="433437" y="425916"/>
                      </a:lnTo>
                      <a:lnTo>
                        <a:pt x="433095" y="431334"/>
                      </a:lnTo>
                      <a:lnTo>
                        <a:pt x="432900" y="434543"/>
                      </a:lnTo>
                      <a:lnTo>
                        <a:pt x="432693" y="437765"/>
                      </a:lnTo>
                      <a:lnTo>
                        <a:pt x="432559" y="439303"/>
                      </a:lnTo>
                      <a:lnTo>
                        <a:pt x="432242" y="442914"/>
                      </a:lnTo>
                      <a:lnTo>
                        <a:pt x="432096" y="444513"/>
                      </a:lnTo>
                      <a:lnTo>
                        <a:pt x="431913" y="446661"/>
                      </a:lnTo>
                      <a:lnTo>
                        <a:pt x="431766" y="448259"/>
                      </a:lnTo>
                      <a:lnTo>
                        <a:pt x="431571" y="449260"/>
                      </a:lnTo>
                      <a:lnTo>
                        <a:pt x="430815" y="453250"/>
                      </a:lnTo>
                      <a:lnTo>
                        <a:pt x="430486" y="455032"/>
                      </a:lnTo>
                      <a:lnTo>
                        <a:pt x="429816" y="456264"/>
                      </a:lnTo>
                      <a:lnTo>
                        <a:pt x="428853" y="458083"/>
                      </a:lnTo>
                      <a:lnTo>
                        <a:pt x="427560" y="459864"/>
                      </a:lnTo>
                      <a:lnTo>
                        <a:pt x="427231" y="460316"/>
                      </a:lnTo>
                      <a:lnTo>
                        <a:pt x="425890" y="462171"/>
                      </a:lnTo>
                      <a:lnTo>
                        <a:pt x="424586" y="465892"/>
                      </a:lnTo>
                      <a:lnTo>
                        <a:pt x="424305" y="467430"/>
                      </a:lnTo>
                      <a:lnTo>
                        <a:pt x="423281" y="473080"/>
                      </a:lnTo>
                      <a:lnTo>
                        <a:pt x="423001" y="474617"/>
                      </a:lnTo>
                      <a:lnTo>
                        <a:pt x="422635" y="476667"/>
                      </a:lnTo>
                      <a:lnTo>
                        <a:pt x="422221" y="478217"/>
                      </a:lnTo>
                      <a:lnTo>
                        <a:pt x="421819" y="479755"/>
                      </a:lnTo>
                      <a:lnTo>
                        <a:pt x="419515" y="488541"/>
                      </a:lnTo>
                      <a:lnTo>
                        <a:pt x="419234" y="489895"/>
                      </a:lnTo>
                      <a:lnTo>
                        <a:pt x="418759" y="492263"/>
                      </a:lnTo>
                      <a:lnTo>
                        <a:pt x="418856" y="493031"/>
                      </a:lnTo>
                      <a:lnTo>
                        <a:pt x="418990" y="494069"/>
                      </a:lnTo>
                      <a:lnTo>
                        <a:pt x="419246" y="496119"/>
                      </a:lnTo>
                      <a:lnTo>
                        <a:pt x="419441" y="497669"/>
                      </a:lnTo>
                      <a:lnTo>
                        <a:pt x="420356" y="500939"/>
                      </a:lnTo>
                      <a:lnTo>
                        <a:pt x="421136" y="503745"/>
                      </a:lnTo>
                      <a:lnTo>
                        <a:pt x="421331" y="505918"/>
                      </a:lnTo>
                      <a:lnTo>
                        <a:pt x="421758" y="510470"/>
                      </a:lnTo>
                      <a:lnTo>
                        <a:pt x="421843" y="511519"/>
                      </a:lnTo>
                      <a:lnTo>
                        <a:pt x="421855" y="512410"/>
                      </a:lnTo>
                      <a:lnTo>
                        <a:pt x="421880" y="516693"/>
                      </a:lnTo>
                      <a:lnTo>
                        <a:pt x="421892" y="517376"/>
                      </a:lnTo>
                      <a:lnTo>
                        <a:pt x="421745" y="518596"/>
                      </a:lnTo>
                      <a:lnTo>
                        <a:pt x="421636" y="519316"/>
                      </a:lnTo>
                      <a:lnTo>
                        <a:pt x="421246" y="522026"/>
                      </a:lnTo>
                      <a:lnTo>
                        <a:pt x="419746" y="524039"/>
                      </a:lnTo>
                      <a:lnTo>
                        <a:pt x="417966" y="526431"/>
                      </a:lnTo>
                      <a:lnTo>
                        <a:pt x="417479" y="528554"/>
                      </a:lnTo>
                      <a:lnTo>
                        <a:pt x="415845" y="535668"/>
                      </a:lnTo>
                      <a:lnTo>
                        <a:pt x="415394" y="537584"/>
                      </a:lnTo>
                      <a:lnTo>
                        <a:pt x="415784" y="539573"/>
                      </a:lnTo>
                      <a:lnTo>
                        <a:pt x="416357" y="542514"/>
                      </a:lnTo>
                      <a:lnTo>
                        <a:pt x="418039" y="551020"/>
                      </a:lnTo>
                      <a:lnTo>
                        <a:pt x="418466" y="553143"/>
                      </a:lnTo>
                      <a:lnTo>
                        <a:pt x="419380" y="555144"/>
                      </a:lnTo>
                      <a:lnTo>
                        <a:pt x="422318" y="561587"/>
                      </a:lnTo>
                      <a:lnTo>
                        <a:pt x="422757" y="562514"/>
                      </a:lnTo>
                      <a:lnTo>
                        <a:pt x="424891" y="567200"/>
                      </a:lnTo>
                      <a:lnTo>
                        <a:pt x="425537" y="568604"/>
                      </a:lnTo>
                      <a:lnTo>
                        <a:pt x="426183" y="570007"/>
                      </a:lnTo>
                      <a:lnTo>
                        <a:pt x="427439" y="572313"/>
                      </a:lnTo>
                      <a:lnTo>
                        <a:pt x="430462" y="577817"/>
                      </a:lnTo>
                      <a:lnTo>
                        <a:pt x="432059" y="580733"/>
                      </a:lnTo>
                      <a:lnTo>
                        <a:pt x="433205" y="582820"/>
                      </a:lnTo>
                      <a:lnTo>
                        <a:pt x="433741" y="583869"/>
                      </a:lnTo>
                      <a:lnTo>
                        <a:pt x="437179" y="590569"/>
                      </a:lnTo>
                      <a:lnTo>
                        <a:pt x="437886" y="591923"/>
                      </a:lnTo>
                      <a:lnTo>
                        <a:pt x="438240" y="593339"/>
                      </a:lnTo>
                      <a:lnTo>
                        <a:pt x="438410" y="594047"/>
                      </a:lnTo>
                      <a:lnTo>
                        <a:pt x="438922" y="596170"/>
                      </a:lnTo>
                      <a:lnTo>
                        <a:pt x="438764" y="597988"/>
                      </a:lnTo>
                      <a:lnTo>
                        <a:pt x="438325" y="602723"/>
                      </a:lnTo>
                      <a:lnTo>
                        <a:pt x="437923" y="607226"/>
                      </a:lnTo>
                      <a:lnTo>
                        <a:pt x="436411" y="621845"/>
                      </a:lnTo>
                      <a:lnTo>
                        <a:pt x="423221" y="630570"/>
                      </a:lnTo>
                      <a:lnTo>
                        <a:pt x="402996" y="643944"/>
                      </a:lnTo>
                      <a:lnTo>
                        <a:pt x="374871" y="659832"/>
                      </a:lnTo>
                      <a:lnTo>
                        <a:pt x="364424" y="662663"/>
                      </a:lnTo>
                      <a:lnTo>
                        <a:pt x="360474" y="663737"/>
                      </a:lnTo>
                      <a:lnTo>
                        <a:pt x="344906" y="663188"/>
                      </a:lnTo>
                      <a:lnTo>
                        <a:pt x="339664" y="660479"/>
                      </a:lnTo>
                      <a:lnTo>
                        <a:pt x="327729" y="649521"/>
                      </a:lnTo>
                      <a:lnTo>
                        <a:pt x="316184" y="629874"/>
                      </a:lnTo>
                      <a:lnTo>
                        <a:pt x="313283" y="620417"/>
                      </a:lnTo>
                      <a:lnTo>
                        <a:pt x="308638" y="612644"/>
                      </a:lnTo>
                      <a:lnTo>
                        <a:pt x="302872" y="602992"/>
                      </a:lnTo>
                      <a:lnTo>
                        <a:pt x="299190" y="595914"/>
                      </a:lnTo>
                      <a:lnTo>
                        <a:pt x="294375" y="586615"/>
                      </a:lnTo>
                      <a:lnTo>
                        <a:pt x="293241" y="584431"/>
                      </a:lnTo>
                      <a:lnTo>
                        <a:pt x="289559" y="582271"/>
                      </a:lnTo>
                      <a:lnTo>
                        <a:pt x="287718" y="581185"/>
                      </a:lnTo>
                      <a:lnTo>
                        <a:pt x="281672" y="580868"/>
                      </a:lnTo>
                      <a:lnTo>
                        <a:pt x="279782" y="580770"/>
                      </a:lnTo>
                      <a:lnTo>
                        <a:pt x="278551" y="581417"/>
                      </a:lnTo>
                      <a:lnTo>
                        <a:pt x="261934" y="590068"/>
                      </a:lnTo>
                      <a:lnTo>
                        <a:pt x="247659" y="601527"/>
                      </a:lnTo>
                      <a:lnTo>
                        <a:pt x="238638" y="615402"/>
                      </a:lnTo>
                      <a:lnTo>
                        <a:pt x="237467" y="619673"/>
                      </a:lnTo>
                      <a:lnTo>
                        <a:pt x="229933" y="647178"/>
                      </a:lnTo>
                      <a:lnTo>
                        <a:pt x="229872" y="654194"/>
                      </a:lnTo>
                      <a:lnTo>
                        <a:pt x="229848" y="656977"/>
                      </a:lnTo>
                      <a:lnTo>
                        <a:pt x="227812" y="664286"/>
                      </a:lnTo>
                      <a:lnTo>
                        <a:pt x="221778" y="677832"/>
                      </a:lnTo>
                      <a:lnTo>
                        <a:pt x="215133" y="687752"/>
                      </a:lnTo>
                      <a:lnTo>
                        <a:pt x="211342" y="688948"/>
                      </a:lnTo>
                      <a:lnTo>
                        <a:pt x="199992" y="688411"/>
                      </a:lnTo>
                      <a:lnTo>
                        <a:pt x="198773" y="688350"/>
                      </a:lnTo>
                      <a:lnTo>
                        <a:pt x="197859" y="687777"/>
                      </a:lnTo>
                      <a:lnTo>
                        <a:pt x="193519" y="685092"/>
                      </a:lnTo>
                      <a:lnTo>
                        <a:pt x="190288" y="675452"/>
                      </a:lnTo>
                      <a:lnTo>
                        <a:pt x="185424" y="660918"/>
                      </a:lnTo>
                      <a:lnTo>
                        <a:pt x="184437" y="655549"/>
                      </a:lnTo>
                      <a:lnTo>
                        <a:pt x="180548" y="634450"/>
                      </a:lnTo>
                      <a:lnTo>
                        <a:pt x="175306" y="588116"/>
                      </a:lnTo>
                      <a:lnTo>
                        <a:pt x="175842" y="581307"/>
                      </a:lnTo>
                      <a:lnTo>
                        <a:pt x="176403" y="574107"/>
                      </a:lnTo>
                      <a:lnTo>
                        <a:pt x="170173" y="563039"/>
                      </a:lnTo>
                      <a:lnTo>
                        <a:pt x="147071" y="569373"/>
                      </a:lnTo>
                      <a:lnTo>
                        <a:pt x="132954" y="573290"/>
                      </a:lnTo>
                      <a:lnTo>
                        <a:pt x="111498" y="580440"/>
                      </a:lnTo>
                      <a:lnTo>
                        <a:pt x="105878" y="585871"/>
                      </a:lnTo>
                      <a:lnTo>
                        <a:pt x="104513" y="588360"/>
                      </a:lnTo>
                      <a:lnTo>
                        <a:pt x="102282" y="592472"/>
                      </a:lnTo>
                      <a:lnTo>
                        <a:pt x="99332" y="588983"/>
                      </a:lnTo>
                      <a:lnTo>
                        <a:pt x="94041" y="583247"/>
                      </a:lnTo>
                      <a:lnTo>
                        <a:pt x="92395" y="581478"/>
                      </a:lnTo>
                      <a:lnTo>
                        <a:pt x="92675" y="579867"/>
                      </a:lnTo>
                      <a:lnTo>
                        <a:pt x="92992" y="578110"/>
                      </a:lnTo>
                      <a:lnTo>
                        <a:pt x="91054" y="576389"/>
                      </a:lnTo>
                      <a:lnTo>
                        <a:pt x="89628" y="575120"/>
                      </a:lnTo>
                      <a:lnTo>
                        <a:pt x="89079" y="572496"/>
                      </a:lnTo>
                      <a:lnTo>
                        <a:pt x="86958" y="562222"/>
                      </a:lnTo>
                      <a:lnTo>
                        <a:pt x="86702" y="560965"/>
                      </a:lnTo>
                      <a:lnTo>
                        <a:pt x="86592" y="560440"/>
                      </a:lnTo>
                      <a:lnTo>
                        <a:pt x="84313" y="548908"/>
                      </a:lnTo>
                      <a:lnTo>
                        <a:pt x="84008" y="547334"/>
                      </a:lnTo>
                      <a:lnTo>
                        <a:pt x="83800" y="546297"/>
                      </a:lnTo>
                      <a:lnTo>
                        <a:pt x="83435" y="544735"/>
                      </a:lnTo>
                      <a:lnTo>
                        <a:pt x="83069" y="543185"/>
                      </a:lnTo>
                      <a:lnTo>
                        <a:pt x="82203" y="539573"/>
                      </a:lnTo>
                      <a:lnTo>
                        <a:pt x="80545" y="532532"/>
                      </a:lnTo>
                      <a:lnTo>
                        <a:pt x="79948" y="530018"/>
                      </a:lnTo>
                      <a:lnTo>
                        <a:pt x="79546" y="527321"/>
                      </a:lnTo>
                      <a:lnTo>
                        <a:pt x="77778" y="515485"/>
                      </a:lnTo>
                      <a:lnTo>
                        <a:pt x="77534" y="513874"/>
                      </a:lnTo>
                      <a:lnTo>
                        <a:pt x="77205" y="511714"/>
                      </a:lnTo>
                      <a:lnTo>
                        <a:pt x="76462" y="509664"/>
                      </a:lnTo>
                      <a:lnTo>
                        <a:pt x="76108" y="508712"/>
                      </a:lnTo>
                      <a:lnTo>
                        <a:pt x="75876" y="508078"/>
                      </a:lnTo>
                      <a:lnTo>
                        <a:pt x="70232" y="492592"/>
                      </a:lnTo>
                      <a:lnTo>
                        <a:pt x="69513" y="490591"/>
                      </a:lnTo>
                      <a:lnTo>
                        <a:pt x="68489" y="488797"/>
                      </a:lnTo>
                      <a:lnTo>
                        <a:pt x="66453" y="485210"/>
                      </a:lnTo>
                      <a:lnTo>
                        <a:pt x="65270" y="483135"/>
                      </a:lnTo>
                      <a:lnTo>
                        <a:pt x="64368" y="481512"/>
                      </a:lnTo>
                      <a:lnTo>
                        <a:pt x="62930" y="478913"/>
                      </a:lnTo>
                      <a:lnTo>
                        <a:pt x="63954" y="470212"/>
                      </a:lnTo>
                      <a:lnTo>
                        <a:pt x="64185" y="468211"/>
                      </a:lnTo>
                      <a:lnTo>
                        <a:pt x="64234" y="466588"/>
                      </a:lnTo>
                      <a:lnTo>
                        <a:pt x="64307" y="464428"/>
                      </a:lnTo>
                      <a:lnTo>
                        <a:pt x="64636" y="453091"/>
                      </a:lnTo>
                      <a:lnTo>
                        <a:pt x="64783" y="448235"/>
                      </a:lnTo>
                      <a:lnTo>
                        <a:pt x="64892" y="444513"/>
                      </a:lnTo>
                      <a:lnTo>
                        <a:pt x="64965" y="441865"/>
                      </a:lnTo>
                      <a:lnTo>
                        <a:pt x="65014" y="440266"/>
                      </a:lnTo>
                      <a:lnTo>
                        <a:pt x="64941" y="438643"/>
                      </a:lnTo>
                      <a:lnTo>
                        <a:pt x="64844" y="436471"/>
                      </a:lnTo>
                      <a:lnTo>
                        <a:pt x="64709" y="433750"/>
                      </a:lnTo>
                      <a:lnTo>
                        <a:pt x="64636" y="432127"/>
                      </a:lnTo>
                      <a:lnTo>
                        <a:pt x="64551" y="430492"/>
                      </a:lnTo>
                      <a:lnTo>
                        <a:pt x="64502" y="429406"/>
                      </a:lnTo>
                      <a:lnTo>
                        <a:pt x="64100" y="424708"/>
                      </a:lnTo>
                      <a:lnTo>
                        <a:pt x="63856" y="421816"/>
                      </a:lnTo>
                      <a:lnTo>
                        <a:pt x="63673" y="419680"/>
                      </a:lnTo>
                      <a:lnTo>
                        <a:pt x="64063" y="418143"/>
                      </a:lnTo>
                      <a:lnTo>
                        <a:pt x="65075" y="414079"/>
                      </a:lnTo>
                      <a:lnTo>
                        <a:pt x="65587" y="412041"/>
                      </a:lnTo>
                      <a:lnTo>
                        <a:pt x="66819" y="410589"/>
                      </a:lnTo>
                      <a:lnTo>
                        <a:pt x="68172" y="408991"/>
                      </a:lnTo>
                      <a:lnTo>
                        <a:pt x="68879" y="404439"/>
                      </a:lnTo>
                      <a:lnTo>
                        <a:pt x="67647" y="402645"/>
                      </a:lnTo>
                      <a:lnTo>
                        <a:pt x="67014" y="401742"/>
                      </a:lnTo>
                      <a:lnTo>
                        <a:pt x="62076" y="400924"/>
                      </a:lnTo>
                      <a:lnTo>
                        <a:pt x="61174" y="400778"/>
                      </a:lnTo>
                      <a:lnTo>
                        <a:pt x="60150" y="400448"/>
                      </a:lnTo>
                      <a:lnTo>
                        <a:pt x="56468" y="399253"/>
                      </a:lnTo>
                      <a:lnTo>
                        <a:pt x="54798" y="398716"/>
                      </a:lnTo>
                      <a:lnTo>
                        <a:pt x="53067" y="397495"/>
                      </a:lnTo>
                      <a:lnTo>
                        <a:pt x="49751" y="395152"/>
                      </a:lnTo>
                      <a:lnTo>
                        <a:pt x="46923" y="394018"/>
                      </a:lnTo>
                      <a:lnTo>
                        <a:pt x="45460" y="393444"/>
                      </a:lnTo>
                      <a:lnTo>
                        <a:pt x="43302" y="390808"/>
                      </a:lnTo>
                      <a:lnTo>
                        <a:pt x="43192" y="388709"/>
                      </a:lnTo>
                      <a:lnTo>
                        <a:pt x="42937" y="383413"/>
                      </a:lnTo>
                      <a:lnTo>
                        <a:pt x="42644" y="381558"/>
                      </a:lnTo>
                      <a:lnTo>
                        <a:pt x="42498" y="380631"/>
                      </a:lnTo>
                      <a:lnTo>
                        <a:pt x="41766" y="376030"/>
                      </a:lnTo>
                      <a:lnTo>
                        <a:pt x="41522" y="374517"/>
                      </a:lnTo>
                      <a:lnTo>
                        <a:pt x="39377" y="371028"/>
                      </a:lnTo>
                      <a:lnTo>
                        <a:pt x="37585" y="370673"/>
                      </a:lnTo>
                      <a:lnTo>
                        <a:pt x="35914" y="370356"/>
                      </a:lnTo>
                      <a:lnTo>
                        <a:pt x="33354" y="367415"/>
                      </a:lnTo>
                      <a:lnTo>
                        <a:pt x="33074" y="365634"/>
                      </a:lnTo>
                      <a:lnTo>
                        <a:pt x="32196" y="359776"/>
                      </a:lnTo>
                      <a:lnTo>
                        <a:pt x="32135" y="359203"/>
                      </a:lnTo>
                      <a:lnTo>
                        <a:pt x="31416" y="350783"/>
                      </a:lnTo>
                      <a:lnTo>
                        <a:pt x="31355" y="350063"/>
                      </a:lnTo>
                      <a:lnTo>
                        <a:pt x="30075" y="348208"/>
                      </a:lnTo>
                      <a:lnTo>
                        <a:pt x="29417" y="347256"/>
                      </a:lnTo>
                      <a:lnTo>
                        <a:pt x="29063" y="346585"/>
                      </a:lnTo>
                      <a:lnTo>
                        <a:pt x="28076" y="344706"/>
                      </a:lnTo>
                      <a:lnTo>
                        <a:pt x="27612" y="343839"/>
                      </a:lnTo>
                      <a:lnTo>
                        <a:pt x="27247" y="342607"/>
                      </a:lnTo>
                      <a:lnTo>
                        <a:pt x="26601" y="340386"/>
                      </a:lnTo>
                      <a:lnTo>
                        <a:pt x="26576" y="337885"/>
                      </a:lnTo>
                      <a:lnTo>
                        <a:pt x="26552" y="336371"/>
                      </a:lnTo>
                      <a:lnTo>
                        <a:pt x="26540" y="335383"/>
                      </a:lnTo>
                      <a:lnTo>
                        <a:pt x="26527" y="333528"/>
                      </a:lnTo>
                      <a:lnTo>
                        <a:pt x="26601" y="330978"/>
                      </a:lnTo>
                      <a:lnTo>
                        <a:pt x="26649" y="329233"/>
                      </a:lnTo>
                      <a:lnTo>
                        <a:pt x="25954" y="327658"/>
                      </a:lnTo>
                      <a:lnTo>
                        <a:pt x="25162" y="326182"/>
                      </a:lnTo>
                      <a:lnTo>
                        <a:pt x="24406" y="324766"/>
                      </a:lnTo>
                      <a:lnTo>
                        <a:pt x="23016" y="324290"/>
                      </a:lnTo>
                      <a:lnTo>
                        <a:pt x="20249" y="323363"/>
                      </a:lnTo>
                      <a:lnTo>
                        <a:pt x="19286" y="323034"/>
                      </a:lnTo>
                      <a:lnTo>
                        <a:pt x="18811" y="323058"/>
                      </a:lnTo>
                      <a:lnTo>
                        <a:pt x="17896" y="323095"/>
                      </a:lnTo>
                      <a:lnTo>
                        <a:pt x="10886" y="323351"/>
                      </a:lnTo>
                      <a:lnTo>
                        <a:pt x="9679" y="323192"/>
                      </a:lnTo>
                      <a:lnTo>
                        <a:pt x="4352" y="322484"/>
                      </a:lnTo>
                      <a:lnTo>
                        <a:pt x="2536" y="322240"/>
                      </a:lnTo>
                      <a:lnTo>
                        <a:pt x="1792" y="321045"/>
                      </a:lnTo>
                      <a:lnTo>
                        <a:pt x="829" y="319495"/>
                      </a:lnTo>
                      <a:lnTo>
                        <a:pt x="0" y="318165"/>
                      </a:lnTo>
                      <a:lnTo>
                        <a:pt x="1524" y="316871"/>
                      </a:lnTo>
                      <a:lnTo>
                        <a:pt x="3767" y="314980"/>
                      </a:lnTo>
                      <a:lnTo>
                        <a:pt x="8534" y="313442"/>
                      </a:lnTo>
                      <a:lnTo>
                        <a:pt x="9667" y="313076"/>
                      </a:lnTo>
                      <a:lnTo>
                        <a:pt x="15226" y="310904"/>
                      </a:lnTo>
                      <a:lnTo>
                        <a:pt x="16860" y="310270"/>
                      </a:lnTo>
                      <a:lnTo>
                        <a:pt x="18128" y="307865"/>
                      </a:lnTo>
                      <a:lnTo>
                        <a:pt x="18469" y="307219"/>
                      </a:lnTo>
                      <a:lnTo>
                        <a:pt x="18932" y="306328"/>
                      </a:lnTo>
                      <a:lnTo>
                        <a:pt x="20334" y="302508"/>
                      </a:lnTo>
                      <a:lnTo>
                        <a:pt x="21212" y="300117"/>
                      </a:lnTo>
                      <a:lnTo>
                        <a:pt x="24406" y="298567"/>
                      </a:lnTo>
                      <a:lnTo>
                        <a:pt x="25589" y="298177"/>
                      </a:lnTo>
                      <a:lnTo>
                        <a:pt x="27295" y="297603"/>
                      </a:lnTo>
                      <a:lnTo>
                        <a:pt x="28868" y="296504"/>
                      </a:lnTo>
                      <a:lnTo>
                        <a:pt x="30441" y="295419"/>
                      </a:lnTo>
                      <a:lnTo>
                        <a:pt x="32696" y="294699"/>
                      </a:lnTo>
                      <a:lnTo>
                        <a:pt x="34951" y="293978"/>
                      </a:lnTo>
                      <a:lnTo>
                        <a:pt x="36597" y="292563"/>
                      </a:lnTo>
                      <a:lnTo>
                        <a:pt x="37828" y="291502"/>
                      </a:lnTo>
                      <a:lnTo>
                        <a:pt x="41803" y="289195"/>
                      </a:lnTo>
                      <a:lnTo>
                        <a:pt x="43595" y="288719"/>
                      </a:lnTo>
                      <a:lnTo>
                        <a:pt x="45618" y="288170"/>
                      </a:lnTo>
                      <a:lnTo>
                        <a:pt x="47325" y="286498"/>
                      </a:lnTo>
                      <a:lnTo>
                        <a:pt x="48691" y="285168"/>
                      </a:lnTo>
                      <a:lnTo>
                        <a:pt x="52701" y="281861"/>
                      </a:lnTo>
                      <a:lnTo>
                        <a:pt x="55444" y="280238"/>
                      </a:lnTo>
                      <a:lnTo>
                        <a:pt x="57261" y="279152"/>
                      </a:lnTo>
                      <a:lnTo>
                        <a:pt x="57870" y="277127"/>
                      </a:lnTo>
                      <a:lnTo>
                        <a:pt x="59248" y="272575"/>
                      </a:lnTo>
                      <a:lnTo>
                        <a:pt x="59406" y="272062"/>
                      </a:lnTo>
                      <a:lnTo>
                        <a:pt x="59601" y="271135"/>
                      </a:lnTo>
                      <a:lnTo>
                        <a:pt x="60248" y="268121"/>
                      </a:lnTo>
                      <a:lnTo>
                        <a:pt x="60686" y="266071"/>
                      </a:lnTo>
                      <a:lnTo>
                        <a:pt x="61174" y="263557"/>
                      </a:lnTo>
                      <a:lnTo>
                        <a:pt x="61320" y="262788"/>
                      </a:lnTo>
                      <a:lnTo>
                        <a:pt x="61723" y="260738"/>
                      </a:lnTo>
                      <a:lnTo>
                        <a:pt x="62137" y="259286"/>
                      </a:lnTo>
                      <a:lnTo>
                        <a:pt x="62698" y="257346"/>
                      </a:lnTo>
                      <a:lnTo>
                        <a:pt x="64429" y="251354"/>
                      </a:lnTo>
                      <a:lnTo>
                        <a:pt x="64868" y="249853"/>
                      </a:lnTo>
                      <a:lnTo>
                        <a:pt x="65148" y="248865"/>
                      </a:lnTo>
                      <a:lnTo>
                        <a:pt x="65843" y="246876"/>
                      </a:lnTo>
                      <a:lnTo>
                        <a:pt x="67769" y="241397"/>
                      </a:lnTo>
                      <a:lnTo>
                        <a:pt x="68294" y="239908"/>
                      </a:lnTo>
                      <a:lnTo>
                        <a:pt x="68818" y="238407"/>
                      </a:lnTo>
                      <a:lnTo>
                        <a:pt x="69440" y="235893"/>
                      </a:lnTo>
                      <a:lnTo>
                        <a:pt x="70305" y="232367"/>
                      </a:lnTo>
                      <a:lnTo>
                        <a:pt x="70427" y="231866"/>
                      </a:lnTo>
                      <a:lnTo>
                        <a:pt x="71049" y="229352"/>
                      </a:lnTo>
                      <a:lnTo>
                        <a:pt x="72304" y="222690"/>
                      </a:lnTo>
                      <a:lnTo>
                        <a:pt x="72707" y="220554"/>
                      </a:lnTo>
                      <a:lnTo>
                        <a:pt x="75608" y="217211"/>
                      </a:lnTo>
                      <a:lnTo>
                        <a:pt x="76815" y="216173"/>
                      </a:lnTo>
                      <a:lnTo>
                        <a:pt x="78485" y="214733"/>
                      </a:lnTo>
                      <a:lnTo>
                        <a:pt x="78546" y="212573"/>
                      </a:lnTo>
                      <a:lnTo>
                        <a:pt x="78595" y="210743"/>
                      </a:lnTo>
                      <a:lnTo>
                        <a:pt x="78619" y="209889"/>
                      </a:lnTo>
                      <a:lnTo>
                        <a:pt x="78424" y="208913"/>
                      </a:lnTo>
                      <a:lnTo>
                        <a:pt x="78010" y="206863"/>
                      </a:lnTo>
                      <a:lnTo>
                        <a:pt x="77400" y="203861"/>
                      </a:lnTo>
                      <a:lnTo>
                        <a:pt x="76949" y="202018"/>
                      </a:lnTo>
                      <a:lnTo>
                        <a:pt x="76730" y="201139"/>
                      </a:lnTo>
                      <a:lnTo>
                        <a:pt x="76413" y="199834"/>
                      </a:lnTo>
                      <a:lnTo>
                        <a:pt x="75633" y="197564"/>
                      </a:lnTo>
                      <a:lnTo>
                        <a:pt x="75133" y="196112"/>
                      </a:lnTo>
                      <a:lnTo>
                        <a:pt x="74474" y="194196"/>
                      </a:lnTo>
                      <a:lnTo>
                        <a:pt x="71317" y="192866"/>
                      </a:lnTo>
                      <a:lnTo>
                        <a:pt x="70464" y="192512"/>
                      </a:lnTo>
                      <a:lnTo>
                        <a:pt x="68123" y="189681"/>
                      </a:lnTo>
                      <a:lnTo>
                        <a:pt x="68135" y="187350"/>
                      </a:lnTo>
                      <a:lnTo>
                        <a:pt x="68160" y="184580"/>
                      </a:lnTo>
                      <a:lnTo>
                        <a:pt x="67355" y="181090"/>
                      </a:lnTo>
                      <a:lnTo>
                        <a:pt x="67148" y="180236"/>
                      </a:lnTo>
                      <a:lnTo>
                        <a:pt x="66282" y="178735"/>
                      </a:lnTo>
                      <a:lnTo>
                        <a:pt x="65282" y="176990"/>
                      </a:lnTo>
                      <a:lnTo>
                        <a:pt x="65599" y="174378"/>
                      </a:lnTo>
                      <a:lnTo>
                        <a:pt x="66416" y="167569"/>
                      </a:lnTo>
                      <a:lnTo>
                        <a:pt x="66294" y="165580"/>
                      </a:lnTo>
                      <a:lnTo>
                        <a:pt x="65904" y="159735"/>
                      </a:lnTo>
                      <a:lnTo>
                        <a:pt x="65843" y="158710"/>
                      </a:lnTo>
                      <a:lnTo>
                        <a:pt x="65587" y="157429"/>
                      </a:lnTo>
                      <a:lnTo>
                        <a:pt x="65246" y="155659"/>
                      </a:lnTo>
                      <a:lnTo>
                        <a:pt x="65112" y="154976"/>
                      </a:lnTo>
                      <a:lnTo>
                        <a:pt x="63307" y="151974"/>
                      </a:lnTo>
                      <a:lnTo>
                        <a:pt x="62905" y="151291"/>
                      </a:lnTo>
                      <a:lnTo>
                        <a:pt x="61966" y="150156"/>
                      </a:lnTo>
                      <a:lnTo>
                        <a:pt x="60418" y="148265"/>
                      </a:lnTo>
                      <a:lnTo>
                        <a:pt x="60930" y="145775"/>
                      </a:lnTo>
                      <a:lnTo>
                        <a:pt x="61235" y="144286"/>
                      </a:lnTo>
                      <a:lnTo>
                        <a:pt x="61284" y="142541"/>
                      </a:lnTo>
                      <a:lnTo>
                        <a:pt x="61369" y="139722"/>
                      </a:lnTo>
                      <a:lnTo>
                        <a:pt x="60625" y="138161"/>
                      </a:lnTo>
                      <a:lnTo>
                        <a:pt x="59906" y="136684"/>
                      </a:lnTo>
                      <a:lnTo>
                        <a:pt x="59333" y="135464"/>
                      </a:lnTo>
                      <a:lnTo>
                        <a:pt x="58736" y="134219"/>
                      </a:lnTo>
                      <a:lnTo>
                        <a:pt x="57431" y="132925"/>
                      </a:lnTo>
                      <a:lnTo>
                        <a:pt x="56127" y="131632"/>
                      </a:lnTo>
                      <a:lnTo>
                        <a:pt x="55469" y="130973"/>
                      </a:lnTo>
                      <a:lnTo>
                        <a:pt x="54749" y="130314"/>
                      </a:lnTo>
                      <a:lnTo>
                        <a:pt x="51470" y="127300"/>
                      </a:lnTo>
                      <a:lnTo>
                        <a:pt x="50019" y="125958"/>
                      </a:lnTo>
                      <a:lnTo>
                        <a:pt x="49105" y="124322"/>
                      </a:lnTo>
                      <a:lnTo>
                        <a:pt x="48288" y="122895"/>
                      </a:lnTo>
                      <a:lnTo>
                        <a:pt x="46521" y="119759"/>
                      </a:lnTo>
                      <a:lnTo>
                        <a:pt x="45765" y="118404"/>
                      </a:lnTo>
                      <a:lnTo>
                        <a:pt x="45228" y="116403"/>
                      </a:lnTo>
                      <a:lnTo>
                        <a:pt x="43741" y="110912"/>
                      </a:lnTo>
                      <a:lnTo>
                        <a:pt x="43424" y="110070"/>
                      </a:lnTo>
                      <a:lnTo>
                        <a:pt x="41376" y="104554"/>
                      </a:lnTo>
                      <a:lnTo>
                        <a:pt x="40632" y="102540"/>
                      </a:lnTo>
                      <a:lnTo>
                        <a:pt x="40413" y="100393"/>
                      </a:lnTo>
                      <a:lnTo>
                        <a:pt x="39877" y="95023"/>
                      </a:lnTo>
                      <a:lnTo>
                        <a:pt x="39767" y="93949"/>
                      </a:lnTo>
                      <a:lnTo>
                        <a:pt x="39755" y="92510"/>
                      </a:lnTo>
                      <a:lnTo>
                        <a:pt x="39730" y="91057"/>
                      </a:lnTo>
                      <a:lnTo>
                        <a:pt x="39694" y="88092"/>
                      </a:lnTo>
                      <a:lnTo>
                        <a:pt x="39694" y="86847"/>
                      </a:lnTo>
                      <a:lnTo>
                        <a:pt x="39742" y="85066"/>
                      </a:lnTo>
                      <a:lnTo>
                        <a:pt x="39803" y="83345"/>
                      </a:lnTo>
                      <a:lnTo>
                        <a:pt x="39840" y="82577"/>
                      </a:lnTo>
                      <a:lnTo>
                        <a:pt x="39938" y="80978"/>
                      </a:lnTo>
                      <a:lnTo>
                        <a:pt x="40230" y="76207"/>
                      </a:lnTo>
                      <a:lnTo>
                        <a:pt x="40364" y="74059"/>
                      </a:lnTo>
                      <a:lnTo>
                        <a:pt x="40754" y="71899"/>
                      </a:lnTo>
                      <a:lnTo>
                        <a:pt x="42034" y="64956"/>
                      </a:lnTo>
                      <a:lnTo>
                        <a:pt x="43034" y="59818"/>
                      </a:lnTo>
                      <a:lnTo>
                        <a:pt x="43131" y="59318"/>
                      </a:lnTo>
                      <a:lnTo>
                        <a:pt x="43363" y="58134"/>
                      </a:lnTo>
                      <a:lnTo>
                        <a:pt x="43778" y="56926"/>
                      </a:lnTo>
                      <a:lnTo>
                        <a:pt x="44924" y="53607"/>
                      </a:lnTo>
                      <a:lnTo>
                        <a:pt x="45241" y="52704"/>
                      </a:lnTo>
                      <a:lnTo>
                        <a:pt x="45533" y="52106"/>
                      </a:lnTo>
                      <a:lnTo>
                        <a:pt x="46911" y="49336"/>
                      </a:lnTo>
                      <a:lnTo>
                        <a:pt x="47557" y="48042"/>
                      </a:lnTo>
                      <a:lnTo>
                        <a:pt x="48544" y="46981"/>
                      </a:lnTo>
                      <a:lnTo>
                        <a:pt x="49654" y="45821"/>
                      </a:lnTo>
                      <a:lnTo>
                        <a:pt x="50763" y="44662"/>
                      </a:lnTo>
                      <a:lnTo>
                        <a:pt x="52043" y="43832"/>
                      </a:lnTo>
                      <a:lnTo>
                        <a:pt x="56627" y="40855"/>
                      </a:lnTo>
                      <a:lnTo>
                        <a:pt x="57053" y="40574"/>
                      </a:lnTo>
                      <a:lnTo>
                        <a:pt x="60686" y="38268"/>
                      </a:lnTo>
                      <a:lnTo>
                        <a:pt x="61491" y="37756"/>
                      </a:lnTo>
                      <a:lnTo>
                        <a:pt x="63051" y="36767"/>
                      </a:lnTo>
                      <a:lnTo>
                        <a:pt x="63990" y="35974"/>
                      </a:lnTo>
                      <a:lnTo>
                        <a:pt x="65478" y="34729"/>
                      </a:lnTo>
                      <a:lnTo>
                        <a:pt x="67708" y="32850"/>
                      </a:lnTo>
                      <a:lnTo>
                        <a:pt x="70098" y="30885"/>
                      </a:lnTo>
                      <a:lnTo>
                        <a:pt x="71366" y="30104"/>
                      </a:lnTo>
                      <a:lnTo>
                        <a:pt x="78461" y="25711"/>
                      </a:lnTo>
                      <a:lnTo>
                        <a:pt x="82423" y="22880"/>
                      </a:lnTo>
                      <a:lnTo>
                        <a:pt x="83618" y="22014"/>
                      </a:lnTo>
                      <a:lnTo>
                        <a:pt x="84812" y="21159"/>
                      </a:lnTo>
                      <a:lnTo>
                        <a:pt x="86080" y="20147"/>
                      </a:lnTo>
                      <a:lnTo>
                        <a:pt x="90274" y="16767"/>
                      </a:lnTo>
                      <a:lnTo>
                        <a:pt x="93907" y="13716"/>
                      </a:lnTo>
                      <a:lnTo>
                        <a:pt x="94870" y="12910"/>
                      </a:lnTo>
                      <a:lnTo>
                        <a:pt x="95492" y="12117"/>
                      </a:lnTo>
                      <a:lnTo>
                        <a:pt x="96894" y="10336"/>
                      </a:lnTo>
                      <a:lnTo>
                        <a:pt x="97930" y="9005"/>
                      </a:lnTo>
                      <a:lnTo>
                        <a:pt x="98113" y="7553"/>
                      </a:lnTo>
                      <a:lnTo>
                        <a:pt x="98320" y="5967"/>
                      </a:lnTo>
                      <a:lnTo>
                        <a:pt x="98478" y="4747"/>
                      </a:lnTo>
                      <a:lnTo>
                        <a:pt x="98296" y="3038"/>
                      </a:lnTo>
                      <a:lnTo>
                        <a:pt x="98174" y="2001"/>
                      </a:lnTo>
                      <a:lnTo>
                        <a:pt x="98759" y="1952"/>
                      </a:lnTo>
                      <a:lnTo>
                        <a:pt x="101148" y="1720"/>
                      </a:lnTo>
                      <a:lnTo>
                        <a:pt x="105000" y="598"/>
                      </a:lnTo>
                      <a:lnTo>
                        <a:pt x="106598" y="134"/>
                      </a:lnTo>
                      <a:lnTo>
                        <a:pt x="108475" y="98"/>
                      </a:lnTo>
                      <a:lnTo>
                        <a:pt x="112437" y="0"/>
                      </a:lnTo>
                      <a:lnTo>
                        <a:pt x="117289" y="122"/>
                      </a:lnTo>
                      <a:lnTo>
                        <a:pt x="119179" y="159"/>
                      </a:lnTo>
                      <a:lnTo>
                        <a:pt x="121373" y="878"/>
                      </a:lnTo>
                      <a:lnTo>
                        <a:pt x="124445" y="1891"/>
                      </a:lnTo>
                      <a:lnTo>
                        <a:pt x="128358" y="2843"/>
                      </a:lnTo>
                      <a:lnTo>
                        <a:pt x="132979" y="3844"/>
                      </a:lnTo>
                      <a:lnTo>
                        <a:pt x="134344" y="4137"/>
                      </a:lnTo>
                      <a:lnTo>
                        <a:pt x="136502" y="5491"/>
                      </a:lnTo>
                      <a:lnTo>
                        <a:pt x="136990" y="6028"/>
                      </a:lnTo>
                      <a:lnTo>
                        <a:pt x="137928" y="7041"/>
                      </a:lnTo>
                      <a:lnTo>
                        <a:pt x="139013" y="8212"/>
                      </a:lnTo>
                      <a:lnTo>
                        <a:pt x="139220" y="10055"/>
                      </a:lnTo>
                      <a:lnTo>
                        <a:pt x="139355" y="11226"/>
                      </a:lnTo>
                      <a:lnTo>
                        <a:pt x="139476" y="12276"/>
                      </a:lnTo>
                      <a:lnTo>
                        <a:pt x="139318" y="13325"/>
                      </a:lnTo>
                      <a:lnTo>
                        <a:pt x="138513" y="18719"/>
                      </a:lnTo>
                      <a:lnTo>
                        <a:pt x="138355" y="19805"/>
                      </a:lnTo>
                      <a:lnTo>
                        <a:pt x="137953" y="21355"/>
                      </a:lnTo>
                      <a:lnTo>
                        <a:pt x="137684" y="22380"/>
                      </a:lnTo>
                      <a:lnTo>
                        <a:pt x="136990" y="25040"/>
                      </a:lnTo>
                      <a:lnTo>
                        <a:pt x="135941" y="29397"/>
                      </a:lnTo>
                      <a:lnTo>
                        <a:pt x="135344" y="31862"/>
                      </a:lnTo>
                      <a:lnTo>
                        <a:pt x="136477" y="33546"/>
                      </a:lnTo>
                      <a:lnTo>
                        <a:pt x="138001" y="35803"/>
                      </a:lnTo>
                      <a:lnTo>
                        <a:pt x="143000" y="37499"/>
                      </a:lnTo>
                      <a:lnTo>
                        <a:pt x="143877" y="37792"/>
                      </a:lnTo>
                      <a:lnTo>
                        <a:pt x="144743" y="38622"/>
                      </a:lnTo>
                      <a:lnTo>
                        <a:pt x="145889" y="39720"/>
                      </a:lnTo>
                      <a:lnTo>
                        <a:pt x="148425" y="42380"/>
                      </a:lnTo>
                      <a:lnTo>
                        <a:pt x="149339" y="42881"/>
                      </a:lnTo>
                      <a:lnTo>
                        <a:pt x="151314" y="43955"/>
                      </a:lnTo>
                      <a:lnTo>
                        <a:pt x="154922" y="44321"/>
                      </a:lnTo>
                    </a:path>
                  </a:pathLst>
                </a:custGeom>
                <a:solidFill>
                  <a:srgbClr val="D5EFCF"/>
                </a:solidFill>
                <a:ln w="12177"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04DAC5CD-E6B6-E0CF-7270-30D5A93B4735}"/>
                    </a:ext>
                  </a:extLst>
                </p:cNvPr>
                <p:cNvSpPr/>
                <p:nvPr/>
              </p:nvSpPr>
              <p:spPr>
                <a:xfrm>
                  <a:off x="6947141" y="2239978"/>
                  <a:ext cx="392474" cy="586798"/>
                </a:xfrm>
                <a:custGeom>
                  <a:avLst/>
                  <a:gdLst>
                    <a:gd name="connsiteX0" fmla="*/ 374591 w 392474"/>
                    <a:gd name="connsiteY0" fmla="*/ 26639 h 586798"/>
                    <a:gd name="connsiteX1" fmla="*/ 375932 w 392474"/>
                    <a:gd name="connsiteY1" fmla="*/ 26651 h 586798"/>
                    <a:gd name="connsiteX2" fmla="*/ 378065 w 392474"/>
                    <a:gd name="connsiteY2" fmla="*/ 25602 h 586798"/>
                    <a:gd name="connsiteX3" fmla="*/ 378529 w 392474"/>
                    <a:gd name="connsiteY3" fmla="*/ 25382 h 586798"/>
                    <a:gd name="connsiteX4" fmla="*/ 379674 w 392474"/>
                    <a:gd name="connsiteY4" fmla="*/ 25382 h 586798"/>
                    <a:gd name="connsiteX5" fmla="*/ 381113 w 392474"/>
                    <a:gd name="connsiteY5" fmla="*/ 25394 h 586798"/>
                    <a:gd name="connsiteX6" fmla="*/ 383246 w 392474"/>
                    <a:gd name="connsiteY6" fmla="*/ 26700 h 586798"/>
                    <a:gd name="connsiteX7" fmla="*/ 383515 w 392474"/>
                    <a:gd name="connsiteY7" fmla="*/ 27334 h 586798"/>
                    <a:gd name="connsiteX8" fmla="*/ 383868 w 392474"/>
                    <a:gd name="connsiteY8" fmla="*/ 28225 h 586798"/>
                    <a:gd name="connsiteX9" fmla="*/ 385282 w 392474"/>
                    <a:gd name="connsiteY9" fmla="*/ 31642 h 586798"/>
                    <a:gd name="connsiteX10" fmla="*/ 385502 w 392474"/>
                    <a:gd name="connsiteY10" fmla="*/ 32374 h 586798"/>
                    <a:gd name="connsiteX11" fmla="*/ 388879 w 392474"/>
                    <a:gd name="connsiteY11" fmla="*/ 44809 h 586798"/>
                    <a:gd name="connsiteX12" fmla="*/ 389574 w 392474"/>
                    <a:gd name="connsiteY12" fmla="*/ 47396 h 586798"/>
                    <a:gd name="connsiteX13" fmla="*/ 390025 w 392474"/>
                    <a:gd name="connsiteY13" fmla="*/ 50019 h 586798"/>
                    <a:gd name="connsiteX14" fmla="*/ 391646 w 392474"/>
                    <a:gd name="connsiteY14" fmla="*/ 59464 h 586798"/>
                    <a:gd name="connsiteX15" fmla="*/ 392000 w 392474"/>
                    <a:gd name="connsiteY15" fmla="*/ 62064 h 586798"/>
                    <a:gd name="connsiteX16" fmla="*/ 392207 w 392474"/>
                    <a:gd name="connsiteY16" fmla="*/ 63553 h 586798"/>
                    <a:gd name="connsiteX17" fmla="*/ 392475 w 392474"/>
                    <a:gd name="connsiteY17" fmla="*/ 65493 h 586798"/>
                    <a:gd name="connsiteX18" fmla="*/ 391865 w 392474"/>
                    <a:gd name="connsiteY18" fmla="*/ 66921 h 586798"/>
                    <a:gd name="connsiteX19" fmla="*/ 390817 w 392474"/>
                    <a:gd name="connsiteY19" fmla="*/ 69373 h 586798"/>
                    <a:gd name="connsiteX20" fmla="*/ 390281 w 392474"/>
                    <a:gd name="connsiteY20" fmla="*/ 70642 h 586798"/>
                    <a:gd name="connsiteX21" fmla="*/ 389110 w 392474"/>
                    <a:gd name="connsiteY21" fmla="*/ 71570 h 586798"/>
                    <a:gd name="connsiteX22" fmla="*/ 386660 w 392474"/>
                    <a:gd name="connsiteY22" fmla="*/ 73510 h 586798"/>
                    <a:gd name="connsiteX23" fmla="*/ 385965 w 392474"/>
                    <a:gd name="connsiteY23" fmla="*/ 74059 h 586798"/>
                    <a:gd name="connsiteX24" fmla="*/ 384722 w 392474"/>
                    <a:gd name="connsiteY24" fmla="*/ 74584 h 586798"/>
                    <a:gd name="connsiteX25" fmla="*/ 382052 w 392474"/>
                    <a:gd name="connsiteY25" fmla="*/ 75719 h 586798"/>
                    <a:gd name="connsiteX26" fmla="*/ 381223 w 392474"/>
                    <a:gd name="connsiteY26" fmla="*/ 76085 h 586798"/>
                    <a:gd name="connsiteX27" fmla="*/ 379857 w 392474"/>
                    <a:gd name="connsiteY27" fmla="*/ 76353 h 586798"/>
                    <a:gd name="connsiteX28" fmla="*/ 374554 w 392474"/>
                    <a:gd name="connsiteY28" fmla="*/ 77439 h 586798"/>
                    <a:gd name="connsiteX29" fmla="*/ 373030 w 392474"/>
                    <a:gd name="connsiteY29" fmla="*/ 77744 h 586798"/>
                    <a:gd name="connsiteX30" fmla="*/ 371568 w 392474"/>
                    <a:gd name="connsiteY30" fmla="*/ 77866 h 586798"/>
                    <a:gd name="connsiteX31" fmla="*/ 370105 w 392474"/>
                    <a:gd name="connsiteY31" fmla="*/ 77988 h 586798"/>
                    <a:gd name="connsiteX32" fmla="*/ 361803 w 392474"/>
                    <a:gd name="connsiteY32" fmla="*/ 78672 h 586798"/>
                    <a:gd name="connsiteX33" fmla="*/ 358389 w 392474"/>
                    <a:gd name="connsiteY33" fmla="*/ 78952 h 586798"/>
                    <a:gd name="connsiteX34" fmla="*/ 355037 w 392474"/>
                    <a:gd name="connsiteY34" fmla="*/ 79258 h 586798"/>
                    <a:gd name="connsiteX35" fmla="*/ 353598 w 392474"/>
                    <a:gd name="connsiteY35" fmla="*/ 79392 h 586798"/>
                    <a:gd name="connsiteX36" fmla="*/ 351684 w 392474"/>
                    <a:gd name="connsiteY36" fmla="*/ 79575 h 586798"/>
                    <a:gd name="connsiteX37" fmla="*/ 349770 w 392474"/>
                    <a:gd name="connsiteY37" fmla="*/ 79758 h 586798"/>
                    <a:gd name="connsiteX38" fmla="*/ 348807 w 392474"/>
                    <a:gd name="connsiteY38" fmla="*/ 79904 h 586798"/>
                    <a:gd name="connsiteX39" fmla="*/ 343029 w 392474"/>
                    <a:gd name="connsiteY39" fmla="*/ 80771 h 586798"/>
                    <a:gd name="connsiteX40" fmla="*/ 341590 w 392474"/>
                    <a:gd name="connsiteY40" fmla="*/ 80990 h 586798"/>
                    <a:gd name="connsiteX41" fmla="*/ 340810 w 392474"/>
                    <a:gd name="connsiteY41" fmla="*/ 81259 h 586798"/>
                    <a:gd name="connsiteX42" fmla="*/ 340347 w 392474"/>
                    <a:gd name="connsiteY42" fmla="*/ 81430 h 586798"/>
                    <a:gd name="connsiteX43" fmla="*/ 335665 w 392474"/>
                    <a:gd name="connsiteY43" fmla="*/ 83053 h 586798"/>
                    <a:gd name="connsiteX44" fmla="*/ 334251 w 392474"/>
                    <a:gd name="connsiteY44" fmla="*/ 83529 h 586798"/>
                    <a:gd name="connsiteX45" fmla="*/ 333081 w 392474"/>
                    <a:gd name="connsiteY45" fmla="*/ 84187 h 586798"/>
                    <a:gd name="connsiteX46" fmla="*/ 327961 w 392474"/>
                    <a:gd name="connsiteY46" fmla="*/ 87018 h 586798"/>
                    <a:gd name="connsiteX47" fmla="*/ 327351 w 392474"/>
                    <a:gd name="connsiteY47" fmla="*/ 87360 h 586798"/>
                    <a:gd name="connsiteX48" fmla="*/ 326937 w 392474"/>
                    <a:gd name="connsiteY48" fmla="*/ 87714 h 586798"/>
                    <a:gd name="connsiteX49" fmla="*/ 325266 w 392474"/>
                    <a:gd name="connsiteY49" fmla="*/ 89166 h 586798"/>
                    <a:gd name="connsiteX50" fmla="*/ 323889 w 392474"/>
                    <a:gd name="connsiteY50" fmla="*/ 90362 h 586798"/>
                    <a:gd name="connsiteX51" fmla="*/ 323779 w 392474"/>
                    <a:gd name="connsiteY51" fmla="*/ 92022 h 586798"/>
                    <a:gd name="connsiteX52" fmla="*/ 323231 w 392474"/>
                    <a:gd name="connsiteY52" fmla="*/ 100869 h 586798"/>
                    <a:gd name="connsiteX53" fmla="*/ 323182 w 392474"/>
                    <a:gd name="connsiteY53" fmla="*/ 101686 h 586798"/>
                    <a:gd name="connsiteX54" fmla="*/ 327814 w 392474"/>
                    <a:gd name="connsiteY54" fmla="*/ 112169 h 586798"/>
                    <a:gd name="connsiteX55" fmla="*/ 328509 w 392474"/>
                    <a:gd name="connsiteY55" fmla="*/ 113743 h 586798"/>
                    <a:gd name="connsiteX56" fmla="*/ 330118 w 392474"/>
                    <a:gd name="connsiteY56" fmla="*/ 115207 h 586798"/>
                    <a:gd name="connsiteX57" fmla="*/ 332849 w 392474"/>
                    <a:gd name="connsiteY57" fmla="*/ 117538 h 586798"/>
                    <a:gd name="connsiteX58" fmla="*/ 333995 w 392474"/>
                    <a:gd name="connsiteY58" fmla="*/ 118587 h 586798"/>
                    <a:gd name="connsiteX59" fmla="*/ 334739 w 392474"/>
                    <a:gd name="connsiteY59" fmla="*/ 119283 h 586798"/>
                    <a:gd name="connsiteX60" fmla="*/ 335434 w 392474"/>
                    <a:gd name="connsiteY60" fmla="*/ 119918 h 586798"/>
                    <a:gd name="connsiteX61" fmla="*/ 337153 w 392474"/>
                    <a:gd name="connsiteY61" fmla="*/ 121516 h 586798"/>
                    <a:gd name="connsiteX62" fmla="*/ 337908 w 392474"/>
                    <a:gd name="connsiteY62" fmla="*/ 123127 h 586798"/>
                    <a:gd name="connsiteX63" fmla="*/ 339542 w 392474"/>
                    <a:gd name="connsiteY63" fmla="*/ 126605 h 586798"/>
                    <a:gd name="connsiteX64" fmla="*/ 339603 w 392474"/>
                    <a:gd name="connsiteY64" fmla="*/ 127520 h 586798"/>
                    <a:gd name="connsiteX65" fmla="*/ 339761 w 392474"/>
                    <a:gd name="connsiteY65" fmla="*/ 129533 h 586798"/>
                    <a:gd name="connsiteX66" fmla="*/ 339457 w 392474"/>
                    <a:gd name="connsiteY66" fmla="*/ 130985 h 586798"/>
                    <a:gd name="connsiteX67" fmla="*/ 338701 w 392474"/>
                    <a:gd name="connsiteY67" fmla="*/ 134549 h 586798"/>
                    <a:gd name="connsiteX68" fmla="*/ 338433 w 392474"/>
                    <a:gd name="connsiteY68" fmla="*/ 135805 h 586798"/>
                    <a:gd name="connsiteX69" fmla="*/ 337762 w 392474"/>
                    <a:gd name="connsiteY69" fmla="*/ 136830 h 586798"/>
                    <a:gd name="connsiteX70" fmla="*/ 335933 w 392474"/>
                    <a:gd name="connsiteY70" fmla="*/ 139674 h 586798"/>
                    <a:gd name="connsiteX71" fmla="*/ 335275 w 392474"/>
                    <a:gd name="connsiteY71" fmla="*/ 140711 h 586798"/>
                    <a:gd name="connsiteX72" fmla="*/ 334227 w 392474"/>
                    <a:gd name="connsiteY72" fmla="*/ 141431 h 586798"/>
                    <a:gd name="connsiteX73" fmla="*/ 332581 w 392474"/>
                    <a:gd name="connsiteY73" fmla="*/ 142578 h 586798"/>
                    <a:gd name="connsiteX74" fmla="*/ 331789 w 392474"/>
                    <a:gd name="connsiteY74" fmla="*/ 143115 h 586798"/>
                    <a:gd name="connsiteX75" fmla="*/ 330923 w 392474"/>
                    <a:gd name="connsiteY75" fmla="*/ 143420 h 586798"/>
                    <a:gd name="connsiteX76" fmla="*/ 329619 w 392474"/>
                    <a:gd name="connsiteY76" fmla="*/ 143872 h 586798"/>
                    <a:gd name="connsiteX77" fmla="*/ 328314 w 392474"/>
                    <a:gd name="connsiteY77" fmla="*/ 144323 h 586798"/>
                    <a:gd name="connsiteX78" fmla="*/ 326534 w 392474"/>
                    <a:gd name="connsiteY78" fmla="*/ 144384 h 586798"/>
                    <a:gd name="connsiteX79" fmla="*/ 323669 w 392474"/>
                    <a:gd name="connsiteY79" fmla="*/ 144494 h 586798"/>
                    <a:gd name="connsiteX80" fmla="*/ 322718 w 392474"/>
                    <a:gd name="connsiteY80" fmla="*/ 144543 h 586798"/>
                    <a:gd name="connsiteX81" fmla="*/ 318647 w 392474"/>
                    <a:gd name="connsiteY81" fmla="*/ 144787 h 586798"/>
                    <a:gd name="connsiteX82" fmla="*/ 316891 w 392474"/>
                    <a:gd name="connsiteY82" fmla="*/ 144897 h 586798"/>
                    <a:gd name="connsiteX83" fmla="*/ 314575 w 392474"/>
                    <a:gd name="connsiteY83" fmla="*/ 146361 h 586798"/>
                    <a:gd name="connsiteX84" fmla="*/ 313563 w 392474"/>
                    <a:gd name="connsiteY84" fmla="*/ 147374 h 586798"/>
                    <a:gd name="connsiteX85" fmla="*/ 310101 w 392474"/>
                    <a:gd name="connsiteY85" fmla="*/ 150815 h 586798"/>
                    <a:gd name="connsiteX86" fmla="*/ 309321 w 392474"/>
                    <a:gd name="connsiteY86" fmla="*/ 151462 h 586798"/>
                    <a:gd name="connsiteX87" fmla="*/ 307004 w 392474"/>
                    <a:gd name="connsiteY87" fmla="*/ 153390 h 586798"/>
                    <a:gd name="connsiteX88" fmla="*/ 306236 w 392474"/>
                    <a:gd name="connsiteY88" fmla="*/ 154024 h 586798"/>
                    <a:gd name="connsiteX89" fmla="*/ 304322 w 392474"/>
                    <a:gd name="connsiteY89" fmla="*/ 155123 h 586798"/>
                    <a:gd name="connsiteX90" fmla="*/ 302579 w 392474"/>
                    <a:gd name="connsiteY90" fmla="*/ 155208 h 586798"/>
                    <a:gd name="connsiteX91" fmla="*/ 299080 w 392474"/>
                    <a:gd name="connsiteY91" fmla="*/ 155379 h 586798"/>
                    <a:gd name="connsiteX92" fmla="*/ 297642 w 392474"/>
                    <a:gd name="connsiteY92" fmla="*/ 155489 h 586798"/>
                    <a:gd name="connsiteX93" fmla="*/ 292960 w 392474"/>
                    <a:gd name="connsiteY93" fmla="*/ 155806 h 586798"/>
                    <a:gd name="connsiteX94" fmla="*/ 292363 w 392474"/>
                    <a:gd name="connsiteY94" fmla="*/ 155855 h 586798"/>
                    <a:gd name="connsiteX95" fmla="*/ 291888 w 392474"/>
                    <a:gd name="connsiteY95" fmla="*/ 155940 h 586798"/>
                    <a:gd name="connsiteX96" fmla="*/ 290047 w 392474"/>
                    <a:gd name="connsiteY96" fmla="*/ 156282 h 586798"/>
                    <a:gd name="connsiteX97" fmla="*/ 288182 w 392474"/>
                    <a:gd name="connsiteY97" fmla="*/ 156624 h 586798"/>
                    <a:gd name="connsiteX98" fmla="*/ 286755 w 392474"/>
                    <a:gd name="connsiteY98" fmla="*/ 157966 h 586798"/>
                    <a:gd name="connsiteX99" fmla="*/ 283537 w 392474"/>
                    <a:gd name="connsiteY99" fmla="*/ 160992 h 586798"/>
                    <a:gd name="connsiteX100" fmla="*/ 282952 w 392474"/>
                    <a:gd name="connsiteY100" fmla="*/ 161432 h 586798"/>
                    <a:gd name="connsiteX101" fmla="*/ 281440 w 392474"/>
                    <a:gd name="connsiteY101" fmla="*/ 162579 h 586798"/>
                    <a:gd name="connsiteX102" fmla="*/ 280099 w 392474"/>
                    <a:gd name="connsiteY102" fmla="*/ 163591 h 586798"/>
                    <a:gd name="connsiteX103" fmla="*/ 279063 w 392474"/>
                    <a:gd name="connsiteY103" fmla="*/ 164519 h 586798"/>
                    <a:gd name="connsiteX104" fmla="*/ 277466 w 392474"/>
                    <a:gd name="connsiteY104" fmla="*/ 165971 h 586798"/>
                    <a:gd name="connsiteX105" fmla="*/ 274747 w 392474"/>
                    <a:gd name="connsiteY105" fmla="*/ 168704 h 586798"/>
                    <a:gd name="connsiteX106" fmla="*/ 271724 w 392474"/>
                    <a:gd name="connsiteY106" fmla="*/ 170938 h 586798"/>
                    <a:gd name="connsiteX107" fmla="*/ 270419 w 392474"/>
                    <a:gd name="connsiteY107" fmla="*/ 172011 h 586798"/>
                    <a:gd name="connsiteX108" fmla="*/ 268944 w 392474"/>
                    <a:gd name="connsiteY108" fmla="*/ 174391 h 586798"/>
                    <a:gd name="connsiteX109" fmla="*/ 268530 w 392474"/>
                    <a:gd name="connsiteY109" fmla="*/ 175050 h 586798"/>
                    <a:gd name="connsiteX110" fmla="*/ 267177 w 392474"/>
                    <a:gd name="connsiteY110" fmla="*/ 177222 h 586798"/>
                    <a:gd name="connsiteX111" fmla="*/ 266372 w 392474"/>
                    <a:gd name="connsiteY111" fmla="*/ 178528 h 586798"/>
                    <a:gd name="connsiteX112" fmla="*/ 265519 w 392474"/>
                    <a:gd name="connsiteY112" fmla="*/ 179797 h 586798"/>
                    <a:gd name="connsiteX113" fmla="*/ 263690 w 392474"/>
                    <a:gd name="connsiteY113" fmla="*/ 182542 h 586798"/>
                    <a:gd name="connsiteX114" fmla="*/ 262264 w 392474"/>
                    <a:gd name="connsiteY114" fmla="*/ 184678 h 586798"/>
                    <a:gd name="connsiteX115" fmla="*/ 260520 w 392474"/>
                    <a:gd name="connsiteY115" fmla="*/ 186399 h 586798"/>
                    <a:gd name="connsiteX116" fmla="*/ 256339 w 392474"/>
                    <a:gd name="connsiteY116" fmla="*/ 190548 h 586798"/>
                    <a:gd name="connsiteX117" fmla="*/ 254486 w 392474"/>
                    <a:gd name="connsiteY117" fmla="*/ 192378 h 586798"/>
                    <a:gd name="connsiteX118" fmla="*/ 253474 w 392474"/>
                    <a:gd name="connsiteY118" fmla="*/ 193574 h 586798"/>
                    <a:gd name="connsiteX119" fmla="*/ 252133 w 392474"/>
                    <a:gd name="connsiteY119" fmla="*/ 195160 h 586798"/>
                    <a:gd name="connsiteX120" fmla="*/ 247415 w 392474"/>
                    <a:gd name="connsiteY120" fmla="*/ 200712 h 586798"/>
                    <a:gd name="connsiteX121" fmla="*/ 246403 w 392474"/>
                    <a:gd name="connsiteY121" fmla="*/ 201896 h 586798"/>
                    <a:gd name="connsiteX122" fmla="*/ 245404 w 392474"/>
                    <a:gd name="connsiteY122" fmla="*/ 203092 h 586798"/>
                    <a:gd name="connsiteX123" fmla="*/ 244355 w 392474"/>
                    <a:gd name="connsiteY123" fmla="*/ 204422 h 586798"/>
                    <a:gd name="connsiteX124" fmla="*/ 243807 w 392474"/>
                    <a:gd name="connsiteY124" fmla="*/ 205118 h 586798"/>
                    <a:gd name="connsiteX125" fmla="*/ 240296 w 392474"/>
                    <a:gd name="connsiteY125" fmla="*/ 209584 h 586798"/>
                    <a:gd name="connsiteX126" fmla="*/ 239333 w 392474"/>
                    <a:gd name="connsiteY126" fmla="*/ 210804 h 586798"/>
                    <a:gd name="connsiteX127" fmla="*/ 238382 w 392474"/>
                    <a:gd name="connsiteY127" fmla="*/ 212610 h 586798"/>
                    <a:gd name="connsiteX128" fmla="*/ 235273 w 392474"/>
                    <a:gd name="connsiteY128" fmla="*/ 218468 h 586798"/>
                    <a:gd name="connsiteX129" fmla="*/ 234566 w 392474"/>
                    <a:gd name="connsiteY129" fmla="*/ 219810 h 586798"/>
                    <a:gd name="connsiteX130" fmla="*/ 234224 w 392474"/>
                    <a:gd name="connsiteY130" fmla="*/ 221116 h 586798"/>
                    <a:gd name="connsiteX131" fmla="*/ 233639 w 392474"/>
                    <a:gd name="connsiteY131" fmla="*/ 223410 h 586798"/>
                    <a:gd name="connsiteX132" fmla="*/ 233249 w 392474"/>
                    <a:gd name="connsiteY132" fmla="*/ 224972 h 586798"/>
                    <a:gd name="connsiteX133" fmla="*/ 233615 w 392474"/>
                    <a:gd name="connsiteY133" fmla="*/ 227132 h 586798"/>
                    <a:gd name="connsiteX134" fmla="*/ 233822 w 392474"/>
                    <a:gd name="connsiteY134" fmla="*/ 228840 h 586798"/>
                    <a:gd name="connsiteX135" fmla="*/ 235468 w 392474"/>
                    <a:gd name="connsiteY135" fmla="*/ 236662 h 586798"/>
                    <a:gd name="connsiteX136" fmla="*/ 236943 w 392474"/>
                    <a:gd name="connsiteY136" fmla="*/ 243483 h 586798"/>
                    <a:gd name="connsiteX137" fmla="*/ 237394 w 392474"/>
                    <a:gd name="connsiteY137" fmla="*/ 245582 h 586798"/>
                    <a:gd name="connsiteX138" fmla="*/ 238028 w 392474"/>
                    <a:gd name="connsiteY138" fmla="*/ 247632 h 586798"/>
                    <a:gd name="connsiteX139" fmla="*/ 238503 w 392474"/>
                    <a:gd name="connsiteY139" fmla="*/ 249170 h 586798"/>
                    <a:gd name="connsiteX140" fmla="*/ 242015 w 392474"/>
                    <a:gd name="connsiteY140" fmla="*/ 260555 h 586798"/>
                    <a:gd name="connsiteX141" fmla="*/ 242295 w 392474"/>
                    <a:gd name="connsiteY141" fmla="*/ 261446 h 586798"/>
                    <a:gd name="connsiteX142" fmla="*/ 245623 w 392474"/>
                    <a:gd name="connsiteY142" fmla="*/ 271977 h 586798"/>
                    <a:gd name="connsiteX143" fmla="*/ 246269 w 392474"/>
                    <a:gd name="connsiteY143" fmla="*/ 274027 h 586798"/>
                    <a:gd name="connsiteX144" fmla="*/ 248439 w 392474"/>
                    <a:gd name="connsiteY144" fmla="*/ 276700 h 586798"/>
                    <a:gd name="connsiteX145" fmla="*/ 250121 w 392474"/>
                    <a:gd name="connsiteY145" fmla="*/ 278774 h 586798"/>
                    <a:gd name="connsiteX146" fmla="*/ 250755 w 392474"/>
                    <a:gd name="connsiteY146" fmla="*/ 280202 h 586798"/>
                    <a:gd name="connsiteX147" fmla="*/ 251682 w 392474"/>
                    <a:gd name="connsiteY147" fmla="*/ 282240 h 586798"/>
                    <a:gd name="connsiteX148" fmla="*/ 252450 w 392474"/>
                    <a:gd name="connsiteY148" fmla="*/ 283948 h 586798"/>
                    <a:gd name="connsiteX149" fmla="*/ 252292 w 392474"/>
                    <a:gd name="connsiteY149" fmla="*/ 286084 h 586798"/>
                    <a:gd name="connsiteX150" fmla="*/ 251804 w 392474"/>
                    <a:gd name="connsiteY150" fmla="*/ 292612 h 586798"/>
                    <a:gd name="connsiteX151" fmla="*/ 251450 w 392474"/>
                    <a:gd name="connsiteY151" fmla="*/ 297298 h 586798"/>
                    <a:gd name="connsiteX152" fmla="*/ 251414 w 392474"/>
                    <a:gd name="connsiteY152" fmla="*/ 297835 h 586798"/>
                    <a:gd name="connsiteX153" fmla="*/ 251304 w 392474"/>
                    <a:gd name="connsiteY153" fmla="*/ 299434 h 586798"/>
                    <a:gd name="connsiteX154" fmla="*/ 251572 w 392474"/>
                    <a:gd name="connsiteY154" fmla="*/ 301020 h 586798"/>
                    <a:gd name="connsiteX155" fmla="*/ 251877 w 392474"/>
                    <a:gd name="connsiteY155" fmla="*/ 302716 h 586798"/>
                    <a:gd name="connsiteX156" fmla="*/ 252133 w 392474"/>
                    <a:gd name="connsiteY156" fmla="*/ 304168 h 586798"/>
                    <a:gd name="connsiteX157" fmla="*/ 252682 w 392474"/>
                    <a:gd name="connsiteY157" fmla="*/ 305388 h 586798"/>
                    <a:gd name="connsiteX158" fmla="*/ 253474 w 392474"/>
                    <a:gd name="connsiteY158" fmla="*/ 307182 h 586798"/>
                    <a:gd name="connsiteX159" fmla="*/ 253767 w 392474"/>
                    <a:gd name="connsiteY159" fmla="*/ 307829 h 586798"/>
                    <a:gd name="connsiteX160" fmla="*/ 254254 w 392474"/>
                    <a:gd name="connsiteY160" fmla="*/ 308915 h 586798"/>
                    <a:gd name="connsiteX161" fmla="*/ 255047 w 392474"/>
                    <a:gd name="connsiteY161" fmla="*/ 310013 h 586798"/>
                    <a:gd name="connsiteX162" fmla="*/ 256802 w 392474"/>
                    <a:gd name="connsiteY162" fmla="*/ 312478 h 586798"/>
                    <a:gd name="connsiteX163" fmla="*/ 257668 w 392474"/>
                    <a:gd name="connsiteY163" fmla="*/ 313662 h 586798"/>
                    <a:gd name="connsiteX164" fmla="*/ 260886 w 392474"/>
                    <a:gd name="connsiteY164" fmla="*/ 316920 h 586798"/>
                    <a:gd name="connsiteX165" fmla="*/ 261557 w 392474"/>
                    <a:gd name="connsiteY165" fmla="*/ 317604 h 586798"/>
                    <a:gd name="connsiteX166" fmla="*/ 263215 w 392474"/>
                    <a:gd name="connsiteY166" fmla="*/ 319288 h 586798"/>
                    <a:gd name="connsiteX167" fmla="*/ 263787 w 392474"/>
                    <a:gd name="connsiteY167" fmla="*/ 321130 h 586798"/>
                    <a:gd name="connsiteX168" fmla="*/ 265019 w 392474"/>
                    <a:gd name="connsiteY168" fmla="*/ 325194 h 586798"/>
                    <a:gd name="connsiteX169" fmla="*/ 265324 w 392474"/>
                    <a:gd name="connsiteY169" fmla="*/ 326182 h 586798"/>
                    <a:gd name="connsiteX170" fmla="*/ 265458 w 392474"/>
                    <a:gd name="connsiteY170" fmla="*/ 327207 h 586798"/>
                    <a:gd name="connsiteX171" fmla="*/ 265799 w 392474"/>
                    <a:gd name="connsiteY171" fmla="*/ 329758 h 586798"/>
                    <a:gd name="connsiteX172" fmla="*/ 266311 w 392474"/>
                    <a:gd name="connsiteY172" fmla="*/ 333748 h 586798"/>
                    <a:gd name="connsiteX173" fmla="*/ 266567 w 392474"/>
                    <a:gd name="connsiteY173" fmla="*/ 335651 h 586798"/>
                    <a:gd name="connsiteX174" fmla="*/ 266140 w 392474"/>
                    <a:gd name="connsiteY174" fmla="*/ 337702 h 586798"/>
                    <a:gd name="connsiteX175" fmla="*/ 265677 w 392474"/>
                    <a:gd name="connsiteY175" fmla="*/ 339959 h 586798"/>
                    <a:gd name="connsiteX176" fmla="*/ 264568 w 392474"/>
                    <a:gd name="connsiteY176" fmla="*/ 345402 h 586798"/>
                    <a:gd name="connsiteX177" fmla="*/ 264360 w 392474"/>
                    <a:gd name="connsiteY177" fmla="*/ 346402 h 586798"/>
                    <a:gd name="connsiteX178" fmla="*/ 264056 w 392474"/>
                    <a:gd name="connsiteY178" fmla="*/ 347415 h 586798"/>
                    <a:gd name="connsiteX179" fmla="*/ 262410 w 392474"/>
                    <a:gd name="connsiteY179" fmla="*/ 352992 h 586798"/>
                    <a:gd name="connsiteX180" fmla="*/ 261496 w 392474"/>
                    <a:gd name="connsiteY180" fmla="*/ 356091 h 586798"/>
                    <a:gd name="connsiteX181" fmla="*/ 261020 w 392474"/>
                    <a:gd name="connsiteY181" fmla="*/ 357690 h 586798"/>
                    <a:gd name="connsiteX182" fmla="*/ 260423 w 392474"/>
                    <a:gd name="connsiteY182" fmla="*/ 359716 h 586798"/>
                    <a:gd name="connsiteX183" fmla="*/ 259508 w 392474"/>
                    <a:gd name="connsiteY183" fmla="*/ 362083 h 586798"/>
                    <a:gd name="connsiteX184" fmla="*/ 257668 w 392474"/>
                    <a:gd name="connsiteY184" fmla="*/ 366830 h 586798"/>
                    <a:gd name="connsiteX185" fmla="*/ 256936 w 392474"/>
                    <a:gd name="connsiteY185" fmla="*/ 368734 h 586798"/>
                    <a:gd name="connsiteX186" fmla="*/ 256509 w 392474"/>
                    <a:gd name="connsiteY186" fmla="*/ 370186 h 586798"/>
                    <a:gd name="connsiteX187" fmla="*/ 255949 w 392474"/>
                    <a:gd name="connsiteY187" fmla="*/ 372114 h 586798"/>
                    <a:gd name="connsiteX188" fmla="*/ 255193 w 392474"/>
                    <a:gd name="connsiteY188" fmla="*/ 374737 h 586798"/>
                    <a:gd name="connsiteX189" fmla="*/ 254364 w 392474"/>
                    <a:gd name="connsiteY189" fmla="*/ 376787 h 586798"/>
                    <a:gd name="connsiteX190" fmla="*/ 253864 w 392474"/>
                    <a:gd name="connsiteY190" fmla="*/ 378032 h 586798"/>
                    <a:gd name="connsiteX191" fmla="*/ 252913 w 392474"/>
                    <a:gd name="connsiteY191" fmla="*/ 380399 h 586798"/>
                    <a:gd name="connsiteX192" fmla="*/ 251560 w 392474"/>
                    <a:gd name="connsiteY192" fmla="*/ 381461 h 586798"/>
                    <a:gd name="connsiteX193" fmla="*/ 249890 w 392474"/>
                    <a:gd name="connsiteY193" fmla="*/ 382791 h 586798"/>
                    <a:gd name="connsiteX194" fmla="*/ 248146 w 392474"/>
                    <a:gd name="connsiteY194" fmla="*/ 383462 h 586798"/>
                    <a:gd name="connsiteX195" fmla="*/ 244904 w 392474"/>
                    <a:gd name="connsiteY195" fmla="*/ 384707 h 586798"/>
                    <a:gd name="connsiteX196" fmla="*/ 242136 w 392474"/>
                    <a:gd name="connsiteY196" fmla="*/ 385769 h 586798"/>
                    <a:gd name="connsiteX197" fmla="*/ 236931 w 392474"/>
                    <a:gd name="connsiteY197" fmla="*/ 386684 h 586798"/>
                    <a:gd name="connsiteX198" fmla="*/ 235041 w 392474"/>
                    <a:gd name="connsiteY198" fmla="*/ 387013 h 586798"/>
                    <a:gd name="connsiteX199" fmla="*/ 234968 w 392474"/>
                    <a:gd name="connsiteY199" fmla="*/ 389064 h 586798"/>
                    <a:gd name="connsiteX200" fmla="*/ 234797 w 392474"/>
                    <a:gd name="connsiteY200" fmla="*/ 393334 h 586798"/>
                    <a:gd name="connsiteX201" fmla="*/ 234834 w 392474"/>
                    <a:gd name="connsiteY201" fmla="*/ 393957 h 586798"/>
                    <a:gd name="connsiteX202" fmla="*/ 235456 w 392474"/>
                    <a:gd name="connsiteY202" fmla="*/ 401120 h 586798"/>
                    <a:gd name="connsiteX203" fmla="*/ 235602 w 392474"/>
                    <a:gd name="connsiteY203" fmla="*/ 402938 h 586798"/>
                    <a:gd name="connsiteX204" fmla="*/ 236053 w 392474"/>
                    <a:gd name="connsiteY204" fmla="*/ 404476 h 586798"/>
                    <a:gd name="connsiteX205" fmla="*/ 237650 w 392474"/>
                    <a:gd name="connsiteY205" fmla="*/ 409881 h 586798"/>
                    <a:gd name="connsiteX206" fmla="*/ 237991 w 392474"/>
                    <a:gd name="connsiteY206" fmla="*/ 411065 h 586798"/>
                    <a:gd name="connsiteX207" fmla="*/ 238955 w 392474"/>
                    <a:gd name="connsiteY207" fmla="*/ 414348 h 586798"/>
                    <a:gd name="connsiteX208" fmla="*/ 239406 w 392474"/>
                    <a:gd name="connsiteY208" fmla="*/ 415861 h 586798"/>
                    <a:gd name="connsiteX209" fmla="*/ 240076 w 392474"/>
                    <a:gd name="connsiteY209" fmla="*/ 417276 h 586798"/>
                    <a:gd name="connsiteX210" fmla="*/ 243648 w 392474"/>
                    <a:gd name="connsiteY210" fmla="*/ 424842 h 586798"/>
                    <a:gd name="connsiteX211" fmla="*/ 244501 w 392474"/>
                    <a:gd name="connsiteY211" fmla="*/ 426648 h 586798"/>
                    <a:gd name="connsiteX212" fmla="*/ 245891 w 392474"/>
                    <a:gd name="connsiteY212" fmla="*/ 427710 h 586798"/>
                    <a:gd name="connsiteX213" fmla="*/ 248744 w 392474"/>
                    <a:gd name="connsiteY213" fmla="*/ 429870 h 586798"/>
                    <a:gd name="connsiteX214" fmla="*/ 249622 w 392474"/>
                    <a:gd name="connsiteY214" fmla="*/ 430541 h 586798"/>
                    <a:gd name="connsiteX215" fmla="*/ 250889 w 392474"/>
                    <a:gd name="connsiteY215" fmla="*/ 431139 h 586798"/>
                    <a:gd name="connsiteX216" fmla="*/ 251633 w 392474"/>
                    <a:gd name="connsiteY216" fmla="*/ 431481 h 586798"/>
                    <a:gd name="connsiteX217" fmla="*/ 254303 w 392474"/>
                    <a:gd name="connsiteY217" fmla="*/ 432737 h 586798"/>
                    <a:gd name="connsiteX218" fmla="*/ 255193 w 392474"/>
                    <a:gd name="connsiteY218" fmla="*/ 433152 h 586798"/>
                    <a:gd name="connsiteX219" fmla="*/ 256997 w 392474"/>
                    <a:gd name="connsiteY219" fmla="*/ 433824 h 586798"/>
                    <a:gd name="connsiteX220" fmla="*/ 262422 w 392474"/>
                    <a:gd name="connsiteY220" fmla="*/ 435837 h 586798"/>
                    <a:gd name="connsiteX221" fmla="*/ 263300 w 392474"/>
                    <a:gd name="connsiteY221" fmla="*/ 436154 h 586798"/>
                    <a:gd name="connsiteX222" fmla="*/ 264617 w 392474"/>
                    <a:gd name="connsiteY222" fmla="*/ 436642 h 586798"/>
                    <a:gd name="connsiteX223" fmla="*/ 265580 w 392474"/>
                    <a:gd name="connsiteY223" fmla="*/ 437435 h 586798"/>
                    <a:gd name="connsiteX224" fmla="*/ 267713 w 392474"/>
                    <a:gd name="connsiteY224" fmla="*/ 439156 h 586798"/>
                    <a:gd name="connsiteX225" fmla="*/ 268883 w 392474"/>
                    <a:gd name="connsiteY225" fmla="*/ 440108 h 586798"/>
                    <a:gd name="connsiteX226" fmla="*/ 269517 w 392474"/>
                    <a:gd name="connsiteY226" fmla="*/ 441499 h 586798"/>
                    <a:gd name="connsiteX227" fmla="*/ 270371 w 392474"/>
                    <a:gd name="connsiteY227" fmla="*/ 443354 h 586798"/>
                    <a:gd name="connsiteX228" fmla="*/ 271321 w 392474"/>
                    <a:gd name="connsiteY228" fmla="*/ 445428 h 586798"/>
                    <a:gd name="connsiteX229" fmla="*/ 271858 w 392474"/>
                    <a:gd name="connsiteY229" fmla="*/ 446576 h 586798"/>
                    <a:gd name="connsiteX230" fmla="*/ 272053 w 392474"/>
                    <a:gd name="connsiteY230" fmla="*/ 447930 h 586798"/>
                    <a:gd name="connsiteX231" fmla="*/ 273065 w 392474"/>
                    <a:gd name="connsiteY231" fmla="*/ 455337 h 586798"/>
                    <a:gd name="connsiteX232" fmla="*/ 272248 w 392474"/>
                    <a:gd name="connsiteY232" fmla="*/ 460072 h 586798"/>
                    <a:gd name="connsiteX233" fmla="*/ 272004 w 392474"/>
                    <a:gd name="connsiteY233" fmla="*/ 461499 h 586798"/>
                    <a:gd name="connsiteX234" fmla="*/ 271760 w 392474"/>
                    <a:gd name="connsiteY234" fmla="*/ 462927 h 586798"/>
                    <a:gd name="connsiteX235" fmla="*/ 270687 w 392474"/>
                    <a:gd name="connsiteY235" fmla="*/ 464514 h 586798"/>
                    <a:gd name="connsiteX236" fmla="*/ 268591 w 392474"/>
                    <a:gd name="connsiteY236" fmla="*/ 467638 h 586798"/>
                    <a:gd name="connsiteX237" fmla="*/ 268298 w 392474"/>
                    <a:gd name="connsiteY237" fmla="*/ 468065 h 586798"/>
                    <a:gd name="connsiteX238" fmla="*/ 267945 w 392474"/>
                    <a:gd name="connsiteY238" fmla="*/ 468516 h 586798"/>
                    <a:gd name="connsiteX239" fmla="*/ 266323 w 392474"/>
                    <a:gd name="connsiteY239" fmla="*/ 470517 h 586798"/>
                    <a:gd name="connsiteX240" fmla="*/ 265738 w 392474"/>
                    <a:gd name="connsiteY240" fmla="*/ 471250 h 586798"/>
                    <a:gd name="connsiteX241" fmla="*/ 264848 w 392474"/>
                    <a:gd name="connsiteY241" fmla="*/ 472348 h 586798"/>
                    <a:gd name="connsiteX242" fmla="*/ 263044 w 392474"/>
                    <a:gd name="connsiteY242" fmla="*/ 474008 h 586798"/>
                    <a:gd name="connsiteX243" fmla="*/ 260533 w 392474"/>
                    <a:gd name="connsiteY243" fmla="*/ 476338 h 586798"/>
                    <a:gd name="connsiteX244" fmla="*/ 258375 w 392474"/>
                    <a:gd name="connsiteY244" fmla="*/ 478339 h 586798"/>
                    <a:gd name="connsiteX245" fmla="*/ 256790 w 392474"/>
                    <a:gd name="connsiteY245" fmla="*/ 480609 h 586798"/>
                    <a:gd name="connsiteX246" fmla="*/ 256010 w 392474"/>
                    <a:gd name="connsiteY246" fmla="*/ 481720 h 586798"/>
                    <a:gd name="connsiteX247" fmla="*/ 255485 w 392474"/>
                    <a:gd name="connsiteY247" fmla="*/ 482476 h 586798"/>
                    <a:gd name="connsiteX248" fmla="*/ 254486 w 392474"/>
                    <a:gd name="connsiteY248" fmla="*/ 483904 h 586798"/>
                    <a:gd name="connsiteX249" fmla="*/ 253949 w 392474"/>
                    <a:gd name="connsiteY249" fmla="*/ 485210 h 586798"/>
                    <a:gd name="connsiteX250" fmla="*/ 253681 w 392474"/>
                    <a:gd name="connsiteY250" fmla="*/ 485856 h 586798"/>
                    <a:gd name="connsiteX251" fmla="*/ 251389 w 392474"/>
                    <a:gd name="connsiteY251" fmla="*/ 491396 h 586798"/>
                    <a:gd name="connsiteX252" fmla="*/ 250585 w 392474"/>
                    <a:gd name="connsiteY252" fmla="*/ 493349 h 586798"/>
                    <a:gd name="connsiteX253" fmla="*/ 249939 w 392474"/>
                    <a:gd name="connsiteY253" fmla="*/ 494618 h 586798"/>
                    <a:gd name="connsiteX254" fmla="*/ 248329 w 392474"/>
                    <a:gd name="connsiteY254" fmla="*/ 497791 h 586798"/>
                    <a:gd name="connsiteX255" fmla="*/ 246988 w 392474"/>
                    <a:gd name="connsiteY255" fmla="*/ 498938 h 586798"/>
                    <a:gd name="connsiteX256" fmla="*/ 244977 w 392474"/>
                    <a:gd name="connsiteY256" fmla="*/ 500622 h 586798"/>
                    <a:gd name="connsiteX257" fmla="*/ 242405 w 392474"/>
                    <a:gd name="connsiteY257" fmla="*/ 502062 h 586798"/>
                    <a:gd name="connsiteX258" fmla="*/ 238942 w 392474"/>
                    <a:gd name="connsiteY258" fmla="*/ 503990 h 586798"/>
                    <a:gd name="connsiteX259" fmla="*/ 238089 w 392474"/>
                    <a:gd name="connsiteY259" fmla="*/ 504466 h 586798"/>
                    <a:gd name="connsiteX260" fmla="*/ 237406 w 392474"/>
                    <a:gd name="connsiteY260" fmla="*/ 504978 h 586798"/>
                    <a:gd name="connsiteX261" fmla="*/ 235870 w 392474"/>
                    <a:gd name="connsiteY261" fmla="*/ 506113 h 586798"/>
                    <a:gd name="connsiteX262" fmla="*/ 234639 w 392474"/>
                    <a:gd name="connsiteY262" fmla="*/ 507028 h 586798"/>
                    <a:gd name="connsiteX263" fmla="*/ 233676 w 392474"/>
                    <a:gd name="connsiteY263" fmla="*/ 508139 h 586798"/>
                    <a:gd name="connsiteX264" fmla="*/ 233188 w 392474"/>
                    <a:gd name="connsiteY264" fmla="*/ 508700 h 586798"/>
                    <a:gd name="connsiteX265" fmla="*/ 232055 w 392474"/>
                    <a:gd name="connsiteY265" fmla="*/ 510030 h 586798"/>
                    <a:gd name="connsiteX266" fmla="*/ 231250 w 392474"/>
                    <a:gd name="connsiteY266" fmla="*/ 511897 h 586798"/>
                    <a:gd name="connsiteX267" fmla="*/ 230652 w 392474"/>
                    <a:gd name="connsiteY267" fmla="*/ 513313 h 586798"/>
                    <a:gd name="connsiteX268" fmla="*/ 228580 w 392474"/>
                    <a:gd name="connsiteY268" fmla="*/ 518182 h 586798"/>
                    <a:gd name="connsiteX269" fmla="*/ 227422 w 392474"/>
                    <a:gd name="connsiteY269" fmla="*/ 519500 h 586798"/>
                    <a:gd name="connsiteX270" fmla="*/ 222680 w 392474"/>
                    <a:gd name="connsiteY270" fmla="*/ 524881 h 586798"/>
                    <a:gd name="connsiteX271" fmla="*/ 217108 w 392474"/>
                    <a:gd name="connsiteY271" fmla="*/ 531507 h 586798"/>
                    <a:gd name="connsiteX272" fmla="*/ 216072 w 392474"/>
                    <a:gd name="connsiteY272" fmla="*/ 532740 h 586798"/>
                    <a:gd name="connsiteX273" fmla="*/ 214938 w 392474"/>
                    <a:gd name="connsiteY273" fmla="*/ 533618 h 586798"/>
                    <a:gd name="connsiteX274" fmla="*/ 211171 w 392474"/>
                    <a:gd name="connsiteY274" fmla="*/ 536559 h 586798"/>
                    <a:gd name="connsiteX275" fmla="*/ 210050 w 392474"/>
                    <a:gd name="connsiteY275" fmla="*/ 537438 h 586798"/>
                    <a:gd name="connsiteX276" fmla="*/ 208806 w 392474"/>
                    <a:gd name="connsiteY276" fmla="*/ 538097 h 586798"/>
                    <a:gd name="connsiteX277" fmla="*/ 208270 w 392474"/>
                    <a:gd name="connsiteY277" fmla="*/ 538390 h 586798"/>
                    <a:gd name="connsiteX278" fmla="*/ 204308 w 392474"/>
                    <a:gd name="connsiteY278" fmla="*/ 540513 h 586798"/>
                    <a:gd name="connsiteX279" fmla="*/ 199712 w 392474"/>
                    <a:gd name="connsiteY279" fmla="*/ 540391 h 586798"/>
                    <a:gd name="connsiteX280" fmla="*/ 197652 w 392474"/>
                    <a:gd name="connsiteY280" fmla="*/ 539927 h 586798"/>
                    <a:gd name="connsiteX281" fmla="*/ 195884 w 392474"/>
                    <a:gd name="connsiteY281" fmla="*/ 539512 h 586798"/>
                    <a:gd name="connsiteX282" fmla="*/ 195628 w 392474"/>
                    <a:gd name="connsiteY282" fmla="*/ 537011 h 586798"/>
                    <a:gd name="connsiteX283" fmla="*/ 195384 w 392474"/>
                    <a:gd name="connsiteY283" fmla="*/ 534790 h 586798"/>
                    <a:gd name="connsiteX284" fmla="*/ 193495 w 392474"/>
                    <a:gd name="connsiteY284" fmla="*/ 533240 h 586798"/>
                    <a:gd name="connsiteX285" fmla="*/ 191971 w 392474"/>
                    <a:gd name="connsiteY285" fmla="*/ 531983 h 586798"/>
                    <a:gd name="connsiteX286" fmla="*/ 190605 w 392474"/>
                    <a:gd name="connsiteY286" fmla="*/ 531861 h 586798"/>
                    <a:gd name="connsiteX287" fmla="*/ 187228 w 392474"/>
                    <a:gd name="connsiteY287" fmla="*/ 531544 h 586798"/>
                    <a:gd name="connsiteX288" fmla="*/ 186546 w 392474"/>
                    <a:gd name="connsiteY288" fmla="*/ 531580 h 586798"/>
                    <a:gd name="connsiteX289" fmla="*/ 182840 w 392474"/>
                    <a:gd name="connsiteY289" fmla="*/ 531922 h 586798"/>
                    <a:gd name="connsiteX290" fmla="*/ 180475 w 392474"/>
                    <a:gd name="connsiteY290" fmla="*/ 532130 h 586798"/>
                    <a:gd name="connsiteX291" fmla="*/ 179219 w 392474"/>
                    <a:gd name="connsiteY291" fmla="*/ 532239 h 586798"/>
                    <a:gd name="connsiteX292" fmla="*/ 178085 w 392474"/>
                    <a:gd name="connsiteY292" fmla="*/ 532349 h 586798"/>
                    <a:gd name="connsiteX293" fmla="*/ 174867 w 392474"/>
                    <a:gd name="connsiteY293" fmla="*/ 532935 h 586798"/>
                    <a:gd name="connsiteX294" fmla="*/ 173940 w 392474"/>
                    <a:gd name="connsiteY294" fmla="*/ 533094 h 586798"/>
                    <a:gd name="connsiteX295" fmla="*/ 168820 w 392474"/>
                    <a:gd name="connsiteY295" fmla="*/ 534021 h 586798"/>
                    <a:gd name="connsiteX296" fmla="*/ 166492 w 392474"/>
                    <a:gd name="connsiteY296" fmla="*/ 534448 h 586798"/>
                    <a:gd name="connsiteX297" fmla="*/ 165553 w 392474"/>
                    <a:gd name="connsiteY297" fmla="*/ 534680 h 586798"/>
                    <a:gd name="connsiteX298" fmla="*/ 163688 w 392474"/>
                    <a:gd name="connsiteY298" fmla="*/ 535131 h 586798"/>
                    <a:gd name="connsiteX299" fmla="*/ 156190 w 392474"/>
                    <a:gd name="connsiteY299" fmla="*/ 536974 h 586798"/>
                    <a:gd name="connsiteX300" fmla="*/ 151143 w 392474"/>
                    <a:gd name="connsiteY300" fmla="*/ 538219 h 586798"/>
                    <a:gd name="connsiteX301" fmla="*/ 149327 w 392474"/>
                    <a:gd name="connsiteY301" fmla="*/ 538670 h 586798"/>
                    <a:gd name="connsiteX302" fmla="*/ 148315 w 392474"/>
                    <a:gd name="connsiteY302" fmla="*/ 539878 h 586798"/>
                    <a:gd name="connsiteX303" fmla="*/ 145828 w 392474"/>
                    <a:gd name="connsiteY303" fmla="*/ 542844 h 586798"/>
                    <a:gd name="connsiteX304" fmla="*/ 145011 w 392474"/>
                    <a:gd name="connsiteY304" fmla="*/ 543808 h 586798"/>
                    <a:gd name="connsiteX305" fmla="*/ 144731 w 392474"/>
                    <a:gd name="connsiteY305" fmla="*/ 545052 h 586798"/>
                    <a:gd name="connsiteX306" fmla="*/ 144036 w 392474"/>
                    <a:gd name="connsiteY306" fmla="*/ 548006 h 586798"/>
                    <a:gd name="connsiteX307" fmla="*/ 143707 w 392474"/>
                    <a:gd name="connsiteY307" fmla="*/ 549397 h 586798"/>
                    <a:gd name="connsiteX308" fmla="*/ 144170 w 392474"/>
                    <a:gd name="connsiteY308" fmla="*/ 550812 h 586798"/>
                    <a:gd name="connsiteX309" fmla="*/ 144975 w 392474"/>
                    <a:gd name="connsiteY309" fmla="*/ 553277 h 586798"/>
                    <a:gd name="connsiteX310" fmla="*/ 145401 w 392474"/>
                    <a:gd name="connsiteY310" fmla="*/ 554559 h 586798"/>
                    <a:gd name="connsiteX311" fmla="*/ 146669 w 392474"/>
                    <a:gd name="connsiteY311" fmla="*/ 555852 h 586798"/>
                    <a:gd name="connsiteX312" fmla="*/ 147523 w 392474"/>
                    <a:gd name="connsiteY312" fmla="*/ 556706 h 586798"/>
                    <a:gd name="connsiteX313" fmla="*/ 147961 w 392474"/>
                    <a:gd name="connsiteY313" fmla="*/ 557158 h 586798"/>
                    <a:gd name="connsiteX314" fmla="*/ 148461 w 392474"/>
                    <a:gd name="connsiteY314" fmla="*/ 557573 h 586798"/>
                    <a:gd name="connsiteX315" fmla="*/ 151594 w 392474"/>
                    <a:gd name="connsiteY315" fmla="*/ 560184 h 586798"/>
                    <a:gd name="connsiteX316" fmla="*/ 151229 w 392474"/>
                    <a:gd name="connsiteY316" fmla="*/ 562588 h 586798"/>
                    <a:gd name="connsiteX317" fmla="*/ 150960 w 392474"/>
                    <a:gd name="connsiteY317" fmla="*/ 564296 h 586798"/>
                    <a:gd name="connsiteX318" fmla="*/ 147023 w 392474"/>
                    <a:gd name="connsiteY318" fmla="*/ 567066 h 586798"/>
                    <a:gd name="connsiteX319" fmla="*/ 140915 w 392474"/>
                    <a:gd name="connsiteY319" fmla="*/ 567018 h 586798"/>
                    <a:gd name="connsiteX320" fmla="*/ 139769 w 392474"/>
                    <a:gd name="connsiteY320" fmla="*/ 567018 h 586798"/>
                    <a:gd name="connsiteX321" fmla="*/ 138721 w 392474"/>
                    <a:gd name="connsiteY321" fmla="*/ 566603 h 586798"/>
                    <a:gd name="connsiteX322" fmla="*/ 135258 w 392474"/>
                    <a:gd name="connsiteY322" fmla="*/ 565248 h 586798"/>
                    <a:gd name="connsiteX323" fmla="*/ 134210 w 392474"/>
                    <a:gd name="connsiteY323" fmla="*/ 564833 h 586798"/>
                    <a:gd name="connsiteX324" fmla="*/ 133418 w 392474"/>
                    <a:gd name="connsiteY324" fmla="*/ 563955 h 586798"/>
                    <a:gd name="connsiteX325" fmla="*/ 129943 w 392474"/>
                    <a:gd name="connsiteY325" fmla="*/ 560086 h 586798"/>
                    <a:gd name="connsiteX326" fmla="*/ 129175 w 392474"/>
                    <a:gd name="connsiteY326" fmla="*/ 560233 h 586798"/>
                    <a:gd name="connsiteX327" fmla="*/ 126518 w 392474"/>
                    <a:gd name="connsiteY327" fmla="*/ 560721 h 586798"/>
                    <a:gd name="connsiteX328" fmla="*/ 124896 w 392474"/>
                    <a:gd name="connsiteY328" fmla="*/ 562466 h 586798"/>
                    <a:gd name="connsiteX329" fmla="*/ 123933 w 392474"/>
                    <a:gd name="connsiteY329" fmla="*/ 563503 h 586798"/>
                    <a:gd name="connsiteX330" fmla="*/ 122043 w 392474"/>
                    <a:gd name="connsiteY330" fmla="*/ 563491 h 586798"/>
                    <a:gd name="connsiteX331" fmla="*/ 121446 w 392474"/>
                    <a:gd name="connsiteY331" fmla="*/ 563491 h 586798"/>
                    <a:gd name="connsiteX332" fmla="*/ 120203 w 392474"/>
                    <a:gd name="connsiteY332" fmla="*/ 563491 h 586798"/>
                    <a:gd name="connsiteX333" fmla="*/ 119020 w 392474"/>
                    <a:gd name="connsiteY333" fmla="*/ 563430 h 586798"/>
                    <a:gd name="connsiteX334" fmla="*/ 117960 w 392474"/>
                    <a:gd name="connsiteY334" fmla="*/ 563113 h 586798"/>
                    <a:gd name="connsiteX335" fmla="*/ 116216 w 392474"/>
                    <a:gd name="connsiteY335" fmla="*/ 562612 h 586798"/>
                    <a:gd name="connsiteX336" fmla="*/ 114826 w 392474"/>
                    <a:gd name="connsiteY336" fmla="*/ 562234 h 586798"/>
                    <a:gd name="connsiteX337" fmla="*/ 113156 w 392474"/>
                    <a:gd name="connsiteY337" fmla="*/ 561770 h 586798"/>
                    <a:gd name="connsiteX338" fmla="*/ 111462 w 392474"/>
                    <a:gd name="connsiteY338" fmla="*/ 561319 h 586798"/>
                    <a:gd name="connsiteX339" fmla="*/ 109792 w 392474"/>
                    <a:gd name="connsiteY339" fmla="*/ 560867 h 586798"/>
                    <a:gd name="connsiteX340" fmla="*/ 108694 w 392474"/>
                    <a:gd name="connsiteY340" fmla="*/ 560965 h 586798"/>
                    <a:gd name="connsiteX341" fmla="*/ 106488 w 392474"/>
                    <a:gd name="connsiteY341" fmla="*/ 561148 h 586798"/>
                    <a:gd name="connsiteX342" fmla="*/ 105074 w 392474"/>
                    <a:gd name="connsiteY342" fmla="*/ 561270 h 586798"/>
                    <a:gd name="connsiteX343" fmla="*/ 103367 w 392474"/>
                    <a:gd name="connsiteY343" fmla="*/ 562551 h 586798"/>
                    <a:gd name="connsiteX344" fmla="*/ 101636 w 392474"/>
                    <a:gd name="connsiteY344" fmla="*/ 563845 h 586798"/>
                    <a:gd name="connsiteX345" fmla="*/ 99771 w 392474"/>
                    <a:gd name="connsiteY345" fmla="*/ 567555 h 586798"/>
                    <a:gd name="connsiteX346" fmla="*/ 98613 w 392474"/>
                    <a:gd name="connsiteY346" fmla="*/ 569849 h 586798"/>
                    <a:gd name="connsiteX347" fmla="*/ 96662 w 392474"/>
                    <a:gd name="connsiteY347" fmla="*/ 570678 h 586798"/>
                    <a:gd name="connsiteX348" fmla="*/ 95614 w 392474"/>
                    <a:gd name="connsiteY348" fmla="*/ 571130 h 586798"/>
                    <a:gd name="connsiteX349" fmla="*/ 94492 w 392474"/>
                    <a:gd name="connsiteY349" fmla="*/ 571057 h 586798"/>
                    <a:gd name="connsiteX350" fmla="*/ 90237 w 392474"/>
                    <a:gd name="connsiteY350" fmla="*/ 570776 h 586798"/>
                    <a:gd name="connsiteX351" fmla="*/ 88750 w 392474"/>
                    <a:gd name="connsiteY351" fmla="*/ 570666 h 586798"/>
                    <a:gd name="connsiteX352" fmla="*/ 86690 w 392474"/>
                    <a:gd name="connsiteY352" fmla="*/ 569507 h 586798"/>
                    <a:gd name="connsiteX353" fmla="*/ 84910 w 392474"/>
                    <a:gd name="connsiteY353" fmla="*/ 568506 h 586798"/>
                    <a:gd name="connsiteX354" fmla="*/ 83630 w 392474"/>
                    <a:gd name="connsiteY354" fmla="*/ 568079 h 586798"/>
                    <a:gd name="connsiteX355" fmla="*/ 80753 w 392474"/>
                    <a:gd name="connsiteY355" fmla="*/ 567103 h 586798"/>
                    <a:gd name="connsiteX356" fmla="*/ 79131 w 392474"/>
                    <a:gd name="connsiteY356" fmla="*/ 566542 h 586798"/>
                    <a:gd name="connsiteX357" fmla="*/ 77864 w 392474"/>
                    <a:gd name="connsiteY357" fmla="*/ 567091 h 586798"/>
                    <a:gd name="connsiteX358" fmla="*/ 75572 w 392474"/>
                    <a:gd name="connsiteY358" fmla="*/ 568055 h 586798"/>
                    <a:gd name="connsiteX359" fmla="*/ 74621 w 392474"/>
                    <a:gd name="connsiteY359" fmla="*/ 568470 h 586798"/>
                    <a:gd name="connsiteX360" fmla="*/ 73743 w 392474"/>
                    <a:gd name="connsiteY360" fmla="*/ 569739 h 586798"/>
                    <a:gd name="connsiteX361" fmla="*/ 71902 w 392474"/>
                    <a:gd name="connsiteY361" fmla="*/ 572436 h 586798"/>
                    <a:gd name="connsiteX362" fmla="*/ 69501 w 392474"/>
                    <a:gd name="connsiteY362" fmla="*/ 575938 h 586798"/>
                    <a:gd name="connsiteX363" fmla="*/ 68964 w 392474"/>
                    <a:gd name="connsiteY363" fmla="*/ 576719 h 586798"/>
                    <a:gd name="connsiteX364" fmla="*/ 68160 w 392474"/>
                    <a:gd name="connsiteY364" fmla="*/ 577902 h 586798"/>
                    <a:gd name="connsiteX365" fmla="*/ 66965 w 392474"/>
                    <a:gd name="connsiteY365" fmla="*/ 578818 h 586798"/>
                    <a:gd name="connsiteX366" fmla="*/ 65392 w 392474"/>
                    <a:gd name="connsiteY366" fmla="*/ 580026 h 586798"/>
                    <a:gd name="connsiteX367" fmla="*/ 62966 w 392474"/>
                    <a:gd name="connsiteY367" fmla="*/ 581881 h 586798"/>
                    <a:gd name="connsiteX368" fmla="*/ 62564 w 392474"/>
                    <a:gd name="connsiteY368" fmla="*/ 582186 h 586798"/>
                    <a:gd name="connsiteX369" fmla="*/ 62040 w 392474"/>
                    <a:gd name="connsiteY369" fmla="*/ 582491 h 586798"/>
                    <a:gd name="connsiteX370" fmla="*/ 61345 w 392474"/>
                    <a:gd name="connsiteY370" fmla="*/ 582893 h 586798"/>
                    <a:gd name="connsiteX371" fmla="*/ 58992 w 392474"/>
                    <a:gd name="connsiteY371" fmla="*/ 584260 h 586798"/>
                    <a:gd name="connsiteX372" fmla="*/ 57407 w 392474"/>
                    <a:gd name="connsiteY372" fmla="*/ 585175 h 586798"/>
                    <a:gd name="connsiteX373" fmla="*/ 55505 w 392474"/>
                    <a:gd name="connsiteY373" fmla="*/ 585163 h 586798"/>
                    <a:gd name="connsiteX374" fmla="*/ 53092 w 392474"/>
                    <a:gd name="connsiteY374" fmla="*/ 585163 h 586798"/>
                    <a:gd name="connsiteX375" fmla="*/ 47508 w 392474"/>
                    <a:gd name="connsiteY375" fmla="*/ 586066 h 586798"/>
                    <a:gd name="connsiteX376" fmla="*/ 45996 w 392474"/>
                    <a:gd name="connsiteY376" fmla="*/ 586432 h 586798"/>
                    <a:gd name="connsiteX377" fmla="*/ 44485 w 392474"/>
                    <a:gd name="connsiteY377" fmla="*/ 586798 h 586798"/>
                    <a:gd name="connsiteX378" fmla="*/ 42851 w 392474"/>
                    <a:gd name="connsiteY378" fmla="*/ 586627 h 586798"/>
                    <a:gd name="connsiteX379" fmla="*/ 41705 w 392474"/>
                    <a:gd name="connsiteY379" fmla="*/ 586493 h 586798"/>
                    <a:gd name="connsiteX380" fmla="*/ 40315 w 392474"/>
                    <a:gd name="connsiteY380" fmla="*/ 586335 h 586798"/>
                    <a:gd name="connsiteX381" fmla="*/ 39023 w 392474"/>
                    <a:gd name="connsiteY381" fmla="*/ 585712 h 586798"/>
                    <a:gd name="connsiteX382" fmla="*/ 35147 w 392474"/>
                    <a:gd name="connsiteY382" fmla="*/ 583858 h 586798"/>
                    <a:gd name="connsiteX383" fmla="*/ 34683 w 392474"/>
                    <a:gd name="connsiteY383" fmla="*/ 583638 h 586798"/>
                    <a:gd name="connsiteX384" fmla="*/ 33915 w 392474"/>
                    <a:gd name="connsiteY384" fmla="*/ 583162 h 586798"/>
                    <a:gd name="connsiteX385" fmla="*/ 32391 w 392474"/>
                    <a:gd name="connsiteY385" fmla="*/ 582234 h 586798"/>
                    <a:gd name="connsiteX386" fmla="*/ 31160 w 392474"/>
                    <a:gd name="connsiteY386" fmla="*/ 581478 h 586798"/>
                    <a:gd name="connsiteX387" fmla="*/ 29514 w 392474"/>
                    <a:gd name="connsiteY387" fmla="*/ 580087 h 586798"/>
                    <a:gd name="connsiteX388" fmla="*/ 29027 w 392474"/>
                    <a:gd name="connsiteY388" fmla="*/ 579660 h 586798"/>
                    <a:gd name="connsiteX389" fmla="*/ 26979 w 392474"/>
                    <a:gd name="connsiteY389" fmla="*/ 577170 h 586798"/>
                    <a:gd name="connsiteX390" fmla="*/ 26357 w 392474"/>
                    <a:gd name="connsiteY390" fmla="*/ 576389 h 586798"/>
                    <a:gd name="connsiteX391" fmla="*/ 25930 w 392474"/>
                    <a:gd name="connsiteY391" fmla="*/ 575303 h 586798"/>
                    <a:gd name="connsiteX392" fmla="*/ 25577 w 392474"/>
                    <a:gd name="connsiteY392" fmla="*/ 574388 h 586798"/>
                    <a:gd name="connsiteX393" fmla="*/ 25028 w 392474"/>
                    <a:gd name="connsiteY393" fmla="*/ 572948 h 586798"/>
                    <a:gd name="connsiteX394" fmla="*/ 24906 w 392474"/>
                    <a:gd name="connsiteY394" fmla="*/ 571545 h 586798"/>
                    <a:gd name="connsiteX395" fmla="*/ 24674 w 392474"/>
                    <a:gd name="connsiteY395" fmla="*/ 568738 h 586798"/>
                    <a:gd name="connsiteX396" fmla="*/ 24102 w 392474"/>
                    <a:gd name="connsiteY396" fmla="*/ 564406 h 586798"/>
                    <a:gd name="connsiteX397" fmla="*/ 23346 w 392474"/>
                    <a:gd name="connsiteY397" fmla="*/ 558744 h 586798"/>
                    <a:gd name="connsiteX398" fmla="*/ 23260 w 392474"/>
                    <a:gd name="connsiteY398" fmla="*/ 558073 h 586798"/>
                    <a:gd name="connsiteX399" fmla="*/ 23138 w 392474"/>
                    <a:gd name="connsiteY399" fmla="*/ 557084 h 586798"/>
                    <a:gd name="connsiteX400" fmla="*/ 22870 w 392474"/>
                    <a:gd name="connsiteY400" fmla="*/ 554900 h 586798"/>
                    <a:gd name="connsiteX401" fmla="*/ 23090 w 392474"/>
                    <a:gd name="connsiteY401" fmla="*/ 552716 h 586798"/>
                    <a:gd name="connsiteX402" fmla="*/ 23199 w 392474"/>
                    <a:gd name="connsiteY402" fmla="*/ 551642 h 586798"/>
                    <a:gd name="connsiteX403" fmla="*/ 23309 w 392474"/>
                    <a:gd name="connsiteY403" fmla="*/ 550556 h 586798"/>
                    <a:gd name="connsiteX404" fmla="*/ 23480 w 392474"/>
                    <a:gd name="connsiteY404" fmla="*/ 548921 h 586798"/>
                    <a:gd name="connsiteX405" fmla="*/ 23809 w 392474"/>
                    <a:gd name="connsiteY405" fmla="*/ 546834 h 586798"/>
                    <a:gd name="connsiteX406" fmla="*/ 24394 w 392474"/>
                    <a:gd name="connsiteY406" fmla="*/ 543173 h 586798"/>
                    <a:gd name="connsiteX407" fmla="*/ 24882 w 392474"/>
                    <a:gd name="connsiteY407" fmla="*/ 540196 h 586798"/>
                    <a:gd name="connsiteX408" fmla="*/ 25199 w 392474"/>
                    <a:gd name="connsiteY408" fmla="*/ 538207 h 586798"/>
                    <a:gd name="connsiteX409" fmla="*/ 25162 w 392474"/>
                    <a:gd name="connsiteY409" fmla="*/ 536620 h 586798"/>
                    <a:gd name="connsiteX410" fmla="*/ 25089 w 392474"/>
                    <a:gd name="connsiteY410" fmla="*/ 533984 h 586798"/>
                    <a:gd name="connsiteX411" fmla="*/ 25040 w 392474"/>
                    <a:gd name="connsiteY411" fmla="*/ 531629 h 586798"/>
                    <a:gd name="connsiteX412" fmla="*/ 24991 w 392474"/>
                    <a:gd name="connsiteY412" fmla="*/ 529762 h 586798"/>
                    <a:gd name="connsiteX413" fmla="*/ 24504 w 392474"/>
                    <a:gd name="connsiteY413" fmla="*/ 528139 h 586798"/>
                    <a:gd name="connsiteX414" fmla="*/ 23041 w 392474"/>
                    <a:gd name="connsiteY414" fmla="*/ 523270 h 586798"/>
                    <a:gd name="connsiteX415" fmla="*/ 22748 w 392474"/>
                    <a:gd name="connsiteY415" fmla="*/ 522379 h 586798"/>
                    <a:gd name="connsiteX416" fmla="*/ 21420 w 392474"/>
                    <a:gd name="connsiteY416" fmla="*/ 518804 h 586798"/>
                    <a:gd name="connsiteX417" fmla="*/ 20932 w 392474"/>
                    <a:gd name="connsiteY417" fmla="*/ 517486 h 586798"/>
                    <a:gd name="connsiteX418" fmla="*/ 20188 w 392474"/>
                    <a:gd name="connsiteY418" fmla="*/ 515485 h 586798"/>
                    <a:gd name="connsiteX419" fmla="*/ 18701 w 392474"/>
                    <a:gd name="connsiteY419" fmla="*/ 513349 h 586798"/>
                    <a:gd name="connsiteX420" fmla="*/ 16604 w 392474"/>
                    <a:gd name="connsiteY420" fmla="*/ 510360 h 586798"/>
                    <a:gd name="connsiteX421" fmla="*/ 15056 w 392474"/>
                    <a:gd name="connsiteY421" fmla="*/ 507163 h 586798"/>
                    <a:gd name="connsiteX422" fmla="*/ 13739 w 392474"/>
                    <a:gd name="connsiteY422" fmla="*/ 504466 h 586798"/>
                    <a:gd name="connsiteX423" fmla="*/ 12289 w 392474"/>
                    <a:gd name="connsiteY423" fmla="*/ 502953 h 586798"/>
                    <a:gd name="connsiteX424" fmla="*/ 11203 w 392474"/>
                    <a:gd name="connsiteY424" fmla="*/ 501793 h 586798"/>
                    <a:gd name="connsiteX425" fmla="*/ 9082 w 392474"/>
                    <a:gd name="connsiteY425" fmla="*/ 498999 h 586798"/>
                    <a:gd name="connsiteX426" fmla="*/ 7875 w 392474"/>
                    <a:gd name="connsiteY426" fmla="*/ 497413 h 586798"/>
                    <a:gd name="connsiteX427" fmla="*/ 7583 w 392474"/>
                    <a:gd name="connsiteY427" fmla="*/ 497010 h 586798"/>
                    <a:gd name="connsiteX428" fmla="*/ 5815 w 392474"/>
                    <a:gd name="connsiteY428" fmla="*/ 494594 h 586798"/>
                    <a:gd name="connsiteX429" fmla="*/ 4937 w 392474"/>
                    <a:gd name="connsiteY429" fmla="*/ 493398 h 586798"/>
                    <a:gd name="connsiteX430" fmla="*/ 3767 w 392474"/>
                    <a:gd name="connsiteY430" fmla="*/ 491799 h 586798"/>
                    <a:gd name="connsiteX431" fmla="*/ 3121 w 392474"/>
                    <a:gd name="connsiteY431" fmla="*/ 490359 h 586798"/>
                    <a:gd name="connsiteX432" fmla="*/ 2316 w 392474"/>
                    <a:gd name="connsiteY432" fmla="*/ 488565 h 586798"/>
                    <a:gd name="connsiteX433" fmla="*/ 744 w 392474"/>
                    <a:gd name="connsiteY433" fmla="*/ 485088 h 586798"/>
                    <a:gd name="connsiteX434" fmla="*/ 110 w 392474"/>
                    <a:gd name="connsiteY434" fmla="*/ 483684 h 586798"/>
                    <a:gd name="connsiteX435" fmla="*/ 73 w 392474"/>
                    <a:gd name="connsiteY435" fmla="*/ 482208 h 586798"/>
                    <a:gd name="connsiteX436" fmla="*/ 49 w 392474"/>
                    <a:gd name="connsiteY436" fmla="*/ 480987 h 586798"/>
                    <a:gd name="connsiteX437" fmla="*/ 0 w 392474"/>
                    <a:gd name="connsiteY437" fmla="*/ 479352 h 586798"/>
                    <a:gd name="connsiteX438" fmla="*/ 646 w 392474"/>
                    <a:gd name="connsiteY438" fmla="*/ 478254 h 586798"/>
                    <a:gd name="connsiteX439" fmla="*/ 2853 w 392474"/>
                    <a:gd name="connsiteY439" fmla="*/ 474434 h 586798"/>
                    <a:gd name="connsiteX440" fmla="*/ 3523 w 392474"/>
                    <a:gd name="connsiteY440" fmla="*/ 473300 h 586798"/>
                    <a:gd name="connsiteX441" fmla="*/ 4182 w 392474"/>
                    <a:gd name="connsiteY441" fmla="*/ 472702 h 586798"/>
                    <a:gd name="connsiteX442" fmla="*/ 6839 w 392474"/>
                    <a:gd name="connsiteY442" fmla="*/ 470725 h 586798"/>
                    <a:gd name="connsiteX443" fmla="*/ 8144 w 392474"/>
                    <a:gd name="connsiteY443" fmla="*/ 469749 h 586798"/>
                    <a:gd name="connsiteX444" fmla="*/ 13483 w 392474"/>
                    <a:gd name="connsiteY444" fmla="*/ 465600 h 586798"/>
                    <a:gd name="connsiteX445" fmla="*/ 15556 w 392474"/>
                    <a:gd name="connsiteY445" fmla="*/ 464001 h 586798"/>
                    <a:gd name="connsiteX446" fmla="*/ 16238 w 392474"/>
                    <a:gd name="connsiteY446" fmla="*/ 463464 h 586798"/>
                    <a:gd name="connsiteX447" fmla="*/ 17543 w 392474"/>
                    <a:gd name="connsiteY447" fmla="*/ 462354 h 586798"/>
                    <a:gd name="connsiteX448" fmla="*/ 21273 w 392474"/>
                    <a:gd name="connsiteY448" fmla="*/ 459193 h 586798"/>
                    <a:gd name="connsiteX449" fmla="*/ 22651 w 392474"/>
                    <a:gd name="connsiteY449" fmla="*/ 458034 h 586798"/>
                    <a:gd name="connsiteX450" fmla="*/ 23590 w 392474"/>
                    <a:gd name="connsiteY450" fmla="*/ 457241 h 586798"/>
                    <a:gd name="connsiteX451" fmla="*/ 24979 w 392474"/>
                    <a:gd name="connsiteY451" fmla="*/ 456057 h 586798"/>
                    <a:gd name="connsiteX452" fmla="*/ 26576 w 392474"/>
                    <a:gd name="connsiteY452" fmla="*/ 454910 h 586798"/>
                    <a:gd name="connsiteX453" fmla="*/ 30551 w 392474"/>
                    <a:gd name="connsiteY453" fmla="*/ 452079 h 586798"/>
                    <a:gd name="connsiteX454" fmla="*/ 31343 w 392474"/>
                    <a:gd name="connsiteY454" fmla="*/ 451505 h 586798"/>
                    <a:gd name="connsiteX455" fmla="*/ 32538 w 392474"/>
                    <a:gd name="connsiteY455" fmla="*/ 450651 h 586798"/>
                    <a:gd name="connsiteX456" fmla="*/ 34013 w 392474"/>
                    <a:gd name="connsiteY456" fmla="*/ 449406 h 586798"/>
                    <a:gd name="connsiteX457" fmla="*/ 36207 w 392474"/>
                    <a:gd name="connsiteY457" fmla="*/ 447527 h 586798"/>
                    <a:gd name="connsiteX458" fmla="*/ 37670 w 392474"/>
                    <a:gd name="connsiteY458" fmla="*/ 446295 h 586798"/>
                    <a:gd name="connsiteX459" fmla="*/ 38853 w 392474"/>
                    <a:gd name="connsiteY459" fmla="*/ 445282 h 586798"/>
                    <a:gd name="connsiteX460" fmla="*/ 41742 w 392474"/>
                    <a:gd name="connsiteY460" fmla="*/ 441560 h 586798"/>
                    <a:gd name="connsiteX461" fmla="*/ 43107 w 392474"/>
                    <a:gd name="connsiteY461" fmla="*/ 439803 h 586798"/>
                    <a:gd name="connsiteX462" fmla="*/ 44619 w 392474"/>
                    <a:gd name="connsiteY462" fmla="*/ 441621 h 586798"/>
                    <a:gd name="connsiteX463" fmla="*/ 45399 w 392474"/>
                    <a:gd name="connsiteY463" fmla="*/ 442561 h 586798"/>
                    <a:gd name="connsiteX464" fmla="*/ 45777 w 392474"/>
                    <a:gd name="connsiteY464" fmla="*/ 443012 h 586798"/>
                    <a:gd name="connsiteX465" fmla="*/ 46557 w 392474"/>
                    <a:gd name="connsiteY465" fmla="*/ 444233 h 586798"/>
                    <a:gd name="connsiteX466" fmla="*/ 48422 w 392474"/>
                    <a:gd name="connsiteY466" fmla="*/ 447173 h 586798"/>
                    <a:gd name="connsiteX467" fmla="*/ 51129 w 392474"/>
                    <a:gd name="connsiteY467" fmla="*/ 449016 h 586798"/>
                    <a:gd name="connsiteX468" fmla="*/ 53482 w 392474"/>
                    <a:gd name="connsiteY468" fmla="*/ 449321 h 586798"/>
                    <a:gd name="connsiteX469" fmla="*/ 55847 w 392474"/>
                    <a:gd name="connsiteY469" fmla="*/ 449626 h 586798"/>
                    <a:gd name="connsiteX470" fmla="*/ 59150 w 392474"/>
                    <a:gd name="connsiteY470" fmla="*/ 450578 h 586798"/>
                    <a:gd name="connsiteX471" fmla="*/ 60808 w 392474"/>
                    <a:gd name="connsiteY471" fmla="*/ 451847 h 586798"/>
                    <a:gd name="connsiteX472" fmla="*/ 62101 w 392474"/>
                    <a:gd name="connsiteY472" fmla="*/ 452836 h 586798"/>
                    <a:gd name="connsiteX473" fmla="*/ 62881 w 392474"/>
                    <a:gd name="connsiteY473" fmla="*/ 454056 h 586798"/>
                    <a:gd name="connsiteX474" fmla="*/ 64002 w 392474"/>
                    <a:gd name="connsiteY474" fmla="*/ 455825 h 586798"/>
                    <a:gd name="connsiteX475" fmla="*/ 64441 w 392474"/>
                    <a:gd name="connsiteY475" fmla="*/ 456521 h 586798"/>
                    <a:gd name="connsiteX476" fmla="*/ 65112 w 392474"/>
                    <a:gd name="connsiteY476" fmla="*/ 457936 h 586798"/>
                    <a:gd name="connsiteX477" fmla="*/ 66904 w 392474"/>
                    <a:gd name="connsiteY477" fmla="*/ 461731 h 586798"/>
                    <a:gd name="connsiteX478" fmla="*/ 68208 w 392474"/>
                    <a:gd name="connsiteY478" fmla="*/ 463293 h 586798"/>
                    <a:gd name="connsiteX479" fmla="*/ 71061 w 392474"/>
                    <a:gd name="connsiteY479" fmla="*/ 466673 h 586798"/>
                    <a:gd name="connsiteX480" fmla="*/ 75401 w 392474"/>
                    <a:gd name="connsiteY480" fmla="*/ 467223 h 586798"/>
                    <a:gd name="connsiteX481" fmla="*/ 76742 w 392474"/>
                    <a:gd name="connsiteY481" fmla="*/ 467393 h 586798"/>
                    <a:gd name="connsiteX482" fmla="*/ 78071 w 392474"/>
                    <a:gd name="connsiteY482" fmla="*/ 465831 h 586798"/>
                    <a:gd name="connsiteX483" fmla="*/ 78400 w 392474"/>
                    <a:gd name="connsiteY483" fmla="*/ 465453 h 586798"/>
                    <a:gd name="connsiteX484" fmla="*/ 79412 w 392474"/>
                    <a:gd name="connsiteY484" fmla="*/ 464270 h 586798"/>
                    <a:gd name="connsiteX485" fmla="*/ 80070 w 392474"/>
                    <a:gd name="connsiteY485" fmla="*/ 462354 h 586798"/>
                    <a:gd name="connsiteX486" fmla="*/ 81082 w 392474"/>
                    <a:gd name="connsiteY486" fmla="*/ 459425 h 586798"/>
                    <a:gd name="connsiteX487" fmla="*/ 81838 w 392474"/>
                    <a:gd name="connsiteY487" fmla="*/ 458083 h 586798"/>
                    <a:gd name="connsiteX488" fmla="*/ 83349 w 392474"/>
                    <a:gd name="connsiteY488" fmla="*/ 455435 h 586798"/>
                    <a:gd name="connsiteX489" fmla="*/ 84081 w 392474"/>
                    <a:gd name="connsiteY489" fmla="*/ 454141 h 586798"/>
                    <a:gd name="connsiteX490" fmla="*/ 84971 w 392474"/>
                    <a:gd name="connsiteY490" fmla="*/ 453519 h 586798"/>
                    <a:gd name="connsiteX491" fmla="*/ 86470 w 392474"/>
                    <a:gd name="connsiteY491" fmla="*/ 452482 h 586798"/>
                    <a:gd name="connsiteX492" fmla="*/ 87884 w 392474"/>
                    <a:gd name="connsiteY492" fmla="*/ 451505 h 586798"/>
                    <a:gd name="connsiteX493" fmla="*/ 91103 w 392474"/>
                    <a:gd name="connsiteY493" fmla="*/ 453214 h 586798"/>
                    <a:gd name="connsiteX494" fmla="*/ 92151 w 392474"/>
                    <a:gd name="connsiteY494" fmla="*/ 454190 h 586798"/>
                    <a:gd name="connsiteX495" fmla="*/ 93931 w 392474"/>
                    <a:gd name="connsiteY495" fmla="*/ 455837 h 586798"/>
                    <a:gd name="connsiteX496" fmla="*/ 96991 w 392474"/>
                    <a:gd name="connsiteY496" fmla="*/ 456435 h 586798"/>
                    <a:gd name="connsiteX497" fmla="*/ 97930 w 392474"/>
                    <a:gd name="connsiteY497" fmla="*/ 456362 h 586798"/>
                    <a:gd name="connsiteX498" fmla="*/ 102184 w 392474"/>
                    <a:gd name="connsiteY498" fmla="*/ 456021 h 586798"/>
                    <a:gd name="connsiteX499" fmla="*/ 102660 w 392474"/>
                    <a:gd name="connsiteY499" fmla="*/ 455984 h 586798"/>
                    <a:gd name="connsiteX500" fmla="*/ 103513 w 392474"/>
                    <a:gd name="connsiteY500" fmla="*/ 455813 h 586798"/>
                    <a:gd name="connsiteX501" fmla="*/ 107268 w 392474"/>
                    <a:gd name="connsiteY501" fmla="*/ 455056 h 586798"/>
                    <a:gd name="connsiteX502" fmla="*/ 111230 w 392474"/>
                    <a:gd name="connsiteY502" fmla="*/ 454361 h 586798"/>
                    <a:gd name="connsiteX503" fmla="*/ 112023 w 392474"/>
                    <a:gd name="connsiteY503" fmla="*/ 450981 h 586798"/>
                    <a:gd name="connsiteX504" fmla="*/ 112010 w 392474"/>
                    <a:gd name="connsiteY504" fmla="*/ 444818 h 586798"/>
                    <a:gd name="connsiteX505" fmla="*/ 112144 w 392474"/>
                    <a:gd name="connsiteY505" fmla="*/ 441609 h 586798"/>
                    <a:gd name="connsiteX506" fmla="*/ 112254 w 392474"/>
                    <a:gd name="connsiteY506" fmla="*/ 438936 h 586798"/>
                    <a:gd name="connsiteX507" fmla="*/ 113156 w 392474"/>
                    <a:gd name="connsiteY507" fmla="*/ 435654 h 586798"/>
                    <a:gd name="connsiteX508" fmla="*/ 113802 w 392474"/>
                    <a:gd name="connsiteY508" fmla="*/ 433287 h 586798"/>
                    <a:gd name="connsiteX509" fmla="*/ 113522 w 392474"/>
                    <a:gd name="connsiteY509" fmla="*/ 431151 h 586798"/>
                    <a:gd name="connsiteX510" fmla="*/ 113242 w 392474"/>
                    <a:gd name="connsiteY510" fmla="*/ 429028 h 586798"/>
                    <a:gd name="connsiteX511" fmla="*/ 113169 w 392474"/>
                    <a:gd name="connsiteY511" fmla="*/ 428491 h 586798"/>
                    <a:gd name="connsiteX512" fmla="*/ 113047 w 392474"/>
                    <a:gd name="connsiteY512" fmla="*/ 427990 h 586798"/>
                    <a:gd name="connsiteX513" fmla="*/ 112937 w 392474"/>
                    <a:gd name="connsiteY513" fmla="*/ 427478 h 586798"/>
                    <a:gd name="connsiteX514" fmla="*/ 112340 w 392474"/>
                    <a:gd name="connsiteY514" fmla="*/ 424940 h 586798"/>
                    <a:gd name="connsiteX515" fmla="*/ 112108 w 392474"/>
                    <a:gd name="connsiteY515" fmla="*/ 423915 h 586798"/>
                    <a:gd name="connsiteX516" fmla="*/ 111035 w 392474"/>
                    <a:gd name="connsiteY516" fmla="*/ 420290 h 586798"/>
                    <a:gd name="connsiteX517" fmla="*/ 110279 w 392474"/>
                    <a:gd name="connsiteY517" fmla="*/ 417704 h 586798"/>
                    <a:gd name="connsiteX518" fmla="*/ 110109 w 392474"/>
                    <a:gd name="connsiteY518" fmla="*/ 414311 h 586798"/>
                    <a:gd name="connsiteX519" fmla="*/ 109974 w 392474"/>
                    <a:gd name="connsiteY519" fmla="*/ 411712 h 586798"/>
                    <a:gd name="connsiteX520" fmla="*/ 109341 w 392474"/>
                    <a:gd name="connsiteY520" fmla="*/ 407783 h 586798"/>
                    <a:gd name="connsiteX521" fmla="*/ 108658 w 392474"/>
                    <a:gd name="connsiteY521" fmla="*/ 406477 h 586798"/>
                    <a:gd name="connsiteX522" fmla="*/ 108207 w 392474"/>
                    <a:gd name="connsiteY522" fmla="*/ 405610 h 586798"/>
                    <a:gd name="connsiteX523" fmla="*/ 107183 w 392474"/>
                    <a:gd name="connsiteY523" fmla="*/ 403634 h 586798"/>
                    <a:gd name="connsiteX524" fmla="*/ 106768 w 392474"/>
                    <a:gd name="connsiteY524" fmla="*/ 399716 h 586798"/>
                    <a:gd name="connsiteX525" fmla="*/ 106829 w 392474"/>
                    <a:gd name="connsiteY525" fmla="*/ 398667 h 586798"/>
                    <a:gd name="connsiteX526" fmla="*/ 106866 w 392474"/>
                    <a:gd name="connsiteY526" fmla="*/ 398142 h 586798"/>
                    <a:gd name="connsiteX527" fmla="*/ 106902 w 392474"/>
                    <a:gd name="connsiteY527" fmla="*/ 397605 h 586798"/>
                    <a:gd name="connsiteX528" fmla="*/ 107000 w 392474"/>
                    <a:gd name="connsiteY528" fmla="*/ 396019 h 586798"/>
                    <a:gd name="connsiteX529" fmla="*/ 107207 w 392474"/>
                    <a:gd name="connsiteY529" fmla="*/ 394994 h 586798"/>
                    <a:gd name="connsiteX530" fmla="*/ 108109 w 392474"/>
                    <a:gd name="connsiteY530" fmla="*/ 390357 h 586798"/>
                    <a:gd name="connsiteX531" fmla="*/ 108377 w 392474"/>
                    <a:gd name="connsiteY531" fmla="*/ 388856 h 586798"/>
                    <a:gd name="connsiteX532" fmla="*/ 108999 w 392474"/>
                    <a:gd name="connsiteY532" fmla="*/ 385354 h 586798"/>
                    <a:gd name="connsiteX533" fmla="*/ 109072 w 392474"/>
                    <a:gd name="connsiteY533" fmla="*/ 382035 h 586798"/>
                    <a:gd name="connsiteX534" fmla="*/ 109145 w 392474"/>
                    <a:gd name="connsiteY534" fmla="*/ 379008 h 586798"/>
                    <a:gd name="connsiteX535" fmla="*/ 110535 w 392474"/>
                    <a:gd name="connsiteY535" fmla="*/ 377105 h 586798"/>
                    <a:gd name="connsiteX536" fmla="*/ 111864 w 392474"/>
                    <a:gd name="connsiteY536" fmla="*/ 375250 h 586798"/>
                    <a:gd name="connsiteX537" fmla="*/ 112071 w 392474"/>
                    <a:gd name="connsiteY537" fmla="*/ 373066 h 586798"/>
                    <a:gd name="connsiteX538" fmla="*/ 112230 w 392474"/>
                    <a:gd name="connsiteY538" fmla="*/ 371235 h 586798"/>
                    <a:gd name="connsiteX539" fmla="*/ 112364 w 392474"/>
                    <a:gd name="connsiteY539" fmla="*/ 369795 h 586798"/>
                    <a:gd name="connsiteX540" fmla="*/ 111888 w 392474"/>
                    <a:gd name="connsiteY540" fmla="*/ 368343 h 586798"/>
                    <a:gd name="connsiteX541" fmla="*/ 110730 w 392474"/>
                    <a:gd name="connsiteY541" fmla="*/ 364804 h 586798"/>
                    <a:gd name="connsiteX542" fmla="*/ 109840 w 392474"/>
                    <a:gd name="connsiteY542" fmla="*/ 362657 h 586798"/>
                    <a:gd name="connsiteX543" fmla="*/ 108438 w 392474"/>
                    <a:gd name="connsiteY543" fmla="*/ 358581 h 586798"/>
                    <a:gd name="connsiteX544" fmla="*/ 108036 w 392474"/>
                    <a:gd name="connsiteY544" fmla="*/ 357446 h 586798"/>
                    <a:gd name="connsiteX545" fmla="*/ 107707 w 392474"/>
                    <a:gd name="connsiteY545" fmla="*/ 356494 h 586798"/>
                    <a:gd name="connsiteX546" fmla="*/ 107097 w 392474"/>
                    <a:gd name="connsiteY546" fmla="*/ 355030 h 586798"/>
                    <a:gd name="connsiteX547" fmla="*/ 106476 w 392474"/>
                    <a:gd name="connsiteY547" fmla="*/ 353565 h 586798"/>
                    <a:gd name="connsiteX548" fmla="*/ 105659 w 392474"/>
                    <a:gd name="connsiteY548" fmla="*/ 351601 h 586798"/>
                    <a:gd name="connsiteX549" fmla="*/ 104428 w 392474"/>
                    <a:gd name="connsiteY549" fmla="*/ 348672 h 586798"/>
                    <a:gd name="connsiteX550" fmla="*/ 102623 w 392474"/>
                    <a:gd name="connsiteY550" fmla="*/ 344889 h 586798"/>
                    <a:gd name="connsiteX551" fmla="*/ 101953 w 392474"/>
                    <a:gd name="connsiteY551" fmla="*/ 343461 h 586798"/>
                    <a:gd name="connsiteX552" fmla="*/ 101416 w 392474"/>
                    <a:gd name="connsiteY552" fmla="*/ 342180 h 586798"/>
                    <a:gd name="connsiteX553" fmla="*/ 99088 w 392474"/>
                    <a:gd name="connsiteY553" fmla="*/ 336664 h 586798"/>
                    <a:gd name="connsiteX554" fmla="*/ 98539 w 392474"/>
                    <a:gd name="connsiteY554" fmla="*/ 335346 h 586798"/>
                    <a:gd name="connsiteX555" fmla="*/ 98344 w 392474"/>
                    <a:gd name="connsiteY555" fmla="*/ 334309 h 586798"/>
                    <a:gd name="connsiteX556" fmla="*/ 97564 w 392474"/>
                    <a:gd name="connsiteY556" fmla="*/ 330221 h 586798"/>
                    <a:gd name="connsiteX557" fmla="*/ 97259 w 392474"/>
                    <a:gd name="connsiteY557" fmla="*/ 328672 h 586798"/>
                    <a:gd name="connsiteX558" fmla="*/ 97686 w 392474"/>
                    <a:gd name="connsiteY558" fmla="*/ 326890 h 586798"/>
                    <a:gd name="connsiteX559" fmla="*/ 98125 w 392474"/>
                    <a:gd name="connsiteY559" fmla="*/ 325011 h 586798"/>
                    <a:gd name="connsiteX560" fmla="*/ 98503 w 392474"/>
                    <a:gd name="connsiteY560" fmla="*/ 323437 h 586798"/>
                    <a:gd name="connsiteX561" fmla="*/ 100466 w 392474"/>
                    <a:gd name="connsiteY561" fmla="*/ 319581 h 586798"/>
                    <a:gd name="connsiteX562" fmla="*/ 101587 w 392474"/>
                    <a:gd name="connsiteY562" fmla="*/ 317396 h 586798"/>
                    <a:gd name="connsiteX563" fmla="*/ 101672 w 392474"/>
                    <a:gd name="connsiteY563" fmla="*/ 315749 h 586798"/>
                    <a:gd name="connsiteX564" fmla="*/ 101746 w 392474"/>
                    <a:gd name="connsiteY564" fmla="*/ 314480 h 586798"/>
                    <a:gd name="connsiteX565" fmla="*/ 101843 w 392474"/>
                    <a:gd name="connsiteY565" fmla="*/ 312552 h 586798"/>
                    <a:gd name="connsiteX566" fmla="*/ 100795 w 392474"/>
                    <a:gd name="connsiteY566" fmla="*/ 310904 h 586798"/>
                    <a:gd name="connsiteX567" fmla="*/ 98637 w 392474"/>
                    <a:gd name="connsiteY567" fmla="*/ 307548 h 586798"/>
                    <a:gd name="connsiteX568" fmla="*/ 97698 w 392474"/>
                    <a:gd name="connsiteY568" fmla="*/ 305889 h 586798"/>
                    <a:gd name="connsiteX569" fmla="*/ 96479 w 392474"/>
                    <a:gd name="connsiteY569" fmla="*/ 303741 h 586798"/>
                    <a:gd name="connsiteX570" fmla="*/ 95748 w 392474"/>
                    <a:gd name="connsiteY570" fmla="*/ 302448 h 586798"/>
                    <a:gd name="connsiteX571" fmla="*/ 95004 w 392474"/>
                    <a:gd name="connsiteY571" fmla="*/ 301166 h 586798"/>
                    <a:gd name="connsiteX572" fmla="*/ 94212 w 392474"/>
                    <a:gd name="connsiteY572" fmla="*/ 299482 h 586798"/>
                    <a:gd name="connsiteX573" fmla="*/ 93882 w 392474"/>
                    <a:gd name="connsiteY573" fmla="*/ 298799 h 586798"/>
                    <a:gd name="connsiteX574" fmla="*/ 92761 w 392474"/>
                    <a:gd name="connsiteY574" fmla="*/ 296432 h 586798"/>
                    <a:gd name="connsiteX575" fmla="*/ 91127 w 392474"/>
                    <a:gd name="connsiteY575" fmla="*/ 292966 h 586798"/>
                    <a:gd name="connsiteX576" fmla="*/ 90591 w 392474"/>
                    <a:gd name="connsiteY576" fmla="*/ 291831 h 586798"/>
                    <a:gd name="connsiteX577" fmla="*/ 90262 w 392474"/>
                    <a:gd name="connsiteY577" fmla="*/ 290818 h 586798"/>
                    <a:gd name="connsiteX578" fmla="*/ 88908 w 392474"/>
                    <a:gd name="connsiteY578" fmla="*/ 286645 h 586798"/>
                    <a:gd name="connsiteX579" fmla="*/ 88311 w 392474"/>
                    <a:gd name="connsiteY579" fmla="*/ 284814 h 586798"/>
                    <a:gd name="connsiteX580" fmla="*/ 88604 w 392474"/>
                    <a:gd name="connsiteY580" fmla="*/ 283301 h 586798"/>
                    <a:gd name="connsiteX581" fmla="*/ 89713 w 392474"/>
                    <a:gd name="connsiteY581" fmla="*/ 277407 h 586798"/>
                    <a:gd name="connsiteX582" fmla="*/ 90408 w 392474"/>
                    <a:gd name="connsiteY582" fmla="*/ 276309 h 586798"/>
                    <a:gd name="connsiteX583" fmla="*/ 92456 w 392474"/>
                    <a:gd name="connsiteY583" fmla="*/ 273515 h 586798"/>
                    <a:gd name="connsiteX584" fmla="*/ 92968 w 392474"/>
                    <a:gd name="connsiteY584" fmla="*/ 272819 h 586798"/>
                    <a:gd name="connsiteX585" fmla="*/ 93675 w 392474"/>
                    <a:gd name="connsiteY585" fmla="*/ 271721 h 586798"/>
                    <a:gd name="connsiteX586" fmla="*/ 95894 w 392474"/>
                    <a:gd name="connsiteY586" fmla="*/ 268231 h 586798"/>
                    <a:gd name="connsiteX587" fmla="*/ 98454 w 392474"/>
                    <a:gd name="connsiteY587" fmla="*/ 262862 h 586798"/>
                    <a:gd name="connsiteX588" fmla="*/ 99064 w 392474"/>
                    <a:gd name="connsiteY588" fmla="*/ 261580 h 586798"/>
                    <a:gd name="connsiteX589" fmla="*/ 99271 w 392474"/>
                    <a:gd name="connsiteY589" fmla="*/ 259957 h 586798"/>
                    <a:gd name="connsiteX590" fmla="*/ 99783 w 392474"/>
                    <a:gd name="connsiteY590" fmla="*/ 256028 h 586798"/>
                    <a:gd name="connsiteX591" fmla="*/ 99905 w 392474"/>
                    <a:gd name="connsiteY591" fmla="*/ 255101 h 586798"/>
                    <a:gd name="connsiteX592" fmla="*/ 99868 w 392474"/>
                    <a:gd name="connsiteY592" fmla="*/ 253612 h 586798"/>
                    <a:gd name="connsiteX593" fmla="*/ 99832 w 392474"/>
                    <a:gd name="connsiteY593" fmla="*/ 252355 h 586798"/>
                    <a:gd name="connsiteX594" fmla="*/ 99807 w 392474"/>
                    <a:gd name="connsiteY594" fmla="*/ 251379 h 586798"/>
                    <a:gd name="connsiteX595" fmla="*/ 99563 w 392474"/>
                    <a:gd name="connsiteY595" fmla="*/ 250012 h 586798"/>
                    <a:gd name="connsiteX596" fmla="*/ 98881 w 392474"/>
                    <a:gd name="connsiteY596" fmla="*/ 246205 h 586798"/>
                    <a:gd name="connsiteX597" fmla="*/ 98759 w 392474"/>
                    <a:gd name="connsiteY597" fmla="*/ 245521 h 586798"/>
                    <a:gd name="connsiteX598" fmla="*/ 98661 w 392474"/>
                    <a:gd name="connsiteY598" fmla="*/ 245009 h 586798"/>
                    <a:gd name="connsiteX599" fmla="*/ 98393 w 392474"/>
                    <a:gd name="connsiteY599" fmla="*/ 243471 h 586798"/>
                    <a:gd name="connsiteX600" fmla="*/ 97979 w 392474"/>
                    <a:gd name="connsiteY600" fmla="*/ 241982 h 586798"/>
                    <a:gd name="connsiteX601" fmla="*/ 96625 w 392474"/>
                    <a:gd name="connsiteY601" fmla="*/ 237053 h 586798"/>
                    <a:gd name="connsiteX602" fmla="*/ 96223 w 392474"/>
                    <a:gd name="connsiteY602" fmla="*/ 235576 h 586798"/>
                    <a:gd name="connsiteX603" fmla="*/ 95687 w 392474"/>
                    <a:gd name="connsiteY603" fmla="*/ 234063 h 586798"/>
                    <a:gd name="connsiteX604" fmla="*/ 95162 w 392474"/>
                    <a:gd name="connsiteY604" fmla="*/ 232562 h 586798"/>
                    <a:gd name="connsiteX605" fmla="*/ 92761 w 392474"/>
                    <a:gd name="connsiteY605" fmla="*/ 225716 h 586798"/>
                    <a:gd name="connsiteX606" fmla="*/ 92310 w 392474"/>
                    <a:gd name="connsiteY606" fmla="*/ 224947 h 586798"/>
                    <a:gd name="connsiteX607" fmla="*/ 90762 w 392474"/>
                    <a:gd name="connsiteY607" fmla="*/ 219822 h 586798"/>
                    <a:gd name="connsiteX608" fmla="*/ 90432 w 392474"/>
                    <a:gd name="connsiteY608" fmla="*/ 218834 h 586798"/>
                    <a:gd name="connsiteX609" fmla="*/ 90091 w 392474"/>
                    <a:gd name="connsiteY609" fmla="*/ 217833 h 586798"/>
                    <a:gd name="connsiteX610" fmla="*/ 89335 w 392474"/>
                    <a:gd name="connsiteY610" fmla="*/ 216100 h 586798"/>
                    <a:gd name="connsiteX611" fmla="*/ 88957 w 392474"/>
                    <a:gd name="connsiteY611" fmla="*/ 215234 h 586798"/>
                    <a:gd name="connsiteX612" fmla="*/ 87726 w 392474"/>
                    <a:gd name="connsiteY612" fmla="*/ 212427 h 586798"/>
                    <a:gd name="connsiteX613" fmla="*/ 85897 w 392474"/>
                    <a:gd name="connsiteY613" fmla="*/ 208181 h 586798"/>
                    <a:gd name="connsiteX614" fmla="*/ 84544 w 392474"/>
                    <a:gd name="connsiteY614" fmla="*/ 205057 h 586798"/>
                    <a:gd name="connsiteX615" fmla="*/ 83423 w 392474"/>
                    <a:gd name="connsiteY615" fmla="*/ 202433 h 586798"/>
                    <a:gd name="connsiteX616" fmla="*/ 82399 w 392474"/>
                    <a:gd name="connsiteY616" fmla="*/ 200053 h 586798"/>
                    <a:gd name="connsiteX617" fmla="*/ 81387 w 392474"/>
                    <a:gd name="connsiteY617" fmla="*/ 197686 h 586798"/>
                    <a:gd name="connsiteX618" fmla="*/ 80460 w 392474"/>
                    <a:gd name="connsiteY618" fmla="*/ 195770 h 586798"/>
                    <a:gd name="connsiteX619" fmla="*/ 77681 w 392474"/>
                    <a:gd name="connsiteY619" fmla="*/ 189998 h 586798"/>
                    <a:gd name="connsiteX620" fmla="*/ 78705 w 392474"/>
                    <a:gd name="connsiteY620" fmla="*/ 186899 h 586798"/>
                    <a:gd name="connsiteX621" fmla="*/ 79131 w 392474"/>
                    <a:gd name="connsiteY621" fmla="*/ 185569 h 586798"/>
                    <a:gd name="connsiteX622" fmla="*/ 79119 w 392474"/>
                    <a:gd name="connsiteY622" fmla="*/ 184495 h 586798"/>
                    <a:gd name="connsiteX623" fmla="*/ 79095 w 392474"/>
                    <a:gd name="connsiteY623" fmla="*/ 181749 h 586798"/>
                    <a:gd name="connsiteX624" fmla="*/ 79070 w 392474"/>
                    <a:gd name="connsiteY624" fmla="*/ 180273 h 586798"/>
                    <a:gd name="connsiteX625" fmla="*/ 78376 w 392474"/>
                    <a:gd name="connsiteY625" fmla="*/ 178577 h 586798"/>
                    <a:gd name="connsiteX626" fmla="*/ 77352 w 392474"/>
                    <a:gd name="connsiteY626" fmla="*/ 176075 h 586798"/>
                    <a:gd name="connsiteX627" fmla="*/ 76961 w 392474"/>
                    <a:gd name="connsiteY627" fmla="*/ 175135 h 586798"/>
                    <a:gd name="connsiteX628" fmla="*/ 75303 w 392474"/>
                    <a:gd name="connsiteY628" fmla="*/ 171902 h 586798"/>
                    <a:gd name="connsiteX629" fmla="*/ 74584 w 392474"/>
                    <a:gd name="connsiteY629" fmla="*/ 170523 h 586798"/>
                    <a:gd name="connsiteX630" fmla="*/ 74084 w 392474"/>
                    <a:gd name="connsiteY630" fmla="*/ 169559 h 586798"/>
                    <a:gd name="connsiteX631" fmla="*/ 73670 w 392474"/>
                    <a:gd name="connsiteY631" fmla="*/ 167789 h 586798"/>
                    <a:gd name="connsiteX632" fmla="*/ 72877 w 392474"/>
                    <a:gd name="connsiteY632" fmla="*/ 164507 h 586798"/>
                    <a:gd name="connsiteX633" fmla="*/ 72597 w 392474"/>
                    <a:gd name="connsiteY633" fmla="*/ 163347 h 586798"/>
                    <a:gd name="connsiteX634" fmla="*/ 72512 w 392474"/>
                    <a:gd name="connsiteY634" fmla="*/ 161798 h 586798"/>
                    <a:gd name="connsiteX635" fmla="*/ 72317 w 392474"/>
                    <a:gd name="connsiteY635" fmla="*/ 158283 h 586798"/>
                    <a:gd name="connsiteX636" fmla="*/ 72244 w 392474"/>
                    <a:gd name="connsiteY636" fmla="*/ 157124 h 586798"/>
                    <a:gd name="connsiteX637" fmla="*/ 72317 w 392474"/>
                    <a:gd name="connsiteY637" fmla="*/ 156075 h 586798"/>
                    <a:gd name="connsiteX638" fmla="*/ 72792 w 392474"/>
                    <a:gd name="connsiteY638" fmla="*/ 149229 h 586798"/>
                    <a:gd name="connsiteX639" fmla="*/ 73243 w 392474"/>
                    <a:gd name="connsiteY639" fmla="*/ 147484 h 586798"/>
                    <a:gd name="connsiteX640" fmla="*/ 73682 w 392474"/>
                    <a:gd name="connsiteY640" fmla="*/ 145775 h 586798"/>
                    <a:gd name="connsiteX641" fmla="*/ 74353 w 392474"/>
                    <a:gd name="connsiteY641" fmla="*/ 144518 h 586798"/>
                    <a:gd name="connsiteX642" fmla="*/ 75108 w 392474"/>
                    <a:gd name="connsiteY642" fmla="*/ 143127 h 586798"/>
                    <a:gd name="connsiteX643" fmla="*/ 75889 w 392474"/>
                    <a:gd name="connsiteY643" fmla="*/ 141724 h 586798"/>
                    <a:gd name="connsiteX644" fmla="*/ 77388 w 392474"/>
                    <a:gd name="connsiteY644" fmla="*/ 140247 h 586798"/>
                    <a:gd name="connsiteX645" fmla="*/ 79168 w 392474"/>
                    <a:gd name="connsiteY645" fmla="*/ 138478 h 586798"/>
                    <a:gd name="connsiteX646" fmla="*/ 81082 w 392474"/>
                    <a:gd name="connsiteY646" fmla="*/ 136538 h 586798"/>
                    <a:gd name="connsiteX647" fmla="*/ 82155 w 392474"/>
                    <a:gd name="connsiteY647" fmla="*/ 135452 h 586798"/>
                    <a:gd name="connsiteX648" fmla="*/ 87153 w 392474"/>
                    <a:gd name="connsiteY648" fmla="*/ 130339 h 586798"/>
                    <a:gd name="connsiteX649" fmla="*/ 89043 w 392474"/>
                    <a:gd name="connsiteY649" fmla="*/ 128362 h 586798"/>
                    <a:gd name="connsiteX650" fmla="*/ 90384 w 392474"/>
                    <a:gd name="connsiteY650" fmla="*/ 126300 h 586798"/>
                    <a:gd name="connsiteX651" fmla="*/ 91968 w 392474"/>
                    <a:gd name="connsiteY651" fmla="*/ 123859 h 586798"/>
                    <a:gd name="connsiteX652" fmla="*/ 93248 w 392474"/>
                    <a:gd name="connsiteY652" fmla="*/ 122382 h 586798"/>
                    <a:gd name="connsiteX653" fmla="*/ 94845 w 392474"/>
                    <a:gd name="connsiteY653" fmla="*/ 120528 h 586798"/>
                    <a:gd name="connsiteX654" fmla="*/ 95735 w 392474"/>
                    <a:gd name="connsiteY654" fmla="*/ 119502 h 586798"/>
                    <a:gd name="connsiteX655" fmla="*/ 96101 w 392474"/>
                    <a:gd name="connsiteY655" fmla="*/ 119088 h 586798"/>
                    <a:gd name="connsiteX656" fmla="*/ 96930 w 392474"/>
                    <a:gd name="connsiteY656" fmla="*/ 118136 h 586798"/>
                    <a:gd name="connsiteX657" fmla="*/ 97832 w 392474"/>
                    <a:gd name="connsiteY657" fmla="*/ 117208 h 586798"/>
                    <a:gd name="connsiteX658" fmla="*/ 99527 w 392474"/>
                    <a:gd name="connsiteY658" fmla="*/ 115488 h 586798"/>
                    <a:gd name="connsiteX659" fmla="*/ 101124 w 392474"/>
                    <a:gd name="connsiteY659" fmla="*/ 113877 h 586798"/>
                    <a:gd name="connsiteX660" fmla="*/ 102757 w 392474"/>
                    <a:gd name="connsiteY660" fmla="*/ 112583 h 586798"/>
                    <a:gd name="connsiteX661" fmla="*/ 106268 w 392474"/>
                    <a:gd name="connsiteY661" fmla="*/ 109801 h 586798"/>
                    <a:gd name="connsiteX662" fmla="*/ 107439 w 392474"/>
                    <a:gd name="connsiteY662" fmla="*/ 108874 h 586798"/>
                    <a:gd name="connsiteX663" fmla="*/ 108999 w 392474"/>
                    <a:gd name="connsiteY663" fmla="*/ 107629 h 586798"/>
                    <a:gd name="connsiteX664" fmla="*/ 110755 w 392474"/>
                    <a:gd name="connsiteY664" fmla="*/ 105774 h 586798"/>
                    <a:gd name="connsiteX665" fmla="*/ 113229 w 392474"/>
                    <a:gd name="connsiteY665" fmla="*/ 103175 h 586798"/>
                    <a:gd name="connsiteX666" fmla="*/ 114631 w 392474"/>
                    <a:gd name="connsiteY666" fmla="*/ 101686 h 586798"/>
                    <a:gd name="connsiteX667" fmla="*/ 116204 w 392474"/>
                    <a:gd name="connsiteY667" fmla="*/ 100405 h 586798"/>
                    <a:gd name="connsiteX668" fmla="*/ 116996 w 392474"/>
                    <a:gd name="connsiteY668" fmla="*/ 99758 h 586798"/>
                    <a:gd name="connsiteX669" fmla="*/ 120142 w 392474"/>
                    <a:gd name="connsiteY669" fmla="*/ 97196 h 586798"/>
                    <a:gd name="connsiteX670" fmla="*/ 121714 w 392474"/>
                    <a:gd name="connsiteY670" fmla="*/ 95914 h 586798"/>
                    <a:gd name="connsiteX671" fmla="*/ 123153 w 392474"/>
                    <a:gd name="connsiteY671" fmla="*/ 94462 h 586798"/>
                    <a:gd name="connsiteX672" fmla="*/ 126176 w 392474"/>
                    <a:gd name="connsiteY672" fmla="*/ 91424 h 586798"/>
                    <a:gd name="connsiteX673" fmla="*/ 127663 w 392474"/>
                    <a:gd name="connsiteY673" fmla="*/ 89923 h 586798"/>
                    <a:gd name="connsiteX674" fmla="*/ 129175 w 392474"/>
                    <a:gd name="connsiteY674" fmla="*/ 88410 h 586798"/>
                    <a:gd name="connsiteX675" fmla="*/ 130431 w 392474"/>
                    <a:gd name="connsiteY675" fmla="*/ 87604 h 586798"/>
                    <a:gd name="connsiteX676" fmla="*/ 132528 w 392474"/>
                    <a:gd name="connsiteY676" fmla="*/ 86286 h 586798"/>
                    <a:gd name="connsiteX677" fmla="*/ 133747 w 392474"/>
                    <a:gd name="connsiteY677" fmla="*/ 85530 h 586798"/>
                    <a:gd name="connsiteX678" fmla="*/ 134308 w 392474"/>
                    <a:gd name="connsiteY678" fmla="*/ 85188 h 586798"/>
                    <a:gd name="connsiteX679" fmla="*/ 137014 w 392474"/>
                    <a:gd name="connsiteY679" fmla="*/ 83748 h 586798"/>
                    <a:gd name="connsiteX680" fmla="*/ 138318 w 392474"/>
                    <a:gd name="connsiteY680" fmla="*/ 83065 h 586798"/>
                    <a:gd name="connsiteX681" fmla="*/ 139586 w 392474"/>
                    <a:gd name="connsiteY681" fmla="*/ 82699 h 586798"/>
                    <a:gd name="connsiteX682" fmla="*/ 140427 w 392474"/>
                    <a:gd name="connsiteY682" fmla="*/ 82467 h 586798"/>
                    <a:gd name="connsiteX683" fmla="*/ 141427 w 392474"/>
                    <a:gd name="connsiteY683" fmla="*/ 82186 h 586798"/>
                    <a:gd name="connsiteX684" fmla="*/ 142695 w 392474"/>
                    <a:gd name="connsiteY684" fmla="*/ 81832 h 586798"/>
                    <a:gd name="connsiteX685" fmla="*/ 143621 w 392474"/>
                    <a:gd name="connsiteY685" fmla="*/ 81710 h 586798"/>
                    <a:gd name="connsiteX686" fmla="*/ 148961 w 392474"/>
                    <a:gd name="connsiteY686" fmla="*/ 81003 h 586798"/>
                    <a:gd name="connsiteX687" fmla="*/ 150570 w 392474"/>
                    <a:gd name="connsiteY687" fmla="*/ 80795 h 586798"/>
                    <a:gd name="connsiteX688" fmla="*/ 151984 w 392474"/>
                    <a:gd name="connsiteY688" fmla="*/ 80917 h 586798"/>
                    <a:gd name="connsiteX689" fmla="*/ 157153 w 392474"/>
                    <a:gd name="connsiteY689" fmla="*/ 81369 h 586798"/>
                    <a:gd name="connsiteX690" fmla="*/ 158616 w 392474"/>
                    <a:gd name="connsiteY690" fmla="*/ 81491 h 586798"/>
                    <a:gd name="connsiteX691" fmla="*/ 159945 w 392474"/>
                    <a:gd name="connsiteY691" fmla="*/ 81832 h 586798"/>
                    <a:gd name="connsiteX692" fmla="*/ 165126 w 392474"/>
                    <a:gd name="connsiteY692" fmla="*/ 83126 h 586798"/>
                    <a:gd name="connsiteX693" fmla="*/ 172477 w 392474"/>
                    <a:gd name="connsiteY693" fmla="*/ 85029 h 586798"/>
                    <a:gd name="connsiteX694" fmla="*/ 173916 w 392474"/>
                    <a:gd name="connsiteY694" fmla="*/ 85408 h 586798"/>
                    <a:gd name="connsiteX695" fmla="*/ 175159 w 392474"/>
                    <a:gd name="connsiteY695" fmla="*/ 85725 h 586798"/>
                    <a:gd name="connsiteX696" fmla="*/ 176415 w 392474"/>
                    <a:gd name="connsiteY696" fmla="*/ 85920 h 586798"/>
                    <a:gd name="connsiteX697" fmla="*/ 178268 w 392474"/>
                    <a:gd name="connsiteY697" fmla="*/ 86225 h 586798"/>
                    <a:gd name="connsiteX698" fmla="*/ 182901 w 392474"/>
                    <a:gd name="connsiteY698" fmla="*/ 86958 h 586798"/>
                    <a:gd name="connsiteX699" fmla="*/ 185205 w 392474"/>
                    <a:gd name="connsiteY699" fmla="*/ 87336 h 586798"/>
                    <a:gd name="connsiteX700" fmla="*/ 186582 w 392474"/>
                    <a:gd name="connsiteY700" fmla="*/ 87446 h 586798"/>
                    <a:gd name="connsiteX701" fmla="*/ 190715 w 392474"/>
                    <a:gd name="connsiteY701" fmla="*/ 87800 h 586798"/>
                    <a:gd name="connsiteX702" fmla="*/ 192093 w 392474"/>
                    <a:gd name="connsiteY702" fmla="*/ 87909 h 586798"/>
                    <a:gd name="connsiteX703" fmla="*/ 193141 w 392474"/>
                    <a:gd name="connsiteY703" fmla="*/ 87860 h 586798"/>
                    <a:gd name="connsiteX704" fmla="*/ 196250 w 392474"/>
                    <a:gd name="connsiteY704" fmla="*/ 87702 h 586798"/>
                    <a:gd name="connsiteX705" fmla="*/ 197664 w 392474"/>
                    <a:gd name="connsiteY705" fmla="*/ 87629 h 586798"/>
                    <a:gd name="connsiteX706" fmla="*/ 199017 w 392474"/>
                    <a:gd name="connsiteY706" fmla="*/ 87202 h 586798"/>
                    <a:gd name="connsiteX707" fmla="*/ 202516 w 392474"/>
                    <a:gd name="connsiteY707" fmla="*/ 86055 h 586798"/>
                    <a:gd name="connsiteX708" fmla="*/ 203089 w 392474"/>
                    <a:gd name="connsiteY708" fmla="*/ 85871 h 586798"/>
                    <a:gd name="connsiteX709" fmla="*/ 204491 w 392474"/>
                    <a:gd name="connsiteY709" fmla="*/ 85408 h 586798"/>
                    <a:gd name="connsiteX710" fmla="*/ 205710 w 392474"/>
                    <a:gd name="connsiteY710" fmla="*/ 84541 h 586798"/>
                    <a:gd name="connsiteX711" fmla="*/ 208563 w 392474"/>
                    <a:gd name="connsiteY711" fmla="*/ 82528 h 586798"/>
                    <a:gd name="connsiteX712" fmla="*/ 208965 w 392474"/>
                    <a:gd name="connsiteY712" fmla="*/ 82235 h 586798"/>
                    <a:gd name="connsiteX713" fmla="*/ 209660 w 392474"/>
                    <a:gd name="connsiteY713" fmla="*/ 81637 h 586798"/>
                    <a:gd name="connsiteX714" fmla="*/ 210342 w 392474"/>
                    <a:gd name="connsiteY714" fmla="*/ 81039 h 586798"/>
                    <a:gd name="connsiteX715" fmla="*/ 212073 w 392474"/>
                    <a:gd name="connsiteY715" fmla="*/ 79538 h 586798"/>
                    <a:gd name="connsiteX716" fmla="*/ 213683 w 392474"/>
                    <a:gd name="connsiteY716" fmla="*/ 77061 h 586798"/>
                    <a:gd name="connsiteX717" fmla="*/ 214926 w 392474"/>
                    <a:gd name="connsiteY717" fmla="*/ 75170 h 586798"/>
                    <a:gd name="connsiteX718" fmla="*/ 217060 w 392474"/>
                    <a:gd name="connsiteY718" fmla="*/ 73840 h 586798"/>
                    <a:gd name="connsiteX719" fmla="*/ 219108 w 392474"/>
                    <a:gd name="connsiteY719" fmla="*/ 73657 h 586798"/>
                    <a:gd name="connsiteX720" fmla="*/ 222253 w 392474"/>
                    <a:gd name="connsiteY720" fmla="*/ 73376 h 586798"/>
                    <a:gd name="connsiteX721" fmla="*/ 223801 w 392474"/>
                    <a:gd name="connsiteY721" fmla="*/ 71350 h 586798"/>
                    <a:gd name="connsiteX722" fmla="*/ 225142 w 392474"/>
                    <a:gd name="connsiteY722" fmla="*/ 69630 h 586798"/>
                    <a:gd name="connsiteX723" fmla="*/ 226739 w 392474"/>
                    <a:gd name="connsiteY723" fmla="*/ 69215 h 586798"/>
                    <a:gd name="connsiteX724" fmla="*/ 228556 w 392474"/>
                    <a:gd name="connsiteY724" fmla="*/ 69617 h 586798"/>
                    <a:gd name="connsiteX725" fmla="*/ 230628 w 392474"/>
                    <a:gd name="connsiteY725" fmla="*/ 70484 h 586798"/>
                    <a:gd name="connsiteX726" fmla="*/ 232823 w 392474"/>
                    <a:gd name="connsiteY726" fmla="*/ 71423 h 586798"/>
                    <a:gd name="connsiteX727" fmla="*/ 235895 w 392474"/>
                    <a:gd name="connsiteY727" fmla="*/ 71594 h 586798"/>
                    <a:gd name="connsiteX728" fmla="*/ 236687 w 392474"/>
                    <a:gd name="connsiteY728" fmla="*/ 71631 h 586798"/>
                    <a:gd name="connsiteX729" fmla="*/ 237406 w 392474"/>
                    <a:gd name="connsiteY729" fmla="*/ 71411 h 586798"/>
                    <a:gd name="connsiteX730" fmla="*/ 238662 w 392474"/>
                    <a:gd name="connsiteY730" fmla="*/ 71021 h 586798"/>
                    <a:gd name="connsiteX731" fmla="*/ 239832 w 392474"/>
                    <a:gd name="connsiteY731" fmla="*/ 70667 h 586798"/>
                    <a:gd name="connsiteX732" fmla="*/ 240588 w 392474"/>
                    <a:gd name="connsiteY732" fmla="*/ 70386 h 586798"/>
                    <a:gd name="connsiteX733" fmla="*/ 241137 w 392474"/>
                    <a:gd name="connsiteY733" fmla="*/ 70081 h 586798"/>
                    <a:gd name="connsiteX734" fmla="*/ 242685 w 392474"/>
                    <a:gd name="connsiteY734" fmla="*/ 69227 h 586798"/>
                    <a:gd name="connsiteX735" fmla="*/ 246732 w 392474"/>
                    <a:gd name="connsiteY735" fmla="*/ 65712 h 586798"/>
                    <a:gd name="connsiteX736" fmla="*/ 247732 w 392474"/>
                    <a:gd name="connsiteY736" fmla="*/ 64834 h 586798"/>
                    <a:gd name="connsiteX737" fmla="*/ 248720 w 392474"/>
                    <a:gd name="connsiteY737" fmla="*/ 63418 h 586798"/>
                    <a:gd name="connsiteX738" fmla="*/ 250841 w 392474"/>
                    <a:gd name="connsiteY738" fmla="*/ 60331 h 586798"/>
                    <a:gd name="connsiteX739" fmla="*/ 251975 w 392474"/>
                    <a:gd name="connsiteY739" fmla="*/ 58671 h 586798"/>
                    <a:gd name="connsiteX740" fmla="*/ 253242 w 392474"/>
                    <a:gd name="connsiteY740" fmla="*/ 55560 h 586798"/>
                    <a:gd name="connsiteX741" fmla="*/ 253657 w 392474"/>
                    <a:gd name="connsiteY741" fmla="*/ 54535 h 586798"/>
                    <a:gd name="connsiteX742" fmla="*/ 254193 w 392474"/>
                    <a:gd name="connsiteY742" fmla="*/ 53302 h 586798"/>
                    <a:gd name="connsiteX743" fmla="*/ 254888 w 392474"/>
                    <a:gd name="connsiteY743" fmla="*/ 52350 h 586798"/>
                    <a:gd name="connsiteX744" fmla="*/ 256485 w 392474"/>
                    <a:gd name="connsiteY744" fmla="*/ 50178 h 586798"/>
                    <a:gd name="connsiteX745" fmla="*/ 257363 w 392474"/>
                    <a:gd name="connsiteY745" fmla="*/ 48958 h 586798"/>
                    <a:gd name="connsiteX746" fmla="*/ 258606 w 392474"/>
                    <a:gd name="connsiteY746" fmla="*/ 48323 h 586798"/>
                    <a:gd name="connsiteX747" fmla="*/ 260630 w 392474"/>
                    <a:gd name="connsiteY747" fmla="*/ 47298 h 586798"/>
                    <a:gd name="connsiteX748" fmla="*/ 261459 w 392474"/>
                    <a:gd name="connsiteY748" fmla="*/ 46871 h 586798"/>
                    <a:gd name="connsiteX749" fmla="*/ 262459 w 392474"/>
                    <a:gd name="connsiteY749" fmla="*/ 46651 h 586798"/>
                    <a:gd name="connsiteX750" fmla="*/ 263678 w 392474"/>
                    <a:gd name="connsiteY750" fmla="*/ 46383 h 586798"/>
                    <a:gd name="connsiteX751" fmla="*/ 265153 w 392474"/>
                    <a:gd name="connsiteY751" fmla="*/ 46054 h 586798"/>
                    <a:gd name="connsiteX752" fmla="*/ 267530 w 392474"/>
                    <a:gd name="connsiteY752" fmla="*/ 46005 h 586798"/>
                    <a:gd name="connsiteX753" fmla="*/ 268737 w 392474"/>
                    <a:gd name="connsiteY753" fmla="*/ 45980 h 586798"/>
                    <a:gd name="connsiteX754" fmla="*/ 270700 w 392474"/>
                    <a:gd name="connsiteY754" fmla="*/ 45944 h 586798"/>
                    <a:gd name="connsiteX755" fmla="*/ 272553 w 392474"/>
                    <a:gd name="connsiteY755" fmla="*/ 45334 h 586798"/>
                    <a:gd name="connsiteX756" fmla="*/ 277673 w 392474"/>
                    <a:gd name="connsiteY756" fmla="*/ 43650 h 586798"/>
                    <a:gd name="connsiteX757" fmla="*/ 279063 w 392474"/>
                    <a:gd name="connsiteY757" fmla="*/ 43186 h 586798"/>
                    <a:gd name="connsiteX758" fmla="*/ 280099 w 392474"/>
                    <a:gd name="connsiteY758" fmla="*/ 42515 h 586798"/>
                    <a:gd name="connsiteX759" fmla="*/ 281891 w 392474"/>
                    <a:gd name="connsiteY759" fmla="*/ 41343 h 586798"/>
                    <a:gd name="connsiteX760" fmla="*/ 283110 w 392474"/>
                    <a:gd name="connsiteY760" fmla="*/ 40550 h 586798"/>
                    <a:gd name="connsiteX761" fmla="*/ 284037 w 392474"/>
                    <a:gd name="connsiteY761" fmla="*/ 39440 h 586798"/>
                    <a:gd name="connsiteX762" fmla="*/ 285938 w 392474"/>
                    <a:gd name="connsiteY762" fmla="*/ 37194 h 586798"/>
                    <a:gd name="connsiteX763" fmla="*/ 286572 w 392474"/>
                    <a:gd name="connsiteY763" fmla="*/ 36438 h 586798"/>
                    <a:gd name="connsiteX764" fmla="*/ 287109 w 392474"/>
                    <a:gd name="connsiteY764" fmla="*/ 35535 h 586798"/>
                    <a:gd name="connsiteX765" fmla="*/ 288962 w 392474"/>
                    <a:gd name="connsiteY765" fmla="*/ 32411 h 586798"/>
                    <a:gd name="connsiteX766" fmla="*/ 289266 w 392474"/>
                    <a:gd name="connsiteY766" fmla="*/ 31898 h 586798"/>
                    <a:gd name="connsiteX767" fmla="*/ 289681 w 392474"/>
                    <a:gd name="connsiteY767" fmla="*/ 31093 h 586798"/>
                    <a:gd name="connsiteX768" fmla="*/ 290059 w 392474"/>
                    <a:gd name="connsiteY768" fmla="*/ 30336 h 586798"/>
                    <a:gd name="connsiteX769" fmla="*/ 291888 w 392474"/>
                    <a:gd name="connsiteY769" fmla="*/ 26700 h 586798"/>
                    <a:gd name="connsiteX770" fmla="*/ 292461 w 392474"/>
                    <a:gd name="connsiteY770" fmla="*/ 20476 h 586798"/>
                    <a:gd name="connsiteX771" fmla="*/ 292521 w 392474"/>
                    <a:gd name="connsiteY771" fmla="*/ 19854 h 586798"/>
                    <a:gd name="connsiteX772" fmla="*/ 294472 w 392474"/>
                    <a:gd name="connsiteY772" fmla="*/ 16913 h 586798"/>
                    <a:gd name="connsiteX773" fmla="*/ 295435 w 392474"/>
                    <a:gd name="connsiteY773" fmla="*/ 15449 h 586798"/>
                    <a:gd name="connsiteX774" fmla="*/ 297057 w 392474"/>
                    <a:gd name="connsiteY774" fmla="*/ 14265 h 586798"/>
                    <a:gd name="connsiteX775" fmla="*/ 299836 w 392474"/>
                    <a:gd name="connsiteY775" fmla="*/ 12276 h 586798"/>
                    <a:gd name="connsiteX776" fmla="*/ 300226 w 392474"/>
                    <a:gd name="connsiteY776" fmla="*/ 11995 h 586798"/>
                    <a:gd name="connsiteX777" fmla="*/ 300921 w 392474"/>
                    <a:gd name="connsiteY777" fmla="*/ 11519 h 586798"/>
                    <a:gd name="connsiteX778" fmla="*/ 301616 w 392474"/>
                    <a:gd name="connsiteY778" fmla="*/ 11056 h 586798"/>
                    <a:gd name="connsiteX779" fmla="*/ 308467 w 392474"/>
                    <a:gd name="connsiteY779" fmla="*/ 6431 h 586798"/>
                    <a:gd name="connsiteX780" fmla="*/ 309321 w 392474"/>
                    <a:gd name="connsiteY780" fmla="*/ 5858 h 586798"/>
                    <a:gd name="connsiteX781" fmla="*/ 318025 w 392474"/>
                    <a:gd name="connsiteY781" fmla="*/ 0 h 586798"/>
                    <a:gd name="connsiteX782" fmla="*/ 323548 w 392474"/>
                    <a:gd name="connsiteY782" fmla="*/ 3563 h 586798"/>
                    <a:gd name="connsiteX783" fmla="*/ 324828 w 392474"/>
                    <a:gd name="connsiteY783" fmla="*/ 4381 h 586798"/>
                    <a:gd name="connsiteX784" fmla="*/ 326937 w 392474"/>
                    <a:gd name="connsiteY784" fmla="*/ 5308 h 586798"/>
                    <a:gd name="connsiteX785" fmla="*/ 330618 w 392474"/>
                    <a:gd name="connsiteY785" fmla="*/ 6907 h 586798"/>
                    <a:gd name="connsiteX786" fmla="*/ 336250 w 392474"/>
                    <a:gd name="connsiteY786" fmla="*/ 9323 h 586798"/>
                    <a:gd name="connsiteX787" fmla="*/ 336750 w 392474"/>
                    <a:gd name="connsiteY787" fmla="*/ 9530 h 586798"/>
                    <a:gd name="connsiteX788" fmla="*/ 338993 w 392474"/>
                    <a:gd name="connsiteY788" fmla="*/ 10494 h 586798"/>
                    <a:gd name="connsiteX789" fmla="*/ 339895 w 392474"/>
                    <a:gd name="connsiteY789" fmla="*/ 10836 h 586798"/>
                    <a:gd name="connsiteX790" fmla="*/ 341236 w 392474"/>
                    <a:gd name="connsiteY790" fmla="*/ 11349 h 586798"/>
                    <a:gd name="connsiteX791" fmla="*/ 347515 w 392474"/>
                    <a:gd name="connsiteY791" fmla="*/ 13753 h 586798"/>
                    <a:gd name="connsiteX792" fmla="*/ 349307 w 392474"/>
                    <a:gd name="connsiteY792" fmla="*/ 14436 h 586798"/>
                    <a:gd name="connsiteX793" fmla="*/ 350831 w 392474"/>
                    <a:gd name="connsiteY793" fmla="*/ 14802 h 586798"/>
                    <a:gd name="connsiteX794" fmla="*/ 355610 w 392474"/>
                    <a:gd name="connsiteY794" fmla="*/ 15974 h 586798"/>
                    <a:gd name="connsiteX795" fmla="*/ 358340 w 392474"/>
                    <a:gd name="connsiteY795" fmla="*/ 16645 h 586798"/>
                    <a:gd name="connsiteX796" fmla="*/ 363570 w 392474"/>
                    <a:gd name="connsiteY796" fmla="*/ 16986 h 586798"/>
                    <a:gd name="connsiteX797" fmla="*/ 365655 w 392474"/>
                    <a:gd name="connsiteY797" fmla="*/ 17121 h 586798"/>
                    <a:gd name="connsiteX798" fmla="*/ 366679 w 392474"/>
                    <a:gd name="connsiteY798" fmla="*/ 18988 h 586798"/>
                    <a:gd name="connsiteX799" fmla="*/ 367788 w 392474"/>
                    <a:gd name="connsiteY799" fmla="*/ 21001 h 586798"/>
                    <a:gd name="connsiteX800" fmla="*/ 368508 w 392474"/>
                    <a:gd name="connsiteY800" fmla="*/ 22185 h 586798"/>
                    <a:gd name="connsiteX801" fmla="*/ 369910 w 392474"/>
                    <a:gd name="connsiteY801" fmla="*/ 24467 h 586798"/>
                    <a:gd name="connsiteX802" fmla="*/ 373347 w 392474"/>
                    <a:gd name="connsiteY802" fmla="*/ 26639 h 586798"/>
                    <a:gd name="connsiteX803" fmla="*/ 374591 w 392474"/>
                    <a:gd name="connsiteY803" fmla="*/ 26639 h 58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Lst>
                  <a:rect l="l" t="t" r="r" b="b"/>
                  <a:pathLst>
                    <a:path w="392474" h="586798">
                      <a:moveTo>
                        <a:pt x="374591" y="26639"/>
                      </a:moveTo>
                      <a:lnTo>
                        <a:pt x="375932" y="26651"/>
                      </a:lnTo>
                      <a:lnTo>
                        <a:pt x="378065" y="25602"/>
                      </a:lnTo>
                      <a:lnTo>
                        <a:pt x="378529" y="25382"/>
                      </a:lnTo>
                      <a:lnTo>
                        <a:pt x="379674" y="25382"/>
                      </a:lnTo>
                      <a:lnTo>
                        <a:pt x="381113" y="25394"/>
                      </a:lnTo>
                      <a:lnTo>
                        <a:pt x="383246" y="26700"/>
                      </a:lnTo>
                      <a:lnTo>
                        <a:pt x="383515" y="27334"/>
                      </a:lnTo>
                      <a:lnTo>
                        <a:pt x="383868" y="28225"/>
                      </a:lnTo>
                      <a:lnTo>
                        <a:pt x="385282" y="31642"/>
                      </a:lnTo>
                      <a:lnTo>
                        <a:pt x="385502" y="32374"/>
                      </a:lnTo>
                      <a:lnTo>
                        <a:pt x="388879" y="44809"/>
                      </a:lnTo>
                      <a:lnTo>
                        <a:pt x="389574" y="47396"/>
                      </a:lnTo>
                      <a:lnTo>
                        <a:pt x="390025" y="50019"/>
                      </a:lnTo>
                      <a:lnTo>
                        <a:pt x="391646" y="59464"/>
                      </a:lnTo>
                      <a:lnTo>
                        <a:pt x="392000" y="62064"/>
                      </a:lnTo>
                      <a:lnTo>
                        <a:pt x="392207" y="63553"/>
                      </a:lnTo>
                      <a:lnTo>
                        <a:pt x="392475" y="65493"/>
                      </a:lnTo>
                      <a:lnTo>
                        <a:pt x="391865" y="66921"/>
                      </a:lnTo>
                      <a:lnTo>
                        <a:pt x="390817" y="69373"/>
                      </a:lnTo>
                      <a:lnTo>
                        <a:pt x="390281" y="70642"/>
                      </a:lnTo>
                      <a:lnTo>
                        <a:pt x="389110" y="71570"/>
                      </a:lnTo>
                      <a:lnTo>
                        <a:pt x="386660" y="73510"/>
                      </a:lnTo>
                      <a:lnTo>
                        <a:pt x="385965" y="74059"/>
                      </a:lnTo>
                      <a:lnTo>
                        <a:pt x="384722" y="74584"/>
                      </a:lnTo>
                      <a:lnTo>
                        <a:pt x="382052" y="75719"/>
                      </a:lnTo>
                      <a:lnTo>
                        <a:pt x="381223" y="76085"/>
                      </a:lnTo>
                      <a:lnTo>
                        <a:pt x="379857" y="76353"/>
                      </a:lnTo>
                      <a:lnTo>
                        <a:pt x="374554" y="77439"/>
                      </a:lnTo>
                      <a:lnTo>
                        <a:pt x="373030" y="77744"/>
                      </a:lnTo>
                      <a:lnTo>
                        <a:pt x="371568" y="77866"/>
                      </a:lnTo>
                      <a:lnTo>
                        <a:pt x="370105" y="77988"/>
                      </a:lnTo>
                      <a:lnTo>
                        <a:pt x="361803" y="78672"/>
                      </a:lnTo>
                      <a:lnTo>
                        <a:pt x="358389" y="78952"/>
                      </a:lnTo>
                      <a:lnTo>
                        <a:pt x="355037" y="79258"/>
                      </a:lnTo>
                      <a:lnTo>
                        <a:pt x="353598" y="79392"/>
                      </a:lnTo>
                      <a:lnTo>
                        <a:pt x="351684" y="79575"/>
                      </a:lnTo>
                      <a:lnTo>
                        <a:pt x="349770" y="79758"/>
                      </a:lnTo>
                      <a:lnTo>
                        <a:pt x="348807" y="79904"/>
                      </a:lnTo>
                      <a:lnTo>
                        <a:pt x="343029" y="80771"/>
                      </a:lnTo>
                      <a:lnTo>
                        <a:pt x="341590" y="80990"/>
                      </a:lnTo>
                      <a:lnTo>
                        <a:pt x="340810" y="81259"/>
                      </a:lnTo>
                      <a:lnTo>
                        <a:pt x="340347" y="81430"/>
                      </a:lnTo>
                      <a:lnTo>
                        <a:pt x="335665" y="83053"/>
                      </a:lnTo>
                      <a:lnTo>
                        <a:pt x="334251" y="83529"/>
                      </a:lnTo>
                      <a:lnTo>
                        <a:pt x="333081" y="84187"/>
                      </a:lnTo>
                      <a:lnTo>
                        <a:pt x="327961" y="87018"/>
                      </a:lnTo>
                      <a:lnTo>
                        <a:pt x="327351" y="87360"/>
                      </a:lnTo>
                      <a:lnTo>
                        <a:pt x="326937" y="87714"/>
                      </a:lnTo>
                      <a:lnTo>
                        <a:pt x="325266" y="89166"/>
                      </a:lnTo>
                      <a:lnTo>
                        <a:pt x="323889" y="90362"/>
                      </a:lnTo>
                      <a:lnTo>
                        <a:pt x="323779" y="92022"/>
                      </a:lnTo>
                      <a:lnTo>
                        <a:pt x="323231" y="100869"/>
                      </a:lnTo>
                      <a:lnTo>
                        <a:pt x="323182" y="101686"/>
                      </a:lnTo>
                      <a:lnTo>
                        <a:pt x="327814" y="112169"/>
                      </a:lnTo>
                      <a:lnTo>
                        <a:pt x="328509" y="113743"/>
                      </a:lnTo>
                      <a:lnTo>
                        <a:pt x="330118" y="115207"/>
                      </a:lnTo>
                      <a:lnTo>
                        <a:pt x="332849" y="117538"/>
                      </a:lnTo>
                      <a:lnTo>
                        <a:pt x="333995" y="118587"/>
                      </a:lnTo>
                      <a:lnTo>
                        <a:pt x="334739" y="119283"/>
                      </a:lnTo>
                      <a:lnTo>
                        <a:pt x="335434" y="119918"/>
                      </a:lnTo>
                      <a:lnTo>
                        <a:pt x="337153" y="121516"/>
                      </a:lnTo>
                      <a:lnTo>
                        <a:pt x="337908" y="123127"/>
                      </a:lnTo>
                      <a:lnTo>
                        <a:pt x="339542" y="126605"/>
                      </a:lnTo>
                      <a:lnTo>
                        <a:pt x="339603" y="127520"/>
                      </a:lnTo>
                      <a:lnTo>
                        <a:pt x="339761" y="129533"/>
                      </a:lnTo>
                      <a:lnTo>
                        <a:pt x="339457" y="130985"/>
                      </a:lnTo>
                      <a:lnTo>
                        <a:pt x="338701" y="134549"/>
                      </a:lnTo>
                      <a:lnTo>
                        <a:pt x="338433" y="135805"/>
                      </a:lnTo>
                      <a:lnTo>
                        <a:pt x="337762" y="136830"/>
                      </a:lnTo>
                      <a:lnTo>
                        <a:pt x="335933" y="139674"/>
                      </a:lnTo>
                      <a:lnTo>
                        <a:pt x="335275" y="140711"/>
                      </a:lnTo>
                      <a:lnTo>
                        <a:pt x="334227" y="141431"/>
                      </a:lnTo>
                      <a:lnTo>
                        <a:pt x="332581" y="142578"/>
                      </a:lnTo>
                      <a:lnTo>
                        <a:pt x="331789" y="143115"/>
                      </a:lnTo>
                      <a:lnTo>
                        <a:pt x="330923" y="143420"/>
                      </a:lnTo>
                      <a:lnTo>
                        <a:pt x="329619" y="143872"/>
                      </a:lnTo>
                      <a:lnTo>
                        <a:pt x="328314" y="144323"/>
                      </a:lnTo>
                      <a:lnTo>
                        <a:pt x="326534" y="144384"/>
                      </a:lnTo>
                      <a:lnTo>
                        <a:pt x="323669" y="144494"/>
                      </a:lnTo>
                      <a:lnTo>
                        <a:pt x="322718" y="144543"/>
                      </a:lnTo>
                      <a:lnTo>
                        <a:pt x="318647" y="144787"/>
                      </a:lnTo>
                      <a:lnTo>
                        <a:pt x="316891" y="144897"/>
                      </a:lnTo>
                      <a:lnTo>
                        <a:pt x="314575" y="146361"/>
                      </a:lnTo>
                      <a:lnTo>
                        <a:pt x="313563" y="147374"/>
                      </a:lnTo>
                      <a:lnTo>
                        <a:pt x="310101" y="150815"/>
                      </a:lnTo>
                      <a:lnTo>
                        <a:pt x="309321" y="151462"/>
                      </a:lnTo>
                      <a:lnTo>
                        <a:pt x="307004" y="153390"/>
                      </a:lnTo>
                      <a:lnTo>
                        <a:pt x="306236" y="154024"/>
                      </a:lnTo>
                      <a:lnTo>
                        <a:pt x="304322" y="155123"/>
                      </a:lnTo>
                      <a:lnTo>
                        <a:pt x="302579" y="155208"/>
                      </a:lnTo>
                      <a:lnTo>
                        <a:pt x="299080" y="155379"/>
                      </a:lnTo>
                      <a:lnTo>
                        <a:pt x="297642" y="155489"/>
                      </a:lnTo>
                      <a:lnTo>
                        <a:pt x="292960" y="155806"/>
                      </a:lnTo>
                      <a:lnTo>
                        <a:pt x="292363" y="155855"/>
                      </a:lnTo>
                      <a:lnTo>
                        <a:pt x="291888" y="155940"/>
                      </a:lnTo>
                      <a:lnTo>
                        <a:pt x="290047" y="156282"/>
                      </a:lnTo>
                      <a:lnTo>
                        <a:pt x="288182" y="156624"/>
                      </a:lnTo>
                      <a:lnTo>
                        <a:pt x="286755" y="157966"/>
                      </a:lnTo>
                      <a:lnTo>
                        <a:pt x="283537" y="160992"/>
                      </a:lnTo>
                      <a:lnTo>
                        <a:pt x="282952" y="161432"/>
                      </a:lnTo>
                      <a:lnTo>
                        <a:pt x="281440" y="162579"/>
                      </a:lnTo>
                      <a:lnTo>
                        <a:pt x="280099" y="163591"/>
                      </a:lnTo>
                      <a:lnTo>
                        <a:pt x="279063" y="164519"/>
                      </a:lnTo>
                      <a:lnTo>
                        <a:pt x="277466" y="165971"/>
                      </a:lnTo>
                      <a:lnTo>
                        <a:pt x="274747" y="168704"/>
                      </a:lnTo>
                      <a:lnTo>
                        <a:pt x="271724" y="170938"/>
                      </a:lnTo>
                      <a:lnTo>
                        <a:pt x="270419" y="172011"/>
                      </a:lnTo>
                      <a:lnTo>
                        <a:pt x="268944" y="174391"/>
                      </a:lnTo>
                      <a:lnTo>
                        <a:pt x="268530" y="175050"/>
                      </a:lnTo>
                      <a:lnTo>
                        <a:pt x="267177" y="177222"/>
                      </a:lnTo>
                      <a:lnTo>
                        <a:pt x="266372" y="178528"/>
                      </a:lnTo>
                      <a:lnTo>
                        <a:pt x="265519" y="179797"/>
                      </a:lnTo>
                      <a:lnTo>
                        <a:pt x="263690" y="182542"/>
                      </a:lnTo>
                      <a:lnTo>
                        <a:pt x="262264" y="184678"/>
                      </a:lnTo>
                      <a:lnTo>
                        <a:pt x="260520" y="186399"/>
                      </a:lnTo>
                      <a:lnTo>
                        <a:pt x="256339" y="190548"/>
                      </a:lnTo>
                      <a:lnTo>
                        <a:pt x="254486" y="192378"/>
                      </a:lnTo>
                      <a:lnTo>
                        <a:pt x="253474" y="193574"/>
                      </a:lnTo>
                      <a:lnTo>
                        <a:pt x="252133" y="195160"/>
                      </a:lnTo>
                      <a:lnTo>
                        <a:pt x="247415" y="200712"/>
                      </a:lnTo>
                      <a:lnTo>
                        <a:pt x="246403" y="201896"/>
                      </a:lnTo>
                      <a:lnTo>
                        <a:pt x="245404" y="203092"/>
                      </a:lnTo>
                      <a:lnTo>
                        <a:pt x="244355" y="204422"/>
                      </a:lnTo>
                      <a:lnTo>
                        <a:pt x="243807" y="205118"/>
                      </a:lnTo>
                      <a:lnTo>
                        <a:pt x="240296" y="209584"/>
                      </a:lnTo>
                      <a:lnTo>
                        <a:pt x="239333" y="210804"/>
                      </a:lnTo>
                      <a:lnTo>
                        <a:pt x="238382" y="212610"/>
                      </a:lnTo>
                      <a:lnTo>
                        <a:pt x="235273" y="218468"/>
                      </a:lnTo>
                      <a:lnTo>
                        <a:pt x="234566" y="219810"/>
                      </a:lnTo>
                      <a:lnTo>
                        <a:pt x="234224" y="221116"/>
                      </a:lnTo>
                      <a:lnTo>
                        <a:pt x="233639" y="223410"/>
                      </a:lnTo>
                      <a:lnTo>
                        <a:pt x="233249" y="224972"/>
                      </a:lnTo>
                      <a:lnTo>
                        <a:pt x="233615" y="227132"/>
                      </a:lnTo>
                      <a:lnTo>
                        <a:pt x="233822" y="228840"/>
                      </a:lnTo>
                      <a:lnTo>
                        <a:pt x="235468" y="236662"/>
                      </a:lnTo>
                      <a:lnTo>
                        <a:pt x="236943" y="243483"/>
                      </a:lnTo>
                      <a:lnTo>
                        <a:pt x="237394" y="245582"/>
                      </a:lnTo>
                      <a:lnTo>
                        <a:pt x="238028" y="247632"/>
                      </a:lnTo>
                      <a:lnTo>
                        <a:pt x="238503" y="249170"/>
                      </a:lnTo>
                      <a:lnTo>
                        <a:pt x="242015" y="260555"/>
                      </a:lnTo>
                      <a:lnTo>
                        <a:pt x="242295" y="261446"/>
                      </a:lnTo>
                      <a:lnTo>
                        <a:pt x="245623" y="271977"/>
                      </a:lnTo>
                      <a:lnTo>
                        <a:pt x="246269" y="274027"/>
                      </a:lnTo>
                      <a:lnTo>
                        <a:pt x="248439" y="276700"/>
                      </a:lnTo>
                      <a:lnTo>
                        <a:pt x="250121" y="278774"/>
                      </a:lnTo>
                      <a:lnTo>
                        <a:pt x="250755" y="280202"/>
                      </a:lnTo>
                      <a:lnTo>
                        <a:pt x="251682" y="282240"/>
                      </a:lnTo>
                      <a:lnTo>
                        <a:pt x="252450" y="283948"/>
                      </a:lnTo>
                      <a:lnTo>
                        <a:pt x="252292" y="286084"/>
                      </a:lnTo>
                      <a:lnTo>
                        <a:pt x="251804" y="292612"/>
                      </a:lnTo>
                      <a:lnTo>
                        <a:pt x="251450" y="297298"/>
                      </a:lnTo>
                      <a:lnTo>
                        <a:pt x="251414" y="297835"/>
                      </a:lnTo>
                      <a:lnTo>
                        <a:pt x="251304" y="299434"/>
                      </a:lnTo>
                      <a:lnTo>
                        <a:pt x="251572" y="301020"/>
                      </a:lnTo>
                      <a:lnTo>
                        <a:pt x="251877" y="302716"/>
                      </a:lnTo>
                      <a:lnTo>
                        <a:pt x="252133" y="304168"/>
                      </a:lnTo>
                      <a:lnTo>
                        <a:pt x="252682" y="305388"/>
                      </a:lnTo>
                      <a:lnTo>
                        <a:pt x="253474" y="307182"/>
                      </a:lnTo>
                      <a:lnTo>
                        <a:pt x="253767" y="307829"/>
                      </a:lnTo>
                      <a:lnTo>
                        <a:pt x="254254" y="308915"/>
                      </a:lnTo>
                      <a:lnTo>
                        <a:pt x="255047" y="310013"/>
                      </a:lnTo>
                      <a:lnTo>
                        <a:pt x="256802" y="312478"/>
                      </a:lnTo>
                      <a:lnTo>
                        <a:pt x="257668" y="313662"/>
                      </a:lnTo>
                      <a:lnTo>
                        <a:pt x="260886" y="316920"/>
                      </a:lnTo>
                      <a:lnTo>
                        <a:pt x="261557" y="317604"/>
                      </a:lnTo>
                      <a:lnTo>
                        <a:pt x="263215" y="319288"/>
                      </a:lnTo>
                      <a:lnTo>
                        <a:pt x="263787" y="321130"/>
                      </a:lnTo>
                      <a:lnTo>
                        <a:pt x="265019" y="325194"/>
                      </a:lnTo>
                      <a:lnTo>
                        <a:pt x="265324" y="326182"/>
                      </a:lnTo>
                      <a:lnTo>
                        <a:pt x="265458" y="327207"/>
                      </a:lnTo>
                      <a:lnTo>
                        <a:pt x="265799" y="329758"/>
                      </a:lnTo>
                      <a:lnTo>
                        <a:pt x="266311" y="333748"/>
                      </a:lnTo>
                      <a:lnTo>
                        <a:pt x="266567" y="335651"/>
                      </a:lnTo>
                      <a:lnTo>
                        <a:pt x="266140" y="337702"/>
                      </a:lnTo>
                      <a:lnTo>
                        <a:pt x="265677" y="339959"/>
                      </a:lnTo>
                      <a:lnTo>
                        <a:pt x="264568" y="345402"/>
                      </a:lnTo>
                      <a:lnTo>
                        <a:pt x="264360" y="346402"/>
                      </a:lnTo>
                      <a:lnTo>
                        <a:pt x="264056" y="347415"/>
                      </a:lnTo>
                      <a:lnTo>
                        <a:pt x="262410" y="352992"/>
                      </a:lnTo>
                      <a:lnTo>
                        <a:pt x="261496" y="356091"/>
                      </a:lnTo>
                      <a:lnTo>
                        <a:pt x="261020" y="357690"/>
                      </a:lnTo>
                      <a:lnTo>
                        <a:pt x="260423" y="359716"/>
                      </a:lnTo>
                      <a:lnTo>
                        <a:pt x="259508" y="362083"/>
                      </a:lnTo>
                      <a:lnTo>
                        <a:pt x="257668" y="366830"/>
                      </a:lnTo>
                      <a:lnTo>
                        <a:pt x="256936" y="368734"/>
                      </a:lnTo>
                      <a:lnTo>
                        <a:pt x="256509" y="370186"/>
                      </a:lnTo>
                      <a:lnTo>
                        <a:pt x="255949" y="372114"/>
                      </a:lnTo>
                      <a:lnTo>
                        <a:pt x="255193" y="374737"/>
                      </a:lnTo>
                      <a:lnTo>
                        <a:pt x="254364" y="376787"/>
                      </a:lnTo>
                      <a:lnTo>
                        <a:pt x="253864" y="378032"/>
                      </a:lnTo>
                      <a:lnTo>
                        <a:pt x="252913" y="380399"/>
                      </a:lnTo>
                      <a:lnTo>
                        <a:pt x="251560" y="381461"/>
                      </a:lnTo>
                      <a:lnTo>
                        <a:pt x="249890" y="382791"/>
                      </a:lnTo>
                      <a:lnTo>
                        <a:pt x="248146" y="383462"/>
                      </a:lnTo>
                      <a:lnTo>
                        <a:pt x="244904" y="384707"/>
                      </a:lnTo>
                      <a:lnTo>
                        <a:pt x="242136" y="385769"/>
                      </a:lnTo>
                      <a:lnTo>
                        <a:pt x="236931" y="386684"/>
                      </a:lnTo>
                      <a:lnTo>
                        <a:pt x="235041" y="387013"/>
                      </a:lnTo>
                      <a:lnTo>
                        <a:pt x="234968" y="389064"/>
                      </a:lnTo>
                      <a:lnTo>
                        <a:pt x="234797" y="393334"/>
                      </a:lnTo>
                      <a:lnTo>
                        <a:pt x="234834" y="393957"/>
                      </a:lnTo>
                      <a:lnTo>
                        <a:pt x="235456" y="401120"/>
                      </a:lnTo>
                      <a:lnTo>
                        <a:pt x="235602" y="402938"/>
                      </a:lnTo>
                      <a:lnTo>
                        <a:pt x="236053" y="404476"/>
                      </a:lnTo>
                      <a:lnTo>
                        <a:pt x="237650" y="409881"/>
                      </a:lnTo>
                      <a:lnTo>
                        <a:pt x="237991" y="411065"/>
                      </a:lnTo>
                      <a:lnTo>
                        <a:pt x="238955" y="414348"/>
                      </a:lnTo>
                      <a:lnTo>
                        <a:pt x="239406" y="415861"/>
                      </a:lnTo>
                      <a:lnTo>
                        <a:pt x="240076" y="417276"/>
                      </a:lnTo>
                      <a:lnTo>
                        <a:pt x="243648" y="424842"/>
                      </a:lnTo>
                      <a:lnTo>
                        <a:pt x="244501" y="426648"/>
                      </a:lnTo>
                      <a:lnTo>
                        <a:pt x="245891" y="427710"/>
                      </a:lnTo>
                      <a:lnTo>
                        <a:pt x="248744" y="429870"/>
                      </a:lnTo>
                      <a:lnTo>
                        <a:pt x="249622" y="430541"/>
                      </a:lnTo>
                      <a:lnTo>
                        <a:pt x="250889" y="431139"/>
                      </a:lnTo>
                      <a:lnTo>
                        <a:pt x="251633" y="431481"/>
                      </a:lnTo>
                      <a:lnTo>
                        <a:pt x="254303" y="432737"/>
                      </a:lnTo>
                      <a:lnTo>
                        <a:pt x="255193" y="433152"/>
                      </a:lnTo>
                      <a:lnTo>
                        <a:pt x="256997" y="433824"/>
                      </a:lnTo>
                      <a:lnTo>
                        <a:pt x="262422" y="435837"/>
                      </a:lnTo>
                      <a:lnTo>
                        <a:pt x="263300" y="436154"/>
                      </a:lnTo>
                      <a:lnTo>
                        <a:pt x="264617" y="436642"/>
                      </a:lnTo>
                      <a:lnTo>
                        <a:pt x="265580" y="437435"/>
                      </a:lnTo>
                      <a:lnTo>
                        <a:pt x="267713" y="439156"/>
                      </a:lnTo>
                      <a:lnTo>
                        <a:pt x="268883" y="440108"/>
                      </a:lnTo>
                      <a:lnTo>
                        <a:pt x="269517" y="441499"/>
                      </a:lnTo>
                      <a:lnTo>
                        <a:pt x="270371" y="443354"/>
                      </a:lnTo>
                      <a:lnTo>
                        <a:pt x="271321" y="445428"/>
                      </a:lnTo>
                      <a:lnTo>
                        <a:pt x="271858" y="446576"/>
                      </a:lnTo>
                      <a:lnTo>
                        <a:pt x="272053" y="447930"/>
                      </a:lnTo>
                      <a:lnTo>
                        <a:pt x="273065" y="455337"/>
                      </a:lnTo>
                      <a:lnTo>
                        <a:pt x="272248" y="460072"/>
                      </a:lnTo>
                      <a:lnTo>
                        <a:pt x="272004" y="461499"/>
                      </a:lnTo>
                      <a:lnTo>
                        <a:pt x="271760" y="462927"/>
                      </a:lnTo>
                      <a:lnTo>
                        <a:pt x="270687" y="464514"/>
                      </a:lnTo>
                      <a:lnTo>
                        <a:pt x="268591" y="467638"/>
                      </a:lnTo>
                      <a:lnTo>
                        <a:pt x="268298" y="468065"/>
                      </a:lnTo>
                      <a:lnTo>
                        <a:pt x="267945" y="468516"/>
                      </a:lnTo>
                      <a:lnTo>
                        <a:pt x="266323" y="470517"/>
                      </a:lnTo>
                      <a:lnTo>
                        <a:pt x="265738" y="471250"/>
                      </a:lnTo>
                      <a:lnTo>
                        <a:pt x="264848" y="472348"/>
                      </a:lnTo>
                      <a:lnTo>
                        <a:pt x="263044" y="474008"/>
                      </a:lnTo>
                      <a:lnTo>
                        <a:pt x="260533" y="476338"/>
                      </a:lnTo>
                      <a:lnTo>
                        <a:pt x="258375" y="478339"/>
                      </a:lnTo>
                      <a:lnTo>
                        <a:pt x="256790" y="480609"/>
                      </a:lnTo>
                      <a:lnTo>
                        <a:pt x="256010" y="481720"/>
                      </a:lnTo>
                      <a:lnTo>
                        <a:pt x="255485" y="482476"/>
                      </a:lnTo>
                      <a:lnTo>
                        <a:pt x="254486" y="483904"/>
                      </a:lnTo>
                      <a:lnTo>
                        <a:pt x="253949" y="485210"/>
                      </a:lnTo>
                      <a:lnTo>
                        <a:pt x="253681" y="485856"/>
                      </a:lnTo>
                      <a:lnTo>
                        <a:pt x="251389" y="491396"/>
                      </a:lnTo>
                      <a:lnTo>
                        <a:pt x="250585" y="493349"/>
                      </a:lnTo>
                      <a:lnTo>
                        <a:pt x="249939" y="494618"/>
                      </a:lnTo>
                      <a:lnTo>
                        <a:pt x="248329" y="497791"/>
                      </a:lnTo>
                      <a:lnTo>
                        <a:pt x="246988" y="498938"/>
                      </a:lnTo>
                      <a:lnTo>
                        <a:pt x="244977" y="500622"/>
                      </a:lnTo>
                      <a:lnTo>
                        <a:pt x="242405" y="502062"/>
                      </a:lnTo>
                      <a:lnTo>
                        <a:pt x="238942" y="503990"/>
                      </a:lnTo>
                      <a:lnTo>
                        <a:pt x="238089" y="504466"/>
                      </a:lnTo>
                      <a:lnTo>
                        <a:pt x="237406" y="504978"/>
                      </a:lnTo>
                      <a:lnTo>
                        <a:pt x="235870" y="506113"/>
                      </a:lnTo>
                      <a:lnTo>
                        <a:pt x="234639" y="507028"/>
                      </a:lnTo>
                      <a:lnTo>
                        <a:pt x="233676" y="508139"/>
                      </a:lnTo>
                      <a:lnTo>
                        <a:pt x="233188" y="508700"/>
                      </a:lnTo>
                      <a:lnTo>
                        <a:pt x="232055" y="510030"/>
                      </a:lnTo>
                      <a:lnTo>
                        <a:pt x="231250" y="511897"/>
                      </a:lnTo>
                      <a:lnTo>
                        <a:pt x="230652" y="513313"/>
                      </a:lnTo>
                      <a:lnTo>
                        <a:pt x="228580" y="518182"/>
                      </a:lnTo>
                      <a:lnTo>
                        <a:pt x="227422" y="519500"/>
                      </a:lnTo>
                      <a:lnTo>
                        <a:pt x="222680" y="524881"/>
                      </a:lnTo>
                      <a:lnTo>
                        <a:pt x="217108" y="531507"/>
                      </a:lnTo>
                      <a:lnTo>
                        <a:pt x="216072" y="532740"/>
                      </a:lnTo>
                      <a:lnTo>
                        <a:pt x="214938" y="533618"/>
                      </a:lnTo>
                      <a:lnTo>
                        <a:pt x="211171" y="536559"/>
                      </a:lnTo>
                      <a:lnTo>
                        <a:pt x="210050" y="537438"/>
                      </a:lnTo>
                      <a:lnTo>
                        <a:pt x="208806" y="538097"/>
                      </a:lnTo>
                      <a:lnTo>
                        <a:pt x="208270" y="538390"/>
                      </a:lnTo>
                      <a:lnTo>
                        <a:pt x="204308" y="540513"/>
                      </a:lnTo>
                      <a:lnTo>
                        <a:pt x="199712" y="540391"/>
                      </a:lnTo>
                      <a:lnTo>
                        <a:pt x="197652" y="539927"/>
                      </a:lnTo>
                      <a:lnTo>
                        <a:pt x="195884" y="539512"/>
                      </a:lnTo>
                      <a:lnTo>
                        <a:pt x="195628" y="537011"/>
                      </a:lnTo>
                      <a:lnTo>
                        <a:pt x="195384" y="534790"/>
                      </a:lnTo>
                      <a:lnTo>
                        <a:pt x="193495" y="533240"/>
                      </a:lnTo>
                      <a:lnTo>
                        <a:pt x="191971" y="531983"/>
                      </a:lnTo>
                      <a:lnTo>
                        <a:pt x="190605" y="531861"/>
                      </a:lnTo>
                      <a:lnTo>
                        <a:pt x="187228" y="531544"/>
                      </a:lnTo>
                      <a:lnTo>
                        <a:pt x="186546" y="531580"/>
                      </a:lnTo>
                      <a:lnTo>
                        <a:pt x="182840" y="531922"/>
                      </a:lnTo>
                      <a:lnTo>
                        <a:pt x="180475" y="532130"/>
                      </a:lnTo>
                      <a:lnTo>
                        <a:pt x="179219" y="532239"/>
                      </a:lnTo>
                      <a:lnTo>
                        <a:pt x="178085" y="532349"/>
                      </a:lnTo>
                      <a:lnTo>
                        <a:pt x="174867" y="532935"/>
                      </a:lnTo>
                      <a:lnTo>
                        <a:pt x="173940" y="533094"/>
                      </a:lnTo>
                      <a:lnTo>
                        <a:pt x="168820" y="534021"/>
                      </a:lnTo>
                      <a:lnTo>
                        <a:pt x="166492" y="534448"/>
                      </a:lnTo>
                      <a:lnTo>
                        <a:pt x="165553" y="534680"/>
                      </a:lnTo>
                      <a:lnTo>
                        <a:pt x="163688" y="535131"/>
                      </a:lnTo>
                      <a:lnTo>
                        <a:pt x="156190" y="536974"/>
                      </a:lnTo>
                      <a:lnTo>
                        <a:pt x="151143" y="538219"/>
                      </a:lnTo>
                      <a:lnTo>
                        <a:pt x="149327" y="538670"/>
                      </a:lnTo>
                      <a:lnTo>
                        <a:pt x="148315" y="539878"/>
                      </a:lnTo>
                      <a:lnTo>
                        <a:pt x="145828" y="542844"/>
                      </a:lnTo>
                      <a:lnTo>
                        <a:pt x="145011" y="543808"/>
                      </a:lnTo>
                      <a:lnTo>
                        <a:pt x="144731" y="545052"/>
                      </a:lnTo>
                      <a:lnTo>
                        <a:pt x="144036" y="548006"/>
                      </a:lnTo>
                      <a:lnTo>
                        <a:pt x="143707" y="549397"/>
                      </a:lnTo>
                      <a:lnTo>
                        <a:pt x="144170" y="550812"/>
                      </a:lnTo>
                      <a:lnTo>
                        <a:pt x="144975" y="553277"/>
                      </a:lnTo>
                      <a:lnTo>
                        <a:pt x="145401" y="554559"/>
                      </a:lnTo>
                      <a:lnTo>
                        <a:pt x="146669" y="555852"/>
                      </a:lnTo>
                      <a:lnTo>
                        <a:pt x="147523" y="556706"/>
                      </a:lnTo>
                      <a:lnTo>
                        <a:pt x="147961" y="557158"/>
                      </a:lnTo>
                      <a:lnTo>
                        <a:pt x="148461" y="557573"/>
                      </a:lnTo>
                      <a:lnTo>
                        <a:pt x="151594" y="560184"/>
                      </a:lnTo>
                      <a:lnTo>
                        <a:pt x="151229" y="562588"/>
                      </a:lnTo>
                      <a:lnTo>
                        <a:pt x="150960" y="564296"/>
                      </a:lnTo>
                      <a:lnTo>
                        <a:pt x="147023" y="567066"/>
                      </a:lnTo>
                      <a:lnTo>
                        <a:pt x="140915" y="567018"/>
                      </a:lnTo>
                      <a:lnTo>
                        <a:pt x="139769" y="567018"/>
                      </a:lnTo>
                      <a:lnTo>
                        <a:pt x="138721" y="566603"/>
                      </a:lnTo>
                      <a:lnTo>
                        <a:pt x="135258" y="565248"/>
                      </a:lnTo>
                      <a:lnTo>
                        <a:pt x="134210" y="564833"/>
                      </a:lnTo>
                      <a:lnTo>
                        <a:pt x="133418" y="563955"/>
                      </a:lnTo>
                      <a:lnTo>
                        <a:pt x="129943" y="560086"/>
                      </a:lnTo>
                      <a:lnTo>
                        <a:pt x="129175" y="560233"/>
                      </a:lnTo>
                      <a:lnTo>
                        <a:pt x="126518" y="560721"/>
                      </a:lnTo>
                      <a:lnTo>
                        <a:pt x="124896" y="562466"/>
                      </a:lnTo>
                      <a:lnTo>
                        <a:pt x="123933" y="563503"/>
                      </a:lnTo>
                      <a:lnTo>
                        <a:pt x="122043" y="563491"/>
                      </a:lnTo>
                      <a:lnTo>
                        <a:pt x="121446" y="563491"/>
                      </a:lnTo>
                      <a:lnTo>
                        <a:pt x="120203" y="563491"/>
                      </a:lnTo>
                      <a:lnTo>
                        <a:pt x="119020" y="563430"/>
                      </a:lnTo>
                      <a:lnTo>
                        <a:pt x="117960" y="563113"/>
                      </a:lnTo>
                      <a:lnTo>
                        <a:pt x="116216" y="562612"/>
                      </a:lnTo>
                      <a:lnTo>
                        <a:pt x="114826" y="562234"/>
                      </a:lnTo>
                      <a:lnTo>
                        <a:pt x="113156" y="561770"/>
                      </a:lnTo>
                      <a:lnTo>
                        <a:pt x="111462" y="561319"/>
                      </a:lnTo>
                      <a:lnTo>
                        <a:pt x="109792" y="560867"/>
                      </a:lnTo>
                      <a:lnTo>
                        <a:pt x="108694" y="560965"/>
                      </a:lnTo>
                      <a:lnTo>
                        <a:pt x="106488" y="561148"/>
                      </a:lnTo>
                      <a:lnTo>
                        <a:pt x="105074" y="561270"/>
                      </a:lnTo>
                      <a:lnTo>
                        <a:pt x="103367" y="562551"/>
                      </a:lnTo>
                      <a:lnTo>
                        <a:pt x="101636" y="563845"/>
                      </a:lnTo>
                      <a:lnTo>
                        <a:pt x="99771" y="567555"/>
                      </a:lnTo>
                      <a:lnTo>
                        <a:pt x="98613" y="569849"/>
                      </a:lnTo>
                      <a:lnTo>
                        <a:pt x="96662" y="570678"/>
                      </a:lnTo>
                      <a:lnTo>
                        <a:pt x="95614" y="571130"/>
                      </a:lnTo>
                      <a:lnTo>
                        <a:pt x="94492" y="571057"/>
                      </a:lnTo>
                      <a:lnTo>
                        <a:pt x="90237" y="570776"/>
                      </a:lnTo>
                      <a:lnTo>
                        <a:pt x="88750" y="570666"/>
                      </a:lnTo>
                      <a:lnTo>
                        <a:pt x="86690" y="569507"/>
                      </a:lnTo>
                      <a:lnTo>
                        <a:pt x="84910" y="568506"/>
                      </a:lnTo>
                      <a:lnTo>
                        <a:pt x="83630" y="568079"/>
                      </a:lnTo>
                      <a:lnTo>
                        <a:pt x="80753" y="567103"/>
                      </a:lnTo>
                      <a:lnTo>
                        <a:pt x="79131" y="566542"/>
                      </a:lnTo>
                      <a:lnTo>
                        <a:pt x="77864" y="567091"/>
                      </a:lnTo>
                      <a:lnTo>
                        <a:pt x="75572" y="568055"/>
                      </a:lnTo>
                      <a:lnTo>
                        <a:pt x="74621" y="568470"/>
                      </a:lnTo>
                      <a:lnTo>
                        <a:pt x="73743" y="569739"/>
                      </a:lnTo>
                      <a:lnTo>
                        <a:pt x="71902" y="572436"/>
                      </a:lnTo>
                      <a:lnTo>
                        <a:pt x="69501" y="575938"/>
                      </a:lnTo>
                      <a:lnTo>
                        <a:pt x="68964" y="576719"/>
                      </a:lnTo>
                      <a:lnTo>
                        <a:pt x="68160" y="577902"/>
                      </a:lnTo>
                      <a:lnTo>
                        <a:pt x="66965" y="578818"/>
                      </a:lnTo>
                      <a:lnTo>
                        <a:pt x="65392" y="580026"/>
                      </a:lnTo>
                      <a:lnTo>
                        <a:pt x="62966" y="581881"/>
                      </a:lnTo>
                      <a:lnTo>
                        <a:pt x="62564" y="582186"/>
                      </a:lnTo>
                      <a:lnTo>
                        <a:pt x="62040" y="582491"/>
                      </a:lnTo>
                      <a:lnTo>
                        <a:pt x="61345" y="582893"/>
                      </a:lnTo>
                      <a:lnTo>
                        <a:pt x="58992" y="584260"/>
                      </a:lnTo>
                      <a:lnTo>
                        <a:pt x="57407" y="585175"/>
                      </a:lnTo>
                      <a:lnTo>
                        <a:pt x="55505" y="585163"/>
                      </a:lnTo>
                      <a:lnTo>
                        <a:pt x="53092" y="585163"/>
                      </a:lnTo>
                      <a:lnTo>
                        <a:pt x="47508" y="586066"/>
                      </a:lnTo>
                      <a:lnTo>
                        <a:pt x="45996" y="586432"/>
                      </a:lnTo>
                      <a:lnTo>
                        <a:pt x="44485" y="586798"/>
                      </a:lnTo>
                      <a:lnTo>
                        <a:pt x="42851" y="586627"/>
                      </a:lnTo>
                      <a:lnTo>
                        <a:pt x="41705" y="586493"/>
                      </a:lnTo>
                      <a:lnTo>
                        <a:pt x="40315" y="586335"/>
                      </a:lnTo>
                      <a:lnTo>
                        <a:pt x="39023" y="585712"/>
                      </a:lnTo>
                      <a:lnTo>
                        <a:pt x="35147" y="583858"/>
                      </a:lnTo>
                      <a:lnTo>
                        <a:pt x="34683" y="583638"/>
                      </a:lnTo>
                      <a:lnTo>
                        <a:pt x="33915" y="583162"/>
                      </a:lnTo>
                      <a:lnTo>
                        <a:pt x="32391" y="582234"/>
                      </a:lnTo>
                      <a:lnTo>
                        <a:pt x="31160" y="581478"/>
                      </a:lnTo>
                      <a:lnTo>
                        <a:pt x="29514" y="580087"/>
                      </a:lnTo>
                      <a:lnTo>
                        <a:pt x="29027" y="579660"/>
                      </a:lnTo>
                      <a:lnTo>
                        <a:pt x="26979" y="577170"/>
                      </a:lnTo>
                      <a:lnTo>
                        <a:pt x="26357" y="576389"/>
                      </a:lnTo>
                      <a:lnTo>
                        <a:pt x="25930" y="575303"/>
                      </a:lnTo>
                      <a:lnTo>
                        <a:pt x="25577" y="574388"/>
                      </a:lnTo>
                      <a:lnTo>
                        <a:pt x="25028" y="572948"/>
                      </a:lnTo>
                      <a:lnTo>
                        <a:pt x="24906" y="571545"/>
                      </a:lnTo>
                      <a:lnTo>
                        <a:pt x="24674" y="568738"/>
                      </a:lnTo>
                      <a:lnTo>
                        <a:pt x="24102" y="564406"/>
                      </a:lnTo>
                      <a:lnTo>
                        <a:pt x="23346" y="558744"/>
                      </a:lnTo>
                      <a:lnTo>
                        <a:pt x="23260" y="558073"/>
                      </a:lnTo>
                      <a:lnTo>
                        <a:pt x="23138" y="557084"/>
                      </a:lnTo>
                      <a:lnTo>
                        <a:pt x="22870" y="554900"/>
                      </a:lnTo>
                      <a:lnTo>
                        <a:pt x="23090" y="552716"/>
                      </a:lnTo>
                      <a:lnTo>
                        <a:pt x="23199" y="551642"/>
                      </a:lnTo>
                      <a:lnTo>
                        <a:pt x="23309" y="550556"/>
                      </a:lnTo>
                      <a:lnTo>
                        <a:pt x="23480" y="548921"/>
                      </a:lnTo>
                      <a:lnTo>
                        <a:pt x="23809" y="546834"/>
                      </a:lnTo>
                      <a:lnTo>
                        <a:pt x="24394" y="543173"/>
                      </a:lnTo>
                      <a:lnTo>
                        <a:pt x="24882" y="540196"/>
                      </a:lnTo>
                      <a:lnTo>
                        <a:pt x="25199" y="538207"/>
                      </a:lnTo>
                      <a:lnTo>
                        <a:pt x="25162" y="536620"/>
                      </a:lnTo>
                      <a:lnTo>
                        <a:pt x="25089" y="533984"/>
                      </a:lnTo>
                      <a:lnTo>
                        <a:pt x="25040" y="531629"/>
                      </a:lnTo>
                      <a:lnTo>
                        <a:pt x="24991" y="529762"/>
                      </a:lnTo>
                      <a:lnTo>
                        <a:pt x="24504" y="528139"/>
                      </a:lnTo>
                      <a:lnTo>
                        <a:pt x="23041" y="523270"/>
                      </a:lnTo>
                      <a:lnTo>
                        <a:pt x="22748" y="522379"/>
                      </a:lnTo>
                      <a:lnTo>
                        <a:pt x="21420" y="518804"/>
                      </a:lnTo>
                      <a:lnTo>
                        <a:pt x="20932" y="517486"/>
                      </a:lnTo>
                      <a:lnTo>
                        <a:pt x="20188" y="515485"/>
                      </a:lnTo>
                      <a:lnTo>
                        <a:pt x="18701" y="513349"/>
                      </a:lnTo>
                      <a:lnTo>
                        <a:pt x="16604" y="510360"/>
                      </a:lnTo>
                      <a:lnTo>
                        <a:pt x="15056" y="507163"/>
                      </a:lnTo>
                      <a:lnTo>
                        <a:pt x="13739" y="504466"/>
                      </a:lnTo>
                      <a:lnTo>
                        <a:pt x="12289" y="502953"/>
                      </a:lnTo>
                      <a:lnTo>
                        <a:pt x="11203" y="501793"/>
                      </a:lnTo>
                      <a:lnTo>
                        <a:pt x="9082" y="498999"/>
                      </a:lnTo>
                      <a:lnTo>
                        <a:pt x="7875" y="497413"/>
                      </a:lnTo>
                      <a:lnTo>
                        <a:pt x="7583" y="497010"/>
                      </a:lnTo>
                      <a:lnTo>
                        <a:pt x="5815" y="494594"/>
                      </a:lnTo>
                      <a:lnTo>
                        <a:pt x="4937" y="493398"/>
                      </a:lnTo>
                      <a:lnTo>
                        <a:pt x="3767" y="491799"/>
                      </a:lnTo>
                      <a:lnTo>
                        <a:pt x="3121" y="490359"/>
                      </a:lnTo>
                      <a:lnTo>
                        <a:pt x="2316" y="488565"/>
                      </a:lnTo>
                      <a:lnTo>
                        <a:pt x="744" y="485088"/>
                      </a:lnTo>
                      <a:lnTo>
                        <a:pt x="110" y="483684"/>
                      </a:lnTo>
                      <a:lnTo>
                        <a:pt x="73" y="482208"/>
                      </a:lnTo>
                      <a:lnTo>
                        <a:pt x="49" y="480987"/>
                      </a:lnTo>
                      <a:lnTo>
                        <a:pt x="0" y="479352"/>
                      </a:lnTo>
                      <a:lnTo>
                        <a:pt x="646" y="478254"/>
                      </a:lnTo>
                      <a:lnTo>
                        <a:pt x="2853" y="474434"/>
                      </a:lnTo>
                      <a:lnTo>
                        <a:pt x="3523" y="473300"/>
                      </a:lnTo>
                      <a:lnTo>
                        <a:pt x="4182" y="472702"/>
                      </a:lnTo>
                      <a:lnTo>
                        <a:pt x="6839" y="470725"/>
                      </a:lnTo>
                      <a:lnTo>
                        <a:pt x="8144" y="469749"/>
                      </a:lnTo>
                      <a:lnTo>
                        <a:pt x="13483" y="465600"/>
                      </a:lnTo>
                      <a:lnTo>
                        <a:pt x="15556" y="464001"/>
                      </a:lnTo>
                      <a:lnTo>
                        <a:pt x="16238" y="463464"/>
                      </a:lnTo>
                      <a:lnTo>
                        <a:pt x="17543" y="462354"/>
                      </a:lnTo>
                      <a:lnTo>
                        <a:pt x="21273" y="459193"/>
                      </a:lnTo>
                      <a:lnTo>
                        <a:pt x="22651" y="458034"/>
                      </a:lnTo>
                      <a:lnTo>
                        <a:pt x="23590" y="457241"/>
                      </a:lnTo>
                      <a:lnTo>
                        <a:pt x="24979" y="456057"/>
                      </a:lnTo>
                      <a:lnTo>
                        <a:pt x="26576" y="454910"/>
                      </a:lnTo>
                      <a:lnTo>
                        <a:pt x="30551" y="452079"/>
                      </a:lnTo>
                      <a:lnTo>
                        <a:pt x="31343" y="451505"/>
                      </a:lnTo>
                      <a:lnTo>
                        <a:pt x="32538" y="450651"/>
                      </a:lnTo>
                      <a:lnTo>
                        <a:pt x="34013" y="449406"/>
                      </a:lnTo>
                      <a:lnTo>
                        <a:pt x="36207" y="447527"/>
                      </a:lnTo>
                      <a:lnTo>
                        <a:pt x="37670" y="446295"/>
                      </a:lnTo>
                      <a:lnTo>
                        <a:pt x="38853" y="445282"/>
                      </a:lnTo>
                      <a:lnTo>
                        <a:pt x="41742" y="441560"/>
                      </a:lnTo>
                      <a:lnTo>
                        <a:pt x="43107" y="439803"/>
                      </a:lnTo>
                      <a:lnTo>
                        <a:pt x="44619" y="441621"/>
                      </a:lnTo>
                      <a:lnTo>
                        <a:pt x="45399" y="442561"/>
                      </a:lnTo>
                      <a:lnTo>
                        <a:pt x="45777" y="443012"/>
                      </a:lnTo>
                      <a:lnTo>
                        <a:pt x="46557" y="444233"/>
                      </a:lnTo>
                      <a:lnTo>
                        <a:pt x="48422" y="447173"/>
                      </a:lnTo>
                      <a:lnTo>
                        <a:pt x="51129" y="449016"/>
                      </a:lnTo>
                      <a:lnTo>
                        <a:pt x="53482" y="449321"/>
                      </a:lnTo>
                      <a:lnTo>
                        <a:pt x="55847" y="449626"/>
                      </a:lnTo>
                      <a:lnTo>
                        <a:pt x="59150" y="450578"/>
                      </a:lnTo>
                      <a:lnTo>
                        <a:pt x="60808" y="451847"/>
                      </a:lnTo>
                      <a:lnTo>
                        <a:pt x="62101" y="452836"/>
                      </a:lnTo>
                      <a:lnTo>
                        <a:pt x="62881" y="454056"/>
                      </a:lnTo>
                      <a:lnTo>
                        <a:pt x="64002" y="455825"/>
                      </a:lnTo>
                      <a:lnTo>
                        <a:pt x="64441" y="456521"/>
                      </a:lnTo>
                      <a:lnTo>
                        <a:pt x="65112" y="457936"/>
                      </a:lnTo>
                      <a:lnTo>
                        <a:pt x="66904" y="461731"/>
                      </a:lnTo>
                      <a:lnTo>
                        <a:pt x="68208" y="463293"/>
                      </a:lnTo>
                      <a:lnTo>
                        <a:pt x="71061" y="466673"/>
                      </a:lnTo>
                      <a:lnTo>
                        <a:pt x="75401" y="467223"/>
                      </a:lnTo>
                      <a:lnTo>
                        <a:pt x="76742" y="467393"/>
                      </a:lnTo>
                      <a:lnTo>
                        <a:pt x="78071" y="465831"/>
                      </a:lnTo>
                      <a:lnTo>
                        <a:pt x="78400" y="465453"/>
                      </a:lnTo>
                      <a:lnTo>
                        <a:pt x="79412" y="464270"/>
                      </a:lnTo>
                      <a:lnTo>
                        <a:pt x="80070" y="462354"/>
                      </a:lnTo>
                      <a:lnTo>
                        <a:pt x="81082" y="459425"/>
                      </a:lnTo>
                      <a:lnTo>
                        <a:pt x="81838" y="458083"/>
                      </a:lnTo>
                      <a:lnTo>
                        <a:pt x="83349" y="455435"/>
                      </a:lnTo>
                      <a:lnTo>
                        <a:pt x="84081" y="454141"/>
                      </a:lnTo>
                      <a:lnTo>
                        <a:pt x="84971" y="453519"/>
                      </a:lnTo>
                      <a:lnTo>
                        <a:pt x="86470" y="452482"/>
                      </a:lnTo>
                      <a:lnTo>
                        <a:pt x="87884" y="451505"/>
                      </a:lnTo>
                      <a:lnTo>
                        <a:pt x="91103" y="453214"/>
                      </a:lnTo>
                      <a:lnTo>
                        <a:pt x="92151" y="454190"/>
                      </a:lnTo>
                      <a:lnTo>
                        <a:pt x="93931" y="455837"/>
                      </a:lnTo>
                      <a:lnTo>
                        <a:pt x="96991" y="456435"/>
                      </a:lnTo>
                      <a:lnTo>
                        <a:pt x="97930" y="456362"/>
                      </a:lnTo>
                      <a:lnTo>
                        <a:pt x="102184" y="456021"/>
                      </a:lnTo>
                      <a:lnTo>
                        <a:pt x="102660" y="455984"/>
                      </a:lnTo>
                      <a:lnTo>
                        <a:pt x="103513" y="455813"/>
                      </a:lnTo>
                      <a:lnTo>
                        <a:pt x="107268" y="455056"/>
                      </a:lnTo>
                      <a:lnTo>
                        <a:pt x="111230" y="454361"/>
                      </a:lnTo>
                      <a:lnTo>
                        <a:pt x="112023" y="450981"/>
                      </a:lnTo>
                      <a:lnTo>
                        <a:pt x="112010" y="444818"/>
                      </a:lnTo>
                      <a:lnTo>
                        <a:pt x="112144" y="441609"/>
                      </a:lnTo>
                      <a:lnTo>
                        <a:pt x="112254" y="438936"/>
                      </a:lnTo>
                      <a:lnTo>
                        <a:pt x="113156" y="435654"/>
                      </a:lnTo>
                      <a:lnTo>
                        <a:pt x="113802" y="433287"/>
                      </a:lnTo>
                      <a:lnTo>
                        <a:pt x="113522" y="431151"/>
                      </a:lnTo>
                      <a:lnTo>
                        <a:pt x="113242" y="429028"/>
                      </a:lnTo>
                      <a:lnTo>
                        <a:pt x="113169" y="428491"/>
                      </a:lnTo>
                      <a:lnTo>
                        <a:pt x="113047" y="427990"/>
                      </a:lnTo>
                      <a:lnTo>
                        <a:pt x="112937" y="427478"/>
                      </a:lnTo>
                      <a:lnTo>
                        <a:pt x="112340" y="424940"/>
                      </a:lnTo>
                      <a:lnTo>
                        <a:pt x="112108" y="423915"/>
                      </a:lnTo>
                      <a:lnTo>
                        <a:pt x="111035" y="420290"/>
                      </a:lnTo>
                      <a:lnTo>
                        <a:pt x="110279" y="417704"/>
                      </a:lnTo>
                      <a:lnTo>
                        <a:pt x="110109" y="414311"/>
                      </a:lnTo>
                      <a:lnTo>
                        <a:pt x="109974" y="411712"/>
                      </a:lnTo>
                      <a:lnTo>
                        <a:pt x="109341" y="407783"/>
                      </a:lnTo>
                      <a:lnTo>
                        <a:pt x="108658" y="406477"/>
                      </a:lnTo>
                      <a:lnTo>
                        <a:pt x="108207" y="405610"/>
                      </a:lnTo>
                      <a:lnTo>
                        <a:pt x="107183" y="403634"/>
                      </a:lnTo>
                      <a:lnTo>
                        <a:pt x="106768" y="399716"/>
                      </a:lnTo>
                      <a:lnTo>
                        <a:pt x="106829" y="398667"/>
                      </a:lnTo>
                      <a:lnTo>
                        <a:pt x="106866" y="398142"/>
                      </a:lnTo>
                      <a:lnTo>
                        <a:pt x="106902" y="397605"/>
                      </a:lnTo>
                      <a:lnTo>
                        <a:pt x="107000" y="396019"/>
                      </a:lnTo>
                      <a:lnTo>
                        <a:pt x="107207" y="394994"/>
                      </a:lnTo>
                      <a:lnTo>
                        <a:pt x="108109" y="390357"/>
                      </a:lnTo>
                      <a:lnTo>
                        <a:pt x="108377" y="388856"/>
                      </a:lnTo>
                      <a:lnTo>
                        <a:pt x="108999" y="385354"/>
                      </a:lnTo>
                      <a:lnTo>
                        <a:pt x="109072" y="382035"/>
                      </a:lnTo>
                      <a:lnTo>
                        <a:pt x="109145" y="379008"/>
                      </a:lnTo>
                      <a:lnTo>
                        <a:pt x="110535" y="377105"/>
                      </a:lnTo>
                      <a:lnTo>
                        <a:pt x="111864" y="375250"/>
                      </a:lnTo>
                      <a:lnTo>
                        <a:pt x="112071" y="373066"/>
                      </a:lnTo>
                      <a:lnTo>
                        <a:pt x="112230" y="371235"/>
                      </a:lnTo>
                      <a:lnTo>
                        <a:pt x="112364" y="369795"/>
                      </a:lnTo>
                      <a:lnTo>
                        <a:pt x="111888" y="368343"/>
                      </a:lnTo>
                      <a:lnTo>
                        <a:pt x="110730" y="364804"/>
                      </a:lnTo>
                      <a:lnTo>
                        <a:pt x="109840" y="362657"/>
                      </a:lnTo>
                      <a:lnTo>
                        <a:pt x="108438" y="358581"/>
                      </a:lnTo>
                      <a:lnTo>
                        <a:pt x="108036" y="357446"/>
                      </a:lnTo>
                      <a:lnTo>
                        <a:pt x="107707" y="356494"/>
                      </a:lnTo>
                      <a:lnTo>
                        <a:pt x="107097" y="355030"/>
                      </a:lnTo>
                      <a:lnTo>
                        <a:pt x="106476" y="353565"/>
                      </a:lnTo>
                      <a:lnTo>
                        <a:pt x="105659" y="351601"/>
                      </a:lnTo>
                      <a:lnTo>
                        <a:pt x="104428" y="348672"/>
                      </a:lnTo>
                      <a:lnTo>
                        <a:pt x="102623" y="344889"/>
                      </a:lnTo>
                      <a:lnTo>
                        <a:pt x="101953" y="343461"/>
                      </a:lnTo>
                      <a:lnTo>
                        <a:pt x="101416" y="342180"/>
                      </a:lnTo>
                      <a:lnTo>
                        <a:pt x="99088" y="336664"/>
                      </a:lnTo>
                      <a:lnTo>
                        <a:pt x="98539" y="335346"/>
                      </a:lnTo>
                      <a:lnTo>
                        <a:pt x="98344" y="334309"/>
                      </a:lnTo>
                      <a:lnTo>
                        <a:pt x="97564" y="330221"/>
                      </a:lnTo>
                      <a:lnTo>
                        <a:pt x="97259" y="328672"/>
                      </a:lnTo>
                      <a:lnTo>
                        <a:pt x="97686" y="326890"/>
                      </a:lnTo>
                      <a:lnTo>
                        <a:pt x="98125" y="325011"/>
                      </a:lnTo>
                      <a:lnTo>
                        <a:pt x="98503" y="323437"/>
                      </a:lnTo>
                      <a:lnTo>
                        <a:pt x="100466" y="319581"/>
                      </a:lnTo>
                      <a:lnTo>
                        <a:pt x="101587" y="317396"/>
                      </a:lnTo>
                      <a:lnTo>
                        <a:pt x="101672" y="315749"/>
                      </a:lnTo>
                      <a:lnTo>
                        <a:pt x="101746" y="314480"/>
                      </a:lnTo>
                      <a:lnTo>
                        <a:pt x="101843" y="312552"/>
                      </a:lnTo>
                      <a:lnTo>
                        <a:pt x="100795" y="310904"/>
                      </a:lnTo>
                      <a:lnTo>
                        <a:pt x="98637" y="307548"/>
                      </a:lnTo>
                      <a:lnTo>
                        <a:pt x="97698" y="305889"/>
                      </a:lnTo>
                      <a:lnTo>
                        <a:pt x="96479" y="303741"/>
                      </a:lnTo>
                      <a:lnTo>
                        <a:pt x="95748" y="302448"/>
                      </a:lnTo>
                      <a:lnTo>
                        <a:pt x="95004" y="301166"/>
                      </a:lnTo>
                      <a:lnTo>
                        <a:pt x="94212" y="299482"/>
                      </a:lnTo>
                      <a:lnTo>
                        <a:pt x="93882" y="298799"/>
                      </a:lnTo>
                      <a:lnTo>
                        <a:pt x="92761" y="296432"/>
                      </a:lnTo>
                      <a:lnTo>
                        <a:pt x="91127" y="292966"/>
                      </a:lnTo>
                      <a:lnTo>
                        <a:pt x="90591" y="291831"/>
                      </a:lnTo>
                      <a:lnTo>
                        <a:pt x="90262" y="290818"/>
                      </a:lnTo>
                      <a:lnTo>
                        <a:pt x="88908" y="286645"/>
                      </a:lnTo>
                      <a:lnTo>
                        <a:pt x="88311" y="284814"/>
                      </a:lnTo>
                      <a:lnTo>
                        <a:pt x="88604" y="283301"/>
                      </a:lnTo>
                      <a:lnTo>
                        <a:pt x="89713" y="277407"/>
                      </a:lnTo>
                      <a:lnTo>
                        <a:pt x="90408" y="276309"/>
                      </a:lnTo>
                      <a:lnTo>
                        <a:pt x="92456" y="273515"/>
                      </a:lnTo>
                      <a:lnTo>
                        <a:pt x="92968" y="272819"/>
                      </a:lnTo>
                      <a:lnTo>
                        <a:pt x="93675" y="271721"/>
                      </a:lnTo>
                      <a:lnTo>
                        <a:pt x="95894" y="268231"/>
                      </a:lnTo>
                      <a:lnTo>
                        <a:pt x="98454" y="262862"/>
                      </a:lnTo>
                      <a:lnTo>
                        <a:pt x="99064" y="261580"/>
                      </a:lnTo>
                      <a:lnTo>
                        <a:pt x="99271" y="259957"/>
                      </a:lnTo>
                      <a:lnTo>
                        <a:pt x="99783" y="256028"/>
                      </a:lnTo>
                      <a:lnTo>
                        <a:pt x="99905" y="255101"/>
                      </a:lnTo>
                      <a:lnTo>
                        <a:pt x="99868" y="253612"/>
                      </a:lnTo>
                      <a:lnTo>
                        <a:pt x="99832" y="252355"/>
                      </a:lnTo>
                      <a:lnTo>
                        <a:pt x="99807" y="251379"/>
                      </a:lnTo>
                      <a:lnTo>
                        <a:pt x="99563" y="250012"/>
                      </a:lnTo>
                      <a:lnTo>
                        <a:pt x="98881" y="246205"/>
                      </a:lnTo>
                      <a:lnTo>
                        <a:pt x="98759" y="245521"/>
                      </a:lnTo>
                      <a:lnTo>
                        <a:pt x="98661" y="245009"/>
                      </a:lnTo>
                      <a:lnTo>
                        <a:pt x="98393" y="243471"/>
                      </a:lnTo>
                      <a:lnTo>
                        <a:pt x="97979" y="241982"/>
                      </a:lnTo>
                      <a:lnTo>
                        <a:pt x="96625" y="237053"/>
                      </a:lnTo>
                      <a:lnTo>
                        <a:pt x="96223" y="235576"/>
                      </a:lnTo>
                      <a:lnTo>
                        <a:pt x="95687" y="234063"/>
                      </a:lnTo>
                      <a:lnTo>
                        <a:pt x="95162" y="232562"/>
                      </a:lnTo>
                      <a:lnTo>
                        <a:pt x="92761" y="225716"/>
                      </a:lnTo>
                      <a:lnTo>
                        <a:pt x="92310" y="224947"/>
                      </a:lnTo>
                      <a:lnTo>
                        <a:pt x="90762" y="219822"/>
                      </a:lnTo>
                      <a:lnTo>
                        <a:pt x="90432" y="218834"/>
                      </a:lnTo>
                      <a:lnTo>
                        <a:pt x="90091" y="217833"/>
                      </a:lnTo>
                      <a:lnTo>
                        <a:pt x="89335" y="216100"/>
                      </a:lnTo>
                      <a:lnTo>
                        <a:pt x="88957" y="215234"/>
                      </a:lnTo>
                      <a:lnTo>
                        <a:pt x="87726" y="212427"/>
                      </a:lnTo>
                      <a:lnTo>
                        <a:pt x="85897" y="208181"/>
                      </a:lnTo>
                      <a:lnTo>
                        <a:pt x="84544" y="205057"/>
                      </a:lnTo>
                      <a:lnTo>
                        <a:pt x="83423" y="202433"/>
                      </a:lnTo>
                      <a:lnTo>
                        <a:pt x="82399" y="200053"/>
                      </a:lnTo>
                      <a:lnTo>
                        <a:pt x="81387" y="197686"/>
                      </a:lnTo>
                      <a:lnTo>
                        <a:pt x="80460" y="195770"/>
                      </a:lnTo>
                      <a:lnTo>
                        <a:pt x="77681" y="189998"/>
                      </a:lnTo>
                      <a:lnTo>
                        <a:pt x="78705" y="186899"/>
                      </a:lnTo>
                      <a:lnTo>
                        <a:pt x="79131" y="185569"/>
                      </a:lnTo>
                      <a:lnTo>
                        <a:pt x="79119" y="184495"/>
                      </a:lnTo>
                      <a:lnTo>
                        <a:pt x="79095" y="181749"/>
                      </a:lnTo>
                      <a:lnTo>
                        <a:pt x="79070" y="180273"/>
                      </a:lnTo>
                      <a:lnTo>
                        <a:pt x="78376" y="178577"/>
                      </a:lnTo>
                      <a:lnTo>
                        <a:pt x="77352" y="176075"/>
                      </a:lnTo>
                      <a:lnTo>
                        <a:pt x="76961" y="175135"/>
                      </a:lnTo>
                      <a:lnTo>
                        <a:pt x="75303" y="171902"/>
                      </a:lnTo>
                      <a:lnTo>
                        <a:pt x="74584" y="170523"/>
                      </a:lnTo>
                      <a:lnTo>
                        <a:pt x="74084" y="169559"/>
                      </a:lnTo>
                      <a:lnTo>
                        <a:pt x="73670" y="167789"/>
                      </a:lnTo>
                      <a:lnTo>
                        <a:pt x="72877" y="164507"/>
                      </a:lnTo>
                      <a:lnTo>
                        <a:pt x="72597" y="163347"/>
                      </a:lnTo>
                      <a:lnTo>
                        <a:pt x="72512" y="161798"/>
                      </a:lnTo>
                      <a:lnTo>
                        <a:pt x="72317" y="158283"/>
                      </a:lnTo>
                      <a:lnTo>
                        <a:pt x="72244" y="157124"/>
                      </a:lnTo>
                      <a:lnTo>
                        <a:pt x="72317" y="156075"/>
                      </a:lnTo>
                      <a:lnTo>
                        <a:pt x="72792" y="149229"/>
                      </a:lnTo>
                      <a:lnTo>
                        <a:pt x="73243" y="147484"/>
                      </a:lnTo>
                      <a:lnTo>
                        <a:pt x="73682" y="145775"/>
                      </a:lnTo>
                      <a:lnTo>
                        <a:pt x="74353" y="144518"/>
                      </a:lnTo>
                      <a:lnTo>
                        <a:pt x="75108" y="143127"/>
                      </a:lnTo>
                      <a:lnTo>
                        <a:pt x="75889" y="141724"/>
                      </a:lnTo>
                      <a:lnTo>
                        <a:pt x="77388" y="140247"/>
                      </a:lnTo>
                      <a:lnTo>
                        <a:pt x="79168" y="138478"/>
                      </a:lnTo>
                      <a:lnTo>
                        <a:pt x="81082" y="136538"/>
                      </a:lnTo>
                      <a:lnTo>
                        <a:pt x="82155" y="135452"/>
                      </a:lnTo>
                      <a:lnTo>
                        <a:pt x="87153" y="130339"/>
                      </a:lnTo>
                      <a:lnTo>
                        <a:pt x="89043" y="128362"/>
                      </a:lnTo>
                      <a:lnTo>
                        <a:pt x="90384" y="126300"/>
                      </a:lnTo>
                      <a:lnTo>
                        <a:pt x="91968" y="123859"/>
                      </a:lnTo>
                      <a:lnTo>
                        <a:pt x="93248" y="122382"/>
                      </a:lnTo>
                      <a:lnTo>
                        <a:pt x="94845" y="120528"/>
                      </a:lnTo>
                      <a:lnTo>
                        <a:pt x="95735" y="119502"/>
                      </a:lnTo>
                      <a:lnTo>
                        <a:pt x="96101" y="119088"/>
                      </a:lnTo>
                      <a:lnTo>
                        <a:pt x="96930" y="118136"/>
                      </a:lnTo>
                      <a:lnTo>
                        <a:pt x="97832" y="117208"/>
                      </a:lnTo>
                      <a:lnTo>
                        <a:pt x="99527" y="115488"/>
                      </a:lnTo>
                      <a:lnTo>
                        <a:pt x="101124" y="113877"/>
                      </a:lnTo>
                      <a:lnTo>
                        <a:pt x="102757" y="112583"/>
                      </a:lnTo>
                      <a:lnTo>
                        <a:pt x="106268" y="109801"/>
                      </a:lnTo>
                      <a:lnTo>
                        <a:pt x="107439" y="108874"/>
                      </a:lnTo>
                      <a:lnTo>
                        <a:pt x="108999" y="107629"/>
                      </a:lnTo>
                      <a:lnTo>
                        <a:pt x="110755" y="105774"/>
                      </a:lnTo>
                      <a:lnTo>
                        <a:pt x="113229" y="103175"/>
                      </a:lnTo>
                      <a:lnTo>
                        <a:pt x="114631" y="101686"/>
                      </a:lnTo>
                      <a:lnTo>
                        <a:pt x="116204" y="100405"/>
                      </a:lnTo>
                      <a:lnTo>
                        <a:pt x="116996" y="99758"/>
                      </a:lnTo>
                      <a:lnTo>
                        <a:pt x="120142" y="97196"/>
                      </a:lnTo>
                      <a:lnTo>
                        <a:pt x="121714" y="95914"/>
                      </a:lnTo>
                      <a:lnTo>
                        <a:pt x="123153" y="94462"/>
                      </a:lnTo>
                      <a:lnTo>
                        <a:pt x="126176" y="91424"/>
                      </a:lnTo>
                      <a:lnTo>
                        <a:pt x="127663" y="89923"/>
                      </a:lnTo>
                      <a:lnTo>
                        <a:pt x="129175" y="88410"/>
                      </a:lnTo>
                      <a:lnTo>
                        <a:pt x="130431" y="87604"/>
                      </a:lnTo>
                      <a:lnTo>
                        <a:pt x="132528" y="86286"/>
                      </a:lnTo>
                      <a:lnTo>
                        <a:pt x="133747" y="85530"/>
                      </a:lnTo>
                      <a:lnTo>
                        <a:pt x="134308" y="85188"/>
                      </a:lnTo>
                      <a:lnTo>
                        <a:pt x="137014" y="83748"/>
                      </a:lnTo>
                      <a:lnTo>
                        <a:pt x="138318" y="83065"/>
                      </a:lnTo>
                      <a:lnTo>
                        <a:pt x="139586" y="82699"/>
                      </a:lnTo>
                      <a:lnTo>
                        <a:pt x="140427" y="82467"/>
                      </a:lnTo>
                      <a:lnTo>
                        <a:pt x="141427" y="82186"/>
                      </a:lnTo>
                      <a:lnTo>
                        <a:pt x="142695" y="81832"/>
                      </a:lnTo>
                      <a:lnTo>
                        <a:pt x="143621" y="81710"/>
                      </a:lnTo>
                      <a:lnTo>
                        <a:pt x="148961" y="81003"/>
                      </a:lnTo>
                      <a:lnTo>
                        <a:pt x="150570" y="80795"/>
                      </a:lnTo>
                      <a:lnTo>
                        <a:pt x="151984" y="80917"/>
                      </a:lnTo>
                      <a:lnTo>
                        <a:pt x="157153" y="81369"/>
                      </a:lnTo>
                      <a:lnTo>
                        <a:pt x="158616" y="81491"/>
                      </a:lnTo>
                      <a:lnTo>
                        <a:pt x="159945" y="81832"/>
                      </a:lnTo>
                      <a:lnTo>
                        <a:pt x="165126" y="83126"/>
                      </a:lnTo>
                      <a:lnTo>
                        <a:pt x="172477" y="85029"/>
                      </a:lnTo>
                      <a:lnTo>
                        <a:pt x="173916" y="85408"/>
                      </a:lnTo>
                      <a:lnTo>
                        <a:pt x="175159" y="85725"/>
                      </a:lnTo>
                      <a:lnTo>
                        <a:pt x="176415" y="85920"/>
                      </a:lnTo>
                      <a:lnTo>
                        <a:pt x="178268" y="86225"/>
                      </a:lnTo>
                      <a:lnTo>
                        <a:pt x="182901" y="86958"/>
                      </a:lnTo>
                      <a:lnTo>
                        <a:pt x="185205" y="87336"/>
                      </a:lnTo>
                      <a:lnTo>
                        <a:pt x="186582" y="87446"/>
                      </a:lnTo>
                      <a:lnTo>
                        <a:pt x="190715" y="87800"/>
                      </a:lnTo>
                      <a:lnTo>
                        <a:pt x="192093" y="87909"/>
                      </a:lnTo>
                      <a:lnTo>
                        <a:pt x="193141" y="87860"/>
                      </a:lnTo>
                      <a:lnTo>
                        <a:pt x="196250" y="87702"/>
                      </a:lnTo>
                      <a:lnTo>
                        <a:pt x="197664" y="87629"/>
                      </a:lnTo>
                      <a:lnTo>
                        <a:pt x="199017" y="87202"/>
                      </a:lnTo>
                      <a:lnTo>
                        <a:pt x="202516" y="86055"/>
                      </a:lnTo>
                      <a:lnTo>
                        <a:pt x="203089" y="85871"/>
                      </a:lnTo>
                      <a:lnTo>
                        <a:pt x="204491" y="85408"/>
                      </a:lnTo>
                      <a:lnTo>
                        <a:pt x="205710" y="84541"/>
                      </a:lnTo>
                      <a:lnTo>
                        <a:pt x="208563" y="82528"/>
                      </a:lnTo>
                      <a:lnTo>
                        <a:pt x="208965" y="82235"/>
                      </a:lnTo>
                      <a:lnTo>
                        <a:pt x="209660" y="81637"/>
                      </a:lnTo>
                      <a:lnTo>
                        <a:pt x="210342" y="81039"/>
                      </a:lnTo>
                      <a:lnTo>
                        <a:pt x="212073" y="79538"/>
                      </a:lnTo>
                      <a:lnTo>
                        <a:pt x="213683" y="77061"/>
                      </a:lnTo>
                      <a:lnTo>
                        <a:pt x="214926" y="75170"/>
                      </a:lnTo>
                      <a:lnTo>
                        <a:pt x="217060" y="73840"/>
                      </a:lnTo>
                      <a:lnTo>
                        <a:pt x="219108" y="73657"/>
                      </a:lnTo>
                      <a:lnTo>
                        <a:pt x="222253" y="73376"/>
                      </a:lnTo>
                      <a:lnTo>
                        <a:pt x="223801" y="71350"/>
                      </a:lnTo>
                      <a:lnTo>
                        <a:pt x="225142" y="69630"/>
                      </a:lnTo>
                      <a:lnTo>
                        <a:pt x="226739" y="69215"/>
                      </a:lnTo>
                      <a:lnTo>
                        <a:pt x="228556" y="69617"/>
                      </a:lnTo>
                      <a:lnTo>
                        <a:pt x="230628" y="70484"/>
                      </a:lnTo>
                      <a:lnTo>
                        <a:pt x="232823" y="71423"/>
                      </a:lnTo>
                      <a:lnTo>
                        <a:pt x="235895" y="71594"/>
                      </a:lnTo>
                      <a:lnTo>
                        <a:pt x="236687" y="71631"/>
                      </a:lnTo>
                      <a:lnTo>
                        <a:pt x="237406" y="71411"/>
                      </a:lnTo>
                      <a:lnTo>
                        <a:pt x="238662" y="71021"/>
                      </a:lnTo>
                      <a:lnTo>
                        <a:pt x="239832" y="70667"/>
                      </a:lnTo>
                      <a:lnTo>
                        <a:pt x="240588" y="70386"/>
                      </a:lnTo>
                      <a:lnTo>
                        <a:pt x="241137" y="70081"/>
                      </a:lnTo>
                      <a:lnTo>
                        <a:pt x="242685" y="69227"/>
                      </a:lnTo>
                      <a:lnTo>
                        <a:pt x="246732" y="65712"/>
                      </a:lnTo>
                      <a:lnTo>
                        <a:pt x="247732" y="64834"/>
                      </a:lnTo>
                      <a:lnTo>
                        <a:pt x="248720" y="63418"/>
                      </a:lnTo>
                      <a:lnTo>
                        <a:pt x="250841" y="60331"/>
                      </a:lnTo>
                      <a:lnTo>
                        <a:pt x="251975" y="58671"/>
                      </a:lnTo>
                      <a:lnTo>
                        <a:pt x="253242" y="55560"/>
                      </a:lnTo>
                      <a:lnTo>
                        <a:pt x="253657" y="54535"/>
                      </a:lnTo>
                      <a:lnTo>
                        <a:pt x="254193" y="53302"/>
                      </a:lnTo>
                      <a:lnTo>
                        <a:pt x="254888" y="52350"/>
                      </a:lnTo>
                      <a:lnTo>
                        <a:pt x="256485" y="50178"/>
                      </a:lnTo>
                      <a:lnTo>
                        <a:pt x="257363" y="48958"/>
                      </a:lnTo>
                      <a:lnTo>
                        <a:pt x="258606" y="48323"/>
                      </a:lnTo>
                      <a:lnTo>
                        <a:pt x="260630" y="47298"/>
                      </a:lnTo>
                      <a:lnTo>
                        <a:pt x="261459" y="46871"/>
                      </a:lnTo>
                      <a:lnTo>
                        <a:pt x="262459" y="46651"/>
                      </a:lnTo>
                      <a:lnTo>
                        <a:pt x="263678" y="46383"/>
                      </a:lnTo>
                      <a:lnTo>
                        <a:pt x="265153" y="46054"/>
                      </a:lnTo>
                      <a:lnTo>
                        <a:pt x="267530" y="46005"/>
                      </a:lnTo>
                      <a:lnTo>
                        <a:pt x="268737" y="45980"/>
                      </a:lnTo>
                      <a:lnTo>
                        <a:pt x="270700" y="45944"/>
                      </a:lnTo>
                      <a:lnTo>
                        <a:pt x="272553" y="45334"/>
                      </a:lnTo>
                      <a:lnTo>
                        <a:pt x="277673" y="43650"/>
                      </a:lnTo>
                      <a:lnTo>
                        <a:pt x="279063" y="43186"/>
                      </a:lnTo>
                      <a:lnTo>
                        <a:pt x="280099" y="42515"/>
                      </a:lnTo>
                      <a:lnTo>
                        <a:pt x="281891" y="41343"/>
                      </a:lnTo>
                      <a:lnTo>
                        <a:pt x="283110" y="40550"/>
                      </a:lnTo>
                      <a:lnTo>
                        <a:pt x="284037" y="39440"/>
                      </a:lnTo>
                      <a:lnTo>
                        <a:pt x="285938" y="37194"/>
                      </a:lnTo>
                      <a:lnTo>
                        <a:pt x="286572" y="36438"/>
                      </a:lnTo>
                      <a:lnTo>
                        <a:pt x="287109" y="35535"/>
                      </a:lnTo>
                      <a:lnTo>
                        <a:pt x="288962" y="32411"/>
                      </a:lnTo>
                      <a:lnTo>
                        <a:pt x="289266" y="31898"/>
                      </a:lnTo>
                      <a:lnTo>
                        <a:pt x="289681" y="31093"/>
                      </a:lnTo>
                      <a:lnTo>
                        <a:pt x="290059" y="30336"/>
                      </a:lnTo>
                      <a:lnTo>
                        <a:pt x="291888" y="26700"/>
                      </a:lnTo>
                      <a:lnTo>
                        <a:pt x="292461" y="20476"/>
                      </a:lnTo>
                      <a:lnTo>
                        <a:pt x="292521" y="19854"/>
                      </a:lnTo>
                      <a:lnTo>
                        <a:pt x="294472" y="16913"/>
                      </a:lnTo>
                      <a:lnTo>
                        <a:pt x="295435" y="15449"/>
                      </a:lnTo>
                      <a:lnTo>
                        <a:pt x="297057" y="14265"/>
                      </a:lnTo>
                      <a:lnTo>
                        <a:pt x="299836" y="12276"/>
                      </a:lnTo>
                      <a:lnTo>
                        <a:pt x="300226" y="11995"/>
                      </a:lnTo>
                      <a:lnTo>
                        <a:pt x="300921" y="11519"/>
                      </a:lnTo>
                      <a:lnTo>
                        <a:pt x="301616" y="11056"/>
                      </a:lnTo>
                      <a:lnTo>
                        <a:pt x="308467" y="6431"/>
                      </a:lnTo>
                      <a:lnTo>
                        <a:pt x="309321" y="5858"/>
                      </a:lnTo>
                      <a:lnTo>
                        <a:pt x="318025" y="0"/>
                      </a:lnTo>
                      <a:lnTo>
                        <a:pt x="323548" y="3563"/>
                      </a:lnTo>
                      <a:lnTo>
                        <a:pt x="324828" y="4381"/>
                      </a:lnTo>
                      <a:lnTo>
                        <a:pt x="326937" y="5308"/>
                      </a:lnTo>
                      <a:lnTo>
                        <a:pt x="330618" y="6907"/>
                      </a:lnTo>
                      <a:lnTo>
                        <a:pt x="336250" y="9323"/>
                      </a:lnTo>
                      <a:lnTo>
                        <a:pt x="336750" y="9530"/>
                      </a:lnTo>
                      <a:lnTo>
                        <a:pt x="338993" y="10494"/>
                      </a:lnTo>
                      <a:lnTo>
                        <a:pt x="339895" y="10836"/>
                      </a:lnTo>
                      <a:lnTo>
                        <a:pt x="341236" y="11349"/>
                      </a:lnTo>
                      <a:lnTo>
                        <a:pt x="347515" y="13753"/>
                      </a:lnTo>
                      <a:lnTo>
                        <a:pt x="349307" y="14436"/>
                      </a:lnTo>
                      <a:lnTo>
                        <a:pt x="350831" y="14802"/>
                      </a:lnTo>
                      <a:lnTo>
                        <a:pt x="355610" y="15974"/>
                      </a:lnTo>
                      <a:lnTo>
                        <a:pt x="358340" y="16645"/>
                      </a:lnTo>
                      <a:lnTo>
                        <a:pt x="363570" y="16986"/>
                      </a:lnTo>
                      <a:lnTo>
                        <a:pt x="365655" y="17121"/>
                      </a:lnTo>
                      <a:lnTo>
                        <a:pt x="366679" y="18988"/>
                      </a:lnTo>
                      <a:lnTo>
                        <a:pt x="367788" y="21001"/>
                      </a:lnTo>
                      <a:lnTo>
                        <a:pt x="368508" y="22185"/>
                      </a:lnTo>
                      <a:lnTo>
                        <a:pt x="369910" y="24467"/>
                      </a:lnTo>
                      <a:lnTo>
                        <a:pt x="373347" y="26639"/>
                      </a:lnTo>
                      <a:lnTo>
                        <a:pt x="374591" y="26639"/>
                      </a:lnTo>
                    </a:path>
                  </a:pathLst>
                </a:custGeom>
                <a:solidFill>
                  <a:srgbClr val="48AE60"/>
                </a:solidFill>
                <a:ln w="12177"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A33534AD-6FD1-08C0-7E50-4079FE49289E}"/>
                    </a:ext>
                  </a:extLst>
                </p:cNvPr>
                <p:cNvSpPr/>
                <p:nvPr/>
              </p:nvSpPr>
              <p:spPr>
                <a:xfrm>
                  <a:off x="6404360" y="2314550"/>
                  <a:ext cx="656583" cy="1088384"/>
                </a:xfrm>
                <a:custGeom>
                  <a:avLst/>
                  <a:gdLst>
                    <a:gd name="connsiteX0" fmla="*/ 464978 w 656583"/>
                    <a:gd name="connsiteY0" fmla="*/ 4637 h 1088384"/>
                    <a:gd name="connsiteX1" fmla="*/ 470050 w 656583"/>
                    <a:gd name="connsiteY1" fmla="*/ 6150 h 1088384"/>
                    <a:gd name="connsiteX2" fmla="*/ 471086 w 656583"/>
                    <a:gd name="connsiteY2" fmla="*/ 6455 h 1088384"/>
                    <a:gd name="connsiteX3" fmla="*/ 472415 w 656583"/>
                    <a:gd name="connsiteY3" fmla="*/ 6419 h 1088384"/>
                    <a:gd name="connsiteX4" fmla="*/ 476377 w 656583"/>
                    <a:gd name="connsiteY4" fmla="*/ 6309 h 1088384"/>
                    <a:gd name="connsiteX5" fmla="*/ 477376 w 656583"/>
                    <a:gd name="connsiteY5" fmla="*/ 6272 h 1088384"/>
                    <a:gd name="connsiteX6" fmla="*/ 478352 w 656583"/>
                    <a:gd name="connsiteY6" fmla="*/ 6016 h 1088384"/>
                    <a:gd name="connsiteX7" fmla="*/ 480802 w 656583"/>
                    <a:gd name="connsiteY7" fmla="*/ 5381 h 1088384"/>
                    <a:gd name="connsiteX8" fmla="*/ 481302 w 656583"/>
                    <a:gd name="connsiteY8" fmla="*/ 5247 h 1088384"/>
                    <a:gd name="connsiteX9" fmla="*/ 485032 w 656583"/>
                    <a:gd name="connsiteY9" fmla="*/ 4722 h 1088384"/>
                    <a:gd name="connsiteX10" fmla="*/ 486300 w 656583"/>
                    <a:gd name="connsiteY10" fmla="*/ 4552 h 1088384"/>
                    <a:gd name="connsiteX11" fmla="*/ 487422 w 656583"/>
                    <a:gd name="connsiteY11" fmla="*/ 4783 h 1088384"/>
                    <a:gd name="connsiteX12" fmla="*/ 490518 w 656583"/>
                    <a:gd name="connsiteY12" fmla="*/ 5406 h 1088384"/>
                    <a:gd name="connsiteX13" fmla="*/ 491445 w 656583"/>
                    <a:gd name="connsiteY13" fmla="*/ 5601 h 1088384"/>
                    <a:gd name="connsiteX14" fmla="*/ 492298 w 656583"/>
                    <a:gd name="connsiteY14" fmla="*/ 6065 h 1088384"/>
                    <a:gd name="connsiteX15" fmla="*/ 495395 w 656583"/>
                    <a:gd name="connsiteY15" fmla="*/ 7761 h 1088384"/>
                    <a:gd name="connsiteX16" fmla="*/ 496480 w 656583"/>
                    <a:gd name="connsiteY16" fmla="*/ 8347 h 1088384"/>
                    <a:gd name="connsiteX17" fmla="*/ 497345 w 656583"/>
                    <a:gd name="connsiteY17" fmla="*/ 9469 h 1088384"/>
                    <a:gd name="connsiteX18" fmla="*/ 498491 w 656583"/>
                    <a:gd name="connsiteY18" fmla="*/ 10946 h 1088384"/>
                    <a:gd name="connsiteX19" fmla="*/ 499076 w 656583"/>
                    <a:gd name="connsiteY19" fmla="*/ 11690 h 1088384"/>
                    <a:gd name="connsiteX20" fmla="*/ 499442 w 656583"/>
                    <a:gd name="connsiteY20" fmla="*/ 12593 h 1088384"/>
                    <a:gd name="connsiteX21" fmla="*/ 500149 w 656583"/>
                    <a:gd name="connsiteY21" fmla="*/ 14277 h 1088384"/>
                    <a:gd name="connsiteX22" fmla="*/ 500759 w 656583"/>
                    <a:gd name="connsiteY22" fmla="*/ 15717 h 1088384"/>
                    <a:gd name="connsiteX23" fmla="*/ 500783 w 656583"/>
                    <a:gd name="connsiteY23" fmla="*/ 17816 h 1088384"/>
                    <a:gd name="connsiteX24" fmla="*/ 500819 w 656583"/>
                    <a:gd name="connsiteY24" fmla="*/ 20440 h 1088384"/>
                    <a:gd name="connsiteX25" fmla="*/ 500929 w 656583"/>
                    <a:gd name="connsiteY25" fmla="*/ 22478 h 1088384"/>
                    <a:gd name="connsiteX26" fmla="*/ 501076 w 656583"/>
                    <a:gd name="connsiteY26" fmla="*/ 24882 h 1088384"/>
                    <a:gd name="connsiteX27" fmla="*/ 501393 w 656583"/>
                    <a:gd name="connsiteY27" fmla="*/ 27371 h 1088384"/>
                    <a:gd name="connsiteX28" fmla="*/ 501648 w 656583"/>
                    <a:gd name="connsiteY28" fmla="*/ 29336 h 1088384"/>
                    <a:gd name="connsiteX29" fmla="*/ 502819 w 656583"/>
                    <a:gd name="connsiteY29" fmla="*/ 30361 h 1088384"/>
                    <a:gd name="connsiteX30" fmla="*/ 504050 w 656583"/>
                    <a:gd name="connsiteY30" fmla="*/ 31447 h 1088384"/>
                    <a:gd name="connsiteX31" fmla="*/ 505086 w 656583"/>
                    <a:gd name="connsiteY31" fmla="*/ 32362 h 1088384"/>
                    <a:gd name="connsiteX32" fmla="*/ 506464 w 656583"/>
                    <a:gd name="connsiteY32" fmla="*/ 32472 h 1088384"/>
                    <a:gd name="connsiteX33" fmla="*/ 510146 w 656583"/>
                    <a:gd name="connsiteY33" fmla="*/ 32728 h 1088384"/>
                    <a:gd name="connsiteX34" fmla="*/ 511133 w 656583"/>
                    <a:gd name="connsiteY34" fmla="*/ 32801 h 1088384"/>
                    <a:gd name="connsiteX35" fmla="*/ 512413 w 656583"/>
                    <a:gd name="connsiteY35" fmla="*/ 32606 h 1088384"/>
                    <a:gd name="connsiteX36" fmla="*/ 513718 w 656583"/>
                    <a:gd name="connsiteY36" fmla="*/ 32399 h 1088384"/>
                    <a:gd name="connsiteX37" fmla="*/ 515778 w 656583"/>
                    <a:gd name="connsiteY37" fmla="*/ 32081 h 1088384"/>
                    <a:gd name="connsiteX38" fmla="*/ 518582 w 656583"/>
                    <a:gd name="connsiteY38" fmla="*/ 32020 h 1088384"/>
                    <a:gd name="connsiteX39" fmla="*/ 520179 w 656583"/>
                    <a:gd name="connsiteY39" fmla="*/ 31996 h 1088384"/>
                    <a:gd name="connsiteX40" fmla="*/ 523056 w 656583"/>
                    <a:gd name="connsiteY40" fmla="*/ 31520 h 1088384"/>
                    <a:gd name="connsiteX41" fmla="*/ 524970 w 656583"/>
                    <a:gd name="connsiteY41" fmla="*/ 31203 h 1088384"/>
                    <a:gd name="connsiteX42" fmla="*/ 526786 w 656583"/>
                    <a:gd name="connsiteY42" fmla="*/ 30849 h 1088384"/>
                    <a:gd name="connsiteX43" fmla="*/ 531321 w 656583"/>
                    <a:gd name="connsiteY43" fmla="*/ 29946 h 1088384"/>
                    <a:gd name="connsiteX44" fmla="*/ 532223 w 656583"/>
                    <a:gd name="connsiteY44" fmla="*/ 29763 h 1088384"/>
                    <a:gd name="connsiteX45" fmla="*/ 534479 w 656583"/>
                    <a:gd name="connsiteY45" fmla="*/ 29311 h 1088384"/>
                    <a:gd name="connsiteX46" fmla="*/ 535954 w 656583"/>
                    <a:gd name="connsiteY46" fmla="*/ 29275 h 1088384"/>
                    <a:gd name="connsiteX47" fmla="*/ 540379 w 656583"/>
                    <a:gd name="connsiteY47" fmla="*/ 29140 h 1088384"/>
                    <a:gd name="connsiteX48" fmla="*/ 541830 w 656583"/>
                    <a:gd name="connsiteY48" fmla="*/ 29104 h 1088384"/>
                    <a:gd name="connsiteX49" fmla="*/ 543220 w 656583"/>
                    <a:gd name="connsiteY49" fmla="*/ 29275 h 1088384"/>
                    <a:gd name="connsiteX50" fmla="*/ 545146 w 656583"/>
                    <a:gd name="connsiteY50" fmla="*/ 29519 h 1088384"/>
                    <a:gd name="connsiteX51" fmla="*/ 548535 w 656583"/>
                    <a:gd name="connsiteY51" fmla="*/ 29946 h 1088384"/>
                    <a:gd name="connsiteX52" fmla="*/ 549998 w 656583"/>
                    <a:gd name="connsiteY52" fmla="*/ 30129 h 1088384"/>
                    <a:gd name="connsiteX53" fmla="*/ 551461 w 656583"/>
                    <a:gd name="connsiteY53" fmla="*/ 30727 h 1088384"/>
                    <a:gd name="connsiteX54" fmla="*/ 553875 w 656583"/>
                    <a:gd name="connsiteY54" fmla="*/ 31715 h 1088384"/>
                    <a:gd name="connsiteX55" fmla="*/ 555167 w 656583"/>
                    <a:gd name="connsiteY55" fmla="*/ 32252 h 1088384"/>
                    <a:gd name="connsiteX56" fmla="*/ 556337 w 656583"/>
                    <a:gd name="connsiteY56" fmla="*/ 32728 h 1088384"/>
                    <a:gd name="connsiteX57" fmla="*/ 557532 w 656583"/>
                    <a:gd name="connsiteY57" fmla="*/ 33497 h 1088384"/>
                    <a:gd name="connsiteX58" fmla="*/ 559653 w 656583"/>
                    <a:gd name="connsiteY58" fmla="*/ 34863 h 1088384"/>
                    <a:gd name="connsiteX59" fmla="*/ 560397 w 656583"/>
                    <a:gd name="connsiteY59" fmla="*/ 35352 h 1088384"/>
                    <a:gd name="connsiteX60" fmla="*/ 561055 w 656583"/>
                    <a:gd name="connsiteY60" fmla="*/ 35889 h 1088384"/>
                    <a:gd name="connsiteX61" fmla="*/ 563932 w 656583"/>
                    <a:gd name="connsiteY61" fmla="*/ 38244 h 1088384"/>
                    <a:gd name="connsiteX62" fmla="*/ 565115 w 656583"/>
                    <a:gd name="connsiteY62" fmla="*/ 39208 h 1088384"/>
                    <a:gd name="connsiteX63" fmla="*/ 565907 w 656583"/>
                    <a:gd name="connsiteY63" fmla="*/ 40123 h 1088384"/>
                    <a:gd name="connsiteX64" fmla="*/ 568894 w 656583"/>
                    <a:gd name="connsiteY64" fmla="*/ 43650 h 1088384"/>
                    <a:gd name="connsiteX65" fmla="*/ 570076 w 656583"/>
                    <a:gd name="connsiteY65" fmla="*/ 45029 h 1088384"/>
                    <a:gd name="connsiteX66" fmla="*/ 570637 w 656583"/>
                    <a:gd name="connsiteY66" fmla="*/ 46908 h 1088384"/>
                    <a:gd name="connsiteX67" fmla="*/ 570917 w 656583"/>
                    <a:gd name="connsiteY67" fmla="*/ 47847 h 1088384"/>
                    <a:gd name="connsiteX68" fmla="*/ 573014 w 656583"/>
                    <a:gd name="connsiteY68" fmla="*/ 54840 h 1088384"/>
                    <a:gd name="connsiteX69" fmla="*/ 573161 w 656583"/>
                    <a:gd name="connsiteY69" fmla="*/ 55352 h 1088384"/>
                    <a:gd name="connsiteX70" fmla="*/ 574453 w 656583"/>
                    <a:gd name="connsiteY70" fmla="*/ 59904 h 1088384"/>
                    <a:gd name="connsiteX71" fmla="*/ 574745 w 656583"/>
                    <a:gd name="connsiteY71" fmla="*/ 60916 h 1088384"/>
                    <a:gd name="connsiteX72" fmla="*/ 575440 w 656583"/>
                    <a:gd name="connsiteY72" fmla="*/ 62954 h 1088384"/>
                    <a:gd name="connsiteX73" fmla="*/ 576123 w 656583"/>
                    <a:gd name="connsiteY73" fmla="*/ 64992 h 1088384"/>
                    <a:gd name="connsiteX74" fmla="*/ 576306 w 656583"/>
                    <a:gd name="connsiteY74" fmla="*/ 65505 h 1088384"/>
                    <a:gd name="connsiteX75" fmla="*/ 576988 w 656583"/>
                    <a:gd name="connsiteY75" fmla="*/ 67543 h 1088384"/>
                    <a:gd name="connsiteX76" fmla="*/ 577866 w 656583"/>
                    <a:gd name="connsiteY76" fmla="*/ 69422 h 1088384"/>
                    <a:gd name="connsiteX77" fmla="*/ 580073 w 656583"/>
                    <a:gd name="connsiteY77" fmla="*/ 74108 h 1088384"/>
                    <a:gd name="connsiteX78" fmla="*/ 580487 w 656583"/>
                    <a:gd name="connsiteY78" fmla="*/ 75096 h 1088384"/>
                    <a:gd name="connsiteX79" fmla="*/ 581524 w 656583"/>
                    <a:gd name="connsiteY79" fmla="*/ 77537 h 1088384"/>
                    <a:gd name="connsiteX80" fmla="*/ 584864 w 656583"/>
                    <a:gd name="connsiteY80" fmla="*/ 85359 h 1088384"/>
                    <a:gd name="connsiteX81" fmla="*/ 585912 w 656583"/>
                    <a:gd name="connsiteY81" fmla="*/ 87812 h 1088384"/>
                    <a:gd name="connsiteX82" fmla="*/ 586693 w 656583"/>
                    <a:gd name="connsiteY82" fmla="*/ 89288 h 1088384"/>
                    <a:gd name="connsiteX83" fmla="*/ 587741 w 656583"/>
                    <a:gd name="connsiteY83" fmla="*/ 91302 h 1088384"/>
                    <a:gd name="connsiteX84" fmla="*/ 589058 w 656583"/>
                    <a:gd name="connsiteY84" fmla="*/ 94182 h 1088384"/>
                    <a:gd name="connsiteX85" fmla="*/ 589643 w 656583"/>
                    <a:gd name="connsiteY85" fmla="*/ 95463 h 1088384"/>
                    <a:gd name="connsiteX86" fmla="*/ 590423 w 656583"/>
                    <a:gd name="connsiteY86" fmla="*/ 97159 h 1088384"/>
                    <a:gd name="connsiteX87" fmla="*/ 591301 w 656583"/>
                    <a:gd name="connsiteY87" fmla="*/ 98428 h 1088384"/>
                    <a:gd name="connsiteX88" fmla="*/ 592471 w 656583"/>
                    <a:gd name="connsiteY88" fmla="*/ 100112 h 1088384"/>
                    <a:gd name="connsiteX89" fmla="*/ 593349 w 656583"/>
                    <a:gd name="connsiteY89" fmla="*/ 101369 h 1088384"/>
                    <a:gd name="connsiteX90" fmla="*/ 594373 w 656583"/>
                    <a:gd name="connsiteY90" fmla="*/ 102443 h 1088384"/>
                    <a:gd name="connsiteX91" fmla="*/ 598993 w 656583"/>
                    <a:gd name="connsiteY91" fmla="*/ 107263 h 1088384"/>
                    <a:gd name="connsiteX92" fmla="*/ 599566 w 656583"/>
                    <a:gd name="connsiteY92" fmla="*/ 107861 h 1088384"/>
                    <a:gd name="connsiteX93" fmla="*/ 600675 w 656583"/>
                    <a:gd name="connsiteY93" fmla="*/ 108923 h 1088384"/>
                    <a:gd name="connsiteX94" fmla="*/ 603479 w 656583"/>
                    <a:gd name="connsiteY94" fmla="*/ 111571 h 1088384"/>
                    <a:gd name="connsiteX95" fmla="*/ 605003 w 656583"/>
                    <a:gd name="connsiteY95" fmla="*/ 112998 h 1088384"/>
                    <a:gd name="connsiteX96" fmla="*/ 607307 w 656583"/>
                    <a:gd name="connsiteY96" fmla="*/ 115000 h 1088384"/>
                    <a:gd name="connsiteX97" fmla="*/ 608514 w 656583"/>
                    <a:gd name="connsiteY97" fmla="*/ 116049 h 1088384"/>
                    <a:gd name="connsiteX98" fmla="*/ 609587 w 656583"/>
                    <a:gd name="connsiteY98" fmla="*/ 116476 h 1088384"/>
                    <a:gd name="connsiteX99" fmla="*/ 612452 w 656583"/>
                    <a:gd name="connsiteY99" fmla="*/ 117648 h 1088384"/>
                    <a:gd name="connsiteX100" fmla="*/ 613769 w 656583"/>
                    <a:gd name="connsiteY100" fmla="*/ 118185 h 1088384"/>
                    <a:gd name="connsiteX101" fmla="*/ 615000 w 656583"/>
                    <a:gd name="connsiteY101" fmla="*/ 117928 h 1088384"/>
                    <a:gd name="connsiteX102" fmla="*/ 617072 w 656583"/>
                    <a:gd name="connsiteY102" fmla="*/ 117489 h 1088384"/>
                    <a:gd name="connsiteX103" fmla="*/ 618608 w 656583"/>
                    <a:gd name="connsiteY103" fmla="*/ 117172 h 1088384"/>
                    <a:gd name="connsiteX104" fmla="*/ 619901 w 656583"/>
                    <a:gd name="connsiteY104" fmla="*/ 115976 h 1088384"/>
                    <a:gd name="connsiteX105" fmla="*/ 620461 w 656583"/>
                    <a:gd name="connsiteY105" fmla="*/ 115427 h 1088384"/>
                    <a:gd name="connsiteX106" fmla="*/ 623241 w 656583"/>
                    <a:gd name="connsiteY106" fmla="*/ 121199 h 1088384"/>
                    <a:gd name="connsiteX107" fmla="*/ 624167 w 656583"/>
                    <a:gd name="connsiteY107" fmla="*/ 123114 h 1088384"/>
                    <a:gd name="connsiteX108" fmla="*/ 625179 w 656583"/>
                    <a:gd name="connsiteY108" fmla="*/ 125482 h 1088384"/>
                    <a:gd name="connsiteX109" fmla="*/ 626203 w 656583"/>
                    <a:gd name="connsiteY109" fmla="*/ 127861 h 1088384"/>
                    <a:gd name="connsiteX110" fmla="*/ 627325 w 656583"/>
                    <a:gd name="connsiteY110" fmla="*/ 130485 h 1088384"/>
                    <a:gd name="connsiteX111" fmla="*/ 628678 w 656583"/>
                    <a:gd name="connsiteY111" fmla="*/ 133609 h 1088384"/>
                    <a:gd name="connsiteX112" fmla="*/ 630507 w 656583"/>
                    <a:gd name="connsiteY112" fmla="*/ 137856 h 1088384"/>
                    <a:gd name="connsiteX113" fmla="*/ 631738 w 656583"/>
                    <a:gd name="connsiteY113" fmla="*/ 140662 h 1088384"/>
                    <a:gd name="connsiteX114" fmla="*/ 632116 w 656583"/>
                    <a:gd name="connsiteY114" fmla="*/ 141529 h 1088384"/>
                    <a:gd name="connsiteX115" fmla="*/ 632872 w 656583"/>
                    <a:gd name="connsiteY115" fmla="*/ 143261 h 1088384"/>
                    <a:gd name="connsiteX116" fmla="*/ 633213 w 656583"/>
                    <a:gd name="connsiteY116" fmla="*/ 144262 h 1088384"/>
                    <a:gd name="connsiteX117" fmla="*/ 633542 w 656583"/>
                    <a:gd name="connsiteY117" fmla="*/ 145250 h 1088384"/>
                    <a:gd name="connsiteX118" fmla="*/ 635090 w 656583"/>
                    <a:gd name="connsiteY118" fmla="*/ 150376 h 1088384"/>
                    <a:gd name="connsiteX119" fmla="*/ 635542 w 656583"/>
                    <a:gd name="connsiteY119" fmla="*/ 151144 h 1088384"/>
                    <a:gd name="connsiteX120" fmla="*/ 637943 w 656583"/>
                    <a:gd name="connsiteY120" fmla="*/ 157990 h 1088384"/>
                    <a:gd name="connsiteX121" fmla="*/ 638467 w 656583"/>
                    <a:gd name="connsiteY121" fmla="*/ 159491 h 1088384"/>
                    <a:gd name="connsiteX122" fmla="*/ 639004 w 656583"/>
                    <a:gd name="connsiteY122" fmla="*/ 161004 h 1088384"/>
                    <a:gd name="connsiteX123" fmla="*/ 639406 w 656583"/>
                    <a:gd name="connsiteY123" fmla="*/ 162481 h 1088384"/>
                    <a:gd name="connsiteX124" fmla="*/ 640759 w 656583"/>
                    <a:gd name="connsiteY124" fmla="*/ 167411 h 1088384"/>
                    <a:gd name="connsiteX125" fmla="*/ 641174 w 656583"/>
                    <a:gd name="connsiteY125" fmla="*/ 168900 h 1088384"/>
                    <a:gd name="connsiteX126" fmla="*/ 641442 w 656583"/>
                    <a:gd name="connsiteY126" fmla="*/ 170437 h 1088384"/>
                    <a:gd name="connsiteX127" fmla="*/ 641540 w 656583"/>
                    <a:gd name="connsiteY127" fmla="*/ 170950 h 1088384"/>
                    <a:gd name="connsiteX128" fmla="*/ 641661 w 656583"/>
                    <a:gd name="connsiteY128" fmla="*/ 171633 h 1088384"/>
                    <a:gd name="connsiteX129" fmla="*/ 642344 w 656583"/>
                    <a:gd name="connsiteY129" fmla="*/ 175440 h 1088384"/>
                    <a:gd name="connsiteX130" fmla="*/ 642588 w 656583"/>
                    <a:gd name="connsiteY130" fmla="*/ 176807 h 1088384"/>
                    <a:gd name="connsiteX131" fmla="*/ 642612 w 656583"/>
                    <a:gd name="connsiteY131" fmla="*/ 177783 h 1088384"/>
                    <a:gd name="connsiteX132" fmla="*/ 642649 w 656583"/>
                    <a:gd name="connsiteY132" fmla="*/ 179040 h 1088384"/>
                    <a:gd name="connsiteX133" fmla="*/ 642685 w 656583"/>
                    <a:gd name="connsiteY133" fmla="*/ 180529 h 1088384"/>
                    <a:gd name="connsiteX134" fmla="*/ 642564 w 656583"/>
                    <a:gd name="connsiteY134" fmla="*/ 181456 h 1088384"/>
                    <a:gd name="connsiteX135" fmla="*/ 642052 w 656583"/>
                    <a:gd name="connsiteY135" fmla="*/ 185386 h 1088384"/>
                    <a:gd name="connsiteX136" fmla="*/ 641844 w 656583"/>
                    <a:gd name="connsiteY136" fmla="*/ 187009 h 1088384"/>
                    <a:gd name="connsiteX137" fmla="*/ 641235 w 656583"/>
                    <a:gd name="connsiteY137" fmla="*/ 188290 h 1088384"/>
                    <a:gd name="connsiteX138" fmla="*/ 638675 w 656583"/>
                    <a:gd name="connsiteY138" fmla="*/ 193659 h 1088384"/>
                    <a:gd name="connsiteX139" fmla="*/ 636456 w 656583"/>
                    <a:gd name="connsiteY139" fmla="*/ 197149 h 1088384"/>
                    <a:gd name="connsiteX140" fmla="*/ 635749 w 656583"/>
                    <a:gd name="connsiteY140" fmla="*/ 198247 h 1088384"/>
                    <a:gd name="connsiteX141" fmla="*/ 635237 w 656583"/>
                    <a:gd name="connsiteY141" fmla="*/ 198943 h 1088384"/>
                    <a:gd name="connsiteX142" fmla="*/ 633189 w 656583"/>
                    <a:gd name="connsiteY142" fmla="*/ 201737 h 1088384"/>
                    <a:gd name="connsiteX143" fmla="*/ 632494 w 656583"/>
                    <a:gd name="connsiteY143" fmla="*/ 202836 h 1088384"/>
                    <a:gd name="connsiteX144" fmla="*/ 631385 w 656583"/>
                    <a:gd name="connsiteY144" fmla="*/ 208730 h 1088384"/>
                    <a:gd name="connsiteX145" fmla="*/ 631092 w 656583"/>
                    <a:gd name="connsiteY145" fmla="*/ 210243 h 1088384"/>
                    <a:gd name="connsiteX146" fmla="*/ 631689 w 656583"/>
                    <a:gd name="connsiteY146" fmla="*/ 212073 h 1088384"/>
                    <a:gd name="connsiteX147" fmla="*/ 633042 w 656583"/>
                    <a:gd name="connsiteY147" fmla="*/ 216247 h 1088384"/>
                    <a:gd name="connsiteX148" fmla="*/ 633372 w 656583"/>
                    <a:gd name="connsiteY148" fmla="*/ 217260 h 1088384"/>
                    <a:gd name="connsiteX149" fmla="*/ 633908 w 656583"/>
                    <a:gd name="connsiteY149" fmla="*/ 218394 h 1088384"/>
                    <a:gd name="connsiteX150" fmla="*/ 635542 w 656583"/>
                    <a:gd name="connsiteY150" fmla="*/ 221860 h 1088384"/>
                    <a:gd name="connsiteX151" fmla="*/ 636663 w 656583"/>
                    <a:gd name="connsiteY151" fmla="*/ 224227 h 1088384"/>
                    <a:gd name="connsiteX152" fmla="*/ 636992 w 656583"/>
                    <a:gd name="connsiteY152" fmla="*/ 224911 h 1088384"/>
                    <a:gd name="connsiteX153" fmla="*/ 637785 w 656583"/>
                    <a:gd name="connsiteY153" fmla="*/ 226595 h 1088384"/>
                    <a:gd name="connsiteX154" fmla="*/ 638528 w 656583"/>
                    <a:gd name="connsiteY154" fmla="*/ 227876 h 1088384"/>
                    <a:gd name="connsiteX155" fmla="*/ 639260 w 656583"/>
                    <a:gd name="connsiteY155" fmla="*/ 229169 h 1088384"/>
                    <a:gd name="connsiteX156" fmla="*/ 640479 w 656583"/>
                    <a:gd name="connsiteY156" fmla="*/ 231317 h 1088384"/>
                    <a:gd name="connsiteX157" fmla="*/ 641418 w 656583"/>
                    <a:gd name="connsiteY157" fmla="*/ 232977 h 1088384"/>
                    <a:gd name="connsiteX158" fmla="*/ 643575 w 656583"/>
                    <a:gd name="connsiteY158" fmla="*/ 236332 h 1088384"/>
                    <a:gd name="connsiteX159" fmla="*/ 644624 w 656583"/>
                    <a:gd name="connsiteY159" fmla="*/ 237980 h 1088384"/>
                    <a:gd name="connsiteX160" fmla="*/ 644526 w 656583"/>
                    <a:gd name="connsiteY160" fmla="*/ 239908 h 1088384"/>
                    <a:gd name="connsiteX161" fmla="*/ 644453 w 656583"/>
                    <a:gd name="connsiteY161" fmla="*/ 241177 h 1088384"/>
                    <a:gd name="connsiteX162" fmla="*/ 644368 w 656583"/>
                    <a:gd name="connsiteY162" fmla="*/ 242824 h 1088384"/>
                    <a:gd name="connsiteX163" fmla="*/ 643246 w 656583"/>
                    <a:gd name="connsiteY163" fmla="*/ 245009 h 1088384"/>
                    <a:gd name="connsiteX164" fmla="*/ 641283 w 656583"/>
                    <a:gd name="connsiteY164" fmla="*/ 248865 h 1088384"/>
                    <a:gd name="connsiteX165" fmla="*/ 640906 w 656583"/>
                    <a:gd name="connsiteY165" fmla="*/ 250439 h 1088384"/>
                    <a:gd name="connsiteX166" fmla="*/ 640467 w 656583"/>
                    <a:gd name="connsiteY166" fmla="*/ 252318 h 1088384"/>
                    <a:gd name="connsiteX167" fmla="*/ 640040 w 656583"/>
                    <a:gd name="connsiteY167" fmla="*/ 254100 h 1088384"/>
                    <a:gd name="connsiteX168" fmla="*/ 640345 w 656583"/>
                    <a:gd name="connsiteY168" fmla="*/ 255650 h 1088384"/>
                    <a:gd name="connsiteX169" fmla="*/ 641125 w 656583"/>
                    <a:gd name="connsiteY169" fmla="*/ 259737 h 1088384"/>
                    <a:gd name="connsiteX170" fmla="*/ 641320 w 656583"/>
                    <a:gd name="connsiteY170" fmla="*/ 260775 h 1088384"/>
                    <a:gd name="connsiteX171" fmla="*/ 641869 w 656583"/>
                    <a:gd name="connsiteY171" fmla="*/ 262093 h 1088384"/>
                    <a:gd name="connsiteX172" fmla="*/ 644197 w 656583"/>
                    <a:gd name="connsiteY172" fmla="*/ 267608 h 1088384"/>
                    <a:gd name="connsiteX173" fmla="*/ 644733 w 656583"/>
                    <a:gd name="connsiteY173" fmla="*/ 268890 h 1088384"/>
                    <a:gd name="connsiteX174" fmla="*/ 645404 w 656583"/>
                    <a:gd name="connsiteY174" fmla="*/ 270317 h 1088384"/>
                    <a:gd name="connsiteX175" fmla="*/ 647208 w 656583"/>
                    <a:gd name="connsiteY175" fmla="*/ 274100 h 1088384"/>
                    <a:gd name="connsiteX176" fmla="*/ 648440 w 656583"/>
                    <a:gd name="connsiteY176" fmla="*/ 277029 h 1088384"/>
                    <a:gd name="connsiteX177" fmla="*/ 649256 w 656583"/>
                    <a:gd name="connsiteY177" fmla="*/ 278994 h 1088384"/>
                    <a:gd name="connsiteX178" fmla="*/ 649878 w 656583"/>
                    <a:gd name="connsiteY178" fmla="*/ 280458 h 1088384"/>
                    <a:gd name="connsiteX179" fmla="*/ 650488 w 656583"/>
                    <a:gd name="connsiteY179" fmla="*/ 281922 h 1088384"/>
                    <a:gd name="connsiteX180" fmla="*/ 650817 w 656583"/>
                    <a:gd name="connsiteY180" fmla="*/ 282874 h 1088384"/>
                    <a:gd name="connsiteX181" fmla="*/ 651219 w 656583"/>
                    <a:gd name="connsiteY181" fmla="*/ 284009 h 1088384"/>
                    <a:gd name="connsiteX182" fmla="*/ 652621 w 656583"/>
                    <a:gd name="connsiteY182" fmla="*/ 288085 h 1088384"/>
                    <a:gd name="connsiteX183" fmla="*/ 653511 w 656583"/>
                    <a:gd name="connsiteY183" fmla="*/ 290232 h 1088384"/>
                    <a:gd name="connsiteX184" fmla="*/ 654669 w 656583"/>
                    <a:gd name="connsiteY184" fmla="*/ 293771 h 1088384"/>
                    <a:gd name="connsiteX185" fmla="*/ 655145 w 656583"/>
                    <a:gd name="connsiteY185" fmla="*/ 295223 h 1088384"/>
                    <a:gd name="connsiteX186" fmla="*/ 655010 w 656583"/>
                    <a:gd name="connsiteY186" fmla="*/ 296663 h 1088384"/>
                    <a:gd name="connsiteX187" fmla="*/ 654852 w 656583"/>
                    <a:gd name="connsiteY187" fmla="*/ 298494 h 1088384"/>
                    <a:gd name="connsiteX188" fmla="*/ 654645 w 656583"/>
                    <a:gd name="connsiteY188" fmla="*/ 300678 h 1088384"/>
                    <a:gd name="connsiteX189" fmla="*/ 653316 w 656583"/>
                    <a:gd name="connsiteY189" fmla="*/ 302533 h 1088384"/>
                    <a:gd name="connsiteX190" fmla="*/ 651926 w 656583"/>
                    <a:gd name="connsiteY190" fmla="*/ 304437 h 1088384"/>
                    <a:gd name="connsiteX191" fmla="*/ 651853 w 656583"/>
                    <a:gd name="connsiteY191" fmla="*/ 307463 h 1088384"/>
                    <a:gd name="connsiteX192" fmla="*/ 651780 w 656583"/>
                    <a:gd name="connsiteY192" fmla="*/ 310782 h 1088384"/>
                    <a:gd name="connsiteX193" fmla="*/ 651158 w 656583"/>
                    <a:gd name="connsiteY193" fmla="*/ 314284 h 1088384"/>
                    <a:gd name="connsiteX194" fmla="*/ 650890 w 656583"/>
                    <a:gd name="connsiteY194" fmla="*/ 315785 h 1088384"/>
                    <a:gd name="connsiteX195" fmla="*/ 649988 w 656583"/>
                    <a:gd name="connsiteY195" fmla="*/ 320422 h 1088384"/>
                    <a:gd name="connsiteX196" fmla="*/ 649781 w 656583"/>
                    <a:gd name="connsiteY196" fmla="*/ 321447 h 1088384"/>
                    <a:gd name="connsiteX197" fmla="*/ 649683 w 656583"/>
                    <a:gd name="connsiteY197" fmla="*/ 323034 h 1088384"/>
                    <a:gd name="connsiteX198" fmla="*/ 649646 w 656583"/>
                    <a:gd name="connsiteY198" fmla="*/ 323571 h 1088384"/>
                    <a:gd name="connsiteX199" fmla="*/ 649610 w 656583"/>
                    <a:gd name="connsiteY199" fmla="*/ 324095 h 1088384"/>
                    <a:gd name="connsiteX200" fmla="*/ 649549 w 656583"/>
                    <a:gd name="connsiteY200" fmla="*/ 325145 h 1088384"/>
                    <a:gd name="connsiteX201" fmla="*/ 649963 w 656583"/>
                    <a:gd name="connsiteY201" fmla="*/ 329062 h 1088384"/>
                    <a:gd name="connsiteX202" fmla="*/ 650987 w 656583"/>
                    <a:gd name="connsiteY202" fmla="*/ 331039 h 1088384"/>
                    <a:gd name="connsiteX203" fmla="*/ 651439 w 656583"/>
                    <a:gd name="connsiteY203" fmla="*/ 331905 h 1088384"/>
                    <a:gd name="connsiteX204" fmla="*/ 652121 w 656583"/>
                    <a:gd name="connsiteY204" fmla="*/ 333211 h 1088384"/>
                    <a:gd name="connsiteX205" fmla="*/ 652755 w 656583"/>
                    <a:gd name="connsiteY205" fmla="*/ 337140 h 1088384"/>
                    <a:gd name="connsiteX206" fmla="*/ 652889 w 656583"/>
                    <a:gd name="connsiteY206" fmla="*/ 339740 h 1088384"/>
                    <a:gd name="connsiteX207" fmla="*/ 653060 w 656583"/>
                    <a:gd name="connsiteY207" fmla="*/ 343132 h 1088384"/>
                    <a:gd name="connsiteX208" fmla="*/ 653816 w 656583"/>
                    <a:gd name="connsiteY208" fmla="*/ 345719 h 1088384"/>
                    <a:gd name="connsiteX209" fmla="*/ 654889 w 656583"/>
                    <a:gd name="connsiteY209" fmla="*/ 349343 h 1088384"/>
                    <a:gd name="connsiteX210" fmla="*/ 655120 w 656583"/>
                    <a:gd name="connsiteY210" fmla="*/ 350368 h 1088384"/>
                    <a:gd name="connsiteX211" fmla="*/ 655718 w 656583"/>
                    <a:gd name="connsiteY211" fmla="*/ 352906 h 1088384"/>
                    <a:gd name="connsiteX212" fmla="*/ 655827 w 656583"/>
                    <a:gd name="connsiteY212" fmla="*/ 353419 h 1088384"/>
                    <a:gd name="connsiteX213" fmla="*/ 655949 w 656583"/>
                    <a:gd name="connsiteY213" fmla="*/ 353919 h 1088384"/>
                    <a:gd name="connsiteX214" fmla="*/ 656022 w 656583"/>
                    <a:gd name="connsiteY214" fmla="*/ 354456 h 1088384"/>
                    <a:gd name="connsiteX215" fmla="*/ 656303 w 656583"/>
                    <a:gd name="connsiteY215" fmla="*/ 356579 h 1088384"/>
                    <a:gd name="connsiteX216" fmla="*/ 656583 w 656583"/>
                    <a:gd name="connsiteY216" fmla="*/ 358715 h 1088384"/>
                    <a:gd name="connsiteX217" fmla="*/ 655937 w 656583"/>
                    <a:gd name="connsiteY217" fmla="*/ 361082 h 1088384"/>
                    <a:gd name="connsiteX218" fmla="*/ 655035 w 656583"/>
                    <a:gd name="connsiteY218" fmla="*/ 364365 h 1088384"/>
                    <a:gd name="connsiteX219" fmla="*/ 654925 w 656583"/>
                    <a:gd name="connsiteY219" fmla="*/ 367037 h 1088384"/>
                    <a:gd name="connsiteX220" fmla="*/ 654791 w 656583"/>
                    <a:gd name="connsiteY220" fmla="*/ 370247 h 1088384"/>
                    <a:gd name="connsiteX221" fmla="*/ 654803 w 656583"/>
                    <a:gd name="connsiteY221" fmla="*/ 376409 h 1088384"/>
                    <a:gd name="connsiteX222" fmla="*/ 654011 w 656583"/>
                    <a:gd name="connsiteY222" fmla="*/ 379789 h 1088384"/>
                    <a:gd name="connsiteX223" fmla="*/ 650049 w 656583"/>
                    <a:gd name="connsiteY223" fmla="*/ 380485 h 1088384"/>
                    <a:gd name="connsiteX224" fmla="*/ 646294 w 656583"/>
                    <a:gd name="connsiteY224" fmla="*/ 381241 h 1088384"/>
                    <a:gd name="connsiteX225" fmla="*/ 645441 w 656583"/>
                    <a:gd name="connsiteY225" fmla="*/ 381412 h 1088384"/>
                    <a:gd name="connsiteX226" fmla="*/ 644965 w 656583"/>
                    <a:gd name="connsiteY226" fmla="*/ 381449 h 1088384"/>
                    <a:gd name="connsiteX227" fmla="*/ 640711 w 656583"/>
                    <a:gd name="connsiteY227" fmla="*/ 381791 h 1088384"/>
                    <a:gd name="connsiteX228" fmla="*/ 639772 w 656583"/>
                    <a:gd name="connsiteY228" fmla="*/ 381864 h 1088384"/>
                    <a:gd name="connsiteX229" fmla="*/ 636712 w 656583"/>
                    <a:gd name="connsiteY229" fmla="*/ 381266 h 1088384"/>
                    <a:gd name="connsiteX230" fmla="*/ 634932 w 656583"/>
                    <a:gd name="connsiteY230" fmla="*/ 379618 h 1088384"/>
                    <a:gd name="connsiteX231" fmla="*/ 633884 w 656583"/>
                    <a:gd name="connsiteY231" fmla="*/ 378642 h 1088384"/>
                    <a:gd name="connsiteX232" fmla="*/ 630665 w 656583"/>
                    <a:gd name="connsiteY232" fmla="*/ 376934 h 1088384"/>
                    <a:gd name="connsiteX233" fmla="*/ 629251 w 656583"/>
                    <a:gd name="connsiteY233" fmla="*/ 377910 h 1088384"/>
                    <a:gd name="connsiteX234" fmla="*/ 627752 w 656583"/>
                    <a:gd name="connsiteY234" fmla="*/ 378947 h 1088384"/>
                    <a:gd name="connsiteX235" fmla="*/ 626862 w 656583"/>
                    <a:gd name="connsiteY235" fmla="*/ 379570 h 1088384"/>
                    <a:gd name="connsiteX236" fmla="*/ 626130 w 656583"/>
                    <a:gd name="connsiteY236" fmla="*/ 380863 h 1088384"/>
                    <a:gd name="connsiteX237" fmla="*/ 624619 w 656583"/>
                    <a:gd name="connsiteY237" fmla="*/ 383511 h 1088384"/>
                    <a:gd name="connsiteX238" fmla="*/ 623863 w 656583"/>
                    <a:gd name="connsiteY238" fmla="*/ 384853 h 1088384"/>
                    <a:gd name="connsiteX239" fmla="*/ 622851 w 656583"/>
                    <a:gd name="connsiteY239" fmla="*/ 387782 h 1088384"/>
                    <a:gd name="connsiteX240" fmla="*/ 622192 w 656583"/>
                    <a:gd name="connsiteY240" fmla="*/ 389698 h 1088384"/>
                    <a:gd name="connsiteX241" fmla="*/ 621181 w 656583"/>
                    <a:gd name="connsiteY241" fmla="*/ 390882 h 1088384"/>
                    <a:gd name="connsiteX242" fmla="*/ 620851 w 656583"/>
                    <a:gd name="connsiteY242" fmla="*/ 391260 h 1088384"/>
                    <a:gd name="connsiteX243" fmla="*/ 619523 w 656583"/>
                    <a:gd name="connsiteY243" fmla="*/ 392822 h 1088384"/>
                    <a:gd name="connsiteX244" fmla="*/ 618182 w 656583"/>
                    <a:gd name="connsiteY244" fmla="*/ 392651 h 1088384"/>
                    <a:gd name="connsiteX245" fmla="*/ 613842 w 656583"/>
                    <a:gd name="connsiteY245" fmla="*/ 392102 h 1088384"/>
                    <a:gd name="connsiteX246" fmla="*/ 610989 w 656583"/>
                    <a:gd name="connsiteY246" fmla="*/ 388722 h 1088384"/>
                    <a:gd name="connsiteX247" fmla="*/ 609685 w 656583"/>
                    <a:gd name="connsiteY247" fmla="*/ 387160 h 1088384"/>
                    <a:gd name="connsiteX248" fmla="*/ 607893 w 656583"/>
                    <a:gd name="connsiteY248" fmla="*/ 383365 h 1088384"/>
                    <a:gd name="connsiteX249" fmla="*/ 607222 w 656583"/>
                    <a:gd name="connsiteY249" fmla="*/ 381949 h 1088384"/>
                    <a:gd name="connsiteX250" fmla="*/ 606783 w 656583"/>
                    <a:gd name="connsiteY250" fmla="*/ 381254 h 1088384"/>
                    <a:gd name="connsiteX251" fmla="*/ 605662 w 656583"/>
                    <a:gd name="connsiteY251" fmla="*/ 379484 h 1088384"/>
                    <a:gd name="connsiteX252" fmla="*/ 604881 w 656583"/>
                    <a:gd name="connsiteY252" fmla="*/ 378264 h 1088384"/>
                    <a:gd name="connsiteX253" fmla="*/ 603589 w 656583"/>
                    <a:gd name="connsiteY253" fmla="*/ 377275 h 1088384"/>
                    <a:gd name="connsiteX254" fmla="*/ 601931 w 656583"/>
                    <a:gd name="connsiteY254" fmla="*/ 376006 h 1088384"/>
                    <a:gd name="connsiteX255" fmla="*/ 598627 w 656583"/>
                    <a:gd name="connsiteY255" fmla="*/ 375055 h 1088384"/>
                    <a:gd name="connsiteX256" fmla="*/ 596262 w 656583"/>
                    <a:gd name="connsiteY256" fmla="*/ 374749 h 1088384"/>
                    <a:gd name="connsiteX257" fmla="*/ 593910 w 656583"/>
                    <a:gd name="connsiteY257" fmla="*/ 374444 h 1088384"/>
                    <a:gd name="connsiteX258" fmla="*/ 591203 w 656583"/>
                    <a:gd name="connsiteY258" fmla="*/ 372602 h 1088384"/>
                    <a:gd name="connsiteX259" fmla="*/ 589338 w 656583"/>
                    <a:gd name="connsiteY259" fmla="*/ 369661 h 1088384"/>
                    <a:gd name="connsiteX260" fmla="*/ 588558 w 656583"/>
                    <a:gd name="connsiteY260" fmla="*/ 368440 h 1088384"/>
                    <a:gd name="connsiteX261" fmla="*/ 588180 w 656583"/>
                    <a:gd name="connsiteY261" fmla="*/ 367989 h 1088384"/>
                    <a:gd name="connsiteX262" fmla="*/ 587400 w 656583"/>
                    <a:gd name="connsiteY262" fmla="*/ 367049 h 1088384"/>
                    <a:gd name="connsiteX263" fmla="*/ 585888 w 656583"/>
                    <a:gd name="connsiteY263" fmla="*/ 365231 h 1088384"/>
                    <a:gd name="connsiteX264" fmla="*/ 584523 w 656583"/>
                    <a:gd name="connsiteY264" fmla="*/ 366988 h 1088384"/>
                    <a:gd name="connsiteX265" fmla="*/ 581633 w 656583"/>
                    <a:gd name="connsiteY265" fmla="*/ 370710 h 1088384"/>
                    <a:gd name="connsiteX266" fmla="*/ 580451 w 656583"/>
                    <a:gd name="connsiteY266" fmla="*/ 371723 h 1088384"/>
                    <a:gd name="connsiteX267" fmla="*/ 578988 w 656583"/>
                    <a:gd name="connsiteY267" fmla="*/ 372955 h 1088384"/>
                    <a:gd name="connsiteX268" fmla="*/ 576793 w 656583"/>
                    <a:gd name="connsiteY268" fmla="*/ 374835 h 1088384"/>
                    <a:gd name="connsiteX269" fmla="*/ 575318 w 656583"/>
                    <a:gd name="connsiteY269" fmla="*/ 376080 h 1088384"/>
                    <a:gd name="connsiteX270" fmla="*/ 574124 w 656583"/>
                    <a:gd name="connsiteY270" fmla="*/ 376934 h 1088384"/>
                    <a:gd name="connsiteX271" fmla="*/ 573331 w 656583"/>
                    <a:gd name="connsiteY271" fmla="*/ 377507 h 1088384"/>
                    <a:gd name="connsiteX272" fmla="*/ 569357 w 656583"/>
                    <a:gd name="connsiteY272" fmla="*/ 380338 h 1088384"/>
                    <a:gd name="connsiteX273" fmla="*/ 567760 w 656583"/>
                    <a:gd name="connsiteY273" fmla="*/ 381485 h 1088384"/>
                    <a:gd name="connsiteX274" fmla="*/ 566370 w 656583"/>
                    <a:gd name="connsiteY274" fmla="*/ 382669 h 1088384"/>
                    <a:gd name="connsiteX275" fmla="*/ 565431 w 656583"/>
                    <a:gd name="connsiteY275" fmla="*/ 383462 h 1088384"/>
                    <a:gd name="connsiteX276" fmla="*/ 564054 w 656583"/>
                    <a:gd name="connsiteY276" fmla="*/ 384622 h 1088384"/>
                    <a:gd name="connsiteX277" fmla="*/ 560324 w 656583"/>
                    <a:gd name="connsiteY277" fmla="*/ 387782 h 1088384"/>
                    <a:gd name="connsiteX278" fmla="*/ 559019 w 656583"/>
                    <a:gd name="connsiteY278" fmla="*/ 388893 h 1088384"/>
                    <a:gd name="connsiteX279" fmla="*/ 558336 w 656583"/>
                    <a:gd name="connsiteY279" fmla="*/ 389429 h 1088384"/>
                    <a:gd name="connsiteX280" fmla="*/ 556264 w 656583"/>
                    <a:gd name="connsiteY280" fmla="*/ 391028 h 1088384"/>
                    <a:gd name="connsiteX281" fmla="*/ 550924 w 656583"/>
                    <a:gd name="connsiteY281" fmla="*/ 395177 h 1088384"/>
                    <a:gd name="connsiteX282" fmla="*/ 549620 w 656583"/>
                    <a:gd name="connsiteY282" fmla="*/ 396153 h 1088384"/>
                    <a:gd name="connsiteX283" fmla="*/ 546962 w 656583"/>
                    <a:gd name="connsiteY283" fmla="*/ 398130 h 1088384"/>
                    <a:gd name="connsiteX284" fmla="*/ 546304 w 656583"/>
                    <a:gd name="connsiteY284" fmla="*/ 398728 h 1088384"/>
                    <a:gd name="connsiteX285" fmla="*/ 545633 w 656583"/>
                    <a:gd name="connsiteY285" fmla="*/ 399863 h 1088384"/>
                    <a:gd name="connsiteX286" fmla="*/ 543427 w 656583"/>
                    <a:gd name="connsiteY286" fmla="*/ 403682 h 1088384"/>
                    <a:gd name="connsiteX287" fmla="*/ 542781 w 656583"/>
                    <a:gd name="connsiteY287" fmla="*/ 404781 h 1088384"/>
                    <a:gd name="connsiteX288" fmla="*/ 542830 w 656583"/>
                    <a:gd name="connsiteY288" fmla="*/ 406416 h 1088384"/>
                    <a:gd name="connsiteX289" fmla="*/ 542854 w 656583"/>
                    <a:gd name="connsiteY289" fmla="*/ 407636 h 1088384"/>
                    <a:gd name="connsiteX290" fmla="*/ 542890 w 656583"/>
                    <a:gd name="connsiteY290" fmla="*/ 409113 h 1088384"/>
                    <a:gd name="connsiteX291" fmla="*/ 543524 w 656583"/>
                    <a:gd name="connsiteY291" fmla="*/ 410516 h 1088384"/>
                    <a:gd name="connsiteX292" fmla="*/ 545097 w 656583"/>
                    <a:gd name="connsiteY292" fmla="*/ 413994 h 1088384"/>
                    <a:gd name="connsiteX293" fmla="*/ 545902 w 656583"/>
                    <a:gd name="connsiteY293" fmla="*/ 415788 h 1088384"/>
                    <a:gd name="connsiteX294" fmla="*/ 546548 w 656583"/>
                    <a:gd name="connsiteY294" fmla="*/ 417227 h 1088384"/>
                    <a:gd name="connsiteX295" fmla="*/ 547718 w 656583"/>
                    <a:gd name="connsiteY295" fmla="*/ 418826 h 1088384"/>
                    <a:gd name="connsiteX296" fmla="*/ 548596 w 656583"/>
                    <a:gd name="connsiteY296" fmla="*/ 420022 h 1088384"/>
                    <a:gd name="connsiteX297" fmla="*/ 550363 w 656583"/>
                    <a:gd name="connsiteY297" fmla="*/ 422438 h 1088384"/>
                    <a:gd name="connsiteX298" fmla="*/ 550656 w 656583"/>
                    <a:gd name="connsiteY298" fmla="*/ 422841 h 1088384"/>
                    <a:gd name="connsiteX299" fmla="*/ 551863 w 656583"/>
                    <a:gd name="connsiteY299" fmla="*/ 424427 h 1088384"/>
                    <a:gd name="connsiteX300" fmla="*/ 553984 w 656583"/>
                    <a:gd name="connsiteY300" fmla="*/ 427222 h 1088384"/>
                    <a:gd name="connsiteX301" fmla="*/ 555069 w 656583"/>
                    <a:gd name="connsiteY301" fmla="*/ 428381 h 1088384"/>
                    <a:gd name="connsiteX302" fmla="*/ 556520 w 656583"/>
                    <a:gd name="connsiteY302" fmla="*/ 429894 h 1088384"/>
                    <a:gd name="connsiteX303" fmla="*/ 557837 w 656583"/>
                    <a:gd name="connsiteY303" fmla="*/ 432591 h 1088384"/>
                    <a:gd name="connsiteX304" fmla="*/ 559385 w 656583"/>
                    <a:gd name="connsiteY304" fmla="*/ 435788 h 1088384"/>
                    <a:gd name="connsiteX305" fmla="*/ 561482 w 656583"/>
                    <a:gd name="connsiteY305" fmla="*/ 438778 h 1088384"/>
                    <a:gd name="connsiteX306" fmla="*/ 562969 w 656583"/>
                    <a:gd name="connsiteY306" fmla="*/ 440913 h 1088384"/>
                    <a:gd name="connsiteX307" fmla="*/ 563713 w 656583"/>
                    <a:gd name="connsiteY307" fmla="*/ 442914 h 1088384"/>
                    <a:gd name="connsiteX308" fmla="*/ 564200 w 656583"/>
                    <a:gd name="connsiteY308" fmla="*/ 444232 h 1088384"/>
                    <a:gd name="connsiteX309" fmla="*/ 565529 w 656583"/>
                    <a:gd name="connsiteY309" fmla="*/ 447808 h 1088384"/>
                    <a:gd name="connsiteX310" fmla="*/ 565822 w 656583"/>
                    <a:gd name="connsiteY310" fmla="*/ 448699 h 1088384"/>
                    <a:gd name="connsiteX311" fmla="*/ 567285 w 656583"/>
                    <a:gd name="connsiteY311" fmla="*/ 453568 h 1088384"/>
                    <a:gd name="connsiteX312" fmla="*/ 567772 w 656583"/>
                    <a:gd name="connsiteY312" fmla="*/ 455191 h 1088384"/>
                    <a:gd name="connsiteX313" fmla="*/ 567821 w 656583"/>
                    <a:gd name="connsiteY313" fmla="*/ 457058 h 1088384"/>
                    <a:gd name="connsiteX314" fmla="*/ 567870 w 656583"/>
                    <a:gd name="connsiteY314" fmla="*/ 459413 h 1088384"/>
                    <a:gd name="connsiteX315" fmla="*/ 567943 w 656583"/>
                    <a:gd name="connsiteY315" fmla="*/ 462049 h 1088384"/>
                    <a:gd name="connsiteX316" fmla="*/ 567979 w 656583"/>
                    <a:gd name="connsiteY316" fmla="*/ 463635 h 1088384"/>
                    <a:gd name="connsiteX317" fmla="*/ 567662 w 656583"/>
                    <a:gd name="connsiteY317" fmla="*/ 465624 h 1088384"/>
                    <a:gd name="connsiteX318" fmla="*/ 567175 w 656583"/>
                    <a:gd name="connsiteY318" fmla="*/ 468602 h 1088384"/>
                    <a:gd name="connsiteX319" fmla="*/ 566590 w 656583"/>
                    <a:gd name="connsiteY319" fmla="*/ 472262 h 1088384"/>
                    <a:gd name="connsiteX320" fmla="*/ 566260 w 656583"/>
                    <a:gd name="connsiteY320" fmla="*/ 474349 h 1088384"/>
                    <a:gd name="connsiteX321" fmla="*/ 566090 w 656583"/>
                    <a:gd name="connsiteY321" fmla="*/ 475984 h 1088384"/>
                    <a:gd name="connsiteX322" fmla="*/ 565980 w 656583"/>
                    <a:gd name="connsiteY322" fmla="*/ 477070 h 1088384"/>
                    <a:gd name="connsiteX323" fmla="*/ 565870 w 656583"/>
                    <a:gd name="connsiteY323" fmla="*/ 478144 h 1088384"/>
                    <a:gd name="connsiteX324" fmla="*/ 565651 w 656583"/>
                    <a:gd name="connsiteY324" fmla="*/ 480328 h 1088384"/>
                    <a:gd name="connsiteX325" fmla="*/ 565919 w 656583"/>
                    <a:gd name="connsiteY325" fmla="*/ 482513 h 1088384"/>
                    <a:gd name="connsiteX326" fmla="*/ 566041 w 656583"/>
                    <a:gd name="connsiteY326" fmla="*/ 483501 h 1088384"/>
                    <a:gd name="connsiteX327" fmla="*/ 566126 w 656583"/>
                    <a:gd name="connsiteY327" fmla="*/ 484172 h 1088384"/>
                    <a:gd name="connsiteX328" fmla="*/ 566882 w 656583"/>
                    <a:gd name="connsiteY328" fmla="*/ 489834 h 1088384"/>
                    <a:gd name="connsiteX329" fmla="*/ 567455 w 656583"/>
                    <a:gd name="connsiteY329" fmla="*/ 494167 h 1088384"/>
                    <a:gd name="connsiteX330" fmla="*/ 567687 w 656583"/>
                    <a:gd name="connsiteY330" fmla="*/ 496973 h 1088384"/>
                    <a:gd name="connsiteX331" fmla="*/ 567809 w 656583"/>
                    <a:gd name="connsiteY331" fmla="*/ 498377 h 1088384"/>
                    <a:gd name="connsiteX332" fmla="*/ 568357 w 656583"/>
                    <a:gd name="connsiteY332" fmla="*/ 499816 h 1088384"/>
                    <a:gd name="connsiteX333" fmla="*/ 568711 w 656583"/>
                    <a:gd name="connsiteY333" fmla="*/ 500732 h 1088384"/>
                    <a:gd name="connsiteX334" fmla="*/ 569138 w 656583"/>
                    <a:gd name="connsiteY334" fmla="*/ 501818 h 1088384"/>
                    <a:gd name="connsiteX335" fmla="*/ 569759 w 656583"/>
                    <a:gd name="connsiteY335" fmla="*/ 502599 h 1088384"/>
                    <a:gd name="connsiteX336" fmla="*/ 571807 w 656583"/>
                    <a:gd name="connsiteY336" fmla="*/ 505088 h 1088384"/>
                    <a:gd name="connsiteX337" fmla="*/ 566931 w 656583"/>
                    <a:gd name="connsiteY337" fmla="*/ 507614 h 1088384"/>
                    <a:gd name="connsiteX338" fmla="*/ 563237 w 656583"/>
                    <a:gd name="connsiteY338" fmla="*/ 509505 h 1088384"/>
                    <a:gd name="connsiteX339" fmla="*/ 560811 w 656583"/>
                    <a:gd name="connsiteY339" fmla="*/ 510335 h 1088384"/>
                    <a:gd name="connsiteX340" fmla="*/ 559251 w 656583"/>
                    <a:gd name="connsiteY340" fmla="*/ 510860 h 1088384"/>
                    <a:gd name="connsiteX341" fmla="*/ 557800 w 656583"/>
                    <a:gd name="connsiteY341" fmla="*/ 512385 h 1088384"/>
                    <a:gd name="connsiteX342" fmla="*/ 557325 w 656583"/>
                    <a:gd name="connsiteY342" fmla="*/ 512873 h 1088384"/>
                    <a:gd name="connsiteX343" fmla="*/ 556691 w 656583"/>
                    <a:gd name="connsiteY343" fmla="*/ 513557 h 1088384"/>
                    <a:gd name="connsiteX344" fmla="*/ 556203 w 656583"/>
                    <a:gd name="connsiteY344" fmla="*/ 514399 h 1088384"/>
                    <a:gd name="connsiteX345" fmla="*/ 555581 w 656583"/>
                    <a:gd name="connsiteY345" fmla="*/ 515497 h 1088384"/>
                    <a:gd name="connsiteX346" fmla="*/ 554911 w 656583"/>
                    <a:gd name="connsiteY346" fmla="*/ 516681 h 1088384"/>
                    <a:gd name="connsiteX347" fmla="*/ 554594 w 656583"/>
                    <a:gd name="connsiteY347" fmla="*/ 517889 h 1088384"/>
                    <a:gd name="connsiteX348" fmla="*/ 553497 w 656583"/>
                    <a:gd name="connsiteY348" fmla="*/ 522026 h 1088384"/>
                    <a:gd name="connsiteX349" fmla="*/ 552375 w 656583"/>
                    <a:gd name="connsiteY349" fmla="*/ 526236 h 1088384"/>
                    <a:gd name="connsiteX350" fmla="*/ 551461 w 656583"/>
                    <a:gd name="connsiteY350" fmla="*/ 529225 h 1088384"/>
                    <a:gd name="connsiteX351" fmla="*/ 550559 w 656583"/>
                    <a:gd name="connsiteY351" fmla="*/ 534131 h 1088384"/>
                    <a:gd name="connsiteX352" fmla="*/ 550254 w 656583"/>
                    <a:gd name="connsiteY352" fmla="*/ 535815 h 1088384"/>
                    <a:gd name="connsiteX353" fmla="*/ 551583 w 656583"/>
                    <a:gd name="connsiteY353" fmla="*/ 538658 h 1088384"/>
                    <a:gd name="connsiteX354" fmla="*/ 552777 w 656583"/>
                    <a:gd name="connsiteY354" fmla="*/ 541208 h 1088384"/>
                    <a:gd name="connsiteX355" fmla="*/ 553192 w 656583"/>
                    <a:gd name="connsiteY355" fmla="*/ 542478 h 1088384"/>
                    <a:gd name="connsiteX356" fmla="*/ 553679 w 656583"/>
                    <a:gd name="connsiteY356" fmla="*/ 543991 h 1088384"/>
                    <a:gd name="connsiteX357" fmla="*/ 553838 w 656583"/>
                    <a:gd name="connsiteY357" fmla="*/ 544503 h 1088384"/>
                    <a:gd name="connsiteX358" fmla="*/ 554508 w 656583"/>
                    <a:gd name="connsiteY358" fmla="*/ 546541 h 1088384"/>
                    <a:gd name="connsiteX359" fmla="*/ 554399 w 656583"/>
                    <a:gd name="connsiteY359" fmla="*/ 548457 h 1088384"/>
                    <a:gd name="connsiteX360" fmla="*/ 554350 w 656583"/>
                    <a:gd name="connsiteY360" fmla="*/ 549360 h 1088384"/>
                    <a:gd name="connsiteX361" fmla="*/ 554204 w 656583"/>
                    <a:gd name="connsiteY361" fmla="*/ 552081 h 1088384"/>
                    <a:gd name="connsiteX362" fmla="*/ 554106 w 656583"/>
                    <a:gd name="connsiteY362" fmla="*/ 553802 h 1088384"/>
                    <a:gd name="connsiteX363" fmla="*/ 553326 w 656583"/>
                    <a:gd name="connsiteY363" fmla="*/ 556840 h 1088384"/>
                    <a:gd name="connsiteX364" fmla="*/ 552582 w 656583"/>
                    <a:gd name="connsiteY364" fmla="*/ 559769 h 1088384"/>
                    <a:gd name="connsiteX365" fmla="*/ 552753 w 656583"/>
                    <a:gd name="connsiteY365" fmla="*/ 561880 h 1088384"/>
                    <a:gd name="connsiteX366" fmla="*/ 553180 w 656583"/>
                    <a:gd name="connsiteY366" fmla="*/ 567115 h 1088384"/>
                    <a:gd name="connsiteX367" fmla="*/ 553301 w 656583"/>
                    <a:gd name="connsiteY367" fmla="*/ 568689 h 1088384"/>
                    <a:gd name="connsiteX368" fmla="*/ 554033 w 656583"/>
                    <a:gd name="connsiteY368" fmla="*/ 570703 h 1088384"/>
                    <a:gd name="connsiteX369" fmla="*/ 558068 w 656583"/>
                    <a:gd name="connsiteY369" fmla="*/ 581807 h 1088384"/>
                    <a:gd name="connsiteX370" fmla="*/ 558410 w 656583"/>
                    <a:gd name="connsiteY370" fmla="*/ 582747 h 1088384"/>
                    <a:gd name="connsiteX371" fmla="*/ 559263 w 656583"/>
                    <a:gd name="connsiteY371" fmla="*/ 585090 h 1088384"/>
                    <a:gd name="connsiteX372" fmla="*/ 559653 w 656583"/>
                    <a:gd name="connsiteY372" fmla="*/ 586066 h 1088384"/>
                    <a:gd name="connsiteX373" fmla="*/ 560226 w 656583"/>
                    <a:gd name="connsiteY373" fmla="*/ 587531 h 1088384"/>
                    <a:gd name="connsiteX374" fmla="*/ 564261 w 656583"/>
                    <a:gd name="connsiteY374" fmla="*/ 597781 h 1088384"/>
                    <a:gd name="connsiteX375" fmla="*/ 566431 w 656583"/>
                    <a:gd name="connsiteY375" fmla="*/ 603272 h 1088384"/>
                    <a:gd name="connsiteX376" fmla="*/ 567394 w 656583"/>
                    <a:gd name="connsiteY376" fmla="*/ 605725 h 1088384"/>
                    <a:gd name="connsiteX377" fmla="*/ 567809 w 656583"/>
                    <a:gd name="connsiteY377" fmla="*/ 606896 h 1088384"/>
                    <a:gd name="connsiteX378" fmla="*/ 568150 w 656583"/>
                    <a:gd name="connsiteY378" fmla="*/ 607897 h 1088384"/>
                    <a:gd name="connsiteX379" fmla="*/ 570186 w 656583"/>
                    <a:gd name="connsiteY379" fmla="*/ 613815 h 1088384"/>
                    <a:gd name="connsiteX380" fmla="*/ 570552 w 656583"/>
                    <a:gd name="connsiteY380" fmla="*/ 614987 h 1088384"/>
                    <a:gd name="connsiteX381" fmla="*/ 570613 w 656583"/>
                    <a:gd name="connsiteY381" fmla="*/ 615731 h 1088384"/>
                    <a:gd name="connsiteX382" fmla="*/ 571015 w 656583"/>
                    <a:gd name="connsiteY382" fmla="*/ 620039 h 1088384"/>
                    <a:gd name="connsiteX383" fmla="*/ 570917 w 656583"/>
                    <a:gd name="connsiteY383" fmla="*/ 622479 h 1088384"/>
                    <a:gd name="connsiteX384" fmla="*/ 570259 w 656583"/>
                    <a:gd name="connsiteY384" fmla="*/ 623883 h 1088384"/>
                    <a:gd name="connsiteX385" fmla="*/ 570040 w 656583"/>
                    <a:gd name="connsiteY385" fmla="*/ 624359 h 1088384"/>
                    <a:gd name="connsiteX386" fmla="*/ 569674 w 656583"/>
                    <a:gd name="connsiteY386" fmla="*/ 625164 h 1088384"/>
                    <a:gd name="connsiteX387" fmla="*/ 569089 w 656583"/>
                    <a:gd name="connsiteY387" fmla="*/ 626421 h 1088384"/>
                    <a:gd name="connsiteX388" fmla="*/ 568114 w 656583"/>
                    <a:gd name="connsiteY388" fmla="*/ 627568 h 1088384"/>
                    <a:gd name="connsiteX389" fmla="*/ 564798 w 656583"/>
                    <a:gd name="connsiteY389" fmla="*/ 631424 h 1088384"/>
                    <a:gd name="connsiteX390" fmla="*/ 562749 w 656583"/>
                    <a:gd name="connsiteY390" fmla="*/ 634011 h 1088384"/>
                    <a:gd name="connsiteX391" fmla="*/ 562164 w 656583"/>
                    <a:gd name="connsiteY391" fmla="*/ 634743 h 1088384"/>
                    <a:gd name="connsiteX392" fmla="*/ 559604 w 656583"/>
                    <a:gd name="connsiteY392" fmla="*/ 637953 h 1088384"/>
                    <a:gd name="connsiteX393" fmla="*/ 558324 w 656583"/>
                    <a:gd name="connsiteY393" fmla="*/ 639551 h 1088384"/>
                    <a:gd name="connsiteX394" fmla="*/ 557459 w 656583"/>
                    <a:gd name="connsiteY394" fmla="*/ 641430 h 1088384"/>
                    <a:gd name="connsiteX395" fmla="*/ 554642 w 656583"/>
                    <a:gd name="connsiteY395" fmla="*/ 647520 h 1088384"/>
                    <a:gd name="connsiteX396" fmla="*/ 553996 w 656583"/>
                    <a:gd name="connsiteY396" fmla="*/ 648923 h 1088384"/>
                    <a:gd name="connsiteX397" fmla="*/ 553777 w 656583"/>
                    <a:gd name="connsiteY397" fmla="*/ 649399 h 1088384"/>
                    <a:gd name="connsiteX398" fmla="*/ 553387 w 656583"/>
                    <a:gd name="connsiteY398" fmla="*/ 650314 h 1088384"/>
                    <a:gd name="connsiteX399" fmla="*/ 552302 w 656583"/>
                    <a:gd name="connsiteY399" fmla="*/ 652816 h 1088384"/>
                    <a:gd name="connsiteX400" fmla="*/ 551595 w 656583"/>
                    <a:gd name="connsiteY400" fmla="*/ 654488 h 1088384"/>
                    <a:gd name="connsiteX401" fmla="*/ 551375 w 656583"/>
                    <a:gd name="connsiteY401" fmla="*/ 654976 h 1088384"/>
                    <a:gd name="connsiteX402" fmla="*/ 550559 w 656583"/>
                    <a:gd name="connsiteY402" fmla="*/ 656891 h 1088384"/>
                    <a:gd name="connsiteX403" fmla="*/ 550132 w 656583"/>
                    <a:gd name="connsiteY403" fmla="*/ 658685 h 1088384"/>
                    <a:gd name="connsiteX404" fmla="*/ 550010 w 656583"/>
                    <a:gd name="connsiteY404" fmla="*/ 659186 h 1088384"/>
                    <a:gd name="connsiteX405" fmla="*/ 549839 w 656583"/>
                    <a:gd name="connsiteY405" fmla="*/ 659942 h 1088384"/>
                    <a:gd name="connsiteX406" fmla="*/ 549449 w 656583"/>
                    <a:gd name="connsiteY406" fmla="*/ 661541 h 1088384"/>
                    <a:gd name="connsiteX407" fmla="*/ 548888 w 656583"/>
                    <a:gd name="connsiteY407" fmla="*/ 663932 h 1088384"/>
                    <a:gd name="connsiteX408" fmla="*/ 548474 w 656583"/>
                    <a:gd name="connsiteY408" fmla="*/ 665665 h 1088384"/>
                    <a:gd name="connsiteX409" fmla="*/ 548242 w 656583"/>
                    <a:gd name="connsiteY409" fmla="*/ 668362 h 1088384"/>
                    <a:gd name="connsiteX410" fmla="*/ 547791 w 656583"/>
                    <a:gd name="connsiteY410" fmla="*/ 673756 h 1088384"/>
                    <a:gd name="connsiteX411" fmla="*/ 547608 w 656583"/>
                    <a:gd name="connsiteY411" fmla="*/ 675879 h 1088384"/>
                    <a:gd name="connsiteX412" fmla="*/ 547474 w 656583"/>
                    <a:gd name="connsiteY412" fmla="*/ 677441 h 1088384"/>
                    <a:gd name="connsiteX413" fmla="*/ 547426 w 656583"/>
                    <a:gd name="connsiteY413" fmla="*/ 678002 h 1088384"/>
                    <a:gd name="connsiteX414" fmla="*/ 547462 w 656583"/>
                    <a:gd name="connsiteY414" fmla="*/ 680724 h 1088384"/>
                    <a:gd name="connsiteX415" fmla="*/ 547560 w 656583"/>
                    <a:gd name="connsiteY415" fmla="*/ 687264 h 1088384"/>
                    <a:gd name="connsiteX416" fmla="*/ 547596 w 656583"/>
                    <a:gd name="connsiteY416" fmla="*/ 689436 h 1088384"/>
                    <a:gd name="connsiteX417" fmla="*/ 547218 w 656583"/>
                    <a:gd name="connsiteY417" fmla="*/ 691438 h 1088384"/>
                    <a:gd name="connsiteX418" fmla="*/ 546340 w 656583"/>
                    <a:gd name="connsiteY418" fmla="*/ 696063 h 1088384"/>
                    <a:gd name="connsiteX419" fmla="*/ 546243 w 656583"/>
                    <a:gd name="connsiteY419" fmla="*/ 696575 h 1088384"/>
                    <a:gd name="connsiteX420" fmla="*/ 546023 w 656583"/>
                    <a:gd name="connsiteY420" fmla="*/ 697454 h 1088384"/>
                    <a:gd name="connsiteX421" fmla="*/ 544585 w 656583"/>
                    <a:gd name="connsiteY421" fmla="*/ 703311 h 1088384"/>
                    <a:gd name="connsiteX422" fmla="*/ 544183 w 656583"/>
                    <a:gd name="connsiteY422" fmla="*/ 704934 h 1088384"/>
                    <a:gd name="connsiteX423" fmla="*/ 543244 w 656583"/>
                    <a:gd name="connsiteY423" fmla="*/ 706777 h 1088384"/>
                    <a:gd name="connsiteX424" fmla="*/ 542378 w 656583"/>
                    <a:gd name="connsiteY424" fmla="*/ 708473 h 1088384"/>
                    <a:gd name="connsiteX425" fmla="*/ 541452 w 656583"/>
                    <a:gd name="connsiteY425" fmla="*/ 709632 h 1088384"/>
                    <a:gd name="connsiteX426" fmla="*/ 538941 w 656583"/>
                    <a:gd name="connsiteY426" fmla="*/ 712732 h 1088384"/>
                    <a:gd name="connsiteX427" fmla="*/ 538611 w 656583"/>
                    <a:gd name="connsiteY427" fmla="*/ 713110 h 1088384"/>
                    <a:gd name="connsiteX428" fmla="*/ 535649 w 656583"/>
                    <a:gd name="connsiteY428" fmla="*/ 716576 h 1088384"/>
                    <a:gd name="connsiteX429" fmla="*/ 535320 w 656583"/>
                    <a:gd name="connsiteY429" fmla="*/ 716966 h 1088384"/>
                    <a:gd name="connsiteX430" fmla="*/ 534649 w 656583"/>
                    <a:gd name="connsiteY430" fmla="*/ 717747 h 1088384"/>
                    <a:gd name="connsiteX431" fmla="*/ 533589 w 656583"/>
                    <a:gd name="connsiteY431" fmla="*/ 718919 h 1088384"/>
                    <a:gd name="connsiteX432" fmla="*/ 529956 w 656583"/>
                    <a:gd name="connsiteY432" fmla="*/ 722958 h 1088384"/>
                    <a:gd name="connsiteX433" fmla="*/ 529102 w 656583"/>
                    <a:gd name="connsiteY433" fmla="*/ 723897 h 1088384"/>
                    <a:gd name="connsiteX434" fmla="*/ 528530 w 656583"/>
                    <a:gd name="connsiteY434" fmla="*/ 724629 h 1088384"/>
                    <a:gd name="connsiteX435" fmla="*/ 527103 w 656583"/>
                    <a:gd name="connsiteY435" fmla="*/ 726448 h 1088384"/>
                    <a:gd name="connsiteX436" fmla="*/ 526067 w 656583"/>
                    <a:gd name="connsiteY436" fmla="*/ 727766 h 1088384"/>
                    <a:gd name="connsiteX437" fmla="*/ 524677 w 656583"/>
                    <a:gd name="connsiteY437" fmla="*/ 731012 h 1088384"/>
                    <a:gd name="connsiteX438" fmla="*/ 524116 w 656583"/>
                    <a:gd name="connsiteY438" fmla="*/ 732756 h 1088384"/>
                    <a:gd name="connsiteX439" fmla="*/ 523263 w 656583"/>
                    <a:gd name="connsiteY439" fmla="*/ 735453 h 1088384"/>
                    <a:gd name="connsiteX440" fmla="*/ 522373 w 656583"/>
                    <a:gd name="connsiteY440" fmla="*/ 736759 h 1088384"/>
                    <a:gd name="connsiteX441" fmla="*/ 520642 w 656583"/>
                    <a:gd name="connsiteY441" fmla="*/ 739273 h 1088384"/>
                    <a:gd name="connsiteX442" fmla="*/ 519764 w 656583"/>
                    <a:gd name="connsiteY442" fmla="*/ 740554 h 1088384"/>
                    <a:gd name="connsiteX443" fmla="*/ 517899 w 656583"/>
                    <a:gd name="connsiteY443" fmla="*/ 741482 h 1088384"/>
                    <a:gd name="connsiteX444" fmla="*/ 516387 w 656583"/>
                    <a:gd name="connsiteY444" fmla="*/ 742275 h 1088384"/>
                    <a:gd name="connsiteX445" fmla="*/ 514498 w 656583"/>
                    <a:gd name="connsiteY445" fmla="*/ 743178 h 1088384"/>
                    <a:gd name="connsiteX446" fmla="*/ 513583 w 656583"/>
                    <a:gd name="connsiteY446" fmla="*/ 743642 h 1088384"/>
                    <a:gd name="connsiteX447" fmla="*/ 512949 w 656583"/>
                    <a:gd name="connsiteY447" fmla="*/ 744117 h 1088384"/>
                    <a:gd name="connsiteX448" fmla="*/ 511730 w 656583"/>
                    <a:gd name="connsiteY448" fmla="*/ 745057 h 1088384"/>
                    <a:gd name="connsiteX449" fmla="*/ 510633 w 656583"/>
                    <a:gd name="connsiteY449" fmla="*/ 745911 h 1088384"/>
                    <a:gd name="connsiteX450" fmla="*/ 509743 w 656583"/>
                    <a:gd name="connsiteY450" fmla="*/ 747632 h 1088384"/>
                    <a:gd name="connsiteX451" fmla="*/ 508390 w 656583"/>
                    <a:gd name="connsiteY451" fmla="*/ 750231 h 1088384"/>
                    <a:gd name="connsiteX452" fmla="*/ 505550 w 656583"/>
                    <a:gd name="connsiteY452" fmla="*/ 756113 h 1088384"/>
                    <a:gd name="connsiteX453" fmla="*/ 504782 w 656583"/>
                    <a:gd name="connsiteY453" fmla="*/ 757699 h 1088384"/>
                    <a:gd name="connsiteX454" fmla="*/ 504123 w 656583"/>
                    <a:gd name="connsiteY454" fmla="*/ 759566 h 1088384"/>
                    <a:gd name="connsiteX455" fmla="*/ 503136 w 656583"/>
                    <a:gd name="connsiteY455" fmla="*/ 762373 h 1088384"/>
                    <a:gd name="connsiteX456" fmla="*/ 498991 w 656583"/>
                    <a:gd name="connsiteY456" fmla="*/ 774112 h 1088384"/>
                    <a:gd name="connsiteX457" fmla="*/ 498625 w 656583"/>
                    <a:gd name="connsiteY457" fmla="*/ 775125 h 1088384"/>
                    <a:gd name="connsiteX458" fmla="*/ 496589 w 656583"/>
                    <a:gd name="connsiteY458" fmla="*/ 780775 h 1088384"/>
                    <a:gd name="connsiteX459" fmla="*/ 495980 w 656583"/>
                    <a:gd name="connsiteY459" fmla="*/ 782447 h 1088384"/>
                    <a:gd name="connsiteX460" fmla="*/ 495334 w 656583"/>
                    <a:gd name="connsiteY460" fmla="*/ 784240 h 1088384"/>
                    <a:gd name="connsiteX461" fmla="*/ 494346 w 656583"/>
                    <a:gd name="connsiteY461" fmla="*/ 785351 h 1088384"/>
                    <a:gd name="connsiteX462" fmla="*/ 491262 w 656583"/>
                    <a:gd name="connsiteY462" fmla="*/ 788890 h 1088384"/>
                    <a:gd name="connsiteX463" fmla="*/ 490384 w 656583"/>
                    <a:gd name="connsiteY463" fmla="*/ 789622 h 1088384"/>
                    <a:gd name="connsiteX464" fmla="*/ 488958 w 656583"/>
                    <a:gd name="connsiteY464" fmla="*/ 790757 h 1088384"/>
                    <a:gd name="connsiteX465" fmla="*/ 487336 w 656583"/>
                    <a:gd name="connsiteY465" fmla="*/ 790513 h 1088384"/>
                    <a:gd name="connsiteX466" fmla="*/ 485179 w 656583"/>
                    <a:gd name="connsiteY466" fmla="*/ 790195 h 1088384"/>
                    <a:gd name="connsiteX467" fmla="*/ 484569 w 656583"/>
                    <a:gd name="connsiteY467" fmla="*/ 790110 h 1088384"/>
                    <a:gd name="connsiteX468" fmla="*/ 483752 w 656583"/>
                    <a:gd name="connsiteY468" fmla="*/ 789793 h 1088384"/>
                    <a:gd name="connsiteX469" fmla="*/ 478632 w 656583"/>
                    <a:gd name="connsiteY469" fmla="*/ 787755 h 1088384"/>
                    <a:gd name="connsiteX470" fmla="*/ 477498 w 656583"/>
                    <a:gd name="connsiteY470" fmla="*/ 787303 h 1088384"/>
                    <a:gd name="connsiteX471" fmla="*/ 476157 w 656583"/>
                    <a:gd name="connsiteY471" fmla="*/ 786608 h 1088384"/>
                    <a:gd name="connsiteX472" fmla="*/ 474828 w 656583"/>
                    <a:gd name="connsiteY472" fmla="*/ 785912 h 1088384"/>
                    <a:gd name="connsiteX473" fmla="*/ 468599 w 656583"/>
                    <a:gd name="connsiteY473" fmla="*/ 782654 h 1088384"/>
                    <a:gd name="connsiteX474" fmla="*/ 466819 w 656583"/>
                    <a:gd name="connsiteY474" fmla="*/ 781714 h 1088384"/>
                    <a:gd name="connsiteX475" fmla="*/ 464600 w 656583"/>
                    <a:gd name="connsiteY475" fmla="*/ 780555 h 1088384"/>
                    <a:gd name="connsiteX476" fmla="*/ 463223 w 656583"/>
                    <a:gd name="connsiteY476" fmla="*/ 780067 h 1088384"/>
                    <a:gd name="connsiteX477" fmla="*/ 454019 w 656583"/>
                    <a:gd name="connsiteY477" fmla="*/ 776833 h 1088384"/>
                    <a:gd name="connsiteX478" fmla="*/ 453092 w 656583"/>
                    <a:gd name="connsiteY478" fmla="*/ 776516 h 1088384"/>
                    <a:gd name="connsiteX479" fmla="*/ 452385 w 656583"/>
                    <a:gd name="connsiteY479" fmla="*/ 776260 h 1088384"/>
                    <a:gd name="connsiteX480" fmla="*/ 450983 w 656583"/>
                    <a:gd name="connsiteY480" fmla="*/ 776284 h 1088384"/>
                    <a:gd name="connsiteX481" fmla="*/ 447594 w 656583"/>
                    <a:gd name="connsiteY481" fmla="*/ 776333 h 1088384"/>
                    <a:gd name="connsiteX482" fmla="*/ 446350 w 656583"/>
                    <a:gd name="connsiteY482" fmla="*/ 776345 h 1088384"/>
                    <a:gd name="connsiteX483" fmla="*/ 444973 w 656583"/>
                    <a:gd name="connsiteY483" fmla="*/ 776675 h 1088384"/>
                    <a:gd name="connsiteX484" fmla="*/ 438975 w 656583"/>
                    <a:gd name="connsiteY484" fmla="*/ 778078 h 1088384"/>
                    <a:gd name="connsiteX485" fmla="*/ 438499 w 656583"/>
                    <a:gd name="connsiteY485" fmla="*/ 778200 h 1088384"/>
                    <a:gd name="connsiteX486" fmla="*/ 436585 w 656583"/>
                    <a:gd name="connsiteY486" fmla="*/ 778651 h 1088384"/>
                    <a:gd name="connsiteX487" fmla="*/ 433452 w 656583"/>
                    <a:gd name="connsiteY487" fmla="*/ 780018 h 1088384"/>
                    <a:gd name="connsiteX488" fmla="*/ 431660 w 656583"/>
                    <a:gd name="connsiteY488" fmla="*/ 780799 h 1088384"/>
                    <a:gd name="connsiteX489" fmla="*/ 429417 w 656583"/>
                    <a:gd name="connsiteY489" fmla="*/ 780909 h 1088384"/>
                    <a:gd name="connsiteX490" fmla="*/ 428527 w 656583"/>
                    <a:gd name="connsiteY490" fmla="*/ 780946 h 1088384"/>
                    <a:gd name="connsiteX491" fmla="*/ 427540 w 656583"/>
                    <a:gd name="connsiteY491" fmla="*/ 780982 h 1088384"/>
                    <a:gd name="connsiteX492" fmla="*/ 426552 w 656583"/>
                    <a:gd name="connsiteY492" fmla="*/ 780933 h 1088384"/>
                    <a:gd name="connsiteX493" fmla="*/ 426040 w 656583"/>
                    <a:gd name="connsiteY493" fmla="*/ 780909 h 1088384"/>
                    <a:gd name="connsiteX494" fmla="*/ 422749 w 656583"/>
                    <a:gd name="connsiteY494" fmla="*/ 780750 h 1088384"/>
                    <a:gd name="connsiteX495" fmla="*/ 421335 w 656583"/>
                    <a:gd name="connsiteY495" fmla="*/ 780677 h 1088384"/>
                    <a:gd name="connsiteX496" fmla="*/ 419457 w 656583"/>
                    <a:gd name="connsiteY496" fmla="*/ 780579 h 1088384"/>
                    <a:gd name="connsiteX497" fmla="*/ 418006 w 656583"/>
                    <a:gd name="connsiteY497" fmla="*/ 780763 h 1088384"/>
                    <a:gd name="connsiteX498" fmla="*/ 411887 w 656583"/>
                    <a:gd name="connsiteY498" fmla="*/ 781495 h 1088384"/>
                    <a:gd name="connsiteX499" fmla="*/ 410326 w 656583"/>
                    <a:gd name="connsiteY499" fmla="*/ 781678 h 1088384"/>
                    <a:gd name="connsiteX500" fmla="*/ 408985 w 656583"/>
                    <a:gd name="connsiteY500" fmla="*/ 782898 h 1088384"/>
                    <a:gd name="connsiteX501" fmla="*/ 408388 w 656583"/>
                    <a:gd name="connsiteY501" fmla="*/ 783435 h 1088384"/>
                    <a:gd name="connsiteX502" fmla="*/ 407522 w 656583"/>
                    <a:gd name="connsiteY502" fmla="*/ 784216 h 1088384"/>
                    <a:gd name="connsiteX503" fmla="*/ 407047 w 656583"/>
                    <a:gd name="connsiteY503" fmla="*/ 785119 h 1088384"/>
                    <a:gd name="connsiteX504" fmla="*/ 406230 w 656583"/>
                    <a:gd name="connsiteY504" fmla="*/ 786657 h 1088384"/>
                    <a:gd name="connsiteX505" fmla="*/ 405596 w 656583"/>
                    <a:gd name="connsiteY505" fmla="*/ 787865 h 1088384"/>
                    <a:gd name="connsiteX506" fmla="*/ 405365 w 656583"/>
                    <a:gd name="connsiteY506" fmla="*/ 789475 h 1088384"/>
                    <a:gd name="connsiteX507" fmla="*/ 403975 w 656583"/>
                    <a:gd name="connsiteY507" fmla="*/ 799640 h 1088384"/>
                    <a:gd name="connsiteX508" fmla="*/ 403767 w 656583"/>
                    <a:gd name="connsiteY508" fmla="*/ 801239 h 1088384"/>
                    <a:gd name="connsiteX509" fmla="*/ 403621 w 656583"/>
                    <a:gd name="connsiteY509" fmla="*/ 802313 h 1088384"/>
                    <a:gd name="connsiteX510" fmla="*/ 403316 w 656583"/>
                    <a:gd name="connsiteY510" fmla="*/ 806083 h 1088384"/>
                    <a:gd name="connsiteX511" fmla="*/ 402426 w 656583"/>
                    <a:gd name="connsiteY511" fmla="*/ 817383 h 1088384"/>
                    <a:gd name="connsiteX512" fmla="*/ 402256 w 656583"/>
                    <a:gd name="connsiteY512" fmla="*/ 819531 h 1088384"/>
                    <a:gd name="connsiteX513" fmla="*/ 402122 w 656583"/>
                    <a:gd name="connsiteY513" fmla="*/ 821154 h 1088384"/>
                    <a:gd name="connsiteX514" fmla="*/ 402036 w 656583"/>
                    <a:gd name="connsiteY514" fmla="*/ 823839 h 1088384"/>
                    <a:gd name="connsiteX515" fmla="*/ 401622 w 656583"/>
                    <a:gd name="connsiteY515" fmla="*/ 836725 h 1088384"/>
                    <a:gd name="connsiteX516" fmla="*/ 401573 w 656583"/>
                    <a:gd name="connsiteY516" fmla="*/ 838335 h 1088384"/>
                    <a:gd name="connsiteX517" fmla="*/ 401500 w 656583"/>
                    <a:gd name="connsiteY517" fmla="*/ 840483 h 1088384"/>
                    <a:gd name="connsiteX518" fmla="*/ 401622 w 656583"/>
                    <a:gd name="connsiteY518" fmla="*/ 842106 h 1088384"/>
                    <a:gd name="connsiteX519" fmla="*/ 402049 w 656583"/>
                    <a:gd name="connsiteY519" fmla="*/ 848049 h 1088384"/>
                    <a:gd name="connsiteX520" fmla="*/ 402085 w 656583"/>
                    <a:gd name="connsiteY520" fmla="*/ 848659 h 1088384"/>
                    <a:gd name="connsiteX521" fmla="*/ 402195 w 656583"/>
                    <a:gd name="connsiteY521" fmla="*/ 850209 h 1088384"/>
                    <a:gd name="connsiteX522" fmla="*/ 402390 w 656583"/>
                    <a:gd name="connsiteY522" fmla="*/ 851222 h 1088384"/>
                    <a:gd name="connsiteX523" fmla="*/ 403097 w 656583"/>
                    <a:gd name="connsiteY523" fmla="*/ 854883 h 1088384"/>
                    <a:gd name="connsiteX524" fmla="*/ 403463 w 656583"/>
                    <a:gd name="connsiteY524" fmla="*/ 856738 h 1088384"/>
                    <a:gd name="connsiteX525" fmla="*/ 404340 w 656583"/>
                    <a:gd name="connsiteY525" fmla="*/ 858666 h 1088384"/>
                    <a:gd name="connsiteX526" fmla="*/ 406315 w 656583"/>
                    <a:gd name="connsiteY526" fmla="*/ 863010 h 1088384"/>
                    <a:gd name="connsiteX527" fmla="*/ 407413 w 656583"/>
                    <a:gd name="connsiteY527" fmla="*/ 865426 h 1088384"/>
                    <a:gd name="connsiteX528" fmla="*/ 407803 w 656583"/>
                    <a:gd name="connsiteY528" fmla="*/ 866414 h 1088384"/>
                    <a:gd name="connsiteX529" fmla="*/ 408778 w 656583"/>
                    <a:gd name="connsiteY529" fmla="*/ 868892 h 1088384"/>
                    <a:gd name="connsiteX530" fmla="*/ 410338 w 656583"/>
                    <a:gd name="connsiteY530" fmla="*/ 872845 h 1088384"/>
                    <a:gd name="connsiteX531" fmla="*/ 411314 w 656583"/>
                    <a:gd name="connsiteY531" fmla="*/ 875322 h 1088384"/>
                    <a:gd name="connsiteX532" fmla="*/ 411740 w 656583"/>
                    <a:gd name="connsiteY532" fmla="*/ 876811 h 1088384"/>
                    <a:gd name="connsiteX533" fmla="*/ 413020 w 656583"/>
                    <a:gd name="connsiteY533" fmla="*/ 881265 h 1088384"/>
                    <a:gd name="connsiteX534" fmla="*/ 413593 w 656583"/>
                    <a:gd name="connsiteY534" fmla="*/ 883254 h 1088384"/>
                    <a:gd name="connsiteX535" fmla="*/ 414020 w 656583"/>
                    <a:gd name="connsiteY535" fmla="*/ 884768 h 1088384"/>
                    <a:gd name="connsiteX536" fmla="*/ 414130 w 656583"/>
                    <a:gd name="connsiteY536" fmla="*/ 885792 h 1088384"/>
                    <a:gd name="connsiteX537" fmla="*/ 414398 w 656583"/>
                    <a:gd name="connsiteY537" fmla="*/ 888294 h 1088384"/>
                    <a:gd name="connsiteX538" fmla="*/ 414556 w 656583"/>
                    <a:gd name="connsiteY538" fmla="*/ 889820 h 1088384"/>
                    <a:gd name="connsiteX539" fmla="*/ 414239 w 656583"/>
                    <a:gd name="connsiteY539" fmla="*/ 891455 h 1088384"/>
                    <a:gd name="connsiteX540" fmla="*/ 413106 w 656583"/>
                    <a:gd name="connsiteY540" fmla="*/ 897336 h 1088384"/>
                    <a:gd name="connsiteX541" fmla="*/ 412898 w 656583"/>
                    <a:gd name="connsiteY541" fmla="*/ 898410 h 1088384"/>
                    <a:gd name="connsiteX542" fmla="*/ 412301 w 656583"/>
                    <a:gd name="connsiteY542" fmla="*/ 900290 h 1088384"/>
                    <a:gd name="connsiteX543" fmla="*/ 410875 w 656583"/>
                    <a:gd name="connsiteY543" fmla="*/ 904682 h 1088384"/>
                    <a:gd name="connsiteX544" fmla="*/ 409717 w 656583"/>
                    <a:gd name="connsiteY544" fmla="*/ 908270 h 1088384"/>
                    <a:gd name="connsiteX545" fmla="*/ 409058 w 656583"/>
                    <a:gd name="connsiteY545" fmla="*/ 910308 h 1088384"/>
                    <a:gd name="connsiteX546" fmla="*/ 408449 w 656583"/>
                    <a:gd name="connsiteY546" fmla="*/ 911760 h 1088384"/>
                    <a:gd name="connsiteX547" fmla="*/ 407839 w 656583"/>
                    <a:gd name="connsiteY547" fmla="*/ 913212 h 1088384"/>
                    <a:gd name="connsiteX548" fmla="*/ 406011 w 656583"/>
                    <a:gd name="connsiteY548" fmla="*/ 917544 h 1088384"/>
                    <a:gd name="connsiteX549" fmla="*/ 405389 w 656583"/>
                    <a:gd name="connsiteY549" fmla="*/ 918996 h 1088384"/>
                    <a:gd name="connsiteX550" fmla="*/ 402609 w 656583"/>
                    <a:gd name="connsiteY550" fmla="*/ 925330 h 1088384"/>
                    <a:gd name="connsiteX551" fmla="*/ 401756 w 656583"/>
                    <a:gd name="connsiteY551" fmla="*/ 927282 h 1088384"/>
                    <a:gd name="connsiteX552" fmla="*/ 401232 w 656583"/>
                    <a:gd name="connsiteY552" fmla="*/ 929528 h 1088384"/>
                    <a:gd name="connsiteX553" fmla="*/ 399513 w 656583"/>
                    <a:gd name="connsiteY553" fmla="*/ 936922 h 1088384"/>
                    <a:gd name="connsiteX554" fmla="*/ 399159 w 656583"/>
                    <a:gd name="connsiteY554" fmla="*/ 938435 h 1088384"/>
                    <a:gd name="connsiteX555" fmla="*/ 398794 w 656583"/>
                    <a:gd name="connsiteY555" fmla="*/ 940571 h 1088384"/>
                    <a:gd name="connsiteX556" fmla="*/ 397879 w 656583"/>
                    <a:gd name="connsiteY556" fmla="*/ 945904 h 1088384"/>
                    <a:gd name="connsiteX557" fmla="*/ 397635 w 656583"/>
                    <a:gd name="connsiteY557" fmla="*/ 947319 h 1088384"/>
                    <a:gd name="connsiteX558" fmla="*/ 397306 w 656583"/>
                    <a:gd name="connsiteY558" fmla="*/ 949199 h 1088384"/>
                    <a:gd name="connsiteX559" fmla="*/ 397172 w 656583"/>
                    <a:gd name="connsiteY559" fmla="*/ 951188 h 1088384"/>
                    <a:gd name="connsiteX560" fmla="*/ 397050 w 656583"/>
                    <a:gd name="connsiteY560" fmla="*/ 952933 h 1088384"/>
                    <a:gd name="connsiteX561" fmla="*/ 395721 w 656583"/>
                    <a:gd name="connsiteY561" fmla="*/ 972738 h 1088384"/>
                    <a:gd name="connsiteX562" fmla="*/ 395575 w 656583"/>
                    <a:gd name="connsiteY562" fmla="*/ 974922 h 1088384"/>
                    <a:gd name="connsiteX563" fmla="*/ 395465 w 656583"/>
                    <a:gd name="connsiteY563" fmla="*/ 976545 h 1088384"/>
                    <a:gd name="connsiteX564" fmla="*/ 395245 w 656583"/>
                    <a:gd name="connsiteY564" fmla="*/ 978095 h 1088384"/>
                    <a:gd name="connsiteX565" fmla="*/ 394729 w 656583"/>
                    <a:gd name="connsiteY565" fmla="*/ 981695 h 1088384"/>
                    <a:gd name="connsiteX566" fmla="*/ 394505 w 656583"/>
                    <a:gd name="connsiteY566" fmla="*/ 983269 h 1088384"/>
                    <a:gd name="connsiteX567" fmla="*/ 394205 w 656583"/>
                    <a:gd name="connsiteY567" fmla="*/ 985355 h 1088384"/>
                    <a:gd name="connsiteX568" fmla="*/ 393665 w 656583"/>
                    <a:gd name="connsiteY568" fmla="*/ 987308 h 1088384"/>
                    <a:gd name="connsiteX569" fmla="*/ 393125 w 656583"/>
                    <a:gd name="connsiteY569" fmla="*/ 989260 h 1088384"/>
                    <a:gd name="connsiteX570" fmla="*/ 391845 w 656583"/>
                    <a:gd name="connsiteY570" fmla="*/ 993885 h 1088384"/>
                    <a:gd name="connsiteX571" fmla="*/ 391233 w 656583"/>
                    <a:gd name="connsiteY571" fmla="*/ 996094 h 1088384"/>
                    <a:gd name="connsiteX572" fmla="*/ 390355 w 656583"/>
                    <a:gd name="connsiteY572" fmla="*/ 997912 h 1088384"/>
                    <a:gd name="connsiteX573" fmla="*/ 387942 w 656583"/>
                    <a:gd name="connsiteY573" fmla="*/ 1002891 h 1088384"/>
                    <a:gd name="connsiteX574" fmla="*/ 384943 w 656583"/>
                    <a:gd name="connsiteY574" fmla="*/ 1009078 h 1088384"/>
                    <a:gd name="connsiteX575" fmla="*/ 384708 w 656583"/>
                    <a:gd name="connsiteY575" fmla="*/ 1009554 h 1088384"/>
                    <a:gd name="connsiteX576" fmla="*/ 381876 w 656583"/>
                    <a:gd name="connsiteY576" fmla="*/ 1015265 h 1088384"/>
                    <a:gd name="connsiteX577" fmla="*/ 381168 w 656583"/>
                    <a:gd name="connsiteY577" fmla="*/ 1016693 h 1088384"/>
                    <a:gd name="connsiteX578" fmla="*/ 380460 w 656583"/>
                    <a:gd name="connsiteY578" fmla="*/ 1018120 h 1088384"/>
                    <a:gd name="connsiteX579" fmla="*/ 379629 w 656583"/>
                    <a:gd name="connsiteY579" fmla="*/ 1019475 h 1088384"/>
                    <a:gd name="connsiteX580" fmla="*/ 376032 w 656583"/>
                    <a:gd name="connsiteY580" fmla="*/ 1025356 h 1088384"/>
                    <a:gd name="connsiteX581" fmla="*/ 375200 w 656583"/>
                    <a:gd name="connsiteY581" fmla="*/ 1026711 h 1088384"/>
                    <a:gd name="connsiteX582" fmla="*/ 373674 w 656583"/>
                    <a:gd name="connsiteY582" fmla="*/ 1028554 h 1088384"/>
                    <a:gd name="connsiteX583" fmla="*/ 371842 w 656583"/>
                    <a:gd name="connsiteY583" fmla="*/ 1030762 h 1088384"/>
                    <a:gd name="connsiteX584" fmla="*/ 369170 w 656583"/>
                    <a:gd name="connsiteY584" fmla="*/ 1033984 h 1088384"/>
                    <a:gd name="connsiteX585" fmla="*/ 367501 w 656583"/>
                    <a:gd name="connsiteY585" fmla="*/ 1035985 h 1088384"/>
                    <a:gd name="connsiteX586" fmla="*/ 366393 w 656583"/>
                    <a:gd name="connsiteY586" fmla="*/ 1037047 h 1088384"/>
                    <a:gd name="connsiteX587" fmla="*/ 365287 w 656583"/>
                    <a:gd name="connsiteY587" fmla="*/ 1038096 h 1088384"/>
                    <a:gd name="connsiteX588" fmla="*/ 359755 w 656583"/>
                    <a:gd name="connsiteY588" fmla="*/ 1043343 h 1088384"/>
                    <a:gd name="connsiteX589" fmla="*/ 358648 w 656583"/>
                    <a:gd name="connsiteY589" fmla="*/ 1044393 h 1088384"/>
                    <a:gd name="connsiteX590" fmla="*/ 357454 w 656583"/>
                    <a:gd name="connsiteY590" fmla="*/ 1045320 h 1088384"/>
                    <a:gd name="connsiteX591" fmla="*/ 351489 w 656583"/>
                    <a:gd name="connsiteY591" fmla="*/ 1049896 h 1088384"/>
                    <a:gd name="connsiteX592" fmla="*/ 350297 w 656583"/>
                    <a:gd name="connsiteY592" fmla="*/ 1050812 h 1088384"/>
                    <a:gd name="connsiteX593" fmla="*/ 349135 w 656583"/>
                    <a:gd name="connsiteY593" fmla="*/ 1051641 h 1088384"/>
                    <a:gd name="connsiteX594" fmla="*/ 347587 w 656583"/>
                    <a:gd name="connsiteY594" fmla="*/ 1052752 h 1088384"/>
                    <a:gd name="connsiteX595" fmla="*/ 343992 w 656583"/>
                    <a:gd name="connsiteY595" fmla="*/ 1055327 h 1088384"/>
                    <a:gd name="connsiteX596" fmla="*/ 342247 w 656583"/>
                    <a:gd name="connsiteY596" fmla="*/ 1056571 h 1088384"/>
                    <a:gd name="connsiteX597" fmla="*/ 341771 w 656583"/>
                    <a:gd name="connsiteY597" fmla="*/ 1056913 h 1088384"/>
                    <a:gd name="connsiteX598" fmla="*/ 340310 w 656583"/>
                    <a:gd name="connsiteY598" fmla="*/ 1057950 h 1088384"/>
                    <a:gd name="connsiteX599" fmla="*/ 339193 w 656583"/>
                    <a:gd name="connsiteY599" fmla="*/ 1058939 h 1088384"/>
                    <a:gd name="connsiteX600" fmla="*/ 337706 w 656583"/>
                    <a:gd name="connsiteY600" fmla="*/ 1060256 h 1088384"/>
                    <a:gd name="connsiteX601" fmla="*/ 333987 w 656583"/>
                    <a:gd name="connsiteY601" fmla="*/ 1063539 h 1088384"/>
                    <a:gd name="connsiteX602" fmla="*/ 333611 w 656583"/>
                    <a:gd name="connsiteY602" fmla="*/ 1063869 h 1088384"/>
                    <a:gd name="connsiteX603" fmla="*/ 328357 w 656583"/>
                    <a:gd name="connsiteY603" fmla="*/ 1068506 h 1088384"/>
                    <a:gd name="connsiteX604" fmla="*/ 326855 w 656583"/>
                    <a:gd name="connsiteY604" fmla="*/ 1069836 h 1088384"/>
                    <a:gd name="connsiteX605" fmla="*/ 325802 w 656583"/>
                    <a:gd name="connsiteY605" fmla="*/ 1071654 h 1088384"/>
                    <a:gd name="connsiteX606" fmla="*/ 321064 w 656583"/>
                    <a:gd name="connsiteY606" fmla="*/ 1079854 h 1088384"/>
                    <a:gd name="connsiteX607" fmla="*/ 320011 w 656583"/>
                    <a:gd name="connsiteY607" fmla="*/ 1081673 h 1088384"/>
                    <a:gd name="connsiteX608" fmla="*/ 316137 w 656583"/>
                    <a:gd name="connsiteY608" fmla="*/ 1088384 h 1088384"/>
                    <a:gd name="connsiteX609" fmla="*/ 308710 w 656583"/>
                    <a:gd name="connsiteY609" fmla="*/ 1070434 h 1088384"/>
                    <a:gd name="connsiteX610" fmla="*/ 299832 w 656583"/>
                    <a:gd name="connsiteY610" fmla="*/ 1054594 h 1088384"/>
                    <a:gd name="connsiteX611" fmla="*/ 295132 w 656583"/>
                    <a:gd name="connsiteY611" fmla="*/ 1041684 h 1088384"/>
                    <a:gd name="connsiteX612" fmla="*/ 291747 w 656583"/>
                    <a:gd name="connsiteY612" fmla="*/ 1033789 h 1088384"/>
                    <a:gd name="connsiteX613" fmla="*/ 288313 w 656583"/>
                    <a:gd name="connsiteY613" fmla="*/ 1028737 h 1088384"/>
                    <a:gd name="connsiteX614" fmla="*/ 277861 w 656583"/>
                    <a:gd name="connsiteY614" fmla="*/ 1020707 h 1088384"/>
                    <a:gd name="connsiteX615" fmla="*/ 271567 w 656583"/>
                    <a:gd name="connsiteY615" fmla="*/ 1017022 h 1088384"/>
                    <a:gd name="connsiteX616" fmla="*/ 263132 w 656583"/>
                    <a:gd name="connsiteY616" fmla="*/ 1014728 h 1088384"/>
                    <a:gd name="connsiteX617" fmla="*/ 257530 w 656583"/>
                    <a:gd name="connsiteY617" fmla="*/ 1011775 h 1088384"/>
                    <a:gd name="connsiteX618" fmla="*/ 252062 w 656583"/>
                    <a:gd name="connsiteY618" fmla="*/ 1001695 h 1088384"/>
                    <a:gd name="connsiteX619" fmla="*/ 247986 w 656583"/>
                    <a:gd name="connsiteY619" fmla="*/ 993080 h 1088384"/>
                    <a:gd name="connsiteX620" fmla="*/ 242418 w 656583"/>
                    <a:gd name="connsiteY620" fmla="*/ 976667 h 1088384"/>
                    <a:gd name="connsiteX621" fmla="*/ 239868 w 656583"/>
                    <a:gd name="connsiteY621" fmla="*/ 961670 h 1088384"/>
                    <a:gd name="connsiteX622" fmla="*/ 233890 w 656583"/>
                    <a:gd name="connsiteY622" fmla="*/ 940913 h 1088384"/>
                    <a:gd name="connsiteX623" fmla="*/ 223588 w 656583"/>
                    <a:gd name="connsiteY623" fmla="*/ 924341 h 1088384"/>
                    <a:gd name="connsiteX624" fmla="*/ 216153 w 656583"/>
                    <a:gd name="connsiteY624" fmla="*/ 905683 h 1088384"/>
                    <a:gd name="connsiteX625" fmla="*/ 201241 w 656583"/>
                    <a:gd name="connsiteY625" fmla="*/ 869794 h 1088384"/>
                    <a:gd name="connsiteX626" fmla="*/ 188246 w 656583"/>
                    <a:gd name="connsiteY626" fmla="*/ 845340 h 1088384"/>
                    <a:gd name="connsiteX627" fmla="*/ 178669 w 656583"/>
                    <a:gd name="connsiteY627" fmla="*/ 826645 h 1088384"/>
                    <a:gd name="connsiteX628" fmla="*/ 171184 w 656583"/>
                    <a:gd name="connsiteY628" fmla="*/ 810123 h 1088384"/>
                    <a:gd name="connsiteX629" fmla="*/ 163048 w 656583"/>
                    <a:gd name="connsiteY629" fmla="*/ 790037 h 1088384"/>
                    <a:gd name="connsiteX630" fmla="*/ 154888 w 656583"/>
                    <a:gd name="connsiteY630" fmla="*/ 771366 h 1088384"/>
                    <a:gd name="connsiteX631" fmla="*/ 145253 w 656583"/>
                    <a:gd name="connsiteY631" fmla="*/ 755527 h 1088384"/>
                    <a:gd name="connsiteX632" fmla="*/ 133582 w 656583"/>
                    <a:gd name="connsiteY632" fmla="*/ 734660 h 1088384"/>
                    <a:gd name="connsiteX633" fmla="*/ 124005 w 656583"/>
                    <a:gd name="connsiteY633" fmla="*/ 715258 h 1088384"/>
                    <a:gd name="connsiteX634" fmla="*/ 110752 w 656583"/>
                    <a:gd name="connsiteY634" fmla="*/ 688692 h 1088384"/>
                    <a:gd name="connsiteX635" fmla="*/ 98282 w 656583"/>
                    <a:gd name="connsiteY635" fmla="*/ 672084 h 1088384"/>
                    <a:gd name="connsiteX636" fmla="*/ 91447 w 656583"/>
                    <a:gd name="connsiteY636" fmla="*/ 657721 h 1088384"/>
                    <a:gd name="connsiteX637" fmla="*/ 87313 w 656583"/>
                    <a:gd name="connsiteY637" fmla="*/ 650521 h 1088384"/>
                    <a:gd name="connsiteX638" fmla="*/ 81044 w 656583"/>
                    <a:gd name="connsiteY638" fmla="*/ 644005 h 1088384"/>
                    <a:gd name="connsiteX639" fmla="*/ 71951 w 656583"/>
                    <a:gd name="connsiteY639" fmla="*/ 636720 h 1088384"/>
                    <a:gd name="connsiteX640" fmla="*/ 64299 w 656583"/>
                    <a:gd name="connsiteY640" fmla="*/ 628044 h 1088384"/>
                    <a:gd name="connsiteX641" fmla="*/ 58772 w 656583"/>
                    <a:gd name="connsiteY641" fmla="*/ 619392 h 1088384"/>
                    <a:gd name="connsiteX642" fmla="*/ 54105 w 656583"/>
                    <a:gd name="connsiteY642" fmla="*/ 602210 h 1088384"/>
                    <a:gd name="connsiteX643" fmla="*/ 43327 w 656583"/>
                    <a:gd name="connsiteY643" fmla="*/ 568543 h 1088384"/>
                    <a:gd name="connsiteX644" fmla="*/ 37208 w 656583"/>
                    <a:gd name="connsiteY644" fmla="*/ 552764 h 1088384"/>
                    <a:gd name="connsiteX645" fmla="*/ 29815 w 656583"/>
                    <a:gd name="connsiteY645" fmla="*/ 528420 h 1088384"/>
                    <a:gd name="connsiteX646" fmla="*/ 21871 w 656583"/>
                    <a:gd name="connsiteY646" fmla="*/ 494789 h 1088384"/>
                    <a:gd name="connsiteX647" fmla="*/ 16012 w 656583"/>
                    <a:gd name="connsiteY647" fmla="*/ 463342 h 1088384"/>
                    <a:gd name="connsiteX648" fmla="*/ 7910 w 656583"/>
                    <a:gd name="connsiteY648" fmla="*/ 438265 h 1088384"/>
                    <a:gd name="connsiteX649" fmla="*/ 5392 w 656583"/>
                    <a:gd name="connsiteY649" fmla="*/ 418985 h 1088384"/>
                    <a:gd name="connsiteX650" fmla="*/ 0 w 656583"/>
                    <a:gd name="connsiteY650" fmla="*/ 397776 h 1088384"/>
                    <a:gd name="connsiteX651" fmla="*/ 10151 w 656583"/>
                    <a:gd name="connsiteY651" fmla="*/ 385390 h 1088384"/>
                    <a:gd name="connsiteX652" fmla="*/ 10027 w 656583"/>
                    <a:gd name="connsiteY652" fmla="*/ 374591 h 1088384"/>
                    <a:gd name="connsiteX653" fmla="*/ 7034 w 656583"/>
                    <a:gd name="connsiteY653" fmla="*/ 352259 h 1088384"/>
                    <a:gd name="connsiteX654" fmla="*/ 2958 w 656583"/>
                    <a:gd name="connsiteY654" fmla="*/ 316542 h 1088384"/>
                    <a:gd name="connsiteX655" fmla="*/ 2933 w 656583"/>
                    <a:gd name="connsiteY655" fmla="*/ 293796 h 1088384"/>
                    <a:gd name="connsiteX656" fmla="*/ 7110 w 656583"/>
                    <a:gd name="connsiteY656" fmla="*/ 286645 h 1088384"/>
                    <a:gd name="connsiteX657" fmla="*/ 11277 w 656583"/>
                    <a:gd name="connsiteY657" fmla="*/ 280519 h 1088384"/>
                    <a:gd name="connsiteX658" fmla="*/ 17545 w 656583"/>
                    <a:gd name="connsiteY658" fmla="*/ 270305 h 1088384"/>
                    <a:gd name="connsiteX659" fmla="*/ 22739 w 656583"/>
                    <a:gd name="connsiteY659" fmla="*/ 264204 h 1088384"/>
                    <a:gd name="connsiteX660" fmla="*/ 24872 w 656583"/>
                    <a:gd name="connsiteY660" fmla="*/ 257028 h 1088384"/>
                    <a:gd name="connsiteX661" fmla="*/ 22947 w 656583"/>
                    <a:gd name="connsiteY661" fmla="*/ 244679 h 1088384"/>
                    <a:gd name="connsiteX662" fmla="*/ 17361 w 656583"/>
                    <a:gd name="connsiteY662" fmla="*/ 191182 h 1088384"/>
                    <a:gd name="connsiteX663" fmla="*/ 14569 w 656583"/>
                    <a:gd name="connsiteY663" fmla="*/ 164421 h 1088384"/>
                    <a:gd name="connsiteX664" fmla="*/ 10901 w 656583"/>
                    <a:gd name="connsiteY664" fmla="*/ 123273 h 1088384"/>
                    <a:gd name="connsiteX665" fmla="*/ 10694 w 656583"/>
                    <a:gd name="connsiteY665" fmla="*/ 77537 h 1088384"/>
                    <a:gd name="connsiteX666" fmla="*/ 13684 w 656583"/>
                    <a:gd name="connsiteY666" fmla="*/ 76805 h 1088384"/>
                    <a:gd name="connsiteX667" fmla="*/ 16520 w 656583"/>
                    <a:gd name="connsiteY667" fmla="*/ 76109 h 1088384"/>
                    <a:gd name="connsiteX668" fmla="*/ 17506 w 656583"/>
                    <a:gd name="connsiteY668" fmla="*/ 75951 h 1088384"/>
                    <a:gd name="connsiteX669" fmla="*/ 20644 w 656583"/>
                    <a:gd name="connsiteY669" fmla="*/ 75511 h 1088384"/>
                    <a:gd name="connsiteX670" fmla="*/ 22420 w 656583"/>
                    <a:gd name="connsiteY670" fmla="*/ 75365 h 1088384"/>
                    <a:gd name="connsiteX671" fmla="*/ 23746 w 656583"/>
                    <a:gd name="connsiteY671" fmla="*/ 75243 h 1088384"/>
                    <a:gd name="connsiteX672" fmla="*/ 25527 w 656583"/>
                    <a:gd name="connsiteY672" fmla="*/ 75609 h 1088384"/>
                    <a:gd name="connsiteX673" fmla="*/ 26865 w 656583"/>
                    <a:gd name="connsiteY673" fmla="*/ 75877 h 1088384"/>
                    <a:gd name="connsiteX674" fmla="*/ 27843 w 656583"/>
                    <a:gd name="connsiteY674" fmla="*/ 76280 h 1088384"/>
                    <a:gd name="connsiteX675" fmla="*/ 28793 w 656583"/>
                    <a:gd name="connsiteY675" fmla="*/ 76658 h 1088384"/>
                    <a:gd name="connsiteX676" fmla="*/ 30615 w 656583"/>
                    <a:gd name="connsiteY676" fmla="*/ 77403 h 1088384"/>
                    <a:gd name="connsiteX677" fmla="*/ 31381 w 656583"/>
                    <a:gd name="connsiteY677" fmla="*/ 77708 h 1088384"/>
                    <a:gd name="connsiteX678" fmla="*/ 32229 w 656583"/>
                    <a:gd name="connsiteY678" fmla="*/ 78147 h 1088384"/>
                    <a:gd name="connsiteX679" fmla="*/ 36937 w 656583"/>
                    <a:gd name="connsiteY679" fmla="*/ 80551 h 1088384"/>
                    <a:gd name="connsiteX680" fmla="*/ 38607 w 656583"/>
                    <a:gd name="connsiteY680" fmla="*/ 81405 h 1088384"/>
                    <a:gd name="connsiteX681" fmla="*/ 41998 w 656583"/>
                    <a:gd name="connsiteY681" fmla="*/ 83284 h 1088384"/>
                    <a:gd name="connsiteX682" fmla="*/ 42839 w 656583"/>
                    <a:gd name="connsiteY682" fmla="*/ 83748 h 1088384"/>
                    <a:gd name="connsiteX683" fmla="*/ 43642 w 656583"/>
                    <a:gd name="connsiteY683" fmla="*/ 84200 h 1088384"/>
                    <a:gd name="connsiteX684" fmla="*/ 44882 w 656583"/>
                    <a:gd name="connsiteY684" fmla="*/ 84505 h 1088384"/>
                    <a:gd name="connsiteX685" fmla="*/ 47435 w 656583"/>
                    <a:gd name="connsiteY685" fmla="*/ 85139 h 1088384"/>
                    <a:gd name="connsiteX686" fmla="*/ 48671 w 656583"/>
                    <a:gd name="connsiteY686" fmla="*/ 85456 h 1088384"/>
                    <a:gd name="connsiteX687" fmla="*/ 49774 w 656583"/>
                    <a:gd name="connsiteY687" fmla="*/ 85322 h 1088384"/>
                    <a:gd name="connsiteX688" fmla="*/ 53312 w 656583"/>
                    <a:gd name="connsiteY688" fmla="*/ 84907 h 1088384"/>
                    <a:gd name="connsiteX689" fmla="*/ 54578 w 656583"/>
                    <a:gd name="connsiteY689" fmla="*/ 84761 h 1088384"/>
                    <a:gd name="connsiteX690" fmla="*/ 55866 w 656583"/>
                    <a:gd name="connsiteY690" fmla="*/ 83907 h 1088384"/>
                    <a:gd name="connsiteX691" fmla="*/ 56734 w 656583"/>
                    <a:gd name="connsiteY691" fmla="*/ 83333 h 1088384"/>
                    <a:gd name="connsiteX692" fmla="*/ 58474 w 656583"/>
                    <a:gd name="connsiteY692" fmla="*/ 82162 h 1088384"/>
                    <a:gd name="connsiteX693" fmla="*/ 59531 w 656583"/>
                    <a:gd name="connsiteY693" fmla="*/ 80161 h 1088384"/>
                    <a:gd name="connsiteX694" fmla="*/ 60557 w 656583"/>
                    <a:gd name="connsiteY694" fmla="*/ 78196 h 1088384"/>
                    <a:gd name="connsiteX695" fmla="*/ 61879 w 656583"/>
                    <a:gd name="connsiteY695" fmla="*/ 77183 h 1088384"/>
                    <a:gd name="connsiteX696" fmla="*/ 63600 w 656583"/>
                    <a:gd name="connsiteY696" fmla="*/ 75853 h 1088384"/>
                    <a:gd name="connsiteX697" fmla="*/ 64723 w 656583"/>
                    <a:gd name="connsiteY697" fmla="*/ 74999 h 1088384"/>
                    <a:gd name="connsiteX698" fmla="*/ 65874 w 656583"/>
                    <a:gd name="connsiteY698" fmla="*/ 74986 h 1088384"/>
                    <a:gd name="connsiteX699" fmla="*/ 68201 w 656583"/>
                    <a:gd name="connsiteY699" fmla="*/ 74950 h 1088384"/>
                    <a:gd name="connsiteX700" fmla="*/ 69529 w 656583"/>
                    <a:gd name="connsiteY700" fmla="*/ 74938 h 1088384"/>
                    <a:gd name="connsiteX701" fmla="*/ 70475 w 656583"/>
                    <a:gd name="connsiteY701" fmla="*/ 76072 h 1088384"/>
                    <a:gd name="connsiteX702" fmla="*/ 71632 w 656583"/>
                    <a:gd name="connsiteY702" fmla="*/ 77464 h 1088384"/>
                    <a:gd name="connsiteX703" fmla="*/ 72209 w 656583"/>
                    <a:gd name="connsiteY703" fmla="*/ 78147 h 1088384"/>
                    <a:gd name="connsiteX704" fmla="*/ 72468 w 656583"/>
                    <a:gd name="connsiteY704" fmla="*/ 79050 h 1088384"/>
                    <a:gd name="connsiteX705" fmla="*/ 74246 w 656583"/>
                    <a:gd name="connsiteY705" fmla="*/ 85261 h 1088384"/>
                    <a:gd name="connsiteX706" fmla="*/ 75157 w 656583"/>
                    <a:gd name="connsiteY706" fmla="*/ 88336 h 1088384"/>
                    <a:gd name="connsiteX707" fmla="*/ 75704 w 656583"/>
                    <a:gd name="connsiteY707" fmla="*/ 90179 h 1088384"/>
                    <a:gd name="connsiteX708" fmla="*/ 76134 w 656583"/>
                    <a:gd name="connsiteY708" fmla="*/ 91619 h 1088384"/>
                    <a:gd name="connsiteX709" fmla="*/ 77470 w 656583"/>
                    <a:gd name="connsiteY709" fmla="*/ 93925 h 1088384"/>
                    <a:gd name="connsiteX710" fmla="*/ 77737 w 656583"/>
                    <a:gd name="connsiteY710" fmla="*/ 94389 h 1088384"/>
                    <a:gd name="connsiteX711" fmla="*/ 79411 w 656583"/>
                    <a:gd name="connsiteY711" fmla="*/ 97269 h 1088384"/>
                    <a:gd name="connsiteX712" fmla="*/ 80449 w 656583"/>
                    <a:gd name="connsiteY712" fmla="*/ 99099 h 1088384"/>
                    <a:gd name="connsiteX713" fmla="*/ 82007 w 656583"/>
                    <a:gd name="connsiteY713" fmla="*/ 101857 h 1088384"/>
                    <a:gd name="connsiteX714" fmla="*/ 83306 w 656583"/>
                    <a:gd name="connsiteY714" fmla="*/ 104151 h 1088384"/>
                    <a:gd name="connsiteX715" fmla="*/ 86806 w 656583"/>
                    <a:gd name="connsiteY715" fmla="*/ 110814 h 1088384"/>
                    <a:gd name="connsiteX716" fmla="*/ 87813 w 656583"/>
                    <a:gd name="connsiteY716" fmla="*/ 112730 h 1088384"/>
                    <a:gd name="connsiteX717" fmla="*/ 89411 w 656583"/>
                    <a:gd name="connsiteY717" fmla="*/ 114475 h 1088384"/>
                    <a:gd name="connsiteX718" fmla="*/ 90821 w 656583"/>
                    <a:gd name="connsiteY718" fmla="*/ 116025 h 1088384"/>
                    <a:gd name="connsiteX719" fmla="*/ 91732 w 656583"/>
                    <a:gd name="connsiteY719" fmla="*/ 117294 h 1088384"/>
                    <a:gd name="connsiteX720" fmla="*/ 92338 w 656583"/>
                    <a:gd name="connsiteY720" fmla="*/ 118136 h 1088384"/>
                    <a:gd name="connsiteX721" fmla="*/ 92944 w 656583"/>
                    <a:gd name="connsiteY721" fmla="*/ 118978 h 1088384"/>
                    <a:gd name="connsiteX722" fmla="*/ 94156 w 656583"/>
                    <a:gd name="connsiteY722" fmla="*/ 120662 h 1088384"/>
                    <a:gd name="connsiteX723" fmla="*/ 94863 w 656583"/>
                    <a:gd name="connsiteY723" fmla="*/ 122065 h 1088384"/>
                    <a:gd name="connsiteX724" fmla="*/ 96272 w 656583"/>
                    <a:gd name="connsiteY724" fmla="*/ 124872 h 1088384"/>
                    <a:gd name="connsiteX725" fmla="*/ 96508 w 656583"/>
                    <a:gd name="connsiteY725" fmla="*/ 125335 h 1088384"/>
                    <a:gd name="connsiteX726" fmla="*/ 96701 w 656583"/>
                    <a:gd name="connsiteY726" fmla="*/ 125811 h 1088384"/>
                    <a:gd name="connsiteX727" fmla="*/ 97281 w 656583"/>
                    <a:gd name="connsiteY727" fmla="*/ 127251 h 1088384"/>
                    <a:gd name="connsiteX728" fmla="*/ 97914 w 656583"/>
                    <a:gd name="connsiteY728" fmla="*/ 128825 h 1088384"/>
                    <a:gd name="connsiteX729" fmla="*/ 98505 w 656583"/>
                    <a:gd name="connsiteY729" fmla="*/ 130290 h 1088384"/>
                    <a:gd name="connsiteX730" fmla="*/ 98866 w 656583"/>
                    <a:gd name="connsiteY730" fmla="*/ 131998 h 1088384"/>
                    <a:gd name="connsiteX731" fmla="*/ 99402 w 656583"/>
                    <a:gd name="connsiteY731" fmla="*/ 134536 h 1088384"/>
                    <a:gd name="connsiteX732" fmla="*/ 99740 w 656583"/>
                    <a:gd name="connsiteY732" fmla="*/ 136135 h 1088384"/>
                    <a:gd name="connsiteX733" fmla="*/ 99832 w 656583"/>
                    <a:gd name="connsiteY733" fmla="*/ 137197 h 1088384"/>
                    <a:gd name="connsiteX734" fmla="*/ 100008 w 656583"/>
                    <a:gd name="connsiteY734" fmla="*/ 139259 h 1088384"/>
                    <a:gd name="connsiteX735" fmla="*/ 100275 w 656583"/>
                    <a:gd name="connsiteY735" fmla="*/ 142383 h 1088384"/>
                    <a:gd name="connsiteX736" fmla="*/ 100926 w 656583"/>
                    <a:gd name="connsiteY736" fmla="*/ 144445 h 1088384"/>
                    <a:gd name="connsiteX737" fmla="*/ 102617 w 656583"/>
                    <a:gd name="connsiteY737" fmla="*/ 149814 h 1088384"/>
                    <a:gd name="connsiteX738" fmla="*/ 103742 w 656583"/>
                    <a:gd name="connsiteY738" fmla="*/ 152975 h 1088384"/>
                    <a:gd name="connsiteX739" fmla="*/ 104309 w 656583"/>
                    <a:gd name="connsiteY739" fmla="*/ 154573 h 1088384"/>
                    <a:gd name="connsiteX740" fmla="*/ 105065 w 656583"/>
                    <a:gd name="connsiteY740" fmla="*/ 155721 h 1088384"/>
                    <a:gd name="connsiteX741" fmla="*/ 105531 w 656583"/>
                    <a:gd name="connsiteY741" fmla="*/ 156428 h 1088384"/>
                    <a:gd name="connsiteX742" fmla="*/ 106915 w 656583"/>
                    <a:gd name="connsiteY742" fmla="*/ 158515 h 1088384"/>
                    <a:gd name="connsiteX743" fmla="*/ 107466 w 656583"/>
                    <a:gd name="connsiteY743" fmla="*/ 159357 h 1088384"/>
                    <a:gd name="connsiteX744" fmla="*/ 108223 w 656583"/>
                    <a:gd name="connsiteY744" fmla="*/ 160053 h 1088384"/>
                    <a:gd name="connsiteX745" fmla="*/ 109425 w 656583"/>
                    <a:gd name="connsiteY745" fmla="*/ 161163 h 1088384"/>
                    <a:gd name="connsiteX746" fmla="*/ 110091 w 656583"/>
                    <a:gd name="connsiteY746" fmla="*/ 161785 h 1088384"/>
                    <a:gd name="connsiteX747" fmla="*/ 110871 w 656583"/>
                    <a:gd name="connsiteY747" fmla="*/ 162261 h 1088384"/>
                    <a:gd name="connsiteX748" fmla="*/ 111434 w 656583"/>
                    <a:gd name="connsiteY748" fmla="*/ 162603 h 1088384"/>
                    <a:gd name="connsiteX749" fmla="*/ 111848 w 656583"/>
                    <a:gd name="connsiteY749" fmla="*/ 162859 h 1088384"/>
                    <a:gd name="connsiteX750" fmla="*/ 113112 w 656583"/>
                    <a:gd name="connsiteY750" fmla="*/ 163616 h 1088384"/>
                    <a:gd name="connsiteX751" fmla="*/ 114336 w 656583"/>
                    <a:gd name="connsiteY751" fmla="*/ 163848 h 1088384"/>
                    <a:gd name="connsiteX752" fmla="*/ 117458 w 656583"/>
                    <a:gd name="connsiteY752" fmla="*/ 164433 h 1088384"/>
                    <a:gd name="connsiteX753" fmla="*/ 118264 w 656583"/>
                    <a:gd name="connsiteY753" fmla="*/ 164580 h 1088384"/>
                    <a:gd name="connsiteX754" fmla="*/ 119053 w 656583"/>
                    <a:gd name="connsiteY754" fmla="*/ 164726 h 1088384"/>
                    <a:gd name="connsiteX755" fmla="*/ 119955 w 656583"/>
                    <a:gd name="connsiteY755" fmla="*/ 164702 h 1088384"/>
                    <a:gd name="connsiteX756" fmla="*/ 122475 w 656583"/>
                    <a:gd name="connsiteY756" fmla="*/ 164641 h 1088384"/>
                    <a:gd name="connsiteX757" fmla="*/ 123453 w 656583"/>
                    <a:gd name="connsiteY757" fmla="*/ 164616 h 1088384"/>
                    <a:gd name="connsiteX758" fmla="*/ 124532 w 656583"/>
                    <a:gd name="connsiteY758" fmla="*/ 164275 h 1088384"/>
                    <a:gd name="connsiteX759" fmla="*/ 126525 w 656583"/>
                    <a:gd name="connsiteY759" fmla="*/ 163628 h 1088384"/>
                    <a:gd name="connsiteX760" fmla="*/ 127846 w 656583"/>
                    <a:gd name="connsiteY760" fmla="*/ 163201 h 1088384"/>
                    <a:gd name="connsiteX761" fmla="*/ 129098 w 656583"/>
                    <a:gd name="connsiteY761" fmla="*/ 162359 h 1088384"/>
                    <a:gd name="connsiteX762" fmla="*/ 131233 w 656583"/>
                    <a:gd name="connsiteY762" fmla="*/ 160907 h 1088384"/>
                    <a:gd name="connsiteX763" fmla="*/ 132099 w 656583"/>
                    <a:gd name="connsiteY763" fmla="*/ 160309 h 1088384"/>
                    <a:gd name="connsiteX764" fmla="*/ 133981 w 656583"/>
                    <a:gd name="connsiteY764" fmla="*/ 158686 h 1088384"/>
                    <a:gd name="connsiteX765" fmla="*/ 137182 w 656583"/>
                    <a:gd name="connsiteY765" fmla="*/ 155916 h 1088384"/>
                    <a:gd name="connsiteX766" fmla="*/ 138005 w 656583"/>
                    <a:gd name="connsiteY766" fmla="*/ 155293 h 1088384"/>
                    <a:gd name="connsiteX767" fmla="*/ 138526 w 656583"/>
                    <a:gd name="connsiteY767" fmla="*/ 154915 h 1088384"/>
                    <a:gd name="connsiteX768" fmla="*/ 140045 w 656583"/>
                    <a:gd name="connsiteY768" fmla="*/ 153805 h 1088384"/>
                    <a:gd name="connsiteX769" fmla="*/ 141175 w 656583"/>
                    <a:gd name="connsiteY769" fmla="*/ 153561 h 1088384"/>
                    <a:gd name="connsiteX770" fmla="*/ 143752 w 656583"/>
                    <a:gd name="connsiteY770" fmla="*/ 152975 h 1088384"/>
                    <a:gd name="connsiteX771" fmla="*/ 144965 w 656583"/>
                    <a:gd name="connsiteY771" fmla="*/ 152706 h 1088384"/>
                    <a:gd name="connsiteX772" fmla="*/ 148634 w 656583"/>
                    <a:gd name="connsiteY772" fmla="*/ 153890 h 1088384"/>
                    <a:gd name="connsiteX773" fmla="*/ 150063 w 656583"/>
                    <a:gd name="connsiteY773" fmla="*/ 155550 h 1088384"/>
                    <a:gd name="connsiteX774" fmla="*/ 151694 w 656583"/>
                    <a:gd name="connsiteY774" fmla="*/ 157441 h 1088384"/>
                    <a:gd name="connsiteX775" fmla="*/ 153577 w 656583"/>
                    <a:gd name="connsiteY775" fmla="*/ 157856 h 1088384"/>
                    <a:gd name="connsiteX776" fmla="*/ 156048 w 656583"/>
                    <a:gd name="connsiteY776" fmla="*/ 158417 h 1088384"/>
                    <a:gd name="connsiteX777" fmla="*/ 157306 w 656583"/>
                    <a:gd name="connsiteY777" fmla="*/ 158698 h 1088384"/>
                    <a:gd name="connsiteX778" fmla="*/ 158730 w 656583"/>
                    <a:gd name="connsiteY778" fmla="*/ 158430 h 1088384"/>
                    <a:gd name="connsiteX779" fmla="*/ 161113 w 656583"/>
                    <a:gd name="connsiteY779" fmla="*/ 157978 h 1088384"/>
                    <a:gd name="connsiteX780" fmla="*/ 163741 w 656583"/>
                    <a:gd name="connsiteY780" fmla="*/ 157490 h 1088384"/>
                    <a:gd name="connsiteX781" fmla="*/ 164623 w 656583"/>
                    <a:gd name="connsiteY781" fmla="*/ 157319 h 1088384"/>
                    <a:gd name="connsiteX782" fmla="*/ 165876 w 656583"/>
                    <a:gd name="connsiteY782" fmla="*/ 156770 h 1088384"/>
                    <a:gd name="connsiteX783" fmla="*/ 167539 w 656583"/>
                    <a:gd name="connsiteY783" fmla="*/ 156050 h 1088384"/>
                    <a:gd name="connsiteX784" fmla="*/ 168632 w 656583"/>
                    <a:gd name="connsiteY784" fmla="*/ 155074 h 1088384"/>
                    <a:gd name="connsiteX785" fmla="*/ 170216 w 656583"/>
                    <a:gd name="connsiteY785" fmla="*/ 153670 h 1088384"/>
                    <a:gd name="connsiteX786" fmla="*/ 171550 w 656583"/>
                    <a:gd name="connsiteY786" fmla="*/ 152487 h 1088384"/>
                    <a:gd name="connsiteX787" fmla="*/ 172579 w 656583"/>
                    <a:gd name="connsiteY787" fmla="*/ 150729 h 1088384"/>
                    <a:gd name="connsiteX788" fmla="*/ 173529 w 656583"/>
                    <a:gd name="connsiteY788" fmla="*/ 149119 h 1088384"/>
                    <a:gd name="connsiteX789" fmla="*/ 174422 w 656583"/>
                    <a:gd name="connsiteY789" fmla="*/ 148203 h 1088384"/>
                    <a:gd name="connsiteX790" fmla="*/ 175415 w 656583"/>
                    <a:gd name="connsiteY790" fmla="*/ 147239 h 1088384"/>
                    <a:gd name="connsiteX791" fmla="*/ 176075 w 656583"/>
                    <a:gd name="connsiteY791" fmla="*/ 146605 h 1088384"/>
                    <a:gd name="connsiteX792" fmla="*/ 176734 w 656583"/>
                    <a:gd name="connsiteY792" fmla="*/ 145970 h 1088384"/>
                    <a:gd name="connsiteX793" fmla="*/ 177556 w 656583"/>
                    <a:gd name="connsiteY793" fmla="*/ 145360 h 1088384"/>
                    <a:gd name="connsiteX794" fmla="*/ 178779 w 656583"/>
                    <a:gd name="connsiteY794" fmla="*/ 144469 h 1088384"/>
                    <a:gd name="connsiteX795" fmla="*/ 179587 w 656583"/>
                    <a:gd name="connsiteY795" fmla="*/ 143884 h 1088384"/>
                    <a:gd name="connsiteX796" fmla="*/ 180476 w 656583"/>
                    <a:gd name="connsiteY796" fmla="*/ 143432 h 1088384"/>
                    <a:gd name="connsiteX797" fmla="*/ 181365 w 656583"/>
                    <a:gd name="connsiteY797" fmla="*/ 142981 h 1088384"/>
                    <a:gd name="connsiteX798" fmla="*/ 182704 w 656583"/>
                    <a:gd name="connsiteY798" fmla="*/ 142310 h 1088384"/>
                    <a:gd name="connsiteX799" fmla="*/ 183930 w 656583"/>
                    <a:gd name="connsiteY799" fmla="*/ 142004 h 1088384"/>
                    <a:gd name="connsiteX800" fmla="*/ 186477 w 656583"/>
                    <a:gd name="connsiteY800" fmla="*/ 141370 h 1088384"/>
                    <a:gd name="connsiteX801" fmla="*/ 187063 w 656583"/>
                    <a:gd name="connsiteY801" fmla="*/ 141224 h 1088384"/>
                    <a:gd name="connsiteX802" fmla="*/ 187929 w 656583"/>
                    <a:gd name="connsiteY802" fmla="*/ 141114 h 1088384"/>
                    <a:gd name="connsiteX803" fmla="*/ 190764 w 656583"/>
                    <a:gd name="connsiteY803" fmla="*/ 140748 h 1088384"/>
                    <a:gd name="connsiteX804" fmla="*/ 191592 w 656583"/>
                    <a:gd name="connsiteY804" fmla="*/ 140638 h 1088384"/>
                    <a:gd name="connsiteX805" fmla="*/ 192840 w 656583"/>
                    <a:gd name="connsiteY805" fmla="*/ 140467 h 1088384"/>
                    <a:gd name="connsiteX806" fmla="*/ 193816 w 656583"/>
                    <a:gd name="connsiteY806" fmla="*/ 140455 h 1088384"/>
                    <a:gd name="connsiteX807" fmla="*/ 199195 w 656583"/>
                    <a:gd name="connsiteY807" fmla="*/ 140345 h 1088384"/>
                    <a:gd name="connsiteX808" fmla="*/ 199680 w 656583"/>
                    <a:gd name="connsiteY808" fmla="*/ 140345 h 1088384"/>
                    <a:gd name="connsiteX809" fmla="*/ 200765 w 656583"/>
                    <a:gd name="connsiteY809" fmla="*/ 140357 h 1088384"/>
                    <a:gd name="connsiteX810" fmla="*/ 202651 w 656583"/>
                    <a:gd name="connsiteY810" fmla="*/ 140369 h 1088384"/>
                    <a:gd name="connsiteX811" fmla="*/ 204058 w 656583"/>
                    <a:gd name="connsiteY811" fmla="*/ 140394 h 1088384"/>
                    <a:gd name="connsiteX812" fmla="*/ 205421 w 656583"/>
                    <a:gd name="connsiteY812" fmla="*/ 140699 h 1088384"/>
                    <a:gd name="connsiteX813" fmla="*/ 209507 w 656583"/>
                    <a:gd name="connsiteY813" fmla="*/ 141602 h 1088384"/>
                    <a:gd name="connsiteX814" fmla="*/ 211738 w 656583"/>
                    <a:gd name="connsiteY814" fmla="*/ 142102 h 1088384"/>
                    <a:gd name="connsiteX815" fmla="*/ 213536 w 656583"/>
                    <a:gd name="connsiteY815" fmla="*/ 142493 h 1088384"/>
                    <a:gd name="connsiteX816" fmla="*/ 215161 w 656583"/>
                    <a:gd name="connsiteY816" fmla="*/ 143237 h 1088384"/>
                    <a:gd name="connsiteX817" fmla="*/ 217680 w 656583"/>
                    <a:gd name="connsiteY817" fmla="*/ 144372 h 1088384"/>
                    <a:gd name="connsiteX818" fmla="*/ 224590 w 656583"/>
                    <a:gd name="connsiteY818" fmla="*/ 145665 h 1088384"/>
                    <a:gd name="connsiteX819" fmla="*/ 225971 w 656583"/>
                    <a:gd name="connsiteY819" fmla="*/ 145922 h 1088384"/>
                    <a:gd name="connsiteX820" fmla="*/ 226896 w 656583"/>
                    <a:gd name="connsiteY820" fmla="*/ 146092 h 1088384"/>
                    <a:gd name="connsiteX821" fmla="*/ 229257 w 656583"/>
                    <a:gd name="connsiteY821" fmla="*/ 146703 h 1088384"/>
                    <a:gd name="connsiteX822" fmla="*/ 235875 w 656583"/>
                    <a:gd name="connsiteY822" fmla="*/ 148399 h 1088384"/>
                    <a:gd name="connsiteX823" fmla="*/ 237766 w 656583"/>
                    <a:gd name="connsiteY823" fmla="*/ 148875 h 1088384"/>
                    <a:gd name="connsiteX824" fmla="*/ 239184 w 656583"/>
                    <a:gd name="connsiteY824" fmla="*/ 149241 h 1088384"/>
                    <a:gd name="connsiteX825" fmla="*/ 240320 w 656583"/>
                    <a:gd name="connsiteY825" fmla="*/ 149412 h 1088384"/>
                    <a:gd name="connsiteX826" fmla="*/ 244194 w 656583"/>
                    <a:gd name="connsiteY826" fmla="*/ 149985 h 1088384"/>
                    <a:gd name="connsiteX827" fmla="*/ 245562 w 656583"/>
                    <a:gd name="connsiteY827" fmla="*/ 150193 h 1088384"/>
                    <a:gd name="connsiteX828" fmla="*/ 246501 w 656583"/>
                    <a:gd name="connsiteY828" fmla="*/ 150205 h 1088384"/>
                    <a:gd name="connsiteX829" fmla="*/ 250254 w 656583"/>
                    <a:gd name="connsiteY829" fmla="*/ 150254 h 1088384"/>
                    <a:gd name="connsiteX830" fmla="*/ 251124 w 656583"/>
                    <a:gd name="connsiteY830" fmla="*/ 150266 h 1088384"/>
                    <a:gd name="connsiteX831" fmla="*/ 252862 w 656583"/>
                    <a:gd name="connsiteY831" fmla="*/ 150278 h 1088384"/>
                    <a:gd name="connsiteX832" fmla="*/ 254349 w 656583"/>
                    <a:gd name="connsiteY832" fmla="*/ 149949 h 1088384"/>
                    <a:gd name="connsiteX833" fmla="*/ 256707 w 656583"/>
                    <a:gd name="connsiteY833" fmla="*/ 149412 h 1088384"/>
                    <a:gd name="connsiteX834" fmla="*/ 258042 w 656583"/>
                    <a:gd name="connsiteY834" fmla="*/ 149119 h 1088384"/>
                    <a:gd name="connsiteX835" fmla="*/ 259379 w 656583"/>
                    <a:gd name="connsiteY835" fmla="*/ 148814 h 1088384"/>
                    <a:gd name="connsiteX836" fmla="*/ 260725 w 656583"/>
                    <a:gd name="connsiteY836" fmla="*/ 148216 h 1088384"/>
                    <a:gd name="connsiteX837" fmla="*/ 261620 w 656583"/>
                    <a:gd name="connsiteY837" fmla="*/ 147813 h 1088384"/>
                    <a:gd name="connsiteX838" fmla="*/ 264181 w 656583"/>
                    <a:gd name="connsiteY838" fmla="*/ 146678 h 1088384"/>
                    <a:gd name="connsiteX839" fmla="*/ 264662 w 656583"/>
                    <a:gd name="connsiteY839" fmla="*/ 146459 h 1088384"/>
                    <a:gd name="connsiteX840" fmla="*/ 266793 w 656583"/>
                    <a:gd name="connsiteY840" fmla="*/ 145287 h 1088384"/>
                    <a:gd name="connsiteX841" fmla="*/ 267630 w 656583"/>
                    <a:gd name="connsiteY841" fmla="*/ 144823 h 1088384"/>
                    <a:gd name="connsiteX842" fmla="*/ 268891 w 656583"/>
                    <a:gd name="connsiteY842" fmla="*/ 144140 h 1088384"/>
                    <a:gd name="connsiteX843" fmla="*/ 269805 w 656583"/>
                    <a:gd name="connsiteY843" fmla="*/ 143152 h 1088384"/>
                    <a:gd name="connsiteX844" fmla="*/ 270717 w 656583"/>
                    <a:gd name="connsiteY844" fmla="*/ 142163 h 1088384"/>
                    <a:gd name="connsiteX845" fmla="*/ 272298 w 656583"/>
                    <a:gd name="connsiteY845" fmla="*/ 140443 h 1088384"/>
                    <a:gd name="connsiteX846" fmla="*/ 273214 w 656583"/>
                    <a:gd name="connsiteY846" fmla="*/ 139454 h 1088384"/>
                    <a:gd name="connsiteX847" fmla="*/ 274022 w 656583"/>
                    <a:gd name="connsiteY847" fmla="*/ 137953 h 1088384"/>
                    <a:gd name="connsiteX848" fmla="*/ 274485 w 656583"/>
                    <a:gd name="connsiteY848" fmla="*/ 137087 h 1088384"/>
                    <a:gd name="connsiteX849" fmla="*/ 274797 w 656583"/>
                    <a:gd name="connsiteY849" fmla="*/ 136513 h 1088384"/>
                    <a:gd name="connsiteX850" fmla="*/ 276221 w 656583"/>
                    <a:gd name="connsiteY850" fmla="*/ 131632 h 1088384"/>
                    <a:gd name="connsiteX851" fmla="*/ 276610 w 656583"/>
                    <a:gd name="connsiteY851" fmla="*/ 130302 h 1088384"/>
                    <a:gd name="connsiteX852" fmla="*/ 276620 w 656583"/>
                    <a:gd name="connsiteY852" fmla="*/ 129387 h 1088384"/>
                    <a:gd name="connsiteX853" fmla="*/ 276625 w 656583"/>
                    <a:gd name="connsiteY853" fmla="*/ 128862 h 1088384"/>
                    <a:gd name="connsiteX854" fmla="*/ 276666 w 656583"/>
                    <a:gd name="connsiteY854" fmla="*/ 124750 h 1088384"/>
                    <a:gd name="connsiteX855" fmla="*/ 276683 w 656583"/>
                    <a:gd name="connsiteY855" fmla="*/ 123151 h 1088384"/>
                    <a:gd name="connsiteX856" fmla="*/ 276338 w 656583"/>
                    <a:gd name="connsiteY856" fmla="*/ 121614 h 1088384"/>
                    <a:gd name="connsiteX857" fmla="*/ 274612 w 656583"/>
                    <a:gd name="connsiteY857" fmla="*/ 113877 h 1088384"/>
                    <a:gd name="connsiteX858" fmla="*/ 274266 w 656583"/>
                    <a:gd name="connsiteY858" fmla="*/ 112327 h 1088384"/>
                    <a:gd name="connsiteX859" fmla="*/ 274125 w 656583"/>
                    <a:gd name="connsiteY859" fmla="*/ 111827 h 1088384"/>
                    <a:gd name="connsiteX860" fmla="*/ 273449 w 656583"/>
                    <a:gd name="connsiteY860" fmla="*/ 110265 h 1088384"/>
                    <a:gd name="connsiteX861" fmla="*/ 270774 w 656583"/>
                    <a:gd name="connsiteY861" fmla="*/ 104066 h 1088384"/>
                    <a:gd name="connsiteX862" fmla="*/ 270249 w 656583"/>
                    <a:gd name="connsiteY862" fmla="*/ 102784 h 1088384"/>
                    <a:gd name="connsiteX863" fmla="*/ 269549 w 656583"/>
                    <a:gd name="connsiteY863" fmla="*/ 101064 h 1088384"/>
                    <a:gd name="connsiteX864" fmla="*/ 268816 w 656583"/>
                    <a:gd name="connsiteY864" fmla="*/ 99282 h 1088384"/>
                    <a:gd name="connsiteX865" fmla="*/ 267901 w 656583"/>
                    <a:gd name="connsiteY865" fmla="*/ 97037 h 1088384"/>
                    <a:gd name="connsiteX866" fmla="*/ 267361 w 656583"/>
                    <a:gd name="connsiteY866" fmla="*/ 95585 h 1088384"/>
                    <a:gd name="connsiteX867" fmla="*/ 266822 w 656583"/>
                    <a:gd name="connsiteY867" fmla="*/ 94121 h 1088384"/>
                    <a:gd name="connsiteX868" fmla="*/ 265024 w 656583"/>
                    <a:gd name="connsiteY868" fmla="*/ 89252 h 1088384"/>
                    <a:gd name="connsiteX869" fmla="*/ 264125 w 656583"/>
                    <a:gd name="connsiteY869" fmla="*/ 86823 h 1088384"/>
                    <a:gd name="connsiteX870" fmla="*/ 262930 w 656583"/>
                    <a:gd name="connsiteY870" fmla="*/ 83297 h 1088384"/>
                    <a:gd name="connsiteX871" fmla="*/ 262593 w 656583"/>
                    <a:gd name="connsiteY871" fmla="*/ 82308 h 1088384"/>
                    <a:gd name="connsiteX872" fmla="*/ 262339 w 656583"/>
                    <a:gd name="connsiteY872" fmla="*/ 81552 h 1088384"/>
                    <a:gd name="connsiteX873" fmla="*/ 261620 w 656583"/>
                    <a:gd name="connsiteY873" fmla="*/ 80539 h 1088384"/>
                    <a:gd name="connsiteX874" fmla="*/ 260128 w 656583"/>
                    <a:gd name="connsiteY874" fmla="*/ 78440 h 1088384"/>
                    <a:gd name="connsiteX875" fmla="*/ 259430 w 656583"/>
                    <a:gd name="connsiteY875" fmla="*/ 77451 h 1088384"/>
                    <a:gd name="connsiteX876" fmla="*/ 258221 w 656583"/>
                    <a:gd name="connsiteY876" fmla="*/ 76536 h 1088384"/>
                    <a:gd name="connsiteX877" fmla="*/ 257820 w 656583"/>
                    <a:gd name="connsiteY877" fmla="*/ 76243 h 1088384"/>
                    <a:gd name="connsiteX878" fmla="*/ 256606 w 656583"/>
                    <a:gd name="connsiteY878" fmla="*/ 75316 h 1088384"/>
                    <a:gd name="connsiteX879" fmla="*/ 255299 w 656583"/>
                    <a:gd name="connsiteY879" fmla="*/ 74791 h 1088384"/>
                    <a:gd name="connsiteX880" fmla="*/ 253479 w 656583"/>
                    <a:gd name="connsiteY880" fmla="*/ 74047 h 1088384"/>
                    <a:gd name="connsiteX881" fmla="*/ 252580 w 656583"/>
                    <a:gd name="connsiteY881" fmla="*/ 73681 h 1088384"/>
                    <a:gd name="connsiteX882" fmla="*/ 248450 w 656583"/>
                    <a:gd name="connsiteY882" fmla="*/ 72583 h 1088384"/>
                    <a:gd name="connsiteX883" fmla="*/ 247867 w 656583"/>
                    <a:gd name="connsiteY883" fmla="*/ 72412 h 1088384"/>
                    <a:gd name="connsiteX884" fmla="*/ 245964 w 656583"/>
                    <a:gd name="connsiteY884" fmla="*/ 71655 h 1088384"/>
                    <a:gd name="connsiteX885" fmla="*/ 244454 w 656583"/>
                    <a:gd name="connsiteY885" fmla="*/ 71057 h 1088384"/>
                    <a:gd name="connsiteX886" fmla="*/ 242528 w 656583"/>
                    <a:gd name="connsiteY886" fmla="*/ 68214 h 1088384"/>
                    <a:gd name="connsiteX887" fmla="*/ 242386 w 656583"/>
                    <a:gd name="connsiteY887" fmla="*/ 67042 h 1088384"/>
                    <a:gd name="connsiteX888" fmla="*/ 242123 w 656583"/>
                    <a:gd name="connsiteY888" fmla="*/ 64895 h 1088384"/>
                    <a:gd name="connsiteX889" fmla="*/ 241961 w 656583"/>
                    <a:gd name="connsiteY889" fmla="*/ 63589 h 1088384"/>
                    <a:gd name="connsiteX890" fmla="*/ 242519 w 656583"/>
                    <a:gd name="connsiteY890" fmla="*/ 62112 h 1088384"/>
                    <a:gd name="connsiteX891" fmla="*/ 243310 w 656583"/>
                    <a:gd name="connsiteY891" fmla="*/ 60001 h 1088384"/>
                    <a:gd name="connsiteX892" fmla="*/ 243653 w 656583"/>
                    <a:gd name="connsiteY892" fmla="*/ 59086 h 1088384"/>
                    <a:gd name="connsiteX893" fmla="*/ 244293 w 656583"/>
                    <a:gd name="connsiteY893" fmla="*/ 58134 h 1088384"/>
                    <a:gd name="connsiteX894" fmla="*/ 248819 w 656583"/>
                    <a:gd name="connsiteY894" fmla="*/ 51447 h 1088384"/>
                    <a:gd name="connsiteX895" fmla="*/ 251055 w 656583"/>
                    <a:gd name="connsiteY895" fmla="*/ 47884 h 1088384"/>
                    <a:gd name="connsiteX896" fmla="*/ 254689 w 656583"/>
                    <a:gd name="connsiteY896" fmla="*/ 42087 h 1088384"/>
                    <a:gd name="connsiteX897" fmla="*/ 256895 w 656583"/>
                    <a:gd name="connsiteY897" fmla="*/ 38585 h 1088384"/>
                    <a:gd name="connsiteX898" fmla="*/ 257724 w 656583"/>
                    <a:gd name="connsiteY898" fmla="*/ 37268 h 1088384"/>
                    <a:gd name="connsiteX899" fmla="*/ 258638 w 656583"/>
                    <a:gd name="connsiteY899" fmla="*/ 36120 h 1088384"/>
                    <a:gd name="connsiteX900" fmla="*/ 260770 w 656583"/>
                    <a:gd name="connsiteY900" fmla="*/ 33436 h 1088384"/>
                    <a:gd name="connsiteX901" fmla="*/ 261381 w 656583"/>
                    <a:gd name="connsiteY901" fmla="*/ 32679 h 1088384"/>
                    <a:gd name="connsiteX902" fmla="*/ 262052 w 656583"/>
                    <a:gd name="connsiteY902" fmla="*/ 31984 h 1088384"/>
                    <a:gd name="connsiteX903" fmla="*/ 262723 w 656583"/>
                    <a:gd name="connsiteY903" fmla="*/ 31300 h 1088384"/>
                    <a:gd name="connsiteX904" fmla="*/ 263102 w 656583"/>
                    <a:gd name="connsiteY904" fmla="*/ 30910 h 1088384"/>
                    <a:gd name="connsiteX905" fmla="*/ 267177 w 656583"/>
                    <a:gd name="connsiteY905" fmla="*/ 26541 h 1088384"/>
                    <a:gd name="connsiteX906" fmla="*/ 270791 w 656583"/>
                    <a:gd name="connsiteY906" fmla="*/ 24906 h 1088384"/>
                    <a:gd name="connsiteX907" fmla="*/ 271318 w 656583"/>
                    <a:gd name="connsiteY907" fmla="*/ 24638 h 1088384"/>
                    <a:gd name="connsiteX908" fmla="*/ 274328 w 656583"/>
                    <a:gd name="connsiteY908" fmla="*/ 23307 h 1088384"/>
                    <a:gd name="connsiteX909" fmla="*/ 275619 w 656583"/>
                    <a:gd name="connsiteY909" fmla="*/ 22734 h 1088384"/>
                    <a:gd name="connsiteX910" fmla="*/ 277046 w 656583"/>
                    <a:gd name="connsiteY910" fmla="*/ 22417 h 1088384"/>
                    <a:gd name="connsiteX911" fmla="*/ 280850 w 656583"/>
                    <a:gd name="connsiteY911" fmla="*/ 21587 h 1088384"/>
                    <a:gd name="connsiteX912" fmla="*/ 281876 w 656583"/>
                    <a:gd name="connsiteY912" fmla="*/ 21379 h 1088384"/>
                    <a:gd name="connsiteX913" fmla="*/ 282907 w 656583"/>
                    <a:gd name="connsiteY913" fmla="*/ 21245 h 1088384"/>
                    <a:gd name="connsiteX914" fmla="*/ 284344 w 656583"/>
                    <a:gd name="connsiteY914" fmla="*/ 21050 h 1088384"/>
                    <a:gd name="connsiteX915" fmla="*/ 291532 w 656583"/>
                    <a:gd name="connsiteY915" fmla="*/ 20135 h 1088384"/>
                    <a:gd name="connsiteX916" fmla="*/ 293930 w 656583"/>
                    <a:gd name="connsiteY916" fmla="*/ 19830 h 1088384"/>
                    <a:gd name="connsiteX917" fmla="*/ 296794 w 656583"/>
                    <a:gd name="connsiteY917" fmla="*/ 19671 h 1088384"/>
                    <a:gd name="connsiteX918" fmla="*/ 305395 w 656583"/>
                    <a:gd name="connsiteY918" fmla="*/ 19207 h 1088384"/>
                    <a:gd name="connsiteX919" fmla="*/ 307785 w 656583"/>
                    <a:gd name="connsiteY919" fmla="*/ 19073 h 1088384"/>
                    <a:gd name="connsiteX920" fmla="*/ 308266 w 656583"/>
                    <a:gd name="connsiteY920" fmla="*/ 19036 h 1088384"/>
                    <a:gd name="connsiteX921" fmla="*/ 312600 w 656583"/>
                    <a:gd name="connsiteY921" fmla="*/ 18731 h 1088384"/>
                    <a:gd name="connsiteX922" fmla="*/ 313082 w 656583"/>
                    <a:gd name="connsiteY922" fmla="*/ 18707 h 1088384"/>
                    <a:gd name="connsiteX923" fmla="*/ 315438 w 656583"/>
                    <a:gd name="connsiteY923" fmla="*/ 18536 h 1088384"/>
                    <a:gd name="connsiteX924" fmla="*/ 317795 w 656583"/>
                    <a:gd name="connsiteY924" fmla="*/ 18365 h 1088384"/>
                    <a:gd name="connsiteX925" fmla="*/ 320171 w 656583"/>
                    <a:gd name="connsiteY925" fmla="*/ 17963 h 1088384"/>
                    <a:gd name="connsiteX926" fmla="*/ 326855 w 656583"/>
                    <a:gd name="connsiteY926" fmla="*/ 16803 h 1088384"/>
                    <a:gd name="connsiteX927" fmla="*/ 328763 w 656583"/>
                    <a:gd name="connsiteY927" fmla="*/ 16474 h 1088384"/>
                    <a:gd name="connsiteX928" fmla="*/ 329239 w 656583"/>
                    <a:gd name="connsiteY928" fmla="*/ 16413 h 1088384"/>
                    <a:gd name="connsiteX929" fmla="*/ 332085 w 656583"/>
                    <a:gd name="connsiteY929" fmla="*/ 15998 h 1088384"/>
                    <a:gd name="connsiteX930" fmla="*/ 341571 w 656583"/>
                    <a:gd name="connsiteY930" fmla="*/ 14631 h 1088384"/>
                    <a:gd name="connsiteX931" fmla="*/ 342992 w 656583"/>
                    <a:gd name="connsiteY931" fmla="*/ 14436 h 1088384"/>
                    <a:gd name="connsiteX932" fmla="*/ 344888 w 656583"/>
                    <a:gd name="connsiteY932" fmla="*/ 14204 h 1088384"/>
                    <a:gd name="connsiteX933" fmla="*/ 356787 w 656583"/>
                    <a:gd name="connsiteY933" fmla="*/ 12728 h 1088384"/>
                    <a:gd name="connsiteX934" fmla="*/ 357273 w 656583"/>
                    <a:gd name="connsiteY934" fmla="*/ 12666 h 1088384"/>
                    <a:gd name="connsiteX935" fmla="*/ 359211 w 656583"/>
                    <a:gd name="connsiteY935" fmla="*/ 12422 h 1088384"/>
                    <a:gd name="connsiteX936" fmla="*/ 360665 w 656583"/>
                    <a:gd name="connsiteY936" fmla="*/ 12239 h 1088384"/>
                    <a:gd name="connsiteX937" fmla="*/ 363060 w 656583"/>
                    <a:gd name="connsiteY937" fmla="*/ 12117 h 1088384"/>
                    <a:gd name="connsiteX938" fmla="*/ 370726 w 656583"/>
                    <a:gd name="connsiteY938" fmla="*/ 11727 h 1088384"/>
                    <a:gd name="connsiteX939" fmla="*/ 373600 w 656583"/>
                    <a:gd name="connsiteY939" fmla="*/ 11580 h 1088384"/>
                    <a:gd name="connsiteX940" fmla="*/ 375433 w 656583"/>
                    <a:gd name="connsiteY940" fmla="*/ 11629 h 1088384"/>
                    <a:gd name="connsiteX941" fmla="*/ 378637 w 656583"/>
                    <a:gd name="connsiteY941" fmla="*/ 11715 h 1088384"/>
                    <a:gd name="connsiteX942" fmla="*/ 381148 w 656583"/>
                    <a:gd name="connsiteY942" fmla="*/ 11788 h 1088384"/>
                    <a:gd name="connsiteX943" fmla="*/ 382027 w 656583"/>
                    <a:gd name="connsiteY943" fmla="*/ 11812 h 1088384"/>
                    <a:gd name="connsiteX944" fmla="*/ 382605 w 656583"/>
                    <a:gd name="connsiteY944" fmla="*/ 11886 h 1088384"/>
                    <a:gd name="connsiteX945" fmla="*/ 384906 w 656583"/>
                    <a:gd name="connsiteY945" fmla="*/ 12178 h 1088384"/>
                    <a:gd name="connsiteX946" fmla="*/ 385752 w 656583"/>
                    <a:gd name="connsiteY946" fmla="*/ 12276 h 1088384"/>
                    <a:gd name="connsiteX947" fmla="*/ 386994 w 656583"/>
                    <a:gd name="connsiteY947" fmla="*/ 12435 h 1088384"/>
                    <a:gd name="connsiteX948" fmla="*/ 387880 w 656583"/>
                    <a:gd name="connsiteY948" fmla="*/ 12825 h 1088384"/>
                    <a:gd name="connsiteX949" fmla="*/ 390304 w 656583"/>
                    <a:gd name="connsiteY949" fmla="*/ 13887 h 1088384"/>
                    <a:gd name="connsiteX950" fmla="*/ 391156 w 656583"/>
                    <a:gd name="connsiteY950" fmla="*/ 14253 h 1088384"/>
                    <a:gd name="connsiteX951" fmla="*/ 391886 w 656583"/>
                    <a:gd name="connsiteY951" fmla="*/ 15022 h 1088384"/>
                    <a:gd name="connsiteX952" fmla="*/ 392915 w 656583"/>
                    <a:gd name="connsiteY952" fmla="*/ 16083 h 1088384"/>
                    <a:gd name="connsiteX953" fmla="*/ 393462 w 656583"/>
                    <a:gd name="connsiteY953" fmla="*/ 16657 h 1088384"/>
                    <a:gd name="connsiteX954" fmla="*/ 393990 w 656583"/>
                    <a:gd name="connsiteY954" fmla="*/ 17633 h 1088384"/>
                    <a:gd name="connsiteX955" fmla="*/ 394513 w 656583"/>
                    <a:gd name="connsiteY955" fmla="*/ 18609 h 1088384"/>
                    <a:gd name="connsiteX956" fmla="*/ 394783 w 656583"/>
                    <a:gd name="connsiteY956" fmla="*/ 19097 h 1088384"/>
                    <a:gd name="connsiteX957" fmla="*/ 395258 w 656583"/>
                    <a:gd name="connsiteY957" fmla="*/ 21758 h 1088384"/>
                    <a:gd name="connsiteX958" fmla="*/ 394922 w 656583"/>
                    <a:gd name="connsiteY958" fmla="*/ 23234 h 1088384"/>
                    <a:gd name="connsiteX959" fmla="*/ 393921 w 656583"/>
                    <a:gd name="connsiteY959" fmla="*/ 27530 h 1088384"/>
                    <a:gd name="connsiteX960" fmla="*/ 393514 w 656583"/>
                    <a:gd name="connsiteY960" fmla="*/ 28823 h 1088384"/>
                    <a:gd name="connsiteX961" fmla="*/ 392041 w 656583"/>
                    <a:gd name="connsiteY961" fmla="*/ 33253 h 1088384"/>
                    <a:gd name="connsiteX962" fmla="*/ 391650 w 656583"/>
                    <a:gd name="connsiteY962" fmla="*/ 34497 h 1088384"/>
                    <a:gd name="connsiteX963" fmla="*/ 390939 w 656583"/>
                    <a:gd name="connsiteY963" fmla="*/ 36767 h 1088384"/>
                    <a:gd name="connsiteX964" fmla="*/ 390155 w 656583"/>
                    <a:gd name="connsiteY964" fmla="*/ 39257 h 1088384"/>
                    <a:gd name="connsiteX965" fmla="*/ 390286 w 656583"/>
                    <a:gd name="connsiteY965" fmla="*/ 41331 h 1088384"/>
                    <a:gd name="connsiteX966" fmla="*/ 390376 w 656583"/>
                    <a:gd name="connsiteY966" fmla="*/ 42783 h 1088384"/>
                    <a:gd name="connsiteX967" fmla="*/ 390501 w 656583"/>
                    <a:gd name="connsiteY967" fmla="*/ 44028 h 1088384"/>
                    <a:gd name="connsiteX968" fmla="*/ 390917 w 656583"/>
                    <a:gd name="connsiteY968" fmla="*/ 44711 h 1088384"/>
                    <a:gd name="connsiteX969" fmla="*/ 392603 w 656583"/>
                    <a:gd name="connsiteY969" fmla="*/ 47493 h 1088384"/>
                    <a:gd name="connsiteX970" fmla="*/ 393431 w 656583"/>
                    <a:gd name="connsiteY970" fmla="*/ 48860 h 1088384"/>
                    <a:gd name="connsiteX971" fmla="*/ 394822 w 656583"/>
                    <a:gd name="connsiteY971" fmla="*/ 49226 h 1088384"/>
                    <a:gd name="connsiteX972" fmla="*/ 398428 w 656583"/>
                    <a:gd name="connsiteY972" fmla="*/ 50166 h 1088384"/>
                    <a:gd name="connsiteX973" fmla="*/ 399330 w 656583"/>
                    <a:gd name="connsiteY973" fmla="*/ 50410 h 1088384"/>
                    <a:gd name="connsiteX974" fmla="*/ 400354 w 656583"/>
                    <a:gd name="connsiteY974" fmla="*/ 50239 h 1088384"/>
                    <a:gd name="connsiteX975" fmla="*/ 402621 w 656583"/>
                    <a:gd name="connsiteY975" fmla="*/ 49885 h 1088384"/>
                    <a:gd name="connsiteX976" fmla="*/ 403316 w 656583"/>
                    <a:gd name="connsiteY976" fmla="*/ 49763 h 1088384"/>
                    <a:gd name="connsiteX977" fmla="*/ 404048 w 656583"/>
                    <a:gd name="connsiteY977" fmla="*/ 49299 h 1088384"/>
                    <a:gd name="connsiteX978" fmla="*/ 405499 w 656583"/>
                    <a:gd name="connsiteY978" fmla="*/ 48372 h 1088384"/>
                    <a:gd name="connsiteX979" fmla="*/ 406559 w 656583"/>
                    <a:gd name="connsiteY979" fmla="*/ 47689 h 1088384"/>
                    <a:gd name="connsiteX980" fmla="*/ 407571 w 656583"/>
                    <a:gd name="connsiteY980" fmla="*/ 47030 h 1088384"/>
                    <a:gd name="connsiteX981" fmla="*/ 408217 w 656583"/>
                    <a:gd name="connsiteY981" fmla="*/ 45931 h 1088384"/>
                    <a:gd name="connsiteX982" fmla="*/ 409509 w 656583"/>
                    <a:gd name="connsiteY982" fmla="*/ 43735 h 1088384"/>
                    <a:gd name="connsiteX983" fmla="*/ 410131 w 656583"/>
                    <a:gd name="connsiteY983" fmla="*/ 42661 h 1088384"/>
                    <a:gd name="connsiteX984" fmla="*/ 410326 w 656583"/>
                    <a:gd name="connsiteY984" fmla="*/ 41343 h 1088384"/>
                    <a:gd name="connsiteX985" fmla="*/ 410826 w 656583"/>
                    <a:gd name="connsiteY985" fmla="*/ 37634 h 1088384"/>
                    <a:gd name="connsiteX986" fmla="*/ 411045 w 656583"/>
                    <a:gd name="connsiteY986" fmla="*/ 36096 h 1088384"/>
                    <a:gd name="connsiteX987" fmla="*/ 410436 w 656583"/>
                    <a:gd name="connsiteY987" fmla="*/ 33863 h 1088384"/>
                    <a:gd name="connsiteX988" fmla="*/ 410082 w 656583"/>
                    <a:gd name="connsiteY988" fmla="*/ 32569 h 1088384"/>
                    <a:gd name="connsiteX989" fmla="*/ 409473 w 656583"/>
                    <a:gd name="connsiteY989" fmla="*/ 30373 h 1088384"/>
                    <a:gd name="connsiteX990" fmla="*/ 409144 w 656583"/>
                    <a:gd name="connsiteY990" fmla="*/ 27639 h 1088384"/>
                    <a:gd name="connsiteX991" fmla="*/ 408912 w 656583"/>
                    <a:gd name="connsiteY991" fmla="*/ 25748 h 1088384"/>
                    <a:gd name="connsiteX992" fmla="*/ 409046 w 656583"/>
                    <a:gd name="connsiteY992" fmla="*/ 24198 h 1088384"/>
                    <a:gd name="connsiteX993" fmla="*/ 409485 w 656583"/>
                    <a:gd name="connsiteY993" fmla="*/ 18878 h 1088384"/>
                    <a:gd name="connsiteX994" fmla="*/ 409558 w 656583"/>
                    <a:gd name="connsiteY994" fmla="*/ 18023 h 1088384"/>
                    <a:gd name="connsiteX995" fmla="*/ 409753 w 656583"/>
                    <a:gd name="connsiteY995" fmla="*/ 17060 h 1088384"/>
                    <a:gd name="connsiteX996" fmla="*/ 410046 w 656583"/>
                    <a:gd name="connsiteY996" fmla="*/ 15632 h 1088384"/>
                    <a:gd name="connsiteX997" fmla="*/ 410180 w 656583"/>
                    <a:gd name="connsiteY997" fmla="*/ 14973 h 1088384"/>
                    <a:gd name="connsiteX998" fmla="*/ 410399 w 656583"/>
                    <a:gd name="connsiteY998" fmla="*/ 13899 h 1088384"/>
                    <a:gd name="connsiteX999" fmla="*/ 410765 w 656583"/>
                    <a:gd name="connsiteY999" fmla="*/ 12984 h 1088384"/>
                    <a:gd name="connsiteX1000" fmla="*/ 411667 w 656583"/>
                    <a:gd name="connsiteY1000" fmla="*/ 10738 h 1088384"/>
                    <a:gd name="connsiteX1001" fmla="*/ 411899 w 656583"/>
                    <a:gd name="connsiteY1001" fmla="*/ 10177 h 1088384"/>
                    <a:gd name="connsiteX1002" fmla="*/ 412521 w 656583"/>
                    <a:gd name="connsiteY1002" fmla="*/ 8627 h 1088384"/>
                    <a:gd name="connsiteX1003" fmla="*/ 413618 w 656583"/>
                    <a:gd name="connsiteY1003" fmla="*/ 7651 h 1088384"/>
                    <a:gd name="connsiteX1004" fmla="*/ 416824 w 656583"/>
                    <a:gd name="connsiteY1004" fmla="*/ 4783 h 1088384"/>
                    <a:gd name="connsiteX1005" fmla="*/ 417458 w 656583"/>
                    <a:gd name="connsiteY1005" fmla="*/ 4210 h 1088384"/>
                    <a:gd name="connsiteX1006" fmla="*/ 418311 w 656583"/>
                    <a:gd name="connsiteY1006" fmla="*/ 3734 h 1088384"/>
                    <a:gd name="connsiteX1007" fmla="*/ 422810 w 656583"/>
                    <a:gd name="connsiteY1007" fmla="*/ 1245 h 1088384"/>
                    <a:gd name="connsiteX1008" fmla="*/ 424285 w 656583"/>
                    <a:gd name="connsiteY1008" fmla="*/ 427 h 1088384"/>
                    <a:gd name="connsiteX1009" fmla="*/ 425833 w 656583"/>
                    <a:gd name="connsiteY1009" fmla="*/ 537 h 1088384"/>
                    <a:gd name="connsiteX1010" fmla="*/ 429990 w 656583"/>
                    <a:gd name="connsiteY1010" fmla="*/ 830 h 1088384"/>
                    <a:gd name="connsiteX1011" fmla="*/ 431697 w 656583"/>
                    <a:gd name="connsiteY1011" fmla="*/ 952 h 1088384"/>
                    <a:gd name="connsiteX1012" fmla="*/ 434367 w 656583"/>
                    <a:gd name="connsiteY1012" fmla="*/ 2733 h 1088384"/>
                    <a:gd name="connsiteX1013" fmla="*/ 436330 w 656583"/>
                    <a:gd name="connsiteY1013" fmla="*/ 4051 h 1088384"/>
                    <a:gd name="connsiteX1014" fmla="*/ 437683 w 656583"/>
                    <a:gd name="connsiteY1014" fmla="*/ 4320 h 1088384"/>
                    <a:gd name="connsiteX1015" fmla="*/ 439158 w 656583"/>
                    <a:gd name="connsiteY1015" fmla="*/ 4613 h 1088384"/>
                    <a:gd name="connsiteX1016" fmla="*/ 440779 w 656583"/>
                    <a:gd name="connsiteY1016" fmla="*/ 4930 h 1088384"/>
                    <a:gd name="connsiteX1017" fmla="*/ 441352 w 656583"/>
                    <a:gd name="connsiteY1017" fmla="*/ 4698 h 1088384"/>
                    <a:gd name="connsiteX1018" fmla="*/ 444388 w 656583"/>
                    <a:gd name="connsiteY1018" fmla="*/ 3441 h 1088384"/>
                    <a:gd name="connsiteX1019" fmla="*/ 445863 w 656583"/>
                    <a:gd name="connsiteY1019" fmla="*/ 2294 h 1088384"/>
                    <a:gd name="connsiteX1020" fmla="*/ 447630 w 656583"/>
                    <a:gd name="connsiteY1020" fmla="*/ 915 h 1088384"/>
                    <a:gd name="connsiteX1021" fmla="*/ 450666 w 656583"/>
                    <a:gd name="connsiteY1021" fmla="*/ 0 h 1088384"/>
                    <a:gd name="connsiteX1022" fmla="*/ 452056 w 656583"/>
                    <a:gd name="connsiteY1022" fmla="*/ 24 h 1088384"/>
                    <a:gd name="connsiteX1023" fmla="*/ 453446 w 656583"/>
                    <a:gd name="connsiteY1023" fmla="*/ 61 h 1088384"/>
                    <a:gd name="connsiteX1024" fmla="*/ 453909 w 656583"/>
                    <a:gd name="connsiteY1024" fmla="*/ 73 h 1088384"/>
                    <a:gd name="connsiteX1025" fmla="*/ 454384 w 656583"/>
                    <a:gd name="connsiteY1025" fmla="*/ 183 h 1088384"/>
                    <a:gd name="connsiteX1026" fmla="*/ 457932 w 656583"/>
                    <a:gd name="connsiteY1026" fmla="*/ 952 h 1088384"/>
                    <a:gd name="connsiteX1027" fmla="*/ 459163 w 656583"/>
                    <a:gd name="connsiteY1027" fmla="*/ 1232 h 1088384"/>
                    <a:gd name="connsiteX1028" fmla="*/ 460187 w 656583"/>
                    <a:gd name="connsiteY1028" fmla="*/ 1830 h 1088384"/>
                    <a:gd name="connsiteX1029" fmla="*/ 464978 w 656583"/>
                    <a:gd name="connsiteY1029" fmla="*/ 4637 h 108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Lst>
                  <a:rect l="l" t="t" r="r" b="b"/>
                  <a:pathLst>
                    <a:path w="656583" h="1088384">
                      <a:moveTo>
                        <a:pt x="464978" y="4637"/>
                      </a:moveTo>
                      <a:lnTo>
                        <a:pt x="470050" y="6150"/>
                      </a:lnTo>
                      <a:lnTo>
                        <a:pt x="471086" y="6455"/>
                      </a:lnTo>
                      <a:lnTo>
                        <a:pt x="472415" y="6419"/>
                      </a:lnTo>
                      <a:lnTo>
                        <a:pt x="476377" y="6309"/>
                      </a:lnTo>
                      <a:lnTo>
                        <a:pt x="477376" y="6272"/>
                      </a:lnTo>
                      <a:lnTo>
                        <a:pt x="478352" y="6016"/>
                      </a:lnTo>
                      <a:lnTo>
                        <a:pt x="480802" y="5381"/>
                      </a:lnTo>
                      <a:lnTo>
                        <a:pt x="481302" y="5247"/>
                      </a:lnTo>
                      <a:lnTo>
                        <a:pt x="485032" y="4722"/>
                      </a:lnTo>
                      <a:lnTo>
                        <a:pt x="486300" y="4552"/>
                      </a:lnTo>
                      <a:lnTo>
                        <a:pt x="487422" y="4783"/>
                      </a:lnTo>
                      <a:lnTo>
                        <a:pt x="490518" y="5406"/>
                      </a:lnTo>
                      <a:lnTo>
                        <a:pt x="491445" y="5601"/>
                      </a:lnTo>
                      <a:lnTo>
                        <a:pt x="492298" y="6065"/>
                      </a:lnTo>
                      <a:lnTo>
                        <a:pt x="495395" y="7761"/>
                      </a:lnTo>
                      <a:lnTo>
                        <a:pt x="496480" y="8347"/>
                      </a:lnTo>
                      <a:lnTo>
                        <a:pt x="497345" y="9469"/>
                      </a:lnTo>
                      <a:lnTo>
                        <a:pt x="498491" y="10946"/>
                      </a:lnTo>
                      <a:lnTo>
                        <a:pt x="499076" y="11690"/>
                      </a:lnTo>
                      <a:lnTo>
                        <a:pt x="499442" y="12593"/>
                      </a:lnTo>
                      <a:lnTo>
                        <a:pt x="500149" y="14277"/>
                      </a:lnTo>
                      <a:lnTo>
                        <a:pt x="500759" y="15717"/>
                      </a:lnTo>
                      <a:lnTo>
                        <a:pt x="500783" y="17816"/>
                      </a:lnTo>
                      <a:lnTo>
                        <a:pt x="500819" y="20440"/>
                      </a:lnTo>
                      <a:lnTo>
                        <a:pt x="500929" y="22478"/>
                      </a:lnTo>
                      <a:lnTo>
                        <a:pt x="501076" y="24882"/>
                      </a:lnTo>
                      <a:lnTo>
                        <a:pt x="501393" y="27371"/>
                      </a:lnTo>
                      <a:lnTo>
                        <a:pt x="501648" y="29336"/>
                      </a:lnTo>
                      <a:lnTo>
                        <a:pt x="502819" y="30361"/>
                      </a:lnTo>
                      <a:lnTo>
                        <a:pt x="504050" y="31447"/>
                      </a:lnTo>
                      <a:lnTo>
                        <a:pt x="505086" y="32362"/>
                      </a:lnTo>
                      <a:lnTo>
                        <a:pt x="506464" y="32472"/>
                      </a:lnTo>
                      <a:lnTo>
                        <a:pt x="510146" y="32728"/>
                      </a:lnTo>
                      <a:lnTo>
                        <a:pt x="511133" y="32801"/>
                      </a:lnTo>
                      <a:lnTo>
                        <a:pt x="512413" y="32606"/>
                      </a:lnTo>
                      <a:lnTo>
                        <a:pt x="513718" y="32399"/>
                      </a:lnTo>
                      <a:lnTo>
                        <a:pt x="515778" y="32081"/>
                      </a:lnTo>
                      <a:lnTo>
                        <a:pt x="518582" y="32020"/>
                      </a:lnTo>
                      <a:lnTo>
                        <a:pt x="520179" y="31996"/>
                      </a:lnTo>
                      <a:lnTo>
                        <a:pt x="523056" y="31520"/>
                      </a:lnTo>
                      <a:lnTo>
                        <a:pt x="524970" y="31203"/>
                      </a:lnTo>
                      <a:lnTo>
                        <a:pt x="526786" y="30849"/>
                      </a:lnTo>
                      <a:lnTo>
                        <a:pt x="531321" y="29946"/>
                      </a:lnTo>
                      <a:lnTo>
                        <a:pt x="532223" y="29763"/>
                      </a:lnTo>
                      <a:lnTo>
                        <a:pt x="534479" y="29311"/>
                      </a:lnTo>
                      <a:lnTo>
                        <a:pt x="535954" y="29275"/>
                      </a:lnTo>
                      <a:lnTo>
                        <a:pt x="540379" y="29140"/>
                      </a:lnTo>
                      <a:lnTo>
                        <a:pt x="541830" y="29104"/>
                      </a:lnTo>
                      <a:lnTo>
                        <a:pt x="543220" y="29275"/>
                      </a:lnTo>
                      <a:lnTo>
                        <a:pt x="545146" y="29519"/>
                      </a:lnTo>
                      <a:lnTo>
                        <a:pt x="548535" y="29946"/>
                      </a:lnTo>
                      <a:lnTo>
                        <a:pt x="549998" y="30129"/>
                      </a:lnTo>
                      <a:lnTo>
                        <a:pt x="551461" y="30727"/>
                      </a:lnTo>
                      <a:lnTo>
                        <a:pt x="553875" y="31715"/>
                      </a:lnTo>
                      <a:lnTo>
                        <a:pt x="555167" y="32252"/>
                      </a:lnTo>
                      <a:lnTo>
                        <a:pt x="556337" y="32728"/>
                      </a:lnTo>
                      <a:lnTo>
                        <a:pt x="557532" y="33497"/>
                      </a:lnTo>
                      <a:lnTo>
                        <a:pt x="559653" y="34863"/>
                      </a:lnTo>
                      <a:lnTo>
                        <a:pt x="560397" y="35352"/>
                      </a:lnTo>
                      <a:lnTo>
                        <a:pt x="561055" y="35889"/>
                      </a:lnTo>
                      <a:lnTo>
                        <a:pt x="563932" y="38244"/>
                      </a:lnTo>
                      <a:lnTo>
                        <a:pt x="565115" y="39208"/>
                      </a:lnTo>
                      <a:lnTo>
                        <a:pt x="565907" y="40123"/>
                      </a:lnTo>
                      <a:lnTo>
                        <a:pt x="568894" y="43650"/>
                      </a:lnTo>
                      <a:lnTo>
                        <a:pt x="570076" y="45029"/>
                      </a:lnTo>
                      <a:lnTo>
                        <a:pt x="570637" y="46908"/>
                      </a:lnTo>
                      <a:lnTo>
                        <a:pt x="570917" y="47847"/>
                      </a:lnTo>
                      <a:lnTo>
                        <a:pt x="573014" y="54840"/>
                      </a:lnTo>
                      <a:lnTo>
                        <a:pt x="573161" y="55352"/>
                      </a:lnTo>
                      <a:lnTo>
                        <a:pt x="574453" y="59904"/>
                      </a:lnTo>
                      <a:lnTo>
                        <a:pt x="574745" y="60916"/>
                      </a:lnTo>
                      <a:lnTo>
                        <a:pt x="575440" y="62954"/>
                      </a:lnTo>
                      <a:lnTo>
                        <a:pt x="576123" y="64992"/>
                      </a:lnTo>
                      <a:lnTo>
                        <a:pt x="576306" y="65505"/>
                      </a:lnTo>
                      <a:lnTo>
                        <a:pt x="576988" y="67543"/>
                      </a:lnTo>
                      <a:lnTo>
                        <a:pt x="577866" y="69422"/>
                      </a:lnTo>
                      <a:lnTo>
                        <a:pt x="580073" y="74108"/>
                      </a:lnTo>
                      <a:lnTo>
                        <a:pt x="580487" y="75096"/>
                      </a:lnTo>
                      <a:lnTo>
                        <a:pt x="581524" y="77537"/>
                      </a:lnTo>
                      <a:lnTo>
                        <a:pt x="584864" y="85359"/>
                      </a:lnTo>
                      <a:lnTo>
                        <a:pt x="585912" y="87812"/>
                      </a:lnTo>
                      <a:lnTo>
                        <a:pt x="586693" y="89288"/>
                      </a:lnTo>
                      <a:lnTo>
                        <a:pt x="587741" y="91302"/>
                      </a:lnTo>
                      <a:lnTo>
                        <a:pt x="589058" y="94182"/>
                      </a:lnTo>
                      <a:lnTo>
                        <a:pt x="589643" y="95463"/>
                      </a:lnTo>
                      <a:lnTo>
                        <a:pt x="590423" y="97159"/>
                      </a:lnTo>
                      <a:lnTo>
                        <a:pt x="591301" y="98428"/>
                      </a:lnTo>
                      <a:lnTo>
                        <a:pt x="592471" y="100112"/>
                      </a:lnTo>
                      <a:lnTo>
                        <a:pt x="593349" y="101369"/>
                      </a:lnTo>
                      <a:lnTo>
                        <a:pt x="594373" y="102443"/>
                      </a:lnTo>
                      <a:lnTo>
                        <a:pt x="598993" y="107263"/>
                      </a:lnTo>
                      <a:lnTo>
                        <a:pt x="599566" y="107861"/>
                      </a:lnTo>
                      <a:lnTo>
                        <a:pt x="600675" y="108923"/>
                      </a:lnTo>
                      <a:lnTo>
                        <a:pt x="603479" y="111571"/>
                      </a:lnTo>
                      <a:lnTo>
                        <a:pt x="605003" y="112998"/>
                      </a:lnTo>
                      <a:lnTo>
                        <a:pt x="607307" y="115000"/>
                      </a:lnTo>
                      <a:lnTo>
                        <a:pt x="608514" y="116049"/>
                      </a:lnTo>
                      <a:lnTo>
                        <a:pt x="609587" y="116476"/>
                      </a:lnTo>
                      <a:lnTo>
                        <a:pt x="612452" y="117648"/>
                      </a:lnTo>
                      <a:lnTo>
                        <a:pt x="613769" y="118185"/>
                      </a:lnTo>
                      <a:lnTo>
                        <a:pt x="615000" y="117928"/>
                      </a:lnTo>
                      <a:lnTo>
                        <a:pt x="617072" y="117489"/>
                      </a:lnTo>
                      <a:lnTo>
                        <a:pt x="618608" y="117172"/>
                      </a:lnTo>
                      <a:lnTo>
                        <a:pt x="619901" y="115976"/>
                      </a:lnTo>
                      <a:lnTo>
                        <a:pt x="620461" y="115427"/>
                      </a:lnTo>
                      <a:lnTo>
                        <a:pt x="623241" y="121199"/>
                      </a:lnTo>
                      <a:lnTo>
                        <a:pt x="624167" y="123114"/>
                      </a:lnTo>
                      <a:lnTo>
                        <a:pt x="625179" y="125482"/>
                      </a:lnTo>
                      <a:lnTo>
                        <a:pt x="626203" y="127861"/>
                      </a:lnTo>
                      <a:lnTo>
                        <a:pt x="627325" y="130485"/>
                      </a:lnTo>
                      <a:lnTo>
                        <a:pt x="628678" y="133609"/>
                      </a:lnTo>
                      <a:lnTo>
                        <a:pt x="630507" y="137856"/>
                      </a:lnTo>
                      <a:lnTo>
                        <a:pt x="631738" y="140662"/>
                      </a:lnTo>
                      <a:lnTo>
                        <a:pt x="632116" y="141529"/>
                      </a:lnTo>
                      <a:lnTo>
                        <a:pt x="632872" y="143261"/>
                      </a:lnTo>
                      <a:lnTo>
                        <a:pt x="633213" y="144262"/>
                      </a:lnTo>
                      <a:lnTo>
                        <a:pt x="633542" y="145250"/>
                      </a:lnTo>
                      <a:lnTo>
                        <a:pt x="635090" y="150376"/>
                      </a:lnTo>
                      <a:lnTo>
                        <a:pt x="635542" y="151144"/>
                      </a:lnTo>
                      <a:lnTo>
                        <a:pt x="637943" y="157990"/>
                      </a:lnTo>
                      <a:lnTo>
                        <a:pt x="638467" y="159491"/>
                      </a:lnTo>
                      <a:lnTo>
                        <a:pt x="639004" y="161004"/>
                      </a:lnTo>
                      <a:lnTo>
                        <a:pt x="639406" y="162481"/>
                      </a:lnTo>
                      <a:lnTo>
                        <a:pt x="640759" y="167411"/>
                      </a:lnTo>
                      <a:lnTo>
                        <a:pt x="641174" y="168900"/>
                      </a:lnTo>
                      <a:lnTo>
                        <a:pt x="641442" y="170437"/>
                      </a:lnTo>
                      <a:lnTo>
                        <a:pt x="641540" y="170950"/>
                      </a:lnTo>
                      <a:lnTo>
                        <a:pt x="641661" y="171633"/>
                      </a:lnTo>
                      <a:lnTo>
                        <a:pt x="642344" y="175440"/>
                      </a:lnTo>
                      <a:lnTo>
                        <a:pt x="642588" y="176807"/>
                      </a:lnTo>
                      <a:lnTo>
                        <a:pt x="642612" y="177783"/>
                      </a:lnTo>
                      <a:lnTo>
                        <a:pt x="642649" y="179040"/>
                      </a:lnTo>
                      <a:lnTo>
                        <a:pt x="642685" y="180529"/>
                      </a:lnTo>
                      <a:lnTo>
                        <a:pt x="642564" y="181456"/>
                      </a:lnTo>
                      <a:lnTo>
                        <a:pt x="642052" y="185386"/>
                      </a:lnTo>
                      <a:lnTo>
                        <a:pt x="641844" y="187009"/>
                      </a:lnTo>
                      <a:lnTo>
                        <a:pt x="641235" y="188290"/>
                      </a:lnTo>
                      <a:lnTo>
                        <a:pt x="638675" y="193659"/>
                      </a:lnTo>
                      <a:lnTo>
                        <a:pt x="636456" y="197149"/>
                      </a:lnTo>
                      <a:lnTo>
                        <a:pt x="635749" y="198247"/>
                      </a:lnTo>
                      <a:lnTo>
                        <a:pt x="635237" y="198943"/>
                      </a:lnTo>
                      <a:lnTo>
                        <a:pt x="633189" y="201737"/>
                      </a:lnTo>
                      <a:lnTo>
                        <a:pt x="632494" y="202836"/>
                      </a:lnTo>
                      <a:lnTo>
                        <a:pt x="631385" y="208730"/>
                      </a:lnTo>
                      <a:lnTo>
                        <a:pt x="631092" y="210243"/>
                      </a:lnTo>
                      <a:lnTo>
                        <a:pt x="631689" y="212073"/>
                      </a:lnTo>
                      <a:lnTo>
                        <a:pt x="633042" y="216247"/>
                      </a:lnTo>
                      <a:lnTo>
                        <a:pt x="633372" y="217260"/>
                      </a:lnTo>
                      <a:lnTo>
                        <a:pt x="633908" y="218394"/>
                      </a:lnTo>
                      <a:lnTo>
                        <a:pt x="635542" y="221860"/>
                      </a:lnTo>
                      <a:lnTo>
                        <a:pt x="636663" y="224227"/>
                      </a:lnTo>
                      <a:lnTo>
                        <a:pt x="636992" y="224911"/>
                      </a:lnTo>
                      <a:lnTo>
                        <a:pt x="637785" y="226595"/>
                      </a:lnTo>
                      <a:lnTo>
                        <a:pt x="638528" y="227876"/>
                      </a:lnTo>
                      <a:lnTo>
                        <a:pt x="639260" y="229169"/>
                      </a:lnTo>
                      <a:lnTo>
                        <a:pt x="640479" y="231317"/>
                      </a:lnTo>
                      <a:lnTo>
                        <a:pt x="641418" y="232977"/>
                      </a:lnTo>
                      <a:lnTo>
                        <a:pt x="643575" y="236332"/>
                      </a:lnTo>
                      <a:lnTo>
                        <a:pt x="644624" y="237980"/>
                      </a:lnTo>
                      <a:lnTo>
                        <a:pt x="644526" y="239908"/>
                      </a:lnTo>
                      <a:lnTo>
                        <a:pt x="644453" y="241177"/>
                      </a:lnTo>
                      <a:lnTo>
                        <a:pt x="644368" y="242824"/>
                      </a:lnTo>
                      <a:lnTo>
                        <a:pt x="643246" y="245009"/>
                      </a:lnTo>
                      <a:lnTo>
                        <a:pt x="641283" y="248865"/>
                      </a:lnTo>
                      <a:lnTo>
                        <a:pt x="640906" y="250439"/>
                      </a:lnTo>
                      <a:lnTo>
                        <a:pt x="640467" y="252318"/>
                      </a:lnTo>
                      <a:lnTo>
                        <a:pt x="640040" y="254100"/>
                      </a:lnTo>
                      <a:lnTo>
                        <a:pt x="640345" y="255650"/>
                      </a:lnTo>
                      <a:lnTo>
                        <a:pt x="641125" y="259737"/>
                      </a:lnTo>
                      <a:lnTo>
                        <a:pt x="641320" y="260775"/>
                      </a:lnTo>
                      <a:lnTo>
                        <a:pt x="641869" y="262093"/>
                      </a:lnTo>
                      <a:lnTo>
                        <a:pt x="644197" y="267608"/>
                      </a:lnTo>
                      <a:lnTo>
                        <a:pt x="644733" y="268890"/>
                      </a:lnTo>
                      <a:lnTo>
                        <a:pt x="645404" y="270317"/>
                      </a:lnTo>
                      <a:lnTo>
                        <a:pt x="647208" y="274100"/>
                      </a:lnTo>
                      <a:lnTo>
                        <a:pt x="648440" y="277029"/>
                      </a:lnTo>
                      <a:lnTo>
                        <a:pt x="649256" y="278994"/>
                      </a:lnTo>
                      <a:lnTo>
                        <a:pt x="649878" y="280458"/>
                      </a:lnTo>
                      <a:lnTo>
                        <a:pt x="650488" y="281922"/>
                      </a:lnTo>
                      <a:lnTo>
                        <a:pt x="650817" y="282874"/>
                      </a:lnTo>
                      <a:lnTo>
                        <a:pt x="651219" y="284009"/>
                      </a:lnTo>
                      <a:lnTo>
                        <a:pt x="652621" y="288085"/>
                      </a:lnTo>
                      <a:lnTo>
                        <a:pt x="653511" y="290232"/>
                      </a:lnTo>
                      <a:lnTo>
                        <a:pt x="654669" y="293771"/>
                      </a:lnTo>
                      <a:lnTo>
                        <a:pt x="655145" y="295223"/>
                      </a:lnTo>
                      <a:lnTo>
                        <a:pt x="655010" y="296663"/>
                      </a:lnTo>
                      <a:lnTo>
                        <a:pt x="654852" y="298494"/>
                      </a:lnTo>
                      <a:lnTo>
                        <a:pt x="654645" y="300678"/>
                      </a:lnTo>
                      <a:lnTo>
                        <a:pt x="653316" y="302533"/>
                      </a:lnTo>
                      <a:lnTo>
                        <a:pt x="651926" y="304437"/>
                      </a:lnTo>
                      <a:lnTo>
                        <a:pt x="651853" y="307463"/>
                      </a:lnTo>
                      <a:lnTo>
                        <a:pt x="651780" y="310782"/>
                      </a:lnTo>
                      <a:lnTo>
                        <a:pt x="651158" y="314284"/>
                      </a:lnTo>
                      <a:lnTo>
                        <a:pt x="650890" y="315785"/>
                      </a:lnTo>
                      <a:lnTo>
                        <a:pt x="649988" y="320422"/>
                      </a:lnTo>
                      <a:lnTo>
                        <a:pt x="649781" y="321447"/>
                      </a:lnTo>
                      <a:lnTo>
                        <a:pt x="649683" y="323034"/>
                      </a:lnTo>
                      <a:lnTo>
                        <a:pt x="649646" y="323571"/>
                      </a:lnTo>
                      <a:lnTo>
                        <a:pt x="649610" y="324095"/>
                      </a:lnTo>
                      <a:lnTo>
                        <a:pt x="649549" y="325145"/>
                      </a:lnTo>
                      <a:lnTo>
                        <a:pt x="649963" y="329062"/>
                      </a:lnTo>
                      <a:lnTo>
                        <a:pt x="650987" y="331039"/>
                      </a:lnTo>
                      <a:lnTo>
                        <a:pt x="651439" y="331905"/>
                      </a:lnTo>
                      <a:lnTo>
                        <a:pt x="652121" y="333211"/>
                      </a:lnTo>
                      <a:lnTo>
                        <a:pt x="652755" y="337140"/>
                      </a:lnTo>
                      <a:lnTo>
                        <a:pt x="652889" y="339740"/>
                      </a:lnTo>
                      <a:lnTo>
                        <a:pt x="653060" y="343132"/>
                      </a:lnTo>
                      <a:lnTo>
                        <a:pt x="653816" y="345719"/>
                      </a:lnTo>
                      <a:lnTo>
                        <a:pt x="654889" y="349343"/>
                      </a:lnTo>
                      <a:lnTo>
                        <a:pt x="655120" y="350368"/>
                      </a:lnTo>
                      <a:lnTo>
                        <a:pt x="655718" y="352906"/>
                      </a:lnTo>
                      <a:lnTo>
                        <a:pt x="655827" y="353419"/>
                      </a:lnTo>
                      <a:lnTo>
                        <a:pt x="655949" y="353919"/>
                      </a:lnTo>
                      <a:lnTo>
                        <a:pt x="656022" y="354456"/>
                      </a:lnTo>
                      <a:lnTo>
                        <a:pt x="656303" y="356579"/>
                      </a:lnTo>
                      <a:lnTo>
                        <a:pt x="656583" y="358715"/>
                      </a:lnTo>
                      <a:lnTo>
                        <a:pt x="655937" y="361082"/>
                      </a:lnTo>
                      <a:lnTo>
                        <a:pt x="655035" y="364365"/>
                      </a:lnTo>
                      <a:lnTo>
                        <a:pt x="654925" y="367037"/>
                      </a:lnTo>
                      <a:lnTo>
                        <a:pt x="654791" y="370247"/>
                      </a:lnTo>
                      <a:lnTo>
                        <a:pt x="654803" y="376409"/>
                      </a:lnTo>
                      <a:lnTo>
                        <a:pt x="654011" y="379789"/>
                      </a:lnTo>
                      <a:lnTo>
                        <a:pt x="650049" y="380485"/>
                      </a:lnTo>
                      <a:lnTo>
                        <a:pt x="646294" y="381241"/>
                      </a:lnTo>
                      <a:lnTo>
                        <a:pt x="645441" y="381412"/>
                      </a:lnTo>
                      <a:lnTo>
                        <a:pt x="644965" y="381449"/>
                      </a:lnTo>
                      <a:lnTo>
                        <a:pt x="640711" y="381791"/>
                      </a:lnTo>
                      <a:lnTo>
                        <a:pt x="639772" y="381864"/>
                      </a:lnTo>
                      <a:lnTo>
                        <a:pt x="636712" y="381266"/>
                      </a:lnTo>
                      <a:lnTo>
                        <a:pt x="634932" y="379618"/>
                      </a:lnTo>
                      <a:lnTo>
                        <a:pt x="633884" y="378642"/>
                      </a:lnTo>
                      <a:lnTo>
                        <a:pt x="630665" y="376934"/>
                      </a:lnTo>
                      <a:lnTo>
                        <a:pt x="629251" y="377910"/>
                      </a:lnTo>
                      <a:lnTo>
                        <a:pt x="627752" y="378947"/>
                      </a:lnTo>
                      <a:lnTo>
                        <a:pt x="626862" y="379570"/>
                      </a:lnTo>
                      <a:lnTo>
                        <a:pt x="626130" y="380863"/>
                      </a:lnTo>
                      <a:lnTo>
                        <a:pt x="624619" y="383511"/>
                      </a:lnTo>
                      <a:lnTo>
                        <a:pt x="623863" y="384853"/>
                      </a:lnTo>
                      <a:lnTo>
                        <a:pt x="622851" y="387782"/>
                      </a:lnTo>
                      <a:lnTo>
                        <a:pt x="622192" y="389698"/>
                      </a:lnTo>
                      <a:lnTo>
                        <a:pt x="621181" y="390882"/>
                      </a:lnTo>
                      <a:lnTo>
                        <a:pt x="620851" y="391260"/>
                      </a:lnTo>
                      <a:lnTo>
                        <a:pt x="619523" y="392822"/>
                      </a:lnTo>
                      <a:lnTo>
                        <a:pt x="618182" y="392651"/>
                      </a:lnTo>
                      <a:lnTo>
                        <a:pt x="613842" y="392102"/>
                      </a:lnTo>
                      <a:lnTo>
                        <a:pt x="610989" y="388722"/>
                      </a:lnTo>
                      <a:lnTo>
                        <a:pt x="609685" y="387160"/>
                      </a:lnTo>
                      <a:lnTo>
                        <a:pt x="607893" y="383365"/>
                      </a:lnTo>
                      <a:lnTo>
                        <a:pt x="607222" y="381949"/>
                      </a:lnTo>
                      <a:lnTo>
                        <a:pt x="606783" y="381254"/>
                      </a:lnTo>
                      <a:lnTo>
                        <a:pt x="605662" y="379484"/>
                      </a:lnTo>
                      <a:lnTo>
                        <a:pt x="604881" y="378264"/>
                      </a:lnTo>
                      <a:lnTo>
                        <a:pt x="603589" y="377275"/>
                      </a:lnTo>
                      <a:lnTo>
                        <a:pt x="601931" y="376006"/>
                      </a:lnTo>
                      <a:lnTo>
                        <a:pt x="598627" y="375055"/>
                      </a:lnTo>
                      <a:lnTo>
                        <a:pt x="596262" y="374749"/>
                      </a:lnTo>
                      <a:lnTo>
                        <a:pt x="593910" y="374444"/>
                      </a:lnTo>
                      <a:lnTo>
                        <a:pt x="591203" y="372602"/>
                      </a:lnTo>
                      <a:lnTo>
                        <a:pt x="589338" y="369661"/>
                      </a:lnTo>
                      <a:lnTo>
                        <a:pt x="588558" y="368440"/>
                      </a:lnTo>
                      <a:lnTo>
                        <a:pt x="588180" y="367989"/>
                      </a:lnTo>
                      <a:lnTo>
                        <a:pt x="587400" y="367049"/>
                      </a:lnTo>
                      <a:lnTo>
                        <a:pt x="585888" y="365231"/>
                      </a:lnTo>
                      <a:lnTo>
                        <a:pt x="584523" y="366988"/>
                      </a:lnTo>
                      <a:lnTo>
                        <a:pt x="581633" y="370710"/>
                      </a:lnTo>
                      <a:lnTo>
                        <a:pt x="580451" y="371723"/>
                      </a:lnTo>
                      <a:lnTo>
                        <a:pt x="578988" y="372955"/>
                      </a:lnTo>
                      <a:lnTo>
                        <a:pt x="576793" y="374835"/>
                      </a:lnTo>
                      <a:lnTo>
                        <a:pt x="575318" y="376080"/>
                      </a:lnTo>
                      <a:lnTo>
                        <a:pt x="574124" y="376934"/>
                      </a:lnTo>
                      <a:lnTo>
                        <a:pt x="573331" y="377507"/>
                      </a:lnTo>
                      <a:lnTo>
                        <a:pt x="569357" y="380338"/>
                      </a:lnTo>
                      <a:lnTo>
                        <a:pt x="567760" y="381485"/>
                      </a:lnTo>
                      <a:lnTo>
                        <a:pt x="566370" y="382669"/>
                      </a:lnTo>
                      <a:lnTo>
                        <a:pt x="565431" y="383462"/>
                      </a:lnTo>
                      <a:lnTo>
                        <a:pt x="564054" y="384622"/>
                      </a:lnTo>
                      <a:lnTo>
                        <a:pt x="560324" y="387782"/>
                      </a:lnTo>
                      <a:lnTo>
                        <a:pt x="559019" y="388893"/>
                      </a:lnTo>
                      <a:lnTo>
                        <a:pt x="558336" y="389429"/>
                      </a:lnTo>
                      <a:lnTo>
                        <a:pt x="556264" y="391028"/>
                      </a:lnTo>
                      <a:lnTo>
                        <a:pt x="550924" y="395177"/>
                      </a:lnTo>
                      <a:lnTo>
                        <a:pt x="549620" y="396153"/>
                      </a:lnTo>
                      <a:lnTo>
                        <a:pt x="546962" y="398130"/>
                      </a:lnTo>
                      <a:lnTo>
                        <a:pt x="546304" y="398728"/>
                      </a:lnTo>
                      <a:lnTo>
                        <a:pt x="545633" y="399863"/>
                      </a:lnTo>
                      <a:lnTo>
                        <a:pt x="543427" y="403682"/>
                      </a:lnTo>
                      <a:lnTo>
                        <a:pt x="542781" y="404781"/>
                      </a:lnTo>
                      <a:lnTo>
                        <a:pt x="542830" y="406416"/>
                      </a:lnTo>
                      <a:lnTo>
                        <a:pt x="542854" y="407636"/>
                      </a:lnTo>
                      <a:lnTo>
                        <a:pt x="542890" y="409113"/>
                      </a:lnTo>
                      <a:lnTo>
                        <a:pt x="543524" y="410516"/>
                      </a:lnTo>
                      <a:lnTo>
                        <a:pt x="545097" y="413994"/>
                      </a:lnTo>
                      <a:lnTo>
                        <a:pt x="545902" y="415788"/>
                      </a:lnTo>
                      <a:lnTo>
                        <a:pt x="546548" y="417227"/>
                      </a:lnTo>
                      <a:lnTo>
                        <a:pt x="547718" y="418826"/>
                      </a:lnTo>
                      <a:lnTo>
                        <a:pt x="548596" y="420022"/>
                      </a:lnTo>
                      <a:lnTo>
                        <a:pt x="550363" y="422438"/>
                      </a:lnTo>
                      <a:lnTo>
                        <a:pt x="550656" y="422841"/>
                      </a:lnTo>
                      <a:lnTo>
                        <a:pt x="551863" y="424427"/>
                      </a:lnTo>
                      <a:lnTo>
                        <a:pt x="553984" y="427222"/>
                      </a:lnTo>
                      <a:lnTo>
                        <a:pt x="555069" y="428381"/>
                      </a:lnTo>
                      <a:lnTo>
                        <a:pt x="556520" y="429894"/>
                      </a:lnTo>
                      <a:lnTo>
                        <a:pt x="557837" y="432591"/>
                      </a:lnTo>
                      <a:lnTo>
                        <a:pt x="559385" y="435788"/>
                      </a:lnTo>
                      <a:lnTo>
                        <a:pt x="561482" y="438778"/>
                      </a:lnTo>
                      <a:lnTo>
                        <a:pt x="562969" y="440913"/>
                      </a:lnTo>
                      <a:lnTo>
                        <a:pt x="563713" y="442914"/>
                      </a:lnTo>
                      <a:lnTo>
                        <a:pt x="564200" y="444232"/>
                      </a:lnTo>
                      <a:lnTo>
                        <a:pt x="565529" y="447808"/>
                      </a:lnTo>
                      <a:lnTo>
                        <a:pt x="565822" y="448699"/>
                      </a:lnTo>
                      <a:lnTo>
                        <a:pt x="567285" y="453568"/>
                      </a:lnTo>
                      <a:lnTo>
                        <a:pt x="567772" y="455191"/>
                      </a:lnTo>
                      <a:lnTo>
                        <a:pt x="567821" y="457058"/>
                      </a:lnTo>
                      <a:lnTo>
                        <a:pt x="567870" y="459413"/>
                      </a:lnTo>
                      <a:lnTo>
                        <a:pt x="567943" y="462049"/>
                      </a:lnTo>
                      <a:lnTo>
                        <a:pt x="567979" y="463635"/>
                      </a:lnTo>
                      <a:lnTo>
                        <a:pt x="567662" y="465624"/>
                      </a:lnTo>
                      <a:lnTo>
                        <a:pt x="567175" y="468602"/>
                      </a:lnTo>
                      <a:lnTo>
                        <a:pt x="566590" y="472262"/>
                      </a:lnTo>
                      <a:lnTo>
                        <a:pt x="566260" y="474349"/>
                      </a:lnTo>
                      <a:lnTo>
                        <a:pt x="566090" y="475984"/>
                      </a:lnTo>
                      <a:lnTo>
                        <a:pt x="565980" y="477070"/>
                      </a:lnTo>
                      <a:lnTo>
                        <a:pt x="565870" y="478144"/>
                      </a:lnTo>
                      <a:lnTo>
                        <a:pt x="565651" y="480328"/>
                      </a:lnTo>
                      <a:lnTo>
                        <a:pt x="565919" y="482513"/>
                      </a:lnTo>
                      <a:lnTo>
                        <a:pt x="566041" y="483501"/>
                      </a:lnTo>
                      <a:lnTo>
                        <a:pt x="566126" y="484172"/>
                      </a:lnTo>
                      <a:lnTo>
                        <a:pt x="566882" y="489834"/>
                      </a:lnTo>
                      <a:lnTo>
                        <a:pt x="567455" y="494167"/>
                      </a:lnTo>
                      <a:lnTo>
                        <a:pt x="567687" y="496973"/>
                      </a:lnTo>
                      <a:lnTo>
                        <a:pt x="567809" y="498377"/>
                      </a:lnTo>
                      <a:lnTo>
                        <a:pt x="568357" y="499816"/>
                      </a:lnTo>
                      <a:lnTo>
                        <a:pt x="568711" y="500732"/>
                      </a:lnTo>
                      <a:lnTo>
                        <a:pt x="569138" y="501818"/>
                      </a:lnTo>
                      <a:lnTo>
                        <a:pt x="569759" y="502599"/>
                      </a:lnTo>
                      <a:lnTo>
                        <a:pt x="571807" y="505088"/>
                      </a:lnTo>
                      <a:lnTo>
                        <a:pt x="566931" y="507614"/>
                      </a:lnTo>
                      <a:lnTo>
                        <a:pt x="563237" y="509505"/>
                      </a:lnTo>
                      <a:lnTo>
                        <a:pt x="560811" y="510335"/>
                      </a:lnTo>
                      <a:lnTo>
                        <a:pt x="559251" y="510860"/>
                      </a:lnTo>
                      <a:lnTo>
                        <a:pt x="557800" y="512385"/>
                      </a:lnTo>
                      <a:lnTo>
                        <a:pt x="557325" y="512873"/>
                      </a:lnTo>
                      <a:lnTo>
                        <a:pt x="556691" y="513557"/>
                      </a:lnTo>
                      <a:lnTo>
                        <a:pt x="556203" y="514399"/>
                      </a:lnTo>
                      <a:lnTo>
                        <a:pt x="555581" y="515497"/>
                      </a:lnTo>
                      <a:lnTo>
                        <a:pt x="554911" y="516681"/>
                      </a:lnTo>
                      <a:lnTo>
                        <a:pt x="554594" y="517889"/>
                      </a:lnTo>
                      <a:lnTo>
                        <a:pt x="553497" y="522026"/>
                      </a:lnTo>
                      <a:lnTo>
                        <a:pt x="552375" y="526236"/>
                      </a:lnTo>
                      <a:lnTo>
                        <a:pt x="551461" y="529225"/>
                      </a:lnTo>
                      <a:lnTo>
                        <a:pt x="550559" y="534131"/>
                      </a:lnTo>
                      <a:lnTo>
                        <a:pt x="550254" y="535815"/>
                      </a:lnTo>
                      <a:lnTo>
                        <a:pt x="551583" y="538658"/>
                      </a:lnTo>
                      <a:lnTo>
                        <a:pt x="552777" y="541208"/>
                      </a:lnTo>
                      <a:lnTo>
                        <a:pt x="553192" y="542478"/>
                      </a:lnTo>
                      <a:lnTo>
                        <a:pt x="553679" y="543991"/>
                      </a:lnTo>
                      <a:lnTo>
                        <a:pt x="553838" y="544503"/>
                      </a:lnTo>
                      <a:lnTo>
                        <a:pt x="554508" y="546541"/>
                      </a:lnTo>
                      <a:lnTo>
                        <a:pt x="554399" y="548457"/>
                      </a:lnTo>
                      <a:lnTo>
                        <a:pt x="554350" y="549360"/>
                      </a:lnTo>
                      <a:lnTo>
                        <a:pt x="554204" y="552081"/>
                      </a:lnTo>
                      <a:lnTo>
                        <a:pt x="554106" y="553802"/>
                      </a:lnTo>
                      <a:lnTo>
                        <a:pt x="553326" y="556840"/>
                      </a:lnTo>
                      <a:lnTo>
                        <a:pt x="552582" y="559769"/>
                      </a:lnTo>
                      <a:lnTo>
                        <a:pt x="552753" y="561880"/>
                      </a:lnTo>
                      <a:lnTo>
                        <a:pt x="553180" y="567115"/>
                      </a:lnTo>
                      <a:lnTo>
                        <a:pt x="553301" y="568689"/>
                      </a:lnTo>
                      <a:lnTo>
                        <a:pt x="554033" y="570703"/>
                      </a:lnTo>
                      <a:lnTo>
                        <a:pt x="558068" y="581807"/>
                      </a:lnTo>
                      <a:lnTo>
                        <a:pt x="558410" y="582747"/>
                      </a:lnTo>
                      <a:lnTo>
                        <a:pt x="559263" y="585090"/>
                      </a:lnTo>
                      <a:lnTo>
                        <a:pt x="559653" y="586066"/>
                      </a:lnTo>
                      <a:lnTo>
                        <a:pt x="560226" y="587531"/>
                      </a:lnTo>
                      <a:lnTo>
                        <a:pt x="564261" y="597781"/>
                      </a:lnTo>
                      <a:lnTo>
                        <a:pt x="566431" y="603272"/>
                      </a:lnTo>
                      <a:lnTo>
                        <a:pt x="567394" y="605725"/>
                      </a:lnTo>
                      <a:lnTo>
                        <a:pt x="567809" y="606896"/>
                      </a:lnTo>
                      <a:lnTo>
                        <a:pt x="568150" y="607897"/>
                      </a:lnTo>
                      <a:lnTo>
                        <a:pt x="570186" y="613815"/>
                      </a:lnTo>
                      <a:lnTo>
                        <a:pt x="570552" y="614987"/>
                      </a:lnTo>
                      <a:lnTo>
                        <a:pt x="570613" y="615731"/>
                      </a:lnTo>
                      <a:lnTo>
                        <a:pt x="571015" y="620039"/>
                      </a:lnTo>
                      <a:lnTo>
                        <a:pt x="570917" y="622479"/>
                      </a:lnTo>
                      <a:lnTo>
                        <a:pt x="570259" y="623883"/>
                      </a:lnTo>
                      <a:lnTo>
                        <a:pt x="570040" y="624359"/>
                      </a:lnTo>
                      <a:lnTo>
                        <a:pt x="569674" y="625164"/>
                      </a:lnTo>
                      <a:lnTo>
                        <a:pt x="569089" y="626421"/>
                      </a:lnTo>
                      <a:lnTo>
                        <a:pt x="568114" y="627568"/>
                      </a:lnTo>
                      <a:lnTo>
                        <a:pt x="564798" y="631424"/>
                      </a:lnTo>
                      <a:lnTo>
                        <a:pt x="562749" y="634011"/>
                      </a:lnTo>
                      <a:lnTo>
                        <a:pt x="562164" y="634743"/>
                      </a:lnTo>
                      <a:lnTo>
                        <a:pt x="559604" y="637953"/>
                      </a:lnTo>
                      <a:lnTo>
                        <a:pt x="558324" y="639551"/>
                      </a:lnTo>
                      <a:lnTo>
                        <a:pt x="557459" y="641430"/>
                      </a:lnTo>
                      <a:lnTo>
                        <a:pt x="554642" y="647520"/>
                      </a:lnTo>
                      <a:lnTo>
                        <a:pt x="553996" y="648923"/>
                      </a:lnTo>
                      <a:lnTo>
                        <a:pt x="553777" y="649399"/>
                      </a:lnTo>
                      <a:lnTo>
                        <a:pt x="553387" y="650314"/>
                      </a:lnTo>
                      <a:lnTo>
                        <a:pt x="552302" y="652816"/>
                      </a:lnTo>
                      <a:lnTo>
                        <a:pt x="551595" y="654488"/>
                      </a:lnTo>
                      <a:lnTo>
                        <a:pt x="551375" y="654976"/>
                      </a:lnTo>
                      <a:lnTo>
                        <a:pt x="550559" y="656891"/>
                      </a:lnTo>
                      <a:lnTo>
                        <a:pt x="550132" y="658685"/>
                      </a:lnTo>
                      <a:lnTo>
                        <a:pt x="550010" y="659186"/>
                      </a:lnTo>
                      <a:lnTo>
                        <a:pt x="549839" y="659942"/>
                      </a:lnTo>
                      <a:lnTo>
                        <a:pt x="549449" y="661541"/>
                      </a:lnTo>
                      <a:lnTo>
                        <a:pt x="548888" y="663932"/>
                      </a:lnTo>
                      <a:lnTo>
                        <a:pt x="548474" y="665665"/>
                      </a:lnTo>
                      <a:lnTo>
                        <a:pt x="548242" y="668362"/>
                      </a:lnTo>
                      <a:lnTo>
                        <a:pt x="547791" y="673756"/>
                      </a:lnTo>
                      <a:lnTo>
                        <a:pt x="547608" y="675879"/>
                      </a:lnTo>
                      <a:lnTo>
                        <a:pt x="547474" y="677441"/>
                      </a:lnTo>
                      <a:lnTo>
                        <a:pt x="547426" y="678002"/>
                      </a:lnTo>
                      <a:lnTo>
                        <a:pt x="547462" y="680724"/>
                      </a:lnTo>
                      <a:lnTo>
                        <a:pt x="547560" y="687264"/>
                      </a:lnTo>
                      <a:lnTo>
                        <a:pt x="547596" y="689436"/>
                      </a:lnTo>
                      <a:lnTo>
                        <a:pt x="547218" y="691438"/>
                      </a:lnTo>
                      <a:lnTo>
                        <a:pt x="546340" y="696063"/>
                      </a:lnTo>
                      <a:lnTo>
                        <a:pt x="546243" y="696575"/>
                      </a:lnTo>
                      <a:lnTo>
                        <a:pt x="546023" y="697454"/>
                      </a:lnTo>
                      <a:lnTo>
                        <a:pt x="544585" y="703311"/>
                      </a:lnTo>
                      <a:lnTo>
                        <a:pt x="544183" y="704934"/>
                      </a:lnTo>
                      <a:lnTo>
                        <a:pt x="543244" y="706777"/>
                      </a:lnTo>
                      <a:lnTo>
                        <a:pt x="542378" y="708473"/>
                      </a:lnTo>
                      <a:lnTo>
                        <a:pt x="541452" y="709632"/>
                      </a:lnTo>
                      <a:lnTo>
                        <a:pt x="538941" y="712732"/>
                      </a:lnTo>
                      <a:lnTo>
                        <a:pt x="538611" y="713110"/>
                      </a:lnTo>
                      <a:lnTo>
                        <a:pt x="535649" y="716576"/>
                      </a:lnTo>
                      <a:lnTo>
                        <a:pt x="535320" y="716966"/>
                      </a:lnTo>
                      <a:lnTo>
                        <a:pt x="534649" y="717747"/>
                      </a:lnTo>
                      <a:lnTo>
                        <a:pt x="533589" y="718919"/>
                      </a:lnTo>
                      <a:lnTo>
                        <a:pt x="529956" y="722958"/>
                      </a:lnTo>
                      <a:lnTo>
                        <a:pt x="529102" y="723897"/>
                      </a:lnTo>
                      <a:lnTo>
                        <a:pt x="528530" y="724629"/>
                      </a:lnTo>
                      <a:lnTo>
                        <a:pt x="527103" y="726448"/>
                      </a:lnTo>
                      <a:lnTo>
                        <a:pt x="526067" y="727766"/>
                      </a:lnTo>
                      <a:lnTo>
                        <a:pt x="524677" y="731012"/>
                      </a:lnTo>
                      <a:lnTo>
                        <a:pt x="524116" y="732756"/>
                      </a:lnTo>
                      <a:lnTo>
                        <a:pt x="523263" y="735453"/>
                      </a:lnTo>
                      <a:lnTo>
                        <a:pt x="522373" y="736759"/>
                      </a:lnTo>
                      <a:lnTo>
                        <a:pt x="520642" y="739273"/>
                      </a:lnTo>
                      <a:lnTo>
                        <a:pt x="519764" y="740554"/>
                      </a:lnTo>
                      <a:lnTo>
                        <a:pt x="517899" y="741482"/>
                      </a:lnTo>
                      <a:lnTo>
                        <a:pt x="516387" y="742275"/>
                      </a:lnTo>
                      <a:lnTo>
                        <a:pt x="514498" y="743178"/>
                      </a:lnTo>
                      <a:lnTo>
                        <a:pt x="513583" y="743642"/>
                      </a:lnTo>
                      <a:lnTo>
                        <a:pt x="512949" y="744117"/>
                      </a:lnTo>
                      <a:lnTo>
                        <a:pt x="511730" y="745057"/>
                      </a:lnTo>
                      <a:lnTo>
                        <a:pt x="510633" y="745911"/>
                      </a:lnTo>
                      <a:lnTo>
                        <a:pt x="509743" y="747632"/>
                      </a:lnTo>
                      <a:lnTo>
                        <a:pt x="508390" y="750231"/>
                      </a:lnTo>
                      <a:lnTo>
                        <a:pt x="505550" y="756113"/>
                      </a:lnTo>
                      <a:lnTo>
                        <a:pt x="504782" y="757699"/>
                      </a:lnTo>
                      <a:lnTo>
                        <a:pt x="504123" y="759566"/>
                      </a:lnTo>
                      <a:lnTo>
                        <a:pt x="503136" y="762373"/>
                      </a:lnTo>
                      <a:lnTo>
                        <a:pt x="498991" y="774112"/>
                      </a:lnTo>
                      <a:lnTo>
                        <a:pt x="498625" y="775125"/>
                      </a:lnTo>
                      <a:lnTo>
                        <a:pt x="496589" y="780775"/>
                      </a:lnTo>
                      <a:lnTo>
                        <a:pt x="495980" y="782447"/>
                      </a:lnTo>
                      <a:lnTo>
                        <a:pt x="495334" y="784240"/>
                      </a:lnTo>
                      <a:lnTo>
                        <a:pt x="494346" y="785351"/>
                      </a:lnTo>
                      <a:lnTo>
                        <a:pt x="491262" y="788890"/>
                      </a:lnTo>
                      <a:lnTo>
                        <a:pt x="490384" y="789622"/>
                      </a:lnTo>
                      <a:lnTo>
                        <a:pt x="488958" y="790757"/>
                      </a:lnTo>
                      <a:lnTo>
                        <a:pt x="487336" y="790513"/>
                      </a:lnTo>
                      <a:lnTo>
                        <a:pt x="485179" y="790195"/>
                      </a:lnTo>
                      <a:lnTo>
                        <a:pt x="484569" y="790110"/>
                      </a:lnTo>
                      <a:lnTo>
                        <a:pt x="483752" y="789793"/>
                      </a:lnTo>
                      <a:lnTo>
                        <a:pt x="478632" y="787755"/>
                      </a:lnTo>
                      <a:lnTo>
                        <a:pt x="477498" y="787303"/>
                      </a:lnTo>
                      <a:lnTo>
                        <a:pt x="476157" y="786608"/>
                      </a:lnTo>
                      <a:lnTo>
                        <a:pt x="474828" y="785912"/>
                      </a:lnTo>
                      <a:lnTo>
                        <a:pt x="468599" y="782654"/>
                      </a:lnTo>
                      <a:lnTo>
                        <a:pt x="466819" y="781714"/>
                      </a:lnTo>
                      <a:lnTo>
                        <a:pt x="464600" y="780555"/>
                      </a:lnTo>
                      <a:lnTo>
                        <a:pt x="463223" y="780067"/>
                      </a:lnTo>
                      <a:lnTo>
                        <a:pt x="454019" y="776833"/>
                      </a:lnTo>
                      <a:lnTo>
                        <a:pt x="453092" y="776516"/>
                      </a:lnTo>
                      <a:lnTo>
                        <a:pt x="452385" y="776260"/>
                      </a:lnTo>
                      <a:lnTo>
                        <a:pt x="450983" y="776284"/>
                      </a:lnTo>
                      <a:lnTo>
                        <a:pt x="447594" y="776333"/>
                      </a:lnTo>
                      <a:lnTo>
                        <a:pt x="446350" y="776345"/>
                      </a:lnTo>
                      <a:lnTo>
                        <a:pt x="444973" y="776675"/>
                      </a:lnTo>
                      <a:lnTo>
                        <a:pt x="438975" y="778078"/>
                      </a:lnTo>
                      <a:lnTo>
                        <a:pt x="438499" y="778200"/>
                      </a:lnTo>
                      <a:lnTo>
                        <a:pt x="436585" y="778651"/>
                      </a:lnTo>
                      <a:lnTo>
                        <a:pt x="433452" y="780018"/>
                      </a:lnTo>
                      <a:lnTo>
                        <a:pt x="431660" y="780799"/>
                      </a:lnTo>
                      <a:lnTo>
                        <a:pt x="429417" y="780909"/>
                      </a:lnTo>
                      <a:lnTo>
                        <a:pt x="428527" y="780946"/>
                      </a:lnTo>
                      <a:lnTo>
                        <a:pt x="427540" y="780982"/>
                      </a:lnTo>
                      <a:lnTo>
                        <a:pt x="426552" y="780933"/>
                      </a:lnTo>
                      <a:lnTo>
                        <a:pt x="426040" y="780909"/>
                      </a:lnTo>
                      <a:lnTo>
                        <a:pt x="422749" y="780750"/>
                      </a:lnTo>
                      <a:lnTo>
                        <a:pt x="421335" y="780677"/>
                      </a:lnTo>
                      <a:lnTo>
                        <a:pt x="419457" y="780579"/>
                      </a:lnTo>
                      <a:lnTo>
                        <a:pt x="418006" y="780763"/>
                      </a:lnTo>
                      <a:lnTo>
                        <a:pt x="411887" y="781495"/>
                      </a:lnTo>
                      <a:lnTo>
                        <a:pt x="410326" y="781678"/>
                      </a:lnTo>
                      <a:lnTo>
                        <a:pt x="408985" y="782898"/>
                      </a:lnTo>
                      <a:lnTo>
                        <a:pt x="408388" y="783435"/>
                      </a:lnTo>
                      <a:lnTo>
                        <a:pt x="407522" y="784216"/>
                      </a:lnTo>
                      <a:lnTo>
                        <a:pt x="407047" y="785119"/>
                      </a:lnTo>
                      <a:lnTo>
                        <a:pt x="406230" y="786657"/>
                      </a:lnTo>
                      <a:lnTo>
                        <a:pt x="405596" y="787865"/>
                      </a:lnTo>
                      <a:lnTo>
                        <a:pt x="405365" y="789475"/>
                      </a:lnTo>
                      <a:lnTo>
                        <a:pt x="403975" y="799640"/>
                      </a:lnTo>
                      <a:lnTo>
                        <a:pt x="403767" y="801239"/>
                      </a:lnTo>
                      <a:lnTo>
                        <a:pt x="403621" y="802313"/>
                      </a:lnTo>
                      <a:lnTo>
                        <a:pt x="403316" y="806083"/>
                      </a:lnTo>
                      <a:lnTo>
                        <a:pt x="402426" y="817383"/>
                      </a:lnTo>
                      <a:lnTo>
                        <a:pt x="402256" y="819531"/>
                      </a:lnTo>
                      <a:lnTo>
                        <a:pt x="402122" y="821154"/>
                      </a:lnTo>
                      <a:lnTo>
                        <a:pt x="402036" y="823839"/>
                      </a:lnTo>
                      <a:lnTo>
                        <a:pt x="401622" y="836725"/>
                      </a:lnTo>
                      <a:lnTo>
                        <a:pt x="401573" y="838335"/>
                      </a:lnTo>
                      <a:lnTo>
                        <a:pt x="401500" y="840483"/>
                      </a:lnTo>
                      <a:lnTo>
                        <a:pt x="401622" y="842106"/>
                      </a:lnTo>
                      <a:lnTo>
                        <a:pt x="402049" y="848049"/>
                      </a:lnTo>
                      <a:lnTo>
                        <a:pt x="402085" y="848659"/>
                      </a:lnTo>
                      <a:lnTo>
                        <a:pt x="402195" y="850209"/>
                      </a:lnTo>
                      <a:lnTo>
                        <a:pt x="402390" y="851222"/>
                      </a:lnTo>
                      <a:lnTo>
                        <a:pt x="403097" y="854883"/>
                      </a:lnTo>
                      <a:lnTo>
                        <a:pt x="403463" y="856738"/>
                      </a:lnTo>
                      <a:lnTo>
                        <a:pt x="404340" y="858666"/>
                      </a:lnTo>
                      <a:lnTo>
                        <a:pt x="406315" y="863010"/>
                      </a:lnTo>
                      <a:lnTo>
                        <a:pt x="407413" y="865426"/>
                      </a:lnTo>
                      <a:lnTo>
                        <a:pt x="407803" y="866414"/>
                      </a:lnTo>
                      <a:lnTo>
                        <a:pt x="408778" y="868892"/>
                      </a:lnTo>
                      <a:lnTo>
                        <a:pt x="410338" y="872845"/>
                      </a:lnTo>
                      <a:lnTo>
                        <a:pt x="411314" y="875322"/>
                      </a:lnTo>
                      <a:lnTo>
                        <a:pt x="411740" y="876811"/>
                      </a:lnTo>
                      <a:lnTo>
                        <a:pt x="413020" y="881265"/>
                      </a:lnTo>
                      <a:lnTo>
                        <a:pt x="413593" y="883254"/>
                      </a:lnTo>
                      <a:lnTo>
                        <a:pt x="414020" y="884768"/>
                      </a:lnTo>
                      <a:lnTo>
                        <a:pt x="414130" y="885792"/>
                      </a:lnTo>
                      <a:lnTo>
                        <a:pt x="414398" y="888294"/>
                      </a:lnTo>
                      <a:lnTo>
                        <a:pt x="414556" y="889820"/>
                      </a:lnTo>
                      <a:lnTo>
                        <a:pt x="414239" y="891455"/>
                      </a:lnTo>
                      <a:lnTo>
                        <a:pt x="413106" y="897336"/>
                      </a:lnTo>
                      <a:lnTo>
                        <a:pt x="412898" y="898410"/>
                      </a:lnTo>
                      <a:lnTo>
                        <a:pt x="412301" y="900290"/>
                      </a:lnTo>
                      <a:lnTo>
                        <a:pt x="410875" y="904682"/>
                      </a:lnTo>
                      <a:lnTo>
                        <a:pt x="409717" y="908270"/>
                      </a:lnTo>
                      <a:lnTo>
                        <a:pt x="409058" y="910308"/>
                      </a:lnTo>
                      <a:lnTo>
                        <a:pt x="408449" y="911760"/>
                      </a:lnTo>
                      <a:lnTo>
                        <a:pt x="407839" y="913212"/>
                      </a:lnTo>
                      <a:lnTo>
                        <a:pt x="406011" y="917544"/>
                      </a:lnTo>
                      <a:lnTo>
                        <a:pt x="405389" y="918996"/>
                      </a:lnTo>
                      <a:lnTo>
                        <a:pt x="402609" y="925330"/>
                      </a:lnTo>
                      <a:lnTo>
                        <a:pt x="401756" y="927282"/>
                      </a:lnTo>
                      <a:lnTo>
                        <a:pt x="401232" y="929528"/>
                      </a:lnTo>
                      <a:lnTo>
                        <a:pt x="399513" y="936922"/>
                      </a:lnTo>
                      <a:lnTo>
                        <a:pt x="399159" y="938435"/>
                      </a:lnTo>
                      <a:lnTo>
                        <a:pt x="398794" y="940571"/>
                      </a:lnTo>
                      <a:lnTo>
                        <a:pt x="397879" y="945904"/>
                      </a:lnTo>
                      <a:lnTo>
                        <a:pt x="397635" y="947319"/>
                      </a:lnTo>
                      <a:lnTo>
                        <a:pt x="397306" y="949199"/>
                      </a:lnTo>
                      <a:lnTo>
                        <a:pt x="397172" y="951188"/>
                      </a:lnTo>
                      <a:lnTo>
                        <a:pt x="397050" y="952933"/>
                      </a:lnTo>
                      <a:lnTo>
                        <a:pt x="395721" y="972738"/>
                      </a:lnTo>
                      <a:lnTo>
                        <a:pt x="395575" y="974922"/>
                      </a:lnTo>
                      <a:lnTo>
                        <a:pt x="395465" y="976545"/>
                      </a:lnTo>
                      <a:lnTo>
                        <a:pt x="395245" y="978095"/>
                      </a:lnTo>
                      <a:lnTo>
                        <a:pt x="394729" y="981695"/>
                      </a:lnTo>
                      <a:lnTo>
                        <a:pt x="394505" y="983269"/>
                      </a:lnTo>
                      <a:lnTo>
                        <a:pt x="394205" y="985355"/>
                      </a:lnTo>
                      <a:lnTo>
                        <a:pt x="393665" y="987308"/>
                      </a:lnTo>
                      <a:lnTo>
                        <a:pt x="393125" y="989260"/>
                      </a:lnTo>
                      <a:lnTo>
                        <a:pt x="391845" y="993885"/>
                      </a:lnTo>
                      <a:lnTo>
                        <a:pt x="391233" y="996094"/>
                      </a:lnTo>
                      <a:lnTo>
                        <a:pt x="390355" y="997912"/>
                      </a:lnTo>
                      <a:lnTo>
                        <a:pt x="387942" y="1002891"/>
                      </a:lnTo>
                      <a:lnTo>
                        <a:pt x="384943" y="1009078"/>
                      </a:lnTo>
                      <a:lnTo>
                        <a:pt x="384708" y="1009554"/>
                      </a:lnTo>
                      <a:lnTo>
                        <a:pt x="381876" y="1015265"/>
                      </a:lnTo>
                      <a:lnTo>
                        <a:pt x="381168" y="1016693"/>
                      </a:lnTo>
                      <a:lnTo>
                        <a:pt x="380460" y="1018120"/>
                      </a:lnTo>
                      <a:lnTo>
                        <a:pt x="379629" y="1019475"/>
                      </a:lnTo>
                      <a:lnTo>
                        <a:pt x="376032" y="1025356"/>
                      </a:lnTo>
                      <a:lnTo>
                        <a:pt x="375200" y="1026711"/>
                      </a:lnTo>
                      <a:lnTo>
                        <a:pt x="373674" y="1028554"/>
                      </a:lnTo>
                      <a:lnTo>
                        <a:pt x="371842" y="1030762"/>
                      </a:lnTo>
                      <a:lnTo>
                        <a:pt x="369170" y="1033984"/>
                      </a:lnTo>
                      <a:lnTo>
                        <a:pt x="367501" y="1035985"/>
                      </a:lnTo>
                      <a:lnTo>
                        <a:pt x="366393" y="1037047"/>
                      </a:lnTo>
                      <a:lnTo>
                        <a:pt x="365287" y="1038096"/>
                      </a:lnTo>
                      <a:lnTo>
                        <a:pt x="359755" y="1043343"/>
                      </a:lnTo>
                      <a:lnTo>
                        <a:pt x="358648" y="1044393"/>
                      </a:lnTo>
                      <a:lnTo>
                        <a:pt x="357454" y="1045320"/>
                      </a:lnTo>
                      <a:lnTo>
                        <a:pt x="351489" y="1049896"/>
                      </a:lnTo>
                      <a:lnTo>
                        <a:pt x="350297" y="1050812"/>
                      </a:lnTo>
                      <a:lnTo>
                        <a:pt x="349135" y="1051641"/>
                      </a:lnTo>
                      <a:lnTo>
                        <a:pt x="347587" y="1052752"/>
                      </a:lnTo>
                      <a:lnTo>
                        <a:pt x="343992" y="1055327"/>
                      </a:lnTo>
                      <a:lnTo>
                        <a:pt x="342247" y="1056571"/>
                      </a:lnTo>
                      <a:lnTo>
                        <a:pt x="341771" y="1056913"/>
                      </a:lnTo>
                      <a:lnTo>
                        <a:pt x="340310" y="1057950"/>
                      </a:lnTo>
                      <a:lnTo>
                        <a:pt x="339193" y="1058939"/>
                      </a:lnTo>
                      <a:lnTo>
                        <a:pt x="337706" y="1060256"/>
                      </a:lnTo>
                      <a:lnTo>
                        <a:pt x="333987" y="1063539"/>
                      </a:lnTo>
                      <a:lnTo>
                        <a:pt x="333611" y="1063869"/>
                      </a:lnTo>
                      <a:lnTo>
                        <a:pt x="328357" y="1068506"/>
                      </a:lnTo>
                      <a:lnTo>
                        <a:pt x="326855" y="1069836"/>
                      </a:lnTo>
                      <a:lnTo>
                        <a:pt x="325802" y="1071654"/>
                      </a:lnTo>
                      <a:lnTo>
                        <a:pt x="321064" y="1079854"/>
                      </a:lnTo>
                      <a:lnTo>
                        <a:pt x="320011" y="1081673"/>
                      </a:lnTo>
                      <a:lnTo>
                        <a:pt x="316137" y="1088384"/>
                      </a:lnTo>
                      <a:lnTo>
                        <a:pt x="308710" y="1070434"/>
                      </a:lnTo>
                      <a:lnTo>
                        <a:pt x="299832" y="1054594"/>
                      </a:lnTo>
                      <a:lnTo>
                        <a:pt x="295132" y="1041684"/>
                      </a:lnTo>
                      <a:lnTo>
                        <a:pt x="291747" y="1033789"/>
                      </a:lnTo>
                      <a:lnTo>
                        <a:pt x="288313" y="1028737"/>
                      </a:lnTo>
                      <a:lnTo>
                        <a:pt x="277861" y="1020707"/>
                      </a:lnTo>
                      <a:lnTo>
                        <a:pt x="271567" y="1017022"/>
                      </a:lnTo>
                      <a:lnTo>
                        <a:pt x="263132" y="1014728"/>
                      </a:lnTo>
                      <a:lnTo>
                        <a:pt x="257530" y="1011775"/>
                      </a:lnTo>
                      <a:lnTo>
                        <a:pt x="252062" y="1001695"/>
                      </a:lnTo>
                      <a:lnTo>
                        <a:pt x="247986" y="993080"/>
                      </a:lnTo>
                      <a:lnTo>
                        <a:pt x="242418" y="976667"/>
                      </a:lnTo>
                      <a:lnTo>
                        <a:pt x="239868" y="961670"/>
                      </a:lnTo>
                      <a:lnTo>
                        <a:pt x="233890" y="940913"/>
                      </a:lnTo>
                      <a:lnTo>
                        <a:pt x="223588" y="924341"/>
                      </a:lnTo>
                      <a:lnTo>
                        <a:pt x="216153" y="905683"/>
                      </a:lnTo>
                      <a:lnTo>
                        <a:pt x="201241" y="869794"/>
                      </a:lnTo>
                      <a:lnTo>
                        <a:pt x="188246" y="845340"/>
                      </a:lnTo>
                      <a:lnTo>
                        <a:pt x="178669" y="826645"/>
                      </a:lnTo>
                      <a:lnTo>
                        <a:pt x="171184" y="810123"/>
                      </a:lnTo>
                      <a:lnTo>
                        <a:pt x="163048" y="790037"/>
                      </a:lnTo>
                      <a:lnTo>
                        <a:pt x="154888" y="771366"/>
                      </a:lnTo>
                      <a:lnTo>
                        <a:pt x="145253" y="755527"/>
                      </a:lnTo>
                      <a:lnTo>
                        <a:pt x="133582" y="734660"/>
                      </a:lnTo>
                      <a:lnTo>
                        <a:pt x="124005" y="715258"/>
                      </a:lnTo>
                      <a:lnTo>
                        <a:pt x="110752" y="688692"/>
                      </a:lnTo>
                      <a:lnTo>
                        <a:pt x="98282" y="672084"/>
                      </a:lnTo>
                      <a:lnTo>
                        <a:pt x="91447" y="657721"/>
                      </a:lnTo>
                      <a:lnTo>
                        <a:pt x="87313" y="650521"/>
                      </a:lnTo>
                      <a:lnTo>
                        <a:pt x="81044" y="644005"/>
                      </a:lnTo>
                      <a:lnTo>
                        <a:pt x="71951" y="636720"/>
                      </a:lnTo>
                      <a:lnTo>
                        <a:pt x="64299" y="628044"/>
                      </a:lnTo>
                      <a:lnTo>
                        <a:pt x="58772" y="619392"/>
                      </a:lnTo>
                      <a:lnTo>
                        <a:pt x="54105" y="602210"/>
                      </a:lnTo>
                      <a:lnTo>
                        <a:pt x="43327" y="568543"/>
                      </a:lnTo>
                      <a:lnTo>
                        <a:pt x="37208" y="552764"/>
                      </a:lnTo>
                      <a:lnTo>
                        <a:pt x="29815" y="528420"/>
                      </a:lnTo>
                      <a:lnTo>
                        <a:pt x="21871" y="494789"/>
                      </a:lnTo>
                      <a:lnTo>
                        <a:pt x="16012" y="463342"/>
                      </a:lnTo>
                      <a:lnTo>
                        <a:pt x="7910" y="438265"/>
                      </a:lnTo>
                      <a:lnTo>
                        <a:pt x="5392" y="418985"/>
                      </a:lnTo>
                      <a:lnTo>
                        <a:pt x="0" y="397776"/>
                      </a:lnTo>
                      <a:lnTo>
                        <a:pt x="10151" y="385390"/>
                      </a:lnTo>
                      <a:lnTo>
                        <a:pt x="10027" y="374591"/>
                      </a:lnTo>
                      <a:lnTo>
                        <a:pt x="7034" y="352259"/>
                      </a:lnTo>
                      <a:lnTo>
                        <a:pt x="2958" y="316542"/>
                      </a:lnTo>
                      <a:lnTo>
                        <a:pt x="2933" y="293796"/>
                      </a:lnTo>
                      <a:lnTo>
                        <a:pt x="7110" y="286645"/>
                      </a:lnTo>
                      <a:lnTo>
                        <a:pt x="11277" y="280519"/>
                      </a:lnTo>
                      <a:lnTo>
                        <a:pt x="17545" y="270305"/>
                      </a:lnTo>
                      <a:lnTo>
                        <a:pt x="22739" y="264204"/>
                      </a:lnTo>
                      <a:lnTo>
                        <a:pt x="24872" y="257028"/>
                      </a:lnTo>
                      <a:lnTo>
                        <a:pt x="22947" y="244679"/>
                      </a:lnTo>
                      <a:lnTo>
                        <a:pt x="17361" y="191182"/>
                      </a:lnTo>
                      <a:lnTo>
                        <a:pt x="14569" y="164421"/>
                      </a:lnTo>
                      <a:lnTo>
                        <a:pt x="10901" y="123273"/>
                      </a:lnTo>
                      <a:lnTo>
                        <a:pt x="10694" y="77537"/>
                      </a:lnTo>
                      <a:lnTo>
                        <a:pt x="13684" y="76805"/>
                      </a:lnTo>
                      <a:lnTo>
                        <a:pt x="16520" y="76109"/>
                      </a:lnTo>
                      <a:lnTo>
                        <a:pt x="17506" y="75951"/>
                      </a:lnTo>
                      <a:lnTo>
                        <a:pt x="20644" y="75511"/>
                      </a:lnTo>
                      <a:lnTo>
                        <a:pt x="22420" y="75365"/>
                      </a:lnTo>
                      <a:lnTo>
                        <a:pt x="23746" y="75243"/>
                      </a:lnTo>
                      <a:lnTo>
                        <a:pt x="25527" y="75609"/>
                      </a:lnTo>
                      <a:lnTo>
                        <a:pt x="26865" y="75877"/>
                      </a:lnTo>
                      <a:lnTo>
                        <a:pt x="27843" y="76280"/>
                      </a:lnTo>
                      <a:lnTo>
                        <a:pt x="28793" y="76658"/>
                      </a:lnTo>
                      <a:lnTo>
                        <a:pt x="30615" y="77403"/>
                      </a:lnTo>
                      <a:lnTo>
                        <a:pt x="31381" y="77708"/>
                      </a:lnTo>
                      <a:lnTo>
                        <a:pt x="32229" y="78147"/>
                      </a:lnTo>
                      <a:lnTo>
                        <a:pt x="36937" y="80551"/>
                      </a:lnTo>
                      <a:lnTo>
                        <a:pt x="38607" y="81405"/>
                      </a:lnTo>
                      <a:lnTo>
                        <a:pt x="41998" y="83284"/>
                      </a:lnTo>
                      <a:lnTo>
                        <a:pt x="42839" y="83748"/>
                      </a:lnTo>
                      <a:lnTo>
                        <a:pt x="43642" y="84200"/>
                      </a:lnTo>
                      <a:lnTo>
                        <a:pt x="44882" y="84505"/>
                      </a:lnTo>
                      <a:lnTo>
                        <a:pt x="47435" y="85139"/>
                      </a:lnTo>
                      <a:lnTo>
                        <a:pt x="48671" y="85456"/>
                      </a:lnTo>
                      <a:lnTo>
                        <a:pt x="49774" y="85322"/>
                      </a:lnTo>
                      <a:lnTo>
                        <a:pt x="53312" y="84907"/>
                      </a:lnTo>
                      <a:lnTo>
                        <a:pt x="54578" y="84761"/>
                      </a:lnTo>
                      <a:lnTo>
                        <a:pt x="55866" y="83907"/>
                      </a:lnTo>
                      <a:lnTo>
                        <a:pt x="56734" y="83333"/>
                      </a:lnTo>
                      <a:lnTo>
                        <a:pt x="58474" y="82162"/>
                      </a:lnTo>
                      <a:lnTo>
                        <a:pt x="59531" y="80161"/>
                      </a:lnTo>
                      <a:lnTo>
                        <a:pt x="60557" y="78196"/>
                      </a:lnTo>
                      <a:lnTo>
                        <a:pt x="61879" y="77183"/>
                      </a:lnTo>
                      <a:lnTo>
                        <a:pt x="63600" y="75853"/>
                      </a:lnTo>
                      <a:lnTo>
                        <a:pt x="64723" y="74999"/>
                      </a:lnTo>
                      <a:lnTo>
                        <a:pt x="65874" y="74986"/>
                      </a:lnTo>
                      <a:lnTo>
                        <a:pt x="68201" y="74950"/>
                      </a:lnTo>
                      <a:lnTo>
                        <a:pt x="69529" y="74938"/>
                      </a:lnTo>
                      <a:lnTo>
                        <a:pt x="70475" y="76072"/>
                      </a:lnTo>
                      <a:lnTo>
                        <a:pt x="71632" y="77464"/>
                      </a:lnTo>
                      <a:lnTo>
                        <a:pt x="72209" y="78147"/>
                      </a:lnTo>
                      <a:lnTo>
                        <a:pt x="72468" y="79050"/>
                      </a:lnTo>
                      <a:lnTo>
                        <a:pt x="74246" y="85261"/>
                      </a:lnTo>
                      <a:lnTo>
                        <a:pt x="75157" y="88336"/>
                      </a:lnTo>
                      <a:lnTo>
                        <a:pt x="75704" y="90179"/>
                      </a:lnTo>
                      <a:lnTo>
                        <a:pt x="76134" y="91619"/>
                      </a:lnTo>
                      <a:lnTo>
                        <a:pt x="77470" y="93925"/>
                      </a:lnTo>
                      <a:lnTo>
                        <a:pt x="77737" y="94389"/>
                      </a:lnTo>
                      <a:lnTo>
                        <a:pt x="79411" y="97269"/>
                      </a:lnTo>
                      <a:lnTo>
                        <a:pt x="80449" y="99099"/>
                      </a:lnTo>
                      <a:lnTo>
                        <a:pt x="82007" y="101857"/>
                      </a:lnTo>
                      <a:lnTo>
                        <a:pt x="83306" y="104151"/>
                      </a:lnTo>
                      <a:lnTo>
                        <a:pt x="86806" y="110814"/>
                      </a:lnTo>
                      <a:lnTo>
                        <a:pt x="87813" y="112730"/>
                      </a:lnTo>
                      <a:lnTo>
                        <a:pt x="89411" y="114475"/>
                      </a:lnTo>
                      <a:lnTo>
                        <a:pt x="90821" y="116025"/>
                      </a:lnTo>
                      <a:lnTo>
                        <a:pt x="91732" y="117294"/>
                      </a:lnTo>
                      <a:lnTo>
                        <a:pt x="92338" y="118136"/>
                      </a:lnTo>
                      <a:lnTo>
                        <a:pt x="92944" y="118978"/>
                      </a:lnTo>
                      <a:lnTo>
                        <a:pt x="94156" y="120662"/>
                      </a:lnTo>
                      <a:lnTo>
                        <a:pt x="94863" y="122065"/>
                      </a:lnTo>
                      <a:lnTo>
                        <a:pt x="96272" y="124872"/>
                      </a:lnTo>
                      <a:lnTo>
                        <a:pt x="96508" y="125335"/>
                      </a:lnTo>
                      <a:lnTo>
                        <a:pt x="96701" y="125811"/>
                      </a:lnTo>
                      <a:lnTo>
                        <a:pt x="97281" y="127251"/>
                      </a:lnTo>
                      <a:lnTo>
                        <a:pt x="97914" y="128825"/>
                      </a:lnTo>
                      <a:lnTo>
                        <a:pt x="98505" y="130290"/>
                      </a:lnTo>
                      <a:lnTo>
                        <a:pt x="98866" y="131998"/>
                      </a:lnTo>
                      <a:lnTo>
                        <a:pt x="99402" y="134536"/>
                      </a:lnTo>
                      <a:lnTo>
                        <a:pt x="99740" y="136135"/>
                      </a:lnTo>
                      <a:lnTo>
                        <a:pt x="99832" y="137197"/>
                      </a:lnTo>
                      <a:lnTo>
                        <a:pt x="100008" y="139259"/>
                      </a:lnTo>
                      <a:lnTo>
                        <a:pt x="100275" y="142383"/>
                      </a:lnTo>
                      <a:lnTo>
                        <a:pt x="100926" y="144445"/>
                      </a:lnTo>
                      <a:lnTo>
                        <a:pt x="102617" y="149814"/>
                      </a:lnTo>
                      <a:lnTo>
                        <a:pt x="103742" y="152975"/>
                      </a:lnTo>
                      <a:lnTo>
                        <a:pt x="104309" y="154573"/>
                      </a:lnTo>
                      <a:lnTo>
                        <a:pt x="105065" y="155721"/>
                      </a:lnTo>
                      <a:lnTo>
                        <a:pt x="105531" y="156428"/>
                      </a:lnTo>
                      <a:lnTo>
                        <a:pt x="106915" y="158515"/>
                      </a:lnTo>
                      <a:lnTo>
                        <a:pt x="107466" y="159357"/>
                      </a:lnTo>
                      <a:lnTo>
                        <a:pt x="108223" y="160053"/>
                      </a:lnTo>
                      <a:lnTo>
                        <a:pt x="109425" y="161163"/>
                      </a:lnTo>
                      <a:lnTo>
                        <a:pt x="110091" y="161785"/>
                      </a:lnTo>
                      <a:lnTo>
                        <a:pt x="110871" y="162261"/>
                      </a:lnTo>
                      <a:lnTo>
                        <a:pt x="111434" y="162603"/>
                      </a:lnTo>
                      <a:lnTo>
                        <a:pt x="111848" y="162859"/>
                      </a:lnTo>
                      <a:lnTo>
                        <a:pt x="113112" y="163616"/>
                      </a:lnTo>
                      <a:lnTo>
                        <a:pt x="114336" y="163848"/>
                      </a:lnTo>
                      <a:lnTo>
                        <a:pt x="117458" y="164433"/>
                      </a:lnTo>
                      <a:lnTo>
                        <a:pt x="118264" y="164580"/>
                      </a:lnTo>
                      <a:lnTo>
                        <a:pt x="119053" y="164726"/>
                      </a:lnTo>
                      <a:lnTo>
                        <a:pt x="119955" y="164702"/>
                      </a:lnTo>
                      <a:lnTo>
                        <a:pt x="122475" y="164641"/>
                      </a:lnTo>
                      <a:lnTo>
                        <a:pt x="123453" y="164616"/>
                      </a:lnTo>
                      <a:lnTo>
                        <a:pt x="124532" y="164275"/>
                      </a:lnTo>
                      <a:lnTo>
                        <a:pt x="126525" y="163628"/>
                      </a:lnTo>
                      <a:lnTo>
                        <a:pt x="127846" y="163201"/>
                      </a:lnTo>
                      <a:lnTo>
                        <a:pt x="129098" y="162359"/>
                      </a:lnTo>
                      <a:lnTo>
                        <a:pt x="131233" y="160907"/>
                      </a:lnTo>
                      <a:lnTo>
                        <a:pt x="132099" y="160309"/>
                      </a:lnTo>
                      <a:lnTo>
                        <a:pt x="133981" y="158686"/>
                      </a:lnTo>
                      <a:lnTo>
                        <a:pt x="137182" y="155916"/>
                      </a:lnTo>
                      <a:lnTo>
                        <a:pt x="138005" y="155293"/>
                      </a:lnTo>
                      <a:lnTo>
                        <a:pt x="138526" y="154915"/>
                      </a:lnTo>
                      <a:lnTo>
                        <a:pt x="140045" y="153805"/>
                      </a:lnTo>
                      <a:lnTo>
                        <a:pt x="141175" y="153561"/>
                      </a:lnTo>
                      <a:lnTo>
                        <a:pt x="143752" y="152975"/>
                      </a:lnTo>
                      <a:lnTo>
                        <a:pt x="144965" y="152706"/>
                      </a:lnTo>
                      <a:lnTo>
                        <a:pt x="148634" y="153890"/>
                      </a:lnTo>
                      <a:lnTo>
                        <a:pt x="150063" y="155550"/>
                      </a:lnTo>
                      <a:lnTo>
                        <a:pt x="151694" y="157441"/>
                      </a:lnTo>
                      <a:lnTo>
                        <a:pt x="153577" y="157856"/>
                      </a:lnTo>
                      <a:lnTo>
                        <a:pt x="156048" y="158417"/>
                      </a:lnTo>
                      <a:lnTo>
                        <a:pt x="157306" y="158698"/>
                      </a:lnTo>
                      <a:lnTo>
                        <a:pt x="158730" y="158430"/>
                      </a:lnTo>
                      <a:lnTo>
                        <a:pt x="161113" y="157978"/>
                      </a:lnTo>
                      <a:lnTo>
                        <a:pt x="163741" y="157490"/>
                      </a:lnTo>
                      <a:lnTo>
                        <a:pt x="164623" y="157319"/>
                      </a:lnTo>
                      <a:lnTo>
                        <a:pt x="165876" y="156770"/>
                      </a:lnTo>
                      <a:lnTo>
                        <a:pt x="167539" y="156050"/>
                      </a:lnTo>
                      <a:lnTo>
                        <a:pt x="168632" y="155074"/>
                      </a:lnTo>
                      <a:lnTo>
                        <a:pt x="170216" y="153670"/>
                      </a:lnTo>
                      <a:lnTo>
                        <a:pt x="171550" y="152487"/>
                      </a:lnTo>
                      <a:lnTo>
                        <a:pt x="172579" y="150729"/>
                      </a:lnTo>
                      <a:lnTo>
                        <a:pt x="173529" y="149119"/>
                      </a:lnTo>
                      <a:lnTo>
                        <a:pt x="174422" y="148203"/>
                      </a:lnTo>
                      <a:lnTo>
                        <a:pt x="175415" y="147239"/>
                      </a:lnTo>
                      <a:lnTo>
                        <a:pt x="176075" y="146605"/>
                      </a:lnTo>
                      <a:lnTo>
                        <a:pt x="176734" y="145970"/>
                      </a:lnTo>
                      <a:lnTo>
                        <a:pt x="177556" y="145360"/>
                      </a:lnTo>
                      <a:lnTo>
                        <a:pt x="178779" y="144469"/>
                      </a:lnTo>
                      <a:lnTo>
                        <a:pt x="179587" y="143884"/>
                      </a:lnTo>
                      <a:lnTo>
                        <a:pt x="180476" y="143432"/>
                      </a:lnTo>
                      <a:lnTo>
                        <a:pt x="181365" y="142981"/>
                      </a:lnTo>
                      <a:lnTo>
                        <a:pt x="182704" y="142310"/>
                      </a:lnTo>
                      <a:lnTo>
                        <a:pt x="183930" y="142004"/>
                      </a:lnTo>
                      <a:lnTo>
                        <a:pt x="186477" y="141370"/>
                      </a:lnTo>
                      <a:lnTo>
                        <a:pt x="187063" y="141224"/>
                      </a:lnTo>
                      <a:lnTo>
                        <a:pt x="187929" y="141114"/>
                      </a:lnTo>
                      <a:lnTo>
                        <a:pt x="190764" y="140748"/>
                      </a:lnTo>
                      <a:lnTo>
                        <a:pt x="191592" y="140638"/>
                      </a:lnTo>
                      <a:lnTo>
                        <a:pt x="192840" y="140467"/>
                      </a:lnTo>
                      <a:lnTo>
                        <a:pt x="193816" y="140455"/>
                      </a:lnTo>
                      <a:lnTo>
                        <a:pt x="199195" y="140345"/>
                      </a:lnTo>
                      <a:lnTo>
                        <a:pt x="199680" y="140345"/>
                      </a:lnTo>
                      <a:lnTo>
                        <a:pt x="200765" y="140357"/>
                      </a:lnTo>
                      <a:lnTo>
                        <a:pt x="202651" y="140369"/>
                      </a:lnTo>
                      <a:lnTo>
                        <a:pt x="204058" y="140394"/>
                      </a:lnTo>
                      <a:lnTo>
                        <a:pt x="205421" y="140699"/>
                      </a:lnTo>
                      <a:lnTo>
                        <a:pt x="209507" y="141602"/>
                      </a:lnTo>
                      <a:lnTo>
                        <a:pt x="211738" y="142102"/>
                      </a:lnTo>
                      <a:lnTo>
                        <a:pt x="213536" y="142493"/>
                      </a:lnTo>
                      <a:lnTo>
                        <a:pt x="215161" y="143237"/>
                      </a:lnTo>
                      <a:lnTo>
                        <a:pt x="217680" y="144372"/>
                      </a:lnTo>
                      <a:lnTo>
                        <a:pt x="224590" y="145665"/>
                      </a:lnTo>
                      <a:lnTo>
                        <a:pt x="225971" y="145922"/>
                      </a:lnTo>
                      <a:lnTo>
                        <a:pt x="226896" y="146092"/>
                      </a:lnTo>
                      <a:lnTo>
                        <a:pt x="229257" y="146703"/>
                      </a:lnTo>
                      <a:lnTo>
                        <a:pt x="235875" y="148399"/>
                      </a:lnTo>
                      <a:lnTo>
                        <a:pt x="237766" y="148875"/>
                      </a:lnTo>
                      <a:lnTo>
                        <a:pt x="239184" y="149241"/>
                      </a:lnTo>
                      <a:lnTo>
                        <a:pt x="240320" y="149412"/>
                      </a:lnTo>
                      <a:lnTo>
                        <a:pt x="244194" y="149985"/>
                      </a:lnTo>
                      <a:lnTo>
                        <a:pt x="245562" y="150193"/>
                      </a:lnTo>
                      <a:lnTo>
                        <a:pt x="246501" y="150205"/>
                      </a:lnTo>
                      <a:lnTo>
                        <a:pt x="250254" y="150254"/>
                      </a:lnTo>
                      <a:lnTo>
                        <a:pt x="251124" y="150266"/>
                      </a:lnTo>
                      <a:lnTo>
                        <a:pt x="252862" y="150278"/>
                      </a:lnTo>
                      <a:lnTo>
                        <a:pt x="254349" y="149949"/>
                      </a:lnTo>
                      <a:lnTo>
                        <a:pt x="256707" y="149412"/>
                      </a:lnTo>
                      <a:lnTo>
                        <a:pt x="258042" y="149119"/>
                      </a:lnTo>
                      <a:lnTo>
                        <a:pt x="259379" y="148814"/>
                      </a:lnTo>
                      <a:lnTo>
                        <a:pt x="260725" y="148216"/>
                      </a:lnTo>
                      <a:lnTo>
                        <a:pt x="261620" y="147813"/>
                      </a:lnTo>
                      <a:lnTo>
                        <a:pt x="264181" y="146678"/>
                      </a:lnTo>
                      <a:lnTo>
                        <a:pt x="264662" y="146459"/>
                      </a:lnTo>
                      <a:lnTo>
                        <a:pt x="266793" y="145287"/>
                      </a:lnTo>
                      <a:lnTo>
                        <a:pt x="267630" y="144823"/>
                      </a:lnTo>
                      <a:lnTo>
                        <a:pt x="268891" y="144140"/>
                      </a:lnTo>
                      <a:lnTo>
                        <a:pt x="269805" y="143152"/>
                      </a:lnTo>
                      <a:lnTo>
                        <a:pt x="270717" y="142163"/>
                      </a:lnTo>
                      <a:lnTo>
                        <a:pt x="272298" y="140443"/>
                      </a:lnTo>
                      <a:lnTo>
                        <a:pt x="273214" y="139454"/>
                      </a:lnTo>
                      <a:lnTo>
                        <a:pt x="274022" y="137953"/>
                      </a:lnTo>
                      <a:lnTo>
                        <a:pt x="274485" y="137087"/>
                      </a:lnTo>
                      <a:lnTo>
                        <a:pt x="274797" y="136513"/>
                      </a:lnTo>
                      <a:lnTo>
                        <a:pt x="276221" y="131632"/>
                      </a:lnTo>
                      <a:lnTo>
                        <a:pt x="276610" y="130302"/>
                      </a:lnTo>
                      <a:lnTo>
                        <a:pt x="276620" y="129387"/>
                      </a:lnTo>
                      <a:lnTo>
                        <a:pt x="276625" y="128862"/>
                      </a:lnTo>
                      <a:lnTo>
                        <a:pt x="276666" y="124750"/>
                      </a:lnTo>
                      <a:lnTo>
                        <a:pt x="276683" y="123151"/>
                      </a:lnTo>
                      <a:lnTo>
                        <a:pt x="276338" y="121614"/>
                      </a:lnTo>
                      <a:lnTo>
                        <a:pt x="274612" y="113877"/>
                      </a:lnTo>
                      <a:lnTo>
                        <a:pt x="274266" y="112327"/>
                      </a:lnTo>
                      <a:lnTo>
                        <a:pt x="274125" y="111827"/>
                      </a:lnTo>
                      <a:lnTo>
                        <a:pt x="273449" y="110265"/>
                      </a:lnTo>
                      <a:lnTo>
                        <a:pt x="270774" y="104066"/>
                      </a:lnTo>
                      <a:lnTo>
                        <a:pt x="270249" y="102784"/>
                      </a:lnTo>
                      <a:lnTo>
                        <a:pt x="269549" y="101064"/>
                      </a:lnTo>
                      <a:lnTo>
                        <a:pt x="268816" y="99282"/>
                      </a:lnTo>
                      <a:lnTo>
                        <a:pt x="267901" y="97037"/>
                      </a:lnTo>
                      <a:lnTo>
                        <a:pt x="267361" y="95585"/>
                      </a:lnTo>
                      <a:lnTo>
                        <a:pt x="266822" y="94121"/>
                      </a:lnTo>
                      <a:lnTo>
                        <a:pt x="265024" y="89252"/>
                      </a:lnTo>
                      <a:lnTo>
                        <a:pt x="264125" y="86823"/>
                      </a:lnTo>
                      <a:lnTo>
                        <a:pt x="262930" y="83297"/>
                      </a:lnTo>
                      <a:lnTo>
                        <a:pt x="262593" y="82308"/>
                      </a:lnTo>
                      <a:lnTo>
                        <a:pt x="262339" y="81552"/>
                      </a:lnTo>
                      <a:lnTo>
                        <a:pt x="261620" y="80539"/>
                      </a:lnTo>
                      <a:lnTo>
                        <a:pt x="260128" y="78440"/>
                      </a:lnTo>
                      <a:lnTo>
                        <a:pt x="259430" y="77451"/>
                      </a:lnTo>
                      <a:lnTo>
                        <a:pt x="258221" y="76536"/>
                      </a:lnTo>
                      <a:lnTo>
                        <a:pt x="257820" y="76243"/>
                      </a:lnTo>
                      <a:lnTo>
                        <a:pt x="256606" y="75316"/>
                      </a:lnTo>
                      <a:lnTo>
                        <a:pt x="255299" y="74791"/>
                      </a:lnTo>
                      <a:lnTo>
                        <a:pt x="253479" y="74047"/>
                      </a:lnTo>
                      <a:lnTo>
                        <a:pt x="252580" y="73681"/>
                      </a:lnTo>
                      <a:lnTo>
                        <a:pt x="248450" y="72583"/>
                      </a:lnTo>
                      <a:lnTo>
                        <a:pt x="247867" y="72412"/>
                      </a:lnTo>
                      <a:lnTo>
                        <a:pt x="245964" y="71655"/>
                      </a:lnTo>
                      <a:lnTo>
                        <a:pt x="244454" y="71057"/>
                      </a:lnTo>
                      <a:lnTo>
                        <a:pt x="242528" y="68214"/>
                      </a:lnTo>
                      <a:lnTo>
                        <a:pt x="242386" y="67042"/>
                      </a:lnTo>
                      <a:lnTo>
                        <a:pt x="242123" y="64895"/>
                      </a:lnTo>
                      <a:lnTo>
                        <a:pt x="241961" y="63589"/>
                      </a:lnTo>
                      <a:lnTo>
                        <a:pt x="242519" y="62112"/>
                      </a:lnTo>
                      <a:lnTo>
                        <a:pt x="243310" y="60001"/>
                      </a:lnTo>
                      <a:lnTo>
                        <a:pt x="243653" y="59086"/>
                      </a:lnTo>
                      <a:lnTo>
                        <a:pt x="244293" y="58134"/>
                      </a:lnTo>
                      <a:lnTo>
                        <a:pt x="248819" y="51447"/>
                      </a:lnTo>
                      <a:lnTo>
                        <a:pt x="251055" y="47884"/>
                      </a:lnTo>
                      <a:lnTo>
                        <a:pt x="254689" y="42087"/>
                      </a:lnTo>
                      <a:lnTo>
                        <a:pt x="256895" y="38585"/>
                      </a:lnTo>
                      <a:lnTo>
                        <a:pt x="257724" y="37268"/>
                      </a:lnTo>
                      <a:lnTo>
                        <a:pt x="258638" y="36120"/>
                      </a:lnTo>
                      <a:lnTo>
                        <a:pt x="260770" y="33436"/>
                      </a:lnTo>
                      <a:lnTo>
                        <a:pt x="261381" y="32679"/>
                      </a:lnTo>
                      <a:lnTo>
                        <a:pt x="262052" y="31984"/>
                      </a:lnTo>
                      <a:lnTo>
                        <a:pt x="262723" y="31300"/>
                      </a:lnTo>
                      <a:lnTo>
                        <a:pt x="263102" y="30910"/>
                      </a:lnTo>
                      <a:lnTo>
                        <a:pt x="267177" y="26541"/>
                      </a:lnTo>
                      <a:lnTo>
                        <a:pt x="270791" y="24906"/>
                      </a:lnTo>
                      <a:lnTo>
                        <a:pt x="271318" y="24638"/>
                      </a:lnTo>
                      <a:lnTo>
                        <a:pt x="274328" y="23307"/>
                      </a:lnTo>
                      <a:lnTo>
                        <a:pt x="275619" y="22734"/>
                      </a:lnTo>
                      <a:lnTo>
                        <a:pt x="277046" y="22417"/>
                      </a:lnTo>
                      <a:lnTo>
                        <a:pt x="280850" y="21587"/>
                      </a:lnTo>
                      <a:lnTo>
                        <a:pt x="281876" y="21379"/>
                      </a:lnTo>
                      <a:lnTo>
                        <a:pt x="282907" y="21245"/>
                      </a:lnTo>
                      <a:lnTo>
                        <a:pt x="284344" y="21050"/>
                      </a:lnTo>
                      <a:lnTo>
                        <a:pt x="291532" y="20135"/>
                      </a:lnTo>
                      <a:lnTo>
                        <a:pt x="293930" y="19830"/>
                      </a:lnTo>
                      <a:lnTo>
                        <a:pt x="296794" y="19671"/>
                      </a:lnTo>
                      <a:lnTo>
                        <a:pt x="305395" y="19207"/>
                      </a:lnTo>
                      <a:lnTo>
                        <a:pt x="307785" y="19073"/>
                      </a:lnTo>
                      <a:lnTo>
                        <a:pt x="308266" y="19036"/>
                      </a:lnTo>
                      <a:lnTo>
                        <a:pt x="312600" y="18731"/>
                      </a:lnTo>
                      <a:lnTo>
                        <a:pt x="313082" y="18707"/>
                      </a:lnTo>
                      <a:lnTo>
                        <a:pt x="315438" y="18536"/>
                      </a:lnTo>
                      <a:lnTo>
                        <a:pt x="317795" y="18365"/>
                      </a:lnTo>
                      <a:lnTo>
                        <a:pt x="320171" y="17963"/>
                      </a:lnTo>
                      <a:lnTo>
                        <a:pt x="326855" y="16803"/>
                      </a:lnTo>
                      <a:lnTo>
                        <a:pt x="328763" y="16474"/>
                      </a:lnTo>
                      <a:lnTo>
                        <a:pt x="329239" y="16413"/>
                      </a:lnTo>
                      <a:lnTo>
                        <a:pt x="332085" y="15998"/>
                      </a:lnTo>
                      <a:lnTo>
                        <a:pt x="341571" y="14631"/>
                      </a:lnTo>
                      <a:lnTo>
                        <a:pt x="342992" y="14436"/>
                      </a:lnTo>
                      <a:lnTo>
                        <a:pt x="344888" y="14204"/>
                      </a:lnTo>
                      <a:lnTo>
                        <a:pt x="356787" y="12728"/>
                      </a:lnTo>
                      <a:lnTo>
                        <a:pt x="357273" y="12666"/>
                      </a:lnTo>
                      <a:lnTo>
                        <a:pt x="359211" y="12422"/>
                      </a:lnTo>
                      <a:lnTo>
                        <a:pt x="360665" y="12239"/>
                      </a:lnTo>
                      <a:lnTo>
                        <a:pt x="363060" y="12117"/>
                      </a:lnTo>
                      <a:lnTo>
                        <a:pt x="370726" y="11727"/>
                      </a:lnTo>
                      <a:lnTo>
                        <a:pt x="373600" y="11580"/>
                      </a:lnTo>
                      <a:lnTo>
                        <a:pt x="375433" y="11629"/>
                      </a:lnTo>
                      <a:lnTo>
                        <a:pt x="378637" y="11715"/>
                      </a:lnTo>
                      <a:lnTo>
                        <a:pt x="381148" y="11788"/>
                      </a:lnTo>
                      <a:lnTo>
                        <a:pt x="382027" y="11812"/>
                      </a:lnTo>
                      <a:lnTo>
                        <a:pt x="382605" y="11886"/>
                      </a:lnTo>
                      <a:lnTo>
                        <a:pt x="384906" y="12178"/>
                      </a:lnTo>
                      <a:lnTo>
                        <a:pt x="385752" y="12276"/>
                      </a:lnTo>
                      <a:lnTo>
                        <a:pt x="386994" y="12435"/>
                      </a:lnTo>
                      <a:lnTo>
                        <a:pt x="387880" y="12825"/>
                      </a:lnTo>
                      <a:lnTo>
                        <a:pt x="390304" y="13887"/>
                      </a:lnTo>
                      <a:lnTo>
                        <a:pt x="391156" y="14253"/>
                      </a:lnTo>
                      <a:lnTo>
                        <a:pt x="391886" y="15022"/>
                      </a:lnTo>
                      <a:lnTo>
                        <a:pt x="392915" y="16083"/>
                      </a:lnTo>
                      <a:lnTo>
                        <a:pt x="393462" y="16657"/>
                      </a:lnTo>
                      <a:lnTo>
                        <a:pt x="393990" y="17633"/>
                      </a:lnTo>
                      <a:lnTo>
                        <a:pt x="394513" y="18609"/>
                      </a:lnTo>
                      <a:lnTo>
                        <a:pt x="394783" y="19097"/>
                      </a:lnTo>
                      <a:lnTo>
                        <a:pt x="395258" y="21758"/>
                      </a:lnTo>
                      <a:lnTo>
                        <a:pt x="394922" y="23234"/>
                      </a:lnTo>
                      <a:lnTo>
                        <a:pt x="393921" y="27530"/>
                      </a:lnTo>
                      <a:lnTo>
                        <a:pt x="393514" y="28823"/>
                      </a:lnTo>
                      <a:lnTo>
                        <a:pt x="392041" y="33253"/>
                      </a:lnTo>
                      <a:lnTo>
                        <a:pt x="391650" y="34497"/>
                      </a:lnTo>
                      <a:lnTo>
                        <a:pt x="390939" y="36767"/>
                      </a:lnTo>
                      <a:lnTo>
                        <a:pt x="390155" y="39257"/>
                      </a:lnTo>
                      <a:lnTo>
                        <a:pt x="390286" y="41331"/>
                      </a:lnTo>
                      <a:lnTo>
                        <a:pt x="390376" y="42783"/>
                      </a:lnTo>
                      <a:lnTo>
                        <a:pt x="390501" y="44028"/>
                      </a:lnTo>
                      <a:lnTo>
                        <a:pt x="390917" y="44711"/>
                      </a:lnTo>
                      <a:lnTo>
                        <a:pt x="392603" y="47493"/>
                      </a:lnTo>
                      <a:lnTo>
                        <a:pt x="393431" y="48860"/>
                      </a:lnTo>
                      <a:lnTo>
                        <a:pt x="394822" y="49226"/>
                      </a:lnTo>
                      <a:lnTo>
                        <a:pt x="398428" y="50166"/>
                      </a:lnTo>
                      <a:lnTo>
                        <a:pt x="399330" y="50410"/>
                      </a:lnTo>
                      <a:lnTo>
                        <a:pt x="400354" y="50239"/>
                      </a:lnTo>
                      <a:lnTo>
                        <a:pt x="402621" y="49885"/>
                      </a:lnTo>
                      <a:lnTo>
                        <a:pt x="403316" y="49763"/>
                      </a:lnTo>
                      <a:lnTo>
                        <a:pt x="404048" y="49299"/>
                      </a:lnTo>
                      <a:lnTo>
                        <a:pt x="405499" y="48372"/>
                      </a:lnTo>
                      <a:lnTo>
                        <a:pt x="406559" y="47689"/>
                      </a:lnTo>
                      <a:lnTo>
                        <a:pt x="407571" y="47030"/>
                      </a:lnTo>
                      <a:lnTo>
                        <a:pt x="408217" y="45931"/>
                      </a:lnTo>
                      <a:lnTo>
                        <a:pt x="409509" y="43735"/>
                      </a:lnTo>
                      <a:lnTo>
                        <a:pt x="410131" y="42661"/>
                      </a:lnTo>
                      <a:lnTo>
                        <a:pt x="410326" y="41343"/>
                      </a:lnTo>
                      <a:lnTo>
                        <a:pt x="410826" y="37634"/>
                      </a:lnTo>
                      <a:lnTo>
                        <a:pt x="411045" y="36096"/>
                      </a:lnTo>
                      <a:lnTo>
                        <a:pt x="410436" y="33863"/>
                      </a:lnTo>
                      <a:lnTo>
                        <a:pt x="410082" y="32569"/>
                      </a:lnTo>
                      <a:lnTo>
                        <a:pt x="409473" y="30373"/>
                      </a:lnTo>
                      <a:lnTo>
                        <a:pt x="409144" y="27639"/>
                      </a:lnTo>
                      <a:lnTo>
                        <a:pt x="408912" y="25748"/>
                      </a:lnTo>
                      <a:lnTo>
                        <a:pt x="409046" y="24198"/>
                      </a:lnTo>
                      <a:lnTo>
                        <a:pt x="409485" y="18878"/>
                      </a:lnTo>
                      <a:lnTo>
                        <a:pt x="409558" y="18023"/>
                      </a:lnTo>
                      <a:lnTo>
                        <a:pt x="409753" y="17060"/>
                      </a:lnTo>
                      <a:lnTo>
                        <a:pt x="410046" y="15632"/>
                      </a:lnTo>
                      <a:lnTo>
                        <a:pt x="410180" y="14973"/>
                      </a:lnTo>
                      <a:lnTo>
                        <a:pt x="410399" y="13899"/>
                      </a:lnTo>
                      <a:lnTo>
                        <a:pt x="410765" y="12984"/>
                      </a:lnTo>
                      <a:lnTo>
                        <a:pt x="411667" y="10738"/>
                      </a:lnTo>
                      <a:lnTo>
                        <a:pt x="411899" y="10177"/>
                      </a:lnTo>
                      <a:lnTo>
                        <a:pt x="412521" y="8627"/>
                      </a:lnTo>
                      <a:lnTo>
                        <a:pt x="413618" y="7651"/>
                      </a:lnTo>
                      <a:lnTo>
                        <a:pt x="416824" y="4783"/>
                      </a:lnTo>
                      <a:lnTo>
                        <a:pt x="417458" y="4210"/>
                      </a:lnTo>
                      <a:lnTo>
                        <a:pt x="418311" y="3734"/>
                      </a:lnTo>
                      <a:lnTo>
                        <a:pt x="422810" y="1245"/>
                      </a:lnTo>
                      <a:lnTo>
                        <a:pt x="424285" y="427"/>
                      </a:lnTo>
                      <a:lnTo>
                        <a:pt x="425833" y="537"/>
                      </a:lnTo>
                      <a:lnTo>
                        <a:pt x="429990" y="830"/>
                      </a:lnTo>
                      <a:lnTo>
                        <a:pt x="431697" y="952"/>
                      </a:lnTo>
                      <a:lnTo>
                        <a:pt x="434367" y="2733"/>
                      </a:lnTo>
                      <a:lnTo>
                        <a:pt x="436330" y="4051"/>
                      </a:lnTo>
                      <a:lnTo>
                        <a:pt x="437683" y="4320"/>
                      </a:lnTo>
                      <a:lnTo>
                        <a:pt x="439158" y="4613"/>
                      </a:lnTo>
                      <a:lnTo>
                        <a:pt x="440779" y="4930"/>
                      </a:lnTo>
                      <a:lnTo>
                        <a:pt x="441352" y="4698"/>
                      </a:lnTo>
                      <a:lnTo>
                        <a:pt x="444388" y="3441"/>
                      </a:lnTo>
                      <a:lnTo>
                        <a:pt x="445863" y="2294"/>
                      </a:lnTo>
                      <a:lnTo>
                        <a:pt x="447630" y="915"/>
                      </a:lnTo>
                      <a:lnTo>
                        <a:pt x="450666" y="0"/>
                      </a:lnTo>
                      <a:lnTo>
                        <a:pt x="452056" y="24"/>
                      </a:lnTo>
                      <a:lnTo>
                        <a:pt x="453446" y="61"/>
                      </a:lnTo>
                      <a:lnTo>
                        <a:pt x="453909" y="73"/>
                      </a:lnTo>
                      <a:lnTo>
                        <a:pt x="454384" y="183"/>
                      </a:lnTo>
                      <a:lnTo>
                        <a:pt x="457932" y="952"/>
                      </a:lnTo>
                      <a:lnTo>
                        <a:pt x="459163" y="1232"/>
                      </a:lnTo>
                      <a:lnTo>
                        <a:pt x="460187" y="1830"/>
                      </a:lnTo>
                      <a:lnTo>
                        <a:pt x="464978" y="4637"/>
                      </a:lnTo>
                    </a:path>
                  </a:pathLst>
                </a:custGeom>
                <a:solidFill>
                  <a:srgbClr val="D5EFCF"/>
                </a:solidFill>
                <a:ln w="12177"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63E52914-7ED0-0968-DC15-59B656115BE7}"/>
                    </a:ext>
                  </a:extLst>
                </p:cNvPr>
                <p:cNvSpPr/>
                <p:nvPr/>
              </p:nvSpPr>
              <p:spPr>
                <a:xfrm>
                  <a:off x="6406818" y="1743237"/>
                  <a:ext cx="832844" cy="736039"/>
                </a:xfrm>
                <a:custGeom>
                  <a:avLst/>
                  <a:gdLst>
                    <a:gd name="connsiteX0" fmla="*/ 149402 w 832844"/>
                    <a:gd name="connsiteY0" fmla="*/ 64675 h 736039"/>
                    <a:gd name="connsiteX1" fmla="*/ 151064 w 832844"/>
                    <a:gd name="connsiteY1" fmla="*/ 66237 h 736039"/>
                    <a:gd name="connsiteX2" fmla="*/ 154452 w 832844"/>
                    <a:gd name="connsiteY2" fmla="*/ 65883 h 736039"/>
                    <a:gd name="connsiteX3" fmla="*/ 158347 w 832844"/>
                    <a:gd name="connsiteY3" fmla="*/ 65468 h 736039"/>
                    <a:gd name="connsiteX4" fmla="*/ 160273 w 832844"/>
                    <a:gd name="connsiteY4" fmla="*/ 65700 h 736039"/>
                    <a:gd name="connsiteX5" fmla="*/ 163506 w 832844"/>
                    <a:gd name="connsiteY5" fmla="*/ 66091 h 736039"/>
                    <a:gd name="connsiteX6" fmla="*/ 164423 w 832844"/>
                    <a:gd name="connsiteY6" fmla="*/ 66213 h 736039"/>
                    <a:gd name="connsiteX7" fmla="*/ 165370 w 832844"/>
                    <a:gd name="connsiteY7" fmla="*/ 66420 h 736039"/>
                    <a:gd name="connsiteX8" fmla="*/ 170573 w 832844"/>
                    <a:gd name="connsiteY8" fmla="*/ 67592 h 736039"/>
                    <a:gd name="connsiteX9" fmla="*/ 172938 w 832844"/>
                    <a:gd name="connsiteY9" fmla="*/ 68129 h 736039"/>
                    <a:gd name="connsiteX10" fmla="*/ 173412 w 832844"/>
                    <a:gd name="connsiteY10" fmla="*/ 68226 h 736039"/>
                    <a:gd name="connsiteX11" fmla="*/ 174368 w 832844"/>
                    <a:gd name="connsiteY11" fmla="*/ 68470 h 736039"/>
                    <a:gd name="connsiteX12" fmla="*/ 178674 w 832844"/>
                    <a:gd name="connsiteY12" fmla="*/ 69568 h 736039"/>
                    <a:gd name="connsiteX13" fmla="*/ 180588 w 832844"/>
                    <a:gd name="connsiteY13" fmla="*/ 70044 h 736039"/>
                    <a:gd name="connsiteX14" fmla="*/ 181953 w 832844"/>
                    <a:gd name="connsiteY14" fmla="*/ 70642 h 736039"/>
                    <a:gd name="connsiteX15" fmla="*/ 186957 w 832844"/>
                    <a:gd name="connsiteY15" fmla="*/ 72802 h 736039"/>
                    <a:gd name="connsiteX16" fmla="*/ 188323 w 832844"/>
                    <a:gd name="connsiteY16" fmla="*/ 73400 h 736039"/>
                    <a:gd name="connsiteX17" fmla="*/ 189503 w 832844"/>
                    <a:gd name="connsiteY17" fmla="*/ 74352 h 736039"/>
                    <a:gd name="connsiteX18" fmla="*/ 193123 w 832844"/>
                    <a:gd name="connsiteY18" fmla="*/ 77256 h 736039"/>
                    <a:gd name="connsiteX19" fmla="*/ 194215 w 832844"/>
                    <a:gd name="connsiteY19" fmla="*/ 78135 h 736039"/>
                    <a:gd name="connsiteX20" fmla="*/ 195155 w 832844"/>
                    <a:gd name="connsiteY20" fmla="*/ 79282 h 736039"/>
                    <a:gd name="connsiteX21" fmla="*/ 197042 w 832844"/>
                    <a:gd name="connsiteY21" fmla="*/ 81588 h 736039"/>
                    <a:gd name="connsiteX22" fmla="*/ 197657 w 832844"/>
                    <a:gd name="connsiteY22" fmla="*/ 82333 h 736039"/>
                    <a:gd name="connsiteX23" fmla="*/ 198294 w 832844"/>
                    <a:gd name="connsiteY23" fmla="*/ 83407 h 736039"/>
                    <a:gd name="connsiteX24" fmla="*/ 200101 w 832844"/>
                    <a:gd name="connsiteY24" fmla="*/ 86421 h 736039"/>
                    <a:gd name="connsiteX25" fmla="*/ 200567 w 832844"/>
                    <a:gd name="connsiteY25" fmla="*/ 87189 h 736039"/>
                    <a:gd name="connsiteX26" fmla="*/ 201146 w 832844"/>
                    <a:gd name="connsiteY26" fmla="*/ 88288 h 736039"/>
                    <a:gd name="connsiteX27" fmla="*/ 202561 w 832844"/>
                    <a:gd name="connsiteY27" fmla="*/ 90948 h 736039"/>
                    <a:gd name="connsiteX28" fmla="*/ 204074 w 832844"/>
                    <a:gd name="connsiteY28" fmla="*/ 94877 h 736039"/>
                    <a:gd name="connsiteX29" fmla="*/ 205628 w 832844"/>
                    <a:gd name="connsiteY29" fmla="*/ 97708 h 736039"/>
                    <a:gd name="connsiteX30" fmla="*/ 208036 w 832844"/>
                    <a:gd name="connsiteY30" fmla="*/ 97842 h 736039"/>
                    <a:gd name="connsiteX31" fmla="*/ 209211 w 832844"/>
                    <a:gd name="connsiteY31" fmla="*/ 97245 h 736039"/>
                    <a:gd name="connsiteX32" fmla="*/ 215411 w 832844"/>
                    <a:gd name="connsiteY32" fmla="*/ 94084 h 736039"/>
                    <a:gd name="connsiteX33" fmla="*/ 218123 w 832844"/>
                    <a:gd name="connsiteY33" fmla="*/ 92839 h 736039"/>
                    <a:gd name="connsiteX34" fmla="*/ 222625 w 832844"/>
                    <a:gd name="connsiteY34" fmla="*/ 90753 h 736039"/>
                    <a:gd name="connsiteX35" fmla="*/ 224340 w 832844"/>
                    <a:gd name="connsiteY35" fmla="*/ 89960 h 736039"/>
                    <a:gd name="connsiteX36" fmla="*/ 226019 w 832844"/>
                    <a:gd name="connsiteY36" fmla="*/ 89252 h 736039"/>
                    <a:gd name="connsiteX37" fmla="*/ 228731 w 832844"/>
                    <a:gd name="connsiteY37" fmla="*/ 88105 h 736039"/>
                    <a:gd name="connsiteX38" fmla="*/ 230616 w 832844"/>
                    <a:gd name="connsiteY38" fmla="*/ 87446 h 736039"/>
                    <a:gd name="connsiteX39" fmla="*/ 231998 w 832844"/>
                    <a:gd name="connsiteY39" fmla="*/ 86970 h 736039"/>
                    <a:gd name="connsiteX40" fmla="*/ 233343 w 832844"/>
                    <a:gd name="connsiteY40" fmla="*/ 87189 h 736039"/>
                    <a:gd name="connsiteX41" fmla="*/ 233990 w 832844"/>
                    <a:gd name="connsiteY41" fmla="*/ 87299 h 736039"/>
                    <a:gd name="connsiteX42" fmla="*/ 235590 w 832844"/>
                    <a:gd name="connsiteY42" fmla="*/ 87568 h 736039"/>
                    <a:gd name="connsiteX43" fmla="*/ 236566 w 832844"/>
                    <a:gd name="connsiteY43" fmla="*/ 88397 h 736039"/>
                    <a:gd name="connsiteX44" fmla="*/ 239357 w 832844"/>
                    <a:gd name="connsiteY44" fmla="*/ 90911 h 736039"/>
                    <a:gd name="connsiteX45" fmla="*/ 240391 w 832844"/>
                    <a:gd name="connsiteY45" fmla="*/ 91839 h 736039"/>
                    <a:gd name="connsiteX46" fmla="*/ 240893 w 832844"/>
                    <a:gd name="connsiteY46" fmla="*/ 93547 h 736039"/>
                    <a:gd name="connsiteX47" fmla="*/ 241513 w 832844"/>
                    <a:gd name="connsiteY47" fmla="*/ 95670 h 736039"/>
                    <a:gd name="connsiteX48" fmla="*/ 241801 w 832844"/>
                    <a:gd name="connsiteY48" fmla="*/ 96659 h 736039"/>
                    <a:gd name="connsiteX49" fmla="*/ 241952 w 832844"/>
                    <a:gd name="connsiteY49" fmla="*/ 98087 h 736039"/>
                    <a:gd name="connsiteX50" fmla="*/ 242230 w 832844"/>
                    <a:gd name="connsiteY50" fmla="*/ 100698 h 736039"/>
                    <a:gd name="connsiteX51" fmla="*/ 242363 w 832844"/>
                    <a:gd name="connsiteY51" fmla="*/ 101955 h 736039"/>
                    <a:gd name="connsiteX52" fmla="*/ 242625 w 832844"/>
                    <a:gd name="connsiteY52" fmla="*/ 104408 h 736039"/>
                    <a:gd name="connsiteX53" fmla="*/ 242829 w 832844"/>
                    <a:gd name="connsiteY53" fmla="*/ 106299 h 736039"/>
                    <a:gd name="connsiteX54" fmla="*/ 243095 w 832844"/>
                    <a:gd name="connsiteY54" fmla="*/ 107702 h 736039"/>
                    <a:gd name="connsiteX55" fmla="*/ 243507 w 832844"/>
                    <a:gd name="connsiteY55" fmla="*/ 109874 h 736039"/>
                    <a:gd name="connsiteX56" fmla="*/ 245288 w 832844"/>
                    <a:gd name="connsiteY56" fmla="*/ 110241 h 736039"/>
                    <a:gd name="connsiteX57" fmla="*/ 246573 w 832844"/>
                    <a:gd name="connsiteY57" fmla="*/ 110497 h 736039"/>
                    <a:gd name="connsiteX58" fmla="*/ 247271 w 832844"/>
                    <a:gd name="connsiteY58" fmla="*/ 110582 h 736039"/>
                    <a:gd name="connsiteX59" fmla="*/ 252376 w 832844"/>
                    <a:gd name="connsiteY59" fmla="*/ 110216 h 736039"/>
                    <a:gd name="connsiteX60" fmla="*/ 253006 w 832844"/>
                    <a:gd name="connsiteY60" fmla="*/ 110167 h 736039"/>
                    <a:gd name="connsiteX61" fmla="*/ 253793 w 832844"/>
                    <a:gd name="connsiteY61" fmla="*/ 109935 h 736039"/>
                    <a:gd name="connsiteX62" fmla="*/ 255197 w 832844"/>
                    <a:gd name="connsiteY62" fmla="*/ 109521 h 736039"/>
                    <a:gd name="connsiteX63" fmla="*/ 257271 w 832844"/>
                    <a:gd name="connsiteY63" fmla="*/ 108898 h 736039"/>
                    <a:gd name="connsiteX64" fmla="*/ 258449 w 832844"/>
                    <a:gd name="connsiteY64" fmla="*/ 107080 h 736039"/>
                    <a:gd name="connsiteX65" fmla="*/ 258856 w 832844"/>
                    <a:gd name="connsiteY65" fmla="*/ 106641 h 736039"/>
                    <a:gd name="connsiteX66" fmla="*/ 259073 w 832844"/>
                    <a:gd name="connsiteY66" fmla="*/ 105701 h 736039"/>
                    <a:gd name="connsiteX67" fmla="*/ 260006 w 832844"/>
                    <a:gd name="connsiteY67" fmla="*/ 102870 h 736039"/>
                    <a:gd name="connsiteX68" fmla="*/ 260039 w 832844"/>
                    <a:gd name="connsiteY68" fmla="*/ 99514 h 736039"/>
                    <a:gd name="connsiteX69" fmla="*/ 260066 w 832844"/>
                    <a:gd name="connsiteY69" fmla="*/ 97672 h 736039"/>
                    <a:gd name="connsiteX70" fmla="*/ 260614 w 832844"/>
                    <a:gd name="connsiteY70" fmla="*/ 95621 h 736039"/>
                    <a:gd name="connsiteX71" fmla="*/ 262364 w 832844"/>
                    <a:gd name="connsiteY71" fmla="*/ 89093 h 736039"/>
                    <a:gd name="connsiteX72" fmla="*/ 262772 w 832844"/>
                    <a:gd name="connsiteY72" fmla="*/ 87580 h 736039"/>
                    <a:gd name="connsiteX73" fmla="*/ 263568 w 832844"/>
                    <a:gd name="connsiteY73" fmla="*/ 86384 h 736039"/>
                    <a:gd name="connsiteX74" fmla="*/ 265105 w 832844"/>
                    <a:gd name="connsiteY74" fmla="*/ 84090 h 736039"/>
                    <a:gd name="connsiteX75" fmla="*/ 265872 w 832844"/>
                    <a:gd name="connsiteY75" fmla="*/ 83065 h 736039"/>
                    <a:gd name="connsiteX76" fmla="*/ 266638 w 832844"/>
                    <a:gd name="connsiteY76" fmla="*/ 82442 h 736039"/>
                    <a:gd name="connsiteX77" fmla="*/ 268778 w 832844"/>
                    <a:gd name="connsiteY77" fmla="*/ 80734 h 736039"/>
                    <a:gd name="connsiteX78" fmla="*/ 271503 w 832844"/>
                    <a:gd name="connsiteY78" fmla="*/ 79087 h 736039"/>
                    <a:gd name="connsiteX79" fmla="*/ 272845 w 832844"/>
                    <a:gd name="connsiteY79" fmla="*/ 78281 h 736039"/>
                    <a:gd name="connsiteX80" fmla="*/ 274483 w 832844"/>
                    <a:gd name="connsiteY80" fmla="*/ 78196 h 736039"/>
                    <a:gd name="connsiteX81" fmla="*/ 279192 w 832844"/>
                    <a:gd name="connsiteY81" fmla="*/ 77964 h 736039"/>
                    <a:gd name="connsiteX82" fmla="*/ 280073 w 832844"/>
                    <a:gd name="connsiteY82" fmla="*/ 77915 h 736039"/>
                    <a:gd name="connsiteX83" fmla="*/ 281044 w 832844"/>
                    <a:gd name="connsiteY83" fmla="*/ 78001 h 736039"/>
                    <a:gd name="connsiteX84" fmla="*/ 284867 w 832844"/>
                    <a:gd name="connsiteY84" fmla="*/ 78330 h 736039"/>
                    <a:gd name="connsiteX85" fmla="*/ 286322 w 832844"/>
                    <a:gd name="connsiteY85" fmla="*/ 78452 h 736039"/>
                    <a:gd name="connsiteX86" fmla="*/ 287724 w 832844"/>
                    <a:gd name="connsiteY86" fmla="*/ 78782 h 736039"/>
                    <a:gd name="connsiteX87" fmla="*/ 294271 w 832844"/>
                    <a:gd name="connsiteY87" fmla="*/ 80344 h 736039"/>
                    <a:gd name="connsiteX88" fmla="*/ 296141 w 832844"/>
                    <a:gd name="connsiteY88" fmla="*/ 80795 h 736039"/>
                    <a:gd name="connsiteX89" fmla="*/ 297962 w 832844"/>
                    <a:gd name="connsiteY89" fmla="*/ 81356 h 736039"/>
                    <a:gd name="connsiteX90" fmla="*/ 303426 w 832844"/>
                    <a:gd name="connsiteY90" fmla="*/ 83028 h 736039"/>
                    <a:gd name="connsiteX91" fmla="*/ 304795 w 832844"/>
                    <a:gd name="connsiteY91" fmla="*/ 83455 h 736039"/>
                    <a:gd name="connsiteX92" fmla="*/ 306472 w 832844"/>
                    <a:gd name="connsiteY92" fmla="*/ 84249 h 736039"/>
                    <a:gd name="connsiteX93" fmla="*/ 307310 w 832844"/>
                    <a:gd name="connsiteY93" fmla="*/ 84651 h 736039"/>
                    <a:gd name="connsiteX94" fmla="*/ 308568 w 832844"/>
                    <a:gd name="connsiteY94" fmla="*/ 85249 h 736039"/>
                    <a:gd name="connsiteX95" fmla="*/ 311513 w 832844"/>
                    <a:gd name="connsiteY95" fmla="*/ 86640 h 736039"/>
                    <a:gd name="connsiteX96" fmla="*/ 314036 w 832844"/>
                    <a:gd name="connsiteY96" fmla="*/ 87848 h 736039"/>
                    <a:gd name="connsiteX97" fmla="*/ 316557 w 832844"/>
                    <a:gd name="connsiteY97" fmla="*/ 88947 h 736039"/>
                    <a:gd name="connsiteX98" fmla="*/ 318422 w 832844"/>
                    <a:gd name="connsiteY98" fmla="*/ 89764 h 736039"/>
                    <a:gd name="connsiteX99" fmla="*/ 319709 w 832844"/>
                    <a:gd name="connsiteY99" fmla="*/ 90509 h 736039"/>
                    <a:gd name="connsiteX100" fmla="*/ 320994 w 832844"/>
                    <a:gd name="connsiteY100" fmla="*/ 91253 h 736039"/>
                    <a:gd name="connsiteX101" fmla="*/ 323135 w 832844"/>
                    <a:gd name="connsiteY101" fmla="*/ 92486 h 736039"/>
                    <a:gd name="connsiteX102" fmla="*/ 325530 w 832844"/>
                    <a:gd name="connsiteY102" fmla="*/ 93864 h 736039"/>
                    <a:gd name="connsiteX103" fmla="*/ 327522 w 832844"/>
                    <a:gd name="connsiteY103" fmla="*/ 95024 h 736039"/>
                    <a:gd name="connsiteX104" fmla="*/ 327953 w 832844"/>
                    <a:gd name="connsiteY104" fmla="*/ 95255 h 736039"/>
                    <a:gd name="connsiteX105" fmla="*/ 335103 w 832844"/>
                    <a:gd name="connsiteY105" fmla="*/ 99160 h 736039"/>
                    <a:gd name="connsiteX106" fmla="*/ 336977 w 832844"/>
                    <a:gd name="connsiteY106" fmla="*/ 100185 h 736039"/>
                    <a:gd name="connsiteX107" fmla="*/ 337683 w 832844"/>
                    <a:gd name="connsiteY107" fmla="*/ 102724 h 736039"/>
                    <a:gd name="connsiteX108" fmla="*/ 337950 w 832844"/>
                    <a:gd name="connsiteY108" fmla="*/ 103688 h 736039"/>
                    <a:gd name="connsiteX109" fmla="*/ 338550 w 832844"/>
                    <a:gd name="connsiteY109" fmla="*/ 105469 h 736039"/>
                    <a:gd name="connsiteX110" fmla="*/ 339277 w 832844"/>
                    <a:gd name="connsiteY110" fmla="*/ 107617 h 736039"/>
                    <a:gd name="connsiteX111" fmla="*/ 341035 w 832844"/>
                    <a:gd name="connsiteY111" fmla="*/ 109777 h 736039"/>
                    <a:gd name="connsiteX112" fmla="*/ 342456 w 832844"/>
                    <a:gd name="connsiteY112" fmla="*/ 110119 h 736039"/>
                    <a:gd name="connsiteX113" fmla="*/ 345463 w 832844"/>
                    <a:gd name="connsiteY113" fmla="*/ 110814 h 736039"/>
                    <a:gd name="connsiteX114" fmla="*/ 350404 w 832844"/>
                    <a:gd name="connsiteY114" fmla="*/ 111266 h 736039"/>
                    <a:gd name="connsiteX115" fmla="*/ 353068 w 832844"/>
                    <a:gd name="connsiteY115" fmla="*/ 112132 h 736039"/>
                    <a:gd name="connsiteX116" fmla="*/ 354111 w 832844"/>
                    <a:gd name="connsiteY116" fmla="*/ 113633 h 736039"/>
                    <a:gd name="connsiteX117" fmla="*/ 355272 w 832844"/>
                    <a:gd name="connsiteY117" fmla="*/ 115451 h 736039"/>
                    <a:gd name="connsiteX118" fmla="*/ 355447 w 832844"/>
                    <a:gd name="connsiteY118" fmla="*/ 116855 h 736039"/>
                    <a:gd name="connsiteX119" fmla="*/ 355940 w 832844"/>
                    <a:gd name="connsiteY119" fmla="*/ 120796 h 736039"/>
                    <a:gd name="connsiteX120" fmla="*/ 356089 w 832844"/>
                    <a:gd name="connsiteY120" fmla="*/ 121980 h 736039"/>
                    <a:gd name="connsiteX121" fmla="*/ 355794 w 832844"/>
                    <a:gd name="connsiteY121" fmla="*/ 123029 h 736039"/>
                    <a:gd name="connsiteX122" fmla="*/ 354864 w 832844"/>
                    <a:gd name="connsiteY122" fmla="*/ 126324 h 736039"/>
                    <a:gd name="connsiteX123" fmla="*/ 354389 w 832844"/>
                    <a:gd name="connsiteY123" fmla="*/ 128008 h 736039"/>
                    <a:gd name="connsiteX124" fmla="*/ 352395 w 832844"/>
                    <a:gd name="connsiteY124" fmla="*/ 128752 h 736039"/>
                    <a:gd name="connsiteX125" fmla="*/ 350903 w 832844"/>
                    <a:gd name="connsiteY125" fmla="*/ 129301 h 736039"/>
                    <a:gd name="connsiteX126" fmla="*/ 350452 w 832844"/>
                    <a:gd name="connsiteY126" fmla="*/ 129472 h 736039"/>
                    <a:gd name="connsiteX127" fmla="*/ 349307 w 832844"/>
                    <a:gd name="connsiteY127" fmla="*/ 129777 h 736039"/>
                    <a:gd name="connsiteX128" fmla="*/ 346141 w 832844"/>
                    <a:gd name="connsiteY128" fmla="*/ 130644 h 736039"/>
                    <a:gd name="connsiteX129" fmla="*/ 344891 w 832844"/>
                    <a:gd name="connsiteY129" fmla="*/ 131803 h 736039"/>
                    <a:gd name="connsiteX130" fmla="*/ 342226 w 832844"/>
                    <a:gd name="connsiteY130" fmla="*/ 134256 h 736039"/>
                    <a:gd name="connsiteX131" fmla="*/ 341261 w 832844"/>
                    <a:gd name="connsiteY131" fmla="*/ 135159 h 736039"/>
                    <a:gd name="connsiteX132" fmla="*/ 340651 w 832844"/>
                    <a:gd name="connsiteY132" fmla="*/ 136452 h 736039"/>
                    <a:gd name="connsiteX133" fmla="*/ 339599 w 832844"/>
                    <a:gd name="connsiteY133" fmla="*/ 138698 h 736039"/>
                    <a:gd name="connsiteX134" fmla="*/ 339025 w 832844"/>
                    <a:gd name="connsiteY134" fmla="*/ 139930 h 736039"/>
                    <a:gd name="connsiteX135" fmla="*/ 338840 w 832844"/>
                    <a:gd name="connsiteY135" fmla="*/ 141419 h 736039"/>
                    <a:gd name="connsiteX136" fmla="*/ 338467 w 832844"/>
                    <a:gd name="connsiteY136" fmla="*/ 144421 h 736039"/>
                    <a:gd name="connsiteX137" fmla="*/ 338017 w 832844"/>
                    <a:gd name="connsiteY137" fmla="*/ 149973 h 736039"/>
                    <a:gd name="connsiteX138" fmla="*/ 337868 w 832844"/>
                    <a:gd name="connsiteY138" fmla="*/ 151828 h 736039"/>
                    <a:gd name="connsiteX139" fmla="*/ 337954 w 832844"/>
                    <a:gd name="connsiteY139" fmla="*/ 153475 h 736039"/>
                    <a:gd name="connsiteX140" fmla="*/ 338613 w 832844"/>
                    <a:gd name="connsiteY140" fmla="*/ 166069 h 736039"/>
                    <a:gd name="connsiteX141" fmla="*/ 338789 w 832844"/>
                    <a:gd name="connsiteY141" fmla="*/ 169400 h 736039"/>
                    <a:gd name="connsiteX142" fmla="*/ 338995 w 832844"/>
                    <a:gd name="connsiteY142" fmla="*/ 171609 h 736039"/>
                    <a:gd name="connsiteX143" fmla="*/ 339900 w 832844"/>
                    <a:gd name="connsiteY143" fmla="*/ 181371 h 736039"/>
                    <a:gd name="connsiteX144" fmla="*/ 340404 w 832844"/>
                    <a:gd name="connsiteY144" fmla="*/ 186789 h 736039"/>
                    <a:gd name="connsiteX145" fmla="*/ 340468 w 832844"/>
                    <a:gd name="connsiteY145" fmla="*/ 188985 h 736039"/>
                    <a:gd name="connsiteX146" fmla="*/ 340528 w 832844"/>
                    <a:gd name="connsiteY146" fmla="*/ 191036 h 736039"/>
                    <a:gd name="connsiteX147" fmla="*/ 340923 w 832844"/>
                    <a:gd name="connsiteY147" fmla="*/ 192512 h 736039"/>
                    <a:gd name="connsiteX148" fmla="*/ 342035 w 832844"/>
                    <a:gd name="connsiteY148" fmla="*/ 196698 h 736039"/>
                    <a:gd name="connsiteX149" fmla="*/ 342365 w 832844"/>
                    <a:gd name="connsiteY149" fmla="*/ 197930 h 736039"/>
                    <a:gd name="connsiteX150" fmla="*/ 343058 w 832844"/>
                    <a:gd name="connsiteY150" fmla="*/ 199248 h 736039"/>
                    <a:gd name="connsiteX151" fmla="*/ 343736 w 832844"/>
                    <a:gd name="connsiteY151" fmla="*/ 200517 h 736039"/>
                    <a:gd name="connsiteX152" fmla="*/ 344662 w 832844"/>
                    <a:gd name="connsiteY152" fmla="*/ 202262 h 736039"/>
                    <a:gd name="connsiteX153" fmla="*/ 347639 w 832844"/>
                    <a:gd name="connsiteY153" fmla="*/ 204813 h 736039"/>
                    <a:gd name="connsiteX154" fmla="*/ 349469 w 832844"/>
                    <a:gd name="connsiteY154" fmla="*/ 206375 h 736039"/>
                    <a:gd name="connsiteX155" fmla="*/ 350605 w 832844"/>
                    <a:gd name="connsiteY155" fmla="*/ 209694 h 736039"/>
                    <a:gd name="connsiteX156" fmla="*/ 350385 w 832844"/>
                    <a:gd name="connsiteY156" fmla="*/ 210768 h 736039"/>
                    <a:gd name="connsiteX157" fmla="*/ 350142 w 832844"/>
                    <a:gd name="connsiteY157" fmla="*/ 211939 h 736039"/>
                    <a:gd name="connsiteX158" fmla="*/ 349786 w 832844"/>
                    <a:gd name="connsiteY158" fmla="*/ 213660 h 736039"/>
                    <a:gd name="connsiteX159" fmla="*/ 349857 w 832844"/>
                    <a:gd name="connsiteY159" fmla="*/ 215319 h 736039"/>
                    <a:gd name="connsiteX160" fmla="*/ 349880 w 832844"/>
                    <a:gd name="connsiteY160" fmla="*/ 215844 h 736039"/>
                    <a:gd name="connsiteX161" fmla="*/ 349996 w 832844"/>
                    <a:gd name="connsiteY161" fmla="*/ 218516 h 736039"/>
                    <a:gd name="connsiteX162" fmla="*/ 352162 w 832844"/>
                    <a:gd name="connsiteY162" fmla="*/ 219700 h 736039"/>
                    <a:gd name="connsiteX163" fmla="*/ 352745 w 832844"/>
                    <a:gd name="connsiteY163" fmla="*/ 220017 h 736039"/>
                    <a:gd name="connsiteX164" fmla="*/ 353968 w 832844"/>
                    <a:gd name="connsiteY164" fmla="*/ 220689 h 736039"/>
                    <a:gd name="connsiteX165" fmla="*/ 355489 w 832844"/>
                    <a:gd name="connsiteY165" fmla="*/ 221018 h 736039"/>
                    <a:gd name="connsiteX166" fmla="*/ 357622 w 832844"/>
                    <a:gd name="connsiteY166" fmla="*/ 221470 h 736039"/>
                    <a:gd name="connsiteX167" fmla="*/ 358904 w 832844"/>
                    <a:gd name="connsiteY167" fmla="*/ 222812 h 736039"/>
                    <a:gd name="connsiteX168" fmla="*/ 360090 w 832844"/>
                    <a:gd name="connsiteY168" fmla="*/ 224044 h 736039"/>
                    <a:gd name="connsiteX169" fmla="*/ 361158 w 832844"/>
                    <a:gd name="connsiteY169" fmla="*/ 225167 h 736039"/>
                    <a:gd name="connsiteX170" fmla="*/ 361541 w 832844"/>
                    <a:gd name="connsiteY170" fmla="*/ 226668 h 736039"/>
                    <a:gd name="connsiteX171" fmla="*/ 362684 w 832844"/>
                    <a:gd name="connsiteY171" fmla="*/ 231195 h 736039"/>
                    <a:gd name="connsiteX172" fmla="*/ 363073 w 832844"/>
                    <a:gd name="connsiteY172" fmla="*/ 232720 h 736039"/>
                    <a:gd name="connsiteX173" fmla="*/ 362822 w 832844"/>
                    <a:gd name="connsiteY173" fmla="*/ 234783 h 736039"/>
                    <a:gd name="connsiteX174" fmla="*/ 362068 w 832844"/>
                    <a:gd name="connsiteY174" fmla="*/ 240994 h 736039"/>
                    <a:gd name="connsiteX175" fmla="*/ 361879 w 832844"/>
                    <a:gd name="connsiteY175" fmla="*/ 242544 h 736039"/>
                    <a:gd name="connsiteX176" fmla="*/ 361558 w 832844"/>
                    <a:gd name="connsiteY176" fmla="*/ 245192 h 736039"/>
                    <a:gd name="connsiteX177" fmla="*/ 361567 w 832844"/>
                    <a:gd name="connsiteY177" fmla="*/ 247669 h 736039"/>
                    <a:gd name="connsiteX178" fmla="*/ 361575 w 832844"/>
                    <a:gd name="connsiteY178" fmla="*/ 249658 h 736039"/>
                    <a:gd name="connsiteX179" fmla="*/ 361582 w 832844"/>
                    <a:gd name="connsiteY179" fmla="*/ 251537 h 736039"/>
                    <a:gd name="connsiteX180" fmla="*/ 361543 w 832844"/>
                    <a:gd name="connsiteY180" fmla="*/ 252367 h 736039"/>
                    <a:gd name="connsiteX181" fmla="*/ 361378 w 832844"/>
                    <a:gd name="connsiteY181" fmla="*/ 255857 h 736039"/>
                    <a:gd name="connsiteX182" fmla="*/ 361283 w 832844"/>
                    <a:gd name="connsiteY182" fmla="*/ 257846 h 736039"/>
                    <a:gd name="connsiteX183" fmla="*/ 361686 w 832844"/>
                    <a:gd name="connsiteY183" fmla="*/ 259689 h 736039"/>
                    <a:gd name="connsiteX184" fmla="*/ 362633 w 832844"/>
                    <a:gd name="connsiteY184" fmla="*/ 264033 h 736039"/>
                    <a:gd name="connsiteX185" fmla="*/ 362830 w 832844"/>
                    <a:gd name="connsiteY185" fmla="*/ 264863 h 736039"/>
                    <a:gd name="connsiteX186" fmla="*/ 363523 w 832844"/>
                    <a:gd name="connsiteY186" fmla="*/ 267743 h 736039"/>
                    <a:gd name="connsiteX187" fmla="*/ 363923 w 832844"/>
                    <a:gd name="connsiteY187" fmla="*/ 269402 h 736039"/>
                    <a:gd name="connsiteX188" fmla="*/ 365248 w 832844"/>
                    <a:gd name="connsiteY188" fmla="*/ 270781 h 736039"/>
                    <a:gd name="connsiteX189" fmla="*/ 366232 w 832844"/>
                    <a:gd name="connsiteY189" fmla="*/ 271806 h 736039"/>
                    <a:gd name="connsiteX190" fmla="*/ 367093 w 832844"/>
                    <a:gd name="connsiteY190" fmla="*/ 272282 h 736039"/>
                    <a:gd name="connsiteX191" fmla="*/ 368214 w 832844"/>
                    <a:gd name="connsiteY191" fmla="*/ 272892 h 736039"/>
                    <a:gd name="connsiteX192" fmla="*/ 369283 w 832844"/>
                    <a:gd name="connsiteY192" fmla="*/ 273490 h 736039"/>
                    <a:gd name="connsiteX193" fmla="*/ 370536 w 832844"/>
                    <a:gd name="connsiteY193" fmla="*/ 273698 h 736039"/>
                    <a:gd name="connsiteX194" fmla="*/ 375532 w 832844"/>
                    <a:gd name="connsiteY194" fmla="*/ 274540 h 736039"/>
                    <a:gd name="connsiteX195" fmla="*/ 376793 w 832844"/>
                    <a:gd name="connsiteY195" fmla="*/ 274747 h 736039"/>
                    <a:gd name="connsiteX196" fmla="*/ 378204 w 832844"/>
                    <a:gd name="connsiteY196" fmla="*/ 274918 h 736039"/>
                    <a:gd name="connsiteX197" fmla="*/ 380087 w 832844"/>
                    <a:gd name="connsiteY197" fmla="*/ 275162 h 736039"/>
                    <a:gd name="connsiteX198" fmla="*/ 383374 w 832844"/>
                    <a:gd name="connsiteY198" fmla="*/ 275565 h 736039"/>
                    <a:gd name="connsiteX199" fmla="*/ 387385 w 832844"/>
                    <a:gd name="connsiteY199" fmla="*/ 275699 h 736039"/>
                    <a:gd name="connsiteX200" fmla="*/ 389548 w 832844"/>
                    <a:gd name="connsiteY200" fmla="*/ 275760 h 736039"/>
                    <a:gd name="connsiteX201" fmla="*/ 391096 w 832844"/>
                    <a:gd name="connsiteY201" fmla="*/ 277359 h 736039"/>
                    <a:gd name="connsiteX202" fmla="*/ 392874 w 832844"/>
                    <a:gd name="connsiteY202" fmla="*/ 279189 h 736039"/>
                    <a:gd name="connsiteX203" fmla="*/ 395214 w 832844"/>
                    <a:gd name="connsiteY203" fmla="*/ 280665 h 736039"/>
                    <a:gd name="connsiteX204" fmla="*/ 397177 w 832844"/>
                    <a:gd name="connsiteY204" fmla="*/ 281898 h 736039"/>
                    <a:gd name="connsiteX205" fmla="*/ 398677 w 832844"/>
                    <a:gd name="connsiteY205" fmla="*/ 282850 h 736039"/>
                    <a:gd name="connsiteX206" fmla="*/ 400274 w 832844"/>
                    <a:gd name="connsiteY206" fmla="*/ 283850 h 736039"/>
                    <a:gd name="connsiteX207" fmla="*/ 401797 w 832844"/>
                    <a:gd name="connsiteY207" fmla="*/ 284448 h 736039"/>
                    <a:gd name="connsiteX208" fmla="*/ 409490 w 832844"/>
                    <a:gd name="connsiteY208" fmla="*/ 287450 h 736039"/>
                    <a:gd name="connsiteX209" fmla="*/ 414415 w 832844"/>
                    <a:gd name="connsiteY209" fmla="*/ 288060 h 736039"/>
                    <a:gd name="connsiteX210" fmla="*/ 415634 w 832844"/>
                    <a:gd name="connsiteY210" fmla="*/ 288207 h 736039"/>
                    <a:gd name="connsiteX211" fmla="*/ 417036 w 832844"/>
                    <a:gd name="connsiteY211" fmla="*/ 287792 h 736039"/>
                    <a:gd name="connsiteX212" fmla="*/ 418426 w 832844"/>
                    <a:gd name="connsiteY212" fmla="*/ 287389 h 736039"/>
                    <a:gd name="connsiteX213" fmla="*/ 420291 w 832844"/>
                    <a:gd name="connsiteY213" fmla="*/ 286840 h 736039"/>
                    <a:gd name="connsiteX214" fmla="*/ 422181 w 832844"/>
                    <a:gd name="connsiteY214" fmla="*/ 285510 h 736039"/>
                    <a:gd name="connsiteX215" fmla="*/ 424131 w 832844"/>
                    <a:gd name="connsiteY215" fmla="*/ 284156 h 736039"/>
                    <a:gd name="connsiteX216" fmla="*/ 426021 w 832844"/>
                    <a:gd name="connsiteY216" fmla="*/ 283838 h 736039"/>
                    <a:gd name="connsiteX217" fmla="*/ 430324 w 832844"/>
                    <a:gd name="connsiteY217" fmla="*/ 283143 h 736039"/>
                    <a:gd name="connsiteX218" fmla="*/ 431214 w 832844"/>
                    <a:gd name="connsiteY218" fmla="*/ 282996 h 736039"/>
                    <a:gd name="connsiteX219" fmla="*/ 432421 w 832844"/>
                    <a:gd name="connsiteY219" fmla="*/ 282935 h 736039"/>
                    <a:gd name="connsiteX220" fmla="*/ 435822 w 832844"/>
                    <a:gd name="connsiteY220" fmla="*/ 282752 h 736039"/>
                    <a:gd name="connsiteX221" fmla="*/ 436749 w 832844"/>
                    <a:gd name="connsiteY221" fmla="*/ 282703 h 736039"/>
                    <a:gd name="connsiteX222" fmla="*/ 437614 w 832844"/>
                    <a:gd name="connsiteY222" fmla="*/ 282655 h 736039"/>
                    <a:gd name="connsiteX223" fmla="*/ 439784 w 832844"/>
                    <a:gd name="connsiteY223" fmla="*/ 282874 h 736039"/>
                    <a:gd name="connsiteX224" fmla="*/ 442600 w 832844"/>
                    <a:gd name="connsiteY224" fmla="*/ 283143 h 736039"/>
                    <a:gd name="connsiteX225" fmla="*/ 445758 w 832844"/>
                    <a:gd name="connsiteY225" fmla="*/ 282813 h 736039"/>
                    <a:gd name="connsiteX226" fmla="*/ 447550 w 832844"/>
                    <a:gd name="connsiteY226" fmla="*/ 282630 h 736039"/>
                    <a:gd name="connsiteX227" fmla="*/ 448964 w 832844"/>
                    <a:gd name="connsiteY227" fmla="*/ 282801 h 736039"/>
                    <a:gd name="connsiteX228" fmla="*/ 450366 w 832844"/>
                    <a:gd name="connsiteY228" fmla="*/ 282984 h 736039"/>
                    <a:gd name="connsiteX229" fmla="*/ 452524 w 832844"/>
                    <a:gd name="connsiteY229" fmla="*/ 283253 h 736039"/>
                    <a:gd name="connsiteX230" fmla="*/ 453816 w 832844"/>
                    <a:gd name="connsiteY230" fmla="*/ 283411 h 736039"/>
                    <a:gd name="connsiteX231" fmla="*/ 454840 w 832844"/>
                    <a:gd name="connsiteY231" fmla="*/ 283741 h 736039"/>
                    <a:gd name="connsiteX232" fmla="*/ 457961 w 832844"/>
                    <a:gd name="connsiteY232" fmla="*/ 284766 h 736039"/>
                    <a:gd name="connsiteX233" fmla="*/ 459461 w 832844"/>
                    <a:gd name="connsiteY233" fmla="*/ 285254 h 736039"/>
                    <a:gd name="connsiteX234" fmla="*/ 460716 w 832844"/>
                    <a:gd name="connsiteY234" fmla="*/ 286047 h 736039"/>
                    <a:gd name="connsiteX235" fmla="*/ 465300 w 832844"/>
                    <a:gd name="connsiteY235" fmla="*/ 288939 h 736039"/>
                    <a:gd name="connsiteX236" fmla="*/ 466556 w 832844"/>
                    <a:gd name="connsiteY236" fmla="*/ 289720 h 736039"/>
                    <a:gd name="connsiteX237" fmla="*/ 468153 w 832844"/>
                    <a:gd name="connsiteY237" fmla="*/ 290977 h 736039"/>
                    <a:gd name="connsiteX238" fmla="*/ 472554 w 832844"/>
                    <a:gd name="connsiteY238" fmla="*/ 294442 h 736039"/>
                    <a:gd name="connsiteX239" fmla="*/ 472944 w 832844"/>
                    <a:gd name="connsiteY239" fmla="*/ 294760 h 736039"/>
                    <a:gd name="connsiteX240" fmla="*/ 474431 w 832844"/>
                    <a:gd name="connsiteY240" fmla="*/ 295919 h 736039"/>
                    <a:gd name="connsiteX241" fmla="*/ 476418 w 832844"/>
                    <a:gd name="connsiteY241" fmla="*/ 296908 h 736039"/>
                    <a:gd name="connsiteX242" fmla="*/ 482258 w 832844"/>
                    <a:gd name="connsiteY242" fmla="*/ 299824 h 736039"/>
                    <a:gd name="connsiteX243" fmla="*/ 483562 w 832844"/>
                    <a:gd name="connsiteY243" fmla="*/ 300483 h 736039"/>
                    <a:gd name="connsiteX244" fmla="*/ 484867 w 832844"/>
                    <a:gd name="connsiteY244" fmla="*/ 301130 h 736039"/>
                    <a:gd name="connsiteX245" fmla="*/ 486671 w 832844"/>
                    <a:gd name="connsiteY245" fmla="*/ 301825 h 736039"/>
                    <a:gd name="connsiteX246" fmla="*/ 488012 w 832844"/>
                    <a:gd name="connsiteY246" fmla="*/ 302350 h 736039"/>
                    <a:gd name="connsiteX247" fmla="*/ 497021 w 832844"/>
                    <a:gd name="connsiteY247" fmla="*/ 305840 h 736039"/>
                    <a:gd name="connsiteX248" fmla="*/ 497923 w 832844"/>
                    <a:gd name="connsiteY248" fmla="*/ 306182 h 736039"/>
                    <a:gd name="connsiteX249" fmla="*/ 499020 w 832844"/>
                    <a:gd name="connsiteY249" fmla="*/ 306560 h 736039"/>
                    <a:gd name="connsiteX250" fmla="*/ 502446 w 832844"/>
                    <a:gd name="connsiteY250" fmla="*/ 307744 h 736039"/>
                    <a:gd name="connsiteX251" fmla="*/ 504055 w 832844"/>
                    <a:gd name="connsiteY251" fmla="*/ 308293 h 736039"/>
                    <a:gd name="connsiteX252" fmla="*/ 509541 w 832844"/>
                    <a:gd name="connsiteY252" fmla="*/ 310172 h 736039"/>
                    <a:gd name="connsiteX253" fmla="*/ 511357 w 832844"/>
                    <a:gd name="connsiteY253" fmla="*/ 310807 h 736039"/>
                    <a:gd name="connsiteX254" fmla="*/ 512918 w 832844"/>
                    <a:gd name="connsiteY254" fmla="*/ 311270 h 736039"/>
                    <a:gd name="connsiteX255" fmla="*/ 517867 w 832844"/>
                    <a:gd name="connsiteY255" fmla="*/ 312771 h 736039"/>
                    <a:gd name="connsiteX256" fmla="*/ 525987 w 832844"/>
                    <a:gd name="connsiteY256" fmla="*/ 315236 h 736039"/>
                    <a:gd name="connsiteX257" fmla="*/ 527864 w 832844"/>
                    <a:gd name="connsiteY257" fmla="*/ 315810 h 736039"/>
                    <a:gd name="connsiteX258" fmla="*/ 528803 w 832844"/>
                    <a:gd name="connsiteY258" fmla="*/ 316090 h 736039"/>
                    <a:gd name="connsiteX259" fmla="*/ 529888 w 832844"/>
                    <a:gd name="connsiteY259" fmla="*/ 316420 h 736039"/>
                    <a:gd name="connsiteX260" fmla="*/ 535886 w 832844"/>
                    <a:gd name="connsiteY260" fmla="*/ 318214 h 736039"/>
                    <a:gd name="connsiteX261" fmla="*/ 537739 w 832844"/>
                    <a:gd name="connsiteY261" fmla="*/ 318775 h 736039"/>
                    <a:gd name="connsiteX262" fmla="*/ 539994 w 832844"/>
                    <a:gd name="connsiteY262" fmla="*/ 319654 h 736039"/>
                    <a:gd name="connsiteX263" fmla="*/ 546772 w 832844"/>
                    <a:gd name="connsiteY263" fmla="*/ 322302 h 736039"/>
                    <a:gd name="connsiteX264" fmla="*/ 547223 w 832844"/>
                    <a:gd name="connsiteY264" fmla="*/ 322485 h 736039"/>
                    <a:gd name="connsiteX265" fmla="*/ 548771 w 832844"/>
                    <a:gd name="connsiteY265" fmla="*/ 323095 h 736039"/>
                    <a:gd name="connsiteX266" fmla="*/ 550100 w 832844"/>
                    <a:gd name="connsiteY266" fmla="*/ 323729 h 736039"/>
                    <a:gd name="connsiteX267" fmla="*/ 551441 w 832844"/>
                    <a:gd name="connsiteY267" fmla="*/ 324376 h 736039"/>
                    <a:gd name="connsiteX268" fmla="*/ 555879 w 832844"/>
                    <a:gd name="connsiteY268" fmla="*/ 326524 h 736039"/>
                    <a:gd name="connsiteX269" fmla="*/ 558878 w 832844"/>
                    <a:gd name="connsiteY269" fmla="*/ 327976 h 736039"/>
                    <a:gd name="connsiteX270" fmla="*/ 560597 w 832844"/>
                    <a:gd name="connsiteY270" fmla="*/ 328806 h 736039"/>
                    <a:gd name="connsiteX271" fmla="*/ 561304 w 832844"/>
                    <a:gd name="connsiteY271" fmla="*/ 329160 h 736039"/>
                    <a:gd name="connsiteX272" fmla="*/ 563315 w 832844"/>
                    <a:gd name="connsiteY272" fmla="*/ 330160 h 736039"/>
                    <a:gd name="connsiteX273" fmla="*/ 564034 w 832844"/>
                    <a:gd name="connsiteY273" fmla="*/ 330514 h 736039"/>
                    <a:gd name="connsiteX274" fmla="*/ 568935 w 832844"/>
                    <a:gd name="connsiteY274" fmla="*/ 332955 h 736039"/>
                    <a:gd name="connsiteX275" fmla="*/ 570264 w 832844"/>
                    <a:gd name="connsiteY275" fmla="*/ 333614 h 736039"/>
                    <a:gd name="connsiteX276" fmla="*/ 571471 w 832844"/>
                    <a:gd name="connsiteY276" fmla="*/ 334419 h 736039"/>
                    <a:gd name="connsiteX277" fmla="*/ 573872 w 832844"/>
                    <a:gd name="connsiteY277" fmla="*/ 336018 h 736039"/>
                    <a:gd name="connsiteX278" fmla="*/ 575079 w 832844"/>
                    <a:gd name="connsiteY278" fmla="*/ 336823 h 736039"/>
                    <a:gd name="connsiteX279" fmla="*/ 576116 w 832844"/>
                    <a:gd name="connsiteY279" fmla="*/ 337738 h 736039"/>
                    <a:gd name="connsiteX280" fmla="*/ 576811 w 832844"/>
                    <a:gd name="connsiteY280" fmla="*/ 338361 h 736039"/>
                    <a:gd name="connsiteX281" fmla="*/ 577188 w 832844"/>
                    <a:gd name="connsiteY281" fmla="*/ 338690 h 736039"/>
                    <a:gd name="connsiteX282" fmla="*/ 580212 w 832844"/>
                    <a:gd name="connsiteY282" fmla="*/ 341375 h 736039"/>
                    <a:gd name="connsiteX283" fmla="*/ 580578 w 832844"/>
                    <a:gd name="connsiteY283" fmla="*/ 341692 h 736039"/>
                    <a:gd name="connsiteX284" fmla="*/ 582443 w 832844"/>
                    <a:gd name="connsiteY284" fmla="*/ 343315 h 736039"/>
                    <a:gd name="connsiteX285" fmla="*/ 583930 w 832844"/>
                    <a:gd name="connsiteY285" fmla="*/ 344596 h 736039"/>
                    <a:gd name="connsiteX286" fmla="*/ 585052 w 832844"/>
                    <a:gd name="connsiteY286" fmla="*/ 345572 h 736039"/>
                    <a:gd name="connsiteX287" fmla="*/ 586210 w 832844"/>
                    <a:gd name="connsiteY287" fmla="*/ 346341 h 736039"/>
                    <a:gd name="connsiteX288" fmla="*/ 588514 w 832844"/>
                    <a:gd name="connsiteY288" fmla="*/ 347879 h 736039"/>
                    <a:gd name="connsiteX289" fmla="*/ 588965 w 832844"/>
                    <a:gd name="connsiteY289" fmla="*/ 348172 h 736039"/>
                    <a:gd name="connsiteX290" fmla="*/ 589818 w 832844"/>
                    <a:gd name="connsiteY290" fmla="*/ 348709 h 736039"/>
                    <a:gd name="connsiteX291" fmla="*/ 593561 w 832844"/>
                    <a:gd name="connsiteY291" fmla="*/ 351113 h 736039"/>
                    <a:gd name="connsiteX292" fmla="*/ 597425 w 832844"/>
                    <a:gd name="connsiteY292" fmla="*/ 351662 h 736039"/>
                    <a:gd name="connsiteX293" fmla="*/ 598766 w 832844"/>
                    <a:gd name="connsiteY293" fmla="*/ 351857 h 736039"/>
                    <a:gd name="connsiteX294" fmla="*/ 602107 w 832844"/>
                    <a:gd name="connsiteY294" fmla="*/ 351613 h 736039"/>
                    <a:gd name="connsiteX295" fmla="*/ 604167 w 832844"/>
                    <a:gd name="connsiteY295" fmla="*/ 350966 h 736039"/>
                    <a:gd name="connsiteX296" fmla="*/ 605008 w 832844"/>
                    <a:gd name="connsiteY296" fmla="*/ 350698 h 736039"/>
                    <a:gd name="connsiteX297" fmla="*/ 605996 w 832844"/>
                    <a:gd name="connsiteY297" fmla="*/ 350637 h 736039"/>
                    <a:gd name="connsiteX298" fmla="*/ 606459 w 832844"/>
                    <a:gd name="connsiteY298" fmla="*/ 350600 h 736039"/>
                    <a:gd name="connsiteX299" fmla="*/ 608812 w 832844"/>
                    <a:gd name="connsiteY299" fmla="*/ 350441 h 736039"/>
                    <a:gd name="connsiteX300" fmla="*/ 610287 w 832844"/>
                    <a:gd name="connsiteY300" fmla="*/ 351649 h 736039"/>
                    <a:gd name="connsiteX301" fmla="*/ 614017 w 832844"/>
                    <a:gd name="connsiteY301" fmla="*/ 354664 h 736039"/>
                    <a:gd name="connsiteX302" fmla="*/ 614797 w 832844"/>
                    <a:gd name="connsiteY302" fmla="*/ 355371 h 736039"/>
                    <a:gd name="connsiteX303" fmla="*/ 615712 w 832844"/>
                    <a:gd name="connsiteY303" fmla="*/ 356189 h 736039"/>
                    <a:gd name="connsiteX304" fmla="*/ 616785 w 832844"/>
                    <a:gd name="connsiteY304" fmla="*/ 357238 h 736039"/>
                    <a:gd name="connsiteX305" fmla="*/ 624331 w 832844"/>
                    <a:gd name="connsiteY305" fmla="*/ 364646 h 736039"/>
                    <a:gd name="connsiteX306" fmla="*/ 625209 w 832844"/>
                    <a:gd name="connsiteY306" fmla="*/ 365512 h 736039"/>
                    <a:gd name="connsiteX307" fmla="*/ 626354 w 832844"/>
                    <a:gd name="connsiteY307" fmla="*/ 366647 h 736039"/>
                    <a:gd name="connsiteX308" fmla="*/ 627695 w 832844"/>
                    <a:gd name="connsiteY308" fmla="*/ 368160 h 736039"/>
                    <a:gd name="connsiteX309" fmla="*/ 629085 w 832844"/>
                    <a:gd name="connsiteY309" fmla="*/ 369734 h 736039"/>
                    <a:gd name="connsiteX310" fmla="*/ 632048 w 832844"/>
                    <a:gd name="connsiteY310" fmla="*/ 373078 h 736039"/>
                    <a:gd name="connsiteX311" fmla="*/ 632608 w 832844"/>
                    <a:gd name="connsiteY311" fmla="*/ 373724 h 736039"/>
                    <a:gd name="connsiteX312" fmla="*/ 634803 w 832844"/>
                    <a:gd name="connsiteY312" fmla="*/ 376214 h 736039"/>
                    <a:gd name="connsiteX313" fmla="*/ 635912 w 832844"/>
                    <a:gd name="connsiteY313" fmla="*/ 377459 h 736039"/>
                    <a:gd name="connsiteX314" fmla="*/ 636692 w 832844"/>
                    <a:gd name="connsiteY314" fmla="*/ 378642 h 736039"/>
                    <a:gd name="connsiteX315" fmla="*/ 638058 w 832844"/>
                    <a:gd name="connsiteY315" fmla="*/ 380704 h 736039"/>
                    <a:gd name="connsiteX316" fmla="*/ 638606 w 832844"/>
                    <a:gd name="connsiteY316" fmla="*/ 381522 h 736039"/>
                    <a:gd name="connsiteX317" fmla="*/ 639326 w 832844"/>
                    <a:gd name="connsiteY317" fmla="*/ 382608 h 736039"/>
                    <a:gd name="connsiteX318" fmla="*/ 640094 w 832844"/>
                    <a:gd name="connsiteY318" fmla="*/ 383291 h 736039"/>
                    <a:gd name="connsiteX319" fmla="*/ 643641 w 832844"/>
                    <a:gd name="connsiteY319" fmla="*/ 386489 h 736039"/>
                    <a:gd name="connsiteX320" fmla="*/ 646019 w 832844"/>
                    <a:gd name="connsiteY320" fmla="*/ 387062 h 736039"/>
                    <a:gd name="connsiteX321" fmla="*/ 647201 w 832844"/>
                    <a:gd name="connsiteY321" fmla="*/ 387355 h 736039"/>
                    <a:gd name="connsiteX322" fmla="*/ 650066 w 832844"/>
                    <a:gd name="connsiteY322" fmla="*/ 387233 h 736039"/>
                    <a:gd name="connsiteX323" fmla="*/ 651980 w 832844"/>
                    <a:gd name="connsiteY323" fmla="*/ 386293 h 736039"/>
                    <a:gd name="connsiteX324" fmla="*/ 654321 w 832844"/>
                    <a:gd name="connsiteY324" fmla="*/ 385171 h 736039"/>
                    <a:gd name="connsiteX325" fmla="*/ 655235 w 832844"/>
                    <a:gd name="connsiteY325" fmla="*/ 384463 h 736039"/>
                    <a:gd name="connsiteX326" fmla="*/ 655918 w 832844"/>
                    <a:gd name="connsiteY326" fmla="*/ 383926 h 736039"/>
                    <a:gd name="connsiteX327" fmla="*/ 657137 w 832844"/>
                    <a:gd name="connsiteY327" fmla="*/ 382986 h 736039"/>
                    <a:gd name="connsiteX328" fmla="*/ 659648 w 832844"/>
                    <a:gd name="connsiteY328" fmla="*/ 382425 h 736039"/>
                    <a:gd name="connsiteX329" fmla="*/ 660672 w 832844"/>
                    <a:gd name="connsiteY329" fmla="*/ 382596 h 736039"/>
                    <a:gd name="connsiteX330" fmla="*/ 663013 w 832844"/>
                    <a:gd name="connsiteY330" fmla="*/ 382999 h 736039"/>
                    <a:gd name="connsiteX331" fmla="*/ 663671 w 832844"/>
                    <a:gd name="connsiteY331" fmla="*/ 383218 h 736039"/>
                    <a:gd name="connsiteX332" fmla="*/ 668572 w 832844"/>
                    <a:gd name="connsiteY332" fmla="*/ 385232 h 736039"/>
                    <a:gd name="connsiteX333" fmla="*/ 671534 w 832844"/>
                    <a:gd name="connsiteY333" fmla="*/ 386721 h 736039"/>
                    <a:gd name="connsiteX334" fmla="*/ 673156 w 832844"/>
                    <a:gd name="connsiteY334" fmla="*/ 387538 h 736039"/>
                    <a:gd name="connsiteX335" fmla="*/ 674045 w 832844"/>
                    <a:gd name="connsiteY335" fmla="*/ 387990 h 736039"/>
                    <a:gd name="connsiteX336" fmla="*/ 674935 w 832844"/>
                    <a:gd name="connsiteY336" fmla="*/ 388429 h 736039"/>
                    <a:gd name="connsiteX337" fmla="*/ 677581 w 832844"/>
                    <a:gd name="connsiteY337" fmla="*/ 389503 h 736039"/>
                    <a:gd name="connsiteX338" fmla="*/ 681104 w 832844"/>
                    <a:gd name="connsiteY338" fmla="*/ 390931 h 736039"/>
                    <a:gd name="connsiteX339" fmla="*/ 681982 w 832844"/>
                    <a:gd name="connsiteY339" fmla="*/ 391284 h 736039"/>
                    <a:gd name="connsiteX340" fmla="*/ 683152 w 832844"/>
                    <a:gd name="connsiteY340" fmla="*/ 391760 h 736039"/>
                    <a:gd name="connsiteX341" fmla="*/ 684603 w 832844"/>
                    <a:gd name="connsiteY341" fmla="*/ 392285 h 736039"/>
                    <a:gd name="connsiteX342" fmla="*/ 687126 w 832844"/>
                    <a:gd name="connsiteY342" fmla="*/ 393212 h 736039"/>
                    <a:gd name="connsiteX343" fmla="*/ 688601 w 832844"/>
                    <a:gd name="connsiteY343" fmla="*/ 393749 h 736039"/>
                    <a:gd name="connsiteX344" fmla="*/ 689820 w 832844"/>
                    <a:gd name="connsiteY344" fmla="*/ 393993 h 736039"/>
                    <a:gd name="connsiteX345" fmla="*/ 692003 w 832844"/>
                    <a:gd name="connsiteY345" fmla="*/ 394421 h 736039"/>
                    <a:gd name="connsiteX346" fmla="*/ 693368 w 832844"/>
                    <a:gd name="connsiteY346" fmla="*/ 394689 h 736039"/>
                    <a:gd name="connsiteX347" fmla="*/ 694770 w 832844"/>
                    <a:gd name="connsiteY347" fmla="*/ 394652 h 736039"/>
                    <a:gd name="connsiteX348" fmla="*/ 698500 w 832844"/>
                    <a:gd name="connsiteY348" fmla="*/ 394567 h 736039"/>
                    <a:gd name="connsiteX349" fmla="*/ 699902 w 832844"/>
                    <a:gd name="connsiteY349" fmla="*/ 394542 h 736039"/>
                    <a:gd name="connsiteX350" fmla="*/ 701804 w 832844"/>
                    <a:gd name="connsiteY350" fmla="*/ 394213 h 736039"/>
                    <a:gd name="connsiteX351" fmla="*/ 706144 w 832844"/>
                    <a:gd name="connsiteY351" fmla="*/ 393457 h 736039"/>
                    <a:gd name="connsiteX352" fmla="*/ 708570 w 832844"/>
                    <a:gd name="connsiteY352" fmla="*/ 393322 h 736039"/>
                    <a:gd name="connsiteX353" fmla="*/ 710521 w 832844"/>
                    <a:gd name="connsiteY353" fmla="*/ 393225 h 736039"/>
                    <a:gd name="connsiteX354" fmla="*/ 712959 w 832844"/>
                    <a:gd name="connsiteY354" fmla="*/ 393103 h 736039"/>
                    <a:gd name="connsiteX355" fmla="*/ 718494 w 832844"/>
                    <a:gd name="connsiteY355" fmla="*/ 392834 h 736039"/>
                    <a:gd name="connsiteX356" fmla="*/ 720334 w 832844"/>
                    <a:gd name="connsiteY356" fmla="*/ 392737 h 736039"/>
                    <a:gd name="connsiteX357" fmla="*/ 721870 w 832844"/>
                    <a:gd name="connsiteY357" fmla="*/ 392773 h 736039"/>
                    <a:gd name="connsiteX358" fmla="*/ 723297 w 832844"/>
                    <a:gd name="connsiteY358" fmla="*/ 392798 h 736039"/>
                    <a:gd name="connsiteX359" fmla="*/ 724601 w 832844"/>
                    <a:gd name="connsiteY359" fmla="*/ 392834 h 736039"/>
                    <a:gd name="connsiteX360" fmla="*/ 727405 w 832844"/>
                    <a:gd name="connsiteY360" fmla="*/ 392883 h 736039"/>
                    <a:gd name="connsiteX361" fmla="*/ 727978 w 832844"/>
                    <a:gd name="connsiteY361" fmla="*/ 392895 h 736039"/>
                    <a:gd name="connsiteX362" fmla="*/ 729392 w 832844"/>
                    <a:gd name="connsiteY362" fmla="*/ 392907 h 736039"/>
                    <a:gd name="connsiteX363" fmla="*/ 731745 w 832844"/>
                    <a:gd name="connsiteY363" fmla="*/ 392932 h 736039"/>
                    <a:gd name="connsiteX364" fmla="*/ 736000 w 832844"/>
                    <a:gd name="connsiteY364" fmla="*/ 392956 h 736039"/>
                    <a:gd name="connsiteX365" fmla="*/ 737414 w 832844"/>
                    <a:gd name="connsiteY365" fmla="*/ 392968 h 736039"/>
                    <a:gd name="connsiteX366" fmla="*/ 741120 w 832844"/>
                    <a:gd name="connsiteY366" fmla="*/ 392968 h 736039"/>
                    <a:gd name="connsiteX367" fmla="*/ 742473 w 832844"/>
                    <a:gd name="connsiteY367" fmla="*/ 392956 h 736039"/>
                    <a:gd name="connsiteX368" fmla="*/ 743900 w 832844"/>
                    <a:gd name="connsiteY368" fmla="*/ 393017 h 736039"/>
                    <a:gd name="connsiteX369" fmla="*/ 748191 w 832844"/>
                    <a:gd name="connsiteY369" fmla="*/ 393176 h 736039"/>
                    <a:gd name="connsiteX370" fmla="*/ 749617 w 832844"/>
                    <a:gd name="connsiteY370" fmla="*/ 393225 h 736039"/>
                    <a:gd name="connsiteX371" fmla="*/ 751372 w 832844"/>
                    <a:gd name="connsiteY371" fmla="*/ 393444 h 736039"/>
                    <a:gd name="connsiteX372" fmla="*/ 753140 w 832844"/>
                    <a:gd name="connsiteY372" fmla="*/ 393676 h 736039"/>
                    <a:gd name="connsiteX373" fmla="*/ 754518 w 832844"/>
                    <a:gd name="connsiteY373" fmla="*/ 394054 h 736039"/>
                    <a:gd name="connsiteX374" fmla="*/ 757883 w 832844"/>
                    <a:gd name="connsiteY374" fmla="*/ 394970 h 736039"/>
                    <a:gd name="connsiteX375" fmla="*/ 760004 w 832844"/>
                    <a:gd name="connsiteY375" fmla="*/ 395263 h 736039"/>
                    <a:gd name="connsiteX376" fmla="*/ 761625 w 832844"/>
                    <a:gd name="connsiteY376" fmla="*/ 395494 h 736039"/>
                    <a:gd name="connsiteX377" fmla="*/ 762527 w 832844"/>
                    <a:gd name="connsiteY377" fmla="*/ 395446 h 736039"/>
                    <a:gd name="connsiteX378" fmla="*/ 765270 w 832844"/>
                    <a:gd name="connsiteY378" fmla="*/ 395311 h 736039"/>
                    <a:gd name="connsiteX379" fmla="*/ 766636 w 832844"/>
                    <a:gd name="connsiteY379" fmla="*/ 395238 h 736039"/>
                    <a:gd name="connsiteX380" fmla="*/ 768562 w 832844"/>
                    <a:gd name="connsiteY380" fmla="*/ 394567 h 736039"/>
                    <a:gd name="connsiteX381" fmla="*/ 770951 w 832844"/>
                    <a:gd name="connsiteY381" fmla="*/ 393737 h 736039"/>
                    <a:gd name="connsiteX382" fmla="*/ 772585 w 832844"/>
                    <a:gd name="connsiteY382" fmla="*/ 393188 h 736039"/>
                    <a:gd name="connsiteX383" fmla="*/ 773487 w 832844"/>
                    <a:gd name="connsiteY383" fmla="*/ 392883 h 736039"/>
                    <a:gd name="connsiteX384" fmla="*/ 775316 w 832844"/>
                    <a:gd name="connsiteY384" fmla="*/ 392285 h 736039"/>
                    <a:gd name="connsiteX385" fmla="*/ 776718 w 832844"/>
                    <a:gd name="connsiteY385" fmla="*/ 391931 h 736039"/>
                    <a:gd name="connsiteX386" fmla="*/ 778168 w 832844"/>
                    <a:gd name="connsiteY386" fmla="*/ 391577 h 736039"/>
                    <a:gd name="connsiteX387" fmla="*/ 781387 w 832844"/>
                    <a:gd name="connsiteY387" fmla="*/ 390784 h 736039"/>
                    <a:gd name="connsiteX388" fmla="*/ 783483 w 832844"/>
                    <a:gd name="connsiteY388" fmla="*/ 390174 h 736039"/>
                    <a:gd name="connsiteX389" fmla="*/ 784325 w 832844"/>
                    <a:gd name="connsiteY389" fmla="*/ 389930 h 736039"/>
                    <a:gd name="connsiteX390" fmla="*/ 788457 w 832844"/>
                    <a:gd name="connsiteY390" fmla="*/ 388746 h 736039"/>
                    <a:gd name="connsiteX391" fmla="*/ 790018 w 832844"/>
                    <a:gd name="connsiteY391" fmla="*/ 388307 h 736039"/>
                    <a:gd name="connsiteX392" fmla="*/ 790871 w 832844"/>
                    <a:gd name="connsiteY392" fmla="*/ 387953 h 736039"/>
                    <a:gd name="connsiteX393" fmla="*/ 793017 w 832844"/>
                    <a:gd name="connsiteY393" fmla="*/ 387099 h 736039"/>
                    <a:gd name="connsiteX394" fmla="*/ 794309 w 832844"/>
                    <a:gd name="connsiteY394" fmla="*/ 386574 h 736039"/>
                    <a:gd name="connsiteX395" fmla="*/ 795492 w 832844"/>
                    <a:gd name="connsiteY395" fmla="*/ 385842 h 736039"/>
                    <a:gd name="connsiteX396" fmla="*/ 796784 w 832844"/>
                    <a:gd name="connsiteY396" fmla="*/ 385024 h 736039"/>
                    <a:gd name="connsiteX397" fmla="*/ 797320 w 832844"/>
                    <a:gd name="connsiteY397" fmla="*/ 384683 h 736039"/>
                    <a:gd name="connsiteX398" fmla="*/ 798076 w 832844"/>
                    <a:gd name="connsiteY398" fmla="*/ 384146 h 736039"/>
                    <a:gd name="connsiteX399" fmla="*/ 798990 w 832844"/>
                    <a:gd name="connsiteY399" fmla="*/ 383511 h 736039"/>
                    <a:gd name="connsiteX400" fmla="*/ 799661 w 832844"/>
                    <a:gd name="connsiteY400" fmla="*/ 383011 h 736039"/>
                    <a:gd name="connsiteX401" fmla="*/ 800514 w 832844"/>
                    <a:gd name="connsiteY401" fmla="*/ 382437 h 736039"/>
                    <a:gd name="connsiteX402" fmla="*/ 801819 w 832844"/>
                    <a:gd name="connsiteY402" fmla="*/ 381510 h 736039"/>
                    <a:gd name="connsiteX403" fmla="*/ 802270 w 832844"/>
                    <a:gd name="connsiteY403" fmla="*/ 381290 h 736039"/>
                    <a:gd name="connsiteX404" fmla="*/ 805232 w 832844"/>
                    <a:gd name="connsiteY404" fmla="*/ 379826 h 736039"/>
                    <a:gd name="connsiteX405" fmla="*/ 806146 w 832844"/>
                    <a:gd name="connsiteY405" fmla="*/ 379472 h 736039"/>
                    <a:gd name="connsiteX406" fmla="*/ 807012 w 832844"/>
                    <a:gd name="connsiteY406" fmla="*/ 379435 h 736039"/>
                    <a:gd name="connsiteX407" fmla="*/ 808195 w 832844"/>
                    <a:gd name="connsiteY407" fmla="*/ 379411 h 736039"/>
                    <a:gd name="connsiteX408" fmla="*/ 809548 w 832844"/>
                    <a:gd name="connsiteY408" fmla="*/ 379582 h 736039"/>
                    <a:gd name="connsiteX409" fmla="*/ 810913 w 832844"/>
                    <a:gd name="connsiteY409" fmla="*/ 380412 h 736039"/>
                    <a:gd name="connsiteX410" fmla="*/ 811888 w 832844"/>
                    <a:gd name="connsiteY410" fmla="*/ 381669 h 736039"/>
                    <a:gd name="connsiteX411" fmla="*/ 812022 w 832844"/>
                    <a:gd name="connsiteY411" fmla="*/ 382779 h 736039"/>
                    <a:gd name="connsiteX412" fmla="*/ 812498 w 832844"/>
                    <a:gd name="connsiteY412" fmla="*/ 386916 h 736039"/>
                    <a:gd name="connsiteX413" fmla="*/ 812498 w 832844"/>
                    <a:gd name="connsiteY413" fmla="*/ 388429 h 736039"/>
                    <a:gd name="connsiteX414" fmla="*/ 812010 w 832844"/>
                    <a:gd name="connsiteY414" fmla="*/ 389857 h 736039"/>
                    <a:gd name="connsiteX415" fmla="*/ 811181 w 832844"/>
                    <a:gd name="connsiteY415" fmla="*/ 392322 h 736039"/>
                    <a:gd name="connsiteX416" fmla="*/ 810267 w 832844"/>
                    <a:gd name="connsiteY416" fmla="*/ 394652 h 736039"/>
                    <a:gd name="connsiteX417" fmla="*/ 809536 w 832844"/>
                    <a:gd name="connsiteY417" fmla="*/ 396519 h 736039"/>
                    <a:gd name="connsiteX418" fmla="*/ 808755 w 832844"/>
                    <a:gd name="connsiteY418" fmla="*/ 398521 h 736039"/>
                    <a:gd name="connsiteX419" fmla="*/ 807000 w 832844"/>
                    <a:gd name="connsiteY419" fmla="*/ 404207 h 736039"/>
                    <a:gd name="connsiteX420" fmla="*/ 806683 w 832844"/>
                    <a:gd name="connsiteY420" fmla="*/ 405244 h 736039"/>
                    <a:gd name="connsiteX421" fmla="*/ 806366 w 832844"/>
                    <a:gd name="connsiteY421" fmla="*/ 406269 h 736039"/>
                    <a:gd name="connsiteX422" fmla="*/ 805951 w 832844"/>
                    <a:gd name="connsiteY422" fmla="*/ 407600 h 736039"/>
                    <a:gd name="connsiteX423" fmla="*/ 804415 w 832844"/>
                    <a:gd name="connsiteY423" fmla="*/ 410687 h 736039"/>
                    <a:gd name="connsiteX424" fmla="*/ 803318 w 832844"/>
                    <a:gd name="connsiteY424" fmla="*/ 412883 h 736039"/>
                    <a:gd name="connsiteX425" fmla="*/ 803013 w 832844"/>
                    <a:gd name="connsiteY425" fmla="*/ 415068 h 736039"/>
                    <a:gd name="connsiteX426" fmla="*/ 802367 w 832844"/>
                    <a:gd name="connsiteY426" fmla="*/ 419729 h 736039"/>
                    <a:gd name="connsiteX427" fmla="*/ 802172 w 832844"/>
                    <a:gd name="connsiteY427" fmla="*/ 421181 h 736039"/>
                    <a:gd name="connsiteX428" fmla="*/ 802099 w 832844"/>
                    <a:gd name="connsiteY428" fmla="*/ 423305 h 736039"/>
                    <a:gd name="connsiteX429" fmla="*/ 801904 w 832844"/>
                    <a:gd name="connsiteY429" fmla="*/ 429626 h 736039"/>
                    <a:gd name="connsiteX430" fmla="*/ 801636 w 832844"/>
                    <a:gd name="connsiteY430" fmla="*/ 433494 h 736039"/>
                    <a:gd name="connsiteX431" fmla="*/ 801489 w 832844"/>
                    <a:gd name="connsiteY431" fmla="*/ 435593 h 736039"/>
                    <a:gd name="connsiteX432" fmla="*/ 801355 w 832844"/>
                    <a:gd name="connsiteY432" fmla="*/ 437692 h 736039"/>
                    <a:gd name="connsiteX433" fmla="*/ 801416 w 832844"/>
                    <a:gd name="connsiteY433" fmla="*/ 439534 h 736039"/>
                    <a:gd name="connsiteX434" fmla="*/ 801453 w 832844"/>
                    <a:gd name="connsiteY434" fmla="*/ 440791 h 736039"/>
                    <a:gd name="connsiteX435" fmla="*/ 801538 w 832844"/>
                    <a:gd name="connsiteY435" fmla="*/ 443329 h 736039"/>
                    <a:gd name="connsiteX436" fmla="*/ 801587 w 832844"/>
                    <a:gd name="connsiteY436" fmla="*/ 444721 h 736039"/>
                    <a:gd name="connsiteX437" fmla="*/ 801819 w 832844"/>
                    <a:gd name="connsiteY437" fmla="*/ 446185 h 736039"/>
                    <a:gd name="connsiteX438" fmla="*/ 801941 w 832844"/>
                    <a:gd name="connsiteY438" fmla="*/ 446990 h 736039"/>
                    <a:gd name="connsiteX439" fmla="*/ 802087 w 832844"/>
                    <a:gd name="connsiteY439" fmla="*/ 447979 h 736039"/>
                    <a:gd name="connsiteX440" fmla="*/ 802392 w 832844"/>
                    <a:gd name="connsiteY440" fmla="*/ 448686 h 736039"/>
                    <a:gd name="connsiteX441" fmla="*/ 803513 w 832844"/>
                    <a:gd name="connsiteY441" fmla="*/ 451310 h 736039"/>
                    <a:gd name="connsiteX442" fmla="*/ 805098 w 832844"/>
                    <a:gd name="connsiteY442" fmla="*/ 453848 h 736039"/>
                    <a:gd name="connsiteX443" fmla="*/ 806232 w 832844"/>
                    <a:gd name="connsiteY443" fmla="*/ 455569 h 736039"/>
                    <a:gd name="connsiteX444" fmla="*/ 807439 w 832844"/>
                    <a:gd name="connsiteY444" fmla="*/ 457814 h 736039"/>
                    <a:gd name="connsiteX445" fmla="*/ 810316 w 832844"/>
                    <a:gd name="connsiteY445" fmla="*/ 463196 h 736039"/>
                    <a:gd name="connsiteX446" fmla="*/ 811474 w 832844"/>
                    <a:gd name="connsiteY446" fmla="*/ 465356 h 736039"/>
                    <a:gd name="connsiteX447" fmla="*/ 812864 w 832844"/>
                    <a:gd name="connsiteY447" fmla="*/ 467943 h 736039"/>
                    <a:gd name="connsiteX448" fmla="*/ 820251 w 832844"/>
                    <a:gd name="connsiteY448" fmla="*/ 481707 h 736039"/>
                    <a:gd name="connsiteX449" fmla="*/ 821483 w 832844"/>
                    <a:gd name="connsiteY449" fmla="*/ 484002 h 736039"/>
                    <a:gd name="connsiteX450" fmla="*/ 822287 w 832844"/>
                    <a:gd name="connsiteY450" fmla="*/ 485808 h 736039"/>
                    <a:gd name="connsiteX451" fmla="*/ 822885 w 832844"/>
                    <a:gd name="connsiteY451" fmla="*/ 487174 h 736039"/>
                    <a:gd name="connsiteX452" fmla="*/ 823080 w 832844"/>
                    <a:gd name="connsiteY452" fmla="*/ 487650 h 736039"/>
                    <a:gd name="connsiteX453" fmla="*/ 825615 w 832844"/>
                    <a:gd name="connsiteY453" fmla="*/ 493434 h 736039"/>
                    <a:gd name="connsiteX454" fmla="*/ 826396 w 832844"/>
                    <a:gd name="connsiteY454" fmla="*/ 495204 h 736039"/>
                    <a:gd name="connsiteX455" fmla="*/ 826969 w 832844"/>
                    <a:gd name="connsiteY455" fmla="*/ 496619 h 736039"/>
                    <a:gd name="connsiteX456" fmla="*/ 828297 w 832844"/>
                    <a:gd name="connsiteY456" fmla="*/ 499902 h 736039"/>
                    <a:gd name="connsiteX457" fmla="*/ 829236 w 832844"/>
                    <a:gd name="connsiteY457" fmla="*/ 502245 h 736039"/>
                    <a:gd name="connsiteX458" fmla="*/ 830760 w 832844"/>
                    <a:gd name="connsiteY458" fmla="*/ 506357 h 736039"/>
                    <a:gd name="connsiteX459" fmla="*/ 831101 w 832844"/>
                    <a:gd name="connsiteY459" fmla="*/ 507260 h 736039"/>
                    <a:gd name="connsiteX460" fmla="*/ 831772 w 832844"/>
                    <a:gd name="connsiteY460" fmla="*/ 509078 h 736039"/>
                    <a:gd name="connsiteX461" fmla="*/ 832016 w 832844"/>
                    <a:gd name="connsiteY461" fmla="*/ 510750 h 736039"/>
                    <a:gd name="connsiteX462" fmla="*/ 832844 w 832844"/>
                    <a:gd name="connsiteY462" fmla="*/ 516595 h 736039"/>
                    <a:gd name="connsiteX463" fmla="*/ 832784 w 832844"/>
                    <a:gd name="connsiteY463" fmla="*/ 517218 h 736039"/>
                    <a:gd name="connsiteX464" fmla="*/ 832211 w 832844"/>
                    <a:gd name="connsiteY464" fmla="*/ 523441 h 736039"/>
                    <a:gd name="connsiteX465" fmla="*/ 830382 w 832844"/>
                    <a:gd name="connsiteY465" fmla="*/ 527078 h 736039"/>
                    <a:gd name="connsiteX466" fmla="*/ 830004 w 832844"/>
                    <a:gd name="connsiteY466" fmla="*/ 527834 h 736039"/>
                    <a:gd name="connsiteX467" fmla="*/ 829590 w 832844"/>
                    <a:gd name="connsiteY467" fmla="*/ 528640 h 736039"/>
                    <a:gd name="connsiteX468" fmla="*/ 829285 w 832844"/>
                    <a:gd name="connsiteY468" fmla="*/ 529152 h 736039"/>
                    <a:gd name="connsiteX469" fmla="*/ 827432 w 832844"/>
                    <a:gd name="connsiteY469" fmla="*/ 532276 h 736039"/>
                    <a:gd name="connsiteX470" fmla="*/ 826895 w 832844"/>
                    <a:gd name="connsiteY470" fmla="*/ 533179 h 736039"/>
                    <a:gd name="connsiteX471" fmla="*/ 826261 w 832844"/>
                    <a:gd name="connsiteY471" fmla="*/ 533936 h 736039"/>
                    <a:gd name="connsiteX472" fmla="*/ 824360 w 832844"/>
                    <a:gd name="connsiteY472" fmla="*/ 536181 h 736039"/>
                    <a:gd name="connsiteX473" fmla="*/ 823433 w 832844"/>
                    <a:gd name="connsiteY473" fmla="*/ 537291 h 736039"/>
                    <a:gd name="connsiteX474" fmla="*/ 822214 w 832844"/>
                    <a:gd name="connsiteY474" fmla="*/ 538085 h 736039"/>
                    <a:gd name="connsiteX475" fmla="*/ 820422 w 832844"/>
                    <a:gd name="connsiteY475" fmla="*/ 539256 h 736039"/>
                    <a:gd name="connsiteX476" fmla="*/ 819386 w 832844"/>
                    <a:gd name="connsiteY476" fmla="*/ 539927 h 736039"/>
                    <a:gd name="connsiteX477" fmla="*/ 817996 w 832844"/>
                    <a:gd name="connsiteY477" fmla="*/ 540391 h 736039"/>
                    <a:gd name="connsiteX478" fmla="*/ 812876 w 832844"/>
                    <a:gd name="connsiteY478" fmla="*/ 542075 h 736039"/>
                    <a:gd name="connsiteX479" fmla="*/ 811023 w 832844"/>
                    <a:gd name="connsiteY479" fmla="*/ 542685 h 736039"/>
                    <a:gd name="connsiteX480" fmla="*/ 809060 w 832844"/>
                    <a:gd name="connsiteY480" fmla="*/ 542722 h 736039"/>
                    <a:gd name="connsiteX481" fmla="*/ 807853 w 832844"/>
                    <a:gd name="connsiteY481" fmla="*/ 542746 h 736039"/>
                    <a:gd name="connsiteX482" fmla="*/ 805476 w 832844"/>
                    <a:gd name="connsiteY482" fmla="*/ 542795 h 736039"/>
                    <a:gd name="connsiteX483" fmla="*/ 804001 w 832844"/>
                    <a:gd name="connsiteY483" fmla="*/ 543124 h 736039"/>
                    <a:gd name="connsiteX484" fmla="*/ 802782 w 832844"/>
                    <a:gd name="connsiteY484" fmla="*/ 543393 h 736039"/>
                    <a:gd name="connsiteX485" fmla="*/ 801782 w 832844"/>
                    <a:gd name="connsiteY485" fmla="*/ 543613 h 736039"/>
                    <a:gd name="connsiteX486" fmla="*/ 800953 w 832844"/>
                    <a:gd name="connsiteY486" fmla="*/ 544040 h 736039"/>
                    <a:gd name="connsiteX487" fmla="*/ 798929 w 832844"/>
                    <a:gd name="connsiteY487" fmla="*/ 545065 h 736039"/>
                    <a:gd name="connsiteX488" fmla="*/ 797686 w 832844"/>
                    <a:gd name="connsiteY488" fmla="*/ 545699 h 736039"/>
                    <a:gd name="connsiteX489" fmla="*/ 796808 w 832844"/>
                    <a:gd name="connsiteY489" fmla="*/ 546919 h 736039"/>
                    <a:gd name="connsiteX490" fmla="*/ 795211 w 832844"/>
                    <a:gd name="connsiteY490" fmla="*/ 549092 h 736039"/>
                    <a:gd name="connsiteX491" fmla="*/ 794516 w 832844"/>
                    <a:gd name="connsiteY491" fmla="*/ 550043 h 736039"/>
                    <a:gd name="connsiteX492" fmla="*/ 793980 w 832844"/>
                    <a:gd name="connsiteY492" fmla="*/ 551276 h 736039"/>
                    <a:gd name="connsiteX493" fmla="*/ 793565 w 832844"/>
                    <a:gd name="connsiteY493" fmla="*/ 552301 h 736039"/>
                    <a:gd name="connsiteX494" fmla="*/ 792298 w 832844"/>
                    <a:gd name="connsiteY494" fmla="*/ 555413 h 736039"/>
                    <a:gd name="connsiteX495" fmla="*/ 791164 w 832844"/>
                    <a:gd name="connsiteY495" fmla="*/ 557072 h 736039"/>
                    <a:gd name="connsiteX496" fmla="*/ 789043 w 832844"/>
                    <a:gd name="connsiteY496" fmla="*/ 560160 h 736039"/>
                    <a:gd name="connsiteX497" fmla="*/ 788055 w 832844"/>
                    <a:gd name="connsiteY497" fmla="*/ 561575 h 736039"/>
                    <a:gd name="connsiteX498" fmla="*/ 787055 w 832844"/>
                    <a:gd name="connsiteY498" fmla="*/ 562454 h 736039"/>
                    <a:gd name="connsiteX499" fmla="*/ 783008 w 832844"/>
                    <a:gd name="connsiteY499" fmla="*/ 565968 h 736039"/>
                    <a:gd name="connsiteX500" fmla="*/ 781460 w 832844"/>
                    <a:gd name="connsiteY500" fmla="*/ 566822 h 736039"/>
                    <a:gd name="connsiteX501" fmla="*/ 780911 w 832844"/>
                    <a:gd name="connsiteY501" fmla="*/ 567127 h 736039"/>
                    <a:gd name="connsiteX502" fmla="*/ 780155 w 832844"/>
                    <a:gd name="connsiteY502" fmla="*/ 567408 h 736039"/>
                    <a:gd name="connsiteX503" fmla="*/ 778985 w 832844"/>
                    <a:gd name="connsiteY503" fmla="*/ 567762 h 736039"/>
                    <a:gd name="connsiteX504" fmla="*/ 777729 w 832844"/>
                    <a:gd name="connsiteY504" fmla="*/ 568152 h 736039"/>
                    <a:gd name="connsiteX505" fmla="*/ 777010 w 832844"/>
                    <a:gd name="connsiteY505" fmla="*/ 568372 h 736039"/>
                    <a:gd name="connsiteX506" fmla="*/ 776218 w 832844"/>
                    <a:gd name="connsiteY506" fmla="*/ 568335 h 736039"/>
                    <a:gd name="connsiteX507" fmla="*/ 773146 w 832844"/>
                    <a:gd name="connsiteY507" fmla="*/ 568165 h 736039"/>
                    <a:gd name="connsiteX508" fmla="*/ 770951 w 832844"/>
                    <a:gd name="connsiteY508" fmla="*/ 567225 h 736039"/>
                    <a:gd name="connsiteX509" fmla="*/ 768879 w 832844"/>
                    <a:gd name="connsiteY509" fmla="*/ 566359 h 736039"/>
                    <a:gd name="connsiteX510" fmla="*/ 767062 w 832844"/>
                    <a:gd name="connsiteY510" fmla="*/ 565956 h 736039"/>
                    <a:gd name="connsiteX511" fmla="*/ 765465 w 832844"/>
                    <a:gd name="connsiteY511" fmla="*/ 566371 h 736039"/>
                    <a:gd name="connsiteX512" fmla="*/ 764124 w 832844"/>
                    <a:gd name="connsiteY512" fmla="*/ 568091 h 736039"/>
                    <a:gd name="connsiteX513" fmla="*/ 762576 w 832844"/>
                    <a:gd name="connsiteY513" fmla="*/ 570117 h 736039"/>
                    <a:gd name="connsiteX514" fmla="*/ 759431 w 832844"/>
                    <a:gd name="connsiteY514" fmla="*/ 570398 h 736039"/>
                    <a:gd name="connsiteX515" fmla="*/ 757383 w 832844"/>
                    <a:gd name="connsiteY515" fmla="*/ 570581 h 736039"/>
                    <a:gd name="connsiteX516" fmla="*/ 755249 w 832844"/>
                    <a:gd name="connsiteY516" fmla="*/ 571911 h 736039"/>
                    <a:gd name="connsiteX517" fmla="*/ 754006 w 832844"/>
                    <a:gd name="connsiteY517" fmla="*/ 573802 h 736039"/>
                    <a:gd name="connsiteX518" fmla="*/ 752397 w 832844"/>
                    <a:gd name="connsiteY518" fmla="*/ 576280 h 736039"/>
                    <a:gd name="connsiteX519" fmla="*/ 750665 w 832844"/>
                    <a:gd name="connsiteY519" fmla="*/ 577781 h 736039"/>
                    <a:gd name="connsiteX520" fmla="*/ 749983 w 832844"/>
                    <a:gd name="connsiteY520" fmla="*/ 578378 h 736039"/>
                    <a:gd name="connsiteX521" fmla="*/ 749288 w 832844"/>
                    <a:gd name="connsiteY521" fmla="*/ 578976 h 736039"/>
                    <a:gd name="connsiteX522" fmla="*/ 748886 w 832844"/>
                    <a:gd name="connsiteY522" fmla="*/ 579269 h 736039"/>
                    <a:gd name="connsiteX523" fmla="*/ 746033 w 832844"/>
                    <a:gd name="connsiteY523" fmla="*/ 581283 h 736039"/>
                    <a:gd name="connsiteX524" fmla="*/ 744814 w 832844"/>
                    <a:gd name="connsiteY524" fmla="*/ 582149 h 736039"/>
                    <a:gd name="connsiteX525" fmla="*/ 743412 w 832844"/>
                    <a:gd name="connsiteY525" fmla="*/ 582613 h 736039"/>
                    <a:gd name="connsiteX526" fmla="*/ 742839 w 832844"/>
                    <a:gd name="connsiteY526" fmla="*/ 582796 h 736039"/>
                    <a:gd name="connsiteX527" fmla="*/ 739340 w 832844"/>
                    <a:gd name="connsiteY527" fmla="*/ 583943 h 736039"/>
                    <a:gd name="connsiteX528" fmla="*/ 737987 w 832844"/>
                    <a:gd name="connsiteY528" fmla="*/ 584370 h 736039"/>
                    <a:gd name="connsiteX529" fmla="*/ 736573 w 832844"/>
                    <a:gd name="connsiteY529" fmla="*/ 584443 h 736039"/>
                    <a:gd name="connsiteX530" fmla="*/ 733464 w 832844"/>
                    <a:gd name="connsiteY530" fmla="*/ 584602 h 736039"/>
                    <a:gd name="connsiteX531" fmla="*/ 732416 w 832844"/>
                    <a:gd name="connsiteY531" fmla="*/ 584651 h 736039"/>
                    <a:gd name="connsiteX532" fmla="*/ 731038 w 832844"/>
                    <a:gd name="connsiteY532" fmla="*/ 584541 h 736039"/>
                    <a:gd name="connsiteX533" fmla="*/ 726905 w 832844"/>
                    <a:gd name="connsiteY533" fmla="*/ 584187 h 736039"/>
                    <a:gd name="connsiteX534" fmla="*/ 725528 w 832844"/>
                    <a:gd name="connsiteY534" fmla="*/ 584077 h 736039"/>
                    <a:gd name="connsiteX535" fmla="*/ 723224 w 832844"/>
                    <a:gd name="connsiteY535" fmla="*/ 583699 h 736039"/>
                    <a:gd name="connsiteX536" fmla="*/ 718591 w 832844"/>
                    <a:gd name="connsiteY536" fmla="*/ 582967 h 736039"/>
                    <a:gd name="connsiteX537" fmla="*/ 716738 w 832844"/>
                    <a:gd name="connsiteY537" fmla="*/ 582662 h 736039"/>
                    <a:gd name="connsiteX538" fmla="*/ 715482 w 832844"/>
                    <a:gd name="connsiteY538" fmla="*/ 582466 h 736039"/>
                    <a:gd name="connsiteX539" fmla="*/ 714239 w 832844"/>
                    <a:gd name="connsiteY539" fmla="*/ 582149 h 736039"/>
                    <a:gd name="connsiteX540" fmla="*/ 712800 w 832844"/>
                    <a:gd name="connsiteY540" fmla="*/ 581771 h 736039"/>
                    <a:gd name="connsiteX541" fmla="*/ 705449 w 832844"/>
                    <a:gd name="connsiteY541" fmla="*/ 579867 h 736039"/>
                    <a:gd name="connsiteX542" fmla="*/ 700268 w 832844"/>
                    <a:gd name="connsiteY542" fmla="*/ 578574 h 736039"/>
                    <a:gd name="connsiteX543" fmla="*/ 698939 w 832844"/>
                    <a:gd name="connsiteY543" fmla="*/ 578232 h 736039"/>
                    <a:gd name="connsiteX544" fmla="*/ 697476 w 832844"/>
                    <a:gd name="connsiteY544" fmla="*/ 578110 h 736039"/>
                    <a:gd name="connsiteX545" fmla="*/ 692307 w 832844"/>
                    <a:gd name="connsiteY545" fmla="*/ 577658 h 736039"/>
                    <a:gd name="connsiteX546" fmla="*/ 690893 w 832844"/>
                    <a:gd name="connsiteY546" fmla="*/ 577536 h 736039"/>
                    <a:gd name="connsiteX547" fmla="*/ 689284 w 832844"/>
                    <a:gd name="connsiteY547" fmla="*/ 577744 h 736039"/>
                    <a:gd name="connsiteX548" fmla="*/ 683945 w 832844"/>
                    <a:gd name="connsiteY548" fmla="*/ 578452 h 736039"/>
                    <a:gd name="connsiteX549" fmla="*/ 683018 w 832844"/>
                    <a:gd name="connsiteY549" fmla="*/ 578574 h 736039"/>
                    <a:gd name="connsiteX550" fmla="*/ 681750 w 832844"/>
                    <a:gd name="connsiteY550" fmla="*/ 578928 h 736039"/>
                    <a:gd name="connsiteX551" fmla="*/ 680750 w 832844"/>
                    <a:gd name="connsiteY551" fmla="*/ 579208 h 736039"/>
                    <a:gd name="connsiteX552" fmla="*/ 679909 w 832844"/>
                    <a:gd name="connsiteY552" fmla="*/ 579440 h 736039"/>
                    <a:gd name="connsiteX553" fmla="*/ 678641 w 832844"/>
                    <a:gd name="connsiteY553" fmla="*/ 579806 h 736039"/>
                    <a:gd name="connsiteX554" fmla="*/ 677337 w 832844"/>
                    <a:gd name="connsiteY554" fmla="*/ 580490 h 736039"/>
                    <a:gd name="connsiteX555" fmla="*/ 674631 w 832844"/>
                    <a:gd name="connsiteY555" fmla="*/ 581929 h 736039"/>
                    <a:gd name="connsiteX556" fmla="*/ 674070 w 832844"/>
                    <a:gd name="connsiteY556" fmla="*/ 582271 h 736039"/>
                    <a:gd name="connsiteX557" fmla="*/ 672851 w 832844"/>
                    <a:gd name="connsiteY557" fmla="*/ 583028 h 736039"/>
                    <a:gd name="connsiteX558" fmla="*/ 670754 w 832844"/>
                    <a:gd name="connsiteY558" fmla="*/ 584346 h 736039"/>
                    <a:gd name="connsiteX559" fmla="*/ 669498 w 832844"/>
                    <a:gd name="connsiteY559" fmla="*/ 585151 h 736039"/>
                    <a:gd name="connsiteX560" fmla="*/ 667987 w 832844"/>
                    <a:gd name="connsiteY560" fmla="*/ 586664 h 736039"/>
                    <a:gd name="connsiteX561" fmla="*/ 666499 w 832844"/>
                    <a:gd name="connsiteY561" fmla="*/ 588165 h 736039"/>
                    <a:gd name="connsiteX562" fmla="*/ 663476 w 832844"/>
                    <a:gd name="connsiteY562" fmla="*/ 591204 h 736039"/>
                    <a:gd name="connsiteX563" fmla="*/ 662037 w 832844"/>
                    <a:gd name="connsiteY563" fmla="*/ 592656 h 736039"/>
                    <a:gd name="connsiteX564" fmla="*/ 660465 w 832844"/>
                    <a:gd name="connsiteY564" fmla="*/ 593937 h 736039"/>
                    <a:gd name="connsiteX565" fmla="*/ 657319 w 832844"/>
                    <a:gd name="connsiteY565" fmla="*/ 596500 h 736039"/>
                    <a:gd name="connsiteX566" fmla="*/ 656527 w 832844"/>
                    <a:gd name="connsiteY566" fmla="*/ 597146 h 736039"/>
                    <a:gd name="connsiteX567" fmla="*/ 654954 w 832844"/>
                    <a:gd name="connsiteY567" fmla="*/ 598428 h 736039"/>
                    <a:gd name="connsiteX568" fmla="*/ 653552 w 832844"/>
                    <a:gd name="connsiteY568" fmla="*/ 599916 h 736039"/>
                    <a:gd name="connsiteX569" fmla="*/ 651078 w 832844"/>
                    <a:gd name="connsiteY569" fmla="*/ 602516 h 736039"/>
                    <a:gd name="connsiteX570" fmla="*/ 649322 w 832844"/>
                    <a:gd name="connsiteY570" fmla="*/ 604371 h 736039"/>
                    <a:gd name="connsiteX571" fmla="*/ 647762 w 832844"/>
                    <a:gd name="connsiteY571" fmla="*/ 605615 h 736039"/>
                    <a:gd name="connsiteX572" fmla="*/ 646591 w 832844"/>
                    <a:gd name="connsiteY572" fmla="*/ 606543 h 736039"/>
                    <a:gd name="connsiteX573" fmla="*/ 643080 w 832844"/>
                    <a:gd name="connsiteY573" fmla="*/ 609325 h 736039"/>
                    <a:gd name="connsiteX574" fmla="*/ 641447 w 832844"/>
                    <a:gd name="connsiteY574" fmla="*/ 610618 h 736039"/>
                    <a:gd name="connsiteX575" fmla="*/ 639850 w 832844"/>
                    <a:gd name="connsiteY575" fmla="*/ 612229 h 736039"/>
                    <a:gd name="connsiteX576" fmla="*/ 638155 w 832844"/>
                    <a:gd name="connsiteY576" fmla="*/ 613950 h 736039"/>
                    <a:gd name="connsiteX577" fmla="*/ 637253 w 832844"/>
                    <a:gd name="connsiteY577" fmla="*/ 614877 h 736039"/>
                    <a:gd name="connsiteX578" fmla="*/ 636424 w 832844"/>
                    <a:gd name="connsiteY578" fmla="*/ 615829 h 736039"/>
                    <a:gd name="connsiteX579" fmla="*/ 636059 w 832844"/>
                    <a:gd name="connsiteY579" fmla="*/ 616244 h 736039"/>
                    <a:gd name="connsiteX580" fmla="*/ 635168 w 832844"/>
                    <a:gd name="connsiteY580" fmla="*/ 617269 h 736039"/>
                    <a:gd name="connsiteX581" fmla="*/ 633572 w 832844"/>
                    <a:gd name="connsiteY581" fmla="*/ 619124 h 736039"/>
                    <a:gd name="connsiteX582" fmla="*/ 632291 w 832844"/>
                    <a:gd name="connsiteY582" fmla="*/ 620600 h 736039"/>
                    <a:gd name="connsiteX583" fmla="*/ 630707 w 832844"/>
                    <a:gd name="connsiteY583" fmla="*/ 623041 h 736039"/>
                    <a:gd name="connsiteX584" fmla="*/ 629366 w 832844"/>
                    <a:gd name="connsiteY584" fmla="*/ 625103 h 736039"/>
                    <a:gd name="connsiteX585" fmla="*/ 627476 w 832844"/>
                    <a:gd name="connsiteY585" fmla="*/ 627080 h 736039"/>
                    <a:gd name="connsiteX586" fmla="*/ 622478 w 832844"/>
                    <a:gd name="connsiteY586" fmla="*/ 632193 h 736039"/>
                    <a:gd name="connsiteX587" fmla="*/ 621405 w 832844"/>
                    <a:gd name="connsiteY587" fmla="*/ 633279 h 736039"/>
                    <a:gd name="connsiteX588" fmla="*/ 619491 w 832844"/>
                    <a:gd name="connsiteY588" fmla="*/ 635219 h 736039"/>
                    <a:gd name="connsiteX589" fmla="*/ 617711 w 832844"/>
                    <a:gd name="connsiteY589" fmla="*/ 636989 h 736039"/>
                    <a:gd name="connsiteX590" fmla="*/ 616212 w 832844"/>
                    <a:gd name="connsiteY590" fmla="*/ 638465 h 736039"/>
                    <a:gd name="connsiteX591" fmla="*/ 615431 w 832844"/>
                    <a:gd name="connsiteY591" fmla="*/ 639869 h 736039"/>
                    <a:gd name="connsiteX592" fmla="*/ 614676 w 832844"/>
                    <a:gd name="connsiteY592" fmla="*/ 641260 h 736039"/>
                    <a:gd name="connsiteX593" fmla="*/ 614005 w 832844"/>
                    <a:gd name="connsiteY593" fmla="*/ 642517 h 736039"/>
                    <a:gd name="connsiteX594" fmla="*/ 613566 w 832844"/>
                    <a:gd name="connsiteY594" fmla="*/ 644225 h 736039"/>
                    <a:gd name="connsiteX595" fmla="*/ 613115 w 832844"/>
                    <a:gd name="connsiteY595" fmla="*/ 645970 h 736039"/>
                    <a:gd name="connsiteX596" fmla="*/ 612640 w 832844"/>
                    <a:gd name="connsiteY596" fmla="*/ 652816 h 736039"/>
                    <a:gd name="connsiteX597" fmla="*/ 612567 w 832844"/>
                    <a:gd name="connsiteY597" fmla="*/ 653865 h 736039"/>
                    <a:gd name="connsiteX598" fmla="*/ 612640 w 832844"/>
                    <a:gd name="connsiteY598" fmla="*/ 655025 h 736039"/>
                    <a:gd name="connsiteX599" fmla="*/ 612835 w 832844"/>
                    <a:gd name="connsiteY599" fmla="*/ 658539 h 736039"/>
                    <a:gd name="connsiteX600" fmla="*/ 612920 w 832844"/>
                    <a:gd name="connsiteY600" fmla="*/ 660089 h 736039"/>
                    <a:gd name="connsiteX601" fmla="*/ 613201 w 832844"/>
                    <a:gd name="connsiteY601" fmla="*/ 661248 h 736039"/>
                    <a:gd name="connsiteX602" fmla="*/ 613993 w 832844"/>
                    <a:gd name="connsiteY602" fmla="*/ 664530 h 736039"/>
                    <a:gd name="connsiteX603" fmla="*/ 614407 w 832844"/>
                    <a:gd name="connsiteY603" fmla="*/ 666300 h 736039"/>
                    <a:gd name="connsiteX604" fmla="*/ 614907 w 832844"/>
                    <a:gd name="connsiteY604" fmla="*/ 667264 h 736039"/>
                    <a:gd name="connsiteX605" fmla="*/ 615626 w 832844"/>
                    <a:gd name="connsiteY605" fmla="*/ 668643 h 736039"/>
                    <a:gd name="connsiteX606" fmla="*/ 617284 w 832844"/>
                    <a:gd name="connsiteY606" fmla="*/ 671877 h 736039"/>
                    <a:gd name="connsiteX607" fmla="*/ 617675 w 832844"/>
                    <a:gd name="connsiteY607" fmla="*/ 672816 h 736039"/>
                    <a:gd name="connsiteX608" fmla="*/ 618699 w 832844"/>
                    <a:gd name="connsiteY608" fmla="*/ 675318 h 736039"/>
                    <a:gd name="connsiteX609" fmla="*/ 619393 w 832844"/>
                    <a:gd name="connsiteY609" fmla="*/ 677014 h 736039"/>
                    <a:gd name="connsiteX610" fmla="*/ 619418 w 832844"/>
                    <a:gd name="connsiteY610" fmla="*/ 678491 h 736039"/>
                    <a:gd name="connsiteX611" fmla="*/ 619442 w 832844"/>
                    <a:gd name="connsiteY611" fmla="*/ 681236 h 736039"/>
                    <a:gd name="connsiteX612" fmla="*/ 619454 w 832844"/>
                    <a:gd name="connsiteY612" fmla="*/ 682310 h 736039"/>
                    <a:gd name="connsiteX613" fmla="*/ 619028 w 832844"/>
                    <a:gd name="connsiteY613" fmla="*/ 683640 h 736039"/>
                    <a:gd name="connsiteX614" fmla="*/ 618004 w 832844"/>
                    <a:gd name="connsiteY614" fmla="*/ 686740 h 736039"/>
                    <a:gd name="connsiteX615" fmla="*/ 617443 w 832844"/>
                    <a:gd name="connsiteY615" fmla="*/ 687289 h 736039"/>
                    <a:gd name="connsiteX616" fmla="*/ 616151 w 832844"/>
                    <a:gd name="connsiteY616" fmla="*/ 688485 h 736039"/>
                    <a:gd name="connsiteX617" fmla="*/ 614615 w 832844"/>
                    <a:gd name="connsiteY617" fmla="*/ 688802 h 736039"/>
                    <a:gd name="connsiteX618" fmla="*/ 612542 w 832844"/>
                    <a:gd name="connsiteY618" fmla="*/ 689241 h 736039"/>
                    <a:gd name="connsiteX619" fmla="*/ 611311 w 832844"/>
                    <a:gd name="connsiteY619" fmla="*/ 689498 h 736039"/>
                    <a:gd name="connsiteX620" fmla="*/ 609994 w 832844"/>
                    <a:gd name="connsiteY620" fmla="*/ 688961 h 736039"/>
                    <a:gd name="connsiteX621" fmla="*/ 607129 w 832844"/>
                    <a:gd name="connsiteY621" fmla="*/ 687789 h 736039"/>
                    <a:gd name="connsiteX622" fmla="*/ 606057 w 832844"/>
                    <a:gd name="connsiteY622" fmla="*/ 687362 h 736039"/>
                    <a:gd name="connsiteX623" fmla="*/ 604850 w 832844"/>
                    <a:gd name="connsiteY623" fmla="*/ 686313 h 736039"/>
                    <a:gd name="connsiteX624" fmla="*/ 602546 w 832844"/>
                    <a:gd name="connsiteY624" fmla="*/ 684311 h 736039"/>
                    <a:gd name="connsiteX625" fmla="*/ 601022 w 832844"/>
                    <a:gd name="connsiteY625" fmla="*/ 682884 h 736039"/>
                    <a:gd name="connsiteX626" fmla="*/ 598218 w 832844"/>
                    <a:gd name="connsiteY626" fmla="*/ 680236 h 736039"/>
                    <a:gd name="connsiteX627" fmla="*/ 597108 w 832844"/>
                    <a:gd name="connsiteY627" fmla="*/ 679174 h 736039"/>
                    <a:gd name="connsiteX628" fmla="*/ 596535 w 832844"/>
                    <a:gd name="connsiteY628" fmla="*/ 678576 h 736039"/>
                    <a:gd name="connsiteX629" fmla="*/ 591915 w 832844"/>
                    <a:gd name="connsiteY629" fmla="*/ 673756 h 736039"/>
                    <a:gd name="connsiteX630" fmla="*/ 590891 w 832844"/>
                    <a:gd name="connsiteY630" fmla="*/ 672682 h 736039"/>
                    <a:gd name="connsiteX631" fmla="*/ 590013 w 832844"/>
                    <a:gd name="connsiteY631" fmla="*/ 671425 h 736039"/>
                    <a:gd name="connsiteX632" fmla="*/ 588843 w 832844"/>
                    <a:gd name="connsiteY632" fmla="*/ 669741 h 736039"/>
                    <a:gd name="connsiteX633" fmla="*/ 587965 w 832844"/>
                    <a:gd name="connsiteY633" fmla="*/ 668472 h 736039"/>
                    <a:gd name="connsiteX634" fmla="*/ 587185 w 832844"/>
                    <a:gd name="connsiteY634" fmla="*/ 666776 h 736039"/>
                    <a:gd name="connsiteX635" fmla="*/ 586600 w 832844"/>
                    <a:gd name="connsiteY635" fmla="*/ 665495 h 736039"/>
                    <a:gd name="connsiteX636" fmla="*/ 585283 w 832844"/>
                    <a:gd name="connsiteY636" fmla="*/ 662615 h 736039"/>
                    <a:gd name="connsiteX637" fmla="*/ 584235 w 832844"/>
                    <a:gd name="connsiteY637" fmla="*/ 660601 h 736039"/>
                    <a:gd name="connsiteX638" fmla="*/ 583455 w 832844"/>
                    <a:gd name="connsiteY638" fmla="*/ 659125 h 736039"/>
                    <a:gd name="connsiteX639" fmla="*/ 582406 w 832844"/>
                    <a:gd name="connsiteY639" fmla="*/ 656672 h 736039"/>
                    <a:gd name="connsiteX640" fmla="*/ 579066 w 832844"/>
                    <a:gd name="connsiteY640" fmla="*/ 648850 h 736039"/>
                    <a:gd name="connsiteX641" fmla="*/ 578030 w 832844"/>
                    <a:gd name="connsiteY641" fmla="*/ 646409 h 736039"/>
                    <a:gd name="connsiteX642" fmla="*/ 577615 w 832844"/>
                    <a:gd name="connsiteY642" fmla="*/ 645421 h 736039"/>
                    <a:gd name="connsiteX643" fmla="*/ 575409 w 832844"/>
                    <a:gd name="connsiteY643" fmla="*/ 640735 h 736039"/>
                    <a:gd name="connsiteX644" fmla="*/ 574531 w 832844"/>
                    <a:gd name="connsiteY644" fmla="*/ 638856 h 736039"/>
                    <a:gd name="connsiteX645" fmla="*/ 573848 w 832844"/>
                    <a:gd name="connsiteY645" fmla="*/ 636818 h 736039"/>
                    <a:gd name="connsiteX646" fmla="*/ 573665 w 832844"/>
                    <a:gd name="connsiteY646" fmla="*/ 636305 h 736039"/>
                    <a:gd name="connsiteX647" fmla="*/ 572983 w 832844"/>
                    <a:gd name="connsiteY647" fmla="*/ 634267 h 736039"/>
                    <a:gd name="connsiteX648" fmla="*/ 572288 w 832844"/>
                    <a:gd name="connsiteY648" fmla="*/ 632230 h 736039"/>
                    <a:gd name="connsiteX649" fmla="*/ 571995 w 832844"/>
                    <a:gd name="connsiteY649" fmla="*/ 631217 h 736039"/>
                    <a:gd name="connsiteX650" fmla="*/ 570703 w 832844"/>
                    <a:gd name="connsiteY650" fmla="*/ 626665 h 736039"/>
                    <a:gd name="connsiteX651" fmla="*/ 570557 w 832844"/>
                    <a:gd name="connsiteY651" fmla="*/ 626153 h 736039"/>
                    <a:gd name="connsiteX652" fmla="*/ 568460 w 832844"/>
                    <a:gd name="connsiteY652" fmla="*/ 619160 h 736039"/>
                    <a:gd name="connsiteX653" fmla="*/ 568179 w 832844"/>
                    <a:gd name="connsiteY653" fmla="*/ 618221 h 736039"/>
                    <a:gd name="connsiteX654" fmla="*/ 567619 w 832844"/>
                    <a:gd name="connsiteY654" fmla="*/ 616342 h 736039"/>
                    <a:gd name="connsiteX655" fmla="*/ 566436 w 832844"/>
                    <a:gd name="connsiteY655" fmla="*/ 614963 h 736039"/>
                    <a:gd name="connsiteX656" fmla="*/ 563449 w 832844"/>
                    <a:gd name="connsiteY656" fmla="*/ 611436 h 736039"/>
                    <a:gd name="connsiteX657" fmla="*/ 562657 w 832844"/>
                    <a:gd name="connsiteY657" fmla="*/ 610521 h 736039"/>
                    <a:gd name="connsiteX658" fmla="*/ 561474 w 832844"/>
                    <a:gd name="connsiteY658" fmla="*/ 609557 h 736039"/>
                    <a:gd name="connsiteX659" fmla="*/ 558597 w 832844"/>
                    <a:gd name="connsiteY659" fmla="*/ 607202 h 736039"/>
                    <a:gd name="connsiteX660" fmla="*/ 557939 w 832844"/>
                    <a:gd name="connsiteY660" fmla="*/ 606665 h 736039"/>
                    <a:gd name="connsiteX661" fmla="*/ 557195 w 832844"/>
                    <a:gd name="connsiteY661" fmla="*/ 606176 h 736039"/>
                    <a:gd name="connsiteX662" fmla="*/ 555074 w 832844"/>
                    <a:gd name="connsiteY662" fmla="*/ 604810 h 736039"/>
                    <a:gd name="connsiteX663" fmla="*/ 553879 w 832844"/>
                    <a:gd name="connsiteY663" fmla="*/ 604041 h 736039"/>
                    <a:gd name="connsiteX664" fmla="*/ 552709 w 832844"/>
                    <a:gd name="connsiteY664" fmla="*/ 603565 h 736039"/>
                    <a:gd name="connsiteX665" fmla="*/ 551417 w 832844"/>
                    <a:gd name="connsiteY665" fmla="*/ 603028 h 736039"/>
                    <a:gd name="connsiteX666" fmla="*/ 549003 w 832844"/>
                    <a:gd name="connsiteY666" fmla="*/ 602040 h 736039"/>
                    <a:gd name="connsiteX667" fmla="*/ 547540 w 832844"/>
                    <a:gd name="connsiteY667" fmla="*/ 601442 h 736039"/>
                    <a:gd name="connsiteX668" fmla="*/ 546077 w 832844"/>
                    <a:gd name="connsiteY668" fmla="*/ 601259 h 736039"/>
                    <a:gd name="connsiteX669" fmla="*/ 542688 w 832844"/>
                    <a:gd name="connsiteY669" fmla="*/ 600832 h 736039"/>
                    <a:gd name="connsiteX670" fmla="*/ 540762 w 832844"/>
                    <a:gd name="connsiteY670" fmla="*/ 600588 h 736039"/>
                    <a:gd name="connsiteX671" fmla="*/ 539372 w 832844"/>
                    <a:gd name="connsiteY671" fmla="*/ 600417 h 736039"/>
                    <a:gd name="connsiteX672" fmla="*/ 537921 w 832844"/>
                    <a:gd name="connsiteY672" fmla="*/ 600453 h 736039"/>
                    <a:gd name="connsiteX673" fmla="*/ 533496 w 832844"/>
                    <a:gd name="connsiteY673" fmla="*/ 600588 h 736039"/>
                    <a:gd name="connsiteX674" fmla="*/ 532021 w 832844"/>
                    <a:gd name="connsiteY674" fmla="*/ 600624 h 736039"/>
                    <a:gd name="connsiteX675" fmla="*/ 529766 w 832844"/>
                    <a:gd name="connsiteY675" fmla="*/ 601076 h 736039"/>
                    <a:gd name="connsiteX676" fmla="*/ 528864 w 832844"/>
                    <a:gd name="connsiteY676" fmla="*/ 601259 h 736039"/>
                    <a:gd name="connsiteX677" fmla="*/ 524329 w 832844"/>
                    <a:gd name="connsiteY677" fmla="*/ 602162 h 736039"/>
                    <a:gd name="connsiteX678" fmla="*/ 522512 w 832844"/>
                    <a:gd name="connsiteY678" fmla="*/ 602516 h 736039"/>
                    <a:gd name="connsiteX679" fmla="*/ 520598 w 832844"/>
                    <a:gd name="connsiteY679" fmla="*/ 602833 h 736039"/>
                    <a:gd name="connsiteX680" fmla="*/ 517721 w 832844"/>
                    <a:gd name="connsiteY680" fmla="*/ 603309 h 736039"/>
                    <a:gd name="connsiteX681" fmla="*/ 516124 w 832844"/>
                    <a:gd name="connsiteY681" fmla="*/ 603333 h 736039"/>
                    <a:gd name="connsiteX682" fmla="*/ 513320 w 832844"/>
                    <a:gd name="connsiteY682" fmla="*/ 603394 h 736039"/>
                    <a:gd name="connsiteX683" fmla="*/ 511260 w 832844"/>
                    <a:gd name="connsiteY683" fmla="*/ 603712 h 736039"/>
                    <a:gd name="connsiteX684" fmla="*/ 509955 w 832844"/>
                    <a:gd name="connsiteY684" fmla="*/ 603919 h 736039"/>
                    <a:gd name="connsiteX685" fmla="*/ 508675 w 832844"/>
                    <a:gd name="connsiteY685" fmla="*/ 604114 h 736039"/>
                    <a:gd name="connsiteX686" fmla="*/ 507688 w 832844"/>
                    <a:gd name="connsiteY686" fmla="*/ 604041 h 736039"/>
                    <a:gd name="connsiteX687" fmla="*/ 504006 w 832844"/>
                    <a:gd name="connsiteY687" fmla="*/ 603785 h 736039"/>
                    <a:gd name="connsiteX688" fmla="*/ 502629 w 832844"/>
                    <a:gd name="connsiteY688" fmla="*/ 603675 h 736039"/>
                    <a:gd name="connsiteX689" fmla="*/ 501592 w 832844"/>
                    <a:gd name="connsiteY689" fmla="*/ 602760 h 736039"/>
                    <a:gd name="connsiteX690" fmla="*/ 500361 w 832844"/>
                    <a:gd name="connsiteY690" fmla="*/ 601674 h 736039"/>
                    <a:gd name="connsiteX691" fmla="*/ 499191 w 832844"/>
                    <a:gd name="connsiteY691" fmla="*/ 600649 h 736039"/>
                    <a:gd name="connsiteX692" fmla="*/ 498935 w 832844"/>
                    <a:gd name="connsiteY692" fmla="*/ 598684 h 736039"/>
                    <a:gd name="connsiteX693" fmla="*/ 498618 w 832844"/>
                    <a:gd name="connsiteY693" fmla="*/ 596195 h 736039"/>
                    <a:gd name="connsiteX694" fmla="*/ 498472 w 832844"/>
                    <a:gd name="connsiteY694" fmla="*/ 593791 h 736039"/>
                    <a:gd name="connsiteX695" fmla="*/ 498362 w 832844"/>
                    <a:gd name="connsiteY695" fmla="*/ 591753 h 736039"/>
                    <a:gd name="connsiteX696" fmla="*/ 498325 w 832844"/>
                    <a:gd name="connsiteY696" fmla="*/ 589129 h 736039"/>
                    <a:gd name="connsiteX697" fmla="*/ 498301 w 832844"/>
                    <a:gd name="connsiteY697" fmla="*/ 587030 h 736039"/>
                    <a:gd name="connsiteX698" fmla="*/ 497691 w 832844"/>
                    <a:gd name="connsiteY698" fmla="*/ 585590 h 736039"/>
                    <a:gd name="connsiteX699" fmla="*/ 496984 w 832844"/>
                    <a:gd name="connsiteY699" fmla="*/ 583906 h 736039"/>
                    <a:gd name="connsiteX700" fmla="*/ 496619 w 832844"/>
                    <a:gd name="connsiteY700" fmla="*/ 583003 h 736039"/>
                    <a:gd name="connsiteX701" fmla="*/ 496033 w 832844"/>
                    <a:gd name="connsiteY701" fmla="*/ 582259 h 736039"/>
                    <a:gd name="connsiteX702" fmla="*/ 494887 w 832844"/>
                    <a:gd name="connsiteY702" fmla="*/ 580782 h 736039"/>
                    <a:gd name="connsiteX703" fmla="*/ 494022 w 832844"/>
                    <a:gd name="connsiteY703" fmla="*/ 579660 h 736039"/>
                    <a:gd name="connsiteX704" fmla="*/ 492937 w 832844"/>
                    <a:gd name="connsiteY704" fmla="*/ 579074 h 736039"/>
                    <a:gd name="connsiteX705" fmla="*/ 489840 w 832844"/>
                    <a:gd name="connsiteY705" fmla="*/ 577378 h 736039"/>
                    <a:gd name="connsiteX706" fmla="*/ 488987 w 832844"/>
                    <a:gd name="connsiteY706" fmla="*/ 576914 h 736039"/>
                    <a:gd name="connsiteX707" fmla="*/ 488061 w 832844"/>
                    <a:gd name="connsiteY707" fmla="*/ 576719 h 736039"/>
                    <a:gd name="connsiteX708" fmla="*/ 484964 w 832844"/>
                    <a:gd name="connsiteY708" fmla="*/ 576097 h 736039"/>
                    <a:gd name="connsiteX709" fmla="*/ 483842 w 832844"/>
                    <a:gd name="connsiteY709" fmla="*/ 575865 h 736039"/>
                    <a:gd name="connsiteX710" fmla="*/ 482575 w 832844"/>
                    <a:gd name="connsiteY710" fmla="*/ 576035 h 736039"/>
                    <a:gd name="connsiteX711" fmla="*/ 478844 w 832844"/>
                    <a:gd name="connsiteY711" fmla="*/ 576560 h 736039"/>
                    <a:gd name="connsiteX712" fmla="*/ 478344 w 832844"/>
                    <a:gd name="connsiteY712" fmla="*/ 576694 h 736039"/>
                    <a:gd name="connsiteX713" fmla="*/ 475894 w 832844"/>
                    <a:gd name="connsiteY713" fmla="*/ 577329 h 736039"/>
                    <a:gd name="connsiteX714" fmla="*/ 474919 w 832844"/>
                    <a:gd name="connsiteY714" fmla="*/ 577585 h 736039"/>
                    <a:gd name="connsiteX715" fmla="*/ 473919 w 832844"/>
                    <a:gd name="connsiteY715" fmla="*/ 577622 h 736039"/>
                    <a:gd name="connsiteX716" fmla="*/ 469957 w 832844"/>
                    <a:gd name="connsiteY716" fmla="*/ 577732 h 736039"/>
                    <a:gd name="connsiteX717" fmla="*/ 468628 w 832844"/>
                    <a:gd name="connsiteY717" fmla="*/ 577768 h 736039"/>
                    <a:gd name="connsiteX718" fmla="*/ 467592 w 832844"/>
                    <a:gd name="connsiteY718" fmla="*/ 577463 h 736039"/>
                    <a:gd name="connsiteX719" fmla="*/ 462521 w 832844"/>
                    <a:gd name="connsiteY719" fmla="*/ 575950 h 736039"/>
                    <a:gd name="connsiteX720" fmla="*/ 457729 w 832844"/>
                    <a:gd name="connsiteY720" fmla="*/ 573143 h 736039"/>
                    <a:gd name="connsiteX721" fmla="*/ 456705 w 832844"/>
                    <a:gd name="connsiteY721" fmla="*/ 572545 h 736039"/>
                    <a:gd name="connsiteX722" fmla="*/ 455474 w 832844"/>
                    <a:gd name="connsiteY722" fmla="*/ 572265 h 736039"/>
                    <a:gd name="connsiteX723" fmla="*/ 451927 w 832844"/>
                    <a:gd name="connsiteY723" fmla="*/ 571496 h 736039"/>
                    <a:gd name="connsiteX724" fmla="*/ 451451 w 832844"/>
                    <a:gd name="connsiteY724" fmla="*/ 571386 h 736039"/>
                    <a:gd name="connsiteX725" fmla="*/ 450988 w 832844"/>
                    <a:gd name="connsiteY725" fmla="*/ 571374 h 736039"/>
                    <a:gd name="connsiteX726" fmla="*/ 449598 w 832844"/>
                    <a:gd name="connsiteY726" fmla="*/ 571337 h 736039"/>
                    <a:gd name="connsiteX727" fmla="*/ 448208 w 832844"/>
                    <a:gd name="connsiteY727" fmla="*/ 571313 h 736039"/>
                    <a:gd name="connsiteX728" fmla="*/ 445173 w 832844"/>
                    <a:gd name="connsiteY728" fmla="*/ 572228 h 736039"/>
                    <a:gd name="connsiteX729" fmla="*/ 443405 w 832844"/>
                    <a:gd name="connsiteY729" fmla="*/ 573607 h 736039"/>
                    <a:gd name="connsiteX730" fmla="*/ 441930 w 832844"/>
                    <a:gd name="connsiteY730" fmla="*/ 574754 h 736039"/>
                    <a:gd name="connsiteX731" fmla="*/ 438894 w 832844"/>
                    <a:gd name="connsiteY731" fmla="*/ 576011 h 736039"/>
                    <a:gd name="connsiteX732" fmla="*/ 438322 w 832844"/>
                    <a:gd name="connsiteY732" fmla="*/ 576243 h 736039"/>
                    <a:gd name="connsiteX733" fmla="*/ 436700 w 832844"/>
                    <a:gd name="connsiteY733" fmla="*/ 575926 h 736039"/>
                    <a:gd name="connsiteX734" fmla="*/ 435225 w 832844"/>
                    <a:gd name="connsiteY734" fmla="*/ 575633 h 736039"/>
                    <a:gd name="connsiteX735" fmla="*/ 433872 w 832844"/>
                    <a:gd name="connsiteY735" fmla="*/ 575364 h 736039"/>
                    <a:gd name="connsiteX736" fmla="*/ 431909 w 832844"/>
                    <a:gd name="connsiteY736" fmla="*/ 574046 h 736039"/>
                    <a:gd name="connsiteX737" fmla="*/ 429239 w 832844"/>
                    <a:gd name="connsiteY737" fmla="*/ 572265 h 736039"/>
                    <a:gd name="connsiteX738" fmla="*/ 427532 w 832844"/>
                    <a:gd name="connsiteY738" fmla="*/ 572143 h 736039"/>
                    <a:gd name="connsiteX739" fmla="*/ 423375 w 832844"/>
                    <a:gd name="connsiteY739" fmla="*/ 571850 h 736039"/>
                    <a:gd name="connsiteX740" fmla="*/ 421827 w 832844"/>
                    <a:gd name="connsiteY740" fmla="*/ 571740 h 736039"/>
                    <a:gd name="connsiteX741" fmla="*/ 420352 w 832844"/>
                    <a:gd name="connsiteY741" fmla="*/ 572558 h 736039"/>
                    <a:gd name="connsiteX742" fmla="*/ 415854 w 832844"/>
                    <a:gd name="connsiteY742" fmla="*/ 575047 h 736039"/>
                    <a:gd name="connsiteX743" fmla="*/ 415000 w 832844"/>
                    <a:gd name="connsiteY743" fmla="*/ 575523 h 736039"/>
                    <a:gd name="connsiteX744" fmla="*/ 414366 w 832844"/>
                    <a:gd name="connsiteY744" fmla="*/ 576097 h 736039"/>
                    <a:gd name="connsiteX745" fmla="*/ 411160 w 832844"/>
                    <a:gd name="connsiteY745" fmla="*/ 578964 h 736039"/>
                    <a:gd name="connsiteX746" fmla="*/ 410063 w 832844"/>
                    <a:gd name="connsiteY746" fmla="*/ 579940 h 736039"/>
                    <a:gd name="connsiteX747" fmla="*/ 409441 w 832844"/>
                    <a:gd name="connsiteY747" fmla="*/ 581490 h 736039"/>
                    <a:gd name="connsiteX748" fmla="*/ 409210 w 832844"/>
                    <a:gd name="connsiteY748" fmla="*/ 582051 h 736039"/>
                    <a:gd name="connsiteX749" fmla="*/ 408307 w 832844"/>
                    <a:gd name="connsiteY749" fmla="*/ 584297 h 736039"/>
                    <a:gd name="connsiteX750" fmla="*/ 407942 w 832844"/>
                    <a:gd name="connsiteY750" fmla="*/ 585212 h 736039"/>
                    <a:gd name="connsiteX751" fmla="*/ 407722 w 832844"/>
                    <a:gd name="connsiteY751" fmla="*/ 586286 h 736039"/>
                    <a:gd name="connsiteX752" fmla="*/ 407588 w 832844"/>
                    <a:gd name="connsiteY752" fmla="*/ 586945 h 736039"/>
                    <a:gd name="connsiteX753" fmla="*/ 407296 w 832844"/>
                    <a:gd name="connsiteY753" fmla="*/ 588373 h 736039"/>
                    <a:gd name="connsiteX754" fmla="*/ 407100 w 832844"/>
                    <a:gd name="connsiteY754" fmla="*/ 589337 h 736039"/>
                    <a:gd name="connsiteX755" fmla="*/ 407027 w 832844"/>
                    <a:gd name="connsiteY755" fmla="*/ 590191 h 736039"/>
                    <a:gd name="connsiteX756" fmla="*/ 406588 w 832844"/>
                    <a:gd name="connsiteY756" fmla="*/ 595511 h 736039"/>
                    <a:gd name="connsiteX757" fmla="*/ 406454 w 832844"/>
                    <a:gd name="connsiteY757" fmla="*/ 597061 h 736039"/>
                    <a:gd name="connsiteX758" fmla="*/ 406686 w 832844"/>
                    <a:gd name="connsiteY758" fmla="*/ 598952 h 736039"/>
                    <a:gd name="connsiteX759" fmla="*/ 407015 w 832844"/>
                    <a:gd name="connsiteY759" fmla="*/ 601686 h 736039"/>
                    <a:gd name="connsiteX760" fmla="*/ 407625 w 832844"/>
                    <a:gd name="connsiteY760" fmla="*/ 603882 h 736039"/>
                    <a:gd name="connsiteX761" fmla="*/ 407978 w 832844"/>
                    <a:gd name="connsiteY761" fmla="*/ 605176 h 736039"/>
                    <a:gd name="connsiteX762" fmla="*/ 408588 w 832844"/>
                    <a:gd name="connsiteY762" fmla="*/ 607409 h 736039"/>
                    <a:gd name="connsiteX763" fmla="*/ 408368 w 832844"/>
                    <a:gd name="connsiteY763" fmla="*/ 608947 h 736039"/>
                    <a:gd name="connsiteX764" fmla="*/ 407869 w 832844"/>
                    <a:gd name="connsiteY764" fmla="*/ 612656 h 736039"/>
                    <a:gd name="connsiteX765" fmla="*/ 407673 w 832844"/>
                    <a:gd name="connsiteY765" fmla="*/ 613974 h 736039"/>
                    <a:gd name="connsiteX766" fmla="*/ 407052 w 832844"/>
                    <a:gd name="connsiteY766" fmla="*/ 615048 h 736039"/>
                    <a:gd name="connsiteX767" fmla="*/ 405760 w 832844"/>
                    <a:gd name="connsiteY767" fmla="*/ 617244 h 736039"/>
                    <a:gd name="connsiteX768" fmla="*/ 405113 w 832844"/>
                    <a:gd name="connsiteY768" fmla="*/ 618343 h 736039"/>
                    <a:gd name="connsiteX769" fmla="*/ 404102 w 832844"/>
                    <a:gd name="connsiteY769" fmla="*/ 619002 h 736039"/>
                    <a:gd name="connsiteX770" fmla="*/ 403041 w 832844"/>
                    <a:gd name="connsiteY770" fmla="*/ 619685 h 736039"/>
                    <a:gd name="connsiteX771" fmla="*/ 401590 w 832844"/>
                    <a:gd name="connsiteY771" fmla="*/ 620612 h 736039"/>
                    <a:gd name="connsiteX772" fmla="*/ 400859 w 832844"/>
                    <a:gd name="connsiteY772" fmla="*/ 621076 h 736039"/>
                    <a:gd name="connsiteX773" fmla="*/ 400164 w 832844"/>
                    <a:gd name="connsiteY773" fmla="*/ 621198 h 736039"/>
                    <a:gd name="connsiteX774" fmla="*/ 397896 w 832844"/>
                    <a:gd name="connsiteY774" fmla="*/ 621552 h 736039"/>
                    <a:gd name="connsiteX775" fmla="*/ 396872 w 832844"/>
                    <a:gd name="connsiteY775" fmla="*/ 621723 h 736039"/>
                    <a:gd name="connsiteX776" fmla="*/ 395970 w 832844"/>
                    <a:gd name="connsiteY776" fmla="*/ 621479 h 736039"/>
                    <a:gd name="connsiteX777" fmla="*/ 392364 w 832844"/>
                    <a:gd name="connsiteY777" fmla="*/ 620539 h 736039"/>
                    <a:gd name="connsiteX778" fmla="*/ 390973 w 832844"/>
                    <a:gd name="connsiteY778" fmla="*/ 620173 h 736039"/>
                    <a:gd name="connsiteX779" fmla="*/ 390145 w 832844"/>
                    <a:gd name="connsiteY779" fmla="*/ 618806 h 736039"/>
                    <a:gd name="connsiteX780" fmla="*/ 388459 w 832844"/>
                    <a:gd name="connsiteY780" fmla="*/ 616024 h 736039"/>
                    <a:gd name="connsiteX781" fmla="*/ 388044 w 832844"/>
                    <a:gd name="connsiteY781" fmla="*/ 615341 h 736039"/>
                    <a:gd name="connsiteX782" fmla="*/ 387918 w 832844"/>
                    <a:gd name="connsiteY782" fmla="*/ 614096 h 736039"/>
                    <a:gd name="connsiteX783" fmla="*/ 387828 w 832844"/>
                    <a:gd name="connsiteY783" fmla="*/ 612644 h 736039"/>
                    <a:gd name="connsiteX784" fmla="*/ 387697 w 832844"/>
                    <a:gd name="connsiteY784" fmla="*/ 610570 h 736039"/>
                    <a:gd name="connsiteX785" fmla="*/ 388481 w 832844"/>
                    <a:gd name="connsiteY785" fmla="*/ 608080 h 736039"/>
                    <a:gd name="connsiteX786" fmla="*/ 389192 w 832844"/>
                    <a:gd name="connsiteY786" fmla="*/ 605810 h 736039"/>
                    <a:gd name="connsiteX787" fmla="*/ 389583 w 832844"/>
                    <a:gd name="connsiteY787" fmla="*/ 604566 h 736039"/>
                    <a:gd name="connsiteX788" fmla="*/ 391056 w 832844"/>
                    <a:gd name="connsiteY788" fmla="*/ 600136 h 736039"/>
                    <a:gd name="connsiteX789" fmla="*/ 391463 w 832844"/>
                    <a:gd name="connsiteY789" fmla="*/ 598843 h 736039"/>
                    <a:gd name="connsiteX790" fmla="*/ 392464 w 832844"/>
                    <a:gd name="connsiteY790" fmla="*/ 594547 h 736039"/>
                    <a:gd name="connsiteX791" fmla="*/ 392801 w 832844"/>
                    <a:gd name="connsiteY791" fmla="*/ 593071 h 736039"/>
                    <a:gd name="connsiteX792" fmla="*/ 392325 w 832844"/>
                    <a:gd name="connsiteY792" fmla="*/ 590411 h 736039"/>
                    <a:gd name="connsiteX793" fmla="*/ 392056 w 832844"/>
                    <a:gd name="connsiteY793" fmla="*/ 589922 h 736039"/>
                    <a:gd name="connsiteX794" fmla="*/ 391533 w 832844"/>
                    <a:gd name="connsiteY794" fmla="*/ 588946 h 736039"/>
                    <a:gd name="connsiteX795" fmla="*/ 391005 w 832844"/>
                    <a:gd name="connsiteY795" fmla="*/ 587970 h 736039"/>
                    <a:gd name="connsiteX796" fmla="*/ 390457 w 832844"/>
                    <a:gd name="connsiteY796" fmla="*/ 587396 h 736039"/>
                    <a:gd name="connsiteX797" fmla="*/ 389428 w 832844"/>
                    <a:gd name="connsiteY797" fmla="*/ 586335 h 736039"/>
                    <a:gd name="connsiteX798" fmla="*/ 388698 w 832844"/>
                    <a:gd name="connsiteY798" fmla="*/ 585566 h 736039"/>
                    <a:gd name="connsiteX799" fmla="*/ 387846 w 832844"/>
                    <a:gd name="connsiteY799" fmla="*/ 585200 h 736039"/>
                    <a:gd name="connsiteX800" fmla="*/ 385423 w 832844"/>
                    <a:gd name="connsiteY800" fmla="*/ 584138 h 736039"/>
                    <a:gd name="connsiteX801" fmla="*/ 384536 w 832844"/>
                    <a:gd name="connsiteY801" fmla="*/ 583748 h 736039"/>
                    <a:gd name="connsiteX802" fmla="*/ 383294 w 832844"/>
                    <a:gd name="connsiteY802" fmla="*/ 583589 h 736039"/>
                    <a:gd name="connsiteX803" fmla="*/ 382448 w 832844"/>
                    <a:gd name="connsiteY803" fmla="*/ 583491 h 736039"/>
                    <a:gd name="connsiteX804" fmla="*/ 380148 w 832844"/>
                    <a:gd name="connsiteY804" fmla="*/ 583199 h 736039"/>
                    <a:gd name="connsiteX805" fmla="*/ 379570 w 832844"/>
                    <a:gd name="connsiteY805" fmla="*/ 583125 h 736039"/>
                    <a:gd name="connsiteX806" fmla="*/ 378691 w 832844"/>
                    <a:gd name="connsiteY806" fmla="*/ 583101 h 736039"/>
                    <a:gd name="connsiteX807" fmla="*/ 376179 w 832844"/>
                    <a:gd name="connsiteY807" fmla="*/ 583028 h 736039"/>
                    <a:gd name="connsiteX808" fmla="*/ 372976 w 832844"/>
                    <a:gd name="connsiteY808" fmla="*/ 582942 h 736039"/>
                    <a:gd name="connsiteX809" fmla="*/ 371142 w 832844"/>
                    <a:gd name="connsiteY809" fmla="*/ 582893 h 736039"/>
                    <a:gd name="connsiteX810" fmla="*/ 368269 w 832844"/>
                    <a:gd name="connsiteY810" fmla="*/ 583040 h 736039"/>
                    <a:gd name="connsiteX811" fmla="*/ 360602 w 832844"/>
                    <a:gd name="connsiteY811" fmla="*/ 583430 h 736039"/>
                    <a:gd name="connsiteX812" fmla="*/ 358208 w 832844"/>
                    <a:gd name="connsiteY812" fmla="*/ 583552 h 736039"/>
                    <a:gd name="connsiteX813" fmla="*/ 356753 w 832844"/>
                    <a:gd name="connsiteY813" fmla="*/ 583735 h 736039"/>
                    <a:gd name="connsiteX814" fmla="*/ 354815 w 832844"/>
                    <a:gd name="connsiteY814" fmla="*/ 583980 h 736039"/>
                    <a:gd name="connsiteX815" fmla="*/ 354330 w 832844"/>
                    <a:gd name="connsiteY815" fmla="*/ 584041 h 736039"/>
                    <a:gd name="connsiteX816" fmla="*/ 342430 w 832844"/>
                    <a:gd name="connsiteY816" fmla="*/ 585517 h 736039"/>
                    <a:gd name="connsiteX817" fmla="*/ 340534 w 832844"/>
                    <a:gd name="connsiteY817" fmla="*/ 585749 h 736039"/>
                    <a:gd name="connsiteX818" fmla="*/ 339113 w 832844"/>
                    <a:gd name="connsiteY818" fmla="*/ 585944 h 736039"/>
                    <a:gd name="connsiteX819" fmla="*/ 329627 w 832844"/>
                    <a:gd name="connsiteY819" fmla="*/ 587311 h 736039"/>
                    <a:gd name="connsiteX820" fmla="*/ 326782 w 832844"/>
                    <a:gd name="connsiteY820" fmla="*/ 587726 h 736039"/>
                    <a:gd name="connsiteX821" fmla="*/ 326305 w 832844"/>
                    <a:gd name="connsiteY821" fmla="*/ 587787 h 736039"/>
                    <a:gd name="connsiteX822" fmla="*/ 324397 w 832844"/>
                    <a:gd name="connsiteY822" fmla="*/ 588116 h 736039"/>
                    <a:gd name="connsiteX823" fmla="*/ 317713 w 832844"/>
                    <a:gd name="connsiteY823" fmla="*/ 589276 h 736039"/>
                    <a:gd name="connsiteX824" fmla="*/ 315337 w 832844"/>
                    <a:gd name="connsiteY824" fmla="*/ 589678 h 736039"/>
                    <a:gd name="connsiteX825" fmla="*/ 312980 w 832844"/>
                    <a:gd name="connsiteY825" fmla="*/ 589849 h 736039"/>
                    <a:gd name="connsiteX826" fmla="*/ 310624 w 832844"/>
                    <a:gd name="connsiteY826" fmla="*/ 590020 h 736039"/>
                    <a:gd name="connsiteX827" fmla="*/ 310142 w 832844"/>
                    <a:gd name="connsiteY827" fmla="*/ 590044 h 736039"/>
                    <a:gd name="connsiteX828" fmla="*/ 305808 w 832844"/>
                    <a:gd name="connsiteY828" fmla="*/ 590349 h 736039"/>
                    <a:gd name="connsiteX829" fmla="*/ 305327 w 832844"/>
                    <a:gd name="connsiteY829" fmla="*/ 590386 h 736039"/>
                    <a:gd name="connsiteX830" fmla="*/ 302937 w 832844"/>
                    <a:gd name="connsiteY830" fmla="*/ 590520 h 736039"/>
                    <a:gd name="connsiteX831" fmla="*/ 294337 w 832844"/>
                    <a:gd name="connsiteY831" fmla="*/ 590984 h 736039"/>
                    <a:gd name="connsiteX832" fmla="*/ 291472 w 832844"/>
                    <a:gd name="connsiteY832" fmla="*/ 591143 h 736039"/>
                    <a:gd name="connsiteX833" fmla="*/ 289074 w 832844"/>
                    <a:gd name="connsiteY833" fmla="*/ 591448 h 736039"/>
                    <a:gd name="connsiteX834" fmla="*/ 281886 w 832844"/>
                    <a:gd name="connsiteY834" fmla="*/ 592363 h 736039"/>
                    <a:gd name="connsiteX835" fmla="*/ 280449 w 832844"/>
                    <a:gd name="connsiteY835" fmla="*/ 592558 h 736039"/>
                    <a:gd name="connsiteX836" fmla="*/ 279419 w 832844"/>
                    <a:gd name="connsiteY836" fmla="*/ 592692 h 736039"/>
                    <a:gd name="connsiteX837" fmla="*/ 278392 w 832844"/>
                    <a:gd name="connsiteY837" fmla="*/ 592900 h 736039"/>
                    <a:gd name="connsiteX838" fmla="*/ 274589 w 832844"/>
                    <a:gd name="connsiteY838" fmla="*/ 593730 h 736039"/>
                    <a:gd name="connsiteX839" fmla="*/ 273161 w 832844"/>
                    <a:gd name="connsiteY839" fmla="*/ 594047 h 736039"/>
                    <a:gd name="connsiteX840" fmla="*/ 271870 w 832844"/>
                    <a:gd name="connsiteY840" fmla="*/ 594620 h 736039"/>
                    <a:gd name="connsiteX841" fmla="*/ 268860 w 832844"/>
                    <a:gd name="connsiteY841" fmla="*/ 595951 h 736039"/>
                    <a:gd name="connsiteX842" fmla="*/ 268334 w 832844"/>
                    <a:gd name="connsiteY842" fmla="*/ 596219 h 736039"/>
                    <a:gd name="connsiteX843" fmla="*/ 264719 w 832844"/>
                    <a:gd name="connsiteY843" fmla="*/ 597854 h 736039"/>
                    <a:gd name="connsiteX844" fmla="*/ 260645 w 832844"/>
                    <a:gd name="connsiteY844" fmla="*/ 602223 h 736039"/>
                    <a:gd name="connsiteX845" fmla="*/ 260266 w 832844"/>
                    <a:gd name="connsiteY845" fmla="*/ 602613 h 736039"/>
                    <a:gd name="connsiteX846" fmla="*/ 259594 w 832844"/>
                    <a:gd name="connsiteY846" fmla="*/ 603297 h 736039"/>
                    <a:gd name="connsiteX847" fmla="*/ 258923 w 832844"/>
                    <a:gd name="connsiteY847" fmla="*/ 603992 h 736039"/>
                    <a:gd name="connsiteX848" fmla="*/ 258313 w 832844"/>
                    <a:gd name="connsiteY848" fmla="*/ 604749 h 736039"/>
                    <a:gd name="connsiteX849" fmla="*/ 256180 w 832844"/>
                    <a:gd name="connsiteY849" fmla="*/ 607433 h 736039"/>
                    <a:gd name="connsiteX850" fmla="*/ 255266 w 832844"/>
                    <a:gd name="connsiteY850" fmla="*/ 608581 h 736039"/>
                    <a:gd name="connsiteX851" fmla="*/ 254437 w 832844"/>
                    <a:gd name="connsiteY851" fmla="*/ 609898 h 736039"/>
                    <a:gd name="connsiteX852" fmla="*/ 252232 w 832844"/>
                    <a:gd name="connsiteY852" fmla="*/ 613401 h 736039"/>
                    <a:gd name="connsiteX853" fmla="*/ 248598 w 832844"/>
                    <a:gd name="connsiteY853" fmla="*/ 619197 h 736039"/>
                    <a:gd name="connsiteX854" fmla="*/ 246362 w 832844"/>
                    <a:gd name="connsiteY854" fmla="*/ 622760 h 736039"/>
                    <a:gd name="connsiteX855" fmla="*/ 241835 w 832844"/>
                    <a:gd name="connsiteY855" fmla="*/ 629447 h 736039"/>
                    <a:gd name="connsiteX856" fmla="*/ 241195 w 832844"/>
                    <a:gd name="connsiteY856" fmla="*/ 630399 h 736039"/>
                    <a:gd name="connsiteX857" fmla="*/ 240853 w 832844"/>
                    <a:gd name="connsiteY857" fmla="*/ 631314 h 736039"/>
                    <a:gd name="connsiteX858" fmla="*/ 240062 w 832844"/>
                    <a:gd name="connsiteY858" fmla="*/ 633425 h 736039"/>
                    <a:gd name="connsiteX859" fmla="*/ 239503 w 832844"/>
                    <a:gd name="connsiteY859" fmla="*/ 634902 h 736039"/>
                    <a:gd name="connsiteX860" fmla="*/ 239665 w 832844"/>
                    <a:gd name="connsiteY860" fmla="*/ 636208 h 736039"/>
                    <a:gd name="connsiteX861" fmla="*/ 239929 w 832844"/>
                    <a:gd name="connsiteY861" fmla="*/ 638356 h 736039"/>
                    <a:gd name="connsiteX862" fmla="*/ 240070 w 832844"/>
                    <a:gd name="connsiteY862" fmla="*/ 639527 h 736039"/>
                    <a:gd name="connsiteX863" fmla="*/ 241996 w 832844"/>
                    <a:gd name="connsiteY863" fmla="*/ 642370 h 736039"/>
                    <a:gd name="connsiteX864" fmla="*/ 243507 w 832844"/>
                    <a:gd name="connsiteY864" fmla="*/ 642968 h 736039"/>
                    <a:gd name="connsiteX865" fmla="*/ 245410 w 832844"/>
                    <a:gd name="connsiteY865" fmla="*/ 643725 h 736039"/>
                    <a:gd name="connsiteX866" fmla="*/ 245992 w 832844"/>
                    <a:gd name="connsiteY866" fmla="*/ 643896 h 736039"/>
                    <a:gd name="connsiteX867" fmla="*/ 250123 w 832844"/>
                    <a:gd name="connsiteY867" fmla="*/ 644994 h 736039"/>
                    <a:gd name="connsiteX868" fmla="*/ 251021 w 832844"/>
                    <a:gd name="connsiteY868" fmla="*/ 645360 h 736039"/>
                    <a:gd name="connsiteX869" fmla="*/ 252841 w 832844"/>
                    <a:gd name="connsiteY869" fmla="*/ 646104 h 736039"/>
                    <a:gd name="connsiteX870" fmla="*/ 254148 w 832844"/>
                    <a:gd name="connsiteY870" fmla="*/ 646629 h 736039"/>
                    <a:gd name="connsiteX871" fmla="*/ 255362 w 832844"/>
                    <a:gd name="connsiteY871" fmla="*/ 647556 h 736039"/>
                    <a:gd name="connsiteX872" fmla="*/ 255763 w 832844"/>
                    <a:gd name="connsiteY872" fmla="*/ 647849 h 736039"/>
                    <a:gd name="connsiteX873" fmla="*/ 256973 w 832844"/>
                    <a:gd name="connsiteY873" fmla="*/ 648764 h 736039"/>
                    <a:gd name="connsiteX874" fmla="*/ 257670 w 832844"/>
                    <a:gd name="connsiteY874" fmla="*/ 649753 h 736039"/>
                    <a:gd name="connsiteX875" fmla="*/ 259162 w 832844"/>
                    <a:gd name="connsiteY875" fmla="*/ 651852 h 736039"/>
                    <a:gd name="connsiteX876" fmla="*/ 259882 w 832844"/>
                    <a:gd name="connsiteY876" fmla="*/ 652865 h 736039"/>
                    <a:gd name="connsiteX877" fmla="*/ 260135 w 832844"/>
                    <a:gd name="connsiteY877" fmla="*/ 653621 h 736039"/>
                    <a:gd name="connsiteX878" fmla="*/ 260473 w 832844"/>
                    <a:gd name="connsiteY878" fmla="*/ 654610 h 736039"/>
                    <a:gd name="connsiteX879" fmla="*/ 261668 w 832844"/>
                    <a:gd name="connsiteY879" fmla="*/ 658136 h 736039"/>
                    <a:gd name="connsiteX880" fmla="*/ 262566 w 832844"/>
                    <a:gd name="connsiteY880" fmla="*/ 660565 h 736039"/>
                    <a:gd name="connsiteX881" fmla="*/ 264364 w 832844"/>
                    <a:gd name="connsiteY881" fmla="*/ 665434 h 736039"/>
                    <a:gd name="connsiteX882" fmla="*/ 264903 w 832844"/>
                    <a:gd name="connsiteY882" fmla="*/ 666898 h 736039"/>
                    <a:gd name="connsiteX883" fmla="*/ 265443 w 832844"/>
                    <a:gd name="connsiteY883" fmla="*/ 668350 h 736039"/>
                    <a:gd name="connsiteX884" fmla="*/ 266359 w 832844"/>
                    <a:gd name="connsiteY884" fmla="*/ 670595 h 736039"/>
                    <a:gd name="connsiteX885" fmla="*/ 267091 w 832844"/>
                    <a:gd name="connsiteY885" fmla="*/ 672377 h 736039"/>
                    <a:gd name="connsiteX886" fmla="*/ 267791 w 832844"/>
                    <a:gd name="connsiteY886" fmla="*/ 674097 h 736039"/>
                    <a:gd name="connsiteX887" fmla="*/ 268316 w 832844"/>
                    <a:gd name="connsiteY887" fmla="*/ 675379 h 736039"/>
                    <a:gd name="connsiteX888" fmla="*/ 270991 w 832844"/>
                    <a:gd name="connsiteY888" fmla="*/ 681578 h 736039"/>
                    <a:gd name="connsiteX889" fmla="*/ 271668 w 832844"/>
                    <a:gd name="connsiteY889" fmla="*/ 683140 h 736039"/>
                    <a:gd name="connsiteX890" fmla="*/ 271808 w 832844"/>
                    <a:gd name="connsiteY890" fmla="*/ 683640 h 736039"/>
                    <a:gd name="connsiteX891" fmla="*/ 272154 w 832844"/>
                    <a:gd name="connsiteY891" fmla="*/ 685190 h 736039"/>
                    <a:gd name="connsiteX892" fmla="*/ 273880 w 832844"/>
                    <a:gd name="connsiteY892" fmla="*/ 692927 h 736039"/>
                    <a:gd name="connsiteX893" fmla="*/ 274225 w 832844"/>
                    <a:gd name="connsiteY893" fmla="*/ 694464 h 736039"/>
                    <a:gd name="connsiteX894" fmla="*/ 274208 w 832844"/>
                    <a:gd name="connsiteY894" fmla="*/ 696063 h 736039"/>
                    <a:gd name="connsiteX895" fmla="*/ 274167 w 832844"/>
                    <a:gd name="connsiteY895" fmla="*/ 700175 h 736039"/>
                    <a:gd name="connsiteX896" fmla="*/ 274162 w 832844"/>
                    <a:gd name="connsiteY896" fmla="*/ 700700 h 736039"/>
                    <a:gd name="connsiteX897" fmla="*/ 274152 w 832844"/>
                    <a:gd name="connsiteY897" fmla="*/ 701615 h 736039"/>
                    <a:gd name="connsiteX898" fmla="*/ 273763 w 832844"/>
                    <a:gd name="connsiteY898" fmla="*/ 702945 h 736039"/>
                    <a:gd name="connsiteX899" fmla="*/ 272339 w 832844"/>
                    <a:gd name="connsiteY899" fmla="*/ 707826 h 736039"/>
                    <a:gd name="connsiteX900" fmla="*/ 272027 w 832844"/>
                    <a:gd name="connsiteY900" fmla="*/ 708400 h 736039"/>
                    <a:gd name="connsiteX901" fmla="*/ 271564 w 832844"/>
                    <a:gd name="connsiteY901" fmla="*/ 709266 h 736039"/>
                    <a:gd name="connsiteX902" fmla="*/ 270756 w 832844"/>
                    <a:gd name="connsiteY902" fmla="*/ 710767 h 736039"/>
                    <a:gd name="connsiteX903" fmla="*/ 269840 w 832844"/>
                    <a:gd name="connsiteY903" fmla="*/ 711756 h 736039"/>
                    <a:gd name="connsiteX904" fmla="*/ 268259 w 832844"/>
                    <a:gd name="connsiteY904" fmla="*/ 713476 h 736039"/>
                    <a:gd name="connsiteX905" fmla="*/ 267347 w 832844"/>
                    <a:gd name="connsiteY905" fmla="*/ 714465 h 736039"/>
                    <a:gd name="connsiteX906" fmla="*/ 266433 w 832844"/>
                    <a:gd name="connsiteY906" fmla="*/ 715453 h 736039"/>
                    <a:gd name="connsiteX907" fmla="*/ 265172 w 832844"/>
                    <a:gd name="connsiteY907" fmla="*/ 716136 h 736039"/>
                    <a:gd name="connsiteX908" fmla="*/ 264335 w 832844"/>
                    <a:gd name="connsiteY908" fmla="*/ 716600 h 736039"/>
                    <a:gd name="connsiteX909" fmla="*/ 262204 w 832844"/>
                    <a:gd name="connsiteY909" fmla="*/ 717772 h 736039"/>
                    <a:gd name="connsiteX910" fmla="*/ 261724 w 832844"/>
                    <a:gd name="connsiteY910" fmla="*/ 717991 h 736039"/>
                    <a:gd name="connsiteX911" fmla="*/ 259162 w 832844"/>
                    <a:gd name="connsiteY911" fmla="*/ 719126 h 736039"/>
                    <a:gd name="connsiteX912" fmla="*/ 258267 w 832844"/>
                    <a:gd name="connsiteY912" fmla="*/ 719529 h 736039"/>
                    <a:gd name="connsiteX913" fmla="*/ 256922 w 832844"/>
                    <a:gd name="connsiteY913" fmla="*/ 720127 h 736039"/>
                    <a:gd name="connsiteX914" fmla="*/ 255584 w 832844"/>
                    <a:gd name="connsiteY914" fmla="*/ 720432 h 736039"/>
                    <a:gd name="connsiteX915" fmla="*/ 254249 w 832844"/>
                    <a:gd name="connsiteY915" fmla="*/ 720725 h 736039"/>
                    <a:gd name="connsiteX916" fmla="*/ 251892 w 832844"/>
                    <a:gd name="connsiteY916" fmla="*/ 721262 h 736039"/>
                    <a:gd name="connsiteX917" fmla="*/ 250404 w 832844"/>
                    <a:gd name="connsiteY917" fmla="*/ 721591 h 736039"/>
                    <a:gd name="connsiteX918" fmla="*/ 248666 w 832844"/>
                    <a:gd name="connsiteY918" fmla="*/ 721579 h 736039"/>
                    <a:gd name="connsiteX919" fmla="*/ 247797 w 832844"/>
                    <a:gd name="connsiteY919" fmla="*/ 721567 h 736039"/>
                    <a:gd name="connsiteX920" fmla="*/ 244043 w 832844"/>
                    <a:gd name="connsiteY920" fmla="*/ 721518 h 736039"/>
                    <a:gd name="connsiteX921" fmla="*/ 243104 w 832844"/>
                    <a:gd name="connsiteY921" fmla="*/ 721506 h 736039"/>
                    <a:gd name="connsiteX922" fmla="*/ 241737 w 832844"/>
                    <a:gd name="connsiteY922" fmla="*/ 721298 h 736039"/>
                    <a:gd name="connsiteX923" fmla="*/ 237862 w 832844"/>
                    <a:gd name="connsiteY923" fmla="*/ 720725 h 736039"/>
                    <a:gd name="connsiteX924" fmla="*/ 236726 w 832844"/>
                    <a:gd name="connsiteY924" fmla="*/ 720554 h 736039"/>
                    <a:gd name="connsiteX925" fmla="*/ 235308 w 832844"/>
                    <a:gd name="connsiteY925" fmla="*/ 720188 h 736039"/>
                    <a:gd name="connsiteX926" fmla="*/ 233417 w 832844"/>
                    <a:gd name="connsiteY926" fmla="*/ 719712 h 736039"/>
                    <a:gd name="connsiteX927" fmla="*/ 226799 w 832844"/>
                    <a:gd name="connsiteY927" fmla="*/ 718016 h 736039"/>
                    <a:gd name="connsiteX928" fmla="*/ 224439 w 832844"/>
                    <a:gd name="connsiteY928" fmla="*/ 717406 h 736039"/>
                    <a:gd name="connsiteX929" fmla="*/ 223514 w 832844"/>
                    <a:gd name="connsiteY929" fmla="*/ 717235 h 736039"/>
                    <a:gd name="connsiteX930" fmla="*/ 222132 w 832844"/>
                    <a:gd name="connsiteY930" fmla="*/ 716978 h 736039"/>
                    <a:gd name="connsiteX931" fmla="*/ 215222 w 832844"/>
                    <a:gd name="connsiteY931" fmla="*/ 715685 h 736039"/>
                    <a:gd name="connsiteX932" fmla="*/ 212704 w 832844"/>
                    <a:gd name="connsiteY932" fmla="*/ 714550 h 736039"/>
                    <a:gd name="connsiteX933" fmla="*/ 211079 w 832844"/>
                    <a:gd name="connsiteY933" fmla="*/ 713806 h 736039"/>
                    <a:gd name="connsiteX934" fmla="*/ 209281 w 832844"/>
                    <a:gd name="connsiteY934" fmla="*/ 713415 h 736039"/>
                    <a:gd name="connsiteX935" fmla="*/ 207050 w 832844"/>
                    <a:gd name="connsiteY935" fmla="*/ 712915 h 736039"/>
                    <a:gd name="connsiteX936" fmla="*/ 202963 w 832844"/>
                    <a:gd name="connsiteY936" fmla="*/ 712012 h 736039"/>
                    <a:gd name="connsiteX937" fmla="*/ 201600 w 832844"/>
                    <a:gd name="connsiteY937" fmla="*/ 711707 h 736039"/>
                    <a:gd name="connsiteX938" fmla="*/ 200193 w 832844"/>
                    <a:gd name="connsiteY938" fmla="*/ 711682 h 736039"/>
                    <a:gd name="connsiteX939" fmla="*/ 198308 w 832844"/>
                    <a:gd name="connsiteY939" fmla="*/ 711670 h 736039"/>
                    <a:gd name="connsiteX940" fmla="*/ 197223 w 832844"/>
                    <a:gd name="connsiteY940" fmla="*/ 711658 h 736039"/>
                    <a:gd name="connsiteX941" fmla="*/ 196737 w 832844"/>
                    <a:gd name="connsiteY941" fmla="*/ 711658 h 736039"/>
                    <a:gd name="connsiteX942" fmla="*/ 191359 w 832844"/>
                    <a:gd name="connsiteY942" fmla="*/ 711768 h 736039"/>
                    <a:gd name="connsiteX943" fmla="*/ 190382 w 832844"/>
                    <a:gd name="connsiteY943" fmla="*/ 711780 h 736039"/>
                    <a:gd name="connsiteX944" fmla="*/ 189134 w 832844"/>
                    <a:gd name="connsiteY944" fmla="*/ 711951 h 736039"/>
                    <a:gd name="connsiteX945" fmla="*/ 188306 w 832844"/>
                    <a:gd name="connsiteY945" fmla="*/ 712061 h 736039"/>
                    <a:gd name="connsiteX946" fmla="*/ 185472 w 832844"/>
                    <a:gd name="connsiteY946" fmla="*/ 712427 h 736039"/>
                    <a:gd name="connsiteX947" fmla="*/ 184605 w 832844"/>
                    <a:gd name="connsiteY947" fmla="*/ 712537 h 736039"/>
                    <a:gd name="connsiteX948" fmla="*/ 184020 w 832844"/>
                    <a:gd name="connsiteY948" fmla="*/ 712683 h 736039"/>
                    <a:gd name="connsiteX949" fmla="*/ 181472 w 832844"/>
                    <a:gd name="connsiteY949" fmla="*/ 713317 h 736039"/>
                    <a:gd name="connsiteX950" fmla="*/ 180247 w 832844"/>
                    <a:gd name="connsiteY950" fmla="*/ 713623 h 736039"/>
                    <a:gd name="connsiteX951" fmla="*/ 178907 w 832844"/>
                    <a:gd name="connsiteY951" fmla="*/ 714294 h 736039"/>
                    <a:gd name="connsiteX952" fmla="*/ 178018 w 832844"/>
                    <a:gd name="connsiteY952" fmla="*/ 714745 h 736039"/>
                    <a:gd name="connsiteX953" fmla="*/ 177129 w 832844"/>
                    <a:gd name="connsiteY953" fmla="*/ 715197 h 736039"/>
                    <a:gd name="connsiteX954" fmla="*/ 176321 w 832844"/>
                    <a:gd name="connsiteY954" fmla="*/ 715782 h 736039"/>
                    <a:gd name="connsiteX955" fmla="*/ 175098 w 832844"/>
                    <a:gd name="connsiteY955" fmla="*/ 716673 h 736039"/>
                    <a:gd name="connsiteX956" fmla="*/ 174277 w 832844"/>
                    <a:gd name="connsiteY956" fmla="*/ 717283 h 736039"/>
                    <a:gd name="connsiteX957" fmla="*/ 173617 w 832844"/>
                    <a:gd name="connsiteY957" fmla="*/ 717918 h 736039"/>
                    <a:gd name="connsiteX958" fmla="*/ 172958 w 832844"/>
                    <a:gd name="connsiteY958" fmla="*/ 718553 h 736039"/>
                    <a:gd name="connsiteX959" fmla="*/ 171964 w 832844"/>
                    <a:gd name="connsiteY959" fmla="*/ 719516 h 736039"/>
                    <a:gd name="connsiteX960" fmla="*/ 171072 w 832844"/>
                    <a:gd name="connsiteY960" fmla="*/ 720432 h 736039"/>
                    <a:gd name="connsiteX961" fmla="*/ 170121 w 832844"/>
                    <a:gd name="connsiteY961" fmla="*/ 722042 h 736039"/>
                    <a:gd name="connsiteX962" fmla="*/ 169092 w 832844"/>
                    <a:gd name="connsiteY962" fmla="*/ 723800 h 736039"/>
                    <a:gd name="connsiteX963" fmla="*/ 167758 w 832844"/>
                    <a:gd name="connsiteY963" fmla="*/ 724984 h 736039"/>
                    <a:gd name="connsiteX964" fmla="*/ 166175 w 832844"/>
                    <a:gd name="connsiteY964" fmla="*/ 726387 h 736039"/>
                    <a:gd name="connsiteX965" fmla="*/ 165081 w 832844"/>
                    <a:gd name="connsiteY965" fmla="*/ 727363 h 736039"/>
                    <a:gd name="connsiteX966" fmla="*/ 163418 w 832844"/>
                    <a:gd name="connsiteY966" fmla="*/ 728083 h 736039"/>
                    <a:gd name="connsiteX967" fmla="*/ 162165 w 832844"/>
                    <a:gd name="connsiteY967" fmla="*/ 728632 h 736039"/>
                    <a:gd name="connsiteX968" fmla="*/ 161284 w 832844"/>
                    <a:gd name="connsiteY968" fmla="*/ 728803 h 736039"/>
                    <a:gd name="connsiteX969" fmla="*/ 158655 w 832844"/>
                    <a:gd name="connsiteY969" fmla="*/ 729291 h 736039"/>
                    <a:gd name="connsiteX970" fmla="*/ 156272 w 832844"/>
                    <a:gd name="connsiteY970" fmla="*/ 729743 h 736039"/>
                    <a:gd name="connsiteX971" fmla="*/ 154848 w 832844"/>
                    <a:gd name="connsiteY971" fmla="*/ 730011 h 736039"/>
                    <a:gd name="connsiteX972" fmla="*/ 153590 w 832844"/>
                    <a:gd name="connsiteY972" fmla="*/ 729730 h 736039"/>
                    <a:gd name="connsiteX973" fmla="*/ 151119 w 832844"/>
                    <a:gd name="connsiteY973" fmla="*/ 729169 h 736039"/>
                    <a:gd name="connsiteX974" fmla="*/ 149237 w 832844"/>
                    <a:gd name="connsiteY974" fmla="*/ 728754 h 736039"/>
                    <a:gd name="connsiteX975" fmla="*/ 147605 w 832844"/>
                    <a:gd name="connsiteY975" fmla="*/ 726863 h 736039"/>
                    <a:gd name="connsiteX976" fmla="*/ 146177 w 832844"/>
                    <a:gd name="connsiteY976" fmla="*/ 725203 h 736039"/>
                    <a:gd name="connsiteX977" fmla="*/ 142507 w 832844"/>
                    <a:gd name="connsiteY977" fmla="*/ 724019 h 736039"/>
                    <a:gd name="connsiteX978" fmla="*/ 141294 w 832844"/>
                    <a:gd name="connsiteY978" fmla="*/ 724288 h 736039"/>
                    <a:gd name="connsiteX979" fmla="*/ 138717 w 832844"/>
                    <a:gd name="connsiteY979" fmla="*/ 724874 h 736039"/>
                    <a:gd name="connsiteX980" fmla="*/ 137587 w 832844"/>
                    <a:gd name="connsiteY980" fmla="*/ 725118 h 736039"/>
                    <a:gd name="connsiteX981" fmla="*/ 136068 w 832844"/>
                    <a:gd name="connsiteY981" fmla="*/ 726228 h 736039"/>
                    <a:gd name="connsiteX982" fmla="*/ 135547 w 832844"/>
                    <a:gd name="connsiteY982" fmla="*/ 726606 h 736039"/>
                    <a:gd name="connsiteX983" fmla="*/ 134724 w 832844"/>
                    <a:gd name="connsiteY983" fmla="*/ 727229 h 736039"/>
                    <a:gd name="connsiteX984" fmla="*/ 131523 w 832844"/>
                    <a:gd name="connsiteY984" fmla="*/ 729999 h 736039"/>
                    <a:gd name="connsiteX985" fmla="*/ 129641 w 832844"/>
                    <a:gd name="connsiteY985" fmla="*/ 731622 h 736039"/>
                    <a:gd name="connsiteX986" fmla="*/ 128775 w 832844"/>
                    <a:gd name="connsiteY986" fmla="*/ 732220 h 736039"/>
                    <a:gd name="connsiteX987" fmla="*/ 126641 w 832844"/>
                    <a:gd name="connsiteY987" fmla="*/ 733672 h 736039"/>
                    <a:gd name="connsiteX988" fmla="*/ 125389 w 832844"/>
                    <a:gd name="connsiteY988" fmla="*/ 734514 h 736039"/>
                    <a:gd name="connsiteX989" fmla="*/ 124067 w 832844"/>
                    <a:gd name="connsiteY989" fmla="*/ 734941 h 736039"/>
                    <a:gd name="connsiteX990" fmla="*/ 122074 w 832844"/>
                    <a:gd name="connsiteY990" fmla="*/ 735588 h 736039"/>
                    <a:gd name="connsiteX991" fmla="*/ 120995 w 832844"/>
                    <a:gd name="connsiteY991" fmla="*/ 735929 h 736039"/>
                    <a:gd name="connsiteX992" fmla="*/ 120017 w 832844"/>
                    <a:gd name="connsiteY992" fmla="*/ 735954 h 736039"/>
                    <a:gd name="connsiteX993" fmla="*/ 117497 w 832844"/>
                    <a:gd name="connsiteY993" fmla="*/ 736015 h 736039"/>
                    <a:gd name="connsiteX994" fmla="*/ 116595 w 832844"/>
                    <a:gd name="connsiteY994" fmla="*/ 736039 h 736039"/>
                    <a:gd name="connsiteX995" fmla="*/ 115807 w 832844"/>
                    <a:gd name="connsiteY995" fmla="*/ 735893 h 736039"/>
                    <a:gd name="connsiteX996" fmla="*/ 115001 w 832844"/>
                    <a:gd name="connsiteY996" fmla="*/ 735746 h 736039"/>
                    <a:gd name="connsiteX997" fmla="*/ 111879 w 832844"/>
                    <a:gd name="connsiteY997" fmla="*/ 735161 h 736039"/>
                    <a:gd name="connsiteX998" fmla="*/ 110655 w 832844"/>
                    <a:gd name="connsiteY998" fmla="*/ 734929 h 736039"/>
                    <a:gd name="connsiteX999" fmla="*/ 109391 w 832844"/>
                    <a:gd name="connsiteY999" fmla="*/ 734172 h 736039"/>
                    <a:gd name="connsiteX1000" fmla="*/ 108976 w 832844"/>
                    <a:gd name="connsiteY1000" fmla="*/ 733916 h 736039"/>
                    <a:gd name="connsiteX1001" fmla="*/ 108413 w 832844"/>
                    <a:gd name="connsiteY1001" fmla="*/ 733574 h 736039"/>
                    <a:gd name="connsiteX1002" fmla="*/ 107634 w 832844"/>
                    <a:gd name="connsiteY1002" fmla="*/ 733098 h 736039"/>
                    <a:gd name="connsiteX1003" fmla="*/ 106967 w 832844"/>
                    <a:gd name="connsiteY1003" fmla="*/ 732476 h 736039"/>
                    <a:gd name="connsiteX1004" fmla="*/ 105765 w 832844"/>
                    <a:gd name="connsiteY1004" fmla="*/ 731366 h 736039"/>
                    <a:gd name="connsiteX1005" fmla="*/ 105008 w 832844"/>
                    <a:gd name="connsiteY1005" fmla="*/ 730670 h 736039"/>
                    <a:gd name="connsiteX1006" fmla="*/ 104457 w 832844"/>
                    <a:gd name="connsiteY1006" fmla="*/ 729828 h 736039"/>
                    <a:gd name="connsiteX1007" fmla="*/ 103073 w 832844"/>
                    <a:gd name="connsiteY1007" fmla="*/ 727741 h 736039"/>
                    <a:gd name="connsiteX1008" fmla="*/ 102607 w 832844"/>
                    <a:gd name="connsiteY1008" fmla="*/ 727034 h 736039"/>
                    <a:gd name="connsiteX1009" fmla="*/ 101852 w 832844"/>
                    <a:gd name="connsiteY1009" fmla="*/ 725886 h 736039"/>
                    <a:gd name="connsiteX1010" fmla="*/ 101285 w 832844"/>
                    <a:gd name="connsiteY1010" fmla="*/ 724288 h 736039"/>
                    <a:gd name="connsiteX1011" fmla="*/ 100160 w 832844"/>
                    <a:gd name="connsiteY1011" fmla="*/ 721127 h 736039"/>
                    <a:gd name="connsiteX1012" fmla="*/ 98469 w 832844"/>
                    <a:gd name="connsiteY1012" fmla="*/ 715758 h 736039"/>
                    <a:gd name="connsiteX1013" fmla="*/ 97818 w 832844"/>
                    <a:gd name="connsiteY1013" fmla="*/ 713696 h 736039"/>
                    <a:gd name="connsiteX1014" fmla="*/ 97551 w 832844"/>
                    <a:gd name="connsiteY1014" fmla="*/ 710572 h 736039"/>
                    <a:gd name="connsiteX1015" fmla="*/ 97374 w 832844"/>
                    <a:gd name="connsiteY1015" fmla="*/ 708510 h 736039"/>
                    <a:gd name="connsiteX1016" fmla="*/ 97283 w 832844"/>
                    <a:gd name="connsiteY1016" fmla="*/ 707448 h 736039"/>
                    <a:gd name="connsiteX1017" fmla="*/ 96945 w 832844"/>
                    <a:gd name="connsiteY1017" fmla="*/ 705849 h 736039"/>
                    <a:gd name="connsiteX1018" fmla="*/ 96408 w 832844"/>
                    <a:gd name="connsiteY1018" fmla="*/ 703311 h 736039"/>
                    <a:gd name="connsiteX1019" fmla="*/ 96048 w 832844"/>
                    <a:gd name="connsiteY1019" fmla="*/ 701603 h 736039"/>
                    <a:gd name="connsiteX1020" fmla="*/ 95456 w 832844"/>
                    <a:gd name="connsiteY1020" fmla="*/ 700138 h 736039"/>
                    <a:gd name="connsiteX1021" fmla="*/ 94824 w 832844"/>
                    <a:gd name="connsiteY1021" fmla="*/ 698564 h 736039"/>
                    <a:gd name="connsiteX1022" fmla="*/ 94243 w 832844"/>
                    <a:gd name="connsiteY1022" fmla="*/ 697124 h 736039"/>
                    <a:gd name="connsiteX1023" fmla="*/ 94051 w 832844"/>
                    <a:gd name="connsiteY1023" fmla="*/ 696648 h 736039"/>
                    <a:gd name="connsiteX1024" fmla="*/ 93814 w 832844"/>
                    <a:gd name="connsiteY1024" fmla="*/ 696185 h 736039"/>
                    <a:gd name="connsiteX1025" fmla="*/ 92405 w 832844"/>
                    <a:gd name="connsiteY1025" fmla="*/ 693378 h 736039"/>
                    <a:gd name="connsiteX1026" fmla="*/ 91698 w 832844"/>
                    <a:gd name="connsiteY1026" fmla="*/ 691975 h 736039"/>
                    <a:gd name="connsiteX1027" fmla="*/ 90486 w 832844"/>
                    <a:gd name="connsiteY1027" fmla="*/ 690291 h 736039"/>
                    <a:gd name="connsiteX1028" fmla="*/ 89880 w 832844"/>
                    <a:gd name="connsiteY1028" fmla="*/ 689449 h 736039"/>
                    <a:gd name="connsiteX1029" fmla="*/ 89274 w 832844"/>
                    <a:gd name="connsiteY1029" fmla="*/ 688607 h 736039"/>
                    <a:gd name="connsiteX1030" fmla="*/ 88364 w 832844"/>
                    <a:gd name="connsiteY1030" fmla="*/ 687338 h 736039"/>
                    <a:gd name="connsiteX1031" fmla="*/ 86953 w 832844"/>
                    <a:gd name="connsiteY1031" fmla="*/ 685788 h 736039"/>
                    <a:gd name="connsiteX1032" fmla="*/ 85355 w 832844"/>
                    <a:gd name="connsiteY1032" fmla="*/ 684043 h 736039"/>
                    <a:gd name="connsiteX1033" fmla="*/ 84348 w 832844"/>
                    <a:gd name="connsiteY1033" fmla="*/ 682127 h 736039"/>
                    <a:gd name="connsiteX1034" fmla="*/ 80848 w 832844"/>
                    <a:gd name="connsiteY1034" fmla="*/ 675464 h 736039"/>
                    <a:gd name="connsiteX1035" fmla="*/ 79550 w 832844"/>
                    <a:gd name="connsiteY1035" fmla="*/ 673170 h 736039"/>
                    <a:gd name="connsiteX1036" fmla="*/ 77992 w 832844"/>
                    <a:gd name="connsiteY1036" fmla="*/ 670412 h 736039"/>
                    <a:gd name="connsiteX1037" fmla="*/ 76953 w 832844"/>
                    <a:gd name="connsiteY1037" fmla="*/ 668582 h 736039"/>
                    <a:gd name="connsiteX1038" fmla="*/ 75279 w 832844"/>
                    <a:gd name="connsiteY1038" fmla="*/ 665702 h 736039"/>
                    <a:gd name="connsiteX1039" fmla="*/ 75012 w 832844"/>
                    <a:gd name="connsiteY1039" fmla="*/ 665238 h 736039"/>
                    <a:gd name="connsiteX1040" fmla="*/ 73676 w 832844"/>
                    <a:gd name="connsiteY1040" fmla="*/ 662932 h 736039"/>
                    <a:gd name="connsiteX1041" fmla="*/ 73247 w 832844"/>
                    <a:gd name="connsiteY1041" fmla="*/ 661492 h 736039"/>
                    <a:gd name="connsiteX1042" fmla="*/ 72699 w 832844"/>
                    <a:gd name="connsiteY1042" fmla="*/ 659649 h 736039"/>
                    <a:gd name="connsiteX1043" fmla="*/ 71789 w 832844"/>
                    <a:gd name="connsiteY1043" fmla="*/ 656574 h 736039"/>
                    <a:gd name="connsiteX1044" fmla="*/ 70010 w 832844"/>
                    <a:gd name="connsiteY1044" fmla="*/ 650363 h 736039"/>
                    <a:gd name="connsiteX1045" fmla="*/ 69752 w 832844"/>
                    <a:gd name="connsiteY1045" fmla="*/ 649460 h 736039"/>
                    <a:gd name="connsiteX1046" fmla="*/ 69174 w 832844"/>
                    <a:gd name="connsiteY1046" fmla="*/ 648777 h 736039"/>
                    <a:gd name="connsiteX1047" fmla="*/ 68017 w 832844"/>
                    <a:gd name="connsiteY1047" fmla="*/ 647385 h 736039"/>
                    <a:gd name="connsiteX1048" fmla="*/ 67071 w 832844"/>
                    <a:gd name="connsiteY1048" fmla="*/ 646251 h 736039"/>
                    <a:gd name="connsiteX1049" fmla="*/ 65743 w 832844"/>
                    <a:gd name="connsiteY1049" fmla="*/ 646263 h 736039"/>
                    <a:gd name="connsiteX1050" fmla="*/ 63416 w 832844"/>
                    <a:gd name="connsiteY1050" fmla="*/ 646299 h 736039"/>
                    <a:gd name="connsiteX1051" fmla="*/ 62265 w 832844"/>
                    <a:gd name="connsiteY1051" fmla="*/ 646312 h 736039"/>
                    <a:gd name="connsiteX1052" fmla="*/ 61142 w 832844"/>
                    <a:gd name="connsiteY1052" fmla="*/ 647166 h 736039"/>
                    <a:gd name="connsiteX1053" fmla="*/ 59421 w 832844"/>
                    <a:gd name="connsiteY1053" fmla="*/ 648496 h 736039"/>
                    <a:gd name="connsiteX1054" fmla="*/ 58100 w 832844"/>
                    <a:gd name="connsiteY1054" fmla="*/ 649509 h 736039"/>
                    <a:gd name="connsiteX1055" fmla="*/ 57073 w 832844"/>
                    <a:gd name="connsiteY1055" fmla="*/ 651474 h 736039"/>
                    <a:gd name="connsiteX1056" fmla="*/ 56016 w 832844"/>
                    <a:gd name="connsiteY1056" fmla="*/ 653475 h 736039"/>
                    <a:gd name="connsiteX1057" fmla="*/ 54277 w 832844"/>
                    <a:gd name="connsiteY1057" fmla="*/ 654646 h 736039"/>
                    <a:gd name="connsiteX1058" fmla="*/ 53409 w 832844"/>
                    <a:gd name="connsiteY1058" fmla="*/ 655220 h 736039"/>
                    <a:gd name="connsiteX1059" fmla="*/ 52120 w 832844"/>
                    <a:gd name="connsiteY1059" fmla="*/ 656074 h 736039"/>
                    <a:gd name="connsiteX1060" fmla="*/ 50855 w 832844"/>
                    <a:gd name="connsiteY1060" fmla="*/ 656220 h 736039"/>
                    <a:gd name="connsiteX1061" fmla="*/ 47317 w 832844"/>
                    <a:gd name="connsiteY1061" fmla="*/ 656635 h 736039"/>
                    <a:gd name="connsiteX1062" fmla="*/ 46213 w 832844"/>
                    <a:gd name="connsiteY1062" fmla="*/ 656769 h 736039"/>
                    <a:gd name="connsiteX1063" fmla="*/ 44977 w 832844"/>
                    <a:gd name="connsiteY1063" fmla="*/ 656452 h 736039"/>
                    <a:gd name="connsiteX1064" fmla="*/ 42424 w 832844"/>
                    <a:gd name="connsiteY1064" fmla="*/ 655818 h 736039"/>
                    <a:gd name="connsiteX1065" fmla="*/ 41185 w 832844"/>
                    <a:gd name="connsiteY1065" fmla="*/ 655513 h 736039"/>
                    <a:gd name="connsiteX1066" fmla="*/ 40381 w 832844"/>
                    <a:gd name="connsiteY1066" fmla="*/ 655061 h 736039"/>
                    <a:gd name="connsiteX1067" fmla="*/ 39540 w 832844"/>
                    <a:gd name="connsiteY1067" fmla="*/ 654597 h 736039"/>
                    <a:gd name="connsiteX1068" fmla="*/ 36150 w 832844"/>
                    <a:gd name="connsiteY1068" fmla="*/ 652718 h 736039"/>
                    <a:gd name="connsiteX1069" fmla="*/ 34480 w 832844"/>
                    <a:gd name="connsiteY1069" fmla="*/ 651864 h 736039"/>
                    <a:gd name="connsiteX1070" fmla="*/ 29771 w 832844"/>
                    <a:gd name="connsiteY1070" fmla="*/ 649460 h 736039"/>
                    <a:gd name="connsiteX1071" fmla="*/ 28923 w 832844"/>
                    <a:gd name="connsiteY1071" fmla="*/ 649021 h 736039"/>
                    <a:gd name="connsiteX1072" fmla="*/ 28157 w 832844"/>
                    <a:gd name="connsiteY1072" fmla="*/ 648716 h 736039"/>
                    <a:gd name="connsiteX1073" fmla="*/ 26335 w 832844"/>
                    <a:gd name="connsiteY1073" fmla="*/ 647971 h 736039"/>
                    <a:gd name="connsiteX1074" fmla="*/ 25385 w 832844"/>
                    <a:gd name="connsiteY1074" fmla="*/ 647593 h 736039"/>
                    <a:gd name="connsiteX1075" fmla="*/ 24408 w 832844"/>
                    <a:gd name="connsiteY1075" fmla="*/ 647190 h 736039"/>
                    <a:gd name="connsiteX1076" fmla="*/ 23069 w 832844"/>
                    <a:gd name="connsiteY1076" fmla="*/ 646922 h 736039"/>
                    <a:gd name="connsiteX1077" fmla="*/ 21288 w 832844"/>
                    <a:gd name="connsiteY1077" fmla="*/ 646556 h 736039"/>
                    <a:gd name="connsiteX1078" fmla="*/ 19963 w 832844"/>
                    <a:gd name="connsiteY1078" fmla="*/ 646678 h 736039"/>
                    <a:gd name="connsiteX1079" fmla="*/ 18187 w 832844"/>
                    <a:gd name="connsiteY1079" fmla="*/ 646824 h 736039"/>
                    <a:gd name="connsiteX1080" fmla="*/ 15049 w 832844"/>
                    <a:gd name="connsiteY1080" fmla="*/ 647264 h 736039"/>
                    <a:gd name="connsiteX1081" fmla="*/ 14062 w 832844"/>
                    <a:gd name="connsiteY1081" fmla="*/ 647422 h 736039"/>
                    <a:gd name="connsiteX1082" fmla="*/ 11227 w 832844"/>
                    <a:gd name="connsiteY1082" fmla="*/ 648118 h 736039"/>
                    <a:gd name="connsiteX1083" fmla="*/ 8236 w 832844"/>
                    <a:gd name="connsiteY1083" fmla="*/ 648850 h 736039"/>
                    <a:gd name="connsiteX1084" fmla="*/ 8024 w 832844"/>
                    <a:gd name="connsiteY1084" fmla="*/ 618538 h 736039"/>
                    <a:gd name="connsiteX1085" fmla="*/ 12270 w 832844"/>
                    <a:gd name="connsiteY1085" fmla="*/ 620808 h 736039"/>
                    <a:gd name="connsiteX1086" fmla="*/ 14471 w 832844"/>
                    <a:gd name="connsiteY1086" fmla="*/ 611399 h 736039"/>
                    <a:gd name="connsiteX1087" fmla="*/ 18672 w 832844"/>
                    <a:gd name="connsiteY1087" fmla="*/ 603211 h 736039"/>
                    <a:gd name="connsiteX1088" fmla="*/ 21772 w 832844"/>
                    <a:gd name="connsiteY1088" fmla="*/ 599001 h 736039"/>
                    <a:gd name="connsiteX1089" fmla="*/ 16638 w 832844"/>
                    <a:gd name="connsiteY1089" fmla="*/ 576719 h 736039"/>
                    <a:gd name="connsiteX1090" fmla="*/ 14062 w 832844"/>
                    <a:gd name="connsiteY1090" fmla="*/ 564809 h 736039"/>
                    <a:gd name="connsiteX1091" fmla="*/ 14054 w 832844"/>
                    <a:gd name="connsiteY1091" fmla="*/ 558000 h 736039"/>
                    <a:gd name="connsiteX1092" fmla="*/ 14045 w 832844"/>
                    <a:gd name="connsiteY1092" fmla="*/ 550349 h 736039"/>
                    <a:gd name="connsiteX1093" fmla="*/ 20822 w 832844"/>
                    <a:gd name="connsiteY1093" fmla="*/ 530775 h 736039"/>
                    <a:gd name="connsiteX1094" fmla="*/ 30141 w 832844"/>
                    <a:gd name="connsiteY1094" fmla="*/ 495033 h 736039"/>
                    <a:gd name="connsiteX1095" fmla="*/ 37768 w 832844"/>
                    <a:gd name="connsiteY1095" fmla="*/ 465246 h 736039"/>
                    <a:gd name="connsiteX1096" fmla="*/ 35159 w 832844"/>
                    <a:gd name="connsiteY1096" fmla="*/ 430370 h 736039"/>
                    <a:gd name="connsiteX1097" fmla="*/ 33417 w 832844"/>
                    <a:gd name="connsiteY1097" fmla="*/ 399741 h 736039"/>
                    <a:gd name="connsiteX1098" fmla="*/ 28240 w 832844"/>
                    <a:gd name="connsiteY1098" fmla="*/ 355506 h 736039"/>
                    <a:gd name="connsiteX1099" fmla="*/ 19814 w 832844"/>
                    <a:gd name="connsiteY1099" fmla="*/ 304681 h 736039"/>
                    <a:gd name="connsiteX1100" fmla="*/ 8645 w 832844"/>
                    <a:gd name="connsiteY1100" fmla="*/ 251940 h 736039"/>
                    <a:gd name="connsiteX1101" fmla="*/ 901 w 832844"/>
                    <a:gd name="connsiteY1101" fmla="*/ 216210 h 736039"/>
                    <a:gd name="connsiteX1102" fmla="*/ 17 w 832844"/>
                    <a:gd name="connsiteY1102" fmla="*/ 196637 h 736039"/>
                    <a:gd name="connsiteX1103" fmla="*/ 0 w 832844"/>
                    <a:gd name="connsiteY1103" fmla="*/ 184727 h 736039"/>
                    <a:gd name="connsiteX1104" fmla="*/ 4235 w 832844"/>
                    <a:gd name="connsiteY1104" fmla="*/ 162591 h 736039"/>
                    <a:gd name="connsiteX1105" fmla="*/ 5832 w 832844"/>
                    <a:gd name="connsiteY1105" fmla="*/ 159211 h 736039"/>
                    <a:gd name="connsiteX1106" fmla="*/ 11895 w 832844"/>
                    <a:gd name="connsiteY1106" fmla="*/ 146410 h 736039"/>
                    <a:gd name="connsiteX1107" fmla="*/ 24682 w 832844"/>
                    <a:gd name="connsiteY1107" fmla="*/ 129375 h 736039"/>
                    <a:gd name="connsiteX1108" fmla="*/ 38327 w 832844"/>
                    <a:gd name="connsiteY1108" fmla="*/ 113182 h 736039"/>
                    <a:gd name="connsiteX1109" fmla="*/ 41819 w 832844"/>
                    <a:gd name="connsiteY1109" fmla="*/ 93645 h 736039"/>
                    <a:gd name="connsiteX1110" fmla="*/ 45187 w 832844"/>
                    <a:gd name="connsiteY1110" fmla="*/ 53632 h 736039"/>
                    <a:gd name="connsiteX1111" fmla="*/ 53672 w 832844"/>
                    <a:gd name="connsiteY1111" fmla="*/ 0 h 736039"/>
                    <a:gd name="connsiteX1112" fmla="*/ 62854 w 832844"/>
                    <a:gd name="connsiteY1112" fmla="*/ 6272 h 736039"/>
                    <a:gd name="connsiteX1113" fmla="*/ 69947 w 832844"/>
                    <a:gd name="connsiteY1113" fmla="*/ 11117 h 736039"/>
                    <a:gd name="connsiteX1114" fmla="*/ 70365 w 832844"/>
                    <a:gd name="connsiteY1114" fmla="*/ 11398 h 736039"/>
                    <a:gd name="connsiteX1115" fmla="*/ 71617 w 832844"/>
                    <a:gd name="connsiteY1115" fmla="*/ 12252 h 736039"/>
                    <a:gd name="connsiteX1116" fmla="*/ 72696 w 832844"/>
                    <a:gd name="connsiteY1116" fmla="*/ 13338 h 736039"/>
                    <a:gd name="connsiteX1117" fmla="*/ 73052 w 832844"/>
                    <a:gd name="connsiteY1117" fmla="*/ 13704 h 736039"/>
                    <a:gd name="connsiteX1118" fmla="*/ 74947 w 832844"/>
                    <a:gd name="connsiteY1118" fmla="*/ 15608 h 736039"/>
                    <a:gd name="connsiteX1119" fmla="*/ 75926 w 832844"/>
                    <a:gd name="connsiteY1119" fmla="*/ 16596 h 736039"/>
                    <a:gd name="connsiteX1120" fmla="*/ 78934 w 832844"/>
                    <a:gd name="connsiteY1120" fmla="*/ 19952 h 736039"/>
                    <a:gd name="connsiteX1121" fmla="*/ 80263 w 832844"/>
                    <a:gd name="connsiteY1121" fmla="*/ 21440 h 736039"/>
                    <a:gd name="connsiteX1122" fmla="*/ 81305 w 832844"/>
                    <a:gd name="connsiteY1122" fmla="*/ 22270 h 736039"/>
                    <a:gd name="connsiteX1123" fmla="*/ 84276 w 832844"/>
                    <a:gd name="connsiteY1123" fmla="*/ 24601 h 736039"/>
                    <a:gd name="connsiteX1124" fmla="*/ 85178 w 832844"/>
                    <a:gd name="connsiteY1124" fmla="*/ 25321 h 736039"/>
                    <a:gd name="connsiteX1125" fmla="*/ 86639 w 832844"/>
                    <a:gd name="connsiteY1125" fmla="*/ 26468 h 736039"/>
                    <a:gd name="connsiteX1126" fmla="*/ 88550 w 832844"/>
                    <a:gd name="connsiteY1126" fmla="*/ 26688 h 736039"/>
                    <a:gd name="connsiteX1127" fmla="*/ 95484 w 832844"/>
                    <a:gd name="connsiteY1127" fmla="*/ 27481 h 736039"/>
                    <a:gd name="connsiteX1128" fmla="*/ 99056 w 832844"/>
                    <a:gd name="connsiteY1128" fmla="*/ 27884 h 736039"/>
                    <a:gd name="connsiteX1129" fmla="*/ 100982 w 832844"/>
                    <a:gd name="connsiteY1129" fmla="*/ 28115 h 736039"/>
                    <a:gd name="connsiteX1130" fmla="*/ 102327 w 832844"/>
                    <a:gd name="connsiteY1130" fmla="*/ 28567 h 736039"/>
                    <a:gd name="connsiteX1131" fmla="*/ 106349 w 832844"/>
                    <a:gd name="connsiteY1131" fmla="*/ 29946 h 736039"/>
                    <a:gd name="connsiteX1132" fmla="*/ 107686 w 832844"/>
                    <a:gd name="connsiteY1132" fmla="*/ 30422 h 736039"/>
                    <a:gd name="connsiteX1133" fmla="*/ 109104 w 832844"/>
                    <a:gd name="connsiteY1133" fmla="*/ 31300 h 736039"/>
                    <a:gd name="connsiteX1134" fmla="*/ 112305 w 832844"/>
                    <a:gd name="connsiteY1134" fmla="*/ 33253 h 736039"/>
                    <a:gd name="connsiteX1135" fmla="*/ 116938 w 832844"/>
                    <a:gd name="connsiteY1135" fmla="*/ 36206 h 736039"/>
                    <a:gd name="connsiteX1136" fmla="*/ 117348 w 832844"/>
                    <a:gd name="connsiteY1136" fmla="*/ 36462 h 736039"/>
                    <a:gd name="connsiteX1137" fmla="*/ 117969 w 832844"/>
                    <a:gd name="connsiteY1137" fmla="*/ 36963 h 736039"/>
                    <a:gd name="connsiteX1138" fmla="*/ 118457 w 832844"/>
                    <a:gd name="connsiteY1138" fmla="*/ 37353 h 736039"/>
                    <a:gd name="connsiteX1139" fmla="*/ 119185 w 832844"/>
                    <a:gd name="connsiteY1139" fmla="*/ 37939 h 736039"/>
                    <a:gd name="connsiteX1140" fmla="*/ 119971 w 832844"/>
                    <a:gd name="connsiteY1140" fmla="*/ 38573 h 736039"/>
                    <a:gd name="connsiteX1141" fmla="*/ 120753 w 832844"/>
                    <a:gd name="connsiteY1141" fmla="*/ 39952 h 736039"/>
                    <a:gd name="connsiteX1142" fmla="*/ 121524 w 832844"/>
                    <a:gd name="connsiteY1142" fmla="*/ 41307 h 736039"/>
                    <a:gd name="connsiteX1143" fmla="*/ 122307 w 832844"/>
                    <a:gd name="connsiteY1143" fmla="*/ 42698 h 736039"/>
                    <a:gd name="connsiteX1144" fmla="*/ 122720 w 832844"/>
                    <a:gd name="connsiteY1144" fmla="*/ 45138 h 736039"/>
                    <a:gd name="connsiteX1145" fmla="*/ 122886 w 832844"/>
                    <a:gd name="connsiteY1145" fmla="*/ 46115 h 736039"/>
                    <a:gd name="connsiteX1146" fmla="*/ 123131 w 832844"/>
                    <a:gd name="connsiteY1146" fmla="*/ 47567 h 736039"/>
                    <a:gd name="connsiteX1147" fmla="*/ 123567 w 832844"/>
                    <a:gd name="connsiteY1147" fmla="*/ 50081 h 736039"/>
                    <a:gd name="connsiteX1148" fmla="*/ 123911 w 832844"/>
                    <a:gd name="connsiteY1148" fmla="*/ 52057 h 736039"/>
                    <a:gd name="connsiteX1149" fmla="*/ 126454 w 832844"/>
                    <a:gd name="connsiteY1149" fmla="*/ 54364 h 736039"/>
                    <a:gd name="connsiteX1150" fmla="*/ 127784 w 832844"/>
                    <a:gd name="connsiteY1150" fmla="*/ 54705 h 736039"/>
                    <a:gd name="connsiteX1151" fmla="*/ 129163 w 832844"/>
                    <a:gd name="connsiteY1151" fmla="*/ 55059 h 736039"/>
                    <a:gd name="connsiteX1152" fmla="*/ 131376 w 832844"/>
                    <a:gd name="connsiteY1152" fmla="*/ 55633 h 736039"/>
                    <a:gd name="connsiteX1153" fmla="*/ 133735 w 832844"/>
                    <a:gd name="connsiteY1153" fmla="*/ 56255 h 736039"/>
                    <a:gd name="connsiteX1154" fmla="*/ 134687 w 832844"/>
                    <a:gd name="connsiteY1154" fmla="*/ 56511 h 736039"/>
                    <a:gd name="connsiteX1155" fmla="*/ 136716 w 832844"/>
                    <a:gd name="connsiteY1155" fmla="*/ 57048 h 736039"/>
                    <a:gd name="connsiteX1156" fmla="*/ 138143 w 832844"/>
                    <a:gd name="connsiteY1156" fmla="*/ 57695 h 736039"/>
                    <a:gd name="connsiteX1157" fmla="*/ 141069 w 832844"/>
                    <a:gd name="connsiteY1157" fmla="*/ 59025 h 736039"/>
                    <a:gd name="connsiteX1158" fmla="*/ 142377 w 832844"/>
                    <a:gd name="connsiteY1158" fmla="*/ 59623 h 736039"/>
                    <a:gd name="connsiteX1159" fmla="*/ 143575 w 832844"/>
                    <a:gd name="connsiteY1159" fmla="*/ 60441 h 736039"/>
                    <a:gd name="connsiteX1160" fmla="*/ 147971 w 832844"/>
                    <a:gd name="connsiteY1160" fmla="*/ 63443 h 736039"/>
                    <a:gd name="connsiteX1161" fmla="*/ 148403 w 832844"/>
                    <a:gd name="connsiteY1161" fmla="*/ 63748 h 736039"/>
                    <a:gd name="connsiteX1162" fmla="*/ 149402 w 832844"/>
                    <a:gd name="connsiteY1162" fmla="*/ 64675 h 73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832844" h="736039">
                      <a:moveTo>
                        <a:pt x="149402" y="64675"/>
                      </a:moveTo>
                      <a:lnTo>
                        <a:pt x="151064" y="66237"/>
                      </a:lnTo>
                      <a:lnTo>
                        <a:pt x="154452" y="65883"/>
                      </a:lnTo>
                      <a:lnTo>
                        <a:pt x="158347" y="65468"/>
                      </a:lnTo>
                      <a:lnTo>
                        <a:pt x="160273" y="65700"/>
                      </a:lnTo>
                      <a:lnTo>
                        <a:pt x="163506" y="66091"/>
                      </a:lnTo>
                      <a:lnTo>
                        <a:pt x="164423" y="66213"/>
                      </a:lnTo>
                      <a:lnTo>
                        <a:pt x="165370" y="66420"/>
                      </a:lnTo>
                      <a:lnTo>
                        <a:pt x="170573" y="67592"/>
                      </a:lnTo>
                      <a:lnTo>
                        <a:pt x="172938" y="68129"/>
                      </a:lnTo>
                      <a:lnTo>
                        <a:pt x="173412" y="68226"/>
                      </a:lnTo>
                      <a:lnTo>
                        <a:pt x="174368" y="68470"/>
                      </a:lnTo>
                      <a:lnTo>
                        <a:pt x="178674" y="69568"/>
                      </a:lnTo>
                      <a:lnTo>
                        <a:pt x="180588" y="70044"/>
                      </a:lnTo>
                      <a:lnTo>
                        <a:pt x="181953" y="70642"/>
                      </a:lnTo>
                      <a:lnTo>
                        <a:pt x="186957" y="72802"/>
                      </a:lnTo>
                      <a:lnTo>
                        <a:pt x="188323" y="73400"/>
                      </a:lnTo>
                      <a:lnTo>
                        <a:pt x="189503" y="74352"/>
                      </a:lnTo>
                      <a:lnTo>
                        <a:pt x="193123" y="77256"/>
                      </a:lnTo>
                      <a:lnTo>
                        <a:pt x="194215" y="78135"/>
                      </a:lnTo>
                      <a:lnTo>
                        <a:pt x="195155" y="79282"/>
                      </a:lnTo>
                      <a:lnTo>
                        <a:pt x="197042" y="81588"/>
                      </a:lnTo>
                      <a:lnTo>
                        <a:pt x="197657" y="82333"/>
                      </a:lnTo>
                      <a:lnTo>
                        <a:pt x="198294" y="83407"/>
                      </a:lnTo>
                      <a:lnTo>
                        <a:pt x="200101" y="86421"/>
                      </a:lnTo>
                      <a:lnTo>
                        <a:pt x="200567" y="87189"/>
                      </a:lnTo>
                      <a:lnTo>
                        <a:pt x="201146" y="88288"/>
                      </a:lnTo>
                      <a:lnTo>
                        <a:pt x="202561" y="90948"/>
                      </a:lnTo>
                      <a:lnTo>
                        <a:pt x="204074" y="94877"/>
                      </a:lnTo>
                      <a:lnTo>
                        <a:pt x="205628" y="97708"/>
                      </a:lnTo>
                      <a:lnTo>
                        <a:pt x="208036" y="97842"/>
                      </a:lnTo>
                      <a:lnTo>
                        <a:pt x="209211" y="97245"/>
                      </a:lnTo>
                      <a:lnTo>
                        <a:pt x="215411" y="94084"/>
                      </a:lnTo>
                      <a:lnTo>
                        <a:pt x="218123" y="92839"/>
                      </a:lnTo>
                      <a:lnTo>
                        <a:pt x="222625" y="90753"/>
                      </a:lnTo>
                      <a:lnTo>
                        <a:pt x="224340" y="89960"/>
                      </a:lnTo>
                      <a:lnTo>
                        <a:pt x="226019" y="89252"/>
                      </a:lnTo>
                      <a:lnTo>
                        <a:pt x="228731" y="88105"/>
                      </a:lnTo>
                      <a:lnTo>
                        <a:pt x="230616" y="87446"/>
                      </a:lnTo>
                      <a:lnTo>
                        <a:pt x="231998" y="86970"/>
                      </a:lnTo>
                      <a:lnTo>
                        <a:pt x="233343" y="87189"/>
                      </a:lnTo>
                      <a:lnTo>
                        <a:pt x="233990" y="87299"/>
                      </a:lnTo>
                      <a:lnTo>
                        <a:pt x="235590" y="87568"/>
                      </a:lnTo>
                      <a:lnTo>
                        <a:pt x="236566" y="88397"/>
                      </a:lnTo>
                      <a:lnTo>
                        <a:pt x="239357" y="90911"/>
                      </a:lnTo>
                      <a:lnTo>
                        <a:pt x="240391" y="91839"/>
                      </a:lnTo>
                      <a:lnTo>
                        <a:pt x="240893" y="93547"/>
                      </a:lnTo>
                      <a:lnTo>
                        <a:pt x="241513" y="95670"/>
                      </a:lnTo>
                      <a:lnTo>
                        <a:pt x="241801" y="96659"/>
                      </a:lnTo>
                      <a:lnTo>
                        <a:pt x="241952" y="98087"/>
                      </a:lnTo>
                      <a:lnTo>
                        <a:pt x="242230" y="100698"/>
                      </a:lnTo>
                      <a:lnTo>
                        <a:pt x="242363" y="101955"/>
                      </a:lnTo>
                      <a:lnTo>
                        <a:pt x="242625" y="104408"/>
                      </a:lnTo>
                      <a:lnTo>
                        <a:pt x="242829" y="106299"/>
                      </a:lnTo>
                      <a:lnTo>
                        <a:pt x="243095" y="107702"/>
                      </a:lnTo>
                      <a:lnTo>
                        <a:pt x="243507" y="109874"/>
                      </a:lnTo>
                      <a:lnTo>
                        <a:pt x="245288" y="110241"/>
                      </a:lnTo>
                      <a:lnTo>
                        <a:pt x="246573" y="110497"/>
                      </a:lnTo>
                      <a:lnTo>
                        <a:pt x="247271" y="110582"/>
                      </a:lnTo>
                      <a:lnTo>
                        <a:pt x="252376" y="110216"/>
                      </a:lnTo>
                      <a:lnTo>
                        <a:pt x="253006" y="110167"/>
                      </a:lnTo>
                      <a:lnTo>
                        <a:pt x="253793" y="109935"/>
                      </a:lnTo>
                      <a:lnTo>
                        <a:pt x="255197" y="109521"/>
                      </a:lnTo>
                      <a:lnTo>
                        <a:pt x="257271" y="108898"/>
                      </a:lnTo>
                      <a:lnTo>
                        <a:pt x="258449" y="107080"/>
                      </a:lnTo>
                      <a:lnTo>
                        <a:pt x="258856" y="106641"/>
                      </a:lnTo>
                      <a:lnTo>
                        <a:pt x="259073" y="105701"/>
                      </a:lnTo>
                      <a:lnTo>
                        <a:pt x="260006" y="102870"/>
                      </a:lnTo>
                      <a:lnTo>
                        <a:pt x="260039" y="99514"/>
                      </a:lnTo>
                      <a:lnTo>
                        <a:pt x="260066" y="97672"/>
                      </a:lnTo>
                      <a:lnTo>
                        <a:pt x="260614" y="95621"/>
                      </a:lnTo>
                      <a:lnTo>
                        <a:pt x="262364" y="89093"/>
                      </a:lnTo>
                      <a:lnTo>
                        <a:pt x="262772" y="87580"/>
                      </a:lnTo>
                      <a:lnTo>
                        <a:pt x="263568" y="86384"/>
                      </a:lnTo>
                      <a:lnTo>
                        <a:pt x="265105" y="84090"/>
                      </a:lnTo>
                      <a:lnTo>
                        <a:pt x="265872" y="83065"/>
                      </a:lnTo>
                      <a:lnTo>
                        <a:pt x="266638" y="82442"/>
                      </a:lnTo>
                      <a:lnTo>
                        <a:pt x="268778" y="80734"/>
                      </a:lnTo>
                      <a:lnTo>
                        <a:pt x="271503" y="79087"/>
                      </a:lnTo>
                      <a:lnTo>
                        <a:pt x="272845" y="78281"/>
                      </a:lnTo>
                      <a:lnTo>
                        <a:pt x="274483" y="78196"/>
                      </a:lnTo>
                      <a:lnTo>
                        <a:pt x="279192" y="77964"/>
                      </a:lnTo>
                      <a:lnTo>
                        <a:pt x="280073" y="77915"/>
                      </a:lnTo>
                      <a:lnTo>
                        <a:pt x="281044" y="78001"/>
                      </a:lnTo>
                      <a:lnTo>
                        <a:pt x="284867" y="78330"/>
                      </a:lnTo>
                      <a:lnTo>
                        <a:pt x="286322" y="78452"/>
                      </a:lnTo>
                      <a:lnTo>
                        <a:pt x="287724" y="78782"/>
                      </a:lnTo>
                      <a:lnTo>
                        <a:pt x="294271" y="80344"/>
                      </a:lnTo>
                      <a:lnTo>
                        <a:pt x="296141" y="80795"/>
                      </a:lnTo>
                      <a:lnTo>
                        <a:pt x="297962" y="81356"/>
                      </a:lnTo>
                      <a:lnTo>
                        <a:pt x="303426" y="83028"/>
                      </a:lnTo>
                      <a:lnTo>
                        <a:pt x="304795" y="83455"/>
                      </a:lnTo>
                      <a:lnTo>
                        <a:pt x="306472" y="84249"/>
                      </a:lnTo>
                      <a:lnTo>
                        <a:pt x="307310" y="84651"/>
                      </a:lnTo>
                      <a:lnTo>
                        <a:pt x="308568" y="85249"/>
                      </a:lnTo>
                      <a:lnTo>
                        <a:pt x="311513" y="86640"/>
                      </a:lnTo>
                      <a:lnTo>
                        <a:pt x="314036" y="87848"/>
                      </a:lnTo>
                      <a:lnTo>
                        <a:pt x="316557" y="88947"/>
                      </a:lnTo>
                      <a:lnTo>
                        <a:pt x="318422" y="89764"/>
                      </a:lnTo>
                      <a:lnTo>
                        <a:pt x="319709" y="90509"/>
                      </a:lnTo>
                      <a:lnTo>
                        <a:pt x="320994" y="91253"/>
                      </a:lnTo>
                      <a:lnTo>
                        <a:pt x="323135" y="92486"/>
                      </a:lnTo>
                      <a:lnTo>
                        <a:pt x="325530" y="93864"/>
                      </a:lnTo>
                      <a:lnTo>
                        <a:pt x="327522" y="95024"/>
                      </a:lnTo>
                      <a:lnTo>
                        <a:pt x="327953" y="95255"/>
                      </a:lnTo>
                      <a:lnTo>
                        <a:pt x="335103" y="99160"/>
                      </a:lnTo>
                      <a:lnTo>
                        <a:pt x="336977" y="100185"/>
                      </a:lnTo>
                      <a:lnTo>
                        <a:pt x="337683" y="102724"/>
                      </a:lnTo>
                      <a:lnTo>
                        <a:pt x="337950" y="103688"/>
                      </a:lnTo>
                      <a:lnTo>
                        <a:pt x="338550" y="105469"/>
                      </a:lnTo>
                      <a:lnTo>
                        <a:pt x="339277" y="107617"/>
                      </a:lnTo>
                      <a:lnTo>
                        <a:pt x="341035" y="109777"/>
                      </a:lnTo>
                      <a:lnTo>
                        <a:pt x="342456" y="110119"/>
                      </a:lnTo>
                      <a:lnTo>
                        <a:pt x="345463" y="110814"/>
                      </a:lnTo>
                      <a:lnTo>
                        <a:pt x="350404" y="111266"/>
                      </a:lnTo>
                      <a:lnTo>
                        <a:pt x="353068" y="112132"/>
                      </a:lnTo>
                      <a:lnTo>
                        <a:pt x="354111" y="113633"/>
                      </a:lnTo>
                      <a:lnTo>
                        <a:pt x="355272" y="115451"/>
                      </a:lnTo>
                      <a:lnTo>
                        <a:pt x="355447" y="116855"/>
                      </a:lnTo>
                      <a:lnTo>
                        <a:pt x="355940" y="120796"/>
                      </a:lnTo>
                      <a:lnTo>
                        <a:pt x="356089" y="121980"/>
                      </a:lnTo>
                      <a:lnTo>
                        <a:pt x="355794" y="123029"/>
                      </a:lnTo>
                      <a:lnTo>
                        <a:pt x="354864" y="126324"/>
                      </a:lnTo>
                      <a:lnTo>
                        <a:pt x="354389" y="128008"/>
                      </a:lnTo>
                      <a:lnTo>
                        <a:pt x="352395" y="128752"/>
                      </a:lnTo>
                      <a:lnTo>
                        <a:pt x="350903" y="129301"/>
                      </a:lnTo>
                      <a:lnTo>
                        <a:pt x="350452" y="129472"/>
                      </a:lnTo>
                      <a:lnTo>
                        <a:pt x="349307" y="129777"/>
                      </a:lnTo>
                      <a:lnTo>
                        <a:pt x="346141" y="130644"/>
                      </a:lnTo>
                      <a:lnTo>
                        <a:pt x="344891" y="131803"/>
                      </a:lnTo>
                      <a:lnTo>
                        <a:pt x="342226" y="134256"/>
                      </a:lnTo>
                      <a:lnTo>
                        <a:pt x="341261" y="135159"/>
                      </a:lnTo>
                      <a:lnTo>
                        <a:pt x="340651" y="136452"/>
                      </a:lnTo>
                      <a:lnTo>
                        <a:pt x="339599" y="138698"/>
                      </a:lnTo>
                      <a:lnTo>
                        <a:pt x="339025" y="139930"/>
                      </a:lnTo>
                      <a:lnTo>
                        <a:pt x="338840" y="141419"/>
                      </a:lnTo>
                      <a:lnTo>
                        <a:pt x="338467" y="144421"/>
                      </a:lnTo>
                      <a:lnTo>
                        <a:pt x="338017" y="149973"/>
                      </a:lnTo>
                      <a:lnTo>
                        <a:pt x="337868" y="151828"/>
                      </a:lnTo>
                      <a:lnTo>
                        <a:pt x="337954" y="153475"/>
                      </a:lnTo>
                      <a:lnTo>
                        <a:pt x="338613" y="166069"/>
                      </a:lnTo>
                      <a:lnTo>
                        <a:pt x="338789" y="169400"/>
                      </a:lnTo>
                      <a:lnTo>
                        <a:pt x="338995" y="171609"/>
                      </a:lnTo>
                      <a:lnTo>
                        <a:pt x="339900" y="181371"/>
                      </a:lnTo>
                      <a:lnTo>
                        <a:pt x="340404" y="186789"/>
                      </a:lnTo>
                      <a:lnTo>
                        <a:pt x="340468" y="188985"/>
                      </a:lnTo>
                      <a:lnTo>
                        <a:pt x="340528" y="191036"/>
                      </a:lnTo>
                      <a:lnTo>
                        <a:pt x="340923" y="192512"/>
                      </a:lnTo>
                      <a:lnTo>
                        <a:pt x="342035" y="196698"/>
                      </a:lnTo>
                      <a:lnTo>
                        <a:pt x="342365" y="197930"/>
                      </a:lnTo>
                      <a:lnTo>
                        <a:pt x="343058" y="199248"/>
                      </a:lnTo>
                      <a:lnTo>
                        <a:pt x="343736" y="200517"/>
                      </a:lnTo>
                      <a:lnTo>
                        <a:pt x="344662" y="202262"/>
                      </a:lnTo>
                      <a:lnTo>
                        <a:pt x="347639" y="204813"/>
                      </a:lnTo>
                      <a:lnTo>
                        <a:pt x="349469" y="206375"/>
                      </a:lnTo>
                      <a:lnTo>
                        <a:pt x="350605" y="209694"/>
                      </a:lnTo>
                      <a:lnTo>
                        <a:pt x="350385" y="210768"/>
                      </a:lnTo>
                      <a:lnTo>
                        <a:pt x="350142" y="211939"/>
                      </a:lnTo>
                      <a:lnTo>
                        <a:pt x="349786" y="213660"/>
                      </a:lnTo>
                      <a:lnTo>
                        <a:pt x="349857" y="215319"/>
                      </a:lnTo>
                      <a:lnTo>
                        <a:pt x="349880" y="215844"/>
                      </a:lnTo>
                      <a:lnTo>
                        <a:pt x="349996" y="218516"/>
                      </a:lnTo>
                      <a:lnTo>
                        <a:pt x="352162" y="219700"/>
                      </a:lnTo>
                      <a:lnTo>
                        <a:pt x="352745" y="220017"/>
                      </a:lnTo>
                      <a:lnTo>
                        <a:pt x="353968" y="220689"/>
                      </a:lnTo>
                      <a:lnTo>
                        <a:pt x="355489" y="221018"/>
                      </a:lnTo>
                      <a:lnTo>
                        <a:pt x="357622" y="221470"/>
                      </a:lnTo>
                      <a:lnTo>
                        <a:pt x="358904" y="222812"/>
                      </a:lnTo>
                      <a:lnTo>
                        <a:pt x="360090" y="224044"/>
                      </a:lnTo>
                      <a:lnTo>
                        <a:pt x="361158" y="225167"/>
                      </a:lnTo>
                      <a:lnTo>
                        <a:pt x="361541" y="226668"/>
                      </a:lnTo>
                      <a:lnTo>
                        <a:pt x="362684" y="231195"/>
                      </a:lnTo>
                      <a:lnTo>
                        <a:pt x="363073" y="232720"/>
                      </a:lnTo>
                      <a:lnTo>
                        <a:pt x="362822" y="234783"/>
                      </a:lnTo>
                      <a:lnTo>
                        <a:pt x="362068" y="240994"/>
                      </a:lnTo>
                      <a:lnTo>
                        <a:pt x="361879" y="242544"/>
                      </a:lnTo>
                      <a:lnTo>
                        <a:pt x="361558" y="245192"/>
                      </a:lnTo>
                      <a:lnTo>
                        <a:pt x="361567" y="247669"/>
                      </a:lnTo>
                      <a:lnTo>
                        <a:pt x="361575" y="249658"/>
                      </a:lnTo>
                      <a:lnTo>
                        <a:pt x="361582" y="251537"/>
                      </a:lnTo>
                      <a:lnTo>
                        <a:pt x="361543" y="252367"/>
                      </a:lnTo>
                      <a:lnTo>
                        <a:pt x="361378" y="255857"/>
                      </a:lnTo>
                      <a:lnTo>
                        <a:pt x="361283" y="257846"/>
                      </a:lnTo>
                      <a:lnTo>
                        <a:pt x="361686" y="259689"/>
                      </a:lnTo>
                      <a:lnTo>
                        <a:pt x="362633" y="264033"/>
                      </a:lnTo>
                      <a:lnTo>
                        <a:pt x="362830" y="264863"/>
                      </a:lnTo>
                      <a:lnTo>
                        <a:pt x="363523" y="267743"/>
                      </a:lnTo>
                      <a:lnTo>
                        <a:pt x="363923" y="269402"/>
                      </a:lnTo>
                      <a:lnTo>
                        <a:pt x="365248" y="270781"/>
                      </a:lnTo>
                      <a:lnTo>
                        <a:pt x="366232" y="271806"/>
                      </a:lnTo>
                      <a:lnTo>
                        <a:pt x="367093" y="272282"/>
                      </a:lnTo>
                      <a:lnTo>
                        <a:pt x="368214" y="272892"/>
                      </a:lnTo>
                      <a:lnTo>
                        <a:pt x="369283" y="273490"/>
                      </a:lnTo>
                      <a:lnTo>
                        <a:pt x="370536" y="273698"/>
                      </a:lnTo>
                      <a:lnTo>
                        <a:pt x="375532" y="274540"/>
                      </a:lnTo>
                      <a:lnTo>
                        <a:pt x="376793" y="274747"/>
                      </a:lnTo>
                      <a:lnTo>
                        <a:pt x="378204" y="274918"/>
                      </a:lnTo>
                      <a:lnTo>
                        <a:pt x="380087" y="275162"/>
                      </a:lnTo>
                      <a:lnTo>
                        <a:pt x="383374" y="275565"/>
                      </a:lnTo>
                      <a:lnTo>
                        <a:pt x="387385" y="275699"/>
                      </a:lnTo>
                      <a:lnTo>
                        <a:pt x="389548" y="275760"/>
                      </a:lnTo>
                      <a:lnTo>
                        <a:pt x="391096" y="277359"/>
                      </a:lnTo>
                      <a:lnTo>
                        <a:pt x="392874" y="279189"/>
                      </a:lnTo>
                      <a:lnTo>
                        <a:pt x="395214" y="280665"/>
                      </a:lnTo>
                      <a:lnTo>
                        <a:pt x="397177" y="281898"/>
                      </a:lnTo>
                      <a:lnTo>
                        <a:pt x="398677" y="282850"/>
                      </a:lnTo>
                      <a:lnTo>
                        <a:pt x="400274" y="283850"/>
                      </a:lnTo>
                      <a:lnTo>
                        <a:pt x="401797" y="284448"/>
                      </a:lnTo>
                      <a:lnTo>
                        <a:pt x="409490" y="287450"/>
                      </a:lnTo>
                      <a:lnTo>
                        <a:pt x="414415" y="288060"/>
                      </a:lnTo>
                      <a:lnTo>
                        <a:pt x="415634" y="288207"/>
                      </a:lnTo>
                      <a:lnTo>
                        <a:pt x="417036" y="287792"/>
                      </a:lnTo>
                      <a:lnTo>
                        <a:pt x="418426" y="287389"/>
                      </a:lnTo>
                      <a:lnTo>
                        <a:pt x="420291" y="286840"/>
                      </a:lnTo>
                      <a:lnTo>
                        <a:pt x="422181" y="285510"/>
                      </a:lnTo>
                      <a:lnTo>
                        <a:pt x="424131" y="284156"/>
                      </a:lnTo>
                      <a:lnTo>
                        <a:pt x="426021" y="283838"/>
                      </a:lnTo>
                      <a:lnTo>
                        <a:pt x="430324" y="283143"/>
                      </a:lnTo>
                      <a:lnTo>
                        <a:pt x="431214" y="282996"/>
                      </a:lnTo>
                      <a:lnTo>
                        <a:pt x="432421" y="282935"/>
                      </a:lnTo>
                      <a:lnTo>
                        <a:pt x="435822" y="282752"/>
                      </a:lnTo>
                      <a:lnTo>
                        <a:pt x="436749" y="282703"/>
                      </a:lnTo>
                      <a:lnTo>
                        <a:pt x="437614" y="282655"/>
                      </a:lnTo>
                      <a:lnTo>
                        <a:pt x="439784" y="282874"/>
                      </a:lnTo>
                      <a:lnTo>
                        <a:pt x="442600" y="283143"/>
                      </a:lnTo>
                      <a:lnTo>
                        <a:pt x="445758" y="282813"/>
                      </a:lnTo>
                      <a:lnTo>
                        <a:pt x="447550" y="282630"/>
                      </a:lnTo>
                      <a:lnTo>
                        <a:pt x="448964" y="282801"/>
                      </a:lnTo>
                      <a:lnTo>
                        <a:pt x="450366" y="282984"/>
                      </a:lnTo>
                      <a:lnTo>
                        <a:pt x="452524" y="283253"/>
                      </a:lnTo>
                      <a:lnTo>
                        <a:pt x="453816" y="283411"/>
                      </a:lnTo>
                      <a:lnTo>
                        <a:pt x="454840" y="283741"/>
                      </a:lnTo>
                      <a:lnTo>
                        <a:pt x="457961" y="284766"/>
                      </a:lnTo>
                      <a:lnTo>
                        <a:pt x="459461" y="285254"/>
                      </a:lnTo>
                      <a:lnTo>
                        <a:pt x="460716" y="286047"/>
                      </a:lnTo>
                      <a:lnTo>
                        <a:pt x="465300" y="288939"/>
                      </a:lnTo>
                      <a:lnTo>
                        <a:pt x="466556" y="289720"/>
                      </a:lnTo>
                      <a:lnTo>
                        <a:pt x="468153" y="290977"/>
                      </a:lnTo>
                      <a:lnTo>
                        <a:pt x="472554" y="294442"/>
                      </a:lnTo>
                      <a:lnTo>
                        <a:pt x="472944" y="294760"/>
                      </a:lnTo>
                      <a:lnTo>
                        <a:pt x="474431" y="295919"/>
                      </a:lnTo>
                      <a:lnTo>
                        <a:pt x="476418" y="296908"/>
                      </a:lnTo>
                      <a:lnTo>
                        <a:pt x="482258" y="299824"/>
                      </a:lnTo>
                      <a:lnTo>
                        <a:pt x="483562" y="300483"/>
                      </a:lnTo>
                      <a:lnTo>
                        <a:pt x="484867" y="301130"/>
                      </a:lnTo>
                      <a:lnTo>
                        <a:pt x="486671" y="301825"/>
                      </a:lnTo>
                      <a:lnTo>
                        <a:pt x="488012" y="302350"/>
                      </a:lnTo>
                      <a:lnTo>
                        <a:pt x="497021" y="305840"/>
                      </a:lnTo>
                      <a:lnTo>
                        <a:pt x="497923" y="306182"/>
                      </a:lnTo>
                      <a:lnTo>
                        <a:pt x="499020" y="306560"/>
                      </a:lnTo>
                      <a:lnTo>
                        <a:pt x="502446" y="307744"/>
                      </a:lnTo>
                      <a:lnTo>
                        <a:pt x="504055" y="308293"/>
                      </a:lnTo>
                      <a:lnTo>
                        <a:pt x="509541" y="310172"/>
                      </a:lnTo>
                      <a:lnTo>
                        <a:pt x="511357" y="310807"/>
                      </a:lnTo>
                      <a:lnTo>
                        <a:pt x="512918" y="311270"/>
                      </a:lnTo>
                      <a:lnTo>
                        <a:pt x="517867" y="312771"/>
                      </a:lnTo>
                      <a:lnTo>
                        <a:pt x="525987" y="315236"/>
                      </a:lnTo>
                      <a:lnTo>
                        <a:pt x="527864" y="315810"/>
                      </a:lnTo>
                      <a:lnTo>
                        <a:pt x="528803" y="316090"/>
                      </a:lnTo>
                      <a:lnTo>
                        <a:pt x="529888" y="316420"/>
                      </a:lnTo>
                      <a:lnTo>
                        <a:pt x="535886" y="318214"/>
                      </a:lnTo>
                      <a:lnTo>
                        <a:pt x="537739" y="318775"/>
                      </a:lnTo>
                      <a:lnTo>
                        <a:pt x="539994" y="319654"/>
                      </a:lnTo>
                      <a:lnTo>
                        <a:pt x="546772" y="322302"/>
                      </a:lnTo>
                      <a:lnTo>
                        <a:pt x="547223" y="322485"/>
                      </a:lnTo>
                      <a:lnTo>
                        <a:pt x="548771" y="323095"/>
                      </a:lnTo>
                      <a:lnTo>
                        <a:pt x="550100" y="323729"/>
                      </a:lnTo>
                      <a:lnTo>
                        <a:pt x="551441" y="324376"/>
                      </a:lnTo>
                      <a:lnTo>
                        <a:pt x="555879" y="326524"/>
                      </a:lnTo>
                      <a:lnTo>
                        <a:pt x="558878" y="327976"/>
                      </a:lnTo>
                      <a:lnTo>
                        <a:pt x="560597" y="328806"/>
                      </a:lnTo>
                      <a:lnTo>
                        <a:pt x="561304" y="329160"/>
                      </a:lnTo>
                      <a:lnTo>
                        <a:pt x="563315" y="330160"/>
                      </a:lnTo>
                      <a:lnTo>
                        <a:pt x="564034" y="330514"/>
                      </a:lnTo>
                      <a:lnTo>
                        <a:pt x="568935" y="332955"/>
                      </a:lnTo>
                      <a:lnTo>
                        <a:pt x="570264" y="333614"/>
                      </a:lnTo>
                      <a:lnTo>
                        <a:pt x="571471" y="334419"/>
                      </a:lnTo>
                      <a:lnTo>
                        <a:pt x="573872" y="336018"/>
                      </a:lnTo>
                      <a:lnTo>
                        <a:pt x="575079" y="336823"/>
                      </a:lnTo>
                      <a:lnTo>
                        <a:pt x="576116" y="337738"/>
                      </a:lnTo>
                      <a:lnTo>
                        <a:pt x="576811" y="338361"/>
                      </a:lnTo>
                      <a:lnTo>
                        <a:pt x="577188" y="338690"/>
                      </a:lnTo>
                      <a:lnTo>
                        <a:pt x="580212" y="341375"/>
                      </a:lnTo>
                      <a:lnTo>
                        <a:pt x="580578" y="341692"/>
                      </a:lnTo>
                      <a:lnTo>
                        <a:pt x="582443" y="343315"/>
                      </a:lnTo>
                      <a:lnTo>
                        <a:pt x="583930" y="344596"/>
                      </a:lnTo>
                      <a:lnTo>
                        <a:pt x="585052" y="345572"/>
                      </a:lnTo>
                      <a:lnTo>
                        <a:pt x="586210" y="346341"/>
                      </a:lnTo>
                      <a:lnTo>
                        <a:pt x="588514" y="347879"/>
                      </a:lnTo>
                      <a:lnTo>
                        <a:pt x="588965" y="348172"/>
                      </a:lnTo>
                      <a:lnTo>
                        <a:pt x="589818" y="348709"/>
                      </a:lnTo>
                      <a:lnTo>
                        <a:pt x="593561" y="351113"/>
                      </a:lnTo>
                      <a:lnTo>
                        <a:pt x="597425" y="351662"/>
                      </a:lnTo>
                      <a:lnTo>
                        <a:pt x="598766" y="351857"/>
                      </a:lnTo>
                      <a:lnTo>
                        <a:pt x="602107" y="351613"/>
                      </a:lnTo>
                      <a:lnTo>
                        <a:pt x="604167" y="350966"/>
                      </a:lnTo>
                      <a:lnTo>
                        <a:pt x="605008" y="350698"/>
                      </a:lnTo>
                      <a:lnTo>
                        <a:pt x="605996" y="350637"/>
                      </a:lnTo>
                      <a:lnTo>
                        <a:pt x="606459" y="350600"/>
                      </a:lnTo>
                      <a:lnTo>
                        <a:pt x="608812" y="350441"/>
                      </a:lnTo>
                      <a:lnTo>
                        <a:pt x="610287" y="351649"/>
                      </a:lnTo>
                      <a:lnTo>
                        <a:pt x="614017" y="354664"/>
                      </a:lnTo>
                      <a:lnTo>
                        <a:pt x="614797" y="355371"/>
                      </a:lnTo>
                      <a:lnTo>
                        <a:pt x="615712" y="356189"/>
                      </a:lnTo>
                      <a:lnTo>
                        <a:pt x="616785" y="357238"/>
                      </a:lnTo>
                      <a:lnTo>
                        <a:pt x="624331" y="364646"/>
                      </a:lnTo>
                      <a:lnTo>
                        <a:pt x="625209" y="365512"/>
                      </a:lnTo>
                      <a:lnTo>
                        <a:pt x="626354" y="366647"/>
                      </a:lnTo>
                      <a:lnTo>
                        <a:pt x="627695" y="368160"/>
                      </a:lnTo>
                      <a:lnTo>
                        <a:pt x="629085" y="369734"/>
                      </a:lnTo>
                      <a:lnTo>
                        <a:pt x="632048" y="373078"/>
                      </a:lnTo>
                      <a:lnTo>
                        <a:pt x="632608" y="373724"/>
                      </a:lnTo>
                      <a:lnTo>
                        <a:pt x="634803" y="376214"/>
                      </a:lnTo>
                      <a:lnTo>
                        <a:pt x="635912" y="377459"/>
                      </a:lnTo>
                      <a:lnTo>
                        <a:pt x="636692" y="378642"/>
                      </a:lnTo>
                      <a:lnTo>
                        <a:pt x="638058" y="380704"/>
                      </a:lnTo>
                      <a:lnTo>
                        <a:pt x="638606" y="381522"/>
                      </a:lnTo>
                      <a:lnTo>
                        <a:pt x="639326" y="382608"/>
                      </a:lnTo>
                      <a:lnTo>
                        <a:pt x="640094" y="383291"/>
                      </a:lnTo>
                      <a:lnTo>
                        <a:pt x="643641" y="386489"/>
                      </a:lnTo>
                      <a:lnTo>
                        <a:pt x="646019" y="387062"/>
                      </a:lnTo>
                      <a:lnTo>
                        <a:pt x="647201" y="387355"/>
                      </a:lnTo>
                      <a:lnTo>
                        <a:pt x="650066" y="387233"/>
                      </a:lnTo>
                      <a:lnTo>
                        <a:pt x="651980" y="386293"/>
                      </a:lnTo>
                      <a:lnTo>
                        <a:pt x="654321" y="385171"/>
                      </a:lnTo>
                      <a:lnTo>
                        <a:pt x="655235" y="384463"/>
                      </a:lnTo>
                      <a:lnTo>
                        <a:pt x="655918" y="383926"/>
                      </a:lnTo>
                      <a:lnTo>
                        <a:pt x="657137" y="382986"/>
                      </a:lnTo>
                      <a:lnTo>
                        <a:pt x="659648" y="382425"/>
                      </a:lnTo>
                      <a:lnTo>
                        <a:pt x="660672" y="382596"/>
                      </a:lnTo>
                      <a:lnTo>
                        <a:pt x="663013" y="382999"/>
                      </a:lnTo>
                      <a:lnTo>
                        <a:pt x="663671" y="383218"/>
                      </a:lnTo>
                      <a:lnTo>
                        <a:pt x="668572" y="385232"/>
                      </a:lnTo>
                      <a:lnTo>
                        <a:pt x="671534" y="386721"/>
                      </a:lnTo>
                      <a:lnTo>
                        <a:pt x="673156" y="387538"/>
                      </a:lnTo>
                      <a:lnTo>
                        <a:pt x="674045" y="387990"/>
                      </a:lnTo>
                      <a:lnTo>
                        <a:pt x="674935" y="388429"/>
                      </a:lnTo>
                      <a:lnTo>
                        <a:pt x="677581" y="389503"/>
                      </a:lnTo>
                      <a:lnTo>
                        <a:pt x="681104" y="390931"/>
                      </a:lnTo>
                      <a:lnTo>
                        <a:pt x="681982" y="391284"/>
                      </a:lnTo>
                      <a:lnTo>
                        <a:pt x="683152" y="391760"/>
                      </a:lnTo>
                      <a:lnTo>
                        <a:pt x="684603" y="392285"/>
                      </a:lnTo>
                      <a:lnTo>
                        <a:pt x="687126" y="393212"/>
                      </a:lnTo>
                      <a:lnTo>
                        <a:pt x="688601" y="393749"/>
                      </a:lnTo>
                      <a:lnTo>
                        <a:pt x="689820" y="393993"/>
                      </a:lnTo>
                      <a:lnTo>
                        <a:pt x="692003" y="394421"/>
                      </a:lnTo>
                      <a:lnTo>
                        <a:pt x="693368" y="394689"/>
                      </a:lnTo>
                      <a:lnTo>
                        <a:pt x="694770" y="394652"/>
                      </a:lnTo>
                      <a:lnTo>
                        <a:pt x="698500" y="394567"/>
                      </a:lnTo>
                      <a:lnTo>
                        <a:pt x="699902" y="394542"/>
                      </a:lnTo>
                      <a:lnTo>
                        <a:pt x="701804" y="394213"/>
                      </a:lnTo>
                      <a:lnTo>
                        <a:pt x="706144" y="393457"/>
                      </a:lnTo>
                      <a:lnTo>
                        <a:pt x="708570" y="393322"/>
                      </a:lnTo>
                      <a:lnTo>
                        <a:pt x="710521" y="393225"/>
                      </a:lnTo>
                      <a:lnTo>
                        <a:pt x="712959" y="393103"/>
                      </a:lnTo>
                      <a:lnTo>
                        <a:pt x="718494" y="392834"/>
                      </a:lnTo>
                      <a:lnTo>
                        <a:pt x="720334" y="392737"/>
                      </a:lnTo>
                      <a:lnTo>
                        <a:pt x="721870" y="392773"/>
                      </a:lnTo>
                      <a:lnTo>
                        <a:pt x="723297" y="392798"/>
                      </a:lnTo>
                      <a:lnTo>
                        <a:pt x="724601" y="392834"/>
                      </a:lnTo>
                      <a:lnTo>
                        <a:pt x="727405" y="392883"/>
                      </a:lnTo>
                      <a:lnTo>
                        <a:pt x="727978" y="392895"/>
                      </a:lnTo>
                      <a:lnTo>
                        <a:pt x="729392" y="392907"/>
                      </a:lnTo>
                      <a:lnTo>
                        <a:pt x="731745" y="392932"/>
                      </a:lnTo>
                      <a:lnTo>
                        <a:pt x="736000" y="392956"/>
                      </a:lnTo>
                      <a:lnTo>
                        <a:pt x="737414" y="392968"/>
                      </a:lnTo>
                      <a:lnTo>
                        <a:pt x="741120" y="392968"/>
                      </a:lnTo>
                      <a:lnTo>
                        <a:pt x="742473" y="392956"/>
                      </a:lnTo>
                      <a:lnTo>
                        <a:pt x="743900" y="393017"/>
                      </a:lnTo>
                      <a:lnTo>
                        <a:pt x="748191" y="393176"/>
                      </a:lnTo>
                      <a:lnTo>
                        <a:pt x="749617" y="393225"/>
                      </a:lnTo>
                      <a:lnTo>
                        <a:pt x="751372" y="393444"/>
                      </a:lnTo>
                      <a:lnTo>
                        <a:pt x="753140" y="393676"/>
                      </a:lnTo>
                      <a:lnTo>
                        <a:pt x="754518" y="394054"/>
                      </a:lnTo>
                      <a:lnTo>
                        <a:pt x="757883" y="394970"/>
                      </a:lnTo>
                      <a:lnTo>
                        <a:pt x="760004" y="395263"/>
                      </a:lnTo>
                      <a:lnTo>
                        <a:pt x="761625" y="395494"/>
                      </a:lnTo>
                      <a:lnTo>
                        <a:pt x="762527" y="395446"/>
                      </a:lnTo>
                      <a:lnTo>
                        <a:pt x="765270" y="395311"/>
                      </a:lnTo>
                      <a:lnTo>
                        <a:pt x="766636" y="395238"/>
                      </a:lnTo>
                      <a:lnTo>
                        <a:pt x="768562" y="394567"/>
                      </a:lnTo>
                      <a:lnTo>
                        <a:pt x="770951" y="393737"/>
                      </a:lnTo>
                      <a:lnTo>
                        <a:pt x="772585" y="393188"/>
                      </a:lnTo>
                      <a:lnTo>
                        <a:pt x="773487" y="392883"/>
                      </a:lnTo>
                      <a:lnTo>
                        <a:pt x="775316" y="392285"/>
                      </a:lnTo>
                      <a:lnTo>
                        <a:pt x="776718" y="391931"/>
                      </a:lnTo>
                      <a:lnTo>
                        <a:pt x="778168" y="391577"/>
                      </a:lnTo>
                      <a:lnTo>
                        <a:pt x="781387" y="390784"/>
                      </a:lnTo>
                      <a:lnTo>
                        <a:pt x="783483" y="390174"/>
                      </a:lnTo>
                      <a:lnTo>
                        <a:pt x="784325" y="389930"/>
                      </a:lnTo>
                      <a:lnTo>
                        <a:pt x="788457" y="388746"/>
                      </a:lnTo>
                      <a:lnTo>
                        <a:pt x="790018" y="388307"/>
                      </a:lnTo>
                      <a:lnTo>
                        <a:pt x="790871" y="387953"/>
                      </a:lnTo>
                      <a:lnTo>
                        <a:pt x="793017" y="387099"/>
                      </a:lnTo>
                      <a:lnTo>
                        <a:pt x="794309" y="386574"/>
                      </a:lnTo>
                      <a:lnTo>
                        <a:pt x="795492" y="385842"/>
                      </a:lnTo>
                      <a:lnTo>
                        <a:pt x="796784" y="385024"/>
                      </a:lnTo>
                      <a:lnTo>
                        <a:pt x="797320" y="384683"/>
                      </a:lnTo>
                      <a:lnTo>
                        <a:pt x="798076" y="384146"/>
                      </a:lnTo>
                      <a:lnTo>
                        <a:pt x="798990" y="383511"/>
                      </a:lnTo>
                      <a:lnTo>
                        <a:pt x="799661" y="383011"/>
                      </a:lnTo>
                      <a:lnTo>
                        <a:pt x="800514" y="382437"/>
                      </a:lnTo>
                      <a:lnTo>
                        <a:pt x="801819" y="381510"/>
                      </a:lnTo>
                      <a:lnTo>
                        <a:pt x="802270" y="381290"/>
                      </a:lnTo>
                      <a:lnTo>
                        <a:pt x="805232" y="379826"/>
                      </a:lnTo>
                      <a:lnTo>
                        <a:pt x="806146" y="379472"/>
                      </a:lnTo>
                      <a:lnTo>
                        <a:pt x="807012" y="379435"/>
                      </a:lnTo>
                      <a:lnTo>
                        <a:pt x="808195" y="379411"/>
                      </a:lnTo>
                      <a:lnTo>
                        <a:pt x="809548" y="379582"/>
                      </a:lnTo>
                      <a:lnTo>
                        <a:pt x="810913" y="380412"/>
                      </a:lnTo>
                      <a:lnTo>
                        <a:pt x="811888" y="381669"/>
                      </a:lnTo>
                      <a:lnTo>
                        <a:pt x="812022" y="382779"/>
                      </a:lnTo>
                      <a:lnTo>
                        <a:pt x="812498" y="386916"/>
                      </a:lnTo>
                      <a:lnTo>
                        <a:pt x="812498" y="388429"/>
                      </a:lnTo>
                      <a:lnTo>
                        <a:pt x="812010" y="389857"/>
                      </a:lnTo>
                      <a:lnTo>
                        <a:pt x="811181" y="392322"/>
                      </a:lnTo>
                      <a:lnTo>
                        <a:pt x="810267" y="394652"/>
                      </a:lnTo>
                      <a:lnTo>
                        <a:pt x="809536" y="396519"/>
                      </a:lnTo>
                      <a:lnTo>
                        <a:pt x="808755" y="398521"/>
                      </a:lnTo>
                      <a:lnTo>
                        <a:pt x="807000" y="404207"/>
                      </a:lnTo>
                      <a:lnTo>
                        <a:pt x="806683" y="405244"/>
                      </a:lnTo>
                      <a:lnTo>
                        <a:pt x="806366" y="406269"/>
                      </a:lnTo>
                      <a:lnTo>
                        <a:pt x="805951" y="407600"/>
                      </a:lnTo>
                      <a:lnTo>
                        <a:pt x="804415" y="410687"/>
                      </a:lnTo>
                      <a:lnTo>
                        <a:pt x="803318" y="412883"/>
                      </a:lnTo>
                      <a:lnTo>
                        <a:pt x="803013" y="415068"/>
                      </a:lnTo>
                      <a:lnTo>
                        <a:pt x="802367" y="419729"/>
                      </a:lnTo>
                      <a:lnTo>
                        <a:pt x="802172" y="421181"/>
                      </a:lnTo>
                      <a:lnTo>
                        <a:pt x="802099" y="423305"/>
                      </a:lnTo>
                      <a:lnTo>
                        <a:pt x="801904" y="429626"/>
                      </a:lnTo>
                      <a:lnTo>
                        <a:pt x="801636" y="433494"/>
                      </a:lnTo>
                      <a:lnTo>
                        <a:pt x="801489" y="435593"/>
                      </a:lnTo>
                      <a:lnTo>
                        <a:pt x="801355" y="437692"/>
                      </a:lnTo>
                      <a:lnTo>
                        <a:pt x="801416" y="439534"/>
                      </a:lnTo>
                      <a:lnTo>
                        <a:pt x="801453" y="440791"/>
                      </a:lnTo>
                      <a:lnTo>
                        <a:pt x="801538" y="443329"/>
                      </a:lnTo>
                      <a:lnTo>
                        <a:pt x="801587" y="444721"/>
                      </a:lnTo>
                      <a:lnTo>
                        <a:pt x="801819" y="446185"/>
                      </a:lnTo>
                      <a:lnTo>
                        <a:pt x="801941" y="446990"/>
                      </a:lnTo>
                      <a:lnTo>
                        <a:pt x="802087" y="447979"/>
                      </a:lnTo>
                      <a:lnTo>
                        <a:pt x="802392" y="448686"/>
                      </a:lnTo>
                      <a:lnTo>
                        <a:pt x="803513" y="451310"/>
                      </a:lnTo>
                      <a:lnTo>
                        <a:pt x="805098" y="453848"/>
                      </a:lnTo>
                      <a:lnTo>
                        <a:pt x="806232" y="455569"/>
                      </a:lnTo>
                      <a:lnTo>
                        <a:pt x="807439" y="457814"/>
                      </a:lnTo>
                      <a:lnTo>
                        <a:pt x="810316" y="463196"/>
                      </a:lnTo>
                      <a:lnTo>
                        <a:pt x="811474" y="465356"/>
                      </a:lnTo>
                      <a:lnTo>
                        <a:pt x="812864" y="467943"/>
                      </a:lnTo>
                      <a:lnTo>
                        <a:pt x="820251" y="481707"/>
                      </a:lnTo>
                      <a:lnTo>
                        <a:pt x="821483" y="484002"/>
                      </a:lnTo>
                      <a:lnTo>
                        <a:pt x="822287" y="485808"/>
                      </a:lnTo>
                      <a:lnTo>
                        <a:pt x="822885" y="487174"/>
                      </a:lnTo>
                      <a:lnTo>
                        <a:pt x="823080" y="487650"/>
                      </a:lnTo>
                      <a:lnTo>
                        <a:pt x="825615" y="493434"/>
                      </a:lnTo>
                      <a:lnTo>
                        <a:pt x="826396" y="495204"/>
                      </a:lnTo>
                      <a:lnTo>
                        <a:pt x="826969" y="496619"/>
                      </a:lnTo>
                      <a:lnTo>
                        <a:pt x="828297" y="499902"/>
                      </a:lnTo>
                      <a:lnTo>
                        <a:pt x="829236" y="502245"/>
                      </a:lnTo>
                      <a:lnTo>
                        <a:pt x="830760" y="506357"/>
                      </a:lnTo>
                      <a:lnTo>
                        <a:pt x="831101" y="507260"/>
                      </a:lnTo>
                      <a:lnTo>
                        <a:pt x="831772" y="509078"/>
                      </a:lnTo>
                      <a:lnTo>
                        <a:pt x="832016" y="510750"/>
                      </a:lnTo>
                      <a:lnTo>
                        <a:pt x="832844" y="516595"/>
                      </a:lnTo>
                      <a:lnTo>
                        <a:pt x="832784" y="517218"/>
                      </a:lnTo>
                      <a:lnTo>
                        <a:pt x="832211" y="523441"/>
                      </a:lnTo>
                      <a:lnTo>
                        <a:pt x="830382" y="527078"/>
                      </a:lnTo>
                      <a:lnTo>
                        <a:pt x="830004" y="527834"/>
                      </a:lnTo>
                      <a:lnTo>
                        <a:pt x="829590" y="528640"/>
                      </a:lnTo>
                      <a:lnTo>
                        <a:pt x="829285" y="529152"/>
                      </a:lnTo>
                      <a:lnTo>
                        <a:pt x="827432" y="532276"/>
                      </a:lnTo>
                      <a:lnTo>
                        <a:pt x="826895" y="533179"/>
                      </a:lnTo>
                      <a:lnTo>
                        <a:pt x="826261" y="533936"/>
                      </a:lnTo>
                      <a:lnTo>
                        <a:pt x="824360" y="536181"/>
                      </a:lnTo>
                      <a:lnTo>
                        <a:pt x="823433" y="537291"/>
                      </a:lnTo>
                      <a:lnTo>
                        <a:pt x="822214" y="538085"/>
                      </a:lnTo>
                      <a:lnTo>
                        <a:pt x="820422" y="539256"/>
                      </a:lnTo>
                      <a:lnTo>
                        <a:pt x="819386" y="539927"/>
                      </a:lnTo>
                      <a:lnTo>
                        <a:pt x="817996" y="540391"/>
                      </a:lnTo>
                      <a:lnTo>
                        <a:pt x="812876" y="542075"/>
                      </a:lnTo>
                      <a:lnTo>
                        <a:pt x="811023" y="542685"/>
                      </a:lnTo>
                      <a:lnTo>
                        <a:pt x="809060" y="542722"/>
                      </a:lnTo>
                      <a:lnTo>
                        <a:pt x="807853" y="542746"/>
                      </a:lnTo>
                      <a:lnTo>
                        <a:pt x="805476" y="542795"/>
                      </a:lnTo>
                      <a:lnTo>
                        <a:pt x="804001" y="543124"/>
                      </a:lnTo>
                      <a:lnTo>
                        <a:pt x="802782" y="543393"/>
                      </a:lnTo>
                      <a:lnTo>
                        <a:pt x="801782" y="543613"/>
                      </a:lnTo>
                      <a:lnTo>
                        <a:pt x="800953" y="544040"/>
                      </a:lnTo>
                      <a:lnTo>
                        <a:pt x="798929" y="545065"/>
                      </a:lnTo>
                      <a:lnTo>
                        <a:pt x="797686" y="545699"/>
                      </a:lnTo>
                      <a:lnTo>
                        <a:pt x="796808" y="546919"/>
                      </a:lnTo>
                      <a:lnTo>
                        <a:pt x="795211" y="549092"/>
                      </a:lnTo>
                      <a:lnTo>
                        <a:pt x="794516" y="550043"/>
                      </a:lnTo>
                      <a:lnTo>
                        <a:pt x="793980" y="551276"/>
                      </a:lnTo>
                      <a:lnTo>
                        <a:pt x="793565" y="552301"/>
                      </a:lnTo>
                      <a:lnTo>
                        <a:pt x="792298" y="555413"/>
                      </a:lnTo>
                      <a:lnTo>
                        <a:pt x="791164" y="557072"/>
                      </a:lnTo>
                      <a:lnTo>
                        <a:pt x="789043" y="560160"/>
                      </a:lnTo>
                      <a:lnTo>
                        <a:pt x="788055" y="561575"/>
                      </a:lnTo>
                      <a:lnTo>
                        <a:pt x="787055" y="562454"/>
                      </a:lnTo>
                      <a:lnTo>
                        <a:pt x="783008" y="565968"/>
                      </a:lnTo>
                      <a:lnTo>
                        <a:pt x="781460" y="566822"/>
                      </a:lnTo>
                      <a:lnTo>
                        <a:pt x="780911" y="567127"/>
                      </a:lnTo>
                      <a:lnTo>
                        <a:pt x="780155" y="567408"/>
                      </a:lnTo>
                      <a:lnTo>
                        <a:pt x="778985" y="567762"/>
                      </a:lnTo>
                      <a:lnTo>
                        <a:pt x="777729" y="568152"/>
                      </a:lnTo>
                      <a:lnTo>
                        <a:pt x="777010" y="568372"/>
                      </a:lnTo>
                      <a:lnTo>
                        <a:pt x="776218" y="568335"/>
                      </a:lnTo>
                      <a:lnTo>
                        <a:pt x="773146" y="568165"/>
                      </a:lnTo>
                      <a:lnTo>
                        <a:pt x="770951" y="567225"/>
                      </a:lnTo>
                      <a:lnTo>
                        <a:pt x="768879" y="566359"/>
                      </a:lnTo>
                      <a:lnTo>
                        <a:pt x="767062" y="565956"/>
                      </a:lnTo>
                      <a:lnTo>
                        <a:pt x="765465" y="566371"/>
                      </a:lnTo>
                      <a:lnTo>
                        <a:pt x="764124" y="568091"/>
                      </a:lnTo>
                      <a:lnTo>
                        <a:pt x="762576" y="570117"/>
                      </a:lnTo>
                      <a:lnTo>
                        <a:pt x="759431" y="570398"/>
                      </a:lnTo>
                      <a:lnTo>
                        <a:pt x="757383" y="570581"/>
                      </a:lnTo>
                      <a:lnTo>
                        <a:pt x="755249" y="571911"/>
                      </a:lnTo>
                      <a:lnTo>
                        <a:pt x="754006" y="573802"/>
                      </a:lnTo>
                      <a:lnTo>
                        <a:pt x="752397" y="576280"/>
                      </a:lnTo>
                      <a:lnTo>
                        <a:pt x="750665" y="577781"/>
                      </a:lnTo>
                      <a:lnTo>
                        <a:pt x="749983" y="578378"/>
                      </a:lnTo>
                      <a:lnTo>
                        <a:pt x="749288" y="578976"/>
                      </a:lnTo>
                      <a:lnTo>
                        <a:pt x="748886" y="579269"/>
                      </a:lnTo>
                      <a:lnTo>
                        <a:pt x="746033" y="581283"/>
                      </a:lnTo>
                      <a:lnTo>
                        <a:pt x="744814" y="582149"/>
                      </a:lnTo>
                      <a:lnTo>
                        <a:pt x="743412" y="582613"/>
                      </a:lnTo>
                      <a:lnTo>
                        <a:pt x="742839" y="582796"/>
                      </a:lnTo>
                      <a:lnTo>
                        <a:pt x="739340" y="583943"/>
                      </a:lnTo>
                      <a:lnTo>
                        <a:pt x="737987" y="584370"/>
                      </a:lnTo>
                      <a:lnTo>
                        <a:pt x="736573" y="584443"/>
                      </a:lnTo>
                      <a:lnTo>
                        <a:pt x="733464" y="584602"/>
                      </a:lnTo>
                      <a:lnTo>
                        <a:pt x="732416" y="584651"/>
                      </a:lnTo>
                      <a:lnTo>
                        <a:pt x="731038" y="584541"/>
                      </a:lnTo>
                      <a:lnTo>
                        <a:pt x="726905" y="584187"/>
                      </a:lnTo>
                      <a:lnTo>
                        <a:pt x="725528" y="584077"/>
                      </a:lnTo>
                      <a:lnTo>
                        <a:pt x="723224" y="583699"/>
                      </a:lnTo>
                      <a:lnTo>
                        <a:pt x="718591" y="582967"/>
                      </a:lnTo>
                      <a:lnTo>
                        <a:pt x="716738" y="582662"/>
                      </a:lnTo>
                      <a:lnTo>
                        <a:pt x="715482" y="582466"/>
                      </a:lnTo>
                      <a:lnTo>
                        <a:pt x="714239" y="582149"/>
                      </a:lnTo>
                      <a:lnTo>
                        <a:pt x="712800" y="581771"/>
                      </a:lnTo>
                      <a:lnTo>
                        <a:pt x="705449" y="579867"/>
                      </a:lnTo>
                      <a:lnTo>
                        <a:pt x="700268" y="578574"/>
                      </a:lnTo>
                      <a:lnTo>
                        <a:pt x="698939" y="578232"/>
                      </a:lnTo>
                      <a:lnTo>
                        <a:pt x="697476" y="578110"/>
                      </a:lnTo>
                      <a:lnTo>
                        <a:pt x="692307" y="577658"/>
                      </a:lnTo>
                      <a:lnTo>
                        <a:pt x="690893" y="577536"/>
                      </a:lnTo>
                      <a:lnTo>
                        <a:pt x="689284" y="577744"/>
                      </a:lnTo>
                      <a:lnTo>
                        <a:pt x="683945" y="578452"/>
                      </a:lnTo>
                      <a:lnTo>
                        <a:pt x="683018" y="578574"/>
                      </a:lnTo>
                      <a:lnTo>
                        <a:pt x="681750" y="578928"/>
                      </a:lnTo>
                      <a:lnTo>
                        <a:pt x="680750" y="579208"/>
                      </a:lnTo>
                      <a:lnTo>
                        <a:pt x="679909" y="579440"/>
                      </a:lnTo>
                      <a:lnTo>
                        <a:pt x="678641" y="579806"/>
                      </a:lnTo>
                      <a:lnTo>
                        <a:pt x="677337" y="580490"/>
                      </a:lnTo>
                      <a:lnTo>
                        <a:pt x="674631" y="581929"/>
                      </a:lnTo>
                      <a:lnTo>
                        <a:pt x="674070" y="582271"/>
                      </a:lnTo>
                      <a:lnTo>
                        <a:pt x="672851" y="583028"/>
                      </a:lnTo>
                      <a:lnTo>
                        <a:pt x="670754" y="584346"/>
                      </a:lnTo>
                      <a:lnTo>
                        <a:pt x="669498" y="585151"/>
                      </a:lnTo>
                      <a:lnTo>
                        <a:pt x="667987" y="586664"/>
                      </a:lnTo>
                      <a:lnTo>
                        <a:pt x="666499" y="588165"/>
                      </a:lnTo>
                      <a:lnTo>
                        <a:pt x="663476" y="591204"/>
                      </a:lnTo>
                      <a:lnTo>
                        <a:pt x="662037" y="592656"/>
                      </a:lnTo>
                      <a:lnTo>
                        <a:pt x="660465" y="593937"/>
                      </a:lnTo>
                      <a:lnTo>
                        <a:pt x="657319" y="596500"/>
                      </a:lnTo>
                      <a:lnTo>
                        <a:pt x="656527" y="597146"/>
                      </a:lnTo>
                      <a:lnTo>
                        <a:pt x="654954" y="598428"/>
                      </a:lnTo>
                      <a:lnTo>
                        <a:pt x="653552" y="599916"/>
                      </a:lnTo>
                      <a:lnTo>
                        <a:pt x="651078" y="602516"/>
                      </a:lnTo>
                      <a:lnTo>
                        <a:pt x="649322" y="604371"/>
                      </a:lnTo>
                      <a:lnTo>
                        <a:pt x="647762" y="605615"/>
                      </a:lnTo>
                      <a:lnTo>
                        <a:pt x="646591" y="606543"/>
                      </a:lnTo>
                      <a:lnTo>
                        <a:pt x="643080" y="609325"/>
                      </a:lnTo>
                      <a:lnTo>
                        <a:pt x="641447" y="610618"/>
                      </a:lnTo>
                      <a:lnTo>
                        <a:pt x="639850" y="612229"/>
                      </a:lnTo>
                      <a:lnTo>
                        <a:pt x="638155" y="613950"/>
                      </a:lnTo>
                      <a:lnTo>
                        <a:pt x="637253" y="614877"/>
                      </a:lnTo>
                      <a:lnTo>
                        <a:pt x="636424" y="615829"/>
                      </a:lnTo>
                      <a:lnTo>
                        <a:pt x="636059" y="616244"/>
                      </a:lnTo>
                      <a:lnTo>
                        <a:pt x="635168" y="617269"/>
                      </a:lnTo>
                      <a:lnTo>
                        <a:pt x="633572" y="619124"/>
                      </a:lnTo>
                      <a:lnTo>
                        <a:pt x="632291" y="620600"/>
                      </a:lnTo>
                      <a:lnTo>
                        <a:pt x="630707" y="623041"/>
                      </a:lnTo>
                      <a:lnTo>
                        <a:pt x="629366" y="625103"/>
                      </a:lnTo>
                      <a:lnTo>
                        <a:pt x="627476" y="627080"/>
                      </a:lnTo>
                      <a:lnTo>
                        <a:pt x="622478" y="632193"/>
                      </a:lnTo>
                      <a:lnTo>
                        <a:pt x="621405" y="633279"/>
                      </a:lnTo>
                      <a:lnTo>
                        <a:pt x="619491" y="635219"/>
                      </a:lnTo>
                      <a:lnTo>
                        <a:pt x="617711" y="636989"/>
                      </a:lnTo>
                      <a:lnTo>
                        <a:pt x="616212" y="638465"/>
                      </a:lnTo>
                      <a:lnTo>
                        <a:pt x="615431" y="639869"/>
                      </a:lnTo>
                      <a:lnTo>
                        <a:pt x="614676" y="641260"/>
                      </a:lnTo>
                      <a:lnTo>
                        <a:pt x="614005" y="642517"/>
                      </a:lnTo>
                      <a:lnTo>
                        <a:pt x="613566" y="644225"/>
                      </a:lnTo>
                      <a:lnTo>
                        <a:pt x="613115" y="645970"/>
                      </a:lnTo>
                      <a:lnTo>
                        <a:pt x="612640" y="652816"/>
                      </a:lnTo>
                      <a:lnTo>
                        <a:pt x="612567" y="653865"/>
                      </a:lnTo>
                      <a:lnTo>
                        <a:pt x="612640" y="655025"/>
                      </a:lnTo>
                      <a:lnTo>
                        <a:pt x="612835" y="658539"/>
                      </a:lnTo>
                      <a:lnTo>
                        <a:pt x="612920" y="660089"/>
                      </a:lnTo>
                      <a:lnTo>
                        <a:pt x="613201" y="661248"/>
                      </a:lnTo>
                      <a:lnTo>
                        <a:pt x="613993" y="664530"/>
                      </a:lnTo>
                      <a:lnTo>
                        <a:pt x="614407" y="666300"/>
                      </a:lnTo>
                      <a:lnTo>
                        <a:pt x="614907" y="667264"/>
                      </a:lnTo>
                      <a:lnTo>
                        <a:pt x="615626" y="668643"/>
                      </a:lnTo>
                      <a:lnTo>
                        <a:pt x="617284" y="671877"/>
                      </a:lnTo>
                      <a:lnTo>
                        <a:pt x="617675" y="672816"/>
                      </a:lnTo>
                      <a:lnTo>
                        <a:pt x="618699" y="675318"/>
                      </a:lnTo>
                      <a:lnTo>
                        <a:pt x="619393" y="677014"/>
                      </a:lnTo>
                      <a:lnTo>
                        <a:pt x="619418" y="678491"/>
                      </a:lnTo>
                      <a:lnTo>
                        <a:pt x="619442" y="681236"/>
                      </a:lnTo>
                      <a:lnTo>
                        <a:pt x="619454" y="682310"/>
                      </a:lnTo>
                      <a:lnTo>
                        <a:pt x="619028" y="683640"/>
                      </a:lnTo>
                      <a:lnTo>
                        <a:pt x="618004" y="686740"/>
                      </a:lnTo>
                      <a:lnTo>
                        <a:pt x="617443" y="687289"/>
                      </a:lnTo>
                      <a:lnTo>
                        <a:pt x="616151" y="688485"/>
                      </a:lnTo>
                      <a:lnTo>
                        <a:pt x="614615" y="688802"/>
                      </a:lnTo>
                      <a:lnTo>
                        <a:pt x="612542" y="689241"/>
                      </a:lnTo>
                      <a:lnTo>
                        <a:pt x="611311" y="689498"/>
                      </a:lnTo>
                      <a:lnTo>
                        <a:pt x="609994" y="688961"/>
                      </a:lnTo>
                      <a:lnTo>
                        <a:pt x="607129" y="687789"/>
                      </a:lnTo>
                      <a:lnTo>
                        <a:pt x="606057" y="687362"/>
                      </a:lnTo>
                      <a:lnTo>
                        <a:pt x="604850" y="686313"/>
                      </a:lnTo>
                      <a:lnTo>
                        <a:pt x="602546" y="684311"/>
                      </a:lnTo>
                      <a:lnTo>
                        <a:pt x="601022" y="682884"/>
                      </a:lnTo>
                      <a:lnTo>
                        <a:pt x="598218" y="680236"/>
                      </a:lnTo>
                      <a:lnTo>
                        <a:pt x="597108" y="679174"/>
                      </a:lnTo>
                      <a:lnTo>
                        <a:pt x="596535" y="678576"/>
                      </a:lnTo>
                      <a:lnTo>
                        <a:pt x="591915" y="673756"/>
                      </a:lnTo>
                      <a:lnTo>
                        <a:pt x="590891" y="672682"/>
                      </a:lnTo>
                      <a:lnTo>
                        <a:pt x="590013" y="671425"/>
                      </a:lnTo>
                      <a:lnTo>
                        <a:pt x="588843" y="669741"/>
                      </a:lnTo>
                      <a:lnTo>
                        <a:pt x="587965" y="668472"/>
                      </a:lnTo>
                      <a:lnTo>
                        <a:pt x="587185" y="666776"/>
                      </a:lnTo>
                      <a:lnTo>
                        <a:pt x="586600" y="665495"/>
                      </a:lnTo>
                      <a:lnTo>
                        <a:pt x="585283" y="662615"/>
                      </a:lnTo>
                      <a:lnTo>
                        <a:pt x="584235" y="660601"/>
                      </a:lnTo>
                      <a:lnTo>
                        <a:pt x="583455" y="659125"/>
                      </a:lnTo>
                      <a:lnTo>
                        <a:pt x="582406" y="656672"/>
                      </a:lnTo>
                      <a:lnTo>
                        <a:pt x="579066" y="648850"/>
                      </a:lnTo>
                      <a:lnTo>
                        <a:pt x="578030" y="646409"/>
                      </a:lnTo>
                      <a:lnTo>
                        <a:pt x="577615" y="645421"/>
                      </a:lnTo>
                      <a:lnTo>
                        <a:pt x="575409" y="640735"/>
                      </a:lnTo>
                      <a:lnTo>
                        <a:pt x="574531" y="638856"/>
                      </a:lnTo>
                      <a:lnTo>
                        <a:pt x="573848" y="636818"/>
                      </a:lnTo>
                      <a:lnTo>
                        <a:pt x="573665" y="636305"/>
                      </a:lnTo>
                      <a:lnTo>
                        <a:pt x="572983" y="634267"/>
                      </a:lnTo>
                      <a:lnTo>
                        <a:pt x="572288" y="632230"/>
                      </a:lnTo>
                      <a:lnTo>
                        <a:pt x="571995" y="631217"/>
                      </a:lnTo>
                      <a:lnTo>
                        <a:pt x="570703" y="626665"/>
                      </a:lnTo>
                      <a:lnTo>
                        <a:pt x="570557" y="626153"/>
                      </a:lnTo>
                      <a:lnTo>
                        <a:pt x="568460" y="619160"/>
                      </a:lnTo>
                      <a:lnTo>
                        <a:pt x="568179" y="618221"/>
                      </a:lnTo>
                      <a:lnTo>
                        <a:pt x="567619" y="616342"/>
                      </a:lnTo>
                      <a:lnTo>
                        <a:pt x="566436" y="614963"/>
                      </a:lnTo>
                      <a:lnTo>
                        <a:pt x="563449" y="611436"/>
                      </a:lnTo>
                      <a:lnTo>
                        <a:pt x="562657" y="610521"/>
                      </a:lnTo>
                      <a:lnTo>
                        <a:pt x="561474" y="609557"/>
                      </a:lnTo>
                      <a:lnTo>
                        <a:pt x="558597" y="607202"/>
                      </a:lnTo>
                      <a:lnTo>
                        <a:pt x="557939" y="606665"/>
                      </a:lnTo>
                      <a:lnTo>
                        <a:pt x="557195" y="606176"/>
                      </a:lnTo>
                      <a:lnTo>
                        <a:pt x="555074" y="604810"/>
                      </a:lnTo>
                      <a:lnTo>
                        <a:pt x="553879" y="604041"/>
                      </a:lnTo>
                      <a:lnTo>
                        <a:pt x="552709" y="603565"/>
                      </a:lnTo>
                      <a:lnTo>
                        <a:pt x="551417" y="603028"/>
                      </a:lnTo>
                      <a:lnTo>
                        <a:pt x="549003" y="602040"/>
                      </a:lnTo>
                      <a:lnTo>
                        <a:pt x="547540" y="601442"/>
                      </a:lnTo>
                      <a:lnTo>
                        <a:pt x="546077" y="601259"/>
                      </a:lnTo>
                      <a:lnTo>
                        <a:pt x="542688" y="600832"/>
                      </a:lnTo>
                      <a:lnTo>
                        <a:pt x="540762" y="600588"/>
                      </a:lnTo>
                      <a:lnTo>
                        <a:pt x="539372" y="600417"/>
                      </a:lnTo>
                      <a:lnTo>
                        <a:pt x="537921" y="600453"/>
                      </a:lnTo>
                      <a:lnTo>
                        <a:pt x="533496" y="600588"/>
                      </a:lnTo>
                      <a:lnTo>
                        <a:pt x="532021" y="600624"/>
                      </a:lnTo>
                      <a:lnTo>
                        <a:pt x="529766" y="601076"/>
                      </a:lnTo>
                      <a:lnTo>
                        <a:pt x="528864" y="601259"/>
                      </a:lnTo>
                      <a:lnTo>
                        <a:pt x="524329" y="602162"/>
                      </a:lnTo>
                      <a:lnTo>
                        <a:pt x="522512" y="602516"/>
                      </a:lnTo>
                      <a:lnTo>
                        <a:pt x="520598" y="602833"/>
                      </a:lnTo>
                      <a:lnTo>
                        <a:pt x="517721" y="603309"/>
                      </a:lnTo>
                      <a:lnTo>
                        <a:pt x="516124" y="603333"/>
                      </a:lnTo>
                      <a:lnTo>
                        <a:pt x="513320" y="603394"/>
                      </a:lnTo>
                      <a:lnTo>
                        <a:pt x="511260" y="603712"/>
                      </a:lnTo>
                      <a:lnTo>
                        <a:pt x="509955" y="603919"/>
                      </a:lnTo>
                      <a:lnTo>
                        <a:pt x="508675" y="604114"/>
                      </a:lnTo>
                      <a:lnTo>
                        <a:pt x="507688" y="604041"/>
                      </a:lnTo>
                      <a:lnTo>
                        <a:pt x="504006" y="603785"/>
                      </a:lnTo>
                      <a:lnTo>
                        <a:pt x="502629" y="603675"/>
                      </a:lnTo>
                      <a:lnTo>
                        <a:pt x="501592" y="602760"/>
                      </a:lnTo>
                      <a:lnTo>
                        <a:pt x="500361" y="601674"/>
                      </a:lnTo>
                      <a:lnTo>
                        <a:pt x="499191" y="600649"/>
                      </a:lnTo>
                      <a:lnTo>
                        <a:pt x="498935" y="598684"/>
                      </a:lnTo>
                      <a:lnTo>
                        <a:pt x="498618" y="596195"/>
                      </a:lnTo>
                      <a:lnTo>
                        <a:pt x="498472" y="593791"/>
                      </a:lnTo>
                      <a:lnTo>
                        <a:pt x="498362" y="591753"/>
                      </a:lnTo>
                      <a:lnTo>
                        <a:pt x="498325" y="589129"/>
                      </a:lnTo>
                      <a:lnTo>
                        <a:pt x="498301" y="587030"/>
                      </a:lnTo>
                      <a:lnTo>
                        <a:pt x="497691" y="585590"/>
                      </a:lnTo>
                      <a:lnTo>
                        <a:pt x="496984" y="583906"/>
                      </a:lnTo>
                      <a:lnTo>
                        <a:pt x="496619" y="583003"/>
                      </a:lnTo>
                      <a:lnTo>
                        <a:pt x="496033" y="582259"/>
                      </a:lnTo>
                      <a:lnTo>
                        <a:pt x="494887" y="580782"/>
                      </a:lnTo>
                      <a:lnTo>
                        <a:pt x="494022" y="579660"/>
                      </a:lnTo>
                      <a:lnTo>
                        <a:pt x="492937" y="579074"/>
                      </a:lnTo>
                      <a:lnTo>
                        <a:pt x="489840" y="577378"/>
                      </a:lnTo>
                      <a:lnTo>
                        <a:pt x="488987" y="576914"/>
                      </a:lnTo>
                      <a:lnTo>
                        <a:pt x="488061" y="576719"/>
                      </a:lnTo>
                      <a:lnTo>
                        <a:pt x="484964" y="576097"/>
                      </a:lnTo>
                      <a:lnTo>
                        <a:pt x="483842" y="575865"/>
                      </a:lnTo>
                      <a:lnTo>
                        <a:pt x="482575" y="576035"/>
                      </a:lnTo>
                      <a:lnTo>
                        <a:pt x="478844" y="576560"/>
                      </a:lnTo>
                      <a:lnTo>
                        <a:pt x="478344" y="576694"/>
                      </a:lnTo>
                      <a:lnTo>
                        <a:pt x="475894" y="577329"/>
                      </a:lnTo>
                      <a:lnTo>
                        <a:pt x="474919" y="577585"/>
                      </a:lnTo>
                      <a:lnTo>
                        <a:pt x="473919" y="577622"/>
                      </a:lnTo>
                      <a:lnTo>
                        <a:pt x="469957" y="577732"/>
                      </a:lnTo>
                      <a:lnTo>
                        <a:pt x="468628" y="577768"/>
                      </a:lnTo>
                      <a:lnTo>
                        <a:pt x="467592" y="577463"/>
                      </a:lnTo>
                      <a:lnTo>
                        <a:pt x="462521" y="575950"/>
                      </a:lnTo>
                      <a:lnTo>
                        <a:pt x="457729" y="573143"/>
                      </a:lnTo>
                      <a:lnTo>
                        <a:pt x="456705" y="572545"/>
                      </a:lnTo>
                      <a:lnTo>
                        <a:pt x="455474" y="572265"/>
                      </a:lnTo>
                      <a:lnTo>
                        <a:pt x="451927" y="571496"/>
                      </a:lnTo>
                      <a:lnTo>
                        <a:pt x="451451" y="571386"/>
                      </a:lnTo>
                      <a:lnTo>
                        <a:pt x="450988" y="571374"/>
                      </a:lnTo>
                      <a:lnTo>
                        <a:pt x="449598" y="571337"/>
                      </a:lnTo>
                      <a:lnTo>
                        <a:pt x="448208" y="571313"/>
                      </a:lnTo>
                      <a:lnTo>
                        <a:pt x="445173" y="572228"/>
                      </a:lnTo>
                      <a:lnTo>
                        <a:pt x="443405" y="573607"/>
                      </a:lnTo>
                      <a:lnTo>
                        <a:pt x="441930" y="574754"/>
                      </a:lnTo>
                      <a:lnTo>
                        <a:pt x="438894" y="576011"/>
                      </a:lnTo>
                      <a:lnTo>
                        <a:pt x="438322" y="576243"/>
                      </a:lnTo>
                      <a:lnTo>
                        <a:pt x="436700" y="575926"/>
                      </a:lnTo>
                      <a:lnTo>
                        <a:pt x="435225" y="575633"/>
                      </a:lnTo>
                      <a:lnTo>
                        <a:pt x="433872" y="575364"/>
                      </a:lnTo>
                      <a:lnTo>
                        <a:pt x="431909" y="574046"/>
                      </a:lnTo>
                      <a:lnTo>
                        <a:pt x="429239" y="572265"/>
                      </a:lnTo>
                      <a:lnTo>
                        <a:pt x="427532" y="572143"/>
                      </a:lnTo>
                      <a:lnTo>
                        <a:pt x="423375" y="571850"/>
                      </a:lnTo>
                      <a:lnTo>
                        <a:pt x="421827" y="571740"/>
                      </a:lnTo>
                      <a:lnTo>
                        <a:pt x="420352" y="572558"/>
                      </a:lnTo>
                      <a:lnTo>
                        <a:pt x="415854" y="575047"/>
                      </a:lnTo>
                      <a:lnTo>
                        <a:pt x="415000" y="575523"/>
                      </a:lnTo>
                      <a:lnTo>
                        <a:pt x="414366" y="576097"/>
                      </a:lnTo>
                      <a:lnTo>
                        <a:pt x="411160" y="578964"/>
                      </a:lnTo>
                      <a:lnTo>
                        <a:pt x="410063" y="579940"/>
                      </a:lnTo>
                      <a:lnTo>
                        <a:pt x="409441" y="581490"/>
                      </a:lnTo>
                      <a:lnTo>
                        <a:pt x="409210" y="582051"/>
                      </a:lnTo>
                      <a:lnTo>
                        <a:pt x="408307" y="584297"/>
                      </a:lnTo>
                      <a:lnTo>
                        <a:pt x="407942" y="585212"/>
                      </a:lnTo>
                      <a:lnTo>
                        <a:pt x="407722" y="586286"/>
                      </a:lnTo>
                      <a:lnTo>
                        <a:pt x="407588" y="586945"/>
                      </a:lnTo>
                      <a:lnTo>
                        <a:pt x="407296" y="588373"/>
                      </a:lnTo>
                      <a:lnTo>
                        <a:pt x="407100" y="589337"/>
                      </a:lnTo>
                      <a:lnTo>
                        <a:pt x="407027" y="590191"/>
                      </a:lnTo>
                      <a:lnTo>
                        <a:pt x="406588" y="595511"/>
                      </a:lnTo>
                      <a:lnTo>
                        <a:pt x="406454" y="597061"/>
                      </a:lnTo>
                      <a:lnTo>
                        <a:pt x="406686" y="598952"/>
                      </a:lnTo>
                      <a:lnTo>
                        <a:pt x="407015" y="601686"/>
                      </a:lnTo>
                      <a:lnTo>
                        <a:pt x="407625" y="603882"/>
                      </a:lnTo>
                      <a:lnTo>
                        <a:pt x="407978" y="605176"/>
                      </a:lnTo>
                      <a:lnTo>
                        <a:pt x="408588" y="607409"/>
                      </a:lnTo>
                      <a:lnTo>
                        <a:pt x="408368" y="608947"/>
                      </a:lnTo>
                      <a:lnTo>
                        <a:pt x="407869" y="612656"/>
                      </a:lnTo>
                      <a:lnTo>
                        <a:pt x="407673" y="613974"/>
                      </a:lnTo>
                      <a:lnTo>
                        <a:pt x="407052" y="615048"/>
                      </a:lnTo>
                      <a:lnTo>
                        <a:pt x="405760" y="617244"/>
                      </a:lnTo>
                      <a:lnTo>
                        <a:pt x="405113" y="618343"/>
                      </a:lnTo>
                      <a:lnTo>
                        <a:pt x="404102" y="619002"/>
                      </a:lnTo>
                      <a:lnTo>
                        <a:pt x="403041" y="619685"/>
                      </a:lnTo>
                      <a:lnTo>
                        <a:pt x="401590" y="620612"/>
                      </a:lnTo>
                      <a:lnTo>
                        <a:pt x="400859" y="621076"/>
                      </a:lnTo>
                      <a:lnTo>
                        <a:pt x="400164" y="621198"/>
                      </a:lnTo>
                      <a:lnTo>
                        <a:pt x="397896" y="621552"/>
                      </a:lnTo>
                      <a:lnTo>
                        <a:pt x="396872" y="621723"/>
                      </a:lnTo>
                      <a:lnTo>
                        <a:pt x="395970" y="621479"/>
                      </a:lnTo>
                      <a:lnTo>
                        <a:pt x="392364" y="620539"/>
                      </a:lnTo>
                      <a:lnTo>
                        <a:pt x="390973" y="620173"/>
                      </a:lnTo>
                      <a:lnTo>
                        <a:pt x="390145" y="618806"/>
                      </a:lnTo>
                      <a:lnTo>
                        <a:pt x="388459" y="616024"/>
                      </a:lnTo>
                      <a:lnTo>
                        <a:pt x="388044" y="615341"/>
                      </a:lnTo>
                      <a:lnTo>
                        <a:pt x="387918" y="614096"/>
                      </a:lnTo>
                      <a:lnTo>
                        <a:pt x="387828" y="612644"/>
                      </a:lnTo>
                      <a:lnTo>
                        <a:pt x="387697" y="610570"/>
                      </a:lnTo>
                      <a:lnTo>
                        <a:pt x="388481" y="608080"/>
                      </a:lnTo>
                      <a:lnTo>
                        <a:pt x="389192" y="605810"/>
                      </a:lnTo>
                      <a:lnTo>
                        <a:pt x="389583" y="604566"/>
                      </a:lnTo>
                      <a:lnTo>
                        <a:pt x="391056" y="600136"/>
                      </a:lnTo>
                      <a:lnTo>
                        <a:pt x="391463" y="598843"/>
                      </a:lnTo>
                      <a:lnTo>
                        <a:pt x="392464" y="594547"/>
                      </a:lnTo>
                      <a:lnTo>
                        <a:pt x="392801" y="593071"/>
                      </a:lnTo>
                      <a:lnTo>
                        <a:pt x="392325" y="590411"/>
                      </a:lnTo>
                      <a:lnTo>
                        <a:pt x="392056" y="589922"/>
                      </a:lnTo>
                      <a:lnTo>
                        <a:pt x="391533" y="588946"/>
                      </a:lnTo>
                      <a:lnTo>
                        <a:pt x="391005" y="587970"/>
                      </a:lnTo>
                      <a:lnTo>
                        <a:pt x="390457" y="587396"/>
                      </a:lnTo>
                      <a:lnTo>
                        <a:pt x="389428" y="586335"/>
                      </a:lnTo>
                      <a:lnTo>
                        <a:pt x="388698" y="585566"/>
                      </a:lnTo>
                      <a:lnTo>
                        <a:pt x="387846" y="585200"/>
                      </a:lnTo>
                      <a:lnTo>
                        <a:pt x="385423" y="584138"/>
                      </a:lnTo>
                      <a:lnTo>
                        <a:pt x="384536" y="583748"/>
                      </a:lnTo>
                      <a:lnTo>
                        <a:pt x="383294" y="583589"/>
                      </a:lnTo>
                      <a:lnTo>
                        <a:pt x="382448" y="583491"/>
                      </a:lnTo>
                      <a:lnTo>
                        <a:pt x="380148" y="583199"/>
                      </a:lnTo>
                      <a:lnTo>
                        <a:pt x="379570" y="583125"/>
                      </a:lnTo>
                      <a:lnTo>
                        <a:pt x="378691" y="583101"/>
                      </a:lnTo>
                      <a:lnTo>
                        <a:pt x="376179" y="583028"/>
                      </a:lnTo>
                      <a:lnTo>
                        <a:pt x="372976" y="582942"/>
                      </a:lnTo>
                      <a:lnTo>
                        <a:pt x="371142" y="582893"/>
                      </a:lnTo>
                      <a:lnTo>
                        <a:pt x="368269" y="583040"/>
                      </a:lnTo>
                      <a:lnTo>
                        <a:pt x="360602" y="583430"/>
                      </a:lnTo>
                      <a:lnTo>
                        <a:pt x="358208" y="583552"/>
                      </a:lnTo>
                      <a:lnTo>
                        <a:pt x="356753" y="583735"/>
                      </a:lnTo>
                      <a:lnTo>
                        <a:pt x="354815" y="583980"/>
                      </a:lnTo>
                      <a:lnTo>
                        <a:pt x="354330" y="584041"/>
                      </a:lnTo>
                      <a:lnTo>
                        <a:pt x="342430" y="585517"/>
                      </a:lnTo>
                      <a:lnTo>
                        <a:pt x="340534" y="585749"/>
                      </a:lnTo>
                      <a:lnTo>
                        <a:pt x="339113" y="585944"/>
                      </a:lnTo>
                      <a:lnTo>
                        <a:pt x="329627" y="587311"/>
                      </a:lnTo>
                      <a:lnTo>
                        <a:pt x="326782" y="587726"/>
                      </a:lnTo>
                      <a:lnTo>
                        <a:pt x="326305" y="587787"/>
                      </a:lnTo>
                      <a:lnTo>
                        <a:pt x="324397" y="588116"/>
                      </a:lnTo>
                      <a:lnTo>
                        <a:pt x="317713" y="589276"/>
                      </a:lnTo>
                      <a:lnTo>
                        <a:pt x="315337" y="589678"/>
                      </a:lnTo>
                      <a:lnTo>
                        <a:pt x="312980" y="589849"/>
                      </a:lnTo>
                      <a:lnTo>
                        <a:pt x="310624" y="590020"/>
                      </a:lnTo>
                      <a:lnTo>
                        <a:pt x="310142" y="590044"/>
                      </a:lnTo>
                      <a:lnTo>
                        <a:pt x="305808" y="590349"/>
                      </a:lnTo>
                      <a:lnTo>
                        <a:pt x="305327" y="590386"/>
                      </a:lnTo>
                      <a:lnTo>
                        <a:pt x="302937" y="590520"/>
                      </a:lnTo>
                      <a:lnTo>
                        <a:pt x="294337" y="590984"/>
                      </a:lnTo>
                      <a:lnTo>
                        <a:pt x="291472" y="591143"/>
                      </a:lnTo>
                      <a:lnTo>
                        <a:pt x="289074" y="591448"/>
                      </a:lnTo>
                      <a:lnTo>
                        <a:pt x="281886" y="592363"/>
                      </a:lnTo>
                      <a:lnTo>
                        <a:pt x="280449" y="592558"/>
                      </a:lnTo>
                      <a:lnTo>
                        <a:pt x="279419" y="592692"/>
                      </a:lnTo>
                      <a:lnTo>
                        <a:pt x="278392" y="592900"/>
                      </a:lnTo>
                      <a:lnTo>
                        <a:pt x="274589" y="593730"/>
                      </a:lnTo>
                      <a:lnTo>
                        <a:pt x="273161" y="594047"/>
                      </a:lnTo>
                      <a:lnTo>
                        <a:pt x="271870" y="594620"/>
                      </a:lnTo>
                      <a:lnTo>
                        <a:pt x="268860" y="595951"/>
                      </a:lnTo>
                      <a:lnTo>
                        <a:pt x="268334" y="596219"/>
                      </a:lnTo>
                      <a:lnTo>
                        <a:pt x="264719" y="597854"/>
                      </a:lnTo>
                      <a:lnTo>
                        <a:pt x="260645" y="602223"/>
                      </a:lnTo>
                      <a:lnTo>
                        <a:pt x="260266" y="602613"/>
                      </a:lnTo>
                      <a:lnTo>
                        <a:pt x="259594" y="603297"/>
                      </a:lnTo>
                      <a:lnTo>
                        <a:pt x="258923" y="603992"/>
                      </a:lnTo>
                      <a:lnTo>
                        <a:pt x="258313" y="604749"/>
                      </a:lnTo>
                      <a:lnTo>
                        <a:pt x="256180" y="607433"/>
                      </a:lnTo>
                      <a:lnTo>
                        <a:pt x="255266" y="608581"/>
                      </a:lnTo>
                      <a:lnTo>
                        <a:pt x="254437" y="609898"/>
                      </a:lnTo>
                      <a:lnTo>
                        <a:pt x="252232" y="613401"/>
                      </a:lnTo>
                      <a:lnTo>
                        <a:pt x="248598" y="619197"/>
                      </a:lnTo>
                      <a:lnTo>
                        <a:pt x="246362" y="622760"/>
                      </a:lnTo>
                      <a:lnTo>
                        <a:pt x="241835" y="629447"/>
                      </a:lnTo>
                      <a:lnTo>
                        <a:pt x="241195" y="630399"/>
                      </a:lnTo>
                      <a:lnTo>
                        <a:pt x="240853" y="631314"/>
                      </a:lnTo>
                      <a:lnTo>
                        <a:pt x="240062" y="633425"/>
                      </a:lnTo>
                      <a:lnTo>
                        <a:pt x="239503" y="634902"/>
                      </a:lnTo>
                      <a:lnTo>
                        <a:pt x="239665" y="636208"/>
                      </a:lnTo>
                      <a:lnTo>
                        <a:pt x="239929" y="638356"/>
                      </a:lnTo>
                      <a:lnTo>
                        <a:pt x="240070" y="639527"/>
                      </a:lnTo>
                      <a:lnTo>
                        <a:pt x="241996" y="642370"/>
                      </a:lnTo>
                      <a:lnTo>
                        <a:pt x="243507" y="642968"/>
                      </a:lnTo>
                      <a:lnTo>
                        <a:pt x="245410" y="643725"/>
                      </a:lnTo>
                      <a:lnTo>
                        <a:pt x="245992" y="643896"/>
                      </a:lnTo>
                      <a:lnTo>
                        <a:pt x="250123" y="644994"/>
                      </a:lnTo>
                      <a:lnTo>
                        <a:pt x="251021" y="645360"/>
                      </a:lnTo>
                      <a:lnTo>
                        <a:pt x="252841" y="646104"/>
                      </a:lnTo>
                      <a:lnTo>
                        <a:pt x="254148" y="646629"/>
                      </a:lnTo>
                      <a:lnTo>
                        <a:pt x="255362" y="647556"/>
                      </a:lnTo>
                      <a:lnTo>
                        <a:pt x="255763" y="647849"/>
                      </a:lnTo>
                      <a:lnTo>
                        <a:pt x="256973" y="648764"/>
                      </a:lnTo>
                      <a:lnTo>
                        <a:pt x="257670" y="649753"/>
                      </a:lnTo>
                      <a:lnTo>
                        <a:pt x="259162" y="651852"/>
                      </a:lnTo>
                      <a:lnTo>
                        <a:pt x="259882" y="652865"/>
                      </a:lnTo>
                      <a:lnTo>
                        <a:pt x="260135" y="653621"/>
                      </a:lnTo>
                      <a:lnTo>
                        <a:pt x="260473" y="654610"/>
                      </a:lnTo>
                      <a:lnTo>
                        <a:pt x="261668" y="658136"/>
                      </a:lnTo>
                      <a:lnTo>
                        <a:pt x="262566" y="660565"/>
                      </a:lnTo>
                      <a:lnTo>
                        <a:pt x="264364" y="665434"/>
                      </a:lnTo>
                      <a:lnTo>
                        <a:pt x="264903" y="666898"/>
                      </a:lnTo>
                      <a:lnTo>
                        <a:pt x="265443" y="668350"/>
                      </a:lnTo>
                      <a:lnTo>
                        <a:pt x="266359" y="670595"/>
                      </a:lnTo>
                      <a:lnTo>
                        <a:pt x="267091" y="672377"/>
                      </a:lnTo>
                      <a:lnTo>
                        <a:pt x="267791" y="674097"/>
                      </a:lnTo>
                      <a:lnTo>
                        <a:pt x="268316" y="675379"/>
                      </a:lnTo>
                      <a:lnTo>
                        <a:pt x="270991" y="681578"/>
                      </a:lnTo>
                      <a:lnTo>
                        <a:pt x="271668" y="683140"/>
                      </a:lnTo>
                      <a:lnTo>
                        <a:pt x="271808" y="683640"/>
                      </a:lnTo>
                      <a:lnTo>
                        <a:pt x="272154" y="685190"/>
                      </a:lnTo>
                      <a:lnTo>
                        <a:pt x="273880" y="692927"/>
                      </a:lnTo>
                      <a:lnTo>
                        <a:pt x="274225" y="694464"/>
                      </a:lnTo>
                      <a:lnTo>
                        <a:pt x="274208" y="696063"/>
                      </a:lnTo>
                      <a:lnTo>
                        <a:pt x="274167" y="700175"/>
                      </a:lnTo>
                      <a:lnTo>
                        <a:pt x="274162" y="700700"/>
                      </a:lnTo>
                      <a:lnTo>
                        <a:pt x="274152" y="701615"/>
                      </a:lnTo>
                      <a:lnTo>
                        <a:pt x="273763" y="702945"/>
                      </a:lnTo>
                      <a:lnTo>
                        <a:pt x="272339" y="707826"/>
                      </a:lnTo>
                      <a:lnTo>
                        <a:pt x="272027" y="708400"/>
                      </a:lnTo>
                      <a:lnTo>
                        <a:pt x="271564" y="709266"/>
                      </a:lnTo>
                      <a:lnTo>
                        <a:pt x="270756" y="710767"/>
                      </a:lnTo>
                      <a:lnTo>
                        <a:pt x="269840" y="711756"/>
                      </a:lnTo>
                      <a:lnTo>
                        <a:pt x="268259" y="713476"/>
                      </a:lnTo>
                      <a:lnTo>
                        <a:pt x="267347" y="714465"/>
                      </a:lnTo>
                      <a:lnTo>
                        <a:pt x="266433" y="715453"/>
                      </a:lnTo>
                      <a:lnTo>
                        <a:pt x="265172" y="716136"/>
                      </a:lnTo>
                      <a:lnTo>
                        <a:pt x="264335" y="716600"/>
                      </a:lnTo>
                      <a:lnTo>
                        <a:pt x="262204" y="717772"/>
                      </a:lnTo>
                      <a:lnTo>
                        <a:pt x="261724" y="717991"/>
                      </a:lnTo>
                      <a:lnTo>
                        <a:pt x="259162" y="719126"/>
                      </a:lnTo>
                      <a:lnTo>
                        <a:pt x="258267" y="719529"/>
                      </a:lnTo>
                      <a:lnTo>
                        <a:pt x="256922" y="720127"/>
                      </a:lnTo>
                      <a:lnTo>
                        <a:pt x="255584" y="720432"/>
                      </a:lnTo>
                      <a:lnTo>
                        <a:pt x="254249" y="720725"/>
                      </a:lnTo>
                      <a:lnTo>
                        <a:pt x="251892" y="721262"/>
                      </a:lnTo>
                      <a:lnTo>
                        <a:pt x="250404" y="721591"/>
                      </a:lnTo>
                      <a:lnTo>
                        <a:pt x="248666" y="721579"/>
                      </a:lnTo>
                      <a:lnTo>
                        <a:pt x="247797" y="721567"/>
                      </a:lnTo>
                      <a:lnTo>
                        <a:pt x="244043" y="721518"/>
                      </a:lnTo>
                      <a:lnTo>
                        <a:pt x="243104" y="721506"/>
                      </a:lnTo>
                      <a:lnTo>
                        <a:pt x="241737" y="721298"/>
                      </a:lnTo>
                      <a:lnTo>
                        <a:pt x="237862" y="720725"/>
                      </a:lnTo>
                      <a:lnTo>
                        <a:pt x="236726" y="720554"/>
                      </a:lnTo>
                      <a:lnTo>
                        <a:pt x="235308" y="720188"/>
                      </a:lnTo>
                      <a:lnTo>
                        <a:pt x="233417" y="719712"/>
                      </a:lnTo>
                      <a:lnTo>
                        <a:pt x="226799" y="718016"/>
                      </a:lnTo>
                      <a:lnTo>
                        <a:pt x="224439" y="717406"/>
                      </a:lnTo>
                      <a:lnTo>
                        <a:pt x="223514" y="717235"/>
                      </a:lnTo>
                      <a:lnTo>
                        <a:pt x="222132" y="716978"/>
                      </a:lnTo>
                      <a:lnTo>
                        <a:pt x="215222" y="715685"/>
                      </a:lnTo>
                      <a:lnTo>
                        <a:pt x="212704" y="714550"/>
                      </a:lnTo>
                      <a:lnTo>
                        <a:pt x="211079" y="713806"/>
                      </a:lnTo>
                      <a:lnTo>
                        <a:pt x="209281" y="713415"/>
                      </a:lnTo>
                      <a:lnTo>
                        <a:pt x="207050" y="712915"/>
                      </a:lnTo>
                      <a:lnTo>
                        <a:pt x="202963" y="712012"/>
                      </a:lnTo>
                      <a:lnTo>
                        <a:pt x="201600" y="711707"/>
                      </a:lnTo>
                      <a:lnTo>
                        <a:pt x="200193" y="711682"/>
                      </a:lnTo>
                      <a:lnTo>
                        <a:pt x="198308" y="711670"/>
                      </a:lnTo>
                      <a:lnTo>
                        <a:pt x="197223" y="711658"/>
                      </a:lnTo>
                      <a:lnTo>
                        <a:pt x="196737" y="711658"/>
                      </a:lnTo>
                      <a:lnTo>
                        <a:pt x="191359" y="711768"/>
                      </a:lnTo>
                      <a:lnTo>
                        <a:pt x="190382" y="711780"/>
                      </a:lnTo>
                      <a:lnTo>
                        <a:pt x="189134" y="711951"/>
                      </a:lnTo>
                      <a:lnTo>
                        <a:pt x="188306" y="712061"/>
                      </a:lnTo>
                      <a:lnTo>
                        <a:pt x="185472" y="712427"/>
                      </a:lnTo>
                      <a:lnTo>
                        <a:pt x="184605" y="712537"/>
                      </a:lnTo>
                      <a:lnTo>
                        <a:pt x="184020" y="712683"/>
                      </a:lnTo>
                      <a:lnTo>
                        <a:pt x="181472" y="713317"/>
                      </a:lnTo>
                      <a:lnTo>
                        <a:pt x="180247" y="713623"/>
                      </a:lnTo>
                      <a:lnTo>
                        <a:pt x="178907" y="714294"/>
                      </a:lnTo>
                      <a:lnTo>
                        <a:pt x="178018" y="714745"/>
                      </a:lnTo>
                      <a:lnTo>
                        <a:pt x="177129" y="715197"/>
                      </a:lnTo>
                      <a:lnTo>
                        <a:pt x="176321" y="715782"/>
                      </a:lnTo>
                      <a:lnTo>
                        <a:pt x="175098" y="716673"/>
                      </a:lnTo>
                      <a:lnTo>
                        <a:pt x="174277" y="717283"/>
                      </a:lnTo>
                      <a:lnTo>
                        <a:pt x="173617" y="717918"/>
                      </a:lnTo>
                      <a:lnTo>
                        <a:pt x="172958" y="718553"/>
                      </a:lnTo>
                      <a:lnTo>
                        <a:pt x="171964" y="719516"/>
                      </a:lnTo>
                      <a:lnTo>
                        <a:pt x="171072" y="720432"/>
                      </a:lnTo>
                      <a:lnTo>
                        <a:pt x="170121" y="722042"/>
                      </a:lnTo>
                      <a:lnTo>
                        <a:pt x="169092" y="723800"/>
                      </a:lnTo>
                      <a:lnTo>
                        <a:pt x="167758" y="724984"/>
                      </a:lnTo>
                      <a:lnTo>
                        <a:pt x="166175" y="726387"/>
                      </a:lnTo>
                      <a:lnTo>
                        <a:pt x="165081" y="727363"/>
                      </a:lnTo>
                      <a:lnTo>
                        <a:pt x="163418" y="728083"/>
                      </a:lnTo>
                      <a:lnTo>
                        <a:pt x="162165" y="728632"/>
                      </a:lnTo>
                      <a:lnTo>
                        <a:pt x="161284" y="728803"/>
                      </a:lnTo>
                      <a:lnTo>
                        <a:pt x="158655" y="729291"/>
                      </a:lnTo>
                      <a:lnTo>
                        <a:pt x="156272" y="729743"/>
                      </a:lnTo>
                      <a:lnTo>
                        <a:pt x="154848" y="730011"/>
                      </a:lnTo>
                      <a:lnTo>
                        <a:pt x="153590" y="729730"/>
                      </a:lnTo>
                      <a:lnTo>
                        <a:pt x="151119" y="729169"/>
                      </a:lnTo>
                      <a:lnTo>
                        <a:pt x="149237" y="728754"/>
                      </a:lnTo>
                      <a:lnTo>
                        <a:pt x="147605" y="726863"/>
                      </a:lnTo>
                      <a:lnTo>
                        <a:pt x="146177" y="725203"/>
                      </a:lnTo>
                      <a:lnTo>
                        <a:pt x="142507" y="724019"/>
                      </a:lnTo>
                      <a:lnTo>
                        <a:pt x="141294" y="724288"/>
                      </a:lnTo>
                      <a:lnTo>
                        <a:pt x="138717" y="724874"/>
                      </a:lnTo>
                      <a:lnTo>
                        <a:pt x="137587" y="725118"/>
                      </a:lnTo>
                      <a:lnTo>
                        <a:pt x="136068" y="726228"/>
                      </a:lnTo>
                      <a:lnTo>
                        <a:pt x="135547" y="726606"/>
                      </a:lnTo>
                      <a:lnTo>
                        <a:pt x="134724" y="727229"/>
                      </a:lnTo>
                      <a:lnTo>
                        <a:pt x="131523" y="729999"/>
                      </a:lnTo>
                      <a:lnTo>
                        <a:pt x="129641" y="731622"/>
                      </a:lnTo>
                      <a:lnTo>
                        <a:pt x="128775" y="732220"/>
                      </a:lnTo>
                      <a:lnTo>
                        <a:pt x="126641" y="733672"/>
                      </a:lnTo>
                      <a:lnTo>
                        <a:pt x="125389" y="734514"/>
                      </a:lnTo>
                      <a:lnTo>
                        <a:pt x="124067" y="734941"/>
                      </a:lnTo>
                      <a:lnTo>
                        <a:pt x="122074" y="735588"/>
                      </a:lnTo>
                      <a:lnTo>
                        <a:pt x="120995" y="735929"/>
                      </a:lnTo>
                      <a:lnTo>
                        <a:pt x="120017" y="735954"/>
                      </a:lnTo>
                      <a:lnTo>
                        <a:pt x="117497" y="736015"/>
                      </a:lnTo>
                      <a:lnTo>
                        <a:pt x="116595" y="736039"/>
                      </a:lnTo>
                      <a:lnTo>
                        <a:pt x="115807" y="735893"/>
                      </a:lnTo>
                      <a:lnTo>
                        <a:pt x="115001" y="735746"/>
                      </a:lnTo>
                      <a:lnTo>
                        <a:pt x="111879" y="735161"/>
                      </a:lnTo>
                      <a:lnTo>
                        <a:pt x="110655" y="734929"/>
                      </a:lnTo>
                      <a:lnTo>
                        <a:pt x="109391" y="734172"/>
                      </a:lnTo>
                      <a:lnTo>
                        <a:pt x="108976" y="733916"/>
                      </a:lnTo>
                      <a:lnTo>
                        <a:pt x="108413" y="733574"/>
                      </a:lnTo>
                      <a:lnTo>
                        <a:pt x="107634" y="733098"/>
                      </a:lnTo>
                      <a:lnTo>
                        <a:pt x="106967" y="732476"/>
                      </a:lnTo>
                      <a:lnTo>
                        <a:pt x="105765" y="731366"/>
                      </a:lnTo>
                      <a:lnTo>
                        <a:pt x="105008" y="730670"/>
                      </a:lnTo>
                      <a:lnTo>
                        <a:pt x="104457" y="729828"/>
                      </a:lnTo>
                      <a:lnTo>
                        <a:pt x="103073" y="727741"/>
                      </a:lnTo>
                      <a:lnTo>
                        <a:pt x="102607" y="727034"/>
                      </a:lnTo>
                      <a:lnTo>
                        <a:pt x="101852" y="725886"/>
                      </a:lnTo>
                      <a:lnTo>
                        <a:pt x="101285" y="724288"/>
                      </a:lnTo>
                      <a:lnTo>
                        <a:pt x="100160" y="721127"/>
                      </a:lnTo>
                      <a:lnTo>
                        <a:pt x="98469" y="715758"/>
                      </a:lnTo>
                      <a:lnTo>
                        <a:pt x="97818" y="713696"/>
                      </a:lnTo>
                      <a:lnTo>
                        <a:pt x="97551" y="710572"/>
                      </a:lnTo>
                      <a:lnTo>
                        <a:pt x="97374" y="708510"/>
                      </a:lnTo>
                      <a:lnTo>
                        <a:pt x="97283" y="707448"/>
                      </a:lnTo>
                      <a:lnTo>
                        <a:pt x="96945" y="705849"/>
                      </a:lnTo>
                      <a:lnTo>
                        <a:pt x="96408" y="703311"/>
                      </a:lnTo>
                      <a:lnTo>
                        <a:pt x="96048" y="701603"/>
                      </a:lnTo>
                      <a:lnTo>
                        <a:pt x="95456" y="700138"/>
                      </a:lnTo>
                      <a:lnTo>
                        <a:pt x="94824" y="698564"/>
                      </a:lnTo>
                      <a:lnTo>
                        <a:pt x="94243" y="697124"/>
                      </a:lnTo>
                      <a:lnTo>
                        <a:pt x="94051" y="696648"/>
                      </a:lnTo>
                      <a:lnTo>
                        <a:pt x="93814" y="696185"/>
                      </a:lnTo>
                      <a:lnTo>
                        <a:pt x="92405" y="693378"/>
                      </a:lnTo>
                      <a:lnTo>
                        <a:pt x="91698" y="691975"/>
                      </a:lnTo>
                      <a:lnTo>
                        <a:pt x="90486" y="690291"/>
                      </a:lnTo>
                      <a:lnTo>
                        <a:pt x="89880" y="689449"/>
                      </a:lnTo>
                      <a:lnTo>
                        <a:pt x="89274" y="688607"/>
                      </a:lnTo>
                      <a:lnTo>
                        <a:pt x="88364" y="687338"/>
                      </a:lnTo>
                      <a:lnTo>
                        <a:pt x="86953" y="685788"/>
                      </a:lnTo>
                      <a:lnTo>
                        <a:pt x="85355" y="684043"/>
                      </a:lnTo>
                      <a:lnTo>
                        <a:pt x="84348" y="682127"/>
                      </a:lnTo>
                      <a:lnTo>
                        <a:pt x="80848" y="675464"/>
                      </a:lnTo>
                      <a:lnTo>
                        <a:pt x="79550" y="673170"/>
                      </a:lnTo>
                      <a:lnTo>
                        <a:pt x="77992" y="670412"/>
                      </a:lnTo>
                      <a:lnTo>
                        <a:pt x="76953" y="668582"/>
                      </a:lnTo>
                      <a:lnTo>
                        <a:pt x="75279" y="665702"/>
                      </a:lnTo>
                      <a:lnTo>
                        <a:pt x="75012" y="665238"/>
                      </a:lnTo>
                      <a:lnTo>
                        <a:pt x="73676" y="662932"/>
                      </a:lnTo>
                      <a:lnTo>
                        <a:pt x="73247" y="661492"/>
                      </a:lnTo>
                      <a:lnTo>
                        <a:pt x="72699" y="659649"/>
                      </a:lnTo>
                      <a:lnTo>
                        <a:pt x="71789" y="656574"/>
                      </a:lnTo>
                      <a:lnTo>
                        <a:pt x="70010" y="650363"/>
                      </a:lnTo>
                      <a:lnTo>
                        <a:pt x="69752" y="649460"/>
                      </a:lnTo>
                      <a:lnTo>
                        <a:pt x="69174" y="648777"/>
                      </a:lnTo>
                      <a:lnTo>
                        <a:pt x="68017" y="647385"/>
                      </a:lnTo>
                      <a:lnTo>
                        <a:pt x="67071" y="646251"/>
                      </a:lnTo>
                      <a:lnTo>
                        <a:pt x="65743" y="646263"/>
                      </a:lnTo>
                      <a:lnTo>
                        <a:pt x="63416" y="646299"/>
                      </a:lnTo>
                      <a:lnTo>
                        <a:pt x="62265" y="646312"/>
                      </a:lnTo>
                      <a:lnTo>
                        <a:pt x="61142" y="647166"/>
                      </a:lnTo>
                      <a:lnTo>
                        <a:pt x="59421" y="648496"/>
                      </a:lnTo>
                      <a:lnTo>
                        <a:pt x="58100" y="649509"/>
                      </a:lnTo>
                      <a:lnTo>
                        <a:pt x="57073" y="651474"/>
                      </a:lnTo>
                      <a:lnTo>
                        <a:pt x="56016" y="653475"/>
                      </a:lnTo>
                      <a:lnTo>
                        <a:pt x="54277" y="654646"/>
                      </a:lnTo>
                      <a:lnTo>
                        <a:pt x="53409" y="655220"/>
                      </a:lnTo>
                      <a:lnTo>
                        <a:pt x="52120" y="656074"/>
                      </a:lnTo>
                      <a:lnTo>
                        <a:pt x="50855" y="656220"/>
                      </a:lnTo>
                      <a:lnTo>
                        <a:pt x="47317" y="656635"/>
                      </a:lnTo>
                      <a:lnTo>
                        <a:pt x="46213" y="656769"/>
                      </a:lnTo>
                      <a:lnTo>
                        <a:pt x="44977" y="656452"/>
                      </a:lnTo>
                      <a:lnTo>
                        <a:pt x="42424" y="655818"/>
                      </a:lnTo>
                      <a:lnTo>
                        <a:pt x="41185" y="655513"/>
                      </a:lnTo>
                      <a:lnTo>
                        <a:pt x="40381" y="655061"/>
                      </a:lnTo>
                      <a:lnTo>
                        <a:pt x="39540" y="654597"/>
                      </a:lnTo>
                      <a:lnTo>
                        <a:pt x="36150" y="652718"/>
                      </a:lnTo>
                      <a:lnTo>
                        <a:pt x="34480" y="651864"/>
                      </a:lnTo>
                      <a:lnTo>
                        <a:pt x="29771" y="649460"/>
                      </a:lnTo>
                      <a:lnTo>
                        <a:pt x="28923" y="649021"/>
                      </a:lnTo>
                      <a:lnTo>
                        <a:pt x="28157" y="648716"/>
                      </a:lnTo>
                      <a:lnTo>
                        <a:pt x="26335" y="647971"/>
                      </a:lnTo>
                      <a:lnTo>
                        <a:pt x="25385" y="647593"/>
                      </a:lnTo>
                      <a:lnTo>
                        <a:pt x="24408" y="647190"/>
                      </a:lnTo>
                      <a:lnTo>
                        <a:pt x="23069" y="646922"/>
                      </a:lnTo>
                      <a:lnTo>
                        <a:pt x="21288" y="646556"/>
                      </a:lnTo>
                      <a:lnTo>
                        <a:pt x="19963" y="646678"/>
                      </a:lnTo>
                      <a:lnTo>
                        <a:pt x="18187" y="646824"/>
                      </a:lnTo>
                      <a:lnTo>
                        <a:pt x="15049" y="647264"/>
                      </a:lnTo>
                      <a:lnTo>
                        <a:pt x="14062" y="647422"/>
                      </a:lnTo>
                      <a:lnTo>
                        <a:pt x="11227" y="648118"/>
                      </a:lnTo>
                      <a:lnTo>
                        <a:pt x="8236" y="648850"/>
                      </a:lnTo>
                      <a:lnTo>
                        <a:pt x="8024" y="618538"/>
                      </a:lnTo>
                      <a:lnTo>
                        <a:pt x="12270" y="620808"/>
                      </a:lnTo>
                      <a:lnTo>
                        <a:pt x="14471" y="611399"/>
                      </a:lnTo>
                      <a:lnTo>
                        <a:pt x="18672" y="603211"/>
                      </a:lnTo>
                      <a:lnTo>
                        <a:pt x="21772" y="599001"/>
                      </a:lnTo>
                      <a:lnTo>
                        <a:pt x="16638" y="576719"/>
                      </a:lnTo>
                      <a:lnTo>
                        <a:pt x="14062" y="564809"/>
                      </a:lnTo>
                      <a:lnTo>
                        <a:pt x="14054" y="558000"/>
                      </a:lnTo>
                      <a:lnTo>
                        <a:pt x="14045" y="550349"/>
                      </a:lnTo>
                      <a:lnTo>
                        <a:pt x="20822" y="530775"/>
                      </a:lnTo>
                      <a:lnTo>
                        <a:pt x="30141" y="495033"/>
                      </a:lnTo>
                      <a:lnTo>
                        <a:pt x="37768" y="465246"/>
                      </a:lnTo>
                      <a:lnTo>
                        <a:pt x="35159" y="430370"/>
                      </a:lnTo>
                      <a:lnTo>
                        <a:pt x="33417" y="399741"/>
                      </a:lnTo>
                      <a:lnTo>
                        <a:pt x="28240" y="355506"/>
                      </a:lnTo>
                      <a:lnTo>
                        <a:pt x="19814" y="304681"/>
                      </a:lnTo>
                      <a:lnTo>
                        <a:pt x="8645" y="251940"/>
                      </a:lnTo>
                      <a:lnTo>
                        <a:pt x="901" y="216210"/>
                      </a:lnTo>
                      <a:lnTo>
                        <a:pt x="17" y="196637"/>
                      </a:lnTo>
                      <a:lnTo>
                        <a:pt x="0" y="184727"/>
                      </a:lnTo>
                      <a:lnTo>
                        <a:pt x="4235" y="162591"/>
                      </a:lnTo>
                      <a:lnTo>
                        <a:pt x="5832" y="159211"/>
                      </a:lnTo>
                      <a:lnTo>
                        <a:pt x="11895" y="146410"/>
                      </a:lnTo>
                      <a:lnTo>
                        <a:pt x="24682" y="129375"/>
                      </a:lnTo>
                      <a:lnTo>
                        <a:pt x="38327" y="113182"/>
                      </a:lnTo>
                      <a:lnTo>
                        <a:pt x="41819" y="93645"/>
                      </a:lnTo>
                      <a:lnTo>
                        <a:pt x="45187" y="53632"/>
                      </a:lnTo>
                      <a:lnTo>
                        <a:pt x="53672" y="0"/>
                      </a:lnTo>
                      <a:lnTo>
                        <a:pt x="62854" y="6272"/>
                      </a:lnTo>
                      <a:lnTo>
                        <a:pt x="69947" y="11117"/>
                      </a:lnTo>
                      <a:lnTo>
                        <a:pt x="70365" y="11398"/>
                      </a:lnTo>
                      <a:lnTo>
                        <a:pt x="71617" y="12252"/>
                      </a:lnTo>
                      <a:lnTo>
                        <a:pt x="72696" y="13338"/>
                      </a:lnTo>
                      <a:lnTo>
                        <a:pt x="73052" y="13704"/>
                      </a:lnTo>
                      <a:lnTo>
                        <a:pt x="74947" y="15608"/>
                      </a:lnTo>
                      <a:lnTo>
                        <a:pt x="75926" y="16596"/>
                      </a:lnTo>
                      <a:lnTo>
                        <a:pt x="78934" y="19952"/>
                      </a:lnTo>
                      <a:lnTo>
                        <a:pt x="80263" y="21440"/>
                      </a:lnTo>
                      <a:lnTo>
                        <a:pt x="81305" y="22270"/>
                      </a:lnTo>
                      <a:lnTo>
                        <a:pt x="84276" y="24601"/>
                      </a:lnTo>
                      <a:lnTo>
                        <a:pt x="85178" y="25321"/>
                      </a:lnTo>
                      <a:lnTo>
                        <a:pt x="86639" y="26468"/>
                      </a:lnTo>
                      <a:lnTo>
                        <a:pt x="88550" y="26688"/>
                      </a:lnTo>
                      <a:lnTo>
                        <a:pt x="95484" y="27481"/>
                      </a:lnTo>
                      <a:lnTo>
                        <a:pt x="99056" y="27884"/>
                      </a:lnTo>
                      <a:lnTo>
                        <a:pt x="100982" y="28115"/>
                      </a:lnTo>
                      <a:lnTo>
                        <a:pt x="102327" y="28567"/>
                      </a:lnTo>
                      <a:lnTo>
                        <a:pt x="106349" y="29946"/>
                      </a:lnTo>
                      <a:lnTo>
                        <a:pt x="107686" y="30422"/>
                      </a:lnTo>
                      <a:lnTo>
                        <a:pt x="109104" y="31300"/>
                      </a:lnTo>
                      <a:lnTo>
                        <a:pt x="112305" y="33253"/>
                      </a:lnTo>
                      <a:lnTo>
                        <a:pt x="116938" y="36206"/>
                      </a:lnTo>
                      <a:lnTo>
                        <a:pt x="117348" y="36462"/>
                      </a:lnTo>
                      <a:lnTo>
                        <a:pt x="117969" y="36963"/>
                      </a:lnTo>
                      <a:lnTo>
                        <a:pt x="118457" y="37353"/>
                      </a:lnTo>
                      <a:lnTo>
                        <a:pt x="119185" y="37939"/>
                      </a:lnTo>
                      <a:lnTo>
                        <a:pt x="119971" y="38573"/>
                      </a:lnTo>
                      <a:lnTo>
                        <a:pt x="120753" y="39952"/>
                      </a:lnTo>
                      <a:lnTo>
                        <a:pt x="121524" y="41307"/>
                      </a:lnTo>
                      <a:lnTo>
                        <a:pt x="122307" y="42698"/>
                      </a:lnTo>
                      <a:lnTo>
                        <a:pt x="122720" y="45138"/>
                      </a:lnTo>
                      <a:lnTo>
                        <a:pt x="122886" y="46115"/>
                      </a:lnTo>
                      <a:lnTo>
                        <a:pt x="123131" y="47567"/>
                      </a:lnTo>
                      <a:lnTo>
                        <a:pt x="123567" y="50081"/>
                      </a:lnTo>
                      <a:lnTo>
                        <a:pt x="123911" y="52057"/>
                      </a:lnTo>
                      <a:lnTo>
                        <a:pt x="126454" y="54364"/>
                      </a:lnTo>
                      <a:lnTo>
                        <a:pt x="127784" y="54705"/>
                      </a:lnTo>
                      <a:lnTo>
                        <a:pt x="129163" y="55059"/>
                      </a:lnTo>
                      <a:lnTo>
                        <a:pt x="131376" y="55633"/>
                      </a:lnTo>
                      <a:lnTo>
                        <a:pt x="133735" y="56255"/>
                      </a:lnTo>
                      <a:lnTo>
                        <a:pt x="134687" y="56511"/>
                      </a:lnTo>
                      <a:lnTo>
                        <a:pt x="136716" y="57048"/>
                      </a:lnTo>
                      <a:lnTo>
                        <a:pt x="138143" y="57695"/>
                      </a:lnTo>
                      <a:lnTo>
                        <a:pt x="141069" y="59025"/>
                      </a:lnTo>
                      <a:lnTo>
                        <a:pt x="142377" y="59623"/>
                      </a:lnTo>
                      <a:lnTo>
                        <a:pt x="143575" y="60441"/>
                      </a:lnTo>
                      <a:lnTo>
                        <a:pt x="147971" y="63443"/>
                      </a:lnTo>
                      <a:lnTo>
                        <a:pt x="148403" y="63748"/>
                      </a:lnTo>
                      <a:lnTo>
                        <a:pt x="149402" y="64675"/>
                      </a:lnTo>
                    </a:path>
                  </a:pathLst>
                </a:custGeom>
                <a:solidFill>
                  <a:srgbClr val="00441B"/>
                </a:solidFill>
                <a:ln w="12177"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2C419230-3280-E76C-2AB0-C6BDBAE2321C}"/>
                    </a:ext>
                  </a:extLst>
                </p:cNvPr>
                <p:cNvSpPr/>
                <p:nvPr/>
              </p:nvSpPr>
              <p:spPr>
                <a:xfrm>
                  <a:off x="6744686" y="1855369"/>
                  <a:ext cx="669684" cy="404463"/>
                </a:xfrm>
                <a:custGeom>
                  <a:avLst/>
                  <a:gdLst>
                    <a:gd name="connsiteX0" fmla="*/ 101502 w 669684"/>
                    <a:gd name="connsiteY0" fmla="*/ 49739 h 404463"/>
                    <a:gd name="connsiteX1" fmla="*/ 103074 w 669684"/>
                    <a:gd name="connsiteY1" fmla="*/ 49812 h 404463"/>
                    <a:gd name="connsiteX2" fmla="*/ 105415 w 669684"/>
                    <a:gd name="connsiteY2" fmla="*/ 49446 h 404463"/>
                    <a:gd name="connsiteX3" fmla="*/ 106817 w 669684"/>
                    <a:gd name="connsiteY3" fmla="*/ 49226 h 404463"/>
                    <a:gd name="connsiteX4" fmla="*/ 111011 w 669684"/>
                    <a:gd name="connsiteY4" fmla="*/ 48567 h 404463"/>
                    <a:gd name="connsiteX5" fmla="*/ 113351 w 669684"/>
                    <a:gd name="connsiteY5" fmla="*/ 48201 h 404463"/>
                    <a:gd name="connsiteX6" fmla="*/ 114851 w 669684"/>
                    <a:gd name="connsiteY6" fmla="*/ 48055 h 404463"/>
                    <a:gd name="connsiteX7" fmla="*/ 115314 w 669684"/>
                    <a:gd name="connsiteY7" fmla="*/ 48018 h 404463"/>
                    <a:gd name="connsiteX8" fmla="*/ 120483 w 669684"/>
                    <a:gd name="connsiteY8" fmla="*/ 47530 h 404463"/>
                    <a:gd name="connsiteX9" fmla="*/ 122360 w 669684"/>
                    <a:gd name="connsiteY9" fmla="*/ 47359 h 404463"/>
                    <a:gd name="connsiteX10" fmla="*/ 124762 w 669684"/>
                    <a:gd name="connsiteY10" fmla="*/ 47018 h 404463"/>
                    <a:gd name="connsiteX11" fmla="*/ 132003 w 669684"/>
                    <a:gd name="connsiteY11" fmla="*/ 46017 h 404463"/>
                    <a:gd name="connsiteX12" fmla="*/ 132967 w 669684"/>
                    <a:gd name="connsiteY12" fmla="*/ 45883 h 404463"/>
                    <a:gd name="connsiteX13" fmla="*/ 133978 w 669684"/>
                    <a:gd name="connsiteY13" fmla="*/ 45883 h 404463"/>
                    <a:gd name="connsiteX14" fmla="*/ 135478 w 669684"/>
                    <a:gd name="connsiteY14" fmla="*/ 45883 h 404463"/>
                    <a:gd name="connsiteX15" fmla="*/ 136929 w 669684"/>
                    <a:gd name="connsiteY15" fmla="*/ 45883 h 404463"/>
                    <a:gd name="connsiteX16" fmla="*/ 138014 w 669684"/>
                    <a:gd name="connsiteY16" fmla="*/ 45895 h 404463"/>
                    <a:gd name="connsiteX17" fmla="*/ 141073 w 669684"/>
                    <a:gd name="connsiteY17" fmla="*/ 46517 h 404463"/>
                    <a:gd name="connsiteX18" fmla="*/ 142731 w 669684"/>
                    <a:gd name="connsiteY18" fmla="*/ 47408 h 404463"/>
                    <a:gd name="connsiteX19" fmla="*/ 145218 w 669684"/>
                    <a:gd name="connsiteY19" fmla="*/ 48738 h 404463"/>
                    <a:gd name="connsiteX20" fmla="*/ 147035 w 669684"/>
                    <a:gd name="connsiteY20" fmla="*/ 49702 h 404463"/>
                    <a:gd name="connsiteX21" fmla="*/ 148498 w 669684"/>
                    <a:gd name="connsiteY21" fmla="*/ 50178 h 404463"/>
                    <a:gd name="connsiteX22" fmla="*/ 151887 w 669684"/>
                    <a:gd name="connsiteY22" fmla="*/ 51264 h 404463"/>
                    <a:gd name="connsiteX23" fmla="*/ 153472 w 669684"/>
                    <a:gd name="connsiteY23" fmla="*/ 51764 h 404463"/>
                    <a:gd name="connsiteX24" fmla="*/ 155361 w 669684"/>
                    <a:gd name="connsiteY24" fmla="*/ 51923 h 404463"/>
                    <a:gd name="connsiteX25" fmla="*/ 163895 w 669684"/>
                    <a:gd name="connsiteY25" fmla="*/ 52594 h 404463"/>
                    <a:gd name="connsiteX26" fmla="*/ 164383 w 669684"/>
                    <a:gd name="connsiteY26" fmla="*/ 52631 h 404463"/>
                    <a:gd name="connsiteX27" fmla="*/ 173952 w 669684"/>
                    <a:gd name="connsiteY27" fmla="*/ 53400 h 404463"/>
                    <a:gd name="connsiteX28" fmla="*/ 175866 w 669684"/>
                    <a:gd name="connsiteY28" fmla="*/ 53546 h 404463"/>
                    <a:gd name="connsiteX29" fmla="*/ 177293 w 669684"/>
                    <a:gd name="connsiteY29" fmla="*/ 53424 h 404463"/>
                    <a:gd name="connsiteX30" fmla="*/ 185327 w 669684"/>
                    <a:gd name="connsiteY30" fmla="*/ 52692 h 404463"/>
                    <a:gd name="connsiteX31" fmla="*/ 187216 w 669684"/>
                    <a:gd name="connsiteY31" fmla="*/ 52521 h 404463"/>
                    <a:gd name="connsiteX32" fmla="*/ 188984 w 669684"/>
                    <a:gd name="connsiteY32" fmla="*/ 51813 h 404463"/>
                    <a:gd name="connsiteX33" fmla="*/ 194787 w 669684"/>
                    <a:gd name="connsiteY33" fmla="*/ 49482 h 404463"/>
                    <a:gd name="connsiteX34" fmla="*/ 196018 w 669684"/>
                    <a:gd name="connsiteY34" fmla="*/ 48982 h 404463"/>
                    <a:gd name="connsiteX35" fmla="*/ 197664 w 669684"/>
                    <a:gd name="connsiteY35" fmla="*/ 48323 h 404463"/>
                    <a:gd name="connsiteX36" fmla="*/ 199285 w 669684"/>
                    <a:gd name="connsiteY36" fmla="*/ 47127 h 404463"/>
                    <a:gd name="connsiteX37" fmla="*/ 202089 w 669684"/>
                    <a:gd name="connsiteY37" fmla="*/ 45077 h 404463"/>
                    <a:gd name="connsiteX38" fmla="*/ 203857 w 669684"/>
                    <a:gd name="connsiteY38" fmla="*/ 43771 h 404463"/>
                    <a:gd name="connsiteX39" fmla="*/ 205978 w 669684"/>
                    <a:gd name="connsiteY39" fmla="*/ 41819 h 404463"/>
                    <a:gd name="connsiteX40" fmla="*/ 207441 w 669684"/>
                    <a:gd name="connsiteY40" fmla="*/ 40477 h 404463"/>
                    <a:gd name="connsiteX41" fmla="*/ 208928 w 669684"/>
                    <a:gd name="connsiteY41" fmla="*/ 39135 h 404463"/>
                    <a:gd name="connsiteX42" fmla="*/ 210355 w 669684"/>
                    <a:gd name="connsiteY42" fmla="*/ 38829 h 404463"/>
                    <a:gd name="connsiteX43" fmla="*/ 214439 w 669684"/>
                    <a:gd name="connsiteY43" fmla="*/ 37926 h 404463"/>
                    <a:gd name="connsiteX44" fmla="*/ 215353 w 669684"/>
                    <a:gd name="connsiteY44" fmla="*/ 37719 h 404463"/>
                    <a:gd name="connsiteX45" fmla="*/ 216438 w 669684"/>
                    <a:gd name="connsiteY45" fmla="*/ 37865 h 404463"/>
                    <a:gd name="connsiteX46" fmla="*/ 217950 w 669684"/>
                    <a:gd name="connsiteY46" fmla="*/ 38061 h 404463"/>
                    <a:gd name="connsiteX47" fmla="*/ 219266 w 669684"/>
                    <a:gd name="connsiteY47" fmla="*/ 38231 h 404463"/>
                    <a:gd name="connsiteX48" fmla="*/ 220229 w 669684"/>
                    <a:gd name="connsiteY48" fmla="*/ 38829 h 404463"/>
                    <a:gd name="connsiteX49" fmla="*/ 223484 w 669684"/>
                    <a:gd name="connsiteY49" fmla="*/ 40855 h 404463"/>
                    <a:gd name="connsiteX50" fmla="*/ 224630 w 669684"/>
                    <a:gd name="connsiteY50" fmla="*/ 41563 h 404463"/>
                    <a:gd name="connsiteX51" fmla="*/ 225788 w 669684"/>
                    <a:gd name="connsiteY51" fmla="*/ 43369 h 404463"/>
                    <a:gd name="connsiteX52" fmla="*/ 226690 w 669684"/>
                    <a:gd name="connsiteY52" fmla="*/ 44748 h 404463"/>
                    <a:gd name="connsiteX53" fmla="*/ 228007 w 669684"/>
                    <a:gd name="connsiteY53" fmla="*/ 46786 h 404463"/>
                    <a:gd name="connsiteX54" fmla="*/ 228726 w 669684"/>
                    <a:gd name="connsiteY54" fmla="*/ 47896 h 404463"/>
                    <a:gd name="connsiteX55" fmla="*/ 229263 w 669684"/>
                    <a:gd name="connsiteY55" fmla="*/ 48714 h 404463"/>
                    <a:gd name="connsiteX56" fmla="*/ 229994 w 669684"/>
                    <a:gd name="connsiteY56" fmla="*/ 49751 h 404463"/>
                    <a:gd name="connsiteX57" fmla="*/ 233200 w 669684"/>
                    <a:gd name="connsiteY57" fmla="*/ 54278 h 404463"/>
                    <a:gd name="connsiteX58" fmla="*/ 234359 w 669684"/>
                    <a:gd name="connsiteY58" fmla="*/ 55901 h 404463"/>
                    <a:gd name="connsiteX59" fmla="*/ 235724 w 669684"/>
                    <a:gd name="connsiteY59" fmla="*/ 57280 h 404463"/>
                    <a:gd name="connsiteX60" fmla="*/ 237772 w 669684"/>
                    <a:gd name="connsiteY60" fmla="*/ 59330 h 404463"/>
                    <a:gd name="connsiteX61" fmla="*/ 239381 w 669684"/>
                    <a:gd name="connsiteY61" fmla="*/ 60953 h 404463"/>
                    <a:gd name="connsiteX62" fmla="*/ 239747 w 669684"/>
                    <a:gd name="connsiteY62" fmla="*/ 61295 h 404463"/>
                    <a:gd name="connsiteX63" fmla="*/ 243246 w 669684"/>
                    <a:gd name="connsiteY63" fmla="*/ 64651 h 404463"/>
                    <a:gd name="connsiteX64" fmla="*/ 247964 w 669684"/>
                    <a:gd name="connsiteY64" fmla="*/ 65395 h 404463"/>
                    <a:gd name="connsiteX65" fmla="*/ 249451 w 669684"/>
                    <a:gd name="connsiteY65" fmla="*/ 65627 h 404463"/>
                    <a:gd name="connsiteX66" fmla="*/ 252901 w 669684"/>
                    <a:gd name="connsiteY66" fmla="*/ 65859 h 404463"/>
                    <a:gd name="connsiteX67" fmla="*/ 269956 w 669684"/>
                    <a:gd name="connsiteY67" fmla="*/ 66920 h 404463"/>
                    <a:gd name="connsiteX68" fmla="*/ 280830 w 669684"/>
                    <a:gd name="connsiteY68" fmla="*/ 68104 h 404463"/>
                    <a:gd name="connsiteX69" fmla="*/ 282245 w 669684"/>
                    <a:gd name="connsiteY69" fmla="*/ 68263 h 404463"/>
                    <a:gd name="connsiteX70" fmla="*/ 282866 w 669684"/>
                    <a:gd name="connsiteY70" fmla="*/ 68250 h 404463"/>
                    <a:gd name="connsiteX71" fmla="*/ 284792 w 669684"/>
                    <a:gd name="connsiteY71" fmla="*/ 68214 h 404463"/>
                    <a:gd name="connsiteX72" fmla="*/ 294911 w 669684"/>
                    <a:gd name="connsiteY72" fmla="*/ 68055 h 404463"/>
                    <a:gd name="connsiteX73" fmla="*/ 296349 w 669684"/>
                    <a:gd name="connsiteY73" fmla="*/ 68031 h 404463"/>
                    <a:gd name="connsiteX74" fmla="*/ 297800 w 669684"/>
                    <a:gd name="connsiteY74" fmla="*/ 68006 h 404463"/>
                    <a:gd name="connsiteX75" fmla="*/ 299665 w 669684"/>
                    <a:gd name="connsiteY75" fmla="*/ 68153 h 404463"/>
                    <a:gd name="connsiteX76" fmla="*/ 304334 w 669684"/>
                    <a:gd name="connsiteY76" fmla="*/ 68531 h 404463"/>
                    <a:gd name="connsiteX77" fmla="*/ 306675 w 669684"/>
                    <a:gd name="connsiteY77" fmla="*/ 68726 h 404463"/>
                    <a:gd name="connsiteX78" fmla="*/ 308626 w 669684"/>
                    <a:gd name="connsiteY78" fmla="*/ 68702 h 404463"/>
                    <a:gd name="connsiteX79" fmla="*/ 310101 w 669684"/>
                    <a:gd name="connsiteY79" fmla="*/ 68702 h 404463"/>
                    <a:gd name="connsiteX80" fmla="*/ 312539 w 669684"/>
                    <a:gd name="connsiteY80" fmla="*/ 68678 h 404463"/>
                    <a:gd name="connsiteX81" fmla="*/ 320780 w 669684"/>
                    <a:gd name="connsiteY81" fmla="*/ 68617 h 404463"/>
                    <a:gd name="connsiteX82" fmla="*/ 322718 w 669684"/>
                    <a:gd name="connsiteY82" fmla="*/ 68604 h 404463"/>
                    <a:gd name="connsiteX83" fmla="*/ 324169 w 669684"/>
                    <a:gd name="connsiteY83" fmla="*/ 68592 h 404463"/>
                    <a:gd name="connsiteX84" fmla="*/ 326620 w 669684"/>
                    <a:gd name="connsiteY84" fmla="*/ 68385 h 404463"/>
                    <a:gd name="connsiteX85" fmla="*/ 332971 w 669684"/>
                    <a:gd name="connsiteY85" fmla="*/ 67848 h 404463"/>
                    <a:gd name="connsiteX86" fmla="*/ 334275 w 669684"/>
                    <a:gd name="connsiteY86" fmla="*/ 67762 h 404463"/>
                    <a:gd name="connsiteX87" fmla="*/ 345979 w 669684"/>
                    <a:gd name="connsiteY87" fmla="*/ 66798 h 404463"/>
                    <a:gd name="connsiteX88" fmla="*/ 352123 w 669684"/>
                    <a:gd name="connsiteY88" fmla="*/ 66591 h 404463"/>
                    <a:gd name="connsiteX89" fmla="*/ 363156 w 669684"/>
                    <a:gd name="connsiteY89" fmla="*/ 66213 h 404463"/>
                    <a:gd name="connsiteX90" fmla="*/ 365557 w 669684"/>
                    <a:gd name="connsiteY90" fmla="*/ 66139 h 404463"/>
                    <a:gd name="connsiteX91" fmla="*/ 369397 w 669684"/>
                    <a:gd name="connsiteY91" fmla="*/ 66261 h 404463"/>
                    <a:gd name="connsiteX92" fmla="*/ 375639 w 669684"/>
                    <a:gd name="connsiteY92" fmla="*/ 66457 h 404463"/>
                    <a:gd name="connsiteX93" fmla="*/ 377895 w 669684"/>
                    <a:gd name="connsiteY93" fmla="*/ 66530 h 404463"/>
                    <a:gd name="connsiteX94" fmla="*/ 380162 w 669684"/>
                    <a:gd name="connsiteY94" fmla="*/ 66603 h 404463"/>
                    <a:gd name="connsiteX95" fmla="*/ 381064 w 669684"/>
                    <a:gd name="connsiteY95" fmla="*/ 66627 h 404463"/>
                    <a:gd name="connsiteX96" fmla="*/ 382539 w 669684"/>
                    <a:gd name="connsiteY96" fmla="*/ 66750 h 404463"/>
                    <a:gd name="connsiteX97" fmla="*/ 386575 w 669684"/>
                    <a:gd name="connsiteY97" fmla="*/ 67079 h 404463"/>
                    <a:gd name="connsiteX98" fmla="*/ 389890 w 669684"/>
                    <a:gd name="connsiteY98" fmla="*/ 67347 h 404463"/>
                    <a:gd name="connsiteX99" fmla="*/ 391488 w 669684"/>
                    <a:gd name="connsiteY99" fmla="*/ 67469 h 404463"/>
                    <a:gd name="connsiteX100" fmla="*/ 393865 w 669684"/>
                    <a:gd name="connsiteY100" fmla="*/ 67201 h 404463"/>
                    <a:gd name="connsiteX101" fmla="*/ 394816 w 669684"/>
                    <a:gd name="connsiteY101" fmla="*/ 67091 h 404463"/>
                    <a:gd name="connsiteX102" fmla="*/ 403849 w 669684"/>
                    <a:gd name="connsiteY102" fmla="*/ 66042 h 404463"/>
                    <a:gd name="connsiteX103" fmla="*/ 407177 w 669684"/>
                    <a:gd name="connsiteY103" fmla="*/ 65651 h 404463"/>
                    <a:gd name="connsiteX104" fmla="*/ 410542 w 669684"/>
                    <a:gd name="connsiteY104" fmla="*/ 65322 h 404463"/>
                    <a:gd name="connsiteX105" fmla="*/ 423501 w 669684"/>
                    <a:gd name="connsiteY105" fmla="*/ 64028 h 404463"/>
                    <a:gd name="connsiteX106" fmla="*/ 424939 w 669684"/>
                    <a:gd name="connsiteY106" fmla="*/ 63882 h 404463"/>
                    <a:gd name="connsiteX107" fmla="*/ 426378 w 669684"/>
                    <a:gd name="connsiteY107" fmla="*/ 63748 h 404463"/>
                    <a:gd name="connsiteX108" fmla="*/ 427792 w 669684"/>
                    <a:gd name="connsiteY108" fmla="*/ 63418 h 404463"/>
                    <a:gd name="connsiteX109" fmla="*/ 428731 w 669684"/>
                    <a:gd name="connsiteY109" fmla="*/ 63211 h 404463"/>
                    <a:gd name="connsiteX110" fmla="*/ 439081 w 669684"/>
                    <a:gd name="connsiteY110" fmla="*/ 60856 h 404463"/>
                    <a:gd name="connsiteX111" fmla="*/ 441422 w 669684"/>
                    <a:gd name="connsiteY111" fmla="*/ 60331 h 404463"/>
                    <a:gd name="connsiteX112" fmla="*/ 442811 w 669684"/>
                    <a:gd name="connsiteY112" fmla="*/ 59855 h 404463"/>
                    <a:gd name="connsiteX113" fmla="*/ 453003 w 669684"/>
                    <a:gd name="connsiteY113" fmla="*/ 56377 h 404463"/>
                    <a:gd name="connsiteX114" fmla="*/ 457062 w 669684"/>
                    <a:gd name="connsiteY114" fmla="*/ 53680 h 404463"/>
                    <a:gd name="connsiteX115" fmla="*/ 458367 w 669684"/>
                    <a:gd name="connsiteY115" fmla="*/ 52826 h 404463"/>
                    <a:gd name="connsiteX116" fmla="*/ 459854 w 669684"/>
                    <a:gd name="connsiteY116" fmla="*/ 51838 h 404463"/>
                    <a:gd name="connsiteX117" fmla="*/ 464511 w 669684"/>
                    <a:gd name="connsiteY117" fmla="*/ 48445 h 404463"/>
                    <a:gd name="connsiteX118" fmla="*/ 466059 w 669684"/>
                    <a:gd name="connsiteY118" fmla="*/ 47310 h 404463"/>
                    <a:gd name="connsiteX119" fmla="*/ 467449 w 669684"/>
                    <a:gd name="connsiteY119" fmla="*/ 47042 h 404463"/>
                    <a:gd name="connsiteX120" fmla="*/ 471582 w 669684"/>
                    <a:gd name="connsiteY120" fmla="*/ 46212 h 404463"/>
                    <a:gd name="connsiteX121" fmla="*/ 472972 w 669684"/>
                    <a:gd name="connsiteY121" fmla="*/ 45944 h 404463"/>
                    <a:gd name="connsiteX122" fmla="*/ 474374 w 669684"/>
                    <a:gd name="connsiteY122" fmla="*/ 46200 h 404463"/>
                    <a:gd name="connsiteX123" fmla="*/ 479031 w 669684"/>
                    <a:gd name="connsiteY123" fmla="*/ 47066 h 404463"/>
                    <a:gd name="connsiteX124" fmla="*/ 480433 w 669684"/>
                    <a:gd name="connsiteY124" fmla="*/ 47335 h 404463"/>
                    <a:gd name="connsiteX125" fmla="*/ 482249 w 669684"/>
                    <a:gd name="connsiteY125" fmla="*/ 47994 h 404463"/>
                    <a:gd name="connsiteX126" fmla="*/ 491758 w 669684"/>
                    <a:gd name="connsiteY126" fmla="*/ 51496 h 404463"/>
                    <a:gd name="connsiteX127" fmla="*/ 494013 w 669684"/>
                    <a:gd name="connsiteY127" fmla="*/ 52326 h 404463"/>
                    <a:gd name="connsiteX128" fmla="*/ 495330 w 669684"/>
                    <a:gd name="connsiteY128" fmla="*/ 53046 h 404463"/>
                    <a:gd name="connsiteX129" fmla="*/ 505387 w 669684"/>
                    <a:gd name="connsiteY129" fmla="*/ 58525 h 404463"/>
                    <a:gd name="connsiteX130" fmla="*/ 506692 w 669684"/>
                    <a:gd name="connsiteY130" fmla="*/ 59245 h 404463"/>
                    <a:gd name="connsiteX131" fmla="*/ 507265 w 669684"/>
                    <a:gd name="connsiteY131" fmla="*/ 59550 h 404463"/>
                    <a:gd name="connsiteX132" fmla="*/ 509983 w 669684"/>
                    <a:gd name="connsiteY132" fmla="*/ 61148 h 404463"/>
                    <a:gd name="connsiteX133" fmla="*/ 515140 w 669684"/>
                    <a:gd name="connsiteY133" fmla="*/ 64175 h 404463"/>
                    <a:gd name="connsiteX134" fmla="*/ 516432 w 669684"/>
                    <a:gd name="connsiteY134" fmla="*/ 64931 h 404463"/>
                    <a:gd name="connsiteX135" fmla="*/ 518151 w 669684"/>
                    <a:gd name="connsiteY135" fmla="*/ 65944 h 404463"/>
                    <a:gd name="connsiteX136" fmla="*/ 521967 w 669684"/>
                    <a:gd name="connsiteY136" fmla="*/ 68580 h 404463"/>
                    <a:gd name="connsiteX137" fmla="*/ 523332 w 669684"/>
                    <a:gd name="connsiteY137" fmla="*/ 69532 h 404463"/>
                    <a:gd name="connsiteX138" fmla="*/ 524564 w 669684"/>
                    <a:gd name="connsiteY138" fmla="*/ 70386 h 404463"/>
                    <a:gd name="connsiteX139" fmla="*/ 525137 w 669684"/>
                    <a:gd name="connsiteY139" fmla="*/ 70776 h 404463"/>
                    <a:gd name="connsiteX140" fmla="*/ 526088 w 669684"/>
                    <a:gd name="connsiteY140" fmla="*/ 71057 h 404463"/>
                    <a:gd name="connsiteX141" fmla="*/ 527038 w 669684"/>
                    <a:gd name="connsiteY141" fmla="*/ 71326 h 404463"/>
                    <a:gd name="connsiteX142" fmla="*/ 534621 w 669684"/>
                    <a:gd name="connsiteY142" fmla="*/ 73498 h 404463"/>
                    <a:gd name="connsiteX143" fmla="*/ 539217 w 669684"/>
                    <a:gd name="connsiteY143" fmla="*/ 74986 h 404463"/>
                    <a:gd name="connsiteX144" fmla="*/ 541058 w 669684"/>
                    <a:gd name="connsiteY144" fmla="*/ 75584 h 404463"/>
                    <a:gd name="connsiteX145" fmla="*/ 542960 w 669684"/>
                    <a:gd name="connsiteY145" fmla="*/ 75621 h 404463"/>
                    <a:gd name="connsiteX146" fmla="*/ 546288 w 669684"/>
                    <a:gd name="connsiteY146" fmla="*/ 75670 h 404463"/>
                    <a:gd name="connsiteX147" fmla="*/ 550860 w 669684"/>
                    <a:gd name="connsiteY147" fmla="*/ 75743 h 404463"/>
                    <a:gd name="connsiteX148" fmla="*/ 552700 w 669684"/>
                    <a:gd name="connsiteY148" fmla="*/ 75780 h 404463"/>
                    <a:gd name="connsiteX149" fmla="*/ 569768 w 669684"/>
                    <a:gd name="connsiteY149" fmla="*/ 76036 h 404463"/>
                    <a:gd name="connsiteX150" fmla="*/ 578826 w 669684"/>
                    <a:gd name="connsiteY150" fmla="*/ 76121 h 404463"/>
                    <a:gd name="connsiteX151" fmla="*/ 580252 w 669684"/>
                    <a:gd name="connsiteY151" fmla="*/ 76134 h 404463"/>
                    <a:gd name="connsiteX152" fmla="*/ 583812 w 669684"/>
                    <a:gd name="connsiteY152" fmla="*/ 75719 h 404463"/>
                    <a:gd name="connsiteX153" fmla="*/ 586140 w 669684"/>
                    <a:gd name="connsiteY153" fmla="*/ 75462 h 404463"/>
                    <a:gd name="connsiteX154" fmla="*/ 587262 w 669684"/>
                    <a:gd name="connsiteY154" fmla="*/ 75414 h 404463"/>
                    <a:gd name="connsiteX155" fmla="*/ 590456 w 669684"/>
                    <a:gd name="connsiteY155" fmla="*/ 75279 h 404463"/>
                    <a:gd name="connsiteX156" fmla="*/ 592382 w 669684"/>
                    <a:gd name="connsiteY156" fmla="*/ 75206 h 404463"/>
                    <a:gd name="connsiteX157" fmla="*/ 594747 w 669684"/>
                    <a:gd name="connsiteY157" fmla="*/ 75792 h 404463"/>
                    <a:gd name="connsiteX158" fmla="*/ 598538 w 669684"/>
                    <a:gd name="connsiteY158" fmla="*/ 76744 h 404463"/>
                    <a:gd name="connsiteX159" fmla="*/ 600599 w 669684"/>
                    <a:gd name="connsiteY159" fmla="*/ 76902 h 404463"/>
                    <a:gd name="connsiteX160" fmla="*/ 602232 w 669684"/>
                    <a:gd name="connsiteY160" fmla="*/ 77024 h 404463"/>
                    <a:gd name="connsiteX161" fmla="*/ 603622 w 669684"/>
                    <a:gd name="connsiteY161" fmla="*/ 77122 h 404463"/>
                    <a:gd name="connsiteX162" fmla="*/ 604548 w 669684"/>
                    <a:gd name="connsiteY162" fmla="*/ 77085 h 404463"/>
                    <a:gd name="connsiteX163" fmla="*/ 611973 w 669684"/>
                    <a:gd name="connsiteY163" fmla="*/ 76793 h 404463"/>
                    <a:gd name="connsiteX164" fmla="*/ 610668 w 669684"/>
                    <a:gd name="connsiteY164" fmla="*/ 79343 h 404463"/>
                    <a:gd name="connsiteX165" fmla="*/ 610010 w 669684"/>
                    <a:gd name="connsiteY165" fmla="*/ 80612 h 404463"/>
                    <a:gd name="connsiteX166" fmla="*/ 609547 w 669684"/>
                    <a:gd name="connsiteY166" fmla="*/ 81527 h 404463"/>
                    <a:gd name="connsiteX167" fmla="*/ 608572 w 669684"/>
                    <a:gd name="connsiteY167" fmla="*/ 83565 h 404463"/>
                    <a:gd name="connsiteX168" fmla="*/ 607462 w 669684"/>
                    <a:gd name="connsiteY168" fmla="*/ 85871 h 404463"/>
                    <a:gd name="connsiteX169" fmla="*/ 606572 w 669684"/>
                    <a:gd name="connsiteY169" fmla="*/ 87726 h 404463"/>
                    <a:gd name="connsiteX170" fmla="*/ 605792 w 669684"/>
                    <a:gd name="connsiteY170" fmla="*/ 89007 h 404463"/>
                    <a:gd name="connsiteX171" fmla="*/ 603817 w 669684"/>
                    <a:gd name="connsiteY171" fmla="*/ 92217 h 404463"/>
                    <a:gd name="connsiteX172" fmla="*/ 603134 w 669684"/>
                    <a:gd name="connsiteY172" fmla="*/ 93254 h 404463"/>
                    <a:gd name="connsiteX173" fmla="*/ 601964 w 669684"/>
                    <a:gd name="connsiteY173" fmla="*/ 94987 h 404463"/>
                    <a:gd name="connsiteX174" fmla="*/ 601452 w 669684"/>
                    <a:gd name="connsiteY174" fmla="*/ 95743 h 404463"/>
                    <a:gd name="connsiteX175" fmla="*/ 600879 w 669684"/>
                    <a:gd name="connsiteY175" fmla="*/ 96561 h 404463"/>
                    <a:gd name="connsiteX176" fmla="*/ 600160 w 669684"/>
                    <a:gd name="connsiteY176" fmla="*/ 97391 h 404463"/>
                    <a:gd name="connsiteX177" fmla="*/ 595905 w 669684"/>
                    <a:gd name="connsiteY177" fmla="*/ 102284 h 404463"/>
                    <a:gd name="connsiteX178" fmla="*/ 592845 w 669684"/>
                    <a:gd name="connsiteY178" fmla="*/ 105616 h 404463"/>
                    <a:gd name="connsiteX179" fmla="*/ 591699 w 669684"/>
                    <a:gd name="connsiteY179" fmla="*/ 106860 h 404463"/>
                    <a:gd name="connsiteX180" fmla="*/ 590639 w 669684"/>
                    <a:gd name="connsiteY180" fmla="*/ 107836 h 404463"/>
                    <a:gd name="connsiteX181" fmla="*/ 589931 w 669684"/>
                    <a:gd name="connsiteY181" fmla="*/ 108483 h 404463"/>
                    <a:gd name="connsiteX182" fmla="*/ 588517 w 669684"/>
                    <a:gd name="connsiteY182" fmla="*/ 109777 h 404463"/>
                    <a:gd name="connsiteX183" fmla="*/ 585969 w 669684"/>
                    <a:gd name="connsiteY183" fmla="*/ 112095 h 404463"/>
                    <a:gd name="connsiteX184" fmla="*/ 583495 w 669684"/>
                    <a:gd name="connsiteY184" fmla="*/ 114414 h 404463"/>
                    <a:gd name="connsiteX185" fmla="*/ 581727 w 669684"/>
                    <a:gd name="connsiteY185" fmla="*/ 116086 h 404463"/>
                    <a:gd name="connsiteX186" fmla="*/ 579423 w 669684"/>
                    <a:gd name="connsiteY186" fmla="*/ 117782 h 404463"/>
                    <a:gd name="connsiteX187" fmla="*/ 575961 w 669684"/>
                    <a:gd name="connsiteY187" fmla="*/ 120332 h 404463"/>
                    <a:gd name="connsiteX188" fmla="*/ 574583 w 669684"/>
                    <a:gd name="connsiteY188" fmla="*/ 121345 h 404463"/>
                    <a:gd name="connsiteX189" fmla="*/ 573864 w 669684"/>
                    <a:gd name="connsiteY189" fmla="*/ 121955 h 404463"/>
                    <a:gd name="connsiteX190" fmla="*/ 573157 w 669684"/>
                    <a:gd name="connsiteY190" fmla="*/ 122553 h 404463"/>
                    <a:gd name="connsiteX191" fmla="*/ 572438 w 669684"/>
                    <a:gd name="connsiteY191" fmla="*/ 123151 h 404463"/>
                    <a:gd name="connsiteX192" fmla="*/ 571365 w 669684"/>
                    <a:gd name="connsiteY192" fmla="*/ 124054 h 404463"/>
                    <a:gd name="connsiteX193" fmla="*/ 570767 w 669684"/>
                    <a:gd name="connsiteY193" fmla="*/ 124713 h 404463"/>
                    <a:gd name="connsiteX194" fmla="*/ 568427 w 669684"/>
                    <a:gd name="connsiteY194" fmla="*/ 127276 h 404463"/>
                    <a:gd name="connsiteX195" fmla="*/ 567317 w 669684"/>
                    <a:gd name="connsiteY195" fmla="*/ 128301 h 404463"/>
                    <a:gd name="connsiteX196" fmla="*/ 566232 w 669684"/>
                    <a:gd name="connsiteY196" fmla="*/ 129289 h 404463"/>
                    <a:gd name="connsiteX197" fmla="*/ 565989 w 669684"/>
                    <a:gd name="connsiteY197" fmla="*/ 130082 h 404463"/>
                    <a:gd name="connsiteX198" fmla="*/ 565732 w 669684"/>
                    <a:gd name="connsiteY198" fmla="*/ 130888 h 404463"/>
                    <a:gd name="connsiteX199" fmla="*/ 565184 w 669684"/>
                    <a:gd name="connsiteY199" fmla="*/ 132694 h 404463"/>
                    <a:gd name="connsiteX200" fmla="*/ 565403 w 669684"/>
                    <a:gd name="connsiteY200" fmla="*/ 136001 h 404463"/>
                    <a:gd name="connsiteX201" fmla="*/ 565989 w 669684"/>
                    <a:gd name="connsiteY201" fmla="*/ 137441 h 404463"/>
                    <a:gd name="connsiteX202" fmla="*/ 567378 w 669684"/>
                    <a:gd name="connsiteY202" fmla="*/ 140808 h 404463"/>
                    <a:gd name="connsiteX203" fmla="*/ 567890 w 669684"/>
                    <a:gd name="connsiteY203" fmla="*/ 142261 h 404463"/>
                    <a:gd name="connsiteX204" fmla="*/ 568573 w 669684"/>
                    <a:gd name="connsiteY204" fmla="*/ 144201 h 404463"/>
                    <a:gd name="connsiteX205" fmla="*/ 569256 w 669684"/>
                    <a:gd name="connsiteY205" fmla="*/ 146129 h 404463"/>
                    <a:gd name="connsiteX206" fmla="*/ 569219 w 669684"/>
                    <a:gd name="connsiteY206" fmla="*/ 147569 h 404463"/>
                    <a:gd name="connsiteX207" fmla="*/ 569134 w 669684"/>
                    <a:gd name="connsiteY207" fmla="*/ 151498 h 404463"/>
                    <a:gd name="connsiteX208" fmla="*/ 569122 w 669684"/>
                    <a:gd name="connsiteY208" fmla="*/ 152316 h 404463"/>
                    <a:gd name="connsiteX209" fmla="*/ 568829 w 669684"/>
                    <a:gd name="connsiteY209" fmla="*/ 153573 h 404463"/>
                    <a:gd name="connsiteX210" fmla="*/ 567610 w 669684"/>
                    <a:gd name="connsiteY210" fmla="*/ 155940 h 404463"/>
                    <a:gd name="connsiteX211" fmla="*/ 566586 w 669684"/>
                    <a:gd name="connsiteY211" fmla="*/ 156929 h 404463"/>
                    <a:gd name="connsiteX212" fmla="*/ 565562 w 669684"/>
                    <a:gd name="connsiteY212" fmla="*/ 157917 h 404463"/>
                    <a:gd name="connsiteX213" fmla="*/ 564489 w 669684"/>
                    <a:gd name="connsiteY213" fmla="*/ 158381 h 404463"/>
                    <a:gd name="connsiteX214" fmla="*/ 562356 w 669684"/>
                    <a:gd name="connsiteY214" fmla="*/ 159320 h 404463"/>
                    <a:gd name="connsiteX215" fmla="*/ 561795 w 669684"/>
                    <a:gd name="connsiteY215" fmla="*/ 159564 h 404463"/>
                    <a:gd name="connsiteX216" fmla="*/ 560844 w 669684"/>
                    <a:gd name="connsiteY216" fmla="*/ 159821 h 404463"/>
                    <a:gd name="connsiteX217" fmla="*/ 559881 w 669684"/>
                    <a:gd name="connsiteY217" fmla="*/ 160065 h 404463"/>
                    <a:gd name="connsiteX218" fmla="*/ 558930 w 669684"/>
                    <a:gd name="connsiteY218" fmla="*/ 160321 h 404463"/>
                    <a:gd name="connsiteX219" fmla="*/ 554663 w 669684"/>
                    <a:gd name="connsiteY219" fmla="*/ 161431 h 404463"/>
                    <a:gd name="connsiteX220" fmla="*/ 553968 w 669684"/>
                    <a:gd name="connsiteY220" fmla="*/ 161639 h 404463"/>
                    <a:gd name="connsiteX221" fmla="*/ 552420 w 669684"/>
                    <a:gd name="connsiteY221" fmla="*/ 162127 h 404463"/>
                    <a:gd name="connsiteX222" fmla="*/ 551640 w 669684"/>
                    <a:gd name="connsiteY222" fmla="*/ 162810 h 404463"/>
                    <a:gd name="connsiteX223" fmla="*/ 551079 w 669684"/>
                    <a:gd name="connsiteY223" fmla="*/ 163750 h 404463"/>
                    <a:gd name="connsiteX224" fmla="*/ 551164 w 669684"/>
                    <a:gd name="connsiteY224" fmla="*/ 165458 h 404463"/>
                    <a:gd name="connsiteX225" fmla="*/ 551274 w 669684"/>
                    <a:gd name="connsiteY225" fmla="*/ 167142 h 404463"/>
                    <a:gd name="connsiteX226" fmla="*/ 551542 w 669684"/>
                    <a:gd name="connsiteY226" fmla="*/ 172560 h 404463"/>
                    <a:gd name="connsiteX227" fmla="*/ 551810 w 669684"/>
                    <a:gd name="connsiteY227" fmla="*/ 177978 h 404463"/>
                    <a:gd name="connsiteX228" fmla="*/ 551810 w 669684"/>
                    <a:gd name="connsiteY228" fmla="*/ 179723 h 404463"/>
                    <a:gd name="connsiteX229" fmla="*/ 551810 w 669684"/>
                    <a:gd name="connsiteY229" fmla="*/ 180529 h 404463"/>
                    <a:gd name="connsiteX230" fmla="*/ 551798 w 669684"/>
                    <a:gd name="connsiteY230" fmla="*/ 182152 h 404463"/>
                    <a:gd name="connsiteX231" fmla="*/ 551798 w 669684"/>
                    <a:gd name="connsiteY231" fmla="*/ 183458 h 404463"/>
                    <a:gd name="connsiteX232" fmla="*/ 552615 w 669684"/>
                    <a:gd name="connsiteY232" fmla="*/ 186826 h 404463"/>
                    <a:gd name="connsiteX233" fmla="*/ 554139 w 669684"/>
                    <a:gd name="connsiteY233" fmla="*/ 187973 h 404463"/>
                    <a:gd name="connsiteX234" fmla="*/ 556053 w 669684"/>
                    <a:gd name="connsiteY234" fmla="*/ 189400 h 404463"/>
                    <a:gd name="connsiteX235" fmla="*/ 557869 w 669684"/>
                    <a:gd name="connsiteY235" fmla="*/ 190584 h 404463"/>
                    <a:gd name="connsiteX236" fmla="*/ 561124 w 669684"/>
                    <a:gd name="connsiteY236" fmla="*/ 192683 h 404463"/>
                    <a:gd name="connsiteX237" fmla="*/ 562746 w 669684"/>
                    <a:gd name="connsiteY237" fmla="*/ 193732 h 404463"/>
                    <a:gd name="connsiteX238" fmla="*/ 563246 w 669684"/>
                    <a:gd name="connsiteY238" fmla="*/ 194086 h 404463"/>
                    <a:gd name="connsiteX239" fmla="*/ 564355 w 669684"/>
                    <a:gd name="connsiteY239" fmla="*/ 194867 h 404463"/>
                    <a:gd name="connsiteX240" fmla="*/ 569573 w 669684"/>
                    <a:gd name="connsiteY240" fmla="*/ 198577 h 404463"/>
                    <a:gd name="connsiteX241" fmla="*/ 571170 w 669684"/>
                    <a:gd name="connsiteY241" fmla="*/ 199712 h 404463"/>
                    <a:gd name="connsiteX242" fmla="*/ 572816 w 669684"/>
                    <a:gd name="connsiteY242" fmla="*/ 200798 h 404463"/>
                    <a:gd name="connsiteX243" fmla="*/ 576912 w 669684"/>
                    <a:gd name="connsiteY243" fmla="*/ 203507 h 404463"/>
                    <a:gd name="connsiteX244" fmla="*/ 577375 w 669684"/>
                    <a:gd name="connsiteY244" fmla="*/ 203812 h 404463"/>
                    <a:gd name="connsiteX245" fmla="*/ 578240 w 669684"/>
                    <a:gd name="connsiteY245" fmla="*/ 204385 h 404463"/>
                    <a:gd name="connsiteX246" fmla="*/ 579179 w 669684"/>
                    <a:gd name="connsiteY246" fmla="*/ 205044 h 404463"/>
                    <a:gd name="connsiteX247" fmla="*/ 580593 w 669684"/>
                    <a:gd name="connsiteY247" fmla="*/ 206045 h 404463"/>
                    <a:gd name="connsiteX248" fmla="*/ 582117 w 669684"/>
                    <a:gd name="connsiteY248" fmla="*/ 207107 h 404463"/>
                    <a:gd name="connsiteX249" fmla="*/ 583178 w 669684"/>
                    <a:gd name="connsiteY249" fmla="*/ 207863 h 404463"/>
                    <a:gd name="connsiteX250" fmla="*/ 584689 w 669684"/>
                    <a:gd name="connsiteY250" fmla="*/ 208925 h 404463"/>
                    <a:gd name="connsiteX251" fmla="*/ 587042 w 669684"/>
                    <a:gd name="connsiteY251" fmla="*/ 210182 h 404463"/>
                    <a:gd name="connsiteX252" fmla="*/ 587932 w 669684"/>
                    <a:gd name="connsiteY252" fmla="*/ 210658 h 404463"/>
                    <a:gd name="connsiteX253" fmla="*/ 588359 w 669684"/>
                    <a:gd name="connsiteY253" fmla="*/ 210914 h 404463"/>
                    <a:gd name="connsiteX254" fmla="*/ 591821 w 669684"/>
                    <a:gd name="connsiteY254" fmla="*/ 212952 h 404463"/>
                    <a:gd name="connsiteX255" fmla="*/ 593126 w 669684"/>
                    <a:gd name="connsiteY255" fmla="*/ 213708 h 404463"/>
                    <a:gd name="connsiteX256" fmla="*/ 594808 w 669684"/>
                    <a:gd name="connsiteY256" fmla="*/ 215063 h 404463"/>
                    <a:gd name="connsiteX257" fmla="*/ 596246 w 669684"/>
                    <a:gd name="connsiteY257" fmla="*/ 216222 h 404463"/>
                    <a:gd name="connsiteX258" fmla="*/ 597526 w 669684"/>
                    <a:gd name="connsiteY258" fmla="*/ 217418 h 404463"/>
                    <a:gd name="connsiteX259" fmla="*/ 599757 w 669684"/>
                    <a:gd name="connsiteY259" fmla="*/ 219505 h 404463"/>
                    <a:gd name="connsiteX260" fmla="*/ 601684 w 669684"/>
                    <a:gd name="connsiteY260" fmla="*/ 220493 h 404463"/>
                    <a:gd name="connsiteX261" fmla="*/ 602817 w 669684"/>
                    <a:gd name="connsiteY261" fmla="*/ 221067 h 404463"/>
                    <a:gd name="connsiteX262" fmla="*/ 604414 w 669684"/>
                    <a:gd name="connsiteY262" fmla="*/ 222238 h 404463"/>
                    <a:gd name="connsiteX263" fmla="*/ 604817 w 669684"/>
                    <a:gd name="connsiteY263" fmla="*/ 222519 h 404463"/>
                    <a:gd name="connsiteX264" fmla="*/ 606414 w 669684"/>
                    <a:gd name="connsiteY264" fmla="*/ 223690 h 404463"/>
                    <a:gd name="connsiteX265" fmla="*/ 607474 w 669684"/>
                    <a:gd name="connsiteY265" fmla="*/ 224996 h 404463"/>
                    <a:gd name="connsiteX266" fmla="*/ 609596 w 669684"/>
                    <a:gd name="connsiteY266" fmla="*/ 227607 h 404463"/>
                    <a:gd name="connsiteX267" fmla="*/ 611558 w 669684"/>
                    <a:gd name="connsiteY267" fmla="*/ 230085 h 404463"/>
                    <a:gd name="connsiteX268" fmla="*/ 612704 w 669684"/>
                    <a:gd name="connsiteY268" fmla="*/ 231561 h 404463"/>
                    <a:gd name="connsiteX269" fmla="*/ 614313 w 669684"/>
                    <a:gd name="connsiteY269" fmla="*/ 233648 h 404463"/>
                    <a:gd name="connsiteX270" fmla="*/ 615130 w 669684"/>
                    <a:gd name="connsiteY270" fmla="*/ 234624 h 404463"/>
                    <a:gd name="connsiteX271" fmla="*/ 615594 w 669684"/>
                    <a:gd name="connsiteY271" fmla="*/ 235173 h 404463"/>
                    <a:gd name="connsiteX272" fmla="*/ 615947 w 669684"/>
                    <a:gd name="connsiteY272" fmla="*/ 235625 h 404463"/>
                    <a:gd name="connsiteX273" fmla="*/ 617568 w 669684"/>
                    <a:gd name="connsiteY273" fmla="*/ 237907 h 404463"/>
                    <a:gd name="connsiteX274" fmla="*/ 618824 w 669684"/>
                    <a:gd name="connsiteY274" fmla="*/ 239029 h 404463"/>
                    <a:gd name="connsiteX275" fmla="*/ 619592 w 669684"/>
                    <a:gd name="connsiteY275" fmla="*/ 239713 h 404463"/>
                    <a:gd name="connsiteX276" fmla="*/ 620982 w 669684"/>
                    <a:gd name="connsiteY276" fmla="*/ 241238 h 404463"/>
                    <a:gd name="connsiteX277" fmla="*/ 621860 w 669684"/>
                    <a:gd name="connsiteY277" fmla="*/ 242214 h 404463"/>
                    <a:gd name="connsiteX278" fmla="*/ 622945 w 669684"/>
                    <a:gd name="connsiteY278" fmla="*/ 243178 h 404463"/>
                    <a:gd name="connsiteX279" fmla="*/ 623664 w 669684"/>
                    <a:gd name="connsiteY279" fmla="*/ 243825 h 404463"/>
                    <a:gd name="connsiteX280" fmla="*/ 624785 w 669684"/>
                    <a:gd name="connsiteY280" fmla="*/ 244826 h 404463"/>
                    <a:gd name="connsiteX281" fmla="*/ 625614 w 669684"/>
                    <a:gd name="connsiteY281" fmla="*/ 245558 h 404463"/>
                    <a:gd name="connsiteX282" fmla="*/ 626578 w 669684"/>
                    <a:gd name="connsiteY282" fmla="*/ 246363 h 404463"/>
                    <a:gd name="connsiteX283" fmla="*/ 628504 w 669684"/>
                    <a:gd name="connsiteY283" fmla="*/ 247974 h 404463"/>
                    <a:gd name="connsiteX284" fmla="*/ 629296 w 669684"/>
                    <a:gd name="connsiteY284" fmla="*/ 248633 h 404463"/>
                    <a:gd name="connsiteX285" fmla="*/ 631039 w 669684"/>
                    <a:gd name="connsiteY285" fmla="*/ 250097 h 404463"/>
                    <a:gd name="connsiteX286" fmla="*/ 632710 w 669684"/>
                    <a:gd name="connsiteY286" fmla="*/ 251281 h 404463"/>
                    <a:gd name="connsiteX287" fmla="*/ 634855 w 669684"/>
                    <a:gd name="connsiteY287" fmla="*/ 252806 h 404463"/>
                    <a:gd name="connsiteX288" fmla="*/ 636391 w 669684"/>
                    <a:gd name="connsiteY288" fmla="*/ 254149 h 404463"/>
                    <a:gd name="connsiteX289" fmla="*/ 638110 w 669684"/>
                    <a:gd name="connsiteY289" fmla="*/ 255650 h 404463"/>
                    <a:gd name="connsiteX290" fmla="*/ 639500 w 669684"/>
                    <a:gd name="connsiteY290" fmla="*/ 256504 h 404463"/>
                    <a:gd name="connsiteX291" fmla="*/ 640841 w 669684"/>
                    <a:gd name="connsiteY291" fmla="*/ 257346 h 404463"/>
                    <a:gd name="connsiteX292" fmla="*/ 642767 w 669684"/>
                    <a:gd name="connsiteY292" fmla="*/ 258835 h 404463"/>
                    <a:gd name="connsiteX293" fmla="*/ 644498 w 669684"/>
                    <a:gd name="connsiteY293" fmla="*/ 260177 h 404463"/>
                    <a:gd name="connsiteX294" fmla="*/ 647558 w 669684"/>
                    <a:gd name="connsiteY294" fmla="*/ 262459 h 404463"/>
                    <a:gd name="connsiteX295" fmla="*/ 648119 w 669684"/>
                    <a:gd name="connsiteY295" fmla="*/ 262862 h 404463"/>
                    <a:gd name="connsiteX296" fmla="*/ 649265 w 669684"/>
                    <a:gd name="connsiteY296" fmla="*/ 263764 h 404463"/>
                    <a:gd name="connsiteX297" fmla="*/ 651959 w 669684"/>
                    <a:gd name="connsiteY297" fmla="*/ 265876 h 404463"/>
                    <a:gd name="connsiteX298" fmla="*/ 654422 w 669684"/>
                    <a:gd name="connsiteY298" fmla="*/ 268036 h 404463"/>
                    <a:gd name="connsiteX299" fmla="*/ 655884 w 669684"/>
                    <a:gd name="connsiteY299" fmla="*/ 269317 h 404463"/>
                    <a:gd name="connsiteX300" fmla="*/ 657226 w 669684"/>
                    <a:gd name="connsiteY300" fmla="*/ 269988 h 404463"/>
                    <a:gd name="connsiteX301" fmla="*/ 659444 w 669684"/>
                    <a:gd name="connsiteY301" fmla="*/ 271086 h 404463"/>
                    <a:gd name="connsiteX302" fmla="*/ 660359 w 669684"/>
                    <a:gd name="connsiteY302" fmla="*/ 271550 h 404463"/>
                    <a:gd name="connsiteX303" fmla="*/ 661224 w 669684"/>
                    <a:gd name="connsiteY303" fmla="*/ 271867 h 404463"/>
                    <a:gd name="connsiteX304" fmla="*/ 662492 w 669684"/>
                    <a:gd name="connsiteY304" fmla="*/ 272343 h 404463"/>
                    <a:gd name="connsiteX305" fmla="*/ 663553 w 669684"/>
                    <a:gd name="connsiteY305" fmla="*/ 272734 h 404463"/>
                    <a:gd name="connsiteX306" fmla="*/ 664284 w 669684"/>
                    <a:gd name="connsiteY306" fmla="*/ 272978 h 404463"/>
                    <a:gd name="connsiteX307" fmla="*/ 666954 w 669684"/>
                    <a:gd name="connsiteY307" fmla="*/ 273820 h 404463"/>
                    <a:gd name="connsiteX308" fmla="*/ 668624 w 669684"/>
                    <a:gd name="connsiteY308" fmla="*/ 275321 h 404463"/>
                    <a:gd name="connsiteX309" fmla="*/ 669685 w 669684"/>
                    <a:gd name="connsiteY309" fmla="*/ 276150 h 404463"/>
                    <a:gd name="connsiteX310" fmla="*/ 666466 w 669684"/>
                    <a:gd name="connsiteY310" fmla="*/ 280190 h 404463"/>
                    <a:gd name="connsiteX311" fmla="*/ 664260 w 669684"/>
                    <a:gd name="connsiteY311" fmla="*/ 282959 h 404463"/>
                    <a:gd name="connsiteX312" fmla="*/ 663479 w 669684"/>
                    <a:gd name="connsiteY312" fmla="*/ 283936 h 404463"/>
                    <a:gd name="connsiteX313" fmla="*/ 662968 w 669684"/>
                    <a:gd name="connsiteY313" fmla="*/ 284814 h 404463"/>
                    <a:gd name="connsiteX314" fmla="*/ 661931 w 669684"/>
                    <a:gd name="connsiteY314" fmla="*/ 286535 h 404463"/>
                    <a:gd name="connsiteX315" fmla="*/ 661163 w 669684"/>
                    <a:gd name="connsiteY315" fmla="*/ 287828 h 404463"/>
                    <a:gd name="connsiteX316" fmla="*/ 660749 w 669684"/>
                    <a:gd name="connsiteY316" fmla="*/ 288951 h 404463"/>
                    <a:gd name="connsiteX317" fmla="*/ 659603 w 669684"/>
                    <a:gd name="connsiteY317" fmla="*/ 292148 h 404463"/>
                    <a:gd name="connsiteX318" fmla="*/ 659164 w 669684"/>
                    <a:gd name="connsiteY318" fmla="*/ 293344 h 404463"/>
                    <a:gd name="connsiteX319" fmla="*/ 658883 w 669684"/>
                    <a:gd name="connsiteY319" fmla="*/ 294796 h 404463"/>
                    <a:gd name="connsiteX320" fmla="*/ 658445 w 669684"/>
                    <a:gd name="connsiteY320" fmla="*/ 297127 h 404463"/>
                    <a:gd name="connsiteX321" fmla="*/ 658237 w 669684"/>
                    <a:gd name="connsiteY321" fmla="*/ 298189 h 404463"/>
                    <a:gd name="connsiteX322" fmla="*/ 658091 w 669684"/>
                    <a:gd name="connsiteY322" fmla="*/ 299726 h 404463"/>
                    <a:gd name="connsiteX323" fmla="*/ 657994 w 669684"/>
                    <a:gd name="connsiteY323" fmla="*/ 300751 h 404463"/>
                    <a:gd name="connsiteX324" fmla="*/ 657896 w 669684"/>
                    <a:gd name="connsiteY324" fmla="*/ 301764 h 404463"/>
                    <a:gd name="connsiteX325" fmla="*/ 657701 w 669684"/>
                    <a:gd name="connsiteY325" fmla="*/ 303814 h 404463"/>
                    <a:gd name="connsiteX326" fmla="*/ 657689 w 669684"/>
                    <a:gd name="connsiteY326" fmla="*/ 305474 h 404463"/>
                    <a:gd name="connsiteX327" fmla="*/ 657677 w 669684"/>
                    <a:gd name="connsiteY327" fmla="*/ 308232 h 404463"/>
                    <a:gd name="connsiteX328" fmla="*/ 657664 w 669684"/>
                    <a:gd name="connsiteY328" fmla="*/ 309318 h 404463"/>
                    <a:gd name="connsiteX329" fmla="*/ 656921 w 669684"/>
                    <a:gd name="connsiteY329" fmla="*/ 312917 h 404463"/>
                    <a:gd name="connsiteX330" fmla="*/ 655568 w 669684"/>
                    <a:gd name="connsiteY330" fmla="*/ 313943 h 404463"/>
                    <a:gd name="connsiteX331" fmla="*/ 653946 w 669684"/>
                    <a:gd name="connsiteY331" fmla="*/ 315163 h 404463"/>
                    <a:gd name="connsiteX332" fmla="*/ 653276 w 669684"/>
                    <a:gd name="connsiteY332" fmla="*/ 315663 h 404463"/>
                    <a:gd name="connsiteX333" fmla="*/ 651996 w 669684"/>
                    <a:gd name="connsiteY333" fmla="*/ 316164 h 404463"/>
                    <a:gd name="connsiteX334" fmla="*/ 650679 w 669684"/>
                    <a:gd name="connsiteY334" fmla="*/ 316688 h 404463"/>
                    <a:gd name="connsiteX335" fmla="*/ 650240 w 669684"/>
                    <a:gd name="connsiteY335" fmla="*/ 316859 h 404463"/>
                    <a:gd name="connsiteX336" fmla="*/ 649436 w 669684"/>
                    <a:gd name="connsiteY336" fmla="*/ 317176 h 404463"/>
                    <a:gd name="connsiteX337" fmla="*/ 648911 w 669684"/>
                    <a:gd name="connsiteY337" fmla="*/ 317298 h 404463"/>
                    <a:gd name="connsiteX338" fmla="*/ 647595 w 669684"/>
                    <a:gd name="connsiteY338" fmla="*/ 317628 h 404463"/>
                    <a:gd name="connsiteX339" fmla="*/ 645839 w 669684"/>
                    <a:gd name="connsiteY339" fmla="*/ 318043 h 404463"/>
                    <a:gd name="connsiteX340" fmla="*/ 643401 w 669684"/>
                    <a:gd name="connsiteY340" fmla="*/ 319507 h 404463"/>
                    <a:gd name="connsiteX341" fmla="*/ 642694 w 669684"/>
                    <a:gd name="connsiteY341" fmla="*/ 320203 h 404463"/>
                    <a:gd name="connsiteX342" fmla="*/ 639878 w 669684"/>
                    <a:gd name="connsiteY342" fmla="*/ 322948 h 404463"/>
                    <a:gd name="connsiteX343" fmla="*/ 638805 w 669684"/>
                    <a:gd name="connsiteY343" fmla="*/ 324010 h 404463"/>
                    <a:gd name="connsiteX344" fmla="*/ 637939 w 669684"/>
                    <a:gd name="connsiteY344" fmla="*/ 325767 h 404463"/>
                    <a:gd name="connsiteX345" fmla="*/ 635904 w 669684"/>
                    <a:gd name="connsiteY345" fmla="*/ 329965 h 404463"/>
                    <a:gd name="connsiteX346" fmla="*/ 634197 w 669684"/>
                    <a:gd name="connsiteY346" fmla="*/ 333784 h 404463"/>
                    <a:gd name="connsiteX347" fmla="*/ 633563 w 669684"/>
                    <a:gd name="connsiteY347" fmla="*/ 335212 h 404463"/>
                    <a:gd name="connsiteX348" fmla="*/ 633112 w 669684"/>
                    <a:gd name="connsiteY348" fmla="*/ 336079 h 404463"/>
                    <a:gd name="connsiteX349" fmla="*/ 632234 w 669684"/>
                    <a:gd name="connsiteY349" fmla="*/ 337824 h 404463"/>
                    <a:gd name="connsiteX350" fmla="*/ 631783 w 669684"/>
                    <a:gd name="connsiteY350" fmla="*/ 338714 h 404463"/>
                    <a:gd name="connsiteX351" fmla="*/ 631356 w 669684"/>
                    <a:gd name="connsiteY351" fmla="*/ 339544 h 404463"/>
                    <a:gd name="connsiteX352" fmla="*/ 630820 w 669684"/>
                    <a:gd name="connsiteY352" fmla="*/ 340398 h 404463"/>
                    <a:gd name="connsiteX353" fmla="*/ 629759 w 669684"/>
                    <a:gd name="connsiteY353" fmla="*/ 342058 h 404463"/>
                    <a:gd name="connsiteX354" fmla="*/ 628967 w 669684"/>
                    <a:gd name="connsiteY354" fmla="*/ 343303 h 404463"/>
                    <a:gd name="connsiteX355" fmla="*/ 628248 w 669684"/>
                    <a:gd name="connsiteY355" fmla="*/ 344023 h 404463"/>
                    <a:gd name="connsiteX356" fmla="*/ 625980 w 669684"/>
                    <a:gd name="connsiteY356" fmla="*/ 346292 h 404463"/>
                    <a:gd name="connsiteX357" fmla="*/ 625041 w 669684"/>
                    <a:gd name="connsiteY357" fmla="*/ 347232 h 404463"/>
                    <a:gd name="connsiteX358" fmla="*/ 623676 w 669684"/>
                    <a:gd name="connsiteY358" fmla="*/ 347806 h 404463"/>
                    <a:gd name="connsiteX359" fmla="*/ 622774 w 669684"/>
                    <a:gd name="connsiteY359" fmla="*/ 348172 h 404463"/>
                    <a:gd name="connsiteX360" fmla="*/ 621835 w 669684"/>
                    <a:gd name="connsiteY360" fmla="*/ 348562 h 404463"/>
                    <a:gd name="connsiteX361" fmla="*/ 620884 w 669684"/>
                    <a:gd name="connsiteY361" fmla="*/ 348635 h 404463"/>
                    <a:gd name="connsiteX362" fmla="*/ 617300 w 669684"/>
                    <a:gd name="connsiteY362" fmla="*/ 348916 h 404463"/>
                    <a:gd name="connsiteX363" fmla="*/ 615654 w 669684"/>
                    <a:gd name="connsiteY363" fmla="*/ 348684 h 404463"/>
                    <a:gd name="connsiteX364" fmla="*/ 613643 w 669684"/>
                    <a:gd name="connsiteY364" fmla="*/ 348391 h 404463"/>
                    <a:gd name="connsiteX365" fmla="*/ 611753 w 669684"/>
                    <a:gd name="connsiteY365" fmla="*/ 348318 h 404463"/>
                    <a:gd name="connsiteX366" fmla="*/ 608218 w 669684"/>
                    <a:gd name="connsiteY366" fmla="*/ 348196 h 404463"/>
                    <a:gd name="connsiteX367" fmla="*/ 607011 w 669684"/>
                    <a:gd name="connsiteY367" fmla="*/ 348159 h 404463"/>
                    <a:gd name="connsiteX368" fmla="*/ 606158 w 669684"/>
                    <a:gd name="connsiteY368" fmla="*/ 348172 h 404463"/>
                    <a:gd name="connsiteX369" fmla="*/ 601598 w 669684"/>
                    <a:gd name="connsiteY369" fmla="*/ 348233 h 404463"/>
                    <a:gd name="connsiteX370" fmla="*/ 599660 w 669684"/>
                    <a:gd name="connsiteY370" fmla="*/ 348245 h 404463"/>
                    <a:gd name="connsiteX371" fmla="*/ 597088 w 669684"/>
                    <a:gd name="connsiteY371" fmla="*/ 348965 h 404463"/>
                    <a:gd name="connsiteX372" fmla="*/ 596088 w 669684"/>
                    <a:gd name="connsiteY372" fmla="*/ 349233 h 404463"/>
                    <a:gd name="connsiteX373" fmla="*/ 594210 w 669684"/>
                    <a:gd name="connsiteY373" fmla="*/ 349758 h 404463"/>
                    <a:gd name="connsiteX374" fmla="*/ 591004 w 669684"/>
                    <a:gd name="connsiteY374" fmla="*/ 350246 h 404463"/>
                    <a:gd name="connsiteX375" fmla="*/ 589261 w 669684"/>
                    <a:gd name="connsiteY375" fmla="*/ 350002 h 404463"/>
                    <a:gd name="connsiteX376" fmla="*/ 586469 w 669684"/>
                    <a:gd name="connsiteY376" fmla="*/ 349587 h 404463"/>
                    <a:gd name="connsiteX377" fmla="*/ 580898 w 669684"/>
                    <a:gd name="connsiteY377" fmla="*/ 349184 h 404463"/>
                    <a:gd name="connsiteX378" fmla="*/ 578972 w 669684"/>
                    <a:gd name="connsiteY378" fmla="*/ 349062 h 404463"/>
                    <a:gd name="connsiteX379" fmla="*/ 576290 w 669684"/>
                    <a:gd name="connsiteY379" fmla="*/ 348904 h 404463"/>
                    <a:gd name="connsiteX380" fmla="*/ 573876 w 669684"/>
                    <a:gd name="connsiteY380" fmla="*/ 348745 h 404463"/>
                    <a:gd name="connsiteX381" fmla="*/ 571938 w 669684"/>
                    <a:gd name="connsiteY381" fmla="*/ 348623 h 404463"/>
                    <a:gd name="connsiteX382" fmla="*/ 569061 w 669684"/>
                    <a:gd name="connsiteY382" fmla="*/ 347940 h 404463"/>
                    <a:gd name="connsiteX383" fmla="*/ 568110 w 669684"/>
                    <a:gd name="connsiteY383" fmla="*/ 347708 h 404463"/>
                    <a:gd name="connsiteX384" fmla="*/ 563148 w 669684"/>
                    <a:gd name="connsiteY384" fmla="*/ 346585 h 404463"/>
                    <a:gd name="connsiteX385" fmla="*/ 562453 w 669684"/>
                    <a:gd name="connsiteY385" fmla="*/ 346512 h 404463"/>
                    <a:gd name="connsiteX386" fmla="*/ 561770 w 669684"/>
                    <a:gd name="connsiteY386" fmla="*/ 346463 h 404463"/>
                    <a:gd name="connsiteX387" fmla="*/ 559235 w 669684"/>
                    <a:gd name="connsiteY387" fmla="*/ 346305 h 404463"/>
                    <a:gd name="connsiteX388" fmla="*/ 557955 w 669684"/>
                    <a:gd name="connsiteY388" fmla="*/ 347427 h 404463"/>
                    <a:gd name="connsiteX389" fmla="*/ 555943 w 669684"/>
                    <a:gd name="connsiteY389" fmla="*/ 349184 h 404463"/>
                    <a:gd name="connsiteX390" fmla="*/ 554785 w 669684"/>
                    <a:gd name="connsiteY390" fmla="*/ 349404 h 404463"/>
                    <a:gd name="connsiteX391" fmla="*/ 553603 w 669684"/>
                    <a:gd name="connsiteY391" fmla="*/ 349636 h 404463"/>
                    <a:gd name="connsiteX392" fmla="*/ 552444 w 669684"/>
                    <a:gd name="connsiteY392" fmla="*/ 351344 h 404463"/>
                    <a:gd name="connsiteX393" fmla="*/ 552018 w 669684"/>
                    <a:gd name="connsiteY393" fmla="*/ 351967 h 404463"/>
                    <a:gd name="connsiteX394" fmla="*/ 551737 w 669684"/>
                    <a:gd name="connsiteY394" fmla="*/ 352382 h 404463"/>
                    <a:gd name="connsiteX395" fmla="*/ 548543 w 669684"/>
                    <a:gd name="connsiteY395" fmla="*/ 355322 h 404463"/>
                    <a:gd name="connsiteX396" fmla="*/ 548007 w 669684"/>
                    <a:gd name="connsiteY396" fmla="*/ 355750 h 404463"/>
                    <a:gd name="connsiteX397" fmla="*/ 545861 w 669684"/>
                    <a:gd name="connsiteY397" fmla="*/ 357409 h 404463"/>
                    <a:gd name="connsiteX398" fmla="*/ 544557 w 669684"/>
                    <a:gd name="connsiteY398" fmla="*/ 358422 h 404463"/>
                    <a:gd name="connsiteX399" fmla="*/ 543301 w 669684"/>
                    <a:gd name="connsiteY399" fmla="*/ 358922 h 404463"/>
                    <a:gd name="connsiteX400" fmla="*/ 540985 w 669684"/>
                    <a:gd name="connsiteY400" fmla="*/ 359850 h 404463"/>
                    <a:gd name="connsiteX401" fmla="*/ 539717 w 669684"/>
                    <a:gd name="connsiteY401" fmla="*/ 360228 h 404463"/>
                    <a:gd name="connsiteX402" fmla="*/ 537364 w 669684"/>
                    <a:gd name="connsiteY402" fmla="*/ 360887 h 404463"/>
                    <a:gd name="connsiteX403" fmla="*/ 535987 w 669684"/>
                    <a:gd name="connsiteY403" fmla="*/ 360789 h 404463"/>
                    <a:gd name="connsiteX404" fmla="*/ 534109 w 669684"/>
                    <a:gd name="connsiteY404" fmla="*/ 360655 h 404463"/>
                    <a:gd name="connsiteX405" fmla="*/ 532086 w 669684"/>
                    <a:gd name="connsiteY405" fmla="*/ 361753 h 404463"/>
                    <a:gd name="connsiteX406" fmla="*/ 530452 w 669684"/>
                    <a:gd name="connsiteY406" fmla="*/ 362766 h 404463"/>
                    <a:gd name="connsiteX407" fmla="*/ 525051 w 669684"/>
                    <a:gd name="connsiteY407" fmla="*/ 362730 h 404463"/>
                    <a:gd name="connsiteX408" fmla="*/ 523125 w 669684"/>
                    <a:gd name="connsiteY408" fmla="*/ 362717 h 404463"/>
                    <a:gd name="connsiteX409" fmla="*/ 521492 w 669684"/>
                    <a:gd name="connsiteY409" fmla="*/ 363681 h 404463"/>
                    <a:gd name="connsiteX410" fmla="*/ 519883 w 669684"/>
                    <a:gd name="connsiteY410" fmla="*/ 364633 h 404463"/>
                    <a:gd name="connsiteX411" fmla="*/ 519468 w 669684"/>
                    <a:gd name="connsiteY411" fmla="*/ 366195 h 404463"/>
                    <a:gd name="connsiteX412" fmla="*/ 518602 w 669684"/>
                    <a:gd name="connsiteY412" fmla="*/ 369453 h 404463"/>
                    <a:gd name="connsiteX413" fmla="*/ 518346 w 669684"/>
                    <a:gd name="connsiteY413" fmla="*/ 370417 h 404463"/>
                    <a:gd name="connsiteX414" fmla="*/ 518383 w 669684"/>
                    <a:gd name="connsiteY414" fmla="*/ 371796 h 404463"/>
                    <a:gd name="connsiteX415" fmla="*/ 518554 w 669684"/>
                    <a:gd name="connsiteY415" fmla="*/ 377019 h 404463"/>
                    <a:gd name="connsiteX416" fmla="*/ 518639 w 669684"/>
                    <a:gd name="connsiteY416" fmla="*/ 379460 h 404463"/>
                    <a:gd name="connsiteX417" fmla="*/ 518712 w 669684"/>
                    <a:gd name="connsiteY417" fmla="*/ 381632 h 404463"/>
                    <a:gd name="connsiteX418" fmla="*/ 519480 w 669684"/>
                    <a:gd name="connsiteY418" fmla="*/ 382938 h 404463"/>
                    <a:gd name="connsiteX419" fmla="*/ 519883 w 669684"/>
                    <a:gd name="connsiteY419" fmla="*/ 383609 h 404463"/>
                    <a:gd name="connsiteX420" fmla="*/ 520212 w 669684"/>
                    <a:gd name="connsiteY420" fmla="*/ 384170 h 404463"/>
                    <a:gd name="connsiteX421" fmla="*/ 520480 w 669684"/>
                    <a:gd name="connsiteY421" fmla="*/ 384609 h 404463"/>
                    <a:gd name="connsiteX422" fmla="*/ 511775 w 669684"/>
                    <a:gd name="connsiteY422" fmla="*/ 390467 h 404463"/>
                    <a:gd name="connsiteX423" fmla="*/ 510922 w 669684"/>
                    <a:gd name="connsiteY423" fmla="*/ 391040 h 404463"/>
                    <a:gd name="connsiteX424" fmla="*/ 504071 w 669684"/>
                    <a:gd name="connsiteY424" fmla="*/ 395665 h 404463"/>
                    <a:gd name="connsiteX425" fmla="*/ 503376 w 669684"/>
                    <a:gd name="connsiteY425" fmla="*/ 396129 h 404463"/>
                    <a:gd name="connsiteX426" fmla="*/ 502681 w 669684"/>
                    <a:gd name="connsiteY426" fmla="*/ 396605 h 404463"/>
                    <a:gd name="connsiteX427" fmla="*/ 502291 w 669684"/>
                    <a:gd name="connsiteY427" fmla="*/ 396885 h 404463"/>
                    <a:gd name="connsiteX428" fmla="*/ 499511 w 669684"/>
                    <a:gd name="connsiteY428" fmla="*/ 398874 h 404463"/>
                    <a:gd name="connsiteX429" fmla="*/ 497890 w 669684"/>
                    <a:gd name="connsiteY429" fmla="*/ 400058 h 404463"/>
                    <a:gd name="connsiteX430" fmla="*/ 496927 w 669684"/>
                    <a:gd name="connsiteY430" fmla="*/ 401522 h 404463"/>
                    <a:gd name="connsiteX431" fmla="*/ 494976 w 669684"/>
                    <a:gd name="connsiteY431" fmla="*/ 404463 h 404463"/>
                    <a:gd name="connsiteX432" fmla="*/ 494147 w 669684"/>
                    <a:gd name="connsiteY432" fmla="*/ 398618 h 404463"/>
                    <a:gd name="connsiteX433" fmla="*/ 493903 w 669684"/>
                    <a:gd name="connsiteY433" fmla="*/ 396946 h 404463"/>
                    <a:gd name="connsiteX434" fmla="*/ 493233 w 669684"/>
                    <a:gd name="connsiteY434" fmla="*/ 395128 h 404463"/>
                    <a:gd name="connsiteX435" fmla="*/ 492892 w 669684"/>
                    <a:gd name="connsiteY435" fmla="*/ 394225 h 404463"/>
                    <a:gd name="connsiteX436" fmla="*/ 491368 w 669684"/>
                    <a:gd name="connsiteY436" fmla="*/ 390113 h 404463"/>
                    <a:gd name="connsiteX437" fmla="*/ 490429 w 669684"/>
                    <a:gd name="connsiteY437" fmla="*/ 387770 h 404463"/>
                    <a:gd name="connsiteX438" fmla="*/ 489100 w 669684"/>
                    <a:gd name="connsiteY438" fmla="*/ 384487 h 404463"/>
                    <a:gd name="connsiteX439" fmla="*/ 488527 w 669684"/>
                    <a:gd name="connsiteY439" fmla="*/ 383072 h 404463"/>
                    <a:gd name="connsiteX440" fmla="*/ 487747 w 669684"/>
                    <a:gd name="connsiteY440" fmla="*/ 381302 h 404463"/>
                    <a:gd name="connsiteX441" fmla="*/ 485211 w 669684"/>
                    <a:gd name="connsiteY441" fmla="*/ 375518 h 404463"/>
                    <a:gd name="connsiteX442" fmla="*/ 485016 w 669684"/>
                    <a:gd name="connsiteY442" fmla="*/ 375042 h 404463"/>
                    <a:gd name="connsiteX443" fmla="*/ 484419 w 669684"/>
                    <a:gd name="connsiteY443" fmla="*/ 373676 h 404463"/>
                    <a:gd name="connsiteX444" fmla="*/ 483614 w 669684"/>
                    <a:gd name="connsiteY444" fmla="*/ 371870 h 404463"/>
                    <a:gd name="connsiteX445" fmla="*/ 482383 w 669684"/>
                    <a:gd name="connsiteY445" fmla="*/ 369575 h 404463"/>
                    <a:gd name="connsiteX446" fmla="*/ 474995 w 669684"/>
                    <a:gd name="connsiteY446" fmla="*/ 355810 h 404463"/>
                    <a:gd name="connsiteX447" fmla="*/ 473606 w 669684"/>
                    <a:gd name="connsiteY447" fmla="*/ 353224 h 404463"/>
                    <a:gd name="connsiteX448" fmla="*/ 472448 w 669684"/>
                    <a:gd name="connsiteY448" fmla="*/ 351064 h 404463"/>
                    <a:gd name="connsiteX449" fmla="*/ 469570 w 669684"/>
                    <a:gd name="connsiteY449" fmla="*/ 345682 h 404463"/>
                    <a:gd name="connsiteX450" fmla="*/ 468363 w 669684"/>
                    <a:gd name="connsiteY450" fmla="*/ 343437 h 404463"/>
                    <a:gd name="connsiteX451" fmla="*/ 467230 w 669684"/>
                    <a:gd name="connsiteY451" fmla="*/ 341716 h 404463"/>
                    <a:gd name="connsiteX452" fmla="*/ 465645 w 669684"/>
                    <a:gd name="connsiteY452" fmla="*/ 339178 h 404463"/>
                    <a:gd name="connsiteX453" fmla="*/ 464523 w 669684"/>
                    <a:gd name="connsiteY453" fmla="*/ 336554 h 404463"/>
                    <a:gd name="connsiteX454" fmla="*/ 464219 w 669684"/>
                    <a:gd name="connsiteY454" fmla="*/ 335847 h 404463"/>
                    <a:gd name="connsiteX455" fmla="*/ 464072 w 669684"/>
                    <a:gd name="connsiteY455" fmla="*/ 334858 h 404463"/>
                    <a:gd name="connsiteX456" fmla="*/ 463950 w 669684"/>
                    <a:gd name="connsiteY456" fmla="*/ 334053 h 404463"/>
                    <a:gd name="connsiteX457" fmla="*/ 463719 w 669684"/>
                    <a:gd name="connsiteY457" fmla="*/ 332588 h 404463"/>
                    <a:gd name="connsiteX458" fmla="*/ 463670 w 669684"/>
                    <a:gd name="connsiteY458" fmla="*/ 331197 h 404463"/>
                    <a:gd name="connsiteX459" fmla="*/ 463585 w 669684"/>
                    <a:gd name="connsiteY459" fmla="*/ 328659 h 404463"/>
                    <a:gd name="connsiteX460" fmla="*/ 463548 w 669684"/>
                    <a:gd name="connsiteY460" fmla="*/ 327402 h 404463"/>
                    <a:gd name="connsiteX461" fmla="*/ 463487 w 669684"/>
                    <a:gd name="connsiteY461" fmla="*/ 325560 h 404463"/>
                    <a:gd name="connsiteX462" fmla="*/ 463621 w 669684"/>
                    <a:gd name="connsiteY462" fmla="*/ 323461 h 404463"/>
                    <a:gd name="connsiteX463" fmla="*/ 463767 w 669684"/>
                    <a:gd name="connsiteY463" fmla="*/ 321362 h 404463"/>
                    <a:gd name="connsiteX464" fmla="*/ 464036 w 669684"/>
                    <a:gd name="connsiteY464" fmla="*/ 317494 h 404463"/>
                    <a:gd name="connsiteX465" fmla="*/ 464231 w 669684"/>
                    <a:gd name="connsiteY465" fmla="*/ 311173 h 404463"/>
                    <a:gd name="connsiteX466" fmla="*/ 464304 w 669684"/>
                    <a:gd name="connsiteY466" fmla="*/ 309049 h 404463"/>
                    <a:gd name="connsiteX467" fmla="*/ 464499 w 669684"/>
                    <a:gd name="connsiteY467" fmla="*/ 307597 h 404463"/>
                    <a:gd name="connsiteX468" fmla="*/ 465145 w 669684"/>
                    <a:gd name="connsiteY468" fmla="*/ 302936 h 404463"/>
                    <a:gd name="connsiteX469" fmla="*/ 465450 w 669684"/>
                    <a:gd name="connsiteY469" fmla="*/ 300751 h 404463"/>
                    <a:gd name="connsiteX470" fmla="*/ 466547 w 669684"/>
                    <a:gd name="connsiteY470" fmla="*/ 298555 h 404463"/>
                    <a:gd name="connsiteX471" fmla="*/ 468083 w 669684"/>
                    <a:gd name="connsiteY471" fmla="*/ 295468 h 404463"/>
                    <a:gd name="connsiteX472" fmla="*/ 468498 w 669684"/>
                    <a:gd name="connsiteY472" fmla="*/ 294137 h 404463"/>
                    <a:gd name="connsiteX473" fmla="*/ 468815 w 669684"/>
                    <a:gd name="connsiteY473" fmla="*/ 293112 h 404463"/>
                    <a:gd name="connsiteX474" fmla="*/ 469132 w 669684"/>
                    <a:gd name="connsiteY474" fmla="*/ 292075 h 404463"/>
                    <a:gd name="connsiteX475" fmla="*/ 470887 w 669684"/>
                    <a:gd name="connsiteY475" fmla="*/ 286389 h 404463"/>
                    <a:gd name="connsiteX476" fmla="*/ 471667 w 669684"/>
                    <a:gd name="connsiteY476" fmla="*/ 284387 h 404463"/>
                    <a:gd name="connsiteX477" fmla="*/ 472399 w 669684"/>
                    <a:gd name="connsiteY477" fmla="*/ 282520 h 404463"/>
                    <a:gd name="connsiteX478" fmla="*/ 473313 w 669684"/>
                    <a:gd name="connsiteY478" fmla="*/ 280190 h 404463"/>
                    <a:gd name="connsiteX479" fmla="*/ 474142 w 669684"/>
                    <a:gd name="connsiteY479" fmla="*/ 277724 h 404463"/>
                    <a:gd name="connsiteX480" fmla="*/ 474630 w 669684"/>
                    <a:gd name="connsiteY480" fmla="*/ 276297 h 404463"/>
                    <a:gd name="connsiteX481" fmla="*/ 474630 w 669684"/>
                    <a:gd name="connsiteY481" fmla="*/ 274784 h 404463"/>
                    <a:gd name="connsiteX482" fmla="*/ 474154 w 669684"/>
                    <a:gd name="connsiteY482" fmla="*/ 270647 h 404463"/>
                    <a:gd name="connsiteX483" fmla="*/ 474020 w 669684"/>
                    <a:gd name="connsiteY483" fmla="*/ 269536 h 404463"/>
                    <a:gd name="connsiteX484" fmla="*/ 473045 w 669684"/>
                    <a:gd name="connsiteY484" fmla="*/ 268280 h 404463"/>
                    <a:gd name="connsiteX485" fmla="*/ 471679 w 669684"/>
                    <a:gd name="connsiteY485" fmla="*/ 267450 h 404463"/>
                    <a:gd name="connsiteX486" fmla="*/ 470326 w 669684"/>
                    <a:gd name="connsiteY486" fmla="*/ 267279 h 404463"/>
                    <a:gd name="connsiteX487" fmla="*/ 469144 w 669684"/>
                    <a:gd name="connsiteY487" fmla="*/ 267303 h 404463"/>
                    <a:gd name="connsiteX488" fmla="*/ 468278 w 669684"/>
                    <a:gd name="connsiteY488" fmla="*/ 267340 h 404463"/>
                    <a:gd name="connsiteX489" fmla="*/ 467364 w 669684"/>
                    <a:gd name="connsiteY489" fmla="*/ 267694 h 404463"/>
                    <a:gd name="connsiteX490" fmla="*/ 464401 w 669684"/>
                    <a:gd name="connsiteY490" fmla="*/ 269158 h 404463"/>
                    <a:gd name="connsiteX491" fmla="*/ 463950 w 669684"/>
                    <a:gd name="connsiteY491" fmla="*/ 269378 h 404463"/>
                    <a:gd name="connsiteX492" fmla="*/ 462646 w 669684"/>
                    <a:gd name="connsiteY492" fmla="*/ 270305 h 404463"/>
                    <a:gd name="connsiteX493" fmla="*/ 461793 w 669684"/>
                    <a:gd name="connsiteY493" fmla="*/ 270879 h 404463"/>
                    <a:gd name="connsiteX494" fmla="*/ 461122 w 669684"/>
                    <a:gd name="connsiteY494" fmla="*/ 271379 h 404463"/>
                    <a:gd name="connsiteX495" fmla="*/ 460208 w 669684"/>
                    <a:gd name="connsiteY495" fmla="*/ 272014 h 404463"/>
                    <a:gd name="connsiteX496" fmla="*/ 459452 w 669684"/>
                    <a:gd name="connsiteY496" fmla="*/ 272550 h 404463"/>
                    <a:gd name="connsiteX497" fmla="*/ 458916 w 669684"/>
                    <a:gd name="connsiteY497" fmla="*/ 272892 h 404463"/>
                    <a:gd name="connsiteX498" fmla="*/ 457623 w 669684"/>
                    <a:gd name="connsiteY498" fmla="*/ 273710 h 404463"/>
                    <a:gd name="connsiteX499" fmla="*/ 456441 w 669684"/>
                    <a:gd name="connsiteY499" fmla="*/ 274442 h 404463"/>
                    <a:gd name="connsiteX500" fmla="*/ 455148 w 669684"/>
                    <a:gd name="connsiteY500" fmla="*/ 274967 h 404463"/>
                    <a:gd name="connsiteX501" fmla="*/ 453003 w 669684"/>
                    <a:gd name="connsiteY501" fmla="*/ 275821 h 404463"/>
                    <a:gd name="connsiteX502" fmla="*/ 452149 w 669684"/>
                    <a:gd name="connsiteY502" fmla="*/ 276175 h 404463"/>
                    <a:gd name="connsiteX503" fmla="*/ 450589 w 669684"/>
                    <a:gd name="connsiteY503" fmla="*/ 276614 h 404463"/>
                    <a:gd name="connsiteX504" fmla="*/ 446456 w 669684"/>
                    <a:gd name="connsiteY504" fmla="*/ 277798 h 404463"/>
                    <a:gd name="connsiteX505" fmla="*/ 445615 w 669684"/>
                    <a:gd name="connsiteY505" fmla="*/ 278042 h 404463"/>
                    <a:gd name="connsiteX506" fmla="*/ 443518 w 669684"/>
                    <a:gd name="connsiteY506" fmla="*/ 278652 h 404463"/>
                    <a:gd name="connsiteX507" fmla="*/ 440300 w 669684"/>
                    <a:gd name="connsiteY507" fmla="*/ 279445 h 404463"/>
                    <a:gd name="connsiteX508" fmla="*/ 438849 w 669684"/>
                    <a:gd name="connsiteY508" fmla="*/ 279799 h 404463"/>
                    <a:gd name="connsiteX509" fmla="*/ 437447 w 669684"/>
                    <a:gd name="connsiteY509" fmla="*/ 280153 h 404463"/>
                    <a:gd name="connsiteX510" fmla="*/ 435619 w 669684"/>
                    <a:gd name="connsiteY510" fmla="*/ 280751 h 404463"/>
                    <a:gd name="connsiteX511" fmla="*/ 434717 w 669684"/>
                    <a:gd name="connsiteY511" fmla="*/ 281056 h 404463"/>
                    <a:gd name="connsiteX512" fmla="*/ 433083 w 669684"/>
                    <a:gd name="connsiteY512" fmla="*/ 281605 h 404463"/>
                    <a:gd name="connsiteX513" fmla="*/ 430694 w 669684"/>
                    <a:gd name="connsiteY513" fmla="*/ 282435 h 404463"/>
                    <a:gd name="connsiteX514" fmla="*/ 428767 w 669684"/>
                    <a:gd name="connsiteY514" fmla="*/ 283106 h 404463"/>
                    <a:gd name="connsiteX515" fmla="*/ 427402 w 669684"/>
                    <a:gd name="connsiteY515" fmla="*/ 283179 h 404463"/>
                    <a:gd name="connsiteX516" fmla="*/ 424659 w 669684"/>
                    <a:gd name="connsiteY516" fmla="*/ 283313 h 404463"/>
                    <a:gd name="connsiteX517" fmla="*/ 423757 w 669684"/>
                    <a:gd name="connsiteY517" fmla="*/ 283362 h 404463"/>
                    <a:gd name="connsiteX518" fmla="*/ 422136 w 669684"/>
                    <a:gd name="connsiteY518" fmla="*/ 283130 h 404463"/>
                    <a:gd name="connsiteX519" fmla="*/ 420014 w 669684"/>
                    <a:gd name="connsiteY519" fmla="*/ 282838 h 404463"/>
                    <a:gd name="connsiteX520" fmla="*/ 416650 w 669684"/>
                    <a:gd name="connsiteY520" fmla="*/ 281922 h 404463"/>
                    <a:gd name="connsiteX521" fmla="*/ 415272 w 669684"/>
                    <a:gd name="connsiteY521" fmla="*/ 281544 h 404463"/>
                    <a:gd name="connsiteX522" fmla="*/ 413504 w 669684"/>
                    <a:gd name="connsiteY522" fmla="*/ 281312 h 404463"/>
                    <a:gd name="connsiteX523" fmla="*/ 411749 w 669684"/>
                    <a:gd name="connsiteY523" fmla="*/ 281092 h 404463"/>
                    <a:gd name="connsiteX524" fmla="*/ 410322 w 669684"/>
                    <a:gd name="connsiteY524" fmla="*/ 281044 h 404463"/>
                    <a:gd name="connsiteX525" fmla="*/ 406031 w 669684"/>
                    <a:gd name="connsiteY525" fmla="*/ 280885 h 404463"/>
                    <a:gd name="connsiteX526" fmla="*/ 404605 w 669684"/>
                    <a:gd name="connsiteY526" fmla="*/ 280824 h 404463"/>
                    <a:gd name="connsiteX527" fmla="*/ 403252 w 669684"/>
                    <a:gd name="connsiteY527" fmla="*/ 280836 h 404463"/>
                    <a:gd name="connsiteX528" fmla="*/ 399546 w 669684"/>
                    <a:gd name="connsiteY528" fmla="*/ 280836 h 404463"/>
                    <a:gd name="connsiteX529" fmla="*/ 398131 w 669684"/>
                    <a:gd name="connsiteY529" fmla="*/ 280824 h 404463"/>
                    <a:gd name="connsiteX530" fmla="*/ 393877 w 669684"/>
                    <a:gd name="connsiteY530" fmla="*/ 280800 h 404463"/>
                    <a:gd name="connsiteX531" fmla="*/ 391524 w 669684"/>
                    <a:gd name="connsiteY531" fmla="*/ 280775 h 404463"/>
                    <a:gd name="connsiteX532" fmla="*/ 390110 w 669684"/>
                    <a:gd name="connsiteY532" fmla="*/ 280763 h 404463"/>
                    <a:gd name="connsiteX533" fmla="*/ 389537 w 669684"/>
                    <a:gd name="connsiteY533" fmla="*/ 280751 h 404463"/>
                    <a:gd name="connsiteX534" fmla="*/ 386733 w 669684"/>
                    <a:gd name="connsiteY534" fmla="*/ 280702 h 404463"/>
                    <a:gd name="connsiteX535" fmla="*/ 385429 w 669684"/>
                    <a:gd name="connsiteY535" fmla="*/ 280665 h 404463"/>
                    <a:gd name="connsiteX536" fmla="*/ 384002 w 669684"/>
                    <a:gd name="connsiteY536" fmla="*/ 280641 h 404463"/>
                    <a:gd name="connsiteX537" fmla="*/ 382466 w 669684"/>
                    <a:gd name="connsiteY537" fmla="*/ 280604 h 404463"/>
                    <a:gd name="connsiteX538" fmla="*/ 380625 w 669684"/>
                    <a:gd name="connsiteY538" fmla="*/ 280702 h 404463"/>
                    <a:gd name="connsiteX539" fmla="*/ 375091 w 669684"/>
                    <a:gd name="connsiteY539" fmla="*/ 280970 h 404463"/>
                    <a:gd name="connsiteX540" fmla="*/ 372652 w 669684"/>
                    <a:gd name="connsiteY540" fmla="*/ 281092 h 404463"/>
                    <a:gd name="connsiteX541" fmla="*/ 370702 w 669684"/>
                    <a:gd name="connsiteY541" fmla="*/ 281190 h 404463"/>
                    <a:gd name="connsiteX542" fmla="*/ 368276 w 669684"/>
                    <a:gd name="connsiteY542" fmla="*/ 281324 h 404463"/>
                    <a:gd name="connsiteX543" fmla="*/ 363936 w 669684"/>
                    <a:gd name="connsiteY543" fmla="*/ 282081 h 404463"/>
                    <a:gd name="connsiteX544" fmla="*/ 362034 w 669684"/>
                    <a:gd name="connsiteY544" fmla="*/ 282410 h 404463"/>
                    <a:gd name="connsiteX545" fmla="*/ 360632 w 669684"/>
                    <a:gd name="connsiteY545" fmla="*/ 282435 h 404463"/>
                    <a:gd name="connsiteX546" fmla="*/ 356902 w 669684"/>
                    <a:gd name="connsiteY546" fmla="*/ 282520 h 404463"/>
                    <a:gd name="connsiteX547" fmla="*/ 355500 w 669684"/>
                    <a:gd name="connsiteY547" fmla="*/ 282557 h 404463"/>
                    <a:gd name="connsiteX548" fmla="*/ 354134 w 669684"/>
                    <a:gd name="connsiteY548" fmla="*/ 282288 h 404463"/>
                    <a:gd name="connsiteX549" fmla="*/ 351952 w 669684"/>
                    <a:gd name="connsiteY549" fmla="*/ 281861 h 404463"/>
                    <a:gd name="connsiteX550" fmla="*/ 350733 w 669684"/>
                    <a:gd name="connsiteY550" fmla="*/ 281617 h 404463"/>
                    <a:gd name="connsiteX551" fmla="*/ 349258 w 669684"/>
                    <a:gd name="connsiteY551" fmla="*/ 281080 h 404463"/>
                    <a:gd name="connsiteX552" fmla="*/ 346735 w 669684"/>
                    <a:gd name="connsiteY552" fmla="*/ 280153 h 404463"/>
                    <a:gd name="connsiteX553" fmla="*/ 345284 w 669684"/>
                    <a:gd name="connsiteY553" fmla="*/ 279628 h 404463"/>
                    <a:gd name="connsiteX554" fmla="*/ 344114 w 669684"/>
                    <a:gd name="connsiteY554" fmla="*/ 279152 h 404463"/>
                    <a:gd name="connsiteX555" fmla="*/ 343236 w 669684"/>
                    <a:gd name="connsiteY555" fmla="*/ 278798 h 404463"/>
                    <a:gd name="connsiteX556" fmla="*/ 339713 w 669684"/>
                    <a:gd name="connsiteY556" fmla="*/ 277371 h 404463"/>
                    <a:gd name="connsiteX557" fmla="*/ 337067 w 669684"/>
                    <a:gd name="connsiteY557" fmla="*/ 276297 h 404463"/>
                    <a:gd name="connsiteX558" fmla="*/ 336177 w 669684"/>
                    <a:gd name="connsiteY558" fmla="*/ 275857 h 404463"/>
                    <a:gd name="connsiteX559" fmla="*/ 335287 w 669684"/>
                    <a:gd name="connsiteY559" fmla="*/ 275406 h 404463"/>
                    <a:gd name="connsiteX560" fmla="*/ 333666 w 669684"/>
                    <a:gd name="connsiteY560" fmla="*/ 274588 h 404463"/>
                    <a:gd name="connsiteX561" fmla="*/ 330704 w 669684"/>
                    <a:gd name="connsiteY561" fmla="*/ 273100 h 404463"/>
                    <a:gd name="connsiteX562" fmla="*/ 325803 w 669684"/>
                    <a:gd name="connsiteY562" fmla="*/ 271086 h 404463"/>
                    <a:gd name="connsiteX563" fmla="*/ 325144 w 669684"/>
                    <a:gd name="connsiteY563" fmla="*/ 270866 h 404463"/>
                    <a:gd name="connsiteX564" fmla="*/ 322804 w 669684"/>
                    <a:gd name="connsiteY564" fmla="*/ 270464 h 404463"/>
                    <a:gd name="connsiteX565" fmla="*/ 321780 w 669684"/>
                    <a:gd name="connsiteY565" fmla="*/ 270293 h 404463"/>
                    <a:gd name="connsiteX566" fmla="*/ 319268 w 669684"/>
                    <a:gd name="connsiteY566" fmla="*/ 270854 h 404463"/>
                    <a:gd name="connsiteX567" fmla="*/ 318049 w 669684"/>
                    <a:gd name="connsiteY567" fmla="*/ 271794 h 404463"/>
                    <a:gd name="connsiteX568" fmla="*/ 317367 w 669684"/>
                    <a:gd name="connsiteY568" fmla="*/ 272331 h 404463"/>
                    <a:gd name="connsiteX569" fmla="*/ 316452 w 669684"/>
                    <a:gd name="connsiteY569" fmla="*/ 273039 h 404463"/>
                    <a:gd name="connsiteX570" fmla="*/ 314112 w 669684"/>
                    <a:gd name="connsiteY570" fmla="*/ 274161 h 404463"/>
                    <a:gd name="connsiteX571" fmla="*/ 312198 w 669684"/>
                    <a:gd name="connsiteY571" fmla="*/ 275101 h 404463"/>
                    <a:gd name="connsiteX572" fmla="*/ 309333 w 669684"/>
                    <a:gd name="connsiteY572" fmla="*/ 275223 h 404463"/>
                    <a:gd name="connsiteX573" fmla="*/ 308150 w 669684"/>
                    <a:gd name="connsiteY573" fmla="*/ 274930 h 404463"/>
                    <a:gd name="connsiteX574" fmla="*/ 305773 w 669684"/>
                    <a:gd name="connsiteY574" fmla="*/ 274356 h 404463"/>
                    <a:gd name="connsiteX575" fmla="*/ 302226 w 669684"/>
                    <a:gd name="connsiteY575" fmla="*/ 271159 h 404463"/>
                    <a:gd name="connsiteX576" fmla="*/ 301457 w 669684"/>
                    <a:gd name="connsiteY576" fmla="*/ 270476 h 404463"/>
                    <a:gd name="connsiteX577" fmla="*/ 300738 w 669684"/>
                    <a:gd name="connsiteY577" fmla="*/ 269390 h 404463"/>
                    <a:gd name="connsiteX578" fmla="*/ 300190 w 669684"/>
                    <a:gd name="connsiteY578" fmla="*/ 268572 h 404463"/>
                    <a:gd name="connsiteX579" fmla="*/ 298824 w 669684"/>
                    <a:gd name="connsiteY579" fmla="*/ 266510 h 404463"/>
                    <a:gd name="connsiteX580" fmla="*/ 298044 w 669684"/>
                    <a:gd name="connsiteY580" fmla="*/ 265326 h 404463"/>
                    <a:gd name="connsiteX581" fmla="*/ 296935 w 669684"/>
                    <a:gd name="connsiteY581" fmla="*/ 264082 h 404463"/>
                    <a:gd name="connsiteX582" fmla="*/ 294740 w 669684"/>
                    <a:gd name="connsiteY582" fmla="*/ 261592 h 404463"/>
                    <a:gd name="connsiteX583" fmla="*/ 294179 w 669684"/>
                    <a:gd name="connsiteY583" fmla="*/ 260946 h 404463"/>
                    <a:gd name="connsiteX584" fmla="*/ 291217 w 669684"/>
                    <a:gd name="connsiteY584" fmla="*/ 257602 h 404463"/>
                    <a:gd name="connsiteX585" fmla="*/ 289827 w 669684"/>
                    <a:gd name="connsiteY585" fmla="*/ 256028 h 404463"/>
                    <a:gd name="connsiteX586" fmla="*/ 288486 w 669684"/>
                    <a:gd name="connsiteY586" fmla="*/ 254515 h 404463"/>
                    <a:gd name="connsiteX587" fmla="*/ 287340 w 669684"/>
                    <a:gd name="connsiteY587" fmla="*/ 253380 h 404463"/>
                    <a:gd name="connsiteX588" fmla="*/ 286463 w 669684"/>
                    <a:gd name="connsiteY588" fmla="*/ 252513 h 404463"/>
                    <a:gd name="connsiteX589" fmla="*/ 278916 w 669684"/>
                    <a:gd name="connsiteY589" fmla="*/ 245106 h 404463"/>
                    <a:gd name="connsiteX590" fmla="*/ 277844 w 669684"/>
                    <a:gd name="connsiteY590" fmla="*/ 244057 h 404463"/>
                    <a:gd name="connsiteX591" fmla="*/ 276929 w 669684"/>
                    <a:gd name="connsiteY591" fmla="*/ 243239 h 404463"/>
                    <a:gd name="connsiteX592" fmla="*/ 276149 w 669684"/>
                    <a:gd name="connsiteY592" fmla="*/ 242532 h 404463"/>
                    <a:gd name="connsiteX593" fmla="*/ 272419 w 669684"/>
                    <a:gd name="connsiteY593" fmla="*/ 239517 h 404463"/>
                    <a:gd name="connsiteX594" fmla="*/ 270944 w 669684"/>
                    <a:gd name="connsiteY594" fmla="*/ 238309 h 404463"/>
                    <a:gd name="connsiteX595" fmla="*/ 268591 w 669684"/>
                    <a:gd name="connsiteY595" fmla="*/ 238468 h 404463"/>
                    <a:gd name="connsiteX596" fmla="*/ 268127 w 669684"/>
                    <a:gd name="connsiteY596" fmla="*/ 238505 h 404463"/>
                    <a:gd name="connsiteX597" fmla="*/ 267140 w 669684"/>
                    <a:gd name="connsiteY597" fmla="*/ 238566 h 404463"/>
                    <a:gd name="connsiteX598" fmla="*/ 266299 w 669684"/>
                    <a:gd name="connsiteY598" fmla="*/ 238834 h 404463"/>
                    <a:gd name="connsiteX599" fmla="*/ 264238 w 669684"/>
                    <a:gd name="connsiteY599" fmla="*/ 239481 h 404463"/>
                    <a:gd name="connsiteX600" fmla="*/ 260898 w 669684"/>
                    <a:gd name="connsiteY600" fmla="*/ 239725 h 404463"/>
                    <a:gd name="connsiteX601" fmla="*/ 259557 w 669684"/>
                    <a:gd name="connsiteY601" fmla="*/ 239530 h 404463"/>
                    <a:gd name="connsiteX602" fmla="*/ 255693 w 669684"/>
                    <a:gd name="connsiteY602" fmla="*/ 238981 h 404463"/>
                    <a:gd name="connsiteX603" fmla="*/ 251950 w 669684"/>
                    <a:gd name="connsiteY603" fmla="*/ 236577 h 404463"/>
                    <a:gd name="connsiteX604" fmla="*/ 251097 w 669684"/>
                    <a:gd name="connsiteY604" fmla="*/ 236040 h 404463"/>
                    <a:gd name="connsiteX605" fmla="*/ 250646 w 669684"/>
                    <a:gd name="connsiteY605" fmla="*/ 235747 h 404463"/>
                    <a:gd name="connsiteX606" fmla="*/ 248341 w 669684"/>
                    <a:gd name="connsiteY606" fmla="*/ 234209 h 404463"/>
                    <a:gd name="connsiteX607" fmla="*/ 247183 w 669684"/>
                    <a:gd name="connsiteY607" fmla="*/ 233440 h 404463"/>
                    <a:gd name="connsiteX608" fmla="*/ 246062 w 669684"/>
                    <a:gd name="connsiteY608" fmla="*/ 232464 h 404463"/>
                    <a:gd name="connsiteX609" fmla="*/ 244575 w 669684"/>
                    <a:gd name="connsiteY609" fmla="*/ 231183 h 404463"/>
                    <a:gd name="connsiteX610" fmla="*/ 242709 w 669684"/>
                    <a:gd name="connsiteY610" fmla="*/ 229560 h 404463"/>
                    <a:gd name="connsiteX611" fmla="*/ 242344 w 669684"/>
                    <a:gd name="connsiteY611" fmla="*/ 229243 h 404463"/>
                    <a:gd name="connsiteX612" fmla="*/ 239320 w 669684"/>
                    <a:gd name="connsiteY612" fmla="*/ 226558 h 404463"/>
                    <a:gd name="connsiteX613" fmla="*/ 238942 w 669684"/>
                    <a:gd name="connsiteY613" fmla="*/ 226228 h 404463"/>
                    <a:gd name="connsiteX614" fmla="*/ 238247 w 669684"/>
                    <a:gd name="connsiteY614" fmla="*/ 225606 h 404463"/>
                    <a:gd name="connsiteX615" fmla="*/ 237211 w 669684"/>
                    <a:gd name="connsiteY615" fmla="*/ 224691 h 404463"/>
                    <a:gd name="connsiteX616" fmla="*/ 236004 w 669684"/>
                    <a:gd name="connsiteY616" fmla="*/ 223886 h 404463"/>
                    <a:gd name="connsiteX617" fmla="*/ 233603 w 669684"/>
                    <a:gd name="connsiteY617" fmla="*/ 222287 h 404463"/>
                    <a:gd name="connsiteX618" fmla="*/ 232396 w 669684"/>
                    <a:gd name="connsiteY618" fmla="*/ 221482 h 404463"/>
                    <a:gd name="connsiteX619" fmla="*/ 231067 w 669684"/>
                    <a:gd name="connsiteY619" fmla="*/ 220823 h 404463"/>
                    <a:gd name="connsiteX620" fmla="*/ 226166 w 669684"/>
                    <a:gd name="connsiteY620" fmla="*/ 218382 h 404463"/>
                    <a:gd name="connsiteX621" fmla="*/ 225447 w 669684"/>
                    <a:gd name="connsiteY621" fmla="*/ 218028 h 404463"/>
                    <a:gd name="connsiteX622" fmla="*/ 223435 w 669684"/>
                    <a:gd name="connsiteY622" fmla="*/ 217027 h 404463"/>
                    <a:gd name="connsiteX623" fmla="*/ 222728 w 669684"/>
                    <a:gd name="connsiteY623" fmla="*/ 216674 h 404463"/>
                    <a:gd name="connsiteX624" fmla="*/ 221009 w 669684"/>
                    <a:gd name="connsiteY624" fmla="*/ 215844 h 404463"/>
                    <a:gd name="connsiteX625" fmla="*/ 218010 w 669684"/>
                    <a:gd name="connsiteY625" fmla="*/ 214392 h 404463"/>
                    <a:gd name="connsiteX626" fmla="*/ 213573 w 669684"/>
                    <a:gd name="connsiteY626" fmla="*/ 212244 h 404463"/>
                    <a:gd name="connsiteX627" fmla="*/ 212232 w 669684"/>
                    <a:gd name="connsiteY627" fmla="*/ 211597 h 404463"/>
                    <a:gd name="connsiteX628" fmla="*/ 210903 w 669684"/>
                    <a:gd name="connsiteY628" fmla="*/ 210963 h 404463"/>
                    <a:gd name="connsiteX629" fmla="*/ 209355 w 669684"/>
                    <a:gd name="connsiteY629" fmla="*/ 210353 h 404463"/>
                    <a:gd name="connsiteX630" fmla="*/ 208904 w 669684"/>
                    <a:gd name="connsiteY630" fmla="*/ 210170 h 404463"/>
                    <a:gd name="connsiteX631" fmla="*/ 202126 w 669684"/>
                    <a:gd name="connsiteY631" fmla="*/ 207522 h 404463"/>
                    <a:gd name="connsiteX632" fmla="*/ 199870 w 669684"/>
                    <a:gd name="connsiteY632" fmla="*/ 206643 h 404463"/>
                    <a:gd name="connsiteX633" fmla="*/ 198017 w 669684"/>
                    <a:gd name="connsiteY633" fmla="*/ 206082 h 404463"/>
                    <a:gd name="connsiteX634" fmla="*/ 192019 w 669684"/>
                    <a:gd name="connsiteY634" fmla="*/ 204288 h 404463"/>
                    <a:gd name="connsiteX635" fmla="*/ 190934 w 669684"/>
                    <a:gd name="connsiteY635" fmla="*/ 203958 h 404463"/>
                    <a:gd name="connsiteX636" fmla="*/ 189996 w 669684"/>
                    <a:gd name="connsiteY636" fmla="*/ 203678 h 404463"/>
                    <a:gd name="connsiteX637" fmla="*/ 188118 w 669684"/>
                    <a:gd name="connsiteY637" fmla="*/ 203104 h 404463"/>
                    <a:gd name="connsiteX638" fmla="*/ 179999 w 669684"/>
                    <a:gd name="connsiteY638" fmla="*/ 200639 h 404463"/>
                    <a:gd name="connsiteX639" fmla="*/ 175050 w 669684"/>
                    <a:gd name="connsiteY639" fmla="*/ 199138 h 404463"/>
                    <a:gd name="connsiteX640" fmla="*/ 173489 w 669684"/>
                    <a:gd name="connsiteY640" fmla="*/ 198674 h 404463"/>
                    <a:gd name="connsiteX641" fmla="*/ 171673 w 669684"/>
                    <a:gd name="connsiteY641" fmla="*/ 198040 h 404463"/>
                    <a:gd name="connsiteX642" fmla="*/ 166187 w 669684"/>
                    <a:gd name="connsiteY642" fmla="*/ 196161 h 404463"/>
                    <a:gd name="connsiteX643" fmla="*/ 164578 w 669684"/>
                    <a:gd name="connsiteY643" fmla="*/ 195612 h 404463"/>
                    <a:gd name="connsiteX644" fmla="*/ 161152 w 669684"/>
                    <a:gd name="connsiteY644" fmla="*/ 194428 h 404463"/>
                    <a:gd name="connsiteX645" fmla="*/ 160055 w 669684"/>
                    <a:gd name="connsiteY645" fmla="*/ 194050 h 404463"/>
                    <a:gd name="connsiteX646" fmla="*/ 159153 w 669684"/>
                    <a:gd name="connsiteY646" fmla="*/ 193708 h 404463"/>
                    <a:gd name="connsiteX647" fmla="*/ 150144 w 669684"/>
                    <a:gd name="connsiteY647" fmla="*/ 190218 h 404463"/>
                    <a:gd name="connsiteX648" fmla="*/ 148802 w 669684"/>
                    <a:gd name="connsiteY648" fmla="*/ 189693 h 404463"/>
                    <a:gd name="connsiteX649" fmla="*/ 146998 w 669684"/>
                    <a:gd name="connsiteY649" fmla="*/ 188998 h 404463"/>
                    <a:gd name="connsiteX650" fmla="*/ 145694 w 669684"/>
                    <a:gd name="connsiteY650" fmla="*/ 188351 h 404463"/>
                    <a:gd name="connsiteX651" fmla="*/ 144389 w 669684"/>
                    <a:gd name="connsiteY651" fmla="*/ 187692 h 404463"/>
                    <a:gd name="connsiteX652" fmla="*/ 138550 w 669684"/>
                    <a:gd name="connsiteY652" fmla="*/ 184775 h 404463"/>
                    <a:gd name="connsiteX653" fmla="*/ 136563 w 669684"/>
                    <a:gd name="connsiteY653" fmla="*/ 183787 h 404463"/>
                    <a:gd name="connsiteX654" fmla="*/ 135076 w 669684"/>
                    <a:gd name="connsiteY654" fmla="*/ 182628 h 404463"/>
                    <a:gd name="connsiteX655" fmla="*/ 134685 w 669684"/>
                    <a:gd name="connsiteY655" fmla="*/ 182310 h 404463"/>
                    <a:gd name="connsiteX656" fmla="*/ 130284 w 669684"/>
                    <a:gd name="connsiteY656" fmla="*/ 178845 h 404463"/>
                    <a:gd name="connsiteX657" fmla="*/ 128688 w 669684"/>
                    <a:gd name="connsiteY657" fmla="*/ 177588 h 404463"/>
                    <a:gd name="connsiteX658" fmla="*/ 127432 w 669684"/>
                    <a:gd name="connsiteY658" fmla="*/ 176807 h 404463"/>
                    <a:gd name="connsiteX659" fmla="*/ 122848 w 669684"/>
                    <a:gd name="connsiteY659" fmla="*/ 173915 h 404463"/>
                    <a:gd name="connsiteX660" fmla="*/ 121592 w 669684"/>
                    <a:gd name="connsiteY660" fmla="*/ 173122 h 404463"/>
                    <a:gd name="connsiteX661" fmla="*/ 120093 w 669684"/>
                    <a:gd name="connsiteY661" fmla="*/ 172634 h 404463"/>
                    <a:gd name="connsiteX662" fmla="*/ 116972 w 669684"/>
                    <a:gd name="connsiteY662" fmla="*/ 171609 h 404463"/>
                    <a:gd name="connsiteX663" fmla="*/ 115948 w 669684"/>
                    <a:gd name="connsiteY663" fmla="*/ 171279 h 404463"/>
                    <a:gd name="connsiteX664" fmla="*/ 114656 w 669684"/>
                    <a:gd name="connsiteY664" fmla="*/ 171120 h 404463"/>
                    <a:gd name="connsiteX665" fmla="*/ 112498 w 669684"/>
                    <a:gd name="connsiteY665" fmla="*/ 170852 h 404463"/>
                    <a:gd name="connsiteX666" fmla="*/ 111096 w 669684"/>
                    <a:gd name="connsiteY666" fmla="*/ 170669 h 404463"/>
                    <a:gd name="connsiteX667" fmla="*/ 109682 w 669684"/>
                    <a:gd name="connsiteY667" fmla="*/ 170498 h 404463"/>
                    <a:gd name="connsiteX668" fmla="*/ 107890 w 669684"/>
                    <a:gd name="connsiteY668" fmla="*/ 170681 h 404463"/>
                    <a:gd name="connsiteX669" fmla="*/ 104732 w 669684"/>
                    <a:gd name="connsiteY669" fmla="*/ 171011 h 404463"/>
                    <a:gd name="connsiteX670" fmla="*/ 101916 w 669684"/>
                    <a:gd name="connsiteY670" fmla="*/ 170742 h 404463"/>
                    <a:gd name="connsiteX671" fmla="*/ 99746 w 669684"/>
                    <a:gd name="connsiteY671" fmla="*/ 170523 h 404463"/>
                    <a:gd name="connsiteX672" fmla="*/ 98881 w 669684"/>
                    <a:gd name="connsiteY672" fmla="*/ 170571 h 404463"/>
                    <a:gd name="connsiteX673" fmla="*/ 97954 w 669684"/>
                    <a:gd name="connsiteY673" fmla="*/ 170620 h 404463"/>
                    <a:gd name="connsiteX674" fmla="*/ 94553 w 669684"/>
                    <a:gd name="connsiteY674" fmla="*/ 170803 h 404463"/>
                    <a:gd name="connsiteX675" fmla="*/ 93346 w 669684"/>
                    <a:gd name="connsiteY675" fmla="*/ 170864 h 404463"/>
                    <a:gd name="connsiteX676" fmla="*/ 92456 w 669684"/>
                    <a:gd name="connsiteY676" fmla="*/ 171011 h 404463"/>
                    <a:gd name="connsiteX677" fmla="*/ 88153 w 669684"/>
                    <a:gd name="connsiteY677" fmla="*/ 171706 h 404463"/>
                    <a:gd name="connsiteX678" fmla="*/ 86263 w 669684"/>
                    <a:gd name="connsiteY678" fmla="*/ 172024 h 404463"/>
                    <a:gd name="connsiteX679" fmla="*/ 84313 w 669684"/>
                    <a:gd name="connsiteY679" fmla="*/ 173378 h 404463"/>
                    <a:gd name="connsiteX680" fmla="*/ 82423 w 669684"/>
                    <a:gd name="connsiteY680" fmla="*/ 174708 h 404463"/>
                    <a:gd name="connsiteX681" fmla="*/ 80558 w 669684"/>
                    <a:gd name="connsiteY681" fmla="*/ 175257 h 404463"/>
                    <a:gd name="connsiteX682" fmla="*/ 79168 w 669684"/>
                    <a:gd name="connsiteY682" fmla="*/ 175660 h 404463"/>
                    <a:gd name="connsiteX683" fmla="*/ 77766 w 669684"/>
                    <a:gd name="connsiteY683" fmla="*/ 176075 h 404463"/>
                    <a:gd name="connsiteX684" fmla="*/ 76547 w 669684"/>
                    <a:gd name="connsiteY684" fmla="*/ 175928 h 404463"/>
                    <a:gd name="connsiteX685" fmla="*/ 71622 w 669684"/>
                    <a:gd name="connsiteY685" fmla="*/ 175318 h 404463"/>
                    <a:gd name="connsiteX686" fmla="*/ 63929 w 669684"/>
                    <a:gd name="connsiteY686" fmla="*/ 172316 h 404463"/>
                    <a:gd name="connsiteX687" fmla="*/ 62405 w 669684"/>
                    <a:gd name="connsiteY687" fmla="*/ 171718 h 404463"/>
                    <a:gd name="connsiteX688" fmla="*/ 60808 w 669684"/>
                    <a:gd name="connsiteY688" fmla="*/ 170718 h 404463"/>
                    <a:gd name="connsiteX689" fmla="*/ 59309 w 669684"/>
                    <a:gd name="connsiteY689" fmla="*/ 169766 h 404463"/>
                    <a:gd name="connsiteX690" fmla="*/ 57346 w 669684"/>
                    <a:gd name="connsiteY690" fmla="*/ 168533 h 404463"/>
                    <a:gd name="connsiteX691" fmla="*/ 55005 w 669684"/>
                    <a:gd name="connsiteY691" fmla="*/ 167057 h 404463"/>
                    <a:gd name="connsiteX692" fmla="*/ 53228 w 669684"/>
                    <a:gd name="connsiteY692" fmla="*/ 165226 h 404463"/>
                    <a:gd name="connsiteX693" fmla="*/ 51680 w 669684"/>
                    <a:gd name="connsiteY693" fmla="*/ 163628 h 404463"/>
                    <a:gd name="connsiteX694" fmla="*/ 49517 w 669684"/>
                    <a:gd name="connsiteY694" fmla="*/ 163567 h 404463"/>
                    <a:gd name="connsiteX695" fmla="*/ 45506 w 669684"/>
                    <a:gd name="connsiteY695" fmla="*/ 163433 h 404463"/>
                    <a:gd name="connsiteX696" fmla="*/ 42218 w 669684"/>
                    <a:gd name="connsiteY696" fmla="*/ 163030 h 404463"/>
                    <a:gd name="connsiteX697" fmla="*/ 40336 w 669684"/>
                    <a:gd name="connsiteY697" fmla="*/ 162786 h 404463"/>
                    <a:gd name="connsiteX698" fmla="*/ 38924 w 669684"/>
                    <a:gd name="connsiteY698" fmla="*/ 162615 h 404463"/>
                    <a:gd name="connsiteX699" fmla="*/ 37664 w 669684"/>
                    <a:gd name="connsiteY699" fmla="*/ 162408 h 404463"/>
                    <a:gd name="connsiteX700" fmla="*/ 32668 w 669684"/>
                    <a:gd name="connsiteY700" fmla="*/ 161566 h 404463"/>
                    <a:gd name="connsiteX701" fmla="*/ 31415 w 669684"/>
                    <a:gd name="connsiteY701" fmla="*/ 161358 h 404463"/>
                    <a:gd name="connsiteX702" fmla="*/ 30346 w 669684"/>
                    <a:gd name="connsiteY702" fmla="*/ 160760 h 404463"/>
                    <a:gd name="connsiteX703" fmla="*/ 29225 w 669684"/>
                    <a:gd name="connsiteY703" fmla="*/ 160150 h 404463"/>
                    <a:gd name="connsiteX704" fmla="*/ 28363 w 669684"/>
                    <a:gd name="connsiteY704" fmla="*/ 159674 h 404463"/>
                    <a:gd name="connsiteX705" fmla="*/ 27380 w 669684"/>
                    <a:gd name="connsiteY705" fmla="*/ 158649 h 404463"/>
                    <a:gd name="connsiteX706" fmla="*/ 26054 w 669684"/>
                    <a:gd name="connsiteY706" fmla="*/ 157270 h 404463"/>
                    <a:gd name="connsiteX707" fmla="*/ 25655 w 669684"/>
                    <a:gd name="connsiteY707" fmla="*/ 155611 h 404463"/>
                    <a:gd name="connsiteX708" fmla="*/ 24962 w 669684"/>
                    <a:gd name="connsiteY708" fmla="*/ 152731 h 404463"/>
                    <a:gd name="connsiteX709" fmla="*/ 24765 w 669684"/>
                    <a:gd name="connsiteY709" fmla="*/ 151901 h 404463"/>
                    <a:gd name="connsiteX710" fmla="*/ 23817 w 669684"/>
                    <a:gd name="connsiteY710" fmla="*/ 147557 h 404463"/>
                    <a:gd name="connsiteX711" fmla="*/ 23415 w 669684"/>
                    <a:gd name="connsiteY711" fmla="*/ 145714 h 404463"/>
                    <a:gd name="connsiteX712" fmla="*/ 23510 w 669684"/>
                    <a:gd name="connsiteY712" fmla="*/ 143725 h 404463"/>
                    <a:gd name="connsiteX713" fmla="*/ 23675 w 669684"/>
                    <a:gd name="connsiteY713" fmla="*/ 140235 h 404463"/>
                    <a:gd name="connsiteX714" fmla="*/ 23714 w 669684"/>
                    <a:gd name="connsiteY714" fmla="*/ 139405 h 404463"/>
                    <a:gd name="connsiteX715" fmla="*/ 23706 w 669684"/>
                    <a:gd name="connsiteY715" fmla="*/ 137526 h 404463"/>
                    <a:gd name="connsiteX716" fmla="*/ 23699 w 669684"/>
                    <a:gd name="connsiteY716" fmla="*/ 135537 h 404463"/>
                    <a:gd name="connsiteX717" fmla="*/ 23689 w 669684"/>
                    <a:gd name="connsiteY717" fmla="*/ 133060 h 404463"/>
                    <a:gd name="connsiteX718" fmla="*/ 24011 w 669684"/>
                    <a:gd name="connsiteY718" fmla="*/ 130412 h 404463"/>
                    <a:gd name="connsiteX719" fmla="*/ 24200 w 669684"/>
                    <a:gd name="connsiteY719" fmla="*/ 128862 h 404463"/>
                    <a:gd name="connsiteX720" fmla="*/ 24954 w 669684"/>
                    <a:gd name="connsiteY720" fmla="*/ 122651 h 404463"/>
                    <a:gd name="connsiteX721" fmla="*/ 25205 w 669684"/>
                    <a:gd name="connsiteY721" fmla="*/ 120588 h 404463"/>
                    <a:gd name="connsiteX722" fmla="*/ 24816 w 669684"/>
                    <a:gd name="connsiteY722" fmla="*/ 119063 h 404463"/>
                    <a:gd name="connsiteX723" fmla="*/ 23672 w 669684"/>
                    <a:gd name="connsiteY723" fmla="*/ 114536 h 404463"/>
                    <a:gd name="connsiteX724" fmla="*/ 23290 w 669684"/>
                    <a:gd name="connsiteY724" fmla="*/ 113035 h 404463"/>
                    <a:gd name="connsiteX725" fmla="*/ 22222 w 669684"/>
                    <a:gd name="connsiteY725" fmla="*/ 111912 h 404463"/>
                    <a:gd name="connsiteX726" fmla="*/ 21035 w 669684"/>
                    <a:gd name="connsiteY726" fmla="*/ 110680 h 404463"/>
                    <a:gd name="connsiteX727" fmla="*/ 19754 w 669684"/>
                    <a:gd name="connsiteY727" fmla="*/ 109337 h 404463"/>
                    <a:gd name="connsiteX728" fmla="*/ 17621 w 669684"/>
                    <a:gd name="connsiteY728" fmla="*/ 108886 h 404463"/>
                    <a:gd name="connsiteX729" fmla="*/ 16099 w 669684"/>
                    <a:gd name="connsiteY729" fmla="*/ 108556 h 404463"/>
                    <a:gd name="connsiteX730" fmla="*/ 14877 w 669684"/>
                    <a:gd name="connsiteY730" fmla="*/ 107885 h 404463"/>
                    <a:gd name="connsiteX731" fmla="*/ 14294 w 669684"/>
                    <a:gd name="connsiteY731" fmla="*/ 107568 h 404463"/>
                    <a:gd name="connsiteX732" fmla="*/ 12128 w 669684"/>
                    <a:gd name="connsiteY732" fmla="*/ 106384 h 404463"/>
                    <a:gd name="connsiteX733" fmla="*/ 12012 w 669684"/>
                    <a:gd name="connsiteY733" fmla="*/ 103712 h 404463"/>
                    <a:gd name="connsiteX734" fmla="*/ 11989 w 669684"/>
                    <a:gd name="connsiteY734" fmla="*/ 103187 h 404463"/>
                    <a:gd name="connsiteX735" fmla="*/ 11918 w 669684"/>
                    <a:gd name="connsiteY735" fmla="*/ 101528 h 404463"/>
                    <a:gd name="connsiteX736" fmla="*/ 12274 w 669684"/>
                    <a:gd name="connsiteY736" fmla="*/ 99807 h 404463"/>
                    <a:gd name="connsiteX737" fmla="*/ 12516 w 669684"/>
                    <a:gd name="connsiteY737" fmla="*/ 98636 h 404463"/>
                    <a:gd name="connsiteX738" fmla="*/ 12737 w 669684"/>
                    <a:gd name="connsiteY738" fmla="*/ 97562 h 404463"/>
                    <a:gd name="connsiteX739" fmla="*/ 11601 w 669684"/>
                    <a:gd name="connsiteY739" fmla="*/ 94242 h 404463"/>
                    <a:gd name="connsiteX740" fmla="*/ 9771 w 669684"/>
                    <a:gd name="connsiteY740" fmla="*/ 92681 h 404463"/>
                    <a:gd name="connsiteX741" fmla="*/ 6794 w 669684"/>
                    <a:gd name="connsiteY741" fmla="*/ 90130 h 404463"/>
                    <a:gd name="connsiteX742" fmla="*/ 5868 w 669684"/>
                    <a:gd name="connsiteY742" fmla="*/ 88385 h 404463"/>
                    <a:gd name="connsiteX743" fmla="*/ 5190 w 669684"/>
                    <a:gd name="connsiteY743" fmla="*/ 87116 h 404463"/>
                    <a:gd name="connsiteX744" fmla="*/ 4497 w 669684"/>
                    <a:gd name="connsiteY744" fmla="*/ 85798 h 404463"/>
                    <a:gd name="connsiteX745" fmla="*/ 4167 w 669684"/>
                    <a:gd name="connsiteY745" fmla="*/ 84566 h 404463"/>
                    <a:gd name="connsiteX746" fmla="*/ 3055 w 669684"/>
                    <a:gd name="connsiteY746" fmla="*/ 80380 h 404463"/>
                    <a:gd name="connsiteX747" fmla="*/ 2660 w 669684"/>
                    <a:gd name="connsiteY747" fmla="*/ 78903 h 404463"/>
                    <a:gd name="connsiteX748" fmla="*/ 2600 w 669684"/>
                    <a:gd name="connsiteY748" fmla="*/ 76853 h 404463"/>
                    <a:gd name="connsiteX749" fmla="*/ 2536 w 669684"/>
                    <a:gd name="connsiteY749" fmla="*/ 74657 h 404463"/>
                    <a:gd name="connsiteX750" fmla="*/ 2032 w 669684"/>
                    <a:gd name="connsiteY750" fmla="*/ 69239 h 404463"/>
                    <a:gd name="connsiteX751" fmla="*/ 1126 w 669684"/>
                    <a:gd name="connsiteY751" fmla="*/ 59477 h 404463"/>
                    <a:gd name="connsiteX752" fmla="*/ 920 w 669684"/>
                    <a:gd name="connsiteY752" fmla="*/ 57268 h 404463"/>
                    <a:gd name="connsiteX753" fmla="*/ 745 w 669684"/>
                    <a:gd name="connsiteY753" fmla="*/ 53937 h 404463"/>
                    <a:gd name="connsiteX754" fmla="*/ 85 w 669684"/>
                    <a:gd name="connsiteY754" fmla="*/ 41343 h 404463"/>
                    <a:gd name="connsiteX755" fmla="*/ 0 w 669684"/>
                    <a:gd name="connsiteY755" fmla="*/ 39696 h 404463"/>
                    <a:gd name="connsiteX756" fmla="*/ 149 w 669684"/>
                    <a:gd name="connsiteY756" fmla="*/ 37841 h 404463"/>
                    <a:gd name="connsiteX757" fmla="*/ 599 w 669684"/>
                    <a:gd name="connsiteY757" fmla="*/ 32289 h 404463"/>
                    <a:gd name="connsiteX758" fmla="*/ 972 w 669684"/>
                    <a:gd name="connsiteY758" fmla="*/ 29287 h 404463"/>
                    <a:gd name="connsiteX759" fmla="*/ 1157 w 669684"/>
                    <a:gd name="connsiteY759" fmla="*/ 27798 h 404463"/>
                    <a:gd name="connsiteX760" fmla="*/ 1731 w 669684"/>
                    <a:gd name="connsiteY760" fmla="*/ 26565 h 404463"/>
                    <a:gd name="connsiteX761" fmla="*/ 2783 w 669684"/>
                    <a:gd name="connsiteY761" fmla="*/ 24320 h 404463"/>
                    <a:gd name="connsiteX762" fmla="*/ 3393 w 669684"/>
                    <a:gd name="connsiteY762" fmla="*/ 23027 h 404463"/>
                    <a:gd name="connsiteX763" fmla="*/ 4358 w 669684"/>
                    <a:gd name="connsiteY763" fmla="*/ 22124 h 404463"/>
                    <a:gd name="connsiteX764" fmla="*/ 7023 w 669684"/>
                    <a:gd name="connsiteY764" fmla="*/ 19671 h 404463"/>
                    <a:gd name="connsiteX765" fmla="*/ 8273 w 669684"/>
                    <a:gd name="connsiteY765" fmla="*/ 18512 h 404463"/>
                    <a:gd name="connsiteX766" fmla="*/ 11439 w 669684"/>
                    <a:gd name="connsiteY766" fmla="*/ 17645 h 404463"/>
                    <a:gd name="connsiteX767" fmla="*/ 12583 w 669684"/>
                    <a:gd name="connsiteY767" fmla="*/ 17340 h 404463"/>
                    <a:gd name="connsiteX768" fmla="*/ 13035 w 669684"/>
                    <a:gd name="connsiteY768" fmla="*/ 17169 h 404463"/>
                    <a:gd name="connsiteX769" fmla="*/ 14527 w 669684"/>
                    <a:gd name="connsiteY769" fmla="*/ 16620 h 404463"/>
                    <a:gd name="connsiteX770" fmla="*/ 16521 w 669684"/>
                    <a:gd name="connsiteY770" fmla="*/ 15876 h 404463"/>
                    <a:gd name="connsiteX771" fmla="*/ 16995 w 669684"/>
                    <a:gd name="connsiteY771" fmla="*/ 14192 h 404463"/>
                    <a:gd name="connsiteX772" fmla="*/ 17926 w 669684"/>
                    <a:gd name="connsiteY772" fmla="*/ 10897 h 404463"/>
                    <a:gd name="connsiteX773" fmla="*/ 18221 w 669684"/>
                    <a:gd name="connsiteY773" fmla="*/ 9848 h 404463"/>
                    <a:gd name="connsiteX774" fmla="*/ 18072 w 669684"/>
                    <a:gd name="connsiteY774" fmla="*/ 8664 h 404463"/>
                    <a:gd name="connsiteX775" fmla="*/ 17579 w 669684"/>
                    <a:gd name="connsiteY775" fmla="*/ 4722 h 404463"/>
                    <a:gd name="connsiteX776" fmla="*/ 17404 w 669684"/>
                    <a:gd name="connsiteY776" fmla="*/ 3319 h 404463"/>
                    <a:gd name="connsiteX777" fmla="*/ 16243 w 669684"/>
                    <a:gd name="connsiteY777" fmla="*/ 1501 h 404463"/>
                    <a:gd name="connsiteX778" fmla="*/ 15200 w 669684"/>
                    <a:gd name="connsiteY778" fmla="*/ 0 h 404463"/>
                    <a:gd name="connsiteX779" fmla="*/ 18930 w 669684"/>
                    <a:gd name="connsiteY779" fmla="*/ 98 h 404463"/>
                    <a:gd name="connsiteX780" fmla="*/ 21549 w 669684"/>
                    <a:gd name="connsiteY780" fmla="*/ 403 h 404463"/>
                    <a:gd name="connsiteX781" fmla="*/ 22838 w 669684"/>
                    <a:gd name="connsiteY781" fmla="*/ 561 h 404463"/>
                    <a:gd name="connsiteX782" fmla="*/ 23943 w 669684"/>
                    <a:gd name="connsiteY782" fmla="*/ 1550 h 404463"/>
                    <a:gd name="connsiteX783" fmla="*/ 25735 w 669684"/>
                    <a:gd name="connsiteY783" fmla="*/ 3173 h 404463"/>
                    <a:gd name="connsiteX784" fmla="*/ 26841 w 669684"/>
                    <a:gd name="connsiteY784" fmla="*/ 4161 h 404463"/>
                    <a:gd name="connsiteX785" fmla="*/ 27267 w 669684"/>
                    <a:gd name="connsiteY785" fmla="*/ 5210 h 404463"/>
                    <a:gd name="connsiteX786" fmla="*/ 27658 w 669684"/>
                    <a:gd name="connsiteY786" fmla="*/ 6175 h 404463"/>
                    <a:gd name="connsiteX787" fmla="*/ 28640 w 669684"/>
                    <a:gd name="connsiteY787" fmla="*/ 8578 h 404463"/>
                    <a:gd name="connsiteX788" fmla="*/ 29284 w 669684"/>
                    <a:gd name="connsiteY788" fmla="*/ 9811 h 404463"/>
                    <a:gd name="connsiteX789" fmla="*/ 30955 w 669684"/>
                    <a:gd name="connsiteY789" fmla="*/ 12984 h 404463"/>
                    <a:gd name="connsiteX790" fmla="*/ 31416 w 669684"/>
                    <a:gd name="connsiteY790" fmla="*/ 13850 h 404463"/>
                    <a:gd name="connsiteX791" fmla="*/ 31877 w 669684"/>
                    <a:gd name="connsiteY791" fmla="*/ 14729 h 404463"/>
                    <a:gd name="connsiteX792" fmla="*/ 34592 w 669684"/>
                    <a:gd name="connsiteY792" fmla="*/ 15900 h 404463"/>
                    <a:gd name="connsiteX793" fmla="*/ 35415 w 669684"/>
                    <a:gd name="connsiteY793" fmla="*/ 16059 h 404463"/>
                    <a:gd name="connsiteX794" fmla="*/ 36695 w 669684"/>
                    <a:gd name="connsiteY794" fmla="*/ 16303 h 404463"/>
                    <a:gd name="connsiteX795" fmla="*/ 41302 w 669684"/>
                    <a:gd name="connsiteY795" fmla="*/ 17181 h 404463"/>
                    <a:gd name="connsiteX796" fmla="*/ 42985 w 669684"/>
                    <a:gd name="connsiteY796" fmla="*/ 18011 h 404463"/>
                    <a:gd name="connsiteX797" fmla="*/ 46664 w 669684"/>
                    <a:gd name="connsiteY797" fmla="*/ 19830 h 404463"/>
                    <a:gd name="connsiteX798" fmla="*/ 47610 w 669684"/>
                    <a:gd name="connsiteY798" fmla="*/ 20293 h 404463"/>
                    <a:gd name="connsiteX799" fmla="*/ 48695 w 669684"/>
                    <a:gd name="connsiteY799" fmla="*/ 20989 h 404463"/>
                    <a:gd name="connsiteX800" fmla="*/ 49779 w 669684"/>
                    <a:gd name="connsiteY800" fmla="*/ 21684 h 404463"/>
                    <a:gd name="connsiteX801" fmla="*/ 51433 w 669684"/>
                    <a:gd name="connsiteY801" fmla="*/ 22746 h 404463"/>
                    <a:gd name="connsiteX802" fmla="*/ 52948 w 669684"/>
                    <a:gd name="connsiteY802" fmla="*/ 23710 h 404463"/>
                    <a:gd name="connsiteX803" fmla="*/ 54341 w 669684"/>
                    <a:gd name="connsiteY803" fmla="*/ 25028 h 404463"/>
                    <a:gd name="connsiteX804" fmla="*/ 55201 w 669684"/>
                    <a:gd name="connsiteY804" fmla="*/ 25833 h 404463"/>
                    <a:gd name="connsiteX805" fmla="*/ 56932 w 669684"/>
                    <a:gd name="connsiteY805" fmla="*/ 27469 h 404463"/>
                    <a:gd name="connsiteX806" fmla="*/ 59638 w 669684"/>
                    <a:gd name="connsiteY806" fmla="*/ 29433 h 404463"/>
                    <a:gd name="connsiteX807" fmla="*/ 60967 w 669684"/>
                    <a:gd name="connsiteY807" fmla="*/ 30397 h 404463"/>
                    <a:gd name="connsiteX808" fmla="*/ 62576 w 669684"/>
                    <a:gd name="connsiteY808" fmla="*/ 32350 h 404463"/>
                    <a:gd name="connsiteX809" fmla="*/ 63429 w 669684"/>
                    <a:gd name="connsiteY809" fmla="*/ 33448 h 404463"/>
                    <a:gd name="connsiteX810" fmla="*/ 65977 w 669684"/>
                    <a:gd name="connsiteY810" fmla="*/ 36731 h 404463"/>
                    <a:gd name="connsiteX811" fmla="*/ 67574 w 669684"/>
                    <a:gd name="connsiteY811" fmla="*/ 38781 h 404463"/>
                    <a:gd name="connsiteX812" fmla="*/ 68379 w 669684"/>
                    <a:gd name="connsiteY812" fmla="*/ 40330 h 404463"/>
                    <a:gd name="connsiteX813" fmla="*/ 69330 w 669684"/>
                    <a:gd name="connsiteY813" fmla="*/ 42173 h 404463"/>
                    <a:gd name="connsiteX814" fmla="*/ 71207 w 669684"/>
                    <a:gd name="connsiteY814" fmla="*/ 44028 h 404463"/>
                    <a:gd name="connsiteX815" fmla="*/ 73036 w 669684"/>
                    <a:gd name="connsiteY815" fmla="*/ 44430 h 404463"/>
                    <a:gd name="connsiteX816" fmla="*/ 73853 w 669684"/>
                    <a:gd name="connsiteY816" fmla="*/ 44613 h 404463"/>
                    <a:gd name="connsiteX817" fmla="*/ 80485 w 669684"/>
                    <a:gd name="connsiteY817" fmla="*/ 46407 h 404463"/>
                    <a:gd name="connsiteX818" fmla="*/ 81045 w 669684"/>
                    <a:gd name="connsiteY818" fmla="*/ 46554 h 404463"/>
                    <a:gd name="connsiteX819" fmla="*/ 82252 w 669684"/>
                    <a:gd name="connsiteY819" fmla="*/ 46883 h 404463"/>
                    <a:gd name="connsiteX820" fmla="*/ 84885 w 669684"/>
                    <a:gd name="connsiteY820" fmla="*/ 47408 h 404463"/>
                    <a:gd name="connsiteX821" fmla="*/ 95370 w 669684"/>
                    <a:gd name="connsiteY821" fmla="*/ 49482 h 404463"/>
                    <a:gd name="connsiteX822" fmla="*/ 101502 w 669684"/>
                    <a:gd name="connsiteY822" fmla="*/ 49739 h 4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Lst>
                  <a:rect l="l" t="t" r="r" b="b"/>
                  <a:pathLst>
                    <a:path w="669684" h="404463">
                      <a:moveTo>
                        <a:pt x="101502" y="49739"/>
                      </a:moveTo>
                      <a:lnTo>
                        <a:pt x="103074" y="49812"/>
                      </a:lnTo>
                      <a:lnTo>
                        <a:pt x="105415" y="49446"/>
                      </a:lnTo>
                      <a:lnTo>
                        <a:pt x="106817" y="49226"/>
                      </a:lnTo>
                      <a:lnTo>
                        <a:pt x="111011" y="48567"/>
                      </a:lnTo>
                      <a:lnTo>
                        <a:pt x="113351" y="48201"/>
                      </a:lnTo>
                      <a:lnTo>
                        <a:pt x="114851" y="48055"/>
                      </a:lnTo>
                      <a:lnTo>
                        <a:pt x="115314" y="48018"/>
                      </a:lnTo>
                      <a:lnTo>
                        <a:pt x="120483" y="47530"/>
                      </a:lnTo>
                      <a:lnTo>
                        <a:pt x="122360" y="47359"/>
                      </a:lnTo>
                      <a:lnTo>
                        <a:pt x="124762" y="47018"/>
                      </a:lnTo>
                      <a:lnTo>
                        <a:pt x="132003" y="46017"/>
                      </a:lnTo>
                      <a:lnTo>
                        <a:pt x="132967" y="45883"/>
                      </a:lnTo>
                      <a:lnTo>
                        <a:pt x="133978" y="45883"/>
                      </a:lnTo>
                      <a:lnTo>
                        <a:pt x="135478" y="45883"/>
                      </a:lnTo>
                      <a:lnTo>
                        <a:pt x="136929" y="45883"/>
                      </a:lnTo>
                      <a:lnTo>
                        <a:pt x="138014" y="45895"/>
                      </a:lnTo>
                      <a:lnTo>
                        <a:pt x="141073" y="46517"/>
                      </a:lnTo>
                      <a:lnTo>
                        <a:pt x="142731" y="47408"/>
                      </a:lnTo>
                      <a:lnTo>
                        <a:pt x="145218" y="48738"/>
                      </a:lnTo>
                      <a:lnTo>
                        <a:pt x="147035" y="49702"/>
                      </a:lnTo>
                      <a:lnTo>
                        <a:pt x="148498" y="50178"/>
                      </a:lnTo>
                      <a:lnTo>
                        <a:pt x="151887" y="51264"/>
                      </a:lnTo>
                      <a:lnTo>
                        <a:pt x="153472" y="51764"/>
                      </a:lnTo>
                      <a:lnTo>
                        <a:pt x="155361" y="51923"/>
                      </a:lnTo>
                      <a:lnTo>
                        <a:pt x="163895" y="52594"/>
                      </a:lnTo>
                      <a:lnTo>
                        <a:pt x="164383" y="52631"/>
                      </a:lnTo>
                      <a:lnTo>
                        <a:pt x="173952" y="53400"/>
                      </a:lnTo>
                      <a:lnTo>
                        <a:pt x="175866" y="53546"/>
                      </a:lnTo>
                      <a:lnTo>
                        <a:pt x="177293" y="53424"/>
                      </a:lnTo>
                      <a:lnTo>
                        <a:pt x="185327" y="52692"/>
                      </a:lnTo>
                      <a:lnTo>
                        <a:pt x="187216" y="52521"/>
                      </a:lnTo>
                      <a:lnTo>
                        <a:pt x="188984" y="51813"/>
                      </a:lnTo>
                      <a:lnTo>
                        <a:pt x="194787" y="49482"/>
                      </a:lnTo>
                      <a:lnTo>
                        <a:pt x="196018" y="48982"/>
                      </a:lnTo>
                      <a:lnTo>
                        <a:pt x="197664" y="48323"/>
                      </a:lnTo>
                      <a:lnTo>
                        <a:pt x="199285" y="47127"/>
                      </a:lnTo>
                      <a:lnTo>
                        <a:pt x="202089" y="45077"/>
                      </a:lnTo>
                      <a:lnTo>
                        <a:pt x="203857" y="43771"/>
                      </a:lnTo>
                      <a:lnTo>
                        <a:pt x="205978" y="41819"/>
                      </a:lnTo>
                      <a:lnTo>
                        <a:pt x="207441" y="40477"/>
                      </a:lnTo>
                      <a:lnTo>
                        <a:pt x="208928" y="39135"/>
                      </a:lnTo>
                      <a:lnTo>
                        <a:pt x="210355" y="38829"/>
                      </a:lnTo>
                      <a:lnTo>
                        <a:pt x="214439" y="37926"/>
                      </a:lnTo>
                      <a:lnTo>
                        <a:pt x="215353" y="37719"/>
                      </a:lnTo>
                      <a:lnTo>
                        <a:pt x="216438" y="37865"/>
                      </a:lnTo>
                      <a:lnTo>
                        <a:pt x="217950" y="38061"/>
                      </a:lnTo>
                      <a:lnTo>
                        <a:pt x="219266" y="38231"/>
                      </a:lnTo>
                      <a:lnTo>
                        <a:pt x="220229" y="38829"/>
                      </a:lnTo>
                      <a:lnTo>
                        <a:pt x="223484" y="40855"/>
                      </a:lnTo>
                      <a:lnTo>
                        <a:pt x="224630" y="41563"/>
                      </a:lnTo>
                      <a:lnTo>
                        <a:pt x="225788" y="43369"/>
                      </a:lnTo>
                      <a:lnTo>
                        <a:pt x="226690" y="44748"/>
                      </a:lnTo>
                      <a:lnTo>
                        <a:pt x="228007" y="46786"/>
                      </a:lnTo>
                      <a:lnTo>
                        <a:pt x="228726" y="47896"/>
                      </a:lnTo>
                      <a:lnTo>
                        <a:pt x="229263" y="48714"/>
                      </a:lnTo>
                      <a:lnTo>
                        <a:pt x="229994" y="49751"/>
                      </a:lnTo>
                      <a:lnTo>
                        <a:pt x="233200" y="54278"/>
                      </a:lnTo>
                      <a:lnTo>
                        <a:pt x="234359" y="55901"/>
                      </a:lnTo>
                      <a:lnTo>
                        <a:pt x="235724" y="57280"/>
                      </a:lnTo>
                      <a:lnTo>
                        <a:pt x="237772" y="59330"/>
                      </a:lnTo>
                      <a:lnTo>
                        <a:pt x="239381" y="60953"/>
                      </a:lnTo>
                      <a:lnTo>
                        <a:pt x="239747" y="61295"/>
                      </a:lnTo>
                      <a:lnTo>
                        <a:pt x="243246" y="64651"/>
                      </a:lnTo>
                      <a:lnTo>
                        <a:pt x="247964" y="65395"/>
                      </a:lnTo>
                      <a:lnTo>
                        <a:pt x="249451" y="65627"/>
                      </a:lnTo>
                      <a:lnTo>
                        <a:pt x="252901" y="65859"/>
                      </a:lnTo>
                      <a:lnTo>
                        <a:pt x="269956" y="66920"/>
                      </a:lnTo>
                      <a:lnTo>
                        <a:pt x="280830" y="68104"/>
                      </a:lnTo>
                      <a:lnTo>
                        <a:pt x="282245" y="68263"/>
                      </a:lnTo>
                      <a:lnTo>
                        <a:pt x="282866" y="68250"/>
                      </a:lnTo>
                      <a:lnTo>
                        <a:pt x="284792" y="68214"/>
                      </a:lnTo>
                      <a:lnTo>
                        <a:pt x="294911" y="68055"/>
                      </a:lnTo>
                      <a:lnTo>
                        <a:pt x="296349" y="68031"/>
                      </a:lnTo>
                      <a:lnTo>
                        <a:pt x="297800" y="68006"/>
                      </a:lnTo>
                      <a:lnTo>
                        <a:pt x="299665" y="68153"/>
                      </a:lnTo>
                      <a:lnTo>
                        <a:pt x="304334" y="68531"/>
                      </a:lnTo>
                      <a:lnTo>
                        <a:pt x="306675" y="68726"/>
                      </a:lnTo>
                      <a:lnTo>
                        <a:pt x="308626" y="68702"/>
                      </a:lnTo>
                      <a:lnTo>
                        <a:pt x="310101" y="68702"/>
                      </a:lnTo>
                      <a:lnTo>
                        <a:pt x="312539" y="68678"/>
                      </a:lnTo>
                      <a:lnTo>
                        <a:pt x="320780" y="68617"/>
                      </a:lnTo>
                      <a:lnTo>
                        <a:pt x="322718" y="68604"/>
                      </a:lnTo>
                      <a:lnTo>
                        <a:pt x="324169" y="68592"/>
                      </a:lnTo>
                      <a:lnTo>
                        <a:pt x="326620" y="68385"/>
                      </a:lnTo>
                      <a:lnTo>
                        <a:pt x="332971" y="67848"/>
                      </a:lnTo>
                      <a:lnTo>
                        <a:pt x="334275" y="67762"/>
                      </a:lnTo>
                      <a:lnTo>
                        <a:pt x="345979" y="66798"/>
                      </a:lnTo>
                      <a:lnTo>
                        <a:pt x="352123" y="66591"/>
                      </a:lnTo>
                      <a:lnTo>
                        <a:pt x="363156" y="66213"/>
                      </a:lnTo>
                      <a:lnTo>
                        <a:pt x="365557" y="66139"/>
                      </a:lnTo>
                      <a:lnTo>
                        <a:pt x="369397" y="66261"/>
                      </a:lnTo>
                      <a:lnTo>
                        <a:pt x="375639" y="66457"/>
                      </a:lnTo>
                      <a:lnTo>
                        <a:pt x="377895" y="66530"/>
                      </a:lnTo>
                      <a:lnTo>
                        <a:pt x="380162" y="66603"/>
                      </a:lnTo>
                      <a:lnTo>
                        <a:pt x="381064" y="66627"/>
                      </a:lnTo>
                      <a:lnTo>
                        <a:pt x="382539" y="66750"/>
                      </a:lnTo>
                      <a:lnTo>
                        <a:pt x="386575" y="67079"/>
                      </a:lnTo>
                      <a:lnTo>
                        <a:pt x="389890" y="67347"/>
                      </a:lnTo>
                      <a:lnTo>
                        <a:pt x="391488" y="67469"/>
                      </a:lnTo>
                      <a:lnTo>
                        <a:pt x="393865" y="67201"/>
                      </a:lnTo>
                      <a:lnTo>
                        <a:pt x="394816" y="67091"/>
                      </a:lnTo>
                      <a:lnTo>
                        <a:pt x="403849" y="66042"/>
                      </a:lnTo>
                      <a:lnTo>
                        <a:pt x="407177" y="65651"/>
                      </a:lnTo>
                      <a:lnTo>
                        <a:pt x="410542" y="65322"/>
                      </a:lnTo>
                      <a:lnTo>
                        <a:pt x="423501" y="64028"/>
                      </a:lnTo>
                      <a:lnTo>
                        <a:pt x="424939" y="63882"/>
                      </a:lnTo>
                      <a:lnTo>
                        <a:pt x="426378" y="63748"/>
                      </a:lnTo>
                      <a:lnTo>
                        <a:pt x="427792" y="63418"/>
                      </a:lnTo>
                      <a:lnTo>
                        <a:pt x="428731" y="63211"/>
                      </a:lnTo>
                      <a:lnTo>
                        <a:pt x="439081" y="60856"/>
                      </a:lnTo>
                      <a:lnTo>
                        <a:pt x="441422" y="60331"/>
                      </a:lnTo>
                      <a:lnTo>
                        <a:pt x="442811" y="59855"/>
                      </a:lnTo>
                      <a:lnTo>
                        <a:pt x="453003" y="56377"/>
                      </a:lnTo>
                      <a:lnTo>
                        <a:pt x="457062" y="53680"/>
                      </a:lnTo>
                      <a:lnTo>
                        <a:pt x="458367" y="52826"/>
                      </a:lnTo>
                      <a:lnTo>
                        <a:pt x="459854" y="51838"/>
                      </a:lnTo>
                      <a:lnTo>
                        <a:pt x="464511" y="48445"/>
                      </a:lnTo>
                      <a:lnTo>
                        <a:pt x="466059" y="47310"/>
                      </a:lnTo>
                      <a:lnTo>
                        <a:pt x="467449" y="47042"/>
                      </a:lnTo>
                      <a:lnTo>
                        <a:pt x="471582" y="46212"/>
                      </a:lnTo>
                      <a:lnTo>
                        <a:pt x="472972" y="45944"/>
                      </a:lnTo>
                      <a:lnTo>
                        <a:pt x="474374" y="46200"/>
                      </a:lnTo>
                      <a:lnTo>
                        <a:pt x="479031" y="47066"/>
                      </a:lnTo>
                      <a:lnTo>
                        <a:pt x="480433" y="47335"/>
                      </a:lnTo>
                      <a:lnTo>
                        <a:pt x="482249" y="47994"/>
                      </a:lnTo>
                      <a:lnTo>
                        <a:pt x="491758" y="51496"/>
                      </a:lnTo>
                      <a:lnTo>
                        <a:pt x="494013" y="52326"/>
                      </a:lnTo>
                      <a:lnTo>
                        <a:pt x="495330" y="53046"/>
                      </a:lnTo>
                      <a:lnTo>
                        <a:pt x="505387" y="58525"/>
                      </a:lnTo>
                      <a:lnTo>
                        <a:pt x="506692" y="59245"/>
                      </a:lnTo>
                      <a:lnTo>
                        <a:pt x="507265" y="59550"/>
                      </a:lnTo>
                      <a:lnTo>
                        <a:pt x="509983" y="61148"/>
                      </a:lnTo>
                      <a:lnTo>
                        <a:pt x="515140" y="64175"/>
                      </a:lnTo>
                      <a:lnTo>
                        <a:pt x="516432" y="64931"/>
                      </a:lnTo>
                      <a:lnTo>
                        <a:pt x="518151" y="65944"/>
                      </a:lnTo>
                      <a:lnTo>
                        <a:pt x="521967" y="68580"/>
                      </a:lnTo>
                      <a:lnTo>
                        <a:pt x="523332" y="69532"/>
                      </a:lnTo>
                      <a:lnTo>
                        <a:pt x="524564" y="70386"/>
                      </a:lnTo>
                      <a:lnTo>
                        <a:pt x="525137" y="70776"/>
                      </a:lnTo>
                      <a:lnTo>
                        <a:pt x="526088" y="71057"/>
                      </a:lnTo>
                      <a:lnTo>
                        <a:pt x="527038" y="71326"/>
                      </a:lnTo>
                      <a:lnTo>
                        <a:pt x="534621" y="73498"/>
                      </a:lnTo>
                      <a:lnTo>
                        <a:pt x="539217" y="74986"/>
                      </a:lnTo>
                      <a:lnTo>
                        <a:pt x="541058" y="75584"/>
                      </a:lnTo>
                      <a:lnTo>
                        <a:pt x="542960" y="75621"/>
                      </a:lnTo>
                      <a:lnTo>
                        <a:pt x="546288" y="75670"/>
                      </a:lnTo>
                      <a:lnTo>
                        <a:pt x="550860" y="75743"/>
                      </a:lnTo>
                      <a:lnTo>
                        <a:pt x="552700" y="75780"/>
                      </a:lnTo>
                      <a:lnTo>
                        <a:pt x="569768" y="76036"/>
                      </a:lnTo>
                      <a:lnTo>
                        <a:pt x="578826" y="76121"/>
                      </a:lnTo>
                      <a:lnTo>
                        <a:pt x="580252" y="76134"/>
                      </a:lnTo>
                      <a:lnTo>
                        <a:pt x="583812" y="75719"/>
                      </a:lnTo>
                      <a:lnTo>
                        <a:pt x="586140" y="75462"/>
                      </a:lnTo>
                      <a:lnTo>
                        <a:pt x="587262" y="75414"/>
                      </a:lnTo>
                      <a:lnTo>
                        <a:pt x="590456" y="75279"/>
                      </a:lnTo>
                      <a:lnTo>
                        <a:pt x="592382" y="75206"/>
                      </a:lnTo>
                      <a:lnTo>
                        <a:pt x="594747" y="75792"/>
                      </a:lnTo>
                      <a:lnTo>
                        <a:pt x="598538" y="76744"/>
                      </a:lnTo>
                      <a:lnTo>
                        <a:pt x="600599" y="76902"/>
                      </a:lnTo>
                      <a:lnTo>
                        <a:pt x="602232" y="77024"/>
                      </a:lnTo>
                      <a:lnTo>
                        <a:pt x="603622" y="77122"/>
                      </a:lnTo>
                      <a:lnTo>
                        <a:pt x="604548" y="77085"/>
                      </a:lnTo>
                      <a:lnTo>
                        <a:pt x="611973" y="76793"/>
                      </a:lnTo>
                      <a:lnTo>
                        <a:pt x="610668" y="79343"/>
                      </a:lnTo>
                      <a:lnTo>
                        <a:pt x="610010" y="80612"/>
                      </a:lnTo>
                      <a:lnTo>
                        <a:pt x="609547" y="81527"/>
                      </a:lnTo>
                      <a:lnTo>
                        <a:pt x="608572" y="83565"/>
                      </a:lnTo>
                      <a:lnTo>
                        <a:pt x="607462" y="85871"/>
                      </a:lnTo>
                      <a:lnTo>
                        <a:pt x="606572" y="87726"/>
                      </a:lnTo>
                      <a:lnTo>
                        <a:pt x="605792" y="89007"/>
                      </a:lnTo>
                      <a:lnTo>
                        <a:pt x="603817" y="92217"/>
                      </a:lnTo>
                      <a:lnTo>
                        <a:pt x="603134" y="93254"/>
                      </a:lnTo>
                      <a:lnTo>
                        <a:pt x="601964" y="94987"/>
                      </a:lnTo>
                      <a:lnTo>
                        <a:pt x="601452" y="95743"/>
                      </a:lnTo>
                      <a:lnTo>
                        <a:pt x="600879" y="96561"/>
                      </a:lnTo>
                      <a:lnTo>
                        <a:pt x="600160" y="97391"/>
                      </a:lnTo>
                      <a:lnTo>
                        <a:pt x="595905" y="102284"/>
                      </a:lnTo>
                      <a:lnTo>
                        <a:pt x="592845" y="105616"/>
                      </a:lnTo>
                      <a:lnTo>
                        <a:pt x="591699" y="106860"/>
                      </a:lnTo>
                      <a:lnTo>
                        <a:pt x="590639" y="107836"/>
                      </a:lnTo>
                      <a:lnTo>
                        <a:pt x="589931" y="108483"/>
                      </a:lnTo>
                      <a:lnTo>
                        <a:pt x="588517" y="109777"/>
                      </a:lnTo>
                      <a:lnTo>
                        <a:pt x="585969" y="112095"/>
                      </a:lnTo>
                      <a:lnTo>
                        <a:pt x="583495" y="114414"/>
                      </a:lnTo>
                      <a:lnTo>
                        <a:pt x="581727" y="116086"/>
                      </a:lnTo>
                      <a:lnTo>
                        <a:pt x="579423" y="117782"/>
                      </a:lnTo>
                      <a:lnTo>
                        <a:pt x="575961" y="120332"/>
                      </a:lnTo>
                      <a:lnTo>
                        <a:pt x="574583" y="121345"/>
                      </a:lnTo>
                      <a:lnTo>
                        <a:pt x="573864" y="121955"/>
                      </a:lnTo>
                      <a:lnTo>
                        <a:pt x="573157" y="122553"/>
                      </a:lnTo>
                      <a:lnTo>
                        <a:pt x="572438" y="123151"/>
                      </a:lnTo>
                      <a:lnTo>
                        <a:pt x="571365" y="124054"/>
                      </a:lnTo>
                      <a:lnTo>
                        <a:pt x="570767" y="124713"/>
                      </a:lnTo>
                      <a:lnTo>
                        <a:pt x="568427" y="127276"/>
                      </a:lnTo>
                      <a:lnTo>
                        <a:pt x="567317" y="128301"/>
                      </a:lnTo>
                      <a:lnTo>
                        <a:pt x="566232" y="129289"/>
                      </a:lnTo>
                      <a:lnTo>
                        <a:pt x="565989" y="130082"/>
                      </a:lnTo>
                      <a:lnTo>
                        <a:pt x="565732" y="130888"/>
                      </a:lnTo>
                      <a:lnTo>
                        <a:pt x="565184" y="132694"/>
                      </a:lnTo>
                      <a:lnTo>
                        <a:pt x="565403" y="136001"/>
                      </a:lnTo>
                      <a:lnTo>
                        <a:pt x="565989" y="137441"/>
                      </a:lnTo>
                      <a:lnTo>
                        <a:pt x="567378" y="140808"/>
                      </a:lnTo>
                      <a:lnTo>
                        <a:pt x="567890" y="142261"/>
                      </a:lnTo>
                      <a:lnTo>
                        <a:pt x="568573" y="144201"/>
                      </a:lnTo>
                      <a:lnTo>
                        <a:pt x="569256" y="146129"/>
                      </a:lnTo>
                      <a:lnTo>
                        <a:pt x="569219" y="147569"/>
                      </a:lnTo>
                      <a:lnTo>
                        <a:pt x="569134" y="151498"/>
                      </a:lnTo>
                      <a:lnTo>
                        <a:pt x="569122" y="152316"/>
                      </a:lnTo>
                      <a:lnTo>
                        <a:pt x="568829" y="153573"/>
                      </a:lnTo>
                      <a:lnTo>
                        <a:pt x="567610" y="155940"/>
                      </a:lnTo>
                      <a:lnTo>
                        <a:pt x="566586" y="156929"/>
                      </a:lnTo>
                      <a:lnTo>
                        <a:pt x="565562" y="157917"/>
                      </a:lnTo>
                      <a:lnTo>
                        <a:pt x="564489" y="158381"/>
                      </a:lnTo>
                      <a:lnTo>
                        <a:pt x="562356" y="159320"/>
                      </a:lnTo>
                      <a:lnTo>
                        <a:pt x="561795" y="159564"/>
                      </a:lnTo>
                      <a:lnTo>
                        <a:pt x="560844" y="159821"/>
                      </a:lnTo>
                      <a:lnTo>
                        <a:pt x="559881" y="160065"/>
                      </a:lnTo>
                      <a:lnTo>
                        <a:pt x="558930" y="160321"/>
                      </a:lnTo>
                      <a:lnTo>
                        <a:pt x="554663" y="161431"/>
                      </a:lnTo>
                      <a:lnTo>
                        <a:pt x="553968" y="161639"/>
                      </a:lnTo>
                      <a:lnTo>
                        <a:pt x="552420" y="162127"/>
                      </a:lnTo>
                      <a:lnTo>
                        <a:pt x="551640" y="162810"/>
                      </a:lnTo>
                      <a:lnTo>
                        <a:pt x="551079" y="163750"/>
                      </a:lnTo>
                      <a:lnTo>
                        <a:pt x="551164" y="165458"/>
                      </a:lnTo>
                      <a:lnTo>
                        <a:pt x="551274" y="167142"/>
                      </a:lnTo>
                      <a:lnTo>
                        <a:pt x="551542" y="172560"/>
                      </a:lnTo>
                      <a:lnTo>
                        <a:pt x="551810" y="177978"/>
                      </a:lnTo>
                      <a:lnTo>
                        <a:pt x="551810" y="179723"/>
                      </a:lnTo>
                      <a:lnTo>
                        <a:pt x="551810" y="180529"/>
                      </a:lnTo>
                      <a:lnTo>
                        <a:pt x="551798" y="182152"/>
                      </a:lnTo>
                      <a:lnTo>
                        <a:pt x="551798" y="183458"/>
                      </a:lnTo>
                      <a:lnTo>
                        <a:pt x="552615" y="186826"/>
                      </a:lnTo>
                      <a:lnTo>
                        <a:pt x="554139" y="187973"/>
                      </a:lnTo>
                      <a:lnTo>
                        <a:pt x="556053" y="189400"/>
                      </a:lnTo>
                      <a:lnTo>
                        <a:pt x="557869" y="190584"/>
                      </a:lnTo>
                      <a:lnTo>
                        <a:pt x="561124" y="192683"/>
                      </a:lnTo>
                      <a:lnTo>
                        <a:pt x="562746" y="193732"/>
                      </a:lnTo>
                      <a:lnTo>
                        <a:pt x="563246" y="194086"/>
                      </a:lnTo>
                      <a:lnTo>
                        <a:pt x="564355" y="194867"/>
                      </a:lnTo>
                      <a:lnTo>
                        <a:pt x="569573" y="198577"/>
                      </a:lnTo>
                      <a:lnTo>
                        <a:pt x="571170" y="199712"/>
                      </a:lnTo>
                      <a:lnTo>
                        <a:pt x="572816" y="200798"/>
                      </a:lnTo>
                      <a:lnTo>
                        <a:pt x="576912" y="203507"/>
                      </a:lnTo>
                      <a:lnTo>
                        <a:pt x="577375" y="203812"/>
                      </a:lnTo>
                      <a:lnTo>
                        <a:pt x="578240" y="204385"/>
                      </a:lnTo>
                      <a:lnTo>
                        <a:pt x="579179" y="205044"/>
                      </a:lnTo>
                      <a:lnTo>
                        <a:pt x="580593" y="206045"/>
                      </a:lnTo>
                      <a:lnTo>
                        <a:pt x="582117" y="207107"/>
                      </a:lnTo>
                      <a:lnTo>
                        <a:pt x="583178" y="207863"/>
                      </a:lnTo>
                      <a:lnTo>
                        <a:pt x="584689" y="208925"/>
                      </a:lnTo>
                      <a:lnTo>
                        <a:pt x="587042" y="210182"/>
                      </a:lnTo>
                      <a:lnTo>
                        <a:pt x="587932" y="210658"/>
                      </a:lnTo>
                      <a:lnTo>
                        <a:pt x="588359" y="210914"/>
                      </a:lnTo>
                      <a:lnTo>
                        <a:pt x="591821" y="212952"/>
                      </a:lnTo>
                      <a:lnTo>
                        <a:pt x="593126" y="213708"/>
                      </a:lnTo>
                      <a:lnTo>
                        <a:pt x="594808" y="215063"/>
                      </a:lnTo>
                      <a:lnTo>
                        <a:pt x="596246" y="216222"/>
                      </a:lnTo>
                      <a:lnTo>
                        <a:pt x="597526" y="217418"/>
                      </a:lnTo>
                      <a:lnTo>
                        <a:pt x="599757" y="219505"/>
                      </a:lnTo>
                      <a:lnTo>
                        <a:pt x="601684" y="220493"/>
                      </a:lnTo>
                      <a:lnTo>
                        <a:pt x="602817" y="221067"/>
                      </a:lnTo>
                      <a:lnTo>
                        <a:pt x="604414" y="222238"/>
                      </a:lnTo>
                      <a:lnTo>
                        <a:pt x="604817" y="222519"/>
                      </a:lnTo>
                      <a:lnTo>
                        <a:pt x="606414" y="223690"/>
                      </a:lnTo>
                      <a:lnTo>
                        <a:pt x="607474" y="224996"/>
                      </a:lnTo>
                      <a:lnTo>
                        <a:pt x="609596" y="227607"/>
                      </a:lnTo>
                      <a:lnTo>
                        <a:pt x="611558" y="230085"/>
                      </a:lnTo>
                      <a:lnTo>
                        <a:pt x="612704" y="231561"/>
                      </a:lnTo>
                      <a:lnTo>
                        <a:pt x="614313" y="233648"/>
                      </a:lnTo>
                      <a:lnTo>
                        <a:pt x="615130" y="234624"/>
                      </a:lnTo>
                      <a:lnTo>
                        <a:pt x="615594" y="235173"/>
                      </a:lnTo>
                      <a:lnTo>
                        <a:pt x="615947" y="235625"/>
                      </a:lnTo>
                      <a:lnTo>
                        <a:pt x="617568" y="237907"/>
                      </a:lnTo>
                      <a:lnTo>
                        <a:pt x="618824" y="239029"/>
                      </a:lnTo>
                      <a:lnTo>
                        <a:pt x="619592" y="239713"/>
                      </a:lnTo>
                      <a:lnTo>
                        <a:pt x="620982" y="241238"/>
                      </a:lnTo>
                      <a:lnTo>
                        <a:pt x="621860" y="242214"/>
                      </a:lnTo>
                      <a:lnTo>
                        <a:pt x="622945" y="243178"/>
                      </a:lnTo>
                      <a:lnTo>
                        <a:pt x="623664" y="243825"/>
                      </a:lnTo>
                      <a:lnTo>
                        <a:pt x="624785" y="244826"/>
                      </a:lnTo>
                      <a:lnTo>
                        <a:pt x="625614" y="245558"/>
                      </a:lnTo>
                      <a:lnTo>
                        <a:pt x="626578" y="246363"/>
                      </a:lnTo>
                      <a:lnTo>
                        <a:pt x="628504" y="247974"/>
                      </a:lnTo>
                      <a:lnTo>
                        <a:pt x="629296" y="248633"/>
                      </a:lnTo>
                      <a:lnTo>
                        <a:pt x="631039" y="250097"/>
                      </a:lnTo>
                      <a:lnTo>
                        <a:pt x="632710" y="251281"/>
                      </a:lnTo>
                      <a:lnTo>
                        <a:pt x="634855" y="252806"/>
                      </a:lnTo>
                      <a:lnTo>
                        <a:pt x="636391" y="254149"/>
                      </a:lnTo>
                      <a:lnTo>
                        <a:pt x="638110" y="255650"/>
                      </a:lnTo>
                      <a:lnTo>
                        <a:pt x="639500" y="256504"/>
                      </a:lnTo>
                      <a:lnTo>
                        <a:pt x="640841" y="257346"/>
                      </a:lnTo>
                      <a:lnTo>
                        <a:pt x="642767" y="258835"/>
                      </a:lnTo>
                      <a:lnTo>
                        <a:pt x="644498" y="260177"/>
                      </a:lnTo>
                      <a:lnTo>
                        <a:pt x="647558" y="262459"/>
                      </a:lnTo>
                      <a:lnTo>
                        <a:pt x="648119" y="262862"/>
                      </a:lnTo>
                      <a:lnTo>
                        <a:pt x="649265" y="263764"/>
                      </a:lnTo>
                      <a:lnTo>
                        <a:pt x="651959" y="265876"/>
                      </a:lnTo>
                      <a:lnTo>
                        <a:pt x="654422" y="268036"/>
                      </a:lnTo>
                      <a:lnTo>
                        <a:pt x="655884" y="269317"/>
                      </a:lnTo>
                      <a:lnTo>
                        <a:pt x="657226" y="269988"/>
                      </a:lnTo>
                      <a:lnTo>
                        <a:pt x="659444" y="271086"/>
                      </a:lnTo>
                      <a:lnTo>
                        <a:pt x="660359" y="271550"/>
                      </a:lnTo>
                      <a:lnTo>
                        <a:pt x="661224" y="271867"/>
                      </a:lnTo>
                      <a:lnTo>
                        <a:pt x="662492" y="272343"/>
                      </a:lnTo>
                      <a:lnTo>
                        <a:pt x="663553" y="272734"/>
                      </a:lnTo>
                      <a:lnTo>
                        <a:pt x="664284" y="272978"/>
                      </a:lnTo>
                      <a:lnTo>
                        <a:pt x="666954" y="273820"/>
                      </a:lnTo>
                      <a:lnTo>
                        <a:pt x="668624" y="275321"/>
                      </a:lnTo>
                      <a:lnTo>
                        <a:pt x="669685" y="276150"/>
                      </a:lnTo>
                      <a:lnTo>
                        <a:pt x="666466" y="280190"/>
                      </a:lnTo>
                      <a:lnTo>
                        <a:pt x="664260" y="282959"/>
                      </a:lnTo>
                      <a:lnTo>
                        <a:pt x="663479" y="283936"/>
                      </a:lnTo>
                      <a:lnTo>
                        <a:pt x="662968" y="284814"/>
                      </a:lnTo>
                      <a:lnTo>
                        <a:pt x="661931" y="286535"/>
                      </a:lnTo>
                      <a:lnTo>
                        <a:pt x="661163" y="287828"/>
                      </a:lnTo>
                      <a:lnTo>
                        <a:pt x="660749" y="288951"/>
                      </a:lnTo>
                      <a:lnTo>
                        <a:pt x="659603" y="292148"/>
                      </a:lnTo>
                      <a:lnTo>
                        <a:pt x="659164" y="293344"/>
                      </a:lnTo>
                      <a:lnTo>
                        <a:pt x="658883" y="294796"/>
                      </a:lnTo>
                      <a:lnTo>
                        <a:pt x="658445" y="297127"/>
                      </a:lnTo>
                      <a:lnTo>
                        <a:pt x="658237" y="298189"/>
                      </a:lnTo>
                      <a:lnTo>
                        <a:pt x="658091" y="299726"/>
                      </a:lnTo>
                      <a:lnTo>
                        <a:pt x="657994" y="300751"/>
                      </a:lnTo>
                      <a:lnTo>
                        <a:pt x="657896" y="301764"/>
                      </a:lnTo>
                      <a:lnTo>
                        <a:pt x="657701" y="303814"/>
                      </a:lnTo>
                      <a:lnTo>
                        <a:pt x="657689" y="305474"/>
                      </a:lnTo>
                      <a:lnTo>
                        <a:pt x="657677" y="308232"/>
                      </a:lnTo>
                      <a:lnTo>
                        <a:pt x="657664" y="309318"/>
                      </a:lnTo>
                      <a:lnTo>
                        <a:pt x="656921" y="312917"/>
                      </a:lnTo>
                      <a:lnTo>
                        <a:pt x="655568" y="313943"/>
                      </a:lnTo>
                      <a:lnTo>
                        <a:pt x="653946" y="315163"/>
                      </a:lnTo>
                      <a:lnTo>
                        <a:pt x="653276" y="315663"/>
                      </a:lnTo>
                      <a:lnTo>
                        <a:pt x="651996" y="316164"/>
                      </a:lnTo>
                      <a:lnTo>
                        <a:pt x="650679" y="316688"/>
                      </a:lnTo>
                      <a:lnTo>
                        <a:pt x="650240" y="316859"/>
                      </a:lnTo>
                      <a:lnTo>
                        <a:pt x="649436" y="317176"/>
                      </a:lnTo>
                      <a:lnTo>
                        <a:pt x="648911" y="317298"/>
                      </a:lnTo>
                      <a:lnTo>
                        <a:pt x="647595" y="317628"/>
                      </a:lnTo>
                      <a:lnTo>
                        <a:pt x="645839" y="318043"/>
                      </a:lnTo>
                      <a:lnTo>
                        <a:pt x="643401" y="319507"/>
                      </a:lnTo>
                      <a:lnTo>
                        <a:pt x="642694" y="320203"/>
                      </a:lnTo>
                      <a:lnTo>
                        <a:pt x="639878" y="322948"/>
                      </a:lnTo>
                      <a:lnTo>
                        <a:pt x="638805" y="324010"/>
                      </a:lnTo>
                      <a:lnTo>
                        <a:pt x="637939" y="325767"/>
                      </a:lnTo>
                      <a:lnTo>
                        <a:pt x="635904" y="329965"/>
                      </a:lnTo>
                      <a:lnTo>
                        <a:pt x="634197" y="333784"/>
                      </a:lnTo>
                      <a:lnTo>
                        <a:pt x="633563" y="335212"/>
                      </a:lnTo>
                      <a:lnTo>
                        <a:pt x="633112" y="336079"/>
                      </a:lnTo>
                      <a:lnTo>
                        <a:pt x="632234" y="337824"/>
                      </a:lnTo>
                      <a:lnTo>
                        <a:pt x="631783" y="338714"/>
                      </a:lnTo>
                      <a:lnTo>
                        <a:pt x="631356" y="339544"/>
                      </a:lnTo>
                      <a:lnTo>
                        <a:pt x="630820" y="340398"/>
                      </a:lnTo>
                      <a:lnTo>
                        <a:pt x="629759" y="342058"/>
                      </a:lnTo>
                      <a:lnTo>
                        <a:pt x="628967" y="343303"/>
                      </a:lnTo>
                      <a:lnTo>
                        <a:pt x="628248" y="344023"/>
                      </a:lnTo>
                      <a:lnTo>
                        <a:pt x="625980" y="346292"/>
                      </a:lnTo>
                      <a:lnTo>
                        <a:pt x="625041" y="347232"/>
                      </a:lnTo>
                      <a:lnTo>
                        <a:pt x="623676" y="347806"/>
                      </a:lnTo>
                      <a:lnTo>
                        <a:pt x="622774" y="348172"/>
                      </a:lnTo>
                      <a:lnTo>
                        <a:pt x="621835" y="348562"/>
                      </a:lnTo>
                      <a:lnTo>
                        <a:pt x="620884" y="348635"/>
                      </a:lnTo>
                      <a:lnTo>
                        <a:pt x="617300" y="348916"/>
                      </a:lnTo>
                      <a:lnTo>
                        <a:pt x="615654" y="348684"/>
                      </a:lnTo>
                      <a:lnTo>
                        <a:pt x="613643" y="348391"/>
                      </a:lnTo>
                      <a:lnTo>
                        <a:pt x="611753" y="348318"/>
                      </a:lnTo>
                      <a:lnTo>
                        <a:pt x="608218" y="348196"/>
                      </a:lnTo>
                      <a:lnTo>
                        <a:pt x="607011" y="348159"/>
                      </a:lnTo>
                      <a:lnTo>
                        <a:pt x="606158" y="348172"/>
                      </a:lnTo>
                      <a:lnTo>
                        <a:pt x="601598" y="348233"/>
                      </a:lnTo>
                      <a:lnTo>
                        <a:pt x="599660" y="348245"/>
                      </a:lnTo>
                      <a:lnTo>
                        <a:pt x="597088" y="348965"/>
                      </a:lnTo>
                      <a:lnTo>
                        <a:pt x="596088" y="349233"/>
                      </a:lnTo>
                      <a:lnTo>
                        <a:pt x="594210" y="349758"/>
                      </a:lnTo>
                      <a:lnTo>
                        <a:pt x="591004" y="350246"/>
                      </a:lnTo>
                      <a:lnTo>
                        <a:pt x="589261" y="350002"/>
                      </a:lnTo>
                      <a:lnTo>
                        <a:pt x="586469" y="349587"/>
                      </a:lnTo>
                      <a:lnTo>
                        <a:pt x="580898" y="349184"/>
                      </a:lnTo>
                      <a:lnTo>
                        <a:pt x="578972" y="349062"/>
                      </a:lnTo>
                      <a:lnTo>
                        <a:pt x="576290" y="348904"/>
                      </a:lnTo>
                      <a:lnTo>
                        <a:pt x="573876" y="348745"/>
                      </a:lnTo>
                      <a:lnTo>
                        <a:pt x="571938" y="348623"/>
                      </a:lnTo>
                      <a:lnTo>
                        <a:pt x="569061" y="347940"/>
                      </a:lnTo>
                      <a:lnTo>
                        <a:pt x="568110" y="347708"/>
                      </a:lnTo>
                      <a:lnTo>
                        <a:pt x="563148" y="346585"/>
                      </a:lnTo>
                      <a:lnTo>
                        <a:pt x="562453" y="346512"/>
                      </a:lnTo>
                      <a:lnTo>
                        <a:pt x="561770" y="346463"/>
                      </a:lnTo>
                      <a:lnTo>
                        <a:pt x="559235" y="346305"/>
                      </a:lnTo>
                      <a:lnTo>
                        <a:pt x="557955" y="347427"/>
                      </a:lnTo>
                      <a:lnTo>
                        <a:pt x="555943" y="349184"/>
                      </a:lnTo>
                      <a:lnTo>
                        <a:pt x="554785" y="349404"/>
                      </a:lnTo>
                      <a:lnTo>
                        <a:pt x="553603" y="349636"/>
                      </a:lnTo>
                      <a:lnTo>
                        <a:pt x="552444" y="351344"/>
                      </a:lnTo>
                      <a:lnTo>
                        <a:pt x="552018" y="351967"/>
                      </a:lnTo>
                      <a:lnTo>
                        <a:pt x="551737" y="352382"/>
                      </a:lnTo>
                      <a:lnTo>
                        <a:pt x="548543" y="355322"/>
                      </a:lnTo>
                      <a:lnTo>
                        <a:pt x="548007" y="355750"/>
                      </a:lnTo>
                      <a:lnTo>
                        <a:pt x="545861" y="357409"/>
                      </a:lnTo>
                      <a:lnTo>
                        <a:pt x="544557" y="358422"/>
                      </a:lnTo>
                      <a:lnTo>
                        <a:pt x="543301" y="358922"/>
                      </a:lnTo>
                      <a:lnTo>
                        <a:pt x="540985" y="359850"/>
                      </a:lnTo>
                      <a:lnTo>
                        <a:pt x="539717" y="360228"/>
                      </a:lnTo>
                      <a:lnTo>
                        <a:pt x="537364" y="360887"/>
                      </a:lnTo>
                      <a:lnTo>
                        <a:pt x="535987" y="360789"/>
                      </a:lnTo>
                      <a:lnTo>
                        <a:pt x="534109" y="360655"/>
                      </a:lnTo>
                      <a:lnTo>
                        <a:pt x="532086" y="361753"/>
                      </a:lnTo>
                      <a:lnTo>
                        <a:pt x="530452" y="362766"/>
                      </a:lnTo>
                      <a:lnTo>
                        <a:pt x="525051" y="362730"/>
                      </a:lnTo>
                      <a:lnTo>
                        <a:pt x="523125" y="362717"/>
                      </a:lnTo>
                      <a:lnTo>
                        <a:pt x="521492" y="363681"/>
                      </a:lnTo>
                      <a:lnTo>
                        <a:pt x="519883" y="364633"/>
                      </a:lnTo>
                      <a:lnTo>
                        <a:pt x="519468" y="366195"/>
                      </a:lnTo>
                      <a:lnTo>
                        <a:pt x="518602" y="369453"/>
                      </a:lnTo>
                      <a:lnTo>
                        <a:pt x="518346" y="370417"/>
                      </a:lnTo>
                      <a:lnTo>
                        <a:pt x="518383" y="371796"/>
                      </a:lnTo>
                      <a:lnTo>
                        <a:pt x="518554" y="377019"/>
                      </a:lnTo>
                      <a:lnTo>
                        <a:pt x="518639" y="379460"/>
                      </a:lnTo>
                      <a:lnTo>
                        <a:pt x="518712" y="381632"/>
                      </a:lnTo>
                      <a:lnTo>
                        <a:pt x="519480" y="382938"/>
                      </a:lnTo>
                      <a:lnTo>
                        <a:pt x="519883" y="383609"/>
                      </a:lnTo>
                      <a:lnTo>
                        <a:pt x="520212" y="384170"/>
                      </a:lnTo>
                      <a:lnTo>
                        <a:pt x="520480" y="384609"/>
                      </a:lnTo>
                      <a:lnTo>
                        <a:pt x="511775" y="390467"/>
                      </a:lnTo>
                      <a:lnTo>
                        <a:pt x="510922" y="391040"/>
                      </a:lnTo>
                      <a:lnTo>
                        <a:pt x="504071" y="395665"/>
                      </a:lnTo>
                      <a:lnTo>
                        <a:pt x="503376" y="396129"/>
                      </a:lnTo>
                      <a:lnTo>
                        <a:pt x="502681" y="396605"/>
                      </a:lnTo>
                      <a:lnTo>
                        <a:pt x="502291" y="396885"/>
                      </a:lnTo>
                      <a:lnTo>
                        <a:pt x="499511" y="398874"/>
                      </a:lnTo>
                      <a:lnTo>
                        <a:pt x="497890" y="400058"/>
                      </a:lnTo>
                      <a:lnTo>
                        <a:pt x="496927" y="401522"/>
                      </a:lnTo>
                      <a:lnTo>
                        <a:pt x="494976" y="404463"/>
                      </a:lnTo>
                      <a:lnTo>
                        <a:pt x="494147" y="398618"/>
                      </a:lnTo>
                      <a:lnTo>
                        <a:pt x="493903" y="396946"/>
                      </a:lnTo>
                      <a:lnTo>
                        <a:pt x="493233" y="395128"/>
                      </a:lnTo>
                      <a:lnTo>
                        <a:pt x="492892" y="394225"/>
                      </a:lnTo>
                      <a:lnTo>
                        <a:pt x="491368" y="390113"/>
                      </a:lnTo>
                      <a:lnTo>
                        <a:pt x="490429" y="387770"/>
                      </a:lnTo>
                      <a:lnTo>
                        <a:pt x="489100" y="384487"/>
                      </a:lnTo>
                      <a:lnTo>
                        <a:pt x="488527" y="383072"/>
                      </a:lnTo>
                      <a:lnTo>
                        <a:pt x="487747" y="381302"/>
                      </a:lnTo>
                      <a:lnTo>
                        <a:pt x="485211" y="375518"/>
                      </a:lnTo>
                      <a:lnTo>
                        <a:pt x="485016" y="375042"/>
                      </a:lnTo>
                      <a:lnTo>
                        <a:pt x="484419" y="373676"/>
                      </a:lnTo>
                      <a:lnTo>
                        <a:pt x="483614" y="371870"/>
                      </a:lnTo>
                      <a:lnTo>
                        <a:pt x="482383" y="369575"/>
                      </a:lnTo>
                      <a:lnTo>
                        <a:pt x="474995" y="355810"/>
                      </a:lnTo>
                      <a:lnTo>
                        <a:pt x="473606" y="353224"/>
                      </a:lnTo>
                      <a:lnTo>
                        <a:pt x="472448" y="351064"/>
                      </a:lnTo>
                      <a:lnTo>
                        <a:pt x="469570" y="345682"/>
                      </a:lnTo>
                      <a:lnTo>
                        <a:pt x="468363" y="343437"/>
                      </a:lnTo>
                      <a:lnTo>
                        <a:pt x="467230" y="341716"/>
                      </a:lnTo>
                      <a:lnTo>
                        <a:pt x="465645" y="339178"/>
                      </a:lnTo>
                      <a:lnTo>
                        <a:pt x="464523" y="336554"/>
                      </a:lnTo>
                      <a:lnTo>
                        <a:pt x="464219" y="335847"/>
                      </a:lnTo>
                      <a:lnTo>
                        <a:pt x="464072" y="334858"/>
                      </a:lnTo>
                      <a:lnTo>
                        <a:pt x="463950" y="334053"/>
                      </a:lnTo>
                      <a:lnTo>
                        <a:pt x="463719" y="332588"/>
                      </a:lnTo>
                      <a:lnTo>
                        <a:pt x="463670" y="331197"/>
                      </a:lnTo>
                      <a:lnTo>
                        <a:pt x="463585" y="328659"/>
                      </a:lnTo>
                      <a:lnTo>
                        <a:pt x="463548" y="327402"/>
                      </a:lnTo>
                      <a:lnTo>
                        <a:pt x="463487" y="325560"/>
                      </a:lnTo>
                      <a:lnTo>
                        <a:pt x="463621" y="323461"/>
                      </a:lnTo>
                      <a:lnTo>
                        <a:pt x="463767" y="321362"/>
                      </a:lnTo>
                      <a:lnTo>
                        <a:pt x="464036" y="317494"/>
                      </a:lnTo>
                      <a:lnTo>
                        <a:pt x="464231" y="311173"/>
                      </a:lnTo>
                      <a:lnTo>
                        <a:pt x="464304" y="309049"/>
                      </a:lnTo>
                      <a:lnTo>
                        <a:pt x="464499" y="307597"/>
                      </a:lnTo>
                      <a:lnTo>
                        <a:pt x="465145" y="302936"/>
                      </a:lnTo>
                      <a:lnTo>
                        <a:pt x="465450" y="300751"/>
                      </a:lnTo>
                      <a:lnTo>
                        <a:pt x="466547" y="298555"/>
                      </a:lnTo>
                      <a:lnTo>
                        <a:pt x="468083" y="295468"/>
                      </a:lnTo>
                      <a:lnTo>
                        <a:pt x="468498" y="294137"/>
                      </a:lnTo>
                      <a:lnTo>
                        <a:pt x="468815" y="293112"/>
                      </a:lnTo>
                      <a:lnTo>
                        <a:pt x="469132" y="292075"/>
                      </a:lnTo>
                      <a:lnTo>
                        <a:pt x="470887" y="286389"/>
                      </a:lnTo>
                      <a:lnTo>
                        <a:pt x="471667" y="284387"/>
                      </a:lnTo>
                      <a:lnTo>
                        <a:pt x="472399" y="282520"/>
                      </a:lnTo>
                      <a:lnTo>
                        <a:pt x="473313" y="280190"/>
                      </a:lnTo>
                      <a:lnTo>
                        <a:pt x="474142" y="277724"/>
                      </a:lnTo>
                      <a:lnTo>
                        <a:pt x="474630" y="276297"/>
                      </a:lnTo>
                      <a:lnTo>
                        <a:pt x="474630" y="274784"/>
                      </a:lnTo>
                      <a:lnTo>
                        <a:pt x="474154" y="270647"/>
                      </a:lnTo>
                      <a:lnTo>
                        <a:pt x="474020" y="269536"/>
                      </a:lnTo>
                      <a:lnTo>
                        <a:pt x="473045" y="268280"/>
                      </a:lnTo>
                      <a:lnTo>
                        <a:pt x="471679" y="267450"/>
                      </a:lnTo>
                      <a:lnTo>
                        <a:pt x="470326" y="267279"/>
                      </a:lnTo>
                      <a:lnTo>
                        <a:pt x="469144" y="267303"/>
                      </a:lnTo>
                      <a:lnTo>
                        <a:pt x="468278" y="267340"/>
                      </a:lnTo>
                      <a:lnTo>
                        <a:pt x="467364" y="267694"/>
                      </a:lnTo>
                      <a:lnTo>
                        <a:pt x="464401" y="269158"/>
                      </a:lnTo>
                      <a:lnTo>
                        <a:pt x="463950" y="269378"/>
                      </a:lnTo>
                      <a:lnTo>
                        <a:pt x="462646" y="270305"/>
                      </a:lnTo>
                      <a:lnTo>
                        <a:pt x="461793" y="270879"/>
                      </a:lnTo>
                      <a:lnTo>
                        <a:pt x="461122" y="271379"/>
                      </a:lnTo>
                      <a:lnTo>
                        <a:pt x="460208" y="272014"/>
                      </a:lnTo>
                      <a:lnTo>
                        <a:pt x="459452" y="272550"/>
                      </a:lnTo>
                      <a:lnTo>
                        <a:pt x="458916" y="272892"/>
                      </a:lnTo>
                      <a:lnTo>
                        <a:pt x="457623" y="273710"/>
                      </a:lnTo>
                      <a:lnTo>
                        <a:pt x="456441" y="274442"/>
                      </a:lnTo>
                      <a:lnTo>
                        <a:pt x="455148" y="274967"/>
                      </a:lnTo>
                      <a:lnTo>
                        <a:pt x="453003" y="275821"/>
                      </a:lnTo>
                      <a:lnTo>
                        <a:pt x="452149" y="276175"/>
                      </a:lnTo>
                      <a:lnTo>
                        <a:pt x="450589" y="276614"/>
                      </a:lnTo>
                      <a:lnTo>
                        <a:pt x="446456" y="277798"/>
                      </a:lnTo>
                      <a:lnTo>
                        <a:pt x="445615" y="278042"/>
                      </a:lnTo>
                      <a:lnTo>
                        <a:pt x="443518" y="278652"/>
                      </a:lnTo>
                      <a:lnTo>
                        <a:pt x="440300" y="279445"/>
                      </a:lnTo>
                      <a:lnTo>
                        <a:pt x="438849" y="279799"/>
                      </a:lnTo>
                      <a:lnTo>
                        <a:pt x="437447" y="280153"/>
                      </a:lnTo>
                      <a:lnTo>
                        <a:pt x="435619" y="280751"/>
                      </a:lnTo>
                      <a:lnTo>
                        <a:pt x="434717" y="281056"/>
                      </a:lnTo>
                      <a:lnTo>
                        <a:pt x="433083" y="281605"/>
                      </a:lnTo>
                      <a:lnTo>
                        <a:pt x="430694" y="282435"/>
                      </a:lnTo>
                      <a:lnTo>
                        <a:pt x="428767" y="283106"/>
                      </a:lnTo>
                      <a:lnTo>
                        <a:pt x="427402" y="283179"/>
                      </a:lnTo>
                      <a:lnTo>
                        <a:pt x="424659" y="283313"/>
                      </a:lnTo>
                      <a:lnTo>
                        <a:pt x="423757" y="283362"/>
                      </a:lnTo>
                      <a:lnTo>
                        <a:pt x="422136" y="283130"/>
                      </a:lnTo>
                      <a:lnTo>
                        <a:pt x="420014" y="282838"/>
                      </a:lnTo>
                      <a:lnTo>
                        <a:pt x="416650" y="281922"/>
                      </a:lnTo>
                      <a:lnTo>
                        <a:pt x="415272" y="281544"/>
                      </a:lnTo>
                      <a:lnTo>
                        <a:pt x="413504" y="281312"/>
                      </a:lnTo>
                      <a:lnTo>
                        <a:pt x="411749" y="281092"/>
                      </a:lnTo>
                      <a:lnTo>
                        <a:pt x="410322" y="281044"/>
                      </a:lnTo>
                      <a:lnTo>
                        <a:pt x="406031" y="280885"/>
                      </a:lnTo>
                      <a:lnTo>
                        <a:pt x="404605" y="280824"/>
                      </a:lnTo>
                      <a:lnTo>
                        <a:pt x="403252" y="280836"/>
                      </a:lnTo>
                      <a:lnTo>
                        <a:pt x="399546" y="280836"/>
                      </a:lnTo>
                      <a:lnTo>
                        <a:pt x="398131" y="280824"/>
                      </a:lnTo>
                      <a:lnTo>
                        <a:pt x="393877" y="280800"/>
                      </a:lnTo>
                      <a:lnTo>
                        <a:pt x="391524" y="280775"/>
                      </a:lnTo>
                      <a:lnTo>
                        <a:pt x="390110" y="280763"/>
                      </a:lnTo>
                      <a:lnTo>
                        <a:pt x="389537" y="280751"/>
                      </a:lnTo>
                      <a:lnTo>
                        <a:pt x="386733" y="280702"/>
                      </a:lnTo>
                      <a:lnTo>
                        <a:pt x="385429" y="280665"/>
                      </a:lnTo>
                      <a:lnTo>
                        <a:pt x="384002" y="280641"/>
                      </a:lnTo>
                      <a:lnTo>
                        <a:pt x="382466" y="280604"/>
                      </a:lnTo>
                      <a:lnTo>
                        <a:pt x="380625" y="280702"/>
                      </a:lnTo>
                      <a:lnTo>
                        <a:pt x="375091" y="280970"/>
                      </a:lnTo>
                      <a:lnTo>
                        <a:pt x="372652" y="281092"/>
                      </a:lnTo>
                      <a:lnTo>
                        <a:pt x="370702" y="281190"/>
                      </a:lnTo>
                      <a:lnTo>
                        <a:pt x="368276" y="281324"/>
                      </a:lnTo>
                      <a:lnTo>
                        <a:pt x="363936" y="282081"/>
                      </a:lnTo>
                      <a:lnTo>
                        <a:pt x="362034" y="282410"/>
                      </a:lnTo>
                      <a:lnTo>
                        <a:pt x="360632" y="282435"/>
                      </a:lnTo>
                      <a:lnTo>
                        <a:pt x="356902" y="282520"/>
                      </a:lnTo>
                      <a:lnTo>
                        <a:pt x="355500" y="282557"/>
                      </a:lnTo>
                      <a:lnTo>
                        <a:pt x="354134" y="282288"/>
                      </a:lnTo>
                      <a:lnTo>
                        <a:pt x="351952" y="281861"/>
                      </a:lnTo>
                      <a:lnTo>
                        <a:pt x="350733" y="281617"/>
                      </a:lnTo>
                      <a:lnTo>
                        <a:pt x="349258" y="281080"/>
                      </a:lnTo>
                      <a:lnTo>
                        <a:pt x="346735" y="280153"/>
                      </a:lnTo>
                      <a:lnTo>
                        <a:pt x="345284" y="279628"/>
                      </a:lnTo>
                      <a:lnTo>
                        <a:pt x="344114" y="279152"/>
                      </a:lnTo>
                      <a:lnTo>
                        <a:pt x="343236" y="278798"/>
                      </a:lnTo>
                      <a:lnTo>
                        <a:pt x="339713" y="277371"/>
                      </a:lnTo>
                      <a:lnTo>
                        <a:pt x="337067" y="276297"/>
                      </a:lnTo>
                      <a:lnTo>
                        <a:pt x="336177" y="275857"/>
                      </a:lnTo>
                      <a:lnTo>
                        <a:pt x="335287" y="275406"/>
                      </a:lnTo>
                      <a:lnTo>
                        <a:pt x="333666" y="274588"/>
                      </a:lnTo>
                      <a:lnTo>
                        <a:pt x="330704" y="273100"/>
                      </a:lnTo>
                      <a:lnTo>
                        <a:pt x="325803" y="271086"/>
                      </a:lnTo>
                      <a:lnTo>
                        <a:pt x="325144" y="270866"/>
                      </a:lnTo>
                      <a:lnTo>
                        <a:pt x="322804" y="270464"/>
                      </a:lnTo>
                      <a:lnTo>
                        <a:pt x="321780" y="270293"/>
                      </a:lnTo>
                      <a:lnTo>
                        <a:pt x="319268" y="270854"/>
                      </a:lnTo>
                      <a:lnTo>
                        <a:pt x="318049" y="271794"/>
                      </a:lnTo>
                      <a:lnTo>
                        <a:pt x="317367" y="272331"/>
                      </a:lnTo>
                      <a:lnTo>
                        <a:pt x="316452" y="273039"/>
                      </a:lnTo>
                      <a:lnTo>
                        <a:pt x="314112" y="274161"/>
                      </a:lnTo>
                      <a:lnTo>
                        <a:pt x="312198" y="275101"/>
                      </a:lnTo>
                      <a:lnTo>
                        <a:pt x="309333" y="275223"/>
                      </a:lnTo>
                      <a:lnTo>
                        <a:pt x="308150" y="274930"/>
                      </a:lnTo>
                      <a:lnTo>
                        <a:pt x="305773" y="274356"/>
                      </a:lnTo>
                      <a:lnTo>
                        <a:pt x="302226" y="271159"/>
                      </a:lnTo>
                      <a:lnTo>
                        <a:pt x="301457" y="270476"/>
                      </a:lnTo>
                      <a:lnTo>
                        <a:pt x="300738" y="269390"/>
                      </a:lnTo>
                      <a:lnTo>
                        <a:pt x="300190" y="268572"/>
                      </a:lnTo>
                      <a:lnTo>
                        <a:pt x="298824" y="266510"/>
                      </a:lnTo>
                      <a:lnTo>
                        <a:pt x="298044" y="265326"/>
                      </a:lnTo>
                      <a:lnTo>
                        <a:pt x="296935" y="264082"/>
                      </a:lnTo>
                      <a:lnTo>
                        <a:pt x="294740" y="261592"/>
                      </a:lnTo>
                      <a:lnTo>
                        <a:pt x="294179" y="260946"/>
                      </a:lnTo>
                      <a:lnTo>
                        <a:pt x="291217" y="257602"/>
                      </a:lnTo>
                      <a:lnTo>
                        <a:pt x="289827" y="256028"/>
                      </a:lnTo>
                      <a:lnTo>
                        <a:pt x="288486" y="254515"/>
                      </a:lnTo>
                      <a:lnTo>
                        <a:pt x="287340" y="253380"/>
                      </a:lnTo>
                      <a:lnTo>
                        <a:pt x="286463" y="252513"/>
                      </a:lnTo>
                      <a:lnTo>
                        <a:pt x="278916" y="245106"/>
                      </a:lnTo>
                      <a:lnTo>
                        <a:pt x="277844" y="244057"/>
                      </a:lnTo>
                      <a:lnTo>
                        <a:pt x="276929" y="243239"/>
                      </a:lnTo>
                      <a:lnTo>
                        <a:pt x="276149" y="242532"/>
                      </a:lnTo>
                      <a:lnTo>
                        <a:pt x="272419" y="239517"/>
                      </a:lnTo>
                      <a:lnTo>
                        <a:pt x="270944" y="238309"/>
                      </a:lnTo>
                      <a:lnTo>
                        <a:pt x="268591" y="238468"/>
                      </a:lnTo>
                      <a:lnTo>
                        <a:pt x="268127" y="238505"/>
                      </a:lnTo>
                      <a:lnTo>
                        <a:pt x="267140" y="238566"/>
                      </a:lnTo>
                      <a:lnTo>
                        <a:pt x="266299" y="238834"/>
                      </a:lnTo>
                      <a:lnTo>
                        <a:pt x="264238" y="239481"/>
                      </a:lnTo>
                      <a:lnTo>
                        <a:pt x="260898" y="239725"/>
                      </a:lnTo>
                      <a:lnTo>
                        <a:pt x="259557" y="239530"/>
                      </a:lnTo>
                      <a:lnTo>
                        <a:pt x="255693" y="238981"/>
                      </a:lnTo>
                      <a:lnTo>
                        <a:pt x="251950" y="236577"/>
                      </a:lnTo>
                      <a:lnTo>
                        <a:pt x="251097" y="236040"/>
                      </a:lnTo>
                      <a:lnTo>
                        <a:pt x="250646" y="235747"/>
                      </a:lnTo>
                      <a:lnTo>
                        <a:pt x="248341" y="234209"/>
                      </a:lnTo>
                      <a:lnTo>
                        <a:pt x="247183" y="233440"/>
                      </a:lnTo>
                      <a:lnTo>
                        <a:pt x="246062" y="232464"/>
                      </a:lnTo>
                      <a:lnTo>
                        <a:pt x="244575" y="231183"/>
                      </a:lnTo>
                      <a:lnTo>
                        <a:pt x="242709" y="229560"/>
                      </a:lnTo>
                      <a:lnTo>
                        <a:pt x="242344" y="229243"/>
                      </a:lnTo>
                      <a:lnTo>
                        <a:pt x="239320" y="226558"/>
                      </a:lnTo>
                      <a:lnTo>
                        <a:pt x="238942" y="226228"/>
                      </a:lnTo>
                      <a:lnTo>
                        <a:pt x="238247" y="225606"/>
                      </a:lnTo>
                      <a:lnTo>
                        <a:pt x="237211" y="224691"/>
                      </a:lnTo>
                      <a:lnTo>
                        <a:pt x="236004" y="223886"/>
                      </a:lnTo>
                      <a:lnTo>
                        <a:pt x="233603" y="222287"/>
                      </a:lnTo>
                      <a:lnTo>
                        <a:pt x="232396" y="221482"/>
                      </a:lnTo>
                      <a:lnTo>
                        <a:pt x="231067" y="220823"/>
                      </a:lnTo>
                      <a:lnTo>
                        <a:pt x="226166" y="218382"/>
                      </a:lnTo>
                      <a:lnTo>
                        <a:pt x="225447" y="218028"/>
                      </a:lnTo>
                      <a:lnTo>
                        <a:pt x="223435" y="217027"/>
                      </a:lnTo>
                      <a:lnTo>
                        <a:pt x="222728" y="216674"/>
                      </a:lnTo>
                      <a:lnTo>
                        <a:pt x="221009" y="215844"/>
                      </a:lnTo>
                      <a:lnTo>
                        <a:pt x="218010" y="214392"/>
                      </a:lnTo>
                      <a:lnTo>
                        <a:pt x="213573" y="212244"/>
                      </a:lnTo>
                      <a:lnTo>
                        <a:pt x="212232" y="211597"/>
                      </a:lnTo>
                      <a:lnTo>
                        <a:pt x="210903" y="210963"/>
                      </a:lnTo>
                      <a:lnTo>
                        <a:pt x="209355" y="210353"/>
                      </a:lnTo>
                      <a:lnTo>
                        <a:pt x="208904" y="210170"/>
                      </a:lnTo>
                      <a:lnTo>
                        <a:pt x="202126" y="207522"/>
                      </a:lnTo>
                      <a:lnTo>
                        <a:pt x="199870" y="206643"/>
                      </a:lnTo>
                      <a:lnTo>
                        <a:pt x="198017" y="206082"/>
                      </a:lnTo>
                      <a:lnTo>
                        <a:pt x="192019" y="204288"/>
                      </a:lnTo>
                      <a:lnTo>
                        <a:pt x="190934" y="203958"/>
                      </a:lnTo>
                      <a:lnTo>
                        <a:pt x="189996" y="203678"/>
                      </a:lnTo>
                      <a:lnTo>
                        <a:pt x="188118" y="203104"/>
                      </a:lnTo>
                      <a:lnTo>
                        <a:pt x="179999" y="200639"/>
                      </a:lnTo>
                      <a:lnTo>
                        <a:pt x="175050" y="199138"/>
                      </a:lnTo>
                      <a:lnTo>
                        <a:pt x="173489" y="198674"/>
                      </a:lnTo>
                      <a:lnTo>
                        <a:pt x="171673" y="198040"/>
                      </a:lnTo>
                      <a:lnTo>
                        <a:pt x="166187" y="196161"/>
                      </a:lnTo>
                      <a:lnTo>
                        <a:pt x="164578" y="195612"/>
                      </a:lnTo>
                      <a:lnTo>
                        <a:pt x="161152" y="194428"/>
                      </a:lnTo>
                      <a:lnTo>
                        <a:pt x="160055" y="194050"/>
                      </a:lnTo>
                      <a:lnTo>
                        <a:pt x="159153" y="193708"/>
                      </a:lnTo>
                      <a:lnTo>
                        <a:pt x="150144" y="190218"/>
                      </a:lnTo>
                      <a:lnTo>
                        <a:pt x="148802" y="189693"/>
                      </a:lnTo>
                      <a:lnTo>
                        <a:pt x="146998" y="188998"/>
                      </a:lnTo>
                      <a:lnTo>
                        <a:pt x="145694" y="188351"/>
                      </a:lnTo>
                      <a:lnTo>
                        <a:pt x="144389" y="187692"/>
                      </a:lnTo>
                      <a:lnTo>
                        <a:pt x="138550" y="184775"/>
                      </a:lnTo>
                      <a:lnTo>
                        <a:pt x="136563" y="183787"/>
                      </a:lnTo>
                      <a:lnTo>
                        <a:pt x="135076" y="182628"/>
                      </a:lnTo>
                      <a:lnTo>
                        <a:pt x="134685" y="182310"/>
                      </a:lnTo>
                      <a:lnTo>
                        <a:pt x="130284" y="178845"/>
                      </a:lnTo>
                      <a:lnTo>
                        <a:pt x="128688" y="177588"/>
                      </a:lnTo>
                      <a:lnTo>
                        <a:pt x="127432" y="176807"/>
                      </a:lnTo>
                      <a:lnTo>
                        <a:pt x="122848" y="173915"/>
                      </a:lnTo>
                      <a:lnTo>
                        <a:pt x="121592" y="173122"/>
                      </a:lnTo>
                      <a:lnTo>
                        <a:pt x="120093" y="172634"/>
                      </a:lnTo>
                      <a:lnTo>
                        <a:pt x="116972" y="171609"/>
                      </a:lnTo>
                      <a:lnTo>
                        <a:pt x="115948" y="171279"/>
                      </a:lnTo>
                      <a:lnTo>
                        <a:pt x="114656" y="171120"/>
                      </a:lnTo>
                      <a:lnTo>
                        <a:pt x="112498" y="170852"/>
                      </a:lnTo>
                      <a:lnTo>
                        <a:pt x="111096" y="170669"/>
                      </a:lnTo>
                      <a:lnTo>
                        <a:pt x="109682" y="170498"/>
                      </a:lnTo>
                      <a:lnTo>
                        <a:pt x="107890" y="170681"/>
                      </a:lnTo>
                      <a:lnTo>
                        <a:pt x="104732" y="171011"/>
                      </a:lnTo>
                      <a:lnTo>
                        <a:pt x="101916" y="170742"/>
                      </a:lnTo>
                      <a:lnTo>
                        <a:pt x="99746" y="170523"/>
                      </a:lnTo>
                      <a:lnTo>
                        <a:pt x="98881" y="170571"/>
                      </a:lnTo>
                      <a:lnTo>
                        <a:pt x="97954" y="170620"/>
                      </a:lnTo>
                      <a:lnTo>
                        <a:pt x="94553" y="170803"/>
                      </a:lnTo>
                      <a:lnTo>
                        <a:pt x="93346" y="170864"/>
                      </a:lnTo>
                      <a:lnTo>
                        <a:pt x="92456" y="171011"/>
                      </a:lnTo>
                      <a:lnTo>
                        <a:pt x="88153" y="171706"/>
                      </a:lnTo>
                      <a:lnTo>
                        <a:pt x="86263" y="172024"/>
                      </a:lnTo>
                      <a:lnTo>
                        <a:pt x="84313" y="173378"/>
                      </a:lnTo>
                      <a:lnTo>
                        <a:pt x="82423" y="174708"/>
                      </a:lnTo>
                      <a:lnTo>
                        <a:pt x="80558" y="175257"/>
                      </a:lnTo>
                      <a:lnTo>
                        <a:pt x="79168" y="175660"/>
                      </a:lnTo>
                      <a:lnTo>
                        <a:pt x="77766" y="176075"/>
                      </a:lnTo>
                      <a:lnTo>
                        <a:pt x="76547" y="175928"/>
                      </a:lnTo>
                      <a:lnTo>
                        <a:pt x="71622" y="175318"/>
                      </a:lnTo>
                      <a:lnTo>
                        <a:pt x="63929" y="172316"/>
                      </a:lnTo>
                      <a:lnTo>
                        <a:pt x="62405" y="171718"/>
                      </a:lnTo>
                      <a:lnTo>
                        <a:pt x="60808" y="170718"/>
                      </a:lnTo>
                      <a:lnTo>
                        <a:pt x="59309" y="169766"/>
                      </a:lnTo>
                      <a:lnTo>
                        <a:pt x="57346" y="168533"/>
                      </a:lnTo>
                      <a:lnTo>
                        <a:pt x="55005" y="167057"/>
                      </a:lnTo>
                      <a:lnTo>
                        <a:pt x="53228" y="165226"/>
                      </a:lnTo>
                      <a:lnTo>
                        <a:pt x="51680" y="163628"/>
                      </a:lnTo>
                      <a:lnTo>
                        <a:pt x="49517" y="163567"/>
                      </a:lnTo>
                      <a:lnTo>
                        <a:pt x="45506" y="163433"/>
                      </a:lnTo>
                      <a:lnTo>
                        <a:pt x="42218" y="163030"/>
                      </a:lnTo>
                      <a:lnTo>
                        <a:pt x="40336" y="162786"/>
                      </a:lnTo>
                      <a:lnTo>
                        <a:pt x="38924" y="162615"/>
                      </a:lnTo>
                      <a:lnTo>
                        <a:pt x="37664" y="162408"/>
                      </a:lnTo>
                      <a:lnTo>
                        <a:pt x="32668" y="161566"/>
                      </a:lnTo>
                      <a:lnTo>
                        <a:pt x="31415" y="161358"/>
                      </a:lnTo>
                      <a:lnTo>
                        <a:pt x="30346" y="160760"/>
                      </a:lnTo>
                      <a:lnTo>
                        <a:pt x="29225" y="160150"/>
                      </a:lnTo>
                      <a:lnTo>
                        <a:pt x="28363" y="159674"/>
                      </a:lnTo>
                      <a:lnTo>
                        <a:pt x="27380" y="158649"/>
                      </a:lnTo>
                      <a:lnTo>
                        <a:pt x="26054" y="157270"/>
                      </a:lnTo>
                      <a:lnTo>
                        <a:pt x="25655" y="155611"/>
                      </a:lnTo>
                      <a:lnTo>
                        <a:pt x="24962" y="152731"/>
                      </a:lnTo>
                      <a:lnTo>
                        <a:pt x="24765" y="151901"/>
                      </a:lnTo>
                      <a:lnTo>
                        <a:pt x="23817" y="147557"/>
                      </a:lnTo>
                      <a:lnTo>
                        <a:pt x="23415" y="145714"/>
                      </a:lnTo>
                      <a:lnTo>
                        <a:pt x="23510" y="143725"/>
                      </a:lnTo>
                      <a:lnTo>
                        <a:pt x="23675" y="140235"/>
                      </a:lnTo>
                      <a:lnTo>
                        <a:pt x="23714" y="139405"/>
                      </a:lnTo>
                      <a:lnTo>
                        <a:pt x="23706" y="137526"/>
                      </a:lnTo>
                      <a:lnTo>
                        <a:pt x="23699" y="135537"/>
                      </a:lnTo>
                      <a:lnTo>
                        <a:pt x="23689" y="133060"/>
                      </a:lnTo>
                      <a:lnTo>
                        <a:pt x="24011" y="130412"/>
                      </a:lnTo>
                      <a:lnTo>
                        <a:pt x="24200" y="128862"/>
                      </a:lnTo>
                      <a:lnTo>
                        <a:pt x="24954" y="122651"/>
                      </a:lnTo>
                      <a:lnTo>
                        <a:pt x="25205" y="120588"/>
                      </a:lnTo>
                      <a:lnTo>
                        <a:pt x="24816" y="119063"/>
                      </a:lnTo>
                      <a:lnTo>
                        <a:pt x="23672" y="114536"/>
                      </a:lnTo>
                      <a:lnTo>
                        <a:pt x="23290" y="113035"/>
                      </a:lnTo>
                      <a:lnTo>
                        <a:pt x="22222" y="111912"/>
                      </a:lnTo>
                      <a:lnTo>
                        <a:pt x="21035" y="110680"/>
                      </a:lnTo>
                      <a:lnTo>
                        <a:pt x="19754" y="109337"/>
                      </a:lnTo>
                      <a:lnTo>
                        <a:pt x="17621" y="108886"/>
                      </a:lnTo>
                      <a:lnTo>
                        <a:pt x="16099" y="108556"/>
                      </a:lnTo>
                      <a:lnTo>
                        <a:pt x="14877" y="107885"/>
                      </a:lnTo>
                      <a:lnTo>
                        <a:pt x="14294" y="107568"/>
                      </a:lnTo>
                      <a:lnTo>
                        <a:pt x="12128" y="106384"/>
                      </a:lnTo>
                      <a:lnTo>
                        <a:pt x="12012" y="103712"/>
                      </a:lnTo>
                      <a:lnTo>
                        <a:pt x="11989" y="103187"/>
                      </a:lnTo>
                      <a:lnTo>
                        <a:pt x="11918" y="101528"/>
                      </a:lnTo>
                      <a:lnTo>
                        <a:pt x="12274" y="99807"/>
                      </a:lnTo>
                      <a:lnTo>
                        <a:pt x="12516" y="98636"/>
                      </a:lnTo>
                      <a:lnTo>
                        <a:pt x="12737" y="97562"/>
                      </a:lnTo>
                      <a:lnTo>
                        <a:pt x="11601" y="94242"/>
                      </a:lnTo>
                      <a:lnTo>
                        <a:pt x="9771" y="92681"/>
                      </a:lnTo>
                      <a:lnTo>
                        <a:pt x="6794" y="90130"/>
                      </a:lnTo>
                      <a:lnTo>
                        <a:pt x="5868" y="88385"/>
                      </a:lnTo>
                      <a:lnTo>
                        <a:pt x="5190" y="87116"/>
                      </a:lnTo>
                      <a:lnTo>
                        <a:pt x="4497" y="85798"/>
                      </a:lnTo>
                      <a:lnTo>
                        <a:pt x="4167" y="84566"/>
                      </a:lnTo>
                      <a:lnTo>
                        <a:pt x="3055" y="80380"/>
                      </a:lnTo>
                      <a:lnTo>
                        <a:pt x="2660" y="78903"/>
                      </a:lnTo>
                      <a:lnTo>
                        <a:pt x="2600" y="76853"/>
                      </a:lnTo>
                      <a:lnTo>
                        <a:pt x="2536" y="74657"/>
                      </a:lnTo>
                      <a:lnTo>
                        <a:pt x="2032" y="69239"/>
                      </a:lnTo>
                      <a:lnTo>
                        <a:pt x="1126" y="59477"/>
                      </a:lnTo>
                      <a:lnTo>
                        <a:pt x="920" y="57268"/>
                      </a:lnTo>
                      <a:lnTo>
                        <a:pt x="745" y="53937"/>
                      </a:lnTo>
                      <a:lnTo>
                        <a:pt x="85" y="41343"/>
                      </a:lnTo>
                      <a:lnTo>
                        <a:pt x="0" y="39696"/>
                      </a:lnTo>
                      <a:lnTo>
                        <a:pt x="149" y="37841"/>
                      </a:lnTo>
                      <a:lnTo>
                        <a:pt x="599" y="32289"/>
                      </a:lnTo>
                      <a:lnTo>
                        <a:pt x="972" y="29287"/>
                      </a:lnTo>
                      <a:lnTo>
                        <a:pt x="1157" y="27798"/>
                      </a:lnTo>
                      <a:lnTo>
                        <a:pt x="1731" y="26565"/>
                      </a:lnTo>
                      <a:lnTo>
                        <a:pt x="2783" y="24320"/>
                      </a:lnTo>
                      <a:lnTo>
                        <a:pt x="3393" y="23027"/>
                      </a:lnTo>
                      <a:lnTo>
                        <a:pt x="4358" y="22124"/>
                      </a:lnTo>
                      <a:lnTo>
                        <a:pt x="7023" y="19671"/>
                      </a:lnTo>
                      <a:lnTo>
                        <a:pt x="8273" y="18512"/>
                      </a:lnTo>
                      <a:lnTo>
                        <a:pt x="11439" y="17645"/>
                      </a:lnTo>
                      <a:lnTo>
                        <a:pt x="12583" y="17340"/>
                      </a:lnTo>
                      <a:lnTo>
                        <a:pt x="13035" y="17169"/>
                      </a:lnTo>
                      <a:lnTo>
                        <a:pt x="14527" y="16620"/>
                      </a:lnTo>
                      <a:lnTo>
                        <a:pt x="16521" y="15876"/>
                      </a:lnTo>
                      <a:lnTo>
                        <a:pt x="16995" y="14192"/>
                      </a:lnTo>
                      <a:lnTo>
                        <a:pt x="17926" y="10897"/>
                      </a:lnTo>
                      <a:lnTo>
                        <a:pt x="18221" y="9848"/>
                      </a:lnTo>
                      <a:lnTo>
                        <a:pt x="18072" y="8664"/>
                      </a:lnTo>
                      <a:lnTo>
                        <a:pt x="17579" y="4722"/>
                      </a:lnTo>
                      <a:lnTo>
                        <a:pt x="17404" y="3319"/>
                      </a:lnTo>
                      <a:lnTo>
                        <a:pt x="16243" y="1501"/>
                      </a:lnTo>
                      <a:lnTo>
                        <a:pt x="15200" y="0"/>
                      </a:lnTo>
                      <a:lnTo>
                        <a:pt x="18930" y="98"/>
                      </a:lnTo>
                      <a:lnTo>
                        <a:pt x="21549" y="403"/>
                      </a:lnTo>
                      <a:lnTo>
                        <a:pt x="22838" y="561"/>
                      </a:lnTo>
                      <a:lnTo>
                        <a:pt x="23943" y="1550"/>
                      </a:lnTo>
                      <a:lnTo>
                        <a:pt x="25735" y="3173"/>
                      </a:lnTo>
                      <a:lnTo>
                        <a:pt x="26841" y="4161"/>
                      </a:lnTo>
                      <a:lnTo>
                        <a:pt x="27267" y="5210"/>
                      </a:lnTo>
                      <a:lnTo>
                        <a:pt x="27658" y="6175"/>
                      </a:lnTo>
                      <a:lnTo>
                        <a:pt x="28640" y="8578"/>
                      </a:lnTo>
                      <a:lnTo>
                        <a:pt x="29284" y="9811"/>
                      </a:lnTo>
                      <a:lnTo>
                        <a:pt x="30955" y="12984"/>
                      </a:lnTo>
                      <a:lnTo>
                        <a:pt x="31416" y="13850"/>
                      </a:lnTo>
                      <a:lnTo>
                        <a:pt x="31877" y="14729"/>
                      </a:lnTo>
                      <a:lnTo>
                        <a:pt x="34592" y="15900"/>
                      </a:lnTo>
                      <a:lnTo>
                        <a:pt x="35415" y="16059"/>
                      </a:lnTo>
                      <a:lnTo>
                        <a:pt x="36695" y="16303"/>
                      </a:lnTo>
                      <a:lnTo>
                        <a:pt x="41302" y="17181"/>
                      </a:lnTo>
                      <a:lnTo>
                        <a:pt x="42985" y="18011"/>
                      </a:lnTo>
                      <a:lnTo>
                        <a:pt x="46664" y="19830"/>
                      </a:lnTo>
                      <a:lnTo>
                        <a:pt x="47610" y="20293"/>
                      </a:lnTo>
                      <a:lnTo>
                        <a:pt x="48695" y="20989"/>
                      </a:lnTo>
                      <a:lnTo>
                        <a:pt x="49779" y="21684"/>
                      </a:lnTo>
                      <a:lnTo>
                        <a:pt x="51433" y="22746"/>
                      </a:lnTo>
                      <a:lnTo>
                        <a:pt x="52948" y="23710"/>
                      </a:lnTo>
                      <a:lnTo>
                        <a:pt x="54341" y="25028"/>
                      </a:lnTo>
                      <a:lnTo>
                        <a:pt x="55201" y="25833"/>
                      </a:lnTo>
                      <a:lnTo>
                        <a:pt x="56932" y="27469"/>
                      </a:lnTo>
                      <a:lnTo>
                        <a:pt x="59638" y="29433"/>
                      </a:lnTo>
                      <a:lnTo>
                        <a:pt x="60967" y="30397"/>
                      </a:lnTo>
                      <a:lnTo>
                        <a:pt x="62576" y="32350"/>
                      </a:lnTo>
                      <a:lnTo>
                        <a:pt x="63429" y="33448"/>
                      </a:lnTo>
                      <a:lnTo>
                        <a:pt x="65977" y="36731"/>
                      </a:lnTo>
                      <a:lnTo>
                        <a:pt x="67574" y="38781"/>
                      </a:lnTo>
                      <a:lnTo>
                        <a:pt x="68379" y="40330"/>
                      </a:lnTo>
                      <a:lnTo>
                        <a:pt x="69330" y="42173"/>
                      </a:lnTo>
                      <a:lnTo>
                        <a:pt x="71207" y="44028"/>
                      </a:lnTo>
                      <a:lnTo>
                        <a:pt x="73036" y="44430"/>
                      </a:lnTo>
                      <a:lnTo>
                        <a:pt x="73853" y="44613"/>
                      </a:lnTo>
                      <a:lnTo>
                        <a:pt x="80485" y="46407"/>
                      </a:lnTo>
                      <a:lnTo>
                        <a:pt x="81045" y="46554"/>
                      </a:lnTo>
                      <a:lnTo>
                        <a:pt x="82252" y="46883"/>
                      </a:lnTo>
                      <a:lnTo>
                        <a:pt x="84885" y="47408"/>
                      </a:lnTo>
                      <a:lnTo>
                        <a:pt x="95370" y="49482"/>
                      </a:lnTo>
                      <a:lnTo>
                        <a:pt x="101502" y="49739"/>
                      </a:lnTo>
                    </a:path>
                  </a:pathLst>
                </a:custGeom>
                <a:solidFill>
                  <a:srgbClr val="004D1F"/>
                </a:solidFill>
                <a:ln w="12177"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7D695582-AADB-6433-FA57-33B1AECBDDDA}"/>
                    </a:ext>
                  </a:extLst>
                </p:cNvPr>
                <p:cNvSpPr/>
                <p:nvPr/>
              </p:nvSpPr>
              <p:spPr>
                <a:xfrm>
                  <a:off x="8633793" y="820026"/>
                  <a:ext cx="430851" cy="448239"/>
                </a:xfrm>
                <a:custGeom>
                  <a:avLst/>
                  <a:gdLst>
                    <a:gd name="connsiteX0" fmla="*/ 396876 w 430851"/>
                    <a:gd name="connsiteY0" fmla="*/ 61983 h 448239"/>
                    <a:gd name="connsiteX1" fmla="*/ 397474 w 430851"/>
                    <a:gd name="connsiteY1" fmla="*/ 79606 h 448239"/>
                    <a:gd name="connsiteX2" fmla="*/ 398778 w 430851"/>
                    <a:gd name="connsiteY2" fmla="*/ 87099 h 448239"/>
                    <a:gd name="connsiteX3" fmla="*/ 402971 w 430851"/>
                    <a:gd name="connsiteY3" fmla="*/ 93283 h 448239"/>
                    <a:gd name="connsiteX4" fmla="*/ 407860 w 430851"/>
                    <a:gd name="connsiteY4" fmla="*/ 97049 h 448239"/>
                    <a:gd name="connsiteX5" fmla="*/ 413407 w 430851"/>
                    <a:gd name="connsiteY5" fmla="*/ 99055 h 448239"/>
                    <a:gd name="connsiteX6" fmla="*/ 420307 w 430851"/>
                    <a:gd name="connsiteY6" fmla="*/ 99086 h 448239"/>
                    <a:gd name="connsiteX7" fmla="*/ 425878 w 430851"/>
                    <a:gd name="connsiteY7" fmla="*/ 97570 h 448239"/>
                    <a:gd name="connsiteX8" fmla="*/ 430852 w 430851"/>
                    <a:gd name="connsiteY8" fmla="*/ 94262 h 448239"/>
                    <a:gd name="connsiteX9" fmla="*/ 430206 w 430851"/>
                    <a:gd name="connsiteY9" fmla="*/ 96416 h 448239"/>
                    <a:gd name="connsiteX10" fmla="*/ 429267 w 430851"/>
                    <a:gd name="connsiteY10" fmla="*/ 98361 h 448239"/>
                    <a:gd name="connsiteX11" fmla="*/ 427329 w 430851"/>
                    <a:gd name="connsiteY11" fmla="*/ 102727 h 448239"/>
                    <a:gd name="connsiteX12" fmla="*/ 426902 w 430851"/>
                    <a:gd name="connsiteY12" fmla="*/ 103696 h 448239"/>
                    <a:gd name="connsiteX13" fmla="*/ 426451 w 430851"/>
                    <a:gd name="connsiteY13" fmla="*/ 104699 h 448239"/>
                    <a:gd name="connsiteX14" fmla="*/ 424891 w 430851"/>
                    <a:gd name="connsiteY14" fmla="*/ 106586 h 448239"/>
                    <a:gd name="connsiteX15" fmla="*/ 423025 w 430851"/>
                    <a:gd name="connsiteY15" fmla="*/ 108849 h 448239"/>
                    <a:gd name="connsiteX16" fmla="*/ 421697 w 430851"/>
                    <a:gd name="connsiteY16" fmla="*/ 110874 h 448239"/>
                    <a:gd name="connsiteX17" fmla="*/ 420587 w 430851"/>
                    <a:gd name="connsiteY17" fmla="*/ 112580 h 448239"/>
                    <a:gd name="connsiteX18" fmla="*/ 419198 w 430851"/>
                    <a:gd name="connsiteY18" fmla="*/ 114712 h 448239"/>
                    <a:gd name="connsiteX19" fmla="*/ 417844 w 430851"/>
                    <a:gd name="connsiteY19" fmla="*/ 116113 h 448239"/>
                    <a:gd name="connsiteX20" fmla="*/ 416162 w 430851"/>
                    <a:gd name="connsiteY20" fmla="*/ 117859 h 448239"/>
                    <a:gd name="connsiteX21" fmla="*/ 415492 w 430851"/>
                    <a:gd name="connsiteY21" fmla="*/ 118559 h 448239"/>
                    <a:gd name="connsiteX22" fmla="*/ 414358 w 430851"/>
                    <a:gd name="connsiteY22" fmla="*/ 119606 h 448239"/>
                    <a:gd name="connsiteX23" fmla="*/ 409811 w 430851"/>
                    <a:gd name="connsiteY23" fmla="*/ 123839 h 448239"/>
                    <a:gd name="connsiteX24" fmla="*/ 408725 w 430851"/>
                    <a:gd name="connsiteY24" fmla="*/ 124844 h 448239"/>
                    <a:gd name="connsiteX25" fmla="*/ 408006 w 430851"/>
                    <a:gd name="connsiteY25" fmla="*/ 125544 h 448239"/>
                    <a:gd name="connsiteX26" fmla="*/ 405129 w 430851"/>
                    <a:gd name="connsiteY26" fmla="*/ 128345 h 448239"/>
                    <a:gd name="connsiteX27" fmla="*/ 402898 w 430851"/>
                    <a:gd name="connsiteY27" fmla="*/ 130516 h 448239"/>
                    <a:gd name="connsiteX28" fmla="*/ 402252 w 430851"/>
                    <a:gd name="connsiteY28" fmla="*/ 131145 h 448239"/>
                    <a:gd name="connsiteX29" fmla="*/ 401435 w 430851"/>
                    <a:gd name="connsiteY29" fmla="*/ 131991 h 448239"/>
                    <a:gd name="connsiteX30" fmla="*/ 399570 w 430851"/>
                    <a:gd name="connsiteY30" fmla="*/ 133930 h 448239"/>
                    <a:gd name="connsiteX31" fmla="*/ 398546 w 430851"/>
                    <a:gd name="connsiteY31" fmla="*/ 134993 h 448239"/>
                    <a:gd name="connsiteX32" fmla="*/ 397924 w 430851"/>
                    <a:gd name="connsiteY32" fmla="*/ 135827 h 448239"/>
                    <a:gd name="connsiteX33" fmla="*/ 394682 w 430851"/>
                    <a:gd name="connsiteY33" fmla="*/ 140120 h 448239"/>
                    <a:gd name="connsiteX34" fmla="*/ 393524 w 430851"/>
                    <a:gd name="connsiteY34" fmla="*/ 141659 h 448239"/>
                    <a:gd name="connsiteX35" fmla="*/ 392743 w 430851"/>
                    <a:gd name="connsiteY35" fmla="*/ 143480 h 448239"/>
                    <a:gd name="connsiteX36" fmla="*/ 391170 w 430851"/>
                    <a:gd name="connsiteY36" fmla="*/ 147124 h 448239"/>
                    <a:gd name="connsiteX37" fmla="*/ 390342 w 430851"/>
                    <a:gd name="connsiteY37" fmla="*/ 149050 h 448239"/>
                    <a:gd name="connsiteX38" fmla="*/ 389513 w 430851"/>
                    <a:gd name="connsiteY38" fmla="*/ 150978 h 448239"/>
                    <a:gd name="connsiteX39" fmla="*/ 388586 w 430851"/>
                    <a:gd name="connsiteY39" fmla="*/ 152833 h 448239"/>
                    <a:gd name="connsiteX40" fmla="*/ 386977 w 430851"/>
                    <a:gd name="connsiteY40" fmla="*/ 156077 h 448239"/>
                    <a:gd name="connsiteX41" fmla="*/ 386050 w 430851"/>
                    <a:gd name="connsiteY41" fmla="*/ 157932 h 448239"/>
                    <a:gd name="connsiteX42" fmla="*/ 385587 w 430851"/>
                    <a:gd name="connsiteY42" fmla="*/ 158858 h 448239"/>
                    <a:gd name="connsiteX43" fmla="*/ 384466 w 430851"/>
                    <a:gd name="connsiteY43" fmla="*/ 160857 h 448239"/>
                    <a:gd name="connsiteX44" fmla="*/ 382405 w 430851"/>
                    <a:gd name="connsiteY44" fmla="*/ 164514 h 448239"/>
                    <a:gd name="connsiteX45" fmla="*/ 381711 w 430851"/>
                    <a:gd name="connsiteY45" fmla="*/ 165762 h 448239"/>
                    <a:gd name="connsiteX46" fmla="*/ 381113 w 430851"/>
                    <a:gd name="connsiteY46" fmla="*/ 166828 h 448239"/>
                    <a:gd name="connsiteX47" fmla="*/ 380406 w 430851"/>
                    <a:gd name="connsiteY47" fmla="*/ 168089 h 448239"/>
                    <a:gd name="connsiteX48" fmla="*/ 379236 w 430851"/>
                    <a:gd name="connsiteY48" fmla="*/ 170487 h 448239"/>
                    <a:gd name="connsiteX49" fmla="*/ 379004 w 430851"/>
                    <a:gd name="connsiteY49" fmla="*/ 170968 h 448239"/>
                    <a:gd name="connsiteX50" fmla="*/ 376359 w 430851"/>
                    <a:gd name="connsiteY50" fmla="*/ 176413 h 448239"/>
                    <a:gd name="connsiteX51" fmla="*/ 376103 w 430851"/>
                    <a:gd name="connsiteY51" fmla="*/ 176934 h 448239"/>
                    <a:gd name="connsiteX52" fmla="*/ 375481 w 430851"/>
                    <a:gd name="connsiteY52" fmla="*/ 178226 h 448239"/>
                    <a:gd name="connsiteX53" fmla="*/ 375091 w 430851"/>
                    <a:gd name="connsiteY53" fmla="*/ 179123 h 448239"/>
                    <a:gd name="connsiteX54" fmla="*/ 372762 w 430851"/>
                    <a:gd name="connsiteY54" fmla="*/ 184602 h 448239"/>
                    <a:gd name="connsiteX55" fmla="*/ 372470 w 430851"/>
                    <a:gd name="connsiteY55" fmla="*/ 185288 h 448239"/>
                    <a:gd name="connsiteX56" fmla="*/ 372323 w 430851"/>
                    <a:gd name="connsiteY56" fmla="*/ 185825 h 448239"/>
                    <a:gd name="connsiteX57" fmla="*/ 371641 w 430851"/>
                    <a:gd name="connsiteY57" fmla="*/ 188331 h 448239"/>
                    <a:gd name="connsiteX58" fmla="*/ 371385 w 430851"/>
                    <a:gd name="connsiteY58" fmla="*/ 189275 h 448239"/>
                    <a:gd name="connsiteX59" fmla="*/ 371433 w 430851"/>
                    <a:gd name="connsiteY59" fmla="*/ 190239 h 448239"/>
                    <a:gd name="connsiteX60" fmla="*/ 371507 w 430851"/>
                    <a:gd name="connsiteY60" fmla="*/ 191701 h 448239"/>
                    <a:gd name="connsiteX61" fmla="*/ 371592 w 430851"/>
                    <a:gd name="connsiteY61" fmla="*/ 193618 h 448239"/>
                    <a:gd name="connsiteX62" fmla="*/ 373165 w 430851"/>
                    <a:gd name="connsiteY62" fmla="*/ 194466 h 448239"/>
                    <a:gd name="connsiteX63" fmla="*/ 373896 w 430851"/>
                    <a:gd name="connsiteY63" fmla="*/ 194867 h 448239"/>
                    <a:gd name="connsiteX64" fmla="*/ 375140 w 430851"/>
                    <a:gd name="connsiteY64" fmla="*/ 195536 h 448239"/>
                    <a:gd name="connsiteX65" fmla="*/ 377358 w 430851"/>
                    <a:gd name="connsiteY65" fmla="*/ 195086 h 448239"/>
                    <a:gd name="connsiteX66" fmla="*/ 381918 w 430851"/>
                    <a:gd name="connsiteY66" fmla="*/ 194161 h 448239"/>
                    <a:gd name="connsiteX67" fmla="*/ 383161 w 430851"/>
                    <a:gd name="connsiteY67" fmla="*/ 194412 h 448239"/>
                    <a:gd name="connsiteX68" fmla="*/ 386063 w 430851"/>
                    <a:gd name="connsiteY68" fmla="*/ 195002 h 448239"/>
                    <a:gd name="connsiteX69" fmla="*/ 387696 w 430851"/>
                    <a:gd name="connsiteY69" fmla="*/ 195330 h 448239"/>
                    <a:gd name="connsiteX70" fmla="*/ 388330 w 430851"/>
                    <a:gd name="connsiteY70" fmla="*/ 196734 h 448239"/>
                    <a:gd name="connsiteX71" fmla="*/ 389049 w 430851"/>
                    <a:gd name="connsiteY71" fmla="*/ 198312 h 448239"/>
                    <a:gd name="connsiteX72" fmla="*/ 389659 w 430851"/>
                    <a:gd name="connsiteY72" fmla="*/ 199621 h 448239"/>
                    <a:gd name="connsiteX73" fmla="*/ 388477 w 430851"/>
                    <a:gd name="connsiteY73" fmla="*/ 202592 h 448239"/>
                    <a:gd name="connsiteX74" fmla="*/ 387135 w 430851"/>
                    <a:gd name="connsiteY74" fmla="*/ 203509 h 448239"/>
                    <a:gd name="connsiteX75" fmla="*/ 386184 w 430851"/>
                    <a:gd name="connsiteY75" fmla="*/ 204163 h 448239"/>
                    <a:gd name="connsiteX76" fmla="*/ 385550 w 430851"/>
                    <a:gd name="connsiteY76" fmla="*/ 204555 h 448239"/>
                    <a:gd name="connsiteX77" fmla="*/ 381040 w 430851"/>
                    <a:gd name="connsiteY77" fmla="*/ 206614 h 448239"/>
                    <a:gd name="connsiteX78" fmla="*/ 380065 w 430851"/>
                    <a:gd name="connsiteY78" fmla="*/ 207058 h 448239"/>
                    <a:gd name="connsiteX79" fmla="*/ 377456 w 430851"/>
                    <a:gd name="connsiteY79" fmla="*/ 208358 h 448239"/>
                    <a:gd name="connsiteX80" fmla="*/ 373762 w 430851"/>
                    <a:gd name="connsiteY80" fmla="*/ 210192 h 448239"/>
                    <a:gd name="connsiteX81" fmla="*/ 372043 w 430851"/>
                    <a:gd name="connsiteY81" fmla="*/ 211966 h 448239"/>
                    <a:gd name="connsiteX82" fmla="*/ 369897 w 430851"/>
                    <a:gd name="connsiteY82" fmla="*/ 214171 h 448239"/>
                    <a:gd name="connsiteX83" fmla="*/ 369495 w 430851"/>
                    <a:gd name="connsiteY83" fmla="*/ 214699 h 448239"/>
                    <a:gd name="connsiteX84" fmla="*/ 368764 w 430851"/>
                    <a:gd name="connsiteY84" fmla="*/ 215801 h 448239"/>
                    <a:gd name="connsiteX85" fmla="*/ 368166 w 430851"/>
                    <a:gd name="connsiteY85" fmla="*/ 216708 h 448239"/>
                    <a:gd name="connsiteX86" fmla="*/ 367532 w 430851"/>
                    <a:gd name="connsiteY86" fmla="*/ 217661 h 448239"/>
                    <a:gd name="connsiteX87" fmla="*/ 367301 w 430851"/>
                    <a:gd name="connsiteY87" fmla="*/ 218704 h 448239"/>
                    <a:gd name="connsiteX88" fmla="*/ 366655 w 430851"/>
                    <a:gd name="connsiteY88" fmla="*/ 221700 h 448239"/>
                    <a:gd name="connsiteX89" fmla="*/ 366374 w 430851"/>
                    <a:gd name="connsiteY89" fmla="*/ 222942 h 448239"/>
                    <a:gd name="connsiteX90" fmla="*/ 366691 w 430851"/>
                    <a:gd name="connsiteY90" fmla="*/ 224176 h 448239"/>
                    <a:gd name="connsiteX91" fmla="*/ 368349 w 430851"/>
                    <a:gd name="connsiteY91" fmla="*/ 230539 h 448239"/>
                    <a:gd name="connsiteX92" fmla="*/ 370336 w 430851"/>
                    <a:gd name="connsiteY92" fmla="*/ 234692 h 448239"/>
                    <a:gd name="connsiteX93" fmla="*/ 370580 w 430851"/>
                    <a:gd name="connsiteY93" fmla="*/ 235237 h 448239"/>
                    <a:gd name="connsiteX94" fmla="*/ 371372 w 430851"/>
                    <a:gd name="connsiteY94" fmla="*/ 237046 h 448239"/>
                    <a:gd name="connsiteX95" fmla="*/ 371970 w 430851"/>
                    <a:gd name="connsiteY95" fmla="*/ 238407 h 448239"/>
                    <a:gd name="connsiteX96" fmla="*/ 371775 w 430851"/>
                    <a:gd name="connsiteY96" fmla="*/ 240157 h 448239"/>
                    <a:gd name="connsiteX97" fmla="*/ 371397 w 430851"/>
                    <a:gd name="connsiteY97" fmla="*/ 243708 h 448239"/>
                    <a:gd name="connsiteX98" fmla="*/ 370568 w 430851"/>
                    <a:gd name="connsiteY98" fmla="*/ 247757 h 448239"/>
                    <a:gd name="connsiteX99" fmla="*/ 370239 w 430851"/>
                    <a:gd name="connsiteY99" fmla="*/ 249429 h 448239"/>
                    <a:gd name="connsiteX100" fmla="*/ 368764 w 430851"/>
                    <a:gd name="connsiteY100" fmla="*/ 251275 h 448239"/>
                    <a:gd name="connsiteX101" fmla="*/ 367398 w 430851"/>
                    <a:gd name="connsiteY101" fmla="*/ 252884 h 448239"/>
                    <a:gd name="connsiteX102" fmla="*/ 363729 w 430851"/>
                    <a:gd name="connsiteY102" fmla="*/ 258476 h 448239"/>
                    <a:gd name="connsiteX103" fmla="*/ 363229 w 430851"/>
                    <a:gd name="connsiteY103" fmla="*/ 259245 h 448239"/>
                    <a:gd name="connsiteX104" fmla="*/ 362839 w 430851"/>
                    <a:gd name="connsiteY104" fmla="*/ 259883 h 448239"/>
                    <a:gd name="connsiteX105" fmla="*/ 361754 w 430851"/>
                    <a:gd name="connsiteY105" fmla="*/ 261662 h 448239"/>
                    <a:gd name="connsiteX106" fmla="*/ 360669 w 430851"/>
                    <a:gd name="connsiteY106" fmla="*/ 263441 h 448239"/>
                    <a:gd name="connsiteX107" fmla="*/ 358913 w 430851"/>
                    <a:gd name="connsiteY107" fmla="*/ 264853 h 448239"/>
                    <a:gd name="connsiteX108" fmla="*/ 357633 w 430851"/>
                    <a:gd name="connsiteY108" fmla="*/ 265881 h 448239"/>
                    <a:gd name="connsiteX109" fmla="*/ 356305 w 430851"/>
                    <a:gd name="connsiteY109" fmla="*/ 266926 h 448239"/>
                    <a:gd name="connsiteX110" fmla="*/ 354415 w 430851"/>
                    <a:gd name="connsiteY110" fmla="*/ 268420 h 448239"/>
                    <a:gd name="connsiteX111" fmla="*/ 353659 w 430851"/>
                    <a:gd name="connsiteY111" fmla="*/ 269018 h 448239"/>
                    <a:gd name="connsiteX112" fmla="*/ 352147 w 430851"/>
                    <a:gd name="connsiteY112" fmla="*/ 270213 h 448239"/>
                    <a:gd name="connsiteX113" fmla="*/ 351111 w 430851"/>
                    <a:gd name="connsiteY113" fmla="*/ 271272 h 448239"/>
                    <a:gd name="connsiteX114" fmla="*/ 349136 w 430851"/>
                    <a:gd name="connsiteY114" fmla="*/ 273302 h 448239"/>
                    <a:gd name="connsiteX115" fmla="*/ 348136 w 430851"/>
                    <a:gd name="connsiteY115" fmla="*/ 274335 h 448239"/>
                    <a:gd name="connsiteX116" fmla="*/ 346966 w 430851"/>
                    <a:gd name="connsiteY116" fmla="*/ 276241 h 448239"/>
                    <a:gd name="connsiteX117" fmla="*/ 345954 w 430851"/>
                    <a:gd name="connsiteY117" fmla="*/ 277883 h 448239"/>
                    <a:gd name="connsiteX118" fmla="*/ 343394 w 430851"/>
                    <a:gd name="connsiteY118" fmla="*/ 283545 h 448239"/>
                    <a:gd name="connsiteX119" fmla="*/ 343041 w 430851"/>
                    <a:gd name="connsiteY119" fmla="*/ 284328 h 448239"/>
                    <a:gd name="connsiteX120" fmla="*/ 342602 w 430851"/>
                    <a:gd name="connsiteY120" fmla="*/ 285306 h 448239"/>
                    <a:gd name="connsiteX121" fmla="*/ 341956 w 430851"/>
                    <a:gd name="connsiteY121" fmla="*/ 287360 h 448239"/>
                    <a:gd name="connsiteX122" fmla="*/ 341468 w 430851"/>
                    <a:gd name="connsiteY122" fmla="*/ 288900 h 448239"/>
                    <a:gd name="connsiteX123" fmla="*/ 338713 w 430851"/>
                    <a:gd name="connsiteY123" fmla="*/ 297629 h 448239"/>
                    <a:gd name="connsiteX124" fmla="*/ 338396 w 430851"/>
                    <a:gd name="connsiteY124" fmla="*/ 298657 h 448239"/>
                    <a:gd name="connsiteX125" fmla="*/ 337933 w 430851"/>
                    <a:gd name="connsiteY125" fmla="*/ 300169 h 448239"/>
                    <a:gd name="connsiteX126" fmla="*/ 336251 w 430851"/>
                    <a:gd name="connsiteY126" fmla="*/ 305719 h 448239"/>
                    <a:gd name="connsiteX127" fmla="*/ 335799 w 430851"/>
                    <a:gd name="connsiteY127" fmla="*/ 307201 h 448239"/>
                    <a:gd name="connsiteX128" fmla="*/ 335202 w 430851"/>
                    <a:gd name="connsiteY128" fmla="*/ 309175 h 448239"/>
                    <a:gd name="connsiteX129" fmla="*/ 334007 w 430851"/>
                    <a:gd name="connsiteY129" fmla="*/ 311750 h 448239"/>
                    <a:gd name="connsiteX130" fmla="*/ 331923 w 430851"/>
                    <a:gd name="connsiteY130" fmla="*/ 316221 h 448239"/>
                    <a:gd name="connsiteX131" fmla="*/ 330460 w 430851"/>
                    <a:gd name="connsiteY131" fmla="*/ 319419 h 448239"/>
                    <a:gd name="connsiteX132" fmla="*/ 329887 w 430851"/>
                    <a:gd name="connsiteY132" fmla="*/ 320663 h 448239"/>
                    <a:gd name="connsiteX133" fmla="*/ 328948 w 430851"/>
                    <a:gd name="connsiteY133" fmla="*/ 322707 h 448239"/>
                    <a:gd name="connsiteX134" fmla="*/ 327729 w 430851"/>
                    <a:gd name="connsiteY134" fmla="*/ 324418 h 448239"/>
                    <a:gd name="connsiteX135" fmla="*/ 326510 w 430851"/>
                    <a:gd name="connsiteY135" fmla="*/ 326128 h 448239"/>
                    <a:gd name="connsiteX136" fmla="*/ 325303 w 430851"/>
                    <a:gd name="connsiteY136" fmla="*/ 327810 h 448239"/>
                    <a:gd name="connsiteX137" fmla="*/ 324876 w 430851"/>
                    <a:gd name="connsiteY137" fmla="*/ 328371 h 448239"/>
                    <a:gd name="connsiteX138" fmla="*/ 323084 w 430851"/>
                    <a:gd name="connsiteY138" fmla="*/ 330620 h 448239"/>
                    <a:gd name="connsiteX139" fmla="*/ 322560 w 430851"/>
                    <a:gd name="connsiteY139" fmla="*/ 331289 h 448239"/>
                    <a:gd name="connsiteX140" fmla="*/ 321426 w 430851"/>
                    <a:gd name="connsiteY140" fmla="*/ 332709 h 448239"/>
                    <a:gd name="connsiteX141" fmla="*/ 320146 w 430851"/>
                    <a:gd name="connsiteY141" fmla="*/ 333789 h 448239"/>
                    <a:gd name="connsiteX142" fmla="*/ 316611 w 430851"/>
                    <a:gd name="connsiteY142" fmla="*/ 336747 h 448239"/>
                    <a:gd name="connsiteX143" fmla="*/ 316172 w 430851"/>
                    <a:gd name="connsiteY143" fmla="*/ 337113 h 448239"/>
                    <a:gd name="connsiteX144" fmla="*/ 311564 w 430851"/>
                    <a:gd name="connsiteY144" fmla="*/ 340686 h 448239"/>
                    <a:gd name="connsiteX145" fmla="*/ 310394 w 430851"/>
                    <a:gd name="connsiteY145" fmla="*/ 341592 h 448239"/>
                    <a:gd name="connsiteX146" fmla="*/ 308918 w 430851"/>
                    <a:gd name="connsiteY146" fmla="*/ 342226 h 448239"/>
                    <a:gd name="connsiteX147" fmla="*/ 307407 w 430851"/>
                    <a:gd name="connsiteY147" fmla="*/ 342879 h 448239"/>
                    <a:gd name="connsiteX148" fmla="*/ 306114 w 430851"/>
                    <a:gd name="connsiteY148" fmla="*/ 343024 h 448239"/>
                    <a:gd name="connsiteX149" fmla="*/ 305408 w 430851"/>
                    <a:gd name="connsiteY149" fmla="*/ 343104 h 448239"/>
                    <a:gd name="connsiteX150" fmla="*/ 303871 w 430851"/>
                    <a:gd name="connsiteY150" fmla="*/ 343280 h 448239"/>
                    <a:gd name="connsiteX151" fmla="*/ 300982 w 430851"/>
                    <a:gd name="connsiteY151" fmla="*/ 343855 h 448239"/>
                    <a:gd name="connsiteX152" fmla="*/ 299275 w 430851"/>
                    <a:gd name="connsiteY152" fmla="*/ 344852 h 448239"/>
                    <a:gd name="connsiteX153" fmla="*/ 295033 w 430851"/>
                    <a:gd name="connsiteY153" fmla="*/ 347343 h 448239"/>
                    <a:gd name="connsiteX154" fmla="*/ 293765 w 430851"/>
                    <a:gd name="connsiteY154" fmla="*/ 348087 h 448239"/>
                    <a:gd name="connsiteX155" fmla="*/ 292119 w 430851"/>
                    <a:gd name="connsiteY155" fmla="*/ 349053 h 448239"/>
                    <a:gd name="connsiteX156" fmla="*/ 290218 w 430851"/>
                    <a:gd name="connsiteY156" fmla="*/ 350953 h 448239"/>
                    <a:gd name="connsiteX157" fmla="*/ 284878 w 430851"/>
                    <a:gd name="connsiteY157" fmla="*/ 348942 h 448239"/>
                    <a:gd name="connsiteX158" fmla="*/ 283256 w 430851"/>
                    <a:gd name="connsiteY158" fmla="*/ 348297 h 448239"/>
                    <a:gd name="connsiteX159" fmla="*/ 280879 w 430851"/>
                    <a:gd name="connsiteY159" fmla="*/ 347719 h 448239"/>
                    <a:gd name="connsiteX160" fmla="*/ 279441 w 430851"/>
                    <a:gd name="connsiteY160" fmla="*/ 347371 h 448239"/>
                    <a:gd name="connsiteX161" fmla="*/ 275771 w 430851"/>
                    <a:gd name="connsiteY161" fmla="*/ 346479 h 448239"/>
                    <a:gd name="connsiteX162" fmla="*/ 273931 w 430851"/>
                    <a:gd name="connsiteY162" fmla="*/ 346034 h 448239"/>
                    <a:gd name="connsiteX163" fmla="*/ 272090 w 430851"/>
                    <a:gd name="connsiteY163" fmla="*/ 345588 h 448239"/>
                    <a:gd name="connsiteX164" fmla="*/ 270249 w 430851"/>
                    <a:gd name="connsiteY164" fmla="*/ 344815 h 448239"/>
                    <a:gd name="connsiteX165" fmla="*/ 268871 w 430851"/>
                    <a:gd name="connsiteY165" fmla="*/ 344235 h 448239"/>
                    <a:gd name="connsiteX166" fmla="*/ 265080 w 430851"/>
                    <a:gd name="connsiteY166" fmla="*/ 342638 h 448239"/>
                    <a:gd name="connsiteX167" fmla="*/ 262910 w 430851"/>
                    <a:gd name="connsiteY167" fmla="*/ 341724 h 448239"/>
                    <a:gd name="connsiteX168" fmla="*/ 261057 w 430851"/>
                    <a:gd name="connsiteY168" fmla="*/ 341455 h 448239"/>
                    <a:gd name="connsiteX169" fmla="*/ 259179 w 430851"/>
                    <a:gd name="connsiteY169" fmla="*/ 341182 h 448239"/>
                    <a:gd name="connsiteX170" fmla="*/ 257473 w 430851"/>
                    <a:gd name="connsiteY170" fmla="*/ 340933 h 448239"/>
                    <a:gd name="connsiteX171" fmla="*/ 254266 w 430851"/>
                    <a:gd name="connsiteY171" fmla="*/ 340572 h 448239"/>
                    <a:gd name="connsiteX172" fmla="*/ 252901 w 430851"/>
                    <a:gd name="connsiteY172" fmla="*/ 340417 h 448239"/>
                    <a:gd name="connsiteX173" fmla="*/ 251462 w 430851"/>
                    <a:gd name="connsiteY173" fmla="*/ 340568 h 448239"/>
                    <a:gd name="connsiteX174" fmla="*/ 248110 w 430851"/>
                    <a:gd name="connsiteY174" fmla="*/ 340922 h 448239"/>
                    <a:gd name="connsiteX175" fmla="*/ 247025 w 430851"/>
                    <a:gd name="connsiteY175" fmla="*/ 341037 h 448239"/>
                    <a:gd name="connsiteX176" fmla="*/ 245513 w 430851"/>
                    <a:gd name="connsiteY176" fmla="*/ 341489 h 448239"/>
                    <a:gd name="connsiteX177" fmla="*/ 240954 w 430851"/>
                    <a:gd name="connsiteY177" fmla="*/ 342934 h 448239"/>
                    <a:gd name="connsiteX178" fmla="*/ 239503 w 430851"/>
                    <a:gd name="connsiteY178" fmla="*/ 343395 h 448239"/>
                    <a:gd name="connsiteX179" fmla="*/ 238321 w 430851"/>
                    <a:gd name="connsiteY179" fmla="*/ 344041 h 448239"/>
                    <a:gd name="connsiteX180" fmla="*/ 237138 w 430851"/>
                    <a:gd name="connsiteY180" fmla="*/ 344683 h 448239"/>
                    <a:gd name="connsiteX181" fmla="*/ 232847 w 430851"/>
                    <a:gd name="connsiteY181" fmla="*/ 347026 h 448239"/>
                    <a:gd name="connsiteX182" fmla="*/ 231555 w 430851"/>
                    <a:gd name="connsiteY182" fmla="*/ 347730 h 448239"/>
                    <a:gd name="connsiteX183" fmla="*/ 230397 w 430851"/>
                    <a:gd name="connsiteY183" fmla="*/ 348879 h 448239"/>
                    <a:gd name="connsiteX184" fmla="*/ 229275 w 430851"/>
                    <a:gd name="connsiteY184" fmla="*/ 350002 h 448239"/>
                    <a:gd name="connsiteX185" fmla="*/ 228592 w 430851"/>
                    <a:gd name="connsiteY185" fmla="*/ 350683 h 448239"/>
                    <a:gd name="connsiteX186" fmla="*/ 228019 w 430851"/>
                    <a:gd name="connsiteY186" fmla="*/ 351433 h 448239"/>
                    <a:gd name="connsiteX187" fmla="*/ 226398 w 430851"/>
                    <a:gd name="connsiteY187" fmla="*/ 353565 h 448239"/>
                    <a:gd name="connsiteX188" fmla="*/ 225776 w 430851"/>
                    <a:gd name="connsiteY188" fmla="*/ 354394 h 448239"/>
                    <a:gd name="connsiteX189" fmla="*/ 225252 w 430851"/>
                    <a:gd name="connsiteY189" fmla="*/ 355336 h 448239"/>
                    <a:gd name="connsiteX190" fmla="*/ 224752 w 430851"/>
                    <a:gd name="connsiteY190" fmla="*/ 356265 h 448239"/>
                    <a:gd name="connsiteX191" fmla="*/ 223728 w 430851"/>
                    <a:gd name="connsiteY191" fmla="*/ 358135 h 448239"/>
                    <a:gd name="connsiteX192" fmla="*/ 222972 w 430851"/>
                    <a:gd name="connsiteY192" fmla="*/ 359521 h 448239"/>
                    <a:gd name="connsiteX193" fmla="*/ 221619 w 430851"/>
                    <a:gd name="connsiteY193" fmla="*/ 362288 h 448239"/>
                    <a:gd name="connsiteX194" fmla="*/ 220461 w 430851"/>
                    <a:gd name="connsiteY194" fmla="*/ 364644 h 448239"/>
                    <a:gd name="connsiteX195" fmla="*/ 219193 w 430851"/>
                    <a:gd name="connsiteY195" fmla="*/ 365932 h 448239"/>
                    <a:gd name="connsiteX196" fmla="*/ 217730 w 430851"/>
                    <a:gd name="connsiteY196" fmla="*/ 367409 h 448239"/>
                    <a:gd name="connsiteX197" fmla="*/ 217011 w 430851"/>
                    <a:gd name="connsiteY197" fmla="*/ 368301 h 448239"/>
                    <a:gd name="connsiteX198" fmla="*/ 215024 w 430851"/>
                    <a:gd name="connsiteY198" fmla="*/ 370736 h 448239"/>
                    <a:gd name="connsiteX199" fmla="*/ 213695 w 430851"/>
                    <a:gd name="connsiteY199" fmla="*/ 372360 h 448239"/>
                    <a:gd name="connsiteX200" fmla="*/ 212269 w 430851"/>
                    <a:gd name="connsiteY200" fmla="*/ 373567 h 448239"/>
                    <a:gd name="connsiteX201" fmla="*/ 210306 w 430851"/>
                    <a:gd name="connsiteY201" fmla="*/ 375231 h 448239"/>
                    <a:gd name="connsiteX202" fmla="*/ 209001 w 430851"/>
                    <a:gd name="connsiteY202" fmla="*/ 377385 h 448239"/>
                    <a:gd name="connsiteX203" fmla="*/ 208063 w 430851"/>
                    <a:gd name="connsiteY203" fmla="*/ 378936 h 448239"/>
                    <a:gd name="connsiteX204" fmla="*/ 204954 w 430851"/>
                    <a:gd name="connsiteY204" fmla="*/ 381230 h 448239"/>
                    <a:gd name="connsiteX205" fmla="*/ 203272 w 430851"/>
                    <a:gd name="connsiteY205" fmla="*/ 381638 h 448239"/>
                    <a:gd name="connsiteX206" fmla="*/ 201407 w 430851"/>
                    <a:gd name="connsiteY206" fmla="*/ 382089 h 448239"/>
                    <a:gd name="connsiteX207" fmla="*/ 200480 w 430851"/>
                    <a:gd name="connsiteY207" fmla="*/ 382519 h 448239"/>
                    <a:gd name="connsiteX208" fmla="*/ 197835 w 430851"/>
                    <a:gd name="connsiteY208" fmla="*/ 383864 h 448239"/>
                    <a:gd name="connsiteX209" fmla="*/ 196603 w 430851"/>
                    <a:gd name="connsiteY209" fmla="*/ 384742 h 448239"/>
                    <a:gd name="connsiteX210" fmla="*/ 195006 w 430851"/>
                    <a:gd name="connsiteY210" fmla="*/ 385877 h 448239"/>
                    <a:gd name="connsiteX211" fmla="*/ 192629 w 430851"/>
                    <a:gd name="connsiteY211" fmla="*/ 386376 h 448239"/>
                    <a:gd name="connsiteX212" fmla="*/ 190727 w 430851"/>
                    <a:gd name="connsiteY212" fmla="*/ 386777 h 448239"/>
                    <a:gd name="connsiteX213" fmla="*/ 187582 w 430851"/>
                    <a:gd name="connsiteY213" fmla="*/ 387357 h 448239"/>
                    <a:gd name="connsiteX214" fmla="*/ 186302 w 430851"/>
                    <a:gd name="connsiteY214" fmla="*/ 387592 h 448239"/>
                    <a:gd name="connsiteX215" fmla="*/ 184181 w 430851"/>
                    <a:gd name="connsiteY215" fmla="*/ 387983 h 448239"/>
                    <a:gd name="connsiteX216" fmla="*/ 181901 w 430851"/>
                    <a:gd name="connsiteY216" fmla="*/ 388670 h 448239"/>
                    <a:gd name="connsiteX217" fmla="*/ 177354 w 430851"/>
                    <a:gd name="connsiteY217" fmla="*/ 390043 h 448239"/>
                    <a:gd name="connsiteX218" fmla="*/ 173977 w 430851"/>
                    <a:gd name="connsiteY218" fmla="*/ 391043 h 448239"/>
                    <a:gd name="connsiteX219" fmla="*/ 173111 w 430851"/>
                    <a:gd name="connsiteY219" fmla="*/ 391298 h 448239"/>
                    <a:gd name="connsiteX220" fmla="*/ 171380 w 430851"/>
                    <a:gd name="connsiteY220" fmla="*/ 391811 h 448239"/>
                    <a:gd name="connsiteX221" fmla="*/ 168686 w 430851"/>
                    <a:gd name="connsiteY221" fmla="*/ 391843 h 448239"/>
                    <a:gd name="connsiteX222" fmla="*/ 167345 w 430851"/>
                    <a:gd name="connsiteY222" fmla="*/ 391858 h 448239"/>
                    <a:gd name="connsiteX223" fmla="*/ 165090 w 430851"/>
                    <a:gd name="connsiteY223" fmla="*/ 391885 h 448239"/>
                    <a:gd name="connsiteX224" fmla="*/ 164151 w 430851"/>
                    <a:gd name="connsiteY224" fmla="*/ 391999 h 448239"/>
                    <a:gd name="connsiteX225" fmla="*/ 161823 w 430851"/>
                    <a:gd name="connsiteY225" fmla="*/ 392284 h 448239"/>
                    <a:gd name="connsiteX226" fmla="*/ 159957 w 430851"/>
                    <a:gd name="connsiteY226" fmla="*/ 392511 h 448239"/>
                    <a:gd name="connsiteX227" fmla="*/ 158324 w 430851"/>
                    <a:gd name="connsiteY227" fmla="*/ 393164 h 448239"/>
                    <a:gd name="connsiteX228" fmla="*/ 152850 w 430851"/>
                    <a:gd name="connsiteY228" fmla="*/ 395332 h 448239"/>
                    <a:gd name="connsiteX229" fmla="*/ 150302 w 430851"/>
                    <a:gd name="connsiteY229" fmla="*/ 396209 h 448239"/>
                    <a:gd name="connsiteX230" fmla="*/ 147632 w 430851"/>
                    <a:gd name="connsiteY230" fmla="*/ 397125 h 448239"/>
                    <a:gd name="connsiteX231" fmla="*/ 145462 w 430851"/>
                    <a:gd name="connsiteY231" fmla="*/ 397870 h 448239"/>
                    <a:gd name="connsiteX232" fmla="*/ 144292 w 430851"/>
                    <a:gd name="connsiteY232" fmla="*/ 398275 h 448239"/>
                    <a:gd name="connsiteX233" fmla="*/ 143195 w 430851"/>
                    <a:gd name="connsiteY233" fmla="*/ 398654 h 448239"/>
                    <a:gd name="connsiteX234" fmla="*/ 139635 w 430851"/>
                    <a:gd name="connsiteY234" fmla="*/ 400118 h 448239"/>
                    <a:gd name="connsiteX235" fmla="*/ 130736 w 430851"/>
                    <a:gd name="connsiteY235" fmla="*/ 403785 h 448239"/>
                    <a:gd name="connsiteX236" fmla="*/ 129834 w 430851"/>
                    <a:gd name="connsiteY236" fmla="*/ 404151 h 448239"/>
                    <a:gd name="connsiteX237" fmla="*/ 129370 w 430851"/>
                    <a:gd name="connsiteY237" fmla="*/ 404346 h 448239"/>
                    <a:gd name="connsiteX238" fmla="*/ 120946 w 430851"/>
                    <a:gd name="connsiteY238" fmla="*/ 407885 h 448239"/>
                    <a:gd name="connsiteX239" fmla="*/ 119617 w 430851"/>
                    <a:gd name="connsiteY239" fmla="*/ 408446 h 448239"/>
                    <a:gd name="connsiteX240" fmla="*/ 118289 w 430851"/>
                    <a:gd name="connsiteY240" fmla="*/ 409008 h 448239"/>
                    <a:gd name="connsiteX241" fmla="*/ 116533 w 430851"/>
                    <a:gd name="connsiteY241" fmla="*/ 409874 h 448239"/>
                    <a:gd name="connsiteX242" fmla="*/ 111962 w 430851"/>
                    <a:gd name="connsiteY242" fmla="*/ 412132 h 448239"/>
                    <a:gd name="connsiteX243" fmla="*/ 110060 w 430851"/>
                    <a:gd name="connsiteY243" fmla="*/ 413071 h 448239"/>
                    <a:gd name="connsiteX244" fmla="*/ 108219 w 430851"/>
                    <a:gd name="connsiteY244" fmla="*/ 413755 h 448239"/>
                    <a:gd name="connsiteX245" fmla="*/ 104416 w 430851"/>
                    <a:gd name="connsiteY245" fmla="*/ 415170 h 448239"/>
                    <a:gd name="connsiteX246" fmla="*/ 99954 w 430851"/>
                    <a:gd name="connsiteY246" fmla="*/ 418209 h 448239"/>
                    <a:gd name="connsiteX247" fmla="*/ 98820 w 430851"/>
                    <a:gd name="connsiteY247" fmla="*/ 418990 h 448239"/>
                    <a:gd name="connsiteX248" fmla="*/ 97296 w 430851"/>
                    <a:gd name="connsiteY248" fmla="*/ 420015 h 448239"/>
                    <a:gd name="connsiteX249" fmla="*/ 95821 w 430851"/>
                    <a:gd name="connsiteY249" fmla="*/ 421821 h 448239"/>
                    <a:gd name="connsiteX250" fmla="*/ 94492 w 430851"/>
                    <a:gd name="connsiteY250" fmla="*/ 423444 h 448239"/>
                    <a:gd name="connsiteX251" fmla="*/ 92724 w 430851"/>
                    <a:gd name="connsiteY251" fmla="*/ 425237 h 448239"/>
                    <a:gd name="connsiteX252" fmla="*/ 92371 w 430851"/>
                    <a:gd name="connsiteY252" fmla="*/ 425604 h 448239"/>
                    <a:gd name="connsiteX253" fmla="*/ 92017 w 430851"/>
                    <a:gd name="connsiteY253" fmla="*/ 425958 h 448239"/>
                    <a:gd name="connsiteX254" fmla="*/ 91310 w 430851"/>
                    <a:gd name="connsiteY254" fmla="*/ 426677 h 448239"/>
                    <a:gd name="connsiteX255" fmla="*/ 90262 w 430851"/>
                    <a:gd name="connsiteY255" fmla="*/ 427739 h 448239"/>
                    <a:gd name="connsiteX256" fmla="*/ 87884 w 430851"/>
                    <a:gd name="connsiteY256" fmla="*/ 429582 h 448239"/>
                    <a:gd name="connsiteX257" fmla="*/ 84325 w 430851"/>
                    <a:gd name="connsiteY257" fmla="*/ 432352 h 448239"/>
                    <a:gd name="connsiteX258" fmla="*/ 82179 w 430851"/>
                    <a:gd name="connsiteY258" fmla="*/ 434182 h 448239"/>
                    <a:gd name="connsiteX259" fmla="*/ 80753 w 430851"/>
                    <a:gd name="connsiteY259" fmla="*/ 435415 h 448239"/>
                    <a:gd name="connsiteX260" fmla="*/ 78961 w 430851"/>
                    <a:gd name="connsiteY260" fmla="*/ 436940 h 448239"/>
                    <a:gd name="connsiteX261" fmla="*/ 76791 w 430851"/>
                    <a:gd name="connsiteY261" fmla="*/ 438124 h 448239"/>
                    <a:gd name="connsiteX262" fmla="*/ 74706 w 430851"/>
                    <a:gd name="connsiteY262" fmla="*/ 439259 h 448239"/>
                    <a:gd name="connsiteX263" fmla="*/ 73134 w 430851"/>
                    <a:gd name="connsiteY263" fmla="*/ 440223 h 448239"/>
                    <a:gd name="connsiteX264" fmla="*/ 72353 w 430851"/>
                    <a:gd name="connsiteY264" fmla="*/ 440699 h 448239"/>
                    <a:gd name="connsiteX265" fmla="*/ 70452 w 430851"/>
                    <a:gd name="connsiteY265" fmla="*/ 441858 h 448239"/>
                    <a:gd name="connsiteX266" fmla="*/ 69025 w 430851"/>
                    <a:gd name="connsiteY266" fmla="*/ 443115 h 448239"/>
                    <a:gd name="connsiteX267" fmla="*/ 66502 w 430851"/>
                    <a:gd name="connsiteY267" fmla="*/ 445311 h 448239"/>
                    <a:gd name="connsiteX268" fmla="*/ 64124 w 430851"/>
                    <a:gd name="connsiteY268" fmla="*/ 446861 h 448239"/>
                    <a:gd name="connsiteX269" fmla="*/ 62028 w 430851"/>
                    <a:gd name="connsiteY269" fmla="*/ 448240 h 448239"/>
                    <a:gd name="connsiteX270" fmla="*/ 58736 w 430851"/>
                    <a:gd name="connsiteY270" fmla="*/ 444408 h 448239"/>
                    <a:gd name="connsiteX271" fmla="*/ 57858 w 430851"/>
                    <a:gd name="connsiteY271" fmla="*/ 443383 h 448239"/>
                    <a:gd name="connsiteX272" fmla="*/ 56993 w 430851"/>
                    <a:gd name="connsiteY272" fmla="*/ 442383 h 448239"/>
                    <a:gd name="connsiteX273" fmla="*/ 56517 w 430851"/>
                    <a:gd name="connsiteY273" fmla="*/ 441443 h 448239"/>
                    <a:gd name="connsiteX274" fmla="*/ 54847 w 430851"/>
                    <a:gd name="connsiteY274" fmla="*/ 438173 h 448239"/>
                    <a:gd name="connsiteX275" fmla="*/ 54116 w 430851"/>
                    <a:gd name="connsiteY275" fmla="*/ 436769 h 448239"/>
                    <a:gd name="connsiteX276" fmla="*/ 53774 w 430851"/>
                    <a:gd name="connsiteY276" fmla="*/ 434805 h 448239"/>
                    <a:gd name="connsiteX277" fmla="*/ 52580 w 430851"/>
                    <a:gd name="connsiteY277" fmla="*/ 428020 h 448239"/>
                    <a:gd name="connsiteX278" fmla="*/ 51970 w 430851"/>
                    <a:gd name="connsiteY278" fmla="*/ 424676 h 448239"/>
                    <a:gd name="connsiteX279" fmla="*/ 51507 w 430851"/>
                    <a:gd name="connsiteY279" fmla="*/ 422089 h 448239"/>
                    <a:gd name="connsiteX280" fmla="*/ 51287 w 430851"/>
                    <a:gd name="connsiteY280" fmla="*/ 419307 h 448239"/>
                    <a:gd name="connsiteX281" fmla="*/ 51153 w 430851"/>
                    <a:gd name="connsiteY281" fmla="*/ 417647 h 448239"/>
                    <a:gd name="connsiteX282" fmla="*/ 49410 w 430851"/>
                    <a:gd name="connsiteY282" fmla="*/ 414060 h 448239"/>
                    <a:gd name="connsiteX283" fmla="*/ 49105 w 430851"/>
                    <a:gd name="connsiteY283" fmla="*/ 413401 h 448239"/>
                    <a:gd name="connsiteX284" fmla="*/ 48105 w 430851"/>
                    <a:gd name="connsiteY284" fmla="*/ 411302 h 448239"/>
                    <a:gd name="connsiteX285" fmla="*/ 47520 w 430851"/>
                    <a:gd name="connsiteY285" fmla="*/ 410362 h 448239"/>
                    <a:gd name="connsiteX286" fmla="*/ 44339 w 430851"/>
                    <a:gd name="connsiteY286" fmla="*/ 405298 h 448239"/>
                    <a:gd name="connsiteX287" fmla="*/ 43595 w 430851"/>
                    <a:gd name="connsiteY287" fmla="*/ 404114 h 448239"/>
                    <a:gd name="connsiteX288" fmla="*/ 43205 w 430851"/>
                    <a:gd name="connsiteY288" fmla="*/ 403138 h 448239"/>
                    <a:gd name="connsiteX289" fmla="*/ 42266 w 430851"/>
                    <a:gd name="connsiteY289" fmla="*/ 400746 h 448239"/>
                    <a:gd name="connsiteX290" fmla="*/ 41498 w 430851"/>
                    <a:gd name="connsiteY290" fmla="*/ 398796 h 448239"/>
                    <a:gd name="connsiteX291" fmla="*/ 41413 w 430851"/>
                    <a:gd name="connsiteY291" fmla="*/ 396377 h 448239"/>
                    <a:gd name="connsiteX292" fmla="*/ 41340 w 430851"/>
                    <a:gd name="connsiteY292" fmla="*/ 394276 h 448239"/>
                    <a:gd name="connsiteX293" fmla="*/ 41071 w 430851"/>
                    <a:gd name="connsiteY293" fmla="*/ 392417 h 448239"/>
                    <a:gd name="connsiteX294" fmla="*/ 40779 w 430851"/>
                    <a:gd name="connsiteY294" fmla="*/ 390414 h 448239"/>
                    <a:gd name="connsiteX295" fmla="*/ 40169 w 430851"/>
                    <a:gd name="connsiteY295" fmla="*/ 389061 h 448239"/>
                    <a:gd name="connsiteX296" fmla="*/ 38779 w 430851"/>
                    <a:gd name="connsiteY296" fmla="*/ 386010 h 448239"/>
                    <a:gd name="connsiteX297" fmla="*/ 38133 w 430851"/>
                    <a:gd name="connsiteY297" fmla="*/ 384856 h 448239"/>
                    <a:gd name="connsiteX298" fmla="*/ 36744 w 430851"/>
                    <a:gd name="connsiteY298" fmla="*/ 382715 h 448239"/>
                    <a:gd name="connsiteX299" fmla="*/ 34366 w 430851"/>
                    <a:gd name="connsiteY299" fmla="*/ 378255 h 448239"/>
                    <a:gd name="connsiteX300" fmla="*/ 33342 w 430851"/>
                    <a:gd name="connsiteY300" fmla="*/ 376389 h 448239"/>
                    <a:gd name="connsiteX301" fmla="*/ 32599 w 430851"/>
                    <a:gd name="connsiteY301" fmla="*/ 375044 h 448239"/>
                    <a:gd name="connsiteX302" fmla="*/ 32269 w 430851"/>
                    <a:gd name="connsiteY302" fmla="*/ 374405 h 448239"/>
                    <a:gd name="connsiteX303" fmla="*/ 31892 w 430851"/>
                    <a:gd name="connsiteY303" fmla="*/ 373632 h 448239"/>
                    <a:gd name="connsiteX304" fmla="*/ 29843 w 430851"/>
                    <a:gd name="connsiteY304" fmla="*/ 369451 h 448239"/>
                    <a:gd name="connsiteX305" fmla="*/ 29210 w 430851"/>
                    <a:gd name="connsiteY305" fmla="*/ 363944 h 448239"/>
                    <a:gd name="connsiteX306" fmla="*/ 29112 w 430851"/>
                    <a:gd name="connsiteY306" fmla="*/ 363140 h 448239"/>
                    <a:gd name="connsiteX307" fmla="*/ 28795 w 430851"/>
                    <a:gd name="connsiteY307" fmla="*/ 362285 h 448239"/>
                    <a:gd name="connsiteX308" fmla="*/ 28137 w 430851"/>
                    <a:gd name="connsiteY308" fmla="*/ 360584 h 448239"/>
                    <a:gd name="connsiteX309" fmla="*/ 27491 w 430851"/>
                    <a:gd name="connsiteY309" fmla="*/ 358872 h 448239"/>
                    <a:gd name="connsiteX310" fmla="*/ 26138 w 430851"/>
                    <a:gd name="connsiteY310" fmla="*/ 357786 h 448239"/>
                    <a:gd name="connsiteX311" fmla="*/ 23041 w 430851"/>
                    <a:gd name="connsiteY311" fmla="*/ 355280 h 448239"/>
                    <a:gd name="connsiteX312" fmla="*/ 21103 w 430851"/>
                    <a:gd name="connsiteY312" fmla="*/ 353715 h 448239"/>
                    <a:gd name="connsiteX313" fmla="*/ 20700 w 430851"/>
                    <a:gd name="connsiteY313" fmla="*/ 351715 h 448239"/>
                    <a:gd name="connsiteX314" fmla="*/ 19847 w 430851"/>
                    <a:gd name="connsiteY314" fmla="*/ 347475 h 448239"/>
                    <a:gd name="connsiteX315" fmla="*/ 19262 w 430851"/>
                    <a:gd name="connsiteY315" fmla="*/ 343548 h 448239"/>
                    <a:gd name="connsiteX316" fmla="*/ 18920 w 430851"/>
                    <a:gd name="connsiteY316" fmla="*/ 341297 h 448239"/>
                    <a:gd name="connsiteX317" fmla="*/ 18006 w 430851"/>
                    <a:gd name="connsiteY317" fmla="*/ 337392 h 448239"/>
                    <a:gd name="connsiteX318" fmla="*/ 16409 w 430851"/>
                    <a:gd name="connsiteY318" fmla="*/ 333118 h 448239"/>
                    <a:gd name="connsiteX319" fmla="*/ 15690 w 430851"/>
                    <a:gd name="connsiteY319" fmla="*/ 331163 h 448239"/>
                    <a:gd name="connsiteX320" fmla="*/ 15544 w 430851"/>
                    <a:gd name="connsiteY320" fmla="*/ 330066 h 448239"/>
                    <a:gd name="connsiteX321" fmla="*/ 15153 w 430851"/>
                    <a:gd name="connsiteY321" fmla="*/ 327047 h 448239"/>
                    <a:gd name="connsiteX322" fmla="*/ 14958 w 430851"/>
                    <a:gd name="connsiteY322" fmla="*/ 325532 h 448239"/>
                    <a:gd name="connsiteX323" fmla="*/ 15385 w 430851"/>
                    <a:gd name="connsiteY323" fmla="*/ 324286 h 448239"/>
                    <a:gd name="connsiteX324" fmla="*/ 16104 w 430851"/>
                    <a:gd name="connsiteY324" fmla="*/ 322130 h 448239"/>
                    <a:gd name="connsiteX325" fmla="*/ 16543 w 430851"/>
                    <a:gd name="connsiteY325" fmla="*/ 320819 h 448239"/>
                    <a:gd name="connsiteX326" fmla="*/ 17860 w 430851"/>
                    <a:gd name="connsiteY326" fmla="*/ 319840 h 448239"/>
                    <a:gd name="connsiteX327" fmla="*/ 20188 w 430851"/>
                    <a:gd name="connsiteY327" fmla="*/ 318104 h 448239"/>
                    <a:gd name="connsiteX328" fmla="*/ 20786 w 430851"/>
                    <a:gd name="connsiteY328" fmla="*/ 314369 h 448239"/>
                    <a:gd name="connsiteX329" fmla="*/ 20883 w 430851"/>
                    <a:gd name="connsiteY329" fmla="*/ 313710 h 448239"/>
                    <a:gd name="connsiteX330" fmla="*/ 20834 w 430851"/>
                    <a:gd name="connsiteY330" fmla="*/ 312973 h 448239"/>
                    <a:gd name="connsiteX331" fmla="*/ 20651 w 430851"/>
                    <a:gd name="connsiteY331" fmla="*/ 310604 h 448239"/>
                    <a:gd name="connsiteX332" fmla="*/ 20140 w 430851"/>
                    <a:gd name="connsiteY332" fmla="*/ 306511 h 448239"/>
                    <a:gd name="connsiteX333" fmla="*/ 19969 w 430851"/>
                    <a:gd name="connsiteY333" fmla="*/ 305231 h 448239"/>
                    <a:gd name="connsiteX334" fmla="*/ 19591 w 430851"/>
                    <a:gd name="connsiteY334" fmla="*/ 303718 h 448239"/>
                    <a:gd name="connsiteX335" fmla="*/ 18811 w 430851"/>
                    <a:gd name="connsiteY335" fmla="*/ 300675 h 448239"/>
                    <a:gd name="connsiteX336" fmla="*/ 18067 w 430851"/>
                    <a:gd name="connsiteY336" fmla="*/ 297770 h 448239"/>
                    <a:gd name="connsiteX337" fmla="*/ 17701 w 430851"/>
                    <a:gd name="connsiteY337" fmla="*/ 296322 h 448239"/>
                    <a:gd name="connsiteX338" fmla="*/ 17092 w 430851"/>
                    <a:gd name="connsiteY338" fmla="*/ 295051 h 448239"/>
                    <a:gd name="connsiteX339" fmla="*/ 15873 w 430851"/>
                    <a:gd name="connsiteY339" fmla="*/ 292533 h 448239"/>
                    <a:gd name="connsiteX340" fmla="*/ 14739 w 430851"/>
                    <a:gd name="connsiteY340" fmla="*/ 290180 h 448239"/>
                    <a:gd name="connsiteX341" fmla="*/ 14056 w 430851"/>
                    <a:gd name="connsiteY341" fmla="*/ 288773 h 448239"/>
                    <a:gd name="connsiteX342" fmla="*/ 12947 w 430851"/>
                    <a:gd name="connsiteY342" fmla="*/ 287832 h 448239"/>
                    <a:gd name="connsiteX343" fmla="*/ 11118 w 430851"/>
                    <a:gd name="connsiteY343" fmla="*/ 286290 h 448239"/>
                    <a:gd name="connsiteX344" fmla="*/ 10374 w 430851"/>
                    <a:gd name="connsiteY344" fmla="*/ 285660 h 448239"/>
                    <a:gd name="connsiteX345" fmla="*/ 8936 w 430851"/>
                    <a:gd name="connsiteY345" fmla="*/ 285079 h 448239"/>
                    <a:gd name="connsiteX346" fmla="*/ 8326 w 430851"/>
                    <a:gd name="connsiteY346" fmla="*/ 284829 h 448239"/>
                    <a:gd name="connsiteX347" fmla="*/ 7473 w 430851"/>
                    <a:gd name="connsiteY347" fmla="*/ 284486 h 448239"/>
                    <a:gd name="connsiteX348" fmla="*/ 6815 w 430851"/>
                    <a:gd name="connsiteY348" fmla="*/ 284350 h 448239"/>
                    <a:gd name="connsiteX349" fmla="*/ 2682 w 430851"/>
                    <a:gd name="connsiteY349" fmla="*/ 283499 h 448239"/>
                    <a:gd name="connsiteX350" fmla="*/ 439 w 430851"/>
                    <a:gd name="connsiteY350" fmla="*/ 282335 h 448239"/>
                    <a:gd name="connsiteX351" fmla="*/ 0 w 430851"/>
                    <a:gd name="connsiteY351" fmla="*/ 282120 h 448239"/>
                    <a:gd name="connsiteX352" fmla="*/ 268 w 430851"/>
                    <a:gd name="connsiteY352" fmla="*/ 280758 h 448239"/>
                    <a:gd name="connsiteX353" fmla="*/ 890 w 430851"/>
                    <a:gd name="connsiteY353" fmla="*/ 278458 h 448239"/>
                    <a:gd name="connsiteX354" fmla="*/ 3072 w 430851"/>
                    <a:gd name="connsiteY354" fmla="*/ 277219 h 448239"/>
                    <a:gd name="connsiteX355" fmla="*/ 3511 w 430851"/>
                    <a:gd name="connsiteY355" fmla="*/ 276975 h 448239"/>
                    <a:gd name="connsiteX356" fmla="*/ 3950 w 430851"/>
                    <a:gd name="connsiteY356" fmla="*/ 276729 h 448239"/>
                    <a:gd name="connsiteX357" fmla="*/ 4498 w 430851"/>
                    <a:gd name="connsiteY357" fmla="*/ 276418 h 448239"/>
                    <a:gd name="connsiteX358" fmla="*/ 5961 w 430851"/>
                    <a:gd name="connsiteY358" fmla="*/ 275820 h 448239"/>
                    <a:gd name="connsiteX359" fmla="*/ 6876 w 430851"/>
                    <a:gd name="connsiteY359" fmla="*/ 275459 h 448239"/>
                    <a:gd name="connsiteX360" fmla="*/ 12228 w 430851"/>
                    <a:gd name="connsiteY360" fmla="*/ 273336 h 448239"/>
                    <a:gd name="connsiteX361" fmla="*/ 14166 w 430851"/>
                    <a:gd name="connsiteY361" fmla="*/ 272566 h 448239"/>
                    <a:gd name="connsiteX362" fmla="*/ 15641 w 430851"/>
                    <a:gd name="connsiteY362" fmla="*/ 271274 h 448239"/>
                    <a:gd name="connsiteX363" fmla="*/ 19310 w 430851"/>
                    <a:gd name="connsiteY363" fmla="*/ 268045 h 448239"/>
                    <a:gd name="connsiteX364" fmla="*/ 20054 w 430851"/>
                    <a:gd name="connsiteY364" fmla="*/ 267400 h 448239"/>
                    <a:gd name="connsiteX365" fmla="*/ 20591 w 430851"/>
                    <a:gd name="connsiteY365" fmla="*/ 266823 h 448239"/>
                    <a:gd name="connsiteX366" fmla="*/ 21980 w 430851"/>
                    <a:gd name="connsiteY366" fmla="*/ 265333 h 448239"/>
                    <a:gd name="connsiteX367" fmla="*/ 24102 w 430851"/>
                    <a:gd name="connsiteY367" fmla="*/ 263069 h 448239"/>
                    <a:gd name="connsiteX368" fmla="*/ 24784 w 430851"/>
                    <a:gd name="connsiteY368" fmla="*/ 262334 h 448239"/>
                    <a:gd name="connsiteX369" fmla="*/ 26259 w 430851"/>
                    <a:gd name="connsiteY369" fmla="*/ 259712 h 448239"/>
                    <a:gd name="connsiteX370" fmla="*/ 24979 w 430851"/>
                    <a:gd name="connsiteY370" fmla="*/ 257949 h 448239"/>
                    <a:gd name="connsiteX371" fmla="*/ 24114 w 430851"/>
                    <a:gd name="connsiteY371" fmla="*/ 256745 h 448239"/>
                    <a:gd name="connsiteX372" fmla="*/ 33184 w 430851"/>
                    <a:gd name="connsiteY372" fmla="*/ 253070 h 448239"/>
                    <a:gd name="connsiteX373" fmla="*/ 34159 w 430851"/>
                    <a:gd name="connsiteY373" fmla="*/ 252692 h 448239"/>
                    <a:gd name="connsiteX374" fmla="*/ 34915 w 430851"/>
                    <a:gd name="connsiteY374" fmla="*/ 252018 h 448239"/>
                    <a:gd name="connsiteX375" fmla="*/ 36329 w 430851"/>
                    <a:gd name="connsiteY375" fmla="*/ 250755 h 448239"/>
                    <a:gd name="connsiteX376" fmla="*/ 37402 w 430851"/>
                    <a:gd name="connsiteY376" fmla="*/ 249794 h 448239"/>
                    <a:gd name="connsiteX377" fmla="*/ 37902 w 430851"/>
                    <a:gd name="connsiteY377" fmla="*/ 248513 h 448239"/>
                    <a:gd name="connsiteX378" fmla="*/ 38304 w 430851"/>
                    <a:gd name="connsiteY378" fmla="*/ 247487 h 448239"/>
                    <a:gd name="connsiteX379" fmla="*/ 38621 w 430851"/>
                    <a:gd name="connsiteY379" fmla="*/ 246665 h 448239"/>
                    <a:gd name="connsiteX380" fmla="*/ 39072 w 430851"/>
                    <a:gd name="connsiteY380" fmla="*/ 245512 h 448239"/>
                    <a:gd name="connsiteX381" fmla="*/ 39096 w 430851"/>
                    <a:gd name="connsiteY381" fmla="*/ 244176 h 448239"/>
                    <a:gd name="connsiteX382" fmla="*/ 39121 w 430851"/>
                    <a:gd name="connsiteY382" fmla="*/ 242298 h 448239"/>
                    <a:gd name="connsiteX383" fmla="*/ 39145 w 430851"/>
                    <a:gd name="connsiteY383" fmla="*/ 240844 h 448239"/>
                    <a:gd name="connsiteX384" fmla="*/ 39157 w 430851"/>
                    <a:gd name="connsiteY384" fmla="*/ 239843 h 448239"/>
                    <a:gd name="connsiteX385" fmla="*/ 38828 w 430851"/>
                    <a:gd name="connsiteY385" fmla="*/ 238252 h 448239"/>
                    <a:gd name="connsiteX386" fmla="*/ 36402 w 430851"/>
                    <a:gd name="connsiteY386" fmla="*/ 226509 h 448239"/>
                    <a:gd name="connsiteX387" fmla="*/ 35963 w 430851"/>
                    <a:gd name="connsiteY387" fmla="*/ 224376 h 448239"/>
                    <a:gd name="connsiteX388" fmla="*/ 33196 w 430851"/>
                    <a:gd name="connsiteY388" fmla="*/ 216082 h 448239"/>
                    <a:gd name="connsiteX389" fmla="*/ 32574 w 430851"/>
                    <a:gd name="connsiteY389" fmla="*/ 214234 h 448239"/>
                    <a:gd name="connsiteX390" fmla="*/ 32830 w 430851"/>
                    <a:gd name="connsiteY390" fmla="*/ 212399 h 448239"/>
                    <a:gd name="connsiteX391" fmla="*/ 33062 w 430851"/>
                    <a:gd name="connsiteY391" fmla="*/ 210755 h 448239"/>
                    <a:gd name="connsiteX392" fmla="*/ 33220 w 430851"/>
                    <a:gd name="connsiteY392" fmla="*/ 209607 h 448239"/>
                    <a:gd name="connsiteX393" fmla="*/ 33720 w 430851"/>
                    <a:gd name="connsiteY393" fmla="*/ 208447 h 448239"/>
                    <a:gd name="connsiteX394" fmla="*/ 34549 w 430851"/>
                    <a:gd name="connsiteY394" fmla="*/ 206542 h 448239"/>
                    <a:gd name="connsiteX395" fmla="*/ 35634 w 430851"/>
                    <a:gd name="connsiteY395" fmla="*/ 204067 h 448239"/>
                    <a:gd name="connsiteX396" fmla="*/ 36073 w 430851"/>
                    <a:gd name="connsiteY396" fmla="*/ 203063 h 448239"/>
                    <a:gd name="connsiteX397" fmla="*/ 36914 w 430851"/>
                    <a:gd name="connsiteY397" fmla="*/ 201788 h 448239"/>
                    <a:gd name="connsiteX398" fmla="*/ 38926 w 430851"/>
                    <a:gd name="connsiteY398" fmla="*/ 198715 h 448239"/>
                    <a:gd name="connsiteX399" fmla="*/ 40596 w 430851"/>
                    <a:gd name="connsiteY399" fmla="*/ 195642 h 448239"/>
                    <a:gd name="connsiteX400" fmla="*/ 41230 w 430851"/>
                    <a:gd name="connsiteY400" fmla="*/ 194474 h 448239"/>
                    <a:gd name="connsiteX401" fmla="*/ 42485 w 430851"/>
                    <a:gd name="connsiteY401" fmla="*/ 188713 h 448239"/>
                    <a:gd name="connsiteX402" fmla="*/ 42717 w 430851"/>
                    <a:gd name="connsiteY402" fmla="*/ 187632 h 448239"/>
                    <a:gd name="connsiteX403" fmla="*/ 42449 w 430851"/>
                    <a:gd name="connsiteY403" fmla="*/ 186174 h 448239"/>
                    <a:gd name="connsiteX404" fmla="*/ 40486 w 430851"/>
                    <a:gd name="connsiteY404" fmla="*/ 175958 h 448239"/>
                    <a:gd name="connsiteX405" fmla="*/ 40011 w 430851"/>
                    <a:gd name="connsiteY405" fmla="*/ 174785 h 448239"/>
                    <a:gd name="connsiteX406" fmla="*/ 39657 w 430851"/>
                    <a:gd name="connsiteY406" fmla="*/ 173882 h 448239"/>
                    <a:gd name="connsiteX407" fmla="*/ 39279 w 430851"/>
                    <a:gd name="connsiteY407" fmla="*/ 172953 h 448239"/>
                    <a:gd name="connsiteX408" fmla="*/ 39194 w 430851"/>
                    <a:gd name="connsiteY408" fmla="*/ 172060 h 448239"/>
                    <a:gd name="connsiteX409" fmla="*/ 38974 w 430851"/>
                    <a:gd name="connsiteY409" fmla="*/ 170003 h 448239"/>
                    <a:gd name="connsiteX410" fmla="*/ 38853 w 430851"/>
                    <a:gd name="connsiteY410" fmla="*/ 168729 h 448239"/>
                    <a:gd name="connsiteX411" fmla="*/ 38743 w 430851"/>
                    <a:gd name="connsiteY411" fmla="*/ 167775 h 448239"/>
                    <a:gd name="connsiteX412" fmla="*/ 39109 w 430851"/>
                    <a:gd name="connsiteY412" fmla="*/ 166925 h 448239"/>
                    <a:gd name="connsiteX413" fmla="*/ 39925 w 430851"/>
                    <a:gd name="connsiteY413" fmla="*/ 164973 h 448239"/>
                    <a:gd name="connsiteX414" fmla="*/ 40169 w 430851"/>
                    <a:gd name="connsiteY414" fmla="*/ 164396 h 448239"/>
                    <a:gd name="connsiteX415" fmla="*/ 40669 w 430851"/>
                    <a:gd name="connsiteY415" fmla="*/ 163879 h 448239"/>
                    <a:gd name="connsiteX416" fmla="*/ 41766 w 430851"/>
                    <a:gd name="connsiteY416" fmla="*/ 162755 h 448239"/>
                    <a:gd name="connsiteX417" fmla="*/ 43046 w 430851"/>
                    <a:gd name="connsiteY417" fmla="*/ 161423 h 448239"/>
                    <a:gd name="connsiteX418" fmla="*/ 44339 w 430851"/>
                    <a:gd name="connsiteY418" fmla="*/ 160214 h 448239"/>
                    <a:gd name="connsiteX419" fmla="*/ 44704 w 430851"/>
                    <a:gd name="connsiteY419" fmla="*/ 159878 h 448239"/>
                    <a:gd name="connsiteX420" fmla="*/ 46228 w 430851"/>
                    <a:gd name="connsiteY420" fmla="*/ 158478 h 448239"/>
                    <a:gd name="connsiteX421" fmla="*/ 47667 w 430851"/>
                    <a:gd name="connsiteY421" fmla="*/ 156642 h 448239"/>
                    <a:gd name="connsiteX422" fmla="*/ 48252 w 430851"/>
                    <a:gd name="connsiteY422" fmla="*/ 155886 h 448239"/>
                    <a:gd name="connsiteX423" fmla="*/ 49739 w 430851"/>
                    <a:gd name="connsiteY423" fmla="*/ 153994 h 448239"/>
                    <a:gd name="connsiteX424" fmla="*/ 52043 w 430851"/>
                    <a:gd name="connsiteY424" fmla="*/ 152366 h 448239"/>
                    <a:gd name="connsiteX425" fmla="*/ 53665 w 430851"/>
                    <a:gd name="connsiteY425" fmla="*/ 151229 h 448239"/>
                    <a:gd name="connsiteX426" fmla="*/ 55457 w 430851"/>
                    <a:gd name="connsiteY426" fmla="*/ 149381 h 448239"/>
                    <a:gd name="connsiteX427" fmla="*/ 56932 w 430851"/>
                    <a:gd name="connsiteY427" fmla="*/ 147873 h 448239"/>
                    <a:gd name="connsiteX428" fmla="*/ 58602 w 430851"/>
                    <a:gd name="connsiteY428" fmla="*/ 144911 h 448239"/>
                    <a:gd name="connsiteX429" fmla="*/ 60236 w 430851"/>
                    <a:gd name="connsiteY429" fmla="*/ 142028 h 448239"/>
                    <a:gd name="connsiteX430" fmla="*/ 61345 w 430851"/>
                    <a:gd name="connsiteY430" fmla="*/ 140833 h 448239"/>
                    <a:gd name="connsiteX431" fmla="*/ 63637 w 430851"/>
                    <a:gd name="connsiteY431" fmla="*/ 138399 h 448239"/>
                    <a:gd name="connsiteX432" fmla="*/ 64429 w 430851"/>
                    <a:gd name="connsiteY432" fmla="*/ 137558 h 448239"/>
                    <a:gd name="connsiteX433" fmla="*/ 64880 w 430851"/>
                    <a:gd name="connsiteY433" fmla="*/ 137277 h 448239"/>
                    <a:gd name="connsiteX434" fmla="*/ 65868 w 430851"/>
                    <a:gd name="connsiteY434" fmla="*/ 136667 h 448239"/>
                    <a:gd name="connsiteX435" fmla="*/ 66465 w 430851"/>
                    <a:gd name="connsiteY435" fmla="*/ 136302 h 448239"/>
                    <a:gd name="connsiteX436" fmla="*/ 67660 w 430851"/>
                    <a:gd name="connsiteY436" fmla="*/ 135566 h 448239"/>
                    <a:gd name="connsiteX437" fmla="*/ 69013 w 430851"/>
                    <a:gd name="connsiteY437" fmla="*/ 135101 h 448239"/>
                    <a:gd name="connsiteX438" fmla="*/ 72170 w 430851"/>
                    <a:gd name="connsiteY438" fmla="*/ 134012 h 448239"/>
                    <a:gd name="connsiteX439" fmla="*/ 74572 w 430851"/>
                    <a:gd name="connsiteY439" fmla="*/ 133179 h 448239"/>
                    <a:gd name="connsiteX440" fmla="*/ 76120 w 430851"/>
                    <a:gd name="connsiteY440" fmla="*/ 132716 h 448239"/>
                    <a:gd name="connsiteX441" fmla="*/ 78461 w 430851"/>
                    <a:gd name="connsiteY441" fmla="*/ 132015 h 448239"/>
                    <a:gd name="connsiteX442" fmla="*/ 80338 w 430851"/>
                    <a:gd name="connsiteY442" fmla="*/ 131456 h 448239"/>
                    <a:gd name="connsiteX443" fmla="*/ 82581 w 430851"/>
                    <a:gd name="connsiteY443" fmla="*/ 131231 h 448239"/>
                    <a:gd name="connsiteX444" fmla="*/ 83264 w 430851"/>
                    <a:gd name="connsiteY444" fmla="*/ 131162 h 448239"/>
                    <a:gd name="connsiteX445" fmla="*/ 88140 w 430851"/>
                    <a:gd name="connsiteY445" fmla="*/ 130672 h 448239"/>
                    <a:gd name="connsiteX446" fmla="*/ 90127 w 430851"/>
                    <a:gd name="connsiteY446" fmla="*/ 130342 h 448239"/>
                    <a:gd name="connsiteX447" fmla="*/ 91091 w 430851"/>
                    <a:gd name="connsiteY447" fmla="*/ 130182 h 448239"/>
                    <a:gd name="connsiteX448" fmla="*/ 96869 w 430851"/>
                    <a:gd name="connsiteY448" fmla="*/ 129227 h 448239"/>
                    <a:gd name="connsiteX449" fmla="*/ 98088 w 430851"/>
                    <a:gd name="connsiteY449" fmla="*/ 129026 h 448239"/>
                    <a:gd name="connsiteX450" fmla="*/ 98552 w 430851"/>
                    <a:gd name="connsiteY450" fmla="*/ 128951 h 448239"/>
                    <a:gd name="connsiteX451" fmla="*/ 101575 w 430851"/>
                    <a:gd name="connsiteY451" fmla="*/ 128465 h 448239"/>
                    <a:gd name="connsiteX452" fmla="*/ 102453 w 430851"/>
                    <a:gd name="connsiteY452" fmla="*/ 128324 h 448239"/>
                    <a:gd name="connsiteX453" fmla="*/ 103294 w 430851"/>
                    <a:gd name="connsiteY453" fmla="*/ 128188 h 448239"/>
                    <a:gd name="connsiteX454" fmla="*/ 104220 w 430851"/>
                    <a:gd name="connsiteY454" fmla="*/ 127976 h 448239"/>
                    <a:gd name="connsiteX455" fmla="*/ 110206 w 430851"/>
                    <a:gd name="connsiteY455" fmla="*/ 126596 h 448239"/>
                    <a:gd name="connsiteX456" fmla="*/ 110864 w 430851"/>
                    <a:gd name="connsiteY456" fmla="*/ 126420 h 448239"/>
                    <a:gd name="connsiteX457" fmla="*/ 113876 w 430851"/>
                    <a:gd name="connsiteY457" fmla="*/ 125381 h 448239"/>
                    <a:gd name="connsiteX458" fmla="*/ 115717 w 430851"/>
                    <a:gd name="connsiteY458" fmla="*/ 124744 h 448239"/>
                    <a:gd name="connsiteX459" fmla="*/ 117326 w 430851"/>
                    <a:gd name="connsiteY459" fmla="*/ 122775 h 448239"/>
                    <a:gd name="connsiteX460" fmla="*/ 120251 w 430851"/>
                    <a:gd name="connsiteY460" fmla="*/ 119224 h 448239"/>
                    <a:gd name="connsiteX461" fmla="*/ 121775 w 430851"/>
                    <a:gd name="connsiteY461" fmla="*/ 118224 h 448239"/>
                    <a:gd name="connsiteX462" fmla="*/ 124652 w 430851"/>
                    <a:gd name="connsiteY462" fmla="*/ 116332 h 448239"/>
                    <a:gd name="connsiteX463" fmla="*/ 125835 w 430851"/>
                    <a:gd name="connsiteY463" fmla="*/ 115551 h 448239"/>
                    <a:gd name="connsiteX464" fmla="*/ 127919 w 430851"/>
                    <a:gd name="connsiteY464" fmla="*/ 114885 h 448239"/>
                    <a:gd name="connsiteX465" fmla="*/ 128968 w 430851"/>
                    <a:gd name="connsiteY465" fmla="*/ 114570 h 448239"/>
                    <a:gd name="connsiteX466" fmla="*/ 133784 w 430851"/>
                    <a:gd name="connsiteY466" fmla="*/ 113505 h 448239"/>
                    <a:gd name="connsiteX467" fmla="*/ 135161 w 430851"/>
                    <a:gd name="connsiteY467" fmla="*/ 113201 h 448239"/>
                    <a:gd name="connsiteX468" fmla="*/ 136612 w 430851"/>
                    <a:gd name="connsiteY468" fmla="*/ 113170 h 448239"/>
                    <a:gd name="connsiteX469" fmla="*/ 137587 w 430851"/>
                    <a:gd name="connsiteY469" fmla="*/ 113150 h 448239"/>
                    <a:gd name="connsiteX470" fmla="*/ 141147 w 430851"/>
                    <a:gd name="connsiteY470" fmla="*/ 113074 h 448239"/>
                    <a:gd name="connsiteX471" fmla="*/ 142439 w 430851"/>
                    <a:gd name="connsiteY471" fmla="*/ 113046 h 448239"/>
                    <a:gd name="connsiteX472" fmla="*/ 145353 w 430851"/>
                    <a:gd name="connsiteY472" fmla="*/ 112984 h 448239"/>
                    <a:gd name="connsiteX473" fmla="*/ 146328 w 430851"/>
                    <a:gd name="connsiteY473" fmla="*/ 112963 h 448239"/>
                    <a:gd name="connsiteX474" fmla="*/ 146937 w 430851"/>
                    <a:gd name="connsiteY474" fmla="*/ 112874 h 448239"/>
                    <a:gd name="connsiteX475" fmla="*/ 150705 w 430851"/>
                    <a:gd name="connsiteY475" fmla="*/ 112325 h 448239"/>
                    <a:gd name="connsiteX476" fmla="*/ 151655 w 430851"/>
                    <a:gd name="connsiteY476" fmla="*/ 112186 h 448239"/>
                    <a:gd name="connsiteX477" fmla="*/ 152533 w 430851"/>
                    <a:gd name="connsiteY477" fmla="*/ 111787 h 448239"/>
                    <a:gd name="connsiteX478" fmla="*/ 153387 w 430851"/>
                    <a:gd name="connsiteY478" fmla="*/ 111400 h 448239"/>
                    <a:gd name="connsiteX479" fmla="*/ 155118 w 430851"/>
                    <a:gd name="connsiteY479" fmla="*/ 110614 h 448239"/>
                    <a:gd name="connsiteX480" fmla="*/ 155496 w 430851"/>
                    <a:gd name="connsiteY480" fmla="*/ 109990 h 448239"/>
                    <a:gd name="connsiteX481" fmla="*/ 156251 w 430851"/>
                    <a:gd name="connsiteY481" fmla="*/ 108754 h 448239"/>
                    <a:gd name="connsiteX482" fmla="*/ 156958 w 430851"/>
                    <a:gd name="connsiteY482" fmla="*/ 107589 h 448239"/>
                    <a:gd name="connsiteX483" fmla="*/ 157519 w 430851"/>
                    <a:gd name="connsiteY483" fmla="*/ 106671 h 448239"/>
                    <a:gd name="connsiteX484" fmla="*/ 158507 w 430851"/>
                    <a:gd name="connsiteY484" fmla="*/ 104472 h 448239"/>
                    <a:gd name="connsiteX485" fmla="*/ 159396 w 430851"/>
                    <a:gd name="connsiteY485" fmla="*/ 102522 h 448239"/>
                    <a:gd name="connsiteX486" fmla="*/ 159652 w 430851"/>
                    <a:gd name="connsiteY486" fmla="*/ 101939 h 448239"/>
                    <a:gd name="connsiteX487" fmla="*/ 160616 w 430851"/>
                    <a:gd name="connsiteY487" fmla="*/ 100926 h 448239"/>
                    <a:gd name="connsiteX488" fmla="*/ 162444 w 430851"/>
                    <a:gd name="connsiteY488" fmla="*/ 99003 h 448239"/>
                    <a:gd name="connsiteX489" fmla="*/ 163395 w 430851"/>
                    <a:gd name="connsiteY489" fmla="*/ 97999 h 448239"/>
                    <a:gd name="connsiteX490" fmla="*/ 166321 w 430851"/>
                    <a:gd name="connsiteY490" fmla="*/ 96954 h 448239"/>
                    <a:gd name="connsiteX491" fmla="*/ 167808 w 430851"/>
                    <a:gd name="connsiteY491" fmla="*/ 96958 h 448239"/>
                    <a:gd name="connsiteX492" fmla="*/ 168503 w 430851"/>
                    <a:gd name="connsiteY492" fmla="*/ 96959 h 448239"/>
                    <a:gd name="connsiteX493" fmla="*/ 169344 w 430851"/>
                    <a:gd name="connsiteY493" fmla="*/ 96961 h 448239"/>
                    <a:gd name="connsiteX494" fmla="*/ 170295 w 430851"/>
                    <a:gd name="connsiteY494" fmla="*/ 97121 h 448239"/>
                    <a:gd name="connsiteX495" fmla="*/ 174513 w 430851"/>
                    <a:gd name="connsiteY495" fmla="*/ 97835 h 448239"/>
                    <a:gd name="connsiteX496" fmla="*/ 178975 w 430851"/>
                    <a:gd name="connsiteY496" fmla="*/ 98589 h 448239"/>
                    <a:gd name="connsiteX497" fmla="*/ 180414 w 430851"/>
                    <a:gd name="connsiteY497" fmla="*/ 98831 h 448239"/>
                    <a:gd name="connsiteX498" fmla="*/ 181474 w 430851"/>
                    <a:gd name="connsiteY498" fmla="*/ 98664 h 448239"/>
                    <a:gd name="connsiteX499" fmla="*/ 183705 w 430851"/>
                    <a:gd name="connsiteY499" fmla="*/ 98311 h 448239"/>
                    <a:gd name="connsiteX500" fmla="*/ 185339 w 430851"/>
                    <a:gd name="connsiteY500" fmla="*/ 98054 h 448239"/>
                    <a:gd name="connsiteX501" fmla="*/ 186643 w 430851"/>
                    <a:gd name="connsiteY501" fmla="*/ 96704 h 448239"/>
                    <a:gd name="connsiteX502" fmla="*/ 192154 w 430851"/>
                    <a:gd name="connsiteY502" fmla="*/ 91010 h 448239"/>
                    <a:gd name="connsiteX503" fmla="*/ 193190 w 430851"/>
                    <a:gd name="connsiteY503" fmla="*/ 89931 h 448239"/>
                    <a:gd name="connsiteX504" fmla="*/ 194506 w 430851"/>
                    <a:gd name="connsiteY504" fmla="*/ 88321 h 448239"/>
                    <a:gd name="connsiteX505" fmla="*/ 200382 w 430851"/>
                    <a:gd name="connsiteY505" fmla="*/ 81142 h 448239"/>
                    <a:gd name="connsiteX506" fmla="*/ 201358 w 430851"/>
                    <a:gd name="connsiteY506" fmla="*/ 79946 h 448239"/>
                    <a:gd name="connsiteX507" fmla="*/ 202016 w 430851"/>
                    <a:gd name="connsiteY507" fmla="*/ 79146 h 448239"/>
                    <a:gd name="connsiteX508" fmla="*/ 203735 w 430851"/>
                    <a:gd name="connsiteY508" fmla="*/ 77234 h 448239"/>
                    <a:gd name="connsiteX509" fmla="*/ 205454 w 430851"/>
                    <a:gd name="connsiteY509" fmla="*/ 75321 h 448239"/>
                    <a:gd name="connsiteX510" fmla="*/ 208721 w 430851"/>
                    <a:gd name="connsiteY510" fmla="*/ 71676 h 448239"/>
                    <a:gd name="connsiteX511" fmla="*/ 210026 w 430851"/>
                    <a:gd name="connsiteY511" fmla="*/ 70219 h 448239"/>
                    <a:gd name="connsiteX512" fmla="*/ 211245 w 430851"/>
                    <a:gd name="connsiteY512" fmla="*/ 68246 h 448239"/>
                    <a:gd name="connsiteX513" fmla="*/ 215255 w 430851"/>
                    <a:gd name="connsiteY513" fmla="*/ 61727 h 448239"/>
                    <a:gd name="connsiteX514" fmla="*/ 216158 w 430851"/>
                    <a:gd name="connsiteY514" fmla="*/ 60189 h 448239"/>
                    <a:gd name="connsiteX515" fmla="*/ 217486 w 430851"/>
                    <a:gd name="connsiteY515" fmla="*/ 57907 h 448239"/>
                    <a:gd name="connsiteX516" fmla="*/ 219023 w 430851"/>
                    <a:gd name="connsiteY516" fmla="*/ 55265 h 448239"/>
                    <a:gd name="connsiteX517" fmla="*/ 219656 w 430851"/>
                    <a:gd name="connsiteY517" fmla="*/ 54190 h 448239"/>
                    <a:gd name="connsiteX518" fmla="*/ 220327 w 430851"/>
                    <a:gd name="connsiteY518" fmla="*/ 53527 h 448239"/>
                    <a:gd name="connsiteX519" fmla="*/ 221314 w 430851"/>
                    <a:gd name="connsiteY519" fmla="*/ 52560 h 448239"/>
                    <a:gd name="connsiteX520" fmla="*/ 221972 w 430851"/>
                    <a:gd name="connsiteY520" fmla="*/ 51912 h 448239"/>
                    <a:gd name="connsiteX521" fmla="*/ 222326 w 430851"/>
                    <a:gd name="connsiteY521" fmla="*/ 51566 h 448239"/>
                    <a:gd name="connsiteX522" fmla="*/ 223643 w 430851"/>
                    <a:gd name="connsiteY522" fmla="*/ 51021 h 448239"/>
                    <a:gd name="connsiteX523" fmla="*/ 227068 w 430851"/>
                    <a:gd name="connsiteY523" fmla="*/ 49619 h 448239"/>
                    <a:gd name="connsiteX524" fmla="*/ 228934 w 430851"/>
                    <a:gd name="connsiteY524" fmla="*/ 48852 h 448239"/>
                    <a:gd name="connsiteX525" fmla="*/ 230482 w 430851"/>
                    <a:gd name="connsiteY525" fmla="*/ 48900 h 448239"/>
                    <a:gd name="connsiteX526" fmla="*/ 231177 w 430851"/>
                    <a:gd name="connsiteY526" fmla="*/ 48921 h 448239"/>
                    <a:gd name="connsiteX527" fmla="*/ 233590 w 430851"/>
                    <a:gd name="connsiteY527" fmla="*/ 48997 h 448239"/>
                    <a:gd name="connsiteX528" fmla="*/ 235029 w 430851"/>
                    <a:gd name="connsiteY528" fmla="*/ 47659 h 448239"/>
                    <a:gd name="connsiteX529" fmla="*/ 238260 w 430851"/>
                    <a:gd name="connsiteY529" fmla="*/ 44667 h 448239"/>
                    <a:gd name="connsiteX530" fmla="*/ 240369 w 430851"/>
                    <a:gd name="connsiteY530" fmla="*/ 44872 h 448239"/>
                    <a:gd name="connsiteX531" fmla="*/ 241051 w 430851"/>
                    <a:gd name="connsiteY531" fmla="*/ 44939 h 448239"/>
                    <a:gd name="connsiteX532" fmla="*/ 246001 w 430851"/>
                    <a:gd name="connsiteY532" fmla="*/ 49339 h 448239"/>
                    <a:gd name="connsiteX533" fmla="*/ 246647 w 430851"/>
                    <a:gd name="connsiteY533" fmla="*/ 49912 h 448239"/>
                    <a:gd name="connsiteX534" fmla="*/ 247305 w 430851"/>
                    <a:gd name="connsiteY534" fmla="*/ 50492 h 448239"/>
                    <a:gd name="connsiteX535" fmla="*/ 248207 w 430851"/>
                    <a:gd name="connsiteY535" fmla="*/ 51030 h 448239"/>
                    <a:gd name="connsiteX536" fmla="*/ 252487 w 430851"/>
                    <a:gd name="connsiteY536" fmla="*/ 53552 h 448239"/>
                    <a:gd name="connsiteX537" fmla="*/ 256339 w 430851"/>
                    <a:gd name="connsiteY537" fmla="*/ 56001 h 448239"/>
                    <a:gd name="connsiteX538" fmla="*/ 257655 w 430851"/>
                    <a:gd name="connsiteY538" fmla="*/ 56836 h 448239"/>
                    <a:gd name="connsiteX539" fmla="*/ 260057 w 430851"/>
                    <a:gd name="connsiteY539" fmla="*/ 57398 h 448239"/>
                    <a:gd name="connsiteX540" fmla="*/ 261983 w 430851"/>
                    <a:gd name="connsiteY540" fmla="*/ 57849 h 448239"/>
                    <a:gd name="connsiteX541" fmla="*/ 265629 w 430851"/>
                    <a:gd name="connsiteY541" fmla="*/ 58704 h 448239"/>
                    <a:gd name="connsiteX542" fmla="*/ 271090 w 430851"/>
                    <a:gd name="connsiteY542" fmla="*/ 60522 h 448239"/>
                    <a:gd name="connsiteX543" fmla="*/ 272809 w 430851"/>
                    <a:gd name="connsiteY543" fmla="*/ 61096 h 448239"/>
                    <a:gd name="connsiteX544" fmla="*/ 273882 w 430851"/>
                    <a:gd name="connsiteY544" fmla="*/ 61356 h 448239"/>
                    <a:gd name="connsiteX545" fmla="*/ 275893 w 430851"/>
                    <a:gd name="connsiteY545" fmla="*/ 61840 h 448239"/>
                    <a:gd name="connsiteX546" fmla="*/ 279453 w 430851"/>
                    <a:gd name="connsiteY546" fmla="*/ 62698 h 448239"/>
                    <a:gd name="connsiteX547" fmla="*/ 284524 w 430851"/>
                    <a:gd name="connsiteY547" fmla="*/ 64453 h 448239"/>
                    <a:gd name="connsiteX548" fmla="*/ 286365 w 430851"/>
                    <a:gd name="connsiteY548" fmla="*/ 65090 h 448239"/>
                    <a:gd name="connsiteX549" fmla="*/ 288279 w 430851"/>
                    <a:gd name="connsiteY549" fmla="*/ 65402 h 448239"/>
                    <a:gd name="connsiteX550" fmla="*/ 299349 w 430851"/>
                    <a:gd name="connsiteY550" fmla="*/ 67219 h 448239"/>
                    <a:gd name="connsiteX551" fmla="*/ 301128 w 430851"/>
                    <a:gd name="connsiteY551" fmla="*/ 67510 h 448239"/>
                    <a:gd name="connsiteX552" fmla="*/ 302409 w 430851"/>
                    <a:gd name="connsiteY552" fmla="*/ 66200 h 448239"/>
                    <a:gd name="connsiteX553" fmla="*/ 303286 w 430851"/>
                    <a:gd name="connsiteY553" fmla="*/ 65293 h 448239"/>
                    <a:gd name="connsiteX554" fmla="*/ 304201 w 430851"/>
                    <a:gd name="connsiteY554" fmla="*/ 64363 h 448239"/>
                    <a:gd name="connsiteX555" fmla="*/ 304713 w 430851"/>
                    <a:gd name="connsiteY555" fmla="*/ 62870 h 448239"/>
                    <a:gd name="connsiteX556" fmla="*/ 307200 w 430851"/>
                    <a:gd name="connsiteY556" fmla="*/ 55736 h 448239"/>
                    <a:gd name="connsiteX557" fmla="*/ 308248 w 430851"/>
                    <a:gd name="connsiteY557" fmla="*/ 52687 h 448239"/>
                    <a:gd name="connsiteX558" fmla="*/ 308784 w 430851"/>
                    <a:gd name="connsiteY558" fmla="*/ 51164 h 448239"/>
                    <a:gd name="connsiteX559" fmla="*/ 309308 w 430851"/>
                    <a:gd name="connsiteY559" fmla="*/ 49640 h 448239"/>
                    <a:gd name="connsiteX560" fmla="*/ 309918 w 430851"/>
                    <a:gd name="connsiteY560" fmla="*/ 48263 h 448239"/>
                    <a:gd name="connsiteX561" fmla="*/ 310528 w 430851"/>
                    <a:gd name="connsiteY561" fmla="*/ 46859 h 448239"/>
                    <a:gd name="connsiteX562" fmla="*/ 311747 w 430851"/>
                    <a:gd name="connsiteY562" fmla="*/ 44077 h 448239"/>
                    <a:gd name="connsiteX563" fmla="*/ 313344 w 430851"/>
                    <a:gd name="connsiteY563" fmla="*/ 40427 h 448239"/>
                    <a:gd name="connsiteX564" fmla="*/ 314148 w 430851"/>
                    <a:gd name="connsiteY564" fmla="*/ 38602 h 448239"/>
                    <a:gd name="connsiteX565" fmla="*/ 315209 w 430851"/>
                    <a:gd name="connsiteY565" fmla="*/ 36816 h 448239"/>
                    <a:gd name="connsiteX566" fmla="*/ 320841 w 430851"/>
                    <a:gd name="connsiteY566" fmla="*/ 27441 h 448239"/>
                    <a:gd name="connsiteX567" fmla="*/ 322182 w 430851"/>
                    <a:gd name="connsiteY567" fmla="*/ 25209 h 448239"/>
                    <a:gd name="connsiteX568" fmla="*/ 323499 w 430851"/>
                    <a:gd name="connsiteY568" fmla="*/ 23633 h 448239"/>
                    <a:gd name="connsiteX569" fmla="*/ 329094 w 430851"/>
                    <a:gd name="connsiteY569" fmla="*/ 16940 h 448239"/>
                    <a:gd name="connsiteX570" fmla="*/ 330740 w 430851"/>
                    <a:gd name="connsiteY570" fmla="*/ 14974 h 448239"/>
                    <a:gd name="connsiteX571" fmla="*/ 332874 w 430851"/>
                    <a:gd name="connsiteY571" fmla="*/ 13848 h 448239"/>
                    <a:gd name="connsiteX572" fmla="*/ 334203 w 430851"/>
                    <a:gd name="connsiteY572" fmla="*/ 13145 h 448239"/>
                    <a:gd name="connsiteX573" fmla="*/ 336348 w 430851"/>
                    <a:gd name="connsiteY573" fmla="*/ 10959 h 448239"/>
                    <a:gd name="connsiteX574" fmla="*/ 336494 w 430851"/>
                    <a:gd name="connsiteY574" fmla="*/ 8838 h 448239"/>
                    <a:gd name="connsiteX575" fmla="*/ 336628 w 430851"/>
                    <a:gd name="connsiteY575" fmla="*/ 6846 h 448239"/>
                    <a:gd name="connsiteX576" fmla="*/ 337701 w 430851"/>
                    <a:gd name="connsiteY576" fmla="*/ 4406 h 448239"/>
                    <a:gd name="connsiteX577" fmla="*/ 338774 w 430851"/>
                    <a:gd name="connsiteY577" fmla="*/ 1976 h 448239"/>
                    <a:gd name="connsiteX578" fmla="*/ 340164 w 430851"/>
                    <a:gd name="connsiteY578" fmla="*/ 1448 h 448239"/>
                    <a:gd name="connsiteX579" fmla="*/ 343992 w 430851"/>
                    <a:gd name="connsiteY579" fmla="*/ 0 h 448239"/>
                    <a:gd name="connsiteX580" fmla="*/ 347856 w 430851"/>
                    <a:gd name="connsiteY580" fmla="*/ 1492 h 448239"/>
                    <a:gd name="connsiteX581" fmla="*/ 356292 w 430851"/>
                    <a:gd name="connsiteY581" fmla="*/ 6590 h 448239"/>
                    <a:gd name="connsiteX582" fmla="*/ 362753 w 430851"/>
                    <a:gd name="connsiteY582" fmla="*/ 9700 h 448239"/>
                    <a:gd name="connsiteX583" fmla="*/ 370958 w 430851"/>
                    <a:gd name="connsiteY583" fmla="*/ 16119 h 448239"/>
                    <a:gd name="connsiteX584" fmla="*/ 375688 w 430851"/>
                    <a:gd name="connsiteY584" fmla="*/ 20269 h 448239"/>
                    <a:gd name="connsiteX585" fmla="*/ 378346 w 430851"/>
                    <a:gd name="connsiteY585" fmla="*/ 23144 h 448239"/>
                    <a:gd name="connsiteX586" fmla="*/ 381003 w 430851"/>
                    <a:gd name="connsiteY586" fmla="*/ 26237 h 448239"/>
                    <a:gd name="connsiteX587" fmla="*/ 382101 w 430851"/>
                    <a:gd name="connsiteY587" fmla="*/ 30208 h 448239"/>
                    <a:gd name="connsiteX588" fmla="*/ 384295 w 430851"/>
                    <a:gd name="connsiteY588" fmla="*/ 36823 h 448239"/>
                    <a:gd name="connsiteX589" fmla="*/ 386733 w 430851"/>
                    <a:gd name="connsiteY589" fmla="*/ 39477 h 448239"/>
                    <a:gd name="connsiteX590" fmla="*/ 393633 w 430851"/>
                    <a:gd name="connsiteY590" fmla="*/ 41709 h 448239"/>
                    <a:gd name="connsiteX591" fmla="*/ 395181 w 430851"/>
                    <a:gd name="connsiteY591" fmla="*/ 43479 h 448239"/>
                    <a:gd name="connsiteX592" fmla="*/ 396498 w 430851"/>
                    <a:gd name="connsiteY592" fmla="*/ 48769 h 448239"/>
                    <a:gd name="connsiteX593" fmla="*/ 396876 w 430851"/>
                    <a:gd name="connsiteY593" fmla="*/ 61983 h 44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Lst>
                  <a:rect l="l" t="t" r="r" b="b"/>
                  <a:pathLst>
                    <a:path w="430851" h="448239">
                      <a:moveTo>
                        <a:pt x="396876" y="61983"/>
                      </a:moveTo>
                      <a:lnTo>
                        <a:pt x="397474" y="79606"/>
                      </a:lnTo>
                      <a:lnTo>
                        <a:pt x="398778" y="87099"/>
                      </a:lnTo>
                      <a:lnTo>
                        <a:pt x="402971" y="93283"/>
                      </a:lnTo>
                      <a:lnTo>
                        <a:pt x="407860" y="97049"/>
                      </a:lnTo>
                      <a:lnTo>
                        <a:pt x="413407" y="99055"/>
                      </a:lnTo>
                      <a:lnTo>
                        <a:pt x="420307" y="99086"/>
                      </a:lnTo>
                      <a:lnTo>
                        <a:pt x="425878" y="97570"/>
                      </a:lnTo>
                      <a:lnTo>
                        <a:pt x="430852" y="94262"/>
                      </a:lnTo>
                      <a:lnTo>
                        <a:pt x="430206" y="96416"/>
                      </a:lnTo>
                      <a:lnTo>
                        <a:pt x="429267" y="98361"/>
                      </a:lnTo>
                      <a:lnTo>
                        <a:pt x="427329" y="102727"/>
                      </a:lnTo>
                      <a:lnTo>
                        <a:pt x="426902" y="103696"/>
                      </a:lnTo>
                      <a:lnTo>
                        <a:pt x="426451" y="104699"/>
                      </a:lnTo>
                      <a:lnTo>
                        <a:pt x="424891" y="106586"/>
                      </a:lnTo>
                      <a:lnTo>
                        <a:pt x="423025" y="108849"/>
                      </a:lnTo>
                      <a:lnTo>
                        <a:pt x="421697" y="110874"/>
                      </a:lnTo>
                      <a:lnTo>
                        <a:pt x="420587" y="112580"/>
                      </a:lnTo>
                      <a:lnTo>
                        <a:pt x="419198" y="114712"/>
                      </a:lnTo>
                      <a:lnTo>
                        <a:pt x="417844" y="116113"/>
                      </a:lnTo>
                      <a:lnTo>
                        <a:pt x="416162" y="117859"/>
                      </a:lnTo>
                      <a:lnTo>
                        <a:pt x="415492" y="118559"/>
                      </a:lnTo>
                      <a:lnTo>
                        <a:pt x="414358" y="119606"/>
                      </a:lnTo>
                      <a:lnTo>
                        <a:pt x="409811" y="123839"/>
                      </a:lnTo>
                      <a:lnTo>
                        <a:pt x="408725" y="124844"/>
                      </a:lnTo>
                      <a:lnTo>
                        <a:pt x="408006" y="125544"/>
                      </a:lnTo>
                      <a:lnTo>
                        <a:pt x="405129" y="128345"/>
                      </a:lnTo>
                      <a:lnTo>
                        <a:pt x="402898" y="130516"/>
                      </a:lnTo>
                      <a:lnTo>
                        <a:pt x="402252" y="131145"/>
                      </a:lnTo>
                      <a:lnTo>
                        <a:pt x="401435" y="131991"/>
                      </a:lnTo>
                      <a:lnTo>
                        <a:pt x="399570" y="133930"/>
                      </a:lnTo>
                      <a:lnTo>
                        <a:pt x="398546" y="134993"/>
                      </a:lnTo>
                      <a:lnTo>
                        <a:pt x="397924" y="135827"/>
                      </a:lnTo>
                      <a:lnTo>
                        <a:pt x="394682" y="140120"/>
                      </a:lnTo>
                      <a:lnTo>
                        <a:pt x="393524" y="141659"/>
                      </a:lnTo>
                      <a:lnTo>
                        <a:pt x="392743" y="143480"/>
                      </a:lnTo>
                      <a:lnTo>
                        <a:pt x="391170" y="147124"/>
                      </a:lnTo>
                      <a:lnTo>
                        <a:pt x="390342" y="149050"/>
                      </a:lnTo>
                      <a:lnTo>
                        <a:pt x="389513" y="150978"/>
                      </a:lnTo>
                      <a:lnTo>
                        <a:pt x="388586" y="152833"/>
                      </a:lnTo>
                      <a:lnTo>
                        <a:pt x="386977" y="156077"/>
                      </a:lnTo>
                      <a:lnTo>
                        <a:pt x="386050" y="157932"/>
                      </a:lnTo>
                      <a:lnTo>
                        <a:pt x="385587" y="158858"/>
                      </a:lnTo>
                      <a:lnTo>
                        <a:pt x="384466" y="160857"/>
                      </a:lnTo>
                      <a:lnTo>
                        <a:pt x="382405" y="164514"/>
                      </a:lnTo>
                      <a:lnTo>
                        <a:pt x="381711" y="165762"/>
                      </a:lnTo>
                      <a:lnTo>
                        <a:pt x="381113" y="166828"/>
                      </a:lnTo>
                      <a:lnTo>
                        <a:pt x="380406" y="168089"/>
                      </a:lnTo>
                      <a:lnTo>
                        <a:pt x="379236" y="170487"/>
                      </a:lnTo>
                      <a:lnTo>
                        <a:pt x="379004" y="170968"/>
                      </a:lnTo>
                      <a:lnTo>
                        <a:pt x="376359" y="176413"/>
                      </a:lnTo>
                      <a:lnTo>
                        <a:pt x="376103" y="176934"/>
                      </a:lnTo>
                      <a:lnTo>
                        <a:pt x="375481" y="178226"/>
                      </a:lnTo>
                      <a:lnTo>
                        <a:pt x="375091" y="179123"/>
                      </a:lnTo>
                      <a:lnTo>
                        <a:pt x="372762" y="184602"/>
                      </a:lnTo>
                      <a:lnTo>
                        <a:pt x="372470" y="185288"/>
                      </a:lnTo>
                      <a:lnTo>
                        <a:pt x="372323" y="185825"/>
                      </a:lnTo>
                      <a:lnTo>
                        <a:pt x="371641" y="188331"/>
                      </a:lnTo>
                      <a:lnTo>
                        <a:pt x="371385" y="189275"/>
                      </a:lnTo>
                      <a:lnTo>
                        <a:pt x="371433" y="190239"/>
                      </a:lnTo>
                      <a:lnTo>
                        <a:pt x="371507" y="191701"/>
                      </a:lnTo>
                      <a:lnTo>
                        <a:pt x="371592" y="193618"/>
                      </a:lnTo>
                      <a:lnTo>
                        <a:pt x="373165" y="194466"/>
                      </a:lnTo>
                      <a:lnTo>
                        <a:pt x="373896" y="194867"/>
                      </a:lnTo>
                      <a:lnTo>
                        <a:pt x="375140" y="195536"/>
                      </a:lnTo>
                      <a:lnTo>
                        <a:pt x="377358" y="195086"/>
                      </a:lnTo>
                      <a:lnTo>
                        <a:pt x="381918" y="194161"/>
                      </a:lnTo>
                      <a:lnTo>
                        <a:pt x="383161" y="194412"/>
                      </a:lnTo>
                      <a:lnTo>
                        <a:pt x="386063" y="195002"/>
                      </a:lnTo>
                      <a:lnTo>
                        <a:pt x="387696" y="195330"/>
                      </a:lnTo>
                      <a:lnTo>
                        <a:pt x="388330" y="196734"/>
                      </a:lnTo>
                      <a:lnTo>
                        <a:pt x="389049" y="198312"/>
                      </a:lnTo>
                      <a:lnTo>
                        <a:pt x="389659" y="199621"/>
                      </a:lnTo>
                      <a:lnTo>
                        <a:pt x="388477" y="202592"/>
                      </a:lnTo>
                      <a:lnTo>
                        <a:pt x="387135" y="203509"/>
                      </a:lnTo>
                      <a:lnTo>
                        <a:pt x="386184" y="204163"/>
                      </a:lnTo>
                      <a:lnTo>
                        <a:pt x="385550" y="204555"/>
                      </a:lnTo>
                      <a:lnTo>
                        <a:pt x="381040" y="206614"/>
                      </a:lnTo>
                      <a:lnTo>
                        <a:pt x="380065" y="207058"/>
                      </a:lnTo>
                      <a:lnTo>
                        <a:pt x="377456" y="208358"/>
                      </a:lnTo>
                      <a:lnTo>
                        <a:pt x="373762" y="210192"/>
                      </a:lnTo>
                      <a:lnTo>
                        <a:pt x="372043" y="211966"/>
                      </a:lnTo>
                      <a:lnTo>
                        <a:pt x="369897" y="214171"/>
                      </a:lnTo>
                      <a:lnTo>
                        <a:pt x="369495" y="214699"/>
                      </a:lnTo>
                      <a:lnTo>
                        <a:pt x="368764" y="215801"/>
                      </a:lnTo>
                      <a:lnTo>
                        <a:pt x="368166" y="216708"/>
                      </a:lnTo>
                      <a:lnTo>
                        <a:pt x="367532" y="217661"/>
                      </a:lnTo>
                      <a:lnTo>
                        <a:pt x="367301" y="218704"/>
                      </a:lnTo>
                      <a:lnTo>
                        <a:pt x="366655" y="221700"/>
                      </a:lnTo>
                      <a:lnTo>
                        <a:pt x="366374" y="222942"/>
                      </a:lnTo>
                      <a:lnTo>
                        <a:pt x="366691" y="224176"/>
                      </a:lnTo>
                      <a:lnTo>
                        <a:pt x="368349" y="230539"/>
                      </a:lnTo>
                      <a:lnTo>
                        <a:pt x="370336" y="234692"/>
                      </a:lnTo>
                      <a:lnTo>
                        <a:pt x="370580" y="235237"/>
                      </a:lnTo>
                      <a:lnTo>
                        <a:pt x="371372" y="237046"/>
                      </a:lnTo>
                      <a:lnTo>
                        <a:pt x="371970" y="238407"/>
                      </a:lnTo>
                      <a:lnTo>
                        <a:pt x="371775" y="240157"/>
                      </a:lnTo>
                      <a:lnTo>
                        <a:pt x="371397" y="243708"/>
                      </a:lnTo>
                      <a:lnTo>
                        <a:pt x="370568" y="247757"/>
                      </a:lnTo>
                      <a:lnTo>
                        <a:pt x="370239" y="249429"/>
                      </a:lnTo>
                      <a:lnTo>
                        <a:pt x="368764" y="251275"/>
                      </a:lnTo>
                      <a:lnTo>
                        <a:pt x="367398" y="252884"/>
                      </a:lnTo>
                      <a:lnTo>
                        <a:pt x="363729" y="258476"/>
                      </a:lnTo>
                      <a:lnTo>
                        <a:pt x="363229" y="259245"/>
                      </a:lnTo>
                      <a:lnTo>
                        <a:pt x="362839" y="259883"/>
                      </a:lnTo>
                      <a:lnTo>
                        <a:pt x="361754" y="261662"/>
                      </a:lnTo>
                      <a:lnTo>
                        <a:pt x="360669" y="263441"/>
                      </a:lnTo>
                      <a:lnTo>
                        <a:pt x="358913" y="264853"/>
                      </a:lnTo>
                      <a:lnTo>
                        <a:pt x="357633" y="265881"/>
                      </a:lnTo>
                      <a:lnTo>
                        <a:pt x="356305" y="266926"/>
                      </a:lnTo>
                      <a:lnTo>
                        <a:pt x="354415" y="268420"/>
                      </a:lnTo>
                      <a:lnTo>
                        <a:pt x="353659" y="269018"/>
                      </a:lnTo>
                      <a:lnTo>
                        <a:pt x="352147" y="270213"/>
                      </a:lnTo>
                      <a:lnTo>
                        <a:pt x="351111" y="271272"/>
                      </a:lnTo>
                      <a:lnTo>
                        <a:pt x="349136" y="273302"/>
                      </a:lnTo>
                      <a:lnTo>
                        <a:pt x="348136" y="274335"/>
                      </a:lnTo>
                      <a:lnTo>
                        <a:pt x="346966" y="276241"/>
                      </a:lnTo>
                      <a:lnTo>
                        <a:pt x="345954" y="277883"/>
                      </a:lnTo>
                      <a:lnTo>
                        <a:pt x="343394" y="283545"/>
                      </a:lnTo>
                      <a:lnTo>
                        <a:pt x="343041" y="284328"/>
                      </a:lnTo>
                      <a:lnTo>
                        <a:pt x="342602" y="285306"/>
                      </a:lnTo>
                      <a:lnTo>
                        <a:pt x="341956" y="287360"/>
                      </a:lnTo>
                      <a:lnTo>
                        <a:pt x="341468" y="288900"/>
                      </a:lnTo>
                      <a:lnTo>
                        <a:pt x="338713" y="297629"/>
                      </a:lnTo>
                      <a:lnTo>
                        <a:pt x="338396" y="298657"/>
                      </a:lnTo>
                      <a:lnTo>
                        <a:pt x="337933" y="300169"/>
                      </a:lnTo>
                      <a:lnTo>
                        <a:pt x="336251" y="305719"/>
                      </a:lnTo>
                      <a:lnTo>
                        <a:pt x="335799" y="307201"/>
                      </a:lnTo>
                      <a:lnTo>
                        <a:pt x="335202" y="309175"/>
                      </a:lnTo>
                      <a:lnTo>
                        <a:pt x="334007" y="311750"/>
                      </a:lnTo>
                      <a:lnTo>
                        <a:pt x="331923" y="316221"/>
                      </a:lnTo>
                      <a:lnTo>
                        <a:pt x="330460" y="319419"/>
                      </a:lnTo>
                      <a:lnTo>
                        <a:pt x="329887" y="320663"/>
                      </a:lnTo>
                      <a:lnTo>
                        <a:pt x="328948" y="322707"/>
                      </a:lnTo>
                      <a:lnTo>
                        <a:pt x="327729" y="324418"/>
                      </a:lnTo>
                      <a:lnTo>
                        <a:pt x="326510" y="326128"/>
                      </a:lnTo>
                      <a:lnTo>
                        <a:pt x="325303" y="327810"/>
                      </a:lnTo>
                      <a:lnTo>
                        <a:pt x="324876" y="328371"/>
                      </a:lnTo>
                      <a:lnTo>
                        <a:pt x="323084" y="330620"/>
                      </a:lnTo>
                      <a:lnTo>
                        <a:pt x="322560" y="331289"/>
                      </a:lnTo>
                      <a:lnTo>
                        <a:pt x="321426" y="332709"/>
                      </a:lnTo>
                      <a:lnTo>
                        <a:pt x="320146" y="333789"/>
                      </a:lnTo>
                      <a:lnTo>
                        <a:pt x="316611" y="336747"/>
                      </a:lnTo>
                      <a:lnTo>
                        <a:pt x="316172" y="337113"/>
                      </a:lnTo>
                      <a:lnTo>
                        <a:pt x="311564" y="340686"/>
                      </a:lnTo>
                      <a:lnTo>
                        <a:pt x="310394" y="341592"/>
                      </a:lnTo>
                      <a:lnTo>
                        <a:pt x="308918" y="342226"/>
                      </a:lnTo>
                      <a:lnTo>
                        <a:pt x="307407" y="342879"/>
                      </a:lnTo>
                      <a:lnTo>
                        <a:pt x="306114" y="343024"/>
                      </a:lnTo>
                      <a:lnTo>
                        <a:pt x="305408" y="343104"/>
                      </a:lnTo>
                      <a:lnTo>
                        <a:pt x="303871" y="343280"/>
                      </a:lnTo>
                      <a:lnTo>
                        <a:pt x="300982" y="343855"/>
                      </a:lnTo>
                      <a:lnTo>
                        <a:pt x="299275" y="344852"/>
                      </a:lnTo>
                      <a:lnTo>
                        <a:pt x="295033" y="347343"/>
                      </a:lnTo>
                      <a:lnTo>
                        <a:pt x="293765" y="348087"/>
                      </a:lnTo>
                      <a:lnTo>
                        <a:pt x="292119" y="349053"/>
                      </a:lnTo>
                      <a:lnTo>
                        <a:pt x="290218" y="350953"/>
                      </a:lnTo>
                      <a:lnTo>
                        <a:pt x="284878" y="348942"/>
                      </a:lnTo>
                      <a:lnTo>
                        <a:pt x="283256" y="348297"/>
                      </a:lnTo>
                      <a:lnTo>
                        <a:pt x="280879" y="347719"/>
                      </a:lnTo>
                      <a:lnTo>
                        <a:pt x="279441" y="347371"/>
                      </a:lnTo>
                      <a:lnTo>
                        <a:pt x="275771" y="346479"/>
                      </a:lnTo>
                      <a:lnTo>
                        <a:pt x="273931" y="346034"/>
                      </a:lnTo>
                      <a:lnTo>
                        <a:pt x="272090" y="345588"/>
                      </a:lnTo>
                      <a:lnTo>
                        <a:pt x="270249" y="344815"/>
                      </a:lnTo>
                      <a:lnTo>
                        <a:pt x="268871" y="344235"/>
                      </a:lnTo>
                      <a:lnTo>
                        <a:pt x="265080" y="342638"/>
                      </a:lnTo>
                      <a:lnTo>
                        <a:pt x="262910" y="341724"/>
                      </a:lnTo>
                      <a:lnTo>
                        <a:pt x="261057" y="341455"/>
                      </a:lnTo>
                      <a:lnTo>
                        <a:pt x="259179" y="341182"/>
                      </a:lnTo>
                      <a:lnTo>
                        <a:pt x="257473" y="340933"/>
                      </a:lnTo>
                      <a:lnTo>
                        <a:pt x="254266" y="340572"/>
                      </a:lnTo>
                      <a:lnTo>
                        <a:pt x="252901" y="340417"/>
                      </a:lnTo>
                      <a:lnTo>
                        <a:pt x="251462" y="340568"/>
                      </a:lnTo>
                      <a:lnTo>
                        <a:pt x="248110" y="340922"/>
                      </a:lnTo>
                      <a:lnTo>
                        <a:pt x="247025" y="341037"/>
                      </a:lnTo>
                      <a:lnTo>
                        <a:pt x="245513" y="341489"/>
                      </a:lnTo>
                      <a:lnTo>
                        <a:pt x="240954" y="342934"/>
                      </a:lnTo>
                      <a:lnTo>
                        <a:pt x="239503" y="343395"/>
                      </a:lnTo>
                      <a:lnTo>
                        <a:pt x="238321" y="344041"/>
                      </a:lnTo>
                      <a:lnTo>
                        <a:pt x="237138" y="344683"/>
                      </a:lnTo>
                      <a:lnTo>
                        <a:pt x="232847" y="347026"/>
                      </a:lnTo>
                      <a:lnTo>
                        <a:pt x="231555" y="347730"/>
                      </a:lnTo>
                      <a:lnTo>
                        <a:pt x="230397" y="348879"/>
                      </a:lnTo>
                      <a:lnTo>
                        <a:pt x="229275" y="350002"/>
                      </a:lnTo>
                      <a:lnTo>
                        <a:pt x="228592" y="350683"/>
                      </a:lnTo>
                      <a:lnTo>
                        <a:pt x="228019" y="351433"/>
                      </a:lnTo>
                      <a:lnTo>
                        <a:pt x="226398" y="353565"/>
                      </a:lnTo>
                      <a:lnTo>
                        <a:pt x="225776" y="354394"/>
                      </a:lnTo>
                      <a:lnTo>
                        <a:pt x="225252" y="355336"/>
                      </a:lnTo>
                      <a:lnTo>
                        <a:pt x="224752" y="356265"/>
                      </a:lnTo>
                      <a:lnTo>
                        <a:pt x="223728" y="358135"/>
                      </a:lnTo>
                      <a:lnTo>
                        <a:pt x="222972" y="359521"/>
                      </a:lnTo>
                      <a:lnTo>
                        <a:pt x="221619" y="362288"/>
                      </a:lnTo>
                      <a:lnTo>
                        <a:pt x="220461" y="364644"/>
                      </a:lnTo>
                      <a:lnTo>
                        <a:pt x="219193" y="365932"/>
                      </a:lnTo>
                      <a:lnTo>
                        <a:pt x="217730" y="367409"/>
                      </a:lnTo>
                      <a:lnTo>
                        <a:pt x="217011" y="368301"/>
                      </a:lnTo>
                      <a:lnTo>
                        <a:pt x="215024" y="370736"/>
                      </a:lnTo>
                      <a:lnTo>
                        <a:pt x="213695" y="372360"/>
                      </a:lnTo>
                      <a:lnTo>
                        <a:pt x="212269" y="373567"/>
                      </a:lnTo>
                      <a:lnTo>
                        <a:pt x="210306" y="375231"/>
                      </a:lnTo>
                      <a:lnTo>
                        <a:pt x="209001" y="377385"/>
                      </a:lnTo>
                      <a:lnTo>
                        <a:pt x="208063" y="378936"/>
                      </a:lnTo>
                      <a:lnTo>
                        <a:pt x="204954" y="381230"/>
                      </a:lnTo>
                      <a:lnTo>
                        <a:pt x="203272" y="381638"/>
                      </a:lnTo>
                      <a:lnTo>
                        <a:pt x="201407" y="382089"/>
                      </a:lnTo>
                      <a:lnTo>
                        <a:pt x="200480" y="382519"/>
                      </a:lnTo>
                      <a:lnTo>
                        <a:pt x="197835" y="383864"/>
                      </a:lnTo>
                      <a:lnTo>
                        <a:pt x="196603" y="384742"/>
                      </a:lnTo>
                      <a:lnTo>
                        <a:pt x="195006" y="385877"/>
                      </a:lnTo>
                      <a:lnTo>
                        <a:pt x="192629" y="386376"/>
                      </a:lnTo>
                      <a:lnTo>
                        <a:pt x="190727" y="386777"/>
                      </a:lnTo>
                      <a:lnTo>
                        <a:pt x="187582" y="387357"/>
                      </a:lnTo>
                      <a:lnTo>
                        <a:pt x="186302" y="387592"/>
                      </a:lnTo>
                      <a:lnTo>
                        <a:pt x="184181" y="387983"/>
                      </a:lnTo>
                      <a:lnTo>
                        <a:pt x="181901" y="388670"/>
                      </a:lnTo>
                      <a:lnTo>
                        <a:pt x="177354" y="390043"/>
                      </a:lnTo>
                      <a:lnTo>
                        <a:pt x="173977" y="391043"/>
                      </a:lnTo>
                      <a:lnTo>
                        <a:pt x="173111" y="391298"/>
                      </a:lnTo>
                      <a:lnTo>
                        <a:pt x="171380" y="391811"/>
                      </a:lnTo>
                      <a:lnTo>
                        <a:pt x="168686" y="391843"/>
                      </a:lnTo>
                      <a:lnTo>
                        <a:pt x="167345" y="391858"/>
                      </a:lnTo>
                      <a:lnTo>
                        <a:pt x="165090" y="391885"/>
                      </a:lnTo>
                      <a:lnTo>
                        <a:pt x="164151" y="391999"/>
                      </a:lnTo>
                      <a:lnTo>
                        <a:pt x="161823" y="392284"/>
                      </a:lnTo>
                      <a:lnTo>
                        <a:pt x="159957" y="392511"/>
                      </a:lnTo>
                      <a:lnTo>
                        <a:pt x="158324" y="393164"/>
                      </a:lnTo>
                      <a:lnTo>
                        <a:pt x="152850" y="395332"/>
                      </a:lnTo>
                      <a:lnTo>
                        <a:pt x="150302" y="396209"/>
                      </a:lnTo>
                      <a:lnTo>
                        <a:pt x="147632" y="397125"/>
                      </a:lnTo>
                      <a:lnTo>
                        <a:pt x="145462" y="397870"/>
                      </a:lnTo>
                      <a:lnTo>
                        <a:pt x="144292" y="398275"/>
                      </a:lnTo>
                      <a:lnTo>
                        <a:pt x="143195" y="398654"/>
                      </a:lnTo>
                      <a:lnTo>
                        <a:pt x="139635" y="400118"/>
                      </a:lnTo>
                      <a:lnTo>
                        <a:pt x="130736" y="403785"/>
                      </a:lnTo>
                      <a:lnTo>
                        <a:pt x="129834" y="404151"/>
                      </a:lnTo>
                      <a:lnTo>
                        <a:pt x="129370" y="404346"/>
                      </a:lnTo>
                      <a:lnTo>
                        <a:pt x="120946" y="407885"/>
                      </a:lnTo>
                      <a:lnTo>
                        <a:pt x="119617" y="408446"/>
                      </a:lnTo>
                      <a:lnTo>
                        <a:pt x="118289" y="409008"/>
                      </a:lnTo>
                      <a:lnTo>
                        <a:pt x="116533" y="409874"/>
                      </a:lnTo>
                      <a:lnTo>
                        <a:pt x="111962" y="412132"/>
                      </a:lnTo>
                      <a:lnTo>
                        <a:pt x="110060" y="413071"/>
                      </a:lnTo>
                      <a:lnTo>
                        <a:pt x="108219" y="413755"/>
                      </a:lnTo>
                      <a:lnTo>
                        <a:pt x="104416" y="415170"/>
                      </a:lnTo>
                      <a:lnTo>
                        <a:pt x="99954" y="418209"/>
                      </a:lnTo>
                      <a:lnTo>
                        <a:pt x="98820" y="418990"/>
                      </a:lnTo>
                      <a:lnTo>
                        <a:pt x="97296" y="420015"/>
                      </a:lnTo>
                      <a:lnTo>
                        <a:pt x="95821" y="421821"/>
                      </a:lnTo>
                      <a:lnTo>
                        <a:pt x="94492" y="423444"/>
                      </a:lnTo>
                      <a:lnTo>
                        <a:pt x="92724" y="425237"/>
                      </a:lnTo>
                      <a:lnTo>
                        <a:pt x="92371" y="425604"/>
                      </a:lnTo>
                      <a:lnTo>
                        <a:pt x="92017" y="425958"/>
                      </a:lnTo>
                      <a:lnTo>
                        <a:pt x="91310" y="426677"/>
                      </a:lnTo>
                      <a:lnTo>
                        <a:pt x="90262" y="427739"/>
                      </a:lnTo>
                      <a:lnTo>
                        <a:pt x="87884" y="429582"/>
                      </a:lnTo>
                      <a:lnTo>
                        <a:pt x="84325" y="432352"/>
                      </a:lnTo>
                      <a:lnTo>
                        <a:pt x="82179" y="434182"/>
                      </a:lnTo>
                      <a:lnTo>
                        <a:pt x="80753" y="435415"/>
                      </a:lnTo>
                      <a:lnTo>
                        <a:pt x="78961" y="436940"/>
                      </a:lnTo>
                      <a:lnTo>
                        <a:pt x="76791" y="438124"/>
                      </a:lnTo>
                      <a:lnTo>
                        <a:pt x="74706" y="439259"/>
                      </a:lnTo>
                      <a:lnTo>
                        <a:pt x="73134" y="440223"/>
                      </a:lnTo>
                      <a:lnTo>
                        <a:pt x="72353" y="440699"/>
                      </a:lnTo>
                      <a:lnTo>
                        <a:pt x="70452" y="441858"/>
                      </a:lnTo>
                      <a:lnTo>
                        <a:pt x="69025" y="443115"/>
                      </a:lnTo>
                      <a:lnTo>
                        <a:pt x="66502" y="445311"/>
                      </a:lnTo>
                      <a:lnTo>
                        <a:pt x="64124" y="446861"/>
                      </a:lnTo>
                      <a:lnTo>
                        <a:pt x="62028" y="448240"/>
                      </a:lnTo>
                      <a:lnTo>
                        <a:pt x="58736" y="444408"/>
                      </a:lnTo>
                      <a:lnTo>
                        <a:pt x="57858" y="443383"/>
                      </a:lnTo>
                      <a:lnTo>
                        <a:pt x="56993" y="442383"/>
                      </a:lnTo>
                      <a:lnTo>
                        <a:pt x="56517" y="441443"/>
                      </a:lnTo>
                      <a:lnTo>
                        <a:pt x="54847" y="438173"/>
                      </a:lnTo>
                      <a:lnTo>
                        <a:pt x="54116" y="436769"/>
                      </a:lnTo>
                      <a:lnTo>
                        <a:pt x="53774" y="434805"/>
                      </a:lnTo>
                      <a:lnTo>
                        <a:pt x="52580" y="428020"/>
                      </a:lnTo>
                      <a:lnTo>
                        <a:pt x="51970" y="424676"/>
                      </a:lnTo>
                      <a:lnTo>
                        <a:pt x="51507" y="422089"/>
                      </a:lnTo>
                      <a:lnTo>
                        <a:pt x="51287" y="419307"/>
                      </a:lnTo>
                      <a:lnTo>
                        <a:pt x="51153" y="417647"/>
                      </a:lnTo>
                      <a:lnTo>
                        <a:pt x="49410" y="414060"/>
                      </a:lnTo>
                      <a:lnTo>
                        <a:pt x="49105" y="413401"/>
                      </a:lnTo>
                      <a:lnTo>
                        <a:pt x="48105" y="411302"/>
                      </a:lnTo>
                      <a:lnTo>
                        <a:pt x="47520" y="410362"/>
                      </a:lnTo>
                      <a:lnTo>
                        <a:pt x="44339" y="405298"/>
                      </a:lnTo>
                      <a:lnTo>
                        <a:pt x="43595" y="404114"/>
                      </a:lnTo>
                      <a:lnTo>
                        <a:pt x="43205" y="403138"/>
                      </a:lnTo>
                      <a:lnTo>
                        <a:pt x="42266" y="400746"/>
                      </a:lnTo>
                      <a:lnTo>
                        <a:pt x="41498" y="398796"/>
                      </a:lnTo>
                      <a:lnTo>
                        <a:pt x="41413" y="396377"/>
                      </a:lnTo>
                      <a:lnTo>
                        <a:pt x="41340" y="394276"/>
                      </a:lnTo>
                      <a:lnTo>
                        <a:pt x="41071" y="392417"/>
                      </a:lnTo>
                      <a:lnTo>
                        <a:pt x="40779" y="390414"/>
                      </a:lnTo>
                      <a:lnTo>
                        <a:pt x="40169" y="389061"/>
                      </a:lnTo>
                      <a:lnTo>
                        <a:pt x="38779" y="386010"/>
                      </a:lnTo>
                      <a:lnTo>
                        <a:pt x="38133" y="384856"/>
                      </a:lnTo>
                      <a:lnTo>
                        <a:pt x="36744" y="382715"/>
                      </a:lnTo>
                      <a:lnTo>
                        <a:pt x="34366" y="378255"/>
                      </a:lnTo>
                      <a:lnTo>
                        <a:pt x="33342" y="376389"/>
                      </a:lnTo>
                      <a:lnTo>
                        <a:pt x="32599" y="375044"/>
                      </a:lnTo>
                      <a:lnTo>
                        <a:pt x="32269" y="374405"/>
                      </a:lnTo>
                      <a:lnTo>
                        <a:pt x="31892" y="373632"/>
                      </a:lnTo>
                      <a:lnTo>
                        <a:pt x="29843" y="369451"/>
                      </a:lnTo>
                      <a:lnTo>
                        <a:pt x="29210" y="363944"/>
                      </a:lnTo>
                      <a:lnTo>
                        <a:pt x="29112" y="363140"/>
                      </a:lnTo>
                      <a:lnTo>
                        <a:pt x="28795" y="362285"/>
                      </a:lnTo>
                      <a:lnTo>
                        <a:pt x="28137" y="360584"/>
                      </a:lnTo>
                      <a:lnTo>
                        <a:pt x="27491" y="358872"/>
                      </a:lnTo>
                      <a:lnTo>
                        <a:pt x="26138" y="357786"/>
                      </a:lnTo>
                      <a:lnTo>
                        <a:pt x="23041" y="355280"/>
                      </a:lnTo>
                      <a:lnTo>
                        <a:pt x="21103" y="353715"/>
                      </a:lnTo>
                      <a:lnTo>
                        <a:pt x="20700" y="351715"/>
                      </a:lnTo>
                      <a:lnTo>
                        <a:pt x="19847" y="347475"/>
                      </a:lnTo>
                      <a:lnTo>
                        <a:pt x="19262" y="343548"/>
                      </a:lnTo>
                      <a:lnTo>
                        <a:pt x="18920" y="341297"/>
                      </a:lnTo>
                      <a:lnTo>
                        <a:pt x="18006" y="337392"/>
                      </a:lnTo>
                      <a:lnTo>
                        <a:pt x="16409" y="333118"/>
                      </a:lnTo>
                      <a:lnTo>
                        <a:pt x="15690" y="331163"/>
                      </a:lnTo>
                      <a:lnTo>
                        <a:pt x="15544" y="330066"/>
                      </a:lnTo>
                      <a:lnTo>
                        <a:pt x="15153" y="327047"/>
                      </a:lnTo>
                      <a:lnTo>
                        <a:pt x="14958" y="325532"/>
                      </a:lnTo>
                      <a:lnTo>
                        <a:pt x="15385" y="324286"/>
                      </a:lnTo>
                      <a:lnTo>
                        <a:pt x="16104" y="322130"/>
                      </a:lnTo>
                      <a:lnTo>
                        <a:pt x="16543" y="320819"/>
                      </a:lnTo>
                      <a:lnTo>
                        <a:pt x="17860" y="319840"/>
                      </a:lnTo>
                      <a:lnTo>
                        <a:pt x="20188" y="318104"/>
                      </a:lnTo>
                      <a:lnTo>
                        <a:pt x="20786" y="314369"/>
                      </a:lnTo>
                      <a:lnTo>
                        <a:pt x="20883" y="313710"/>
                      </a:lnTo>
                      <a:lnTo>
                        <a:pt x="20834" y="312973"/>
                      </a:lnTo>
                      <a:lnTo>
                        <a:pt x="20651" y="310604"/>
                      </a:lnTo>
                      <a:lnTo>
                        <a:pt x="20140" y="306511"/>
                      </a:lnTo>
                      <a:lnTo>
                        <a:pt x="19969" y="305231"/>
                      </a:lnTo>
                      <a:lnTo>
                        <a:pt x="19591" y="303718"/>
                      </a:lnTo>
                      <a:lnTo>
                        <a:pt x="18811" y="300675"/>
                      </a:lnTo>
                      <a:lnTo>
                        <a:pt x="18067" y="297770"/>
                      </a:lnTo>
                      <a:lnTo>
                        <a:pt x="17701" y="296322"/>
                      </a:lnTo>
                      <a:lnTo>
                        <a:pt x="17092" y="295051"/>
                      </a:lnTo>
                      <a:lnTo>
                        <a:pt x="15873" y="292533"/>
                      </a:lnTo>
                      <a:lnTo>
                        <a:pt x="14739" y="290180"/>
                      </a:lnTo>
                      <a:lnTo>
                        <a:pt x="14056" y="288773"/>
                      </a:lnTo>
                      <a:lnTo>
                        <a:pt x="12947" y="287832"/>
                      </a:lnTo>
                      <a:lnTo>
                        <a:pt x="11118" y="286290"/>
                      </a:lnTo>
                      <a:lnTo>
                        <a:pt x="10374" y="285660"/>
                      </a:lnTo>
                      <a:lnTo>
                        <a:pt x="8936" y="285079"/>
                      </a:lnTo>
                      <a:lnTo>
                        <a:pt x="8326" y="284829"/>
                      </a:lnTo>
                      <a:lnTo>
                        <a:pt x="7473" y="284486"/>
                      </a:lnTo>
                      <a:lnTo>
                        <a:pt x="6815" y="284350"/>
                      </a:lnTo>
                      <a:lnTo>
                        <a:pt x="2682" y="283499"/>
                      </a:lnTo>
                      <a:lnTo>
                        <a:pt x="439" y="282335"/>
                      </a:lnTo>
                      <a:lnTo>
                        <a:pt x="0" y="282120"/>
                      </a:lnTo>
                      <a:lnTo>
                        <a:pt x="268" y="280758"/>
                      </a:lnTo>
                      <a:lnTo>
                        <a:pt x="890" y="278458"/>
                      </a:lnTo>
                      <a:lnTo>
                        <a:pt x="3072" y="277219"/>
                      </a:lnTo>
                      <a:lnTo>
                        <a:pt x="3511" y="276975"/>
                      </a:lnTo>
                      <a:lnTo>
                        <a:pt x="3950" y="276729"/>
                      </a:lnTo>
                      <a:lnTo>
                        <a:pt x="4498" y="276418"/>
                      </a:lnTo>
                      <a:lnTo>
                        <a:pt x="5961" y="275820"/>
                      </a:lnTo>
                      <a:lnTo>
                        <a:pt x="6876" y="275459"/>
                      </a:lnTo>
                      <a:lnTo>
                        <a:pt x="12228" y="273336"/>
                      </a:lnTo>
                      <a:lnTo>
                        <a:pt x="14166" y="272566"/>
                      </a:lnTo>
                      <a:lnTo>
                        <a:pt x="15641" y="271274"/>
                      </a:lnTo>
                      <a:lnTo>
                        <a:pt x="19310" y="268045"/>
                      </a:lnTo>
                      <a:lnTo>
                        <a:pt x="20054" y="267400"/>
                      </a:lnTo>
                      <a:lnTo>
                        <a:pt x="20591" y="266823"/>
                      </a:lnTo>
                      <a:lnTo>
                        <a:pt x="21980" y="265333"/>
                      </a:lnTo>
                      <a:lnTo>
                        <a:pt x="24102" y="263069"/>
                      </a:lnTo>
                      <a:lnTo>
                        <a:pt x="24784" y="262334"/>
                      </a:lnTo>
                      <a:lnTo>
                        <a:pt x="26259" y="259712"/>
                      </a:lnTo>
                      <a:lnTo>
                        <a:pt x="24979" y="257949"/>
                      </a:lnTo>
                      <a:lnTo>
                        <a:pt x="24114" y="256745"/>
                      </a:lnTo>
                      <a:lnTo>
                        <a:pt x="33184" y="253070"/>
                      </a:lnTo>
                      <a:lnTo>
                        <a:pt x="34159" y="252692"/>
                      </a:lnTo>
                      <a:lnTo>
                        <a:pt x="34915" y="252018"/>
                      </a:lnTo>
                      <a:lnTo>
                        <a:pt x="36329" y="250755"/>
                      </a:lnTo>
                      <a:lnTo>
                        <a:pt x="37402" y="249794"/>
                      </a:lnTo>
                      <a:lnTo>
                        <a:pt x="37902" y="248513"/>
                      </a:lnTo>
                      <a:lnTo>
                        <a:pt x="38304" y="247487"/>
                      </a:lnTo>
                      <a:lnTo>
                        <a:pt x="38621" y="246665"/>
                      </a:lnTo>
                      <a:lnTo>
                        <a:pt x="39072" y="245512"/>
                      </a:lnTo>
                      <a:lnTo>
                        <a:pt x="39096" y="244176"/>
                      </a:lnTo>
                      <a:lnTo>
                        <a:pt x="39121" y="242298"/>
                      </a:lnTo>
                      <a:lnTo>
                        <a:pt x="39145" y="240844"/>
                      </a:lnTo>
                      <a:lnTo>
                        <a:pt x="39157" y="239843"/>
                      </a:lnTo>
                      <a:lnTo>
                        <a:pt x="38828" y="238252"/>
                      </a:lnTo>
                      <a:lnTo>
                        <a:pt x="36402" y="226509"/>
                      </a:lnTo>
                      <a:lnTo>
                        <a:pt x="35963" y="224376"/>
                      </a:lnTo>
                      <a:lnTo>
                        <a:pt x="33196" y="216082"/>
                      </a:lnTo>
                      <a:lnTo>
                        <a:pt x="32574" y="214234"/>
                      </a:lnTo>
                      <a:lnTo>
                        <a:pt x="32830" y="212399"/>
                      </a:lnTo>
                      <a:lnTo>
                        <a:pt x="33062" y="210755"/>
                      </a:lnTo>
                      <a:lnTo>
                        <a:pt x="33220" y="209607"/>
                      </a:lnTo>
                      <a:lnTo>
                        <a:pt x="33720" y="208447"/>
                      </a:lnTo>
                      <a:lnTo>
                        <a:pt x="34549" y="206542"/>
                      </a:lnTo>
                      <a:lnTo>
                        <a:pt x="35634" y="204067"/>
                      </a:lnTo>
                      <a:lnTo>
                        <a:pt x="36073" y="203063"/>
                      </a:lnTo>
                      <a:lnTo>
                        <a:pt x="36914" y="201788"/>
                      </a:lnTo>
                      <a:lnTo>
                        <a:pt x="38926" y="198715"/>
                      </a:lnTo>
                      <a:lnTo>
                        <a:pt x="40596" y="195642"/>
                      </a:lnTo>
                      <a:lnTo>
                        <a:pt x="41230" y="194474"/>
                      </a:lnTo>
                      <a:lnTo>
                        <a:pt x="42485" y="188713"/>
                      </a:lnTo>
                      <a:lnTo>
                        <a:pt x="42717" y="187632"/>
                      </a:lnTo>
                      <a:lnTo>
                        <a:pt x="42449" y="186174"/>
                      </a:lnTo>
                      <a:lnTo>
                        <a:pt x="40486" y="175958"/>
                      </a:lnTo>
                      <a:lnTo>
                        <a:pt x="40011" y="174785"/>
                      </a:lnTo>
                      <a:lnTo>
                        <a:pt x="39657" y="173882"/>
                      </a:lnTo>
                      <a:lnTo>
                        <a:pt x="39279" y="172953"/>
                      </a:lnTo>
                      <a:lnTo>
                        <a:pt x="39194" y="172060"/>
                      </a:lnTo>
                      <a:lnTo>
                        <a:pt x="38974" y="170003"/>
                      </a:lnTo>
                      <a:lnTo>
                        <a:pt x="38853" y="168729"/>
                      </a:lnTo>
                      <a:lnTo>
                        <a:pt x="38743" y="167775"/>
                      </a:lnTo>
                      <a:lnTo>
                        <a:pt x="39109" y="166925"/>
                      </a:lnTo>
                      <a:lnTo>
                        <a:pt x="39925" y="164973"/>
                      </a:lnTo>
                      <a:lnTo>
                        <a:pt x="40169" y="164396"/>
                      </a:lnTo>
                      <a:lnTo>
                        <a:pt x="40669" y="163879"/>
                      </a:lnTo>
                      <a:lnTo>
                        <a:pt x="41766" y="162755"/>
                      </a:lnTo>
                      <a:lnTo>
                        <a:pt x="43046" y="161423"/>
                      </a:lnTo>
                      <a:lnTo>
                        <a:pt x="44339" y="160214"/>
                      </a:lnTo>
                      <a:lnTo>
                        <a:pt x="44704" y="159878"/>
                      </a:lnTo>
                      <a:lnTo>
                        <a:pt x="46228" y="158478"/>
                      </a:lnTo>
                      <a:lnTo>
                        <a:pt x="47667" y="156642"/>
                      </a:lnTo>
                      <a:lnTo>
                        <a:pt x="48252" y="155886"/>
                      </a:lnTo>
                      <a:lnTo>
                        <a:pt x="49739" y="153994"/>
                      </a:lnTo>
                      <a:lnTo>
                        <a:pt x="52043" y="152366"/>
                      </a:lnTo>
                      <a:lnTo>
                        <a:pt x="53665" y="151229"/>
                      </a:lnTo>
                      <a:lnTo>
                        <a:pt x="55457" y="149381"/>
                      </a:lnTo>
                      <a:lnTo>
                        <a:pt x="56932" y="147873"/>
                      </a:lnTo>
                      <a:lnTo>
                        <a:pt x="58602" y="144911"/>
                      </a:lnTo>
                      <a:lnTo>
                        <a:pt x="60236" y="142028"/>
                      </a:lnTo>
                      <a:lnTo>
                        <a:pt x="61345" y="140833"/>
                      </a:lnTo>
                      <a:lnTo>
                        <a:pt x="63637" y="138399"/>
                      </a:lnTo>
                      <a:lnTo>
                        <a:pt x="64429" y="137558"/>
                      </a:lnTo>
                      <a:lnTo>
                        <a:pt x="64880" y="137277"/>
                      </a:lnTo>
                      <a:lnTo>
                        <a:pt x="65868" y="136667"/>
                      </a:lnTo>
                      <a:lnTo>
                        <a:pt x="66465" y="136302"/>
                      </a:lnTo>
                      <a:lnTo>
                        <a:pt x="67660" y="135566"/>
                      </a:lnTo>
                      <a:lnTo>
                        <a:pt x="69013" y="135101"/>
                      </a:lnTo>
                      <a:lnTo>
                        <a:pt x="72170" y="134012"/>
                      </a:lnTo>
                      <a:lnTo>
                        <a:pt x="74572" y="133179"/>
                      </a:lnTo>
                      <a:lnTo>
                        <a:pt x="76120" y="132716"/>
                      </a:lnTo>
                      <a:lnTo>
                        <a:pt x="78461" y="132015"/>
                      </a:lnTo>
                      <a:lnTo>
                        <a:pt x="80338" y="131456"/>
                      </a:lnTo>
                      <a:lnTo>
                        <a:pt x="82581" y="131231"/>
                      </a:lnTo>
                      <a:lnTo>
                        <a:pt x="83264" y="131162"/>
                      </a:lnTo>
                      <a:lnTo>
                        <a:pt x="88140" y="130672"/>
                      </a:lnTo>
                      <a:lnTo>
                        <a:pt x="90127" y="130342"/>
                      </a:lnTo>
                      <a:lnTo>
                        <a:pt x="91091" y="130182"/>
                      </a:lnTo>
                      <a:lnTo>
                        <a:pt x="96869" y="129227"/>
                      </a:lnTo>
                      <a:lnTo>
                        <a:pt x="98088" y="129026"/>
                      </a:lnTo>
                      <a:lnTo>
                        <a:pt x="98552" y="128951"/>
                      </a:lnTo>
                      <a:lnTo>
                        <a:pt x="101575" y="128465"/>
                      </a:lnTo>
                      <a:lnTo>
                        <a:pt x="102453" y="128324"/>
                      </a:lnTo>
                      <a:lnTo>
                        <a:pt x="103294" y="128188"/>
                      </a:lnTo>
                      <a:lnTo>
                        <a:pt x="104220" y="127976"/>
                      </a:lnTo>
                      <a:lnTo>
                        <a:pt x="110206" y="126596"/>
                      </a:lnTo>
                      <a:lnTo>
                        <a:pt x="110864" y="126420"/>
                      </a:lnTo>
                      <a:lnTo>
                        <a:pt x="113876" y="125381"/>
                      </a:lnTo>
                      <a:lnTo>
                        <a:pt x="115717" y="124744"/>
                      </a:lnTo>
                      <a:lnTo>
                        <a:pt x="117326" y="122775"/>
                      </a:lnTo>
                      <a:lnTo>
                        <a:pt x="120251" y="119224"/>
                      </a:lnTo>
                      <a:lnTo>
                        <a:pt x="121775" y="118224"/>
                      </a:lnTo>
                      <a:lnTo>
                        <a:pt x="124652" y="116332"/>
                      </a:lnTo>
                      <a:lnTo>
                        <a:pt x="125835" y="115551"/>
                      </a:lnTo>
                      <a:lnTo>
                        <a:pt x="127919" y="114885"/>
                      </a:lnTo>
                      <a:lnTo>
                        <a:pt x="128968" y="114570"/>
                      </a:lnTo>
                      <a:lnTo>
                        <a:pt x="133784" y="113505"/>
                      </a:lnTo>
                      <a:lnTo>
                        <a:pt x="135161" y="113201"/>
                      </a:lnTo>
                      <a:lnTo>
                        <a:pt x="136612" y="113170"/>
                      </a:lnTo>
                      <a:lnTo>
                        <a:pt x="137587" y="113150"/>
                      </a:lnTo>
                      <a:lnTo>
                        <a:pt x="141147" y="113074"/>
                      </a:lnTo>
                      <a:lnTo>
                        <a:pt x="142439" y="113046"/>
                      </a:lnTo>
                      <a:lnTo>
                        <a:pt x="145353" y="112984"/>
                      </a:lnTo>
                      <a:lnTo>
                        <a:pt x="146328" y="112963"/>
                      </a:lnTo>
                      <a:lnTo>
                        <a:pt x="146937" y="112874"/>
                      </a:lnTo>
                      <a:lnTo>
                        <a:pt x="150705" y="112325"/>
                      </a:lnTo>
                      <a:lnTo>
                        <a:pt x="151655" y="112186"/>
                      </a:lnTo>
                      <a:lnTo>
                        <a:pt x="152533" y="111787"/>
                      </a:lnTo>
                      <a:lnTo>
                        <a:pt x="153387" y="111400"/>
                      </a:lnTo>
                      <a:lnTo>
                        <a:pt x="155118" y="110614"/>
                      </a:lnTo>
                      <a:lnTo>
                        <a:pt x="155496" y="109990"/>
                      </a:lnTo>
                      <a:lnTo>
                        <a:pt x="156251" y="108754"/>
                      </a:lnTo>
                      <a:lnTo>
                        <a:pt x="156958" y="107589"/>
                      </a:lnTo>
                      <a:lnTo>
                        <a:pt x="157519" y="106671"/>
                      </a:lnTo>
                      <a:lnTo>
                        <a:pt x="158507" y="104472"/>
                      </a:lnTo>
                      <a:lnTo>
                        <a:pt x="159396" y="102522"/>
                      </a:lnTo>
                      <a:lnTo>
                        <a:pt x="159652" y="101939"/>
                      </a:lnTo>
                      <a:lnTo>
                        <a:pt x="160616" y="100926"/>
                      </a:lnTo>
                      <a:lnTo>
                        <a:pt x="162444" y="99003"/>
                      </a:lnTo>
                      <a:lnTo>
                        <a:pt x="163395" y="97999"/>
                      </a:lnTo>
                      <a:lnTo>
                        <a:pt x="166321" y="96954"/>
                      </a:lnTo>
                      <a:lnTo>
                        <a:pt x="167808" y="96958"/>
                      </a:lnTo>
                      <a:lnTo>
                        <a:pt x="168503" y="96959"/>
                      </a:lnTo>
                      <a:lnTo>
                        <a:pt x="169344" y="96961"/>
                      </a:lnTo>
                      <a:lnTo>
                        <a:pt x="170295" y="97121"/>
                      </a:lnTo>
                      <a:lnTo>
                        <a:pt x="174513" y="97835"/>
                      </a:lnTo>
                      <a:lnTo>
                        <a:pt x="178975" y="98589"/>
                      </a:lnTo>
                      <a:lnTo>
                        <a:pt x="180414" y="98831"/>
                      </a:lnTo>
                      <a:lnTo>
                        <a:pt x="181474" y="98664"/>
                      </a:lnTo>
                      <a:lnTo>
                        <a:pt x="183705" y="98311"/>
                      </a:lnTo>
                      <a:lnTo>
                        <a:pt x="185339" y="98054"/>
                      </a:lnTo>
                      <a:lnTo>
                        <a:pt x="186643" y="96704"/>
                      </a:lnTo>
                      <a:lnTo>
                        <a:pt x="192154" y="91010"/>
                      </a:lnTo>
                      <a:lnTo>
                        <a:pt x="193190" y="89931"/>
                      </a:lnTo>
                      <a:lnTo>
                        <a:pt x="194506" y="88321"/>
                      </a:lnTo>
                      <a:lnTo>
                        <a:pt x="200382" y="81142"/>
                      </a:lnTo>
                      <a:lnTo>
                        <a:pt x="201358" y="79946"/>
                      </a:lnTo>
                      <a:lnTo>
                        <a:pt x="202016" y="79146"/>
                      </a:lnTo>
                      <a:lnTo>
                        <a:pt x="203735" y="77234"/>
                      </a:lnTo>
                      <a:lnTo>
                        <a:pt x="205454" y="75321"/>
                      </a:lnTo>
                      <a:lnTo>
                        <a:pt x="208721" y="71676"/>
                      </a:lnTo>
                      <a:lnTo>
                        <a:pt x="210026" y="70219"/>
                      </a:lnTo>
                      <a:lnTo>
                        <a:pt x="211245" y="68246"/>
                      </a:lnTo>
                      <a:lnTo>
                        <a:pt x="215255" y="61727"/>
                      </a:lnTo>
                      <a:lnTo>
                        <a:pt x="216158" y="60189"/>
                      </a:lnTo>
                      <a:lnTo>
                        <a:pt x="217486" y="57907"/>
                      </a:lnTo>
                      <a:lnTo>
                        <a:pt x="219023" y="55265"/>
                      </a:lnTo>
                      <a:lnTo>
                        <a:pt x="219656" y="54190"/>
                      </a:lnTo>
                      <a:lnTo>
                        <a:pt x="220327" y="53527"/>
                      </a:lnTo>
                      <a:lnTo>
                        <a:pt x="221314" y="52560"/>
                      </a:lnTo>
                      <a:lnTo>
                        <a:pt x="221972" y="51912"/>
                      </a:lnTo>
                      <a:lnTo>
                        <a:pt x="222326" y="51566"/>
                      </a:lnTo>
                      <a:lnTo>
                        <a:pt x="223643" y="51021"/>
                      </a:lnTo>
                      <a:lnTo>
                        <a:pt x="227068" y="49619"/>
                      </a:lnTo>
                      <a:lnTo>
                        <a:pt x="228934" y="48852"/>
                      </a:lnTo>
                      <a:lnTo>
                        <a:pt x="230482" y="48900"/>
                      </a:lnTo>
                      <a:lnTo>
                        <a:pt x="231177" y="48921"/>
                      </a:lnTo>
                      <a:lnTo>
                        <a:pt x="233590" y="48997"/>
                      </a:lnTo>
                      <a:lnTo>
                        <a:pt x="235029" y="47659"/>
                      </a:lnTo>
                      <a:lnTo>
                        <a:pt x="238260" y="44667"/>
                      </a:lnTo>
                      <a:lnTo>
                        <a:pt x="240369" y="44872"/>
                      </a:lnTo>
                      <a:lnTo>
                        <a:pt x="241051" y="44939"/>
                      </a:lnTo>
                      <a:lnTo>
                        <a:pt x="246001" y="49339"/>
                      </a:lnTo>
                      <a:lnTo>
                        <a:pt x="246647" y="49912"/>
                      </a:lnTo>
                      <a:lnTo>
                        <a:pt x="247305" y="50492"/>
                      </a:lnTo>
                      <a:lnTo>
                        <a:pt x="248207" y="51030"/>
                      </a:lnTo>
                      <a:lnTo>
                        <a:pt x="252487" y="53552"/>
                      </a:lnTo>
                      <a:lnTo>
                        <a:pt x="256339" y="56001"/>
                      </a:lnTo>
                      <a:lnTo>
                        <a:pt x="257655" y="56836"/>
                      </a:lnTo>
                      <a:lnTo>
                        <a:pt x="260057" y="57398"/>
                      </a:lnTo>
                      <a:lnTo>
                        <a:pt x="261983" y="57849"/>
                      </a:lnTo>
                      <a:lnTo>
                        <a:pt x="265629" y="58704"/>
                      </a:lnTo>
                      <a:lnTo>
                        <a:pt x="271090" y="60522"/>
                      </a:lnTo>
                      <a:lnTo>
                        <a:pt x="272809" y="61096"/>
                      </a:lnTo>
                      <a:lnTo>
                        <a:pt x="273882" y="61356"/>
                      </a:lnTo>
                      <a:lnTo>
                        <a:pt x="275893" y="61840"/>
                      </a:lnTo>
                      <a:lnTo>
                        <a:pt x="279453" y="62698"/>
                      </a:lnTo>
                      <a:lnTo>
                        <a:pt x="284524" y="64453"/>
                      </a:lnTo>
                      <a:lnTo>
                        <a:pt x="286365" y="65090"/>
                      </a:lnTo>
                      <a:lnTo>
                        <a:pt x="288279" y="65402"/>
                      </a:lnTo>
                      <a:lnTo>
                        <a:pt x="299349" y="67219"/>
                      </a:lnTo>
                      <a:lnTo>
                        <a:pt x="301128" y="67510"/>
                      </a:lnTo>
                      <a:lnTo>
                        <a:pt x="302409" y="66200"/>
                      </a:lnTo>
                      <a:lnTo>
                        <a:pt x="303286" y="65293"/>
                      </a:lnTo>
                      <a:lnTo>
                        <a:pt x="304201" y="64363"/>
                      </a:lnTo>
                      <a:lnTo>
                        <a:pt x="304713" y="62870"/>
                      </a:lnTo>
                      <a:lnTo>
                        <a:pt x="307200" y="55736"/>
                      </a:lnTo>
                      <a:lnTo>
                        <a:pt x="308248" y="52687"/>
                      </a:lnTo>
                      <a:lnTo>
                        <a:pt x="308784" y="51164"/>
                      </a:lnTo>
                      <a:lnTo>
                        <a:pt x="309308" y="49640"/>
                      </a:lnTo>
                      <a:lnTo>
                        <a:pt x="309918" y="48263"/>
                      </a:lnTo>
                      <a:lnTo>
                        <a:pt x="310528" y="46859"/>
                      </a:lnTo>
                      <a:lnTo>
                        <a:pt x="311747" y="44077"/>
                      </a:lnTo>
                      <a:lnTo>
                        <a:pt x="313344" y="40427"/>
                      </a:lnTo>
                      <a:lnTo>
                        <a:pt x="314148" y="38602"/>
                      </a:lnTo>
                      <a:lnTo>
                        <a:pt x="315209" y="36816"/>
                      </a:lnTo>
                      <a:lnTo>
                        <a:pt x="320841" y="27441"/>
                      </a:lnTo>
                      <a:lnTo>
                        <a:pt x="322182" y="25209"/>
                      </a:lnTo>
                      <a:lnTo>
                        <a:pt x="323499" y="23633"/>
                      </a:lnTo>
                      <a:lnTo>
                        <a:pt x="329094" y="16940"/>
                      </a:lnTo>
                      <a:lnTo>
                        <a:pt x="330740" y="14974"/>
                      </a:lnTo>
                      <a:lnTo>
                        <a:pt x="332874" y="13848"/>
                      </a:lnTo>
                      <a:lnTo>
                        <a:pt x="334203" y="13145"/>
                      </a:lnTo>
                      <a:lnTo>
                        <a:pt x="336348" y="10959"/>
                      </a:lnTo>
                      <a:lnTo>
                        <a:pt x="336494" y="8838"/>
                      </a:lnTo>
                      <a:lnTo>
                        <a:pt x="336628" y="6846"/>
                      </a:lnTo>
                      <a:lnTo>
                        <a:pt x="337701" y="4406"/>
                      </a:lnTo>
                      <a:lnTo>
                        <a:pt x="338774" y="1976"/>
                      </a:lnTo>
                      <a:lnTo>
                        <a:pt x="340164" y="1448"/>
                      </a:lnTo>
                      <a:lnTo>
                        <a:pt x="343992" y="0"/>
                      </a:lnTo>
                      <a:lnTo>
                        <a:pt x="347856" y="1492"/>
                      </a:lnTo>
                      <a:lnTo>
                        <a:pt x="356292" y="6590"/>
                      </a:lnTo>
                      <a:lnTo>
                        <a:pt x="362753" y="9700"/>
                      </a:lnTo>
                      <a:lnTo>
                        <a:pt x="370958" y="16119"/>
                      </a:lnTo>
                      <a:lnTo>
                        <a:pt x="375688" y="20269"/>
                      </a:lnTo>
                      <a:lnTo>
                        <a:pt x="378346" y="23144"/>
                      </a:lnTo>
                      <a:lnTo>
                        <a:pt x="381003" y="26237"/>
                      </a:lnTo>
                      <a:lnTo>
                        <a:pt x="382101" y="30208"/>
                      </a:lnTo>
                      <a:lnTo>
                        <a:pt x="384295" y="36823"/>
                      </a:lnTo>
                      <a:lnTo>
                        <a:pt x="386733" y="39477"/>
                      </a:lnTo>
                      <a:lnTo>
                        <a:pt x="393633" y="41709"/>
                      </a:lnTo>
                      <a:lnTo>
                        <a:pt x="395181" y="43479"/>
                      </a:lnTo>
                      <a:lnTo>
                        <a:pt x="396498" y="48769"/>
                      </a:lnTo>
                      <a:lnTo>
                        <a:pt x="396876" y="61983"/>
                      </a:lnTo>
                    </a:path>
                  </a:pathLst>
                </a:custGeom>
                <a:solidFill>
                  <a:srgbClr val="F6FCF4"/>
                </a:solidFill>
                <a:ln w="12177" cap="flat">
                  <a:solidFill>
                    <a:srgbClr val="000000"/>
                  </a:solidFill>
                  <a:prstDash val="solid"/>
                  <a:round/>
                </a:ln>
              </p:spPr>
              <p:txBody>
                <a:bodyPr rtlCol="0" anchor="ctr"/>
                <a:lstStyle/>
                <a:p>
                  <a:endParaRPr lang="LID4096"/>
                </a:p>
              </p:txBody>
            </p:sp>
            <p:sp>
              <p:nvSpPr>
                <p:cNvPr id="59" name="Freeform: Shape 58">
                  <a:extLst>
                    <a:ext uri="{FF2B5EF4-FFF2-40B4-BE49-F238E27FC236}">
                      <a16:creationId xmlns:a16="http://schemas.microsoft.com/office/drawing/2014/main" id="{515F947C-04D1-6C01-C1BD-82548BE3820F}"/>
                    </a:ext>
                  </a:extLst>
                </p:cNvPr>
                <p:cNvSpPr/>
                <p:nvPr/>
              </p:nvSpPr>
              <p:spPr>
                <a:xfrm>
                  <a:off x="7690861" y="4055237"/>
                  <a:ext cx="373615" cy="482598"/>
                </a:xfrm>
                <a:custGeom>
                  <a:avLst/>
                  <a:gdLst>
                    <a:gd name="connsiteX0" fmla="*/ 311539 w 373615"/>
                    <a:gd name="connsiteY0" fmla="*/ 142615 h 482598"/>
                    <a:gd name="connsiteX1" fmla="*/ 312734 w 373615"/>
                    <a:gd name="connsiteY1" fmla="*/ 146092 h 482598"/>
                    <a:gd name="connsiteX2" fmla="*/ 312941 w 373615"/>
                    <a:gd name="connsiteY2" fmla="*/ 146678 h 482598"/>
                    <a:gd name="connsiteX3" fmla="*/ 313197 w 373615"/>
                    <a:gd name="connsiteY3" fmla="*/ 147410 h 482598"/>
                    <a:gd name="connsiteX4" fmla="*/ 313709 w 373615"/>
                    <a:gd name="connsiteY4" fmla="*/ 148143 h 482598"/>
                    <a:gd name="connsiteX5" fmla="*/ 318415 w 373615"/>
                    <a:gd name="connsiteY5" fmla="*/ 154452 h 482598"/>
                    <a:gd name="connsiteX6" fmla="*/ 318952 w 373615"/>
                    <a:gd name="connsiteY6" fmla="*/ 155074 h 482598"/>
                    <a:gd name="connsiteX7" fmla="*/ 326461 w 373615"/>
                    <a:gd name="connsiteY7" fmla="*/ 163628 h 482598"/>
                    <a:gd name="connsiteX8" fmla="*/ 328107 w 373615"/>
                    <a:gd name="connsiteY8" fmla="*/ 165519 h 482598"/>
                    <a:gd name="connsiteX9" fmla="*/ 329497 w 373615"/>
                    <a:gd name="connsiteY9" fmla="*/ 167191 h 482598"/>
                    <a:gd name="connsiteX10" fmla="*/ 337335 w 373615"/>
                    <a:gd name="connsiteY10" fmla="*/ 176636 h 482598"/>
                    <a:gd name="connsiteX11" fmla="*/ 338640 w 373615"/>
                    <a:gd name="connsiteY11" fmla="*/ 178210 h 482598"/>
                    <a:gd name="connsiteX12" fmla="*/ 339335 w 373615"/>
                    <a:gd name="connsiteY12" fmla="*/ 179370 h 482598"/>
                    <a:gd name="connsiteX13" fmla="*/ 342846 w 373615"/>
                    <a:gd name="connsiteY13" fmla="*/ 185190 h 482598"/>
                    <a:gd name="connsiteX14" fmla="*/ 343772 w 373615"/>
                    <a:gd name="connsiteY14" fmla="*/ 186728 h 482598"/>
                    <a:gd name="connsiteX15" fmla="*/ 343614 w 373615"/>
                    <a:gd name="connsiteY15" fmla="*/ 188693 h 482598"/>
                    <a:gd name="connsiteX16" fmla="*/ 343541 w 373615"/>
                    <a:gd name="connsiteY16" fmla="*/ 189644 h 482598"/>
                    <a:gd name="connsiteX17" fmla="*/ 343468 w 373615"/>
                    <a:gd name="connsiteY17" fmla="*/ 190560 h 482598"/>
                    <a:gd name="connsiteX18" fmla="*/ 343187 w 373615"/>
                    <a:gd name="connsiteY18" fmla="*/ 191389 h 482598"/>
                    <a:gd name="connsiteX19" fmla="*/ 342675 w 373615"/>
                    <a:gd name="connsiteY19" fmla="*/ 192890 h 482598"/>
                    <a:gd name="connsiteX20" fmla="*/ 342224 w 373615"/>
                    <a:gd name="connsiteY20" fmla="*/ 194196 h 482598"/>
                    <a:gd name="connsiteX21" fmla="*/ 341322 w 373615"/>
                    <a:gd name="connsiteY21" fmla="*/ 195355 h 482598"/>
                    <a:gd name="connsiteX22" fmla="*/ 339944 w 373615"/>
                    <a:gd name="connsiteY22" fmla="*/ 197100 h 482598"/>
                    <a:gd name="connsiteX23" fmla="*/ 338993 w 373615"/>
                    <a:gd name="connsiteY23" fmla="*/ 198321 h 482598"/>
                    <a:gd name="connsiteX24" fmla="*/ 336482 w 373615"/>
                    <a:gd name="connsiteY24" fmla="*/ 200761 h 482598"/>
                    <a:gd name="connsiteX25" fmla="*/ 336104 w 373615"/>
                    <a:gd name="connsiteY25" fmla="*/ 201115 h 482598"/>
                    <a:gd name="connsiteX26" fmla="*/ 334666 w 373615"/>
                    <a:gd name="connsiteY26" fmla="*/ 202519 h 482598"/>
                    <a:gd name="connsiteX27" fmla="*/ 334251 w 373615"/>
                    <a:gd name="connsiteY27" fmla="*/ 203971 h 482598"/>
                    <a:gd name="connsiteX28" fmla="*/ 333532 w 373615"/>
                    <a:gd name="connsiteY28" fmla="*/ 206545 h 482598"/>
                    <a:gd name="connsiteX29" fmla="*/ 333325 w 373615"/>
                    <a:gd name="connsiteY29" fmla="*/ 207265 h 482598"/>
                    <a:gd name="connsiteX30" fmla="*/ 333325 w 373615"/>
                    <a:gd name="connsiteY30" fmla="*/ 208522 h 482598"/>
                    <a:gd name="connsiteX31" fmla="*/ 333325 w 373615"/>
                    <a:gd name="connsiteY31" fmla="*/ 210389 h 482598"/>
                    <a:gd name="connsiteX32" fmla="*/ 334068 w 373615"/>
                    <a:gd name="connsiteY32" fmla="*/ 211792 h 482598"/>
                    <a:gd name="connsiteX33" fmla="*/ 335592 w 373615"/>
                    <a:gd name="connsiteY33" fmla="*/ 214599 h 482598"/>
                    <a:gd name="connsiteX34" fmla="*/ 339615 w 373615"/>
                    <a:gd name="connsiteY34" fmla="*/ 219114 h 482598"/>
                    <a:gd name="connsiteX35" fmla="*/ 340615 w 373615"/>
                    <a:gd name="connsiteY35" fmla="*/ 220237 h 482598"/>
                    <a:gd name="connsiteX36" fmla="*/ 341322 w 373615"/>
                    <a:gd name="connsiteY36" fmla="*/ 221018 h 482598"/>
                    <a:gd name="connsiteX37" fmla="*/ 341980 w 373615"/>
                    <a:gd name="connsiteY37" fmla="*/ 221860 h 482598"/>
                    <a:gd name="connsiteX38" fmla="*/ 343236 w 373615"/>
                    <a:gd name="connsiteY38" fmla="*/ 223471 h 482598"/>
                    <a:gd name="connsiteX39" fmla="*/ 347942 w 373615"/>
                    <a:gd name="connsiteY39" fmla="*/ 229499 h 482598"/>
                    <a:gd name="connsiteX40" fmla="*/ 348551 w 373615"/>
                    <a:gd name="connsiteY40" fmla="*/ 230280 h 482598"/>
                    <a:gd name="connsiteX41" fmla="*/ 349270 w 373615"/>
                    <a:gd name="connsiteY41" fmla="*/ 231366 h 482598"/>
                    <a:gd name="connsiteX42" fmla="*/ 352806 w 373615"/>
                    <a:gd name="connsiteY42" fmla="*/ 236772 h 482598"/>
                    <a:gd name="connsiteX43" fmla="*/ 353647 w 373615"/>
                    <a:gd name="connsiteY43" fmla="*/ 238053 h 482598"/>
                    <a:gd name="connsiteX44" fmla="*/ 353964 w 373615"/>
                    <a:gd name="connsiteY44" fmla="*/ 239261 h 482598"/>
                    <a:gd name="connsiteX45" fmla="*/ 354452 w 373615"/>
                    <a:gd name="connsiteY45" fmla="*/ 241055 h 482598"/>
                    <a:gd name="connsiteX46" fmla="*/ 354854 w 373615"/>
                    <a:gd name="connsiteY46" fmla="*/ 242544 h 482598"/>
                    <a:gd name="connsiteX47" fmla="*/ 354537 w 373615"/>
                    <a:gd name="connsiteY47" fmla="*/ 244240 h 482598"/>
                    <a:gd name="connsiteX48" fmla="*/ 354293 w 373615"/>
                    <a:gd name="connsiteY48" fmla="*/ 245595 h 482598"/>
                    <a:gd name="connsiteX49" fmla="*/ 354171 w 373615"/>
                    <a:gd name="connsiteY49" fmla="*/ 246314 h 482598"/>
                    <a:gd name="connsiteX50" fmla="*/ 353891 w 373615"/>
                    <a:gd name="connsiteY50" fmla="*/ 246913 h 482598"/>
                    <a:gd name="connsiteX51" fmla="*/ 353001 w 373615"/>
                    <a:gd name="connsiteY51" fmla="*/ 248816 h 482598"/>
                    <a:gd name="connsiteX52" fmla="*/ 352611 w 373615"/>
                    <a:gd name="connsiteY52" fmla="*/ 249658 h 482598"/>
                    <a:gd name="connsiteX53" fmla="*/ 350477 w 373615"/>
                    <a:gd name="connsiteY53" fmla="*/ 251781 h 482598"/>
                    <a:gd name="connsiteX54" fmla="*/ 349624 w 373615"/>
                    <a:gd name="connsiteY54" fmla="*/ 252160 h 482598"/>
                    <a:gd name="connsiteX55" fmla="*/ 348466 w 373615"/>
                    <a:gd name="connsiteY55" fmla="*/ 252684 h 482598"/>
                    <a:gd name="connsiteX56" fmla="*/ 347259 w 373615"/>
                    <a:gd name="connsiteY56" fmla="*/ 253221 h 482598"/>
                    <a:gd name="connsiteX57" fmla="*/ 346466 w 373615"/>
                    <a:gd name="connsiteY57" fmla="*/ 253441 h 482598"/>
                    <a:gd name="connsiteX58" fmla="*/ 344370 w 373615"/>
                    <a:gd name="connsiteY58" fmla="*/ 253905 h 482598"/>
                    <a:gd name="connsiteX59" fmla="*/ 343443 w 373615"/>
                    <a:gd name="connsiteY59" fmla="*/ 254100 h 482598"/>
                    <a:gd name="connsiteX60" fmla="*/ 342504 w 373615"/>
                    <a:gd name="connsiteY60" fmla="*/ 254088 h 482598"/>
                    <a:gd name="connsiteX61" fmla="*/ 337994 w 373615"/>
                    <a:gd name="connsiteY61" fmla="*/ 254002 h 482598"/>
                    <a:gd name="connsiteX62" fmla="*/ 336823 w 373615"/>
                    <a:gd name="connsiteY62" fmla="*/ 253978 h 482598"/>
                    <a:gd name="connsiteX63" fmla="*/ 334885 w 373615"/>
                    <a:gd name="connsiteY63" fmla="*/ 253673 h 482598"/>
                    <a:gd name="connsiteX64" fmla="*/ 333910 w 373615"/>
                    <a:gd name="connsiteY64" fmla="*/ 253526 h 482598"/>
                    <a:gd name="connsiteX65" fmla="*/ 327546 w 373615"/>
                    <a:gd name="connsiteY65" fmla="*/ 252538 h 482598"/>
                    <a:gd name="connsiteX66" fmla="*/ 322901 w 373615"/>
                    <a:gd name="connsiteY66" fmla="*/ 251903 h 482598"/>
                    <a:gd name="connsiteX67" fmla="*/ 319976 w 373615"/>
                    <a:gd name="connsiteY67" fmla="*/ 251464 h 482598"/>
                    <a:gd name="connsiteX68" fmla="*/ 318171 w 373615"/>
                    <a:gd name="connsiteY68" fmla="*/ 251196 h 482598"/>
                    <a:gd name="connsiteX69" fmla="*/ 316891 w 373615"/>
                    <a:gd name="connsiteY69" fmla="*/ 250427 h 482598"/>
                    <a:gd name="connsiteX70" fmla="*/ 314733 w 373615"/>
                    <a:gd name="connsiteY70" fmla="*/ 249158 h 482598"/>
                    <a:gd name="connsiteX71" fmla="*/ 313490 w 373615"/>
                    <a:gd name="connsiteY71" fmla="*/ 248426 h 482598"/>
                    <a:gd name="connsiteX72" fmla="*/ 312441 w 373615"/>
                    <a:gd name="connsiteY72" fmla="*/ 247376 h 482598"/>
                    <a:gd name="connsiteX73" fmla="*/ 310345 w 373615"/>
                    <a:gd name="connsiteY73" fmla="*/ 245277 h 482598"/>
                    <a:gd name="connsiteX74" fmla="*/ 307248 w 373615"/>
                    <a:gd name="connsiteY74" fmla="*/ 242739 h 482598"/>
                    <a:gd name="connsiteX75" fmla="*/ 305700 w 373615"/>
                    <a:gd name="connsiteY75" fmla="*/ 241482 h 482598"/>
                    <a:gd name="connsiteX76" fmla="*/ 304749 w 373615"/>
                    <a:gd name="connsiteY76" fmla="*/ 240335 h 482598"/>
                    <a:gd name="connsiteX77" fmla="*/ 302969 w 373615"/>
                    <a:gd name="connsiteY77" fmla="*/ 238175 h 482598"/>
                    <a:gd name="connsiteX78" fmla="*/ 301909 w 373615"/>
                    <a:gd name="connsiteY78" fmla="*/ 236882 h 482598"/>
                    <a:gd name="connsiteX79" fmla="*/ 300007 w 373615"/>
                    <a:gd name="connsiteY79" fmla="*/ 232904 h 482598"/>
                    <a:gd name="connsiteX80" fmla="*/ 299422 w 373615"/>
                    <a:gd name="connsiteY80" fmla="*/ 231134 h 482598"/>
                    <a:gd name="connsiteX81" fmla="*/ 298629 w 373615"/>
                    <a:gd name="connsiteY81" fmla="*/ 228706 h 482598"/>
                    <a:gd name="connsiteX82" fmla="*/ 295447 w 373615"/>
                    <a:gd name="connsiteY82" fmla="*/ 226400 h 482598"/>
                    <a:gd name="connsiteX83" fmla="*/ 293680 w 373615"/>
                    <a:gd name="connsiteY83" fmla="*/ 227229 h 482598"/>
                    <a:gd name="connsiteX84" fmla="*/ 292985 w 373615"/>
                    <a:gd name="connsiteY84" fmla="*/ 227498 h 482598"/>
                    <a:gd name="connsiteX85" fmla="*/ 295143 w 373615"/>
                    <a:gd name="connsiteY85" fmla="*/ 234771 h 482598"/>
                    <a:gd name="connsiteX86" fmla="*/ 295801 w 373615"/>
                    <a:gd name="connsiteY86" fmla="*/ 236967 h 482598"/>
                    <a:gd name="connsiteX87" fmla="*/ 296508 w 373615"/>
                    <a:gd name="connsiteY87" fmla="*/ 238566 h 482598"/>
                    <a:gd name="connsiteX88" fmla="*/ 296935 w 373615"/>
                    <a:gd name="connsiteY88" fmla="*/ 239554 h 482598"/>
                    <a:gd name="connsiteX89" fmla="*/ 299093 w 373615"/>
                    <a:gd name="connsiteY89" fmla="*/ 244472 h 482598"/>
                    <a:gd name="connsiteX90" fmla="*/ 299739 w 373615"/>
                    <a:gd name="connsiteY90" fmla="*/ 245948 h 482598"/>
                    <a:gd name="connsiteX91" fmla="*/ 300373 w 373615"/>
                    <a:gd name="connsiteY91" fmla="*/ 247425 h 482598"/>
                    <a:gd name="connsiteX92" fmla="*/ 300933 w 373615"/>
                    <a:gd name="connsiteY92" fmla="*/ 248926 h 482598"/>
                    <a:gd name="connsiteX93" fmla="*/ 301494 w 373615"/>
                    <a:gd name="connsiteY93" fmla="*/ 250439 h 482598"/>
                    <a:gd name="connsiteX94" fmla="*/ 302786 w 373615"/>
                    <a:gd name="connsiteY94" fmla="*/ 253966 h 482598"/>
                    <a:gd name="connsiteX95" fmla="*/ 305200 w 373615"/>
                    <a:gd name="connsiteY95" fmla="*/ 260519 h 482598"/>
                    <a:gd name="connsiteX96" fmla="*/ 305932 w 373615"/>
                    <a:gd name="connsiteY96" fmla="*/ 262532 h 482598"/>
                    <a:gd name="connsiteX97" fmla="*/ 306700 w 373615"/>
                    <a:gd name="connsiteY97" fmla="*/ 264240 h 482598"/>
                    <a:gd name="connsiteX98" fmla="*/ 307078 w 373615"/>
                    <a:gd name="connsiteY98" fmla="*/ 265095 h 482598"/>
                    <a:gd name="connsiteX99" fmla="*/ 309540 w 373615"/>
                    <a:gd name="connsiteY99" fmla="*/ 270635 h 482598"/>
                    <a:gd name="connsiteX100" fmla="*/ 309796 w 373615"/>
                    <a:gd name="connsiteY100" fmla="*/ 271221 h 482598"/>
                    <a:gd name="connsiteX101" fmla="*/ 310418 w 373615"/>
                    <a:gd name="connsiteY101" fmla="*/ 272294 h 482598"/>
                    <a:gd name="connsiteX102" fmla="*/ 311503 w 373615"/>
                    <a:gd name="connsiteY102" fmla="*/ 274234 h 482598"/>
                    <a:gd name="connsiteX103" fmla="*/ 312612 w 373615"/>
                    <a:gd name="connsiteY103" fmla="*/ 275150 h 482598"/>
                    <a:gd name="connsiteX104" fmla="*/ 314063 w 373615"/>
                    <a:gd name="connsiteY104" fmla="*/ 276370 h 482598"/>
                    <a:gd name="connsiteX105" fmla="*/ 314807 w 373615"/>
                    <a:gd name="connsiteY105" fmla="*/ 276993 h 482598"/>
                    <a:gd name="connsiteX106" fmla="*/ 315965 w 373615"/>
                    <a:gd name="connsiteY106" fmla="*/ 277590 h 482598"/>
                    <a:gd name="connsiteX107" fmla="*/ 320573 w 373615"/>
                    <a:gd name="connsiteY107" fmla="*/ 279946 h 482598"/>
                    <a:gd name="connsiteX108" fmla="*/ 321268 w 373615"/>
                    <a:gd name="connsiteY108" fmla="*/ 280299 h 482598"/>
                    <a:gd name="connsiteX109" fmla="*/ 322121 w 373615"/>
                    <a:gd name="connsiteY109" fmla="*/ 280702 h 482598"/>
                    <a:gd name="connsiteX110" fmla="*/ 325120 w 373615"/>
                    <a:gd name="connsiteY110" fmla="*/ 282106 h 482598"/>
                    <a:gd name="connsiteX111" fmla="*/ 327680 w 373615"/>
                    <a:gd name="connsiteY111" fmla="*/ 283301 h 482598"/>
                    <a:gd name="connsiteX112" fmla="*/ 330362 w 373615"/>
                    <a:gd name="connsiteY112" fmla="*/ 284558 h 482598"/>
                    <a:gd name="connsiteX113" fmla="*/ 333117 w 373615"/>
                    <a:gd name="connsiteY113" fmla="*/ 285730 h 482598"/>
                    <a:gd name="connsiteX114" fmla="*/ 334519 w 373615"/>
                    <a:gd name="connsiteY114" fmla="*/ 286327 h 482598"/>
                    <a:gd name="connsiteX115" fmla="*/ 335299 w 373615"/>
                    <a:gd name="connsiteY115" fmla="*/ 286864 h 482598"/>
                    <a:gd name="connsiteX116" fmla="*/ 337591 w 373615"/>
                    <a:gd name="connsiteY116" fmla="*/ 288439 h 482598"/>
                    <a:gd name="connsiteX117" fmla="*/ 338750 w 373615"/>
                    <a:gd name="connsiteY117" fmla="*/ 289220 h 482598"/>
                    <a:gd name="connsiteX118" fmla="*/ 339542 w 373615"/>
                    <a:gd name="connsiteY118" fmla="*/ 290269 h 482598"/>
                    <a:gd name="connsiteX119" fmla="*/ 341139 w 373615"/>
                    <a:gd name="connsiteY119" fmla="*/ 292344 h 482598"/>
                    <a:gd name="connsiteX120" fmla="*/ 341749 w 373615"/>
                    <a:gd name="connsiteY120" fmla="*/ 293125 h 482598"/>
                    <a:gd name="connsiteX121" fmla="*/ 342175 w 373615"/>
                    <a:gd name="connsiteY121" fmla="*/ 294101 h 482598"/>
                    <a:gd name="connsiteX122" fmla="*/ 343468 w 373615"/>
                    <a:gd name="connsiteY122" fmla="*/ 297030 h 482598"/>
                    <a:gd name="connsiteX123" fmla="*/ 343894 w 373615"/>
                    <a:gd name="connsiteY123" fmla="*/ 298018 h 482598"/>
                    <a:gd name="connsiteX124" fmla="*/ 344077 w 373615"/>
                    <a:gd name="connsiteY124" fmla="*/ 299141 h 482598"/>
                    <a:gd name="connsiteX125" fmla="*/ 344845 w 373615"/>
                    <a:gd name="connsiteY125" fmla="*/ 303741 h 482598"/>
                    <a:gd name="connsiteX126" fmla="*/ 344699 w 373615"/>
                    <a:gd name="connsiteY126" fmla="*/ 310404 h 482598"/>
                    <a:gd name="connsiteX127" fmla="*/ 344723 w 373615"/>
                    <a:gd name="connsiteY127" fmla="*/ 311539 h 482598"/>
                    <a:gd name="connsiteX128" fmla="*/ 344845 w 373615"/>
                    <a:gd name="connsiteY128" fmla="*/ 315212 h 482598"/>
                    <a:gd name="connsiteX129" fmla="*/ 344918 w 373615"/>
                    <a:gd name="connsiteY129" fmla="*/ 317909 h 482598"/>
                    <a:gd name="connsiteX130" fmla="*/ 344991 w 373615"/>
                    <a:gd name="connsiteY130" fmla="*/ 320142 h 482598"/>
                    <a:gd name="connsiteX131" fmla="*/ 345052 w 373615"/>
                    <a:gd name="connsiteY131" fmla="*/ 322180 h 482598"/>
                    <a:gd name="connsiteX132" fmla="*/ 345564 w 373615"/>
                    <a:gd name="connsiteY132" fmla="*/ 323693 h 482598"/>
                    <a:gd name="connsiteX133" fmla="*/ 345893 w 373615"/>
                    <a:gd name="connsiteY133" fmla="*/ 324681 h 482598"/>
                    <a:gd name="connsiteX134" fmla="*/ 346223 w 373615"/>
                    <a:gd name="connsiteY134" fmla="*/ 325645 h 482598"/>
                    <a:gd name="connsiteX135" fmla="*/ 346649 w 373615"/>
                    <a:gd name="connsiteY135" fmla="*/ 326914 h 482598"/>
                    <a:gd name="connsiteX136" fmla="*/ 347393 w 373615"/>
                    <a:gd name="connsiteY136" fmla="*/ 328318 h 482598"/>
                    <a:gd name="connsiteX137" fmla="*/ 349648 w 373615"/>
                    <a:gd name="connsiteY137" fmla="*/ 332540 h 482598"/>
                    <a:gd name="connsiteX138" fmla="*/ 350404 w 373615"/>
                    <a:gd name="connsiteY138" fmla="*/ 333943 h 482598"/>
                    <a:gd name="connsiteX139" fmla="*/ 351270 w 373615"/>
                    <a:gd name="connsiteY139" fmla="*/ 335188 h 482598"/>
                    <a:gd name="connsiteX140" fmla="*/ 355037 w 373615"/>
                    <a:gd name="connsiteY140" fmla="*/ 340582 h 482598"/>
                    <a:gd name="connsiteX141" fmla="*/ 356219 w 373615"/>
                    <a:gd name="connsiteY141" fmla="*/ 342278 h 482598"/>
                    <a:gd name="connsiteX142" fmla="*/ 357987 w 373615"/>
                    <a:gd name="connsiteY142" fmla="*/ 344096 h 482598"/>
                    <a:gd name="connsiteX143" fmla="*/ 361156 w 373615"/>
                    <a:gd name="connsiteY143" fmla="*/ 347342 h 482598"/>
                    <a:gd name="connsiteX144" fmla="*/ 362778 w 373615"/>
                    <a:gd name="connsiteY144" fmla="*/ 349014 h 482598"/>
                    <a:gd name="connsiteX145" fmla="*/ 364082 w 373615"/>
                    <a:gd name="connsiteY145" fmla="*/ 350344 h 482598"/>
                    <a:gd name="connsiteX146" fmla="*/ 367362 w 373615"/>
                    <a:gd name="connsiteY146" fmla="*/ 353858 h 482598"/>
                    <a:gd name="connsiteX147" fmla="*/ 368020 w 373615"/>
                    <a:gd name="connsiteY147" fmla="*/ 354566 h 482598"/>
                    <a:gd name="connsiteX148" fmla="*/ 368569 w 373615"/>
                    <a:gd name="connsiteY148" fmla="*/ 355286 h 482598"/>
                    <a:gd name="connsiteX149" fmla="*/ 369629 w 373615"/>
                    <a:gd name="connsiteY149" fmla="*/ 356701 h 482598"/>
                    <a:gd name="connsiteX150" fmla="*/ 371141 w 373615"/>
                    <a:gd name="connsiteY150" fmla="*/ 358703 h 482598"/>
                    <a:gd name="connsiteX151" fmla="*/ 372092 w 373615"/>
                    <a:gd name="connsiteY151" fmla="*/ 360069 h 482598"/>
                    <a:gd name="connsiteX152" fmla="*/ 372421 w 373615"/>
                    <a:gd name="connsiteY152" fmla="*/ 361070 h 482598"/>
                    <a:gd name="connsiteX153" fmla="*/ 373287 w 373615"/>
                    <a:gd name="connsiteY153" fmla="*/ 363669 h 482598"/>
                    <a:gd name="connsiteX154" fmla="*/ 373616 w 373615"/>
                    <a:gd name="connsiteY154" fmla="*/ 364645 h 482598"/>
                    <a:gd name="connsiteX155" fmla="*/ 373591 w 373615"/>
                    <a:gd name="connsiteY155" fmla="*/ 365756 h 482598"/>
                    <a:gd name="connsiteX156" fmla="*/ 373555 w 373615"/>
                    <a:gd name="connsiteY156" fmla="*/ 367501 h 482598"/>
                    <a:gd name="connsiteX157" fmla="*/ 373530 w 373615"/>
                    <a:gd name="connsiteY157" fmla="*/ 369014 h 482598"/>
                    <a:gd name="connsiteX158" fmla="*/ 372897 w 373615"/>
                    <a:gd name="connsiteY158" fmla="*/ 370161 h 482598"/>
                    <a:gd name="connsiteX159" fmla="*/ 371129 w 373615"/>
                    <a:gd name="connsiteY159" fmla="*/ 373407 h 482598"/>
                    <a:gd name="connsiteX160" fmla="*/ 370726 w 373615"/>
                    <a:gd name="connsiteY160" fmla="*/ 374139 h 482598"/>
                    <a:gd name="connsiteX161" fmla="*/ 368947 w 373615"/>
                    <a:gd name="connsiteY161" fmla="*/ 375884 h 482598"/>
                    <a:gd name="connsiteX162" fmla="*/ 367996 w 373615"/>
                    <a:gd name="connsiteY162" fmla="*/ 376189 h 482598"/>
                    <a:gd name="connsiteX163" fmla="*/ 367557 w 373615"/>
                    <a:gd name="connsiteY163" fmla="*/ 376336 h 482598"/>
                    <a:gd name="connsiteX164" fmla="*/ 361108 w 373615"/>
                    <a:gd name="connsiteY164" fmla="*/ 378435 h 482598"/>
                    <a:gd name="connsiteX165" fmla="*/ 360181 w 373615"/>
                    <a:gd name="connsiteY165" fmla="*/ 378740 h 482598"/>
                    <a:gd name="connsiteX166" fmla="*/ 358816 w 373615"/>
                    <a:gd name="connsiteY166" fmla="*/ 379020 h 482598"/>
                    <a:gd name="connsiteX167" fmla="*/ 353330 w 373615"/>
                    <a:gd name="connsiteY167" fmla="*/ 380131 h 482598"/>
                    <a:gd name="connsiteX168" fmla="*/ 349965 w 373615"/>
                    <a:gd name="connsiteY168" fmla="*/ 380814 h 482598"/>
                    <a:gd name="connsiteX169" fmla="*/ 348039 w 373615"/>
                    <a:gd name="connsiteY169" fmla="*/ 381217 h 482598"/>
                    <a:gd name="connsiteX170" fmla="*/ 345382 w 373615"/>
                    <a:gd name="connsiteY170" fmla="*/ 381388 h 482598"/>
                    <a:gd name="connsiteX171" fmla="*/ 342736 w 373615"/>
                    <a:gd name="connsiteY171" fmla="*/ 381559 h 482598"/>
                    <a:gd name="connsiteX172" fmla="*/ 340383 w 373615"/>
                    <a:gd name="connsiteY172" fmla="*/ 381851 h 482598"/>
                    <a:gd name="connsiteX173" fmla="*/ 334275 w 373615"/>
                    <a:gd name="connsiteY173" fmla="*/ 382620 h 482598"/>
                    <a:gd name="connsiteX174" fmla="*/ 333568 w 373615"/>
                    <a:gd name="connsiteY174" fmla="*/ 382718 h 482598"/>
                    <a:gd name="connsiteX175" fmla="*/ 329789 w 373615"/>
                    <a:gd name="connsiteY175" fmla="*/ 383621 h 482598"/>
                    <a:gd name="connsiteX176" fmla="*/ 328205 w 373615"/>
                    <a:gd name="connsiteY176" fmla="*/ 383999 h 482598"/>
                    <a:gd name="connsiteX177" fmla="*/ 327339 w 373615"/>
                    <a:gd name="connsiteY177" fmla="*/ 385488 h 482598"/>
                    <a:gd name="connsiteX178" fmla="*/ 327010 w 373615"/>
                    <a:gd name="connsiteY178" fmla="*/ 386037 h 482598"/>
                    <a:gd name="connsiteX179" fmla="*/ 326047 w 373615"/>
                    <a:gd name="connsiteY179" fmla="*/ 387684 h 482598"/>
                    <a:gd name="connsiteX180" fmla="*/ 326693 w 373615"/>
                    <a:gd name="connsiteY180" fmla="*/ 389564 h 482598"/>
                    <a:gd name="connsiteX181" fmla="*/ 329350 w 373615"/>
                    <a:gd name="connsiteY181" fmla="*/ 397312 h 482598"/>
                    <a:gd name="connsiteX182" fmla="*/ 330216 w 373615"/>
                    <a:gd name="connsiteY182" fmla="*/ 399851 h 482598"/>
                    <a:gd name="connsiteX183" fmla="*/ 330582 w 373615"/>
                    <a:gd name="connsiteY183" fmla="*/ 401449 h 482598"/>
                    <a:gd name="connsiteX184" fmla="*/ 330947 w 373615"/>
                    <a:gd name="connsiteY184" fmla="*/ 403035 h 482598"/>
                    <a:gd name="connsiteX185" fmla="*/ 332032 w 373615"/>
                    <a:gd name="connsiteY185" fmla="*/ 407819 h 482598"/>
                    <a:gd name="connsiteX186" fmla="*/ 332276 w 373615"/>
                    <a:gd name="connsiteY186" fmla="*/ 408881 h 482598"/>
                    <a:gd name="connsiteX187" fmla="*/ 332508 w 373615"/>
                    <a:gd name="connsiteY187" fmla="*/ 409955 h 482598"/>
                    <a:gd name="connsiteX188" fmla="*/ 332764 w 373615"/>
                    <a:gd name="connsiteY188" fmla="*/ 411480 h 482598"/>
                    <a:gd name="connsiteX189" fmla="*/ 333105 w 373615"/>
                    <a:gd name="connsiteY189" fmla="*/ 413506 h 482598"/>
                    <a:gd name="connsiteX190" fmla="*/ 333617 w 373615"/>
                    <a:gd name="connsiteY190" fmla="*/ 416569 h 482598"/>
                    <a:gd name="connsiteX191" fmla="*/ 333788 w 373615"/>
                    <a:gd name="connsiteY191" fmla="*/ 417581 h 482598"/>
                    <a:gd name="connsiteX192" fmla="*/ 333995 w 373615"/>
                    <a:gd name="connsiteY192" fmla="*/ 418802 h 482598"/>
                    <a:gd name="connsiteX193" fmla="*/ 334056 w 373615"/>
                    <a:gd name="connsiteY193" fmla="*/ 419314 h 482598"/>
                    <a:gd name="connsiteX194" fmla="*/ 334142 w 373615"/>
                    <a:gd name="connsiteY194" fmla="*/ 419973 h 482598"/>
                    <a:gd name="connsiteX195" fmla="*/ 334983 w 373615"/>
                    <a:gd name="connsiteY195" fmla="*/ 427063 h 482598"/>
                    <a:gd name="connsiteX196" fmla="*/ 335166 w 373615"/>
                    <a:gd name="connsiteY196" fmla="*/ 428600 h 482598"/>
                    <a:gd name="connsiteX197" fmla="*/ 335068 w 373615"/>
                    <a:gd name="connsiteY197" fmla="*/ 429613 h 482598"/>
                    <a:gd name="connsiteX198" fmla="*/ 334885 w 373615"/>
                    <a:gd name="connsiteY198" fmla="*/ 431602 h 482598"/>
                    <a:gd name="connsiteX199" fmla="*/ 334727 w 373615"/>
                    <a:gd name="connsiteY199" fmla="*/ 433286 h 482598"/>
                    <a:gd name="connsiteX200" fmla="*/ 333959 w 373615"/>
                    <a:gd name="connsiteY200" fmla="*/ 434629 h 482598"/>
                    <a:gd name="connsiteX201" fmla="*/ 332435 w 373615"/>
                    <a:gd name="connsiteY201" fmla="*/ 437326 h 482598"/>
                    <a:gd name="connsiteX202" fmla="*/ 331484 w 373615"/>
                    <a:gd name="connsiteY202" fmla="*/ 438985 h 482598"/>
                    <a:gd name="connsiteX203" fmla="*/ 330765 w 373615"/>
                    <a:gd name="connsiteY203" fmla="*/ 440254 h 482598"/>
                    <a:gd name="connsiteX204" fmla="*/ 329728 w 373615"/>
                    <a:gd name="connsiteY204" fmla="*/ 441414 h 482598"/>
                    <a:gd name="connsiteX205" fmla="*/ 320122 w 373615"/>
                    <a:gd name="connsiteY205" fmla="*/ 452384 h 482598"/>
                    <a:gd name="connsiteX206" fmla="*/ 316172 w 373615"/>
                    <a:gd name="connsiteY206" fmla="*/ 455923 h 482598"/>
                    <a:gd name="connsiteX207" fmla="*/ 312381 w 373615"/>
                    <a:gd name="connsiteY207" fmla="*/ 456594 h 482598"/>
                    <a:gd name="connsiteX208" fmla="*/ 311905 w 373615"/>
                    <a:gd name="connsiteY208" fmla="*/ 456679 h 482598"/>
                    <a:gd name="connsiteX209" fmla="*/ 311271 w 373615"/>
                    <a:gd name="connsiteY209" fmla="*/ 456496 h 482598"/>
                    <a:gd name="connsiteX210" fmla="*/ 308065 w 373615"/>
                    <a:gd name="connsiteY210" fmla="*/ 455532 h 482598"/>
                    <a:gd name="connsiteX211" fmla="*/ 306675 w 373615"/>
                    <a:gd name="connsiteY211" fmla="*/ 453165 h 482598"/>
                    <a:gd name="connsiteX212" fmla="*/ 305493 w 373615"/>
                    <a:gd name="connsiteY212" fmla="*/ 451139 h 482598"/>
                    <a:gd name="connsiteX213" fmla="*/ 305468 w 373615"/>
                    <a:gd name="connsiteY213" fmla="*/ 447308 h 482598"/>
                    <a:gd name="connsiteX214" fmla="*/ 305456 w 373615"/>
                    <a:gd name="connsiteY214" fmla="*/ 446221 h 482598"/>
                    <a:gd name="connsiteX215" fmla="*/ 305103 w 373615"/>
                    <a:gd name="connsiteY215" fmla="*/ 444098 h 482598"/>
                    <a:gd name="connsiteX216" fmla="*/ 304859 w 373615"/>
                    <a:gd name="connsiteY216" fmla="*/ 442695 h 482598"/>
                    <a:gd name="connsiteX217" fmla="*/ 303993 w 373615"/>
                    <a:gd name="connsiteY217" fmla="*/ 441316 h 482598"/>
                    <a:gd name="connsiteX218" fmla="*/ 303079 w 373615"/>
                    <a:gd name="connsiteY218" fmla="*/ 439888 h 482598"/>
                    <a:gd name="connsiteX219" fmla="*/ 302689 w 373615"/>
                    <a:gd name="connsiteY219" fmla="*/ 439315 h 482598"/>
                    <a:gd name="connsiteX220" fmla="*/ 301336 w 373615"/>
                    <a:gd name="connsiteY220" fmla="*/ 437728 h 482598"/>
                    <a:gd name="connsiteX221" fmla="*/ 300434 w 373615"/>
                    <a:gd name="connsiteY221" fmla="*/ 436654 h 482598"/>
                    <a:gd name="connsiteX222" fmla="*/ 298849 w 373615"/>
                    <a:gd name="connsiteY222" fmla="*/ 435556 h 482598"/>
                    <a:gd name="connsiteX223" fmla="*/ 296459 w 373615"/>
                    <a:gd name="connsiteY223" fmla="*/ 433909 h 482598"/>
                    <a:gd name="connsiteX224" fmla="*/ 295264 w 373615"/>
                    <a:gd name="connsiteY224" fmla="*/ 433079 h 482598"/>
                    <a:gd name="connsiteX225" fmla="*/ 294131 w 373615"/>
                    <a:gd name="connsiteY225" fmla="*/ 432164 h 482598"/>
                    <a:gd name="connsiteX226" fmla="*/ 289900 w 373615"/>
                    <a:gd name="connsiteY226" fmla="*/ 428723 h 482598"/>
                    <a:gd name="connsiteX227" fmla="*/ 288474 w 373615"/>
                    <a:gd name="connsiteY227" fmla="*/ 427551 h 482598"/>
                    <a:gd name="connsiteX228" fmla="*/ 287584 w 373615"/>
                    <a:gd name="connsiteY228" fmla="*/ 426245 h 482598"/>
                    <a:gd name="connsiteX229" fmla="*/ 285780 w 373615"/>
                    <a:gd name="connsiteY229" fmla="*/ 423610 h 482598"/>
                    <a:gd name="connsiteX230" fmla="*/ 284829 w 373615"/>
                    <a:gd name="connsiteY230" fmla="*/ 422182 h 482598"/>
                    <a:gd name="connsiteX231" fmla="*/ 284280 w 373615"/>
                    <a:gd name="connsiteY231" fmla="*/ 420327 h 482598"/>
                    <a:gd name="connsiteX232" fmla="*/ 283464 w 373615"/>
                    <a:gd name="connsiteY232" fmla="*/ 417557 h 482598"/>
                    <a:gd name="connsiteX233" fmla="*/ 282818 w 373615"/>
                    <a:gd name="connsiteY233" fmla="*/ 416227 h 482598"/>
                    <a:gd name="connsiteX234" fmla="*/ 281745 w 373615"/>
                    <a:gd name="connsiteY234" fmla="*/ 414030 h 482598"/>
                    <a:gd name="connsiteX235" fmla="*/ 280794 w 373615"/>
                    <a:gd name="connsiteY235" fmla="*/ 412944 h 482598"/>
                    <a:gd name="connsiteX236" fmla="*/ 279916 w 373615"/>
                    <a:gd name="connsiteY236" fmla="*/ 411919 h 482598"/>
                    <a:gd name="connsiteX237" fmla="*/ 278587 w 373615"/>
                    <a:gd name="connsiteY237" fmla="*/ 410443 h 482598"/>
                    <a:gd name="connsiteX238" fmla="*/ 277393 w 373615"/>
                    <a:gd name="connsiteY238" fmla="*/ 409100 h 482598"/>
                    <a:gd name="connsiteX239" fmla="*/ 276039 w 373615"/>
                    <a:gd name="connsiteY239" fmla="*/ 408307 h 482598"/>
                    <a:gd name="connsiteX240" fmla="*/ 272931 w 373615"/>
                    <a:gd name="connsiteY240" fmla="*/ 406489 h 482598"/>
                    <a:gd name="connsiteX241" fmla="*/ 272236 w 373615"/>
                    <a:gd name="connsiteY241" fmla="*/ 406086 h 482598"/>
                    <a:gd name="connsiteX242" fmla="*/ 271639 w 373615"/>
                    <a:gd name="connsiteY242" fmla="*/ 405806 h 482598"/>
                    <a:gd name="connsiteX243" fmla="*/ 269749 w 373615"/>
                    <a:gd name="connsiteY243" fmla="*/ 404915 h 482598"/>
                    <a:gd name="connsiteX244" fmla="*/ 269078 w 373615"/>
                    <a:gd name="connsiteY244" fmla="*/ 404598 h 482598"/>
                    <a:gd name="connsiteX245" fmla="*/ 268079 w 373615"/>
                    <a:gd name="connsiteY245" fmla="*/ 404134 h 482598"/>
                    <a:gd name="connsiteX246" fmla="*/ 266909 w 373615"/>
                    <a:gd name="connsiteY246" fmla="*/ 403939 h 482598"/>
                    <a:gd name="connsiteX247" fmla="*/ 265226 w 373615"/>
                    <a:gd name="connsiteY247" fmla="*/ 403670 h 482598"/>
                    <a:gd name="connsiteX248" fmla="*/ 263995 w 373615"/>
                    <a:gd name="connsiteY248" fmla="*/ 403463 h 482598"/>
                    <a:gd name="connsiteX249" fmla="*/ 262703 w 373615"/>
                    <a:gd name="connsiteY249" fmla="*/ 403548 h 482598"/>
                    <a:gd name="connsiteX250" fmla="*/ 261849 w 373615"/>
                    <a:gd name="connsiteY250" fmla="*/ 403609 h 482598"/>
                    <a:gd name="connsiteX251" fmla="*/ 261288 w 373615"/>
                    <a:gd name="connsiteY251" fmla="*/ 403853 h 482598"/>
                    <a:gd name="connsiteX252" fmla="*/ 259838 w 373615"/>
                    <a:gd name="connsiteY252" fmla="*/ 404488 h 482598"/>
                    <a:gd name="connsiteX253" fmla="*/ 258972 w 373615"/>
                    <a:gd name="connsiteY253" fmla="*/ 405952 h 482598"/>
                    <a:gd name="connsiteX254" fmla="*/ 257704 w 373615"/>
                    <a:gd name="connsiteY254" fmla="*/ 408076 h 482598"/>
                    <a:gd name="connsiteX255" fmla="*/ 257022 w 373615"/>
                    <a:gd name="connsiteY255" fmla="*/ 409235 h 482598"/>
                    <a:gd name="connsiteX256" fmla="*/ 257363 w 373615"/>
                    <a:gd name="connsiteY256" fmla="*/ 410613 h 482598"/>
                    <a:gd name="connsiteX257" fmla="*/ 257899 w 373615"/>
                    <a:gd name="connsiteY257" fmla="*/ 412822 h 482598"/>
                    <a:gd name="connsiteX258" fmla="*/ 258265 w 373615"/>
                    <a:gd name="connsiteY258" fmla="*/ 414287 h 482598"/>
                    <a:gd name="connsiteX259" fmla="*/ 259886 w 373615"/>
                    <a:gd name="connsiteY259" fmla="*/ 415324 h 482598"/>
                    <a:gd name="connsiteX260" fmla="*/ 264031 w 373615"/>
                    <a:gd name="connsiteY260" fmla="*/ 417972 h 482598"/>
                    <a:gd name="connsiteX261" fmla="*/ 265921 w 373615"/>
                    <a:gd name="connsiteY261" fmla="*/ 419180 h 482598"/>
                    <a:gd name="connsiteX262" fmla="*/ 267286 w 373615"/>
                    <a:gd name="connsiteY262" fmla="*/ 420303 h 482598"/>
                    <a:gd name="connsiteX263" fmla="*/ 269993 w 373615"/>
                    <a:gd name="connsiteY263" fmla="*/ 422548 h 482598"/>
                    <a:gd name="connsiteX264" fmla="*/ 271151 w 373615"/>
                    <a:gd name="connsiteY264" fmla="*/ 423488 h 482598"/>
                    <a:gd name="connsiteX265" fmla="*/ 272029 w 373615"/>
                    <a:gd name="connsiteY265" fmla="*/ 424525 h 482598"/>
                    <a:gd name="connsiteX266" fmla="*/ 273930 w 373615"/>
                    <a:gd name="connsiteY266" fmla="*/ 426746 h 482598"/>
                    <a:gd name="connsiteX267" fmla="*/ 274918 w 373615"/>
                    <a:gd name="connsiteY267" fmla="*/ 427905 h 482598"/>
                    <a:gd name="connsiteX268" fmla="*/ 275674 w 373615"/>
                    <a:gd name="connsiteY268" fmla="*/ 429272 h 482598"/>
                    <a:gd name="connsiteX269" fmla="*/ 276113 w 373615"/>
                    <a:gd name="connsiteY269" fmla="*/ 430077 h 482598"/>
                    <a:gd name="connsiteX270" fmla="*/ 278429 w 373615"/>
                    <a:gd name="connsiteY270" fmla="*/ 434287 h 482598"/>
                    <a:gd name="connsiteX271" fmla="*/ 278868 w 373615"/>
                    <a:gd name="connsiteY271" fmla="*/ 435093 h 482598"/>
                    <a:gd name="connsiteX272" fmla="*/ 279258 w 373615"/>
                    <a:gd name="connsiteY272" fmla="*/ 436093 h 482598"/>
                    <a:gd name="connsiteX273" fmla="*/ 279441 w 373615"/>
                    <a:gd name="connsiteY273" fmla="*/ 436593 h 482598"/>
                    <a:gd name="connsiteX274" fmla="*/ 279636 w 373615"/>
                    <a:gd name="connsiteY274" fmla="*/ 437094 h 482598"/>
                    <a:gd name="connsiteX275" fmla="*/ 280404 w 373615"/>
                    <a:gd name="connsiteY275" fmla="*/ 439095 h 482598"/>
                    <a:gd name="connsiteX276" fmla="*/ 280526 w 373615"/>
                    <a:gd name="connsiteY276" fmla="*/ 440974 h 482598"/>
                    <a:gd name="connsiteX277" fmla="*/ 281123 w 373615"/>
                    <a:gd name="connsiteY277" fmla="*/ 450261 h 482598"/>
                    <a:gd name="connsiteX278" fmla="*/ 281245 w 373615"/>
                    <a:gd name="connsiteY278" fmla="*/ 452274 h 482598"/>
                    <a:gd name="connsiteX279" fmla="*/ 280782 w 373615"/>
                    <a:gd name="connsiteY279" fmla="*/ 453751 h 482598"/>
                    <a:gd name="connsiteX280" fmla="*/ 279233 w 373615"/>
                    <a:gd name="connsiteY280" fmla="*/ 458741 h 482598"/>
                    <a:gd name="connsiteX281" fmla="*/ 279038 w 373615"/>
                    <a:gd name="connsiteY281" fmla="*/ 459278 h 482598"/>
                    <a:gd name="connsiteX282" fmla="*/ 278112 w 373615"/>
                    <a:gd name="connsiteY282" fmla="*/ 461072 h 482598"/>
                    <a:gd name="connsiteX283" fmla="*/ 277429 w 373615"/>
                    <a:gd name="connsiteY283" fmla="*/ 462390 h 482598"/>
                    <a:gd name="connsiteX284" fmla="*/ 274381 w 373615"/>
                    <a:gd name="connsiteY284" fmla="*/ 463525 h 482598"/>
                    <a:gd name="connsiteX285" fmla="*/ 272882 w 373615"/>
                    <a:gd name="connsiteY285" fmla="*/ 462036 h 482598"/>
                    <a:gd name="connsiteX286" fmla="*/ 271309 w 373615"/>
                    <a:gd name="connsiteY286" fmla="*/ 460462 h 482598"/>
                    <a:gd name="connsiteX287" fmla="*/ 270529 w 373615"/>
                    <a:gd name="connsiteY287" fmla="*/ 459681 h 482598"/>
                    <a:gd name="connsiteX288" fmla="*/ 268786 w 373615"/>
                    <a:gd name="connsiteY288" fmla="*/ 457570 h 482598"/>
                    <a:gd name="connsiteX289" fmla="*/ 267152 w 373615"/>
                    <a:gd name="connsiteY289" fmla="*/ 455557 h 482598"/>
                    <a:gd name="connsiteX290" fmla="*/ 264409 w 373615"/>
                    <a:gd name="connsiteY290" fmla="*/ 457204 h 482598"/>
                    <a:gd name="connsiteX291" fmla="*/ 264409 w 373615"/>
                    <a:gd name="connsiteY291" fmla="*/ 460206 h 482598"/>
                    <a:gd name="connsiteX292" fmla="*/ 264409 w 373615"/>
                    <a:gd name="connsiteY292" fmla="*/ 462805 h 482598"/>
                    <a:gd name="connsiteX293" fmla="*/ 264409 w 373615"/>
                    <a:gd name="connsiteY293" fmla="*/ 464465 h 482598"/>
                    <a:gd name="connsiteX294" fmla="*/ 264409 w 373615"/>
                    <a:gd name="connsiteY294" fmla="*/ 465868 h 482598"/>
                    <a:gd name="connsiteX295" fmla="*/ 263678 w 373615"/>
                    <a:gd name="connsiteY295" fmla="*/ 467552 h 482598"/>
                    <a:gd name="connsiteX296" fmla="*/ 262727 w 373615"/>
                    <a:gd name="connsiteY296" fmla="*/ 469700 h 482598"/>
                    <a:gd name="connsiteX297" fmla="*/ 259411 w 373615"/>
                    <a:gd name="connsiteY297" fmla="*/ 470859 h 482598"/>
                    <a:gd name="connsiteX298" fmla="*/ 257534 w 373615"/>
                    <a:gd name="connsiteY298" fmla="*/ 470884 h 482598"/>
                    <a:gd name="connsiteX299" fmla="*/ 254193 w 373615"/>
                    <a:gd name="connsiteY299" fmla="*/ 470932 h 482598"/>
                    <a:gd name="connsiteX300" fmla="*/ 252353 w 373615"/>
                    <a:gd name="connsiteY300" fmla="*/ 470957 h 482598"/>
                    <a:gd name="connsiteX301" fmla="*/ 249865 w 373615"/>
                    <a:gd name="connsiteY301" fmla="*/ 472238 h 482598"/>
                    <a:gd name="connsiteX302" fmla="*/ 249865 w 373615"/>
                    <a:gd name="connsiteY302" fmla="*/ 475154 h 482598"/>
                    <a:gd name="connsiteX303" fmla="*/ 249853 w 373615"/>
                    <a:gd name="connsiteY303" fmla="*/ 477827 h 482598"/>
                    <a:gd name="connsiteX304" fmla="*/ 249561 w 373615"/>
                    <a:gd name="connsiteY304" fmla="*/ 481756 h 482598"/>
                    <a:gd name="connsiteX305" fmla="*/ 246342 w 373615"/>
                    <a:gd name="connsiteY305" fmla="*/ 482598 h 482598"/>
                    <a:gd name="connsiteX306" fmla="*/ 243124 w 373615"/>
                    <a:gd name="connsiteY306" fmla="*/ 481451 h 482598"/>
                    <a:gd name="connsiteX307" fmla="*/ 241832 w 373615"/>
                    <a:gd name="connsiteY307" fmla="*/ 480182 h 482598"/>
                    <a:gd name="connsiteX308" fmla="*/ 240344 w 373615"/>
                    <a:gd name="connsiteY308" fmla="*/ 478718 h 482598"/>
                    <a:gd name="connsiteX309" fmla="*/ 238552 w 373615"/>
                    <a:gd name="connsiteY309" fmla="*/ 477900 h 482598"/>
                    <a:gd name="connsiteX310" fmla="*/ 238114 w 373615"/>
                    <a:gd name="connsiteY310" fmla="*/ 477693 h 482598"/>
                    <a:gd name="connsiteX311" fmla="*/ 237662 w 373615"/>
                    <a:gd name="connsiteY311" fmla="*/ 477497 h 482598"/>
                    <a:gd name="connsiteX312" fmla="*/ 236321 w 373615"/>
                    <a:gd name="connsiteY312" fmla="*/ 476875 h 482598"/>
                    <a:gd name="connsiteX313" fmla="*/ 233712 w 373615"/>
                    <a:gd name="connsiteY313" fmla="*/ 476790 h 482598"/>
                    <a:gd name="connsiteX314" fmla="*/ 232823 w 373615"/>
                    <a:gd name="connsiteY314" fmla="*/ 476973 h 482598"/>
                    <a:gd name="connsiteX315" fmla="*/ 230579 w 373615"/>
                    <a:gd name="connsiteY315" fmla="*/ 477449 h 482598"/>
                    <a:gd name="connsiteX316" fmla="*/ 229945 w 373615"/>
                    <a:gd name="connsiteY316" fmla="*/ 477620 h 482598"/>
                    <a:gd name="connsiteX317" fmla="*/ 229287 w 373615"/>
                    <a:gd name="connsiteY317" fmla="*/ 477851 h 482598"/>
                    <a:gd name="connsiteX318" fmla="*/ 226556 w 373615"/>
                    <a:gd name="connsiteY318" fmla="*/ 478852 h 482598"/>
                    <a:gd name="connsiteX319" fmla="*/ 223106 w 373615"/>
                    <a:gd name="connsiteY319" fmla="*/ 479865 h 482598"/>
                    <a:gd name="connsiteX320" fmla="*/ 221131 w 373615"/>
                    <a:gd name="connsiteY320" fmla="*/ 479682 h 482598"/>
                    <a:gd name="connsiteX321" fmla="*/ 220559 w 373615"/>
                    <a:gd name="connsiteY321" fmla="*/ 479621 h 482598"/>
                    <a:gd name="connsiteX322" fmla="*/ 219644 w 373615"/>
                    <a:gd name="connsiteY322" fmla="*/ 479572 h 482598"/>
                    <a:gd name="connsiteX323" fmla="*/ 217596 w 373615"/>
                    <a:gd name="connsiteY323" fmla="*/ 479706 h 482598"/>
                    <a:gd name="connsiteX324" fmla="*/ 216730 w 373615"/>
                    <a:gd name="connsiteY324" fmla="*/ 479767 h 482598"/>
                    <a:gd name="connsiteX325" fmla="*/ 216023 w 373615"/>
                    <a:gd name="connsiteY325" fmla="*/ 479901 h 482598"/>
                    <a:gd name="connsiteX326" fmla="*/ 215329 w 373615"/>
                    <a:gd name="connsiteY326" fmla="*/ 480048 h 482598"/>
                    <a:gd name="connsiteX327" fmla="*/ 212037 w 373615"/>
                    <a:gd name="connsiteY327" fmla="*/ 480707 h 482598"/>
                    <a:gd name="connsiteX328" fmla="*/ 210952 w 373615"/>
                    <a:gd name="connsiteY328" fmla="*/ 480927 h 482598"/>
                    <a:gd name="connsiteX329" fmla="*/ 209830 w 373615"/>
                    <a:gd name="connsiteY329" fmla="*/ 480938 h 482598"/>
                    <a:gd name="connsiteX330" fmla="*/ 207673 w 373615"/>
                    <a:gd name="connsiteY330" fmla="*/ 480890 h 482598"/>
                    <a:gd name="connsiteX331" fmla="*/ 206941 w 373615"/>
                    <a:gd name="connsiteY331" fmla="*/ 480707 h 482598"/>
                    <a:gd name="connsiteX332" fmla="*/ 205881 w 373615"/>
                    <a:gd name="connsiteY332" fmla="*/ 480451 h 482598"/>
                    <a:gd name="connsiteX333" fmla="*/ 203857 w 373615"/>
                    <a:gd name="connsiteY333" fmla="*/ 479962 h 482598"/>
                    <a:gd name="connsiteX334" fmla="*/ 201772 w 373615"/>
                    <a:gd name="connsiteY334" fmla="*/ 478791 h 482598"/>
                    <a:gd name="connsiteX335" fmla="*/ 201114 w 373615"/>
                    <a:gd name="connsiteY335" fmla="*/ 478425 h 482598"/>
                    <a:gd name="connsiteX336" fmla="*/ 198590 w 373615"/>
                    <a:gd name="connsiteY336" fmla="*/ 477009 h 482598"/>
                    <a:gd name="connsiteX337" fmla="*/ 195701 w 373615"/>
                    <a:gd name="connsiteY337" fmla="*/ 476350 h 482598"/>
                    <a:gd name="connsiteX338" fmla="*/ 194116 w 373615"/>
                    <a:gd name="connsiteY338" fmla="*/ 475996 h 482598"/>
                    <a:gd name="connsiteX339" fmla="*/ 192946 w 373615"/>
                    <a:gd name="connsiteY339" fmla="*/ 474959 h 482598"/>
                    <a:gd name="connsiteX340" fmla="*/ 192580 w 373615"/>
                    <a:gd name="connsiteY340" fmla="*/ 474630 h 482598"/>
                    <a:gd name="connsiteX341" fmla="*/ 192202 w 373615"/>
                    <a:gd name="connsiteY341" fmla="*/ 474300 h 482598"/>
                    <a:gd name="connsiteX342" fmla="*/ 191069 w 373615"/>
                    <a:gd name="connsiteY342" fmla="*/ 473287 h 482598"/>
                    <a:gd name="connsiteX343" fmla="*/ 190508 w 373615"/>
                    <a:gd name="connsiteY343" fmla="*/ 471860 h 482598"/>
                    <a:gd name="connsiteX344" fmla="*/ 189667 w 373615"/>
                    <a:gd name="connsiteY344" fmla="*/ 469712 h 482598"/>
                    <a:gd name="connsiteX345" fmla="*/ 189191 w 373615"/>
                    <a:gd name="connsiteY345" fmla="*/ 468516 h 482598"/>
                    <a:gd name="connsiteX346" fmla="*/ 188960 w 373615"/>
                    <a:gd name="connsiteY346" fmla="*/ 466503 h 482598"/>
                    <a:gd name="connsiteX347" fmla="*/ 188350 w 373615"/>
                    <a:gd name="connsiteY347" fmla="*/ 461438 h 482598"/>
                    <a:gd name="connsiteX348" fmla="*/ 186741 w 373615"/>
                    <a:gd name="connsiteY348" fmla="*/ 458778 h 482598"/>
                    <a:gd name="connsiteX349" fmla="*/ 185875 w 373615"/>
                    <a:gd name="connsiteY349" fmla="*/ 458034 h 482598"/>
                    <a:gd name="connsiteX350" fmla="*/ 183157 w 373615"/>
                    <a:gd name="connsiteY350" fmla="*/ 455728 h 482598"/>
                    <a:gd name="connsiteX351" fmla="*/ 180341 w 373615"/>
                    <a:gd name="connsiteY351" fmla="*/ 455130 h 482598"/>
                    <a:gd name="connsiteX352" fmla="*/ 178768 w 373615"/>
                    <a:gd name="connsiteY352" fmla="*/ 454873 h 482598"/>
                    <a:gd name="connsiteX353" fmla="*/ 179219 w 373615"/>
                    <a:gd name="connsiteY353" fmla="*/ 454165 h 482598"/>
                    <a:gd name="connsiteX354" fmla="*/ 179670 w 373615"/>
                    <a:gd name="connsiteY354" fmla="*/ 453189 h 482598"/>
                    <a:gd name="connsiteX355" fmla="*/ 180182 w 373615"/>
                    <a:gd name="connsiteY355" fmla="*/ 452091 h 482598"/>
                    <a:gd name="connsiteX356" fmla="*/ 180426 w 373615"/>
                    <a:gd name="connsiteY356" fmla="*/ 451286 h 482598"/>
                    <a:gd name="connsiteX357" fmla="*/ 180682 w 373615"/>
                    <a:gd name="connsiteY357" fmla="*/ 450444 h 482598"/>
                    <a:gd name="connsiteX358" fmla="*/ 181096 w 373615"/>
                    <a:gd name="connsiteY358" fmla="*/ 449040 h 482598"/>
                    <a:gd name="connsiteX359" fmla="*/ 181231 w 373615"/>
                    <a:gd name="connsiteY359" fmla="*/ 447613 h 482598"/>
                    <a:gd name="connsiteX360" fmla="*/ 181389 w 373615"/>
                    <a:gd name="connsiteY360" fmla="*/ 446039 h 482598"/>
                    <a:gd name="connsiteX361" fmla="*/ 181535 w 373615"/>
                    <a:gd name="connsiteY361" fmla="*/ 444537 h 482598"/>
                    <a:gd name="connsiteX362" fmla="*/ 181426 w 373615"/>
                    <a:gd name="connsiteY362" fmla="*/ 442939 h 482598"/>
                    <a:gd name="connsiteX363" fmla="*/ 181011 w 373615"/>
                    <a:gd name="connsiteY363" fmla="*/ 436533 h 482598"/>
                    <a:gd name="connsiteX364" fmla="*/ 180987 w 373615"/>
                    <a:gd name="connsiteY364" fmla="*/ 436008 h 482598"/>
                    <a:gd name="connsiteX365" fmla="*/ 180877 w 373615"/>
                    <a:gd name="connsiteY365" fmla="*/ 434922 h 482598"/>
                    <a:gd name="connsiteX366" fmla="*/ 180121 w 373615"/>
                    <a:gd name="connsiteY366" fmla="*/ 427319 h 482598"/>
                    <a:gd name="connsiteX367" fmla="*/ 179963 w 373615"/>
                    <a:gd name="connsiteY367" fmla="*/ 425684 h 482598"/>
                    <a:gd name="connsiteX368" fmla="*/ 179975 w 373615"/>
                    <a:gd name="connsiteY368" fmla="*/ 424049 h 482598"/>
                    <a:gd name="connsiteX369" fmla="*/ 179999 w 373615"/>
                    <a:gd name="connsiteY369" fmla="*/ 422951 h 482598"/>
                    <a:gd name="connsiteX370" fmla="*/ 179999 w 373615"/>
                    <a:gd name="connsiteY370" fmla="*/ 422401 h 482598"/>
                    <a:gd name="connsiteX371" fmla="*/ 180024 w 373615"/>
                    <a:gd name="connsiteY371" fmla="*/ 421169 h 482598"/>
                    <a:gd name="connsiteX372" fmla="*/ 180182 w 373615"/>
                    <a:gd name="connsiteY372" fmla="*/ 420217 h 482598"/>
                    <a:gd name="connsiteX373" fmla="*/ 180389 w 373615"/>
                    <a:gd name="connsiteY373" fmla="*/ 419143 h 482598"/>
                    <a:gd name="connsiteX374" fmla="*/ 180633 w 373615"/>
                    <a:gd name="connsiteY374" fmla="*/ 416874 h 482598"/>
                    <a:gd name="connsiteX375" fmla="*/ 181377 w 373615"/>
                    <a:gd name="connsiteY375" fmla="*/ 414116 h 482598"/>
                    <a:gd name="connsiteX376" fmla="*/ 181535 w 373615"/>
                    <a:gd name="connsiteY376" fmla="*/ 413286 h 482598"/>
                    <a:gd name="connsiteX377" fmla="*/ 182060 w 373615"/>
                    <a:gd name="connsiteY377" fmla="*/ 412237 h 482598"/>
                    <a:gd name="connsiteX378" fmla="*/ 183876 w 373615"/>
                    <a:gd name="connsiteY378" fmla="*/ 408600 h 482598"/>
                    <a:gd name="connsiteX379" fmla="*/ 184144 w 373615"/>
                    <a:gd name="connsiteY379" fmla="*/ 408076 h 482598"/>
                    <a:gd name="connsiteX380" fmla="*/ 184522 w 373615"/>
                    <a:gd name="connsiteY380" fmla="*/ 407465 h 482598"/>
                    <a:gd name="connsiteX381" fmla="*/ 184863 w 373615"/>
                    <a:gd name="connsiteY381" fmla="*/ 406940 h 482598"/>
                    <a:gd name="connsiteX382" fmla="*/ 186948 w 373615"/>
                    <a:gd name="connsiteY382" fmla="*/ 403670 h 482598"/>
                    <a:gd name="connsiteX383" fmla="*/ 188679 w 373615"/>
                    <a:gd name="connsiteY383" fmla="*/ 400973 h 482598"/>
                    <a:gd name="connsiteX384" fmla="*/ 189971 w 373615"/>
                    <a:gd name="connsiteY384" fmla="*/ 398923 h 482598"/>
                    <a:gd name="connsiteX385" fmla="*/ 191239 w 373615"/>
                    <a:gd name="connsiteY385" fmla="*/ 395677 h 482598"/>
                    <a:gd name="connsiteX386" fmla="*/ 191715 w 373615"/>
                    <a:gd name="connsiteY386" fmla="*/ 394506 h 482598"/>
                    <a:gd name="connsiteX387" fmla="*/ 192093 w 373615"/>
                    <a:gd name="connsiteY387" fmla="*/ 393591 h 482598"/>
                    <a:gd name="connsiteX388" fmla="*/ 192666 w 373615"/>
                    <a:gd name="connsiteY388" fmla="*/ 392224 h 482598"/>
                    <a:gd name="connsiteX389" fmla="*/ 193324 w 373615"/>
                    <a:gd name="connsiteY389" fmla="*/ 391223 h 482598"/>
                    <a:gd name="connsiteX390" fmla="*/ 194421 w 373615"/>
                    <a:gd name="connsiteY390" fmla="*/ 389588 h 482598"/>
                    <a:gd name="connsiteX391" fmla="*/ 195006 w 373615"/>
                    <a:gd name="connsiteY391" fmla="*/ 388710 h 482598"/>
                    <a:gd name="connsiteX392" fmla="*/ 195677 w 373615"/>
                    <a:gd name="connsiteY392" fmla="*/ 387990 h 482598"/>
                    <a:gd name="connsiteX393" fmla="*/ 196018 w 373615"/>
                    <a:gd name="connsiteY393" fmla="*/ 387624 h 482598"/>
                    <a:gd name="connsiteX394" fmla="*/ 196360 w 373615"/>
                    <a:gd name="connsiteY394" fmla="*/ 387257 h 482598"/>
                    <a:gd name="connsiteX395" fmla="*/ 197042 w 373615"/>
                    <a:gd name="connsiteY395" fmla="*/ 386525 h 482598"/>
                    <a:gd name="connsiteX396" fmla="*/ 197408 w 373615"/>
                    <a:gd name="connsiteY396" fmla="*/ 386135 h 482598"/>
                    <a:gd name="connsiteX397" fmla="*/ 198395 w 373615"/>
                    <a:gd name="connsiteY397" fmla="*/ 385488 h 482598"/>
                    <a:gd name="connsiteX398" fmla="*/ 202174 w 373615"/>
                    <a:gd name="connsiteY398" fmla="*/ 383011 h 482598"/>
                    <a:gd name="connsiteX399" fmla="*/ 203759 w 373615"/>
                    <a:gd name="connsiteY399" fmla="*/ 382169 h 482598"/>
                    <a:gd name="connsiteX400" fmla="*/ 205356 w 373615"/>
                    <a:gd name="connsiteY400" fmla="*/ 381314 h 482598"/>
                    <a:gd name="connsiteX401" fmla="*/ 206783 w 373615"/>
                    <a:gd name="connsiteY401" fmla="*/ 381107 h 482598"/>
                    <a:gd name="connsiteX402" fmla="*/ 208904 w 373615"/>
                    <a:gd name="connsiteY402" fmla="*/ 380802 h 482598"/>
                    <a:gd name="connsiteX403" fmla="*/ 210269 w 373615"/>
                    <a:gd name="connsiteY403" fmla="*/ 380607 h 482598"/>
                    <a:gd name="connsiteX404" fmla="*/ 212842 w 373615"/>
                    <a:gd name="connsiteY404" fmla="*/ 379655 h 482598"/>
                    <a:gd name="connsiteX405" fmla="*/ 213366 w 373615"/>
                    <a:gd name="connsiteY405" fmla="*/ 378325 h 482598"/>
                    <a:gd name="connsiteX406" fmla="*/ 213975 w 373615"/>
                    <a:gd name="connsiteY406" fmla="*/ 376323 h 482598"/>
                    <a:gd name="connsiteX407" fmla="*/ 212330 w 373615"/>
                    <a:gd name="connsiteY407" fmla="*/ 374042 h 482598"/>
                    <a:gd name="connsiteX408" fmla="*/ 211549 w 373615"/>
                    <a:gd name="connsiteY408" fmla="*/ 372858 h 482598"/>
                    <a:gd name="connsiteX409" fmla="*/ 211062 w 373615"/>
                    <a:gd name="connsiteY409" fmla="*/ 371430 h 482598"/>
                    <a:gd name="connsiteX410" fmla="*/ 210501 w 373615"/>
                    <a:gd name="connsiteY410" fmla="*/ 369734 h 482598"/>
                    <a:gd name="connsiteX411" fmla="*/ 210623 w 373615"/>
                    <a:gd name="connsiteY411" fmla="*/ 368343 h 482598"/>
                    <a:gd name="connsiteX412" fmla="*/ 211123 w 373615"/>
                    <a:gd name="connsiteY412" fmla="*/ 362583 h 482598"/>
                    <a:gd name="connsiteX413" fmla="*/ 211562 w 373615"/>
                    <a:gd name="connsiteY413" fmla="*/ 358239 h 482598"/>
                    <a:gd name="connsiteX414" fmla="*/ 211147 w 373615"/>
                    <a:gd name="connsiteY414" fmla="*/ 357117 h 482598"/>
                    <a:gd name="connsiteX415" fmla="*/ 210367 w 373615"/>
                    <a:gd name="connsiteY415" fmla="*/ 354981 h 482598"/>
                    <a:gd name="connsiteX416" fmla="*/ 208880 w 373615"/>
                    <a:gd name="connsiteY416" fmla="*/ 354383 h 482598"/>
                    <a:gd name="connsiteX417" fmla="*/ 206271 w 373615"/>
                    <a:gd name="connsiteY417" fmla="*/ 353346 h 482598"/>
                    <a:gd name="connsiteX418" fmla="*/ 205369 w 373615"/>
                    <a:gd name="connsiteY418" fmla="*/ 352980 h 482598"/>
                    <a:gd name="connsiteX419" fmla="*/ 204442 w 373615"/>
                    <a:gd name="connsiteY419" fmla="*/ 353041 h 482598"/>
                    <a:gd name="connsiteX420" fmla="*/ 201638 w 373615"/>
                    <a:gd name="connsiteY420" fmla="*/ 353236 h 482598"/>
                    <a:gd name="connsiteX421" fmla="*/ 200334 w 373615"/>
                    <a:gd name="connsiteY421" fmla="*/ 353321 h 482598"/>
                    <a:gd name="connsiteX422" fmla="*/ 198688 w 373615"/>
                    <a:gd name="connsiteY422" fmla="*/ 354578 h 482598"/>
                    <a:gd name="connsiteX423" fmla="*/ 198139 w 373615"/>
                    <a:gd name="connsiteY423" fmla="*/ 355005 h 482598"/>
                    <a:gd name="connsiteX424" fmla="*/ 197018 w 373615"/>
                    <a:gd name="connsiteY424" fmla="*/ 355859 h 482598"/>
                    <a:gd name="connsiteX425" fmla="*/ 194506 w 373615"/>
                    <a:gd name="connsiteY425" fmla="*/ 359069 h 482598"/>
                    <a:gd name="connsiteX426" fmla="*/ 192934 w 373615"/>
                    <a:gd name="connsiteY426" fmla="*/ 361070 h 482598"/>
                    <a:gd name="connsiteX427" fmla="*/ 191239 w 373615"/>
                    <a:gd name="connsiteY427" fmla="*/ 361485 h 482598"/>
                    <a:gd name="connsiteX428" fmla="*/ 189203 w 373615"/>
                    <a:gd name="connsiteY428" fmla="*/ 361985 h 482598"/>
                    <a:gd name="connsiteX429" fmla="*/ 188240 w 373615"/>
                    <a:gd name="connsiteY429" fmla="*/ 362229 h 482598"/>
                    <a:gd name="connsiteX430" fmla="*/ 186924 w 373615"/>
                    <a:gd name="connsiteY430" fmla="*/ 362083 h 482598"/>
                    <a:gd name="connsiteX431" fmla="*/ 185120 w 373615"/>
                    <a:gd name="connsiteY431" fmla="*/ 361900 h 482598"/>
                    <a:gd name="connsiteX432" fmla="*/ 182876 w 373615"/>
                    <a:gd name="connsiteY432" fmla="*/ 361656 h 482598"/>
                    <a:gd name="connsiteX433" fmla="*/ 181133 w 373615"/>
                    <a:gd name="connsiteY433" fmla="*/ 361839 h 482598"/>
                    <a:gd name="connsiteX434" fmla="*/ 180170 w 373615"/>
                    <a:gd name="connsiteY434" fmla="*/ 361937 h 482598"/>
                    <a:gd name="connsiteX435" fmla="*/ 179012 w 373615"/>
                    <a:gd name="connsiteY435" fmla="*/ 362059 h 482598"/>
                    <a:gd name="connsiteX436" fmla="*/ 177902 w 373615"/>
                    <a:gd name="connsiteY436" fmla="*/ 362193 h 482598"/>
                    <a:gd name="connsiteX437" fmla="*/ 175330 w 373615"/>
                    <a:gd name="connsiteY437" fmla="*/ 363364 h 482598"/>
                    <a:gd name="connsiteX438" fmla="*/ 174111 w 373615"/>
                    <a:gd name="connsiteY438" fmla="*/ 363913 h 482598"/>
                    <a:gd name="connsiteX439" fmla="*/ 172941 w 373615"/>
                    <a:gd name="connsiteY439" fmla="*/ 365109 h 482598"/>
                    <a:gd name="connsiteX440" fmla="*/ 168247 w 373615"/>
                    <a:gd name="connsiteY440" fmla="*/ 369905 h 482598"/>
                    <a:gd name="connsiteX441" fmla="*/ 167577 w 373615"/>
                    <a:gd name="connsiteY441" fmla="*/ 370600 h 482598"/>
                    <a:gd name="connsiteX442" fmla="*/ 166979 w 373615"/>
                    <a:gd name="connsiteY442" fmla="*/ 371333 h 482598"/>
                    <a:gd name="connsiteX443" fmla="*/ 162895 w 373615"/>
                    <a:gd name="connsiteY443" fmla="*/ 376409 h 482598"/>
                    <a:gd name="connsiteX444" fmla="*/ 162213 w 373615"/>
                    <a:gd name="connsiteY444" fmla="*/ 376848 h 482598"/>
                    <a:gd name="connsiteX445" fmla="*/ 161054 w 373615"/>
                    <a:gd name="connsiteY445" fmla="*/ 377568 h 482598"/>
                    <a:gd name="connsiteX446" fmla="*/ 160165 w 373615"/>
                    <a:gd name="connsiteY446" fmla="*/ 377397 h 482598"/>
                    <a:gd name="connsiteX447" fmla="*/ 159445 w 373615"/>
                    <a:gd name="connsiteY447" fmla="*/ 377129 h 482598"/>
                    <a:gd name="connsiteX448" fmla="*/ 158702 w 373615"/>
                    <a:gd name="connsiteY448" fmla="*/ 376873 h 482598"/>
                    <a:gd name="connsiteX449" fmla="*/ 157934 w 373615"/>
                    <a:gd name="connsiteY449" fmla="*/ 375970 h 482598"/>
                    <a:gd name="connsiteX450" fmla="*/ 156751 w 373615"/>
                    <a:gd name="connsiteY450" fmla="*/ 374566 h 482598"/>
                    <a:gd name="connsiteX451" fmla="*/ 156020 w 373615"/>
                    <a:gd name="connsiteY451" fmla="*/ 373700 h 482598"/>
                    <a:gd name="connsiteX452" fmla="*/ 155898 w 373615"/>
                    <a:gd name="connsiteY452" fmla="*/ 372138 h 482598"/>
                    <a:gd name="connsiteX453" fmla="*/ 155520 w 373615"/>
                    <a:gd name="connsiteY453" fmla="*/ 367416 h 482598"/>
                    <a:gd name="connsiteX454" fmla="*/ 155374 w 373615"/>
                    <a:gd name="connsiteY454" fmla="*/ 366232 h 482598"/>
                    <a:gd name="connsiteX455" fmla="*/ 155239 w 373615"/>
                    <a:gd name="connsiteY455" fmla="*/ 365060 h 482598"/>
                    <a:gd name="connsiteX456" fmla="*/ 155008 w 373615"/>
                    <a:gd name="connsiteY456" fmla="*/ 363022 h 482598"/>
                    <a:gd name="connsiteX457" fmla="*/ 154691 w 373615"/>
                    <a:gd name="connsiteY457" fmla="*/ 360375 h 482598"/>
                    <a:gd name="connsiteX458" fmla="*/ 154410 w 373615"/>
                    <a:gd name="connsiteY458" fmla="*/ 359752 h 482598"/>
                    <a:gd name="connsiteX459" fmla="*/ 153508 w 373615"/>
                    <a:gd name="connsiteY459" fmla="*/ 356628 h 482598"/>
                    <a:gd name="connsiteX460" fmla="*/ 153069 w 373615"/>
                    <a:gd name="connsiteY460" fmla="*/ 355262 h 482598"/>
                    <a:gd name="connsiteX461" fmla="*/ 152594 w 373615"/>
                    <a:gd name="connsiteY461" fmla="*/ 354310 h 482598"/>
                    <a:gd name="connsiteX462" fmla="*/ 151887 w 373615"/>
                    <a:gd name="connsiteY462" fmla="*/ 352894 h 482598"/>
                    <a:gd name="connsiteX463" fmla="*/ 151180 w 373615"/>
                    <a:gd name="connsiteY463" fmla="*/ 351479 h 482598"/>
                    <a:gd name="connsiteX464" fmla="*/ 150058 w 373615"/>
                    <a:gd name="connsiteY464" fmla="*/ 350075 h 482598"/>
                    <a:gd name="connsiteX465" fmla="*/ 146974 w 373615"/>
                    <a:gd name="connsiteY465" fmla="*/ 346171 h 482598"/>
                    <a:gd name="connsiteX466" fmla="*/ 146389 w 373615"/>
                    <a:gd name="connsiteY466" fmla="*/ 345463 h 482598"/>
                    <a:gd name="connsiteX467" fmla="*/ 144914 w 373615"/>
                    <a:gd name="connsiteY467" fmla="*/ 343705 h 482598"/>
                    <a:gd name="connsiteX468" fmla="*/ 143036 w 373615"/>
                    <a:gd name="connsiteY468" fmla="*/ 341472 h 482598"/>
                    <a:gd name="connsiteX469" fmla="*/ 141793 w 373615"/>
                    <a:gd name="connsiteY469" fmla="*/ 339983 h 482598"/>
                    <a:gd name="connsiteX470" fmla="*/ 141183 w 373615"/>
                    <a:gd name="connsiteY470" fmla="*/ 339154 h 482598"/>
                    <a:gd name="connsiteX471" fmla="*/ 140464 w 373615"/>
                    <a:gd name="connsiteY471" fmla="*/ 338153 h 482598"/>
                    <a:gd name="connsiteX472" fmla="*/ 138172 w 373615"/>
                    <a:gd name="connsiteY472" fmla="*/ 334968 h 482598"/>
                    <a:gd name="connsiteX473" fmla="*/ 137782 w 373615"/>
                    <a:gd name="connsiteY473" fmla="*/ 334431 h 482598"/>
                    <a:gd name="connsiteX474" fmla="*/ 134722 w 373615"/>
                    <a:gd name="connsiteY474" fmla="*/ 330209 h 482598"/>
                    <a:gd name="connsiteX475" fmla="*/ 130931 w 373615"/>
                    <a:gd name="connsiteY475" fmla="*/ 324950 h 482598"/>
                    <a:gd name="connsiteX476" fmla="*/ 130346 w 373615"/>
                    <a:gd name="connsiteY476" fmla="*/ 324132 h 482598"/>
                    <a:gd name="connsiteX477" fmla="*/ 129480 w 373615"/>
                    <a:gd name="connsiteY477" fmla="*/ 322924 h 482598"/>
                    <a:gd name="connsiteX478" fmla="*/ 128614 w 373615"/>
                    <a:gd name="connsiteY478" fmla="*/ 321240 h 482598"/>
                    <a:gd name="connsiteX479" fmla="*/ 126981 w 373615"/>
                    <a:gd name="connsiteY479" fmla="*/ 318043 h 482598"/>
                    <a:gd name="connsiteX480" fmla="*/ 126530 w 373615"/>
                    <a:gd name="connsiteY480" fmla="*/ 317152 h 482598"/>
                    <a:gd name="connsiteX481" fmla="*/ 125798 w 373615"/>
                    <a:gd name="connsiteY481" fmla="*/ 315322 h 482598"/>
                    <a:gd name="connsiteX482" fmla="*/ 123421 w 373615"/>
                    <a:gd name="connsiteY482" fmla="*/ 309366 h 482598"/>
                    <a:gd name="connsiteX483" fmla="*/ 122421 w 373615"/>
                    <a:gd name="connsiteY483" fmla="*/ 307158 h 482598"/>
                    <a:gd name="connsiteX484" fmla="*/ 121556 w 373615"/>
                    <a:gd name="connsiteY484" fmla="*/ 305254 h 482598"/>
                    <a:gd name="connsiteX485" fmla="*/ 121105 w 373615"/>
                    <a:gd name="connsiteY485" fmla="*/ 304241 h 482598"/>
                    <a:gd name="connsiteX486" fmla="*/ 120629 w 373615"/>
                    <a:gd name="connsiteY486" fmla="*/ 303216 h 482598"/>
                    <a:gd name="connsiteX487" fmla="*/ 119995 w 373615"/>
                    <a:gd name="connsiteY487" fmla="*/ 300849 h 482598"/>
                    <a:gd name="connsiteX488" fmla="*/ 119800 w 373615"/>
                    <a:gd name="connsiteY488" fmla="*/ 300153 h 482598"/>
                    <a:gd name="connsiteX489" fmla="*/ 119105 w 373615"/>
                    <a:gd name="connsiteY489" fmla="*/ 297603 h 482598"/>
                    <a:gd name="connsiteX490" fmla="*/ 118691 w 373615"/>
                    <a:gd name="connsiteY490" fmla="*/ 296065 h 482598"/>
                    <a:gd name="connsiteX491" fmla="*/ 118435 w 373615"/>
                    <a:gd name="connsiteY491" fmla="*/ 293418 h 482598"/>
                    <a:gd name="connsiteX492" fmla="*/ 118130 w 373615"/>
                    <a:gd name="connsiteY492" fmla="*/ 290330 h 482598"/>
                    <a:gd name="connsiteX493" fmla="*/ 117691 w 373615"/>
                    <a:gd name="connsiteY493" fmla="*/ 287560 h 482598"/>
                    <a:gd name="connsiteX494" fmla="*/ 117204 w 373615"/>
                    <a:gd name="connsiteY494" fmla="*/ 284546 h 482598"/>
                    <a:gd name="connsiteX495" fmla="*/ 117082 w 373615"/>
                    <a:gd name="connsiteY495" fmla="*/ 279616 h 482598"/>
                    <a:gd name="connsiteX496" fmla="*/ 117021 w 373615"/>
                    <a:gd name="connsiteY496" fmla="*/ 277456 h 482598"/>
                    <a:gd name="connsiteX497" fmla="*/ 116033 w 373615"/>
                    <a:gd name="connsiteY497" fmla="*/ 275662 h 482598"/>
                    <a:gd name="connsiteX498" fmla="*/ 115290 w 373615"/>
                    <a:gd name="connsiteY498" fmla="*/ 274332 h 482598"/>
                    <a:gd name="connsiteX499" fmla="*/ 113583 w 373615"/>
                    <a:gd name="connsiteY499" fmla="*/ 271245 h 482598"/>
                    <a:gd name="connsiteX500" fmla="*/ 110913 w 373615"/>
                    <a:gd name="connsiteY500" fmla="*/ 266730 h 482598"/>
                    <a:gd name="connsiteX501" fmla="*/ 110133 w 373615"/>
                    <a:gd name="connsiteY501" fmla="*/ 265400 h 482598"/>
                    <a:gd name="connsiteX502" fmla="*/ 109341 w 373615"/>
                    <a:gd name="connsiteY502" fmla="*/ 264070 h 482598"/>
                    <a:gd name="connsiteX503" fmla="*/ 108829 w 373615"/>
                    <a:gd name="connsiteY503" fmla="*/ 263179 h 482598"/>
                    <a:gd name="connsiteX504" fmla="*/ 107841 w 373615"/>
                    <a:gd name="connsiteY504" fmla="*/ 261336 h 482598"/>
                    <a:gd name="connsiteX505" fmla="*/ 105610 w 373615"/>
                    <a:gd name="connsiteY505" fmla="*/ 257175 h 482598"/>
                    <a:gd name="connsiteX506" fmla="*/ 104879 w 373615"/>
                    <a:gd name="connsiteY506" fmla="*/ 255784 h 482598"/>
                    <a:gd name="connsiteX507" fmla="*/ 104306 w 373615"/>
                    <a:gd name="connsiteY507" fmla="*/ 254307 h 482598"/>
                    <a:gd name="connsiteX508" fmla="*/ 103050 w 373615"/>
                    <a:gd name="connsiteY508" fmla="*/ 251123 h 482598"/>
                    <a:gd name="connsiteX509" fmla="*/ 102184 w 373615"/>
                    <a:gd name="connsiteY509" fmla="*/ 248902 h 482598"/>
                    <a:gd name="connsiteX510" fmla="*/ 102184 w 373615"/>
                    <a:gd name="connsiteY510" fmla="*/ 246729 h 482598"/>
                    <a:gd name="connsiteX511" fmla="*/ 102184 w 373615"/>
                    <a:gd name="connsiteY511" fmla="*/ 246107 h 482598"/>
                    <a:gd name="connsiteX512" fmla="*/ 102392 w 373615"/>
                    <a:gd name="connsiteY512" fmla="*/ 244765 h 482598"/>
                    <a:gd name="connsiteX513" fmla="*/ 102709 w 373615"/>
                    <a:gd name="connsiteY513" fmla="*/ 242715 h 482598"/>
                    <a:gd name="connsiteX514" fmla="*/ 102794 w 373615"/>
                    <a:gd name="connsiteY514" fmla="*/ 240274 h 482598"/>
                    <a:gd name="connsiteX515" fmla="*/ 102977 w 373615"/>
                    <a:gd name="connsiteY515" fmla="*/ 235613 h 482598"/>
                    <a:gd name="connsiteX516" fmla="*/ 103147 w 373615"/>
                    <a:gd name="connsiteY516" fmla="*/ 232171 h 482598"/>
                    <a:gd name="connsiteX517" fmla="*/ 103209 w 373615"/>
                    <a:gd name="connsiteY517" fmla="*/ 230890 h 482598"/>
                    <a:gd name="connsiteX518" fmla="*/ 103270 w 373615"/>
                    <a:gd name="connsiteY518" fmla="*/ 230011 h 482598"/>
                    <a:gd name="connsiteX519" fmla="*/ 103538 w 373615"/>
                    <a:gd name="connsiteY519" fmla="*/ 225521 h 482598"/>
                    <a:gd name="connsiteX520" fmla="*/ 103574 w 373615"/>
                    <a:gd name="connsiteY520" fmla="*/ 223605 h 482598"/>
                    <a:gd name="connsiteX521" fmla="*/ 103525 w 373615"/>
                    <a:gd name="connsiteY521" fmla="*/ 222482 h 482598"/>
                    <a:gd name="connsiteX522" fmla="*/ 102879 w 373615"/>
                    <a:gd name="connsiteY522" fmla="*/ 220151 h 482598"/>
                    <a:gd name="connsiteX523" fmla="*/ 102623 w 373615"/>
                    <a:gd name="connsiteY523" fmla="*/ 219249 h 482598"/>
                    <a:gd name="connsiteX524" fmla="*/ 101673 w 373615"/>
                    <a:gd name="connsiteY524" fmla="*/ 218541 h 482598"/>
                    <a:gd name="connsiteX525" fmla="*/ 98564 w 373615"/>
                    <a:gd name="connsiteY525" fmla="*/ 216259 h 482598"/>
                    <a:gd name="connsiteX526" fmla="*/ 97832 w 373615"/>
                    <a:gd name="connsiteY526" fmla="*/ 215246 h 482598"/>
                    <a:gd name="connsiteX527" fmla="*/ 95796 w 373615"/>
                    <a:gd name="connsiteY527" fmla="*/ 212378 h 482598"/>
                    <a:gd name="connsiteX528" fmla="*/ 96028 w 373615"/>
                    <a:gd name="connsiteY528" fmla="*/ 211487 h 482598"/>
                    <a:gd name="connsiteX529" fmla="*/ 96820 w 373615"/>
                    <a:gd name="connsiteY529" fmla="*/ 209291 h 482598"/>
                    <a:gd name="connsiteX530" fmla="*/ 100173 w 373615"/>
                    <a:gd name="connsiteY530" fmla="*/ 207302 h 482598"/>
                    <a:gd name="connsiteX531" fmla="*/ 101429 w 373615"/>
                    <a:gd name="connsiteY531" fmla="*/ 206558 h 482598"/>
                    <a:gd name="connsiteX532" fmla="*/ 102270 w 373615"/>
                    <a:gd name="connsiteY532" fmla="*/ 205252 h 482598"/>
                    <a:gd name="connsiteX533" fmla="*/ 104123 w 373615"/>
                    <a:gd name="connsiteY533" fmla="*/ 202384 h 482598"/>
                    <a:gd name="connsiteX534" fmla="*/ 104769 w 373615"/>
                    <a:gd name="connsiteY534" fmla="*/ 201396 h 482598"/>
                    <a:gd name="connsiteX535" fmla="*/ 104988 w 373615"/>
                    <a:gd name="connsiteY535" fmla="*/ 200298 h 482598"/>
                    <a:gd name="connsiteX536" fmla="*/ 105330 w 373615"/>
                    <a:gd name="connsiteY536" fmla="*/ 198565 h 482598"/>
                    <a:gd name="connsiteX537" fmla="*/ 105647 w 373615"/>
                    <a:gd name="connsiteY537" fmla="*/ 196978 h 482598"/>
                    <a:gd name="connsiteX538" fmla="*/ 105842 w 373615"/>
                    <a:gd name="connsiteY538" fmla="*/ 195892 h 482598"/>
                    <a:gd name="connsiteX539" fmla="*/ 105354 w 373615"/>
                    <a:gd name="connsiteY539" fmla="*/ 193513 h 482598"/>
                    <a:gd name="connsiteX540" fmla="*/ 104537 w 373615"/>
                    <a:gd name="connsiteY540" fmla="*/ 192110 h 482598"/>
                    <a:gd name="connsiteX541" fmla="*/ 103696 w 373615"/>
                    <a:gd name="connsiteY541" fmla="*/ 190645 h 482598"/>
                    <a:gd name="connsiteX542" fmla="*/ 102770 w 373615"/>
                    <a:gd name="connsiteY542" fmla="*/ 189779 h 482598"/>
                    <a:gd name="connsiteX543" fmla="*/ 100283 w 373615"/>
                    <a:gd name="connsiteY543" fmla="*/ 187436 h 482598"/>
                    <a:gd name="connsiteX544" fmla="*/ 96955 w 373615"/>
                    <a:gd name="connsiteY544" fmla="*/ 184324 h 482598"/>
                    <a:gd name="connsiteX545" fmla="*/ 91091 w 373615"/>
                    <a:gd name="connsiteY545" fmla="*/ 178699 h 482598"/>
                    <a:gd name="connsiteX546" fmla="*/ 89567 w 373615"/>
                    <a:gd name="connsiteY546" fmla="*/ 177246 h 482598"/>
                    <a:gd name="connsiteX547" fmla="*/ 88579 w 373615"/>
                    <a:gd name="connsiteY547" fmla="*/ 176709 h 482598"/>
                    <a:gd name="connsiteX548" fmla="*/ 88153 w 373615"/>
                    <a:gd name="connsiteY548" fmla="*/ 176478 h 482598"/>
                    <a:gd name="connsiteX549" fmla="*/ 87726 w 373615"/>
                    <a:gd name="connsiteY549" fmla="*/ 176246 h 482598"/>
                    <a:gd name="connsiteX550" fmla="*/ 82618 w 373615"/>
                    <a:gd name="connsiteY550" fmla="*/ 173463 h 482598"/>
                    <a:gd name="connsiteX551" fmla="*/ 81326 w 373615"/>
                    <a:gd name="connsiteY551" fmla="*/ 172805 h 482598"/>
                    <a:gd name="connsiteX552" fmla="*/ 73987 w 373615"/>
                    <a:gd name="connsiteY552" fmla="*/ 169071 h 482598"/>
                    <a:gd name="connsiteX553" fmla="*/ 71854 w 373615"/>
                    <a:gd name="connsiteY553" fmla="*/ 167984 h 482598"/>
                    <a:gd name="connsiteX554" fmla="*/ 70707 w 373615"/>
                    <a:gd name="connsiteY554" fmla="*/ 167411 h 482598"/>
                    <a:gd name="connsiteX555" fmla="*/ 69671 w 373615"/>
                    <a:gd name="connsiteY555" fmla="*/ 166874 h 482598"/>
                    <a:gd name="connsiteX556" fmla="*/ 68830 w 373615"/>
                    <a:gd name="connsiteY556" fmla="*/ 166386 h 482598"/>
                    <a:gd name="connsiteX557" fmla="*/ 62966 w 373615"/>
                    <a:gd name="connsiteY557" fmla="*/ 162932 h 482598"/>
                    <a:gd name="connsiteX558" fmla="*/ 60869 w 373615"/>
                    <a:gd name="connsiteY558" fmla="*/ 161700 h 482598"/>
                    <a:gd name="connsiteX559" fmla="*/ 59260 w 373615"/>
                    <a:gd name="connsiteY559" fmla="*/ 160467 h 482598"/>
                    <a:gd name="connsiteX560" fmla="*/ 56688 w 373615"/>
                    <a:gd name="connsiteY560" fmla="*/ 158503 h 482598"/>
                    <a:gd name="connsiteX561" fmla="*/ 55249 w 373615"/>
                    <a:gd name="connsiteY561" fmla="*/ 157417 h 482598"/>
                    <a:gd name="connsiteX562" fmla="*/ 54116 w 373615"/>
                    <a:gd name="connsiteY562" fmla="*/ 156367 h 482598"/>
                    <a:gd name="connsiteX563" fmla="*/ 52970 w 373615"/>
                    <a:gd name="connsiteY563" fmla="*/ 155330 h 482598"/>
                    <a:gd name="connsiteX564" fmla="*/ 50690 w 373615"/>
                    <a:gd name="connsiteY564" fmla="*/ 153244 h 482598"/>
                    <a:gd name="connsiteX565" fmla="*/ 48788 w 373615"/>
                    <a:gd name="connsiteY565" fmla="*/ 151510 h 482598"/>
                    <a:gd name="connsiteX566" fmla="*/ 47472 w 373615"/>
                    <a:gd name="connsiteY566" fmla="*/ 150571 h 482598"/>
                    <a:gd name="connsiteX567" fmla="*/ 46667 w 373615"/>
                    <a:gd name="connsiteY567" fmla="*/ 149997 h 482598"/>
                    <a:gd name="connsiteX568" fmla="*/ 45960 w 373615"/>
                    <a:gd name="connsiteY568" fmla="*/ 149497 h 482598"/>
                    <a:gd name="connsiteX569" fmla="*/ 45436 w 373615"/>
                    <a:gd name="connsiteY569" fmla="*/ 149131 h 482598"/>
                    <a:gd name="connsiteX570" fmla="*/ 43766 w 373615"/>
                    <a:gd name="connsiteY570" fmla="*/ 147935 h 482598"/>
                    <a:gd name="connsiteX571" fmla="*/ 42205 w 373615"/>
                    <a:gd name="connsiteY571" fmla="*/ 147386 h 482598"/>
                    <a:gd name="connsiteX572" fmla="*/ 41254 w 373615"/>
                    <a:gd name="connsiteY572" fmla="*/ 147056 h 482598"/>
                    <a:gd name="connsiteX573" fmla="*/ 38475 w 373615"/>
                    <a:gd name="connsiteY573" fmla="*/ 146080 h 482598"/>
                    <a:gd name="connsiteX574" fmla="*/ 37548 w 373615"/>
                    <a:gd name="connsiteY574" fmla="*/ 145751 h 482598"/>
                    <a:gd name="connsiteX575" fmla="*/ 36280 w 373615"/>
                    <a:gd name="connsiteY575" fmla="*/ 145543 h 482598"/>
                    <a:gd name="connsiteX576" fmla="*/ 33135 w 373615"/>
                    <a:gd name="connsiteY576" fmla="*/ 145019 h 482598"/>
                    <a:gd name="connsiteX577" fmla="*/ 31965 w 373615"/>
                    <a:gd name="connsiteY577" fmla="*/ 144824 h 482598"/>
                    <a:gd name="connsiteX578" fmla="*/ 30551 w 373615"/>
                    <a:gd name="connsiteY578" fmla="*/ 144824 h 482598"/>
                    <a:gd name="connsiteX579" fmla="*/ 30075 w 373615"/>
                    <a:gd name="connsiteY579" fmla="*/ 144824 h 482598"/>
                    <a:gd name="connsiteX580" fmla="*/ 26271 w 373615"/>
                    <a:gd name="connsiteY580" fmla="*/ 144835 h 482598"/>
                    <a:gd name="connsiteX581" fmla="*/ 24345 w 373615"/>
                    <a:gd name="connsiteY581" fmla="*/ 144714 h 482598"/>
                    <a:gd name="connsiteX582" fmla="*/ 22017 w 373615"/>
                    <a:gd name="connsiteY582" fmla="*/ 144567 h 482598"/>
                    <a:gd name="connsiteX583" fmla="*/ 10984 w 373615"/>
                    <a:gd name="connsiteY583" fmla="*/ 141968 h 482598"/>
                    <a:gd name="connsiteX584" fmla="*/ 6095 w 373615"/>
                    <a:gd name="connsiteY584" fmla="*/ 140821 h 482598"/>
                    <a:gd name="connsiteX585" fmla="*/ 5645 w 373615"/>
                    <a:gd name="connsiteY585" fmla="*/ 137538 h 482598"/>
                    <a:gd name="connsiteX586" fmla="*/ 5315 w 373615"/>
                    <a:gd name="connsiteY586" fmla="*/ 135086 h 482598"/>
                    <a:gd name="connsiteX587" fmla="*/ 5047 w 373615"/>
                    <a:gd name="connsiteY587" fmla="*/ 133121 h 482598"/>
                    <a:gd name="connsiteX588" fmla="*/ 4962 w 373615"/>
                    <a:gd name="connsiteY588" fmla="*/ 132584 h 482598"/>
                    <a:gd name="connsiteX589" fmla="*/ 4108 w 373615"/>
                    <a:gd name="connsiteY589" fmla="*/ 126885 h 482598"/>
                    <a:gd name="connsiteX590" fmla="*/ 4084 w 373615"/>
                    <a:gd name="connsiteY590" fmla="*/ 126702 h 482598"/>
                    <a:gd name="connsiteX591" fmla="*/ 3767 w 373615"/>
                    <a:gd name="connsiteY591" fmla="*/ 124603 h 482598"/>
                    <a:gd name="connsiteX592" fmla="*/ 3292 w 373615"/>
                    <a:gd name="connsiteY592" fmla="*/ 121443 h 482598"/>
                    <a:gd name="connsiteX593" fmla="*/ 3133 w 373615"/>
                    <a:gd name="connsiteY593" fmla="*/ 120393 h 482598"/>
                    <a:gd name="connsiteX594" fmla="*/ 2755 w 373615"/>
                    <a:gd name="connsiteY594" fmla="*/ 118319 h 482598"/>
                    <a:gd name="connsiteX595" fmla="*/ 2109 w 373615"/>
                    <a:gd name="connsiteY595" fmla="*/ 114694 h 482598"/>
                    <a:gd name="connsiteX596" fmla="*/ 1305 w 373615"/>
                    <a:gd name="connsiteY596" fmla="*/ 110179 h 482598"/>
                    <a:gd name="connsiteX597" fmla="*/ 1036 w 373615"/>
                    <a:gd name="connsiteY597" fmla="*/ 108666 h 482598"/>
                    <a:gd name="connsiteX598" fmla="*/ 768 w 373615"/>
                    <a:gd name="connsiteY598" fmla="*/ 107166 h 482598"/>
                    <a:gd name="connsiteX599" fmla="*/ 671 w 373615"/>
                    <a:gd name="connsiteY599" fmla="*/ 105616 h 482598"/>
                    <a:gd name="connsiteX600" fmla="*/ 427 w 373615"/>
                    <a:gd name="connsiteY600" fmla="*/ 102004 h 482598"/>
                    <a:gd name="connsiteX601" fmla="*/ 134 w 373615"/>
                    <a:gd name="connsiteY601" fmla="*/ 97794 h 482598"/>
                    <a:gd name="connsiteX602" fmla="*/ 0 w 373615"/>
                    <a:gd name="connsiteY602" fmla="*/ 95683 h 482598"/>
                    <a:gd name="connsiteX603" fmla="*/ 134 w 373615"/>
                    <a:gd name="connsiteY603" fmla="*/ 94047 h 482598"/>
                    <a:gd name="connsiteX604" fmla="*/ 841 w 373615"/>
                    <a:gd name="connsiteY604" fmla="*/ 85847 h 482598"/>
                    <a:gd name="connsiteX605" fmla="*/ 1024 w 373615"/>
                    <a:gd name="connsiteY605" fmla="*/ 83663 h 482598"/>
                    <a:gd name="connsiteX606" fmla="*/ 1987 w 373615"/>
                    <a:gd name="connsiteY606" fmla="*/ 81796 h 482598"/>
                    <a:gd name="connsiteX607" fmla="*/ 5949 w 373615"/>
                    <a:gd name="connsiteY607" fmla="*/ 74096 h 482598"/>
                    <a:gd name="connsiteX608" fmla="*/ 6803 w 373615"/>
                    <a:gd name="connsiteY608" fmla="*/ 72436 h 482598"/>
                    <a:gd name="connsiteX609" fmla="*/ 7729 w 373615"/>
                    <a:gd name="connsiteY609" fmla="*/ 71131 h 482598"/>
                    <a:gd name="connsiteX610" fmla="*/ 10728 w 373615"/>
                    <a:gd name="connsiteY610" fmla="*/ 66908 h 482598"/>
                    <a:gd name="connsiteX611" fmla="*/ 11813 w 373615"/>
                    <a:gd name="connsiteY611" fmla="*/ 65395 h 482598"/>
                    <a:gd name="connsiteX612" fmla="*/ 13508 w 373615"/>
                    <a:gd name="connsiteY612" fmla="*/ 64065 h 482598"/>
                    <a:gd name="connsiteX613" fmla="*/ 17994 w 373615"/>
                    <a:gd name="connsiteY613" fmla="*/ 60563 h 482598"/>
                    <a:gd name="connsiteX614" fmla="*/ 19164 w 373615"/>
                    <a:gd name="connsiteY614" fmla="*/ 59635 h 482598"/>
                    <a:gd name="connsiteX615" fmla="*/ 20944 w 373615"/>
                    <a:gd name="connsiteY615" fmla="*/ 58854 h 482598"/>
                    <a:gd name="connsiteX616" fmla="*/ 32074 w 373615"/>
                    <a:gd name="connsiteY616" fmla="*/ 53961 h 482598"/>
                    <a:gd name="connsiteX617" fmla="*/ 33403 w 373615"/>
                    <a:gd name="connsiteY617" fmla="*/ 53375 h 482598"/>
                    <a:gd name="connsiteX618" fmla="*/ 34293 w 373615"/>
                    <a:gd name="connsiteY618" fmla="*/ 52973 h 482598"/>
                    <a:gd name="connsiteX619" fmla="*/ 35659 w 373615"/>
                    <a:gd name="connsiteY619" fmla="*/ 52448 h 482598"/>
                    <a:gd name="connsiteX620" fmla="*/ 37036 w 373615"/>
                    <a:gd name="connsiteY620" fmla="*/ 51911 h 482598"/>
                    <a:gd name="connsiteX621" fmla="*/ 47996 w 373615"/>
                    <a:gd name="connsiteY621" fmla="*/ 47640 h 482598"/>
                    <a:gd name="connsiteX622" fmla="*/ 49824 w 373615"/>
                    <a:gd name="connsiteY622" fmla="*/ 46920 h 482598"/>
                    <a:gd name="connsiteX623" fmla="*/ 51202 w 373615"/>
                    <a:gd name="connsiteY623" fmla="*/ 46383 h 482598"/>
                    <a:gd name="connsiteX624" fmla="*/ 53092 w 373615"/>
                    <a:gd name="connsiteY624" fmla="*/ 45871 h 482598"/>
                    <a:gd name="connsiteX625" fmla="*/ 54993 w 373615"/>
                    <a:gd name="connsiteY625" fmla="*/ 45346 h 482598"/>
                    <a:gd name="connsiteX626" fmla="*/ 64966 w 373615"/>
                    <a:gd name="connsiteY626" fmla="*/ 42600 h 482598"/>
                    <a:gd name="connsiteX627" fmla="*/ 69001 w 373615"/>
                    <a:gd name="connsiteY627" fmla="*/ 41490 h 482598"/>
                    <a:gd name="connsiteX628" fmla="*/ 70452 w 373615"/>
                    <a:gd name="connsiteY628" fmla="*/ 41087 h 482598"/>
                    <a:gd name="connsiteX629" fmla="*/ 71878 w 373615"/>
                    <a:gd name="connsiteY629" fmla="*/ 40855 h 482598"/>
                    <a:gd name="connsiteX630" fmla="*/ 73804 w 373615"/>
                    <a:gd name="connsiteY630" fmla="*/ 40550 h 482598"/>
                    <a:gd name="connsiteX631" fmla="*/ 80070 w 373615"/>
                    <a:gd name="connsiteY631" fmla="*/ 39525 h 482598"/>
                    <a:gd name="connsiteX632" fmla="*/ 82423 w 373615"/>
                    <a:gd name="connsiteY632" fmla="*/ 39135 h 482598"/>
                    <a:gd name="connsiteX633" fmla="*/ 84812 w 373615"/>
                    <a:gd name="connsiteY633" fmla="*/ 39086 h 482598"/>
                    <a:gd name="connsiteX634" fmla="*/ 90554 w 373615"/>
                    <a:gd name="connsiteY634" fmla="*/ 38939 h 482598"/>
                    <a:gd name="connsiteX635" fmla="*/ 91956 w 373615"/>
                    <a:gd name="connsiteY635" fmla="*/ 38903 h 482598"/>
                    <a:gd name="connsiteX636" fmla="*/ 92907 w 373615"/>
                    <a:gd name="connsiteY636" fmla="*/ 38512 h 482598"/>
                    <a:gd name="connsiteX637" fmla="*/ 96065 w 373615"/>
                    <a:gd name="connsiteY637" fmla="*/ 37243 h 482598"/>
                    <a:gd name="connsiteX638" fmla="*/ 97393 w 373615"/>
                    <a:gd name="connsiteY638" fmla="*/ 36694 h 482598"/>
                    <a:gd name="connsiteX639" fmla="*/ 98308 w 373615"/>
                    <a:gd name="connsiteY639" fmla="*/ 34241 h 482598"/>
                    <a:gd name="connsiteX640" fmla="*/ 98722 w 373615"/>
                    <a:gd name="connsiteY640" fmla="*/ 33131 h 482598"/>
                    <a:gd name="connsiteX641" fmla="*/ 97771 w 373615"/>
                    <a:gd name="connsiteY641" fmla="*/ 31422 h 482598"/>
                    <a:gd name="connsiteX642" fmla="*/ 94126 w 373615"/>
                    <a:gd name="connsiteY642" fmla="*/ 24833 h 482598"/>
                    <a:gd name="connsiteX643" fmla="*/ 92590 w 373615"/>
                    <a:gd name="connsiteY643" fmla="*/ 22051 h 482598"/>
                    <a:gd name="connsiteX644" fmla="*/ 91773 w 373615"/>
                    <a:gd name="connsiteY644" fmla="*/ 19683 h 482598"/>
                    <a:gd name="connsiteX645" fmla="*/ 87897 w 373615"/>
                    <a:gd name="connsiteY645" fmla="*/ 8469 h 482598"/>
                    <a:gd name="connsiteX646" fmla="*/ 87202 w 373615"/>
                    <a:gd name="connsiteY646" fmla="*/ 6455 h 482598"/>
                    <a:gd name="connsiteX647" fmla="*/ 86678 w 373615"/>
                    <a:gd name="connsiteY647" fmla="*/ 4942 h 482598"/>
                    <a:gd name="connsiteX648" fmla="*/ 86446 w 373615"/>
                    <a:gd name="connsiteY648" fmla="*/ 4381 h 482598"/>
                    <a:gd name="connsiteX649" fmla="*/ 86178 w 373615"/>
                    <a:gd name="connsiteY649" fmla="*/ 3709 h 482598"/>
                    <a:gd name="connsiteX650" fmla="*/ 85654 w 373615"/>
                    <a:gd name="connsiteY650" fmla="*/ 2416 h 482598"/>
                    <a:gd name="connsiteX651" fmla="*/ 84703 w 373615"/>
                    <a:gd name="connsiteY651" fmla="*/ 0 h 482598"/>
                    <a:gd name="connsiteX652" fmla="*/ 91517 w 373615"/>
                    <a:gd name="connsiteY652" fmla="*/ 2257 h 482598"/>
                    <a:gd name="connsiteX653" fmla="*/ 93078 w 373615"/>
                    <a:gd name="connsiteY653" fmla="*/ 2782 h 482598"/>
                    <a:gd name="connsiteX654" fmla="*/ 95028 w 373615"/>
                    <a:gd name="connsiteY654" fmla="*/ 2819 h 482598"/>
                    <a:gd name="connsiteX655" fmla="*/ 101380 w 373615"/>
                    <a:gd name="connsiteY655" fmla="*/ 2965 h 482598"/>
                    <a:gd name="connsiteX656" fmla="*/ 108426 w 373615"/>
                    <a:gd name="connsiteY656" fmla="*/ 3124 h 482598"/>
                    <a:gd name="connsiteX657" fmla="*/ 110304 w 373615"/>
                    <a:gd name="connsiteY657" fmla="*/ 3173 h 482598"/>
                    <a:gd name="connsiteX658" fmla="*/ 111706 w 373615"/>
                    <a:gd name="connsiteY658" fmla="*/ 3197 h 482598"/>
                    <a:gd name="connsiteX659" fmla="*/ 112681 w 373615"/>
                    <a:gd name="connsiteY659" fmla="*/ 3295 h 482598"/>
                    <a:gd name="connsiteX660" fmla="*/ 117899 w 373615"/>
                    <a:gd name="connsiteY660" fmla="*/ 3819 h 482598"/>
                    <a:gd name="connsiteX661" fmla="*/ 119496 w 373615"/>
                    <a:gd name="connsiteY661" fmla="*/ 3978 h 482598"/>
                    <a:gd name="connsiteX662" fmla="*/ 120800 w 373615"/>
                    <a:gd name="connsiteY662" fmla="*/ 4405 h 482598"/>
                    <a:gd name="connsiteX663" fmla="*/ 122531 w 373615"/>
                    <a:gd name="connsiteY663" fmla="*/ 4954 h 482598"/>
                    <a:gd name="connsiteX664" fmla="*/ 123823 w 373615"/>
                    <a:gd name="connsiteY664" fmla="*/ 5369 h 482598"/>
                    <a:gd name="connsiteX665" fmla="*/ 125567 w 373615"/>
                    <a:gd name="connsiteY665" fmla="*/ 6248 h 482598"/>
                    <a:gd name="connsiteX666" fmla="*/ 128176 w 373615"/>
                    <a:gd name="connsiteY666" fmla="*/ 7566 h 482598"/>
                    <a:gd name="connsiteX667" fmla="*/ 130736 w 373615"/>
                    <a:gd name="connsiteY667" fmla="*/ 8859 h 482598"/>
                    <a:gd name="connsiteX668" fmla="*/ 132967 w 373615"/>
                    <a:gd name="connsiteY668" fmla="*/ 9982 h 482598"/>
                    <a:gd name="connsiteX669" fmla="*/ 135064 w 373615"/>
                    <a:gd name="connsiteY669" fmla="*/ 11044 h 482598"/>
                    <a:gd name="connsiteX670" fmla="*/ 137160 w 373615"/>
                    <a:gd name="connsiteY670" fmla="*/ 12118 h 482598"/>
                    <a:gd name="connsiteX671" fmla="*/ 139428 w 373615"/>
                    <a:gd name="connsiteY671" fmla="*/ 12850 h 482598"/>
                    <a:gd name="connsiteX672" fmla="*/ 142159 w 373615"/>
                    <a:gd name="connsiteY672" fmla="*/ 13740 h 482598"/>
                    <a:gd name="connsiteX673" fmla="*/ 143378 w 373615"/>
                    <a:gd name="connsiteY673" fmla="*/ 14131 h 482598"/>
                    <a:gd name="connsiteX674" fmla="*/ 144731 w 373615"/>
                    <a:gd name="connsiteY674" fmla="*/ 14729 h 482598"/>
                    <a:gd name="connsiteX675" fmla="*/ 150180 w 373615"/>
                    <a:gd name="connsiteY675" fmla="*/ 17096 h 482598"/>
                    <a:gd name="connsiteX676" fmla="*/ 151521 w 373615"/>
                    <a:gd name="connsiteY676" fmla="*/ 17682 h 482598"/>
                    <a:gd name="connsiteX677" fmla="*/ 152484 w 373615"/>
                    <a:gd name="connsiteY677" fmla="*/ 18560 h 482598"/>
                    <a:gd name="connsiteX678" fmla="*/ 154752 w 373615"/>
                    <a:gd name="connsiteY678" fmla="*/ 20647 h 482598"/>
                    <a:gd name="connsiteX679" fmla="*/ 156654 w 373615"/>
                    <a:gd name="connsiteY679" fmla="*/ 22941 h 482598"/>
                    <a:gd name="connsiteX680" fmla="*/ 157092 w 373615"/>
                    <a:gd name="connsiteY680" fmla="*/ 24662 h 482598"/>
                    <a:gd name="connsiteX681" fmla="*/ 158592 w 373615"/>
                    <a:gd name="connsiteY681" fmla="*/ 30702 h 482598"/>
                    <a:gd name="connsiteX682" fmla="*/ 158897 w 373615"/>
                    <a:gd name="connsiteY682" fmla="*/ 31923 h 482598"/>
                    <a:gd name="connsiteX683" fmla="*/ 159250 w 373615"/>
                    <a:gd name="connsiteY683" fmla="*/ 34497 h 482598"/>
                    <a:gd name="connsiteX684" fmla="*/ 159957 w 373615"/>
                    <a:gd name="connsiteY684" fmla="*/ 39623 h 482598"/>
                    <a:gd name="connsiteX685" fmla="*/ 160177 w 373615"/>
                    <a:gd name="connsiteY685" fmla="*/ 41233 h 482598"/>
                    <a:gd name="connsiteX686" fmla="*/ 160469 w 373615"/>
                    <a:gd name="connsiteY686" fmla="*/ 43369 h 482598"/>
                    <a:gd name="connsiteX687" fmla="*/ 160689 w 373615"/>
                    <a:gd name="connsiteY687" fmla="*/ 44638 h 482598"/>
                    <a:gd name="connsiteX688" fmla="*/ 161054 w 373615"/>
                    <a:gd name="connsiteY688" fmla="*/ 46749 h 482598"/>
                    <a:gd name="connsiteX689" fmla="*/ 161359 w 373615"/>
                    <a:gd name="connsiteY689" fmla="*/ 48531 h 482598"/>
                    <a:gd name="connsiteX690" fmla="*/ 161835 w 373615"/>
                    <a:gd name="connsiteY690" fmla="*/ 49849 h 482598"/>
                    <a:gd name="connsiteX691" fmla="*/ 162871 w 373615"/>
                    <a:gd name="connsiteY691" fmla="*/ 52765 h 482598"/>
                    <a:gd name="connsiteX692" fmla="*/ 163383 w 373615"/>
                    <a:gd name="connsiteY692" fmla="*/ 54181 h 482598"/>
                    <a:gd name="connsiteX693" fmla="*/ 164492 w 373615"/>
                    <a:gd name="connsiteY693" fmla="*/ 55670 h 482598"/>
                    <a:gd name="connsiteX694" fmla="*/ 165711 w 373615"/>
                    <a:gd name="connsiteY694" fmla="*/ 57317 h 482598"/>
                    <a:gd name="connsiteX695" fmla="*/ 168003 w 373615"/>
                    <a:gd name="connsiteY695" fmla="*/ 60428 h 482598"/>
                    <a:gd name="connsiteX696" fmla="*/ 168625 w 373615"/>
                    <a:gd name="connsiteY696" fmla="*/ 61283 h 482598"/>
                    <a:gd name="connsiteX697" fmla="*/ 169649 w 373615"/>
                    <a:gd name="connsiteY697" fmla="*/ 62381 h 482598"/>
                    <a:gd name="connsiteX698" fmla="*/ 173367 w 373615"/>
                    <a:gd name="connsiteY698" fmla="*/ 66420 h 482598"/>
                    <a:gd name="connsiteX699" fmla="*/ 178280 w 373615"/>
                    <a:gd name="connsiteY699" fmla="*/ 71741 h 482598"/>
                    <a:gd name="connsiteX700" fmla="*/ 179329 w 373615"/>
                    <a:gd name="connsiteY700" fmla="*/ 72875 h 482598"/>
                    <a:gd name="connsiteX701" fmla="*/ 180475 w 373615"/>
                    <a:gd name="connsiteY701" fmla="*/ 73925 h 482598"/>
                    <a:gd name="connsiteX702" fmla="*/ 181608 w 373615"/>
                    <a:gd name="connsiteY702" fmla="*/ 74962 h 482598"/>
                    <a:gd name="connsiteX703" fmla="*/ 184266 w 373615"/>
                    <a:gd name="connsiteY703" fmla="*/ 77403 h 482598"/>
                    <a:gd name="connsiteX704" fmla="*/ 185790 w 373615"/>
                    <a:gd name="connsiteY704" fmla="*/ 78782 h 482598"/>
                    <a:gd name="connsiteX705" fmla="*/ 187801 w 373615"/>
                    <a:gd name="connsiteY705" fmla="*/ 80344 h 482598"/>
                    <a:gd name="connsiteX706" fmla="*/ 190630 w 373615"/>
                    <a:gd name="connsiteY706" fmla="*/ 82528 h 482598"/>
                    <a:gd name="connsiteX707" fmla="*/ 193348 w 373615"/>
                    <a:gd name="connsiteY707" fmla="*/ 84627 h 482598"/>
                    <a:gd name="connsiteX708" fmla="*/ 194896 w 373615"/>
                    <a:gd name="connsiteY708" fmla="*/ 85822 h 482598"/>
                    <a:gd name="connsiteX709" fmla="*/ 196591 w 373615"/>
                    <a:gd name="connsiteY709" fmla="*/ 86726 h 482598"/>
                    <a:gd name="connsiteX710" fmla="*/ 200395 w 373615"/>
                    <a:gd name="connsiteY710" fmla="*/ 88739 h 482598"/>
                    <a:gd name="connsiteX711" fmla="*/ 205698 w 373615"/>
                    <a:gd name="connsiteY711" fmla="*/ 91558 h 482598"/>
                    <a:gd name="connsiteX712" fmla="*/ 206149 w 373615"/>
                    <a:gd name="connsiteY712" fmla="*/ 91790 h 482598"/>
                    <a:gd name="connsiteX713" fmla="*/ 210916 w 373615"/>
                    <a:gd name="connsiteY713" fmla="*/ 94279 h 482598"/>
                    <a:gd name="connsiteX714" fmla="*/ 216889 w 373615"/>
                    <a:gd name="connsiteY714" fmla="*/ 97391 h 482598"/>
                    <a:gd name="connsiteX715" fmla="*/ 220363 w 373615"/>
                    <a:gd name="connsiteY715" fmla="*/ 99197 h 482598"/>
                    <a:gd name="connsiteX716" fmla="*/ 221387 w 373615"/>
                    <a:gd name="connsiteY716" fmla="*/ 99722 h 482598"/>
                    <a:gd name="connsiteX717" fmla="*/ 222643 w 373615"/>
                    <a:gd name="connsiteY717" fmla="*/ 100295 h 482598"/>
                    <a:gd name="connsiteX718" fmla="*/ 227459 w 373615"/>
                    <a:gd name="connsiteY718" fmla="*/ 102492 h 482598"/>
                    <a:gd name="connsiteX719" fmla="*/ 234822 w 373615"/>
                    <a:gd name="connsiteY719" fmla="*/ 105835 h 482598"/>
                    <a:gd name="connsiteX720" fmla="*/ 235249 w 373615"/>
                    <a:gd name="connsiteY720" fmla="*/ 106030 h 482598"/>
                    <a:gd name="connsiteX721" fmla="*/ 237126 w 373615"/>
                    <a:gd name="connsiteY721" fmla="*/ 106885 h 482598"/>
                    <a:gd name="connsiteX722" fmla="*/ 239759 w 373615"/>
                    <a:gd name="connsiteY722" fmla="*/ 108178 h 482598"/>
                    <a:gd name="connsiteX723" fmla="*/ 250304 w 373615"/>
                    <a:gd name="connsiteY723" fmla="*/ 113352 h 482598"/>
                    <a:gd name="connsiteX724" fmla="*/ 251633 w 373615"/>
                    <a:gd name="connsiteY724" fmla="*/ 114011 h 482598"/>
                    <a:gd name="connsiteX725" fmla="*/ 252499 w 373615"/>
                    <a:gd name="connsiteY725" fmla="*/ 114426 h 482598"/>
                    <a:gd name="connsiteX726" fmla="*/ 254742 w 373615"/>
                    <a:gd name="connsiteY726" fmla="*/ 115427 h 482598"/>
                    <a:gd name="connsiteX727" fmla="*/ 260557 w 373615"/>
                    <a:gd name="connsiteY727" fmla="*/ 118014 h 482598"/>
                    <a:gd name="connsiteX728" fmla="*/ 262349 w 373615"/>
                    <a:gd name="connsiteY728" fmla="*/ 118819 h 482598"/>
                    <a:gd name="connsiteX729" fmla="*/ 262800 w 373615"/>
                    <a:gd name="connsiteY729" fmla="*/ 119014 h 482598"/>
                    <a:gd name="connsiteX730" fmla="*/ 266396 w 373615"/>
                    <a:gd name="connsiteY730" fmla="*/ 120662 h 482598"/>
                    <a:gd name="connsiteX731" fmla="*/ 272199 w 373615"/>
                    <a:gd name="connsiteY731" fmla="*/ 123322 h 482598"/>
                    <a:gd name="connsiteX732" fmla="*/ 282269 w 373615"/>
                    <a:gd name="connsiteY732" fmla="*/ 127947 h 482598"/>
                    <a:gd name="connsiteX733" fmla="*/ 284951 w 373615"/>
                    <a:gd name="connsiteY733" fmla="*/ 129131 h 482598"/>
                    <a:gd name="connsiteX734" fmla="*/ 288974 w 373615"/>
                    <a:gd name="connsiteY734" fmla="*/ 130924 h 482598"/>
                    <a:gd name="connsiteX735" fmla="*/ 293265 w 373615"/>
                    <a:gd name="connsiteY735" fmla="*/ 132816 h 482598"/>
                    <a:gd name="connsiteX736" fmla="*/ 306504 w 373615"/>
                    <a:gd name="connsiteY736" fmla="*/ 138124 h 482598"/>
                    <a:gd name="connsiteX737" fmla="*/ 308553 w 373615"/>
                    <a:gd name="connsiteY737" fmla="*/ 139027 h 482598"/>
                    <a:gd name="connsiteX738" fmla="*/ 309272 w 373615"/>
                    <a:gd name="connsiteY738" fmla="*/ 139881 h 482598"/>
                    <a:gd name="connsiteX739" fmla="*/ 310857 w 373615"/>
                    <a:gd name="connsiteY739" fmla="*/ 141797 h 482598"/>
                    <a:gd name="connsiteX740" fmla="*/ 311539 w 373615"/>
                    <a:gd name="connsiteY740" fmla="*/ 142615 h 48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Lst>
                  <a:rect l="l" t="t" r="r" b="b"/>
                  <a:pathLst>
                    <a:path w="373615" h="482598">
                      <a:moveTo>
                        <a:pt x="311539" y="142615"/>
                      </a:moveTo>
                      <a:lnTo>
                        <a:pt x="312734" y="146092"/>
                      </a:lnTo>
                      <a:lnTo>
                        <a:pt x="312941" y="146678"/>
                      </a:lnTo>
                      <a:lnTo>
                        <a:pt x="313197" y="147410"/>
                      </a:lnTo>
                      <a:lnTo>
                        <a:pt x="313709" y="148143"/>
                      </a:lnTo>
                      <a:lnTo>
                        <a:pt x="318415" y="154452"/>
                      </a:lnTo>
                      <a:lnTo>
                        <a:pt x="318952" y="155074"/>
                      </a:lnTo>
                      <a:lnTo>
                        <a:pt x="326461" y="163628"/>
                      </a:lnTo>
                      <a:lnTo>
                        <a:pt x="328107" y="165519"/>
                      </a:lnTo>
                      <a:lnTo>
                        <a:pt x="329497" y="167191"/>
                      </a:lnTo>
                      <a:lnTo>
                        <a:pt x="337335" y="176636"/>
                      </a:lnTo>
                      <a:lnTo>
                        <a:pt x="338640" y="178210"/>
                      </a:lnTo>
                      <a:lnTo>
                        <a:pt x="339335" y="179370"/>
                      </a:lnTo>
                      <a:lnTo>
                        <a:pt x="342846" y="185190"/>
                      </a:lnTo>
                      <a:lnTo>
                        <a:pt x="343772" y="186728"/>
                      </a:lnTo>
                      <a:lnTo>
                        <a:pt x="343614" y="188693"/>
                      </a:lnTo>
                      <a:lnTo>
                        <a:pt x="343541" y="189644"/>
                      </a:lnTo>
                      <a:lnTo>
                        <a:pt x="343468" y="190560"/>
                      </a:lnTo>
                      <a:lnTo>
                        <a:pt x="343187" y="191389"/>
                      </a:lnTo>
                      <a:lnTo>
                        <a:pt x="342675" y="192890"/>
                      </a:lnTo>
                      <a:lnTo>
                        <a:pt x="342224" y="194196"/>
                      </a:lnTo>
                      <a:lnTo>
                        <a:pt x="341322" y="195355"/>
                      </a:lnTo>
                      <a:lnTo>
                        <a:pt x="339944" y="197100"/>
                      </a:lnTo>
                      <a:lnTo>
                        <a:pt x="338993" y="198321"/>
                      </a:lnTo>
                      <a:lnTo>
                        <a:pt x="336482" y="200761"/>
                      </a:lnTo>
                      <a:lnTo>
                        <a:pt x="336104" y="201115"/>
                      </a:lnTo>
                      <a:lnTo>
                        <a:pt x="334666" y="202519"/>
                      </a:lnTo>
                      <a:lnTo>
                        <a:pt x="334251" y="203971"/>
                      </a:lnTo>
                      <a:lnTo>
                        <a:pt x="333532" y="206545"/>
                      </a:lnTo>
                      <a:lnTo>
                        <a:pt x="333325" y="207265"/>
                      </a:lnTo>
                      <a:lnTo>
                        <a:pt x="333325" y="208522"/>
                      </a:lnTo>
                      <a:lnTo>
                        <a:pt x="333325" y="210389"/>
                      </a:lnTo>
                      <a:lnTo>
                        <a:pt x="334068" y="211792"/>
                      </a:lnTo>
                      <a:lnTo>
                        <a:pt x="335592" y="214599"/>
                      </a:lnTo>
                      <a:lnTo>
                        <a:pt x="339615" y="219114"/>
                      </a:lnTo>
                      <a:lnTo>
                        <a:pt x="340615" y="220237"/>
                      </a:lnTo>
                      <a:lnTo>
                        <a:pt x="341322" y="221018"/>
                      </a:lnTo>
                      <a:lnTo>
                        <a:pt x="341980" y="221860"/>
                      </a:lnTo>
                      <a:lnTo>
                        <a:pt x="343236" y="223471"/>
                      </a:lnTo>
                      <a:lnTo>
                        <a:pt x="347942" y="229499"/>
                      </a:lnTo>
                      <a:lnTo>
                        <a:pt x="348551" y="230280"/>
                      </a:lnTo>
                      <a:lnTo>
                        <a:pt x="349270" y="231366"/>
                      </a:lnTo>
                      <a:lnTo>
                        <a:pt x="352806" y="236772"/>
                      </a:lnTo>
                      <a:lnTo>
                        <a:pt x="353647" y="238053"/>
                      </a:lnTo>
                      <a:lnTo>
                        <a:pt x="353964" y="239261"/>
                      </a:lnTo>
                      <a:lnTo>
                        <a:pt x="354452" y="241055"/>
                      </a:lnTo>
                      <a:lnTo>
                        <a:pt x="354854" y="242544"/>
                      </a:lnTo>
                      <a:lnTo>
                        <a:pt x="354537" y="244240"/>
                      </a:lnTo>
                      <a:lnTo>
                        <a:pt x="354293" y="245595"/>
                      </a:lnTo>
                      <a:lnTo>
                        <a:pt x="354171" y="246314"/>
                      </a:lnTo>
                      <a:lnTo>
                        <a:pt x="353891" y="246913"/>
                      </a:lnTo>
                      <a:lnTo>
                        <a:pt x="353001" y="248816"/>
                      </a:lnTo>
                      <a:lnTo>
                        <a:pt x="352611" y="249658"/>
                      </a:lnTo>
                      <a:lnTo>
                        <a:pt x="350477" y="251781"/>
                      </a:lnTo>
                      <a:lnTo>
                        <a:pt x="349624" y="252160"/>
                      </a:lnTo>
                      <a:lnTo>
                        <a:pt x="348466" y="252684"/>
                      </a:lnTo>
                      <a:lnTo>
                        <a:pt x="347259" y="253221"/>
                      </a:lnTo>
                      <a:lnTo>
                        <a:pt x="346466" y="253441"/>
                      </a:lnTo>
                      <a:lnTo>
                        <a:pt x="344370" y="253905"/>
                      </a:lnTo>
                      <a:lnTo>
                        <a:pt x="343443" y="254100"/>
                      </a:lnTo>
                      <a:lnTo>
                        <a:pt x="342504" y="254088"/>
                      </a:lnTo>
                      <a:lnTo>
                        <a:pt x="337994" y="254002"/>
                      </a:lnTo>
                      <a:lnTo>
                        <a:pt x="336823" y="253978"/>
                      </a:lnTo>
                      <a:lnTo>
                        <a:pt x="334885" y="253673"/>
                      </a:lnTo>
                      <a:lnTo>
                        <a:pt x="333910" y="253526"/>
                      </a:lnTo>
                      <a:lnTo>
                        <a:pt x="327546" y="252538"/>
                      </a:lnTo>
                      <a:lnTo>
                        <a:pt x="322901" y="251903"/>
                      </a:lnTo>
                      <a:lnTo>
                        <a:pt x="319976" y="251464"/>
                      </a:lnTo>
                      <a:lnTo>
                        <a:pt x="318171" y="251196"/>
                      </a:lnTo>
                      <a:lnTo>
                        <a:pt x="316891" y="250427"/>
                      </a:lnTo>
                      <a:lnTo>
                        <a:pt x="314733" y="249158"/>
                      </a:lnTo>
                      <a:lnTo>
                        <a:pt x="313490" y="248426"/>
                      </a:lnTo>
                      <a:lnTo>
                        <a:pt x="312441" y="247376"/>
                      </a:lnTo>
                      <a:lnTo>
                        <a:pt x="310345" y="245277"/>
                      </a:lnTo>
                      <a:lnTo>
                        <a:pt x="307248" y="242739"/>
                      </a:lnTo>
                      <a:lnTo>
                        <a:pt x="305700" y="241482"/>
                      </a:lnTo>
                      <a:lnTo>
                        <a:pt x="304749" y="240335"/>
                      </a:lnTo>
                      <a:lnTo>
                        <a:pt x="302969" y="238175"/>
                      </a:lnTo>
                      <a:lnTo>
                        <a:pt x="301909" y="236882"/>
                      </a:lnTo>
                      <a:lnTo>
                        <a:pt x="300007" y="232904"/>
                      </a:lnTo>
                      <a:lnTo>
                        <a:pt x="299422" y="231134"/>
                      </a:lnTo>
                      <a:lnTo>
                        <a:pt x="298629" y="228706"/>
                      </a:lnTo>
                      <a:lnTo>
                        <a:pt x="295447" y="226400"/>
                      </a:lnTo>
                      <a:lnTo>
                        <a:pt x="293680" y="227229"/>
                      </a:lnTo>
                      <a:lnTo>
                        <a:pt x="292985" y="227498"/>
                      </a:lnTo>
                      <a:lnTo>
                        <a:pt x="295143" y="234771"/>
                      </a:lnTo>
                      <a:lnTo>
                        <a:pt x="295801" y="236967"/>
                      </a:lnTo>
                      <a:lnTo>
                        <a:pt x="296508" y="238566"/>
                      </a:lnTo>
                      <a:lnTo>
                        <a:pt x="296935" y="239554"/>
                      </a:lnTo>
                      <a:lnTo>
                        <a:pt x="299093" y="244472"/>
                      </a:lnTo>
                      <a:lnTo>
                        <a:pt x="299739" y="245948"/>
                      </a:lnTo>
                      <a:lnTo>
                        <a:pt x="300373" y="247425"/>
                      </a:lnTo>
                      <a:lnTo>
                        <a:pt x="300933" y="248926"/>
                      </a:lnTo>
                      <a:lnTo>
                        <a:pt x="301494" y="250439"/>
                      </a:lnTo>
                      <a:lnTo>
                        <a:pt x="302786" y="253966"/>
                      </a:lnTo>
                      <a:lnTo>
                        <a:pt x="305200" y="260519"/>
                      </a:lnTo>
                      <a:lnTo>
                        <a:pt x="305932" y="262532"/>
                      </a:lnTo>
                      <a:lnTo>
                        <a:pt x="306700" y="264240"/>
                      </a:lnTo>
                      <a:lnTo>
                        <a:pt x="307078" y="265095"/>
                      </a:lnTo>
                      <a:lnTo>
                        <a:pt x="309540" y="270635"/>
                      </a:lnTo>
                      <a:lnTo>
                        <a:pt x="309796" y="271221"/>
                      </a:lnTo>
                      <a:lnTo>
                        <a:pt x="310418" y="272294"/>
                      </a:lnTo>
                      <a:lnTo>
                        <a:pt x="311503" y="274234"/>
                      </a:lnTo>
                      <a:lnTo>
                        <a:pt x="312612" y="275150"/>
                      </a:lnTo>
                      <a:lnTo>
                        <a:pt x="314063" y="276370"/>
                      </a:lnTo>
                      <a:lnTo>
                        <a:pt x="314807" y="276993"/>
                      </a:lnTo>
                      <a:lnTo>
                        <a:pt x="315965" y="277590"/>
                      </a:lnTo>
                      <a:lnTo>
                        <a:pt x="320573" y="279946"/>
                      </a:lnTo>
                      <a:lnTo>
                        <a:pt x="321268" y="280299"/>
                      </a:lnTo>
                      <a:lnTo>
                        <a:pt x="322121" y="280702"/>
                      </a:lnTo>
                      <a:lnTo>
                        <a:pt x="325120" y="282106"/>
                      </a:lnTo>
                      <a:lnTo>
                        <a:pt x="327680" y="283301"/>
                      </a:lnTo>
                      <a:lnTo>
                        <a:pt x="330362" y="284558"/>
                      </a:lnTo>
                      <a:lnTo>
                        <a:pt x="333117" y="285730"/>
                      </a:lnTo>
                      <a:lnTo>
                        <a:pt x="334519" y="286327"/>
                      </a:lnTo>
                      <a:lnTo>
                        <a:pt x="335299" y="286864"/>
                      </a:lnTo>
                      <a:lnTo>
                        <a:pt x="337591" y="288439"/>
                      </a:lnTo>
                      <a:lnTo>
                        <a:pt x="338750" y="289220"/>
                      </a:lnTo>
                      <a:lnTo>
                        <a:pt x="339542" y="290269"/>
                      </a:lnTo>
                      <a:lnTo>
                        <a:pt x="341139" y="292344"/>
                      </a:lnTo>
                      <a:lnTo>
                        <a:pt x="341749" y="293125"/>
                      </a:lnTo>
                      <a:lnTo>
                        <a:pt x="342175" y="294101"/>
                      </a:lnTo>
                      <a:lnTo>
                        <a:pt x="343468" y="297030"/>
                      </a:lnTo>
                      <a:lnTo>
                        <a:pt x="343894" y="298018"/>
                      </a:lnTo>
                      <a:lnTo>
                        <a:pt x="344077" y="299141"/>
                      </a:lnTo>
                      <a:lnTo>
                        <a:pt x="344845" y="303741"/>
                      </a:lnTo>
                      <a:lnTo>
                        <a:pt x="344699" y="310404"/>
                      </a:lnTo>
                      <a:lnTo>
                        <a:pt x="344723" y="311539"/>
                      </a:lnTo>
                      <a:lnTo>
                        <a:pt x="344845" y="315212"/>
                      </a:lnTo>
                      <a:lnTo>
                        <a:pt x="344918" y="317909"/>
                      </a:lnTo>
                      <a:lnTo>
                        <a:pt x="344991" y="320142"/>
                      </a:lnTo>
                      <a:lnTo>
                        <a:pt x="345052" y="322180"/>
                      </a:lnTo>
                      <a:lnTo>
                        <a:pt x="345564" y="323693"/>
                      </a:lnTo>
                      <a:lnTo>
                        <a:pt x="345893" y="324681"/>
                      </a:lnTo>
                      <a:lnTo>
                        <a:pt x="346223" y="325645"/>
                      </a:lnTo>
                      <a:lnTo>
                        <a:pt x="346649" y="326914"/>
                      </a:lnTo>
                      <a:lnTo>
                        <a:pt x="347393" y="328318"/>
                      </a:lnTo>
                      <a:lnTo>
                        <a:pt x="349648" y="332540"/>
                      </a:lnTo>
                      <a:lnTo>
                        <a:pt x="350404" y="333943"/>
                      </a:lnTo>
                      <a:lnTo>
                        <a:pt x="351270" y="335188"/>
                      </a:lnTo>
                      <a:lnTo>
                        <a:pt x="355037" y="340582"/>
                      </a:lnTo>
                      <a:lnTo>
                        <a:pt x="356219" y="342278"/>
                      </a:lnTo>
                      <a:lnTo>
                        <a:pt x="357987" y="344096"/>
                      </a:lnTo>
                      <a:lnTo>
                        <a:pt x="361156" y="347342"/>
                      </a:lnTo>
                      <a:lnTo>
                        <a:pt x="362778" y="349014"/>
                      </a:lnTo>
                      <a:lnTo>
                        <a:pt x="364082" y="350344"/>
                      </a:lnTo>
                      <a:lnTo>
                        <a:pt x="367362" y="353858"/>
                      </a:lnTo>
                      <a:lnTo>
                        <a:pt x="368020" y="354566"/>
                      </a:lnTo>
                      <a:lnTo>
                        <a:pt x="368569" y="355286"/>
                      </a:lnTo>
                      <a:lnTo>
                        <a:pt x="369629" y="356701"/>
                      </a:lnTo>
                      <a:lnTo>
                        <a:pt x="371141" y="358703"/>
                      </a:lnTo>
                      <a:lnTo>
                        <a:pt x="372092" y="360069"/>
                      </a:lnTo>
                      <a:lnTo>
                        <a:pt x="372421" y="361070"/>
                      </a:lnTo>
                      <a:lnTo>
                        <a:pt x="373287" y="363669"/>
                      </a:lnTo>
                      <a:lnTo>
                        <a:pt x="373616" y="364645"/>
                      </a:lnTo>
                      <a:lnTo>
                        <a:pt x="373591" y="365756"/>
                      </a:lnTo>
                      <a:lnTo>
                        <a:pt x="373555" y="367501"/>
                      </a:lnTo>
                      <a:lnTo>
                        <a:pt x="373530" y="369014"/>
                      </a:lnTo>
                      <a:lnTo>
                        <a:pt x="372897" y="370161"/>
                      </a:lnTo>
                      <a:lnTo>
                        <a:pt x="371129" y="373407"/>
                      </a:lnTo>
                      <a:lnTo>
                        <a:pt x="370726" y="374139"/>
                      </a:lnTo>
                      <a:lnTo>
                        <a:pt x="368947" y="375884"/>
                      </a:lnTo>
                      <a:lnTo>
                        <a:pt x="367996" y="376189"/>
                      </a:lnTo>
                      <a:lnTo>
                        <a:pt x="367557" y="376336"/>
                      </a:lnTo>
                      <a:lnTo>
                        <a:pt x="361108" y="378435"/>
                      </a:lnTo>
                      <a:lnTo>
                        <a:pt x="360181" y="378740"/>
                      </a:lnTo>
                      <a:lnTo>
                        <a:pt x="358816" y="379020"/>
                      </a:lnTo>
                      <a:lnTo>
                        <a:pt x="353330" y="380131"/>
                      </a:lnTo>
                      <a:lnTo>
                        <a:pt x="349965" y="380814"/>
                      </a:lnTo>
                      <a:lnTo>
                        <a:pt x="348039" y="381217"/>
                      </a:lnTo>
                      <a:lnTo>
                        <a:pt x="345382" y="381388"/>
                      </a:lnTo>
                      <a:lnTo>
                        <a:pt x="342736" y="381559"/>
                      </a:lnTo>
                      <a:lnTo>
                        <a:pt x="340383" y="381851"/>
                      </a:lnTo>
                      <a:lnTo>
                        <a:pt x="334275" y="382620"/>
                      </a:lnTo>
                      <a:lnTo>
                        <a:pt x="333568" y="382718"/>
                      </a:lnTo>
                      <a:lnTo>
                        <a:pt x="329789" y="383621"/>
                      </a:lnTo>
                      <a:lnTo>
                        <a:pt x="328205" y="383999"/>
                      </a:lnTo>
                      <a:lnTo>
                        <a:pt x="327339" y="385488"/>
                      </a:lnTo>
                      <a:lnTo>
                        <a:pt x="327010" y="386037"/>
                      </a:lnTo>
                      <a:lnTo>
                        <a:pt x="326047" y="387684"/>
                      </a:lnTo>
                      <a:lnTo>
                        <a:pt x="326693" y="389564"/>
                      </a:lnTo>
                      <a:lnTo>
                        <a:pt x="329350" y="397312"/>
                      </a:lnTo>
                      <a:lnTo>
                        <a:pt x="330216" y="399851"/>
                      </a:lnTo>
                      <a:lnTo>
                        <a:pt x="330582" y="401449"/>
                      </a:lnTo>
                      <a:lnTo>
                        <a:pt x="330947" y="403035"/>
                      </a:lnTo>
                      <a:lnTo>
                        <a:pt x="332032" y="407819"/>
                      </a:lnTo>
                      <a:lnTo>
                        <a:pt x="332276" y="408881"/>
                      </a:lnTo>
                      <a:lnTo>
                        <a:pt x="332508" y="409955"/>
                      </a:lnTo>
                      <a:lnTo>
                        <a:pt x="332764" y="411480"/>
                      </a:lnTo>
                      <a:lnTo>
                        <a:pt x="333105" y="413506"/>
                      </a:lnTo>
                      <a:lnTo>
                        <a:pt x="333617" y="416569"/>
                      </a:lnTo>
                      <a:lnTo>
                        <a:pt x="333788" y="417581"/>
                      </a:lnTo>
                      <a:lnTo>
                        <a:pt x="333995" y="418802"/>
                      </a:lnTo>
                      <a:lnTo>
                        <a:pt x="334056" y="419314"/>
                      </a:lnTo>
                      <a:lnTo>
                        <a:pt x="334142" y="419973"/>
                      </a:lnTo>
                      <a:lnTo>
                        <a:pt x="334983" y="427063"/>
                      </a:lnTo>
                      <a:lnTo>
                        <a:pt x="335166" y="428600"/>
                      </a:lnTo>
                      <a:lnTo>
                        <a:pt x="335068" y="429613"/>
                      </a:lnTo>
                      <a:lnTo>
                        <a:pt x="334885" y="431602"/>
                      </a:lnTo>
                      <a:lnTo>
                        <a:pt x="334727" y="433286"/>
                      </a:lnTo>
                      <a:lnTo>
                        <a:pt x="333959" y="434629"/>
                      </a:lnTo>
                      <a:lnTo>
                        <a:pt x="332435" y="437326"/>
                      </a:lnTo>
                      <a:lnTo>
                        <a:pt x="331484" y="438985"/>
                      </a:lnTo>
                      <a:lnTo>
                        <a:pt x="330765" y="440254"/>
                      </a:lnTo>
                      <a:lnTo>
                        <a:pt x="329728" y="441414"/>
                      </a:lnTo>
                      <a:lnTo>
                        <a:pt x="320122" y="452384"/>
                      </a:lnTo>
                      <a:lnTo>
                        <a:pt x="316172" y="455923"/>
                      </a:lnTo>
                      <a:lnTo>
                        <a:pt x="312381" y="456594"/>
                      </a:lnTo>
                      <a:lnTo>
                        <a:pt x="311905" y="456679"/>
                      </a:lnTo>
                      <a:lnTo>
                        <a:pt x="311271" y="456496"/>
                      </a:lnTo>
                      <a:lnTo>
                        <a:pt x="308065" y="455532"/>
                      </a:lnTo>
                      <a:lnTo>
                        <a:pt x="306675" y="453165"/>
                      </a:lnTo>
                      <a:lnTo>
                        <a:pt x="305493" y="451139"/>
                      </a:lnTo>
                      <a:lnTo>
                        <a:pt x="305468" y="447308"/>
                      </a:lnTo>
                      <a:lnTo>
                        <a:pt x="305456" y="446221"/>
                      </a:lnTo>
                      <a:lnTo>
                        <a:pt x="305103" y="444098"/>
                      </a:lnTo>
                      <a:lnTo>
                        <a:pt x="304859" y="442695"/>
                      </a:lnTo>
                      <a:lnTo>
                        <a:pt x="303993" y="441316"/>
                      </a:lnTo>
                      <a:lnTo>
                        <a:pt x="303079" y="439888"/>
                      </a:lnTo>
                      <a:lnTo>
                        <a:pt x="302689" y="439315"/>
                      </a:lnTo>
                      <a:lnTo>
                        <a:pt x="301336" y="437728"/>
                      </a:lnTo>
                      <a:lnTo>
                        <a:pt x="300434" y="436654"/>
                      </a:lnTo>
                      <a:lnTo>
                        <a:pt x="298849" y="435556"/>
                      </a:lnTo>
                      <a:lnTo>
                        <a:pt x="296459" y="433909"/>
                      </a:lnTo>
                      <a:lnTo>
                        <a:pt x="295264" y="433079"/>
                      </a:lnTo>
                      <a:lnTo>
                        <a:pt x="294131" y="432164"/>
                      </a:lnTo>
                      <a:lnTo>
                        <a:pt x="289900" y="428723"/>
                      </a:lnTo>
                      <a:lnTo>
                        <a:pt x="288474" y="427551"/>
                      </a:lnTo>
                      <a:lnTo>
                        <a:pt x="287584" y="426245"/>
                      </a:lnTo>
                      <a:lnTo>
                        <a:pt x="285780" y="423610"/>
                      </a:lnTo>
                      <a:lnTo>
                        <a:pt x="284829" y="422182"/>
                      </a:lnTo>
                      <a:lnTo>
                        <a:pt x="284280" y="420327"/>
                      </a:lnTo>
                      <a:lnTo>
                        <a:pt x="283464" y="417557"/>
                      </a:lnTo>
                      <a:lnTo>
                        <a:pt x="282818" y="416227"/>
                      </a:lnTo>
                      <a:lnTo>
                        <a:pt x="281745" y="414030"/>
                      </a:lnTo>
                      <a:lnTo>
                        <a:pt x="280794" y="412944"/>
                      </a:lnTo>
                      <a:lnTo>
                        <a:pt x="279916" y="411919"/>
                      </a:lnTo>
                      <a:lnTo>
                        <a:pt x="278587" y="410443"/>
                      </a:lnTo>
                      <a:lnTo>
                        <a:pt x="277393" y="409100"/>
                      </a:lnTo>
                      <a:lnTo>
                        <a:pt x="276039" y="408307"/>
                      </a:lnTo>
                      <a:lnTo>
                        <a:pt x="272931" y="406489"/>
                      </a:lnTo>
                      <a:lnTo>
                        <a:pt x="272236" y="406086"/>
                      </a:lnTo>
                      <a:lnTo>
                        <a:pt x="271639" y="405806"/>
                      </a:lnTo>
                      <a:lnTo>
                        <a:pt x="269749" y="404915"/>
                      </a:lnTo>
                      <a:lnTo>
                        <a:pt x="269078" y="404598"/>
                      </a:lnTo>
                      <a:lnTo>
                        <a:pt x="268079" y="404134"/>
                      </a:lnTo>
                      <a:lnTo>
                        <a:pt x="266909" y="403939"/>
                      </a:lnTo>
                      <a:lnTo>
                        <a:pt x="265226" y="403670"/>
                      </a:lnTo>
                      <a:lnTo>
                        <a:pt x="263995" y="403463"/>
                      </a:lnTo>
                      <a:lnTo>
                        <a:pt x="262703" y="403548"/>
                      </a:lnTo>
                      <a:lnTo>
                        <a:pt x="261849" y="403609"/>
                      </a:lnTo>
                      <a:lnTo>
                        <a:pt x="261288" y="403853"/>
                      </a:lnTo>
                      <a:lnTo>
                        <a:pt x="259838" y="404488"/>
                      </a:lnTo>
                      <a:lnTo>
                        <a:pt x="258972" y="405952"/>
                      </a:lnTo>
                      <a:lnTo>
                        <a:pt x="257704" y="408076"/>
                      </a:lnTo>
                      <a:lnTo>
                        <a:pt x="257022" y="409235"/>
                      </a:lnTo>
                      <a:lnTo>
                        <a:pt x="257363" y="410613"/>
                      </a:lnTo>
                      <a:lnTo>
                        <a:pt x="257899" y="412822"/>
                      </a:lnTo>
                      <a:lnTo>
                        <a:pt x="258265" y="414287"/>
                      </a:lnTo>
                      <a:lnTo>
                        <a:pt x="259886" y="415324"/>
                      </a:lnTo>
                      <a:lnTo>
                        <a:pt x="264031" y="417972"/>
                      </a:lnTo>
                      <a:lnTo>
                        <a:pt x="265921" y="419180"/>
                      </a:lnTo>
                      <a:lnTo>
                        <a:pt x="267286" y="420303"/>
                      </a:lnTo>
                      <a:lnTo>
                        <a:pt x="269993" y="422548"/>
                      </a:lnTo>
                      <a:lnTo>
                        <a:pt x="271151" y="423488"/>
                      </a:lnTo>
                      <a:lnTo>
                        <a:pt x="272029" y="424525"/>
                      </a:lnTo>
                      <a:lnTo>
                        <a:pt x="273930" y="426746"/>
                      </a:lnTo>
                      <a:lnTo>
                        <a:pt x="274918" y="427905"/>
                      </a:lnTo>
                      <a:lnTo>
                        <a:pt x="275674" y="429272"/>
                      </a:lnTo>
                      <a:lnTo>
                        <a:pt x="276113" y="430077"/>
                      </a:lnTo>
                      <a:lnTo>
                        <a:pt x="278429" y="434287"/>
                      </a:lnTo>
                      <a:lnTo>
                        <a:pt x="278868" y="435093"/>
                      </a:lnTo>
                      <a:lnTo>
                        <a:pt x="279258" y="436093"/>
                      </a:lnTo>
                      <a:lnTo>
                        <a:pt x="279441" y="436593"/>
                      </a:lnTo>
                      <a:lnTo>
                        <a:pt x="279636" y="437094"/>
                      </a:lnTo>
                      <a:lnTo>
                        <a:pt x="280404" y="439095"/>
                      </a:lnTo>
                      <a:lnTo>
                        <a:pt x="280526" y="440974"/>
                      </a:lnTo>
                      <a:lnTo>
                        <a:pt x="281123" y="450261"/>
                      </a:lnTo>
                      <a:lnTo>
                        <a:pt x="281245" y="452274"/>
                      </a:lnTo>
                      <a:lnTo>
                        <a:pt x="280782" y="453751"/>
                      </a:lnTo>
                      <a:lnTo>
                        <a:pt x="279233" y="458741"/>
                      </a:lnTo>
                      <a:lnTo>
                        <a:pt x="279038" y="459278"/>
                      </a:lnTo>
                      <a:lnTo>
                        <a:pt x="278112" y="461072"/>
                      </a:lnTo>
                      <a:lnTo>
                        <a:pt x="277429" y="462390"/>
                      </a:lnTo>
                      <a:lnTo>
                        <a:pt x="274381" y="463525"/>
                      </a:lnTo>
                      <a:lnTo>
                        <a:pt x="272882" y="462036"/>
                      </a:lnTo>
                      <a:lnTo>
                        <a:pt x="271309" y="460462"/>
                      </a:lnTo>
                      <a:lnTo>
                        <a:pt x="270529" y="459681"/>
                      </a:lnTo>
                      <a:lnTo>
                        <a:pt x="268786" y="457570"/>
                      </a:lnTo>
                      <a:lnTo>
                        <a:pt x="267152" y="455557"/>
                      </a:lnTo>
                      <a:lnTo>
                        <a:pt x="264409" y="457204"/>
                      </a:lnTo>
                      <a:lnTo>
                        <a:pt x="264409" y="460206"/>
                      </a:lnTo>
                      <a:lnTo>
                        <a:pt x="264409" y="462805"/>
                      </a:lnTo>
                      <a:lnTo>
                        <a:pt x="264409" y="464465"/>
                      </a:lnTo>
                      <a:lnTo>
                        <a:pt x="264409" y="465868"/>
                      </a:lnTo>
                      <a:lnTo>
                        <a:pt x="263678" y="467552"/>
                      </a:lnTo>
                      <a:lnTo>
                        <a:pt x="262727" y="469700"/>
                      </a:lnTo>
                      <a:lnTo>
                        <a:pt x="259411" y="470859"/>
                      </a:lnTo>
                      <a:lnTo>
                        <a:pt x="257534" y="470884"/>
                      </a:lnTo>
                      <a:lnTo>
                        <a:pt x="254193" y="470932"/>
                      </a:lnTo>
                      <a:lnTo>
                        <a:pt x="252353" y="470957"/>
                      </a:lnTo>
                      <a:lnTo>
                        <a:pt x="249865" y="472238"/>
                      </a:lnTo>
                      <a:lnTo>
                        <a:pt x="249865" y="475154"/>
                      </a:lnTo>
                      <a:lnTo>
                        <a:pt x="249853" y="477827"/>
                      </a:lnTo>
                      <a:lnTo>
                        <a:pt x="249561" y="481756"/>
                      </a:lnTo>
                      <a:lnTo>
                        <a:pt x="246342" y="482598"/>
                      </a:lnTo>
                      <a:lnTo>
                        <a:pt x="243124" y="481451"/>
                      </a:lnTo>
                      <a:lnTo>
                        <a:pt x="241832" y="480182"/>
                      </a:lnTo>
                      <a:lnTo>
                        <a:pt x="240344" y="478718"/>
                      </a:lnTo>
                      <a:lnTo>
                        <a:pt x="238552" y="477900"/>
                      </a:lnTo>
                      <a:lnTo>
                        <a:pt x="238114" y="477693"/>
                      </a:lnTo>
                      <a:lnTo>
                        <a:pt x="237662" y="477497"/>
                      </a:lnTo>
                      <a:lnTo>
                        <a:pt x="236321" y="476875"/>
                      </a:lnTo>
                      <a:lnTo>
                        <a:pt x="233712" y="476790"/>
                      </a:lnTo>
                      <a:lnTo>
                        <a:pt x="232823" y="476973"/>
                      </a:lnTo>
                      <a:lnTo>
                        <a:pt x="230579" y="477449"/>
                      </a:lnTo>
                      <a:lnTo>
                        <a:pt x="229945" y="477620"/>
                      </a:lnTo>
                      <a:lnTo>
                        <a:pt x="229287" y="477851"/>
                      </a:lnTo>
                      <a:lnTo>
                        <a:pt x="226556" y="478852"/>
                      </a:lnTo>
                      <a:lnTo>
                        <a:pt x="223106" y="479865"/>
                      </a:lnTo>
                      <a:lnTo>
                        <a:pt x="221131" y="479682"/>
                      </a:lnTo>
                      <a:lnTo>
                        <a:pt x="220559" y="479621"/>
                      </a:lnTo>
                      <a:lnTo>
                        <a:pt x="219644" y="479572"/>
                      </a:lnTo>
                      <a:lnTo>
                        <a:pt x="217596" y="479706"/>
                      </a:lnTo>
                      <a:lnTo>
                        <a:pt x="216730" y="479767"/>
                      </a:lnTo>
                      <a:lnTo>
                        <a:pt x="216023" y="479901"/>
                      </a:lnTo>
                      <a:lnTo>
                        <a:pt x="215329" y="480048"/>
                      </a:lnTo>
                      <a:lnTo>
                        <a:pt x="212037" y="480707"/>
                      </a:lnTo>
                      <a:lnTo>
                        <a:pt x="210952" y="480927"/>
                      </a:lnTo>
                      <a:lnTo>
                        <a:pt x="209830" y="480938"/>
                      </a:lnTo>
                      <a:lnTo>
                        <a:pt x="207673" y="480890"/>
                      </a:lnTo>
                      <a:lnTo>
                        <a:pt x="206941" y="480707"/>
                      </a:lnTo>
                      <a:lnTo>
                        <a:pt x="205881" y="480451"/>
                      </a:lnTo>
                      <a:lnTo>
                        <a:pt x="203857" y="479962"/>
                      </a:lnTo>
                      <a:lnTo>
                        <a:pt x="201772" y="478791"/>
                      </a:lnTo>
                      <a:lnTo>
                        <a:pt x="201114" y="478425"/>
                      </a:lnTo>
                      <a:lnTo>
                        <a:pt x="198590" y="477009"/>
                      </a:lnTo>
                      <a:lnTo>
                        <a:pt x="195701" y="476350"/>
                      </a:lnTo>
                      <a:lnTo>
                        <a:pt x="194116" y="475996"/>
                      </a:lnTo>
                      <a:lnTo>
                        <a:pt x="192946" y="474959"/>
                      </a:lnTo>
                      <a:lnTo>
                        <a:pt x="192580" y="474630"/>
                      </a:lnTo>
                      <a:lnTo>
                        <a:pt x="192202" y="474300"/>
                      </a:lnTo>
                      <a:lnTo>
                        <a:pt x="191069" y="473287"/>
                      </a:lnTo>
                      <a:lnTo>
                        <a:pt x="190508" y="471860"/>
                      </a:lnTo>
                      <a:lnTo>
                        <a:pt x="189667" y="469712"/>
                      </a:lnTo>
                      <a:lnTo>
                        <a:pt x="189191" y="468516"/>
                      </a:lnTo>
                      <a:lnTo>
                        <a:pt x="188960" y="466503"/>
                      </a:lnTo>
                      <a:lnTo>
                        <a:pt x="188350" y="461438"/>
                      </a:lnTo>
                      <a:lnTo>
                        <a:pt x="186741" y="458778"/>
                      </a:lnTo>
                      <a:lnTo>
                        <a:pt x="185875" y="458034"/>
                      </a:lnTo>
                      <a:lnTo>
                        <a:pt x="183157" y="455728"/>
                      </a:lnTo>
                      <a:lnTo>
                        <a:pt x="180341" y="455130"/>
                      </a:lnTo>
                      <a:lnTo>
                        <a:pt x="178768" y="454873"/>
                      </a:lnTo>
                      <a:lnTo>
                        <a:pt x="179219" y="454165"/>
                      </a:lnTo>
                      <a:lnTo>
                        <a:pt x="179670" y="453189"/>
                      </a:lnTo>
                      <a:lnTo>
                        <a:pt x="180182" y="452091"/>
                      </a:lnTo>
                      <a:lnTo>
                        <a:pt x="180426" y="451286"/>
                      </a:lnTo>
                      <a:lnTo>
                        <a:pt x="180682" y="450444"/>
                      </a:lnTo>
                      <a:lnTo>
                        <a:pt x="181096" y="449040"/>
                      </a:lnTo>
                      <a:lnTo>
                        <a:pt x="181231" y="447613"/>
                      </a:lnTo>
                      <a:lnTo>
                        <a:pt x="181389" y="446039"/>
                      </a:lnTo>
                      <a:lnTo>
                        <a:pt x="181535" y="444537"/>
                      </a:lnTo>
                      <a:lnTo>
                        <a:pt x="181426" y="442939"/>
                      </a:lnTo>
                      <a:lnTo>
                        <a:pt x="181011" y="436533"/>
                      </a:lnTo>
                      <a:lnTo>
                        <a:pt x="180987" y="436008"/>
                      </a:lnTo>
                      <a:lnTo>
                        <a:pt x="180877" y="434922"/>
                      </a:lnTo>
                      <a:lnTo>
                        <a:pt x="180121" y="427319"/>
                      </a:lnTo>
                      <a:lnTo>
                        <a:pt x="179963" y="425684"/>
                      </a:lnTo>
                      <a:lnTo>
                        <a:pt x="179975" y="424049"/>
                      </a:lnTo>
                      <a:lnTo>
                        <a:pt x="179999" y="422951"/>
                      </a:lnTo>
                      <a:lnTo>
                        <a:pt x="179999" y="422401"/>
                      </a:lnTo>
                      <a:lnTo>
                        <a:pt x="180024" y="421169"/>
                      </a:lnTo>
                      <a:lnTo>
                        <a:pt x="180182" y="420217"/>
                      </a:lnTo>
                      <a:lnTo>
                        <a:pt x="180389" y="419143"/>
                      </a:lnTo>
                      <a:lnTo>
                        <a:pt x="180633" y="416874"/>
                      </a:lnTo>
                      <a:lnTo>
                        <a:pt x="181377" y="414116"/>
                      </a:lnTo>
                      <a:lnTo>
                        <a:pt x="181535" y="413286"/>
                      </a:lnTo>
                      <a:lnTo>
                        <a:pt x="182060" y="412237"/>
                      </a:lnTo>
                      <a:lnTo>
                        <a:pt x="183876" y="408600"/>
                      </a:lnTo>
                      <a:lnTo>
                        <a:pt x="184144" y="408076"/>
                      </a:lnTo>
                      <a:lnTo>
                        <a:pt x="184522" y="407465"/>
                      </a:lnTo>
                      <a:lnTo>
                        <a:pt x="184863" y="406940"/>
                      </a:lnTo>
                      <a:lnTo>
                        <a:pt x="186948" y="403670"/>
                      </a:lnTo>
                      <a:lnTo>
                        <a:pt x="188679" y="400973"/>
                      </a:lnTo>
                      <a:lnTo>
                        <a:pt x="189971" y="398923"/>
                      </a:lnTo>
                      <a:lnTo>
                        <a:pt x="191239" y="395677"/>
                      </a:lnTo>
                      <a:lnTo>
                        <a:pt x="191715" y="394506"/>
                      </a:lnTo>
                      <a:lnTo>
                        <a:pt x="192093" y="393591"/>
                      </a:lnTo>
                      <a:lnTo>
                        <a:pt x="192666" y="392224"/>
                      </a:lnTo>
                      <a:lnTo>
                        <a:pt x="193324" y="391223"/>
                      </a:lnTo>
                      <a:lnTo>
                        <a:pt x="194421" y="389588"/>
                      </a:lnTo>
                      <a:lnTo>
                        <a:pt x="195006" y="388710"/>
                      </a:lnTo>
                      <a:lnTo>
                        <a:pt x="195677" y="387990"/>
                      </a:lnTo>
                      <a:lnTo>
                        <a:pt x="196018" y="387624"/>
                      </a:lnTo>
                      <a:lnTo>
                        <a:pt x="196360" y="387257"/>
                      </a:lnTo>
                      <a:lnTo>
                        <a:pt x="197042" y="386525"/>
                      </a:lnTo>
                      <a:lnTo>
                        <a:pt x="197408" y="386135"/>
                      </a:lnTo>
                      <a:lnTo>
                        <a:pt x="198395" y="385488"/>
                      </a:lnTo>
                      <a:lnTo>
                        <a:pt x="202174" y="383011"/>
                      </a:lnTo>
                      <a:lnTo>
                        <a:pt x="203759" y="382169"/>
                      </a:lnTo>
                      <a:lnTo>
                        <a:pt x="205356" y="381314"/>
                      </a:lnTo>
                      <a:lnTo>
                        <a:pt x="206783" y="381107"/>
                      </a:lnTo>
                      <a:lnTo>
                        <a:pt x="208904" y="380802"/>
                      </a:lnTo>
                      <a:lnTo>
                        <a:pt x="210269" y="380607"/>
                      </a:lnTo>
                      <a:lnTo>
                        <a:pt x="212842" y="379655"/>
                      </a:lnTo>
                      <a:lnTo>
                        <a:pt x="213366" y="378325"/>
                      </a:lnTo>
                      <a:lnTo>
                        <a:pt x="213975" y="376323"/>
                      </a:lnTo>
                      <a:lnTo>
                        <a:pt x="212330" y="374042"/>
                      </a:lnTo>
                      <a:lnTo>
                        <a:pt x="211549" y="372858"/>
                      </a:lnTo>
                      <a:lnTo>
                        <a:pt x="211062" y="371430"/>
                      </a:lnTo>
                      <a:lnTo>
                        <a:pt x="210501" y="369734"/>
                      </a:lnTo>
                      <a:lnTo>
                        <a:pt x="210623" y="368343"/>
                      </a:lnTo>
                      <a:lnTo>
                        <a:pt x="211123" y="362583"/>
                      </a:lnTo>
                      <a:lnTo>
                        <a:pt x="211562" y="358239"/>
                      </a:lnTo>
                      <a:lnTo>
                        <a:pt x="211147" y="357117"/>
                      </a:lnTo>
                      <a:lnTo>
                        <a:pt x="210367" y="354981"/>
                      </a:lnTo>
                      <a:lnTo>
                        <a:pt x="208880" y="354383"/>
                      </a:lnTo>
                      <a:lnTo>
                        <a:pt x="206271" y="353346"/>
                      </a:lnTo>
                      <a:lnTo>
                        <a:pt x="205369" y="352980"/>
                      </a:lnTo>
                      <a:lnTo>
                        <a:pt x="204442" y="353041"/>
                      </a:lnTo>
                      <a:lnTo>
                        <a:pt x="201638" y="353236"/>
                      </a:lnTo>
                      <a:lnTo>
                        <a:pt x="200334" y="353321"/>
                      </a:lnTo>
                      <a:lnTo>
                        <a:pt x="198688" y="354578"/>
                      </a:lnTo>
                      <a:lnTo>
                        <a:pt x="198139" y="355005"/>
                      </a:lnTo>
                      <a:lnTo>
                        <a:pt x="197018" y="355859"/>
                      </a:lnTo>
                      <a:lnTo>
                        <a:pt x="194506" y="359069"/>
                      </a:lnTo>
                      <a:lnTo>
                        <a:pt x="192934" y="361070"/>
                      </a:lnTo>
                      <a:lnTo>
                        <a:pt x="191239" y="361485"/>
                      </a:lnTo>
                      <a:lnTo>
                        <a:pt x="189203" y="361985"/>
                      </a:lnTo>
                      <a:lnTo>
                        <a:pt x="188240" y="362229"/>
                      </a:lnTo>
                      <a:lnTo>
                        <a:pt x="186924" y="362083"/>
                      </a:lnTo>
                      <a:lnTo>
                        <a:pt x="185120" y="361900"/>
                      </a:lnTo>
                      <a:lnTo>
                        <a:pt x="182876" y="361656"/>
                      </a:lnTo>
                      <a:lnTo>
                        <a:pt x="181133" y="361839"/>
                      </a:lnTo>
                      <a:lnTo>
                        <a:pt x="180170" y="361937"/>
                      </a:lnTo>
                      <a:lnTo>
                        <a:pt x="179012" y="362059"/>
                      </a:lnTo>
                      <a:lnTo>
                        <a:pt x="177902" y="362193"/>
                      </a:lnTo>
                      <a:lnTo>
                        <a:pt x="175330" y="363364"/>
                      </a:lnTo>
                      <a:lnTo>
                        <a:pt x="174111" y="363913"/>
                      </a:lnTo>
                      <a:lnTo>
                        <a:pt x="172941" y="365109"/>
                      </a:lnTo>
                      <a:lnTo>
                        <a:pt x="168247" y="369905"/>
                      </a:lnTo>
                      <a:lnTo>
                        <a:pt x="167577" y="370600"/>
                      </a:lnTo>
                      <a:lnTo>
                        <a:pt x="166979" y="371333"/>
                      </a:lnTo>
                      <a:lnTo>
                        <a:pt x="162895" y="376409"/>
                      </a:lnTo>
                      <a:lnTo>
                        <a:pt x="162213" y="376848"/>
                      </a:lnTo>
                      <a:lnTo>
                        <a:pt x="161054" y="377568"/>
                      </a:lnTo>
                      <a:lnTo>
                        <a:pt x="160165" y="377397"/>
                      </a:lnTo>
                      <a:lnTo>
                        <a:pt x="159445" y="377129"/>
                      </a:lnTo>
                      <a:lnTo>
                        <a:pt x="158702" y="376873"/>
                      </a:lnTo>
                      <a:lnTo>
                        <a:pt x="157934" y="375970"/>
                      </a:lnTo>
                      <a:lnTo>
                        <a:pt x="156751" y="374566"/>
                      </a:lnTo>
                      <a:lnTo>
                        <a:pt x="156020" y="373700"/>
                      </a:lnTo>
                      <a:lnTo>
                        <a:pt x="155898" y="372138"/>
                      </a:lnTo>
                      <a:lnTo>
                        <a:pt x="155520" y="367416"/>
                      </a:lnTo>
                      <a:lnTo>
                        <a:pt x="155374" y="366232"/>
                      </a:lnTo>
                      <a:lnTo>
                        <a:pt x="155239" y="365060"/>
                      </a:lnTo>
                      <a:lnTo>
                        <a:pt x="155008" y="363022"/>
                      </a:lnTo>
                      <a:lnTo>
                        <a:pt x="154691" y="360375"/>
                      </a:lnTo>
                      <a:lnTo>
                        <a:pt x="154410" y="359752"/>
                      </a:lnTo>
                      <a:lnTo>
                        <a:pt x="153508" y="356628"/>
                      </a:lnTo>
                      <a:lnTo>
                        <a:pt x="153069" y="355262"/>
                      </a:lnTo>
                      <a:lnTo>
                        <a:pt x="152594" y="354310"/>
                      </a:lnTo>
                      <a:lnTo>
                        <a:pt x="151887" y="352894"/>
                      </a:lnTo>
                      <a:lnTo>
                        <a:pt x="151180" y="351479"/>
                      </a:lnTo>
                      <a:lnTo>
                        <a:pt x="150058" y="350075"/>
                      </a:lnTo>
                      <a:lnTo>
                        <a:pt x="146974" y="346171"/>
                      </a:lnTo>
                      <a:lnTo>
                        <a:pt x="146389" y="345463"/>
                      </a:lnTo>
                      <a:lnTo>
                        <a:pt x="144914" y="343705"/>
                      </a:lnTo>
                      <a:lnTo>
                        <a:pt x="143036" y="341472"/>
                      </a:lnTo>
                      <a:lnTo>
                        <a:pt x="141793" y="339983"/>
                      </a:lnTo>
                      <a:lnTo>
                        <a:pt x="141183" y="339154"/>
                      </a:lnTo>
                      <a:lnTo>
                        <a:pt x="140464" y="338153"/>
                      </a:lnTo>
                      <a:lnTo>
                        <a:pt x="138172" y="334968"/>
                      </a:lnTo>
                      <a:lnTo>
                        <a:pt x="137782" y="334431"/>
                      </a:lnTo>
                      <a:lnTo>
                        <a:pt x="134722" y="330209"/>
                      </a:lnTo>
                      <a:lnTo>
                        <a:pt x="130931" y="324950"/>
                      </a:lnTo>
                      <a:lnTo>
                        <a:pt x="130346" y="324132"/>
                      </a:lnTo>
                      <a:lnTo>
                        <a:pt x="129480" y="322924"/>
                      </a:lnTo>
                      <a:lnTo>
                        <a:pt x="128614" y="321240"/>
                      </a:lnTo>
                      <a:lnTo>
                        <a:pt x="126981" y="318043"/>
                      </a:lnTo>
                      <a:lnTo>
                        <a:pt x="126530" y="317152"/>
                      </a:lnTo>
                      <a:lnTo>
                        <a:pt x="125798" y="315322"/>
                      </a:lnTo>
                      <a:lnTo>
                        <a:pt x="123421" y="309366"/>
                      </a:lnTo>
                      <a:lnTo>
                        <a:pt x="122421" y="307158"/>
                      </a:lnTo>
                      <a:lnTo>
                        <a:pt x="121556" y="305254"/>
                      </a:lnTo>
                      <a:lnTo>
                        <a:pt x="121105" y="304241"/>
                      </a:lnTo>
                      <a:lnTo>
                        <a:pt x="120629" y="303216"/>
                      </a:lnTo>
                      <a:lnTo>
                        <a:pt x="119995" y="300849"/>
                      </a:lnTo>
                      <a:lnTo>
                        <a:pt x="119800" y="300153"/>
                      </a:lnTo>
                      <a:lnTo>
                        <a:pt x="119105" y="297603"/>
                      </a:lnTo>
                      <a:lnTo>
                        <a:pt x="118691" y="296065"/>
                      </a:lnTo>
                      <a:lnTo>
                        <a:pt x="118435" y="293418"/>
                      </a:lnTo>
                      <a:lnTo>
                        <a:pt x="118130" y="290330"/>
                      </a:lnTo>
                      <a:lnTo>
                        <a:pt x="117691" y="287560"/>
                      </a:lnTo>
                      <a:lnTo>
                        <a:pt x="117204" y="284546"/>
                      </a:lnTo>
                      <a:lnTo>
                        <a:pt x="117082" y="279616"/>
                      </a:lnTo>
                      <a:lnTo>
                        <a:pt x="117021" y="277456"/>
                      </a:lnTo>
                      <a:lnTo>
                        <a:pt x="116033" y="275662"/>
                      </a:lnTo>
                      <a:lnTo>
                        <a:pt x="115290" y="274332"/>
                      </a:lnTo>
                      <a:lnTo>
                        <a:pt x="113583" y="271245"/>
                      </a:lnTo>
                      <a:lnTo>
                        <a:pt x="110913" y="266730"/>
                      </a:lnTo>
                      <a:lnTo>
                        <a:pt x="110133" y="265400"/>
                      </a:lnTo>
                      <a:lnTo>
                        <a:pt x="109341" y="264070"/>
                      </a:lnTo>
                      <a:lnTo>
                        <a:pt x="108829" y="263179"/>
                      </a:lnTo>
                      <a:lnTo>
                        <a:pt x="107841" y="261336"/>
                      </a:lnTo>
                      <a:lnTo>
                        <a:pt x="105610" y="257175"/>
                      </a:lnTo>
                      <a:lnTo>
                        <a:pt x="104879" y="255784"/>
                      </a:lnTo>
                      <a:lnTo>
                        <a:pt x="104306" y="254307"/>
                      </a:lnTo>
                      <a:lnTo>
                        <a:pt x="103050" y="251123"/>
                      </a:lnTo>
                      <a:lnTo>
                        <a:pt x="102184" y="248902"/>
                      </a:lnTo>
                      <a:lnTo>
                        <a:pt x="102184" y="246729"/>
                      </a:lnTo>
                      <a:lnTo>
                        <a:pt x="102184" y="246107"/>
                      </a:lnTo>
                      <a:lnTo>
                        <a:pt x="102392" y="244765"/>
                      </a:lnTo>
                      <a:lnTo>
                        <a:pt x="102709" y="242715"/>
                      </a:lnTo>
                      <a:lnTo>
                        <a:pt x="102794" y="240274"/>
                      </a:lnTo>
                      <a:lnTo>
                        <a:pt x="102977" y="235613"/>
                      </a:lnTo>
                      <a:lnTo>
                        <a:pt x="103147" y="232171"/>
                      </a:lnTo>
                      <a:lnTo>
                        <a:pt x="103209" y="230890"/>
                      </a:lnTo>
                      <a:lnTo>
                        <a:pt x="103270" y="230011"/>
                      </a:lnTo>
                      <a:lnTo>
                        <a:pt x="103538" y="225521"/>
                      </a:lnTo>
                      <a:lnTo>
                        <a:pt x="103574" y="223605"/>
                      </a:lnTo>
                      <a:lnTo>
                        <a:pt x="103525" y="222482"/>
                      </a:lnTo>
                      <a:lnTo>
                        <a:pt x="102879" y="220151"/>
                      </a:lnTo>
                      <a:lnTo>
                        <a:pt x="102623" y="219249"/>
                      </a:lnTo>
                      <a:lnTo>
                        <a:pt x="101673" y="218541"/>
                      </a:lnTo>
                      <a:lnTo>
                        <a:pt x="98564" y="216259"/>
                      </a:lnTo>
                      <a:lnTo>
                        <a:pt x="97832" y="215246"/>
                      </a:lnTo>
                      <a:lnTo>
                        <a:pt x="95796" y="212378"/>
                      </a:lnTo>
                      <a:lnTo>
                        <a:pt x="96028" y="211487"/>
                      </a:lnTo>
                      <a:lnTo>
                        <a:pt x="96820" y="209291"/>
                      </a:lnTo>
                      <a:lnTo>
                        <a:pt x="100173" y="207302"/>
                      </a:lnTo>
                      <a:lnTo>
                        <a:pt x="101429" y="206558"/>
                      </a:lnTo>
                      <a:lnTo>
                        <a:pt x="102270" y="205252"/>
                      </a:lnTo>
                      <a:lnTo>
                        <a:pt x="104123" y="202384"/>
                      </a:lnTo>
                      <a:lnTo>
                        <a:pt x="104769" y="201396"/>
                      </a:lnTo>
                      <a:lnTo>
                        <a:pt x="104988" y="200298"/>
                      </a:lnTo>
                      <a:lnTo>
                        <a:pt x="105330" y="198565"/>
                      </a:lnTo>
                      <a:lnTo>
                        <a:pt x="105647" y="196978"/>
                      </a:lnTo>
                      <a:lnTo>
                        <a:pt x="105842" y="195892"/>
                      </a:lnTo>
                      <a:lnTo>
                        <a:pt x="105354" y="193513"/>
                      </a:lnTo>
                      <a:lnTo>
                        <a:pt x="104537" y="192110"/>
                      </a:lnTo>
                      <a:lnTo>
                        <a:pt x="103696" y="190645"/>
                      </a:lnTo>
                      <a:lnTo>
                        <a:pt x="102770" y="189779"/>
                      </a:lnTo>
                      <a:lnTo>
                        <a:pt x="100283" y="187436"/>
                      </a:lnTo>
                      <a:lnTo>
                        <a:pt x="96955" y="184324"/>
                      </a:lnTo>
                      <a:lnTo>
                        <a:pt x="91091" y="178699"/>
                      </a:lnTo>
                      <a:lnTo>
                        <a:pt x="89567" y="177246"/>
                      </a:lnTo>
                      <a:lnTo>
                        <a:pt x="88579" y="176709"/>
                      </a:lnTo>
                      <a:lnTo>
                        <a:pt x="88153" y="176478"/>
                      </a:lnTo>
                      <a:lnTo>
                        <a:pt x="87726" y="176246"/>
                      </a:lnTo>
                      <a:lnTo>
                        <a:pt x="82618" y="173463"/>
                      </a:lnTo>
                      <a:lnTo>
                        <a:pt x="81326" y="172805"/>
                      </a:lnTo>
                      <a:lnTo>
                        <a:pt x="73987" y="169071"/>
                      </a:lnTo>
                      <a:lnTo>
                        <a:pt x="71854" y="167984"/>
                      </a:lnTo>
                      <a:lnTo>
                        <a:pt x="70707" y="167411"/>
                      </a:lnTo>
                      <a:lnTo>
                        <a:pt x="69671" y="166874"/>
                      </a:lnTo>
                      <a:lnTo>
                        <a:pt x="68830" y="166386"/>
                      </a:lnTo>
                      <a:lnTo>
                        <a:pt x="62966" y="162932"/>
                      </a:lnTo>
                      <a:lnTo>
                        <a:pt x="60869" y="161700"/>
                      </a:lnTo>
                      <a:lnTo>
                        <a:pt x="59260" y="160467"/>
                      </a:lnTo>
                      <a:lnTo>
                        <a:pt x="56688" y="158503"/>
                      </a:lnTo>
                      <a:lnTo>
                        <a:pt x="55249" y="157417"/>
                      </a:lnTo>
                      <a:lnTo>
                        <a:pt x="54116" y="156367"/>
                      </a:lnTo>
                      <a:lnTo>
                        <a:pt x="52970" y="155330"/>
                      </a:lnTo>
                      <a:lnTo>
                        <a:pt x="50690" y="153244"/>
                      </a:lnTo>
                      <a:lnTo>
                        <a:pt x="48788" y="151510"/>
                      </a:lnTo>
                      <a:lnTo>
                        <a:pt x="47472" y="150571"/>
                      </a:lnTo>
                      <a:lnTo>
                        <a:pt x="46667" y="149997"/>
                      </a:lnTo>
                      <a:lnTo>
                        <a:pt x="45960" y="149497"/>
                      </a:lnTo>
                      <a:lnTo>
                        <a:pt x="45436" y="149131"/>
                      </a:lnTo>
                      <a:lnTo>
                        <a:pt x="43766" y="147935"/>
                      </a:lnTo>
                      <a:lnTo>
                        <a:pt x="42205" y="147386"/>
                      </a:lnTo>
                      <a:lnTo>
                        <a:pt x="41254" y="147056"/>
                      </a:lnTo>
                      <a:lnTo>
                        <a:pt x="38475" y="146080"/>
                      </a:lnTo>
                      <a:lnTo>
                        <a:pt x="37548" y="145751"/>
                      </a:lnTo>
                      <a:lnTo>
                        <a:pt x="36280" y="145543"/>
                      </a:lnTo>
                      <a:lnTo>
                        <a:pt x="33135" y="145019"/>
                      </a:lnTo>
                      <a:lnTo>
                        <a:pt x="31965" y="144824"/>
                      </a:lnTo>
                      <a:lnTo>
                        <a:pt x="30551" y="144824"/>
                      </a:lnTo>
                      <a:lnTo>
                        <a:pt x="30075" y="144824"/>
                      </a:lnTo>
                      <a:lnTo>
                        <a:pt x="26271" y="144835"/>
                      </a:lnTo>
                      <a:lnTo>
                        <a:pt x="24345" y="144714"/>
                      </a:lnTo>
                      <a:lnTo>
                        <a:pt x="22017" y="144567"/>
                      </a:lnTo>
                      <a:lnTo>
                        <a:pt x="10984" y="141968"/>
                      </a:lnTo>
                      <a:lnTo>
                        <a:pt x="6095" y="140821"/>
                      </a:lnTo>
                      <a:lnTo>
                        <a:pt x="5645" y="137538"/>
                      </a:lnTo>
                      <a:lnTo>
                        <a:pt x="5315" y="135086"/>
                      </a:lnTo>
                      <a:lnTo>
                        <a:pt x="5047" y="133121"/>
                      </a:lnTo>
                      <a:lnTo>
                        <a:pt x="4962" y="132584"/>
                      </a:lnTo>
                      <a:lnTo>
                        <a:pt x="4108" y="126885"/>
                      </a:lnTo>
                      <a:lnTo>
                        <a:pt x="4084" y="126702"/>
                      </a:lnTo>
                      <a:lnTo>
                        <a:pt x="3767" y="124603"/>
                      </a:lnTo>
                      <a:lnTo>
                        <a:pt x="3292" y="121443"/>
                      </a:lnTo>
                      <a:lnTo>
                        <a:pt x="3133" y="120393"/>
                      </a:lnTo>
                      <a:lnTo>
                        <a:pt x="2755" y="118319"/>
                      </a:lnTo>
                      <a:lnTo>
                        <a:pt x="2109" y="114694"/>
                      </a:lnTo>
                      <a:lnTo>
                        <a:pt x="1305" y="110179"/>
                      </a:lnTo>
                      <a:lnTo>
                        <a:pt x="1036" y="108666"/>
                      </a:lnTo>
                      <a:lnTo>
                        <a:pt x="768" y="107166"/>
                      </a:lnTo>
                      <a:lnTo>
                        <a:pt x="671" y="105616"/>
                      </a:lnTo>
                      <a:lnTo>
                        <a:pt x="427" y="102004"/>
                      </a:lnTo>
                      <a:lnTo>
                        <a:pt x="134" y="97794"/>
                      </a:lnTo>
                      <a:lnTo>
                        <a:pt x="0" y="95683"/>
                      </a:lnTo>
                      <a:lnTo>
                        <a:pt x="134" y="94047"/>
                      </a:lnTo>
                      <a:lnTo>
                        <a:pt x="841" y="85847"/>
                      </a:lnTo>
                      <a:lnTo>
                        <a:pt x="1024" y="83663"/>
                      </a:lnTo>
                      <a:lnTo>
                        <a:pt x="1987" y="81796"/>
                      </a:lnTo>
                      <a:lnTo>
                        <a:pt x="5949" y="74096"/>
                      </a:lnTo>
                      <a:lnTo>
                        <a:pt x="6803" y="72436"/>
                      </a:lnTo>
                      <a:lnTo>
                        <a:pt x="7729" y="71131"/>
                      </a:lnTo>
                      <a:lnTo>
                        <a:pt x="10728" y="66908"/>
                      </a:lnTo>
                      <a:lnTo>
                        <a:pt x="11813" y="65395"/>
                      </a:lnTo>
                      <a:lnTo>
                        <a:pt x="13508" y="64065"/>
                      </a:lnTo>
                      <a:lnTo>
                        <a:pt x="17994" y="60563"/>
                      </a:lnTo>
                      <a:lnTo>
                        <a:pt x="19164" y="59635"/>
                      </a:lnTo>
                      <a:lnTo>
                        <a:pt x="20944" y="58854"/>
                      </a:lnTo>
                      <a:lnTo>
                        <a:pt x="32074" y="53961"/>
                      </a:lnTo>
                      <a:lnTo>
                        <a:pt x="33403" y="53375"/>
                      </a:lnTo>
                      <a:lnTo>
                        <a:pt x="34293" y="52973"/>
                      </a:lnTo>
                      <a:lnTo>
                        <a:pt x="35659" y="52448"/>
                      </a:lnTo>
                      <a:lnTo>
                        <a:pt x="37036" y="51911"/>
                      </a:lnTo>
                      <a:lnTo>
                        <a:pt x="47996" y="47640"/>
                      </a:lnTo>
                      <a:lnTo>
                        <a:pt x="49824" y="46920"/>
                      </a:lnTo>
                      <a:lnTo>
                        <a:pt x="51202" y="46383"/>
                      </a:lnTo>
                      <a:lnTo>
                        <a:pt x="53092" y="45871"/>
                      </a:lnTo>
                      <a:lnTo>
                        <a:pt x="54993" y="45346"/>
                      </a:lnTo>
                      <a:lnTo>
                        <a:pt x="64966" y="42600"/>
                      </a:lnTo>
                      <a:lnTo>
                        <a:pt x="69001" y="41490"/>
                      </a:lnTo>
                      <a:lnTo>
                        <a:pt x="70452" y="41087"/>
                      </a:lnTo>
                      <a:lnTo>
                        <a:pt x="71878" y="40855"/>
                      </a:lnTo>
                      <a:lnTo>
                        <a:pt x="73804" y="40550"/>
                      </a:lnTo>
                      <a:lnTo>
                        <a:pt x="80070" y="39525"/>
                      </a:lnTo>
                      <a:lnTo>
                        <a:pt x="82423" y="39135"/>
                      </a:lnTo>
                      <a:lnTo>
                        <a:pt x="84812" y="39086"/>
                      </a:lnTo>
                      <a:lnTo>
                        <a:pt x="90554" y="38939"/>
                      </a:lnTo>
                      <a:lnTo>
                        <a:pt x="91956" y="38903"/>
                      </a:lnTo>
                      <a:lnTo>
                        <a:pt x="92907" y="38512"/>
                      </a:lnTo>
                      <a:lnTo>
                        <a:pt x="96065" y="37243"/>
                      </a:lnTo>
                      <a:lnTo>
                        <a:pt x="97393" y="36694"/>
                      </a:lnTo>
                      <a:lnTo>
                        <a:pt x="98308" y="34241"/>
                      </a:lnTo>
                      <a:lnTo>
                        <a:pt x="98722" y="33131"/>
                      </a:lnTo>
                      <a:lnTo>
                        <a:pt x="97771" y="31422"/>
                      </a:lnTo>
                      <a:lnTo>
                        <a:pt x="94126" y="24833"/>
                      </a:lnTo>
                      <a:lnTo>
                        <a:pt x="92590" y="22051"/>
                      </a:lnTo>
                      <a:lnTo>
                        <a:pt x="91773" y="19683"/>
                      </a:lnTo>
                      <a:lnTo>
                        <a:pt x="87897" y="8469"/>
                      </a:lnTo>
                      <a:lnTo>
                        <a:pt x="87202" y="6455"/>
                      </a:lnTo>
                      <a:lnTo>
                        <a:pt x="86678" y="4942"/>
                      </a:lnTo>
                      <a:lnTo>
                        <a:pt x="86446" y="4381"/>
                      </a:lnTo>
                      <a:lnTo>
                        <a:pt x="86178" y="3709"/>
                      </a:lnTo>
                      <a:lnTo>
                        <a:pt x="85654" y="2416"/>
                      </a:lnTo>
                      <a:lnTo>
                        <a:pt x="84703" y="0"/>
                      </a:lnTo>
                      <a:lnTo>
                        <a:pt x="91517" y="2257"/>
                      </a:lnTo>
                      <a:lnTo>
                        <a:pt x="93078" y="2782"/>
                      </a:lnTo>
                      <a:lnTo>
                        <a:pt x="95028" y="2819"/>
                      </a:lnTo>
                      <a:lnTo>
                        <a:pt x="101380" y="2965"/>
                      </a:lnTo>
                      <a:lnTo>
                        <a:pt x="108426" y="3124"/>
                      </a:lnTo>
                      <a:lnTo>
                        <a:pt x="110304" y="3173"/>
                      </a:lnTo>
                      <a:lnTo>
                        <a:pt x="111706" y="3197"/>
                      </a:lnTo>
                      <a:lnTo>
                        <a:pt x="112681" y="3295"/>
                      </a:lnTo>
                      <a:lnTo>
                        <a:pt x="117899" y="3819"/>
                      </a:lnTo>
                      <a:lnTo>
                        <a:pt x="119496" y="3978"/>
                      </a:lnTo>
                      <a:lnTo>
                        <a:pt x="120800" y="4405"/>
                      </a:lnTo>
                      <a:lnTo>
                        <a:pt x="122531" y="4954"/>
                      </a:lnTo>
                      <a:lnTo>
                        <a:pt x="123823" y="5369"/>
                      </a:lnTo>
                      <a:lnTo>
                        <a:pt x="125567" y="6248"/>
                      </a:lnTo>
                      <a:lnTo>
                        <a:pt x="128176" y="7566"/>
                      </a:lnTo>
                      <a:lnTo>
                        <a:pt x="130736" y="8859"/>
                      </a:lnTo>
                      <a:lnTo>
                        <a:pt x="132967" y="9982"/>
                      </a:lnTo>
                      <a:lnTo>
                        <a:pt x="135064" y="11044"/>
                      </a:lnTo>
                      <a:lnTo>
                        <a:pt x="137160" y="12118"/>
                      </a:lnTo>
                      <a:lnTo>
                        <a:pt x="139428" y="12850"/>
                      </a:lnTo>
                      <a:lnTo>
                        <a:pt x="142159" y="13740"/>
                      </a:lnTo>
                      <a:lnTo>
                        <a:pt x="143378" y="14131"/>
                      </a:lnTo>
                      <a:lnTo>
                        <a:pt x="144731" y="14729"/>
                      </a:lnTo>
                      <a:lnTo>
                        <a:pt x="150180" y="17096"/>
                      </a:lnTo>
                      <a:lnTo>
                        <a:pt x="151521" y="17682"/>
                      </a:lnTo>
                      <a:lnTo>
                        <a:pt x="152484" y="18560"/>
                      </a:lnTo>
                      <a:lnTo>
                        <a:pt x="154752" y="20647"/>
                      </a:lnTo>
                      <a:lnTo>
                        <a:pt x="156654" y="22941"/>
                      </a:lnTo>
                      <a:lnTo>
                        <a:pt x="157092" y="24662"/>
                      </a:lnTo>
                      <a:lnTo>
                        <a:pt x="158592" y="30702"/>
                      </a:lnTo>
                      <a:lnTo>
                        <a:pt x="158897" y="31923"/>
                      </a:lnTo>
                      <a:lnTo>
                        <a:pt x="159250" y="34497"/>
                      </a:lnTo>
                      <a:lnTo>
                        <a:pt x="159957" y="39623"/>
                      </a:lnTo>
                      <a:lnTo>
                        <a:pt x="160177" y="41233"/>
                      </a:lnTo>
                      <a:lnTo>
                        <a:pt x="160469" y="43369"/>
                      </a:lnTo>
                      <a:lnTo>
                        <a:pt x="160689" y="44638"/>
                      </a:lnTo>
                      <a:lnTo>
                        <a:pt x="161054" y="46749"/>
                      </a:lnTo>
                      <a:lnTo>
                        <a:pt x="161359" y="48531"/>
                      </a:lnTo>
                      <a:lnTo>
                        <a:pt x="161835" y="49849"/>
                      </a:lnTo>
                      <a:lnTo>
                        <a:pt x="162871" y="52765"/>
                      </a:lnTo>
                      <a:lnTo>
                        <a:pt x="163383" y="54181"/>
                      </a:lnTo>
                      <a:lnTo>
                        <a:pt x="164492" y="55670"/>
                      </a:lnTo>
                      <a:lnTo>
                        <a:pt x="165711" y="57317"/>
                      </a:lnTo>
                      <a:lnTo>
                        <a:pt x="168003" y="60428"/>
                      </a:lnTo>
                      <a:lnTo>
                        <a:pt x="168625" y="61283"/>
                      </a:lnTo>
                      <a:lnTo>
                        <a:pt x="169649" y="62381"/>
                      </a:lnTo>
                      <a:lnTo>
                        <a:pt x="173367" y="66420"/>
                      </a:lnTo>
                      <a:lnTo>
                        <a:pt x="178280" y="71741"/>
                      </a:lnTo>
                      <a:lnTo>
                        <a:pt x="179329" y="72875"/>
                      </a:lnTo>
                      <a:lnTo>
                        <a:pt x="180475" y="73925"/>
                      </a:lnTo>
                      <a:lnTo>
                        <a:pt x="181608" y="74962"/>
                      </a:lnTo>
                      <a:lnTo>
                        <a:pt x="184266" y="77403"/>
                      </a:lnTo>
                      <a:lnTo>
                        <a:pt x="185790" y="78782"/>
                      </a:lnTo>
                      <a:lnTo>
                        <a:pt x="187801" y="80344"/>
                      </a:lnTo>
                      <a:lnTo>
                        <a:pt x="190630" y="82528"/>
                      </a:lnTo>
                      <a:lnTo>
                        <a:pt x="193348" y="84627"/>
                      </a:lnTo>
                      <a:lnTo>
                        <a:pt x="194896" y="85822"/>
                      </a:lnTo>
                      <a:lnTo>
                        <a:pt x="196591" y="86726"/>
                      </a:lnTo>
                      <a:lnTo>
                        <a:pt x="200395" y="88739"/>
                      </a:lnTo>
                      <a:lnTo>
                        <a:pt x="205698" y="91558"/>
                      </a:lnTo>
                      <a:lnTo>
                        <a:pt x="206149" y="91790"/>
                      </a:lnTo>
                      <a:lnTo>
                        <a:pt x="210916" y="94279"/>
                      </a:lnTo>
                      <a:lnTo>
                        <a:pt x="216889" y="97391"/>
                      </a:lnTo>
                      <a:lnTo>
                        <a:pt x="220363" y="99197"/>
                      </a:lnTo>
                      <a:lnTo>
                        <a:pt x="221387" y="99722"/>
                      </a:lnTo>
                      <a:lnTo>
                        <a:pt x="222643" y="100295"/>
                      </a:lnTo>
                      <a:lnTo>
                        <a:pt x="227459" y="102492"/>
                      </a:lnTo>
                      <a:lnTo>
                        <a:pt x="234822" y="105835"/>
                      </a:lnTo>
                      <a:lnTo>
                        <a:pt x="235249" y="106030"/>
                      </a:lnTo>
                      <a:lnTo>
                        <a:pt x="237126" y="106885"/>
                      </a:lnTo>
                      <a:lnTo>
                        <a:pt x="239759" y="108178"/>
                      </a:lnTo>
                      <a:lnTo>
                        <a:pt x="250304" y="113352"/>
                      </a:lnTo>
                      <a:lnTo>
                        <a:pt x="251633" y="114011"/>
                      </a:lnTo>
                      <a:lnTo>
                        <a:pt x="252499" y="114426"/>
                      </a:lnTo>
                      <a:lnTo>
                        <a:pt x="254742" y="115427"/>
                      </a:lnTo>
                      <a:lnTo>
                        <a:pt x="260557" y="118014"/>
                      </a:lnTo>
                      <a:lnTo>
                        <a:pt x="262349" y="118819"/>
                      </a:lnTo>
                      <a:lnTo>
                        <a:pt x="262800" y="119014"/>
                      </a:lnTo>
                      <a:lnTo>
                        <a:pt x="266396" y="120662"/>
                      </a:lnTo>
                      <a:lnTo>
                        <a:pt x="272199" y="123322"/>
                      </a:lnTo>
                      <a:lnTo>
                        <a:pt x="282269" y="127947"/>
                      </a:lnTo>
                      <a:lnTo>
                        <a:pt x="284951" y="129131"/>
                      </a:lnTo>
                      <a:lnTo>
                        <a:pt x="288974" y="130924"/>
                      </a:lnTo>
                      <a:lnTo>
                        <a:pt x="293265" y="132816"/>
                      </a:lnTo>
                      <a:lnTo>
                        <a:pt x="306504" y="138124"/>
                      </a:lnTo>
                      <a:lnTo>
                        <a:pt x="308553" y="139027"/>
                      </a:lnTo>
                      <a:lnTo>
                        <a:pt x="309272" y="139881"/>
                      </a:lnTo>
                      <a:lnTo>
                        <a:pt x="310857" y="141797"/>
                      </a:lnTo>
                      <a:lnTo>
                        <a:pt x="311539" y="142615"/>
                      </a:lnTo>
                    </a:path>
                  </a:pathLst>
                </a:custGeom>
                <a:solidFill>
                  <a:srgbClr val="D9F0D3"/>
                </a:solidFill>
                <a:ln w="12177" cap="flat">
                  <a:solidFill>
                    <a:srgbClr val="000000"/>
                  </a:solidFill>
                  <a:prstDash val="solid"/>
                  <a:round/>
                </a:ln>
              </p:spPr>
              <p:txBody>
                <a:bodyPr rtlCol="0" anchor="ctr"/>
                <a:lstStyle/>
                <a:p>
                  <a:endParaRPr lang="LID4096"/>
                </a:p>
              </p:txBody>
            </p:sp>
            <p:sp>
              <p:nvSpPr>
                <p:cNvPr id="60" name="Freeform: Shape 59">
                  <a:extLst>
                    <a:ext uri="{FF2B5EF4-FFF2-40B4-BE49-F238E27FC236}">
                      <a16:creationId xmlns:a16="http://schemas.microsoft.com/office/drawing/2014/main" id="{634105CA-47F6-A4C0-ED2C-2801BD0AC970}"/>
                    </a:ext>
                  </a:extLst>
                </p:cNvPr>
                <p:cNvSpPr/>
                <p:nvPr/>
              </p:nvSpPr>
              <p:spPr>
                <a:xfrm>
                  <a:off x="7680913" y="4196058"/>
                  <a:ext cx="65184" cy="75328"/>
                </a:xfrm>
                <a:custGeom>
                  <a:avLst/>
                  <a:gdLst>
                    <a:gd name="connsiteX0" fmla="*/ 34293 w 65184"/>
                    <a:gd name="connsiteY0" fmla="*/ 3893 h 75328"/>
                    <a:gd name="connsiteX1" fmla="*/ 36219 w 65184"/>
                    <a:gd name="connsiteY1" fmla="*/ 4014 h 75328"/>
                    <a:gd name="connsiteX2" fmla="*/ 40023 w 65184"/>
                    <a:gd name="connsiteY2" fmla="*/ 4003 h 75328"/>
                    <a:gd name="connsiteX3" fmla="*/ 40498 w 65184"/>
                    <a:gd name="connsiteY3" fmla="*/ 4003 h 75328"/>
                    <a:gd name="connsiteX4" fmla="*/ 41912 w 65184"/>
                    <a:gd name="connsiteY4" fmla="*/ 4003 h 75328"/>
                    <a:gd name="connsiteX5" fmla="*/ 43083 w 65184"/>
                    <a:gd name="connsiteY5" fmla="*/ 4198 h 75328"/>
                    <a:gd name="connsiteX6" fmla="*/ 46228 w 65184"/>
                    <a:gd name="connsiteY6" fmla="*/ 4722 h 75328"/>
                    <a:gd name="connsiteX7" fmla="*/ 47496 w 65184"/>
                    <a:gd name="connsiteY7" fmla="*/ 4930 h 75328"/>
                    <a:gd name="connsiteX8" fmla="*/ 48422 w 65184"/>
                    <a:gd name="connsiteY8" fmla="*/ 5259 h 75328"/>
                    <a:gd name="connsiteX9" fmla="*/ 51202 w 65184"/>
                    <a:gd name="connsiteY9" fmla="*/ 6235 h 75328"/>
                    <a:gd name="connsiteX10" fmla="*/ 52153 w 65184"/>
                    <a:gd name="connsiteY10" fmla="*/ 6565 h 75328"/>
                    <a:gd name="connsiteX11" fmla="*/ 53713 w 65184"/>
                    <a:gd name="connsiteY11" fmla="*/ 7114 h 75328"/>
                    <a:gd name="connsiteX12" fmla="*/ 55383 w 65184"/>
                    <a:gd name="connsiteY12" fmla="*/ 8310 h 75328"/>
                    <a:gd name="connsiteX13" fmla="*/ 55908 w 65184"/>
                    <a:gd name="connsiteY13" fmla="*/ 8676 h 75328"/>
                    <a:gd name="connsiteX14" fmla="*/ 56615 w 65184"/>
                    <a:gd name="connsiteY14" fmla="*/ 9176 h 75328"/>
                    <a:gd name="connsiteX15" fmla="*/ 54359 w 65184"/>
                    <a:gd name="connsiteY15" fmla="*/ 14570 h 75328"/>
                    <a:gd name="connsiteX16" fmla="*/ 53725 w 65184"/>
                    <a:gd name="connsiteY16" fmla="*/ 16107 h 75328"/>
                    <a:gd name="connsiteX17" fmla="*/ 52372 w 65184"/>
                    <a:gd name="connsiteY17" fmla="*/ 17962 h 75328"/>
                    <a:gd name="connsiteX18" fmla="*/ 51470 w 65184"/>
                    <a:gd name="connsiteY18" fmla="*/ 19183 h 75328"/>
                    <a:gd name="connsiteX19" fmla="*/ 51007 w 65184"/>
                    <a:gd name="connsiteY19" fmla="*/ 19939 h 75328"/>
                    <a:gd name="connsiteX20" fmla="*/ 49910 w 65184"/>
                    <a:gd name="connsiteY20" fmla="*/ 21696 h 75328"/>
                    <a:gd name="connsiteX21" fmla="*/ 49264 w 65184"/>
                    <a:gd name="connsiteY21" fmla="*/ 22734 h 75328"/>
                    <a:gd name="connsiteX22" fmla="*/ 48825 w 65184"/>
                    <a:gd name="connsiteY22" fmla="*/ 24101 h 75328"/>
                    <a:gd name="connsiteX23" fmla="*/ 48642 w 65184"/>
                    <a:gd name="connsiteY23" fmla="*/ 24686 h 75328"/>
                    <a:gd name="connsiteX24" fmla="*/ 48130 w 65184"/>
                    <a:gd name="connsiteY24" fmla="*/ 26260 h 75328"/>
                    <a:gd name="connsiteX25" fmla="*/ 48837 w 65184"/>
                    <a:gd name="connsiteY25" fmla="*/ 28091 h 75328"/>
                    <a:gd name="connsiteX26" fmla="*/ 49129 w 65184"/>
                    <a:gd name="connsiteY26" fmla="*/ 28896 h 75328"/>
                    <a:gd name="connsiteX27" fmla="*/ 50751 w 65184"/>
                    <a:gd name="connsiteY27" fmla="*/ 30739 h 75328"/>
                    <a:gd name="connsiteX28" fmla="*/ 53091 w 65184"/>
                    <a:gd name="connsiteY28" fmla="*/ 32289 h 75328"/>
                    <a:gd name="connsiteX29" fmla="*/ 54274 w 65184"/>
                    <a:gd name="connsiteY29" fmla="*/ 32899 h 75328"/>
                    <a:gd name="connsiteX30" fmla="*/ 55505 w 65184"/>
                    <a:gd name="connsiteY30" fmla="*/ 33521 h 75328"/>
                    <a:gd name="connsiteX31" fmla="*/ 56444 w 65184"/>
                    <a:gd name="connsiteY31" fmla="*/ 34192 h 75328"/>
                    <a:gd name="connsiteX32" fmla="*/ 57675 w 65184"/>
                    <a:gd name="connsiteY32" fmla="*/ 35083 h 75328"/>
                    <a:gd name="connsiteX33" fmla="*/ 60101 w 65184"/>
                    <a:gd name="connsiteY33" fmla="*/ 36486 h 75328"/>
                    <a:gd name="connsiteX34" fmla="*/ 61613 w 65184"/>
                    <a:gd name="connsiteY34" fmla="*/ 37438 h 75328"/>
                    <a:gd name="connsiteX35" fmla="*/ 62308 w 65184"/>
                    <a:gd name="connsiteY35" fmla="*/ 37878 h 75328"/>
                    <a:gd name="connsiteX36" fmla="*/ 63027 w 65184"/>
                    <a:gd name="connsiteY36" fmla="*/ 38646 h 75328"/>
                    <a:gd name="connsiteX37" fmla="*/ 63429 w 65184"/>
                    <a:gd name="connsiteY37" fmla="*/ 39086 h 75328"/>
                    <a:gd name="connsiteX38" fmla="*/ 64697 w 65184"/>
                    <a:gd name="connsiteY38" fmla="*/ 40464 h 75328"/>
                    <a:gd name="connsiteX39" fmla="*/ 65185 w 65184"/>
                    <a:gd name="connsiteY39" fmla="*/ 44162 h 75328"/>
                    <a:gd name="connsiteX40" fmla="*/ 64441 w 65184"/>
                    <a:gd name="connsiteY40" fmla="*/ 45577 h 75328"/>
                    <a:gd name="connsiteX41" fmla="*/ 63100 w 65184"/>
                    <a:gd name="connsiteY41" fmla="*/ 48152 h 75328"/>
                    <a:gd name="connsiteX42" fmla="*/ 62710 w 65184"/>
                    <a:gd name="connsiteY42" fmla="*/ 48823 h 75328"/>
                    <a:gd name="connsiteX43" fmla="*/ 61040 w 65184"/>
                    <a:gd name="connsiteY43" fmla="*/ 51081 h 75328"/>
                    <a:gd name="connsiteX44" fmla="*/ 60162 w 65184"/>
                    <a:gd name="connsiteY44" fmla="*/ 52277 h 75328"/>
                    <a:gd name="connsiteX45" fmla="*/ 59528 w 65184"/>
                    <a:gd name="connsiteY45" fmla="*/ 53204 h 75328"/>
                    <a:gd name="connsiteX46" fmla="*/ 58370 w 65184"/>
                    <a:gd name="connsiteY46" fmla="*/ 54888 h 75328"/>
                    <a:gd name="connsiteX47" fmla="*/ 57407 w 65184"/>
                    <a:gd name="connsiteY47" fmla="*/ 56280 h 75328"/>
                    <a:gd name="connsiteX48" fmla="*/ 56298 w 65184"/>
                    <a:gd name="connsiteY48" fmla="*/ 57317 h 75328"/>
                    <a:gd name="connsiteX49" fmla="*/ 54189 w 65184"/>
                    <a:gd name="connsiteY49" fmla="*/ 59293 h 75328"/>
                    <a:gd name="connsiteX50" fmla="*/ 53469 w 65184"/>
                    <a:gd name="connsiteY50" fmla="*/ 59965 h 75328"/>
                    <a:gd name="connsiteX51" fmla="*/ 52348 w 65184"/>
                    <a:gd name="connsiteY51" fmla="*/ 60636 h 75328"/>
                    <a:gd name="connsiteX52" fmla="*/ 49642 w 65184"/>
                    <a:gd name="connsiteY52" fmla="*/ 62271 h 75328"/>
                    <a:gd name="connsiteX53" fmla="*/ 47118 w 65184"/>
                    <a:gd name="connsiteY53" fmla="*/ 63467 h 75328"/>
                    <a:gd name="connsiteX54" fmla="*/ 46569 w 65184"/>
                    <a:gd name="connsiteY54" fmla="*/ 63735 h 75328"/>
                    <a:gd name="connsiteX55" fmla="*/ 46106 w 65184"/>
                    <a:gd name="connsiteY55" fmla="*/ 63723 h 75328"/>
                    <a:gd name="connsiteX56" fmla="*/ 41864 w 65184"/>
                    <a:gd name="connsiteY56" fmla="*/ 63662 h 75328"/>
                    <a:gd name="connsiteX57" fmla="*/ 43424 w 65184"/>
                    <a:gd name="connsiteY57" fmla="*/ 60685 h 75328"/>
                    <a:gd name="connsiteX58" fmla="*/ 43717 w 65184"/>
                    <a:gd name="connsiteY58" fmla="*/ 60062 h 75328"/>
                    <a:gd name="connsiteX59" fmla="*/ 44302 w 65184"/>
                    <a:gd name="connsiteY59" fmla="*/ 58171 h 75328"/>
                    <a:gd name="connsiteX60" fmla="*/ 44668 w 65184"/>
                    <a:gd name="connsiteY60" fmla="*/ 56975 h 75328"/>
                    <a:gd name="connsiteX61" fmla="*/ 44412 w 65184"/>
                    <a:gd name="connsiteY61" fmla="*/ 55730 h 75328"/>
                    <a:gd name="connsiteX62" fmla="*/ 44021 w 65184"/>
                    <a:gd name="connsiteY62" fmla="*/ 53863 h 75328"/>
                    <a:gd name="connsiteX63" fmla="*/ 43802 w 65184"/>
                    <a:gd name="connsiteY63" fmla="*/ 52826 h 75328"/>
                    <a:gd name="connsiteX64" fmla="*/ 42961 w 65184"/>
                    <a:gd name="connsiteY64" fmla="*/ 51569 h 75328"/>
                    <a:gd name="connsiteX65" fmla="*/ 42681 w 65184"/>
                    <a:gd name="connsiteY65" fmla="*/ 51142 h 75328"/>
                    <a:gd name="connsiteX66" fmla="*/ 42107 w 65184"/>
                    <a:gd name="connsiteY66" fmla="*/ 50288 h 75328"/>
                    <a:gd name="connsiteX67" fmla="*/ 41608 w 65184"/>
                    <a:gd name="connsiteY67" fmla="*/ 49812 h 75328"/>
                    <a:gd name="connsiteX68" fmla="*/ 39511 w 65184"/>
                    <a:gd name="connsiteY68" fmla="*/ 47860 h 75328"/>
                    <a:gd name="connsiteX69" fmla="*/ 36804 w 65184"/>
                    <a:gd name="connsiteY69" fmla="*/ 45748 h 75328"/>
                    <a:gd name="connsiteX70" fmla="*/ 36122 w 65184"/>
                    <a:gd name="connsiteY70" fmla="*/ 45224 h 75328"/>
                    <a:gd name="connsiteX71" fmla="*/ 35268 w 65184"/>
                    <a:gd name="connsiteY71" fmla="*/ 44711 h 75328"/>
                    <a:gd name="connsiteX72" fmla="*/ 34318 w 65184"/>
                    <a:gd name="connsiteY72" fmla="*/ 44138 h 75328"/>
                    <a:gd name="connsiteX73" fmla="*/ 33403 w 65184"/>
                    <a:gd name="connsiteY73" fmla="*/ 43491 h 75328"/>
                    <a:gd name="connsiteX74" fmla="*/ 32452 w 65184"/>
                    <a:gd name="connsiteY74" fmla="*/ 45077 h 75328"/>
                    <a:gd name="connsiteX75" fmla="*/ 31794 w 65184"/>
                    <a:gd name="connsiteY75" fmla="*/ 46188 h 75328"/>
                    <a:gd name="connsiteX76" fmla="*/ 31209 w 65184"/>
                    <a:gd name="connsiteY76" fmla="*/ 46834 h 75328"/>
                    <a:gd name="connsiteX77" fmla="*/ 30819 w 65184"/>
                    <a:gd name="connsiteY77" fmla="*/ 47274 h 75328"/>
                    <a:gd name="connsiteX78" fmla="*/ 30039 w 65184"/>
                    <a:gd name="connsiteY78" fmla="*/ 48140 h 75328"/>
                    <a:gd name="connsiteX79" fmla="*/ 28100 w 65184"/>
                    <a:gd name="connsiteY79" fmla="*/ 50312 h 75328"/>
                    <a:gd name="connsiteX80" fmla="*/ 27710 w 65184"/>
                    <a:gd name="connsiteY80" fmla="*/ 50739 h 75328"/>
                    <a:gd name="connsiteX81" fmla="*/ 27283 w 65184"/>
                    <a:gd name="connsiteY81" fmla="*/ 51154 h 75328"/>
                    <a:gd name="connsiteX82" fmla="*/ 25382 w 65184"/>
                    <a:gd name="connsiteY82" fmla="*/ 53021 h 75328"/>
                    <a:gd name="connsiteX83" fmla="*/ 24601 w 65184"/>
                    <a:gd name="connsiteY83" fmla="*/ 53888 h 75328"/>
                    <a:gd name="connsiteX84" fmla="*/ 23687 w 65184"/>
                    <a:gd name="connsiteY84" fmla="*/ 54913 h 75328"/>
                    <a:gd name="connsiteX85" fmla="*/ 23236 w 65184"/>
                    <a:gd name="connsiteY85" fmla="*/ 55413 h 75328"/>
                    <a:gd name="connsiteX86" fmla="*/ 22163 w 65184"/>
                    <a:gd name="connsiteY86" fmla="*/ 56609 h 75328"/>
                    <a:gd name="connsiteX87" fmla="*/ 21188 w 65184"/>
                    <a:gd name="connsiteY87" fmla="*/ 58073 h 75328"/>
                    <a:gd name="connsiteX88" fmla="*/ 18786 w 65184"/>
                    <a:gd name="connsiteY88" fmla="*/ 61649 h 75328"/>
                    <a:gd name="connsiteX89" fmla="*/ 17799 w 65184"/>
                    <a:gd name="connsiteY89" fmla="*/ 63125 h 75328"/>
                    <a:gd name="connsiteX90" fmla="*/ 16689 w 65184"/>
                    <a:gd name="connsiteY90" fmla="*/ 66054 h 75328"/>
                    <a:gd name="connsiteX91" fmla="*/ 15458 w 65184"/>
                    <a:gd name="connsiteY91" fmla="*/ 69312 h 75328"/>
                    <a:gd name="connsiteX92" fmla="*/ 14678 w 65184"/>
                    <a:gd name="connsiteY92" fmla="*/ 70484 h 75328"/>
                    <a:gd name="connsiteX93" fmla="*/ 13471 w 65184"/>
                    <a:gd name="connsiteY93" fmla="*/ 72278 h 75328"/>
                    <a:gd name="connsiteX94" fmla="*/ 12837 w 65184"/>
                    <a:gd name="connsiteY94" fmla="*/ 73229 h 75328"/>
                    <a:gd name="connsiteX95" fmla="*/ 11423 w 65184"/>
                    <a:gd name="connsiteY95" fmla="*/ 74804 h 75328"/>
                    <a:gd name="connsiteX96" fmla="*/ 10947 w 65184"/>
                    <a:gd name="connsiteY96" fmla="*/ 75328 h 75328"/>
                    <a:gd name="connsiteX97" fmla="*/ 8948 w 65184"/>
                    <a:gd name="connsiteY97" fmla="*/ 70069 h 75328"/>
                    <a:gd name="connsiteX98" fmla="*/ 8009 w 65184"/>
                    <a:gd name="connsiteY98" fmla="*/ 67604 h 75328"/>
                    <a:gd name="connsiteX99" fmla="*/ 7449 w 65184"/>
                    <a:gd name="connsiteY99" fmla="*/ 66115 h 75328"/>
                    <a:gd name="connsiteX100" fmla="*/ 6985 w 65184"/>
                    <a:gd name="connsiteY100" fmla="*/ 64907 h 75328"/>
                    <a:gd name="connsiteX101" fmla="*/ 6437 w 65184"/>
                    <a:gd name="connsiteY101" fmla="*/ 63735 h 75328"/>
                    <a:gd name="connsiteX102" fmla="*/ 5876 w 65184"/>
                    <a:gd name="connsiteY102" fmla="*/ 62564 h 75328"/>
                    <a:gd name="connsiteX103" fmla="*/ 4023 w 65184"/>
                    <a:gd name="connsiteY103" fmla="*/ 58659 h 75328"/>
                    <a:gd name="connsiteX104" fmla="*/ 2194 w 65184"/>
                    <a:gd name="connsiteY104" fmla="*/ 54803 h 75328"/>
                    <a:gd name="connsiteX105" fmla="*/ 1463 w 65184"/>
                    <a:gd name="connsiteY105" fmla="*/ 53253 h 75328"/>
                    <a:gd name="connsiteX106" fmla="*/ 1170 w 65184"/>
                    <a:gd name="connsiteY106" fmla="*/ 51520 h 75328"/>
                    <a:gd name="connsiteX107" fmla="*/ 866 w 65184"/>
                    <a:gd name="connsiteY107" fmla="*/ 49385 h 75328"/>
                    <a:gd name="connsiteX108" fmla="*/ 195 w 65184"/>
                    <a:gd name="connsiteY108" fmla="*/ 45944 h 75328"/>
                    <a:gd name="connsiteX109" fmla="*/ 0 w 65184"/>
                    <a:gd name="connsiteY109" fmla="*/ 44760 h 75328"/>
                    <a:gd name="connsiteX110" fmla="*/ 37 w 65184"/>
                    <a:gd name="connsiteY110" fmla="*/ 43588 h 75328"/>
                    <a:gd name="connsiteX111" fmla="*/ 73 w 65184"/>
                    <a:gd name="connsiteY111" fmla="*/ 42795 h 75328"/>
                    <a:gd name="connsiteX112" fmla="*/ 110 w 65184"/>
                    <a:gd name="connsiteY112" fmla="*/ 41612 h 75328"/>
                    <a:gd name="connsiteX113" fmla="*/ 183 w 65184"/>
                    <a:gd name="connsiteY113" fmla="*/ 39683 h 75328"/>
                    <a:gd name="connsiteX114" fmla="*/ 232 w 65184"/>
                    <a:gd name="connsiteY114" fmla="*/ 38146 h 75328"/>
                    <a:gd name="connsiteX115" fmla="*/ 366 w 65184"/>
                    <a:gd name="connsiteY115" fmla="*/ 36950 h 75328"/>
                    <a:gd name="connsiteX116" fmla="*/ 500 w 65184"/>
                    <a:gd name="connsiteY116" fmla="*/ 35767 h 75328"/>
                    <a:gd name="connsiteX117" fmla="*/ 1268 w 65184"/>
                    <a:gd name="connsiteY117" fmla="*/ 29018 h 75328"/>
                    <a:gd name="connsiteX118" fmla="*/ 4084 w 65184"/>
                    <a:gd name="connsiteY118" fmla="*/ 25638 h 75328"/>
                    <a:gd name="connsiteX119" fmla="*/ 7351 w 65184"/>
                    <a:gd name="connsiteY119" fmla="*/ 21745 h 75328"/>
                    <a:gd name="connsiteX120" fmla="*/ 7997 w 65184"/>
                    <a:gd name="connsiteY120" fmla="*/ 20964 h 75328"/>
                    <a:gd name="connsiteX121" fmla="*/ 8595 w 65184"/>
                    <a:gd name="connsiteY121" fmla="*/ 20122 h 75328"/>
                    <a:gd name="connsiteX122" fmla="*/ 13069 w 65184"/>
                    <a:gd name="connsiteY122" fmla="*/ 13838 h 75328"/>
                    <a:gd name="connsiteX123" fmla="*/ 14263 w 65184"/>
                    <a:gd name="connsiteY123" fmla="*/ 12154 h 75328"/>
                    <a:gd name="connsiteX124" fmla="*/ 14629 w 65184"/>
                    <a:gd name="connsiteY124" fmla="*/ 10555 h 75328"/>
                    <a:gd name="connsiteX125" fmla="*/ 15946 w 65184"/>
                    <a:gd name="connsiteY125" fmla="*/ 4661 h 75328"/>
                    <a:gd name="connsiteX126" fmla="*/ 16397 w 65184"/>
                    <a:gd name="connsiteY126" fmla="*/ 2599 h 75328"/>
                    <a:gd name="connsiteX127" fmla="*/ 16141 w 65184"/>
                    <a:gd name="connsiteY127" fmla="*/ 695 h 75328"/>
                    <a:gd name="connsiteX128" fmla="*/ 16043 w 65184"/>
                    <a:gd name="connsiteY128" fmla="*/ 0 h 75328"/>
                    <a:gd name="connsiteX129" fmla="*/ 20932 w 65184"/>
                    <a:gd name="connsiteY129" fmla="*/ 1147 h 75328"/>
                    <a:gd name="connsiteX130" fmla="*/ 31965 w 65184"/>
                    <a:gd name="connsiteY130" fmla="*/ 3746 h 75328"/>
                    <a:gd name="connsiteX131" fmla="*/ 34293 w 65184"/>
                    <a:gd name="connsiteY131" fmla="*/ 3893 h 7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5184" h="75328">
                      <a:moveTo>
                        <a:pt x="34293" y="3893"/>
                      </a:moveTo>
                      <a:lnTo>
                        <a:pt x="36219" y="4014"/>
                      </a:lnTo>
                      <a:lnTo>
                        <a:pt x="40023" y="4003"/>
                      </a:lnTo>
                      <a:lnTo>
                        <a:pt x="40498" y="4003"/>
                      </a:lnTo>
                      <a:lnTo>
                        <a:pt x="41912" y="4003"/>
                      </a:lnTo>
                      <a:lnTo>
                        <a:pt x="43083" y="4198"/>
                      </a:lnTo>
                      <a:lnTo>
                        <a:pt x="46228" y="4722"/>
                      </a:lnTo>
                      <a:lnTo>
                        <a:pt x="47496" y="4930"/>
                      </a:lnTo>
                      <a:lnTo>
                        <a:pt x="48422" y="5259"/>
                      </a:lnTo>
                      <a:lnTo>
                        <a:pt x="51202" y="6235"/>
                      </a:lnTo>
                      <a:lnTo>
                        <a:pt x="52153" y="6565"/>
                      </a:lnTo>
                      <a:lnTo>
                        <a:pt x="53713" y="7114"/>
                      </a:lnTo>
                      <a:lnTo>
                        <a:pt x="55383" y="8310"/>
                      </a:lnTo>
                      <a:lnTo>
                        <a:pt x="55908" y="8676"/>
                      </a:lnTo>
                      <a:lnTo>
                        <a:pt x="56615" y="9176"/>
                      </a:lnTo>
                      <a:lnTo>
                        <a:pt x="54359" y="14570"/>
                      </a:lnTo>
                      <a:lnTo>
                        <a:pt x="53725" y="16107"/>
                      </a:lnTo>
                      <a:lnTo>
                        <a:pt x="52372" y="17962"/>
                      </a:lnTo>
                      <a:lnTo>
                        <a:pt x="51470" y="19183"/>
                      </a:lnTo>
                      <a:lnTo>
                        <a:pt x="51007" y="19939"/>
                      </a:lnTo>
                      <a:lnTo>
                        <a:pt x="49910" y="21696"/>
                      </a:lnTo>
                      <a:lnTo>
                        <a:pt x="49264" y="22734"/>
                      </a:lnTo>
                      <a:lnTo>
                        <a:pt x="48825" y="24101"/>
                      </a:lnTo>
                      <a:lnTo>
                        <a:pt x="48642" y="24686"/>
                      </a:lnTo>
                      <a:lnTo>
                        <a:pt x="48130" y="26260"/>
                      </a:lnTo>
                      <a:lnTo>
                        <a:pt x="48837" y="28091"/>
                      </a:lnTo>
                      <a:lnTo>
                        <a:pt x="49129" y="28896"/>
                      </a:lnTo>
                      <a:lnTo>
                        <a:pt x="50751" y="30739"/>
                      </a:lnTo>
                      <a:lnTo>
                        <a:pt x="53091" y="32289"/>
                      </a:lnTo>
                      <a:lnTo>
                        <a:pt x="54274" y="32899"/>
                      </a:lnTo>
                      <a:lnTo>
                        <a:pt x="55505" y="33521"/>
                      </a:lnTo>
                      <a:lnTo>
                        <a:pt x="56444" y="34192"/>
                      </a:lnTo>
                      <a:lnTo>
                        <a:pt x="57675" y="35083"/>
                      </a:lnTo>
                      <a:lnTo>
                        <a:pt x="60101" y="36486"/>
                      </a:lnTo>
                      <a:lnTo>
                        <a:pt x="61613" y="37438"/>
                      </a:lnTo>
                      <a:lnTo>
                        <a:pt x="62308" y="37878"/>
                      </a:lnTo>
                      <a:lnTo>
                        <a:pt x="63027" y="38646"/>
                      </a:lnTo>
                      <a:lnTo>
                        <a:pt x="63429" y="39086"/>
                      </a:lnTo>
                      <a:lnTo>
                        <a:pt x="64697" y="40464"/>
                      </a:lnTo>
                      <a:lnTo>
                        <a:pt x="65185" y="44162"/>
                      </a:lnTo>
                      <a:lnTo>
                        <a:pt x="64441" y="45577"/>
                      </a:lnTo>
                      <a:lnTo>
                        <a:pt x="63100" y="48152"/>
                      </a:lnTo>
                      <a:lnTo>
                        <a:pt x="62710" y="48823"/>
                      </a:lnTo>
                      <a:lnTo>
                        <a:pt x="61040" y="51081"/>
                      </a:lnTo>
                      <a:lnTo>
                        <a:pt x="60162" y="52277"/>
                      </a:lnTo>
                      <a:lnTo>
                        <a:pt x="59528" y="53204"/>
                      </a:lnTo>
                      <a:lnTo>
                        <a:pt x="58370" y="54888"/>
                      </a:lnTo>
                      <a:lnTo>
                        <a:pt x="57407" y="56280"/>
                      </a:lnTo>
                      <a:lnTo>
                        <a:pt x="56298" y="57317"/>
                      </a:lnTo>
                      <a:lnTo>
                        <a:pt x="54189" y="59293"/>
                      </a:lnTo>
                      <a:lnTo>
                        <a:pt x="53469" y="59965"/>
                      </a:lnTo>
                      <a:lnTo>
                        <a:pt x="52348" y="60636"/>
                      </a:lnTo>
                      <a:lnTo>
                        <a:pt x="49642" y="62271"/>
                      </a:lnTo>
                      <a:lnTo>
                        <a:pt x="47118" y="63467"/>
                      </a:lnTo>
                      <a:lnTo>
                        <a:pt x="46569" y="63735"/>
                      </a:lnTo>
                      <a:lnTo>
                        <a:pt x="46106" y="63723"/>
                      </a:lnTo>
                      <a:lnTo>
                        <a:pt x="41864" y="63662"/>
                      </a:lnTo>
                      <a:lnTo>
                        <a:pt x="43424" y="60685"/>
                      </a:lnTo>
                      <a:lnTo>
                        <a:pt x="43717" y="60062"/>
                      </a:lnTo>
                      <a:lnTo>
                        <a:pt x="44302" y="58171"/>
                      </a:lnTo>
                      <a:lnTo>
                        <a:pt x="44668" y="56975"/>
                      </a:lnTo>
                      <a:lnTo>
                        <a:pt x="44412" y="55730"/>
                      </a:lnTo>
                      <a:lnTo>
                        <a:pt x="44021" y="53863"/>
                      </a:lnTo>
                      <a:lnTo>
                        <a:pt x="43802" y="52826"/>
                      </a:lnTo>
                      <a:lnTo>
                        <a:pt x="42961" y="51569"/>
                      </a:lnTo>
                      <a:lnTo>
                        <a:pt x="42681" y="51142"/>
                      </a:lnTo>
                      <a:lnTo>
                        <a:pt x="42107" y="50288"/>
                      </a:lnTo>
                      <a:lnTo>
                        <a:pt x="41608" y="49812"/>
                      </a:lnTo>
                      <a:lnTo>
                        <a:pt x="39511" y="47860"/>
                      </a:lnTo>
                      <a:lnTo>
                        <a:pt x="36804" y="45748"/>
                      </a:lnTo>
                      <a:lnTo>
                        <a:pt x="36122" y="45224"/>
                      </a:lnTo>
                      <a:lnTo>
                        <a:pt x="35268" y="44711"/>
                      </a:lnTo>
                      <a:lnTo>
                        <a:pt x="34318" y="44138"/>
                      </a:lnTo>
                      <a:lnTo>
                        <a:pt x="33403" y="43491"/>
                      </a:lnTo>
                      <a:lnTo>
                        <a:pt x="32452" y="45077"/>
                      </a:lnTo>
                      <a:lnTo>
                        <a:pt x="31794" y="46188"/>
                      </a:lnTo>
                      <a:lnTo>
                        <a:pt x="31209" y="46834"/>
                      </a:lnTo>
                      <a:lnTo>
                        <a:pt x="30819" y="47274"/>
                      </a:lnTo>
                      <a:lnTo>
                        <a:pt x="30039" y="48140"/>
                      </a:lnTo>
                      <a:lnTo>
                        <a:pt x="28100" y="50312"/>
                      </a:lnTo>
                      <a:lnTo>
                        <a:pt x="27710" y="50739"/>
                      </a:lnTo>
                      <a:lnTo>
                        <a:pt x="27283" y="51154"/>
                      </a:lnTo>
                      <a:lnTo>
                        <a:pt x="25382" y="53021"/>
                      </a:lnTo>
                      <a:lnTo>
                        <a:pt x="24601" y="53888"/>
                      </a:lnTo>
                      <a:lnTo>
                        <a:pt x="23687" y="54913"/>
                      </a:lnTo>
                      <a:lnTo>
                        <a:pt x="23236" y="55413"/>
                      </a:lnTo>
                      <a:lnTo>
                        <a:pt x="22163" y="56609"/>
                      </a:lnTo>
                      <a:lnTo>
                        <a:pt x="21188" y="58073"/>
                      </a:lnTo>
                      <a:lnTo>
                        <a:pt x="18786" y="61649"/>
                      </a:lnTo>
                      <a:lnTo>
                        <a:pt x="17799" y="63125"/>
                      </a:lnTo>
                      <a:lnTo>
                        <a:pt x="16689" y="66054"/>
                      </a:lnTo>
                      <a:lnTo>
                        <a:pt x="15458" y="69312"/>
                      </a:lnTo>
                      <a:lnTo>
                        <a:pt x="14678" y="70484"/>
                      </a:lnTo>
                      <a:lnTo>
                        <a:pt x="13471" y="72278"/>
                      </a:lnTo>
                      <a:lnTo>
                        <a:pt x="12837" y="73229"/>
                      </a:lnTo>
                      <a:lnTo>
                        <a:pt x="11423" y="74804"/>
                      </a:lnTo>
                      <a:lnTo>
                        <a:pt x="10947" y="75328"/>
                      </a:lnTo>
                      <a:lnTo>
                        <a:pt x="8948" y="70069"/>
                      </a:lnTo>
                      <a:lnTo>
                        <a:pt x="8009" y="67604"/>
                      </a:lnTo>
                      <a:lnTo>
                        <a:pt x="7449" y="66115"/>
                      </a:lnTo>
                      <a:lnTo>
                        <a:pt x="6985" y="64907"/>
                      </a:lnTo>
                      <a:lnTo>
                        <a:pt x="6437" y="63735"/>
                      </a:lnTo>
                      <a:lnTo>
                        <a:pt x="5876" y="62564"/>
                      </a:lnTo>
                      <a:lnTo>
                        <a:pt x="4023" y="58659"/>
                      </a:lnTo>
                      <a:lnTo>
                        <a:pt x="2194" y="54803"/>
                      </a:lnTo>
                      <a:lnTo>
                        <a:pt x="1463" y="53253"/>
                      </a:lnTo>
                      <a:lnTo>
                        <a:pt x="1170" y="51520"/>
                      </a:lnTo>
                      <a:lnTo>
                        <a:pt x="866" y="49385"/>
                      </a:lnTo>
                      <a:lnTo>
                        <a:pt x="195" y="45944"/>
                      </a:lnTo>
                      <a:lnTo>
                        <a:pt x="0" y="44760"/>
                      </a:lnTo>
                      <a:lnTo>
                        <a:pt x="37" y="43588"/>
                      </a:lnTo>
                      <a:lnTo>
                        <a:pt x="73" y="42795"/>
                      </a:lnTo>
                      <a:lnTo>
                        <a:pt x="110" y="41612"/>
                      </a:lnTo>
                      <a:lnTo>
                        <a:pt x="183" y="39683"/>
                      </a:lnTo>
                      <a:lnTo>
                        <a:pt x="232" y="38146"/>
                      </a:lnTo>
                      <a:lnTo>
                        <a:pt x="366" y="36950"/>
                      </a:lnTo>
                      <a:lnTo>
                        <a:pt x="500" y="35767"/>
                      </a:lnTo>
                      <a:lnTo>
                        <a:pt x="1268" y="29018"/>
                      </a:lnTo>
                      <a:lnTo>
                        <a:pt x="4084" y="25638"/>
                      </a:lnTo>
                      <a:lnTo>
                        <a:pt x="7351" y="21745"/>
                      </a:lnTo>
                      <a:lnTo>
                        <a:pt x="7997" y="20964"/>
                      </a:lnTo>
                      <a:lnTo>
                        <a:pt x="8595" y="20122"/>
                      </a:lnTo>
                      <a:lnTo>
                        <a:pt x="13069" y="13838"/>
                      </a:lnTo>
                      <a:lnTo>
                        <a:pt x="14263" y="12154"/>
                      </a:lnTo>
                      <a:lnTo>
                        <a:pt x="14629" y="10555"/>
                      </a:lnTo>
                      <a:lnTo>
                        <a:pt x="15946" y="4661"/>
                      </a:lnTo>
                      <a:lnTo>
                        <a:pt x="16397" y="2599"/>
                      </a:lnTo>
                      <a:lnTo>
                        <a:pt x="16141" y="695"/>
                      </a:lnTo>
                      <a:lnTo>
                        <a:pt x="16043" y="0"/>
                      </a:lnTo>
                      <a:lnTo>
                        <a:pt x="20932" y="1147"/>
                      </a:lnTo>
                      <a:lnTo>
                        <a:pt x="31965" y="3746"/>
                      </a:lnTo>
                      <a:lnTo>
                        <a:pt x="34293" y="3893"/>
                      </a:lnTo>
                    </a:path>
                  </a:pathLst>
                </a:custGeom>
                <a:solidFill>
                  <a:srgbClr val="F0F9ED"/>
                </a:solidFill>
                <a:ln w="12177" cap="flat">
                  <a:solidFill>
                    <a:srgbClr val="000000"/>
                  </a:solidFill>
                  <a:prstDash val="solid"/>
                  <a:round/>
                </a:ln>
              </p:spPr>
              <p:txBody>
                <a:bodyPr rtlCol="0" anchor="ctr"/>
                <a:lstStyle/>
                <a:p>
                  <a:endParaRPr lang="LID4096"/>
                </a:p>
              </p:txBody>
            </p:sp>
            <p:sp>
              <p:nvSpPr>
                <p:cNvPr id="61" name="Freeform: Shape 60">
                  <a:extLst>
                    <a:ext uri="{FF2B5EF4-FFF2-40B4-BE49-F238E27FC236}">
                      <a16:creationId xmlns:a16="http://schemas.microsoft.com/office/drawing/2014/main" id="{6D1C4782-F9EB-9DD1-0A59-C6ED2F8D294F}"/>
                    </a:ext>
                  </a:extLst>
                </p:cNvPr>
                <p:cNvSpPr/>
                <p:nvPr/>
              </p:nvSpPr>
              <p:spPr>
                <a:xfrm>
                  <a:off x="7266567" y="797333"/>
                  <a:ext cx="448565" cy="366807"/>
                </a:xfrm>
                <a:custGeom>
                  <a:avLst/>
                  <a:gdLst>
                    <a:gd name="connsiteX0" fmla="*/ 290730 w 448565"/>
                    <a:gd name="connsiteY0" fmla="*/ 128076 h 366807"/>
                    <a:gd name="connsiteX1" fmla="*/ 292522 w 448565"/>
                    <a:gd name="connsiteY1" fmla="*/ 128304 h 366807"/>
                    <a:gd name="connsiteX2" fmla="*/ 293936 w 448565"/>
                    <a:gd name="connsiteY2" fmla="*/ 127627 h 366807"/>
                    <a:gd name="connsiteX3" fmla="*/ 295326 w 448565"/>
                    <a:gd name="connsiteY3" fmla="*/ 126957 h 366807"/>
                    <a:gd name="connsiteX4" fmla="*/ 296142 w 448565"/>
                    <a:gd name="connsiteY4" fmla="*/ 126569 h 366807"/>
                    <a:gd name="connsiteX5" fmla="*/ 297288 w 448565"/>
                    <a:gd name="connsiteY5" fmla="*/ 125601 h 366807"/>
                    <a:gd name="connsiteX6" fmla="*/ 297666 w 448565"/>
                    <a:gd name="connsiteY6" fmla="*/ 125278 h 366807"/>
                    <a:gd name="connsiteX7" fmla="*/ 298044 w 448565"/>
                    <a:gd name="connsiteY7" fmla="*/ 124953 h 366807"/>
                    <a:gd name="connsiteX8" fmla="*/ 298824 w 448565"/>
                    <a:gd name="connsiteY8" fmla="*/ 124299 h 366807"/>
                    <a:gd name="connsiteX9" fmla="*/ 299775 w 448565"/>
                    <a:gd name="connsiteY9" fmla="*/ 123240 h 366807"/>
                    <a:gd name="connsiteX10" fmla="*/ 303189 w 448565"/>
                    <a:gd name="connsiteY10" fmla="*/ 119413 h 366807"/>
                    <a:gd name="connsiteX11" fmla="*/ 306968 w 448565"/>
                    <a:gd name="connsiteY11" fmla="*/ 115202 h 366807"/>
                    <a:gd name="connsiteX12" fmla="*/ 307919 w 448565"/>
                    <a:gd name="connsiteY12" fmla="*/ 114153 h 366807"/>
                    <a:gd name="connsiteX13" fmla="*/ 308784 w 448565"/>
                    <a:gd name="connsiteY13" fmla="*/ 113488 h 366807"/>
                    <a:gd name="connsiteX14" fmla="*/ 309638 w 448565"/>
                    <a:gd name="connsiteY14" fmla="*/ 112829 h 366807"/>
                    <a:gd name="connsiteX15" fmla="*/ 310430 w 448565"/>
                    <a:gd name="connsiteY15" fmla="*/ 112224 h 366807"/>
                    <a:gd name="connsiteX16" fmla="*/ 311210 w 448565"/>
                    <a:gd name="connsiteY16" fmla="*/ 111626 h 366807"/>
                    <a:gd name="connsiteX17" fmla="*/ 312112 w 448565"/>
                    <a:gd name="connsiteY17" fmla="*/ 111234 h 366807"/>
                    <a:gd name="connsiteX18" fmla="*/ 312551 w 448565"/>
                    <a:gd name="connsiteY18" fmla="*/ 111043 h 366807"/>
                    <a:gd name="connsiteX19" fmla="*/ 313356 w 448565"/>
                    <a:gd name="connsiteY19" fmla="*/ 110699 h 366807"/>
                    <a:gd name="connsiteX20" fmla="*/ 314136 w 448565"/>
                    <a:gd name="connsiteY20" fmla="*/ 110360 h 366807"/>
                    <a:gd name="connsiteX21" fmla="*/ 315111 w 448565"/>
                    <a:gd name="connsiteY21" fmla="*/ 110175 h 366807"/>
                    <a:gd name="connsiteX22" fmla="*/ 315587 w 448565"/>
                    <a:gd name="connsiteY22" fmla="*/ 110084 h 366807"/>
                    <a:gd name="connsiteX23" fmla="*/ 317038 w 448565"/>
                    <a:gd name="connsiteY23" fmla="*/ 109806 h 366807"/>
                    <a:gd name="connsiteX24" fmla="*/ 318391 w 448565"/>
                    <a:gd name="connsiteY24" fmla="*/ 110104 h 366807"/>
                    <a:gd name="connsiteX25" fmla="*/ 320390 w 448565"/>
                    <a:gd name="connsiteY25" fmla="*/ 110547 h 366807"/>
                    <a:gd name="connsiteX26" fmla="*/ 321097 w 448565"/>
                    <a:gd name="connsiteY26" fmla="*/ 110703 h 366807"/>
                    <a:gd name="connsiteX27" fmla="*/ 321987 w 448565"/>
                    <a:gd name="connsiteY27" fmla="*/ 111048 h 366807"/>
                    <a:gd name="connsiteX28" fmla="*/ 327985 w 448565"/>
                    <a:gd name="connsiteY28" fmla="*/ 113383 h 366807"/>
                    <a:gd name="connsiteX29" fmla="*/ 330691 w 448565"/>
                    <a:gd name="connsiteY29" fmla="*/ 114257 h 366807"/>
                    <a:gd name="connsiteX30" fmla="*/ 332971 w 448565"/>
                    <a:gd name="connsiteY30" fmla="*/ 114990 h 366807"/>
                    <a:gd name="connsiteX31" fmla="*/ 335373 w 448565"/>
                    <a:gd name="connsiteY31" fmla="*/ 116866 h 366807"/>
                    <a:gd name="connsiteX32" fmla="*/ 335775 w 448565"/>
                    <a:gd name="connsiteY32" fmla="*/ 117178 h 366807"/>
                    <a:gd name="connsiteX33" fmla="*/ 338798 w 448565"/>
                    <a:gd name="connsiteY33" fmla="*/ 119539 h 366807"/>
                    <a:gd name="connsiteX34" fmla="*/ 340615 w 448565"/>
                    <a:gd name="connsiteY34" fmla="*/ 120240 h 366807"/>
                    <a:gd name="connsiteX35" fmla="*/ 345613 w 448565"/>
                    <a:gd name="connsiteY35" fmla="*/ 122163 h 366807"/>
                    <a:gd name="connsiteX36" fmla="*/ 346064 w 448565"/>
                    <a:gd name="connsiteY36" fmla="*/ 122335 h 366807"/>
                    <a:gd name="connsiteX37" fmla="*/ 346515 w 448565"/>
                    <a:gd name="connsiteY37" fmla="*/ 122490 h 366807"/>
                    <a:gd name="connsiteX38" fmla="*/ 347881 w 448565"/>
                    <a:gd name="connsiteY38" fmla="*/ 122956 h 366807"/>
                    <a:gd name="connsiteX39" fmla="*/ 348332 w 448565"/>
                    <a:gd name="connsiteY39" fmla="*/ 123111 h 366807"/>
                    <a:gd name="connsiteX40" fmla="*/ 354183 w 448565"/>
                    <a:gd name="connsiteY40" fmla="*/ 125111 h 366807"/>
                    <a:gd name="connsiteX41" fmla="*/ 359072 w 448565"/>
                    <a:gd name="connsiteY41" fmla="*/ 125893 h 366807"/>
                    <a:gd name="connsiteX42" fmla="*/ 360291 w 448565"/>
                    <a:gd name="connsiteY42" fmla="*/ 126088 h 366807"/>
                    <a:gd name="connsiteX43" fmla="*/ 361534 w 448565"/>
                    <a:gd name="connsiteY43" fmla="*/ 125966 h 366807"/>
                    <a:gd name="connsiteX44" fmla="*/ 364631 w 448565"/>
                    <a:gd name="connsiteY44" fmla="*/ 125660 h 366807"/>
                    <a:gd name="connsiteX45" fmla="*/ 365484 w 448565"/>
                    <a:gd name="connsiteY45" fmla="*/ 125576 h 366807"/>
                    <a:gd name="connsiteX46" fmla="*/ 366667 w 448565"/>
                    <a:gd name="connsiteY46" fmla="*/ 125445 h 366807"/>
                    <a:gd name="connsiteX47" fmla="*/ 367727 w 448565"/>
                    <a:gd name="connsiteY47" fmla="*/ 125113 h 366807"/>
                    <a:gd name="connsiteX48" fmla="*/ 369763 w 448565"/>
                    <a:gd name="connsiteY48" fmla="*/ 124464 h 366807"/>
                    <a:gd name="connsiteX49" fmla="*/ 374628 w 448565"/>
                    <a:gd name="connsiteY49" fmla="*/ 122927 h 366807"/>
                    <a:gd name="connsiteX50" fmla="*/ 382418 w 448565"/>
                    <a:gd name="connsiteY50" fmla="*/ 120486 h 366807"/>
                    <a:gd name="connsiteX51" fmla="*/ 390756 w 448565"/>
                    <a:gd name="connsiteY51" fmla="*/ 117872 h 366807"/>
                    <a:gd name="connsiteX52" fmla="*/ 392146 w 448565"/>
                    <a:gd name="connsiteY52" fmla="*/ 117438 h 366807"/>
                    <a:gd name="connsiteX53" fmla="*/ 393414 w 448565"/>
                    <a:gd name="connsiteY53" fmla="*/ 117186 h 366807"/>
                    <a:gd name="connsiteX54" fmla="*/ 396340 w 448565"/>
                    <a:gd name="connsiteY54" fmla="*/ 116604 h 366807"/>
                    <a:gd name="connsiteX55" fmla="*/ 397705 w 448565"/>
                    <a:gd name="connsiteY55" fmla="*/ 116336 h 366807"/>
                    <a:gd name="connsiteX56" fmla="*/ 399034 w 448565"/>
                    <a:gd name="connsiteY56" fmla="*/ 116241 h 366807"/>
                    <a:gd name="connsiteX57" fmla="*/ 399924 w 448565"/>
                    <a:gd name="connsiteY57" fmla="*/ 116177 h 366807"/>
                    <a:gd name="connsiteX58" fmla="*/ 403630 w 448565"/>
                    <a:gd name="connsiteY58" fmla="*/ 115915 h 366807"/>
                    <a:gd name="connsiteX59" fmla="*/ 405020 w 448565"/>
                    <a:gd name="connsiteY59" fmla="*/ 115815 h 366807"/>
                    <a:gd name="connsiteX60" fmla="*/ 406251 w 448565"/>
                    <a:gd name="connsiteY60" fmla="*/ 115811 h 366807"/>
                    <a:gd name="connsiteX61" fmla="*/ 408311 w 448565"/>
                    <a:gd name="connsiteY61" fmla="*/ 115805 h 366807"/>
                    <a:gd name="connsiteX62" fmla="*/ 410164 w 448565"/>
                    <a:gd name="connsiteY62" fmla="*/ 115799 h 366807"/>
                    <a:gd name="connsiteX63" fmla="*/ 412090 w 448565"/>
                    <a:gd name="connsiteY63" fmla="*/ 115793 h 366807"/>
                    <a:gd name="connsiteX64" fmla="*/ 414516 w 448565"/>
                    <a:gd name="connsiteY64" fmla="*/ 116155 h 366807"/>
                    <a:gd name="connsiteX65" fmla="*/ 418868 w 448565"/>
                    <a:gd name="connsiteY65" fmla="*/ 116808 h 366807"/>
                    <a:gd name="connsiteX66" fmla="*/ 420283 w 448565"/>
                    <a:gd name="connsiteY66" fmla="*/ 117021 h 366807"/>
                    <a:gd name="connsiteX67" fmla="*/ 422184 w 448565"/>
                    <a:gd name="connsiteY67" fmla="*/ 117305 h 366807"/>
                    <a:gd name="connsiteX68" fmla="*/ 424110 w 448565"/>
                    <a:gd name="connsiteY68" fmla="*/ 117521 h 366807"/>
                    <a:gd name="connsiteX69" fmla="*/ 426512 w 448565"/>
                    <a:gd name="connsiteY69" fmla="*/ 117789 h 366807"/>
                    <a:gd name="connsiteX70" fmla="*/ 427146 w 448565"/>
                    <a:gd name="connsiteY70" fmla="*/ 117861 h 366807"/>
                    <a:gd name="connsiteX71" fmla="*/ 430462 w 448565"/>
                    <a:gd name="connsiteY71" fmla="*/ 118232 h 366807"/>
                    <a:gd name="connsiteX72" fmla="*/ 432388 w 448565"/>
                    <a:gd name="connsiteY72" fmla="*/ 118448 h 366807"/>
                    <a:gd name="connsiteX73" fmla="*/ 438155 w 448565"/>
                    <a:gd name="connsiteY73" fmla="*/ 119229 h 366807"/>
                    <a:gd name="connsiteX74" fmla="*/ 439483 w 448565"/>
                    <a:gd name="connsiteY74" fmla="*/ 119409 h 366807"/>
                    <a:gd name="connsiteX75" fmla="*/ 440776 w 448565"/>
                    <a:gd name="connsiteY75" fmla="*/ 119844 h 366807"/>
                    <a:gd name="connsiteX76" fmla="*/ 442909 w 448565"/>
                    <a:gd name="connsiteY76" fmla="*/ 120567 h 366807"/>
                    <a:gd name="connsiteX77" fmla="*/ 443543 w 448565"/>
                    <a:gd name="connsiteY77" fmla="*/ 120809 h 366807"/>
                    <a:gd name="connsiteX78" fmla="*/ 444957 w 448565"/>
                    <a:gd name="connsiteY78" fmla="*/ 121488 h 366807"/>
                    <a:gd name="connsiteX79" fmla="*/ 446591 w 448565"/>
                    <a:gd name="connsiteY79" fmla="*/ 122269 h 366807"/>
                    <a:gd name="connsiteX80" fmla="*/ 447944 w 448565"/>
                    <a:gd name="connsiteY80" fmla="*/ 123733 h 366807"/>
                    <a:gd name="connsiteX81" fmla="*/ 448566 w 448565"/>
                    <a:gd name="connsiteY81" fmla="*/ 124561 h 366807"/>
                    <a:gd name="connsiteX82" fmla="*/ 447091 w 448565"/>
                    <a:gd name="connsiteY82" fmla="*/ 126890 h 366807"/>
                    <a:gd name="connsiteX83" fmla="*/ 446298 w 448565"/>
                    <a:gd name="connsiteY83" fmla="*/ 128156 h 366807"/>
                    <a:gd name="connsiteX84" fmla="*/ 446079 w 448565"/>
                    <a:gd name="connsiteY84" fmla="*/ 129483 h 366807"/>
                    <a:gd name="connsiteX85" fmla="*/ 445798 w 448565"/>
                    <a:gd name="connsiteY85" fmla="*/ 131261 h 366807"/>
                    <a:gd name="connsiteX86" fmla="*/ 445652 w 448565"/>
                    <a:gd name="connsiteY86" fmla="*/ 132161 h 366807"/>
                    <a:gd name="connsiteX87" fmla="*/ 445664 w 448565"/>
                    <a:gd name="connsiteY87" fmla="*/ 133419 h 366807"/>
                    <a:gd name="connsiteX88" fmla="*/ 445676 w 448565"/>
                    <a:gd name="connsiteY88" fmla="*/ 135095 h 366807"/>
                    <a:gd name="connsiteX89" fmla="*/ 445713 w 448565"/>
                    <a:gd name="connsiteY89" fmla="*/ 137823 h 366807"/>
                    <a:gd name="connsiteX90" fmla="*/ 445750 w 448565"/>
                    <a:gd name="connsiteY90" fmla="*/ 142344 h 366807"/>
                    <a:gd name="connsiteX91" fmla="*/ 445786 w 448565"/>
                    <a:gd name="connsiteY91" fmla="*/ 145925 h 366807"/>
                    <a:gd name="connsiteX92" fmla="*/ 445786 w 448565"/>
                    <a:gd name="connsiteY92" fmla="*/ 146473 h 366807"/>
                    <a:gd name="connsiteX93" fmla="*/ 445713 w 448565"/>
                    <a:gd name="connsiteY93" fmla="*/ 152623 h 366807"/>
                    <a:gd name="connsiteX94" fmla="*/ 445689 w 448565"/>
                    <a:gd name="connsiteY94" fmla="*/ 154314 h 366807"/>
                    <a:gd name="connsiteX95" fmla="*/ 445469 w 448565"/>
                    <a:gd name="connsiteY95" fmla="*/ 155910 h 366807"/>
                    <a:gd name="connsiteX96" fmla="*/ 445250 w 448565"/>
                    <a:gd name="connsiteY96" fmla="*/ 157505 h 366807"/>
                    <a:gd name="connsiteX97" fmla="*/ 444957 w 448565"/>
                    <a:gd name="connsiteY97" fmla="*/ 159632 h 366807"/>
                    <a:gd name="connsiteX98" fmla="*/ 444396 w 448565"/>
                    <a:gd name="connsiteY98" fmla="*/ 163757 h 366807"/>
                    <a:gd name="connsiteX99" fmla="*/ 444116 w 448565"/>
                    <a:gd name="connsiteY99" fmla="*/ 165820 h 366807"/>
                    <a:gd name="connsiteX100" fmla="*/ 443421 w 448565"/>
                    <a:gd name="connsiteY100" fmla="*/ 169927 h 366807"/>
                    <a:gd name="connsiteX101" fmla="*/ 442994 w 448565"/>
                    <a:gd name="connsiteY101" fmla="*/ 172493 h 366807"/>
                    <a:gd name="connsiteX102" fmla="*/ 442775 w 448565"/>
                    <a:gd name="connsiteY102" fmla="*/ 174642 h 366807"/>
                    <a:gd name="connsiteX103" fmla="*/ 441629 w 448565"/>
                    <a:gd name="connsiteY103" fmla="*/ 185920 h 366807"/>
                    <a:gd name="connsiteX104" fmla="*/ 441556 w 448565"/>
                    <a:gd name="connsiteY104" fmla="*/ 186532 h 366807"/>
                    <a:gd name="connsiteX105" fmla="*/ 441288 w 448565"/>
                    <a:gd name="connsiteY105" fmla="*/ 189143 h 366807"/>
                    <a:gd name="connsiteX106" fmla="*/ 441044 w 448565"/>
                    <a:gd name="connsiteY106" fmla="*/ 192211 h 366807"/>
                    <a:gd name="connsiteX107" fmla="*/ 440739 w 448565"/>
                    <a:gd name="connsiteY107" fmla="*/ 195791 h 366807"/>
                    <a:gd name="connsiteX108" fmla="*/ 440203 w 448565"/>
                    <a:gd name="connsiteY108" fmla="*/ 202249 h 366807"/>
                    <a:gd name="connsiteX109" fmla="*/ 440068 w 448565"/>
                    <a:gd name="connsiteY109" fmla="*/ 203863 h 366807"/>
                    <a:gd name="connsiteX110" fmla="*/ 439934 w 448565"/>
                    <a:gd name="connsiteY110" fmla="*/ 205479 h 366807"/>
                    <a:gd name="connsiteX111" fmla="*/ 439569 w 448565"/>
                    <a:gd name="connsiteY111" fmla="*/ 208033 h 366807"/>
                    <a:gd name="connsiteX112" fmla="*/ 438837 w 448565"/>
                    <a:gd name="connsiteY112" fmla="*/ 213144 h 366807"/>
                    <a:gd name="connsiteX113" fmla="*/ 438545 w 448565"/>
                    <a:gd name="connsiteY113" fmla="*/ 215208 h 366807"/>
                    <a:gd name="connsiteX114" fmla="*/ 438252 w 448565"/>
                    <a:gd name="connsiteY114" fmla="*/ 217272 h 366807"/>
                    <a:gd name="connsiteX115" fmla="*/ 438033 w 448565"/>
                    <a:gd name="connsiteY115" fmla="*/ 218820 h 366807"/>
                    <a:gd name="connsiteX116" fmla="*/ 437935 w 448565"/>
                    <a:gd name="connsiteY116" fmla="*/ 219866 h 366807"/>
                    <a:gd name="connsiteX117" fmla="*/ 437691 w 448565"/>
                    <a:gd name="connsiteY117" fmla="*/ 222481 h 366807"/>
                    <a:gd name="connsiteX118" fmla="*/ 437057 w 448565"/>
                    <a:gd name="connsiteY118" fmla="*/ 229279 h 366807"/>
                    <a:gd name="connsiteX119" fmla="*/ 436704 w 448565"/>
                    <a:gd name="connsiteY119" fmla="*/ 232963 h 366807"/>
                    <a:gd name="connsiteX120" fmla="*/ 436655 w 448565"/>
                    <a:gd name="connsiteY120" fmla="*/ 233581 h 366807"/>
                    <a:gd name="connsiteX121" fmla="*/ 435850 w 448565"/>
                    <a:gd name="connsiteY121" fmla="*/ 242282 h 366807"/>
                    <a:gd name="connsiteX122" fmla="*/ 435509 w 448565"/>
                    <a:gd name="connsiteY122" fmla="*/ 246067 h 366807"/>
                    <a:gd name="connsiteX123" fmla="*/ 435168 w 448565"/>
                    <a:gd name="connsiteY123" fmla="*/ 249822 h 366807"/>
                    <a:gd name="connsiteX124" fmla="*/ 435034 w 448565"/>
                    <a:gd name="connsiteY124" fmla="*/ 251137 h 366807"/>
                    <a:gd name="connsiteX125" fmla="*/ 434875 w 448565"/>
                    <a:gd name="connsiteY125" fmla="*/ 252532 h 366807"/>
                    <a:gd name="connsiteX126" fmla="*/ 434595 w 448565"/>
                    <a:gd name="connsiteY126" fmla="*/ 254932 h 366807"/>
                    <a:gd name="connsiteX127" fmla="*/ 434375 w 448565"/>
                    <a:gd name="connsiteY127" fmla="*/ 256904 h 366807"/>
                    <a:gd name="connsiteX128" fmla="*/ 433888 w 448565"/>
                    <a:gd name="connsiteY128" fmla="*/ 260452 h 366807"/>
                    <a:gd name="connsiteX129" fmla="*/ 433693 w 448565"/>
                    <a:gd name="connsiteY129" fmla="*/ 261932 h 366807"/>
                    <a:gd name="connsiteX130" fmla="*/ 433412 w 448565"/>
                    <a:gd name="connsiteY130" fmla="*/ 263965 h 366807"/>
                    <a:gd name="connsiteX131" fmla="*/ 433327 w 448565"/>
                    <a:gd name="connsiteY131" fmla="*/ 265563 h 366807"/>
                    <a:gd name="connsiteX132" fmla="*/ 433034 w 448565"/>
                    <a:gd name="connsiteY132" fmla="*/ 270432 h 366807"/>
                    <a:gd name="connsiteX133" fmla="*/ 432986 w 448565"/>
                    <a:gd name="connsiteY133" fmla="*/ 271419 h 366807"/>
                    <a:gd name="connsiteX134" fmla="*/ 432973 w 448565"/>
                    <a:gd name="connsiteY134" fmla="*/ 271944 h 366807"/>
                    <a:gd name="connsiteX135" fmla="*/ 432973 w 448565"/>
                    <a:gd name="connsiteY135" fmla="*/ 272991 h 366807"/>
                    <a:gd name="connsiteX136" fmla="*/ 432973 w 448565"/>
                    <a:gd name="connsiteY136" fmla="*/ 274036 h 366807"/>
                    <a:gd name="connsiteX137" fmla="*/ 432961 w 448565"/>
                    <a:gd name="connsiteY137" fmla="*/ 276130 h 366807"/>
                    <a:gd name="connsiteX138" fmla="*/ 433205 w 448565"/>
                    <a:gd name="connsiteY138" fmla="*/ 278226 h 366807"/>
                    <a:gd name="connsiteX139" fmla="*/ 433266 w 448565"/>
                    <a:gd name="connsiteY139" fmla="*/ 278761 h 366807"/>
                    <a:gd name="connsiteX140" fmla="*/ 433973 w 448565"/>
                    <a:gd name="connsiteY140" fmla="*/ 284639 h 366807"/>
                    <a:gd name="connsiteX141" fmla="*/ 433949 w 448565"/>
                    <a:gd name="connsiteY141" fmla="*/ 286711 h 366807"/>
                    <a:gd name="connsiteX142" fmla="*/ 433949 w 448565"/>
                    <a:gd name="connsiteY142" fmla="*/ 287746 h 366807"/>
                    <a:gd name="connsiteX143" fmla="*/ 433924 w 448565"/>
                    <a:gd name="connsiteY143" fmla="*/ 291369 h 366807"/>
                    <a:gd name="connsiteX144" fmla="*/ 433900 w 448565"/>
                    <a:gd name="connsiteY144" fmla="*/ 293440 h 366807"/>
                    <a:gd name="connsiteX145" fmla="*/ 434010 w 448565"/>
                    <a:gd name="connsiteY145" fmla="*/ 295025 h 366807"/>
                    <a:gd name="connsiteX146" fmla="*/ 434180 w 448565"/>
                    <a:gd name="connsiteY146" fmla="*/ 297665 h 366807"/>
                    <a:gd name="connsiteX147" fmla="*/ 434436 w 448565"/>
                    <a:gd name="connsiteY147" fmla="*/ 301551 h 366807"/>
                    <a:gd name="connsiteX148" fmla="*/ 434522 w 448565"/>
                    <a:gd name="connsiteY148" fmla="*/ 302949 h 366807"/>
                    <a:gd name="connsiteX149" fmla="*/ 434570 w 448565"/>
                    <a:gd name="connsiteY149" fmla="*/ 303464 h 366807"/>
                    <a:gd name="connsiteX150" fmla="*/ 434765 w 448565"/>
                    <a:gd name="connsiteY150" fmla="*/ 305526 h 366807"/>
                    <a:gd name="connsiteX151" fmla="*/ 435143 w 448565"/>
                    <a:gd name="connsiteY151" fmla="*/ 309651 h 366807"/>
                    <a:gd name="connsiteX152" fmla="*/ 435424 w 448565"/>
                    <a:gd name="connsiteY152" fmla="*/ 312636 h 366807"/>
                    <a:gd name="connsiteX153" fmla="*/ 435655 w 448565"/>
                    <a:gd name="connsiteY153" fmla="*/ 315121 h 366807"/>
                    <a:gd name="connsiteX154" fmla="*/ 435741 w 448565"/>
                    <a:gd name="connsiteY154" fmla="*/ 317833 h 366807"/>
                    <a:gd name="connsiteX155" fmla="*/ 436094 w 448565"/>
                    <a:gd name="connsiteY155" fmla="*/ 329759 h 366807"/>
                    <a:gd name="connsiteX156" fmla="*/ 436106 w 448565"/>
                    <a:gd name="connsiteY156" fmla="*/ 330301 h 366807"/>
                    <a:gd name="connsiteX157" fmla="*/ 436277 w 448565"/>
                    <a:gd name="connsiteY157" fmla="*/ 335245 h 366807"/>
                    <a:gd name="connsiteX158" fmla="*/ 436399 w 448565"/>
                    <a:gd name="connsiteY158" fmla="*/ 338405 h 366807"/>
                    <a:gd name="connsiteX159" fmla="*/ 436448 w 448565"/>
                    <a:gd name="connsiteY159" fmla="*/ 339984 h 366807"/>
                    <a:gd name="connsiteX160" fmla="*/ 436436 w 448565"/>
                    <a:gd name="connsiteY160" fmla="*/ 342153 h 366807"/>
                    <a:gd name="connsiteX161" fmla="*/ 436423 w 448565"/>
                    <a:gd name="connsiteY161" fmla="*/ 344324 h 366807"/>
                    <a:gd name="connsiteX162" fmla="*/ 436387 w 448565"/>
                    <a:gd name="connsiteY162" fmla="*/ 348122 h 366807"/>
                    <a:gd name="connsiteX163" fmla="*/ 436375 w 448565"/>
                    <a:gd name="connsiteY163" fmla="*/ 349796 h 366807"/>
                    <a:gd name="connsiteX164" fmla="*/ 436094 w 448565"/>
                    <a:gd name="connsiteY164" fmla="*/ 353482 h 366807"/>
                    <a:gd name="connsiteX165" fmla="*/ 435534 w 448565"/>
                    <a:gd name="connsiteY165" fmla="*/ 355430 h 366807"/>
                    <a:gd name="connsiteX166" fmla="*/ 435131 w 448565"/>
                    <a:gd name="connsiteY166" fmla="*/ 356285 h 366807"/>
                    <a:gd name="connsiteX167" fmla="*/ 432925 w 448565"/>
                    <a:gd name="connsiteY167" fmla="*/ 355847 h 366807"/>
                    <a:gd name="connsiteX168" fmla="*/ 432303 w 448565"/>
                    <a:gd name="connsiteY168" fmla="*/ 355476 h 366807"/>
                    <a:gd name="connsiteX169" fmla="*/ 430877 w 448565"/>
                    <a:gd name="connsiteY169" fmla="*/ 354638 h 366807"/>
                    <a:gd name="connsiteX170" fmla="*/ 430011 w 448565"/>
                    <a:gd name="connsiteY170" fmla="*/ 354125 h 366807"/>
                    <a:gd name="connsiteX171" fmla="*/ 428170 w 448565"/>
                    <a:gd name="connsiteY171" fmla="*/ 353376 h 366807"/>
                    <a:gd name="connsiteX172" fmla="*/ 426341 w 448565"/>
                    <a:gd name="connsiteY172" fmla="*/ 352626 h 366807"/>
                    <a:gd name="connsiteX173" fmla="*/ 420953 w 448565"/>
                    <a:gd name="connsiteY173" fmla="*/ 350429 h 366807"/>
                    <a:gd name="connsiteX174" fmla="*/ 420063 w 448565"/>
                    <a:gd name="connsiteY174" fmla="*/ 350068 h 366807"/>
                    <a:gd name="connsiteX175" fmla="*/ 419271 w 448565"/>
                    <a:gd name="connsiteY175" fmla="*/ 349844 h 366807"/>
                    <a:gd name="connsiteX176" fmla="*/ 413846 w 448565"/>
                    <a:gd name="connsiteY176" fmla="*/ 348294 h 366807"/>
                    <a:gd name="connsiteX177" fmla="*/ 412919 w 448565"/>
                    <a:gd name="connsiteY177" fmla="*/ 348029 h 366807"/>
                    <a:gd name="connsiteX178" fmla="*/ 410274 w 448565"/>
                    <a:gd name="connsiteY178" fmla="*/ 348239 h 366807"/>
                    <a:gd name="connsiteX179" fmla="*/ 410615 w 448565"/>
                    <a:gd name="connsiteY179" fmla="*/ 351359 h 366807"/>
                    <a:gd name="connsiteX180" fmla="*/ 411274 w 448565"/>
                    <a:gd name="connsiteY180" fmla="*/ 353180 h 366807"/>
                    <a:gd name="connsiteX181" fmla="*/ 412676 w 448565"/>
                    <a:gd name="connsiteY181" fmla="*/ 357035 h 366807"/>
                    <a:gd name="connsiteX182" fmla="*/ 412846 w 448565"/>
                    <a:gd name="connsiteY182" fmla="*/ 358661 h 366807"/>
                    <a:gd name="connsiteX183" fmla="*/ 413126 w 448565"/>
                    <a:gd name="connsiteY183" fmla="*/ 361259 h 366807"/>
                    <a:gd name="connsiteX184" fmla="*/ 410554 w 448565"/>
                    <a:gd name="connsiteY184" fmla="*/ 363318 h 366807"/>
                    <a:gd name="connsiteX185" fmla="*/ 409372 w 448565"/>
                    <a:gd name="connsiteY185" fmla="*/ 363552 h 366807"/>
                    <a:gd name="connsiteX186" fmla="*/ 402898 w 448565"/>
                    <a:gd name="connsiteY186" fmla="*/ 364830 h 366807"/>
                    <a:gd name="connsiteX187" fmla="*/ 401655 w 448565"/>
                    <a:gd name="connsiteY187" fmla="*/ 365076 h 366807"/>
                    <a:gd name="connsiteX188" fmla="*/ 399838 w 448565"/>
                    <a:gd name="connsiteY188" fmla="*/ 365126 h 366807"/>
                    <a:gd name="connsiteX189" fmla="*/ 394816 w 448565"/>
                    <a:gd name="connsiteY189" fmla="*/ 365262 h 366807"/>
                    <a:gd name="connsiteX190" fmla="*/ 393146 w 448565"/>
                    <a:gd name="connsiteY190" fmla="*/ 365306 h 366807"/>
                    <a:gd name="connsiteX191" fmla="*/ 392207 w 448565"/>
                    <a:gd name="connsiteY191" fmla="*/ 365276 h 366807"/>
                    <a:gd name="connsiteX192" fmla="*/ 390342 w 448565"/>
                    <a:gd name="connsiteY192" fmla="*/ 365217 h 366807"/>
                    <a:gd name="connsiteX193" fmla="*/ 385185 w 448565"/>
                    <a:gd name="connsiteY193" fmla="*/ 365053 h 366807"/>
                    <a:gd name="connsiteX194" fmla="*/ 383307 w 448565"/>
                    <a:gd name="connsiteY194" fmla="*/ 364993 h 366807"/>
                    <a:gd name="connsiteX195" fmla="*/ 382820 w 448565"/>
                    <a:gd name="connsiteY195" fmla="*/ 364964 h 366807"/>
                    <a:gd name="connsiteX196" fmla="*/ 379882 w 448565"/>
                    <a:gd name="connsiteY196" fmla="*/ 364781 h 366807"/>
                    <a:gd name="connsiteX197" fmla="*/ 377431 w 448565"/>
                    <a:gd name="connsiteY197" fmla="*/ 364628 h 366807"/>
                    <a:gd name="connsiteX198" fmla="*/ 372665 w 448565"/>
                    <a:gd name="connsiteY198" fmla="*/ 364332 h 366807"/>
                    <a:gd name="connsiteX199" fmla="*/ 371714 w 448565"/>
                    <a:gd name="connsiteY199" fmla="*/ 364273 h 366807"/>
                    <a:gd name="connsiteX200" fmla="*/ 370885 w 448565"/>
                    <a:gd name="connsiteY200" fmla="*/ 364198 h 366807"/>
                    <a:gd name="connsiteX201" fmla="*/ 369654 w 448565"/>
                    <a:gd name="connsiteY201" fmla="*/ 364085 h 366807"/>
                    <a:gd name="connsiteX202" fmla="*/ 365521 w 448565"/>
                    <a:gd name="connsiteY202" fmla="*/ 363711 h 366807"/>
                    <a:gd name="connsiteX203" fmla="*/ 363351 w 448565"/>
                    <a:gd name="connsiteY203" fmla="*/ 363801 h 366807"/>
                    <a:gd name="connsiteX204" fmla="*/ 362620 w 448565"/>
                    <a:gd name="connsiteY204" fmla="*/ 363833 h 366807"/>
                    <a:gd name="connsiteX205" fmla="*/ 360120 w 448565"/>
                    <a:gd name="connsiteY205" fmla="*/ 360734 h 366807"/>
                    <a:gd name="connsiteX206" fmla="*/ 358791 w 448565"/>
                    <a:gd name="connsiteY206" fmla="*/ 359186 h 366807"/>
                    <a:gd name="connsiteX207" fmla="*/ 357792 w 448565"/>
                    <a:gd name="connsiteY207" fmla="*/ 358028 h 366807"/>
                    <a:gd name="connsiteX208" fmla="*/ 356487 w 448565"/>
                    <a:gd name="connsiteY208" fmla="*/ 357301 h 366807"/>
                    <a:gd name="connsiteX209" fmla="*/ 352379 w 448565"/>
                    <a:gd name="connsiteY209" fmla="*/ 355016 h 366807"/>
                    <a:gd name="connsiteX210" fmla="*/ 351282 w 448565"/>
                    <a:gd name="connsiteY210" fmla="*/ 354404 h 366807"/>
                    <a:gd name="connsiteX211" fmla="*/ 349929 w 448565"/>
                    <a:gd name="connsiteY211" fmla="*/ 354067 h 366807"/>
                    <a:gd name="connsiteX212" fmla="*/ 347088 w 448565"/>
                    <a:gd name="connsiteY212" fmla="*/ 353355 h 366807"/>
                    <a:gd name="connsiteX213" fmla="*/ 345893 w 448565"/>
                    <a:gd name="connsiteY213" fmla="*/ 353058 h 366807"/>
                    <a:gd name="connsiteX214" fmla="*/ 344589 w 448565"/>
                    <a:gd name="connsiteY214" fmla="*/ 353049 h 366807"/>
                    <a:gd name="connsiteX215" fmla="*/ 338567 w 448565"/>
                    <a:gd name="connsiteY215" fmla="*/ 353013 h 366807"/>
                    <a:gd name="connsiteX216" fmla="*/ 337421 w 448565"/>
                    <a:gd name="connsiteY216" fmla="*/ 353005 h 366807"/>
                    <a:gd name="connsiteX217" fmla="*/ 334471 w 448565"/>
                    <a:gd name="connsiteY217" fmla="*/ 354296 h 366807"/>
                    <a:gd name="connsiteX218" fmla="*/ 332861 w 448565"/>
                    <a:gd name="connsiteY218" fmla="*/ 357542 h 366807"/>
                    <a:gd name="connsiteX219" fmla="*/ 331520 w 448565"/>
                    <a:gd name="connsiteY219" fmla="*/ 361027 h 366807"/>
                    <a:gd name="connsiteX220" fmla="*/ 330582 w 448565"/>
                    <a:gd name="connsiteY220" fmla="*/ 363468 h 366807"/>
                    <a:gd name="connsiteX221" fmla="*/ 327924 w 448565"/>
                    <a:gd name="connsiteY221" fmla="*/ 364016 h 366807"/>
                    <a:gd name="connsiteX222" fmla="*/ 326437 w 448565"/>
                    <a:gd name="connsiteY222" fmla="*/ 363453 h 366807"/>
                    <a:gd name="connsiteX223" fmla="*/ 324364 w 448565"/>
                    <a:gd name="connsiteY223" fmla="*/ 362680 h 366807"/>
                    <a:gd name="connsiteX224" fmla="*/ 320987 w 448565"/>
                    <a:gd name="connsiteY224" fmla="*/ 364040 h 366807"/>
                    <a:gd name="connsiteX225" fmla="*/ 319232 w 448565"/>
                    <a:gd name="connsiteY225" fmla="*/ 365477 h 366807"/>
                    <a:gd name="connsiteX226" fmla="*/ 317586 w 448565"/>
                    <a:gd name="connsiteY226" fmla="*/ 366808 h 366807"/>
                    <a:gd name="connsiteX227" fmla="*/ 314660 w 448565"/>
                    <a:gd name="connsiteY227" fmla="*/ 366510 h 366807"/>
                    <a:gd name="connsiteX228" fmla="*/ 313783 w 448565"/>
                    <a:gd name="connsiteY228" fmla="*/ 365466 h 366807"/>
                    <a:gd name="connsiteX229" fmla="*/ 312807 w 448565"/>
                    <a:gd name="connsiteY229" fmla="*/ 364303 h 366807"/>
                    <a:gd name="connsiteX230" fmla="*/ 312442 w 448565"/>
                    <a:gd name="connsiteY230" fmla="*/ 363856 h 366807"/>
                    <a:gd name="connsiteX231" fmla="*/ 312222 w 448565"/>
                    <a:gd name="connsiteY231" fmla="*/ 363291 h 366807"/>
                    <a:gd name="connsiteX232" fmla="*/ 310211 w 448565"/>
                    <a:gd name="connsiteY232" fmla="*/ 358044 h 366807"/>
                    <a:gd name="connsiteX233" fmla="*/ 308760 w 448565"/>
                    <a:gd name="connsiteY233" fmla="*/ 354312 h 366807"/>
                    <a:gd name="connsiteX234" fmla="*/ 308492 w 448565"/>
                    <a:gd name="connsiteY234" fmla="*/ 353624 h 366807"/>
                    <a:gd name="connsiteX235" fmla="*/ 307992 w 448565"/>
                    <a:gd name="connsiteY235" fmla="*/ 353199 h 366807"/>
                    <a:gd name="connsiteX236" fmla="*/ 306895 w 448565"/>
                    <a:gd name="connsiteY236" fmla="*/ 352284 h 366807"/>
                    <a:gd name="connsiteX237" fmla="*/ 306358 w 448565"/>
                    <a:gd name="connsiteY237" fmla="*/ 351830 h 366807"/>
                    <a:gd name="connsiteX238" fmla="*/ 305688 w 448565"/>
                    <a:gd name="connsiteY238" fmla="*/ 351758 h 366807"/>
                    <a:gd name="connsiteX239" fmla="*/ 301616 w 448565"/>
                    <a:gd name="connsiteY239" fmla="*/ 351324 h 366807"/>
                    <a:gd name="connsiteX240" fmla="*/ 295070 w 448565"/>
                    <a:gd name="connsiteY240" fmla="*/ 350738 h 366807"/>
                    <a:gd name="connsiteX241" fmla="*/ 292595 w 448565"/>
                    <a:gd name="connsiteY241" fmla="*/ 350518 h 366807"/>
                    <a:gd name="connsiteX242" fmla="*/ 281842 w 448565"/>
                    <a:gd name="connsiteY242" fmla="*/ 349697 h 366807"/>
                    <a:gd name="connsiteX243" fmla="*/ 280404 w 448565"/>
                    <a:gd name="connsiteY243" fmla="*/ 349587 h 366807"/>
                    <a:gd name="connsiteX244" fmla="*/ 279916 w 448565"/>
                    <a:gd name="connsiteY244" fmla="*/ 349548 h 366807"/>
                    <a:gd name="connsiteX245" fmla="*/ 278941 w 448565"/>
                    <a:gd name="connsiteY245" fmla="*/ 349453 h 366807"/>
                    <a:gd name="connsiteX246" fmla="*/ 269664 w 448565"/>
                    <a:gd name="connsiteY246" fmla="*/ 348528 h 366807"/>
                    <a:gd name="connsiteX247" fmla="*/ 266250 w 448565"/>
                    <a:gd name="connsiteY247" fmla="*/ 348188 h 366807"/>
                    <a:gd name="connsiteX248" fmla="*/ 265762 w 448565"/>
                    <a:gd name="connsiteY248" fmla="*/ 348138 h 366807"/>
                    <a:gd name="connsiteX249" fmla="*/ 263824 w 448565"/>
                    <a:gd name="connsiteY249" fmla="*/ 347913 h 366807"/>
                    <a:gd name="connsiteX250" fmla="*/ 258521 w 448565"/>
                    <a:gd name="connsiteY250" fmla="*/ 347289 h 366807"/>
                    <a:gd name="connsiteX251" fmla="*/ 257716 w 448565"/>
                    <a:gd name="connsiteY251" fmla="*/ 347195 h 366807"/>
                    <a:gd name="connsiteX252" fmla="*/ 256717 w 448565"/>
                    <a:gd name="connsiteY252" fmla="*/ 347109 h 366807"/>
                    <a:gd name="connsiteX253" fmla="*/ 255656 w 448565"/>
                    <a:gd name="connsiteY253" fmla="*/ 347132 h 366807"/>
                    <a:gd name="connsiteX254" fmla="*/ 253425 w 448565"/>
                    <a:gd name="connsiteY254" fmla="*/ 347182 h 366807"/>
                    <a:gd name="connsiteX255" fmla="*/ 252730 w 448565"/>
                    <a:gd name="connsiteY255" fmla="*/ 347198 h 366807"/>
                    <a:gd name="connsiteX256" fmla="*/ 250073 w 448565"/>
                    <a:gd name="connsiteY256" fmla="*/ 347930 h 366807"/>
                    <a:gd name="connsiteX257" fmla="*/ 249073 w 448565"/>
                    <a:gd name="connsiteY257" fmla="*/ 349687 h 366807"/>
                    <a:gd name="connsiteX258" fmla="*/ 247391 w 448565"/>
                    <a:gd name="connsiteY258" fmla="*/ 352614 h 366807"/>
                    <a:gd name="connsiteX259" fmla="*/ 247037 w 448565"/>
                    <a:gd name="connsiteY259" fmla="*/ 353216 h 366807"/>
                    <a:gd name="connsiteX260" fmla="*/ 245733 w 448565"/>
                    <a:gd name="connsiteY260" fmla="*/ 355520 h 366807"/>
                    <a:gd name="connsiteX261" fmla="*/ 244648 w 448565"/>
                    <a:gd name="connsiteY261" fmla="*/ 357446 h 366807"/>
                    <a:gd name="connsiteX262" fmla="*/ 243246 w 448565"/>
                    <a:gd name="connsiteY262" fmla="*/ 357853 h 366807"/>
                    <a:gd name="connsiteX263" fmla="*/ 242356 w 448565"/>
                    <a:gd name="connsiteY263" fmla="*/ 358112 h 366807"/>
                    <a:gd name="connsiteX264" fmla="*/ 241454 w 448565"/>
                    <a:gd name="connsiteY264" fmla="*/ 358376 h 366807"/>
                    <a:gd name="connsiteX265" fmla="*/ 240795 w 448565"/>
                    <a:gd name="connsiteY265" fmla="*/ 358377 h 366807"/>
                    <a:gd name="connsiteX266" fmla="*/ 236687 w 448565"/>
                    <a:gd name="connsiteY266" fmla="*/ 358378 h 366807"/>
                    <a:gd name="connsiteX267" fmla="*/ 235748 w 448565"/>
                    <a:gd name="connsiteY267" fmla="*/ 358379 h 366807"/>
                    <a:gd name="connsiteX268" fmla="*/ 234822 w 448565"/>
                    <a:gd name="connsiteY268" fmla="*/ 358099 h 366807"/>
                    <a:gd name="connsiteX269" fmla="*/ 230884 w 448565"/>
                    <a:gd name="connsiteY269" fmla="*/ 356920 h 366807"/>
                    <a:gd name="connsiteX270" fmla="*/ 229263 w 448565"/>
                    <a:gd name="connsiteY270" fmla="*/ 356435 h 366807"/>
                    <a:gd name="connsiteX271" fmla="*/ 228544 w 448565"/>
                    <a:gd name="connsiteY271" fmla="*/ 355135 h 366807"/>
                    <a:gd name="connsiteX272" fmla="*/ 227410 w 448565"/>
                    <a:gd name="connsiteY272" fmla="*/ 353089 h 366807"/>
                    <a:gd name="connsiteX273" fmla="*/ 226264 w 448565"/>
                    <a:gd name="connsiteY273" fmla="*/ 351028 h 366807"/>
                    <a:gd name="connsiteX274" fmla="*/ 225801 w 448565"/>
                    <a:gd name="connsiteY274" fmla="*/ 349826 h 366807"/>
                    <a:gd name="connsiteX275" fmla="*/ 225362 w 448565"/>
                    <a:gd name="connsiteY275" fmla="*/ 348687 h 366807"/>
                    <a:gd name="connsiteX276" fmla="*/ 224984 w 448565"/>
                    <a:gd name="connsiteY276" fmla="*/ 347686 h 366807"/>
                    <a:gd name="connsiteX277" fmla="*/ 224374 w 448565"/>
                    <a:gd name="connsiteY277" fmla="*/ 346329 h 366807"/>
                    <a:gd name="connsiteX278" fmla="*/ 223131 w 448565"/>
                    <a:gd name="connsiteY278" fmla="*/ 343572 h 366807"/>
                    <a:gd name="connsiteX279" fmla="*/ 222680 w 448565"/>
                    <a:gd name="connsiteY279" fmla="*/ 342558 h 366807"/>
                    <a:gd name="connsiteX280" fmla="*/ 221839 w 448565"/>
                    <a:gd name="connsiteY280" fmla="*/ 341094 h 366807"/>
                    <a:gd name="connsiteX281" fmla="*/ 221302 w 448565"/>
                    <a:gd name="connsiteY281" fmla="*/ 340186 h 366807"/>
                    <a:gd name="connsiteX282" fmla="*/ 220242 w 448565"/>
                    <a:gd name="connsiteY282" fmla="*/ 338368 h 366807"/>
                    <a:gd name="connsiteX283" fmla="*/ 219193 w 448565"/>
                    <a:gd name="connsiteY283" fmla="*/ 336550 h 366807"/>
                    <a:gd name="connsiteX284" fmla="*/ 216255 w 448565"/>
                    <a:gd name="connsiteY284" fmla="*/ 331661 h 366807"/>
                    <a:gd name="connsiteX285" fmla="*/ 215463 w 448565"/>
                    <a:gd name="connsiteY285" fmla="*/ 330329 h 366807"/>
                    <a:gd name="connsiteX286" fmla="*/ 215195 w 448565"/>
                    <a:gd name="connsiteY286" fmla="*/ 329883 h 366807"/>
                    <a:gd name="connsiteX287" fmla="*/ 214634 w 448565"/>
                    <a:gd name="connsiteY287" fmla="*/ 329000 h 366807"/>
                    <a:gd name="connsiteX288" fmla="*/ 210440 w 448565"/>
                    <a:gd name="connsiteY288" fmla="*/ 322375 h 366807"/>
                    <a:gd name="connsiteX289" fmla="*/ 207514 w 448565"/>
                    <a:gd name="connsiteY289" fmla="*/ 317711 h 366807"/>
                    <a:gd name="connsiteX290" fmla="*/ 206198 w 448565"/>
                    <a:gd name="connsiteY290" fmla="*/ 315591 h 366807"/>
                    <a:gd name="connsiteX291" fmla="*/ 205612 w 448565"/>
                    <a:gd name="connsiteY291" fmla="*/ 314711 h 366807"/>
                    <a:gd name="connsiteX292" fmla="*/ 203284 w 448565"/>
                    <a:gd name="connsiteY292" fmla="*/ 311189 h 366807"/>
                    <a:gd name="connsiteX293" fmla="*/ 202991 w 448565"/>
                    <a:gd name="connsiteY293" fmla="*/ 310749 h 366807"/>
                    <a:gd name="connsiteX294" fmla="*/ 201955 w 448565"/>
                    <a:gd name="connsiteY294" fmla="*/ 309176 h 366807"/>
                    <a:gd name="connsiteX295" fmla="*/ 201102 w 448565"/>
                    <a:gd name="connsiteY295" fmla="*/ 307700 h 366807"/>
                    <a:gd name="connsiteX296" fmla="*/ 199602 w 448565"/>
                    <a:gd name="connsiteY296" fmla="*/ 305092 h 366807"/>
                    <a:gd name="connsiteX297" fmla="*/ 198603 w 448565"/>
                    <a:gd name="connsiteY297" fmla="*/ 303356 h 366807"/>
                    <a:gd name="connsiteX298" fmla="*/ 197566 w 448565"/>
                    <a:gd name="connsiteY298" fmla="*/ 302233 h 366807"/>
                    <a:gd name="connsiteX299" fmla="*/ 195165 w 448565"/>
                    <a:gd name="connsiteY299" fmla="*/ 299625 h 366807"/>
                    <a:gd name="connsiteX300" fmla="*/ 193446 w 448565"/>
                    <a:gd name="connsiteY300" fmla="*/ 297819 h 366807"/>
                    <a:gd name="connsiteX301" fmla="*/ 192751 w 448565"/>
                    <a:gd name="connsiteY301" fmla="*/ 297100 h 366807"/>
                    <a:gd name="connsiteX302" fmla="*/ 191983 w 448565"/>
                    <a:gd name="connsiteY302" fmla="*/ 296595 h 366807"/>
                    <a:gd name="connsiteX303" fmla="*/ 191215 w 448565"/>
                    <a:gd name="connsiteY303" fmla="*/ 296097 h 366807"/>
                    <a:gd name="connsiteX304" fmla="*/ 190374 w 448565"/>
                    <a:gd name="connsiteY304" fmla="*/ 295549 h 366807"/>
                    <a:gd name="connsiteX305" fmla="*/ 189106 w 448565"/>
                    <a:gd name="connsiteY305" fmla="*/ 294726 h 366807"/>
                    <a:gd name="connsiteX306" fmla="*/ 187741 w 448565"/>
                    <a:gd name="connsiteY306" fmla="*/ 294450 h 366807"/>
                    <a:gd name="connsiteX307" fmla="*/ 184546 w 448565"/>
                    <a:gd name="connsiteY307" fmla="*/ 293807 h 366807"/>
                    <a:gd name="connsiteX308" fmla="*/ 183620 w 448565"/>
                    <a:gd name="connsiteY308" fmla="*/ 293621 h 366807"/>
                    <a:gd name="connsiteX309" fmla="*/ 182255 w 448565"/>
                    <a:gd name="connsiteY309" fmla="*/ 293652 h 366807"/>
                    <a:gd name="connsiteX310" fmla="*/ 177122 w 448565"/>
                    <a:gd name="connsiteY310" fmla="*/ 293768 h 366807"/>
                    <a:gd name="connsiteX311" fmla="*/ 176196 w 448565"/>
                    <a:gd name="connsiteY311" fmla="*/ 293788 h 366807"/>
                    <a:gd name="connsiteX312" fmla="*/ 174745 w 448565"/>
                    <a:gd name="connsiteY312" fmla="*/ 293971 h 366807"/>
                    <a:gd name="connsiteX313" fmla="*/ 173294 w 448565"/>
                    <a:gd name="connsiteY313" fmla="*/ 294155 h 366807"/>
                    <a:gd name="connsiteX314" fmla="*/ 167979 w 448565"/>
                    <a:gd name="connsiteY314" fmla="*/ 294826 h 366807"/>
                    <a:gd name="connsiteX315" fmla="*/ 166601 w 448565"/>
                    <a:gd name="connsiteY315" fmla="*/ 294998 h 366807"/>
                    <a:gd name="connsiteX316" fmla="*/ 164310 w 448565"/>
                    <a:gd name="connsiteY316" fmla="*/ 295287 h 366807"/>
                    <a:gd name="connsiteX317" fmla="*/ 160555 w 448565"/>
                    <a:gd name="connsiteY317" fmla="*/ 295637 h 366807"/>
                    <a:gd name="connsiteX318" fmla="*/ 158214 w 448565"/>
                    <a:gd name="connsiteY318" fmla="*/ 295856 h 366807"/>
                    <a:gd name="connsiteX319" fmla="*/ 156361 w 448565"/>
                    <a:gd name="connsiteY319" fmla="*/ 295429 h 366807"/>
                    <a:gd name="connsiteX320" fmla="*/ 154350 w 448565"/>
                    <a:gd name="connsiteY320" fmla="*/ 294961 h 366807"/>
                    <a:gd name="connsiteX321" fmla="*/ 153094 w 448565"/>
                    <a:gd name="connsiteY321" fmla="*/ 292358 h 366807"/>
                    <a:gd name="connsiteX322" fmla="*/ 152582 w 448565"/>
                    <a:gd name="connsiteY322" fmla="*/ 291316 h 366807"/>
                    <a:gd name="connsiteX323" fmla="*/ 151985 w 448565"/>
                    <a:gd name="connsiteY323" fmla="*/ 289998 h 366807"/>
                    <a:gd name="connsiteX324" fmla="*/ 150192 w 448565"/>
                    <a:gd name="connsiteY324" fmla="*/ 286046 h 366807"/>
                    <a:gd name="connsiteX325" fmla="*/ 149705 w 448565"/>
                    <a:gd name="connsiteY325" fmla="*/ 284993 h 366807"/>
                    <a:gd name="connsiteX326" fmla="*/ 149034 w 448565"/>
                    <a:gd name="connsiteY326" fmla="*/ 284517 h 366807"/>
                    <a:gd name="connsiteX327" fmla="*/ 146828 w 448565"/>
                    <a:gd name="connsiteY327" fmla="*/ 282799 h 366807"/>
                    <a:gd name="connsiteX328" fmla="*/ 135600 w 448565"/>
                    <a:gd name="connsiteY328" fmla="*/ 282492 h 366807"/>
                    <a:gd name="connsiteX329" fmla="*/ 133661 w 448565"/>
                    <a:gd name="connsiteY329" fmla="*/ 282414 h 366807"/>
                    <a:gd name="connsiteX330" fmla="*/ 132686 w 448565"/>
                    <a:gd name="connsiteY330" fmla="*/ 282467 h 366807"/>
                    <a:gd name="connsiteX331" fmla="*/ 126883 w 448565"/>
                    <a:gd name="connsiteY331" fmla="*/ 282784 h 366807"/>
                    <a:gd name="connsiteX332" fmla="*/ 125859 w 448565"/>
                    <a:gd name="connsiteY332" fmla="*/ 282840 h 366807"/>
                    <a:gd name="connsiteX333" fmla="*/ 125067 w 448565"/>
                    <a:gd name="connsiteY333" fmla="*/ 283001 h 366807"/>
                    <a:gd name="connsiteX334" fmla="*/ 123921 w 448565"/>
                    <a:gd name="connsiteY334" fmla="*/ 283240 h 366807"/>
                    <a:gd name="connsiteX335" fmla="*/ 122543 w 448565"/>
                    <a:gd name="connsiteY335" fmla="*/ 283523 h 366807"/>
                    <a:gd name="connsiteX336" fmla="*/ 121166 w 448565"/>
                    <a:gd name="connsiteY336" fmla="*/ 283808 h 366807"/>
                    <a:gd name="connsiteX337" fmla="*/ 119593 w 448565"/>
                    <a:gd name="connsiteY337" fmla="*/ 284789 h 366807"/>
                    <a:gd name="connsiteX338" fmla="*/ 118350 w 448565"/>
                    <a:gd name="connsiteY338" fmla="*/ 285574 h 366807"/>
                    <a:gd name="connsiteX339" fmla="*/ 117496 w 448565"/>
                    <a:gd name="connsiteY339" fmla="*/ 286103 h 366807"/>
                    <a:gd name="connsiteX340" fmla="*/ 116009 w 448565"/>
                    <a:gd name="connsiteY340" fmla="*/ 287444 h 366807"/>
                    <a:gd name="connsiteX341" fmla="*/ 113010 w 448565"/>
                    <a:gd name="connsiteY341" fmla="*/ 290137 h 366807"/>
                    <a:gd name="connsiteX342" fmla="*/ 111389 w 448565"/>
                    <a:gd name="connsiteY342" fmla="*/ 291212 h 366807"/>
                    <a:gd name="connsiteX343" fmla="*/ 108146 w 448565"/>
                    <a:gd name="connsiteY343" fmla="*/ 293363 h 366807"/>
                    <a:gd name="connsiteX344" fmla="*/ 106293 w 448565"/>
                    <a:gd name="connsiteY344" fmla="*/ 294594 h 366807"/>
                    <a:gd name="connsiteX345" fmla="*/ 103477 w 448565"/>
                    <a:gd name="connsiteY345" fmla="*/ 296157 h 366807"/>
                    <a:gd name="connsiteX346" fmla="*/ 102380 w 448565"/>
                    <a:gd name="connsiteY346" fmla="*/ 296771 h 366807"/>
                    <a:gd name="connsiteX347" fmla="*/ 101160 w 448565"/>
                    <a:gd name="connsiteY347" fmla="*/ 297002 h 366807"/>
                    <a:gd name="connsiteX348" fmla="*/ 100161 w 448565"/>
                    <a:gd name="connsiteY348" fmla="*/ 297192 h 366807"/>
                    <a:gd name="connsiteX349" fmla="*/ 99454 w 448565"/>
                    <a:gd name="connsiteY349" fmla="*/ 296992 h 366807"/>
                    <a:gd name="connsiteX350" fmla="*/ 98795 w 448565"/>
                    <a:gd name="connsiteY350" fmla="*/ 296800 h 366807"/>
                    <a:gd name="connsiteX351" fmla="*/ 97784 w 448565"/>
                    <a:gd name="connsiteY351" fmla="*/ 296510 h 366807"/>
                    <a:gd name="connsiteX352" fmla="*/ 95931 w 448565"/>
                    <a:gd name="connsiteY352" fmla="*/ 296113 h 366807"/>
                    <a:gd name="connsiteX353" fmla="*/ 91054 w 448565"/>
                    <a:gd name="connsiteY353" fmla="*/ 295070 h 366807"/>
                    <a:gd name="connsiteX354" fmla="*/ 89652 w 448565"/>
                    <a:gd name="connsiteY354" fmla="*/ 294793 h 366807"/>
                    <a:gd name="connsiteX355" fmla="*/ 83325 w 448565"/>
                    <a:gd name="connsiteY355" fmla="*/ 293549 h 366807"/>
                    <a:gd name="connsiteX356" fmla="*/ 81557 w 448565"/>
                    <a:gd name="connsiteY356" fmla="*/ 293200 h 366807"/>
                    <a:gd name="connsiteX357" fmla="*/ 80667 w 448565"/>
                    <a:gd name="connsiteY357" fmla="*/ 293026 h 366807"/>
                    <a:gd name="connsiteX358" fmla="*/ 79339 w 448565"/>
                    <a:gd name="connsiteY358" fmla="*/ 292765 h 366807"/>
                    <a:gd name="connsiteX359" fmla="*/ 77791 w 448565"/>
                    <a:gd name="connsiteY359" fmla="*/ 292635 h 366807"/>
                    <a:gd name="connsiteX360" fmla="*/ 74938 w 448565"/>
                    <a:gd name="connsiteY360" fmla="*/ 292399 h 366807"/>
                    <a:gd name="connsiteX361" fmla="*/ 73511 w 448565"/>
                    <a:gd name="connsiteY361" fmla="*/ 292279 h 366807"/>
                    <a:gd name="connsiteX362" fmla="*/ 72036 w 448565"/>
                    <a:gd name="connsiteY362" fmla="*/ 292214 h 366807"/>
                    <a:gd name="connsiteX363" fmla="*/ 71073 w 448565"/>
                    <a:gd name="connsiteY363" fmla="*/ 292173 h 366807"/>
                    <a:gd name="connsiteX364" fmla="*/ 67660 w 448565"/>
                    <a:gd name="connsiteY364" fmla="*/ 292024 h 366807"/>
                    <a:gd name="connsiteX365" fmla="*/ 66197 w 448565"/>
                    <a:gd name="connsiteY365" fmla="*/ 291961 h 366807"/>
                    <a:gd name="connsiteX366" fmla="*/ 64758 w 448565"/>
                    <a:gd name="connsiteY366" fmla="*/ 291976 h 366807"/>
                    <a:gd name="connsiteX367" fmla="*/ 57931 w 448565"/>
                    <a:gd name="connsiteY367" fmla="*/ 292054 h 366807"/>
                    <a:gd name="connsiteX368" fmla="*/ 56151 w 448565"/>
                    <a:gd name="connsiteY368" fmla="*/ 292074 h 366807"/>
                    <a:gd name="connsiteX369" fmla="*/ 54957 w 448565"/>
                    <a:gd name="connsiteY369" fmla="*/ 292296 h 366807"/>
                    <a:gd name="connsiteX370" fmla="*/ 52214 w 448565"/>
                    <a:gd name="connsiteY370" fmla="*/ 292805 h 366807"/>
                    <a:gd name="connsiteX371" fmla="*/ 50848 w 448565"/>
                    <a:gd name="connsiteY371" fmla="*/ 293060 h 366807"/>
                    <a:gd name="connsiteX372" fmla="*/ 48910 w 448565"/>
                    <a:gd name="connsiteY372" fmla="*/ 293657 h 366807"/>
                    <a:gd name="connsiteX373" fmla="*/ 48045 w 448565"/>
                    <a:gd name="connsiteY373" fmla="*/ 293923 h 366807"/>
                    <a:gd name="connsiteX374" fmla="*/ 41961 w 448565"/>
                    <a:gd name="connsiteY374" fmla="*/ 295792 h 366807"/>
                    <a:gd name="connsiteX375" fmla="*/ 40084 w 448565"/>
                    <a:gd name="connsiteY375" fmla="*/ 296367 h 366807"/>
                    <a:gd name="connsiteX376" fmla="*/ 38926 w 448565"/>
                    <a:gd name="connsiteY376" fmla="*/ 296706 h 366807"/>
                    <a:gd name="connsiteX377" fmla="*/ 34062 w 448565"/>
                    <a:gd name="connsiteY377" fmla="*/ 297836 h 366807"/>
                    <a:gd name="connsiteX378" fmla="*/ 33354 w 448565"/>
                    <a:gd name="connsiteY378" fmla="*/ 297933 h 366807"/>
                    <a:gd name="connsiteX379" fmla="*/ 31245 w 448565"/>
                    <a:gd name="connsiteY379" fmla="*/ 298133 h 366807"/>
                    <a:gd name="connsiteX380" fmla="*/ 29514 w 448565"/>
                    <a:gd name="connsiteY380" fmla="*/ 298296 h 366807"/>
                    <a:gd name="connsiteX381" fmla="*/ 28210 w 448565"/>
                    <a:gd name="connsiteY381" fmla="*/ 297538 h 366807"/>
                    <a:gd name="connsiteX382" fmla="*/ 25187 w 448565"/>
                    <a:gd name="connsiteY382" fmla="*/ 295782 h 366807"/>
                    <a:gd name="connsiteX383" fmla="*/ 24565 w 448565"/>
                    <a:gd name="connsiteY383" fmla="*/ 295379 h 366807"/>
                    <a:gd name="connsiteX384" fmla="*/ 21054 w 448565"/>
                    <a:gd name="connsiteY384" fmla="*/ 292547 h 366807"/>
                    <a:gd name="connsiteX385" fmla="*/ 18603 w 448565"/>
                    <a:gd name="connsiteY385" fmla="*/ 290560 h 366807"/>
                    <a:gd name="connsiteX386" fmla="*/ 17860 w 448565"/>
                    <a:gd name="connsiteY386" fmla="*/ 289965 h 366807"/>
                    <a:gd name="connsiteX387" fmla="*/ 13630 w 448565"/>
                    <a:gd name="connsiteY387" fmla="*/ 286553 h 366807"/>
                    <a:gd name="connsiteX388" fmla="*/ 13056 w 448565"/>
                    <a:gd name="connsiteY388" fmla="*/ 286088 h 366807"/>
                    <a:gd name="connsiteX389" fmla="*/ 12471 w 448565"/>
                    <a:gd name="connsiteY389" fmla="*/ 285622 h 366807"/>
                    <a:gd name="connsiteX390" fmla="*/ 12045 w 448565"/>
                    <a:gd name="connsiteY390" fmla="*/ 285371 h 366807"/>
                    <a:gd name="connsiteX391" fmla="*/ 11399 w 448565"/>
                    <a:gd name="connsiteY391" fmla="*/ 284995 h 366807"/>
                    <a:gd name="connsiteX392" fmla="*/ 7497 w 448565"/>
                    <a:gd name="connsiteY392" fmla="*/ 282735 h 366807"/>
                    <a:gd name="connsiteX393" fmla="*/ 5413 w 448565"/>
                    <a:gd name="connsiteY393" fmla="*/ 281522 h 366807"/>
                    <a:gd name="connsiteX394" fmla="*/ 0 w 448565"/>
                    <a:gd name="connsiteY394" fmla="*/ 278252 h 366807"/>
                    <a:gd name="connsiteX395" fmla="*/ 1536 w 448565"/>
                    <a:gd name="connsiteY395" fmla="*/ 275848 h 366807"/>
                    <a:gd name="connsiteX396" fmla="*/ 3694 w 448565"/>
                    <a:gd name="connsiteY396" fmla="*/ 272970 h 366807"/>
                    <a:gd name="connsiteX397" fmla="*/ 5230 w 448565"/>
                    <a:gd name="connsiteY397" fmla="*/ 269493 h 366807"/>
                    <a:gd name="connsiteX398" fmla="*/ 6510 w 448565"/>
                    <a:gd name="connsiteY398" fmla="*/ 266147 h 366807"/>
                    <a:gd name="connsiteX399" fmla="*/ 8412 w 448565"/>
                    <a:gd name="connsiteY399" fmla="*/ 262908 h 366807"/>
                    <a:gd name="connsiteX400" fmla="*/ 10570 w 448565"/>
                    <a:gd name="connsiteY400" fmla="*/ 259784 h 366807"/>
                    <a:gd name="connsiteX401" fmla="*/ 13910 w 448565"/>
                    <a:gd name="connsiteY401" fmla="*/ 254422 h 366807"/>
                    <a:gd name="connsiteX402" fmla="*/ 18799 w 448565"/>
                    <a:gd name="connsiteY402" fmla="*/ 246322 h 366807"/>
                    <a:gd name="connsiteX403" fmla="*/ 24833 w 448565"/>
                    <a:gd name="connsiteY403" fmla="*/ 234262 h 366807"/>
                    <a:gd name="connsiteX404" fmla="*/ 29734 w 448565"/>
                    <a:gd name="connsiteY404" fmla="*/ 224697 h 366807"/>
                    <a:gd name="connsiteX405" fmla="*/ 31611 w 448565"/>
                    <a:gd name="connsiteY405" fmla="*/ 220721 h 366807"/>
                    <a:gd name="connsiteX406" fmla="*/ 32660 w 448565"/>
                    <a:gd name="connsiteY406" fmla="*/ 217871 h 366807"/>
                    <a:gd name="connsiteX407" fmla="*/ 34110 w 448565"/>
                    <a:gd name="connsiteY407" fmla="*/ 216116 h 366807"/>
                    <a:gd name="connsiteX408" fmla="*/ 38560 w 448565"/>
                    <a:gd name="connsiteY408" fmla="*/ 210359 h 366807"/>
                    <a:gd name="connsiteX409" fmla="*/ 41888 w 448565"/>
                    <a:gd name="connsiteY409" fmla="*/ 204384 h 366807"/>
                    <a:gd name="connsiteX410" fmla="*/ 46691 w 448565"/>
                    <a:gd name="connsiteY410" fmla="*/ 197392 h 366807"/>
                    <a:gd name="connsiteX411" fmla="*/ 51141 w 448565"/>
                    <a:gd name="connsiteY411" fmla="*/ 191759 h 366807"/>
                    <a:gd name="connsiteX412" fmla="*/ 56225 w 448565"/>
                    <a:gd name="connsiteY412" fmla="*/ 186357 h 366807"/>
                    <a:gd name="connsiteX413" fmla="*/ 61967 w 448565"/>
                    <a:gd name="connsiteY413" fmla="*/ 182535 h 366807"/>
                    <a:gd name="connsiteX414" fmla="*/ 67477 w 448565"/>
                    <a:gd name="connsiteY414" fmla="*/ 179458 h 366807"/>
                    <a:gd name="connsiteX415" fmla="*/ 78778 w 448565"/>
                    <a:gd name="connsiteY415" fmla="*/ 174902 h 366807"/>
                    <a:gd name="connsiteX416" fmla="*/ 81606 w 448565"/>
                    <a:gd name="connsiteY416" fmla="*/ 173730 h 366807"/>
                    <a:gd name="connsiteX417" fmla="*/ 86824 w 448565"/>
                    <a:gd name="connsiteY417" fmla="*/ 171579 h 366807"/>
                    <a:gd name="connsiteX418" fmla="*/ 94882 w 448565"/>
                    <a:gd name="connsiteY418" fmla="*/ 168261 h 366807"/>
                    <a:gd name="connsiteX419" fmla="*/ 105330 w 448565"/>
                    <a:gd name="connsiteY419" fmla="*/ 163965 h 366807"/>
                    <a:gd name="connsiteX420" fmla="*/ 110596 w 448565"/>
                    <a:gd name="connsiteY420" fmla="*/ 161385 h 366807"/>
                    <a:gd name="connsiteX421" fmla="*/ 114522 w 448565"/>
                    <a:gd name="connsiteY421" fmla="*/ 158960 h 366807"/>
                    <a:gd name="connsiteX422" fmla="*/ 114778 w 448565"/>
                    <a:gd name="connsiteY422" fmla="*/ 158681 h 366807"/>
                    <a:gd name="connsiteX423" fmla="*/ 116582 w 448565"/>
                    <a:gd name="connsiteY423" fmla="*/ 156703 h 366807"/>
                    <a:gd name="connsiteX424" fmla="*/ 120337 w 448565"/>
                    <a:gd name="connsiteY424" fmla="*/ 153174 h 366807"/>
                    <a:gd name="connsiteX425" fmla="*/ 127517 w 448565"/>
                    <a:gd name="connsiteY425" fmla="*/ 147113 h 366807"/>
                    <a:gd name="connsiteX426" fmla="*/ 139562 w 448565"/>
                    <a:gd name="connsiteY426" fmla="*/ 136517 h 366807"/>
                    <a:gd name="connsiteX427" fmla="*/ 154240 w 448565"/>
                    <a:gd name="connsiteY427" fmla="*/ 123787 h 366807"/>
                    <a:gd name="connsiteX428" fmla="*/ 166248 w 448565"/>
                    <a:gd name="connsiteY428" fmla="*/ 112967 h 366807"/>
                    <a:gd name="connsiteX429" fmla="*/ 175708 w 448565"/>
                    <a:gd name="connsiteY429" fmla="*/ 104438 h 366807"/>
                    <a:gd name="connsiteX430" fmla="*/ 186265 w 448565"/>
                    <a:gd name="connsiteY430" fmla="*/ 95667 h 366807"/>
                    <a:gd name="connsiteX431" fmla="*/ 193519 w 448565"/>
                    <a:gd name="connsiteY431" fmla="*/ 89088 h 366807"/>
                    <a:gd name="connsiteX432" fmla="*/ 200870 w 448565"/>
                    <a:gd name="connsiteY432" fmla="*/ 82439 h 366807"/>
                    <a:gd name="connsiteX433" fmla="*/ 213866 w 448565"/>
                    <a:gd name="connsiteY433" fmla="*/ 71094 h 366807"/>
                    <a:gd name="connsiteX434" fmla="*/ 223850 w 448565"/>
                    <a:gd name="connsiteY434" fmla="*/ 62272 h 366807"/>
                    <a:gd name="connsiteX435" fmla="*/ 234688 w 448565"/>
                    <a:gd name="connsiteY435" fmla="*/ 52818 h 366807"/>
                    <a:gd name="connsiteX436" fmla="*/ 248342 w 448565"/>
                    <a:gd name="connsiteY436" fmla="*/ 41091 h 366807"/>
                    <a:gd name="connsiteX437" fmla="*/ 263763 w 448565"/>
                    <a:gd name="connsiteY437" fmla="*/ 27640 h 366807"/>
                    <a:gd name="connsiteX438" fmla="*/ 269981 w 448565"/>
                    <a:gd name="connsiteY438" fmla="*/ 21974 h 366807"/>
                    <a:gd name="connsiteX439" fmla="*/ 279599 w 448565"/>
                    <a:gd name="connsiteY439" fmla="*/ 13410 h 366807"/>
                    <a:gd name="connsiteX440" fmla="*/ 285951 w 448565"/>
                    <a:gd name="connsiteY440" fmla="*/ 7868 h 366807"/>
                    <a:gd name="connsiteX441" fmla="*/ 295057 w 448565"/>
                    <a:gd name="connsiteY441" fmla="*/ 0 h 366807"/>
                    <a:gd name="connsiteX442" fmla="*/ 307285 w 448565"/>
                    <a:gd name="connsiteY442" fmla="*/ 5235 h 366807"/>
                    <a:gd name="connsiteX443" fmla="*/ 311344 w 448565"/>
                    <a:gd name="connsiteY443" fmla="*/ 7050 h 366807"/>
                    <a:gd name="connsiteX444" fmla="*/ 313063 w 448565"/>
                    <a:gd name="connsiteY444" fmla="*/ 7815 h 366807"/>
                    <a:gd name="connsiteX445" fmla="*/ 314416 w 448565"/>
                    <a:gd name="connsiteY445" fmla="*/ 9212 h 366807"/>
                    <a:gd name="connsiteX446" fmla="*/ 318147 w 448565"/>
                    <a:gd name="connsiteY446" fmla="*/ 13041 h 366807"/>
                    <a:gd name="connsiteX447" fmla="*/ 319037 w 448565"/>
                    <a:gd name="connsiteY447" fmla="*/ 13953 h 366807"/>
                    <a:gd name="connsiteX448" fmla="*/ 319890 w 448565"/>
                    <a:gd name="connsiteY448" fmla="*/ 15091 h 366807"/>
                    <a:gd name="connsiteX449" fmla="*/ 320463 w 448565"/>
                    <a:gd name="connsiteY449" fmla="*/ 15855 h 366807"/>
                    <a:gd name="connsiteX450" fmla="*/ 323791 w 448565"/>
                    <a:gd name="connsiteY450" fmla="*/ 20291 h 366807"/>
                    <a:gd name="connsiteX451" fmla="*/ 324669 w 448565"/>
                    <a:gd name="connsiteY451" fmla="*/ 21450 h 366807"/>
                    <a:gd name="connsiteX452" fmla="*/ 325108 w 448565"/>
                    <a:gd name="connsiteY452" fmla="*/ 22386 h 366807"/>
                    <a:gd name="connsiteX453" fmla="*/ 326303 w 448565"/>
                    <a:gd name="connsiteY453" fmla="*/ 24939 h 366807"/>
                    <a:gd name="connsiteX454" fmla="*/ 326632 w 448565"/>
                    <a:gd name="connsiteY454" fmla="*/ 25627 h 366807"/>
                    <a:gd name="connsiteX455" fmla="*/ 327010 w 448565"/>
                    <a:gd name="connsiteY455" fmla="*/ 26438 h 366807"/>
                    <a:gd name="connsiteX456" fmla="*/ 327168 w 448565"/>
                    <a:gd name="connsiteY456" fmla="*/ 27980 h 366807"/>
                    <a:gd name="connsiteX457" fmla="*/ 327680 w 448565"/>
                    <a:gd name="connsiteY457" fmla="*/ 33333 h 366807"/>
                    <a:gd name="connsiteX458" fmla="*/ 327814 w 448565"/>
                    <a:gd name="connsiteY458" fmla="*/ 34651 h 366807"/>
                    <a:gd name="connsiteX459" fmla="*/ 327656 w 448565"/>
                    <a:gd name="connsiteY459" fmla="*/ 36014 h 366807"/>
                    <a:gd name="connsiteX460" fmla="*/ 327339 w 448565"/>
                    <a:gd name="connsiteY460" fmla="*/ 38927 h 366807"/>
                    <a:gd name="connsiteX461" fmla="*/ 327193 w 448565"/>
                    <a:gd name="connsiteY461" fmla="*/ 40178 h 366807"/>
                    <a:gd name="connsiteX462" fmla="*/ 326815 w 448565"/>
                    <a:gd name="connsiteY462" fmla="*/ 41376 h 366807"/>
                    <a:gd name="connsiteX463" fmla="*/ 325596 w 448565"/>
                    <a:gd name="connsiteY463" fmla="*/ 45230 h 366807"/>
                    <a:gd name="connsiteX464" fmla="*/ 324657 w 448565"/>
                    <a:gd name="connsiteY464" fmla="*/ 49156 h 366807"/>
                    <a:gd name="connsiteX465" fmla="*/ 323182 w 448565"/>
                    <a:gd name="connsiteY465" fmla="*/ 55499 h 366807"/>
                    <a:gd name="connsiteX466" fmla="*/ 322682 w 448565"/>
                    <a:gd name="connsiteY466" fmla="*/ 57888 h 366807"/>
                    <a:gd name="connsiteX467" fmla="*/ 322292 w 448565"/>
                    <a:gd name="connsiteY467" fmla="*/ 59764 h 366807"/>
                    <a:gd name="connsiteX468" fmla="*/ 321951 w 448565"/>
                    <a:gd name="connsiteY468" fmla="*/ 61421 h 366807"/>
                    <a:gd name="connsiteX469" fmla="*/ 319646 w 448565"/>
                    <a:gd name="connsiteY469" fmla="*/ 64174 h 366807"/>
                    <a:gd name="connsiteX470" fmla="*/ 318171 w 448565"/>
                    <a:gd name="connsiteY470" fmla="*/ 64818 h 366807"/>
                    <a:gd name="connsiteX471" fmla="*/ 316221 w 448565"/>
                    <a:gd name="connsiteY471" fmla="*/ 65668 h 366807"/>
                    <a:gd name="connsiteX472" fmla="*/ 315209 w 448565"/>
                    <a:gd name="connsiteY472" fmla="*/ 66110 h 366807"/>
                    <a:gd name="connsiteX473" fmla="*/ 311820 w 448565"/>
                    <a:gd name="connsiteY473" fmla="*/ 67926 h 366807"/>
                    <a:gd name="connsiteX474" fmla="*/ 309881 w 448565"/>
                    <a:gd name="connsiteY474" fmla="*/ 68966 h 366807"/>
                    <a:gd name="connsiteX475" fmla="*/ 306371 w 448565"/>
                    <a:gd name="connsiteY475" fmla="*/ 70845 h 366807"/>
                    <a:gd name="connsiteX476" fmla="*/ 304664 w 448565"/>
                    <a:gd name="connsiteY476" fmla="*/ 71725 h 366807"/>
                    <a:gd name="connsiteX477" fmla="*/ 299117 w 448565"/>
                    <a:gd name="connsiteY477" fmla="*/ 74584 h 366807"/>
                    <a:gd name="connsiteX478" fmla="*/ 297410 w 448565"/>
                    <a:gd name="connsiteY478" fmla="*/ 75462 h 366807"/>
                    <a:gd name="connsiteX479" fmla="*/ 296130 w 448565"/>
                    <a:gd name="connsiteY479" fmla="*/ 76608 h 366807"/>
                    <a:gd name="connsiteX480" fmla="*/ 292497 w 448565"/>
                    <a:gd name="connsiteY480" fmla="*/ 79888 h 366807"/>
                    <a:gd name="connsiteX481" fmla="*/ 291363 w 448565"/>
                    <a:gd name="connsiteY481" fmla="*/ 80911 h 366807"/>
                    <a:gd name="connsiteX482" fmla="*/ 290583 w 448565"/>
                    <a:gd name="connsiteY482" fmla="*/ 82014 h 366807"/>
                    <a:gd name="connsiteX483" fmla="*/ 290059 w 448565"/>
                    <a:gd name="connsiteY483" fmla="*/ 82755 h 366807"/>
                    <a:gd name="connsiteX484" fmla="*/ 288889 w 448565"/>
                    <a:gd name="connsiteY484" fmla="*/ 84401 h 366807"/>
                    <a:gd name="connsiteX485" fmla="*/ 288401 w 448565"/>
                    <a:gd name="connsiteY485" fmla="*/ 85091 h 366807"/>
                    <a:gd name="connsiteX486" fmla="*/ 288084 w 448565"/>
                    <a:gd name="connsiteY486" fmla="*/ 85734 h 366807"/>
                    <a:gd name="connsiteX487" fmla="*/ 286792 w 448565"/>
                    <a:gd name="connsiteY487" fmla="*/ 88363 h 366807"/>
                    <a:gd name="connsiteX488" fmla="*/ 286024 w 448565"/>
                    <a:gd name="connsiteY488" fmla="*/ 89934 h 366807"/>
                    <a:gd name="connsiteX489" fmla="*/ 285914 w 448565"/>
                    <a:gd name="connsiteY489" fmla="*/ 91829 h 366807"/>
                    <a:gd name="connsiteX490" fmla="*/ 285853 w 448565"/>
                    <a:gd name="connsiteY490" fmla="*/ 92778 h 366807"/>
                    <a:gd name="connsiteX491" fmla="*/ 285658 w 448565"/>
                    <a:gd name="connsiteY491" fmla="*/ 96083 h 366807"/>
                    <a:gd name="connsiteX492" fmla="*/ 285573 w 448565"/>
                    <a:gd name="connsiteY492" fmla="*/ 97752 h 366807"/>
                    <a:gd name="connsiteX493" fmla="*/ 285414 w 448565"/>
                    <a:gd name="connsiteY493" fmla="*/ 100882 h 366807"/>
                    <a:gd name="connsiteX494" fmla="*/ 285317 w 448565"/>
                    <a:gd name="connsiteY494" fmla="*/ 102970 h 366807"/>
                    <a:gd name="connsiteX495" fmla="*/ 285171 w 448565"/>
                    <a:gd name="connsiteY495" fmla="*/ 105153 h 366807"/>
                    <a:gd name="connsiteX496" fmla="*/ 284732 w 448565"/>
                    <a:gd name="connsiteY496" fmla="*/ 111700 h 366807"/>
                    <a:gd name="connsiteX497" fmla="*/ 284585 w 448565"/>
                    <a:gd name="connsiteY497" fmla="*/ 114023 h 366807"/>
                    <a:gd name="connsiteX498" fmla="*/ 284622 w 448565"/>
                    <a:gd name="connsiteY498" fmla="*/ 114889 h 366807"/>
                    <a:gd name="connsiteX499" fmla="*/ 284695 w 448565"/>
                    <a:gd name="connsiteY499" fmla="*/ 115804 h 366807"/>
                    <a:gd name="connsiteX500" fmla="*/ 284975 w 448565"/>
                    <a:gd name="connsiteY500" fmla="*/ 119557 h 366807"/>
                    <a:gd name="connsiteX501" fmla="*/ 285097 w 448565"/>
                    <a:gd name="connsiteY501" fmla="*/ 121156 h 366807"/>
                    <a:gd name="connsiteX502" fmla="*/ 285463 w 448565"/>
                    <a:gd name="connsiteY502" fmla="*/ 122728 h 366807"/>
                    <a:gd name="connsiteX503" fmla="*/ 285621 w 448565"/>
                    <a:gd name="connsiteY503" fmla="*/ 123405 h 366807"/>
                    <a:gd name="connsiteX504" fmla="*/ 286073 w 448565"/>
                    <a:gd name="connsiteY504" fmla="*/ 125368 h 366807"/>
                    <a:gd name="connsiteX505" fmla="*/ 288645 w 448565"/>
                    <a:gd name="connsiteY505" fmla="*/ 127810 h 366807"/>
                    <a:gd name="connsiteX506" fmla="*/ 290730 w 448565"/>
                    <a:gd name="connsiteY506" fmla="*/ 128076 h 36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Lst>
                  <a:rect l="l" t="t" r="r" b="b"/>
                  <a:pathLst>
                    <a:path w="448565" h="366807">
                      <a:moveTo>
                        <a:pt x="290730" y="128076"/>
                      </a:moveTo>
                      <a:lnTo>
                        <a:pt x="292522" y="128304"/>
                      </a:lnTo>
                      <a:lnTo>
                        <a:pt x="293936" y="127627"/>
                      </a:lnTo>
                      <a:lnTo>
                        <a:pt x="295326" y="126957"/>
                      </a:lnTo>
                      <a:lnTo>
                        <a:pt x="296142" y="126569"/>
                      </a:lnTo>
                      <a:lnTo>
                        <a:pt x="297288" y="125601"/>
                      </a:lnTo>
                      <a:lnTo>
                        <a:pt x="297666" y="125278"/>
                      </a:lnTo>
                      <a:lnTo>
                        <a:pt x="298044" y="124953"/>
                      </a:lnTo>
                      <a:lnTo>
                        <a:pt x="298824" y="124299"/>
                      </a:lnTo>
                      <a:lnTo>
                        <a:pt x="299775" y="123240"/>
                      </a:lnTo>
                      <a:lnTo>
                        <a:pt x="303189" y="119413"/>
                      </a:lnTo>
                      <a:lnTo>
                        <a:pt x="306968" y="115202"/>
                      </a:lnTo>
                      <a:lnTo>
                        <a:pt x="307919" y="114153"/>
                      </a:lnTo>
                      <a:lnTo>
                        <a:pt x="308784" y="113488"/>
                      </a:lnTo>
                      <a:lnTo>
                        <a:pt x="309638" y="112829"/>
                      </a:lnTo>
                      <a:lnTo>
                        <a:pt x="310430" y="112224"/>
                      </a:lnTo>
                      <a:lnTo>
                        <a:pt x="311210" y="111626"/>
                      </a:lnTo>
                      <a:lnTo>
                        <a:pt x="312112" y="111234"/>
                      </a:lnTo>
                      <a:lnTo>
                        <a:pt x="312551" y="111043"/>
                      </a:lnTo>
                      <a:lnTo>
                        <a:pt x="313356" y="110699"/>
                      </a:lnTo>
                      <a:lnTo>
                        <a:pt x="314136" y="110360"/>
                      </a:lnTo>
                      <a:lnTo>
                        <a:pt x="315111" y="110175"/>
                      </a:lnTo>
                      <a:lnTo>
                        <a:pt x="315587" y="110084"/>
                      </a:lnTo>
                      <a:lnTo>
                        <a:pt x="317038" y="109806"/>
                      </a:lnTo>
                      <a:lnTo>
                        <a:pt x="318391" y="110104"/>
                      </a:lnTo>
                      <a:lnTo>
                        <a:pt x="320390" y="110547"/>
                      </a:lnTo>
                      <a:lnTo>
                        <a:pt x="321097" y="110703"/>
                      </a:lnTo>
                      <a:lnTo>
                        <a:pt x="321987" y="111048"/>
                      </a:lnTo>
                      <a:lnTo>
                        <a:pt x="327985" y="113383"/>
                      </a:lnTo>
                      <a:lnTo>
                        <a:pt x="330691" y="114257"/>
                      </a:lnTo>
                      <a:lnTo>
                        <a:pt x="332971" y="114990"/>
                      </a:lnTo>
                      <a:lnTo>
                        <a:pt x="335373" y="116866"/>
                      </a:lnTo>
                      <a:lnTo>
                        <a:pt x="335775" y="117178"/>
                      </a:lnTo>
                      <a:lnTo>
                        <a:pt x="338798" y="119539"/>
                      </a:lnTo>
                      <a:lnTo>
                        <a:pt x="340615" y="120240"/>
                      </a:lnTo>
                      <a:lnTo>
                        <a:pt x="345613" y="122163"/>
                      </a:lnTo>
                      <a:lnTo>
                        <a:pt x="346064" y="122335"/>
                      </a:lnTo>
                      <a:lnTo>
                        <a:pt x="346515" y="122490"/>
                      </a:lnTo>
                      <a:lnTo>
                        <a:pt x="347881" y="122956"/>
                      </a:lnTo>
                      <a:lnTo>
                        <a:pt x="348332" y="123111"/>
                      </a:lnTo>
                      <a:lnTo>
                        <a:pt x="354183" y="125111"/>
                      </a:lnTo>
                      <a:lnTo>
                        <a:pt x="359072" y="125893"/>
                      </a:lnTo>
                      <a:lnTo>
                        <a:pt x="360291" y="126088"/>
                      </a:lnTo>
                      <a:lnTo>
                        <a:pt x="361534" y="125966"/>
                      </a:lnTo>
                      <a:lnTo>
                        <a:pt x="364631" y="125660"/>
                      </a:lnTo>
                      <a:lnTo>
                        <a:pt x="365484" y="125576"/>
                      </a:lnTo>
                      <a:lnTo>
                        <a:pt x="366667" y="125445"/>
                      </a:lnTo>
                      <a:lnTo>
                        <a:pt x="367727" y="125113"/>
                      </a:lnTo>
                      <a:lnTo>
                        <a:pt x="369763" y="124464"/>
                      </a:lnTo>
                      <a:lnTo>
                        <a:pt x="374628" y="122927"/>
                      </a:lnTo>
                      <a:lnTo>
                        <a:pt x="382418" y="120486"/>
                      </a:lnTo>
                      <a:lnTo>
                        <a:pt x="390756" y="117872"/>
                      </a:lnTo>
                      <a:lnTo>
                        <a:pt x="392146" y="117438"/>
                      </a:lnTo>
                      <a:lnTo>
                        <a:pt x="393414" y="117186"/>
                      </a:lnTo>
                      <a:lnTo>
                        <a:pt x="396340" y="116604"/>
                      </a:lnTo>
                      <a:lnTo>
                        <a:pt x="397705" y="116336"/>
                      </a:lnTo>
                      <a:lnTo>
                        <a:pt x="399034" y="116241"/>
                      </a:lnTo>
                      <a:lnTo>
                        <a:pt x="399924" y="116177"/>
                      </a:lnTo>
                      <a:lnTo>
                        <a:pt x="403630" y="115915"/>
                      </a:lnTo>
                      <a:lnTo>
                        <a:pt x="405020" y="115815"/>
                      </a:lnTo>
                      <a:lnTo>
                        <a:pt x="406251" y="115811"/>
                      </a:lnTo>
                      <a:lnTo>
                        <a:pt x="408311" y="115805"/>
                      </a:lnTo>
                      <a:lnTo>
                        <a:pt x="410164" y="115799"/>
                      </a:lnTo>
                      <a:lnTo>
                        <a:pt x="412090" y="115793"/>
                      </a:lnTo>
                      <a:lnTo>
                        <a:pt x="414516" y="116155"/>
                      </a:lnTo>
                      <a:lnTo>
                        <a:pt x="418868" y="116808"/>
                      </a:lnTo>
                      <a:lnTo>
                        <a:pt x="420283" y="117021"/>
                      </a:lnTo>
                      <a:lnTo>
                        <a:pt x="422184" y="117305"/>
                      </a:lnTo>
                      <a:lnTo>
                        <a:pt x="424110" y="117521"/>
                      </a:lnTo>
                      <a:lnTo>
                        <a:pt x="426512" y="117789"/>
                      </a:lnTo>
                      <a:lnTo>
                        <a:pt x="427146" y="117861"/>
                      </a:lnTo>
                      <a:lnTo>
                        <a:pt x="430462" y="118232"/>
                      </a:lnTo>
                      <a:lnTo>
                        <a:pt x="432388" y="118448"/>
                      </a:lnTo>
                      <a:lnTo>
                        <a:pt x="438155" y="119229"/>
                      </a:lnTo>
                      <a:lnTo>
                        <a:pt x="439483" y="119409"/>
                      </a:lnTo>
                      <a:lnTo>
                        <a:pt x="440776" y="119844"/>
                      </a:lnTo>
                      <a:lnTo>
                        <a:pt x="442909" y="120567"/>
                      </a:lnTo>
                      <a:lnTo>
                        <a:pt x="443543" y="120809"/>
                      </a:lnTo>
                      <a:lnTo>
                        <a:pt x="444957" y="121488"/>
                      </a:lnTo>
                      <a:lnTo>
                        <a:pt x="446591" y="122269"/>
                      </a:lnTo>
                      <a:lnTo>
                        <a:pt x="447944" y="123733"/>
                      </a:lnTo>
                      <a:lnTo>
                        <a:pt x="448566" y="124561"/>
                      </a:lnTo>
                      <a:lnTo>
                        <a:pt x="447091" y="126890"/>
                      </a:lnTo>
                      <a:lnTo>
                        <a:pt x="446298" y="128156"/>
                      </a:lnTo>
                      <a:lnTo>
                        <a:pt x="446079" y="129483"/>
                      </a:lnTo>
                      <a:lnTo>
                        <a:pt x="445798" y="131261"/>
                      </a:lnTo>
                      <a:lnTo>
                        <a:pt x="445652" y="132161"/>
                      </a:lnTo>
                      <a:lnTo>
                        <a:pt x="445664" y="133419"/>
                      </a:lnTo>
                      <a:lnTo>
                        <a:pt x="445676" y="135095"/>
                      </a:lnTo>
                      <a:lnTo>
                        <a:pt x="445713" y="137823"/>
                      </a:lnTo>
                      <a:lnTo>
                        <a:pt x="445750" y="142344"/>
                      </a:lnTo>
                      <a:lnTo>
                        <a:pt x="445786" y="145925"/>
                      </a:lnTo>
                      <a:lnTo>
                        <a:pt x="445786" y="146473"/>
                      </a:lnTo>
                      <a:lnTo>
                        <a:pt x="445713" y="152623"/>
                      </a:lnTo>
                      <a:lnTo>
                        <a:pt x="445689" y="154314"/>
                      </a:lnTo>
                      <a:lnTo>
                        <a:pt x="445469" y="155910"/>
                      </a:lnTo>
                      <a:lnTo>
                        <a:pt x="445250" y="157505"/>
                      </a:lnTo>
                      <a:lnTo>
                        <a:pt x="444957" y="159632"/>
                      </a:lnTo>
                      <a:lnTo>
                        <a:pt x="444396" y="163757"/>
                      </a:lnTo>
                      <a:lnTo>
                        <a:pt x="444116" y="165820"/>
                      </a:lnTo>
                      <a:lnTo>
                        <a:pt x="443421" y="169927"/>
                      </a:lnTo>
                      <a:lnTo>
                        <a:pt x="442994" y="172493"/>
                      </a:lnTo>
                      <a:lnTo>
                        <a:pt x="442775" y="174642"/>
                      </a:lnTo>
                      <a:lnTo>
                        <a:pt x="441629" y="185920"/>
                      </a:lnTo>
                      <a:lnTo>
                        <a:pt x="441556" y="186532"/>
                      </a:lnTo>
                      <a:lnTo>
                        <a:pt x="441288" y="189143"/>
                      </a:lnTo>
                      <a:lnTo>
                        <a:pt x="441044" y="192211"/>
                      </a:lnTo>
                      <a:lnTo>
                        <a:pt x="440739" y="195791"/>
                      </a:lnTo>
                      <a:lnTo>
                        <a:pt x="440203" y="202249"/>
                      </a:lnTo>
                      <a:lnTo>
                        <a:pt x="440068" y="203863"/>
                      </a:lnTo>
                      <a:lnTo>
                        <a:pt x="439934" y="205479"/>
                      </a:lnTo>
                      <a:lnTo>
                        <a:pt x="439569" y="208033"/>
                      </a:lnTo>
                      <a:lnTo>
                        <a:pt x="438837" y="213144"/>
                      </a:lnTo>
                      <a:lnTo>
                        <a:pt x="438545" y="215208"/>
                      </a:lnTo>
                      <a:lnTo>
                        <a:pt x="438252" y="217272"/>
                      </a:lnTo>
                      <a:lnTo>
                        <a:pt x="438033" y="218820"/>
                      </a:lnTo>
                      <a:lnTo>
                        <a:pt x="437935" y="219866"/>
                      </a:lnTo>
                      <a:lnTo>
                        <a:pt x="437691" y="222481"/>
                      </a:lnTo>
                      <a:lnTo>
                        <a:pt x="437057" y="229279"/>
                      </a:lnTo>
                      <a:lnTo>
                        <a:pt x="436704" y="232963"/>
                      </a:lnTo>
                      <a:lnTo>
                        <a:pt x="436655" y="233581"/>
                      </a:lnTo>
                      <a:lnTo>
                        <a:pt x="435850" y="242282"/>
                      </a:lnTo>
                      <a:lnTo>
                        <a:pt x="435509" y="246067"/>
                      </a:lnTo>
                      <a:lnTo>
                        <a:pt x="435168" y="249822"/>
                      </a:lnTo>
                      <a:lnTo>
                        <a:pt x="435034" y="251137"/>
                      </a:lnTo>
                      <a:lnTo>
                        <a:pt x="434875" y="252532"/>
                      </a:lnTo>
                      <a:lnTo>
                        <a:pt x="434595" y="254932"/>
                      </a:lnTo>
                      <a:lnTo>
                        <a:pt x="434375" y="256904"/>
                      </a:lnTo>
                      <a:lnTo>
                        <a:pt x="433888" y="260452"/>
                      </a:lnTo>
                      <a:lnTo>
                        <a:pt x="433693" y="261932"/>
                      </a:lnTo>
                      <a:lnTo>
                        <a:pt x="433412" y="263965"/>
                      </a:lnTo>
                      <a:lnTo>
                        <a:pt x="433327" y="265563"/>
                      </a:lnTo>
                      <a:lnTo>
                        <a:pt x="433034" y="270432"/>
                      </a:lnTo>
                      <a:lnTo>
                        <a:pt x="432986" y="271419"/>
                      </a:lnTo>
                      <a:lnTo>
                        <a:pt x="432973" y="271944"/>
                      </a:lnTo>
                      <a:lnTo>
                        <a:pt x="432973" y="272991"/>
                      </a:lnTo>
                      <a:lnTo>
                        <a:pt x="432973" y="274036"/>
                      </a:lnTo>
                      <a:lnTo>
                        <a:pt x="432961" y="276130"/>
                      </a:lnTo>
                      <a:lnTo>
                        <a:pt x="433205" y="278226"/>
                      </a:lnTo>
                      <a:lnTo>
                        <a:pt x="433266" y="278761"/>
                      </a:lnTo>
                      <a:lnTo>
                        <a:pt x="433973" y="284639"/>
                      </a:lnTo>
                      <a:lnTo>
                        <a:pt x="433949" y="286711"/>
                      </a:lnTo>
                      <a:lnTo>
                        <a:pt x="433949" y="287746"/>
                      </a:lnTo>
                      <a:lnTo>
                        <a:pt x="433924" y="291369"/>
                      </a:lnTo>
                      <a:lnTo>
                        <a:pt x="433900" y="293440"/>
                      </a:lnTo>
                      <a:lnTo>
                        <a:pt x="434010" y="295025"/>
                      </a:lnTo>
                      <a:lnTo>
                        <a:pt x="434180" y="297665"/>
                      </a:lnTo>
                      <a:lnTo>
                        <a:pt x="434436" y="301551"/>
                      </a:lnTo>
                      <a:lnTo>
                        <a:pt x="434522" y="302949"/>
                      </a:lnTo>
                      <a:lnTo>
                        <a:pt x="434570" y="303464"/>
                      </a:lnTo>
                      <a:lnTo>
                        <a:pt x="434765" y="305526"/>
                      </a:lnTo>
                      <a:lnTo>
                        <a:pt x="435143" y="309651"/>
                      </a:lnTo>
                      <a:lnTo>
                        <a:pt x="435424" y="312636"/>
                      </a:lnTo>
                      <a:lnTo>
                        <a:pt x="435655" y="315121"/>
                      </a:lnTo>
                      <a:lnTo>
                        <a:pt x="435741" y="317833"/>
                      </a:lnTo>
                      <a:lnTo>
                        <a:pt x="436094" y="329759"/>
                      </a:lnTo>
                      <a:lnTo>
                        <a:pt x="436106" y="330301"/>
                      </a:lnTo>
                      <a:lnTo>
                        <a:pt x="436277" y="335245"/>
                      </a:lnTo>
                      <a:lnTo>
                        <a:pt x="436399" y="338405"/>
                      </a:lnTo>
                      <a:lnTo>
                        <a:pt x="436448" y="339984"/>
                      </a:lnTo>
                      <a:lnTo>
                        <a:pt x="436436" y="342153"/>
                      </a:lnTo>
                      <a:lnTo>
                        <a:pt x="436423" y="344324"/>
                      </a:lnTo>
                      <a:lnTo>
                        <a:pt x="436387" y="348122"/>
                      </a:lnTo>
                      <a:lnTo>
                        <a:pt x="436375" y="349796"/>
                      </a:lnTo>
                      <a:lnTo>
                        <a:pt x="436094" y="353482"/>
                      </a:lnTo>
                      <a:lnTo>
                        <a:pt x="435534" y="355430"/>
                      </a:lnTo>
                      <a:lnTo>
                        <a:pt x="435131" y="356285"/>
                      </a:lnTo>
                      <a:lnTo>
                        <a:pt x="432925" y="355847"/>
                      </a:lnTo>
                      <a:lnTo>
                        <a:pt x="432303" y="355476"/>
                      </a:lnTo>
                      <a:lnTo>
                        <a:pt x="430877" y="354638"/>
                      </a:lnTo>
                      <a:lnTo>
                        <a:pt x="430011" y="354125"/>
                      </a:lnTo>
                      <a:lnTo>
                        <a:pt x="428170" y="353376"/>
                      </a:lnTo>
                      <a:lnTo>
                        <a:pt x="426341" y="352626"/>
                      </a:lnTo>
                      <a:lnTo>
                        <a:pt x="420953" y="350429"/>
                      </a:lnTo>
                      <a:lnTo>
                        <a:pt x="420063" y="350068"/>
                      </a:lnTo>
                      <a:lnTo>
                        <a:pt x="419271" y="349844"/>
                      </a:lnTo>
                      <a:lnTo>
                        <a:pt x="413846" y="348294"/>
                      </a:lnTo>
                      <a:lnTo>
                        <a:pt x="412919" y="348029"/>
                      </a:lnTo>
                      <a:lnTo>
                        <a:pt x="410274" y="348239"/>
                      </a:lnTo>
                      <a:lnTo>
                        <a:pt x="410615" y="351359"/>
                      </a:lnTo>
                      <a:lnTo>
                        <a:pt x="411274" y="353180"/>
                      </a:lnTo>
                      <a:lnTo>
                        <a:pt x="412676" y="357035"/>
                      </a:lnTo>
                      <a:lnTo>
                        <a:pt x="412846" y="358661"/>
                      </a:lnTo>
                      <a:lnTo>
                        <a:pt x="413126" y="361259"/>
                      </a:lnTo>
                      <a:lnTo>
                        <a:pt x="410554" y="363318"/>
                      </a:lnTo>
                      <a:lnTo>
                        <a:pt x="409372" y="363552"/>
                      </a:lnTo>
                      <a:lnTo>
                        <a:pt x="402898" y="364830"/>
                      </a:lnTo>
                      <a:lnTo>
                        <a:pt x="401655" y="365076"/>
                      </a:lnTo>
                      <a:lnTo>
                        <a:pt x="399838" y="365126"/>
                      </a:lnTo>
                      <a:lnTo>
                        <a:pt x="394816" y="365262"/>
                      </a:lnTo>
                      <a:lnTo>
                        <a:pt x="393146" y="365306"/>
                      </a:lnTo>
                      <a:lnTo>
                        <a:pt x="392207" y="365276"/>
                      </a:lnTo>
                      <a:lnTo>
                        <a:pt x="390342" y="365217"/>
                      </a:lnTo>
                      <a:lnTo>
                        <a:pt x="385185" y="365053"/>
                      </a:lnTo>
                      <a:lnTo>
                        <a:pt x="383307" y="364993"/>
                      </a:lnTo>
                      <a:lnTo>
                        <a:pt x="382820" y="364964"/>
                      </a:lnTo>
                      <a:lnTo>
                        <a:pt x="379882" y="364781"/>
                      </a:lnTo>
                      <a:lnTo>
                        <a:pt x="377431" y="364628"/>
                      </a:lnTo>
                      <a:lnTo>
                        <a:pt x="372665" y="364332"/>
                      </a:lnTo>
                      <a:lnTo>
                        <a:pt x="371714" y="364273"/>
                      </a:lnTo>
                      <a:lnTo>
                        <a:pt x="370885" y="364198"/>
                      </a:lnTo>
                      <a:lnTo>
                        <a:pt x="369654" y="364085"/>
                      </a:lnTo>
                      <a:lnTo>
                        <a:pt x="365521" y="363711"/>
                      </a:lnTo>
                      <a:lnTo>
                        <a:pt x="363351" y="363801"/>
                      </a:lnTo>
                      <a:lnTo>
                        <a:pt x="362620" y="363833"/>
                      </a:lnTo>
                      <a:lnTo>
                        <a:pt x="360120" y="360734"/>
                      </a:lnTo>
                      <a:lnTo>
                        <a:pt x="358791" y="359186"/>
                      </a:lnTo>
                      <a:lnTo>
                        <a:pt x="357792" y="358028"/>
                      </a:lnTo>
                      <a:lnTo>
                        <a:pt x="356487" y="357301"/>
                      </a:lnTo>
                      <a:lnTo>
                        <a:pt x="352379" y="355016"/>
                      </a:lnTo>
                      <a:lnTo>
                        <a:pt x="351282" y="354404"/>
                      </a:lnTo>
                      <a:lnTo>
                        <a:pt x="349929" y="354067"/>
                      </a:lnTo>
                      <a:lnTo>
                        <a:pt x="347088" y="353355"/>
                      </a:lnTo>
                      <a:lnTo>
                        <a:pt x="345893" y="353058"/>
                      </a:lnTo>
                      <a:lnTo>
                        <a:pt x="344589" y="353049"/>
                      </a:lnTo>
                      <a:lnTo>
                        <a:pt x="338567" y="353013"/>
                      </a:lnTo>
                      <a:lnTo>
                        <a:pt x="337421" y="353005"/>
                      </a:lnTo>
                      <a:lnTo>
                        <a:pt x="334471" y="354296"/>
                      </a:lnTo>
                      <a:lnTo>
                        <a:pt x="332861" y="357542"/>
                      </a:lnTo>
                      <a:lnTo>
                        <a:pt x="331520" y="361027"/>
                      </a:lnTo>
                      <a:lnTo>
                        <a:pt x="330582" y="363468"/>
                      </a:lnTo>
                      <a:lnTo>
                        <a:pt x="327924" y="364016"/>
                      </a:lnTo>
                      <a:lnTo>
                        <a:pt x="326437" y="363453"/>
                      </a:lnTo>
                      <a:lnTo>
                        <a:pt x="324364" y="362680"/>
                      </a:lnTo>
                      <a:lnTo>
                        <a:pt x="320987" y="364040"/>
                      </a:lnTo>
                      <a:lnTo>
                        <a:pt x="319232" y="365477"/>
                      </a:lnTo>
                      <a:lnTo>
                        <a:pt x="317586" y="366808"/>
                      </a:lnTo>
                      <a:lnTo>
                        <a:pt x="314660" y="366510"/>
                      </a:lnTo>
                      <a:lnTo>
                        <a:pt x="313783" y="365466"/>
                      </a:lnTo>
                      <a:lnTo>
                        <a:pt x="312807" y="364303"/>
                      </a:lnTo>
                      <a:lnTo>
                        <a:pt x="312442" y="363856"/>
                      </a:lnTo>
                      <a:lnTo>
                        <a:pt x="312222" y="363291"/>
                      </a:lnTo>
                      <a:lnTo>
                        <a:pt x="310211" y="358044"/>
                      </a:lnTo>
                      <a:lnTo>
                        <a:pt x="308760" y="354312"/>
                      </a:lnTo>
                      <a:lnTo>
                        <a:pt x="308492" y="353624"/>
                      </a:lnTo>
                      <a:lnTo>
                        <a:pt x="307992" y="353199"/>
                      </a:lnTo>
                      <a:lnTo>
                        <a:pt x="306895" y="352284"/>
                      </a:lnTo>
                      <a:lnTo>
                        <a:pt x="306358" y="351830"/>
                      </a:lnTo>
                      <a:lnTo>
                        <a:pt x="305688" y="351758"/>
                      </a:lnTo>
                      <a:lnTo>
                        <a:pt x="301616" y="351324"/>
                      </a:lnTo>
                      <a:lnTo>
                        <a:pt x="295070" y="350738"/>
                      </a:lnTo>
                      <a:lnTo>
                        <a:pt x="292595" y="350518"/>
                      </a:lnTo>
                      <a:lnTo>
                        <a:pt x="281842" y="349697"/>
                      </a:lnTo>
                      <a:lnTo>
                        <a:pt x="280404" y="349587"/>
                      </a:lnTo>
                      <a:lnTo>
                        <a:pt x="279916" y="349548"/>
                      </a:lnTo>
                      <a:lnTo>
                        <a:pt x="278941" y="349453"/>
                      </a:lnTo>
                      <a:lnTo>
                        <a:pt x="269664" y="348528"/>
                      </a:lnTo>
                      <a:lnTo>
                        <a:pt x="266250" y="348188"/>
                      </a:lnTo>
                      <a:lnTo>
                        <a:pt x="265762" y="348138"/>
                      </a:lnTo>
                      <a:lnTo>
                        <a:pt x="263824" y="347913"/>
                      </a:lnTo>
                      <a:lnTo>
                        <a:pt x="258521" y="347289"/>
                      </a:lnTo>
                      <a:lnTo>
                        <a:pt x="257716" y="347195"/>
                      </a:lnTo>
                      <a:lnTo>
                        <a:pt x="256717" y="347109"/>
                      </a:lnTo>
                      <a:lnTo>
                        <a:pt x="255656" y="347132"/>
                      </a:lnTo>
                      <a:lnTo>
                        <a:pt x="253425" y="347182"/>
                      </a:lnTo>
                      <a:lnTo>
                        <a:pt x="252730" y="347198"/>
                      </a:lnTo>
                      <a:lnTo>
                        <a:pt x="250073" y="347930"/>
                      </a:lnTo>
                      <a:lnTo>
                        <a:pt x="249073" y="349687"/>
                      </a:lnTo>
                      <a:lnTo>
                        <a:pt x="247391" y="352614"/>
                      </a:lnTo>
                      <a:lnTo>
                        <a:pt x="247037" y="353216"/>
                      </a:lnTo>
                      <a:lnTo>
                        <a:pt x="245733" y="355520"/>
                      </a:lnTo>
                      <a:lnTo>
                        <a:pt x="244648" y="357446"/>
                      </a:lnTo>
                      <a:lnTo>
                        <a:pt x="243246" y="357853"/>
                      </a:lnTo>
                      <a:lnTo>
                        <a:pt x="242356" y="358112"/>
                      </a:lnTo>
                      <a:lnTo>
                        <a:pt x="241454" y="358376"/>
                      </a:lnTo>
                      <a:lnTo>
                        <a:pt x="240795" y="358377"/>
                      </a:lnTo>
                      <a:lnTo>
                        <a:pt x="236687" y="358378"/>
                      </a:lnTo>
                      <a:lnTo>
                        <a:pt x="235748" y="358379"/>
                      </a:lnTo>
                      <a:lnTo>
                        <a:pt x="234822" y="358099"/>
                      </a:lnTo>
                      <a:lnTo>
                        <a:pt x="230884" y="356920"/>
                      </a:lnTo>
                      <a:lnTo>
                        <a:pt x="229263" y="356435"/>
                      </a:lnTo>
                      <a:lnTo>
                        <a:pt x="228544" y="355135"/>
                      </a:lnTo>
                      <a:lnTo>
                        <a:pt x="227410" y="353089"/>
                      </a:lnTo>
                      <a:lnTo>
                        <a:pt x="226264" y="351028"/>
                      </a:lnTo>
                      <a:lnTo>
                        <a:pt x="225801" y="349826"/>
                      </a:lnTo>
                      <a:lnTo>
                        <a:pt x="225362" y="348687"/>
                      </a:lnTo>
                      <a:lnTo>
                        <a:pt x="224984" y="347686"/>
                      </a:lnTo>
                      <a:lnTo>
                        <a:pt x="224374" y="346329"/>
                      </a:lnTo>
                      <a:lnTo>
                        <a:pt x="223131" y="343572"/>
                      </a:lnTo>
                      <a:lnTo>
                        <a:pt x="222680" y="342558"/>
                      </a:lnTo>
                      <a:lnTo>
                        <a:pt x="221839" y="341094"/>
                      </a:lnTo>
                      <a:lnTo>
                        <a:pt x="221302" y="340186"/>
                      </a:lnTo>
                      <a:lnTo>
                        <a:pt x="220242" y="338368"/>
                      </a:lnTo>
                      <a:lnTo>
                        <a:pt x="219193" y="336550"/>
                      </a:lnTo>
                      <a:lnTo>
                        <a:pt x="216255" y="331661"/>
                      </a:lnTo>
                      <a:lnTo>
                        <a:pt x="215463" y="330329"/>
                      </a:lnTo>
                      <a:lnTo>
                        <a:pt x="215195" y="329883"/>
                      </a:lnTo>
                      <a:lnTo>
                        <a:pt x="214634" y="329000"/>
                      </a:lnTo>
                      <a:lnTo>
                        <a:pt x="210440" y="322375"/>
                      </a:lnTo>
                      <a:lnTo>
                        <a:pt x="207514" y="317711"/>
                      </a:lnTo>
                      <a:lnTo>
                        <a:pt x="206198" y="315591"/>
                      </a:lnTo>
                      <a:lnTo>
                        <a:pt x="205612" y="314711"/>
                      </a:lnTo>
                      <a:lnTo>
                        <a:pt x="203284" y="311189"/>
                      </a:lnTo>
                      <a:lnTo>
                        <a:pt x="202991" y="310749"/>
                      </a:lnTo>
                      <a:lnTo>
                        <a:pt x="201955" y="309176"/>
                      </a:lnTo>
                      <a:lnTo>
                        <a:pt x="201102" y="307700"/>
                      </a:lnTo>
                      <a:lnTo>
                        <a:pt x="199602" y="305092"/>
                      </a:lnTo>
                      <a:lnTo>
                        <a:pt x="198603" y="303356"/>
                      </a:lnTo>
                      <a:lnTo>
                        <a:pt x="197566" y="302233"/>
                      </a:lnTo>
                      <a:lnTo>
                        <a:pt x="195165" y="299625"/>
                      </a:lnTo>
                      <a:lnTo>
                        <a:pt x="193446" y="297819"/>
                      </a:lnTo>
                      <a:lnTo>
                        <a:pt x="192751" y="297100"/>
                      </a:lnTo>
                      <a:lnTo>
                        <a:pt x="191983" y="296595"/>
                      </a:lnTo>
                      <a:lnTo>
                        <a:pt x="191215" y="296097"/>
                      </a:lnTo>
                      <a:lnTo>
                        <a:pt x="190374" y="295549"/>
                      </a:lnTo>
                      <a:lnTo>
                        <a:pt x="189106" y="294726"/>
                      </a:lnTo>
                      <a:lnTo>
                        <a:pt x="187741" y="294450"/>
                      </a:lnTo>
                      <a:lnTo>
                        <a:pt x="184546" y="293807"/>
                      </a:lnTo>
                      <a:lnTo>
                        <a:pt x="183620" y="293621"/>
                      </a:lnTo>
                      <a:lnTo>
                        <a:pt x="182255" y="293652"/>
                      </a:lnTo>
                      <a:lnTo>
                        <a:pt x="177122" y="293768"/>
                      </a:lnTo>
                      <a:lnTo>
                        <a:pt x="176196" y="293788"/>
                      </a:lnTo>
                      <a:lnTo>
                        <a:pt x="174745" y="293971"/>
                      </a:lnTo>
                      <a:lnTo>
                        <a:pt x="173294" y="294155"/>
                      </a:lnTo>
                      <a:lnTo>
                        <a:pt x="167979" y="294826"/>
                      </a:lnTo>
                      <a:lnTo>
                        <a:pt x="166601" y="294998"/>
                      </a:lnTo>
                      <a:lnTo>
                        <a:pt x="164310" y="295287"/>
                      </a:lnTo>
                      <a:lnTo>
                        <a:pt x="160555" y="295637"/>
                      </a:lnTo>
                      <a:lnTo>
                        <a:pt x="158214" y="295856"/>
                      </a:lnTo>
                      <a:lnTo>
                        <a:pt x="156361" y="295429"/>
                      </a:lnTo>
                      <a:lnTo>
                        <a:pt x="154350" y="294961"/>
                      </a:lnTo>
                      <a:lnTo>
                        <a:pt x="153094" y="292358"/>
                      </a:lnTo>
                      <a:lnTo>
                        <a:pt x="152582" y="291316"/>
                      </a:lnTo>
                      <a:lnTo>
                        <a:pt x="151985" y="289998"/>
                      </a:lnTo>
                      <a:lnTo>
                        <a:pt x="150192" y="286046"/>
                      </a:lnTo>
                      <a:lnTo>
                        <a:pt x="149705" y="284993"/>
                      </a:lnTo>
                      <a:lnTo>
                        <a:pt x="149034" y="284517"/>
                      </a:lnTo>
                      <a:lnTo>
                        <a:pt x="146828" y="282799"/>
                      </a:lnTo>
                      <a:lnTo>
                        <a:pt x="135600" y="282492"/>
                      </a:lnTo>
                      <a:lnTo>
                        <a:pt x="133661" y="282414"/>
                      </a:lnTo>
                      <a:lnTo>
                        <a:pt x="132686" y="282467"/>
                      </a:lnTo>
                      <a:lnTo>
                        <a:pt x="126883" y="282784"/>
                      </a:lnTo>
                      <a:lnTo>
                        <a:pt x="125859" y="282840"/>
                      </a:lnTo>
                      <a:lnTo>
                        <a:pt x="125067" y="283001"/>
                      </a:lnTo>
                      <a:lnTo>
                        <a:pt x="123921" y="283240"/>
                      </a:lnTo>
                      <a:lnTo>
                        <a:pt x="122543" y="283523"/>
                      </a:lnTo>
                      <a:lnTo>
                        <a:pt x="121166" y="283808"/>
                      </a:lnTo>
                      <a:lnTo>
                        <a:pt x="119593" y="284789"/>
                      </a:lnTo>
                      <a:lnTo>
                        <a:pt x="118350" y="285574"/>
                      </a:lnTo>
                      <a:lnTo>
                        <a:pt x="117496" y="286103"/>
                      </a:lnTo>
                      <a:lnTo>
                        <a:pt x="116009" y="287444"/>
                      </a:lnTo>
                      <a:lnTo>
                        <a:pt x="113010" y="290137"/>
                      </a:lnTo>
                      <a:lnTo>
                        <a:pt x="111389" y="291212"/>
                      </a:lnTo>
                      <a:lnTo>
                        <a:pt x="108146" y="293363"/>
                      </a:lnTo>
                      <a:lnTo>
                        <a:pt x="106293" y="294594"/>
                      </a:lnTo>
                      <a:lnTo>
                        <a:pt x="103477" y="296157"/>
                      </a:lnTo>
                      <a:lnTo>
                        <a:pt x="102380" y="296771"/>
                      </a:lnTo>
                      <a:lnTo>
                        <a:pt x="101160" y="297002"/>
                      </a:lnTo>
                      <a:lnTo>
                        <a:pt x="100161" y="297192"/>
                      </a:lnTo>
                      <a:lnTo>
                        <a:pt x="99454" y="296992"/>
                      </a:lnTo>
                      <a:lnTo>
                        <a:pt x="98795" y="296800"/>
                      </a:lnTo>
                      <a:lnTo>
                        <a:pt x="97784" y="296510"/>
                      </a:lnTo>
                      <a:lnTo>
                        <a:pt x="95931" y="296113"/>
                      </a:lnTo>
                      <a:lnTo>
                        <a:pt x="91054" y="295070"/>
                      </a:lnTo>
                      <a:lnTo>
                        <a:pt x="89652" y="294793"/>
                      </a:lnTo>
                      <a:lnTo>
                        <a:pt x="83325" y="293549"/>
                      </a:lnTo>
                      <a:lnTo>
                        <a:pt x="81557" y="293200"/>
                      </a:lnTo>
                      <a:lnTo>
                        <a:pt x="80667" y="293026"/>
                      </a:lnTo>
                      <a:lnTo>
                        <a:pt x="79339" y="292765"/>
                      </a:lnTo>
                      <a:lnTo>
                        <a:pt x="77791" y="292635"/>
                      </a:lnTo>
                      <a:lnTo>
                        <a:pt x="74938" y="292399"/>
                      </a:lnTo>
                      <a:lnTo>
                        <a:pt x="73511" y="292279"/>
                      </a:lnTo>
                      <a:lnTo>
                        <a:pt x="72036" y="292214"/>
                      </a:lnTo>
                      <a:lnTo>
                        <a:pt x="71073" y="292173"/>
                      </a:lnTo>
                      <a:lnTo>
                        <a:pt x="67660" y="292024"/>
                      </a:lnTo>
                      <a:lnTo>
                        <a:pt x="66197" y="291961"/>
                      </a:lnTo>
                      <a:lnTo>
                        <a:pt x="64758" y="291976"/>
                      </a:lnTo>
                      <a:lnTo>
                        <a:pt x="57931" y="292054"/>
                      </a:lnTo>
                      <a:lnTo>
                        <a:pt x="56151" y="292074"/>
                      </a:lnTo>
                      <a:lnTo>
                        <a:pt x="54957" y="292296"/>
                      </a:lnTo>
                      <a:lnTo>
                        <a:pt x="52214" y="292805"/>
                      </a:lnTo>
                      <a:lnTo>
                        <a:pt x="50848" y="293060"/>
                      </a:lnTo>
                      <a:lnTo>
                        <a:pt x="48910" y="293657"/>
                      </a:lnTo>
                      <a:lnTo>
                        <a:pt x="48045" y="293923"/>
                      </a:lnTo>
                      <a:lnTo>
                        <a:pt x="41961" y="295792"/>
                      </a:lnTo>
                      <a:lnTo>
                        <a:pt x="40084" y="296367"/>
                      </a:lnTo>
                      <a:lnTo>
                        <a:pt x="38926" y="296706"/>
                      </a:lnTo>
                      <a:lnTo>
                        <a:pt x="34062" y="297836"/>
                      </a:lnTo>
                      <a:lnTo>
                        <a:pt x="33354" y="297933"/>
                      </a:lnTo>
                      <a:lnTo>
                        <a:pt x="31245" y="298133"/>
                      </a:lnTo>
                      <a:lnTo>
                        <a:pt x="29514" y="298296"/>
                      </a:lnTo>
                      <a:lnTo>
                        <a:pt x="28210" y="297538"/>
                      </a:lnTo>
                      <a:lnTo>
                        <a:pt x="25187" y="295782"/>
                      </a:lnTo>
                      <a:lnTo>
                        <a:pt x="24565" y="295379"/>
                      </a:lnTo>
                      <a:lnTo>
                        <a:pt x="21054" y="292547"/>
                      </a:lnTo>
                      <a:lnTo>
                        <a:pt x="18603" y="290560"/>
                      </a:lnTo>
                      <a:lnTo>
                        <a:pt x="17860" y="289965"/>
                      </a:lnTo>
                      <a:lnTo>
                        <a:pt x="13630" y="286553"/>
                      </a:lnTo>
                      <a:lnTo>
                        <a:pt x="13056" y="286088"/>
                      </a:lnTo>
                      <a:lnTo>
                        <a:pt x="12471" y="285622"/>
                      </a:lnTo>
                      <a:lnTo>
                        <a:pt x="12045" y="285371"/>
                      </a:lnTo>
                      <a:lnTo>
                        <a:pt x="11399" y="284995"/>
                      </a:lnTo>
                      <a:lnTo>
                        <a:pt x="7497" y="282735"/>
                      </a:lnTo>
                      <a:lnTo>
                        <a:pt x="5413" y="281522"/>
                      </a:lnTo>
                      <a:lnTo>
                        <a:pt x="0" y="278252"/>
                      </a:lnTo>
                      <a:lnTo>
                        <a:pt x="1536" y="275848"/>
                      </a:lnTo>
                      <a:lnTo>
                        <a:pt x="3694" y="272970"/>
                      </a:lnTo>
                      <a:lnTo>
                        <a:pt x="5230" y="269493"/>
                      </a:lnTo>
                      <a:lnTo>
                        <a:pt x="6510" y="266147"/>
                      </a:lnTo>
                      <a:lnTo>
                        <a:pt x="8412" y="262908"/>
                      </a:lnTo>
                      <a:lnTo>
                        <a:pt x="10570" y="259784"/>
                      </a:lnTo>
                      <a:lnTo>
                        <a:pt x="13910" y="254422"/>
                      </a:lnTo>
                      <a:lnTo>
                        <a:pt x="18799" y="246322"/>
                      </a:lnTo>
                      <a:lnTo>
                        <a:pt x="24833" y="234262"/>
                      </a:lnTo>
                      <a:lnTo>
                        <a:pt x="29734" y="224697"/>
                      </a:lnTo>
                      <a:lnTo>
                        <a:pt x="31611" y="220721"/>
                      </a:lnTo>
                      <a:lnTo>
                        <a:pt x="32660" y="217871"/>
                      </a:lnTo>
                      <a:lnTo>
                        <a:pt x="34110" y="216116"/>
                      </a:lnTo>
                      <a:lnTo>
                        <a:pt x="38560" y="210359"/>
                      </a:lnTo>
                      <a:lnTo>
                        <a:pt x="41888" y="204384"/>
                      </a:lnTo>
                      <a:lnTo>
                        <a:pt x="46691" y="197392"/>
                      </a:lnTo>
                      <a:lnTo>
                        <a:pt x="51141" y="191759"/>
                      </a:lnTo>
                      <a:lnTo>
                        <a:pt x="56225" y="186357"/>
                      </a:lnTo>
                      <a:lnTo>
                        <a:pt x="61967" y="182535"/>
                      </a:lnTo>
                      <a:lnTo>
                        <a:pt x="67477" y="179458"/>
                      </a:lnTo>
                      <a:lnTo>
                        <a:pt x="78778" y="174902"/>
                      </a:lnTo>
                      <a:lnTo>
                        <a:pt x="81606" y="173730"/>
                      </a:lnTo>
                      <a:lnTo>
                        <a:pt x="86824" y="171579"/>
                      </a:lnTo>
                      <a:lnTo>
                        <a:pt x="94882" y="168261"/>
                      </a:lnTo>
                      <a:lnTo>
                        <a:pt x="105330" y="163965"/>
                      </a:lnTo>
                      <a:lnTo>
                        <a:pt x="110596" y="161385"/>
                      </a:lnTo>
                      <a:lnTo>
                        <a:pt x="114522" y="158960"/>
                      </a:lnTo>
                      <a:lnTo>
                        <a:pt x="114778" y="158681"/>
                      </a:lnTo>
                      <a:lnTo>
                        <a:pt x="116582" y="156703"/>
                      </a:lnTo>
                      <a:lnTo>
                        <a:pt x="120337" y="153174"/>
                      </a:lnTo>
                      <a:lnTo>
                        <a:pt x="127517" y="147113"/>
                      </a:lnTo>
                      <a:lnTo>
                        <a:pt x="139562" y="136517"/>
                      </a:lnTo>
                      <a:lnTo>
                        <a:pt x="154240" y="123787"/>
                      </a:lnTo>
                      <a:lnTo>
                        <a:pt x="166248" y="112967"/>
                      </a:lnTo>
                      <a:lnTo>
                        <a:pt x="175708" y="104438"/>
                      </a:lnTo>
                      <a:lnTo>
                        <a:pt x="186265" y="95667"/>
                      </a:lnTo>
                      <a:lnTo>
                        <a:pt x="193519" y="89088"/>
                      </a:lnTo>
                      <a:lnTo>
                        <a:pt x="200870" y="82439"/>
                      </a:lnTo>
                      <a:lnTo>
                        <a:pt x="213866" y="71094"/>
                      </a:lnTo>
                      <a:lnTo>
                        <a:pt x="223850" y="62272"/>
                      </a:lnTo>
                      <a:lnTo>
                        <a:pt x="234688" y="52818"/>
                      </a:lnTo>
                      <a:lnTo>
                        <a:pt x="248342" y="41091"/>
                      </a:lnTo>
                      <a:lnTo>
                        <a:pt x="263763" y="27640"/>
                      </a:lnTo>
                      <a:lnTo>
                        <a:pt x="269981" y="21974"/>
                      </a:lnTo>
                      <a:lnTo>
                        <a:pt x="279599" y="13410"/>
                      </a:lnTo>
                      <a:lnTo>
                        <a:pt x="285951" y="7868"/>
                      </a:lnTo>
                      <a:lnTo>
                        <a:pt x="295057" y="0"/>
                      </a:lnTo>
                      <a:lnTo>
                        <a:pt x="307285" y="5235"/>
                      </a:lnTo>
                      <a:lnTo>
                        <a:pt x="311344" y="7050"/>
                      </a:lnTo>
                      <a:lnTo>
                        <a:pt x="313063" y="7815"/>
                      </a:lnTo>
                      <a:lnTo>
                        <a:pt x="314416" y="9212"/>
                      </a:lnTo>
                      <a:lnTo>
                        <a:pt x="318147" y="13041"/>
                      </a:lnTo>
                      <a:lnTo>
                        <a:pt x="319037" y="13953"/>
                      </a:lnTo>
                      <a:lnTo>
                        <a:pt x="319890" y="15091"/>
                      </a:lnTo>
                      <a:lnTo>
                        <a:pt x="320463" y="15855"/>
                      </a:lnTo>
                      <a:lnTo>
                        <a:pt x="323791" y="20291"/>
                      </a:lnTo>
                      <a:lnTo>
                        <a:pt x="324669" y="21450"/>
                      </a:lnTo>
                      <a:lnTo>
                        <a:pt x="325108" y="22386"/>
                      </a:lnTo>
                      <a:lnTo>
                        <a:pt x="326303" y="24939"/>
                      </a:lnTo>
                      <a:lnTo>
                        <a:pt x="326632" y="25627"/>
                      </a:lnTo>
                      <a:lnTo>
                        <a:pt x="327010" y="26438"/>
                      </a:lnTo>
                      <a:lnTo>
                        <a:pt x="327168" y="27980"/>
                      </a:lnTo>
                      <a:lnTo>
                        <a:pt x="327680" y="33333"/>
                      </a:lnTo>
                      <a:lnTo>
                        <a:pt x="327814" y="34651"/>
                      </a:lnTo>
                      <a:lnTo>
                        <a:pt x="327656" y="36014"/>
                      </a:lnTo>
                      <a:lnTo>
                        <a:pt x="327339" y="38927"/>
                      </a:lnTo>
                      <a:lnTo>
                        <a:pt x="327193" y="40178"/>
                      </a:lnTo>
                      <a:lnTo>
                        <a:pt x="326815" y="41376"/>
                      </a:lnTo>
                      <a:lnTo>
                        <a:pt x="325596" y="45230"/>
                      </a:lnTo>
                      <a:lnTo>
                        <a:pt x="324657" y="49156"/>
                      </a:lnTo>
                      <a:lnTo>
                        <a:pt x="323182" y="55499"/>
                      </a:lnTo>
                      <a:lnTo>
                        <a:pt x="322682" y="57888"/>
                      </a:lnTo>
                      <a:lnTo>
                        <a:pt x="322292" y="59764"/>
                      </a:lnTo>
                      <a:lnTo>
                        <a:pt x="321951" y="61421"/>
                      </a:lnTo>
                      <a:lnTo>
                        <a:pt x="319646" y="64174"/>
                      </a:lnTo>
                      <a:lnTo>
                        <a:pt x="318171" y="64818"/>
                      </a:lnTo>
                      <a:lnTo>
                        <a:pt x="316221" y="65668"/>
                      </a:lnTo>
                      <a:lnTo>
                        <a:pt x="315209" y="66110"/>
                      </a:lnTo>
                      <a:lnTo>
                        <a:pt x="311820" y="67926"/>
                      </a:lnTo>
                      <a:lnTo>
                        <a:pt x="309881" y="68966"/>
                      </a:lnTo>
                      <a:lnTo>
                        <a:pt x="306371" y="70845"/>
                      </a:lnTo>
                      <a:lnTo>
                        <a:pt x="304664" y="71725"/>
                      </a:lnTo>
                      <a:lnTo>
                        <a:pt x="299117" y="74584"/>
                      </a:lnTo>
                      <a:lnTo>
                        <a:pt x="297410" y="75462"/>
                      </a:lnTo>
                      <a:lnTo>
                        <a:pt x="296130" y="76608"/>
                      </a:lnTo>
                      <a:lnTo>
                        <a:pt x="292497" y="79888"/>
                      </a:lnTo>
                      <a:lnTo>
                        <a:pt x="291363" y="80911"/>
                      </a:lnTo>
                      <a:lnTo>
                        <a:pt x="290583" y="82014"/>
                      </a:lnTo>
                      <a:lnTo>
                        <a:pt x="290059" y="82755"/>
                      </a:lnTo>
                      <a:lnTo>
                        <a:pt x="288889" y="84401"/>
                      </a:lnTo>
                      <a:lnTo>
                        <a:pt x="288401" y="85091"/>
                      </a:lnTo>
                      <a:lnTo>
                        <a:pt x="288084" y="85734"/>
                      </a:lnTo>
                      <a:lnTo>
                        <a:pt x="286792" y="88363"/>
                      </a:lnTo>
                      <a:lnTo>
                        <a:pt x="286024" y="89934"/>
                      </a:lnTo>
                      <a:lnTo>
                        <a:pt x="285914" y="91829"/>
                      </a:lnTo>
                      <a:lnTo>
                        <a:pt x="285853" y="92778"/>
                      </a:lnTo>
                      <a:lnTo>
                        <a:pt x="285658" y="96083"/>
                      </a:lnTo>
                      <a:lnTo>
                        <a:pt x="285573" y="97752"/>
                      </a:lnTo>
                      <a:lnTo>
                        <a:pt x="285414" y="100882"/>
                      </a:lnTo>
                      <a:lnTo>
                        <a:pt x="285317" y="102970"/>
                      </a:lnTo>
                      <a:lnTo>
                        <a:pt x="285171" y="105153"/>
                      </a:lnTo>
                      <a:lnTo>
                        <a:pt x="284732" y="111700"/>
                      </a:lnTo>
                      <a:lnTo>
                        <a:pt x="284585" y="114023"/>
                      </a:lnTo>
                      <a:lnTo>
                        <a:pt x="284622" y="114889"/>
                      </a:lnTo>
                      <a:lnTo>
                        <a:pt x="284695" y="115804"/>
                      </a:lnTo>
                      <a:lnTo>
                        <a:pt x="284975" y="119557"/>
                      </a:lnTo>
                      <a:lnTo>
                        <a:pt x="285097" y="121156"/>
                      </a:lnTo>
                      <a:lnTo>
                        <a:pt x="285463" y="122728"/>
                      </a:lnTo>
                      <a:lnTo>
                        <a:pt x="285621" y="123405"/>
                      </a:lnTo>
                      <a:lnTo>
                        <a:pt x="286073" y="125368"/>
                      </a:lnTo>
                      <a:lnTo>
                        <a:pt x="288645" y="127810"/>
                      </a:lnTo>
                      <a:lnTo>
                        <a:pt x="290730" y="128076"/>
                      </a:lnTo>
                    </a:path>
                  </a:pathLst>
                </a:custGeom>
                <a:solidFill>
                  <a:srgbClr val="F6FCF4"/>
                </a:solidFill>
                <a:ln w="12177" cap="flat">
                  <a:solidFill>
                    <a:srgbClr val="000000"/>
                  </a:solidFill>
                  <a:prstDash val="solid"/>
                  <a:round/>
                </a:ln>
              </p:spPr>
              <p:txBody>
                <a:bodyPr rtlCol="0" anchor="ctr"/>
                <a:lstStyle/>
                <a:p>
                  <a:endParaRPr lang="LID4096"/>
                </a:p>
              </p:txBody>
            </p:sp>
            <p:sp>
              <p:nvSpPr>
                <p:cNvPr id="62" name="Freeform: Shape 61">
                  <a:extLst>
                    <a:ext uri="{FF2B5EF4-FFF2-40B4-BE49-F238E27FC236}">
                      <a16:creationId xmlns:a16="http://schemas.microsoft.com/office/drawing/2014/main" id="{53A51A3A-3B3F-A858-505F-55098D9CC6A1}"/>
                    </a:ext>
                  </a:extLst>
                </p:cNvPr>
                <p:cNvSpPr/>
                <p:nvPr/>
              </p:nvSpPr>
              <p:spPr>
                <a:xfrm>
                  <a:off x="7551153" y="541845"/>
                  <a:ext cx="405567" cy="390205"/>
                </a:xfrm>
                <a:custGeom>
                  <a:avLst/>
                  <a:gdLst>
                    <a:gd name="connsiteX0" fmla="*/ 334032 w 405567"/>
                    <a:gd name="connsiteY0" fmla="*/ 0 h 390205"/>
                    <a:gd name="connsiteX1" fmla="*/ 347308 w 405567"/>
                    <a:gd name="connsiteY1" fmla="*/ 349 h 390205"/>
                    <a:gd name="connsiteX2" fmla="*/ 360827 w 405567"/>
                    <a:gd name="connsiteY2" fmla="*/ 18 h 390205"/>
                    <a:gd name="connsiteX3" fmla="*/ 361864 w 405567"/>
                    <a:gd name="connsiteY3" fmla="*/ 38 h 390205"/>
                    <a:gd name="connsiteX4" fmla="*/ 376273 w 405567"/>
                    <a:gd name="connsiteY4" fmla="*/ 316 h 390205"/>
                    <a:gd name="connsiteX5" fmla="*/ 375871 w 405567"/>
                    <a:gd name="connsiteY5" fmla="*/ 1552 h 390205"/>
                    <a:gd name="connsiteX6" fmla="*/ 375286 w 405567"/>
                    <a:gd name="connsiteY6" fmla="*/ 3370 h 390205"/>
                    <a:gd name="connsiteX7" fmla="*/ 374091 w 405567"/>
                    <a:gd name="connsiteY7" fmla="*/ 4928 h 390205"/>
                    <a:gd name="connsiteX8" fmla="*/ 373506 w 405567"/>
                    <a:gd name="connsiteY8" fmla="*/ 5671 h 390205"/>
                    <a:gd name="connsiteX9" fmla="*/ 372348 w 405567"/>
                    <a:gd name="connsiteY9" fmla="*/ 7155 h 390205"/>
                    <a:gd name="connsiteX10" fmla="*/ 369032 w 405567"/>
                    <a:gd name="connsiteY10" fmla="*/ 10069 h 390205"/>
                    <a:gd name="connsiteX11" fmla="*/ 367935 w 405567"/>
                    <a:gd name="connsiteY11" fmla="*/ 11036 h 390205"/>
                    <a:gd name="connsiteX12" fmla="*/ 367276 w 405567"/>
                    <a:gd name="connsiteY12" fmla="*/ 11748 h 390205"/>
                    <a:gd name="connsiteX13" fmla="*/ 365655 w 405567"/>
                    <a:gd name="connsiteY13" fmla="*/ 13509 h 390205"/>
                    <a:gd name="connsiteX14" fmla="*/ 365009 w 405567"/>
                    <a:gd name="connsiteY14" fmla="*/ 14208 h 390205"/>
                    <a:gd name="connsiteX15" fmla="*/ 364180 w 405567"/>
                    <a:gd name="connsiteY15" fmla="*/ 15556 h 390205"/>
                    <a:gd name="connsiteX16" fmla="*/ 363595 w 405567"/>
                    <a:gd name="connsiteY16" fmla="*/ 16512 h 390205"/>
                    <a:gd name="connsiteX17" fmla="*/ 363168 w 405567"/>
                    <a:gd name="connsiteY17" fmla="*/ 17219 h 390205"/>
                    <a:gd name="connsiteX18" fmla="*/ 362802 w 405567"/>
                    <a:gd name="connsiteY18" fmla="*/ 18786 h 390205"/>
                    <a:gd name="connsiteX19" fmla="*/ 362680 w 405567"/>
                    <a:gd name="connsiteY19" fmla="*/ 19305 h 390205"/>
                    <a:gd name="connsiteX20" fmla="*/ 362546 w 405567"/>
                    <a:gd name="connsiteY20" fmla="*/ 19825 h 390205"/>
                    <a:gd name="connsiteX21" fmla="*/ 362302 w 405567"/>
                    <a:gd name="connsiteY21" fmla="*/ 20880 h 390205"/>
                    <a:gd name="connsiteX22" fmla="*/ 362254 w 405567"/>
                    <a:gd name="connsiteY22" fmla="*/ 21902 h 390205"/>
                    <a:gd name="connsiteX23" fmla="*/ 362022 w 405567"/>
                    <a:gd name="connsiteY23" fmla="*/ 27566 h 390205"/>
                    <a:gd name="connsiteX24" fmla="*/ 361961 w 405567"/>
                    <a:gd name="connsiteY24" fmla="*/ 29114 h 390205"/>
                    <a:gd name="connsiteX25" fmla="*/ 362156 w 405567"/>
                    <a:gd name="connsiteY25" fmla="*/ 31238 h 390205"/>
                    <a:gd name="connsiteX26" fmla="*/ 362827 w 405567"/>
                    <a:gd name="connsiteY26" fmla="*/ 38745 h 390205"/>
                    <a:gd name="connsiteX27" fmla="*/ 362912 w 405567"/>
                    <a:gd name="connsiteY27" fmla="*/ 39741 h 390205"/>
                    <a:gd name="connsiteX28" fmla="*/ 363046 w 405567"/>
                    <a:gd name="connsiteY28" fmla="*/ 40754 h 390205"/>
                    <a:gd name="connsiteX29" fmla="*/ 363509 w 405567"/>
                    <a:gd name="connsiteY29" fmla="*/ 44287 h 390205"/>
                    <a:gd name="connsiteX30" fmla="*/ 363765 w 405567"/>
                    <a:gd name="connsiteY30" fmla="*/ 46309 h 390205"/>
                    <a:gd name="connsiteX31" fmla="*/ 364606 w 405567"/>
                    <a:gd name="connsiteY31" fmla="*/ 48229 h 390205"/>
                    <a:gd name="connsiteX32" fmla="*/ 365582 w 405567"/>
                    <a:gd name="connsiteY32" fmla="*/ 50489 h 390205"/>
                    <a:gd name="connsiteX33" fmla="*/ 365923 w 405567"/>
                    <a:gd name="connsiteY33" fmla="*/ 51280 h 390205"/>
                    <a:gd name="connsiteX34" fmla="*/ 366667 w 405567"/>
                    <a:gd name="connsiteY34" fmla="*/ 52297 h 390205"/>
                    <a:gd name="connsiteX35" fmla="*/ 369459 w 405567"/>
                    <a:gd name="connsiteY35" fmla="*/ 55475 h 390205"/>
                    <a:gd name="connsiteX36" fmla="*/ 370214 w 405567"/>
                    <a:gd name="connsiteY36" fmla="*/ 57118 h 390205"/>
                    <a:gd name="connsiteX37" fmla="*/ 371129 w 405567"/>
                    <a:gd name="connsiteY37" fmla="*/ 59140 h 390205"/>
                    <a:gd name="connsiteX38" fmla="*/ 371055 w 405567"/>
                    <a:gd name="connsiteY38" fmla="*/ 61191 h 390205"/>
                    <a:gd name="connsiteX39" fmla="*/ 370970 w 405567"/>
                    <a:gd name="connsiteY39" fmla="*/ 64133 h 390205"/>
                    <a:gd name="connsiteX40" fmla="*/ 370934 w 405567"/>
                    <a:gd name="connsiteY40" fmla="*/ 65278 h 390205"/>
                    <a:gd name="connsiteX41" fmla="*/ 370665 w 405567"/>
                    <a:gd name="connsiteY41" fmla="*/ 67377 h 390205"/>
                    <a:gd name="connsiteX42" fmla="*/ 370202 w 405567"/>
                    <a:gd name="connsiteY42" fmla="*/ 71054 h 390205"/>
                    <a:gd name="connsiteX43" fmla="*/ 369788 w 405567"/>
                    <a:gd name="connsiteY43" fmla="*/ 74204 h 390205"/>
                    <a:gd name="connsiteX44" fmla="*/ 369739 w 405567"/>
                    <a:gd name="connsiteY44" fmla="*/ 75693 h 390205"/>
                    <a:gd name="connsiteX45" fmla="*/ 369690 w 405567"/>
                    <a:gd name="connsiteY45" fmla="*/ 77179 h 390205"/>
                    <a:gd name="connsiteX46" fmla="*/ 369666 w 405567"/>
                    <a:gd name="connsiteY46" fmla="*/ 78171 h 390205"/>
                    <a:gd name="connsiteX47" fmla="*/ 369532 w 405567"/>
                    <a:gd name="connsiteY47" fmla="*/ 82004 h 390205"/>
                    <a:gd name="connsiteX48" fmla="*/ 369483 w 405567"/>
                    <a:gd name="connsiteY48" fmla="*/ 83648 h 390205"/>
                    <a:gd name="connsiteX49" fmla="*/ 369507 w 405567"/>
                    <a:gd name="connsiteY49" fmla="*/ 84701 h 390205"/>
                    <a:gd name="connsiteX50" fmla="*/ 369532 w 405567"/>
                    <a:gd name="connsiteY50" fmla="*/ 85753 h 390205"/>
                    <a:gd name="connsiteX51" fmla="*/ 369629 w 405567"/>
                    <a:gd name="connsiteY51" fmla="*/ 89437 h 390205"/>
                    <a:gd name="connsiteX52" fmla="*/ 369824 w 405567"/>
                    <a:gd name="connsiteY52" fmla="*/ 96970 h 390205"/>
                    <a:gd name="connsiteX53" fmla="*/ 369910 w 405567"/>
                    <a:gd name="connsiteY53" fmla="*/ 100073 h 390205"/>
                    <a:gd name="connsiteX54" fmla="*/ 369934 w 405567"/>
                    <a:gd name="connsiteY54" fmla="*/ 101035 h 390205"/>
                    <a:gd name="connsiteX55" fmla="*/ 369995 w 405567"/>
                    <a:gd name="connsiteY55" fmla="*/ 103437 h 390205"/>
                    <a:gd name="connsiteX56" fmla="*/ 370409 w 405567"/>
                    <a:gd name="connsiteY56" fmla="*/ 105768 h 390205"/>
                    <a:gd name="connsiteX57" fmla="*/ 371104 w 405567"/>
                    <a:gd name="connsiteY57" fmla="*/ 109612 h 390205"/>
                    <a:gd name="connsiteX58" fmla="*/ 371519 w 405567"/>
                    <a:gd name="connsiteY58" fmla="*/ 112136 h 390205"/>
                    <a:gd name="connsiteX59" fmla="*/ 371860 w 405567"/>
                    <a:gd name="connsiteY59" fmla="*/ 114155 h 390205"/>
                    <a:gd name="connsiteX60" fmla="*/ 372226 w 405567"/>
                    <a:gd name="connsiteY60" fmla="*/ 116326 h 390205"/>
                    <a:gd name="connsiteX61" fmla="*/ 373030 w 405567"/>
                    <a:gd name="connsiteY61" fmla="*/ 118225 h 390205"/>
                    <a:gd name="connsiteX62" fmla="*/ 375030 w 405567"/>
                    <a:gd name="connsiteY62" fmla="*/ 122974 h 390205"/>
                    <a:gd name="connsiteX63" fmla="*/ 375273 w 405567"/>
                    <a:gd name="connsiteY63" fmla="*/ 123532 h 390205"/>
                    <a:gd name="connsiteX64" fmla="*/ 377358 w 405567"/>
                    <a:gd name="connsiteY64" fmla="*/ 128369 h 390205"/>
                    <a:gd name="connsiteX65" fmla="*/ 378602 w 405567"/>
                    <a:gd name="connsiteY65" fmla="*/ 131270 h 390205"/>
                    <a:gd name="connsiteX66" fmla="*/ 379199 w 405567"/>
                    <a:gd name="connsiteY66" fmla="*/ 133785 h 390205"/>
                    <a:gd name="connsiteX67" fmla="*/ 379723 w 405567"/>
                    <a:gd name="connsiteY67" fmla="*/ 136209 h 390205"/>
                    <a:gd name="connsiteX68" fmla="*/ 379126 w 405567"/>
                    <a:gd name="connsiteY68" fmla="*/ 141232 h 390205"/>
                    <a:gd name="connsiteX69" fmla="*/ 379016 w 405567"/>
                    <a:gd name="connsiteY69" fmla="*/ 142046 h 390205"/>
                    <a:gd name="connsiteX70" fmla="*/ 378736 w 405567"/>
                    <a:gd name="connsiteY70" fmla="*/ 143126 h 390205"/>
                    <a:gd name="connsiteX71" fmla="*/ 377761 w 405567"/>
                    <a:gd name="connsiteY71" fmla="*/ 146487 h 390205"/>
                    <a:gd name="connsiteX72" fmla="*/ 377529 w 405567"/>
                    <a:gd name="connsiteY72" fmla="*/ 147295 h 390205"/>
                    <a:gd name="connsiteX73" fmla="*/ 377419 w 405567"/>
                    <a:gd name="connsiteY73" fmla="*/ 147670 h 390205"/>
                    <a:gd name="connsiteX74" fmla="*/ 376810 w 405567"/>
                    <a:gd name="connsiteY74" fmla="*/ 148385 h 390205"/>
                    <a:gd name="connsiteX75" fmla="*/ 374701 w 405567"/>
                    <a:gd name="connsiteY75" fmla="*/ 150844 h 390205"/>
                    <a:gd name="connsiteX76" fmla="*/ 372201 w 405567"/>
                    <a:gd name="connsiteY76" fmla="*/ 152290 h 390205"/>
                    <a:gd name="connsiteX77" fmla="*/ 371446 w 405567"/>
                    <a:gd name="connsiteY77" fmla="*/ 152726 h 390205"/>
                    <a:gd name="connsiteX78" fmla="*/ 370604 w 405567"/>
                    <a:gd name="connsiteY78" fmla="*/ 153253 h 390205"/>
                    <a:gd name="connsiteX79" fmla="*/ 368459 w 405567"/>
                    <a:gd name="connsiteY79" fmla="*/ 154600 h 390205"/>
                    <a:gd name="connsiteX80" fmla="*/ 366667 w 405567"/>
                    <a:gd name="connsiteY80" fmla="*/ 155736 h 390205"/>
                    <a:gd name="connsiteX81" fmla="*/ 366362 w 405567"/>
                    <a:gd name="connsiteY81" fmla="*/ 155971 h 390205"/>
                    <a:gd name="connsiteX82" fmla="*/ 365435 w 405567"/>
                    <a:gd name="connsiteY82" fmla="*/ 156697 h 390205"/>
                    <a:gd name="connsiteX83" fmla="*/ 363985 w 405567"/>
                    <a:gd name="connsiteY83" fmla="*/ 157840 h 390205"/>
                    <a:gd name="connsiteX84" fmla="*/ 363924 w 405567"/>
                    <a:gd name="connsiteY84" fmla="*/ 157893 h 390205"/>
                    <a:gd name="connsiteX85" fmla="*/ 361254 w 405567"/>
                    <a:gd name="connsiteY85" fmla="*/ 159985 h 390205"/>
                    <a:gd name="connsiteX86" fmla="*/ 358706 w 405567"/>
                    <a:gd name="connsiteY86" fmla="*/ 161989 h 390205"/>
                    <a:gd name="connsiteX87" fmla="*/ 357499 w 405567"/>
                    <a:gd name="connsiteY87" fmla="*/ 162935 h 390205"/>
                    <a:gd name="connsiteX88" fmla="*/ 356304 w 405567"/>
                    <a:gd name="connsiteY88" fmla="*/ 163881 h 390205"/>
                    <a:gd name="connsiteX89" fmla="*/ 354854 w 405567"/>
                    <a:gd name="connsiteY89" fmla="*/ 165356 h 390205"/>
                    <a:gd name="connsiteX90" fmla="*/ 349916 w 405567"/>
                    <a:gd name="connsiteY90" fmla="*/ 170394 h 390205"/>
                    <a:gd name="connsiteX91" fmla="*/ 348697 w 405567"/>
                    <a:gd name="connsiteY91" fmla="*/ 171659 h 390205"/>
                    <a:gd name="connsiteX92" fmla="*/ 347064 w 405567"/>
                    <a:gd name="connsiteY92" fmla="*/ 173628 h 390205"/>
                    <a:gd name="connsiteX93" fmla="*/ 345893 w 405567"/>
                    <a:gd name="connsiteY93" fmla="*/ 175038 h 390205"/>
                    <a:gd name="connsiteX94" fmla="*/ 344747 w 405567"/>
                    <a:gd name="connsiteY94" fmla="*/ 176431 h 390205"/>
                    <a:gd name="connsiteX95" fmla="*/ 344162 w 405567"/>
                    <a:gd name="connsiteY95" fmla="*/ 177940 h 390205"/>
                    <a:gd name="connsiteX96" fmla="*/ 342163 w 405567"/>
                    <a:gd name="connsiteY96" fmla="*/ 183168 h 390205"/>
                    <a:gd name="connsiteX97" fmla="*/ 341675 w 405567"/>
                    <a:gd name="connsiteY97" fmla="*/ 184461 h 390205"/>
                    <a:gd name="connsiteX98" fmla="*/ 341444 w 405567"/>
                    <a:gd name="connsiteY98" fmla="*/ 185989 h 390205"/>
                    <a:gd name="connsiteX99" fmla="*/ 341090 w 405567"/>
                    <a:gd name="connsiteY99" fmla="*/ 188396 h 390205"/>
                    <a:gd name="connsiteX100" fmla="*/ 340919 w 405567"/>
                    <a:gd name="connsiteY100" fmla="*/ 189524 h 390205"/>
                    <a:gd name="connsiteX101" fmla="*/ 340932 w 405567"/>
                    <a:gd name="connsiteY101" fmla="*/ 190568 h 390205"/>
                    <a:gd name="connsiteX102" fmla="*/ 340944 w 405567"/>
                    <a:gd name="connsiteY102" fmla="*/ 191637 h 390205"/>
                    <a:gd name="connsiteX103" fmla="*/ 340980 w 405567"/>
                    <a:gd name="connsiteY103" fmla="*/ 194372 h 390205"/>
                    <a:gd name="connsiteX104" fmla="*/ 340993 w 405567"/>
                    <a:gd name="connsiteY104" fmla="*/ 195801 h 390205"/>
                    <a:gd name="connsiteX105" fmla="*/ 341297 w 405567"/>
                    <a:gd name="connsiteY105" fmla="*/ 197213 h 390205"/>
                    <a:gd name="connsiteX106" fmla="*/ 341419 w 405567"/>
                    <a:gd name="connsiteY106" fmla="*/ 197747 h 390205"/>
                    <a:gd name="connsiteX107" fmla="*/ 341968 w 405567"/>
                    <a:gd name="connsiteY107" fmla="*/ 200305 h 390205"/>
                    <a:gd name="connsiteX108" fmla="*/ 343175 w 405567"/>
                    <a:gd name="connsiteY108" fmla="*/ 205911 h 390205"/>
                    <a:gd name="connsiteX109" fmla="*/ 343614 w 405567"/>
                    <a:gd name="connsiteY109" fmla="*/ 207949 h 390205"/>
                    <a:gd name="connsiteX110" fmla="*/ 343943 w 405567"/>
                    <a:gd name="connsiteY110" fmla="*/ 209478 h 390205"/>
                    <a:gd name="connsiteX111" fmla="*/ 344443 w 405567"/>
                    <a:gd name="connsiteY111" fmla="*/ 211419 h 390205"/>
                    <a:gd name="connsiteX112" fmla="*/ 344821 w 405567"/>
                    <a:gd name="connsiteY112" fmla="*/ 212875 h 390205"/>
                    <a:gd name="connsiteX113" fmla="*/ 345077 w 405567"/>
                    <a:gd name="connsiteY113" fmla="*/ 213885 h 390205"/>
                    <a:gd name="connsiteX114" fmla="*/ 345601 w 405567"/>
                    <a:gd name="connsiteY114" fmla="*/ 215907 h 390205"/>
                    <a:gd name="connsiteX115" fmla="*/ 345747 w 405567"/>
                    <a:gd name="connsiteY115" fmla="*/ 216424 h 390205"/>
                    <a:gd name="connsiteX116" fmla="*/ 348502 w 405567"/>
                    <a:gd name="connsiteY116" fmla="*/ 226727 h 390205"/>
                    <a:gd name="connsiteX117" fmla="*/ 349368 w 405567"/>
                    <a:gd name="connsiteY117" fmla="*/ 229969 h 390205"/>
                    <a:gd name="connsiteX118" fmla="*/ 349636 w 405567"/>
                    <a:gd name="connsiteY118" fmla="*/ 230972 h 390205"/>
                    <a:gd name="connsiteX119" fmla="*/ 351672 w 405567"/>
                    <a:gd name="connsiteY119" fmla="*/ 238464 h 390205"/>
                    <a:gd name="connsiteX120" fmla="*/ 353379 w 405567"/>
                    <a:gd name="connsiteY120" fmla="*/ 244759 h 390205"/>
                    <a:gd name="connsiteX121" fmla="*/ 353878 w 405567"/>
                    <a:gd name="connsiteY121" fmla="*/ 246574 h 390205"/>
                    <a:gd name="connsiteX122" fmla="*/ 354866 w 405567"/>
                    <a:gd name="connsiteY122" fmla="*/ 248849 h 390205"/>
                    <a:gd name="connsiteX123" fmla="*/ 356061 w 405567"/>
                    <a:gd name="connsiteY123" fmla="*/ 251580 h 390205"/>
                    <a:gd name="connsiteX124" fmla="*/ 357841 w 405567"/>
                    <a:gd name="connsiteY124" fmla="*/ 255647 h 390205"/>
                    <a:gd name="connsiteX125" fmla="*/ 358231 w 405567"/>
                    <a:gd name="connsiteY125" fmla="*/ 256550 h 390205"/>
                    <a:gd name="connsiteX126" fmla="*/ 358694 w 405567"/>
                    <a:gd name="connsiteY126" fmla="*/ 257461 h 390205"/>
                    <a:gd name="connsiteX127" fmla="*/ 359596 w 405567"/>
                    <a:gd name="connsiteY127" fmla="*/ 259278 h 390205"/>
                    <a:gd name="connsiteX128" fmla="*/ 360742 w 405567"/>
                    <a:gd name="connsiteY128" fmla="*/ 261549 h 390205"/>
                    <a:gd name="connsiteX129" fmla="*/ 361425 w 405567"/>
                    <a:gd name="connsiteY129" fmla="*/ 262912 h 390205"/>
                    <a:gd name="connsiteX130" fmla="*/ 362107 w 405567"/>
                    <a:gd name="connsiteY130" fmla="*/ 264273 h 390205"/>
                    <a:gd name="connsiteX131" fmla="*/ 363399 w 405567"/>
                    <a:gd name="connsiteY131" fmla="*/ 266530 h 390205"/>
                    <a:gd name="connsiteX132" fmla="*/ 367813 w 405567"/>
                    <a:gd name="connsiteY132" fmla="*/ 274198 h 390205"/>
                    <a:gd name="connsiteX133" fmla="*/ 368593 w 405567"/>
                    <a:gd name="connsiteY133" fmla="*/ 275551 h 390205"/>
                    <a:gd name="connsiteX134" fmla="*/ 369373 w 405567"/>
                    <a:gd name="connsiteY134" fmla="*/ 276903 h 390205"/>
                    <a:gd name="connsiteX135" fmla="*/ 370068 w 405567"/>
                    <a:gd name="connsiteY135" fmla="*/ 278286 h 390205"/>
                    <a:gd name="connsiteX136" fmla="*/ 371226 w 405567"/>
                    <a:gd name="connsiteY136" fmla="*/ 280587 h 390205"/>
                    <a:gd name="connsiteX137" fmla="*/ 372604 w 405567"/>
                    <a:gd name="connsiteY137" fmla="*/ 283329 h 390205"/>
                    <a:gd name="connsiteX138" fmla="*/ 373530 w 405567"/>
                    <a:gd name="connsiteY138" fmla="*/ 285159 h 390205"/>
                    <a:gd name="connsiteX139" fmla="*/ 374823 w 405567"/>
                    <a:gd name="connsiteY139" fmla="*/ 287266 h 390205"/>
                    <a:gd name="connsiteX140" fmla="*/ 377163 w 405567"/>
                    <a:gd name="connsiteY140" fmla="*/ 291062 h 390205"/>
                    <a:gd name="connsiteX141" fmla="*/ 377931 w 405567"/>
                    <a:gd name="connsiteY141" fmla="*/ 292331 h 390205"/>
                    <a:gd name="connsiteX142" fmla="*/ 381674 w 405567"/>
                    <a:gd name="connsiteY142" fmla="*/ 297126 h 390205"/>
                    <a:gd name="connsiteX143" fmla="*/ 382600 w 405567"/>
                    <a:gd name="connsiteY143" fmla="*/ 298324 h 390205"/>
                    <a:gd name="connsiteX144" fmla="*/ 383844 w 405567"/>
                    <a:gd name="connsiteY144" fmla="*/ 299923 h 390205"/>
                    <a:gd name="connsiteX145" fmla="*/ 386855 w 405567"/>
                    <a:gd name="connsiteY145" fmla="*/ 303179 h 390205"/>
                    <a:gd name="connsiteX146" fmla="*/ 388525 w 405567"/>
                    <a:gd name="connsiteY146" fmla="*/ 304987 h 390205"/>
                    <a:gd name="connsiteX147" fmla="*/ 389817 w 405567"/>
                    <a:gd name="connsiteY147" fmla="*/ 307295 h 390205"/>
                    <a:gd name="connsiteX148" fmla="*/ 392938 w 405567"/>
                    <a:gd name="connsiteY148" fmla="*/ 312833 h 390205"/>
                    <a:gd name="connsiteX149" fmla="*/ 394060 w 405567"/>
                    <a:gd name="connsiteY149" fmla="*/ 314624 h 390205"/>
                    <a:gd name="connsiteX150" fmla="*/ 394913 w 405567"/>
                    <a:gd name="connsiteY150" fmla="*/ 315966 h 390205"/>
                    <a:gd name="connsiteX151" fmla="*/ 396681 w 405567"/>
                    <a:gd name="connsiteY151" fmla="*/ 318795 h 390205"/>
                    <a:gd name="connsiteX152" fmla="*/ 397193 w 405567"/>
                    <a:gd name="connsiteY152" fmla="*/ 319606 h 390205"/>
                    <a:gd name="connsiteX153" fmla="*/ 397985 w 405567"/>
                    <a:gd name="connsiteY153" fmla="*/ 320903 h 390205"/>
                    <a:gd name="connsiteX154" fmla="*/ 400631 w 405567"/>
                    <a:gd name="connsiteY154" fmla="*/ 325238 h 390205"/>
                    <a:gd name="connsiteX155" fmla="*/ 401130 w 405567"/>
                    <a:gd name="connsiteY155" fmla="*/ 326052 h 390205"/>
                    <a:gd name="connsiteX156" fmla="*/ 401886 w 405567"/>
                    <a:gd name="connsiteY156" fmla="*/ 327274 h 390205"/>
                    <a:gd name="connsiteX157" fmla="*/ 402874 w 405567"/>
                    <a:gd name="connsiteY157" fmla="*/ 328903 h 390205"/>
                    <a:gd name="connsiteX158" fmla="*/ 403691 w 405567"/>
                    <a:gd name="connsiteY158" fmla="*/ 330556 h 390205"/>
                    <a:gd name="connsiteX159" fmla="*/ 404471 w 405567"/>
                    <a:gd name="connsiteY159" fmla="*/ 332162 h 390205"/>
                    <a:gd name="connsiteX160" fmla="*/ 405568 w 405567"/>
                    <a:gd name="connsiteY160" fmla="*/ 334392 h 390205"/>
                    <a:gd name="connsiteX161" fmla="*/ 403301 w 405567"/>
                    <a:gd name="connsiteY161" fmla="*/ 333905 h 390205"/>
                    <a:gd name="connsiteX162" fmla="*/ 401874 w 405567"/>
                    <a:gd name="connsiteY162" fmla="*/ 333600 h 390205"/>
                    <a:gd name="connsiteX163" fmla="*/ 400033 w 405567"/>
                    <a:gd name="connsiteY163" fmla="*/ 333130 h 390205"/>
                    <a:gd name="connsiteX164" fmla="*/ 395401 w 405567"/>
                    <a:gd name="connsiteY164" fmla="*/ 331948 h 390205"/>
                    <a:gd name="connsiteX165" fmla="*/ 393609 w 405567"/>
                    <a:gd name="connsiteY165" fmla="*/ 331492 h 390205"/>
                    <a:gd name="connsiteX166" fmla="*/ 391646 w 405567"/>
                    <a:gd name="connsiteY166" fmla="*/ 331285 h 390205"/>
                    <a:gd name="connsiteX167" fmla="*/ 387940 w 405567"/>
                    <a:gd name="connsiteY167" fmla="*/ 330896 h 390205"/>
                    <a:gd name="connsiteX168" fmla="*/ 386197 w 405567"/>
                    <a:gd name="connsiteY168" fmla="*/ 330712 h 390205"/>
                    <a:gd name="connsiteX169" fmla="*/ 384758 w 405567"/>
                    <a:gd name="connsiteY169" fmla="*/ 330806 h 390205"/>
                    <a:gd name="connsiteX170" fmla="*/ 379041 w 405567"/>
                    <a:gd name="connsiteY170" fmla="*/ 331179 h 390205"/>
                    <a:gd name="connsiteX171" fmla="*/ 377602 w 405567"/>
                    <a:gd name="connsiteY171" fmla="*/ 331273 h 390205"/>
                    <a:gd name="connsiteX172" fmla="*/ 375712 w 405567"/>
                    <a:gd name="connsiteY172" fmla="*/ 331607 h 390205"/>
                    <a:gd name="connsiteX173" fmla="*/ 367654 w 405567"/>
                    <a:gd name="connsiteY173" fmla="*/ 333029 h 390205"/>
                    <a:gd name="connsiteX174" fmla="*/ 365765 w 405567"/>
                    <a:gd name="connsiteY174" fmla="*/ 333365 h 390205"/>
                    <a:gd name="connsiteX175" fmla="*/ 364814 w 405567"/>
                    <a:gd name="connsiteY175" fmla="*/ 333531 h 390205"/>
                    <a:gd name="connsiteX176" fmla="*/ 362802 w 405567"/>
                    <a:gd name="connsiteY176" fmla="*/ 334015 h 390205"/>
                    <a:gd name="connsiteX177" fmla="*/ 361095 w 405567"/>
                    <a:gd name="connsiteY177" fmla="*/ 334425 h 390205"/>
                    <a:gd name="connsiteX178" fmla="*/ 356755 w 405567"/>
                    <a:gd name="connsiteY178" fmla="*/ 335469 h 390205"/>
                    <a:gd name="connsiteX179" fmla="*/ 354659 w 405567"/>
                    <a:gd name="connsiteY179" fmla="*/ 335975 h 390205"/>
                    <a:gd name="connsiteX180" fmla="*/ 353391 w 405567"/>
                    <a:gd name="connsiteY180" fmla="*/ 336280 h 390205"/>
                    <a:gd name="connsiteX181" fmla="*/ 351989 w 405567"/>
                    <a:gd name="connsiteY181" fmla="*/ 336768 h 390205"/>
                    <a:gd name="connsiteX182" fmla="*/ 350587 w 405567"/>
                    <a:gd name="connsiteY182" fmla="*/ 337256 h 390205"/>
                    <a:gd name="connsiteX183" fmla="*/ 347308 w 405567"/>
                    <a:gd name="connsiteY183" fmla="*/ 338396 h 390205"/>
                    <a:gd name="connsiteX184" fmla="*/ 344040 w 405567"/>
                    <a:gd name="connsiteY184" fmla="*/ 339536 h 390205"/>
                    <a:gd name="connsiteX185" fmla="*/ 342638 w 405567"/>
                    <a:gd name="connsiteY185" fmla="*/ 340025 h 390205"/>
                    <a:gd name="connsiteX186" fmla="*/ 341310 w 405567"/>
                    <a:gd name="connsiteY186" fmla="*/ 340617 h 390205"/>
                    <a:gd name="connsiteX187" fmla="*/ 339993 w 405567"/>
                    <a:gd name="connsiteY187" fmla="*/ 341210 h 390205"/>
                    <a:gd name="connsiteX188" fmla="*/ 334263 w 405567"/>
                    <a:gd name="connsiteY188" fmla="*/ 343780 h 390205"/>
                    <a:gd name="connsiteX189" fmla="*/ 333386 w 405567"/>
                    <a:gd name="connsiteY189" fmla="*/ 344175 h 390205"/>
                    <a:gd name="connsiteX190" fmla="*/ 332057 w 405567"/>
                    <a:gd name="connsiteY190" fmla="*/ 344768 h 390205"/>
                    <a:gd name="connsiteX191" fmla="*/ 330423 w 405567"/>
                    <a:gd name="connsiteY191" fmla="*/ 345813 h 390205"/>
                    <a:gd name="connsiteX192" fmla="*/ 325486 w 405567"/>
                    <a:gd name="connsiteY192" fmla="*/ 348948 h 390205"/>
                    <a:gd name="connsiteX193" fmla="*/ 323852 w 405567"/>
                    <a:gd name="connsiteY193" fmla="*/ 349994 h 390205"/>
                    <a:gd name="connsiteX194" fmla="*/ 323035 w 405567"/>
                    <a:gd name="connsiteY194" fmla="*/ 350606 h 390205"/>
                    <a:gd name="connsiteX195" fmla="*/ 321572 w 405567"/>
                    <a:gd name="connsiteY195" fmla="*/ 351715 h 390205"/>
                    <a:gd name="connsiteX196" fmla="*/ 319805 w 405567"/>
                    <a:gd name="connsiteY196" fmla="*/ 353059 h 390205"/>
                    <a:gd name="connsiteX197" fmla="*/ 318964 w 405567"/>
                    <a:gd name="connsiteY197" fmla="*/ 353698 h 390205"/>
                    <a:gd name="connsiteX198" fmla="*/ 317671 w 405567"/>
                    <a:gd name="connsiteY198" fmla="*/ 354683 h 390205"/>
                    <a:gd name="connsiteX199" fmla="*/ 315635 w 405567"/>
                    <a:gd name="connsiteY199" fmla="*/ 356221 h 390205"/>
                    <a:gd name="connsiteX200" fmla="*/ 312941 w 405567"/>
                    <a:gd name="connsiteY200" fmla="*/ 358102 h 390205"/>
                    <a:gd name="connsiteX201" fmla="*/ 311283 w 405567"/>
                    <a:gd name="connsiteY201" fmla="*/ 359253 h 390205"/>
                    <a:gd name="connsiteX202" fmla="*/ 309503 w 405567"/>
                    <a:gd name="connsiteY202" fmla="*/ 361099 h 390205"/>
                    <a:gd name="connsiteX203" fmla="*/ 307370 w 405567"/>
                    <a:gd name="connsiteY203" fmla="*/ 363313 h 390205"/>
                    <a:gd name="connsiteX204" fmla="*/ 305944 w 405567"/>
                    <a:gd name="connsiteY204" fmla="*/ 364791 h 390205"/>
                    <a:gd name="connsiteX205" fmla="*/ 304761 w 405567"/>
                    <a:gd name="connsiteY205" fmla="*/ 365642 h 390205"/>
                    <a:gd name="connsiteX206" fmla="*/ 302384 w 405567"/>
                    <a:gd name="connsiteY206" fmla="*/ 367344 h 390205"/>
                    <a:gd name="connsiteX207" fmla="*/ 301445 w 405567"/>
                    <a:gd name="connsiteY207" fmla="*/ 368025 h 390205"/>
                    <a:gd name="connsiteX208" fmla="*/ 300848 w 405567"/>
                    <a:gd name="connsiteY208" fmla="*/ 368409 h 390205"/>
                    <a:gd name="connsiteX209" fmla="*/ 295167 w 405567"/>
                    <a:gd name="connsiteY209" fmla="*/ 371874 h 390205"/>
                    <a:gd name="connsiteX210" fmla="*/ 293814 w 405567"/>
                    <a:gd name="connsiteY210" fmla="*/ 372422 h 390205"/>
                    <a:gd name="connsiteX211" fmla="*/ 292765 w 405567"/>
                    <a:gd name="connsiteY211" fmla="*/ 372845 h 390205"/>
                    <a:gd name="connsiteX212" fmla="*/ 291546 w 405567"/>
                    <a:gd name="connsiteY212" fmla="*/ 373339 h 390205"/>
                    <a:gd name="connsiteX213" fmla="*/ 289779 w 405567"/>
                    <a:gd name="connsiteY213" fmla="*/ 373837 h 390205"/>
                    <a:gd name="connsiteX214" fmla="*/ 288986 w 405567"/>
                    <a:gd name="connsiteY214" fmla="*/ 374060 h 390205"/>
                    <a:gd name="connsiteX215" fmla="*/ 286670 w 405567"/>
                    <a:gd name="connsiteY215" fmla="*/ 374709 h 390205"/>
                    <a:gd name="connsiteX216" fmla="*/ 283464 w 405567"/>
                    <a:gd name="connsiteY216" fmla="*/ 375689 h 390205"/>
                    <a:gd name="connsiteX217" fmla="*/ 281635 w 405567"/>
                    <a:gd name="connsiteY217" fmla="*/ 376249 h 390205"/>
                    <a:gd name="connsiteX218" fmla="*/ 279575 w 405567"/>
                    <a:gd name="connsiteY218" fmla="*/ 376762 h 390205"/>
                    <a:gd name="connsiteX219" fmla="*/ 278270 w 405567"/>
                    <a:gd name="connsiteY219" fmla="*/ 377085 h 390205"/>
                    <a:gd name="connsiteX220" fmla="*/ 276088 w 405567"/>
                    <a:gd name="connsiteY220" fmla="*/ 377626 h 390205"/>
                    <a:gd name="connsiteX221" fmla="*/ 273869 w 405567"/>
                    <a:gd name="connsiteY221" fmla="*/ 378477 h 390205"/>
                    <a:gd name="connsiteX222" fmla="*/ 272541 w 405567"/>
                    <a:gd name="connsiteY222" fmla="*/ 378988 h 390205"/>
                    <a:gd name="connsiteX223" fmla="*/ 270322 w 405567"/>
                    <a:gd name="connsiteY223" fmla="*/ 379839 h 390205"/>
                    <a:gd name="connsiteX224" fmla="*/ 269883 w 405567"/>
                    <a:gd name="connsiteY224" fmla="*/ 380010 h 390205"/>
                    <a:gd name="connsiteX225" fmla="*/ 268774 w 405567"/>
                    <a:gd name="connsiteY225" fmla="*/ 380457 h 390205"/>
                    <a:gd name="connsiteX226" fmla="*/ 267871 w 405567"/>
                    <a:gd name="connsiteY226" fmla="*/ 380820 h 390205"/>
                    <a:gd name="connsiteX227" fmla="*/ 266530 w 405567"/>
                    <a:gd name="connsiteY227" fmla="*/ 381368 h 390205"/>
                    <a:gd name="connsiteX228" fmla="*/ 264543 w 405567"/>
                    <a:gd name="connsiteY228" fmla="*/ 382008 h 390205"/>
                    <a:gd name="connsiteX229" fmla="*/ 262824 w 405567"/>
                    <a:gd name="connsiteY229" fmla="*/ 382564 h 390205"/>
                    <a:gd name="connsiteX230" fmla="*/ 261544 w 405567"/>
                    <a:gd name="connsiteY230" fmla="*/ 382964 h 390205"/>
                    <a:gd name="connsiteX231" fmla="*/ 258972 w 405567"/>
                    <a:gd name="connsiteY231" fmla="*/ 383761 h 390205"/>
                    <a:gd name="connsiteX232" fmla="*/ 255461 w 405567"/>
                    <a:gd name="connsiteY232" fmla="*/ 385739 h 390205"/>
                    <a:gd name="connsiteX233" fmla="*/ 253267 w 405567"/>
                    <a:gd name="connsiteY233" fmla="*/ 386973 h 390205"/>
                    <a:gd name="connsiteX234" fmla="*/ 251377 w 405567"/>
                    <a:gd name="connsiteY234" fmla="*/ 387458 h 390205"/>
                    <a:gd name="connsiteX235" fmla="*/ 250438 w 405567"/>
                    <a:gd name="connsiteY235" fmla="*/ 387698 h 390205"/>
                    <a:gd name="connsiteX236" fmla="*/ 249975 w 405567"/>
                    <a:gd name="connsiteY236" fmla="*/ 387817 h 390205"/>
                    <a:gd name="connsiteX237" fmla="*/ 248561 w 405567"/>
                    <a:gd name="connsiteY237" fmla="*/ 388179 h 390205"/>
                    <a:gd name="connsiteX238" fmla="*/ 247025 w 405567"/>
                    <a:gd name="connsiteY238" fmla="*/ 388351 h 390205"/>
                    <a:gd name="connsiteX239" fmla="*/ 245428 w 405567"/>
                    <a:gd name="connsiteY239" fmla="*/ 388528 h 390205"/>
                    <a:gd name="connsiteX240" fmla="*/ 240710 w 405567"/>
                    <a:gd name="connsiteY240" fmla="*/ 389054 h 390205"/>
                    <a:gd name="connsiteX241" fmla="*/ 235285 w 405567"/>
                    <a:gd name="connsiteY241" fmla="*/ 389694 h 390205"/>
                    <a:gd name="connsiteX242" fmla="*/ 232920 w 405567"/>
                    <a:gd name="connsiteY242" fmla="*/ 389974 h 390205"/>
                    <a:gd name="connsiteX243" fmla="*/ 231981 w 405567"/>
                    <a:gd name="connsiteY243" fmla="*/ 390019 h 390205"/>
                    <a:gd name="connsiteX244" fmla="*/ 231043 w 405567"/>
                    <a:gd name="connsiteY244" fmla="*/ 390064 h 390205"/>
                    <a:gd name="connsiteX245" fmla="*/ 228714 w 405567"/>
                    <a:gd name="connsiteY245" fmla="*/ 390176 h 390205"/>
                    <a:gd name="connsiteX246" fmla="*/ 228226 w 405567"/>
                    <a:gd name="connsiteY246" fmla="*/ 390181 h 390205"/>
                    <a:gd name="connsiteX247" fmla="*/ 227275 w 405567"/>
                    <a:gd name="connsiteY247" fmla="*/ 390189 h 390205"/>
                    <a:gd name="connsiteX248" fmla="*/ 226788 w 405567"/>
                    <a:gd name="connsiteY248" fmla="*/ 390193 h 390205"/>
                    <a:gd name="connsiteX249" fmla="*/ 225349 w 405567"/>
                    <a:gd name="connsiteY249" fmla="*/ 390206 h 390205"/>
                    <a:gd name="connsiteX250" fmla="*/ 224447 w 405567"/>
                    <a:gd name="connsiteY250" fmla="*/ 390081 h 390205"/>
                    <a:gd name="connsiteX251" fmla="*/ 222643 w 405567"/>
                    <a:gd name="connsiteY251" fmla="*/ 389832 h 390205"/>
                    <a:gd name="connsiteX252" fmla="*/ 221278 w 405567"/>
                    <a:gd name="connsiteY252" fmla="*/ 389645 h 390205"/>
                    <a:gd name="connsiteX253" fmla="*/ 220412 w 405567"/>
                    <a:gd name="connsiteY253" fmla="*/ 389404 h 390205"/>
                    <a:gd name="connsiteX254" fmla="*/ 216938 w 405567"/>
                    <a:gd name="connsiteY254" fmla="*/ 388441 h 390205"/>
                    <a:gd name="connsiteX255" fmla="*/ 215024 w 405567"/>
                    <a:gd name="connsiteY255" fmla="*/ 387911 h 390205"/>
                    <a:gd name="connsiteX256" fmla="*/ 211683 w 405567"/>
                    <a:gd name="connsiteY256" fmla="*/ 387011 h 390205"/>
                    <a:gd name="connsiteX257" fmla="*/ 209818 w 405567"/>
                    <a:gd name="connsiteY257" fmla="*/ 386507 h 390205"/>
                    <a:gd name="connsiteX258" fmla="*/ 208392 w 405567"/>
                    <a:gd name="connsiteY258" fmla="*/ 386314 h 390205"/>
                    <a:gd name="connsiteX259" fmla="*/ 206965 w 405567"/>
                    <a:gd name="connsiteY259" fmla="*/ 386120 h 390205"/>
                    <a:gd name="connsiteX260" fmla="*/ 203637 w 405567"/>
                    <a:gd name="connsiteY260" fmla="*/ 385669 h 390205"/>
                    <a:gd name="connsiteX261" fmla="*/ 201723 w 405567"/>
                    <a:gd name="connsiteY261" fmla="*/ 385411 h 390205"/>
                    <a:gd name="connsiteX262" fmla="*/ 198590 w 405567"/>
                    <a:gd name="connsiteY262" fmla="*/ 385194 h 390205"/>
                    <a:gd name="connsiteX263" fmla="*/ 195421 w 405567"/>
                    <a:gd name="connsiteY263" fmla="*/ 384973 h 390205"/>
                    <a:gd name="connsiteX264" fmla="*/ 193872 w 405567"/>
                    <a:gd name="connsiteY264" fmla="*/ 384730 h 390205"/>
                    <a:gd name="connsiteX265" fmla="*/ 192422 w 405567"/>
                    <a:gd name="connsiteY265" fmla="*/ 384492 h 390205"/>
                    <a:gd name="connsiteX266" fmla="*/ 190483 w 405567"/>
                    <a:gd name="connsiteY266" fmla="*/ 384176 h 390205"/>
                    <a:gd name="connsiteX267" fmla="*/ 188545 w 405567"/>
                    <a:gd name="connsiteY267" fmla="*/ 383860 h 390205"/>
                    <a:gd name="connsiteX268" fmla="*/ 187570 w 405567"/>
                    <a:gd name="connsiteY268" fmla="*/ 383703 h 390205"/>
                    <a:gd name="connsiteX269" fmla="*/ 186143 w 405567"/>
                    <a:gd name="connsiteY269" fmla="*/ 383404 h 390205"/>
                    <a:gd name="connsiteX270" fmla="*/ 182315 w 405567"/>
                    <a:gd name="connsiteY270" fmla="*/ 382607 h 390205"/>
                    <a:gd name="connsiteX271" fmla="*/ 180889 w 405567"/>
                    <a:gd name="connsiteY271" fmla="*/ 382308 h 390205"/>
                    <a:gd name="connsiteX272" fmla="*/ 177293 w 405567"/>
                    <a:gd name="connsiteY272" fmla="*/ 381451 h 390205"/>
                    <a:gd name="connsiteX273" fmla="*/ 175489 w 405567"/>
                    <a:gd name="connsiteY273" fmla="*/ 381024 h 390205"/>
                    <a:gd name="connsiteX274" fmla="*/ 174538 w 405567"/>
                    <a:gd name="connsiteY274" fmla="*/ 380879 h 390205"/>
                    <a:gd name="connsiteX275" fmla="*/ 172160 w 405567"/>
                    <a:gd name="connsiteY275" fmla="*/ 380519 h 390205"/>
                    <a:gd name="connsiteX276" fmla="*/ 171209 w 405567"/>
                    <a:gd name="connsiteY276" fmla="*/ 380374 h 390205"/>
                    <a:gd name="connsiteX277" fmla="*/ 170246 w 405567"/>
                    <a:gd name="connsiteY277" fmla="*/ 380230 h 390205"/>
                    <a:gd name="connsiteX278" fmla="*/ 168820 w 405567"/>
                    <a:gd name="connsiteY278" fmla="*/ 380166 h 390205"/>
                    <a:gd name="connsiteX279" fmla="*/ 164553 w 405567"/>
                    <a:gd name="connsiteY279" fmla="*/ 379980 h 390205"/>
                    <a:gd name="connsiteX280" fmla="*/ 163980 w 405567"/>
                    <a:gd name="connsiteY280" fmla="*/ 380049 h 390205"/>
                    <a:gd name="connsiteX281" fmla="*/ 163358 w 405567"/>
                    <a:gd name="connsiteY281" fmla="*/ 379222 h 390205"/>
                    <a:gd name="connsiteX282" fmla="*/ 162005 w 405567"/>
                    <a:gd name="connsiteY282" fmla="*/ 377758 h 390205"/>
                    <a:gd name="connsiteX283" fmla="*/ 160372 w 405567"/>
                    <a:gd name="connsiteY283" fmla="*/ 376976 h 390205"/>
                    <a:gd name="connsiteX284" fmla="*/ 158958 w 405567"/>
                    <a:gd name="connsiteY284" fmla="*/ 376298 h 390205"/>
                    <a:gd name="connsiteX285" fmla="*/ 158324 w 405567"/>
                    <a:gd name="connsiteY285" fmla="*/ 376055 h 390205"/>
                    <a:gd name="connsiteX286" fmla="*/ 156190 w 405567"/>
                    <a:gd name="connsiteY286" fmla="*/ 375333 h 390205"/>
                    <a:gd name="connsiteX287" fmla="*/ 154898 w 405567"/>
                    <a:gd name="connsiteY287" fmla="*/ 374897 h 390205"/>
                    <a:gd name="connsiteX288" fmla="*/ 153569 w 405567"/>
                    <a:gd name="connsiteY288" fmla="*/ 374718 h 390205"/>
                    <a:gd name="connsiteX289" fmla="*/ 147803 w 405567"/>
                    <a:gd name="connsiteY289" fmla="*/ 373937 h 390205"/>
                    <a:gd name="connsiteX290" fmla="*/ 145877 w 405567"/>
                    <a:gd name="connsiteY290" fmla="*/ 373721 h 390205"/>
                    <a:gd name="connsiteX291" fmla="*/ 142561 w 405567"/>
                    <a:gd name="connsiteY291" fmla="*/ 373350 h 390205"/>
                    <a:gd name="connsiteX292" fmla="*/ 141927 w 405567"/>
                    <a:gd name="connsiteY292" fmla="*/ 373278 h 390205"/>
                    <a:gd name="connsiteX293" fmla="*/ 139525 w 405567"/>
                    <a:gd name="connsiteY293" fmla="*/ 373009 h 390205"/>
                    <a:gd name="connsiteX294" fmla="*/ 137599 w 405567"/>
                    <a:gd name="connsiteY294" fmla="*/ 372793 h 390205"/>
                    <a:gd name="connsiteX295" fmla="*/ 135697 w 405567"/>
                    <a:gd name="connsiteY295" fmla="*/ 372509 h 390205"/>
                    <a:gd name="connsiteX296" fmla="*/ 134283 w 405567"/>
                    <a:gd name="connsiteY296" fmla="*/ 372297 h 390205"/>
                    <a:gd name="connsiteX297" fmla="*/ 129931 w 405567"/>
                    <a:gd name="connsiteY297" fmla="*/ 371644 h 390205"/>
                    <a:gd name="connsiteX298" fmla="*/ 127505 w 405567"/>
                    <a:gd name="connsiteY298" fmla="*/ 371281 h 390205"/>
                    <a:gd name="connsiteX299" fmla="*/ 125579 w 405567"/>
                    <a:gd name="connsiteY299" fmla="*/ 371287 h 390205"/>
                    <a:gd name="connsiteX300" fmla="*/ 123726 w 405567"/>
                    <a:gd name="connsiteY300" fmla="*/ 371294 h 390205"/>
                    <a:gd name="connsiteX301" fmla="*/ 121665 w 405567"/>
                    <a:gd name="connsiteY301" fmla="*/ 371300 h 390205"/>
                    <a:gd name="connsiteX302" fmla="*/ 120434 w 405567"/>
                    <a:gd name="connsiteY302" fmla="*/ 371303 h 390205"/>
                    <a:gd name="connsiteX303" fmla="*/ 119044 w 405567"/>
                    <a:gd name="connsiteY303" fmla="*/ 371403 h 390205"/>
                    <a:gd name="connsiteX304" fmla="*/ 115338 w 405567"/>
                    <a:gd name="connsiteY304" fmla="*/ 371666 h 390205"/>
                    <a:gd name="connsiteX305" fmla="*/ 114449 w 405567"/>
                    <a:gd name="connsiteY305" fmla="*/ 371729 h 390205"/>
                    <a:gd name="connsiteX306" fmla="*/ 113120 w 405567"/>
                    <a:gd name="connsiteY306" fmla="*/ 371824 h 390205"/>
                    <a:gd name="connsiteX307" fmla="*/ 111754 w 405567"/>
                    <a:gd name="connsiteY307" fmla="*/ 372093 h 390205"/>
                    <a:gd name="connsiteX308" fmla="*/ 108829 w 405567"/>
                    <a:gd name="connsiteY308" fmla="*/ 372675 h 390205"/>
                    <a:gd name="connsiteX309" fmla="*/ 107561 w 405567"/>
                    <a:gd name="connsiteY309" fmla="*/ 372926 h 390205"/>
                    <a:gd name="connsiteX310" fmla="*/ 106171 w 405567"/>
                    <a:gd name="connsiteY310" fmla="*/ 373361 h 390205"/>
                    <a:gd name="connsiteX311" fmla="*/ 97832 w 405567"/>
                    <a:gd name="connsiteY311" fmla="*/ 375975 h 390205"/>
                    <a:gd name="connsiteX312" fmla="*/ 90042 w 405567"/>
                    <a:gd name="connsiteY312" fmla="*/ 378415 h 390205"/>
                    <a:gd name="connsiteX313" fmla="*/ 85178 w 405567"/>
                    <a:gd name="connsiteY313" fmla="*/ 379953 h 390205"/>
                    <a:gd name="connsiteX314" fmla="*/ 83142 w 405567"/>
                    <a:gd name="connsiteY314" fmla="*/ 380602 h 390205"/>
                    <a:gd name="connsiteX315" fmla="*/ 82082 w 405567"/>
                    <a:gd name="connsiteY315" fmla="*/ 380934 h 390205"/>
                    <a:gd name="connsiteX316" fmla="*/ 80899 w 405567"/>
                    <a:gd name="connsiteY316" fmla="*/ 381064 h 390205"/>
                    <a:gd name="connsiteX317" fmla="*/ 80046 w 405567"/>
                    <a:gd name="connsiteY317" fmla="*/ 381149 h 390205"/>
                    <a:gd name="connsiteX318" fmla="*/ 76949 w 405567"/>
                    <a:gd name="connsiteY318" fmla="*/ 381455 h 390205"/>
                    <a:gd name="connsiteX319" fmla="*/ 75706 w 405567"/>
                    <a:gd name="connsiteY319" fmla="*/ 381577 h 390205"/>
                    <a:gd name="connsiteX320" fmla="*/ 74487 w 405567"/>
                    <a:gd name="connsiteY320" fmla="*/ 381382 h 390205"/>
                    <a:gd name="connsiteX321" fmla="*/ 69598 w 405567"/>
                    <a:gd name="connsiteY321" fmla="*/ 380599 h 390205"/>
                    <a:gd name="connsiteX322" fmla="*/ 63746 w 405567"/>
                    <a:gd name="connsiteY322" fmla="*/ 378600 h 390205"/>
                    <a:gd name="connsiteX323" fmla="*/ 63295 w 405567"/>
                    <a:gd name="connsiteY323" fmla="*/ 378444 h 390205"/>
                    <a:gd name="connsiteX324" fmla="*/ 61930 w 405567"/>
                    <a:gd name="connsiteY324" fmla="*/ 377978 h 390205"/>
                    <a:gd name="connsiteX325" fmla="*/ 61479 w 405567"/>
                    <a:gd name="connsiteY325" fmla="*/ 377823 h 390205"/>
                    <a:gd name="connsiteX326" fmla="*/ 61028 w 405567"/>
                    <a:gd name="connsiteY326" fmla="*/ 377651 h 390205"/>
                    <a:gd name="connsiteX327" fmla="*/ 56029 w 405567"/>
                    <a:gd name="connsiteY327" fmla="*/ 375728 h 390205"/>
                    <a:gd name="connsiteX328" fmla="*/ 54213 w 405567"/>
                    <a:gd name="connsiteY328" fmla="*/ 375028 h 390205"/>
                    <a:gd name="connsiteX329" fmla="*/ 51190 w 405567"/>
                    <a:gd name="connsiteY329" fmla="*/ 372666 h 390205"/>
                    <a:gd name="connsiteX330" fmla="*/ 50787 w 405567"/>
                    <a:gd name="connsiteY330" fmla="*/ 372354 h 390205"/>
                    <a:gd name="connsiteX331" fmla="*/ 48386 w 405567"/>
                    <a:gd name="connsiteY331" fmla="*/ 370478 h 390205"/>
                    <a:gd name="connsiteX332" fmla="*/ 46106 w 405567"/>
                    <a:gd name="connsiteY332" fmla="*/ 369745 h 390205"/>
                    <a:gd name="connsiteX333" fmla="*/ 43400 w 405567"/>
                    <a:gd name="connsiteY333" fmla="*/ 368871 h 390205"/>
                    <a:gd name="connsiteX334" fmla="*/ 37402 w 405567"/>
                    <a:gd name="connsiteY334" fmla="*/ 366537 h 390205"/>
                    <a:gd name="connsiteX335" fmla="*/ 36512 w 405567"/>
                    <a:gd name="connsiteY335" fmla="*/ 366192 h 390205"/>
                    <a:gd name="connsiteX336" fmla="*/ 35805 w 405567"/>
                    <a:gd name="connsiteY336" fmla="*/ 366035 h 390205"/>
                    <a:gd name="connsiteX337" fmla="*/ 33805 w 405567"/>
                    <a:gd name="connsiteY337" fmla="*/ 365592 h 390205"/>
                    <a:gd name="connsiteX338" fmla="*/ 32452 w 405567"/>
                    <a:gd name="connsiteY338" fmla="*/ 365295 h 390205"/>
                    <a:gd name="connsiteX339" fmla="*/ 31002 w 405567"/>
                    <a:gd name="connsiteY339" fmla="*/ 365573 h 390205"/>
                    <a:gd name="connsiteX340" fmla="*/ 30526 w 405567"/>
                    <a:gd name="connsiteY340" fmla="*/ 365663 h 390205"/>
                    <a:gd name="connsiteX341" fmla="*/ 29551 w 405567"/>
                    <a:gd name="connsiteY341" fmla="*/ 365849 h 390205"/>
                    <a:gd name="connsiteX342" fmla="*/ 28771 w 405567"/>
                    <a:gd name="connsiteY342" fmla="*/ 366188 h 390205"/>
                    <a:gd name="connsiteX343" fmla="*/ 27966 w 405567"/>
                    <a:gd name="connsiteY343" fmla="*/ 366532 h 390205"/>
                    <a:gd name="connsiteX344" fmla="*/ 27527 w 405567"/>
                    <a:gd name="connsiteY344" fmla="*/ 366722 h 390205"/>
                    <a:gd name="connsiteX345" fmla="*/ 26625 w 405567"/>
                    <a:gd name="connsiteY345" fmla="*/ 367114 h 390205"/>
                    <a:gd name="connsiteX346" fmla="*/ 25845 w 405567"/>
                    <a:gd name="connsiteY346" fmla="*/ 367712 h 390205"/>
                    <a:gd name="connsiteX347" fmla="*/ 25052 w 405567"/>
                    <a:gd name="connsiteY347" fmla="*/ 368317 h 390205"/>
                    <a:gd name="connsiteX348" fmla="*/ 24199 w 405567"/>
                    <a:gd name="connsiteY348" fmla="*/ 368976 h 390205"/>
                    <a:gd name="connsiteX349" fmla="*/ 23333 w 405567"/>
                    <a:gd name="connsiteY349" fmla="*/ 369641 h 390205"/>
                    <a:gd name="connsiteX350" fmla="*/ 22383 w 405567"/>
                    <a:gd name="connsiteY350" fmla="*/ 370691 h 390205"/>
                    <a:gd name="connsiteX351" fmla="*/ 18603 w 405567"/>
                    <a:gd name="connsiteY351" fmla="*/ 374902 h 390205"/>
                    <a:gd name="connsiteX352" fmla="*/ 15190 w 405567"/>
                    <a:gd name="connsiteY352" fmla="*/ 378729 h 390205"/>
                    <a:gd name="connsiteX353" fmla="*/ 14239 w 405567"/>
                    <a:gd name="connsiteY353" fmla="*/ 379788 h 390205"/>
                    <a:gd name="connsiteX354" fmla="*/ 13459 w 405567"/>
                    <a:gd name="connsiteY354" fmla="*/ 380442 h 390205"/>
                    <a:gd name="connsiteX355" fmla="*/ 13081 w 405567"/>
                    <a:gd name="connsiteY355" fmla="*/ 380767 h 390205"/>
                    <a:gd name="connsiteX356" fmla="*/ 12703 w 405567"/>
                    <a:gd name="connsiteY356" fmla="*/ 381090 h 390205"/>
                    <a:gd name="connsiteX357" fmla="*/ 11557 w 405567"/>
                    <a:gd name="connsiteY357" fmla="*/ 382058 h 390205"/>
                    <a:gd name="connsiteX358" fmla="*/ 10740 w 405567"/>
                    <a:gd name="connsiteY358" fmla="*/ 382446 h 390205"/>
                    <a:gd name="connsiteX359" fmla="*/ 9350 w 405567"/>
                    <a:gd name="connsiteY359" fmla="*/ 383116 h 390205"/>
                    <a:gd name="connsiteX360" fmla="*/ 7936 w 405567"/>
                    <a:gd name="connsiteY360" fmla="*/ 383793 h 390205"/>
                    <a:gd name="connsiteX361" fmla="*/ 6144 w 405567"/>
                    <a:gd name="connsiteY361" fmla="*/ 383565 h 390205"/>
                    <a:gd name="connsiteX362" fmla="*/ 4059 w 405567"/>
                    <a:gd name="connsiteY362" fmla="*/ 383299 h 390205"/>
                    <a:gd name="connsiteX363" fmla="*/ 1487 w 405567"/>
                    <a:gd name="connsiteY363" fmla="*/ 380857 h 390205"/>
                    <a:gd name="connsiteX364" fmla="*/ 1036 w 405567"/>
                    <a:gd name="connsiteY364" fmla="*/ 378894 h 390205"/>
                    <a:gd name="connsiteX365" fmla="*/ 878 w 405567"/>
                    <a:gd name="connsiteY365" fmla="*/ 378216 h 390205"/>
                    <a:gd name="connsiteX366" fmla="*/ 512 w 405567"/>
                    <a:gd name="connsiteY366" fmla="*/ 376645 h 390205"/>
                    <a:gd name="connsiteX367" fmla="*/ 390 w 405567"/>
                    <a:gd name="connsiteY367" fmla="*/ 375046 h 390205"/>
                    <a:gd name="connsiteX368" fmla="*/ 110 w 405567"/>
                    <a:gd name="connsiteY368" fmla="*/ 371292 h 390205"/>
                    <a:gd name="connsiteX369" fmla="*/ 36 w 405567"/>
                    <a:gd name="connsiteY369" fmla="*/ 370377 h 390205"/>
                    <a:gd name="connsiteX370" fmla="*/ 0 w 405567"/>
                    <a:gd name="connsiteY370" fmla="*/ 369512 h 390205"/>
                    <a:gd name="connsiteX371" fmla="*/ 146 w 405567"/>
                    <a:gd name="connsiteY371" fmla="*/ 367189 h 390205"/>
                    <a:gd name="connsiteX372" fmla="*/ 585 w 405567"/>
                    <a:gd name="connsiteY372" fmla="*/ 360642 h 390205"/>
                    <a:gd name="connsiteX373" fmla="*/ 731 w 405567"/>
                    <a:gd name="connsiteY373" fmla="*/ 358459 h 390205"/>
                    <a:gd name="connsiteX374" fmla="*/ 829 w 405567"/>
                    <a:gd name="connsiteY374" fmla="*/ 356371 h 390205"/>
                    <a:gd name="connsiteX375" fmla="*/ 987 w 405567"/>
                    <a:gd name="connsiteY375" fmla="*/ 353241 h 390205"/>
                    <a:gd name="connsiteX376" fmla="*/ 1073 w 405567"/>
                    <a:gd name="connsiteY376" fmla="*/ 351571 h 390205"/>
                    <a:gd name="connsiteX377" fmla="*/ 1268 w 405567"/>
                    <a:gd name="connsiteY377" fmla="*/ 348267 h 390205"/>
                    <a:gd name="connsiteX378" fmla="*/ 1329 w 405567"/>
                    <a:gd name="connsiteY378" fmla="*/ 347317 h 390205"/>
                    <a:gd name="connsiteX379" fmla="*/ 1438 w 405567"/>
                    <a:gd name="connsiteY379" fmla="*/ 345422 h 390205"/>
                    <a:gd name="connsiteX380" fmla="*/ 2207 w 405567"/>
                    <a:gd name="connsiteY380" fmla="*/ 343852 h 390205"/>
                    <a:gd name="connsiteX381" fmla="*/ 3499 w 405567"/>
                    <a:gd name="connsiteY381" fmla="*/ 341222 h 390205"/>
                    <a:gd name="connsiteX382" fmla="*/ 3816 w 405567"/>
                    <a:gd name="connsiteY382" fmla="*/ 340579 h 390205"/>
                    <a:gd name="connsiteX383" fmla="*/ 4303 w 405567"/>
                    <a:gd name="connsiteY383" fmla="*/ 339890 h 390205"/>
                    <a:gd name="connsiteX384" fmla="*/ 5474 w 405567"/>
                    <a:gd name="connsiteY384" fmla="*/ 338243 h 390205"/>
                    <a:gd name="connsiteX385" fmla="*/ 5998 w 405567"/>
                    <a:gd name="connsiteY385" fmla="*/ 337503 h 390205"/>
                    <a:gd name="connsiteX386" fmla="*/ 6778 w 405567"/>
                    <a:gd name="connsiteY386" fmla="*/ 336400 h 390205"/>
                    <a:gd name="connsiteX387" fmla="*/ 7912 w 405567"/>
                    <a:gd name="connsiteY387" fmla="*/ 335377 h 390205"/>
                    <a:gd name="connsiteX388" fmla="*/ 11545 w 405567"/>
                    <a:gd name="connsiteY388" fmla="*/ 332097 h 390205"/>
                    <a:gd name="connsiteX389" fmla="*/ 12825 w 405567"/>
                    <a:gd name="connsiteY389" fmla="*/ 330951 h 390205"/>
                    <a:gd name="connsiteX390" fmla="*/ 14532 w 405567"/>
                    <a:gd name="connsiteY390" fmla="*/ 330072 h 390205"/>
                    <a:gd name="connsiteX391" fmla="*/ 20079 w 405567"/>
                    <a:gd name="connsiteY391" fmla="*/ 327213 h 390205"/>
                    <a:gd name="connsiteX392" fmla="*/ 21785 w 405567"/>
                    <a:gd name="connsiteY392" fmla="*/ 326333 h 390205"/>
                    <a:gd name="connsiteX393" fmla="*/ 25296 w 405567"/>
                    <a:gd name="connsiteY393" fmla="*/ 324454 h 390205"/>
                    <a:gd name="connsiteX394" fmla="*/ 27234 w 405567"/>
                    <a:gd name="connsiteY394" fmla="*/ 323415 h 390205"/>
                    <a:gd name="connsiteX395" fmla="*/ 30624 w 405567"/>
                    <a:gd name="connsiteY395" fmla="*/ 321599 h 390205"/>
                    <a:gd name="connsiteX396" fmla="*/ 31635 w 405567"/>
                    <a:gd name="connsiteY396" fmla="*/ 321157 h 390205"/>
                    <a:gd name="connsiteX397" fmla="*/ 33586 w 405567"/>
                    <a:gd name="connsiteY397" fmla="*/ 320307 h 390205"/>
                    <a:gd name="connsiteX398" fmla="*/ 35061 w 405567"/>
                    <a:gd name="connsiteY398" fmla="*/ 319662 h 390205"/>
                    <a:gd name="connsiteX399" fmla="*/ 37365 w 405567"/>
                    <a:gd name="connsiteY399" fmla="*/ 316909 h 390205"/>
                    <a:gd name="connsiteX400" fmla="*/ 37707 w 405567"/>
                    <a:gd name="connsiteY400" fmla="*/ 315252 h 390205"/>
                    <a:gd name="connsiteX401" fmla="*/ 38097 w 405567"/>
                    <a:gd name="connsiteY401" fmla="*/ 313376 h 390205"/>
                    <a:gd name="connsiteX402" fmla="*/ 38597 w 405567"/>
                    <a:gd name="connsiteY402" fmla="*/ 310987 h 390205"/>
                    <a:gd name="connsiteX403" fmla="*/ 40072 w 405567"/>
                    <a:gd name="connsiteY403" fmla="*/ 304644 h 390205"/>
                    <a:gd name="connsiteX404" fmla="*/ 41010 w 405567"/>
                    <a:gd name="connsiteY404" fmla="*/ 300718 h 390205"/>
                    <a:gd name="connsiteX405" fmla="*/ 42229 w 405567"/>
                    <a:gd name="connsiteY405" fmla="*/ 296865 h 390205"/>
                    <a:gd name="connsiteX406" fmla="*/ 42607 w 405567"/>
                    <a:gd name="connsiteY406" fmla="*/ 295666 h 390205"/>
                    <a:gd name="connsiteX407" fmla="*/ 42754 w 405567"/>
                    <a:gd name="connsiteY407" fmla="*/ 294416 h 390205"/>
                    <a:gd name="connsiteX408" fmla="*/ 43070 w 405567"/>
                    <a:gd name="connsiteY408" fmla="*/ 291503 h 390205"/>
                    <a:gd name="connsiteX409" fmla="*/ 43229 w 405567"/>
                    <a:gd name="connsiteY409" fmla="*/ 290140 h 390205"/>
                    <a:gd name="connsiteX410" fmla="*/ 43095 w 405567"/>
                    <a:gd name="connsiteY410" fmla="*/ 288822 h 390205"/>
                    <a:gd name="connsiteX411" fmla="*/ 42583 w 405567"/>
                    <a:gd name="connsiteY411" fmla="*/ 283468 h 390205"/>
                    <a:gd name="connsiteX412" fmla="*/ 42424 w 405567"/>
                    <a:gd name="connsiteY412" fmla="*/ 281926 h 390205"/>
                    <a:gd name="connsiteX413" fmla="*/ 42046 w 405567"/>
                    <a:gd name="connsiteY413" fmla="*/ 281116 h 390205"/>
                    <a:gd name="connsiteX414" fmla="*/ 41717 w 405567"/>
                    <a:gd name="connsiteY414" fmla="*/ 280428 h 390205"/>
                    <a:gd name="connsiteX415" fmla="*/ 40523 w 405567"/>
                    <a:gd name="connsiteY415" fmla="*/ 277875 h 390205"/>
                    <a:gd name="connsiteX416" fmla="*/ 40084 w 405567"/>
                    <a:gd name="connsiteY416" fmla="*/ 276939 h 390205"/>
                    <a:gd name="connsiteX417" fmla="*/ 39206 w 405567"/>
                    <a:gd name="connsiteY417" fmla="*/ 275779 h 390205"/>
                    <a:gd name="connsiteX418" fmla="*/ 35878 w 405567"/>
                    <a:gd name="connsiteY418" fmla="*/ 271344 h 390205"/>
                    <a:gd name="connsiteX419" fmla="*/ 35305 w 405567"/>
                    <a:gd name="connsiteY419" fmla="*/ 270580 h 390205"/>
                    <a:gd name="connsiteX420" fmla="*/ 34452 w 405567"/>
                    <a:gd name="connsiteY420" fmla="*/ 269441 h 390205"/>
                    <a:gd name="connsiteX421" fmla="*/ 33562 w 405567"/>
                    <a:gd name="connsiteY421" fmla="*/ 268530 h 390205"/>
                    <a:gd name="connsiteX422" fmla="*/ 29831 w 405567"/>
                    <a:gd name="connsiteY422" fmla="*/ 264701 h 390205"/>
                    <a:gd name="connsiteX423" fmla="*/ 28478 w 405567"/>
                    <a:gd name="connsiteY423" fmla="*/ 263303 h 390205"/>
                    <a:gd name="connsiteX424" fmla="*/ 26759 w 405567"/>
                    <a:gd name="connsiteY424" fmla="*/ 262538 h 390205"/>
                    <a:gd name="connsiteX425" fmla="*/ 22700 w 405567"/>
                    <a:gd name="connsiteY425" fmla="*/ 260724 h 390205"/>
                    <a:gd name="connsiteX426" fmla="*/ 10472 w 405567"/>
                    <a:gd name="connsiteY426" fmla="*/ 255489 h 390205"/>
                    <a:gd name="connsiteX427" fmla="*/ 12934 w 405567"/>
                    <a:gd name="connsiteY427" fmla="*/ 253031 h 390205"/>
                    <a:gd name="connsiteX428" fmla="*/ 18189 w 405567"/>
                    <a:gd name="connsiteY428" fmla="*/ 248496 h 390205"/>
                    <a:gd name="connsiteX429" fmla="*/ 25260 w 405567"/>
                    <a:gd name="connsiteY429" fmla="*/ 242080 h 390205"/>
                    <a:gd name="connsiteX430" fmla="*/ 32696 w 405567"/>
                    <a:gd name="connsiteY430" fmla="*/ 235899 h 390205"/>
                    <a:gd name="connsiteX431" fmla="*/ 34854 w 405567"/>
                    <a:gd name="connsiteY431" fmla="*/ 234126 h 390205"/>
                    <a:gd name="connsiteX432" fmla="*/ 37426 w 405567"/>
                    <a:gd name="connsiteY432" fmla="*/ 232490 h 390205"/>
                    <a:gd name="connsiteX433" fmla="*/ 38840 w 405567"/>
                    <a:gd name="connsiteY433" fmla="*/ 230821 h 390205"/>
                    <a:gd name="connsiteX434" fmla="*/ 42498 w 405567"/>
                    <a:gd name="connsiteY434" fmla="*/ 229643 h 390205"/>
                    <a:gd name="connsiteX435" fmla="*/ 56420 w 405567"/>
                    <a:gd name="connsiteY435" fmla="*/ 225088 h 390205"/>
                    <a:gd name="connsiteX436" fmla="*/ 67501 w 405567"/>
                    <a:gd name="connsiteY436" fmla="*/ 221499 h 390205"/>
                    <a:gd name="connsiteX437" fmla="*/ 81033 w 405567"/>
                    <a:gd name="connsiteY437" fmla="*/ 217225 h 390205"/>
                    <a:gd name="connsiteX438" fmla="*/ 94163 w 405567"/>
                    <a:gd name="connsiteY438" fmla="*/ 213370 h 390205"/>
                    <a:gd name="connsiteX439" fmla="*/ 107000 w 405567"/>
                    <a:gd name="connsiteY439" fmla="*/ 208851 h 390205"/>
                    <a:gd name="connsiteX440" fmla="*/ 119569 w 405567"/>
                    <a:gd name="connsiteY440" fmla="*/ 204606 h 390205"/>
                    <a:gd name="connsiteX441" fmla="*/ 125554 w 405567"/>
                    <a:gd name="connsiteY441" fmla="*/ 202688 h 390205"/>
                    <a:gd name="connsiteX442" fmla="*/ 131479 w 405567"/>
                    <a:gd name="connsiteY442" fmla="*/ 200787 h 390205"/>
                    <a:gd name="connsiteX443" fmla="*/ 143890 w 405567"/>
                    <a:gd name="connsiteY443" fmla="*/ 197076 h 390205"/>
                    <a:gd name="connsiteX444" fmla="*/ 150534 w 405567"/>
                    <a:gd name="connsiteY444" fmla="*/ 195089 h 390205"/>
                    <a:gd name="connsiteX445" fmla="*/ 162712 w 405567"/>
                    <a:gd name="connsiteY445" fmla="*/ 191130 h 390205"/>
                    <a:gd name="connsiteX446" fmla="*/ 163944 w 405567"/>
                    <a:gd name="connsiteY446" fmla="*/ 190712 h 390205"/>
                    <a:gd name="connsiteX447" fmla="*/ 179609 w 405567"/>
                    <a:gd name="connsiteY447" fmla="*/ 185435 h 390205"/>
                    <a:gd name="connsiteX448" fmla="*/ 189228 w 405567"/>
                    <a:gd name="connsiteY448" fmla="*/ 182757 h 390205"/>
                    <a:gd name="connsiteX449" fmla="*/ 193300 w 405567"/>
                    <a:gd name="connsiteY449" fmla="*/ 181575 h 390205"/>
                    <a:gd name="connsiteX450" fmla="*/ 196652 w 405567"/>
                    <a:gd name="connsiteY450" fmla="*/ 179196 h 390205"/>
                    <a:gd name="connsiteX451" fmla="*/ 199578 w 405567"/>
                    <a:gd name="connsiteY451" fmla="*/ 176288 h 390205"/>
                    <a:gd name="connsiteX452" fmla="*/ 202857 w 405567"/>
                    <a:gd name="connsiteY452" fmla="*/ 171622 h 390205"/>
                    <a:gd name="connsiteX453" fmla="*/ 207624 w 405567"/>
                    <a:gd name="connsiteY453" fmla="*/ 160714 h 390205"/>
                    <a:gd name="connsiteX454" fmla="*/ 212659 w 405567"/>
                    <a:gd name="connsiteY454" fmla="*/ 148597 h 390205"/>
                    <a:gd name="connsiteX455" fmla="*/ 214719 w 405567"/>
                    <a:gd name="connsiteY455" fmla="*/ 143420 h 390205"/>
                    <a:gd name="connsiteX456" fmla="*/ 217730 w 405567"/>
                    <a:gd name="connsiteY456" fmla="*/ 136084 h 390205"/>
                    <a:gd name="connsiteX457" fmla="*/ 219595 w 405567"/>
                    <a:gd name="connsiteY457" fmla="*/ 131567 h 390205"/>
                    <a:gd name="connsiteX458" fmla="*/ 224289 w 405567"/>
                    <a:gd name="connsiteY458" fmla="*/ 120662 h 390205"/>
                    <a:gd name="connsiteX459" fmla="*/ 228214 w 405567"/>
                    <a:gd name="connsiteY459" fmla="*/ 111529 h 390205"/>
                    <a:gd name="connsiteX460" fmla="*/ 235187 w 405567"/>
                    <a:gd name="connsiteY460" fmla="*/ 95329 h 390205"/>
                    <a:gd name="connsiteX461" fmla="*/ 235931 w 405567"/>
                    <a:gd name="connsiteY461" fmla="*/ 93564 h 390205"/>
                    <a:gd name="connsiteX462" fmla="*/ 240600 w 405567"/>
                    <a:gd name="connsiteY462" fmla="*/ 82384 h 390205"/>
                    <a:gd name="connsiteX463" fmla="*/ 246501 w 405567"/>
                    <a:gd name="connsiteY463" fmla="*/ 68211 h 390205"/>
                    <a:gd name="connsiteX464" fmla="*/ 249451 w 405567"/>
                    <a:gd name="connsiteY464" fmla="*/ 60319 h 390205"/>
                    <a:gd name="connsiteX465" fmla="*/ 251670 w 405567"/>
                    <a:gd name="connsiteY465" fmla="*/ 56460 h 390205"/>
                    <a:gd name="connsiteX466" fmla="*/ 253230 w 405567"/>
                    <a:gd name="connsiteY466" fmla="*/ 53750 h 390205"/>
                    <a:gd name="connsiteX467" fmla="*/ 257497 w 405567"/>
                    <a:gd name="connsiteY467" fmla="*/ 49330 h 390205"/>
                    <a:gd name="connsiteX468" fmla="*/ 261581 w 405567"/>
                    <a:gd name="connsiteY468" fmla="*/ 45345 h 390205"/>
                    <a:gd name="connsiteX469" fmla="*/ 272699 w 405567"/>
                    <a:gd name="connsiteY469" fmla="*/ 36839 h 390205"/>
                    <a:gd name="connsiteX470" fmla="*/ 284902 w 405567"/>
                    <a:gd name="connsiteY470" fmla="*/ 27636 h 390205"/>
                    <a:gd name="connsiteX471" fmla="*/ 300177 w 405567"/>
                    <a:gd name="connsiteY471" fmla="*/ 15930 h 390205"/>
                    <a:gd name="connsiteX472" fmla="*/ 311442 w 405567"/>
                    <a:gd name="connsiteY472" fmla="*/ 7290 h 390205"/>
                    <a:gd name="connsiteX473" fmla="*/ 318135 w 405567"/>
                    <a:gd name="connsiteY473" fmla="*/ 1867 h 390205"/>
                    <a:gd name="connsiteX474" fmla="*/ 320829 w 405567"/>
                    <a:gd name="connsiteY474" fmla="*/ 586 h 390205"/>
                    <a:gd name="connsiteX475" fmla="*/ 324754 w 405567"/>
                    <a:gd name="connsiteY475" fmla="*/ 228 h 390205"/>
                    <a:gd name="connsiteX476" fmla="*/ 334032 w 405567"/>
                    <a:gd name="connsiteY476" fmla="*/ 0 h 39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405567" h="390205">
                      <a:moveTo>
                        <a:pt x="334032" y="0"/>
                      </a:moveTo>
                      <a:lnTo>
                        <a:pt x="347308" y="349"/>
                      </a:lnTo>
                      <a:lnTo>
                        <a:pt x="360827" y="18"/>
                      </a:lnTo>
                      <a:lnTo>
                        <a:pt x="361864" y="38"/>
                      </a:lnTo>
                      <a:lnTo>
                        <a:pt x="376273" y="316"/>
                      </a:lnTo>
                      <a:lnTo>
                        <a:pt x="375871" y="1552"/>
                      </a:lnTo>
                      <a:lnTo>
                        <a:pt x="375286" y="3370"/>
                      </a:lnTo>
                      <a:lnTo>
                        <a:pt x="374091" y="4928"/>
                      </a:lnTo>
                      <a:lnTo>
                        <a:pt x="373506" y="5671"/>
                      </a:lnTo>
                      <a:lnTo>
                        <a:pt x="372348" y="7155"/>
                      </a:lnTo>
                      <a:lnTo>
                        <a:pt x="369032" y="10069"/>
                      </a:lnTo>
                      <a:lnTo>
                        <a:pt x="367935" y="11036"/>
                      </a:lnTo>
                      <a:lnTo>
                        <a:pt x="367276" y="11748"/>
                      </a:lnTo>
                      <a:lnTo>
                        <a:pt x="365655" y="13509"/>
                      </a:lnTo>
                      <a:lnTo>
                        <a:pt x="365009" y="14208"/>
                      </a:lnTo>
                      <a:lnTo>
                        <a:pt x="364180" y="15556"/>
                      </a:lnTo>
                      <a:lnTo>
                        <a:pt x="363595" y="16512"/>
                      </a:lnTo>
                      <a:lnTo>
                        <a:pt x="363168" y="17219"/>
                      </a:lnTo>
                      <a:lnTo>
                        <a:pt x="362802" y="18786"/>
                      </a:lnTo>
                      <a:lnTo>
                        <a:pt x="362680" y="19305"/>
                      </a:lnTo>
                      <a:lnTo>
                        <a:pt x="362546" y="19825"/>
                      </a:lnTo>
                      <a:lnTo>
                        <a:pt x="362302" y="20880"/>
                      </a:lnTo>
                      <a:lnTo>
                        <a:pt x="362254" y="21902"/>
                      </a:lnTo>
                      <a:lnTo>
                        <a:pt x="362022" y="27566"/>
                      </a:lnTo>
                      <a:lnTo>
                        <a:pt x="361961" y="29114"/>
                      </a:lnTo>
                      <a:lnTo>
                        <a:pt x="362156" y="31238"/>
                      </a:lnTo>
                      <a:lnTo>
                        <a:pt x="362827" y="38745"/>
                      </a:lnTo>
                      <a:lnTo>
                        <a:pt x="362912" y="39741"/>
                      </a:lnTo>
                      <a:lnTo>
                        <a:pt x="363046" y="40754"/>
                      </a:lnTo>
                      <a:lnTo>
                        <a:pt x="363509" y="44287"/>
                      </a:lnTo>
                      <a:lnTo>
                        <a:pt x="363765" y="46309"/>
                      </a:lnTo>
                      <a:lnTo>
                        <a:pt x="364606" y="48229"/>
                      </a:lnTo>
                      <a:lnTo>
                        <a:pt x="365582" y="50489"/>
                      </a:lnTo>
                      <a:lnTo>
                        <a:pt x="365923" y="51280"/>
                      </a:lnTo>
                      <a:lnTo>
                        <a:pt x="366667" y="52297"/>
                      </a:lnTo>
                      <a:lnTo>
                        <a:pt x="369459" y="55475"/>
                      </a:lnTo>
                      <a:lnTo>
                        <a:pt x="370214" y="57118"/>
                      </a:lnTo>
                      <a:lnTo>
                        <a:pt x="371129" y="59140"/>
                      </a:lnTo>
                      <a:lnTo>
                        <a:pt x="371055" y="61191"/>
                      </a:lnTo>
                      <a:lnTo>
                        <a:pt x="370970" y="64133"/>
                      </a:lnTo>
                      <a:lnTo>
                        <a:pt x="370934" y="65278"/>
                      </a:lnTo>
                      <a:lnTo>
                        <a:pt x="370665" y="67377"/>
                      </a:lnTo>
                      <a:lnTo>
                        <a:pt x="370202" y="71054"/>
                      </a:lnTo>
                      <a:lnTo>
                        <a:pt x="369788" y="74204"/>
                      </a:lnTo>
                      <a:lnTo>
                        <a:pt x="369739" y="75693"/>
                      </a:lnTo>
                      <a:lnTo>
                        <a:pt x="369690" y="77179"/>
                      </a:lnTo>
                      <a:lnTo>
                        <a:pt x="369666" y="78171"/>
                      </a:lnTo>
                      <a:lnTo>
                        <a:pt x="369532" y="82004"/>
                      </a:lnTo>
                      <a:lnTo>
                        <a:pt x="369483" y="83648"/>
                      </a:lnTo>
                      <a:lnTo>
                        <a:pt x="369507" y="84701"/>
                      </a:lnTo>
                      <a:lnTo>
                        <a:pt x="369532" y="85753"/>
                      </a:lnTo>
                      <a:lnTo>
                        <a:pt x="369629" y="89437"/>
                      </a:lnTo>
                      <a:lnTo>
                        <a:pt x="369824" y="96970"/>
                      </a:lnTo>
                      <a:lnTo>
                        <a:pt x="369910" y="100073"/>
                      </a:lnTo>
                      <a:lnTo>
                        <a:pt x="369934" y="101035"/>
                      </a:lnTo>
                      <a:lnTo>
                        <a:pt x="369995" y="103437"/>
                      </a:lnTo>
                      <a:lnTo>
                        <a:pt x="370409" y="105768"/>
                      </a:lnTo>
                      <a:lnTo>
                        <a:pt x="371104" y="109612"/>
                      </a:lnTo>
                      <a:lnTo>
                        <a:pt x="371519" y="112136"/>
                      </a:lnTo>
                      <a:lnTo>
                        <a:pt x="371860" y="114155"/>
                      </a:lnTo>
                      <a:lnTo>
                        <a:pt x="372226" y="116326"/>
                      </a:lnTo>
                      <a:lnTo>
                        <a:pt x="373030" y="118225"/>
                      </a:lnTo>
                      <a:lnTo>
                        <a:pt x="375030" y="122974"/>
                      </a:lnTo>
                      <a:lnTo>
                        <a:pt x="375273" y="123532"/>
                      </a:lnTo>
                      <a:lnTo>
                        <a:pt x="377358" y="128369"/>
                      </a:lnTo>
                      <a:lnTo>
                        <a:pt x="378602" y="131270"/>
                      </a:lnTo>
                      <a:lnTo>
                        <a:pt x="379199" y="133785"/>
                      </a:lnTo>
                      <a:lnTo>
                        <a:pt x="379723" y="136209"/>
                      </a:lnTo>
                      <a:lnTo>
                        <a:pt x="379126" y="141232"/>
                      </a:lnTo>
                      <a:lnTo>
                        <a:pt x="379016" y="142046"/>
                      </a:lnTo>
                      <a:lnTo>
                        <a:pt x="378736" y="143126"/>
                      </a:lnTo>
                      <a:lnTo>
                        <a:pt x="377761" y="146487"/>
                      </a:lnTo>
                      <a:lnTo>
                        <a:pt x="377529" y="147295"/>
                      </a:lnTo>
                      <a:lnTo>
                        <a:pt x="377419" y="147670"/>
                      </a:lnTo>
                      <a:lnTo>
                        <a:pt x="376810" y="148385"/>
                      </a:lnTo>
                      <a:lnTo>
                        <a:pt x="374701" y="150844"/>
                      </a:lnTo>
                      <a:lnTo>
                        <a:pt x="372201" y="152290"/>
                      </a:lnTo>
                      <a:lnTo>
                        <a:pt x="371446" y="152726"/>
                      </a:lnTo>
                      <a:lnTo>
                        <a:pt x="370604" y="153253"/>
                      </a:lnTo>
                      <a:lnTo>
                        <a:pt x="368459" y="154600"/>
                      </a:lnTo>
                      <a:lnTo>
                        <a:pt x="366667" y="155736"/>
                      </a:lnTo>
                      <a:lnTo>
                        <a:pt x="366362" y="155971"/>
                      </a:lnTo>
                      <a:lnTo>
                        <a:pt x="365435" y="156697"/>
                      </a:lnTo>
                      <a:lnTo>
                        <a:pt x="363985" y="157840"/>
                      </a:lnTo>
                      <a:lnTo>
                        <a:pt x="363924" y="157893"/>
                      </a:lnTo>
                      <a:lnTo>
                        <a:pt x="361254" y="159985"/>
                      </a:lnTo>
                      <a:lnTo>
                        <a:pt x="358706" y="161989"/>
                      </a:lnTo>
                      <a:lnTo>
                        <a:pt x="357499" y="162935"/>
                      </a:lnTo>
                      <a:lnTo>
                        <a:pt x="356304" y="163881"/>
                      </a:lnTo>
                      <a:lnTo>
                        <a:pt x="354854" y="165356"/>
                      </a:lnTo>
                      <a:lnTo>
                        <a:pt x="349916" y="170394"/>
                      </a:lnTo>
                      <a:lnTo>
                        <a:pt x="348697" y="171659"/>
                      </a:lnTo>
                      <a:lnTo>
                        <a:pt x="347064" y="173628"/>
                      </a:lnTo>
                      <a:lnTo>
                        <a:pt x="345893" y="175038"/>
                      </a:lnTo>
                      <a:lnTo>
                        <a:pt x="344747" y="176431"/>
                      </a:lnTo>
                      <a:lnTo>
                        <a:pt x="344162" y="177940"/>
                      </a:lnTo>
                      <a:lnTo>
                        <a:pt x="342163" y="183168"/>
                      </a:lnTo>
                      <a:lnTo>
                        <a:pt x="341675" y="184461"/>
                      </a:lnTo>
                      <a:lnTo>
                        <a:pt x="341444" y="185989"/>
                      </a:lnTo>
                      <a:lnTo>
                        <a:pt x="341090" y="188396"/>
                      </a:lnTo>
                      <a:lnTo>
                        <a:pt x="340919" y="189524"/>
                      </a:lnTo>
                      <a:lnTo>
                        <a:pt x="340932" y="190568"/>
                      </a:lnTo>
                      <a:lnTo>
                        <a:pt x="340944" y="191637"/>
                      </a:lnTo>
                      <a:lnTo>
                        <a:pt x="340980" y="194372"/>
                      </a:lnTo>
                      <a:lnTo>
                        <a:pt x="340993" y="195801"/>
                      </a:lnTo>
                      <a:lnTo>
                        <a:pt x="341297" y="197213"/>
                      </a:lnTo>
                      <a:lnTo>
                        <a:pt x="341419" y="197747"/>
                      </a:lnTo>
                      <a:lnTo>
                        <a:pt x="341968" y="200305"/>
                      </a:lnTo>
                      <a:lnTo>
                        <a:pt x="343175" y="205911"/>
                      </a:lnTo>
                      <a:lnTo>
                        <a:pt x="343614" y="207949"/>
                      </a:lnTo>
                      <a:lnTo>
                        <a:pt x="343943" y="209478"/>
                      </a:lnTo>
                      <a:lnTo>
                        <a:pt x="344443" y="211419"/>
                      </a:lnTo>
                      <a:lnTo>
                        <a:pt x="344821" y="212875"/>
                      </a:lnTo>
                      <a:lnTo>
                        <a:pt x="345077" y="213885"/>
                      </a:lnTo>
                      <a:lnTo>
                        <a:pt x="345601" y="215907"/>
                      </a:lnTo>
                      <a:lnTo>
                        <a:pt x="345747" y="216424"/>
                      </a:lnTo>
                      <a:lnTo>
                        <a:pt x="348502" y="226727"/>
                      </a:lnTo>
                      <a:lnTo>
                        <a:pt x="349368" y="229969"/>
                      </a:lnTo>
                      <a:lnTo>
                        <a:pt x="349636" y="230972"/>
                      </a:lnTo>
                      <a:lnTo>
                        <a:pt x="351672" y="238464"/>
                      </a:lnTo>
                      <a:lnTo>
                        <a:pt x="353379" y="244759"/>
                      </a:lnTo>
                      <a:lnTo>
                        <a:pt x="353878" y="246574"/>
                      </a:lnTo>
                      <a:lnTo>
                        <a:pt x="354866" y="248849"/>
                      </a:lnTo>
                      <a:lnTo>
                        <a:pt x="356061" y="251580"/>
                      </a:lnTo>
                      <a:lnTo>
                        <a:pt x="357841" y="255647"/>
                      </a:lnTo>
                      <a:lnTo>
                        <a:pt x="358231" y="256550"/>
                      </a:lnTo>
                      <a:lnTo>
                        <a:pt x="358694" y="257461"/>
                      </a:lnTo>
                      <a:lnTo>
                        <a:pt x="359596" y="259278"/>
                      </a:lnTo>
                      <a:lnTo>
                        <a:pt x="360742" y="261549"/>
                      </a:lnTo>
                      <a:lnTo>
                        <a:pt x="361425" y="262912"/>
                      </a:lnTo>
                      <a:lnTo>
                        <a:pt x="362107" y="264273"/>
                      </a:lnTo>
                      <a:lnTo>
                        <a:pt x="363399" y="266530"/>
                      </a:lnTo>
                      <a:lnTo>
                        <a:pt x="367813" y="274198"/>
                      </a:lnTo>
                      <a:lnTo>
                        <a:pt x="368593" y="275551"/>
                      </a:lnTo>
                      <a:lnTo>
                        <a:pt x="369373" y="276903"/>
                      </a:lnTo>
                      <a:lnTo>
                        <a:pt x="370068" y="278286"/>
                      </a:lnTo>
                      <a:lnTo>
                        <a:pt x="371226" y="280587"/>
                      </a:lnTo>
                      <a:lnTo>
                        <a:pt x="372604" y="283329"/>
                      </a:lnTo>
                      <a:lnTo>
                        <a:pt x="373530" y="285159"/>
                      </a:lnTo>
                      <a:lnTo>
                        <a:pt x="374823" y="287266"/>
                      </a:lnTo>
                      <a:lnTo>
                        <a:pt x="377163" y="291062"/>
                      </a:lnTo>
                      <a:lnTo>
                        <a:pt x="377931" y="292331"/>
                      </a:lnTo>
                      <a:lnTo>
                        <a:pt x="381674" y="297126"/>
                      </a:lnTo>
                      <a:lnTo>
                        <a:pt x="382600" y="298324"/>
                      </a:lnTo>
                      <a:lnTo>
                        <a:pt x="383844" y="299923"/>
                      </a:lnTo>
                      <a:lnTo>
                        <a:pt x="386855" y="303179"/>
                      </a:lnTo>
                      <a:lnTo>
                        <a:pt x="388525" y="304987"/>
                      </a:lnTo>
                      <a:lnTo>
                        <a:pt x="389817" y="307295"/>
                      </a:lnTo>
                      <a:lnTo>
                        <a:pt x="392938" y="312833"/>
                      </a:lnTo>
                      <a:lnTo>
                        <a:pt x="394060" y="314624"/>
                      </a:lnTo>
                      <a:lnTo>
                        <a:pt x="394913" y="315966"/>
                      </a:lnTo>
                      <a:lnTo>
                        <a:pt x="396681" y="318795"/>
                      </a:lnTo>
                      <a:lnTo>
                        <a:pt x="397193" y="319606"/>
                      </a:lnTo>
                      <a:lnTo>
                        <a:pt x="397985" y="320903"/>
                      </a:lnTo>
                      <a:lnTo>
                        <a:pt x="400631" y="325238"/>
                      </a:lnTo>
                      <a:lnTo>
                        <a:pt x="401130" y="326052"/>
                      </a:lnTo>
                      <a:lnTo>
                        <a:pt x="401886" y="327274"/>
                      </a:lnTo>
                      <a:lnTo>
                        <a:pt x="402874" y="328903"/>
                      </a:lnTo>
                      <a:lnTo>
                        <a:pt x="403691" y="330556"/>
                      </a:lnTo>
                      <a:lnTo>
                        <a:pt x="404471" y="332162"/>
                      </a:lnTo>
                      <a:lnTo>
                        <a:pt x="405568" y="334392"/>
                      </a:lnTo>
                      <a:lnTo>
                        <a:pt x="403301" y="333905"/>
                      </a:lnTo>
                      <a:lnTo>
                        <a:pt x="401874" y="333600"/>
                      </a:lnTo>
                      <a:lnTo>
                        <a:pt x="400033" y="333130"/>
                      </a:lnTo>
                      <a:lnTo>
                        <a:pt x="395401" y="331948"/>
                      </a:lnTo>
                      <a:lnTo>
                        <a:pt x="393609" y="331492"/>
                      </a:lnTo>
                      <a:lnTo>
                        <a:pt x="391646" y="331285"/>
                      </a:lnTo>
                      <a:lnTo>
                        <a:pt x="387940" y="330896"/>
                      </a:lnTo>
                      <a:lnTo>
                        <a:pt x="386197" y="330712"/>
                      </a:lnTo>
                      <a:lnTo>
                        <a:pt x="384758" y="330806"/>
                      </a:lnTo>
                      <a:lnTo>
                        <a:pt x="379041" y="331179"/>
                      </a:lnTo>
                      <a:lnTo>
                        <a:pt x="377602" y="331273"/>
                      </a:lnTo>
                      <a:lnTo>
                        <a:pt x="375712" y="331607"/>
                      </a:lnTo>
                      <a:lnTo>
                        <a:pt x="367654" y="333029"/>
                      </a:lnTo>
                      <a:lnTo>
                        <a:pt x="365765" y="333365"/>
                      </a:lnTo>
                      <a:lnTo>
                        <a:pt x="364814" y="333531"/>
                      </a:lnTo>
                      <a:lnTo>
                        <a:pt x="362802" y="334015"/>
                      </a:lnTo>
                      <a:lnTo>
                        <a:pt x="361095" y="334425"/>
                      </a:lnTo>
                      <a:lnTo>
                        <a:pt x="356755" y="335469"/>
                      </a:lnTo>
                      <a:lnTo>
                        <a:pt x="354659" y="335975"/>
                      </a:lnTo>
                      <a:lnTo>
                        <a:pt x="353391" y="336280"/>
                      </a:lnTo>
                      <a:lnTo>
                        <a:pt x="351989" y="336768"/>
                      </a:lnTo>
                      <a:lnTo>
                        <a:pt x="350587" y="337256"/>
                      </a:lnTo>
                      <a:lnTo>
                        <a:pt x="347308" y="338396"/>
                      </a:lnTo>
                      <a:lnTo>
                        <a:pt x="344040" y="339536"/>
                      </a:lnTo>
                      <a:lnTo>
                        <a:pt x="342638" y="340025"/>
                      </a:lnTo>
                      <a:lnTo>
                        <a:pt x="341310" y="340617"/>
                      </a:lnTo>
                      <a:lnTo>
                        <a:pt x="339993" y="341210"/>
                      </a:lnTo>
                      <a:lnTo>
                        <a:pt x="334263" y="343780"/>
                      </a:lnTo>
                      <a:lnTo>
                        <a:pt x="333386" y="344175"/>
                      </a:lnTo>
                      <a:lnTo>
                        <a:pt x="332057" y="344768"/>
                      </a:lnTo>
                      <a:lnTo>
                        <a:pt x="330423" y="345813"/>
                      </a:lnTo>
                      <a:lnTo>
                        <a:pt x="325486" y="348948"/>
                      </a:lnTo>
                      <a:lnTo>
                        <a:pt x="323852" y="349994"/>
                      </a:lnTo>
                      <a:lnTo>
                        <a:pt x="323035" y="350606"/>
                      </a:lnTo>
                      <a:lnTo>
                        <a:pt x="321572" y="351715"/>
                      </a:lnTo>
                      <a:lnTo>
                        <a:pt x="319805" y="353059"/>
                      </a:lnTo>
                      <a:lnTo>
                        <a:pt x="318964" y="353698"/>
                      </a:lnTo>
                      <a:lnTo>
                        <a:pt x="317671" y="354683"/>
                      </a:lnTo>
                      <a:lnTo>
                        <a:pt x="315635" y="356221"/>
                      </a:lnTo>
                      <a:lnTo>
                        <a:pt x="312941" y="358102"/>
                      </a:lnTo>
                      <a:lnTo>
                        <a:pt x="311283" y="359253"/>
                      </a:lnTo>
                      <a:lnTo>
                        <a:pt x="309503" y="361099"/>
                      </a:lnTo>
                      <a:lnTo>
                        <a:pt x="307370" y="363313"/>
                      </a:lnTo>
                      <a:lnTo>
                        <a:pt x="305944" y="364791"/>
                      </a:lnTo>
                      <a:lnTo>
                        <a:pt x="304761" y="365642"/>
                      </a:lnTo>
                      <a:lnTo>
                        <a:pt x="302384" y="367344"/>
                      </a:lnTo>
                      <a:lnTo>
                        <a:pt x="301445" y="368025"/>
                      </a:lnTo>
                      <a:lnTo>
                        <a:pt x="300848" y="368409"/>
                      </a:lnTo>
                      <a:lnTo>
                        <a:pt x="295167" y="371874"/>
                      </a:lnTo>
                      <a:lnTo>
                        <a:pt x="293814" y="372422"/>
                      </a:lnTo>
                      <a:lnTo>
                        <a:pt x="292765" y="372845"/>
                      </a:lnTo>
                      <a:lnTo>
                        <a:pt x="291546" y="373339"/>
                      </a:lnTo>
                      <a:lnTo>
                        <a:pt x="289779" y="373837"/>
                      </a:lnTo>
                      <a:lnTo>
                        <a:pt x="288986" y="374060"/>
                      </a:lnTo>
                      <a:lnTo>
                        <a:pt x="286670" y="374709"/>
                      </a:lnTo>
                      <a:lnTo>
                        <a:pt x="283464" y="375689"/>
                      </a:lnTo>
                      <a:lnTo>
                        <a:pt x="281635" y="376249"/>
                      </a:lnTo>
                      <a:lnTo>
                        <a:pt x="279575" y="376762"/>
                      </a:lnTo>
                      <a:lnTo>
                        <a:pt x="278270" y="377085"/>
                      </a:lnTo>
                      <a:lnTo>
                        <a:pt x="276088" y="377626"/>
                      </a:lnTo>
                      <a:lnTo>
                        <a:pt x="273869" y="378477"/>
                      </a:lnTo>
                      <a:lnTo>
                        <a:pt x="272541" y="378988"/>
                      </a:lnTo>
                      <a:lnTo>
                        <a:pt x="270322" y="379839"/>
                      </a:lnTo>
                      <a:lnTo>
                        <a:pt x="269883" y="380010"/>
                      </a:lnTo>
                      <a:lnTo>
                        <a:pt x="268774" y="380457"/>
                      </a:lnTo>
                      <a:lnTo>
                        <a:pt x="267871" y="380820"/>
                      </a:lnTo>
                      <a:lnTo>
                        <a:pt x="266530" y="381368"/>
                      </a:lnTo>
                      <a:lnTo>
                        <a:pt x="264543" y="382008"/>
                      </a:lnTo>
                      <a:lnTo>
                        <a:pt x="262824" y="382564"/>
                      </a:lnTo>
                      <a:lnTo>
                        <a:pt x="261544" y="382964"/>
                      </a:lnTo>
                      <a:lnTo>
                        <a:pt x="258972" y="383761"/>
                      </a:lnTo>
                      <a:lnTo>
                        <a:pt x="255461" y="385739"/>
                      </a:lnTo>
                      <a:lnTo>
                        <a:pt x="253267" y="386973"/>
                      </a:lnTo>
                      <a:lnTo>
                        <a:pt x="251377" y="387458"/>
                      </a:lnTo>
                      <a:lnTo>
                        <a:pt x="250438" y="387698"/>
                      </a:lnTo>
                      <a:lnTo>
                        <a:pt x="249975" y="387817"/>
                      </a:lnTo>
                      <a:lnTo>
                        <a:pt x="248561" y="388179"/>
                      </a:lnTo>
                      <a:lnTo>
                        <a:pt x="247025" y="388351"/>
                      </a:lnTo>
                      <a:lnTo>
                        <a:pt x="245428" y="388528"/>
                      </a:lnTo>
                      <a:lnTo>
                        <a:pt x="240710" y="389054"/>
                      </a:lnTo>
                      <a:lnTo>
                        <a:pt x="235285" y="389694"/>
                      </a:lnTo>
                      <a:lnTo>
                        <a:pt x="232920" y="389974"/>
                      </a:lnTo>
                      <a:lnTo>
                        <a:pt x="231981" y="390019"/>
                      </a:lnTo>
                      <a:lnTo>
                        <a:pt x="231043" y="390064"/>
                      </a:lnTo>
                      <a:lnTo>
                        <a:pt x="228714" y="390176"/>
                      </a:lnTo>
                      <a:lnTo>
                        <a:pt x="228226" y="390181"/>
                      </a:lnTo>
                      <a:lnTo>
                        <a:pt x="227275" y="390189"/>
                      </a:lnTo>
                      <a:lnTo>
                        <a:pt x="226788" y="390193"/>
                      </a:lnTo>
                      <a:lnTo>
                        <a:pt x="225349" y="390206"/>
                      </a:lnTo>
                      <a:lnTo>
                        <a:pt x="224447" y="390081"/>
                      </a:lnTo>
                      <a:lnTo>
                        <a:pt x="222643" y="389832"/>
                      </a:lnTo>
                      <a:lnTo>
                        <a:pt x="221278" y="389645"/>
                      </a:lnTo>
                      <a:lnTo>
                        <a:pt x="220412" y="389404"/>
                      </a:lnTo>
                      <a:lnTo>
                        <a:pt x="216938" y="388441"/>
                      </a:lnTo>
                      <a:lnTo>
                        <a:pt x="215024" y="387911"/>
                      </a:lnTo>
                      <a:lnTo>
                        <a:pt x="211683" y="387011"/>
                      </a:lnTo>
                      <a:lnTo>
                        <a:pt x="209818" y="386507"/>
                      </a:lnTo>
                      <a:lnTo>
                        <a:pt x="208392" y="386314"/>
                      </a:lnTo>
                      <a:lnTo>
                        <a:pt x="206965" y="386120"/>
                      </a:lnTo>
                      <a:lnTo>
                        <a:pt x="203637" y="385669"/>
                      </a:lnTo>
                      <a:lnTo>
                        <a:pt x="201723" y="385411"/>
                      </a:lnTo>
                      <a:lnTo>
                        <a:pt x="198590" y="385194"/>
                      </a:lnTo>
                      <a:lnTo>
                        <a:pt x="195421" y="384973"/>
                      </a:lnTo>
                      <a:lnTo>
                        <a:pt x="193872" y="384730"/>
                      </a:lnTo>
                      <a:lnTo>
                        <a:pt x="192422" y="384492"/>
                      </a:lnTo>
                      <a:lnTo>
                        <a:pt x="190483" y="384176"/>
                      </a:lnTo>
                      <a:lnTo>
                        <a:pt x="188545" y="383860"/>
                      </a:lnTo>
                      <a:lnTo>
                        <a:pt x="187570" y="383703"/>
                      </a:lnTo>
                      <a:lnTo>
                        <a:pt x="186143" y="383404"/>
                      </a:lnTo>
                      <a:lnTo>
                        <a:pt x="182315" y="382607"/>
                      </a:lnTo>
                      <a:lnTo>
                        <a:pt x="180889" y="382308"/>
                      </a:lnTo>
                      <a:lnTo>
                        <a:pt x="177293" y="381451"/>
                      </a:lnTo>
                      <a:lnTo>
                        <a:pt x="175489" y="381024"/>
                      </a:lnTo>
                      <a:lnTo>
                        <a:pt x="174538" y="380879"/>
                      </a:lnTo>
                      <a:lnTo>
                        <a:pt x="172160" y="380519"/>
                      </a:lnTo>
                      <a:lnTo>
                        <a:pt x="171209" y="380374"/>
                      </a:lnTo>
                      <a:lnTo>
                        <a:pt x="170246" y="380230"/>
                      </a:lnTo>
                      <a:lnTo>
                        <a:pt x="168820" y="380166"/>
                      </a:lnTo>
                      <a:lnTo>
                        <a:pt x="164553" y="379980"/>
                      </a:lnTo>
                      <a:lnTo>
                        <a:pt x="163980" y="380049"/>
                      </a:lnTo>
                      <a:lnTo>
                        <a:pt x="163358" y="379222"/>
                      </a:lnTo>
                      <a:lnTo>
                        <a:pt x="162005" y="377758"/>
                      </a:lnTo>
                      <a:lnTo>
                        <a:pt x="160372" y="376976"/>
                      </a:lnTo>
                      <a:lnTo>
                        <a:pt x="158958" y="376298"/>
                      </a:lnTo>
                      <a:lnTo>
                        <a:pt x="158324" y="376055"/>
                      </a:lnTo>
                      <a:lnTo>
                        <a:pt x="156190" y="375333"/>
                      </a:lnTo>
                      <a:lnTo>
                        <a:pt x="154898" y="374897"/>
                      </a:lnTo>
                      <a:lnTo>
                        <a:pt x="153569" y="374718"/>
                      </a:lnTo>
                      <a:lnTo>
                        <a:pt x="147803" y="373937"/>
                      </a:lnTo>
                      <a:lnTo>
                        <a:pt x="145877" y="373721"/>
                      </a:lnTo>
                      <a:lnTo>
                        <a:pt x="142561" y="373350"/>
                      </a:lnTo>
                      <a:lnTo>
                        <a:pt x="141927" y="373278"/>
                      </a:lnTo>
                      <a:lnTo>
                        <a:pt x="139525" y="373009"/>
                      </a:lnTo>
                      <a:lnTo>
                        <a:pt x="137599" y="372793"/>
                      </a:lnTo>
                      <a:lnTo>
                        <a:pt x="135697" y="372509"/>
                      </a:lnTo>
                      <a:lnTo>
                        <a:pt x="134283" y="372297"/>
                      </a:lnTo>
                      <a:lnTo>
                        <a:pt x="129931" y="371644"/>
                      </a:lnTo>
                      <a:lnTo>
                        <a:pt x="127505" y="371281"/>
                      </a:lnTo>
                      <a:lnTo>
                        <a:pt x="125579" y="371287"/>
                      </a:lnTo>
                      <a:lnTo>
                        <a:pt x="123726" y="371294"/>
                      </a:lnTo>
                      <a:lnTo>
                        <a:pt x="121665" y="371300"/>
                      </a:lnTo>
                      <a:lnTo>
                        <a:pt x="120434" y="371303"/>
                      </a:lnTo>
                      <a:lnTo>
                        <a:pt x="119044" y="371403"/>
                      </a:lnTo>
                      <a:lnTo>
                        <a:pt x="115338" y="371666"/>
                      </a:lnTo>
                      <a:lnTo>
                        <a:pt x="114449" y="371729"/>
                      </a:lnTo>
                      <a:lnTo>
                        <a:pt x="113120" y="371824"/>
                      </a:lnTo>
                      <a:lnTo>
                        <a:pt x="111754" y="372093"/>
                      </a:lnTo>
                      <a:lnTo>
                        <a:pt x="108829" y="372675"/>
                      </a:lnTo>
                      <a:lnTo>
                        <a:pt x="107561" y="372926"/>
                      </a:lnTo>
                      <a:lnTo>
                        <a:pt x="106171" y="373361"/>
                      </a:lnTo>
                      <a:lnTo>
                        <a:pt x="97832" y="375975"/>
                      </a:lnTo>
                      <a:lnTo>
                        <a:pt x="90042" y="378415"/>
                      </a:lnTo>
                      <a:lnTo>
                        <a:pt x="85178" y="379953"/>
                      </a:lnTo>
                      <a:lnTo>
                        <a:pt x="83142" y="380602"/>
                      </a:lnTo>
                      <a:lnTo>
                        <a:pt x="82082" y="380934"/>
                      </a:lnTo>
                      <a:lnTo>
                        <a:pt x="80899" y="381064"/>
                      </a:lnTo>
                      <a:lnTo>
                        <a:pt x="80046" y="381149"/>
                      </a:lnTo>
                      <a:lnTo>
                        <a:pt x="76949" y="381455"/>
                      </a:lnTo>
                      <a:lnTo>
                        <a:pt x="75706" y="381577"/>
                      </a:lnTo>
                      <a:lnTo>
                        <a:pt x="74487" y="381382"/>
                      </a:lnTo>
                      <a:lnTo>
                        <a:pt x="69598" y="380599"/>
                      </a:lnTo>
                      <a:lnTo>
                        <a:pt x="63746" y="378600"/>
                      </a:lnTo>
                      <a:lnTo>
                        <a:pt x="63295" y="378444"/>
                      </a:lnTo>
                      <a:lnTo>
                        <a:pt x="61930" y="377978"/>
                      </a:lnTo>
                      <a:lnTo>
                        <a:pt x="61479" y="377823"/>
                      </a:lnTo>
                      <a:lnTo>
                        <a:pt x="61028" y="377651"/>
                      </a:lnTo>
                      <a:lnTo>
                        <a:pt x="56029" y="375728"/>
                      </a:lnTo>
                      <a:lnTo>
                        <a:pt x="54213" y="375028"/>
                      </a:lnTo>
                      <a:lnTo>
                        <a:pt x="51190" y="372666"/>
                      </a:lnTo>
                      <a:lnTo>
                        <a:pt x="50787" y="372354"/>
                      </a:lnTo>
                      <a:lnTo>
                        <a:pt x="48386" y="370478"/>
                      </a:lnTo>
                      <a:lnTo>
                        <a:pt x="46106" y="369745"/>
                      </a:lnTo>
                      <a:lnTo>
                        <a:pt x="43400" y="368871"/>
                      </a:lnTo>
                      <a:lnTo>
                        <a:pt x="37402" y="366537"/>
                      </a:lnTo>
                      <a:lnTo>
                        <a:pt x="36512" y="366192"/>
                      </a:lnTo>
                      <a:lnTo>
                        <a:pt x="35805" y="366035"/>
                      </a:lnTo>
                      <a:lnTo>
                        <a:pt x="33805" y="365592"/>
                      </a:lnTo>
                      <a:lnTo>
                        <a:pt x="32452" y="365295"/>
                      </a:lnTo>
                      <a:lnTo>
                        <a:pt x="31002" y="365573"/>
                      </a:lnTo>
                      <a:lnTo>
                        <a:pt x="30526" y="365663"/>
                      </a:lnTo>
                      <a:lnTo>
                        <a:pt x="29551" y="365849"/>
                      </a:lnTo>
                      <a:lnTo>
                        <a:pt x="28771" y="366188"/>
                      </a:lnTo>
                      <a:lnTo>
                        <a:pt x="27966" y="366532"/>
                      </a:lnTo>
                      <a:lnTo>
                        <a:pt x="27527" y="366722"/>
                      </a:lnTo>
                      <a:lnTo>
                        <a:pt x="26625" y="367114"/>
                      </a:lnTo>
                      <a:lnTo>
                        <a:pt x="25845" y="367712"/>
                      </a:lnTo>
                      <a:lnTo>
                        <a:pt x="25052" y="368317"/>
                      </a:lnTo>
                      <a:lnTo>
                        <a:pt x="24199" y="368976"/>
                      </a:lnTo>
                      <a:lnTo>
                        <a:pt x="23333" y="369641"/>
                      </a:lnTo>
                      <a:lnTo>
                        <a:pt x="22383" y="370691"/>
                      </a:lnTo>
                      <a:lnTo>
                        <a:pt x="18603" y="374902"/>
                      </a:lnTo>
                      <a:lnTo>
                        <a:pt x="15190" y="378729"/>
                      </a:lnTo>
                      <a:lnTo>
                        <a:pt x="14239" y="379788"/>
                      </a:lnTo>
                      <a:lnTo>
                        <a:pt x="13459" y="380442"/>
                      </a:lnTo>
                      <a:lnTo>
                        <a:pt x="13081" y="380767"/>
                      </a:lnTo>
                      <a:lnTo>
                        <a:pt x="12703" y="381090"/>
                      </a:lnTo>
                      <a:lnTo>
                        <a:pt x="11557" y="382058"/>
                      </a:lnTo>
                      <a:lnTo>
                        <a:pt x="10740" y="382446"/>
                      </a:lnTo>
                      <a:lnTo>
                        <a:pt x="9350" y="383116"/>
                      </a:lnTo>
                      <a:lnTo>
                        <a:pt x="7936" y="383793"/>
                      </a:lnTo>
                      <a:lnTo>
                        <a:pt x="6144" y="383565"/>
                      </a:lnTo>
                      <a:lnTo>
                        <a:pt x="4059" y="383299"/>
                      </a:lnTo>
                      <a:lnTo>
                        <a:pt x="1487" y="380857"/>
                      </a:lnTo>
                      <a:lnTo>
                        <a:pt x="1036" y="378894"/>
                      </a:lnTo>
                      <a:lnTo>
                        <a:pt x="878" y="378216"/>
                      </a:lnTo>
                      <a:lnTo>
                        <a:pt x="512" y="376645"/>
                      </a:lnTo>
                      <a:lnTo>
                        <a:pt x="390" y="375046"/>
                      </a:lnTo>
                      <a:lnTo>
                        <a:pt x="110" y="371292"/>
                      </a:lnTo>
                      <a:lnTo>
                        <a:pt x="36" y="370377"/>
                      </a:lnTo>
                      <a:lnTo>
                        <a:pt x="0" y="369512"/>
                      </a:lnTo>
                      <a:lnTo>
                        <a:pt x="146" y="367189"/>
                      </a:lnTo>
                      <a:lnTo>
                        <a:pt x="585" y="360642"/>
                      </a:lnTo>
                      <a:lnTo>
                        <a:pt x="731" y="358459"/>
                      </a:lnTo>
                      <a:lnTo>
                        <a:pt x="829" y="356371"/>
                      </a:lnTo>
                      <a:lnTo>
                        <a:pt x="987" y="353241"/>
                      </a:lnTo>
                      <a:lnTo>
                        <a:pt x="1073" y="351571"/>
                      </a:lnTo>
                      <a:lnTo>
                        <a:pt x="1268" y="348267"/>
                      </a:lnTo>
                      <a:lnTo>
                        <a:pt x="1329" y="347317"/>
                      </a:lnTo>
                      <a:lnTo>
                        <a:pt x="1438" y="345422"/>
                      </a:lnTo>
                      <a:lnTo>
                        <a:pt x="2207" y="343852"/>
                      </a:lnTo>
                      <a:lnTo>
                        <a:pt x="3499" y="341222"/>
                      </a:lnTo>
                      <a:lnTo>
                        <a:pt x="3816" y="340579"/>
                      </a:lnTo>
                      <a:lnTo>
                        <a:pt x="4303" y="339890"/>
                      </a:lnTo>
                      <a:lnTo>
                        <a:pt x="5474" y="338243"/>
                      </a:lnTo>
                      <a:lnTo>
                        <a:pt x="5998" y="337503"/>
                      </a:lnTo>
                      <a:lnTo>
                        <a:pt x="6778" y="336400"/>
                      </a:lnTo>
                      <a:lnTo>
                        <a:pt x="7912" y="335377"/>
                      </a:lnTo>
                      <a:lnTo>
                        <a:pt x="11545" y="332097"/>
                      </a:lnTo>
                      <a:lnTo>
                        <a:pt x="12825" y="330951"/>
                      </a:lnTo>
                      <a:lnTo>
                        <a:pt x="14532" y="330072"/>
                      </a:lnTo>
                      <a:lnTo>
                        <a:pt x="20079" y="327213"/>
                      </a:lnTo>
                      <a:lnTo>
                        <a:pt x="21785" y="326333"/>
                      </a:lnTo>
                      <a:lnTo>
                        <a:pt x="25296" y="324454"/>
                      </a:lnTo>
                      <a:lnTo>
                        <a:pt x="27234" y="323415"/>
                      </a:lnTo>
                      <a:lnTo>
                        <a:pt x="30624" y="321599"/>
                      </a:lnTo>
                      <a:lnTo>
                        <a:pt x="31635" y="321157"/>
                      </a:lnTo>
                      <a:lnTo>
                        <a:pt x="33586" y="320307"/>
                      </a:lnTo>
                      <a:lnTo>
                        <a:pt x="35061" y="319662"/>
                      </a:lnTo>
                      <a:lnTo>
                        <a:pt x="37365" y="316909"/>
                      </a:lnTo>
                      <a:lnTo>
                        <a:pt x="37707" y="315252"/>
                      </a:lnTo>
                      <a:lnTo>
                        <a:pt x="38097" y="313376"/>
                      </a:lnTo>
                      <a:lnTo>
                        <a:pt x="38597" y="310987"/>
                      </a:lnTo>
                      <a:lnTo>
                        <a:pt x="40072" y="304644"/>
                      </a:lnTo>
                      <a:lnTo>
                        <a:pt x="41010" y="300718"/>
                      </a:lnTo>
                      <a:lnTo>
                        <a:pt x="42229" y="296865"/>
                      </a:lnTo>
                      <a:lnTo>
                        <a:pt x="42607" y="295666"/>
                      </a:lnTo>
                      <a:lnTo>
                        <a:pt x="42754" y="294416"/>
                      </a:lnTo>
                      <a:lnTo>
                        <a:pt x="43070" y="291503"/>
                      </a:lnTo>
                      <a:lnTo>
                        <a:pt x="43229" y="290140"/>
                      </a:lnTo>
                      <a:lnTo>
                        <a:pt x="43095" y="288822"/>
                      </a:lnTo>
                      <a:lnTo>
                        <a:pt x="42583" y="283468"/>
                      </a:lnTo>
                      <a:lnTo>
                        <a:pt x="42424" y="281926"/>
                      </a:lnTo>
                      <a:lnTo>
                        <a:pt x="42046" y="281116"/>
                      </a:lnTo>
                      <a:lnTo>
                        <a:pt x="41717" y="280428"/>
                      </a:lnTo>
                      <a:lnTo>
                        <a:pt x="40523" y="277875"/>
                      </a:lnTo>
                      <a:lnTo>
                        <a:pt x="40084" y="276939"/>
                      </a:lnTo>
                      <a:lnTo>
                        <a:pt x="39206" y="275779"/>
                      </a:lnTo>
                      <a:lnTo>
                        <a:pt x="35878" y="271344"/>
                      </a:lnTo>
                      <a:lnTo>
                        <a:pt x="35305" y="270580"/>
                      </a:lnTo>
                      <a:lnTo>
                        <a:pt x="34452" y="269441"/>
                      </a:lnTo>
                      <a:lnTo>
                        <a:pt x="33562" y="268530"/>
                      </a:lnTo>
                      <a:lnTo>
                        <a:pt x="29831" y="264701"/>
                      </a:lnTo>
                      <a:lnTo>
                        <a:pt x="28478" y="263303"/>
                      </a:lnTo>
                      <a:lnTo>
                        <a:pt x="26759" y="262538"/>
                      </a:lnTo>
                      <a:lnTo>
                        <a:pt x="22700" y="260724"/>
                      </a:lnTo>
                      <a:lnTo>
                        <a:pt x="10472" y="255489"/>
                      </a:lnTo>
                      <a:lnTo>
                        <a:pt x="12934" y="253031"/>
                      </a:lnTo>
                      <a:lnTo>
                        <a:pt x="18189" y="248496"/>
                      </a:lnTo>
                      <a:lnTo>
                        <a:pt x="25260" y="242080"/>
                      </a:lnTo>
                      <a:lnTo>
                        <a:pt x="32696" y="235899"/>
                      </a:lnTo>
                      <a:lnTo>
                        <a:pt x="34854" y="234126"/>
                      </a:lnTo>
                      <a:lnTo>
                        <a:pt x="37426" y="232490"/>
                      </a:lnTo>
                      <a:lnTo>
                        <a:pt x="38840" y="230821"/>
                      </a:lnTo>
                      <a:lnTo>
                        <a:pt x="42498" y="229643"/>
                      </a:lnTo>
                      <a:lnTo>
                        <a:pt x="56420" y="225088"/>
                      </a:lnTo>
                      <a:lnTo>
                        <a:pt x="67501" y="221499"/>
                      </a:lnTo>
                      <a:lnTo>
                        <a:pt x="81033" y="217225"/>
                      </a:lnTo>
                      <a:lnTo>
                        <a:pt x="94163" y="213370"/>
                      </a:lnTo>
                      <a:lnTo>
                        <a:pt x="107000" y="208851"/>
                      </a:lnTo>
                      <a:lnTo>
                        <a:pt x="119569" y="204606"/>
                      </a:lnTo>
                      <a:lnTo>
                        <a:pt x="125554" y="202688"/>
                      </a:lnTo>
                      <a:lnTo>
                        <a:pt x="131479" y="200787"/>
                      </a:lnTo>
                      <a:lnTo>
                        <a:pt x="143890" y="197076"/>
                      </a:lnTo>
                      <a:lnTo>
                        <a:pt x="150534" y="195089"/>
                      </a:lnTo>
                      <a:lnTo>
                        <a:pt x="162712" y="191130"/>
                      </a:lnTo>
                      <a:lnTo>
                        <a:pt x="163944" y="190712"/>
                      </a:lnTo>
                      <a:lnTo>
                        <a:pt x="179609" y="185435"/>
                      </a:lnTo>
                      <a:lnTo>
                        <a:pt x="189228" y="182757"/>
                      </a:lnTo>
                      <a:lnTo>
                        <a:pt x="193300" y="181575"/>
                      </a:lnTo>
                      <a:lnTo>
                        <a:pt x="196652" y="179196"/>
                      </a:lnTo>
                      <a:lnTo>
                        <a:pt x="199578" y="176288"/>
                      </a:lnTo>
                      <a:lnTo>
                        <a:pt x="202857" y="171622"/>
                      </a:lnTo>
                      <a:lnTo>
                        <a:pt x="207624" y="160714"/>
                      </a:lnTo>
                      <a:lnTo>
                        <a:pt x="212659" y="148597"/>
                      </a:lnTo>
                      <a:lnTo>
                        <a:pt x="214719" y="143420"/>
                      </a:lnTo>
                      <a:lnTo>
                        <a:pt x="217730" y="136084"/>
                      </a:lnTo>
                      <a:lnTo>
                        <a:pt x="219595" y="131567"/>
                      </a:lnTo>
                      <a:lnTo>
                        <a:pt x="224289" y="120662"/>
                      </a:lnTo>
                      <a:lnTo>
                        <a:pt x="228214" y="111529"/>
                      </a:lnTo>
                      <a:lnTo>
                        <a:pt x="235187" y="95329"/>
                      </a:lnTo>
                      <a:lnTo>
                        <a:pt x="235931" y="93564"/>
                      </a:lnTo>
                      <a:lnTo>
                        <a:pt x="240600" y="82384"/>
                      </a:lnTo>
                      <a:lnTo>
                        <a:pt x="246501" y="68211"/>
                      </a:lnTo>
                      <a:lnTo>
                        <a:pt x="249451" y="60319"/>
                      </a:lnTo>
                      <a:lnTo>
                        <a:pt x="251670" y="56460"/>
                      </a:lnTo>
                      <a:lnTo>
                        <a:pt x="253230" y="53750"/>
                      </a:lnTo>
                      <a:lnTo>
                        <a:pt x="257497" y="49330"/>
                      </a:lnTo>
                      <a:lnTo>
                        <a:pt x="261581" y="45345"/>
                      </a:lnTo>
                      <a:lnTo>
                        <a:pt x="272699" y="36839"/>
                      </a:lnTo>
                      <a:lnTo>
                        <a:pt x="284902" y="27636"/>
                      </a:lnTo>
                      <a:lnTo>
                        <a:pt x="300177" y="15930"/>
                      </a:lnTo>
                      <a:lnTo>
                        <a:pt x="311442" y="7290"/>
                      </a:lnTo>
                      <a:lnTo>
                        <a:pt x="318135" y="1867"/>
                      </a:lnTo>
                      <a:lnTo>
                        <a:pt x="320829" y="586"/>
                      </a:lnTo>
                      <a:lnTo>
                        <a:pt x="324754" y="228"/>
                      </a:lnTo>
                      <a:lnTo>
                        <a:pt x="334032" y="0"/>
                      </a:lnTo>
                    </a:path>
                  </a:pathLst>
                </a:custGeom>
                <a:solidFill>
                  <a:srgbClr val="78C679"/>
                </a:solidFill>
                <a:ln w="12177" cap="flat">
                  <a:solidFill>
                    <a:srgbClr val="000000"/>
                  </a:solidFill>
                  <a:prstDash val="solid"/>
                  <a:round/>
                </a:ln>
              </p:spPr>
              <p:txBody>
                <a:bodyPr rtlCol="0" anchor="ctr"/>
                <a:lstStyle/>
                <a:p>
                  <a:endParaRPr lang="LID4096"/>
                </a:p>
              </p:txBody>
            </p:sp>
            <p:sp>
              <p:nvSpPr>
                <p:cNvPr id="63" name="Freeform: Shape 62">
                  <a:extLst>
                    <a:ext uri="{FF2B5EF4-FFF2-40B4-BE49-F238E27FC236}">
                      <a16:creationId xmlns:a16="http://schemas.microsoft.com/office/drawing/2014/main" id="{71322709-CFA4-FAB7-C846-D5B619673FB8}"/>
                    </a:ext>
                  </a:extLst>
                </p:cNvPr>
                <p:cNvSpPr/>
                <p:nvPr/>
              </p:nvSpPr>
              <p:spPr>
                <a:xfrm>
                  <a:off x="7892072" y="541425"/>
                  <a:ext cx="484662" cy="426250"/>
                </a:xfrm>
                <a:custGeom>
                  <a:avLst/>
                  <a:gdLst>
                    <a:gd name="connsiteX0" fmla="*/ 460817 w 484662"/>
                    <a:gd name="connsiteY0" fmla="*/ 1256 h 426250"/>
                    <a:gd name="connsiteX1" fmla="*/ 467230 w 484662"/>
                    <a:gd name="connsiteY1" fmla="*/ 1890 h 426250"/>
                    <a:gd name="connsiteX2" fmla="*/ 474800 w 484662"/>
                    <a:gd name="connsiteY2" fmla="*/ 2176 h 426250"/>
                    <a:gd name="connsiteX3" fmla="*/ 474788 w 484662"/>
                    <a:gd name="connsiteY3" fmla="*/ 2937 h 426250"/>
                    <a:gd name="connsiteX4" fmla="*/ 474788 w 484662"/>
                    <a:gd name="connsiteY4" fmla="*/ 3745 h 426250"/>
                    <a:gd name="connsiteX5" fmla="*/ 474776 w 484662"/>
                    <a:gd name="connsiteY5" fmla="*/ 4651 h 426250"/>
                    <a:gd name="connsiteX6" fmla="*/ 474983 w 484662"/>
                    <a:gd name="connsiteY6" fmla="*/ 6404 h 426250"/>
                    <a:gd name="connsiteX7" fmla="*/ 475191 w 484662"/>
                    <a:gd name="connsiteY7" fmla="*/ 8183 h 426250"/>
                    <a:gd name="connsiteX8" fmla="*/ 475447 w 484662"/>
                    <a:gd name="connsiteY8" fmla="*/ 9825 h 426250"/>
                    <a:gd name="connsiteX9" fmla="*/ 475739 w 484662"/>
                    <a:gd name="connsiteY9" fmla="*/ 11638 h 426250"/>
                    <a:gd name="connsiteX10" fmla="*/ 475849 w 484662"/>
                    <a:gd name="connsiteY10" fmla="*/ 12343 h 426250"/>
                    <a:gd name="connsiteX11" fmla="*/ 475763 w 484662"/>
                    <a:gd name="connsiteY11" fmla="*/ 14918 h 426250"/>
                    <a:gd name="connsiteX12" fmla="*/ 475702 w 484662"/>
                    <a:gd name="connsiteY12" fmla="*/ 17195 h 426250"/>
                    <a:gd name="connsiteX13" fmla="*/ 476300 w 484662"/>
                    <a:gd name="connsiteY13" fmla="*/ 20119 h 426250"/>
                    <a:gd name="connsiteX14" fmla="*/ 476788 w 484662"/>
                    <a:gd name="connsiteY14" fmla="*/ 22496 h 426250"/>
                    <a:gd name="connsiteX15" fmla="*/ 477214 w 484662"/>
                    <a:gd name="connsiteY15" fmla="*/ 25026 h 426250"/>
                    <a:gd name="connsiteX16" fmla="*/ 477470 w 484662"/>
                    <a:gd name="connsiteY16" fmla="*/ 26545 h 426250"/>
                    <a:gd name="connsiteX17" fmla="*/ 477885 w 484662"/>
                    <a:gd name="connsiteY17" fmla="*/ 29071 h 426250"/>
                    <a:gd name="connsiteX18" fmla="*/ 478397 w 484662"/>
                    <a:gd name="connsiteY18" fmla="*/ 32101 h 426250"/>
                    <a:gd name="connsiteX19" fmla="*/ 478458 w 484662"/>
                    <a:gd name="connsiteY19" fmla="*/ 32617 h 426250"/>
                    <a:gd name="connsiteX20" fmla="*/ 478592 w 484662"/>
                    <a:gd name="connsiteY20" fmla="*/ 33647 h 426250"/>
                    <a:gd name="connsiteX21" fmla="*/ 479104 w 484662"/>
                    <a:gd name="connsiteY21" fmla="*/ 37768 h 426250"/>
                    <a:gd name="connsiteX22" fmla="*/ 479360 w 484662"/>
                    <a:gd name="connsiteY22" fmla="*/ 39829 h 426250"/>
                    <a:gd name="connsiteX23" fmla="*/ 479214 w 484662"/>
                    <a:gd name="connsiteY23" fmla="*/ 42670 h 426250"/>
                    <a:gd name="connsiteX24" fmla="*/ 478970 w 484662"/>
                    <a:gd name="connsiteY24" fmla="*/ 47657 h 426250"/>
                    <a:gd name="connsiteX25" fmla="*/ 479140 w 484662"/>
                    <a:gd name="connsiteY25" fmla="*/ 50992 h 426250"/>
                    <a:gd name="connsiteX26" fmla="*/ 479360 w 484662"/>
                    <a:gd name="connsiteY26" fmla="*/ 55087 h 426250"/>
                    <a:gd name="connsiteX27" fmla="*/ 479470 w 484662"/>
                    <a:gd name="connsiteY27" fmla="*/ 57135 h 426250"/>
                    <a:gd name="connsiteX28" fmla="*/ 479433 w 484662"/>
                    <a:gd name="connsiteY28" fmla="*/ 59291 h 426250"/>
                    <a:gd name="connsiteX29" fmla="*/ 479323 w 484662"/>
                    <a:gd name="connsiteY29" fmla="*/ 65222 h 426250"/>
                    <a:gd name="connsiteX30" fmla="*/ 479299 w 484662"/>
                    <a:gd name="connsiteY30" fmla="*/ 66839 h 426250"/>
                    <a:gd name="connsiteX31" fmla="*/ 479409 w 484662"/>
                    <a:gd name="connsiteY31" fmla="*/ 69014 h 426250"/>
                    <a:gd name="connsiteX32" fmla="*/ 479494 w 484662"/>
                    <a:gd name="connsiteY32" fmla="*/ 70646 h 426250"/>
                    <a:gd name="connsiteX33" fmla="*/ 480457 w 484662"/>
                    <a:gd name="connsiteY33" fmla="*/ 89684 h 426250"/>
                    <a:gd name="connsiteX34" fmla="*/ 480494 w 484662"/>
                    <a:gd name="connsiteY34" fmla="*/ 90227 h 426250"/>
                    <a:gd name="connsiteX35" fmla="*/ 480664 w 484662"/>
                    <a:gd name="connsiteY35" fmla="*/ 92853 h 426250"/>
                    <a:gd name="connsiteX36" fmla="*/ 481152 w 484662"/>
                    <a:gd name="connsiteY36" fmla="*/ 100242 h 426250"/>
                    <a:gd name="connsiteX37" fmla="*/ 481652 w 484662"/>
                    <a:gd name="connsiteY37" fmla="*/ 112064 h 426250"/>
                    <a:gd name="connsiteX38" fmla="*/ 481700 w 484662"/>
                    <a:gd name="connsiteY38" fmla="*/ 113325 h 426250"/>
                    <a:gd name="connsiteX39" fmla="*/ 481725 w 484662"/>
                    <a:gd name="connsiteY39" fmla="*/ 113661 h 426250"/>
                    <a:gd name="connsiteX40" fmla="*/ 481786 w 484662"/>
                    <a:gd name="connsiteY40" fmla="*/ 115258 h 426250"/>
                    <a:gd name="connsiteX41" fmla="*/ 482054 w 484662"/>
                    <a:gd name="connsiteY41" fmla="*/ 117939 h 426250"/>
                    <a:gd name="connsiteX42" fmla="*/ 482944 w 484662"/>
                    <a:gd name="connsiteY42" fmla="*/ 127051 h 426250"/>
                    <a:gd name="connsiteX43" fmla="*/ 483200 w 484662"/>
                    <a:gd name="connsiteY43" fmla="*/ 129731 h 426250"/>
                    <a:gd name="connsiteX44" fmla="*/ 483249 w 484662"/>
                    <a:gd name="connsiteY44" fmla="*/ 130267 h 426250"/>
                    <a:gd name="connsiteX45" fmla="*/ 483383 w 484662"/>
                    <a:gd name="connsiteY45" fmla="*/ 131899 h 426250"/>
                    <a:gd name="connsiteX46" fmla="*/ 483980 w 484662"/>
                    <a:gd name="connsiteY46" fmla="*/ 139513 h 426250"/>
                    <a:gd name="connsiteX47" fmla="*/ 484236 w 484662"/>
                    <a:gd name="connsiteY47" fmla="*/ 141996 h 426250"/>
                    <a:gd name="connsiteX48" fmla="*/ 484504 w 484662"/>
                    <a:gd name="connsiteY48" fmla="*/ 144478 h 426250"/>
                    <a:gd name="connsiteX49" fmla="*/ 484382 w 484662"/>
                    <a:gd name="connsiteY49" fmla="*/ 145523 h 426250"/>
                    <a:gd name="connsiteX50" fmla="*/ 484212 w 484662"/>
                    <a:gd name="connsiteY50" fmla="*/ 147078 h 426250"/>
                    <a:gd name="connsiteX51" fmla="*/ 483675 w 484662"/>
                    <a:gd name="connsiteY51" fmla="*/ 151752 h 426250"/>
                    <a:gd name="connsiteX52" fmla="*/ 483688 w 484662"/>
                    <a:gd name="connsiteY52" fmla="*/ 153352 h 426250"/>
                    <a:gd name="connsiteX53" fmla="*/ 483700 w 484662"/>
                    <a:gd name="connsiteY53" fmla="*/ 153995 h 426250"/>
                    <a:gd name="connsiteX54" fmla="*/ 483749 w 484662"/>
                    <a:gd name="connsiteY54" fmla="*/ 158664 h 426250"/>
                    <a:gd name="connsiteX55" fmla="*/ 483797 w 484662"/>
                    <a:gd name="connsiteY55" fmla="*/ 163114 h 426250"/>
                    <a:gd name="connsiteX56" fmla="*/ 483810 w 484662"/>
                    <a:gd name="connsiteY56" fmla="*/ 164765 h 426250"/>
                    <a:gd name="connsiteX57" fmla="*/ 483651 w 484662"/>
                    <a:gd name="connsiteY57" fmla="*/ 166369 h 426250"/>
                    <a:gd name="connsiteX58" fmla="*/ 483127 w 484662"/>
                    <a:gd name="connsiteY58" fmla="*/ 171461 h 426250"/>
                    <a:gd name="connsiteX59" fmla="*/ 483017 w 484662"/>
                    <a:gd name="connsiteY59" fmla="*/ 172215 h 426250"/>
                    <a:gd name="connsiteX60" fmla="*/ 482347 w 484662"/>
                    <a:gd name="connsiteY60" fmla="*/ 176746 h 426250"/>
                    <a:gd name="connsiteX61" fmla="*/ 482042 w 484662"/>
                    <a:gd name="connsiteY61" fmla="*/ 178761 h 426250"/>
                    <a:gd name="connsiteX62" fmla="*/ 481322 w 484662"/>
                    <a:gd name="connsiteY62" fmla="*/ 180433 h 426250"/>
                    <a:gd name="connsiteX63" fmla="*/ 480091 w 484662"/>
                    <a:gd name="connsiteY63" fmla="*/ 183264 h 426250"/>
                    <a:gd name="connsiteX64" fmla="*/ 477385 w 484662"/>
                    <a:gd name="connsiteY64" fmla="*/ 189431 h 426250"/>
                    <a:gd name="connsiteX65" fmla="*/ 476775 w 484662"/>
                    <a:gd name="connsiteY65" fmla="*/ 188833 h 426250"/>
                    <a:gd name="connsiteX66" fmla="*/ 475081 w 484662"/>
                    <a:gd name="connsiteY66" fmla="*/ 187188 h 426250"/>
                    <a:gd name="connsiteX67" fmla="*/ 472545 w 484662"/>
                    <a:gd name="connsiteY67" fmla="*/ 186019 h 426250"/>
                    <a:gd name="connsiteX68" fmla="*/ 470912 w 484662"/>
                    <a:gd name="connsiteY68" fmla="*/ 185269 h 426250"/>
                    <a:gd name="connsiteX69" fmla="*/ 468339 w 484662"/>
                    <a:gd name="connsiteY69" fmla="*/ 183682 h 426250"/>
                    <a:gd name="connsiteX70" fmla="*/ 464036 w 484662"/>
                    <a:gd name="connsiteY70" fmla="*/ 181037 h 426250"/>
                    <a:gd name="connsiteX71" fmla="*/ 461025 w 484662"/>
                    <a:gd name="connsiteY71" fmla="*/ 179185 h 426250"/>
                    <a:gd name="connsiteX72" fmla="*/ 458160 w 484662"/>
                    <a:gd name="connsiteY72" fmla="*/ 177196 h 426250"/>
                    <a:gd name="connsiteX73" fmla="*/ 456514 w 484662"/>
                    <a:gd name="connsiteY73" fmla="*/ 176060 h 426250"/>
                    <a:gd name="connsiteX74" fmla="*/ 453930 w 484662"/>
                    <a:gd name="connsiteY74" fmla="*/ 174707 h 426250"/>
                    <a:gd name="connsiteX75" fmla="*/ 447468 w 484662"/>
                    <a:gd name="connsiteY75" fmla="*/ 171322 h 426250"/>
                    <a:gd name="connsiteX76" fmla="*/ 444884 w 484662"/>
                    <a:gd name="connsiteY76" fmla="*/ 169967 h 426250"/>
                    <a:gd name="connsiteX77" fmla="*/ 442421 w 484662"/>
                    <a:gd name="connsiteY77" fmla="*/ 168731 h 426250"/>
                    <a:gd name="connsiteX78" fmla="*/ 441044 w 484662"/>
                    <a:gd name="connsiteY78" fmla="*/ 168038 h 426250"/>
                    <a:gd name="connsiteX79" fmla="*/ 439325 w 484662"/>
                    <a:gd name="connsiteY79" fmla="*/ 167181 h 426250"/>
                    <a:gd name="connsiteX80" fmla="*/ 437642 w 484662"/>
                    <a:gd name="connsiteY80" fmla="*/ 169548 h 426250"/>
                    <a:gd name="connsiteX81" fmla="*/ 436228 w 484662"/>
                    <a:gd name="connsiteY81" fmla="*/ 172728 h 426250"/>
                    <a:gd name="connsiteX82" fmla="*/ 434461 w 484662"/>
                    <a:gd name="connsiteY82" fmla="*/ 176744 h 426250"/>
                    <a:gd name="connsiteX83" fmla="*/ 432876 w 484662"/>
                    <a:gd name="connsiteY83" fmla="*/ 180347 h 426250"/>
                    <a:gd name="connsiteX84" fmla="*/ 430913 w 484662"/>
                    <a:gd name="connsiteY84" fmla="*/ 184778 h 426250"/>
                    <a:gd name="connsiteX85" fmla="*/ 429255 w 484662"/>
                    <a:gd name="connsiteY85" fmla="*/ 188522 h 426250"/>
                    <a:gd name="connsiteX86" fmla="*/ 428426 w 484662"/>
                    <a:gd name="connsiteY86" fmla="*/ 190064 h 426250"/>
                    <a:gd name="connsiteX87" fmla="*/ 426549 w 484662"/>
                    <a:gd name="connsiteY87" fmla="*/ 193526 h 426250"/>
                    <a:gd name="connsiteX88" fmla="*/ 424647 w 484662"/>
                    <a:gd name="connsiteY88" fmla="*/ 197048 h 426250"/>
                    <a:gd name="connsiteX89" fmla="*/ 422867 w 484662"/>
                    <a:gd name="connsiteY89" fmla="*/ 200326 h 426250"/>
                    <a:gd name="connsiteX90" fmla="*/ 420734 w 484662"/>
                    <a:gd name="connsiteY90" fmla="*/ 204278 h 426250"/>
                    <a:gd name="connsiteX91" fmla="*/ 418490 w 484662"/>
                    <a:gd name="connsiteY91" fmla="*/ 208412 h 426250"/>
                    <a:gd name="connsiteX92" fmla="*/ 416637 w 484662"/>
                    <a:gd name="connsiteY92" fmla="*/ 211971 h 426250"/>
                    <a:gd name="connsiteX93" fmla="*/ 414748 w 484662"/>
                    <a:gd name="connsiteY93" fmla="*/ 215829 h 426250"/>
                    <a:gd name="connsiteX94" fmla="*/ 413236 w 484662"/>
                    <a:gd name="connsiteY94" fmla="*/ 218928 h 426250"/>
                    <a:gd name="connsiteX95" fmla="*/ 412163 w 484662"/>
                    <a:gd name="connsiteY95" fmla="*/ 221119 h 426250"/>
                    <a:gd name="connsiteX96" fmla="*/ 410786 w 484662"/>
                    <a:gd name="connsiteY96" fmla="*/ 223926 h 426250"/>
                    <a:gd name="connsiteX97" fmla="*/ 409396 w 484662"/>
                    <a:gd name="connsiteY97" fmla="*/ 226775 h 426250"/>
                    <a:gd name="connsiteX98" fmla="*/ 407628 w 484662"/>
                    <a:gd name="connsiteY98" fmla="*/ 230386 h 426250"/>
                    <a:gd name="connsiteX99" fmla="*/ 406104 w 484662"/>
                    <a:gd name="connsiteY99" fmla="*/ 233486 h 426250"/>
                    <a:gd name="connsiteX100" fmla="*/ 405032 w 484662"/>
                    <a:gd name="connsiteY100" fmla="*/ 237094 h 426250"/>
                    <a:gd name="connsiteX101" fmla="*/ 403935 w 484662"/>
                    <a:gd name="connsiteY101" fmla="*/ 240788 h 426250"/>
                    <a:gd name="connsiteX102" fmla="*/ 402569 w 484662"/>
                    <a:gd name="connsiteY102" fmla="*/ 245359 h 426250"/>
                    <a:gd name="connsiteX103" fmla="*/ 401448 w 484662"/>
                    <a:gd name="connsiteY103" fmla="*/ 249116 h 426250"/>
                    <a:gd name="connsiteX104" fmla="*/ 400192 w 484662"/>
                    <a:gd name="connsiteY104" fmla="*/ 253312 h 426250"/>
                    <a:gd name="connsiteX105" fmla="*/ 399375 w 484662"/>
                    <a:gd name="connsiteY105" fmla="*/ 256426 h 426250"/>
                    <a:gd name="connsiteX106" fmla="*/ 398961 w 484662"/>
                    <a:gd name="connsiteY106" fmla="*/ 258162 h 426250"/>
                    <a:gd name="connsiteX107" fmla="*/ 395767 w 484662"/>
                    <a:gd name="connsiteY107" fmla="*/ 258958 h 426250"/>
                    <a:gd name="connsiteX108" fmla="*/ 390354 w 484662"/>
                    <a:gd name="connsiteY108" fmla="*/ 260309 h 426250"/>
                    <a:gd name="connsiteX109" fmla="*/ 382698 w 484662"/>
                    <a:gd name="connsiteY109" fmla="*/ 262216 h 426250"/>
                    <a:gd name="connsiteX110" fmla="*/ 378650 w 484662"/>
                    <a:gd name="connsiteY110" fmla="*/ 263225 h 426250"/>
                    <a:gd name="connsiteX111" fmla="*/ 373555 w 484662"/>
                    <a:gd name="connsiteY111" fmla="*/ 264489 h 426250"/>
                    <a:gd name="connsiteX112" fmla="*/ 369397 w 484662"/>
                    <a:gd name="connsiteY112" fmla="*/ 265521 h 426250"/>
                    <a:gd name="connsiteX113" fmla="*/ 365826 w 484662"/>
                    <a:gd name="connsiteY113" fmla="*/ 266410 h 426250"/>
                    <a:gd name="connsiteX114" fmla="*/ 365326 w 484662"/>
                    <a:gd name="connsiteY114" fmla="*/ 266532 h 426250"/>
                    <a:gd name="connsiteX115" fmla="*/ 362802 w 484662"/>
                    <a:gd name="connsiteY115" fmla="*/ 273757 h 426250"/>
                    <a:gd name="connsiteX116" fmla="*/ 370129 w 484662"/>
                    <a:gd name="connsiteY116" fmla="*/ 282384 h 426250"/>
                    <a:gd name="connsiteX117" fmla="*/ 377602 w 484662"/>
                    <a:gd name="connsiteY117" fmla="*/ 295088 h 426250"/>
                    <a:gd name="connsiteX118" fmla="*/ 380808 w 484662"/>
                    <a:gd name="connsiteY118" fmla="*/ 303010 h 426250"/>
                    <a:gd name="connsiteX119" fmla="*/ 381430 w 484662"/>
                    <a:gd name="connsiteY119" fmla="*/ 303169 h 426250"/>
                    <a:gd name="connsiteX120" fmla="*/ 382722 w 484662"/>
                    <a:gd name="connsiteY120" fmla="*/ 303263 h 426250"/>
                    <a:gd name="connsiteX121" fmla="*/ 385599 w 484662"/>
                    <a:gd name="connsiteY121" fmla="*/ 303470 h 426250"/>
                    <a:gd name="connsiteX122" fmla="*/ 386672 w 484662"/>
                    <a:gd name="connsiteY122" fmla="*/ 303873 h 426250"/>
                    <a:gd name="connsiteX123" fmla="*/ 398400 w 484662"/>
                    <a:gd name="connsiteY123" fmla="*/ 302711 h 426250"/>
                    <a:gd name="connsiteX124" fmla="*/ 407823 w 484662"/>
                    <a:gd name="connsiteY124" fmla="*/ 296178 h 426250"/>
                    <a:gd name="connsiteX125" fmla="*/ 416589 w 484662"/>
                    <a:gd name="connsiteY125" fmla="*/ 293273 h 426250"/>
                    <a:gd name="connsiteX126" fmla="*/ 427963 w 484662"/>
                    <a:gd name="connsiteY126" fmla="*/ 293636 h 426250"/>
                    <a:gd name="connsiteX127" fmla="*/ 439666 w 484662"/>
                    <a:gd name="connsiteY127" fmla="*/ 294726 h 426250"/>
                    <a:gd name="connsiteX128" fmla="*/ 456599 w 484662"/>
                    <a:gd name="connsiteY128" fmla="*/ 297228 h 426250"/>
                    <a:gd name="connsiteX129" fmla="*/ 456526 w 484662"/>
                    <a:gd name="connsiteY129" fmla="*/ 297946 h 426250"/>
                    <a:gd name="connsiteX130" fmla="*/ 456343 w 484662"/>
                    <a:gd name="connsiteY130" fmla="*/ 299714 h 426250"/>
                    <a:gd name="connsiteX131" fmla="*/ 456246 w 484662"/>
                    <a:gd name="connsiteY131" fmla="*/ 300629 h 426250"/>
                    <a:gd name="connsiteX132" fmla="*/ 456282 w 484662"/>
                    <a:gd name="connsiteY132" fmla="*/ 301560 h 426250"/>
                    <a:gd name="connsiteX133" fmla="*/ 456490 w 484662"/>
                    <a:gd name="connsiteY133" fmla="*/ 306405 h 426250"/>
                    <a:gd name="connsiteX134" fmla="*/ 456538 w 484662"/>
                    <a:gd name="connsiteY134" fmla="*/ 307459 h 426250"/>
                    <a:gd name="connsiteX135" fmla="*/ 456721 w 484662"/>
                    <a:gd name="connsiteY135" fmla="*/ 308444 h 426250"/>
                    <a:gd name="connsiteX136" fmla="*/ 457233 w 484662"/>
                    <a:gd name="connsiteY136" fmla="*/ 311162 h 426250"/>
                    <a:gd name="connsiteX137" fmla="*/ 457514 w 484662"/>
                    <a:gd name="connsiteY137" fmla="*/ 312648 h 426250"/>
                    <a:gd name="connsiteX138" fmla="*/ 458014 w 484662"/>
                    <a:gd name="connsiteY138" fmla="*/ 314181 h 426250"/>
                    <a:gd name="connsiteX139" fmla="*/ 459513 w 484662"/>
                    <a:gd name="connsiteY139" fmla="*/ 318787 h 426250"/>
                    <a:gd name="connsiteX140" fmla="*/ 460013 w 484662"/>
                    <a:gd name="connsiteY140" fmla="*/ 320323 h 426250"/>
                    <a:gd name="connsiteX141" fmla="*/ 460683 w 484662"/>
                    <a:gd name="connsiteY141" fmla="*/ 322370 h 426250"/>
                    <a:gd name="connsiteX142" fmla="*/ 461146 w 484662"/>
                    <a:gd name="connsiteY142" fmla="*/ 324504 h 426250"/>
                    <a:gd name="connsiteX143" fmla="*/ 462171 w 484662"/>
                    <a:gd name="connsiteY143" fmla="*/ 329295 h 426250"/>
                    <a:gd name="connsiteX144" fmla="*/ 462634 w 484662"/>
                    <a:gd name="connsiteY144" fmla="*/ 331424 h 426250"/>
                    <a:gd name="connsiteX145" fmla="*/ 462829 w 484662"/>
                    <a:gd name="connsiteY145" fmla="*/ 333160 h 426250"/>
                    <a:gd name="connsiteX146" fmla="*/ 463304 w 484662"/>
                    <a:gd name="connsiteY146" fmla="*/ 337504 h 426250"/>
                    <a:gd name="connsiteX147" fmla="*/ 463475 w 484662"/>
                    <a:gd name="connsiteY147" fmla="*/ 339038 h 426250"/>
                    <a:gd name="connsiteX148" fmla="*/ 463573 w 484662"/>
                    <a:gd name="connsiteY148" fmla="*/ 341464 h 426250"/>
                    <a:gd name="connsiteX149" fmla="*/ 463634 w 484662"/>
                    <a:gd name="connsiteY149" fmla="*/ 342852 h 426250"/>
                    <a:gd name="connsiteX150" fmla="*/ 463768 w 484662"/>
                    <a:gd name="connsiteY150" fmla="*/ 346212 h 426250"/>
                    <a:gd name="connsiteX151" fmla="*/ 463877 w 484662"/>
                    <a:gd name="connsiteY151" fmla="*/ 348726 h 426250"/>
                    <a:gd name="connsiteX152" fmla="*/ 464048 w 484662"/>
                    <a:gd name="connsiteY152" fmla="*/ 352007 h 426250"/>
                    <a:gd name="connsiteX153" fmla="*/ 464268 w 484662"/>
                    <a:gd name="connsiteY153" fmla="*/ 356204 h 426250"/>
                    <a:gd name="connsiteX154" fmla="*/ 464377 w 484662"/>
                    <a:gd name="connsiteY154" fmla="*/ 358321 h 426250"/>
                    <a:gd name="connsiteX155" fmla="*/ 463987 w 484662"/>
                    <a:gd name="connsiteY155" fmla="*/ 360681 h 426250"/>
                    <a:gd name="connsiteX156" fmla="*/ 463097 w 484662"/>
                    <a:gd name="connsiteY156" fmla="*/ 366142 h 426250"/>
                    <a:gd name="connsiteX157" fmla="*/ 462244 w 484662"/>
                    <a:gd name="connsiteY157" fmla="*/ 371356 h 426250"/>
                    <a:gd name="connsiteX158" fmla="*/ 461817 w 484662"/>
                    <a:gd name="connsiteY158" fmla="*/ 373962 h 426250"/>
                    <a:gd name="connsiteX159" fmla="*/ 461220 w 484662"/>
                    <a:gd name="connsiteY159" fmla="*/ 377878 h 426250"/>
                    <a:gd name="connsiteX160" fmla="*/ 461122 w 484662"/>
                    <a:gd name="connsiteY160" fmla="*/ 378479 h 426250"/>
                    <a:gd name="connsiteX161" fmla="*/ 460842 w 484662"/>
                    <a:gd name="connsiteY161" fmla="*/ 380065 h 426250"/>
                    <a:gd name="connsiteX162" fmla="*/ 460671 w 484662"/>
                    <a:gd name="connsiteY162" fmla="*/ 380987 h 426250"/>
                    <a:gd name="connsiteX163" fmla="*/ 460427 w 484662"/>
                    <a:gd name="connsiteY163" fmla="*/ 382337 h 426250"/>
                    <a:gd name="connsiteX164" fmla="*/ 460574 w 484662"/>
                    <a:gd name="connsiteY164" fmla="*/ 385587 h 426250"/>
                    <a:gd name="connsiteX165" fmla="*/ 461012 w 484662"/>
                    <a:gd name="connsiteY165" fmla="*/ 386767 h 426250"/>
                    <a:gd name="connsiteX166" fmla="*/ 461866 w 484662"/>
                    <a:gd name="connsiteY166" fmla="*/ 389106 h 426250"/>
                    <a:gd name="connsiteX167" fmla="*/ 462061 w 484662"/>
                    <a:gd name="connsiteY167" fmla="*/ 389617 h 426250"/>
                    <a:gd name="connsiteX168" fmla="*/ 462305 w 484662"/>
                    <a:gd name="connsiteY168" fmla="*/ 390065 h 426250"/>
                    <a:gd name="connsiteX169" fmla="*/ 463060 w 484662"/>
                    <a:gd name="connsiteY169" fmla="*/ 391381 h 426250"/>
                    <a:gd name="connsiteX170" fmla="*/ 463816 w 484662"/>
                    <a:gd name="connsiteY170" fmla="*/ 392718 h 426250"/>
                    <a:gd name="connsiteX171" fmla="*/ 465243 w 484662"/>
                    <a:gd name="connsiteY171" fmla="*/ 393964 h 426250"/>
                    <a:gd name="connsiteX172" fmla="*/ 466608 w 484662"/>
                    <a:gd name="connsiteY172" fmla="*/ 395151 h 426250"/>
                    <a:gd name="connsiteX173" fmla="*/ 469388 w 484662"/>
                    <a:gd name="connsiteY173" fmla="*/ 397491 h 426250"/>
                    <a:gd name="connsiteX174" fmla="*/ 470046 w 484662"/>
                    <a:gd name="connsiteY174" fmla="*/ 398040 h 426250"/>
                    <a:gd name="connsiteX175" fmla="*/ 471838 w 484662"/>
                    <a:gd name="connsiteY175" fmla="*/ 399454 h 426250"/>
                    <a:gd name="connsiteX176" fmla="*/ 472972 w 484662"/>
                    <a:gd name="connsiteY176" fmla="*/ 400355 h 426250"/>
                    <a:gd name="connsiteX177" fmla="*/ 473740 w 484662"/>
                    <a:gd name="connsiteY177" fmla="*/ 400954 h 426250"/>
                    <a:gd name="connsiteX178" fmla="*/ 475251 w 484662"/>
                    <a:gd name="connsiteY178" fmla="*/ 402152 h 426250"/>
                    <a:gd name="connsiteX179" fmla="*/ 476215 w 484662"/>
                    <a:gd name="connsiteY179" fmla="*/ 403230 h 426250"/>
                    <a:gd name="connsiteX180" fmla="*/ 479616 w 484662"/>
                    <a:gd name="connsiteY180" fmla="*/ 407044 h 426250"/>
                    <a:gd name="connsiteX181" fmla="*/ 480786 w 484662"/>
                    <a:gd name="connsiteY181" fmla="*/ 408361 h 426250"/>
                    <a:gd name="connsiteX182" fmla="*/ 481371 w 484662"/>
                    <a:gd name="connsiteY182" fmla="*/ 409842 h 426250"/>
                    <a:gd name="connsiteX183" fmla="*/ 482542 w 484662"/>
                    <a:gd name="connsiteY183" fmla="*/ 412800 h 426250"/>
                    <a:gd name="connsiteX184" fmla="*/ 483090 w 484662"/>
                    <a:gd name="connsiteY184" fmla="*/ 414188 h 426250"/>
                    <a:gd name="connsiteX185" fmla="*/ 483419 w 484662"/>
                    <a:gd name="connsiteY185" fmla="*/ 415016 h 426250"/>
                    <a:gd name="connsiteX186" fmla="*/ 483810 w 484662"/>
                    <a:gd name="connsiteY186" fmla="*/ 416516 h 426250"/>
                    <a:gd name="connsiteX187" fmla="*/ 484663 w 484662"/>
                    <a:gd name="connsiteY187" fmla="*/ 419557 h 426250"/>
                    <a:gd name="connsiteX188" fmla="*/ 482932 w 484662"/>
                    <a:gd name="connsiteY188" fmla="*/ 418698 h 426250"/>
                    <a:gd name="connsiteX189" fmla="*/ 480603 w 484662"/>
                    <a:gd name="connsiteY189" fmla="*/ 417509 h 426250"/>
                    <a:gd name="connsiteX190" fmla="*/ 478250 w 484662"/>
                    <a:gd name="connsiteY190" fmla="*/ 415350 h 426250"/>
                    <a:gd name="connsiteX191" fmla="*/ 475946 w 484662"/>
                    <a:gd name="connsiteY191" fmla="*/ 413338 h 426250"/>
                    <a:gd name="connsiteX192" fmla="*/ 474910 w 484662"/>
                    <a:gd name="connsiteY192" fmla="*/ 412432 h 426250"/>
                    <a:gd name="connsiteX193" fmla="*/ 471606 w 484662"/>
                    <a:gd name="connsiteY193" fmla="*/ 411371 h 426250"/>
                    <a:gd name="connsiteX194" fmla="*/ 469961 w 484662"/>
                    <a:gd name="connsiteY194" fmla="*/ 411919 h 426250"/>
                    <a:gd name="connsiteX195" fmla="*/ 467571 w 484662"/>
                    <a:gd name="connsiteY195" fmla="*/ 412715 h 426250"/>
                    <a:gd name="connsiteX196" fmla="*/ 462219 w 484662"/>
                    <a:gd name="connsiteY196" fmla="*/ 414205 h 426250"/>
                    <a:gd name="connsiteX197" fmla="*/ 460391 w 484662"/>
                    <a:gd name="connsiteY197" fmla="*/ 414426 h 426250"/>
                    <a:gd name="connsiteX198" fmla="*/ 458745 w 484662"/>
                    <a:gd name="connsiteY198" fmla="*/ 414623 h 426250"/>
                    <a:gd name="connsiteX199" fmla="*/ 456929 w 484662"/>
                    <a:gd name="connsiteY199" fmla="*/ 415234 h 426250"/>
                    <a:gd name="connsiteX200" fmla="*/ 453759 w 484662"/>
                    <a:gd name="connsiteY200" fmla="*/ 416300 h 426250"/>
                    <a:gd name="connsiteX201" fmla="*/ 453076 w 484662"/>
                    <a:gd name="connsiteY201" fmla="*/ 416530 h 426250"/>
                    <a:gd name="connsiteX202" fmla="*/ 452186 w 484662"/>
                    <a:gd name="connsiteY202" fmla="*/ 416829 h 426250"/>
                    <a:gd name="connsiteX203" fmla="*/ 451491 w 484662"/>
                    <a:gd name="connsiteY203" fmla="*/ 417135 h 426250"/>
                    <a:gd name="connsiteX204" fmla="*/ 450796 w 484662"/>
                    <a:gd name="connsiteY204" fmla="*/ 417441 h 426250"/>
                    <a:gd name="connsiteX205" fmla="*/ 449431 w 484662"/>
                    <a:gd name="connsiteY205" fmla="*/ 418038 h 426250"/>
                    <a:gd name="connsiteX206" fmla="*/ 448066 w 484662"/>
                    <a:gd name="connsiteY206" fmla="*/ 418637 h 426250"/>
                    <a:gd name="connsiteX207" fmla="*/ 446115 w 484662"/>
                    <a:gd name="connsiteY207" fmla="*/ 419968 h 426250"/>
                    <a:gd name="connsiteX208" fmla="*/ 443006 w 484662"/>
                    <a:gd name="connsiteY208" fmla="*/ 422100 h 426250"/>
                    <a:gd name="connsiteX209" fmla="*/ 442092 w 484662"/>
                    <a:gd name="connsiteY209" fmla="*/ 422613 h 426250"/>
                    <a:gd name="connsiteX210" fmla="*/ 439666 w 484662"/>
                    <a:gd name="connsiteY210" fmla="*/ 423975 h 426250"/>
                    <a:gd name="connsiteX211" fmla="*/ 439203 w 484662"/>
                    <a:gd name="connsiteY211" fmla="*/ 424232 h 426250"/>
                    <a:gd name="connsiteX212" fmla="*/ 438545 w 484662"/>
                    <a:gd name="connsiteY212" fmla="*/ 424604 h 426250"/>
                    <a:gd name="connsiteX213" fmla="*/ 438069 w 484662"/>
                    <a:gd name="connsiteY213" fmla="*/ 424775 h 426250"/>
                    <a:gd name="connsiteX214" fmla="*/ 435485 w 484662"/>
                    <a:gd name="connsiteY214" fmla="*/ 425707 h 426250"/>
                    <a:gd name="connsiteX215" fmla="*/ 433973 w 484662"/>
                    <a:gd name="connsiteY215" fmla="*/ 426250 h 426250"/>
                    <a:gd name="connsiteX216" fmla="*/ 432144 w 484662"/>
                    <a:gd name="connsiteY216" fmla="*/ 425648 h 426250"/>
                    <a:gd name="connsiteX217" fmla="*/ 431242 w 484662"/>
                    <a:gd name="connsiteY217" fmla="*/ 425350 h 426250"/>
                    <a:gd name="connsiteX218" fmla="*/ 430303 w 484662"/>
                    <a:gd name="connsiteY218" fmla="*/ 425041 h 426250"/>
                    <a:gd name="connsiteX219" fmla="*/ 429206 w 484662"/>
                    <a:gd name="connsiteY219" fmla="*/ 424265 h 426250"/>
                    <a:gd name="connsiteX220" fmla="*/ 427475 w 484662"/>
                    <a:gd name="connsiteY220" fmla="*/ 423039 h 426250"/>
                    <a:gd name="connsiteX221" fmla="*/ 422294 w 484662"/>
                    <a:gd name="connsiteY221" fmla="*/ 419501 h 426250"/>
                    <a:gd name="connsiteX222" fmla="*/ 420429 w 484662"/>
                    <a:gd name="connsiteY222" fmla="*/ 418470 h 426250"/>
                    <a:gd name="connsiteX223" fmla="*/ 418734 w 484662"/>
                    <a:gd name="connsiteY223" fmla="*/ 417531 h 426250"/>
                    <a:gd name="connsiteX224" fmla="*/ 416540 w 484662"/>
                    <a:gd name="connsiteY224" fmla="*/ 416315 h 426250"/>
                    <a:gd name="connsiteX225" fmla="*/ 413224 w 484662"/>
                    <a:gd name="connsiteY225" fmla="*/ 414822 h 426250"/>
                    <a:gd name="connsiteX226" fmla="*/ 410420 w 484662"/>
                    <a:gd name="connsiteY226" fmla="*/ 413553 h 426250"/>
                    <a:gd name="connsiteX227" fmla="*/ 405641 w 484662"/>
                    <a:gd name="connsiteY227" fmla="*/ 411010 h 426250"/>
                    <a:gd name="connsiteX228" fmla="*/ 403910 w 484662"/>
                    <a:gd name="connsiteY228" fmla="*/ 410085 h 426250"/>
                    <a:gd name="connsiteX229" fmla="*/ 402045 w 484662"/>
                    <a:gd name="connsiteY229" fmla="*/ 409820 h 426250"/>
                    <a:gd name="connsiteX230" fmla="*/ 401118 w 484662"/>
                    <a:gd name="connsiteY230" fmla="*/ 409689 h 426250"/>
                    <a:gd name="connsiteX231" fmla="*/ 400192 w 484662"/>
                    <a:gd name="connsiteY231" fmla="*/ 409557 h 426250"/>
                    <a:gd name="connsiteX232" fmla="*/ 399729 w 484662"/>
                    <a:gd name="connsiteY232" fmla="*/ 409490 h 426250"/>
                    <a:gd name="connsiteX233" fmla="*/ 398912 w 484662"/>
                    <a:gd name="connsiteY233" fmla="*/ 409437 h 426250"/>
                    <a:gd name="connsiteX234" fmla="*/ 397644 w 484662"/>
                    <a:gd name="connsiteY234" fmla="*/ 409358 h 426250"/>
                    <a:gd name="connsiteX235" fmla="*/ 395718 w 484662"/>
                    <a:gd name="connsiteY235" fmla="*/ 409235 h 426250"/>
                    <a:gd name="connsiteX236" fmla="*/ 393450 w 484662"/>
                    <a:gd name="connsiteY236" fmla="*/ 408801 h 426250"/>
                    <a:gd name="connsiteX237" fmla="*/ 391634 w 484662"/>
                    <a:gd name="connsiteY237" fmla="*/ 408454 h 426250"/>
                    <a:gd name="connsiteX238" fmla="*/ 390781 w 484662"/>
                    <a:gd name="connsiteY238" fmla="*/ 408293 h 426250"/>
                    <a:gd name="connsiteX239" fmla="*/ 389232 w 484662"/>
                    <a:gd name="connsiteY239" fmla="*/ 407991 h 426250"/>
                    <a:gd name="connsiteX240" fmla="*/ 387830 w 484662"/>
                    <a:gd name="connsiteY240" fmla="*/ 407501 h 426250"/>
                    <a:gd name="connsiteX241" fmla="*/ 386916 w 484662"/>
                    <a:gd name="connsiteY241" fmla="*/ 407180 h 426250"/>
                    <a:gd name="connsiteX242" fmla="*/ 377736 w 484662"/>
                    <a:gd name="connsiteY242" fmla="*/ 403964 h 426250"/>
                    <a:gd name="connsiteX243" fmla="*/ 372506 w 484662"/>
                    <a:gd name="connsiteY243" fmla="*/ 401324 h 426250"/>
                    <a:gd name="connsiteX244" fmla="*/ 371190 w 484662"/>
                    <a:gd name="connsiteY244" fmla="*/ 400663 h 426250"/>
                    <a:gd name="connsiteX245" fmla="*/ 368825 w 484662"/>
                    <a:gd name="connsiteY245" fmla="*/ 400041 h 426250"/>
                    <a:gd name="connsiteX246" fmla="*/ 364546 w 484662"/>
                    <a:gd name="connsiteY246" fmla="*/ 398920 h 426250"/>
                    <a:gd name="connsiteX247" fmla="*/ 362668 w 484662"/>
                    <a:gd name="connsiteY247" fmla="*/ 398172 h 426250"/>
                    <a:gd name="connsiteX248" fmla="*/ 361693 w 484662"/>
                    <a:gd name="connsiteY248" fmla="*/ 397786 h 426250"/>
                    <a:gd name="connsiteX249" fmla="*/ 360864 w 484662"/>
                    <a:gd name="connsiteY249" fmla="*/ 397455 h 426250"/>
                    <a:gd name="connsiteX250" fmla="*/ 359023 w 484662"/>
                    <a:gd name="connsiteY250" fmla="*/ 397254 h 426250"/>
                    <a:gd name="connsiteX251" fmla="*/ 354403 w 484662"/>
                    <a:gd name="connsiteY251" fmla="*/ 396750 h 426250"/>
                    <a:gd name="connsiteX252" fmla="*/ 353025 w 484662"/>
                    <a:gd name="connsiteY252" fmla="*/ 396599 h 426250"/>
                    <a:gd name="connsiteX253" fmla="*/ 348380 w 484662"/>
                    <a:gd name="connsiteY253" fmla="*/ 396130 h 426250"/>
                    <a:gd name="connsiteX254" fmla="*/ 346052 w 484662"/>
                    <a:gd name="connsiteY254" fmla="*/ 395896 h 426250"/>
                    <a:gd name="connsiteX255" fmla="*/ 344650 w 484662"/>
                    <a:gd name="connsiteY255" fmla="*/ 395605 h 426250"/>
                    <a:gd name="connsiteX256" fmla="*/ 335775 w 484662"/>
                    <a:gd name="connsiteY256" fmla="*/ 393774 h 426250"/>
                    <a:gd name="connsiteX257" fmla="*/ 330862 w 484662"/>
                    <a:gd name="connsiteY257" fmla="*/ 392237 h 426250"/>
                    <a:gd name="connsiteX258" fmla="*/ 329972 w 484662"/>
                    <a:gd name="connsiteY258" fmla="*/ 391958 h 426250"/>
                    <a:gd name="connsiteX259" fmla="*/ 329180 w 484662"/>
                    <a:gd name="connsiteY259" fmla="*/ 391632 h 426250"/>
                    <a:gd name="connsiteX260" fmla="*/ 325754 w 484662"/>
                    <a:gd name="connsiteY260" fmla="*/ 390228 h 426250"/>
                    <a:gd name="connsiteX261" fmla="*/ 324011 w 484662"/>
                    <a:gd name="connsiteY261" fmla="*/ 389514 h 426250"/>
                    <a:gd name="connsiteX262" fmla="*/ 322475 w 484662"/>
                    <a:gd name="connsiteY262" fmla="*/ 388345 h 426250"/>
                    <a:gd name="connsiteX263" fmla="*/ 319402 w 484662"/>
                    <a:gd name="connsiteY263" fmla="*/ 386007 h 426250"/>
                    <a:gd name="connsiteX264" fmla="*/ 318159 w 484662"/>
                    <a:gd name="connsiteY264" fmla="*/ 385188 h 426250"/>
                    <a:gd name="connsiteX265" fmla="*/ 316903 w 484662"/>
                    <a:gd name="connsiteY265" fmla="*/ 384369 h 426250"/>
                    <a:gd name="connsiteX266" fmla="*/ 315660 w 484662"/>
                    <a:gd name="connsiteY266" fmla="*/ 383549 h 426250"/>
                    <a:gd name="connsiteX267" fmla="*/ 314416 w 484662"/>
                    <a:gd name="connsiteY267" fmla="*/ 382730 h 426250"/>
                    <a:gd name="connsiteX268" fmla="*/ 313575 w 484662"/>
                    <a:gd name="connsiteY268" fmla="*/ 382183 h 426250"/>
                    <a:gd name="connsiteX269" fmla="*/ 312295 w 484662"/>
                    <a:gd name="connsiteY269" fmla="*/ 381479 h 426250"/>
                    <a:gd name="connsiteX270" fmla="*/ 307614 w 484662"/>
                    <a:gd name="connsiteY270" fmla="*/ 378898 h 426250"/>
                    <a:gd name="connsiteX271" fmla="*/ 306760 w 484662"/>
                    <a:gd name="connsiteY271" fmla="*/ 378429 h 426250"/>
                    <a:gd name="connsiteX272" fmla="*/ 305480 w 484662"/>
                    <a:gd name="connsiteY272" fmla="*/ 377725 h 426250"/>
                    <a:gd name="connsiteX273" fmla="*/ 303786 w 484662"/>
                    <a:gd name="connsiteY273" fmla="*/ 376995 h 426250"/>
                    <a:gd name="connsiteX274" fmla="*/ 300080 w 484662"/>
                    <a:gd name="connsiteY274" fmla="*/ 375397 h 426250"/>
                    <a:gd name="connsiteX275" fmla="*/ 298276 w 484662"/>
                    <a:gd name="connsiteY275" fmla="*/ 374621 h 426250"/>
                    <a:gd name="connsiteX276" fmla="*/ 296715 w 484662"/>
                    <a:gd name="connsiteY276" fmla="*/ 374138 h 426250"/>
                    <a:gd name="connsiteX277" fmla="*/ 295898 w 484662"/>
                    <a:gd name="connsiteY277" fmla="*/ 373887 h 426250"/>
                    <a:gd name="connsiteX278" fmla="*/ 295118 w 484662"/>
                    <a:gd name="connsiteY278" fmla="*/ 373645 h 426250"/>
                    <a:gd name="connsiteX279" fmla="*/ 293107 w 484662"/>
                    <a:gd name="connsiteY279" fmla="*/ 373026 h 426250"/>
                    <a:gd name="connsiteX280" fmla="*/ 291290 w 484662"/>
                    <a:gd name="connsiteY280" fmla="*/ 372466 h 426250"/>
                    <a:gd name="connsiteX281" fmla="*/ 289425 w 484662"/>
                    <a:gd name="connsiteY281" fmla="*/ 372109 h 426250"/>
                    <a:gd name="connsiteX282" fmla="*/ 288462 w 484662"/>
                    <a:gd name="connsiteY282" fmla="*/ 371922 h 426250"/>
                    <a:gd name="connsiteX283" fmla="*/ 283622 w 484662"/>
                    <a:gd name="connsiteY283" fmla="*/ 370995 h 426250"/>
                    <a:gd name="connsiteX284" fmla="*/ 282171 w 484662"/>
                    <a:gd name="connsiteY284" fmla="*/ 370715 h 426250"/>
                    <a:gd name="connsiteX285" fmla="*/ 281477 w 484662"/>
                    <a:gd name="connsiteY285" fmla="*/ 370594 h 426250"/>
                    <a:gd name="connsiteX286" fmla="*/ 279477 w 484662"/>
                    <a:gd name="connsiteY286" fmla="*/ 370322 h 426250"/>
                    <a:gd name="connsiteX287" fmla="*/ 278100 w 484662"/>
                    <a:gd name="connsiteY287" fmla="*/ 370137 h 426250"/>
                    <a:gd name="connsiteX288" fmla="*/ 276283 w 484662"/>
                    <a:gd name="connsiteY288" fmla="*/ 369889 h 426250"/>
                    <a:gd name="connsiteX289" fmla="*/ 274881 w 484662"/>
                    <a:gd name="connsiteY289" fmla="*/ 369921 h 426250"/>
                    <a:gd name="connsiteX290" fmla="*/ 270614 w 484662"/>
                    <a:gd name="connsiteY290" fmla="*/ 370020 h 426250"/>
                    <a:gd name="connsiteX291" fmla="*/ 268810 w 484662"/>
                    <a:gd name="connsiteY291" fmla="*/ 370061 h 426250"/>
                    <a:gd name="connsiteX292" fmla="*/ 267042 w 484662"/>
                    <a:gd name="connsiteY292" fmla="*/ 370414 h 426250"/>
                    <a:gd name="connsiteX293" fmla="*/ 263958 w 484662"/>
                    <a:gd name="connsiteY293" fmla="*/ 371032 h 426250"/>
                    <a:gd name="connsiteX294" fmla="*/ 262032 w 484662"/>
                    <a:gd name="connsiteY294" fmla="*/ 371175 h 426250"/>
                    <a:gd name="connsiteX295" fmla="*/ 259606 w 484662"/>
                    <a:gd name="connsiteY295" fmla="*/ 371355 h 426250"/>
                    <a:gd name="connsiteX296" fmla="*/ 257192 w 484662"/>
                    <a:gd name="connsiteY296" fmla="*/ 371533 h 426250"/>
                    <a:gd name="connsiteX297" fmla="*/ 255083 w 484662"/>
                    <a:gd name="connsiteY297" fmla="*/ 371314 h 426250"/>
                    <a:gd name="connsiteX298" fmla="*/ 253693 w 484662"/>
                    <a:gd name="connsiteY298" fmla="*/ 371169 h 426250"/>
                    <a:gd name="connsiteX299" fmla="*/ 252547 w 484662"/>
                    <a:gd name="connsiteY299" fmla="*/ 371051 h 426250"/>
                    <a:gd name="connsiteX300" fmla="*/ 251694 w 484662"/>
                    <a:gd name="connsiteY300" fmla="*/ 370954 h 426250"/>
                    <a:gd name="connsiteX301" fmla="*/ 250414 w 484662"/>
                    <a:gd name="connsiteY301" fmla="*/ 370740 h 426250"/>
                    <a:gd name="connsiteX302" fmla="*/ 245501 w 484662"/>
                    <a:gd name="connsiteY302" fmla="*/ 369912 h 426250"/>
                    <a:gd name="connsiteX303" fmla="*/ 244965 w 484662"/>
                    <a:gd name="connsiteY303" fmla="*/ 369821 h 426250"/>
                    <a:gd name="connsiteX304" fmla="*/ 240868 w 484662"/>
                    <a:gd name="connsiteY304" fmla="*/ 369109 h 426250"/>
                    <a:gd name="connsiteX305" fmla="*/ 239393 w 484662"/>
                    <a:gd name="connsiteY305" fmla="*/ 368853 h 426250"/>
                    <a:gd name="connsiteX306" fmla="*/ 237565 w 484662"/>
                    <a:gd name="connsiteY306" fmla="*/ 368116 h 426250"/>
                    <a:gd name="connsiteX307" fmla="*/ 232554 w 484662"/>
                    <a:gd name="connsiteY307" fmla="*/ 366090 h 426250"/>
                    <a:gd name="connsiteX308" fmla="*/ 232091 w 484662"/>
                    <a:gd name="connsiteY308" fmla="*/ 365907 h 426250"/>
                    <a:gd name="connsiteX309" fmla="*/ 226093 w 484662"/>
                    <a:gd name="connsiteY309" fmla="*/ 363531 h 426250"/>
                    <a:gd name="connsiteX310" fmla="*/ 225179 w 484662"/>
                    <a:gd name="connsiteY310" fmla="*/ 363166 h 426250"/>
                    <a:gd name="connsiteX311" fmla="*/ 224118 w 484662"/>
                    <a:gd name="connsiteY311" fmla="*/ 362694 h 426250"/>
                    <a:gd name="connsiteX312" fmla="*/ 222765 w 484662"/>
                    <a:gd name="connsiteY312" fmla="*/ 362084 h 426250"/>
                    <a:gd name="connsiteX313" fmla="*/ 221058 w 484662"/>
                    <a:gd name="connsiteY313" fmla="*/ 361320 h 426250"/>
                    <a:gd name="connsiteX314" fmla="*/ 218071 w 484662"/>
                    <a:gd name="connsiteY314" fmla="*/ 359391 h 426250"/>
                    <a:gd name="connsiteX315" fmla="*/ 217084 w 484662"/>
                    <a:gd name="connsiteY315" fmla="*/ 358758 h 426250"/>
                    <a:gd name="connsiteX316" fmla="*/ 215475 w 484662"/>
                    <a:gd name="connsiteY316" fmla="*/ 357720 h 426250"/>
                    <a:gd name="connsiteX317" fmla="*/ 214061 w 484662"/>
                    <a:gd name="connsiteY317" fmla="*/ 356556 h 426250"/>
                    <a:gd name="connsiteX318" fmla="*/ 212927 w 484662"/>
                    <a:gd name="connsiteY318" fmla="*/ 355621 h 426250"/>
                    <a:gd name="connsiteX319" fmla="*/ 211403 w 484662"/>
                    <a:gd name="connsiteY319" fmla="*/ 354376 h 426250"/>
                    <a:gd name="connsiteX320" fmla="*/ 209769 w 484662"/>
                    <a:gd name="connsiteY320" fmla="*/ 353563 h 426250"/>
                    <a:gd name="connsiteX321" fmla="*/ 208550 w 484662"/>
                    <a:gd name="connsiteY321" fmla="*/ 352953 h 426250"/>
                    <a:gd name="connsiteX322" fmla="*/ 207173 w 484662"/>
                    <a:gd name="connsiteY322" fmla="*/ 352263 h 426250"/>
                    <a:gd name="connsiteX323" fmla="*/ 206405 w 484662"/>
                    <a:gd name="connsiteY323" fmla="*/ 351883 h 426250"/>
                    <a:gd name="connsiteX324" fmla="*/ 205539 w 484662"/>
                    <a:gd name="connsiteY324" fmla="*/ 351507 h 426250"/>
                    <a:gd name="connsiteX325" fmla="*/ 204088 w 484662"/>
                    <a:gd name="connsiteY325" fmla="*/ 350878 h 426250"/>
                    <a:gd name="connsiteX326" fmla="*/ 201224 w 484662"/>
                    <a:gd name="connsiteY326" fmla="*/ 349643 h 426250"/>
                    <a:gd name="connsiteX327" fmla="*/ 199602 w 484662"/>
                    <a:gd name="connsiteY327" fmla="*/ 348944 h 426250"/>
                    <a:gd name="connsiteX328" fmla="*/ 198249 w 484662"/>
                    <a:gd name="connsiteY328" fmla="*/ 348362 h 426250"/>
                    <a:gd name="connsiteX329" fmla="*/ 197347 w 484662"/>
                    <a:gd name="connsiteY329" fmla="*/ 348019 h 426250"/>
                    <a:gd name="connsiteX330" fmla="*/ 195530 w 484662"/>
                    <a:gd name="connsiteY330" fmla="*/ 347330 h 426250"/>
                    <a:gd name="connsiteX331" fmla="*/ 194068 w 484662"/>
                    <a:gd name="connsiteY331" fmla="*/ 346776 h 426250"/>
                    <a:gd name="connsiteX332" fmla="*/ 192349 w 484662"/>
                    <a:gd name="connsiteY332" fmla="*/ 346124 h 426250"/>
                    <a:gd name="connsiteX333" fmla="*/ 190983 w 484662"/>
                    <a:gd name="connsiteY333" fmla="*/ 345607 h 426250"/>
                    <a:gd name="connsiteX334" fmla="*/ 189618 w 484662"/>
                    <a:gd name="connsiteY334" fmla="*/ 345090 h 426250"/>
                    <a:gd name="connsiteX335" fmla="*/ 188228 w 484662"/>
                    <a:gd name="connsiteY335" fmla="*/ 344676 h 426250"/>
                    <a:gd name="connsiteX336" fmla="*/ 186838 w 484662"/>
                    <a:gd name="connsiteY336" fmla="*/ 344262 h 426250"/>
                    <a:gd name="connsiteX337" fmla="*/ 185449 w 484662"/>
                    <a:gd name="connsiteY337" fmla="*/ 343847 h 426250"/>
                    <a:gd name="connsiteX338" fmla="*/ 184108 w 484662"/>
                    <a:gd name="connsiteY338" fmla="*/ 343448 h 426250"/>
                    <a:gd name="connsiteX339" fmla="*/ 182974 w 484662"/>
                    <a:gd name="connsiteY339" fmla="*/ 343145 h 426250"/>
                    <a:gd name="connsiteX340" fmla="*/ 180621 w 484662"/>
                    <a:gd name="connsiteY340" fmla="*/ 342529 h 426250"/>
                    <a:gd name="connsiteX341" fmla="*/ 170234 w 484662"/>
                    <a:gd name="connsiteY341" fmla="*/ 339818 h 426250"/>
                    <a:gd name="connsiteX342" fmla="*/ 166662 w 484662"/>
                    <a:gd name="connsiteY342" fmla="*/ 338991 h 426250"/>
                    <a:gd name="connsiteX343" fmla="*/ 166077 w 484662"/>
                    <a:gd name="connsiteY343" fmla="*/ 338856 h 426250"/>
                    <a:gd name="connsiteX344" fmla="*/ 165480 w 484662"/>
                    <a:gd name="connsiteY344" fmla="*/ 338719 h 426250"/>
                    <a:gd name="connsiteX345" fmla="*/ 164882 w 484662"/>
                    <a:gd name="connsiteY345" fmla="*/ 338681 h 426250"/>
                    <a:gd name="connsiteX346" fmla="*/ 164285 w 484662"/>
                    <a:gd name="connsiteY346" fmla="*/ 338645 h 426250"/>
                    <a:gd name="connsiteX347" fmla="*/ 160262 w 484662"/>
                    <a:gd name="connsiteY347" fmla="*/ 338396 h 426250"/>
                    <a:gd name="connsiteX348" fmla="*/ 157470 w 484662"/>
                    <a:gd name="connsiteY348" fmla="*/ 338224 h 426250"/>
                    <a:gd name="connsiteX349" fmla="*/ 151753 w 484662"/>
                    <a:gd name="connsiteY349" fmla="*/ 337810 h 426250"/>
                    <a:gd name="connsiteX350" fmla="*/ 150326 w 484662"/>
                    <a:gd name="connsiteY350" fmla="*/ 337708 h 426250"/>
                    <a:gd name="connsiteX351" fmla="*/ 148876 w 484662"/>
                    <a:gd name="connsiteY351" fmla="*/ 337787 h 426250"/>
                    <a:gd name="connsiteX352" fmla="*/ 146230 w 484662"/>
                    <a:gd name="connsiteY352" fmla="*/ 337933 h 426250"/>
                    <a:gd name="connsiteX353" fmla="*/ 144767 w 484662"/>
                    <a:gd name="connsiteY353" fmla="*/ 338014 h 426250"/>
                    <a:gd name="connsiteX354" fmla="*/ 142829 w 484662"/>
                    <a:gd name="connsiteY354" fmla="*/ 338336 h 426250"/>
                    <a:gd name="connsiteX355" fmla="*/ 141378 w 484662"/>
                    <a:gd name="connsiteY355" fmla="*/ 338578 h 426250"/>
                    <a:gd name="connsiteX356" fmla="*/ 139915 w 484662"/>
                    <a:gd name="connsiteY356" fmla="*/ 338819 h 426250"/>
                    <a:gd name="connsiteX357" fmla="*/ 135210 w 484662"/>
                    <a:gd name="connsiteY357" fmla="*/ 339670 h 426250"/>
                    <a:gd name="connsiteX358" fmla="*/ 133332 w 484662"/>
                    <a:gd name="connsiteY358" fmla="*/ 340010 h 426250"/>
                    <a:gd name="connsiteX359" fmla="*/ 131431 w 484662"/>
                    <a:gd name="connsiteY359" fmla="*/ 340171 h 426250"/>
                    <a:gd name="connsiteX360" fmla="*/ 129053 w 484662"/>
                    <a:gd name="connsiteY360" fmla="*/ 340372 h 426250"/>
                    <a:gd name="connsiteX361" fmla="*/ 127615 w 484662"/>
                    <a:gd name="connsiteY361" fmla="*/ 340494 h 426250"/>
                    <a:gd name="connsiteX362" fmla="*/ 123055 w 484662"/>
                    <a:gd name="connsiteY362" fmla="*/ 341002 h 426250"/>
                    <a:gd name="connsiteX363" fmla="*/ 120678 w 484662"/>
                    <a:gd name="connsiteY363" fmla="*/ 341316 h 426250"/>
                    <a:gd name="connsiteX364" fmla="*/ 118764 w 484662"/>
                    <a:gd name="connsiteY364" fmla="*/ 341569 h 426250"/>
                    <a:gd name="connsiteX365" fmla="*/ 116094 w 484662"/>
                    <a:gd name="connsiteY365" fmla="*/ 341238 h 426250"/>
                    <a:gd name="connsiteX366" fmla="*/ 115277 w 484662"/>
                    <a:gd name="connsiteY366" fmla="*/ 341138 h 426250"/>
                    <a:gd name="connsiteX367" fmla="*/ 112535 w 484662"/>
                    <a:gd name="connsiteY367" fmla="*/ 340488 h 426250"/>
                    <a:gd name="connsiteX368" fmla="*/ 110023 w 484662"/>
                    <a:gd name="connsiteY368" fmla="*/ 339891 h 426250"/>
                    <a:gd name="connsiteX369" fmla="*/ 108646 w 484662"/>
                    <a:gd name="connsiteY369" fmla="*/ 339783 h 426250"/>
                    <a:gd name="connsiteX370" fmla="*/ 107268 w 484662"/>
                    <a:gd name="connsiteY370" fmla="*/ 339677 h 426250"/>
                    <a:gd name="connsiteX371" fmla="*/ 104976 w 484662"/>
                    <a:gd name="connsiteY371" fmla="*/ 339499 h 426250"/>
                    <a:gd name="connsiteX372" fmla="*/ 103160 w 484662"/>
                    <a:gd name="connsiteY372" fmla="*/ 339593 h 426250"/>
                    <a:gd name="connsiteX373" fmla="*/ 100441 w 484662"/>
                    <a:gd name="connsiteY373" fmla="*/ 339733 h 426250"/>
                    <a:gd name="connsiteX374" fmla="*/ 98600 w 484662"/>
                    <a:gd name="connsiteY374" fmla="*/ 339816 h 426250"/>
                    <a:gd name="connsiteX375" fmla="*/ 97016 w 484662"/>
                    <a:gd name="connsiteY375" fmla="*/ 339733 h 426250"/>
                    <a:gd name="connsiteX376" fmla="*/ 95553 w 484662"/>
                    <a:gd name="connsiteY376" fmla="*/ 339657 h 426250"/>
                    <a:gd name="connsiteX377" fmla="*/ 86812 w 484662"/>
                    <a:gd name="connsiteY377" fmla="*/ 339188 h 426250"/>
                    <a:gd name="connsiteX378" fmla="*/ 82996 w 484662"/>
                    <a:gd name="connsiteY378" fmla="*/ 338030 h 426250"/>
                    <a:gd name="connsiteX379" fmla="*/ 81655 w 484662"/>
                    <a:gd name="connsiteY379" fmla="*/ 337622 h 426250"/>
                    <a:gd name="connsiteX380" fmla="*/ 80326 w 484662"/>
                    <a:gd name="connsiteY380" fmla="*/ 337425 h 426250"/>
                    <a:gd name="connsiteX381" fmla="*/ 79009 w 484662"/>
                    <a:gd name="connsiteY381" fmla="*/ 337227 h 426250"/>
                    <a:gd name="connsiteX382" fmla="*/ 71488 w 484662"/>
                    <a:gd name="connsiteY382" fmla="*/ 336107 h 426250"/>
                    <a:gd name="connsiteX383" fmla="*/ 68842 w 484662"/>
                    <a:gd name="connsiteY383" fmla="*/ 335711 h 426250"/>
                    <a:gd name="connsiteX384" fmla="*/ 67257 w 484662"/>
                    <a:gd name="connsiteY384" fmla="*/ 335370 h 426250"/>
                    <a:gd name="connsiteX385" fmla="*/ 64648 w 484662"/>
                    <a:gd name="connsiteY385" fmla="*/ 334812 h 426250"/>
                    <a:gd name="connsiteX386" fmla="*/ 63551 w 484662"/>
                    <a:gd name="connsiteY386" fmla="*/ 332581 h 426250"/>
                    <a:gd name="connsiteX387" fmla="*/ 62771 w 484662"/>
                    <a:gd name="connsiteY387" fmla="*/ 330975 h 426250"/>
                    <a:gd name="connsiteX388" fmla="*/ 61954 w 484662"/>
                    <a:gd name="connsiteY388" fmla="*/ 329323 h 426250"/>
                    <a:gd name="connsiteX389" fmla="*/ 60967 w 484662"/>
                    <a:gd name="connsiteY389" fmla="*/ 327694 h 426250"/>
                    <a:gd name="connsiteX390" fmla="*/ 60211 w 484662"/>
                    <a:gd name="connsiteY390" fmla="*/ 326471 h 426250"/>
                    <a:gd name="connsiteX391" fmla="*/ 59711 w 484662"/>
                    <a:gd name="connsiteY391" fmla="*/ 325657 h 426250"/>
                    <a:gd name="connsiteX392" fmla="*/ 57066 w 484662"/>
                    <a:gd name="connsiteY392" fmla="*/ 321323 h 426250"/>
                    <a:gd name="connsiteX393" fmla="*/ 56273 w 484662"/>
                    <a:gd name="connsiteY393" fmla="*/ 320026 h 426250"/>
                    <a:gd name="connsiteX394" fmla="*/ 55761 w 484662"/>
                    <a:gd name="connsiteY394" fmla="*/ 319214 h 426250"/>
                    <a:gd name="connsiteX395" fmla="*/ 53994 w 484662"/>
                    <a:gd name="connsiteY395" fmla="*/ 316386 h 426250"/>
                    <a:gd name="connsiteX396" fmla="*/ 53140 w 484662"/>
                    <a:gd name="connsiteY396" fmla="*/ 315043 h 426250"/>
                    <a:gd name="connsiteX397" fmla="*/ 52019 w 484662"/>
                    <a:gd name="connsiteY397" fmla="*/ 313253 h 426250"/>
                    <a:gd name="connsiteX398" fmla="*/ 48898 w 484662"/>
                    <a:gd name="connsiteY398" fmla="*/ 307714 h 426250"/>
                    <a:gd name="connsiteX399" fmla="*/ 47606 w 484662"/>
                    <a:gd name="connsiteY399" fmla="*/ 305407 h 426250"/>
                    <a:gd name="connsiteX400" fmla="*/ 45936 w 484662"/>
                    <a:gd name="connsiteY400" fmla="*/ 303598 h 426250"/>
                    <a:gd name="connsiteX401" fmla="*/ 42924 w 484662"/>
                    <a:gd name="connsiteY401" fmla="*/ 300343 h 426250"/>
                    <a:gd name="connsiteX402" fmla="*/ 41681 w 484662"/>
                    <a:gd name="connsiteY402" fmla="*/ 298744 h 426250"/>
                    <a:gd name="connsiteX403" fmla="*/ 40754 w 484662"/>
                    <a:gd name="connsiteY403" fmla="*/ 297546 h 426250"/>
                    <a:gd name="connsiteX404" fmla="*/ 37012 w 484662"/>
                    <a:gd name="connsiteY404" fmla="*/ 292751 h 426250"/>
                    <a:gd name="connsiteX405" fmla="*/ 36244 w 484662"/>
                    <a:gd name="connsiteY405" fmla="*/ 291482 h 426250"/>
                    <a:gd name="connsiteX406" fmla="*/ 33903 w 484662"/>
                    <a:gd name="connsiteY406" fmla="*/ 287686 h 426250"/>
                    <a:gd name="connsiteX407" fmla="*/ 32611 w 484662"/>
                    <a:gd name="connsiteY407" fmla="*/ 285578 h 426250"/>
                    <a:gd name="connsiteX408" fmla="*/ 31684 w 484662"/>
                    <a:gd name="connsiteY408" fmla="*/ 283749 h 426250"/>
                    <a:gd name="connsiteX409" fmla="*/ 30307 w 484662"/>
                    <a:gd name="connsiteY409" fmla="*/ 281007 h 426250"/>
                    <a:gd name="connsiteX410" fmla="*/ 29149 w 484662"/>
                    <a:gd name="connsiteY410" fmla="*/ 278706 h 426250"/>
                    <a:gd name="connsiteX411" fmla="*/ 28454 w 484662"/>
                    <a:gd name="connsiteY411" fmla="*/ 277323 h 426250"/>
                    <a:gd name="connsiteX412" fmla="*/ 27673 w 484662"/>
                    <a:gd name="connsiteY412" fmla="*/ 275971 h 426250"/>
                    <a:gd name="connsiteX413" fmla="*/ 26893 w 484662"/>
                    <a:gd name="connsiteY413" fmla="*/ 274618 h 426250"/>
                    <a:gd name="connsiteX414" fmla="*/ 22480 w 484662"/>
                    <a:gd name="connsiteY414" fmla="*/ 266949 h 426250"/>
                    <a:gd name="connsiteX415" fmla="*/ 21188 w 484662"/>
                    <a:gd name="connsiteY415" fmla="*/ 264693 h 426250"/>
                    <a:gd name="connsiteX416" fmla="*/ 20505 w 484662"/>
                    <a:gd name="connsiteY416" fmla="*/ 263331 h 426250"/>
                    <a:gd name="connsiteX417" fmla="*/ 19823 w 484662"/>
                    <a:gd name="connsiteY417" fmla="*/ 261968 h 426250"/>
                    <a:gd name="connsiteX418" fmla="*/ 18676 w 484662"/>
                    <a:gd name="connsiteY418" fmla="*/ 259697 h 426250"/>
                    <a:gd name="connsiteX419" fmla="*/ 17774 w 484662"/>
                    <a:gd name="connsiteY419" fmla="*/ 257880 h 426250"/>
                    <a:gd name="connsiteX420" fmla="*/ 17311 w 484662"/>
                    <a:gd name="connsiteY420" fmla="*/ 256970 h 426250"/>
                    <a:gd name="connsiteX421" fmla="*/ 16921 w 484662"/>
                    <a:gd name="connsiteY421" fmla="*/ 256067 h 426250"/>
                    <a:gd name="connsiteX422" fmla="*/ 15141 w 484662"/>
                    <a:gd name="connsiteY422" fmla="*/ 252000 h 426250"/>
                    <a:gd name="connsiteX423" fmla="*/ 13946 w 484662"/>
                    <a:gd name="connsiteY423" fmla="*/ 249269 h 426250"/>
                    <a:gd name="connsiteX424" fmla="*/ 12959 w 484662"/>
                    <a:gd name="connsiteY424" fmla="*/ 246994 h 426250"/>
                    <a:gd name="connsiteX425" fmla="*/ 12459 w 484662"/>
                    <a:gd name="connsiteY425" fmla="*/ 245178 h 426250"/>
                    <a:gd name="connsiteX426" fmla="*/ 10752 w 484662"/>
                    <a:gd name="connsiteY426" fmla="*/ 238884 h 426250"/>
                    <a:gd name="connsiteX427" fmla="*/ 8716 w 484662"/>
                    <a:gd name="connsiteY427" fmla="*/ 231392 h 426250"/>
                    <a:gd name="connsiteX428" fmla="*/ 8448 w 484662"/>
                    <a:gd name="connsiteY428" fmla="*/ 230389 h 426250"/>
                    <a:gd name="connsiteX429" fmla="*/ 7583 w 484662"/>
                    <a:gd name="connsiteY429" fmla="*/ 227146 h 426250"/>
                    <a:gd name="connsiteX430" fmla="*/ 4828 w 484662"/>
                    <a:gd name="connsiteY430" fmla="*/ 216843 h 426250"/>
                    <a:gd name="connsiteX431" fmla="*/ 4681 w 484662"/>
                    <a:gd name="connsiteY431" fmla="*/ 216327 h 426250"/>
                    <a:gd name="connsiteX432" fmla="*/ 4157 w 484662"/>
                    <a:gd name="connsiteY432" fmla="*/ 214305 h 426250"/>
                    <a:gd name="connsiteX433" fmla="*/ 3901 w 484662"/>
                    <a:gd name="connsiteY433" fmla="*/ 213295 h 426250"/>
                    <a:gd name="connsiteX434" fmla="*/ 3523 w 484662"/>
                    <a:gd name="connsiteY434" fmla="*/ 211839 h 426250"/>
                    <a:gd name="connsiteX435" fmla="*/ 3023 w 484662"/>
                    <a:gd name="connsiteY435" fmla="*/ 209898 h 426250"/>
                    <a:gd name="connsiteX436" fmla="*/ 2694 w 484662"/>
                    <a:gd name="connsiteY436" fmla="*/ 208368 h 426250"/>
                    <a:gd name="connsiteX437" fmla="*/ 2255 w 484662"/>
                    <a:gd name="connsiteY437" fmla="*/ 206331 h 426250"/>
                    <a:gd name="connsiteX438" fmla="*/ 1048 w 484662"/>
                    <a:gd name="connsiteY438" fmla="*/ 200725 h 426250"/>
                    <a:gd name="connsiteX439" fmla="*/ 500 w 484662"/>
                    <a:gd name="connsiteY439" fmla="*/ 198167 h 426250"/>
                    <a:gd name="connsiteX440" fmla="*/ 378 w 484662"/>
                    <a:gd name="connsiteY440" fmla="*/ 197632 h 426250"/>
                    <a:gd name="connsiteX441" fmla="*/ 73 w 484662"/>
                    <a:gd name="connsiteY441" fmla="*/ 196221 h 426250"/>
                    <a:gd name="connsiteX442" fmla="*/ 61 w 484662"/>
                    <a:gd name="connsiteY442" fmla="*/ 194792 h 426250"/>
                    <a:gd name="connsiteX443" fmla="*/ 24 w 484662"/>
                    <a:gd name="connsiteY443" fmla="*/ 192057 h 426250"/>
                    <a:gd name="connsiteX444" fmla="*/ 12 w 484662"/>
                    <a:gd name="connsiteY444" fmla="*/ 190988 h 426250"/>
                    <a:gd name="connsiteX445" fmla="*/ 0 w 484662"/>
                    <a:gd name="connsiteY445" fmla="*/ 189943 h 426250"/>
                    <a:gd name="connsiteX446" fmla="*/ 171 w 484662"/>
                    <a:gd name="connsiteY446" fmla="*/ 188816 h 426250"/>
                    <a:gd name="connsiteX447" fmla="*/ 524 w 484662"/>
                    <a:gd name="connsiteY447" fmla="*/ 186408 h 426250"/>
                    <a:gd name="connsiteX448" fmla="*/ 756 w 484662"/>
                    <a:gd name="connsiteY448" fmla="*/ 184880 h 426250"/>
                    <a:gd name="connsiteX449" fmla="*/ 1244 w 484662"/>
                    <a:gd name="connsiteY449" fmla="*/ 183588 h 426250"/>
                    <a:gd name="connsiteX450" fmla="*/ 3243 w 484662"/>
                    <a:gd name="connsiteY450" fmla="*/ 178359 h 426250"/>
                    <a:gd name="connsiteX451" fmla="*/ 3828 w 484662"/>
                    <a:gd name="connsiteY451" fmla="*/ 176851 h 426250"/>
                    <a:gd name="connsiteX452" fmla="*/ 4974 w 484662"/>
                    <a:gd name="connsiteY452" fmla="*/ 175457 h 426250"/>
                    <a:gd name="connsiteX453" fmla="*/ 6144 w 484662"/>
                    <a:gd name="connsiteY453" fmla="*/ 174048 h 426250"/>
                    <a:gd name="connsiteX454" fmla="*/ 7778 w 484662"/>
                    <a:gd name="connsiteY454" fmla="*/ 172078 h 426250"/>
                    <a:gd name="connsiteX455" fmla="*/ 8997 w 484662"/>
                    <a:gd name="connsiteY455" fmla="*/ 170814 h 426250"/>
                    <a:gd name="connsiteX456" fmla="*/ 13934 w 484662"/>
                    <a:gd name="connsiteY456" fmla="*/ 165776 h 426250"/>
                    <a:gd name="connsiteX457" fmla="*/ 15385 w 484662"/>
                    <a:gd name="connsiteY457" fmla="*/ 164300 h 426250"/>
                    <a:gd name="connsiteX458" fmla="*/ 16580 w 484662"/>
                    <a:gd name="connsiteY458" fmla="*/ 163355 h 426250"/>
                    <a:gd name="connsiteX459" fmla="*/ 17787 w 484662"/>
                    <a:gd name="connsiteY459" fmla="*/ 162409 h 426250"/>
                    <a:gd name="connsiteX460" fmla="*/ 20334 w 484662"/>
                    <a:gd name="connsiteY460" fmla="*/ 160405 h 426250"/>
                    <a:gd name="connsiteX461" fmla="*/ 23004 w 484662"/>
                    <a:gd name="connsiteY461" fmla="*/ 158312 h 426250"/>
                    <a:gd name="connsiteX462" fmla="*/ 23065 w 484662"/>
                    <a:gd name="connsiteY462" fmla="*/ 158260 h 426250"/>
                    <a:gd name="connsiteX463" fmla="*/ 24516 w 484662"/>
                    <a:gd name="connsiteY463" fmla="*/ 157117 h 426250"/>
                    <a:gd name="connsiteX464" fmla="*/ 25443 w 484662"/>
                    <a:gd name="connsiteY464" fmla="*/ 156390 h 426250"/>
                    <a:gd name="connsiteX465" fmla="*/ 25747 w 484662"/>
                    <a:gd name="connsiteY465" fmla="*/ 156156 h 426250"/>
                    <a:gd name="connsiteX466" fmla="*/ 27539 w 484662"/>
                    <a:gd name="connsiteY466" fmla="*/ 155020 h 426250"/>
                    <a:gd name="connsiteX467" fmla="*/ 29685 w 484662"/>
                    <a:gd name="connsiteY467" fmla="*/ 153673 h 426250"/>
                    <a:gd name="connsiteX468" fmla="*/ 30526 w 484662"/>
                    <a:gd name="connsiteY468" fmla="*/ 153146 h 426250"/>
                    <a:gd name="connsiteX469" fmla="*/ 31282 w 484662"/>
                    <a:gd name="connsiteY469" fmla="*/ 152710 h 426250"/>
                    <a:gd name="connsiteX470" fmla="*/ 33781 w 484662"/>
                    <a:gd name="connsiteY470" fmla="*/ 151264 h 426250"/>
                    <a:gd name="connsiteX471" fmla="*/ 35890 w 484662"/>
                    <a:gd name="connsiteY471" fmla="*/ 148805 h 426250"/>
                    <a:gd name="connsiteX472" fmla="*/ 36500 w 484662"/>
                    <a:gd name="connsiteY472" fmla="*/ 148090 h 426250"/>
                    <a:gd name="connsiteX473" fmla="*/ 36609 w 484662"/>
                    <a:gd name="connsiteY473" fmla="*/ 147714 h 426250"/>
                    <a:gd name="connsiteX474" fmla="*/ 36841 w 484662"/>
                    <a:gd name="connsiteY474" fmla="*/ 146906 h 426250"/>
                    <a:gd name="connsiteX475" fmla="*/ 37816 w 484662"/>
                    <a:gd name="connsiteY475" fmla="*/ 143546 h 426250"/>
                    <a:gd name="connsiteX476" fmla="*/ 38097 w 484662"/>
                    <a:gd name="connsiteY476" fmla="*/ 142466 h 426250"/>
                    <a:gd name="connsiteX477" fmla="*/ 38206 w 484662"/>
                    <a:gd name="connsiteY477" fmla="*/ 141652 h 426250"/>
                    <a:gd name="connsiteX478" fmla="*/ 38804 w 484662"/>
                    <a:gd name="connsiteY478" fmla="*/ 136629 h 426250"/>
                    <a:gd name="connsiteX479" fmla="*/ 38280 w 484662"/>
                    <a:gd name="connsiteY479" fmla="*/ 134204 h 426250"/>
                    <a:gd name="connsiteX480" fmla="*/ 37682 w 484662"/>
                    <a:gd name="connsiteY480" fmla="*/ 131689 h 426250"/>
                    <a:gd name="connsiteX481" fmla="*/ 36439 w 484662"/>
                    <a:gd name="connsiteY481" fmla="*/ 128789 h 426250"/>
                    <a:gd name="connsiteX482" fmla="*/ 34354 w 484662"/>
                    <a:gd name="connsiteY482" fmla="*/ 123952 h 426250"/>
                    <a:gd name="connsiteX483" fmla="*/ 34110 w 484662"/>
                    <a:gd name="connsiteY483" fmla="*/ 123394 h 426250"/>
                    <a:gd name="connsiteX484" fmla="*/ 32111 w 484662"/>
                    <a:gd name="connsiteY484" fmla="*/ 118645 h 426250"/>
                    <a:gd name="connsiteX485" fmla="*/ 31306 w 484662"/>
                    <a:gd name="connsiteY485" fmla="*/ 116746 h 426250"/>
                    <a:gd name="connsiteX486" fmla="*/ 30941 w 484662"/>
                    <a:gd name="connsiteY486" fmla="*/ 114575 h 426250"/>
                    <a:gd name="connsiteX487" fmla="*/ 30599 w 484662"/>
                    <a:gd name="connsiteY487" fmla="*/ 112555 h 426250"/>
                    <a:gd name="connsiteX488" fmla="*/ 30185 w 484662"/>
                    <a:gd name="connsiteY488" fmla="*/ 110032 h 426250"/>
                    <a:gd name="connsiteX489" fmla="*/ 29490 w 484662"/>
                    <a:gd name="connsiteY489" fmla="*/ 106188 h 426250"/>
                    <a:gd name="connsiteX490" fmla="*/ 29075 w 484662"/>
                    <a:gd name="connsiteY490" fmla="*/ 103857 h 426250"/>
                    <a:gd name="connsiteX491" fmla="*/ 29014 w 484662"/>
                    <a:gd name="connsiteY491" fmla="*/ 101454 h 426250"/>
                    <a:gd name="connsiteX492" fmla="*/ 28990 w 484662"/>
                    <a:gd name="connsiteY492" fmla="*/ 100493 h 426250"/>
                    <a:gd name="connsiteX493" fmla="*/ 28905 w 484662"/>
                    <a:gd name="connsiteY493" fmla="*/ 97390 h 426250"/>
                    <a:gd name="connsiteX494" fmla="*/ 28710 w 484662"/>
                    <a:gd name="connsiteY494" fmla="*/ 89857 h 426250"/>
                    <a:gd name="connsiteX495" fmla="*/ 28612 w 484662"/>
                    <a:gd name="connsiteY495" fmla="*/ 86173 h 426250"/>
                    <a:gd name="connsiteX496" fmla="*/ 28588 w 484662"/>
                    <a:gd name="connsiteY496" fmla="*/ 85121 h 426250"/>
                    <a:gd name="connsiteX497" fmla="*/ 28563 w 484662"/>
                    <a:gd name="connsiteY497" fmla="*/ 84068 h 426250"/>
                    <a:gd name="connsiteX498" fmla="*/ 28612 w 484662"/>
                    <a:gd name="connsiteY498" fmla="*/ 82424 h 426250"/>
                    <a:gd name="connsiteX499" fmla="*/ 28746 w 484662"/>
                    <a:gd name="connsiteY499" fmla="*/ 78591 h 426250"/>
                    <a:gd name="connsiteX500" fmla="*/ 28771 w 484662"/>
                    <a:gd name="connsiteY500" fmla="*/ 77599 h 426250"/>
                    <a:gd name="connsiteX501" fmla="*/ 28819 w 484662"/>
                    <a:gd name="connsiteY501" fmla="*/ 76113 h 426250"/>
                    <a:gd name="connsiteX502" fmla="*/ 28868 w 484662"/>
                    <a:gd name="connsiteY502" fmla="*/ 74624 h 426250"/>
                    <a:gd name="connsiteX503" fmla="*/ 29283 w 484662"/>
                    <a:gd name="connsiteY503" fmla="*/ 71473 h 426250"/>
                    <a:gd name="connsiteX504" fmla="*/ 29746 w 484662"/>
                    <a:gd name="connsiteY504" fmla="*/ 67797 h 426250"/>
                    <a:gd name="connsiteX505" fmla="*/ 30014 w 484662"/>
                    <a:gd name="connsiteY505" fmla="*/ 65698 h 426250"/>
                    <a:gd name="connsiteX506" fmla="*/ 30051 w 484662"/>
                    <a:gd name="connsiteY506" fmla="*/ 64553 h 426250"/>
                    <a:gd name="connsiteX507" fmla="*/ 30136 w 484662"/>
                    <a:gd name="connsiteY507" fmla="*/ 61611 h 426250"/>
                    <a:gd name="connsiteX508" fmla="*/ 30209 w 484662"/>
                    <a:gd name="connsiteY508" fmla="*/ 59560 h 426250"/>
                    <a:gd name="connsiteX509" fmla="*/ 29295 w 484662"/>
                    <a:gd name="connsiteY509" fmla="*/ 57538 h 426250"/>
                    <a:gd name="connsiteX510" fmla="*/ 28539 w 484662"/>
                    <a:gd name="connsiteY510" fmla="*/ 55895 h 426250"/>
                    <a:gd name="connsiteX511" fmla="*/ 25747 w 484662"/>
                    <a:gd name="connsiteY511" fmla="*/ 52716 h 426250"/>
                    <a:gd name="connsiteX512" fmla="*/ 25004 w 484662"/>
                    <a:gd name="connsiteY512" fmla="*/ 51700 h 426250"/>
                    <a:gd name="connsiteX513" fmla="*/ 24662 w 484662"/>
                    <a:gd name="connsiteY513" fmla="*/ 50909 h 426250"/>
                    <a:gd name="connsiteX514" fmla="*/ 23687 w 484662"/>
                    <a:gd name="connsiteY514" fmla="*/ 48649 h 426250"/>
                    <a:gd name="connsiteX515" fmla="*/ 22846 w 484662"/>
                    <a:gd name="connsiteY515" fmla="*/ 46728 h 426250"/>
                    <a:gd name="connsiteX516" fmla="*/ 22590 w 484662"/>
                    <a:gd name="connsiteY516" fmla="*/ 44706 h 426250"/>
                    <a:gd name="connsiteX517" fmla="*/ 22127 w 484662"/>
                    <a:gd name="connsiteY517" fmla="*/ 41174 h 426250"/>
                    <a:gd name="connsiteX518" fmla="*/ 21992 w 484662"/>
                    <a:gd name="connsiteY518" fmla="*/ 40161 h 426250"/>
                    <a:gd name="connsiteX519" fmla="*/ 21907 w 484662"/>
                    <a:gd name="connsiteY519" fmla="*/ 39165 h 426250"/>
                    <a:gd name="connsiteX520" fmla="*/ 21237 w 484662"/>
                    <a:gd name="connsiteY520" fmla="*/ 31658 h 426250"/>
                    <a:gd name="connsiteX521" fmla="*/ 21042 w 484662"/>
                    <a:gd name="connsiteY521" fmla="*/ 29533 h 426250"/>
                    <a:gd name="connsiteX522" fmla="*/ 21103 w 484662"/>
                    <a:gd name="connsiteY522" fmla="*/ 27986 h 426250"/>
                    <a:gd name="connsiteX523" fmla="*/ 21334 w 484662"/>
                    <a:gd name="connsiteY523" fmla="*/ 22321 h 426250"/>
                    <a:gd name="connsiteX524" fmla="*/ 21383 w 484662"/>
                    <a:gd name="connsiteY524" fmla="*/ 21300 h 426250"/>
                    <a:gd name="connsiteX525" fmla="*/ 21627 w 484662"/>
                    <a:gd name="connsiteY525" fmla="*/ 20245 h 426250"/>
                    <a:gd name="connsiteX526" fmla="*/ 21761 w 484662"/>
                    <a:gd name="connsiteY526" fmla="*/ 19725 h 426250"/>
                    <a:gd name="connsiteX527" fmla="*/ 21883 w 484662"/>
                    <a:gd name="connsiteY527" fmla="*/ 19206 h 426250"/>
                    <a:gd name="connsiteX528" fmla="*/ 22248 w 484662"/>
                    <a:gd name="connsiteY528" fmla="*/ 17639 h 426250"/>
                    <a:gd name="connsiteX529" fmla="*/ 22675 w 484662"/>
                    <a:gd name="connsiteY529" fmla="*/ 16931 h 426250"/>
                    <a:gd name="connsiteX530" fmla="*/ 23260 w 484662"/>
                    <a:gd name="connsiteY530" fmla="*/ 15976 h 426250"/>
                    <a:gd name="connsiteX531" fmla="*/ 24089 w 484662"/>
                    <a:gd name="connsiteY531" fmla="*/ 14628 h 426250"/>
                    <a:gd name="connsiteX532" fmla="*/ 24735 w 484662"/>
                    <a:gd name="connsiteY532" fmla="*/ 13928 h 426250"/>
                    <a:gd name="connsiteX533" fmla="*/ 26357 w 484662"/>
                    <a:gd name="connsiteY533" fmla="*/ 12167 h 426250"/>
                    <a:gd name="connsiteX534" fmla="*/ 27015 w 484662"/>
                    <a:gd name="connsiteY534" fmla="*/ 11456 h 426250"/>
                    <a:gd name="connsiteX535" fmla="*/ 28112 w 484662"/>
                    <a:gd name="connsiteY535" fmla="*/ 10488 h 426250"/>
                    <a:gd name="connsiteX536" fmla="*/ 31428 w 484662"/>
                    <a:gd name="connsiteY536" fmla="*/ 7574 h 426250"/>
                    <a:gd name="connsiteX537" fmla="*/ 32586 w 484662"/>
                    <a:gd name="connsiteY537" fmla="*/ 6090 h 426250"/>
                    <a:gd name="connsiteX538" fmla="*/ 33171 w 484662"/>
                    <a:gd name="connsiteY538" fmla="*/ 5347 h 426250"/>
                    <a:gd name="connsiteX539" fmla="*/ 34366 w 484662"/>
                    <a:gd name="connsiteY539" fmla="*/ 3790 h 426250"/>
                    <a:gd name="connsiteX540" fmla="*/ 34951 w 484662"/>
                    <a:gd name="connsiteY540" fmla="*/ 1972 h 426250"/>
                    <a:gd name="connsiteX541" fmla="*/ 35354 w 484662"/>
                    <a:gd name="connsiteY541" fmla="*/ 736 h 426250"/>
                    <a:gd name="connsiteX542" fmla="*/ 40474 w 484662"/>
                    <a:gd name="connsiteY542" fmla="*/ 864 h 426250"/>
                    <a:gd name="connsiteX543" fmla="*/ 45070 w 484662"/>
                    <a:gd name="connsiteY543" fmla="*/ 869 h 426250"/>
                    <a:gd name="connsiteX544" fmla="*/ 56895 w 484662"/>
                    <a:gd name="connsiteY544" fmla="*/ 576 h 426250"/>
                    <a:gd name="connsiteX545" fmla="*/ 75998 w 484662"/>
                    <a:gd name="connsiteY545" fmla="*/ 851 h 426250"/>
                    <a:gd name="connsiteX546" fmla="*/ 97918 w 484662"/>
                    <a:gd name="connsiteY546" fmla="*/ 1467 h 426250"/>
                    <a:gd name="connsiteX547" fmla="*/ 112717 w 484662"/>
                    <a:gd name="connsiteY547" fmla="*/ 1402 h 426250"/>
                    <a:gd name="connsiteX548" fmla="*/ 135039 w 484662"/>
                    <a:gd name="connsiteY548" fmla="*/ 1807 h 426250"/>
                    <a:gd name="connsiteX549" fmla="*/ 157617 w 484662"/>
                    <a:gd name="connsiteY549" fmla="*/ 1888 h 426250"/>
                    <a:gd name="connsiteX550" fmla="*/ 166638 w 484662"/>
                    <a:gd name="connsiteY550" fmla="*/ 1784 h 426250"/>
                    <a:gd name="connsiteX551" fmla="*/ 174501 w 484662"/>
                    <a:gd name="connsiteY551" fmla="*/ 1618 h 426250"/>
                    <a:gd name="connsiteX552" fmla="*/ 197201 w 484662"/>
                    <a:gd name="connsiteY552" fmla="*/ 1928 h 426250"/>
                    <a:gd name="connsiteX553" fmla="*/ 210050 w 484662"/>
                    <a:gd name="connsiteY553" fmla="*/ 2074 h 426250"/>
                    <a:gd name="connsiteX554" fmla="*/ 229494 w 484662"/>
                    <a:gd name="connsiteY554" fmla="*/ 2487 h 426250"/>
                    <a:gd name="connsiteX555" fmla="*/ 243709 w 484662"/>
                    <a:gd name="connsiteY555" fmla="*/ 2438 h 426250"/>
                    <a:gd name="connsiteX556" fmla="*/ 259216 w 484662"/>
                    <a:gd name="connsiteY556" fmla="*/ 2205 h 426250"/>
                    <a:gd name="connsiteX557" fmla="*/ 260813 w 484662"/>
                    <a:gd name="connsiteY557" fmla="*/ 2182 h 426250"/>
                    <a:gd name="connsiteX558" fmla="*/ 267481 w 484662"/>
                    <a:gd name="connsiteY558" fmla="*/ 2272 h 426250"/>
                    <a:gd name="connsiteX559" fmla="*/ 284841 w 484662"/>
                    <a:gd name="connsiteY559" fmla="*/ 2510 h 426250"/>
                    <a:gd name="connsiteX560" fmla="*/ 296800 w 484662"/>
                    <a:gd name="connsiteY560" fmla="*/ 2675 h 426250"/>
                    <a:gd name="connsiteX561" fmla="*/ 310442 w 484662"/>
                    <a:gd name="connsiteY561" fmla="*/ 2410 h 426250"/>
                    <a:gd name="connsiteX562" fmla="*/ 326217 w 484662"/>
                    <a:gd name="connsiteY562" fmla="*/ 1607 h 426250"/>
                    <a:gd name="connsiteX563" fmla="*/ 341042 w 484662"/>
                    <a:gd name="connsiteY563" fmla="*/ 764 h 426250"/>
                    <a:gd name="connsiteX564" fmla="*/ 358401 w 484662"/>
                    <a:gd name="connsiteY564" fmla="*/ 1110 h 426250"/>
                    <a:gd name="connsiteX565" fmla="*/ 372384 w 484662"/>
                    <a:gd name="connsiteY565" fmla="*/ 1516 h 426250"/>
                    <a:gd name="connsiteX566" fmla="*/ 377748 w 484662"/>
                    <a:gd name="connsiteY566" fmla="*/ 1545 h 426250"/>
                    <a:gd name="connsiteX567" fmla="*/ 380650 w 484662"/>
                    <a:gd name="connsiteY567" fmla="*/ 1561 h 426250"/>
                    <a:gd name="connsiteX568" fmla="*/ 382503 w 484662"/>
                    <a:gd name="connsiteY568" fmla="*/ 1572 h 426250"/>
                    <a:gd name="connsiteX569" fmla="*/ 386806 w 484662"/>
                    <a:gd name="connsiteY569" fmla="*/ 1595 h 426250"/>
                    <a:gd name="connsiteX570" fmla="*/ 396986 w 484662"/>
                    <a:gd name="connsiteY570" fmla="*/ 1651 h 426250"/>
                    <a:gd name="connsiteX571" fmla="*/ 407494 w 484662"/>
                    <a:gd name="connsiteY571" fmla="*/ 938 h 426250"/>
                    <a:gd name="connsiteX572" fmla="*/ 419795 w 484662"/>
                    <a:gd name="connsiteY572" fmla="*/ 238 h 426250"/>
                    <a:gd name="connsiteX573" fmla="*/ 435887 w 484662"/>
                    <a:gd name="connsiteY573" fmla="*/ 0 h 426250"/>
                    <a:gd name="connsiteX574" fmla="*/ 443616 w 484662"/>
                    <a:gd name="connsiteY574" fmla="*/ 48 h 426250"/>
                    <a:gd name="connsiteX575" fmla="*/ 452320 w 484662"/>
                    <a:gd name="connsiteY575" fmla="*/ 653 h 426250"/>
                    <a:gd name="connsiteX576" fmla="*/ 460817 w 484662"/>
                    <a:gd name="connsiteY576" fmla="*/ 1256 h 42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Lst>
                  <a:rect l="l" t="t" r="r" b="b"/>
                  <a:pathLst>
                    <a:path w="484662" h="426250">
                      <a:moveTo>
                        <a:pt x="460817" y="1256"/>
                      </a:moveTo>
                      <a:lnTo>
                        <a:pt x="467230" y="1890"/>
                      </a:lnTo>
                      <a:lnTo>
                        <a:pt x="474800" y="2176"/>
                      </a:lnTo>
                      <a:lnTo>
                        <a:pt x="474788" y="2937"/>
                      </a:lnTo>
                      <a:lnTo>
                        <a:pt x="474788" y="3745"/>
                      </a:lnTo>
                      <a:lnTo>
                        <a:pt x="474776" y="4651"/>
                      </a:lnTo>
                      <a:lnTo>
                        <a:pt x="474983" y="6404"/>
                      </a:lnTo>
                      <a:lnTo>
                        <a:pt x="475191" y="8183"/>
                      </a:lnTo>
                      <a:lnTo>
                        <a:pt x="475447" y="9825"/>
                      </a:lnTo>
                      <a:lnTo>
                        <a:pt x="475739" y="11638"/>
                      </a:lnTo>
                      <a:lnTo>
                        <a:pt x="475849" y="12343"/>
                      </a:lnTo>
                      <a:lnTo>
                        <a:pt x="475763" y="14918"/>
                      </a:lnTo>
                      <a:lnTo>
                        <a:pt x="475702" y="17195"/>
                      </a:lnTo>
                      <a:lnTo>
                        <a:pt x="476300" y="20119"/>
                      </a:lnTo>
                      <a:lnTo>
                        <a:pt x="476788" y="22496"/>
                      </a:lnTo>
                      <a:lnTo>
                        <a:pt x="477214" y="25026"/>
                      </a:lnTo>
                      <a:lnTo>
                        <a:pt x="477470" y="26545"/>
                      </a:lnTo>
                      <a:lnTo>
                        <a:pt x="477885" y="29071"/>
                      </a:lnTo>
                      <a:lnTo>
                        <a:pt x="478397" y="32101"/>
                      </a:lnTo>
                      <a:lnTo>
                        <a:pt x="478458" y="32617"/>
                      </a:lnTo>
                      <a:lnTo>
                        <a:pt x="478592" y="33647"/>
                      </a:lnTo>
                      <a:lnTo>
                        <a:pt x="479104" y="37768"/>
                      </a:lnTo>
                      <a:lnTo>
                        <a:pt x="479360" y="39829"/>
                      </a:lnTo>
                      <a:lnTo>
                        <a:pt x="479214" y="42670"/>
                      </a:lnTo>
                      <a:lnTo>
                        <a:pt x="478970" y="47657"/>
                      </a:lnTo>
                      <a:lnTo>
                        <a:pt x="479140" y="50992"/>
                      </a:lnTo>
                      <a:lnTo>
                        <a:pt x="479360" y="55087"/>
                      </a:lnTo>
                      <a:lnTo>
                        <a:pt x="479470" y="57135"/>
                      </a:lnTo>
                      <a:lnTo>
                        <a:pt x="479433" y="59291"/>
                      </a:lnTo>
                      <a:lnTo>
                        <a:pt x="479323" y="65222"/>
                      </a:lnTo>
                      <a:lnTo>
                        <a:pt x="479299" y="66839"/>
                      </a:lnTo>
                      <a:lnTo>
                        <a:pt x="479409" y="69014"/>
                      </a:lnTo>
                      <a:lnTo>
                        <a:pt x="479494" y="70646"/>
                      </a:lnTo>
                      <a:lnTo>
                        <a:pt x="480457" y="89684"/>
                      </a:lnTo>
                      <a:lnTo>
                        <a:pt x="480494" y="90227"/>
                      </a:lnTo>
                      <a:lnTo>
                        <a:pt x="480664" y="92853"/>
                      </a:lnTo>
                      <a:lnTo>
                        <a:pt x="481152" y="100242"/>
                      </a:lnTo>
                      <a:lnTo>
                        <a:pt x="481652" y="112064"/>
                      </a:lnTo>
                      <a:lnTo>
                        <a:pt x="481700" y="113325"/>
                      </a:lnTo>
                      <a:lnTo>
                        <a:pt x="481725" y="113661"/>
                      </a:lnTo>
                      <a:lnTo>
                        <a:pt x="481786" y="115258"/>
                      </a:lnTo>
                      <a:lnTo>
                        <a:pt x="482054" y="117939"/>
                      </a:lnTo>
                      <a:lnTo>
                        <a:pt x="482944" y="127051"/>
                      </a:lnTo>
                      <a:lnTo>
                        <a:pt x="483200" y="129731"/>
                      </a:lnTo>
                      <a:lnTo>
                        <a:pt x="483249" y="130267"/>
                      </a:lnTo>
                      <a:lnTo>
                        <a:pt x="483383" y="131899"/>
                      </a:lnTo>
                      <a:lnTo>
                        <a:pt x="483980" y="139513"/>
                      </a:lnTo>
                      <a:lnTo>
                        <a:pt x="484236" y="141996"/>
                      </a:lnTo>
                      <a:lnTo>
                        <a:pt x="484504" y="144478"/>
                      </a:lnTo>
                      <a:lnTo>
                        <a:pt x="484382" y="145523"/>
                      </a:lnTo>
                      <a:lnTo>
                        <a:pt x="484212" y="147078"/>
                      </a:lnTo>
                      <a:lnTo>
                        <a:pt x="483675" y="151752"/>
                      </a:lnTo>
                      <a:lnTo>
                        <a:pt x="483688" y="153352"/>
                      </a:lnTo>
                      <a:lnTo>
                        <a:pt x="483700" y="153995"/>
                      </a:lnTo>
                      <a:lnTo>
                        <a:pt x="483749" y="158664"/>
                      </a:lnTo>
                      <a:lnTo>
                        <a:pt x="483797" y="163114"/>
                      </a:lnTo>
                      <a:lnTo>
                        <a:pt x="483810" y="164765"/>
                      </a:lnTo>
                      <a:lnTo>
                        <a:pt x="483651" y="166369"/>
                      </a:lnTo>
                      <a:lnTo>
                        <a:pt x="483127" y="171461"/>
                      </a:lnTo>
                      <a:lnTo>
                        <a:pt x="483017" y="172215"/>
                      </a:lnTo>
                      <a:lnTo>
                        <a:pt x="482347" y="176746"/>
                      </a:lnTo>
                      <a:lnTo>
                        <a:pt x="482042" y="178761"/>
                      </a:lnTo>
                      <a:lnTo>
                        <a:pt x="481322" y="180433"/>
                      </a:lnTo>
                      <a:lnTo>
                        <a:pt x="480091" y="183264"/>
                      </a:lnTo>
                      <a:lnTo>
                        <a:pt x="477385" y="189431"/>
                      </a:lnTo>
                      <a:lnTo>
                        <a:pt x="476775" y="188833"/>
                      </a:lnTo>
                      <a:lnTo>
                        <a:pt x="475081" y="187188"/>
                      </a:lnTo>
                      <a:lnTo>
                        <a:pt x="472545" y="186019"/>
                      </a:lnTo>
                      <a:lnTo>
                        <a:pt x="470912" y="185269"/>
                      </a:lnTo>
                      <a:lnTo>
                        <a:pt x="468339" y="183682"/>
                      </a:lnTo>
                      <a:lnTo>
                        <a:pt x="464036" y="181037"/>
                      </a:lnTo>
                      <a:lnTo>
                        <a:pt x="461025" y="179185"/>
                      </a:lnTo>
                      <a:lnTo>
                        <a:pt x="458160" y="177196"/>
                      </a:lnTo>
                      <a:lnTo>
                        <a:pt x="456514" y="176060"/>
                      </a:lnTo>
                      <a:lnTo>
                        <a:pt x="453930" y="174707"/>
                      </a:lnTo>
                      <a:lnTo>
                        <a:pt x="447468" y="171322"/>
                      </a:lnTo>
                      <a:lnTo>
                        <a:pt x="444884" y="169967"/>
                      </a:lnTo>
                      <a:lnTo>
                        <a:pt x="442421" y="168731"/>
                      </a:lnTo>
                      <a:lnTo>
                        <a:pt x="441044" y="168038"/>
                      </a:lnTo>
                      <a:lnTo>
                        <a:pt x="439325" y="167181"/>
                      </a:lnTo>
                      <a:lnTo>
                        <a:pt x="437642" y="169548"/>
                      </a:lnTo>
                      <a:lnTo>
                        <a:pt x="436228" y="172728"/>
                      </a:lnTo>
                      <a:lnTo>
                        <a:pt x="434461" y="176744"/>
                      </a:lnTo>
                      <a:lnTo>
                        <a:pt x="432876" y="180347"/>
                      </a:lnTo>
                      <a:lnTo>
                        <a:pt x="430913" y="184778"/>
                      </a:lnTo>
                      <a:lnTo>
                        <a:pt x="429255" y="188522"/>
                      </a:lnTo>
                      <a:lnTo>
                        <a:pt x="428426" y="190064"/>
                      </a:lnTo>
                      <a:lnTo>
                        <a:pt x="426549" y="193526"/>
                      </a:lnTo>
                      <a:lnTo>
                        <a:pt x="424647" y="197048"/>
                      </a:lnTo>
                      <a:lnTo>
                        <a:pt x="422867" y="200326"/>
                      </a:lnTo>
                      <a:lnTo>
                        <a:pt x="420734" y="204278"/>
                      </a:lnTo>
                      <a:lnTo>
                        <a:pt x="418490" y="208412"/>
                      </a:lnTo>
                      <a:lnTo>
                        <a:pt x="416637" y="211971"/>
                      </a:lnTo>
                      <a:lnTo>
                        <a:pt x="414748" y="215829"/>
                      </a:lnTo>
                      <a:lnTo>
                        <a:pt x="413236" y="218928"/>
                      </a:lnTo>
                      <a:lnTo>
                        <a:pt x="412163" y="221119"/>
                      </a:lnTo>
                      <a:lnTo>
                        <a:pt x="410786" y="223926"/>
                      </a:lnTo>
                      <a:lnTo>
                        <a:pt x="409396" y="226775"/>
                      </a:lnTo>
                      <a:lnTo>
                        <a:pt x="407628" y="230386"/>
                      </a:lnTo>
                      <a:lnTo>
                        <a:pt x="406104" y="233486"/>
                      </a:lnTo>
                      <a:lnTo>
                        <a:pt x="405032" y="237094"/>
                      </a:lnTo>
                      <a:lnTo>
                        <a:pt x="403935" y="240788"/>
                      </a:lnTo>
                      <a:lnTo>
                        <a:pt x="402569" y="245359"/>
                      </a:lnTo>
                      <a:lnTo>
                        <a:pt x="401448" y="249116"/>
                      </a:lnTo>
                      <a:lnTo>
                        <a:pt x="400192" y="253312"/>
                      </a:lnTo>
                      <a:lnTo>
                        <a:pt x="399375" y="256426"/>
                      </a:lnTo>
                      <a:lnTo>
                        <a:pt x="398961" y="258162"/>
                      </a:lnTo>
                      <a:lnTo>
                        <a:pt x="395767" y="258958"/>
                      </a:lnTo>
                      <a:lnTo>
                        <a:pt x="390354" y="260309"/>
                      </a:lnTo>
                      <a:lnTo>
                        <a:pt x="382698" y="262216"/>
                      </a:lnTo>
                      <a:lnTo>
                        <a:pt x="378650" y="263225"/>
                      </a:lnTo>
                      <a:lnTo>
                        <a:pt x="373555" y="264489"/>
                      </a:lnTo>
                      <a:lnTo>
                        <a:pt x="369397" y="265521"/>
                      </a:lnTo>
                      <a:lnTo>
                        <a:pt x="365826" y="266410"/>
                      </a:lnTo>
                      <a:lnTo>
                        <a:pt x="365326" y="266532"/>
                      </a:lnTo>
                      <a:lnTo>
                        <a:pt x="362802" y="273757"/>
                      </a:lnTo>
                      <a:lnTo>
                        <a:pt x="370129" y="282384"/>
                      </a:lnTo>
                      <a:lnTo>
                        <a:pt x="377602" y="295088"/>
                      </a:lnTo>
                      <a:lnTo>
                        <a:pt x="380808" y="303010"/>
                      </a:lnTo>
                      <a:lnTo>
                        <a:pt x="381430" y="303169"/>
                      </a:lnTo>
                      <a:lnTo>
                        <a:pt x="382722" y="303263"/>
                      </a:lnTo>
                      <a:lnTo>
                        <a:pt x="385599" y="303470"/>
                      </a:lnTo>
                      <a:lnTo>
                        <a:pt x="386672" y="303873"/>
                      </a:lnTo>
                      <a:lnTo>
                        <a:pt x="398400" y="302711"/>
                      </a:lnTo>
                      <a:lnTo>
                        <a:pt x="407823" y="296178"/>
                      </a:lnTo>
                      <a:lnTo>
                        <a:pt x="416589" y="293273"/>
                      </a:lnTo>
                      <a:lnTo>
                        <a:pt x="427963" y="293636"/>
                      </a:lnTo>
                      <a:lnTo>
                        <a:pt x="439666" y="294726"/>
                      </a:lnTo>
                      <a:lnTo>
                        <a:pt x="456599" y="297228"/>
                      </a:lnTo>
                      <a:lnTo>
                        <a:pt x="456526" y="297946"/>
                      </a:lnTo>
                      <a:lnTo>
                        <a:pt x="456343" y="299714"/>
                      </a:lnTo>
                      <a:lnTo>
                        <a:pt x="456246" y="300629"/>
                      </a:lnTo>
                      <a:lnTo>
                        <a:pt x="456282" y="301560"/>
                      </a:lnTo>
                      <a:lnTo>
                        <a:pt x="456490" y="306405"/>
                      </a:lnTo>
                      <a:lnTo>
                        <a:pt x="456538" y="307459"/>
                      </a:lnTo>
                      <a:lnTo>
                        <a:pt x="456721" y="308444"/>
                      </a:lnTo>
                      <a:lnTo>
                        <a:pt x="457233" y="311162"/>
                      </a:lnTo>
                      <a:lnTo>
                        <a:pt x="457514" y="312648"/>
                      </a:lnTo>
                      <a:lnTo>
                        <a:pt x="458014" y="314181"/>
                      </a:lnTo>
                      <a:lnTo>
                        <a:pt x="459513" y="318787"/>
                      </a:lnTo>
                      <a:lnTo>
                        <a:pt x="460013" y="320323"/>
                      </a:lnTo>
                      <a:lnTo>
                        <a:pt x="460683" y="322370"/>
                      </a:lnTo>
                      <a:lnTo>
                        <a:pt x="461146" y="324504"/>
                      </a:lnTo>
                      <a:lnTo>
                        <a:pt x="462171" y="329295"/>
                      </a:lnTo>
                      <a:lnTo>
                        <a:pt x="462634" y="331424"/>
                      </a:lnTo>
                      <a:lnTo>
                        <a:pt x="462829" y="333160"/>
                      </a:lnTo>
                      <a:lnTo>
                        <a:pt x="463304" y="337504"/>
                      </a:lnTo>
                      <a:lnTo>
                        <a:pt x="463475" y="339038"/>
                      </a:lnTo>
                      <a:lnTo>
                        <a:pt x="463573" y="341464"/>
                      </a:lnTo>
                      <a:lnTo>
                        <a:pt x="463634" y="342852"/>
                      </a:lnTo>
                      <a:lnTo>
                        <a:pt x="463768" y="346212"/>
                      </a:lnTo>
                      <a:lnTo>
                        <a:pt x="463877" y="348726"/>
                      </a:lnTo>
                      <a:lnTo>
                        <a:pt x="464048" y="352007"/>
                      </a:lnTo>
                      <a:lnTo>
                        <a:pt x="464268" y="356204"/>
                      </a:lnTo>
                      <a:lnTo>
                        <a:pt x="464377" y="358321"/>
                      </a:lnTo>
                      <a:lnTo>
                        <a:pt x="463987" y="360681"/>
                      </a:lnTo>
                      <a:lnTo>
                        <a:pt x="463097" y="366142"/>
                      </a:lnTo>
                      <a:lnTo>
                        <a:pt x="462244" y="371356"/>
                      </a:lnTo>
                      <a:lnTo>
                        <a:pt x="461817" y="373962"/>
                      </a:lnTo>
                      <a:lnTo>
                        <a:pt x="461220" y="377878"/>
                      </a:lnTo>
                      <a:lnTo>
                        <a:pt x="461122" y="378479"/>
                      </a:lnTo>
                      <a:lnTo>
                        <a:pt x="460842" y="380065"/>
                      </a:lnTo>
                      <a:lnTo>
                        <a:pt x="460671" y="380987"/>
                      </a:lnTo>
                      <a:lnTo>
                        <a:pt x="460427" y="382337"/>
                      </a:lnTo>
                      <a:lnTo>
                        <a:pt x="460574" y="385587"/>
                      </a:lnTo>
                      <a:lnTo>
                        <a:pt x="461012" y="386767"/>
                      </a:lnTo>
                      <a:lnTo>
                        <a:pt x="461866" y="389106"/>
                      </a:lnTo>
                      <a:lnTo>
                        <a:pt x="462061" y="389617"/>
                      </a:lnTo>
                      <a:lnTo>
                        <a:pt x="462305" y="390065"/>
                      </a:lnTo>
                      <a:lnTo>
                        <a:pt x="463060" y="391381"/>
                      </a:lnTo>
                      <a:lnTo>
                        <a:pt x="463816" y="392718"/>
                      </a:lnTo>
                      <a:lnTo>
                        <a:pt x="465243" y="393964"/>
                      </a:lnTo>
                      <a:lnTo>
                        <a:pt x="466608" y="395151"/>
                      </a:lnTo>
                      <a:lnTo>
                        <a:pt x="469388" y="397491"/>
                      </a:lnTo>
                      <a:lnTo>
                        <a:pt x="470046" y="398040"/>
                      </a:lnTo>
                      <a:lnTo>
                        <a:pt x="471838" y="399454"/>
                      </a:lnTo>
                      <a:lnTo>
                        <a:pt x="472972" y="400355"/>
                      </a:lnTo>
                      <a:lnTo>
                        <a:pt x="473740" y="400954"/>
                      </a:lnTo>
                      <a:lnTo>
                        <a:pt x="475251" y="402152"/>
                      </a:lnTo>
                      <a:lnTo>
                        <a:pt x="476215" y="403230"/>
                      </a:lnTo>
                      <a:lnTo>
                        <a:pt x="479616" y="407044"/>
                      </a:lnTo>
                      <a:lnTo>
                        <a:pt x="480786" y="408361"/>
                      </a:lnTo>
                      <a:lnTo>
                        <a:pt x="481371" y="409842"/>
                      </a:lnTo>
                      <a:lnTo>
                        <a:pt x="482542" y="412800"/>
                      </a:lnTo>
                      <a:lnTo>
                        <a:pt x="483090" y="414188"/>
                      </a:lnTo>
                      <a:lnTo>
                        <a:pt x="483419" y="415016"/>
                      </a:lnTo>
                      <a:lnTo>
                        <a:pt x="483810" y="416516"/>
                      </a:lnTo>
                      <a:lnTo>
                        <a:pt x="484663" y="419557"/>
                      </a:lnTo>
                      <a:lnTo>
                        <a:pt x="482932" y="418698"/>
                      </a:lnTo>
                      <a:lnTo>
                        <a:pt x="480603" y="417509"/>
                      </a:lnTo>
                      <a:lnTo>
                        <a:pt x="478250" y="415350"/>
                      </a:lnTo>
                      <a:lnTo>
                        <a:pt x="475946" y="413338"/>
                      </a:lnTo>
                      <a:lnTo>
                        <a:pt x="474910" y="412432"/>
                      </a:lnTo>
                      <a:lnTo>
                        <a:pt x="471606" y="411371"/>
                      </a:lnTo>
                      <a:lnTo>
                        <a:pt x="469961" y="411919"/>
                      </a:lnTo>
                      <a:lnTo>
                        <a:pt x="467571" y="412715"/>
                      </a:lnTo>
                      <a:lnTo>
                        <a:pt x="462219" y="414205"/>
                      </a:lnTo>
                      <a:lnTo>
                        <a:pt x="460391" y="414426"/>
                      </a:lnTo>
                      <a:lnTo>
                        <a:pt x="458745" y="414623"/>
                      </a:lnTo>
                      <a:lnTo>
                        <a:pt x="456929" y="415234"/>
                      </a:lnTo>
                      <a:lnTo>
                        <a:pt x="453759" y="416300"/>
                      </a:lnTo>
                      <a:lnTo>
                        <a:pt x="453076" y="416530"/>
                      </a:lnTo>
                      <a:lnTo>
                        <a:pt x="452186" y="416829"/>
                      </a:lnTo>
                      <a:lnTo>
                        <a:pt x="451491" y="417135"/>
                      </a:lnTo>
                      <a:lnTo>
                        <a:pt x="450796" y="417441"/>
                      </a:lnTo>
                      <a:lnTo>
                        <a:pt x="449431" y="418038"/>
                      </a:lnTo>
                      <a:lnTo>
                        <a:pt x="448066" y="418637"/>
                      </a:lnTo>
                      <a:lnTo>
                        <a:pt x="446115" y="419968"/>
                      </a:lnTo>
                      <a:lnTo>
                        <a:pt x="443006" y="422100"/>
                      </a:lnTo>
                      <a:lnTo>
                        <a:pt x="442092" y="422613"/>
                      </a:lnTo>
                      <a:lnTo>
                        <a:pt x="439666" y="423975"/>
                      </a:lnTo>
                      <a:lnTo>
                        <a:pt x="439203" y="424232"/>
                      </a:lnTo>
                      <a:lnTo>
                        <a:pt x="438545" y="424604"/>
                      </a:lnTo>
                      <a:lnTo>
                        <a:pt x="438069" y="424775"/>
                      </a:lnTo>
                      <a:lnTo>
                        <a:pt x="435485" y="425707"/>
                      </a:lnTo>
                      <a:lnTo>
                        <a:pt x="433973" y="426250"/>
                      </a:lnTo>
                      <a:lnTo>
                        <a:pt x="432144" y="425648"/>
                      </a:lnTo>
                      <a:lnTo>
                        <a:pt x="431242" y="425350"/>
                      </a:lnTo>
                      <a:lnTo>
                        <a:pt x="430303" y="425041"/>
                      </a:lnTo>
                      <a:lnTo>
                        <a:pt x="429206" y="424265"/>
                      </a:lnTo>
                      <a:lnTo>
                        <a:pt x="427475" y="423039"/>
                      </a:lnTo>
                      <a:lnTo>
                        <a:pt x="422294" y="419501"/>
                      </a:lnTo>
                      <a:lnTo>
                        <a:pt x="420429" y="418470"/>
                      </a:lnTo>
                      <a:lnTo>
                        <a:pt x="418734" y="417531"/>
                      </a:lnTo>
                      <a:lnTo>
                        <a:pt x="416540" y="416315"/>
                      </a:lnTo>
                      <a:lnTo>
                        <a:pt x="413224" y="414822"/>
                      </a:lnTo>
                      <a:lnTo>
                        <a:pt x="410420" y="413553"/>
                      </a:lnTo>
                      <a:lnTo>
                        <a:pt x="405641" y="411010"/>
                      </a:lnTo>
                      <a:lnTo>
                        <a:pt x="403910" y="410085"/>
                      </a:lnTo>
                      <a:lnTo>
                        <a:pt x="402045" y="409820"/>
                      </a:lnTo>
                      <a:lnTo>
                        <a:pt x="401118" y="409689"/>
                      </a:lnTo>
                      <a:lnTo>
                        <a:pt x="400192" y="409557"/>
                      </a:lnTo>
                      <a:lnTo>
                        <a:pt x="399729" y="409490"/>
                      </a:lnTo>
                      <a:lnTo>
                        <a:pt x="398912" y="409437"/>
                      </a:lnTo>
                      <a:lnTo>
                        <a:pt x="397644" y="409358"/>
                      </a:lnTo>
                      <a:lnTo>
                        <a:pt x="395718" y="409235"/>
                      </a:lnTo>
                      <a:lnTo>
                        <a:pt x="393450" y="408801"/>
                      </a:lnTo>
                      <a:lnTo>
                        <a:pt x="391634" y="408454"/>
                      </a:lnTo>
                      <a:lnTo>
                        <a:pt x="390781" y="408293"/>
                      </a:lnTo>
                      <a:lnTo>
                        <a:pt x="389232" y="407991"/>
                      </a:lnTo>
                      <a:lnTo>
                        <a:pt x="387830" y="407501"/>
                      </a:lnTo>
                      <a:lnTo>
                        <a:pt x="386916" y="407180"/>
                      </a:lnTo>
                      <a:lnTo>
                        <a:pt x="377736" y="403964"/>
                      </a:lnTo>
                      <a:lnTo>
                        <a:pt x="372506" y="401324"/>
                      </a:lnTo>
                      <a:lnTo>
                        <a:pt x="371190" y="400663"/>
                      </a:lnTo>
                      <a:lnTo>
                        <a:pt x="368825" y="400041"/>
                      </a:lnTo>
                      <a:lnTo>
                        <a:pt x="364546" y="398920"/>
                      </a:lnTo>
                      <a:lnTo>
                        <a:pt x="362668" y="398172"/>
                      </a:lnTo>
                      <a:lnTo>
                        <a:pt x="361693" y="397786"/>
                      </a:lnTo>
                      <a:lnTo>
                        <a:pt x="360864" y="397455"/>
                      </a:lnTo>
                      <a:lnTo>
                        <a:pt x="359023" y="397254"/>
                      </a:lnTo>
                      <a:lnTo>
                        <a:pt x="354403" y="396750"/>
                      </a:lnTo>
                      <a:lnTo>
                        <a:pt x="353025" y="396599"/>
                      </a:lnTo>
                      <a:lnTo>
                        <a:pt x="348380" y="396130"/>
                      </a:lnTo>
                      <a:lnTo>
                        <a:pt x="346052" y="395896"/>
                      </a:lnTo>
                      <a:lnTo>
                        <a:pt x="344650" y="395605"/>
                      </a:lnTo>
                      <a:lnTo>
                        <a:pt x="335775" y="393774"/>
                      </a:lnTo>
                      <a:lnTo>
                        <a:pt x="330862" y="392237"/>
                      </a:lnTo>
                      <a:lnTo>
                        <a:pt x="329972" y="391958"/>
                      </a:lnTo>
                      <a:lnTo>
                        <a:pt x="329180" y="391632"/>
                      </a:lnTo>
                      <a:lnTo>
                        <a:pt x="325754" y="390228"/>
                      </a:lnTo>
                      <a:lnTo>
                        <a:pt x="324011" y="389514"/>
                      </a:lnTo>
                      <a:lnTo>
                        <a:pt x="322475" y="388345"/>
                      </a:lnTo>
                      <a:lnTo>
                        <a:pt x="319402" y="386007"/>
                      </a:lnTo>
                      <a:lnTo>
                        <a:pt x="318159" y="385188"/>
                      </a:lnTo>
                      <a:lnTo>
                        <a:pt x="316903" y="384369"/>
                      </a:lnTo>
                      <a:lnTo>
                        <a:pt x="315660" y="383549"/>
                      </a:lnTo>
                      <a:lnTo>
                        <a:pt x="314416" y="382730"/>
                      </a:lnTo>
                      <a:lnTo>
                        <a:pt x="313575" y="382183"/>
                      </a:lnTo>
                      <a:lnTo>
                        <a:pt x="312295" y="381479"/>
                      </a:lnTo>
                      <a:lnTo>
                        <a:pt x="307614" y="378898"/>
                      </a:lnTo>
                      <a:lnTo>
                        <a:pt x="306760" y="378429"/>
                      </a:lnTo>
                      <a:lnTo>
                        <a:pt x="305480" y="377725"/>
                      </a:lnTo>
                      <a:lnTo>
                        <a:pt x="303786" y="376995"/>
                      </a:lnTo>
                      <a:lnTo>
                        <a:pt x="300080" y="375397"/>
                      </a:lnTo>
                      <a:lnTo>
                        <a:pt x="298276" y="374621"/>
                      </a:lnTo>
                      <a:lnTo>
                        <a:pt x="296715" y="374138"/>
                      </a:lnTo>
                      <a:lnTo>
                        <a:pt x="295898" y="373887"/>
                      </a:lnTo>
                      <a:lnTo>
                        <a:pt x="295118" y="373645"/>
                      </a:lnTo>
                      <a:lnTo>
                        <a:pt x="293107" y="373026"/>
                      </a:lnTo>
                      <a:lnTo>
                        <a:pt x="291290" y="372466"/>
                      </a:lnTo>
                      <a:lnTo>
                        <a:pt x="289425" y="372109"/>
                      </a:lnTo>
                      <a:lnTo>
                        <a:pt x="288462" y="371922"/>
                      </a:lnTo>
                      <a:lnTo>
                        <a:pt x="283622" y="370995"/>
                      </a:lnTo>
                      <a:lnTo>
                        <a:pt x="282171" y="370715"/>
                      </a:lnTo>
                      <a:lnTo>
                        <a:pt x="281477" y="370594"/>
                      </a:lnTo>
                      <a:lnTo>
                        <a:pt x="279477" y="370322"/>
                      </a:lnTo>
                      <a:lnTo>
                        <a:pt x="278100" y="370137"/>
                      </a:lnTo>
                      <a:lnTo>
                        <a:pt x="276283" y="369889"/>
                      </a:lnTo>
                      <a:lnTo>
                        <a:pt x="274881" y="369921"/>
                      </a:lnTo>
                      <a:lnTo>
                        <a:pt x="270614" y="370020"/>
                      </a:lnTo>
                      <a:lnTo>
                        <a:pt x="268810" y="370061"/>
                      </a:lnTo>
                      <a:lnTo>
                        <a:pt x="267042" y="370414"/>
                      </a:lnTo>
                      <a:lnTo>
                        <a:pt x="263958" y="371032"/>
                      </a:lnTo>
                      <a:lnTo>
                        <a:pt x="262032" y="371175"/>
                      </a:lnTo>
                      <a:lnTo>
                        <a:pt x="259606" y="371355"/>
                      </a:lnTo>
                      <a:lnTo>
                        <a:pt x="257192" y="371533"/>
                      </a:lnTo>
                      <a:lnTo>
                        <a:pt x="255083" y="371314"/>
                      </a:lnTo>
                      <a:lnTo>
                        <a:pt x="253693" y="371169"/>
                      </a:lnTo>
                      <a:lnTo>
                        <a:pt x="252547" y="371051"/>
                      </a:lnTo>
                      <a:lnTo>
                        <a:pt x="251694" y="370954"/>
                      </a:lnTo>
                      <a:lnTo>
                        <a:pt x="250414" y="370740"/>
                      </a:lnTo>
                      <a:lnTo>
                        <a:pt x="245501" y="369912"/>
                      </a:lnTo>
                      <a:lnTo>
                        <a:pt x="244965" y="369821"/>
                      </a:lnTo>
                      <a:lnTo>
                        <a:pt x="240868" y="369109"/>
                      </a:lnTo>
                      <a:lnTo>
                        <a:pt x="239393" y="368853"/>
                      </a:lnTo>
                      <a:lnTo>
                        <a:pt x="237565" y="368116"/>
                      </a:lnTo>
                      <a:lnTo>
                        <a:pt x="232554" y="366090"/>
                      </a:lnTo>
                      <a:lnTo>
                        <a:pt x="232091" y="365907"/>
                      </a:lnTo>
                      <a:lnTo>
                        <a:pt x="226093" y="363531"/>
                      </a:lnTo>
                      <a:lnTo>
                        <a:pt x="225179" y="363166"/>
                      </a:lnTo>
                      <a:lnTo>
                        <a:pt x="224118" y="362694"/>
                      </a:lnTo>
                      <a:lnTo>
                        <a:pt x="222765" y="362084"/>
                      </a:lnTo>
                      <a:lnTo>
                        <a:pt x="221058" y="361320"/>
                      </a:lnTo>
                      <a:lnTo>
                        <a:pt x="218071" y="359391"/>
                      </a:lnTo>
                      <a:lnTo>
                        <a:pt x="217084" y="358758"/>
                      </a:lnTo>
                      <a:lnTo>
                        <a:pt x="215475" y="357720"/>
                      </a:lnTo>
                      <a:lnTo>
                        <a:pt x="214061" y="356556"/>
                      </a:lnTo>
                      <a:lnTo>
                        <a:pt x="212927" y="355621"/>
                      </a:lnTo>
                      <a:lnTo>
                        <a:pt x="211403" y="354376"/>
                      </a:lnTo>
                      <a:lnTo>
                        <a:pt x="209769" y="353563"/>
                      </a:lnTo>
                      <a:lnTo>
                        <a:pt x="208550" y="352953"/>
                      </a:lnTo>
                      <a:lnTo>
                        <a:pt x="207173" y="352263"/>
                      </a:lnTo>
                      <a:lnTo>
                        <a:pt x="206405" y="351883"/>
                      </a:lnTo>
                      <a:lnTo>
                        <a:pt x="205539" y="351507"/>
                      </a:lnTo>
                      <a:lnTo>
                        <a:pt x="204088" y="350878"/>
                      </a:lnTo>
                      <a:lnTo>
                        <a:pt x="201224" y="349643"/>
                      </a:lnTo>
                      <a:lnTo>
                        <a:pt x="199602" y="348944"/>
                      </a:lnTo>
                      <a:lnTo>
                        <a:pt x="198249" y="348362"/>
                      </a:lnTo>
                      <a:lnTo>
                        <a:pt x="197347" y="348019"/>
                      </a:lnTo>
                      <a:lnTo>
                        <a:pt x="195530" y="347330"/>
                      </a:lnTo>
                      <a:lnTo>
                        <a:pt x="194068" y="346776"/>
                      </a:lnTo>
                      <a:lnTo>
                        <a:pt x="192349" y="346124"/>
                      </a:lnTo>
                      <a:lnTo>
                        <a:pt x="190983" y="345607"/>
                      </a:lnTo>
                      <a:lnTo>
                        <a:pt x="189618" y="345090"/>
                      </a:lnTo>
                      <a:lnTo>
                        <a:pt x="188228" y="344676"/>
                      </a:lnTo>
                      <a:lnTo>
                        <a:pt x="186838" y="344262"/>
                      </a:lnTo>
                      <a:lnTo>
                        <a:pt x="185449" y="343847"/>
                      </a:lnTo>
                      <a:lnTo>
                        <a:pt x="184108" y="343448"/>
                      </a:lnTo>
                      <a:lnTo>
                        <a:pt x="182974" y="343145"/>
                      </a:lnTo>
                      <a:lnTo>
                        <a:pt x="180621" y="342529"/>
                      </a:lnTo>
                      <a:lnTo>
                        <a:pt x="170234" y="339818"/>
                      </a:lnTo>
                      <a:lnTo>
                        <a:pt x="166662" y="338991"/>
                      </a:lnTo>
                      <a:lnTo>
                        <a:pt x="166077" y="338856"/>
                      </a:lnTo>
                      <a:lnTo>
                        <a:pt x="165480" y="338719"/>
                      </a:lnTo>
                      <a:lnTo>
                        <a:pt x="164882" y="338681"/>
                      </a:lnTo>
                      <a:lnTo>
                        <a:pt x="164285" y="338645"/>
                      </a:lnTo>
                      <a:lnTo>
                        <a:pt x="160262" y="338396"/>
                      </a:lnTo>
                      <a:lnTo>
                        <a:pt x="157470" y="338224"/>
                      </a:lnTo>
                      <a:lnTo>
                        <a:pt x="151753" y="337810"/>
                      </a:lnTo>
                      <a:lnTo>
                        <a:pt x="150326" y="337708"/>
                      </a:lnTo>
                      <a:lnTo>
                        <a:pt x="148876" y="337787"/>
                      </a:lnTo>
                      <a:lnTo>
                        <a:pt x="146230" y="337933"/>
                      </a:lnTo>
                      <a:lnTo>
                        <a:pt x="144767" y="338014"/>
                      </a:lnTo>
                      <a:lnTo>
                        <a:pt x="142829" y="338336"/>
                      </a:lnTo>
                      <a:lnTo>
                        <a:pt x="141378" y="338578"/>
                      </a:lnTo>
                      <a:lnTo>
                        <a:pt x="139915" y="338819"/>
                      </a:lnTo>
                      <a:lnTo>
                        <a:pt x="135210" y="339670"/>
                      </a:lnTo>
                      <a:lnTo>
                        <a:pt x="133332" y="340010"/>
                      </a:lnTo>
                      <a:lnTo>
                        <a:pt x="131431" y="340171"/>
                      </a:lnTo>
                      <a:lnTo>
                        <a:pt x="129053" y="340372"/>
                      </a:lnTo>
                      <a:lnTo>
                        <a:pt x="127615" y="340494"/>
                      </a:lnTo>
                      <a:lnTo>
                        <a:pt x="123055" y="341002"/>
                      </a:lnTo>
                      <a:lnTo>
                        <a:pt x="120678" y="341316"/>
                      </a:lnTo>
                      <a:lnTo>
                        <a:pt x="118764" y="341569"/>
                      </a:lnTo>
                      <a:lnTo>
                        <a:pt x="116094" y="341238"/>
                      </a:lnTo>
                      <a:lnTo>
                        <a:pt x="115277" y="341138"/>
                      </a:lnTo>
                      <a:lnTo>
                        <a:pt x="112535" y="340488"/>
                      </a:lnTo>
                      <a:lnTo>
                        <a:pt x="110023" y="339891"/>
                      </a:lnTo>
                      <a:lnTo>
                        <a:pt x="108646" y="339783"/>
                      </a:lnTo>
                      <a:lnTo>
                        <a:pt x="107268" y="339677"/>
                      </a:lnTo>
                      <a:lnTo>
                        <a:pt x="104976" y="339499"/>
                      </a:lnTo>
                      <a:lnTo>
                        <a:pt x="103160" y="339593"/>
                      </a:lnTo>
                      <a:lnTo>
                        <a:pt x="100441" y="339733"/>
                      </a:lnTo>
                      <a:lnTo>
                        <a:pt x="98600" y="339816"/>
                      </a:lnTo>
                      <a:lnTo>
                        <a:pt x="97016" y="339733"/>
                      </a:lnTo>
                      <a:lnTo>
                        <a:pt x="95553" y="339657"/>
                      </a:lnTo>
                      <a:lnTo>
                        <a:pt x="86812" y="339188"/>
                      </a:lnTo>
                      <a:lnTo>
                        <a:pt x="82996" y="338030"/>
                      </a:lnTo>
                      <a:lnTo>
                        <a:pt x="81655" y="337622"/>
                      </a:lnTo>
                      <a:lnTo>
                        <a:pt x="80326" y="337425"/>
                      </a:lnTo>
                      <a:lnTo>
                        <a:pt x="79009" y="337227"/>
                      </a:lnTo>
                      <a:lnTo>
                        <a:pt x="71488" y="336107"/>
                      </a:lnTo>
                      <a:lnTo>
                        <a:pt x="68842" y="335711"/>
                      </a:lnTo>
                      <a:lnTo>
                        <a:pt x="67257" y="335370"/>
                      </a:lnTo>
                      <a:lnTo>
                        <a:pt x="64648" y="334812"/>
                      </a:lnTo>
                      <a:lnTo>
                        <a:pt x="63551" y="332581"/>
                      </a:lnTo>
                      <a:lnTo>
                        <a:pt x="62771" y="330975"/>
                      </a:lnTo>
                      <a:lnTo>
                        <a:pt x="61954" y="329323"/>
                      </a:lnTo>
                      <a:lnTo>
                        <a:pt x="60967" y="327694"/>
                      </a:lnTo>
                      <a:lnTo>
                        <a:pt x="60211" y="326471"/>
                      </a:lnTo>
                      <a:lnTo>
                        <a:pt x="59711" y="325657"/>
                      </a:lnTo>
                      <a:lnTo>
                        <a:pt x="57066" y="321323"/>
                      </a:lnTo>
                      <a:lnTo>
                        <a:pt x="56273" y="320026"/>
                      </a:lnTo>
                      <a:lnTo>
                        <a:pt x="55761" y="319214"/>
                      </a:lnTo>
                      <a:lnTo>
                        <a:pt x="53994" y="316386"/>
                      </a:lnTo>
                      <a:lnTo>
                        <a:pt x="53140" y="315043"/>
                      </a:lnTo>
                      <a:lnTo>
                        <a:pt x="52019" y="313253"/>
                      </a:lnTo>
                      <a:lnTo>
                        <a:pt x="48898" y="307714"/>
                      </a:lnTo>
                      <a:lnTo>
                        <a:pt x="47606" y="305407"/>
                      </a:lnTo>
                      <a:lnTo>
                        <a:pt x="45936" y="303598"/>
                      </a:lnTo>
                      <a:lnTo>
                        <a:pt x="42924" y="300343"/>
                      </a:lnTo>
                      <a:lnTo>
                        <a:pt x="41681" y="298744"/>
                      </a:lnTo>
                      <a:lnTo>
                        <a:pt x="40754" y="297546"/>
                      </a:lnTo>
                      <a:lnTo>
                        <a:pt x="37012" y="292751"/>
                      </a:lnTo>
                      <a:lnTo>
                        <a:pt x="36244" y="291482"/>
                      </a:lnTo>
                      <a:lnTo>
                        <a:pt x="33903" y="287686"/>
                      </a:lnTo>
                      <a:lnTo>
                        <a:pt x="32611" y="285578"/>
                      </a:lnTo>
                      <a:lnTo>
                        <a:pt x="31684" y="283749"/>
                      </a:lnTo>
                      <a:lnTo>
                        <a:pt x="30307" y="281007"/>
                      </a:lnTo>
                      <a:lnTo>
                        <a:pt x="29149" y="278706"/>
                      </a:lnTo>
                      <a:lnTo>
                        <a:pt x="28454" y="277323"/>
                      </a:lnTo>
                      <a:lnTo>
                        <a:pt x="27673" y="275971"/>
                      </a:lnTo>
                      <a:lnTo>
                        <a:pt x="26893" y="274618"/>
                      </a:lnTo>
                      <a:lnTo>
                        <a:pt x="22480" y="266949"/>
                      </a:lnTo>
                      <a:lnTo>
                        <a:pt x="21188" y="264693"/>
                      </a:lnTo>
                      <a:lnTo>
                        <a:pt x="20505" y="263331"/>
                      </a:lnTo>
                      <a:lnTo>
                        <a:pt x="19823" y="261968"/>
                      </a:lnTo>
                      <a:lnTo>
                        <a:pt x="18676" y="259697"/>
                      </a:lnTo>
                      <a:lnTo>
                        <a:pt x="17774" y="257880"/>
                      </a:lnTo>
                      <a:lnTo>
                        <a:pt x="17311" y="256970"/>
                      </a:lnTo>
                      <a:lnTo>
                        <a:pt x="16921" y="256067"/>
                      </a:lnTo>
                      <a:lnTo>
                        <a:pt x="15141" y="252000"/>
                      </a:lnTo>
                      <a:lnTo>
                        <a:pt x="13946" y="249269"/>
                      </a:lnTo>
                      <a:lnTo>
                        <a:pt x="12959" y="246994"/>
                      </a:lnTo>
                      <a:lnTo>
                        <a:pt x="12459" y="245178"/>
                      </a:lnTo>
                      <a:lnTo>
                        <a:pt x="10752" y="238884"/>
                      </a:lnTo>
                      <a:lnTo>
                        <a:pt x="8716" y="231392"/>
                      </a:lnTo>
                      <a:lnTo>
                        <a:pt x="8448" y="230389"/>
                      </a:lnTo>
                      <a:lnTo>
                        <a:pt x="7583" y="227146"/>
                      </a:lnTo>
                      <a:lnTo>
                        <a:pt x="4828" y="216843"/>
                      </a:lnTo>
                      <a:lnTo>
                        <a:pt x="4681" y="216327"/>
                      </a:lnTo>
                      <a:lnTo>
                        <a:pt x="4157" y="214305"/>
                      </a:lnTo>
                      <a:lnTo>
                        <a:pt x="3901" y="213295"/>
                      </a:lnTo>
                      <a:lnTo>
                        <a:pt x="3523" y="211839"/>
                      </a:lnTo>
                      <a:lnTo>
                        <a:pt x="3023" y="209898"/>
                      </a:lnTo>
                      <a:lnTo>
                        <a:pt x="2694" y="208368"/>
                      </a:lnTo>
                      <a:lnTo>
                        <a:pt x="2255" y="206331"/>
                      </a:lnTo>
                      <a:lnTo>
                        <a:pt x="1048" y="200725"/>
                      </a:lnTo>
                      <a:lnTo>
                        <a:pt x="500" y="198167"/>
                      </a:lnTo>
                      <a:lnTo>
                        <a:pt x="378" y="197632"/>
                      </a:lnTo>
                      <a:lnTo>
                        <a:pt x="73" y="196221"/>
                      </a:lnTo>
                      <a:lnTo>
                        <a:pt x="61" y="194792"/>
                      </a:lnTo>
                      <a:lnTo>
                        <a:pt x="24" y="192057"/>
                      </a:lnTo>
                      <a:lnTo>
                        <a:pt x="12" y="190988"/>
                      </a:lnTo>
                      <a:lnTo>
                        <a:pt x="0" y="189943"/>
                      </a:lnTo>
                      <a:lnTo>
                        <a:pt x="171" y="188816"/>
                      </a:lnTo>
                      <a:lnTo>
                        <a:pt x="524" y="186408"/>
                      </a:lnTo>
                      <a:lnTo>
                        <a:pt x="756" y="184880"/>
                      </a:lnTo>
                      <a:lnTo>
                        <a:pt x="1244" y="183588"/>
                      </a:lnTo>
                      <a:lnTo>
                        <a:pt x="3243" y="178359"/>
                      </a:lnTo>
                      <a:lnTo>
                        <a:pt x="3828" y="176851"/>
                      </a:lnTo>
                      <a:lnTo>
                        <a:pt x="4974" y="175457"/>
                      </a:lnTo>
                      <a:lnTo>
                        <a:pt x="6144" y="174048"/>
                      </a:lnTo>
                      <a:lnTo>
                        <a:pt x="7778" y="172078"/>
                      </a:lnTo>
                      <a:lnTo>
                        <a:pt x="8997" y="170814"/>
                      </a:lnTo>
                      <a:lnTo>
                        <a:pt x="13934" y="165776"/>
                      </a:lnTo>
                      <a:lnTo>
                        <a:pt x="15385" y="164300"/>
                      </a:lnTo>
                      <a:lnTo>
                        <a:pt x="16580" y="163355"/>
                      </a:lnTo>
                      <a:lnTo>
                        <a:pt x="17787" y="162409"/>
                      </a:lnTo>
                      <a:lnTo>
                        <a:pt x="20334" y="160405"/>
                      </a:lnTo>
                      <a:lnTo>
                        <a:pt x="23004" y="158312"/>
                      </a:lnTo>
                      <a:lnTo>
                        <a:pt x="23065" y="158260"/>
                      </a:lnTo>
                      <a:lnTo>
                        <a:pt x="24516" y="157117"/>
                      </a:lnTo>
                      <a:lnTo>
                        <a:pt x="25443" y="156390"/>
                      </a:lnTo>
                      <a:lnTo>
                        <a:pt x="25747" y="156156"/>
                      </a:lnTo>
                      <a:lnTo>
                        <a:pt x="27539" y="155020"/>
                      </a:lnTo>
                      <a:lnTo>
                        <a:pt x="29685" y="153673"/>
                      </a:lnTo>
                      <a:lnTo>
                        <a:pt x="30526" y="153146"/>
                      </a:lnTo>
                      <a:lnTo>
                        <a:pt x="31282" y="152710"/>
                      </a:lnTo>
                      <a:lnTo>
                        <a:pt x="33781" y="151264"/>
                      </a:lnTo>
                      <a:lnTo>
                        <a:pt x="35890" y="148805"/>
                      </a:lnTo>
                      <a:lnTo>
                        <a:pt x="36500" y="148090"/>
                      </a:lnTo>
                      <a:lnTo>
                        <a:pt x="36609" y="147714"/>
                      </a:lnTo>
                      <a:lnTo>
                        <a:pt x="36841" y="146906"/>
                      </a:lnTo>
                      <a:lnTo>
                        <a:pt x="37816" y="143546"/>
                      </a:lnTo>
                      <a:lnTo>
                        <a:pt x="38097" y="142466"/>
                      </a:lnTo>
                      <a:lnTo>
                        <a:pt x="38206" y="141652"/>
                      </a:lnTo>
                      <a:lnTo>
                        <a:pt x="38804" y="136629"/>
                      </a:lnTo>
                      <a:lnTo>
                        <a:pt x="38280" y="134204"/>
                      </a:lnTo>
                      <a:lnTo>
                        <a:pt x="37682" y="131689"/>
                      </a:lnTo>
                      <a:lnTo>
                        <a:pt x="36439" y="128789"/>
                      </a:lnTo>
                      <a:lnTo>
                        <a:pt x="34354" y="123952"/>
                      </a:lnTo>
                      <a:lnTo>
                        <a:pt x="34110" y="123394"/>
                      </a:lnTo>
                      <a:lnTo>
                        <a:pt x="32111" y="118645"/>
                      </a:lnTo>
                      <a:lnTo>
                        <a:pt x="31306" y="116746"/>
                      </a:lnTo>
                      <a:lnTo>
                        <a:pt x="30941" y="114575"/>
                      </a:lnTo>
                      <a:lnTo>
                        <a:pt x="30599" y="112555"/>
                      </a:lnTo>
                      <a:lnTo>
                        <a:pt x="30185" y="110032"/>
                      </a:lnTo>
                      <a:lnTo>
                        <a:pt x="29490" y="106188"/>
                      </a:lnTo>
                      <a:lnTo>
                        <a:pt x="29075" y="103857"/>
                      </a:lnTo>
                      <a:lnTo>
                        <a:pt x="29014" y="101454"/>
                      </a:lnTo>
                      <a:lnTo>
                        <a:pt x="28990" y="100493"/>
                      </a:lnTo>
                      <a:lnTo>
                        <a:pt x="28905" y="97390"/>
                      </a:lnTo>
                      <a:lnTo>
                        <a:pt x="28710" y="89857"/>
                      </a:lnTo>
                      <a:lnTo>
                        <a:pt x="28612" y="86173"/>
                      </a:lnTo>
                      <a:lnTo>
                        <a:pt x="28588" y="85121"/>
                      </a:lnTo>
                      <a:lnTo>
                        <a:pt x="28563" y="84068"/>
                      </a:lnTo>
                      <a:lnTo>
                        <a:pt x="28612" y="82424"/>
                      </a:lnTo>
                      <a:lnTo>
                        <a:pt x="28746" y="78591"/>
                      </a:lnTo>
                      <a:lnTo>
                        <a:pt x="28771" y="77599"/>
                      </a:lnTo>
                      <a:lnTo>
                        <a:pt x="28819" y="76113"/>
                      </a:lnTo>
                      <a:lnTo>
                        <a:pt x="28868" y="74624"/>
                      </a:lnTo>
                      <a:lnTo>
                        <a:pt x="29283" y="71473"/>
                      </a:lnTo>
                      <a:lnTo>
                        <a:pt x="29746" y="67797"/>
                      </a:lnTo>
                      <a:lnTo>
                        <a:pt x="30014" y="65698"/>
                      </a:lnTo>
                      <a:lnTo>
                        <a:pt x="30051" y="64553"/>
                      </a:lnTo>
                      <a:lnTo>
                        <a:pt x="30136" y="61611"/>
                      </a:lnTo>
                      <a:lnTo>
                        <a:pt x="30209" y="59560"/>
                      </a:lnTo>
                      <a:lnTo>
                        <a:pt x="29295" y="57538"/>
                      </a:lnTo>
                      <a:lnTo>
                        <a:pt x="28539" y="55895"/>
                      </a:lnTo>
                      <a:lnTo>
                        <a:pt x="25747" y="52716"/>
                      </a:lnTo>
                      <a:lnTo>
                        <a:pt x="25004" y="51700"/>
                      </a:lnTo>
                      <a:lnTo>
                        <a:pt x="24662" y="50909"/>
                      </a:lnTo>
                      <a:lnTo>
                        <a:pt x="23687" y="48649"/>
                      </a:lnTo>
                      <a:lnTo>
                        <a:pt x="22846" y="46728"/>
                      </a:lnTo>
                      <a:lnTo>
                        <a:pt x="22590" y="44706"/>
                      </a:lnTo>
                      <a:lnTo>
                        <a:pt x="22127" y="41174"/>
                      </a:lnTo>
                      <a:lnTo>
                        <a:pt x="21992" y="40161"/>
                      </a:lnTo>
                      <a:lnTo>
                        <a:pt x="21907" y="39165"/>
                      </a:lnTo>
                      <a:lnTo>
                        <a:pt x="21237" y="31658"/>
                      </a:lnTo>
                      <a:lnTo>
                        <a:pt x="21042" y="29533"/>
                      </a:lnTo>
                      <a:lnTo>
                        <a:pt x="21103" y="27986"/>
                      </a:lnTo>
                      <a:lnTo>
                        <a:pt x="21334" y="22321"/>
                      </a:lnTo>
                      <a:lnTo>
                        <a:pt x="21383" y="21300"/>
                      </a:lnTo>
                      <a:lnTo>
                        <a:pt x="21627" y="20245"/>
                      </a:lnTo>
                      <a:lnTo>
                        <a:pt x="21761" y="19725"/>
                      </a:lnTo>
                      <a:lnTo>
                        <a:pt x="21883" y="19206"/>
                      </a:lnTo>
                      <a:lnTo>
                        <a:pt x="22248" y="17639"/>
                      </a:lnTo>
                      <a:lnTo>
                        <a:pt x="22675" y="16931"/>
                      </a:lnTo>
                      <a:lnTo>
                        <a:pt x="23260" y="15976"/>
                      </a:lnTo>
                      <a:lnTo>
                        <a:pt x="24089" y="14628"/>
                      </a:lnTo>
                      <a:lnTo>
                        <a:pt x="24735" y="13928"/>
                      </a:lnTo>
                      <a:lnTo>
                        <a:pt x="26357" y="12167"/>
                      </a:lnTo>
                      <a:lnTo>
                        <a:pt x="27015" y="11456"/>
                      </a:lnTo>
                      <a:lnTo>
                        <a:pt x="28112" y="10488"/>
                      </a:lnTo>
                      <a:lnTo>
                        <a:pt x="31428" y="7574"/>
                      </a:lnTo>
                      <a:lnTo>
                        <a:pt x="32586" y="6090"/>
                      </a:lnTo>
                      <a:lnTo>
                        <a:pt x="33171" y="5347"/>
                      </a:lnTo>
                      <a:lnTo>
                        <a:pt x="34366" y="3790"/>
                      </a:lnTo>
                      <a:lnTo>
                        <a:pt x="34951" y="1972"/>
                      </a:lnTo>
                      <a:lnTo>
                        <a:pt x="35354" y="736"/>
                      </a:lnTo>
                      <a:lnTo>
                        <a:pt x="40474" y="864"/>
                      </a:lnTo>
                      <a:lnTo>
                        <a:pt x="45070" y="869"/>
                      </a:lnTo>
                      <a:lnTo>
                        <a:pt x="56895" y="576"/>
                      </a:lnTo>
                      <a:lnTo>
                        <a:pt x="75998" y="851"/>
                      </a:lnTo>
                      <a:lnTo>
                        <a:pt x="97918" y="1467"/>
                      </a:lnTo>
                      <a:lnTo>
                        <a:pt x="112717" y="1402"/>
                      </a:lnTo>
                      <a:lnTo>
                        <a:pt x="135039" y="1807"/>
                      </a:lnTo>
                      <a:lnTo>
                        <a:pt x="157617" y="1888"/>
                      </a:lnTo>
                      <a:lnTo>
                        <a:pt x="166638" y="1784"/>
                      </a:lnTo>
                      <a:lnTo>
                        <a:pt x="174501" y="1618"/>
                      </a:lnTo>
                      <a:lnTo>
                        <a:pt x="197201" y="1928"/>
                      </a:lnTo>
                      <a:lnTo>
                        <a:pt x="210050" y="2074"/>
                      </a:lnTo>
                      <a:lnTo>
                        <a:pt x="229494" y="2487"/>
                      </a:lnTo>
                      <a:lnTo>
                        <a:pt x="243709" y="2438"/>
                      </a:lnTo>
                      <a:lnTo>
                        <a:pt x="259216" y="2205"/>
                      </a:lnTo>
                      <a:lnTo>
                        <a:pt x="260813" y="2182"/>
                      </a:lnTo>
                      <a:lnTo>
                        <a:pt x="267481" y="2272"/>
                      </a:lnTo>
                      <a:lnTo>
                        <a:pt x="284841" y="2510"/>
                      </a:lnTo>
                      <a:lnTo>
                        <a:pt x="296800" y="2675"/>
                      </a:lnTo>
                      <a:lnTo>
                        <a:pt x="310442" y="2410"/>
                      </a:lnTo>
                      <a:lnTo>
                        <a:pt x="326217" y="1607"/>
                      </a:lnTo>
                      <a:lnTo>
                        <a:pt x="341042" y="764"/>
                      </a:lnTo>
                      <a:lnTo>
                        <a:pt x="358401" y="1110"/>
                      </a:lnTo>
                      <a:lnTo>
                        <a:pt x="372384" y="1516"/>
                      </a:lnTo>
                      <a:lnTo>
                        <a:pt x="377748" y="1545"/>
                      </a:lnTo>
                      <a:lnTo>
                        <a:pt x="380650" y="1561"/>
                      </a:lnTo>
                      <a:lnTo>
                        <a:pt x="382503" y="1572"/>
                      </a:lnTo>
                      <a:lnTo>
                        <a:pt x="386806" y="1595"/>
                      </a:lnTo>
                      <a:lnTo>
                        <a:pt x="396986" y="1651"/>
                      </a:lnTo>
                      <a:lnTo>
                        <a:pt x="407494" y="938"/>
                      </a:lnTo>
                      <a:lnTo>
                        <a:pt x="419795" y="238"/>
                      </a:lnTo>
                      <a:lnTo>
                        <a:pt x="435887" y="0"/>
                      </a:lnTo>
                      <a:lnTo>
                        <a:pt x="443616" y="48"/>
                      </a:lnTo>
                      <a:lnTo>
                        <a:pt x="452320" y="653"/>
                      </a:lnTo>
                      <a:lnTo>
                        <a:pt x="460817" y="1256"/>
                      </a:lnTo>
                    </a:path>
                  </a:pathLst>
                </a:custGeom>
                <a:solidFill>
                  <a:srgbClr val="C0E6B9"/>
                </a:solidFill>
                <a:ln w="12177" cap="flat">
                  <a:solidFill>
                    <a:srgbClr val="000000"/>
                  </a:solidFill>
                  <a:prstDash val="solid"/>
                  <a:round/>
                </a:ln>
              </p:spPr>
              <p:txBody>
                <a:bodyPr rtlCol="0" anchor="ctr"/>
                <a:lstStyle/>
                <a:p>
                  <a:endParaRPr lang="LID4096"/>
                </a:p>
              </p:txBody>
            </p:sp>
            <p:sp>
              <p:nvSpPr>
                <p:cNvPr id="64" name="Freeform: Shape 63">
                  <a:extLst>
                    <a:ext uri="{FF2B5EF4-FFF2-40B4-BE49-F238E27FC236}">
                      <a16:creationId xmlns:a16="http://schemas.microsoft.com/office/drawing/2014/main" id="{D0BE9299-A325-F6DC-7D1C-E0042E82D3E8}"/>
                    </a:ext>
                  </a:extLst>
                </p:cNvPr>
                <p:cNvSpPr/>
                <p:nvPr/>
              </p:nvSpPr>
              <p:spPr>
                <a:xfrm>
                  <a:off x="7234371" y="3869717"/>
                  <a:ext cx="631514" cy="512019"/>
                </a:xfrm>
                <a:custGeom>
                  <a:avLst/>
                  <a:gdLst>
                    <a:gd name="connsiteX0" fmla="*/ 232676 w 631514"/>
                    <a:gd name="connsiteY0" fmla="*/ 60660 h 512019"/>
                    <a:gd name="connsiteX1" fmla="*/ 238455 w 631514"/>
                    <a:gd name="connsiteY1" fmla="*/ 60868 h 512019"/>
                    <a:gd name="connsiteX2" fmla="*/ 242539 w 631514"/>
                    <a:gd name="connsiteY2" fmla="*/ 60697 h 512019"/>
                    <a:gd name="connsiteX3" fmla="*/ 243904 w 631514"/>
                    <a:gd name="connsiteY3" fmla="*/ 60636 h 512019"/>
                    <a:gd name="connsiteX4" fmla="*/ 245172 w 631514"/>
                    <a:gd name="connsiteY4" fmla="*/ 60185 h 512019"/>
                    <a:gd name="connsiteX5" fmla="*/ 245806 w 631514"/>
                    <a:gd name="connsiteY5" fmla="*/ 59965 h 512019"/>
                    <a:gd name="connsiteX6" fmla="*/ 247708 w 631514"/>
                    <a:gd name="connsiteY6" fmla="*/ 59294 h 512019"/>
                    <a:gd name="connsiteX7" fmla="*/ 249536 w 631514"/>
                    <a:gd name="connsiteY7" fmla="*/ 57732 h 512019"/>
                    <a:gd name="connsiteX8" fmla="*/ 252450 w 631514"/>
                    <a:gd name="connsiteY8" fmla="*/ 55230 h 512019"/>
                    <a:gd name="connsiteX9" fmla="*/ 254230 w 631514"/>
                    <a:gd name="connsiteY9" fmla="*/ 54510 h 512019"/>
                    <a:gd name="connsiteX10" fmla="*/ 257278 w 631514"/>
                    <a:gd name="connsiteY10" fmla="*/ 53253 h 512019"/>
                    <a:gd name="connsiteX11" fmla="*/ 258606 w 631514"/>
                    <a:gd name="connsiteY11" fmla="*/ 52704 h 512019"/>
                    <a:gd name="connsiteX12" fmla="*/ 260228 w 631514"/>
                    <a:gd name="connsiteY12" fmla="*/ 52448 h 512019"/>
                    <a:gd name="connsiteX13" fmla="*/ 265775 w 631514"/>
                    <a:gd name="connsiteY13" fmla="*/ 51581 h 512019"/>
                    <a:gd name="connsiteX14" fmla="*/ 267433 w 631514"/>
                    <a:gd name="connsiteY14" fmla="*/ 51325 h 512019"/>
                    <a:gd name="connsiteX15" fmla="*/ 268871 w 631514"/>
                    <a:gd name="connsiteY15" fmla="*/ 51264 h 512019"/>
                    <a:gd name="connsiteX16" fmla="*/ 270310 w 631514"/>
                    <a:gd name="connsiteY16" fmla="*/ 51203 h 512019"/>
                    <a:gd name="connsiteX17" fmla="*/ 278929 w 631514"/>
                    <a:gd name="connsiteY17" fmla="*/ 50837 h 512019"/>
                    <a:gd name="connsiteX18" fmla="*/ 280843 w 631514"/>
                    <a:gd name="connsiteY18" fmla="*/ 50752 h 512019"/>
                    <a:gd name="connsiteX19" fmla="*/ 281781 w 631514"/>
                    <a:gd name="connsiteY19" fmla="*/ 50764 h 512019"/>
                    <a:gd name="connsiteX20" fmla="*/ 283671 w 631514"/>
                    <a:gd name="connsiteY20" fmla="*/ 50788 h 512019"/>
                    <a:gd name="connsiteX21" fmla="*/ 287462 w 631514"/>
                    <a:gd name="connsiteY21" fmla="*/ 50837 h 512019"/>
                    <a:gd name="connsiteX22" fmla="*/ 289352 w 631514"/>
                    <a:gd name="connsiteY22" fmla="*/ 50861 h 512019"/>
                    <a:gd name="connsiteX23" fmla="*/ 289827 w 631514"/>
                    <a:gd name="connsiteY23" fmla="*/ 50874 h 512019"/>
                    <a:gd name="connsiteX24" fmla="*/ 290790 w 631514"/>
                    <a:gd name="connsiteY24" fmla="*/ 50898 h 512019"/>
                    <a:gd name="connsiteX25" fmla="*/ 301336 w 631514"/>
                    <a:gd name="connsiteY25" fmla="*/ 51276 h 512019"/>
                    <a:gd name="connsiteX26" fmla="*/ 302774 w 631514"/>
                    <a:gd name="connsiteY26" fmla="*/ 51337 h 512019"/>
                    <a:gd name="connsiteX27" fmla="*/ 304225 w 631514"/>
                    <a:gd name="connsiteY27" fmla="*/ 51581 h 512019"/>
                    <a:gd name="connsiteX28" fmla="*/ 311929 w 631514"/>
                    <a:gd name="connsiteY28" fmla="*/ 52936 h 512019"/>
                    <a:gd name="connsiteX29" fmla="*/ 313380 w 631514"/>
                    <a:gd name="connsiteY29" fmla="*/ 53192 h 512019"/>
                    <a:gd name="connsiteX30" fmla="*/ 314733 w 631514"/>
                    <a:gd name="connsiteY30" fmla="*/ 53717 h 512019"/>
                    <a:gd name="connsiteX31" fmla="*/ 319244 w 631514"/>
                    <a:gd name="connsiteY31" fmla="*/ 55474 h 512019"/>
                    <a:gd name="connsiteX32" fmla="*/ 320597 w 631514"/>
                    <a:gd name="connsiteY32" fmla="*/ 55999 h 512019"/>
                    <a:gd name="connsiteX33" fmla="*/ 321926 w 631514"/>
                    <a:gd name="connsiteY33" fmla="*/ 56768 h 512019"/>
                    <a:gd name="connsiteX34" fmla="*/ 325632 w 631514"/>
                    <a:gd name="connsiteY34" fmla="*/ 58928 h 512019"/>
                    <a:gd name="connsiteX35" fmla="*/ 327314 w 631514"/>
                    <a:gd name="connsiteY35" fmla="*/ 59904 h 512019"/>
                    <a:gd name="connsiteX36" fmla="*/ 329204 w 631514"/>
                    <a:gd name="connsiteY36" fmla="*/ 61466 h 512019"/>
                    <a:gd name="connsiteX37" fmla="*/ 334129 w 631514"/>
                    <a:gd name="connsiteY37" fmla="*/ 65517 h 512019"/>
                    <a:gd name="connsiteX38" fmla="*/ 335641 w 631514"/>
                    <a:gd name="connsiteY38" fmla="*/ 66762 h 512019"/>
                    <a:gd name="connsiteX39" fmla="*/ 337287 w 631514"/>
                    <a:gd name="connsiteY39" fmla="*/ 67555 h 512019"/>
                    <a:gd name="connsiteX40" fmla="*/ 342541 w 631514"/>
                    <a:gd name="connsiteY40" fmla="*/ 70057 h 512019"/>
                    <a:gd name="connsiteX41" fmla="*/ 344272 w 631514"/>
                    <a:gd name="connsiteY41" fmla="*/ 70886 h 512019"/>
                    <a:gd name="connsiteX42" fmla="*/ 346003 w 631514"/>
                    <a:gd name="connsiteY42" fmla="*/ 71265 h 512019"/>
                    <a:gd name="connsiteX43" fmla="*/ 351184 w 631514"/>
                    <a:gd name="connsiteY43" fmla="*/ 72375 h 512019"/>
                    <a:gd name="connsiteX44" fmla="*/ 352574 w 631514"/>
                    <a:gd name="connsiteY44" fmla="*/ 72668 h 512019"/>
                    <a:gd name="connsiteX45" fmla="*/ 354488 w 631514"/>
                    <a:gd name="connsiteY45" fmla="*/ 72839 h 512019"/>
                    <a:gd name="connsiteX46" fmla="*/ 355927 w 631514"/>
                    <a:gd name="connsiteY46" fmla="*/ 72973 h 512019"/>
                    <a:gd name="connsiteX47" fmla="*/ 364094 w 631514"/>
                    <a:gd name="connsiteY47" fmla="*/ 73705 h 512019"/>
                    <a:gd name="connsiteX48" fmla="*/ 368410 w 631514"/>
                    <a:gd name="connsiteY48" fmla="*/ 74096 h 512019"/>
                    <a:gd name="connsiteX49" fmla="*/ 382808 w 631514"/>
                    <a:gd name="connsiteY49" fmla="*/ 75523 h 512019"/>
                    <a:gd name="connsiteX50" fmla="*/ 385282 w 631514"/>
                    <a:gd name="connsiteY50" fmla="*/ 75780 h 512019"/>
                    <a:gd name="connsiteX51" fmla="*/ 389183 w 631514"/>
                    <a:gd name="connsiteY51" fmla="*/ 75206 h 512019"/>
                    <a:gd name="connsiteX52" fmla="*/ 401350 w 631514"/>
                    <a:gd name="connsiteY52" fmla="*/ 73437 h 512019"/>
                    <a:gd name="connsiteX53" fmla="*/ 403788 w 631514"/>
                    <a:gd name="connsiteY53" fmla="*/ 73071 h 512019"/>
                    <a:gd name="connsiteX54" fmla="*/ 405726 w 631514"/>
                    <a:gd name="connsiteY54" fmla="*/ 73010 h 512019"/>
                    <a:gd name="connsiteX55" fmla="*/ 407189 w 631514"/>
                    <a:gd name="connsiteY55" fmla="*/ 72961 h 512019"/>
                    <a:gd name="connsiteX56" fmla="*/ 417405 w 631514"/>
                    <a:gd name="connsiteY56" fmla="*/ 72619 h 512019"/>
                    <a:gd name="connsiteX57" fmla="*/ 419356 w 631514"/>
                    <a:gd name="connsiteY57" fmla="*/ 72558 h 512019"/>
                    <a:gd name="connsiteX58" fmla="*/ 421782 w 631514"/>
                    <a:gd name="connsiteY58" fmla="*/ 72473 h 512019"/>
                    <a:gd name="connsiteX59" fmla="*/ 423221 w 631514"/>
                    <a:gd name="connsiteY59" fmla="*/ 72216 h 512019"/>
                    <a:gd name="connsiteX60" fmla="*/ 439983 w 631514"/>
                    <a:gd name="connsiteY60" fmla="*/ 69202 h 512019"/>
                    <a:gd name="connsiteX61" fmla="*/ 442897 w 631514"/>
                    <a:gd name="connsiteY61" fmla="*/ 68104 h 512019"/>
                    <a:gd name="connsiteX62" fmla="*/ 445957 w 631514"/>
                    <a:gd name="connsiteY62" fmla="*/ 66945 h 512019"/>
                    <a:gd name="connsiteX63" fmla="*/ 450967 w 631514"/>
                    <a:gd name="connsiteY63" fmla="*/ 65298 h 512019"/>
                    <a:gd name="connsiteX64" fmla="*/ 452308 w 631514"/>
                    <a:gd name="connsiteY64" fmla="*/ 64858 h 512019"/>
                    <a:gd name="connsiteX65" fmla="*/ 453186 w 631514"/>
                    <a:gd name="connsiteY65" fmla="*/ 63870 h 512019"/>
                    <a:gd name="connsiteX66" fmla="*/ 454832 w 631514"/>
                    <a:gd name="connsiteY66" fmla="*/ 62039 h 512019"/>
                    <a:gd name="connsiteX67" fmla="*/ 455795 w 631514"/>
                    <a:gd name="connsiteY67" fmla="*/ 60965 h 512019"/>
                    <a:gd name="connsiteX68" fmla="*/ 455978 w 631514"/>
                    <a:gd name="connsiteY68" fmla="*/ 59416 h 512019"/>
                    <a:gd name="connsiteX69" fmla="*/ 456624 w 631514"/>
                    <a:gd name="connsiteY69" fmla="*/ 53937 h 512019"/>
                    <a:gd name="connsiteX70" fmla="*/ 456709 w 631514"/>
                    <a:gd name="connsiteY70" fmla="*/ 53180 h 512019"/>
                    <a:gd name="connsiteX71" fmla="*/ 456672 w 631514"/>
                    <a:gd name="connsiteY71" fmla="*/ 52131 h 512019"/>
                    <a:gd name="connsiteX72" fmla="*/ 456514 w 631514"/>
                    <a:gd name="connsiteY72" fmla="*/ 46969 h 512019"/>
                    <a:gd name="connsiteX73" fmla="*/ 463646 w 631514"/>
                    <a:gd name="connsiteY73" fmla="*/ 41941 h 512019"/>
                    <a:gd name="connsiteX74" fmla="*/ 464731 w 631514"/>
                    <a:gd name="connsiteY74" fmla="*/ 41172 h 512019"/>
                    <a:gd name="connsiteX75" fmla="*/ 466084 w 631514"/>
                    <a:gd name="connsiteY75" fmla="*/ 40709 h 512019"/>
                    <a:gd name="connsiteX76" fmla="*/ 467864 w 631514"/>
                    <a:gd name="connsiteY76" fmla="*/ 40086 h 512019"/>
                    <a:gd name="connsiteX77" fmla="*/ 469205 w 631514"/>
                    <a:gd name="connsiteY77" fmla="*/ 39623 h 512019"/>
                    <a:gd name="connsiteX78" fmla="*/ 470655 w 631514"/>
                    <a:gd name="connsiteY78" fmla="*/ 39537 h 512019"/>
                    <a:gd name="connsiteX79" fmla="*/ 475544 w 631514"/>
                    <a:gd name="connsiteY79" fmla="*/ 39220 h 512019"/>
                    <a:gd name="connsiteX80" fmla="*/ 476032 w 631514"/>
                    <a:gd name="connsiteY80" fmla="*/ 39196 h 512019"/>
                    <a:gd name="connsiteX81" fmla="*/ 476592 w 631514"/>
                    <a:gd name="connsiteY81" fmla="*/ 39208 h 512019"/>
                    <a:gd name="connsiteX82" fmla="*/ 480116 w 631514"/>
                    <a:gd name="connsiteY82" fmla="*/ 39342 h 512019"/>
                    <a:gd name="connsiteX83" fmla="*/ 481469 w 631514"/>
                    <a:gd name="connsiteY83" fmla="*/ 39403 h 512019"/>
                    <a:gd name="connsiteX84" fmla="*/ 482395 w 631514"/>
                    <a:gd name="connsiteY84" fmla="*/ 39684 h 512019"/>
                    <a:gd name="connsiteX85" fmla="*/ 485138 w 631514"/>
                    <a:gd name="connsiteY85" fmla="*/ 40538 h 512019"/>
                    <a:gd name="connsiteX86" fmla="*/ 486516 w 631514"/>
                    <a:gd name="connsiteY86" fmla="*/ 40965 h 512019"/>
                    <a:gd name="connsiteX87" fmla="*/ 488149 w 631514"/>
                    <a:gd name="connsiteY87" fmla="*/ 42417 h 512019"/>
                    <a:gd name="connsiteX88" fmla="*/ 490137 w 631514"/>
                    <a:gd name="connsiteY88" fmla="*/ 44199 h 512019"/>
                    <a:gd name="connsiteX89" fmla="*/ 491039 w 631514"/>
                    <a:gd name="connsiteY89" fmla="*/ 45846 h 512019"/>
                    <a:gd name="connsiteX90" fmla="*/ 492051 w 631514"/>
                    <a:gd name="connsiteY90" fmla="*/ 47713 h 512019"/>
                    <a:gd name="connsiteX91" fmla="*/ 493830 w 631514"/>
                    <a:gd name="connsiteY91" fmla="*/ 48287 h 512019"/>
                    <a:gd name="connsiteX92" fmla="*/ 496951 w 631514"/>
                    <a:gd name="connsiteY92" fmla="*/ 49287 h 512019"/>
                    <a:gd name="connsiteX93" fmla="*/ 498109 w 631514"/>
                    <a:gd name="connsiteY93" fmla="*/ 49666 h 512019"/>
                    <a:gd name="connsiteX94" fmla="*/ 499438 w 631514"/>
                    <a:gd name="connsiteY94" fmla="*/ 49507 h 512019"/>
                    <a:gd name="connsiteX95" fmla="*/ 501864 w 631514"/>
                    <a:gd name="connsiteY95" fmla="*/ 49226 h 512019"/>
                    <a:gd name="connsiteX96" fmla="*/ 502547 w 631514"/>
                    <a:gd name="connsiteY96" fmla="*/ 49141 h 512019"/>
                    <a:gd name="connsiteX97" fmla="*/ 503461 w 631514"/>
                    <a:gd name="connsiteY97" fmla="*/ 48897 h 512019"/>
                    <a:gd name="connsiteX98" fmla="*/ 511714 w 631514"/>
                    <a:gd name="connsiteY98" fmla="*/ 46627 h 512019"/>
                    <a:gd name="connsiteX99" fmla="*/ 513555 w 631514"/>
                    <a:gd name="connsiteY99" fmla="*/ 46114 h 512019"/>
                    <a:gd name="connsiteX100" fmla="*/ 515250 w 631514"/>
                    <a:gd name="connsiteY100" fmla="*/ 45187 h 512019"/>
                    <a:gd name="connsiteX101" fmla="*/ 521650 w 631514"/>
                    <a:gd name="connsiteY101" fmla="*/ 41673 h 512019"/>
                    <a:gd name="connsiteX102" fmla="*/ 522930 w 631514"/>
                    <a:gd name="connsiteY102" fmla="*/ 40965 h 512019"/>
                    <a:gd name="connsiteX103" fmla="*/ 524259 w 631514"/>
                    <a:gd name="connsiteY103" fmla="*/ 40269 h 512019"/>
                    <a:gd name="connsiteX104" fmla="*/ 538864 w 631514"/>
                    <a:gd name="connsiteY104" fmla="*/ 32594 h 512019"/>
                    <a:gd name="connsiteX105" fmla="*/ 540631 w 631514"/>
                    <a:gd name="connsiteY105" fmla="*/ 31666 h 512019"/>
                    <a:gd name="connsiteX106" fmla="*/ 543765 w 631514"/>
                    <a:gd name="connsiteY106" fmla="*/ 31081 h 512019"/>
                    <a:gd name="connsiteX107" fmla="*/ 546800 w 631514"/>
                    <a:gd name="connsiteY107" fmla="*/ 30519 h 512019"/>
                    <a:gd name="connsiteX108" fmla="*/ 548909 w 631514"/>
                    <a:gd name="connsiteY108" fmla="*/ 29336 h 512019"/>
                    <a:gd name="connsiteX109" fmla="*/ 554797 w 631514"/>
                    <a:gd name="connsiteY109" fmla="*/ 26016 h 512019"/>
                    <a:gd name="connsiteX110" fmla="*/ 559137 w 631514"/>
                    <a:gd name="connsiteY110" fmla="*/ 23808 h 512019"/>
                    <a:gd name="connsiteX111" fmla="*/ 560003 w 631514"/>
                    <a:gd name="connsiteY111" fmla="*/ 23369 h 512019"/>
                    <a:gd name="connsiteX112" fmla="*/ 561734 w 631514"/>
                    <a:gd name="connsiteY112" fmla="*/ 22490 h 512019"/>
                    <a:gd name="connsiteX113" fmla="*/ 562953 w 631514"/>
                    <a:gd name="connsiteY113" fmla="*/ 21575 h 512019"/>
                    <a:gd name="connsiteX114" fmla="*/ 570219 w 631514"/>
                    <a:gd name="connsiteY114" fmla="*/ 16108 h 512019"/>
                    <a:gd name="connsiteX115" fmla="*/ 574486 w 631514"/>
                    <a:gd name="connsiteY115" fmla="*/ 18133 h 512019"/>
                    <a:gd name="connsiteX116" fmla="*/ 575778 w 631514"/>
                    <a:gd name="connsiteY116" fmla="*/ 18744 h 512019"/>
                    <a:gd name="connsiteX117" fmla="*/ 577631 w 631514"/>
                    <a:gd name="connsiteY117" fmla="*/ 19390 h 512019"/>
                    <a:gd name="connsiteX118" fmla="*/ 579021 w 631514"/>
                    <a:gd name="connsiteY118" fmla="*/ 19878 h 512019"/>
                    <a:gd name="connsiteX119" fmla="*/ 592894 w 631514"/>
                    <a:gd name="connsiteY119" fmla="*/ 24723 h 512019"/>
                    <a:gd name="connsiteX120" fmla="*/ 594284 w 631514"/>
                    <a:gd name="connsiteY120" fmla="*/ 25199 h 512019"/>
                    <a:gd name="connsiteX121" fmla="*/ 595198 w 631514"/>
                    <a:gd name="connsiteY121" fmla="*/ 25528 h 512019"/>
                    <a:gd name="connsiteX122" fmla="*/ 596137 w 631514"/>
                    <a:gd name="connsiteY122" fmla="*/ 25785 h 512019"/>
                    <a:gd name="connsiteX123" fmla="*/ 597076 w 631514"/>
                    <a:gd name="connsiteY123" fmla="*/ 26053 h 512019"/>
                    <a:gd name="connsiteX124" fmla="*/ 616715 w 631514"/>
                    <a:gd name="connsiteY124" fmla="*/ 31593 h 512019"/>
                    <a:gd name="connsiteX125" fmla="*/ 618580 w 631514"/>
                    <a:gd name="connsiteY125" fmla="*/ 32118 h 512019"/>
                    <a:gd name="connsiteX126" fmla="*/ 619982 w 631514"/>
                    <a:gd name="connsiteY126" fmla="*/ 32521 h 512019"/>
                    <a:gd name="connsiteX127" fmla="*/ 621762 w 631514"/>
                    <a:gd name="connsiteY127" fmla="*/ 33253 h 512019"/>
                    <a:gd name="connsiteX128" fmla="*/ 626443 w 631514"/>
                    <a:gd name="connsiteY128" fmla="*/ 35181 h 512019"/>
                    <a:gd name="connsiteX129" fmla="*/ 631515 w 631514"/>
                    <a:gd name="connsiteY129" fmla="*/ 37268 h 512019"/>
                    <a:gd name="connsiteX130" fmla="*/ 630247 w 631514"/>
                    <a:gd name="connsiteY130" fmla="*/ 44955 h 512019"/>
                    <a:gd name="connsiteX131" fmla="*/ 628760 w 631514"/>
                    <a:gd name="connsiteY131" fmla="*/ 49373 h 512019"/>
                    <a:gd name="connsiteX132" fmla="*/ 628223 w 631514"/>
                    <a:gd name="connsiteY132" fmla="*/ 50923 h 512019"/>
                    <a:gd name="connsiteX133" fmla="*/ 627236 w 631514"/>
                    <a:gd name="connsiteY133" fmla="*/ 52131 h 512019"/>
                    <a:gd name="connsiteX134" fmla="*/ 623152 w 631514"/>
                    <a:gd name="connsiteY134" fmla="*/ 57097 h 512019"/>
                    <a:gd name="connsiteX135" fmla="*/ 621982 w 631514"/>
                    <a:gd name="connsiteY135" fmla="*/ 58525 h 512019"/>
                    <a:gd name="connsiteX136" fmla="*/ 620202 w 631514"/>
                    <a:gd name="connsiteY136" fmla="*/ 59367 h 512019"/>
                    <a:gd name="connsiteX137" fmla="*/ 613558 w 631514"/>
                    <a:gd name="connsiteY137" fmla="*/ 62527 h 512019"/>
                    <a:gd name="connsiteX138" fmla="*/ 607803 w 631514"/>
                    <a:gd name="connsiteY138" fmla="*/ 65273 h 512019"/>
                    <a:gd name="connsiteX139" fmla="*/ 605585 w 631514"/>
                    <a:gd name="connsiteY139" fmla="*/ 66322 h 512019"/>
                    <a:gd name="connsiteX140" fmla="*/ 604707 w 631514"/>
                    <a:gd name="connsiteY140" fmla="*/ 66701 h 512019"/>
                    <a:gd name="connsiteX141" fmla="*/ 603366 w 631514"/>
                    <a:gd name="connsiteY141" fmla="*/ 67250 h 512019"/>
                    <a:gd name="connsiteX142" fmla="*/ 594052 w 631514"/>
                    <a:gd name="connsiteY142" fmla="*/ 71155 h 512019"/>
                    <a:gd name="connsiteX143" fmla="*/ 587469 w 631514"/>
                    <a:gd name="connsiteY143" fmla="*/ 73913 h 512019"/>
                    <a:gd name="connsiteX144" fmla="*/ 586616 w 631514"/>
                    <a:gd name="connsiteY144" fmla="*/ 74267 h 512019"/>
                    <a:gd name="connsiteX145" fmla="*/ 584458 w 631514"/>
                    <a:gd name="connsiteY145" fmla="*/ 75170 h 512019"/>
                    <a:gd name="connsiteX146" fmla="*/ 583178 w 631514"/>
                    <a:gd name="connsiteY146" fmla="*/ 75707 h 512019"/>
                    <a:gd name="connsiteX147" fmla="*/ 581312 w 631514"/>
                    <a:gd name="connsiteY147" fmla="*/ 76317 h 512019"/>
                    <a:gd name="connsiteX148" fmla="*/ 571572 w 631514"/>
                    <a:gd name="connsiteY148" fmla="*/ 79538 h 512019"/>
                    <a:gd name="connsiteX149" fmla="*/ 562965 w 631514"/>
                    <a:gd name="connsiteY149" fmla="*/ 82369 h 512019"/>
                    <a:gd name="connsiteX150" fmla="*/ 561600 w 631514"/>
                    <a:gd name="connsiteY150" fmla="*/ 82821 h 512019"/>
                    <a:gd name="connsiteX151" fmla="*/ 560247 w 631514"/>
                    <a:gd name="connsiteY151" fmla="*/ 83272 h 512019"/>
                    <a:gd name="connsiteX152" fmla="*/ 558832 w 631514"/>
                    <a:gd name="connsiteY152" fmla="*/ 83663 h 512019"/>
                    <a:gd name="connsiteX153" fmla="*/ 556967 w 631514"/>
                    <a:gd name="connsiteY153" fmla="*/ 84200 h 512019"/>
                    <a:gd name="connsiteX154" fmla="*/ 555224 w 631514"/>
                    <a:gd name="connsiteY154" fmla="*/ 84700 h 512019"/>
                    <a:gd name="connsiteX155" fmla="*/ 548056 w 631514"/>
                    <a:gd name="connsiteY155" fmla="*/ 86738 h 512019"/>
                    <a:gd name="connsiteX156" fmla="*/ 543533 w 631514"/>
                    <a:gd name="connsiteY156" fmla="*/ 88019 h 512019"/>
                    <a:gd name="connsiteX157" fmla="*/ 541570 w 631514"/>
                    <a:gd name="connsiteY157" fmla="*/ 88581 h 512019"/>
                    <a:gd name="connsiteX158" fmla="*/ 539851 w 631514"/>
                    <a:gd name="connsiteY158" fmla="*/ 89569 h 512019"/>
                    <a:gd name="connsiteX159" fmla="*/ 528696 w 631514"/>
                    <a:gd name="connsiteY159" fmla="*/ 96024 h 512019"/>
                    <a:gd name="connsiteX160" fmla="*/ 526990 w 631514"/>
                    <a:gd name="connsiteY160" fmla="*/ 97013 h 512019"/>
                    <a:gd name="connsiteX161" fmla="*/ 525783 w 631514"/>
                    <a:gd name="connsiteY161" fmla="*/ 98282 h 512019"/>
                    <a:gd name="connsiteX162" fmla="*/ 523089 w 631514"/>
                    <a:gd name="connsiteY162" fmla="*/ 101125 h 512019"/>
                    <a:gd name="connsiteX163" fmla="*/ 522028 w 631514"/>
                    <a:gd name="connsiteY163" fmla="*/ 102248 h 512019"/>
                    <a:gd name="connsiteX164" fmla="*/ 520894 w 631514"/>
                    <a:gd name="connsiteY164" fmla="*/ 104029 h 512019"/>
                    <a:gd name="connsiteX165" fmla="*/ 514848 w 631514"/>
                    <a:gd name="connsiteY165" fmla="*/ 113547 h 512019"/>
                    <a:gd name="connsiteX166" fmla="*/ 513799 w 631514"/>
                    <a:gd name="connsiteY166" fmla="*/ 115195 h 512019"/>
                    <a:gd name="connsiteX167" fmla="*/ 513555 w 631514"/>
                    <a:gd name="connsiteY167" fmla="*/ 117001 h 512019"/>
                    <a:gd name="connsiteX168" fmla="*/ 513104 w 631514"/>
                    <a:gd name="connsiteY168" fmla="*/ 120271 h 512019"/>
                    <a:gd name="connsiteX169" fmla="*/ 512982 w 631514"/>
                    <a:gd name="connsiteY169" fmla="*/ 121199 h 512019"/>
                    <a:gd name="connsiteX170" fmla="*/ 513019 w 631514"/>
                    <a:gd name="connsiteY170" fmla="*/ 122163 h 512019"/>
                    <a:gd name="connsiteX171" fmla="*/ 513092 w 631514"/>
                    <a:gd name="connsiteY171" fmla="*/ 124603 h 512019"/>
                    <a:gd name="connsiteX172" fmla="*/ 513202 w 631514"/>
                    <a:gd name="connsiteY172" fmla="*/ 127630 h 512019"/>
                    <a:gd name="connsiteX173" fmla="*/ 513275 w 631514"/>
                    <a:gd name="connsiteY173" fmla="*/ 129668 h 512019"/>
                    <a:gd name="connsiteX174" fmla="*/ 514323 w 631514"/>
                    <a:gd name="connsiteY174" fmla="*/ 131498 h 512019"/>
                    <a:gd name="connsiteX175" fmla="*/ 518944 w 631514"/>
                    <a:gd name="connsiteY175" fmla="*/ 139649 h 512019"/>
                    <a:gd name="connsiteX176" fmla="*/ 519456 w 631514"/>
                    <a:gd name="connsiteY176" fmla="*/ 140552 h 512019"/>
                    <a:gd name="connsiteX177" fmla="*/ 520236 w 631514"/>
                    <a:gd name="connsiteY177" fmla="*/ 141919 h 512019"/>
                    <a:gd name="connsiteX178" fmla="*/ 521711 w 631514"/>
                    <a:gd name="connsiteY178" fmla="*/ 144043 h 512019"/>
                    <a:gd name="connsiteX179" fmla="*/ 522881 w 631514"/>
                    <a:gd name="connsiteY179" fmla="*/ 145727 h 512019"/>
                    <a:gd name="connsiteX180" fmla="*/ 527100 w 631514"/>
                    <a:gd name="connsiteY180" fmla="*/ 151791 h 512019"/>
                    <a:gd name="connsiteX181" fmla="*/ 528453 w 631514"/>
                    <a:gd name="connsiteY181" fmla="*/ 153731 h 512019"/>
                    <a:gd name="connsiteX182" fmla="*/ 529196 w 631514"/>
                    <a:gd name="connsiteY182" fmla="*/ 155599 h 512019"/>
                    <a:gd name="connsiteX183" fmla="*/ 530135 w 631514"/>
                    <a:gd name="connsiteY183" fmla="*/ 157941 h 512019"/>
                    <a:gd name="connsiteX184" fmla="*/ 532451 w 631514"/>
                    <a:gd name="connsiteY184" fmla="*/ 163738 h 512019"/>
                    <a:gd name="connsiteX185" fmla="*/ 535341 w 631514"/>
                    <a:gd name="connsiteY185" fmla="*/ 170999 h 512019"/>
                    <a:gd name="connsiteX186" fmla="*/ 535536 w 631514"/>
                    <a:gd name="connsiteY186" fmla="*/ 171487 h 512019"/>
                    <a:gd name="connsiteX187" fmla="*/ 541192 w 631514"/>
                    <a:gd name="connsiteY187" fmla="*/ 185520 h 512019"/>
                    <a:gd name="connsiteX188" fmla="*/ 542143 w 631514"/>
                    <a:gd name="connsiteY188" fmla="*/ 187936 h 512019"/>
                    <a:gd name="connsiteX189" fmla="*/ 542667 w 631514"/>
                    <a:gd name="connsiteY189" fmla="*/ 189229 h 512019"/>
                    <a:gd name="connsiteX190" fmla="*/ 542935 w 631514"/>
                    <a:gd name="connsiteY190" fmla="*/ 189901 h 512019"/>
                    <a:gd name="connsiteX191" fmla="*/ 543167 w 631514"/>
                    <a:gd name="connsiteY191" fmla="*/ 190462 h 512019"/>
                    <a:gd name="connsiteX192" fmla="*/ 543691 w 631514"/>
                    <a:gd name="connsiteY192" fmla="*/ 191975 h 512019"/>
                    <a:gd name="connsiteX193" fmla="*/ 544386 w 631514"/>
                    <a:gd name="connsiteY193" fmla="*/ 193989 h 512019"/>
                    <a:gd name="connsiteX194" fmla="*/ 548263 w 631514"/>
                    <a:gd name="connsiteY194" fmla="*/ 205203 h 512019"/>
                    <a:gd name="connsiteX195" fmla="*/ 549080 w 631514"/>
                    <a:gd name="connsiteY195" fmla="*/ 207571 h 512019"/>
                    <a:gd name="connsiteX196" fmla="*/ 550616 w 631514"/>
                    <a:gd name="connsiteY196" fmla="*/ 210353 h 512019"/>
                    <a:gd name="connsiteX197" fmla="*/ 554261 w 631514"/>
                    <a:gd name="connsiteY197" fmla="*/ 216942 h 512019"/>
                    <a:gd name="connsiteX198" fmla="*/ 555212 w 631514"/>
                    <a:gd name="connsiteY198" fmla="*/ 218651 h 512019"/>
                    <a:gd name="connsiteX199" fmla="*/ 554797 w 631514"/>
                    <a:gd name="connsiteY199" fmla="*/ 219761 h 512019"/>
                    <a:gd name="connsiteX200" fmla="*/ 553883 w 631514"/>
                    <a:gd name="connsiteY200" fmla="*/ 222214 h 512019"/>
                    <a:gd name="connsiteX201" fmla="*/ 552554 w 631514"/>
                    <a:gd name="connsiteY201" fmla="*/ 222763 h 512019"/>
                    <a:gd name="connsiteX202" fmla="*/ 549397 w 631514"/>
                    <a:gd name="connsiteY202" fmla="*/ 224032 h 512019"/>
                    <a:gd name="connsiteX203" fmla="*/ 548446 w 631514"/>
                    <a:gd name="connsiteY203" fmla="*/ 224422 h 512019"/>
                    <a:gd name="connsiteX204" fmla="*/ 547044 w 631514"/>
                    <a:gd name="connsiteY204" fmla="*/ 224459 h 512019"/>
                    <a:gd name="connsiteX205" fmla="*/ 541302 w 631514"/>
                    <a:gd name="connsiteY205" fmla="*/ 224606 h 512019"/>
                    <a:gd name="connsiteX206" fmla="*/ 538912 w 631514"/>
                    <a:gd name="connsiteY206" fmla="*/ 224654 h 512019"/>
                    <a:gd name="connsiteX207" fmla="*/ 536560 w 631514"/>
                    <a:gd name="connsiteY207" fmla="*/ 225045 h 512019"/>
                    <a:gd name="connsiteX208" fmla="*/ 530293 w 631514"/>
                    <a:gd name="connsiteY208" fmla="*/ 226070 h 512019"/>
                    <a:gd name="connsiteX209" fmla="*/ 528367 w 631514"/>
                    <a:gd name="connsiteY209" fmla="*/ 226375 h 512019"/>
                    <a:gd name="connsiteX210" fmla="*/ 526941 w 631514"/>
                    <a:gd name="connsiteY210" fmla="*/ 226607 h 512019"/>
                    <a:gd name="connsiteX211" fmla="*/ 525490 w 631514"/>
                    <a:gd name="connsiteY211" fmla="*/ 227010 h 512019"/>
                    <a:gd name="connsiteX212" fmla="*/ 521455 w 631514"/>
                    <a:gd name="connsiteY212" fmla="*/ 228120 h 512019"/>
                    <a:gd name="connsiteX213" fmla="*/ 511483 w 631514"/>
                    <a:gd name="connsiteY213" fmla="*/ 230866 h 512019"/>
                    <a:gd name="connsiteX214" fmla="*/ 509581 w 631514"/>
                    <a:gd name="connsiteY214" fmla="*/ 231390 h 512019"/>
                    <a:gd name="connsiteX215" fmla="*/ 507692 w 631514"/>
                    <a:gd name="connsiteY215" fmla="*/ 231903 h 512019"/>
                    <a:gd name="connsiteX216" fmla="*/ 506314 w 631514"/>
                    <a:gd name="connsiteY216" fmla="*/ 232440 h 512019"/>
                    <a:gd name="connsiteX217" fmla="*/ 504485 w 631514"/>
                    <a:gd name="connsiteY217" fmla="*/ 233160 h 512019"/>
                    <a:gd name="connsiteX218" fmla="*/ 493526 w 631514"/>
                    <a:gd name="connsiteY218" fmla="*/ 237431 h 512019"/>
                    <a:gd name="connsiteX219" fmla="*/ 492148 w 631514"/>
                    <a:gd name="connsiteY219" fmla="*/ 237968 h 512019"/>
                    <a:gd name="connsiteX220" fmla="*/ 490783 w 631514"/>
                    <a:gd name="connsiteY220" fmla="*/ 238493 h 512019"/>
                    <a:gd name="connsiteX221" fmla="*/ 489893 w 631514"/>
                    <a:gd name="connsiteY221" fmla="*/ 238895 h 512019"/>
                    <a:gd name="connsiteX222" fmla="*/ 488564 w 631514"/>
                    <a:gd name="connsiteY222" fmla="*/ 239481 h 512019"/>
                    <a:gd name="connsiteX223" fmla="*/ 477434 w 631514"/>
                    <a:gd name="connsiteY223" fmla="*/ 244374 h 512019"/>
                    <a:gd name="connsiteX224" fmla="*/ 475654 w 631514"/>
                    <a:gd name="connsiteY224" fmla="*/ 245155 h 512019"/>
                    <a:gd name="connsiteX225" fmla="*/ 474483 w 631514"/>
                    <a:gd name="connsiteY225" fmla="*/ 246083 h 512019"/>
                    <a:gd name="connsiteX226" fmla="*/ 469997 w 631514"/>
                    <a:gd name="connsiteY226" fmla="*/ 249585 h 512019"/>
                    <a:gd name="connsiteX227" fmla="*/ 468303 w 631514"/>
                    <a:gd name="connsiteY227" fmla="*/ 250915 h 512019"/>
                    <a:gd name="connsiteX228" fmla="*/ 467218 w 631514"/>
                    <a:gd name="connsiteY228" fmla="*/ 252428 h 512019"/>
                    <a:gd name="connsiteX229" fmla="*/ 464219 w 631514"/>
                    <a:gd name="connsiteY229" fmla="*/ 256650 h 512019"/>
                    <a:gd name="connsiteX230" fmla="*/ 463292 w 631514"/>
                    <a:gd name="connsiteY230" fmla="*/ 257956 h 512019"/>
                    <a:gd name="connsiteX231" fmla="*/ 462439 w 631514"/>
                    <a:gd name="connsiteY231" fmla="*/ 259616 h 512019"/>
                    <a:gd name="connsiteX232" fmla="*/ 458477 w 631514"/>
                    <a:gd name="connsiteY232" fmla="*/ 267316 h 512019"/>
                    <a:gd name="connsiteX233" fmla="*/ 457514 w 631514"/>
                    <a:gd name="connsiteY233" fmla="*/ 269183 h 512019"/>
                    <a:gd name="connsiteX234" fmla="*/ 457331 w 631514"/>
                    <a:gd name="connsiteY234" fmla="*/ 271367 h 512019"/>
                    <a:gd name="connsiteX235" fmla="*/ 456624 w 631514"/>
                    <a:gd name="connsiteY235" fmla="*/ 279567 h 512019"/>
                    <a:gd name="connsiteX236" fmla="*/ 456490 w 631514"/>
                    <a:gd name="connsiteY236" fmla="*/ 281202 h 512019"/>
                    <a:gd name="connsiteX237" fmla="*/ 456624 w 631514"/>
                    <a:gd name="connsiteY237" fmla="*/ 283314 h 512019"/>
                    <a:gd name="connsiteX238" fmla="*/ 456916 w 631514"/>
                    <a:gd name="connsiteY238" fmla="*/ 287524 h 512019"/>
                    <a:gd name="connsiteX239" fmla="*/ 457160 w 631514"/>
                    <a:gd name="connsiteY239" fmla="*/ 291136 h 512019"/>
                    <a:gd name="connsiteX240" fmla="*/ 457258 w 631514"/>
                    <a:gd name="connsiteY240" fmla="*/ 292685 h 512019"/>
                    <a:gd name="connsiteX241" fmla="*/ 457526 w 631514"/>
                    <a:gd name="connsiteY241" fmla="*/ 294186 h 512019"/>
                    <a:gd name="connsiteX242" fmla="*/ 457794 w 631514"/>
                    <a:gd name="connsiteY242" fmla="*/ 295699 h 512019"/>
                    <a:gd name="connsiteX243" fmla="*/ 458599 w 631514"/>
                    <a:gd name="connsiteY243" fmla="*/ 300214 h 512019"/>
                    <a:gd name="connsiteX244" fmla="*/ 459245 w 631514"/>
                    <a:gd name="connsiteY244" fmla="*/ 303839 h 512019"/>
                    <a:gd name="connsiteX245" fmla="*/ 459623 w 631514"/>
                    <a:gd name="connsiteY245" fmla="*/ 305913 h 512019"/>
                    <a:gd name="connsiteX246" fmla="*/ 459781 w 631514"/>
                    <a:gd name="connsiteY246" fmla="*/ 306963 h 512019"/>
                    <a:gd name="connsiteX247" fmla="*/ 460257 w 631514"/>
                    <a:gd name="connsiteY247" fmla="*/ 310123 h 512019"/>
                    <a:gd name="connsiteX248" fmla="*/ 460574 w 631514"/>
                    <a:gd name="connsiteY248" fmla="*/ 312222 h 512019"/>
                    <a:gd name="connsiteX249" fmla="*/ 460598 w 631514"/>
                    <a:gd name="connsiteY249" fmla="*/ 312405 h 512019"/>
                    <a:gd name="connsiteX250" fmla="*/ 461451 w 631514"/>
                    <a:gd name="connsiteY250" fmla="*/ 318104 h 512019"/>
                    <a:gd name="connsiteX251" fmla="*/ 461537 w 631514"/>
                    <a:gd name="connsiteY251" fmla="*/ 318641 h 512019"/>
                    <a:gd name="connsiteX252" fmla="*/ 461805 w 631514"/>
                    <a:gd name="connsiteY252" fmla="*/ 320606 h 512019"/>
                    <a:gd name="connsiteX253" fmla="*/ 462134 w 631514"/>
                    <a:gd name="connsiteY253" fmla="*/ 323058 h 512019"/>
                    <a:gd name="connsiteX254" fmla="*/ 462585 w 631514"/>
                    <a:gd name="connsiteY254" fmla="*/ 326341 h 512019"/>
                    <a:gd name="connsiteX255" fmla="*/ 462683 w 631514"/>
                    <a:gd name="connsiteY255" fmla="*/ 327036 h 512019"/>
                    <a:gd name="connsiteX256" fmla="*/ 462939 w 631514"/>
                    <a:gd name="connsiteY256" fmla="*/ 328940 h 512019"/>
                    <a:gd name="connsiteX257" fmla="*/ 462487 w 631514"/>
                    <a:gd name="connsiteY257" fmla="*/ 331002 h 512019"/>
                    <a:gd name="connsiteX258" fmla="*/ 461171 w 631514"/>
                    <a:gd name="connsiteY258" fmla="*/ 336896 h 512019"/>
                    <a:gd name="connsiteX259" fmla="*/ 460805 w 631514"/>
                    <a:gd name="connsiteY259" fmla="*/ 338495 h 512019"/>
                    <a:gd name="connsiteX260" fmla="*/ 459611 w 631514"/>
                    <a:gd name="connsiteY260" fmla="*/ 340179 h 512019"/>
                    <a:gd name="connsiteX261" fmla="*/ 455136 w 631514"/>
                    <a:gd name="connsiteY261" fmla="*/ 346463 h 512019"/>
                    <a:gd name="connsiteX262" fmla="*/ 454539 w 631514"/>
                    <a:gd name="connsiteY262" fmla="*/ 347305 h 512019"/>
                    <a:gd name="connsiteX263" fmla="*/ 453893 w 631514"/>
                    <a:gd name="connsiteY263" fmla="*/ 348086 h 512019"/>
                    <a:gd name="connsiteX264" fmla="*/ 450626 w 631514"/>
                    <a:gd name="connsiteY264" fmla="*/ 351979 h 512019"/>
                    <a:gd name="connsiteX265" fmla="*/ 447810 w 631514"/>
                    <a:gd name="connsiteY265" fmla="*/ 355359 h 512019"/>
                    <a:gd name="connsiteX266" fmla="*/ 447042 w 631514"/>
                    <a:gd name="connsiteY266" fmla="*/ 362107 h 512019"/>
                    <a:gd name="connsiteX267" fmla="*/ 446907 w 631514"/>
                    <a:gd name="connsiteY267" fmla="*/ 363291 h 512019"/>
                    <a:gd name="connsiteX268" fmla="*/ 446773 w 631514"/>
                    <a:gd name="connsiteY268" fmla="*/ 364487 h 512019"/>
                    <a:gd name="connsiteX269" fmla="*/ 446725 w 631514"/>
                    <a:gd name="connsiteY269" fmla="*/ 366024 h 512019"/>
                    <a:gd name="connsiteX270" fmla="*/ 446652 w 631514"/>
                    <a:gd name="connsiteY270" fmla="*/ 367953 h 512019"/>
                    <a:gd name="connsiteX271" fmla="*/ 446615 w 631514"/>
                    <a:gd name="connsiteY271" fmla="*/ 369136 h 512019"/>
                    <a:gd name="connsiteX272" fmla="*/ 446578 w 631514"/>
                    <a:gd name="connsiteY272" fmla="*/ 369929 h 512019"/>
                    <a:gd name="connsiteX273" fmla="*/ 446542 w 631514"/>
                    <a:gd name="connsiteY273" fmla="*/ 371101 h 512019"/>
                    <a:gd name="connsiteX274" fmla="*/ 446737 w 631514"/>
                    <a:gd name="connsiteY274" fmla="*/ 372284 h 512019"/>
                    <a:gd name="connsiteX275" fmla="*/ 447407 w 631514"/>
                    <a:gd name="connsiteY275" fmla="*/ 375726 h 512019"/>
                    <a:gd name="connsiteX276" fmla="*/ 447712 w 631514"/>
                    <a:gd name="connsiteY276" fmla="*/ 377861 h 512019"/>
                    <a:gd name="connsiteX277" fmla="*/ 448005 w 631514"/>
                    <a:gd name="connsiteY277" fmla="*/ 379594 h 512019"/>
                    <a:gd name="connsiteX278" fmla="*/ 448736 w 631514"/>
                    <a:gd name="connsiteY278" fmla="*/ 381144 h 512019"/>
                    <a:gd name="connsiteX279" fmla="*/ 450565 w 631514"/>
                    <a:gd name="connsiteY279" fmla="*/ 385000 h 512019"/>
                    <a:gd name="connsiteX280" fmla="*/ 452418 w 631514"/>
                    <a:gd name="connsiteY280" fmla="*/ 388905 h 512019"/>
                    <a:gd name="connsiteX281" fmla="*/ 452979 w 631514"/>
                    <a:gd name="connsiteY281" fmla="*/ 390076 h 512019"/>
                    <a:gd name="connsiteX282" fmla="*/ 453527 w 631514"/>
                    <a:gd name="connsiteY282" fmla="*/ 391248 h 512019"/>
                    <a:gd name="connsiteX283" fmla="*/ 453990 w 631514"/>
                    <a:gd name="connsiteY283" fmla="*/ 392456 h 512019"/>
                    <a:gd name="connsiteX284" fmla="*/ 454551 w 631514"/>
                    <a:gd name="connsiteY284" fmla="*/ 393944 h 512019"/>
                    <a:gd name="connsiteX285" fmla="*/ 455490 w 631514"/>
                    <a:gd name="connsiteY285" fmla="*/ 396410 h 512019"/>
                    <a:gd name="connsiteX286" fmla="*/ 457489 w 631514"/>
                    <a:gd name="connsiteY286" fmla="*/ 401669 h 512019"/>
                    <a:gd name="connsiteX287" fmla="*/ 458147 w 631514"/>
                    <a:gd name="connsiteY287" fmla="*/ 403390 h 512019"/>
                    <a:gd name="connsiteX288" fmla="*/ 461110 w 631514"/>
                    <a:gd name="connsiteY288" fmla="*/ 411187 h 512019"/>
                    <a:gd name="connsiteX289" fmla="*/ 461683 w 631514"/>
                    <a:gd name="connsiteY289" fmla="*/ 412688 h 512019"/>
                    <a:gd name="connsiteX290" fmla="*/ 462756 w 631514"/>
                    <a:gd name="connsiteY290" fmla="*/ 414372 h 512019"/>
                    <a:gd name="connsiteX291" fmla="*/ 465913 w 631514"/>
                    <a:gd name="connsiteY291" fmla="*/ 419302 h 512019"/>
                    <a:gd name="connsiteX292" fmla="*/ 466572 w 631514"/>
                    <a:gd name="connsiteY292" fmla="*/ 420669 h 512019"/>
                    <a:gd name="connsiteX293" fmla="*/ 467669 w 631514"/>
                    <a:gd name="connsiteY293" fmla="*/ 422938 h 512019"/>
                    <a:gd name="connsiteX294" fmla="*/ 469510 w 631514"/>
                    <a:gd name="connsiteY294" fmla="*/ 424134 h 512019"/>
                    <a:gd name="connsiteX295" fmla="*/ 470716 w 631514"/>
                    <a:gd name="connsiteY295" fmla="*/ 425782 h 512019"/>
                    <a:gd name="connsiteX296" fmla="*/ 472009 w 631514"/>
                    <a:gd name="connsiteY296" fmla="*/ 427747 h 512019"/>
                    <a:gd name="connsiteX297" fmla="*/ 472777 w 631514"/>
                    <a:gd name="connsiteY297" fmla="*/ 429821 h 512019"/>
                    <a:gd name="connsiteX298" fmla="*/ 473045 w 631514"/>
                    <a:gd name="connsiteY298" fmla="*/ 430565 h 512019"/>
                    <a:gd name="connsiteX299" fmla="*/ 474105 w 631514"/>
                    <a:gd name="connsiteY299" fmla="*/ 433372 h 512019"/>
                    <a:gd name="connsiteX300" fmla="*/ 474496 w 631514"/>
                    <a:gd name="connsiteY300" fmla="*/ 434409 h 512019"/>
                    <a:gd name="connsiteX301" fmla="*/ 475324 w 631514"/>
                    <a:gd name="connsiteY301" fmla="*/ 436996 h 512019"/>
                    <a:gd name="connsiteX302" fmla="*/ 476178 w 631514"/>
                    <a:gd name="connsiteY302" fmla="*/ 439717 h 512019"/>
                    <a:gd name="connsiteX303" fmla="*/ 476702 w 631514"/>
                    <a:gd name="connsiteY303" fmla="*/ 441121 h 512019"/>
                    <a:gd name="connsiteX304" fmla="*/ 478092 w 631514"/>
                    <a:gd name="connsiteY304" fmla="*/ 444867 h 512019"/>
                    <a:gd name="connsiteX305" fmla="*/ 479092 w 631514"/>
                    <a:gd name="connsiteY305" fmla="*/ 447857 h 512019"/>
                    <a:gd name="connsiteX306" fmla="*/ 479762 w 631514"/>
                    <a:gd name="connsiteY306" fmla="*/ 449858 h 512019"/>
                    <a:gd name="connsiteX307" fmla="*/ 480701 w 631514"/>
                    <a:gd name="connsiteY307" fmla="*/ 451603 h 512019"/>
                    <a:gd name="connsiteX308" fmla="*/ 481920 w 631514"/>
                    <a:gd name="connsiteY308" fmla="*/ 453824 h 512019"/>
                    <a:gd name="connsiteX309" fmla="*/ 482395 w 631514"/>
                    <a:gd name="connsiteY309" fmla="*/ 454702 h 512019"/>
                    <a:gd name="connsiteX310" fmla="*/ 482993 w 631514"/>
                    <a:gd name="connsiteY310" fmla="*/ 455654 h 512019"/>
                    <a:gd name="connsiteX311" fmla="*/ 483529 w 631514"/>
                    <a:gd name="connsiteY311" fmla="*/ 456521 h 512019"/>
                    <a:gd name="connsiteX312" fmla="*/ 483895 w 631514"/>
                    <a:gd name="connsiteY312" fmla="*/ 457131 h 512019"/>
                    <a:gd name="connsiteX313" fmla="*/ 485943 w 631514"/>
                    <a:gd name="connsiteY313" fmla="*/ 460414 h 512019"/>
                    <a:gd name="connsiteX314" fmla="*/ 486491 w 631514"/>
                    <a:gd name="connsiteY314" fmla="*/ 461304 h 512019"/>
                    <a:gd name="connsiteX315" fmla="*/ 487345 w 631514"/>
                    <a:gd name="connsiteY315" fmla="*/ 462598 h 512019"/>
                    <a:gd name="connsiteX316" fmla="*/ 488479 w 631514"/>
                    <a:gd name="connsiteY316" fmla="*/ 464294 h 512019"/>
                    <a:gd name="connsiteX317" fmla="*/ 489027 w 631514"/>
                    <a:gd name="connsiteY317" fmla="*/ 465111 h 512019"/>
                    <a:gd name="connsiteX318" fmla="*/ 489356 w 631514"/>
                    <a:gd name="connsiteY318" fmla="*/ 465612 h 512019"/>
                    <a:gd name="connsiteX319" fmla="*/ 489856 w 631514"/>
                    <a:gd name="connsiteY319" fmla="*/ 466332 h 512019"/>
                    <a:gd name="connsiteX320" fmla="*/ 490210 w 631514"/>
                    <a:gd name="connsiteY320" fmla="*/ 466832 h 512019"/>
                    <a:gd name="connsiteX321" fmla="*/ 492038 w 631514"/>
                    <a:gd name="connsiteY321" fmla="*/ 469407 h 512019"/>
                    <a:gd name="connsiteX322" fmla="*/ 493221 w 631514"/>
                    <a:gd name="connsiteY322" fmla="*/ 471298 h 512019"/>
                    <a:gd name="connsiteX323" fmla="*/ 493635 w 631514"/>
                    <a:gd name="connsiteY323" fmla="*/ 471945 h 512019"/>
                    <a:gd name="connsiteX324" fmla="*/ 493928 w 631514"/>
                    <a:gd name="connsiteY324" fmla="*/ 472397 h 512019"/>
                    <a:gd name="connsiteX325" fmla="*/ 494342 w 631514"/>
                    <a:gd name="connsiteY325" fmla="*/ 473239 h 512019"/>
                    <a:gd name="connsiteX326" fmla="*/ 495257 w 631514"/>
                    <a:gd name="connsiteY326" fmla="*/ 475033 h 512019"/>
                    <a:gd name="connsiteX327" fmla="*/ 495781 w 631514"/>
                    <a:gd name="connsiteY327" fmla="*/ 476057 h 512019"/>
                    <a:gd name="connsiteX328" fmla="*/ 496037 w 631514"/>
                    <a:gd name="connsiteY328" fmla="*/ 476960 h 512019"/>
                    <a:gd name="connsiteX329" fmla="*/ 496305 w 631514"/>
                    <a:gd name="connsiteY329" fmla="*/ 477876 h 512019"/>
                    <a:gd name="connsiteX330" fmla="*/ 497037 w 631514"/>
                    <a:gd name="connsiteY330" fmla="*/ 480414 h 512019"/>
                    <a:gd name="connsiteX331" fmla="*/ 497366 w 631514"/>
                    <a:gd name="connsiteY331" fmla="*/ 481561 h 512019"/>
                    <a:gd name="connsiteX332" fmla="*/ 497719 w 631514"/>
                    <a:gd name="connsiteY332" fmla="*/ 482427 h 512019"/>
                    <a:gd name="connsiteX333" fmla="*/ 498219 w 631514"/>
                    <a:gd name="connsiteY333" fmla="*/ 483648 h 512019"/>
                    <a:gd name="connsiteX334" fmla="*/ 498877 w 631514"/>
                    <a:gd name="connsiteY334" fmla="*/ 486918 h 512019"/>
                    <a:gd name="connsiteX335" fmla="*/ 499146 w 631514"/>
                    <a:gd name="connsiteY335" fmla="*/ 488248 h 512019"/>
                    <a:gd name="connsiteX336" fmla="*/ 499560 w 631514"/>
                    <a:gd name="connsiteY336" fmla="*/ 489944 h 512019"/>
                    <a:gd name="connsiteX337" fmla="*/ 500718 w 631514"/>
                    <a:gd name="connsiteY337" fmla="*/ 494728 h 512019"/>
                    <a:gd name="connsiteX338" fmla="*/ 500889 w 631514"/>
                    <a:gd name="connsiteY338" fmla="*/ 495411 h 512019"/>
                    <a:gd name="connsiteX339" fmla="*/ 501133 w 631514"/>
                    <a:gd name="connsiteY339" fmla="*/ 496473 h 512019"/>
                    <a:gd name="connsiteX340" fmla="*/ 501304 w 631514"/>
                    <a:gd name="connsiteY340" fmla="*/ 497864 h 512019"/>
                    <a:gd name="connsiteX341" fmla="*/ 501681 w 631514"/>
                    <a:gd name="connsiteY341" fmla="*/ 501049 h 512019"/>
                    <a:gd name="connsiteX342" fmla="*/ 489612 w 631514"/>
                    <a:gd name="connsiteY342" fmla="*/ 505674 h 512019"/>
                    <a:gd name="connsiteX343" fmla="*/ 488223 w 631514"/>
                    <a:gd name="connsiteY343" fmla="*/ 506198 h 512019"/>
                    <a:gd name="connsiteX344" fmla="*/ 487296 w 631514"/>
                    <a:gd name="connsiteY344" fmla="*/ 506540 h 512019"/>
                    <a:gd name="connsiteX345" fmla="*/ 486833 w 631514"/>
                    <a:gd name="connsiteY345" fmla="*/ 506699 h 512019"/>
                    <a:gd name="connsiteX346" fmla="*/ 479774 w 631514"/>
                    <a:gd name="connsiteY346" fmla="*/ 509079 h 512019"/>
                    <a:gd name="connsiteX347" fmla="*/ 477677 w 631514"/>
                    <a:gd name="connsiteY347" fmla="*/ 509786 h 512019"/>
                    <a:gd name="connsiteX348" fmla="*/ 475824 w 631514"/>
                    <a:gd name="connsiteY348" fmla="*/ 509981 h 512019"/>
                    <a:gd name="connsiteX349" fmla="*/ 469351 w 631514"/>
                    <a:gd name="connsiteY349" fmla="*/ 510640 h 512019"/>
                    <a:gd name="connsiteX350" fmla="*/ 462743 w 631514"/>
                    <a:gd name="connsiteY350" fmla="*/ 511312 h 512019"/>
                    <a:gd name="connsiteX351" fmla="*/ 460391 w 631514"/>
                    <a:gd name="connsiteY351" fmla="*/ 511544 h 512019"/>
                    <a:gd name="connsiteX352" fmla="*/ 458928 w 631514"/>
                    <a:gd name="connsiteY352" fmla="*/ 511580 h 512019"/>
                    <a:gd name="connsiteX353" fmla="*/ 457453 w 631514"/>
                    <a:gd name="connsiteY353" fmla="*/ 511617 h 512019"/>
                    <a:gd name="connsiteX354" fmla="*/ 443238 w 631514"/>
                    <a:gd name="connsiteY354" fmla="*/ 511958 h 512019"/>
                    <a:gd name="connsiteX355" fmla="*/ 440775 w 631514"/>
                    <a:gd name="connsiteY355" fmla="*/ 512019 h 512019"/>
                    <a:gd name="connsiteX356" fmla="*/ 438837 w 631514"/>
                    <a:gd name="connsiteY356" fmla="*/ 511946 h 512019"/>
                    <a:gd name="connsiteX357" fmla="*/ 429133 w 631514"/>
                    <a:gd name="connsiteY357" fmla="*/ 511580 h 512019"/>
                    <a:gd name="connsiteX358" fmla="*/ 420892 w 631514"/>
                    <a:gd name="connsiteY358" fmla="*/ 511275 h 512019"/>
                    <a:gd name="connsiteX359" fmla="*/ 419429 w 631514"/>
                    <a:gd name="connsiteY359" fmla="*/ 511214 h 512019"/>
                    <a:gd name="connsiteX360" fmla="*/ 418051 w 631514"/>
                    <a:gd name="connsiteY360" fmla="*/ 510860 h 512019"/>
                    <a:gd name="connsiteX361" fmla="*/ 412968 w 631514"/>
                    <a:gd name="connsiteY361" fmla="*/ 509554 h 512019"/>
                    <a:gd name="connsiteX362" fmla="*/ 411200 w 631514"/>
                    <a:gd name="connsiteY362" fmla="*/ 509103 h 512019"/>
                    <a:gd name="connsiteX363" fmla="*/ 410103 w 631514"/>
                    <a:gd name="connsiteY363" fmla="*/ 508053 h 512019"/>
                    <a:gd name="connsiteX364" fmla="*/ 405068 w 631514"/>
                    <a:gd name="connsiteY364" fmla="*/ 503245 h 512019"/>
                    <a:gd name="connsiteX365" fmla="*/ 404373 w 631514"/>
                    <a:gd name="connsiteY365" fmla="*/ 502757 h 512019"/>
                    <a:gd name="connsiteX366" fmla="*/ 402557 w 631514"/>
                    <a:gd name="connsiteY366" fmla="*/ 501549 h 512019"/>
                    <a:gd name="connsiteX367" fmla="*/ 400216 w 631514"/>
                    <a:gd name="connsiteY367" fmla="*/ 501867 h 512019"/>
                    <a:gd name="connsiteX368" fmla="*/ 399753 w 631514"/>
                    <a:gd name="connsiteY368" fmla="*/ 501927 h 512019"/>
                    <a:gd name="connsiteX369" fmla="*/ 397412 w 631514"/>
                    <a:gd name="connsiteY369" fmla="*/ 502233 h 512019"/>
                    <a:gd name="connsiteX370" fmla="*/ 396937 w 631514"/>
                    <a:gd name="connsiteY370" fmla="*/ 502294 h 512019"/>
                    <a:gd name="connsiteX371" fmla="*/ 395401 w 631514"/>
                    <a:gd name="connsiteY371" fmla="*/ 502489 h 512019"/>
                    <a:gd name="connsiteX372" fmla="*/ 392378 w 631514"/>
                    <a:gd name="connsiteY372" fmla="*/ 503087 h 512019"/>
                    <a:gd name="connsiteX373" fmla="*/ 389525 w 631514"/>
                    <a:gd name="connsiteY373" fmla="*/ 503636 h 512019"/>
                    <a:gd name="connsiteX374" fmla="*/ 387623 w 631514"/>
                    <a:gd name="connsiteY374" fmla="*/ 504014 h 512019"/>
                    <a:gd name="connsiteX375" fmla="*/ 385831 w 631514"/>
                    <a:gd name="connsiteY375" fmla="*/ 503209 h 512019"/>
                    <a:gd name="connsiteX376" fmla="*/ 382235 w 631514"/>
                    <a:gd name="connsiteY376" fmla="*/ 501586 h 512019"/>
                    <a:gd name="connsiteX377" fmla="*/ 381784 w 631514"/>
                    <a:gd name="connsiteY377" fmla="*/ 501391 h 512019"/>
                    <a:gd name="connsiteX378" fmla="*/ 381186 w 631514"/>
                    <a:gd name="connsiteY378" fmla="*/ 501061 h 512019"/>
                    <a:gd name="connsiteX379" fmla="*/ 377005 w 631514"/>
                    <a:gd name="connsiteY379" fmla="*/ 498730 h 512019"/>
                    <a:gd name="connsiteX380" fmla="*/ 372787 w 631514"/>
                    <a:gd name="connsiteY380" fmla="*/ 496400 h 512019"/>
                    <a:gd name="connsiteX381" fmla="*/ 371299 w 631514"/>
                    <a:gd name="connsiteY381" fmla="*/ 495582 h 512019"/>
                    <a:gd name="connsiteX382" fmla="*/ 370385 w 631514"/>
                    <a:gd name="connsiteY382" fmla="*/ 495265 h 512019"/>
                    <a:gd name="connsiteX383" fmla="*/ 367057 w 631514"/>
                    <a:gd name="connsiteY383" fmla="*/ 494118 h 512019"/>
                    <a:gd name="connsiteX384" fmla="*/ 365435 w 631514"/>
                    <a:gd name="connsiteY384" fmla="*/ 493557 h 512019"/>
                    <a:gd name="connsiteX385" fmla="*/ 363595 w 631514"/>
                    <a:gd name="connsiteY385" fmla="*/ 493862 h 512019"/>
                    <a:gd name="connsiteX386" fmla="*/ 359206 w 631514"/>
                    <a:gd name="connsiteY386" fmla="*/ 494581 h 512019"/>
                    <a:gd name="connsiteX387" fmla="*/ 357914 w 631514"/>
                    <a:gd name="connsiteY387" fmla="*/ 494789 h 512019"/>
                    <a:gd name="connsiteX388" fmla="*/ 356475 w 631514"/>
                    <a:gd name="connsiteY388" fmla="*/ 495033 h 512019"/>
                    <a:gd name="connsiteX389" fmla="*/ 354659 w 631514"/>
                    <a:gd name="connsiteY389" fmla="*/ 495582 h 512019"/>
                    <a:gd name="connsiteX390" fmla="*/ 353306 w 631514"/>
                    <a:gd name="connsiteY390" fmla="*/ 495985 h 512019"/>
                    <a:gd name="connsiteX391" fmla="*/ 348502 w 631514"/>
                    <a:gd name="connsiteY391" fmla="*/ 497437 h 512019"/>
                    <a:gd name="connsiteX392" fmla="*/ 346503 w 631514"/>
                    <a:gd name="connsiteY392" fmla="*/ 498035 h 512019"/>
                    <a:gd name="connsiteX393" fmla="*/ 344565 w 631514"/>
                    <a:gd name="connsiteY393" fmla="*/ 497791 h 512019"/>
                    <a:gd name="connsiteX394" fmla="*/ 332910 w 631514"/>
                    <a:gd name="connsiteY394" fmla="*/ 496326 h 512019"/>
                    <a:gd name="connsiteX395" fmla="*/ 323426 w 631514"/>
                    <a:gd name="connsiteY395" fmla="*/ 494228 h 512019"/>
                    <a:gd name="connsiteX396" fmla="*/ 315404 w 631514"/>
                    <a:gd name="connsiteY396" fmla="*/ 492434 h 512019"/>
                    <a:gd name="connsiteX397" fmla="*/ 313466 w 631514"/>
                    <a:gd name="connsiteY397" fmla="*/ 492007 h 512019"/>
                    <a:gd name="connsiteX398" fmla="*/ 312125 w 631514"/>
                    <a:gd name="connsiteY398" fmla="*/ 490908 h 512019"/>
                    <a:gd name="connsiteX399" fmla="*/ 307602 w 631514"/>
                    <a:gd name="connsiteY399" fmla="*/ 487211 h 512019"/>
                    <a:gd name="connsiteX400" fmla="*/ 306541 w 631514"/>
                    <a:gd name="connsiteY400" fmla="*/ 486332 h 512019"/>
                    <a:gd name="connsiteX401" fmla="*/ 305017 w 631514"/>
                    <a:gd name="connsiteY401" fmla="*/ 484807 h 512019"/>
                    <a:gd name="connsiteX402" fmla="*/ 304554 w 631514"/>
                    <a:gd name="connsiteY402" fmla="*/ 484343 h 512019"/>
                    <a:gd name="connsiteX403" fmla="*/ 303761 w 631514"/>
                    <a:gd name="connsiteY403" fmla="*/ 483550 h 512019"/>
                    <a:gd name="connsiteX404" fmla="*/ 300238 w 631514"/>
                    <a:gd name="connsiteY404" fmla="*/ 479999 h 512019"/>
                    <a:gd name="connsiteX405" fmla="*/ 299080 w 631514"/>
                    <a:gd name="connsiteY405" fmla="*/ 478840 h 512019"/>
                    <a:gd name="connsiteX406" fmla="*/ 297983 w 631514"/>
                    <a:gd name="connsiteY406" fmla="*/ 477058 h 512019"/>
                    <a:gd name="connsiteX407" fmla="*/ 290315 w 631514"/>
                    <a:gd name="connsiteY407" fmla="*/ 464672 h 512019"/>
                    <a:gd name="connsiteX408" fmla="*/ 289498 w 631514"/>
                    <a:gd name="connsiteY408" fmla="*/ 463354 h 512019"/>
                    <a:gd name="connsiteX409" fmla="*/ 288401 w 631514"/>
                    <a:gd name="connsiteY409" fmla="*/ 461573 h 512019"/>
                    <a:gd name="connsiteX410" fmla="*/ 287816 w 631514"/>
                    <a:gd name="connsiteY410" fmla="*/ 460731 h 512019"/>
                    <a:gd name="connsiteX411" fmla="*/ 286938 w 631514"/>
                    <a:gd name="connsiteY411" fmla="*/ 459449 h 512019"/>
                    <a:gd name="connsiteX412" fmla="*/ 281391 w 631514"/>
                    <a:gd name="connsiteY412" fmla="*/ 451347 h 512019"/>
                    <a:gd name="connsiteX413" fmla="*/ 279928 w 631514"/>
                    <a:gd name="connsiteY413" fmla="*/ 449223 h 512019"/>
                    <a:gd name="connsiteX414" fmla="*/ 279172 w 631514"/>
                    <a:gd name="connsiteY414" fmla="*/ 447857 h 512019"/>
                    <a:gd name="connsiteX415" fmla="*/ 278429 w 631514"/>
                    <a:gd name="connsiteY415" fmla="*/ 446490 h 512019"/>
                    <a:gd name="connsiteX416" fmla="*/ 271224 w 631514"/>
                    <a:gd name="connsiteY416" fmla="*/ 433262 h 512019"/>
                    <a:gd name="connsiteX417" fmla="*/ 267762 w 631514"/>
                    <a:gd name="connsiteY417" fmla="*/ 426905 h 512019"/>
                    <a:gd name="connsiteX418" fmla="*/ 267018 w 631514"/>
                    <a:gd name="connsiteY418" fmla="*/ 425550 h 512019"/>
                    <a:gd name="connsiteX419" fmla="*/ 266518 w 631514"/>
                    <a:gd name="connsiteY419" fmla="*/ 424635 h 512019"/>
                    <a:gd name="connsiteX420" fmla="*/ 265860 w 631514"/>
                    <a:gd name="connsiteY420" fmla="*/ 423170 h 512019"/>
                    <a:gd name="connsiteX421" fmla="*/ 264982 w 631514"/>
                    <a:gd name="connsiteY421" fmla="*/ 421206 h 512019"/>
                    <a:gd name="connsiteX422" fmla="*/ 261008 w 631514"/>
                    <a:gd name="connsiteY422" fmla="*/ 412395 h 512019"/>
                    <a:gd name="connsiteX423" fmla="*/ 258801 w 631514"/>
                    <a:gd name="connsiteY423" fmla="*/ 407490 h 512019"/>
                    <a:gd name="connsiteX424" fmla="*/ 257704 w 631514"/>
                    <a:gd name="connsiteY424" fmla="*/ 405037 h 512019"/>
                    <a:gd name="connsiteX425" fmla="*/ 255949 w 631514"/>
                    <a:gd name="connsiteY425" fmla="*/ 401754 h 512019"/>
                    <a:gd name="connsiteX426" fmla="*/ 248463 w 631514"/>
                    <a:gd name="connsiteY426" fmla="*/ 387697 h 512019"/>
                    <a:gd name="connsiteX427" fmla="*/ 248220 w 631514"/>
                    <a:gd name="connsiteY427" fmla="*/ 387233 h 512019"/>
                    <a:gd name="connsiteX428" fmla="*/ 247512 w 631514"/>
                    <a:gd name="connsiteY428" fmla="*/ 385964 h 512019"/>
                    <a:gd name="connsiteX429" fmla="*/ 243124 w 631514"/>
                    <a:gd name="connsiteY429" fmla="*/ 378069 h 512019"/>
                    <a:gd name="connsiteX430" fmla="*/ 242063 w 631514"/>
                    <a:gd name="connsiteY430" fmla="*/ 376165 h 512019"/>
                    <a:gd name="connsiteX431" fmla="*/ 240515 w 631514"/>
                    <a:gd name="connsiteY431" fmla="*/ 374762 h 512019"/>
                    <a:gd name="connsiteX432" fmla="*/ 235151 w 631514"/>
                    <a:gd name="connsiteY432" fmla="*/ 369893 h 512019"/>
                    <a:gd name="connsiteX433" fmla="*/ 225922 w 631514"/>
                    <a:gd name="connsiteY433" fmla="*/ 361729 h 512019"/>
                    <a:gd name="connsiteX434" fmla="*/ 221851 w 631514"/>
                    <a:gd name="connsiteY434" fmla="*/ 359057 h 512019"/>
                    <a:gd name="connsiteX435" fmla="*/ 210976 w 631514"/>
                    <a:gd name="connsiteY435" fmla="*/ 351906 h 512019"/>
                    <a:gd name="connsiteX436" fmla="*/ 208477 w 631514"/>
                    <a:gd name="connsiteY436" fmla="*/ 350258 h 512019"/>
                    <a:gd name="connsiteX437" fmla="*/ 206039 w 631514"/>
                    <a:gd name="connsiteY437" fmla="*/ 348550 h 512019"/>
                    <a:gd name="connsiteX438" fmla="*/ 194250 w 631514"/>
                    <a:gd name="connsiteY438" fmla="*/ 340264 h 512019"/>
                    <a:gd name="connsiteX439" fmla="*/ 192214 w 631514"/>
                    <a:gd name="connsiteY439" fmla="*/ 338836 h 512019"/>
                    <a:gd name="connsiteX440" fmla="*/ 191398 w 631514"/>
                    <a:gd name="connsiteY440" fmla="*/ 338312 h 512019"/>
                    <a:gd name="connsiteX441" fmla="*/ 189350 w 631514"/>
                    <a:gd name="connsiteY441" fmla="*/ 337006 h 512019"/>
                    <a:gd name="connsiteX442" fmla="*/ 182779 w 631514"/>
                    <a:gd name="connsiteY442" fmla="*/ 332808 h 512019"/>
                    <a:gd name="connsiteX443" fmla="*/ 181133 w 631514"/>
                    <a:gd name="connsiteY443" fmla="*/ 331759 h 512019"/>
                    <a:gd name="connsiteX444" fmla="*/ 178256 w 631514"/>
                    <a:gd name="connsiteY444" fmla="*/ 329916 h 512019"/>
                    <a:gd name="connsiteX445" fmla="*/ 177305 w 631514"/>
                    <a:gd name="connsiteY445" fmla="*/ 329367 h 512019"/>
                    <a:gd name="connsiteX446" fmla="*/ 176439 w 631514"/>
                    <a:gd name="connsiteY446" fmla="*/ 328867 h 512019"/>
                    <a:gd name="connsiteX447" fmla="*/ 171234 w 631514"/>
                    <a:gd name="connsiteY447" fmla="*/ 325889 h 512019"/>
                    <a:gd name="connsiteX448" fmla="*/ 165090 w 631514"/>
                    <a:gd name="connsiteY448" fmla="*/ 322375 h 512019"/>
                    <a:gd name="connsiteX449" fmla="*/ 163675 w 631514"/>
                    <a:gd name="connsiteY449" fmla="*/ 321569 h 512019"/>
                    <a:gd name="connsiteX450" fmla="*/ 161725 w 631514"/>
                    <a:gd name="connsiteY450" fmla="*/ 321057 h 512019"/>
                    <a:gd name="connsiteX451" fmla="*/ 149692 w 631514"/>
                    <a:gd name="connsiteY451" fmla="*/ 317909 h 512019"/>
                    <a:gd name="connsiteX452" fmla="*/ 147754 w 631514"/>
                    <a:gd name="connsiteY452" fmla="*/ 317396 h 512019"/>
                    <a:gd name="connsiteX453" fmla="*/ 145816 w 631514"/>
                    <a:gd name="connsiteY453" fmla="*/ 317408 h 512019"/>
                    <a:gd name="connsiteX454" fmla="*/ 135112 w 631514"/>
                    <a:gd name="connsiteY454" fmla="*/ 317494 h 512019"/>
                    <a:gd name="connsiteX455" fmla="*/ 133893 w 631514"/>
                    <a:gd name="connsiteY455" fmla="*/ 317494 h 512019"/>
                    <a:gd name="connsiteX456" fmla="*/ 124860 w 631514"/>
                    <a:gd name="connsiteY456" fmla="*/ 318226 h 512019"/>
                    <a:gd name="connsiteX457" fmla="*/ 123519 w 631514"/>
                    <a:gd name="connsiteY457" fmla="*/ 318336 h 512019"/>
                    <a:gd name="connsiteX458" fmla="*/ 122068 w 631514"/>
                    <a:gd name="connsiteY458" fmla="*/ 319153 h 512019"/>
                    <a:gd name="connsiteX459" fmla="*/ 119093 w 631514"/>
                    <a:gd name="connsiteY459" fmla="*/ 321020 h 512019"/>
                    <a:gd name="connsiteX460" fmla="*/ 117874 w 631514"/>
                    <a:gd name="connsiteY460" fmla="*/ 321777 h 512019"/>
                    <a:gd name="connsiteX461" fmla="*/ 116899 w 631514"/>
                    <a:gd name="connsiteY461" fmla="*/ 322997 h 512019"/>
                    <a:gd name="connsiteX462" fmla="*/ 111401 w 631514"/>
                    <a:gd name="connsiteY462" fmla="*/ 329941 h 512019"/>
                    <a:gd name="connsiteX463" fmla="*/ 110425 w 631514"/>
                    <a:gd name="connsiteY463" fmla="*/ 331161 h 512019"/>
                    <a:gd name="connsiteX464" fmla="*/ 109755 w 631514"/>
                    <a:gd name="connsiteY464" fmla="*/ 332332 h 512019"/>
                    <a:gd name="connsiteX465" fmla="*/ 109280 w 631514"/>
                    <a:gd name="connsiteY465" fmla="*/ 333187 h 512019"/>
                    <a:gd name="connsiteX466" fmla="*/ 105488 w 631514"/>
                    <a:gd name="connsiteY466" fmla="*/ 339874 h 512019"/>
                    <a:gd name="connsiteX467" fmla="*/ 104732 w 631514"/>
                    <a:gd name="connsiteY467" fmla="*/ 341216 h 512019"/>
                    <a:gd name="connsiteX468" fmla="*/ 104196 w 631514"/>
                    <a:gd name="connsiteY468" fmla="*/ 342107 h 512019"/>
                    <a:gd name="connsiteX469" fmla="*/ 101758 w 631514"/>
                    <a:gd name="connsiteY469" fmla="*/ 346158 h 512019"/>
                    <a:gd name="connsiteX470" fmla="*/ 100417 w 631514"/>
                    <a:gd name="connsiteY470" fmla="*/ 348403 h 512019"/>
                    <a:gd name="connsiteX471" fmla="*/ 99063 w 631514"/>
                    <a:gd name="connsiteY471" fmla="*/ 350661 h 512019"/>
                    <a:gd name="connsiteX472" fmla="*/ 98088 w 631514"/>
                    <a:gd name="connsiteY472" fmla="*/ 351918 h 512019"/>
                    <a:gd name="connsiteX473" fmla="*/ 94943 w 631514"/>
                    <a:gd name="connsiteY473" fmla="*/ 355969 h 512019"/>
                    <a:gd name="connsiteX474" fmla="*/ 93431 w 631514"/>
                    <a:gd name="connsiteY474" fmla="*/ 357910 h 512019"/>
                    <a:gd name="connsiteX475" fmla="*/ 92237 w 631514"/>
                    <a:gd name="connsiteY475" fmla="*/ 359459 h 512019"/>
                    <a:gd name="connsiteX476" fmla="*/ 90213 w 631514"/>
                    <a:gd name="connsiteY476" fmla="*/ 359935 h 512019"/>
                    <a:gd name="connsiteX477" fmla="*/ 83471 w 631514"/>
                    <a:gd name="connsiteY477" fmla="*/ 361509 h 512019"/>
                    <a:gd name="connsiteX478" fmla="*/ 82776 w 631514"/>
                    <a:gd name="connsiteY478" fmla="*/ 361644 h 512019"/>
                    <a:gd name="connsiteX479" fmla="*/ 80899 w 631514"/>
                    <a:gd name="connsiteY479" fmla="*/ 361949 h 512019"/>
                    <a:gd name="connsiteX480" fmla="*/ 76169 w 631514"/>
                    <a:gd name="connsiteY480" fmla="*/ 362742 h 512019"/>
                    <a:gd name="connsiteX481" fmla="*/ 74279 w 631514"/>
                    <a:gd name="connsiteY481" fmla="*/ 363059 h 512019"/>
                    <a:gd name="connsiteX482" fmla="*/ 71878 w 631514"/>
                    <a:gd name="connsiteY482" fmla="*/ 362608 h 512019"/>
                    <a:gd name="connsiteX483" fmla="*/ 66599 w 631514"/>
                    <a:gd name="connsiteY483" fmla="*/ 361595 h 512019"/>
                    <a:gd name="connsiteX484" fmla="*/ 65124 w 631514"/>
                    <a:gd name="connsiteY484" fmla="*/ 361949 h 512019"/>
                    <a:gd name="connsiteX485" fmla="*/ 60955 w 631514"/>
                    <a:gd name="connsiteY485" fmla="*/ 362961 h 512019"/>
                    <a:gd name="connsiteX486" fmla="*/ 60345 w 631514"/>
                    <a:gd name="connsiteY486" fmla="*/ 361619 h 512019"/>
                    <a:gd name="connsiteX487" fmla="*/ 58260 w 631514"/>
                    <a:gd name="connsiteY487" fmla="*/ 357007 h 512019"/>
                    <a:gd name="connsiteX488" fmla="*/ 57627 w 631514"/>
                    <a:gd name="connsiteY488" fmla="*/ 355615 h 512019"/>
                    <a:gd name="connsiteX489" fmla="*/ 57115 w 631514"/>
                    <a:gd name="connsiteY489" fmla="*/ 354139 h 512019"/>
                    <a:gd name="connsiteX490" fmla="*/ 56785 w 631514"/>
                    <a:gd name="connsiteY490" fmla="*/ 353138 h 512019"/>
                    <a:gd name="connsiteX491" fmla="*/ 55420 w 631514"/>
                    <a:gd name="connsiteY491" fmla="*/ 349184 h 512019"/>
                    <a:gd name="connsiteX492" fmla="*/ 54920 w 631514"/>
                    <a:gd name="connsiteY492" fmla="*/ 347696 h 512019"/>
                    <a:gd name="connsiteX493" fmla="*/ 54274 w 631514"/>
                    <a:gd name="connsiteY493" fmla="*/ 345621 h 512019"/>
                    <a:gd name="connsiteX494" fmla="*/ 52177 w 631514"/>
                    <a:gd name="connsiteY494" fmla="*/ 338898 h 512019"/>
                    <a:gd name="connsiteX495" fmla="*/ 51689 w 631514"/>
                    <a:gd name="connsiteY495" fmla="*/ 337336 h 512019"/>
                    <a:gd name="connsiteX496" fmla="*/ 50726 w 631514"/>
                    <a:gd name="connsiteY496" fmla="*/ 334541 h 512019"/>
                    <a:gd name="connsiteX497" fmla="*/ 50239 w 631514"/>
                    <a:gd name="connsiteY497" fmla="*/ 333138 h 512019"/>
                    <a:gd name="connsiteX498" fmla="*/ 48569 w 631514"/>
                    <a:gd name="connsiteY498" fmla="*/ 328305 h 512019"/>
                    <a:gd name="connsiteX499" fmla="*/ 47898 w 631514"/>
                    <a:gd name="connsiteY499" fmla="*/ 326365 h 512019"/>
                    <a:gd name="connsiteX500" fmla="*/ 46557 w 631514"/>
                    <a:gd name="connsiteY500" fmla="*/ 324169 h 512019"/>
                    <a:gd name="connsiteX501" fmla="*/ 44131 w 631514"/>
                    <a:gd name="connsiteY501" fmla="*/ 320215 h 512019"/>
                    <a:gd name="connsiteX502" fmla="*/ 43327 w 631514"/>
                    <a:gd name="connsiteY502" fmla="*/ 318897 h 512019"/>
                    <a:gd name="connsiteX503" fmla="*/ 42254 w 631514"/>
                    <a:gd name="connsiteY503" fmla="*/ 317140 h 512019"/>
                    <a:gd name="connsiteX504" fmla="*/ 41632 w 631514"/>
                    <a:gd name="connsiteY504" fmla="*/ 315675 h 512019"/>
                    <a:gd name="connsiteX505" fmla="*/ 38548 w 631514"/>
                    <a:gd name="connsiteY505" fmla="*/ 308403 h 512019"/>
                    <a:gd name="connsiteX506" fmla="*/ 37841 w 631514"/>
                    <a:gd name="connsiteY506" fmla="*/ 306743 h 512019"/>
                    <a:gd name="connsiteX507" fmla="*/ 37524 w 631514"/>
                    <a:gd name="connsiteY507" fmla="*/ 304485 h 512019"/>
                    <a:gd name="connsiteX508" fmla="*/ 36841 w 631514"/>
                    <a:gd name="connsiteY508" fmla="*/ 299665 h 512019"/>
                    <a:gd name="connsiteX509" fmla="*/ 36390 w 631514"/>
                    <a:gd name="connsiteY509" fmla="*/ 296444 h 512019"/>
                    <a:gd name="connsiteX510" fmla="*/ 35890 w 631514"/>
                    <a:gd name="connsiteY510" fmla="*/ 294406 h 512019"/>
                    <a:gd name="connsiteX511" fmla="*/ 35512 w 631514"/>
                    <a:gd name="connsiteY511" fmla="*/ 292881 h 512019"/>
                    <a:gd name="connsiteX512" fmla="*/ 33501 w 631514"/>
                    <a:gd name="connsiteY512" fmla="*/ 284717 h 512019"/>
                    <a:gd name="connsiteX513" fmla="*/ 32013 w 631514"/>
                    <a:gd name="connsiteY513" fmla="*/ 278689 h 512019"/>
                    <a:gd name="connsiteX514" fmla="*/ 31148 w 631514"/>
                    <a:gd name="connsiteY514" fmla="*/ 275174 h 512019"/>
                    <a:gd name="connsiteX515" fmla="*/ 30941 w 631514"/>
                    <a:gd name="connsiteY515" fmla="*/ 274223 h 512019"/>
                    <a:gd name="connsiteX516" fmla="*/ 30624 w 631514"/>
                    <a:gd name="connsiteY516" fmla="*/ 272697 h 512019"/>
                    <a:gd name="connsiteX517" fmla="*/ 30197 w 631514"/>
                    <a:gd name="connsiteY517" fmla="*/ 270720 h 512019"/>
                    <a:gd name="connsiteX518" fmla="*/ 28515 w 631514"/>
                    <a:gd name="connsiteY518" fmla="*/ 262740 h 512019"/>
                    <a:gd name="connsiteX519" fmla="*/ 28064 w 631514"/>
                    <a:gd name="connsiteY519" fmla="*/ 260616 h 512019"/>
                    <a:gd name="connsiteX520" fmla="*/ 27113 w 631514"/>
                    <a:gd name="connsiteY520" fmla="*/ 258712 h 512019"/>
                    <a:gd name="connsiteX521" fmla="*/ 23333 w 631514"/>
                    <a:gd name="connsiteY521" fmla="*/ 251110 h 512019"/>
                    <a:gd name="connsiteX522" fmla="*/ 21359 w 631514"/>
                    <a:gd name="connsiteY522" fmla="*/ 247132 h 512019"/>
                    <a:gd name="connsiteX523" fmla="*/ 15763 w 631514"/>
                    <a:gd name="connsiteY523" fmla="*/ 242129 h 512019"/>
                    <a:gd name="connsiteX524" fmla="*/ 9460 w 631514"/>
                    <a:gd name="connsiteY524" fmla="*/ 236491 h 512019"/>
                    <a:gd name="connsiteX525" fmla="*/ 7936 w 631514"/>
                    <a:gd name="connsiteY525" fmla="*/ 235125 h 512019"/>
                    <a:gd name="connsiteX526" fmla="*/ 7290 w 631514"/>
                    <a:gd name="connsiteY526" fmla="*/ 233673 h 512019"/>
                    <a:gd name="connsiteX527" fmla="*/ 4730 w 631514"/>
                    <a:gd name="connsiteY527" fmla="*/ 227888 h 512019"/>
                    <a:gd name="connsiteX528" fmla="*/ 3974 w 631514"/>
                    <a:gd name="connsiteY528" fmla="*/ 226326 h 512019"/>
                    <a:gd name="connsiteX529" fmla="*/ 3669 w 631514"/>
                    <a:gd name="connsiteY529" fmla="*/ 225704 h 512019"/>
                    <a:gd name="connsiteX530" fmla="*/ 1853 w 631514"/>
                    <a:gd name="connsiteY530" fmla="*/ 222019 h 512019"/>
                    <a:gd name="connsiteX531" fmla="*/ 1451 w 631514"/>
                    <a:gd name="connsiteY531" fmla="*/ 221189 h 512019"/>
                    <a:gd name="connsiteX532" fmla="*/ 829 w 631514"/>
                    <a:gd name="connsiteY532" fmla="*/ 219920 h 512019"/>
                    <a:gd name="connsiteX533" fmla="*/ 914 w 631514"/>
                    <a:gd name="connsiteY533" fmla="*/ 217333 h 512019"/>
                    <a:gd name="connsiteX534" fmla="*/ 951 w 631514"/>
                    <a:gd name="connsiteY534" fmla="*/ 216308 h 512019"/>
                    <a:gd name="connsiteX535" fmla="*/ 1036 w 631514"/>
                    <a:gd name="connsiteY535" fmla="*/ 215636 h 512019"/>
                    <a:gd name="connsiteX536" fmla="*/ 1573 w 631514"/>
                    <a:gd name="connsiteY536" fmla="*/ 211963 h 512019"/>
                    <a:gd name="connsiteX537" fmla="*/ 1719 w 631514"/>
                    <a:gd name="connsiteY537" fmla="*/ 210914 h 512019"/>
                    <a:gd name="connsiteX538" fmla="*/ 2743 w 631514"/>
                    <a:gd name="connsiteY538" fmla="*/ 205777 h 512019"/>
                    <a:gd name="connsiteX539" fmla="*/ 3145 w 631514"/>
                    <a:gd name="connsiteY539" fmla="*/ 203727 h 512019"/>
                    <a:gd name="connsiteX540" fmla="*/ 3194 w 631514"/>
                    <a:gd name="connsiteY540" fmla="*/ 202116 h 512019"/>
                    <a:gd name="connsiteX541" fmla="*/ 3231 w 631514"/>
                    <a:gd name="connsiteY541" fmla="*/ 201054 h 512019"/>
                    <a:gd name="connsiteX542" fmla="*/ 3255 w 631514"/>
                    <a:gd name="connsiteY542" fmla="*/ 200517 h 512019"/>
                    <a:gd name="connsiteX543" fmla="*/ 3304 w 631514"/>
                    <a:gd name="connsiteY543" fmla="*/ 198906 h 512019"/>
                    <a:gd name="connsiteX544" fmla="*/ 2950 w 631514"/>
                    <a:gd name="connsiteY544" fmla="*/ 197332 h 512019"/>
                    <a:gd name="connsiteX545" fmla="*/ 2828 w 631514"/>
                    <a:gd name="connsiteY545" fmla="*/ 196820 h 512019"/>
                    <a:gd name="connsiteX546" fmla="*/ 1536 w 631514"/>
                    <a:gd name="connsiteY546" fmla="*/ 191048 h 512019"/>
                    <a:gd name="connsiteX547" fmla="*/ 1170 w 631514"/>
                    <a:gd name="connsiteY547" fmla="*/ 189474 h 512019"/>
                    <a:gd name="connsiteX548" fmla="*/ 707 w 631514"/>
                    <a:gd name="connsiteY548" fmla="*/ 187375 h 512019"/>
                    <a:gd name="connsiteX549" fmla="*/ 597 w 631514"/>
                    <a:gd name="connsiteY549" fmla="*/ 184995 h 512019"/>
                    <a:gd name="connsiteX550" fmla="*/ 232 w 631514"/>
                    <a:gd name="connsiteY550" fmla="*/ 177222 h 512019"/>
                    <a:gd name="connsiteX551" fmla="*/ 97 w 631514"/>
                    <a:gd name="connsiteY551" fmla="*/ 174330 h 512019"/>
                    <a:gd name="connsiteX552" fmla="*/ 0 w 631514"/>
                    <a:gd name="connsiteY552" fmla="*/ 172280 h 512019"/>
                    <a:gd name="connsiteX553" fmla="*/ 244 w 631514"/>
                    <a:gd name="connsiteY553" fmla="*/ 170779 h 512019"/>
                    <a:gd name="connsiteX554" fmla="*/ 390 w 631514"/>
                    <a:gd name="connsiteY554" fmla="*/ 169790 h 512019"/>
                    <a:gd name="connsiteX555" fmla="*/ 1207 w 631514"/>
                    <a:gd name="connsiteY555" fmla="*/ 164604 h 512019"/>
                    <a:gd name="connsiteX556" fmla="*/ 1512 w 631514"/>
                    <a:gd name="connsiteY556" fmla="*/ 162688 h 512019"/>
                    <a:gd name="connsiteX557" fmla="*/ 2377 w 631514"/>
                    <a:gd name="connsiteY557" fmla="*/ 161065 h 512019"/>
                    <a:gd name="connsiteX558" fmla="*/ 3523 w 631514"/>
                    <a:gd name="connsiteY558" fmla="*/ 158930 h 512019"/>
                    <a:gd name="connsiteX559" fmla="*/ 4035 w 631514"/>
                    <a:gd name="connsiteY559" fmla="*/ 157966 h 512019"/>
                    <a:gd name="connsiteX560" fmla="*/ 4925 w 631514"/>
                    <a:gd name="connsiteY560" fmla="*/ 156697 h 512019"/>
                    <a:gd name="connsiteX561" fmla="*/ 6778 w 631514"/>
                    <a:gd name="connsiteY561" fmla="*/ 154073 h 512019"/>
                    <a:gd name="connsiteX562" fmla="*/ 7888 w 631514"/>
                    <a:gd name="connsiteY562" fmla="*/ 152511 h 512019"/>
                    <a:gd name="connsiteX563" fmla="*/ 8777 w 631514"/>
                    <a:gd name="connsiteY563" fmla="*/ 151254 h 512019"/>
                    <a:gd name="connsiteX564" fmla="*/ 10253 w 631514"/>
                    <a:gd name="connsiteY564" fmla="*/ 149168 h 512019"/>
                    <a:gd name="connsiteX565" fmla="*/ 11008 w 631514"/>
                    <a:gd name="connsiteY565" fmla="*/ 147411 h 512019"/>
                    <a:gd name="connsiteX566" fmla="*/ 13300 w 631514"/>
                    <a:gd name="connsiteY566" fmla="*/ 142127 h 512019"/>
                    <a:gd name="connsiteX567" fmla="*/ 14117 w 631514"/>
                    <a:gd name="connsiteY567" fmla="*/ 140247 h 512019"/>
                    <a:gd name="connsiteX568" fmla="*/ 14324 w 631514"/>
                    <a:gd name="connsiteY568" fmla="*/ 138136 h 512019"/>
                    <a:gd name="connsiteX569" fmla="*/ 14897 w 631514"/>
                    <a:gd name="connsiteY569" fmla="*/ 132303 h 512019"/>
                    <a:gd name="connsiteX570" fmla="*/ 15007 w 631514"/>
                    <a:gd name="connsiteY570" fmla="*/ 131242 h 512019"/>
                    <a:gd name="connsiteX571" fmla="*/ 15056 w 631514"/>
                    <a:gd name="connsiteY571" fmla="*/ 129606 h 512019"/>
                    <a:gd name="connsiteX572" fmla="*/ 15300 w 631514"/>
                    <a:gd name="connsiteY572" fmla="*/ 122529 h 512019"/>
                    <a:gd name="connsiteX573" fmla="*/ 15324 w 631514"/>
                    <a:gd name="connsiteY573" fmla="*/ 121430 h 512019"/>
                    <a:gd name="connsiteX574" fmla="*/ 15385 w 631514"/>
                    <a:gd name="connsiteY574" fmla="*/ 119807 h 512019"/>
                    <a:gd name="connsiteX575" fmla="*/ 15275 w 631514"/>
                    <a:gd name="connsiteY575" fmla="*/ 118197 h 512019"/>
                    <a:gd name="connsiteX576" fmla="*/ 15105 w 631514"/>
                    <a:gd name="connsiteY576" fmla="*/ 115537 h 512019"/>
                    <a:gd name="connsiteX577" fmla="*/ 14397 w 631514"/>
                    <a:gd name="connsiteY577" fmla="*/ 104871 h 512019"/>
                    <a:gd name="connsiteX578" fmla="*/ 14263 w 631514"/>
                    <a:gd name="connsiteY578" fmla="*/ 102748 h 512019"/>
                    <a:gd name="connsiteX579" fmla="*/ 14190 w 631514"/>
                    <a:gd name="connsiteY579" fmla="*/ 101674 h 512019"/>
                    <a:gd name="connsiteX580" fmla="*/ 13934 w 631514"/>
                    <a:gd name="connsiteY580" fmla="*/ 99038 h 512019"/>
                    <a:gd name="connsiteX581" fmla="*/ 13203 w 631514"/>
                    <a:gd name="connsiteY581" fmla="*/ 91656 h 512019"/>
                    <a:gd name="connsiteX582" fmla="*/ 12618 w 631514"/>
                    <a:gd name="connsiteY582" fmla="*/ 85701 h 512019"/>
                    <a:gd name="connsiteX583" fmla="*/ 12410 w 631514"/>
                    <a:gd name="connsiteY583" fmla="*/ 83541 h 512019"/>
                    <a:gd name="connsiteX584" fmla="*/ 12264 w 631514"/>
                    <a:gd name="connsiteY584" fmla="*/ 82504 h 512019"/>
                    <a:gd name="connsiteX585" fmla="*/ 12032 w 631514"/>
                    <a:gd name="connsiteY585" fmla="*/ 80844 h 512019"/>
                    <a:gd name="connsiteX586" fmla="*/ 8168 w 631514"/>
                    <a:gd name="connsiteY586" fmla="*/ 53412 h 512019"/>
                    <a:gd name="connsiteX587" fmla="*/ 23845 w 631514"/>
                    <a:gd name="connsiteY587" fmla="*/ 53412 h 512019"/>
                    <a:gd name="connsiteX588" fmla="*/ 25796 w 631514"/>
                    <a:gd name="connsiteY588" fmla="*/ 53412 h 512019"/>
                    <a:gd name="connsiteX589" fmla="*/ 27661 w 631514"/>
                    <a:gd name="connsiteY589" fmla="*/ 53119 h 512019"/>
                    <a:gd name="connsiteX590" fmla="*/ 29051 w 631514"/>
                    <a:gd name="connsiteY590" fmla="*/ 52899 h 512019"/>
                    <a:gd name="connsiteX591" fmla="*/ 31843 w 631514"/>
                    <a:gd name="connsiteY591" fmla="*/ 52448 h 512019"/>
                    <a:gd name="connsiteX592" fmla="*/ 34622 w 631514"/>
                    <a:gd name="connsiteY592" fmla="*/ 52008 h 512019"/>
                    <a:gd name="connsiteX593" fmla="*/ 36585 w 631514"/>
                    <a:gd name="connsiteY593" fmla="*/ 52008 h 512019"/>
                    <a:gd name="connsiteX594" fmla="*/ 49763 w 631514"/>
                    <a:gd name="connsiteY594" fmla="*/ 52008 h 512019"/>
                    <a:gd name="connsiteX595" fmla="*/ 52774 w 631514"/>
                    <a:gd name="connsiteY595" fmla="*/ 52008 h 512019"/>
                    <a:gd name="connsiteX596" fmla="*/ 54810 w 631514"/>
                    <a:gd name="connsiteY596" fmla="*/ 52008 h 512019"/>
                    <a:gd name="connsiteX597" fmla="*/ 55798 w 631514"/>
                    <a:gd name="connsiteY597" fmla="*/ 53265 h 512019"/>
                    <a:gd name="connsiteX598" fmla="*/ 58626 w 631514"/>
                    <a:gd name="connsiteY598" fmla="*/ 56865 h 512019"/>
                    <a:gd name="connsiteX599" fmla="*/ 59041 w 631514"/>
                    <a:gd name="connsiteY599" fmla="*/ 55987 h 512019"/>
                    <a:gd name="connsiteX600" fmla="*/ 61138 w 631514"/>
                    <a:gd name="connsiteY600" fmla="*/ 54876 h 512019"/>
                    <a:gd name="connsiteX601" fmla="*/ 63283 w 631514"/>
                    <a:gd name="connsiteY601" fmla="*/ 53729 h 512019"/>
                    <a:gd name="connsiteX602" fmla="*/ 64331 w 631514"/>
                    <a:gd name="connsiteY602" fmla="*/ 53168 h 512019"/>
                    <a:gd name="connsiteX603" fmla="*/ 65734 w 631514"/>
                    <a:gd name="connsiteY603" fmla="*/ 53107 h 512019"/>
                    <a:gd name="connsiteX604" fmla="*/ 67818 w 631514"/>
                    <a:gd name="connsiteY604" fmla="*/ 53009 h 512019"/>
                    <a:gd name="connsiteX605" fmla="*/ 68976 w 631514"/>
                    <a:gd name="connsiteY605" fmla="*/ 52948 h 512019"/>
                    <a:gd name="connsiteX606" fmla="*/ 70244 w 631514"/>
                    <a:gd name="connsiteY606" fmla="*/ 53339 h 512019"/>
                    <a:gd name="connsiteX607" fmla="*/ 73694 w 631514"/>
                    <a:gd name="connsiteY607" fmla="*/ 54364 h 512019"/>
                    <a:gd name="connsiteX608" fmla="*/ 74669 w 631514"/>
                    <a:gd name="connsiteY608" fmla="*/ 54644 h 512019"/>
                    <a:gd name="connsiteX609" fmla="*/ 75571 w 631514"/>
                    <a:gd name="connsiteY609" fmla="*/ 55071 h 512019"/>
                    <a:gd name="connsiteX610" fmla="*/ 85556 w 631514"/>
                    <a:gd name="connsiteY610" fmla="*/ 59684 h 512019"/>
                    <a:gd name="connsiteX611" fmla="*/ 87823 w 631514"/>
                    <a:gd name="connsiteY611" fmla="*/ 60733 h 512019"/>
                    <a:gd name="connsiteX612" fmla="*/ 88677 w 631514"/>
                    <a:gd name="connsiteY612" fmla="*/ 61185 h 512019"/>
                    <a:gd name="connsiteX613" fmla="*/ 90810 w 631514"/>
                    <a:gd name="connsiteY613" fmla="*/ 62320 h 512019"/>
                    <a:gd name="connsiteX614" fmla="*/ 95516 w 631514"/>
                    <a:gd name="connsiteY614" fmla="*/ 64809 h 512019"/>
                    <a:gd name="connsiteX615" fmla="*/ 96808 w 631514"/>
                    <a:gd name="connsiteY615" fmla="*/ 65493 h 512019"/>
                    <a:gd name="connsiteX616" fmla="*/ 97662 w 631514"/>
                    <a:gd name="connsiteY616" fmla="*/ 65944 h 512019"/>
                    <a:gd name="connsiteX617" fmla="*/ 98917 w 631514"/>
                    <a:gd name="connsiteY617" fmla="*/ 66701 h 512019"/>
                    <a:gd name="connsiteX618" fmla="*/ 100161 w 631514"/>
                    <a:gd name="connsiteY618" fmla="*/ 67445 h 512019"/>
                    <a:gd name="connsiteX619" fmla="*/ 107146 w 631514"/>
                    <a:gd name="connsiteY619" fmla="*/ 71643 h 512019"/>
                    <a:gd name="connsiteX620" fmla="*/ 108938 w 631514"/>
                    <a:gd name="connsiteY620" fmla="*/ 72717 h 512019"/>
                    <a:gd name="connsiteX621" fmla="*/ 110877 w 631514"/>
                    <a:gd name="connsiteY621" fmla="*/ 73254 h 512019"/>
                    <a:gd name="connsiteX622" fmla="*/ 118728 w 631514"/>
                    <a:gd name="connsiteY622" fmla="*/ 75475 h 512019"/>
                    <a:gd name="connsiteX623" fmla="*/ 121056 w 631514"/>
                    <a:gd name="connsiteY623" fmla="*/ 76134 h 512019"/>
                    <a:gd name="connsiteX624" fmla="*/ 122482 w 631514"/>
                    <a:gd name="connsiteY624" fmla="*/ 76414 h 512019"/>
                    <a:gd name="connsiteX625" fmla="*/ 123909 w 631514"/>
                    <a:gd name="connsiteY625" fmla="*/ 76707 h 512019"/>
                    <a:gd name="connsiteX626" fmla="*/ 135307 w 631514"/>
                    <a:gd name="connsiteY626" fmla="*/ 79001 h 512019"/>
                    <a:gd name="connsiteX627" fmla="*/ 138635 w 631514"/>
                    <a:gd name="connsiteY627" fmla="*/ 79660 h 512019"/>
                    <a:gd name="connsiteX628" fmla="*/ 139111 w 631514"/>
                    <a:gd name="connsiteY628" fmla="*/ 79758 h 512019"/>
                    <a:gd name="connsiteX629" fmla="*/ 140976 w 631514"/>
                    <a:gd name="connsiteY629" fmla="*/ 80173 h 512019"/>
                    <a:gd name="connsiteX630" fmla="*/ 148925 w 631514"/>
                    <a:gd name="connsiteY630" fmla="*/ 81918 h 512019"/>
                    <a:gd name="connsiteX631" fmla="*/ 151265 w 631514"/>
                    <a:gd name="connsiteY631" fmla="*/ 82430 h 512019"/>
                    <a:gd name="connsiteX632" fmla="*/ 152728 w 631514"/>
                    <a:gd name="connsiteY632" fmla="*/ 82577 h 512019"/>
                    <a:gd name="connsiteX633" fmla="*/ 162200 w 631514"/>
                    <a:gd name="connsiteY633" fmla="*/ 83492 h 512019"/>
                    <a:gd name="connsiteX634" fmla="*/ 163456 w 631514"/>
                    <a:gd name="connsiteY634" fmla="*/ 83614 h 512019"/>
                    <a:gd name="connsiteX635" fmla="*/ 164370 w 631514"/>
                    <a:gd name="connsiteY635" fmla="*/ 83431 h 512019"/>
                    <a:gd name="connsiteX636" fmla="*/ 166748 w 631514"/>
                    <a:gd name="connsiteY636" fmla="*/ 82967 h 512019"/>
                    <a:gd name="connsiteX637" fmla="*/ 168320 w 631514"/>
                    <a:gd name="connsiteY637" fmla="*/ 82650 h 512019"/>
                    <a:gd name="connsiteX638" fmla="*/ 169356 w 631514"/>
                    <a:gd name="connsiteY638" fmla="*/ 81308 h 512019"/>
                    <a:gd name="connsiteX639" fmla="*/ 170783 w 631514"/>
                    <a:gd name="connsiteY639" fmla="*/ 79465 h 512019"/>
                    <a:gd name="connsiteX640" fmla="*/ 171417 w 631514"/>
                    <a:gd name="connsiteY640" fmla="*/ 78635 h 512019"/>
                    <a:gd name="connsiteX641" fmla="*/ 171904 w 631514"/>
                    <a:gd name="connsiteY641" fmla="*/ 77488 h 512019"/>
                    <a:gd name="connsiteX642" fmla="*/ 174855 w 631514"/>
                    <a:gd name="connsiteY642" fmla="*/ 70471 h 512019"/>
                    <a:gd name="connsiteX643" fmla="*/ 175452 w 631514"/>
                    <a:gd name="connsiteY643" fmla="*/ 69019 h 512019"/>
                    <a:gd name="connsiteX644" fmla="*/ 175830 w 631514"/>
                    <a:gd name="connsiteY644" fmla="*/ 67482 h 512019"/>
                    <a:gd name="connsiteX645" fmla="*/ 177683 w 631514"/>
                    <a:gd name="connsiteY645" fmla="*/ 59770 h 512019"/>
                    <a:gd name="connsiteX646" fmla="*/ 178049 w 631514"/>
                    <a:gd name="connsiteY646" fmla="*/ 58232 h 512019"/>
                    <a:gd name="connsiteX647" fmla="*/ 178292 w 631514"/>
                    <a:gd name="connsiteY647" fmla="*/ 55547 h 512019"/>
                    <a:gd name="connsiteX648" fmla="*/ 179560 w 631514"/>
                    <a:gd name="connsiteY648" fmla="*/ 41038 h 512019"/>
                    <a:gd name="connsiteX649" fmla="*/ 179877 w 631514"/>
                    <a:gd name="connsiteY649" fmla="*/ 37280 h 512019"/>
                    <a:gd name="connsiteX650" fmla="*/ 180097 w 631514"/>
                    <a:gd name="connsiteY650" fmla="*/ 31093 h 512019"/>
                    <a:gd name="connsiteX651" fmla="*/ 180170 w 631514"/>
                    <a:gd name="connsiteY651" fmla="*/ 29031 h 512019"/>
                    <a:gd name="connsiteX652" fmla="*/ 180755 w 631514"/>
                    <a:gd name="connsiteY652" fmla="*/ 27054 h 512019"/>
                    <a:gd name="connsiteX653" fmla="*/ 183340 w 631514"/>
                    <a:gd name="connsiteY653" fmla="*/ 18426 h 512019"/>
                    <a:gd name="connsiteX654" fmla="*/ 183937 w 631514"/>
                    <a:gd name="connsiteY654" fmla="*/ 16413 h 512019"/>
                    <a:gd name="connsiteX655" fmla="*/ 185290 w 631514"/>
                    <a:gd name="connsiteY655" fmla="*/ 15058 h 512019"/>
                    <a:gd name="connsiteX656" fmla="*/ 189508 w 631514"/>
                    <a:gd name="connsiteY656" fmla="*/ 10848 h 512019"/>
                    <a:gd name="connsiteX657" fmla="*/ 190471 w 631514"/>
                    <a:gd name="connsiteY657" fmla="*/ 9884 h 512019"/>
                    <a:gd name="connsiteX658" fmla="*/ 191666 w 631514"/>
                    <a:gd name="connsiteY658" fmla="*/ 9018 h 512019"/>
                    <a:gd name="connsiteX659" fmla="*/ 196847 w 631514"/>
                    <a:gd name="connsiteY659" fmla="*/ 5247 h 512019"/>
                    <a:gd name="connsiteX660" fmla="*/ 197652 w 631514"/>
                    <a:gd name="connsiteY660" fmla="*/ 4674 h 512019"/>
                    <a:gd name="connsiteX661" fmla="*/ 198846 w 631514"/>
                    <a:gd name="connsiteY661" fmla="*/ 3795 h 512019"/>
                    <a:gd name="connsiteX662" fmla="*/ 200541 w 631514"/>
                    <a:gd name="connsiteY662" fmla="*/ 2782 h 512019"/>
                    <a:gd name="connsiteX663" fmla="*/ 205198 w 631514"/>
                    <a:gd name="connsiteY663" fmla="*/ 0 h 512019"/>
                    <a:gd name="connsiteX664" fmla="*/ 205368 w 631514"/>
                    <a:gd name="connsiteY664" fmla="*/ 3453 h 512019"/>
                    <a:gd name="connsiteX665" fmla="*/ 205417 w 631514"/>
                    <a:gd name="connsiteY665" fmla="*/ 4356 h 512019"/>
                    <a:gd name="connsiteX666" fmla="*/ 205442 w 631514"/>
                    <a:gd name="connsiteY666" fmla="*/ 5406 h 512019"/>
                    <a:gd name="connsiteX667" fmla="*/ 205478 w 631514"/>
                    <a:gd name="connsiteY667" fmla="*/ 8029 h 512019"/>
                    <a:gd name="connsiteX668" fmla="*/ 205527 w 631514"/>
                    <a:gd name="connsiteY668" fmla="*/ 11178 h 512019"/>
                    <a:gd name="connsiteX669" fmla="*/ 205564 w 631514"/>
                    <a:gd name="connsiteY669" fmla="*/ 12752 h 512019"/>
                    <a:gd name="connsiteX670" fmla="*/ 205576 w 631514"/>
                    <a:gd name="connsiteY670" fmla="*/ 13802 h 512019"/>
                    <a:gd name="connsiteX671" fmla="*/ 205429 w 631514"/>
                    <a:gd name="connsiteY671" fmla="*/ 18036 h 512019"/>
                    <a:gd name="connsiteX672" fmla="*/ 204844 w 631514"/>
                    <a:gd name="connsiteY672" fmla="*/ 22880 h 512019"/>
                    <a:gd name="connsiteX673" fmla="*/ 204674 w 631514"/>
                    <a:gd name="connsiteY673" fmla="*/ 24955 h 512019"/>
                    <a:gd name="connsiteX674" fmla="*/ 204491 w 631514"/>
                    <a:gd name="connsiteY674" fmla="*/ 26993 h 512019"/>
                    <a:gd name="connsiteX675" fmla="*/ 206234 w 631514"/>
                    <a:gd name="connsiteY675" fmla="*/ 27945 h 512019"/>
                    <a:gd name="connsiteX676" fmla="*/ 206819 w 631514"/>
                    <a:gd name="connsiteY676" fmla="*/ 28262 h 512019"/>
                    <a:gd name="connsiteX677" fmla="*/ 207990 w 631514"/>
                    <a:gd name="connsiteY677" fmla="*/ 28908 h 512019"/>
                    <a:gd name="connsiteX678" fmla="*/ 209550 w 631514"/>
                    <a:gd name="connsiteY678" fmla="*/ 28958 h 512019"/>
                    <a:gd name="connsiteX679" fmla="*/ 213000 w 631514"/>
                    <a:gd name="connsiteY679" fmla="*/ 29079 h 512019"/>
                    <a:gd name="connsiteX680" fmla="*/ 214402 w 631514"/>
                    <a:gd name="connsiteY680" fmla="*/ 29311 h 512019"/>
                    <a:gd name="connsiteX681" fmla="*/ 217060 w 631514"/>
                    <a:gd name="connsiteY681" fmla="*/ 29726 h 512019"/>
                    <a:gd name="connsiteX682" fmla="*/ 218193 w 631514"/>
                    <a:gd name="connsiteY682" fmla="*/ 29909 h 512019"/>
                    <a:gd name="connsiteX683" fmla="*/ 219437 w 631514"/>
                    <a:gd name="connsiteY683" fmla="*/ 30495 h 512019"/>
                    <a:gd name="connsiteX684" fmla="*/ 221083 w 631514"/>
                    <a:gd name="connsiteY684" fmla="*/ 31276 h 512019"/>
                    <a:gd name="connsiteX685" fmla="*/ 221985 w 631514"/>
                    <a:gd name="connsiteY685" fmla="*/ 32337 h 512019"/>
                    <a:gd name="connsiteX686" fmla="*/ 222875 w 631514"/>
                    <a:gd name="connsiteY686" fmla="*/ 33399 h 512019"/>
                    <a:gd name="connsiteX687" fmla="*/ 223484 w 631514"/>
                    <a:gd name="connsiteY687" fmla="*/ 34107 h 512019"/>
                    <a:gd name="connsiteX688" fmla="*/ 223923 w 631514"/>
                    <a:gd name="connsiteY688" fmla="*/ 35010 h 512019"/>
                    <a:gd name="connsiteX689" fmla="*/ 224679 w 631514"/>
                    <a:gd name="connsiteY689" fmla="*/ 36596 h 512019"/>
                    <a:gd name="connsiteX690" fmla="*/ 225240 w 631514"/>
                    <a:gd name="connsiteY690" fmla="*/ 37768 h 512019"/>
                    <a:gd name="connsiteX691" fmla="*/ 225520 w 631514"/>
                    <a:gd name="connsiteY691" fmla="*/ 39281 h 512019"/>
                    <a:gd name="connsiteX692" fmla="*/ 226300 w 631514"/>
                    <a:gd name="connsiteY692" fmla="*/ 43515 h 512019"/>
                    <a:gd name="connsiteX693" fmla="*/ 226751 w 631514"/>
                    <a:gd name="connsiteY693" fmla="*/ 45651 h 512019"/>
                    <a:gd name="connsiteX694" fmla="*/ 227202 w 631514"/>
                    <a:gd name="connsiteY694" fmla="*/ 47774 h 512019"/>
                    <a:gd name="connsiteX695" fmla="*/ 227190 w 631514"/>
                    <a:gd name="connsiteY695" fmla="*/ 52729 h 512019"/>
                    <a:gd name="connsiteX696" fmla="*/ 227178 w 631514"/>
                    <a:gd name="connsiteY696" fmla="*/ 54327 h 512019"/>
                    <a:gd name="connsiteX697" fmla="*/ 227398 w 631514"/>
                    <a:gd name="connsiteY697" fmla="*/ 55242 h 512019"/>
                    <a:gd name="connsiteX698" fmla="*/ 227836 w 631514"/>
                    <a:gd name="connsiteY698" fmla="*/ 57146 h 512019"/>
                    <a:gd name="connsiteX699" fmla="*/ 228275 w 631514"/>
                    <a:gd name="connsiteY699" fmla="*/ 59001 h 512019"/>
                    <a:gd name="connsiteX700" fmla="*/ 230116 w 631514"/>
                    <a:gd name="connsiteY700" fmla="*/ 59904 h 512019"/>
                    <a:gd name="connsiteX701" fmla="*/ 231567 w 631514"/>
                    <a:gd name="connsiteY701" fmla="*/ 60624 h 512019"/>
                    <a:gd name="connsiteX702" fmla="*/ 232676 w 631514"/>
                    <a:gd name="connsiteY702" fmla="*/ 60660 h 5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Lst>
                  <a:rect l="l" t="t" r="r" b="b"/>
                  <a:pathLst>
                    <a:path w="631514" h="512019">
                      <a:moveTo>
                        <a:pt x="232676" y="60660"/>
                      </a:moveTo>
                      <a:lnTo>
                        <a:pt x="238455" y="60868"/>
                      </a:lnTo>
                      <a:lnTo>
                        <a:pt x="242539" y="60697"/>
                      </a:lnTo>
                      <a:lnTo>
                        <a:pt x="243904" y="60636"/>
                      </a:lnTo>
                      <a:lnTo>
                        <a:pt x="245172" y="60185"/>
                      </a:lnTo>
                      <a:lnTo>
                        <a:pt x="245806" y="59965"/>
                      </a:lnTo>
                      <a:lnTo>
                        <a:pt x="247708" y="59294"/>
                      </a:lnTo>
                      <a:lnTo>
                        <a:pt x="249536" y="57732"/>
                      </a:lnTo>
                      <a:lnTo>
                        <a:pt x="252450" y="55230"/>
                      </a:lnTo>
                      <a:lnTo>
                        <a:pt x="254230" y="54510"/>
                      </a:lnTo>
                      <a:lnTo>
                        <a:pt x="257278" y="53253"/>
                      </a:lnTo>
                      <a:lnTo>
                        <a:pt x="258606" y="52704"/>
                      </a:lnTo>
                      <a:lnTo>
                        <a:pt x="260228" y="52448"/>
                      </a:lnTo>
                      <a:lnTo>
                        <a:pt x="265775" y="51581"/>
                      </a:lnTo>
                      <a:lnTo>
                        <a:pt x="267433" y="51325"/>
                      </a:lnTo>
                      <a:lnTo>
                        <a:pt x="268871" y="51264"/>
                      </a:lnTo>
                      <a:lnTo>
                        <a:pt x="270310" y="51203"/>
                      </a:lnTo>
                      <a:lnTo>
                        <a:pt x="278929" y="50837"/>
                      </a:lnTo>
                      <a:lnTo>
                        <a:pt x="280843" y="50752"/>
                      </a:lnTo>
                      <a:lnTo>
                        <a:pt x="281781" y="50764"/>
                      </a:lnTo>
                      <a:lnTo>
                        <a:pt x="283671" y="50788"/>
                      </a:lnTo>
                      <a:lnTo>
                        <a:pt x="287462" y="50837"/>
                      </a:lnTo>
                      <a:lnTo>
                        <a:pt x="289352" y="50861"/>
                      </a:lnTo>
                      <a:lnTo>
                        <a:pt x="289827" y="50874"/>
                      </a:lnTo>
                      <a:lnTo>
                        <a:pt x="290790" y="50898"/>
                      </a:lnTo>
                      <a:lnTo>
                        <a:pt x="301336" y="51276"/>
                      </a:lnTo>
                      <a:lnTo>
                        <a:pt x="302774" y="51337"/>
                      </a:lnTo>
                      <a:lnTo>
                        <a:pt x="304225" y="51581"/>
                      </a:lnTo>
                      <a:lnTo>
                        <a:pt x="311929" y="52936"/>
                      </a:lnTo>
                      <a:lnTo>
                        <a:pt x="313380" y="53192"/>
                      </a:lnTo>
                      <a:lnTo>
                        <a:pt x="314733" y="53717"/>
                      </a:lnTo>
                      <a:lnTo>
                        <a:pt x="319244" y="55474"/>
                      </a:lnTo>
                      <a:lnTo>
                        <a:pt x="320597" y="55999"/>
                      </a:lnTo>
                      <a:lnTo>
                        <a:pt x="321926" y="56768"/>
                      </a:lnTo>
                      <a:lnTo>
                        <a:pt x="325632" y="58928"/>
                      </a:lnTo>
                      <a:lnTo>
                        <a:pt x="327314" y="59904"/>
                      </a:lnTo>
                      <a:lnTo>
                        <a:pt x="329204" y="61466"/>
                      </a:lnTo>
                      <a:lnTo>
                        <a:pt x="334129" y="65517"/>
                      </a:lnTo>
                      <a:lnTo>
                        <a:pt x="335641" y="66762"/>
                      </a:lnTo>
                      <a:lnTo>
                        <a:pt x="337287" y="67555"/>
                      </a:lnTo>
                      <a:lnTo>
                        <a:pt x="342541" y="70057"/>
                      </a:lnTo>
                      <a:lnTo>
                        <a:pt x="344272" y="70886"/>
                      </a:lnTo>
                      <a:lnTo>
                        <a:pt x="346003" y="71265"/>
                      </a:lnTo>
                      <a:lnTo>
                        <a:pt x="351184" y="72375"/>
                      </a:lnTo>
                      <a:lnTo>
                        <a:pt x="352574" y="72668"/>
                      </a:lnTo>
                      <a:lnTo>
                        <a:pt x="354488" y="72839"/>
                      </a:lnTo>
                      <a:lnTo>
                        <a:pt x="355927" y="72973"/>
                      </a:lnTo>
                      <a:lnTo>
                        <a:pt x="364094" y="73705"/>
                      </a:lnTo>
                      <a:lnTo>
                        <a:pt x="368410" y="74096"/>
                      </a:lnTo>
                      <a:lnTo>
                        <a:pt x="382808" y="75523"/>
                      </a:lnTo>
                      <a:lnTo>
                        <a:pt x="385282" y="75780"/>
                      </a:lnTo>
                      <a:lnTo>
                        <a:pt x="389183" y="75206"/>
                      </a:lnTo>
                      <a:lnTo>
                        <a:pt x="401350" y="73437"/>
                      </a:lnTo>
                      <a:lnTo>
                        <a:pt x="403788" y="73071"/>
                      </a:lnTo>
                      <a:lnTo>
                        <a:pt x="405726" y="73010"/>
                      </a:lnTo>
                      <a:lnTo>
                        <a:pt x="407189" y="72961"/>
                      </a:lnTo>
                      <a:lnTo>
                        <a:pt x="417405" y="72619"/>
                      </a:lnTo>
                      <a:lnTo>
                        <a:pt x="419356" y="72558"/>
                      </a:lnTo>
                      <a:lnTo>
                        <a:pt x="421782" y="72473"/>
                      </a:lnTo>
                      <a:lnTo>
                        <a:pt x="423221" y="72216"/>
                      </a:lnTo>
                      <a:lnTo>
                        <a:pt x="439983" y="69202"/>
                      </a:lnTo>
                      <a:lnTo>
                        <a:pt x="442897" y="68104"/>
                      </a:lnTo>
                      <a:lnTo>
                        <a:pt x="445957" y="66945"/>
                      </a:lnTo>
                      <a:lnTo>
                        <a:pt x="450967" y="65298"/>
                      </a:lnTo>
                      <a:lnTo>
                        <a:pt x="452308" y="64858"/>
                      </a:lnTo>
                      <a:lnTo>
                        <a:pt x="453186" y="63870"/>
                      </a:lnTo>
                      <a:lnTo>
                        <a:pt x="454832" y="62039"/>
                      </a:lnTo>
                      <a:lnTo>
                        <a:pt x="455795" y="60965"/>
                      </a:lnTo>
                      <a:lnTo>
                        <a:pt x="455978" y="59416"/>
                      </a:lnTo>
                      <a:lnTo>
                        <a:pt x="456624" y="53937"/>
                      </a:lnTo>
                      <a:lnTo>
                        <a:pt x="456709" y="53180"/>
                      </a:lnTo>
                      <a:lnTo>
                        <a:pt x="456672" y="52131"/>
                      </a:lnTo>
                      <a:lnTo>
                        <a:pt x="456514" y="46969"/>
                      </a:lnTo>
                      <a:lnTo>
                        <a:pt x="463646" y="41941"/>
                      </a:lnTo>
                      <a:lnTo>
                        <a:pt x="464731" y="41172"/>
                      </a:lnTo>
                      <a:lnTo>
                        <a:pt x="466084" y="40709"/>
                      </a:lnTo>
                      <a:lnTo>
                        <a:pt x="467864" y="40086"/>
                      </a:lnTo>
                      <a:lnTo>
                        <a:pt x="469205" y="39623"/>
                      </a:lnTo>
                      <a:lnTo>
                        <a:pt x="470655" y="39537"/>
                      </a:lnTo>
                      <a:lnTo>
                        <a:pt x="475544" y="39220"/>
                      </a:lnTo>
                      <a:lnTo>
                        <a:pt x="476032" y="39196"/>
                      </a:lnTo>
                      <a:lnTo>
                        <a:pt x="476592" y="39208"/>
                      </a:lnTo>
                      <a:lnTo>
                        <a:pt x="480116" y="39342"/>
                      </a:lnTo>
                      <a:lnTo>
                        <a:pt x="481469" y="39403"/>
                      </a:lnTo>
                      <a:lnTo>
                        <a:pt x="482395" y="39684"/>
                      </a:lnTo>
                      <a:lnTo>
                        <a:pt x="485138" y="40538"/>
                      </a:lnTo>
                      <a:lnTo>
                        <a:pt x="486516" y="40965"/>
                      </a:lnTo>
                      <a:lnTo>
                        <a:pt x="488149" y="42417"/>
                      </a:lnTo>
                      <a:lnTo>
                        <a:pt x="490137" y="44199"/>
                      </a:lnTo>
                      <a:lnTo>
                        <a:pt x="491039" y="45846"/>
                      </a:lnTo>
                      <a:lnTo>
                        <a:pt x="492051" y="47713"/>
                      </a:lnTo>
                      <a:lnTo>
                        <a:pt x="493830" y="48287"/>
                      </a:lnTo>
                      <a:lnTo>
                        <a:pt x="496951" y="49287"/>
                      </a:lnTo>
                      <a:lnTo>
                        <a:pt x="498109" y="49666"/>
                      </a:lnTo>
                      <a:lnTo>
                        <a:pt x="499438" y="49507"/>
                      </a:lnTo>
                      <a:lnTo>
                        <a:pt x="501864" y="49226"/>
                      </a:lnTo>
                      <a:lnTo>
                        <a:pt x="502547" y="49141"/>
                      </a:lnTo>
                      <a:lnTo>
                        <a:pt x="503461" y="48897"/>
                      </a:lnTo>
                      <a:lnTo>
                        <a:pt x="511714" y="46627"/>
                      </a:lnTo>
                      <a:lnTo>
                        <a:pt x="513555" y="46114"/>
                      </a:lnTo>
                      <a:lnTo>
                        <a:pt x="515250" y="45187"/>
                      </a:lnTo>
                      <a:lnTo>
                        <a:pt x="521650" y="41673"/>
                      </a:lnTo>
                      <a:lnTo>
                        <a:pt x="522930" y="40965"/>
                      </a:lnTo>
                      <a:lnTo>
                        <a:pt x="524259" y="40269"/>
                      </a:lnTo>
                      <a:lnTo>
                        <a:pt x="538864" y="32594"/>
                      </a:lnTo>
                      <a:lnTo>
                        <a:pt x="540631" y="31666"/>
                      </a:lnTo>
                      <a:lnTo>
                        <a:pt x="543765" y="31081"/>
                      </a:lnTo>
                      <a:lnTo>
                        <a:pt x="546800" y="30519"/>
                      </a:lnTo>
                      <a:lnTo>
                        <a:pt x="548909" y="29336"/>
                      </a:lnTo>
                      <a:lnTo>
                        <a:pt x="554797" y="26016"/>
                      </a:lnTo>
                      <a:lnTo>
                        <a:pt x="559137" y="23808"/>
                      </a:lnTo>
                      <a:lnTo>
                        <a:pt x="560003" y="23369"/>
                      </a:lnTo>
                      <a:lnTo>
                        <a:pt x="561734" y="22490"/>
                      </a:lnTo>
                      <a:lnTo>
                        <a:pt x="562953" y="21575"/>
                      </a:lnTo>
                      <a:lnTo>
                        <a:pt x="570219" y="16108"/>
                      </a:lnTo>
                      <a:lnTo>
                        <a:pt x="574486" y="18133"/>
                      </a:lnTo>
                      <a:lnTo>
                        <a:pt x="575778" y="18744"/>
                      </a:lnTo>
                      <a:lnTo>
                        <a:pt x="577631" y="19390"/>
                      </a:lnTo>
                      <a:lnTo>
                        <a:pt x="579021" y="19878"/>
                      </a:lnTo>
                      <a:lnTo>
                        <a:pt x="592894" y="24723"/>
                      </a:lnTo>
                      <a:lnTo>
                        <a:pt x="594284" y="25199"/>
                      </a:lnTo>
                      <a:lnTo>
                        <a:pt x="595198" y="25528"/>
                      </a:lnTo>
                      <a:lnTo>
                        <a:pt x="596137" y="25785"/>
                      </a:lnTo>
                      <a:lnTo>
                        <a:pt x="597076" y="26053"/>
                      </a:lnTo>
                      <a:lnTo>
                        <a:pt x="616715" y="31593"/>
                      </a:lnTo>
                      <a:lnTo>
                        <a:pt x="618580" y="32118"/>
                      </a:lnTo>
                      <a:lnTo>
                        <a:pt x="619982" y="32521"/>
                      </a:lnTo>
                      <a:lnTo>
                        <a:pt x="621762" y="33253"/>
                      </a:lnTo>
                      <a:lnTo>
                        <a:pt x="626443" y="35181"/>
                      </a:lnTo>
                      <a:lnTo>
                        <a:pt x="631515" y="37268"/>
                      </a:lnTo>
                      <a:lnTo>
                        <a:pt x="630247" y="44955"/>
                      </a:lnTo>
                      <a:lnTo>
                        <a:pt x="628760" y="49373"/>
                      </a:lnTo>
                      <a:lnTo>
                        <a:pt x="628223" y="50923"/>
                      </a:lnTo>
                      <a:lnTo>
                        <a:pt x="627236" y="52131"/>
                      </a:lnTo>
                      <a:lnTo>
                        <a:pt x="623152" y="57097"/>
                      </a:lnTo>
                      <a:lnTo>
                        <a:pt x="621982" y="58525"/>
                      </a:lnTo>
                      <a:lnTo>
                        <a:pt x="620202" y="59367"/>
                      </a:lnTo>
                      <a:lnTo>
                        <a:pt x="613558" y="62527"/>
                      </a:lnTo>
                      <a:lnTo>
                        <a:pt x="607803" y="65273"/>
                      </a:lnTo>
                      <a:lnTo>
                        <a:pt x="605585" y="66322"/>
                      </a:lnTo>
                      <a:lnTo>
                        <a:pt x="604707" y="66701"/>
                      </a:lnTo>
                      <a:lnTo>
                        <a:pt x="603366" y="67250"/>
                      </a:lnTo>
                      <a:lnTo>
                        <a:pt x="594052" y="71155"/>
                      </a:lnTo>
                      <a:lnTo>
                        <a:pt x="587469" y="73913"/>
                      </a:lnTo>
                      <a:lnTo>
                        <a:pt x="586616" y="74267"/>
                      </a:lnTo>
                      <a:lnTo>
                        <a:pt x="584458" y="75170"/>
                      </a:lnTo>
                      <a:lnTo>
                        <a:pt x="583178" y="75707"/>
                      </a:lnTo>
                      <a:lnTo>
                        <a:pt x="581312" y="76317"/>
                      </a:lnTo>
                      <a:lnTo>
                        <a:pt x="571572" y="79538"/>
                      </a:lnTo>
                      <a:lnTo>
                        <a:pt x="562965" y="82369"/>
                      </a:lnTo>
                      <a:lnTo>
                        <a:pt x="561600" y="82821"/>
                      </a:lnTo>
                      <a:lnTo>
                        <a:pt x="560247" y="83272"/>
                      </a:lnTo>
                      <a:lnTo>
                        <a:pt x="558832" y="83663"/>
                      </a:lnTo>
                      <a:lnTo>
                        <a:pt x="556967" y="84200"/>
                      </a:lnTo>
                      <a:lnTo>
                        <a:pt x="555224" y="84700"/>
                      </a:lnTo>
                      <a:lnTo>
                        <a:pt x="548056" y="86738"/>
                      </a:lnTo>
                      <a:lnTo>
                        <a:pt x="543533" y="88019"/>
                      </a:lnTo>
                      <a:lnTo>
                        <a:pt x="541570" y="88581"/>
                      </a:lnTo>
                      <a:lnTo>
                        <a:pt x="539851" y="89569"/>
                      </a:lnTo>
                      <a:lnTo>
                        <a:pt x="528696" y="96024"/>
                      </a:lnTo>
                      <a:lnTo>
                        <a:pt x="526990" y="97013"/>
                      </a:lnTo>
                      <a:lnTo>
                        <a:pt x="525783" y="98282"/>
                      </a:lnTo>
                      <a:lnTo>
                        <a:pt x="523089" y="101125"/>
                      </a:lnTo>
                      <a:lnTo>
                        <a:pt x="522028" y="102248"/>
                      </a:lnTo>
                      <a:lnTo>
                        <a:pt x="520894" y="104029"/>
                      </a:lnTo>
                      <a:lnTo>
                        <a:pt x="514848" y="113547"/>
                      </a:lnTo>
                      <a:lnTo>
                        <a:pt x="513799" y="115195"/>
                      </a:lnTo>
                      <a:lnTo>
                        <a:pt x="513555" y="117001"/>
                      </a:lnTo>
                      <a:lnTo>
                        <a:pt x="513104" y="120271"/>
                      </a:lnTo>
                      <a:lnTo>
                        <a:pt x="512982" y="121199"/>
                      </a:lnTo>
                      <a:lnTo>
                        <a:pt x="513019" y="122163"/>
                      </a:lnTo>
                      <a:lnTo>
                        <a:pt x="513092" y="124603"/>
                      </a:lnTo>
                      <a:lnTo>
                        <a:pt x="513202" y="127630"/>
                      </a:lnTo>
                      <a:lnTo>
                        <a:pt x="513275" y="129668"/>
                      </a:lnTo>
                      <a:lnTo>
                        <a:pt x="514323" y="131498"/>
                      </a:lnTo>
                      <a:lnTo>
                        <a:pt x="518944" y="139649"/>
                      </a:lnTo>
                      <a:lnTo>
                        <a:pt x="519456" y="140552"/>
                      </a:lnTo>
                      <a:lnTo>
                        <a:pt x="520236" y="141919"/>
                      </a:lnTo>
                      <a:lnTo>
                        <a:pt x="521711" y="144043"/>
                      </a:lnTo>
                      <a:lnTo>
                        <a:pt x="522881" y="145727"/>
                      </a:lnTo>
                      <a:lnTo>
                        <a:pt x="527100" y="151791"/>
                      </a:lnTo>
                      <a:lnTo>
                        <a:pt x="528453" y="153731"/>
                      </a:lnTo>
                      <a:lnTo>
                        <a:pt x="529196" y="155599"/>
                      </a:lnTo>
                      <a:lnTo>
                        <a:pt x="530135" y="157941"/>
                      </a:lnTo>
                      <a:lnTo>
                        <a:pt x="532451" y="163738"/>
                      </a:lnTo>
                      <a:lnTo>
                        <a:pt x="535341" y="170999"/>
                      </a:lnTo>
                      <a:lnTo>
                        <a:pt x="535536" y="171487"/>
                      </a:lnTo>
                      <a:lnTo>
                        <a:pt x="541192" y="185520"/>
                      </a:lnTo>
                      <a:lnTo>
                        <a:pt x="542143" y="187936"/>
                      </a:lnTo>
                      <a:lnTo>
                        <a:pt x="542667" y="189229"/>
                      </a:lnTo>
                      <a:lnTo>
                        <a:pt x="542935" y="189901"/>
                      </a:lnTo>
                      <a:lnTo>
                        <a:pt x="543167" y="190462"/>
                      </a:lnTo>
                      <a:lnTo>
                        <a:pt x="543691" y="191975"/>
                      </a:lnTo>
                      <a:lnTo>
                        <a:pt x="544386" y="193989"/>
                      </a:lnTo>
                      <a:lnTo>
                        <a:pt x="548263" y="205203"/>
                      </a:lnTo>
                      <a:lnTo>
                        <a:pt x="549080" y="207571"/>
                      </a:lnTo>
                      <a:lnTo>
                        <a:pt x="550616" y="210353"/>
                      </a:lnTo>
                      <a:lnTo>
                        <a:pt x="554261" y="216942"/>
                      </a:lnTo>
                      <a:lnTo>
                        <a:pt x="555212" y="218651"/>
                      </a:lnTo>
                      <a:lnTo>
                        <a:pt x="554797" y="219761"/>
                      </a:lnTo>
                      <a:lnTo>
                        <a:pt x="553883" y="222214"/>
                      </a:lnTo>
                      <a:lnTo>
                        <a:pt x="552554" y="222763"/>
                      </a:lnTo>
                      <a:lnTo>
                        <a:pt x="549397" y="224032"/>
                      </a:lnTo>
                      <a:lnTo>
                        <a:pt x="548446" y="224422"/>
                      </a:lnTo>
                      <a:lnTo>
                        <a:pt x="547044" y="224459"/>
                      </a:lnTo>
                      <a:lnTo>
                        <a:pt x="541302" y="224606"/>
                      </a:lnTo>
                      <a:lnTo>
                        <a:pt x="538912" y="224654"/>
                      </a:lnTo>
                      <a:lnTo>
                        <a:pt x="536560" y="225045"/>
                      </a:lnTo>
                      <a:lnTo>
                        <a:pt x="530293" y="226070"/>
                      </a:lnTo>
                      <a:lnTo>
                        <a:pt x="528367" y="226375"/>
                      </a:lnTo>
                      <a:lnTo>
                        <a:pt x="526941" y="226607"/>
                      </a:lnTo>
                      <a:lnTo>
                        <a:pt x="525490" y="227010"/>
                      </a:lnTo>
                      <a:lnTo>
                        <a:pt x="521455" y="228120"/>
                      </a:lnTo>
                      <a:lnTo>
                        <a:pt x="511483" y="230866"/>
                      </a:lnTo>
                      <a:lnTo>
                        <a:pt x="509581" y="231390"/>
                      </a:lnTo>
                      <a:lnTo>
                        <a:pt x="507692" y="231903"/>
                      </a:lnTo>
                      <a:lnTo>
                        <a:pt x="506314" y="232440"/>
                      </a:lnTo>
                      <a:lnTo>
                        <a:pt x="504485" y="233160"/>
                      </a:lnTo>
                      <a:lnTo>
                        <a:pt x="493526" y="237431"/>
                      </a:lnTo>
                      <a:lnTo>
                        <a:pt x="492148" y="237968"/>
                      </a:lnTo>
                      <a:lnTo>
                        <a:pt x="490783" y="238493"/>
                      </a:lnTo>
                      <a:lnTo>
                        <a:pt x="489893" y="238895"/>
                      </a:lnTo>
                      <a:lnTo>
                        <a:pt x="488564" y="239481"/>
                      </a:lnTo>
                      <a:lnTo>
                        <a:pt x="477434" y="244374"/>
                      </a:lnTo>
                      <a:lnTo>
                        <a:pt x="475654" y="245155"/>
                      </a:lnTo>
                      <a:lnTo>
                        <a:pt x="474483" y="246083"/>
                      </a:lnTo>
                      <a:lnTo>
                        <a:pt x="469997" y="249585"/>
                      </a:lnTo>
                      <a:lnTo>
                        <a:pt x="468303" y="250915"/>
                      </a:lnTo>
                      <a:lnTo>
                        <a:pt x="467218" y="252428"/>
                      </a:lnTo>
                      <a:lnTo>
                        <a:pt x="464219" y="256650"/>
                      </a:lnTo>
                      <a:lnTo>
                        <a:pt x="463292" y="257956"/>
                      </a:lnTo>
                      <a:lnTo>
                        <a:pt x="462439" y="259616"/>
                      </a:lnTo>
                      <a:lnTo>
                        <a:pt x="458477" y="267316"/>
                      </a:lnTo>
                      <a:lnTo>
                        <a:pt x="457514" y="269183"/>
                      </a:lnTo>
                      <a:lnTo>
                        <a:pt x="457331" y="271367"/>
                      </a:lnTo>
                      <a:lnTo>
                        <a:pt x="456624" y="279567"/>
                      </a:lnTo>
                      <a:lnTo>
                        <a:pt x="456490" y="281202"/>
                      </a:lnTo>
                      <a:lnTo>
                        <a:pt x="456624" y="283314"/>
                      </a:lnTo>
                      <a:lnTo>
                        <a:pt x="456916" y="287524"/>
                      </a:lnTo>
                      <a:lnTo>
                        <a:pt x="457160" y="291136"/>
                      </a:lnTo>
                      <a:lnTo>
                        <a:pt x="457258" y="292685"/>
                      </a:lnTo>
                      <a:lnTo>
                        <a:pt x="457526" y="294186"/>
                      </a:lnTo>
                      <a:lnTo>
                        <a:pt x="457794" y="295699"/>
                      </a:lnTo>
                      <a:lnTo>
                        <a:pt x="458599" y="300214"/>
                      </a:lnTo>
                      <a:lnTo>
                        <a:pt x="459245" y="303839"/>
                      </a:lnTo>
                      <a:lnTo>
                        <a:pt x="459623" y="305913"/>
                      </a:lnTo>
                      <a:lnTo>
                        <a:pt x="459781" y="306963"/>
                      </a:lnTo>
                      <a:lnTo>
                        <a:pt x="460257" y="310123"/>
                      </a:lnTo>
                      <a:lnTo>
                        <a:pt x="460574" y="312222"/>
                      </a:lnTo>
                      <a:lnTo>
                        <a:pt x="460598" y="312405"/>
                      </a:lnTo>
                      <a:lnTo>
                        <a:pt x="461451" y="318104"/>
                      </a:lnTo>
                      <a:lnTo>
                        <a:pt x="461537" y="318641"/>
                      </a:lnTo>
                      <a:lnTo>
                        <a:pt x="461805" y="320606"/>
                      </a:lnTo>
                      <a:lnTo>
                        <a:pt x="462134" y="323058"/>
                      </a:lnTo>
                      <a:lnTo>
                        <a:pt x="462585" y="326341"/>
                      </a:lnTo>
                      <a:lnTo>
                        <a:pt x="462683" y="327036"/>
                      </a:lnTo>
                      <a:lnTo>
                        <a:pt x="462939" y="328940"/>
                      </a:lnTo>
                      <a:lnTo>
                        <a:pt x="462487" y="331002"/>
                      </a:lnTo>
                      <a:lnTo>
                        <a:pt x="461171" y="336896"/>
                      </a:lnTo>
                      <a:lnTo>
                        <a:pt x="460805" y="338495"/>
                      </a:lnTo>
                      <a:lnTo>
                        <a:pt x="459611" y="340179"/>
                      </a:lnTo>
                      <a:lnTo>
                        <a:pt x="455136" y="346463"/>
                      </a:lnTo>
                      <a:lnTo>
                        <a:pt x="454539" y="347305"/>
                      </a:lnTo>
                      <a:lnTo>
                        <a:pt x="453893" y="348086"/>
                      </a:lnTo>
                      <a:lnTo>
                        <a:pt x="450626" y="351979"/>
                      </a:lnTo>
                      <a:lnTo>
                        <a:pt x="447810" y="355359"/>
                      </a:lnTo>
                      <a:lnTo>
                        <a:pt x="447042" y="362107"/>
                      </a:lnTo>
                      <a:lnTo>
                        <a:pt x="446907" y="363291"/>
                      </a:lnTo>
                      <a:lnTo>
                        <a:pt x="446773" y="364487"/>
                      </a:lnTo>
                      <a:lnTo>
                        <a:pt x="446725" y="366024"/>
                      </a:lnTo>
                      <a:lnTo>
                        <a:pt x="446652" y="367953"/>
                      </a:lnTo>
                      <a:lnTo>
                        <a:pt x="446615" y="369136"/>
                      </a:lnTo>
                      <a:lnTo>
                        <a:pt x="446578" y="369929"/>
                      </a:lnTo>
                      <a:lnTo>
                        <a:pt x="446542" y="371101"/>
                      </a:lnTo>
                      <a:lnTo>
                        <a:pt x="446737" y="372284"/>
                      </a:lnTo>
                      <a:lnTo>
                        <a:pt x="447407" y="375726"/>
                      </a:lnTo>
                      <a:lnTo>
                        <a:pt x="447712" y="377861"/>
                      </a:lnTo>
                      <a:lnTo>
                        <a:pt x="448005" y="379594"/>
                      </a:lnTo>
                      <a:lnTo>
                        <a:pt x="448736" y="381144"/>
                      </a:lnTo>
                      <a:lnTo>
                        <a:pt x="450565" y="385000"/>
                      </a:lnTo>
                      <a:lnTo>
                        <a:pt x="452418" y="388905"/>
                      </a:lnTo>
                      <a:lnTo>
                        <a:pt x="452979" y="390076"/>
                      </a:lnTo>
                      <a:lnTo>
                        <a:pt x="453527" y="391248"/>
                      </a:lnTo>
                      <a:lnTo>
                        <a:pt x="453990" y="392456"/>
                      </a:lnTo>
                      <a:lnTo>
                        <a:pt x="454551" y="393944"/>
                      </a:lnTo>
                      <a:lnTo>
                        <a:pt x="455490" y="396410"/>
                      </a:lnTo>
                      <a:lnTo>
                        <a:pt x="457489" y="401669"/>
                      </a:lnTo>
                      <a:lnTo>
                        <a:pt x="458147" y="403390"/>
                      </a:lnTo>
                      <a:lnTo>
                        <a:pt x="461110" y="411187"/>
                      </a:lnTo>
                      <a:lnTo>
                        <a:pt x="461683" y="412688"/>
                      </a:lnTo>
                      <a:lnTo>
                        <a:pt x="462756" y="414372"/>
                      </a:lnTo>
                      <a:lnTo>
                        <a:pt x="465913" y="419302"/>
                      </a:lnTo>
                      <a:lnTo>
                        <a:pt x="466572" y="420669"/>
                      </a:lnTo>
                      <a:lnTo>
                        <a:pt x="467669" y="422938"/>
                      </a:lnTo>
                      <a:lnTo>
                        <a:pt x="469510" y="424134"/>
                      </a:lnTo>
                      <a:lnTo>
                        <a:pt x="470716" y="425782"/>
                      </a:lnTo>
                      <a:lnTo>
                        <a:pt x="472009" y="427747"/>
                      </a:lnTo>
                      <a:lnTo>
                        <a:pt x="472777" y="429821"/>
                      </a:lnTo>
                      <a:lnTo>
                        <a:pt x="473045" y="430565"/>
                      </a:lnTo>
                      <a:lnTo>
                        <a:pt x="474105" y="433372"/>
                      </a:lnTo>
                      <a:lnTo>
                        <a:pt x="474496" y="434409"/>
                      </a:lnTo>
                      <a:lnTo>
                        <a:pt x="475324" y="436996"/>
                      </a:lnTo>
                      <a:lnTo>
                        <a:pt x="476178" y="439717"/>
                      </a:lnTo>
                      <a:lnTo>
                        <a:pt x="476702" y="441121"/>
                      </a:lnTo>
                      <a:lnTo>
                        <a:pt x="478092" y="444867"/>
                      </a:lnTo>
                      <a:lnTo>
                        <a:pt x="479092" y="447857"/>
                      </a:lnTo>
                      <a:lnTo>
                        <a:pt x="479762" y="449858"/>
                      </a:lnTo>
                      <a:lnTo>
                        <a:pt x="480701" y="451603"/>
                      </a:lnTo>
                      <a:lnTo>
                        <a:pt x="481920" y="453824"/>
                      </a:lnTo>
                      <a:lnTo>
                        <a:pt x="482395" y="454702"/>
                      </a:lnTo>
                      <a:lnTo>
                        <a:pt x="482993" y="455654"/>
                      </a:lnTo>
                      <a:lnTo>
                        <a:pt x="483529" y="456521"/>
                      </a:lnTo>
                      <a:lnTo>
                        <a:pt x="483895" y="457131"/>
                      </a:lnTo>
                      <a:lnTo>
                        <a:pt x="485943" y="460414"/>
                      </a:lnTo>
                      <a:lnTo>
                        <a:pt x="486491" y="461304"/>
                      </a:lnTo>
                      <a:lnTo>
                        <a:pt x="487345" y="462598"/>
                      </a:lnTo>
                      <a:lnTo>
                        <a:pt x="488479" y="464294"/>
                      </a:lnTo>
                      <a:lnTo>
                        <a:pt x="489027" y="465111"/>
                      </a:lnTo>
                      <a:lnTo>
                        <a:pt x="489356" y="465612"/>
                      </a:lnTo>
                      <a:lnTo>
                        <a:pt x="489856" y="466332"/>
                      </a:lnTo>
                      <a:lnTo>
                        <a:pt x="490210" y="466832"/>
                      </a:lnTo>
                      <a:lnTo>
                        <a:pt x="492038" y="469407"/>
                      </a:lnTo>
                      <a:lnTo>
                        <a:pt x="493221" y="471298"/>
                      </a:lnTo>
                      <a:lnTo>
                        <a:pt x="493635" y="471945"/>
                      </a:lnTo>
                      <a:lnTo>
                        <a:pt x="493928" y="472397"/>
                      </a:lnTo>
                      <a:lnTo>
                        <a:pt x="494342" y="473239"/>
                      </a:lnTo>
                      <a:lnTo>
                        <a:pt x="495257" y="475033"/>
                      </a:lnTo>
                      <a:lnTo>
                        <a:pt x="495781" y="476057"/>
                      </a:lnTo>
                      <a:lnTo>
                        <a:pt x="496037" y="476960"/>
                      </a:lnTo>
                      <a:lnTo>
                        <a:pt x="496305" y="477876"/>
                      </a:lnTo>
                      <a:lnTo>
                        <a:pt x="497037" y="480414"/>
                      </a:lnTo>
                      <a:lnTo>
                        <a:pt x="497366" y="481561"/>
                      </a:lnTo>
                      <a:lnTo>
                        <a:pt x="497719" y="482427"/>
                      </a:lnTo>
                      <a:lnTo>
                        <a:pt x="498219" y="483648"/>
                      </a:lnTo>
                      <a:lnTo>
                        <a:pt x="498877" y="486918"/>
                      </a:lnTo>
                      <a:lnTo>
                        <a:pt x="499146" y="488248"/>
                      </a:lnTo>
                      <a:lnTo>
                        <a:pt x="499560" y="489944"/>
                      </a:lnTo>
                      <a:lnTo>
                        <a:pt x="500718" y="494728"/>
                      </a:lnTo>
                      <a:lnTo>
                        <a:pt x="500889" y="495411"/>
                      </a:lnTo>
                      <a:lnTo>
                        <a:pt x="501133" y="496473"/>
                      </a:lnTo>
                      <a:lnTo>
                        <a:pt x="501304" y="497864"/>
                      </a:lnTo>
                      <a:lnTo>
                        <a:pt x="501681" y="501049"/>
                      </a:lnTo>
                      <a:lnTo>
                        <a:pt x="489612" y="505674"/>
                      </a:lnTo>
                      <a:lnTo>
                        <a:pt x="488223" y="506198"/>
                      </a:lnTo>
                      <a:lnTo>
                        <a:pt x="487296" y="506540"/>
                      </a:lnTo>
                      <a:lnTo>
                        <a:pt x="486833" y="506699"/>
                      </a:lnTo>
                      <a:lnTo>
                        <a:pt x="479774" y="509079"/>
                      </a:lnTo>
                      <a:lnTo>
                        <a:pt x="477677" y="509786"/>
                      </a:lnTo>
                      <a:lnTo>
                        <a:pt x="475824" y="509981"/>
                      </a:lnTo>
                      <a:lnTo>
                        <a:pt x="469351" y="510640"/>
                      </a:lnTo>
                      <a:lnTo>
                        <a:pt x="462743" y="511312"/>
                      </a:lnTo>
                      <a:lnTo>
                        <a:pt x="460391" y="511544"/>
                      </a:lnTo>
                      <a:lnTo>
                        <a:pt x="458928" y="511580"/>
                      </a:lnTo>
                      <a:lnTo>
                        <a:pt x="457453" y="511617"/>
                      </a:lnTo>
                      <a:lnTo>
                        <a:pt x="443238" y="511958"/>
                      </a:lnTo>
                      <a:lnTo>
                        <a:pt x="440775" y="512019"/>
                      </a:lnTo>
                      <a:lnTo>
                        <a:pt x="438837" y="511946"/>
                      </a:lnTo>
                      <a:lnTo>
                        <a:pt x="429133" y="511580"/>
                      </a:lnTo>
                      <a:lnTo>
                        <a:pt x="420892" y="511275"/>
                      </a:lnTo>
                      <a:lnTo>
                        <a:pt x="419429" y="511214"/>
                      </a:lnTo>
                      <a:lnTo>
                        <a:pt x="418051" y="510860"/>
                      </a:lnTo>
                      <a:lnTo>
                        <a:pt x="412968" y="509554"/>
                      </a:lnTo>
                      <a:lnTo>
                        <a:pt x="411200" y="509103"/>
                      </a:lnTo>
                      <a:lnTo>
                        <a:pt x="410103" y="508053"/>
                      </a:lnTo>
                      <a:lnTo>
                        <a:pt x="405068" y="503245"/>
                      </a:lnTo>
                      <a:lnTo>
                        <a:pt x="404373" y="502757"/>
                      </a:lnTo>
                      <a:lnTo>
                        <a:pt x="402557" y="501549"/>
                      </a:lnTo>
                      <a:lnTo>
                        <a:pt x="400216" y="501867"/>
                      </a:lnTo>
                      <a:lnTo>
                        <a:pt x="399753" y="501927"/>
                      </a:lnTo>
                      <a:lnTo>
                        <a:pt x="397412" y="502233"/>
                      </a:lnTo>
                      <a:lnTo>
                        <a:pt x="396937" y="502294"/>
                      </a:lnTo>
                      <a:lnTo>
                        <a:pt x="395401" y="502489"/>
                      </a:lnTo>
                      <a:lnTo>
                        <a:pt x="392378" y="503087"/>
                      </a:lnTo>
                      <a:lnTo>
                        <a:pt x="389525" y="503636"/>
                      </a:lnTo>
                      <a:lnTo>
                        <a:pt x="387623" y="504014"/>
                      </a:lnTo>
                      <a:lnTo>
                        <a:pt x="385831" y="503209"/>
                      </a:lnTo>
                      <a:lnTo>
                        <a:pt x="382235" y="501586"/>
                      </a:lnTo>
                      <a:lnTo>
                        <a:pt x="381784" y="501391"/>
                      </a:lnTo>
                      <a:lnTo>
                        <a:pt x="381186" y="501061"/>
                      </a:lnTo>
                      <a:lnTo>
                        <a:pt x="377005" y="498730"/>
                      </a:lnTo>
                      <a:lnTo>
                        <a:pt x="372787" y="496400"/>
                      </a:lnTo>
                      <a:lnTo>
                        <a:pt x="371299" y="495582"/>
                      </a:lnTo>
                      <a:lnTo>
                        <a:pt x="370385" y="495265"/>
                      </a:lnTo>
                      <a:lnTo>
                        <a:pt x="367057" y="494118"/>
                      </a:lnTo>
                      <a:lnTo>
                        <a:pt x="365435" y="493557"/>
                      </a:lnTo>
                      <a:lnTo>
                        <a:pt x="363595" y="493862"/>
                      </a:lnTo>
                      <a:lnTo>
                        <a:pt x="359206" y="494581"/>
                      </a:lnTo>
                      <a:lnTo>
                        <a:pt x="357914" y="494789"/>
                      </a:lnTo>
                      <a:lnTo>
                        <a:pt x="356475" y="495033"/>
                      </a:lnTo>
                      <a:lnTo>
                        <a:pt x="354659" y="495582"/>
                      </a:lnTo>
                      <a:lnTo>
                        <a:pt x="353306" y="495985"/>
                      </a:lnTo>
                      <a:lnTo>
                        <a:pt x="348502" y="497437"/>
                      </a:lnTo>
                      <a:lnTo>
                        <a:pt x="346503" y="498035"/>
                      </a:lnTo>
                      <a:lnTo>
                        <a:pt x="344565" y="497791"/>
                      </a:lnTo>
                      <a:lnTo>
                        <a:pt x="332910" y="496326"/>
                      </a:lnTo>
                      <a:lnTo>
                        <a:pt x="323426" y="494228"/>
                      </a:lnTo>
                      <a:lnTo>
                        <a:pt x="315404" y="492434"/>
                      </a:lnTo>
                      <a:lnTo>
                        <a:pt x="313466" y="492007"/>
                      </a:lnTo>
                      <a:lnTo>
                        <a:pt x="312125" y="490908"/>
                      </a:lnTo>
                      <a:lnTo>
                        <a:pt x="307602" y="487211"/>
                      </a:lnTo>
                      <a:lnTo>
                        <a:pt x="306541" y="486332"/>
                      </a:lnTo>
                      <a:lnTo>
                        <a:pt x="305017" y="484807"/>
                      </a:lnTo>
                      <a:lnTo>
                        <a:pt x="304554" y="484343"/>
                      </a:lnTo>
                      <a:lnTo>
                        <a:pt x="303761" y="483550"/>
                      </a:lnTo>
                      <a:lnTo>
                        <a:pt x="300238" y="479999"/>
                      </a:lnTo>
                      <a:lnTo>
                        <a:pt x="299080" y="478840"/>
                      </a:lnTo>
                      <a:lnTo>
                        <a:pt x="297983" y="477058"/>
                      </a:lnTo>
                      <a:lnTo>
                        <a:pt x="290315" y="464672"/>
                      </a:lnTo>
                      <a:lnTo>
                        <a:pt x="289498" y="463354"/>
                      </a:lnTo>
                      <a:lnTo>
                        <a:pt x="288401" y="461573"/>
                      </a:lnTo>
                      <a:lnTo>
                        <a:pt x="287816" y="460731"/>
                      </a:lnTo>
                      <a:lnTo>
                        <a:pt x="286938" y="459449"/>
                      </a:lnTo>
                      <a:lnTo>
                        <a:pt x="281391" y="451347"/>
                      </a:lnTo>
                      <a:lnTo>
                        <a:pt x="279928" y="449223"/>
                      </a:lnTo>
                      <a:lnTo>
                        <a:pt x="279172" y="447857"/>
                      </a:lnTo>
                      <a:lnTo>
                        <a:pt x="278429" y="446490"/>
                      </a:lnTo>
                      <a:lnTo>
                        <a:pt x="271224" y="433262"/>
                      </a:lnTo>
                      <a:lnTo>
                        <a:pt x="267762" y="426905"/>
                      </a:lnTo>
                      <a:lnTo>
                        <a:pt x="267018" y="425550"/>
                      </a:lnTo>
                      <a:lnTo>
                        <a:pt x="266518" y="424635"/>
                      </a:lnTo>
                      <a:lnTo>
                        <a:pt x="265860" y="423170"/>
                      </a:lnTo>
                      <a:lnTo>
                        <a:pt x="264982" y="421206"/>
                      </a:lnTo>
                      <a:lnTo>
                        <a:pt x="261008" y="412395"/>
                      </a:lnTo>
                      <a:lnTo>
                        <a:pt x="258801" y="407490"/>
                      </a:lnTo>
                      <a:lnTo>
                        <a:pt x="257704" y="405037"/>
                      </a:lnTo>
                      <a:lnTo>
                        <a:pt x="255949" y="401754"/>
                      </a:lnTo>
                      <a:lnTo>
                        <a:pt x="248463" y="387697"/>
                      </a:lnTo>
                      <a:lnTo>
                        <a:pt x="248220" y="387233"/>
                      </a:lnTo>
                      <a:lnTo>
                        <a:pt x="247512" y="385964"/>
                      </a:lnTo>
                      <a:lnTo>
                        <a:pt x="243124" y="378069"/>
                      </a:lnTo>
                      <a:lnTo>
                        <a:pt x="242063" y="376165"/>
                      </a:lnTo>
                      <a:lnTo>
                        <a:pt x="240515" y="374762"/>
                      </a:lnTo>
                      <a:lnTo>
                        <a:pt x="235151" y="369893"/>
                      </a:lnTo>
                      <a:lnTo>
                        <a:pt x="225922" y="361729"/>
                      </a:lnTo>
                      <a:lnTo>
                        <a:pt x="221851" y="359057"/>
                      </a:lnTo>
                      <a:lnTo>
                        <a:pt x="210976" y="351906"/>
                      </a:lnTo>
                      <a:lnTo>
                        <a:pt x="208477" y="350258"/>
                      </a:lnTo>
                      <a:lnTo>
                        <a:pt x="206039" y="348550"/>
                      </a:lnTo>
                      <a:lnTo>
                        <a:pt x="194250" y="340264"/>
                      </a:lnTo>
                      <a:lnTo>
                        <a:pt x="192214" y="338836"/>
                      </a:lnTo>
                      <a:lnTo>
                        <a:pt x="191398" y="338312"/>
                      </a:lnTo>
                      <a:lnTo>
                        <a:pt x="189350" y="337006"/>
                      </a:lnTo>
                      <a:lnTo>
                        <a:pt x="182779" y="332808"/>
                      </a:lnTo>
                      <a:lnTo>
                        <a:pt x="181133" y="331759"/>
                      </a:lnTo>
                      <a:lnTo>
                        <a:pt x="178256" y="329916"/>
                      </a:lnTo>
                      <a:lnTo>
                        <a:pt x="177305" y="329367"/>
                      </a:lnTo>
                      <a:lnTo>
                        <a:pt x="176439" y="328867"/>
                      </a:lnTo>
                      <a:lnTo>
                        <a:pt x="171234" y="325889"/>
                      </a:lnTo>
                      <a:lnTo>
                        <a:pt x="165090" y="322375"/>
                      </a:lnTo>
                      <a:lnTo>
                        <a:pt x="163675" y="321569"/>
                      </a:lnTo>
                      <a:lnTo>
                        <a:pt x="161725" y="321057"/>
                      </a:lnTo>
                      <a:lnTo>
                        <a:pt x="149692" y="317909"/>
                      </a:lnTo>
                      <a:lnTo>
                        <a:pt x="147754" y="317396"/>
                      </a:lnTo>
                      <a:lnTo>
                        <a:pt x="145816" y="317408"/>
                      </a:lnTo>
                      <a:lnTo>
                        <a:pt x="135112" y="317494"/>
                      </a:lnTo>
                      <a:lnTo>
                        <a:pt x="133893" y="317494"/>
                      </a:lnTo>
                      <a:lnTo>
                        <a:pt x="124860" y="318226"/>
                      </a:lnTo>
                      <a:lnTo>
                        <a:pt x="123519" y="318336"/>
                      </a:lnTo>
                      <a:lnTo>
                        <a:pt x="122068" y="319153"/>
                      </a:lnTo>
                      <a:lnTo>
                        <a:pt x="119093" y="321020"/>
                      </a:lnTo>
                      <a:lnTo>
                        <a:pt x="117874" y="321777"/>
                      </a:lnTo>
                      <a:lnTo>
                        <a:pt x="116899" y="322997"/>
                      </a:lnTo>
                      <a:lnTo>
                        <a:pt x="111401" y="329941"/>
                      </a:lnTo>
                      <a:lnTo>
                        <a:pt x="110425" y="331161"/>
                      </a:lnTo>
                      <a:lnTo>
                        <a:pt x="109755" y="332332"/>
                      </a:lnTo>
                      <a:lnTo>
                        <a:pt x="109280" y="333187"/>
                      </a:lnTo>
                      <a:lnTo>
                        <a:pt x="105488" y="339874"/>
                      </a:lnTo>
                      <a:lnTo>
                        <a:pt x="104732" y="341216"/>
                      </a:lnTo>
                      <a:lnTo>
                        <a:pt x="104196" y="342107"/>
                      </a:lnTo>
                      <a:lnTo>
                        <a:pt x="101758" y="346158"/>
                      </a:lnTo>
                      <a:lnTo>
                        <a:pt x="100417" y="348403"/>
                      </a:lnTo>
                      <a:lnTo>
                        <a:pt x="99063" y="350661"/>
                      </a:lnTo>
                      <a:lnTo>
                        <a:pt x="98088" y="351918"/>
                      </a:lnTo>
                      <a:lnTo>
                        <a:pt x="94943" y="355969"/>
                      </a:lnTo>
                      <a:lnTo>
                        <a:pt x="93431" y="357910"/>
                      </a:lnTo>
                      <a:lnTo>
                        <a:pt x="92237" y="359459"/>
                      </a:lnTo>
                      <a:lnTo>
                        <a:pt x="90213" y="359935"/>
                      </a:lnTo>
                      <a:lnTo>
                        <a:pt x="83471" y="361509"/>
                      </a:lnTo>
                      <a:lnTo>
                        <a:pt x="82776" y="361644"/>
                      </a:lnTo>
                      <a:lnTo>
                        <a:pt x="80899" y="361949"/>
                      </a:lnTo>
                      <a:lnTo>
                        <a:pt x="76169" y="362742"/>
                      </a:lnTo>
                      <a:lnTo>
                        <a:pt x="74279" y="363059"/>
                      </a:lnTo>
                      <a:lnTo>
                        <a:pt x="71878" y="362608"/>
                      </a:lnTo>
                      <a:lnTo>
                        <a:pt x="66599" y="361595"/>
                      </a:lnTo>
                      <a:lnTo>
                        <a:pt x="65124" y="361949"/>
                      </a:lnTo>
                      <a:lnTo>
                        <a:pt x="60955" y="362961"/>
                      </a:lnTo>
                      <a:lnTo>
                        <a:pt x="60345" y="361619"/>
                      </a:lnTo>
                      <a:lnTo>
                        <a:pt x="58260" y="357007"/>
                      </a:lnTo>
                      <a:lnTo>
                        <a:pt x="57627" y="355615"/>
                      </a:lnTo>
                      <a:lnTo>
                        <a:pt x="57115" y="354139"/>
                      </a:lnTo>
                      <a:lnTo>
                        <a:pt x="56785" y="353138"/>
                      </a:lnTo>
                      <a:lnTo>
                        <a:pt x="55420" y="349184"/>
                      </a:lnTo>
                      <a:lnTo>
                        <a:pt x="54920" y="347696"/>
                      </a:lnTo>
                      <a:lnTo>
                        <a:pt x="54274" y="345621"/>
                      </a:lnTo>
                      <a:lnTo>
                        <a:pt x="52177" y="338898"/>
                      </a:lnTo>
                      <a:lnTo>
                        <a:pt x="51689" y="337336"/>
                      </a:lnTo>
                      <a:lnTo>
                        <a:pt x="50726" y="334541"/>
                      </a:lnTo>
                      <a:lnTo>
                        <a:pt x="50239" y="333138"/>
                      </a:lnTo>
                      <a:lnTo>
                        <a:pt x="48569" y="328305"/>
                      </a:lnTo>
                      <a:lnTo>
                        <a:pt x="47898" y="326365"/>
                      </a:lnTo>
                      <a:lnTo>
                        <a:pt x="46557" y="324169"/>
                      </a:lnTo>
                      <a:lnTo>
                        <a:pt x="44131" y="320215"/>
                      </a:lnTo>
                      <a:lnTo>
                        <a:pt x="43327" y="318897"/>
                      </a:lnTo>
                      <a:lnTo>
                        <a:pt x="42254" y="317140"/>
                      </a:lnTo>
                      <a:lnTo>
                        <a:pt x="41632" y="315675"/>
                      </a:lnTo>
                      <a:lnTo>
                        <a:pt x="38548" y="308403"/>
                      </a:lnTo>
                      <a:lnTo>
                        <a:pt x="37841" y="306743"/>
                      </a:lnTo>
                      <a:lnTo>
                        <a:pt x="37524" y="304485"/>
                      </a:lnTo>
                      <a:lnTo>
                        <a:pt x="36841" y="299665"/>
                      </a:lnTo>
                      <a:lnTo>
                        <a:pt x="36390" y="296444"/>
                      </a:lnTo>
                      <a:lnTo>
                        <a:pt x="35890" y="294406"/>
                      </a:lnTo>
                      <a:lnTo>
                        <a:pt x="35512" y="292881"/>
                      </a:lnTo>
                      <a:lnTo>
                        <a:pt x="33501" y="284717"/>
                      </a:lnTo>
                      <a:lnTo>
                        <a:pt x="32013" y="278689"/>
                      </a:lnTo>
                      <a:lnTo>
                        <a:pt x="31148" y="275174"/>
                      </a:lnTo>
                      <a:lnTo>
                        <a:pt x="30941" y="274223"/>
                      </a:lnTo>
                      <a:lnTo>
                        <a:pt x="30624" y="272697"/>
                      </a:lnTo>
                      <a:lnTo>
                        <a:pt x="30197" y="270720"/>
                      </a:lnTo>
                      <a:lnTo>
                        <a:pt x="28515" y="262740"/>
                      </a:lnTo>
                      <a:lnTo>
                        <a:pt x="28064" y="260616"/>
                      </a:lnTo>
                      <a:lnTo>
                        <a:pt x="27113" y="258712"/>
                      </a:lnTo>
                      <a:lnTo>
                        <a:pt x="23333" y="251110"/>
                      </a:lnTo>
                      <a:lnTo>
                        <a:pt x="21359" y="247132"/>
                      </a:lnTo>
                      <a:lnTo>
                        <a:pt x="15763" y="242129"/>
                      </a:lnTo>
                      <a:lnTo>
                        <a:pt x="9460" y="236491"/>
                      </a:lnTo>
                      <a:lnTo>
                        <a:pt x="7936" y="235125"/>
                      </a:lnTo>
                      <a:lnTo>
                        <a:pt x="7290" y="233673"/>
                      </a:lnTo>
                      <a:lnTo>
                        <a:pt x="4730" y="227888"/>
                      </a:lnTo>
                      <a:lnTo>
                        <a:pt x="3974" y="226326"/>
                      </a:lnTo>
                      <a:lnTo>
                        <a:pt x="3669" y="225704"/>
                      </a:lnTo>
                      <a:lnTo>
                        <a:pt x="1853" y="222019"/>
                      </a:lnTo>
                      <a:lnTo>
                        <a:pt x="1451" y="221189"/>
                      </a:lnTo>
                      <a:lnTo>
                        <a:pt x="829" y="219920"/>
                      </a:lnTo>
                      <a:lnTo>
                        <a:pt x="914" y="217333"/>
                      </a:lnTo>
                      <a:lnTo>
                        <a:pt x="951" y="216308"/>
                      </a:lnTo>
                      <a:lnTo>
                        <a:pt x="1036" y="215636"/>
                      </a:lnTo>
                      <a:lnTo>
                        <a:pt x="1573" y="211963"/>
                      </a:lnTo>
                      <a:lnTo>
                        <a:pt x="1719" y="210914"/>
                      </a:lnTo>
                      <a:lnTo>
                        <a:pt x="2743" y="205777"/>
                      </a:lnTo>
                      <a:lnTo>
                        <a:pt x="3145" y="203727"/>
                      </a:lnTo>
                      <a:lnTo>
                        <a:pt x="3194" y="202116"/>
                      </a:lnTo>
                      <a:lnTo>
                        <a:pt x="3231" y="201054"/>
                      </a:lnTo>
                      <a:lnTo>
                        <a:pt x="3255" y="200517"/>
                      </a:lnTo>
                      <a:lnTo>
                        <a:pt x="3304" y="198906"/>
                      </a:lnTo>
                      <a:lnTo>
                        <a:pt x="2950" y="197332"/>
                      </a:lnTo>
                      <a:lnTo>
                        <a:pt x="2828" y="196820"/>
                      </a:lnTo>
                      <a:lnTo>
                        <a:pt x="1536" y="191048"/>
                      </a:lnTo>
                      <a:lnTo>
                        <a:pt x="1170" y="189474"/>
                      </a:lnTo>
                      <a:lnTo>
                        <a:pt x="707" y="187375"/>
                      </a:lnTo>
                      <a:lnTo>
                        <a:pt x="597" y="184995"/>
                      </a:lnTo>
                      <a:lnTo>
                        <a:pt x="232" y="177222"/>
                      </a:lnTo>
                      <a:lnTo>
                        <a:pt x="97" y="174330"/>
                      </a:lnTo>
                      <a:lnTo>
                        <a:pt x="0" y="172280"/>
                      </a:lnTo>
                      <a:lnTo>
                        <a:pt x="244" y="170779"/>
                      </a:lnTo>
                      <a:lnTo>
                        <a:pt x="390" y="169790"/>
                      </a:lnTo>
                      <a:lnTo>
                        <a:pt x="1207" y="164604"/>
                      </a:lnTo>
                      <a:lnTo>
                        <a:pt x="1512" y="162688"/>
                      </a:lnTo>
                      <a:lnTo>
                        <a:pt x="2377" y="161065"/>
                      </a:lnTo>
                      <a:lnTo>
                        <a:pt x="3523" y="158930"/>
                      </a:lnTo>
                      <a:lnTo>
                        <a:pt x="4035" y="157966"/>
                      </a:lnTo>
                      <a:lnTo>
                        <a:pt x="4925" y="156697"/>
                      </a:lnTo>
                      <a:lnTo>
                        <a:pt x="6778" y="154073"/>
                      </a:lnTo>
                      <a:lnTo>
                        <a:pt x="7888" y="152511"/>
                      </a:lnTo>
                      <a:lnTo>
                        <a:pt x="8777" y="151254"/>
                      </a:lnTo>
                      <a:lnTo>
                        <a:pt x="10253" y="149168"/>
                      </a:lnTo>
                      <a:lnTo>
                        <a:pt x="11008" y="147411"/>
                      </a:lnTo>
                      <a:lnTo>
                        <a:pt x="13300" y="142127"/>
                      </a:lnTo>
                      <a:lnTo>
                        <a:pt x="14117" y="140247"/>
                      </a:lnTo>
                      <a:lnTo>
                        <a:pt x="14324" y="138136"/>
                      </a:lnTo>
                      <a:lnTo>
                        <a:pt x="14897" y="132303"/>
                      </a:lnTo>
                      <a:lnTo>
                        <a:pt x="15007" y="131242"/>
                      </a:lnTo>
                      <a:lnTo>
                        <a:pt x="15056" y="129606"/>
                      </a:lnTo>
                      <a:lnTo>
                        <a:pt x="15300" y="122529"/>
                      </a:lnTo>
                      <a:lnTo>
                        <a:pt x="15324" y="121430"/>
                      </a:lnTo>
                      <a:lnTo>
                        <a:pt x="15385" y="119807"/>
                      </a:lnTo>
                      <a:lnTo>
                        <a:pt x="15275" y="118197"/>
                      </a:lnTo>
                      <a:lnTo>
                        <a:pt x="15105" y="115537"/>
                      </a:lnTo>
                      <a:lnTo>
                        <a:pt x="14397" y="104871"/>
                      </a:lnTo>
                      <a:lnTo>
                        <a:pt x="14263" y="102748"/>
                      </a:lnTo>
                      <a:lnTo>
                        <a:pt x="14190" y="101674"/>
                      </a:lnTo>
                      <a:lnTo>
                        <a:pt x="13934" y="99038"/>
                      </a:lnTo>
                      <a:lnTo>
                        <a:pt x="13203" y="91656"/>
                      </a:lnTo>
                      <a:lnTo>
                        <a:pt x="12618" y="85701"/>
                      </a:lnTo>
                      <a:lnTo>
                        <a:pt x="12410" y="83541"/>
                      </a:lnTo>
                      <a:lnTo>
                        <a:pt x="12264" y="82504"/>
                      </a:lnTo>
                      <a:lnTo>
                        <a:pt x="12032" y="80844"/>
                      </a:lnTo>
                      <a:lnTo>
                        <a:pt x="8168" y="53412"/>
                      </a:lnTo>
                      <a:lnTo>
                        <a:pt x="23845" y="53412"/>
                      </a:lnTo>
                      <a:lnTo>
                        <a:pt x="25796" y="53412"/>
                      </a:lnTo>
                      <a:lnTo>
                        <a:pt x="27661" y="53119"/>
                      </a:lnTo>
                      <a:lnTo>
                        <a:pt x="29051" y="52899"/>
                      </a:lnTo>
                      <a:lnTo>
                        <a:pt x="31843" y="52448"/>
                      </a:lnTo>
                      <a:lnTo>
                        <a:pt x="34622" y="52008"/>
                      </a:lnTo>
                      <a:lnTo>
                        <a:pt x="36585" y="52008"/>
                      </a:lnTo>
                      <a:lnTo>
                        <a:pt x="49763" y="52008"/>
                      </a:lnTo>
                      <a:lnTo>
                        <a:pt x="52774" y="52008"/>
                      </a:lnTo>
                      <a:lnTo>
                        <a:pt x="54810" y="52008"/>
                      </a:lnTo>
                      <a:lnTo>
                        <a:pt x="55798" y="53265"/>
                      </a:lnTo>
                      <a:lnTo>
                        <a:pt x="58626" y="56865"/>
                      </a:lnTo>
                      <a:lnTo>
                        <a:pt x="59041" y="55987"/>
                      </a:lnTo>
                      <a:lnTo>
                        <a:pt x="61138" y="54876"/>
                      </a:lnTo>
                      <a:lnTo>
                        <a:pt x="63283" y="53729"/>
                      </a:lnTo>
                      <a:lnTo>
                        <a:pt x="64331" y="53168"/>
                      </a:lnTo>
                      <a:lnTo>
                        <a:pt x="65734" y="53107"/>
                      </a:lnTo>
                      <a:lnTo>
                        <a:pt x="67818" y="53009"/>
                      </a:lnTo>
                      <a:lnTo>
                        <a:pt x="68976" y="52948"/>
                      </a:lnTo>
                      <a:lnTo>
                        <a:pt x="70244" y="53339"/>
                      </a:lnTo>
                      <a:lnTo>
                        <a:pt x="73694" y="54364"/>
                      </a:lnTo>
                      <a:lnTo>
                        <a:pt x="74669" y="54644"/>
                      </a:lnTo>
                      <a:lnTo>
                        <a:pt x="75571" y="55071"/>
                      </a:lnTo>
                      <a:lnTo>
                        <a:pt x="85556" y="59684"/>
                      </a:lnTo>
                      <a:lnTo>
                        <a:pt x="87823" y="60733"/>
                      </a:lnTo>
                      <a:lnTo>
                        <a:pt x="88677" y="61185"/>
                      </a:lnTo>
                      <a:lnTo>
                        <a:pt x="90810" y="62320"/>
                      </a:lnTo>
                      <a:lnTo>
                        <a:pt x="95516" y="64809"/>
                      </a:lnTo>
                      <a:lnTo>
                        <a:pt x="96808" y="65493"/>
                      </a:lnTo>
                      <a:lnTo>
                        <a:pt x="97662" y="65944"/>
                      </a:lnTo>
                      <a:lnTo>
                        <a:pt x="98917" y="66701"/>
                      </a:lnTo>
                      <a:lnTo>
                        <a:pt x="100161" y="67445"/>
                      </a:lnTo>
                      <a:lnTo>
                        <a:pt x="107146" y="71643"/>
                      </a:lnTo>
                      <a:lnTo>
                        <a:pt x="108938" y="72717"/>
                      </a:lnTo>
                      <a:lnTo>
                        <a:pt x="110877" y="73254"/>
                      </a:lnTo>
                      <a:lnTo>
                        <a:pt x="118728" y="75475"/>
                      </a:lnTo>
                      <a:lnTo>
                        <a:pt x="121056" y="76134"/>
                      </a:lnTo>
                      <a:lnTo>
                        <a:pt x="122482" y="76414"/>
                      </a:lnTo>
                      <a:lnTo>
                        <a:pt x="123909" y="76707"/>
                      </a:lnTo>
                      <a:lnTo>
                        <a:pt x="135307" y="79001"/>
                      </a:lnTo>
                      <a:lnTo>
                        <a:pt x="138635" y="79660"/>
                      </a:lnTo>
                      <a:lnTo>
                        <a:pt x="139111" y="79758"/>
                      </a:lnTo>
                      <a:lnTo>
                        <a:pt x="140976" y="80173"/>
                      </a:lnTo>
                      <a:lnTo>
                        <a:pt x="148925" y="81918"/>
                      </a:lnTo>
                      <a:lnTo>
                        <a:pt x="151265" y="82430"/>
                      </a:lnTo>
                      <a:lnTo>
                        <a:pt x="152728" y="82577"/>
                      </a:lnTo>
                      <a:lnTo>
                        <a:pt x="162200" y="83492"/>
                      </a:lnTo>
                      <a:lnTo>
                        <a:pt x="163456" y="83614"/>
                      </a:lnTo>
                      <a:lnTo>
                        <a:pt x="164370" y="83431"/>
                      </a:lnTo>
                      <a:lnTo>
                        <a:pt x="166748" y="82967"/>
                      </a:lnTo>
                      <a:lnTo>
                        <a:pt x="168320" y="82650"/>
                      </a:lnTo>
                      <a:lnTo>
                        <a:pt x="169356" y="81308"/>
                      </a:lnTo>
                      <a:lnTo>
                        <a:pt x="170783" y="79465"/>
                      </a:lnTo>
                      <a:lnTo>
                        <a:pt x="171417" y="78635"/>
                      </a:lnTo>
                      <a:lnTo>
                        <a:pt x="171904" y="77488"/>
                      </a:lnTo>
                      <a:lnTo>
                        <a:pt x="174855" y="70471"/>
                      </a:lnTo>
                      <a:lnTo>
                        <a:pt x="175452" y="69019"/>
                      </a:lnTo>
                      <a:lnTo>
                        <a:pt x="175830" y="67482"/>
                      </a:lnTo>
                      <a:lnTo>
                        <a:pt x="177683" y="59770"/>
                      </a:lnTo>
                      <a:lnTo>
                        <a:pt x="178049" y="58232"/>
                      </a:lnTo>
                      <a:lnTo>
                        <a:pt x="178292" y="55547"/>
                      </a:lnTo>
                      <a:lnTo>
                        <a:pt x="179560" y="41038"/>
                      </a:lnTo>
                      <a:lnTo>
                        <a:pt x="179877" y="37280"/>
                      </a:lnTo>
                      <a:lnTo>
                        <a:pt x="180097" y="31093"/>
                      </a:lnTo>
                      <a:lnTo>
                        <a:pt x="180170" y="29031"/>
                      </a:lnTo>
                      <a:lnTo>
                        <a:pt x="180755" y="27054"/>
                      </a:lnTo>
                      <a:lnTo>
                        <a:pt x="183340" y="18426"/>
                      </a:lnTo>
                      <a:lnTo>
                        <a:pt x="183937" y="16413"/>
                      </a:lnTo>
                      <a:lnTo>
                        <a:pt x="185290" y="15058"/>
                      </a:lnTo>
                      <a:lnTo>
                        <a:pt x="189508" y="10848"/>
                      </a:lnTo>
                      <a:lnTo>
                        <a:pt x="190471" y="9884"/>
                      </a:lnTo>
                      <a:lnTo>
                        <a:pt x="191666" y="9018"/>
                      </a:lnTo>
                      <a:lnTo>
                        <a:pt x="196847" y="5247"/>
                      </a:lnTo>
                      <a:lnTo>
                        <a:pt x="197652" y="4674"/>
                      </a:lnTo>
                      <a:lnTo>
                        <a:pt x="198846" y="3795"/>
                      </a:lnTo>
                      <a:lnTo>
                        <a:pt x="200541" y="2782"/>
                      </a:lnTo>
                      <a:lnTo>
                        <a:pt x="205198" y="0"/>
                      </a:lnTo>
                      <a:lnTo>
                        <a:pt x="205368" y="3453"/>
                      </a:lnTo>
                      <a:lnTo>
                        <a:pt x="205417" y="4356"/>
                      </a:lnTo>
                      <a:lnTo>
                        <a:pt x="205442" y="5406"/>
                      </a:lnTo>
                      <a:lnTo>
                        <a:pt x="205478" y="8029"/>
                      </a:lnTo>
                      <a:lnTo>
                        <a:pt x="205527" y="11178"/>
                      </a:lnTo>
                      <a:lnTo>
                        <a:pt x="205564" y="12752"/>
                      </a:lnTo>
                      <a:lnTo>
                        <a:pt x="205576" y="13802"/>
                      </a:lnTo>
                      <a:lnTo>
                        <a:pt x="205429" y="18036"/>
                      </a:lnTo>
                      <a:lnTo>
                        <a:pt x="204844" y="22880"/>
                      </a:lnTo>
                      <a:lnTo>
                        <a:pt x="204674" y="24955"/>
                      </a:lnTo>
                      <a:lnTo>
                        <a:pt x="204491" y="26993"/>
                      </a:lnTo>
                      <a:lnTo>
                        <a:pt x="206234" y="27945"/>
                      </a:lnTo>
                      <a:lnTo>
                        <a:pt x="206819" y="28262"/>
                      </a:lnTo>
                      <a:lnTo>
                        <a:pt x="207990" y="28908"/>
                      </a:lnTo>
                      <a:lnTo>
                        <a:pt x="209550" y="28958"/>
                      </a:lnTo>
                      <a:lnTo>
                        <a:pt x="213000" y="29079"/>
                      </a:lnTo>
                      <a:lnTo>
                        <a:pt x="214402" y="29311"/>
                      </a:lnTo>
                      <a:lnTo>
                        <a:pt x="217060" y="29726"/>
                      </a:lnTo>
                      <a:lnTo>
                        <a:pt x="218193" y="29909"/>
                      </a:lnTo>
                      <a:lnTo>
                        <a:pt x="219437" y="30495"/>
                      </a:lnTo>
                      <a:lnTo>
                        <a:pt x="221083" y="31276"/>
                      </a:lnTo>
                      <a:lnTo>
                        <a:pt x="221985" y="32337"/>
                      </a:lnTo>
                      <a:lnTo>
                        <a:pt x="222875" y="33399"/>
                      </a:lnTo>
                      <a:lnTo>
                        <a:pt x="223484" y="34107"/>
                      </a:lnTo>
                      <a:lnTo>
                        <a:pt x="223923" y="35010"/>
                      </a:lnTo>
                      <a:lnTo>
                        <a:pt x="224679" y="36596"/>
                      </a:lnTo>
                      <a:lnTo>
                        <a:pt x="225240" y="37768"/>
                      </a:lnTo>
                      <a:lnTo>
                        <a:pt x="225520" y="39281"/>
                      </a:lnTo>
                      <a:lnTo>
                        <a:pt x="226300" y="43515"/>
                      </a:lnTo>
                      <a:lnTo>
                        <a:pt x="226751" y="45651"/>
                      </a:lnTo>
                      <a:lnTo>
                        <a:pt x="227202" y="47774"/>
                      </a:lnTo>
                      <a:lnTo>
                        <a:pt x="227190" y="52729"/>
                      </a:lnTo>
                      <a:lnTo>
                        <a:pt x="227178" y="54327"/>
                      </a:lnTo>
                      <a:lnTo>
                        <a:pt x="227398" y="55242"/>
                      </a:lnTo>
                      <a:lnTo>
                        <a:pt x="227836" y="57146"/>
                      </a:lnTo>
                      <a:lnTo>
                        <a:pt x="228275" y="59001"/>
                      </a:lnTo>
                      <a:lnTo>
                        <a:pt x="230116" y="59904"/>
                      </a:lnTo>
                      <a:lnTo>
                        <a:pt x="231567" y="60624"/>
                      </a:lnTo>
                      <a:lnTo>
                        <a:pt x="232676" y="60660"/>
                      </a:lnTo>
                    </a:path>
                  </a:pathLst>
                </a:custGeom>
                <a:solidFill>
                  <a:srgbClr val="ECF8E8"/>
                </a:solidFill>
                <a:ln w="12177" cap="flat">
                  <a:solidFill>
                    <a:srgbClr val="000000"/>
                  </a:solid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92D87A1F-BE6D-8633-A10F-BD77439AFF4D}"/>
                    </a:ext>
                  </a:extLst>
                </p:cNvPr>
                <p:cNvSpPr/>
                <p:nvPr/>
              </p:nvSpPr>
              <p:spPr>
                <a:xfrm>
                  <a:off x="6748352" y="2771522"/>
                  <a:ext cx="528115" cy="885463"/>
                </a:xfrm>
                <a:custGeom>
                  <a:avLst/>
                  <a:gdLst>
                    <a:gd name="connsiteX0" fmla="*/ 399391 w 528115"/>
                    <a:gd name="connsiteY0" fmla="*/ 33277 h 885463"/>
                    <a:gd name="connsiteX1" fmla="*/ 401780 w 528115"/>
                    <a:gd name="connsiteY1" fmla="*/ 39061 h 885463"/>
                    <a:gd name="connsiteX2" fmla="*/ 402500 w 528115"/>
                    <a:gd name="connsiteY2" fmla="*/ 40831 h 885463"/>
                    <a:gd name="connsiteX3" fmla="*/ 403914 w 528115"/>
                    <a:gd name="connsiteY3" fmla="*/ 41807 h 885463"/>
                    <a:gd name="connsiteX4" fmla="*/ 406072 w 528115"/>
                    <a:gd name="connsiteY4" fmla="*/ 43296 h 885463"/>
                    <a:gd name="connsiteX5" fmla="*/ 406486 w 528115"/>
                    <a:gd name="connsiteY5" fmla="*/ 43576 h 885463"/>
                    <a:gd name="connsiteX6" fmla="*/ 407266 w 528115"/>
                    <a:gd name="connsiteY6" fmla="*/ 43930 h 885463"/>
                    <a:gd name="connsiteX7" fmla="*/ 407900 w 528115"/>
                    <a:gd name="connsiteY7" fmla="*/ 44211 h 885463"/>
                    <a:gd name="connsiteX8" fmla="*/ 408717 w 528115"/>
                    <a:gd name="connsiteY8" fmla="*/ 44577 h 885463"/>
                    <a:gd name="connsiteX9" fmla="*/ 409948 w 528115"/>
                    <a:gd name="connsiteY9" fmla="*/ 45126 h 885463"/>
                    <a:gd name="connsiteX10" fmla="*/ 411411 w 528115"/>
                    <a:gd name="connsiteY10" fmla="*/ 45480 h 885463"/>
                    <a:gd name="connsiteX11" fmla="*/ 413240 w 528115"/>
                    <a:gd name="connsiteY11" fmla="*/ 45919 h 885463"/>
                    <a:gd name="connsiteX12" fmla="*/ 414422 w 528115"/>
                    <a:gd name="connsiteY12" fmla="*/ 46200 h 885463"/>
                    <a:gd name="connsiteX13" fmla="*/ 417446 w 528115"/>
                    <a:gd name="connsiteY13" fmla="*/ 47432 h 885463"/>
                    <a:gd name="connsiteX14" fmla="*/ 420201 w 528115"/>
                    <a:gd name="connsiteY14" fmla="*/ 48555 h 885463"/>
                    <a:gd name="connsiteX15" fmla="*/ 424431 w 528115"/>
                    <a:gd name="connsiteY15" fmla="*/ 49665 h 885463"/>
                    <a:gd name="connsiteX16" fmla="*/ 426784 w 528115"/>
                    <a:gd name="connsiteY16" fmla="*/ 50276 h 885463"/>
                    <a:gd name="connsiteX17" fmla="*/ 428430 w 528115"/>
                    <a:gd name="connsiteY17" fmla="*/ 51154 h 885463"/>
                    <a:gd name="connsiteX18" fmla="*/ 430124 w 528115"/>
                    <a:gd name="connsiteY18" fmla="*/ 52057 h 885463"/>
                    <a:gd name="connsiteX19" fmla="*/ 433038 w 528115"/>
                    <a:gd name="connsiteY19" fmla="*/ 53509 h 885463"/>
                    <a:gd name="connsiteX20" fmla="*/ 434696 w 528115"/>
                    <a:gd name="connsiteY20" fmla="*/ 54339 h 885463"/>
                    <a:gd name="connsiteX21" fmla="*/ 436585 w 528115"/>
                    <a:gd name="connsiteY21" fmla="*/ 56035 h 885463"/>
                    <a:gd name="connsiteX22" fmla="*/ 438707 w 528115"/>
                    <a:gd name="connsiteY22" fmla="*/ 57939 h 885463"/>
                    <a:gd name="connsiteX23" fmla="*/ 440925 w 528115"/>
                    <a:gd name="connsiteY23" fmla="*/ 59879 h 885463"/>
                    <a:gd name="connsiteX24" fmla="*/ 442742 w 528115"/>
                    <a:gd name="connsiteY24" fmla="*/ 61466 h 885463"/>
                    <a:gd name="connsiteX25" fmla="*/ 444022 w 528115"/>
                    <a:gd name="connsiteY25" fmla="*/ 62588 h 885463"/>
                    <a:gd name="connsiteX26" fmla="*/ 448411 w 528115"/>
                    <a:gd name="connsiteY26" fmla="*/ 66310 h 885463"/>
                    <a:gd name="connsiteX27" fmla="*/ 449325 w 528115"/>
                    <a:gd name="connsiteY27" fmla="*/ 67116 h 885463"/>
                    <a:gd name="connsiteX28" fmla="*/ 450422 w 528115"/>
                    <a:gd name="connsiteY28" fmla="*/ 68104 h 885463"/>
                    <a:gd name="connsiteX29" fmla="*/ 451507 w 528115"/>
                    <a:gd name="connsiteY29" fmla="*/ 69093 h 885463"/>
                    <a:gd name="connsiteX30" fmla="*/ 452970 w 528115"/>
                    <a:gd name="connsiteY30" fmla="*/ 70398 h 885463"/>
                    <a:gd name="connsiteX31" fmla="*/ 453909 w 528115"/>
                    <a:gd name="connsiteY31" fmla="*/ 71521 h 885463"/>
                    <a:gd name="connsiteX32" fmla="*/ 454372 w 528115"/>
                    <a:gd name="connsiteY32" fmla="*/ 72070 h 885463"/>
                    <a:gd name="connsiteX33" fmla="*/ 455677 w 528115"/>
                    <a:gd name="connsiteY33" fmla="*/ 73620 h 885463"/>
                    <a:gd name="connsiteX34" fmla="*/ 458627 w 528115"/>
                    <a:gd name="connsiteY34" fmla="*/ 76207 h 885463"/>
                    <a:gd name="connsiteX35" fmla="*/ 460175 w 528115"/>
                    <a:gd name="connsiteY35" fmla="*/ 76927 h 885463"/>
                    <a:gd name="connsiteX36" fmla="*/ 462564 w 528115"/>
                    <a:gd name="connsiteY36" fmla="*/ 78049 h 885463"/>
                    <a:gd name="connsiteX37" fmla="*/ 468282 w 528115"/>
                    <a:gd name="connsiteY37" fmla="*/ 78086 h 885463"/>
                    <a:gd name="connsiteX38" fmla="*/ 469233 w 528115"/>
                    <a:gd name="connsiteY38" fmla="*/ 78086 h 885463"/>
                    <a:gd name="connsiteX39" fmla="*/ 470562 w 528115"/>
                    <a:gd name="connsiteY39" fmla="*/ 77964 h 885463"/>
                    <a:gd name="connsiteX40" fmla="*/ 473414 w 528115"/>
                    <a:gd name="connsiteY40" fmla="*/ 77683 h 885463"/>
                    <a:gd name="connsiteX41" fmla="*/ 474804 w 528115"/>
                    <a:gd name="connsiteY41" fmla="*/ 77537 h 885463"/>
                    <a:gd name="connsiteX42" fmla="*/ 476243 w 528115"/>
                    <a:gd name="connsiteY42" fmla="*/ 77232 h 885463"/>
                    <a:gd name="connsiteX43" fmla="*/ 478656 w 528115"/>
                    <a:gd name="connsiteY43" fmla="*/ 76719 h 885463"/>
                    <a:gd name="connsiteX44" fmla="*/ 480095 w 528115"/>
                    <a:gd name="connsiteY44" fmla="*/ 76414 h 885463"/>
                    <a:gd name="connsiteX45" fmla="*/ 480997 w 528115"/>
                    <a:gd name="connsiteY45" fmla="*/ 76134 h 885463"/>
                    <a:gd name="connsiteX46" fmla="*/ 488190 w 528115"/>
                    <a:gd name="connsiteY46" fmla="*/ 73913 h 885463"/>
                    <a:gd name="connsiteX47" fmla="*/ 488714 w 528115"/>
                    <a:gd name="connsiteY47" fmla="*/ 73754 h 885463"/>
                    <a:gd name="connsiteX48" fmla="*/ 489494 w 528115"/>
                    <a:gd name="connsiteY48" fmla="*/ 73498 h 885463"/>
                    <a:gd name="connsiteX49" fmla="*/ 490213 w 528115"/>
                    <a:gd name="connsiteY49" fmla="*/ 73278 h 885463"/>
                    <a:gd name="connsiteX50" fmla="*/ 491335 w 528115"/>
                    <a:gd name="connsiteY50" fmla="*/ 72912 h 885463"/>
                    <a:gd name="connsiteX51" fmla="*/ 493090 w 528115"/>
                    <a:gd name="connsiteY51" fmla="*/ 72253 h 885463"/>
                    <a:gd name="connsiteX52" fmla="*/ 494931 w 528115"/>
                    <a:gd name="connsiteY52" fmla="*/ 71557 h 885463"/>
                    <a:gd name="connsiteX53" fmla="*/ 500429 w 528115"/>
                    <a:gd name="connsiteY53" fmla="*/ 69532 h 885463"/>
                    <a:gd name="connsiteX54" fmla="*/ 501807 w 528115"/>
                    <a:gd name="connsiteY54" fmla="*/ 69031 h 885463"/>
                    <a:gd name="connsiteX55" fmla="*/ 505416 w 528115"/>
                    <a:gd name="connsiteY55" fmla="*/ 67652 h 885463"/>
                    <a:gd name="connsiteX56" fmla="*/ 506757 w 528115"/>
                    <a:gd name="connsiteY56" fmla="*/ 67140 h 885463"/>
                    <a:gd name="connsiteX57" fmla="*/ 507671 w 528115"/>
                    <a:gd name="connsiteY57" fmla="*/ 66981 h 885463"/>
                    <a:gd name="connsiteX58" fmla="*/ 510133 w 528115"/>
                    <a:gd name="connsiteY58" fmla="*/ 66554 h 885463"/>
                    <a:gd name="connsiteX59" fmla="*/ 511779 w 528115"/>
                    <a:gd name="connsiteY59" fmla="*/ 66261 h 885463"/>
                    <a:gd name="connsiteX60" fmla="*/ 513352 w 528115"/>
                    <a:gd name="connsiteY60" fmla="*/ 66676 h 885463"/>
                    <a:gd name="connsiteX61" fmla="*/ 516460 w 528115"/>
                    <a:gd name="connsiteY61" fmla="*/ 67652 h 885463"/>
                    <a:gd name="connsiteX62" fmla="*/ 514668 w 528115"/>
                    <a:gd name="connsiteY62" fmla="*/ 70349 h 885463"/>
                    <a:gd name="connsiteX63" fmla="*/ 513961 w 528115"/>
                    <a:gd name="connsiteY63" fmla="*/ 71606 h 885463"/>
                    <a:gd name="connsiteX64" fmla="*/ 513949 w 528115"/>
                    <a:gd name="connsiteY64" fmla="*/ 73388 h 885463"/>
                    <a:gd name="connsiteX65" fmla="*/ 513925 w 528115"/>
                    <a:gd name="connsiteY65" fmla="*/ 75633 h 885463"/>
                    <a:gd name="connsiteX66" fmla="*/ 514754 w 528115"/>
                    <a:gd name="connsiteY66" fmla="*/ 77342 h 885463"/>
                    <a:gd name="connsiteX67" fmla="*/ 515095 w 528115"/>
                    <a:gd name="connsiteY67" fmla="*/ 78049 h 885463"/>
                    <a:gd name="connsiteX68" fmla="*/ 515790 w 528115"/>
                    <a:gd name="connsiteY68" fmla="*/ 79538 h 885463"/>
                    <a:gd name="connsiteX69" fmla="*/ 517558 w 528115"/>
                    <a:gd name="connsiteY69" fmla="*/ 84163 h 885463"/>
                    <a:gd name="connsiteX70" fmla="*/ 518131 w 528115"/>
                    <a:gd name="connsiteY70" fmla="*/ 85652 h 885463"/>
                    <a:gd name="connsiteX71" fmla="*/ 518886 w 528115"/>
                    <a:gd name="connsiteY71" fmla="*/ 87629 h 885463"/>
                    <a:gd name="connsiteX72" fmla="*/ 519216 w 528115"/>
                    <a:gd name="connsiteY72" fmla="*/ 88617 h 885463"/>
                    <a:gd name="connsiteX73" fmla="*/ 519862 w 528115"/>
                    <a:gd name="connsiteY73" fmla="*/ 90569 h 885463"/>
                    <a:gd name="connsiteX74" fmla="*/ 521337 w 528115"/>
                    <a:gd name="connsiteY74" fmla="*/ 94987 h 885463"/>
                    <a:gd name="connsiteX75" fmla="*/ 522324 w 528115"/>
                    <a:gd name="connsiteY75" fmla="*/ 97928 h 885463"/>
                    <a:gd name="connsiteX76" fmla="*/ 522848 w 528115"/>
                    <a:gd name="connsiteY76" fmla="*/ 99990 h 885463"/>
                    <a:gd name="connsiteX77" fmla="*/ 526408 w 528115"/>
                    <a:gd name="connsiteY77" fmla="*/ 113901 h 885463"/>
                    <a:gd name="connsiteX78" fmla="*/ 526933 w 528115"/>
                    <a:gd name="connsiteY78" fmla="*/ 115964 h 885463"/>
                    <a:gd name="connsiteX79" fmla="*/ 527128 w 528115"/>
                    <a:gd name="connsiteY79" fmla="*/ 118294 h 885463"/>
                    <a:gd name="connsiteX80" fmla="*/ 527944 w 528115"/>
                    <a:gd name="connsiteY80" fmla="*/ 128411 h 885463"/>
                    <a:gd name="connsiteX81" fmla="*/ 528115 w 528115"/>
                    <a:gd name="connsiteY81" fmla="*/ 130570 h 885463"/>
                    <a:gd name="connsiteX82" fmla="*/ 528030 w 528115"/>
                    <a:gd name="connsiteY82" fmla="*/ 132120 h 885463"/>
                    <a:gd name="connsiteX83" fmla="*/ 527737 w 528115"/>
                    <a:gd name="connsiteY83" fmla="*/ 137306 h 885463"/>
                    <a:gd name="connsiteX84" fmla="*/ 527652 w 528115"/>
                    <a:gd name="connsiteY84" fmla="*/ 138893 h 885463"/>
                    <a:gd name="connsiteX85" fmla="*/ 527615 w 528115"/>
                    <a:gd name="connsiteY85" fmla="*/ 139430 h 885463"/>
                    <a:gd name="connsiteX86" fmla="*/ 527518 w 528115"/>
                    <a:gd name="connsiteY86" fmla="*/ 140333 h 885463"/>
                    <a:gd name="connsiteX87" fmla="*/ 527408 w 528115"/>
                    <a:gd name="connsiteY87" fmla="*/ 141236 h 885463"/>
                    <a:gd name="connsiteX88" fmla="*/ 527067 w 528115"/>
                    <a:gd name="connsiteY88" fmla="*/ 144213 h 885463"/>
                    <a:gd name="connsiteX89" fmla="*/ 526823 w 528115"/>
                    <a:gd name="connsiteY89" fmla="*/ 146251 h 885463"/>
                    <a:gd name="connsiteX90" fmla="*/ 526055 w 528115"/>
                    <a:gd name="connsiteY90" fmla="*/ 148179 h 885463"/>
                    <a:gd name="connsiteX91" fmla="*/ 523373 w 528115"/>
                    <a:gd name="connsiteY91" fmla="*/ 154964 h 885463"/>
                    <a:gd name="connsiteX92" fmla="*/ 522605 w 528115"/>
                    <a:gd name="connsiteY92" fmla="*/ 156904 h 885463"/>
                    <a:gd name="connsiteX93" fmla="*/ 521666 w 528115"/>
                    <a:gd name="connsiteY93" fmla="*/ 158747 h 885463"/>
                    <a:gd name="connsiteX94" fmla="*/ 519789 w 528115"/>
                    <a:gd name="connsiteY94" fmla="*/ 162444 h 885463"/>
                    <a:gd name="connsiteX95" fmla="*/ 518460 w 528115"/>
                    <a:gd name="connsiteY95" fmla="*/ 165080 h 885463"/>
                    <a:gd name="connsiteX96" fmla="*/ 517619 w 528115"/>
                    <a:gd name="connsiteY96" fmla="*/ 166715 h 885463"/>
                    <a:gd name="connsiteX97" fmla="*/ 516241 w 528115"/>
                    <a:gd name="connsiteY97" fmla="*/ 168521 h 885463"/>
                    <a:gd name="connsiteX98" fmla="*/ 509207 w 528115"/>
                    <a:gd name="connsiteY98" fmla="*/ 177649 h 885463"/>
                    <a:gd name="connsiteX99" fmla="*/ 508268 w 528115"/>
                    <a:gd name="connsiteY99" fmla="*/ 178869 h 885463"/>
                    <a:gd name="connsiteX100" fmla="*/ 507646 w 528115"/>
                    <a:gd name="connsiteY100" fmla="*/ 179675 h 885463"/>
                    <a:gd name="connsiteX101" fmla="*/ 506659 w 528115"/>
                    <a:gd name="connsiteY101" fmla="*/ 180846 h 885463"/>
                    <a:gd name="connsiteX102" fmla="*/ 505672 w 528115"/>
                    <a:gd name="connsiteY102" fmla="*/ 182018 h 885463"/>
                    <a:gd name="connsiteX103" fmla="*/ 496431 w 528115"/>
                    <a:gd name="connsiteY103" fmla="*/ 192927 h 885463"/>
                    <a:gd name="connsiteX104" fmla="*/ 493420 w 528115"/>
                    <a:gd name="connsiteY104" fmla="*/ 196612 h 885463"/>
                    <a:gd name="connsiteX105" fmla="*/ 489579 w 528115"/>
                    <a:gd name="connsiteY105" fmla="*/ 201323 h 885463"/>
                    <a:gd name="connsiteX106" fmla="*/ 484435 w 528115"/>
                    <a:gd name="connsiteY106" fmla="*/ 208351 h 885463"/>
                    <a:gd name="connsiteX107" fmla="*/ 483325 w 528115"/>
                    <a:gd name="connsiteY107" fmla="*/ 209865 h 885463"/>
                    <a:gd name="connsiteX108" fmla="*/ 482984 w 528115"/>
                    <a:gd name="connsiteY108" fmla="*/ 210328 h 885463"/>
                    <a:gd name="connsiteX109" fmla="*/ 482497 w 528115"/>
                    <a:gd name="connsiteY109" fmla="*/ 211085 h 885463"/>
                    <a:gd name="connsiteX110" fmla="*/ 481046 w 528115"/>
                    <a:gd name="connsiteY110" fmla="*/ 213342 h 885463"/>
                    <a:gd name="connsiteX111" fmla="*/ 477791 w 528115"/>
                    <a:gd name="connsiteY111" fmla="*/ 218443 h 885463"/>
                    <a:gd name="connsiteX112" fmla="*/ 477242 w 528115"/>
                    <a:gd name="connsiteY112" fmla="*/ 219285 h 885463"/>
                    <a:gd name="connsiteX113" fmla="*/ 476998 w 528115"/>
                    <a:gd name="connsiteY113" fmla="*/ 220310 h 885463"/>
                    <a:gd name="connsiteX114" fmla="*/ 476194 w 528115"/>
                    <a:gd name="connsiteY114" fmla="*/ 223739 h 885463"/>
                    <a:gd name="connsiteX115" fmla="*/ 476145 w 528115"/>
                    <a:gd name="connsiteY115" fmla="*/ 224605 h 885463"/>
                    <a:gd name="connsiteX116" fmla="*/ 476096 w 528115"/>
                    <a:gd name="connsiteY116" fmla="*/ 225496 h 885463"/>
                    <a:gd name="connsiteX117" fmla="*/ 475987 w 528115"/>
                    <a:gd name="connsiteY117" fmla="*/ 227290 h 885463"/>
                    <a:gd name="connsiteX118" fmla="*/ 476938 w 528115"/>
                    <a:gd name="connsiteY118" fmla="*/ 228474 h 885463"/>
                    <a:gd name="connsiteX119" fmla="*/ 478888 w 528115"/>
                    <a:gd name="connsiteY119" fmla="*/ 230878 h 885463"/>
                    <a:gd name="connsiteX120" fmla="*/ 479753 w 528115"/>
                    <a:gd name="connsiteY120" fmla="*/ 231952 h 885463"/>
                    <a:gd name="connsiteX121" fmla="*/ 481338 w 528115"/>
                    <a:gd name="connsiteY121" fmla="*/ 232403 h 885463"/>
                    <a:gd name="connsiteX122" fmla="*/ 483972 w 528115"/>
                    <a:gd name="connsiteY122" fmla="*/ 233148 h 885463"/>
                    <a:gd name="connsiteX123" fmla="*/ 488714 w 528115"/>
                    <a:gd name="connsiteY123" fmla="*/ 234490 h 885463"/>
                    <a:gd name="connsiteX124" fmla="*/ 490433 w 528115"/>
                    <a:gd name="connsiteY124" fmla="*/ 234978 h 885463"/>
                    <a:gd name="connsiteX125" fmla="*/ 492371 w 528115"/>
                    <a:gd name="connsiteY125" fmla="*/ 234917 h 885463"/>
                    <a:gd name="connsiteX126" fmla="*/ 496260 w 528115"/>
                    <a:gd name="connsiteY126" fmla="*/ 234783 h 885463"/>
                    <a:gd name="connsiteX127" fmla="*/ 497430 w 528115"/>
                    <a:gd name="connsiteY127" fmla="*/ 234746 h 885463"/>
                    <a:gd name="connsiteX128" fmla="*/ 499296 w 528115"/>
                    <a:gd name="connsiteY128" fmla="*/ 234685 h 885463"/>
                    <a:gd name="connsiteX129" fmla="*/ 500478 w 528115"/>
                    <a:gd name="connsiteY129" fmla="*/ 234832 h 885463"/>
                    <a:gd name="connsiteX130" fmla="*/ 504891 w 528115"/>
                    <a:gd name="connsiteY130" fmla="*/ 235405 h 885463"/>
                    <a:gd name="connsiteX131" fmla="*/ 507512 w 528115"/>
                    <a:gd name="connsiteY131" fmla="*/ 236040 h 885463"/>
                    <a:gd name="connsiteX132" fmla="*/ 509243 w 528115"/>
                    <a:gd name="connsiteY132" fmla="*/ 236455 h 885463"/>
                    <a:gd name="connsiteX133" fmla="*/ 509597 w 528115"/>
                    <a:gd name="connsiteY133" fmla="*/ 238322 h 885463"/>
                    <a:gd name="connsiteX134" fmla="*/ 510072 w 528115"/>
                    <a:gd name="connsiteY134" fmla="*/ 240811 h 885463"/>
                    <a:gd name="connsiteX135" fmla="*/ 510170 w 528115"/>
                    <a:gd name="connsiteY135" fmla="*/ 241360 h 885463"/>
                    <a:gd name="connsiteX136" fmla="*/ 510121 w 528115"/>
                    <a:gd name="connsiteY136" fmla="*/ 242141 h 885463"/>
                    <a:gd name="connsiteX137" fmla="*/ 509975 w 528115"/>
                    <a:gd name="connsiteY137" fmla="*/ 244765 h 885463"/>
                    <a:gd name="connsiteX138" fmla="*/ 509926 w 528115"/>
                    <a:gd name="connsiteY138" fmla="*/ 245790 h 885463"/>
                    <a:gd name="connsiteX139" fmla="*/ 509548 w 528115"/>
                    <a:gd name="connsiteY139" fmla="*/ 247144 h 885463"/>
                    <a:gd name="connsiteX140" fmla="*/ 507781 w 528115"/>
                    <a:gd name="connsiteY140" fmla="*/ 253526 h 885463"/>
                    <a:gd name="connsiteX141" fmla="*/ 507378 w 528115"/>
                    <a:gd name="connsiteY141" fmla="*/ 254954 h 885463"/>
                    <a:gd name="connsiteX142" fmla="*/ 506635 w 528115"/>
                    <a:gd name="connsiteY142" fmla="*/ 256955 h 885463"/>
                    <a:gd name="connsiteX143" fmla="*/ 506086 w 528115"/>
                    <a:gd name="connsiteY143" fmla="*/ 258432 h 885463"/>
                    <a:gd name="connsiteX144" fmla="*/ 505355 w 528115"/>
                    <a:gd name="connsiteY144" fmla="*/ 260409 h 885463"/>
                    <a:gd name="connsiteX145" fmla="*/ 503380 w 528115"/>
                    <a:gd name="connsiteY145" fmla="*/ 264741 h 885463"/>
                    <a:gd name="connsiteX146" fmla="*/ 502282 w 528115"/>
                    <a:gd name="connsiteY146" fmla="*/ 267157 h 885463"/>
                    <a:gd name="connsiteX147" fmla="*/ 501844 w 528115"/>
                    <a:gd name="connsiteY147" fmla="*/ 268621 h 885463"/>
                    <a:gd name="connsiteX148" fmla="*/ 501648 w 528115"/>
                    <a:gd name="connsiteY148" fmla="*/ 269280 h 885463"/>
                    <a:gd name="connsiteX149" fmla="*/ 500381 w 528115"/>
                    <a:gd name="connsiteY149" fmla="*/ 273527 h 885463"/>
                    <a:gd name="connsiteX150" fmla="*/ 500088 w 528115"/>
                    <a:gd name="connsiteY150" fmla="*/ 274503 h 885463"/>
                    <a:gd name="connsiteX151" fmla="*/ 499796 w 528115"/>
                    <a:gd name="connsiteY151" fmla="*/ 275492 h 885463"/>
                    <a:gd name="connsiteX152" fmla="*/ 499564 w 528115"/>
                    <a:gd name="connsiteY152" fmla="*/ 276529 h 885463"/>
                    <a:gd name="connsiteX153" fmla="*/ 499210 w 528115"/>
                    <a:gd name="connsiteY153" fmla="*/ 278091 h 885463"/>
                    <a:gd name="connsiteX154" fmla="*/ 498138 w 528115"/>
                    <a:gd name="connsiteY154" fmla="*/ 282764 h 885463"/>
                    <a:gd name="connsiteX155" fmla="*/ 497077 w 528115"/>
                    <a:gd name="connsiteY155" fmla="*/ 287389 h 885463"/>
                    <a:gd name="connsiteX156" fmla="*/ 496601 w 528115"/>
                    <a:gd name="connsiteY156" fmla="*/ 289439 h 885463"/>
                    <a:gd name="connsiteX157" fmla="*/ 496321 w 528115"/>
                    <a:gd name="connsiteY157" fmla="*/ 291587 h 885463"/>
                    <a:gd name="connsiteX158" fmla="*/ 496126 w 528115"/>
                    <a:gd name="connsiteY158" fmla="*/ 293198 h 885463"/>
                    <a:gd name="connsiteX159" fmla="*/ 495443 w 528115"/>
                    <a:gd name="connsiteY159" fmla="*/ 298531 h 885463"/>
                    <a:gd name="connsiteX160" fmla="*/ 495297 w 528115"/>
                    <a:gd name="connsiteY160" fmla="*/ 299604 h 885463"/>
                    <a:gd name="connsiteX161" fmla="*/ 495163 w 528115"/>
                    <a:gd name="connsiteY161" fmla="*/ 300666 h 885463"/>
                    <a:gd name="connsiteX162" fmla="*/ 494992 w 528115"/>
                    <a:gd name="connsiteY162" fmla="*/ 301459 h 885463"/>
                    <a:gd name="connsiteX163" fmla="*/ 493968 w 528115"/>
                    <a:gd name="connsiteY163" fmla="*/ 305999 h 885463"/>
                    <a:gd name="connsiteX164" fmla="*/ 493554 w 528115"/>
                    <a:gd name="connsiteY164" fmla="*/ 307841 h 885463"/>
                    <a:gd name="connsiteX165" fmla="*/ 492554 w 528115"/>
                    <a:gd name="connsiteY165" fmla="*/ 309000 h 885463"/>
                    <a:gd name="connsiteX166" fmla="*/ 490189 w 528115"/>
                    <a:gd name="connsiteY166" fmla="*/ 311758 h 885463"/>
                    <a:gd name="connsiteX167" fmla="*/ 489262 w 528115"/>
                    <a:gd name="connsiteY167" fmla="*/ 312844 h 885463"/>
                    <a:gd name="connsiteX168" fmla="*/ 487507 w 528115"/>
                    <a:gd name="connsiteY168" fmla="*/ 313772 h 885463"/>
                    <a:gd name="connsiteX169" fmla="*/ 483033 w 528115"/>
                    <a:gd name="connsiteY169" fmla="*/ 316139 h 885463"/>
                    <a:gd name="connsiteX170" fmla="*/ 481424 w 528115"/>
                    <a:gd name="connsiteY170" fmla="*/ 317494 h 885463"/>
                    <a:gd name="connsiteX171" fmla="*/ 476852 w 528115"/>
                    <a:gd name="connsiteY171" fmla="*/ 321350 h 885463"/>
                    <a:gd name="connsiteX172" fmla="*/ 475609 w 528115"/>
                    <a:gd name="connsiteY172" fmla="*/ 323192 h 885463"/>
                    <a:gd name="connsiteX173" fmla="*/ 474487 w 528115"/>
                    <a:gd name="connsiteY173" fmla="*/ 324876 h 885463"/>
                    <a:gd name="connsiteX174" fmla="*/ 474292 w 528115"/>
                    <a:gd name="connsiteY174" fmla="*/ 326426 h 885463"/>
                    <a:gd name="connsiteX175" fmla="*/ 473951 w 528115"/>
                    <a:gd name="connsiteY175" fmla="*/ 329074 h 885463"/>
                    <a:gd name="connsiteX176" fmla="*/ 473768 w 528115"/>
                    <a:gd name="connsiteY176" fmla="*/ 330490 h 885463"/>
                    <a:gd name="connsiteX177" fmla="*/ 474121 w 528115"/>
                    <a:gd name="connsiteY177" fmla="*/ 332418 h 885463"/>
                    <a:gd name="connsiteX178" fmla="*/ 474743 w 528115"/>
                    <a:gd name="connsiteY178" fmla="*/ 335798 h 885463"/>
                    <a:gd name="connsiteX179" fmla="*/ 475389 w 528115"/>
                    <a:gd name="connsiteY179" fmla="*/ 339361 h 885463"/>
                    <a:gd name="connsiteX180" fmla="*/ 475767 w 528115"/>
                    <a:gd name="connsiteY180" fmla="*/ 341399 h 885463"/>
                    <a:gd name="connsiteX181" fmla="*/ 476230 w 528115"/>
                    <a:gd name="connsiteY181" fmla="*/ 343950 h 885463"/>
                    <a:gd name="connsiteX182" fmla="*/ 476462 w 528115"/>
                    <a:gd name="connsiteY182" fmla="*/ 346109 h 885463"/>
                    <a:gd name="connsiteX183" fmla="*/ 477047 w 528115"/>
                    <a:gd name="connsiteY183" fmla="*/ 351527 h 885463"/>
                    <a:gd name="connsiteX184" fmla="*/ 477291 w 528115"/>
                    <a:gd name="connsiteY184" fmla="*/ 353699 h 885463"/>
                    <a:gd name="connsiteX185" fmla="*/ 477730 w 528115"/>
                    <a:gd name="connsiteY185" fmla="*/ 356335 h 885463"/>
                    <a:gd name="connsiteX186" fmla="*/ 479034 w 528115"/>
                    <a:gd name="connsiteY186" fmla="*/ 364230 h 885463"/>
                    <a:gd name="connsiteX187" fmla="*/ 479388 w 528115"/>
                    <a:gd name="connsiteY187" fmla="*/ 366329 h 885463"/>
                    <a:gd name="connsiteX188" fmla="*/ 478839 w 528115"/>
                    <a:gd name="connsiteY188" fmla="*/ 367769 h 885463"/>
                    <a:gd name="connsiteX189" fmla="*/ 477815 w 528115"/>
                    <a:gd name="connsiteY189" fmla="*/ 370442 h 885463"/>
                    <a:gd name="connsiteX190" fmla="*/ 477535 w 528115"/>
                    <a:gd name="connsiteY190" fmla="*/ 371186 h 885463"/>
                    <a:gd name="connsiteX191" fmla="*/ 476877 w 528115"/>
                    <a:gd name="connsiteY191" fmla="*/ 372016 h 885463"/>
                    <a:gd name="connsiteX192" fmla="*/ 474195 w 528115"/>
                    <a:gd name="connsiteY192" fmla="*/ 375396 h 885463"/>
                    <a:gd name="connsiteX193" fmla="*/ 471208 w 528115"/>
                    <a:gd name="connsiteY193" fmla="*/ 378862 h 885463"/>
                    <a:gd name="connsiteX194" fmla="*/ 468172 w 528115"/>
                    <a:gd name="connsiteY194" fmla="*/ 382376 h 885463"/>
                    <a:gd name="connsiteX195" fmla="*/ 467148 w 528115"/>
                    <a:gd name="connsiteY195" fmla="*/ 383560 h 885463"/>
                    <a:gd name="connsiteX196" fmla="*/ 466331 w 528115"/>
                    <a:gd name="connsiteY196" fmla="*/ 385561 h 885463"/>
                    <a:gd name="connsiteX197" fmla="*/ 463271 w 528115"/>
                    <a:gd name="connsiteY197" fmla="*/ 393005 h 885463"/>
                    <a:gd name="connsiteX198" fmla="*/ 462162 w 528115"/>
                    <a:gd name="connsiteY198" fmla="*/ 395397 h 885463"/>
                    <a:gd name="connsiteX199" fmla="*/ 461309 w 528115"/>
                    <a:gd name="connsiteY199" fmla="*/ 397239 h 885463"/>
                    <a:gd name="connsiteX200" fmla="*/ 461235 w 528115"/>
                    <a:gd name="connsiteY200" fmla="*/ 399350 h 885463"/>
                    <a:gd name="connsiteX201" fmla="*/ 461150 w 528115"/>
                    <a:gd name="connsiteY201" fmla="*/ 401925 h 885463"/>
                    <a:gd name="connsiteX202" fmla="*/ 461016 w 528115"/>
                    <a:gd name="connsiteY202" fmla="*/ 406037 h 885463"/>
                    <a:gd name="connsiteX203" fmla="*/ 460955 w 528115"/>
                    <a:gd name="connsiteY203" fmla="*/ 408100 h 885463"/>
                    <a:gd name="connsiteX204" fmla="*/ 461808 w 528115"/>
                    <a:gd name="connsiteY204" fmla="*/ 411334 h 885463"/>
                    <a:gd name="connsiteX205" fmla="*/ 462552 w 528115"/>
                    <a:gd name="connsiteY205" fmla="*/ 414177 h 885463"/>
                    <a:gd name="connsiteX206" fmla="*/ 462479 w 528115"/>
                    <a:gd name="connsiteY206" fmla="*/ 416288 h 885463"/>
                    <a:gd name="connsiteX207" fmla="*/ 462418 w 528115"/>
                    <a:gd name="connsiteY207" fmla="*/ 418375 h 885463"/>
                    <a:gd name="connsiteX208" fmla="*/ 462394 w 528115"/>
                    <a:gd name="connsiteY208" fmla="*/ 418899 h 885463"/>
                    <a:gd name="connsiteX209" fmla="*/ 462382 w 528115"/>
                    <a:gd name="connsiteY209" fmla="*/ 419607 h 885463"/>
                    <a:gd name="connsiteX210" fmla="*/ 462138 w 528115"/>
                    <a:gd name="connsiteY210" fmla="*/ 420669 h 885463"/>
                    <a:gd name="connsiteX211" fmla="*/ 460687 w 528115"/>
                    <a:gd name="connsiteY211" fmla="*/ 427271 h 885463"/>
                    <a:gd name="connsiteX212" fmla="*/ 460260 w 528115"/>
                    <a:gd name="connsiteY212" fmla="*/ 429199 h 885463"/>
                    <a:gd name="connsiteX213" fmla="*/ 459053 w 528115"/>
                    <a:gd name="connsiteY213" fmla="*/ 430858 h 885463"/>
                    <a:gd name="connsiteX214" fmla="*/ 455067 w 528115"/>
                    <a:gd name="connsiteY214" fmla="*/ 436349 h 885463"/>
                    <a:gd name="connsiteX215" fmla="*/ 452068 w 528115"/>
                    <a:gd name="connsiteY215" fmla="*/ 440486 h 885463"/>
                    <a:gd name="connsiteX216" fmla="*/ 450849 w 528115"/>
                    <a:gd name="connsiteY216" fmla="*/ 442158 h 885463"/>
                    <a:gd name="connsiteX217" fmla="*/ 450044 w 528115"/>
                    <a:gd name="connsiteY217" fmla="*/ 444196 h 885463"/>
                    <a:gd name="connsiteX218" fmla="*/ 446570 w 528115"/>
                    <a:gd name="connsiteY218" fmla="*/ 452970 h 885463"/>
                    <a:gd name="connsiteX219" fmla="*/ 445802 w 528115"/>
                    <a:gd name="connsiteY219" fmla="*/ 454922 h 885463"/>
                    <a:gd name="connsiteX220" fmla="*/ 444961 w 528115"/>
                    <a:gd name="connsiteY220" fmla="*/ 457046 h 885463"/>
                    <a:gd name="connsiteX221" fmla="*/ 444570 w 528115"/>
                    <a:gd name="connsiteY221" fmla="*/ 459181 h 885463"/>
                    <a:gd name="connsiteX222" fmla="*/ 444302 w 528115"/>
                    <a:gd name="connsiteY222" fmla="*/ 460584 h 885463"/>
                    <a:gd name="connsiteX223" fmla="*/ 442462 w 528115"/>
                    <a:gd name="connsiteY223" fmla="*/ 470493 h 885463"/>
                    <a:gd name="connsiteX224" fmla="*/ 442071 w 528115"/>
                    <a:gd name="connsiteY224" fmla="*/ 472775 h 885463"/>
                    <a:gd name="connsiteX225" fmla="*/ 442218 w 528115"/>
                    <a:gd name="connsiteY225" fmla="*/ 474520 h 885463"/>
                    <a:gd name="connsiteX226" fmla="*/ 443266 w 528115"/>
                    <a:gd name="connsiteY226" fmla="*/ 486906 h 885463"/>
                    <a:gd name="connsiteX227" fmla="*/ 443266 w 528115"/>
                    <a:gd name="connsiteY227" fmla="*/ 487736 h 885463"/>
                    <a:gd name="connsiteX228" fmla="*/ 443278 w 528115"/>
                    <a:gd name="connsiteY228" fmla="*/ 488297 h 885463"/>
                    <a:gd name="connsiteX229" fmla="*/ 443290 w 528115"/>
                    <a:gd name="connsiteY229" fmla="*/ 490176 h 885463"/>
                    <a:gd name="connsiteX230" fmla="*/ 443583 w 528115"/>
                    <a:gd name="connsiteY230" fmla="*/ 492202 h 885463"/>
                    <a:gd name="connsiteX231" fmla="*/ 444936 w 528115"/>
                    <a:gd name="connsiteY231" fmla="*/ 501427 h 885463"/>
                    <a:gd name="connsiteX232" fmla="*/ 445253 w 528115"/>
                    <a:gd name="connsiteY232" fmla="*/ 503526 h 885463"/>
                    <a:gd name="connsiteX233" fmla="*/ 446253 w 528115"/>
                    <a:gd name="connsiteY233" fmla="*/ 505369 h 885463"/>
                    <a:gd name="connsiteX234" fmla="*/ 448581 w 528115"/>
                    <a:gd name="connsiteY234" fmla="*/ 509676 h 885463"/>
                    <a:gd name="connsiteX235" fmla="*/ 449971 w 528115"/>
                    <a:gd name="connsiteY235" fmla="*/ 512251 h 885463"/>
                    <a:gd name="connsiteX236" fmla="*/ 450910 w 528115"/>
                    <a:gd name="connsiteY236" fmla="*/ 513960 h 885463"/>
                    <a:gd name="connsiteX237" fmla="*/ 451812 w 528115"/>
                    <a:gd name="connsiteY237" fmla="*/ 515204 h 885463"/>
                    <a:gd name="connsiteX238" fmla="*/ 456018 w 528115"/>
                    <a:gd name="connsiteY238" fmla="*/ 520976 h 885463"/>
                    <a:gd name="connsiteX239" fmla="*/ 457212 w 528115"/>
                    <a:gd name="connsiteY239" fmla="*/ 522624 h 885463"/>
                    <a:gd name="connsiteX240" fmla="*/ 458773 w 528115"/>
                    <a:gd name="connsiteY240" fmla="*/ 523929 h 885463"/>
                    <a:gd name="connsiteX241" fmla="*/ 462430 w 528115"/>
                    <a:gd name="connsiteY241" fmla="*/ 526992 h 885463"/>
                    <a:gd name="connsiteX242" fmla="*/ 466063 w 528115"/>
                    <a:gd name="connsiteY242" fmla="*/ 530031 h 885463"/>
                    <a:gd name="connsiteX243" fmla="*/ 467709 w 528115"/>
                    <a:gd name="connsiteY243" fmla="*/ 531422 h 885463"/>
                    <a:gd name="connsiteX244" fmla="*/ 468891 w 528115"/>
                    <a:gd name="connsiteY244" fmla="*/ 533008 h 885463"/>
                    <a:gd name="connsiteX245" fmla="*/ 471854 w 528115"/>
                    <a:gd name="connsiteY245" fmla="*/ 536999 h 885463"/>
                    <a:gd name="connsiteX246" fmla="*/ 473378 w 528115"/>
                    <a:gd name="connsiteY246" fmla="*/ 539061 h 885463"/>
                    <a:gd name="connsiteX247" fmla="*/ 474597 w 528115"/>
                    <a:gd name="connsiteY247" fmla="*/ 540696 h 885463"/>
                    <a:gd name="connsiteX248" fmla="*/ 475365 w 528115"/>
                    <a:gd name="connsiteY248" fmla="*/ 542490 h 885463"/>
                    <a:gd name="connsiteX249" fmla="*/ 478242 w 528115"/>
                    <a:gd name="connsiteY249" fmla="*/ 549213 h 885463"/>
                    <a:gd name="connsiteX250" fmla="*/ 479046 w 528115"/>
                    <a:gd name="connsiteY250" fmla="*/ 551105 h 885463"/>
                    <a:gd name="connsiteX251" fmla="*/ 479107 w 528115"/>
                    <a:gd name="connsiteY251" fmla="*/ 553094 h 885463"/>
                    <a:gd name="connsiteX252" fmla="*/ 479278 w 528115"/>
                    <a:gd name="connsiteY252" fmla="*/ 559159 h 885463"/>
                    <a:gd name="connsiteX253" fmla="*/ 479327 w 528115"/>
                    <a:gd name="connsiteY253" fmla="*/ 560770 h 885463"/>
                    <a:gd name="connsiteX254" fmla="*/ 478900 w 528115"/>
                    <a:gd name="connsiteY254" fmla="*/ 562881 h 885463"/>
                    <a:gd name="connsiteX255" fmla="*/ 476877 w 528115"/>
                    <a:gd name="connsiteY255" fmla="*/ 572936 h 885463"/>
                    <a:gd name="connsiteX256" fmla="*/ 476450 w 528115"/>
                    <a:gd name="connsiteY256" fmla="*/ 575047 h 885463"/>
                    <a:gd name="connsiteX257" fmla="*/ 475974 w 528115"/>
                    <a:gd name="connsiteY257" fmla="*/ 576585 h 885463"/>
                    <a:gd name="connsiteX258" fmla="*/ 469867 w 528115"/>
                    <a:gd name="connsiteY258" fmla="*/ 596097 h 885463"/>
                    <a:gd name="connsiteX259" fmla="*/ 468428 w 528115"/>
                    <a:gd name="connsiteY259" fmla="*/ 600722 h 885463"/>
                    <a:gd name="connsiteX260" fmla="*/ 465344 w 528115"/>
                    <a:gd name="connsiteY260" fmla="*/ 610923 h 885463"/>
                    <a:gd name="connsiteX261" fmla="*/ 461808 w 528115"/>
                    <a:gd name="connsiteY261" fmla="*/ 622663 h 885463"/>
                    <a:gd name="connsiteX262" fmla="*/ 461504 w 528115"/>
                    <a:gd name="connsiteY262" fmla="*/ 623675 h 885463"/>
                    <a:gd name="connsiteX263" fmla="*/ 461041 w 528115"/>
                    <a:gd name="connsiteY263" fmla="*/ 625213 h 885463"/>
                    <a:gd name="connsiteX264" fmla="*/ 459797 w 528115"/>
                    <a:gd name="connsiteY264" fmla="*/ 628007 h 885463"/>
                    <a:gd name="connsiteX265" fmla="*/ 457920 w 528115"/>
                    <a:gd name="connsiteY265" fmla="*/ 632181 h 885463"/>
                    <a:gd name="connsiteX266" fmla="*/ 457322 w 528115"/>
                    <a:gd name="connsiteY266" fmla="*/ 633523 h 885463"/>
                    <a:gd name="connsiteX267" fmla="*/ 456518 w 528115"/>
                    <a:gd name="connsiteY267" fmla="*/ 635317 h 885463"/>
                    <a:gd name="connsiteX268" fmla="*/ 456262 w 528115"/>
                    <a:gd name="connsiteY268" fmla="*/ 637111 h 885463"/>
                    <a:gd name="connsiteX269" fmla="*/ 455896 w 528115"/>
                    <a:gd name="connsiteY269" fmla="*/ 639649 h 885463"/>
                    <a:gd name="connsiteX270" fmla="*/ 455737 w 528115"/>
                    <a:gd name="connsiteY270" fmla="*/ 640723 h 885463"/>
                    <a:gd name="connsiteX271" fmla="*/ 455701 w 528115"/>
                    <a:gd name="connsiteY271" fmla="*/ 641992 h 885463"/>
                    <a:gd name="connsiteX272" fmla="*/ 455420 w 528115"/>
                    <a:gd name="connsiteY272" fmla="*/ 650631 h 885463"/>
                    <a:gd name="connsiteX273" fmla="*/ 455347 w 528115"/>
                    <a:gd name="connsiteY273" fmla="*/ 652779 h 885463"/>
                    <a:gd name="connsiteX274" fmla="*/ 455750 w 528115"/>
                    <a:gd name="connsiteY274" fmla="*/ 654902 h 885463"/>
                    <a:gd name="connsiteX275" fmla="*/ 455945 w 528115"/>
                    <a:gd name="connsiteY275" fmla="*/ 655976 h 885463"/>
                    <a:gd name="connsiteX276" fmla="*/ 457005 w 528115"/>
                    <a:gd name="connsiteY276" fmla="*/ 661638 h 885463"/>
                    <a:gd name="connsiteX277" fmla="*/ 457395 w 528115"/>
                    <a:gd name="connsiteY277" fmla="*/ 663701 h 885463"/>
                    <a:gd name="connsiteX278" fmla="*/ 457810 w 528115"/>
                    <a:gd name="connsiteY278" fmla="*/ 666373 h 885463"/>
                    <a:gd name="connsiteX279" fmla="*/ 458883 w 528115"/>
                    <a:gd name="connsiteY279" fmla="*/ 673329 h 885463"/>
                    <a:gd name="connsiteX280" fmla="*/ 459212 w 528115"/>
                    <a:gd name="connsiteY280" fmla="*/ 675464 h 885463"/>
                    <a:gd name="connsiteX281" fmla="*/ 459383 w 528115"/>
                    <a:gd name="connsiteY281" fmla="*/ 676501 h 885463"/>
                    <a:gd name="connsiteX282" fmla="*/ 459736 w 528115"/>
                    <a:gd name="connsiteY282" fmla="*/ 678173 h 885463"/>
                    <a:gd name="connsiteX283" fmla="*/ 459858 w 528115"/>
                    <a:gd name="connsiteY283" fmla="*/ 678722 h 885463"/>
                    <a:gd name="connsiteX284" fmla="*/ 458651 w 528115"/>
                    <a:gd name="connsiteY284" fmla="*/ 680699 h 885463"/>
                    <a:gd name="connsiteX285" fmla="*/ 457176 w 528115"/>
                    <a:gd name="connsiteY285" fmla="*/ 683127 h 885463"/>
                    <a:gd name="connsiteX286" fmla="*/ 456237 w 528115"/>
                    <a:gd name="connsiteY286" fmla="*/ 684360 h 885463"/>
                    <a:gd name="connsiteX287" fmla="*/ 454982 w 528115"/>
                    <a:gd name="connsiteY287" fmla="*/ 686020 h 885463"/>
                    <a:gd name="connsiteX288" fmla="*/ 448094 w 528115"/>
                    <a:gd name="connsiteY288" fmla="*/ 695111 h 885463"/>
                    <a:gd name="connsiteX289" fmla="*/ 447472 w 528115"/>
                    <a:gd name="connsiteY289" fmla="*/ 695941 h 885463"/>
                    <a:gd name="connsiteX290" fmla="*/ 440328 w 528115"/>
                    <a:gd name="connsiteY290" fmla="*/ 705398 h 885463"/>
                    <a:gd name="connsiteX291" fmla="*/ 439402 w 528115"/>
                    <a:gd name="connsiteY291" fmla="*/ 706630 h 885463"/>
                    <a:gd name="connsiteX292" fmla="*/ 438158 w 528115"/>
                    <a:gd name="connsiteY292" fmla="*/ 708265 h 885463"/>
                    <a:gd name="connsiteX293" fmla="*/ 436744 w 528115"/>
                    <a:gd name="connsiteY293" fmla="*/ 709693 h 885463"/>
                    <a:gd name="connsiteX294" fmla="*/ 435330 w 528115"/>
                    <a:gd name="connsiteY294" fmla="*/ 711121 h 885463"/>
                    <a:gd name="connsiteX295" fmla="*/ 429320 w 528115"/>
                    <a:gd name="connsiteY295" fmla="*/ 717186 h 885463"/>
                    <a:gd name="connsiteX296" fmla="*/ 427552 w 528115"/>
                    <a:gd name="connsiteY296" fmla="*/ 718967 h 885463"/>
                    <a:gd name="connsiteX297" fmla="*/ 426199 w 528115"/>
                    <a:gd name="connsiteY297" fmla="*/ 720505 h 885463"/>
                    <a:gd name="connsiteX298" fmla="*/ 425175 w 528115"/>
                    <a:gd name="connsiteY298" fmla="*/ 721664 h 885463"/>
                    <a:gd name="connsiteX299" fmla="*/ 419750 w 528115"/>
                    <a:gd name="connsiteY299" fmla="*/ 727851 h 885463"/>
                    <a:gd name="connsiteX300" fmla="*/ 415739 w 528115"/>
                    <a:gd name="connsiteY300" fmla="*/ 732427 h 885463"/>
                    <a:gd name="connsiteX301" fmla="*/ 414727 w 528115"/>
                    <a:gd name="connsiteY301" fmla="*/ 733574 h 885463"/>
                    <a:gd name="connsiteX302" fmla="*/ 414081 w 528115"/>
                    <a:gd name="connsiteY302" fmla="*/ 734477 h 885463"/>
                    <a:gd name="connsiteX303" fmla="*/ 411155 w 528115"/>
                    <a:gd name="connsiteY303" fmla="*/ 738516 h 885463"/>
                    <a:gd name="connsiteX304" fmla="*/ 409960 w 528115"/>
                    <a:gd name="connsiteY304" fmla="*/ 740164 h 885463"/>
                    <a:gd name="connsiteX305" fmla="*/ 409436 w 528115"/>
                    <a:gd name="connsiteY305" fmla="*/ 742128 h 885463"/>
                    <a:gd name="connsiteX306" fmla="*/ 408388 w 528115"/>
                    <a:gd name="connsiteY306" fmla="*/ 746070 h 885463"/>
                    <a:gd name="connsiteX307" fmla="*/ 407498 w 528115"/>
                    <a:gd name="connsiteY307" fmla="*/ 749169 h 885463"/>
                    <a:gd name="connsiteX308" fmla="*/ 406900 w 528115"/>
                    <a:gd name="connsiteY308" fmla="*/ 751232 h 885463"/>
                    <a:gd name="connsiteX309" fmla="*/ 406669 w 528115"/>
                    <a:gd name="connsiteY309" fmla="*/ 753355 h 885463"/>
                    <a:gd name="connsiteX310" fmla="*/ 405462 w 528115"/>
                    <a:gd name="connsiteY310" fmla="*/ 764521 h 885463"/>
                    <a:gd name="connsiteX311" fmla="*/ 405255 w 528115"/>
                    <a:gd name="connsiteY311" fmla="*/ 766473 h 885463"/>
                    <a:gd name="connsiteX312" fmla="*/ 403170 w 528115"/>
                    <a:gd name="connsiteY312" fmla="*/ 785949 h 885463"/>
                    <a:gd name="connsiteX313" fmla="*/ 402768 w 528115"/>
                    <a:gd name="connsiteY313" fmla="*/ 789732 h 885463"/>
                    <a:gd name="connsiteX314" fmla="*/ 401561 w 528115"/>
                    <a:gd name="connsiteY314" fmla="*/ 800092 h 885463"/>
                    <a:gd name="connsiteX315" fmla="*/ 400951 w 528115"/>
                    <a:gd name="connsiteY315" fmla="*/ 805253 h 885463"/>
                    <a:gd name="connsiteX316" fmla="*/ 400720 w 528115"/>
                    <a:gd name="connsiteY316" fmla="*/ 807316 h 885463"/>
                    <a:gd name="connsiteX317" fmla="*/ 400476 w 528115"/>
                    <a:gd name="connsiteY317" fmla="*/ 809366 h 885463"/>
                    <a:gd name="connsiteX318" fmla="*/ 400074 w 528115"/>
                    <a:gd name="connsiteY318" fmla="*/ 811453 h 885463"/>
                    <a:gd name="connsiteX319" fmla="*/ 399659 w 528115"/>
                    <a:gd name="connsiteY319" fmla="*/ 813527 h 885463"/>
                    <a:gd name="connsiteX320" fmla="*/ 397635 w 528115"/>
                    <a:gd name="connsiteY320" fmla="*/ 823924 h 885463"/>
                    <a:gd name="connsiteX321" fmla="*/ 397331 w 528115"/>
                    <a:gd name="connsiteY321" fmla="*/ 825486 h 885463"/>
                    <a:gd name="connsiteX322" fmla="*/ 397123 w 528115"/>
                    <a:gd name="connsiteY322" fmla="*/ 826523 h 885463"/>
                    <a:gd name="connsiteX323" fmla="*/ 396624 w 528115"/>
                    <a:gd name="connsiteY323" fmla="*/ 829708 h 885463"/>
                    <a:gd name="connsiteX324" fmla="*/ 394710 w 528115"/>
                    <a:gd name="connsiteY324" fmla="*/ 841911 h 885463"/>
                    <a:gd name="connsiteX325" fmla="*/ 393466 w 528115"/>
                    <a:gd name="connsiteY325" fmla="*/ 849879 h 885463"/>
                    <a:gd name="connsiteX326" fmla="*/ 393210 w 528115"/>
                    <a:gd name="connsiteY326" fmla="*/ 851466 h 885463"/>
                    <a:gd name="connsiteX327" fmla="*/ 392796 w 528115"/>
                    <a:gd name="connsiteY327" fmla="*/ 854126 h 885463"/>
                    <a:gd name="connsiteX328" fmla="*/ 392722 w 528115"/>
                    <a:gd name="connsiteY328" fmla="*/ 856811 h 885463"/>
                    <a:gd name="connsiteX329" fmla="*/ 392649 w 528115"/>
                    <a:gd name="connsiteY329" fmla="*/ 858958 h 885463"/>
                    <a:gd name="connsiteX330" fmla="*/ 392357 w 528115"/>
                    <a:gd name="connsiteY330" fmla="*/ 868647 h 885463"/>
                    <a:gd name="connsiteX331" fmla="*/ 392308 w 528115"/>
                    <a:gd name="connsiteY331" fmla="*/ 870234 h 885463"/>
                    <a:gd name="connsiteX332" fmla="*/ 391954 w 528115"/>
                    <a:gd name="connsiteY332" fmla="*/ 871210 h 885463"/>
                    <a:gd name="connsiteX333" fmla="*/ 391028 w 528115"/>
                    <a:gd name="connsiteY333" fmla="*/ 873724 h 885463"/>
                    <a:gd name="connsiteX334" fmla="*/ 390418 w 528115"/>
                    <a:gd name="connsiteY334" fmla="*/ 875371 h 885463"/>
                    <a:gd name="connsiteX335" fmla="*/ 388943 w 528115"/>
                    <a:gd name="connsiteY335" fmla="*/ 875896 h 885463"/>
                    <a:gd name="connsiteX336" fmla="*/ 386456 w 528115"/>
                    <a:gd name="connsiteY336" fmla="*/ 876775 h 885463"/>
                    <a:gd name="connsiteX337" fmla="*/ 385530 w 528115"/>
                    <a:gd name="connsiteY337" fmla="*/ 877104 h 885463"/>
                    <a:gd name="connsiteX338" fmla="*/ 384189 w 528115"/>
                    <a:gd name="connsiteY338" fmla="*/ 876958 h 885463"/>
                    <a:gd name="connsiteX339" fmla="*/ 379629 w 528115"/>
                    <a:gd name="connsiteY339" fmla="*/ 876445 h 885463"/>
                    <a:gd name="connsiteX340" fmla="*/ 378374 w 528115"/>
                    <a:gd name="connsiteY340" fmla="*/ 876299 h 885463"/>
                    <a:gd name="connsiteX341" fmla="*/ 376911 w 528115"/>
                    <a:gd name="connsiteY341" fmla="*/ 875749 h 885463"/>
                    <a:gd name="connsiteX342" fmla="*/ 369011 w 528115"/>
                    <a:gd name="connsiteY342" fmla="*/ 872784 h 885463"/>
                    <a:gd name="connsiteX343" fmla="*/ 366841 w 528115"/>
                    <a:gd name="connsiteY343" fmla="*/ 871979 h 885463"/>
                    <a:gd name="connsiteX344" fmla="*/ 363172 w 528115"/>
                    <a:gd name="connsiteY344" fmla="*/ 870588 h 885463"/>
                    <a:gd name="connsiteX345" fmla="*/ 362160 w 528115"/>
                    <a:gd name="connsiteY345" fmla="*/ 870210 h 885463"/>
                    <a:gd name="connsiteX346" fmla="*/ 360575 w 528115"/>
                    <a:gd name="connsiteY346" fmla="*/ 869599 h 885463"/>
                    <a:gd name="connsiteX347" fmla="*/ 358819 w 528115"/>
                    <a:gd name="connsiteY347" fmla="*/ 869233 h 885463"/>
                    <a:gd name="connsiteX348" fmla="*/ 357064 w 528115"/>
                    <a:gd name="connsiteY348" fmla="*/ 868855 h 885463"/>
                    <a:gd name="connsiteX349" fmla="*/ 355747 w 528115"/>
                    <a:gd name="connsiteY349" fmla="*/ 868574 h 885463"/>
                    <a:gd name="connsiteX350" fmla="*/ 352114 w 528115"/>
                    <a:gd name="connsiteY350" fmla="*/ 867805 h 885463"/>
                    <a:gd name="connsiteX351" fmla="*/ 350298 w 528115"/>
                    <a:gd name="connsiteY351" fmla="*/ 867415 h 885463"/>
                    <a:gd name="connsiteX352" fmla="*/ 348896 w 528115"/>
                    <a:gd name="connsiteY352" fmla="*/ 866744 h 885463"/>
                    <a:gd name="connsiteX353" fmla="*/ 344922 w 528115"/>
                    <a:gd name="connsiteY353" fmla="*/ 864816 h 885463"/>
                    <a:gd name="connsiteX354" fmla="*/ 343678 w 528115"/>
                    <a:gd name="connsiteY354" fmla="*/ 864218 h 885463"/>
                    <a:gd name="connsiteX355" fmla="*/ 342874 w 528115"/>
                    <a:gd name="connsiteY355" fmla="*/ 863205 h 885463"/>
                    <a:gd name="connsiteX356" fmla="*/ 341594 w 528115"/>
                    <a:gd name="connsiteY356" fmla="*/ 861570 h 885463"/>
                    <a:gd name="connsiteX357" fmla="*/ 340692 w 528115"/>
                    <a:gd name="connsiteY357" fmla="*/ 860423 h 885463"/>
                    <a:gd name="connsiteX358" fmla="*/ 340533 w 528115"/>
                    <a:gd name="connsiteY358" fmla="*/ 858836 h 885463"/>
                    <a:gd name="connsiteX359" fmla="*/ 340228 w 528115"/>
                    <a:gd name="connsiteY359" fmla="*/ 855700 h 885463"/>
                    <a:gd name="connsiteX360" fmla="*/ 340192 w 528115"/>
                    <a:gd name="connsiteY360" fmla="*/ 854895 h 885463"/>
                    <a:gd name="connsiteX361" fmla="*/ 340289 w 528115"/>
                    <a:gd name="connsiteY361" fmla="*/ 853015 h 885463"/>
                    <a:gd name="connsiteX362" fmla="*/ 340411 w 528115"/>
                    <a:gd name="connsiteY362" fmla="*/ 850758 h 885463"/>
                    <a:gd name="connsiteX363" fmla="*/ 340509 w 528115"/>
                    <a:gd name="connsiteY363" fmla="*/ 849111 h 885463"/>
                    <a:gd name="connsiteX364" fmla="*/ 341289 w 528115"/>
                    <a:gd name="connsiteY364" fmla="*/ 846573 h 885463"/>
                    <a:gd name="connsiteX365" fmla="*/ 341764 w 528115"/>
                    <a:gd name="connsiteY365" fmla="*/ 845035 h 885463"/>
                    <a:gd name="connsiteX366" fmla="*/ 342203 w 528115"/>
                    <a:gd name="connsiteY366" fmla="*/ 843595 h 885463"/>
                    <a:gd name="connsiteX367" fmla="*/ 342947 w 528115"/>
                    <a:gd name="connsiteY367" fmla="*/ 841179 h 885463"/>
                    <a:gd name="connsiteX368" fmla="*/ 343166 w 528115"/>
                    <a:gd name="connsiteY368" fmla="*/ 839007 h 885463"/>
                    <a:gd name="connsiteX369" fmla="*/ 343398 w 528115"/>
                    <a:gd name="connsiteY369" fmla="*/ 836835 h 885463"/>
                    <a:gd name="connsiteX370" fmla="*/ 343630 w 528115"/>
                    <a:gd name="connsiteY370" fmla="*/ 834565 h 885463"/>
                    <a:gd name="connsiteX371" fmla="*/ 343776 w 528115"/>
                    <a:gd name="connsiteY371" fmla="*/ 833162 h 885463"/>
                    <a:gd name="connsiteX372" fmla="*/ 343788 w 528115"/>
                    <a:gd name="connsiteY372" fmla="*/ 832112 h 885463"/>
                    <a:gd name="connsiteX373" fmla="*/ 343800 w 528115"/>
                    <a:gd name="connsiteY373" fmla="*/ 826999 h 885463"/>
                    <a:gd name="connsiteX374" fmla="*/ 343800 w 528115"/>
                    <a:gd name="connsiteY374" fmla="*/ 825498 h 885463"/>
                    <a:gd name="connsiteX375" fmla="*/ 343508 w 528115"/>
                    <a:gd name="connsiteY375" fmla="*/ 824241 h 885463"/>
                    <a:gd name="connsiteX376" fmla="*/ 342532 w 528115"/>
                    <a:gd name="connsiteY376" fmla="*/ 820043 h 885463"/>
                    <a:gd name="connsiteX377" fmla="*/ 342191 w 528115"/>
                    <a:gd name="connsiteY377" fmla="*/ 818555 h 885463"/>
                    <a:gd name="connsiteX378" fmla="*/ 341265 w 528115"/>
                    <a:gd name="connsiteY378" fmla="*/ 817383 h 885463"/>
                    <a:gd name="connsiteX379" fmla="*/ 339643 w 528115"/>
                    <a:gd name="connsiteY379" fmla="*/ 815370 h 885463"/>
                    <a:gd name="connsiteX380" fmla="*/ 338814 w 528115"/>
                    <a:gd name="connsiteY380" fmla="*/ 814320 h 885463"/>
                    <a:gd name="connsiteX381" fmla="*/ 337558 w 528115"/>
                    <a:gd name="connsiteY381" fmla="*/ 813649 h 885463"/>
                    <a:gd name="connsiteX382" fmla="*/ 334608 w 528115"/>
                    <a:gd name="connsiteY382" fmla="*/ 812075 h 885463"/>
                    <a:gd name="connsiteX383" fmla="*/ 333767 w 528115"/>
                    <a:gd name="connsiteY383" fmla="*/ 811623 h 885463"/>
                    <a:gd name="connsiteX384" fmla="*/ 331987 w 528115"/>
                    <a:gd name="connsiteY384" fmla="*/ 810989 h 885463"/>
                    <a:gd name="connsiteX385" fmla="*/ 327976 w 528115"/>
                    <a:gd name="connsiteY385" fmla="*/ 809549 h 885463"/>
                    <a:gd name="connsiteX386" fmla="*/ 327099 w 528115"/>
                    <a:gd name="connsiteY386" fmla="*/ 809232 h 885463"/>
                    <a:gd name="connsiteX387" fmla="*/ 326660 w 528115"/>
                    <a:gd name="connsiteY387" fmla="*/ 809024 h 885463"/>
                    <a:gd name="connsiteX388" fmla="*/ 325368 w 528115"/>
                    <a:gd name="connsiteY388" fmla="*/ 808414 h 885463"/>
                    <a:gd name="connsiteX389" fmla="*/ 323198 w 528115"/>
                    <a:gd name="connsiteY389" fmla="*/ 807402 h 885463"/>
                    <a:gd name="connsiteX390" fmla="*/ 322003 w 528115"/>
                    <a:gd name="connsiteY390" fmla="*/ 805363 h 885463"/>
                    <a:gd name="connsiteX391" fmla="*/ 321003 w 528115"/>
                    <a:gd name="connsiteY391" fmla="*/ 803643 h 885463"/>
                    <a:gd name="connsiteX392" fmla="*/ 319357 w 528115"/>
                    <a:gd name="connsiteY392" fmla="*/ 802020 h 885463"/>
                    <a:gd name="connsiteX393" fmla="*/ 317968 w 528115"/>
                    <a:gd name="connsiteY393" fmla="*/ 800653 h 885463"/>
                    <a:gd name="connsiteX394" fmla="*/ 315590 w 528115"/>
                    <a:gd name="connsiteY394" fmla="*/ 800080 h 885463"/>
                    <a:gd name="connsiteX395" fmla="*/ 313628 w 528115"/>
                    <a:gd name="connsiteY395" fmla="*/ 799604 h 885463"/>
                    <a:gd name="connsiteX396" fmla="*/ 310592 w 528115"/>
                    <a:gd name="connsiteY396" fmla="*/ 796614 h 885463"/>
                    <a:gd name="connsiteX397" fmla="*/ 310178 w 528115"/>
                    <a:gd name="connsiteY397" fmla="*/ 794772 h 885463"/>
                    <a:gd name="connsiteX398" fmla="*/ 308885 w 528115"/>
                    <a:gd name="connsiteY398" fmla="*/ 789048 h 885463"/>
                    <a:gd name="connsiteX399" fmla="*/ 308654 w 528115"/>
                    <a:gd name="connsiteY399" fmla="*/ 788036 h 885463"/>
                    <a:gd name="connsiteX400" fmla="*/ 307788 w 528115"/>
                    <a:gd name="connsiteY400" fmla="*/ 783508 h 885463"/>
                    <a:gd name="connsiteX401" fmla="*/ 307410 w 528115"/>
                    <a:gd name="connsiteY401" fmla="*/ 781507 h 885463"/>
                    <a:gd name="connsiteX402" fmla="*/ 306667 w 528115"/>
                    <a:gd name="connsiteY402" fmla="*/ 780164 h 885463"/>
                    <a:gd name="connsiteX403" fmla="*/ 305509 w 528115"/>
                    <a:gd name="connsiteY403" fmla="*/ 778102 h 885463"/>
                    <a:gd name="connsiteX404" fmla="*/ 304862 w 528115"/>
                    <a:gd name="connsiteY404" fmla="*/ 776931 h 885463"/>
                    <a:gd name="connsiteX405" fmla="*/ 303716 w 528115"/>
                    <a:gd name="connsiteY405" fmla="*/ 775955 h 885463"/>
                    <a:gd name="connsiteX406" fmla="*/ 299901 w 528115"/>
                    <a:gd name="connsiteY406" fmla="*/ 772721 h 885463"/>
                    <a:gd name="connsiteX407" fmla="*/ 298743 w 528115"/>
                    <a:gd name="connsiteY407" fmla="*/ 771745 h 885463"/>
                    <a:gd name="connsiteX408" fmla="*/ 296926 w 528115"/>
                    <a:gd name="connsiteY408" fmla="*/ 770952 h 885463"/>
                    <a:gd name="connsiteX409" fmla="*/ 295354 w 528115"/>
                    <a:gd name="connsiteY409" fmla="*/ 770268 h 885463"/>
                    <a:gd name="connsiteX410" fmla="*/ 293159 w 528115"/>
                    <a:gd name="connsiteY410" fmla="*/ 769304 h 885463"/>
                    <a:gd name="connsiteX411" fmla="*/ 289526 w 528115"/>
                    <a:gd name="connsiteY411" fmla="*/ 767718 h 885463"/>
                    <a:gd name="connsiteX412" fmla="*/ 288185 w 528115"/>
                    <a:gd name="connsiteY412" fmla="*/ 767120 h 885463"/>
                    <a:gd name="connsiteX413" fmla="*/ 287198 w 528115"/>
                    <a:gd name="connsiteY413" fmla="*/ 766400 h 885463"/>
                    <a:gd name="connsiteX414" fmla="*/ 285089 w 528115"/>
                    <a:gd name="connsiteY414" fmla="*/ 764862 h 885463"/>
                    <a:gd name="connsiteX415" fmla="*/ 283760 w 528115"/>
                    <a:gd name="connsiteY415" fmla="*/ 763898 h 885463"/>
                    <a:gd name="connsiteX416" fmla="*/ 282809 w 528115"/>
                    <a:gd name="connsiteY416" fmla="*/ 763190 h 885463"/>
                    <a:gd name="connsiteX417" fmla="*/ 282065 w 528115"/>
                    <a:gd name="connsiteY417" fmla="*/ 762129 h 885463"/>
                    <a:gd name="connsiteX418" fmla="*/ 281236 w 528115"/>
                    <a:gd name="connsiteY418" fmla="*/ 760921 h 885463"/>
                    <a:gd name="connsiteX419" fmla="*/ 280212 w 528115"/>
                    <a:gd name="connsiteY419" fmla="*/ 759420 h 885463"/>
                    <a:gd name="connsiteX420" fmla="*/ 280103 w 528115"/>
                    <a:gd name="connsiteY420" fmla="*/ 757553 h 885463"/>
                    <a:gd name="connsiteX421" fmla="*/ 279908 w 528115"/>
                    <a:gd name="connsiteY421" fmla="*/ 754002 h 885463"/>
                    <a:gd name="connsiteX422" fmla="*/ 279871 w 528115"/>
                    <a:gd name="connsiteY422" fmla="*/ 753391 h 885463"/>
                    <a:gd name="connsiteX423" fmla="*/ 279810 w 528115"/>
                    <a:gd name="connsiteY423" fmla="*/ 752135 h 885463"/>
                    <a:gd name="connsiteX424" fmla="*/ 280139 w 528115"/>
                    <a:gd name="connsiteY424" fmla="*/ 745923 h 885463"/>
                    <a:gd name="connsiteX425" fmla="*/ 280249 w 528115"/>
                    <a:gd name="connsiteY425" fmla="*/ 743885 h 885463"/>
                    <a:gd name="connsiteX426" fmla="*/ 278786 w 528115"/>
                    <a:gd name="connsiteY426" fmla="*/ 742311 h 885463"/>
                    <a:gd name="connsiteX427" fmla="*/ 277311 w 528115"/>
                    <a:gd name="connsiteY427" fmla="*/ 740725 h 885463"/>
                    <a:gd name="connsiteX428" fmla="*/ 275421 w 528115"/>
                    <a:gd name="connsiteY428" fmla="*/ 740786 h 885463"/>
                    <a:gd name="connsiteX429" fmla="*/ 272812 w 528115"/>
                    <a:gd name="connsiteY429" fmla="*/ 740859 h 885463"/>
                    <a:gd name="connsiteX430" fmla="*/ 269387 w 528115"/>
                    <a:gd name="connsiteY430" fmla="*/ 739663 h 885463"/>
                    <a:gd name="connsiteX431" fmla="*/ 267899 w 528115"/>
                    <a:gd name="connsiteY431" fmla="*/ 739138 h 885463"/>
                    <a:gd name="connsiteX432" fmla="*/ 267314 w 528115"/>
                    <a:gd name="connsiteY432" fmla="*/ 738931 h 885463"/>
                    <a:gd name="connsiteX433" fmla="*/ 265315 w 528115"/>
                    <a:gd name="connsiteY433" fmla="*/ 738553 h 885463"/>
                    <a:gd name="connsiteX434" fmla="*/ 260122 w 528115"/>
                    <a:gd name="connsiteY434" fmla="*/ 737577 h 885463"/>
                    <a:gd name="connsiteX435" fmla="*/ 258208 w 528115"/>
                    <a:gd name="connsiteY435" fmla="*/ 737223 h 885463"/>
                    <a:gd name="connsiteX436" fmla="*/ 256769 w 528115"/>
                    <a:gd name="connsiteY436" fmla="*/ 737296 h 885463"/>
                    <a:gd name="connsiteX437" fmla="*/ 254855 w 528115"/>
                    <a:gd name="connsiteY437" fmla="*/ 737394 h 885463"/>
                    <a:gd name="connsiteX438" fmla="*/ 251966 w 528115"/>
                    <a:gd name="connsiteY438" fmla="*/ 737540 h 885463"/>
                    <a:gd name="connsiteX439" fmla="*/ 250576 w 528115"/>
                    <a:gd name="connsiteY439" fmla="*/ 737613 h 885463"/>
                    <a:gd name="connsiteX440" fmla="*/ 249199 w 528115"/>
                    <a:gd name="connsiteY440" fmla="*/ 737857 h 885463"/>
                    <a:gd name="connsiteX441" fmla="*/ 241360 w 528115"/>
                    <a:gd name="connsiteY441" fmla="*/ 739261 h 885463"/>
                    <a:gd name="connsiteX442" fmla="*/ 238678 w 528115"/>
                    <a:gd name="connsiteY442" fmla="*/ 739749 h 885463"/>
                    <a:gd name="connsiteX443" fmla="*/ 236837 w 528115"/>
                    <a:gd name="connsiteY443" fmla="*/ 740078 h 885463"/>
                    <a:gd name="connsiteX444" fmla="*/ 235362 w 528115"/>
                    <a:gd name="connsiteY444" fmla="*/ 740725 h 885463"/>
                    <a:gd name="connsiteX445" fmla="*/ 233436 w 528115"/>
                    <a:gd name="connsiteY445" fmla="*/ 741567 h 885463"/>
                    <a:gd name="connsiteX446" fmla="*/ 230778 w 528115"/>
                    <a:gd name="connsiteY446" fmla="*/ 742726 h 885463"/>
                    <a:gd name="connsiteX447" fmla="*/ 229461 w 528115"/>
                    <a:gd name="connsiteY447" fmla="*/ 743300 h 885463"/>
                    <a:gd name="connsiteX448" fmla="*/ 228498 w 528115"/>
                    <a:gd name="connsiteY448" fmla="*/ 744032 h 885463"/>
                    <a:gd name="connsiteX449" fmla="*/ 226121 w 528115"/>
                    <a:gd name="connsiteY449" fmla="*/ 745850 h 885463"/>
                    <a:gd name="connsiteX450" fmla="*/ 224853 w 528115"/>
                    <a:gd name="connsiteY450" fmla="*/ 746814 h 885463"/>
                    <a:gd name="connsiteX451" fmla="*/ 223902 w 528115"/>
                    <a:gd name="connsiteY451" fmla="*/ 747632 h 885463"/>
                    <a:gd name="connsiteX452" fmla="*/ 223488 w 528115"/>
                    <a:gd name="connsiteY452" fmla="*/ 748254 h 885463"/>
                    <a:gd name="connsiteX453" fmla="*/ 222561 w 528115"/>
                    <a:gd name="connsiteY453" fmla="*/ 749633 h 885463"/>
                    <a:gd name="connsiteX454" fmla="*/ 221635 w 528115"/>
                    <a:gd name="connsiteY454" fmla="*/ 751049 h 885463"/>
                    <a:gd name="connsiteX455" fmla="*/ 221720 w 528115"/>
                    <a:gd name="connsiteY455" fmla="*/ 752635 h 885463"/>
                    <a:gd name="connsiteX456" fmla="*/ 221854 w 528115"/>
                    <a:gd name="connsiteY456" fmla="*/ 754819 h 885463"/>
                    <a:gd name="connsiteX457" fmla="*/ 221940 w 528115"/>
                    <a:gd name="connsiteY457" fmla="*/ 756296 h 885463"/>
                    <a:gd name="connsiteX458" fmla="*/ 223037 w 528115"/>
                    <a:gd name="connsiteY458" fmla="*/ 758053 h 885463"/>
                    <a:gd name="connsiteX459" fmla="*/ 225804 w 528115"/>
                    <a:gd name="connsiteY459" fmla="*/ 762556 h 885463"/>
                    <a:gd name="connsiteX460" fmla="*/ 226182 w 528115"/>
                    <a:gd name="connsiteY460" fmla="*/ 763618 h 885463"/>
                    <a:gd name="connsiteX461" fmla="*/ 226523 w 528115"/>
                    <a:gd name="connsiteY461" fmla="*/ 764606 h 885463"/>
                    <a:gd name="connsiteX462" fmla="*/ 227938 w 528115"/>
                    <a:gd name="connsiteY462" fmla="*/ 768694 h 885463"/>
                    <a:gd name="connsiteX463" fmla="*/ 228230 w 528115"/>
                    <a:gd name="connsiteY463" fmla="*/ 769548 h 885463"/>
                    <a:gd name="connsiteX464" fmla="*/ 228437 w 528115"/>
                    <a:gd name="connsiteY464" fmla="*/ 770280 h 885463"/>
                    <a:gd name="connsiteX465" fmla="*/ 229778 w 528115"/>
                    <a:gd name="connsiteY465" fmla="*/ 775259 h 885463"/>
                    <a:gd name="connsiteX466" fmla="*/ 230229 w 528115"/>
                    <a:gd name="connsiteY466" fmla="*/ 776919 h 885463"/>
                    <a:gd name="connsiteX467" fmla="*/ 230193 w 528115"/>
                    <a:gd name="connsiteY467" fmla="*/ 777602 h 885463"/>
                    <a:gd name="connsiteX468" fmla="*/ 230144 w 528115"/>
                    <a:gd name="connsiteY468" fmla="*/ 778676 h 885463"/>
                    <a:gd name="connsiteX469" fmla="*/ 229888 w 528115"/>
                    <a:gd name="connsiteY469" fmla="*/ 783313 h 885463"/>
                    <a:gd name="connsiteX470" fmla="*/ 229827 w 528115"/>
                    <a:gd name="connsiteY470" fmla="*/ 784558 h 885463"/>
                    <a:gd name="connsiteX471" fmla="*/ 229461 w 528115"/>
                    <a:gd name="connsiteY471" fmla="*/ 786132 h 885463"/>
                    <a:gd name="connsiteX472" fmla="*/ 227682 w 528115"/>
                    <a:gd name="connsiteY472" fmla="*/ 794015 h 885463"/>
                    <a:gd name="connsiteX473" fmla="*/ 227194 w 528115"/>
                    <a:gd name="connsiteY473" fmla="*/ 796114 h 885463"/>
                    <a:gd name="connsiteX474" fmla="*/ 226243 w 528115"/>
                    <a:gd name="connsiteY474" fmla="*/ 798054 h 885463"/>
                    <a:gd name="connsiteX475" fmla="*/ 224768 w 528115"/>
                    <a:gd name="connsiteY475" fmla="*/ 801068 h 885463"/>
                    <a:gd name="connsiteX476" fmla="*/ 220050 w 528115"/>
                    <a:gd name="connsiteY476" fmla="*/ 810696 h 885463"/>
                    <a:gd name="connsiteX477" fmla="*/ 219111 w 528115"/>
                    <a:gd name="connsiteY477" fmla="*/ 812612 h 885463"/>
                    <a:gd name="connsiteX478" fmla="*/ 218063 w 528115"/>
                    <a:gd name="connsiteY478" fmla="*/ 814418 h 885463"/>
                    <a:gd name="connsiteX479" fmla="*/ 217015 w 528115"/>
                    <a:gd name="connsiteY479" fmla="*/ 816236 h 885463"/>
                    <a:gd name="connsiteX480" fmla="*/ 212041 w 528115"/>
                    <a:gd name="connsiteY480" fmla="*/ 824815 h 885463"/>
                    <a:gd name="connsiteX481" fmla="*/ 210736 w 528115"/>
                    <a:gd name="connsiteY481" fmla="*/ 827084 h 885463"/>
                    <a:gd name="connsiteX482" fmla="*/ 209078 w 528115"/>
                    <a:gd name="connsiteY482" fmla="*/ 829757 h 885463"/>
                    <a:gd name="connsiteX483" fmla="*/ 202471 w 528115"/>
                    <a:gd name="connsiteY483" fmla="*/ 840459 h 885463"/>
                    <a:gd name="connsiteX484" fmla="*/ 201642 w 528115"/>
                    <a:gd name="connsiteY484" fmla="*/ 841801 h 885463"/>
                    <a:gd name="connsiteX485" fmla="*/ 201093 w 528115"/>
                    <a:gd name="connsiteY485" fmla="*/ 842692 h 885463"/>
                    <a:gd name="connsiteX486" fmla="*/ 200654 w 528115"/>
                    <a:gd name="connsiteY486" fmla="*/ 843497 h 885463"/>
                    <a:gd name="connsiteX487" fmla="*/ 199557 w 528115"/>
                    <a:gd name="connsiteY487" fmla="*/ 845535 h 885463"/>
                    <a:gd name="connsiteX488" fmla="*/ 197168 w 528115"/>
                    <a:gd name="connsiteY488" fmla="*/ 849941 h 885463"/>
                    <a:gd name="connsiteX489" fmla="*/ 196217 w 528115"/>
                    <a:gd name="connsiteY489" fmla="*/ 851698 h 885463"/>
                    <a:gd name="connsiteX490" fmla="*/ 195973 w 528115"/>
                    <a:gd name="connsiteY490" fmla="*/ 853809 h 885463"/>
                    <a:gd name="connsiteX491" fmla="*/ 195132 w 528115"/>
                    <a:gd name="connsiteY491" fmla="*/ 861216 h 885463"/>
                    <a:gd name="connsiteX492" fmla="*/ 194888 w 528115"/>
                    <a:gd name="connsiteY492" fmla="*/ 863339 h 885463"/>
                    <a:gd name="connsiteX493" fmla="*/ 194705 w 528115"/>
                    <a:gd name="connsiteY493" fmla="*/ 864926 h 885463"/>
                    <a:gd name="connsiteX494" fmla="*/ 194498 w 528115"/>
                    <a:gd name="connsiteY494" fmla="*/ 865987 h 885463"/>
                    <a:gd name="connsiteX495" fmla="*/ 192925 w 528115"/>
                    <a:gd name="connsiteY495" fmla="*/ 873980 h 885463"/>
                    <a:gd name="connsiteX496" fmla="*/ 192511 w 528115"/>
                    <a:gd name="connsiteY496" fmla="*/ 876103 h 885463"/>
                    <a:gd name="connsiteX497" fmla="*/ 191353 w 528115"/>
                    <a:gd name="connsiteY497" fmla="*/ 877433 h 885463"/>
                    <a:gd name="connsiteX498" fmla="*/ 188402 w 528115"/>
                    <a:gd name="connsiteY498" fmla="*/ 880826 h 885463"/>
                    <a:gd name="connsiteX499" fmla="*/ 187817 w 528115"/>
                    <a:gd name="connsiteY499" fmla="*/ 881485 h 885463"/>
                    <a:gd name="connsiteX500" fmla="*/ 187147 w 528115"/>
                    <a:gd name="connsiteY500" fmla="*/ 881985 h 885463"/>
                    <a:gd name="connsiteX501" fmla="*/ 185294 w 528115"/>
                    <a:gd name="connsiteY501" fmla="*/ 883352 h 885463"/>
                    <a:gd name="connsiteX502" fmla="*/ 184270 w 528115"/>
                    <a:gd name="connsiteY502" fmla="*/ 884108 h 885463"/>
                    <a:gd name="connsiteX503" fmla="*/ 183246 w 528115"/>
                    <a:gd name="connsiteY503" fmla="*/ 884865 h 885463"/>
                    <a:gd name="connsiteX504" fmla="*/ 181941 w 528115"/>
                    <a:gd name="connsiteY504" fmla="*/ 885060 h 885463"/>
                    <a:gd name="connsiteX505" fmla="*/ 180430 w 528115"/>
                    <a:gd name="connsiteY505" fmla="*/ 885280 h 885463"/>
                    <a:gd name="connsiteX506" fmla="*/ 179796 w 528115"/>
                    <a:gd name="connsiteY506" fmla="*/ 885378 h 885463"/>
                    <a:gd name="connsiteX507" fmla="*/ 179210 w 528115"/>
                    <a:gd name="connsiteY507" fmla="*/ 885463 h 885463"/>
                    <a:gd name="connsiteX508" fmla="*/ 177808 w 528115"/>
                    <a:gd name="connsiteY508" fmla="*/ 884804 h 885463"/>
                    <a:gd name="connsiteX509" fmla="*/ 175334 w 528115"/>
                    <a:gd name="connsiteY509" fmla="*/ 883645 h 885463"/>
                    <a:gd name="connsiteX510" fmla="*/ 169470 w 528115"/>
                    <a:gd name="connsiteY510" fmla="*/ 876714 h 885463"/>
                    <a:gd name="connsiteX511" fmla="*/ 168165 w 528115"/>
                    <a:gd name="connsiteY511" fmla="*/ 875176 h 885463"/>
                    <a:gd name="connsiteX512" fmla="*/ 167227 w 528115"/>
                    <a:gd name="connsiteY512" fmla="*/ 873968 h 885463"/>
                    <a:gd name="connsiteX513" fmla="*/ 161607 w 528115"/>
                    <a:gd name="connsiteY513" fmla="*/ 866719 h 885463"/>
                    <a:gd name="connsiteX514" fmla="*/ 160314 w 528115"/>
                    <a:gd name="connsiteY514" fmla="*/ 865060 h 885463"/>
                    <a:gd name="connsiteX515" fmla="*/ 159376 w 528115"/>
                    <a:gd name="connsiteY515" fmla="*/ 863071 h 885463"/>
                    <a:gd name="connsiteX516" fmla="*/ 155048 w 528115"/>
                    <a:gd name="connsiteY516" fmla="*/ 853882 h 885463"/>
                    <a:gd name="connsiteX517" fmla="*/ 154377 w 528115"/>
                    <a:gd name="connsiteY517" fmla="*/ 852467 h 885463"/>
                    <a:gd name="connsiteX518" fmla="*/ 153488 w 528115"/>
                    <a:gd name="connsiteY518" fmla="*/ 850575 h 885463"/>
                    <a:gd name="connsiteX519" fmla="*/ 152951 w 528115"/>
                    <a:gd name="connsiteY519" fmla="*/ 849160 h 885463"/>
                    <a:gd name="connsiteX520" fmla="*/ 152598 w 528115"/>
                    <a:gd name="connsiteY520" fmla="*/ 848208 h 885463"/>
                    <a:gd name="connsiteX521" fmla="*/ 150988 w 528115"/>
                    <a:gd name="connsiteY521" fmla="*/ 843949 h 885463"/>
                    <a:gd name="connsiteX522" fmla="*/ 150037 w 528115"/>
                    <a:gd name="connsiteY522" fmla="*/ 841447 h 885463"/>
                    <a:gd name="connsiteX523" fmla="*/ 149294 w 528115"/>
                    <a:gd name="connsiteY523" fmla="*/ 839458 h 885463"/>
                    <a:gd name="connsiteX524" fmla="*/ 149099 w 528115"/>
                    <a:gd name="connsiteY524" fmla="*/ 838811 h 885463"/>
                    <a:gd name="connsiteX525" fmla="*/ 147173 w 528115"/>
                    <a:gd name="connsiteY525" fmla="*/ 832051 h 885463"/>
                    <a:gd name="connsiteX526" fmla="*/ 146587 w 528115"/>
                    <a:gd name="connsiteY526" fmla="*/ 830038 h 885463"/>
                    <a:gd name="connsiteX527" fmla="*/ 143003 w 528115"/>
                    <a:gd name="connsiteY527" fmla="*/ 829842 h 885463"/>
                    <a:gd name="connsiteX528" fmla="*/ 141662 w 528115"/>
                    <a:gd name="connsiteY528" fmla="*/ 831136 h 885463"/>
                    <a:gd name="connsiteX529" fmla="*/ 137103 w 528115"/>
                    <a:gd name="connsiteY529" fmla="*/ 835565 h 885463"/>
                    <a:gd name="connsiteX530" fmla="*/ 135933 w 528115"/>
                    <a:gd name="connsiteY530" fmla="*/ 836481 h 885463"/>
                    <a:gd name="connsiteX531" fmla="*/ 132007 w 528115"/>
                    <a:gd name="connsiteY531" fmla="*/ 839556 h 885463"/>
                    <a:gd name="connsiteX532" fmla="*/ 130837 w 528115"/>
                    <a:gd name="connsiteY532" fmla="*/ 840471 h 885463"/>
                    <a:gd name="connsiteX533" fmla="*/ 129606 w 528115"/>
                    <a:gd name="connsiteY533" fmla="*/ 840813 h 885463"/>
                    <a:gd name="connsiteX534" fmla="*/ 126692 w 528115"/>
                    <a:gd name="connsiteY534" fmla="*/ 841618 h 885463"/>
                    <a:gd name="connsiteX535" fmla="*/ 125973 w 528115"/>
                    <a:gd name="connsiteY535" fmla="*/ 841826 h 885463"/>
                    <a:gd name="connsiteX536" fmla="*/ 125278 w 528115"/>
                    <a:gd name="connsiteY536" fmla="*/ 841789 h 885463"/>
                    <a:gd name="connsiteX537" fmla="*/ 123047 w 528115"/>
                    <a:gd name="connsiteY537" fmla="*/ 841667 h 885463"/>
                    <a:gd name="connsiteX538" fmla="*/ 121584 w 528115"/>
                    <a:gd name="connsiteY538" fmla="*/ 841582 h 885463"/>
                    <a:gd name="connsiteX539" fmla="*/ 120596 w 528115"/>
                    <a:gd name="connsiteY539" fmla="*/ 840483 h 885463"/>
                    <a:gd name="connsiteX540" fmla="*/ 119316 w 528115"/>
                    <a:gd name="connsiteY540" fmla="*/ 839031 h 885463"/>
                    <a:gd name="connsiteX541" fmla="*/ 118938 w 528115"/>
                    <a:gd name="connsiteY541" fmla="*/ 838616 h 885463"/>
                    <a:gd name="connsiteX542" fmla="*/ 118195 w 528115"/>
                    <a:gd name="connsiteY542" fmla="*/ 837774 h 885463"/>
                    <a:gd name="connsiteX543" fmla="*/ 117732 w 528115"/>
                    <a:gd name="connsiteY543" fmla="*/ 836420 h 885463"/>
                    <a:gd name="connsiteX544" fmla="*/ 117183 w 528115"/>
                    <a:gd name="connsiteY544" fmla="*/ 834772 h 885463"/>
                    <a:gd name="connsiteX545" fmla="*/ 116427 w 528115"/>
                    <a:gd name="connsiteY545" fmla="*/ 832527 h 885463"/>
                    <a:gd name="connsiteX546" fmla="*/ 116110 w 528115"/>
                    <a:gd name="connsiteY546" fmla="*/ 831612 h 885463"/>
                    <a:gd name="connsiteX547" fmla="*/ 115842 w 528115"/>
                    <a:gd name="connsiteY547" fmla="*/ 830038 h 885463"/>
                    <a:gd name="connsiteX548" fmla="*/ 114586 w 528115"/>
                    <a:gd name="connsiteY548" fmla="*/ 822655 h 885463"/>
                    <a:gd name="connsiteX549" fmla="*/ 114001 w 528115"/>
                    <a:gd name="connsiteY549" fmla="*/ 820166 h 885463"/>
                    <a:gd name="connsiteX550" fmla="*/ 113660 w 528115"/>
                    <a:gd name="connsiteY550" fmla="*/ 818677 h 885463"/>
                    <a:gd name="connsiteX551" fmla="*/ 113306 w 528115"/>
                    <a:gd name="connsiteY551" fmla="*/ 817188 h 885463"/>
                    <a:gd name="connsiteX552" fmla="*/ 112953 w 528115"/>
                    <a:gd name="connsiteY552" fmla="*/ 815699 h 885463"/>
                    <a:gd name="connsiteX553" fmla="*/ 112331 w 528115"/>
                    <a:gd name="connsiteY553" fmla="*/ 813783 h 885463"/>
                    <a:gd name="connsiteX554" fmla="*/ 111709 w 528115"/>
                    <a:gd name="connsiteY554" fmla="*/ 811868 h 885463"/>
                    <a:gd name="connsiteX555" fmla="*/ 110551 w 528115"/>
                    <a:gd name="connsiteY555" fmla="*/ 808316 h 885463"/>
                    <a:gd name="connsiteX556" fmla="*/ 109198 w 528115"/>
                    <a:gd name="connsiteY556" fmla="*/ 804302 h 885463"/>
                    <a:gd name="connsiteX557" fmla="*/ 108479 w 528115"/>
                    <a:gd name="connsiteY557" fmla="*/ 802154 h 885463"/>
                    <a:gd name="connsiteX558" fmla="*/ 107369 w 528115"/>
                    <a:gd name="connsiteY558" fmla="*/ 800275 h 885463"/>
                    <a:gd name="connsiteX559" fmla="*/ 105077 w 528115"/>
                    <a:gd name="connsiteY559" fmla="*/ 796346 h 885463"/>
                    <a:gd name="connsiteX560" fmla="*/ 104809 w 528115"/>
                    <a:gd name="connsiteY560" fmla="*/ 795906 h 885463"/>
                    <a:gd name="connsiteX561" fmla="*/ 102785 w 528115"/>
                    <a:gd name="connsiteY561" fmla="*/ 792599 h 885463"/>
                    <a:gd name="connsiteX562" fmla="*/ 102286 w 528115"/>
                    <a:gd name="connsiteY562" fmla="*/ 791770 h 885463"/>
                    <a:gd name="connsiteX563" fmla="*/ 101493 w 528115"/>
                    <a:gd name="connsiteY563" fmla="*/ 790476 h 885463"/>
                    <a:gd name="connsiteX564" fmla="*/ 100847 w 528115"/>
                    <a:gd name="connsiteY564" fmla="*/ 788890 h 885463"/>
                    <a:gd name="connsiteX565" fmla="*/ 99433 w 528115"/>
                    <a:gd name="connsiteY565" fmla="*/ 785363 h 885463"/>
                    <a:gd name="connsiteX566" fmla="*/ 98665 w 528115"/>
                    <a:gd name="connsiteY566" fmla="*/ 783472 h 885463"/>
                    <a:gd name="connsiteX567" fmla="*/ 98263 w 528115"/>
                    <a:gd name="connsiteY567" fmla="*/ 781361 h 885463"/>
                    <a:gd name="connsiteX568" fmla="*/ 97421 w 528115"/>
                    <a:gd name="connsiteY568" fmla="*/ 777041 h 885463"/>
                    <a:gd name="connsiteX569" fmla="*/ 96836 w 528115"/>
                    <a:gd name="connsiteY569" fmla="*/ 774978 h 885463"/>
                    <a:gd name="connsiteX570" fmla="*/ 96129 w 528115"/>
                    <a:gd name="connsiteY570" fmla="*/ 772513 h 885463"/>
                    <a:gd name="connsiteX571" fmla="*/ 95044 w 528115"/>
                    <a:gd name="connsiteY571" fmla="*/ 768743 h 885463"/>
                    <a:gd name="connsiteX572" fmla="*/ 93411 w 528115"/>
                    <a:gd name="connsiteY572" fmla="*/ 764008 h 885463"/>
                    <a:gd name="connsiteX573" fmla="*/ 92789 w 528115"/>
                    <a:gd name="connsiteY573" fmla="*/ 762177 h 885463"/>
                    <a:gd name="connsiteX574" fmla="*/ 91521 w 528115"/>
                    <a:gd name="connsiteY574" fmla="*/ 761519 h 885463"/>
                    <a:gd name="connsiteX575" fmla="*/ 88815 w 528115"/>
                    <a:gd name="connsiteY575" fmla="*/ 760103 h 885463"/>
                    <a:gd name="connsiteX576" fmla="*/ 87778 w 528115"/>
                    <a:gd name="connsiteY576" fmla="*/ 759566 h 885463"/>
                    <a:gd name="connsiteX577" fmla="*/ 86596 w 528115"/>
                    <a:gd name="connsiteY577" fmla="*/ 759737 h 885463"/>
                    <a:gd name="connsiteX578" fmla="*/ 81732 w 528115"/>
                    <a:gd name="connsiteY578" fmla="*/ 760445 h 885463"/>
                    <a:gd name="connsiteX579" fmla="*/ 81159 w 528115"/>
                    <a:gd name="connsiteY579" fmla="*/ 760372 h 885463"/>
                    <a:gd name="connsiteX580" fmla="*/ 78135 w 528115"/>
                    <a:gd name="connsiteY580" fmla="*/ 759981 h 885463"/>
                    <a:gd name="connsiteX581" fmla="*/ 76563 w 528115"/>
                    <a:gd name="connsiteY581" fmla="*/ 759774 h 885463"/>
                    <a:gd name="connsiteX582" fmla="*/ 75526 w 528115"/>
                    <a:gd name="connsiteY582" fmla="*/ 759066 h 885463"/>
                    <a:gd name="connsiteX583" fmla="*/ 72003 w 528115"/>
                    <a:gd name="connsiteY583" fmla="*/ 756662 h 885463"/>
                    <a:gd name="connsiteX584" fmla="*/ 71430 w 528115"/>
                    <a:gd name="connsiteY584" fmla="*/ 756272 h 885463"/>
                    <a:gd name="connsiteX585" fmla="*/ 70772 w 528115"/>
                    <a:gd name="connsiteY585" fmla="*/ 755832 h 885463"/>
                    <a:gd name="connsiteX586" fmla="*/ 70138 w 528115"/>
                    <a:gd name="connsiteY586" fmla="*/ 754258 h 885463"/>
                    <a:gd name="connsiteX587" fmla="*/ 68675 w 528115"/>
                    <a:gd name="connsiteY587" fmla="*/ 750609 h 885463"/>
                    <a:gd name="connsiteX588" fmla="*/ 68297 w 528115"/>
                    <a:gd name="connsiteY588" fmla="*/ 749645 h 885463"/>
                    <a:gd name="connsiteX589" fmla="*/ 68114 w 528115"/>
                    <a:gd name="connsiteY589" fmla="*/ 748279 h 885463"/>
                    <a:gd name="connsiteX590" fmla="*/ 67627 w 528115"/>
                    <a:gd name="connsiteY590" fmla="*/ 744630 h 885463"/>
                    <a:gd name="connsiteX591" fmla="*/ 67432 w 528115"/>
                    <a:gd name="connsiteY591" fmla="*/ 743141 h 885463"/>
                    <a:gd name="connsiteX592" fmla="*/ 67566 w 528115"/>
                    <a:gd name="connsiteY592" fmla="*/ 740579 h 885463"/>
                    <a:gd name="connsiteX593" fmla="*/ 67651 w 528115"/>
                    <a:gd name="connsiteY593" fmla="*/ 739041 h 885463"/>
                    <a:gd name="connsiteX594" fmla="*/ 67736 w 528115"/>
                    <a:gd name="connsiteY594" fmla="*/ 737516 h 885463"/>
                    <a:gd name="connsiteX595" fmla="*/ 68090 w 528115"/>
                    <a:gd name="connsiteY595" fmla="*/ 734746 h 885463"/>
                    <a:gd name="connsiteX596" fmla="*/ 68407 w 528115"/>
                    <a:gd name="connsiteY596" fmla="*/ 732305 h 885463"/>
                    <a:gd name="connsiteX597" fmla="*/ 67883 w 528115"/>
                    <a:gd name="connsiteY597" fmla="*/ 730413 h 885463"/>
                    <a:gd name="connsiteX598" fmla="*/ 67395 w 528115"/>
                    <a:gd name="connsiteY598" fmla="*/ 728620 h 885463"/>
                    <a:gd name="connsiteX599" fmla="*/ 66103 w 528115"/>
                    <a:gd name="connsiteY599" fmla="*/ 722897 h 885463"/>
                    <a:gd name="connsiteX600" fmla="*/ 65603 w 528115"/>
                    <a:gd name="connsiteY600" fmla="*/ 721054 h 885463"/>
                    <a:gd name="connsiteX601" fmla="*/ 65091 w 528115"/>
                    <a:gd name="connsiteY601" fmla="*/ 719211 h 885463"/>
                    <a:gd name="connsiteX602" fmla="*/ 64165 w 528115"/>
                    <a:gd name="connsiteY602" fmla="*/ 718296 h 885463"/>
                    <a:gd name="connsiteX603" fmla="*/ 63811 w 528115"/>
                    <a:gd name="connsiteY603" fmla="*/ 717930 h 885463"/>
                    <a:gd name="connsiteX604" fmla="*/ 61665 w 528115"/>
                    <a:gd name="connsiteY604" fmla="*/ 715807 h 885463"/>
                    <a:gd name="connsiteX605" fmla="*/ 57082 w 528115"/>
                    <a:gd name="connsiteY605" fmla="*/ 711682 h 885463"/>
                    <a:gd name="connsiteX606" fmla="*/ 55936 w 528115"/>
                    <a:gd name="connsiteY606" fmla="*/ 710657 h 885463"/>
                    <a:gd name="connsiteX607" fmla="*/ 51413 w 528115"/>
                    <a:gd name="connsiteY607" fmla="*/ 707070 h 885463"/>
                    <a:gd name="connsiteX608" fmla="*/ 50747 w 528115"/>
                    <a:gd name="connsiteY608" fmla="*/ 706533 h 885463"/>
                    <a:gd name="connsiteX609" fmla="*/ 49404 w 528115"/>
                    <a:gd name="connsiteY609" fmla="*/ 705459 h 885463"/>
                    <a:gd name="connsiteX610" fmla="*/ 48235 w 528115"/>
                    <a:gd name="connsiteY610" fmla="*/ 703982 h 885463"/>
                    <a:gd name="connsiteX611" fmla="*/ 46774 w 528115"/>
                    <a:gd name="connsiteY611" fmla="*/ 702127 h 885463"/>
                    <a:gd name="connsiteX612" fmla="*/ 44974 w 528115"/>
                    <a:gd name="connsiteY612" fmla="*/ 699833 h 885463"/>
                    <a:gd name="connsiteX613" fmla="*/ 43773 w 528115"/>
                    <a:gd name="connsiteY613" fmla="*/ 698308 h 885463"/>
                    <a:gd name="connsiteX614" fmla="*/ 42767 w 528115"/>
                    <a:gd name="connsiteY614" fmla="*/ 696429 h 885463"/>
                    <a:gd name="connsiteX615" fmla="*/ 39750 w 528115"/>
                    <a:gd name="connsiteY615" fmla="*/ 690779 h 885463"/>
                    <a:gd name="connsiteX616" fmla="*/ 39317 w 528115"/>
                    <a:gd name="connsiteY616" fmla="*/ 689961 h 885463"/>
                    <a:gd name="connsiteX617" fmla="*/ 38670 w 528115"/>
                    <a:gd name="connsiteY617" fmla="*/ 688753 h 885463"/>
                    <a:gd name="connsiteX618" fmla="*/ 38194 w 528115"/>
                    <a:gd name="connsiteY618" fmla="*/ 687826 h 885463"/>
                    <a:gd name="connsiteX619" fmla="*/ 33919 w 528115"/>
                    <a:gd name="connsiteY619" fmla="*/ 679503 h 885463"/>
                    <a:gd name="connsiteX620" fmla="*/ 33206 w 528115"/>
                    <a:gd name="connsiteY620" fmla="*/ 678112 h 885463"/>
                    <a:gd name="connsiteX621" fmla="*/ 32492 w 528115"/>
                    <a:gd name="connsiteY621" fmla="*/ 676721 h 885463"/>
                    <a:gd name="connsiteX622" fmla="*/ 31727 w 528115"/>
                    <a:gd name="connsiteY622" fmla="*/ 674866 h 885463"/>
                    <a:gd name="connsiteX623" fmla="*/ 30388 w 528115"/>
                    <a:gd name="connsiteY623" fmla="*/ 671608 h 885463"/>
                    <a:gd name="connsiteX624" fmla="*/ 29386 w 528115"/>
                    <a:gd name="connsiteY624" fmla="*/ 669180 h 885463"/>
                    <a:gd name="connsiteX625" fmla="*/ 28584 w 528115"/>
                    <a:gd name="connsiteY625" fmla="*/ 667239 h 885463"/>
                    <a:gd name="connsiteX626" fmla="*/ 27432 w 528115"/>
                    <a:gd name="connsiteY626" fmla="*/ 664884 h 885463"/>
                    <a:gd name="connsiteX627" fmla="*/ 24899 w 528115"/>
                    <a:gd name="connsiteY627" fmla="*/ 659698 h 885463"/>
                    <a:gd name="connsiteX628" fmla="*/ 24209 w 528115"/>
                    <a:gd name="connsiteY628" fmla="*/ 658295 h 885463"/>
                    <a:gd name="connsiteX629" fmla="*/ 23518 w 528115"/>
                    <a:gd name="connsiteY629" fmla="*/ 656879 h 885463"/>
                    <a:gd name="connsiteX630" fmla="*/ 22728 w 528115"/>
                    <a:gd name="connsiteY630" fmla="*/ 654951 h 885463"/>
                    <a:gd name="connsiteX631" fmla="*/ 20559 w 528115"/>
                    <a:gd name="connsiteY631" fmla="*/ 649667 h 885463"/>
                    <a:gd name="connsiteX632" fmla="*/ 19966 w 528115"/>
                    <a:gd name="connsiteY632" fmla="*/ 648215 h 885463"/>
                    <a:gd name="connsiteX633" fmla="*/ 19443 w 528115"/>
                    <a:gd name="connsiteY633" fmla="*/ 646177 h 885463"/>
                    <a:gd name="connsiteX634" fmla="*/ 16831 w 528115"/>
                    <a:gd name="connsiteY634" fmla="*/ 635951 h 885463"/>
                    <a:gd name="connsiteX635" fmla="*/ 16308 w 528115"/>
                    <a:gd name="connsiteY635" fmla="*/ 633901 h 885463"/>
                    <a:gd name="connsiteX636" fmla="*/ 15937 w 528115"/>
                    <a:gd name="connsiteY636" fmla="*/ 631339 h 885463"/>
                    <a:gd name="connsiteX637" fmla="*/ 15196 w 528115"/>
                    <a:gd name="connsiteY637" fmla="*/ 626213 h 885463"/>
                    <a:gd name="connsiteX638" fmla="*/ 14838 w 528115"/>
                    <a:gd name="connsiteY638" fmla="*/ 623736 h 885463"/>
                    <a:gd name="connsiteX639" fmla="*/ 14359 w 528115"/>
                    <a:gd name="connsiteY639" fmla="*/ 622321 h 885463"/>
                    <a:gd name="connsiteX640" fmla="*/ 13562 w 528115"/>
                    <a:gd name="connsiteY640" fmla="*/ 619966 h 885463"/>
                    <a:gd name="connsiteX641" fmla="*/ 13061 w 528115"/>
                    <a:gd name="connsiteY641" fmla="*/ 618477 h 885463"/>
                    <a:gd name="connsiteX642" fmla="*/ 12070 w 528115"/>
                    <a:gd name="connsiteY642" fmla="*/ 616525 h 885463"/>
                    <a:gd name="connsiteX643" fmla="*/ 9402 w 528115"/>
                    <a:gd name="connsiteY643" fmla="*/ 611350 h 885463"/>
                    <a:gd name="connsiteX644" fmla="*/ 6766 w 528115"/>
                    <a:gd name="connsiteY644" fmla="*/ 605920 h 885463"/>
                    <a:gd name="connsiteX645" fmla="*/ 5785 w 528115"/>
                    <a:gd name="connsiteY645" fmla="*/ 603907 h 885463"/>
                    <a:gd name="connsiteX646" fmla="*/ 4701 w 528115"/>
                    <a:gd name="connsiteY646" fmla="*/ 602857 h 885463"/>
                    <a:gd name="connsiteX647" fmla="*/ 0 w 528115"/>
                    <a:gd name="connsiteY647" fmla="*/ 598354 h 885463"/>
                    <a:gd name="connsiteX648" fmla="*/ 3595 w 528115"/>
                    <a:gd name="connsiteY648" fmla="*/ 595780 h 885463"/>
                    <a:gd name="connsiteX649" fmla="*/ 5143 w 528115"/>
                    <a:gd name="connsiteY649" fmla="*/ 594669 h 885463"/>
                    <a:gd name="connsiteX650" fmla="*/ 6305 w 528115"/>
                    <a:gd name="connsiteY650" fmla="*/ 593839 h 885463"/>
                    <a:gd name="connsiteX651" fmla="*/ 7497 w 528115"/>
                    <a:gd name="connsiteY651" fmla="*/ 592924 h 885463"/>
                    <a:gd name="connsiteX652" fmla="*/ 13462 w 528115"/>
                    <a:gd name="connsiteY652" fmla="*/ 588348 h 885463"/>
                    <a:gd name="connsiteX653" fmla="*/ 14656 w 528115"/>
                    <a:gd name="connsiteY653" fmla="*/ 587421 h 885463"/>
                    <a:gd name="connsiteX654" fmla="*/ 15763 w 528115"/>
                    <a:gd name="connsiteY654" fmla="*/ 586371 h 885463"/>
                    <a:gd name="connsiteX655" fmla="*/ 21295 w 528115"/>
                    <a:gd name="connsiteY655" fmla="*/ 581124 h 885463"/>
                    <a:gd name="connsiteX656" fmla="*/ 22401 w 528115"/>
                    <a:gd name="connsiteY656" fmla="*/ 580075 h 885463"/>
                    <a:gd name="connsiteX657" fmla="*/ 23509 w 528115"/>
                    <a:gd name="connsiteY657" fmla="*/ 579013 h 885463"/>
                    <a:gd name="connsiteX658" fmla="*/ 25178 w 528115"/>
                    <a:gd name="connsiteY658" fmla="*/ 577012 h 885463"/>
                    <a:gd name="connsiteX659" fmla="*/ 27850 w 528115"/>
                    <a:gd name="connsiteY659" fmla="*/ 573790 h 885463"/>
                    <a:gd name="connsiteX660" fmla="*/ 29682 w 528115"/>
                    <a:gd name="connsiteY660" fmla="*/ 571581 h 885463"/>
                    <a:gd name="connsiteX661" fmla="*/ 31209 w 528115"/>
                    <a:gd name="connsiteY661" fmla="*/ 569739 h 885463"/>
                    <a:gd name="connsiteX662" fmla="*/ 32040 w 528115"/>
                    <a:gd name="connsiteY662" fmla="*/ 568384 h 885463"/>
                    <a:gd name="connsiteX663" fmla="*/ 35638 w 528115"/>
                    <a:gd name="connsiteY663" fmla="*/ 562503 h 885463"/>
                    <a:gd name="connsiteX664" fmla="*/ 36468 w 528115"/>
                    <a:gd name="connsiteY664" fmla="*/ 561148 h 885463"/>
                    <a:gd name="connsiteX665" fmla="*/ 37176 w 528115"/>
                    <a:gd name="connsiteY665" fmla="*/ 559720 h 885463"/>
                    <a:gd name="connsiteX666" fmla="*/ 37885 w 528115"/>
                    <a:gd name="connsiteY666" fmla="*/ 558293 h 885463"/>
                    <a:gd name="connsiteX667" fmla="*/ 40716 w 528115"/>
                    <a:gd name="connsiteY667" fmla="*/ 552581 h 885463"/>
                    <a:gd name="connsiteX668" fmla="*/ 40952 w 528115"/>
                    <a:gd name="connsiteY668" fmla="*/ 552105 h 885463"/>
                    <a:gd name="connsiteX669" fmla="*/ 43951 w 528115"/>
                    <a:gd name="connsiteY669" fmla="*/ 545919 h 885463"/>
                    <a:gd name="connsiteX670" fmla="*/ 46363 w 528115"/>
                    <a:gd name="connsiteY670" fmla="*/ 540940 h 885463"/>
                    <a:gd name="connsiteX671" fmla="*/ 47241 w 528115"/>
                    <a:gd name="connsiteY671" fmla="*/ 539122 h 885463"/>
                    <a:gd name="connsiteX672" fmla="*/ 47853 w 528115"/>
                    <a:gd name="connsiteY672" fmla="*/ 536913 h 885463"/>
                    <a:gd name="connsiteX673" fmla="*/ 49133 w 528115"/>
                    <a:gd name="connsiteY673" fmla="*/ 532288 h 885463"/>
                    <a:gd name="connsiteX674" fmla="*/ 49673 w 528115"/>
                    <a:gd name="connsiteY674" fmla="*/ 530336 h 885463"/>
                    <a:gd name="connsiteX675" fmla="*/ 50213 w 528115"/>
                    <a:gd name="connsiteY675" fmla="*/ 528383 h 885463"/>
                    <a:gd name="connsiteX676" fmla="*/ 50513 w 528115"/>
                    <a:gd name="connsiteY676" fmla="*/ 526297 h 885463"/>
                    <a:gd name="connsiteX677" fmla="*/ 50737 w 528115"/>
                    <a:gd name="connsiteY677" fmla="*/ 524722 h 885463"/>
                    <a:gd name="connsiteX678" fmla="*/ 51253 w 528115"/>
                    <a:gd name="connsiteY678" fmla="*/ 521122 h 885463"/>
                    <a:gd name="connsiteX679" fmla="*/ 51474 w 528115"/>
                    <a:gd name="connsiteY679" fmla="*/ 519573 h 885463"/>
                    <a:gd name="connsiteX680" fmla="*/ 51584 w 528115"/>
                    <a:gd name="connsiteY680" fmla="*/ 517950 h 885463"/>
                    <a:gd name="connsiteX681" fmla="*/ 51730 w 528115"/>
                    <a:gd name="connsiteY681" fmla="*/ 515765 h 885463"/>
                    <a:gd name="connsiteX682" fmla="*/ 53059 w 528115"/>
                    <a:gd name="connsiteY682" fmla="*/ 495960 h 885463"/>
                    <a:gd name="connsiteX683" fmla="*/ 53180 w 528115"/>
                    <a:gd name="connsiteY683" fmla="*/ 494215 h 885463"/>
                    <a:gd name="connsiteX684" fmla="*/ 53315 w 528115"/>
                    <a:gd name="connsiteY684" fmla="*/ 492226 h 885463"/>
                    <a:gd name="connsiteX685" fmla="*/ 53644 w 528115"/>
                    <a:gd name="connsiteY685" fmla="*/ 490347 h 885463"/>
                    <a:gd name="connsiteX686" fmla="*/ 53888 w 528115"/>
                    <a:gd name="connsiteY686" fmla="*/ 488931 h 885463"/>
                    <a:gd name="connsiteX687" fmla="*/ 54802 w 528115"/>
                    <a:gd name="connsiteY687" fmla="*/ 483599 h 885463"/>
                    <a:gd name="connsiteX688" fmla="*/ 55168 w 528115"/>
                    <a:gd name="connsiteY688" fmla="*/ 481463 h 885463"/>
                    <a:gd name="connsiteX689" fmla="*/ 55521 w 528115"/>
                    <a:gd name="connsiteY689" fmla="*/ 479950 h 885463"/>
                    <a:gd name="connsiteX690" fmla="*/ 57240 w 528115"/>
                    <a:gd name="connsiteY690" fmla="*/ 472555 h 885463"/>
                    <a:gd name="connsiteX691" fmla="*/ 57764 w 528115"/>
                    <a:gd name="connsiteY691" fmla="*/ 470310 h 885463"/>
                    <a:gd name="connsiteX692" fmla="*/ 58618 w 528115"/>
                    <a:gd name="connsiteY692" fmla="*/ 468358 h 885463"/>
                    <a:gd name="connsiteX693" fmla="*/ 61397 w 528115"/>
                    <a:gd name="connsiteY693" fmla="*/ 462024 h 885463"/>
                    <a:gd name="connsiteX694" fmla="*/ 62019 w 528115"/>
                    <a:gd name="connsiteY694" fmla="*/ 460572 h 885463"/>
                    <a:gd name="connsiteX695" fmla="*/ 63848 w 528115"/>
                    <a:gd name="connsiteY695" fmla="*/ 456240 h 885463"/>
                    <a:gd name="connsiteX696" fmla="*/ 64457 w 528115"/>
                    <a:gd name="connsiteY696" fmla="*/ 454788 h 885463"/>
                    <a:gd name="connsiteX697" fmla="*/ 65067 w 528115"/>
                    <a:gd name="connsiteY697" fmla="*/ 453336 h 885463"/>
                    <a:gd name="connsiteX698" fmla="*/ 65725 w 528115"/>
                    <a:gd name="connsiteY698" fmla="*/ 451298 h 885463"/>
                    <a:gd name="connsiteX699" fmla="*/ 66883 w 528115"/>
                    <a:gd name="connsiteY699" fmla="*/ 447710 h 885463"/>
                    <a:gd name="connsiteX700" fmla="*/ 68309 w 528115"/>
                    <a:gd name="connsiteY700" fmla="*/ 443317 h 885463"/>
                    <a:gd name="connsiteX701" fmla="*/ 68907 w 528115"/>
                    <a:gd name="connsiteY701" fmla="*/ 441438 h 885463"/>
                    <a:gd name="connsiteX702" fmla="*/ 69114 w 528115"/>
                    <a:gd name="connsiteY702" fmla="*/ 440364 h 885463"/>
                    <a:gd name="connsiteX703" fmla="*/ 70248 w 528115"/>
                    <a:gd name="connsiteY703" fmla="*/ 434483 h 885463"/>
                    <a:gd name="connsiteX704" fmla="*/ 70565 w 528115"/>
                    <a:gd name="connsiteY704" fmla="*/ 432847 h 885463"/>
                    <a:gd name="connsiteX705" fmla="*/ 70406 w 528115"/>
                    <a:gd name="connsiteY705" fmla="*/ 431322 h 885463"/>
                    <a:gd name="connsiteX706" fmla="*/ 70138 w 528115"/>
                    <a:gd name="connsiteY706" fmla="*/ 428820 h 885463"/>
                    <a:gd name="connsiteX707" fmla="*/ 70028 w 528115"/>
                    <a:gd name="connsiteY707" fmla="*/ 427795 h 885463"/>
                    <a:gd name="connsiteX708" fmla="*/ 69602 w 528115"/>
                    <a:gd name="connsiteY708" fmla="*/ 426282 h 885463"/>
                    <a:gd name="connsiteX709" fmla="*/ 69029 w 528115"/>
                    <a:gd name="connsiteY709" fmla="*/ 424293 h 885463"/>
                    <a:gd name="connsiteX710" fmla="*/ 67749 w 528115"/>
                    <a:gd name="connsiteY710" fmla="*/ 419839 h 885463"/>
                    <a:gd name="connsiteX711" fmla="*/ 67322 w 528115"/>
                    <a:gd name="connsiteY711" fmla="*/ 418350 h 885463"/>
                    <a:gd name="connsiteX712" fmla="*/ 66347 w 528115"/>
                    <a:gd name="connsiteY712" fmla="*/ 415873 h 885463"/>
                    <a:gd name="connsiteX713" fmla="*/ 64786 w 528115"/>
                    <a:gd name="connsiteY713" fmla="*/ 411919 h 885463"/>
                    <a:gd name="connsiteX714" fmla="*/ 63811 w 528115"/>
                    <a:gd name="connsiteY714" fmla="*/ 409442 h 885463"/>
                    <a:gd name="connsiteX715" fmla="*/ 63421 w 528115"/>
                    <a:gd name="connsiteY715" fmla="*/ 408454 h 885463"/>
                    <a:gd name="connsiteX716" fmla="*/ 62324 w 528115"/>
                    <a:gd name="connsiteY716" fmla="*/ 406037 h 885463"/>
                    <a:gd name="connsiteX717" fmla="*/ 60349 w 528115"/>
                    <a:gd name="connsiteY717" fmla="*/ 401693 h 885463"/>
                    <a:gd name="connsiteX718" fmla="*/ 59471 w 528115"/>
                    <a:gd name="connsiteY718" fmla="*/ 399765 h 885463"/>
                    <a:gd name="connsiteX719" fmla="*/ 59105 w 528115"/>
                    <a:gd name="connsiteY719" fmla="*/ 397910 h 885463"/>
                    <a:gd name="connsiteX720" fmla="*/ 58398 w 528115"/>
                    <a:gd name="connsiteY720" fmla="*/ 394249 h 885463"/>
                    <a:gd name="connsiteX721" fmla="*/ 58203 w 528115"/>
                    <a:gd name="connsiteY721" fmla="*/ 393237 h 885463"/>
                    <a:gd name="connsiteX722" fmla="*/ 58093 w 528115"/>
                    <a:gd name="connsiteY722" fmla="*/ 391687 h 885463"/>
                    <a:gd name="connsiteX723" fmla="*/ 58057 w 528115"/>
                    <a:gd name="connsiteY723" fmla="*/ 391077 h 885463"/>
                    <a:gd name="connsiteX724" fmla="*/ 57630 w 528115"/>
                    <a:gd name="connsiteY724" fmla="*/ 385134 h 885463"/>
                    <a:gd name="connsiteX725" fmla="*/ 57508 w 528115"/>
                    <a:gd name="connsiteY725" fmla="*/ 383511 h 885463"/>
                    <a:gd name="connsiteX726" fmla="*/ 57581 w 528115"/>
                    <a:gd name="connsiteY726" fmla="*/ 381363 h 885463"/>
                    <a:gd name="connsiteX727" fmla="*/ 57630 w 528115"/>
                    <a:gd name="connsiteY727" fmla="*/ 379753 h 885463"/>
                    <a:gd name="connsiteX728" fmla="*/ 58045 w 528115"/>
                    <a:gd name="connsiteY728" fmla="*/ 366866 h 885463"/>
                    <a:gd name="connsiteX729" fmla="*/ 58130 w 528115"/>
                    <a:gd name="connsiteY729" fmla="*/ 364182 h 885463"/>
                    <a:gd name="connsiteX730" fmla="*/ 58264 w 528115"/>
                    <a:gd name="connsiteY730" fmla="*/ 362559 h 885463"/>
                    <a:gd name="connsiteX731" fmla="*/ 58435 w 528115"/>
                    <a:gd name="connsiteY731" fmla="*/ 360411 h 885463"/>
                    <a:gd name="connsiteX732" fmla="*/ 59325 w 528115"/>
                    <a:gd name="connsiteY732" fmla="*/ 349111 h 885463"/>
                    <a:gd name="connsiteX733" fmla="*/ 59629 w 528115"/>
                    <a:gd name="connsiteY733" fmla="*/ 345341 h 885463"/>
                    <a:gd name="connsiteX734" fmla="*/ 59776 w 528115"/>
                    <a:gd name="connsiteY734" fmla="*/ 344267 h 885463"/>
                    <a:gd name="connsiteX735" fmla="*/ 59983 w 528115"/>
                    <a:gd name="connsiteY735" fmla="*/ 342668 h 885463"/>
                    <a:gd name="connsiteX736" fmla="*/ 61373 w 528115"/>
                    <a:gd name="connsiteY736" fmla="*/ 332503 h 885463"/>
                    <a:gd name="connsiteX737" fmla="*/ 61604 w 528115"/>
                    <a:gd name="connsiteY737" fmla="*/ 330892 h 885463"/>
                    <a:gd name="connsiteX738" fmla="*/ 62238 w 528115"/>
                    <a:gd name="connsiteY738" fmla="*/ 329684 h 885463"/>
                    <a:gd name="connsiteX739" fmla="*/ 63055 w 528115"/>
                    <a:gd name="connsiteY739" fmla="*/ 328147 h 885463"/>
                    <a:gd name="connsiteX740" fmla="*/ 63531 w 528115"/>
                    <a:gd name="connsiteY740" fmla="*/ 327244 h 885463"/>
                    <a:gd name="connsiteX741" fmla="*/ 64396 w 528115"/>
                    <a:gd name="connsiteY741" fmla="*/ 326463 h 885463"/>
                    <a:gd name="connsiteX742" fmla="*/ 64994 w 528115"/>
                    <a:gd name="connsiteY742" fmla="*/ 325926 h 885463"/>
                    <a:gd name="connsiteX743" fmla="*/ 66335 w 528115"/>
                    <a:gd name="connsiteY743" fmla="*/ 324705 h 885463"/>
                    <a:gd name="connsiteX744" fmla="*/ 67895 w 528115"/>
                    <a:gd name="connsiteY744" fmla="*/ 324522 h 885463"/>
                    <a:gd name="connsiteX745" fmla="*/ 74015 w 528115"/>
                    <a:gd name="connsiteY745" fmla="*/ 323790 h 885463"/>
                    <a:gd name="connsiteX746" fmla="*/ 75466 w 528115"/>
                    <a:gd name="connsiteY746" fmla="*/ 323607 h 885463"/>
                    <a:gd name="connsiteX747" fmla="*/ 77343 w 528115"/>
                    <a:gd name="connsiteY747" fmla="*/ 323705 h 885463"/>
                    <a:gd name="connsiteX748" fmla="*/ 78757 w 528115"/>
                    <a:gd name="connsiteY748" fmla="*/ 323778 h 885463"/>
                    <a:gd name="connsiteX749" fmla="*/ 82049 w 528115"/>
                    <a:gd name="connsiteY749" fmla="*/ 323937 h 885463"/>
                    <a:gd name="connsiteX750" fmla="*/ 82561 w 528115"/>
                    <a:gd name="connsiteY750" fmla="*/ 323961 h 885463"/>
                    <a:gd name="connsiteX751" fmla="*/ 83548 w 528115"/>
                    <a:gd name="connsiteY751" fmla="*/ 324010 h 885463"/>
                    <a:gd name="connsiteX752" fmla="*/ 84536 w 528115"/>
                    <a:gd name="connsiteY752" fmla="*/ 323973 h 885463"/>
                    <a:gd name="connsiteX753" fmla="*/ 85426 w 528115"/>
                    <a:gd name="connsiteY753" fmla="*/ 323937 h 885463"/>
                    <a:gd name="connsiteX754" fmla="*/ 87669 w 528115"/>
                    <a:gd name="connsiteY754" fmla="*/ 323827 h 885463"/>
                    <a:gd name="connsiteX755" fmla="*/ 89461 w 528115"/>
                    <a:gd name="connsiteY755" fmla="*/ 323046 h 885463"/>
                    <a:gd name="connsiteX756" fmla="*/ 92594 w 528115"/>
                    <a:gd name="connsiteY756" fmla="*/ 321679 h 885463"/>
                    <a:gd name="connsiteX757" fmla="*/ 94508 w 528115"/>
                    <a:gd name="connsiteY757" fmla="*/ 321228 h 885463"/>
                    <a:gd name="connsiteX758" fmla="*/ 94983 w 528115"/>
                    <a:gd name="connsiteY758" fmla="*/ 321106 h 885463"/>
                    <a:gd name="connsiteX759" fmla="*/ 100981 w 528115"/>
                    <a:gd name="connsiteY759" fmla="*/ 319702 h 885463"/>
                    <a:gd name="connsiteX760" fmla="*/ 102359 w 528115"/>
                    <a:gd name="connsiteY760" fmla="*/ 319373 h 885463"/>
                    <a:gd name="connsiteX761" fmla="*/ 103602 w 528115"/>
                    <a:gd name="connsiteY761" fmla="*/ 319361 h 885463"/>
                    <a:gd name="connsiteX762" fmla="*/ 106991 w 528115"/>
                    <a:gd name="connsiteY762" fmla="*/ 319312 h 885463"/>
                    <a:gd name="connsiteX763" fmla="*/ 108393 w 528115"/>
                    <a:gd name="connsiteY763" fmla="*/ 319287 h 885463"/>
                    <a:gd name="connsiteX764" fmla="*/ 109100 w 528115"/>
                    <a:gd name="connsiteY764" fmla="*/ 319544 h 885463"/>
                    <a:gd name="connsiteX765" fmla="*/ 110027 w 528115"/>
                    <a:gd name="connsiteY765" fmla="*/ 319861 h 885463"/>
                    <a:gd name="connsiteX766" fmla="*/ 119231 w 528115"/>
                    <a:gd name="connsiteY766" fmla="*/ 323095 h 885463"/>
                    <a:gd name="connsiteX767" fmla="*/ 120609 w 528115"/>
                    <a:gd name="connsiteY767" fmla="*/ 323583 h 885463"/>
                    <a:gd name="connsiteX768" fmla="*/ 122827 w 528115"/>
                    <a:gd name="connsiteY768" fmla="*/ 324742 h 885463"/>
                    <a:gd name="connsiteX769" fmla="*/ 124607 w 528115"/>
                    <a:gd name="connsiteY769" fmla="*/ 325682 h 885463"/>
                    <a:gd name="connsiteX770" fmla="*/ 130837 w 528115"/>
                    <a:gd name="connsiteY770" fmla="*/ 328940 h 885463"/>
                    <a:gd name="connsiteX771" fmla="*/ 132166 w 528115"/>
                    <a:gd name="connsiteY771" fmla="*/ 329636 h 885463"/>
                    <a:gd name="connsiteX772" fmla="*/ 133507 w 528115"/>
                    <a:gd name="connsiteY772" fmla="*/ 330331 h 885463"/>
                    <a:gd name="connsiteX773" fmla="*/ 134640 w 528115"/>
                    <a:gd name="connsiteY773" fmla="*/ 330783 h 885463"/>
                    <a:gd name="connsiteX774" fmla="*/ 139761 w 528115"/>
                    <a:gd name="connsiteY774" fmla="*/ 332820 h 885463"/>
                    <a:gd name="connsiteX775" fmla="*/ 140577 w 528115"/>
                    <a:gd name="connsiteY775" fmla="*/ 333138 h 885463"/>
                    <a:gd name="connsiteX776" fmla="*/ 141187 w 528115"/>
                    <a:gd name="connsiteY776" fmla="*/ 333223 h 885463"/>
                    <a:gd name="connsiteX777" fmla="*/ 143345 w 528115"/>
                    <a:gd name="connsiteY777" fmla="*/ 333540 h 885463"/>
                    <a:gd name="connsiteX778" fmla="*/ 144966 w 528115"/>
                    <a:gd name="connsiteY778" fmla="*/ 333784 h 885463"/>
                    <a:gd name="connsiteX779" fmla="*/ 146392 w 528115"/>
                    <a:gd name="connsiteY779" fmla="*/ 332650 h 885463"/>
                    <a:gd name="connsiteX780" fmla="*/ 147270 w 528115"/>
                    <a:gd name="connsiteY780" fmla="*/ 331917 h 885463"/>
                    <a:gd name="connsiteX781" fmla="*/ 150354 w 528115"/>
                    <a:gd name="connsiteY781" fmla="*/ 328379 h 885463"/>
                    <a:gd name="connsiteX782" fmla="*/ 151342 w 528115"/>
                    <a:gd name="connsiteY782" fmla="*/ 327268 h 885463"/>
                    <a:gd name="connsiteX783" fmla="*/ 151988 w 528115"/>
                    <a:gd name="connsiteY783" fmla="*/ 325474 h 885463"/>
                    <a:gd name="connsiteX784" fmla="*/ 152598 w 528115"/>
                    <a:gd name="connsiteY784" fmla="*/ 323803 h 885463"/>
                    <a:gd name="connsiteX785" fmla="*/ 154633 w 528115"/>
                    <a:gd name="connsiteY785" fmla="*/ 318153 h 885463"/>
                    <a:gd name="connsiteX786" fmla="*/ 154999 w 528115"/>
                    <a:gd name="connsiteY786" fmla="*/ 317140 h 885463"/>
                    <a:gd name="connsiteX787" fmla="*/ 159144 w 528115"/>
                    <a:gd name="connsiteY787" fmla="*/ 305401 h 885463"/>
                    <a:gd name="connsiteX788" fmla="*/ 160132 w 528115"/>
                    <a:gd name="connsiteY788" fmla="*/ 302594 h 885463"/>
                    <a:gd name="connsiteX789" fmla="*/ 160790 w 528115"/>
                    <a:gd name="connsiteY789" fmla="*/ 300727 h 885463"/>
                    <a:gd name="connsiteX790" fmla="*/ 161558 w 528115"/>
                    <a:gd name="connsiteY790" fmla="*/ 299141 h 885463"/>
                    <a:gd name="connsiteX791" fmla="*/ 164398 w 528115"/>
                    <a:gd name="connsiteY791" fmla="*/ 293259 h 885463"/>
                    <a:gd name="connsiteX792" fmla="*/ 165752 w 528115"/>
                    <a:gd name="connsiteY792" fmla="*/ 290660 h 885463"/>
                    <a:gd name="connsiteX793" fmla="*/ 166642 w 528115"/>
                    <a:gd name="connsiteY793" fmla="*/ 288939 h 885463"/>
                    <a:gd name="connsiteX794" fmla="*/ 167739 w 528115"/>
                    <a:gd name="connsiteY794" fmla="*/ 288085 h 885463"/>
                    <a:gd name="connsiteX795" fmla="*/ 168958 w 528115"/>
                    <a:gd name="connsiteY795" fmla="*/ 287145 h 885463"/>
                    <a:gd name="connsiteX796" fmla="*/ 169592 w 528115"/>
                    <a:gd name="connsiteY796" fmla="*/ 286669 h 885463"/>
                    <a:gd name="connsiteX797" fmla="*/ 170506 w 528115"/>
                    <a:gd name="connsiteY797" fmla="*/ 286206 h 885463"/>
                    <a:gd name="connsiteX798" fmla="*/ 172396 w 528115"/>
                    <a:gd name="connsiteY798" fmla="*/ 285303 h 885463"/>
                    <a:gd name="connsiteX799" fmla="*/ 173907 w 528115"/>
                    <a:gd name="connsiteY799" fmla="*/ 284509 h 885463"/>
                    <a:gd name="connsiteX800" fmla="*/ 175773 w 528115"/>
                    <a:gd name="connsiteY800" fmla="*/ 283582 h 885463"/>
                    <a:gd name="connsiteX801" fmla="*/ 176650 w 528115"/>
                    <a:gd name="connsiteY801" fmla="*/ 282301 h 885463"/>
                    <a:gd name="connsiteX802" fmla="*/ 178381 w 528115"/>
                    <a:gd name="connsiteY802" fmla="*/ 279787 h 885463"/>
                    <a:gd name="connsiteX803" fmla="*/ 179271 w 528115"/>
                    <a:gd name="connsiteY803" fmla="*/ 278481 h 885463"/>
                    <a:gd name="connsiteX804" fmla="*/ 180125 w 528115"/>
                    <a:gd name="connsiteY804" fmla="*/ 275784 h 885463"/>
                    <a:gd name="connsiteX805" fmla="*/ 180685 w 528115"/>
                    <a:gd name="connsiteY805" fmla="*/ 274039 h 885463"/>
                    <a:gd name="connsiteX806" fmla="*/ 182075 w 528115"/>
                    <a:gd name="connsiteY806" fmla="*/ 270793 h 885463"/>
                    <a:gd name="connsiteX807" fmla="*/ 183112 w 528115"/>
                    <a:gd name="connsiteY807" fmla="*/ 269475 h 885463"/>
                    <a:gd name="connsiteX808" fmla="*/ 184538 w 528115"/>
                    <a:gd name="connsiteY808" fmla="*/ 267657 h 885463"/>
                    <a:gd name="connsiteX809" fmla="*/ 185111 w 528115"/>
                    <a:gd name="connsiteY809" fmla="*/ 266925 h 885463"/>
                    <a:gd name="connsiteX810" fmla="*/ 185964 w 528115"/>
                    <a:gd name="connsiteY810" fmla="*/ 265985 h 885463"/>
                    <a:gd name="connsiteX811" fmla="*/ 189597 w 528115"/>
                    <a:gd name="connsiteY811" fmla="*/ 261946 h 885463"/>
                    <a:gd name="connsiteX812" fmla="*/ 190658 w 528115"/>
                    <a:gd name="connsiteY812" fmla="*/ 260775 h 885463"/>
                    <a:gd name="connsiteX813" fmla="*/ 191328 w 528115"/>
                    <a:gd name="connsiteY813" fmla="*/ 259994 h 885463"/>
                    <a:gd name="connsiteX814" fmla="*/ 191657 w 528115"/>
                    <a:gd name="connsiteY814" fmla="*/ 259603 h 885463"/>
                    <a:gd name="connsiteX815" fmla="*/ 194620 w 528115"/>
                    <a:gd name="connsiteY815" fmla="*/ 256138 h 885463"/>
                    <a:gd name="connsiteX816" fmla="*/ 194949 w 528115"/>
                    <a:gd name="connsiteY816" fmla="*/ 255759 h 885463"/>
                    <a:gd name="connsiteX817" fmla="*/ 197460 w 528115"/>
                    <a:gd name="connsiteY817" fmla="*/ 252660 h 885463"/>
                    <a:gd name="connsiteX818" fmla="*/ 198387 w 528115"/>
                    <a:gd name="connsiteY818" fmla="*/ 251501 h 885463"/>
                    <a:gd name="connsiteX819" fmla="*/ 199252 w 528115"/>
                    <a:gd name="connsiteY819" fmla="*/ 249804 h 885463"/>
                    <a:gd name="connsiteX820" fmla="*/ 200191 w 528115"/>
                    <a:gd name="connsiteY820" fmla="*/ 247962 h 885463"/>
                    <a:gd name="connsiteX821" fmla="*/ 200593 w 528115"/>
                    <a:gd name="connsiteY821" fmla="*/ 246339 h 885463"/>
                    <a:gd name="connsiteX822" fmla="*/ 202032 w 528115"/>
                    <a:gd name="connsiteY822" fmla="*/ 240482 h 885463"/>
                    <a:gd name="connsiteX823" fmla="*/ 202251 w 528115"/>
                    <a:gd name="connsiteY823" fmla="*/ 239603 h 885463"/>
                    <a:gd name="connsiteX824" fmla="*/ 202349 w 528115"/>
                    <a:gd name="connsiteY824" fmla="*/ 239090 h 885463"/>
                    <a:gd name="connsiteX825" fmla="*/ 203227 w 528115"/>
                    <a:gd name="connsiteY825" fmla="*/ 234466 h 885463"/>
                    <a:gd name="connsiteX826" fmla="*/ 203604 w 528115"/>
                    <a:gd name="connsiteY826" fmla="*/ 232464 h 885463"/>
                    <a:gd name="connsiteX827" fmla="*/ 203568 w 528115"/>
                    <a:gd name="connsiteY827" fmla="*/ 230292 h 885463"/>
                    <a:gd name="connsiteX828" fmla="*/ 203470 w 528115"/>
                    <a:gd name="connsiteY828" fmla="*/ 223751 h 885463"/>
                    <a:gd name="connsiteX829" fmla="*/ 203434 w 528115"/>
                    <a:gd name="connsiteY829" fmla="*/ 221030 h 885463"/>
                    <a:gd name="connsiteX830" fmla="*/ 203483 w 528115"/>
                    <a:gd name="connsiteY830" fmla="*/ 220469 h 885463"/>
                    <a:gd name="connsiteX831" fmla="*/ 203617 w 528115"/>
                    <a:gd name="connsiteY831" fmla="*/ 218907 h 885463"/>
                    <a:gd name="connsiteX832" fmla="*/ 203800 w 528115"/>
                    <a:gd name="connsiteY832" fmla="*/ 216784 h 885463"/>
                    <a:gd name="connsiteX833" fmla="*/ 204251 w 528115"/>
                    <a:gd name="connsiteY833" fmla="*/ 211390 h 885463"/>
                    <a:gd name="connsiteX834" fmla="*/ 204482 w 528115"/>
                    <a:gd name="connsiteY834" fmla="*/ 208693 h 885463"/>
                    <a:gd name="connsiteX835" fmla="*/ 204897 w 528115"/>
                    <a:gd name="connsiteY835" fmla="*/ 206960 h 885463"/>
                    <a:gd name="connsiteX836" fmla="*/ 205458 w 528115"/>
                    <a:gd name="connsiteY836" fmla="*/ 204568 h 885463"/>
                    <a:gd name="connsiteX837" fmla="*/ 205848 w 528115"/>
                    <a:gd name="connsiteY837" fmla="*/ 202970 h 885463"/>
                    <a:gd name="connsiteX838" fmla="*/ 206018 w 528115"/>
                    <a:gd name="connsiteY838" fmla="*/ 202213 h 885463"/>
                    <a:gd name="connsiteX839" fmla="*/ 206140 w 528115"/>
                    <a:gd name="connsiteY839" fmla="*/ 201713 h 885463"/>
                    <a:gd name="connsiteX840" fmla="*/ 206567 w 528115"/>
                    <a:gd name="connsiteY840" fmla="*/ 199919 h 885463"/>
                    <a:gd name="connsiteX841" fmla="*/ 207384 w 528115"/>
                    <a:gd name="connsiteY841" fmla="*/ 198003 h 885463"/>
                    <a:gd name="connsiteX842" fmla="*/ 207603 w 528115"/>
                    <a:gd name="connsiteY842" fmla="*/ 197515 h 885463"/>
                    <a:gd name="connsiteX843" fmla="*/ 208310 w 528115"/>
                    <a:gd name="connsiteY843" fmla="*/ 195843 h 885463"/>
                    <a:gd name="connsiteX844" fmla="*/ 209395 w 528115"/>
                    <a:gd name="connsiteY844" fmla="*/ 193342 h 885463"/>
                    <a:gd name="connsiteX845" fmla="*/ 209785 w 528115"/>
                    <a:gd name="connsiteY845" fmla="*/ 192427 h 885463"/>
                    <a:gd name="connsiteX846" fmla="*/ 210005 w 528115"/>
                    <a:gd name="connsiteY846" fmla="*/ 191951 h 885463"/>
                    <a:gd name="connsiteX847" fmla="*/ 210651 w 528115"/>
                    <a:gd name="connsiteY847" fmla="*/ 190547 h 885463"/>
                    <a:gd name="connsiteX848" fmla="*/ 213467 w 528115"/>
                    <a:gd name="connsiteY848" fmla="*/ 184458 h 885463"/>
                    <a:gd name="connsiteX849" fmla="*/ 214332 w 528115"/>
                    <a:gd name="connsiteY849" fmla="*/ 182579 h 885463"/>
                    <a:gd name="connsiteX850" fmla="*/ 215613 w 528115"/>
                    <a:gd name="connsiteY850" fmla="*/ 180980 h 885463"/>
                    <a:gd name="connsiteX851" fmla="*/ 218173 w 528115"/>
                    <a:gd name="connsiteY851" fmla="*/ 177771 h 885463"/>
                    <a:gd name="connsiteX852" fmla="*/ 218758 w 528115"/>
                    <a:gd name="connsiteY852" fmla="*/ 177039 h 885463"/>
                    <a:gd name="connsiteX853" fmla="*/ 220806 w 528115"/>
                    <a:gd name="connsiteY853" fmla="*/ 174452 h 885463"/>
                    <a:gd name="connsiteX854" fmla="*/ 224122 w 528115"/>
                    <a:gd name="connsiteY854" fmla="*/ 170596 h 885463"/>
                    <a:gd name="connsiteX855" fmla="*/ 225097 w 528115"/>
                    <a:gd name="connsiteY855" fmla="*/ 169449 h 885463"/>
                    <a:gd name="connsiteX856" fmla="*/ 225682 w 528115"/>
                    <a:gd name="connsiteY856" fmla="*/ 168192 h 885463"/>
                    <a:gd name="connsiteX857" fmla="*/ 226048 w 528115"/>
                    <a:gd name="connsiteY857" fmla="*/ 167386 h 885463"/>
                    <a:gd name="connsiteX858" fmla="*/ 226267 w 528115"/>
                    <a:gd name="connsiteY858" fmla="*/ 166910 h 885463"/>
                    <a:gd name="connsiteX859" fmla="*/ 226926 w 528115"/>
                    <a:gd name="connsiteY859" fmla="*/ 165507 h 885463"/>
                    <a:gd name="connsiteX860" fmla="*/ 227023 w 528115"/>
                    <a:gd name="connsiteY860" fmla="*/ 163067 h 885463"/>
                    <a:gd name="connsiteX861" fmla="*/ 226621 w 528115"/>
                    <a:gd name="connsiteY861" fmla="*/ 158759 h 885463"/>
                    <a:gd name="connsiteX862" fmla="*/ 226560 w 528115"/>
                    <a:gd name="connsiteY862" fmla="*/ 158015 h 885463"/>
                    <a:gd name="connsiteX863" fmla="*/ 226194 w 528115"/>
                    <a:gd name="connsiteY863" fmla="*/ 156843 h 885463"/>
                    <a:gd name="connsiteX864" fmla="*/ 224158 w 528115"/>
                    <a:gd name="connsiteY864" fmla="*/ 150925 h 885463"/>
                    <a:gd name="connsiteX865" fmla="*/ 223817 w 528115"/>
                    <a:gd name="connsiteY865" fmla="*/ 149924 h 885463"/>
                    <a:gd name="connsiteX866" fmla="*/ 223403 w 528115"/>
                    <a:gd name="connsiteY866" fmla="*/ 148753 h 885463"/>
                    <a:gd name="connsiteX867" fmla="*/ 222439 w 528115"/>
                    <a:gd name="connsiteY867" fmla="*/ 146300 h 885463"/>
                    <a:gd name="connsiteX868" fmla="*/ 220269 w 528115"/>
                    <a:gd name="connsiteY868" fmla="*/ 140809 h 885463"/>
                    <a:gd name="connsiteX869" fmla="*/ 216234 w 528115"/>
                    <a:gd name="connsiteY869" fmla="*/ 130558 h 885463"/>
                    <a:gd name="connsiteX870" fmla="*/ 215661 w 528115"/>
                    <a:gd name="connsiteY870" fmla="*/ 129094 h 885463"/>
                    <a:gd name="connsiteX871" fmla="*/ 215271 w 528115"/>
                    <a:gd name="connsiteY871" fmla="*/ 128118 h 885463"/>
                    <a:gd name="connsiteX872" fmla="*/ 214418 w 528115"/>
                    <a:gd name="connsiteY872" fmla="*/ 125775 h 885463"/>
                    <a:gd name="connsiteX873" fmla="*/ 214077 w 528115"/>
                    <a:gd name="connsiteY873" fmla="*/ 124835 h 885463"/>
                    <a:gd name="connsiteX874" fmla="*/ 210041 w 528115"/>
                    <a:gd name="connsiteY874" fmla="*/ 113730 h 885463"/>
                    <a:gd name="connsiteX875" fmla="*/ 209310 w 528115"/>
                    <a:gd name="connsiteY875" fmla="*/ 111717 h 885463"/>
                    <a:gd name="connsiteX876" fmla="*/ 209188 w 528115"/>
                    <a:gd name="connsiteY876" fmla="*/ 110143 h 885463"/>
                    <a:gd name="connsiteX877" fmla="*/ 208761 w 528115"/>
                    <a:gd name="connsiteY877" fmla="*/ 104908 h 885463"/>
                    <a:gd name="connsiteX878" fmla="*/ 208591 w 528115"/>
                    <a:gd name="connsiteY878" fmla="*/ 102797 h 885463"/>
                    <a:gd name="connsiteX879" fmla="*/ 209334 w 528115"/>
                    <a:gd name="connsiteY879" fmla="*/ 99868 h 885463"/>
                    <a:gd name="connsiteX880" fmla="*/ 210114 w 528115"/>
                    <a:gd name="connsiteY880" fmla="*/ 96830 h 885463"/>
                    <a:gd name="connsiteX881" fmla="*/ 210212 w 528115"/>
                    <a:gd name="connsiteY881" fmla="*/ 95109 h 885463"/>
                    <a:gd name="connsiteX882" fmla="*/ 210358 w 528115"/>
                    <a:gd name="connsiteY882" fmla="*/ 92388 h 885463"/>
                    <a:gd name="connsiteX883" fmla="*/ 210407 w 528115"/>
                    <a:gd name="connsiteY883" fmla="*/ 91485 h 885463"/>
                    <a:gd name="connsiteX884" fmla="*/ 210517 w 528115"/>
                    <a:gd name="connsiteY884" fmla="*/ 89569 h 885463"/>
                    <a:gd name="connsiteX885" fmla="*/ 209846 w 528115"/>
                    <a:gd name="connsiteY885" fmla="*/ 87531 h 885463"/>
                    <a:gd name="connsiteX886" fmla="*/ 209688 w 528115"/>
                    <a:gd name="connsiteY886" fmla="*/ 87018 h 885463"/>
                    <a:gd name="connsiteX887" fmla="*/ 209200 w 528115"/>
                    <a:gd name="connsiteY887" fmla="*/ 85505 h 885463"/>
                    <a:gd name="connsiteX888" fmla="*/ 208786 w 528115"/>
                    <a:gd name="connsiteY888" fmla="*/ 84236 h 885463"/>
                    <a:gd name="connsiteX889" fmla="*/ 207591 w 528115"/>
                    <a:gd name="connsiteY889" fmla="*/ 81686 h 885463"/>
                    <a:gd name="connsiteX890" fmla="*/ 206262 w 528115"/>
                    <a:gd name="connsiteY890" fmla="*/ 78843 h 885463"/>
                    <a:gd name="connsiteX891" fmla="*/ 206567 w 528115"/>
                    <a:gd name="connsiteY891" fmla="*/ 77159 h 885463"/>
                    <a:gd name="connsiteX892" fmla="*/ 207469 w 528115"/>
                    <a:gd name="connsiteY892" fmla="*/ 72253 h 885463"/>
                    <a:gd name="connsiteX893" fmla="*/ 208383 w 528115"/>
                    <a:gd name="connsiteY893" fmla="*/ 69263 h 885463"/>
                    <a:gd name="connsiteX894" fmla="*/ 209505 w 528115"/>
                    <a:gd name="connsiteY894" fmla="*/ 65053 h 885463"/>
                    <a:gd name="connsiteX895" fmla="*/ 210602 w 528115"/>
                    <a:gd name="connsiteY895" fmla="*/ 60917 h 885463"/>
                    <a:gd name="connsiteX896" fmla="*/ 210919 w 528115"/>
                    <a:gd name="connsiteY896" fmla="*/ 59709 h 885463"/>
                    <a:gd name="connsiteX897" fmla="*/ 211590 w 528115"/>
                    <a:gd name="connsiteY897" fmla="*/ 58525 h 885463"/>
                    <a:gd name="connsiteX898" fmla="*/ 212211 w 528115"/>
                    <a:gd name="connsiteY898" fmla="*/ 57427 h 885463"/>
                    <a:gd name="connsiteX899" fmla="*/ 212699 w 528115"/>
                    <a:gd name="connsiteY899" fmla="*/ 56585 h 885463"/>
                    <a:gd name="connsiteX900" fmla="*/ 213333 w 528115"/>
                    <a:gd name="connsiteY900" fmla="*/ 55901 h 885463"/>
                    <a:gd name="connsiteX901" fmla="*/ 213808 w 528115"/>
                    <a:gd name="connsiteY901" fmla="*/ 55413 h 885463"/>
                    <a:gd name="connsiteX902" fmla="*/ 215259 w 528115"/>
                    <a:gd name="connsiteY902" fmla="*/ 53888 h 885463"/>
                    <a:gd name="connsiteX903" fmla="*/ 216819 w 528115"/>
                    <a:gd name="connsiteY903" fmla="*/ 53363 h 885463"/>
                    <a:gd name="connsiteX904" fmla="*/ 219245 w 528115"/>
                    <a:gd name="connsiteY904" fmla="*/ 52533 h 885463"/>
                    <a:gd name="connsiteX905" fmla="*/ 222939 w 528115"/>
                    <a:gd name="connsiteY905" fmla="*/ 50642 h 885463"/>
                    <a:gd name="connsiteX906" fmla="*/ 227816 w 528115"/>
                    <a:gd name="connsiteY906" fmla="*/ 48116 h 885463"/>
                    <a:gd name="connsiteX907" fmla="*/ 228303 w 528115"/>
                    <a:gd name="connsiteY907" fmla="*/ 48543 h 885463"/>
                    <a:gd name="connsiteX908" fmla="*/ 229949 w 528115"/>
                    <a:gd name="connsiteY908" fmla="*/ 49934 h 885463"/>
                    <a:gd name="connsiteX909" fmla="*/ 231180 w 528115"/>
                    <a:gd name="connsiteY909" fmla="*/ 50691 h 885463"/>
                    <a:gd name="connsiteX910" fmla="*/ 232704 w 528115"/>
                    <a:gd name="connsiteY910" fmla="*/ 51618 h 885463"/>
                    <a:gd name="connsiteX911" fmla="*/ 233472 w 528115"/>
                    <a:gd name="connsiteY911" fmla="*/ 52094 h 885463"/>
                    <a:gd name="connsiteX912" fmla="*/ 233936 w 528115"/>
                    <a:gd name="connsiteY912" fmla="*/ 52314 h 885463"/>
                    <a:gd name="connsiteX913" fmla="*/ 237812 w 528115"/>
                    <a:gd name="connsiteY913" fmla="*/ 54168 h 885463"/>
                    <a:gd name="connsiteX914" fmla="*/ 239104 w 528115"/>
                    <a:gd name="connsiteY914" fmla="*/ 54791 h 885463"/>
                    <a:gd name="connsiteX915" fmla="*/ 240494 w 528115"/>
                    <a:gd name="connsiteY915" fmla="*/ 54949 h 885463"/>
                    <a:gd name="connsiteX916" fmla="*/ 241640 w 528115"/>
                    <a:gd name="connsiteY916" fmla="*/ 55084 h 885463"/>
                    <a:gd name="connsiteX917" fmla="*/ 243274 w 528115"/>
                    <a:gd name="connsiteY917" fmla="*/ 55254 h 885463"/>
                    <a:gd name="connsiteX918" fmla="*/ 244785 w 528115"/>
                    <a:gd name="connsiteY918" fmla="*/ 54888 h 885463"/>
                    <a:gd name="connsiteX919" fmla="*/ 246297 w 528115"/>
                    <a:gd name="connsiteY919" fmla="*/ 54522 h 885463"/>
                    <a:gd name="connsiteX920" fmla="*/ 251881 w 528115"/>
                    <a:gd name="connsiteY920" fmla="*/ 53619 h 885463"/>
                    <a:gd name="connsiteX921" fmla="*/ 254294 w 528115"/>
                    <a:gd name="connsiteY921" fmla="*/ 53619 h 885463"/>
                    <a:gd name="connsiteX922" fmla="*/ 256196 w 528115"/>
                    <a:gd name="connsiteY922" fmla="*/ 53632 h 885463"/>
                    <a:gd name="connsiteX923" fmla="*/ 257781 w 528115"/>
                    <a:gd name="connsiteY923" fmla="*/ 52716 h 885463"/>
                    <a:gd name="connsiteX924" fmla="*/ 260134 w 528115"/>
                    <a:gd name="connsiteY924" fmla="*/ 51349 h 885463"/>
                    <a:gd name="connsiteX925" fmla="*/ 260829 w 528115"/>
                    <a:gd name="connsiteY925" fmla="*/ 50947 h 885463"/>
                    <a:gd name="connsiteX926" fmla="*/ 261353 w 528115"/>
                    <a:gd name="connsiteY926" fmla="*/ 50642 h 885463"/>
                    <a:gd name="connsiteX927" fmla="*/ 261755 w 528115"/>
                    <a:gd name="connsiteY927" fmla="*/ 50337 h 885463"/>
                    <a:gd name="connsiteX928" fmla="*/ 264181 w 528115"/>
                    <a:gd name="connsiteY928" fmla="*/ 48482 h 885463"/>
                    <a:gd name="connsiteX929" fmla="*/ 265754 w 528115"/>
                    <a:gd name="connsiteY929" fmla="*/ 47274 h 885463"/>
                    <a:gd name="connsiteX930" fmla="*/ 266949 w 528115"/>
                    <a:gd name="connsiteY930" fmla="*/ 46359 h 885463"/>
                    <a:gd name="connsiteX931" fmla="*/ 267753 w 528115"/>
                    <a:gd name="connsiteY931" fmla="*/ 45175 h 885463"/>
                    <a:gd name="connsiteX932" fmla="*/ 268290 w 528115"/>
                    <a:gd name="connsiteY932" fmla="*/ 44394 h 885463"/>
                    <a:gd name="connsiteX933" fmla="*/ 270691 w 528115"/>
                    <a:gd name="connsiteY933" fmla="*/ 40892 h 885463"/>
                    <a:gd name="connsiteX934" fmla="*/ 272532 w 528115"/>
                    <a:gd name="connsiteY934" fmla="*/ 38195 h 885463"/>
                    <a:gd name="connsiteX935" fmla="*/ 273410 w 528115"/>
                    <a:gd name="connsiteY935" fmla="*/ 36926 h 885463"/>
                    <a:gd name="connsiteX936" fmla="*/ 274361 w 528115"/>
                    <a:gd name="connsiteY936" fmla="*/ 36511 h 885463"/>
                    <a:gd name="connsiteX937" fmla="*/ 276653 w 528115"/>
                    <a:gd name="connsiteY937" fmla="*/ 35547 h 885463"/>
                    <a:gd name="connsiteX938" fmla="*/ 277920 w 528115"/>
                    <a:gd name="connsiteY938" fmla="*/ 34998 h 885463"/>
                    <a:gd name="connsiteX939" fmla="*/ 279542 w 528115"/>
                    <a:gd name="connsiteY939" fmla="*/ 35559 h 885463"/>
                    <a:gd name="connsiteX940" fmla="*/ 282419 w 528115"/>
                    <a:gd name="connsiteY940" fmla="*/ 36535 h 885463"/>
                    <a:gd name="connsiteX941" fmla="*/ 283699 w 528115"/>
                    <a:gd name="connsiteY941" fmla="*/ 36962 h 885463"/>
                    <a:gd name="connsiteX942" fmla="*/ 285479 w 528115"/>
                    <a:gd name="connsiteY942" fmla="*/ 37963 h 885463"/>
                    <a:gd name="connsiteX943" fmla="*/ 287539 w 528115"/>
                    <a:gd name="connsiteY943" fmla="*/ 39122 h 885463"/>
                    <a:gd name="connsiteX944" fmla="*/ 289026 w 528115"/>
                    <a:gd name="connsiteY944" fmla="*/ 39232 h 885463"/>
                    <a:gd name="connsiteX945" fmla="*/ 293281 w 528115"/>
                    <a:gd name="connsiteY945" fmla="*/ 39513 h 885463"/>
                    <a:gd name="connsiteX946" fmla="*/ 294403 w 528115"/>
                    <a:gd name="connsiteY946" fmla="*/ 39586 h 885463"/>
                    <a:gd name="connsiteX947" fmla="*/ 295451 w 528115"/>
                    <a:gd name="connsiteY947" fmla="*/ 39135 h 885463"/>
                    <a:gd name="connsiteX948" fmla="*/ 297402 w 528115"/>
                    <a:gd name="connsiteY948" fmla="*/ 38305 h 885463"/>
                    <a:gd name="connsiteX949" fmla="*/ 298560 w 528115"/>
                    <a:gd name="connsiteY949" fmla="*/ 36011 h 885463"/>
                    <a:gd name="connsiteX950" fmla="*/ 300425 w 528115"/>
                    <a:gd name="connsiteY950" fmla="*/ 32301 h 885463"/>
                    <a:gd name="connsiteX951" fmla="*/ 302156 w 528115"/>
                    <a:gd name="connsiteY951" fmla="*/ 31007 h 885463"/>
                    <a:gd name="connsiteX952" fmla="*/ 303863 w 528115"/>
                    <a:gd name="connsiteY952" fmla="*/ 29726 h 885463"/>
                    <a:gd name="connsiteX953" fmla="*/ 305277 w 528115"/>
                    <a:gd name="connsiteY953" fmla="*/ 29604 h 885463"/>
                    <a:gd name="connsiteX954" fmla="*/ 307483 w 528115"/>
                    <a:gd name="connsiteY954" fmla="*/ 29421 h 885463"/>
                    <a:gd name="connsiteX955" fmla="*/ 308581 w 528115"/>
                    <a:gd name="connsiteY955" fmla="*/ 29323 h 885463"/>
                    <a:gd name="connsiteX956" fmla="*/ 310251 w 528115"/>
                    <a:gd name="connsiteY956" fmla="*/ 29775 h 885463"/>
                    <a:gd name="connsiteX957" fmla="*/ 311945 w 528115"/>
                    <a:gd name="connsiteY957" fmla="*/ 30227 h 885463"/>
                    <a:gd name="connsiteX958" fmla="*/ 313615 w 528115"/>
                    <a:gd name="connsiteY958" fmla="*/ 30690 h 885463"/>
                    <a:gd name="connsiteX959" fmla="*/ 315005 w 528115"/>
                    <a:gd name="connsiteY959" fmla="*/ 31069 h 885463"/>
                    <a:gd name="connsiteX960" fmla="*/ 316749 w 528115"/>
                    <a:gd name="connsiteY960" fmla="*/ 31569 h 885463"/>
                    <a:gd name="connsiteX961" fmla="*/ 317809 w 528115"/>
                    <a:gd name="connsiteY961" fmla="*/ 31886 h 885463"/>
                    <a:gd name="connsiteX962" fmla="*/ 318992 w 528115"/>
                    <a:gd name="connsiteY962" fmla="*/ 31947 h 885463"/>
                    <a:gd name="connsiteX963" fmla="*/ 320235 w 528115"/>
                    <a:gd name="connsiteY963" fmla="*/ 31947 h 885463"/>
                    <a:gd name="connsiteX964" fmla="*/ 320833 w 528115"/>
                    <a:gd name="connsiteY964" fmla="*/ 31947 h 885463"/>
                    <a:gd name="connsiteX965" fmla="*/ 322722 w 528115"/>
                    <a:gd name="connsiteY965" fmla="*/ 31959 h 885463"/>
                    <a:gd name="connsiteX966" fmla="*/ 323685 w 528115"/>
                    <a:gd name="connsiteY966" fmla="*/ 30922 h 885463"/>
                    <a:gd name="connsiteX967" fmla="*/ 325307 w 528115"/>
                    <a:gd name="connsiteY967" fmla="*/ 29177 h 885463"/>
                    <a:gd name="connsiteX968" fmla="*/ 327964 w 528115"/>
                    <a:gd name="connsiteY968" fmla="*/ 28689 h 885463"/>
                    <a:gd name="connsiteX969" fmla="*/ 328732 w 528115"/>
                    <a:gd name="connsiteY969" fmla="*/ 28543 h 885463"/>
                    <a:gd name="connsiteX970" fmla="*/ 332207 w 528115"/>
                    <a:gd name="connsiteY970" fmla="*/ 32411 h 885463"/>
                    <a:gd name="connsiteX971" fmla="*/ 332999 w 528115"/>
                    <a:gd name="connsiteY971" fmla="*/ 33289 h 885463"/>
                    <a:gd name="connsiteX972" fmla="*/ 334047 w 528115"/>
                    <a:gd name="connsiteY972" fmla="*/ 33704 h 885463"/>
                    <a:gd name="connsiteX973" fmla="*/ 337510 w 528115"/>
                    <a:gd name="connsiteY973" fmla="*/ 35059 h 885463"/>
                    <a:gd name="connsiteX974" fmla="*/ 338558 w 528115"/>
                    <a:gd name="connsiteY974" fmla="*/ 35474 h 885463"/>
                    <a:gd name="connsiteX975" fmla="*/ 339704 w 528115"/>
                    <a:gd name="connsiteY975" fmla="*/ 35474 h 885463"/>
                    <a:gd name="connsiteX976" fmla="*/ 345812 w 528115"/>
                    <a:gd name="connsiteY976" fmla="*/ 35522 h 885463"/>
                    <a:gd name="connsiteX977" fmla="*/ 349749 w 528115"/>
                    <a:gd name="connsiteY977" fmla="*/ 32752 h 885463"/>
                    <a:gd name="connsiteX978" fmla="*/ 350018 w 528115"/>
                    <a:gd name="connsiteY978" fmla="*/ 31044 h 885463"/>
                    <a:gd name="connsiteX979" fmla="*/ 350383 w 528115"/>
                    <a:gd name="connsiteY979" fmla="*/ 28640 h 885463"/>
                    <a:gd name="connsiteX980" fmla="*/ 347250 w 528115"/>
                    <a:gd name="connsiteY980" fmla="*/ 26029 h 885463"/>
                    <a:gd name="connsiteX981" fmla="*/ 346750 w 528115"/>
                    <a:gd name="connsiteY981" fmla="*/ 25614 h 885463"/>
                    <a:gd name="connsiteX982" fmla="*/ 346312 w 528115"/>
                    <a:gd name="connsiteY982" fmla="*/ 25162 h 885463"/>
                    <a:gd name="connsiteX983" fmla="*/ 345458 w 528115"/>
                    <a:gd name="connsiteY983" fmla="*/ 24308 h 885463"/>
                    <a:gd name="connsiteX984" fmla="*/ 344190 w 528115"/>
                    <a:gd name="connsiteY984" fmla="*/ 23015 h 885463"/>
                    <a:gd name="connsiteX985" fmla="*/ 343764 w 528115"/>
                    <a:gd name="connsiteY985" fmla="*/ 21733 h 885463"/>
                    <a:gd name="connsiteX986" fmla="*/ 342959 w 528115"/>
                    <a:gd name="connsiteY986" fmla="*/ 19268 h 885463"/>
                    <a:gd name="connsiteX987" fmla="*/ 342496 w 528115"/>
                    <a:gd name="connsiteY987" fmla="*/ 17853 h 885463"/>
                    <a:gd name="connsiteX988" fmla="*/ 342825 w 528115"/>
                    <a:gd name="connsiteY988" fmla="*/ 16462 h 885463"/>
                    <a:gd name="connsiteX989" fmla="*/ 343520 w 528115"/>
                    <a:gd name="connsiteY989" fmla="*/ 13508 h 885463"/>
                    <a:gd name="connsiteX990" fmla="*/ 343800 w 528115"/>
                    <a:gd name="connsiteY990" fmla="*/ 12264 h 885463"/>
                    <a:gd name="connsiteX991" fmla="*/ 344617 w 528115"/>
                    <a:gd name="connsiteY991" fmla="*/ 11300 h 885463"/>
                    <a:gd name="connsiteX992" fmla="*/ 347104 w 528115"/>
                    <a:gd name="connsiteY992" fmla="*/ 8335 h 885463"/>
                    <a:gd name="connsiteX993" fmla="*/ 348116 w 528115"/>
                    <a:gd name="connsiteY993" fmla="*/ 7126 h 885463"/>
                    <a:gd name="connsiteX994" fmla="*/ 349932 w 528115"/>
                    <a:gd name="connsiteY994" fmla="*/ 6675 h 885463"/>
                    <a:gd name="connsiteX995" fmla="*/ 354979 w 528115"/>
                    <a:gd name="connsiteY995" fmla="*/ 5430 h 885463"/>
                    <a:gd name="connsiteX996" fmla="*/ 362477 w 528115"/>
                    <a:gd name="connsiteY996" fmla="*/ 3588 h 885463"/>
                    <a:gd name="connsiteX997" fmla="*/ 364342 w 528115"/>
                    <a:gd name="connsiteY997" fmla="*/ 3136 h 885463"/>
                    <a:gd name="connsiteX998" fmla="*/ 365281 w 528115"/>
                    <a:gd name="connsiteY998" fmla="*/ 2904 h 885463"/>
                    <a:gd name="connsiteX999" fmla="*/ 367609 w 528115"/>
                    <a:gd name="connsiteY999" fmla="*/ 2477 h 885463"/>
                    <a:gd name="connsiteX1000" fmla="*/ 372729 w 528115"/>
                    <a:gd name="connsiteY1000" fmla="*/ 1550 h 885463"/>
                    <a:gd name="connsiteX1001" fmla="*/ 373656 w 528115"/>
                    <a:gd name="connsiteY1001" fmla="*/ 1391 h 885463"/>
                    <a:gd name="connsiteX1002" fmla="*/ 376874 w 528115"/>
                    <a:gd name="connsiteY1002" fmla="*/ 805 h 885463"/>
                    <a:gd name="connsiteX1003" fmla="*/ 378008 w 528115"/>
                    <a:gd name="connsiteY1003" fmla="*/ 695 h 885463"/>
                    <a:gd name="connsiteX1004" fmla="*/ 379264 w 528115"/>
                    <a:gd name="connsiteY1004" fmla="*/ 586 h 885463"/>
                    <a:gd name="connsiteX1005" fmla="*/ 381629 w 528115"/>
                    <a:gd name="connsiteY1005" fmla="*/ 378 h 885463"/>
                    <a:gd name="connsiteX1006" fmla="*/ 385335 w 528115"/>
                    <a:gd name="connsiteY1006" fmla="*/ 36 h 885463"/>
                    <a:gd name="connsiteX1007" fmla="*/ 386017 w 528115"/>
                    <a:gd name="connsiteY1007" fmla="*/ 0 h 885463"/>
                    <a:gd name="connsiteX1008" fmla="*/ 389394 w 528115"/>
                    <a:gd name="connsiteY1008" fmla="*/ 317 h 885463"/>
                    <a:gd name="connsiteX1009" fmla="*/ 390760 w 528115"/>
                    <a:gd name="connsiteY1009" fmla="*/ 439 h 885463"/>
                    <a:gd name="connsiteX1010" fmla="*/ 392284 w 528115"/>
                    <a:gd name="connsiteY1010" fmla="*/ 1696 h 885463"/>
                    <a:gd name="connsiteX1011" fmla="*/ 394173 w 528115"/>
                    <a:gd name="connsiteY1011" fmla="*/ 3246 h 885463"/>
                    <a:gd name="connsiteX1012" fmla="*/ 394417 w 528115"/>
                    <a:gd name="connsiteY1012" fmla="*/ 5467 h 885463"/>
                    <a:gd name="connsiteX1013" fmla="*/ 394673 w 528115"/>
                    <a:gd name="connsiteY1013" fmla="*/ 7968 h 885463"/>
                    <a:gd name="connsiteX1014" fmla="*/ 396441 w 528115"/>
                    <a:gd name="connsiteY1014" fmla="*/ 8383 h 885463"/>
                    <a:gd name="connsiteX1015" fmla="*/ 398501 w 528115"/>
                    <a:gd name="connsiteY1015" fmla="*/ 8847 h 885463"/>
                    <a:gd name="connsiteX1016" fmla="*/ 403097 w 528115"/>
                    <a:gd name="connsiteY1016" fmla="*/ 8969 h 885463"/>
                    <a:gd name="connsiteX1017" fmla="*/ 399050 w 528115"/>
                    <a:gd name="connsiteY1017" fmla="*/ 13557 h 885463"/>
                    <a:gd name="connsiteX1018" fmla="*/ 398623 w 528115"/>
                    <a:gd name="connsiteY1018" fmla="*/ 14216 h 885463"/>
                    <a:gd name="connsiteX1019" fmla="*/ 397245 w 528115"/>
                    <a:gd name="connsiteY1019" fmla="*/ 16645 h 885463"/>
                    <a:gd name="connsiteX1020" fmla="*/ 396563 w 528115"/>
                    <a:gd name="connsiteY1020" fmla="*/ 17865 h 885463"/>
                    <a:gd name="connsiteX1021" fmla="*/ 396429 w 528115"/>
                    <a:gd name="connsiteY1021" fmla="*/ 20794 h 885463"/>
                    <a:gd name="connsiteX1022" fmla="*/ 396563 w 528115"/>
                    <a:gd name="connsiteY1022" fmla="*/ 21648 h 885463"/>
                    <a:gd name="connsiteX1023" fmla="*/ 397233 w 528115"/>
                    <a:gd name="connsiteY1023" fmla="*/ 25870 h 885463"/>
                    <a:gd name="connsiteX1024" fmla="*/ 397355 w 528115"/>
                    <a:gd name="connsiteY1024" fmla="*/ 26724 h 885463"/>
                    <a:gd name="connsiteX1025" fmla="*/ 397648 w 528115"/>
                    <a:gd name="connsiteY1025" fmla="*/ 27701 h 885463"/>
                    <a:gd name="connsiteX1026" fmla="*/ 398830 w 528115"/>
                    <a:gd name="connsiteY1026" fmla="*/ 31618 h 885463"/>
                    <a:gd name="connsiteX1027" fmla="*/ 399123 w 528115"/>
                    <a:gd name="connsiteY1027" fmla="*/ 32594 h 885463"/>
                    <a:gd name="connsiteX1028" fmla="*/ 399391 w 528115"/>
                    <a:gd name="connsiteY1028" fmla="*/ 33277 h 88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Lst>
                  <a:rect l="l" t="t" r="r" b="b"/>
                  <a:pathLst>
                    <a:path w="528115" h="885463">
                      <a:moveTo>
                        <a:pt x="399391" y="33277"/>
                      </a:moveTo>
                      <a:lnTo>
                        <a:pt x="401780" y="39061"/>
                      </a:lnTo>
                      <a:lnTo>
                        <a:pt x="402500" y="40831"/>
                      </a:lnTo>
                      <a:lnTo>
                        <a:pt x="403914" y="41807"/>
                      </a:lnTo>
                      <a:lnTo>
                        <a:pt x="406072" y="43296"/>
                      </a:lnTo>
                      <a:lnTo>
                        <a:pt x="406486" y="43576"/>
                      </a:lnTo>
                      <a:lnTo>
                        <a:pt x="407266" y="43930"/>
                      </a:lnTo>
                      <a:lnTo>
                        <a:pt x="407900" y="44211"/>
                      </a:lnTo>
                      <a:lnTo>
                        <a:pt x="408717" y="44577"/>
                      </a:lnTo>
                      <a:lnTo>
                        <a:pt x="409948" y="45126"/>
                      </a:lnTo>
                      <a:lnTo>
                        <a:pt x="411411" y="45480"/>
                      </a:lnTo>
                      <a:lnTo>
                        <a:pt x="413240" y="45919"/>
                      </a:lnTo>
                      <a:lnTo>
                        <a:pt x="414422" y="46200"/>
                      </a:lnTo>
                      <a:lnTo>
                        <a:pt x="417446" y="47432"/>
                      </a:lnTo>
                      <a:lnTo>
                        <a:pt x="420201" y="48555"/>
                      </a:lnTo>
                      <a:lnTo>
                        <a:pt x="424431" y="49665"/>
                      </a:lnTo>
                      <a:lnTo>
                        <a:pt x="426784" y="50276"/>
                      </a:lnTo>
                      <a:lnTo>
                        <a:pt x="428430" y="51154"/>
                      </a:lnTo>
                      <a:lnTo>
                        <a:pt x="430124" y="52057"/>
                      </a:lnTo>
                      <a:lnTo>
                        <a:pt x="433038" y="53509"/>
                      </a:lnTo>
                      <a:lnTo>
                        <a:pt x="434696" y="54339"/>
                      </a:lnTo>
                      <a:lnTo>
                        <a:pt x="436585" y="56035"/>
                      </a:lnTo>
                      <a:lnTo>
                        <a:pt x="438707" y="57939"/>
                      </a:lnTo>
                      <a:lnTo>
                        <a:pt x="440925" y="59879"/>
                      </a:lnTo>
                      <a:lnTo>
                        <a:pt x="442742" y="61466"/>
                      </a:lnTo>
                      <a:lnTo>
                        <a:pt x="444022" y="62588"/>
                      </a:lnTo>
                      <a:lnTo>
                        <a:pt x="448411" y="66310"/>
                      </a:lnTo>
                      <a:lnTo>
                        <a:pt x="449325" y="67116"/>
                      </a:lnTo>
                      <a:lnTo>
                        <a:pt x="450422" y="68104"/>
                      </a:lnTo>
                      <a:lnTo>
                        <a:pt x="451507" y="69093"/>
                      </a:lnTo>
                      <a:lnTo>
                        <a:pt x="452970" y="70398"/>
                      </a:lnTo>
                      <a:lnTo>
                        <a:pt x="453909" y="71521"/>
                      </a:lnTo>
                      <a:lnTo>
                        <a:pt x="454372" y="72070"/>
                      </a:lnTo>
                      <a:lnTo>
                        <a:pt x="455677" y="73620"/>
                      </a:lnTo>
                      <a:lnTo>
                        <a:pt x="458627" y="76207"/>
                      </a:lnTo>
                      <a:lnTo>
                        <a:pt x="460175" y="76927"/>
                      </a:lnTo>
                      <a:lnTo>
                        <a:pt x="462564" y="78049"/>
                      </a:lnTo>
                      <a:lnTo>
                        <a:pt x="468282" y="78086"/>
                      </a:lnTo>
                      <a:lnTo>
                        <a:pt x="469233" y="78086"/>
                      </a:lnTo>
                      <a:lnTo>
                        <a:pt x="470562" y="77964"/>
                      </a:lnTo>
                      <a:lnTo>
                        <a:pt x="473414" y="77683"/>
                      </a:lnTo>
                      <a:lnTo>
                        <a:pt x="474804" y="77537"/>
                      </a:lnTo>
                      <a:lnTo>
                        <a:pt x="476243" y="77232"/>
                      </a:lnTo>
                      <a:lnTo>
                        <a:pt x="478656" y="76719"/>
                      </a:lnTo>
                      <a:lnTo>
                        <a:pt x="480095" y="76414"/>
                      </a:lnTo>
                      <a:lnTo>
                        <a:pt x="480997" y="76134"/>
                      </a:lnTo>
                      <a:lnTo>
                        <a:pt x="488190" y="73913"/>
                      </a:lnTo>
                      <a:lnTo>
                        <a:pt x="488714" y="73754"/>
                      </a:lnTo>
                      <a:lnTo>
                        <a:pt x="489494" y="73498"/>
                      </a:lnTo>
                      <a:lnTo>
                        <a:pt x="490213" y="73278"/>
                      </a:lnTo>
                      <a:lnTo>
                        <a:pt x="491335" y="72912"/>
                      </a:lnTo>
                      <a:lnTo>
                        <a:pt x="493090" y="72253"/>
                      </a:lnTo>
                      <a:lnTo>
                        <a:pt x="494931" y="71557"/>
                      </a:lnTo>
                      <a:lnTo>
                        <a:pt x="500429" y="69532"/>
                      </a:lnTo>
                      <a:lnTo>
                        <a:pt x="501807" y="69031"/>
                      </a:lnTo>
                      <a:lnTo>
                        <a:pt x="505416" y="67652"/>
                      </a:lnTo>
                      <a:lnTo>
                        <a:pt x="506757" y="67140"/>
                      </a:lnTo>
                      <a:lnTo>
                        <a:pt x="507671" y="66981"/>
                      </a:lnTo>
                      <a:lnTo>
                        <a:pt x="510133" y="66554"/>
                      </a:lnTo>
                      <a:lnTo>
                        <a:pt x="511779" y="66261"/>
                      </a:lnTo>
                      <a:lnTo>
                        <a:pt x="513352" y="66676"/>
                      </a:lnTo>
                      <a:lnTo>
                        <a:pt x="516460" y="67652"/>
                      </a:lnTo>
                      <a:lnTo>
                        <a:pt x="514668" y="70349"/>
                      </a:lnTo>
                      <a:lnTo>
                        <a:pt x="513961" y="71606"/>
                      </a:lnTo>
                      <a:lnTo>
                        <a:pt x="513949" y="73388"/>
                      </a:lnTo>
                      <a:lnTo>
                        <a:pt x="513925" y="75633"/>
                      </a:lnTo>
                      <a:lnTo>
                        <a:pt x="514754" y="77342"/>
                      </a:lnTo>
                      <a:lnTo>
                        <a:pt x="515095" y="78049"/>
                      </a:lnTo>
                      <a:lnTo>
                        <a:pt x="515790" y="79538"/>
                      </a:lnTo>
                      <a:lnTo>
                        <a:pt x="517558" y="84163"/>
                      </a:lnTo>
                      <a:lnTo>
                        <a:pt x="518131" y="85652"/>
                      </a:lnTo>
                      <a:lnTo>
                        <a:pt x="518886" y="87629"/>
                      </a:lnTo>
                      <a:lnTo>
                        <a:pt x="519216" y="88617"/>
                      </a:lnTo>
                      <a:lnTo>
                        <a:pt x="519862" y="90569"/>
                      </a:lnTo>
                      <a:lnTo>
                        <a:pt x="521337" y="94987"/>
                      </a:lnTo>
                      <a:lnTo>
                        <a:pt x="522324" y="97928"/>
                      </a:lnTo>
                      <a:lnTo>
                        <a:pt x="522848" y="99990"/>
                      </a:lnTo>
                      <a:lnTo>
                        <a:pt x="526408" y="113901"/>
                      </a:lnTo>
                      <a:lnTo>
                        <a:pt x="526933" y="115964"/>
                      </a:lnTo>
                      <a:lnTo>
                        <a:pt x="527128" y="118294"/>
                      </a:lnTo>
                      <a:lnTo>
                        <a:pt x="527944" y="128411"/>
                      </a:lnTo>
                      <a:lnTo>
                        <a:pt x="528115" y="130570"/>
                      </a:lnTo>
                      <a:lnTo>
                        <a:pt x="528030" y="132120"/>
                      </a:lnTo>
                      <a:lnTo>
                        <a:pt x="527737" y="137306"/>
                      </a:lnTo>
                      <a:lnTo>
                        <a:pt x="527652" y="138893"/>
                      </a:lnTo>
                      <a:lnTo>
                        <a:pt x="527615" y="139430"/>
                      </a:lnTo>
                      <a:lnTo>
                        <a:pt x="527518" y="140333"/>
                      </a:lnTo>
                      <a:lnTo>
                        <a:pt x="527408" y="141236"/>
                      </a:lnTo>
                      <a:lnTo>
                        <a:pt x="527067" y="144213"/>
                      </a:lnTo>
                      <a:lnTo>
                        <a:pt x="526823" y="146251"/>
                      </a:lnTo>
                      <a:lnTo>
                        <a:pt x="526055" y="148179"/>
                      </a:lnTo>
                      <a:lnTo>
                        <a:pt x="523373" y="154964"/>
                      </a:lnTo>
                      <a:lnTo>
                        <a:pt x="522605" y="156904"/>
                      </a:lnTo>
                      <a:lnTo>
                        <a:pt x="521666" y="158747"/>
                      </a:lnTo>
                      <a:lnTo>
                        <a:pt x="519789" y="162444"/>
                      </a:lnTo>
                      <a:lnTo>
                        <a:pt x="518460" y="165080"/>
                      </a:lnTo>
                      <a:lnTo>
                        <a:pt x="517619" y="166715"/>
                      </a:lnTo>
                      <a:lnTo>
                        <a:pt x="516241" y="168521"/>
                      </a:lnTo>
                      <a:lnTo>
                        <a:pt x="509207" y="177649"/>
                      </a:lnTo>
                      <a:lnTo>
                        <a:pt x="508268" y="178869"/>
                      </a:lnTo>
                      <a:lnTo>
                        <a:pt x="507646" y="179675"/>
                      </a:lnTo>
                      <a:lnTo>
                        <a:pt x="506659" y="180846"/>
                      </a:lnTo>
                      <a:lnTo>
                        <a:pt x="505672" y="182018"/>
                      </a:lnTo>
                      <a:lnTo>
                        <a:pt x="496431" y="192927"/>
                      </a:lnTo>
                      <a:lnTo>
                        <a:pt x="493420" y="196612"/>
                      </a:lnTo>
                      <a:lnTo>
                        <a:pt x="489579" y="201323"/>
                      </a:lnTo>
                      <a:lnTo>
                        <a:pt x="484435" y="208351"/>
                      </a:lnTo>
                      <a:lnTo>
                        <a:pt x="483325" y="209865"/>
                      </a:lnTo>
                      <a:lnTo>
                        <a:pt x="482984" y="210328"/>
                      </a:lnTo>
                      <a:lnTo>
                        <a:pt x="482497" y="211085"/>
                      </a:lnTo>
                      <a:lnTo>
                        <a:pt x="481046" y="213342"/>
                      </a:lnTo>
                      <a:lnTo>
                        <a:pt x="477791" y="218443"/>
                      </a:lnTo>
                      <a:lnTo>
                        <a:pt x="477242" y="219285"/>
                      </a:lnTo>
                      <a:lnTo>
                        <a:pt x="476998" y="220310"/>
                      </a:lnTo>
                      <a:lnTo>
                        <a:pt x="476194" y="223739"/>
                      </a:lnTo>
                      <a:lnTo>
                        <a:pt x="476145" y="224605"/>
                      </a:lnTo>
                      <a:lnTo>
                        <a:pt x="476096" y="225496"/>
                      </a:lnTo>
                      <a:lnTo>
                        <a:pt x="475987" y="227290"/>
                      </a:lnTo>
                      <a:lnTo>
                        <a:pt x="476938" y="228474"/>
                      </a:lnTo>
                      <a:lnTo>
                        <a:pt x="478888" y="230878"/>
                      </a:lnTo>
                      <a:lnTo>
                        <a:pt x="479753" y="231952"/>
                      </a:lnTo>
                      <a:lnTo>
                        <a:pt x="481338" y="232403"/>
                      </a:lnTo>
                      <a:lnTo>
                        <a:pt x="483972" y="233148"/>
                      </a:lnTo>
                      <a:lnTo>
                        <a:pt x="488714" y="234490"/>
                      </a:lnTo>
                      <a:lnTo>
                        <a:pt x="490433" y="234978"/>
                      </a:lnTo>
                      <a:lnTo>
                        <a:pt x="492371" y="234917"/>
                      </a:lnTo>
                      <a:lnTo>
                        <a:pt x="496260" y="234783"/>
                      </a:lnTo>
                      <a:lnTo>
                        <a:pt x="497430" y="234746"/>
                      </a:lnTo>
                      <a:lnTo>
                        <a:pt x="499296" y="234685"/>
                      </a:lnTo>
                      <a:lnTo>
                        <a:pt x="500478" y="234832"/>
                      </a:lnTo>
                      <a:lnTo>
                        <a:pt x="504891" y="235405"/>
                      </a:lnTo>
                      <a:lnTo>
                        <a:pt x="507512" y="236040"/>
                      </a:lnTo>
                      <a:lnTo>
                        <a:pt x="509243" y="236455"/>
                      </a:lnTo>
                      <a:lnTo>
                        <a:pt x="509597" y="238322"/>
                      </a:lnTo>
                      <a:lnTo>
                        <a:pt x="510072" y="240811"/>
                      </a:lnTo>
                      <a:lnTo>
                        <a:pt x="510170" y="241360"/>
                      </a:lnTo>
                      <a:lnTo>
                        <a:pt x="510121" y="242141"/>
                      </a:lnTo>
                      <a:lnTo>
                        <a:pt x="509975" y="244765"/>
                      </a:lnTo>
                      <a:lnTo>
                        <a:pt x="509926" y="245790"/>
                      </a:lnTo>
                      <a:lnTo>
                        <a:pt x="509548" y="247144"/>
                      </a:lnTo>
                      <a:lnTo>
                        <a:pt x="507781" y="253526"/>
                      </a:lnTo>
                      <a:lnTo>
                        <a:pt x="507378" y="254954"/>
                      </a:lnTo>
                      <a:lnTo>
                        <a:pt x="506635" y="256955"/>
                      </a:lnTo>
                      <a:lnTo>
                        <a:pt x="506086" y="258432"/>
                      </a:lnTo>
                      <a:lnTo>
                        <a:pt x="505355" y="260409"/>
                      </a:lnTo>
                      <a:lnTo>
                        <a:pt x="503380" y="264741"/>
                      </a:lnTo>
                      <a:lnTo>
                        <a:pt x="502282" y="267157"/>
                      </a:lnTo>
                      <a:lnTo>
                        <a:pt x="501844" y="268621"/>
                      </a:lnTo>
                      <a:lnTo>
                        <a:pt x="501648" y="269280"/>
                      </a:lnTo>
                      <a:lnTo>
                        <a:pt x="500381" y="273527"/>
                      </a:lnTo>
                      <a:lnTo>
                        <a:pt x="500088" y="274503"/>
                      </a:lnTo>
                      <a:lnTo>
                        <a:pt x="499796" y="275492"/>
                      </a:lnTo>
                      <a:lnTo>
                        <a:pt x="499564" y="276529"/>
                      </a:lnTo>
                      <a:lnTo>
                        <a:pt x="499210" y="278091"/>
                      </a:lnTo>
                      <a:lnTo>
                        <a:pt x="498138" y="282764"/>
                      </a:lnTo>
                      <a:lnTo>
                        <a:pt x="497077" y="287389"/>
                      </a:lnTo>
                      <a:lnTo>
                        <a:pt x="496601" y="289439"/>
                      </a:lnTo>
                      <a:lnTo>
                        <a:pt x="496321" y="291587"/>
                      </a:lnTo>
                      <a:lnTo>
                        <a:pt x="496126" y="293198"/>
                      </a:lnTo>
                      <a:lnTo>
                        <a:pt x="495443" y="298531"/>
                      </a:lnTo>
                      <a:lnTo>
                        <a:pt x="495297" y="299604"/>
                      </a:lnTo>
                      <a:lnTo>
                        <a:pt x="495163" y="300666"/>
                      </a:lnTo>
                      <a:lnTo>
                        <a:pt x="494992" y="301459"/>
                      </a:lnTo>
                      <a:lnTo>
                        <a:pt x="493968" y="305999"/>
                      </a:lnTo>
                      <a:lnTo>
                        <a:pt x="493554" y="307841"/>
                      </a:lnTo>
                      <a:lnTo>
                        <a:pt x="492554" y="309000"/>
                      </a:lnTo>
                      <a:lnTo>
                        <a:pt x="490189" y="311758"/>
                      </a:lnTo>
                      <a:lnTo>
                        <a:pt x="489262" y="312844"/>
                      </a:lnTo>
                      <a:lnTo>
                        <a:pt x="487507" y="313772"/>
                      </a:lnTo>
                      <a:lnTo>
                        <a:pt x="483033" y="316139"/>
                      </a:lnTo>
                      <a:lnTo>
                        <a:pt x="481424" y="317494"/>
                      </a:lnTo>
                      <a:lnTo>
                        <a:pt x="476852" y="321350"/>
                      </a:lnTo>
                      <a:lnTo>
                        <a:pt x="475609" y="323192"/>
                      </a:lnTo>
                      <a:lnTo>
                        <a:pt x="474487" y="324876"/>
                      </a:lnTo>
                      <a:lnTo>
                        <a:pt x="474292" y="326426"/>
                      </a:lnTo>
                      <a:lnTo>
                        <a:pt x="473951" y="329074"/>
                      </a:lnTo>
                      <a:lnTo>
                        <a:pt x="473768" y="330490"/>
                      </a:lnTo>
                      <a:lnTo>
                        <a:pt x="474121" y="332418"/>
                      </a:lnTo>
                      <a:lnTo>
                        <a:pt x="474743" y="335798"/>
                      </a:lnTo>
                      <a:lnTo>
                        <a:pt x="475389" y="339361"/>
                      </a:lnTo>
                      <a:lnTo>
                        <a:pt x="475767" y="341399"/>
                      </a:lnTo>
                      <a:lnTo>
                        <a:pt x="476230" y="343950"/>
                      </a:lnTo>
                      <a:lnTo>
                        <a:pt x="476462" y="346109"/>
                      </a:lnTo>
                      <a:lnTo>
                        <a:pt x="477047" y="351527"/>
                      </a:lnTo>
                      <a:lnTo>
                        <a:pt x="477291" y="353699"/>
                      </a:lnTo>
                      <a:lnTo>
                        <a:pt x="477730" y="356335"/>
                      </a:lnTo>
                      <a:lnTo>
                        <a:pt x="479034" y="364230"/>
                      </a:lnTo>
                      <a:lnTo>
                        <a:pt x="479388" y="366329"/>
                      </a:lnTo>
                      <a:lnTo>
                        <a:pt x="478839" y="367769"/>
                      </a:lnTo>
                      <a:lnTo>
                        <a:pt x="477815" y="370442"/>
                      </a:lnTo>
                      <a:lnTo>
                        <a:pt x="477535" y="371186"/>
                      </a:lnTo>
                      <a:lnTo>
                        <a:pt x="476877" y="372016"/>
                      </a:lnTo>
                      <a:lnTo>
                        <a:pt x="474195" y="375396"/>
                      </a:lnTo>
                      <a:lnTo>
                        <a:pt x="471208" y="378862"/>
                      </a:lnTo>
                      <a:lnTo>
                        <a:pt x="468172" y="382376"/>
                      </a:lnTo>
                      <a:lnTo>
                        <a:pt x="467148" y="383560"/>
                      </a:lnTo>
                      <a:lnTo>
                        <a:pt x="466331" y="385561"/>
                      </a:lnTo>
                      <a:lnTo>
                        <a:pt x="463271" y="393005"/>
                      </a:lnTo>
                      <a:lnTo>
                        <a:pt x="462162" y="395397"/>
                      </a:lnTo>
                      <a:lnTo>
                        <a:pt x="461309" y="397239"/>
                      </a:lnTo>
                      <a:lnTo>
                        <a:pt x="461235" y="399350"/>
                      </a:lnTo>
                      <a:lnTo>
                        <a:pt x="461150" y="401925"/>
                      </a:lnTo>
                      <a:lnTo>
                        <a:pt x="461016" y="406037"/>
                      </a:lnTo>
                      <a:lnTo>
                        <a:pt x="460955" y="408100"/>
                      </a:lnTo>
                      <a:lnTo>
                        <a:pt x="461808" y="411334"/>
                      </a:lnTo>
                      <a:lnTo>
                        <a:pt x="462552" y="414177"/>
                      </a:lnTo>
                      <a:lnTo>
                        <a:pt x="462479" y="416288"/>
                      </a:lnTo>
                      <a:lnTo>
                        <a:pt x="462418" y="418375"/>
                      </a:lnTo>
                      <a:lnTo>
                        <a:pt x="462394" y="418899"/>
                      </a:lnTo>
                      <a:lnTo>
                        <a:pt x="462382" y="419607"/>
                      </a:lnTo>
                      <a:lnTo>
                        <a:pt x="462138" y="420669"/>
                      </a:lnTo>
                      <a:lnTo>
                        <a:pt x="460687" y="427271"/>
                      </a:lnTo>
                      <a:lnTo>
                        <a:pt x="460260" y="429199"/>
                      </a:lnTo>
                      <a:lnTo>
                        <a:pt x="459053" y="430858"/>
                      </a:lnTo>
                      <a:lnTo>
                        <a:pt x="455067" y="436349"/>
                      </a:lnTo>
                      <a:lnTo>
                        <a:pt x="452068" y="440486"/>
                      </a:lnTo>
                      <a:lnTo>
                        <a:pt x="450849" y="442158"/>
                      </a:lnTo>
                      <a:lnTo>
                        <a:pt x="450044" y="444196"/>
                      </a:lnTo>
                      <a:lnTo>
                        <a:pt x="446570" y="452970"/>
                      </a:lnTo>
                      <a:lnTo>
                        <a:pt x="445802" y="454922"/>
                      </a:lnTo>
                      <a:lnTo>
                        <a:pt x="444961" y="457046"/>
                      </a:lnTo>
                      <a:lnTo>
                        <a:pt x="444570" y="459181"/>
                      </a:lnTo>
                      <a:lnTo>
                        <a:pt x="444302" y="460584"/>
                      </a:lnTo>
                      <a:lnTo>
                        <a:pt x="442462" y="470493"/>
                      </a:lnTo>
                      <a:lnTo>
                        <a:pt x="442071" y="472775"/>
                      </a:lnTo>
                      <a:lnTo>
                        <a:pt x="442218" y="474520"/>
                      </a:lnTo>
                      <a:lnTo>
                        <a:pt x="443266" y="486906"/>
                      </a:lnTo>
                      <a:lnTo>
                        <a:pt x="443266" y="487736"/>
                      </a:lnTo>
                      <a:lnTo>
                        <a:pt x="443278" y="488297"/>
                      </a:lnTo>
                      <a:lnTo>
                        <a:pt x="443290" y="490176"/>
                      </a:lnTo>
                      <a:lnTo>
                        <a:pt x="443583" y="492202"/>
                      </a:lnTo>
                      <a:lnTo>
                        <a:pt x="444936" y="501427"/>
                      </a:lnTo>
                      <a:lnTo>
                        <a:pt x="445253" y="503526"/>
                      </a:lnTo>
                      <a:lnTo>
                        <a:pt x="446253" y="505369"/>
                      </a:lnTo>
                      <a:lnTo>
                        <a:pt x="448581" y="509676"/>
                      </a:lnTo>
                      <a:lnTo>
                        <a:pt x="449971" y="512251"/>
                      </a:lnTo>
                      <a:lnTo>
                        <a:pt x="450910" y="513960"/>
                      </a:lnTo>
                      <a:lnTo>
                        <a:pt x="451812" y="515204"/>
                      </a:lnTo>
                      <a:lnTo>
                        <a:pt x="456018" y="520976"/>
                      </a:lnTo>
                      <a:lnTo>
                        <a:pt x="457212" y="522624"/>
                      </a:lnTo>
                      <a:lnTo>
                        <a:pt x="458773" y="523929"/>
                      </a:lnTo>
                      <a:lnTo>
                        <a:pt x="462430" y="526992"/>
                      </a:lnTo>
                      <a:lnTo>
                        <a:pt x="466063" y="530031"/>
                      </a:lnTo>
                      <a:lnTo>
                        <a:pt x="467709" y="531422"/>
                      </a:lnTo>
                      <a:lnTo>
                        <a:pt x="468891" y="533008"/>
                      </a:lnTo>
                      <a:lnTo>
                        <a:pt x="471854" y="536999"/>
                      </a:lnTo>
                      <a:lnTo>
                        <a:pt x="473378" y="539061"/>
                      </a:lnTo>
                      <a:lnTo>
                        <a:pt x="474597" y="540696"/>
                      </a:lnTo>
                      <a:lnTo>
                        <a:pt x="475365" y="542490"/>
                      </a:lnTo>
                      <a:lnTo>
                        <a:pt x="478242" y="549213"/>
                      </a:lnTo>
                      <a:lnTo>
                        <a:pt x="479046" y="551105"/>
                      </a:lnTo>
                      <a:lnTo>
                        <a:pt x="479107" y="553094"/>
                      </a:lnTo>
                      <a:lnTo>
                        <a:pt x="479278" y="559159"/>
                      </a:lnTo>
                      <a:lnTo>
                        <a:pt x="479327" y="560770"/>
                      </a:lnTo>
                      <a:lnTo>
                        <a:pt x="478900" y="562881"/>
                      </a:lnTo>
                      <a:lnTo>
                        <a:pt x="476877" y="572936"/>
                      </a:lnTo>
                      <a:lnTo>
                        <a:pt x="476450" y="575047"/>
                      </a:lnTo>
                      <a:lnTo>
                        <a:pt x="475974" y="576585"/>
                      </a:lnTo>
                      <a:lnTo>
                        <a:pt x="469867" y="596097"/>
                      </a:lnTo>
                      <a:lnTo>
                        <a:pt x="468428" y="600722"/>
                      </a:lnTo>
                      <a:lnTo>
                        <a:pt x="465344" y="610923"/>
                      </a:lnTo>
                      <a:lnTo>
                        <a:pt x="461808" y="622663"/>
                      </a:lnTo>
                      <a:lnTo>
                        <a:pt x="461504" y="623675"/>
                      </a:lnTo>
                      <a:lnTo>
                        <a:pt x="461041" y="625213"/>
                      </a:lnTo>
                      <a:lnTo>
                        <a:pt x="459797" y="628007"/>
                      </a:lnTo>
                      <a:lnTo>
                        <a:pt x="457920" y="632181"/>
                      </a:lnTo>
                      <a:lnTo>
                        <a:pt x="457322" y="633523"/>
                      </a:lnTo>
                      <a:lnTo>
                        <a:pt x="456518" y="635317"/>
                      </a:lnTo>
                      <a:lnTo>
                        <a:pt x="456262" y="637111"/>
                      </a:lnTo>
                      <a:lnTo>
                        <a:pt x="455896" y="639649"/>
                      </a:lnTo>
                      <a:lnTo>
                        <a:pt x="455737" y="640723"/>
                      </a:lnTo>
                      <a:lnTo>
                        <a:pt x="455701" y="641992"/>
                      </a:lnTo>
                      <a:lnTo>
                        <a:pt x="455420" y="650631"/>
                      </a:lnTo>
                      <a:lnTo>
                        <a:pt x="455347" y="652779"/>
                      </a:lnTo>
                      <a:lnTo>
                        <a:pt x="455750" y="654902"/>
                      </a:lnTo>
                      <a:lnTo>
                        <a:pt x="455945" y="655976"/>
                      </a:lnTo>
                      <a:lnTo>
                        <a:pt x="457005" y="661638"/>
                      </a:lnTo>
                      <a:lnTo>
                        <a:pt x="457395" y="663701"/>
                      </a:lnTo>
                      <a:lnTo>
                        <a:pt x="457810" y="666373"/>
                      </a:lnTo>
                      <a:lnTo>
                        <a:pt x="458883" y="673329"/>
                      </a:lnTo>
                      <a:lnTo>
                        <a:pt x="459212" y="675464"/>
                      </a:lnTo>
                      <a:lnTo>
                        <a:pt x="459383" y="676501"/>
                      </a:lnTo>
                      <a:lnTo>
                        <a:pt x="459736" y="678173"/>
                      </a:lnTo>
                      <a:lnTo>
                        <a:pt x="459858" y="678722"/>
                      </a:lnTo>
                      <a:lnTo>
                        <a:pt x="458651" y="680699"/>
                      </a:lnTo>
                      <a:lnTo>
                        <a:pt x="457176" y="683127"/>
                      </a:lnTo>
                      <a:lnTo>
                        <a:pt x="456237" y="684360"/>
                      </a:lnTo>
                      <a:lnTo>
                        <a:pt x="454982" y="686020"/>
                      </a:lnTo>
                      <a:lnTo>
                        <a:pt x="448094" y="695111"/>
                      </a:lnTo>
                      <a:lnTo>
                        <a:pt x="447472" y="695941"/>
                      </a:lnTo>
                      <a:lnTo>
                        <a:pt x="440328" y="705398"/>
                      </a:lnTo>
                      <a:lnTo>
                        <a:pt x="439402" y="706630"/>
                      </a:lnTo>
                      <a:lnTo>
                        <a:pt x="438158" y="708265"/>
                      </a:lnTo>
                      <a:lnTo>
                        <a:pt x="436744" y="709693"/>
                      </a:lnTo>
                      <a:lnTo>
                        <a:pt x="435330" y="711121"/>
                      </a:lnTo>
                      <a:lnTo>
                        <a:pt x="429320" y="717186"/>
                      </a:lnTo>
                      <a:lnTo>
                        <a:pt x="427552" y="718967"/>
                      </a:lnTo>
                      <a:lnTo>
                        <a:pt x="426199" y="720505"/>
                      </a:lnTo>
                      <a:lnTo>
                        <a:pt x="425175" y="721664"/>
                      </a:lnTo>
                      <a:lnTo>
                        <a:pt x="419750" y="727851"/>
                      </a:lnTo>
                      <a:lnTo>
                        <a:pt x="415739" y="732427"/>
                      </a:lnTo>
                      <a:lnTo>
                        <a:pt x="414727" y="733574"/>
                      </a:lnTo>
                      <a:lnTo>
                        <a:pt x="414081" y="734477"/>
                      </a:lnTo>
                      <a:lnTo>
                        <a:pt x="411155" y="738516"/>
                      </a:lnTo>
                      <a:lnTo>
                        <a:pt x="409960" y="740164"/>
                      </a:lnTo>
                      <a:lnTo>
                        <a:pt x="409436" y="742128"/>
                      </a:lnTo>
                      <a:lnTo>
                        <a:pt x="408388" y="746070"/>
                      </a:lnTo>
                      <a:lnTo>
                        <a:pt x="407498" y="749169"/>
                      </a:lnTo>
                      <a:lnTo>
                        <a:pt x="406900" y="751232"/>
                      </a:lnTo>
                      <a:lnTo>
                        <a:pt x="406669" y="753355"/>
                      </a:lnTo>
                      <a:lnTo>
                        <a:pt x="405462" y="764521"/>
                      </a:lnTo>
                      <a:lnTo>
                        <a:pt x="405255" y="766473"/>
                      </a:lnTo>
                      <a:lnTo>
                        <a:pt x="403170" y="785949"/>
                      </a:lnTo>
                      <a:lnTo>
                        <a:pt x="402768" y="789732"/>
                      </a:lnTo>
                      <a:lnTo>
                        <a:pt x="401561" y="800092"/>
                      </a:lnTo>
                      <a:lnTo>
                        <a:pt x="400951" y="805253"/>
                      </a:lnTo>
                      <a:lnTo>
                        <a:pt x="400720" y="807316"/>
                      </a:lnTo>
                      <a:lnTo>
                        <a:pt x="400476" y="809366"/>
                      </a:lnTo>
                      <a:lnTo>
                        <a:pt x="400074" y="811453"/>
                      </a:lnTo>
                      <a:lnTo>
                        <a:pt x="399659" y="813527"/>
                      </a:lnTo>
                      <a:lnTo>
                        <a:pt x="397635" y="823924"/>
                      </a:lnTo>
                      <a:lnTo>
                        <a:pt x="397331" y="825486"/>
                      </a:lnTo>
                      <a:lnTo>
                        <a:pt x="397123" y="826523"/>
                      </a:lnTo>
                      <a:lnTo>
                        <a:pt x="396624" y="829708"/>
                      </a:lnTo>
                      <a:lnTo>
                        <a:pt x="394710" y="841911"/>
                      </a:lnTo>
                      <a:lnTo>
                        <a:pt x="393466" y="849879"/>
                      </a:lnTo>
                      <a:lnTo>
                        <a:pt x="393210" y="851466"/>
                      </a:lnTo>
                      <a:lnTo>
                        <a:pt x="392796" y="854126"/>
                      </a:lnTo>
                      <a:lnTo>
                        <a:pt x="392722" y="856811"/>
                      </a:lnTo>
                      <a:lnTo>
                        <a:pt x="392649" y="858958"/>
                      </a:lnTo>
                      <a:lnTo>
                        <a:pt x="392357" y="868647"/>
                      </a:lnTo>
                      <a:lnTo>
                        <a:pt x="392308" y="870234"/>
                      </a:lnTo>
                      <a:lnTo>
                        <a:pt x="391954" y="871210"/>
                      </a:lnTo>
                      <a:lnTo>
                        <a:pt x="391028" y="873724"/>
                      </a:lnTo>
                      <a:lnTo>
                        <a:pt x="390418" y="875371"/>
                      </a:lnTo>
                      <a:lnTo>
                        <a:pt x="388943" y="875896"/>
                      </a:lnTo>
                      <a:lnTo>
                        <a:pt x="386456" y="876775"/>
                      </a:lnTo>
                      <a:lnTo>
                        <a:pt x="385530" y="877104"/>
                      </a:lnTo>
                      <a:lnTo>
                        <a:pt x="384189" y="876958"/>
                      </a:lnTo>
                      <a:lnTo>
                        <a:pt x="379629" y="876445"/>
                      </a:lnTo>
                      <a:lnTo>
                        <a:pt x="378374" y="876299"/>
                      </a:lnTo>
                      <a:lnTo>
                        <a:pt x="376911" y="875749"/>
                      </a:lnTo>
                      <a:lnTo>
                        <a:pt x="369011" y="872784"/>
                      </a:lnTo>
                      <a:lnTo>
                        <a:pt x="366841" y="871979"/>
                      </a:lnTo>
                      <a:lnTo>
                        <a:pt x="363172" y="870588"/>
                      </a:lnTo>
                      <a:lnTo>
                        <a:pt x="362160" y="870210"/>
                      </a:lnTo>
                      <a:lnTo>
                        <a:pt x="360575" y="869599"/>
                      </a:lnTo>
                      <a:lnTo>
                        <a:pt x="358819" y="869233"/>
                      </a:lnTo>
                      <a:lnTo>
                        <a:pt x="357064" y="868855"/>
                      </a:lnTo>
                      <a:lnTo>
                        <a:pt x="355747" y="868574"/>
                      </a:lnTo>
                      <a:lnTo>
                        <a:pt x="352114" y="867805"/>
                      </a:lnTo>
                      <a:lnTo>
                        <a:pt x="350298" y="867415"/>
                      </a:lnTo>
                      <a:lnTo>
                        <a:pt x="348896" y="866744"/>
                      </a:lnTo>
                      <a:lnTo>
                        <a:pt x="344922" y="864816"/>
                      </a:lnTo>
                      <a:lnTo>
                        <a:pt x="343678" y="864218"/>
                      </a:lnTo>
                      <a:lnTo>
                        <a:pt x="342874" y="863205"/>
                      </a:lnTo>
                      <a:lnTo>
                        <a:pt x="341594" y="861570"/>
                      </a:lnTo>
                      <a:lnTo>
                        <a:pt x="340692" y="860423"/>
                      </a:lnTo>
                      <a:lnTo>
                        <a:pt x="340533" y="858836"/>
                      </a:lnTo>
                      <a:lnTo>
                        <a:pt x="340228" y="855700"/>
                      </a:lnTo>
                      <a:lnTo>
                        <a:pt x="340192" y="854895"/>
                      </a:lnTo>
                      <a:lnTo>
                        <a:pt x="340289" y="853015"/>
                      </a:lnTo>
                      <a:lnTo>
                        <a:pt x="340411" y="850758"/>
                      </a:lnTo>
                      <a:lnTo>
                        <a:pt x="340509" y="849111"/>
                      </a:lnTo>
                      <a:lnTo>
                        <a:pt x="341289" y="846573"/>
                      </a:lnTo>
                      <a:lnTo>
                        <a:pt x="341764" y="845035"/>
                      </a:lnTo>
                      <a:lnTo>
                        <a:pt x="342203" y="843595"/>
                      </a:lnTo>
                      <a:lnTo>
                        <a:pt x="342947" y="841179"/>
                      </a:lnTo>
                      <a:lnTo>
                        <a:pt x="343166" y="839007"/>
                      </a:lnTo>
                      <a:lnTo>
                        <a:pt x="343398" y="836835"/>
                      </a:lnTo>
                      <a:lnTo>
                        <a:pt x="343630" y="834565"/>
                      </a:lnTo>
                      <a:lnTo>
                        <a:pt x="343776" y="833162"/>
                      </a:lnTo>
                      <a:lnTo>
                        <a:pt x="343788" y="832112"/>
                      </a:lnTo>
                      <a:lnTo>
                        <a:pt x="343800" y="826999"/>
                      </a:lnTo>
                      <a:lnTo>
                        <a:pt x="343800" y="825498"/>
                      </a:lnTo>
                      <a:lnTo>
                        <a:pt x="343508" y="824241"/>
                      </a:lnTo>
                      <a:lnTo>
                        <a:pt x="342532" y="820043"/>
                      </a:lnTo>
                      <a:lnTo>
                        <a:pt x="342191" y="818555"/>
                      </a:lnTo>
                      <a:lnTo>
                        <a:pt x="341265" y="817383"/>
                      </a:lnTo>
                      <a:lnTo>
                        <a:pt x="339643" y="815370"/>
                      </a:lnTo>
                      <a:lnTo>
                        <a:pt x="338814" y="814320"/>
                      </a:lnTo>
                      <a:lnTo>
                        <a:pt x="337558" y="813649"/>
                      </a:lnTo>
                      <a:lnTo>
                        <a:pt x="334608" y="812075"/>
                      </a:lnTo>
                      <a:lnTo>
                        <a:pt x="333767" y="811623"/>
                      </a:lnTo>
                      <a:lnTo>
                        <a:pt x="331987" y="810989"/>
                      </a:lnTo>
                      <a:lnTo>
                        <a:pt x="327976" y="809549"/>
                      </a:lnTo>
                      <a:lnTo>
                        <a:pt x="327099" y="809232"/>
                      </a:lnTo>
                      <a:lnTo>
                        <a:pt x="326660" y="809024"/>
                      </a:lnTo>
                      <a:lnTo>
                        <a:pt x="325368" y="808414"/>
                      </a:lnTo>
                      <a:lnTo>
                        <a:pt x="323198" y="807402"/>
                      </a:lnTo>
                      <a:lnTo>
                        <a:pt x="322003" y="805363"/>
                      </a:lnTo>
                      <a:lnTo>
                        <a:pt x="321003" y="803643"/>
                      </a:lnTo>
                      <a:lnTo>
                        <a:pt x="319357" y="802020"/>
                      </a:lnTo>
                      <a:lnTo>
                        <a:pt x="317968" y="800653"/>
                      </a:lnTo>
                      <a:lnTo>
                        <a:pt x="315590" y="800080"/>
                      </a:lnTo>
                      <a:lnTo>
                        <a:pt x="313628" y="799604"/>
                      </a:lnTo>
                      <a:lnTo>
                        <a:pt x="310592" y="796614"/>
                      </a:lnTo>
                      <a:lnTo>
                        <a:pt x="310178" y="794772"/>
                      </a:lnTo>
                      <a:lnTo>
                        <a:pt x="308885" y="789048"/>
                      </a:lnTo>
                      <a:lnTo>
                        <a:pt x="308654" y="788036"/>
                      </a:lnTo>
                      <a:lnTo>
                        <a:pt x="307788" y="783508"/>
                      </a:lnTo>
                      <a:lnTo>
                        <a:pt x="307410" y="781507"/>
                      </a:lnTo>
                      <a:lnTo>
                        <a:pt x="306667" y="780164"/>
                      </a:lnTo>
                      <a:lnTo>
                        <a:pt x="305509" y="778102"/>
                      </a:lnTo>
                      <a:lnTo>
                        <a:pt x="304862" y="776931"/>
                      </a:lnTo>
                      <a:lnTo>
                        <a:pt x="303716" y="775955"/>
                      </a:lnTo>
                      <a:lnTo>
                        <a:pt x="299901" y="772721"/>
                      </a:lnTo>
                      <a:lnTo>
                        <a:pt x="298743" y="771745"/>
                      </a:lnTo>
                      <a:lnTo>
                        <a:pt x="296926" y="770952"/>
                      </a:lnTo>
                      <a:lnTo>
                        <a:pt x="295354" y="770268"/>
                      </a:lnTo>
                      <a:lnTo>
                        <a:pt x="293159" y="769304"/>
                      </a:lnTo>
                      <a:lnTo>
                        <a:pt x="289526" y="767718"/>
                      </a:lnTo>
                      <a:lnTo>
                        <a:pt x="288185" y="767120"/>
                      </a:lnTo>
                      <a:lnTo>
                        <a:pt x="287198" y="766400"/>
                      </a:lnTo>
                      <a:lnTo>
                        <a:pt x="285089" y="764862"/>
                      </a:lnTo>
                      <a:lnTo>
                        <a:pt x="283760" y="763898"/>
                      </a:lnTo>
                      <a:lnTo>
                        <a:pt x="282809" y="763190"/>
                      </a:lnTo>
                      <a:lnTo>
                        <a:pt x="282065" y="762129"/>
                      </a:lnTo>
                      <a:lnTo>
                        <a:pt x="281236" y="760921"/>
                      </a:lnTo>
                      <a:lnTo>
                        <a:pt x="280212" y="759420"/>
                      </a:lnTo>
                      <a:lnTo>
                        <a:pt x="280103" y="757553"/>
                      </a:lnTo>
                      <a:lnTo>
                        <a:pt x="279908" y="754002"/>
                      </a:lnTo>
                      <a:lnTo>
                        <a:pt x="279871" y="753391"/>
                      </a:lnTo>
                      <a:lnTo>
                        <a:pt x="279810" y="752135"/>
                      </a:lnTo>
                      <a:lnTo>
                        <a:pt x="280139" y="745923"/>
                      </a:lnTo>
                      <a:lnTo>
                        <a:pt x="280249" y="743885"/>
                      </a:lnTo>
                      <a:lnTo>
                        <a:pt x="278786" y="742311"/>
                      </a:lnTo>
                      <a:lnTo>
                        <a:pt x="277311" y="740725"/>
                      </a:lnTo>
                      <a:lnTo>
                        <a:pt x="275421" y="740786"/>
                      </a:lnTo>
                      <a:lnTo>
                        <a:pt x="272812" y="740859"/>
                      </a:lnTo>
                      <a:lnTo>
                        <a:pt x="269387" y="739663"/>
                      </a:lnTo>
                      <a:lnTo>
                        <a:pt x="267899" y="739138"/>
                      </a:lnTo>
                      <a:lnTo>
                        <a:pt x="267314" y="738931"/>
                      </a:lnTo>
                      <a:lnTo>
                        <a:pt x="265315" y="738553"/>
                      </a:lnTo>
                      <a:lnTo>
                        <a:pt x="260122" y="737577"/>
                      </a:lnTo>
                      <a:lnTo>
                        <a:pt x="258208" y="737223"/>
                      </a:lnTo>
                      <a:lnTo>
                        <a:pt x="256769" y="737296"/>
                      </a:lnTo>
                      <a:lnTo>
                        <a:pt x="254855" y="737394"/>
                      </a:lnTo>
                      <a:lnTo>
                        <a:pt x="251966" y="737540"/>
                      </a:lnTo>
                      <a:lnTo>
                        <a:pt x="250576" y="737613"/>
                      </a:lnTo>
                      <a:lnTo>
                        <a:pt x="249199" y="737857"/>
                      </a:lnTo>
                      <a:lnTo>
                        <a:pt x="241360" y="739261"/>
                      </a:lnTo>
                      <a:lnTo>
                        <a:pt x="238678" y="739749"/>
                      </a:lnTo>
                      <a:lnTo>
                        <a:pt x="236837" y="740078"/>
                      </a:lnTo>
                      <a:lnTo>
                        <a:pt x="235362" y="740725"/>
                      </a:lnTo>
                      <a:lnTo>
                        <a:pt x="233436" y="741567"/>
                      </a:lnTo>
                      <a:lnTo>
                        <a:pt x="230778" y="742726"/>
                      </a:lnTo>
                      <a:lnTo>
                        <a:pt x="229461" y="743300"/>
                      </a:lnTo>
                      <a:lnTo>
                        <a:pt x="228498" y="744032"/>
                      </a:lnTo>
                      <a:lnTo>
                        <a:pt x="226121" y="745850"/>
                      </a:lnTo>
                      <a:lnTo>
                        <a:pt x="224853" y="746814"/>
                      </a:lnTo>
                      <a:lnTo>
                        <a:pt x="223902" y="747632"/>
                      </a:lnTo>
                      <a:lnTo>
                        <a:pt x="223488" y="748254"/>
                      </a:lnTo>
                      <a:lnTo>
                        <a:pt x="222561" y="749633"/>
                      </a:lnTo>
                      <a:lnTo>
                        <a:pt x="221635" y="751049"/>
                      </a:lnTo>
                      <a:lnTo>
                        <a:pt x="221720" y="752635"/>
                      </a:lnTo>
                      <a:lnTo>
                        <a:pt x="221854" y="754819"/>
                      </a:lnTo>
                      <a:lnTo>
                        <a:pt x="221940" y="756296"/>
                      </a:lnTo>
                      <a:lnTo>
                        <a:pt x="223037" y="758053"/>
                      </a:lnTo>
                      <a:lnTo>
                        <a:pt x="225804" y="762556"/>
                      </a:lnTo>
                      <a:lnTo>
                        <a:pt x="226182" y="763618"/>
                      </a:lnTo>
                      <a:lnTo>
                        <a:pt x="226523" y="764606"/>
                      </a:lnTo>
                      <a:lnTo>
                        <a:pt x="227938" y="768694"/>
                      </a:lnTo>
                      <a:lnTo>
                        <a:pt x="228230" y="769548"/>
                      </a:lnTo>
                      <a:lnTo>
                        <a:pt x="228437" y="770280"/>
                      </a:lnTo>
                      <a:lnTo>
                        <a:pt x="229778" y="775259"/>
                      </a:lnTo>
                      <a:lnTo>
                        <a:pt x="230229" y="776919"/>
                      </a:lnTo>
                      <a:lnTo>
                        <a:pt x="230193" y="777602"/>
                      </a:lnTo>
                      <a:lnTo>
                        <a:pt x="230144" y="778676"/>
                      </a:lnTo>
                      <a:lnTo>
                        <a:pt x="229888" y="783313"/>
                      </a:lnTo>
                      <a:lnTo>
                        <a:pt x="229827" y="784558"/>
                      </a:lnTo>
                      <a:lnTo>
                        <a:pt x="229461" y="786132"/>
                      </a:lnTo>
                      <a:lnTo>
                        <a:pt x="227682" y="794015"/>
                      </a:lnTo>
                      <a:lnTo>
                        <a:pt x="227194" y="796114"/>
                      </a:lnTo>
                      <a:lnTo>
                        <a:pt x="226243" y="798054"/>
                      </a:lnTo>
                      <a:lnTo>
                        <a:pt x="224768" y="801068"/>
                      </a:lnTo>
                      <a:lnTo>
                        <a:pt x="220050" y="810696"/>
                      </a:lnTo>
                      <a:lnTo>
                        <a:pt x="219111" y="812612"/>
                      </a:lnTo>
                      <a:lnTo>
                        <a:pt x="218063" y="814418"/>
                      </a:lnTo>
                      <a:lnTo>
                        <a:pt x="217015" y="816236"/>
                      </a:lnTo>
                      <a:lnTo>
                        <a:pt x="212041" y="824815"/>
                      </a:lnTo>
                      <a:lnTo>
                        <a:pt x="210736" y="827084"/>
                      </a:lnTo>
                      <a:lnTo>
                        <a:pt x="209078" y="829757"/>
                      </a:lnTo>
                      <a:lnTo>
                        <a:pt x="202471" y="840459"/>
                      </a:lnTo>
                      <a:lnTo>
                        <a:pt x="201642" y="841801"/>
                      </a:lnTo>
                      <a:lnTo>
                        <a:pt x="201093" y="842692"/>
                      </a:lnTo>
                      <a:lnTo>
                        <a:pt x="200654" y="843497"/>
                      </a:lnTo>
                      <a:lnTo>
                        <a:pt x="199557" y="845535"/>
                      </a:lnTo>
                      <a:lnTo>
                        <a:pt x="197168" y="849941"/>
                      </a:lnTo>
                      <a:lnTo>
                        <a:pt x="196217" y="851698"/>
                      </a:lnTo>
                      <a:lnTo>
                        <a:pt x="195973" y="853809"/>
                      </a:lnTo>
                      <a:lnTo>
                        <a:pt x="195132" y="861216"/>
                      </a:lnTo>
                      <a:lnTo>
                        <a:pt x="194888" y="863339"/>
                      </a:lnTo>
                      <a:lnTo>
                        <a:pt x="194705" y="864926"/>
                      </a:lnTo>
                      <a:lnTo>
                        <a:pt x="194498" y="865987"/>
                      </a:lnTo>
                      <a:lnTo>
                        <a:pt x="192925" y="873980"/>
                      </a:lnTo>
                      <a:lnTo>
                        <a:pt x="192511" y="876103"/>
                      </a:lnTo>
                      <a:lnTo>
                        <a:pt x="191353" y="877433"/>
                      </a:lnTo>
                      <a:lnTo>
                        <a:pt x="188402" y="880826"/>
                      </a:lnTo>
                      <a:lnTo>
                        <a:pt x="187817" y="881485"/>
                      </a:lnTo>
                      <a:lnTo>
                        <a:pt x="187147" y="881985"/>
                      </a:lnTo>
                      <a:lnTo>
                        <a:pt x="185294" y="883352"/>
                      </a:lnTo>
                      <a:lnTo>
                        <a:pt x="184270" y="884108"/>
                      </a:lnTo>
                      <a:lnTo>
                        <a:pt x="183246" y="884865"/>
                      </a:lnTo>
                      <a:lnTo>
                        <a:pt x="181941" y="885060"/>
                      </a:lnTo>
                      <a:lnTo>
                        <a:pt x="180430" y="885280"/>
                      </a:lnTo>
                      <a:lnTo>
                        <a:pt x="179796" y="885378"/>
                      </a:lnTo>
                      <a:lnTo>
                        <a:pt x="179210" y="885463"/>
                      </a:lnTo>
                      <a:lnTo>
                        <a:pt x="177808" y="884804"/>
                      </a:lnTo>
                      <a:lnTo>
                        <a:pt x="175334" y="883645"/>
                      </a:lnTo>
                      <a:lnTo>
                        <a:pt x="169470" y="876714"/>
                      </a:lnTo>
                      <a:lnTo>
                        <a:pt x="168165" y="875176"/>
                      </a:lnTo>
                      <a:lnTo>
                        <a:pt x="167227" y="873968"/>
                      </a:lnTo>
                      <a:lnTo>
                        <a:pt x="161607" y="866719"/>
                      </a:lnTo>
                      <a:lnTo>
                        <a:pt x="160314" y="865060"/>
                      </a:lnTo>
                      <a:lnTo>
                        <a:pt x="159376" y="863071"/>
                      </a:lnTo>
                      <a:lnTo>
                        <a:pt x="155048" y="853882"/>
                      </a:lnTo>
                      <a:lnTo>
                        <a:pt x="154377" y="852467"/>
                      </a:lnTo>
                      <a:lnTo>
                        <a:pt x="153488" y="850575"/>
                      </a:lnTo>
                      <a:lnTo>
                        <a:pt x="152951" y="849160"/>
                      </a:lnTo>
                      <a:lnTo>
                        <a:pt x="152598" y="848208"/>
                      </a:lnTo>
                      <a:lnTo>
                        <a:pt x="150988" y="843949"/>
                      </a:lnTo>
                      <a:lnTo>
                        <a:pt x="150037" y="841447"/>
                      </a:lnTo>
                      <a:lnTo>
                        <a:pt x="149294" y="839458"/>
                      </a:lnTo>
                      <a:lnTo>
                        <a:pt x="149099" y="838811"/>
                      </a:lnTo>
                      <a:lnTo>
                        <a:pt x="147173" y="832051"/>
                      </a:lnTo>
                      <a:lnTo>
                        <a:pt x="146587" y="830038"/>
                      </a:lnTo>
                      <a:lnTo>
                        <a:pt x="143003" y="829842"/>
                      </a:lnTo>
                      <a:lnTo>
                        <a:pt x="141662" y="831136"/>
                      </a:lnTo>
                      <a:lnTo>
                        <a:pt x="137103" y="835565"/>
                      </a:lnTo>
                      <a:lnTo>
                        <a:pt x="135933" y="836481"/>
                      </a:lnTo>
                      <a:lnTo>
                        <a:pt x="132007" y="839556"/>
                      </a:lnTo>
                      <a:lnTo>
                        <a:pt x="130837" y="840471"/>
                      </a:lnTo>
                      <a:lnTo>
                        <a:pt x="129606" y="840813"/>
                      </a:lnTo>
                      <a:lnTo>
                        <a:pt x="126692" y="841618"/>
                      </a:lnTo>
                      <a:lnTo>
                        <a:pt x="125973" y="841826"/>
                      </a:lnTo>
                      <a:lnTo>
                        <a:pt x="125278" y="841789"/>
                      </a:lnTo>
                      <a:lnTo>
                        <a:pt x="123047" y="841667"/>
                      </a:lnTo>
                      <a:lnTo>
                        <a:pt x="121584" y="841582"/>
                      </a:lnTo>
                      <a:lnTo>
                        <a:pt x="120596" y="840483"/>
                      </a:lnTo>
                      <a:lnTo>
                        <a:pt x="119316" y="839031"/>
                      </a:lnTo>
                      <a:lnTo>
                        <a:pt x="118938" y="838616"/>
                      </a:lnTo>
                      <a:lnTo>
                        <a:pt x="118195" y="837774"/>
                      </a:lnTo>
                      <a:lnTo>
                        <a:pt x="117732" y="836420"/>
                      </a:lnTo>
                      <a:lnTo>
                        <a:pt x="117183" y="834772"/>
                      </a:lnTo>
                      <a:lnTo>
                        <a:pt x="116427" y="832527"/>
                      </a:lnTo>
                      <a:lnTo>
                        <a:pt x="116110" y="831612"/>
                      </a:lnTo>
                      <a:lnTo>
                        <a:pt x="115842" y="830038"/>
                      </a:lnTo>
                      <a:lnTo>
                        <a:pt x="114586" y="822655"/>
                      </a:lnTo>
                      <a:lnTo>
                        <a:pt x="114001" y="820166"/>
                      </a:lnTo>
                      <a:lnTo>
                        <a:pt x="113660" y="818677"/>
                      </a:lnTo>
                      <a:lnTo>
                        <a:pt x="113306" y="817188"/>
                      </a:lnTo>
                      <a:lnTo>
                        <a:pt x="112953" y="815699"/>
                      </a:lnTo>
                      <a:lnTo>
                        <a:pt x="112331" y="813783"/>
                      </a:lnTo>
                      <a:lnTo>
                        <a:pt x="111709" y="811868"/>
                      </a:lnTo>
                      <a:lnTo>
                        <a:pt x="110551" y="808316"/>
                      </a:lnTo>
                      <a:lnTo>
                        <a:pt x="109198" y="804302"/>
                      </a:lnTo>
                      <a:lnTo>
                        <a:pt x="108479" y="802154"/>
                      </a:lnTo>
                      <a:lnTo>
                        <a:pt x="107369" y="800275"/>
                      </a:lnTo>
                      <a:lnTo>
                        <a:pt x="105077" y="796346"/>
                      </a:lnTo>
                      <a:lnTo>
                        <a:pt x="104809" y="795906"/>
                      </a:lnTo>
                      <a:lnTo>
                        <a:pt x="102785" y="792599"/>
                      </a:lnTo>
                      <a:lnTo>
                        <a:pt x="102286" y="791770"/>
                      </a:lnTo>
                      <a:lnTo>
                        <a:pt x="101493" y="790476"/>
                      </a:lnTo>
                      <a:lnTo>
                        <a:pt x="100847" y="788890"/>
                      </a:lnTo>
                      <a:lnTo>
                        <a:pt x="99433" y="785363"/>
                      </a:lnTo>
                      <a:lnTo>
                        <a:pt x="98665" y="783472"/>
                      </a:lnTo>
                      <a:lnTo>
                        <a:pt x="98263" y="781361"/>
                      </a:lnTo>
                      <a:lnTo>
                        <a:pt x="97421" y="777041"/>
                      </a:lnTo>
                      <a:lnTo>
                        <a:pt x="96836" y="774978"/>
                      </a:lnTo>
                      <a:lnTo>
                        <a:pt x="96129" y="772513"/>
                      </a:lnTo>
                      <a:lnTo>
                        <a:pt x="95044" y="768743"/>
                      </a:lnTo>
                      <a:lnTo>
                        <a:pt x="93411" y="764008"/>
                      </a:lnTo>
                      <a:lnTo>
                        <a:pt x="92789" y="762177"/>
                      </a:lnTo>
                      <a:lnTo>
                        <a:pt x="91521" y="761519"/>
                      </a:lnTo>
                      <a:lnTo>
                        <a:pt x="88815" y="760103"/>
                      </a:lnTo>
                      <a:lnTo>
                        <a:pt x="87778" y="759566"/>
                      </a:lnTo>
                      <a:lnTo>
                        <a:pt x="86596" y="759737"/>
                      </a:lnTo>
                      <a:lnTo>
                        <a:pt x="81732" y="760445"/>
                      </a:lnTo>
                      <a:lnTo>
                        <a:pt x="81159" y="760372"/>
                      </a:lnTo>
                      <a:lnTo>
                        <a:pt x="78135" y="759981"/>
                      </a:lnTo>
                      <a:lnTo>
                        <a:pt x="76563" y="759774"/>
                      </a:lnTo>
                      <a:lnTo>
                        <a:pt x="75526" y="759066"/>
                      </a:lnTo>
                      <a:lnTo>
                        <a:pt x="72003" y="756662"/>
                      </a:lnTo>
                      <a:lnTo>
                        <a:pt x="71430" y="756272"/>
                      </a:lnTo>
                      <a:lnTo>
                        <a:pt x="70772" y="755832"/>
                      </a:lnTo>
                      <a:lnTo>
                        <a:pt x="70138" y="754258"/>
                      </a:lnTo>
                      <a:lnTo>
                        <a:pt x="68675" y="750609"/>
                      </a:lnTo>
                      <a:lnTo>
                        <a:pt x="68297" y="749645"/>
                      </a:lnTo>
                      <a:lnTo>
                        <a:pt x="68114" y="748279"/>
                      </a:lnTo>
                      <a:lnTo>
                        <a:pt x="67627" y="744630"/>
                      </a:lnTo>
                      <a:lnTo>
                        <a:pt x="67432" y="743141"/>
                      </a:lnTo>
                      <a:lnTo>
                        <a:pt x="67566" y="740579"/>
                      </a:lnTo>
                      <a:lnTo>
                        <a:pt x="67651" y="739041"/>
                      </a:lnTo>
                      <a:lnTo>
                        <a:pt x="67736" y="737516"/>
                      </a:lnTo>
                      <a:lnTo>
                        <a:pt x="68090" y="734746"/>
                      </a:lnTo>
                      <a:lnTo>
                        <a:pt x="68407" y="732305"/>
                      </a:lnTo>
                      <a:lnTo>
                        <a:pt x="67883" y="730413"/>
                      </a:lnTo>
                      <a:lnTo>
                        <a:pt x="67395" y="728620"/>
                      </a:lnTo>
                      <a:lnTo>
                        <a:pt x="66103" y="722897"/>
                      </a:lnTo>
                      <a:lnTo>
                        <a:pt x="65603" y="721054"/>
                      </a:lnTo>
                      <a:lnTo>
                        <a:pt x="65091" y="719211"/>
                      </a:lnTo>
                      <a:lnTo>
                        <a:pt x="64165" y="718296"/>
                      </a:lnTo>
                      <a:lnTo>
                        <a:pt x="63811" y="717930"/>
                      </a:lnTo>
                      <a:lnTo>
                        <a:pt x="61665" y="715807"/>
                      </a:lnTo>
                      <a:lnTo>
                        <a:pt x="57082" y="711682"/>
                      </a:lnTo>
                      <a:lnTo>
                        <a:pt x="55936" y="710657"/>
                      </a:lnTo>
                      <a:lnTo>
                        <a:pt x="51413" y="707070"/>
                      </a:lnTo>
                      <a:lnTo>
                        <a:pt x="50747" y="706533"/>
                      </a:lnTo>
                      <a:lnTo>
                        <a:pt x="49404" y="705459"/>
                      </a:lnTo>
                      <a:lnTo>
                        <a:pt x="48235" y="703982"/>
                      </a:lnTo>
                      <a:lnTo>
                        <a:pt x="46774" y="702127"/>
                      </a:lnTo>
                      <a:lnTo>
                        <a:pt x="44974" y="699833"/>
                      </a:lnTo>
                      <a:lnTo>
                        <a:pt x="43773" y="698308"/>
                      </a:lnTo>
                      <a:lnTo>
                        <a:pt x="42767" y="696429"/>
                      </a:lnTo>
                      <a:lnTo>
                        <a:pt x="39750" y="690779"/>
                      </a:lnTo>
                      <a:lnTo>
                        <a:pt x="39317" y="689961"/>
                      </a:lnTo>
                      <a:lnTo>
                        <a:pt x="38670" y="688753"/>
                      </a:lnTo>
                      <a:lnTo>
                        <a:pt x="38194" y="687826"/>
                      </a:lnTo>
                      <a:lnTo>
                        <a:pt x="33919" y="679503"/>
                      </a:lnTo>
                      <a:lnTo>
                        <a:pt x="33206" y="678112"/>
                      </a:lnTo>
                      <a:lnTo>
                        <a:pt x="32492" y="676721"/>
                      </a:lnTo>
                      <a:lnTo>
                        <a:pt x="31727" y="674866"/>
                      </a:lnTo>
                      <a:lnTo>
                        <a:pt x="30388" y="671608"/>
                      </a:lnTo>
                      <a:lnTo>
                        <a:pt x="29386" y="669180"/>
                      </a:lnTo>
                      <a:lnTo>
                        <a:pt x="28584" y="667239"/>
                      </a:lnTo>
                      <a:lnTo>
                        <a:pt x="27432" y="664884"/>
                      </a:lnTo>
                      <a:lnTo>
                        <a:pt x="24899" y="659698"/>
                      </a:lnTo>
                      <a:lnTo>
                        <a:pt x="24209" y="658295"/>
                      </a:lnTo>
                      <a:lnTo>
                        <a:pt x="23518" y="656879"/>
                      </a:lnTo>
                      <a:lnTo>
                        <a:pt x="22728" y="654951"/>
                      </a:lnTo>
                      <a:lnTo>
                        <a:pt x="20559" y="649667"/>
                      </a:lnTo>
                      <a:lnTo>
                        <a:pt x="19966" y="648215"/>
                      </a:lnTo>
                      <a:lnTo>
                        <a:pt x="19443" y="646177"/>
                      </a:lnTo>
                      <a:lnTo>
                        <a:pt x="16831" y="635951"/>
                      </a:lnTo>
                      <a:lnTo>
                        <a:pt x="16308" y="633901"/>
                      </a:lnTo>
                      <a:lnTo>
                        <a:pt x="15937" y="631339"/>
                      </a:lnTo>
                      <a:lnTo>
                        <a:pt x="15196" y="626213"/>
                      </a:lnTo>
                      <a:lnTo>
                        <a:pt x="14838" y="623736"/>
                      </a:lnTo>
                      <a:lnTo>
                        <a:pt x="14359" y="622321"/>
                      </a:lnTo>
                      <a:lnTo>
                        <a:pt x="13562" y="619966"/>
                      </a:lnTo>
                      <a:lnTo>
                        <a:pt x="13061" y="618477"/>
                      </a:lnTo>
                      <a:lnTo>
                        <a:pt x="12070" y="616525"/>
                      </a:lnTo>
                      <a:lnTo>
                        <a:pt x="9402" y="611350"/>
                      </a:lnTo>
                      <a:lnTo>
                        <a:pt x="6766" y="605920"/>
                      </a:lnTo>
                      <a:lnTo>
                        <a:pt x="5785" y="603907"/>
                      </a:lnTo>
                      <a:lnTo>
                        <a:pt x="4701" y="602857"/>
                      </a:lnTo>
                      <a:lnTo>
                        <a:pt x="0" y="598354"/>
                      </a:lnTo>
                      <a:lnTo>
                        <a:pt x="3595" y="595780"/>
                      </a:lnTo>
                      <a:lnTo>
                        <a:pt x="5143" y="594669"/>
                      </a:lnTo>
                      <a:lnTo>
                        <a:pt x="6305" y="593839"/>
                      </a:lnTo>
                      <a:lnTo>
                        <a:pt x="7497" y="592924"/>
                      </a:lnTo>
                      <a:lnTo>
                        <a:pt x="13462" y="588348"/>
                      </a:lnTo>
                      <a:lnTo>
                        <a:pt x="14656" y="587421"/>
                      </a:lnTo>
                      <a:lnTo>
                        <a:pt x="15763" y="586371"/>
                      </a:lnTo>
                      <a:lnTo>
                        <a:pt x="21295" y="581124"/>
                      </a:lnTo>
                      <a:lnTo>
                        <a:pt x="22401" y="580075"/>
                      </a:lnTo>
                      <a:lnTo>
                        <a:pt x="23509" y="579013"/>
                      </a:lnTo>
                      <a:lnTo>
                        <a:pt x="25178" y="577012"/>
                      </a:lnTo>
                      <a:lnTo>
                        <a:pt x="27850" y="573790"/>
                      </a:lnTo>
                      <a:lnTo>
                        <a:pt x="29682" y="571581"/>
                      </a:lnTo>
                      <a:lnTo>
                        <a:pt x="31209" y="569739"/>
                      </a:lnTo>
                      <a:lnTo>
                        <a:pt x="32040" y="568384"/>
                      </a:lnTo>
                      <a:lnTo>
                        <a:pt x="35638" y="562503"/>
                      </a:lnTo>
                      <a:lnTo>
                        <a:pt x="36468" y="561148"/>
                      </a:lnTo>
                      <a:lnTo>
                        <a:pt x="37176" y="559720"/>
                      </a:lnTo>
                      <a:lnTo>
                        <a:pt x="37885" y="558293"/>
                      </a:lnTo>
                      <a:lnTo>
                        <a:pt x="40716" y="552581"/>
                      </a:lnTo>
                      <a:lnTo>
                        <a:pt x="40952" y="552105"/>
                      </a:lnTo>
                      <a:lnTo>
                        <a:pt x="43951" y="545919"/>
                      </a:lnTo>
                      <a:lnTo>
                        <a:pt x="46363" y="540940"/>
                      </a:lnTo>
                      <a:lnTo>
                        <a:pt x="47241" y="539122"/>
                      </a:lnTo>
                      <a:lnTo>
                        <a:pt x="47853" y="536913"/>
                      </a:lnTo>
                      <a:lnTo>
                        <a:pt x="49133" y="532288"/>
                      </a:lnTo>
                      <a:lnTo>
                        <a:pt x="49673" y="530336"/>
                      </a:lnTo>
                      <a:lnTo>
                        <a:pt x="50213" y="528383"/>
                      </a:lnTo>
                      <a:lnTo>
                        <a:pt x="50513" y="526297"/>
                      </a:lnTo>
                      <a:lnTo>
                        <a:pt x="50737" y="524722"/>
                      </a:lnTo>
                      <a:lnTo>
                        <a:pt x="51253" y="521122"/>
                      </a:lnTo>
                      <a:lnTo>
                        <a:pt x="51474" y="519573"/>
                      </a:lnTo>
                      <a:lnTo>
                        <a:pt x="51584" y="517950"/>
                      </a:lnTo>
                      <a:lnTo>
                        <a:pt x="51730" y="515765"/>
                      </a:lnTo>
                      <a:lnTo>
                        <a:pt x="53059" y="495960"/>
                      </a:lnTo>
                      <a:lnTo>
                        <a:pt x="53180" y="494215"/>
                      </a:lnTo>
                      <a:lnTo>
                        <a:pt x="53315" y="492226"/>
                      </a:lnTo>
                      <a:lnTo>
                        <a:pt x="53644" y="490347"/>
                      </a:lnTo>
                      <a:lnTo>
                        <a:pt x="53888" y="488931"/>
                      </a:lnTo>
                      <a:lnTo>
                        <a:pt x="54802" y="483599"/>
                      </a:lnTo>
                      <a:lnTo>
                        <a:pt x="55168" y="481463"/>
                      </a:lnTo>
                      <a:lnTo>
                        <a:pt x="55521" y="479950"/>
                      </a:lnTo>
                      <a:lnTo>
                        <a:pt x="57240" y="472555"/>
                      </a:lnTo>
                      <a:lnTo>
                        <a:pt x="57764" y="470310"/>
                      </a:lnTo>
                      <a:lnTo>
                        <a:pt x="58618" y="468358"/>
                      </a:lnTo>
                      <a:lnTo>
                        <a:pt x="61397" y="462024"/>
                      </a:lnTo>
                      <a:lnTo>
                        <a:pt x="62019" y="460572"/>
                      </a:lnTo>
                      <a:lnTo>
                        <a:pt x="63848" y="456240"/>
                      </a:lnTo>
                      <a:lnTo>
                        <a:pt x="64457" y="454788"/>
                      </a:lnTo>
                      <a:lnTo>
                        <a:pt x="65067" y="453336"/>
                      </a:lnTo>
                      <a:lnTo>
                        <a:pt x="65725" y="451298"/>
                      </a:lnTo>
                      <a:lnTo>
                        <a:pt x="66883" y="447710"/>
                      </a:lnTo>
                      <a:lnTo>
                        <a:pt x="68309" y="443317"/>
                      </a:lnTo>
                      <a:lnTo>
                        <a:pt x="68907" y="441438"/>
                      </a:lnTo>
                      <a:lnTo>
                        <a:pt x="69114" y="440364"/>
                      </a:lnTo>
                      <a:lnTo>
                        <a:pt x="70248" y="434483"/>
                      </a:lnTo>
                      <a:lnTo>
                        <a:pt x="70565" y="432847"/>
                      </a:lnTo>
                      <a:lnTo>
                        <a:pt x="70406" y="431322"/>
                      </a:lnTo>
                      <a:lnTo>
                        <a:pt x="70138" y="428820"/>
                      </a:lnTo>
                      <a:lnTo>
                        <a:pt x="70028" y="427795"/>
                      </a:lnTo>
                      <a:lnTo>
                        <a:pt x="69602" y="426282"/>
                      </a:lnTo>
                      <a:lnTo>
                        <a:pt x="69029" y="424293"/>
                      </a:lnTo>
                      <a:lnTo>
                        <a:pt x="67749" y="419839"/>
                      </a:lnTo>
                      <a:lnTo>
                        <a:pt x="67322" y="418350"/>
                      </a:lnTo>
                      <a:lnTo>
                        <a:pt x="66347" y="415873"/>
                      </a:lnTo>
                      <a:lnTo>
                        <a:pt x="64786" y="411919"/>
                      </a:lnTo>
                      <a:lnTo>
                        <a:pt x="63811" y="409442"/>
                      </a:lnTo>
                      <a:lnTo>
                        <a:pt x="63421" y="408454"/>
                      </a:lnTo>
                      <a:lnTo>
                        <a:pt x="62324" y="406037"/>
                      </a:lnTo>
                      <a:lnTo>
                        <a:pt x="60349" y="401693"/>
                      </a:lnTo>
                      <a:lnTo>
                        <a:pt x="59471" y="399765"/>
                      </a:lnTo>
                      <a:lnTo>
                        <a:pt x="59105" y="397910"/>
                      </a:lnTo>
                      <a:lnTo>
                        <a:pt x="58398" y="394249"/>
                      </a:lnTo>
                      <a:lnTo>
                        <a:pt x="58203" y="393237"/>
                      </a:lnTo>
                      <a:lnTo>
                        <a:pt x="58093" y="391687"/>
                      </a:lnTo>
                      <a:lnTo>
                        <a:pt x="58057" y="391077"/>
                      </a:lnTo>
                      <a:lnTo>
                        <a:pt x="57630" y="385134"/>
                      </a:lnTo>
                      <a:lnTo>
                        <a:pt x="57508" y="383511"/>
                      </a:lnTo>
                      <a:lnTo>
                        <a:pt x="57581" y="381363"/>
                      </a:lnTo>
                      <a:lnTo>
                        <a:pt x="57630" y="379753"/>
                      </a:lnTo>
                      <a:lnTo>
                        <a:pt x="58045" y="366866"/>
                      </a:lnTo>
                      <a:lnTo>
                        <a:pt x="58130" y="364182"/>
                      </a:lnTo>
                      <a:lnTo>
                        <a:pt x="58264" y="362559"/>
                      </a:lnTo>
                      <a:lnTo>
                        <a:pt x="58435" y="360411"/>
                      </a:lnTo>
                      <a:lnTo>
                        <a:pt x="59325" y="349111"/>
                      </a:lnTo>
                      <a:lnTo>
                        <a:pt x="59629" y="345341"/>
                      </a:lnTo>
                      <a:lnTo>
                        <a:pt x="59776" y="344267"/>
                      </a:lnTo>
                      <a:lnTo>
                        <a:pt x="59983" y="342668"/>
                      </a:lnTo>
                      <a:lnTo>
                        <a:pt x="61373" y="332503"/>
                      </a:lnTo>
                      <a:lnTo>
                        <a:pt x="61604" y="330892"/>
                      </a:lnTo>
                      <a:lnTo>
                        <a:pt x="62238" y="329684"/>
                      </a:lnTo>
                      <a:lnTo>
                        <a:pt x="63055" y="328147"/>
                      </a:lnTo>
                      <a:lnTo>
                        <a:pt x="63531" y="327244"/>
                      </a:lnTo>
                      <a:lnTo>
                        <a:pt x="64396" y="326463"/>
                      </a:lnTo>
                      <a:lnTo>
                        <a:pt x="64994" y="325926"/>
                      </a:lnTo>
                      <a:lnTo>
                        <a:pt x="66335" y="324705"/>
                      </a:lnTo>
                      <a:lnTo>
                        <a:pt x="67895" y="324522"/>
                      </a:lnTo>
                      <a:lnTo>
                        <a:pt x="74015" y="323790"/>
                      </a:lnTo>
                      <a:lnTo>
                        <a:pt x="75466" y="323607"/>
                      </a:lnTo>
                      <a:lnTo>
                        <a:pt x="77343" y="323705"/>
                      </a:lnTo>
                      <a:lnTo>
                        <a:pt x="78757" y="323778"/>
                      </a:lnTo>
                      <a:lnTo>
                        <a:pt x="82049" y="323937"/>
                      </a:lnTo>
                      <a:lnTo>
                        <a:pt x="82561" y="323961"/>
                      </a:lnTo>
                      <a:lnTo>
                        <a:pt x="83548" y="324010"/>
                      </a:lnTo>
                      <a:lnTo>
                        <a:pt x="84536" y="323973"/>
                      </a:lnTo>
                      <a:lnTo>
                        <a:pt x="85426" y="323937"/>
                      </a:lnTo>
                      <a:lnTo>
                        <a:pt x="87669" y="323827"/>
                      </a:lnTo>
                      <a:lnTo>
                        <a:pt x="89461" y="323046"/>
                      </a:lnTo>
                      <a:lnTo>
                        <a:pt x="92594" y="321679"/>
                      </a:lnTo>
                      <a:lnTo>
                        <a:pt x="94508" y="321228"/>
                      </a:lnTo>
                      <a:lnTo>
                        <a:pt x="94983" y="321106"/>
                      </a:lnTo>
                      <a:lnTo>
                        <a:pt x="100981" y="319702"/>
                      </a:lnTo>
                      <a:lnTo>
                        <a:pt x="102359" y="319373"/>
                      </a:lnTo>
                      <a:lnTo>
                        <a:pt x="103602" y="319361"/>
                      </a:lnTo>
                      <a:lnTo>
                        <a:pt x="106991" y="319312"/>
                      </a:lnTo>
                      <a:lnTo>
                        <a:pt x="108393" y="319287"/>
                      </a:lnTo>
                      <a:lnTo>
                        <a:pt x="109100" y="319544"/>
                      </a:lnTo>
                      <a:lnTo>
                        <a:pt x="110027" y="319861"/>
                      </a:lnTo>
                      <a:lnTo>
                        <a:pt x="119231" y="323095"/>
                      </a:lnTo>
                      <a:lnTo>
                        <a:pt x="120609" y="323583"/>
                      </a:lnTo>
                      <a:lnTo>
                        <a:pt x="122827" y="324742"/>
                      </a:lnTo>
                      <a:lnTo>
                        <a:pt x="124607" y="325682"/>
                      </a:lnTo>
                      <a:lnTo>
                        <a:pt x="130837" y="328940"/>
                      </a:lnTo>
                      <a:lnTo>
                        <a:pt x="132166" y="329636"/>
                      </a:lnTo>
                      <a:lnTo>
                        <a:pt x="133507" y="330331"/>
                      </a:lnTo>
                      <a:lnTo>
                        <a:pt x="134640" y="330783"/>
                      </a:lnTo>
                      <a:lnTo>
                        <a:pt x="139761" y="332820"/>
                      </a:lnTo>
                      <a:lnTo>
                        <a:pt x="140577" y="333138"/>
                      </a:lnTo>
                      <a:lnTo>
                        <a:pt x="141187" y="333223"/>
                      </a:lnTo>
                      <a:lnTo>
                        <a:pt x="143345" y="333540"/>
                      </a:lnTo>
                      <a:lnTo>
                        <a:pt x="144966" y="333784"/>
                      </a:lnTo>
                      <a:lnTo>
                        <a:pt x="146392" y="332650"/>
                      </a:lnTo>
                      <a:lnTo>
                        <a:pt x="147270" y="331917"/>
                      </a:lnTo>
                      <a:lnTo>
                        <a:pt x="150354" y="328379"/>
                      </a:lnTo>
                      <a:lnTo>
                        <a:pt x="151342" y="327268"/>
                      </a:lnTo>
                      <a:lnTo>
                        <a:pt x="151988" y="325474"/>
                      </a:lnTo>
                      <a:lnTo>
                        <a:pt x="152598" y="323803"/>
                      </a:lnTo>
                      <a:lnTo>
                        <a:pt x="154633" y="318153"/>
                      </a:lnTo>
                      <a:lnTo>
                        <a:pt x="154999" y="317140"/>
                      </a:lnTo>
                      <a:lnTo>
                        <a:pt x="159144" y="305401"/>
                      </a:lnTo>
                      <a:lnTo>
                        <a:pt x="160132" y="302594"/>
                      </a:lnTo>
                      <a:lnTo>
                        <a:pt x="160790" y="300727"/>
                      </a:lnTo>
                      <a:lnTo>
                        <a:pt x="161558" y="299141"/>
                      </a:lnTo>
                      <a:lnTo>
                        <a:pt x="164398" y="293259"/>
                      </a:lnTo>
                      <a:lnTo>
                        <a:pt x="165752" y="290660"/>
                      </a:lnTo>
                      <a:lnTo>
                        <a:pt x="166642" y="288939"/>
                      </a:lnTo>
                      <a:lnTo>
                        <a:pt x="167739" y="288085"/>
                      </a:lnTo>
                      <a:lnTo>
                        <a:pt x="168958" y="287145"/>
                      </a:lnTo>
                      <a:lnTo>
                        <a:pt x="169592" y="286669"/>
                      </a:lnTo>
                      <a:lnTo>
                        <a:pt x="170506" y="286206"/>
                      </a:lnTo>
                      <a:lnTo>
                        <a:pt x="172396" y="285303"/>
                      </a:lnTo>
                      <a:lnTo>
                        <a:pt x="173907" y="284509"/>
                      </a:lnTo>
                      <a:lnTo>
                        <a:pt x="175773" y="283582"/>
                      </a:lnTo>
                      <a:lnTo>
                        <a:pt x="176650" y="282301"/>
                      </a:lnTo>
                      <a:lnTo>
                        <a:pt x="178381" y="279787"/>
                      </a:lnTo>
                      <a:lnTo>
                        <a:pt x="179271" y="278481"/>
                      </a:lnTo>
                      <a:lnTo>
                        <a:pt x="180125" y="275784"/>
                      </a:lnTo>
                      <a:lnTo>
                        <a:pt x="180685" y="274039"/>
                      </a:lnTo>
                      <a:lnTo>
                        <a:pt x="182075" y="270793"/>
                      </a:lnTo>
                      <a:lnTo>
                        <a:pt x="183112" y="269475"/>
                      </a:lnTo>
                      <a:lnTo>
                        <a:pt x="184538" y="267657"/>
                      </a:lnTo>
                      <a:lnTo>
                        <a:pt x="185111" y="266925"/>
                      </a:lnTo>
                      <a:lnTo>
                        <a:pt x="185964" y="265985"/>
                      </a:lnTo>
                      <a:lnTo>
                        <a:pt x="189597" y="261946"/>
                      </a:lnTo>
                      <a:lnTo>
                        <a:pt x="190658" y="260775"/>
                      </a:lnTo>
                      <a:lnTo>
                        <a:pt x="191328" y="259994"/>
                      </a:lnTo>
                      <a:lnTo>
                        <a:pt x="191657" y="259603"/>
                      </a:lnTo>
                      <a:lnTo>
                        <a:pt x="194620" y="256138"/>
                      </a:lnTo>
                      <a:lnTo>
                        <a:pt x="194949" y="255759"/>
                      </a:lnTo>
                      <a:lnTo>
                        <a:pt x="197460" y="252660"/>
                      </a:lnTo>
                      <a:lnTo>
                        <a:pt x="198387" y="251501"/>
                      </a:lnTo>
                      <a:lnTo>
                        <a:pt x="199252" y="249804"/>
                      </a:lnTo>
                      <a:lnTo>
                        <a:pt x="200191" y="247962"/>
                      </a:lnTo>
                      <a:lnTo>
                        <a:pt x="200593" y="246339"/>
                      </a:lnTo>
                      <a:lnTo>
                        <a:pt x="202032" y="240482"/>
                      </a:lnTo>
                      <a:lnTo>
                        <a:pt x="202251" y="239603"/>
                      </a:lnTo>
                      <a:lnTo>
                        <a:pt x="202349" y="239090"/>
                      </a:lnTo>
                      <a:lnTo>
                        <a:pt x="203227" y="234466"/>
                      </a:lnTo>
                      <a:lnTo>
                        <a:pt x="203604" y="232464"/>
                      </a:lnTo>
                      <a:lnTo>
                        <a:pt x="203568" y="230292"/>
                      </a:lnTo>
                      <a:lnTo>
                        <a:pt x="203470" y="223751"/>
                      </a:lnTo>
                      <a:lnTo>
                        <a:pt x="203434" y="221030"/>
                      </a:lnTo>
                      <a:lnTo>
                        <a:pt x="203483" y="220469"/>
                      </a:lnTo>
                      <a:lnTo>
                        <a:pt x="203617" y="218907"/>
                      </a:lnTo>
                      <a:lnTo>
                        <a:pt x="203800" y="216784"/>
                      </a:lnTo>
                      <a:lnTo>
                        <a:pt x="204251" y="211390"/>
                      </a:lnTo>
                      <a:lnTo>
                        <a:pt x="204482" y="208693"/>
                      </a:lnTo>
                      <a:lnTo>
                        <a:pt x="204897" y="206960"/>
                      </a:lnTo>
                      <a:lnTo>
                        <a:pt x="205458" y="204568"/>
                      </a:lnTo>
                      <a:lnTo>
                        <a:pt x="205848" y="202970"/>
                      </a:lnTo>
                      <a:lnTo>
                        <a:pt x="206018" y="202213"/>
                      </a:lnTo>
                      <a:lnTo>
                        <a:pt x="206140" y="201713"/>
                      </a:lnTo>
                      <a:lnTo>
                        <a:pt x="206567" y="199919"/>
                      </a:lnTo>
                      <a:lnTo>
                        <a:pt x="207384" y="198003"/>
                      </a:lnTo>
                      <a:lnTo>
                        <a:pt x="207603" y="197515"/>
                      </a:lnTo>
                      <a:lnTo>
                        <a:pt x="208310" y="195843"/>
                      </a:lnTo>
                      <a:lnTo>
                        <a:pt x="209395" y="193342"/>
                      </a:lnTo>
                      <a:lnTo>
                        <a:pt x="209785" y="192427"/>
                      </a:lnTo>
                      <a:lnTo>
                        <a:pt x="210005" y="191951"/>
                      </a:lnTo>
                      <a:lnTo>
                        <a:pt x="210651" y="190547"/>
                      </a:lnTo>
                      <a:lnTo>
                        <a:pt x="213467" y="184458"/>
                      </a:lnTo>
                      <a:lnTo>
                        <a:pt x="214332" y="182579"/>
                      </a:lnTo>
                      <a:lnTo>
                        <a:pt x="215613" y="180980"/>
                      </a:lnTo>
                      <a:lnTo>
                        <a:pt x="218173" y="177771"/>
                      </a:lnTo>
                      <a:lnTo>
                        <a:pt x="218758" y="177039"/>
                      </a:lnTo>
                      <a:lnTo>
                        <a:pt x="220806" y="174452"/>
                      </a:lnTo>
                      <a:lnTo>
                        <a:pt x="224122" y="170596"/>
                      </a:lnTo>
                      <a:lnTo>
                        <a:pt x="225097" y="169449"/>
                      </a:lnTo>
                      <a:lnTo>
                        <a:pt x="225682" y="168192"/>
                      </a:lnTo>
                      <a:lnTo>
                        <a:pt x="226048" y="167386"/>
                      </a:lnTo>
                      <a:lnTo>
                        <a:pt x="226267" y="166910"/>
                      </a:lnTo>
                      <a:lnTo>
                        <a:pt x="226926" y="165507"/>
                      </a:lnTo>
                      <a:lnTo>
                        <a:pt x="227023" y="163067"/>
                      </a:lnTo>
                      <a:lnTo>
                        <a:pt x="226621" y="158759"/>
                      </a:lnTo>
                      <a:lnTo>
                        <a:pt x="226560" y="158015"/>
                      </a:lnTo>
                      <a:lnTo>
                        <a:pt x="226194" y="156843"/>
                      </a:lnTo>
                      <a:lnTo>
                        <a:pt x="224158" y="150925"/>
                      </a:lnTo>
                      <a:lnTo>
                        <a:pt x="223817" y="149924"/>
                      </a:lnTo>
                      <a:lnTo>
                        <a:pt x="223403" y="148753"/>
                      </a:lnTo>
                      <a:lnTo>
                        <a:pt x="222439" y="146300"/>
                      </a:lnTo>
                      <a:lnTo>
                        <a:pt x="220269" y="140809"/>
                      </a:lnTo>
                      <a:lnTo>
                        <a:pt x="216234" y="130558"/>
                      </a:lnTo>
                      <a:lnTo>
                        <a:pt x="215661" y="129094"/>
                      </a:lnTo>
                      <a:lnTo>
                        <a:pt x="215271" y="128118"/>
                      </a:lnTo>
                      <a:lnTo>
                        <a:pt x="214418" y="125775"/>
                      </a:lnTo>
                      <a:lnTo>
                        <a:pt x="214077" y="124835"/>
                      </a:lnTo>
                      <a:lnTo>
                        <a:pt x="210041" y="113730"/>
                      </a:lnTo>
                      <a:lnTo>
                        <a:pt x="209310" y="111717"/>
                      </a:lnTo>
                      <a:lnTo>
                        <a:pt x="209188" y="110143"/>
                      </a:lnTo>
                      <a:lnTo>
                        <a:pt x="208761" y="104908"/>
                      </a:lnTo>
                      <a:lnTo>
                        <a:pt x="208591" y="102797"/>
                      </a:lnTo>
                      <a:lnTo>
                        <a:pt x="209334" y="99868"/>
                      </a:lnTo>
                      <a:lnTo>
                        <a:pt x="210114" y="96830"/>
                      </a:lnTo>
                      <a:lnTo>
                        <a:pt x="210212" y="95109"/>
                      </a:lnTo>
                      <a:lnTo>
                        <a:pt x="210358" y="92388"/>
                      </a:lnTo>
                      <a:lnTo>
                        <a:pt x="210407" y="91485"/>
                      </a:lnTo>
                      <a:lnTo>
                        <a:pt x="210517" y="89569"/>
                      </a:lnTo>
                      <a:lnTo>
                        <a:pt x="209846" y="87531"/>
                      </a:lnTo>
                      <a:lnTo>
                        <a:pt x="209688" y="87018"/>
                      </a:lnTo>
                      <a:lnTo>
                        <a:pt x="209200" y="85505"/>
                      </a:lnTo>
                      <a:lnTo>
                        <a:pt x="208786" y="84236"/>
                      </a:lnTo>
                      <a:lnTo>
                        <a:pt x="207591" y="81686"/>
                      </a:lnTo>
                      <a:lnTo>
                        <a:pt x="206262" y="78843"/>
                      </a:lnTo>
                      <a:lnTo>
                        <a:pt x="206567" y="77159"/>
                      </a:lnTo>
                      <a:lnTo>
                        <a:pt x="207469" y="72253"/>
                      </a:lnTo>
                      <a:lnTo>
                        <a:pt x="208383" y="69263"/>
                      </a:lnTo>
                      <a:lnTo>
                        <a:pt x="209505" y="65053"/>
                      </a:lnTo>
                      <a:lnTo>
                        <a:pt x="210602" y="60917"/>
                      </a:lnTo>
                      <a:lnTo>
                        <a:pt x="210919" y="59709"/>
                      </a:lnTo>
                      <a:lnTo>
                        <a:pt x="211590" y="58525"/>
                      </a:lnTo>
                      <a:lnTo>
                        <a:pt x="212211" y="57427"/>
                      </a:lnTo>
                      <a:lnTo>
                        <a:pt x="212699" y="56585"/>
                      </a:lnTo>
                      <a:lnTo>
                        <a:pt x="213333" y="55901"/>
                      </a:lnTo>
                      <a:lnTo>
                        <a:pt x="213808" y="55413"/>
                      </a:lnTo>
                      <a:lnTo>
                        <a:pt x="215259" y="53888"/>
                      </a:lnTo>
                      <a:lnTo>
                        <a:pt x="216819" y="53363"/>
                      </a:lnTo>
                      <a:lnTo>
                        <a:pt x="219245" y="52533"/>
                      </a:lnTo>
                      <a:lnTo>
                        <a:pt x="222939" y="50642"/>
                      </a:lnTo>
                      <a:lnTo>
                        <a:pt x="227816" y="48116"/>
                      </a:lnTo>
                      <a:lnTo>
                        <a:pt x="228303" y="48543"/>
                      </a:lnTo>
                      <a:lnTo>
                        <a:pt x="229949" y="49934"/>
                      </a:lnTo>
                      <a:lnTo>
                        <a:pt x="231180" y="50691"/>
                      </a:lnTo>
                      <a:lnTo>
                        <a:pt x="232704" y="51618"/>
                      </a:lnTo>
                      <a:lnTo>
                        <a:pt x="233472" y="52094"/>
                      </a:lnTo>
                      <a:lnTo>
                        <a:pt x="233936" y="52314"/>
                      </a:lnTo>
                      <a:lnTo>
                        <a:pt x="237812" y="54168"/>
                      </a:lnTo>
                      <a:lnTo>
                        <a:pt x="239104" y="54791"/>
                      </a:lnTo>
                      <a:lnTo>
                        <a:pt x="240494" y="54949"/>
                      </a:lnTo>
                      <a:lnTo>
                        <a:pt x="241640" y="55084"/>
                      </a:lnTo>
                      <a:lnTo>
                        <a:pt x="243274" y="55254"/>
                      </a:lnTo>
                      <a:lnTo>
                        <a:pt x="244785" y="54888"/>
                      </a:lnTo>
                      <a:lnTo>
                        <a:pt x="246297" y="54522"/>
                      </a:lnTo>
                      <a:lnTo>
                        <a:pt x="251881" y="53619"/>
                      </a:lnTo>
                      <a:lnTo>
                        <a:pt x="254294" y="53619"/>
                      </a:lnTo>
                      <a:lnTo>
                        <a:pt x="256196" y="53632"/>
                      </a:lnTo>
                      <a:lnTo>
                        <a:pt x="257781" y="52716"/>
                      </a:lnTo>
                      <a:lnTo>
                        <a:pt x="260134" y="51349"/>
                      </a:lnTo>
                      <a:lnTo>
                        <a:pt x="260829" y="50947"/>
                      </a:lnTo>
                      <a:lnTo>
                        <a:pt x="261353" y="50642"/>
                      </a:lnTo>
                      <a:lnTo>
                        <a:pt x="261755" y="50337"/>
                      </a:lnTo>
                      <a:lnTo>
                        <a:pt x="264181" y="48482"/>
                      </a:lnTo>
                      <a:lnTo>
                        <a:pt x="265754" y="47274"/>
                      </a:lnTo>
                      <a:lnTo>
                        <a:pt x="266949" y="46359"/>
                      </a:lnTo>
                      <a:lnTo>
                        <a:pt x="267753" y="45175"/>
                      </a:lnTo>
                      <a:lnTo>
                        <a:pt x="268290" y="44394"/>
                      </a:lnTo>
                      <a:lnTo>
                        <a:pt x="270691" y="40892"/>
                      </a:lnTo>
                      <a:lnTo>
                        <a:pt x="272532" y="38195"/>
                      </a:lnTo>
                      <a:lnTo>
                        <a:pt x="273410" y="36926"/>
                      </a:lnTo>
                      <a:lnTo>
                        <a:pt x="274361" y="36511"/>
                      </a:lnTo>
                      <a:lnTo>
                        <a:pt x="276653" y="35547"/>
                      </a:lnTo>
                      <a:lnTo>
                        <a:pt x="277920" y="34998"/>
                      </a:lnTo>
                      <a:lnTo>
                        <a:pt x="279542" y="35559"/>
                      </a:lnTo>
                      <a:lnTo>
                        <a:pt x="282419" y="36535"/>
                      </a:lnTo>
                      <a:lnTo>
                        <a:pt x="283699" y="36962"/>
                      </a:lnTo>
                      <a:lnTo>
                        <a:pt x="285479" y="37963"/>
                      </a:lnTo>
                      <a:lnTo>
                        <a:pt x="287539" y="39122"/>
                      </a:lnTo>
                      <a:lnTo>
                        <a:pt x="289026" y="39232"/>
                      </a:lnTo>
                      <a:lnTo>
                        <a:pt x="293281" y="39513"/>
                      </a:lnTo>
                      <a:lnTo>
                        <a:pt x="294403" y="39586"/>
                      </a:lnTo>
                      <a:lnTo>
                        <a:pt x="295451" y="39135"/>
                      </a:lnTo>
                      <a:lnTo>
                        <a:pt x="297402" y="38305"/>
                      </a:lnTo>
                      <a:lnTo>
                        <a:pt x="298560" y="36011"/>
                      </a:lnTo>
                      <a:lnTo>
                        <a:pt x="300425" y="32301"/>
                      </a:lnTo>
                      <a:lnTo>
                        <a:pt x="302156" y="31007"/>
                      </a:lnTo>
                      <a:lnTo>
                        <a:pt x="303863" y="29726"/>
                      </a:lnTo>
                      <a:lnTo>
                        <a:pt x="305277" y="29604"/>
                      </a:lnTo>
                      <a:lnTo>
                        <a:pt x="307483" y="29421"/>
                      </a:lnTo>
                      <a:lnTo>
                        <a:pt x="308581" y="29323"/>
                      </a:lnTo>
                      <a:lnTo>
                        <a:pt x="310251" y="29775"/>
                      </a:lnTo>
                      <a:lnTo>
                        <a:pt x="311945" y="30227"/>
                      </a:lnTo>
                      <a:lnTo>
                        <a:pt x="313615" y="30690"/>
                      </a:lnTo>
                      <a:lnTo>
                        <a:pt x="315005" y="31069"/>
                      </a:lnTo>
                      <a:lnTo>
                        <a:pt x="316749" y="31569"/>
                      </a:lnTo>
                      <a:lnTo>
                        <a:pt x="317809" y="31886"/>
                      </a:lnTo>
                      <a:lnTo>
                        <a:pt x="318992" y="31947"/>
                      </a:lnTo>
                      <a:lnTo>
                        <a:pt x="320235" y="31947"/>
                      </a:lnTo>
                      <a:lnTo>
                        <a:pt x="320833" y="31947"/>
                      </a:lnTo>
                      <a:lnTo>
                        <a:pt x="322722" y="31959"/>
                      </a:lnTo>
                      <a:lnTo>
                        <a:pt x="323685" y="30922"/>
                      </a:lnTo>
                      <a:lnTo>
                        <a:pt x="325307" y="29177"/>
                      </a:lnTo>
                      <a:lnTo>
                        <a:pt x="327964" y="28689"/>
                      </a:lnTo>
                      <a:lnTo>
                        <a:pt x="328732" y="28543"/>
                      </a:lnTo>
                      <a:lnTo>
                        <a:pt x="332207" y="32411"/>
                      </a:lnTo>
                      <a:lnTo>
                        <a:pt x="332999" y="33289"/>
                      </a:lnTo>
                      <a:lnTo>
                        <a:pt x="334047" y="33704"/>
                      </a:lnTo>
                      <a:lnTo>
                        <a:pt x="337510" y="35059"/>
                      </a:lnTo>
                      <a:lnTo>
                        <a:pt x="338558" y="35474"/>
                      </a:lnTo>
                      <a:lnTo>
                        <a:pt x="339704" y="35474"/>
                      </a:lnTo>
                      <a:lnTo>
                        <a:pt x="345812" y="35522"/>
                      </a:lnTo>
                      <a:lnTo>
                        <a:pt x="349749" y="32752"/>
                      </a:lnTo>
                      <a:lnTo>
                        <a:pt x="350018" y="31044"/>
                      </a:lnTo>
                      <a:lnTo>
                        <a:pt x="350383" y="28640"/>
                      </a:lnTo>
                      <a:lnTo>
                        <a:pt x="347250" y="26029"/>
                      </a:lnTo>
                      <a:lnTo>
                        <a:pt x="346750" y="25614"/>
                      </a:lnTo>
                      <a:lnTo>
                        <a:pt x="346312" y="25162"/>
                      </a:lnTo>
                      <a:lnTo>
                        <a:pt x="345458" y="24308"/>
                      </a:lnTo>
                      <a:lnTo>
                        <a:pt x="344190" y="23015"/>
                      </a:lnTo>
                      <a:lnTo>
                        <a:pt x="343764" y="21733"/>
                      </a:lnTo>
                      <a:lnTo>
                        <a:pt x="342959" y="19268"/>
                      </a:lnTo>
                      <a:lnTo>
                        <a:pt x="342496" y="17853"/>
                      </a:lnTo>
                      <a:lnTo>
                        <a:pt x="342825" y="16462"/>
                      </a:lnTo>
                      <a:lnTo>
                        <a:pt x="343520" y="13508"/>
                      </a:lnTo>
                      <a:lnTo>
                        <a:pt x="343800" y="12264"/>
                      </a:lnTo>
                      <a:lnTo>
                        <a:pt x="344617" y="11300"/>
                      </a:lnTo>
                      <a:lnTo>
                        <a:pt x="347104" y="8335"/>
                      </a:lnTo>
                      <a:lnTo>
                        <a:pt x="348116" y="7126"/>
                      </a:lnTo>
                      <a:lnTo>
                        <a:pt x="349932" y="6675"/>
                      </a:lnTo>
                      <a:lnTo>
                        <a:pt x="354979" y="5430"/>
                      </a:lnTo>
                      <a:lnTo>
                        <a:pt x="362477" y="3588"/>
                      </a:lnTo>
                      <a:lnTo>
                        <a:pt x="364342" y="3136"/>
                      </a:lnTo>
                      <a:lnTo>
                        <a:pt x="365281" y="2904"/>
                      </a:lnTo>
                      <a:lnTo>
                        <a:pt x="367609" y="2477"/>
                      </a:lnTo>
                      <a:lnTo>
                        <a:pt x="372729" y="1550"/>
                      </a:lnTo>
                      <a:lnTo>
                        <a:pt x="373656" y="1391"/>
                      </a:lnTo>
                      <a:lnTo>
                        <a:pt x="376874" y="805"/>
                      </a:lnTo>
                      <a:lnTo>
                        <a:pt x="378008" y="695"/>
                      </a:lnTo>
                      <a:lnTo>
                        <a:pt x="379264" y="586"/>
                      </a:lnTo>
                      <a:lnTo>
                        <a:pt x="381629" y="378"/>
                      </a:lnTo>
                      <a:lnTo>
                        <a:pt x="385335" y="36"/>
                      </a:lnTo>
                      <a:lnTo>
                        <a:pt x="386017" y="0"/>
                      </a:lnTo>
                      <a:lnTo>
                        <a:pt x="389394" y="317"/>
                      </a:lnTo>
                      <a:lnTo>
                        <a:pt x="390760" y="439"/>
                      </a:lnTo>
                      <a:lnTo>
                        <a:pt x="392284" y="1696"/>
                      </a:lnTo>
                      <a:lnTo>
                        <a:pt x="394173" y="3246"/>
                      </a:lnTo>
                      <a:lnTo>
                        <a:pt x="394417" y="5467"/>
                      </a:lnTo>
                      <a:lnTo>
                        <a:pt x="394673" y="7968"/>
                      </a:lnTo>
                      <a:lnTo>
                        <a:pt x="396441" y="8383"/>
                      </a:lnTo>
                      <a:lnTo>
                        <a:pt x="398501" y="8847"/>
                      </a:lnTo>
                      <a:lnTo>
                        <a:pt x="403097" y="8969"/>
                      </a:lnTo>
                      <a:lnTo>
                        <a:pt x="399050" y="13557"/>
                      </a:lnTo>
                      <a:lnTo>
                        <a:pt x="398623" y="14216"/>
                      </a:lnTo>
                      <a:lnTo>
                        <a:pt x="397245" y="16645"/>
                      </a:lnTo>
                      <a:lnTo>
                        <a:pt x="396563" y="17865"/>
                      </a:lnTo>
                      <a:lnTo>
                        <a:pt x="396429" y="20794"/>
                      </a:lnTo>
                      <a:lnTo>
                        <a:pt x="396563" y="21648"/>
                      </a:lnTo>
                      <a:lnTo>
                        <a:pt x="397233" y="25870"/>
                      </a:lnTo>
                      <a:lnTo>
                        <a:pt x="397355" y="26724"/>
                      </a:lnTo>
                      <a:lnTo>
                        <a:pt x="397648" y="27701"/>
                      </a:lnTo>
                      <a:lnTo>
                        <a:pt x="398830" y="31618"/>
                      </a:lnTo>
                      <a:lnTo>
                        <a:pt x="399123" y="32594"/>
                      </a:lnTo>
                      <a:lnTo>
                        <a:pt x="399391" y="33277"/>
                      </a:lnTo>
                    </a:path>
                  </a:pathLst>
                </a:custGeom>
                <a:solidFill>
                  <a:srgbClr val="B1E0AB"/>
                </a:solidFill>
                <a:ln w="12177" cap="flat">
                  <a:solidFill>
                    <a:srgbClr val="000000"/>
                  </a:solid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4F887144-9007-8475-0411-12B6EC8C0FFE}"/>
                    </a:ext>
                  </a:extLst>
                </p:cNvPr>
                <p:cNvSpPr/>
                <p:nvPr/>
              </p:nvSpPr>
              <p:spPr>
                <a:xfrm>
                  <a:off x="6568569" y="3369877"/>
                  <a:ext cx="726756" cy="1399556"/>
                </a:xfrm>
                <a:custGeom>
                  <a:avLst/>
                  <a:gdLst>
                    <a:gd name="connsiteX0" fmla="*/ 260941 w 726756"/>
                    <a:gd name="connsiteY0" fmla="*/ 162017 h 1399556"/>
                    <a:gd name="connsiteX1" fmla="*/ 261514 w 726756"/>
                    <a:gd name="connsiteY1" fmla="*/ 162090 h 1399556"/>
                    <a:gd name="connsiteX2" fmla="*/ 266378 w 726756"/>
                    <a:gd name="connsiteY2" fmla="*/ 161383 h 1399556"/>
                    <a:gd name="connsiteX3" fmla="*/ 267561 w 726756"/>
                    <a:gd name="connsiteY3" fmla="*/ 161212 h 1399556"/>
                    <a:gd name="connsiteX4" fmla="*/ 268597 w 726756"/>
                    <a:gd name="connsiteY4" fmla="*/ 161749 h 1399556"/>
                    <a:gd name="connsiteX5" fmla="*/ 271303 w 726756"/>
                    <a:gd name="connsiteY5" fmla="*/ 163164 h 1399556"/>
                    <a:gd name="connsiteX6" fmla="*/ 272571 w 726756"/>
                    <a:gd name="connsiteY6" fmla="*/ 163823 h 1399556"/>
                    <a:gd name="connsiteX7" fmla="*/ 273193 w 726756"/>
                    <a:gd name="connsiteY7" fmla="*/ 165654 h 1399556"/>
                    <a:gd name="connsiteX8" fmla="*/ 274826 w 726756"/>
                    <a:gd name="connsiteY8" fmla="*/ 170389 h 1399556"/>
                    <a:gd name="connsiteX9" fmla="*/ 275911 w 726756"/>
                    <a:gd name="connsiteY9" fmla="*/ 174159 h 1399556"/>
                    <a:gd name="connsiteX10" fmla="*/ 276618 w 726756"/>
                    <a:gd name="connsiteY10" fmla="*/ 176624 h 1399556"/>
                    <a:gd name="connsiteX11" fmla="*/ 277204 w 726756"/>
                    <a:gd name="connsiteY11" fmla="*/ 178686 h 1399556"/>
                    <a:gd name="connsiteX12" fmla="*/ 278045 w 726756"/>
                    <a:gd name="connsiteY12" fmla="*/ 183006 h 1399556"/>
                    <a:gd name="connsiteX13" fmla="*/ 278447 w 726756"/>
                    <a:gd name="connsiteY13" fmla="*/ 185117 h 1399556"/>
                    <a:gd name="connsiteX14" fmla="*/ 279215 w 726756"/>
                    <a:gd name="connsiteY14" fmla="*/ 187009 h 1399556"/>
                    <a:gd name="connsiteX15" fmla="*/ 280629 w 726756"/>
                    <a:gd name="connsiteY15" fmla="*/ 190535 h 1399556"/>
                    <a:gd name="connsiteX16" fmla="*/ 281275 w 726756"/>
                    <a:gd name="connsiteY16" fmla="*/ 192121 h 1399556"/>
                    <a:gd name="connsiteX17" fmla="*/ 282068 w 726756"/>
                    <a:gd name="connsiteY17" fmla="*/ 193415 h 1399556"/>
                    <a:gd name="connsiteX18" fmla="*/ 282568 w 726756"/>
                    <a:gd name="connsiteY18" fmla="*/ 194245 h 1399556"/>
                    <a:gd name="connsiteX19" fmla="*/ 284591 w 726756"/>
                    <a:gd name="connsiteY19" fmla="*/ 197552 h 1399556"/>
                    <a:gd name="connsiteX20" fmla="*/ 284860 w 726756"/>
                    <a:gd name="connsiteY20" fmla="*/ 197991 h 1399556"/>
                    <a:gd name="connsiteX21" fmla="*/ 287151 w 726756"/>
                    <a:gd name="connsiteY21" fmla="*/ 201920 h 1399556"/>
                    <a:gd name="connsiteX22" fmla="*/ 288261 w 726756"/>
                    <a:gd name="connsiteY22" fmla="*/ 203800 h 1399556"/>
                    <a:gd name="connsiteX23" fmla="*/ 288980 w 726756"/>
                    <a:gd name="connsiteY23" fmla="*/ 205948 h 1399556"/>
                    <a:gd name="connsiteX24" fmla="*/ 290333 w 726756"/>
                    <a:gd name="connsiteY24" fmla="*/ 209962 h 1399556"/>
                    <a:gd name="connsiteX25" fmla="*/ 291491 w 726756"/>
                    <a:gd name="connsiteY25" fmla="*/ 213513 h 1399556"/>
                    <a:gd name="connsiteX26" fmla="*/ 292113 w 726756"/>
                    <a:gd name="connsiteY26" fmla="*/ 215429 h 1399556"/>
                    <a:gd name="connsiteX27" fmla="*/ 292735 w 726756"/>
                    <a:gd name="connsiteY27" fmla="*/ 217345 h 1399556"/>
                    <a:gd name="connsiteX28" fmla="*/ 293088 w 726756"/>
                    <a:gd name="connsiteY28" fmla="*/ 218834 h 1399556"/>
                    <a:gd name="connsiteX29" fmla="*/ 293442 w 726756"/>
                    <a:gd name="connsiteY29" fmla="*/ 220322 h 1399556"/>
                    <a:gd name="connsiteX30" fmla="*/ 293783 w 726756"/>
                    <a:gd name="connsiteY30" fmla="*/ 221811 h 1399556"/>
                    <a:gd name="connsiteX31" fmla="*/ 294368 w 726756"/>
                    <a:gd name="connsiteY31" fmla="*/ 224301 h 1399556"/>
                    <a:gd name="connsiteX32" fmla="*/ 295624 w 726756"/>
                    <a:gd name="connsiteY32" fmla="*/ 231683 h 1399556"/>
                    <a:gd name="connsiteX33" fmla="*/ 295892 w 726756"/>
                    <a:gd name="connsiteY33" fmla="*/ 233257 h 1399556"/>
                    <a:gd name="connsiteX34" fmla="*/ 296209 w 726756"/>
                    <a:gd name="connsiteY34" fmla="*/ 234173 h 1399556"/>
                    <a:gd name="connsiteX35" fmla="*/ 296965 w 726756"/>
                    <a:gd name="connsiteY35" fmla="*/ 236418 h 1399556"/>
                    <a:gd name="connsiteX36" fmla="*/ 297514 w 726756"/>
                    <a:gd name="connsiteY36" fmla="*/ 238065 h 1399556"/>
                    <a:gd name="connsiteX37" fmla="*/ 297977 w 726756"/>
                    <a:gd name="connsiteY37" fmla="*/ 239420 h 1399556"/>
                    <a:gd name="connsiteX38" fmla="*/ 298721 w 726756"/>
                    <a:gd name="connsiteY38" fmla="*/ 240262 h 1399556"/>
                    <a:gd name="connsiteX39" fmla="*/ 299099 w 726756"/>
                    <a:gd name="connsiteY39" fmla="*/ 240677 h 1399556"/>
                    <a:gd name="connsiteX40" fmla="*/ 300379 w 726756"/>
                    <a:gd name="connsiteY40" fmla="*/ 242129 h 1399556"/>
                    <a:gd name="connsiteX41" fmla="*/ 301366 w 726756"/>
                    <a:gd name="connsiteY41" fmla="*/ 243227 h 1399556"/>
                    <a:gd name="connsiteX42" fmla="*/ 302829 w 726756"/>
                    <a:gd name="connsiteY42" fmla="*/ 243313 h 1399556"/>
                    <a:gd name="connsiteX43" fmla="*/ 305060 w 726756"/>
                    <a:gd name="connsiteY43" fmla="*/ 243435 h 1399556"/>
                    <a:gd name="connsiteX44" fmla="*/ 305755 w 726756"/>
                    <a:gd name="connsiteY44" fmla="*/ 243471 h 1399556"/>
                    <a:gd name="connsiteX45" fmla="*/ 306474 w 726756"/>
                    <a:gd name="connsiteY45" fmla="*/ 243264 h 1399556"/>
                    <a:gd name="connsiteX46" fmla="*/ 309388 w 726756"/>
                    <a:gd name="connsiteY46" fmla="*/ 242458 h 1399556"/>
                    <a:gd name="connsiteX47" fmla="*/ 310619 w 726756"/>
                    <a:gd name="connsiteY47" fmla="*/ 242117 h 1399556"/>
                    <a:gd name="connsiteX48" fmla="*/ 311789 w 726756"/>
                    <a:gd name="connsiteY48" fmla="*/ 241201 h 1399556"/>
                    <a:gd name="connsiteX49" fmla="*/ 315715 w 726756"/>
                    <a:gd name="connsiteY49" fmla="*/ 238126 h 1399556"/>
                    <a:gd name="connsiteX50" fmla="*/ 316885 w 726756"/>
                    <a:gd name="connsiteY50" fmla="*/ 237211 h 1399556"/>
                    <a:gd name="connsiteX51" fmla="*/ 321445 w 726756"/>
                    <a:gd name="connsiteY51" fmla="*/ 232781 h 1399556"/>
                    <a:gd name="connsiteX52" fmla="*/ 322786 w 726756"/>
                    <a:gd name="connsiteY52" fmla="*/ 231488 h 1399556"/>
                    <a:gd name="connsiteX53" fmla="*/ 326370 w 726756"/>
                    <a:gd name="connsiteY53" fmla="*/ 231683 h 1399556"/>
                    <a:gd name="connsiteX54" fmla="*/ 326955 w 726756"/>
                    <a:gd name="connsiteY54" fmla="*/ 233697 h 1399556"/>
                    <a:gd name="connsiteX55" fmla="*/ 328881 w 726756"/>
                    <a:gd name="connsiteY55" fmla="*/ 240457 h 1399556"/>
                    <a:gd name="connsiteX56" fmla="*/ 329076 w 726756"/>
                    <a:gd name="connsiteY56" fmla="*/ 241104 h 1399556"/>
                    <a:gd name="connsiteX57" fmla="*/ 329820 w 726756"/>
                    <a:gd name="connsiteY57" fmla="*/ 243093 h 1399556"/>
                    <a:gd name="connsiteX58" fmla="*/ 330771 w 726756"/>
                    <a:gd name="connsiteY58" fmla="*/ 245595 h 1399556"/>
                    <a:gd name="connsiteX59" fmla="*/ 332380 w 726756"/>
                    <a:gd name="connsiteY59" fmla="*/ 249853 h 1399556"/>
                    <a:gd name="connsiteX60" fmla="*/ 332733 w 726756"/>
                    <a:gd name="connsiteY60" fmla="*/ 250805 h 1399556"/>
                    <a:gd name="connsiteX61" fmla="*/ 333270 w 726756"/>
                    <a:gd name="connsiteY61" fmla="*/ 252221 h 1399556"/>
                    <a:gd name="connsiteX62" fmla="*/ 334160 w 726756"/>
                    <a:gd name="connsiteY62" fmla="*/ 254112 h 1399556"/>
                    <a:gd name="connsiteX63" fmla="*/ 334830 w 726756"/>
                    <a:gd name="connsiteY63" fmla="*/ 255528 h 1399556"/>
                    <a:gd name="connsiteX64" fmla="*/ 339158 w 726756"/>
                    <a:gd name="connsiteY64" fmla="*/ 264716 h 1399556"/>
                    <a:gd name="connsiteX65" fmla="*/ 340097 w 726756"/>
                    <a:gd name="connsiteY65" fmla="*/ 266705 h 1399556"/>
                    <a:gd name="connsiteX66" fmla="*/ 341389 w 726756"/>
                    <a:gd name="connsiteY66" fmla="*/ 268365 h 1399556"/>
                    <a:gd name="connsiteX67" fmla="*/ 347009 w 726756"/>
                    <a:gd name="connsiteY67" fmla="*/ 275613 h 1399556"/>
                    <a:gd name="connsiteX68" fmla="*/ 347948 w 726756"/>
                    <a:gd name="connsiteY68" fmla="*/ 276822 h 1399556"/>
                    <a:gd name="connsiteX69" fmla="*/ 349252 w 726756"/>
                    <a:gd name="connsiteY69" fmla="*/ 278359 h 1399556"/>
                    <a:gd name="connsiteX70" fmla="*/ 355116 w 726756"/>
                    <a:gd name="connsiteY70" fmla="*/ 285290 h 1399556"/>
                    <a:gd name="connsiteX71" fmla="*/ 357591 w 726756"/>
                    <a:gd name="connsiteY71" fmla="*/ 286450 h 1399556"/>
                    <a:gd name="connsiteX72" fmla="*/ 358993 w 726756"/>
                    <a:gd name="connsiteY72" fmla="*/ 287109 h 1399556"/>
                    <a:gd name="connsiteX73" fmla="*/ 359578 w 726756"/>
                    <a:gd name="connsiteY73" fmla="*/ 287023 h 1399556"/>
                    <a:gd name="connsiteX74" fmla="*/ 360212 w 726756"/>
                    <a:gd name="connsiteY74" fmla="*/ 286926 h 1399556"/>
                    <a:gd name="connsiteX75" fmla="*/ 361723 w 726756"/>
                    <a:gd name="connsiteY75" fmla="*/ 286706 h 1399556"/>
                    <a:gd name="connsiteX76" fmla="*/ 363028 w 726756"/>
                    <a:gd name="connsiteY76" fmla="*/ 286511 h 1399556"/>
                    <a:gd name="connsiteX77" fmla="*/ 364052 w 726756"/>
                    <a:gd name="connsiteY77" fmla="*/ 285754 h 1399556"/>
                    <a:gd name="connsiteX78" fmla="*/ 365076 w 726756"/>
                    <a:gd name="connsiteY78" fmla="*/ 284998 h 1399556"/>
                    <a:gd name="connsiteX79" fmla="*/ 366929 w 726756"/>
                    <a:gd name="connsiteY79" fmla="*/ 283631 h 1399556"/>
                    <a:gd name="connsiteX80" fmla="*/ 367599 w 726756"/>
                    <a:gd name="connsiteY80" fmla="*/ 283130 h 1399556"/>
                    <a:gd name="connsiteX81" fmla="*/ 368185 w 726756"/>
                    <a:gd name="connsiteY81" fmla="*/ 282472 h 1399556"/>
                    <a:gd name="connsiteX82" fmla="*/ 371135 w 726756"/>
                    <a:gd name="connsiteY82" fmla="*/ 279079 h 1399556"/>
                    <a:gd name="connsiteX83" fmla="*/ 372293 w 726756"/>
                    <a:gd name="connsiteY83" fmla="*/ 277749 h 1399556"/>
                    <a:gd name="connsiteX84" fmla="*/ 372707 w 726756"/>
                    <a:gd name="connsiteY84" fmla="*/ 275626 h 1399556"/>
                    <a:gd name="connsiteX85" fmla="*/ 374280 w 726756"/>
                    <a:gd name="connsiteY85" fmla="*/ 267633 h 1399556"/>
                    <a:gd name="connsiteX86" fmla="*/ 374487 w 726756"/>
                    <a:gd name="connsiteY86" fmla="*/ 266571 h 1399556"/>
                    <a:gd name="connsiteX87" fmla="*/ 374670 w 726756"/>
                    <a:gd name="connsiteY87" fmla="*/ 264985 h 1399556"/>
                    <a:gd name="connsiteX88" fmla="*/ 374914 w 726756"/>
                    <a:gd name="connsiteY88" fmla="*/ 262862 h 1399556"/>
                    <a:gd name="connsiteX89" fmla="*/ 375755 w 726756"/>
                    <a:gd name="connsiteY89" fmla="*/ 255454 h 1399556"/>
                    <a:gd name="connsiteX90" fmla="*/ 375999 w 726756"/>
                    <a:gd name="connsiteY90" fmla="*/ 253343 h 1399556"/>
                    <a:gd name="connsiteX91" fmla="*/ 376950 w 726756"/>
                    <a:gd name="connsiteY91" fmla="*/ 251586 h 1399556"/>
                    <a:gd name="connsiteX92" fmla="*/ 379339 w 726756"/>
                    <a:gd name="connsiteY92" fmla="*/ 247181 h 1399556"/>
                    <a:gd name="connsiteX93" fmla="*/ 380436 w 726756"/>
                    <a:gd name="connsiteY93" fmla="*/ 245143 h 1399556"/>
                    <a:gd name="connsiteX94" fmla="*/ 380875 w 726756"/>
                    <a:gd name="connsiteY94" fmla="*/ 244338 h 1399556"/>
                    <a:gd name="connsiteX95" fmla="*/ 381424 w 726756"/>
                    <a:gd name="connsiteY95" fmla="*/ 243447 h 1399556"/>
                    <a:gd name="connsiteX96" fmla="*/ 382253 w 726756"/>
                    <a:gd name="connsiteY96" fmla="*/ 242104 h 1399556"/>
                    <a:gd name="connsiteX97" fmla="*/ 388860 w 726756"/>
                    <a:gd name="connsiteY97" fmla="*/ 231403 h 1399556"/>
                    <a:gd name="connsiteX98" fmla="*/ 390518 w 726756"/>
                    <a:gd name="connsiteY98" fmla="*/ 228730 h 1399556"/>
                    <a:gd name="connsiteX99" fmla="*/ 391823 w 726756"/>
                    <a:gd name="connsiteY99" fmla="*/ 226461 h 1399556"/>
                    <a:gd name="connsiteX100" fmla="*/ 396797 w 726756"/>
                    <a:gd name="connsiteY100" fmla="*/ 217882 h 1399556"/>
                    <a:gd name="connsiteX101" fmla="*/ 397845 w 726756"/>
                    <a:gd name="connsiteY101" fmla="*/ 216064 h 1399556"/>
                    <a:gd name="connsiteX102" fmla="*/ 398893 w 726756"/>
                    <a:gd name="connsiteY102" fmla="*/ 214258 h 1399556"/>
                    <a:gd name="connsiteX103" fmla="*/ 399832 w 726756"/>
                    <a:gd name="connsiteY103" fmla="*/ 212342 h 1399556"/>
                    <a:gd name="connsiteX104" fmla="*/ 404550 w 726756"/>
                    <a:gd name="connsiteY104" fmla="*/ 202714 h 1399556"/>
                    <a:gd name="connsiteX105" fmla="*/ 406025 w 726756"/>
                    <a:gd name="connsiteY105" fmla="*/ 199699 h 1399556"/>
                    <a:gd name="connsiteX106" fmla="*/ 406976 w 726756"/>
                    <a:gd name="connsiteY106" fmla="*/ 197759 h 1399556"/>
                    <a:gd name="connsiteX107" fmla="*/ 407464 w 726756"/>
                    <a:gd name="connsiteY107" fmla="*/ 195660 h 1399556"/>
                    <a:gd name="connsiteX108" fmla="*/ 409244 w 726756"/>
                    <a:gd name="connsiteY108" fmla="*/ 187777 h 1399556"/>
                    <a:gd name="connsiteX109" fmla="*/ 409609 w 726756"/>
                    <a:gd name="connsiteY109" fmla="*/ 186203 h 1399556"/>
                    <a:gd name="connsiteX110" fmla="*/ 409670 w 726756"/>
                    <a:gd name="connsiteY110" fmla="*/ 184959 h 1399556"/>
                    <a:gd name="connsiteX111" fmla="*/ 409926 w 726756"/>
                    <a:gd name="connsiteY111" fmla="*/ 180322 h 1399556"/>
                    <a:gd name="connsiteX112" fmla="*/ 409975 w 726756"/>
                    <a:gd name="connsiteY112" fmla="*/ 179248 h 1399556"/>
                    <a:gd name="connsiteX113" fmla="*/ 410012 w 726756"/>
                    <a:gd name="connsiteY113" fmla="*/ 178564 h 1399556"/>
                    <a:gd name="connsiteX114" fmla="*/ 409561 w 726756"/>
                    <a:gd name="connsiteY114" fmla="*/ 176905 h 1399556"/>
                    <a:gd name="connsiteX115" fmla="*/ 408220 w 726756"/>
                    <a:gd name="connsiteY115" fmla="*/ 171926 h 1399556"/>
                    <a:gd name="connsiteX116" fmla="*/ 408012 w 726756"/>
                    <a:gd name="connsiteY116" fmla="*/ 171194 h 1399556"/>
                    <a:gd name="connsiteX117" fmla="*/ 407720 w 726756"/>
                    <a:gd name="connsiteY117" fmla="*/ 170340 h 1399556"/>
                    <a:gd name="connsiteX118" fmla="*/ 406306 w 726756"/>
                    <a:gd name="connsiteY118" fmla="*/ 166252 h 1399556"/>
                    <a:gd name="connsiteX119" fmla="*/ 405964 w 726756"/>
                    <a:gd name="connsiteY119" fmla="*/ 165263 h 1399556"/>
                    <a:gd name="connsiteX120" fmla="*/ 405586 w 726756"/>
                    <a:gd name="connsiteY120" fmla="*/ 164201 h 1399556"/>
                    <a:gd name="connsiteX121" fmla="*/ 402819 w 726756"/>
                    <a:gd name="connsiteY121" fmla="*/ 159699 h 1399556"/>
                    <a:gd name="connsiteX122" fmla="*/ 401722 w 726756"/>
                    <a:gd name="connsiteY122" fmla="*/ 157941 h 1399556"/>
                    <a:gd name="connsiteX123" fmla="*/ 401636 w 726756"/>
                    <a:gd name="connsiteY123" fmla="*/ 156465 h 1399556"/>
                    <a:gd name="connsiteX124" fmla="*/ 401502 w 726756"/>
                    <a:gd name="connsiteY124" fmla="*/ 154281 h 1399556"/>
                    <a:gd name="connsiteX125" fmla="*/ 401417 w 726756"/>
                    <a:gd name="connsiteY125" fmla="*/ 152694 h 1399556"/>
                    <a:gd name="connsiteX126" fmla="*/ 402344 w 726756"/>
                    <a:gd name="connsiteY126" fmla="*/ 151279 h 1399556"/>
                    <a:gd name="connsiteX127" fmla="*/ 403270 w 726756"/>
                    <a:gd name="connsiteY127" fmla="*/ 149900 h 1399556"/>
                    <a:gd name="connsiteX128" fmla="*/ 403685 w 726756"/>
                    <a:gd name="connsiteY128" fmla="*/ 149277 h 1399556"/>
                    <a:gd name="connsiteX129" fmla="*/ 404635 w 726756"/>
                    <a:gd name="connsiteY129" fmla="*/ 148460 h 1399556"/>
                    <a:gd name="connsiteX130" fmla="*/ 405903 w 726756"/>
                    <a:gd name="connsiteY130" fmla="*/ 147496 h 1399556"/>
                    <a:gd name="connsiteX131" fmla="*/ 408281 w 726756"/>
                    <a:gd name="connsiteY131" fmla="*/ 145677 h 1399556"/>
                    <a:gd name="connsiteX132" fmla="*/ 409244 w 726756"/>
                    <a:gd name="connsiteY132" fmla="*/ 144945 h 1399556"/>
                    <a:gd name="connsiteX133" fmla="*/ 410560 w 726756"/>
                    <a:gd name="connsiteY133" fmla="*/ 144372 h 1399556"/>
                    <a:gd name="connsiteX134" fmla="*/ 413218 w 726756"/>
                    <a:gd name="connsiteY134" fmla="*/ 143213 h 1399556"/>
                    <a:gd name="connsiteX135" fmla="*/ 415144 w 726756"/>
                    <a:gd name="connsiteY135" fmla="*/ 142371 h 1399556"/>
                    <a:gd name="connsiteX136" fmla="*/ 416619 w 726756"/>
                    <a:gd name="connsiteY136" fmla="*/ 141724 h 1399556"/>
                    <a:gd name="connsiteX137" fmla="*/ 418460 w 726756"/>
                    <a:gd name="connsiteY137" fmla="*/ 141394 h 1399556"/>
                    <a:gd name="connsiteX138" fmla="*/ 421142 w 726756"/>
                    <a:gd name="connsiteY138" fmla="*/ 140906 h 1399556"/>
                    <a:gd name="connsiteX139" fmla="*/ 428981 w 726756"/>
                    <a:gd name="connsiteY139" fmla="*/ 139503 h 1399556"/>
                    <a:gd name="connsiteX140" fmla="*/ 430358 w 726756"/>
                    <a:gd name="connsiteY140" fmla="*/ 139259 h 1399556"/>
                    <a:gd name="connsiteX141" fmla="*/ 431748 w 726756"/>
                    <a:gd name="connsiteY141" fmla="*/ 139186 h 1399556"/>
                    <a:gd name="connsiteX142" fmla="*/ 434637 w 726756"/>
                    <a:gd name="connsiteY142" fmla="*/ 139039 h 1399556"/>
                    <a:gd name="connsiteX143" fmla="*/ 436551 w 726756"/>
                    <a:gd name="connsiteY143" fmla="*/ 138941 h 1399556"/>
                    <a:gd name="connsiteX144" fmla="*/ 437990 w 726756"/>
                    <a:gd name="connsiteY144" fmla="*/ 138868 h 1399556"/>
                    <a:gd name="connsiteX145" fmla="*/ 439904 w 726756"/>
                    <a:gd name="connsiteY145" fmla="*/ 139222 h 1399556"/>
                    <a:gd name="connsiteX146" fmla="*/ 445097 w 726756"/>
                    <a:gd name="connsiteY146" fmla="*/ 140199 h 1399556"/>
                    <a:gd name="connsiteX147" fmla="*/ 447096 w 726756"/>
                    <a:gd name="connsiteY147" fmla="*/ 140577 h 1399556"/>
                    <a:gd name="connsiteX148" fmla="*/ 447682 w 726756"/>
                    <a:gd name="connsiteY148" fmla="*/ 140784 h 1399556"/>
                    <a:gd name="connsiteX149" fmla="*/ 449169 w 726756"/>
                    <a:gd name="connsiteY149" fmla="*/ 141309 h 1399556"/>
                    <a:gd name="connsiteX150" fmla="*/ 452595 w 726756"/>
                    <a:gd name="connsiteY150" fmla="*/ 142505 h 1399556"/>
                    <a:gd name="connsiteX151" fmla="*/ 455203 w 726756"/>
                    <a:gd name="connsiteY151" fmla="*/ 142432 h 1399556"/>
                    <a:gd name="connsiteX152" fmla="*/ 457093 w 726756"/>
                    <a:gd name="connsiteY152" fmla="*/ 142371 h 1399556"/>
                    <a:gd name="connsiteX153" fmla="*/ 458568 w 726756"/>
                    <a:gd name="connsiteY153" fmla="*/ 143957 h 1399556"/>
                    <a:gd name="connsiteX154" fmla="*/ 460031 w 726756"/>
                    <a:gd name="connsiteY154" fmla="*/ 145531 h 1399556"/>
                    <a:gd name="connsiteX155" fmla="*/ 459921 w 726756"/>
                    <a:gd name="connsiteY155" fmla="*/ 147569 h 1399556"/>
                    <a:gd name="connsiteX156" fmla="*/ 459592 w 726756"/>
                    <a:gd name="connsiteY156" fmla="*/ 153780 h 1399556"/>
                    <a:gd name="connsiteX157" fmla="*/ 459653 w 726756"/>
                    <a:gd name="connsiteY157" fmla="*/ 155037 h 1399556"/>
                    <a:gd name="connsiteX158" fmla="*/ 459690 w 726756"/>
                    <a:gd name="connsiteY158" fmla="*/ 155647 h 1399556"/>
                    <a:gd name="connsiteX159" fmla="*/ 459885 w 726756"/>
                    <a:gd name="connsiteY159" fmla="*/ 159198 h 1399556"/>
                    <a:gd name="connsiteX160" fmla="*/ 459994 w 726756"/>
                    <a:gd name="connsiteY160" fmla="*/ 161065 h 1399556"/>
                    <a:gd name="connsiteX161" fmla="*/ 461019 w 726756"/>
                    <a:gd name="connsiteY161" fmla="*/ 162566 h 1399556"/>
                    <a:gd name="connsiteX162" fmla="*/ 461847 w 726756"/>
                    <a:gd name="connsiteY162" fmla="*/ 163774 h 1399556"/>
                    <a:gd name="connsiteX163" fmla="*/ 462591 w 726756"/>
                    <a:gd name="connsiteY163" fmla="*/ 164836 h 1399556"/>
                    <a:gd name="connsiteX164" fmla="*/ 463542 w 726756"/>
                    <a:gd name="connsiteY164" fmla="*/ 165544 h 1399556"/>
                    <a:gd name="connsiteX165" fmla="*/ 464871 w 726756"/>
                    <a:gd name="connsiteY165" fmla="*/ 166508 h 1399556"/>
                    <a:gd name="connsiteX166" fmla="*/ 466980 w 726756"/>
                    <a:gd name="connsiteY166" fmla="*/ 168045 h 1399556"/>
                    <a:gd name="connsiteX167" fmla="*/ 467967 w 726756"/>
                    <a:gd name="connsiteY167" fmla="*/ 168765 h 1399556"/>
                    <a:gd name="connsiteX168" fmla="*/ 469308 w 726756"/>
                    <a:gd name="connsiteY168" fmla="*/ 169363 h 1399556"/>
                    <a:gd name="connsiteX169" fmla="*/ 472941 w 726756"/>
                    <a:gd name="connsiteY169" fmla="*/ 170950 h 1399556"/>
                    <a:gd name="connsiteX170" fmla="*/ 475136 w 726756"/>
                    <a:gd name="connsiteY170" fmla="*/ 171914 h 1399556"/>
                    <a:gd name="connsiteX171" fmla="*/ 476708 w 726756"/>
                    <a:gd name="connsiteY171" fmla="*/ 172597 h 1399556"/>
                    <a:gd name="connsiteX172" fmla="*/ 478525 w 726756"/>
                    <a:gd name="connsiteY172" fmla="*/ 173390 h 1399556"/>
                    <a:gd name="connsiteX173" fmla="*/ 479683 w 726756"/>
                    <a:gd name="connsiteY173" fmla="*/ 174367 h 1399556"/>
                    <a:gd name="connsiteX174" fmla="*/ 483499 w 726756"/>
                    <a:gd name="connsiteY174" fmla="*/ 177600 h 1399556"/>
                    <a:gd name="connsiteX175" fmla="*/ 484645 w 726756"/>
                    <a:gd name="connsiteY175" fmla="*/ 178577 h 1399556"/>
                    <a:gd name="connsiteX176" fmla="*/ 485291 w 726756"/>
                    <a:gd name="connsiteY176" fmla="*/ 179748 h 1399556"/>
                    <a:gd name="connsiteX177" fmla="*/ 486449 w 726756"/>
                    <a:gd name="connsiteY177" fmla="*/ 181810 h 1399556"/>
                    <a:gd name="connsiteX178" fmla="*/ 487192 w 726756"/>
                    <a:gd name="connsiteY178" fmla="*/ 183153 h 1399556"/>
                    <a:gd name="connsiteX179" fmla="*/ 487570 w 726756"/>
                    <a:gd name="connsiteY179" fmla="*/ 185154 h 1399556"/>
                    <a:gd name="connsiteX180" fmla="*/ 488436 w 726756"/>
                    <a:gd name="connsiteY180" fmla="*/ 189681 h 1399556"/>
                    <a:gd name="connsiteX181" fmla="*/ 488668 w 726756"/>
                    <a:gd name="connsiteY181" fmla="*/ 190694 h 1399556"/>
                    <a:gd name="connsiteX182" fmla="*/ 489960 w 726756"/>
                    <a:gd name="connsiteY182" fmla="*/ 196417 h 1399556"/>
                    <a:gd name="connsiteX183" fmla="*/ 490374 w 726756"/>
                    <a:gd name="connsiteY183" fmla="*/ 198260 h 1399556"/>
                    <a:gd name="connsiteX184" fmla="*/ 493410 w 726756"/>
                    <a:gd name="connsiteY184" fmla="*/ 201249 h 1399556"/>
                    <a:gd name="connsiteX185" fmla="*/ 495373 w 726756"/>
                    <a:gd name="connsiteY185" fmla="*/ 201725 h 1399556"/>
                    <a:gd name="connsiteX186" fmla="*/ 497750 w 726756"/>
                    <a:gd name="connsiteY186" fmla="*/ 202299 h 1399556"/>
                    <a:gd name="connsiteX187" fmla="*/ 499140 w 726756"/>
                    <a:gd name="connsiteY187" fmla="*/ 203666 h 1399556"/>
                    <a:gd name="connsiteX188" fmla="*/ 500785 w 726756"/>
                    <a:gd name="connsiteY188" fmla="*/ 205288 h 1399556"/>
                    <a:gd name="connsiteX189" fmla="*/ 501785 w 726756"/>
                    <a:gd name="connsiteY189" fmla="*/ 207009 h 1399556"/>
                    <a:gd name="connsiteX190" fmla="*/ 502980 w 726756"/>
                    <a:gd name="connsiteY190" fmla="*/ 209047 h 1399556"/>
                    <a:gd name="connsiteX191" fmla="*/ 505150 w 726756"/>
                    <a:gd name="connsiteY191" fmla="*/ 210060 h 1399556"/>
                    <a:gd name="connsiteX192" fmla="*/ 506442 w 726756"/>
                    <a:gd name="connsiteY192" fmla="*/ 210670 h 1399556"/>
                    <a:gd name="connsiteX193" fmla="*/ 506881 w 726756"/>
                    <a:gd name="connsiteY193" fmla="*/ 210877 h 1399556"/>
                    <a:gd name="connsiteX194" fmla="*/ 507759 w 726756"/>
                    <a:gd name="connsiteY194" fmla="*/ 211195 h 1399556"/>
                    <a:gd name="connsiteX195" fmla="*/ 511769 w 726756"/>
                    <a:gd name="connsiteY195" fmla="*/ 212634 h 1399556"/>
                    <a:gd name="connsiteX196" fmla="*/ 513549 w 726756"/>
                    <a:gd name="connsiteY196" fmla="*/ 213269 h 1399556"/>
                    <a:gd name="connsiteX197" fmla="*/ 514390 w 726756"/>
                    <a:gd name="connsiteY197" fmla="*/ 213721 h 1399556"/>
                    <a:gd name="connsiteX198" fmla="*/ 517341 w 726756"/>
                    <a:gd name="connsiteY198" fmla="*/ 215295 h 1399556"/>
                    <a:gd name="connsiteX199" fmla="*/ 518596 w 726756"/>
                    <a:gd name="connsiteY199" fmla="*/ 215966 h 1399556"/>
                    <a:gd name="connsiteX200" fmla="*/ 519425 w 726756"/>
                    <a:gd name="connsiteY200" fmla="*/ 217015 h 1399556"/>
                    <a:gd name="connsiteX201" fmla="*/ 521047 w 726756"/>
                    <a:gd name="connsiteY201" fmla="*/ 219029 h 1399556"/>
                    <a:gd name="connsiteX202" fmla="*/ 521973 w 726756"/>
                    <a:gd name="connsiteY202" fmla="*/ 220201 h 1399556"/>
                    <a:gd name="connsiteX203" fmla="*/ 522315 w 726756"/>
                    <a:gd name="connsiteY203" fmla="*/ 221689 h 1399556"/>
                    <a:gd name="connsiteX204" fmla="*/ 523290 w 726756"/>
                    <a:gd name="connsiteY204" fmla="*/ 225887 h 1399556"/>
                    <a:gd name="connsiteX205" fmla="*/ 523582 w 726756"/>
                    <a:gd name="connsiteY205" fmla="*/ 227144 h 1399556"/>
                    <a:gd name="connsiteX206" fmla="*/ 523582 w 726756"/>
                    <a:gd name="connsiteY206" fmla="*/ 228645 h 1399556"/>
                    <a:gd name="connsiteX207" fmla="*/ 523570 w 726756"/>
                    <a:gd name="connsiteY207" fmla="*/ 233758 h 1399556"/>
                    <a:gd name="connsiteX208" fmla="*/ 523558 w 726756"/>
                    <a:gd name="connsiteY208" fmla="*/ 234807 h 1399556"/>
                    <a:gd name="connsiteX209" fmla="*/ 523412 w 726756"/>
                    <a:gd name="connsiteY209" fmla="*/ 236210 h 1399556"/>
                    <a:gd name="connsiteX210" fmla="*/ 523180 w 726756"/>
                    <a:gd name="connsiteY210" fmla="*/ 238480 h 1399556"/>
                    <a:gd name="connsiteX211" fmla="*/ 522948 w 726756"/>
                    <a:gd name="connsiteY211" fmla="*/ 240652 h 1399556"/>
                    <a:gd name="connsiteX212" fmla="*/ 522729 w 726756"/>
                    <a:gd name="connsiteY212" fmla="*/ 242824 h 1399556"/>
                    <a:gd name="connsiteX213" fmla="*/ 521985 w 726756"/>
                    <a:gd name="connsiteY213" fmla="*/ 245241 h 1399556"/>
                    <a:gd name="connsiteX214" fmla="*/ 521547 w 726756"/>
                    <a:gd name="connsiteY214" fmla="*/ 246681 h 1399556"/>
                    <a:gd name="connsiteX215" fmla="*/ 521071 w 726756"/>
                    <a:gd name="connsiteY215" fmla="*/ 248218 h 1399556"/>
                    <a:gd name="connsiteX216" fmla="*/ 520291 w 726756"/>
                    <a:gd name="connsiteY216" fmla="*/ 250756 h 1399556"/>
                    <a:gd name="connsiteX217" fmla="*/ 520193 w 726756"/>
                    <a:gd name="connsiteY217" fmla="*/ 252404 h 1399556"/>
                    <a:gd name="connsiteX218" fmla="*/ 520071 w 726756"/>
                    <a:gd name="connsiteY218" fmla="*/ 254661 h 1399556"/>
                    <a:gd name="connsiteX219" fmla="*/ 519974 w 726756"/>
                    <a:gd name="connsiteY219" fmla="*/ 256541 h 1399556"/>
                    <a:gd name="connsiteX220" fmla="*/ 520010 w 726756"/>
                    <a:gd name="connsiteY220" fmla="*/ 257346 h 1399556"/>
                    <a:gd name="connsiteX221" fmla="*/ 520315 w 726756"/>
                    <a:gd name="connsiteY221" fmla="*/ 260482 h 1399556"/>
                    <a:gd name="connsiteX222" fmla="*/ 520474 w 726756"/>
                    <a:gd name="connsiteY222" fmla="*/ 262069 h 1399556"/>
                    <a:gd name="connsiteX223" fmla="*/ 521376 w 726756"/>
                    <a:gd name="connsiteY223" fmla="*/ 263216 h 1399556"/>
                    <a:gd name="connsiteX224" fmla="*/ 522656 w 726756"/>
                    <a:gd name="connsiteY224" fmla="*/ 264851 h 1399556"/>
                    <a:gd name="connsiteX225" fmla="*/ 523460 w 726756"/>
                    <a:gd name="connsiteY225" fmla="*/ 265863 h 1399556"/>
                    <a:gd name="connsiteX226" fmla="*/ 524704 w 726756"/>
                    <a:gd name="connsiteY226" fmla="*/ 266461 h 1399556"/>
                    <a:gd name="connsiteX227" fmla="*/ 528678 w 726756"/>
                    <a:gd name="connsiteY227" fmla="*/ 268389 h 1399556"/>
                    <a:gd name="connsiteX228" fmla="*/ 530080 w 726756"/>
                    <a:gd name="connsiteY228" fmla="*/ 269061 h 1399556"/>
                    <a:gd name="connsiteX229" fmla="*/ 531897 w 726756"/>
                    <a:gd name="connsiteY229" fmla="*/ 269451 h 1399556"/>
                    <a:gd name="connsiteX230" fmla="*/ 535530 w 726756"/>
                    <a:gd name="connsiteY230" fmla="*/ 270220 h 1399556"/>
                    <a:gd name="connsiteX231" fmla="*/ 536846 w 726756"/>
                    <a:gd name="connsiteY231" fmla="*/ 270500 h 1399556"/>
                    <a:gd name="connsiteX232" fmla="*/ 538602 w 726756"/>
                    <a:gd name="connsiteY232" fmla="*/ 270879 h 1399556"/>
                    <a:gd name="connsiteX233" fmla="*/ 540357 w 726756"/>
                    <a:gd name="connsiteY233" fmla="*/ 271245 h 1399556"/>
                    <a:gd name="connsiteX234" fmla="*/ 541942 w 726756"/>
                    <a:gd name="connsiteY234" fmla="*/ 271855 h 1399556"/>
                    <a:gd name="connsiteX235" fmla="*/ 542954 w 726756"/>
                    <a:gd name="connsiteY235" fmla="*/ 272233 h 1399556"/>
                    <a:gd name="connsiteX236" fmla="*/ 546623 w 726756"/>
                    <a:gd name="connsiteY236" fmla="*/ 273625 h 1399556"/>
                    <a:gd name="connsiteX237" fmla="*/ 548793 w 726756"/>
                    <a:gd name="connsiteY237" fmla="*/ 274430 h 1399556"/>
                    <a:gd name="connsiteX238" fmla="*/ 556693 w 726756"/>
                    <a:gd name="connsiteY238" fmla="*/ 277395 h 1399556"/>
                    <a:gd name="connsiteX239" fmla="*/ 558156 w 726756"/>
                    <a:gd name="connsiteY239" fmla="*/ 277944 h 1399556"/>
                    <a:gd name="connsiteX240" fmla="*/ 559412 w 726756"/>
                    <a:gd name="connsiteY240" fmla="*/ 278091 h 1399556"/>
                    <a:gd name="connsiteX241" fmla="*/ 563971 w 726756"/>
                    <a:gd name="connsiteY241" fmla="*/ 278603 h 1399556"/>
                    <a:gd name="connsiteX242" fmla="*/ 565312 w 726756"/>
                    <a:gd name="connsiteY242" fmla="*/ 278749 h 1399556"/>
                    <a:gd name="connsiteX243" fmla="*/ 566239 w 726756"/>
                    <a:gd name="connsiteY243" fmla="*/ 278420 h 1399556"/>
                    <a:gd name="connsiteX244" fmla="*/ 568725 w 726756"/>
                    <a:gd name="connsiteY244" fmla="*/ 277541 h 1399556"/>
                    <a:gd name="connsiteX245" fmla="*/ 570201 w 726756"/>
                    <a:gd name="connsiteY245" fmla="*/ 277017 h 1399556"/>
                    <a:gd name="connsiteX246" fmla="*/ 570810 w 726756"/>
                    <a:gd name="connsiteY246" fmla="*/ 275370 h 1399556"/>
                    <a:gd name="connsiteX247" fmla="*/ 571737 w 726756"/>
                    <a:gd name="connsiteY247" fmla="*/ 272856 h 1399556"/>
                    <a:gd name="connsiteX248" fmla="*/ 572090 w 726756"/>
                    <a:gd name="connsiteY248" fmla="*/ 271879 h 1399556"/>
                    <a:gd name="connsiteX249" fmla="*/ 572139 w 726756"/>
                    <a:gd name="connsiteY249" fmla="*/ 270293 h 1399556"/>
                    <a:gd name="connsiteX250" fmla="*/ 572432 w 726756"/>
                    <a:gd name="connsiteY250" fmla="*/ 260604 h 1399556"/>
                    <a:gd name="connsiteX251" fmla="*/ 572505 w 726756"/>
                    <a:gd name="connsiteY251" fmla="*/ 258456 h 1399556"/>
                    <a:gd name="connsiteX252" fmla="*/ 572578 w 726756"/>
                    <a:gd name="connsiteY252" fmla="*/ 255772 h 1399556"/>
                    <a:gd name="connsiteX253" fmla="*/ 572992 w 726756"/>
                    <a:gd name="connsiteY253" fmla="*/ 253112 h 1399556"/>
                    <a:gd name="connsiteX254" fmla="*/ 573248 w 726756"/>
                    <a:gd name="connsiteY254" fmla="*/ 251525 h 1399556"/>
                    <a:gd name="connsiteX255" fmla="*/ 574492 w 726756"/>
                    <a:gd name="connsiteY255" fmla="*/ 243557 h 1399556"/>
                    <a:gd name="connsiteX256" fmla="*/ 576406 w 726756"/>
                    <a:gd name="connsiteY256" fmla="*/ 231354 h 1399556"/>
                    <a:gd name="connsiteX257" fmla="*/ 576906 w 726756"/>
                    <a:gd name="connsiteY257" fmla="*/ 228169 h 1399556"/>
                    <a:gd name="connsiteX258" fmla="*/ 577113 w 726756"/>
                    <a:gd name="connsiteY258" fmla="*/ 227132 h 1399556"/>
                    <a:gd name="connsiteX259" fmla="*/ 577418 w 726756"/>
                    <a:gd name="connsiteY259" fmla="*/ 225570 h 1399556"/>
                    <a:gd name="connsiteX260" fmla="*/ 579441 w 726756"/>
                    <a:gd name="connsiteY260" fmla="*/ 215173 h 1399556"/>
                    <a:gd name="connsiteX261" fmla="*/ 579856 w 726756"/>
                    <a:gd name="connsiteY261" fmla="*/ 213098 h 1399556"/>
                    <a:gd name="connsiteX262" fmla="*/ 580258 w 726756"/>
                    <a:gd name="connsiteY262" fmla="*/ 211012 h 1399556"/>
                    <a:gd name="connsiteX263" fmla="*/ 580502 w 726756"/>
                    <a:gd name="connsiteY263" fmla="*/ 208961 h 1399556"/>
                    <a:gd name="connsiteX264" fmla="*/ 580734 w 726756"/>
                    <a:gd name="connsiteY264" fmla="*/ 206899 h 1399556"/>
                    <a:gd name="connsiteX265" fmla="*/ 581343 w 726756"/>
                    <a:gd name="connsiteY265" fmla="*/ 201738 h 1399556"/>
                    <a:gd name="connsiteX266" fmla="*/ 582550 w 726756"/>
                    <a:gd name="connsiteY266" fmla="*/ 191377 h 1399556"/>
                    <a:gd name="connsiteX267" fmla="*/ 582952 w 726756"/>
                    <a:gd name="connsiteY267" fmla="*/ 187595 h 1399556"/>
                    <a:gd name="connsiteX268" fmla="*/ 585037 w 726756"/>
                    <a:gd name="connsiteY268" fmla="*/ 168119 h 1399556"/>
                    <a:gd name="connsiteX269" fmla="*/ 585244 w 726756"/>
                    <a:gd name="connsiteY269" fmla="*/ 166166 h 1399556"/>
                    <a:gd name="connsiteX270" fmla="*/ 586451 w 726756"/>
                    <a:gd name="connsiteY270" fmla="*/ 155001 h 1399556"/>
                    <a:gd name="connsiteX271" fmla="*/ 586683 w 726756"/>
                    <a:gd name="connsiteY271" fmla="*/ 152877 h 1399556"/>
                    <a:gd name="connsiteX272" fmla="*/ 587280 w 726756"/>
                    <a:gd name="connsiteY272" fmla="*/ 150815 h 1399556"/>
                    <a:gd name="connsiteX273" fmla="*/ 588170 w 726756"/>
                    <a:gd name="connsiteY273" fmla="*/ 147716 h 1399556"/>
                    <a:gd name="connsiteX274" fmla="*/ 589218 w 726756"/>
                    <a:gd name="connsiteY274" fmla="*/ 143774 h 1399556"/>
                    <a:gd name="connsiteX275" fmla="*/ 589743 w 726756"/>
                    <a:gd name="connsiteY275" fmla="*/ 141809 h 1399556"/>
                    <a:gd name="connsiteX276" fmla="*/ 590937 w 726756"/>
                    <a:gd name="connsiteY276" fmla="*/ 140162 h 1399556"/>
                    <a:gd name="connsiteX277" fmla="*/ 593863 w 726756"/>
                    <a:gd name="connsiteY277" fmla="*/ 136123 h 1399556"/>
                    <a:gd name="connsiteX278" fmla="*/ 594509 w 726756"/>
                    <a:gd name="connsiteY278" fmla="*/ 135220 h 1399556"/>
                    <a:gd name="connsiteX279" fmla="*/ 595521 w 726756"/>
                    <a:gd name="connsiteY279" fmla="*/ 134073 h 1399556"/>
                    <a:gd name="connsiteX280" fmla="*/ 599532 w 726756"/>
                    <a:gd name="connsiteY280" fmla="*/ 129497 h 1399556"/>
                    <a:gd name="connsiteX281" fmla="*/ 604957 w 726756"/>
                    <a:gd name="connsiteY281" fmla="*/ 123310 h 1399556"/>
                    <a:gd name="connsiteX282" fmla="*/ 605981 w 726756"/>
                    <a:gd name="connsiteY282" fmla="*/ 122151 h 1399556"/>
                    <a:gd name="connsiteX283" fmla="*/ 607334 w 726756"/>
                    <a:gd name="connsiteY283" fmla="*/ 120613 h 1399556"/>
                    <a:gd name="connsiteX284" fmla="*/ 609102 w 726756"/>
                    <a:gd name="connsiteY284" fmla="*/ 118831 h 1399556"/>
                    <a:gd name="connsiteX285" fmla="*/ 615112 w 726756"/>
                    <a:gd name="connsiteY285" fmla="*/ 112766 h 1399556"/>
                    <a:gd name="connsiteX286" fmla="*/ 616526 w 726756"/>
                    <a:gd name="connsiteY286" fmla="*/ 111339 h 1399556"/>
                    <a:gd name="connsiteX287" fmla="*/ 617940 w 726756"/>
                    <a:gd name="connsiteY287" fmla="*/ 109911 h 1399556"/>
                    <a:gd name="connsiteX288" fmla="*/ 619184 w 726756"/>
                    <a:gd name="connsiteY288" fmla="*/ 108276 h 1399556"/>
                    <a:gd name="connsiteX289" fmla="*/ 620110 w 726756"/>
                    <a:gd name="connsiteY289" fmla="*/ 107043 h 1399556"/>
                    <a:gd name="connsiteX290" fmla="*/ 627254 w 726756"/>
                    <a:gd name="connsiteY290" fmla="*/ 97586 h 1399556"/>
                    <a:gd name="connsiteX291" fmla="*/ 627876 w 726756"/>
                    <a:gd name="connsiteY291" fmla="*/ 96757 h 1399556"/>
                    <a:gd name="connsiteX292" fmla="*/ 634764 w 726756"/>
                    <a:gd name="connsiteY292" fmla="*/ 87665 h 1399556"/>
                    <a:gd name="connsiteX293" fmla="*/ 636019 w 726756"/>
                    <a:gd name="connsiteY293" fmla="*/ 86006 h 1399556"/>
                    <a:gd name="connsiteX294" fmla="*/ 636958 w 726756"/>
                    <a:gd name="connsiteY294" fmla="*/ 84773 h 1399556"/>
                    <a:gd name="connsiteX295" fmla="*/ 638433 w 726756"/>
                    <a:gd name="connsiteY295" fmla="*/ 82345 h 1399556"/>
                    <a:gd name="connsiteX296" fmla="*/ 639640 w 726756"/>
                    <a:gd name="connsiteY296" fmla="*/ 80368 h 1399556"/>
                    <a:gd name="connsiteX297" fmla="*/ 640542 w 726756"/>
                    <a:gd name="connsiteY297" fmla="*/ 84578 h 1399556"/>
                    <a:gd name="connsiteX298" fmla="*/ 641420 w 726756"/>
                    <a:gd name="connsiteY298" fmla="*/ 88690 h 1399556"/>
                    <a:gd name="connsiteX299" fmla="*/ 641737 w 726756"/>
                    <a:gd name="connsiteY299" fmla="*/ 90228 h 1399556"/>
                    <a:gd name="connsiteX300" fmla="*/ 642432 w 726756"/>
                    <a:gd name="connsiteY300" fmla="*/ 91631 h 1399556"/>
                    <a:gd name="connsiteX301" fmla="*/ 642664 w 726756"/>
                    <a:gd name="connsiteY301" fmla="*/ 92095 h 1399556"/>
                    <a:gd name="connsiteX302" fmla="*/ 644273 w 726756"/>
                    <a:gd name="connsiteY302" fmla="*/ 95353 h 1399556"/>
                    <a:gd name="connsiteX303" fmla="*/ 644919 w 726756"/>
                    <a:gd name="connsiteY303" fmla="*/ 96671 h 1399556"/>
                    <a:gd name="connsiteX304" fmla="*/ 645675 w 726756"/>
                    <a:gd name="connsiteY304" fmla="*/ 98209 h 1399556"/>
                    <a:gd name="connsiteX305" fmla="*/ 646821 w 726756"/>
                    <a:gd name="connsiteY305" fmla="*/ 99893 h 1399556"/>
                    <a:gd name="connsiteX306" fmla="*/ 647674 w 726756"/>
                    <a:gd name="connsiteY306" fmla="*/ 101149 h 1399556"/>
                    <a:gd name="connsiteX307" fmla="*/ 650807 w 726756"/>
                    <a:gd name="connsiteY307" fmla="*/ 105774 h 1399556"/>
                    <a:gd name="connsiteX308" fmla="*/ 651953 w 726756"/>
                    <a:gd name="connsiteY308" fmla="*/ 107458 h 1399556"/>
                    <a:gd name="connsiteX309" fmla="*/ 652197 w 726756"/>
                    <a:gd name="connsiteY309" fmla="*/ 109557 h 1399556"/>
                    <a:gd name="connsiteX310" fmla="*/ 652867 w 726756"/>
                    <a:gd name="connsiteY310" fmla="*/ 115122 h 1399556"/>
                    <a:gd name="connsiteX311" fmla="*/ 652928 w 726756"/>
                    <a:gd name="connsiteY311" fmla="*/ 115988 h 1399556"/>
                    <a:gd name="connsiteX312" fmla="*/ 653148 w 726756"/>
                    <a:gd name="connsiteY312" fmla="*/ 119746 h 1399556"/>
                    <a:gd name="connsiteX313" fmla="*/ 653270 w 726756"/>
                    <a:gd name="connsiteY313" fmla="*/ 121980 h 1399556"/>
                    <a:gd name="connsiteX314" fmla="*/ 653014 w 726756"/>
                    <a:gd name="connsiteY314" fmla="*/ 124640 h 1399556"/>
                    <a:gd name="connsiteX315" fmla="*/ 652697 w 726756"/>
                    <a:gd name="connsiteY315" fmla="*/ 127825 h 1399556"/>
                    <a:gd name="connsiteX316" fmla="*/ 652380 w 726756"/>
                    <a:gd name="connsiteY316" fmla="*/ 130998 h 1399556"/>
                    <a:gd name="connsiteX317" fmla="*/ 652441 w 726756"/>
                    <a:gd name="connsiteY317" fmla="*/ 132486 h 1399556"/>
                    <a:gd name="connsiteX318" fmla="*/ 652636 w 726756"/>
                    <a:gd name="connsiteY318" fmla="*/ 136904 h 1399556"/>
                    <a:gd name="connsiteX319" fmla="*/ 652721 w 726756"/>
                    <a:gd name="connsiteY319" fmla="*/ 138856 h 1399556"/>
                    <a:gd name="connsiteX320" fmla="*/ 653257 w 726756"/>
                    <a:gd name="connsiteY320" fmla="*/ 140309 h 1399556"/>
                    <a:gd name="connsiteX321" fmla="*/ 653440 w 726756"/>
                    <a:gd name="connsiteY321" fmla="*/ 140796 h 1399556"/>
                    <a:gd name="connsiteX322" fmla="*/ 656012 w 726756"/>
                    <a:gd name="connsiteY322" fmla="*/ 147740 h 1399556"/>
                    <a:gd name="connsiteX323" fmla="*/ 656573 w 726756"/>
                    <a:gd name="connsiteY323" fmla="*/ 149241 h 1399556"/>
                    <a:gd name="connsiteX324" fmla="*/ 657927 w 726756"/>
                    <a:gd name="connsiteY324" fmla="*/ 151376 h 1399556"/>
                    <a:gd name="connsiteX325" fmla="*/ 660913 w 726756"/>
                    <a:gd name="connsiteY325" fmla="*/ 156099 h 1399556"/>
                    <a:gd name="connsiteX326" fmla="*/ 661462 w 726756"/>
                    <a:gd name="connsiteY326" fmla="*/ 156953 h 1399556"/>
                    <a:gd name="connsiteX327" fmla="*/ 662827 w 726756"/>
                    <a:gd name="connsiteY327" fmla="*/ 159101 h 1399556"/>
                    <a:gd name="connsiteX328" fmla="*/ 663132 w 726756"/>
                    <a:gd name="connsiteY328" fmla="*/ 159772 h 1399556"/>
                    <a:gd name="connsiteX329" fmla="*/ 663559 w 726756"/>
                    <a:gd name="connsiteY329" fmla="*/ 160712 h 1399556"/>
                    <a:gd name="connsiteX330" fmla="*/ 667630 w 726756"/>
                    <a:gd name="connsiteY330" fmla="*/ 169656 h 1399556"/>
                    <a:gd name="connsiteX331" fmla="*/ 667838 w 726756"/>
                    <a:gd name="connsiteY331" fmla="*/ 170120 h 1399556"/>
                    <a:gd name="connsiteX332" fmla="*/ 669508 w 726756"/>
                    <a:gd name="connsiteY332" fmla="*/ 173768 h 1399556"/>
                    <a:gd name="connsiteX333" fmla="*/ 671446 w 726756"/>
                    <a:gd name="connsiteY333" fmla="*/ 178027 h 1399556"/>
                    <a:gd name="connsiteX334" fmla="*/ 672300 w 726756"/>
                    <a:gd name="connsiteY334" fmla="*/ 179919 h 1399556"/>
                    <a:gd name="connsiteX335" fmla="*/ 672799 w 726756"/>
                    <a:gd name="connsiteY335" fmla="*/ 182079 h 1399556"/>
                    <a:gd name="connsiteX336" fmla="*/ 674774 w 726756"/>
                    <a:gd name="connsiteY336" fmla="*/ 190731 h 1399556"/>
                    <a:gd name="connsiteX337" fmla="*/ 675116 w 726756"/>
                    <a:gd name="connsiteY337" fmla="*/ 192280 h 1399556"/>
                    <a:gd name="connsiteX338" fmla="*/ 675469 w 726756"/>
                    <a:gd name="connsiteY338" fmla="*/ 193818 h 1399556"/>
                    <a:gd name="connsiteX339" fmla="*/ 675945 w 726756"/>
                    <a:gd name="connsiteY339" fmla="*/ 197015 h 1399556"/>
                    <a:gd name="connsiteX340" fmla="*/ 677115 w 726756"/>
                    <a:gd name="connsiteY340" fmla="*/ 205020 h 1399556"/>
                    <a:gd name="connsiteX341" fmla="*/ 677420 w 726756"/>
                    <a:gd name="connsiteY341" fmla="*/ 207156 h 1399556"/>
                    <a:gd name="connsiteX342" fmla="*/ 677420 w 726756"/>
                    <a:gd name="connsiteY342" fmla="*/ 209840 h 1399556"/>
                    <a:gd name="connsiteX343" fmla="*/ 677420 w 726756"/>
                    <a:gd name="connsiteY343" fmla="*/ 212525 h 1399556"/>
                    <a:gd name="connsiteX344" fmla="*/ 677420 w 726756"/>
                    <a:gd name="connsiteY344" fmla="*/ 222934 h 1399556"/>
                    <a:gd name="connsiteX345" fmla="*/ 677420 w 726756"/>
                    <a:gd name="connsiteY345" fmla="*/ 225253 h 1399556"/>
                    <a:gd name="connsiteX346" fmla="*/ 677152 w 726756"/>
                    <a:gd name="connsiteY346" fmla="*/ 227339 h 1399556"/>
                    <a:gd name="connsiteX347" fmla="*/ 676115 w 726756"/>
                    <a:gd name="connsiteY347" fmla="*/ 235173 h 1399556"/>
                    <a:gd name="connsiteX348" fmla="*/ 675835 w 726756"/>
                    <a:gd name="connsiteY348" fmla="*/ 237260 h 1399556"/>
                    <a:gd name="connsiteX349" fmla="*/ 675067 w 726756"/>
                    <a:gd name="connsiteY349" fmla="*/ 239225 h 1399556"/>
                    <a:gd name="connsiteX350" fmla="*/ 673141 w 726756"/>
                    <a:gd name="connsiteY350" fmla="*/ 244142 h 1399556"/>
                    <a:gd name="connsiteX351" fmla="*/ 672580 w 726756"/>
                    <a:gd name="connsiteY351" fmla="*/ 245595 h 1399556"/>
                    <a:gd name="connsiteX352" fmla="*/ 671934 w 726756"/>
                    <a:gd name="connsiteY352" fmla="*/ 246778 h 1399556"/>
                    <a:gd name="connsiteX353" fmla="*/ 669313 w 726756"/>
                    <a:gd name="connsiteY353" fmla="*/ 251660 h 1399556"/>
                    <a:gd name="connsiteX354" fmla="*/ 668118 w 726756"/>
                    <a:gd name="connsiteY354" fmla="*/ 253880 h 1399556"/>
                    <a:gd name="connsiteX355" fmla="*/ 666546 w 726756"/>
                    <a:gd name="connsiteY355" fmla="*/ 255662 h 1399556"/>
                    <a:gd name="connsiteX356" fmla="*/ 665009 w 726756"/>
                    <a:gd name="connsiteY356" fmla="*/ 257395 h 1399556"/>
                    <a:gd name="connsiteX357" fmla="*/ 664449 w 726756"/>
                    <a:gd name="connsiteY357" fmla="*/ 259237 h 1399556"/>
                    <a:gd name="connsiteX358" fmla="*/ 663412 w 726756"/>
                    <a:gd name="connsiteY358" fmla="*/ 262630 h 1399556"/>
                    <a:gd name="connsiteX359" fmla="*/ 663010 w 726756"/>
                    <a:gd name="connsiteY359" fmla="*/ 263972 h 1399556"/>
                    <a:gd name="connsiteX360" fmla="*/ 662949 w 726756"/>
                    <a:gd name="connsiteY360" fmla="*/ 265619 h 1399556"/>
                    <a:gd name="connsiteX361" fmla="*/ 662791 w 726756"/>
                    <a:gd name="connsiteY361" fmla="*/ 270598 h 1399556"/>
                    <a:gd name="connsiteX362" fmla="*/ 662535 w 726756"/>
                    <a:gd name="connsiteY362" fmla="*/ 273392 h 1399556"/>
                    <a:gd name="connsiteX363" fmla="*/ 662364 w 726756"/>
                    <a:gd name="connsiteY363" fmla="*/ 275272 h 1399556"/>
                    <a:gd name="connsiteX364" fmla="*/ 662023 w 726756"/>
                    <a:gd name="connsiteY364" fmla="*/ 279030 h 1399556"/>
                    <a:gd name="connsiteX365" fmla="*/ 661864 w 726756"/>
                    <a:gd name="connsiteY365" fmla="*/ 280812 h 1399556"/>
                    <a:gd name="connsiteX366" fmla="*/ 661559 w 726756"/>
                    <a:gd name="connsiteY366" fmla="*/ 282386 h 1399556"/>
                    <a:gd name="connsiteX367" fmla="*/ 661255 w 726756"/>
                    <a:gd name="connsiteY367" fmla="*/ 283948 h 1399556"/>
                    <a:gd name="connsiteX368" fmla="*/ 659755 w 726756"/>
                    <a:gd name="connsiteY368" fmla="*/ 291770 h 1399556"/>
                    <a:gd name="connsiteX369" fmla="*/ 659353 w 726756"/>
                    <a:gd name="connsiteY369" fmla="*/ 293857 h 1399556"/>
                    <a:gd name="connsiteX370" fmla="*/ 659255 w 726756"/>
                    <a:gd name="connsiteY370" fmla="*/ 294381 h 1399556"/>
                    <a:gd name="connsiteX371" fmla="*/ 658975 w 726756"/>
                    <a:gd name="connsiteY371" fmla="*/ 295797 h 1399556"/>
                    <a:gd name="connsiteX372" fmla="*/ 658524 w 726756"/>
                    <a:gd name="connsiteY372" fmla="*/ 297591 h 1399556"/>
                    <a:gd name="connsiteX373" fmla="*/ 658292 w 726756"/>
                    <a:gd name="connsiteY373" fmla="*/ 298482 h 1399556"/>
                    <a:gd name="connsiteX374" fmla="*/ 657902 w 726756"/>
                    <a:gd name="connsiteY374" fmla="*/ 300031 h 1399556"/>
                    <a:gd name="connsiteX375" fmla="*/ 655793 w 726756"/>
                    <a:gd name="connsiteY375" fmla="*/ 308317 h 1399556"/>
                    <a:gd name="connsiteX376" fmla="*/ 655269 w 726756"/>
                    <a:gd name="connsiteY376" fmla="*/ 310392 h 1399556"/>
                    <a:gd name="connsiteX377" fmla="*/ 654867 w 726756"/>
                    <a:gd name="connsiteY377" fmla="*/ 311941 h 1399556"/>
                    <a:gd name="connsiteX378" fmla="*/ 654659 w 726756"/>
                    <a:gd name="connsiteY378" fmla="*/ 313565 h 1399556"/>
                    <a:gd name="connsiteX379" fmla="*/ 653623 w 726756"/>
                    <a:gd name="connsiteY379" fmla="*/ 321704 h 1399556"/>
                    <a:gd name="connsiteX380" fmla="*/ 653270 w 726756"/>
                    <a:gd name="connsiteY380" fmla="*/ 324486 h 1399556"/>
                    <a:gd name="connsiteX381" fmla="*/ 653209 w 726756"/>
                    <a:gd name="connsiteY381" fmla="*/ 326158 h 1399556"/>
                    <a:gd name="connsiteX382" fmla="*/ 652770 w 726756"/>
                    <a:gd name="connsiteY382" fmla="*/ 339581 h 1399556"/>
                    <a:gd name="connsiteX383" fmla="*/ 652441 w 726756"/>
                    <a:gd name="connsiteY383" fmla="*/ 349721 h 1399556"/>
                    <a:gd name="connsiteX384" fmla="*/ 652392 w 726756"/>
                    <a:gd name="connsiteY384" fmla="*/ 351332 h 1399556"/>
                    <a:gd name="connsiteX385" fmla="*/ 652319 w 726756"/>
                    <a:gd name="connsiteY385" fmla="*/ 353468 h 1399556"/>
                    <a:gd name="connsiteX386" fmla="*/ 652441 w 726756"/>
                    <a:gd name="connsiteY386" fmla="*/ 355591 h 1399556"/>
                    <a:gd name="connsiteX387" fmla="*/ 652526 w 726756"/>
                    <a:gd name="connsiteY387" fmla="*/ 357190 h 1399556"/>
                    <a:gd name="connsiteX388" fmla="*/ 652953 w 726756"/>
                    <a:gd name="connsiteY388" fmla="*/ 364633 h 1399556"/>
                    <a:gd name="connsiteX389" fmla="*/ 653074 w 726756"/>
                    <a:gd name="connsiteY389" fmla="*/ 366756 h 1399556"/>
                    <a:gd name="connsiteX390" fmla="*/ 653197 w 726756"/>
                    <a:gd name="connsiteY390" fmla="*/ 367843 h 1399556"/>
                    <a:gd name="connsiteX391" fmla="*/ 653477 w 726756"/>
                    <a:gd name="connsiteY391" fmla="*/ 370564 h 1399556"/>
                    <a:gd name="connsiteX392" fmla="*/ 655062 w 726756"/>
                    <a:gd name="connsiteY392" fmla="*/ 385817 h 1399556"/>
                    <a:gd name="connsiteX393" fmla="*/ 655354 w 726756"/>
                    <a:gd name="connsiteY393" fmla="*/ 388539 h 1399556"/>
                    <a:gd name="connsiteX394" fmla="*/ 655586 w 726756"/>
                    <a:gd name="connsiteY394" fmla="*/ 390162 h 1399556"/>
                    <a:gd name="connsiteX395" fmla="*/ 657805 w 726756"/>
                    <a:gd name="connsiteY395" fmla="*/ 405293 h 1399556"/>
                    <a:gd name="connsiteX396" fmla="*/ 658036 w 726756"/>
                    <a:gd name="connsiteY396" fmla="*/ 406916 h 1399556"/>
                    <a:gd name="connsiteX397" fmla="*/ 658280 w 726756"/>
                    <a:gd name="connsiteY397" fmla="*/ 408539 h 1399556"/>
                    <a:gd name="connsiteX398" fmla="*/ 658573 w 726756"/>
                    <a:gd name="connsiteY398" fmla="*/ 410113 h 1399556"/>
                    <a:gd name="connsiteX399" fmla="*/ 658877 w 726756"/>
                    <a:gd name="connsiteY399" fmla="*/ 411687 h 1399556"/>
                    <a:gd name="connsiteX400" fmla="*/ 659889 w 726756"/>
                    <a:gd name="connsiteY400" fmla="*/ 416959 h 1399556"/>
                    <a:gd name="connsiteX401" fmla="*/ 659987 w 726756"/>
                    <a:gd name="connsiteY401" fmla="*/ 417472 h 1399556"/>
                    <a:gd name="connsiteX402" fmla="*/ 661364 w 726756"/>
                    <a:gd name="connsiteY402" fmla="*/ 424708 h 1399556"/>
                    <a:gd name="connsiteX403" fmla="*/ 661852 w 726756"/>
                    <a:gd name="connsiteY403" fmla="*/ 427283 h 1399556"/>
                    <a:gd name="connsiteX404" fmla="*/ 663632 w 726756"/>
                    <a:gd name="connsiteY404" fmla="*/ 430516 h 1399556"/>
                    <a:gd name="connsiteX405" fmla="*/ 664010 w 726756"/>
                    <a:gd name="connsiteY405" fmla="*/ 431212 h 1399556"/>
                    <a:gd name="connsiteX406" fmla="*/ 665241 w 726756"/>
                    <a:gd name="connsiteY406" fmla="*/ 433433 h 1399556"/>
                    <a:gd name="connsiteX407" fmla="*/ 665680 w 726756"/>
                    <a:gd name="connsiteY407" fmla="*/ 435678 h 1399556"/>
                    <a:gd name="connsiteX408" fmla="*/ 665972 w 726756"/>
                    <a:gd name="connsiteY408" fmla="*/ 437130 h 1399556"/>
                    <a:gd name="connsiteX409" fmla="*/ 666984 w 726756"/>
                    <a:gd name="connsiteY409" fmla="*/ 442219 h 1399556"/>
                    <a:gd name="connsiteX410" fmla="*/ 667277 w 726756"/>
                    <a:gd name="connsiteY410" fmla="*/ 443745 h 1399556"/>
                    <a:gd name="connsiteX411" fmla="*/ 667350 w 726756"/>
                    <a:gd name="connsiteY411" fmla="*/ 445319 h 1399556"/>
                    <a:gd name="connsiteX412" fmla="*/ 667557 w 726756"/>
                    <a:gd name="connsiteY412" fmla="*/ 450029 h 1399556"/>
                    <a:gd name="connsiteX413" fmla="*/ 667618 w 726756"/>
                    <a:gd name="connsiteY413" fmla="*/ 451603 h 1399556"/>
                    <a:gd name="connsiteX414" fmla="*/ 667253 w 726756"/>
                    <a:gd name="connsiteY414" fmla="*/ 453836 h 1399556"/>
                    <a:gd name="connsiteX415" fmla="*/ 666119 w 726756"/>
                    <a:gd name="connsiteY415" fmla="*/ 460682 h 1399556"/>
                    <a:gd name="connsiteX416" fmla="*/ 665022 w 726756"/>
                    <a:gd name="connsiteY416" fmla="*/ 467357 h 1399556"/>
                    <a:gd name="connsiteX417" fmla="*/ 664644 w 726756"/>
                    <a:gd name="connsiteY417" fmla="*/ 469590 h 1399556"/>
                    <a:gd name="connsiteX418" fmla="*/ 664790 w 726756"/>
                    <a:gd name="connsiteY418" fmla="*/ 471713 h 1399556"/>
                    <a:gd name="connsiteX419" fmla="*/ 665180 w 726756"/>
                    <a:gd name="connsiteY419" fmla="*/ 477559 h 1399556"/>
                    <a:gd name="connsiteX420" fmla="*/ 665668 w 726756"/>
                    <a:gd name="connsiteY420" fmla="*/ 485039 h 1399556"/>
                    <a:gd name="connsiteX421" fmla="*/ 665851 w 726756"/>
                    <a:gd name="connsiteY421" fmla="*/ 487711 h 1399556"/>
                    <a:gd name="connsiteX422" fmla="*/ 666082 w 726756"/>
                    <a:gd name="connsiteY422" fmla="*/ 489322 h 1399556"/>
                    <a:gd name="connsiteX423" fmla="*/ 666314 w 726756"/>
                    <a:gd name="connsiteY423" fmla="*/ 490933 h 1399556"/>
                    <a:gd name="connsiteX424" fmla="*/ 668789 w 726756"/>
                    <a:gd name="connsiteY424" fmla="*/ 508114 h 1399556"/>
                    <a:gd name="connsiteX425" fmla="*/ 669106 w 726756"/>
                    <a:gd name="connsiteY425" fmla="*/ 510360 h 1399556"/>
                    <a:gd name="connsiteX426" fmla="*/ 669252 w 726756"/>
                    <a:gd name="connsiteY426" fmla="*/ 511336 h 1399556"/>
                    <a:gd name="connsiteX427" fmla="*/ 669313 w 726756"/>
                    <a:gd name="connsiteY427" fmla="*/ 511873 h 1399556"/>
                    <a:gd name="connsiteX428" fmla="*/ 669666 w 726756"/>
                    <a:gd name="connsiteY428" fmla="*/ 515131 h 1399556"/>
                    <a:gd name="connsiteX429" fmla="*/ 673373 w 726756"/>
                    <a:gd name="connsiteY429" fmla="*/ 548176 h 1399556"/>
                    <a:gd name="connsiteX430" fmla="*/ 673763 w 726756"/>
                    <a:gd name="connsiteY430" fmla="*/ 551618 h 1399556"/>
                    <a:gd name="connsiteX431" fmla="*/ 673860 w 726756"/>
                    <a:gd name="connsiteY431" fmla="*/ 552484 h 1399556"/>
                    <a:gd name="connsiteX432" fmla="*/ 673970 w 726756"/>
                    <a:gd name="connsiteY432" fmla="*/ 553253 h 1399556"/>
                    <a:gd name="connsiteX433" fmla="*/ 677834 w 726756"/>
                    <a:gd name="connsiteY433" fmla="*/ 580685 h 1399556"/>
                    <a:gd name="connsiteX434" fmla="*/ 678066 w 726756"/>
                    <a:gd name="connsiteY434" fmla="*/ 582344 h 1399556"/>
                    <a:gd name="connsiteX435" fmla="*/ 678212 w 726756"/>
                    <a:gd name="connsiteY435" fmla="*/ 583382 h 1399556"/>
                    <a:gd name="connsiteX436" fmla="*/ 678420 w 726756"/>
                    <a:gd name="connsiteY436" fmla="*/ 585542 h 1399556"/>
                    <a:gd name="connsiteX437" fmla="*/ 679005 w 726756"/>
                    <a:gd name="connsiteY437" fmla="*/ 591497 h 1399556"/>
                    <a:gd name="connsiteX438" fmla="*/ 679736 w 726756"/>
                    <a:gd name="connsiteY438" fmla="*/ 598879 h 1399556"/>
                    <a:gd name="connsiteX439" fmla="*/ 679992 w 726756"/>
                    <a:gd name="connsiteY439" fmla="*/ 601515 h 1399556"/>
                    <a:gd name="connsiteX440" fmla="*/ 680065 w 726756"/>
                    <a:gd name="connsiteY440" fmla="*/ 602589 h 1399556"/>
                    <a:gd name="connsiteX441" fmla="*/ 680199 w 726756"/>
                    <a:gd name="connsiteY441" fmla="*/ 604712 h 1399556"/>
                    <a:gd name="connsiteX442" fmla="*/ 680906 w 726756"/>
                    <a:gd name="connsiteY442" fmla="*/ 615378 h 1399556"/>
                    <a:gd name="connsiteX443" fmla="*/ 681077 w 726756"/>
                    <a:gd name="connsiteY443" fmla="*/ 618038 h 1399556"/>
                    <a:gd name="connsiteX444" fmla="*/ 681187 w 726756"/>
                    <a:gd name="connsiteY444" fmla="*/ 619648 h 1399556"/>
                    <a:gd name="connsiteX445" fmla="*/ 681126 w 726756"/>
                    <a:gd name="connsiteY445" fmla="*/ 621271 h 1399556"/>
                    <a:gd name="connsiteX446" fmla="*/ 681102 w 726756"/>
                    <a:gd name="connsiteY446" fmla="*/ 622370 h 1399556"/>
                    <a:gd name="connsiteX447" fmla="*/ 680858 w 726756"/>
                    <a:gd name="connsiteY447" fmla="*/ 629447 h 1399556"/>
                    <a:gd name="connsiteX448" fmla="*/ 680809 w 726756"/>
                    <a:gd name="connsiteY448" fmla="*/ 631083 h 1399556"/>
                    <a:gd name="connsiteX449" fmla="*/ 680699 w 726756"/>
                    <a:gd name="connsiteY449" fmla="*/ 632144 h 1399556"/>
                    <a:gd name="connsiteX450" fmla="*/ 680126 w 726756"/>
                    <a:gd name="connsiteY450" fmla="*/ 637977 h 1399556"/>
                    <a:gd name="connsiteX451" fmla="*/ 679919 w 726756"/>
                    <a:gd name="connsiteY451" fmla="*/ 640088 h 1399556"/>
                    <a:gd name="connsiteX452" fmla="*/ 679102 w 726756"/>
                    <a:gd name="connsiteY452" fmla="*/ 641967 h 1399556"/>
                    <a:gd name="connsiteX453" fmla="*/ 676810 w 726756"/>
                    <a:gd name="connsiteY453" fmla="*/ 647251 h 1399556"/>
                    <a:gd name="connsiteX454" fmla="*/ 676055 w 726756"/>
                    <a:gd name="connsiteY454" fmla="*/ 649008 h 1399556"/>
                    <a:gd name="connsiteX455" fmla="*/ 674579 w 726756"/>
                    <a:gd name="connsiteY455" fmla="*/ 651095 h 1399556"/>
                    <a:gd name="connsiteX456" fmla="*/ 673689 w 726756"/>
                    <a:gd name="connsiteY456" fmla="*/ 652352 h 1399556"/>
                    <a:gd name="connsiteX457" fmla="*/ 672580 w 726756"/>
                    <a:gd name="connsiteY457" fmla="*/ 653914 h 1399556"/>
                    <a:gd name="connsiteX458" fmla="*/ 670727 w 726756"/>
                    <a:gd name="connsiteY458" fmla="*/ 656538 h 1399556"/>
                    <a:gd name="connsiteX459" fmla="*/ 669837 w 726756"/>
                    <a:gd name="connsiteY459" fmla="*/ 657807 h 1399556"/>
                    <a:gd name="connsiteX460" fmla="*/ 669325 w 726756"/>
                    <a:gd name="connsiteY460" fmla="*/ 658771 h 1399556"/>
                    <a:gd name="connsiteX461" fmla="*/ 668179 w 726756"/>
                    <a:gd name="connsiteY461" fmla="*/ 660906 h 1399556"/>
                    <a:gd name="connsiteX462" fmla="*/ 667313 w 726756"/>
                    <a:gd name="connsiteY462" fmla="*/ 662529 h 1399556"/>
                    <a:gd name="connsiteX463" fmla="*/ 667009 w 726756"/>
                    <a:gd name="connsiteY463" fmla="*/ 664445 h 1399556"/>
                    <a:gd name="connsiteX464" fmla="*/ 666192 w 726756"/>
                    <a:gd name="connsiteY464" fmla="*/ 669631 h 1399556"/>
                    <a:gd name="connsiteX465" fmla="*/ 666046 w 726756"/>
                    <a:gd name="connsiteY465" fmla="*/ 670620 h 1399556"/>
                    <a:gd name="connsiteX466" fmla="*/ 665802 w 726756"/>
                    <a:gd name="connsiteY466" fmla="*/ 672121 h 1399556"/>
                    <a:gd name="connsiteX467" fmla="*/ 665899 w 726756"/>
                    <a:gd name="connsiteY467" fmla="*/ 674171 h 1399556"/>
                    <a:gd name="connsiteX468" fmla="*/ 666034 w 726756"/>
                    <a:gd name="connsiteY468" fmla="*/ 677063 h 1399556"/>
                    <a:gd name="connsiteX469" fmla="*/ 666399 w 726756"/>
                    <a:gd name="connsiteY469" fmla="*/ 684836 h 1399556"/>
                    <a:gd name="connsiteX470" fmla="*/ 666509 w 726756"/>
                    <a:gd name="connsiteY470" fmla="*/ 687216 h 1399556"/>
                    <a:gd name="connsiteX471" fmla="*/ 666972 w 726756"/>
                    <a:gd name="connsiteY471" fmla="*/ 689315 h 1399556"/>
                    <a:gd name="connsiteX472" fmla="*/ 667338 w 726756"/>
                    <a:gd name="connsiteY472" fmla="*/ 690889 h 1399556"/>
                    <a:gd name="connsiteX473" fmla="*/ 668630 w 726756"/>
                    <a:gd name="connsiteY473" fmla="*/ 696661 h 1399556"/>
                    <a:gd name="connsiteX474" fmla="*/ 668752 w 726756"/>
                    <a:gd name="connsiteY474" fmla="*/ 697173 h 1399556"/>
                    <a:gd name="connsiteX475" fmla="*/ 669106 w 726756"/>
                    <a:gd name="connsiteY475" fmla="*/ 698747 h 1399556"/>
                    <a:gd name="connsiteX476" fmla="*/ 669057 w 726756"/>
                    <a:gd name="connsiteY476" fmla="*/ 700358 h 1399556"/>
                    <a:gd name="connsiteX477" fmla="*/ 669032 w 726756"/>
                    <a:gd name="connsiteY477" fmla="*/ 700895 h 1399556"/>
                    <a:gd name="connsiteX478" fmla="*/ 668996 w 726756"/>
                    <a:gd name="connsiteY478" fmla="*/ 701956 h 1399556"/>
                    <a:gd name="connsiteX479" fmla="*/ 668947 w 726756"/>
                    <a:gd name="connsiteY479" fmla="*/ 703567 h 1399556"/>
                    <a:gd name="connsiteX480" fmla="*/ 668545 w 726756"/>
                    <a:gd name="connsiteY480" fmla="*/ 705618 h 1399556"/>
                    <a:gd name="connsiteX481" fmla="*/ 667521 w 726756"/>
                    <a:gd name="connsiteY481" fmla="*/ 710755 h 1399556"/>
                    <a:gd name="connsiteX482" fmla="*/ 667375 w 726756"/>
                    <a:gd name="connsiteY482" fmla="*/ 711804 h 1399556"/>
                    <a:gd name="connsiteX483" fmla="*/ 666838 w 726756"/>
                    <a:gd name="connsiteY483" fmla="*/ 715477 h 1399556"/>
                    <a:gd name="connsiteX484" fmla="*/ 666753 w 726756"/>
                    <a:gd name="connsiteY484" fmla="*/ 716149 h 1399556"/>
                    <a:gd name="connsiteX485" fmla="*/ 666716 w 726756"/>
                    <a:gd name="connsiteY485" fmla="*/ 717174 h 1399556"/>
                    <a:gd name="connsiteX486" fmla="*/ 666631 w 726756"/>
                    <a:gd name="connsiteY486" fmla="*/ 719761 h 1399556"/>
                    <a:gd name="connsiteX487" fmla="*/ 667253 w 726756"/>
                    <a:gd name="connsiteY487" fmla="*/ 721030 h 1399556"/>
                    <a:gd name="connsiteX488" fmla="*/ 667655 w 726756"/>
                    <a:gd name="connsiteY488" fmla="*/ 721859 h 1399556"/>
                    <a:gd name="connsiteX489" fmla="*/ 669471 w 726756"/>
                    <a:gd name="connsiteY489" fmla="*/ 725545 h 1399556"/>
                    <a:gd name="connsiteX490" fmla="*/ 669776 w 726756"/>
                    <a:gd name="connsiteY490" fmla="*/ 726167 h 1399556"/>
                    <a:gd name="connsiteX491" fmla="*/ 670532 w 726756"/>
                    <a:gd name="connsiteY491" fmla="*/ 727729 h 1399556"/>
                    <a:gd name="connsiteX492" fmla="*/ 673092 w 726756"/>
                    <a:gd name="connsiteY492" fmla="*/ 733513 h 1399556"/>
                    <a:gd name="connsiteX493" fmla="*/ 673738 w 726756"/>
                    <a:gd name="connsiteY493" fmla="*/ 734965 h 1399556"/>
                    <a:gd name="connsiteX494" fmla="*/ 675262 w 726756"/>
                    <a:gd name="connsiteY494" fmla="*/ 736332 h 1399556"/>
                    <a:gd name="connsiteX495" fmla="*/ 681565 w 726756"/>
                    <a:gd name="connsiteY495" fmla="*/ 741970 h 1399556"/>
                    <a:gd name="connsiteX496" fmla="*/ 687160 w 726756"/>
                    <a:gd name="connsiteY496" fmla="*/ 746973 h 1399556"/>
                    <a:gd name="connsiteX497" fmla="*/ 689135 w 726756"/>
                    <a:gd name="connsiteY497" fmla="*/ 750951 h 1399556"/>
                    <a:gd name="connsiteX498" fmla="*/ 692915 w 726756"/>
                    <a:gd name="connsiteY498" fmla="*/ 758553 h 1399556"/>
                    <a:gd name="connsiteX499" fmla="*/ 693865 w 726756"/>
                    <a:gd name="connsiteY499" fmla="*/ 760457 h 1399556"/>
                    <a:gd name="connsiteX500" fmla="*/ 694317 w 726756"/>
                    <a:gd name="connsiteY500" fmla="*/ 762580 h 1399556"/>
                    <a:gd name="connsiteX501" fmla="*/ 695999 w 726756"/>
                    <a:gd name="connsiteY501" fmla="*/ 770561 h 1399556"/>
                    <a:gd name="connsiteX502" fmla="*/ 696425 w 726756"/>
                    <a:gd name="connsiteY502" fmla="*/ 772538 h 1399556"/>
                    <a:gd name="connsiteX503" fmla="*/ 696742 w 726756"/>
                    <a:gd name="connsiteY503" fmla="*/ 774063 h 1399556"/>
                    <a:gd name="connsiteX504" fmla="*/ 696950 w 726756"/>
                    <a:gd name="connsiteY504" fmla="*/ 775015 h 1399556"/>
                    <a:gd name="connsiteX505" fmla="*/ 697815 w 726756"/>
                    <a:gd name="connsiteY505" fmla="*/ 778530 h 1399556"/>
                    <a:gd name="connsiteX506" fmla="*/ 699303 w 726756"/>
                    <a:gd name="connsiteY506" fmla="*/ 784558 h 1399556"/>
                    <a:gd name="connsiteX507" fmla="*/ 701314 w 726756"/>
                    <a:gd name="connsiteY507" fmla="*/ 792721 h 1399556"/>
                    <a:gd name="connsiteX508" fmla="*/ 701692 w 726756"/>
                    <a:gd name="connsiteY508" fmla="*/ 794247 h 1399556"/>
                    <a:gd name="connsiteX509" fmla="*/ 702192 w 726756"/>
                    <a:gd name="connsiteY509" fmla="*/ 796285 h 1399556"/>
                    <a:gd name="connsiteX510" fmla="*/ 702643 w 726756"/>
                    <a:gd name="connsiteY510" fmla="*/ 799506 h 1399556"/>
                    <a:gd name="connsiteX511" fmla="*/ 703326 w 726756"/>
                    <a:gd name="connsiteY511" fmla="*/ 804326 h 1399556"/>
                    <a:gd name="connsiteX512" fmla="*/ 703643 w 726756"/>
                    <a:gd name="connsiteY512" fmla="*/ 806584 h 1399556"/>
                    <a:gd name="connsiteX513" fmla="*/ 704350 w 726756"/>
                    <a:gd name="connsiteY513" fmla="*/ 808244 h 1399556"/>
                    <a:gd name="connsiteX514" fmla="*/ 707434 w 726756"/>
                    <a:gd name="connsiteY514" fmla="*/ 815516 h 1399556"/>
                    <a:gd name="connsiteX515" fmla="*/ 708056 w 726756"/>
                    <a:gd name="connsiteY515" fmla="*/ 816981 h 1399556"/>
                    <a:gd name="connsiteX516" fmla="*/ 709129 w 726756"/>
                    <a:gd name="connsiteY516" fmla="*/ 818738 h 1399556"/>
                    <a:gd name="connsiteX517" fmla="*/ 709933 w 726756"/>
                    <a:gd name="connsiteY517" fmla="*/ 820056 h 1399556"/>
                    <a:gd name="connsiteX518" fmla="*/ 712359 w 726756"/>
                    <a:gd name="connsiteY518" fmla="*/ 824009 h 1399556"/>
                    <a:gd name="connsiteX519" fmla="*/ 713700 w 726756"/>
                    <a:gd name="connsiteY519" fmla="*/ 826206 h 1399556"/>
                    <a:gd name="connsiteX520" fmla="*/ 714371 w 726756"/>
                    <a:gd name="connsiteY520" fmla="*/ 828146 h 1399556"/>
                    <a:gd name="connsiteX521" fmla="*/ 716041 w 726756"/>
                    <a:gd name="connsiteY521" fmla="*/ 832978 h 1399556"/>
                    <a:gd name="connsiteX522" fmla="*/ 716528 w 726756"/>
                    <a:gd name="connsiteY522" fmla="*/ 834382 h 1399556"/>
                    <a:gd name="connsiteX523" fmla="*/ 717491 w 726756"/>
                    <a:gd name="connsiteY523" fmla="*/ 837176 h 1399556"/>
                    <a:gd name="connsiteX524" fmla="*/ 717979 w 726756"/>
                    <a:gd name="connsiteY524" fmla="*/ 838738 h 1399556"/>
                    <a:gd name="connsiteX525" fmla="*/ 720076 w 726756"/>
                    <a:gd name="connsiteY525" fmla="*/ 845462 h 1399556"/>
                    <a:gd name="connsiteX526" fmla="*/ 720722 w 726756"/>
                    <a:gd name="connsiteY526" fmla="*/ 847537 h 1399556"/>
                    <a:gd name="connsiteX527" fmla="*/ 721222 w 726756"/>
                    <a:gd name="connsiteY527" fmla="*/ 849025 h 1399556"/>
                    <a:gd name="connsiteX528" fmla="*/ 722587 w 726756"/>
                    <a:gd name="connsiteY528" fmla="*/ 852979 h 1399556"/>
                    <a:gd name="connsiteX529" fmla="*/ 722916 w 726756"/>
                    <a:gd name="connsiteY529" fmla="*/ 853980 h 1399556"/>
                    <a:gd name="connsiteX530" fmla="*/ 723429 w 726756"/>
                    <a:gd name="connsiteY530" fmla="*/ 855456 h 1399556"/>
                    <a:gd name="connsiteX531" fmla="*/ 724062 w 726756"/>
                    <a:gd name="connsiteY531" fmla="*/ 856847 h 1399556"/>
                    <a:gd name="connsiteX532" fmla="*/ 726147 w 726756"/>
                    <a:gd name="connsiteY532" fmla="*/ 861460 h 1399556"/>
                    <a:gd name="connsiteX533" fmla="*/ 726757 w 726756"/>
                    <a:gd name="connsiteY533" fmla="*/ 862802 h 1399556"/>
                    <a:gd name="connsiteX534" fmla="*/ 726354 w 726756"/>
                    <a:gd name="connsiteY534" fmla="*/ 874871 h 1399556"/>
                    <a:gd name="connsiteX535" fmla="*/ 726281 w 726756"/>
                    <a:gd name="connsiteY535" fmla="*/ 876970 h 1399556"/>
                    <a:gd name="connsiteX536" fmla="*/ 724952 w 726756"/>
                    <a:gd name="connsiteY536" fmla="*/ 879191 h 1399556"/>
                    <a:gd name="connsiteX537" fmla="*/ 723099 w 726756"/>
                    <a:gd name="connsiteY537" fmla="*/ 882315 h 1399556"/>
                    <a:gd name="connsiteX538" fmla="*/ 722356 w 726756"/>
                    <a:gd name="connsiteY538" fmla="*/ 883621 h 1399556"/>
                    <a:gd name="connsiteX539" fmla="*/ 721685 w 726756"/>
                    <a:gd name="connsiteY539" fmla="*/ 885707 h 1399556"/>
                    <a:gd name="connsiteX540" fmla="*/ 720125 w 726756"/>
                    <a:gd name="connsiteY540" fmla="*/ 890576 h 1399556"/>
                    <a:gd name="connsiteX541" fmla="*/ 719808 w 726756"/>
                    <a:gd name="connsiteY541" fmla="*/ 891576 h 1399556"/>
                    <a:gd name="connsiteX542" fmla="*/ 717333 w 726756"/>
                    <a:gd name="connsiteY542" fmla="*/ 899509 h 1399556"/>
                    <a:gd name="connsiteX543" fmla="*/ 716711 w 726756"/>
                    <a:gd name="connsiteY543" fmla="*/ 901485 h 1399556"/>
                    <a:gd name="connsiteX544" fmla="*/ 715492 w 726756"/>
                    <a:gd name="connsiteY544" fmla="*/ 902816 h 1399556"/>
                    <a:gd name="connsiteX545" fmla="*/ 714883 w 726756"/>
                    <a:gd name="connsiteY545" fmla="*/ 903474 h 1399556"/>
                    <a:gd name="connsiteX546" fmla="*/ 712725 w 726756"/>
                    <a:gd name="connsiteY546" fmla="*/ 905842 h 1399556"/>
                    <a:gd name="connsiteX547" fmla="*/ 711762 w 726756"/>
                    <a:gd name="connsiteY547" fmla="*/ 906891 h 1399556"/>
                    <a:gd name="connsiteX548" fmla="*/ 710457 w 726756"/>
                    <a:gd name="connsiteY548" fmla="*/ 907709 h 1399556"/>
                    <a:gd name="connsiteX549" fmla="*/ 707836 w 726756"/>
                    <a:gd name="connsiteY549" fmla="*/ 909332 h 1399556"/>
                    <a:gd name="connsiteX550" fmla="*/ 706593 w 726756"/>
                    <a:gd name="connsiteY550" fmla="*/ 910113 h 1399556"/>
                    <a:gd name="connsiteX551" fmla="*/ 705764 w 726756"/>
                    <a:gd name="connsiteY551" fmla="*/ 910625 h 1399556"/>
                    <a:gd name="connsiteX552" fmla="*/ 704484 w 726756"/>
                    <a:gd name="connsiteY552" fmla="*/ 911345 h 1399556"/>
                    <a:gd name="connsiteX553" fmla="*/ 701095 w 726756"/>
                    <a:gd name="connsiteY553" fmla="*/ 913237 h 1399556"/>
                    <a:gd name="connsiteX554" fmla="*/ 699815 w 726756"/>
                    <a:gd name="connsiteY554" fmla="*/ 913957 h 1399556"/>
                    <a:gd name="connsiteX555" fmla="*/ 698120 w 726756"/>
                    <a:gd name="connsiteY555" fmla="*/ 914896 h 1399556"/>
                    <a:gd name="connsiteX556" fmla="*/ 697181 w 726756"/>
                    <a:gd name="connsiteY556" fmla="*/ 915616 h 1399556"/>
                    <a:gd name="connsiteX557" fmla="*/ 692488 w 726756"/>
                    <a:gd name="connsiteY557" fmla="*/ 919155 h 1399556"/>
                    <a:gd name="connsiteX558" fmla="*/ 691013 w 726756"/>
                    <a:gd name="connsiteY558" fmla="*/ 920266 h 1399556"/>
                    <a:gd name="connsiteX559" fmla="*/ 690501 w 726756"/>
                    <a:gd name="connsiteY559" fmla="*/ 921974 h 1399556"/>
                    <a:gd name="connsiteX560" fmla="*/ 689050 w 726756"/>
                    <a:gd name="connsiteY560" fmla="*/ 926806 h 1399556"/>
                    <a:gd name="connsiteX561" fmla="*/ 688599 w 726756"/>
                    <a:gd name="connsiteY561" fmla="*/ 928332 h 1399556"/>
                    <a:gd name="connsiteX562" fmla="*/ 688733 w 726756"/>
                    <a:gd name="connsiteY562" fmla="*/ 929125 h 1399556"/>
                    <a:gd name="connsiteX563" fmla="*/ 688892 w 726756"/>
                    <a:gd name="connsiteY563" fmla="*/ 930052 h 1399556"/>
                    <a:gd name="connsiteX564" fmla="*/ 689818 w 726756"/>
                    <a:gd name="connsiteY564" fmla="*/ 935519 h 1399556"/>
                    <a:gd name="connsiteX565" fmla="*/ 690086 w 726756"/>
                    <a:gd name="connsiteY565" fmla="*/ 937130 h 1399556"/>
                    <a:gd name="connsiteX566" fmla="*/ 691037 w 726756"/>
                    <a:gd name="connsiteY566" fmla="*/ 938802 h 1399556"/>
                    <a:gd name="connsiteX567" fmla="*/ 692476 w 726756"/>
                    <a:gd name="connsiteY567" fmla="*/ 941316 h 1399556"/>
                    <a:gd name="connsiteX568" fmla="*/ 694828 w 726756"/>
                    <a:gd name="connsiteY568" fmla="*/ 945416 h 1399556"/>
                    <a:gd name="connsiteX569" fmla="*/ 695401 w 726756"/>
                    <a:gd name="connsiteY569" fmla="*/ 946721 h 1399556"/>
                    <a:gd name="connsiteX570" fmla="*/ 697840 w 726756"/>
                    <a:gd name="connsiteY570" fmla="*/ 952249 h 1399556"/>
                    <a:gd name="connsiteX571" fmla="*/ 698486 w 726756"/>
                    <a:gd name="connsiteY571" fmla="*/ 953701 h 1399556"/>
                    <a:gd name="connsiteX572" fmla="*/ 698608 w 726756"/>
                    <a:gd name="connsiteY572" fmla="*/ 955007 h 1399556"/>
                    <a:gd name="connsiteX573" fmla="*/ 698778 w 726756"/>
                    <a:gd name="connsiteY573" fmla="*/ 956874 h 1399556"/>
                    <a:gd name="connsiteX574" fmla="*/ 698949 w 726756"/>
                    <a:gd name="connsiteY574" fmla="*/ 958643 h 1399556"/>
                    <a:gd name="connsiteX575" fmla="*/ 698218 w 726756"/>
                    <a:gd name="connsiteY575" fmla="*/ 960242 h 1399556"/>
                    <a:gd name="connsiteX576" fmla="*/ 696779 w 726756"/>
                    <a:gd name="connsiteY576" fmla="*/ 963403 h 1399556"/>
                    <a:gd name="connsiteX577" fmla="*/ 696462 w 726756"/>
                    <a:gd name="connsiteY577" fmla="*/ 963988 h 1399556"/>
                    <a:gd name="connsiteX578" fmla="*/ 694402 w 726756"/>
                    <a:gd name="connsiteY578" fmla="*/ 967674 h 1399556"/>
                    <a:gd name="connsiteX579" fmla="*/ 693865 w 726756"/>
                    <a:gd name="connsiteY579" fmla="*/ 968638 h 1399556"/>
                    <a:gd name="connsiteX580" fmla="*/ 693280 w 726756"/>
                    <a:gd name="connsiteY580" fmla="*/ 969724 h 1399556"/>
                    <a:gd name="connsiteX581" fmla="*/ 691829 w 726756"/>
                    <a:gd name="connsiteY581" fmla="*/ 972909 h 1399556"/>
                    <a:gd name="connsiteX582" fmla="*/ 691147 w 726756"/>
                    <a:gd name="connsiteY582" fmla="*/ 974410 h 1399556"/>
                    <a:gd name="connsiteX583" fmla="*/ 691074 w 726756"/>
                    <a:gd name="connsiteY583" fmla="*/ 978790 h 1399556"/>
                    <a:gd name="connsiteX584" fmla="*/ 691561 w 726756"/>
                    <a:gd name="connsiteY584" fmla="*/ 979596 h 1399556"/>
                    <a:gd name="connsiteX585" fmla="*/ 692427 w 726756"/>
                    <a:gd name="connsiteY585" fmla="*/ 981060 h 1399556"/>
                    <a:gd name="connsiteX586" fmla="*/ 693707 w 726756"/>
                    <a:gd name="connsiteY586" fmla="*/ 983220 h 1399556"/>
                    <a:gd name="connsiteX587" fmla="*/ 693109 w 726756"/>
                    <a:gd name="connsiteY587" fmla="*/ 987039 h 1399556"/>
                    <a:gd name="connsiteX588" fmla="*/ 692610 w 726756"/>
                    <a:gd name="connsiteY588" fmla="*/ 987931 h 1399556"/>
                    <a:gd name="connsiteX589" fmla="*/ 691110 w 726756"/>
                    <a:gd name="connsiteY589" fmla="*/ 990566 h 1399556"/>
                    <a:gd name="connsiteX590" fmla="*/ 690342 w 726756"/>
                    <a:gd name="connsiteY590" fmla="*/ 991933 h 1399556"/>
                    <a:gd name="connsiteX591" fmla="*/ 688599 w 726756"/>
                    <a:gd name="connsiteY591" fmla="*/ 992775 h 1399556"/>
                    <a:gd name="connsiteX592" fmla="*/ 685100 w 726756"/>
                    <a:gd name="connsiteY592" fmla="*/ 994496 h 1399556"/>
                    <a:gd name="connsiteX593" fmla="*/ 681638 w 726756"/>
                    <a:gd name="connsiteY593" fmla="*/ 996180 h 1399556"/>
                    <a:gd name="connsiteX594" fmla="*/ 679553 w 726756"/>
                    <a:gd name="connsiteY594" fmla="*/ 997449 h 1399556"/>
                    <a:gd name="connsiteX595" fmla="*/ 674153 w 726756"/>
                    <a:gd name="connsiteY595" fmla="*/ 1000768 h 1399556"/>
                    <a:gd name="connsiteX596" fmla="*/ 672909 w 726756"/>
                    <a:gd name="connsiteY596" fmla="*/ 1001524 h 1399556"/>
                    <a:gd name="connsiteX597" fmla="*/ 672166 w 726756"/>
                    <a:gd name="connsiteY597" fmla="*/ 1002159 h 1399556"/>
                    <a:gd name="connsiteX598" fmla="*/ 669996 w 726756"/>
                    <a:gd name="connsiteY598" fmla="*/ 1004038 h 1399556"/>
                    <a:gd name="connsiteX599" fmla="*/ 668533 w 726756"/>
                    <a:gd name="connsiteY599" fmla="*/ 1005295 h 1399556"/>
                    <a:gd name="connsiteX600" fmla="*/ 667777 w 726756"/>
                    <a:gd name="connsiteY600" fmla="*/ 1007296 h 1399556"/>
                    <a:gd name="connsiteX601" fmla="*/ 666277 w 726756"/>
                    <a:gd name="connsiteY601" fmla="*/ 1011287 h 1399556"/>
                    <a:gd name="connsiteX602" fmla="*/ 664997 w 726756"/>
                    <a:gd name="connsiteY602" fmla="*/ 1013581 h 1399556"/>
                    <a:gd name="connsiteX603" fmla="*/ 664229 w 726756"/>
                    <a:gd name="connsiteY603" fmla="*/ 1014960 h 1399556"/>
                    <a:gd name="connsiteX604" fmla="*/ 660389 w 726756"/>
                    <a:gd name="connsiteY604" fmla="*/ 1021866 h 1399556"/>
                    <a:gd name="connsiteX605" fmla="*/ 659621 w 726756"/>
                    <a:gd name="connsiteY605" fmla="*/ 1023245 h 1399556"/>
                    <a:gd name="connsiteX606" fmla="*/ 659341 w 726756"/>
                    <a:gd name="connsiteY606" fmla="*/ 1023685 h 1399556"/>
                    <a:gd name="connsiteX607" fmla="*/ 656854 w 726756"/>
                    <a:gd name="connsiteY607" fmla="*/ 1027504 h 1399556"/>
                    <a:gd name="connsiteX608" fmla="*/ 655757 w 726756"/>
                    <a:gd name="connsiteY608" fmla="*/ 1029213 h 1399556"/>
                    <a:gd name="connsiteX609" fmla="*/ 654196 w 726756"/>
                    <a:gd name="connsiteY609" fmla="*/ 1030030 h 1399556"/>
                    <a:gd name="connsiteX610" fmla="*/ 650015 w 726756"/>
                    <a:gd name="connsiteY610" fmla="*/ 1032239 h 1399556"/>
                    <a:gd name="connsiteX611" fmla="*/ 648674 w 726756"/>
                    <a:gd name="connsiteY611" fmla="*/ 1032934 h 1399556"/>
                    <a:gd name="connsiteX612" fmla="*/ 645041 w 726756"/>
                    <a:gd name="connsiteY612" fmla="*/ 1033728 h 1399556"/>
                    <a:gd name="connsiteX613" fmla="*/ 643944 w 726756"/>
                    <a:gd name="connsiteY613" fmla="*/ 1033972 h 1399556"/>
                    <a:gd name="connsiteX614" fmla="*/ 641627 w 726756"/>
                    <a:gd name="connsiteY614" fmla="*/ 1034472 h 1399556"/>
                    <a:gd name="connsiteX615" fmla="*/ 640299 w 726756"/>
                    <a:gd name="connsiteY615" fmla="*/ 1035790 h 1399556"/>
                    <a:gd name="connsiteX616" fmla="*/ 639299 w 726756"/>
                    <a:gd name="connsiteY616" fmla="*/ 1036766 h 1399556"/>
                    <a:gd name="connsiteX617" fmla="*/ 636653 w 726756"/>
                    <a:gd name="connsiteY617" fmla="*/ 1039377 h 1399556"/>
                    <a:gd name="connsiteX618" fmla="*/ 636153 w 726756"/>
                    <a:gd name="connsiteY618" fmla="*/ 1039878 h 1399556"/>
                    <a:gd name="connsiteX619" fmla="*/ 635836 w 726756"/>
                    <a:gd name="connsiteY619" fmla="*/ 1040293 h 1399556"/>
                    <a:gd name="connsiteX620" fmla="*/ 633788 w 726756"/>
                    <a:gd name="connsiteY620" fmla="*/ 1042977 h 1399556"/>
                    <a:gd name="connsiteX621" fmla="*/ 632850 w 726756"/>
                    <a:gd name="connsiteY621" fmla="*/ 1044210 h 1399556"/>
                    <a:gd name="connsiteX622" fmla="*/ 632204 w 726756"/>
                    <a:gd name="connsiteY622" fmla="*/ 1046223 h 1399556"/>
                    <a:gd name="connsiteX623" fmla="*/ 630156 w 726756"/>
                    <a:gd name="connsiteY623" fmla="*/ 1052740 h 1399556"/>
                    <a:gd name="connsiteX624" fmla="*/ 629522 w 726756"/>
                    <a:gd name="connsiteY624" fmla="*/ 1054741 h 1399556"/>
                    <a:gd name="connsiteX625" fmla="*/ 628888 w 726756"/>
                    <a:gd name="connsiteY625" fmla="*/ 1056754 h 1399556"/>
                    <a:gd name="connsiteX626" fmla="*/ 628229 w 726756"/>
                    <a:gd name="connsiteY626" fmla="*/ 1058206 h 1399556"/>
                    <a:gd name="connsiteX627" fmla="*/ 623865 w 726756"/>
                    <a:gd name="connsiteY627" fmla="*/ 1067896 h 1399556"/>
                    <a:gd name="connsiteX628" fmla="*/ 623000 w 726756"/>
                    <a:gd name="connsiteY628" fmla="*/ 1069836 h 1399556"/>
                    <a:gd name="connsiteX629" fmla="*/ 621744 w 726756"/>
                    <a:gd name="connsiteY629" fmla="*/ 1071581 h 1399556"/>
                    <a:gd name="connsiteX630" fmla="*/ 613795 w 726756"/>
                    <a:gd name="connsiteY630" fmla="*/ 1082710 h 1399556"/>
                    <a:gd name="connsiteX631" fmla="*/ 612454 w 726756"/>
                    <a:gd name="connsiteY631" fmla="*/ 1084577 h 1399556"/>
                    <a:gd name="connsiteX632" fmla="*/ 610906 w 726756"/>
                    <a:gd name="connsiteY632" fmla="*/ 1086005 h 1399556"/>
                    <a:gd name="connsiteX633" fmla="*/ 603848 w 726756"/>
                    <a:gd name="connsiteY633" fmla="*/ 1092448 h 1399556"/>
                    <a:gd name="connsiteX634" fmla="*/ 602726 w 726756"/>
                    <a:gd name="connsiteY634" fmla="*/ 1093473 h 1399556"/>
                    <a:gd name="connsiteX635" fmla="*/ 601604 w 726756"/>
                    <a:gd name="connsiteY635" fmla="*/ 1094498 h 1399556"/>
                    <a:gd name="connsiteX636" fmla="*/ 599008 w 726756"/>
                    <a:gd name="connsiteY636" fmla="*/ 1096621 h 1399556"/>
                    <a:gd name="connsiteX637" fmla="*/ 596777 w 726756"/>
                    <a:gd name="connsiteY637" fmla="*/ 1098451 h 1399556"/>
                    <a:gd name="connsiteX638" fmla="*/ 595984 w 726756"/>
                    <a:gd name="connsiteY638" fmla="*/ 1100258 h 1399556"/>
                    <a:gd name="connsiteX639" fmla="*/ 595777 w 726756"/>
                    <a:gd name="connsiteY639" fmla="*/ 1100734 h 1399556"/>
                    <a:gd name="connsiteX640" fmla="*/ 596789 w 726756"/>
                    <a:gd name="connsiteY640" fmla="*/ 1107360 h 1399556"/>
                    <a:gd name="connsiteX641" fmla="*/ 597021 w 726756"/>
                    <a:gd name="connsiteY641" fmla="*/ 1108910 h 1399556"/>
                    <a:gd name="connsiteX642" fmla="*/ 597972 w 726756"/>
                    <a:gd name="connsiteY642" fmla="*/ 1110789 h 1399556"/>
                    <a:gd name="connsiteX643" fmla="*/ 600178 w 726756"/>
                    <a:gd name="connsiteY643" fmla="*/ 1115169 h 1399556"/>
                    <a:gd name="connsiteX644" fmla="*/ 602653 w 726756"/>
                    <a:gd name="connsiteY644" fmla="*/ 1120063 h 1399556"/>
                    <a:gd name="connsiteX645" fmla="*/ 603592 w 726756"/>
                    <a:gd name="connsiteY645" fmla="*/ 1121918 h 1399556"/>
                    <a:gd name="connsiteX646" fmla="*/ 603884 w 726756"/>
                    <a:gd name="connsiteY646" fmla="*/ 1123529 h 1399556"/>
                    <a:gd name="connsiteX647" fmla="*/ 604396 w 726756"/>
                    <a:gd name="connsiteY647" fmla="*/ 1126360 h 1399556"/>
                    <a:gd name="connsiteX648" fmla="*/ 604689 w 726756"/>
                    <a:gd name="connsiteY648" fmla="*/ 1127970 h 1399556"/>
                    <a:gd name="connsiteX649" fmla="*/ 604445 w 726756"/>
                    <a:gd name="connsiteY649" fmla="*/ 1129996 h 1399556"/>
                    <a:gd name="connsiteX650" fmla="*/ 603153 w 726756"/>
                    <a:gd name="connsiteY650" fmla="*/ 1140344 h 1399556"/>
                    <a:gd name="connsiteX651" fmla="*/ 601031 w 726756"/>
                    <a:gd name="connsiteY651" fmla="*/ 1157562 h 1399556"/>
                    <a:gd name="connsiteX652" fmla="*/ 600666 w 726756"/>
                    <a:gd name="connsiteY652" fmla="*/ 1160430 h 1399556"/>
                    <a:gd name="connsiteX653" fmla="*/ 600458 w 726756"/>
                    <a:gd name="connsiteY653" fmla="*/ 1161772 h 1399556"/>
                    <a:gd name="connsiteX654" fmla="*/ 600020 w 726756"/>
                    <a:gd name="connsiteY654" fmla="*/ 1164469 h 1399556"/>
                    <a:gd name="connsiteX655" fmla="*/ 595509 w 726756"/>
                    <a:gd name="connsiteY655" fmla="*/ 1192475 h 1399556"/>
                    <a:gd name="connsiteX656" fmla="*/ 594899 w 726756"/>
                    <a:gd name="connsiteY656" fmla="*/ 1196245 h 1399556"/>
                    <a:gd name="connsiteX657" fmla="*/ 594692 w 726756"/>
                    <a:gd name="connsiteY657" fmla="*/ 1197282 h 1399556"/>
                    <a:gd name="connsiteX658" fmla="*/ 594399 w 726756"/>
                    <a:gd name="connsiteY658" fmla="*/ 1198820 h 1399556"/>
                    <a:gd name="connsiteX659" fmla="*/ 592583 w 726756"/>
                    <a:gd name="connsiteY659" fmla="*/ 1208082 h 1399556"/>
                    <a:gd name="connsiteX660" fmla="*/ 591510 w 726756"/>
                    <a:gd name="connsiteY660" fmla="*/ 1213573 h 1399556"/>
                    <a:gd name="connsiteX661" fmla="*/ 591364 w 726756"/>
                    <a:gd name="connsiteY661" fmla="*/ 1214354 h 1399556"/>
                    <a:gd name="connsiteX662" fmla="*/ 591047 w 726756"/>
                    <a:gd name="connsiteY662" fmla="*/ 1215928 h 1399556"/>
                    <a:gd name="connsiteX663" fmla="*/ 590535 w 726756"/>
                    <a:gd name="connsiteY663" fmla="*/ 1217454 h 1399556"/>
                    <a:gd name="connsiteX664" fmla="*/ 590230 w 726756"/>
                    <a:gd name="connsiteY664" fmla="*/ 1218369 h 1399556"/>
                    <a:gd name="connsiteX665" fmla="*/ 587121 w 726756"/>
                    <a:gd name="connsiteY665" fmla="*/ 1227619 h 1399556"/>
                    <a:gd name="connsiteX666" fmla="*/ 586756 w 726756"/>
                    <a:gd name="connsiteY666" fmla="*/ 1228729 h 1399556"/>
                    <a:gd name="connsiteX667" fmla="*/ 585647 w 726756"/>
                    <a:gd name="connsiteY667" fmla="*/ 1232012 h 1399556"/>
                    <a:gd name="connsiteX668" fmla="*/ 584830 w 726756"/>
                    <a:gd name="connsiteY668" fmla="*/ 1234586 h 1399556"/>
                    <a:gd name="connsiteX669" fmla="*/ 581782 w 726756"/>
                    <a:gd name="connsiteY669" fmla="*/ 1244166 h 1399556"/>
                    <a:gd name="connsiteX670" fmla="*/ 581611 w 726756"/>
                    <a:gd name="connsiteY670" fmla="*/ 1244715 h 1399556"/>
                    <a:gd name="connsiteX671" fmla="*/ 578052 w 726756"/>
                    <a:gd name="connsiteY671" fmla="*/ 1248534 h 1399556"/>
                    <a:gd name="connsiteX672" fmla="*/ 577125 w 726756"/>
                    <a:gd name="connsiteY672" fmla="*/ 1249523 h 1399556"/>
                    <a:gd name="connsiteX673" fmla="*/ 575687 w 726756"/>
                    <a:gd name="connsiteY673" fmla="*/ 1250328 h 1399556"/>
                    <a:gd name="connsiteX674" fmla="*/ 571176 w 726756"/>
                    <a:gd name="connsiteY674" fmla="*/ 1252781 h 1399556"/>
                    <a:gd name="connsiteX675" fmla="*/ 569908 w 726756"/>
                    <a:gd name="connsiteY675" fmla="*/ 1253477 h 1399556"/>
                    <a:gd name="connsiteX676" fmla="*/ 567982 w 726756"/>
                    <a:gd name="connsiteY676" fmla="*/ 1253769 h 1399556"/>
                    <a:gd name="connsiteX677" fmla="*/ 564129 w 726756"/>
                    <a:gd name="connsiteY677" fmla="*/ 1254367 h 1399556"/>
                    <a:gd name="connsiteX678" fmla="*/ 561886 w 726756"/>
                    <a:gd name="connsiteY678" fmla="*/ 1254721 h 1399556"/>
                    <a:gd name="connsiteX679" fmla="*/ 560375 w 726756"/>
                    <a:gd name="connsiteY679" fmla="*/ 1254953 h 1399556"/>
                    <a:gd name="connsiteX680" fmla="*/ 558095 w 726756"/>
                    <a:gd name="connsiteY680" fmla="*/ 1255063 h 1399556"/>
                    <a:gd name="connsiteX681" fmla="*/ 555352 w 726756"/>
                    <a:gd name="connsiteY681" fmla="*/ 1255209 h 1399556"/>
                    <a:gd name="connsiteX682" fmla="*/ 550500 w 726756"/>
                    <a:gd name="connsiteY682" fmla="*/ 1255453 h 1399556"/>
                    <a:gd name="connsiteX683" fmla="*/ 548074 w 726756"/>
                    <a:gd name="connsiteY683" fmla="*/ 1255575 h 1399556"/>
                    <a:gd name="connsiteX684" fmla="*/ 546648 w 726756"/>
                    <a:gd name="connsiteY684" fmla="*/ 1255966 h 1399556"/>
                    <a:gd name="connsiteX685" fmla="*/ 540028 w 726756"/>
                    <a:gd name="connsiteY685" fmla="*/ 1257748 h 1399556"/>
                    <a:gd name="connsiteX686" fmla="*/ 538126 w 726756"/>
                    <a:gd name="connsiteY686" fmla="*/ 1258260 h 1399556"/>
                    <a:gd name="connsiteX687" fmla="*/ 536456 w 726756"/>
                    <a:gd name="connsiteY687" fmla="*/ 1259334 h 1399556"/>
                    <a:gd name="connsiteX688" fmla="*/ 530994 w 726756"/>
                    <a:gd name="connsiteY688" fmla="*/ 1262861 h 1399556"/>
                    <a:gd name="connsiteX689" fmla="*/ 529361 w 726756"/>
                    <a:gd name="connsiteY689" fmla="*/ 1263910 h 1399556"/>
                    <a:gd name="connsiteX690" fmla="*/ 527727 w 726756"/>
                    <a:gd name="connsiteY690" fmla="*/ 1264960 h 1399556"/>
                    <a:gd name="connsiteX691" fmla="*/ 525899 w 726756"/>
                    <a:gd name="connsiteY691" fmla="*/ 1266509 h 1399556"/>
                    <a:gd name="connsiteX692" fmla="*/ 522619 w 726756"/>
                    <a:gd name="connsiteY692" fmla="*/ 1269291 h 1399556"/>
                    <a:gd name="connsiteX693" fmla="*/ 518743 w 726756"/>
                    <a:gd name="connsiteY693" fmla="*/ 1272574 h 1399556"/>
                    <a:gd name="connsiteX694" fmla="*/ 513696 w 726756"/>
                    <a:gd name="connsiteY694" fmla="*/ 1276845 h 1399556"/>
                    <a:gd name="connsiteX695" fmla="*/ 506418 w 726756"/>
                    <a:gd name="connsiteY695" fmla="*/ 1283056 h 1399556"/>
                    <a:gd name="connsiteX696" fmla="*/ 504881 w 726756"/>
                    <a:gd name="connsiteY696" fmla="*/ 1284374 h 1399556"/>
                    <a:gd name="connsiteX697" fmla="*/ 504016 w 726756"/>
                    <a:gd name="connsiteY697" fmla="*/ 1286290 h 1399556"/>
                    <a:gd name="connsiteX698" fmla="*/ 500761 w 726756"/>
                    <a:gd name="connsiteY698" fmla="*/ 1293514 h 1399556"/>
                    <a:gd name="connsiteX699" fmla="*/ 499030 w 726756"/>
                    <a:gd name="connsiteY699" fmla="*/ 1297370 h 1399556"/>
                    <a:gd name="connsiteX700" fmla="*/ 498006 w 726756"/>
                    <a:gd name="connsiteY700" fmla="*/ 1299652 h 1399556"/>
                    <a:gd name="connsiteX701" fmla="*/ 497201 w 726756"/>
                    <a:gd name="connsiteY701" fmla="*/ 1301458 h 1399556"/>
                    <a:gd name="connsiteX702" fmla="*/ 496202 w 726756"/>
                    <a:gd name="connsiteY702" fmla="*/ 1303887 h 1399556"/>
                    <a:gd name="connsiteX703" fmla="*/ 495799 w 726756"/>
                    <a:gd name="connsiteY703" fmla="*/ 1304863 h 1399556"/>
                    <a:gd name="connsiteX704" fmla="*/ 494263 w 726756"/>
                    <a:gd name="connsiteY704" fmla="*/ 1308633 h 1399556"/>
                    <a:gd name="connsiteX705" fmla="*/ 493483 w 726756"/>
                    <a:gd name="connsiteY705" fmla="*/ 1310525 h 1399556"/>
                    <a:gd name="connsiteX706" fmla="*/ 493105 w 726756"/>
                    <a:gd name="connsiteY706" fmla="*/ 1311465 h 1399556"/>
                    <a:gd name="connsiteX707" fmla="*/ 492020 w 726756"/>
                    <a:gd name="connsiteY707" fmla="*/ 1314515 h 1399556"/>
                    <a:gd name="connsiteX708" fmla="*/ 486961 w 726756"/>
                    <a:gd name="connsiteY708" fmla="*/ 1328744 h 1399556"/>
                    <a:gd name="connsiteX709" fmla="*/ 486242 w 726756"/>
                    <a:gd name="connsiteY709" fmla="*/ 1330781 h 1399556"/>
                    <a:gd name="connsiteX710" fmla="*/ 485693 w 726756"/>
                    <a:gd name="connsiteY710" fmla="*/ 1332307 h 1399556"/>
                    <a:gd name="connsiteX711" fmla="*/ 485254 w 726756"/>
                    <a:gd name="connsiteY711" fmla="*/ 1333844 h 1399556"/>
                    <a:gd name="connsiteX712" fmla="*/ 484657 w 726756"/>
                    <a:gd name="connsiteY712" fmla="*/ 1335907 h 1399556"/>
                    <a:gd name="connsiteX713" fmla="*/ 482280 w 726756"/>
                    <a:gd name="connsiteY713" fmla="*/ 1344168 h 1399556"/>
                    <a:gd name="connsiteX714" fmla="*/ 479841 w 726756"/>
                    <a:gd name="connsiteY714" fmla="*/ 1352673 h 1399556"/>
                    <a:gd name="connsiteX715" fmla="*/ 479463 w 726756"/>
                    <a:gd name="connsiteY715" fmla="*/ 1353967 h 1399556"/>
                    <a:gd name="connsiteX716" fmla="*/ 479000 w 726756"/>
                    <a:gd name="connsiteY716" fmla="*/ 1354748 h 1399556"/>
                    <a:gd name="connsiteX717" fmla="*/ 478196 w 726756"/>
                    <a:gd name="connsiteY717" fmla="*/ 1356115 h 1399556"/>
                    <a:gd name="connsiteX718" fmla="*/ 477525 w 726756"/>
                    <a:gd name="connsiteY718" fmla="*/ 1357250 h 1399556"/>
                    <a:gd name="connsiteX719" fmla="*/ 476623 w 726756"/>
                    <a:gd name="connsiteY719" fmla="*/ 1358751 h 1399556"/>
                    <a:gd name="connsiteX720" fmla="*/ 475002 w 726756"/>
                    <a:gd name="connsiteY720" fmla="*/ 1359031 h 1399556"/>
                    <a:gd name="connsiteX721" fmla="*/ 473149 w 726756"/>
                    <a:gd name="connsiteY721" fmla="*/ 1359348 h 1399556"/>
                    <a:gd name="connsiteX722" fmla="*/ 472259 w 726756"/>
                    <a:gd name="connsiteY722" fmla="*/ 1359507 h 1399556"/>
                    <a:gd name="connsiteX723" fmla="*/ 471332 w 726756"/>
                    <a:gd name="connsiteY723" fmla="*/ 1359324 h 1399556"/>
                    <a:gd name="connsiteX724" fmla="*/ 466517 w 726756"/>
                    <a:gd name="connsiteY724" fmla="*/ 1358384 h 1399556"/>
                    <a:gd name="connsiteX725" fmla="*/ 465541 w 726756"/>
                    <a:gd name="connsiteY725" fmla="*/ 1358201 h 1399556"/>
                    <a:gd name="connsiteX726" fmla="*/ 464188 w 726756"/>
                    <a:gd name="connsiteY726" fmla="*/ 1357677 h 1399556"/>
                    <a:gd name="connsiteX727" fmla="*/ 452851 w 726756"/>
                    <a:gd name="connsiteY727" fmla="*/ 1353247 h 1399556"/>
                    <a:gd name="connsiteX728" fmla="*/ 451034 w 726756"/>
                    <a:gd name="connsiteY728" fmla="*/ 1352539 h 1399556"/>
                    <a:gd name="connsiteX729" fmla="*/ 450571 w 726756"/>
                    <a:gd name="connsiteY729" fmla="*/ 1352368 h 1399556"/>
                    <a:gd name="connsiteX730" fmla="*/ 449644 w 726756"/>
                    <a:gd name="connsiteY730" fmla="*/ 1352027 h 1399556"/>
                    <a:gd name="connsiteX731" fmla="*/ 420886 w 726756"/>
                    <a:gd name="connsiteY731" fmla="*/ 1341727 h 1399556"/>
                    <a:gd name="connsiteX732" fmla="*/ 419033 w 726756"/>
                    <a:gd name="connsiteY732" fmla="*/ 1341069 h 1399556"/>
                    <a:gd name="connsiteX733" fmla="*/ 417594 w 726756"/>
                    <a:gd name="connsiteY733" fmla="*/ 1340788 h 1399556"/>
                    <a:gd name="connsiteX734" fmla="*/ 409890 w 726756"/>
                    <a:gd name="connsiteY734" fmla="*/ 1339263 h 1399556"/>
                    <a:gd name="connsiteX735" fmla="*/ 408439 w 726756"/>
                    <a:gd name="connsiteY735" fmla="*/ 1338982 h 1399556"/>
                    <a:gd name="connsiteX736" fmla="*/ 407074 w 726756"/>
                    <a:gd name="connsiteY736" fmla="*/ 1339043 h 1399556"/>
                    <a:gd name="connsiteX737" fmla="*/ 403368 w 726756"/>
                    <a:gd name="connsiteY737" fmla="*/ 1339201 h 1399556"/>
                    <a:gd name="connsiteX738" fmla="*/ 402417 w 726756"/>
                    <a:gd name="connsiteY738" fmla="*/ 1339238 h 1399556"/>
                    <a:gd name="connsiteX739" fmla="*/ 401527 w 726756"/>
                    <a:gd name="connsiteY739" fmla="*/ 1339470 h 1399556"/>
                    <a:gd name="connsiteX740" fmla="*/ 399796 w 726756"/>
                    <a:gd name="connsiteY740" fmla="*/ 1339934 h 1399556"/>
                    <a:gd name="connsiteX741" fmla="*/ 398052 w 726756"/>
                    <a:gd name="connsiteY741" fmla="*/ 1340385 h 1399556"/>
                    <a:gd name="connsiteX742" fmla="*/ 396650 w 726756"/>
                    <a:gd name="connsiteY742" fmla="*/ 1341581 h 1399556"/>
                    <a:gd name="connsiteX743" fmla="*/ 389592 w 726756"/>
                    <a:gd name="connsiteY743" fmla="*/ 1347573 h 1399556"/>
                    <a:gd name="connsiteX744" fmla="*/ 380741 w 726756"/>
                    <a:gd name="connsiteY744" fmla="*/ 1355090 h 1399556"/>
                    <a:gd name="connsiteX745" fmla="*/ 379583 w 726756"/>
                    <a:gd name="connsiteY745" fmla="*/ 1356066 h 1399556"/>
                    <a:gd name="connsiteX746" fmla="*/ 378437 w 726756"/>
                    <a:gd name="connsiteY746" fmla="*/ 1357054 h 1399556"/>
                    <a:gd name="connsiteX747" fmla="*/ 377474 w 726756"/>
                    <a:gd name="connsiteY747" fmla="*/ 1358030 h 1399556"/>
                    <a:gd name="connsiteX748" fmla="*/ 375865 w 726756"/>
                    <a:gd name="connsiteY748" fmla="*/ 1359678 h 1399556"/>
                    <a:gd name="connsiteX749" fmla="*/ 352641 w 726756"/>
                    <a:gd name="connsiteY749" fmla="*/ 1383400 h 1399556"/>
                    <a:gd name="connsiteX750" fmla="*/ 351568 w 726756"/>
                    <a:gd name="connsiteY750" fmla="*/ 1384498 h 1399556"/>
                    <a:gd name="connsiteX751" fmla="*/ 350191 w 726756"/>
                    <a:gd name="connsiteY751" fmla="*/ 1385975 h 1399556"/>
                    <a:gd name="connsiteX752" fmla="*/ 348130 w 726756"/>
                    <a:gd name="connsiteY752" fmla="*/ 1388184 h 1399556"/>
                    <a:gd name="connsiteX753" fmla="*/ 343315 w 726756"/>
                    <a:gd name="connsiteY753" fmla="*/ 1393358 h 1399556"/>
                    <a:gd name="connsiteX754" fmla="*/ 341937 w 726756"/>
                    <a:gd name="connsiteY754" fmla="*/ 1394846 h 1399556"/>
                    <a:gd name="connsiteX755" fmla="*/ 340536 w 726756"/>
                    <a:gd name="connsiteY755" fmla="*/ 1395591 h 1399556"/>
                    <a:gd name="connsiteX756" fmla="*/ 334769 w 726756"/>
                    <a:gd name="connsiteY756" fmla="*/ 1398703 h 1399556"/>
                    <a:gd name="connsiteX757" fmla="*/ 333172 w 726756"/>
                    <a:gd name="connsiteY757" fmla="*/ 1399557 h 1399556"/>
                    <a:gd name="connsiteX758" fmla="*/ 331295 w 726756"/>
                    <a:gd name="connsiteY758" fmla="*/ 1399545 h 1399556"/>
                    <a:gd name="connsiteX759" fmla="*/ 329405 w 726756"/>
                    <a:gd name="connsiteY759" fmla="*/ 1399520 h 1399556"/>
                    <a:gd name="connsiteX760" fmla="*/ 324699 w 726756"/>
                    <a:gd name="connsiteY760" fmla="*/ 1399459 h 1399556"/>
                    <a:gd name="connsiteX761" fmla="*/ 323273 w 726756"/>
                    <a:gd name="connsiteY761" fmla="*/ 1399435 h 1399556"/>
                    <a:gd name="connsiteX762" fmla="*/ 321859 w 726756"/>
                    <a:gd name="connsiteY762" fmla="*/ 1399191 h 1399556"/>
                    <a:gd name="connsiteX763" fmla="*/ 312911 w 726756"/>
                    <a:gd name="connsiteY763" fmla="*/ 1397604 h 1399556"/>
                    <a:gd name="connsiteX764" fmla="*/ 311021 w 726756"/>
                    <a:gd name="connsiteY764" fmla="*/ 1397275 h 1399556"/>
                    <a:gd name="connsiteX765" fmla="*/ 308717 w 726756"/>
                    <a:gd name="connsiteY765" fmla="*/ 1396360 h 1399556"/>
                    <a:gd name="connsiteX766" fmla="*/ 296258 w 726756"/>
                    <a:gd name="connsiteY766" fmla="*/ 1391430 h 1399556"/>
                    <a:gd name="connsiteX767" fmla="*/ 292613 w 726756"/>
                    <a:gd name="connsiteY767" fmla="*/ 1389990 h 1399556"/>
                    <a:gd name="connsiteX768" fmla="*/ 290333 w 726756"/>
                    <a:gd name="connsiteY768" fmla="*/ 1389099 h 1399556"/>
                    <a:gd name="connsiteX769" fmla="*/ 288956 w 726756"/>
                    <a:gd name="connsiteY769" fmla="*/ 1388550 h 1399556"/>
                    <a:gd name="connsiteX770" fmla="*/ 287566 w 726756"/>
                    <a:gd name="connsiteY770" fmla="*/ 1388050 h 1399556"/>
                    <a:gd name="connsiteX771" fmla="*/ 285713 w 726756"/>
                    <a:gd name="connsiteY771" fmla="*/ 1387391 h 1399556"/>
                    <a:gd name="connsiteX772" fmla="*/ 284323 w 726756"/>
                    <a:gd name="connsiteY772" fmla="*/ 1386890 h 1399556"/>
                    <a:gd name="connsiteX773" fmla="*/ 273424 w 726756"/>
                    <a:gd name="connsiteY773" fmla="*/ 1382961 h 1399556"/>
                    <a:gd name="connsiteX774" fmla="*/ 271608 w 726756"/>
                    <a:gd name="connsiteY774" fmla="*/ 1382302 h 1399556"/>
                    <a:gd name="connsiteX775" fmla="*/ 270413 w 726756"/>
                    <a:gd name="connsiteY775" fmla="*/ 1381399 h 1399556"/>
                    <a:gd name="connsiteX776" fmla="*/ 266451 w 726756"/>
                    <a:gd name="connsiteY776" fmla="*/ 1378422 h 1399556"/>
                    <a:gd name="connsiteX777" fmla="*/ 264903 w 726756"/>
                    <a:gd name="connsiteY777" fmla="*/ 1369587 h 1399556"/>
                    <a:gd name="connsiteX778" fmla="*/ 263403 w 726756"/>
                    <a:gd name="connsiteY778" fmla="*/ 1361130 h 1399556"/>
                    <a:gd name="connsiteX779" fmla="*/ 263208 w 726756"/>
                    <a:gd name="connsiteY779" fmla="*/ 1351307 h 1399556"/>
                    <a:gd name="connsiteX780" fmla="*/ 263160 w 726756"/>
                    <a:gd name="connsiteY780" fmla="*/ 1348586 h 1399556"/>
                    <a:gd name="connsiteX781" fmla="*/ 263160 w 726756"/>
                    <a:gd name="connsiteY781" fmla="*/ 1345389 h 1399556"/>
                    <a:gd name="connsiteX782" fmla="*/ 263160 w 726756"/>
                    <a:gd name="connsiteY782" fmla="*/ 1341593 h 1399556"/>
                    <a:gd name="connsiteX783" fmla="*/ 263160 w 726756"/>
                    <a:gd name="connsiteY783" fmla="*/ 1333125 h 1399556"/>
                    <a:gd name="connsiteX784" fmla="*/ 263160 w 726756"/>
                    <a:gd name="connsiteY784" fmla="*/ 1331538 h 1399556"/>
                    <a:gd name="connsiteX785" fmla="*/ 263160 w 726756"/>
                    <a:gd name="connsiteY785" fmla="*/ 1330489 h 1399556"/>
                    <a:gd name="connsiteX786" fmla="*/ 263099 w 726756"/>
                    <a:gd name="connsiteY786" fmla="*/ 1329391 h 1399556"/>
                    <a:gd name="connsiteX787" fmla="*/ 262672 w 726756"/>
                    <a:gd name="connsiteY787" fmla="*/ 1321227 h 1399556"/>
                    <a:gd name="connsiteX788" fmla="*/ 262562 w 726756"/>
                    <a:gd name="connsiteY788" fmla="*/ 1319055 h 1399556"/>
                    <a:gd name="connsiteX789" fmla="*/ 261953 w 726756"/>
                    <a:gd name="connsiteY789" fmla="*/ 1317004 h 1399556"/>
                    <a:gd name="connsiteX790" fmla="*/ 261489 w 726756"/>
                    <a:gd name="connsiteY790" fmla="*/ 1315479 h 1399556"/>
                    <a:gd name="connsiteX791" fmla="*/ 259929 w 726756"/>
                    <a:gd name="connsiteY791" fmla="*/ 1310232 h 1399556"/>
                    <a:gd name="connsiteX792" fmla="*/ 259051 w 726756"/>
                    <a:gd name="connsiteY792" fmla="*/ 1307303 h 1399556"/>
                    <a:gd name="connsiteX793" fmla="*/ 259356 w 726756"/>
                    <a:gd name="connsiteY793" fmla="*/ 1305753 h 1399556"/>
                    <a:gd name="connsiteX794" fmla="*/ 259454 w 726756"/>
                    <a:gd name="connsiteY794" fmla="*/ 1305192 h 1399556"/>
                    <a:gd name="connsiteX795" fmla="*/ 259527 w 726756"/>
                    <a:gd name="connsiteY795" fmla="*/ 1301531 h 1399556"/>
                    <a:gd name="connsiteX796" fmla="*/ 259100 w 726756"/>
                    <a:gd name="connsiteY796" fmla="*/ 1299457 h 1399556"/>
                    <a:gd name="connsiteX797" fmla="*/ 258478 w 726756"/>
                    <a:gd name="connsiteY797" fmla="*/ 1296333 h 1399556"/>
                    <a:gd name="connsiteX798" fmla="*/ 257381 w 726756"/>
                    <a:gd name="connsiteY798" fmla="*/ 1292294 h 1399556"/>
                    <a:gd name="connsiteX799" fmla="*/ 256967 w 726756"/>
                    <a:gd name="connsiteY799" fmla="*/ 1290781 h 1399556"/>
                    <a:gd name="connsiteX800" fmla="*/ 256089 w 726756"/>
                    <a:gd name="connsiteY800" fmla="*/ 1289158 h 1399556"/>
                    <a:gd name="connsiteX801" fmla="*/ 254724 w 726756"/>
                    <a:gd name="connsiteY801" fmla="*/ 1286692 h 1399556"/>
                    <a:gd name="connsiteX802" fmla="*/ 254358 w 726756"/>
                    <a:gd name="connsiteY802" fmla="*/ 1286046 h 1399556"/>
                    <a:gd name="connsiteX803" fmla="*/ 251432 w 726756"/>
                    <a:gd name="connsiteY803" fmla="*/ 1281348 h 1399556"/>
                    <a:gd name="connsiteX804" fmla="*/ 250871 w 726756"/>
                    <a:gd name="connsiteY804" fmla="*/ 1280457 h 1399556"/>
                    <a:gd name="connsiteX805" fmla="*/ 249933 w 726756"/>
                    <a:gd name="connsiteY805" fmla="*/ 1279237 h 1399556"/>
                    <a:gd name="connsiteX806" fmla="*/ 248994 w 726756"/>
                    <a:gd name="connsiteY806" fmla="*/ 1278016 h 1399556"/>
                    <a:gd name="connsiteX807" fmla="*/ 248055 w 726756"/>
                    <a:gd name="connsiteY807" fmla="*/ 1276796 h 1399556"/>
                    <a:gd name="connsiteX808" fmla="*/ 246556 w 726756"/>
                    <a:gd name="connsiteY808" fmla="*/ 1275185 h 1399556"/>
                    <a:gd name="connsiteX809" fmla="*/ 245568 w 726756"/>
                    <a:gd name="connsiteY809" fmla="*/ 1274160 h 1399556"/>
                    <a:gd name="connsiteX810" fmla="*/ 244581 w 726756"/>
                    <a:gd name="connsiteY810" fmla="*/ 1273135 h 1399556"/>
                    <a:gd name="connsiteX811" fmla="*/ 243337 w 726756"/>
                    <a:gd name="connsiteY811" fmla="*/ 1271903 h 1399556"/>
                    <a:gd name="connsiteX812" fmla="*/ 241643 w 726756"/>
                    <a:gd name="connsiteY812" fmla="*/ 1270207 h 1399556"/>
                    <a:gd name="connsiteX813" fmla="*/ 239741 w 726756"/>
                    <a:gd name="connsiteY813" fmla="*/ 1267863 h 1399556"/>
                    <a:gd name="connsiteX814" fmla="*/ 239363 w 726756"/>
                    <a:gd name="connsiteY814" fmla="*/ 1266839 h 1399556"/>
                    <a:gd name="connsiteX815" fmla="*/ 239144 w 726756"/>
                    <a:gd name="connsiteY815" fmla="*/ 1266253 h 1399556"/>
                    <a:gd name="connsiteX816" fmla="*/ 237973 w 726756"/>
                    <a:gd name="connsiteY816" fmla="*/ 1264423 h 1399556"/>
                    <a:gd name="connsiteX817" fmla="*/ 235876 w 726756"/>
                    <a:gd name="connsiteY817" fmla="*/ 1262739 h 1399556"/>
                    <a:gd name="connsiteX818" fmla="*/ 235060 w 726756"/>
                    <a:gd name="connsiteY818" fmla="*/ 1262226 h 1399556"/>
                    <a:gd name="connsiteX819" fmla="*/ 230105 w 726756"/>
                    <a:gd name="connsiteY819" fmla="*/ 1259090 h 1399556"/>
                    <a:gd name="connsiteX820" fmla="*/ 228481 w 726756"/>
                    <a:gd name="connsiteY820" fmla="*/ 1258016 h 1399556"/>
                    <a:gd name="connsiteX821" fmla="*/ 224418 w 726756"/>
                    <a:gd name="connsiteY821" fmla="*/ 1255331 h 1399556"/>
                    <a:gd name="connsiteX822" fmla="*/ 224012 w 726756"/>
                    <a:gd name="connsiteY822" fmla="*/ 1255063 h 1399556"/>
                    <a:gd name="connsiteX823" fmla="*/ 219753 w 726756"/>
                    <a:gd name="connsiteY823" fmla="*/ 1252207 h 1399556"/>
                    <a:gd name="connsiteX824" fmla="*/ 217344 w 726756"/>
                    <a:gd name="connsiteY824" fmla="*/ 1250609 h 1399556"/>
                    <a:gd name="connsiteX825" fmla="*/ 216543 w 726756"/>
                    <a:gd name="connsiteY825" fmla="*/ 1250084 h 1399556"/>
                    <a:gd name="connsiteX826" fmla="*/ 214313 w 726756"/>
                    <a:gd name="connsiteY826" fmla="*/ 1248473 h 1399556"/>
                    <a:gd name="connsiteX827" fmla="*/ 213200 w 726756"/>
                    <a:gd name="connsiteY827" fmla="*/ 1247668 h 1399556"/>
                    <a:gd name="connsiteX828" fmla="*/ 211235 w 726756"/>
                    <a:gd name="connsiteY828" fmla="*/ 1245837 h 1399556"/>
                    <a:gd name="connsiteX829" fmla="*/ 209532 w 726756"/>
                    <a:gd name="connsiteY829" fmla="*/ 1243934 h 1399556"/>
                    <a:gd name="connsiteX830" fmla="*/ 207631 w 726756"/>
                    <a:gd name="connsiteY830" fmla="*/ 1241225 h 1399556"/>
                    <a:gd name="connsiteX831" fmla="*/ 206321 w 726756"/>
                    <a:gd name="connsiteY831" fmla="*/ 1239395 h 1399556"/>
                    <a:gd name="connsiteX832" fmla="*/ 204421 w 726756"/>
                    <a:gd name="connsiteY832" fmla="*/ 1238003 h 1399556"/>
                    <a:gd name="connsiteX833" fmla="*/ 203246 w 726756"/>
                    <a:gd name="connsiteY833" fmla="*/ 1237442 h 1399556"/>
                    <a:gd name="connsiteX834" fmla="*/ 201669 w 726756"/>
                    <a:gd name="connsiteY834" fmla="*/ 1236685 h 1399556"/>
                    <a:gd name="connsiteX835" fmla="*/ 197733 w 726756"/>
                    <a:gd name="connsiteY835" fmla="*/ 1234599 h 1399556"/>
                    <a:gd name="connsiteX836" fmla="*/ 187236 w 726756"/>
                    <a:gd name="connsiteY836" fmla="*/ 1229022 h 1399556"/>
                    <a:gd name="connsiteX837" fmla="*/ 184175 w 726756"/>
                    <a:gd name="connsiteY837" fmla="*/ 1227399 h 1399556"/>
                    <a:gd name="connsiteX838" fmla="*/ 182462 w 726756"/>
                    <a:gd name="connsiteY838" fmla="*/ 1226423 h 1399556"/>
                    <a:gd name="connsiteX839" fmla="*/ 177754 w 726756"/>
                    <a:gd name="connsiteY839" fmla="*/ 1223738 h 1399556"/>
                    <a:gd name="connsiteX840" fmla="*/ 174346 w 726756"/>
                    <a:gd name="connsiteY840" fmla="*/ 1221810 h 1399556"/>
                    <a:gd name="connsiteX841" fmla="*/ 172643 w 726756"/>
                    <a:gd name="connsiteY841" fmla="*/ 1220846 h 1399556"/>
                    <a:gd name="connsiteX842" fmla="*/ 171791 w 726756"/>
                    <a:gd name="connsiteY842" fmla="*/ 1220370 h 1399556"/>
                    <a:gd name="connsiteX843" fmla="*/ 168760 w 726756"/>
                    <a:gd name="connsiteY843" fmla="*/ 1218833 h 1399556"/>
                    <a:gd name="connsiteX844" fmla="*/ 160535 w 726756"/>
                    <a:gd name="connsiteY844" fmla="*/ 1214659 h 1399556"/>
                    <a:gd name="connsiteX845" fmla="*/ 159668 w 726756"/>
                    <a:gd name="connsiteY845" fmla="*/ 1214220 h 1399556"/>
                    <a:gd name="connsiteX846" fmla="*/ 158732 w 726756"/>
                    <a:gd name="connsiteY846" fmla="*/ 1213768 h 1399556"/>
                    <a:gd name="connsiteX847" fmla="*/ 155058 w 726756"/>
                    <a:gd name="connsiteY847" fmla="*/ 1211975 h 1399556"/>
                    <a:gd name="connsiteX848" fmla="*/ 151586 w 726756"/>
                    <a:gd name="connsiteY848" fmla="*/ 1210181 h 1399556"/>
                    <a:gd name="connsiteX849" fmla="*/ 146442 w 726756"/>
                    <a:gd name="connsiteY849" fmla="*/ 1207508 h 1399556"/>
                    <a:gd name="connsiteX850" fmla="*/ 143871 w 726756"/>
                    <a:gd name="connsiteY850" fmla="*/ 1206178 h 1399556"/>
                    <a:gd name="connsiteX851" fmla="*/ 142567 w 726756"/>
                    <a:gd name="connsiteY851" fmla="*/ 1205568 h 1399556"/>
                    <a:gd name="connsiteX852" fmla="*/ 136916 w 726756"/>
                    <a:gd name="connsiteY852" fmla="*/ 1202945 h 1399556"/>
                    <a:gd name="connsiteX853" fmla="*/ 136047 w 726756"/>
                    <a:gd name="connsiteY853" fmla="*/ 1202542 h 1399556"/>
                    <a:gd name="connsiteX854" fmla="*/ 134750 w 726756"/>
                    <a:gd name="connsiteY854" fmla="*/ 1201871 h 1399556"/>
                    <a:gd name="connsiteX855" fmla="*/ 125670 w 726756"/>
                    <a:gd name="connsiteY855" fmla="*/ 1197197 h 1399556"/>
                    <a:gd name="connsiteX856" fmla="*/ 118161 w 726756"/>
                    <a:gd name="connsiteY856" fmla="*/ 1193341 h 1399556"/>
                    <a:gd name="connsiteX857" fmla="*/ 116394 w 726756"/>
                    <a:gd name="connsiteY857" fmla="*/ 1192426 h 1399556"/>
                    <a:gd name="connsiteX858" fmla="*/ 115510 w 726756"/>
                    <a:gd name="connsiteY858" fmla="*/ 1191974 h 1399556"/>
                    <a:gd name="connsiteX859" fmla="*/ 113443 w 726756"/>
                    <a:gd name="connsiteY859" fmla="*/ 1190778 h 1399556"/>
                    <a:gd name="connsiteX860" fmla="*/ 109308 w 726756"/>
                    <a:gd name="connsiteY860" fmla="*/ 1188386 h 1399556"/>
                    <a:gd name="connsiteX861" fmla="*/ 108067 w 726756"/>
                    <a:gd name="connsiteY861" fmla="*/ 1187666 h 1399556"/>
                    <a:gd name="connsiteX862" fmla="*/ 105459 w 726756"/>
                    <a:gd name="connsiteY862" fmla="*/ 1186336 h 1399556"/>
                    <a:gd name="connsiteX863" fmla="*/ 101107 w 726756"/>
                    <a:gd name="connsiteY863" fmla="*/ 1184116 h 1399556"/>
                    <a:gd name="connsiteX864" fmla="*/ 98070 w 726756"/>
                    <a:gd name="connsiteY864" fmla="*/ 1182566 h 1399556"/>
                    <a:gd name="connsiteX865" fmla="*/ 96792 w 726756"/>
                    <a:gd name="connsiteY865" fmla="*/ 1181968 h 1399556"/>
                    <a:gd name="connsiteX866" fmla="*/ 92032 w 726756"/>
                    <a:gd name="connsiteY866" fmla="*/ 1179698 h 1399556"/>
                    <a:gd name="connsiteX867" fmla="*/ 91170 w 726756"/>
                    <a:gd name="connsiteY867" fmla="*/ 1179295 h 1399556"/>
                    <a:gd name="connsiteX868" fmla="*/ 88561 w 726756"/>
                    <a:gd name="connsiteY868" fmla="*/ 1178685 h 1399556"/>
                    <a:gd name="connsiteX869" fmla="*/ 87194 w 726756"/>
                    <a:gd name="connsiteY869" fmla="*/ 1178575 h 1399556"/>
                    <a:gd name="connsiteX870" fmla="*/ 83998 w 726756"/>
                    <a:gd name="connsiteY870" fmla="*/ 1178319 h 1399556"/>
                    <a:gd name="connsiteX871" fmla="*/ 82129 w 726756"/>
                    <a:gd name="connsiteY871" fmla="*/ 1178222 h 1399556"/>
                    <a:gd name="connsiteX872" fmla="*/ 76521 w 726756"/>
                    <a:gd name="connsiteY872" fmla="*/ 1177929 h 1399556"/>
                    <a:gd name="connsiteX873" fmla="*/ 74652 w 726756"/>
                    <a:gd name="connsiteY873" fmla="*/ 1177831 h 1399556"/>
                    <a:gd name="connsiteX874" fmla="*/ 73684 w 726756"/>
                    <a:gd name="connsiteY874" fmla="*/ 1177758 h 1399556"/>
                    <a:gd name="connsiteX875" fmla="*/ 71266 w 726756"/>
                    <a:gd name="connsiteY875" fmla="*/ 1177551 h 1399556"/>
                    <a:gd name="connsiteX876" fmla="*/ 65460 w 726756"/>
                    <a:gd name="connsiteY876" fmla="*/ 1177062 h 1399556"/>
                    <a:gd name="connsiteX877" fmla="*/ 64492 w 726756"/>
                    <a:gd name="connsiteY877" fmla="*/ 1176989 h 1399556"/>
                    <a:gd name="connsiteX878" fmla="*/ 57683 w 726756"/>
                    <a:gd name="connsiteY878" fmla="*/ 1176391 h 1399556"/>
                    <a:gd name="connsiteX879" fmla="*/ 54767 w 726756"/>
                    <a:gd name="connsiteY879" fmla="*/ 1176135 h 1399556"/>
                    <a:gd name="connsiteX880" fmla="*/ 50627 w 726756"/>
                    <a:gd name="connsiteY880" fmla="*/ 1176135 h 1399556"/>
                    <a:gd name="connsiteX881" fmla="*/ 48091 w 726756"/>
                    <a:gd name="connsiteY881" fmla="*/ 1175976 h 1399556"/>
                    <a:gd name="connsiteX882" fmla="*/ 46889 w 726756"/>
                    <a:gd name="connsiteY882" fmla="*/ 1175891 h 1399556"/>
                    <a:gd name="connsiteX883" fmla="*/ 45314 w 726756"/>
                    <a:gd name="connsiteY883" fmla="*/ 1175586 h 1399556"/>
                    <a:gd name="connsiteX884" fmla="*/ 45026 w 726756"/>
                    <a:gd name="connsiteY884" fmla="*/ 1174732 h 1399556"/>
                    <a:gd name="connsiteX885" fmla="*/ 44770 w 726756"/>
                    <a:gd name="connsiteY885" fmla="*/ 1173890 h 1399556"/>
                    <a:gd name="connsiteX886" fmla="*/ 44226 w 726756"/>
                    <a:gd name="connsiteY886" fmla="*/ 1173523 h 1399556"/>
                    <a:gd name="connsiteX887" fmla="*/ 43466 w 726756"/>
                    <a:gd name="connsiteY887" fmla="*/ 1173523 h 1399556"/>
                    <a:gd name="connsiteX888" fmla="*/ 42841 w 726756"/>
                    <a:gd name="connsiteY888" fmla="*/ 1173523 h 1399556"/>
                    <a:gd name="connsiteX889" fmla="*/ 41944 w 726756"/>
                    <a:gd name="connsiteY889" fmla="*/ 1173462 h 1399556"/>
                    <a:gd name="connsiteX890" fmla="*/ 41238 w 726756"/>
                    <a:gd name="connsiteY890" fmla="*/ 1172620 h 1399556"/>
                    <a:gd name="connsiteX891" fmla="*/ 41183 w 726756"/>
                    <a:gd name="connsiteY891" fmla="*/ 1171461 h 1399556"/>
                    <a:gd name="connsiteX892" fmla="*/ 41654 w 726756"/>
                    <a:gd name="connsiteY892" fmla="*/ 1170412 h 1399556"/>
                    <a:gd name="connsiteX893" fmla="*/ 42108 w 726756"/>
                    <a:gd name="connsiteY893" fmla="*/ 1168911 h 1399556"/>
                    <a:gd name="connsiteX894" fmla="*/ 41891 w 726756"/>
                    <a:gd name="connsiteY894" fmla="*/ 1167215 h 1399556"/>
                    <a:gd name="connsiteX895" fmla="*/ 41727 w 726756"/>
                    <a:gd name="connsiteY895" fmla="*/ 1165457 h 1399556"/>
                    <a:gd name="connsiteX896" fmla="*/ 40966 w 726756"/>
                    <a:gd name="connsiteY896" fmla="*/ 1163932 h 1399556"/>
                    <a:gd name="connsiteX897" fmla="*/ 40578 w 726756"/>
                    <a:gd name="connsiteY897" fmla="*/ 1163566 h 1399556"/>
                    <a:gd name="connsiteX898" fmla="*/ 39825 w 726756"/>
                    <a:gd name="connsiteY898" fmla="*/ 1162846 h 1399556"/>
                    <a:gd name="connsiteX899" fmla="*/ 39228 w 726756"/>
                    <a:gd name="connsiteY899" fmla="*/ 1161687 h 1399556"/>
                    <a:gd name="connsiteX900" fmla="*/ 39080 w 726756"/>
                    <a:gd name="connsiteY900" fmla="*/ 1160381 h 1399556"/>
                    <a:gd name="connsiteX901" fmla="*/ 39011 w 726756"/>
                    <a:gd name="connsiteY901" fmla="*/ 1159332 h 1399556"/>
                    <a:gd name="connsiteX902" fmla="*/ 38195 w 726756"/>
                    <a:gd name="connsiteY902" fmla="*/ 1158477 h 1399556"/>
                    <a:gd name="connsiteX903" fmla="*/ 37162 w 726756"/>
                    <a:gd name="connsiteY903" fmla="*/ 1158160 h 1399556"/>
                    <a:gd name="connsiteX904" fmla="*/ 35968 w 726756"/>
                    <a:gd name="connsiteY904" fmla="*/ 1157806 h 1399556"/>
                    <a:gd name="connsiteX905" fmla="*/ 35207 w 726756"/>
                    <a:gd name="connsiteY905" fmla="*/ 1157318 h 1399556"/>
                    <a:gd name="connsiteX906" fmla="*/ 34823 w 726756"/>
                    <a:gd name="connsiteY906" fmla="*/ 1156293 h 1399556"/>
                    <a:gd name="connsiteX907" fmla="*/ 34555 w 726756"/>
                    <a:gd name="connsiteY907" fmla="*/ 1155500 h 1399556"/>
                    <a:gd name="connsiteX908" fmla="*/ 33849 w 726756"/>
                    <a:gd name="connsiteY908" fmla="*/ 1154719 h 1399556"/>
                    <a:gd name="connsiteX909" fmla="*/ 32980 w 726756"/>
                    <a:gd name="connsiteY909" fmla="*/ 1154414 h 1399556"/>
                    <a:gd name="connsiteX910" fmla="*/ 31956 w 726756"/>
                    <a:gd name="connsiteY910" fmla="*/ 1154414 h 1399556"/>
                    <a:gd name="connsiteX911" fmla="*/ 31078 w 726756"/>
                    <a:gd name="connsiteY911" fmla="*/ 1154414 h 1399556"/>
                    <a:gd name="connsiteX912" fmla="*/ 30154 w 726756"/>
                    <a:gd name="connsiteY912" fmla="*/ 1154292 h 1399556"/>
                    <a:gd name="connsiteX913" fmla="*/ 29122 w 726756"/>
                    <a:gd name="connsiteY913" fmla="*/ 1153620 h 1399556"/>
                    <a:gd name="connsiteX914" fmla="*/ 27637 w 726756"/>
                    <a:gd name="connsiteY914" fmla="*/ 1152657 h 1399556"/>
                    <a:gd name="connsiteX915" fmla="*/ 26514 w 726756"/>
                    <a:gd name="connsiteY915" fmla="*/ 1151925 h 1399556"/>
                    <a:gd name="connsiteX916" fmla="*/ 23158 w 726756"/>
                    <a:gd name="connsiteY916" fmla="*/ 1149801 h 1399556"/>
                    <a:gd name="connsiteX917" fmla="*/ 21896 w 726756"/>
                    <a:gd name="connsiteY917" fmla="*/ 1149008 h 1399556"/>
                    <a:gd name="connsiteX918" fmla="*/ 21491 w 726756"/>
                    <a:gd name="connsiteY918" fmla="*/ 1148739 h 1399556"/>
                    <a:gd name="connsiteX919" fmla="*/ 17846 w 726756"/>
                    <a:gd name="connsiteY919" fmla="*/ 1146360 h 1399556"/>
                    <a:gd name="connsiteX920" fmla="*/ 17439 w 726756"/>
                    <a:gd name="connsiteY920" fmla="*/ 1146104 h 1399556"/>
                    <a:gd name="connsiteX921" fmla="*/ 16276 w 726756"/>
                    <a:gd name="connsiteY921" fmla="*/ 1145371 h 1399556"/>
                    <a:gd name="connsiteX922" fmla="*/ 14724 w 726756"/>
                    <a:gd name="connsiteY922" fmla="*/ 1144395 h 1399556"/>
                    <a:gd name="connsiteX923" fmla="*/ 11736 w 726756"/>
                    <a:gd name="connsiteY923" fmla="*/ 1142699 h 1399556"/>
                    <a:gd name="connsiteX924" fmla="*/ 10972 w 726756"/>
                    <a:gd name="connsiteY924" fmla="*/ 1142296 h 1399556"/>
                    <a:gd name="connsiteX925" fmla="*/ 9454 w 726756"/>
                    <a:gd name="connsiteY925" fmla="*/ 1141479 h 1399556"/>
                    <a:gd name="connsiteX926" fmla="*/ 8280 w 726756"/>
                    <a:gd name="connsiteY926" fmla="*/ 1140564 h 1399556"/>
                    <a:gd name="connsiteX927" fmla="*/ 6940 w 726756"/>
                    <a:gd name="connsiteY927" fmla="*/ 1139526 h 1399556"/>
                    <a:gd name="connsiteX928" fmla="*/ 5379 w 726756"/>
                    <a:gd name="connsiteY928" fmla="*/ 1138269 h 1399556"/>
                    <a:gd name="connsiteX929" fmla="*/ 4739 w 726756"/>
                    <a:gd name="connsiteY929" fmla="*/ 1137427 h 1399556"/>
                    <a:gd name="connsiteX930" fmla="*/ 4129 w 726756"/>
                    <a:gd name="connsiteY930" fmla="*/ 1136622 h 1399556"/>
                    <a:gd name="connsiteX931" fmla="*/ 3260 w 726756"/>
                    <a:gd name="connsiteY931" fmla="*/ 1135475 h 1399556"/>
                    <a:gd name="connsiteX932" fmla="*/ 1848 w 726756"/>
                    <a:gd name="connsiteY932" fmla="*/ 1134023 h 1399556"/>
                    <a:gd name="connsiteX933" fmla="*/ 1308 w 726756"/>
                    <a:gd name="connsiteY933" fmla="*/ 1133596 h 1399556"/>
                    <a:gd name="connsiteX934" fmla="*/ 544 w 726756"/>
                    <a:gd name="connsiteY934" fmla="*/ 1132986 h 1399556"/>
                    <a:gd name="connsiteX935" fmla="*/ 0 w 726756"/>
                    <a:gd name="connsiteY935" fmla="*/ 1132254 h 1399556"/>
                    <a:gd name="connsiteX936" fmla="*/ 0 w 726756"/>
                    <a:gd name="connsiteY936" fmla="*/ 1131350 h 1399556"/>
                    <a:gd name="connsiteX937" fmla="*/ 722 w 726756"/>
                    <a:gd name="connsiteY937" fmla="*/ 1130057 h 1399556"/>
                    <a:gd name="connsiteX938" fmla="*/ 1902 w 726756"/>
                    <a:gd name="connsiteY938" fmla="*/ 1128129 h 1399556"/>
                    <a:gd name="connsiteX939" fmla="*/ 2826 w 726756"/>
                    <a:gd name="connsiteY939" fmla="*/ 1126555 h 1399556"/>
                    <a:gd name="connsiteX940" fmla="*/ 3138 w 726756"/>
                    <a:gd name="connsiteY940" fmla="*/ 1125737 h 1399556"/>
                    <a:gd name="connsiteX941" fmla="*/ 3477 w 726756"/>
                    <a:gd name="connsiteY941" fmla="*/ 1124858 h 1399556"/>
                    <a:gd name="connsiteX942" fmla="*/ 4456 w 726756"/>
                    <a:gd name="connsiteY942" fmla="*/ 1123699 h 1399556"/>
                    <a:gd name="connsiteX943" fmla="*/ 6031 w 726756"/>
                    <a:gd name="connsiteY943" fmla="*/ 1122918 h 1399556"/>
                    <a:gd name="connsiteX944" fmla="*/ 6482 w 726756"/>
                    <a:gd name="connsiteY944" fmla="*/ 1122772 h 1399556"/>
                    <a:gd name="connsiteX945" fmla="*/ 7444 w 726756"/>
                    <a:gd name="connsiteY945" fmla="*/ 1122491 h 1399556"/>
                    <a:gd name="connsiteX946" fmla="*/ 8258 w 726756"/>
                    <a:gd name="connsiteY946" fmla="*/ 1122003 h 1399556"/>
                    <a:gd name="connsiteX947" fmla="*/ 9086 w 726756"/>
                    <a:gd name="connsiteY947" fmla="*/ 1120380 h 1399556"/>
                    <a:gd name="connsiteX948" fmla="*/ 10183 w 726756"/>
                    <a:gd name="connsiteY948" fmla="*/ 1118354 h 1399556"/>
                    <a:gd name="connsiteX949" fmla="*/ 10975 w 726756"/>
                    <a:gd name="connsiteY949" fmla="*/ 1116475 h 1399556"/>
                    <a:gd name="connsiteX950" fmla="*/ 11139 w 726756"/>
                    <a:gd name="connsiteY950" fmla="*/ 1114962 h 1399556"/>
                    <a:gd name="connsiteX951" fmla="*/ 10758 w 726756"/>
                    <a:gd name="connsiteY951" fmla="*/ 1113986 h 1399556"/>
                    <a:gd name="connsiteX952" fmla="*/ 10200 w 726756"/>
                    <a:gd name="connsiteY952" fmla="*/ 1112863 h 1399556"/>
                    <a:gd name="connsiteX953" fmla="*/ 9617 w 726756"/>
                    <a:gd name="connsiteY953" fmla="*/ 1111741 h 1399556"/>
                    <a:gd name="connsiteX954" fmla="*/ 9291 w 726756"/>
                    <a:gd name="connsiteY954" fmla="*/ 1110533 h 1399556"/>
                    <a:gd name="connsiteX955" fmla="*/ 9182 w 726756"/>
                    <a:gd name="connsiteY955" fmla="*/ 1108958 h 1399556"/>
                    <a:gd name="connsiteX956" fmla="*/ 9726 w 726756"/>
                    <a:gd name="connsiteY956" fmla="*/ 1106469 h 1399556"/>
                    <a:gd name="connsiteX957" fmla="*/ 10268 w 726756"/>
                    <a:gd name="connsiteY957" fmla="*/ 1104345 h 1399556"/>
                    <a:gd name="connsiteX958" fmla="*/ 10487 w 726756"/>
                    <a:gd name="connsiteY958" fmla="*/ 1101002 h 1399556"/>
                    <a:gd name="connsiteX959" fmla="*/ 10487 w 726756"/>
                    <a:gd name="connsiteY959" fmla="*/ 1100172 h 1399556"/>
                    <a:gd name="connsiteX960" fmla="*/ 10487 w 726756"/>
                    <a:gd name="connsiteY960" fmla="*/ 1098635 h 1399556"/>
                    <a:gd name="connsiteX961" fmla="*/ 10624 w 726756"/>
                    <a:gd name="connsiteY961" fmla="*/ 1097658 h 1399556"/>
                    <a:gd name="connsiteX962" fmla="*/ 10812 w 726756"/>
                    <a:gd name="connsiteY962" fmla="*/ 1096328 h 1399556"/>
                    <a:gd name="connsiteX963" fmla="*/ 10812 w 726756"/>
                    <a:gd name="connsiteY963" fmla="*/ 1094449 h 1399556"/>
                    <a:gd name="connsiteX964" fmla="*/ 10701 w 726756"/>
                    <a:gd name="connsiteY964" fmla="*/ 1093009 h 1399556"/>
                    <a:gd name="connsiteX965" fmla="*/ 10649 w 726756"/>
                    <a:gd name="connsiteY965" fmla="*/ 1092326 h 1399556"/>
                    <a:gd name="connsiteX966" fmla="*/ 10758 w 726756"/>
                    <a:gd name="connsiteY966" fmla="*/ 1090202 h 1399556"/>
                    <a:gd name="connsiteX967" fmla="*/ 11356 w 726756"/>
                    <a:gd name="connsiteY967" fmla="*/ 1088201 h 1399556"/>
                    <a:gd name="connsiteX968" fmla="*/ 12170 w 726756"/>
                    <a:gd name="connsiteY968" fmla="*/ 1087042 h 1399556"/>
                    <a:gd name="connsiteX969" fmla="*/ 13094 w 726756"/>
                    <a:gd name="connsiteY969" fmla="*/ 1085834 h 1399556"/>
                    <a:gd name="connsiteX970" fmla="*/ 13517 w 726756"/>
                    <a:gd name="connsiteY970" fmla="*/ 1085455 h 1399556"/>
                    <a:gd name="connsiteX971" fmla="*/ 13910 w 726756"/>
                    <a:gd name="connsiteY971" fmla="*/ 1085102 h 1399556"/>
                    <a:gd name="connsiteX972" fmla="*/ 14941 w 726756"/>
                    <a:gd name="connsiteY972" fmla="*/ 1084016 h 1399556"/>
                    <a:gd name="connsiteX973" fmla="*/ 15920 w 726756"/>
                    <a:gd name="connsiteY973" fmla="*/ 1082307 h 1399556"/>
                    <a:gd name="connsiteX974" fmla="*/ 16571 w 726756"/>
                    <a:gd name="connsiteY974" fmla="*/ 1081221 h 1399556"/>
                    <a:gd name="connsiteX975" fmla="*/ 17060 w 726756"/>
                    <a:gd name="connsiteY975" fmla="*/ 1079464 h 1399556"/>
                    <a:gd name="connsiteX976" fmla="*/ 17194 w 726756"/>
                    <a:gd name="connsiteY976" fmla="*/ 1078890 h 1399556"/>
                    <a:gd name="connsiteX977" fmla="*/ 17604 w 726756"/>
                    <a:gd name="connsiteY977" fmla="*/ 1077158 h 1399556"/>
                    <a:gd name="connsiteX978" fmla="*/ 18201 w 726756"/>
                    <a:gd name="connsiteY978" fmla="*/ 1076120 h 1399556"/>
                    <a:gd name="connsiteX979" fmla="*/ 19722 w 726756"/>
                    <a:gd name="connsiteY979" fmla="*/ 1075156 h 1399556"/>
                    <a:gd name="connsiteX980" fmla="*/ 20221 w 726756"/>
                    <a:gd name="connsiteY980" fmla="*/ 1074876 h 1399556"/>
                    <a:gd name="connsiteX981" fmla="*/ 21788 w 726756"/>
                    <a:gd name="connsiteY981" fmla="*/ 1073997 h 1399556"/>
                    <a:gd name="connsiteX982" fmla="*/ 23091 w 726756"/>
                    <a:gd name="connsiteY982" fmla="*/ 1072545 h 1399556"/>
                    <a:gd name="connsiteX983" fmla="*/ 24069 w 726756"/>
                    <a:gd name="connsiteY983" fmla="*/ 1070800 h 1399556"/>
                    <a:gd name="connsiteX984" fmla="*/ 25101 w 726756"/>
                    <a:gd name="connsiteY984" fmla="*/ 1069079 h 1399556"/>
                    <a:gd name="connsiteX985" fmla="*/ 25590 w 726756"/>
                    <a:gd name="connsiteY985" fmla="*/ 1068433 h 1399556"/>
                    <a:gd name="connsiteX986" fmla="*/ 26234 w 726756"/>
                    <a:gd name="connsiteY986" fmla="*/ 1067566 h 1399556"/>
                    <a:gd name="connsiteX987" fmla="*/ 26573 w 726756"/>
                    <a:gd name="connsiteY987" fmla="*/ 1066907 h 1399556"/>
                    <a:gd name="connsiteX988" fmla="*/ 27148 w 726756"/>
                    <a:gd name="connsiteY988" fmla="*/ 1065772 h 1399556"/>
                    <a:gd name="connsiteX989" fmla="*/ 28292 w 726756"/>
                    <a:gd name="connsiteY989" fmla="*/ 1064332 h 1399556"/>
                    <a:gd name="connsiteX990" fmla="*/ 28873 w 726756"/>
                    <a:gd name="connsiteY990" fmla="*/ 1064040 h 1399556"/>
                    <a:gd name="connsiteX991" fmla="*/ 29662 w 726756"/>
                    <a:gd name="connsiteY991" fmla="*/ 1063649 h 1399556"/>
                    <a:gd name="connsiteX992" fmla="*/ 30359 w 726756"/>
                    <a:gd name="connsiteY992" fmla="*/ 1062368 h 1399556"/>
                    <a:gd name="connsiteX993" fmla="*/ 30958 w 726756"/>
                    <a:gd name="connsiteY993" fmla="*/ 1061269 h 1399556"/>
                    <a:gd name="connsiteX994" fmla="*/ 32177 w 726756"/>
                    <a:gd name="connsiteY994" fmla="*/ 1059988 h 1399556"/>
                    <a:gd name="connsiteX995" fmla="*/ 32742 w 726756"/>
                    <a:gd name="connsiteY995" fmla="*/ 1059610 h 1399556"/>
                    <a:gd name="connsiteX996" fmla="*/ 33699 w 726756"/>
                    <a:gd name="connsiteY996" fmla="*/ 1058963 h 1399556"/>
                    <a:gd name="connsiteX997" fmla="*/ 34233 w 726756"/>
                    <a:gd name="connsiteY997" fmla="*/ 1057609 h 1399556"/>
                    <a:gd name="connsiteX998" fmla="*/ 34233 w 726756"/>
                    <a:gd name="connsiteY998" fmla="*/ 1055815 h 1399556"/>
                    <a:gd name="connsiteX999" fmla="*/ 34081 w 726756"/>
                    <a:gd name="connsiteY999" fmla="*/ 1053862 h 1399556"/>
                    <a:gd name="connsiteX1000" fmla="*/ 33395 w 726756"/>
                    <a:gd name="connsiteY1000" fmla="*/ 1051141 h 1399556"/>
                    <a:gd name="connsiteX1001" fmla="*/ 33211 w 726756"/>
                    <a:gd name="connsiteY1001" fmla="*/ 1050433 h 1399556"/>
                    <a:gd name="connsiteX1002" fmla="*/ 32543 w 726756"/>
                    <a:gd name="connsiteY1002" fmla="*/ 1047895 h 1399556"/>
                    <a:gd name="connsiteX1003" fmla="*/ 34121 w 726756"/>
                    <a:gd name="connsiteY1003" fmla="*/ 1045723 h 1399556"/>
                    <a:gd name="connsiteX1004" fmla="*/ 34673 w 726756"/>
                    <a:gd name="connsiteY1004" fmla="*/ 1045223 h 1399556"/>
                    <a:gd name="connsiteX1005" fmla="*/ 37479 w 726756"/>
                    <a:gd name="connsiteY1005" fmla="*/ 1042648 h 1399556"/>
                    <a:gd name="connsiteX1006" fmla="*/ 42628 w 726756"/>
                    <a:gd name="connsiteY1006" fmla="*/ 1037938 h 1399556"/>
                    <a:gd name="connsiteX1007" fmla="*/ 44469 w 726756"/>
                    <a:gd name="connsiteY1007" fmla="*/ 1036254 h 1399556"/>
                    <a:gd name="connsiteX1008" fmla="*/ 49830 w 726756"/>
                    <a:gd name="connsiteY1008" fmla="*/ 1032544 h 1399556"/>
                    <a:gd name="connsiteX1009" fmla="*/ 51644 w 726756"/>
                    <a:gd name="connsiteY1009" fmla="*/ 1031287 h 1399556"/>
                    <a:gd name="connsiteX1010" fmla="*/ 52562 w 726756"/>
                    <a:gd name="connsiteY1010" fmla="*/ 1029188 h 1399556"/>
                    <a:gd name="connsiteX1011" fmla="*/ 54562 w 726756"/>
                    <a:gd name="connsiteY1011" fmla="*/ 1024637 h 1399556"/>
                    <a:gd name="connsiteX1012" fmla="*/ 56076 w 726756"/>
                    <a:gd name="connsiteY1012" fmla="*/ 1021940 h 1399556"/>
                    <a:gd name="connsiteX1013" fmla="*/ 57087 w 726756"/>
                    <a:gd name="connsiteY1013" fmla="*/ 1020134 h 1399556"/>
                    <a:gd name="connsiteX1014" fmla="*/ 59844 w 726756"/>
                    <a:gd name="connsiteY1014" fmla="*/ 1015228 h 1399556"/>
                    <a:gd name="connsiteX1015" fmla="*/ 60872 w 726756"/>
                    <a:gd name="connsiteY1015" fmla="*/ 1013398 h 1399556"/>
                    <a:gd name="connsiteX1016" fmla="*/ 61203 w 726756"/>
                    <a:gd name="connsiteY1016" fmla="*/ 1011616 h 1399556"/>
                    <a:gd name="connsiteX1017" fmla="*/ 61329 w 726756"/>
                    <a:gd name="connsiteY1017" fmla="*/ 1010933 h 1399556"/>
                    <a:gd name="connsiteX1018" fmla="*/ 61860 w 726756"/>
                    <a:gd name="connsiteY1018" fmla="*/ 1008065 h 1399556"/>
                    <a:gd name="connsiteX1019" fmla="*/ 62177 w 726756"/>
                    <a:gd name="connsiteY1019" fmla="*/ 1006357 h 1399556"/>
                    <a:gd name="connsiteX1020" fmla="*/ 62041 w 726756"/>
                    <a:gd name="connsiteY1020" fmla="*/ 1000219 h 1399556"/>
                    <a:gd name="connsiteX1021" fmla="*/ 61997 w 726756"/>
                    <a:gd name="connsiteY1021" fmla="*/ 998230 h 1399556"/>
                    <a:gd name="connsiteX1022" fmla="*/ 62571 w 726756"/>
                    <a:gd name="connsiteY1022" fmla="*/ 996887 h 1399556"/>
                    <a:gd name="connsiteX1023" fmla="*/ 63387 w 726756"/>
                    <a:gd name="connsiteY1023" fmla="*/ 994983 h 1399556"/>
                    <a:gd name="connsiteX1024" fmla="*/ 64078 w 726756"/>
                    <a:gd name="connsiteY1024" fmla="*/ 993373 h 1399556"/>
                    <a:gd name="connsiteX1025" fmla="*/ 65773 w 726756"/>
                    <a:gd name="connsiteY1025" fmla="*/ 992531 h 1399556"/>
                    <a:gd name="connsiteX1026" fmla="*/ 68763 w 726756"/>
                    <a:gd name="connsiteY1026" fmla="*/ 991054 h 1399556"/>
                    <a:gd name="connsiteX1027" fmla="*/ 74918 w 726756"/>
                    <a:gd name="connsiteY1027" fmla="*/ 987430 h 1399556"/>
                    <a:gd name="connsiteX1028" fmla="*/ 75958 w 726756"/>
                    <a:gd name="connsiteY1028" fmla="*/ 986820 h 1399556"/>
                    <a:gd name="connsiteX1029" fmla="*/ 79596 w 726756"/>
                    <a:gd name="connsiteY1029" fmla="*/ 986381 h 1399556"/>
                    <a:gd name="connsiteX1030" fmla="*/ 80664 w 726756"/>
                    <a:gd name="connsiteY1030" fmla="*/ 988638 h 1399556"/>
                    <a:gd name="connsiteX1031" fmla="*/ 81504 w 726756"/>
                    <a:gd name="connsiteY1031" fmla="*/ 990395 h 1399556"/>
                    <a:gd name="connsiteX1032" fmla="*/ 83755 w 726756"/>
                    <a:gd name="connsiteY1032" fmla="*/ 993666 h 1399556"/>
                    <a:gd name="connsiteX1033" fmla="*/ 87018 w 726756"/>
                    <a:gd name="connsiteY1033" fmla="*/ 992860 h 1399556"/>
                    <a:gd name="connsiteX1034" fmla="*/ 87943 w 726756"/>
                    <a:gd name="connsiteY1034" fmla="*/ 991347 h 1399556"/>
                    <a:gd name="connsiteX1035" fmla="*/ 89786 w 726756"/>
                    <a:gd name="connsiteY1035" fmla="*/ 988345 h 1399556"/>
                    <a:gd name="connsiteX1036" fmla="*/ 92189 w 726756"/>
                    <a:gd name="connsiteY1036" fmla="*/ 984428 h 1399556"/>
                    <a:gd name="connsiteX1037" fmla="*/ 92997 w 726756"/>
                    <a:gd name="connsiteY1037" fmla="*/ 983110 h 1399556"/>
                    <a:gd name="connsiteX1038" fmla="*/ 93652 w 726756"/>
                    <a:gd name="connsiteY1038" fmla="*/ 981060 h 1399556"/>
                    <a:gd name="connsiteX1039" fmla="*/ 96607 w 726756"/>
                    <a:gd name="connsiteY1039" fmla="*/ 971798 h 1399556"/>
                    <a:gd name="connsiteX1040" fmla="*/ 98905 w 726756"/>
                    <a:gd name="connsiteY1040" fmla="*/ 964586 h 1399556"/>
                    <a:gd name="connsiteX1041" fmla="*/ 100700 w 726756"/>
                    <a:gd name="connsiteY1041" fmla="*/ 958961 h 1399556"/>
                    <a:gd name="connsiteX1042" fmla="*/ 101188 w 726756"/>
                    <a:gd name="connsiteY1042" fmla="*/ 957435 h 1399556"/>
                    <a:gd name="connsiteX1043" fmla="*/ 102258 w 726756"/>
                    <a:gd name="connsiteY1043" fmla="*/ 954409 h 1399556"/>
                    <a:gd name="connsiteX1044" fmla="*/ 109561 w 726756"/>
                    <a:gd name="connsiteY1044" fmla="*/ 933762 h 1399556"/>
                    <a:gd name="connsiteX1045" fmla="*/ 110095 w 726756"/>
                    <a:gd name="connsiteY1045" fmla="*/ 932249 h 1399556"/>
                    <a:gd name="connsiteX1046" fmla="*/ 110807 w 726756"/>
                    <a:gd name="connsiteY1046" fmla="*/ 930235 h 1399556"/>
                    <a:gd name="connsiteX1047" fmla="*/ 114363 w 726756"/>
                    <a:gd name="connsiteY1047" fmla="*/ 922291 h 1399556"/>
                    <a:gd name="connsiteX1048" fmla="*/ 114982 w 726756"/>
                    <a:gd name="connsiteY1048" fmla="*/ 920912 h 1399556"/>
                    <a:gd name="connsiteX1049" fmla="*/ 115229 w 726756"/>
                    <a:gd name="connsiteY1049" fmla="*/ 919326 h 1399556"/>
                    <a:gd name="connsiteX1050" fmla="*/ 115309 w 726756"/>
                    <a:gd name="connsiteY1050" fmla="*/ 918814 h 1399556"/>
                    <a:gd name="connsiteX1051" fmla="*/ 115620 w 726756"/>
                    <a:gd name="connsiteY1051" fmla="*/ 916824 h 1399556"/>
                    <a:gd name="connsiteX1052" fmla="*/ 114942 w 726756"/>
                    <a:gd name="connsiteY1052" fmla="*/ 914909 h 1399556"/>
                    <a:gd name="connsiteX1053" fmla="*/ 114601 w 726756"/>
                    <a:gd name="connsiteY1053" fmla="*/ 913932 h 1399556"/>
                    <a:gd name="connsiteX1054" fmla="*/ 113684 w 726756"/>
                    <a:gd name="connsiteY1054" fmla="*/ 911333 h 1399556"/>
                    <a:gd name="connsiteX1055" fmla="*/ 113339 w 726756"/>
                    <a:gd name="connsiteY1055" fmla="*/ 910357 h 1399556"/>
                    <a:gd name="connsiteX1056" fmla="*/ 112826 w 726756"/>
                    <a:gd name="connsiteY1056" fmla="*/ 908905 h 1399556"/>
                    <a:gd name="connsiteX1057" fmla="*/ 112126 w 726756"/>
                    <a:gd name="connsiteY1057" fmla="*/ 906928 h 1399556"/>
                    <a:gd name="connsiteX1058" fmla="*/ 112093 w 726756"/>
                    <a:gd name="connsiteY1058" fmla="*/ 905366 h 1399556"/>
                    <a:gd name="connsiteX1059" fmla="*/ 112062 w 726756"/>
                    <a:gd name="connsiteY1059" fmla="*/ 903853 h 1399556"/>
                    <a:gd name="connsiteX1060" fmla="*/ 112040 w 726756"/>
                    <a:gd name="connsiteY1060" fmla="*/ 902816 h 1399556"/>
                    <a:gd name="connsiteX1061" fmla="*/ 112025 w 726756"/>
                    <a:gd name="connsiteY1061" fmla="*/ 902120 h 1399556"/>
                    <a:gd name="connsiteX1062" fmla="*/ 112653 w 726756"/>
                    <a:gd name="connsiteY1062" fmla="*/ 900546 h 1399556"/>
                    <a:gd name="connsiteX1063" fmla="*/ 114022 w 726756"/>
                    <a:gd name="connsiteY1063" fmla="*/ 897104 h 1399556"/>
                    <a:gd name="connsiteX1064" fmla="*/ 114485 w 726756"/>
                    <a:gd name="connsiteY1064" fmla="*/ 896116 h 1399556"/>
                    <a:gd name="connsiteX1065" fmla="*/ 116604 w 726756"/>
                    <a:gd name="connsiteY1065" fmla="*/ 891821 h 1399556"/>
                    <a:gd name="connsiteX1066" fmla="*/ 118975 w 726756"/>
                    <a:gd name="connsiteY1066" fmla="*/ 887013 h 1399556"/>
                    <a:gd name="connsiteX1067" fmla="*/ 120136 w 726756"/>
                    <a:gd name="connsiteY1067" fmla="*/ 884658 h 1399556"/>
                    <a:gd name="connsiteX1068" fmla="*/ 120306 w 726756"/>
                    <a:gd name="connsiteY1068" fmla="*/ 883974 h 1399556"/>
                    <a:gd name="connsiteX1069" fmla="*/ 120711 w 726756"/>
                    <a:gd name="connsiteY1069" fmla="*/ 882364 h 1399556"/>
                    <a:gd name="connsiteX1070" fmla="*/ 124060 w 726756"/>
                    <a:gd name="connsiteY1070" fmla="*/ 869026 h 1399556"/>
                    <a:gd name="connsiteX1071" fmla="*/ 126463 w 726756"/>
                    <a:gd name="connsiteY1071" fmla="*/ 859459 h 1399556"/>
                    <a:gd name="connsiteX1072" fmla="*/ 126855 w 726756"/>
                    <a:gd name="connsiteY1072" fmla="*/ 857897 h 1399556"/>
                    <a:gd name="connsiteX1073" fmla="*/ 127417 w 726756"/>
                    <a:gd name="connsiteY1073" fmla="*/ 856408 h 1399556"/>
                    <a:gd name="connsiteX1074" fmla="*/ 132105 w 726756"/>
                    <a:gd name="connsiteY1074" fmla="*/ 844047 h 1399556"/>
                    <a:gd name="connsiteX1075" fmla="*/ 132291 w 726756"/>
                    <a:gd name="connsiteY1075" fmla="*/ 843558 h 1399556"/>
                    <a:gd name="connsiteX1076" fmla="*/ 133071 w 726756"/>
                    <a:gd name="connsiteY1076" fmla="*/ 841496 h 1399556"/>
                    <a:gd name="connsiteX1077" fmla="*/ 133677 w 726756"/>
                    <a:gd name="connsiteY1077" fmla="*/ 840166 h 1399556"/>
                    <a:gd name="connsiteX1078" fmla="*/ 134331 w 726756"/>
                    <a:gd name="connsiteY1078" fmla="*/ 838726 h 1399556"/>
                    <a:gd name="connsiteX1079" fmla="*/ 138471 w 726756"/>
                    <a:gd name="connsiteY1079" fmla="*/ 829598 h 1399556"/>
                    <a:gd name="connsiteX1080" fmla="*/ 139342 w 726756"/>
                    <a:gd name="connsiteY1080" fmla="*/ 827682 h 1399556"/>
                    <a:gd name="connsiteX1081" fmla="*/ 140677 w 726756"/>
                    <a:gd name="connsiteY1081" fmla="*/ 826169 h 1399556"/>
                    <a:gd name="connsiteX1082" fmla="*/ 144686 w 726756"/>
                    <a:gd name="connsiteY1082" fmla="*/ 821654 h 1399556"/>
                    <a:gd name="connsiteX1083" fmla="*/ 145600 w 726756"/>
                    <a:gd name="connsiteY1083" fmla="*/ 820434 h 1399556"/>
                    <a:gd name="connsiteX1084" fmla="*/ 147663 w 726756"/>
                    <a:gd name="connsiteY1084" fmla="*/ 817713 h 1399556"/>
                    <a:gd name="connsiteX1085" fmla="*/ 149399 w 726756"/>
                    <a:gd name="connsiteY1085" fmla="*/ 815419 h 1399556"/>
                    <a:gd name="connsiteX1086" fmla="*/ 150367 w 726756"/>
                    <a:gd name="connsiteY1086" fmla="*/ 814138 h 1399556"/>
                    <a:gd name="connsiteX1087" fmla="*/ 150791 w 726756"/>
                    <a:gd name="connsiteY1087" fmla="*/ 812624 h 1399556"/>
                    <a:gd name="connsiteX1088" fmla="*/ 151068 w 726756"/>
                    <a:gd name="connsiteY1088" fmla="*/ 811636 h 1399556"/>
                    <a:gd name="connsiteX1089" fmla="*/ 151397 w 726756"/>
                    <a:gd name="connsiteY1089" fmla="*/ 810452 h 1399556"/>
                    <a:gd name="connsiteX1090" fmla="*/ 151720 w 726756"/>
                    <a:gd name="connsiteY1090" fmla="*/ 809293 h 1399556"/>
                    <a:gd name="connsiteX1091" fmla="*/ 151688 w 726756"/>
                    <a:gd name="connsiteY1091" fmla="*/ 807780 h 1399556"/>
                    <a:gd name="connsiteX1092" fmla="*/ 151667 w 726756"/>
                    <a:gd name="connsiteY1092" fmla="*/ 806767 h 1399556"/>
                    <a:gd name="connsiteX1093" fmla="*/ 151636 w 726756"/>
                    <a:gd name="connsiteY1093" fmla="*/ 805229 h 1399556"/>
                    <a:gd name="connsiteX1094" fmla="*/ 151315 w 726756"/>
                    <a:gd name="connsiteY1094" fmla="*/ 803936 h 1399556"/>
                    <a:gd name="connsiteX1095" fmla="*/ 150006 w 726756"/>
                    <a:gd name="connsiteY1095" fmla="*/ 798615 h 1399556"/>
                    <a:gd name="connsiteX1096" fmla="*/ 149641 w 726756"/>
                    <a:gd name="connsiteY1096" fmla="*/ 797139 h 1399556"/>
                    <a:gd name="connsiteX1097" fmla="*/ 148828 w 726756"/>
                    <a:gd name="connsiteY1097" fmla="*/ 795211 h 1399556"/>
                    <a:gd name="connsiteX1098" fmla="*/ 144758 w 726756"/>
                    <a:gd name="connsiteY1098" fmla="*/ 785510 h 1399556"/>
                    <a:gd name="connsiteX1099" fmla="*/ 143741 w 726756"/>
                    <a:gd name="connsiteY1099" fmla="*/ 783081 h 1399556"/>
                    <a:gd name="connsiteX1100" fmla="*/ 142723 w 726756"/>
                    <a:gd name="connsiteY1100" fmla="*/ 780665 h 1399556"/>
                    <a:gd name="connsiteX1101" fmla="*/ 142116 w 726756"/>
                    <a:gd name="connsiteY1101" fmla="*/ 778639 h 1399556"/>
                    <a:gd name="connsiteX1102" fmla="*/ 141661 w 726756"/>
                    <a:gd name="connsiteY1102" fmla="*/ 777114 h 1399556"/>
                    <a:gd name="connsiteX1103" fmla="*/ 139839 w 726756"/>
                    <a:gd name="connsiteY1103" fmla="*/ 771037 h 1399556"/>
                    <a:gd name="connsiteX1104" fmla="*/ 138301 w 726756"/>
                    <a:gd name="connsiteY1104" fmla="*/ 765912 h 1399556"/>
                    <a:gd name="connsiteX1105" fmla="*/ 137686 w 726756"/>
                    <a:gd name="connsiteY1105" fmla="*/ 763862 h 1399556"/>
                    <a:gd name="connsiteX1106" fmla="*/ 137225 w 726756"/>
                    <a:gd name="connsiteY1106" fmla="*/ 762324 h 1399556"/>
                    <a:gd name="connsiteX1107" fmla="*/ 136798 w 726756"/>
                    <a:gd name="connsiteY1107" fmla="*/ 760311 h 1399556"/>
                    <a:gd name="connsiteX1108" fmla="*/ 135839 w 726756"/>
                    <a:gd name="connsiteY1108" fmla="*/ 755783 h 1399556"/>
                    <a:gd name="connsiteX1109" fmla="*/ 135651 w 726756"/>
                    <a:gd name="connsiteY1109" fmla="*/ 754905 h 1399556"/>
                    <a:gd name="connsiteX1110" fmla="*/ 135197 w 726756"/>
                    <a:gd name="connsiteY1110" fmla="*/ 752757 h 1399556"/>
                    <a:gd name="connsiteX1111" fmla="*/ 135151 w 726756"/>
                    <a:gd name="connsiteY1111" fmla="*/ 750573 h 1399556"/>
                    <a:gd name="connsiteX1112" fmla="*/ 134954 w 726756"/>
                    <a:gd name="connsiteY1112" fmla="*/ 741299 h 1399556"/>
                    <a:gd name="connsiteX1113" fmla="*/ 134790 w 726756"/>
                    <a:gd name="connsiteY1113" fmla="*/ 733672 h 1399556"/>
                    <a:gd name="connsiteX1114" fmla="*/ 134739 w 726756"/>
                    <a:gd name="connsiteY1114" fmla="*/ 731317 h 1399556"/>
                    <a:gd name="connsiteX1115" fmla="*/ 130394 w 726756"/>
                    <a:gd name="connsiteY1115" fmla="*/ 698820 h 1399556"/>
                    <a:gd name="connsiteX1116" fmla="*/ 130180 w 726756"/>
                    <a:gd name="connsiteY1116" fmla="*/ 697185 h 1399556"/>
                    <a:gd name="connsiteX1117" fmla="*/ 129961 w 726756"/>
                    <a:gd name="connsiteY1117" fmla="*/ 695562 h 1399556"/>
                    <a:gd name="connsiteX1118" fmla="*/ 129915 w 726756"/>
                    <a:gd name="connsiteY1118" fmla="*/ 693427 h 1399556"/>
                    <a:gd name="connsiteX1119" fmla="*/ 129881 w 726756"/>
                    <a:gd name="connsiteY1119" fmla="*/ 691828 h 1399556"/>
                    <a:gd name="connsiteX1120" fmla="*/ 129776 w 726756"/>
                    <a:gd name="connsiteY1120" fmla="*/ 687008 h 1399556"/>
                    <a:gd name="connsiteX1121" fmla="*/ 129723 w 726756"/>
                    <a:gd name="connsiteY1121" fmla="*/ 684482 h 1399556"/>
                    <a:gd name="connsiteX1122" fmla="*/ 129490 w 726756"/>
                    <a:gd name="connsiteY1122" fmla="*/ 673658 h 1399556"/>
                    <a:gd name="connsiteX1123" fmla="*/ 129420 w 726756"/>
                    <a:gd name="connsiteY1123" fmla="*/ 670412 h 1399556"/>
                    <a:gd name="connsiteX1124" fmla="*/ 129397 w 726756"/>
                    <a:gd name="connsiteY1124" fmla="*/ 669326 h 1399556"/>
                    <a:gd name="connsiteX1125" fmla="*/ 129310 w 726756"/>
                    <a:gd name="connsiteY1125" fmla="*/ 667691 h 1399556"/>
                    <a:gd name="connsiteX1126" fmla="*/ 128905 w 726756"/>
                    <a:gd name="connsiteY1126" fmla="*/ 660064 h 1399556"/>
                    <a:gd name="connsiteX1127" fmla="*/ 128788 w 726756"/>
                    <a:gd name="connsiteY1127" fmla="*/ 657880 h 1399556"/>
                    <a:gd name="connsiteX1128" fmla="*/ 128894 w 726756"/>
                    <a:gd name="connsiteY1128" fmla="*/ 656269 h 1399556"/>
                    <a:gd name="connsiteX1129" fmla="*/ 128959 w 726756"/>
                    <a:gd name="connsiteY1129" fmla="*/ 655268 h 1399556"/>
                    <a:gd name="connsiteX1130" fmla="*/ 129772 w 726756"/>
                    <a:gd name="connsiteY1130" fmla="*/ 642883 h 1399556"/>
                    <a:gd name="connsiteX1131" fmla="*/ 130308 w 726756"/>
                    <a:gd name="connsiteY1131" fmla="*/ 634719 h 1399556"/>
                    <a:gd name="connsiteX1132" fmla="*/ 130441 w 726756"/>
                    <a:gd name="connsiteY1132" fmla="*/ 632693 h 1399556"/>
                    <a:gd name="connsiteX1133" fmla="*/ 129930 w 726756"/>
                    <a:gd name="connsiteY1133" fmla="*/ 630167 h 1399556"/>
                    <a:gd name="connsiteX1134" fmla="*/ 129726 w 726756"/>
                    <a:gd name="connsiteY1134" fmla="*/ 629155 h 1399556"/>
                    <a:gd name="connsiteX1135" fmla="*/ 129552 w 726756"/>
                    <a:gd name="connsiteY1135" fmla="*/ 628410 h 1399556"/>
                    <a:gd name="connsiteX1136" fmla="*/ 128400 w 726756"/>
                    <a:gd name="connsiteY1136" fmla="*/ 624639 h 1399556"/>
                    <a:gd name="connsiteX1137" fmla="*/ 128054 w 726756"/>
                    <a:gd name="connsiteY1137" fmla="*/ 623505 h 1399556"/>
                    <a:gd name="connsiteX1138" fmla="*/ 127665 w 726756"/>
                    <a:gd name="connsiteY1138" fmla="*/ 622528 h 1399556"/>
                    <a:gd name="connsiteX1139" fmla="*/ 124811 w 726756"/>
                    <a:gd name="connsiteY1139" fmla="*/ 615353 h 1399556"/>
                    <a:gd name="connsiteX1140" fmla="*/ 124151 w 726756"/>
                    <a:gd name="connsiteY1140" fmla="*/ 613706 h 1399556"/>
                    <a:gd name="connsiteX1141" fmla="*/ 122107 w 726756"/>
                    <a:gd name="connsiteY1141" fmla="*/ 608532 h 1399556"/>
                    <a:gd name="connsiteX1142" fmla="*/ 121513 w 726756"/>
                    <a:gd name="connsiteY1142" fmla="*/ 607043 h 1399556"/>
                    <a:gd name="connsiteX1143" fmla="*/ 120671 w 726756"/>
                    <a:gd name="connsiteY1143" fmla="*/ 604908 h 1399556"/>
                    <a:gd name="connsiteX1144" fmla="*/ 120351 w 726756"/>
                    <a:gd name="connsiteY1144" fmla="*/ 602869 h 1399556"/>
                    <a:gd name="connsiteX1145" fmla="*/ 119764 w 726756"/>
                    <a:gd name="connsiteY1145" fmla="*/ 599111 h 1399556"/>
                    <a:gd name="connsiteX1146" fmla="*/ 119621 w 726756"/>
                    <a:gd name="connsiteY1146" fmla="*/ 598208 h 1399556"/>
                    <a:gd name="connsiteX1147" fmla="*/ 119402 w 726756"/>
                    <a:gd name="connsiteY1147" fmla="*/ 596805 h 1399556"/>
                    <a:gd name="connsiteX1148" fmla="*/ 119215 w 726756"/>
                    <a:gd name="connsiteY1148" fmla="*/ 594620 h 1399556"/>
                    <a:gd name="connsiteX1149" fmla="*/ 118564 w 726756"/>
                    <a:gd name="connsiteY1149" fmla="*/ 586981 h 1399556"/>
                    <a:gd name="connsiteX1150" fmla="*/ 118425 w 726756"/>
                    <a:gd name="connsiteY1150" fmla="*/ 585358 h 1399556"/>
                    <a:gd name="connsiteX1151" fmla="*/ 118137 w 726756"/>
                    <a:gd name="connsiteY1151" fmla="*/ 584358 h 1399556"/>
                    <a:gd name="connsiteX1152" fmla="*/ 117287 w 726756"/>
                    <a:gd name="connsiteY1152" fmla="*/ 581393 h 1399556"/>
                    <a:gd name="connsiteX1153" fmla="*/ 116850 w 726756"/>
                    <a:gd name="connsiteY1153" fmla="*/ 579867 h 1399556"/>
                    <a:gd name="connsiteX1154" fmla="*/ 115938 w 726756"/>
                    <a:gd name="connsiteY1154" fmla="*/ 578818 h 1399556"/>
                    <a:gd name="connsiteX1155" fmla="*/ 112564 w 726756"/>
                    <a:gd name="connsiteY1155" fmla="*/ 574986 h 1399556"/>
                    <a:gd name="connsiteX1156" fmla="*/ 108092 w 726756"/>
                    <a:gd name="connsiteY1156" fmla="*/ 574913 h 1399556"/>
                    <a:gd name="connsiteX1157" fmla="*/ 106500 w 726756"/>
                    <a:gd name="connsiteY1157" fmla="*/ 574901 h 1399556"/>
                    <a:gd name="connsiteX1158" fmla="*/ 104235 w 726756"/>
                    <a:gd name="connsiteY1158" fmla="*/ 575865 h 1399556"/>
                    <a:gd name="connsiteX1159" fmla="*/ 101066 w 726756"/>
                    <a:gd name="connsiteY1159" fmla="*/ 577231 h 1399556"/>
                    <a:gd name="connsiteX1160" fmla="*/ 99216 w 726756"/>
                    <a:gd name="connsiteY1160" fmla="*/ 577670 h 1399556"/>
                    <a:gd name="connsiteX1161" fmla="*/ 92288 w 726756"/>
                    <a:gd name="connsiteY1161" fmla="*/ 579281 h 1399556"/>
                    <a:gd name="connsiteX1162" fmla="*/ 90710 w 726756"/>
                    <a:gd name="connsiteY1162" fmla="*/ 579648 h 1399556"/>
                    <a:gd name="connsiteX1163" fmla="*/ 88817 w 726756"/>
                    <a:gd name="connsiteY1163" fmla="*/ 579501 h 1399556"/>
                    <a:gd name="connsiteX1164" fmla="*/ 88337 w 726756"/>
                    <a:gd name="connsiteY1164" fmla="*/ 579440 h 1399556"/>
                    <a:gd name="connsiteX1165" fmla="*/ 85021 w 726756"/>
                    <a:gd name="connsiteY1165" fmla="*/ 579074 h 1399556"/>
                    <a:gd name="connsiteX1166" fmla="*/ 83499 w 726756"/>
                    <a:gd name="connsiteY1166" fmla="*/ 579025 h 1399556"/>
                    <a:gd name="connsiteX1167" fmla="*/ 82584 w 726756"/>
                    <a:gd name="connsiteY1167" fmla="*/ 578988 h 1399556"/>
                    <a:gd name="connsiteX1168" fmla="*/ 80737 w 726756"/>
                    <a:gd name="connsiteY1168" fmla="*/ 578927 h 1399556"/>
                    <a:gd name="connsiteX1169" fmla="*/ 79354 w 726756"/>
                    <a:gd name="connsiteY1169" fmla="*/ 578879 h 1399556"/>
                    <a:gd name="connsiteX1170" fmla="*/ 78435 w 726756"/>
                    <a:gd name="connsiteY1170" fmla="*/ 578854 h 1399556"/>
                    <a:gd name="connsiteX1171" fmla="*/ 76648 w 726756"/>
                    <a:gd name="connsiteY1171" fmla="*/ 578891 h 1399556"/>
                    <a:gd name="connsiteX1172" fmla="*/ 74417 w 726756"/>
                    <a:gd name="connsiteY1172" fmla="*/ 578940 h 1399556"/>
                    <a:gd name="connsiteX1173" fmla="*/ 72123 w 726756"/>
                    <a:gd name="connsiteY1173" fmla="*/ 579049 h 1399556"/>
                    <a:gd name="connsiteX1174" fmla="*/ 64007 w 726756"/>
                    <a:gd name="connsiteY1174" fmla="*/ 579416 h 1399556"/>
                    <a:gd name="connsiteX1175" fmla="*/ 61620 w 726756"/>
                    <a:gd name="connsiteY1175" fmla="*/ 579525 h 1399556"/>
                    <a:gd name="connsiteX1176" fmla="*/ 60203 w 726756"/>
                    <a:gd name="connsiteY1176" fmla="*/ 579343 h 1399556"/>
                    <a:gd name="connsiteX1177" fmla="*/ 51219 w 726756"/>
                    <a:gd name="connsiteY1177" fmla="*/ 578232 h 1399556"/>
                    <a:gd name="connsiteX1178" fmla="*/ 51419 w 726756"/>
                    <a:gd name="connsiteY1178" fmla="*/ 567566 h 1399556"/>
                    <a:gd name="connsiteX1179" fmla="*/ 57462 w 726756"/>
                    <a:gd name="connsiteY1179" fmla="*/ 544918 h 1399556"/>
                    <a:gd name="connsiteX1180" fmla="*/ 64263 w 726756"/>
                    <a:gd name="connsiteY1180" fmla="*/ 519438 h 1399556"/>
                    <a:gd name="connsiteX1181" fmla="*/ 65163 w 726756"/>
                    <a:gd name="connsiteY1181" fmla="*/ 508786 h 1399556"/>
                    <a:gd name="connsiteX1182" fmla="*/ 68881 w 726756"/>
                    <a:gd name="connsiteY1182" fmla="*/ 498181 h 1399556"/>
                    <a:gd name="connsiteX1183" fmla="*/ 79309 w 726756"/>
                    <a:gd name="connsiteY1183" fmla="*/ 476412 h 1399556"/>
                    <a:gd name="connsiteX1184" fmla="*/ 91645 w 726756"/>
                    <a:gd name="connsiteY1184" fmla="*/ 456728 h 1399556"/>
                    <a:gd name="connsiteX1185" fmla="*/ 103223 w 726756"/>
                    <a:gd name="connsiteY1185" fmla="*/ 439876 h 1399556"/>
                    <a:gd name="connsiteX1186" fmla="*/ 115526 w 726756"/>
                    <a:gd name="connsiteY1186" fmla="*/ 422316 h 1399556"/>
                    <a:gd name="connsiteX1187" fmla="*/ 129904 w 726756"/>
                    <a:gd name="connsiteY1187" fmla="*/ 406953 h 1399556"/>
                    <a:gd name="connsiteX1188" fmla="*/ 139860 w 726756"/>
                    <a:gd name="connsiteY1188" fmla="*/ 394067 h 1399556"/>
                    <a:gd name="connsiteX1189" fmla="*/ 140741 w 726756"/>
                    <a:gd name="connsiteY1189" fmla="*/ 392932 h 1399556"/>
                    <a:gd name="connsiteX1190" fmla="*/ 149568 w 726756"/>
                    <a:gd name="connsiteY1190" fmla="*/ 373175 h 1399556"/>
                    <a:gd name="connsiteX1191" fmla="*/ 151919 w 726756"/>
                    <a:gd name="connsiteY1191" fmla="*/ 361131 h 1399556"/>
                    <a:gd name="connsiteX1192" fmla="*/ 153561 w 726756"/>
                    <a:gd name="connsiteY1192" fmla="*/ 349063 h 1399556"/>
                    <a:gd name="connsiteX1193" fmla="*/ 149618 w 726756"/>
                    <a:gd name="connsiteY1193" fmla="*/ 334041 h 1399556"/>
                    <a:gd name="connsiteX1194" fmla="*/ 142958 w 726756"/>
                    <a:gd name="connsiteY1194" fmla="*/ 313979 h 1399556"/>
                    <a:gd name="connsiteX1195" fmla="*/ 138990 w 726756"/>
                    <a:gd name="connsiteY1195" fmla="*/ 300385 h 1399556"/>
                    <a:gd name="connsiteX1196" fmla="*/ 137098 w 726756"/>
                    <a:gd name="connsiteY1196" fmla="*/ 288963 h 1399556"/>
                    <a:gd name="connsiteX1197" fmla="*/ 136515 w 726756"/>
                    <a:gd name="connsiteY1197" fmla="*/ 282545 h 1399556"/>
                    <a:gd name="connsiteX1198" fmla="*/ 140232 w 726756"/>
                    <a:gd name="connsiteY1198" fmla="*/ 272648 h 1399556"/>
                    <a:gd name="connsiteX1199" fmla="*/ 142050 w 726756"/>
                    <a:gd name="connsiteY1199" fmla="*/ 251342 h 1399556"/>
                    <a:gd name="connsiteX1200" fmla="*/ 141749 w 726756"/>
                    <a:gd name="connsiteY1200" fmla="*/ 229975 h 1399556"/>
                    <a:gd name="connsiteX1201" fmla="*/ 143667 w 726756"/>
                    <a:gd name="connsiteY1201" fmla="*/ 205154 h 1399556"/>
                    <a:gd name="connsiteX1202" fmla="*/ 143341 w 726756"/>
                    <a:gd name="connsiteY1202" fmla="*/ 185227 h 1399556"/>
                    <a:gd name="connsiteX1203" fmla="*/ 148234 w 726756"/>
                    <a:gd name="connsiteY1203" fmla="*/ 151157 h 1399556"/>
                    <a:gd name="connsiteX1204" fmla="*/ 152244 w 726756"/>
                    <a:gd name="connsiteY1204" fmla="*/ 126312 h 1399556"/>
                    <a:gd name="connsiteX1205" fmla="*/ 154569 w 726756"/>
                    <a:gd name="connsiteY1205" fmla="*/ 115683 h 1399556"/>
                    <a:gd name="connsiteX1206" fmla="*/ 156337 w 726756"/>
                    <a:gd name="connsiteY1206" fmla="*/ 97208 h 1399556"/>
                    <a:gd name="connsiteX1207" fmla="*/ 158645 w 726756"/>
                    <a:gd name="connsiteY1207" fmla="*/ 87287 h 1399556"/>
                    <a:gd name="connsiteX1208" fmla="*/ 166813 w 726756"/>
                    <a:gd name="connsiteY1208" fmla="*/ 66811 h 1399556"/>
                    <a:gd name="connsiteX1209" fmla="*/ 167673 w 726756"/>
                    <a:gd name="connsiteY1209" fmla="*/ 58989 h 1399556"/>
                    <a:gd name="connsiteX1210" fmla="*/ 166431 w 726756"/>
                    <a:gd name="connsiteY1210" fmla="*/ 50422 h 1399556"/>
                    <a:gd name="connsiteX1211" fmla="*/ 161646 w 726756"/>
                    <a:gd name="connsiteY1211" fmla="*/ 41783 h 1399556"/>
                    <a:gd name="connsiteX1212" fmla="*/ 151927 w 726756"/>
                    <a:gd name="connsiteY1212" fmla="*/ 33058 h 1399556"/>
                    <a:gd name="connsiteX1213" fmla="*/ 155801 w 726756"/>
                    <a:gd name="connsiteY1213" fmla="*/ 26346 h 1399556"/>
                    <a:gd name="connsiteX1214" fmla="*/ 156855 w 726756"/>
                    <a:gd name="connsiteY1214" fmla="*/ 24528 h 1399556"/>
                    <a:gd name="connsiteX1215" fmla="*/ 161592 w 726756"/>
                    <a:gd name="connsiteY1215" fmla="*/ 16328 h 1399556"/>
                    <a:gd name="connsiteX1216" fmla="*/ 162645 w 726756"/>
                    <a:gd name="connsiteY1216" fmla="*/ 14509 h 1399556"/>
                    <a:gd name="connsiteX1217" fmla="*/ 164147 w 726756"/>
                    <a:gd name="connsiteY1217" fmla="*/ 13179 h 1399556"/>
                    <a:gd name="connsiteX1218" fmla="*/ 169402 w 726756"/>
                    <a:gd name="connsiteY1218" fmla="*/ 8542 h 1399556"/>
                    <a:gd name="connsiteX1219" fmla="*/ 169777 w 726756"/>
                    <a:gd name="connsiteY1219" fmla="*/ 8213 h 1399556"/>
                    <a:gd name="connsiteX1220" fmla="*/ 173497 w 726756"/>
                    <a:gd name="connsiteY1220" fmla="*/ 4930 h 1399556"/>
                    <a:gd name="connsiteX1221" fmla="*/ 174984 w 726756"/>
                    <a:gd name="connsiteY1221" fmla="*/ 3612 h 1399556"/>
                    <a:gd name="connsiteX1222" fmla="*/ 176100 w 726756"/>
                    <a:gd name="connsiteY1222" fmla="*/ 2624 h 1399556"/>
                    <a:gd name="connsiteX1223" fmla="*/ 177561 w 726756"/>
                    <a:gd name="connsiteY1223" fmla="*/ 1586 h 1399556"/>
                    <a:gd name="connsiteX1224" fmla="*/ 178038 w 726756"/>
                    <a:gd name="connsiteY1224" fmla="*/ 1245 h 1399556"/>
                    <a:gd name="connsiteX1225" fmla="*/ 179782 w 726756"/>
                    <a:gd name="connsiteY1225" fmla="*/ 0 h 1399556"/>
                    <a:gd name="connsiteX1226" fmla="*/ 184483 w 726756"/>
                    <a:gd name="connsiteY1226" fmla="*/ 4503 h 1399556"/>
                    <a:gd name="connsiteX1227" fmla="*/ 185567 w 726756"/>
                    <a:gd name="connsiteY1227" fmla="*/ 5552 h 1399556"/>
                    <a:gd name="connsiteX1228" fmla="*/ 186548 w 726756"/>
                    <a:gd name="connsiteY1228" fmla="*/ 7566 h 1399556"/>
                    <a:gd name="connsiteX1229" fmla="*/ 189184 w 726756"/>
                    <a:gd name="connsiteY1229" fmla="*/ 12996 h 1399556"/>
                    <a:gd name="connsiteX1230" fmla="*/ 191852 w 726756"/>
                    <a:gd name="connsiteY1230" fmla="*/ 18170 h 1399556"/>
                    <a:gd name="connsiteX1231" fmla="*/ 192843 w 726756"/>
                    <a:gd name="connsiteY1231" fmla="*/ 20122 h 1399556"/>
                    <a:gd name="connsiteX1232" fmla="*/ 193345 w 726756"/>
                    <a:gd name="connsiteY1232" fmla="*/ 21611 h 1399556"/>
                    <a:gd name="connsiteX1233" fmla="*/ 194141 w 726756"/>
                    <a:gd name="connsiteY1233" fmla="*/ 23966 h 1399556"/>
                    <a:gd name="connsiteX1234" fmla="*/ 194620 w 726756"/>
                    <a:gd name="connsiteY1234" fmla="*/ 25382 h 1399556"/>
                    <a:gd name="connsiteX1235" fmla="*/ 194978 w 726756"/>
                    <a:gd name="connsiteY1235" fmla="*/ 27859 h 1399556"/>
                    <a:gd name="connsiteX1236" fmla="*/ 195719 w 726756"/>
                    <a:gd name="connsiteY1236" fmla="*/ 32984 h 1399556"/>
                    <a:gd name="connsiteX1237" fmla="*/ 196090 w 726756"/>
                    <a:gd name="connsiteY1237" fmla="*/ 35547 h 1399556"/>
                    <a:gd name="connsiteX1238" fmla="*/ 196613 w 726756"/>
                    <a:gd name="connsiteY1238" fmla="*/ 37597 h 1399556"/>
                    <a:gd name="connsiteX1239" fmla="*/ 199226 w 726756"/>
                    <a:gd name="connsiteY1239" fmla="*/ 47823 h 1399556"/>
                    <a:gd name="connsiteX1240" fmla="*/ 199749 w 726756"/>
                    <a:gd name="connsiteY1240" fmla="*/ 49861 h 1399556"/>
                    <a:gd name="connsiteX1241" fmla="*/ 200341 w 726756"/>
                    <a:gd name="connsiteY1241" fmla="*/ 51313 h 1399556"/>
                    <a:gd name="connsiteX1242" fmla="*/ 202510 w 726756"/>
                    <a:gd name="connsiteY1242" fmla="*/ 56597 h 1399556"/>
                    <a:gd name="connsiteX1243" fmla="*/ 203300 w 726756"/>
                    <a:gd name="connsiteY1243" fmla="*/ 58525 h 1399556"/>
                    <a:gd name="connsiteX1244" fmla="*/ 203991 w 726756"/>
                    <a:gd name="connsiteY1244" fmla="*/ 59940 h 1399556"/>
                    <a:gd name="connsiteX1245" fmla="*/ 204681 w 726756"/>
                    <a:gd name="connsiteY1245" fmla="*/ 61344 h 1399556"/>
                    <a:gd name="connsiteX1246" fmla="*/ 207214 w 726756"/>
                    <a:gd name="connsiteY1246" fmla="*/ 66530 h 1399556"/>
                    <a:gd name="connsiteX1247" fmla="*/ 208366 w 726756"/>
                    <a:gd name="connsiteY1247" fmla="*/ 68885 h 1399556"/>
                    <a:gd name="connsiteX1248" fmla="*/ 209168 w 726756"/>
                    <a:gd name="connsiteY1248" fmla="*/ 70826 h 1399556"/>
                    <a:gd name="connsiteX1249" fmla="*/ 210171 w 726756"/>
                    <a:gd name="connsiteY1249" fmla="*/ 73254 h 1399556"/>
                    <a:gd name="connsiteX1250" fmla="*/ 211509 w 726756"/>
                    <a:gd name="connsiteY1250" fmla="*/ 76512 h 1399556"/>
                    <a:gd name="connsiteX1251" fmla="*/ 212275 w 726756"/>
                    <a:gd name="connsiteY1251" fmla="*/ 78367 h 1399556"/>
                    <a:gd name="connsiteX1252" fmla="*/ 212988 w 726756"/>
                    <a:gd name="connsiteY1252" fmla="*/ 79758 h 1399556"/>
                    <a:gd name="connsiteX1253" fmla="*/ 213701 w 726756"/>
                    <a:gd name="connsiteY1253" fmla="*/ 81149 h 1399556"/>
                    <a:gd name="connsiteX1254" fmla="*/ 217976 w 726756"/>
                    <a:gd name="connsiteY1254" fmla="*/ 89471 h 1399556"/>
                    <a:gd name="connsiteX1255" fmla="*/ 218452 w 726756"/>
                    <a:gd name="connsiteY1255" fmla="*/ 90399 h 1399556"/>
                    <a:gd name="connsiteX1256" fmla="*/ 219099 w 726756"/>
                    <a:gd name="connsiteY1256" fmla="*/ 91607 h 1399556"/>
                    <a:gd name="connsiteX1257" fmla="*/ 219532 w 726756"/>
                    <a:gd name="connsiteY1257" fmla="*/ 92424 h 1399556"/>
                    <a:gd name="connsiteX1258" fmla="*/ 222549 w 726756"/>
                    <a:gd name="connsiteY1258" fmla="*/ 98074 h 1399556"/>
                    <a:gd name="connsiteX1259" fmla="*/ 223555 w 726756"/>
                    <a:gd name="connsiteY1259" fmla="*/ 99954 h 1399556"/>
                    <a:gd name="connsiteX1260" fmla="*/ 224756 w 726756"/>
                    <a:gd name="connsiteY1260" fmla="*/ 101479 h 1399556"/>
                    <a:gd name="connsiteX1261" fmla="*/ 226556 w 726756"/>
                    <a:gd name="connsiteY1261" fmla="*/ 103773 h 1399556"/>
                    <a:gd name="connsiteX1262" fmla="*/ 228017 w 726756"/>
                    <a:gd name="connsiteY1262" fmla="*/ 105628 h 1399556"/>
                    <a:gd name="connsiteX1263" fmla="*/ 229186 w 726756"/>
                    <a:gd name="connsiteY1263" fmla="*/ 107104 h 1399556"/>
                    <a:gd name="connsiteX1264" fmla="*/ 230529 w 726756"/>
                    <a:gd name="connsiteY1264" fmla="*/ 108178 h 1399556"/>
                    <a:gd name="connsiteX1265" fmla="*/ 231195 w 726756"/>
                    <a:gd name="connsiteY1265" fmla="*/ 108715 h 1399556"/>
                    <a:gd name="connsiteX1266" fmla="*/ 235718 w 726756"/>
                    <a:gd name="connsiteY1266" fmla="*/ 112303 h 1399556"/>
                    <a:gd name="connsiteX1267" fmla="*/ 236864 w 726756"/>
                    <a:gd name="connsiteY1267" fmla="*/ 113328 h 1399556"/>
                    <a:gd name="connsiteX1268" fmla="*/ 241448 w 726756"/>
                    <a:gd name="connsiteY1268" fmla="*/ 117452 h 1399556"/>
                    <a:gd name="connsiteX1269" fmla="*/ 243593 w 726756"/>
                    <a:gd name="connsiteY1269" fmla="*/ 119576 h 1399556"/>
                    <a:gd name="connsiteX1270" fmla="*/ 243947 w 726756"/>
                    <a:gd name="connsiteY1270" fmla="*/ 119942 h 1399556"/>
                    <a:gd name="connsiteX1271" fmla="*/ 244873 w 726756"/>
                    <a:gd name="connsiteY1271" fmla="*/ 120857 h 1399556"/>
                    <a:gd name="connsiteX1272" fmla="*/ 245385 w 726756"/>
                    <a:gd name="connsiteY1272" fmla="*/ 122700 h 1399556"/>
                    <a:gd name="connsiteX1273" fmla="*/ 245885 w 726756"/>
                    <a:gd name="connsiteY1273" fmla="*/ 124542 h 1399556"/>
                    <a:gd name="connsiteX1274" fmla="*/ 247177 w 726756"/>
                    <a:gd name="connsiteY1274" fmla="*/ 130265 h 1399556"/>
                    <a:gd name="connsiteX1275" fmla="*/ 247665 w 726756"/>
                    <a:gd name="connsiteY1275" fmla="*/ 132059 h 1399556"/>
                    <a:gd name="connsiteX1276" fmla="*/ 248189 w 726756"/>
                    <a:gd name="connsiteY1276" fmla="*/ 133951 h 1399556"/>
                    <a:gd name="connsiteX1277" fmla="*/ 247872 w 726756"/>
                    <a:gd name="connsiteY1277" fmla="*/ 136391 h 1399556"/>
                    <a:gd name="connsiteX1278" fmla="*/ 247519 w 726756"/>
                    <a:gd name="connsiteY1278" fmla="*/ 139161 h 1399556"/>
                    <a:gd name="connsiteX1279" fmla="*/ 247433 w 726756"/>
                    <a:gd name="connsiteY1279" fmla="*/ 140687 h 1399556"/>
                    <a:gd name="connsiteX1280" fmla="*/ 247348 w 726756"/>
                    <a:gd name="connsiteY1280" fmla="*/ 142224 h 1399556"/>
                    <a:gd name="connsiteX1281" fmla="*/ 247214 w 726756"/>
                    <a:gd name="connsiteY1281" fmla="*/ 144787 h 1399556"/>
                    <a:gd name="connsiteX1282" fmla="*/ 247409 w 726756"/>
                    <a:gd name="connsiteY1282" fmla="*/ 146276 h 1399556"/>
                    <a:gd name="connsiteX1283" fmla="*/ 247897 w 726756"/>
                    <a:gd name="connsiteY1283" fmla="*/ 149924 h 1399556"/>
                    <a:gd name="connsiteX1284" fmla="*/ 248079 w 726756"/>
                    <a:gd name="connsiteY1284" fmla="*/ 151291 h 1399556"/>
                    <a:gd name="connsiteX1285" fmla="*/ 248457 w 726756"/>
                    <a:gd name="connsiteY1285" fmla="*/ 152255 h 1399556"/>
                    <a:gd name="connsiteX1286" fmla="*/ 249920 w 726756"/>
                    <a:gd name="connsiteY1286" fmla="*/ 155904 h 1399556"/>
                    <a:gd name="connsiteX1287" fmla="*/ 250554 w 726756"/>
                    <a:gd name="connsiteY1287" fmla="*/ 157478 h 1399556"/>
                    <a:gd name="connsiteX1288" fmla="*/ 251213 w 726756"/>
                    <a:gd name="connsiteY1288" fmla="*/ 157917 h 1399556"/>
                    <a:gd name="connsiteX1289" fmla="*/ 251785 w 726756"/>
                    <a:gd name="connsiteY1289" fmla="*/ 158307 h 1399556"/>
                    <a:gd name="connsiteX1290" fmla="*/ 255309 w 726756"/>
                    <a:gd name="connsiteY1290" fmla="*/ 160712 h 1399556"/>
                    <a:gd name="connsiteX1291" fmla="*/ 256345 w 726756"/>
                    <a:gd name="connsiteY1291" fmla="*/ 161419 h 1399556"/>
                    <a:gd name="connsiteX1292" fmla="*/ 257918 w 726756"/>
                    <a:gd name="connsiteY1292" fmla="*/ 161627 h 1399556"/>
                    <a:gd name="connsiteX1293" fmla="*/ 260941 w 726756"/>
                    <a:gd name="connsiteY1293" fmla="*/ 162017 h 139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Lst>
                  <a:rect l="l" t="t" r="r" b="b"/>
                  <a:pathLst>
                    <a:path w="726756" h="1399556">
                      <a:moveTo>
                        <a:pt x="260941" y="162017"/>
                      </a:moveTo>
                      <a:lnTo>
                        <a:pt x="261514" y="162090"/>
                      </a:lnTo>
                      <a:lnTo>
                        <a:pt x="266378" y="161383"/>
                      </a:lnTo>
                      <a:lnTo>
                        <a:pt x="267561" y="161212"/>
                      </a:lnTo>
                      <a:lnTo>
                        <a:pt x="268597" y="161749"/>
                      </a:lnTo>
                      <a:lnTo>
                        <a:pt x="271303" y="163164"/>
                      </a:lnTo>
                      <a:lnTo>
                        <a:pt x="272571" y="163823"/>
                      </a:lnTo>
                      <a:lnTo>
                        <a:pt x="273193" y="165654"/>
                      </a:lnTo>
                      <a:lnTo>
                        <a:pt x="274826" y="170389"/>
                      </a:lnTo>
                      <a:lnTo>
                        <a:pt x="275911" y="174159"/>
                      </a:lnTo>
                      <a:lnTo>
                        <a:pt x="276618" y="176624"/>
                      </a:lnTo>
                      <a:lnTo>
                        <a:pt x="277204" y="178686"/>
                      </a:lnTo>
                      <a:lnTo>
                        <a:pt x="278045" y="183006"/>
                      </a:lnTo>
                      <a:lnTo>
                        <a:pt x="278447" y="185117"/>
                      </a:lnTo>
                      <a:lnTo>
                        <a:pt x="279215" y="187009"/>
                      </a:lnTo>
                      <a:lnTo>
                        <a:pt x="280629" y="190535"/>
                      </a:lnTo>
                      <a:lnTo>
                        <a:pt x="281275" y="192121"/>
                      </a:lnTo>
                      <a:lnTo>
                        <a:pt x="282068" y="193415"/>
                      </a:lnTo>
                      <a:lnTo>
                        <a:pt x="282568" y="194245"/>
                      </a:lnTo>
                      <a:lnTo>
                        <a:pt x="284591" y="197552"/>
                      </a:lnTo>
                      <a:lnTo>
                        <a:pt x="284860" y="197991"/>
                      </a:lnTo>
                      <a:lnTo>
                        <a:pt x="287151" y="201920"/>
                      </a:lnTo>
                      <a:lnTo>
                        <a:pt x="288261" y="203800"/>
                      </a:lnTo>
                      <a:lnTo>
                        <a:pt x="288980" y="205948"/>
                      </a:lnTo>
                      <a:lnTo>
                        <a:pt x="290333" y="209962"/>
                      </a:lnTo>
                      <a:lnTo>
                        <a:pt x="291491" y="213513"/>
                      </a:lnTo>
                      <a:lnTo>
                        <a:pt x="292113" y="215429"/>
                      </a:lnTo>
                      <a:lnTo>
                        <a:pt x="292735" y="217345"/>
                      </a:lnTo>
                      <a:lnTo>
                        <a:pt x="293088" y="218834"/>
                      </a:lnTo>
                      <a:lnTo>
                        <a:pt x="293442" y="220322"/>
                      </a:lnTo>
                      <a:lnTo>
                        <a:pt x="293783" y="221811"/>
                      </a:lnTo>
                      <a:lnTo>
                        <a:pt x="294368" y="224301"/>
                      </a:lnTo>
                      <a:lnTo>
                        <a:pt x="295624" y="231683"/>
                      </a:lnTo>
                      <a:lnTo>
                        <a:pt x="295892" y="233257"/>
                      </a:lnTo>
                      <a:lnTo>
                        <a:pt x="296209" y="234173"/>
                      </a:lnTo>
                      <a:lnTo>
                        <a:pt x="296965" y="236418"/>
                      </a:lnTo>
                      <a:lnTo>
                        <a:pt x="297514" y="238065"/>
                      </a:lnTo>
                      <a:lnTo>
                        <a:pt x="297977" y="239420"/>
                      </a:lnTo>
                      <a:lnTo>
                        <a:pt x="298721" y="240262"/>
                      </a:lnTo>
                      <a:lnTo>
                        <a:pt x="299099" y="240677"/>
                      </a:lnTo>
                      <a:lnTo>
                        <a:pt x="300379" y="242129"/>
                      </a:lnTo>
                      <a:lnTo>
                        <a:pt x="301366" y="243227"/>
                      </a:lnTo>
                      <a:lnTo>
                        <a:pt x="302829" y="243313"/>
                      </a:lnTo>
                      <a:lnTo>
                        <a:pt x="305060" y="243435"/>
                      </a:lnTo>
                      <a:lnTo>
                        <a:pt x="305755" y="243471"/>
                      </a:lnTo>
                      <a:lnTo>
                        <a:pt x="306474" y="243264"/>
                      </a:lnTo>
                      <a:lnTo>
                        <a:pt x="309388" y="242458"/>
                      </a:lnTo>
                      <a:lnTo>
                        <a:pt x="310619" y="242117"/>
                      </a:lnTo>
                      <a:lnTo>
                        <a:pt x="311789" y="241201"/>
                      </a:lnTo>
                      <a:lnTo>
                        <a:pt x="315715" y="238126"/>
                      </a:lnTo>
                      <a:lnTo>
                        <a:pt x="316885" y="237211"/>
                      </a:lnTo>
                      <a:lnTo>
                        <a:pt x="321445" y="232781"/>
                      </a:lnTo>
                      <a:lnTo>
                        <a:pt x="322786" y="231488"/>
                      </a:lnTo>
                      <a:lnTo>
                        <a:pt x="326370" y="231683"/>
                      </a:lnTo>
                      <a:lnTo>
                        <a:pt x="326955" y="233697"/>
                      </a:lnTo>
                      <a:lnTo>
                        <a:pt x="328881" y="240457"/>
                      </a:lnTo>
                      <a:lnTo>
                        <a:pt x="329076" y="241104"/>
                      </a:lnTo>
                      <a:lnTo>
                        <a:pt x="329820" y="243093"/>
                      </a:lnTo>
                      <a:lnTo>
                        <a:pt x="330771" y="245595"/>
                      </a:lnTo>
                      <a:lnTo>
                        <a:pt x="332380" y="249853"/>
                      </a:lnTo>
                      <a:lnTo>
                        <a:pt x="332733" y="250805"/>
                      </a:lnTo>
                      <a:lnTo>
                        <a:pt x="333270" y="252221"/>
                      </a:lnTo>
                      <a:lnTo>
                        <a:pt x="334160" y="254112"/>
                      </a:lnTo>
                      <a:lnTo>
                        <a:pt x="334830" y="255528"/>
                      </a:lnTo>
                      <a:lnTo>
                        <a:pt x="339158" y="264716"/>
                      </a:lnTo>
                      <a:lnTo>
                        <a:pt x="340097" y="266705"/>
                      </a:lnTo>
                      <a:lnTo>
                        <a:pt x="341389" y="268365"/>
                      </a:lnTo>
                      <a:lnTo>
                        <a:pt x="347009" y="275613"/>
                      </a:lnTo>
                      <a:lnTo>
                        <a:pt x="347948" y="276822"/>
                      </a:lnTo>
                      <a:lnTo>
                        <a:pt x="349252" y="278359"/>
                      </a:lnTo>
                      <a:lnTo>
                        <a:pt x="355116" y="285290"/>
                      </a:lnTo>
                      <a:lnTo>
                        <a:pt x="357591" y="286450"/>
                      </a:lnTo>
                      <a:lnTo>
                        <a:pt x="358993" y="287109"/>
                      </a:lnTo>
                      <a:lnTo>
                        <a:pt x="359578" y="287023"/>
                      </a:lnTo>
                      <a:lnTo>
                        <a:pt x="360212" y="286926"/>
                      </a:lnTo>
                      <a:lnTo>
                        <a:pt x="361723" y="286706"/>
                      </a:lnTo>
                      <a:lnTo>
                        <a:pt x="363028" y="286511"/>
                      </a:lnTo>
                      <a:lnTo>
                        <a:pt x="364052" y="285754"/>
                      </a:lnTo>
                      <a:lnTo>
                        <a:pt x="365076" y="284998"/>
                      </a:lnTo>
                      <a:lnTo>
                        <a:pt x="366929" y="283631"/>
                      </a:lnTo>
                      <a:lnTo>
                        <a:pt x="367599" y="283130"/>
                      </a:lnTo>
                      <a:lnTo>
                        <a:pt x="368185" y="282472"/>
                      </a:lnTo>
                      <a:lnTo>
                        <a:pt x="371135" y="279079"/>
                      </a:lnTo>
                      <a:lnTo>
                        <a:pt x="372293" y="277749"/>
                      </a:lnTo>
                      <a:lnTo>
                        <a:pt x="372707" y="275626"/>
                      </a:lnTo>
                      <a:lnTo>
                        <a:pt x="374280" y="267633"/>
                      </a:lnTo>
                      <a:lnTo>
                        <a:pt x="374487" y="266571"/>
                      </a:lnTo>
                      <a:lnTo>
                        <a:pt x="374670" y="264985"/>
                      </a:lnTo>
                      <a:lnTo>
                        <a:pt x="374914" y="262862"/>
                      </a:lnTo>
                      <a:lnTo>
                        <a:pt x="375755" y="255454"/>
                      </a:lnTo>
                      <a:lnTo>
                        <a:pt x="375999" y="253343"/>
                      </a:lnTo>
                      <a:lnTo>
                        <a:pt x="376950" y="251586"/>
                      </a:lnTo>
                      <a:lnTo>
                        <a:pt x="379339" y="247181"/>
                      </a:lnTo>
                      <a:lnTo>
                        <a:pt x="380436" y="245143"/>
                      </a:lnTo>
                      <a:lnTo>
                        <a:pt x="380875" y="244338"/>
                      </a:lnTo>
                      <a:lnTo>
                        <a:pt x="381424" y="243447"/>
                      </a:lnTo>
                      <a:lnTo>
                        <a:pt x="382253" y="242104"/>
                      </a:lnTo>
                      <a:lnTo>
                        <a:pt x="388860" y="231403"/>
                      </a:lnTo>
                      <a:lnTo>
                        <a:pt x="390518" y="228730"/>
                      </a:lnTo>
                      <a:lnTo>
                        <a:pt x="391823" y="226461"/>
                      </a:lnTo>
                      <a:lnTo>
                        <a:pt x="396797" y="217882"/>
                      </a:lnTo>
                      <a:lnTo>
                        <a:pt x="397845" y="216064"/>
                      </a:lnTo>
                      <a:lnTo>
                        <a:pt x="398893" y="214258"/>
                      </a:lnTo>
                      <a:lnTo>
                        <a:pt x="399832" y="212342"/>
                      </a:lnTo>
                      <a:lnTo>
                        <a:pt x="404550" y="202714"/>
                      </a:lnTo>
                      <a:lnTo>
                        <a:pt x="406025" y="199699"/>
                      </a:lnTo>
                      <a:lnTo>
                        <a:pt x="406976" y="197759"/>
                      </a:lnTo>
                      <a:lnTo>
                        <a:pt x="407464" y="195660"/>
                      </a:lnTo>
                      <a:lnTo>
                        <a:pt x="409244" y="187777"/>
                      </a:lnTo>
                      <a:lnTo>
                        <a:pt x="409609" y="186203"/>
                      </a:lnTo>
                      <a:lnTo>
                        <a:pt x="409670" y="184959"/>
                      </a:lnTo>
                      <a:lnTo>
                        <a:pt x="409926" y="180322"/>
                      </a:lnTo>
                      <a:lnTo>
                        <a:pt x="409975" y="179248"/>
                      </a:lnTo>
                      <a:lnTo>
                        <a:pt x="410012" y="178564"/>
                      </a:lnTo>
                      <a:lnTo>
                        <a:pt x="409561" y="176905"/>
                      </a:lnTo>
                      <a:lnTo>
                        <a:pt x="408220" y="171926"/>
                      </a:lnTo>
                      <a:lnTo>
                        <a:pt x="408012" y="171194"/>
                      </a:lnTo>
                      <a:lnTo>
                        <a:pt x="407720" y="170340"/>
                      </a:lnTo>
                      <a:lnTo>
                        <a:pt x="406306" y="166252"/>
                      </a:lnTo>
                      <a:lnTo>
                        <a:pt x="405964" y="165263"/>
                      </a:lnTo>
                      <a:lnTo>
                        <a:pt x="405586" y="164201"/>
                      </a:lnTo>
                      <a:lnTo>
                        <a:pt x="402819" y="159699"/>
                      </a:lnTo>
                      <a:lnTo>
                        <a:pt x="401722" y="157941"/>
                      </a:lnTo>
                      <a:lnTo>
                        <a:pt x="401636" y="156465"/>
                      </a:lnTo>
                      <a:lnTo>
                        <a:pt x="401502" y="154281"/>
                      </a:lnTo>
                      <a:lnTo>
                        <a:pt x="401417" y="152694"/>
                      </a:lnTo>
                      <a:lnTo>
                        <a:pt x="402344" y="151279"/>
                      </a:lnTo>
                      <a:lnTo>
                        <a:pt x="403270" y="149900"/>
                      </a:lnTo>
                      <a:lnTo>
                        <a:pt x="403685" y="149277"/>
                      </a:lnTo>
                      <a:lnTo>
                        <a:pt x="404635" y="148460"/>
                      </a:lnTo>
                      <a:lnTo>
                        <a:pt x="405903" y="147496"/>
                      </a:lnTo>
                      <a:lnTo>
                        <a:pt x="408281" y="145677"/>
                      </a:lnTo>
                      <a:lnTo>
                        <a:pt x="409244" y="144945"/>
                      </a:lnTo>
                      <a:lnTo>
                        <a:pt x="410560" y="144372"/>
                      </a:lnTo>
                      <a:lnTo>
                        <a:pt x="413218" y="143213"/>
                      </a:lnTo>
                      <a:lnTo>
                        <a:pt x="415144" y="142371"/>
                      </a:lnTo>
                      <a:lnTo>
                        <a:pt x="416619" y="141724"/>
                      </a:lnTo>
                      <a:lnTo>
                        <a:pt x="418460" y="141394"/>
                      </a:lnTo>
                      <a:lnTo>
                        <a:pt x="421142" y="140906"/>
                      </a:lnTo>
                      <a:lnTo>
                        <a:pt x="428981" y="139503"/>
                      </a:lnTo>
                      <a:lnTo>
                        <a:pt x="430358" y="139259"/>
                      </a:lnTo>
                      <a:lnTo>
                        <a:pt x="431748" y="139186"/>
                      </a:lnTo>
                      <a:lnTo>
                        <a:pt x="434637" y="139039"/>
                      </a:lnTo>
                      <a:lnTo>
                        <a:pt x="436551" y="138941"/>
                      </a:lnTo>
                      <a:lnTo>
                        <a:pt x="437990" y="138868"/>
                      </a:lnTo>
                      <a:lnTo>
                        <a:pt x="439904" y="139222"/>
                      </a:lnTo>
                      <a:lnTo>
                        <a:pt x="445097" y="140199"/>
                      </a:lnTo>
                      <a:lnTo>
                        <a:pt x="447096" y="140577"/>
                      </a:lnTo>
                      <a:lnTo>
                        <a:pt x="447682" y="140784"/>
                      </a:lnTo>
                      <a:lnTo>
                        <a:pt x="449169" y="141309"/>
                      </a:lnTo>
                      <a:lnTo>
                        <a:pt x="452595" y="142505"/>
                      </a:lnTo>
                      <a:lnTo>
                        <a:pt x="455203" y="142432"/>
                      </a:lnTo>
                      <a:lnTo>
                        <a:pt x="457093" y="142371"/>
                      </a:lnTo>
                      <a:lnTo>
                        <a:pt x="458568" y="143957"/>
                      </a:lnTo>
                      <a:lnTo>
                        <a:pt x="460031" y="145531"/>
                      </a:lnTo>
                      <a:lnTo>
                        <a:pt x="459921" y="147569"/>
                      </a:lnTo>
                      <a:lnTo>
                        <a:pt x="459592" y="153780"/>
                      </a:lnTo>
                      <a:lnTo>
                        <a:pt x="459653" y="155037"/>
                      </a:lnTo>
                      <a:lnTo>
                        <a:pt x="459690" y="155647"/>
                      </a:lnTo>
                      <a:lnTo>
                        <a:pt x="459885" y="159198"/>
                      </a:lnTo>
                      <a:lnTo>
                        <a:pt x="459994" y="161065"/>
                      </a:lnTo>
                      <a:lnTo>
                        <a:pt x="461019" y="162566"/>
                      </a:lnTo>
                      <a:lnTo>
                        <a:pt x="461847" y="163774"/>
                      </a:lnTo>
                      <a:lnTo>
                        <a:pt x="462591" y="164836"/>
                      </a:lnTo>
                      <a:lnTo>
                        <a:pt x="463542" y="165544"/>
                      </a:lnTo>
                      <a:lnTo>
                        <a:pt x="464871" y="166508"/>
                      </a:lnTo>
                      <a:lnTo>
                        <a:pt x="466980" y="168045"/>
                      </a:lnTo>
                      <a:lnTo>
                        <a:pt x="467967" y="168765"/>
                      </a:lnTo>
                      <a:lnTo>
                        <a:pt x="469308" y="169363"/>
                      </a:lnTo>
                      <a:lnTo>
                        <a:pt x="472941" y="170950"/>
                      </a:lnTo>
                      <a:lnTo>
                        <a:pt x="475136" y="171914"/>
                      </a:lnTo>
                      <a:lnTo>
                        <a:pt x="476708" y="172597"/>
                      </a:lnTo>
                      <a:lnTo>
                        <a:pt x="478525" y="173390"/>
                      </a:lnTo>
                      <a:lnTo>
                        <a:pt x="479683" y="174367"/>
                      </a:lnTo>
                      <a:lnTo>
                        <a:pt x="483499" y="177600"/>
                      </a:lnTo>
                      <a:lnTo>
                        <a:pt x="484645" y="178577"/>
                      </a:lnTo>
                      <a:lnTo>
                        <a:pt x="485291" y="179748"/>
                      </a:lnTo>
                      <a:lnTo>
                        <a:pt x="486449" y="181810"/>
                      </a:lnTo>
                      <a:lnTo>
                        <a:pt x="487192" y="183153"/>
                      </a:lnTo>
                      <a:lnTo>
                        <a:pt x="487570" y="185154"/>
                      </a:lnTo>
                      <a:lnTo>
                        <a:pt x="488436" y="189681"/>
                      </a:lnTo>
                      <a:lnTo>
                        <a:pt x="488668" y="190694"/>
                      </a:lnTo>
                      <a:lnTo>
                        <a:pt x="489960" y="196417"/>
                      </a:lnTo>
                      <a:lnTo>
                        <a:pt x="490374" y="198260"/>
                      </a:lnTo>
                      <a:lnTo>
                        <a:pt x="493410" y="201249"/>
                      </a:lnTo>
                      <a:lnTo>
                        <a:pt x="495373" y="201725"/>
                      </a:lnTo>
                      <a:lnTo>
                        <a:pt x="497750" y="202299"/>
                      </a:lnTo>
                      <a:lnTo>
                        <a:pt x="499140" y="203666"/>
                      </a:lnTo>
                      <a:lnTo>
                        <a:pt x="500785" y="205288"/>
                      </a:lnTo>
                      <a:lnTo>
                        <a:pt x="501785" y="207009"/>
                      </a:lnTo>
                      <a:lnTo>
                        <a:pt x="502980" y="209047"/>
                      </a:lnTo>
                      <a:lnTo>
                        <a:pt x="505150" y="210060"/>
                      </a:lnTo>
                      <a:lnTo>
                        <a:pt x="506442" y="210670"/>
                      </a:lnTo>
                      <a:lnTo>
                        <a:pt x="506881" y="210877"/>
                      </a:lnTo>
                      <a:lnTo>
                        <a:pt x="507759" y="211195"/>
                      </a:lnTo>
                      <a:lnTo>
                        <a:pt x="511769" y="212634"/>
                      </a:lnTo>
                      <a:lnTo>
                        <a:pt x="513549" y="213269"/>
                      </a:lnTo>
                      <a:lnTo>
                        <a:pt x="514390" y="213721"/>
                      </a:lnTo>
                      <a:lnTo>
                        <a:pt x="517341" y="215295"/>
                      </a:lnTo>
                      <a:lnTo>
                        <a:pt x="518596" y="215966"/>
                      </a:lnTo>
                      <a:lnTo>
                        <a:pt x="519425" y="217015"/>
                      </a:lnTo>
                      <a:lnTo>
                        <a:pt x="521047" y="219029"/>
                      </a:lnTo>
                      <a:lnTo>
                        <a:pt x="521973" y="220201"/>
                      </a:lnTo>
                      <a:lnTo>
                        <a:pt x="522315" y="221689"/>
                      </a:lnTo>
                      <a:lnTo>
                        <a:pt x="523290" y="225887"/>
                      </a:lnTo>
                      <a:lnTo>
                        <a:pt x="523582" y="227144"/>
                      </a:lnTo>
                      <a:lnTo>
                        <a:pt x="523582" y="228645"/>
                      </a:lnTo>
                      <a:lnTo>
                        <a:pt x="523570" y="233758"/>
                      </a:lnTo>
                      <a:lnTo>
                        <a:pt x="523558" y="234807"/>
                      </a:lnTo>
                      <a:lnTo>
                        <a:pt x="523412" y="236210"/>
                      </a:lnTo>
                      <a:lnTo>
                        <a:pt x="523180" y="238480"/>
                      </a:lnTo>
                      <a:lnTo>
                        <a:pt x="522948" y="240652"/>
                      </a:lnTo>
                      <a:lnTo>
                        <a:pt x="522729" y="242824"/>
                      </a:lnTo>
                      <a:lnTo>
                        <a:pt x="521985" y="245241"/>
                      </a:lnTo>
                      <a:lnTo>
                        <a:pt x="521547" y="246681"/>
                      </a:lnTo>
                      <a:lnTo>
                        <a:pt x="521071" y="248218"/>
                      </a:lnTo>
                      <a:lnTo>
                        <a:pt x="520291" y="250756"/>
                      </a:lnTo>
                      <a:lnTo>
                        <a:pt x="520193" y="252404"/>
                      </a:lnTo>
                      <a:lnTo>
                        <a:pt x="520071" y="254661"/>
                      </a:lnTo>
                      <a:lnTo>
                        <a:pt x="519974" y="256541"/>
                      </a:lnTo>
                      <a:lnTo>
                        <a:pt x="520010" y="257346"/>
                      </a:lnTo>
                      <a:lnTo>
                        <a:pt x="520315" y="260482"/>
                      </a:lnTo>
                      <a:lnTo>
                        <a:pt x="520474" y="262069"/>
                      </a:lnTo>
                      <a:lnTo>
                        <a:pt x="521376" y="263216"/>
                      </a:lnTo>
                      <a:lnTo>
                        <a:pt x="522656" y="264851"/>
                      </a:lnTo>
                      <a:lnTo>
                        <a:pt x="523460" y="265863"/>
                      </a:lnTo>
                      <a:lnTo>
                        <a:pt x="524704" y="266461"/>
                      </a:lnTo>
                      <a:lnTo>
                        <a:pt x="528678" y="268389"/>
                      </a:lnTo>
                      <a:lnTo>
                        <a:pt x="530080" y="269061"/>
                      </a:lnTo>
                      <a:lnTo>
                        <a:pt x="531897" y="269451"/>
                      </a:lnTo>
                      <a:lnTo>
                        <a:pt x="535530" y="270220"/>
                      </a:lnTo>
                      <a:lnTo>
                        <a:pt x="536846" y="270500"/>
                      </a:lnTo>
                      <a:lnTo>
                        <a:pt x="538602" y="270879"/>
                      </a:lnTo>
                      <a:lnTo>
                        <a:pt x="540357" y="271245"/>
                      </a:lnTo>
                      <a:lnTo>
                        <a:pt x="541942" y="271855"/>
                      </a:lnTo>
                      <a:lnTo>
                        <a:pt x="542954" y="272233"/>
                      </a:lnTo>
                      <a:lnTo>
                        <a:pt x="546623" y="273625"/>
                      </a:lnTo>
                      <a:lnTo>
                        <a:pt x="548793" y="274430"/>
                      </a:lnTo>
                      <a:lnTo>
                        <a:pt x="556693" y="277395"/>
                      </a:lnTo>
                      <a:lnTo>
                        <a:pt x="558156" y="277944"/>
                      </a:lnTo>
                      <a:lnTo>
                        <a:pt x="559412" y="278091"/>
                      </a:lnTo>
                      <a:lnTo>
                        <a:pt x="563971" y="278603"/>
                      </a:lnTo>
                      <a:lnTo>
                        <a:pt x="565312" y="278749"/>
                      </a:lnTo>
                      <a:lnTo>
                        <a:pt x="566239" y="278420"/>
                      </a:lnTo>
                      <a:lnTo>
                        <a:pt x="568725" y="277541"/>
                      </a:lnTo>
                      <a:lnTo>
                        <a:pt x="570201" y="277017"/>
                      </a:lnTo>
                      <a:lnTo>
                        <a:pt x="570810" y="275370"/>
                      </a:lnTo>
                      <a:lnTo>
                        <a:pt x="571737" y="272856"/>
                      </a:lnTo>
                      <a:lnTo>
                        <a:pt x="572090" y="271879"/>
                      </a:lnTo>
                      <a:lnTo>
                        <a:pt x="572139" y="270293"/>
                      </a:lnTo>
                      <a:lnTo>
                        <a:pt x="572432" y="260604"/>
                      </a:lnTo>
                      <a:lnTo>
                        <a:pt x="572505" y="258456"/>
                      </a:lnTo>
                      <a:lnTo>
                        <a:pt x="572578" y="255772"/>
                      </a:lnTo>
                      <a:lnTo>
                        <a:pt x="572992" y="253112"/>
                      </a:lnTo>
                      <a:lnTo>
                        <a:pt x="573248" y="251525"/>
                      </a:lnTo>
                      <a:lnTo>
                        <a:pt x="574492" y="243557"/>
                      </a:lnTo>
                      <a:lnTo>
                        <a:pt x="576406" y="231354"/>
                      </a:lnTo>
                      <a:lnTo>
                        <a:pt x="576906" y="228169"/>
                      </a:lnTo>
                      <a:lnTo>
                        <a:pt x="577113" y="227132"/>
                      </a:lnTo>
                      <a:lnTo>
                        <a:pt x="577418" y="225570"/>
                      </a:lnTo>
                      <a:lnTo>
                        <a:pt x="579441" y="215173"/>
                      </a:lnTo>
                      <a:lnTo>
                        <a:pt x="579856" y="213098"/>
                      </a:lnTo>
                      <a:lnTo>
                        <a:pt x="580258" y="211012"/>
                      </a:lnTo>
                      <a:lnTo>
                        <a:pt x="580502" y="208961"/>
                      </a:lnTo>
                      <a:lnTo>
                        <a:pt x="580734" y="206899"/>
                      </a:lnTo>
                      <a:lnTo>
                        <a:pt x="581343" y="201738"/>
                      </a:lnTo>
                      <a:lnTo>
                        <a:pt x="582550" y="191377"/>
                      </a:lnTo>
                      <a:lnTo>
                        <a:pt x="582952" y="187595"/>
                      </a:lnTo>
                      <a:lnTo>
                        <a:pt x="585037" y="168119"/>
                      </a:lnTo>
                      <a:lnTo>
                        <a:pt x="585244" y="166166"/>
                      </a:lnTo>
                      <a:lnTo>
                        <a:pt x="586451" y="155001"/>
                      </a:lnTo>
                      <a:lnTo>
                        <a:pt x="586683" y="152877"/>
                      </a:lnTo>
                      <a:lnTo>
                        <a:pt x="587280" y="150815"/>
                      </a:lnTo>
                      <a:lnTo>
                        <a:pt x="588170" y="147716"/>
                      </a:lnTo>
                      <a:lnTo>
                        <a:pt x="589218" y="143774"/>
                      </a:lnTo>
                      <a:lnTo>
                        <a:pt x="589743" y="141809"/>
                      </a:lnTo>
                      <a:lnTo>
                        <a:pt x="590937" y="140162"/>
                      </a:lnTo>
                      <a:lnTo>
                        <a:pt x="593863" y="136123"/>
                      </a:lnTo>
                      <a:lnTo>
                        <a:pt x="594509" y="135220"/>
                      </a:lnTo>
                      <a:lnTo>
                        <a:pt x="595521" y="134073"/>
                      </a:lnTo>
                      <a:lnTo>
                        <a:pt x="599532" y="129497"/>
                      </a:lnTo>
                      <a:lnTo>
                        <a:pt x="604957" y="123310"/>
                      </a:lnTo>
                      <a:lnTo>
                        <a:pt x="605981" y="122151"/>
                      </a:lnTo>
                      <a:lnTo>
                        <a:pt x="607334" y="120613"/>
                      </a:lnTo>
                      <a:lnTo>
                        <a:pt x="609102" y="118831"/>
                      </a:lnTo>
                      <a:lnTo>
                        <a:pt x="615112" y="112766"/>
                      </a:lnTo>
                      <a:lnTo>
                        <a:pt x="616526" y="111339"/>
                      </a:lnTo>
                      <a:lnTo>
                        <a:pt x="617940" y="109911"/>
                      </a:lnTo>
                      <a:lnTo>
                        <a:pt x="619184" y="108276"/>
                      </a:lnTo>
                      <a:lnTo>
                        <a:pt x="620110" y="107043"/>
                      </a:lnTo>
                      <a:lnTo>
                        <a:pt x="627254" y="97586"/>
                      </a:lnTo>
                      <a:lnTo>
                        <a:pt x="627876" y="96757"/>
                      </a:lnTo>
                      <a:lnTo>
                        <a:pt x="634764" y="87665"/>
                      </a:lnTo>
                      <a:lnTo>
                        <a:pt x="636019" y="86006"/>
                      </a:lnTo>
                      <a:lnTo>
                        <a:pt x="636958" y="84773"/>
                      </a:lnTo>
                      <a:lnTo>
                        <a:pt x="638433" y="82345"/>
                      </a:lnTo>
                      <a:lnTo>
                        <a:pt x="639640" y="80368"/>
                      </a:lnTo>
                      <a:lnTo>
                        <a:pt x="640542" y="84578"/>
                      </a:lnTo>
                      <a:lnTo>
                        <a:pt x="641420" y="88690"/>
                      </a:lnTo>
                      <a:lnTo>
                        <a:pt x="641737" y="90228"/>
                      </a:lnTo>
                      <a:lnTo>
                        <a:pt x="642432" y="91631"/>
                      </a:lnTo>
                      <a:lnTo>
                        <a:pt x="642664" y="92095"/>
                      </a:lnTo>
                      <a:lnTo>
                        <a:pt x="644273" y="95353"/>
                      </a:lnTo>
                      <a:lnTo>
                        <a:pt x="644919" y="96671"/>
                      </a:lnTo>
                      <a:lnTo>
                        <a:pt x="645675" y="98209"/>
                      </a:lnTo>
                      <a:lnTo>
                        <a:pt x="646821" y="99893"/>
                      </a:lnTo>
                      <a:lnTo>
                        <a:pt x="647674" y="101149"/>
                      </a:lnTo>
                      <a:lnTo>
                        <a:pt x="650807" y="105774"/>
                      </a:lnTo>
                      <a:lnTo>
                        <a:pt x="651953" y="107458"/>
                      </a:lnTo>
                      <a:lnTo>
                        <a:pt x="652197" y="109557"/>
                      </a:lnTo>
                      <a:lnTo>
                        <a:pt x="652867" y="115122"/>
                      </a:lnTo>
                      <a:lnTo>
                        <a:pt x="652928" y="115988"/>
                      </a:lnTo>
                      <a:lnTo>
                        <a:pt x="653148" y="119746"/>
                      </a:lnTo>
                      <a:lnTo>
                        <a:pt x="653270" y="121980"/>
                      </a:lnTo>
                      <a:lnTo>
                        <a:pt x="653014" y="124640"/>
                      </a:lnTo>
                      <a:lnTo>
                        <a:pt x="652697" y="127825"/>
                      </a:lnTo>
                      <a:lnTo>
                        <a:pt x="652380" y="130998"/>
                      </a:lnTo>
                      <a:lnTo>
                        <a:pt x="652441" y="132486"/>
                      </a:lnTo>
                      <a:lnTo>
                        <a:pt x="652636" y="136904"/>
                      </a:lnTo>
                      <a:lnTo>
                        <a:pt x="652721" y="138856"/>
                      </a:lnTo>
                      <a:lnTo>
                        <a:pt x="653257" y="140309"/>
                      </a:lnTo>
                      <a:lnTo>
                        <a:pt x="653440" y="140796"/>
                      </a:lnTo>
                      <a:lnTo>
                        <a:pt x="656012" y="147740"/>
                      </a:lnTo>
                      <a:lnTo>
                        <a:pt x="656573" y="149241"/>
                      </a:lnTo>
                      <a:lnTo>
                        <a:pt x="657927" y="151376"/>
                      </a:lnTo>
                      <a:lnTo>
                        <a:pt x="660913" y="156099"/>
                      </a:lnTo>
                      <a:lnTo>
                        <a:pt x="661462" y="156953"/>
                      </a:lnTo>
                      <a:lnTo>
                        <a:pt x="662827" y="159101"/>
                      </a:lnTo>
                      <a:lnTo>
                        <a:pt x="663132" y="159772"/>
                      </a:lnTo>
                      <a:lnTo>
                        <a:pt x="663559" y="160712"/>
                      </a:lnTo>
                      <a:lnTo>
                        <a:pt x="667630" y="169656"/>
                      </a:lnTo>
                      <a:lnTo>
                        <a:pt x="667838" y="170120"/>
                      </a:lnTo>
                      <a:lnTo>
                        <a:pt x="669508" y="173768"/>
                      </a:lnTo>
                      <a:lnTo>
                        <a:pt x="671446" y="178027"/>
                      </a:lnTo>
                      <a:lnTo>
                        <a:pt x="672300" y="179919"/>
                      </a:lnTo>
                      <a:lnTo>
                        <a:pt x="672799" y="182079"/>
                      </a:lnTo>
                      <a:lnTo>
                        <a:pt x="674774" y="190731"/>
                      </a:lnTo>
                      <a:lnTo>
                        <a:pt x="675116" y="192280"/>
                      </a:lnTo>
                      <a:lnTo>
                        <a:pt x="675469" y="193818"/>
                      </a:lnTo>
                      <a:lnTo>
                        <a:pt x="675945" y="197015"/>
                      </a:lnTo>
                      <a:lnTo>
                        <a:pt x="677115" y="205020"/>
                      </a:lnTo>
                      <a:lnTo>
                        <a:pt x="677420" y="207156"/>
                      </a:lnTo>
                      <a:lnTo>
                        <a:pt x="677420" y="209840"/>
                      </a:lnTo>
                      <a:lnTo>
                        <a:pt x="677420" y="212525"/>
                      </a:lnTo>
                      <a:lnTo>
                        <a:pt x="677420" y="222934"/>
                      </a:lnTo>
                      <a:lnTo>
                        <a:pt x="677420" y="225253"/>
                      </a:lnTo>
                      <a:lnTo>
                        <a:pt x="677152" y="227339"/>
                      </a:lnTo>
                      <a:lnTo>
                        <a:pt x="676115" y="235173"/>
                      </a:lnTo>
                      <a:lnTo>
                        <a:pt x="675835" y="237260"/>
                      </a:lnTo>
                      <a:lnTo>
                        <a:pt x="675067" y="239225"/>
                      </a:lnTo>
                      <a:lnTo>
                        <a:pt x="673141" y="244142"/>
                      </a:lnTo>
                      <a:lnTo>
                        <a:pt x="672580" y="245595"/>
                      </a:lnTo>
                      <a:lnTo>
                        <a:pt x="671934" y="246778"/>
                      </a:lnTo>
                      <a:lnTo>
                        <a:pt x="669313" y="251660"/>
                      </a:lnTo>
                      <a:lnTo>
                        <a:pt x="668118" y="253880"/>
                      </a:lnTo>
                      <a:lnTo>
                        <a:pt x="666546" y="255662"/>
                      </a:lnTo>
                      <a:lnTo>
                        <a:pt x="665009" y="257395"/>
                      </a:lnTo>
                      <a:lnTo>
                        <a:pt x="664449" y="259237"/>
                      </a:lnTo>
                      <a:lnTo>
                        <a:pt x="663412" y="262630"/>
                      </a:lnTo>
                      <a:lnTo>
                        <a:pt x="663010" y="263972"/>
                      </a:lnTo>
                      <a:lnTo>
                        <a:pt x="662949" y="265619"/>
                      </a:lnTo>
                      <a:lnTo>
                        <a:pt x="662791" y="270598"/>
                      </a:lnTo>
                      <a:lnTo>
                        <a:pt x="662535" y="273392"/>
                      </a:lnTo>
                      <a:lnTo>
                        <a:pt x="662364" y="275272"/>
                      </a:lnTo>
                      <a:lnTo>
                        <a:pt x="662023" y="279030"/>
                      </a:lnTo>
                      <a:lnTo>
                        <a:pt x="661864" y="280812"/>
                      </a:lnTo>
                      <a:lnTo>
                        <a:pt x="661559" y="282386"/>
                      </a:lnTo>
                      <a:lnTo>
                        <a:pt x="661255" y="283948"/>
                      </a:lnTo>
                      <a:lnTo>
                        <a:pt x="659755" y="291770"/>
                      </a:lnTo>
                      <a:lnTo>
                        <a:pt x="659353" y="293857"/>
                      </a:lnTo>
                      <a:lnTo>
                        <a:pt x="659255" y="294381"/>
                      </a:lnTo>
                      <a:lnTo>
                        <a:pt x="658975" y="295797"/>
                      </a:lnTo>
                      <a:lnTo>
                        <a:pt x="658524" y="297591"/>
                      </a:lnTo>
                      <a:lnTo>
                        <a:pt x="658292" y="298482"/>
                      </a:lnTo>
                      <a:lnTo>
                        <a:pt x="657902" y="300031"/>
                      </a:lnTo>
                      <a:lnTo>
                        <a:pt x="655793" y="308317"/>
                      </a:lnTo>
                      <a:lnTo>
                        <a:pt x="655269" y="310392"/>
                      </a:lnTo>
                      <a:lnTo>
                        <a:pt x="654867" y="311941"/>
                      </a:lnTo>
                      <a:lnTo>
                        <a:pt x="654659" y="313565"/>
                      </a:lnTo>
                      <a:lnTo>
                        <a:pt x="653623" y="321704"/>
                      </a:lnTo>
                      <a:lnTo>
                        <a:pt x="653270" y="324486"/>
                      </a:lnTo>
                      <a:lnTo>
                        <a:pt x="653209" y="326158"/>
                      </a:lnTo>
                      <a:lnTo>
                        <a:pt x="652770" y="339581"/>
                      </a:lnTo>
                      <a:lnTo>
                        <a:pt x="652441" y="349721"/>
                      </a:lnTo>
                      <a:lnTo>
                        <a:pt x="652392" y="351332"/>
                      </a:lnTo>
                      <a:lnTo>
                        <a:pt x="652319" y="353468"/>
                      </a:lnTo>
                      <a:lnTo>
                        <a:pt x="652441" y="355591"/>
                      </a:lnTo>
                      <a:lnTo>
                        <a:pt x="652526" y="357190"/>
                      </a:lnTo>
                      <a:lnTo>
                        <a:pt x="652953" y="364633"/>
                      </a:lnTo>
                      <a:lnTo>
                        <a:pt x="653074" y="366756"/>
                      </a:lnTo>
                      <a:lnTo>
                        <a:pt x="653197" y="367843"/>
                      </a:lnTo>
                      <a:lnTo>
                        <a:pt x="653477" y="370564"/>
                      </a:lnTo>
                      <a:lnTo>
                        <a:pt x="655062" y="385817"/>
                      </a:lnTo>
                      <a:lnTo>
                        <a:pt x="655354" y="388539"/>
                      </a:lnTo>
                      <a:lnTo>
                        <a:pt x="655586" y="390162"/>
                      </a:lnTo>
                      <a:lnTo>
                        <a:pt x="657805" y="405293"/>
                      </a:lnTo>
                      <a:lnTo>
                        <a:pt x="658036" y="406916"/>
                      </a:lnTo>
                      <a:lnTo>
                        <a:pt x="658280" y="408539"/>
                      </a:lnTo>
                      <a:lnTo>
                        <a:pt x="658573" y="410113"/>
                      </a:lnTo>
                      <a:lnTo>
                        <a:pt x="658877" y="411687"/>
                      </a:lnTo>
                      <a:lnTo>
                        <a:pt x="659889" y="416959"/>
                      </a:lnTo>
                      <a:lnTo>
                        <a:pt x="659987" y="417472"/>
                      </a:lnTo>
                      <a:lnTo>
                        <a:pt x="661364" y="424708"/>
                      </a:lnTo>
                      <a:lnTo>
                        <a:pt x="661852" y="427283"/>
                      </a:lnTo>
                      <a:lnTo>
                        <a:pt x="663632" y="430516"/>
                      </a:lnTo>
                      <a:lnTo>
                        <a:pt x="664010" y="431212"/>
                      </a:lnTo>
                      <a:lnTo>
                        <a:pt x="665241" y="433433"/>
                      </a:lnTo>
                      <a:lnTo>
                        <a:pt x="665680" y="435678"/>
                      </a:lnTo>
                      <a:lnTo>
                        <a:pt x="665972" y="437130"/>
                      </a:lnTo>
                      <a:lnTo>
                        <a:pt x="666984" y="442219"/>
                      </a:lnTo>
                      <a:lnTo>
                        <a:pt x="667277" y="443745"/>
                      </a:lnTo>
                      <a:lnTo>
                        <a:pt x="667350" y="445319"/>
                      </a:lnTo>
                      <a:lnTo>
                        <a:pt x="667557" y="450029"/>
                      </a:lnTo>
                      <a:lnTo>
                        <a:pt x="667618" y="451603"/>
                      </a:lnTo>
                      <a:lnTo>
                        <a:pt x="667253" y="453836"/>
                      </a:lnTo>
                      <a:lnTo>
                        <a:pt x="666119" y="460682"/>
                      </a:lnTo>
                      <a:lnTo>
                        <a:pt x="665022" y="467357"/>
                      </a:lnTo>
                      <a:lnTo>
                        <a:pt x="664644" y="469590"/>
                      </a:lnTo>
                      <a:lnTo>
                        <a:pt x="664790" y="471713"/>
                      </a:lnTo>
                      <a:lnTo>
                        <a:pt x="665180" y="477559"/>
                      </a:lnTo>
                      <a:lnTo>
                        <a:pt x="665668" y="485039"/>
                      </a:lnTo>
                      <a:lnTo>
                        <a:pt x="665851" y="487711"/>
                      </a:lnTo>
                      <a:lnTo>
                        <a:pt x="666082" y="489322"/>
                      </a:lnTo>
                      <a:lnTo>
                        <a:pt x="666314" y="490933"/>
                      </a:lnTo>
                      <a:lnTo>
                        <a:pt x="668789" y="508114"/>
                      </a:lnTo>
                      <a:lnTo>
                        <a:pt x="669106" y="510360"/>
                      </a:lnTo>
                      <a:lnTo>
                        <a:pt x="669252" y="511336"/>
                      </a:lnTo>
                      <a:lnTo>
                        <a:pt x="669313" y="511873"/>
                      </a:lnTo>
                      <a:lnTo>
                        <a:pt x="669666" y="515131"/>
                      </a:lnTo>
                      <a:lnTo>
                        <a:pt x="673373" y="548176"/>
                      </a:lnTo>
                      <a:lnTo>
                        <a:pt x="673763" y="551618"/>
                      </a:lnTo>
                      <a:lnTo>
                        <a:pt x="673860" y="552484"/>
                      </a:lnTo>
                      <a:lnTo>
                        <a:pt x="673970" y="553253"/>
                      </a:lnTo>
                      <a:lnTo>
                        <a:pt x="677834" y="580685"/>
                      </a:lnTo>
                      <a:lnTo>
                        <a:pt x="678066" y="582344"/>
                      </a:lnTo>
                      <a:lnTo>
                        <a:pt x="678212" y="583382"/>
                      </a:lnTo>
                      <a:lnTo>
                        <a:pt x="678420" y="585542"/>
                      </a:lnTo>
                      <a:lnTo>
                        <a:pt x="679005" y="591497"/>
                      </a:lnTo>
                      <a:lnTo>
                        <a:pt x="679736" y="598879"/>
                      </a:lnTo>
                      <a:lnTo>
                        <a:pt x="679992" y="601515"/>
                      </a:lnTo>
                      <a:lnTo>
                        <a:pt x="680065" y="602589"/>
                      </a:lnTo>
                      <a:lnTo>
                        <a:pt x="680199" y="604712"/>
                      </a:lnTo>
                      <a:lnTo>
                        <a:pt x="680906" y="615378"/>
                      </a:lnTo>
                      <a:lnTo>
                        <a:pt x="681077" y="618038"/>
                      </a:lnTo>
                      <a:lnTo>
                        <a:pt x="681187" y="619648"/>
                      </a:lnTo>
                      <a:lnTo>
                        <a:pt x="681126" y="621271"/>
                      </a:lnTo>
                      <a:lnTo>
                        <a:pt x="681102" y="622370"/>
                      </a:lnTo>
                      <a:lnTo>
                        <a:pt x="680858" y="629447"/>
                      </a:lnTo>
                      <a:lnTo>
                        <a:pt x="680809" y="631083"/>
                      </a:lnTo>
                      <a:lnTo>
                        <a:pt x="680699" y="632144"/>
                      </a:lnTo>
                      <a:lnTo>
                        <a:pt x="680126" y="637977"/>
                      </a:lnTo>
                      <a:lnTo>
                        <a:pt x="679919" y="640088"/>
                      </a:lnTo>
                      <a:lnTo>
                        <a:pt x="679102" y="641967"/>
                      </a:lnTo>
                      <a:lnTo>
                        <a:pt x="676810" y="647251"/>
                      </a:lnTo>
                      <a:lnTo>
                        <a:pt x="676055" y="649008"/>
                      </a:lnTo>
                      <a:lnTo>
                        <a:pt x="674579" y="651095"/>
                      </a:lnTo>
                      <a:lnTo>
                        <a:pt x="673689" y="652352"/>
                      </a:lnTo>
                      <a:lnTo>
                        <a:pt x="672580" y="653914"/>
                      </a:lnTo>
                      <a:lnTo>
                        <a:pt x="670727" y="656538"/>
                      </a:lnTo>
                      <a:lnTo>
                        <a:pt x="669837" y="657807"/>
                      </a:lnTo>
                      <a:lnTo>
                        <a:pt x="669325" y="658771"/>
                      </a:lnTo>
                      <a:lnTo>
                        <a:pt x="668179" y="660906"/>
                      </a:lnTo>
                      <a:lnTo>
                        <a:pt x="667313" y="662529"/>
                      </a:lnTo>
                      <a:lnTo>
                        <a:pt x="667009" y="664445"/>
                      </a:lnTo>
                      <a:lnTo>
                        <a:pt x="666192" y="669631"/>
                      </a:lnTo>
                      <a:lnTo>
                        <a:pt x="666046" y="670620"/>
                      </a:lnTo>
                      <a:lnTo>
                        <a:pt x="665802" y="672121"/>
                      </a:lnTo>
                      <a:lnTo>
                        <a:pt x="665899" y="674171"/>
                      </a:lnTo>
                      <a:lnTo>
                        <a:pt x="666034" y="677063"/>
                      </a:lnTo>
                      <a:lnTo>
                        <a:pt x="666399" y="684836"/>
                      </a:lnTo>
                      <a:lnTo>
                        <a:pt x="666509" y="687216"/>
                      </a:lnTo>
                      <a:lnTo>
                        <a:pt x="666972" y="689315"/>
                      </a:lnTo>
                      <a:lnTo>
                        <a:pt x="667338" y="690889"/>
                      </a:lnTo>
                      <a:lnTo>
                        <a:pt x="668630" y="696661"/>
                      </a:lnTo>
                      <a:lnTo>
                        <a:pt x="668752" y="697173"/>
                      </a:lnTo>
                      <a:lnTo>
                        <a:pt x="669106" y="698747"/>
                      </a:lnTo>
                      <a:lnTo>
                        <a:pt x="669057" y="700358"/>
                      </a:lnTo>
                      <a:lnTo>
                        <a:pt x="669032" y="700895"/>
                      </a:lnTo>
                      <a:lnTo>
                        <a:pt x="668996" y="701956"/>
                      </a:lnTo>
                      <a:lnTo>
                        <a:pt x="668947" y="703567"/>
                      </a:lnTo>
                      <a:lnTo>
                        <a:pt x="668545" y="705618"/>
                      </a:lnTo>
                      <a:lnTo>
                        <a:pt x="667521" y="710755"/>
                      </a:lnTo>
                      <a:lnTo>
                        <a:pt x="667375" y="711804"/>
                      </a:lnTo>
                      <a:lnTo>
                        <a:pt x="666838" y="715477"/>
                      </a:lnTo>
                      <a:lnTo>
                        <a:pt x="666753" y="716149"/>
                      </a:lnTo>
                      <a:lnTo>
                        <a:pt x="666716" y="717174"/>
                      </a:lnTo>
                      <a:lnTo>
                        <a:pt x="666631" y="719761"/>
                      </a:lnTo>
                      <a:lnTo>
                        <a:pt x="667253" y="721030"/>
                      </a:lnTo>
                      <a:lnTo>
                        <a:pt x="667655" y="721859"/>
                      </a:lnTo>
                      <a:lnTo>
                        <a:pt x="669471" y="725545"/>
                      </a:lnTo>
                      <a:lnTo>
                        <a:pt x="669776" y="726167"/>
                      </a:lnTo>
                      <a:lnTo>
                        <a:pt x="670532" y="727729"/>
                      </a:lnTo>
                      <a:lnTo>
                        <a:pt x="673092" y="733513"/>
                      </a:lnTo>
                      <a:lnTo>
                        <a:pt x="673738" y="734965"/>
                      </a:lnTo>
                      <a:lnTo>
                        <a:pt x="675262" y="736332"/>
                      </a:lnTo>
                      <a:lnTo>
                        <a:pt x="681565" y="741970"/>
                      </a:lnTo>
                      <a:lnTo>
                        <a:pt x="687160" y="746973"/>
                      </a:lnTo>
                      <a:lnTo>
                        <a:pt x="689135" y="750951"/>
                      </a:lnTo>
                      <a:lnTo>
                        <a:pt x="692915" y="758553"/>
                      </a:lnTo>
                      <a:lnTo>
                        <a:pt x="693865" y="760457"/>
                      </a:lnTo>
                      <a:lnTo>
                        <a:pt x="694317" y="762580"/>
                      </a:lnTo>
                      <a:lnTo>
                        <a:pt x="695999" y="770561"/>
                      </a:lnTo>
                      <a:lnTo>
                        <a:pt x="696425" y="772538"/>
                      </a:lnTo>
                      <a:lnTo>
                        <a:pt x="696742" y="774063"/>
                      </a:lnTo>
                      <a:lnTo>
                        <a:pt x="696950" y="775015"/>
                      </a:lnTo>
                      <a:lnTo>
                        <a:pt x="697815" y="778530"/>
                      </a:lnTo>
                      <a:lnTo>
                        <a:pt x="699303" y="784558"/>
                      </a:lnTo>
                      <a:lnTo>
                        <a:pt x="701314" y="792721"/>
                      </a:lnTo>
                      <a:lnTo>
                        <a:pt x="701692" y="794247"/>
                      </a:lnTo>
                      <a:lnTo>
                        <a:pt x="702192" y="796285"/>
                      </a:lnTo>
                      <a:lnTo>
                        <a:pt x="702643" y="799506"/>
                      </a:lnTo>
                      <a:lnTo>
                        <a:pt x="703326" y="804326"/>
                      </a:lnTo>
                      <a:lnTo>
                        <a:pt x="703643" y="806584"/>
                      </a:lnTo>
                      <a:lnTo>
                        <a:pt x="704350" y="808244"/>
                      </a:lnTo>
                      <a:lnTo>
                        <a:pt x="707434" y="815516"/>
                      </a:lnTo>
                      <a:lnTo>
                        <a:pt x="708056" y="816981"/>
                      </a:lnTo>
                      <a:lnTo>
                        <a:pt x="709129" y="818738"/>
                      </a:lnTo>
                      <a:lnTo>
                        <a:pt x="709933" y="820056"/>
                      </a:lnTo>
                      <a:lnTo>
                        <a:pt x="712359" y="824009"/>
                      </a:lnTo>
                      <a:lnTo>
                        <a:pt x="713700" y="826206"/>
                      </a:lnTo>
                      <a:lnTo>
                        <a:pt x="714371" y="828146"/>
                      </a:lnTo>
                      <a:lnTo>
                        <a:pt x="716041" y="832978"/>
                      </a:lnTo>
                      <a:lnTo>
                        <a:pt x="716528" y="834382"/>
                      </a:lnTo>
                      <a:lnTo>
                        <a:pt x="717491" y="837176"/>
                      </a:lnTo>
                      <a:lnTo>
                        <a:pt x="717979" y="838738"/>
                      </a:lnTo>
                      <a:lnTo>
                        <a:pt x="720076" y="845462"/>
                      </a:lnTo>
                      <a:lnTo>
                        <a:pt x="720722" y="847537"/>
                      </a:lnTo>
                      <a:lnTo>
                        <a:pt x="721222" y="849025"/>
                      </a:lnTo>
                      <a:lnTo>
                        <a:pt x="722587" y="852979"/>
                      </a:lnTo>
                      <a:lnTo>
                        <a:pt x="722916" y="853980"/>
                      </a:lnTo>
                      <a:lnTo>
                        <a:pt x="723429" y="855456"/>
                      </a:lnTo>
                      <a:lnTo>
                        <a:pt x="724062" y="856847"/>
                      </a:lnTo>
                      <a:lnTo>
                        <a:pt x="726147" y="861460"/>
                      </a:lnTo>
                      <a:lnTo>
                        <a:pt x="726757" y="862802"/>
                      </a:lnTo>
                      <a:lnTo>
                        <a:pt x="726354" y="874871"/>
                      </a:lnTo>
                      <a:lnTo>
                        <a:pt x="726281" y="876970"/>
                      </a:lnTo>
                      <a:lnTo>
                        <a:pt x="724952" y="879191"/>
                      </a:lnTo>
                      <a:lnTo>
                        <a:pt x="723099" y="882315"/>
                      </a:lnTo>
                      <a:lnTo>
                        <a:pt x="722356" y="883621"/>
                      </a:lnTo>
                      <a:lnTo>
                        <a:pt x="721685" y="885707"/>
                      </a:lnTo>
                      <a:lnTo>
                        <a:pt x="720125" y="890576"/>
                      </a:lnTo>
                      <a:lnTo>
                        <a:pt x="719808" y="891576"/>
                      </a:lnTo>
                      <a:lnTo>
                        <a:pt x="717333" y="899509"/>
                      </a:lnTo>
                      <a:lnTo>
                        <a:pt x="716711" y="901485"/>
                      </a:lnTo>
                      <a:lnTo>
                        <a:pt x="715492" y="902816"/>
                      </a:lnTo>
                      <a:lnTo>
                        <a:pt x="714883" y="903474"/>
                      </a:lnTo>
                      <a:lnTo>
                        <a:pt x="712725" y="905842"/>
                      </a:lnTo>
                      <a:lnTo>
                        <a:pt x="711762" y="906891"/>
                      </a:lnTo>
                      <a:lnTo>
                        <a:pt x="710457" y="907709"/>
                      </a:lnTo>
                      <a:lnTo>
                        <a:pt x="707836" y="909332"/>
                      </a:lnTo>
                      <a:lnTo>
                        <a:pt x="706593" y="910113"/>
                      </a:lnTo>
                      <a:lnTo>
                        <a:pt x="705764" y="910625"/>
                      </a:lnTo>
                      <a:lnTo>
                        <a:pt x="704484" y="911345"/>
                      </a:lnTo>
                      <a:lnTo>
                        <a:pt x="701095" y="913237"/>
                      </a:lnTo>
                      <a:lnTo>
                        <a:pt x="699815" y="913957"/>
                      </a:lnTo>
                      <a:lnTo>
                        <a:pt x="698120" y="914896"/>
                      </a:lnTo>
                      <a:lnTo>
                        <a:pt x="697181" y="915616"/>
                      </a:lnTo>
                      <a:lnTo>
                        <a:pt x="692488" y="919155"/>
                      </a:lnTo>
                      <a:lnTo>
                        <a:pt x="691013" y="920266"/>
                      </a:lnTo>
                      <a:lnTo>
                        <a:pt x="690501" y="921974"/>
                      </a:lnTo>
                      <a:lnTo>
                        <a:pt x="689050" y="926806"/>
                      </a:lnTo>
                      <a:lnTo>
                        <a:pt x="688599" y="928332"/>
                      </a:lnTo>
                      <a:lnTo>
                        <a:pt x="688733" y="929125"/>
                      </a:lnTo>
                      <a:lnTo>
                        <a:pt x="688892" y="930052"/>
                      </a:lnTo>
                      <a:lnTo>
                        <a:pt x="689818" y="935519"/>
                      </a:lnTo>
                      <a:lnTo>
                        <a:pt x="690086" y="937130"/>
                      </a:lnTo>
                      <a:lnTo>
                        <a:pt x="691037" y="938802"/>
                      </a:lnTo>
                      <a:lnTo>
                        <a:pt x="692476" y="941316"/>
                      </a:lnTo>
                      <a:lnTo>
                        <a:pt x="694828" y="945416"/>
                      </a:lnTo>
                      <a:lnTo>
                        <a:pt x="695401" y="946721"/>
                      </a:lnTo>
                      <a:lnTo>
                        <a:pt x="697840" y="952249"/>
                      </a:lnTo>
                      <a:lnTo>
                        <a:pt x="698486" y="953701"/>
                      </a:lnTo>
                      <a:lnTo>
                        <a:pt x="698608" y="955007"/>
                      </a:lnTo>
                      <a:lnTo>
                        <a:pt x="698778" y="956874"/>
                      </a:lnTo>
                      <a:lnTo>
                        <a:pt x="698949" y="958643"/>
                      </a:lnTo>
                      <a:lnTo>
                        <a:pt x="698218" y="960242"/>
                      </a:lnTo>
                      <a:lnTo>
                        <a:pt x="696779" y="963403"/>
                      </a:lnTo>
                      <a:lnTo>
                        <a:pt x="696462" y="963988"/>
                      </a:lnTo>
                      <a:lnTo>
                        <a:pt x="694402" y="967674"/>
                      </a:lnTo>
                      <a:lnTo>
                        <a:pt x="693865" y="968638"/>
                      </a:lnTo>
                      <a:lnTo>
                        <a:pt x="693280" y="969724"/>
                      </a:lnTo>
                      <a:lnTo>
                        <a:pt x="691829" y="972909"/>
                      </a:lnTo>
                      <a:lnTo>
                        <a:pt x="691147" y="974410"/>
                      </a:lnTo>
                      <a:lnTo>
                        <a:pt x="691074" y="978790"/>
                      </a:lnTo>
                      <a:lnTo>
                        <a:pt x="691561" y="979596"/>
                      </a:lnTo>
                      <a:lnTo>
                        <a:pt x="692427" y="981060"/>
                      </a:lnTo>
                      <a:lnTo>
                        <a:pt x="693707" y="983220"/>
                      </a:lnTo>
                      <a:lnTo>
                        <a:pt x="693109" y="987039"/>
                      </a:lnTo>
                      <a:lnTo>
                        <a:pt x="692610" y="987931"/>
                      </a:lnTo>
                      <a:lnTo>
                        <a:pt x="691110" y="990566"/>
                      </a:lnTo>
                      <a:lnTo>
                        <a:pt x="690342" y="991933"/>
                      </a:lnTo>
                      <a:lnTo>
                        <a:pt x="688599" y="992775"/>
                      </a:lnTo>
                      <a:lnTo>
                        <a:pt x="685100" y="994496"/>
                      </a:lnTo>
                      <a:lnTo>
                        <a:pt x="681638" y="996180"/>
                      </a:lnTo>
                      <a:lnTo>
                        <a:pt x="679553" y="997449"/>
                      </a:lnTo>
                      <a:lnTo>
                        <a:pt x="674153" y="1000768"/>
                      </a:lnTo>
                      <a:lnTo>
                        <a:pt x="672909" y="1001524"/>
                      </a:lnTo>
                      <a:lnTo>
                        <a:pt x="672166" y="1002159"/>
                      </a:lnTo>
                      <a:lnTo>
                        <a:pt x="669996" y="1004038"/>
                      </a:lnTo>
                      <a:lnTo>
                        <a:pt x="668533" y="1005295"/>
                      </a:lnTo>
                      <a:lnTo>
                        <a:pt x="667777" y="1007296"/>
                      </a:lnTo>
                      <a:lnTo>
                        <a:pt x="666277" y="1011287"/>
                      </a:lnTo>
                      <a:lnTo>
                        <a:pt x="664997" y="1013581"/>
                      </a:lnTo>
                      <a:lnTo>
                        <a:pt x="664229" y="1014960"/>
                      </a:lnTo>
                      <a:lnTo>
                        <a:pt x="660389" y="1021866"/>
                      </a:lnTo>
                      <a:lnTo>
                        <a:pt x="659621" y="1023245"/>
                      </a:lnTo>
                      <a:lnTo>
                        <a:pt x="659341" y="1023685"/>
                      </a:lnTo>
                      <a:lnTo>
                        <a:pt x="656854" y="1027504"/>
                      </a:lnTo>
                      <a:lnTo>
                        <a:pt x="655757" y="1029213"/>
                      </a:lnTo>
                      <a:lnTo>
                        <a:pt x="654196" y="1030030"/>
                      </a:lnTo>
                      <a:lnTo>
                        <a:pt x="650015" y="1032239"/>
                      </a:lnTo>
                      <a:lnTo>
                        <a:pt x="648674" y="1032934"/>
                      </a:lnTo>
                      <a:lnTo>
                        <a:pt x="645041" y="1033728"/>
                      </a:lnTo>
                      <a:lnTo>
                        <a:pt x="643944" y="1033972"/>
                      </a:lnTo>
                      <a:lnTo>
                        <a:pt x="641627" y="1034472"/>
                      </a:lnTo>
                      <a:lnTo>
                        <a:pt x="640299" y="1035790"/>
                      </a:lnTo>
                      <a:lnTo>
                        <a:pt x="639299" y="1036766"/>
                      </a:lnTo>
                      <a:lnTo>
                        <a:pt x="636653" y="1039377"/>
                      </a:lnTo>
                      <a:lnTo>
                        <a:pt x="636153" y="1039878"/>
                      </a:lnTo>
                      <a:lnTo>
                        <a:pt x="635836" y="1040293"/>
                      </a:lnTo>
                      <a:lnTo>
                        <a:pt x="633788" y="1042977"/>
                      </a:lnTo>
                      <a:lnTo>
                        <a:pt x="632850" y="1044210"/>
                      </a:lnTo>
                      <a:lnTo>
                        <a:pt x="632204" y="1046223"/>
                      </a:lnTo>
                      <a:lnTo>
                        <a:pt x="630156" y="1052740"/>
                      </a:lnTo>
                      <a:lnTo>
                        <a:pt x="629522" y="1054741"/>
                      </a:lnTo>
                      <a:lnTo>
                        <a:pt x="628888" y="1056754"/>
                      </a:lnTo>
                      <a:lnTo>
                        <a:pt x="628229" y="1058206"/>
                      </a:lnTo>
                      <a:lnTo>
                        <a:pt x="623865" y="1067896"/>
                      </a:lnTo>
                      <a:lnTo>
                        <a:pt x="623000" y="1069836"/>
                      </a:lnTo>
                      <a:lnTo>
                        <a:pt x="621744" y="1071581"/>
                      </a:lnTo>
                      <a:lnTo>
                        <a:pt x="613795" y="1082710"/>
                      </a:lnTo>
                      <a:lnTo>
                        <a:pt x="612454" y="1084577"/>
                      </a:lnTo>
                      <a:lnTo>
                        <a:pt x="610906" y="1086005"/>
                      </a:lnTo>
                      <a:lnTo>
                        <a:pt x="603848" y="1092448"/>
                      </a:lnTo>
                      <a:lnTo>
                        <a:pt x="602726" y="1093473"/>
                      </a:lnTo>
                      <a:lnTo>
                        <a:pt x="601604" y="1094498"/>
                      </a:lnTo>
                      <a:lnTo>
                        <a:pt x="599008" y="1096621"/>
                      </a:lnTo>
                      <a:lnTo>
                        <a:pt x="596777" y="1098451"/>
                      </a:lnTo>
                      <a:lnTo>
                        <a:pt x="595984" y="1100258"/>
                      </a:lnTo>
                      <a:lnTo>
                        <a:pt x="595777" y="1100734"/>
                      </a:lnTo>
                      <a:lnTo>
                        <a:pt x="596789" y="1107360"/>
                      </a:lnTo>
                      <a:lnTo>
                        <a:pt x="597021" y="1108910"/>
                      </a:lnTo>
                      <a:lnTo>
                        <a:pt x="597972" y="1110789"/>
                      </a:lnTo>
                      <a:lnTo>
                        <a:pt x="600178" y="1115169"/>
                      </a:lnTo>
                      <a:lnTo>
                        <a:pt x="602653" y="1120063"/>
                      </a:lnTo>
                      <a:lnTo>
                        <a:pt x="603592" y="1121918"/>
                      </a:lnTo>
                      <a:lnTo>
                        <a:pt x="603884" y="1123529"/>
                      </a:lnTo>
                      <a:lnTo>
                        <a:pt x="604396" y="1126360"/>
                      </a:lnTo>
                      <a:lnTo>
                        <a:pt x="604689" y="1127970"/>
                      </a:lnTo>
                      <a:lnTo>
                        <a:pt x="604445" y="1129996"/>
                      </a:lnTo>
                      <a:lnTo>
                        <a:pt x="603153" y="1140344"/>
                      </a:lnTo>
                      <a:lnTo>
                        <a:pt x="601031" y="1157562"/>
                      </a:lnTo>
                      <a:lnTo>
                        <a:pt x="600666" y="1160430"/>
                      </a:lnTo>
                      <a:lnTo>
                        <a:pt x="600458" y="1161772"/>
                      </a:lnTo>
                      <a:lnTo>
                        <a:pt x="600020" y="1164469"/>
                      </a:lnTo>
                      <a:lnTo>
                        <a:pt x="595509" y="1192475"/>
                      </a:lnTo>
                      <a:lnTo>
                        <a:pt x="594899" y="1196245"/>
                      </a:lnTo>
                      <a:lnTo>
                        <a:pt x="594692" y="1197282"/>
                      </a:lnTo>
                      <a:lnTo>
                        <a:pt x="594399" y="1198820"/>
                      </a:lnTo>
                      <a:lnTo>
                        <a:pt x="592583" y="1208082"/>
                      </a:lnTo>
                      <a:lnTo>
                        <a:pt x="591510" y="1213573"/>
                      </a:lnTo>
                      <a:lnTo>
                        <a:pt x="591364" y="1214354"/>
                      </a:lnTo>
                      <a:lnTo>
                        <a:pt x="591047" y="1215928"/>
                      </a:lnTo>
                      <a:lnTo>
                        <a:pt x="590535" y="1217454"/>
                      </a:lnTo>
                      <a:lnTo>
                        <a:pt x="590230" y="1218369"/>
                      </a:lnTo>
                      <a:lnTo>
                        <a:pt x="587121" y="1227619"/>
                      </a:lnTo>
                      <a:lnTo>
                        <a:pt x="586756" y="1228729"/>
                      </a:lnTo>
                      <a:lnTo>
                        <a:pt x="585647" y="1232012"/>
                      </a:lnTo>
                      <a:lnTo>
                        <a:pt x="584830" y="1234586"/>
                      </a:lnTo>
                      <a:lnTo>
                        <a:pt x="581782" y="1244166"/>
                      </a:lnTo>
                      <a:lnTo>
                        <a:pt x="581611" y="1244715"/>
                      </a:lnTo>
                      <a:lnTo>
                        <a:pt x="578052" y="1248534"/>
                      </a:lnTo>
                      <a:lnTo>
                        <a:pt x="577125" y="1249523"/>
                      </a:lnTo>
                      <a:lnTo>
                        <a:pt x="575687" y="1250328"/>
                      </a:lnTo>
                      <a:lnTo>
                        <a:pt x="571176" y="1252781"/>
                      </a:lnTo>
                      <a:lnTo>
                        <a:pt x="569908" y="1253477"/>
                      </a:lnTo>
                      <a:lnTo>
                        <a:pt x="567982" y="1253769"/>
                      </a:lnTo>
                      <a:lnTo>
                        <a:pt x="564129" y="1254367"/>
                      </a:lnTo>
                      <a:lnTo>
                        <a:pt x="561886" y="1254721"/>
                      </a:lnTo>
                      <a:lnTo>
                        <a:pt x="560375" y="1254953"/>
                      </a:lnTo>
                      <a:lnTo>
                        <a:pt x="558095" y="1255063"/>
                      </a:lnTo>
                      <a:lnTo>
                        <a:pt x="555352" y="1255209"/>
                      </a:lnTo>
                      <a:lnTo>
                        <a:pt x="550500" y="1255453"/>
                      </a:lnTo>
                      <a:lnTo>
                        <a:pt x="548074" y="1255575"/>
                      </a:lnTo>
                      <a:lnTo>
                        <a:pt x="546648" y="1255966"/>
                      </a:lnTo>
                      <a:lnTo>
                        <a:pt x="540028" y="1257748"/>
                      </a:lnTo>
                      <a:lnTo>
                        <a:pt x="538126" y="1258260"/>
                      </a:lnTo>
                      <a:lnTo>
                        <a:pt x="536456" y="1259334"/>
                      </a:lnTo>
                      <a:lnTo>
                        <a:pt x="530994" y="1262861"/>
                      </a:lnTo>
                      <a:lnTo>
                        <a:pt x="529361" y="1263910"/>
                      </a:lnTo>
                      <a:lnTo>
                        <a:pt x="527727" y="1264960"/>
                      </a:lnTo>
                      <a:lnTo>
                        <a:pt x="525899" y="1266509"/>
                      </a:lnTo>
                      <a:lnTo>
                        <a:pt x="522619" y="1269291"/>
                      </a:lnTo>
                      <a:lnTo>
                        <a:pt x="518743" y="1272574"/>
                      </a:lnTo>
                      <a:lnTo>
                        <a:pt x="513696" y="1276845"/>
                      </a:lnTo>
                      <a:lnTo>
                        <a:pt x="506418" y="1283056"/>
                      </a:lnTo>
                      <a:lnTo>
                        <a:pt x="504881" y="1284374"/>
                      </a:lnTo>
                      <a:lnTo>
                        <a:pt x="504016" y="1286290"/>
                      </a:lnTo>
                      <a:lnTo>
                        <a:pt x="500761" y="1293514"/>
                      </a:lnTo>
                      <a:lnTo>
                        <a:pt x="499030" y="1297370"/>
                      </a:lnTo>
                      <a:lnTo>
                        <a:pt x="498006" y="1299652"/>
                      </a:lnTo>
                      <a:lnTo>
                        <a:pt x="497201" y="1301458"/>
                      </a:lnTo>
                      <a:lnTo>
                        <a:pt x="496202" y="1303887"/>
                      </a:lnTo>
                      <a:lnTo>
                        <a:pt x="495799" y="1304863"/>
                      </a:lnTo>
                      <a:lnTo>
                        <a:pt x="494263" y="1308633"/>
                      </a:lnTo>
                      <a:lnTo>
                        <a:pt x="493483" y="1310525"/>
                      </a:lnTo>
                      <a:lnTo>
                        <a:pt x="493105" y="1311465"/>
                      </a:lnTo>
                      <a:lnTo>
                        <a:pt x="492020" y="1314515"/>
                      </a:lnTo>
                      <a:lnTo>
                        <a:pt x="486961" y="1328744"/>
                      </a:lnTo>
                      <a:lnTo>
                        <a:pt x="486242" y="1330781"/>
                      </a:lnTo>
                      <a:lnTo>
                        <a:pt x="485693" y="1332307"/>
                      </a:lnTo>
                      <a:lnTo>
                        <a:pt x="485254" y="1333844"/>
                      </a:lnTo>
                      <a:lnTo>
                        <a:pt x="484657" y="1335907"/>
                      </a:lnTo>
                      <a:lnTo>
                        <a:pt x="482280" y="1344168"/>
                      </a:lnTo>
                      <a:lnTo>
                        <a:pt x="479841" y="1352673"/>
                      </a:lnTo>
                      <a:lnTo>
                        <a:pt x="479463" y="1353967"/>
                      </a:lnTo>
                      <a:lnTo>
                        <a:pt x="479000" y="1354748"/>
                      </a:lnTo>
                      <a:lnTo>
                        <a:pt x="478196" y="1356115"/>
                      </a:lnTo>
                      <a:lnTo>
                        <a:pt x="477525" y="1357250"/>
                      </a:lnTo>
                      <a:lnTo>
                        <a:pt x="476623" y="1358751"/>
                      </a:lnTo>
                      <a:lnTo>
                        <a:pt x="475002" y="1359031"/>
                      </a:lnTo>
                      <a:lnTo>
                        <a:pt x="473149" y="1359348"/>
                      </a:lnTo>
                      <a:lnTo>
                        <a:pt x="472259" y="1359507"/>
                      </a:lnTo>
                      <a:lnTo>
                        <a:pt x="471332" y="1359324"/>
                      </a:lnTo>
                      <a:lnTo>
                        <a:pt x="466517" y="1358384"/>
                      </a:lnTo>
                      <a:lnTo>
                        <a:pt x="465541" y="1358201"/>
                      </a:lnTo>
                      <a:lnTo>
                        <a:pt x="464188" y="1357677"/>
                      </a:lnTo>
                      <a:lnTo>
                        <a:pt x="452851" y="1353247"/>
                      </a:lnTo>
                      <a:lnTo>
                        <a:pt x="451034" y="1352539"/>
                      </a:lnTo>
                      <a:lnTo>
                        <a:pt x="450571" y="1352368"/>
                      </a:lnTo>
                      <a:lnTo>
                        <a:pt x="449644" y="1352027"/>
                      </a:lnTo>
                      <a:lnTo>
                        <a:pt x="420886" y="1341727"/>
                      </a:lnTo>
                      <a:lnTo>
                        <a:pt x="419033" y="1341069"/>
                      </a:lnTo>
                      <a:lnTo>
                        <a:pt x="417594" y="1340788"/>
                      </a:lnTo>
                      <a:lnTo>
                        <a:pt x="409890" y="1339263"/>
                      </a:lnTo>
                      <a:lnTo>
                        <a:pt x="408439" y="1338982"/>
                      </a:lnTo>
                      <a:lnTo>
                        <a:pt x="407074" y="1339043"/>
                      </a:lnTo>
                      <a:lnTo>
                        <a:pt x="403368" y="1339201"/>
                      </a:lnTo>
                      <a:lnTo>
                        <a:pt x="402417" y="1339238"/>
                      </a:lnTo>
                      <a:lnTo>
                        <a:pt x="401527" y="1339470"/>
                      </a:lnTo>
                      <a:lnTo>
                        <a:pt x="399796" y="1339934"/>
                      </a:lnTo>
                      <a:lnTo>
                        <a:pt x="398052" y="1340385"/>
                      </a:lnTo>
                      <a:lnTo>
                        <a:pt x="396650" y="1341581"/>
                      </a:lnTo>
                      <a:lnTo>
                        <a:pt x="389592" y="1347573"/>
                      </a:lnTo>
                      <a:lnTo>
                        <a:pt x="380741" y="1355090"/>
                      </a:lnTo>
                      <a:lnTo>
                        <a:pt x="379583" y="1356066"/>
                      </a:lnTo>
                      <a:lnTo>
                        <a:pt x="378437" y="1357054"/>
                      </a:lnTo>
                      <a:lnTo>
                        <a:pt x="377474" y="1358030"/>
                      </a:lnTo>
                      <a:lnTo>
                        <a:pt x="375865" y="1359678"/>
                      </a:lnTo>
                      <a:lnTo>
                        <a:pt x="352641" y="1383400"/>
                      </a:lnTo>
                      <a:lnTo>
                        <a:pt x="351568" y="1384498"/>
                      </a:lnTo>
                      <a:lnTo>
                        <a:pt x="350191" y="1385975"/>
                      </a:lnTo>
                      <a:lnTo>
                        <a:pt x="348130" y="1388184"/>
                      </a:lnTo>
                      <a:lnTo>
                        <a:pt x="343315" y="1393358"/>
                      </a:lnTo>
                      <a:lnTo>
                        <a:pt x="341937" y="1394846"/>
                      </a:lnTo>
                      <a:lnTo>
                        <a:pt x="340536" y="1395591"/>
                      </a:lnTo>
                      <a:lnTo>
                        <a:pt x="334769" y="1398703"/>
                      </a:lnTo>
                      <a:lnTo>
                        <a:pt x="333172" y="1399557"/>
                      </a:lnTo>
                      <a:lnTo>
                        <a:pt x="331295" y="1399545"/>
                      </a:lnTo>
                      <a:lnTo>
                        <a:pt x="329405" y="1399520"/>
                      </a:lnTo>
                      <a:lnTo>
                        <a:pt x="324699" y="1399459"/>
                      </a:lnTo>
                      <a:lnTo>
                        <a:pt x="323273" y="1399435"/>
                      </a:lnTo>
                      <a:lnTo>
                        <a:pt x="321859" y="1399191"/>
                      </a:lnTo>
                      <a:lnTo>
                        <a:pt x="312911" y="1397604"/>
                      </a:lnTo>
                      <a:lnTo>
                        <a:pt x="311021" y="1397275"/>
                      </a:lnTo>
                      <a:lnTo>
                        <a:pt x="308717" y="1396360"/>
                      </a:lnTo>
                      <a:lnTo>
                        <a:pt x="296258" y="1391430"/>
                      </a:lnTo>
                      <a:lnTo>
                        <a:pt x="292613" y="1389990"/>
                      </a:lnTo>
                      <a:lnTo>
                        <a:pt x="290333" y="1389099"/>
                      </a:lnTo>
                      <a:lnTo>
                        <a:pt x="288956" y="1388550"/>
                      </a:lnTo>
                      <a:lnTo>
                        <a:pt x="287566" y="1388050"/>
                      </a:lnTo>
                      <a:lnTo>
                        <a:pt x="285713" y="1387391"/>
                      </a:lnTo>
                      <a:lnTo>
                        <a:pt x="284323" y="1386890"/>
                      </a:lnTo>
                      <a:lnTo>
                        <a:pt x="273424" y="1382961"/>
                      </a:lnTo>
                      <a:lnTo>
                        <a:pt x="271608" y="1382302"/>
                      </a:lnTo>
                      <a:lnTo>
                        <a:pt x="270413" y="1381399"/>
                      </a:lnTo>
                      <a:lnTo>
                        <a:pt x="266451" y="1378422"/>
                      </a:lnTo>
                      <a:lnTo>
                        <a:pt x="264903" y="1369587"/>
                      </a:lnTo>
                      <a:lnTo>
                        <a:pt x="263403" y="1361130"/>
                      </a:lnTo>
                      <a:lnTo>
                        <a:pt x="263208" y="1351307"/>
                      </a:lnTo>
                      <a:lnTo>
                        <a:pt x="263160" y="1348586"/>
                      </a:lnTo>
                      <a:lnTo>
                        <a:pt x="263160" y="1345389"/>
                      </a:lnTo>
                      <a:lnTo>
                        <a:pt x="263160" y="1341593"/>
                      </a:lnTo>
                      <a:lnTo>
                        <a:pt x="263160" y="1333125"/>
                      </a:lnTo>
                      <a:lnTo>
                        <a:pt x="263160" y="1331538"/>
                      </a:lnTo>
                      <a:lnTo>
                        <a:pt x="263160" y="1330489"/>
                      </a:lnTo>
                      <a:lnTo>
                        <a:pt x="263099" y="1329391"/>
                      </a:lnTo>
                      <a:lnTo>
                        <a:pt x="262672" y="1321227"/>
                      </a:lnTo>
                      <a:lnTo>
                        <a:pt x="262562" y="1319055"/>
                      </a:lnTo>
                      <a:lnTo>
                        <a:pt x="261953" y="1317004"/>
                      </a:lnTo>
                      <a:lnTo>
                        <a:pt x="261489" y="1315479"/>
                      </a:lnTo>
                      <a:lnTo>
                        <a:pt x="259929" y="1310232"/>
                      </a:lnTo>
                      <a:lnTo>
                        <a:pt x="259051" y="1307303"/>
                      </a:lnTo>
                      <a:lnTo>
                        <a:pt x="259356" y="1305753"/>
                      </a:lnTo>
                      <a:lnTo>
                        <a:pt x="259454" y="1305192"/>
                      </a:lnTo>
                      <a:lnTo>
                        <a:pt x="259527" y="1301531"/>
                      </a:lnTo>
                      <a:lnTo>
                        <a:pt x="259100" y="1299457"/>
                      </a:lnTo>
                      <a:lnTo>
                        <a:pt x="258478" y="1296333"/>
                      </a:lnTo>
                      <a:lnTo>
                        <a:pt x="257381" y="1292294"/>
                      </a:lnTo>
                      <a:lnTo>
                        <a:pt x="256967" y="1290781"/>
                      </a:lnTo>
                      <a:lnTo>
                        <a:pt x="256089" y="1289158"/>
                      </a:lnTo>
                      <a:lnTo>
                        <a:pt x="254724" y="1286692"/>
                      </a:lnTo>
                      <a:lnTo>
                        <a:pt x="254358" y="1286046"/>
                      </a:lnTo>
                      <a:lnTo>
                        <a:pt x="251432" y="1281348"/>
                      </a:lnTo>
                      <a:lnTo>
                        <a:pt x="250871" y="1280457"/>
                      </a:lnTo>
                      <a:lnTo>
                        <a:pt x="249933" y="1279237"/>
                      </a:lnTo>
                      <a:lnTo>
                        <a:pt x="248994" y="1278016"/>
                      </a:lnTo>
                      <a:lnTo>
                        <a:pt x="248055" y="1276796"/>
                      </a:lnTo>
                      <a:lnTo>
                        <a:pt x="246556" y="1275185"/>
                      </a:lnTo>
                      <a:lnTo>
                        <a:pt x="245568" y="1274160"/>
                      </a:lnTo>
                      <a:lnTo>
                        <a:pt x="244581" y="1273135"/>
                      </a:lnTo>
                      <a:lnTo>
                        <a:pt x="243337" y="1271903"/>
                      </a:lnTo>
                      <a:lnTo>
                        <a:pt x="241643" y="1270207"/>
                      </a:lnTo>
                      <a:lnTo>
                        <a:pt x="239741" y="1267863"/>
                      </a:lnTo>
                      <a:lnTo>
                        <a:pt x="239363" y="1266839"/>
                      </a:lnTo>
                      <a:lnTo>
                        <a:pt x="239144" y="1266253"/>
                      </a:lnTo>
                      <a:lnTo>
                        <a:pt x="237973" y="1264423"/>
                      </a:lnTo>
                      <a:lnTo>
                        <a:pt x="235876" y="1262739"/>
                      </a:lnTo>
                      <a:lnTo>
                        <a:pt x="235060" y="1262226"/>
                      </a:lnTo>
                      <a:lnTo>
                        <a:pt x="230105" y="1259090"/>
                      </a:lnTo>
                      <a:lnTo>
                        <a:pt x="228481" y="1258016"/>
                      </a:lnTo>
                      <a:lnTo>
                        <a:pt x="224418" y="1255331"/>
                      </a:lnTo>
                      <a:lnTo>
                        <a:pt x="224012" y="1255063"/>
                      </a:lnTo>
                      <a:lnTo>
                        <a:pt x="219753" y="1252207"/>
                      </a:lnTo>
                      <a:lnTo>
                        <a:pt x="217344" y="1250609"/>
                      </a:lnTo>
                      <a:lnTo>
                        <a:pt x="216543" y="1250084"/>
                      </a:lnTo>
                      <a:lnTo>
                        <a:pt x="214313" y="1248473"/>
                      </a:lnTo>
                      <a:lnTo>
                        <a:pt x="213200" y="1247668"/>
                      </a:lnTo>
                      <a:lnTo>
                        <a:pt x="211235" y="1245837"/>
                      </a:lnTo>
                      <a:lnTo>
                        <a:pt x="209532" y="1243934"/>
                      </a:lnTo>
                      <a:lnTo>
                        <a:pt x="207631" y="1241225"/>
                      </a:lnTo>
                      <a:lnTo>
                        <a:pt x="206321" y="1239395"/>
                      </a:lnTo>
                      <a:lnTo>
                        <a:pt x="204421" y="1238003"/>
                      </a:lnTo>
                      <a:lnTo>
                        <a:pt x="203246" y="1237442"/>
                      </a:lnTo>
                      <a:lnTo>
                        <a:pt x="201669" y="1236685"/>
                      </a:lnTo>
                      <a:lnTo>
                        <a:pt x="197733" y="1234599"/>
                      </a:lnTo>
                      <a:lnTo>
                        <a:pt x="187236" y="1229022"/>
                      </a:lnTo>
                      <a:lnTo>
                        <a:pt x="184175" y="1227399"/>
                      </a:lnTo>
                      <a:lnTo>
                        <a:pt x="182462" y="1226423"/>
                      </a:lnTo>
                      <a:lnTo>
                        <a:pt x="177754" y="1223738"/>
                      </a:lnTo>
                      <a:lnTo>
                        <a:pt x="174346" y="1221810"/>
                      </a:lnTo>
                      <a:lnTo>
                        <a:pt x="172643" y="1220846"/>
                      </a:lnTo>
                      <a:lnTo>
                        <a:pt x="171791" y="1220370"/>
                      </a:lnTo>
                      <a:lnTo>
                        <a:pt x="168760" y="1218833"/>
                      </a:lnTo>
                      <a:lnTo>
                        <a:pt x="160535" y="1214659"/>
                      </a:lnTo>
                      <a:lnTo>
                        <a:pt x="159668" y="1214220"/>
                      </a:lnTo>
                      <a:lnTo>
                        <a:pt x="158732" y="1213768"/>
                      </a:lnTo>
                      <a:lnTo>
                        <a:pt x="155058" y="1211975"/>
                      </a:lnTo>
                      <a:lnTo>
                        <a:pt x="151586" y="1210181"/>
                      </a:lnTo>
                      <a:lnTo>
                        <a:pt x="146442" y="1207508"/>
                      </a:lnTo>
                      <a:lnTo>
                        <a:pt x="143871" y="1206178"/>
                      </a:lnTo>
                      <a:lnTo>
                        <a:pt x="142567" y="1205568"/>
                      </a:lnTo>
                      <a:lnTo>
                        <a:pt x="136916" y="1202945"/>
                      </a:lnTo>
                      <a:lnTo>
                        <a:pt x="136047" y="1202542"/>
                      </a:lnTo>
                      <a:lnTo>
                        <a:pt x="134750" y="1201871"/>
                      </a:lnTo>
                      <a:lnTo>
                        <a:pt x="125670" y="1197197"/>
                      </a:lnTo>
                      <a:lnTo>
                        <a:pt x="118161" y="1193341"/>
                      </a:lnTo>
                      <a:lnTo>
                        <a:pt x="116394" y="1192426"/>
                      </a:lnTo>
                      <a:lnTo>
                        <a:pt x="115510" y="1191974"/>
                      </a:lnTo>
                      <a:lnTo>
                        <a:pt x="113443" y="1190778"/>
                      </a:lnTo>
                      <a:lnTo>
                        <a:pt x="109308" y="1188386"/>
                      </a:lnTo>
                      <a:lnTo>
                        <a:pt x="108067" y="1187666"/>
                      </a:lnTo>
                      <a:lnTo>
                        <a:pt x="105459" y="1186336"/>
                      </a:lnTo>
                      <a:lnTo>
                        <a:pt x="101107" y="1184116"/>
                      </a:lnTo>
                      <a:lnTo>
                        <a:pt x="98070" y="1182566"/>
                      </a:lnTo>
                      <a:lnTo>
                        <a:pt x="96792" y="1181968"/>
                      </a:lnTo>
                      <a:lnTo>
                        <a:pt x="92032" y="1179698"/>
                      </a:lnTo>
                      <a:lnTo>
                        <a:pt x="91170" y="1179295"/>
                      </a:lnTo>
                      <a:lnTo>
                        <a:pt x="88561" y="1178685"/>
                      </a:lnTo>
                      <a:lnTo>
                        <a:pt x="87194" y="1178575"/>
                      </a:lnTo>
                      <a:lnTo>
                        <a:pt x="83998" y="1178319"/>
                      </a:lnTo>
                      <a:lnTo>
                        <a:pt x="82129" y="1178222"/>
                      </a:lnTo>
                      <a:lnTo>
                        <a:pt x="76521" y="1177929"/>
                      </a:lnTo>
                      <a:lnTo>
                        <a:pt x="74652" y="1177831"/>
                      </a:lnTo>
                      <a:lnTo>
                        <a:pt x="73684" y="1177758"/>
                      </a:lnTo>
                      <a:lnTo>
                        <a:pt x="71266" y="1177551"/>
                      </a:lnTo>
                      <a:lnTo>
                        <a:pt x="65460" y="1177062"/>
                      </a:lnTo>
                      <a:lnTo>
                        <a:pt x="64492" y="1176989"/>
                      </a:lnTo>
                      <a:lnTo>
                        <a:pt x="57683" y="1176391"/>
                      </a:lnTo>
                      <a:lnTo>
                        <a:pt x="54767" y="1176135"/>
                      </a:lnTo>
                      <a:lnTo>
                        <a:pt x="50627" y="1176135"/>
                      </a:lnTo>
                      <a:lnTo>
                        <a:pt x="48091" y="1175976"/>
                      </a:lnTo>
                      <a:lnTo>
                        <a:pt x="46889" y="1175891"/>
                      </a:lnTo>
                      <a:lnTo>
                        <a:pt x="45314" y="1175586"/>
                      </a:lnTo>
                      <a:lnTo>
                        <a:pt x="45026" y="1174732"/>
                      </a:lnTo>
                      <a:lnTo>
                        <a:pt x="44770" y="1173890"/>
                      </a:lnTo>
                      <a:lnTo>
                        <a:pt x="44226" y="1173523"/>
                      </a:lnTo>
                      <a:lnTo>
                        <a:pt x="43466" y="1173523"/>
                      </a:lnTo>
                      <a:lnTo>
                        <a:pt x="42841" y="1173523"/>
                      </a:lnTo>
                      <a:lnTo>
                        <a:pt x="41944" y="1173462"/>
                      </a:lnTo>
                      <a:lnTo>
                        <a:pt x="41238" y="1172620"/>
                      </a:lnTo>
                      <a:lnTo>
                        <a:pt x="41183" y="1171461"/>
                      </a:lnTo>
                      <a:lnTo>
                        <a:pt x="41654" y="1170412"/>
                      </a:lnTo>
                      <a:lnTo>
                        <a:pt x="42108" y="1168911"/>
                      </a:lnTo>
                      <a:lnTo>
                        <a:pt x="41891" y="1167215"/>
                      </a:lnTo>
                      <a:lnTo>
                        <a:pt x="41727" y="1165457"/>
                      </a:lnTo>
                      <a:lnTo>
                        <a:pt x="40966" y="1163932"/>
                      </a:lnTo>
                      <a:lnTo>
                        <a:pt x="40578" y="1163566"/>
                      </a:lnTo>
                      <a:lnTo>
                        <a:pt x="39825" y="1162846"/>
                      </a:lnTo>
                      <a:lnTo>
                        <a:pt x="39228" y="1161687"/>
                      </a:lnTo>
                      <a:lnTo>
                        <a:pt x="39080" y="1160381"/>
                      </a:lnTo>
                      <a:lnTo>
                        <a:pt x="39011" y="1159332"/>
                      </a:lnTo>
                      <a:lnTo>
                        <a:pt x="38195" y="1158477"/>
                      </a:lnTo>
                      <a:lnTo>
                        <a:pt x="37162" y="1158160"/>
                      </a:lnTo>
                      <a:lnTo>
                        <a:pt x="35968" y="1157806"/>
                      </a:lnTo>
                      <a:lnTo>
                        <a:pt x="35207" y="1157318"/>
                      </a:lnTo>
                      <a:lnTo>
                        <a:pt x="34823" y="1156293"/>
                      </a:lnTo>
                      <a:lnTo>
                        <a:pt x="34555" y="1155500"/>
                      </a:lnTo>
                      <a:lnTo>
                        <a:pt x="33849" y="1154719"/>
                      </a:lnTo>
                      <a:lnTo>
                        <a:pt x="32980" y="1154414"/>
                      </a:lnTo>
                      <a:lnTo>
                        <a:pt x="31956" y="1154414"/>
                      </a:lnTo>
                      <a:lnTo>
                        <a:pt x="31078" y="1154414"/>
                      </a:lnTo>
                      <a:lnTo>
                        <a:pt x="30154" y="1154292"/>
                      </a:lnTo>
                      <a:lnTo>
                        <a:pt x="29122" y="1153620"/>
                      </a:lnTo>
                      <a:lnTo>
                        <a:pt x="27637" y="1152657"/>
                      </a:lnTo>
                      <a:lnTo>
                        <a:pt x="26514" y="1151925"/>
                      </a:lnTo>
                      <a:lnTo>
                        <a:pt x="23158" y="1149801"/>
                      </a:lnTo>
                      <a:lnTo>
                        <a:pt x="21896" y="1149008"/>
                      </a:lnTo>
                      <a:lnTo>
                        <a:pt x="21491" y="1148739"/>
                      </a:lnTo>
                      <a:lnTo>
                        <a:pt x="17846" y="1146360"/>
                      </a:lnTo>
                      <a:lnTo>
                        <a:pt x="17439" y="1146104"/>
                      </a:lnTo>
                      <a:lnTo>
                        <a:pt x="16276" y="1145371"/>
                      </a:lnTo>
                      <a:lnTo>
                        <a:pt x="14724" y="1144395"/>
                      </a:lnTo>
                      <a:lnTo>
                        <a:pt x="11736" y="1142699"/>
                      </a:lnTo>
                      <a:lnTo>
                        <a:pt x="10972" y="1142296"/>
                      </a:lnTo>
                      <a:lnTo>
                        <a:pt x="9454" y="1141479"/>
                      </a:lnTo>
                      <a:lnTo>
                        <a:pt x="8280" y="1140564"/>
                      </a:lnTo>
                      <a:lnTo>
                        <a:pt x="6940" y="1139526"/>
                      </a:lnTo>
                      <a:lnTo>
                        <a:pt x="5379" y="1138269"/>
                      </a:lnTo>
                      <a:lnTo>
                        <a:pt x="4739" y="1137427"/>
                      </a:lnTo>
                      <a:lnTo>
                        <a:pt x="4129" y="1136622"/>
                      </a:lnTo>
                      <a:lnTo>
                        <a:pt x="3260" y="1135475"/>
                      </a:lnTo>
                      <a:lnTo>
                        <a:pt x="1848" y="1134023"/>
                      </a:lnTo>
                      <a:lnTo>
                        <a:pt x="1308" y="1133596"/>
                      </a:lnTo>
                      <a:lnTo>
                        <a:pt x="544" y="1132986"/>
                      </a:lnTo>
                      <a:lnTo>
                        <a:pt x="0" y="1132254"/>
                      </a:lnTo>
                      <a:lnTo>
                        <a:pt x="0" y="1131350"/>
                      </a:lnTo>
                      <a:lnTo>
                        <a:pt x="722" y="1130057"/>
                      </a:lnTo>
                      <a:lnTo>
                        <a:pt x="1902" y="1128129"/>
                      </a:lnTo>
                      <a:lnTo>
                        <a:pt x="2826" y="1126555"/>
                      </a:lnTo>
                      <a:lnTo>
                        <a:pt x="3138" y="1125737"/>
                      </a:lnTo>
                      <a:lnTo>
                        <a:pt x="3477" y="1124858"/>
                      </a:lnTo>
                      <a:lnTo>
                        <a:pt x="4456" y="1123699"/>
                      </a:lnTo>
                      <a:lnTo>
                        <a:pt x="6031" y="1122918"/>
                      </a:lnTo>
                      <a:lnTo>
                        <a:pt x="6482" y="1122772"/>
                      </a:lnTo>
                      <a:lnTo>
                        <a:pt x="7444" y="1122491"/>
                      </a:lnTo>
                      <a:lnTo>
                        <a:pt x="8258" y="1122003"/>
                      </a:lnTo>
                      <a:lnTo>
                        <a:pt x="9086" y="1120380"/>
                      </a:lnTo>
                      <a:lnTo>
                        <a:pt x="10183" y="1118354"/>
                      </a:lnTo>
                      <a:lnTo>
                        <a:pt x="10975" y="1116475"/>
                      </a:lnTo>
                      <a:lnTo>
                        <a:pt x="11139" y="1114962"/>
                      </a:lnTo>
                      <a:lnTo>
                        <a:pt x="10758" y="1113986"/>
                      </a:lnTo>
                      <a:lnTo>
                        <a:pt x="10200" y="1112863"/>
                      </a:lnTo>
                      <a:lnTo>
                        <a:pt x="9617" y="1111741"/>
                      </a:lnTo>
                      <a:lnTo>
                        <a:pt x="9291" y="1110533"/>
                      </a:lnTo>
                      <a:lnTo>
                        <a:pt x="9182" y="1108958"/>
                      </a:lnTo>
                      <a:lnTo>
                        <a:pt x="9726" y="1106469"/>
                      </a:lnTo>
                      <a:lnTo>
                        <a:pt x="10268" y="1104345"/>
                      </a:lnTo>
                      <a:lnTo>
                        <a:pt x="10487" y="1101002"/>
                      </a:lnTo>
                      <a:lnTo>
                        <a:pt x="10487" y="1100172"/>
                      </a:lnTo>
                      <a:lnTo>
                        <a:pt x="10487" y="1098635"/>
                      </a:lnTo>
                      <a:lnTo>
                        <a:pt x="10624" y="1097658"/>
                      </a:lnTo>
                      <a:lnTo>
                        <a:pt x="10812" y="1096328"/>
                      </a:lnTo>
                      <a:lnTo>
                        <a:pt x="10812" y="1094449"/>
                      </a:lnTo>
                      <a:lnTo>
                        <a:pt x="10701" y="1093009"/>
                      </a:lnTo>
                      <a:lnTo>
                        <a:pt x="10649" y="1092326"/>
                      </a:lnTo>
                      <a:lnTo>
                        <a:pt x="10758" y="1090202"/>
                      </a:lnTo>
                      <a:lnTo>
                        <a:pt x="11356" y="1088201"/>
                      </a:lnTo>
                      <a:lnTo>
                        <a:pt x="12170" y="1087042"/>
                      </a:lnTo>
                      <a:lnTo>
                        <a:pt x="13094" y="1085834"/>
                      </a:lnTo>
                      <a:lnTo>
                        <a:pt x="13517" y="1085455"/>
                      </a:lnTo>
                      <a:lnTo>
                        <a:pt x="13910" y="1085102"/>
                      </a:lnTo>
                      <a:lnTo>
                        <a:pt x="14941" y="1084016"/>
                      </a:lnTo>
                      <a:lnTo>
                        <a:pt x="15920" y="1082307"/>
                      </a:lnTo>
                      <a:lnTo>
                        <a:pt x="16571" y="1081221"/>
                      </a:lnTo>
                      <a:lnTo>
                        <a:pt x="17060" y="1079464"/>
                      </a:lnTo>
                      <a:lnTo>
                        <a:pt x="17194" y="1078890"/>
                      </a:lnTo>
                      <a:lnTo>
                        <a:pt x="17604" y="1077158"/>
                      </a:lnTo>
                      <a:lnTo>
                        <a:pt x="18201" y="1076120"/>
                      </a:lnTo>
                      <a:lnTo>
                        <a:pt x="19722" y="1075156"/>
                      </a:lnTo>
                      <a:lnTo>
                        <a:pt x="20221" y="1074876"/>
                      </a:lnTo>
                      <a:lnTo>
                        <a:pt x="21788" y="1073997"/>
                      </a:lnTo>
                      <a:lnTo>
                        <a:pt x="23091" y="1072545"/>
                      </a:lnTo>
                      <a:lnTo>
                        <a:pt x="24069" y="1070800"/>
                      </a:lnTo>
                      <a:lnTo>
                        <a:pt x="25101" y="1069079"/>
                      </a:lnTo>
                      <a:lnTo>
                        <a:pt x="25590" y="1068433"/>
                      </a:lnTo>
                      <a:lnTo>
                        <a:pt x="26234" y="1067566"/>
                      </a:lnTo>
                      <a:lnTo>
                        <a:pt x="26573" y="1066907"/>
                      </a:lnTo>
                      <a:lnTo>
                        <a:pt x="27148" y="1065772"/>
                      </a:lnTo>
                      <a:lnTo>
                        <a:pt x="28292" y="1064332"/>
                      </a:lnTo>
                      <a:lnTo>
                        <a:pt x="28873" y="1064040"/>
                      </a:lnTo>
                      <a:lnTo>
                        <a:pt x="29662" y="1063649"/>
                      </a:lnTo>
                      <a:lnTo>
                        <a:pt x="30359" y="1062368"/>
                      </a:lnTo>
                      <a:lnTo>
                        <a:pt x="30958" y="1061269"/>
                      </a:lnTo>
                      <a:lnTo>
                        <a:pt x="32177" y="1059988"/>
                      </a:lnTo>
                      <a:lnTo>
                        <a:pt x="32742" y="1059610"/>
                      </a:lnTo>
                      <a:lnTo>
                        <a:pt x="33699" y="1058963"/>
                      </a:lnTo>
                      <a:lnTo>
                        <a:pt x="34233" y="1057609"/>
                      </a:lnTo>
                      <a:lnTo>
                        <a:pt x="34233" y="1055815"/>
                      </a:lnTo>
                      <a:lnTo>
                        <a:pt x="34081" y="1053862"/>
                      </a:lnTo>
                      <a:lnTo>
                        <a:pt x="33395" y="1051141"/>
                      </a:lnTo>
                      <a:lnTo>
                        <a:pt x="33211" y="1050433"/>
                      </a:lnTo>
                      <a:lnTo>
                        <a:pt x="32543" y="1047895"/>
                      </a:lnTo>
                      <a:lnTo>
                        <a:pt x="34121" y="1045723"/>
                      </a:lnTo>
                      <a:lnTo>
                        <a:pt x="34673" y="1045223"/>
                      </a:lnTo>
                      <a:lnTo>
                        <a:pt x="37479" y="1042648"/>
                      </a:lnTo>
                      <a:lnTo>
                        <a:pt x="42628" y="1037938"/>
                      </a:lnTo>
                      <a:lnTo>
                        <a:pt x="44469" y="1036254"/>
                      </a:lnTo>
                      <a:lnTo>
                        <a:pt x="49830" y="1032544"/>
                      </a:lnTo>
                      <a:lnTo>
                        <a:pt x="51644" y="1031287"/>
                      </a:lnTo>
                      <a:lnTo>
                        <a:pt x="52562" y="1029188"/>
                      </a:lnTo>
                      <a:lnTo>
                        <a:pt x="54562" y="1024637"/>
                      </a:lnTo>
                      <a:lnTo>
                        <a:pt x="56076" y="1021940"/>
                      </a:lnTo>
                      <a:lnTo>
                        <a:pt x="57087" y="1020134"/>
                      </a:lnTo>
                      <a:lnTo>
                        <a:pt x="59844" y="1015228"/>
                      </a:lnTo>
                      <a:lnTo>
                        <a:pt x="60872" y="1013398"/>
                      </a:lnTo>
                      <a:lnTo>
                        <a:pt x="61203" y="1011616"/>
                      </a:lnTo>
                      <a:lnTo>
                        <a:pt x="61329" y="1010933"/>
                      </a:lnTo>
                      <a:lnTo>
                        <a:pt x="61860" y="1008065"/>
                      </a:lnTo>
                      <a:lnTo>
                        <a:pt x="62177" y="1006357"/>
                      </a:lnTo>
                      <a:lnTo>
                        <a:pt x="62041" y="1000219"/>
                      </a:lnTo>
                      <a:lnTo>
                        <a:pt x="61997" y="998230"/>
                      </a:lnTo>
                      <a:lnTo>
                        <a:pt x="62571" y="996887"/>
                      </a:lnTo>
                      <a:lnTo>
                        <a:pt x="63387" y="994983"/>
                      </a:lnTo>
                      <a:lnTo>
                        <a:pt x="64078" y="993373"/>
                      </a:lnTo>
                      <a:lnTo>
                        <a:pt x="65773" y="992531"/>
                      </a:lnTo>
                      <a:lnTo>
                        <a:pt x="68763" y="991054"/>
                      </a:lnTo>
                      <a:lnTo>
                        <a:pt x="74918" y="987430"/>
                      </a:lnTo>
                      <a:lnTo>
                        <a:pt x="75958" y="986820"/>
                      </a:lnTo>
                      <a:lnTo>
                        <a:pt x="79596" y="986381"/>
                      </a:lnTo>
                      <a:lnTo>
                        <a:pt x="80664" y="988638"/>
                      </a:lnTo>
                      <a:lnTo>
                        <a:pt x="81504" y="990395"/>
                      </a:lnTo>
                      <a:lnTo>
                        <a:pt x="83755" y="993666"/>
                      </a:lnTo>
                      <a:lnTo>
                        <a:pt x="87018" y="992860"/>
                      </a:lnTo>
                      <a:lnTo>
                        <a:pt x="87943" y="991347"/>
                      </a:lnTo>
                      <a:lnTo>
                        <a:pt x="89786" y="988345"/>
                      </a:lnTo>
                      <a:lnTo>
                        <a:pt x="92189" y="984428"/>
                      </a:lnTo>
                      <a:lnTo>
                        <a:pt x="92997" y="983110"/>
                      </a:lnTo>
                      <a:lnTo>
                        <a:pt x="93652" y="981060"/>
                      </a:lnTo>
                      <a:lnTo>
                        <a:pt x="96607" y="971798"/>
                      </a:lnTo>
                      <a:lnTo>
                        <a:pt x="98905" y="964586"/>
                      </a:lnTo>
                      <a:lnTo>
                        <a:pt x="100700" y="958961"/>
                      </a:lnTo>
                      <a:lnTo>
                        <a:pt x="101188" y="957435"/>
                      </a:lnTo>
                      <a:lnTo>
                        <a:pt x="102258" y="954409"/>
                      </a:lnTo>
                      <a:lnTo>
                        <a:pt x="109561" y="933762"/>
                      </a:lnTo>
                      <a:lnTo>
                        <a:pt x="110095" y="932249"/>
                      </a:lnTo>
                      <a:lnTo>
                        <a:pt x="110807" y="930235"/>
                      </a:lnTo>
                      <a:lnTo>
                        <a:pt x="114363" y="922291"/>
                      </a:lnTo>
                      <a:lnTo>
                        <a:pt x="114982" y="920912"/>
                      </a:lnTo>
                      <a:lnTo>
                        <a:pt x="115229" y="919326"/>
                      </a:lnTo>
                      <a:lnTo>
                        <a:pt x="115309" y="918814"/>
                      </a:lnTo>
                      <a:lnTo>
                        <a:pt x="115620" y="916824"/>
                      </a:lnTo>
                      <a:lnTo>
                        <a:pt x="114942" y="914909"/>
                      </a:lnTo>
                      <a:lnTo>
                        <a:pt x="114601" y="913932"/>
                      </a:lnTo>
                      <a:lnTo>
                        <a:pt x="113684" y="911333"/>
                      </a:lnTo>
                      <a:lnTo>
                        <a:pt x="113339" y="910357"/>
                      </a:lnTo>
                      <a:lnTo>
                        <a:pt x="112826" y="908905"/>
                      </a:lnTo>
                      <a:lnTo>
                        <a:pt x="112126" y="906928"/>
                      </a:lnTo>
                      <a:lnTo>
                        <a:pt x="112093" y="905366"/>
                      </a:lnTo>
                      <a:lnTo>
                        <a:pt x="112062" y="903853"/>
                      </a:lnTo>
                      <a:lnTo>
                        <a:pt x="112040" y="902816"/>
                      </a:lnTo>
                      <a:lnTo>
                        <a:pt x="112025" y="902120"/>
                      </a:lnTo>
                      <a:lnTo>
                        <a:pt x="112653" y="900546"/>
                      </a:lnTo>
                      <a:lnTo>
                        <a:pt x="114022" y="897104"/>
                      </a:lnTo>
                      <a:lnTo>
                        <a:pt x="114485" y="896116"/>
                      </a:lnTo>
                      <a:lnTo>
                        <a:pt x="116604" y="891821"/>
                      </a:lnTo>
                      <a:lnTo>
                        <a:pt x="118975" y="887013"/>
                      </a:lnTo>
                      <a:lnTo>
                        <a:pt x="120136" y="884658"/>
                      </a:lnTo>
                      <a:lnTo>
                        <a:pt x="120306" y="883974"/>
                      </a:lnTo>
                      <a:lnTo>
                        <a:pt x="120711" y="882364"/>
                      </a:lnTo>
                      <a:lnTo>
                        <a:pt x="124060" y="869026"/>
                      </a:lnTo>
                      <a:lnTo>
                        <a:pt x="126463" y="859459"/>
                      </a:lnTo>
                      <a:lnTo>
                        <a:pt x="126855" y="857897"/>
                      </a:lnTo>
                      <a:lnTo>
                        <a:pt x="127417" y="856408"/>
                      </a:lnTo>
                      <a:lnTo>
                        <a:pt x="132105" y="844047"/>
                      </a:lnTo>
                      <a:lnTo>
                        <a:pt x="132291" y="843558"/>
                      </a:lnTo>
                      <a:lnTo>
                        <a:pt x="133071" y="841496"/>
                      </a:lnTo>
                      <a:lnTo>
                        <a:pt x="133677" y="840166"/>
                      </a:lnTo>
                      <a:lnTo>
                        <a:pt x="134331" y="838726"/>
                      </a:lnTo>
                      <a:lnTo>
                        <a:pt x="138471" y="829598"/>
                      </a:lnTo>
                      <a:lnTo>
                        <a:pt x="139342" y="827682"/>
                      </a:lnTo>
                      <a:lnTo>
                        <a:pt x="140677" y="826169"/>
                      </a:lnTo>
                      <a:lnTo>
                        <a:pt x="144686" y="821654"/>
                      </a:lnTo>
                      <a:lnTo>
                        <a:pt x="145600" y="820434"/>
                      </a:lnTo>
                      <a:lnTo>
                        <a:pt x="147663" y="817713"/>
                      </a:lnTo>
                      <a:lnTo>
                        <a:pt x="149399" y="815419"/>
                      </a:lnTo>
                      <a:lnTo>
                        <a:pt x="150367" y="814138"/>
                      </a:lnTo>
                      <a:lnTo>
                        <a:pt x="150791" y="812624"/>
                      </a:lnTo>
                      <a:lnTo>
                        <a:pt x="151068" y="811636"/>
                      </a:lnTo>
                      <a:lnTo>
                        <a:pt x="151397" y="810452"/>
                      </a:lnTo>
                      <a:lnTo>
                        <a:pt x="151720" y="809293"/>
                      </a:lnTo>
                      <a:lnTo>
                        <a:pt x="151688" y="807780"/>
                      </a:lnTo>
                      <a:lnTo>
                        <a:pt x="151667" y="806767"/>
                      </a:lnTo>
                      <a:lnTo>
                        <a:pt x="151636" y="805229"/>
                      </a:lnTo>
                      <a:lnTo>
                        <a:pt x="151315" y="803936"/>
                      </a:lnTo>
                      <a:lnTo>
                        <a:pt x="150006" y="798615"/>
                      </a:lnTo>
                      <a:lnTo>
                        <a:pt x="149641" y="797139"/>
                      </a:lnTo>
                      <a:lnTo>
                        <a:pt x="148828" y="795211"/>
                      </a:lnTo>
                      <a:lnTo>
                        <a:pt x="144758" y="785510"/>
                      </a:lnTo>
                      <a:lnTo>
                        <a:pt x="143741" y="783081"/>
                      </a:lnTo>
                      <a:lnTo>
                        <a:pt x="142723" y="780665"/>
                      </a:lnTo>
                      <a:lnTo>
                        <a:pt x="142116" y="778639"/>
                      </a:lnTo>
                      <a:lnTo>
                        <a:pt x="141661" y="777114"/>
                      </a:lnTo>
                      <a:lnTo>
                        <a:pt x="139839" y="771037"/>
                      </a:lnTo>
                      <a:lnTo>
                        <a:pt x="138301" y="765912"/>
                      </a:lnTo>
                      <a:lnTo>
                        <a:pt x="137686" y="763862"/>
                      </a:lnTo>
                      <a:lnTo>
                        <a:pt x="137225" y="762324"/>
                      </a:lnTo>
                      <a:lnTo>
                        <a:pt x="136798" y="760311"/>
                      </a:lnTo>
                      <a:lnTo>
                        <a:pt x="135839" y="755783"/>
                      </a:lnTo>
                      <a:lnTo>
                        <a:pt x="135651" y="754905"/>
                      </a:lnTo>
                      <a:lnTo>
                        <a:pt x="135197" y="752757"/>
                      </a:lnTo>
                      <a:lnTo>
                        <a:pt x="135151" y="750573"/>
                      </a:lnTo>
                      <a:lnTo>
                        <a:pt x="134954" y="741299"/>
                      </a:lnTo>
                      <a:lnTo>
                        <a:pt x="134790" y="733672"/>
                      </a:lnTo>
                      <a:lnTo>
                        <a:pt x="134739" y="731317"/>
                      </a:lnTo>
                      <a:lnTo>
                        <a:pt x="130394" y="698820"/>
                      </a:lnTo>
                      <a:lnTo>
                        <a:pt x="130180" y="697185"/>
                      </a:lnTo>
                      <a:lnTo>
                        <a:pt x="129961" y="695562"/>
                      </a:lnTo>
                      <a:lnTo>
                        <a:pt x="129915" y="693427"/>
                      </a:lnTo>
                      <a:lnTo>
                        <a:pt x="129881" y="691828"/>
                      </a:lnTo>
                      <a:lnTo>
                        <a:pt x="129776" y="687008"/>
                      </a:lnTo>
                      <a:lnTo>
                        <a:pt x="129723" y="684482"/>
                      </a:lnTo>
                      <a:lnTo>
                        <a:pt x="129490" y="673658"/>
                      </a:lnTo>
                      <a:lnTo>
                        <a:pt x="129420" y="670412"/>
                      </a:lnTo>
                      <a:lnTo>
                        <a:pt x="129397" y="669326"/>
                      </a:lnTo>
                      <a:lnTo>
                        <a:pt x="129310" y="667691"/>
                      </a:lnTo>
                      <a:lnTo>
                        <a:pt x="128905" y="660064"/>
                      </a:lnTo>
                      <a:lnTo>
                        <a:pt x="128788" y="657880"/>
                      </a:lnTo>
                      <a:lnTo>
                        <a:pt x="128894" y="656269"/>
                      </a:lnTo>
                      <a:lnTo>
                        <a:pt x="128959" y="655268"/>
                      </a:lnTo>
                      <a:lnTo>
                        <a:pt x="129772" y="642883"/>
                      </a:lnTo>
                      <a:lnTo>
                        <a:pt x="130308" y="634719"/>
                      </a:lnTo>
                      <a:lnTo>
                        <a:pt x="130441" y="632693"/>
                      </a:lnTo>
                      <a:lnTo>
                        <a:pt x="129930" y="630167"/>
                      </a:lnTo>
                      <a:lnTo>
                        <a:pt x="129726" y="629155"/>
                      </a:lnTo>
                      <a:lnTo>
                        <a:pt x="129552" y="628410"/>
                      </a:lnTo>
                      <a:lnTo>
                        <a:pt x="128400" y="624639"/>
                      </a:lnTo>
                      <a:lnTo>
                        <a:pt x="128054" y="623505"/>
                      </a:lnTo>
                      <a:lnTo>
                        <a:pt x="127665" y="622528"/>
                      </a:lnTo>
                      <a:lnTo>
                        <a:pt x="124811" y="615353"/>
                      </a:lnTo>
                      <a:lnTo>
                        <a:pt x="124151" y="613706"/>
                      </a:lnTo>
                      <a:lnTo>
                        <a:pt x="122107" y="608532"/>
                      </a:lnTo>
                      <a:lnTo>
                        <a:pt x="121513" y="607043"/>
                      </a:lnTo>
                      <a:lnTo>
                        <a:pt x="120671" y="604908"/>
                      </a:lnTo>
                      <a:lnTo>
                        <a:pt x="120351" y="602869"/>
                      </a:lnTo>
                      <a:lnTo>
                        <a:pt x="119764" y="599111"/>
                      </a:lnTo>
                      <a:lnTo>
                        <a:pt x="119621" y="598208"/>
                      </a:lnTo>
                      <a:lnTo>
                        <a:pt x="119402" y="596805"/>
                      </a:lnTo>
                      <a:lnTo>
                        <a:pt x="119215" y="594620"/>
                      </a:lnTo>
                      <a:lnTo>
                        <a:pt x="118564" y="586981"/>
                      </a:lnTo>
                      <a:lnTo>
                        <a:pt x="118425" y="585358"/>
                      </a:lnTo>
                      <a:lnTo>
                        <a:pt x="118137" y="584358"/>
                      </a:lnTo>
                      <a:lnTo>
                        <a:pt x="117287" y="581393"/>
                      </a:lnTo>
                      <a:lnTo>
                        <a:pt x="116850" y="579867"/>
                      </a:lnTo>
                      <a:lnTo>
                        <a:pt x="115938" y="578818"/>
                      </a:lnTo>
                      <a:lnTo>
                        <a:pt x="112564" y="574986"/>
                      </a:lnTo>
                      <a:lnTo>
                        <a:pt x="108092" y="574913"/>
                      </a:lnTo>
                      <a:lnTo>
                        <a:pt x="106500" y="574901"/>
                      </a:lnTo>
                      <a:lnTo>
                        <a:pt x="104235" y="575865"/>
                      </a:lnTo>
                      <a:lnTo>
                        <a:pt x="101066" y="577231"/>
                      </a:lnTo>
                      <a:lnTo>
                        <a:pt x="99216" y="577670"/>
                      </a:lnTo>
                      <a:lnTo>
                        <a:pt x="92288" y="579281"/>
                      </a:lnTo>
                      <a:lnTo>
                        <a:pt x="90710" y="579648"/>
                      </a:lnTo>
                      <a:lnTo>
                        <a:pt x="88817" y="579501"/>
                      </a:lnTo>
                      <a:lnTo>
                        <a:pt x="88337" y="579440"/>
                      </a:lnTo>
                      <a:lnTo>
                        <a:pt x="85021" y="579074"/>
                      </a:lnTo>
                      <a:lnTo>
                        <a:pt x="83499" y="579025"/>
                      </a:lnTo>
                      <a:lnTo>
                        <a:pt x="82584" y="578988"/>
                      </a:lnTo>
                      <a:lnTo>
                        <a:pt x="80737" y="578927"/>
                      </a:lnTo>
                      <a:lnTo>
                        <a:pt x="79354" y="578879"/>
                      </a:lnTo>
                      <a:lnTo>
                        <a:pt x="78435" y="578854"/>
                      </a:lnTo>
                      <a:lnTo>
                        <a:pt x="76648" y="578891"/>
                      </a:lnTo>
                      <a:lnTo>
                        <a:pt x="74417" y="578940"/>
                      </a:lnTo>
                      <a:lnTo>
                        <a:pt x="72123" y="579049"/>
                      </a:lnTo>
                      <a:lnTo>
                        <a:pt x="64007" y="579416"/>
                      </a:lnTo>
                      <a:lnTo>
                        <a:pt x="61620" y="579525"/>
                      </a:lnTo>
                      <a:lnTo>
                        <a:pt x="60203" y="579343"/>
                      </a:lnTo>
                      <a:lnTo>
                        <a:pt x="51219" y="578232"/>
                      </a:lnTo>
                      <a:lnTo>
                        <a:pt x="51419" y="567566"/>
                      </a:lnTo>
                      <a:lnTo>
                        <a:pt x="57462" y="544918"/>
                      </a:lnTo>
                      <a:lnTo>
                        <a:pt x="64263" y="519438"/>
                      </a:lnTo>
                      <a:lnTo>
                        <a:pt x="65163" y="508786"/>
                      </a:lnTo>
                      <a:lnTo>
                        <a:pt x="68881" y="498181"/>
                      </a:lnTo>
                      <a:lnTo>
                        <a:pt x="79309" y="476412"/>
                      </a:lnTo>
                      <a:lnTo>
                        <a:pt x="91645" y="456728"/>
                      </a:lnTo>
                      <a:lnTo>
                        <a:pt x="103223" y="439876"/>
                      </a:lnTo>
                      <a:lnTo>
                        <a:pt x="115526" y="422316"/>
                      </a:lnTo>
                      <a:lnTo>
                        <a:pt x="129904" y="406953"/>
                      </a:lnTo>
                      <a:lnTo>
                        <a:pt x="139860" y="394067"/>
                      </a:lnTo>
                      <a:lnTo>
                        <a:pt x="140741" y="392932"/>
                      </a:lnTo>
                      <a:lnTo>
                        <a:pt x="149568" y="373175"/>
                      </a:lnTo>
                      <a:lnTo>
                        <a:pt x="151919" y="361131"/>
                      </a:lnTo>
                      <a:lnTo>
                        <a:pt x="153561" y="349063"/>
                      </a:lnTo>
                      <a:lnTo>
                        <a:pt x="149618" y="334041"/>
                      </a:lnTo>
                      <a:lnTo>
                        <a:pt x="142958" y="313979"/>
                      </a:lnTo>
                      <a:lnTo>
                        <a:pt x="138990" y="300385"/>
                      </a:lnTo>
                      <a:lnTo>
                        <a:pt x="137098" y="288963"/>
                      </a:lnTo>
                      <a:lnTo>
                        <a:pt x="136515" y="282545"/>
                      </a:lnTo>
                      <a:lnTo>
                        <a:pt x="140232" y="272648"/>
                      </a:lnTo>
                      <a:lnTo>
                        <a:pt x="142050" y="251342"/>
                      </a:lnTo>
                      <a:lnTo>
                        <a:pt x="141749" y="229975"/>
                      </a:lnTo>
                      <a:lnTo>
                        <a:pt x="143667" y="205154"/>
                      </a:lnTo>
                      <a:lnTo>
                        <a:pt x="143341" y="185227"/>
                      </a:lnTo>
                      <a:lnTo>
                        <a:pt x="148234" y="151157"/>
                      </a:lnTo>
                      <a:lnTo>
                        <a:pt x="152244" y="126312"/>
                      </a:lnTo>
                      <a:lnTo>
                        <a:pt x="154569" y="115683"/>
                      </a:lnTo>
                      <a:lnTo>
                        <a:pt x="156337" y="97208"/>
                      </a:lnTo>
                      <a:lnTo>
                        <a:pt x="158645" y="87287"/>
                      </a:lnTo>
                      <a:lnTo>
                        <a:pt x="166813" y="66811"/>
                      </a:lnTo>
                      <a:lnTo>
                        <a:pt x="167673" y="58989"/>
                      </a:lnTo>
                      <a:lnTo>
                        <a:pt x="166431" y="50422"/>
                      </a:lnTo>
                      <a:lnTo>
                        <a:pt x="161646" y="41783"/>
                      </a:lnTo>
                      <a:lnTo>
                        <a:pt x="151927" y="33058"/>
                      </a:lnTo>
                      <a:lnTo>
                        <a:pt x="155801" y="26346"/>
                      </a:lnTo>
                      <a:lnTo>
                        <a:pt x="156855" y="24528"/>
                      </a:lnTo>
                      <a:lnTo>
                        <a:pt x="161592" y="16328"/>
                      </a:lnTo>
                      <a:lnTo>
                        <a:pt x="162645" y="14509"/>
                      </a:lnTo>
                      <a:lnTo>
                        <a:pt x="164147" y="13179"/>
                      </a:lnTo>
                      <a:lnTo>
                        <a:pt x="169402" y="8542"/>
                      </a:lnTo>
                      <a:lnTo>
                        <a:pt x="169777" y="8213"/>
                      </a:lnTo>
                      <a:lnTo>
                        <a:pt x="173497" y="4930"/>
                      </a:lnTo>
                      <a:lnTo>
                        <a:pt x="174984" y="3612"/>
                      </a:lnTo>
                      <a:lnTo>
                        <a:pt x="176100" y="2624"/>
                      </a:lnTo>
                      <a:lnTo>
                        <a:pt x="177561" y="1586"/>
                      </a:lnTo>
                      <a:lnTo>
                        <a:pt x="178038" y="1245"/>
                      </a:lnTo>
                      <a:lnTo>
                        <a:pt x="179782" y="0"/>
                      </a:lnTo>
                      <a:lnTo>
                        <a:pt x="184483" y="4503"/>
                      </a:lnTo>
                      <a:lnTo>
                        <a:pt x="185567" y="5552"/>
                      </a:lnTo>
                      <a:lnTo>
                        <a:pt x="186548" y="7566"/>
                      </a:lnTo>
                      <a:lnTo>
                        <a:pt x="189184" y="12996"/>
                      </a:lnTo>
                      <a:lnTo>
                        <a:pt x="191852" y="18170"/>
                      </a:lnTo>
                      <a:lnTo>
                        <a:pt x="192843" y="20122"/>
                      </a:lnTo>
                      <a:lnTo>
                        <a:pt x="193345" y="21611"/>
                      </a:lnTo>
                      <a:lnTo>
                        <a:pt x="194141" y="23966"/>
                      </a:lnTo>
                      <a:lnTo>
                        <a:pt x="194620" y="25382"/>
                      </a:lnTo>
                      <a:lnTo>
                        <a:pt x="194978" y="27859"/>
                      </a:lnTo>
                      <a:lnTo>
                        <a:pt x="195719" y="32984"/>
                      </a:lnTo>
                      <a:lnTo>
                        <a:pt x="196090" y="35547"/>
                      </a:lnTo>
                      <a:lnTo>
                        <a:pt x="196613" y="37597"/>
                      </a:lnTo>
                      <a:lnTo>
                        <a:pt x="199226" y="47823"/>
                      </a:lnTo>
                      <a:lnTo>
                        <a:pt x="199749" y="49861"/>
                      </a:lnTo>
                      <a:lnTo>
                        <a:pt x="200341" y="51313"/>
                      </a:lnTo>
                      <a:lnTo>
                        <a:pt x="202510" y="56597"/>
                      </a:lnTo>
                      <a:lnTo>
                        <a:pt x="203300" y="58525"/>
                      </a:lnTo>
                      <a:lnTo>
                        <a:pt x="203991" y="59940"/>
                      </a:lnTo>
                      <a:lnTo>
                        <a:pt x="204681" y="61344"/>
                      </a:lnTo>
                      <a:lnTo>
                        <a:pt x="207214" y="66530"/>
                      </a:lnTo>
                      <a:lnTo>
                        <a:pt x="208366" y="68885"/>
                      </a:lnTo>
                      <a:lnTo>
                        <a:pt x="209168" y="70826"/>
                      </a:lnTo>
                      <a:lnTo>
                        <a:pt x="210171" y="73254"/>
                      </a:lnTo>
                      <a:lnTo>
                        <a:pt x="211509" y="76512"/>
                      </a:lnTo>
                      <a:lnTo>
                        <a:pt x="212275" y="78367"/>
                      </a:lnTo>
                      <a:lnTo>
                        <a:pt x="212988" y="79758"/>
                      </a:lnTo>
                      <a:lnTo>
                        <a:pt x="213701" y="81149"/>
                      </a:lnTo>
                      <a:lnTo>
                        <a:pt x="217976" y="89471"/>
                      </a:lnTo>
                      <a:lnTo>
                        <a:pt x="218452" y="90399"/>
                      </a:lnTo>
                      <a:lnTo>
                        <a:pt x="219099" y="91607"/>
                      </a:lnTo>
                      <a:lnTo>
                        <a:pt x="219532" y="92424"/>
                      </a:lnTo>
                      <a:lnTo>
                        <a:pt x="222549" y="98074"/>
                      </a:lnTo>
                      <a:lnTo>
                        <a:pt x="223555" y="99954"/>
                      </a:lnTo>
                      <a:lnTo>
                        <a:pt x="224756" y="101479"/>
                      </a:lnTo>
                      <a:lnTo>
                        <a:pt x="226556" y="103773"/>
                      </a:lnTo>
                      <a:lnTo>
                        <a:pt x="228017" y="105628"/>
                      </a:lnTo>
                      <a:lnTo>
                        <a:pt x="229186" y="107104"/>
                      </a:lnTo>
                      <a:lnTo>
                        <a:pt x="230529" y="108178"/>
                      </a:lnTo>
                      <a:lnTo>
                        <a:pt x="231195" y="108715"/>
                      </a:lnTo>
                      <a:lnTo>
                        <a:pt x="235718" y="112303"/>
                      </a:lnTo>
                      <a:lnTo>
                        <a:pt x="236864" y="113328"/>
                      </a:lnTo>
                      <a:lnTo>
                        <a:pt x="241448" y="117452"/>
                      </a:lnTo>
                      <a:lnTo>
                        <a:pt x="243593" y="119576"/>
                      </a:lnTo>
                      <a:lnTo>
                        <a:pt x="243947" y="119942"/>
                      </a:lnTo>
                      <a:lnTo>
                        <a:pt x="244873" y="120857"/>
                      </a:lnTo>
                      <a:lnTo>
                        <a:pt x="245385" y="122700"/>
                      </a:lnTo>
                      <a:lnTo>
                        <a:pt x="245885" y="124542"/>
                      </a:lnTo>
                      <a:lnTo>
                        <a:pt x="247177" y="130265"/>
                      </a:lnTo>
                      <a:lnTo>
                        <a:pt x="247665" y="132059"/>
                      </a:lnTo>
                      <a:lnTo>
                        <a:pt x="248189" y="133951"/>
                      </a:lnTo>
                      <a:lnTo>
                        <a:pt x="247872" y="136391"/>
                      </a:lnTo>
                      <a:lnTo>
                        <a:pt x="247519" y="139161"/>
                      </a:lnTo>
                      <a:lnTo>
                        <a:pt x="247433" y="140687"/>
                      </a:lnTo>
                      <a:lnTo>
                        <a:pt x="247348" y="142224"/>
                      </a:lnTo>
                      <a:lnTo>
                        <a:pt x="247214" y="144787"/>
                      </a:lnTo>
                      <a:lnTo>
                        <a:pt x="247409" y="146276"/>
                      </a:lnTo>
                      <a:lnTo>
                        <a:pt x="247897" y="149924"/>
                      </a:lnTo>
                      <a:lnTo>
                        <a:pt x="248079" y="151291"/>
                      </a:lnTo>
                      <a:lnTo>
                        <a:pt x="248457" y="152255"/>
                      </a:lnTo>
                      <a:lnTo>
                        <a:pt x="249920" y="155904"/>
                      </a:lnTo>
                      <a:lnTo>
                        <a:pt x="250554" y="157478"/>
                      </a:lnTo>
                      <a:lnTo>
                        <a:pt x="251213" y="157917"/>
                      </a:lnTo>
                      <a:lnTo>
                        <a:pt x="251785" y="158307"/>
                      </a:lnTo>
                      <a:lnTo>
                        <a:pt x="255309" y="160712"/>
                      </a:lnTo>
                      <a:lnTo>
                        <a:pt x="256345" y="161419"/>
                      </a:lnTo>
                      <a:lnTo>
                        <a:pt x="257918" y="161627"/>
                      </a:lnTo>
                      <a:lnTo>
                        <a:pt x="260941" y="162017"/>
                      </a:lnTo>
                    </a:path>
                  </a:pathLst>
                </a:custGeom>
                <a:solidFill>
                  <a:srgbClr val="F0F9ED"/>
                </a:solidFill>
                <a:ln w="12177" cap="flat">
                  <a:solidFill>
                    <a:srgbClr val="000000"/>
                  </a:solid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27D57AD9-2F78-EB8B-D71C-BE2DAEA4E57B}"/>
                    </a:ext>
                  </a:extLst>
                </p:cNvPr>
                <p:cNvSpPr/>
                <p:nvPr/>
              </p:nvSpPr>
              <p:spPr>
                <a:xfrm>
                  <a:off x="7097784" y="1229790"/>
                  <a:ext cx="365898" cy="266522"/>
                </a:xfrm>
                <a:custGeom>
                  <a:avLst/>
                  <a:gdLst>
                    <a:gd name="connsiteX0" fmla="*/ 296630 w 365898"/>
                    <a:gd name="connsiteY0" fmla="*/ 8920 h 266522"/>
                    <a:gd name="connsiteX1" fmla="*/ 298093 w 365898"/>
                    <a:gd name="connsiteY1" fmla="*/ 9030 h 266522"/>
                    <a:gd name="connsiteX2" fmla="*/ 300507 w 365898"/>
                    <a:gd name="connsiteY2" fmla="*/ 8884 h 266522"/>
                    <a:gd name="connsiteX3" fmla="*/ 306309 w 365898"/>
                    <a:gd name="connsiteY3" fmla="*/ 8530 h 266522"/>
                    <a:gd name="connsiteX4" fmla="*/ 308211 w 365898"/>
                    <a:gd name="connsiteY4" fmla="*/ 8713 h 266522"/>
                    <a:gd name="connsiteX5" fmla="*/ 310381 w 365898"/>
                    <a:gd name="connsiteY5" fmla="*/ 8908 h 266522"/>
                    <a:gd name="connsiteX6" fmla="*/ 312783 w 365898"/>
                    <a:gd name="connsiteY6" fmla="*/ 8322 h 266522"/>
                    <a:gd name="connsiteX7" fmla="*/ 316586 w 365898"/>
                    <a:gd name="connsiteY7" fmla="*/ 7383 h 266522"/>
                    <a:gd name="connsiteX8" fmla="*/ 317891 w 365898"/>
                    <a:gd name="connsiteY8" fmla="*/ 7334 h 266522"/>
                    <a:gd name="connsiteX9" fmla="*/ 320951 w 365898"/>
                    <a:gd name="connsiteY9" fmla="*/ 7200 h 266522"/>
                    <a:gd name="connsiteX10" fmla="*/ 322718 w 365898"/>
                    <a:gd name="connsiteY10" fmla="*/ 7114 h 266522"/>
                    <a:gd name="connsiteX11" fmla="*/ 321073 w 365898"/>
                    <a:gd name="connsiteY11" fmla="*/ 8176 h 266522"/>
                    <a:gd name="connsiteX12" fmla="*/ 313258 w 365898"/>
                    <a:gd name="connsiteY12" fmla="*/ 13191 h 266522"/>
                    <a:gd name="connsiteX13" fmla="*/ 311588 w 365898"/>
                    <a:gd name="connsiteY13" fmla="*/ 14253 h 266522"/>
                    <a:gd name="connsiteX14" fmla="*/ 310784 w 365898"/>
                    <a:gd name="connsiteY14" fmla="*/ 14717 h 266522"/>
                    <a:gd name="connsiteX15" fmla="*/ 309150 w 365898"/>
                    <a:gd name="connsiteY15" fmla="*/ 15644 h 266522"/>
                    <a:gd name="connsiteX16" fmla="*/ 307102 w 365898"/>
                    <a:gd name="connsiteY16" fmla="*/ 16803 h 266522"/>
                    <a:gd name="connsiteX17" fmla="*/ 303835 w 365898"/>
                    <a:gd name="connsiteY17" fmla="*/ 18609 h 266522"/>
                    <a:gd name="connsiteX18" fmla="*/ 302201 w 365898"/>
                    <a:gd name="connsiteY18" fmla="*/ 19512 h 266522"/>
                    <a:gd name="connsiteX19" fmla="*/ 300921 w 365898"/>
                    <a:gd name="connsiteY19" fmla="*/ 20330 h 266522"/>
                    <a:gd name="connsiteX20" fmla="*/ 295411 w 365898"/>
                    <a:gd name="connsiteY20" fmla="*/ 23832 h 266522"/>
                    <a:gd name="connsiteX21" fmla="*/ 292009 w 365898"/>
                    <a:gd name="connsiteY21" fmla="*/ 25785 h 266522"/>
                    <a:gd name="connsiteX22" fmla="*/ 289669 w 365898"/>
                    <a:gd name="connsiteY22" fmla="*/ 27347 h 266522"/>
                    <a:gd name="connsiteX23" fmla="*/ 288084 w 365898"/>
                    <a:gd name="connsiteY23" fmla="*/ 28408 h 266522"/>
                    <a:gd name="connsiteX24" fmla="*/ 289510 w 365898"/>
                    <a:gd name="connsiteY24" fmla="*/ 29751 h 266522"/>
                    <a:gd name="connsiteX25" fmla="*/ 291071 w 365898"/>
                    <a:gd name="connsiteY25" fmla="*/ 31227 h 266522"/>
                    <a:gd name="connsiteX26" fmla="*/ 293667 w 365898"/>
                    <a:gd name="connsiteY26" fmla="*/ 34729 h 266522"/>
                    <a:gd name="connsiteX27" fmla="*/ 294850 w 365898"/>
                    <a:gd name="connsiteY27" fmla="*/ 36316 h 266522"/>
                    <a:gd name="connsiteX28" fmla="*/ 297264 w 365898"/>
                    <a:gd name="connsiteY28" fmla="*/ 37719 h 266522"/>
                    <a:gd name="connsiteX29" fmla="*/ 299300 w 365898"/>
                    <a:gd name="connsiteY29" fmla="*/ 38891 h 266522"/>
                    <a:gd name="connsiteX30" fmla="*/ 300360 w 365898"/>
                    <a:gd name="connsiteY30" fmla="*/ 39842 h 266522"/>
                    <a:gd name="connsiteX31" fmla="*/ 301055 w 365898"/>
                    <a:gd name="connsiteY31" fmla="*/ 40465 h 266522"/>
                    <a:gd name="connsiteX32" fmla="*/ 302823 w 365898"/>
                    <a:gd name="connsiteY32" fmla="*/ 42039 h 266522"/>
                    <a:gd name="connsiteX33" fmla="*/ 303774 w 365898"/>
                    <a:gd name="connsiteY33" fmla="*/ 44345 h 266522"/>
                    <a:gd name="connsiteX34" fmla="*/ 304542 w 365898"/>
                    <a:gd name="connsiteY34" fmla="*/ 46176 h 266522"/>
                    <a:gd name="connsiteX35" fmla="*/ 305017 w 365898"/>
                    <a:gd name="connsiteY35" fmla="*/ 47127 h 266522"/>
                    <a:gd name="connsiteX36" fmla="*/ 306200 w 365898"/>
                    <a:gd name="connsiteY36" fmla="*/ 49458 h 266522"/>
                    <a:gd name="connsiteX37" fmla="*/ 307151 w 365898"/>
                    <a:gd name="connsiteY37" fmla="*/ 51325 h 266522"/>
                    <a:gd name="connsiteX38" fmla="*/ 308955 w 365898"/>
                    <a:gd name="connsiteY38" fmla="*/ 51996 h 266522"/>
                    <a:gd name="connsiteX39" fmla="*/ 312417 w 365898"/>
                    <a:gd name="connsiteY39" fmla="*/ 53265 h 266522"/>
                    <a:gd name="connsiteX40" fmla="*/ 314380 w 365898"/>
                    <a:gd name="connsiteY40" fmla="*/ 53985 h 266522"/>
                    <a:gd name="connsiteX41" fmla="*/ 316525 w 365898"/>
                    <a:gd name="connsiteY41" fmla="*/ 53985 h 266522"/>
                    <a:gd name="connsiteX42" fmla="*/ 318659 w 365898"/>
                    <a:gd name="connsiteY42" fmla="*/ 53973 h 266522"/>
                    <a:gd name="connsiteX43" fmla="*/ 319976 w 365898"/>
                    <a:gd name="connsiteY43" fmla="*/ 55913 h 266522"/>
                    <a:gd name="connsiteX44" fmla="*/ 323645 w 365898"/>
                    <a:gd name="connsiteY44" fmla="*/ 61332 h 266522"/>
                    <a:gd name="connsiteX45" fmla="*/ 324194 w 365898"/>
                    <a:gd name="connsiteY45" fmla="*/ 62064 h 266522"/>
                    <a:gd name="connsiteX46" fmla="*/ 325864 w 365898"/>
                    <a:gd name="connsiteY46" fmla="*/ 64272 h 266522"/>
                    <a:gd name="connsiteX47" fmla="*/ 328607 w 365898"/>
                    <a:gd name="connsiteY47" fmla="*/ 66371 h 266522"/>
                    <a:gd name="connsiteX48" fmla="*/ 331020 w 365898"/>
                    <a:gd name="connsiteY48" fmla="*/ 67994 h 266522"/>
                    <a:gd name="connsiteX49" fmla="*/ 333434 w 365898"/>
                    <a:gd name="connsiteY49" fmla="*/ 69617 h 266522"/>
                    <a:gd name="connsiteX50" fmla="*/ 334410 w 365898"/>
                    <a:gd name="connsiteY50" fmla="*/ 70764 h 266522"/>
                    <a:gd name="connsiteX51" fmla="*/ 336982 w 365898"/>
                    <a:gd name="connsiteY51" fmla="*/ 73803 h 266522"/>
                    <a:gd name="connsiteX52" fmla="*/ 337628 w 365898"/>
                    <a:gd name="connsiteY52" fmla="*/ 74559 h 266522"/>
                    <a:gd name="connsiteX53" fmla="*/ 338116 w 365898"/>
                    <a:gd name="connsiteY53" fmla="*/ 75414 h 266522"/>
                    <a:gd name="connsiteX54" fmla="*/ 339786 w 365898"/>
                    <a:gd name="connsiteY54" fmla="*/ 78403 h 266522"/>
                    <a:gd name="connsiteX55" fmla="*/ 340505 w 365898"/>
                    <a:gd name="connsiteY55" fmla="*/ 79697 h 266522"/>
                    <a:gd name="connsiteX56" fmla="*/ 340773 w 365898"/>
                    <a:gd name="connsiteY56" fmla="*/ 81210 h 266522"/>
                    <a:gd name="connsiteX57" fmla="*/ 341651 w 365898"/>
                    <a:gd name="connsiteY57" fmla="*/ 86238 h 266522"/>
                    <a:gd name="connsiteX58" fmla="*/ 341822 w 365898"/>
                    <a:gd name="connsiteY58" fmla="*/ 87250 h 266522"/>
                    <a:gd name="connsiteX59" fmla="*/ 341822 w 365898"/>
                    <a:gd name="connsiteY59" fmla="*/ 88556 h 266522"/>
                    <a:gd name="connsiteX60" fmla="*/ 341834 w 365898"/>
                    <a:gd name="connsiteY60" fmla="*/ 92363 h 266522"/>
                    <a:gd name="connsiteX61" fmla="*/ 341834 w 365898"/>
                    <a:gd name="connsiteY61" fmla="*/ 93754 h 266522"/>
                    <a:gd name="connsiteX62" fmla="*/ 341529 w 365898"/>
                    <a:gd name="connsiteY62" fmla="*/ 95341 h 266522"/>
                    <a:gd name="connsiteX63" fmla="*/ 341407 w 365898"/>
                    <a:gd name="connsiteY63" fmla="*/ 96024 h 266522"/>
                    <a:gd name="connsiteX64" fmla="*/ 341029 w 365898"/>
                    <a:gd name="connsiteY64" fmla="*/ 98025 h 266522"/>
                    <a:gd name="connsiteX65" fmla="*/ 344492 w 365898"/>
                    <a:gd name="connsiteY65" fmla="*/ 99087 h 266522"/>
                    <a:gd name="connsiteX66" fmla="*/ 345199 w 365898"/>
                    <a:gd name="connsiteY66" fmla="*/ 99307 h 266522"/>
                    <a:gd name="connsiteX67" fmla="*/ 345637 w 365898"/>
                    <a:gd name="connsiteY67" fmla="*/ 99966 h 266522"/>
                    <a:gd name="connsiteX68" fmla="*/ 346661 w 365898"/>
                    <a:gd name="connsiteY68" fmla="*/ 101491 h 266522"/>
                    <a:gd name="connsiteX69" fmla="*/ 347100 w 365898"/>
                    <a:gd name="connsiteY69" fmla="*/ 102138 h 266522"/>
                    <a:gd name="connsiteX70" fmla="*/ 347137 w 365898"/>
                    <a:gd name="connsiteY70" fmla="*/ 102992 h 266522"/>
                    <a:gd name="connsiteX71" fmla="*/ 347210 w 365898"/>
                    <a:gd name="connsiteY71" fmla="*/ 104725 h 266522"/>
                    <a:gd name="connsiteX72" fmla="*/ 347405 w 365898"/>
                    <a:gd name="connsiteY72" fmla="*/ 109118 h 266522"/>
                    <a:gd name="connsiteX73" fmla="*/ 346796 w 365898"/>
                    <a:gd name="connsiteY73" fmla="*/ 113682 h 266522"/>
                    <a:gd name="connsiteX74" fmla="*/ 346576 w 365898"/>
                    <a:gd name="connsiteY74" fmla="*/ 115317 h 266522"/>
                    <a:gd name="connsiteX75" fmla="*/ 345710 w 365898"/>
                    <a:gd name="connsiteY75" fmla="*/ 117806 h 266522"/>
                    <a:gd name="connsiteX76" fmla="*/ 345369 w 365898"/>
                    <a:gd name="connsiteY76" fmla="*/ 118795 h 266522"/>
                    <a:gd name="connsiteX77" fmla="*/ 344016 w 365898"/>
                    <a:gd name="connsiteY77" fmla="*/ 122700 h 266522"/>
                    <a:gd name="connsiteX78" fmla="*/ 342773 w 365898"/>
                    <a:gd name="connsiteY78" fmla="*/ 125580 h 266522"/>
                    <a:gd name="connsiteX79" fmla="*/ 341944 w 365898"/>
                    <a:gd name="connsiteY79" fmla="*/ 127495 h 266522"/>
                    <a:gd name="connsiteX80" fmla="*/ 343797 w 365898"/>
                    <a:gd name="connsiteY80" fmla="*/ 127764 h 266522"/>
                    <a:gd name="connsiteX81" fmla="*/ 350721 w 365898"/>
                    <a:gd name="connsiteY81" fmla="*/ 128789 h 266522"/>
                    <a:gd name="connsiteX82" fmla="*/ 351477 w 365898"/>
                    <a:gd name="connsiteY82" fmla="*/ 128923 h 266522"/>
                    <a:gd name="connsiteX83" fmla="*/ 356451 w 365898"/>
                    <a:gd name="connsiteY83" fmla="*/ 129777 h 266522"/>
                    <a:gd name="connsiteX84" fmla="*/ 357877 w 365898"/>
                    <a:gd name="connsiteY84" fmla="*/ 130021 h 266522"/>
                    <a:gd name="connsiteX85" fmla="*/ 359182 w 365898"/>
                    <a:gd name="connsiteY85" fmla="*/ 130937 h 266522"/>
                    <a:gd name="connsiteX86" fmla="*/ 359730 w 365898"/>
                    <a:gd name="connsiteY86" fmla="*/ 131315 h 266522"/>
                    <a:gd name="connsiteX87" fmla="*/ 360852 w 365898"/>
                    <a:gd name="connsiteY87" fmla="*/ 132096 h 266522"/>
                    <a:gd name="connsiteX88" fmla="*/ 361425 w 365898"/>
                    <a:gd name="connsiteY88" fmla="*/ 132938 h 266522"/>
                    <a:gd name="connsiteX89" fmla="*/ 362583 w 365898"/>
                    <a:gd name="connsiteY89" fmla="*/ 134634 h 266522"/>
                    <a:gd name="connsiteX90" fmla="*/ 363180 w 365898"/>
                    <a:gd name="connsiteY90" fmla="*/ 135513 h 266522"/>
                    <a:gd name="connsiteX91" fmla="*/ 363461 w 365898"/>
                    <a:gd name="connsiteY91" fmla="*/ 136477 h 266522"/>
                    <a:gd name="connsiteX92" fmla="*/ 364570 w 365898"/>
                    <a:gd name="connsiteY92" fmla="*/ 140260 h 266522"/>
                    <a:gd name="connsiteX93" fmla="*/ 364802 w 365898"/>
                    <a:gd name="connsiteY93" fmla="*/ 141468 h 266522"/>
                    <a:gd name="connsiteX94" fmla="*/ 365460 w 365898"/>
                    <a:gd name="connsiteY94" fmla="*/ 144152 h 266522"/>
                    <a:gd name="connsiteX95" fmla="*/ 364363 w 365898"/>
                    <a:gd name="connsiteY95" fmla="*/ 146434 h 266522"/>
                    <a:gd name="connsiteX96" fmla="*/ 363814 w 365898"/>
                    <a:gd name="connsiteY96" fmla="*/ 147935 h 266522"/>
                    <a:gd name="connsiteX97" fmla="*/ 363607 w 365898"/>
                    <a:gd name="connsiteY97" fmla="*/ 149009 h 266522"/>
                    <a:gd name="connsiteX98" fmla="*/ 362948 w 365898"/>
                    <a:gd name="connsiteY98" fmla="*/ 152523 h 266522"/>
                    <a:gd name="connsiteX99" fmla="*/ 362705 w 365898"/>
                    <a:gd name="connsiteY99" fmla="*/ 153817 h 266522"/>
                    <a:gd name="connsiteX100" fmla="*/ 362814 w 365898"/>
                    <a:gd name="connsiteY100" fmla="*/ 155342 h 266522"/>
                    <a:gd name="connsiteX101" fmla="*/ 362985 w 365898"/>
                    <a:gd name="connsiteY101" fmla="*/ 157856 h 266522"/>
                    <a:gd name="connsiteX102" fmla="*/ 363095 w 365898"/>
                    <a:gd name="connsiteY102" fmla="*/ 159369 h 266522"/>
                    <a:gd name="connsiteX103" fmla="*/ 364997 w 365898"/>
                    <a:gd name="connsiteY103" fmla="*/ 165422 h 266522"/>
                    <a:gd name="connsiteX104" fmla="*/ 365460 w 365898"/>
                    <a:gd name="connsiteY104" fmla="*/ 167423 h 266522"/>
                    <a:gd name="connsiteX105" fmla="*/ 365899 w 365898"/>
                    <a:gd name="connsiteY105" fmla="*/ 169375 h 266522"/>
                    <a:gd name="connsiteX106" fmla="*/ 364716 w 365898"/>
                    <a:gd name="connsiteY106" fmla="*/ 171999 h 266522"/>
                    <a:gd name="connsiteX107" fmla="*/ 364021 w 365898"/>
                    <a:gd name="connsiteY107" fmla="*/ 172573 h 266522"/>
                    <a:gd name="connsiteX108" fmla="*/ 362558 w 365898"/>
                    <a:gd name="connsiteY108" fmla="*/ 173781 h 266522"/>
                    <a:gd name="connsiteX109" fmla="*/ 361949 w 365898"/>
                    <a:gd name="connsiteY109" fmla="*/ 174293 h 266522"/>
                    <a:gd name="connsiteX110" fmla="*/ 360669 w 365898"/>
                    <a:gd name="connsiteY110" fmla="*/ 174635 h 266522"/>
                    <a:gd name="connsiteX111" fmla="*/ 358913 w 365898"/>
                    <a:gd name="connsiteY111" fmla="*/ 175099 h 266522"/>
                    <a:gd name="connsiteX112" fmla="*/ 357426 w 365898"/>
                    <a:gd name="connsiteY112" fmla="*/ 174427 h 266522"/>
                    <a:gd name="connsiteX113" fmla="*/ 355817 w 365898"/>
                    <a:gd name="connsiteY113" fmla="*/ 173708 h 266522"/>
                    <a:gd name="connsiteX114" fmla="*/ 355354 w 365898"/>
                    <a:gd name="connsiteY114" fmla="*/ 173488 h 266522"/>
                    <a:gd name="connsiteX115" fmla="*/ 354549 w 365898"/>
                    <a:gd name="connsiteY115" fmla="*/ 172963 h 266522"/>
                    <a:gd name="connsiteX116" fmla="*/ 354135 w 365898"/>
                    <a:gd name="connsiteY116" fmla="*/ 172695 h 266522"/>
                    <a:gd name="connsiteX117" fmla="*/ 353305 w 365898"/>
                    <a:gd name="connsiteY117" fmla="*/ 172158 h 266522"/>
                    <a:gd name="connsiteX118" fmla="*/ 351270 w 365898"/>
                    <a:gd name="connsiteY118" fmla="*/ 170815 h 266522"/>
                    <a:gd name="connsiteX119" fmla="*/ 349880 w 365898"/>
                    <a:gd name="connsiteY119" fmla="*/ 169485 h 266522"/>
                    <a:gd name="connsiteX120" fmla="*/ 348697 w 365898"/>
                    <a:gd name="connsiteY120" fmla="*/ 168350 h 266522"/>
                    <a:gd name="connsiteX121" fmla="*/ 346454 w 365898"/>
                    <a:gd name="connsiteY121" fmla="*/ 168094 h 266522"/>
                    <a:gd name="connsiteX122" fmla="*/ 345576 w 365898"/>
                    <a:gd name="connsiteY122" fmla="*/ 169607 h 266522"/>
                    <a:gd name="connsiteX123" fmla="*/ 343431 w 365898"/>
                    <a:gd name="connsiteY123" fmla="*/ 173415 h 266522"/>
                    <a:gd name="connsiteX124" fmla="*/ 342212 w 365898"/>
                    <a:gd name="connsiteY124" fmla="*/ 177210 h 266522"/>
                    <a:gd name="connsiteX125" fmla="*/ 341651 w 365898"/>
                    <a:gd name="connsiteY125" fmla="*/ 178979 h 266522"/>
                    <a:gd name="connsiteX126" fmla="*/ 342736 w 365898"/>
                    <a:gd name="connsiteY126" fmla="*/ 180700 h 266522"/>
                    <a:gd name="connsiteX127" fmla="*/ 347673 w 365898"/>
                    <a:gd name="connsiteY127" fmla="*/ 188497 h 266522"/>
                    <a:gd name="connsiteX128" fmla="*/ 348344 w 365898"/>
                    <a:gd name="connsiteY128" fmla="*/ 189950 h 266522"/>
                    <a:gd name="connsiteX129" fmla="*/ 349441 w 365898"/>
                    <a:gd name="connsiteY129" fmla="*/ 192366 h 266522"/>
                    <a:gd name="connsiteX130" fmla="*/ 350099 w 365898"/>
                    <a:gd name="connsiteY130" fmla="*/ 193818 h 266522"/>
                    <a:gd name="connsiteX131" fmla="*/ 350404 w 365898"/>
                    <a:gd name="connsiteY131" fmla="*/ 195160 h 266522"/>
                    <a:gd name="connsiteX132" fmla="*/ 351123 w 365898"/>
                    <a:gd name="connsiteY132" fmla="*/ 198357 h 266522"/>
                    <a:gd name="connsiteX133" fmla="*/ 351465 w 365898"/>
                    <a:gd name="connsiteY133" fmla="*/ 199870 h 266522"/>
                    <a:gd name="connsiteX134" fmla="*/ 351379 w 365898"/>
                    <a:gd name="connsiteY134" fmla="*/ 202018 h 266522"/>
                    <a:gd name="connsiteX135" fmla="*/ 351026 w 365898"/>
                    <a:gd name="connsiteY135" fmla="*/ 210609 h 266522"/>
                    <a:gd name="connsiteX136" fmla="*/ 350599 w 365898"/>
                    <a:gd name="connsiteY136" fmla="*/ 220798 h 266522"/>
                    <a:gd name="connsiteX137" fmla="*/ 347966 w 365898"/>
                    <a:gd name="connsiteY137" fmla="*/ 220261 h 266522"/>
                    <a:gd name="connsiteX138" fmla="*/ 347125 w 365898"/>
                    <a:gd name="connsiteY138" fmla="*/ 220078 h 266522"/>
                    <a:gd name="connsiteX139" fmla="*/ 346247 w 365898"/>
                    <a:gd name="connsiteY139" fmla="*/ 219883 h 266522"/>
                    <a:gd name="connsiteX140" fmla="*/ 341687 w 365898"/>
                    <a:gd name="connsiteY140" fmla="*/ 218846 h 266522"/>
                    <a:gd name="connsiteX141" fmla="*/ 340859 w 365898"/>
                    <a:gd name="connsiteY141" fmla="*/ 218663 h 266522"/>
                    <a:gd name="connsiteX142" fmla="*/ 339213 w 365898"/>
                    <a:gd name="connsiteY142" fmla="*/ 218309 h 266522"/>
                    <a:gd name="connsiteX143" fmla="*/ 337896 w 365898"/>
                    <a:gd name="connsiteY143" fmla="*/ 217931 h 266522"/>
                    <a:gd name="connsiteX144" fmla="*/ 335897 w 365898"/>
                    <a:gd name="connsiteY144" fmla="*/ 217369 h 266522"/>
                    <a:gd name="connsiteX145" fmla="*/ 332166 w 365898"/>
                    <a:gd name="connsiteY145" fmla="*/ 216515 h 266522"/>
                    <a:gd name="connsiteX146" fmla="*/ 330082 w 365898"/>
                    <a:gd name="connsiteY146" fmla="*/ 216295 h 266522"/>
                    <a:gd name="connsiteX147" fmla="*/ 329058 w 365898"/>
                    <a:gd name="connsiteY147" fmla="*/ 216186 h 266522"/>
                    <a:gd name="connsiteX148" fmla="*/ 327948 w 365898"/>
                    <a:gd name="connsiteY148" fmla="*/ 216039 h 266522"/>
                    <a:gd name="connsiteX149" fmla="*/ 328131 w 365898"/>
                    <a:gd name="connsiteY149" fmla="*/ 215344 h 266522"/>
                    <a:gd name="connsiteX150" fmla="*/ 328607 w 365898"/>
                    <a:gd name="connsiteY150" fmla="*/ 214270 h 266522"/>
                    <a:gd name="connsiteX151" fmla="*/ 329228 w 365898"/>
                    <a:gd name="connsiteY151" fmla="*/ 212781 h 266522"/>
                    <a:gd name="connsiteX152" fmla="*/ 329277 w 365898"/>
                    <a:gd name="connsiteY152" fmla="*/ 211841 h 266522"/>
                    <a:gd name="connsiteX153" fmla="*/ 329058 w 365898"/>
                    <a:gd name="connsiteY153" fmla="*/ 210951 h 266522"/>
                    <a:gd name="connsiteX154" fmla="*/ 328156 w 365898"/>
                    <a:gd name="connsiteY154" fmla="*/ 210377 h 266522"/>
                    <a:gd name="connsiteX155" fmla="*/ 327339 w 365898"/>
                    <a:gd name="connsiteY155" fmla="*/ 209913 h 266522"/>
                    <a:gd name="connsiteX156" fmla="*/ 326766 w 365898"/>
                    <a:gd name="connsiteY156" fmla="*/ 208632 h 266522"/>
                    <a:gd name="connsiteX157" fmla="*/ 326559 w 365898"/>
                    <a:gd name="connsiteY157" fmla="*/ 207570 h 266522"/>
                    <a:gd name="connsiteX158" fmla="*/ 326583 w 365898"/>
                    <a:gd name="connsiteY158" fmla="*/ 206521 h 266522"/>
                    <a:gd name="connsiteX159" fmla="*/ 326449 w 365898"/>
                    <a:gd name="connsiteY159" fmla="*/ 205923 h 266522"/>
                    <a:gd name="connsiteX160" fmla="*/ 325876 w 365898"/>
                    <a:gd name="connsiteY160" fmla="*/ 205630 h 266522"/>
                    <a:gd name="connsiteX161" fmla="*/ 325254 w 365898"/>
                    <a:gd name="connsiteY161" fmla="*/ 205630 h 266522"/>
                    <a:gd name="connsiteX162" fmla="*/ 323279 w 365898"/>
                    <a:gd name="connsiteY162" fmla="*/ 206118 h 266522"/>
                    <a:gd name="connsiteX163" fmla="*/ 321719 w 365898"/>
                    <a:gd name="connsiteY163" fmla="*/ 206399 h 266522"/>
                    <a:gd name="connsiteX164" fmla="*/ 319915 w 365898"/>
                    <a:gd name="connsiteY164" fmla="*/ 206716 h 266522"/>
                    <a:gd name="connsiteX165" fmla="*/ 317623 w 365898"/>
                    <a:gd name="connsiteY165" fmla="*/ 207448 h 266522"/>
                    <a:gd name="connsiteX166" fmla="*/ 315587 w 365898"/>
                    <a:gd name="connsiteY166" fmla="*/ 207998 h 266522"/>
                    <a:gd name="connsiteX167" fmla="*/ 313197 w 365898"/>
                    <a:gd name="connsiteY167" fmla="*/ 208388 h 266522"/>
                    <a:gd name="connsiteX168" fmla="*/ 311174 w 365898"/>
                    <a:gd name="connsiteY168" fmla="*/ 207949 h 266522"/>
                    <a:gd name="connsiteX169" fmla="*/ 310150 w 365898"/>
                    <a:gd name="connsiteY169" fmla="*/ 207729 h 266522"/>
                    <a:gd name="connsiteX170" fmla="*/ 307943 w 365898"/>
                    <a:gd name="connsiteY170" fmla="*/ 207253 h 266522"/>
                    <a:gd name="connsiteX171" fmla="*/ 305078 w 365898"/>
                    <a:gd name="connsiteY171" fmla="*/ 207253 h 266522"/>
                    <a:gd name="connsiteX172" fmla="*/ 303713 w 365898"/>
                    <a:gd name="connsiteY172" fmla="*/ 207595 h 266522"/>
                    <a:gd name="connsiteX173" fmla="*/ 302908 w 365898"/>
                    <a:gd name="connsiteY173" fmla="*/ 208144 h 266522"/>
                    <a:gd name="connsiteX174" fmla="*/ 302689 w 365898"/>
                    <a:gd name="connsiteY174" fmla="*/ 208925 h 266522"/>
                    <a:gd name="connsiteX175" fmla="*/ 302469 w 365898"/>
                    <a:gd name="connsiteY175" fmla="*/ 209669 h 266522"/>
                    <a:gd name="connsiteX176" fmla="*/ 302030 w 365898"/>
                    <a:gd name="connsiteY176" fmla="*/ 210170 h 266522"/>
                    <a:gd name="connsiteX177" fmla="*/ 300665 w 365898"/>
                    <a:gd name="connsiteY177" fmla="*/ 210609 h 266522"/>
                    <a:gd name="connsiteX178" fmla="*/ 300080 w 365898"/>
                    <a:gd name="connsiteY178" fmla="*/ 210463 h 266522"/>
                    <a:gd name="connsiteX179" fmla="*/ 299483 w 365898"/>
                    <a:gd name="connsiteY179" fmla="*/ 209303 h 266522"/>
                    <a:gd name="connsiteX180" fmla="*/ 298629 w 365898"/>
                    <a:gd name="connsiteY180" fmla="*/ 207802 h 266522"/>
                    <a:gd name="connsiteX181" fmla="*/ 297837 w 365898"/>
                    <a:gd name="connsiteY181" fmla="*/ 206911 h 266522"/>
                    <a:gd name="connsiteX182" fmla="*/ 296910 w 365898"/>
                    <a:gd name="connsiteY182" fmla="*/ 206814 h 266522"/>
                    <a:gd name="connsiteX183" fmla="*/ 295728 w 365898"/>
                    <a:gd name="connsiteY183" fmla="*/ 207290 h 266522"/>
                    <a:gd name="connsiteX184" fmla="*/ 294606 w 365898"/>
                    <a:gd name="connsiteY184" fmla="*/ 207802 h 266522"/>
                    <a:gd name="connsiteX185" fmla="*/ 293509 w 365898"/>
                    <a:gd name="connsiteY185" fmla="*/ 208144 h 266522"/>
                    <a:gd name="connsiteX186" fmla="*/ 290193 w 365898"/>
                    <a:gd name="connsiteY186" fmla="*/ 208388 h 266522"/>
                    <a:gd name="connsiteX187" fmla="*/ 287877 w 365898"/>
                    <a:gd name="connsiteY187" fmla="*/ 208791 h 266522"/>
                    <a:gd name="connsiteX188" fmla="*/ 287365 w 365898"/>
                    <a:gd name="connsiteY188" fmla="*/ 208888 h 266522"/>
                    <a:gd name="connsiteX189" fmla="*/ 286085 w 365898"/>
                    <a:gd name="connsiteY189" fmla="*/ 209328 h 266522"/>
                    <a:gd name="connsiteX190" fmla="*/ 285780 w 365898"/>
                    <a:gd name="connsiteY190" fmla="*/ 209962 h 266522"/>
                    <a:gd name="connsiteX191" fmla="*/ 286268 w 365898"/>
                    <a:gd name="connsiteY191" fmla="*/ 211500 h 266522"/>
                    <a:gd name="connsiteX192" fmla="*/ 286975 w 365898"/>
                    <a:gd name="connsiteY192" fmla="*/ 213281 h 266522"/>
                    <a:gd name="connsiteX193" fmla="*/ 287365 w 365898"/>
                    <a:gd name="connsiteY193" fmla="*/ 214258 h 266522"/>
                    <a:gd name="connsiteX194" fmla="*/ 287865 w 365898"/>
                    <a:gd name="connsiteY194" fmla="*/ 214990 h 266522"/>
                    <a:gd name="connsiteX195" fmla="*/ 288035 w 365898"/>
                    <a:gd name="connsiteY195" fmla="*/ 215954 h 266522"/>
                    <a:gd name="connsiteX196" fmla="*/ 287938 w 365898"/>
                    <a:gd name="connsiteY196" fmla="*/ 216491 h 266522"/>
                    <a:gd name="connsiteX197" fmla="*/ 287340 w 365898"/>
                    <a:gd name="connsiteY197" fmla="*/ 217565 h 266522"/>
                    <a:gd name="connsiteX198" fmla="*/ 286597 w 365898"/>
                    <a:gd name="connsiteY198" fmla="*/ 218651 h 266522"/>
                    <a:gd name="connsiteX199" fmla="*/ 286353 w 365898"/>
                    <a:gd name="connsiteY199" fmla="*/ 219346 h 266522"/>
                    <a:gd name="connsiteX200" fmla="*/ 286536 w 365898"/>
                    <a:gd name="connsiteY200" fmla="*/ 220030 h 266522"/>
                    <a:gd name="connsiteX201" fmla="*/ 286585 w 365898"/>
                    <a:gd name="connsiteY201" fmla="*/ 220872 h 266522"/>
                    <a:gd name="connsiteX202" fmla="*/ 286109 w 365898"/>
                    <a:gd name="connsiteY202" fmla="*/ 221384 h 266522"/>
                    <a:gd name="connsiteX203" fmla="*/ 285353 w 365898"/>
                    <a:gd name="connsiteY203" fmla="*/ 222043 h 266522"/>
                    <a:gd name="connsiteX204" fmla="*/ 285146 w 365898"/>
                    <a:gd name="connsiteY204" fmla="*/ 222556 h 266522"/>
                    <a:gd name="connsiteX205" fmla="*/ 285256 w 365898"/>
                    <a:gd name="connsiteY205" fmla="*/ 223703 h 266522"/>
                    <a:gd name="connsiteX206" fmla="*/ 284963 w 365898"/>
                    <a:gd name="connsiteY206" fmla="*/ 224679 h 266522"/>
                    <a:gd name="connsiteX207" fmla="*/ 284731 w 365898"/>
                    <a:gd name="connsiteY207" fmla="*/ 225289 h 266522"/>
                    <a:gd name="connsiteX208" fmla="*/ 284597 w 365898"/>
                    <a:gd name="connsiteY208" fmla="*/ 225972 h 266522"/>
                    <a:gd name="connsiteX209" fmla="*/ 284097 w 365898"/>
                    <a:gd name="connsiteY209" fmla="*/ 227107 h 266522"/>
                    <a:gd name="connsiteX210" fmla="*/ 283281 w 365898"/>
                    <a:gd name="connsiteY210" fmla="*/ 227925 h 266522"/>
                    <a:gd name="connsiteX211" fmla="*/ 281391 w 365898"/>
                    <a:gd name="connsiteY211" fmla="*/ 227913 h 266522"/>
                    <a:gd name="connsiteX212" fmla="*/ 279758 w 365898"/>
                    <a:gd name="connsiteY212" fmla="*/ 227217 h 266522"/>
                    <a:gd name="connsiteX213" fmla="*/ 276942 w 365898"/>
                    <a:gd name="connsiteY213" fmla="*/ 225704 h 266522"/>
                    <a:gd name="connsiteX214" fmla="*/ 275515 w 365898"/>
                    <a:gd name="connsiteY214" fmla="*/ 225167 h 266522"/>
                    <a:gd name="connsiteX215" fmla="*/ 275052 w 365898"/>
                    <a:gd name="connsiteY215" fmla="*/ 224996 h 266522"/>
                    <a:gd name="connsiteX216" fmla="*/ 274576 w 365898"/>
                    <a:gd name="connsiteY216" fmla="*/ 224825 h 266522"/>
                    <a:gd name="connsiteX217" fmla="*/ 273687 w 365898"/>
                    <a:gd name="connsiteY217" fmla="*/ 224484 h 266522"/>
                    <a:gd name="connsiteX218" fmla="*/ 272967 w 365898"/>
                    <a:gd name="connsiteY218" fmla="*/ 224398 h 266522"/>
                    <a:gd name="connsiteX219" fmla="*/ 272016 w 365898"/>
                    <a:gd name="connsiteY219" fmla="*/ 224276 h 266522"/>
                    <a:gd name="connsiteX220" fmla="*/ 270505 w 365898"/>
                    <a:gd name="connsiteY220" fmla="*/ 224081 h 266522"/>
                    <a:gd name="connsiteX221" fmla="*/ 268688 w 365898"/>
                    <a:gd name="connsiteY221" fmla="*/ 225094 h 266522"/>
                    <a:gd name="connsiteX222" fmla="*/ 268493 w 365898"/>
                    <a:gd name="connsiteY222" fmla="*/ 227193 h 266522"/>
                    <a:gd name="connsiteX223" fmla="*/ 268396 w 365898"/>
                    <a:gd name="connsiteY223" fmla="*/ 228327 h 266522"/>
                    <a:gd name="connsiteX224" fmla="*/ 268030 w 365898"/>
                    <a:gd name="connsiteY224" fmla="*/ 232586 h 266522"/>
                    <a:gd name="connsiteX225" fmla="*/ 267493 w 365898"/>
                    <a:gd name="connsiteY225" fmla="*/ 235649 h 266522"/>
                    <a:gd name="connsiteX226" fmla="*/ 266908 w 365898"/>
                    <a:gd name="connsiteY226" fmla="*/ 237528 h 266522"/>
                    <a:gd name="connsiteX227" fmla="*/ 266165 w 365898"/>
                    <a:gd name="connsiteY227" fmla="*/ 239884 h 266522"/>
                    <a:gd name="connsiteX228" fmla="*/ 265604 w 365898"/>
                    <a:gd name="connsiteY228" fmla="*/ 241714 h 266522"/>
                    <a:gd name="connsiteX229" fmla="*/ 265141 w 365898"/>
                    <a:gd name="connsiteY229" fmla="*/ 243252 h 266522"/>
                    <a:gd name="connsiteX230" fmla="*/ 264629 w 365898"/>
                    <a:gd name="connsiteY230" fmla="*/ 244484 h 266522"/>
                    <a:gd name="connsiteX231" fmla="*/ 263702 w 365898"/>
                    <a:gd name="connsiteY231" fmla="*/ 246742 h 266522"/>
                    <a:gd name="connsiteX232" fmla="*/ 263056 w 365898"/>
                    <a:gd name="connsiteY232" fmla="*/ 248560 h 266522"/>
                    <a:gd name="connsiteX233" fmla="*/ 262251 w 365898"/>
                    <a:gd name="connsiteY233" fmla="*/ 250842 h 266522"/>
                    <a:gd name="connsiteX234" fmla="*/ 261435 w 365898"/>
                    <a:gd name="connsiteY234" fmla="*/ 251928 h 266522"/>
                    <a:gd name="connsiteX235" fmla="*/ 260459 w 365898"/>
                    <a:gd name="connsiteY235" fmla="*/ 253197 h 266522"/>
                    <a:gd name="connsiteX236" fmla="*/ 259996 w 365898"/>
                    <a:gd name="connsiteY236" fmla="*/ 254490 h 266522"/>
                    <a:gd name="connsiteX237" fmla="*/ 259289 w 365898"/>
                    <a:gd name="connsiteY237" fmla="*/ 255833 h 266522"/>
                    <a:gd name="connsiteX238" fmla="*/ 258838 w 365898"/>
                    <a:gd name="connsiteY238" fmla="*/ 256662 h 266522"/>
                    <a:gd name="connsiteX239" fmla="*/ 257948 w 365898"/>
                    <a:gd name="connsiteY239" fmla="*/ 258346 h 266522"/>
                    <a:gd name="connsiteX240" fmla="*/ 256753 w 365898"/>
                    <a:gd name="connsiteY240" fmla="*/ 260055 h 266522"/>
                    <a:gd name="connsiteX241" fmla="*/ 255802 w 365898"/>
                    <a:gd name="connsiteY241" fmla="*/ 261373 h 266522"/>
                    <a:gd name="connsiteX242" fmla="*/ 254912 w 365898"/>
                    <a:gd name="connsiteY242" fmla="*/ 262288 h 266522"/>
                    <a:gd name="connsiteX243" fmla="*/ 252279 w 365898"/>
                    <a:gd name="connsiteY243" fmla="*/ 264985 h 266522"/>
                    <a:gd name="connsiteX244" fmla="*/ 248159 w 365898"/>
                    <a:gd name="connsiteY244" fmla="*/ 266291 h 266522"/>
                    <a:gd name="connsiteX245" fmla="*/ 247452 w 365898"/>
                    <a:gd name="connsiteY245" fmla="*/ 266522 h 266522"/>
                    <a:gd name="connsiteX246" fmla="*/ 246903 w 365898"/>
                    <a:gd name="connsiteY246" fmla="*/ 266339 h 266522"/>
                    <a:gd name="connsiteX247" fmla="*/ 243112 w 365898"/>
                    <a:gd name="connsiteY247" fmla="*/ 265070 h 266522"/>
                    <a:gd name="connsiteX248" fmla="*/ 240027 w 365898"/>
                    <a:gd name="connsiteY248" fmla="*/ 263179 h 266522"/>
                    <a:gd name="connsiteX249" fmla="*/ 239454 w 365898"/>
                    <a:gd name="connsiteY249" fmla="*/ 262837 h 266522"/>
                    <a:gd name="connsiteX250" fmla="*/ 238638 w 365898"/>
                    <a:gd name="connsiteY250" fmla="*/ 262337 h 266522"/>
                    <a:gd name="connsiteX251" fmla="*/ 238065 w 365898"/>
                    <a:gd name="connsiteY251" fmla="*/ 261849 h 266522"/>
                    <a:gd name="connsiteX252" fmla="*/ 236480 w 365898"/>
                    <a:gd name="connsiteY252" fmla="*/ 260482 h 266522"/>
                    <a:gd name="connsiteX253" fmla="*/ 235614 w 365898"/>
                    <a:gd name="connsiteY253" fmla="*/ 259750 h 266522"/>
                    <a:gd name="connsiteX254" fmla="*/ 234480 w 365898"/>
                    <a:gd name="connsiteY254" fmla="*/ 258774 h 266522"/>
                    <a:gd name="connsiteX255" fmla="*/ 233615 w 365898"/>
                    <a:gd name="connsiteY255" fmla="*/ 257382 h 266522"/>
                    <a:gd name="connsiteX256" fmla="*/ 231408 w 365898"/>
                    <a:gd name="connsiteY256" fmla="*/ 253819 h 266522"/>
                    <a:gd name="connsiteX257" fmla="*/ 230738 w 365898"/>
                    <a:gd name="connsiteY257" fmla="*/ 252745 h 266522"/>
                    <a:gd name="connsiteX258" fmla="*/ 230384 w 365898"/>
                    <a:gd name="connsiteY258" fmla="*/ 252086 h 266522"/>
                    <a:gd name="connsiteX259" fmla="*/ 228617 w 365898"/>
                    <a:gd name="connsiteY259" fmla="*/ 246253 h 266522"/>
                    <a:gd name="connsiteX260" fmla="*/ 228458 w 365898"/>
                    <a:gd name="connsiteY260" fmla="*/ 245729 h 266522"/>
                    <a:gd name="connsiteX261" fmla="*/ 227739 w 365898"/>
                    <a:gd name="connsiteY261" fmla="*/ 243459 h 266522"/>
                    <a:gd name="connsiteX262" fmla="*/ 225996 w 365898"/>
                    <a:gd name="connsiteY262" fmla="*/ 242873 h 266522"/>
                    <a:gd name="connsiteX263" fmla="*/ 224325 w 365898"/>
                    <a:gd name="connsiteY263" fmla="*/ 242312 h 266522"/>
                    <a:gd name="connsiteX264" fmla="*/ 221436 w 365898"/>
                    <a:gd name="connsiteY264" fmla="*/ 244399 h 266522"/>
                    <a:gd name="connsiteX265" fmla="*/ 220997 w 365898"/>
                    <a:gd name="connsiteY265" fmla="*/ 246070 h 266522"/>
                    <a:gd name="connsiteX266" fmla="*/ 219449 w 365898"/>
                    <a:gd name="connsiteY266" fmla="*/ 252074 h 266522"/>
                    <a:gd name="connsiteX267" fmla="*/ 219278 w 365898"/>
                    <a:gd name="connsiteY267" fmla="*/ 252758 h 266522"/>
                    <a:gd name="connsiteX268" fmla="*/ 218413 w 365898"/>
                    <a:gd name="connsiteY268" fmla="*/ 255601 h 266522"/>
                    <a:gd name="connsiteX269" fmla="*/ 217498 w 365898"/>
                    <a:gd name="connsiteY269" fmla="*/ 258676 h 266522"/>
                    <a:gd name="connsiteX270" fmla="*/ 215670 w 365898"/>
                    <a:gd name="connsiteY270" fmla="*/ 257663 h 266522"/>
                    <a:gd name="connsiteX271" fmla="*/ 215012 w 365898"/>
                    <a:gd name="connsiteY271" fmla="*/ 257151 h 266522"/>
                    <a:gd name="connsiteX272" fmla="*/ 212951 w 365898"/>
                    <a:gd name="connsiteY272" fmla="*/ 255088 h 266522"/>
                    <a:gd name="connsiteX273" fmla="*/ 212208 w 365898"/>
                    <a:gd name="connsiteY273" fmla="*/ 254832 h 266522"/>
                    <a:gd name="connsiteX274" fmla="*/ 210038 w 365898"/>
                    <a:gd name="connsiteY274" fmla="*/ 254063 h 266522"/>
                    <a:gd name="connsiteX275" fmla="*/ 209489 w 365898"/>
                    <a:gd name="connsiteY275" fmla="*/ 253880 h 266522"/>
                    <a:gd name="connsiteX276" fmla="*/ 207307 w 365898"/>
                    <a:gd name="connsiteY276" fmla="*/ 253270 h 266522"/>
                    <a:gd name="connsiteX277" fmla="*/ 206600 w 365898"/>
                    <a:gd name="connsiteY277" fmla="*/ 253087 h 266522"/>
                    <a:gd name="connsiteX278" fmla="*/ 205905 w 365898"/>
                    <a:gd name="connsiteY278" fmla="*/ 252892 h 266522"/>
                    <a:gd name="connsiteX279" fmla="*/ 204125 w 365898"/>
                    <a:gd name="connsiteY279" fmla="*/ 252892 h 266522"/>
                    <a:gd name="connsiteX280" fmla="*/ 203247 w 365898"/>
                    <a:gd name="connsiteY280" fmla="*/ 252892 h 266522"/>
                    <a:gd name="connsiteX281" fmla="*/ 201906 w 365898"/>
                    <a:gd name="connsiteY281" fmla="*/ 252892 h 266522"/>
                    <a:gd name="connsiteX282" fmla="*/ 200468 w 365898"/>
                    <a:gd name="connsiteY282" fmla="*/ 252953 h 266522"/>
                    <a:gd name="connsiteX283" fmla="*/ 198054 w 365898"/>
                    <a:gd name="connsiteY283" fmla="*/ 253075 h 266522"/>
                    <a:gd name="connsiteX284" fmla="*/ 196201 w 365898"/>
                    <a:gd name="connsiteY284" fmla="*/ 253160 h 266522"/>
                    <a:gd name="connsiteX285" fmla="*/ 194348 w 365898"/>
                    <a:gd name="connsiteY285" fmla="*/ 253246 h 266522"/>
                    <a:gd name="connsiteX286" fmla="*/ 191946 w 365898"/>
                    <a:gd name="connsiteY286" fmla="*/ 253160 h 266522"/>
                    <a:gd name="connsiteX287" fmla="*/ 189533 w 365898"/>
                    <a:gd name="connsiteY287" fmla="*/ 253075 h 266522"/>
                    <a:gd name="connsiteX288" fmla="*/ 187753 w 365898"/>
                    <a:gd name="connsiteY288" fmla="*/ 253014 h 266522"/>
                    <a:gd name="connsiteX289" fmla="*/ 185522 w 365898"/>
                    <a:gd name="connsiteY289" fmla="*/ 252941 h 266522"/>
                    <a:gd name="connsiteX290" fmla="*/ 184205 w 365898"/>
                    <a:gd name="connsiteY290" fmla="*/ 252806 h 266522"/>
                    <a:gd name="connsiteX291" fmla="*/ 182449 w 365898"/>
                    <a:gd name="connsiteY291" fmla="*/ 252611 h 266522"/>
                    <a:gd name="connsiteX292" fmla="*/ 181572 w 365898"/>
                    <a:gd name="connsiteY292" fmla="*/ 252526 h 266522"/>
                    <a:gd name="connsiteX293" fmla="*/ 176817 w 365898"/>
                    <a:gd name="connsiteY293" fmla="*/ 252013 h 266522"/>
                    <a:gd name="connsiteX294" fmla="*/ 173953 w 365898"/>
                    <a:gd name="connsiteY294" fmla="*/ 251708 h 266522"/>
                    <a:gd name="connsiteX295" fmla="*/ 173002 w 365898"/>
                    <a:gd name="connsiteY295" fmla="*/ 251611 h 266522"/>
                    <a:gd name="connsiteX296" fmla="*/ 170624 w 365898"/>
                    <a:gd name="connsiteY296" fmla="*/ 251220 h 266522"/>
                    <a:gd name="connsiteX297" fmla="*/ 166333 w 365898"/>
                    <a:gd name="connsiteY297" fmla="*/ 250500 h 266522"/>
                    <a:gd name="connsiteX298" fmla="*/ 162712 w 365898"/>
                    <a:gd name="connsiteY298" fmla="*/ 249902 h 266522"/>
                    <a:gd name="connsiteX299" fmla="*/ 161810 w 365898"/>
                    <a:gd name="connsiteY299" fmla="*/ 249756 h 266522"/>
                    <a:gd name="connsiteX300" fmla="*/ 161262 w 365898"/>
                    <a:gd name="connsiteY300" fmla="*/ 249621 h 266522"/>
                    <a:gd name="connsiteX301" fmla="*/ 156666 w 365898"/>
                    <a:gd name="connsiteY301" fmla="*/ 248548 h 266522"/>
                    <a:gd name="connsiteX302" fmla="*/ 155264 w 365898"/>
                    <a:gd name="connsiteY302" fmla="*/ 248230 h 266522"/>
                    <a:gd name="connsiteX303" fmla="*/ 154142 w 365898"/>
                    <a:gd name="connsiteY303" fmla="*/ 247449 h 266522"/>
                    <a:gd name="connsiteX304" fmla="*/ 151375 w 365898"/>
                    <a:gd name="connsiteY304" fmla="*/ 245521 h 266522"/>
                    <a:gd name="connsiteX305" fmla="*/ 150534 w 365898"/>
                    <a:gd name="connsiteY305" fmla="*/ 244923 h 266522"/>
                    <a:gd name="connsiteX306" fmla="*/ 149900 w 365898"/>
                    <a:gd name="connsiteY306" fmla="*/ 244142 h 266522"/>
                    <a:gd name="connsiteX307" fmla="*/ 148973 w 365898"/>
                    <a:gd name="connsiteY307" fmla="*/ 242983 h 266522"/>
                    <a:gd name="connsiteX308" fmla="*/ 148022 w 365898"/>
                    <a:gd name="connsiteY308" fmla="*/ 241799 h 266522"/>
                    <a:gd name="connsiteX309" fmla="*/ 147608 w 365898"/>
                    <a:gd name="connsiteY309" fmla="*/ 240323 h 266522"/>
                    <a:gd name="connsiteX310" fmla="*/ 147279 w 365898"/>
                    <a:gd name="connsiteY310" fmla="*/ 239090 h 266522"/>
                    <a:gd name="connsiteX311" fmla="*/ 147071 w 365898"/>
                    <a:gd name="connsiteY311" fmla="*/ 238322 h 266522"/>
                    <a:gd name="connsiteX312" fmla="*/ 147010 w 365898"/>
                    <a:gd name="connsiteY312" fmla="*/ 237748 h 266522"/>
                    <a:gd name="connsiteX313" fmla="*/ 146889 w 365898"/>
                    <a:gd name="connsiteY313" fmla="*/ 236613 h 266522"/>
                    <a:gd name="connsiteX314" fmla="*/ 146645 w 365898"/>
                    <a:gd name="connsiteY314" fmla="*/ 234197 h 266522"/>
                    <a:gd name="connsiteX315" fmla="*/ 145560 w 365898"/>
                    <a:gd name="connsiteY315" fmla="*/ 231207 h 266522"/>
                    <a:gd name="connsiteX316" fmla="*/ 145255 w 365898"/>
                    <a:gd name="connsiteY316" fmla="*/ 230365 h 266522"/>
                    <a:gd name="connsiteX317" fmla="*/ 144280 w 365898"/>
                    <a:gd name="connsiteY317" fmla="*/ 229950 h 266522"/>
                    <a:gd name="connsiteX318" fmla="*/ 142451 w 365898"/>
                    <a:gd name="connsiteY318" fmla="*/ 229194 h 266522"/>
                    <a:gd name="connsiteX319" fmla="*/ 141171 w 365898"/>
                    <a:gd name="connsiteY319" fmla="*/ 229670 h 266522"/>
                    <a:gd name="connsiteX320" fmla="*/ 139659 w 365898"/>
                    <a:gd name="connsiteY320" fmla="*/ 230219 h 266522"/>
                    <a:gd name="connsiteX321" fmla="*/ 138233 w 365898"/>
                    <a:gd name="connsiteY321" fmla="*/ 230744 h 266522"/>
                    <a:gd name="connsiteX322" fmla="*/ 136733 w 365898"/>
                    <a:gd name="connsiteY322" fmla="*/ 232745 h 266522"/>
                    <a:gd name="connsiteX323" fmla="*/ 136124 w 365898"/>
                    <a:gd name="connsiteY323" fmla="*/ 233550 h 266522"/>
                    <a:gd name="connsiteX324" fmla="*/ 135515 w 365898"/>
                    <a:gd name="connsiteY324" fmla="*/ 234380 h 266522"/>
                    <a:gd name="connsiteX325" fmla="*/ 132710 w 365898"/>
                    <a:gd name="connsiteY325" fmla="*/ 236467 h 266522"/>
                    <a:gd name="connsiteX326" fmla="*/ 131857 w 365898"/>
                    <a:gd name="connsiteY326" fmla="*/ 236686 h 266522"/>
                    <a:gd name="connsiteX327" fmla="*/ 129772 w 365898"/>
                    <a:gd name="connsiteY327" fmla="*/ 237236 h 266522"/>
                    <a:gd name="connsiteX328" fmla="*/ 128468 w 365898"/>
                    <a:gd name="connsiteY328" fmla="*/ 237565 h 266522"/>
                    <a:gd name="connsiteX329" fmla="*/ 126871 w 365898"/>
                    <a:gd name="connsiteY329" fmla="*/ 236796 h 266522"/>
                    <a:gd name="connsiteX330" fmla="*/ 125152 w 365898"/>
                    <a:gd name="connsiteY330" fmla="*/ 235881 h 266522"/>
                    <a:gd name="connsiteX331" fmla="*/ 123007 w 365898"/>
                    <a:gd name="connsiteY331" fmla="*/ 233465 h 266522"/>
                    <a:gd name="connsiteX332" fmla="*/ 121556 w 365898"/>
                    <a:gd name="connsiteY332" fmla="*/ 230963 h 266522"/>
                    <a:gd name="connsiteX333" fmla="*/ 120824 w 365898"/>
                    <a:gd name="connsiteY333" fmla="*/ 229719 h 266522"/>
                    <a:gd name="connsiteX334" fmla="*/ 119410 w 365898"/>
                    <a:gd name="connsiteY334" fmla="*/ 228242 h 266522"/>
                    <a:gd name="connsiteX335" fmla="*/ 118374 w 365898"/>
                    <a:gd name="connsiteY335" fmla="*/ 227180 h 266522"/>
                    <a:gd name="connsiteX336" fmla="*/ 117862 w 365898"/>
                    <a:gd name="connsiteY336" fmla="*/ 226766 h 266522"/>
                    <a:gd name="connsiteX337" fmla="*/ 115314 w 365898"/>
                    <a:gd name="connsiteY337" fmla="*/ 224703 h 266522"/>
                    <a:gd name="connsiteX338" fmla="*/ 114339 w 365898"/>
                    <a:gd name="connsiteY338" fmla="*/ 223934 h 266522"/>
                    <a:gd name="connsiteX339" fmla="*/ 113424 w 365898"/>
                    <a:gd name="connsiteY339" fmla="*/ 223385 h 266522"/>
                    <a:gd name="connsiteX340" fmla="*/ 112632 w 365898"/>
                    <a:gd name="connsiteY340" fmla="*/ 222909 h 266522"/>
                    <a:gd name="connsiteX341" fmla="*/ 111840 w 365898"/>
                    <a:gd name="connsiteY341" fmla="*/ 222434 h 266522"/>
                    <a:gd name="connsiteX342" fmla="*/ 111047 w 365898"/>
                    <a:gd name="connsiteY342" fmla="*/ 221958 h 266522"/>
                    <a:gd name="connsiteX343" fmla="*/ 110109 w 365898"/>
                    <a:gd name="connsiteY343" fmla="*/ 221506 h 266522"/>
                    <a:gd name="connsiteX344" fmla="*/ 108158 w 365898"/>
                    <a:gd name="connsiteY344" fmla="*/ 220566 h 266522"/>
                    <a:gd name="connsiteX345" fmla="*/ 106634 w 365898"/>
                    <a:gd name="connsiteY345" fmla="*/ 219822 h 266522"/>
                    <a:gd name="connsiteX346" fmla="*/ 104111 w 365898"/>
                    <a:gd name="connsiteY346" fmla="*/ 218675 h 266522"/>
                    <a:gd name="connsiteX347" fmla="*/ 102014 w 365898"/>
                    <a:gd name="connsiteY347" fmla="*/ 217711 h 266522"/>
                    <a:gd name="connsiteX348" fmla="*/ 99636 w 365898"/>
                    <a:gd name="connsiteY348" fmla="*/ 217199 h 266522"/>
                    <a:gd name="connsiteX349" fmla="*/ 96296 w 365898"/>
                    <a:gd name="connsiteY349" fmla="*/ 216491 h 266522"/>
                    <a:gd name="connsiteX350" fmla="*/ 92371 w 365898"/>
                    <a:gd name="connsiteY350" fmla="*/ 215075 h 266522"/>
                    <a:gd name="connsiteX351" fmla="*/ 90810 w 365898"/>
                    <a:gd name="connsiteY351" fmla="*/ 214514 h 266522"/>
                    <a:gd name="connsiteX352" fmla="*/ 89445 w 365898"/>
                    <a:gd name="connsiteY352" fmla="*/ 214014 h 266522"/>
                    <a:gd name="connsiteX353" fmla="*/ 87641 w 365898"/>
                    <a:gd name="connsiteY353" fmla="*/ 213550 h 266522"/>
                    <a:gd name="connsiteX354" fmla="*/ 86556 w 365898"/>
                    <a:gd name="connsiteY354" fmla="*/ 213269 h 266522"/>
                    <a:gd name="connsiteX355" fmla="*/ 85666 w 365898"/>
                    <a:gd name="connsiteY355" fmla="*/ 213037 h 266522"/>
                    <a:gd name="connsiteX356" fmla="*/ 83898 w 365898"/>
                    <a:gd name="connsiteY356" fmla="*/ 212586 h 266522"/>
                    <a:gd name="connsiteX357" fmla="*/ 82021 w 365898"/>
                    <a:gd name="connsiteY357" fmla="*/ 212281 h 266522"/>
                    <a:gd name="connsiteX358" fmla="*/ 77803 w 365898"/>
                    <a:gd name="connsiteY358" fmla="*/ 211610 h 266522"/>
                    <a:gd name="connsiteX359" fmla="*/ 76169 w 365898"/>
                    <a:gd name="connsiteY359" fmla="*/ 211243 h 266522"/>
                    <a:gd name="connsiteX360" fmla="*/ 73779 w 365898"/>
                    <a:gd name="connsiteY360" fmla="*/ 210719 h 266522"/>
                    <a:gd name="connsiteX361" fmla="*/ 71390 w 365898"/>
                    <a:gd name="connsiteY361" fmla="*/ 210182 h 266522"/>
                    <a:gd name="connsiteX362" fmla="*/ 70439 w 365898"/>
                    <a:gd name="connsiteY362" fmla="*/ 209974 h 266522"/>
                    <a:gd name="connsiteX363" fmla="*/ 66636 w 365898"/>
                    <a:gd name="connsiteY363" fmla="*/ 209010 h 266522"/>
                    <a:gd name="connsiteX364" fmla="*/ 66136 w 365898"/>
                    <a:gd name="connsiteY364" fmla="*/ 208876 h 266522"/>
                    <a:gd name="connsiteX365" fmla="*/ 64149 w 365898"/>
                    <a:gd name="connsiteY365" fmla="*/ 208400 h 266522"/>
                    <a:gd name="connsiteX366" fmla="*/ 62137 w 365898"/>
                    <a:gd name="connsiteY366" fmla="*/ 208205 h 266522"/>
                    <a:gd name="connsiteX367" fmla="*/ 60735 w 365898"/>
                    <a:gd name="connsiteY367" fmla="*/ 208071 h 266522"/>
                    <a:gd name="connsiteX368" fmla="*/ 56054 w 365898"/>
                    <a:gd name="connsiteY368" fmla="*/ 207619 h 266522"/>
                    <a:gd name="connsiteX369" fmla="*/ 54176 w 365898"/>
                    <a:gd name="connsiteY369" fmla="*/ 207448 h 266522"/>
                    <a:gd name="connsiteX370" fmla="*/ 51751 w 365898"/>
                    <a:gd name="connsiteY370" fmla="*/ 207070 h 266522"/>
                    <a:gd name="connsiteX371" fmla="*/ 48837 w 365898"/>
                    <a:gd name="connsiteY371" fmla="*/ 206631 h 266522"/>
                    <a:gd name="connsiteX372" fmla="*/ 48361 w 365898"/>
                    <a:gd name="connsiteY372" fmla="*/ 206558 h 266522"/>
                    <a:gd name="connsiteX373" fmla="*/ 47886 w 365898"/>
                    <a:gd name="connsiteY373" fmla="*/ 206484 h 266522"/>
                    <a:gd name="connsiteX374" fmla="*/ 43766 w 365898"/>
                    <a:gd name="connsiteY374" fmla="*/ 205813 h 266522"/>
                    <a:gd name="connsiteX375" fmla="*/ 43083 w 365898"/>
                    <a:gd name="connsiteY375" fmla="*/ 205703 h 266522"/>
                    <a:gd name="connsiteX376" fmla="*/ 41169 w 365898"/>
                    <a:gd name="connsiteY376" fmla="*/ 205386 h 266522"/>
                    <a:gd name="connsiteX377" fmla="*/ 39779 w 365898"/>
                    <a:gd name="connsiteY377" fmla="*/ 205240 h 266522"/>
                    <a:gd name="connsiteX378" fmla="*/ 35610 w 365898"/>
                    <a:gd name="connsiteY378" fmla="*/ 204825 h 266522"/>
                    <a:gd name="connsiteX379" fmla="*/ 34220 w 365898"/>
                    <a:gd name="connsiteY379" fmla="*/ 204691 h 266522"/>
                    <a:gd name="connsiteX380" fmla="*/ 33293 w 365898"/>
                    <a:gd name="connsiteY380" fmla="*/ 204593 h 266522"/>
                    <a:gd name="connsiteX381" fmla="*/ 32294 w 365898"/>
                    <a:gd name="connsiteY381" fmla="*/ 204422 h 266522"/>
                    <a:gd name="connsiteX382" fmla="*/ 31184 w 365898"/>
                    <a:gd name="connsiteY382" fmla="*/ 204215 h 266522"/>
                    <a:gd name="connsiteX383" fmla="*/ 29014 w 365898"/>
                    <a:gd name="connsiteY383" fmla="*/ 203836 h 266522"/>
                    <a:gd name="connsiteX384" fmla="*/ 27503 w 365898"/>
                    <a:gd name="connsiteY384" fmla="*/ 203226 h 266522"/>
                    <a:gd name="connsiteX385" fmla="*/ 26601 w 365898"/>
                    <a:gd name="connsiteY385" fmla="*/ 202872 h 266522"/>
                    <a:gd name="connsiteX386" fmla="*/ 24553 w 365898"/>
                    <a:gd name="connsiteY386" fmla="*/ 202079 h 266522"/>
                    <a:gd name="connsiteX387" fmla="*/ 22700 w 365898"/>
                    <a:gd name="connsiteY387" fmla="*/ 201371 h 266522"/>
                    <a:gd name="connsiteX388" fmla="*/ 21639 w 365898"/>
                    <a:gd name="connsiteY388" fmla="*/ 200969 h 266522"/>
                    <a:gd name="connsiteX389" fmla="*/ 20310 w 365898"/>
                    <a:gd name="connsiteY389" fmla="*/ 200468 h 266522"/>
                    <a:gd name="connsiteX390" fmla="*/ 19189 w 365898"/>
                    <a:gd name="connsiteY390" fmla="*/ 199883 h 266522"/>
                    <a:gd name="connsiteX391" fmla="*/ 18445 w 365898"/>
                    <a:gd name="connsiteY391" fmla="*/ 199504 h 266522"/>
                    <a:gd name="connsiteX392" fmla="*/ 16409 w 365898"/>
                    <a:gd name="connsiteY392" fmla="*/ 198455 h 266522"/>
                    <a:gd name="connsiteX393" fmla="*/ 14190 w 365898"/>
                    <a:gd name="connsiteY393" fmla="*/ 197308 h 266522"/>
                    <a:gd name="connsiteX394" fmla="*/ 11850 w 365898"/>
                    <a:gd name="connsiteY394" fmla="*/ 196063 h 266522"/>
                    <a:gd name="connsiteX395" fmla="*/ 11082 w 365898"/>
                    <a:gd name="connsiteY395" fmla="*/ 195636 h 266522"/>
                    <a:gd name="connsiteX396" fmla="*/ 9521 w 365898"/>
                    <a:gd name="connsiteY396" fmla="*/ 194806 h 266522"/>
                    <a:gd name="connsiteX397" fmla="*/ 8326 w 365898"/>
                    <a:gd name="connsiteY397" fmla="*/ 194513 h 266522"/>
                    <a:gd name="connsiteX398" fmla="*/ 4377 w 365898"/>
                    <a:gd name="connsiteY398" fmla="*/ 193574 h 266522"/>
                    <a:gd name="connsiteX399" fmla="*/ 4596 w 365898"/>
                    <a:gd name="connsiteY399" fmla="*/ 189620 h 266522"/>
                    <a:gd name="connsiteX400" fmla="*/ 4681 w 365898"/>
                    <a:gd name="connsiteY400" fmla="*/ 187802 h 266522"/>
                    <a:gd name="connsiteX401" fmla="*/ 5340 w 365898"/>
                    <a:gd name="connsiteY401" fmla="*/ 185496 h 266522"/>
                    <a:gd name="connsiteX402" fmla="*/ 5754 w 365898"/>
                    <a:gd name="connsiteY402" fmla="*/ 184056 h 266522"/>
                    <a:gd name="connsiteX403" fmla="*/ 6193 w 365898"/>
                    <a:gd name="connsiteY403" fmla="*/ 182823 h 266522"/>
                    <a:gd name="connsiteX404" fmla="*/ 7241 w 365898"/>
                    <a:gd name="connsiteY404" fmla="*/ 179858 h 266522"/>
                    <a:gd name="connsiteX405" fmla="*/ 7948 w 365898"/>
                    <a:gd name="connsiteY405" fmla="*/ 177881 h 266522"/>
                    <a:gd name="connsiteX406" fmla="*/ 8144 w 365898"/>
                    <a:gd name="connsiteY406" fmla="*/ 176319 h 266522"/>
                    <a:gd name="connsiteX407" fmla="*/ 8278 w 365898"/>
                    <a:gd name="connsiteY407" fmla="*/ 175282 h 266522"/>
                    <a:gd name="connsiteX408" fmla="*/ 8412 w 365898"/>
                    <a:gd name="connsiteY408" fmla="*/ 174244 h 266522"/>
                    <a:gd name="connsiteX409" fmla="*/ 8607 w 365898"/>
                    <a:gd name="connsiteY409" fmla="*/ 172683 h 266522"/>
                    <a:gd name="connsiteX410" fmla="*/ 8461 w 365898"/>
                    <a:gd name="connsiteY410" fmla="*/ 171084 h 266522"/>
                    <a:gd name="connsiteX411" fmla="*/ 7839 w 365898"/>
                    <a:gd name="connsiteY411" fmla="*/ 164397 h 266522"/>
                    <a:gd name="connsiteX412" fmla="*/ 7668 w 365898"/>
                    <a:gd name="connsiteY412" fmla="*/ 162518 h 266522"/>
                    <a:gd name="connsiteX413" fmla="*/ 6985 w 365898"/>
                    <a:gd name="connsiteY413" fmla="*/ 160724 h 266522"/>
                    <a:gd name="connsiteX414" fmla="*/ 5303 w 365898"/>
                    <a:gd name="connsiteY414" fmla="*/ 156270 h 266522"/>
                    <a:gd name="connsiteX415" fmla="*/ 4572 w 365898"/>
                    <a:gd name="connsiteY415" fmla="*/ 154342 h 266522"/>
                    <a:gd name="connsiteX416" fmla="*/ 1560 w 365898"/>
                    <a:gd name="connsiteY416" fmla="*/ 149351 h 266522"/>
                    <a:gd name="connsiteX417" fmla="*/ 756 w 365898"/>
                    <a:gd name="connsiteY417" fmla="*/ 148008 h 266522"/>
                    <a:gd name="connsiteX418" fmla="*/ 427 w 365898"/>
                    <a:gd name="connsiteY418" fmla="*/ 146190 h 266522"/>
                    <a:gd name="connsiteX419" fmla="*/ 0 w 365898"/>
                    <a:gd name="connsiteY419" fmla="*/ 143896 h 266522"/>
                    <a:gd name="connsiteX420" fmla="*/ 805 w 365898"/>
                    <a:gd name="connsiteY420" fmla="*/ 142334 h 266522"/>
                    <a:gd name="connsiteX421" fmla="*/ 1743 w 365898"/>
                    <a:gd name="connsiteY421" fmla="*/ 140540 h 266522"/>
                    <a:gd name="connsiteX422" fmla="*/ 2085 w 365898"/>
                    <a:gd name="connsiteY422" fmla="*/ 139869 h 266522"/>
                    <a:gd name="connsiteX423" fmla="*/ 2682 w 365898"/>
                    <a:gd name="connsiteY423" fmla="*/ 139161 h 266522"/>
                    <a:gd name="connsiteX424" fmla="*/ 4547 w 365898"/>
                    <a:gd name="connsiteY424" fmla="*/ 136953 h 266522"/>
                    <a:gd name="connsiteX425" fmla="*/ 7327 w 365898"/>
                    <a:gd name="connsiteY425" fmla="*/ 133841 h 266522"/>
                    <a:gd name="connsiteX426" fmla="*/ 8168 w 365898"/>
                    <a:gd name="connsiteY426" fmla="*/ 132901 h 266522"/>
                    <a:gd name="connsiteX427" fmla="*/ 8838 w 365898"/>
                    <a:gd name="connsiteY427" fmla="*/ 132145 h 266522"/>
                    <a:gd name="connsiteX428" fmla="*/ 10862 w 365898"/>
                    <a:gd name="connsiteY428" fmla="*/ 130351 h 266522"/>
                    <a:gd name="connsiteX429" fmla="*/ 11776 w 365898"/>
                    <a:gd name="connsiteY429" fmla="*/ 129533 h 266522"/>
                    <a:gd name="connsiteX430" fmla="*/ 12971 w 365898"/>
                    <a:gd name="connsiteY430" fmla="*/ 128472 h 266522"/>
                    <a:gd name="connsiteX431" fmla="*/ 13946 w 365898"/>
                    <a:gd name="connsiteY431" fmla="*/ 127044 h 266522"/>
                    <a:gd name="connsiteX432" fmla="*/ 15190 w 365898"/>
                    <a:gd name="connsiteY432" fmla="*/ 125226 h 266522"/>
                    <a:gd name="connsiteX433" fmla="*/ 15519 w 365898"/>
                    <a:gd name="connsiteY433" fmla="*/ 123688 h 266522"/>
                    <a:gd name="connsiteX434" fmla="*/ 16190 w 365898"/>
                    <a:gd name="connsiteY434" fmla="*/ 120637 h 266522"/>
                    <a:gd name="connsiteX435" fmla="*/ 16299 w 365898"/>
                    <a:gd name="connsiteY435" fmla="*/ 120113 h 266522"/>
                    <a:gd name="connsiteX436" fmla="*/ 16385 w 365898"/>
                    <a:gd name="connsiteY436" fmla="*/ 119075 h 266522"/>
                    <a:gd name="connsiteX437" fmla="*/ 16531 w 365898"/>
                    <a:gd name="connsiteY437" fmla="*/ 116964 h 266522"/>
                    <a:gd name="connsiteX438" fmla="*/ 16567 w 365898"/>
                    <a:gd name="connsiteY438" fmla="*/ 116440 h 266522"/>
                    <a:gd name="connsiteX439" fmla="*/ 16641 w 365898"/>
                    <a:gd name="connsiteY439" fmla="*/ 115390 h 266522"/>
                    <a:gd name="connsiteX440" fmla="*/ 16543 w 365898"/>
                    <a:gd name="connsiteY440" fmla="*/ 113291 h 266522"/>
                    <a:gd name="connsiteX441" fmla="*/ 16324 w 365898"/>
                    <a:gd name="connsiteY441" fmla="*/ 108557 h 266522"/>
                    <a:gd name="connsiteX442" fmla="*/ 16385 w 365898"/>
                    <a:gd name="connsiteY442" fmla="*/ 107348 h 266522"/>
                    <a:gd name="connsiteX443" fmla="*/ 16482 w 365898"/>
                    <a:gd name="connsiteY443" fmla="*/ 105323 h 266522"/>
                    <a:gd name="connsiteX444" fmla="*/ 16567 w 365898"/>
                    <a:gd name="connsiteY444" fmla="*/ 103810 h 266522"/>
                    <a:gd name="connsiteX445" fmla="*/ 16750 w 365898"/>
                    <a:gd name="connsiteY445" fmla="*/ 100246 h 266522"/>
                    <a:gd name="connsiteX446" fmla="*/ 16836 w 365898"/>
                    <a:gd name="connsiteY446" fmla="*/ 98721 h 266522"/>
                    <a:gd name="connsiteX447" fmla="*/ 16921 w 365898"/>
                    <a:gd name="connsiteY447" fmla="*/ 97196 h 266522"/>
                    <a:gd name="connsiteX448" fmla="*/ 16872 w 365898"/>
                    <a:gd name="connsiteY448" fmla="*/ 95280 h 266522"/>
                    <a:gd name="connsiteX449" fmla="*/ 16823 w 365898"/>
                    <a:gd name="connsiteY449" fmla="*/ 93120 h 266522"/>
                    <a:gd name="connsiteX450" fmla="*/ 16799 w 365898"/>
                    <a:gd name="connsiteY450" fmla="*/ 92266 h 266522"/>
                    <a:gd name="connsiteX451" fmla="*/ 17006 w 365898"/>
                    <a:gd name="connsiteY451" fmla="*/ 90496 h 266522"/>
                    <a:gd name="connsiteX452" fmla="*/ 17201 w 365898"/>
                    <a:gd name="connsiteY452" fmla="*/ 88764 h 266522"/>
                    <a:gd name="connsiteX453" fmla="*/ 16763 w 365898"/>
                    <a:gd name="connsiteY453" fmla="*/ 84175 h 266522"/>
                    <a:gd name="connsiteX454" fmla="*/ 16421 w 365898"/>
                    <a:gd name="connsiteY454" fmla="*/ 82784 h 266522"/>
                    <a:gd name="connsiteX455" fmla="*/ 15958 w 365898"/>
                    <a:gd name="connsiteY455" fmla="*/ 80844 h 266522"/>
                    <a:gd name="connsiteX456" fmla="*/ 16129 w 365898"/>
                    <a:gd name="connsiteY456" fmla="*/ 78708 h 266522"/>
                    <a:gd name="connsiteX457" fmla="*/ 16275 w 365898"/>
                    <a:gd name="connsiteY457" fmla="*/ 77464 h 266522"/>
                    <a:gd name="connsiteX458" fmla="*/ 16311 w 365898"/>
                    <a:gd name="connsiteY458" fmla="*/ 73815 h 266522"/>
                    <a:gd name="connsiteX459" fmla="*/ 16324 w 365898"/>
                    <a:gd name="connsiteY459" fmla="*/ 72766 h 266522"/>
                    <a:gd name="connsiteX460" fmla="*/ 16421 w 365898"/>
                    <a:gd name="connsiteY460" fmla="*/ 71777 h 266522"/>
                    <a:gd name="connsiteX461" fmla="*/ 16604 w 365898"/>
                    <a:gd name="connsiteY461" fmla="*/ 69690 h 266522"/>
                    <a:gd name="connsiteX462" fmla="*/ 16702 w 365898"/>
                    <a:gd name="connsiteY462" fmla="*/ 68690 h 266522"/>
                    <a:gd name="connsiteX463" fmla="*/ 16811 w 365898"/>
                    <a:gd name="connsiteY463" fmla="*/ 68141 h 266522"/>
                    <a:gd name="connsiteX464" fmla="*/ 16921 w 365898"/>
                    <a:gd name="connsiteY464" fmla="*/ 67628 h 266522"/>
                    <a:gd name="connsiteX465" fmla="*/ 17433 w 365898"/>
                    <a:gd name="connsiteY465" fmla="*/ 65212 h 266522"/>
                    <a:gd name="connsiteX466" fmla="*/ 17713 w 365898"/>
                    <a:gd name="connsiteY466" fmla="*/ 64053 h 266522"/>
                    <a:gd name="connsiteX467" fmla="*/ 18030 w 365898"/>
                    <a:gd name="connsiteY467" fmla="*/ 63357 h 266522"/>
                    <a:gd name="connsiteX468" fmla="*/ 19201 w 365898"/>
                    <a:gd name="connsiteY468" fmla="*/ 60770 h 266522"/>
                    <a:gd name="connsiteX469" fmla="*/ 19652 w 365898"/>
                    <a:gd name="connsiteY469" fmla="*/ 59770 h 266522"/>
                    <a:gd name="connsiteX470" fmla="*/ 20322 w 365898"/>
                    <a:gd name="connsiteY470" fmla="*/ 58989 h 266522"/>
                    <a:gd name="connsiteX471" fmla="*/ 20639 w 365898"/>
                    <a:gd name="connsiteY471" fmla="*/ 58598 h 266522"/>
                    <a:gd name="connsiteX472" fmla="*/ 21602 w 365898"/>
                    <a:gd name="connsiteY472" fmla="*/ 57451 h 266522"/>
                    <a:gd name="connsiteX473" fmla="*/ 22468 w 365898"/>
                    <a:gd name="connsiteY473" fmla="*/ 56999 h 266522"/>
                    <a:gd name="connsiteX474" fmla="*/ 24236 w 365898"/>
                    <a:gd name="connsiteY474" fmla="*/ 56084 h 266522"/>
                    <a:gd name="connsiteX475" fmla="*/ 25418 w 365898"/>
                    <a:gd name="connsiteY475" fmla="*/ 55474 h 266522"/>
                    <a:gd name="connsiteX476" fmla="*/ 26710 w 365898"/>
                    <a:gd name="connsiteY476" fmla="*/ 55718 h 266522"/>
                    <a:gd name="connsiteX477" fmla="*/ 29027 w 365898"/>
                    <a:gd name="connsiteY477" fmla="*/ 56157 h 266522"/>
                    <a:gd name="connsiteX478" fmla="*/ 30234 w 365898"/>
                    <a:gd name="connsiteY478" fmla="*/ 56389 h 266522"/>
                    <a:gd name="connsiteX479" fmla="*/ 31514 w 365898"/>
                    <a:gd name="connsiteY479" fmla="*/ 57414 h 266522"/>
                    <a:gd name="connsiteX480" fmla="*/ 33623 w 365898"/>
                    <a:gd name="connsiteY480" fmla="*/ 59123 h 266522"/>
                    <a:gd name="connsiteX481" fmla="*/ 38280 w 365898"/>
                    <a:gd name="connsiteY481" fmla="*/ 62893 h 266522"/>
                    <a:gd name="connsiteX482" fmla="*/ 40596 w 365898"/>
                    <a:gd name="connsiteY482" fmla="*/ 64773 h 266522"/>
                    <a:gd name="connsiteX483" fmla="*/ 42595 w 365898"/>
                    <a:gd name="connsiteY483" fmla="*/ 66310 h 266522"/>
                    <a:gd name="connsiteX484" fmla="*/ 52177 w 365898"/>
                    <a:gd name="connsiteY484" fmla="*/ 73681 h 266522"/>
                    <a:gd name="connsiteX485" fmla="*/ 52579 w 365898"/>
                    <a:gd name="connsiteY485" fmla="*/ 73986 h 266522"/>
                    <a:gd name="connsiteX486" fmla="*/ 54055 w 365898"/>
                    <a:gd name="connsiteY486" fmla="*/ 75170 h 266522"/>
                    <a:gd name="connsiteX487" fmla="*/ 56590 w 365898"/>
                    <a:gd name="connsiteY487" fmla="*/ 77183 h 266522"/>
                    <a:gd name="connsiteX488" fmla="*/ 57773 w 365898"/>
                    <a:gd name="connsiteY488" fmla="*/ 78123 h 266522"/>
                    <a:gd name="connsiteX489" fmla="*/ 64575 w 365898"/>
                    <a:gd name="connsiteY489" fmla="*/ 83541 h 266522"/>
                    <a:gd name="connsiteX490" fmla="*/ 66563 w 365898"/>
                    <a:gd name="connsiteY490" fmla="*/ 85127 h 266522"/>
                    <a:gd name="connsiteX491" fmla="*/ 66965 w 365898"/>
                    <a:gd name="connsiteY491" fmla="*/ 85444 h 266522"/>
                    <a:gd name="connsiteX492" fmla="*/ 79802 w 365898"/>
                    <a:gd name="connsiteY492" fmla="*/ 95487 h 266522"/>
                    <a:gd name="connsiteX493" fmla="*/ 80911 w 365898"/>
                    <a:gd name="connsiteY493" fmla="*/ 96366 h 266522"/>
                    <a:gd name="connsiteX494" fmla="*/ 82776 w 365898"/>
                    <a:gd name="connsiteY494" fmla="*/ 97818 h 266522"/>
                    <a:gd name="connsiteX495" fmla="*/ 83898 w 365898"/>
                    <a:gd name="connsiteY495" fmla="*/ 98697 h 266522"/>
                    <a:gd name="connsiteX496" fmla="*/ 85849 w 365898"/>
                    <a:gd name="connsiteY496" fmla="*/ 100405 h 266522"/>
                    <a:gd name="connsiteX497" fmla="*/ 89335 w 365898"/>
                    <a:gd name="connsiteY497" fmla="*/ 103444 h 266522"/>
                    <a:gd name="connsiteX498" fmla="*/ 90493 w 365898"/>
                    <a:gd name="connsiteY498" fmla="*/ 104456 h 266522"/>
                    <a:gd name="connsiteX499" fmla="*/ 92883 w 365898"/>
                    <a:gd name="connsiteY499" fmla="*/ 106323 h 266522"/>
                    <a:gd name="connsiteX500" fmla="*/ 100843 w 365898"/>
                    <a:gd name="connsiteY500" fmla="*/ 112583 h 266522"/>
                    <a:gd name="connsiteX501" fmla="*/ 111169 w 365898"/>
                    <a:gd name="connsiteY501" fmla="*/ 120686 h 266522"/>
                    <a:gd name="connsiteX502" fmla="*/ 112474 w 365898"/>
                    <a:gd name="connsiteY502" fmla="*/ 121699 h 266522"/>
                    <a:gd name="connsiteX503" fmla="*/ 118923 w 365898"/>
                    <a:gd name="connsiteY503" fmla="*/ 126739 h 266522"/>
                    <a:gd name="connsiteX504" fmla="*/ 119910 w 365898"/>
                    <a:gd name="connsiteY504" fmla="*/ 127569 h 266522"/>
                    <a:gd name="connsiteX505" fmla="*/ 121470 w 365898"/>
                    <a:gd name="connsiteY505" fmla="*/ 128862 h 266522"/>
                    <a:gd name="connsiteX506" fmla="*/ 122653 w 365898"/>
                    <a:gd name="connsiteY506" fmla="*/ 126788 h 266522"/>
                    <a:gd name="connsiteX507" fmla="*/ 122860 w 365898"/>
                    <a:gd name="connsiteY507" fmla="*/ 125494 h 266522"/>
                    <a:gd name="connsiteX508" fmla="*/ 124506 w 365898"/>
                    <a:gd name="connsiteY508" fmla="*/ 115512 h 266522"/>
                    <a:gd name="connsiteX509" fmla="*/ 126908 w 365898"/>
                    <a:gd name="connsiteY509" fmla="*/ 101003 h 266522"/>
                    <a:gd name="connsiteX510" fmla="*/ 129004 w 365898"/>
                    <a:gd name="connsiteY510" fmla="*/ 87616 h 266522"/>
                    <a:gd name="connsiteX511" fmla="*/ 129090 w 365898"/>
                    <a:gd name="connsiteY511" fmla="*/ 87092 h 266522"/>
                    <a:gd name="connsiteX512" fmla="*/ 130967 w 365898"/>
                    <a:gd name="connsiteY512" fmla="*/ 75328 h 266522"/>
                    <a:gd name="connsiteX513" fmla="*/ 132150 w 365898"/>
                    <a:gd name="connsiteY513" fmla="*/ 67860 h 266522"/>
                    <a:gd name="connsiteX514" fmla="*/ 132784 w 365898"/>
                    <a:gd name="connsiteY514" fmla="*/ 64272 h 266522"/>
                    <a:gd name="connsiteX515" fmla="*/ 132881 w 365898"/>
                    <a:gd name="connsiteY515" fmla="*/ 63760 h 266522"/>
                    <a:gd name="connsiteX516" fmla="*/ 133210 w 365898"/>
                    <a:gd name="connsiteY516" fmla="*/ 62698 h 266522"/>
                    <a:gd name="connsiteX517" fmla="*/ 133857 w 365898"/>
                    <a:gd name="connsiteY517" fmla="*/ 60648 h 266522"/>
                    <a:gd name="connsiteX518" fmla="*/ 134893 w 365898"/>
                    <a:gd name="connsiteY518" fmla="*/ 59587 h 266522"/>
                    <a:gd name="connsiteX519" fmla="*/ 135905 w 365898"/>
                    <a:gd name="connsiteY519" fmla="*/ 58549 h 266522"/>
                    <a:gd name="connsiteX520" fmla="*/ 136599 w 365898"/>
                    <a:gd name="connsiteY520" fmla="*/ 57841 h 266522"/>
                    <a:gd name="connsiteX521" fmla="*/ 137428 w 365898"/>
                    <a:gd name="connsiteY521" fmla="*/ 57378 h 266522"/>
                    <a:gd name="connsiteX522" fmla="*/ 139659 w 365898"/>
                    <a:gd name="connsiteY522" fmla="*/ 56133 h 266522"/>
                    <a:gd name="connsiteX523" fmla="*/ 140354 w 365898"/>
                    <a:gd name="connsiteY523" fmla="*/ 55755 h 266522"/>
                    <a:gd name="connsiteX524" fmla="*/ 141110 w 365898"/>
                    <a:gd name="connsiteY524" fmla="*/ 55511 h 266522"/>
                    <a:gd name="connsiteX525" fmla="*/ 143573 w 365898"/>
                    <a:gd name="connsiteY525" fmla="*/ 54742 h 266522"/>
                    <a:gd name="connsiteX526" fmla="*/ 145340 w 365898"/>
                    <a:gd name="connsiteY526" fmla="*/ 54181 h 266522"/>
                    <a:gd name="connsiteX527" fmla="*/ 146608 w 365898"/>
                    <a:gd name="connsiteY527" fmla="*/ 53778 h 266522"/>
                    <a:gd name="connsiteX528" fmla="*/ 147888 w 365898"/>
                    <a:gd name="connsiteY528" fmla="*/ 53754 h 266522"/>
                    <a:gd name="connsiteX529" fmla="*/ 149278 w 365898"/>
                    <a:gd name="connsiteY529" fmla="*/ 53729 h 266522"/>
                    <a:gd name="connsiteX530" fmla="*/ 150985 w 365898"/>
                    <a:gd name="connsiteY530" fmla="*/ 53693 h 266522"/>
                    <a:gd name="connsiteX531" fmla="*/ 151533 w 365898"/>
                    <a:gd name="connsiteY531" fmla="*/ 53729 h 266522"/>
                    <a:gd name="connsiteX532" fmla="*/ 152947 w 365898"/>
                    <a:gd name="connsiteY532" fmla="*/ 53876 h 266522"/>
                    <a:gd name="connsiteX533" fmla="*/ 154886 w 365898"/>
                    <a:gd name="connsiteY533" fmla="*/ 54083 h 266522"/>
                    <a:gd name="connsiteX534" fmla="*/ 156654 w 365898"/>
                    <a:gd name="connsiteY534" fmla="*/ 55035 h 266522"/>
                    <a:gd name="connsiteX535" fmla="*/ 157934 w 365898"/>
                    <a:gd name="connsiteY535" fmla="*/ 55730 h 266522"/>
                    <a:gd name="connsiteX536" fmla="*/ 159299 w 365898"/>
                    <a:gd name="connsiteY536" fmla="*/ 56463 h 266522"/>
                    <a:gd name="connsiteX537" fmla="*/ 161615 w 365898"/>
                    <a:gd name="connsiteY537" fmla="*/ 58049 h 266522"/>
                    <a:gd name="connsiteX538" fmla="*/ 163151 w 365898"/>
                    <a:gd name="connsiteY538" fmla="*/ 59086 h 266522"/>
                    <a:gd name="connsiteX539" fmla="*/ 164431 w 365898"/>
                    <a:gd name="connsiteY539" fmla="*/ 59330 h 266522"/>
                    <a:gd name="connsiteX540" fmla="*/ 166882 w 365898"/>
                    <a:gd name="connsiteY540" fmla="*/ 59782 h 266522"/>
                    <a:gd name="connsiteX541" fmla="*/ 168284 w 365898"/>
                    <a:gd name="connsiteY541" fmla="*/ 60038 h 266522"/>
                    <a:gd name="connsiteX542" fmla="*/ 169613 w 365898"/>
                    <a:gd name="connsiteY542" fmla="*/ 59416 h 266522"/>
                    <a:gd name="connsiteX543" fmla="*/ 171648 w 365898"/>
                    <a:gd name="connsiteY543" fmla="*/ 58476 h 266522"/>
                    <a:gd name="connsiteX544" fmla="*/ 172709 w 365898"/>
                    <a:gd name="connsiteY544" fmla="*/ 57988 h 266522"/>
                    <a:gd name="connsiteX545" fmla="*/ 173745 w 365898"/>
                    <a:gd name="connsiteY545" fmla="*/ 56890 h 266522"/>
                    <a:gd name="connsiteX546" fmla="*/ 176622 w 365898"/>
                    <a:gd name="connsiteY546" fmla="*/ 53839 h 266522"/>
                    <a:gd name="connsiteX547" fmla="*/ 177256 w 365898"/>
                    <a:gd name="connsiteY547" fmla="*/ 53168 h 266522"/>
                    <a:gd name="connsiteX548" fmla="*/ 182303 w 365898"/>
                    <a:gd name="connsiteY548" fmla="*/ 46969 h 266522"/>
                    <a:gd name="connsiteX549" fmla="*/ 183510 w 365898"/>
                    <a:gd name="connsiteY549" fmla="*/ 45492 h 266522"/>
                    <a:gd name="connsiteX550" fmla="*/ 185424 w 365898"/>
                    <a:gd name="connsiteY550" fmla="*/ 45407 h 266522"/>
                    <a:gd name="connsiteX551" fmla="*/ 186948 w 365898"/>
                    <a:gd name="connsiteY551" fmla="*/ 45334 h 266522"/>
                    <a:gd name="connsiteX552" fmla="*/ 187862 w 365898"/>
                    <a:gd name="connsiteY552" fmla="*/ 46017 h 266522"/>
                    <a:gd name="connsiteX553" fmla="*/ 190569 w 365898"/>
                    <a:gd name="connsiteY553" fmla="*/ 48091 h 266522"/>
                    <a:gd name="connsiteX554" fmla="*/ 191276 w 365898"/>
                    <a:gd name="connsiteY554" fmla="*/ 48628 h 266522"/>
                    <a:gd name="connsiteX555" fmla="*/ 195933 w 365898"/>
                    <a:gd name="connsiteY555" fmla="*/ 58513 h 266522"/>
                    <a:gd name="connsiteX556" fmla="*/ 197164 w 365898"/>
                    <a:gd name="connsiteY556" fmla="*/ 60514 h 266522"/>
                    <a:gd name="connsiteX557" fmla="*/ 198017 w 365898"/>
                    <a:gd name="connsiteY557" fmla="*/ 61905 h 266522"/>
                    <a:gd name="connsiteX558" fmla="*/ 199224 w 365898"/>
                    <a:gd name="connsiteY558" fmla="*/ 62906 h 266522"/>
                    <a:gd name="connsiteX559" fmla="*/ 201345 w 365898"/>
                    <a:gd name="connsiteY559" fmla="*/ 64663 h 266522"/>
                    <a:gd name="connsiteX560" fmla="*/ 202248 w 365898"/>
                    <a:gd name="connsiteY560" fmla="*/ 65419 h 266522"/>
                    <a:gd name="connsiteX561" fmla="*/ 203199 w 365898"/>
                    <a:gd name="connsiteY561" fmla="*/ 66030 h 266522"/>
                    <a:gd name="connsiteX562" fmla="*/ 206978 w 365898"/>
                    <a:gd name="connsiteY562" fmla="*/ 68495 h 266522"/>
                    <a:gd name="connsiteX563" fmla="*/ 208550 w 365898"/>
                    <a:gd name="connsiteY563" fmla="*/ 69507 h 266522"/>
                    <a:gd name="connsiteX564" fmla="*/ 210135 w 365898"/>
                    <a:gd name="connsiteY564" fmla="*/ 70118 h 266522"/>
                    <a:gd name="connsiteX565" fmla="*/ 211159 w 365898"/>
                    <a:gd name="connsiteY565" fmla="*/ 70410 h 266522"/>
                    <a:gd name="connsiteX566" fmla="*/ 212732 w 365898"/>
                    <a:gd name="connsiteY566" fmla="*/ 69544 h 266522"/>
                    <a:gd name="connsiteX567" fmla="*/ 214548 w 365898"/>
                    <a:gd name="connsiteY567" fmla="*/ 66969 h 266522"/>
                    <a:gd name="connsiteX568" fmla="*/ 215755 w 365898"/>
                    <a:gd name="connsiteY568" fmla="*/ 65249 h 266522"/>
                    <a:gd name="connsiteX569" fmla="*/ 218779 w 365898"/>
                    <a:gd name="connsiteY569" fmla="*/ 60941 h 266522"/>
                    <a:gd name="connsiteX570" fmla="*/ 221473 w 365898"/>
                    <a:gd name="connsiteY570" fmla="*/ 57097 h 266522"/>
                    <a:gd name="connsiteX571" fmla="*/ 221765 w 365898"/>
                    <a:gd name="connsiteY571" fmla="*/ 56670 h 266522"/>
                    <a:gd name="connsiteX572" fmla="*/ 222765 w 365898"/>
                    <a:gd name="connsiteY572" fmla="*/ 55230 h 266522"/>
                    <a:gd name="connsiteX573" fmla="*/ 227605 w 365898"/>
                    <a:gd name="connsiteY573" fmla="*/ 48213 h 266522"/>
                    <a:gd name="connsiteX574" fmla="*/ 227983 w 365898"/>
                    <a:gd name="connsiteY574" fmla="*/ 47689 h 266522"/>
                    <a:gd name="connsiteX575" fmla="*/ 237345 w 365898"/>
                    <a:gd name="connsiteY575" fmla="*/ 34546 h 266522"/>
                    <a:gd name="connsiteX576" fmla="*/ 245599 w 365898"/>
                    <a:gd name="connsiteY576" fmla="*/ 22770 h 266522"/>
                    <a:gd name="connsiteX577" fmla="*/ 246879 w 365898"/>
                    <a:gd name="connsiteY577" fmla="*/ 20952 h 266522"/>
                    <a:gd name="connsiteX578" fmla="*/ 248671 w 365898"/>
                    <a:gd name="connsiteY578" fmla="*/ 18439 h 266522"/>
                    <a:gd name="connsiteX579" fmla="*/ 253535 w 365898"/>
                    <a:gd name="connsiteY579" fmla="*/ 11654 h 266522"/>
                    <a:gd name="connsiteX580" fmla="*/ 253840 w 365898"/>
                    <a:gd name="connsiteY580" fmla="*/ 11239 h 266522"/>
                    <a:gd name="connsiteX581" fmla="*/ 254717 w 365898"/>
                    <a:gd name="connsiteY581" fmla="*/ 9970 h 266522"/>
                    <a:gd name="connsiteX582" fmla="*/ 258216 w 365898"/>
                    <a:gd name="connsiteY582" fmla="*/ 4893 h 266522"/>
                    <a:gd name="connsiteX583" fmla="*/ 259679 w 365898"/>
                    <a:gd name="connsiteY583" fmla="*/ 2770 h 266522"/>
                    <a:gd name="connsiteX584" fmla="*/ 261130 w 365898"/>
                    <a:gd name="connsiteY584" fmla="*/ 1684 h 266522"/>
                    <a:gd name="connsiteX585" fmla="*/ 263349 w 365898"/>
                    <a:gd name="connsiteY585" fmla="*/ 0 h 266522"/>
                    <a:gd name="connsiteX586" fmla="*/ 266945 w 365898"/>
                    <a:gd name="connsiteY586" fmla="*/ 2331 h 266522"/>
                    <a:gd name="connsiteX587" fmla="*/ 268225 w 365898"/>
                    <a:gd name="connsiteY587" fmla="*/ 3161 h 266522"/>
                    <a:gd name="connsiteX588" fmla="*/ 270029 w 365898"/>
                    <a:gd name="connsiteY588" fmla="*/ 3734 h 266522"/>
                    <a:gd name="connsiteX589" fmla="*/ 273613 w 365898"/>
                    <a:gd name="connsiteY589" fmla="*/ 4857 h 266522"/>
                    <a:gd name="connsiteX590" fmla="*/ 279697 w 365898"/>
                    <a:gd name="connsiteY590" fmla="*/ 6785 h 266522"/>
                    <a:gd name="connsiteX591" fmla="*/ 281684 w 365898"/>
                    <a:gd name="connsiteY591" fmla="*/ 7407 h 266522"/>
                    <a:gd name="connsiteX592" fmla="*/ 283208 w 365898"/>
                    <a:gd name="connsiteY592" fmla="*/ 7602 h 266522"/>
                    <a:gd name="connsiteX593" fmla="*/ 288852 w 365898"/>
                    <a:gd name="connsiteY593" fmla="*/ 8335 h 266522"/>
                    <a:gd name="connsiteX594" fmla="*/ 296630 w 365898"/>
                    <a:gd name="connsiteY594" fmla="*/ 8920 h 26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Lst>
                  <a:rect l="l" t="t" r="r" b="b"/>
                  <a:pathLst>
                    <a:path w="365898" h="266522">
                      <a:moveTo>
                        <a:pt x="296630" y="8920"/>
                      </a:moveTo>
                      <a:lnTo>
                        <a:pt x="298093" y="9030"/>
                      </a:lnTo>
                      <a:lnTo>
                        <a:pt x="300507" y="8884"/>
                      </a:lnTo>
                      <a:lnTo>
                        <a:pt x="306309" y="8530"/>
                      </a:lnTo>
                      <a:lnTo>
                        <a:pt x="308211" y="8713"/>
                      </a:lnTo>
                      <a:lnTo>
                        <a:pt x="310381" y="8908"/>
                      </a:lnTo>
                      <a:lnTo>
                        <a:pt x="312783" y="8322"/>
                      </a:lnTo>
                      <a:lnTo>
                        <a:pt x="316586" y="7383"/>
                      </a:lnTo>
                      <a:lnTo>
                        <a:pt x="317891" y="7334"/>
                      </a:lnTo>
                      <a:lnTo>
                        <a:pt x="320951" y="7200"/>
                      </a:lnTo>
                      <a:lnTo>
                        <a:pt x="322718" y="7114"/>
                      </a:lnTo>
                      <a:lnTo>
                        <a:pt x="321073" y="8176"/>
                      </a:lnTo>
                      <a:lnTo>
                        <a:pt x="313258" y="13191"/>
                      </a:lnTo>
                      <a:lnTo>
                        <a:pt x="311588" y="14253"/>
                      </a:lnTo>
                      <a:lnTo>
                        <a:pt x="310784" y="14717"/>
                      </a:lnTo>
                      <a:lnTo>
                        <a:pt x="309150" y="15644"/>
                      </a:lnTo>
                      <a:lnTo>
                        <a:pt x="307102" y="16803"/>
                      </a:lnTo>
                      <a:lnTo>
                        <a:pt x="303835" y="18609"/>
                      </a:lnTo>
                      <a:lnTo>
                        <a:pt x="302201" y="19512"/>
                      </a:lnTo>
                      <a:lnTo>
                        <a:pt x="300921" y="20330"/>
                      </a:lnTo>
                      <a:lnTo>
                        <a:pt x="295411" y="23832"/>
                      </a:lnTo>
                      <a:lnTo>
                        <a:pt x="292009" y="25785"/>
                      </a:lnTo>
                      <a:lnTo>
                        <a:pt x="289669" y="27347"/>
                      </a:lnTo>
                      <a:lnTo>
                        <a:pt x="288084" y="28408"/>
                      </a:lnTo>
                      <a:lnTo>
                        <a:pt x="289510" y="29751"/>
                      </a:lnTo>
                      <a:lnTo>
                        <a:pt x="291071" y="31227"/>
                      </a:lnTo>
                      <a:lnTo>
                        <a:pt x="293667" y="34729"/>
                      </a:lnTo>
                      <a:lnTo>
                        <a:pt x="294850" y="36316"/>
                      </a:lnTo>
                      <a:lnTo>
                        <a:pt x="297264" y="37719"/>
                      </a:lnTo>
                      <a:lnTo>
                        <a:pt x="299300" y="38891"/>
                      </a:lnTo>
                      <a:lnTo>
                        <a:pt x="300360" y="39842"/>
                      </a:lnTo>
                      <a:lnTo>
                        <a:pt x="301055" y="40465"/>
                      </a:lnTo>
                      <a:lnTo>
                        <a:pt x="302823" y="42039"/>
                      </a:lnTo>
                      <a:lnTo>
                        <a:pt x="303774" y="44345"/>
                      </a:lnTo>
                      <a:lnTo>
                        <a:pt x="304542" y="46176"/>
                      </a:lnTo>
                      <a:lnTo>
                        <a:pt x="305017" y="47127"/>
                      </a:lnTo>
                      <a:lnTo>
                        <a:pt x="306200" y="49458"/>
                      </a:lnTo>
                      <a:lnTo>
                        <a:pt x="307151" y="51325"/>
                      </a:lnTo>
                      <a:lnTo>
                        <a:pt x="308955" y="51996"/>
                      </a:lnTo>
                      <a:lnTo>
                        <a:pt x="312417" y="53265"/>
                      </a:lnTo>
                      <a:lnTo>
                        <a:pt x="314380" y="53985"/>
                      </a:lnTo>
                      <a:lnTo>
                        <a:pt x="316525" y="53985"/>
                      </a:lnTo>
                      <a:lnTo>
                        <a:pt x="318659" y="53973"/>
                      </a:lnTo>
                      <a:lnTo>
                        <a:pt x="319976" y="55913"/>
                      </a:lnTo>
                      <a:lnTo>
                        <a:pt x="323645" y="61332"/>
                      </a:lnTo>
                      <a:lnTo>
                        <a:pt x="324194" y="62064"/>
                      </a:lnTo>
                      <a:lnTo>
                        <a:pt x="325864" y="64272"/>
                      </a:lnTo>
                      <a:lnTo>
                        <a:pt x="328607" y="66371"/>
                      </a:lnTo>
                      <a:lnTo>
                        <a:pt x="331020" y="67994"/>
                      </a:lnTo>
                      <a:lnTo>
                        <a:pt x="333434" y="69617"/>
                      </a:lnTo>
                      <a:lnTo>
                        <a:pt x="334410" y="70764"/>
                      </a:lnTo>
                      <a:lnTo>
                        <a:pt x="336982" y="73803"/>
                      </a:lnTo>
                      <a:lnTo>
                        <a:pt x="337628" y="74559"/>
                      </a:lnTo>
                      <a:lnTo>
                        <a:pt x="338116" y="75414"/>
                      </a:lnTo>
                      <a:lnTo>
                        <a:pt x="339786" y="78403"/>
                      </a:lnTo>
                      <a:lnTo>
                        <a:pt x="340505" y="79697"/>
                      </a:lnTo>
                      <a:lnTo>
                        <a:pt x="340773" y="81210"/>
                      </a:lnTo>
                      <a:lnTo>
                        <a:pt x="341651" y="86238"/>
                      </a:lnTo>
                      <a:lnTo>
                        <a:pt x="341822" y="87250"/>
                      </a:lnTo>
                      <a:lnTo>
                        <a:pt x="341822" y="88556"/>
                      </a:lnTo>
                      <a:lnTo>
                        <a:pt x="341834" y="92363"/>
                      </a:lnTo>
                      <a:lnTo>
                        <a:pt x="341834" y="93754"/>
                      </a:lnTo>
                      <a:lnTo>
                        <a:pt x="341529" y="95341"/>
                      </a:lnTo>
                      <a:lnTo>
                        <a:pt x="341407" y="96024"/>
                      </a:lnTo>
                      <a:lnTo>
                        <a:pt x="341029" y="98025"/>
                      </a:lnTo>
                      <a:lnTo>
                        <a:pt x="344492" y="99087"/>
                      </a:lnTo>
                      <a:lnTo>
                        <a:pt x="345199" y="99307"/>
                      </a:lnTo>
                      <a:lnTo>
                        <a:pt x="345637" y="99966"/>
                      </a:lnTo>
                      <a:lnTo>
                        <a:pt x="346661" y="101491"/>
                      </a:lnTo>
                      <a:lnTo>
                        <a:pt x="347100" y="102138"/>
                      </a:lnTo>
                      <a:lnTo>
                        <a:pt x="347137" y="102992"/>
                      </a:lnTo>
                      <a:lnTo>
                        <a:pt x="347210" y="104725"/>
                      </a:lnTo>
                      <a:lnTo>
                        <a:pt x="347405" y="109118"/>
                      </a:lnTo>
                      <a:lnTo>
                        <a:pt x="346796" y="113682"/>
                      </a:lnTo>
                      <a:lnTo>
                        <a:pt x="346576" y="115317"/>
                      </a:lnTo>
                      <a:lnTo>
                        <a:pt x="345710" y="117806"/>
                      </a:lnTo>
                      <a:lnTo>
                        <a:pt x="345369" y="118795"/>
                      </a:lnTo>
                      <a:lnTo>
                        <a:pt x="344016" y="122700"/>
                      </a:lnTo>
                      <a:lnTo>
                        <a:pt x="342773" y="125580"/>
                      </a:lnTo>
                      <a:lnTo>
                        <a:pt x="341944" y="127495"/>
                      </a:lnTo>
                      <a:lnTo>
                        <a:pt x="343797" y="127764"/>
                      </a:lnTo>
                      <a:lnTo>
                        <a:pt x="350721" y="128789"/>
                      </a:lnTo>
                      <a:lnTo>
                        <a:pt x="351477" y="128923"/>
                      </a:lnTo>
                      <a:lnTo>
                        <a:pt x="356451" y="129777"/>
                      </a:lnTo>
                      <a:lnTo>
                        <a:pt x="357877" y="130021"/>
                      </a:lnTo>
                      <a:lnTo>
                        <a:pt x="359182" y="130937"/>
                      </a:lnTo>
                      <a:lnTo>
                        <a:pt x="359730" y="131315"/>
                      </a:lnTo>
                      <a:lnTo>
                        <a:pt x="360852" y="132096"/>
                      </a:lnTo>
                      <a:lnTo>
                        <a:pt x="361425" y="132938"/>
                      </a:lnTo>
                      <a:lnTo>
                        <a:pt x="362583" y="134634"/>
                      </a:lnTo>
                      <a:lnTo>
                        <a:pt x="363180" y="135513"/>
                      </a:lnTo>
                      <a:lnTo>
                        <a:pt x="363461" y="136477"/>
                      </a:lnTo>
                      <a:lnTo>
                        <a:pt x="364570" y="140260"/>
                      </a:lnTo>
                      <a:lnTo>
                        <a:pt x="364802" y="141468"/>
                      </a:lnTo>
                      <a:lnTo>
                        <a:pt x="365460" y="144152"/>
                      </a:lnTo>
                      <a:lnTo>
                        <a:pt x="364363" y="146434"/>
                      </a:lnTo>
                      <a:lnTo>
                        <a:pt x="363814" y="147935"/>
                      </a:lnTo>
                      <a:lnTo>
                        <a:pt x="363607" y="149009"/>
                      </a:lnTo>
                      <a:lnTo>
                        <a:pt x="362948" y="152523"/>
                      </a:lnTo>
                      <a:lnTo>
                        <a:pt x="362705" y="153817"/>
                      </a:lnTo>
                      <a:lnTo>
                        <a:pt x="362814" y="155342"/>
                      </a:lnTo>
                      <a:lnTo>
                        <a:pt x="362985" y="157856"/>
                      </a:lnTo>
                      <a:lnTo>
                        <a:pt x="363095" y="159369"/>
                      </a:lnTo>
                      <a:lnTo>
                        <a:pt x="364997" y="165422"/>
                      </a:lnTo>
                      <a:lnTo>
                        <a:pt x="365460" y="167423"/>
                      </a:lnTo>
                      <a:lnTo>
                        <a:pt x="365899" y="169375"/>
                      </a:lnTo>
                      <a:lnTo>
                        <a:pt x="364716" y="171999"/>
                      </a:lnTo>
                      <a:lnTo>
                        <a:pt x="364021" y="172573"/>
                      </a:lnTo>
                      <a:lnTo>
                        <a:pt x="362558" y="173781"/>
                      </a:lnTo>
                      <a:lnTo>
                        <a:pt x="361949" y="174293"/>
                      </a:lnTo>
                      <a:lnTo>
                        <a:pt x="360669" y="174635"/>
                      </a:lnTo>
                      <a:lnTo>
                        <a:pt x="358913" y="175099"/>
                      </a:lnTo>
                      <a:lnTo>
                        <a:pt x="357426" y="174427"/>
                      </a:lnTo>
                      <a:lnTo>
                        <a:pt x="355817" y="173708"/>
                      </a:lnTo>
                      <a:lnTo>
                        <a:pt x="355354" y="173488"/>
                      </a:lnTo>
                      <a:lnTo>
                        <a:pt x="354549" y="172963"/>
                      </a:lnTo>
                      <a:lnTo>
                        <a:pt x="354135" y="172695"/>
                      </a:lnTo>
                      <a:lnTo>
                        <a:pt x="353305" y="172158"/>
                      </a:lnTo>
                      <a:lnTo>
                        <a:pt x="351270" y="170815"/>
                      </a:lnTo>
                      <a:lnTo>
                        <a:pt x="349880" y="169485"/>
                      </a:lnTo>
                      <a:lnTo>
                        <a:pt x="348697" y="168350"/>
                      </a:lnTo>
                      <a:lnTo>
                        <a:pt x="346454" y="168094"/>
                      </a:lnTo>
                      <a:lnTo>
                        <a:pt x="345576" y="169607"/>
                      </a:lnTo>
                      <a:lnTo>
                        <a:pt x="343431" y="173415"/>
                      </a:lnTo>
                      <a:lnTo>
                        <a:pt x="342212" y="177210"/>
                      </a:lnTo>
                      <a:lnTo>
                        <a:pt x="341651" y="178979"/>
                      </a:lnTo>
                      <a:lnTo>
                        <a:pt x="342736" y="180700"/>
                      </a:lnTo>
                      <a:lnTo>
                        <a:pt x="347673" y="188497"/>
                      </a:lnTo>
                      <a:lnTo>
                        <a:pt x="348344" y="189950"/>
                      </a:lnTo>
                      <a:lnTo>
                        <a:pt x="349441" y="192366"/>
                      </a:lnTo>
                      <a:lnTo>
                        <a:pt x="350099" y="193818"/>
                      </a:lnTo>
                      <a:lnTo>
                        <a:pt x="350404" y="195160"/>
                      </a:lnTo>
                      <a:lnTo>
                        <a:pt x="351123" y="198357"/>
                      </a:lnTo>
                      <a:lnTo>
                        <a:pt x="351465" y="199870"/>
                      </a:lnTo>
                      <a:lnTo>
                        <a:pt x="351379" y="202018"/>
                      </a:lnTo>
                      <a:lnTo>
                        <a:pt x="351026" y="210609"/>
                      </a:lnTo>
                      <a:lnTo>
                        <a:pt x="350599" y="220798"/>
                      </a:lnTo>
                      <a:lnTo>
                        <a:pt x="347966" y="220261"/>
                      </a:lnTo>
                      <a:lnTo>
                        <a:pt x="347125" y="220078"/>
                      </a:lnTo>
                      <a:lnTo>
                        <a:pt x="346247" y="219883"/>
                      </a:lnTo>
                      <a:lnTo>
                        <a:pt x="341687" y="218846"/>
                      </a:lnTo>
                      <a:lnTo>
                        <a:pt x="340859" y="218663"/>
                      </a:lnTo>
                      <a:lnTo>
                        <a:pt x="339213" y="218309"/>
                      </a:lnTo>
                      <a:lnTo>
                        <a:pt x="337896" y="217931"/>
                      </a:lnTo>
                      <a:lnTo>
                        <a:pt x="335897" y="217369"/>
                      </a:lnTo>
                      <a:lnTo>
                        <a:pt x="332166" y="216515"/>
                      </a:lnTo>
                      <a:lnTo>
                        <a:pt x="330082" y="216295"/>
                      </a:lnTo>
                      <a:lnTo>
                        <a:pt x="329058" y="216186"/>
                      </a:lnTo>
                      <a:lnTo>
                        <a:pt x="327948" y="216039"/>
                      </a:lnTo>
                      <a:lnTo>
                        <a:pt x="328131" y="215344"/>
                      </a:lnTo>
                      <a:lnTo>
                        <a:pt x="328607" y="214270"/>
                      </a:lnTo>
                      <a:lnTo>
                        <a:pt x="329228" y="212781"/>
                      </a:lnTo>
                      <a:lnTo>
                        <a:pt x="329277" y="211841"/>
                      </a:lnTo>
                      <a:lnTo>
                        <a:pt x="329058" y="210951"/>
                      </a:lnTo>
                      <a:lnTo>
                        <a:pt x="328156" y="210377"/>
                      </a:lnTo>
                      <a:lnTo>
                        <a:pt x="327339" y="209913"/>
                      </a:lnTo>
                      <a:lnTo>
                        <a:pt x="326766" y="208632"/>
                      </a:lnTo>
                      <a:lnTo>
                        <a:pt x="326559" y="207570"/>
                      </a:lnTo>
                      <a:lnTo>
                        <a:pt x="326583" y="206521"/>
                      </a:lnTo>
                      <a:lnTo>
                        <a:pt x="326449" y="205923"/>
                      </a:lnTo>
                      <a:lnTo>
                        <a:pt x="325876" y="205630"/>
                      </a:lnTo>
                      <a:lnTo>
                        <a:pt x="325254" y="205630"/>
                      </a:lnTo>
                      <a:lnTo>
                        <a:pt x="323279" y="206118"/>
                      </a:lnTo>
                      <a:lnTo>
                        <a:pt x="321719" y="206399"/>
                      </a:lnTo>
                      <a:lnTo>
                        <a:pt x="319915" y="206716"/>
                      </a:lnTo>
                      <a:lnTo>
                        <a:pt x="317623" y="207448"/>
                      </a:lnTo>
                      <a:lnTo>
                        <a:pt x="315587" y="207998"/>
                      </a:lnTo>
                      <a:lnTo>
                        <a:pt x="313197" y="208388"/>
                      </a:lnTo>
                      <a:lnTo>
                        <a:pt x="311174" y="207949"/>
                      </a:lnTo>
                      <a:lnTo>
                        <a:pt x="310150" y="207729"/>
                      </a:lnTo>
                      <a:lnTo>
                        <a:pt x="307943" y="207253"/>
                      </a:lnTo>
                      <a:lnTo>
                        <a:pt x="305078" y="207253"/>
                      </a:lnTo>
                      <a:lnTo>
                        <a:pt x="303713" y="207595"/>
                      </a:lnTo>
                      <a:lnTo>
                        <a:pt x="302908" y="208144"/>
                      </a:lnTo>
                      <a:lnTo>
                        <a:pt x="302689" y="208925"/>
                      </a:lnTo>
                      <a:lnTo>
                        <a:pt x="302469" y="209669"/>
                      </a:lnTo>
                      <a:lnTo>
                        <a:pt x="302030" y="210170"/>
                      </a:lnTo>
                      <a:lnTo>
                        <a:pt x="300665" y="210609"/>
                      </a:lnTo>
                      <a:lnTo>
                        <a:pt x="300080" y="210463"/>
                      </a:lnTo>
                      <a:lnTo>
                        <a:pt x="299483" y="209303"/>
                      </a:lnTo>
                      <a:lnTo>
                        <a:pt x="298629" y="207802"/>
                      </a:lnTo>
                      <a:lnTo>
                        <a:pt x="297837" y="206911"/>
                      </a:lnTo>
                      <a:lnTo>
                        <a:pt x="296910" y="206814"/>
                      </a:lnTo>
                      <a:lnTo>
                        <a:pt x="295728" y="207290"/>
                      </a:lnTo>
                      <a:lnTo>
                        <a:pt x="294606" y="207802"/>
                      </a:lnTo>
                      <a:lnTo>
                        <a:pt x="293509" y="208144"/>
                      </a:lnTo>
                      <a:lnTo>
                        <a:pt x="290193" y="208388"/>
                      </a:lnTo>
                      <a:lnTo>
                        <a:pt x="287877" y="208791"/>
                      </a:lnTo>
                      <a:lnTo>
                        <a:pt x="287365" y="208888"/>
                      </a:lnTo>
                      <a:lnTo>
                        <a:pt x="286085" y="209328"/>
                      </a:lnTo>
                      <a:lnTo>
                        <a:pt x="285780" y="209962"/>
                      </a:lnTo>
                      <a:lnTo>
                        <a:pt x="286268" y="211500"/>
                      </a:lnTo>
                      <a:lnTo>
                        <a:pt x="286975" y="213281"/>
                      </a:lnTo>
                      <a:lnTo>
                        <a:pt x="287365" y="214258"/>
                      </a:lnTo>
                      <a:lnTo>
                        <a:pt x="287865" y="214990"/>
                      </a:lnTo>
                      <a:lnTo>
                        <a:pt x="288035" y="215954"/>
                      </a:lnTo>
                      <a:lnTo>
                        <a:pt x="287938" y="216491"/>
                      </a:lnTo>
                      <a:lnTo>
                        <a:pt x="287340" y="217565"/>
                      </a:lnTo>
                      <a:lnTo>
                        <a:pt x="286597" y="218651"/>
                      </a:lnTo>
                      <a:lnTo>
                        <a:pt x="286353" y="219346"/>
                      </a:lnTo>
                      <a:lnTo>
                        <a:pt x="286536" y="220030"/>
                      </a:lnTo>
                      <a:lnTo>
                        <a:pt x="286585" y="220872"/>
                      </a:lnTo>
                      <a:lnTo>
                        <a:pt x="286109" y="221384"/>
                      </a:lnTo>
                      <a:lnTo>
                        <a:pt x="285353" y="222043"/>
                      </a:lnTo>
                      <a:lnTo>
                        <a:pt x="285146" y="222556"/>
                      </a:lnTo>
                      <a:lnTo>
                        <a:pt x="285256" y="223703"/>
                      </a:lnTo>
                      <a:lnTo>
                        <a:pt x="284963" y="224679"/>
                      </a:lnTo>
                      <a:lnTo>
                        <a:pt x="284731" y="225289"/>
                      </a:lnTo>
                      <a:lnTo>
                        <a:pt x="284597" y="225972"/>
                      </a:lnTo>
                      <a:lnTo>
                        <a:pt x="284097" y="227107"/>
                      </a:lnTo>
                      <a:lnTo>
                        <a:pt x="283281" y="227925"/>
                      </a:lnTo>
                      <a:lnTo>
                        <a:pt x="281391" y="227913"/>
                      </a:lnTo>
                      <a:lnTo>
                        <a:pt x="279758" y="227217"/>
                      </a:lnTo>
                      <a:lnTo>
                        <a:pt x="276942" y="225704"/>
                      </a:lnTo>
                      <a:lnTo>
                        <a:pt x="275515" y="225167"/>
                      </a:lnTo>
                      <a:lnTo>
                        <a:pt x="275052" y="224996"/>
                      </a:lnTo>
                      <a:lnTo>
                        <a:pt x="274576" y="224825"/>
                      </a:lnTo>
                      <a:lnTo>
                        <a:pt x="273687" y="224484"/>
                      </a:lnTo>
                      <a:lnTo>
                        <a:pt x="272967" y="224398"/>
                      </a:lnTo>
                      <a:lnTo>
                        <a:pt x="272016" y="224276"/>
                      </a:lnTo>
                      <a:lnTo>
                        <a:pt x="270505" y="224081"/>
                      </a:lnTo>
                      <a:lnTo>
                        <a:pt x="268688" y="225094"/>
                      </a:lnTo>
                      <a:lnTo>
                        <a:pt x="268493" y="227193"/>
                      </a:lnTo>
                      <a:lnTo>
                        <a:pt x="268396" y="228327"/>
                      </a:lnTo>
                      <a:lnTo>
                        <a:pt x="268030" y="232586"/>
                      </a:lnTo>
                      <a:lnTo>
                        <a:pt x="267493" y="235649"/>
                      </a:lnTo>
                      <a:lnTo>
                        <a:pt x="266908" y="237528"/>
                      </a:lnTo>
                      <a:lnTo>
                        <a:pt x="266165" y="239884"/>
                      </a:lnTo>
                      <a:lnTo>
                        <a:pt x="265604" y="241714"/>
                      </a:lnTo>
                      <a:lnTo>
                        <a:pt x="265141" y="243252"/>
                      </a:lnTo>
                      <a:lnTo>
                        <a:pt x="264629" y="244484"/>
                      </a:lnTo>
                      <a:lnTo>
                        <a:pt x="263702" y="246742"/>
                      </a:lnTo>
                      <a:lnTo>
                        <a:pt x="263056" y="248560"/>
                      </a:lnTo>
                      <a:lnTo>
                        <a:pt x="262251" y="250842"/>
                      </a:lnTo>
                      <a:lnTo>
                        <a:pt x="261435" y="251928"/>
                      </a:lnTo>
                      <a:lnTo>
                        <a:pt x="260459" y="253197"/>
                      </a:lnTo>
                      <a:lnTo>
                        <a:pt x="259996" y="254490"/>
                      </a:lnTo>
                      <a:lnTo>
                        <a:pt x="259289" y="255833"/>
                      </a:lnTo>
                      <a:lnTo>
                        <a:pt x="258838" y="256662"/>
                      </a:lnTo>
                      <a:lnTo>
                        <a:pt x="257948" y="258346"/>
                      </a:lnTo>
                      <a:lnTo>
                        <a:pt x="256753" y="260055"/>
                      </a:lnTo>
                      <a:lnTo>
                        <a:pt x="255802" y="261373"/>
                      </a:lnTo>
                      <a:lnTo>
                        <a:pt x="254912" y="262288"/>
                      </a:lnTo>
                      <a:lnTo>
                        <a:pt x="252279" y="264985"/>
                      </a:lnTo>
                      <a:lnTo>
                        <a:pt x="248159" y="266291"/>
                      </a:lnTo>
                      <a:lnTo>
                        <a:pt x="247452" y="266522"/>
                      </a:lnTo>
                      <a:lnTo>
                        <a:pt x="246903" y="266339"/>
                      </a:lnTo>
                      <a:lnTo>
                        <a:pt x="243112" y="265070"/>
                      </a:lnTo>
                      <a:lnTo>
                        <a:pt x="240027" y="263179"/>
                      </a:lnTo>
                      <a:lnTo>
                        <a:pt x="239454" y="262837"/>
                      </a:lnTo>
                      <a:lnTo>
                        <a:pt x="238638" y="262337"/>
                      </a:lnTo>
                      <a:lnTo>
                        <a:pt x="238065" y="261849"/>
                      </a:lnTo>
                      <a:lnTo>
                        <a:pt x="236480" y="260482"/>
                      </a:lnTo>
                      <a:lnTo>
                        <a:pt x="235614" y="259750"/>
                      </a:lnTo>
                      <a:lnTo>
                        <a:pt x="234480" y="258774"/>
                      </a:lnTo>
                      <a:lnTo>
                        <a:pt x="233615" y="257382"/>
                      </a:lnTo>
                      <a:lnTo>
                        <a:pt x="231408" y="253819"/>
                      </a:lnTo>
                      <a:lnTo>
                        <a:pt x="230738" y="252745"/>
                      </a:lnTo>
                      <a:lnTo>
                        <a:pt x="230384" y="252086"/>
                      </a:lnTo>
                      <a:lnTo>
                        <a:pt x="228617" y="246253"/>
                      </a:lnTo>
                      <a:lnTo>
                        <a:pt x="228458" y="245729"/>
                      </a:lnTo>
                      <a:lnTo>
                        <a:pt x="227739" y="243459"/>
                      </a:lnTo>
                      <a:lnTo>
                        <a:pt x="225996" y="242873"/>
                      </a:lnTo>
                      <a:lnTo>
                        <a:pt x="224325" y="242312"/>
                      </a:lnTo>
                      <a:lnTo>
                        <a:pt x="221436" y="244399"/>
                      </a:lnTo>
                      <a:lnTo>
                        <a:pt x="220997" y="246070"/>
                      </a:lnTo>
                      <a:lnTo>
                        <a:pt x="219449" y="252074"/>
                      </a:lnTo>
                      <a:lnTo>
                        <a:pt x="219278" y="252758"/>
                      </a:lnTo>
                      <a:lnTo>
                        <a:pt x="218413" y="255601"/>
                      </a:lnTo>
                      <a:lnTo>
                        <a:pt x="217498" y="258676"/>
                      </a:lnTo>
                      <a:lnTo>
                        <a:pt x="215670" y="257663"/>
                      </a:lnTo>
                      <a:lnTo>
                        <a:pt x="215012" y="257151"/>
                      </a:lnTo>
                      <a:lnTo>
                        <a:pt x="212951" y="255088"/>
                      </a:lnTo>
                      <a:lnTo>
                        <a:pt x="212208" y="254832"/>
                      </a:lnTo>
                      <a:lnTo>
                        <a:pt x="210038" y="254063"/>
                      </a:lnTo>
                      <a:lnTo>
                        <a:pt x="209489" y="253880"/>
                      </a:lnTo>
                      <a:lnTo>
                        <a:pt x="207307" y="253270"/>
                      </a:lnTo>
                      <a:lnTo>
                        <a:pt x="206600" y="253087"/>
                      </a:lnTo>
                      <a:lnTo>
                        <a:pt x="205905" y="252892"/>
                      </a:lnTo>
                      <a:lnTo>
                        <a:pt x="204125" y="252892"/>
                      </a:lnTo>
                      <a:lnTo>
                        <a:pt x="203247" y="252892"/>
                      </a:lnTo>
                      <a:lnTo>
                        <a:pt x="201906" y="252892"/>
                      </a:lnTo>
                      <a:lnTo>
                        <a:pt x="200468" y="252953"/>
                      </a:lnTo>
                      <a:lnTo>
                        <a:pt x="198054" y="253075"/>
                      </a:lnTo>
                      <a:lnTo>
                        <a:pt x="196201" y="253160"/>
                      </a:lnTo>
                      <a:lnTo>
                        <a:pt x="194348" y="253246"/>
                      </a:lnTo>
                      <a:lnTo>
                        <a:pt x="191946" y="253160"/>
                      </a:lnTo>
                      <a:lnTo>
                        <a:pt x="189533" y="253075"/>
                      </a:lnTo>
                      <a:lnTo>
                        <a:pt x="187753" y="253014"/>
                      </a:lnTo>
                      <a:lnTo>
                        <a:pt x="185522" y="252941"/>
                      </a:lnTo>
                      <a:lnTo>
                        <a:pt x="184205" y="252806"/>
                      </a:lnTo>
                      <a:lnTo>
                        <a:pt x="182449" y="252611"/>
                      </a:lnTo>
                      <a:lnTo>
                        <a:pt x="181572" y="252526"/>
                      </a:lnTo>
                      <a:lnTo>
                        <a:pt x="176817" y="252013"/>
                      </a:lnTo>
                      <a:lnTo>
                        <a:pt x="173953" y="251708"/>
                      </a:lnTo>
                      <a:lnTo>
                        <a:pt x="173002" y="251611"/>
                      </a:lnTo>
                      <a:lnTo>
                        <a:pt x="170624" y="251220"/>
                      </a:lnTo>
                      <a:lnTo>
                        <a:pt x="166333" y="250500"/>
                      </a:lnTo>
                      <a:lnTo>
                        <a:pt x="162712" y="249902"/>
                      </a:lnTo>
                      <a:lnTo>
                        <a:pt x="161810" y="249756"/>
                      </a:lnTo>
                      <a:lnTo>
                        <a:pt x="161262" y="249621"/>
                      </a:lnTo>
                      <a:lnTo>
                        <a:pt x="156666" y="248548"/>
                      </a:lnTo>
                      <a:lnTo>
                        <a:pt x="155264" y="248230"/>
                      </a:lnTo>
                      <a:lnTo>
                        <a:pt x="154142" y="247449"/>
                      </a:lnTo>
                      <a:lnTo>
                        <a:pt x="151375" y="245521"/>
                      </a:lnTo>
                      <a:lnTo>
                        <a:pt x="150534" y="244923"/>
                      </a:lnTo>
                      <a:lnTo>
                        <a:pt x="149900" y="244142"/>
                      </a:lnTo>
                      <a:lnTo>
                        <a:pt x="148973" y="242983"/>
                      </a:lnTo>
                      <a:lnTo>
                        <a:pt x="148022" y="241799"/>
                      </a:lnTo>
                      <a:lnTo>
                        <a:pt x="147608" y="240323"/>
                      </a:lnTo>
                      <a:lnTo>
                        <a:pt x="147279" y="239090"/>
                      </a:lnTo>
                      <a:lnTo>
                        <a:pt x="147071" y="238322"/>
                      </a:lnTo>
                      <a:lnTo>
                        <a:pt x="147010" y="237748"/>
                      </a:lnTo>
                      <a:lnTo>
                        <a:pt x="146889" y="236613"/>
                      </a:lnTo>
                      <a:lnTo>
                        <a:pt x="146645" y="234197"/>
                      </a:lnTo>
                      <a:lnTo>
                        <a:pt x="145560" y="231207"/>
                      </a:lnTo>
                      <a:lnTo>
                        <a:pt x="145255" y="230365"/>
                      </a:lnTo>
                      <a:lnTo>
                        <a:pt x="144280" y="229950"/>
                      </a:lnTo>
                      <a:lnTo>
                        <a:pt x="142451" y="229194"/>
                      </a:lnTo>
                      <a:lnTo>
                        <a:pt x="141171" y="229670"/>
                      </a:lnTo>
                      <a:lnTo>
                        <a:pt x="139659" y="230219"/>
                      </a:lnTo>
                      <a:lnTo>
                        <a:pt x="138233" y="230744"/>
                      </a:lnTo>
                      <a:lnTo>
                        <a:pt x="136733" y="232745"/>
                      </a:lnTo>
                      <a:lnTo>
                        <a:pt x="136124" y="233550"/>
                      </a:lnTo>
                      <a:lnTo>
                        <a:pt x="135515" y="234380"/>
                      </a:lnTo>
                      <a:lnTo>
                        <a:pt x="132710" y="236467"/>
                      </a:lnTo>
                      <a:lnTo>
                        <a:pt x="131857" y="236686"/>
                      </a:lnTo>
                      <a:lnTo>
                        <a:pt x="129772" y="237236"/>
                      </a:lnTo>
                      <a:lnTo>
                        <a:pt x="128468" y="237565"/>
                      </a:lnTo>
                      <a:lnTo>
                        <a:pt x="126871" y="236796"/>
                      </a:lnTo>
                      <a:lnTo>
                        <a:pt x="125152" y="235881"/>
                      </a:lnTo>
                      <a:lnTo>
                        <a:pt x="123007" y="233465"/>
                      </a:lnTo>
                      <a:lnTo>
                        <a:pt x="121556" y="230963"/>
                      </a:lnTo>
                      <a:lnTo>
                        <a:pt x="120824" y="229719"/>
                      </a:lnTo>
                      <a:lnTo>
                        <a:pt x="119410" y="228242"/>
                      </a:lnTo>
                      <a:lnTo>
                        <a:pt x="118374" y="227180"/>
                      </a:lnTo>
                      <a:lnTo>
                        <a:pt x="117862" y="226766"/>
                      </a:lnTo>
                      <a:lnTo>
                        <a:pt x="115314" y="224703"/>
                      </a:lnTo>
                      <a:lnTo>
                        <a:pt x="114339" y="223934"/>
                      </a:lnTo>
                      <a:lnTo>
                        <a:pt x="113424" y="223385"/>
                      </a:lnTo>
                      <a:lnTo>
                        <a:pt x="112632" y="222909"/>
                      </a:lnTo>
                      <a:lnTo>
                        <a:pt x="111840" y="222434"/>
                      </a:lnTo>
                      <a:lnTo>
                        <a:pt x="111047" y="221958"/>
                      </a:lnTo>
                      <a:lnTo>
                        <a:pt x="110109" y="221506"/>
                      </a:lnTo>
                      <a:lnTo>
                        <a:pt x="108158" y="220566"/>
                      </a:lnTo>
                      <a:lnTo>
                        <a:pt x="106634" y="219822"/>
                      </a:lnTo>
                      <a:lnTo>
                        <a:pt x="104111" y="218675"/>
                      </a:lnTo>
                      <a:lnTo>
                        <a:pt x="102014" y="217711"/>
                      </a:lnTo>
                      <a:lnTo>
                        <a:pt x="99636" y="217199"/>
                      </a:lnTo>
                      <a:lnTo>
                        <a:pt x="96296" y="216491"/>
                      </a:lnTo>
                      <a:lnTo>
                        <a:pt x="92371" y="215075"/>
                      </a:lnTo>
                      <a:lnTo>
                        <a:pt x="90810" y="214514"/>
                      </a:lnTo>
                      <a:lnTo>
                        <a:pt x="89445" y="214014"/>
                      </a:lnTo>
                      <a:lnTo>
                        <a:pt x="87641" y="213550"/>
                      </a:lnTo>
                      <a:lnTo>
                        <a:pt x="86556" y="213269"/>
                      </a:lnTo>
                      <a:lnTo>
                        <a:pt x="85666" y="213037"/>
                      </a:lnTo>
                      <a:lnTo>
                        <a:pt x="83898" y="212586"/>
                      </a:lnTo>
                      <a:lnTo>
                        <a:pt x="82021" y="212281"/>
                      </a:lnTo>
                      <a:lnTo>
                        <a:pt x="77803" y="211610"/>
                      </a:lnTo>
                      <a:lnTo>
                        <a:pt x="76169" y="211243"/>
                      </a:lnTo>
                      <a:lnTo>
                        <a:pt x="73779" y="210719"/>
                      </a:lnTo>
                      <a:lnTo>
                        <a:pt x="71390" y="210182"/>
                      </a:lnTo>
                      <a:lnTo>
                        <a:pt x="70439" y="209974"/>
                      </a:lnTo>
                      <a:lnTo>
                        <a:pt x="66636" y="209010"/>
                      </a:lnTo>
                      <a:lnTo>
                        <a:pt x="66136" y="208876"/>
                      </a:lnTo>
                      <a:lnTo>
                        <a:pt x="64149" y="208400"/>
                      </a:lnTo>
                      <a:lnTo>
                        <a:pt x="62137" y="208205"/>
                      </a:lnTo>
                      <a:lnTo>
                        <a:pt x="60735" y="208071"/>
                      </a:lnTo>
                      <a:lnTo>
                        <a:pt x="56054" y="207619"/>
                      </a:lnTo>
                      <a:lnTo>
                        <a:pt x="54176" y="207448"/>
                      </a:lnTo>
                      <a:lnTo>
                        <a:pt x="51751" y="207070"/>
                      </a:lnTo>
                      <a:lnTo>
                        <a:pt x="48837" y="206631"/>
                      </a:lnTo>
                      <a:lnTo>
                        <a:pt x="48361" y="206558"/>
                      </a:lnTo>
                      <a:lnTo>
                        <a:pt x="47886" y="206484"/>
                      </a:lnTo>
                      <a:lnTo>
                        <a:pt x="43766" y="205813"/>
                      </a:lnTo>
                      <a:lnTo>
                        <a:pt x="43083" y="205703"/>
                      </a:lnTo>
                      <a:lnTo>
                        <a:pt x="41169" y="205386"/>
                      </a:lnTo>
                      <a:lnTo>
                        <a:pt x="39779" y="205240"/>
                      </a:lnTo>
                      <a:lnTo>
                        <a:pt x="35610" y="204825"/>
                      </a:lnTo>
                      <a:lnTo>
                        <a:pt x="34220" y="204691"/>
                      </a:lnTo>
                      <a:lnTo>
                        <a:pt x="33293" y="204593"/>
                      </a:lnTo>
                      <a:lnTo>
                        <a:pt x="32294" y="204422"/>
                      </a:lnTo>
                      <a:lnTo>
                        <a:pt x="31184" y="204215"/>
                      </a:lnTo>
                      <a:lnTo>
                        <a:pt x="29014" y="203836"/>
                      </a:lnTo>
                      <a:lnTo>
                        <a:pt x="27503" y="203226"/>
                      </a:lnTo>
                      <a:lnTo>
                        <a:pt x="26601" y="202872"/>
                      </a:lnTo>
                      <a:lnTo>
                        <a:pt x="24553" y="202079"/>
                      </a:lnTo>
                      <a:lnTo>
                        <a:pt x="22700" y="201371"/>
                      </a:lnTo>
                      <a:lnTo>
                        <a:pt x="21639" y="200969"/>
                      </a:lnTo>
                      <a:lnTo>
                        <a:pt x="20310" y="200468"/>
                      </a:lnTo>
                      <a:lnTo>
                        <a:pt x="19189" y="199883"/>
                      </a:lnTo>
                      <a:lnTo>
                        <a:pt x="18445" y="199504"/>
                      </a:lnTo>
                      <a:lnTo>
                        <a:pt x="16409" y="198455"/>
                      </a:lnTo>
                      <a:lnTo>
                        <a:pt x="14190" y="197308"/>
                      </a:lnTo>
                      <a:lnTo>
                        <a:pt x="11850" y="196063"/>
                      </a:lnTo>
                      <a:lnTo>
                        <a:pt x="11082" y="195636"/>
                      </a:lnTo>
                      <a:lnTo>
                        <a:pt x="9521" y="194806"/>
                      </a:lnTo>
                      <a:lnTo>
                        <a:pt x="8326" y="194513"/>
                      </a:lnTo>
                      <a:lnTo>
                        <a:pt x="4377" y="193574"/>
                      </a:lnTo>
                      <a:lnTo>
                        <a:pt x="4596" y="189620"/>
                      </a:lnTo>
                      <a:lnTo>
                        <a:pt x="4681" y="187802"/>
                      </a:lnTo>
                      <a:lnTo>
                        <a:pt x="5340" y="185496"/>
                      </a:lnTo>
                      <a:lnTo>
                        <a:pt x="5754" y="184056"/>
                      </a:lnTo>
                      <a:lnTo>
                        <a:pt x="6193" y="182823"/>
                      </a:lnTo>
                      <a:lnTo>
                        <a:pt x="7241" y="179858"/>
                      </a:lnTo>
                      <a:lnTo>
                        <a:pt x="7948" y="177881"/>
                      </a:lnTo>
                      <a:lnTo>
                        <a:pt x="8144" y="176319"/>
                      </a:lnTo>
                      <a:lnTo>
                        <a:pt x="8278" y="175282"/>
                      </a:lnTo>
                      <a:lnTo>
                        <a:pt x="8412" y="174244"/>
                      </a:lnTo>
                      <a:lnTo>
                        <a:pt x="8607" y="172683"/>
                      </a:lnTo>
                      <a:lnTo>
                        <a:pt x="8461" y="171084"/>
                      </a:lnTo>
                      <a:lnTo>
                        <a:pt x="7839" y="164397"/>
                      </a:lnTo>
                      <a:lnTo>
                        <a:pt x="7668" y="162518"/>
                      </a:lnTo>
                      <a:lnTo>
                        <a:pt x="6985" y="160724"/>
                      </a:lnTo>
                      <a:lnTo>
                        <a:pt x="5303" y="156270"/>
                      </a:lnTo>
                      <a:lnTo>
                        <a:pt x="4572" y="154342"/>
                      </a:lnTo>
                      <a:lnTo>
                        <a:pt x="1560" y="149351"/>
                      </a:lnTo>
                      <a:lnTo>
                        <a:pt x="756" y="148008"/>
                      </a:lnTo>
                      <a:lnTo>
                        <a:pt x="427" y="146190"/>
                      </a:lnTo>
                      <a:lnTo>
                        <a:pt x="0" y="143896"/>
                      </a:lnTo>
                      <a:lnTo>
                        <a:pt x="805" y="142334"/>
                      </a:lnTo>
                      <a:lnTo>
                        <a:pt x="1743" y="140540"/>
                      </a:lnTo>
                      <a:lnTo>
                        <a:pt x="2085" y="139869"/>
                      </a:lnTo>
                      <a:lnTo>
                        <a:pt x="2682" y="139161"/>
                      </a:lnTo>
                      <a:lnTo>
                        <a:pt x="4547" y="136953"/>
                      </a:lnTo>
                      <a:lnTo>
                        <a:pt x="7327" y="133841"/>
                      </a:lnTo>
                      <a:lnTo>
                        <a:pt x="8168" y="132901"/>
                      </a:lnTo>
                      <a:lnTo>
                        <a:pt x="8838" y="132145"/>
                      </a:lnTo>
                      <a:lnTo>
                        <a:pt x="10862" y="130351"/>
                      </a:lnTo>
                      <a:lnTo>
                        <a:pt x="11776" y="129533"/>
                      </a:lnTo>
                      <a:lnTo>
                        <a:pt x="12971" y="128472"/>
                      </a:lnTo>
                      <a:lnTo>
                        <a:pt x="13946" y="127044"/>
                      </a:lnTo>
                      <a:lnTo>
                        <a:pt x="15190" y="125226"/>
                      </a:lnTo>
                      <a:lnTo>
                        <a:pt x="15519" y="123688"/>
                      </a:lnTo>
                      <a:lnTo>
                        <a:pt x="16190" y="120637"/>
                      </a:lnTo>
                      <a:lnTo>
                        <a:pt x="16299" y="120113"/>
                      </a:lnTo>
                      <a:lnTo>
                        <a:pt x="16385" y="119075"/>
                      </a:lnTo>
                      <a:lnTo>
                        <a:pt x="16531" y="116964"/>
                      </a:lnTo>
                      <a:lnTo>
                        <a:pt x="16567" y="116440"/>
                      </a:lnTo>
                      <a:lnTo>
                        <a:pt x="16641" y="115390"/>
                      </a:lnTo>
                      <a:lnTo>
                        <a:pt x="16543" y="113291"/>
                      </a:lnTo>
                      <a:lnTo>
                        <a:pt x="16324" y="108557"/>
                      </a:lnTo>
                      <a:lnTo>
                        <a:pt x="16385" y="107348"/>
                      </a:lnTo>
                      <a:lnTo>
                        <a:pt x="16482" y="105323"/>
                      </a:lnTo>
                      <a:lnTo>
                        <a:pt x="16567" y="103810"/>
                      </a:lnTo>
                      <a:lnTo>
                        <a:pt x="16750" y="100246"/>
                      </a:lnTo>
                      <a:lnTo>
                        <a:pt x="16836" y="98721"/>
                      </a:lnTo>
                      <a:lnTo>
                        <a:pt x="16921" y="97196"/>
                      </a:lnTo>
                      <a:lnTo>
                        <a:pt x="16872" y="95280"/>
                      </a:lnTo>
                      <a:lnTo>
                        <a:pt x="16823" y="93120"/>
                      </a:lnTo>
                      <a:lnTo>
                        <a:pt x="16799" y="92266"/>
                      </a:lnTo>
                      <a:lnTo>
                        <a:pt x="17006" y="90496"/>
                      </a:lnTo>
                      <a:lnTo>
                        <a:pt x="17201" y="88764"/>
                      </a:lnTo>
                      <a:lnTo>
                        <a:pt x="16763" y="84175"/>
                      </a:lnTo>
                      <a:lnTo>
                        <a:pt x="16421" y="82784"/>
                      </a:lnTo>
                      <a:lnTo>
                        <a:pt x="15958" y="80844"/>
                      </a:lnTo>
                      <a:lnTo>
                        <a:pt x="16129" y="78708"/>
                      </a:lnTo>
                      <a:lnTo>
                        <a:pt x="16275" y="77464"/>
                      </a:lnTo>
                      <a:lnTo>
                        <a:pt x="16311" y="73815"/>
                      </a:lnTo>
                      <a:lnTo>
                        <a:pt x="16324" y="72766"/>
                      </a:lnTo>
                      <a:lnTo>
                        <a:pt x="16421" y="71777"/>
                      </a:lnTo>
                      <a:lnTo>
                        <a:pt x="16604" y="69690"/>
                      </a:lnTo>
                      <a:lnTo>
                        <a:pt x="16702" y="68690"/>
                      </a:lnTo>
                      <a:lnTo>
                        <a:pt x="16811" y="68141"/>
                      </a:lnTo>
                      <a:lnTo>
                        <a:pt x="16921" y="67628"/>
                      </a:lnTo>
                      <a:lnTo>
                        <a:pt x="17433" y="65212"/>
                      </a:lnTo>
                      <a:lnTo>
                        <a:pt x="17713" y="64053"/>
                      </a:lnTo>
                      <a:lnTo>
                        <a:pt x="18030" y="63357"/>
                      </a:lnTo>
                      <a:lnTo>
                        <a:pt x="19201" y="60770"/>
                      </a:lnTo>
                      <a:lnTo>
                        <a:pt x="19652" y="59770"/>
                      </a:lnTo>
                      <a:lnTo>
                        <a:pt x="20322" y="58989"/>
                      </a:lnTo>
                      <a:lnTo>
                        <a:pt x="20639" y="58598"/>
                      </a:lnTo>
                      <a:lnTo>
                        <a:pt x="21602" y="57451"/>
                      </a:lnTo>
                      <a:lnTo>
                        <a:pt x="22468" y="56999"/>
                      </a:lnTo>
                      <a:lnTo>
                        <a:pt x="24236" y="56084"/>
                      </a:lnTo>
                      <a:lnTo>
                        <a:pt x="25418" y="55474"/>
                      </a:lnTo>
                      <a:lnTo>
                        <a:pt x="26710" y="55718"/>
                      </a:lnTo>
                      <a:lnTo>
                        <a:pt x="29027" y="56157"/>
                      </a:lnTo>
                      <a:lnTo>
                        <a:pt x="30234" y="56389"/>
                      </a:lnTo>
                      <a:lnTo>
                        <a:pt x="31514" y="57414"/>
                      </a:lnTo>
                      <a:lnTo>
                        <a:pt x="33623" y="59123"/>
                      </a:lnTo>
                      <a:lnTo>
                        <a:pt x="38280" y="62893"/>
                      </a:lnTo>
                      <a:lnTo>
                        <a:pt x="40596" y="64773"/>
                      </a:lnTo>
                      <a:lnTo>
                        <a:pt x="42595" y="66310"/>
                      </a:lnTo>
                      <a:lnTo>
                        <a:pt x="52177" y="73681"/>
                      </a:lnTo>
                      <a:lnTo>
                        <a:pt x="52579" y="73986"/>
                      </a:lnTo>
                      <a:lnTo>
                        <a:pt x="54055" y="75170"/>
                      </a:lnTo>
                      <a:lnTo>
                        <a:pt x="56590" y="77183"/>
                      </a:lnTo>
                      <a:lnTo>
                        <a:pt x="57773" y="78123"/>
                      </a:lnTo>
                      <a:lnTo>
                        <a:pt x="64575" y="83541"/>
                      </a:lnTo>
                      <a:lnTo>
                        <a:pt x="66563" y="85127"/>
                      </a:lnTo>
                      <a:lnTo>
                        <a:pt x="66965" y="85444"/>
                      </a:lnTo>
                      <a:lnTo>
                        <a:pt x="79802" y="95487"/>
                      </a:lnTo>
                      <a:lnTo>
                        <a:pt x="80911" y="96366"/>
                      </a:lnTo>
                      <a:lnTo>
                        <a:pt x="82776" y="97818"/>
                      </a:lnTo>
                      <a:lnTo>
                        <a:pt x="83898" y="98697"/>
                      </a:lnTo>
                      <a:lnTo>
                        <a:pt x="85849" y="100405"/>
                      </a:lnTo>
                      <a:lnTo>
                        <a:pt x="89335" y="103444"/>
                      </a:lnTo>
                      <a:lnTo>
                        <a:pt x="90493" y="104456"/>
                      </a:lnTo>
                      <a:lnTo>
                        <a:pt x="92883" y="106323"/>
                      </a:lnTo>
                      <a:lnTo>
                        <a:pt x="100843" y="112583"/>
                      </a:lnTo>
                      <a:lnTo>
                        <a:pt x="111169" y="120686"/>
                      </a:lnTo>
                      <a:lnTo>
                        <a:pt x="112474" y="121699"/>
                      </a:lnTo>
                      <a:lnTo>
                        <a:pt x="118923" y="126739"/>
                      </a:lnTo>
                      <a:lnTo>
                        <a:pt x="119910" y="127569"/>
                      </a:lnTo>
                      <a:lnTo>
                        <a:pt x="121470" y="128862"/>
                      </a:lnTo>
                      <a:lnTo>
                        <a:pt x="122653" y="126788"/>
                      </a:lnTo>
                      <a:lnTo>
                        <a:pt x="122860" y="125494"/>
                      </a:lnTo>
                      <a:lnTo>
                        <a:pt x="124506" y="115512"/>
                      </a:lnTo>
                      <a:lnTo>
                        <a:pt x="126908" y="101003"/>
                      </a:lnTo>
                      <a:lnTo>
                        <a:pt x="129004" y="87616"/>
                      </a:lnTo>
                      <a:lnTo>
                        <a:pt x="129090" y="87092"/>
                      </a:lnTo>
                      <a:lnTo>
                        <a:pt x="130967" y="75328"/>
                      </a:lnTo>
                      <a:lnTo>
                        <a:pt x="132150" y="67860"/>
                      </a:lnTo>
                      <a:lnTo>
                        <a:pt x="132784" y="64272"/>
                      </a:lnTo>
                      <a:lnTo>
                        <a:pt x="132881" y="63760"/>
                      </a:lnTo>
                      <a:lnTo>
                        <a:pt x="133210" y="62698"/>
                      </a:lnTo>
                      <a:lnTo>
                        <a:pt x="133857" y="60648"/>
                      </a:lnTo>
                      <a:lnTo>
                        <a:pt x="134893" y="59587"/>
                      </a:lnTo>
                      <a:lnTo>
                        <a:pt x="135905" y="58549"/>
                      </a:lnTo>
                      <a:lnTo>
                        <a:pt x="136599" y="57841"/>
                      </a:lnTo>
                      <a:lnTo>
                        <a:pt x="137428" y="57378"/>
                      </a:lnTo>
                      <a:lnTo>
                        <a:pt x="139659" y="56133"/>
                      </a:lnTo>
                      <a:lnTo>
                        <a:pt x="140354" y="55755"/>
                      </a:lnTo>
                      <a:lnTo>
                        <a:pt x="141110" y="55511"/>
                      </a:lnTo>
                      <a:lnTo>
                        <a:pt x="143573" y="54742"/>
                      </a:lnTo>
                      <a:lnTo>
                        <a:pt x="145340" y="54181"/>
                      </a:lnTo>
                      <a:lnTo>
                        <a:pt x="146608" y="53778"/>
                      </a:lnTo>
                      <a:lnTo>
                        <a:pt x="147888" y="53754"/>
                      </a:lnTo>
                      <a:lnTo>
                        <a:pt x="149278" y="53729"/>
                      </a:lnTo>
                      <a:lnTo>
                        <a:pt x="150985" y="53693"/>
                      </a:lnTo>
                      <a:lnTo>
                        <a:pt x="151533" y="53729"/>
                      </a:lnTo>
                      <a:lnTo>
                        <a:pt x="152947" y="53876"/>
                      </a:lnTo>
                      <a:lnTo>
                        <a:pt x="154886" y="54083"/>
                      </a:lnTo>
                      <a:lnTo>
                        <a:pt x="156654" y="55035"/>
                      </a:lnTo>
                      <a:lnTo>
                        <a:pt x="157934" y="55730"/>
                      </a:lnTo>
                      <a:lnTo>
                        <a:pt x="159299" y="56463"/>
                      </a:lnTo>
                      <a:lnTo>
                        <a:pt x="161615" y="58049"/>
                      </a:lnTo>
                      <a:lnTo>
                        <a:pt x="163151" y="59086"/>
                      </a:lnTo>
                      <a:lnTo>
                        <a:pt x="164431" y="59330"/>
                      </a:lnTo>
                      <a:lnTo>
                        <a:pt x="166882" y="59782"/>
                      </a:lnTo>
                      <a:lnTo>
                        <a:pt x="168284" y="60038"/>
                      </a:lnTo>
                      <a:lnTo>
                        <a:pt x="169613" y="59416"/>
                      </a:lnTo>
                      <a:lnTo>
                        <a:pt x="171648" y="58476"/>
                      </a:lnTo>
                      <a:lnTo>
                        <a:pt x="172709" y="57988"/>
                      </a:lnTo>
                      <a:lnTo>
                        <a:pt x="173745" y="56890"/>
                      </a:lnTo>
                      <a:lnTo>
                        <a:pt x="176622" y="53839"/>
                      </a:lnTo>
                      <a:lnTo>
                        <a:pt x="177256" y="53168"/>
                      </a:lnTo>
                      <a:lnTo>
                        <a:pt x="182303" y="46969"/>
                      </a:lnTo>
                      <a:lnTo>
                        <a:pt x="183510" y="45492"/>
                      </a:lnTo>
                      <a:lnTo>
                        <a:pt x="185424" y="45407"/>
                      </a:lnTo>
                      <a:lnTo>
                        <a:pt x="186948" y="45334"/>
                      </a:lnTo>
                      <a:lnTo>
                        <a:pt x="187862" y="46017"/>
                      </a:lnTo>
                      <a:lnTo>
                        <a:pt x="190569" y="48091"/>
                      </a:lnTo>
                      <a:lnTo>
                        <a:pt x="191276" y="48628"/>
                      </a:lnTo>
                      <a:lnTo>
                        <a:pt x="195933" y="58513"/>
                      </a:lnTo>
                      <a:lnTo>
                        <a:pt x="197164" y="60514"/>
                      </a:lnTo>
                      <a:lnTo>
                        <a:pt x="198017" y="61905"/>
                      </a:lnTo>
                      <a:lnTo>
                        <a:pt x="199224" y="62906"/>
                      </a:lnTo>
                      <a:lnTo>
                        <a:pt x="201345" y="64663"/>
                      </a:lnTo>
                      <a:lnTo>
                        <a:pt x="202248" y="65419"/>
                      </a:lnTo>
                      <a:lnTo>
                        <a:pt x="203199" y="66030"/>
                      </a:lnTo>
                      <a:lnTo>
                        <a:pt x="206978" y="68495"/>
                      </a:lnTo>
                      <a:lnTo>
                        <a:pt x="208550" y="69507"/>
                      </a:lnTo>
                      <a:lnTo>
                        <a:pt x="210135" y="70118"/>
                      </a:lnTo>
                      <a:lnTo>
                        <a:pt x="211159" y="70410"/>
                      </a:lnTo>
                      <a:lnTo>
                        <a:pt x="212732" y="69544"/>
                      </a:lnTo>
                      <a:lnTo>
                        <a:pt x="214548" y="66969"/>
                      </a:lnTo>
                      <a:lnTo>
                        <a:pt x="215755" y="65249"/>
                      </a:lnTo>
                      <a:lnTo>
                        <a:pt x="218779" y="60941"/>
                      </a:lnTo>
                      <a:lnTo>
                        <a:pt x="221473" y="57097"/>
                      </a:lnTo>
                      <a:lnTo>
                        <a:pt x="221765" y="56670"/>
                      </a:lnTo>
                      <a:lnTo>
                        <a:pt x="222765" y="55230"/>
                      </a:lnTo>
                      <a:lnTo>
                        <a:pt x="227605" y="48213"/>
                      </a:lnTo>
                      <a:lnTo>
                        <a:pt x="227983" y="47689"/>
                      </a:lnTo>
                      <a:lnTo>
                        <a:pt x="237345" y="34546"/>
                      </a:lnTo>
                      <a:lnTo>
                        <a:pt x="245599" y="22770"/>
                      </a:lnTo>
                      <a:lnTo>
                        <a:pt x="246879" y="20952"/>
                      </a:lnTo>
                      <a:lnTo>
                        <a:pt x="248671" y="18439"/>
                      </a:lnTo>
                      <a:lnTo>
                        <a:pt x="253535" y="11654"/>
                      </a:lnTo>
                      <a:lnTo>
                        <a:pt x="253840" y="11239"/>
                      </a:lnTo>
                      <a:lnTo>
                        <a:pt x="254717" y="9970"/>
                      </a:lnTo>
                      <a:lnTo>
                        <a:pt x="258216" y="4893"/>
                      </a:lnTo>
                      <a:lnTo>
                        <a:pt x="259679" y="2770"/>
                      </a:lnTo>
                      <a:lnTo>
                        <a:pt x="261130" y="1684"/>
                      </a:lnTo>
                      <a:lnTo>
                        <a:pt x="263349" y="0"/>
                      </a:lnTo>
                      <a:lnTo>
                        <a:pt x="266945" y="2331"/>
                      </a:lnTo>
                      <a:lnTo>
                        <a:pt x="268225" y="3161"/>
                      </a:lnTo>
                      <a:lnTo>
                        <a:pt x="270029" y="3734"/>
                      </a:lnTo>
                      <a:lnTo>
                        <a:pt x="273613" y="4857"/>
                      </a:lnTo>
                      <a:lnTo>
                        <a:pt x="279697" y="6785"/>
                      </a:lnTo>
                      <a:lnTo>
                        <a:pt x="281684" y="7407"/>
                      </a:lnTo>
                      <a:lnTo>
                        <a:pt x="283208" y="7602"/>
                      </a:lnTo>
                      <a:lnTo>
                        <a:pt x="288852" y="8335"/>
                      </a:lnTo>
                      <a:lnTo>
                        <a:pt x="296630" y="8920"/>
                      </a:lnTo>
                    </a:path>
                  </a:pathLst>
                </a:custGeom>
                <a:solidFill>
                  <a:srgbClr val="EBF7E7"/>
                </a:solidFill>
                <a:ln w="12177" cap="flat">
                  <a:solidFill>
                    <a:srgbClr val="000000"/>
                  </a:solid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D1E449AC-762C-A95C-6FBA-7384DA3CB23A}"/>
                    </a:ext>
                  </a:extLst>
                </p:cNvPr>
                <p:cNvSpPr/>
                <p:nvPr/>
              </p:nvSpPr>
              <p:spPr>
                <a:xfrm>
                  <a:off x="6592948" y="1130205"/>
                  <a:ext cx="611494" cy="352098"/>
                </a:xfrm>
                <a:custGeom>
                  <a:avLst/>
                  <a:gdLst>
                    <a:gd name="connsiteX0" fmla="*/ 539105 w 611494"/>
                    <a:gd name="connsiteY0" fmla="*/ 7153 h 352098"/>
                    <a:gd name="connsiteX1" fmla="*/ 539995 w 611494"/>
                    <a:gd name="connsiteY1" fmla="*/ 8415 h 352098"/>
                    <a:gd name="connsiteX2" fmla="*/ 540885 w 611494"/>
                    <a:gd name="connsiteY2" fmla="*/ 9678 h 352098"/>
                    <a:gd name="connsiteX3" fmla="*/ 541848 w 611494"/>
                    <a:gd name="connsiteY3" fmla="*/ 10902 h 352098"/>
                    <a:gd name="connsiteX4" fmla="*/ 543469 w 611494"/>
                    <a:gd name="connsiteY4" fmla="*/ 12941 h 352098"/>
                    <a:gd name="connsiteX5" fmla="*/ 547041 w 611494"/>
                    <a:gd name="connsiteY5" fmla="*/ 17426 h 352098"/>
                    <a:gd name="connsiteX6" fmla="*/ 549163 w 611494"/>
                    <a:gd name="connsiteY6" fmla="*/ 20061 h 352098"/>
                    <a:gd name="connsiteX7" fmla="*/ 550382 w 611494"/>
                    <a:gd name="connsiteY7" fmla="*/ 21567 h 352098"/>
                    <a:gd name="connsiteX8" fmla="*/ 550638 w 611494"/>
                    <a:gd name="connsiteY8" fmla="*/ 23519 h 352098"/>
                    <a:gd name="connsiteX9" fmla="*/ 551113 w 611494"/>
                    <a:gd name="connsiteY9" fmla="*/ 27209 h 352098"/>
                    <a:gd name="connsiteX10" fmla="*/ 551223 w 611494"/>
                    <a:gd name="connsiteY10" fmla="*/ 28079 h 352098"/>
                    <a:gd name="connsiteX11" fmla="*/ 551223 w 611494"/>
                    <a:gd name="connsiteY11" fmla="*/ 29165 h 352098"/>
                    <a:gd name="connsiteX12" fmla="*/ 551138 w 611494"/>
                    <a:gd name="connsiteY12" fmla="*/ 36837 h 352098"/>
                    <a:gd name="connsiteX13" fmla="*/ 551199 w 611494"/>
                    <a:gd name="connsiteY13" fmla="*/ 39942 h 352098"/>
                    <a:gd name="connsiteX14" fmla="*/ 551272 w 611494"/>
                    <a:gd name="connsiteY14" fmla="*/ 43048 h 352098"/>
                    <a:gd name="connsiteX15" fmla="*/ 551308 w 611494"/>
                    <a:gd name="connsiteY15" fmla="*/ 45119 h 352098"/>
                    <a:gd name="connsiteX16" fmla="*/ 551467 w 611494"/>
                    <a:gd name="connsiteY16" fmla="*/ 51580 h 352098"/>
                    <a:gd name="connsiteX17" fmla="*/ 551503 w 611494"/>
                    <a:gd name="connsiteY17" fmla="*/ 52914 h 352098"/>
                    <a:gd name="connsiteX18" fmla="*/ 551516 w 611494"/>
                    <a:gd name="connsiteY18" fmla="*/ 55574 h 352098"/>
                    <a:gd name="connsiteX19" fmla="*/ 552149 w 611494"/>
                    <a:gd name="connsiteY19" fmla="*/ 55436 h 352098"/>
                    <a:gd name="connsiteX20" fmla="*/ 554636 w 611494"/>
                    <a:gd name="connsiteY20" fmla="*/ 54904 h 352098"/>
                    <a:gd name="connsiteX21" fmla="*/ 557538 w 611494"/>
                    <a:gd name="connsiteY21" fmla="*/ 55017 h 352098"/>
                    <a:gd name="connsiteX22" fmla="*/ 558245 w 611494"/>
                    <a:gd name="connsiteY22" fmla="*/ 55058 h 352098"/>
                    <a:gd name="connsiteX23" fmla="*/ 559208 w 611494"/>
                    <a:gd name="connsiteY23" fmla="*/ 55130 h 352098"/>
                    <a:gd name="connsiteX24" fmla="*/ 564072 w 611494"/>
                    <a:gd name="connsiteY24" fmla="*/ 55488 h 352098"/>
                    <a:gd name="connsiteX25" fmla="*/ 568388 w 611494"/>
                    <a:gd name="connsiteY25" fmla="*/ 55727 h 352098"/>
                    <a:gd name="connsiteX26" fmla="*/ 570338 w 611494"/>
                    <a:gd name="connsiteY26" fmla="*/ 55865 h 352098"/>
                    <a:gd name="connsiteX27" fmla="*/ 572801 w 611494"/>
                    <a:gd name="connsiteY27" fmla="*/ 56048 h 352098"/>
                    <a:gd name="connsiteX28" fmla="*/ 574251 w 611494"/>
                    <a:gd name="connsiteY28" fmla="*/ 56103 h 352098"/>
                    <a:gd name="connsiteX29" fmla="*/ 575312 w 611494"/>
                    <a:gd name="connsiteY29" fmla="*/ 56143 h 352098"/>
                    <a:gd name="connsiteX30" fmla="*/ 578140 w 611494"/>
                    <a:gd name="connsiteY30" fmla="*/ 56250 h 352098"/>
                    <a:gd name="connsiteX31" fmla="*/ 579555 w 611494"/>
                    <a:gd name="connsiteY31" fmla="*/ 56321 h 352098"/>
                    <a:gd name="connsiteX32" fmla="*/ 581932 w 611494"/>
                    <a:gd name="connsiteY32" fmla="*/ 56441 h 352098"/>
                    <a:gd name="connsiteX33" fmla="*/ 584309 w 611494"/>
                    <a:gd name="connsiteY33" fmla="*/ 56559 h 352098"/>
                    <a:gd name="connsiteX34" fmla="*/ 585772 w 611494"/>
                    <a:gd name="connsiteY34" fmla="*/ 56737 h 352098"/>
                    <a:gd name="connsiteX35" fmla="*/ 587564 w 611494"/>
                    <a:gd name="connsiteY35" fmla="*/ 56954 h 352098"/>
                    <a:gd name="connsiteX36" fmla="*/ 589771 w 611494"/>
                    <a:gd name="connsiteY36" fmla="*/ 57222 h 352098"/>
                    <a:gd name="connsiteX37" fmla="*/ 594379 w 611494"/>
                    <a:gd name="connsiteY37" fmla="*/ 57628 h 352098"/>
                    <a:gd name="connsiteX38" fmla="*/ 595781 w 611494"/>
                    <a:gd name="connsiteY38" fmla="*/ 57752 h 352098"/>
                    <a:gd name="connsiteX39" fmla="*/ 598207 w 611494"/>
                    <a:gd name="connsiteY39" fmla="*/ 57672 h 352098"/>
                    <a:gd name="connsiteX40" fmla="*/ 599182 w 611494"/>
                    <a:gd name="connsiteY40" fmla="*/ 57640 h 352098"/>
                    <a:gd name="connsiteX41" fmla="*/ 602071 w 611494"/>
                    <a:gd name="connsiteY41" fmla="*/ 57523 h 352098"/>
                    <a:gd name="connsiteX42" fmla="*/ 603997 w 611494"/>
                    <a:gd name="connsiteY42" fmla="*/ 57445 h 352098"/>
                    <a:gd name="connsiteX43" fmla="*/ 606606 w 611494"/>
                    <a:gd name="connsiteY43" fmla="*/ 57545 h 352098"/>
                    <a:gd name="connsiteX44" fmla="*/ 609410 w 611494"/>
                    <a:gd name="connsiteY44" fmla="*/ 57651 h 352098"/>
                    <a:gd name="connsiteX45" fmla="*/ 611495 w 611494"/>
                    <a:gd name="connsiteY45" fmla="*/ 57577 h 352098"/>
                    <a:gd name="connsiteX46" fmla="*/ 610690 w 611494"/>
                    <a:gd name="connsiteY46" fmla="*/ 59857 h 352098"/>
                    <a:gd name="connsiteX47" fmla="*/ 609471 w 611494"/>
                    <a:gd name="connsiteY47" fmla="*/ 62656 h 352098"/>
                    <a:gd name="connsiteX48" fmla="*/ 608764 w 611494"/>
                    <a:gd name="connsiteY48" fmla="*/ 64291 h 352098"/>
                    <a:gd name="connsiteX49" fmla="*/ 607582 w 611494"/>
                    <a:gd name="connsiteY49" fmla="*/ 67022 h 352098"/>
                    <a:gd name="connsiteX50" fmla="*/ 606302 w 611494"/>
                    <a:gd name="connsiteY50" fmla="*/ 69963 h 352098"/>
                    <a:gd name="connsiteX51" fmla="*/ 605241 w 611494"/>
                    <a:gd name="connsiteY51" fmla="*/ 71961 h 352098"/>
                    <a:gd name="connsiteX52" fmla="*/ 603242 w 611494"/>
                    <a:gd name="connsiteY52" fmla="*/ 75727 h 352098"/>
                    <a:gd name="connsiteX53" fmla="*/ 601291 w 611494"/>
                    <a:gd name="connsiteY53" fmla="*/ 78559 h 352098"/>
                    <a:gd name="connsiteX54" fmla="*/ 599804 w 611494"/>
                    <a:gd name="connsiteY54" fmla="*/ 81406 h 352098"/>
                    <a:gd name="connsiteX55" fmla="*/ 599341 w 611494"/>
                    <a:gd name="connsiteY55" fmla="*/ 82706 h 352098"/>
                    <a:gd name="connsiteX56" fmla="*/ 598170 w 611494"/>
                    <a:gd name="connsiteY56" fmla="*/ 85939 h 352098"/>
                    <a:gd name="connsiteX57" fmla="*/ 597390 w 611494"/>
                    <a:gd name="connsiteY57" fmla="*/ 88070 h 352098"/>
                    <a:gd name="connsiteX58" fmla="*/ 596793 w 611494"/>
                    <a:gd name="connsiteY58" fmla="*/ 89723 h 352098"/>
                    <a:gd name="connsiteX59" fmla="*/ 594818 w 611494"/>
                    <a:gd name="connsiteY59" fmla="*/ 91897 h 352098"/>
                    <a:gd name="connsiteX60" fmla="*/ 592611 w 611494"/>
                    <a:gd name="connsiteY60" fmla="*/ 94069 h 352098"/>
                    <a:gd name="connsiteX61" fmla="*/ 589990 w 611494"/>
                    <a:gd name="connsiteY61" fmla="*/ 96473 h 352098"/>
                    <a:gd name="connsiteX62" fmla="*/ 588210 w 611494"/>
                    <a:gd name="connsiteY62" fmla="*/ 99292 h 352098"/>
                    <a:gd name="connsiteX63" fmla="*/ 586589 w 611494"/>
                    <a:gd name="connsiteY63" fmla="*/ 101830 h 352098"/>
                    <a:gd name="connsiteX64" fmla="*/ 586467 w 611494"/>
                    <a:gd name="connsiteY64" fmla="*/ 103649 h 352098"/>
                    <a:gd name="connsiteX65" fmla="*/ 586223 w 611494"/>
                    <a:gd name="connsiteY65" fmla="*/ 107309 h 352098"/>
                    <a:gd name="connsiteX66" fmla="*/ 585809 w 611494"/>
                    <a:gd name="connsiteY66" fmla="*/ 109311 h 352098"/>
                    <a:gd name="connsiteX67" fmla="*/ 584699 w 611494"/>
                    <a:gd name="connsiteY67" fmla="*/ 112654 h 352098"/>
                    <a:gd name="connsiteX68" fmla="*/ 583419 w 611494"/>
                    <a:gd name="connsiteY68" fmla="*/ 116510 h 352098"/>
                    <a:gd name="connsiteX69" fmla="*/ 582334 w 611494"/>
                    <a:gd name="connsiteY69" fmla="*/ 119768 h 352098"/>
                    <a:gd name="connsiteX70" fmla="*/ 580908 w 611494"/>
                    <a:gd name="connsiteY70" fmla="*/ 124088 h 352098"/>
                    <a:gd name="connsiteX71" fmla="*/ 579530 w 611494"/>
                    <a:gd name="connsiteY71" fmla="*/ 128225 h 352098"/>
                    <a:gd name="connsiteX72" fmla="*/ 577702 w 611494"/>
                    <a:gd name="connsiteY72" fmla="*/ 133753 h 352098"/>
                    <a:gd name="connsiteX73" fmla="*/ 575690 w 611494"/>
                    <a:gd name="connsiteY73" fmla="*/ 139781 h 352098"/>
                    <a:gd name="connsiteX74" fmla="*/ 574300 w 611494"/>
                    <a:gd name="connsiteY74" fmla="*/ 143979 h 352098"/>
                    <a:gd name="connsiteX75" fmla="*/ 573033 w 611494"/>
                    <a:gd name="connsiteY75" fmla="*/ 147579 h 352098"/>
                    <a:gd name="connsiteX76" fmla="*/ 571704 w 611494"/>
                    <a:gd name="connsiteY76" fmla="*/ 151484 h 352098"/>
                    <a:gd name="connsiteX77" fmla="*/ 570289 w 611494"/>
                    <a:gd name="connsiteY77" fmla="*/ 155657 h 352098"/>
                    <a:gd name="connsiteX78" fmla="*/ 568912 w 611494"/>
                    <a:gd name="connsiteY78" fmla="*/ 159696 h 352098"/>
                    <a:gd name="connsiteX79" fmla="*/ 567157 w 611494"/>
                    <a:gd name="connsiteY79" fmla="*/ 164870 h 352098"/>
                    <a:gd name="connsiteX80" fmla="*/ 565974 w 611494"/>
                    <a:gd name="connsiteY80" fmla="*/ 168324 h 352098"/>
                    <a:gd name="connsiteX81" fmla="*/ 564340 w 611494"/>
                    <a:gd name="connsiteY81" fmla="*/ 173132 h 352098"/>
                    <a:gd name="connsiteX82" fmla="*/ 563255 w 611494"/>
                    <a:gd name="connsiteY82" fmla="*/ 176304 h 352098"/>
                    <a:gd name="connsiteX83" fmla="*/ 562609 w 611494"/>
                    <a:gd name="connsiteY83" fmla="*/ 177708 h 352098"/>
                    <a:gd name="connsiteX84" fmla="*/ 561427 w 611494"/>
                    <a:gd name="connsiteY84" fmla="*/ 176768 h 352098"/>
                    <a:gd name="connsiteX85" fmla="*/ 558891 w 611494"/>
                    <a:gd name="connsiteY85" fmla="*/ 174755 h 352098"/>
                    <a:gd name="connsiteX86" fmla="*/ 557416 w 611494"/>
                    <a:gd name="connsiteY86" fmla="*/ 173571 h 352098"/>
                    <a:gd name="connsiteX87" fmla="*/ 557014 w 611494"/>
                    <a:gd name="connsiteY87" fmla="*/ 173266 h 352098"/>
                    <a:gd name="connsiteX88" fmla="*/ 547432 w 611494"/>
                    <a:gd name="connsiteY88" fmla="*/ 165895 h 352098"/>
                    <a:gd name="connsiteX89" fmla="*/ 545432 w 611494"/>
                    <a:gd name="connsiteY89" fmla="*/ 164358 h 352098"/>
                    <a:gd name="connsiteX90" fmla="*/ 543116 w 611494"/>
                    <a:gd name="connsiteY90" fmla="*/ 162478 h 352098"/>
                    <a:gd name="connsiteX91" fmla="*/ 538459 w 611494"/>
                    <a:gd name="connsiteY91" fmla="*/ 158708 h 352098"/>
                    <a:gd name="connsiteX92" fmla="*/ 536350 w 611494"/>
                    <a:gd name="connsiteY92" fmla="*/ 156999 h 352098"/>
                    <a:gd name="connsiteX93" fmla="*/ 535070 w 611494"/>
                    <a:gd name="connsiteY93" fmla="*/ 155974 h 352098"/>
                    <a:gd name="connsiteX94" fmla="*/ 533863 w 611494"/>
                    <a:gd name="connsiteY94" fmla="*/ 155742 h 352098"/>
                    <a:gd name="connsiteX95" fmla="*/ 531547 w 611494"/>
                    <a:gd name="connsiteY95" fmla="*/ 155303 h 352098"/>
                    <a:gd name="connsiteX96" fmla="*/ 530254 w 611494"/>
                    <a:gd name="connsiteY96" fmla="*/ 155059 h 352098"/>
                    <a:gd name="connsiteX97" fmla="*/ 529072 w 611494"/>
                    <a:gd name="connsiteY97" fmla="*/ 155669 h 352098"/>
                    <a:gd name="connsiteX98" fmla="*/ 527304 w 611494"/>
                    <a:gd name="connsiteY98" fmla="*/ 156584 h 352098"/>
                    <a:gd name="connsiteX99" fmla="*/ 526439 w 611494"/>
                    <a:gd name="connsiteY99" fmla="*/ 157036 h 352098"/>
                    <a:gd name="connsiteX100" fmla="*/ 525476 w 611494"/>
                    <a:gd name="connsiteY100" fmla="*/ 158183 h 352098"/>
                    <a:gd name="connsiteX101" fmla="*/ 525159 w 611494"/>
                    <a:gd name="connsiteY101" fmla="*/ 158574 h 352098"/>
                    <a:gd name="connsiteX102" fmla="*/ 524488 w 611494"/>
                    <a:gd name="connsiteY102" fmla="*/ 159355 h 352098"/>
                    <a:gd name="connsiteX103" fmla="*/ 524037 w 611494"/>
                    <a:gd name="connsiteY103" fmla="*/ 160355 h 352098"/>
                    <a:gd name="connsiteX104" fmla="*/ 522867 w 611494"/>
                    <a:gd name="connsiteY104" fmla="*/ 162942 h 352098"/>
                    <a:gd name="connsiteX105" fmla="*/ 522550 w 611494"/>
                    <a:gd name="connsiteY105" fmla="*/ 163638 h 352098"/>
                    <a:gd name="connsiteX106" fmla="*/ 522269 w 611494"/>
                    <a:gd name="connsiteY106" fmla="*/ 164797 h 352098"/>
                    <a:gd name="connsiteX107" fmla="*/ 521757 w 611494"/>
                    <a:gd name="connsiteY107" fmla="*/ 167213 h 352098"/>
                    <a:gd name="connsiteX108" fmla="*/ 521648 w 611494"/>
                    <a:gd name="connsiteY108" fmla="*/ 167726 h 352098"/>
                    <a:gd name="connsiteX109" fmla="*/ 521538 w 611494"/>
                    <a:gd name="connsiteY109" fmla="*/ 168275 h 352098"/>
                    <a:gd name="connsiteX110" fmla="*/ 521440 w 611494"/>
                    <a:gd name="connsiteY110" fmla="*/ 169275 h 352098"/>
                    <a:gd name="connsiteX111" fmla="*/ 521258 w 611494"/>
                    <a:gd name="connsiteY111" fmla="*/ 171362 h 352098"/>
                    <a:gd name="connsiteX112" fmla="*/ 521160 w 611494"/>
                    <a:gd name="connsiteY112" fmla="*/ 172351 h 352098"/>
                    <a:gd name="connsiteX113" fmla="*/ 521148 w 611494"/>
                    <a:gd name="connsiteY113" fmla="*/ 173400 h 352098"/>
                    <a:gd name="connsiteX114" fmla="*/ 521111 w 611494"/>
                    <a:gd name="connsiteY114" fmla="*/ 177049 h 352098"/>
                    <a:gd name="connsiteX115" fmla="*/ 520965 w 611494"/>
                    <a:gd name="connsiteY115" fmla="*/ 178293 h 352098"/>
                    <a:gd name="connsiteX116" fmla="*/ 520794 w 611494"/>
                    <a:gd name="connsiteY116" fmla="*/ 180429 h 352098"/>
                    <a:gd name="connsiteX117" fmla="*/ 521258 w 611494"/>
                    <a:gd name="connsiteY117" fmla="*/ 182369 h 352098"/>
                    <a:gd name="connsiteX118" fmla="*/ 521599 w 611494"/>
                    <a:gd name="connsiteY118" fmla="*/ 183760 h 352098"/>
                    <a:gd name="connsiteX119" fmla="*/ 522038 w 611494"/>
                    <a:gd name="connsiteY119" fmla="*/ 188349 h 352098"/>
                    <a:gd name="connsiteX120" fmla="*/ 521843 w 611494"/>
                    <a:gd name="connsiteY120" fmla="*/ 190081 h 352098"/>
                    <a:gd name="connsiteX121" fmla="*/ 521635 w 611494"/>
                    <a:gd name="connsiteY121" fmla="*/ 191851 h 352098"/>
                    <a:gd name="connsiteX122" fmla="*/ 521660 w 611494"/>
                    <a:gd name="connsiteY122" fmla="*/ 192705 h 352098"/>
                    <a:gd name="connsiteX123" fmla="*/ 521709 w 611494"/>
                    <a:gd name="connsiteY123" fmla="*/ 194865 h 352098"/>
                    <a:gd name="connsiteX124" fmla="*/ 521757 w 611494"/>
                    <a:gd name="connsiteY124" fmla="*/ 196781 h 352098"/>
                    <a:gd name="connsiteX125" fmla="*/ 521672 w 611494"/>
                    <a:gd name="connsiteY125" fmla="*/ 198306 h 352098"/>
                    <a:gd name="connsiteX126" fmla="*/ 521587 w 611494"/>
                    <a:gd name="connsiteY126" fmla="*/ 199831 h 352098"/>
                    <a:gd name="connsiteX127" fmla="*/ 521404 w 611494"/>
                    <a:gd name="connsiteY127" fmla="*/ 203395 h 352098"/>
                    <a:gd name="connsiteX128" fmla="*/ 521318 w 611494"/>
                    <a:gd name="connsiteY128" fmla="*/ 204908 h 352098"/>
                    <a:gd name="connsiteX129" fmla="*/ 521221 w 611494"/>
                    <a:gd name="connsiteY129" fmla="*/ 206933 h 352098"/>
                    <a:gd name="connsiteX130" fmla="*/ 521160 w 611494"/>
                    <a:gd name="connsiteY130" fmla="*/ 208142 h 352098"/>
                    <a:gd name="connsiteX131" fmla="*/ 521380 w 611494"/>
                    <a:gd name="connsiteY131" fmla="*/ 212876 h 352098"/>
                    <a:gd name="connsiteX132" fmla="*/ 521477 w 611494"/>
                    <a:gd name="connsiteY132" fmla="*/ 214975 h 352098"/>
                    <a:gd name="connsiteX133" fmla="*/ 521404 w 611494"/>
                    <a:gd name="connsiteY133" fmla="*/ 216025 h 352098"/>
                    <a:gd name="connsiteX134" fmla="*/ 521367 w 611494"/>
                    <a:gd name="connsiteY134" fmla="*/ 216549 h 352098"/>
                    <a:gd name="connsiteX135" fmla="*/ 521221 w 611494"/>
                    <a:gd name="connsiteY135" fmla="*/ 218660 h 352098"/>
                    <a:gd name="connsiteX136" fmla="*/ 521136 w 611494"/>
                    <a:gd name="connsiteY136" fmla="*/ 219698 h 352098"/>
                    <a:gd name="connsiteX137" fmla="*/ 521026 w 611494"/>
                    <a:gd name="connsiteY137" fmla="*/ 220222 h 352098"/>
                    <a:gd name="connsiteX138" fmla="*/ 520355 w 611494"/>
                    <a:gd name="connsiteY138" fmla="*/ 223273 h 352098"/>
                    <a:gd name="connsiteX139" fmla="*/ 520026 w 611494"/>
                    <a:gd name="connsiteY139" fmla="*/ 224811 h 352098"/>
                    <a:gd name="connsiteX140" fmla="*/ 518783 w 611494"/>
                    <a:gd name="connsiteY140" fmla="*/ 226629 h 352098"/>
                    <a:gd name="connsiteX141" fmla="*/ 517808 w 611494"/>
                    <a:gd name="connsiteY141" fmla="*/ 228057 h 352098"/>
                    <a:gd name="connsiteX142" fmla="*/ 516613 w 611494"/>
                    <a:gd name="connsiteY142" fmla="*/ 229118 h 352098"/>
                    <a:gd name="connsiteX143" fmla="*/ 515698 w 611494"/>
                    <a:gd name="connsiteY143" fmla="*/ 229936 h 352098"/>
                    <a:gd name="connsiteX144" fmla="*/ 513675 w 611494"/>
                    <a:gd name="connsiteY144" fmla="*/ 231730 h 352098"/>
                    <a:gd name="connsiteX145" fmla="*/ 513004 w 611494"/>
                    <a:gd name="connsiteY145" fmla="*/ 232486 h 352098"/>
                    <a:gd name="connsiteX146" fmla="*/ 512163 w 611494"/>
                    <a:gd name="connsiteY146" fmla="*/ 233426 h 352098"/>
                    <a:gd name="connsiteX147" fmla="*/ 509384 w 611494"/>
                    <a:gd name="connsiteY147" fmla="*/ 236538 h 352098"/>
                    <a:gd name="connsiteX148" fmla="*/ 507518 w 611494"/>
                    <a:gd name="connsiteY148" fmla="*/ 238746 h 352098"/>
                    <a:gd name="connsiteX149" fmla="*/ 506921 w 611494"/>
                    <a:gd name="connsiteY149" fmla="*/ 239454 h 352098"/>
                    <a:gd name="connsiteX150" fmla="*/ 506580 w 611494"/>
                    <a:gd name="connsiteY150" fmla="*/ 240125 h 352098"/>
                    <a:gd name="connsiteX151" fmla="*/ 505641 w 611494"/>
                    <a:gd name="connsiteY151" fmla="*/ 241919 h 352098"/>
                    <a:gd name="connsiteX152" fmla="*/ 504836 w 611494"/>
                    <a:gd name="connsiteY152" fmla="*/ 243481 h 352098"/>
                    <a:gd name="connsiteX153" fmla="*/ 505263 w 611494"/>
                    <a:gd name="connsiteY153" fmla="*/ 245775 h 352098"/>
                    <a:gd name="connsiteX154" fmla="*/ 505592 w 611494"/>
                    <a:gd name="connsiteY154" fmla="*/ 247593 h 352098"/>
                    <a:gd name="connsiteX155" fmla="*/ 506397 w 611494"/>
                    <a:gd name="connsiteY155" fmla="*/ 248936 h 352098"/>
                    <a:gd name="connsiteX156" fmla="*/ 509408 w 611494"/>
                    <a:gd name="connsiteY156" fmla="*/ 253927 h 352098"/>
                    <a:gd name="connsiteX157" fmla="*/ 510139 w 611494"/>
                    <a:gd name="connsiteY157" fmla="*/ 255855 h 352098"/>
                    <a:gd name="connsiteX158" fmla="*/ 511822 w 611494"/>
                    <a:gd name="connsiteY158" fmla="*/ 260309 h 352098"/>
                    <a:gd name="connsiteX159" fmla="*/ 512504 w 611494"/>
                    <a:gd name="connsiteY159" fmla="*/ 262102 h 352098"/>
                    <a:gd name="connsiteX160" fmla="*/ 512675 w 611494"/>
                    <a:gd name="connsiteY160" fmla="*/ 263982 h 352098"/>
                    <a:gd name="connsiteX161" fmla="*/ 513297 w 611494"/>
                    <a:gd name="connsiteY161" fmla="*/ 270669 h 352098"/>
                    <a:gd name="connsiteX162" fmla="*/ 513443 w 611494"/>
                    <a:gd name="connsiteY162" fmla="*/ 272267 h 352098"/>
                    <a:gd name="connsiteX163" fmla="*/ 513248 w 611494"/>
                    <a:gd name="connsiteY163" fmla="*/ 273829 h 352098"/>
                    <a:gd name="connsiteX164" fmla="*/ 513114 w 611494"/>
                    <a:gd name="connsiteY164" fmla="*/ 274867 h 352098"/>
                    <a:gd name="connsiteX165" fmla="*/ 512980 w 611494"/>
                    <a:gd name="connsiteY165" fmla="*/ 275904 h 352098"/>
                    <a:gd name="connsiteX166" fmla="*/ 512785 w 611494"/>
                    <a:gd name="connsiteY166" fmla="*/ 277466 h 352098"/>
                    <a:gd name="connsiteX167" fmla="*/ 512078 w 611494"/>
                    <a:gd name="connsiteY167" fmla="*/ 279443 h 352098"/>
                    <a:gd name="connsiteX168" fmla="*/ 511029 w 611494"/>
                    <a:gd name="connsiteY168" fmla="*/ 282408 h 352098"/>
                    <a:gd name="connsiteX169" fmla="*/ 510590 w 611494"/>
                    <a:gd name="connsiteY169" fmla="*/ 283641 h 352098"/>
                    <a:gd name="connsiteX170" fmla="*/ 510176 w 611494"/>
                    <a:gd name="connsiteY170" fmla="*/ 285081 h 352098"/>
                    <a:gd name="connsiteX171" fmla="*/ 509518 w 611494"/>
                    <a:gd name="connsiteY171" fmla="*/ 287387 h 352098"/>
                    <a:gd name="connsiteX172" fmla="*/ 509432 w 611494"/>
                    <a:gd name="connsiteY172" fmla="*/ 289205 h 352098"/>
                    <a:gd name="connsiteX173" fmla="*/ 509213 w 611494"/>
                    <a:gd name="connsiteY173" fmla="*/ 293159 h 352098"/>
                    <a:gd name="connsiteX174" fmla="*/ 506092 w 611494"/>
                    <a:gd name="connsiteY174" fmla="*/ 293086 h 352098"/>
                    <a:gd name="connsiteX175" fmla="*/ 503398 w 611494"/>
                    <a:gd name="connsiteY175" fmla="*/ 293012 h 352098"/>
                    <a:gd name="connsiteX176" fmla="*/ 501959 w 611494"/>
                    <a:gd name="connsiteY176" fmla="*/ 292915 h 352098"/>
                    <a:gd name="connsiteX177" fmla="*/ 500606 w 611494"/>
                    <a:gd name="connsiteY177" fmla="*/ 292805 h 352098"/>
                    <a:gd name="connsiteX178" fmla="*/ 498814 w 611494"/>
                    <a:gd name="connsiteY178" fmla="*/ 292817 h 352098"/>
                    <a:gd name="connsiteX179" fmla="*/ 497217 w 611494"/>
                    <a:gd name="connsiteY179" fmla="*/ 292829 h 352098"/>
                    <a:gd name="connsiteX180" fmla="*/ 493767 w 611494"/>
                    <a:gd name="connsiteY180" fmla="*/ 292841 h 352098"/>
                    <a:gd name="connsiteX181" fmla="*/ 492402 w 611494"/>
                    <a:gd name="connsiteY181" fmla="*/ 292841 h 352098"/>
                    <a:gd name="connsiteX182" fmla="*/ 491475 w 611494"/>
                    <a:gd name="connsiteY182" fmla="*/ 292915 h 352098"/>
                    <a:gd name="connsiteX183" fmla="*/ 485453 w 611494"/>
                    <a:gd name="connsiteY183" fmla="*/ 293391 h 352098"/>
                    <a:gd name="connsiteX184" fmla="*/ 483856 w 611494"/>
                    <a:gd name="connsiteY184" fmla="*/ 293561 h 352098"/>
                    <a:gd name="connsiteX185" fmla="*/ 481820 w 611494"/>
                    <a:gd name="connsiteY185" fmla="*/ 294159 h 352098"/>
                    <a:gd name="connsiteX186" fmla="*/ 479991 w 611494"/>
                    <a:gd name="connsiteY186" fmla="*/ 294708 h 352098"/>
                    <a:gd name="connsiteX187" fmla="*/ 478553 w 611494"/>
                    <a:gd name="connsiteY187" fmla="*/ 295416 h 352098"/>
                    <a:gd name="connsiteX188" fmla="*/ 476956 w 611494"/>
                    <a:gd name="connsiteY188" fmla="*/ 296209 h 352098"/>
                    <a:gd name="connsiteX189" fmla="*/ 475359 w 611494"/>
                    <a:gd name="connsiteY189" fmla="*/ 296661 h 352098"/>
                    <a:gd name="connsiteX190" fmla="*/ 473640 w 611494"/>
                    <a:gd name="connsiteY190" fmla="*/ 297137 h 352098"/>
                    <a:gd name="connsiteX191" fmla="*/ 469775 w 611494"/>
                    <a:gd name="connsiteY191" fmla="*/ 297784 h 352098"/>
                    <a:gd name="connsiteX192" fmla="*/ 467349 w 611494"/>
                    <a:gd name="connsiteY192" fmla="*/ 298174 h 352098"/>
                    <a:gd name="connsiteX193" fmla="*/ 465265 w 611494"/>
                    <a:gd name="connsiteY193" fmla="*/ 299077 h 352098"/>
                    <a:gd name="connsiteX194" fmla="*/ 463143 w 611494"/>
                    <a:gd name="connsiteY194" fmla="*/ 299992 h 352098"/>
                    <a:gd name="connsiteX195" fmla="*/ 459206 w 611494"/>
                    <a:gd name="connsiteY195" fmla="*/ 301030 h 352098"/>
                    <a:gd name="connsiteX196" fmla="*/ 455743 w 611494"/>
                    <a:gd name="connsiteY196" fmla="*/ 301945 h 352098"/>
                    <a:gd name="connsiteX197" fmla="*/ 451050 w 611494"/>
                    <a:gd name="connsiteY197" fmla="*/ 303556 h 352098"/>
                    <a:gd name="connsiteX198" fmla="*/ 448953 w 611494"/>
                    <a:gd name="connsiteY198" fmla="*/ 304239 h 352098"/>
                    <a:gd name="connsiteX199" fmla="*/ 447271 w 611494"/>
                    <a:gd name="connsiteY199" fmla="*/ 304520 h 352098"/>
                    <a:gd name="connsiteX200" fmla="*/ 441956 w 611494"/>
                    <a:gd name="connsiteY200" fmla="*/ 305386 h 352098"/>
                    <a:gd name="connsiteX201" fmla="*/ 439542 w 611494"/>
                    <a:gd name="connsiteY201" fmla="*/ 305789 h 352098"/>
                    <a:gd name="connsiteX202" fmla="*/ 438128 w 611494"/>
                    <a:gd name="connsiteY202" fmla="*/ 306057 h 352098"/>
                    <a:gd name="connsiteX203" fmla="*/ 434848 w 611494"/>
                    <a:gd name="connsiteY203" fmla="*/ 306704 h 352098"/>
                    <a:gd name="connsiteX204" fmla="*/ 432508 w 611494"/>
                    <a:gd name="connsiteY204" fmla="*/ 307168 h 352098"/>
                    <a:gd name="connsiteX205" fmla="*/ 431106 w 611494"/>
                    <a:gd name="connsiteY205" fmla="*/ 307436 h 352098"/>
                    <a:gd name="connsiteX206" fmla="*/ 429691 w 611494"/>
                    <a:gd name="connsiteY206" fmla="*/ 307839 h 352098"/>
                    <a:gd name="connsiteX207" fmla="*/ 425912 w 611494"/>
                    <a:gd name="connsiteY207" fmla="*/ 308888 h 352098"/>
                    <a:gd name="connsiteX208" fmla="*/ 423437 w 611494"/>
                    <a:gd name="connsiteY208" fmla="*/ 309254 h 352098"/>
                    <a:gd name="connsiteX209" fmla="*/ 422401 w 611494"/>
                    <a:gd name="connsiteY209" fmla="*/ 309401 h 352098"/>
                    <a:gd name="connsiteX210" fmla="*/ 421292 w 611494"/>
                    <a:gd name="connsiteY210" fmla="*/ 309547 h 352098"/>
                    <a:gd name="connsiteX211" fmla="*/ 420463 w 611494"/>
                    <a:gd name="connsiteY211" fmla="*/ 309511 h 352098"/>
                    <a:gd name="connsiteX212" fmla="*/ 417123 w 611494"/>
                    <a:gd name="connsiteY212" fmla="*/ 309193 h 352098"/>
                    <a:gd name="connsiteX213" fmla="*/ 413697 w 611494"/>
                    <a:gd name="connsiteY213" fmla="*/ 308864 h 352098"/>
                    <a:gd name="connsiteX214" fmla="*/ 412100 w 611494"/>
                    <a:gd name="connsiteY214" fmla="*/ 308717 h 352098"/>
                    <a:gd name="connsiteX215" fmla="*/ 410271 w 611494"/>
                    <a:gd name="connsiteY215" fmla="*/ 308205 h 352098"/>
                    <a:gd name="connsiteX216" fmla="*/ 407992 w 611494"/>
                    <a:gd name="connsiteY216" fmla="*/ 307558 h 352098"/>
                    <a:gd name="connsiteX217" fmla="*/ 405700 w 611494"/>
                    <a:gd name="connsiteY217" fmla="*/ 306911 h 352098"/>
                    <a:gd name="connsiteX218" fmla="*/ 403859 w 611494"/>
                    <a:gd name="connsiteY218" fmla="*/ 306387 h 352098"/>
                    <a:gd name="connsiteX219" fmla="*/ 402128 w 611494"/>
                    <a:gd name="connsiteY219" fmla="*/ 305471 h 352098"/>
                    <a:gd name="connsiteX220" fmla="*/ 395654 w 611494"/>
                    <a:gd name="connsiteY220" fmla="*/ 302042 h 352098"/>
                    <a:gd name="connsiteX221" fmla="*/ 393923 w 611494"/>
                    <a:gd name="connsiteY221" fmla="*/ 301127 h 352098"/>
                    <a:gd name="connsiteX222" fmla="*/ 393484 w 611494"/>
                    <a:gd name="connsiteY222" fmla="*/ 300895 h 352098"/>
                    <a:gd name="connsiteX223" fmla="*/ 392716 w 611494"/>
                    <a:gd name="connsiteY223" fmla="*/ 300432 h 352098"/>
                    <a:gd name="connsiteX224" fmla="*/ 388974 w 611494"/>
                    <a:gd name="connsiteY224" fmla="*/ 298235 h 352098"/>
                    <a:gd name="connsiteX225" fmla="*/ 387742 w 611494"/>
                    <a:gd name="connsiteY225" fmla="*/ 297515 h 352098"/>
                    <a:gd name="connsiteX226" fmla="*/ 386597 w 611494"/>
                    <a:gd name="connsiteY226" fmla="*/ 296600 h 352098"/>
                    <a:gd name="connsiteX227" fmla="*/ 383476 w 611494"/>
                    <a:gd name="connsiteY227" fmla="*/ 294074 h 352098"/>
                    <a:gd name="connsiteX228" fmla="*/ 382061 w 611494"/>
                    <a:gd name="connsiteY228" fmla="*/ 292927 h 352098"/>
                    <a:gd name="connsiteX229" fmla="*/ 380842 w 611494"/>
                    <a:gd name="connsiteY229" fmla="*/ 291487 h 352098"/>
                    <a:gd name="connsiteX230" fmla="*/ 379636 w 611494"/>
                    <a:gd name="connsiteY230" fmla="*/ 290047 h 352098"/>
                    <a:gd name="connsiteX231" fmla="*/ 376966 w 611494"/>
                    <a:gd name="connsiteY231" fmla="*/ 286899 h 352098"/>
                    <a:gd name="connsiteX232" fmla="*/ 376502 w 611494"/>
                    <a:gd name="connsiteY232" fmla="*/ 286313 h 352098"/>
                    <a:gd name="connsiteX233" fmla="*/ 373638 w 611494"/>
                    <a:gd name="connsiteY233" fmla="*/ 282591 h 352098"/>
                    <a:gd name="connsiteX234" fmla="*/ 372418 w 611494"/>
                    <a:gd name="connsiteY234" fmla="*/ 281005 h 352098"/>
                    <a:gd name="connsiteX235" fmla="*/ 371529 w 611494"/>
                    <a:gd name="connsiteY235" fmla="*/ 279138 h 352098"/>
                    <a:gd name="connsiteX236" fmla="*/ 367896 w 611494"/>
                    <a:gd name="connsiteY236" fmla="*/ 271548 h 352098"/>
                    <a:gd name="connsiteX237" fmla="*/ 362215 w 611494"/>
                    <a:gd name="connsiteY237" fmla="*/ 259747 h 352098"/>
                    <a:gd name="connsiteX238" fmla="*/ 361532 w 611494"/>
                    <a:gd name="connsiteY238" fmla="*/ 258405 h 352098"/>
                    <a:gd name="connsiteX239" fmla="*/ 361191 w 611494"/>
                    <a:gd name="connsiteY239" fmla="*/ 257734 h 352098"/>
                    <a:gd name="connsiteX240" fmla="*/ 360618 w 611494"/>
                    <a:gd name="connsiteY240" fmla="*/ 256562 h 352098"/>
                    <a:gd name="connsiteX241" fmla="*/ 358850 w 611494"/>
                    <a:gd name="connsiteY241" fmla="*/ 252926 h 352098"/>
                    <a:gd name="connsiteX242" fmla="*/ 358143 w 611494"/>
                    <a:gd name="connsiteY242" fmla="*/ 251486 h 352098"/>
                    <a:gd name="connsiteX243" fmla="*/ 357485 w 611494"/>
                    <a:gd name="connsiteY243" fmla="*/ 250095 h 352098"/>
                    <a:gd name="connsiteX244" fmla="*/ 355095 w 611494"/>
                    <a:gd name="connsiteY244" fmla="*/ 244994 h 352098"/>
                    <a:gd name="connsiteX245" fmla="*/ 354230 w 611494"/>
                    <a:gd name="connsiteY245" fmla="*/ 243139 h 352098"/>
                    <a:gd name="connsiteX246" fmla="*/ 353364 w 611494"/>
                    <a:gd name="connsiteY246" fmla="*/ 241284 h 352098"/>
                    <a:gd name="connsiteX247" fmla="*/ 352060 w 611494"/>
                    <a:gd name="connsiteY247" fmla="*/ 239661 h 352098"/>
                    <a:gd name="connsiteX248" fmla="*/ 346842 w 611494"/>
                    <a:gd name="connsiteY248" fmla="*/ 233182 h 352098"/>
                    <a:gd name="connsiteX249" fmla="*/ 345550 w 611494"/>
                    <a:gd name="connsiteY249" fmla="*/ 231559 h 352098"/>
                    <a:gd name="connsiteX250" fmla="*/ 344148 w 611494"/>
                    <a:gd name="connsiteY250" fmla="*/ 230192 h 352098"/>
                    <a:gd name="connsiteX251" fmla="*/ 340990 w 611494"/>
                    <a:gd name="connsiteY251" fmla="*/ 227092 h 352098"/>
                    <a:gd name="connsiteX252" fmla="*/ 337418 w 611494"/>
                    <a:gd name="connsiteY252" fmla="*/ 223590 h 352098"/>
                    <a:gd name="connsiteX253" fmla="*/ 336358 w 611494"/>
                    <a:gd name="connsiteY253" fmla="*/ 222541 h 352098"/>
                    <a:gd name="connsiteX254" fmla="*/ 335285 w 611494"/>
                    <a:gd name="connsiteY254" fmla="*/ 221491 h 352098"/>
                    <a:gd name="connsiteX255" fmla="*/ 333371 w 611494"/>
                    <a:gd name="connsiteY255" fmla="*/ 219954 h 352098"/>
                    <a:gd name="connsiteX256" fmla="*/ 327617 w 611494"/>
                    <a:gd name="connsiteY256" fmla="*/ 215317 h 352098"/>
                    <a:gd name="connsiteX257" fmla="*/ 324801 w 611494"/>
                    <a:gd name="connsiteY257" fmla="*/ 213035 h 352098"/>
                    <a:gd name="connsiteX258" fmla="*/ 321643 w 611494"/>
                    <a:gd name="connsiteY258" fmla="*/ 210289 h 352098"/>
                    <a:gd name="connsiteX259" fmla="*/ 319619 w 611494"/>
                    <a:gd name="connsiteY259" fmla="*/ 208532 h 352098"/>
                    <a:gd name="connsiteX260" fmla="*/ 318364 w 611494"/>
                    <a:gd name="connsiteY260" fmla="*/ 207959 h 352098"/>
                    <a:gd name="connsiteX261" fmla="*/ 317620 w 611494"/>
                    <a:gd name="connsiteY261" fmla="*/ 207617 h 352098"/>
                    <a:gd name="connsiteX262" fmla="*/ 311378 w 611494"/>
                    <a:gd name="connsiteY262" fmla="*/ 203870 h 352098"/>
                    <a:gd name="connsiteX263" fmla="*/ 309720 w 611494"/>
                    <a:gd name="connsiteY263" fmla="*/ 202870 h 352098"/>
                    <a:gd name="connsiteX264" fmla="*/ 307904 w 611494"/>
                    <a:gd name="connsiteY264" fmla="*/ 202248 h 352098"/>
                    <a:gd name="connsiteX265" fmla="*/ 304271 w 611494"/>
                    <a:gd name="connsiteY265" fmla="*/ 201015 h 352098"/>
                    <a:gd name="connsiteX266" fmla="*/ 297676 w 611494"/>
                    <a:gd name="connsiteY266" fmla="*/ 198757 h 352098"/>
                    <a:gd name="connsiteX267" fmla="*/ 289081 w 611494"/>
                    <a:gd name="connsiteY267" fmla="*/ 195853 h 352098"/>
                    <a:gd name="connsiteX268" fmla="*/ 287301 w 611494"/>
                    <a:gd name="connsiteY268" fmla="*/ 195255 h 352098"/>
                    <a:gd name="connsiteX269" fmla="*/ 285643 w 611494"/>
                    <a:gd name="connsiteY269" fmla="*/ 194279 h 352098"/>
                    <a:gd name="connsiteX270" fmla="*/ 283559 w 611494"/>
                    <a:gd name="connsiteY270" fmla="*/ 193059 h 352098"/>
                    <a:gd name="connsiteX271" fmla="*/ 282315 w 611494"/>
                    <a:gd name="connsiteY271" fmla="*/ 192314 h 352098"/>
                    <a:gd name="connsiteX272" fmla="*/ 280511 w 611494"/>
                    <a:gd name="connsiteY272" fmla="*/ 190862 h 352098"/>
                    <a:gd name="connsiteX273" fmla="*/ 277049 w 611494"/>
                    <a:gd name="connsiteY273" fmla="*/ 188068 h 352098"/>
                    <a:gd name="connsiteX274" fmla="*/ 275976 w 611494"/>
                    <a:gd name="connsiteY274" fmla="*/ 187214 h 352098"/>
                    <a:gd name="connsiteX275" fmla="*/ 273367 w 611494"/>
                    <a:gd name="connsiteY275" fmla="*/ 186494 h 352098"/>
                    <a:gd name="connsiteX276" fmla="*/ 271746 w 611494"/>
                    <a:gd name="connsiteY276" fmla="*/ 188849 h 352098"/>
                    <a:gd name="connsiteX277" fmla="*/ 271916 w 611494"/>
                    <a:gd name="connsiteY277" fmla="*/ 190752 h 352098"/>
                    <a:gd name="connsiteX278" fmla="*/ 272672 w 611494"/>
                    <a:gd name="connsiteY278" fmla="*/ 199160 h 352098"/>
                    <a:gd name="connsiteX279" fmla="*/ 272965 w 611494"/>
                    <a:gd name="connsiteY279" fmla="*/ 202431 h 352098"/>
                    <a:gd name="connsiteX280" fmla="*/ 273074 w 611494"/>
                    <a:gd name="connsiteY280" fmla="*/ 204786 h 352098"/>
                    <a:gd name="connsiteX281" fmla="*/ 273123 w 611494"/>
                    <a:gd name="connsiteY281" fmla="*/ 205725 h 352098"/>
                    <a:gd name="connsiteX282" fmla="*/ 273477 w 611494"/>
                    <a:gd name="connsiteY282" fmla="*/ 213352 h 352098"/>
                    <a:gd name="connsiteX283" fmla="*/ 273550 w 611494"/>
                    <a:gd name="connsiteY283" fmla="*/ 214975 h 352098"/>
                    <a:gd name="connsiteX284" fmla="*/ 273599 w 611494"/>
                    <a:gd name="connsiteY284" fmla="*/ 216073 h 352098"/>
                    <a:gd name="connsiteX285" fmla="*/ 273733 w 611494"/>
                    <a:gd name="connsiteY285" fmla="*/ 217684 h 352098"/>
                    <a:gd name="connsiteX286" fmla="*/ 273867 w 611494"/>
                    <a:gd name="connsiteY286" fmla="*/ 219307 h 352098"/>
                    <a:gd name="connsiteX287" fmla="*/ 274988 w 611494"/>
                    <a:gd name="connsiteY287" fmla="*/ 232779 h 352098"/>
                    <a:gd name="connsiteX288" fmla="*/ 275037 w 611494"/>
                    <a:gd name="connsiteY288" fmla="*/ 233316 h 352098"/>
                    <a:gd name="connsiteX289" fmla="*/ 275159 w 611494"/>
                    <a:gd name="connsiteY289" fmla="*/ 234780 h 352098"/>
                    <a:gd name="connsiteX290" fmla="*/ 274952 w 611494"/>
                    <a:gd name="connsiteY290" fmla="*/ 236952 h 352098"/>
                    <a:gd name="connsiteX291" fmla="*/ 274684 w 611494"/>
                    <a:gd name="connsiteY291" fmla="*/ 239796 h 352098"/>
                    <a:gd name="connsiteX292" fmla="*/ 274611 w 611494"/>
                    <a:gd name="connsiteY292" fmla="*/ 242029 h 352098"/>
                    <a:gd name="connsiteX293" fmla="*/ 274452 w 611494"/>
                    <a:gd name="connsiteY293" fmla="*/ 246947 h 352098"/>
                    <a:gd name="connsiteX294" fmla="*/ 274318 w 611494"/>
                    <a:gd name="connsiteY294" fmla="*/ 250778 h 352098"/>
                    <a:gd name="connsiteX295" fmla="*/ 274306 w 611494"/>
                    <a:gd name="connsiteY295" fmla="*/ 251327 h 352098"/>
                    <a:gd name="connsiteX296" fmla="*/ 274294 w 611494"/>
                    <a:gd name="connsiteY296" fmla="*/ 252340 h 352098"/>
                    <a:gd name="connsiteX297" fmla="*/ 274281 w 611494"/>
                    <a:gd name="connsiteY297" fmla="*/ 253878 h 352098"/>
                    <a:gd name="connsiteX298" fmla="*/ 274257 w 611494"/>
                    <a:gd name="connsiteY298" fmla="*/ 257966 h 352098"/>
                    <a:gd name="connsiteX299" fmla="*/ 274233 w 611494"/>
                    <a:gd name="connsiteY299" fmla="*/ 261175 h 352098"/>
                    <a:gd name="connsiteX300" fmla="*/ 274220 w 611494"/>
                    <a:gd name="connsiteY300" fmla="*/ 262249 h 352098"/>
                    <a:gd name="connsiteX301" fmla="*/ 274208 w 611494"/>
                    <a:gd name="connsiteY301" fmla="*/ 263847 h 352098"/>
                    <a:gd name="connsiteX302" fmla="*/ 274355 w 611494"/>
                    <a:gd name="connsiteY302" fmla="*/ 265861 h 352098"/>
                    <a:gd name="connsiteX303" fmla="*/ 274489 w 611494"/>
                    <a:gd name="connsiteY303" fmla="*/ 267874 h 352098"/>
                    <a:gd name="connsiteX304" fmla="*/ 274781 w 611494"/>
                    <a:gd name="connsiteY304" fmla="*/ 271999 h 352098"/>
                    <a:gd name="connsiteX305" fmla="*/ 274879 w 611494"/>
                    <a:gd name="connsiteY305" fmla="*/ 273537 h 352098"/>
                    <a:gd name="connsiteX306" fmla="*/ 274988 w 611494"/>
                    <a:gd name="connsiteY306" fmla="*/ 275086 h 352098"/>
                    <a:gd name="connsiteX307" fmla="*/ 275293 w 611494"/>
                    <a:gd name="connsiteY307" fmla="*/ 277100 h 352098"/>
                    <a:gd name="connsiteX308" fmla="*/ 275891 w 611494"/>
                    <a:gd name="connsiteY308" fmla="*/ 281139 h 352098"/>
                    <a:gd name="connsiteX309" fmla="*/ 276122 w 611494"/>
                    <a:gd name="connsiteY309" fmla="*/ 282713 h 352098"/>
                    <a:gd name="connsiteX310" fmla="*/ 276354 w 611494"/>
                    <a:gd name="connsiteY310" fmla="*/ 284287 h 352098"/>
                    <a:gd name="connsiteX311" fmla="*/ 276683 w 611494"/>
                    <a:gd name="connsiteY311" fmla="*/ 287448 h 352098"/>
                    <a:gd name="connsiteX312" fmla="*/ 277573 w 611494"/>
                    <a:gd name="connsiteY312" fmla="*/ 295953 h 352098"/>
                    <a:gd name="connsiteX313" fmla="*/ 277865 w 611494"/>
                    <a:gd name="connsiteY313" fmla="*/ 298662 h 352098"/>
                    <a:gd name="connsiteX314" fmla="*/ 278122 w 611494"/>
                    <a:gd name="connsiteY314" fmla="*/ 300761 h 352098"/>
                    <a:gd name="connsiteX315" fmla="*/ 278256 w 611494"/>
                    <a:gd name="connsiteY315" fmla="*/ 301811 h 352098"/>
                    <a:gd name="connsiteX316" fmla="*/ 279706 w 611494"/>
                    <a:gd name="connsiteY316" fmla="*/ 313476 h 352098"/>
                    <a:gd name="connsiteX317" fmla="*/ 279901 w 611494"/>
                    <a:gd name="connsiteY317" fmla="*/ 315063 h 352098"/>
                    <a:gd name="connsiteX318" fmla="*/ 280499 w 611494"/>
                    <a:gd name="connsiteY318" fmla="*/ 320786 h 352098"/>
                    <a:gd name="connsiteX319" fmla="*/ 280657 w 611494"/>
                    <a:gd name="connsiteY319" fmla="*/ 322348 h 352098"/>
                    <a:gd name="connsiteX320" fmla="*/ 280474 w 611494"/>
                    <a:gd name="connsiteY320" fmla="*/ 323410 h 352098"/>
                    <a:gd name="connsiteX321" fmla="*/ 280170 w 611494"/>
                    <a:gd name="connsiteY321" fmla="*/ 325191 h 352098"/>
                    <a:gd name="connsiteX322" fmla="*/ 279853 w 611494"/>
                    <a:gd name="connsiteY322" fmla="*/ 326985 h 352098"/>
                    <a:gd name="connsiteX323" fmla="*/ 278841 w 611494"/>
                    <a:gd name="connsiteY323" fmla="*/ 328157 h 352098"/>
                    <a:gd name="connsiteX324" fmla="*/ 275964 w 611494"/>
                    <a:gd name="connsiteY324" fmla="*/ 331463 h 352098"/>
                    <a:gd name="connsiteX325" fmla="*/ 275305 w 611494"/>
                    <a:gd name="connsiteY325" fmla="*/ 332220 h 352098"/>
                    <a:gd name="connsiteX326" fmla="*/ 274196 w 611494"/>
                    <a:gd name="connsiteY326" fmla="*/ 332977 h 352098"/>
                    <a:gd name="connsiteX327" fmla="*/ 271368 w 611494"/>
                    <a:gd name="connsiteY327" fmla="*/ 334917 h 352098"/>
                    <a:gd name="connsiteX328" fmla="*/ 270770 w 611494"/>
                    <a:gd name="connsiteY328" fmla="*/ 335271 h 352098"/>
                    <a:gd name="connsiteX329" fmla="*/ 266150 w 611494"/>
                    <a:gd name="connsiteY329" fmla="*/ 337943 h 352098"/>
                    <a:gd name="connsiteX330" fmla="*/ 265723 w 611494"/>
                    <a:gd name="connsiteY330" fmla="*/ 338175 h 352098"/>
                    <a:gd name="connsiteX331" fmla="*/ 265089 w 611494"/>
                    <a:gd name="connsiteY331" fmla="*/ 338468 h 352098"/>
                    <a:gd name="connsiteX332" fmla="*/ 263992 w 611494"/>
                    <a:gd name="connsiteY332" fmla="*/ 338956 h 352098"/>
                    <a:gd name="connsiteX333" fmla="*/ 263236 w 611494"/>
                    <a:gd name="connsiteY333" fmla="*/ 339298 h 352098"/>
                    <a:gd name="connsiteX334" fmla="*/ 261713 w 611494"/>
                    <a:gd name="connsiteY334" fmla="*/ 339981 h 352098"/>
                    <a:gd name="connsiteX335" fmla="*/ 259750 w 611494"/>
                    <a:gd name="connsiteY335" fmla="*/ 340298 h 352098"/>
                    <a:gd name="connsiteX336" fmla="*/ 258872 w 611494"/>
                    <a:gd name="connsiteY336" fmla="*/ 340433 h 352098"/>
                    <a:gd name="connsiteX337" fmla="*/ 257982 w 611494"/>
                    <a:gd name="connsiteY337" fmla="*/ 340567 h 352098"/>
                    <a:gd name="connsiteX338" fmla="*/ 257494 w 611494"/>
                    <a:gd name="connsiteY338" fmla="*/ 340591 h 352098"/>
                    <a:gd name="connsiteX339" fmla="*/ 247791 w 611494"/>
                    <a:gd name="connsiteY339" fmla="*/ 341128 h 352098"/>
                    <a:gd name="connsiteX340" fmla="*/ 245852 w 611494"/>
                    <a:gd name="connsiteY340" fmla="*/ 341238 h 352098"/>
                    <a:gd name="connsiteX341" fmla="*/ 244450 w 611494"/>
                    <a:gd name="connsiteY341" fmla="*/ 341177 h 352098"/>
                    <a:gd name="connsiteX342" fmla="*/ 240634 w 611494"/>
                    <a:gd name="connsiteY342" fmla="*/ 341043 h 352098"/>
                    <a:gd name="connsiteX343" fmla="*/ 238830 w 611494"/>
                    <a:gd name="connsiteY343" fmla="*/ 340969 h 352098"/>
                    <a:gd name="connsiteX344" fmla="*/ 237392 w 611494"/>
                    <a:gd name="connsiteY344" fmla="*/ 340713 h 352098"/>
                    <a:gd name="connsiteX345" fmla="*/ 235953 w 611494"/>
                    <a:gd name="connsiteY345" fmla="*/ 340457 h 352098"/>
                    <a:gd name="connsiteX346" fmla="*/ 226822 w 611494"/>
                    <a:gd name="connsiteY346" fmla="*/ 338858 h 352098"/>
                    <a:gd name="connsiteX347" fmla="*/ 225384 w 611494"/>
                    <a:gd name="connsiteY347" fmla="*/ 338602 h 352098"/>
                    <a:gd name="connsiteX348" fmla="*/ 223945 w 611494"/>
                    <a:gd name="connsiteY348" fmla="*/ 338346 h 352098"/>
                    <a:gd name="connsiteX349" fmla="*/ 222153 w 611494"/>
                    <a:gd name="connsiteY349" fmla="*/ 338126 h 352098"/>
                    <a:gd name="connsiteX350" fmla="*/ 221031 w 611494"/>
                    <a:gd name="connsiteY350" fmla="*/ 337980 h 352098"/>
                    <a:gd name="connsiteX351" fmla="*/ 216679 w 611494"/>
                    <a:gd name="connsiteY351" fmla="*/ 337443 h 352098"/>
                    <a:gd name="connsiteX352" fmla="*/ 215241 w 611494"/>
                    <a:gd name="connsiteY352" fmla="*/ 337272 h 352098"/>
                    <a:gd name="connsiteX353" fmla="*/ 213827 w 611494"/>
                    <a:gd name="connsiteY353" fmla="*/ 337235 h 352098"/>
                    <a:gd name="connsiteX354" fmla="*/ 210864 w 611494"/>
                    <a:gd name="connsiteY354" fmla="*/ 337174 h 352098"/>
                    <a:gd name="connsiteX355" fmla="*/ 210047 w 611494"/>
                    <a:gd name="connsiteY355" fmla="*/ 337162 h 352098"/>
                    <a:gd name="connsiteX356" fmla="*/ 208828 w 611494"/>
                    <a:gd name="connsiteY356" fmla="*/ 337138 h 352098"/>
                    <a:gd name="connsiteX357" fmla="*/ 207353 w 611494"/>
                    <a:gd name="connsiteY357" fmla="*/ 337296 h 352098"/>
                    <a:gd name="connsiteX358" fmla="*/ 206157 w 611494"/>
                    <a:gd name="connsiteY358" fmla="*/ 337418 h 352098"/>
                    <a:gd name="connsiteX359" fmla="*/ 201363 w 611494"/>
                    <a:gd name="connsiteY359" fmla="*/ 337919 h 352098"/>
                    <a:gd name="connsiteX360" fmla="*/ 199925 w 611494"/>
                    <a:gd name="connsiteY360" fmla="*/ 338065 h 352098"/>
                    <a:gd name="connsiteX361" fmla="*/ 198763 w 611494"/>
                    <a:gd name="connsiteY361" fmla="*/ 338358 h 352098"/>
                    <a:gd name="connsiteX362" fmla="*/ 194584 w 611494"/>
                    <a:gd name="connsiteY362" fmla="*/ 339383 h 352098"/>
                    <a:gd name="connsiteX363" fmla="*/ 192907 w 611494"/>
                    <a:gd name="connsiteY363" fmla="*/ 339798 h 352098"/>
                    <a:gd name="connsiteX364" fmla="*/ 191426 w 611494"/>
                    <a:gd name="connsiteY364" fmla="*/ 340713 h 352098"/>
                    <a:gd name="connsiteX365" fmla="*/ 187192 w 611494"/>
                    <a:gd name="connsiteY365" fmla="*/ 343337 h 352098"/>
                    <a:gd name="connsiteX366" fmla="*/ 185963 w 611494"/>
                    <a:gd name="connsiteY366" fmla="*/ 344093 h 352098"/>
                    <a:gd name="connsiteX367" fmla="*/ 185462 w 611494"/>
                    <a:gd name="connsiteY367" fmla="*/ 344557 h 352098"/>
                    <a:gd name="connsiteX368" fmla="*/ 183244 w 611494"/>
                    <a:gd name="connsiteY368" fmla="*/ 346632 h 352098"/>
                    <a:gd name="connsiteX369" fmla="*/ 182139 w 611494"/>
                    <a:gd name="connsiteY369" fmla="*/ 347669 h 352098"/>
                    <a:gd name="connsiteX370" fmla="*/ 181317 w 611494"/>
                    <a:gd name="connsiteY370" fmla="*/ 348279 h 352098"/>
                    <a:gd name="connsiteX371" fmla="*/ 179461 w 611494"/>
                    <a:gd name="connsiteY371" fmla="*/ 349670 h 352098"/>
                    <a:gd name="connsiteX372" fmla="*/ 178435 w 611494"/>
                    <a:gd name="connsiteY372" fmla="*/ 350439 h 352098"/>
                    <a:gd name="connsiteX373" fmla="*/ 177539 w 611494"/>
                    <a:gd name="connsiteY373" fmla="*/ 350781 h 352098"/>
                    <a:gd name="connsiteX374" fmla="*/ 175179 w 611494"/>
                    <a:gd name="connsiteY374" fmla="*/ 351659 h 352098"/>
                    <a:gd name="connsiteX375" fmla="*/ 174010 w 611494"/>
                    <a:gd name="connsiteY375" fmla="*/ 352098 h 352098"/>
                    <a:gd name="connsiteX376" fmla="*/ 172578 w 611494"/>
                    <a:gd name="connsiteY376" fmla="*/ 352025 h 352098"/>
                    <a:gd name="connsiteX377" fmla="*/ 171632 w 611494"/>
                    <a:gd name="connsiteY377" fmla="*/ 351976 h 352098"/>
                    <a:gd name="connsiteX378" fmla="*/ 170190 w 611494"/>
                    <a:gd name="connsiteY378" fmla="*/ 351903 h 352098"/>
                    <a:gd name="connsiteX379" fmla="*/ 169517 w 611494"/>
                    <a:gd name="connsiteY379" fmla="*/ 351635 h 352098"/>
                    <a:gd name="connsiteX380" fmla="*/ 169074 w 611494"/>
                    <a:gd name="connsiteY380" fmla="*/ 351452 h 352098"/>
                    <a:gd name="connsiteX381" fmla="*/ 165008 w 611494"/>
                    <a:gd name="connsiteY381" fmla="*/ 349841 h 352098"/>
                    <a:gd name="connsiteX382" fmla="*/ 158521 w 611494"/>
                    <a:gd name="connsiteY382" fmla="*/ 346937 h 352098"/>
                    <a:gd name="connsiteX383" fmla="*/ 157450 w 611494"/>
                    <a:gd name="connsiteY383" fmla="*/ 346461 h 352098"/>
                    <a:gd name="connsiteX384" fmla="*/ 156447 w 611494"/>
                    <a:gd name="connsiteY384" fmla="*/ 345802 h 352098"/>
                    <a:gd name="connsiteX385" fmla="*/ 154607 w 611494"/>
                    <a:gd name="connsiteY385" fmla="*/ 344594 h 352098"/>
                    <a:gd name="connsiteX386" fmla="*/ 153797 w 611494"/>
                    <a:gd name="connsiteY386" fmla="*/ 344057 h 352098"/>
                    <a:gd name="connsiteX387" fmla="*/ 153043 w 611494"/>
                    <a:gd name="connsiteY387" fmla="*/ 343398 h 352098"/>
                    <a:gd name="connsiteX388" fmla="*/ 152666 w 611494"/>
                    <a:gd name="connsiteY388" fmla="*/ 343068 h 352098"/>
                    <a:gd name="connsiteX389" fmla="*/ 151079 w 611494"/>
                    <a:gd name="connsiteY389" fmla="*/ 341641 h 352098"/>
                    <a:gd name="connsiteX390" fmla="*/ 150145 w 611494"/>
                    <a:gd name="connsiteY390" fmla="*/ 340176 h 352098"/>
                    <a:gd name="connsiteX391" fmla="*/ 149002 w 611494"/>
                    <a:gd name="connsiteY391" fmla="*/ 338407 h 352098"/>
                    <a:gd name="connsiteX392" fmla="*/ 148097 w 611494"/>
                    <a:gd name="connsiteY392" fmla="*/ 337235 h 352098"/>
                    <a:gd name="connsiteX393" fmla="*/ 146524 w 611494"/>
                    <a:gd name="connsiteY393" fmla="*/ 335210 h 352098"/>
                    <a:gd name="connsiteX394" fmla="*/ 145294 w 611494"/>
                    <a:gd name="connsiteY394" fmla="*/ 333623 h 352098"/>
                    <a:gd name="connsiteX395" fmla="*/ 144180 w 611494"/>
                    <a:gd name="connsiteY395" fmla="*/ 333013 h 352098"/>
                    <a:gd name="connsiteX396" fmla="*/ 141045 w 611494"/>
                    <a:gd name="connsiteY396" fmla="*/ 331293 h 352098"/>
                    <a:gd name="connsiteX397" fmla="*/ 139985 w 611494"/>
                    <a:gd name="connsiteY397" fmla="*/ 330707 h 352098"/>
                    <a:gd name="connsiteX398" fmla="*/ 138867 w 611494"/>
                    <a:gd name="connsiteY398" fmla="*/ 330768 h 352098"/>
                    <a:gd name="connsiteX399" fmla="*/ 137153 w 611494"/>
                    <a:gd name="connsiteY399" fmla="*/ 330866 h 352098"/>
                    <a:gd name="connsiteX400" fmla="*/ 135712 w 611494"/>
                    <a:gd name="connsiteY400" fmla="*/ 330951 h 352098"/>
                    <a:gd name="connsiteX401" fmla="*/ 133705 w 611494"/>
                    <a:gd name="connsiteY401" fmla="*/ 333636 h 352098"/>
                    <a:gd name="connsiteX402" fmla="*/ 133374 w 611494"/>
                    <a:gd name="connsiteY402" fmla="*/ 335234 h 352098"/>
                    <a:gd name="connsiteX403" fmla="*/ 132974 w 611494"/>
                    <a:gd name="connsiteY403" fmla="*/ 337199 h 352098"/>
                    <a:gd name="connsiteX404" fmla="*/ 131656 w 611494"/>
                    <a:gd name="connsiteY404" fmla="*/ 338639 h 352098"/>
                    <a:gd name="connsiteX405" fmla="*/ 131022 w 611494"/>
                    <a:gd name="connsiteY405" fmla="*/ 339322 h 352098"/>
                    <a:gd name="connsiteX406" fmla="*/ 129747 w 611494"/>
                    <a:gd name="connsiteY406" fmla="*/ 340713 h 352098"/>
                    <a:gd name="connsiteX407" fmla="*/ 128434 w 611494"/>
                    <a:gd name="connsiteY407" fmla="*/ 340884 h 352098"/>
                    <a:gd name="connsiteX408" fmla="*/ 126956 w 611494"/>
                    <a:gd name="connsiteY408" fmla="*/ 341079 h 352098"/>
                    <a:gd name="connsiteX409" fmla="*/ 125504 w 611494"/>
                    <a:gd name="connsiteY409" fmla="*/ 341262 h 352098"/>
                    <a:gd name="connsiteX410" fmla="*/ 124093 w 611494"/>
                    <a:gd name="connsiteY410" fmla="*/ 340042 h 352098"/>
                    <a:gd name="connsiteX411" fmla="*/ 122641 w 611494"/>
                    <a:gd name="connsiteY411" fmla="*/ 338785 h 352098"/>
                    <a:gd name="connsiteX412" fmla="*/ 119695 w 611494"/>
                    <a:gd name="connsiteY412" fmla="*/ 336076 h 352098"/>
                    <a:gd name="connsiteX413" fmla="*/ 118245 w 611494"/>
                    <a:gd name="connsiteY413" fmla="*/ 334807 h 352098"/>
                    <a:gd name="connsiteX414" fmla="*/ 115266 w 611494"/>
                    <a:gd name="connsiteY414" fmla="*/ 332232 h 352098"/>
                    <a:gd name="connsiteX415" fmla="*/ 113812 w 611494"/>
                    <a:gd name="connsiteY415" fmla="*/ 330963 h 352098"/>
                    <a:gd name="connsiteX416" fmla="*/ 112171 w 611494"/>
                    <a:gd name="connsiteY416" fmla="*/ 330316 h 352098"/>
                    <a:gd name="connsiteX417" fmla="*/ 110310 w 611494"/>
                    <a:gd name="connsiteY417" fmla="*/ 329584 h 352098"/>
                    <a:gd name="connsiteX418" fmla="*/ 109428 w 611494"/>
                    <a:gd name="connsiteY418" fmla="*/ 329243 h 352098"/>
                    <a:gd name="connsiteX419" fmla="*/ 108004 w 611494"/>
                    <a:gd name="connsiteY419" fmla="*/ 328962 h 352098"/>
                    <a:gd name="connsiteX420" fmla="*/ 100865 w 611494"/>
                    <a:gd name="connsiteY420" fmla="*/ 327583 h 352098"/>
                    <a:gd name="connsiteX421" fmla="*/ 98588 w 611494"/>
                    <a:gd name="connsiteY421" fmla="*/ 327144 h 352098"/>
                    <a:gd name="connsiteX422" fmla="*/ 96767 w 611494"/>
                    <a:gd name="connsiteY422" fmla="*/ 326790 h 352098"/>
                    <a:gd name="connsiteX423" fmla="*/ 95371 w 611494"/>
                    <a:gd name="connsiteY423" fmla="*/ 326668 h 352098"/>
                    <a:gd name="connsiteX424" fmla="*/ 93977 w 611494"/>
                    <a:gd name="connsiteY424" fmla="*/ 326534 h 352098"/>
                    <a:gd name="connsiteX425" fmla="*/ 90258 w 611494"/>
                    <a:gd name="connsiteY425" fmla="*/ 326180 h 352098"/>
                    <a:gd name="connsiteX426" fmla="*/ 83124 w 611494"/>
                    <a:gd name="connsiteY426" fmla="*/ 325521 h 352098"/>
                    <a:gd name="connsiteX427" fmla="*/ 81698 w 611494"/>
                    <a:gd name="connsiteY427" fmla="*/ 325386 h 352098"/>
                    <a:gd name="connsiteX428" fmla="*/ 79796 w 611494"/>
                    <a:gd name="connsiteY428" fmla="*/ 325203 h 352098"/>
                    <a:gd name="connsiteX429" fmla="*/ 77910 w 611494"/>
                    <a:gd name="connsiteY429" fmla="*/ 324923 h 352098"/>
                    <a:gd name="connsiteX430" fmla="*/ 70366 w 611494"/>
                    <a:gd name="connsiteY430" fmla="*/ 323812 h 352098"/>
                    <a:gd name="connsiteX431" fmla="*/ 68010 w 611494"/>
                    <a:gd name="connsiteY431" fmla="*/ 323471 h 352098"/>
                    <a:gd name="connsiteX432" fmla="*/ 64396 w 611494"/>
                    <a:gd name="connsiteY432" fmla="*/ 323251 h 352098"/>
                    <a:gd name="connsiteX433" fmla="*/ 60764 w 611494"/>
                    <a:gd name="connsiteY433" fmla="*/ 323044 h 352098"/>
                    <a:gd name="connsiteX434" fmla="*/ 59347 w 611494"/>
                    <a:gd name="connsiteY434" fmla="*/ 322799 h 352098"/>
                    <a:gd name="connsiteX435" fmla="*/ 57929 w 611494"/>
                    <a:gd name="connsiteY435" fmla="*/ 322555 h 352098"/>
                    <a:gd name="connsiteX436" fmla="*/ 52256 w 611494"/>
                    <a:gd name="connsiteY436" fmla="*/ 321591 h 352098"/>
                    <a:gd name="connsiteX437" fmla="*/ 49893 w 611494"/>
                    <a:gd name="connsiteY437" fmla="*/ 321189 h 352098"/>
                    <a:gd name="connsiteX438" fmla="*/ 48475 w 611494"/>
                    <a:gd name="connsiteY438" fmla="*/ 320957 h 352098"/>
                    <a:gd name="connsiteX439" fmla="*/ 47529 w 611494"/>
                    <a:gd name="connsiteY439" fmla="*/ 320786 h 352098"/>
                    <a:gd name="connsiteX440" fmla="*/ 46154 w 611494"/>
                    <a:gd name="connsiteY440" fmla="*/ 320615 h 352098"/>
                    <a:gd name="connsiteX441" fmla="*/ 44297 w 611494"/>
                    <a:gd name="connsiteY441" fmla="*/ 320383 h 352098"/>
                    <a:gd name="connsiteX442" fmla="*/ 41988 w 611494"/>
                    <a:gd name="connsiteY442" fmla="*/ 320090 h 352098"/>
                    <a:gd name="connsiteX443" fmla="*/ 36269 w 611494"/>
                    <a:gd name="connsiteY443" fmla="*/ 319370 h 352098"/>
                    <a:gd name="connsiteX444" fmla="*/ 33887 w 611494"/>
                    <a:gd name="connsiteY444" fmla="*/ 319078 h 352098"/>
                    <a:gd name="connsiteX445" fmla="*/ 32933 w 611494"/>
                    <a:gd name="connsiteY445" fmla="*/ 318956 h 352098"/>
                    <a:gd name="connsiteX446" fmla="*/ 31032 w 611494"/>
                    <a:gd name="connsiteY446" fmla="*/ 318821 h 352098"/>
                    <a:gd name="connsiteX447" fmla="*/ 19622 w 611494"/>
                    <a:gd name="connsiteY447" fmla="*/ 317979 h 352098"/>
                    <a:gd name="connsiteX448" fmla="*/ 19137 w 611494"/>
                    <a:gd name="connsiteY448" fmla="*/ 317943 h 352098"/>
                    <a:gd name="connsiteX449" fmla="*/ 1231 w 611494"/>
                    <a:gd name="connsiteY449" fmla="*/ 316539 h 352098"/>
                    <a:gd name="connsiteX450" fmla="*/ 0 w 611494"/>
                    <a:gd name="connsiteY450" fmla="*/ 316442 h 352098"/>
                    <a:gd name="connsiteX451" fmla="*/ 14770 w 611494"/>
                    <a:gd name="connsiteY451" fmla="*/ 305825 h 352098"/>
                    <a:gd name="connsiteX452" fmla="*/ 44786 w 611494"/>
                    <a:gd name="connsiteY452" fmla="*/ 273463 h 352098"/>
                    <a:gd name="connsiteX453" fmla="*/ 48858 w 611494"/>
                    <a:gd name="connsiteY453" fmla="*/ 265849 h 352098"/>
                    <a:gd name="connsiteX454" fmla="*/ 60240 w 611494"/>
                    <a:gd name="connsiteY454" fmla="*/ 244530 h 352098"/>
                    <a:gd name="connsiteX455" fmla="*/ 66259 w 611494"/>
                    <a:gd name="connsiteY455" fmla="*/ 221540 h 352098"/>
                    <a:gd name="connsiteX456" fmla="*/ 63699 w 611494"/>
                    <a:gd name="connsiteY456" fmla="*/ 187470 h 352098"/>
                    <a:gd name="connsiteX457" fmla="*/ 69976 w 611494"/>
                    <a:gd name="connsiteY457" fmla="*/ 163772 h 352098"/>
                    <a:gd name="connsiteX458" fmla="*/ 82879 w 611494"/>
                    <a:gd name="connsiteY458" fmla="*/ 131422 h 352098"/>
                    <a:gd name="connsiteX459" fmla="*/ 96641 w 611494"/>
                    <a:gd name="connsiteY459" fmla="*/ 103331 h 352098"/>
                    <a:gd name="connsiteX460" fmla="*/ 105260 w 611494"/>
                    <a:gd name="connsiteY460" fmla="*/ 72674 h 352098"/>
                    <a:gd name="connsiteX461" fmla="*/ 106894 w 611494"/>
                    <a:gd name="connsiteY461" fmla="*/ 48647 h 352098"/>
                    <a:gd name="connsiteX462" fmla="*/ 117863 w 611494"/>
                    <a:gd name="connsiteY462" fmla="*/ 48326 h 352098"/>
                    <a:gd name="connsiteX463" fmla="*/ 123172 w 611494"/>
                    <a:gd name="connsiteY463" fmla="*/ 50650 h 352098"/>
                    <a:gd name="connsiteX464" fmla="*/ 126132 w 611494"/>
                    <a:gd name="connsiteY464" fmla="*/ 54146 h 352098"/>
                    <a:gd name="connsiteX465" fmla="*/ 127315 w 611494"/>
                    <a:gd name="connsiteY465" fmla="*/ 58234 h 352098"/>
                    <a:gd name="connsiteX466" fmla="*/ 129091 w 611494"/>
                    <a:gd name="connsiteY466" fmla="*/ 62319 h 352098"/>
                    <a:gd name="connsiteX467" fmla="*/ 130866 w 611494"/>
                    <a:gd name="connsiteY467" fmla="*/ 66402 h 352098"/>
                    <a:gd name="connsiteX468" fmla="*/ 135000 w 611494"/>
                    <a:gd name="connsiteY468" fmla="*/ 69313 h 352098"/>
                    <a:gd name="connsiteX469" fmla="*/ 141477 w 611494"/>
                    <a:gd name="connsiteY469" fmla="*/ 69302 h 352098"/>
                    <a:gd name="connsiteX470" fmla="*/ 155614 w 611494"/>
                    <a:gd name="connsiteY470" fmla="*/ 67521 h 352098"/>
                    <a:gd name="connsiteX471" fmla="*/ 168576 w 611494"/>
                    <a:gd name="connsiteY471" fmla="*/ 65161 h 352098"/>
                    <a:gd name="connsiteX472" fmla="*/ 187431 w 611494"/>
                    <a:gd name="connsiteY472" fmla="*/ 62209 h 352098"/>
                    <a:gd name="connsiteX473" fmla="*/ 203926 w 611494"/>
                    <a:gd name="connsiteY473" fmla="*/ 59846 h 352098"/>
                    <a:gd name="connsiteX474" fmla="*/ 215119 w 611494"/>
                    <a:gd name="connsiteY474" fmla="*/ 58664 h 352098"/>
                    <a:gd name="connsiteX475" fmla="*/ 229260 w 611494"/>
                    <a:gd name="connsiteY475" fmla="*/ 56893 h 352098"/>
                    <a:gd name="connsiteX476" fmla="*/ 242817 w 611494"/>
                    <a:gd name="connsiteY476" fmla="*/ 54539 h 352098"/>
                    <a:gd name="connsiteX477" fmla="*/ 258714 w 611494"/>
                    <a:gd name="connsiteY477" fmla="*/ 52187 h 352098"/>
                    <a:gd name="connsiteX478" fmla="*/ 264614 w 611494"/>
                    <a:gd name="connsiteY478" fmla="*/ 53351 h 352098"/>
                    <a:gd name="connsiteX479" fmla="*/ 271087 w 611494"/>
                    <a:gd name="connsiteY479" fmla="*/ 56849 h 352098"/>
                    <a:gd name="connsiteX480" fmla="*/ 276403 w 611494"/>
                    <a:gd name="connsiteY480" fmla="*/ 58594 h 352098"/>
                    <a:gd name="connsiteX481" fmla="*/ 279341 w 611494"/>
                    <a:gd name="connsiteY481" fmla="*/ 58007 h 352098"/>
                    <a:gd name="connsiteX482" fmla="*/ 283473 w 611494"/>
                    <a:gd name="connsiteY482" fmla="*/ 52166 h 352098"/>
                    <a:gd name="connsiteX483" fmla="*/ 288764 w 611494"/>
                    <a:gd name="connsiteY483" fmla="*/ 47490 h 352098"/>
                    <a:gd name="connsiteX484" fmla="*/ 297018 w 611494"/>
                    <a:gd name="connsiteY484" fmla="*/ 42811 h 352098"/>
                    <a:gd name="connsiteX485" fmla="*/ 306344 w 611494"/>
                    <a:gd name="connsiteY485" fmla="*/ 38401 h 352098"/>
                    <a:gd name="connsiteX486" fmla="*/ 309391 w 611494"/>
                    <a:gd name="connsiteY486" fmla="*/ 36961 h 352098"/>
                    <a:gd name="connsiteX487" fmla="*/ 325886 w 611494"/>
                    <a:gd name="connsiteY487" fmla="*/ 33449 h 352098"/>
                    <a:gd name="connsiteX488" fmla="*/ 346525 w 611494"/>
                    <a:gd name="connsiteY488" fmla="*/ 29355 h 352098"/>
                    <a:gd name="connsiteX489" fmla="*/ 369505 w 611494"/>
                    <a:gd name="connsiteY489" fmla="*/ 25262 h 352098"/>
                    <a:gd name="connsiteX490" fmla="*/ 383658 w 611494"/>
                    <a:gd name="connsiteY490" fmla="*/ 22342 h 352098"/>
                    <a:gd name="connsiteX491" fmla="*/ 393679 w 611494"/>
                    <a:gd name="connsiteY491" fmla="*/ 20591 h 352098"/>
                    <a:gd name="connsiteX492" fmla="*/ 400153 w 611494"/>
                    <a:gd name="connsiteY492" fmla="*/ 20007 h 352098"/>
                    <a:gd name="connsiteX493" fmla="*/ 408918 w 611494"/>
                    <a:gd name="connsiteY493" fmla="*/ 18667 h 352098"/>
                    <a:gd name="connsiteX494" fmla="*/ 420036 w 611494"/>
                    <a:gd name="connsiteY494" fmla="*/ 17542 h 352098"/>
                    <a:gd name="connsiteX495" fmla="*/ 433263 w 611494"/>
                    <a:gd name="connsiteY495" fmla="*/ 16008 h 352098"/>
                    <a:gd name="connsiteX496" fmla="*/ 446271 w 611494"/>
                    <a:gd name="connsiteY496" fmla="*/ 14253 h 352098"/>
                    <a:gd name="connsiteX497" fmla="*/ 452037 w 611494"/>
                    <a:gd name="connsiteY497" fmla="*/ 14194 h 352098"/>
                    <a:gd name="connsiteX498" fmla="*/ 464521 w 611494"/>
                    <a:gd name="connsiteY498" fmla="*/ 11751 h 352098"/>
                    <a:gd name="connsiteX499" fmla="*/ 475932 w 611494"/>
                    <a:gd name="connsiteY499" fmla="*/ 10470 h 352098"/>
                    <a:gd name="connsiteX500" fmla="*/ 488476 w 611494"/>
                    <a:gd name="connsiteY500" fmla="*/ 8045 h 352098"/>
                    <a:gd name="connsiteX501" fmla="*/ 497595 w 611494"/>
                    <a:gd name="connsiteY501" fmla="*/ 6118 h 352098"/>
                    <a:gd name="connsiteX502" fmla="*/ 507409 w 611494"/>
                    <a:gd name="connsiteY502" fmla="*/ 4635 h 352098"/>
                    <a:gd name="connsiteX503" fmla="*/ 511980 w 611494"/>
                    <a:gd name="connsiteY503" fmla="*/ 4577 h 352098"/>
                    <a:gd name="connsiteX504" fmla="*/ 515869 w 611494"/>
                    <a:gd name="connsiteY504" fmla="*/ 5208 h 352098"/>
                    <a:gd name="connsiteX505" fmla="*/ 517259 w 611494"/>
                    <a:gd name="connsiteY505" fmla="*/ 6550 h 352098"/>
                    <a:gd name="connsiteX506" fmla="*/ 518417 w 611494"/>
                    <a:gd name="connsiteY506" fmla="*/ 7217 h 352098"/>
                    <a:gd name="connsiteX507" fmla="*/ 520258 w 611494"/>
                    <a:gd name="connsiteY507" fmla="*/ 8325 h 352098"/>
                    <a:gd name="connsiteX508" fmla="*/ 522769 w 611494"/>
                    <a:gd name="connsiteY508" fmla="*/ 7615 h 352098"/>
                    <a:gd name="connsiteX509" fmla="*/ 525719 w 611494"/>
                    <a:gd name="connsiteY509" fmla="*/ 6446 h 352098"/>
                    <a:gd name="connsiteX510" fmla="*/ 528438 w 611494"/>
                    <a:gd name="connsiteY510" fmla="*/ 4372 h 352098"/>
                    <a:gd name="connsiteX511" fmla="*/ 530462 w 611494"/>
                    <a:gd name="connsiteY511" fmla="*/ 2084 h 352098"/>
                    <a:gd name="connsiteX512" fmla="*/ 534095 w 611494"/>
                    <a:gd name="connsiteY512" fmla="*/ 0 h 352098"/>
                    <a:gd name="connsiteX513" fmla="*/ 539105 w 611494"/>
                    <a:gd name="connsiteY513" fmla="*/ 7153 h 35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Lst>
                  <a:rect l="l" t="t" r="r" b="b"/>
                  <a:pathLst>
                    <a:path w="611494" h="352098">
                      <a:moveTo>
                        <a:pt x="539105" y="7153"/>
                      </a:moveTo>
                      <a:lnTo>
                        <a:pt x="539995" y="8415"/>
                      </a:lnTo>
                      <a:lnTo>
                        <a:pt x="540885" y="9678"/>
                      </a:lnTo>
                      <a:lnTo>
                        <a:pt x="541848" y="10902"/>
                      </a:lnTo>
                      <a:lnTo>
                        <a:pt x="543469" y="12941"/>
                      </a:lnTo>
                      <a:lnTo>
                        <a:pt x="547041" y="17426"/>
                      </a:lnTo>
                      <a:lnTo>
                        <a:pt x="549163" y="20061"/>
                      </a:lnTo>
                      <a:lnTo>
                        <a:pt x="550382" y="21567"/>
                      </a:lnTo>
                      <a:lnTo>
                        <a:pt x="550638" y="23519"/>
                      </a:lnTo>
                      <a:lnTo>
                        <a:pt x="551113" y="27209"/>
                      </a:lnTo>
                      <a:lnTo>
                        <a:pt x="551223" y="28079"/>
                      </a:lnTo>
                      <a:lnTo>
                        <a:pt x="551223" y="29165"/>
                      </a:lnTo>
                      <a:lnTo>
                        <a:pt x="551138" y="36837"/>
                      </a:lnTo>
                      <a:lnTo>
                        <a:pt x="551199" y="39942"/>
                      </a:lnTo>
                      <a:lnTo>
                        <a:pt x="551272" y="43048"/>
                      </a:lnTo>
                      <a:lnTo>
                        <a:pt x="551308" y="45119"/>
                      </a:lnTo>
                      <a:lnTo>
                        <a:pt x="551467" y="51580"/>
                      </a:lnTo>
                      <a:lnTo>
                        <a:pt x="551503" y="52914"/>
                      </a:lnTo>
                      <a:lnTo>
                        <a:pt x="551516" y="55574"/>
                      </a:lnTo>
                      <a:lnTo>
                        <a:pt x="552149" y="55436"/>
                      </a:lnTo>
                      <a:lnTo>
                        <a:pt x="554636" y="54904"/>
                      </a:lnTo>
                      <a:lnTo>
                        <a:pt x="557538" y="55017"/>
                      </a:lnTo>
                      <a:lnTo>
                        <a:pt x="558245" y="55058"/>
                      </a:lnTo>
                      <a:lnTo>
                        <a:pt x="559208" y="55130"/>
                      </a:lnTo>
                      <a:lnTo>
                        <a:pt x="564072" y="55488"/>
                      </a:lnTo>
                      <a:lnTo>
                        <a:pt x="568388" y="55727"/>
                      </a:lnTo>
                      <a:lnTo>
                        <a:pt x="570338" y="55865"/>
                      </a:lnTo>
                      <a:lnTo>
                        <a:pt x="572801" y="56048"/>
                      </a:lnTo>
                      <a:lnTo>
                        <a:pt x="574251" y="56103"/>
                      </a:lnTo>
                      <a:lnTo>
                        <a:pt x="575312" y="56143"/>
                      </a:lnTo>
                      <a:lnTo>
                        <a:pt x="578140" y="56250"/>
                      </a:lnTo>
                      <a:lnTo>
                        <a:pt x="579555" y="56321"/>
                      </a:lnTo>
                      <a:lnTo>
                        <a:pt x="581932" y="56441"/>
                      </a:lnTo>
                      <a:lnTo>
                        <a:pt x="584309" y="56559"/>
                      </a:lnTo>
                      <a:lnTo>
                        <a:pt x="585772" y="56737"/>
                      </a:lnTo>
                      <a:lnTo>
                        <a:pt x="587564" y="56954"/>
                      </a:lnTo>
                      <a:lnTo>
                        <a:pt x="589771" y="57222"/>
                      </a:lnTo>
                      <a:lnTo>
                        <a:pt x="594379" y="57628"/>
                      </a:lnTo>
                      <a:lnTo>
                        <a:pt x="595781" y="57752"/>
                      </a:lnTo>
                      <a:lnTo>
                        <a:pt x="598207" y="57672"/>
                      </a:lnTo>
                      <a:lnTo>
                        <a:pt x="599182" y="57640"/>
                      </a:lnTo>
                      <a:lnTo>
                        <a:pt x="602071" y="57523"/>
                      </a:lnTo>
                      <a:lnTo>
                        <a:pt x="603997" y="57445"/>
                      </a:lnTo>
                      <a:lnTo>
                        <a:pt x="606606" y="57545"/>
                      </a:lnTo>
                      <a:lnTo>
                        <a:pt x="609410" y="57651"/>
                      </a:lnTo>
                      <a:lnTo>
                        <a:pt x="611495" y="57577"/>
                      </a:lnTo>
                      <a:lnTo>
                        <a:pt x="610690" y="59857"/>
                      </a:lnTo>
                      <a:lnTo>
                        <a:pt x="609471" y="62656"/>
                      </a:lnTo>
                      <a:lnTo>
                        <a:pt x="608764" y="64291"/>
                      </a:lnTo>
                      <a:lnTo>
                        <a:pt x="607582" y="67022"/>
                      </a:lnTo>
                      <a:lnTo>
                        <a:pt x="606302" y="69963"/>
                      </a:lnTo>
                      <a:lnTo>
                        <a:pt x="605241" y="71961"/>
                      </a:lnTo>
                      <a:lnTo>
                        <a:pt x="603242" y="75727"/>
                      </a:lnTo>
                      <a:lnTo>
                        <a:pt x="601291" y="78559"/>
                      </a:lnTo>
                      <a:lnTo>
                        <a:pt x="599804" y="81406"/>
                      </a:lnTo>
                      <a:lnTo>
                        <a:pt x="599341" y="82706"/>
                      </a:lnTo>
                      <a:lnTo>
                        <a:pt x="598170" y="85939"/>
                      </a:lnTo>
                      <a:lnTo>
                        <a:pt x="597390" y="88070"/>
                      </a:lnTo>
                      <a:lnTo>
                        <a:pt x="596793" y="89723"/>
                      </a:lnTo>
                      <a:lnTo>
                        <a:pt x="594818" y="91897"/>
                      </a:lnTo>
                      <a:lnTo>
                        <a:pt x="592611" y="94069"/>
                      </a:lnTo>
                      <a:lnTo>
                        <a:pt x="589990" y="96473"/>
                      </a:lnTo>
                      <a:lnTo>
                        <a:pt x="588210" y="99292"/>
                      </a:lnTo>
                      <a:lnTo>
                        <a:pt x="586589" y="101830"/>
                      </a:lnTo>
                      <a:lnTo>
                        <a:pt x="586467" y="103649"/>
                      </a:lnTo>
                      <a:lnTo>
                        <a:pt x="586223" y="107309"/>
                      </a:lnTo>
                      <a:lnTo>
                        <a:pt x="585809" y="109311"/>
                      </a:lnTo>
                      <a:lnTo>
                        <a:pt x="584699" y="112654"/>
                      </a:lnTo>
                      <a:lnTo>
                        <a:pt x="583419" y="116510"/>
                      </a:lnTo>
                      <a:lnTo>
                        <a:pt x="582334" y="119768"/>
                      </a:lnTo>
                      <a:lnTo>
                        <a:pt x="580908" y="124088"/>
                      </a:lnTo>
                      <a:lnTo>
                        <a:pt x="579530" y="128225"/>
                      </a:lnTo>
                      <a:lnTo>
                        <a:pt x="577702" y="133753"/>
                      </a:lnTo>
                      <a:lnTo>
                        <a:pt x="575690" y="139781"/>
                      </a:lnTo>
                      <a:lnTo>
                        <a:pt x="574300" y="143979"/>
                      </a:lnTo>
                      <a:lnTo>
                        <a:pt x="573033" y="147579"/>
                      </a:lnTo>
                      <a:lnTo>
                        <a:pt x="571704" y="151484"/>
                      </a:lnTo>
                      <a:lnTo>
                        <a:pt x="570289" y="155657"/>
                      </a:lnTo>
                      <a:lnTo>
                        <a:pt x="568912" y="159696"/>
                      </a:lnTo>
                      <a:lnTo>
                        <a:pt x="567157" y="164870"/>
                      </a:lnTo>
                      <a:lnTo>
                        <a:pt x="565974" y="168324"/>
                      </a:lnTo>
                      <a:lnTo>
                        <a:pt x="564340" y="173132"/>
                      </a:lnTo>
                      <a:lnTo>
                        <a:pt x="563255" y="176304"/>
                      </a:lnTo>
                      <a:lnTo>
                        <a:pt x="562609" y="177708"/>
                      </a:lnTo>
                      <a:lnTo>
                        <a:pt x="561427" y="176768"/>
                      </a:lnTo>
                      <a:lnTo>
                        <a:pt x="558891" y="174755"/>
                      </a:lnTo>
                      <a:lnTo>
                        <a:pt x="557416" y="173571"/>
                      </a:lnTo>
                      <a:lnTo>
                        <a:pt x="557014" y="173266"/>
                      </a:lnTo>
                      <a:lnTo>
                        <a:pt x="547432" y="165895"/>
                      </a:lnTo>
                      <a:lnTo>
                        <a:pt x="545432" y="164358"/>
                      </a:lnTo>
                      <a:lnTo>
                        <a:pt x="543116" y="162478"/>
                      </a:lnTo>
                      <a:lnTo>
                        <a:pt x="538459" y="158708"/>
                      </a:lnTo>
                      <a:lnTo>
                        <a:pt x="536350" y="156999"/>
                      </a:lnTo>
                      <a:lnTo>
                        <a:pt x="535070" y="155974"/>
                      </a:lnTo>
                      <a:lnTo>
                        <a:pt x="533863" y="155742"/>
                      </a:lnTo>
                      <a:lnTo>
                        <a:pt x="531547" y="155303"/>
                      </a:lnTo>
                      <a:lnTo>
                        <a:pt x="530254" y="155059"/>
                      </a:lnTo>
                      <a:lnTo>
                        <a:pt x="529072" y="155669"/>
                      </a:lnTo>
                      <a:lnTo>
                        <a:pt x="527304" y="156584"/>
                      </a:lnTo>
                      <a:lnTo>
                        <a:pt x="526439" y="157036"/>
                      </a:lnTo>
                      <a:lnTo>
                        <a:pt x="525476" y="158183"/>
                      </a:lnTo>
                      <a:lnTo>
                        <a:pt x="525159" y="158574"/>
                      </a:lnTo>
                      <a:lnTo>
                        <a:pt x="524488" y="159355"/>
                      </a:lnTo>
                      <a:lnTo>
                        <a:pt x="524037" y="160355"/>
                      </a:lnTo>
                      <a:lnTo>
                        <a:pt x="522867" y="162942"/>
                      </a:lnTo>
                      <a:lnTo>
                        <a:pt x="522550" y="163638"/>
                      </a:lnTo>
                      <a:lnTo>
                        <a:pt x="522269" y="164797"/>
                      </a:lnTo>
                      <a:lnTo>
                        <a:pt x="521757" y="167213"/>
                      </a:lnTo>
                      <a:lnTo>
                        <a:pt x="521648" y="167726"/>
                      </a:lnTo>
                      <a:lnTo>
                        <a:pt x="521538" y="168275"/>
                      </a:lnTo>
                      <a:lnTo>
                        <a:pt x="521440" y="169275"/>
                      </a:lnTo>
                      <a:lnTo>
                        <a:pt x="521258" y="171362"/>
                      </a:lnTo>
                      <a:lnTo>
                        <a:pt x="521160" y="172351"/>
                      </a:lnTo>
                      <a:lnTo>
                        <a:pt x="521148" y="173400"/>
                      </a:lnTo>
                      <a:lnTo>
                        <a:pt x="521111" y="177049"/>
                      </a:lnTo>
                      <a:lnTo>
                        <a:pt x="520965" y="178293"/>
                      </a:lnTo>
                      <a:lnTo>
                        <a:pt x="520794" y="180429"/>
                      </a:lnTo>
                      <a:lnTo>
                        <a:pt x="521258" y="182369"/>
                      </a:lnTo>
                      <a:lnTo>
                        <a:pt x="521599" y="183760"/>
                      </a:lnTo>
                      <a:lnTo>
                        <a:pt x="522038" y="188349"/>
                      </a:lnTo>
                      <a:lnTo>
                        <a:pt x="521843" y="190081"/>
                      </a:lnTo>
                      <a:lnTo>
                        <a:pt x="521635" y="191851"/>
                      </a:lnTo>
                      <a:lnTo>
                        <a:pt x="521660" y="192705"/>
                      </a:lnTo>
                      <a:lnTo>
                        <a:pt x="521709" y="194865"/>
                      </a:lnTo>
                      <a:lnTo>
                        <a:pt x="521757" y="196781"/>
                      </a:lnTo>
                      <a:lnTo>
                        <a:pt x="521672" y="198306"/>
                      </a:lnTo>
                      <a:lnTo>
                        <a:pt x="521587" y="199831"/>
                      </a:lnTo>
                      <a:lnTo>
                        <a:pt x="521404" y="203395"/>
                      </a:lnTo>
                      <a:lnTo>
                        <a:pt x="521318" y="204908"/>
                      </a:lnTo>
                      <a:lnTo>
                        <a:pt x="521221" y="206933"/>
                      </a:lnTo>
                      <a:lnTo>
                        <a:pt x="521160" y="208142"/>
                      </a:lnTo>
                      <a:lnTo>
                        <a:pt x="521380" y="212876"/>
                      </a:lnTo>
                      <a:lnTo>
                        <a:pt x="521477" y="214975"/>
                      </a:lnTo>
                      <a:lnTo>
                        <a:pt x="521404" y="216025"/>
                      </a:lnTo>
                      <a:lnTo>
                        <a:pt x="521367" y="216549"/>
                      </a:lnTo>
                      <a:lnTo>
                        <a:pt x="521221" y="218660"/>
                      </a:lnTo>
                      <a:lnTo>
                        <a:pt x="521136" y="219698"/>
                      </a:lnTo>
                      <a:lnTo>
                        <a:pt x="521026" y="220222"/>
                      </a:lnTo>
                      <a:lnTo>
                        <a:pt x="520355" y="223273"/>
                      </a:lnTo>
                      <a:lnTo>
                        <a:pt x="520026" y="224811"/>
                      </a:lnTo>
                      <a:lnTo>
                        <a:pt x="518783" y="226629"/>
                      </a:lnTo>
                      <a:lnTo>
                        <a:pt x="517808" y="228057"/>
                      </a:lnTo>
                      <a:lnTo>
                        <a:pt x="516613" y="229118"/>
                      </a:lnTo>
                      <a:lnTo>
                        <a:pt x="515698" y="229936"/>
                      </a:lnTo>
                      <a:lnTo>
                        <a:pt x="513675" y="231730"/>
                      </a:lnTo>
                      <a:lnTo>
                        <a:pt x="513004" y="232486"/>
                      </a:lnTo>
                      <a:lnTo>
                        <a:pt x="512163" y="233426"/>
                      </a:lnTo>
                      <a:lnTo>
                        <a:pt x="509384" y="236538"/>
                      </a:lnTo>
                      <a:lnTo>
                        <a:pt x="507518" y="238746"/>
                      </a:lnTo>
                      <a:lnTo>
                        <a:pt x="506921" y="239454"/>
                      </a:lnTo>
                      <a:lnTo>
                        <a:pt x="506580" y="240125"/>
                      </a:lnTo>
                      <a:lnTo>
                        <a:pt x="505641" y="241919"/>
                      </a:lnTo>
                      <a:lnTo>
                        <a:pt x="504836" y="243481"/>
                      </a:lnTo>
                      <a:lnTo>
                        <a:pt x="505263" y="245775"/>
                      </a:lnTo>
                      <a:lnTo>
                        <a:pt x="505592" y="247593"/>
                      </a:lnTo>
                      <a:lnTo>
                        <a:pt x="506397" y="248936"/>
                      </a:lnTo>
                      <a:lnTo>
                        <a:pt x="509408" y="253927"/>
                      </a:lnTo>
                      <a:lnTo>
                        <a:pt x="510139" y="255855"/>
                      </a:lnTo>
                      <a:lnTo>
                        <a:pt x="511822" y="260309"/>
                      </a:lnTo>
                      <a:lnTo>
                        <a:pt x="512504" y="262102"/>
                      </a:lnTo>
                      <a:lnTo>
                        <a:pt x="512675" y="263982"/>
                      </a:lnTo>
                      <a:lnTo>
                        <a:pt x="513297" y="270669"/>
                      </a:lnTo>
                      <a:lnTo>
                        <a:pt x="513443" y="272267"/>
                      </a:lnTo>
                      <a:lnTo>
                        <a:pt x="513248" y="273829"/>
                      </a:lnTo>
                      <a:lnTo>
                        <a:pt x="513114" y="274867"/>
                      </a:lnTo>
                      <a:lnTo>
                        <a:pt x="512980" y="275904"/>
                      </a:lnTo>
                      <a:lnTo>
                        <a:pt x="512785" y="277466"/>
                      </a:lnTo>
                      <a:lnTo>
                        <a:pt x="512078" y="279443"/>
                      </a:lnTo>
                      <a:lnTo>
                        <a:pt x="511029" y="282408"/>
                      </a:lnTo>
                      <a:lnTo>
                        <a:pt x="510590" y="283641"/>
                      </a:lnTo>
                      <a:lnTo>
                        <a:pt x="510176" y="285081"/>
                      </a:lnTo>
                      <a:lnTo>
                        <a:pt x="509518" y="287387"/>
                      </a:lnTo>
                      <a:lnTo>
                        <a:pt x="509432" y="289205"/>
                      </a:lnTo>
                      <a:lnTo>
                        <a:pt x="509213" y="293159"/>
                      </a:lnTo>
                      <a:lnTo>
                        <a:pt x="506092" y="293086"/>
                      </a:lnTo>
                      <a:lnTo>
                        <a:pt x="503398" y="293012"/>
                      </a:lnTo>
                      <a:lnTo>
                        <a:pt x="501959" y="292915"/>
                      </a:lnTo>
                      <a:lnTo>
                        <a:pt x="500606" y="292805"/>
                      </a:lnTo>
                      <a:lnTo>
                        <a:pt x="498814" y="292817"/>
                      </a:lnTo>
                      <a:lnTo>
                        <a:pt x="497217" y="292829"/>
                      </a:lnTo>
                      <a:lnTo>
                        <a:pt x="493767" y="292841"/>
                      </a:lnTo>
                      <a:lnTo>
                        <a:pt x="492402" y="292841"/>
                      </a:lnTo>
                      <a:lnTo>
                        <a:pt x="491475" y="292915"/>
                      </a:lnTo>
                      <a:lnTo>
                        <a:pt x="485453" y="293391"/>
                      </a:lnTo>
                      <a:lnTo>
                        <a:pt x="483856" y="293561"/>
                      </a:lnTo>
                      <a:lnTo>
                        <a:pt x="481820" y="294159"/>
                      </a:lnTo>
                      <a:lnTo>
                        <a:pt x="479991" y="294708"/>
                      </a:lnTo>
                      <a:lnTo>
                        <a:pt x="478553" y="295416"/>
                      </a:lnTo>
                      <a:lnTo>
                        <a:pt x="476956" y="296209"/>
                      </a:lnTo>
                      <a:lnTo>
                        <a:pt x="475359" y="296661"/>
                      </a:lnTo>
                      <a:lnTo>
                        <a:pt x="473640" y="297137"/>
                      </a:lnTo>
                      <a:lnTo>
                        <a:pt x="469775" y="297784"/>
                      </a:lnTo>
                      <a:lnTo>
                        <a:pt x="467349" y="298174"/>
                      </a:lnTo>
                      <a:lnTo>
                        <a:pt x="465265" y="299077"/>
                      </a:lnTo>
                      <a:lnTo>
                        <a:pt x="463143" y="299992"/>
                      </a:lnTo>
                      <a:lnTo>
                        <a:pt x="459206" y="301030"/>
                      </a:lnTo>
                      <a:lnTo>
                        <a:pt x="455743" y="301945"/>
                      </a:lnTo>
                      <a:lnTo>
                        <a:pt x="451050" y="303556"/>
                      </a:lnTo>
                      <a:lnTo>
                        <a:pt x="448953" y="304239"/>
                      </a:lnTo>
                      <a:lnTo>
                        <a:pt x="447271" y="304520"/>
                      </a:lnTo>
                      <a:lnTo>
                        <a:pt x="441956" y="305386"/>
                      </a:lnTo>
                      <a:lnTo>
                        <a:pt x="439542" y="305789"/>
                      </a:lnTo>
                      <a:lnTo>
                        <a:pt x="438128" y="306057"/>
                      </a:lnTo>
                      <a:lnTo>
                        <a:pt x="434848" y="306704"/>
                      </a:lnTo>
                      <a:lnTo>
                        <a:pt x="432508" y="307168"/>
                      </a:lnTo>
                      <a:lnTo>
                        <a:pt x="431106" y="307436"/>
                      </a:lnTo>
                      <a:lnTo>
                        <a:pt x="429691" y="307839"/>
                      </a:lnTo>
                      <a:lnTo>
                        <a:pt x="425912" y="308888"/>
                      </a:lnTo>
                      <a:lnTo>
                        <a:pt x="423437" y="309254"/>
                      </a:lnTo>
                      <a:lnTo>
                        <a:pt x="422401" y="309401"/>
                      </a:lnTo>
                      <a:lnTo>
                        <a:pt x="421292" y="309547"/>
                      </a:lnTo>
                      <a:lnTo>
                        <a:pt x="420463" y="309511"/>
                      </a:lnTo>
                      <a:lnTo>
                        <a:pt x="417123" y="309193"/>
                      </a:lnTo>
                      <a:lnTo>
                        <a:pt x="413697" y="308864"/>
                      </a:lnTo>
                      <a:lnTo>
                        <a:pt x="412100" y="308717"/>
                      </a:lnTo>
                      <a:lnTo>
                        <a:pt x="410271" y="308205"/>
                      </a:lnTo>
                      <a:lnTo>
                        <a:pt x="407992" y="307558"/>
                      </a:lnTo>
                      <a:lnTo>
                        <a:pt x="405700" y="306911"/>
                      </a:lnTo>
                      <a:lnTo>
                        <a:pt x="403859" y="306387"/>
                      </a:lnTo>
                      <a:lnTo>
                        <a:pt x="402128" y="305471"/>
                      </a:lnTo>
                      <a:lnTo>
                        <a:pt x="395654" y="302042"/>
                      </a:lnTo>
                      <a:lnTo>
                        <a:pt x="393923" y="301127"/>
                      </a:lnTo>
                      <a:lnTo>
                        <a:pt x="393484" y="300895"/>
                      </a:lnTo>
                      <a:lnTo>
                        <a:pt x="392716" y="300432"/>
                      </a:lnTo>
                      <a:lnTo>
                        <a:pt x="388974" y="298235"/>
                      </a:lnTo>
                      <a:lnTo>
                        <a:pt x="387742" y="297515"/>
                      </a:lnTo>
                      <a:lnTo>
                        <a:pt x="386597" y="296600"/>
                      </a:lnTo>
                      <a:lnTo>
                        <a:pt x="383476" y="294074"/>
                      </a:lnTo>
                      <a:lnTo>
                        <a:pt x="382061" y="292927"/>
                      </a:lnTo>
                      <a:lnTo>
                        <a:pt x="380842" y="291487"/>
                      </a:lnTo>
                      <a:lnTo>
                        <a:pt x="379636" y="290047"/>
                      </a:lnTo>
                      <a:lnTo>
                        <a:pt x="376966" y="286899"/>
                      </a:lnTo>
                      <a:lnTo>
                        <a:pt x="376502" y="286313"/>
                      </a:lnTo>
                      <a:lnTo>
                        <a:pt x="373638" y="282591"/>
                      </a:lnTo>
                      <a:lnTo>
                        <a:pt x="372418" y="281005"/>
                      </a:lnTo>
                      <a:lnTo>
                        <a:pt x="371529" y="279138"/>
                      </a:lnTo>
                      <a:lnTo>
                        <a:pt x="367896" y="271548"/>
                      </a:lnTo>
                      <a:lnTo>
                        <a:pt x="362215" y="259747"/>
                      </a:lnTo>
                      <a:lnTo>
                        <a:pt x="361532" y="258405"/>
                      </a:lnTo>
                      <a:lnTo>
                        <a:pt x="361191" y="257734"/>
                      </a:lnTo>
                      <a:lnTo>
                        <a:pt x="360618" y="256562"/>
                      </a:lnTo>
                      <a:lnTo>
                        <a:pt x="358850" y="252926"/>
                      </a:lnTo>
                      <a:lnTo>
                        <a:pt x="358143" y="251486"/>
                      </a:lnTo>
                      <a:lnTo>
                        <a:pt x="357485" y="250095"/>
                      </a:lnTo>
                      <a:lnTo>
                        <a:pt x="355095" y="244994"/>
                      </a:lnTo>
                      <a:lnTo>
                        <a:pt x="354230" y="243139"/>
                      </a:lnTo>
                      <a:lnTo>
                        <a:pt x="353364" y="241284"/>
                      </a:lnTo>
                      <a:lnTo>
                        <a:pt x="352060" y="239661"/>
                      </a:lnTo>
                      <a:lnTo>
                        <a:pt x="346842" y="233182"/>
                      </a:lnTo>
                      <a:lnTo>
                        <a:pt x="345550" y="231559"/>
                      </a:lnTo>
                      <a:lnTo>
                        <a:pt x="344148" y="230192"/>
                      </a:lnTo>
                      <a:lnTo>
                        <a:pt x="340990" y="227092"/>
                      </a:lnTo>
                      <a:lnTo>
                        <a:pt x="337418" y="223590"/>
                      </a:lnTo>
                      <a:lnTo>
                        <a:pt x="336358" y="222541"/>
                      </a:lnTo>
                      <a:lnTo>
                        <a:pt x="335285" y="221491"/>
                      </a:lnTo>
                      <a:lnTo>
                        <a:pt x="333371" y="219954"/>
                      </a:lnTo>
                      <a:lnTo>
                        <a:pt x="327617" y="215317"/>
                      </a:lnTo>
                      <a:lnTo>
                        <a:pt x="324801" y="213035"/>
                      </a:lnTo>
                      <a:lnTo>
                        <a:pt x="321643" y="210289"/>
                      </a:lnTo>
                      <a:lnTo>
                        <a:pt x="319619" y="208532"/>
                      </a:lnTo>
                      <a:lnTo>
                        <a:pt x="318364" y="207959"/>
                      </a:lnTo>
                      <a:lnTo>
                        <a:pt x="317620" y="207617"/>
                      </a:lnTo>
                      <a:lnTo>
                        <a:pt x="311378" y="203870"/>
                      </a:lnTo>
                      <a:lnTo>
                        <a:pt x="309720" y="202870"/>
                      </a:lnTo>
                      <a:lnTo>
                        <a:pt x="307904" y="202248"/>
                      </a:lnTo>
                      <a:lnTo>
                        <a:pt x="304271" y="201015"/>
                      </a:lnTo>
                      <a:lnTo>
                        <a:pt x="297676" y="198757"/>
                      </a:lnTo>
                      <a:lnTo>
                        <a:pt x="289081" y="195853"/>
                      </a:lnTo>
                      <a:lnTo>
                        <a:pt x="287301" y="195255"/>
                      </a:lnTo>
                      <a:lnTo>
                        <a:pt x="285643" y="194279"/>
                      </a:lnTo>
                      <a:lnTo>
                        <a:pt x="283559" y="193059"/>
                      </a:lnTo>
                      <a:lnTo>
                        <a:pt x="282315" y="192314"/>
                      </a:lnTo>
                      <a:lnTo>
                        <a:pt x="280511" y="190862"/>
                      </a:lnTo>
                      <a:lnTo>
                        <a:pt x="277049" y="188068"/>
                      </a:lnTo>
                      <a:lnTo>
                        <a:pt x="275976" y="187214"/>
                      </a:lnTo>
                      <a:lnTo>
                        <a:pt x="273367" y="186494"/>
                      </a:lnTo>
                      <a:lnTo>
                        <a:pt x="271746" y="188849"/>
                      </a:lnTo>
                      <a:lnTo>
                        <a:pt x="271916" y="190752"/>
                      </a:lnTo>
                      <a:lnTo>
                        <a:pt x="272672" y="199160"/>
                      </a:lnTo>
                      <a:lnTo>
                        <a:pt x="272965" y="202431"/>
                      </a:lnTo>
                      <a:lnTo>
                        <a:pt x="273074" y="204786"/>
                      </a:lnTo>
                      <a:lnTo>
                        <a:pt x="273123" y="205725"/>
                      </a:lnTo>
                      <a:lnTo>
                        <a:pt x="273477" y="213352"/>
                      </a:lnTo>
                      <a:lnTo>
                        <a:pt x="273550" y="214975"/>
                      </a:lnTo>
                      <a:lnTo>
                        <a:pt x="273599" y="216073"/>
                      </a:lnTo>
                      <a:lnTo>
                        <a:pt x="273733" y="217684"/>
                      </a:lnTo>
                      <a:lnTo>
                        <a:pt x="273867" y="219307"/>
                      </a:lnTo>
                      <a:lnTo>
                        <a:pt x="274988" y="232779"/>
                      </a:lnTo>
                      <a:lnTo>
                        <a:pt x="275037" y="233316"/>
                      </a:lnTo>
                      <a:lnTo>
                        <a:pt x="275159" y="234780"/>
                      </a:lnTo>
                      <a:lnTo>
                        <a:pt x="274952" y="236952"/>
                      </a:lnTo>
                      <a:lnTo>
                        <a:pt x="274684" y="239796"/>
                      </a:lnTo>
                      <a:lnTo>
                        <a:pt x="274611" y="242029"/>
                      </a:lnTo>
                      <a:lnTo>
                        <a:pt x="274452" y="246947"/>
                      </a:lnTo>
                      <a:lnTo>
                        <a:pt x="274318" y="250778"/>
                      </a:lnTo>
                      <a:lnTo>
                        <a:pt x="274306" y="251327"/>
                      </a:lnTo>
                      <a:lnTo>
                        <a:pt x="274294" y="252340"/>
                      </a:lnTo>
                      <a:lnTo>
                        <a:pt x="274281" y="253878"/>
                      </a:lnTo>
                      <a:lnTo>
                        <a:pt x="274257" y="257966"/>
                      </a:lnTo>
                      <a:lnTo>
                        <a:pt x="274233" y="261175"/>
                      </a:lnTo>
                      <a:lnTo>
                        <a:pt x="274220" y="262249"/>
                      </a:lnTo>
                      <a:lnTo>
                        <a:pt x="274208" y="263847"/>
                      </a:lnTo>
                      <a:lnTo>
                        <a:pt x="274355" y="265861"/>
                      </a:lnTo>
                      <a:lnTo>
                        <a:pt x="274489" y="267874"/>
                      </a:lnTo>
                      <a:lnTo>
                        <a:pt x="274781" y="271999"/>
                      </a:lnTo>
                      <a:lnTo>
                        <a:pt x="274879" y="273537"/>
                      </a:lnTo>
                      <a:lnTo>
                        <a:pt x="274988" y="275086"/>
                      </a:lnTo>
                      <a:lnTo>
                        <a:pt x="275293" y="277100"/>
                      </a:lnTo>
                      <a:lnTo>
                        <a:pt x="275891" y="281139"/>
                      </a:lnTo>
                      <a:lnTo>
                        <a:pt x="276122" y="282713"/>
                      </a:lnTo>
                      <a:lnTo>
                        <a:pt x="276354" y="284287"/>
                      </a:lnTo>
                      <a:lnTo>
                        <a:pt x="276683" y="287448"/>
                      </a:lnTo>
                      <a:lnTo>
                        <a:pt x="277573" y="295953"/>
                      </a:lnTo>
                      <a:lnTo>
                        <a:pt x="277865" y="298662"/>
                      </a:lnTo>
                      <a:lnTo>
                        <a:pt x="278122" y="300761"/>
                      </a:lnTo>
                      <a:lnTo>
                        <a:pt x="278256" y="301811"/>
                      </a:lnTo>
                      <a:lnTo>
                        <a:pt x="279706" y="313476"/>
                      </a:lnTo>
                      <a:lnTo>
                        <a:pt x="279901" y="315063"/>
                      </a:lnTo>
                      <a:lnTo>
                        <a:pt x="280499" y="320786"/>
                      </a:lnTo>
                      <a:lnTo>
                        <a:pt x="280657" y="322348"/>
                      </a:lnTo>
                      <a:lnTo>
                        <a:pt x="280474" y="323410"/>
                      </a:lnTo>
                      <a:lnTo>
                        <a:pt x="280170" y="325191"/>
                      </a:lnTo>
                      <a:lnTo>
                        <a:pt x="279853" y="326985"/>
                      </a:lnTo>
                      <a:lnTo>
                        <a:pt x="278841" y="328157"/>
                      </a:lnTo>
                      <a:lnTo>
                        <a:pt x="275964" y="331463"/>
                      </a:lnTo>
                      <a:lnTo>
                        <a:pt x="275305" y="332220"/>
                      </a:lnTo>
                      <a:lnTo>
                        <a:pt x="274196" y="332977"/>
                      </a:lnTo>
                      <a:lnTo>
                        <a:pt x="271368" y="334917"/>
                      </a:lnTo>
                      <a:lnTo>
                        <a:pt x="270770" y="335271"/>
                      </a:lnTo>
                      <a:lnTo>
                        <a:pt x="266150" y="337943"/>
                      </a:lnTo>
                      <a:lnTo>
                        <a:pt x="265723" y="338175"/>
                      </a:lnTo>
                      <a:lnTo>
                        <a:pt x="265089" y="338468"/>
                      </a:lnTo>
                      <a:lnTo>
                        <a:pt x="263992" y="338956"/>
                      </a:lnTo>
                      <a:lnTo>
                        <a:pt x="263236" y="339298"/>
                      </a:lnTo>
                      <a:lnTo>
                        <a:pt x="261713" y="339981"/>
                      </a:lnTo>
                      <a:lnTo>
                        <a:pt x="259750" y="340298"/>
                      </a:lnTo>
                      <a:lnTo>
                        <a:pt x="258872" y="340433"/>
                      </a:lnTo>
                      <a:lnTo>
                        <a:pt x="257982" y="340567"/>
                      </a:lnTo>
                      <a:lnTo>
                        <a:pt x="257494" y="340591"/>
                      </a:lnTo>
                      <a:lnTo>
                        <a:pt x="247791" y="341128"/>
                      </a:lnTo>
                      <a:lnTo>
                        <a:pt x="245852" y="341238"/>
                      </a:lnTo>
                      <a:lnTo>
                        <a:pt x="244450" y="341177"/>
                      </a:lnTo>
                      <a:lnTo>
                        <a:pt x="240634" y="341043"/>
                      </a:lnTo>
                      <a:lnTo>
                        <a:pt x="238830" y="340969"/>
                      </a:lnTo>
                      <a:lnTo>
                        <a:pt x="237392" y="340713"/>
                      </a:lnTo>
                      <a:lnTo>
                        <a:pt x="235953" y="340457"/>
                      </a:lnTo>
                      <a:lnTo>
                        <a:pt x="226822" y="338858"/>
                      </a:lnTo>
                      <a:lnTo>
                        <a:pt x="225384" y="338602"/>
                      </a:lnTo>
                      <a:lnTo>
                        <a:pt x="223945" y="338346"/>
                      </a:lnTo>
                      <a:lnTo>
                        <a:pt x="222153" y="338126"/>
                      </a:lnTo>
                      <a:lnTo>
                        <a:pt x="221031" y="337980"/>
                      </a:lnTo>
                      <a:lnTo>
                        <a:pt x="216679" y="337443"/>
                      </a:lnTo>
                      <a:lnTo>
                        <a:pt x="215241" y="337272"/>
                      </a:lnTo>
                      <a:lnTo>
                        <a:pt x="213827" y="337235"/>
                      </a:lnTo>
                      <a:lnTo>
                        <a:pt x="210864" y="337174"/>
                      </a:lnTo>
                      <a:lnTo>
                        <a:pt x="210047" y="337162"/>
                      </a:lnTo>
                      <a:lnTo>
                        <a:pt x="208828" y="337138"/>
                      </a:lnTo>
                      <a:lnTo>
                        <a:pt x="207353" y="337296"/>
                      </a:lnTo>
                      <a:lnTo>
                        <a:pt x="206157" y="337418"/>
                      </a:lnTo>
                      <a:lnTo>
                        <a:pt x="201363" y="337919"/>
                      </a:lnTo>
                      <a:lnTo>
                        <a:pt x="199925" y="338065"/>
                      </a:lnTo>
                      <a:lnTo>
                        <a:pt x="198763" y="338358"/>
                      </a:lnTo>
                      <a:lnTo>
                        <a:pt x="194584" y="339383"/>
                      </a:lnTo>
                      <a:lnTo>
                        <a:pt x="192907" y="339798"/>
                      </a:lnTo>
                      <a:lnTo>
                        <a:pt x="191426" y="340713"/>
                      </a:lnTo>
                      <a:lnTo>
                        <a:pt x="187192" y="343337"/>
                      </a:lnTo>
                      <a:lnTo>
                        <a:pt x="185963" y="344093"/>
                      </a:lnTo>
                      <a:lnTo>
                        <a:pt x="185462" y="344557"/>
                      </a:lnTo>
                      <a:lnTo>
                        <a:pt x="183244" y="346632"/>
                      </a:lnTo>
                      <a:lnTo>
                        <a:pt x="182139" y="347669"/>
                      </a:lnTo>
                      <a:lnTo>
                        <a:pt x="181317" y="348279"/>
                      </a:lnTo>
                      <a:lnTo>
                        <a:pt x="179461" y="349670"/>
                      </a:lnTo>
                      <a:lnTo>
                        <a:pt x="178435" y="350439"/>
                      </a:lnTo>
                      <a:lnTo>
                        <a:pt x="177539" y="350781"/>
                      </a:lnTo>
                      <a:lnTo>
                        <a:pt x="175179" y="351659"/>
                      </a:lnTo>
                      <a:lnTo>
                        <a:pt x="174010" y="352098"/>
                      </a:lnTo>
                      <a:lnTo>
                        <a:pt x="172578" y="352025"/>
                      </a:lnTo>
                      <a:lnTo>
                        <a:pt x="171632" y="351976"/>
                      </a:lnTo>
                      <a:lnTo>
                        <a:pt x="170190" y="351903"/>
                      </a:lnTo>
                      <a:lnTo>
                        <a:pt x="169517" y="351635"/>
                      </a:lnTo>
                      <a:lnTo>
                        <a:pt x="169074" y="351452"/>
                      </a:lnTo>
                      <a:lnTo>
                        <a:pt x="165008" y="349841"/>
                      </a:lnTo>
                      <a:lnTo>
                        <a:pt x="158521" y="346937"/>
                      </a:lnTo>
                      <a:lnTo>
                        <a:pt x="157450" y="346461"/>
                      </a:lnTo>
                      <a:lnTo>
                        <a:pt x="156447" y="345802"/>
                      </a:lnTo>
                      <a:lnTo>
                        <a:pt x="154607" y="344594"/>
                      </a:lnTo>
                      <a:lnTo>
                        <a:pt x="153797" y="344057"/>
                      </a:lnTo>
                      <a:lnTo>
                        <a:pt x="153043" y="343398"/>
                      </a:lnTo>
                      <a:lnTo>
                        <a:pt x="152666" y="343068"/>
                      </a:lnTo>
                      <a:lnTo>
                        <a:pt x="151079" y="341641"/>
                      </a:lnTo>
                      <a:lnTo>
                        <a:pt x="150145" y="340176"/>
                      </a:lnTo>
                      <a:lnTo>
                        <a:pt x="149002" y="338407"/>
                      </a:lnTo>
                      <a:lnTo>
                        <a:pt x="148097" y="337235"/>
                      </a:lnTo>
                      <a:lnTo>
                        <a:pt x="146524" y="335210"/>
                      </a:lnTo>
                      <a:lnTo>
                        <a:pt x="145294" y="333623"/>
                      </a:lnTo>
                      <a:lnTo>
                        <a:pt x="144180" y="333013"/>
                      </a:lnTo>
                      <a:lnTo>
                        <a:pt x="141045" y="331293"/>
                      </a:lnTo>
                      <a:lnTo>
                        <a:pt x="139985" y="330707"/>
                      </a:lnTo>
                      <a:lnTo>
                        <a:pt x="138867" y="330768"/>
                      </a:lnTo>
                      <a:lnTo>
                        <a:pt x="137153" y="330866"/>
                      </a:lnTo>
                      <a:lnTo>
                        <a:pt x="135712" y="330951"/>
                      </a:lnTo>
                      <a:lnTo>
                        <a:pt x="133705" y="333636"/>
                      </a:lnTo>
                      <a:lnTo>
                        <a:pt x="133374" y="335234"/>
                      </a:lnTo>
                      <a:lnTo>
                        <a:pt x="132974" y="337199"/>
                      </a:lnTo>
                      <a:lnTo>
                        <a:pt x="131656" y="338639"/>
                      </a:lnTo>
                      <a:lnTo>
                        <a:pt x="131022" y="339322"/>
                      </a:lnTo>
                      <a:lnTo>
                        <a:pt x="129747" y="340713"/>
                      </a:lnTo>
                      <a:lnTo>
                        <a:pt x="128434" y="340884"/>
                      </a:lnTo>
                      <a:lnTo>
                        <a:pt x="126956" y="341079"/>
                      </a:lnTo>
                      <a:lnTo>
                        <a:pt x="125504" y="341262"/>
                      </a:lnTo>
                      <a:lnTo>
                        <a:pt x="124093" y="340042"/>
                      </a:lnTo>
                      <a:lnTo>
                        <a:pt x="122641" y="338785"/>
                      </a:lnTo>
                      <a:lnTo>
                        <a:pt x="119695" y="336076"/>
                      </a:lnTo>
                      <a:lnTo>
                        <a:pt x="118245" y="334807"/>
                      </a:lnTo>
                      <a:lnTo>
                        <a:pt x="115266" y="332232"/>
                      </a:lnTo>
                      <a:lnTo>
                        <a:pt x="113812" y="330963"/>
                      </a:lnTo>
                      <a:lnTo>
                        <a:pt x="112171" y="330316"/>
                      </a:lnTo>
                      <a:lnTo>
                        <a:pt x="110310" y="329584"/>
                      </a:lnTo>
                      <a:lnTo>
                        <a:pt x="109428" y="329243"/>
                      </a:lnTo>
                      <a:lnTo>
                        <a:pt x="108004" y="328962"/>
                      </a:lnTo>
                      <a:lnTo>
                        <a:pt x="100865" y="327583"/>
                      </a:lnTo>
                      <a:lnTo>
                        <a:pt x="98588" y="327144"/>
                      </a:lnTo>
                      <a:lnTo>
                        <a:pt x="96767" y="326790"/>
                      </a:lnTo>
                      <a:lnTo>
                        <a:pt x="95371" y="326668"/>
                      </a:lnTo>
                      <a:lnTo>
                        <a:pt x="93977" y="326534"/>
                      </a:lnTo>
                      <a:lnTo>
                        <a:pt x="90258" y="326180"/>
                      </a:lnTo>
                      <a:lnTo>
                        <a:pt x="83124" y="325521"/>
                      </a:lnTo>
                      <a:lnTo>
                        <a:pt x="81698" y="325386"/>
                      </a:lnTo>
                      <a:lnTo>
                        <a:pt x="79796" y="325203"/>
                      </a:lnTo>
                      <a:lnTo>
                        <a:pt x="77910" y="324923"/>
                      </a:lnTo>
                      <a:lnTo>
                        <a:pt x="70366" y="323812"/>
                      </a:lnTo>
                      <a:lnTo>
                        <a:pt x="68010" y="323471"/>
                      </a:lnTo>
                      <a:lnTo>
                        <a:pt x="64396" y="323251"/>
                      </a:lnTo>
                      <a:lnTo>
                        <a:pt x="60764" y="323044"/>
                      </a:lnTo>
                      <a:lnTo>
                        <a:pt x="59347" y="322799"/>
                      </a:lnTo>
                      <a:lnTo>
                        <a:pt x="57929" y="322555"/>
                      </a:lnTo>
                      <a:lnTo>
                        <a:pt x="52256" y="321591"/>
                      </a:lnTo>
                      <a:lnTo>
                        <a:pt x="49893" y="321189"/>
                      </a:lnTo>
                      <a:lnTo>
                        <a:pt x="48475" y="320957"/>
                      </a:lnTo>
                      <a:lnTo>
                        <a:pt x="47529" y="320786"/>
                      </a:lnTo>
                      <a:lnTo>
                        <a:pt x="46154" y="320615"/>
                      </a:lnTo>
                      <a:lnTo>
                        <a:pt x="44297" y="320383"/>
                      </a:lnTo>
                      <a:lnTo>
                        <a:pt x="41988" y="320090"/>
                      </a:lnTo>
                      <a:lnTo>
                        <a:pt x="36269" y="319370"/>
                      </a:lnTo>
                      <a:lnTo>
                        <a:pt x="33887" y="319078"/>
                      </a:lnTo>
                      <a:lnTo>
                        <a:pt x="32933" y="318956"/>
                      </a:lnTo>
                      <a:lnTo>
                        <a:pt x="31032" y="318821"/>
                      </a:lnTo>
                      <a:lnTo>
                        <a:pt x="19622" y="317979"/>
                      </a:lnTo>
                      <a:lnTo>
                        <a:pt x="19137" y="317943"/>
                      </a:lnTo>
                      <a:lnTo>
                        <a:pt x="1231" y="316539"/>
                      </a:lnTo>
                      <a:lnTo>
                        <a:pt x="0" y="316442"/>
                      </a:lnTo>
                      <a:lnTo>
                        <a:pt x="14770" y="305825"/>
                      </a:lnTo>
                      <a:lnTo>
                        <a:pt x="44786" y="273463"/>
                      </a:lnTo>
                      <a:lnTo>
                        <a:pt x="48858" y="265849"/>
                      </a:lnTo>
                      <a:lnTo>
                        <a:pt x="60240" y="244530"/>
                      </a:lnTo>
                      <a:lnTo>
                        <a:pt x="66259" y="221540"/>
                      </a:lnTo>
                      <a:lnTo>
                        <a:pt x="63699" y="187470"/>
                      </a:lnTo>
                      <a:lnTo>
                        <a:pt x="69976" y="163772"/>
                      </a:lnTo>
                      <a:lnTo>
                        <a:pt x="82879" y="131422"/>
                      </a:lnTo>
                      <a:lnTo>
                        <a:pt x="96641" y="103331"/>
                      </a:lnTo>
                      <a:lnTo>
                        <a:pt x="105260" y="72674"/>
                      </a:lnTo>
                      <a:lnTo>
                        <a:pt x="106894" y="48647"/>
                      </a:lnTo>
                      <a:lnTo>
                        <a:pt x="117863" y="48326"/>
                      </a:lnTo>
                      <a:lnTo>
                        <a:pt x="123172" y="50650"/>
                      </a:lnTo>
                      <a:lnTo>
                        <a:pt x="126132" y="54146"/>
                      </a:lnTo>
                      <a:lnTo>
                        <a:pt x="127315" y="58234"/>
                      </a:lnTo>
                      <a:lnTo>
                        <a:pt x="129091" y="62319"/>
                      </a:lnTo>
                      <a:lnTo>
                        <a:pt x="130866" y="66402"/>
                      </a:lnTo>
                      <a:lnTo>
                        <a:pt x="135000" y="69313"/>
                      </a:lnTo>
                      <a:lnTo>
                        <a:pt x="141477" y="69302"/>
                      </a:lnTo>
                      <a:lnTo>
                        <a:pt x="155614" y="67521"/>
                      </a:lnTo>
                      <a:lnTo>
                        <a:pt x="168576" y="65161"/>
                      </a:lnTo>
                      <a:lnTo>
                        <a:pt x="187431" y="62209"/>
                      </a:lnTo>
                      <a:lnTo>
                        <a:pt x="203926" y="59846"/>
                      </a:lnTo>
                      <a:lnTo>
                        <a:pt x="215119" y="58664"/>
                      </a:lnTo>
                      <a:lnTo>
                        <a:pt x="229260" y="56893"/>
                      </a:lnTo>
                      <a:lnTo>
                        <a:pt x="242817" y="54539"/>
                      </a:lnTo>
                      <a:lnTo>
                        <a:pt x="258714" y="52187"/>
                      </a:lnTo>
                      <a:lnTo>
                        <a:pt x="264614" y="53351"/>
                      </a:lnTo>
                      <a:lnTo>
                        <a:pt x="271087" y="56849"/>
                      </a:lnTo>
                      <a:lnTo>
                        <a:pt x="276403" y="58594"/>
                      </a:lnTo>
                      <a:lnTo>
                        <a:pt x="279341" y="58007"/>
                      </a:lnTo>
                      <a:lnTo>
                        <a:pt x="283473" y="52166"/>
                      </a:lnTo>
                      <a:lnTo>
                        <a:pt x="288764" y="47490"/>
                      </a:lnTo>
                      <a:lnTo>
                        <a:pt x="297018" y="42811"/>
                      </a:lnTo>
                      <a:lnTo>
                        <a:pt x="306344" y="38401"/>
                      </a:lnTo>
                      <a:lnTo>
                        <a:pt x="309391" y="36961"/>
                      </a:lnTo>
                      <a:lnTo>
                        <a:pt x="325886" y="33449"/>
                      </a:lnTo>
                      <a:lnTo>
                        <a:pt x="346525" y="29355"/>
                      </a:lnTo>
                      <a:lnTo>
                        <a:pt x="369505" y="25262"/>
                      </a:lnTo>
                      <a:lnTo>
                        <a:pt x="383658" y="22342"/>
                      </a:lnTo>
                      <a:lnTo>
                        <a:pt x="393679" y="20591"/>
                      </a:lnTo>
                      <a:lnTo>
                        <a:pt x="400153" y="20007"/>
                      </a:lnTo>
                      <a:lnTo>
                        <a:pt x="408918" y="18667"/>
                      </a:lnTo>
                      <a:lnTo>
                        <a:pt x="420036" y="17542"/>
                      </a:lnTo>
                      <a:lnTo>
                        <a:pt x="433263" y="16008"/>
                      </a:lnTo>
                      <a:lnTo>
                        <a:pt x="446271" y="14253"/>
                      </a:lnTo>
                      <a:lnTo>
                        <a:pt x="452037" y="14194"/>
                      </a:lnTo>
                      <a:lnTo>
                        <a:pt x="464521" y="11751"/>
                      </a:lnTo>
                      <a:lnTo>
                        <a:pt x="475932" y="10470"/>
                      </a:lnTo>
                      <a:lnTo>
                        <a:pt x="488476" y="8045"/>
                      </a:lnTo>
                      <a:lnTo>
                        <a:pt x="497595" y="6118"/>
                      </a:lnTo>
                      <a:lnTo>
                        <a:pt x="507409" y="4635"/>
                      </a:lnTo>
                      <a:lnTo>
                        <a:pt x="511980" y="4577"/>
                      </a:lnTo>
                      <a:lnTo>
                        <a:pt x="515869" y="5208"/>
                      </a:lnTo>
                      <a:lnTo>
                        <a:pt x="517259" y="6550"/>
                      </a:lnTo>
                      <a:lnTo>
                        <a:pt x="518417" y="7217"/>
                      </a:lnTo>
                      <a:lnTo>
                        <a:pt x="520258" y="8325"/>
                      </a:lnTo>
                      <a:lnTo>
                        <a:pt x="522769" y="7615"/>
                      </a:lnTo>
                      <a:lnTo>
                        <a:pt x="525719" y="6446"/>
                      </a:lnTo>
                      <a:lnTo>
                        <a:pt x="528438" y="4372"/>
                      </a:lnTo>
                      <a:lnTo>
                        <a:pt x="530462" y="2084"/>
                      </a:lnTo>
                      <a:lnTo>
                        <a:pt x="534095" y="0"/>
                      </a:lnTo>
                      <a:lnTo>
                        <a:pt x="539105" y="7153"/>
                      </a:lnTo>
                    </a:path>
                  </a:pathLst>
                </a:custGeom>
                <a:solidFill>
                  <a:srgbClr val="00441B"/>
                </a:solidFill>
                <a:ln w="12177" cap="flat">
                  <a:solidFill>
                    <a:srgbClr val="000000"/>
                  </a:solid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99C3D741-FF45-3FAE-177A-49CC54FB87CE}"/>
                    </a:ext>
                  </a:extLst>
                </p:cNvPr>
                <p:cNvSpPr/>
                <p:nvPr/>
              </p:nvSpPr>
              <p:spPr>
                <a:xfrm>
                  <a:off x="7127042" y="1068414"/>
                  <a:ext cx="365789" cy="290238"/>
                </a:xfrm>
                <a:custGeom>
                  <a:avLst/>
                  <a:gdLst>
                    <a:gd name="connsiteX0" fmla="*/ 167735 w 365789"/>
                    <a:gd name="connsiteY0" fmla="*/ 26458 h 290238"/>
                    <a:gd name="connsiteX1" fmla="*/ 169039 w 365789"/>
                    <a:gd name="connsiteY1" fmla="*/ 27216 h 290238"/>
                    <a:gd name="connsiteX2" fmla="*/ 170771 w 365789"/>
                    <a:gd name="connsiteY2" fmla="*/ 27053 h 290238"/>
                    <a:gd name="connsiteX3" fmla="*/ 172880 w 365789"/>
                    <a:gd name="connsiteY3" fmla="*/ 26852 h 290238"/>
                    <a:gd name="connsiteX4" fmla="*/ 173587 w 365789"/>
                    <a:gd name="connsiteY4" fmla="*/ 26756 h 290238"/>
                    <a:gd name="connsiteX5" fmla="*/ 178451 w 365789"/>
                    <a:gd name="connsiteY5" fmla="*/ 25626 h 290238"/>
                    <a:gd name="connsiteX6" fmla="*/ 179609 w 365789"/>
                    <a:gd name="connsiteY6" fmla="*/ 25287 h 290238"/>
                    <a:gd name="connsiteX7" fmla="*/ 181486 w 365789"/>
                    <a:gd name="connsiteY7" fmla="*/ 24712 h 290238"/>
                    <a:gd name="connsiteX8" fmla="*/ 187570 w 365789"/>
                    <a:gd name="connsiteY8" fmla="*/ 22843 h 290238"/>
                    <a:gd name="connsiteX9" fmla="*/ 188435 w 365789"/>
                    <a:gd name="connsiteY9" fmla="*/ 22577 h 290238"/>
                    <a:gd name="connsiteX10" fmla="*/ 190374 w 365789"/>
                    <a:gd name="connsiteY10" fmla="*/ 21980 h 290238"/>
                    <a:gd name="connsiteX11" fmla="*/ 191739 w 365789"/>
                    <a:gd name="connsiteY11" fmla="*/ 21725 h 290238"/>
                    <a:gd name="connsiteX12" fmla="*/ 194482 w 365789"/>
                    <a:gd name="connsiteY12" fmla="*/ 21216 h 290238"/>
                    <a:gd name="connsiteX13" fmla="*/ 195677 w 365789"/>
                    <a:gd name="connsiteY13" fmla="*/ 20994 h 290238"/>
                    <a:gd name="connsiteX14" fmla="*/ 197456 w 365789"/>
                    <a:gd name="connsiteY14" fmla="*/ 20974 h 290238"/>
                    <a:gd name="connsiteX15" fmla="*/ 204284 w 365789"/>
                    <a:gd name="connsiteY15" fmla="*/ 20896 h 290238"/>
                    <a:gd name="connsiteX16" fmla="*/ 205722 w 365789"/>
                    <a:gd name="connsiteY16" fmla="*/ 20880 h 290238"/>
                    <a:gd name="connsiteX17" fmla="*/ 207185 w 365789"/>
                    <a:gd name="connsiteY17" fmla="*/ 20944 h 290238"/>
                    <a:gd name="connsiteX18" fmla="*/ 210598 w 365789"/>
                    <a:gd name="connsiteY18" fmla="*/ 21093 h 290238"/>
                    <a:gd name="connsiteX19" fmla="*/ 211562 w 365789"/>
                    <a:gd name="connsiteY19" fmla="*/ 21134 h 290238"/>
                    <a:gd name="connsiteX20" fmla="*/ 213036 w 365789"/>
                    <a:gd name="connsiteY20" fmla="*/ 21199 h 290238"/>
                    <a:gd name="connsiteX21" fmla="*/ 214463 w 365789"/>
                    <a:gd name="connsiteY21" fmla="*/ 21318 h 290238"/>
                    <a:gd name="connsiteX22" fmla="*/ 217316 w 365789"/>
                    <a:gd name="connsiteY22" fmla="*/ 21555 h 290238"/>
                    <a:gd name="connsiteX23" fmla="*/ 218864 w 365789"/>
                    <a:gd name="connsiteY23" fmla="*/ 21684 h 290238"/>
                    <a:gd name="connsiteX24" fmla="*/ 220193 w 365789"/>
                    <a:gd name="connsiteY24" fmla="*/ 21946 h 290238"/>
                    <a:gd name="connsiteX25" fmla="*/ 221083 w 365789"/>
                    <a:gd name="connsiteY25" fmla="*/ 22120 h 290238"/>
                    <a:gd name="connsiteX26" fmla="*/ 222850 w 365789"/>
                    <a:gd name="connsiteY26" fmla="*/ 22469 h 290238"/>
                    <a:gd name="connsiteX27" fmla="*/ 229177 w 365789"/>
                    <a:gd name="connsiteY27" fmla="*/ 23713 h 290238"/>
                    <a:gd name="connsiteX28" fmla="*/ 230579 w 365789"/>
                    <a:gd name="connsiteY28" fmla="*/ 23990 h 290238"/>
                    <a:gd name="connsiteX29" fmla="*/ 235456 w 365789"/>
                    <a:gd name="connsiteY29" fmla="*/ 25033 h 290238"/>
                    <a:gd name="connsiteX30" fmla="*/ 237309 w 365789"/>
                    <a:gd name="connsiteY30" fmla="*/ 25430 h 290238"/>
                    <a:gd name="connsiteX31" fmla="*/ 238321 w 365789"/>
                    <a:gd name="connsiteY31" fmla="*/ 25720 h 290238"/>
                    <a:gd name="connsiteX32" fmla="*/ 238979 w 365789"/>
                    <a:gd name="connsiteY32" fmla="*/ 25912 h 290238"/>
                    <a:gd name="connsiteX33" fmla="*/ 239686 w 365789"/>
                    <a:gd name="connsiteY33" fmla="*/ 26112 h 290238"/>
                    <a:gd name="connsiteX34" fmla="*/ 240686 w 365789"/>
                    <a:gd name="connsiteY34" fmla="*/ 25921 h 290238"/>
                    <a:gd name="connsiteX35" fmla="*/ 241905 w 365789"/>
                    <a:gd name="connsiteY35" fmla="*/ 25691 h 290238"/>
                    <a:gd name="connsiteX36" fmla="*/ 243002 w 365789"/>
                    <a:gd name="connsiteY36" fmla="*/ 25077 h 290238"/>
                    <a:gd name="connsiteX37" fmla="*/ 245818 w 365789"/>
                    <a:gd name="connsiteY37" fmla="*/ 23514 h 290238"/>
                    <a:gd name="connsiteX38" fmla="*/ 247671 w 365789"/>
                    <a:gd name="connsiteY38" fmla="*/ 22282 h 290238"/>
                    <a:gd name="connsiteX39" fmla="*/ 250914 w 365789"/>
                    <a:gd name="connsiteY39" fmla="*/ 20132 h 290238"/>
                    <a:gd name="connsiteX40" fmla="*/ 252535 w 365789"/>
                    <a:gd name="connsiteY40" fmla="*/ 19057 h 290238"/>
                    <a:gd name="connsiteX41" fmla="*/ 255534 w 365789"/>
                    <a:gd name="connsiteY41" fmla="*/ 16364 h 290238"/>
                    <a:gd name="connsiteX42" fmla="*/ 257021 w 365789"/>
                    <a:gd name="connsiteY42" fmla="*/ 15023 h 290238"/>
                    <a:gd name="connsiteX43" fmla="*/ 257875 w 365789"/>
                    <a:gd name="connsiteY43" fmla="*/ 14493 h 290238"/>
                    <a:gd name="connsiteX44" fmla="*/ 259118 w 365789"/>
                    <a:gd name="connsiteY44" fmla="*/ 13709 h 290238"/>
                    <a:gd name="connsiteX45" fmla="*/ 260691 w 365789"/>
                    <a:gd name="connsiteY45" fmla="*/ 12728 h 290238"/>
                    <a:gd name="connsiteX46" fmla="*/ 262068 w 365789"/>
                    <a:gd name="connsiteY46" fmla="*/ 12443 h 290238"/>
                    <a:gd name="connsiteX47" fmla="*/ 263446 w 365789"/>
                    <a:gd name="connsiteY47" fmla="*/ 12160 h 290238"/>
                    <a:gd name="connsiteX48" fmla="*/ 264592 w 365789"/>
                    <a:gd name="connsiteY48" fmla="*/ 11921 h 290238"/>
                    <a:gd name="connsiteX49" fmla="*/ 265384 w 365789"/>
                    <a:gd name="connsiteY49" fmla="*/ 11760 h 290238"/>
                    <a:gd name="connsiteX50" fmla="*/ 266408 w 365789"/>
                    <a:gd name="connsiteY50" fmla="*/ 11704 h 290238"/>
                    <a:gd name="connsiteX51" fmla="*/ 272211 w 365789"/>
                    <a:gd name="connsiteY51" fmla="*/ 11387 h 290238"/>
                    <a:gd name="connsiteX52" fmla="*/ 273187 w 365789"/>
                    <a:gd name="connsiteY52" fmla="*/ 11334 h 290238"/>
                    <a:gd name="connsiteX53" fmla="*/ 275125 w 365789"/>
                    <a:gd name="connsiteY53" fmla="*/ 11412 h 290238"/>
                    <a:gd name="connsiteX54" fmla="*/ 286353 w 365789"/>
                    <a:gd name="connsiteY54" fmla="*/ 11718 h 290238"/>
                    <a:gd name="connsiteX55" fmla="*/ 288559 w 365789"/>
                    <a:gd name="connsiteY55" fmla="*/ 13437 h 290238"/>
                    <a:gd name="connsiteX56" fmla="*/ 289230 w 365789"/>
                    <a:gd name="connsiteY56" fmla="*/ 13913 h 290238"/>
                    <a:gd name="connsiteX57" fmla="*/ 289718 w 365789"/>
                    <a:gd name="connsiteY57" fmla="*/ 14966 h 290238"/>
                    <a:gd name="connsiteX58" fmla="*/ 291510 w 365789"/>
                    <a:gd name="connsiteY58" fmla="*/ 18918 h 290238"/>
                    <a:gd name="connsiteX59" fmla="*/ 292107 w 365789"/>
                    <a:gd name="connsiteY59" fmla="*/ 20236 h 290238"/>
                    <a:gd name="connsiteX60" fmla="*/ 292619 w 365789"/>
                    <a:gd name="connsiteY60" fmla="*/ 21278 h 290238"/>
                    <a:gd name="connsiteX61" fmla="*/ 293875 w 365789"/>
                    <a:gd name="connsiteY61" fmla="*/ 23881 h 290238"/>
                    <a:gd name="connsiteX62" fmla="*/ 295886 w 365789"/>
                    <a:gd name="connsiteY62" fmla="*/ 24348 h 290238"/>
                    <a:gd name="connsiteX63" fmla="*/ 297739 w 365789"/>
                    <a:gd name="connsiteY63" fmla="*/ 24775 h 290238"/>
                    <a:gd name="connsiteX64" fmla="*/ 300080 w 365789"/>
                    <a:gd name="connsiteY64" fmla="*/ 24557 h 290238"/>
                    <a:gd name="connsiteX65" fmla="*/ 303835 w 365789"/>
                    <a:gd name="connsiteY65" fmla="*/ 24207 h 290238"/>
                    <a:gd name="connsiteX66" fmla="*/ 306127 w 365789"/>
                    <a:gd name="connsiteY66" fmla="*/ 23918 h 290238"/>
                    <a:gd name="connsiteX67" fmla="*/ 307504 w 365789"/>
                    <a:gd name="connsiteY67" fmla="*/ 23746 h 290238"/>
                    <a:gd name="connsiteX68" fmla="*/ 312819 w 365789"/>
                    <a:gd name="connsiteY68" fmla="*/ 23074 h 290238"/>
                    <a:gd name="connsiteX69" fmla="*/ 314270 w 365789"/>
                    <a:gd name="connsiteY69" fmla="*/ 22891 h 290238"/>
                    <a:gd name="connsiteX70" fmla="*/ 315721 w 365789"/>
                    <a:gd name="connsiteY70" fmla="*/ 22708 h 290238"/>
                    <a:gd name="connsiteX71" fmla="*/ 316647 w 365789"/>
                    <a:gd name="connsiteY71" fmla="*/ 22688 h 290238"/>
                    <a:gd name="connsiteX72" fmla="*/ 321780 w 365789"/>
                    <a:gd name="connsiteY72" fmla="*/ 22572 h 290238"/>
                    <a:gd name="connsiteX73" fmla="*/ 323145 w 365789"/>
                    <a:gd name="connsiteY73" fmla="*/ 22541 h 290238"/>
                    <a:gd name="connsiteX74" fmla="*/ 324072 w 365789"/>
                    <a:gd name="connsiteY74" fmla="*/ 22727 h 290238"/>
                    <a:gd name="connsiteX75" fmla="*/ 327266 w 365789"/>
                    <a:gd name="connsiteY75" fmla="*/ 23370 h 290238"/>
                    <a:gd name="connsiteX76" fmla="*/ 328631 w 365789"/>
                    <a:gd name="connsiteY76" fmla="*/ 23646 h 290238"/>
                    <a:gd name="connsiteX77" fmla="*/ 329899 w 365789"/>
                    <a:gd name="connsiteY77" fmla="*/ 24469 h 290238"/>
                    <a:gd name="connsiteX78" fmla="*/ 330740 w 365789"/>
                    <a:gd name="connsiteY78" fmla="*/ 25017 h 290238"/>
                    <a:gd name="connsiteX79" fmla="*/ 331508 w 365789"/>
                    <a:gd name="connsiteY79" fmla="*/ 25515 h 290238"/>
                    <a:gd name="connsiteX80" fmla="*/ 332276 w 365789"/>
                    <a:gd name="connsiteY80" fmla="*/ 26020 h 290238"/>
                    <a:gd name="connsiteX81" fmla="*/ 332971 w 365789"/>
                    <a:gd name="connsiteY81" fmla="*/ 26739 h 290238"/>
                    <a:gd name="connsiteX82" fmla="*/ 334690 w 365789"/>
                    <a:gd name="connsiteY82" fmla="*/ 28545 h 290238"/>
                    <a:gd name="connsiteX83" fmla="*/ 337092 w 365789"/>
                    <a:gd name="connsiteY83" fmla="*/ 31153 h 290238"/>
                    <a:gd name="connsiteX84" fmla="*/ 338128 w 365789"/>
                    <a:gd name="connsiteY84" fmla="*/ 32275 h 290238"/>
                    <a:gd name="connsiteX85" fmla="*/ 339127 w 365789"/>
                    <a:gd name="connsiteY85" fmla="*/ 34012 h 290238"/>
                    <a:gd name="connsiteX86" fmla="*/ 340627 w 365789"/>
                    <a:gd name="connsiteY86" fmla="*/ 36620 h 290238"/>
                    <a:gd name="connsiteX87" fmla="*/ 341480 w 365789"/>
                    <a:gd name="connsiteY87" fmla="*/ 38096 h 290238"/>
                    <a:gd name="connsiteX88" fmla="*/ 342516 w 365789"/>
                    <a:gd name="connsiteY88" fmla="*/ 39669 h 290238"/>
                    <a:gd name="connsiteX89" fmla="*/ 342809 w 365789"/>
                    <a:gd name="connsiteY89" fmla="*/ 40108 h 290238"/>
                    <a:gd name="connsiteX90" fmla="*/ 345138 w 365789"/>
                    <a:gd name="connsiteY90" fmla="*/ 43631 h 290238"/>
                    <a:gd name="connsiteX91" fmla="*/ 345723 w 365789"/>
                    <a:gd name="connsiteY91" fmla="*/ 44511 h 290238"/>
                    <a:gd name="connsiteX92" fmla="*/ 347039 w 365789"/>
                    <a:gd name="connsiteY92" fmla="*/ 46631 h 290238"/>
                    <a:gd name="connsiteX93" fmla="*/ 349965 w 365789"/>
                    <a:gd name="connsiteY93" fmla="*/ 51295 h 290238"/>
                    <a:gd name="connsiteX94" fmla="*/ 354159 w 365789"/>
                    <a:gd name="connsiteY94" fmla="*/ 57920 h 290238"/>
                    <a:gd name="connsiteX95" fmla="*/ 354720 w 365789"/>
                    <a:gd name="connsiteY95" fmla="*/ 58803 h 290238"/>
                    <a:gd name="connsiteX96" fmla="*/ 354988 w 365789"/>
                    <a:gd name="connsiteY96" fmla="*/ 59248 h 290238"/>
                    <a:gd name="connsiteX97" fmla="*/ 355780 w 365789"/>
                    <a:gd name="connsiteY97" fmla="*/ 60581 h 290238"/>
                    <a:gd name="connsiteX98" fmla="*/ 358718 w 365789"/>
                    <a:gd name="connsiteY98" fmla="*/ 65470 h 290238"/>
                    <a:gd name="connsiteX99" fmla="*/ 359767 w 365789"/>
                    <a:gd name="connsiteY99" fmla="*/ 67288 h 290238"/>
                    <a:gd name="connsiteX100" fmla="*/ 360827 w 365789"/>
                    <a:gd name="connsiteY100" fmla="*/ 69106 h 290238"/>
                    <a:gd name="connsiteX101" fmla="*/ 361364 w 365789"/>
                    <a:gd name="connsiteY101" fmla="*/ 70014 h 290238"/>
                    <a:gd name="connsiteX102" fmla="*/ 362205 w 365789"/>
                    <a:gd name="connsiteY102" fmla="*/ 71478 h 290238"/>
                    <a:gd name="connsiteX103" fmla="*/ 362656 w 365789"/>
                    <a:gd name="connsiteY103" fmla="*/ 72492 h 290238"/>
                    <a:gd name="connsiteX104" fmla="*/ 363899 w 365789"/>
                    <a:gd name="connsiteY104" fmla="*/ 75249 h 290238"/>
                    <a:gd name="connsiteX105" fmla="*/ 364509 w 365789"/>
                    <a:gd name="connsiteY105" fmla="*/ 76606 h 290238"/>
                    <a:gd name="connsiteX106" fmla="*/ 364887 w 365789"/>
                    <a:gd name="connsiteY106" fmla="*/ 77606 h 290238"/>
                    <a:gd name="connsiteX107" fmla="*/ 365326 w 365789"/>
                    <a:gd name="connsiteY107" fmla="*/ 78746 h 290238"/>
                    <a:gd name="connsiteX108" fmla="*/ 365789 w 365789"/>
                    <a:gd name="connsiteY108" fmla="*/ 79948 h 290238"/>
                    <a:gd name="connsiteX109" fmla="*/ 363509 w 365789"/>
                    <a:gd name="connsiteY109" fmla="*/ 82434 h 290238"/>
                    <a:gd name="connsiteX110" fmla="*/ 363107 w 365789"/>
                    <a:gd name="connsiteY110" fmla="*/ 82874 h 290238"/>
                    <a:gd name="connsiteX111" fmla="*/ 363119 w 365789"/>
                    <a:gd name="connsiteY111" fmla="*/ 83685 h 290238"/>
                    <a:gd name="connsiteX112" fmla="*/ 363253 w 365789"/>
                    <a:gd name="connsiteY112" fmla="*/ 89170 h 290238"/>
                    <a:gd name="connsiteX113" fmla="*/ 355427 w 365789"/>
                    <a:gd name="connsiteY113" fmla="*/ 89619 h 290238"/>
                    <a:gd name="connsiteX114" fmla="*/ 353708 w 365789"/>
                    <a:gd name="connsiteY114" fmla="*/ 89717 h 290238"/>
                    <a:gd name="connsiteX115" fmla="*/ 351587 w 365789"/>
                    <a:gd name="connsiteY115" fmla="*/ 90792 h 290238"/>
                    <a:gd name="connsiteX116" fmla="*/ 348612 w 365789"/>
                    <a:gd name="connsiteY116" fmla="*/ 92298 h 290238"/>
                    <a:gd name="connsiteX117" fmla="*/ 347698 w 365789"/>
                    <a:gd name="connsiteY117" fmla="*/ 92676 h 290238"/>
                    <a:gd name="connsiteX118" fmla="*/ 346625 w 365789"/>
                    <a:gd name="connsiteY118" fmla="*/ 93119 h 290238"/>
                    <a:gd name="connsiteX119" fmla="*/ 344053 w 365789"/>
                    <a:gd name="connsiteY119" fmla="*/ 94182 h 290238"/>
                    <a:gd name="connsiteX120" fmla="*/ 342199 w 365789"/>
                    <a:gd name="connsiteY120" fmla="*/ 94543 h 290238"/>
                    <a:gd name="connsiteX121" fmla="*/ 340554 w 365789"/>
                    <a:gd name="connsiteY121" fmla="*/ 94863 h 290238"/>
                    <a:gd name="connsiteX122" fmla="*/ 339883 w 365789"/>
                    <a:gd name="connsiteY122" fmla="*/ 94971 h 290238"/>
                    <a:gd name="connsiteX123" fmla="*/ 335056 w 365789"/>
                    <a:gd name="connsiteY123" fmla="*/ 95653 h 290238"/>
                    <a:gd name="connsiteX124" fmla="*/ 333386 w 365789"/>
                    <a:gd name="connsiteY124" fmla="*/ 95892 h 290238"/>
                    <a:gd name="connsiteX125" fmla="*/ 332435 w 365789"/>
                    <a:gd name="connsiteY125" fmla="*/ 95946 h 290238"/>
                    <a:gd name="connsiteX126" fmla="*/ 331020 w 365789"/>
                    <a:gd name="connsiteY126" fmla="*/ 96028 h 290238"/>
                    <a:gd name="connsiteX127" fmla="*/ 329606 w 365789"/>
                    <a:gd name="connsiteY127" fmla="*/ 96110 h 290238"/>
                    <a:gd name="connsiteX128" fmla="*/ 327717 w 365789"/>
                    <a:gd name="connsiteY128" fmla="*/ 96219 h 290238"/>
                    <a:gd name="connsiteX129" fmla="*/ 325352 w 365789"/>
                    <a:gd name="connsiteY129" fmla="*/ 96355 h 290238"/>
                    <a:gd name="connsiteX130" fmla="*/ 322694 w 365789"/>
                    <a:gd name="connsiteY130" fmla="*/ 96333 h 290238"/>
                    <a:gd name="connsiteX131" fmla="*/ 321585 w 365789"/>
                    <a:gd name="connsiteY131" fmla="*/ 96323 h 290238"/>
                    <a:gd name="connsiteX132" fmla="*/ 321048 w 365789"/>
                    <a:gd name="connsiteY132" fmla="*/ 96318 h 290238"/>
                    <a:gd name="connsiteX133" fmla="*/ 320110 w 365789"/>
                    <a:gd name="connsiteY133" fmla="*/ 96311 h 290238"/>
                    <a:gd name="connsiteX134" fmla="*/ 318634 w 365789"/>
                    <a:gd name="connsiteY134" fmla="*/ 96688 h 290238"/>
                    <a:gd name="connsiteX135" fmla="*/ 317330 w 365789"/>
                    <a:gd name="connsiteY135" fmla="*/ 97061 h 290238"/>
                    <a:gd name="connsiteX136" fmla="*/ 316001 w 365789"/>
                    <a:gd name="connsiteY136" fmla="*/ 97439 h 290238"/>
                    <a:gd name="connsiteX137" fmla="*/ 314868 w 365789"/>
                    <a:gd name="connsiteY137" fmla="*/ 98218 h 290238"/>
                    <a:gd name="connsiteX138" fmla="*/ 312234 w 365789"/>
                    <a:gd name="connsiteY138" fmla="*/ 100041 h 290238"/>
                    <a:gd name="connsiteX139" fmla="*/ 311356 w 365789"/>
                    <a:gd name="connsiteY139" fmla="*/ 100693 h 290238"/>
                    <a:gd name="connsiteX140" fmla="*/ 310710 w 365789"/>
                    <a:gd name="connsiteY140" fmla="*/ 101381 h 290238"/>
                    <a:gd name="connsiteX141" fmla="*/ 308479 w 365789"/>
                    <a:gd name="connsiteY141" fmla="*/ 103711 h 290238"/>
                    <a:gd name="connsiteX142" fmla="*/ 308138 w 365789"/>
                    <a:gd name="connsiteY142" fmla="*/ 104073 h 290238"/>
                    <a:gd name="connsiteX143" fmla="*/ 307833 w 365789"/>
                    <a:gd name="connsiteY143" fmla="*/ 104476 h 290238"/>
                    <a:gd name="connsiteX144" fmla="*/ 305980 w 365789"/>
                    <a:gd name="connsiteY144" fmla="*/ 106898 h 290238"/>
                    <a:gd name="connsiteX145" fmla="*/ 305029 w 365789"/>
                    <a:gd name="connsiteY145" fmla="*/ 108140 h 290238"/>
                    <a:gd name="connsiteX146" fmla="*/ 304347 w 365789"/>
                    <a:gd name="connsiteY146" fmla="*/ 109656 h 290238"/>
                    <a:gd name="connsiteX147" fmla="*/ 303493 w 365789"/>
                    <a:gd name="connsiteY147" fmla="*/ 111578 h 290238"/>
                    <a:gd name="connsiteX148" fmla="*/ 301409 w 365789"/>
                    <a:gd name="connsiteY148" fmla="*/ 115537 h 290238"/>
                    <a:gd name="connsiteX149" fmla="*/ 299946 w 365789"/>
                    <a:gd name="connsiteY149" fmla="*/ 118414 h 290238"/>
                    <a:gd name="connsiteX150" fmla="*/ 294862 w 365789"/>
                    <a:gd name="connsiteY150" fmla="*/ 118674 h 290238"/>
                    <a:gd name="connsiteX151" fmla="*/ 294301 w 365789"/>
                    <a:gd name="connsiteY151" fmla="*/ 118711 h 290238"/>
                    <a:gd name="connsiteX152" fmla="*/ 293728 w 365789"/>
                    <a:gd name="connsiteY152" fmla="*/ 118746 h 290238"/>
                    <a:gd name="connsiteX153" fmla="*/ 293021 w 365789"/>
                    <a:gd name="connsiteY153" fmla="*/ 118610 h 290238"/>
                    <a:gd name="connsiteX154" fmla="*/ 290412 w 365789"/>
                    <a:gd name="connsiteY154" fmla="*/ 118110 h 290238"/>
                    <a:gd name="connsiteX155" fmla="*/ 289571 w 365789"/>
                    <a:gd name="connsiteY155" fmla="*/ 117950 h 290238"/>
                    <a:gd name="connsiteX156" fmla="*/ 288011 w 365789"/>
                    <a:gd name="connsiteY156" fmla="*/ 117651 h 290238"/>
                    <a:gd name="connsiteX157" fmla="*/ 285597 w 365789"/>
                    <a:gd name="connsiteY157" fmla="*/ 117562 h 290238"/>
                    <a:gd name="connsiteX158" fmla="*/ 284146 w 365789"/>
                    <a:gd name="connsiteY158" fmla="*/ 117510 h 290238"/>
                    <a:gd name="connsiteX159" fmla="*/ 278343 w 365789"/>
                    <a:gd name="connsiteY159" fmla="*/ 117296 h 290238"/>
                    <a:gd name="connsiteX160" fmla="*/ 276893 w 365789"/>
                    <a:gd name="connsiteY160" fmla="*/ 117244 h 290238"/>
                    <a:gd name="connsiteX161" fmla="*/ 275430 w 365789"/>
                    <a:gd name="connsiteY161" fmla="*/ 117354 h 290238"/>
                    <a:gd name="connsiteX162" fmla="*/ 271029 w 365789"/>
                    <a:gd name="connsiteY162" fmla="*/ 117683 h 290238"/>
                    <a:gd name="connsiteX163" fmla="*/ 269554 w 365789"/>
                    <a:gd name="connsiteY163" fmla="*/ 117793 h 290238"/>
                    <a:gd name="connsiteX164" fmla="*/ 268188 w 365789"/>
                    <a:gd name="connsiteY164" fmla="*/ 118133 h 290238"/>
                    <a:gd name="connsiteX165" fmla="*/ 265470 w 365789"/>
                    <a:gd name="connsiteY165" fmla="*/ 118814 h 290238"/>
                    <a:gd name="connsiteX166" fmla="*/ 261179 w 365789"/>
                    <a:gd name="connsiteY166" fmla="*/ 119888 h 290238"/>
                    <a:gd name="connsiteX167" fmla="*/ 256997 w 365789"/>
                    <a:gd name="connsiteY167" fmla="*/ 121382 h 290238"/>
                    <a:gd name="connsiteX168" fmla="*/ 255242 w 365789"/>
                    <a:gd name="connsiteY168" fmla="*/ 122005 h 290238"/>
                    <a:gd name="connsiteX169" fmla="*/ 255546 w 365789"/>
                    <a:gd name="connsiteY169" fmla="*/ 125533 h 290238"/>
                    <a:gd name="connsiteX170" fmla="*/ 256144 w 365789"/>
                    <a:gd name="connsiteY170" fmla="*/ 126772 h 290238"/>
                    <a:gd name="connsiteX171" fmla="*/ 257168 w 365789"/>
                    <a:gd name="connsiteY171" fmla="*/ 128906 h 290238"/>
                    <a:gd name="connsiteX172" fmla="*/ 257704 w 365789"/>
                    <a:gd name="connsiteY172" fmla="*/ 132070 h 290238"/>
                    <a:gd name="connsiteX173" fmla="*/ 258045 w 365789"/>
                    <a:gd name="connsiteY173" fmla="*/ 134176 h 290238"/>
                    <a:gd name="connsiteX174" fmla="*/ 258241 w 365789"/>
                    <a:gd name="connsiteY174" fmla="*/ 135320 h 290238"/>
                    <a:gd name="connsiteX175" fmla="*/ 258289 w 365789"/>
                    <a:gd name="connsiteY175" fmla="*/ 136839 h 290238"/>
                    <a:gd name="connsiteX176" fmla="*/ 258326 w 365789"/>
                    <a:gd name="connsiteY176" fmla="*/ 138609 h 290238"/>
                    <a:gd name="connsiteX177" fmla="*/ 258375 w 365789"/>
                    <a:gd name="connsiteY177" fmla="*/ 140677 h 290238"/>
                    <a:gd name="connsiteX178" fmla="*/ 257887 w 365789"/>
                    <a:gd name="connsiteY178" fmla="*/ 142805 h 290238"/>
                    <a:gd name="connsiteX179" fmla="*/ 257716 w 365789"/>
                    <a:gd name="connsiteY179" fmla="*/ 143570 h 290238"/>
                    <a:gd name="connsiteX180" fmla="*/ 257570 w 365789"/>
                    <a:gd name="connsiteY180" fmla="*/ 144199 h 290238"/>
                    <a:gd name="connsiteX181" fmla="*/ 257143 w 365789"/>
                    <a:gd name="connsiteY181" fmla="*/ 146011 h 290238"/>
                    <a:gd name="connsiteX182" fmla="*/ 256205 w 365789"/>
                    <a:gd name="connsiteY182" fmla="*/ 147669 h 290238"/>
                    <a:gd name="connsiteX183" fmla="*/ 254583 w 365789"/>
                    <a:gd name="connsiteY183" fmla="*/ 150539 h 290238"/>
                    <a:gd name="connsiteX184" fmla="*/ 254205 w 365789"/>
                    <a:gd name="connsiteY184" fmla="*/ 151195 h 290238"/>
                    <a:gd name="connsiteX185" fmla="*/ 253888 w 365789"/>
                    <a:gd name="connsiteY185" fmla="*/ 151607 h 290238"/>
                    <a:gd name="connsiteX186" fmla="*/ 252023 w 365789"/>
                    <a:gd name="connsiteY186" fmla="*/ 154043 h 290238"/>
                    <a:gd name="connsiteX187" fmla="*/ 251084 w 365789"/>
                    <a:gd name="connsiteY187" fmla="*/ 155263 h 290238"/>
                    <a:gd name="connsiteX188" fmla="*/ 249975 w 365789"/>
                    <a:gd name="connsiteY188" fmla="*/ 156020 h 290238"/>
                    <a:gd name="connsiteX189" fmla="*/ 248098 w 365789"/>
                    <a:gd name="connsiteY189" fmla="*/ 157301 h 290238"/>
                    <a:gd name="connsiteX190" fmla="*/ 245391 w 365789"/>
                    <a:gd name="connsiteY190" fmla="*/ 158838 h 290238"/>
                    <a:gd name="connsiteX191" fmla="*/ 244245 w 365789"/>
                    <a:gd name="connsiteY191" fmla="*/ 159497 h 290238"/>
                    <a:gd name="connsiteX192" fmla="*/ 242868 w 365789"/>
                    <a:gd name="connsiteY192" fmla="*/ 159839 h 290238"/>
                    <a:gd name="connsiteX193" fmla="*/ 241929 w 365789"/>
                    <a:gd name="connsiteY193" fmla="*/ 160071 h 290238"/>
                    <a:gd name="connsiteX194" fmla="*/ 240100 w 365789"/>
                    <a:gd name="connsiteY194" fmla="*/ 160535 h 290238"/>
                    <a:gd name="connsiteX195" fmla="*/ 239369 w 365789"/>
                    <a:gd name="connsiteY195" fmla="*/ 160657 h 290238"/>
                    <a:gd name="connsiteX196" fmla="*/ 234090 w 365789"/>
                    <a:gd name="connsiteY196" fmla="*/ 161377 h 290238"/>
                    <a:gd name="connsiteX197" fmla="*/ 231872 w 365789"/>
                    <a:gd name="connsiteY197" fmla="*/ 163061 h 290238"/>
                    <a:gd name="connsiteX198" fmla="*/ 230421 w 365789"/>
                    <a:gd name="connsiteY198" fmla="*/ 164147 h 290238"/>
                    <a:gd name="connsiteX199" fmla="*/ 228958 w 365789"/>
                    <a:gd name="connsiteY199" fmla="*/ 166270 h 290238"/>
                    <a:gd name="connsiteX200" fmla="*/ 225459 w 365789"/>
                    <a:gd name="connsiteY200" fmla="*/ 171346 h 290238"/>
                    <a:gd name="connsiteX201" fmla="*/ 224581 w 365789"/>
                    <a:gd name="connsiteY201" fmla="*/ 172615 h 290238"/>
                    <a:gd name="connsiteX202" fmla="*/ 224277 w 365789"/>
                    <a:gd name="connsiteY202" fmla="*/ 173030 h 290238"/>
                    <a:gd name="connsiteX203" fmla="*/ 219412 w 365789"/>
                    <a:gd name="connsiteY203" fmla="*/ 179815 h 290238"/>
                    <a:gd name="connsiteX204" fmla="*/ 217620 w 365789"/>
                    <a:gd name="connsiteY204" fmla="*/ 182329 h 290238"/>
                    <a:gd name="connsiteX205" fmla="*/ 216340 w 365789"/>
                    <a:gd name="connsiteY205" fmla="*/ 184147 h 290238"/>
                    <a:gd name="connsiteX206" fmla="*/ 208087 w 365789"/>
                    <a:gd name="connsiteY206" fmla="*/ 195923 h 290238"/>
                    <a:gd name="connsiteX207" fmla="*/ 198724 w 365789"/>
                    <a:gd name="connsiteY207" fmla="*/ 209065 h 290238"/>
                    <a:gd name="connsiteX208" fmla="*/ 198347 w 365789"/>
                    <a:gd name="connsiteY208" fmla="*/ 209590 h 290238"/>
                    <a:gd name="connsiteX209" fmla="*/ 193507 w 365789"/>
                    <a:gd name="connsiteY209" fmla="*/ 216607 h 290238"/>
                    <a:gd name="connsiteX210" fmla="*/ 192507 w 365789"/>
                    <a:gd name="connsiteY210" fmla="*/ 218047 h 290238"/>
                    <a:gd name="connsiteX211" fmla="*/ 192214 w 365789"/>
                    <a:gd name="connsiteY211" fmla="*/ 218474 h 290238"/>
                    <a:gd name="connsiteX212" fmla="*/ 189520 w 365789"/>
                    <a:gd name="connsiteY212" fmla="*/ 222318 h 290238"/>
                    <a:gd name="connsiteX213" fmla="*/ 186497 w 365789"/>
                    <a:gd name="connsiteY213" fmla="*/ 226625 h 290238"/>
                    <a:gd name="connsiteX214" fmla="*/ 185290 w 365789"/>
                    <a:gd name="connsiteY214" fmla="*/ 228346 h 290238"/>
                    <a:gd name="connsiteX215" fmla="*/ 183474 w 365789"/>
                    <a:gd name="connsiteY215" fmla="*/ 230921 h 290238"/>
                    <a:gd name="connsiteX216" fmla="*/ 181901 w 365789"/>
                    <a:gd name="connsiteY216" fmla="*/ 231787 h 290238"/>
                    <a:gd name="connsiteX217" fmla="*/ 180877 w 365789"/>
                    <a:gd name="connsiteY217" fmla="*/ 231494 h 290238"/>
                    <a:gd name="connsiteX218" fmla="*/ 179292 w 365789"/>
                    <a:gd name="connsiteY218" fmla="*/ 230884 h 290238"/>
                    <a:gd name="connsiteX219" fmla="*/ 177720 w 365789"/>
                    <a:gd name="connsiteY219" fmla="*/ 229871 h 290238"/>
                    <a:gd name="connsiteX220" fmla="*/ 173940 w 365789"/>
                    <a:gd name="connsiteY220" fmla="*/ 227406 h 290238"/>
                    <a:gd name="connsiteX221" fmla="*/ 172989 w 365789"/>
                    <a:gd name="connsiteY221" fmla="*/ 226796 h 290238"/>
                    <a:gd name="connsiteX222" fmla="*/ 172087 w 365789"/>
                    <a:gd name="connsiteY222" fmla="*/ 226040 h 290238"/>
                    <a:gd name="connsiteX223" fmla="*/ 169966 w 365789"/>
                    <a:gd name="connsiteY223" fmla="*/ 224282 h 290238"/>
                    <a:gd name="connsiteX224" fmla="*/ 168759 w 365789"/>
                    <a:gd name="connsiteY224" fmla="*/ 223282 h 290238"/>
                    <a:gd name="connsiteX225" fmla="*/ 167906 w 365789"/>
                    <a:gd name="connsiteY225" fmla="*/ 221891 h 290238"/>
                    <a:gd name="connsiteX226" fmla="*/ 166674 w 365789"/>
                    <a:gd name="connsiteY226" fmla="*/ 219889 h 290238"/>
                    <a:gd name="connsiteX227" fmla="*/ 162017 w 365789"/>
                    <a:gd name="connsiteY227" fmla="*/ 210005 h 290238"/>
                    <a:gd name="connsiteX228" fmla="*/ 161310 w 365789"/>
                    <a:gd name="connsiteY228" fmla="*/ 209468 h 290238"/>
                    <a:gd name="connsiteX229" fmla="*/ 158604 w 365789"/>
                    <a:gd name="connsiteY229" fmla="*/ 207394 h 290238"/>
                    <a:gd name="connsiteX230" fmla="*/ 157690 w 365789"/>
                    <a:gd name="connsiteY230" fmla="*/ 206710 h 290238"/>
                    <a:gd name="connsiteX231" fmla="*/ 156166 w 365789"/>
                    <a:gd name="connsiteY231" fmla="*/ 206783 h 290238"/>
                    <a:gd name="connsiteX232" fmla="*/ 154252 w 365789"/>
                    <a:gd name="connsiteY232" fmla="*/ 206869 h 290238"/>
                    <a:gd name="connsiteX233" fmla="*/ 153045 w 365789"/>
                    <a:gd name="connsiteY233" fmla="*/ 208345 h 290238"/>
                    <a:gd name="connsiteX234" fmla="*/ 147998 w 365789"/>
                    <a:gd name="connsiteY234" fmla="*/ 214544 h 290238"/>
                    <a:gd name="connsiteX235" fmla="*/ 147364 w 365789"/>
                    <a:gd name="connsiteY235" fmla="*/ 215216 h 290238"/>
                    <a:gd name="connsiteX236" fmla="*/ 144487 w 365789"/>
                    <a:gd name="connsiteY236" fmla="*/ 218266 h 290238"/>
                    <a:gd name="connsiteX237" fmla="*/ 143451 w 365789"/>
                    <a:gd name="connsiteY237" fmla="*/ 219365 h 290238"/>
                    <a:gd name="connsiteX238" fmla="*/ 142390 w 365789"/>
                    <a:gd name="connsiteY238" fmla="*/ 219853 h 290238"/>
                    <a:gd name="connsiteX239" fmla="*/ 140354 w 365789"/>
                    <a:gd name="connsiteY239" fmla="*/ 220792 h 290238"/>
                    <a:gd name="connsiteX240" fmla="*/ 139025 w 365789"/>
                    <a:gd name="connsiteY240" fmla="*/ 221415 h 290238"/>
                    <a:gd name="connsiteX241" fmla="*/ 137623 w 365789"/>
                    <a:gd name="connsiteY241" fmla="*/ 221158 h 290238"/>
                    <a:gd name="connsiteX242" fmla="*/ 135173 w 365789"/>
                    <a:gd name="connsiteY242" fmla="*/ 220707 h 290238"/>
                    <a:gd name="connsiteX243" fmla="*/ 133893 w 365789"/>
                    <a:gd name="connsiteY243" fmla="*/ 220463 h 290238"/>
                    <a:gd name="connsiteX244" fmla="*/ 132357 w 365789"/>
                    <a:gd name="connsiteY244" fmla="*/ 219426 h 290238"/>
                    <a:gd name="connsiteX245" fmla="*/ 130041 w 365789"/>
                    <a:gd name="connsiteY245" fmla="*/ 217839 h 290238"/>
                    <a:gd name="connsiteX246" fmla="*/ 128675 w 365789"/>
                    <a:gd name="connsiteY246" fmla="*/ 217107 h 290238"/>
                    <a:gd name="connsiteX247" fmla="*/ 127395 w 365789"/>
                    <a:gd name="connsiteY247" fmla="*/ 216411 h 290238"/>
                    <a:gd name="connsiteX248" fmla="*/ 125628 w 365789"/>
                    <a:gd name="connsiteY248" fmla="*/ 215460 h 290238"/>
                    <a:gd name="connsiteX249" fmla="*/ 123689 w 365789"/>
                    <a:gd name="connsiteY249" fmla="*/ 215252 h 290238"/>
                    <a:gd name="connsiteX250" fmla="*/ 122275 w 365789"/>
                    <a:gd name="connsiteY250" fmla="*/ 215106 h 290238"/>
                    <a:gd name="connsiteX251" fmla="*/ 121727 w 365789"/>
                    <a:gd name="connsiteY251" fmla="*/ 215069 h 290238"/>
                    <a:gd name="connsiteX252" fmla="*/ 120020 w 365789"/>
                    <a:gd name="connsiteY252" fmla="*/ 215106 h 290238"/>
                    <a:gd name="connsiteX253" fmla="*/ 118630 w 365789"/>
                    <a:gd name="connsiteY253" fmla="*/ 215130 h 290238"/>
                    <a:gd name="connsiteX254" fmla="*/ 117350 w 365789"/>
                    <a:gd name="connsiteY254" fmla="*/ 215155 h 290238"/>
                    <a:gd name="connsiteX255" fmla="*/ 116082 w 365789"/>
                    <a:gd name="connsiteY255" fmla="*/ 215557 h 290238"/>
                    <a:gd name="connsiteX256" fmla="*/ 114314 w 365789"/>
                    <a:gd name="connsiteY256" fmla="*/ 216119 h 290238"/>
                    <a:gd name="connsiteX257" fmla="*/ 111852 w 365789"/>
                    <a:gd name="connsiteY257" fmla="*/ 216887 h 290238"/>
                    <a:gd name="connsiteX258" fmla="*/ 111096 w 365789"/>
                    <a:gd name="connsiteY258" fmla="*/ 217131 h 290238"/>
                    <a:gd name="connsiteX259" fmla="*/ 110401 w 365789"/>
                    <a:gd name="connsiteY259" fmla="*/ 217510 h 290238"/>
                    <a:gd name="connsiteX260" fmla="*/ 108170 w 365789"/>
                    <a:gd name="connsiteY260" fmla="*/ 218754 h 290238"/>
                    <a:gd name="connsiteX261" fmla="*/ 107341 w 365789"/>
                    <a:gd name="connsiteY261" fmla="*/ 219218 h 290238"/>
                    <a:gd name="connsiteX262" fmla="*/ 106646 w 365789"/>
                    <a:gd name="connsiteY262" fmla="*/ 219926 h 290238"/>
                    <a:gd name="connsiteX263" fmla="*/ 105634 w 365789"/>
                    <a:gd name="connsiteY263" fmla="*/ 220963 h 290238"/>
                    <a:gd name="connsiteX264" fmla="*/ 104598 w 365789"/>
                    <a:gd name="connsiteY264" fmla="*/ 222025 h 290238"/>
                    <a:gd name="connsiteX265" fmla="*/ 103952 w 365789"/>
                    <a:gd name="connsiteY265" fmla="*/ 224075 h 290238"/>
                    <a:gd name="connsiteX266" fmla="*/ 103623 w 365789"/>
                    <a:gd name="connsiteY266" fmla="*/ 225136 h 290238"/>
                    <a:gd name="connsiteX267" fmla="*/ 103525 w 365789"/>
                    <a:gd name="connsiteY267" fmla="*/ 225649 h 290238"/>
                    <a:gd name="connsiteX268" fmla="*/ 102892 w 365789"/>
                    <a:gd name="connsiteY268" fmla="*/ 229237 h 290238"/>
                    <a:gd name="connsiteX269" fmla="*/ 101709 w 365789"/>
                    <a:gd name="connsiteY269" fmla="*/ 236705 h 290238"/>
                    <a:gd name="connsiteX270" fmla="*/ 99832 w 365789"/>
                    <a:gd name="connsiteY270" fmla="*/ 248468 h 290238"/>
                    <a:gd name="connsiteX271" fmla="*/ 99746 w 365789"/>
                    <a:gd name="connsiteY271" fmla="*/ 248993 h 290238"/>
                    <a:gd name="connsiteX272" fmla="*/ 97649 w 365789"/>
                    <a:gd name="connsiteY272" fmla="*/ 262380 h 290238"/>
                    <a:gd name="connsiteX273" fmla="*/ 95248 w 365789"/>
                    <a:gd name="connsiteY273" fmla="*/ 276889 h 290238"/>
                    <a:gd name="connsiteX274" fmla="*/ 93602 w 365789"/>
                    <a:gd name="connsiteY274" fmla="*/ 286871 h 290238"/>
                    <a:gd name="connsiteX275" fmla="*/ 93395 w 365789"/>
                    <a:gd name="connsiteY275" fmla="*/ 288164 h 290238"/>
                    <a:gd name="connsiteX276" fmla="*/ 92212 w 365789"/>
                    <a:gd name="connsiteY276" fmla="*/ 290239 h 290238"/>
                    <a:gd name="connsiteX277" fmla="*/ 90652 w 365789"/>
                    <a:gd name="connsiteY277" fmla="*/ 288945 h 290238"/>
                    <a:gd name="connsiteX278" fmla="*/ 89664 w 365789"/>
                    <a:gd name="connsiteY278" fmla="*/ 288115 h 290238"/>
                    <a:gd name="connsiteX279" fmla="*/ 83215 w 365789"/>
                    <a:gd name="connsiteY279" fmla="*/ 283076 h 290238"/>
                    <a:gd name="connsiteX280" fmla="*/ 81911 w 365789"/>
                    <a:gd name="connsiteY280" fmla="*/ 282063 h 290238"/>
                    <a:gd name="connsiteX281" fmla="*/ 71585 w 365789"/>
                    <a:gd name="connsiteY281" fmla="*/ 273960 h 290238"/>
                    <a:gd name="connsiteX282" fmla="*/ 63624 w 365789"/>
                    <a:gd name="connsiteY282" fmla="*/ 267700 h 290238"/>
                    <a:gd name="connsiteX283" fmla="*/ 61235 w 365789"/>
                    <a:gd name="connsiteY283" fmla="*/ 265833 h 290238"/>
                    <a:gd name="connsiteX284" fmla="*/ 60077 w 365789"/>
                    <a:gd name="connsiteY284" fmla="*/ 264820 h 290238"/>
                    <a:gd name="connsiteX285" fmla="*/ 56590 w 365789"/>
                    <a:gd name="connsiteY285" fmla="*/ 261782 h 290238"/>
                    <a:gd name="connsiteX286" fmla="*/ 54640 w 365789"/>
                    <a:gd name="connsiteY286" fmla="*/ 260073 h 290238"/>
                    <a:gd name="connsiteX287" fmla="*/ 53518 w 365789"/>
                    <a:gd name="connsiteY287" fmla="*/ 259195 h 290238"/>
                    <a:gd name="connsiteX288" fmla="*/ 51653 w 365789"/>
                    <a:gd name="connsiteY288" fmla="*/ 257743 h 290238"/>
                    <a:gd name="connsiteX289" fmla="*/ 50544 w 365789"/>
                    <a:gd name="connsiteY289" fmla="*/ 256864 h 290238"/>
                    <a:gd name="connsiteX290" fmla="*/ 37707 w 365789"/>
                    <a:gd name="connsiteY290" fmla="*/ 246821 h 290238"/>
                    <a:gd name="connsiteX291" fmla="*/ 37304 w 365789"/>
                    <a:gd name="connsiteY291" fmla="*/ 246504 h 290238"/>
                    <a:gd name="connsiteX292" fmla="*/ 35317 w 365789"/>
                    <a:gd name="connsiteY292" fmla="*/ 244917 h 290238"/>
                    <a:gd name="connsiteX293" fmla="*/ 28515 w 365789"/>
                    <a:gd name="connsiteY293" fmla="*/ 239499 h 290238"/>
                    <a:gd name="connsiteX294" fmla="*/ 29161 w 365789"/>
                    <a:gd name="connsiteY294" fmla="*/ 238096 h 290238"/>
                    <a:gd name="connsiteX295" fmla="*/ 30246 w 365789"/>
                    <a:gd name="connsiteY295" fmla="*/ 234923 h 290238"/>
                    <a:gd name="connsiteX296" fmla="*/ 31879 w 365789"/>
                    <a:gd name="connsiteY296" fmla="*/ 230115 h 290238"/>
                    <a:gd name="connsiteX297" fmla="*/ 33062 w 365789"/>
                    <a:gd name="connsiteY297" fmla="*/ 226662 h 290238"/>
                    <a:gd name="connsiteX298" fmla="*/ 34817 w 365789"/>
                    <a:gd name="connsiteY298" fmla="*/ 221488 h 290238"/>
                    <a:gd name="connsiteX299" fmla="*/ 36195 w 365789"/>
                    <a:gd name="connsiteY299" fmla="*/ 217449 h 290238"/>
                    <a:gd name="connsiteX300" fmla="*/ 37609 w 365789"/>
                    <a:gd name="connsiteY300" fmla="*/ 213275 h 290238"/>
                    <a:gd name="connsiteX301" fmla="*/ 38938 w 365789"/>
                    <a:gd name="connsiteY301" fmla="*/ 209370 h 290238"/>
                    <a:gd name="connsiteX302" fmla="*/ 40206 w 365789"/>
                    <a:gd name="connsiteY302" fmla="*/ 205771 h 290238"/>
                    <a:gd name="connsiteX303" fmla="*/ 41596 w 365789"/>
                    <a:gd name="connsiteY303" fmla="*/ 201573 h 290238"/>
                    <a:gd name="connsiteX304" fmla="*/ 43607 w 365789"/>
                    <a:gd name="connsiteY304" fmla="*/ 195545 h 290238"/>
                    <a:gd name="connsiteX305" fmla="*/ 45436 w 365789"/>
                    <a:gd name="connsiteY305" fmla="*/ 190017 h 290238"/>
                    <a:gd name="connsiteX306" fmla="*/ 46813 w 365789"/>
                    <a:gd name="connsiteY306" fmla="*/ 185880 h 290238"/>
                    <a:gd name="connsiteX307" fmla="*/ 48240 w 365789"/>
                    <a:gd name="connsiteY307" fmla="*/ 181560 h 290238"/>
                    <a:gd name="connsiteX308" fmla="*/ 49325 w 365789"/>
                    <a:gd name="connsiteY308" fmla="*/ 178302 h 290238"/>
                    <a:gd name="connsiteX309" fmla="*/ 50605 w 365789"/>
                    <a:gd name="connsiteY309" fmla="*/ 174446 h 290238"/>
                    <a:gd name="connsiteX310" fmla="*/ 51714 w 365789"/>
                    <a:gd name="connsiteY310" fmla="*/ 171102 h 290238"/>
                    <a:gd name="connsiteX311" fmla="*/ 52128 w 365789"/>
                    <a:gd name="connsiteY311" fmla="*/ 169101 h 290238"/>
                    <a:gd name="connsiteX312" fmla="*/ 52372 w 365789"/>
                    <a:gd name="connsiteY312" fmla="*/ 165440 h 290238"/>
                    <a:gd name="connsiteX313" fmla="*/ 52494 w 365789"/>
                    <a:gd name="connsiteY313" fmla="*/ 163622 h 290238"/>
                    <a:gd name="connsiteX314" fmla="*/ 54116 w 365789"/>
                    <a:gd name="connsiteY314" fmla="*/ 161084 h 290238"/>
                    <a:gd name="connsiteX315" fmla="*/ 55895 w 365789"/>
                    <a:gd name="connsiteY315" fmla="*/ 158265 h 290238"/>
                    <a:gd name="connsiteX316" fmla="*/ 58517 w 365789"/>
                    <a:gd name="connsiteY316" fmla="*/ 155861 h 290238"/>
                    <a:gd name="connsiteX317" fmla="*/ 60723 w 365789"/>
                    <a:gd name="connsiteY317" fmla="*/ 153689 h 290238"/>
                    <a:gd name="connsiteX318" fmla="*/ 62698 w 365789"/>
                    <a:gd name="connsiteY318" fmla="*/ 151514 h 290238"/>
                    <a:gd name="connsiteX319" fmla="*/ 63295 w 365789"/>
                    <a:gd name="connsiteY319" fmla="*/ 149862 h 290238"/>
                    <a:gd name="connsiteX320" fmla="*/ 64076 w 365789"/>
                    <a:gd name="connsiteY320" fmla="*/ 147730 h 290238"/>
                    <a:gd name="connsiteX321" fmla="*/ 65246 w 365789"/>
                    <a:gd name="connsiteY321" fmla="*/ 144498 h 290238"/>
                    <a:gd name="connsiteX322" fmla="*/ 65709 w 365789"/>
                    <a:gd name="connsiteY322" fmla="*/ 143198 h 290238"/>
                    <a:gd name="connsiteX323" fmla="*/ 67196 w 365789"/>
                    <a:gd name="connsiteY323" fmla="*/ 140351 h 290238"/>
                    <a:gd name="connsiteX324" fmla="*/ 69147 w 365789"/>
                    <a:gd name="connsiteY324" fmla="*/ 137519 h 290238"/>
                    <a:gd name="connsiteX325" fmla="*/ 71146 w 365789"/>
                    <a:gd name="connsiteY325" fmla="*/ 133753 h 290238"/>
                    <a:gd name="connsiteX326" fmla="*/ 72207 w 365789"/>
                    <a:gd name="connsiteY326" fmla="*/ 131754 h 290238"/>
                    <a:gd name="connsiteX327" fmla="*/ 73487 w 365789"/>
                    <a:gd name="connsiteY327" fmla="*/ 128813 h 290238"/>
                    <a:gd name="connsiteX328" fmla="*/ 74669 w 365789"/>
                    <a:gd name="connsiteY328" fmla="*/ 126082 h 290238"/>
                    <a:gd name="connsiteX329" fmla="*/ 75377 w 365789"/>
                    <a:gd name="connsiteY329" fmla="*/ 124447 h 290238"/>
                    <a:gd name="connsiteX330" fmla="*/ 76596 w 365789"/>
                    <a:gd name="connsiteY330" fmla="*/ 121649 h 290238"/>
                    <a:gd name="connsiteX331" fmla="*/ 77400 w 365789"/>
                    <a:gd name="connsiteY331" fmla="*/ 119368 h 290238"/>
                    <a:gd name="connsiteX332" fmla="*/ 75316 w 365789"/>
                    <a:gd name="connsiteY332" fmla="*/ 119443 h 290238"/>
                    <a:gd name="connsiteX333" fmla="*/ 72512 w 365789"/>
                    <a:gd name="connsiteY333" fmla="*/ 119337 h 290238"/>
                    <a:gd name="connsiteX334" fmla="*/ 69903 w 365789"/>
                    <a:gd name="connsiteY334" fmla="*/ 119236 h 290238"/>
                    <a:gd name="connsiteX335" fmla="*/ 67977 w 365789"/>
                    <a:gd name="connsiteY335" fmla="*/ 119315 h 290238"/>
                    <a:gd name="connsiteX336" fmla="*/ 65087 w 365789"/>
                    <a:gd name="connsiteY336" fmla="*/ 119432 h 290238"/>
                    <a:gd name="connsiteX337" fmla="*/ 64112 w 365789"/>
                    <a:gd name="connsiteY337" fmla="*/ 119463 h 290238"/>
                    <a:gd name="connsiteX338" fmla="*/ 61686 w 365789"/>
                    <a:gd name="connsiteY338" fmla="*/ 119544 h 290238"/>
                    <a:gd name="connsiteX339" fmla="*/ 60284 w 365789"/>
                    <a:gd name="connsiteY339" fmla="*/ 119420 h 290238"/>
                    <a:gd name="connsiteX340" fmla="*/ 55676 w 365789"/>
                    <a:gd name="connsiteY340" fmla="*/ 119013 h 290238"/>
                    <a:gd name="connsiteX341" fmla="*/ 53469 w 365789"/>
                    <a:gd name="connsiteY341" fmla="*/ 118746 h 290238"/>
                    <a:gd name="connsiteX342" fmla="*/ 51677 w 365789"/>
                    <a:gd name="connsiteY342" fmla="*/ 118529 h 290238"/>
                    <a:gd name="connsiteX343" fmla="*/ 50215 w 365789"/>
                    <a:gd name="connsiteY343" fmla="*/ 118351 h 290238"/>
                    <a:gd name="connsiteX344" fmla="*/ 47837 w 365789"/>
                    <a:gd name="connsiteY344" fmla="*/ 118232 h 290238"/>
                    <a:gd name="connsiteX345" fmla="*/ 45460 w 365789"/>
                    <a:gd name="connsiteY345" fmla="*/ 118113 h 290238"/>
                    <a:gd name="connsiteX346" fmla="*/ 44046 w 365789"/>
                    <a:gd name="connsiteY346" fmla="*/ 118042 h 290238"/>
                    <a:gd name="connsiteX347" fmla="*/ 41218 w 365789"/>
                    <a:gd name="connsiteY347" fmla="*/ 117934 h 290238"/>
                    <a:gd name="connsiteX348" fmla="*/ 40157 w 365789"/>
                    <a:gd name="connsiteY348" fmla="*/ 117894 h 290238"/>
                    <a:gd name="connsiteX349" fmla="*/ 38706 w 365789"/>
                    <a:gd name="connsiteY349" fmla="*/ 117839 h 290238"/>
                    <a:gd name="connsiteX350" fmla="*/ 36244 w 365789"/>
                    <a:gd name="connsiteY350" fmla="*/ 117656 h 290238"/>
                    <a:gd name="connsiteX351" fmla="*/ 34293 w 365789"/>
                    <a:gd name="connsiteY351" fmla="*/ 117518 h 290238"/>
                    <a:gd name="connsiteX352" fmla="*/ 29978 w 365789"/>
                    <a:gd name="connsiteY352" fmla="*/ 117279 h 290238"/>
                    <a:gd name="connsiteX353" fmla="*/ 25113 w 365789"/>
                    <a:gd name="connsiteY353" fmla="*/ 116922 h 290238"/>
                    <a:gd name="connsiteX354" fmla="*/ 24150 w 365789"/>
                    <a:gd name="connsiteY354" fmla="*/ 116850 h 290238"/>
                    <a:gd name="connsiteX355" fmla="*/ 23443 w 365789"/>
                    <a:gd name="connsiteY355" fmla="*/ 116808 h 290238"/>
                    <a:gd name="connsiteX356" fmla="*/ 20542 w 365789"/>
                    <a:gd name="connsiteY356" fmla="*/ 116696 h 290238"/>
                    <a:gd name="connsiteX357" fmla="*/ 18055 w 365789"/>
                    <a:gd name="connsiteY357" fmla="*/ 117228 h 290238"/>
                    <a:gd name="connsiteX358" fmla="*/ 17421 w 365789"/>
                    <a:gd name="connsiteY358" fmla="*/ 117366 h 290238"/>
                    <a:gd name="connsiteX359" fmla="*/ 17409 w 365789"/>
                    <a:gd name="connsiteY359" fmla="*/ 114706 h 290238"/>
                    <a:gd name="connsiteX360" fmla="*/ 17372 w 365789"/>
                    <a:gd name="connsiteY360" fmla="*/ 113372 h 290238"/>
                    <a:gd name="connsiteX361" fmla="*/ 17214 w 365789"/>
                    <a:gd name="connsiteY361" fmla="*/ 106910 h 290238"/>
                    <a:gd name="connsiteX362" fmla="*/ 17177 w 365789"/>
                    <a:gd name="connsiteY362" fmla="*/ 104840 h 290238"/>
                    <a:gd name="connsiteX363" fmla="*/ 17104 w 365789"/>
                    <a:gd name="connsiteY363" fmla="*/ 101734 h 290238"/>
                    <a:gd name="connsiteX364" fmla="*/ 17043 w 365789"/>
                    <a:gd name="connsiteY364" fmla="*/ 98628 h 290238"/>
                    <a:gd name="connsiteX365" fmla="*/ 17128 w 365789"/>
                    <a:gd name="connsiteY365" fmla="*/ 90956 h 290238"/>
                    <a:gd name="connsiteX366" fmla="*/ 17128 w 365789"/>
                    <a:gd name="connsiteY366" fmla="*/ 89870 h 290238"/>
                    <a:gd name="connsiteX367" fmla="*/ 17018 w 365789"/>
                    <a:gd name="connsiteY367" fmla="*/ 89000 h 290238"/>
                    <a:gd name="connsiteX368" fmla="*/ 16543 w 365789"/>
                    <a:gd name="connsiteY368" fmla="*/ 85310 h 290238"/>
                    <a:gd name="connsiteX369" fmla="*/ 16287 w 365789"/>
                    <a:gd name="connsiteY369" fmla="*/ 83359 h 290238"/>
                    <a:gd name="connsiteX370" fmla="*/ 15068 w 365789"/>
                    <a:gd name="connsiteY370" fmla="*/ 81853 h 290238"/>
                    <a:gd name="connsiteX371" fmla="*/ 12947 w 365789"/>
                    <a:gd name="connsiteY371" fmla="*/ 79217 h 290238"/>
                    <a:gd name="connsiteX372" fmla="*/ 9375 w 365789"/>
                    <a:gd name="connsiteY372" fmla="*/ 74733 h 290238"/>
                    <a:gd name="connsiteX373" fmla="*/ 7753 w 365789"/>
                    <a:gd name="connsiteY373" fmla="*/ 72694 h 290238"/>
                    <a:gd name="connsiteX374" fmla="*/ 6790 w 365789"/>
                    <a:gd name="connsiteY374" fmla="*/ 71470 h 290238"/>
                    <a:gd name="connsiteX375" fmla="*/ 5900 w 365789"/>
                    <a:gd name="connsiteY375" fmla="*/ 70207 h 290238"/>
                    <a:gd name="connsiteX376" fmla="*/ 5010 w 365789"/>
                    <a:gd name="connsiteY376" fmla="*/ 68945 h 290238"/>
                    <a:gd name="connsiteX377" fmla="*/ 0 w 365789"/>
                    <a:gd name="connsiteY377" fmla="*/ 61792 h 290238"/>
                    <a:gd name="connsiteX378" fmla="*/ 3621 w 365789"/>
                    <a:gd name="connsiteY378" fmla="*/ 59256 h 290238"/>
                    <a:gd name="connsiteX379" fmla="*/ 4279 w 365789"/>
                    <a:gd name="connsiteY379" fmla="*/ 56981 h 290238"/>
                    <a:gd name="connsiteX380" fmla="*/ 4230 w 365789"/>
                    <a:gd name="connsiteY380" fmla="*/ 53134 h 290238"/>
                    <a:gd name="connsiteX381" fmla="*/ 4828 w 365789"/>
                    <a:gd name="connsiteY381" fmla="*/ 45198 h 290238"/>
                    <a:gd name="connsiteX382" fmla="*/ 5657 w 365789"/>
                    <a:gd name="connsiteY382" fmla="*/ 39072 h 290238"/>
                    <a:gd name="connsiteX383" fmla="*/ 7436 w 365789"/>
                    <a:gd name="connsiteY383" fmla="*/ 35202 h 290238"/>
                    <a:gd name="connsiteX384" fmla="*/ 9960 w 365789"/>
                    <a:gd name="connsiteY384" fmla="*/ 29305 h 290238"/>
                    <a:gd name="connsiteX385" fmla="*/ 13056 w 365789"/>
                    <a:gd name="connsiteY385" fmla="*/ 27204 h 290238"/>
                    <a:gd name="connsiteX386" fmla="*/ 16909 w 365789"/>
                    <a:gd name="connsiteY386" fmla="*/ 24439 h 290238"/>
                    <a:gd name="connsiteX387" fmla="*/ 23492 w 365789"/>
                    <a:gd name="connsiteY387" fmla="*/ 20509 h 290238"/>
                    <a:gd name="connsiteX388" fmla="*/ 29636 w 365789"/>
                    <a:gd name="connsiteY388" fmla="*/ 17942 h 290238"/>
                    <a:gd name="connsiteX389" fmla="*/ 35756 w 365789"/>
                    <a:gd name="connsiteY389" fmla="*/ 16390 h 290238"/>
                    <a:gd name="connsiteX390" fmla="*/ 46947 w 365789"/>
                    <a:gd name="connsiteY390" fmla="*/ 14897 h 290238"/>
                    <a:gd name="connsiteX391" fmla="*/ 58834 w 365789"/>
                    <a:gd name="connsiteY391" fmla="*/ 14530 h 290238"/>
                    <a:gd name="connsiteX392" fmla="*/ 67501 w 365789"/>
                    <a:gd name="connsiteY392" fmla="*/ 12842 h 290238"/>
                    <a:gd name="connsiteX393" fmla="*/ 75937 w 365789"/>
                    <a:gd name="connsiteY393" fmla="*/ 10931 h 290238"/>
                    <a:gd name="connsiteX394" fmla="*/ 82289 w 365789"/>
                    <a:gd name="connsiteY394" fmla="*/ 6779 h 290238"/>
                    <a:gd name="connsiteX395" fmla="*/ 85922 w 365789"/>
                    <a:gd name="connsiteY395" fmla="*/ 3793 h 290238"/>
                    <a:gd name="connsiteX396" fmla="*/ 87909 w 365789"/>
                    <a:gd name="connsiteY396" fmla="*/ 2668 h 290238"/>
                    <a:gd name="connsiteX397" fmla="*/ 88640 w 365789"/>
                    <a:gd name="connsiteY397" fmla="*/ 2175 h 290238"/>
                    <a:gd name="connsiteX398" fmla="*/ 91371 w 365789"/>
                    <a:gd name="connsiteY398" fmla="*/ 1239 h 290238"/>
                    <a:gd name="connsiteX399" fmla="*/ 100502 w 365789"/>
                    <a:gd name="connsiteY399" fmla="*/ 0 h 290238"/>
                    <a:gd name="connsiteX400" fmla="*/ 106232 w 365789"/>
                    <a:gd name="connsiteY400" fmla="*/ 161 h 290238"/>
                    <a:gd name="connsiteX401" fmla="*/ 114241 w 365789"/>
                    <a:gd name="connsiteY401" fmla="*/ 750 h 290238"/>
                    <a:gd name="connsiteX402" fmla="*/ 119288 w 365789"/>
                    <a:gd name="connsiteY402" fmla="*/ 2505 h 290238"/>
                    <a:gd name="connsiteX403" fmla="*/ 139525 w 365789"/>
                    <a:gd name="connsiteY403" fmla="*/ 7172 h 290238"/>
                    <a:gd name="connsiteX404" fmla="*/ 144938 w 365789"/>
                    <a:gd name="connsiteY404" fmla="*/ 10442 h 290238"/>
                    <a:gd name="connsiteX405" fmla="*/ 147023 w 365789"/>
                    <a:gd name="connsiteY405" fmla="*/ 11655 h 290238"/>
                    <a:gd name="connsiteX406" fmla="*/ 150924 w 365789"/>
                    <a:gd name="connsiteY406" fmla="*/ 13915 h 290238"/>
                    <a:gd name="connsiteX407" fmla="*/ 151570 w 365789"/>
                    <a:gd name="connsiteY407" fmla="*/ 14291 h 290238"/>
                    <a:gd name="connsiteX408" fmla="*/ 151997 w 365789"/>
                    <a:gd name="connsiteY408" fmla="*/ 14542 h 290238"/>
                    <a:gd name="connsiteX409" fmla="*/ 152582 w 365789"/>
                    <a:gd name="connsiteY409" fmla="*/ 15008 h 290238"/>
                    <a:gd name="connsiteX410" fmla="*/ 153155 w 365789"/>
                    <a:gd name="connsiteY410" fmla="*/ 15473 h 290238"/>
                    <a:gd name="connsiteX411" fmla="*/ 157385 w 365789"/>
                    <a:gd name="connsiteY411" fmla="*/ 18885 h 290238"/>
                    <a:gd name="connsiteX412" fmla="*/ 158129 w 365789"/>
                    <a:gd name="connsiteY412" fmla="*/ 19479 h 290238"/>
                    <a:gd name="connsiteX413" fmla="*/ 160579 w 365789"/>
                    <a:gd name="connsiteY413" fmla="*/ 21467 h 290238"/>
                    <a:gd name="connsiteX414" fmla="*/ 164090 w 365789"/>
                    <a:gd name="connsiteY414" fmla="*/ 24298 h 290238"/>
                    <a:gd name="connsiteX415" fmla="*/ 164712 w 365789"/>
                    <a:gd name="connsiteY415" fmla="*/ 24702 h 290238"/>
                    <a:gd name="connsiteX416" fmla="*/ 167735 w 365789"/>
                    <a:gd name="connsiteY416" fmla="*/ 26458 h 29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365789" h="290238">
                      <a:moveTo>
                        <a:pt x="167735" y="26458"/>
                      </a:moveTo>
                      <a:lnTo>
                        <a:pt x="169039" y="27216"/>
                      </a:lnTo>
                      <a:lnTo>
                        <a:pt x="170771" y="27053"/>
                      </a:lnTo>
                      <a:lnTo>
                        <a:pt x="172880" y="26852"/>
                      </a:lnTo>
                      <a:lnTo>
                        <a:pt x="173587" y="26756"/>
                      </a:lnTo>
                      <a:lnTo>
                        <a:pt x="178451" y="25626"/>
                      </a:lnTo>
                      <a:lnTo>
                        <a:pt x="179609" y="25287"/>
                      </a:lnTo>
                      <a:lnTo>
                        <a:pt x="181486" y="24712"/>
                      </a:lnTo>
                      <a:lnTo>
                        <a:pt x="187570" y="22843"/>
                      </a:lnTo>
                      <a:lnTo>
                        <a:pt x="188435" y="22577"/>
                      </a:lnTo>
                      <a:lnTo>
                        <a:pt x="190374" y="21980"/>
                      </a:lnTo>
                      <a:lnTo>
                        <a:pt x="191739" y="21725"/>
                      </a:lnTo>
                      <a:lnTo>
                        <a:pt x="194482" y="21216"/>
                      </a:lnTo>
                      <a:lnTo>
                        <a:pt x="195677" y="20994"/>
                      </a:lnTo>
                      <a:lnTo>
                        <a:pt x="197456" y="20974"/>
                      </a:lnTo>
                      <a:lnTo>
                        <a:pt x="204284" y="20896"/>
                      </a:lnTo>
                      <a:lnTo>
                        <a:pt x="205722" y="20880"/>
                      </a:lnTo>
                      <a:lnTo>
                        <a:pt x="207185" y="20944"/>
                      </a:lnTo>
                      <a:lnTo>
                        <a:pt x="210598" y="21093"/>
                      </a:lnTo>
                      <a:lnTo>
                        <a:pt x="211562" y="21134"/>
                      </a:lnTo>
                      <a:lnTo>
                        <a:pt x="213036" y="21199"/>
                      </a:lnTo>
                      <a:lnTo>
                        <a:pt x="214463" y="21318"/>
                      </a:lnTo>
                      <a:lnTo>
                        <a:pt x="217316" y="21555"/>
                      </a:lnTo>
                      <a:lnTo>
                        <a:pt x="218864" y="21684"/>
                      </a:lnTo>
                      <a:lnTo>
                        <a:pt x="220193" y="21946"/>
                      </a:lnTo>
                      <a:lnTo>
                        <a:pt x="221083" y="22120"/>
                      </a:lnTo>
                      <a:lnTo>
                        <a:pt x="222850" y="22469"/>
                      </a:lnTo>
                      <a:lnTo>
                        <a:pt x="229177" y="23713"/>
                      </a:lnTo>
                      <a:lnTo>
                        <a:pt x="230579" y="23990"/>
                      </a:lnTo>
                      <a:lnTo>
                        <a:pt x="235456" y="25033"/>
                      </a:lnTo>
                      <a:lnTo>
                        <a:pt x="237309" y="25430"/>
                      </a:lnTo>
                      <a:lnTo>
                        <a:pt x="238321" y="25720"/>
                      </a:lnTo>
                      <a:lnTo>
                        <a:pt x="238979" y="25912"/>
                      </a:lnTo>
                      <a:lnTo>
                        <a:pt x="239686" y="26112"/>
                      </a:lnTo>
                      <a:lnTo>
                        <a:pt x="240686" y="25921"/>
                      </a:lnTo>
                      <a:lnTo>
                        <a:pt x="241905" y="25691"/>
                      </a:lnTo>
                      <a:lnTo>
                        <a:pt x="243002" y="25077"/>
                      </a:lnTo>
                      <a:lnTo>
                        <a:pt x="245818" y="23514"/>
                      </a:lnTo>
                      <a:lnTo>
                        <a:pt x="247671" y="22282"/>
                      </a:lnTo>
                      <a:lnTo>
                        <a:pt x="250914" y="20132"/>
                      </a:lnTo>
                      <a:lnTo>
                        <a:pt x="252535" y="19057"/>
                      </a:lnTo>
                      <a:lnTo>
                        <a:pt x="255534" y="16364"/>
                      </a:lnTo>
                      <a:lnTo>
                        <a:pt x="257021" y="15023"/>
                      </a:lnTo>
                      <a:lnTo>
                        <a:pt x="257875" y="14493"/>
                      </a:lnTo>
                      <a:lnTo>
                        <a:pt x="259118" y="13709"/>
                      </a:lnTo>
                      <a:lnTo>
                        <a:pt x="260691" y="12728"/>
                      </a:lnTo>
                      <a:lnTo>
                        <a:pt x="262068" y="12443"/>
                      </a:lnTo>
                      <a:lnTo>
                        <a:pt x="263446" y="12160"/>
                      </a:lnTo>
                      <a:lnTo>
                        <a:pt x="264592" y="11921"/>
                      </a:lnTo>
                      <a:lnTo>
                        <a:pt x="265384" y="11760"/>
                      </a:lnTo>
                      <a:lnTo>
                        <a:pt x="266408" y="11704"/>
                      </a:lnTo>
                      <a:lnTo>
                        <a:pt x="272211" y="11387"/>
                      </a:lnTo>
                      <a:lnTo>
                        <a:pt x="273187" y="11334"/>
                      </a:lnTo>
                      <a:lnTo>
                        <a:pt x="275125" y="11412"/>
                      </a:lnTo>
                      <a:lnTo>
                        <a:pt x="286353" y="11718"/>
                      </a:lnTo>
                      <a:lnTo>
                        <a:pt x="288559" y="13437"/>
                      </a:lnTo>
                      <a:lnTo>
                        <a:pt x="289230" y="13913"/>
                      </a:lnTo>
                      <a:lnTo>
                        <a:pt x="289718" y="14966"/>
                      </a:lnTo>
                      <a:lnTo>
                        <a:pt x="291510" y="18918"/>
                      </a:lnTo>
                      <a:lnTo>
                        <a:pt x="292107" y="20236"/>
                      </a:lnTo>
                      <a:lnTo>
                        <a:pt x="292619" y="21278"/>
                      </a:lnTo>
                      <a:lnTo>
                        <a:pt x="293875" y="23881"/>
                      </a:lnTo>
                      <a:lnTo>
                        <a:pt x="295886" y="24348"/>
                      </a:lnTo>
                      <a:lnTo>
                        <a:pt x="297739" y="24775"/>
                      </a:lnTo>
                      <a:lnTo>
                        <a:pt x="300080" y="24557"/>
                      </a:lnTo>
                      <a:lnTo>
                        <a:pt x="303835" y="24207"/>
                      </a:lnTo>
                      <a:lnTo>
                        <a:pt x="306127" y="23918"/>
                      </a:lnTo>
                      <a:lnTo>
                        <a:pt x="307504" y="23746"/>
                      </a:lnTo>
                      <a:lnTo>
                        <a:pt x="312819" y="23074"/>
                      </a:lnTo>
                      <a:lnTo>
                        <a:pt x="314270" y="22891"/>
                      </a:lnTo>
                      <a:lnTo>
                        <a:pt x="315721" y="22708"/>
                      </a:lnTo>
                      <a:lnTo>
                        <a:pt x="316647" y="22688"/>
                      </a:lnTo>
                      <a:lnTo>
                        <a:pt x="321780" y="22572"/>
                      </a:lnTo>
                      <a:lnTo>
                        <a:pt x="323145" y="22541"/>
                      </a:lnTo>
                      <a:lnTo>
                        <a:pt x="324072" y="22727"/>
                      </a:lnTo>
                      <a:lnTo>
                        <a:pt x="327266" y="23370"/>
                      </a:lnTo>
                      <a:lnTo>
                        <a:pt x="328631" y="23646"/>
                      </a:lnTo>
                      <a:lnTo>
                        <a:pt x="329899" y="24469"/>
                      </a:lnTo>
                      <a:lnTo>
                        <a:pt x="330740" y="25017"/>
                      </a:lnTo>
                      <a:lnTo>
                        <a:pt x="331508" y="25515"/>
                      </a:lnTo>
                      <a:lnTo>
                        <a:pt x="332276" y="26020"/>
                      </a:lnTo>
                      <a:lnTo>
                        <a:pt x="332971" y="26739"/>
                      </a:lnTo>
                      <a:lnTo>
                        <a:pt x="334690" y="28545"/>
                      </a:lnTo>
                      <a:lnTo>
                        <a:pt x="337092" y="31153"/>
                      </a:lnTo>
                      <a:lnTo>
                        <a:pt x="338128" y="32275"/>
                      </a:lnTo>
                      <a:lnTo>
                        <a:pt x="339127" y="34012"/>
                      </a:lnTo>
                      <a:lnTo>
                        <a:pt x="340627" y="36620"/>
                      </a:lnTo>
                      <a:lnTo>
                        <a:pt x="341480" y="38096"/>
                      </a:lnTo>
                      <a:lnTo>
                        <a:pt x="342516" y="39669"/>
                      </a:lnTo>
                      <a:lnTo>
                        <a:pt x="342809" y="40108"/>
                      </a:lnTo>
                      <a:lnTo>
                        <a:pt x="345138" y="43631"/>
                      </a:lnTo>
                      <a:lnTo>
                        <a:pt x="345723" y="44511"/>
                      </a:lnTo>
                      <a:lnTo>
                        <a:pt x="347039" y="46631"/>
                      </a:lnTo>
                      <a:lnTo>
                        <a:pt x="349965" y="51295"/>
                      </a:lnTo>
                      <a:lnTo>
                        <a:pt x="354159" y="57920"/>
                      </a:lnTo>
                      <a:lnTo>
                        <a:pt x="354720" y="58803"/>
                      </a:lnTo>
                      <a:lnTo>
                        <a:pt x="354988" y="59248"/>
                      </a:lnTo>
                      <a:lnTo>
                        <a:pt x="355780" y="60581"/>
                      </a:lnTo>
                      <a:lnTo>
                        <a:pt x="358718" y="65470"/>
                      </a:lnTo>
                      <a:lnTo>
                        <a:pt x="359767" y="67288"/>
                      </a:lnTo>
                      <a:lnTo>
                        <a:pt x="360827" y="69106"/>
                      </a:lnTo>
                      <a:lnTo>
                        <a:pt x="361364" y="70014"/>
                      </a:lnTo>
                      <a:lnTo>
                        <a:pt x="362205" y="71478"/>
                      </a:lnTo>
                      <a:lnTo>
                        <a:pt x="362656" y="72492"/>
                      </a:lnTo>
                      <a:lnTo>
                        <a:pt x="363899" y="75249"/>
                      </a:lnTo>
                      <a:lnTo>
                        <a:pt x="364509" y="76606"/>
                      </a:lnTo>
                      <a:lnTo>
                        <a:pt x="364887" y="77606"/>
                      </a:lnTo>
                      <a:lnTo>
                        <a:pt x="365326" y="78746"/>
                      </a:lnTo>
                      <a:lnTo>
                        <a:pt x="365789" y="79948"/>
                      </a:lnTo>
                      <a:lnTo>
                        <a:pt x="363509" y="82434"/>
                      </a:lnTo>
                      <a:lnTo>
                        <a:pt x="363107" y="82874"/>
                      </a:lnTo>
                      <a:lnTo>
                        <a:pt x="363119" y="83685"/>
                      </a:lnTo>
                      <a:lnTo>
                        <a:pt x="363253" y="89170"/>
                      </a:lnTo>
                      <a:lnTo>
                        <a:pt x="355427" y="89619"/>
                      </a:lnTo>
                      <a:lnTo>
                        <a:pt x="353708" y="89717"/>
                      </a:lnTo>
                      <a:lnTo>
                        <a:pt x="351587" y="90792"/>
                      </a:lnTo>
                      <a:lnTo>
                        <a:pt x="348612" y="92298"/>
                      </a:lnTo>
                      <a:lnTo>
                        <a:pt x="347698" y="92676"/>
                      </a:lnTo>
                      <a:lnTo>
                        <a:pt x="346625" y="93119"/>
                      </a:lnTo>
                      <a:lnTo>
                        <a:pt x="344053" y="94182"/>
                      </a:lnTo>
                      <a:lnTo>
                        <a:pt x="342199" y="94543"/>
                      </a:lnTo>
                      <a:lnTo>
                        <a:pt x="340554" y="94863"/>
                      </a:lnTo>
                      <a:lnTo>
                        <a:pt x="339883" y="94971"/>
                      </a:lnTo>
                      <a:lnTo>
                        <a:pt x="335056" y="95653"/>
                      </a:lnTo>
                      <a:lnTo>
                        <a:pt x="333386" y="95892"/>
                      </a:lnTo>
                      <a:lnTo>
                        <a:pt x="332435" y="95946"/>
                      </a:lnTo>
                      <a:lnTo>
                        <a:pt x="331020" y="96028"/>
                      </a:lnTo>
                      <a:lnTo>
                        <a:pt x="329606" y="96110"/>
                      </a:lnTo>
                      <a:lnTo>
                        <a:pt x="327717" y="96219"/>
                      </a:lnTo>
                      <a:lnTo>
                        <a:pt x="325352" y="96355"/>
                      </a:lnTo>
                      <a:lnTo>
                        <a:pt x="322694" y="96333"/>
                      </a:lnTo>
                      <a:lnTo>
                        <a:pt x="321585" y="96323"/>
                      </a:lnTo>
                      <a:lnTo>
                        <a:pt x="321048" y="96318"/>
                      </a:lnTo>
                      <a:lnTo>
                        <a:pt x="320110" y="96311"/>
                      </a:lnTo>
                      <a:lnTo>
                        <a:pt x="318634" y="96688"/>
                      </a:lnTo>
                      <a:lnTo>
                        <a:pt x="317330" y="97061"/>
                      </a:lnTo>
                      <a:lnTo>
                        <a:pt x="316001" y="97439"/>
                      </a:lnTo>
                      <a:lnTo>
                        <a:pt x="314868" y="98218"/>
                      </a:lnTo>
                      <a:lnTo>
                        <a:pt x="312234" y="100041"/>
                      </a:lnTo>
                      <a:lnTo>
                        <a:pt x="311356" y="100693"/>
                      </a:lnTo>
                      <a:lnTo>
                        <a:pt x="310710" y="101381"/>
                      </a:lnTo>
                      <a:lnTo>
                        <a:pt x="308479" y="103711"/>
                      </a:lnTo>
                      <a:lnTo>
                        <a:pt x="308138" y="104073"/>
                      </a:lnTo>
                      <a:lnTo>
                        <a:pt x="307833" y="104476"/>
                      </a:lnTo>
                      <a:lnTo>
                        <a:pt x="305980" y="106898"/>
                      </a:lnTo>
                      <a:lnTo>
                        <a:pt x="305029" y="108140"/>
                      </a:lnTo>
                      <a:lnTo>
                        <a:pt x="304347" y="109656"/>
                      </a:lnTo>
                      <a:lnTo>
                        <a:pt x="303493" y="111578"/>
                      </a:lnTo>
                      <a:lnTo>
                        <a:pt x="301409" y="115537"/>
                      </a:lnTo>
                      <a:lnTo>
                        <a:pt x="299946" y="118414"/>
                      </a:lnTo>
                      <a:lnTo>
                        <a:pt x="294862" y="118674"/>
                      </a:lnTo>
                      <a:lnTo>
                        <a:pt x="294301" y="118711"/>
                      </a:lnTo>
                      <a:lnTo>
                        <a:pt x="293728" y="118746"/>
                      </a:lnTo>
                      <a:lnTo>
                        <a:pt x="293021" y="118610"/>
                      </a:lnTo>
                      <a:lnTo>
                        <a:pt x="290412" y="118110"/>
                      </a:lnTo>
                      <a:lnTo>
                        <a:pt x="289571" y="117950"/>
                      </a:lnTo>
                      <a:lnTo>
                        <a:pt x="288011" y="117651"/>
                      </a:lnTo>
                      <a:lnTo>
                        <a:pt x="285597" y="117562"/>
                      </a:lnTo>
                      <a:lnTo>
                        <a:pt x="284146" y="117510"/>
                      </a:lnTo>
                      <a:lnTo>
                        <a:pt x="278343" y="117296"/>
                      </a:lnTo>
                      <a:lnTo>
                        <a:pt x="276893" y="117244"/>
                      </a:lnTo>
                      <a:lnTo>
                        <a:pt x="275430" y="117354"/>
                      </a:lnTo>
                      <a:lnTo>
                        <a:pt x="271029" y="117683"/>
                      </a:lnTo>
                      <a:lnTo>
                        <a:pt x="269554" y="117793"/>
                      </a:lnTo>
                      <a:lnTo>
                        <a:pt x="268188" y="118133"/>
                      </a:lnTo>
                      <a:lnTo>
                        <a:pt x="265470" y="118814"/>
                      </a:lnTo>
                      <a:lnTo>
                        <a:pt x="261179" y="119888"/>
                      </a:lnTo>
                      <a:lnTo>
                        <a:pt x="256997" y="121382"/>
                      </a:lnTo>
                      <a:lnTo>
                        <a:pt x="255242" y="122005"/>
                      </a:lnTo>
                      <a:lnTo>
                        <a:pt x="255546" y="125533"/>
                      </a:lnTo>
                      <a:lnTo>
                        <a:pt x="256144" y="126772"/>
                      </a:lnTo>
                      <a:lnTo>
                        <a:pt x="257168" y="128906"/>
                      </a:lnTo>
                      <a:lnTo>
                        <a:pt x="257704" y="132070"/>
                      </a:lnTo>
                      <a:lnTo>
                        <a:pt x="258045" y="134176"/>
                      </a:lnTo>
                      <a:lnTo>
                        <a:pt x="258241" y="135320"/>
                      </a:lnTo>
                      <a:lnTo>
                        <a:pt x="258289" y="136839"/>
                      </a:lnTo>
                      <a:lnTo>
                        <a:pt x="258326" y="138609"/>
                      </a:lnTo>
                      <a:lnTo>
                        <a:pt x="258375" y="140677"/>
                      </a:lnTo>
                      <a:lnTo>
                        <a:pt x="257887" y="142805"/>
                      </a:lnTo>
                      <a:lnTo>
                        <a:pt x="257716" y="143570"/>
                      </a:lnTo>
                      <a:lnTo>
                        <a:pt x="257570" y="144199"/>
                      </a:lnTo>
                      <a:lnTo>
                        <a:pt x="257143" y="146011"/>
                      </a:lnTo>
                      <a:lnTo>
                        <a:pt x="256205" y="147669"/>
                      </a:lnTo>
                      <a:lnTo>
                        <a:pt x="254583" y="150539"/>
                      </a:lnTo>
                      <a:lnTo>
                        <a:pt x="254205" y="151195"/>
                      </a:lnTo>
                      <a:lnTo>
                        <a:pt x="253888" y="151607"/>
                      </a:lnTo>
                      <a:lnTo>
                        <a:pt x="252023" y="154043"/>
                      </a:lnTo>
                      <a:lnTo>
                        <a:pt x="251084" y="155263"/>
                      </a:lnTo>
                      <a:lnTo>
                        <a:pt x="249975" y="156020"/>
                      </a:lnTo>
                      <a:lnTo>
                        <a:pt x="248098" y="157301"/>
                      </a:lnTo>
                      <a:lnTo>
                        <a:pt x="245391" y="158838"/>
                      </a:lnTo>
                      <a:lnTo>
                        <a:pt x="244245" y="159497"/>
                      </a:lnTo>
                      <a:lnTo>
                        <a:pt x="242868" y="159839"/>
                      </a:lnTo>
                      <a:lnTo>
                        <a:pt x="241929" y="160071"/>
                      </a:lnTo>
                      <a:lnTo>
                        <a:pt x="240100" y="160535"/>
                      </a:lnTo>
                      <a:lnTo>
                        <a:pt x="239369" y="160657"/>
                      </a:lnTo>
                      <a:lnTo>
                        <a:pt x="234090" y="161377"/>
                      </a:lnTo>
                      <a:lnTo>
                        <a:pt x="231872" y="163061"/>
                      </a:lnTo>
                      <a:lnTo>
                        <a:pt x="230421" y="164147"/>
                      </a:lnTo>
                      <a:lnTo>
                        <a:pt x="228958" y="166270"/>
                      </a:lnTo>
                      <a:lnTo>
                        <a:pt x="225459" y="171346"/>
                      </a:lnTo>
                      <a:lnTo>
                        <a:pt x="224581" y="172615"/>
                      </a:lnTo>
                      <a:lnTo>
                        <a:pt x="224277" y="173030"/>
                      </a:lnTo>
                      <a:lnTo>
                        <a:pt x="219412" y="179815"/>
                      </a:lnTo>
                      <a:lnTo>
                        <a:pt x="217620" y="182329"/>
                      </a:lnTo>
                      <a:lnTo>
                        <a:pt x="216340" y="184147"/>
                      </a:lnTo>
                      <a:lnTo>
                        <a:pt x="208087" y="195923"/>
                      </a:lnTo>
                      <a:lnTo>
                        <a:pt x="198724" y="209065"/>
                      </a:lnTo>
                      <a:lnTo>
                        <a:pt x="198347" y="209590"/>
                      </a:lnTo>
                      <a:lnTo>
                        <a:pt x="193507" y="216607"/>
                      </a:lnTo>
                      <a:lnTo>
                        <a:pt x="192507" y="218047"/>
                      </a:lnTo>
                      <a:lnTo>
                        <a:pt x="192214" y="218474"/>
                      </a:lnTo>
                      <a:lnTo>
                        <a:pt x="189520" y="222318"/>
                      </a:lnTo>
                      <a:lnTo>
                        <a:pt x="186497" y="226625"/>
                      </a:lnTo>
                      <a:lnTo>
                        <a:pt x="185290" y="228346"/>
                      </a:lnTo>
                      <a:lnTo>
                        <a:pt x="183474" y="230921"/>
                      </a:lnTo>
                      <a:lnTo>
                        <a:pt x="181901" y="231787"/>
                      </a:lnTo>
                      <a:lnTo>
                        <a:pt x="180877" y="231494"/>
                      </a:lnTo>
                      <a:lnTo>
                        <a:pt x="179292" y="230884"/>
                      </a:lnTo>
                      <a:lnTo>
                        <a:pt x="177720" y="229871"/>
                      </a:lnTo>
                      <a:lnTo>
                        <a:pt x="173940" y="227406"/>
                      </a:lnTo>
                      <a:lnTo>
                        <a:pt x="172989" y="226796"/>
                      </a:lnTo>
                      <a:lnTo>
                        <a:pt x="172087" y="226040"/>
                      </a:lnTo>
                      <a:lnTo>
                        <a:pt x="169966" y="224282"/>
                      </a:lnTo>
                      <a:lnTo>
                        <a:pt x="168759" y="223282"/>
                      </a:lnTo>
                      <a:lnTo>
                        <a:pt x="167906" y="221891"/>
                      </a:lnTo>
                      <a:lnTo>
                        <a:pt x="166674" y="219889"/>
                      </a:lnTo>
                      <a:lnTo>
                        <a:pt x="162017" y="210005"/>
                      </a:lnTo>
                      <a:lnTo>
                        <a:pt x="161310" y="209468"/>
                      </a:lnTo>
                      <a:lnTo>
                        <a:pt x="158604" y="207394"/>
                      </a:lnTo>
                      <a:lnTo>
                        <a:pt x="157690" y="206710"/>
                      </a:lnTo>
                      <a:lnTo>
                        <a:pt x="156166" y="206783"/>
                      </a:lnTo>
                      <a:lnTo>
                        <a:pt x="154252" y="206869"/>
                      </a:lnTo>
                      <a:lnTo>
                        <a:pt x="153045" y="208345"/>
                      </a:lnTo>
                      <a:lnTo>
                        <a:pt x="147998" y="214544"/>
                      </a:lnTo>
                      <a:lnTo>
                        <a:pt x="147364" y="215216"/>
                      </a:lnTo>
                      <a:lnTo>
                        <a:pt x="144487" y="218266"/>
                      </a:lnTo>
                      <a:lnTo>
                        <a:pt x="143451" y="219365"/>
                      </a:lnTo>
                      <a:lnTo>
                        <a:pt x="142390" y="219853"/>
                      </a:lnTo>
                      <a:lnTo>
                        <a:pt x="140354" y="220792"/>
                      </a:lnTo>
                      <a:lnTo>
                        <a:pt x="139025" y="221415"/>
                      </a:lnTo>
                      <a:lnTo>
                        <a:pt x="137623" y="221158"/>
                      </a:lnTo>
                      <a:lnTo>
                        <a:pt x="135173" y="220707"/>
                      </a:lnTo>
                      <a:lnTo>
                        <a:pt x="133893" y="220463"/>
                      </a:lnTo>
                      <a:lnTo>
                        <a:pt x="132357" y="219426"/>
                      </a:lnTo>
                      <a:lnTo>
                        <a:pt x="130041" y="217839"/>
                      </a:lnTo>
                      <a:lnTo>
                        <a:pt x="128675" y="217107"/>
                      </a:lnTo>
                      <a:lnTo>
                        <a:pt x="127395" y="216411"/>
                      </a:lnTo>
                      <a:lnTo>
                        <a:pt x="125628" y="215460"/>
                      </a:lnTo>
                      <a:lnTo>
                        <a:pt x="123689" y="215252"/>
                      </a:lnTo>
                      <a:lnTo>
                        <a:pt x="122275" y="215106"/>
                      </a:lnTo>
                      <a:lnTo>
                        <a:pt x="121727" y="215069"/>
                      </a:lnTo>
                      <a:lnTo>
                        <a:pt x="120020" y="215106"/>
                      </a:lnTo>
                      <a:lnTo>
                        <a:pt x="118630" y="215130"/>
                      </a:lnTo>
                      <a:lnTo>
                        <a:pt x="117350" y="215155"/>
                      </a:lnTo>
                      <a:lnTo>
                        <a:pt x="116082" y="215557"/>
                      </a:lnTo>
                      <a:lnTo>
                        <a:pt x="114314" y="216119"/>
                      </a:lnTo>
                      <a:lnTo>
                        <a:pt x="111852" y="216887"/>
                      </a:lnTo>
                      <a:lnTo>
                        <a:pt x="111096" y="217131"/>
                      </a:lnTo>
                      <a:lnTo>
                        <a:pt x="110401" y="217510"/>
                      </a:lnTo>
                      <a:lnTo>
                        <a:pt x="108170" y="218754"/>
                      </a:lnTo>
                      <a:lnTo>
                        <a:pt x="107341" y="219218"/>
                      </a:lnTo>
                      <a:lnTo>
                        <a:pt x="106646" y="219926"/>
                      </a:lnTo>
                      <a:lnTo>
                        <a:pt x="105634" y="220963"/>
                      </a:lnTo>
                      <a:lnTo>
                        <a:pt x="104598" y="222025"/>
                      </a:lnTo>
                      <a:lnTo>
                        <a:pt x="103952" y="224075"/>
                      </a:lnTo>
                      <a:lnTo>
                        <a:pt x="103623" y="225136"/>
                      </a:lnTo>
                      <a:lnTo>
                        <a:pt x="103525" y="225649"/>
                      </a:lnTo>
                      <a:lnTo>
                        <a:pt x="102892" y="229237"/>
                      </a:lnTo>
                      <a:lnTo>
                        <a:pt x="101709" y="236705"/>
                      </a:lnTo>
                      <a:lnTo>
                        <a:pt x="99832" y="248468"/>
                      </a:lnTo>
                      <a:lnTo>
                        <a:pt x="99746" y="248993"/>
                      </a:lnTo>
                      <a:lnTo>
                        <a:pt x="97649" y="262380"/>
                      </a:lnTo>
                      <a:lnTo>
                        <a:pt x="95248" y="276889"/>
                      </a:lnTo>
                      <a:lnTo>
                        <a:pt x="93602" y="286871"/>
                      </a:lnTo>
                      <a:lnTo>
                        <a:pt x="93395" y="288164"/>
                      </a:lnTo>
                      <a:lnTo>
                        <a:pt x="92212" y="290239"/>
                      </a:lnTo>
                      <a:lnTo>
                        <a:pt x="90652" y="288945"/>
                      </a:lnTo>
                      <a:lnTo>
                        <a:pt x="89664" y="288115"/>
                      </a:lnTo>
                      <a:lnTo>
                        <a:pt x="83215" y="283076"/>
                      </a:lnTo>
                      <a:lnTo>
                        <a:pt x="81911" y="282063"/>
                      </a:lnTo>
                      <a:lnTo>
                        <a:pt x="71585" y="273960"/>
                      </a:lnTo>
                      <a:lnTo>
                        <a:pt x="63624" y="267700"/>
                      </a:lnTo>
                      <a:lnTo>
                        <a:pt x="61235" y="265833"/>
                      </a:lnTo>
                      <a:lnTo>
                        <a:pt x="60077" y="264820"/>
                      </a:lnTo>
                      <a:lnTo>
                        <a:pt x="56590" y="261782"/>
                      </a:lnTo>
                      <a:lnTo>
                        <a:pt x="54640" y="260073"/>
                      </a:lnTo>
                      <a:lnTo>
                        <a:pt x="53518" y="259195"/>
                      </a:lnTo>
                      <a:lnTo>
                        <a:pt x="51653" y="257743"/>
                      </a:lnTo>
                      <a:lnTo>
                        <a:pt x="50544" y="256864"/>
                      </a:lnTo>
                      <a:lnTo>
                        <a:pt x="37707" y="246821"/>
                      </a:lnTo>
                      <a:lnTo>
                        <a:pt x="37304" y="246504"/>
                      </a:lnTo>
                      <a:lnTo>
                        <a:pt x="35317" y="244917"/>
                      </a:lnTo>
                      <a:lnTo>
                        <a:pt x="28515" y="239499"/>
                      </a:lnTo>
                      <a:lnTo>
                        <a:pt x="29161" y="238096"/>
                      </a:lnTo>
                      <a:lnTo>
                        <a:pt x="30246" y="234923"/>
                      </a:lnTo>
                      <a:lnTo>
                        <a:pt x="31879" y="230115"/>
                      </a:lnTo>
                      <a:lnTo>
                        <a:pt x="33062" y="226662"/>
                      </a:lnTo>
                      <a:lnTo>
                        <a:pt x="34817" y="221488"/>
                      </a:lnTo>
                      <a:lnTo>
                        <a:pt x="36195" y="217449"/>
                      </a:lnTo>
                      <a:lnTo>
                        <a:pt x="37609" y="213275"/>
                      </a:lnTo>
                      <a:lnTo>
                        <a:pt x="38938" y="209370"/>
                      </a:lnTo>
                      <a:lnTo>
                        <a:pt x="40206" y="205771"/>
                      </a:lnTo>
                      <a:lnTo>
                        <a:pt x="41596" y="201573"/>
                      </a:lnTo>
                      <a:lnTo>
                        <a:pt x="43607" y="195545"/>
                      </a:lnTo>
                      <a:lnTo>
                        <a:pt x="45436" y="190017"/>
                      </a:lnTo>
                      <a:lnTo>
                        <a:pt x="46813" y="185880"/>
                      </a:lnTo>
                      <a:lnTo>
                        <a:pt x="48240" y="181560"/>
                      </a:lnTo>
                      <a:lnTo>
                        <a:pt x="49325" y="178302"/>
                      </a:lnTo>
                      <a:lnTo>
                        <a:pt x="50605" y="174446"/>
                      </a:lnTo>
                      <a:lnTo>
                        <a:pt x="51714" y="171102"/>
                      </a:lnTo>
                      <a:lnTo>
                        <a:pt x="52128" y="169101"/>
                      </a:lnTo>
                      <a:lnTo>
                        <a:pt x="52372" y="165440"/>
                      </a:lnTo>
                      <a:lnTo>
                        <a:pt x="52494" y="163622"/>
                      </a:lnTo>
                      <a:lnTo>
                        <a:pt x="54116" y="161084"/>
                      </a:lnTo>
                      <a:lnTo>
                        <a:pt x="55895" y="158265"/>
                      </a:lnTo>
                      <a:lnTo>
                        <a:pt x="58517" y="155861"/>
                      </a:lnTo>
                      <a:lnTo>
                        <a:pt x="60723" y="153689"/>
                      </a:lnTo>
                      <a:lnTo>
                        <a:pt x="62698" y="151514"/>
                      </a:lnTo>
                      <a:lnTo>
                        <a:pt x="63295" y="149862"/>
                      </a:lnTo>
                      <a:lnTo>
                        <a:pt x="64076" y="147730"/>
                      </a:lnTo>
                      <a:lnTo>
                        <a:pt x="65246" y="144498"/>
                      </a:lnTo>
                      <a:lnTo>
                        <a:pt x="65709" y="143198"/>
                      </a:lnTo>
                      <a:lnTo>
                        <a:pt x="67196" y="140351"/>
                      </a:lnTo>
                      <a:lnTo>
                        <a:pt x="69147" y="137519"/>
                      </a:lnTo>
                      <a:lnTo>
                        <a:pt x="71146" y="133753"/>
                      </a:lnTo>
                      <a:lnTo>
                        <a:pt x="72207" y="131754"/>
                      </a:lnTo>
                      <a:lnTo>
                        <a:pt x="73487" y="128813"/>
                      </a:lnTo>
                      <a:lnTo>
                        <a:pt x="74669" y="126082"/>
                      </a:lnTo>
                      <a:lnTo>
                        <a:pt x="75377" y="124447"/>
                      </a:lnTo>
                      <a:lnTo>
                        <a:pt x="76596" y="121649"/>
                      </a:lnTo>
                      <a:lnTo>
                        <a:pt x="77400" y="119368"/>
                      </a:lnTo>
                      <a:lnTo>
                        <a:pt x="75316" y="119443"/>
                      </a:lnTo>
                      <a:lnTo>
                        <a:pt x="72512" y="119337"/>
                      </a:lnTo>
                      <a:lnTo>
                        <a:pt x="69903" y="119236"/>
                      </a:lnTo>
                      <a:lnTo>
                        <a:pt x="67977" y="119315"/>
                      </a:lnTo>
                      <a:lnTo>
                        <a:pt x="65087" y="119432"/>
                      </a:lnTo>
                      <a:lnTo>
                        <a:pt x="64112" y="119463"/>
                      </a:lnTo>
                      <a:lnTo>
                        <a:pt x="61686" y="119544"/>
                      </a:lnTo>
                      <a:lnTo>
                        <a:pt x="60284" y="119420"/>
                      </a:lnTo>
                      <a:lnTo>
                        <a:pt x="55676" y="119013"/>
                      </a:lnTo>
                      <a:lnTo>
                        <a:pt x="53469" y="118746"/>
                      </a:lnTo>
                      <a:lnTo>
                        <a:pt x="51677" y="118529"/>
                      </a:lnTo>
                      <a:lnTo>
                        <a:pt x="50215" y="118351"/>
                      </a:lnTo>
                      <a:lnTo>
                        <a:pt x="47837" y="118232"/>
                      </a:lnTo>
                      <a:lnTo>
                        <a:pt x="45460" y="118113"/>
                      </a:lnTo>
                      <a:lnTo>
                        <a:pt x="44046" y="118042"/>
                      </a:lnTo>
                      <a:lnTo>
                        <a:pt x="41218" y="117934"/>
                      </a:lnTo>
                      <a:lnTo>
                        <a:pt x="40157" y="117894"/>
                      </a:lnTo>
                      <a:lnTo>
                        <a:pt x="38706" y="117839"/>
                      </a:lnTo>
                      <a:lnTo>
                        <a:pt x="36244" y="117656"/>
                      </a:lnTo>
                      <a:lnTo>
                        <a:pt x="34293" y="117518"/>
                      </a:lnTo>
                      <a:lnTo>
                        <a:pt x="29978" y="117279"/>
                      </a:lnTo>
                      <a:lnTo>
                        <a:pt x="25113" y="116922"/>
                      </a:lnTo>
                      <a:lnTo>
                        <a:pt x="24150" y="116850"/>
                      </a:lnTo>
                      <a:lnTo>
                        <a:pt x="23443" y="116808"/>
                      </a:lnTo>
                      <a:lnTo>
                        <a:pt x="20542" y="116696"/>
                      </a:lnTo>
                      <a:lnTo>
                        <a:pt x="18055" y="117228"/>
                      </a:lnTo>
                      <a:lnTo>
                        <a:pt x="17421" y="117366"/>
                      </a:lnTo>
                      <a:lnTo>
                        <a:pt x="17409" y="114706"/>
                      </a:lnTo>
                      <a:lnTo>
                        <a:pt x="17372" y="113372"/>
                      </a:lnTo>
                      <a:lnTo>
                        <a:pt x="17214" y="106910"/>
                      </a:lnTo>
                      <a:lnTo>
                        <a:pt x="17177" y="104840"/>
                      </a:lnTo>
                      <a:lnTo>
                        <a:pt x="17104" y="101734"/>
                      </a:lnTo>
                      <a:lnTo>
                        <a:pt x="17043" y="98628"/>
                      </a:lnTo>
                      <a:lnTo>
                        <a:pt x="17128" y="90956"/>
                      </a:lnTo>
                      <a:lnTo>
                        <a:pt x="17128" y="89870"/>
                      </a:lnTo>
                      <a:lnTo>
                        <a:pt x="17018" y="89000"/>
                      </a:lnTo>
                      <a:lnTo>
                        <a:pt x="16543" y="85310"/>
                      </a:lnTo>
                      <a:lnTo>
                        <a:pt x="16287" y="83359"/>
                      </a:lnTo>
                      <a:lnTo>
                        <a:pt x="15068" y="81853"/>
                      </a:lnTo>
                      <a:lnTo>
                        <a:pt x="12947" y="79217"/>
                      </a:lnTo>
                      <a:lnTo>
                        <a:pt x="9375" y="74733"/>
                      </a:lnTo>
                      <a:lnTo>
                        <a:pt x="7753" y="72694"/>
                      </a:lnTo>
                      <a:lnTo>
                        <a:pt x="6790" y="71470"/>
                      </a:lnTo>
                      <a:lnTo>
                        <a:pt x="5900" y="70207"/>
                      </a:lnTo>
                      <a:lnTo>
                        <a:pt x="5010" y="68945"/>
                      </a:lnTo>
                      <a:lnTo>
                        <a:pt x="0" y="61792"/>
                      </a:lnTo>
                      <a:lnTo>
                        <a:pt x="3621" y="59256"/>
                      </a:lnTo>
                      <a:lnTo>
                        <a:pt x="4279" y="56981"/>
                      </a:lnTo>
                      <a:lnTo>
                        <a:pt x="4230" y="53134"/>
                      </a:lnTo>
                      <a:lnTo>
                        <a:pt x="4828" y="45198"/>
                      </a:lnTo>
                      <a:lnTo>
                        <a:pt x="5657" y="39072"/>
                      </a:lnTo>
                      <a:lnTo>
                        <a:pt x="7436" y="35202"/>
                      </a:lnTo>
                      <a:lnTo>
                        <a:pt x="9960" y="29305"/>
                      </a:lnTo>
                      <a:lnTo>
                        <a:pt x="13056" y="27204"/>
                      </a:lnTo>
                      <a:lnTo>
                        <a:pt x="16909" y="24439"/>
                      </a:lnTo>
                      <a:lnTo>
                        <a:pt x="23492" y="20509"/>
                      </a:lnTo>
                      <a:lnTo>
                        <a:pt x="29636" y="17942"/>
                      </a:lnTo>
                      <a:lnTo>
                        <a:pt x="35756" y="16390"/>
                      </a:lnTo>
                      <a:lnTo>
                        <a:pt x="46947" y="14897"/>
                      </a:lnTo>
                      <a:lnTo>
                        <a:pt x="58834" y="14530"/>
                      </a:lnTo>
                      <a:lnTo>
                        <a:pt x="67501" y="12842"/>
                      </a:lnTo>
                      <a:lnTo>
                        <a:pt x="75937" y="10931"/>
                      </a:lnTo>
                      <a:lnTo>
                        <a:pt x="82289" y="6779"/>
                      </a:lnTo>
                      <a:lnTo>
                        <a:pt x="85922" y="3793"/>
                      </a:lnTo>
                      <a:lnTo>
                        <a:pt x="87909" y="2668"/>
                      </a:lnTo>
                      <a:lnTo>
                        <a:pt x="88640" y="2175"/>
                      </a:lnTo>
                      <a:lnTo>
                        <a:pt x="91371" y="1239"/>
                      </a:lnTo>
                      <a:lnTo>
                        <a:pt x="100502" y="0"/>
                      </a:lnTo>
                      <a:lnTo>
                        <a:pt x="106232" y="161"/>
                      </a:lnTo>
                      <a:lnTo>
                        <a:pt x="114241" y="750"/>
                      </a:lnTo>
                      <a:lnTo>
                        <a:pt x="119288" y="2505"/>
                      </a:lnTo>
                      <a:lnTo>
                        <a:pt x="139525" y="7172"/>
                      </a:lnTo>
                      <a:lnTo>
                        <a:pt x="144938" y="10442"/>
                      </a:lnTo>
                      <a:lnTo>
                        <a:pt x="147023" y="11655"/>
                      </a:lnTo>
                      <a:lnTo>
                        <a:pt x="150924" y="13915"/>
                      </a:lnTo>
                      <a:lnTo>
                        <a:pt x="151570" y="14291"/>
                      </a:lnTo>
                      <a:lnTo>
                        <a:pt x="151997" y="14542"/>
                      </a:lnTo>
                      <a:lnTo>
                        <a:pt x="152582" y="15008"/>
                      </a:lnTo>
                      <a:lnTo>
                        <a:pt x="153155" y="15473"/>
                      </a:lnTo>
                      <a:lnTo>
                        <a:pt x="157385" y="18885"/>
                      </a:lnTo>
                      <a:lnTo>
                        <a:pt x="158129" y="19479"/>
                      </a:lnTo>
                      <a:lnTo>
                        <a:pt x="160579" y="21467"/>
                      </a:lnTo>
                      <a:lnTo>
                        <a:pt x="164090" y="24298"/>
                      </a:lnTo>
                      <a:lnTo>
                        <a:pt x="164712" y="24702"/>
                      </a:lnTo>
                      <a:lnTo>
                        <a:pt x="167735" y="26458"/>
                      </a:lnTo>
                    </a:path>
                  </a:pathLst>
                </a:custGeom>
                <a:solidFill>
                  <a:srgbClr val="3FA85B"/>
                </a:solidFill>
                <a:ln w="12177" cap="flat">
                  <a:solidFill>
                    <a:srgbClr val="000000"/>
                  </a:solid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BF15A599-9921-2466-E3B6-A64127B5D740}"/>
                    </a:ext>
                  </a:extLst>
                </p:cNvPr>
                <p:cNvSpPr/>
                <p:nvPr/>
              </p:nvSpPr>
              <p:spPr>
                <a:xfrm>
                  <a:off x="7361133" y="1157584"/>
                  <a:ext cx="215157" cy="296897"/>
                </a:xfrm>
                <a:custGeom>
                  <a:avLst/>
                  <a:gdLst>
                    <a:gd name="connsiteX0" fmla="*/ 130492 w 215157"/>
                    <a:gd name="connsiteY0" fmla="*/ 6365 h 296897"/>
                    <a:gd name="connsiteX1" fmla="*/ 132381 w 215157"/>
                    <a:gd name="connsiteY1" fmla="*/ 9486 h 296897"/>
                    <a:gd name="connsiteX2" fmla="*/ 133418 w 215157"/>
                    <a:gd name="connsiteY2" fmla="*/ 11183 h 296897"/>
                    <a:gd name="connsiteX3" fmla="*/ 134259 w 215157"/>
                    <a:gd name="connsiteY3" fmla="*/ 12574 h 296897"/>
                    <a:gd name="connsiteX4" fmla="*/ 135831 w 215157"/>
                    <a:gd name="connsiteY4" fmla="*/ 14595 h 296897"/>
                    <a:gd name="connsiteX5" fmla="*/ 140525 w 215157"/>
                    <a:gd name="connsiteY5" fmla="*/ 20658 h 296897"/>
                    <a:gd name="connsiteX6" fmla="*/ 141781 w 215157"/>
                    <a:gd name="connsiteY6" fmla="*/ 22276 h 296897"/>
                    <a:gd name="connsiteX7" fmla="*/ 143219 w 215157"/>
                    <a:gd name="connsiteY7" fmla="*/ 23715 h 296897"/>
                    <a:gd name="connsiteX8" fmla="*/ 143573 w 215157"/>
                    <a:gd name="connsiteY8" fmla="*/ 24074 h 296897"/>
                    <a:gd name="connsiteX9" fmla="*/ 145950 w 215157"/>
                    <a:gd name="connsiteY9" fmla="*/ 26462 h 296897"/>
                    <a:gd name="connsiteX10" fmla="*/ 146633 w 215157"/>
                    <a:gd name="connsiteY10" fmla="*/ 27143 h 296897"/>
                    <a:gd name="connsiteX11" fmla="*/ 147998 w 215157"/>
                    <a:gd name="connsiteY11" fmla="*/ 28507 h 296897"/>
                    <a:gd name="connsiteX12" fmla="*/ 148888 w 215157"/>
                    <a:gd name="connsiteY12" fmla="*/ 29749 h 296897"/>
                    <a:gd name="connsiteX13" fmla="*/ 152484 w 215157"/>
                    <a:gd name="connsiteY13" fmla="*/ 34709 h 296897"/>
                    <a:gd name="connsiteX14" fmla="*/ 153082 w 215157"/>
                    <a:gd name="connsiteY14" fmla="*/ 35535 h 296897"/>
                    <a:gd name="connsiteX15" fmla="*/ 153435 w 215157"/>
                    <a:gd name="connsiteY15" fmla="*/ 36035 h 296897"/>
                    <a:gd name="connsiteX16" fmla="*/ 154179 w 215157"/>
                    <a:gd name="connsiteY16" fmla="*/ 37654 h 296897"/>
                    <a:gd name="connsiteX17" fmla="*/ 155995 w 215157"/>
                    <a:gd name="connsiteY17" fmla="*/ 41319 h 296897"/>
                    <a:gd name="connsiteX18" fmla="*/ 157483 w 215157"/>
                    <a:gd name="connsiteY18" fmla="*/ 46351 h 296897"/>
                    <a:gd name="connsiteX19" fmla="*/ 157982 w 215157"/>
                    <a:gd name="connsiteY19" fmla="*/ 47850 h 296897"/>
                    <a:gd name="connsiteX20" fmla="*/ 159299 w 215157"/>
                    <a:gd name="connsiteY20" fmla="*/ 49264 h 296897"/>
                    <a:gd name="connsiteX21" fmla="*/ 161225 w 215157"/>
                    <a:gd name="connsiteY21" fmla="*/ 51319 h 296897"/>
                    <a:gd name="connsiteX22" fmla="*/ 161810 w 215157"/>
                    <a:gd name="connsiteY22" fmla="*/ 51939 h 296897"/>
                    <a:gd name="connsiteX23" fmla="*/ 162932 w 215157"/>
                    <a:gd name="connsiteY23" fmla="*/ 52892 h 296897"/>
                    <a:gd name="connsiteX24" fmla="*/ 167443 w 215157"/>
                    <a:gd name="connsiteY24" fmla="*/ 56710 h 296897"/>
                    <a:gd name="connsiteX25" fmla="*/ 170527 w 215157"/>
                    <a:gd name="connsiteY25" fmla="*/ 59322 h 296897"/>
                    <a:gd name="connsiteX26" fmla="*/ 170917 w 215157"/>
                    <a:gd name="connsiteY26" fmla="*/ 59649 h 296897"/>
                    <a:gd name="connsiteX27" fmla="*/ 171856 w 215157"/>
                    <a:gd name="connsiteY27" fmla="*/ 60475 h 296897"/>
                    <a:gd name="connsiteX28" fmla="*/ 175879 w 215157"/>
                    <a:gd name="connsiteY28" fmla="*/ 63982 h 296897"/>
                    <a:gd name="connsiteX29" fmla="*/ 177025 w 215157"/>
                    <a:gd name="connsiteY29" fmla="*/ 64983 h 296897"/>
                    <a:gd name="connsiteX30" fmla="*/ 177963 w 215157"/>
                    <a:gd name="connsiteY30" fmla="*/ 66105 h 296897"/>
                    <a:gd name="connsiteX31" fmla="*/ 181096 w 215157"/>
                    <a:gd name="connsiteY31" fmla="*/ 69839 h 296897"/>
                    <a:gd name="connsiteX32" fmla="*/ 182742 w 215157"/>
                    <a:gd name="connsiteY32" fmla="*/ 71792 h 296897"/>
                    <a:gd name="connsiteX33" fmla="*/ 183730 w 215157"/>
                    <a:gd name="connsiteY33" fmla="*/ 72975 h 296897"/>
                    <a:gd name="connsiteX34" fmla="*/ 184559 w 215157"/>
                    <a:gd name="connsiteY34" fmla="*/ 74391 h 296897"/>
                    <a:gd name="connsiteX35" fmla="*/ 187119 w 215157"/>
                    <a:gd name="connsiteY35" fmla="*/ 78711 h 296897"/>
                    <a:gd name="connsiteX36" fmla="*/ 187899 w 215157"/>
                    <a:gd name="connsiteY36" fmla="*/ 80041 h 296897"/>
                    <a:gd name="connsiteX37" fmla="*/ 188423 w 215157"/>
                    <a:gd name="connsiteY37" fmla="*/ 81578 h 296897"/>
                    <a:gd name="connsiteX38" fmla="*/ 190703 w 215157"/>
                    <a:gd name="connsiteY38" fmla="*/ 88229 h 296897"/>
                    <a:gd name="connsiteX39" fmla="*/ 191581 w 215157"/>
                    <a:gd name="connsiteY39" fmla="*/ 90792 h 296897"/>
                    <a:gd name="connsiteX40" fmla="*/ 192227 w 215157"/>
                    <a:gd name="connsiteY40" fmla="*/ 93635 h 296897"/>
                    <a:gd name="connsiteX41" fmla="*/ 192483 w 215157"/>
                    <a:gd name="connsiteY41" fmla="*/ 94794 h 296897"/>
                    <a:gd name="connsiteX42" fmla="*/ 192836 w 215157"/>
                    <a:gd name="connsiteY42" fmla="*/ 96381 h 296897"/>
                    <a:gd name="connsiteX43" fmla="*/ 193678 w 215157"/>
                    <a:gd name="connsiteY43" fmla="*/ 98370 h 296897"/>
                    <a:gd name="connsiteX44" fmla="*/ 195982 w 215157"/>
                    <a:gd name="connsiteY44" fmla="*/ 103824 h 296897"/>
                    <a:gd name="connsiteX45" fmla="*/ 196615 w 215157"/>
                    <a:gd name="connsiteY45" fmla="*/ 105313 h 296897"/>
                    <a:gd name="connsiteX46" fmla="*/ 197640 w 215157"/>
                    <a:gd name="connsiteY46" fmla="*/ 107009 h 296897"/>
                    <a:gd name="connsiteX47" fmla="*/ 198139 w 215157"/>
                    <a:gd name="connsiteY47" fmla="*/ 107863 h 296897"/>
                    <a:gd name="connsiteX48" fmla="*/ 198408 w 215157"/>
                    <a:gd name="connsiteY48" fmla="*/ 108303 h 296897"/>
                    <a:gd name="connsiteX49" fmla="*/ 199700 w 215157"/>
                    <a:gd name="connsiteY49" fmla="*/ 110463 h 296897"/>
                    <a:gd name="connsiteX50" fmla="*/ 200480 w 215157"/>
                    <a:gd name="connsiteY50" fmla="*/ 111768 h 296897"/>
                    <a:gd name="connsiteX51" fmla="*/ 201516 w 215157"/>
                    <a:gd name="connsiteY51" fmla="*/ 113501 h 296897"/>
                    <a:gd name="connsiteX52" fmla="*/ 202187 w 215157"/>
                    <a:gd name="connsiteY52" fmla="*/ 115405 h 296897"/>
                    <a:gd name="connsiteX53" fmla="*/ 203028 w 215157"/>
                    <a:gd name="connsiteY53" fmla="*/ 117821 h 296897"/>
                    <a:gd name="connsiteX54" fmla="*/ 203296 w 215157"/>
                    <a:gd name="connsiteY54" fmla="*/ 118590 h 296897"/>
                    <a:gd name="connsiteX55" fmla="*/ 203625 w 215157"/>
                    <a:gd name="connsiteY55" fmla="*/ 119737 h 296897"/>
                    <a:gd name="connsiteX56" fmla="*/ 205429 w 215157"/>
                    <a:gd name="connsiteY56" fmla="*/ 126351 h 296897"/>
                    <a:gd name="connsiteX57" fmla="*/ 205978 w 215157"/>
                    <a:gd name="connsiteY57" fmla="*/ 128389 h 296897"/>
                    <a:gd name="connsiteX58" fmla="*/ 206210 w 215157"/>
                    <a:gd name="connsiteY58" fmla="*/ 130378 h 296897"/>
                    <a:gd name="connsiteX59" fmla="*/ 206502 w 215157"/>
                    <a:gd name="connsiteY59" fmla="*/ 132867 h 296897"/>
                    <a:gd name="connsiteX60" fmla="*/ 207417 w 215157"/>
                    <a:gd name="connsiteY60" fmla="*/ 140799 h 296897"/>
                    <a:gd name="connsiteX61" fmla="*/ 207600 w 215157"/>
                    <a:gd name="connsiteY61" fmla="*/ 142446 h 296897"/>
                    <a:gd name="connsiteX62" fmla="*/ 207551 w 215157"/>
                    <a:gd name="connsiteY62" fmla="*/ 144106 h 296897"/>
                    <a:gd name="connsiteX63" fmla="*/ 207209 w 215157"/>
                    <a:gd name="connsiteY63" fmla="*/ 156467 h 296897"/>
                    <a:gd name="connsiteX64" fmla="*/ 203394 w 215157"/>
                    <a:gd name="connsiteY64" fmla="*/ 161910 h 296897"/>
                    <a:gd name="connsiteX65" fmla="*/ 202516 w 215157"/>
                    <a:gd name="connsiteY65" fmla="*/ 163167 h 296897"/>
                    <a:gd name="connsiteX66" fmla="*/ 201638 w 215157"/>
                    <a:gd name="connsiteY66" fmla="*/ 164436 h 296897"/>
                    <a:gd name="connsiteX67" fmla="*/ 197810 w 215157"/>
                    <a:gd name="connsiteY67" fmla="*/ 169219 h 296897"/>
                    <a:gd name="connsiteX68" fmla="*/ 196859 w 215157"/>
                    <a:gd name="connsiteY68" fmla="*/ 170415 h 296897"/>
                    <a:gd name="connsiteX69" fmla="*/ 196323 w 215157"/>
                    <a:gd name="connsiteY69" fmla="*/ 171269 h 296897"/>
                    <a:gd name="connsiteX70" fmla="*/ 194872 w 215157"/>
                    <a:gd name="connsiteY70" fmla="*/ 173624 h 296897"/>
                    <a:gd name="connsiteX71" fmla="*/ 194043 w 215157"/>
                    <a:gd name="connsiteY71" fmla="*/ 174955 h 296897"/>
                    <a:gd name="connsiteX72" fmla="*/ 193616 w 215157"/>
                    <a:gd name="connsiteY72" fmla="*/ 176517 h 296897"/>
                    <a:gd name="connsiteX73" fmla="*/ 193044 w 215157"/>
                    <a:gd name="connsiteY73" fmla="*/ 178591 h 296897"/>
                    <a:gd name="connsiteX74" fmla="*/ 192763 w 215157"/>
                    <a:gd name="connsiteY74" fmla="*/ 179628 h 296897"/>
                    <a:gd name="connsiteX75" fmla="*/ 192592 w 215157"/>
                    <a:gd name="connsiteY75" fmla="*/ 180678 h 296897"/>
                    <a:gd name="connsiteX76" fmla="*/ 191361 w 215157"/>
                    <a:gd name="connsiteY76" fmla="*/ 188549 h 296897"/>
                    <a:gd name="connsiteX77" fmla="*/ 190861 w 215157"/>
                    <a:gd name="connsiteY77" fmla="*/ 191721 h 296897"/>
                    <a:gd name="connsiteX78" fmla="*/ 189776 w 215157"/>
                    <a:gd name="connsiteY78" fmla="*/ 198579 h 296897"/>
                    <a:gd name="connsiteX79" fmla="*/ 189094 w 215157"/>
                    <a:gd name="connsiteY79" fmla="*/ 202899 h 296897"/>
                    <a:gd name="connsiteX80" fmla="*/ 188362 w 215157"/>
                    <a:gd name="connsiteY80" fmla="*/ 207670 h 296897"/>
                    <a:gd name="connsiteX81" fmla="*/ 188045 w 215157"/>
                    <a:gd name="connsiteY81" fmla="*/ 209757 h 296897"/>
                    <a:gd name="connsiteX82" fmla="*/ 188277 w 215157"/>
                    <a:gd name="connsiteY82" fmla="*/ 211344 h 296897"/>
                    <a:gd name="connsiteX83" fmla="*/ 189167 w 215157"/>
                    <a:gd name="connsiteY83" fmla="*/ 217347 h 296897"/>
                    <a:gd name="connsiteX84" fmla="*/ 189447 w 215157"/>
                    <a:gd name="connsiteY84" fmla="*/ 219251 h 296897"/>
                    <a:gd name="connsiteX85" fmla="*/ 190666 w 215157"/>
                    <a:gd name="connsiteY85" fmla="*/ 220862 h 296897"/>
                    <a:gd name="connsiteX86" fmla="*/ 194702 w 215157"/>
                    <a:gd name="connsiteY86" fmla="*/ 226194 h 296897"/>
                    <a:gd name="connsiteX87" fmla="*/ 195543 w 215157"/>
                    <a:gd name="connsiteY87" fmla="*/ 227305 h 296897"/>
                    <a:gd name="connsiteX88" fmla="*/ 196030 w 215157"/>
                    <a:gd name="connsiteY88" fmla="*/ 227805 h 296897"/>
                    <a:gd name="connsiteX89" fmla="*/ 197091 w 215157"/>
                    <a:gd name="connsiteY89" fmla="*/ 228928 h 296897"/>
                    <a:gd name="connsiteX90" fmla="*/ 198164 w 215157"/>
                    <a:gd name="connsiteY90" fmla="*/ 230038 h 296897"/>
                    <a:gd name="connsiteX91" fmla="*/ 201723 w 215157"/>
                    <a:gd name="connsiteY91" fmla="*/ 233772 h 296897"/>
                    <a:gd name="connsiteX92" fmla="*/ 202430 w 215157"/>
                    <a:gd name="connsiteY92" fmla="*/ 234517 h 296897"/>
                    <a:gd name="connsiteX93" fmla="*/ 203857 w 215157"/>
                    <a:gd name="connsiteY93" fmla="*/ 236006 h 296897"/>
                    <a:gd name="connsiteX94" fmla="*/ 204783 w 215157"/>
                    <a:gd name="connsiteY94" fmla="*/ 237250 h 296897"/>
                    <a:gd name="connsiteX95" fmla="*/ 207209 w 215157"/>
                    <a:gd name="connsiteY95" fmla="*/ 240472 h 296897"/>
                    <a:gd name="connsiteX96" fmla="*/ 208197 w 215157"/>
                    <a:gd name="connsiteY96" fmla="*/ 241790 h 296897"/>
                    <a:gd name="connsiteX97" fmla="*/ 208965 w 215157"/>
                    <a:gd name="connsiteY97" fmla="*/ 243132 h 296897"/>
                    <a:gd name="connsiteX98" fmla="*/ 211623 w 215157"/>
                    <a:gd name="connsiteY98" fmla="*/ 247793 h 296897"/>
                    <a:gd name="connsiteX99" fmla="*/ 212390 w 215157"/>
                    <a:gd name="connsiteY99" fmla="*/ 249148 h 296897"/>
                    <a:gd name="connsiteX100" fmla="*/ 212854 w 215157"/>
                    <a:gd name="connsiteY100" fmla="*/ 250710 h 296897"/>
                    <a:gd name="connsiteX101" fmla="*/ 214317 w 215157"/>
                    <a:gd name="connsiteY101" fmla="*/ 255628 h 296897"/>
                    <a:gd name="connsiteX102" fmla="*/ 214548 w 215157"/>
                    <a:gd name="connsiteY102" fmla="*/ 256750 h 296897"/>
                    <a:gd name="connsiteX103" fmla="*/ 214792 w 215157"/>
                    <a:gd name="connsiteY103" fmla="*/ 258068 h 296897"/>
                    <a:gd name="connsiteX104" fmla="*/ 215158 w 215157"/>
                    <a:gd name="connsiteY104" fmla="*/ 259996 h 296897"/>
                    <a:gd name="connsiteX105" fmla="*/ 214890 w 215157"/>
                    <a:gd name="connsiteY105" fmla="*/ 261570 h 296897"/>
                    <a:gd name="connsiteX106" fmla="*/ 214426 w 215157"/>
                    <a:gd name="connsiteY106" fmla="*/ 264194 h 296897"/>
                    <a:gd name="connsiteX107" fmla="*/ 214195 w 215157"/>
                    <a:gd name="connsiteY107" fmla="*/ 265890 h 296897"/>
                    <a:gd name="connsiteX108" fmla="*/ 208843 w 215157"/>
                    <a:gd name="connsiteY108" fmla="*/ 266330 h 296897"/>
                    <a:gd name="connsiteX109" fmla="*/ 208051 w 215157"/>
                    <a:gd name="connsiteY109" fmla="*/ 266415 h 296897"/>
                    <a:gd name="connsiteX110" fmla="*/ 207575 w 215157"/>
                    <a:gd name="connsiteY110" fmla="*/ 266476 h 296897"/>
                    <a:gd name="connsiteX111" fmla="*/ 205173 w 215157"/>
                    <a:gd name="connsiteY111" fmla="*/ 267001 h 296897"/>
                    <a:gd name="connsiteX112" fmla="*/ 204015 w 215157"/>
                    <a:gd name="connsiteY112" fmla="*/ 267257 h 296897"/>
                    <a:gd name="connsiteX113" fmla="*/ 202918 w 215157"/>
                    <a:gd name="connsiteY113" fmla="*/ 267843 h 296897"/>
                    <a:gd name="connsiteX114" fmla="*/ 201309 w 215157"/>
                    <a:gd name="connsiteY114" fmla="*/ 268697 h 296897"/>
                    <a:gd name="connsiteX115" fmla="*/ 200273 w 215157"/>
                    <a:gd name="connsiteY115" fmla="*/ 269258 h 296897"/>
                    <a:gd name="connsiteX116" fmla="*/ 199517 w 215157"/>
                    <a:gd name="connsiteY116" fmla="*/ 269929 h 296897"/>
                    <a:gd name="connsiteX117" fmla="*/ 198761 w 215157"/>
                    <a:gd name="connsiteY117" fmla="*/ 270613 h 296897"/>
                    <a:gd name="connsiteX118" fmla="*/ 196896 w 215157"/>
                    <a:gd name="connsiteY118" fmla="*/ 272309 h 296897"/>
                    <a:gd name="connsiteX119" fmla="*/ 196408 w 215157"/>
                    <a:gd name="connsiteY119" fmla="*/ 272797 h 296897"/>
                    <a:gd name="connsiteX120" fmla="*/ 195116 w 215157"/>
                    <a:gd name="connsiteY120" fmla="*/ 274213 h 296897"/>
                    <a:gd name="connsiteX121" fmla="*/ 193836 w 215157"/>
                    <a:gd name="connsiteY121" fmla="*/ 275628 h 296897"/>
                    <a:gd name="connsiteX122" fmla="*/ 193019 w 215157"/>
                    <a:gd name="connsiteY122" fmla="*/ 276922 h 296897"/>
                    <a:gd name="connsiteX123" fmla="*/ 192690 w 215157"/>
                    <a:gd name="connsiteY123" fmla="*/ 277471 h 296897"/>
                    <a:gd name="connsiteX124" fmla="*/ 191910 w 215157"/>
                    <a:gd name="connsiteY124" fmla="*/ 278703 h 296897"/>
                    <a:gd name="connsiteX125" fmla="*/ 190544 w 215157"/>
                    <a:gd name="connsiteY125" fmla="*/ 280668 h 296897"/>
                    <a:gd name="connsiteX126" fmla="*/ 189728 w 215157"/>
                    <a:gd name="connsiteY126" fmla="*/ 281852 h 296897"/>
                    <a:gd name="connsiteX127" fmla="*/ 189276 w 215157"/>
                    <a:gd name="connsiteY127" fmla="*/ 282535 h 296897"/>
                    <a:gd name="connsiteX128" fmla="*/ 187911 w 215157"/>
                    <a:gd name="connsiteY128" fmla="*/ 283877 h 296897"/>
                    <a:gd name="connsiteX129" fmla="*/ 187277 w 215157"/>
                    <a:gd name="connsiteY129" fmla="*/ 284487 h 296897"/>
                    <a:gd name="connsiteX130" fmla="*/ 183693 w 215157"/>
                    <a:gd name="connsiteY130" fmla="*/ 288173 h 296897"/>
                    <a:gd name="connsiteX131" fmla="*/ 181828 w 215157"/>
                    <a:gd name="connsiteY131" fmla="*/ 290272 h 296897"/>
                    <a:gd name="connsiteX132" fmla="*/ 181096 w 215157"/>
                    <a:gd name="connsiteY132" fmla="*/ 291004 h 296897"/>
                    <a:gd name="connsiteX133" fmla="*/ 180011 w 215157"/>
                    <a:gd name="connsiteY133" fmla="*/ 292114 h 296897"/>
                    <a:gd name="connsiteX134" fmla="*/ 178488 w 215157"/>
                    <a:gd name="connsiteY134" fmla="*/ 293139 h 296897"/>
                    <a:gd name="connsiteX135" fmla="*/ 177756 w 215157"/>
                    <a:gd name="connsiteY135" fmla="*/ 293530 h 296897"/>
                    <a:gd name="connsiteX136" fmla="*/ 176171 w 215157"/>
                    <a:gd name="connsiteY136" fmla="*/ 294347 h 296897"/>
                    <a:gd name="connsiteX137" fmla="*/ 174526 w 215157"/>
                    <a:gd name="connsiteY137" fmla="*/ 295055 h 296897"/>
                    <a:gd name="connsiteX138" fmla="*/ 173696 w 215157"/>
                    <a:gd name="connsiteY138" fmla="*/ 295409 h 296897"/>
                    <a:gd name="connsiteX139" fmla="*/ 172794 w 215157"/>
                    <a:gd name="connsiteY139" fmla="*/ 295641 h 296897"/>
                    <a:gd name="connsiteX140" fmla="*/ 170966 w 215157"/>
                    <a:gd name="connsiteY140" fmla="*/ 296117 h 296897"/>
                    <a:gd name="connsiteX141" fmla="*/ 169783 w 215157"/>
                    <a:gd name="connsiteY141" fmla="*/ 296202 h 296897"/>
                    <a:gd name="connsiteX142" fmla="*/ 166516 w 215157"/>
                    <a:gd name="connsiteY142" fmla="*/ 296422 h 296897"/>
                    <a:gd name="connsiteX143" fmla="*/ 165870 w 215157"/>
                    <a:gd name="connsiteY143" fmla="*/ 296446 h 296897"/>
                    <a:gd name="connsiteX144" fmla="*/ 158909 w 215157"/>
                    <a:gd name="connsiteY144" fmla="*/ 296544 h 296897"/>
                    <a:gd name="connsiteX145" fmla="*/ 155764 w 215157"/>
                    <a:gd name="connsiteY145" fmla="*/ 296593 h 296897"/>
                    <a:gd name="connsiteX146" fmla="*/ 152582 w 215157"/>
                    <a:gd name="connsiteY146" fmla="*/ 296641 h 296897"/>
                    <a:gd name="connsiteX147" fmla="*/ 150546 w 215157"/>
                    <a:gd name="connsiteY147" fmla="*/ 296690 h 296897"/>
                    <a:gd name="connsiteX148" fmla="*/ 143036 w 215157"/>
                    <a:gd name="connsiteY148" fmla="*/ 296861 h 296897"/>
                    <a:gd name="connsiteX149" fmla="*/ 141451 w 215157"/>
                    <a:gd name="connsiteY149" fmla="*/ 296898 h 296897"/>
                    <a:gd name="connsiteX150" fmla="*/ 141598 w 215157"/>
                    <a:gd name="connsiteY150" fmla="*/ 295653 h 296897"/>
                    <a:gd name="connsiteX151" fmla="*/ 142171 w 215157"/>
                    <a:gd name="connsiteY151" fmla="*/ 290882 h 296897"/>
                    <a:gd name="connsiteX152" fmla="*/ 142378 w 215157"/>
                    <a:gd name="connsiteY152" fmla="*/ 289454 h 296897"/>
                    <a:gd name="connsiteX153" fmla="*/ 142732 w 215157"/>
                    <a:gd name="connsiteY153" fmla="*/ 287111 h 296897"/>
                    <a:gd name="connsiteX154" fmla="*/ 140501 w 215157"/>
                    <a:gd name="connsiteY154" fmla="*/ 286037 h 296897"/>
                    <a:gd name="connsiteX155" fmla="*/ 133808 w 215157"/>
                    <a:gd name="connsiteY155" fmla="*/ 282828 h 296897"/>
                    <a:gd name="connsiteX156" fmla="*/ 131235 w 215157"/>
                    <a:gd name="connsiteY156" fmla="*/ 281461 h 296897"/>
                    <a:gd name="connsiteX157" fmla="*/ 126542 w 215157"/>
                    <a:gd name="connsiteY157" fmla="*/ 278960 h 296897"/>
                    <a:gd name="connsiteX158" fmla="*/ 122275 w 215157"/>
                    <a:gd name="connsiteY158" fmla="*/ 276861 h 296897"/>
                    <a:gd name="connsiteX159" fmla="*/ 120568 w 215157"/>
                    <a:gd name="connsiteY159" fmla="*/ 276019 h 296897"/>
                    <a:gd name="connsiteX160" fmla="*/ 120215 w 215157"/>
                    <a:gd name="connsiteY160" fmla="*/ 278435 h 296897"/>
                    <a:gd name="connsiteX161" fmla="*/ 120130 w 215157"/>
                    <a:gd name="connsiteY161" fmla="*/ 278996 h 296897"/>
                    <a:gd name="connsiteX162" fmla="*/ 120008 w 215157"/>
                    <a:gd name="connsiteY162" fmla="*/ 282291 h 296897"/>
                    <a:gd name="connsiteX163" fmla="*/ 119813 w 215157"/>
                    <a:gd name="connsiteY163" fmla="*/ 284597 h 296897"/>
                    <a:gd name="connsiteX164" fmla="*/ 119532 w 215157"/>
                    <a:gd name="connsiteY164" fmla="*/ 285866 h 296897"/>
                    <a:gd name="connsiteX165" fmla="*/ 119240 w 215157"/>
                    <a:gd name="connsiteY165" fmla="*/ 286659 h 296897"/>
                    <a:gd name="connsiteX166" fmla="*/ 118569 w 215157"/>
                    <a:gd name="connsiteY166" fmla="*/ 288466 h 296897"/>
                    <a:gd name="connsiteX167" fmla="*/ 118447 w 215157"/>
                    <a:gd name="connsiteY167" fmla="*/ 290015 h 296897"/>
                    <a:gd name="connsiteX168" fmla="*/ 118557 w 215157"/>
                    <a:gd name="connsiteY168" fmla="*/ 290943 h 296897"/>
                    <a:gd name="connsiteX169" fmla="*/ 117252 w 215157"/>
                    <a:gd name="connsiteY169" fmla="*/ 291065 h 296897"/>
                    <a:gd name="connsiteX170" fmla="*/ 115704 w 215157"/>
                    <a:gd name="connsiteY170" fmla="*/ 292065 h 296897"/>
                    <a:gd name="connsiteX171" fmla="*/ 114266 w 215157"/>
                    <a:gd name="connsiteY171" fmla="*/ 293530 h 296897"/>
                    <a:gd name="connsiteX172" fmla="*/ 113315 w 215157"/>
                    <a:gd name="connsiteY172" fmla="*/ 294518 h 296897"/>
                    <a:gd name="connsiteX173" fmla="*/ 111645 w 215157"/>
                    <a:gd name="connsiteY173" fmla="*/ 294811 h 296897"/>
                    <a:gd name="connsiteX174" fmla="*/ 110291 w 215157"/>
                    <a:gd name="connsiteY174" fmla="*/ 294262 h 296897"/>
                    <a:gd name="connsiteX175" fmla="*/ 108536 w 215157"/>
                    <a:gd name="connsiteY175" fmla="*/ 293652 h 296897"/>
                    <a:gd name="connsiteX176" fmla="*/ 106829 w 215157"/>
                    <a:gd name="connsiteY176" fmla="*/ 293884 h 296897"/>
                    <a:gd name="connsiteX177" fmla="*/ 106342 w 215157"/>
                    <a:gd name="connsiteY177" fmla="*/ 293945 h 296897"/>
                    <a:gd name="connsiteX178" fmla="*/ 105281 w 215157"/>
                    <a:gd name="connsiteY178" fmla="*/ 293908 h 296897"/>
                    <a:gd name="connsiteX179" fmla="*/ 104342 w 215157"/>
                    <a:gd name="connsiteY179" fmla="*/ 293871 h 296897"/>
                    <a:gd name="connsiteX180" fmla="*/ 101112 w 215157"/>
                    <a:gd name="connsiteY180" fmla="*/ 294164 h 296897"/>
                    <a:gd name="connsiteX181" fmla="*/ 100368 w 215157"/>
                    <a:gd name="connsiteY181" fmla="*/ 294298 h 296897"/>
                    <a:gd name="connsiteX182" fmla="*/ 99185 w 215157"/>
                    <a:gd name="connsiteY182" fmla="*/ 294518 h 296897"/>
                    <a:gd name="connsiteX183" fmla="*/ 97296 w 215157"/>
                    <a:gd name="connsiteY183" fmla="*/ 294518 h 296897"/>
                    <a:gd name="connsiteX184" fmla="*/ 96235 w 215157"/>
                    <a:gd name="connsiteY184" fmla="*/ 294518 h 296897"/>
                    <a:gd name="connsiteX185" fmla="*/ 94273 w 215157"/>
                    <a:gd name="connsiteY185" fmla="*/ 294518 h 296897"/>
                    <a:gd name="connsiteX186" fmla="*/ 92968 w 215157"/>
                    <a:gd name="connsiteY186" fmla="*/ 294237 h 296897"/>
                    <a:gd name="connsiteX187" fmla="*/ 89689 w 215157"/>
                    <a:gd name="connsiteY187" fmla="*/ 293505 h 296897"/>
                    <a:gd name="connsiteX188" fmla="*/ 87251 w 215157"/>
                    <a:gd name="connsiteY188" fmla="*/ 293005 h 296897"/>
                    <a:gd name="connsiteX189" fmla="*/ 87677 w 215157"/>
                    <a:gd name="connsiteY189" fmla="*/ 282816 h 296897"/>
                    <a:gd name="connsiteX190" fmla="*/ 88031 w 215157"/>
                    <a:gd name="connsiteY190" fmla="*/ 274225 h 296897"/>
                    <a:gd name="connsiteX191" fmla="*/ 88116 w 215157"/>
                    <a:gd name="connsiteY191" fmla="*/ 272077 h 296897"/>
                    <a:gd name="connsiteX192" fmla="*/ 87775 w 215157"/>
                    <a:gd name="connsiteY192" fmla="*/ 270564 h 296897"/>
                    <a:gd name="connsiteX193" fmla="*/ 87056 w 215157"/>
                    <a:gd name="connsiteY193" fmla="*/ 267367 h 296897"/>
                    <a:gd name="connsiteX194" fmla="*/ 86751 w 215157"/>
                    <a:gd name="connsiteY194" fmla="*/ 266025 h 296897"/>
                    <a:gd name="connsiteX195" fmla="*/ 86092 w 215157"/>
                    <a:gd name="connsiteY195" fmla="*/ 264572 h 296897"/>
                    <a:gd name="connsiteX196" fmla="*/ 84995 w 215157"/>
                    <a:gd name="connsiteY196" fmla="*/ 262156 h 296897"/>
                    <a:gd name="connsiteX197" fmla="*/ 84325 w 215157"/>
                    <a:gd name="connsiteY197" fmla="*/ 260704 h 296897"/>
                    <a:gd name="connsiteX198" fmla="*/ 79387 w 215157"/>
                    <a:gd name="connsiteY198" fmla="*/ 252906 h 296897"/>
                    <a:gd name="connsiteX199" fmla="*/ 78302 w 215157"/>
                    <a:gd name="connsiteY199" fmla="*/ 251186 h 296897"/>
                    <a:gd name="connsiteX200" fmla="*/ 78863 w 215157"/>
                    <a:gd name="connsiteY200" fmla="*/ 249416 h 296897"/>
                    <a:gd name="connsiteX201" fmla="*/ 80082 w 215157"/>
                    <a:gd name="connsiteY201" fmla="*/ 245621 h 296897"/>
                    <a:gd name="connsiteX202" fmla="*/ 82228 w 215157"/>
                    <a:gd name="connsiteY202" fmla="*/ 241814 h 296897"/>
                    <a:gd name="connsiteX203" fmla="*/ 83106 w 215157"/>
                    <a:gd name="connsiteY203" fmla="*/ 240301 h 296897"/>
                    <a:gd name="connsiteX204" fmla="*/ 85349 w 215157"/>
                    <a:gd name="connsiteY204" fmla="*/ 240557 h 296897"/>
                    <a:gd name="connsiteX205" fmla="*/ 86531 w 215157"/>
                    <a:gd name="connsiteY205" fmla="*/ 241692 h 296897"/>
                    <a:gd name="connsiteX206" fmla="*/ 87921 w 215157"/>
                    <a:gd name="connsiteY206" fmla="*/ 243022 h 296897"/>
                    <a:gd name="connsiteX207" fmla="*/ 89957 w 215157"/>
                    <a:gd name="connsiteY207" fmla="*/ 244364 h 296897"/>
                    <a:gd name="connsiteX208" fmla="*/ 90786 w 215157"/>
                    <a:gd name="connsiteY208" fmla="*/ 244901 h 296897"/>
                    <a:gd name="connsiteX209" fmla="*/ 91200 w 215157"/>
                    <a:gd name="connsiteY209" fmla="*/ 245170 h 296897"/>
                    <a:gd name="connsiteX210" fmla="*/ 92005 w 215157"/>
                    <a:gd name="connsiteY210" fmla="*/ 245695 h 296897"/>
                    <a:gd name="connsiteX211" fmla="*/ 92468 w 215157"/>
                    <a:gd name="connsiteY211" fmla="*/ 245914 h 296897"/>
                    <a:gd name="connsiteX212" fmla="*/ 94077 w 215157"/>
                    <a:gd name="connsiteY212" fmla="*/ 246634 h 296897"/>
                    <a:gd name="connsiteX213" fmla="*/ 95565 w 215157"/>
                    <a:gd name="connsiteY213" fmla="*/ 247305 h 296897"/>
                    <a:gd name="connsiteX214" fmla="*/ 97320 w 215157"/>
                    <a:gd name="connsiteY214" fmla="*/ 246842 h 296897"/>
                    <a:gd name="connsiteX215" fmla="*/ 98600 w 215157"/>
                    <a:gd name="connsiteY215" fmla="*/ 246500 h 296897"/>
                    <a:gd name="connsiteX216" fmla="*/ 99210 w 215157"/>
                    <a:gd name="connsiteY216" fmla="*/ 245987 h 296897"/>
                    <a:gd name="connsiteX217" fmla="*/ 100673 w 215157"/>
                    <a:gd name="connsiteY217" fmla="*/ 244779 h 296897"/>
                    <a:gd name="connsiteX218" fmla="*/ 101368 w 215157"/>
                    <a:gd name="connsiteY218" fmla="*/ 244206 h 296897"/>
                    <a:gd name="connsiteX219" fmla="*/ 102550 w 215157"/>
                    <a:gd name="connsiteY219" fmla="*/ 241582 h 296897"/>
                    <a:gd name="connsiteX220" fmla="*/ 102111 w 215157"/>
                    <a:gd name="connsiteY220" fmla="*/ 239630 h 296897"/>
                    <a:gd name="connsiteX221" fmla="*/ 101648 w 215157"/>
                    <a:gd name="connsiteY221" fmla="*/ 237628 h 296897"/>
                    <a:gd name="connsiteX222" fmla="*/ 99746 w 215157"/>
                    <a:gd name="connsiteY222" fmla="*/ 231576 h 296897"/>
                    <a:gd name="connsiteX223" fmla="*/ 99637 w 215157"/>
                    <a:gd name="connsiteY223" fmla="*/ 230063 h 296897"/>
                    <a:gd name="connsiteX224" fmla="*/ 99466 w 215157"/>
                    <a:gd name="connsiteY224" fmla="*/ 227549 h 296897"/>
                    <a:gd name="connsiteX225" fmla="*/ 99356 w 215157"/>
                    <a:gd name="connsiteY225" fmla="*/ 226024 h 296897"/>
                    <a:gd name="connsiteX226" fmla="*/ 99600 w 215157"/>
                    <a:gd name="connsiteY226" fmla="*/ 224730 h 296897"/>
                    <a:gd name="connsiteX227" fmla="*/ 100258 w 215157"/>
                    <a:gd name="connsiteY227" fmla="*/ 221216 h 296897"/>
                    <a:gd name="connsiteX228" fmla="*/ 100465 w 215157"/>
                    <a:gd name="connsiteY228" fmla="*/ 220142 h 296897"/>
                    <a:gd name="connsiteX229" fmla="*/ 101014 w 215157"/>
                    <a:gd name="connsiteY229" fmla="*/ 218641 h 296897"/>
                    <a:gd name="connsiteX230" fmla="*/ 102111 w 215157"/>
                    <a:gd name="connsiteY230" fmla="*/ 216359 h 296897"/>
                    <a:gd name="connsiteX231" fmla="*/ 101453 w 215157"/>
                    <a:gd name="connsiteY231" fmla="*/ 213674 h 296897"/>
                    <a:gd name="connsiteX232" fmla="*/ 101221 w 215157"/>
                    <a:gd name="connsiteY232" fmla="*/ 212466 h 296897"/>
                    <a:gd name="connsiteX233" fmla="*/ 100112 w 215157"/>
                    <a:gd name="connsiteY233" fmla="*/ 208683 h 296897"/>
                    <a:gd name="connsiteX234" fmla="*/ 99832 w 215157"/>
                    <a:gd name="connsiteY234" fmla="*/ 207719 h 296897"/>
                    <a:gd name="connsiteX235" fmla="*/ 99234 w 215157"/>
                    <a:gd name="connsiteY235" fmla="*/ 206841 h 296897"/>
                    <a:gd name="connsiteX236" fmla="*/ 98076 w 215157"/>
                    <a:gd name="connsiteY236" fmla="*/ 205144 h 296897"/>
                    <a:gd name="connsiteX237" fmla="*/ 97503 w 215157"/>
                    <a:gd name="connsiteY237" fmla="*/ 204302 h 296897"/>
                    <a:gd name="connsiteX238" fmla="*/ 96382 w 215157"/>
                    <a:gd name="connsiteY238" fmla="*/ 203522 h 296897"/>
                    <a:gd name="connsiteX239" fmla="*/ 95833 w 215157"/>
                    <a:gd name="connsiteY239" fmla="*/ 203143 h 296897"/>
                    <a:gd name="connsiteX240" fmla="*/ 94528 w 215157"/>
                    <a:gd name="connsiteY240" fmla="*/ 202228 h 296897"/>
                    <a:gd name="connsiteX241" fmla="*/ 93102 w 215157"/>
                    <a:gd name="connsiteY241" fmla="*/ 201984 h 296897"/>
                    <a:gd name="connsiteX242" fmla="*/ 88128 w 215157"/>
                    <a:gd name="connsiteY242" fmla="*/ 201130 h 296897"/>
                    <a:gd name="connsiteX243" fmla="*/ 87373 w 215157"/>
                    <a:gd name="connsiteY243" fmla="*/ 200996 h 296897"/>
                    <a:gd name="connsiteX244" fmla="*/ 80448 w 215157"/>
                    <a:gd name="connsiteY244" fmla="*/ 199970 h 296897"/>
                    <a:gd name="connsiteX245" fmla="*/ 78595 w 215157"/>
                    <a:gd name="connsiteY245" fmla="*/ 199702 h 296897"/>
                    <a:gd name="connsiteX246" fmla="*/ 79424 w 215157"/>
                    <a:gd name="connsiteY246" fmla="*/ 197786 h 296897"/>
                    <a:gd name="connsiteX247" fmla="*/ 80667 w 215157"/>
                    <a:gd name="connsiteY247" fmla="*/ 194906 h 296897"/>
                    <a:gd name="connsiteX248" fmla="*/ 82021 w 215157"/>
                    <a:gd name="connsiteY248" fmla="*/ 191001 h 296897"/>
                    <a:gd name="connsiteX249" fmla="*/ 82362 w 215157"/>
                    <a:gd name="connsiteY249" fmla="*/ 190013 h 296897"/>
                    <a:gd name="connsiteX250" fmla="*/ 83227 w 215157"/>
                    <a:gd name="connsiteY250" fmla="*/ 187524 h 296897"/>
                    <a:gd name="connsiteX251" fmla="*/ 83447 w 215157"/>
                    <a:gd name="connsiteY251" fmla="*/ 185888 h 296897"/>
                    <a:gd name="connsiteX252" fmla="*/ 84057 w 215157"/>
                    <a:gd name="connsiteY252" fmla="*/ 181325 h 296897"/>
                    <a:gd name="connsiteX253" fmla="*/ 83861 w 215157"/>
                    <a:gd name="connsiteY253" fmla="*/ 176932 h 296897"/>
                    <a:gd name="connsiteX254" fmla="*/ 83788 w 215157"/>
                    <a:gd name="connsiteY254" fmla="*/ 175199 h 296897"/>
                    <a:gd name="connsiteX255" fmla="*/ 83752 w 215157"/>
                    <a:gd name="connsiteY255" fmla="*/ 174345 h 296897"/>
                    <a:gd name="connsiteX256" fmla="*/ 83313 w 215157"/>
                    <a:gd name="connsiteY256" fmla="*/ 173698 h 296897"/>
                    <a:gd name="connsiteX257" fmla="*/ 82289 w 215157"/>
                    <a:gd name="connsiteY257" fmla="*/ 172172 h 296897"/>
                    <a:gd name="connsiteX258" fmla="*/ 81850 w 215157"/>
                    <a:gd name="connsiteY258" fmla="*/ 171513 h 296897"/>
                    <a:gd name="connsiteX259" fmla="*/ 81143 w 215157"/>
                    <a:gd name="connsiteY259" fmla="*/ 171294 h 296897"/>
                    <a:gd name="connsiteX260" fmla="*/ 77681 w 215157"/>
                    <a:gd name="connsiteY260" fmla="*/ 170232 h 296897"/>
                    <a:gd name="connsiteX261" fmla="*/ 78059 w 215157"/>
                    <a:gd name="connsiteY261" fmla="*/ 168231 h 296897"/>
                    <a:gd name="connsiteX262" fmla="*/ 78181 w 215157"/>
                    <a:gd name="connsiteY262" fmla="*/ 167548 h 296897"/>
                    <a:gd name="connsiteX263" fmla="*/ 78485 w 215157"/>
                    <a:gd name="connsiteY263" fmla="*/ 165961 h 296897"/>
                    <a:gd name="connsiteX264" fmla="*/ 78485 w 215157"/>
                    <a:gd name="connsiteY264" fmla="*/ 164570 h 296897"/>
                    <a:gd name="connsiteX265" fmla="*/ 78473 w 215157"/>
                    <a:gd name="connsiteY265" fmla="*/ 160763 h 296897"/>
                    <a:gd name="connsiteX266" fmla="*/ 78473 w 215157"/>
                    <a:gd name="connsiteY266" fmla="*/ 159457 h 296897"/>
                    <a:gd name="connsiteX267" fmla="*/ 78302 w 215157"/>
                    <a:gd name="connsiteY267" fmla="*/ 158444 h 296897"/>
                    <a:gd name="connsiteX268" fmla="*/ 77425 w 215157"/>
                    <a:gd name="connsiteY268" fmla="*/ 153417 h 296897"/>
                    <a:gd name="connsiteX269" fmla="*/ 77157 w 215157"/>
                    <a:gd name="connsiteY269" fmla="*/ 151903 h 296897"/>
                    <a:gd name="connsiteX270" fmla="*/ 76437 w 215157"/>
                    <a:gd name="connsiteY270" fmla="*/ 150610 h 296897"/>
                    <a:gd name="connsiteX271" fmla="*/ 74767 w 215157"/>
                    <a:gd name="connsiteY271" fmla="*/ 147620 h 296897"/>
                    <a:gd name="connsiteX272" fmla="*/ 74279 w 215157"/>
                    <a:gd name="connsiteY272" fmla="*/ 146766 h 296897"/>
                    <a:gd name="connsiteX273" fmla="*/ 73633 w 215157"/>
                    <a:gd name="connsiteY273" fmla="*/ 146010 h 296897"/>
                    <a:gd name="connsiteX274" fmla="*/ 71061 w 215157"/>
                    <a:gd name="connsiteY274" fmla="*/ 142971 h 296897"/>
                    <a:gd name="connsiteX275" fmla="*/ 70086 w 215157"/>
                    <a:gd name="connsiteY275" fmla="*/ 141824 h 296897"/>
                    <a:gd name="connsiteX276" fmla="*/ 67672 w 215157"/>
                    <a:gd name="connsiteY276" fmla="*/ 140201 h 296897"/>
                    <a:gd name="connsiteX277" fmla="*/ 65258 w 215157"/>
                    <a:gd name="connsiteY277" fmla="*/ 138578 h 296897"/>
                    <a:gd name="connsiteX278" fmla="*/ 62515 w 215157"/>
                    <a:gd name="connsiteY278" fmla="*/ 136479 h 296897"/>
                    <a:gd name="connsiteX279" fmla="*/ 60845 w 215157"/>
                    <a:gd name="connsiteY279" fmla="*/ 134270 h 296897"/>
                    <a:gd name="connsiteX280" fmla="*/ 60296 w 215157"/>
                    <a:gd name="connsiteY280" fmla="*/ 133538 h 296897"/>
                    <a:gd name="connsiteX281" fmla="*/ 56627 w 215157"/>
                    <a:gd name="connsiteY281" fmla="*/ 128120 h 296897"/>
                    <a:gd name="connsiteX282" fmla="*/ 55310 w 215157"/>
                    <a:gd name="connsiteY282" fmla="*/ 126180 h 296897"/>
                    <a:gd name="connsiteX283" fmla="*/ 53177 w 215157"/>
                    <a:gd name="connsiteY283" fmla="*/ 126192 h 296897"/>
                    <a:gd name="connsiteX284" fmla="*/ 51031 w 215157"/>
                    <a:gd name="connsiteY284" fmla="*/ 126192 h 296897"/>
                    <a:gd name="connsiteX285" fmla="*/ 49069 w 215157"/>
                    <a:gd name="connsiteY285" fmla="*/ 125472 h 296897"/>
                    <a:gd name="connsiteX286" fmla="*/ 45606 w 215157"/>
                    <a:gd name="connsiteY286" fmla="*/ 124203 h 296897"/>
                    <a:gd name="connsiteX287" fmla="*/ 43802 w 215157"/>
                    <a:gd name="connsiteY287" fmla="*/ 123532 h 296897"/>
                    <a:gd name="connsiteX288" fmla="*/ 42851 w 215157"/>
                    <a:gd name="connsiteY288" fmla="*/ 121665 h 296897"/>
                    <a:gd name="connsiteX289" fmla="*/ 41669 w 215157"/>
                    <a:gd name="connsiteY289" fmla="*/ 119334 h 296897"/>
                    <a:gd name="connsiteX290" fmla="*/ 41193 w 215157"/>
                    <a:gd name="connsiteY290" fmla="*/ 118382 h 296897"/>
                    <a:gd name="connsiteX291" fmla="*/ 40425 w 215157"/>
                    <a:gd name="connsiteY291" fmla="*/ 116552 h 296897"/>
                    <a:gd name="connsiteX292" fmla="*/ 39474 w 215157"/>
                    <a:gd name="connsiteY292" fmla="*/ 114245 h 296897"/>
                    <a:gd name="connsiteX293" fmla="*/ 37707 w 215157"/>
                    <a:gd name="connsiteY293" fmla="*/ 112671 h 296897"/>
                    <a:gd name="connsiteX294" fmla="*/ 37012 w 215157"/>
                    <a:gd name="connsiteY294" fmla="*/ 112049 h 296897"/>
                    <a:gd name="connsiteX295" fmla="*/ 35951 w 215157"/>
                    <a:gd name="connsiteY295" fmla="*/ 111097 h 296897"/>
                    <a:gd name="connsiteX296" fmla="*/ 33915 w 215157"/>
                    <a:gd name="connsiteY296" fmla="*/ 109926 h 296897"/>
                    <a:gd name="connsiteX297" fmla="*/ 31501 w 215157"/>
                    <a:gd name="connsiteY297" fmla="*/ 108522 h 296897"/>
                    <a:gd name="connsiteX298" fmla="*/ 30319 w 215157"/>
                    <a:gd name="connsiteY298" fmla="*/ 106936 h 296897"/>
                    <a:gd name="connsiteX299" fmla="*/ 27722 w 215157"/>
                    <a:gd name="connsiteY299" fmla="*/ 103434 h 296897"/>
                    <a:gd name="connsiteX300" fmla="*/ 26162 w 215157"/>
                    <a:gd name="connsiteY300" fmla="*/ 101957 h 296897"/>
                    <a:gd name="connsiteX301" fmla="*/ 24735 w 215157"/>
                    <a:gd name="connsiteY301" fmla="*/ 100615 h 296897"/>
                    <a:gd name="connsiteX302" fmla="*/ 26320 w 215157"/>
                    <a:gd name="connsiteY302" fmla="*/ 99553 h 296897"/>
                    <a:gd name="connsiteX303" fmla="*/ 28661 w 215157"/>
                    <a:gd name="connsiteY303" fmla="*/ 97991 h 296897"/>
                    <a:gd name="connsiteX304" fmla="*/ 32062 w 215157"/>
                    <a:gd name="connsiteY304" fmla="*/ 96039 h 296897"/>
                    <a:gd name="connsiteX305" fmla="*/ 37572 w 215157"/>
                    <a:gd name="connsiteY305" fmla="*/ 92537 h 296897"/>
                    <a:gd name="connsiteX306" fmla="*/ 38852 w 215157"/>
                    <a:gd name="connsiteY306" fmla="*/ 91719 h 296897"/>
                    <a:gd name="connsiteX307" fmla="*/ 40486 w 215157"/>
                    <a:gd name="connsiteY307" fmla="*/ 90816 h 296897"/>
                    <a:gd name="connsiteX308" fmla="*/ 43753 w 215157"/>
                    <a:gd name="connsiteY308" fmla="*/ 89010 h 296897"/>
                    <a:gd name="connsiteX309" fmla="*/ 45801 w 215157"/>
                    <a:gd name="connsiteY309" fmla="*/ 87851 h 296897"/>
                    <a:gd name="connsiteX310" fmla="*/ 47435 w 215157"/>
                    <a:gd name="connsiteY310" fmla="*/ 86923 h 296897"/>
                    <a:gd name="connsiteX311" fmla="*/ 48240 w 215157"/>
                    <a:gd name="connsiteY311" fmla="*/ 86460 h 296897"/>
                    <a:gd name="connsiteX312" fmla="*/ 49910 w 215157"/>
                    <a:gd name="connsiteY312" fmla="*/ 85398 h 296897"/>
                    <a:gd name="connsiteX313" fmla="*/ 57724 w 215157"/>
                    <a:gd name="connsiteY313" fmla="*/ 80383 h 296897"/>
                    <a:gd name="connsiteX314" fmla="*/ 59370 w 215157"/>
                    <a:gd name="connsiteY314" fmla="*/ 79321 h 296897"/>
                    <a:gd name="connsiteX315" fmla="*/ 57602 w 215157"/>
                    <a:gd name="connsiteY315" fmla="*/ 79406 h 296897"/>
                    <a:gd name="connsiteX316" fmla="*/ 54542 w 215157"/>
                    <a:gd name="connsiteY316" fmla="*/ 79541 h 296897"/>
                    <a:gd name="connsiteX317" fmla="*/ 53238 w 215157"/>
                    <a:gd name="connsiteY317" fmla="*/ 79589 h 296897"/>
                    <a:gd name="connsiteX318" fmla="*/ 49434 w 215157"/>
                    <a:gd name="connsiteY318" fmla="*/ 80529 h 296897"/>
                    <a:gd name="connsiteX319" fmla="*/ 47033 w 215157"/>
                    <a:gd name="connsiteY319" fmla="*/ 81115 h 296897"/>
                    <a:gd name="connsiteX320" fmla="*/ 44863 w 215157"/>
                    <a:gd name="connsiteY320" fmla="*/ 80919 h 296897"/>
                    <a:gd name="connsiteX321" fmla="*/ 42961 w 215157"/>
                    <a:gd name="connsiteY321" fmla="*/ 80736 h 296897"/>
                    <a:gd name="connsiteX322" fmla="*/ 37158 w 215157"/>
                    <a:gd name="connsiteY322" fmla="*/ 81090 h 296897"/>
                    <a:gd name="connsiteX323" fmla="*/ 34744 w 215157"/>
                    <a:gd name="connsiteY323" fmla="*/ 81237 h 296897"/>
                    <a:gd name="connsiteX324" fmla="*/ 33281 w 215157"/>
                    <a:gd name="connsiteY324" fmla="*/ 81127 h 296897"/>
                    <a:gd name="connsiteX325" fmla="*/ 25503 w 215157"/>
                    <a:gd name="connsiteY325" fmla="*/ 80541 h 296897"/>
                    <a:gd name="connsiteX326" fmla="*/ 19859 w 215157"/>
                    <a:gd name="connsiteY326" fmla="*/ 79809 h 296897"/>
                    <a:gd name="connsiteX327" fmla="*/ 18335 w 215157"/>
                    <a:gd name="connsiteY327" fmla="*/ 79614 h 296897"/>
                    <a:gd name="connsiteX328" fmla="*/ 16348 w 215157"/>
                    <a:gd name="connsiteY328" fmla="*/ 78991 h 296897"/>
                    <a:gd name="connsiteX329" fmla="*/ 10265 w 215157"/>
                    <a:gd name="connsiteY329" fmla="*/ 77063 h 296897"/>
                    <a:gd name="connsiteX330" fmla="*/ 6681 w 215157"/>
                    <a:gd name="connsiteY330" fmla="*/ 75941 h 296897"/>
                    <a:gd name="connsiteX331" fmla="*/ 4876 w 215157"/>
                    <a:gd name="connsiteY331" fmla="*/ 75367 h 296897"/>
                    <a:gd name="connsiteX332" fmla="*/ 3596 w 215157"/>
                    <a:gd name="connsiteY332" fmla="*/ 74537 h 296897"/>
                    <a:gd name="connsiteX333" fmla="*/ 0 w 215157"/>
                    <a:gd name="connsiteY333" fmla="*/ 72207 h 296897"/>
                    <a:gd name="connsiteX334" fmla="*/ 5279 w 215157"/>
                    <a:gd name="connsiteY334" fmla="*/ 71487 h 296897"/>
                    <a:gd name="connsiteX335" fmla="*/ 6010 w 215157"/>
                    <a:gd name="connsiteY335" fmla="*/ 71365 h 296897"/>
                    <a:gd name="connsiteX336" fmla="*/ 7839 w 215157"/>
                    <a:gd name="connsiteY336" fmla="*/ 70901 h 296897"/>
                    <a:gd name="connsiteX337" fmla="*/ 8777 w 215157"/>
                    <a:gd name="connsiteY337" fmla="*/ 70669 h 296897"/>
                    <a:gd name="connsiteX338" fmla="*/ 10155 w 215157"/>
                    <a:gd name="connsiteY338" fmla="*/ 70327 h 296897"/>
                    <a:gd name="connsiteX339" fmla="*/ 11301 w 215157"/>
                    <a:gd name="connsiteY339" fmla="*/ 69668 h 296897"/>
                    <a:gd name="connsiteX340" fmla="*/ 14007 w 215157"/>
                    <a:gd name="connsiteY340" fmla="*/ 68131 h 296897"/>
                    <a:gd name="connsiteX341" fmla="*/ 15885 w 215157"/>
                    <a:gd name="connsiteY341" fmla="*/ 66850 h 296897"/>
                    <a:gd name="connsiteX342" fmla="*/ 16994 w 215157"/>
                    <a:gd name="connsiteY342" fmla="*/ 66093 h 296897"/>
                    <a:gd name="connsiteX343" fmla="*/ 17933 w 215157"/>
                    <a:gd name="connsiteY343" fmla="*/ 64873 h 296897"/>
                    <a:gd name="connsiteX344" fmla="*/ 19798 w 215157"/>
                    <a:gd name="connsiteY344" fmla="*/ 62437 h 296897"/>
                    <a:gd name="connsiteX345" fmla="*/ 20115 w 215157"/>
                    <a:gd name="connsiteY345" fmla="*/ 62025 h 296897"/>
                    <a:gd name="connsiteX346" fmla="*/ 20493 w 215157"/>
                    <a:gd name="connsiteY346" fmla="*/ 61369 h 296897"/>
                    <a:gd name="connsiteX347" fmla="*/ 22114 w 215157"/>
                    <a:gd name="connsiteY347" fmla="*/ 58499 h 296897"/>
                    <a:gd name="connsiteX348" fmla="*/ 23053 w 215157"/>
                    <a:gd name="connsiteY348" fmla="*/ 56841 h 296897"/>
                    <a:gd name="connsiteX349" fmla="*/ 23480 w 215157"/>
                    <a:gd name="connsiteY349" fmla="*/ 55029 h 296897"/>
                    <a:gd name="connsiteX350" fmla="*/ 23626 w 215157"/>
                    <a:gd name="connsiteY350" fmla="*/ 54400 h 296897"/>
                    <a:gd name="connsiteX351" fmla="*/ 23797 w 215157"/>
                    <a:gd name="connsiteY351" fmla="*/ 53635 h 296897"/>
                    <a:gd name="connsiteX352" fmla="*/ 24284 w 215157"/>
                    <a:gd name="connsiteY352" fmla="*/ 51507 h 296897"/>
                    <a:gd name="connsiteX353" fmla="*/ 24236 w 215157"/>
                    <a:gd name="connsiteY353" fmla="*/ 49439 h 296897"/>
                    <a:gd name="connsiteX354" fmla="*/ 24199 w 215157"/>
                    <a:gd name="connsiteY354" fmla="*/ 47669 h 296897"/>
                    <a:gd name="connsiteX355" fmla="*/ 24150 w 215157"/>
                    <a:gd name="connsiteY355" fmla="*/ 46150 h 296897"/>
                    <a:gd name="connsiteX356" fmla="*/ 23955 w 215157"/>
                    <a:gd name="connsiteY356" fmla="*/ 45007 h 296897"/>
                    <a:gd name="connsiteX357" fmla="*/ 23614 w 215157"/>
                    <a:gd name="connsiteY357" fmla="*/ 42900 h 296897"/>
                    <a:gd name="connsiteX358" fmla="*/ 23078 w 215157"/>
                    <a:gd name="connsiteY358" fmla="*/ 39736 h 296897"/>
                    <a:gd name="connsiteX359" fmla="*/ 22053 w 215157"/>
                    <a:gd name="connsiteY359" fmla="*/ 37602 h 296897"/>
                    <a:gd name="connsiteX360" fmla="*/ 21456 w 215157"/>
                    <a:gd name="connsiteY360" fmla="*/ 36363 h 296897"/>
                    <a:gd name="connsiteX361" fmla="*/ 21151 w 215157"/>
                    <a:gd name="connsiteY361" fmla="*/ 32835 h 296897"/>
                    <a:gd name="connsiteX362" fmla="*/ 22907 w 215157"/>
                    <a:gd name="connsiteY362" fmla="*/ 32212 h 296897"/>
                    <a:gd name="connsiteX363" fmla="*/ 27088 w 215157"/>
                    <a:gd name="connsiteY363" fmla="*/ 30718 h 296897"/>
                    <a:gd name="connsiteX364" fmla="*/ 31380 w 215157"/>
                    <a:gd name="connsiteY364" fmla="*/ 29644 h 296897"/>
                    <a:gd name="connsiteX365" fmla="*/ 34098 w 215157"/>
                    <a:gd name="connsiteY365" fmla="*/ 28963 h 296897"/>
                    <a:gd name="connsiteX366" fmla="*/ 35463 w 215157"/>
                    <a:gd name="connsiteY366" fmla="*/ 28623 h 296897"/>
                    <a:gd name="connsiteX367" fmla="*/ 36939 w 215157"/>
                    <a:gd name="connsiteY367" fmla="*/ 28513 h 296897"/>
                    <a:gd name="connsiteX368" fmla="*/ 41340 w 215157"/>
                    <a:gd name="connsiteY368" fmla="*/ 28184 h 296897"/>
                    <a:gd name="connsiteX369" fmla="*/ 42802 w 215157"/>
                    <a:gd name="connsiteY369" fmla="*/ 28074 h 296897"/>
                    <a:gd name="connsiteX370" fmla="*/ 44253 w 215157"/>
                    <a:gd name="connsiteY370" fmla="*/ 28126 h 296897"/>
                    <a:gd name="connsiteX371" fmla="*/ 50056 w 215157"/>
                    <a:gd name="connsiteY371" fmla="*/ 28340 h 296897"/>
                    <a:gd name="connsiteX372" fmla="*/ 51507 w 215157"/>
                    <a:gd name="connsiteY372" fmla="*/ 28392 h 296897"/>
                    <a:gd name="connsiteX373" fmla="*/ 53921 w 215157"/>
                    <a:gd name="connsiteY373" fmla="*/ 28481 h 296897"/>
                    <a:gd name="connsiteX374" fmla="*/ 55481 w 215157"/>
                    <a:gd name="connsiteY374" fmla="*/ 28780 h 296897"/>
                    <a:gd name="connsiteX375" fmla="*/ 56322 w 215157"/>
                    <a:gd name="connsiteY375" fmla="*/ 28940 h 296897"/>
                    <a:gd name="connsiteX376" fmla="*/ 58931 w 215157"/>
                    <a:gd name="connsiteY376" fmla="*/ 29441 h 296897"/>
                    <a:gd name="connsiteX377" fmla="*/ 59638 w 215157"/>
                    <a:gd name="connsiteY377" fmla="*/ 29576 h 296897"/>
                    <a:gd name="connsiteX378" fmla="*/ 60211 w 215157"/>
                    <a:gd name="connsiteY378" fmla="*/ 29541 h 296897"/>
                    <a:gd name="connsiteX379" fmla="*/ 60772 w 215157"/>
                    <a:gd name="connsiteY379" fmla="*/ 29504 h 296897"/>
                    <a:gd name="connsiteX380" fmla="*/ 65856 w 215157"/>
                    <a:gd name="connsiteY380" fmla="*/ 29244 h 296897"/>
                    <a:gd name="connsiteX381" fmla="*/ 67318 w 215157"/>
                    <a:gd name="connsiteY381" fmla="*/ 26367 h 296897"/>
                    <a:gd name="connsiteX382" fmla="*/ 69403 w 215157"/>
                    <a:gd name="connsiteY382" fmla="*/ 22408 h 296897"/>
                    <a:gd name="connsiteX383" fmla="*/ 70256 w 215157"/>
                    <a:gd name="connsiteY383" fmla="*/ 20486 h 296897"/>
                    <a:gd name="connsiteX384" fmla="*/ 70939 w 215157"/>
                    <a:gd name="connsiteY384" fmla="*/ 18970 h 296897"/>
                    <a:gd name="connsiteX385" fmla="*/ 71890 w 215157"/>
                    <a:gd name="connsiteY385" fmla="*/ 17728 h 296897"/>
                    <a:gd name="connsiteX386" fmla="*/ 73743 w 215157"/>
                    <a:gd name="connsiteY386" fmla="*/ 15306 h 296897"/>
                    <a:gd name="connsiteX387" fmla="*/ 74048 w 215157"/>
                    <a:gd name="connsiteY387" fmla="*/ 14903 h 296897"/>
                    <a:gd name="connsiteX388" fmla="*/ 74389 w 215157"/>
                    <a:gd name="connsiteY388" fmla="*/ 14541 h 296897"/>
                    <a:gd name="connsiteX389" fmla="*/ 76620 w 215157"/>
                    <a:gd name="connsiteY389" fmla="*/ 12211 h 296897"/>
                    <a:gd name="connsiteX390" fmla="*/ 77266 w 215157"/>
                    <a:gd name="connsiteY390" fmla="*/ 11523 h 296897"/>
                    <a:gd name="connsiteX391" fmla="*/ 78144 w 215157"/>
                    <a:gd name="connsiteY391" fmla="*/ 10872 h 296897"/>
                    <a:gd name="connsiteX392" fmla="*/ 80777 w 215157"/>
                    <a:gd name="connsiteY392" fmla="*/ 9048 h 296897"/>
                    <a:gd name="connsiteX393" fmla="*/ 81911 w 215157"/>
                    <a:gd name="connsiteY393" fmla="*/ 8269 h 296897"/>
                    <a:gd name="connsiteX394" fmla="*/ 83240 w 215157"/>
                    <a:gd name="connsiteY394" fmla="*/ 7892 h 296897"/>
                    <a:gd name="connsiteX395" fmla="*/ 84544 w 215157"/>
                    <a:gd name="connsiteY395" fmla="*/ 7518 h 296897"/>
                    <a:gd name="connsiteX396" fmla="*/ 86019 w 215157"/>
                    <a:gd name="connsiteY396" fmla="*/ 7141 h 296897"/>
                    <a:gd name="connsiteX397" fmla="*/ 86958 w 215157"/>
                    <a:gd name="connsiteY397" fmla="*/ 7148 h 296897"/>
                    <a:gd name="connsiteX398" fmla="*/ 87494 w 215157"/>
                    <a:gd name="connsiteY398" fmla="*/ 7153 h 296897"/>
                    <a:gd name="connsiteX399" fmla="*/ 88604 w 215157"/>
                    <a:gd name="connsiteY399" fmla="*/ 7163 h 296897"/>
                    <a:gd name="connsiteX400" fmla="*/ 91261 w 215157"/>
                    <a:gd name="connsiteY400" fmla="*/ 7185 h 296897"/>
                    <a:gd name="connsiteX401" fmla="*/ 93626 w 215157"/>
                    <a:gd name="connsiteY401" fmla="*/ 7050 h 296897"/>
                    <a:gd name="connsiteX402" fmla="*/ 95516 w 215157"/>
                    <a:gd name="connsiteY402" fmla="*/ 6940 h 296897"/>
                    <a:gd name="connsiteX403" fmla="*/ 96930 w 215157"/>
                    <a:gd name="connsiteY403" fmla="*/ 6858 h 296897"/>
                    <a:gd name="connsiteX404" fmla="*/ 98344 w 215157"/>
                    <a:gd name="connsiteY404" fmla="*/ 6776 h 296897"/>
                    <a:gd name="connsiteX405" fmla="*/ 99295 w 215157"/>
                    <a:gd name="connsiteY405" fmla="*/ 6722 h 296897"/>
                    <a:gd name="connsiteX406" fmla="*/ 100965 w 215157"/>
                    <a:gd name="connsiteY406" fmla="*/ 6483 h 296897"/>
                    <a:gd name="connsiteX407" fmla="*/ 105793 w 215157"/>
                    <a:gd name="connsiteY407" fmla="*/ 5801 h 296897"/>
                    <a:gd name="connsiteX408" fmla="*/ 106463 w 215157"/>
                    <a:gd name="connsiteY408" fmla="*/ 5693 h 296897"/>
                    <a:gd name="connsiteX409" fmla="*/ 108109 w 215157"/>
                    <a:gd name="connsiteY409" fmla="*/ 5373 h 296897"/>
                    <a:gd name="connsiteX410" fmla="*/ 109962 w 215157"/>
                    <a:gd name="connsiteY410" fmla="*/ 5012 h 296897"/>
                    <a:gd name="connsiteX411" fmla="*/ 112535 w 215157"/>
                    <a:gd name="connsiteY411" fmla="*/ 3949 h 296897"/>
                    <a:gd name="connsiteX412" fmla="*/ 113607 w 215157"/>
                    <a:gd name="connsiteY412" fmla="*/ 3506 h 296897"/>
                    <a:gd name="connsiteX413" fmla="*/ 114522 w 215157"/>
                    <a:gd name="connsiteY413" fmla="*/ 3128 h 296897"/>
                    <a:gd name="connsiteX414" fmla="*/ 117496 w 215157"/>
                    <a:gd name="connsiteY414" fmla="*/ 1622 h 296897"/>
                    <a:gd name="connsiteX415" fmla="*/ 119617 w 215157"/>
                    <a:gd name="connsiteY415" fmla="*/ 547 h 296897"/>
                    <a:gd name="connsiteX416" fmla="*/ 121336 w 215157"/>
                    <a:gd name="connsiteY416" fmla="*/ 449 h 296897"/>
                    <a:gd name="connsiteX417" fmla="*/ 129163 w 215157"/>
                    <a:gd name="connsiteY417" fmla="*/ 0 h 296897"/>
                    <a:gd name="connsiteX418" fmla="*/ 130187 w 215157"/>
                    <a:gd name="connsiteY418" fmla="*/ 4920 h 296897"/>
                    <a:gd name="connsiteX419" fmla="*/ 130492 w 215157"/>
                    <a:gd name="connsiteY419" fmla="*/ 6365 h 29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215157" h="296897">
                      <a:moveTo>
                        <a:pt x="130492" y="6365"/>
                      </a:moveTo>
                      <a:lnTo>
                        <a:pt x="132381" y="9486"/>
                      </a:lnTo>
                      <a:lnTo>
                        <a:pt x="133418" y="11183"/>
                      </a:lnTo>
                      <a:lnTo>
                        <a:pt x="134259" y="12574"/>
                      </a:lnTo>
                      <a:lnTo>
                        <a:pt x="135831" y="14595"/>
                      </a:lnTo>
                      <a:lnTo>
                        <a:pt x="140525" y="20658"/>
                      </a:lnTo>
                      <a:lnTo>
                        <a:pt x="141781" y="22276"/>
                      </a:lnTo>
                      <a:lnTo>
                        <a:pt x="143219" y="23715"/>
                      </a:lnTo>
                      <a:lnTo>
                        <a:pt x="143573" y="24074"/>
                      </a:lnTo>
                      <a:lnTo>
                        <a:pt x="145950" y="26462"/>
                      </a:lnTo>
                      <a:lnTo>
                        <a:pt x="146633" y="27143"/>
                      </a:lnTo>
                      <a:lnTo>
                        <a:pt x="147998" y="28507"/>
                      </a:lnTo>
                      <a:lnTo>
                        <a:pt x="148888" y="29749"/>
                      </a:lnTo>
                      <a:lnTo>
                        <a:pt x="152484" y="34709"/>
                      </a:lnTo>
                      <a:lnTo>
                        <a:pt x="153082" y="35535"/>
                      </a:lnTo>
                      <a:lnTo>
                        <a:pt x="153435" y="36035"/>
                      </a:lnTo>
                      <a:lnTo>
                        <a:pt x="154179" y="37654"/>
                      </a:lnTo>
                      <a:lnTo>
                        <a:pt x="155995" y="41319"/>
                      </a:lnTo>
                      <a:lnTo>
                        <a:pt x="157483" y="46351"/>
                      </a:lnTo>
                      <a:lnTo>
                        <a:pt x="157982" y="47850"/>
                      </a:lnTo>
                      <a:lnTo>
                        <a:pt x="159299" y="49264"/>
                      </a:lnTo>
                      <a:lnTo>
                        <a:pt x="161225" y="51319"/>
                      </a:lnTo>
                      <a:lnTo>
                        <a:pt x="161810" y="51939"/>
                      </a:lnTo>
                      <a:lnTo>
                        <a:pt x="162932" y="52892"/>
                      </a:lnTo>
                      <a:lnTo>
                        <a:pt x="167443" y="56710"/>
                      </a:lnTo>
                      <a:lnTo>
                        <a:pt x="170527" y="59322"/>
                      </a:lnTo>
                      <a:lnTo>
                        <a:pt x="170917" y="59649"/>
                      </a:lnTo>
                      <a:lnTo>
                        <a:pt x="171856" y="60475"/>
                      </a:lnTo>
                      <a:lnTo>
                        <a:pt x="175879" y="63982"/>
                      </a:lnTo>
                      <a:lnTo>
                        <a:pt x="177025" y="64983"/>
                      </a:lnTo>
                      <a:lnTo>
                        <a:pt x="177963" y="66105"/>
                      </a:lnTo>
                      <a:lnTo>
                        <a:pt x="181096" y="69839"/>
                      </a:lnTo>
                      <a:lnTo>
                        <a:pt x="182742" y="71792"/>
                      </a:lnTo>
                      <a:lnTo>
                        <a:pt x="183730" y="72975"/>
                      </a:lnTo>
                      <a:lnTo>
                        <a:pt x="184559" y="74391"/>
                      </a:lnTo>
                      <a:lnTo>
                        <a:pt x="187119" y="78711"/>
                      </a:lnTo>
                      <a:lnTo>
                        <a:pt x="187899" y="80041"/>
                      </a:lnTo>
                      <a:lnTo>
                        <a:pt x="188423" y="81578"/>
                      </a:lnTo>
                      <a:lnTo>
                        <a:pt x="190703" y="88229"/>
                      </a:lnTo>
                      <a:lnTo>
                        <a:pt x="191581" y="90792"/>
                      </a:lnTo>
                      <a:lnTo>
                        <a:pt x="192227" y="93635"/>
                      </a:lnTo>
                      <a:lnTo>
                        <a:pt x="192483" y="94794"/>
                      </a:lnTo>
                      <a:lnTo>
                        <a:pt x="192836" y="96381"/>
                      </a:lnTo>
                      <a:lnTo>
                        <a:pt x="193678" y="98370"/>
                      </a:lnTo>
                      <a:lnTo>
                        <a:pt x="195982" y="103824"/>
                      </a:lnTo>
                      <a:lnTo>
                        <a:pt x="196615" y="105313"/>
                      </a:lnTo>
                      <a:lnTo>
                        <a:pt x="197640" y="107009"/>
                      </a:lnTo>
                      <a:lnTo>
                        <a:pt x="198139" y="107863"/>
                      </a:lnTo>
                      <a:lnTo>
                        <a:pt x="198408" y="108303"/>
                      </a:lnTo>
                      <a:lnTo>
                        <a:pt x="199700" y="110463"/>
                      </a:lnTo>
                      <a:lnTo>
                        <a:pt x="200480" y="111768"/>
                      </a:lnTo>
                      <a:lnTo>
                        <a:pt x="201516" y="113501"/>
                      </a:lnTo>
                      <a:lnTo>
                        <a:pt x="202187" y="115405"/>
                      </a:lnTo>
                      <a:lnTo>
                        <a:pt x="203028" y="117821"/>
                      </a:lnTo>
                      <a:lnTo>
                        <a:pt x="203296" y="118590"/>
                      </a:lnTo>
                      <a:lnTo>
                        <a:pt x="203625" y="119737"/>
                      </a:lnTo>
                      <a:lnTo>
                        <a:pt x="205429" y="126351"/>
                      </a:lnTo>
                      <a:lnTo>
                        <a:pt x="205978" y="128389"/>
                      </a:lnTo>
                      <a:lnTo>
                        <a:pt x="206210" y="130378"/>
                      </a:lnTo>
                      <a:lnTo>
                        <a:pt x="206502" y="132867"/>
                      </a:lnTo>
                      <a:lnTo>
                        <a:pt x="207417" y="140799"/>
                      </a:lnTo>
                      <a:lnTo>
                        <a:pt x="207600" y="142446"/>
                      </a:lnTo>
                      <a:lnTo>
                        <a:pt x="207551" y="144106"/>
                      </a:lnTo>
                      <a:lnTo>
                        <a:pt x="207209" y="156467"/>
                      </a:lnTo>
                      <a:lnTo>
                        <a:pt x="203394" y="161910"/>
                      </a:lnTo>
                      <a:lnTo>
                        <a:pt x="202516" y="163167"/>
                      </a:lnTo>
                      <a:lnTo>
                        <a:pt x="201638" y="164436"/>
                      </a:lnTo>
                      <a:lnTo>
                        <a:pt x="197810" y="169219"/>
                      </a:lnTo>
                      <a:lnTo>
                        <a:pt x="196859" y="170415"/>
                      </a:lnTo>
                      <a:lnTo>
                        <a:pt x="196323" y="171269"/>
                      </a:lnTo>
                      <a:lnTo>
                        <a:pt x="194872" y="173624"/>
                      </a:lnTo>
                      <a:lnTo>
                        <a:pt x="194043" y="174955"/>
                      </a:lnTo>
                      <a:lnTo>
                        <a:pt x="193616" y="176517"/>
                      </a:lnTo>
                      <a:lnTo>
                        <a:pt x="193044" y="178591"/>
                      </a:lnTo>
                      <a:lnTo>
                        <a:pt x="192763" y="179628"/>
                      </a:lnTo>
                      <a:lnTo>
                        <a:pt x="192592" y="180678"/>
                      </a:lnTo>
                      <a:lnTo>
                        <a:pt x="191361" y="188549"/>
                      </a:lnTo>
                      <a:lnTo>
                        <a:pt x="190861" y="191721"/>
                      </a:lnTo>
                      <a:lnTo>
                        <a:pt x="189776" y="198579"/>
                      </a:lnTo>
                      <a:lnTo>
                        <a:pt x="189094" y="202899"/>
                      </a:lnTo>
                      <a:lnTo>
                        <a:pt x="188362" y="207670"/>
                      </a:lnTo>
                      <a:lnTo>
                        <a:pt x="188045" y="209757"/>
                      </a:lnTo>
                      <a:lnTo>
                        <a:pt x="188277" y="211344"/>
                      </a:lnTo>
                      <a:lnTo>
                        <a:pt x="189167" y="217347"/>
                      </a:lnTo>
                      <a:lnTo>
                        <a:pt x="189447" y="219251"/>
                      </a:lnTo>
                      <a:lnTo>
                        <a:pt x="190666" y="220862"/>
                      </a:lnTo>
                      <a:lnTo>
                        <a:pt x="194702" y="226194"/>
                      </a:lnTo>
                      <a:lnTo>
                        <a:pt x="195543" y="227305"/>
                      </a:lnTo>
                      <a:lnTo>
                        <a:pt x="196030" y="227805"/>
                      </a:lnTo>
                      <a:lnTo>
                        <a:pt x="197091" y="228928"/>
                      </a:lnTo>
                      <a:lnTo>
                        <a:pt x="198164" y="230038"/>
                      </a:lnTo>
                      <a:lnTo>
                        <a:pt x="201723" y="233772"/>
                      </a:lnTo>
                      <a:lnTo>
                        <a:pt x="202430" y="234517"/>
                      </a:lnTo>
                      <a:lnTo>
                        <a:pt x="203857" y="236006"/>
                      </a:lnTo>
                      <a:lnTo>
                        <a:pt x="204783" y="237250"/>
                      </a:lnTo>
                      <a:lnTo>
                        <a:pt x="207209" y="240472"/>
                      </a:lnTo>
                      <a:lnTo>
                        <a:pt x="208197" y="241790"/>
                      </a:lnTo>
                      <a:lnTo>
                        <a:pt x="208965" y="243132"/>
                      </a:lnTo>
                      <a:lnTo>
                        <a:pt x="211623" y="247793"/>
                      </a:lnTo>
                      <a:lnTo>
                        <a:pt x="212390" y="249148"/>
                      </a:lnTo>
                      <a:lnTo>
                        <a:pt x="212854" y="250710"/>
                      </a:lnTo>
                      <a:lnTo>
                        <a:pt x="214317" y="255628"/>
                      </a:lnTo>
                      <a:lnTo>
                        <a:pt x="214548" y="256750"/>
                      </a:lnTo>
                      <a:lnTo>
                        <a:pt x="214792" y="258068"/>
                      </a:lnTo>
                      <a:lnTo>
                        <a:pt x="215158" y="259996"/>
                      </a:lnTo>
                      <a:lnTo>
                        <a:pt x="214890" y="261570"/>
                      </a:lnTo>
                      <a:lnTo>
                        <a:pt x="214426" y="264194"/>
                      </a:lnTo>
                      <a:lnTo>
                        <a:pt x="214195" y="265890"/>
                      </a:lnTo>
                      <a:lnTo>
                        <a:pt x="208843" y="266330"/>
                      </a:lnTo>
                      <a:lnTo>
                        <a:pt x="208051" y="266415"/>
                      </a:lnTo>
                      <a:lnTo>
                        <a:pt x="207575" y="266476"/>
                      </a:lnTo>
                      <a:lnTo>
                        <a:pt x="205173" y="267001"/>
                      </a:lnTo>
                      <a:lnTo>
                        <a:pt x="204015" y="267257"/>
                      </a:lnTo>
                      <a:lnTo>
                        <a:pt x="202918" y="267843"/>
                      </a:lnTo>
                      <a:lnTo>
                        <a:pt x="201309" y="268697"/>
                      </a:lnTo>
                      <a:lnTo>
                        <a:pt x="200273" y="269258"/>
                      </a:lnTo>
                      <a:lnTo>
                        <a:pt x="199517" y="269929"/>
                      </a:lnTo>
                      <a:lnTo>
                        <a:pt x="198761" y="270613"/>
                      </a:lnTo>
                      <a:lnTo>
                        <a:pt x="196896" y="272309"/>
                      </a:lnTo>
                      <a:lnTo>
                        <a:pt x="196408" y="272797"/>
                      </a:lnTo>
                      <a:lnTo>
                        <a:pt x="195116" y="274213"/>
                      </a:lnTo>
                      <a:lnTo>
                        <a:pt x="193836" y="275628"/>
                      </a:lnTo>
                      <a:lnTo>
                        <a:pt x="193019" y="276922"/>
                      </a:lnTo>
                      <a:lnTo>
                        <a:pt x="192690" y="277471"/>
                      </a:lnTo>
                      <a:lnTo>
                        <a:pt x="191910" y="278703"/>
                      </a:lnTo>
                      <a:lnTo>
                        <a:pt x="190544" y="280668"/>
                      </a:lnTo>
                      <a:lnTo>
                        <a:pt x="189728" y="281852"/>
                      </a:lnTo>
                      <a:lnTo>
                        <a:pt x="189276" y="282535"/>
                      </a:lnTo>
                      <a:lnTo>
                        <a:pt x="187911" y="283877"/>
                      </a:lnTo>
                      <a:lnTo>
                        <a:pt x="187277" y="284487"/>
                      </a:lnTo>
                      <a:lnTo>
                        <a:pt x="183693" y="288173"/>
                      </a:lnTo>
                      <a:lnTo>
                        <a:pt x="181828" y="290272"/>
                      </a:lnTo>
                      <a:lnTo>
                        <a:pt x="181096" y="291004"/>
                      </a:lnTo>
                      <a:lnTo>
                        <a:pt x="180011" y="292114"/>
                      </a:lnTo>
                      <a:lnTo>
                        <a:pt x="178488" y="293139"/>
                      </a:lnTo>
                      <a:lnTo>
                        <a:pt x="177756" y="293530"/>
                      </a:lnTo>
                      <a:lnTo>
                        <a:pt x="176171" y="294347"/>
                      </a:lnTo>
                      <a:lnTo>
                        <a:pt x="174526" y="295055"/>
                      </a:lnTo>
                      <a:lnTo>
                        <a:pt x="173696" y="295409"/>
                      </a:lnTo>
                      <a:lnTo>
                        <a:pt x="172794" y="295641"/>
                      </a:lnTo>
                      <a:lnTo>
                        <a:pt x="170966" y="296117"/>
                      </a:lnTo>
                      <a:lnTo>
                        <a:pt x="169783" y="296202"/>
                      </a:lnTo>
                      <a:lnTo>
                        <a:pt x="166516" y="296422"/>
                      </a:lnTo>
                      <a:lnTo>
                        <a:pt x="165870" y="296446"/>
                      </a:lnTo>
                      <a:lnTo>
                        <a:pt x="158909" y="296544"/>
                      </a:lnTo>
                      <a:lnTo>
                        <a:pt x="155764" y="296593"/>
                      </a:lnTo>
                      <a:lnTo>
                        <a:pt x="152582" y="296641"/>
                      </a:lnTo>
                      <a:lnTo>
                        <a:pt x="150546" y="296690"/>
                      </a:lnTo>
                      <a:lnTo>
                        <a:pt x="143036" y="296861"/>
                      </a:lnTo>
                      <a:lnTo>
                        <a:pt x="141451" y="296898"/>
                      </a:lnTo>
                      <a:lnTo>
                        <a:pt x="141598" y="295653"/>
                      </a:lnTo>
                      <a:lnTo>
                        <a:pt x="142171" y="290882"/>
                      </a:lnTo>
                      <a:lnTo>
                        <a:pt x="142378" y="289454"/>
                      </a:lnTo>
                      <a:lnTo>
                        <a:pt x="142732" y="287111"/>
                      </a:lnTo>
                      <a:lnTo>
                        <a:pt x="140501" y="286037"/>
                      </a:lnTo>
                      <a:lnTo>
                        <a:pt x="133808" y="282828"/>
                      </a:lnTo>
                      <a:lnTo>
                        <a:pt x="131235" y="281461"/>
                      </a:lnTo>
                      <a:lnTo>
                        <a:pt x="126542" y="278960"/>
                      </a:lnTo>
                      <a:lnTo>
                        <a:pt x="122275" y="276861"/>
                      </a:lnTo>
                      <a:lnTo>
                        <a:pt x="120568" y="276019"/>
                      </a:lnTo>
                      <a:lnTo>
                        <a:pt x="120215" y="278435"/>
                      </a:lnTo>
                      <a:lnTo>
                        <a:pt x="120130" y="278996"/>
                      </a:lnTo>
                      <a:lnTo>
                        <a:pt x="120008" y="282291"/>
                      </a:lnTo>
                      <a:lnTo>
                        <a:pt x="119813" y="284597"/>
                      </a:lnTo>
                      <a:lnTo>
                        <a:pt x="119532" y="285866"/>
                      </a:lnTo>
                      <a:lnTo>
                        <a:pt x="119240" y="286659"/>
                      </a:lnTo>
                      <a:lnTo>
                        <a:pt x="118569" y="288466"/>
                      </a:lnTo>
                      <a:lnTo>
                        <a:pt x="118447" y="290015"/>
                      </a:lnTo>
                      <a:lnTo>
                        <a:pt x="118557" y="290943"/>
                      </a:lnTo>
                      <a:lnTo>
                        <a:pt x="117252" y="291065"/>
                      </a:lnTo>
                      <a:lnTo>
                        <a:pt x="115704" y="292065"/>
                      </a:lnTo>
                      <a:lnTo>
                        <a:pt x="114266" y="293530"/>
                      </a:lnTo>
                      <a:lnTo>
                        <a:pt x="113315" y="294518"/>
                      </a:lnTo>
                      <a:lnTo>
                        <a:pt x="111645" y="294811"/>
                      </a:lnTo>
                      <a:lnTo>
                        <a:pt x="110291" y="294262"/>
                      </a:lnTo>
                      <a:lnTo>
                        <a:pt x="108536" y="293652"/>
                      </a:lnTo>
                      <a:lnTo>
                        <a:pt x="106829" y="293884"/>
                      </a:lnTo>
                      <a:lnTo>
                        <a:pt x="106342" y="293945"/>
                      </a:lnTo>
                      <a:lnTo>
                        <a:pt x="105281" y="293908"/>
                      </a:lnTo>
                      <a:lnTo>
                        <a:pt x="104342" y="293871"/>
                      </a:lnTo>
                      <a:lnTo>
                        <a:pt x="101112" y="294164"/>
                      </a:lnTo>
                      <a:lnTo>
                        <a:pt x="100368" y="294298"/>
                      </a:lnTo>
                      <a:lnTo>
                        <a:pt x="99185" y="294518"/>
                      </a:lnTo>
                      <a:lnTo>
                        <a:pt x="97296" y="294518"/>
                      </a:lnTo>
                      <a:lnTo>
                        <a:pt x="96235" y="294518"/>
                      </a:lnTo>
                      <a:lnTo>
                        <a:pt x="94273" y="294518"/>
                      </a:lnTo>
                      <a:lnTo>
                        <a:pt x="92968" y="294237"/>
                      </a:lnTo>
                      <a:lnTo>
                        <a:pt x="89689" y="293505"/>
                      </a:lnTo>
                      <a:lnTo>
                        <a:pt x="87251" y="293005"/>
                      </a:lnTo>
                      <a:lnTo>
                        <a:pt x="87677" y="282816"/>
                      </a:lnTo>
                      <a:lnTo>
                        <a:pt x="88031" y="274225"/>
                      </a:lnTo>
                      <a:lnTo>
                        <a:pt x="88116" y="272077"/>
                      </a:lnTo>
                      <a:lnTo>
                        <a:pt x="87775" y="270564"/>
                      </a:lnTo>
                      <a:lnTo>
                        <a:pt x="87056" y="267367"/>
                      </a:lnTo>
                      <a:lnTo>
                        <a:pt x="86751" y="266025"/>
                      </a:lnTo>
                      <a:lnTo>
                        <a:pt x="86092" y="264572"/>
                      </a:lnTo>
                      <a:lnTo>
                        <a:pt x="84995" y="262156"/>
                      </a:lnTo>
                      <a:lnTo>
                        <a:pt x="84325" y="260704"/>
                      </a:lnTo>
                      <a:lnTo>
                        <a:pt x="79387" y="252906"/>
                      </a:lnTo>
                      <a:lnTo>
                        <a:pt x="78302" y="251186"/>
                      </a:lnTo>
                      <a:lnTo>
                        <a:pt x="78863" y="249416"/>
                      </a:lnTo>
                      <a:lnTo>
                        <a:pt x="80082" y="245621"/>
                      </a:lnTo>
                      <a:lnTo>
                        <a:pt x="82228" y="241814"/>
                      </a:lnTo>
                      <a:lnTo>
                        <a:pt x="83106" y="240301"/>
                      </a:lnTo>
                      <a:lnTo>
                        <a:pt x="85349" y="240557"/>
                      </a:lnTo>
                      <a:lnTo>
                        <a:pt x="86531" y="241692"/>
                      </a:lnTo>
                      <a:lnTo>
                        <a:pt x="87921" y="243022"/>
                      </a:lnTo>
                      <a:lnTo>
                        <a:pt x="89957" y="244364"/>
                      </a:lnTo>
                      <a:lnTo>
                        <a:pt x="90786" y="244901"/>
                      </a:lnTo>
                      <a:lnTo>
                        <a:pt x="91200" y="245170"/>
                      </a:lnTo>
                      <a:lnTo>
                        <a:pt x="92005" y="245695"/>
                      </a:lnTo>
                      <a:lnTo>
                        <a:pt x="92468" y="245914"/>
                      </a:lnTo>
                      <a:lnTo>
                        <a:pt x="94077" y="246634"/>
                      </a:lnTo>
                      <a:lnTo>
                        <a:pt x="95565" y="247305"/>
                      </a:lnTo>
                      <a:lnTo>
                        <a:pt x="97320" y="246842"/>
                      </a:lnTo>
                      <a:lnTo>
                        <a:pt x="98600" y="246500"/>
                      </a:lnTo>
                      <a:lnTo>
                        <a:pt x="99210" y="245987"/>
                      </a:lnTo>
                      <a:lnTo>
                        <a:pt x="100673" y="244779"/>
                      </a:lnTo>
                      <a:lnTo>
                        <a:pt x="101368" y="244206"/>
                      </a:lnTo>
                      <a:lnTo>
                        <a:pt x="102550" y="241582"/>
                      </a:lnTo>
                      <a:lnTo>
                        <a:pt x="102111" y="239630"/>
                      </a:lnTo>
                      <a:lnTo>
                        <a:pt x="101648" y="237628"/>
                      </a:lnTo>
                      <a:lnTo>
                        <a:pt x="99746" y="231576"/>
                      </a:lnTo>
                      <a:lnTo>
                        <a:pt x="99637" y="230063"/>
                      </a:lnTo>
                      <a:lnTo>
                        <a:pt x="99466" y="227549"/>
                      </a:lnTo>
                      <a:lnTo>
                        <a:pt x="99356" y="226024"/>
                      </a:lnTo>
                      <a:lnTo>
                        <a:pt x="99600" y="224730"/>
                      </a:lnTo>
                      <a:lnTo>
                        <a:pt x="100258" y="221216"/>
                      </a:lnTo>
                      <a:lnTo>
                        <a:pt x="100465" y="220142"/>
                      </a:lnTo>
                      <a:lnTo>
                        <a:pt x="101014" y="218641"/>
                      </a:lnTo>
                      <a:lnTo>
                        <a:pt x="102111" y="216359"/>
                      </a:lnTo>
                      <a:lnTo>
                        <a:pt x="101453" y="213674"/>
                      </a:lnTo>
                      <a:lnTo>
                        <a:pt x="101221" y="212466"/>
                      </a:lnTo>
                      <a:lnTo>
                        <a:pt x="100112" y="208683"/>
                      </a:lnTo>
                      <a:lnTo>
                        <a:pt x="99832" y="207719"/>
                      </a:lnTo>
                      <a:lnTo>
                        <a:pt x="99234" y="206841"/>
                      </a:lnTo>
                      <a:lnTo>
                        <a:pt x="98076" y="205144"/>
                      </a:lnTo>
                      <a:lnTo>
                        <a:pt x="97503" y="204302"/>
                      </a:lnTo>
                      <a:lnTo>
                        <a:pt x="96382" y="203522"/>
                      </a:lnTo>
                      <a:lnTo>
                        <a:pt x="95833" y="203143"/>
                      </a:lnTo>
                      <a:lnTo>
                        <a:pt x="94528" y="202228"/>
                      </a:lnTo>
                      <a:lnTo>
                        <a:pt x="93102" y="201984"/>
                      </a:lnTo>
                      <a:lnTo>
                        <a:pt x="88128" y="201130"/>
                      </a:lnTo>
                      <a:lnTo>
                        <a:pt x="87373" y="200996"/>
                      </a:lnTo>
                      <a:lnTo>
                        <a:pt x="80448" y="199970"/>
                      </a:lnTo>
                      <a:lnTo>
                        <a:pt x="78595" y="199702"/>
                      </a:lnTo>
                      <a:lnTo>
                        <a:pt x="79424" y="197786"/>
                      </a:lnTo>
                      <a:lnTo>
                        <a:pt x="80667" y="194906"/>
                      </a:lnTo>
                      <a:lnTo>
                        <a:pt x="82021" y="191001"/>
                      </a:lnTo>
                      <a:lnTo>
                        <a:pt x="82362" y="190013"/>
                      </a:lnTo>
                      <a:lnTo>
                        <a:pt x="83227" y="187524"/>
                      </a:lnTo>
                      <a:lnTo>
                        <a:pt x="83447" y="185888"/>
                      </a:lnTo>
                      <a:lnTo>
                        <a:pt x="84057" y="181325"/>
                      </a:lnTo>
                      <a:lnTo>
                        <a:pt x="83861" y="176932"/>
                      </a:lnTo>
                      <a:lnTo>
                        <a:pt x="83788" y="175199"/>
                      </a:lnTo>
                      <a:lnTo>
                        <a:pt x="83752" y="174345"/>
                      </a:lnTo>
                      <a:lnTo>
                        <a:pt x="83313" y="173698"/>
                      </a:lnTo>
                      <a:lnTo>
                        <a:pt x="82289" y="172172"/>
                      </a:lnTo>
                      <a:lnTo>
                        <a:pt x="81850" y="171513"/>
                      </a:lnTo>
                      <a:lnTo>
                        <a:pt x="81143" y="171294"/>
                      </a:lnTo>
                      <a:lnTo>
                        <a:pt x="77681" y="170232"/>
                      </a:lnTo>
                      <a:lnTo>
                        <a:pt x="78059" y="168231"/>
                      </a:lnTo>
                      <a:lnTo>
                        <a:pt x="78181" y="167548"/>
                      </a:lnTo>
                      <a:lnTo>
                        <a:pt x="78485" y="165961"/>
                      </a:lnTo>
                      <a:lnTo>
                        <a:pt x="78485" y="164570"/>
                      </a:lnTo>
                      <a:lnTo>
                        <a:pt x="78473" y="160763"/>
                      </a:lnTo>
                      <a:lnTo>
                        <a:pt x="78473" y="159457"/>
                      </a:lnTo>
                      <a:lnTo>
                        <a:pt x="78302" y="158444"/>
                      </a:lnTo>
                      <a:lnTo>
                        <a:pt x="77425" y="153417"/>
                      </a:lnTo>
                      <a:lnTo>
                        <a:pt x="77157" y="151903"/>
                      </a:lnTo>
                      <a:lnTo>
                        <a:pt x="76437" y="150610"/>
                      </a:lnTo>
                      <a:lnTo>
                        <a:pt x="74767" y="147620"/>
                      </a:lnTo>
                      <a:lnTo>
                        <a:pt x="74279" y="146766"/>
                      </a:lnTo>
                      <a:lnTo>
                        <a:pt x="73633" y="146010"/>
                      </a:lnTo>
                      <a:lnTo>
                        <a:pt x="71061" y="142971"/>
                      </a:lnTo>
                      <a:lnTo>
                        <a:pt x="70086" y="141824"/>
                      </a:lnTo>
                      <a:lnTo>
                        <a:pt x="67672" y="140201"/>
                      </a:lnTo>
                      <a:lnTo>
                        <a:pt x="65258" y="138578"/>
                      </a:lnTo>
                      <a:lnTo>
                        <a:pt x="62515" y="136479"/>
                      </a:lnTo>
                      <a:lnTo>
                        <a:pt x="60845" y="134270"/>
                      </a:lnTo>
                      <a:lnTo>
                        <a:pt x="60296" y="133538"/>
                      </a:lnTo>
                      <a:lnTo>
                        <a:pt x="56627" y="128120"/>
                      </a:lnTo>
                      <a:lnTo>
                        <a:pt x="55310" y="126180"/>
                      </a:lnTo>
                      <a:lnTo>
                        <a:pt x="53177" y="126192"/>
                      </a:lnTo>
                      <a:lnTo>
                        <a:pt x="51031" y="126192"/>
                      </a:lnTo>
                      <a:lnTo>
                        <a:pt x="49069" y="125472"/>
                      </a:lnTo>
                      <a:lnTo>
                        <a:pt x="45606" y="124203"/>
                      </a:lnTo>
                      <a:lnTo>
                        <a:pt x="43802" y="123532"/>
                      </a:lnTo>
                      <a:lnTo>
                        <a:pt x="42851" y="121665"/>
                      </a:lnTo>
                      <a:lnTo>
                        <a:pt x="41669" y="119334"/>
                      </a:lnTo>
                      <a:lnTo>
                        <a:pt x="41193" y="118382"/>
                      </a:lnTo>
                      <a:lnTo>
                        <a:pt x="40425" y="116552"/>
                      </a:lnTo>
                      <a:lnTo>
                        <a:pt x="39474" y="114245"/>
                      </a:lnTo>
                      <a:lnTo>
                        <a:pt x="37707" y="112671"/>
                      </a:lnTo>
                      <a:lnTo>
                        <a:pt x="37012" y="112049"/>
                      </a:lnTo>
                      <a:lnTo>
                        <a:pt x="35951" y="111097"/>
                      </a:lnTo>
                      <a:lnTo>
                        <a:pt x="33915" y="109926"/>
                      </a:lnTo>
                      <a:lnTo>
                        <a:pt x="31501" y="108522"/>
                      </a:lnTo>
                      <a:lnTo>
                        <a:pt x="30319" y="106936"/>
                      </a:lnTo>
                      <a:lnTo>
                        <a:pt x="27722" y="103434"/>
                      </a:lnTo>
                      <a:lnTo>
                        <a:pt x="26162" y="101957"/>
                      </a:lnTo>
                      <a:lnTo>
                        <a:pt x="24735" y="100615"/>
                      </a:lnTo>
                      <a:lnTo>
                        <a:pt x="26320" y="99553"/>
                      </a:lnTo>
                      <a:lnTo>
                        <a:pt x="28661" y="97991"/>
                      </a:lnTo>
                      <a:lnTo>
                        <a:pt x="32062" y="96039"/>
                      </a:lnTo>
                      <a:lnTo>
                        <a:pt x="37572" y="92537"/>
                      </a:lnTo>
                      <a:lnTo>
                        <a:pt x="38852" y="91719"/>
                      </a:lnTo>
                      <a:lnTo>
                        <a:pt x="40486" y="90816"/>
                      </a:lnTo>
                      <a:lnTo>
                        <a:pt x="43753" y="89010"/>
                      </a:lnTo>
                      <a:lnTo>
                        <a:pt x="45801" y="87851"/>
                      </a:lnTo>
                      <a:lnTo>
                        <a:pt x="47435" y="86923"/>
                      </a:lnTo>
                      <a:lnTo>
                        <a:pt x="48240" y="86460"/>
                      </a:lnTo>
                      <a:lnTo>
                        <a:pt x="49910" y="85398"/>
                      </a:lnTo>
                      <a:lnTo>
                        <a:pt x="57724" y="80383"/>
                      </a:lnTo>
                      <a:lnTo>
                        <a:pt x="59370" y="79321"/>
                      </a:lnTo>
                      <a:lnTo>
                        <a:pt x="57602" y="79406"/>
                      </a:lnTo>
                      <a:lnTo>
                        <a:pt x="54542" y="79541"/>
                      </a:lnTo>
                      <a:lnTo>
                        <a:pt x="53238" y="79589"/>
                      </a:lnTo>
                      <a:lnTo>
                        <a:pt x="49434" y="80529"/>
                      </a:lnTo>
                      <a:lnTo>
                        <a:pt x="47033" y="81115"/>
                      </a:lnTo>
                      <a:lnTo>
                        <a:pt x="44863" y="80919"/>
                      </a:lnTo>
                      <a:lnTo>
                        <a:pt x="42961" y="80736"/>
                      </a:lnTo>
                      <a:lnTo>
                        <a:pt x="37158" y="81090"/>
                      </a:lnTo>
                      <a:lnTo>
                        <a:pt x="34744" y="81237"/>
                      </a:lnTo>
                      <a:lnTo>
                        <a:pt x="33281" y="81127"/>
                      </a:lnTo>
                      <a:lnTo>
                        <a:pt x="25503" y="80541"/>
                      </a:lnTo>
                      <a:lnTo>
                        <a:pt x="19859" y="79809"/>
                      </a:lnTo>
                      <a:lnTo>
                        <a:pt x="18335" y="79614"/>
                      </a:lnTo>
                      <a:lnTo>
                        <a:pt x="16348" y="78991"/>
                      </a:lnTo>
                      <a:lnTo>
                        <a:pt x="10265" y="77063"/>
                      </a:lnTo>
                      <a:lnTo>
                        <a:pt x="6681" y="75941"/>
                      </a:lnTo>
                      <a:lnTo>
                        <a:pt x="4876" y="75367"/>
                      </a:lnTo>
                      <a:lnTo>
                        <a:pt x="3596" y="74537"/>
                      </a:lnTo>
                      <a:lnTo>
                        <a:pt x="0" y="72207"/>
                      </a:lnTo>
                      <a:lnTo>
                        <a:pt x="5279" y="71487"/>
                      </a:lnTo>
                      <a:lnTo>
                        <a:pt x="6010" y="71365"/>
                      </a:lnTo>
                      <a:lnTo>
                        <a:pt x="7839" y="70901"/>
                      </a:lnTo>
                      <a:lnTo>
                        <a:pt x="8777" y="70669"/>
                      </a:lnTo>
                      <a:lnTo>
                        <a:pt x="10155" y="70327"/>
                      </a:lnTo>
                      <a:lnTo>
                        <a:pt x="11301" y="69668"/>
                      </a:lnTo>
                      <a:lnTo>
                        <a:pt x="14007" y="68131"/>
                      </a:lnTo>
                      <a:lnTo>
                        <a:pt x="15885" y="66850"/>
                      </a:lnTo>
                      <a:lnTo>
                        <a:pt x="16994" y="66093"/>
                      </a:lnTo>
                      <a:lnTo>
                        <a:pt x="17933" y="64873"/>
                      </a:lnTo>
                      <a:lnTo>
                        <a:pt x="19798" y="62437"/>
                      </a:lnTo>
                      <a:lnTo>
                        <a:pt x="20115" y="62025"/>
                      </a:lnTo>
                      <a:lnTo>
                        <a:pt x="20493" y="61369"/>
                      </a:lnTo>
                      <a:lnTo>
                        <a:pt x="22114" y="58499"/>
                      </a:lnTo>
                      <a:lnTo>
                        <a:pt x="23053" y="56841"/>
                      </a:lnTo>
                      <a:lnTo>
                        <a:pt x="23480" y="55029"/>
                      </a:lnTo>
                      <a:lnTo>
                        <a:pt x="23626" y="54400"/>
                      </a:lnTo>
                      <a:lnTo>
                        <a:pt x="23797" y="53635"/>
                      </a:lnTo>
                      <a:lnTo>
                        <a:pt x="24284" y="51507"/>
                      </a:lnTo>
                      <a:lnTo>
                        <a:pt x="24236" y="49439"/>
                      </a:lnTo>
                      <a:lnTo>
                        <a:pt x="24199" y="47669"/>
                      </a:lnTo>
                      <a:lnTo>
                        <a:pt x="24150" y="46150"/>
                      </a:lnTo>
                      <a:lnTo>
                        <a:pt x="23955" y="45007"/>
                      </a:lnTo>
                      <a:lnTo>
                        <a:pt x="23614" y="42900"/>
                      </a:lnTo>
                      <a:lnTo>
                        <a:pt x="23078" y="39736"/>
                      </a:lnTo>
                      <a:lnTo>
                        <a:pt x="22053" y="37602"/>
                      </a:lnTo>
                      <a:lnTo>
                        <a:pt x="21456" y="36363"/>
                      </a:lnTo>
                      <a:lnTo>
                        <a:pt x="21151" y="32835"/>
                      </a:lnTo>
                      <a:lnTo>
                        <a:pt x="22907" y="32212"/>
                      </a:lnTo>
                      <a:lnTo>
                        <a:pt x="27088" y="30718"/>
                      </a:lnTo>
                      <a:lnTo>
                        <a:pt x="31380" y="29644"/>
                      </a:lnTo>
                      <a:lnTo>
                        <a:pt x="34098" y="28963"/>
                      </a:lnTo>
                      <a:lnTo>
                        <a:pt x="35463" y="28623"/>
                      </a:lnTo>
                      <a:lnTo>
                        <a:pt x="36939" y="28513"/>
                      </a:lnTo>
                      <a:lnTo>
                        <a:pt x="41340" y="28184"/>
                      </a:lnTo>
                      <a:lnTo>
                        <a:pt x="42802" y="28074"/>
                      </a:lnTo>
                      <a:lnTo>
                        <a:pt x="44253" y="28126"/>
                      </a:lnTo>
                      <a:lnTo>
                        <a:pt x="50056" y="28340"/>
                      </a:lnTo>
                      <a:lnTo>
                        <a:pt x="51507" y="28392"/>
                      </a:lnTo>
                      <a:lnTo>
                        <a:pt x="53921" y="28481"/>
                      </a:lnTo>
                      <a:lnTo>
                        <a:pt x="55481" y="28780"/>
                      </a:lnTo>
                      <a:lnTo>
                        <a:pt x="56322" y="28940"/>
                      </a:lnTo>
                      <a:lnTo>
                        <a:pt x="58931" y="29441"/>
                      </a:lnTo>
                      <a:lnTo>
                        <a:pt x="59638" y="29576"/>
                      </a:lnTo>
                      <a:lnTo>
                        <a:pt x="60211" y="29541"/>
                      </a:lnTo>
                      <a:lnTo>
                        <a:pt x="60772" y="29504"/>
                      </a:lnTo>
                      <a:lnTo>
                        <a:pt x="65856" y="29244"/>
                      </a:lnTo>
                      <a:lnTo>
                        <a:pt x="67318" y="26367"/>
                      </a:lnTo>
                      <a:lnTo>
                        <a:pt x="69403" y="22408"/>
                      </a:lnTo>
                      <a:lnTo>
                        <a:pt x="70256" y="20486"/>
                      </a:lnTo>
                      <a:lnTo>
                        <a:pt x="70939" y="18970"/>
                      </a:lnTo>
                      <a:lnTo>
                        <a:pt x="71890" y="17728"/>
                      </a:lnTo>
                      <a:lnTo>
                        <a:pt x="73743" y="15306"/>
                      </a:lnTo>
                      <a:lnTo>
                        <a:pt x="74048" y="14903"/>
                      </a:lnTo>
                      <a:lnTo>
                        <a:pt x="74389" y="14541"/>
                      </a:lnTo>
                      <a:lnTo>
                        <a:pt x="76620" y="12211"/>
                      </a:lnTo>
                      <a:lnTo>
                        <a:pt x="77266" y="11523"/>
                      </a:lnTo>
                      <a:lnTo>
                        <a:pt x="78144" y="10872"/>
                      </a:lnTo>
                      <a:lnTo>
                        <a:pt x="80777" y="9048"/>
                      </a:lnTo>
                      <a:lnTo>
                        <a:pt x="81911" y="8269"/>
                      </a:lnTo>
                      <a:lnTo>
                        <a:pt x="83240" y="7892"/>
                      </a:lnTo>
                      <a:lnTo>
                        <a:pt x="84544" y="7518"/>
                      </a:lnTo>
                      <a:lnTo>
                        <a:pt x="86019" y="7141"/>
                      </a:lnTo>
                      <a:lnTo>
                        <a:pt x="86958" y="7148"/>
                      </a:lnTo>
                      <a:lnTo>
                        <a:pt x="87494" y="7153"/>
                      </a:lnTo>
                      <a:lnTo>
                        <a:pt x="88604" y="7163"/>
                      </a:lnTo>
                      <a:lnTo>
                        <a:pt x="91261" y="7185"/>
                      </a:lnTo>
                      <a:lnTo>
                        <a:pt x="93626" y="7050"/>
                      </a:lnTo>
                      <a:lnTo>
                        <a:pt x="95516" y="6940"/>
                      </a:lnTo>
                      <a:lnTo>
                        <a:pt x="96930" y="6858"/>
                      </a:lnTo>
                      <a:lnTo>
                        <a:pt x="98344" y="6776"/>
                      </a:lnTo>
                      <a:lnTo>
                        <a:pt x="99295" y="6722"/>
                      </a:lnTo>
                      <a:lnTo>
                        <a:pt x="100965" y="6483"/>
                      </a:lnTo>
                      <a:lnTo>
                        <a:pt x="105793" y="5801"/>
                      </a:lnTo>
                      <a:lnTo>
                        <a:pt x="106463" y="5693"/>
                      </a:lnTo>
                      <a:lnTo>
                        <a:pt x="108109" y="5373"/>
                      </a:lnTo>
                      <a:lnTo>
                        <a:pt x="109962" y="5012"/>
                      </a:lnTo>
                      <a:lnTo>
                        <a:pt x="112535" y="3949"/>
                      </a:lnTo>
                      <a:lnTo>
                        <a:pt x="113607" y="3506"/>
                      </a:lnTo>
                      <a:lnTo>
                        <a:pt x="114522" y="3128"/>
                      </a:lnTo>
                      <a:lnTo>
                        <a:pt x="117496" y="1622"/>
                      </a:lnTo>
                      <a:lnTo>
                        <a:pt x="119617" y="547"/>
                      </a:lnTo>
                      <a:lnTo>
                        <a:pt x="121336" y="449"/>
                      </a:lnTo>
                      <a:lnTo>
                        <a:pt x="129163" y="0"/>
                      </a:lnTo>
                      <a:lnTo>
                        <a:pt x="130187" y="4920"/>
                      </a:lnTo>
                      <a:lnTo>
                        <a:pt x="130492" y="6365"/>
                      </a:lnTo>
                    </a:path>
                  </a:pathLst>
                </a:custGeom>
                <a:solidFill>
                  <a:srgbClr val="F5FBF2"/>
                </a:solidFill>
                <a:ln w="12177" cap="flat">
                  <a:solidFill>
                    <a:srgbClr val="000000"/>
                  </a:solid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1BB315CA-5D0D-47F6-D7D7-4377F50175CB}"/>
                    </a:ext>
                  </a:extLst>
                </p:cNvPr>
                <p:cNvSpPr/>
                <p:nvPr/>
              </p:nvSpPr>
              <p:spPr>
                <a:xfrm>
                  <a:off x="8457634" y="588251"/>
                  <a:ext cx="307199" cy="493686"/>
                </a:xfrm>
                <a:custGeom>
                  <a:avLst/>
                  <a:gdLst>
                    <a:gd name="connsiteX0" fmla="*/ 218267 w 307199"/>
                    <a:gd name="connsiteY0" fmla="*/ 659 h 493686"/>
                    <a:gd name="connsiteX1" fmla="*/ 226873 w 307199"/>
                    <a:gd name="connsiteY1" fmla="*/ 1641 h 493686"/>
                    <a:gd name="connsiteX2" fmla="*/ 229263 w 307199"/>
                    <a:gd name="connsiteY2" fmla="*/ 1915 h 493686"/>
                    <a:gd name="connsiteX3" fmla="*/ 231140 w 307199"/>
                    <a:gd name="connsiteY3" fmla="*/ 2161 h 493686"/>
                    <a:gd name="connsiteX4" fmla="*/ 233944 w 307199"/>
                    <a:gd name="connsiteY4" fmla="*/ 2531 h 493686"/>
                    <a:gd name="connsiteX5" fmla="*/ 236236 w 307199"/>
                    <a:gd name="connsiteY5" fmla="*/ 2425 h 493686"/>
                    <a:gd name="connsiteX6" fmla="*/ 238357 w 307199"/>
                    <a:gd name="connsiteY6" fmla="*/ 2327 h 493686"/>
                    <a:gd name="connsiteX7" fmla="*/ 239710 w 307199"/>
                    <a:gd name="connsiteY7" fmla="*/ 2581 h 493686"/>
                    <a:gd name="connsiteX8" fmla="*/ 243319 w 307199"/>
                    <a:gd name="connsiteY8" fmla="*/ 3257 h 493686"/>
                    <a:gd name="connsiteX9" fmla="*/ 244672 w 307199"/>
                    <a:gd name="connsiteY9" fmla="*/ 3512 h 493686"/>
                    <a:gd name="connsiteX10" fmla="*/ 245928 w 307199"/>
                    <a:gd name="connsiteY10" fmla="*/ 4183 h 493686"/>
                    <a:gd name="connsiteX11" fmla="*/ 250012 w 307199"/>
                    <a:gd name="connsiteY11" fmla="*/ 6415 h 493686"/>
                    <a:gd name="connsiteX12" fmla="*/ 248915 w 307199"/>
                    <a:gd name="connsiteY12" fmla="*/ 8641 h 493686"/>
                    <a:gd name="connsiteX13" fmla="*/ 248073 w 307199"/>
                    <a:gd name="connsiteY13" fmla="*/ 10359 h 493686"/>
                    <a:gd name="connsiteX14" fmla="*/ 247793 w 307199"/>
                    <a:gd name="connsiteY14" fmla="*/ 10911 h 493686"/>
                    <a:gd name="connsiteX15" fmla="*/ 247574 w 307199"/>
                    <a:gd name="connsiteY15" fmla="*/ 11408 h 493686"/>
                    <a:gd name="connsiteX16" fmla="*/ 245977 w 307199"/>
                    <a:gd name="connsiteY16" fmla="*/ 15008 h 493686"/>
                    <a:gd name="connsiteX17" fmla="*/ 245245 w 307199"/>
                    <a:gd name="connsiteY17" fmla="*/ 16647 h 493686"/>
                    <a:gd name="connsiteX18" fmla="*/ 244770 w 307199"/>
                    <a:gd name="connsiteY18" fmla="*/ 18153 h 493686"/>
                    <a:gd name="connsiteX19" fmla="*/ 243014 w 307199"/>
                    <a:gd name="connsiteY19" fmla="*/ 23608 h 493686"/>
                    <a:gd name="connsiteX20" fmla="*/ 242344 w 307199"/>
                    <a:gd name="connsiteY20" fmla="*/ 25676 h 493686"/>
                    <a:gd name="connsiteX21" fmla="*/ 241990 w 307199"/>
                    <a:gd name="connsiteY21" fmla="*/ 27752 h 493686"/>
                    <a:gd name="connsiteX22" fmla="*/ 241283 w 307199"/>
                    <a:gd name="connsiteY22" fmla="*/ 31903 h 493686"/>
                    <a:gd name="connsiteX23" fmla="*/ 240832 w 307199"/>
                    <a:gd name="connsiteY23" fmla="*/ 34497 h 493686"/>
                    <a:gd name="connsiteX24" fmla="*/ 239954 w 307199"/>
                    <a:gd name="connsiteY24" fmla="*/ 37010 h 493686"/>
                    <a:gd name="connsiteX25" fmla="*/ 236980 w 307199"/>
                    <a:gd name="connsiteY25" fmla="*/ 45554 h 493686"/>
                    <a:gd name="connsiteX26" fmla="*/ 235456 w 307199"/>
                    <a:gd name="connsiteY26" fmla="*/ 49918 h 493686"/>
                    <a:gd name="connsiteX27" fmla="*/ 234615 w 307199"/>
                    <a:gd name="connsiteY27" fmla="*/ 52344 h 493686"/>
                    <a:gd name="connsiteX28" fmla="*/ 234444 w 307199"/>
                    <a:gd name="connsiteY28" fmla="*/ 52829 h 493686"/>
                    <a:gd name="connsiteX29" fmla="*/ 234029 w 307199"/>
                    <a:gd name="connsiteY29" fmla="*/ 54051 h 493686"/>
                    <a:gd name="connsiteX30" fmla="*/ 233700 w 307199"/>
                    <a:gd name="connsiteY30" fmla="*/ 55078 h 493686"/>
                    <a:gd name="connsiteX31" fmla="*/ 233213 w 307199"/>
                    <a:gd name="connsiteY31" fmla="*/ 56616 h 493686"/>
                    <a:gd name="connsiteX32" fmla="*/ 230787 w 307199"/>
                    <a:gd name="connsiteY32" fmla="*/ 64309 h 493686"/>
                    <a:gd name="connsiteX33" fmla="*/ 230311 w 307199"/>
                    <a:gd name="connsiteY33" fmla="*/ 65848 h 493686"/>
                    <a:gd name="connsiteX34" fmla="*/ 229982 w 307199"/>
                    <a:gd name="connsiteY34" fmla="*/ 66874 h 493686"/>
                    <a:gd name="connsiteX35" fmla="*/ 229738 w 307199"/>
                    <a:gd name="connsiteY35" fmla="*/ 67671 h 493686"/>
                    <a:gd name="connsiteX36" fmla="*/ 228531 w 307199"/>
                    <a:gd name="connsiteY36" fmla="*/ 70492 h 493686"/>
                    <a:gd name="connsiteX37" fmla="*/ 227507 w 307199"/>
                    <a:gd name="connsiteY37" fmla="*/ 72911 h 493686"/>
                    <a:gd name="connsiteX38" fmla="*/ 227178 w 307199"/>
                    <a:gd name="connsiteY38" fmla="*/ 74486 h 493686"/>
                    <a:gd name="connsiteX39" fmla="*/ 226057 w 307199"/>
                    <a:gd name="connsiteY39" fmla="*/ 79815 h 493686"/>
                    <a:gd name="connsiteX40" fmla="*/ 225849 w 307199"/>
                    <a:gd name="connsiteY40" fmla="*/ 80768 h 493686"/>
                    <a:gd name="connsiteX41" fmla="*/ 225788 w 307199"/>
                    <a:gd name="connsiteY41" fmla="*/ 81849 h 493686"/>
                    <a:gd name="connsiteX42" fmla="*/ 225642 w 307199"/>
                    <a:gd name="connsiteY42" fmla="*/ 84113 h 493686"/>
                    <a:gd name="connsiteX43" fmla="*/ 225581 w 307199"/>
                    <a:gd name="connsiteY43" fmla="*/ 85053 h 493686"/>
                    <a:gd name="connsiteX44" fmla="*/ 225630 w 307199"/>
                    <a:gd name="connsiteY44" fmla="*/ 85610 h 493686"/>
                    <a:gd name="connsiteX45" fmla="*/ 225886 w 307199"/>
                    <a:gd name="connsiteY45" fmla="*/ 88313 h 493686"/>
                    <a:gd name="connsiteX46" fmla="*/ 225983 w 307199"/>
                    <a:gd name="connsiteY46" fmla="*/ 89379 h 493686"/>
                    <a:gd name="connsiteX47" fmla="*/ 226264 w 307199"/>
                    <a:gd name="connsiteY47" fmla="*/ 90116 h 493686"/>
                    <a:gd name="connsiteX48" fmla="*/ 227300 w 307199"/>
                    <a:gd name="connsiteY48" fmla="*/ 92867 h 493686"/>
                    <a:gd name="connsiteX49" fmla="*/ 227958 w 307199"/>
                    <a:gd name="connsiteY49" fmla="*/ 94615 h 493686"/>
                    <a:gd name="connsiteX50" fmla="*/ 229787 w 307199"/>
                    <a:gd name="connsiteY50" fmla="*/ 94982 h 493686"/>
                    <a:gd name="connsiteX51" fmla="*/ 231628 w 307199"/>
                    <a:gd name="connsiteY51" fmla="*/ 95352 h 493686"/>
                    <a:gd name="connsiteX52" fmla="*/ 236090 w 307199"/>
                    <a:gd name="connsiteY52" fmla="*/ 96328 h 493686"/>
                    <a:gd name="connsiteX53" fmla="*/ 237650 w 307199"/>
                    <a:gd name="connsiteY53" fmla="*/ 97215 h 493686"/>
                    <a:gd name="connsiteX54" fmla="*/ 239381 w 307199"/>
                    <a:gd name="connsiteY54" fmla="*/ 98187 h 493686"/>
                    <a:gd name="connsiteX55" fmla="*/ 240820 w 307199"/>
                    <a:gd name="connsiteY55" fmla="*/ 98295 h 493686"/>
                    <a:gd name="connsiteX56" fmla="*/ 241771 w 307199"/>
                    <a:gd name="connsiteY56" fmla="*/ 98362 h 493686"/>
                    <a:gd name="connsiteX57" fmla="*/ 243514 w 307199"/>
                    <a:gd name="connsiteY57" fmla="*/ 98484 h 493686"/>
                    <a:gd name="connsiteX58" fmla="*/ 245355 w 307199"/>
                    <a:gd name="connsiteY58" fmla="*/ 99196 h 493686"/>
                    <a:gd name="connsiteX59" fmla="*/ 246720 w 307199"/>
                    <a:gd name="connsiteY59" fmla="*/ 99730 h 493686"/>
                    <a:gd name="connsiteX60" fmla="*/ 247171 w 307199"/>
                    <a:gd name="connsiteY60" fmla="*/ 99902 h 493686"/>
                    <a:gd name="connsiteX61" fmla="*/ 247586 w 307199"/>
                    <a:gd name="connsiteY61" fmla="*/ 100137 h 493686"/>
                    <a:gd name="connsiteX62" fmla="*/ 248012 w 307199"/>
                    <a:gd name="connsiteY62" fmla="*/ 100367 h 493686"/>
                    <a:gd name="connsiteX63" fmla="*/ 248427 w 307199"/>
                    <a:gd name="connsiteY63" fmla="*/ 100599 h 493686"/>
                    <a:gd name="connsiteX64" fmla="*/ 250158 w 307199"/>
                    <a:gd name="connsiteY64" fmla="*/ 101580 h 493686"/>
                    <a:gd name="connsiteX65" fmla="*/ 250987 w 307199"/>
                    <a:gd name="connsiteY65" fmla="*/ 103021 h 493686"/>
                    <a:gd name="connsiteX66" fmla="*/ 252669 w 307199"/>
                    <a:gd name="connsiteY66" fmla="*/ 105943 h 493686"/>
                    <a:gd name="connsiteX67" fmla="*/ 254218 w 307199"/>
                    <a:gd name="connsiteY67" fmla="*/ 109743 h 493686"/>
                    <a:gd name="connsiteX68" fmla="*/ 258436 w 307199"/>
                    <a:gd name="connsiteY68" fmla="*/ 120086 h 493686"/>
                    <a:gd name="connsiteX69" fmla="*/ 259435 w 307199"/>
                    <a:gd name="connsiteY69" fmla="*/ 122548 h 493686"/>
                    <a:gd name="connsiteX70" fmla="*/ 259886 w 307199"/>
                    <a:gd name="connsiteY70" fmla="*/ 123521 h 493686"/>
                    <a:gd name="connsiteX71" fmla="*/ 260764 w 307199"/>
                    <a:gd name="connsiteY71" fmla="*/ 125468 h 493686"/>
                    <a:gd name="connsiteX72" fmla="*/ 263215 w 307199"/>
                    <a:gd name="connsiteY72" fmla="*/ 130823 h 493686"/>
                    <a:gd name="connsiteX73" fmla="*/ 264092 w 307199"/>
                    <a:gd name="connsiteY73" fmla="*/ 132769 h 493686"/>
                    <a:gd name="connsiteX74" fmla="*/ 264543 w 307199"/>
                    <a:gd name="connsiteY74" fmla="*/ 133743 h 493686"/>
                    <a:gd name="connsiteX75" fmla="*/ 265653 w 307199"/>
                    <a:gd name="connsiteY75" fmla="*/ 135965 h 493686"/>
                    <a:gd name="connsiteX76" fmla="*/ 267201 w 307199"/>
                    <a:gd name="connsiteY76" fmla="*/ 139076 h 493686"/>
                    <a:gd name="connsiteX77" fmla="*/ 268676 w 307199"/>
                    <a:gd name="connsiteY77" fmla="*/ 142045 h 493686"/>
                    <a:gd name="connsiteX78" fmla="*/ 269213 w 307199"/>
                    <a:gd name="connsiteY78" fmla="*/ 143117 h 493686"/>
                    <a:gd name="connsiteX79" fmla="*/ 270846 w 307199"/>
                    <a:gd name="connsiteY79" fmla="*/ 146435 h 493686"/>
                    <a:gd name="connsiteX80" fmla="*/ 275101 w 307199"/>
                    <a:gd name="connsiteY80" fmla="*/ 155069 h 493686"/>
                    <a:gd name="connsiteX81" fmla="*/ 276710 w 307199"/>
                    <a:gd name="connsiteY81" fmla="*/ 158356 h 493686"/>
                    <a:gd name="connsiteX82" fmla="*/ 277405 w 307199"/>
                    <a:gd name="connsiteY82" fmla="*/ 159765 h 493686"/>
                    <a:gd name="connsiteX83" fmla="*/ 278100 w 307199"/>
                    <a:gd name="connsiteY83" fmla="*/ 161175 h 493686"/>
                    <a:gd name="connsiteX84" fmla="*/ 278916 w 307199"/>
                    <a:gd name="connsiteY84" fmla="*/ 162546 h 493686"/>
                    <a:gd name="connsiteX85" fmla="*/ 279733 w 307199"/>
                    <a:gd name="connsiteY85" fmla="*/ 163916 h 493686"/>
                    <a:gd name="connsiteX86" fmla="*/ 281355 w 307199"/>
                    <a:gd name="connsiteY86" fmla="*/ 166657 h 493686"/>
                    <a:gd name="connsiteX87" fmla="*/ 282135 w 307199"/>
                    <a:gd name="connsiteY87" fmla="*/ 167958 h 493686"/>
                    <a:gd name="connsiteX88" fmla="*/ 283927 w 307199"/>
                    <a:gd name="connsiteY88" fmla="*/ 170989 h 493686"/>
                    <a:gd name="connsiteX89" fmla="*/ 286621 w 307199"/>
                    <a:gd name="connsiteY89" fmla="*/ 174972 h 493686"/>
                    <a:gd name="connsiteX90" fmla="*/ 287389 w 307199"/>
                    <a:gd name="connsiteY90" fmla="*/ 176113 h 493686"/>
                    <a:gd name="connsiteX91" fmla="*/ 288413 w 307199"/>
                    <a:gd name="connsiteY91" fmla="*/ 177637 h 493686"/>
                    <a:gd name="connsiteX92" fmla="*/ 289522 w 307199"/>
                    <a:gd name="connsiteY92" fmla="*/ 179809 h 493686"/>
                    <a:gd name="connsiteX93" fmla="*/ 290522 w 307199"/>
                    <a:gd name="connsiteY93" fmla="*/ 181764 h 493686"/>
                    <a:gd name="connsiteX94" fmla="*/ 292777 w 307199"/>
                    <a:gd name="connsiteY94" fmla="*/ 186244 h 493686"/>
                    <a:gd name="connsiteX95" fmla="*/ 293972 w 307199"/>
                    <a:gd name="connsiteY95" fmla="*/ 188611 h 493686"/>
                    <a:gd name="connsiteX96" fmla="*/ 295508 w 307199"/>
                    <a:gd name="connsiteY96" fmla="*/ 190616 h 493686"/>
                    <a:gd name="connsiteX97" fmla="*/ 296435 w 307199"/>
                    <a:gd name="connsiteY97" fmla="*/ 191819 h 493686"/>
                    <a:gd name="connsiteX98" fmla="*/ 299861 w 307199"/>
                    <a:gd name="connsiteY98" fmla="*/ 196278 h 493686"/>
                    <a:gd name="connsiteX99" fmla="*/ 302957 w 307199"/>
                    <a:gd name="connsiteY99" fmla="*/ 200322 h 493686"/>
                    <a:gd name="connsiteX100" fmla="*/ 304834 w 307199"/>
                    <a:gd name="connsiteY100" fmla="*/ 202100 h 493686"/>
                    <a:gd name="connsiteX101" fmla="*/ 305529 w 307199"/>
                    <a:gd name="connsiteY101" fmla="*/ 202760 h 493686"/>
                    <a:gd name="connsiteX102" fmla="*/ 306127 w 307199"/>
                    <a:gd name="connsiteY102" fmla="*/ 203324 h 493686"/>
                    <a:gd name="connsiteX103" fmla="*/ 306504 w 307199"/>
                    <a:gd name="connsiteY103" fmla="*/ 204836 h 493686"/>
                    <a:gd name="connsiteX104" fmla="*/ 306724 w 307199"/>
                    <a:gd name="connsiteY104" fmla="*/ 205744 h 493686"/>
                    <a:gd name="connsiteX105" fmla="*/ 307199 w 307199"/>
                    <a:gd name="connsiteY105" fmla="*/ 207647 h 493686"/>
                    <a:gd name="connsiteX106" fmla="*/ 305944 w 307199"/>
                    <a:gd name="connsiteY106" fmla="*/ 208854 h 493686"/>
                    <a:gd name="connsiteX107" fmla="*/ 305724 w 307199"/>
                    <a:gd name="connsiteY107" fmla="*/ 209060 h 493686"/>
                    <a:gd name="connsiteX108" fmla="*/ 304883 w 307199"/>
                    <a:gd name="connsiteY108" fmla="*/ 209860 h 493686"/>
                    <a:gd name="connsiteX109" fmla="*/ 303822 w 307199"/>
                    <a:gd name="connsiteY109" fmla="*/ 210884 h 493686"/>
                    <a:gd name="connsiteX110" fmla="*/ 300714 w 307199"/>
                    <a:gd name="connsiteY110" fmla="*/ 211057 h 493686"/>
                    <a:gd name="connsiteX111" fmla="*/ 299117 w 307199"/>
                    <a:gd name="connsiteY111" fmla="*/ 211147 h 493686"/>
                    <a:gd name="connsiteX112" fmla="*/ 296118 w 307199"/>
                    <a:gd name="connsiteY112" fmla="*/ 211667 h 493686"/>
                    <a:gd name="connsiteX113" fmla="*/ 295448 w 307199"/>
                    <a:gd name="connsiteY113" fmla="*/ 213377 h 493686"/>
                    <a:gd name="connsiteX114" fmla="*/ 295021 w 307199"/>
                    <a:gd name="connsiteY114" fmla="*/ 214470 h 493686"/>
                    <a:gd name="connsiteX115" fmla="*/ 294618 w 307199"/>
                    <a:gd name="connsiteY115" fmla="*/ 215519 h 493686"/>
                    <a:gd name="connsiteX116" fmla="*/ 294448 w 307199"/>
                    <a:gd name="connsiteY116" fmla="*/ 215950 h 493686"/>
                    <a:gd name="connsiteX117" fmla="*/ 295240 w 307199"/>
                    <a:gd name="connsiteY117" fmla="*/ 217813 h 493686"/>
                    <a:gd name="connsiteX118" fmla="*/ 297300 w 307199"/>
                    <a:gd name="connsiteY118" fmla="*/ 222654 h 493686"/>
                    <a:gd name="connsiteX119" fmla="*/ 298861 w 307199"/>
                    <a:gd name="connsiteY119" fmla="*/ 226565 h 493686"/>
                    <a:gd name="connsiteX120" fmla="*/ 299190 w 307199"/>
                    <a:gd name="connsiteY120" fmla="*/ 228336 h 493686"/>
                    <a:gd name="connsiteX121" fmla="*/ 300543 w 307199"/>
                    <a:gd name="connsiteY121" fmla="*/ 235875 h 493686"/>
                    <a:gd name="connsiteX122" fmla="*/ 300787 w 307199"/>
                    <a:gd name="connsiteY122" fmla="*/ 237250 h 493686"/>
                    <a:gd name="connsiteX123" fmla="*/ 300507 w 307199"/>
                    <a:gd name="connsiteY123" fmla="*/ 238412 h 493686"/>
                    <a:gd name="connsiteX124" fmla="*/ 299483 w 307199"/>
                    <a:gd name="connsiteY124" fmla="*/ 242478 h 493686"/>
                    <a:gd name="connsiteX125" fmla="*/ 299153 w 307199"/>
                    <a:gd name="connsiteY125" fmla="*/ 243759 h 493686"/>
                    <a:gd name="connsiteX126" fmla="*/ 298239 w 307199"/>
                    <a:gd name="connsiteY126" fmla="*/ 245180 h 493686"/>
                    <a:gd name="connsiteX127" fmla="*/ 295972 w 307199"/>
                    <a:gd name="connsiteY127" fmla="*/ 248693 h 493686"/>
                    <a:gd name="connsiteX128" fmla="*/ 295118 w 307199"/>
                    <a:gd name="connsiteY128" fmla="*/ 250019 h 493686"/>
                    <a:gd name="connsiteX129" fmla="*/ 291729 w 307199"/>
                    <a:gd name="connsiteY129" fmla="*/ 255325 h 493686"/>
                    <a:gd name="connsiteX130" fmla="*/ 291095 w 307199"/>
                    <a:gd name="connsiteY130" fmla="*/ 256316 h 493686"/>
                    <a:gd name="connsiteX131" fmla="*/ 288998 w 307199"/>
                    <a:gd name="connsiteY131" fmla="*/ 259587 h 493686"/>
                    <a:gd name="connsiteX132" fmla="*/ 288206 w 307199"/>
                    <a:gd name="connsiteY132" fmla="*/ 260815 h 493686"/>
                    <a:gd name="connsiteX133" fmla="*/ 287682 w 307199"/>
                    <a:gd name="connsiteY133" fmla="*/ 261695 h 493686"/>
                    <a:gd name="connsiteX134" fmla="*/ 282403 w 307199"/>
                    <a:gd name="connsiteY134" fmla="*/ 270503 h 493686"/>
                    <a:gd name="connsiteX135" fmla="*/ 281611 w 307199"/>
                    <a:gd name="connsiteY135" fmla="*/ 271825 h 493686"/>
                    <a:gd name="connsiteX136" fmla="*/ 280989 w 307199"/>
                    <a:gd name="connsiteY136" fmla="*/ 273222 h 493686"/>
                    <a:gd name="connsiteX137" fmla="*/ 278514 w 307199"/>
                    <a:gd name="connsiteY137" fmla="*/ 278806 h 493686"/>
                    <a:gd name="connsiteX138" fmla="*/ 276856 w 307199"/>
                    <a:gd name="connsiteY138" fmla="*/ 283017 h 493686"/>
                    <a:gd name="connsiteX139" fmla="*/ 276125 w 307199"/>
                    <a:gd name="connsiteY139" fmla="*/ 284890 h 493686"/>
                    <a:gd name="connsiteX140" fmla="*/ 276088 w 307199"/>
                    <a:gd name="connsiteY140" fmla="*/ 287126 h 493686"/>
                    <a:gd name="connsiteX141" fmla="*/ 276015 w 307199"/>
                    <a:gd name="connsiteY141" fmla="*/ 291815 h 493686"/>
                    <a:gd name="connsiteX142" fmla="*/ 275991 w 307199"/>
                    <a:gd name="connsiteY142" fmla="*/ 292827 h 493686"/>
                    <a:gd name="connsiteX143" fmla="*/ 276076 w 307199"/>
                    <a:gd name="connsiteY143" fmla="*/ 294419 h 493686"/>
                    <a:gd name="connsiteX144" fmla="*/ 276478 w 307199"/>
                    <a:gd name="connsiteY144" fmla="*/ 302391 h 493686"/>
                    <a:gd name="connsiteX145" fmla="*/ 276881 w 307199"/>
                    <a:gd name="connsiteY145" fmla="*/ 310129 h 493686"/>
                    <a:gd name="connsiteX146" fmla="*/ 276929 w 307199"/>
                    <a:gd name="connsiteY146" fmla="*/ 311162 h 493686"/>
                    <a:gd name="connsiteX147" fmla="*/ 276966 w 307199"/>
                    <a:gd name="connsiteY147" fmla="*/ 311684 h 493686"/>
                    <a:gd name="connsiteX148" fmla="*/ 277039 w 307199"/>
                    <a:gd name="connsiteY148" fmla="*/ 313252 h 493686"/>
                    <a:gd name="connsiteX149" fmla="*/ 277173 w 307199"/>
                    <a:gd name="connsiteY149" fmla="*/ 314853 h 493686"/>
                    <a:gd name="connsiteX150" fmla="*/ 277320 w 307199"/>
                    <a:gd name="connsiteY150" fmla="*/ 316454 h 493686"/>
                    <a:gd name="connsiteX151" fmla="*/ 277502 w 307199"/>
                    <a:gd name="connsiteY151" fmla="*/ 318588 h 493686"/>
                    <a:gd name="connsiteX152" fmla="*/ 277819 w 307199"/>
                    <a:gd name="connsiteY152" fmla="*/ 322267 h 493686"/>
                    <a:gd name="connsiteX153" fmla="*/ 278173 w 307199"/>
                    <a:gd name="connsiteY153" fmla="*/ 326448 h 493686"/>
                    <a:gd name="connsiteX154" fmla="*/ 279172 w 307199"/>
                    <a:gd name="connsiteY154" fmla="*/ 333417 h 493686"/>
                    <a:gd name="connsiteX155" fmla="*/ 279404 w 307199"/>
                    <a:gd name="connsiteY155" fmla="*/ 335018 h 493686"/>
                    <a:gd name="connsiteX156" fmla="*/ 279319 w 307199"/>
                    <a:gd name="connsiteY156" fmla="*/ 336642 h 493686"/>
                    <a:gd name="connsiteX157" fmla="*/ 279136 w 307199"/>
                    <a:gd name="connsiteY157" fmla="*/ 340397 h 493686"/>
                    <a:gd name="connsiteX158" fmla="*/ 279063 w 307199"/>
                    <a:gd name="connsiteY158" fmla="*/ 342042 h 493686"/>
                    <a:gd name="connsiteX159" fmla="*/ 278685 w 307199"/>
                    <a:gd name="connsiteY159" fmla="*/ 343596 h 493686"/>
                    <a:gd name="connsiteX160" fmla="*/ 276478 w 307199"/>
                    <a:gd name="connsiteY160" fmla="*/ 352915 h 493686"/>
                    <a:gd name="connsiteX161" fmla="*/ 276100 w 307199"/>
                    <a:gd name="connsiteY161" fmla="*/ 354484 h 493686"/>
                    <a:gd name="connsiteX162" fmla="*/ 275820 w 307199"/>
                    <a:gd name="connsiteY162" fmla="*/ 355468 h 493686"/>
                    <a:gd name="connsiteX163" fmla="*/ 275332 w 307199"/>
                    <a:gd name="connsiteY163" fmla="*/ 357179 h 493686"/>
                    <a:gd name="connsiteX164" fmla="*/ 274247 w 307199"/>
                    <a:gd name="connsiteY164" fmla="*/ 360800 h 493686"/>
                    <a:gd name="connsiteX165" fmla="*/ 273028 w 307199"/>
                    <a:gd name="connsiteY165" fmla="*/ 361002 h 493686"/>
                    <a:gd name="connsiteX166" fmla="*/ 267250 w 307199"/>
                    <a:gd name="connsiteY166" fmla="*/ 361957 h 493686"/>
                    <a:gd name="connsiteX167" fmla="*/ 266286 w 307199"/>
                    <a:gd name="connsiteY167" fmla="*/ 362117 h 493686"/>
                    <a:gd name="connsiteX168" fmla="*/ 264299 w 307199"/>
                    <a:gd name="connsiteY168" fmla="*/ 362447 h 493686"/>
                    <a:gd name="connsiteX169" fmla="*/ 259423 w 307199"/>
                    <a:gd name="connsiteY169" fmla="*/ 362937 h 493686"/>
                    <a:gd name="connsiteX170" fmla="*/ 258740 w 307199"/>
                    <a:gd name="connsiteY170" fmla="*/ 363005 h 493686"/>
                    <a:gd name="connsiteX171" fmla="*/ 256497 w 307199"/>
                    <a:gd name="connsiteY171" fmla="*/ 363231 h 493686"/>
                    <a:gd name="connsiteX172" fmla="*/ 254620 w 307199"/>
                    <a:gd name="connsiteY172" fmla="*/ 363790 h 493686"/>
                    <a:gd name="connsiteX173" fmla="*/ 252279 w 307199"/>
                    <a:gd name="connsiteY173" fmla="*/ 364491 h 493686"/>
                    <a:gd name="connsiteX174" fmla="*/ 250731 w 307199"/>
                    <a:gd name="connsiteY174" fmla="*/ 364954 h 493686"/>
                    <a:gd name="connsiteX175" fmla="*/ 248329 w 307199"/>
                    <a:gd name="connsiteY175" fmla="*/ 365786 h 493686"/>
                    <a:gd name="connsiteX176" fmla="*/ 245172 w 307199"/>
                    <a:gd name="connsiteY176" fmla="*/ 366876 h 493686"/>
                    <a:gd name="connsiteX177" fmla="*/ 243819 w 307199"/>
                    <a:gd name="connsiteY177" fmla="*/ 367341 h 493686"/>
                    <a:gd name="connsiteX178" fmla="*/ 242624 w 307199"/>
                    <a:gd name="connsiteY178" fmla="*/ 368077 h 493686"/>
                    <a:gd name="connsiteX179" fmla="*/ 242027 w 307199"/>
                    <a:gd name="connsiteY179" fmla="*/ 368442 h 493686"/>
                    <a:gd name="connsiteX180" fmla="*/ 241039 w 307199"/>
                    <a:gd name="connsiteY180" fmla="*/ 369052 h 493686"/>
                    <a:gd name="connsiteX181" fmla="*/ 240588 w 307199"/>
                    <a:gd name="connsiteY181" fmla="*/ 369333 h 493686"/>
                    <a:gd name="connsiteX182" fmla="*/ 239796 w 307199"/>
                    <a:gd name="connsiteY182" fmla="*/ 370173 h 493686"/>
                    <a:gd name="connsiteX183" fmla="*/ 237504 w 307199"/>
                    <a:gd name="connsiteY183" fmla="*/ 372608 h 493686"/>
                    <a:gd name="connsiteX184" fmla="*/ 236395 w 307199"/>
                    <a:gd name="connsiteY184" fmla="*/ 373803 h 493686"/>
                    <a:gd name="connsiteX185" fmla="*/ 234761 w 307199"/>
                    <a:gd name="connsiteY185" fmla="*/ 376686 h 493686"/>
                    <a:gd name="connsiteX186" fmla="*/ 233091 w 307199"/>
                    <a:gd name="connsiteY186" fmla="*/ 379648 h 493686"/>
                    <a:gd name="connsiteX187" fmla="*/ 231616 w 307199"/>
                    <a:gd name="connsiteY187" fmla="*/ 381156 h 493686"/>
                    <a:gd name="connsiteX188" fmla="*/ 229824 w 307199"/>
                    <a:gd name="connsiteY188" fmla="*/ 383003 h 493686"/>
                    <a:gd name="connsiteX189" fmla="*/ 228202 w 307199"/>
                    <a:gd name="connsiteY189" fmla="*/ 384141 h 493686"/>
                    <a:gd name="connsiteX190" fmla="*/ 225898 w 307199"/>
                    <a:gd name="connsiteY190" fmla="*/ 385769 h 493686"/>
                    <a:gd name="connsiteX191" fmla="*/ 224411 w 307199"/>
                    <a:gd name="connsiteY191" fmla="*/ 387661 h 493686"/>
                    <a:gd name="connsiteX192" fmla="*/ 223826 w 307199"/>
                    <a:gd name="connsiteY192" fmla="*/ 388417 h 493686"/>
                    <a:gd name="connsiteX193" fmla="*/ 222387 w 307199"/>
                    <a:gd name="connsiteY193" fmla="*/ 390253 h 493686"/>
                    <a:gd name="connsiteX194" fmla="*/ 220863 w 307199"/>
                    <a:gd name="connsiteY194" fmla="*/ 391653 h 493686"/>
                    <a:gd name="connsiteX195" fmla="*/ 220498 w 307199"/>
                    <a:gd name="connsiteY195" fmla="*/ 391988 h 493686"/>
                    <a:gd name="connsiteX196" fmla="*/ 219205 w 307199"/>
                    <a:gd name="connsiteY196" fmla="*/ 393198 h 493686"/>
                    <a:gd name="connsiteX197" fmla="*/ 217925 w 307199"/>
                    <a:gd name="connsiteY197" fmla="*/ 394530 h 493686"/>
                    <a:gd name="connsiteX198" fmla="*/ 216828 w 307199"/>
                    <a:gd name="connsiteY198" fmla="*/ 395654 h 493686"/>
                    <a:gd name="connsiteX199" fmla="*/ 216328 w 307199"/>
                    <a:gd name="connsiteY199" fmla="*/ 396170 h 493686"/>
                    <a:gd name="connsiteX200" fmla="*/ 216084 w 307199"/>
                    <a:gd name="connsiteY200" fmla="*/ 396748 h 493686"/>
                    <a:gd name="connsiteX201" fmla="*/ 215268 w 307199"/>
                    <a:gd name="connsiteY201" fmla="*/ 398700 h 493686"/>
                    <a:gd name="connsiteX202" fmla="*/ 214902 w 307199"/>
                    <a:gd name="connsiteY202" fmla="*/ 399549 h 493686"/>
                    <a:gd name="connsiteX203" fmla="*/ 215012 w 307199"/>
                    <a:gd name="connsiteY203" fmla="*/ 400504 h 493686"/>
                    <a:gd name="connsiteX204" fmla="*/ 215133 w 307199"/>
                    <a:gd name="connsiteY204" fmla="*/ 401777 h 493686"/>
                    <a:gd name="connsiteX205" fmla="*/ 215353 w 307199"/>
                    <a:gd name="connsiteY205" fmla="*/ 403835 h 493686"/>
                    <a:gd name="connsiteX206" fmla="*/ 215438 w 307199"/>
                    <a:gd name="connsiteY206" fmla="*/ 404728 h 493686"/>
                    <a:gd name="connsiteX207" fmla="*/ 215816 w 307199"/>
                    <a:gd name="connsiteY207" fmla="*/ 405657 h 493686"/>
                    <a:gd name="connsiteX208" fmla="*/ 216170 w 307199"/>
                    <a:gd name="connsiteY208" fmla="*/ 406560 h 493686"/>
                    <a:gd name="connsiteX209" fmla="*/ 216645 w 307199"/>
                    <a:gd name="connsiteY209" fmla="*/ 407733 h 493686"/>
                    <a:gd name="connsiteX210" fmla="*/ 218608 w 307199"/>
                    <a:gd name="connsiteY210" fmla="*/ 417949 h 493686"/>
                    <a:gd name="connsiteX211" fmla="*/ 218876 w 307199"/>
                    <a:gd name="connsiteY211" fmla="*/ 419407 h 493686"/>
                    <a:gd name="connsiteX212" fmla="*/ 218644 w 307199"/>
                    <a:gd name="connsiteY212" fmla="*/ 420488 h 493686"/>
                    <a:gd name="connsiteX213" fmla="*/ 217389 w 307199"/>
                    <a:gd name="connsiteY213" fmla="*/ 426249 h 493686"/>
                    <a:gd name="connsiteX214" fmla="*/ 216755 w 307199"/>
                    <a:gd name="connsiteY214" fmla="*/ 427417 h 493686"/>
                    <a:gd name="connsiteX215" fmla="*/ 215085 w 307199"/>
                    <a:gd name="connsiteY215" fmla="*/ 430490 h 493686"/>
                    <a:gd name="connsiteX216" fmla="*/ 213073 w 307199"/>
                    <a:gd name="connsiteY216" fmla="*/ 433562 h 493686"/>
                    <a:gd name="connsiteX217" fmla="*/ 212232 w 307199"/>
                    <a:gd name="connsiteY217" fmla="*/ 434838 h 493686"/>
                    <a:gd name="connsiteX218" fmla="*/ 211793 w 307199"/>
                    <a:gd name="connsiteY218" fmla="*/ 435842 h 493686"/>
                    <a:gd name="connsiteX219" fmla="*/ 210708 w 307199"/>
                    <a:gd name="connsiteY219" fmla="*/ 438316 h 493686"/>
                    <a:gd name="connsiteX220" fmla="*/ 209879 w 307199"/>
                    <a:gd name="connsiteY220" fmla="*/ 440221 h 493686"/>
                    <a:gd name="connsiteX221" fmla="*/ 209379 w 307199"/>
                    <a:gd name="connsiteY221" fmla="*/ 441382 h 493686"/>
                    <a:gd name="connsiteX222" fmla="*/ 209221 w 307199"/>
                    <a:gd name="connsiteY222" fmla="*/ 442530 h 493686"/>
                    <a:gd name="connsiteX223" fmla="*/ 208989 w 307199"/>
                    <a:gd name="connsiteY223" fmla="*/ 444174 h 493686"/>
                    <a:gd name="connsiteX224" fmla="*/ 208733 w 307199"/>
                    <a:gd name="connsiteY224" fmla="*/ 446009 h 493686"/>
                    <a:gd name="connsiteX225" fmla="*/ 209355 w 307199"/>
                    <a:gd name="connsiteY225" fmla="*/ 447857 h 493686"/>
                    <a:gd name="connsiteX226" fmla="*/ 212122 w 307199"/>
                    <a:gd name="connsiteY226" fmla="*/ 456151 h 493686"/>
                    <a:gd name="connsiteX227" fmla="*/ 212561 w 307199"/>
                    <a:gd name="connsiteY227" fmla="*/ 458284 h 493686"/>
                    <a:gd name="connsiteX228" fmla="*/ 214987 w 307199"/>
                    <a:gd name="connsiteY228" fmla="*/ 470027 h 493686"/>
                    <a:gd name="connsiteX229" fmla="*/ 215316 w 307199"/>
                    <a:gd name="connsiteY229" fmla="*/ 471618 h 493686"/>
                    <a:gd name="connsiteX230" fmla="*/ 215304 w 307199"/>
                    <a:gd name="connsiteY230" fmla="*/ 472619 h 493686"/>
                    <a:gd name="connsiteX231" fmla="*/ 215280 w 307199"/>
                    <a:gd name="connsiteY231" fmla="*/ 474073 h 493686"/>
                    <a:gd name="connsiteX232" fmla="*/ 215255 w 307199"/>
                    <a:gd name="connsiteY232" fmla="*/ 475951 h 493686"/>
                    <a:gd name="connsiteX233" fmla="*/ 215231 w 307199"/>
                    <a:gd name="connsiteY233" fmla="*/ 477286 h 493686"/>
                    <a:gd name="connsiteX234" fmla="*/ 214780 w 307199"/>
                    <a:gd name="connsiteY234" fmla="*/ 478439 h 493686"/>
                    <a:gd name="connsiteX235" fmla="*/ 214463 w 307199"/>
                    <a:gd name="connsiteY235" fmla="*/ 479262 h 493686"/>
                    <a:gd name="connsiteX236" fmla="*/ 214061 w 307199"/>
                    <a:gd name="connsiteY236" fmla="*/ 480288 h 493686"/>
                    <a:gd name="connsiteX237" fmla="*/ 213561 w 307199"/>
                    <a:gd name="connsiteY237" fmla="*/ 481568 h 493686"/>
                    <a:gd name="connsiteX238" fmla="*/ 212488 w 307199"/>
                    <a:gd name="connsiteY238" fmla="*/ 482530 h 493686"/>
                    <a:gd name="connsiteX239" fmla="*/ 211074 w 307199"/>
                    <a:gd name="connsiteY239" fmla="*/ 483793 h 493686"/>
                    <a:gd name="connsiteX240" fmla="*/ 210318 w 307199"/>
                    <a:gd name="connsiteY240" fmla="*/ 484467 h 493686"/>
                    <a:gd name="connsiteX241" fmla="*/ 209343 w 307199"/>
                    <a:gd name="connsiteY241" fmla="*/ 484845 h 493686"/>
                    <a:gd name="connsiteX242" fmla="*/ 200273 w 307199"/>
                    <a:gd name="connsiteY242" fmla="*/ 488520 h 493686"/>
                    <a:gd name="connsiteX243" fmla="*/ 193958 w 307199"/>
                    <a:gd name="connsiteY243" fmla="*/ 489736 h 493686"/>
                    <a:gd name="connsiteX244" fmla="*/ 191349 w 307199"/>
                    <a:gd name="connsiteY244" fmla="*/ 490301 h 493686"/>
                    <a:gd name="connsiteX245" fmla="*/ 189545 w 307199"/>
                    <a:gd name="connsiteY245" fmla="*/ 490687 h 493686"/>
                    <a:gd name="connsiteX246" fmla="*/ 188094 w 307199"/>
                    <a:gd name="connsiteY246" fmla="*/ 490963 h 493686"/>
                    <a:gd name="connsiteX247" fmla="*/ 187448 w 307199"/>
                    <a:gd name="connsiteY247" fmla="*/ 491082 h 493686"/>
                    <a:gd name="connsiteX248" fmla="*/ 183730 w 307199"/>
                    <a:gd name="connsiteY248" fmla="*/ 491771 h 493686"/>
                    <a:gd name="connsiteX249" fmla="*/ 176159 w 307199"/>
                    <a:gd name="connsiteY249" fmla="*/ 492642 h 493686"/>
                    <a:gd name="connsiteX250" fmla="*/ 175013 w 307199"/>
                    <a:gd name="connsiteY250" fmla="*/ 492774 h 493686"/>
                    <a:gd name="connsiteX251" fmla="*/ 173660 w 307199"/>
                    <a:gd name="connsiteY251" fmla="*/ 492700 h 493686"/>
                    <a:gd name="connsiteX252" fmla="*/ 172319 w 307199"/>
                    <a:gd name="connsiteY252" fmla="*/ 492625 h 493686"/>
                    <a:gd name="connsiteX253" fmla="*/ 170600 w 307199"/>
                    <a:gd name="connsiteY253" fmla="*/ 492531 h 493686"/>
                    <a:gd name="connsiteX254" fmla="*/ 169296 w 307199"/>
                    <a:gd name="connsiteY254" fmla="*/ 492461 h 493686"/>
                    <a:gd name="connsiteX255" fmla="*/ 167930 w 307199"/>
                    <a:gd name="connsiteY255" fmla="*/ 492126 h 493686"/>
                    <a:gd name="connsiteX256" fmla="*/ 164736 w 307199"/>
                    <a:gd name="connsiteY256" fmla="*/ 491348 h 493686"/>
                    <a:gd name="connsiteX257" fmla="*/ 163371 w 307199"/>
                    <a:gd name="connsiteY257" fmla="*/ 491012 h 493686"/>
                    <a:gd name="connsiteX258" fmla="*/ 162066 w 307199"/>
                    <a:gd name="connsiteY258" fmla="*/ 490425 h 493686"/>
                    <a:gd name="connsiteX259" fmla="*/ 155532 w 307199"/>
                    <a:gd name="connsiteY259" fmla="*/ 487488 h 493686"/>
                    <a:gd name="connsiteX260" fmla="*/ 155093 w 307199"/>
                    <a:gd name="connsiteY260" fmla="*/ 487291 h 493686"/>
                    <a:gd name="connsiteX261" fmla="*/ 154496 w 307199"/>
                    <a:gd name="connsiteY261" fmla="*/ 487027 h 493686"/>
                    <a:gd name="connsiteX262" fmla="*/ 153508 w 307199"/>
                    <a:gd name="connsiteY262" fmla="*/ 486459 h 493686"/>
                    <a:gd name="connsiteX263" fmla="*/ 151351 w 307199"/>
                    <a:gd name="connsiteY263" fmla="*/ 485217 h 493686"/>
                    <a:gd name="connsiteX264" fmla="*/ 148669 w 307199"/>
                    <a:gd name="connsiteY264" fmla="*/ 483614 h 493686"/>
                    <a:gd name="connsiteX265" fmla="*/ 146438 w 307199"/>
                    <a:gd name="connsiteY265" fmla="*/ 481490 h 493686"/>
                    <a:gd name="connsiteX266" fmla="*/ 145267 w 307199"/>
                    <a:gd name="connsiteY266" fmla="*/ 480405 h 493686"/>
                    <a:gd name="connsiteX267" fmla="*/ 142256 w 307199"/>
                    <a:gd name="connsiteY267" fmla="*/ 477910 h 493686"/>
                    <a:gd name="connsiteX268" fmla="*/ 140696 w 307199"/>
                    <a:gd name="connsiteY268" fmla="*/ 476620 h 493686"/>
                    <a:gd name="connsiteX269" fmla="*/ 138550 w 307199"/>
                    <a:gd name="connsiteY269" fmla="*/ 475759 h 493686"/>
                    <a:gd name="connsiteX270" fmla="*/ 137428 w 307199"/>
                    <a:gd name="connsiteY270" fmla="*/ 475309 h 493686"/>
                    <a:gd name="connsiteX271" fmla="*/ 136599 w 307199"/>
                    <a:gd name="connsiteY271" fmla="*/ 474973 h 493686"/>
                    <a:gd name="connsiteX272" fmla="*/ 135015 w 307199"/>
                    <a:gd name="connsiteY272" fmla="*/ 473890 h 493686"/>
                    <a:gd name="connsiteX273" fmla="*/ 133820 w 307199"/>
                    <a:gd name="connsiteY273" fmla="*/ 473080 h 493686"/>
                    <a:gd name="connsiteX274" fmla="*/ 131833 w 307199"/>
                    <a:gd name="connsiteY274" fmla="*/ 471728 h 493686"/>
                    <a:gd name="connsiteX275" fmla="*/ 128176 w 307199"/>
                    <a:gd name="connsiteY275" fmla="*/ 468348 h 493686"/>
                    <a:gd name="connsiteX276" fmla="*/ 127091 w 307199"/>
                    <a:gd name="connsiteY276" fmla="*/ 467351 h 493686"/>
                    <a:gd name="connsiteX277" fmla="*/ 126298 w 307199"/>
                    <a:gd name="connsiteY277" fmla="*/ 466930 h 493686"/>
                    <a:gd name="connsiteX278" fmla="*/ 124433 w 307199"/>
                    <a:gd name="connsiteY278" fmla="*/ 465949 h 493686"/>
                    <a:gd name="connsiteX279" fmla="*/ 123116 w 307199"/>
                    <a:gd name="connsiteY279" fmla="*/ 465252 h 493686"/>
                    <a:gd name="connsiteX280" fmla="*/ 121141 w 307199"/>
                    <a:gd name="connsiteY280" fmla="*/ 465728 h 493686"/>
                    <a:gd name="connsiteX281" fmla="*/ 119569 w 307199"/>
                    <a:gd name="connsiteY281" fmla="*/ 466105 h 493686"/>
                    <a:gd name="connsiteX282" fmla="*/ 118606 w 307199"/>
                    <a:gd name="connsiteY282" fmla="*/ 466861 h 493686"/>
                    <a:gd name="connsiteX283" fmla="*/ 116887 w 307199"/>
                    <a:gd name="connsiteY283" fmla="*/ 468227 h 493686"/>
                    <a:gd name="connsiteX284" fmla="*/ 116168 w 307199"/>
                    <a:gd name="connsiteY284" fmla="*/ 468793 h 493686"/>
                    <a:gd name="connsiteX285" fmla="*/ 115619 w 307199"/>
                    <a:gd name="connsiteY285" fmla="*/ 469225 h 493686"/>
                    <a:gd name="connsiteX286" fmla="*/ 114936 w 307199"/>
                    <a:gd name="connsiteY286" fmla="*/ 469962 h 493686"/>
                    <a:gd name="connsiteX287" fmla="*/ 109097 w 307199"/>
                    <a:gd name="connsiteY287" fmla="*/ 476309 h 493686"/>
                    <a:gd name="connsiteX288" fmla="*/ 108755 w 307199"/>
                    <a:gd name="connsiteY288" fmla="*/ 476684 h 493686"/>
                    <a:gd name="connsiteX289" fmla="*/ 108402 w 307199"/>
                    <a:gd name="connsiteY289" fmla="*/ 477057 h 493686"/>
                    <a:gd name="connsiteX290" fmla="*/ 102831 w 307199"/>
                    <a:gd name="connsiteY290" fmla="*/ 483023 h 493686"/>
                    <a:gd name="connsiteX291" fmla="*/ 102136 w 307199"/>
                    <a:gd name="connsiteY291" fmla="*/ 483768 h 493686"/>
                    <a:gd name="connsiteX292" fmla="*/ 98113 w 307199"/>
                    <a:gd name="connsiteY292" fmla="*/ 488227 h 493686"/>
                    <a:gd name="connsiteX293" fmla="*/ 97466 w 307199"/>
                    <a:gd name="connsiteY293" fmla="*/ 488942 h 493686"/>
                    <a:gd name="connsiteX294" fmla="*/ 96077 w 307199"/>
                    <a:gd name="connsiteY294" fmla="*/ 490486 h 493686"/>
                    <a:gd name="connsiteX295" fmla="*/ 94760 w 307199"/>
                    <a:gd name="connsiteY295" fmla="*/ 491174 h 493686"/>
                    <a:gd name="connsiteX296" fmla="*/ 91846 w 307199"/>
                    <a:gd name="connsiteY296" fmla="*/ 492695 h 493686"/>
                    <a:gd name="connsiteX297" fmla="*/ 89957 w 307199"/>
                    <a:gd name="connsiteY297" fmla="*/ 493687 h 493686"/>
                    <a:gd name="connsiteX298" fmla="*/ 88019 w 307199"/>
                    <a:gd name="connsiteY298" fmla="*/ 493353 h 493686"/>
                    <a:gd name="connsiteX299" fmla="*/ 87214 w 307199"/>
                    <a:gd name="connsiteY299" fmla="*/ 492325 h 493686"/>
                    <a:gd name="connsiteX300" fmla="*/ 86592 w 307199"/>
                    <a:gd name="connsiteY300" fmla="*/ 491262 h 493686"/>
                    <a:gd name="connsiteX301" fmla="*/ 85788 w 307199"/>
                    <a:gd name="connsiteY301" fmla="*/ 489883 h 493686"/>
                    <a:gd name="connsiteX302" fmla="*/ 84910 w 307199"/>
                    <a:gd name="connsiteY302" fmla="*/ 488718 h 493686"/>
                    <a:gd name="connsiteX303" fmla="*/ 84313 w 307199"/>
                    <a:gd name="connsiteY303" fmla="*/ 487943 h 493686"/>
                    <a:gd name="connsiteX304" fmla="*/ 83435 w 307199"/>
                    <a:gd name="connsiteY304" fmla="*/ 486780 h 493686"/>
                    <a:gd name="connsiteX305" fmla="*/ 82557 w 307199"/>
                    <a:gd name="connsiteY305" fmla="*/ 485617 h 493686"/>
                    <a:gd name="connsiteX306" fmla="*/ 81972 w 307199"/>
                    <a:gd name="connsiteY306" fmla="*/ 484841 h 493686"/>
                    <a:gd name="connsiteX307" fmla="*/ 81058 w 307199"/>
                    <a:gd name="connsiteY307" fmla="*/ 483750 h 493686"/>
                    <a:gd name="connsiteX308" fmla="*/ 79741 w 307199"/>
                    <a:gd name="connsiteY308" fmla="*/ 482165 h 493686"/>
                    <a:gd name="connsiteX309" fmla="*/ 78144 w 307199"/>
                    <a:gd name="connsiteY309" fmla="*/ 480253 h 493686"/>
                    <a:gd name="connsiteX310" fmla="*/ 76291 w 307199"/>
                    <a:gd name="connsiteY310" fmla="*/ 478254 h 493686"/>
                    <a:gd name="connsiteX311" fmla="*/ 74084 w 307199"/>
                    <a:gd name="connsiteY311" fmla="*/ 475887 h 493686"/>
                    <a:gd name="connsiteX312" fmla="*/ 72987 w 307199"/>
                    <a:gd name="connsiteY312" fmla="*/ 474409 h 493686"/>
                    <a:gd name="connsiteX313" fmla="*/ 70037 w 307199"/>
                    <a:gd name="connsiteY313" fmla="*/ 470445 h 493686"/>
                    <a:gd name="connsiteX314" fmla="*/ 69147 w 307199"/>
                    <a:gd name="connsiteY314" fmla="*/ 469242 h 493686"/>
                    <a:gd name="connsiteX315" fmla="*/ 68598 w 307199"/>
                    <a:gd name="connsiteY315" fmla="*/ 468174 h 493686"/>
                    <a:gd name="connsiteX316" fmla="*/ 68025 w 307199"/>
                    <a:gd name="connsiteY316" fmla="*/ 467025 h 493686"/>
                    <a:gd name="connsiteX317" fmla="*/ 66867 w 307199"/>
                    <a:gd name="connsiteY317" fmla="*/ 464758 h 493686"/>
                    <a:gd name="connsiteX318" fmla="*/ 66246 w 307199"/>
                    <a:gd name="connsiteY318" fmla="*/ 463534 h 493686"/>
                    <a:gd name="connsiteX319" fmla="*/ 65965 w 307199"/>
                    <a:gd name="connsiteY319" fmla="*/ 462162 h 493686"/>
                    <a:gd name="connsiteX320" fmla="*/ 65770 w 307199"/>
                    <a:gd name="connsiteY320" fmla="*/ 461258 h 493686"/>
                    <a:gd name="connsiteX321" fmla="*/ 65587 w 307199"/>
                    <a:gd name="connsiteY321" fmla="*/ 460355 h 493686"/>
                    <a:gd name="connsiteX322" fmla="*/ 65392 w 307199"/>
                    <a:gd name="connsiteY322" fmla="*/ 459425 h 493686"/>
                    <a:gd name="connsiteX323" fmla="*/ 65417 w 307199"/>
                    <a:gd name="connsiteY323" fmla="*/ 457724 h 493686"/>
                    <a:gd name="connsiteX324" fmla="*/ 65441 w 307199"/>
                    <a:gd name="connsiteY324" fmla="*/ 456496 h 493686"/>
                    <a:gd name="connsiteX325" fmla="*/ 65563 w 307199"/>
                    <a:gd name="connsiteY325" fmla="*/ 455848 h 493686"/>
                    <a:gd name="connsiteX326" fmla="*/ 66038 w 307199"/>
                    <a:gd name="connsiteY326" fmla="*/ 453399 h 493686"/>
                    <a:gd name="connsiteX327" fmla="*/ 66185 w 307199"/>
                    <a:gd name="connsiteY327" fmla="*/ 452649 h 493686"/>
                    <a:gd name="connsiteX328" fmla="*/ 66648 w 307199"/>
                    <a:gd name="connsiteY328" fmla="*/ 451245 h 493686"/>
                    <a:gd name="connsiteX329" fmla="*/ 67245 w 307199"/>
                    <a:gd name="connsiteY329" fmla="*/ 449432 h 493686"/>
                    <a:gd name="connsiteX330" fmla="*/ 67538 w 307199"/>
                    <a:gd name="connsiteY330" fmla="*/ 446611 h 493686"/>
                    <a:gd name="connsiteX331" fmla="*/ 67745 w 307199"/>
                    <a:gd name="connsiteY331" fmla="*/ 444508 h 493686"/>
                    <a:gd name="connsiteX332" fmla="*/ 66636 w 307199"/>
                    <a:gd name="connsiteY332" fmla="*/ 442764 h 493686"/>
                    <a:gd name="connsiteX333" fmla="*/ 65270 w 307199"/>
                    <a:gd name="connsiteY333" fmla="*/ 440607 h 493686"/>
                    <a:gd name="connsiteX334" fmla="*/ 64978 w 307199"/>
                    <a:gd name="connsiteY334" fmla="*/ 440162 h 493686"/>
                    <a:gd name="connsiteX335" fmla="*/ 64551 w 307199"/>
                    <a:gd name="connsiteY335" fmla="*/ 439587 h 493686"/>
                    <a:gd name="connsiteX336" fmla="*/ 63320 w 307199"/>
                    <a:gd name="connsiteY336" fmla="*/ 437920 h 493686"/>
                    <a:gd name="connsiteX337" fmla="*/ 57834 w 307199"/>
                    <a:gd name="connsiteY337" fmla="*/ 430497 h 493686"/>
                    <a:gd name="connsiteX338" fmla="*/ 57529 w 307199"/>
                    <a:gd name="connsiteY338" fmla="*/ 430084 h 493686"/>
                    <a:gd name="connsiteX339" fmla="*/ 56603 w 307199"/>
                    <a:gd name="connsiteY339" fmla="*/ 428845 h 493686"/>
                    <a:gd name="connsiteX340" fmla="*/ 55993 w 307199"/>
                    <a:gd name="connsiteY340" fmla="*/ 428017 h 493686"/>
                    <a:gd name="connsiteX341" fmla="*/ 54713 w 307199"/>
                    <a:gd name="connsiteY341" fmla="*/ 426463 h 493686"/>
                    <a:gd name="connsiteX342" fmla="*/ 54079 w 307199"/>
                    <a:gd name="connsiteY342" fmla="*/ 425685 h 493686"/>
                    <a:gd name="connsiteX343" fmla="*/ 53750 w 307199"/>
                    <a:gd name="connsiteY343" fmla="*/ 425289 h 493686"/>
                    <a:gd name="connsiteX344" fmla="*/ 40364 w 307199"/>
                    <a:gd name="connsiteY344" fmla="*/ 409003 h 493686"/>
                    <a:gd name="connsiteX345" fmla="*/ 40035 w 307199"/>
                    <a:gd name="connsiteY345" fmla="*/ 408607 h 493686"/>
                    <a:gd name="connsiteX346" fmla="*/ 35805 w 307199"/>
                    <a:gd name="connsiteY346" fmla="*/ 403431 h 493686"/>
                    <a:gd name="connsiteX347" fmla="*/ 34537 w 307199"/>
                    <a:gd name="connsiteY347" fmla="*/ 401891 h 493686"/>
                    <a:gd name="connsiteX348" fmla="*/ 33281 w 307199"/>
                    <a:gd name="connsiteY348" fmla="*/ 400351 h 493686"/>
                    <a:gd name="connsiteX349" fmla="*/ 31843 w 307199"/>
                    <a:gd name="connsiteY349" fmla="*/ 398993 h 493686"/>
                    <a:gd name="connsiteX350" fmla="*/ 26784 w 307199"/>
                    <a:gd name="connsiteY350" fmla="*/ 394241 h 493686"/>
                    <a:gd name="connsiteX351" fmla="*/ 25345 w 307199"/>
                    <a:gd name="connsiteY351" fmla="*/ 392883 h 493686"/>
                    <a:gd name="connsiteX352" fmla="*/ 23078 w 307199"/>
                    <a:gd name="connsiteY352" fmla="*/ 390952 h 493686"/>
                    <a:gd name="connsiteX353" fmla="*/ 16641 w 307199"/>
                    <a:gd name="connsiteY353" fmla="*/ 385479 h 493686"/>
                    <a:gd name="connsiteX354" fmla="*/ 15129 w 307199"/>
                    <a:gd name="connsiteY354" fmla="*/ 384190 h 493686"/>
                    <a:gd name="connsiteX355" fmla="*/ 13910 w 307199"/>
                    <a:gd name="connsiteY355" fmla="*/ 383152 h 493686"/>
                    <a:gd name="connsiteX356" fmla="*/ 13044 w 307199"/>
                    <a:gd name="connsiteY356" fmla="*/ 382513 h 493686"/>
                    <a:gd name="connsiteX357" fmla="*/ 10740 w 307199"/>
                    <a:gd name="connsiteY357" fmla="*/ 380818 h 493686"/>
                    <a:gd name="connsiteX358" fmla="*/ 9631 w 307199"/>
                    <a:gd name="connsiteY358" fmla="*/ 380004 h 493686"/>
                    <a:gd name="connsiteX359" fmla="*/ 8144 w 307199"/>
                    <a:gd name="connsiteY359" fmla="*/ 378920 h 493686"/>
                    <a:gd name="connsiteX360" fmla="*/ 7302 w 307199"/>
                    <a:gd name="connsiteY360" fmla="*/ 378466 h 493686"/>
                    <a:gd name="connsiteX361" fmla="*/ 4742 w 307199"/>
                    <a:gd name="connsiteY361" fmla="*/ 377097 h 493686"/>
                    <a:gd name="connsiteX362" fmla="*/ 3426 w 307199"/>
                    <a:gd name="connsiteY362" fmla="*/ 376388 h 493686"/>
                    <a:gd name="connsiteX363" fmla="*/ 1292 w 307199"/>
                    <a:gd name="connsiteY363" fmla="*/ 376039 h 493686"/>
                    <a:gd name="connsiteX364" fmla="*/ 0 w 307199"/>
                    <a:gd name="connsiteY364" fmla="*/ 375837 h 493686"/>
                    <a:gd name="connsiteX365" fmla="*/ 1999 w 307199"/>
                    <a:gd name="connsiteY365" fmla="*/ 369965 h 493686"/>
                    <a:gd name="connsiteX366" fmla="*/ 2658 w 307199"/>
                    <a:gd name="connsiteY366" fmla="*/ 367822 h 493686"/>
                    <a:gd name="connsiteX367" fmla="*/ 3109 w 307199"/>
                    <a:gd name="connsiteY367" fmla="*/ 366394 h 493686"/>
                    <a:gd name="connsiteX368" fmla="*/ 3548 w 307199"/>
                    <a:gd name="connsiteY368" fmla="*/ 364965 h 493686"/>
                    <a:gd name="connsiteX369" fmla="*/ 4121 w 307199"/>
                    <a:gd name="connsiteY369" fmla="*/ 363489 h 493686"/>
                    <a:gd name="connsiteX370" fmla="*/ 4706 w 307199"/>
                    <a:gd name="connsiteY370" fmla="*/ 362012 h 493686"/>
                    <a:gd name="connsiteX371" fmla="*/ 4889 w 307199"/>
                    <a:gd name="connsiteY371" fmla="*/ 361520 h 493686"/>
                    <a:gd name="connsiteX372" fmla="*/ 5096 w 307199"/>
                    <a:gd name="connsiteY372" fmla="*/ 361049 h 493686"/>
                    <a:gd name="connsiteX373" fmla="*/ 5510 w 307199"/>
                    <a:gd name="connsiteY373" fmla="*/ 360107 h 493686"/>
                    <a:gd name="connsiteX374" fmla="*/ 7571 w 307199"/>
                    <a:gd name="connsiteY374" fmla="*/ 355398 h 493686"/>
                    <a:gd name="connsiteX375" fmla="*/ 7985 w 307199"/>
                    <a:gd name="connsiteY375" fmla="*/ 354463 h 493686"/>
                    <a:gd name="connsiteX376" fmla="*/ 9448 w 307199"/>
                    <a:gd name="connsiteY376" fmla="*/ 351191 h 493686"/>
                    <a:gd name="connsiteX377" fmla="*/ 10947 w 307199"/>
                    <a:gd name="connsiteY377" fmla="*/ 348634 h 493686"/>
                    <a:gd name="connsiteX378" fmla="*/ 12362 w 307199"/>
                    <a:gd name="connsiteY378" fmla="*/ 346228 h 493686"/>
                    <a:gd name="connsiteX379" fmla="*/ 12813 w 307199"/>
                    <a:gd name="connsiteY379" fmla="*/ 344807 h 493686"/>
                    <a:gd name="connsiteX380" fmla="*/ 13410 w 307199"/>
                    <a:gd name="connsiteY380" fmla="*/ 342920 h 493686"/>
                    <a:gd name="connsiteX381" fmla="*/ 13849 w 307199"/>
                    <a:gd name="connsiteY381" fmla="*/ 341502 h 493686"/>
                    <a:gd name="connsiteX382" fmla="*/ 14020 w 307199"/>
                    <a:gd name="connsiteY382" fmla="*/ 339735 h 493686"/>
                    <a:gd name="connsiteX383" fmla="*/ 14215 w 307199"/>
                    <a:gd name="connsiteY383" fmla="*/ 337721 h 493686"/>
                    <a:gd name="connsiteX384" fmla="*/ 17189 w 307199"/>
                    <a:gd name="connsiteY384" fmla="*/ 335800 h 493686"/>
                    <a:gd name="connsiteX385" fmla="*/ 19189 w 307199"/>
                    <a:gd name="connsiteY385" fmla="*/ 334517 h 493686"/>
                    <a:gd name="connsiteX386" fmla="*/ 20554 w 307199"/>
                    <a:gd name="connsiteY386" fmla="*/ 333686 h 493686"/>
                    <a:gd name="connsiteX387" fmla="*/ 22773 w 307199"/>
                    <a:gd name="connsiteY387" fmla="*/ 332346 h 493686"/>
                    <a:gd name="connsiteX388" fmla="*/ 24041 w 307199"/>
                    <a:gd name="connsiteY388" fmla="*/ 331579 h 493686"/>
                    <a:gd name="connsiteX389" fmla="*/ 26296 w 307199"/>
                    <a:gd name="connsiteY389" fmla="*/ 330371 h 493686"/>
                    <a:gd name="connsiteX390" fmla="*/ 28563 w 307199"/>
                    <a:gd name="connsiteY390" fmla="*/ 329160 h 493686"/>
                    <a:gd name="connsiteX391" fmla="*/ 30294 w 307199"/>
                    <a:gd name="connsiteY391" fmla="*/ 328138 h 493686"/>
                    <a:gd name="connsiteX392" fmla="*/ 32026 w 307199"/>
                    <a:gd name="connsiteY392" fmla="*/ 327118 h 493686"/>
                    <a:gd name="connsiteX393" fmla="*/ 35220 w 307199"/>
                    <a:gd name="connsiteY393" fmla="*/ 325247 h 493686"/>
                    <a:gd name="connsiteX394" fmla="*/ 36817 w 307199"/>
                    <a:gd name="connsiteY394" fmla="*/ 324311 h 493686"/>
                    <a:gd name="connsiteX395" fmla="*/ 39084 w 307199"/>
                    <a:gd name="connsiteY395" fmla="*/ 323596 h 493686"/>
                    <a:gd name="connsiteX396" fmla="*/ 43180 w 307199"/>
                    <a:gd name="connsiteY396" fmla="*/ 322310 h 493686"/>
                    <a:gd name="connsiteX397" fmla="*/ 45777 w 307199"/>
                    <a:gd name="connsiteY397" fmla="*/ 321301 h 493686"/>
                    <a:gd name="connsiteX398" fmla="*/ 49678 w 307199"/>
                    <a:gd name="connsiteY398" fmla="*/ 319788 h 493686"/>
                    <a:gd name="connsiteX399" fmla="*/ 50666 w 307199"/>
                    <a:gd name="connsiteY399" fmla="*/ 319323 h 493686"/>
                    <a:gd name="connsiteX400" fmla="*/ 51787 w 307199"/>
                    <a:gd name="connsiteY400" fmla="*/ 318784 h 493686"/>
                    <a:gd name="connsiteX401" fmla="*/ 54725 w 307199"/>
                    <a:gd name="connsiteY401" fmla="*/ 318095 h 493686"/>
                    <a:gd name="connsiteX402" fmla="*/ 56164 w 307199"/>
                    <a:gd name="connsiteY402" fmla="*/ 318081 h 493686"/>
                    <a:gd name="connsiteX403" fmla="*/ 62905 w 307199"/>
                    <a:gd name="connsiteY403" fmla="*/ 318014 h 493686"/>
                    <a:gd name="connsiteX404" fmla="*/ 63820 w 307199"/>
                    <a:gd name="connsiteY404" fmla="*/ 317937 h 493686"/>
                    <a:gd name="connsiteX405" fmla="*/ 66563 w 307199"/>
                    <a:gd name="connsiteY405" fmla="*/ 317704 h 493686"/>
                    <a:gd name="connsiteX406" fmla="*/ 68854 w 307199"/>
                    <a:gd name="connsiteY406" fmla="*/ 317510 h 493686"/>
                    <a:gd name="connsiteX407" fmla="*/ 70903 w 307199"/>
                    <a:gd name="connsiteY407" fmla="*/ 316813 h 493686"/>
                    <a:gd name="connsiteX408" fmla="*/ 71366 w 307199"/>
                    <a:gd name="connsiteY408" fmla="*/ 316657 h 493686"/>
                    <a:gd name="connsiteX409" fmla="*/ 72134 w 307199"/>
                    <a:gd name="connsiteY409" fmla="*/ 316411 h 493686"/>
                    <a:gd name="connsiteX410" fmla="*/ 73097 w 307199"/>
                    <a:gd name="connsiteY410" fmla="*/ 316067 h 493686"/>
                    <a:gd name="connsiteX411" fmla="*/ 76669 w 307199"/>
                    <a:gd name="connsiteY411" fmla="*/ 315251 h 493686"/>
                    <a:gd name="connsiteX412" fmla="*/ 77559 w 307199"/>
                    <a:gd name="connsiteY412" fmla="*/ 315046 h 493686"/>
                    <a:gd name="connsiteX413" fmla="*/ 78424 w 307199"/>
                    <a:gd name="connsiteY413" fmla="*/ 314752 h 493686"/>
                    <a:gd name="connsiteX414" fmla="*/ 81874 w 307199"/>
                    <a:gd name="connsiteY414" fmla="*/ 313581 h 493686"/>
                    <a:gd name="connsiteX415" fmla="*/ 82740 w 307199"/>
                    <a:gd name="connsiteY415" fmla="*/ 313290 h 493686"/>
                    <a:gd name="connsiteX416" fmla="*/ 84008 w 307199"/>
                    <a:gd name="connsiteY416" fmla="*/ 312686 h 493686"/>
                    <a:gd name="connsiteX417" fmla="*/ 85276 w 307199"/>
                    <a:gd name="connsiteY417" fmla="*/ 312082 h 493686"/>
                    <a:gd name="connsiteX418" fmla="*/ 86092 w 307199"/>
                    <a:gd name="connsiteY418" fmla="*/ 311506 h 493686"/>
                    <a:gd name="connsiteX419" fmla="*/ 88153 w 307199"/>
                    <a:gd name="connsiteY419" fmla="*/ 310071 h 493686"/>
                    <a:gd name="connsiteX420" fmla="*/ 89396 w 307199"/>
                    <a:gd name="connsiteY420" fmla="*/ 309205 h 493686"/>
                    <a:gd name="connsiteX421" fmla="*/ 90432 w 307199"/>
                    <a:gd name="connsiteY421" fmla="*/ 308099 h 493686"/>
                    <a:gd name="connsiteX422" fmla="*/ 93578 w 307199"/>
                    <a:gd name="connsiteY422" fmla="*/ 304721 h 493686"/>
                    <a:gd name="connsiteX423" fmla="*/ 94565 w 307199"/>
                    <a:gd name="connsiteY423" fmla="*/ 303664 h 493686"/>
                    <a:gd name="connsiteX424" fmla="*/ 95382 w 307199"/>
                    <a:gd name="connsiteY424" fmla="*/ 302537 h 493686"/>
                    <a:gd name="connsiteX425" fmla="*/ 97454 w 307199"/>
                    <a:gd name="connsiteY425" fmla="*/ 299658 h 493686"/>
                    <a:gd name="connsiteX426" fmla="*/ 98966 w 307199"/>
                    <a:gd name="connsiteY426" fmla="*/ 298130 h 493686"/>
                    <a:gd name="connsiteX427" fmla="*/ 100136 w 307199"/>
                    <a:gd name="connsiteY427" fmla="*/ 296954 h 493686"/>
                    <a:gd name="connsiteX428" fmla="*/ 103830 w 307199"/>
                    <a:gd name="connsiteY428" fmla="*/ 295048 h 493686"/>
                    <a:gd name="connsiteX429" fmla="*/ 105061 w 307199"/>
                    <a:gd name="connsiteY429" fmla="*/ 294412 h 493686"/>
                    <a:gd name="connsiteX430" fmla="*/ 107366 w 307199"/>
                    <a:gd name="connsiteY430" fmla="*/ 292485 h 493686"/>
                    <a:gd name="connsiteX431" fmla="*/ 108134 w 307199"/>
                    <a:gd name="connsiteY431" fmla="*/ 291845 h 493686"/>
                    <a:gd name="connsiteX432" fmla="*/ 112047 w 307199"/>
                    <a:gd name="connsiteY432" fmla="*/ 288528 h 493686"/>
                    <a:gd name="connsiteX433" fmla="*/ 113217 w 307199"/>
                    <a:gd name="connsiteY433" fmla="*/ 287543 h 493686"/>
                    <a:gd name="connsiteX434" fmla="*/ 114351 w 307199"/>
                    <a:gd name="connsiteY434" fmla="*/ 287079 h 493686"/>
                    <a:gd name="connsiteX435" fmla="*/ 115594 w 307199"/>
                    <a:gd name="connsiteY435" fmla="*/ 286568 h 493686"/>
                    <a:gd name="connsiteX436" fmla="*/ 117070 w 307199"/>
                    <a:gd name="connsiteY436" fmla="*/ 285966 h 493686"/>
                    <a:gd name="connsiteX437" fmla="*/ 118496 w 307199"/>
                    <a:gd name="connsiteY437" fmla="*/ 286182 h 493686"/>
                    <a:gd name="connsiteX438" fmla="*/ 120885 w 307199"/>
                    <a:gd name="connsiteY438" fmla="*/ 286544 h 493686"/>
                    <a:gd name="connsiteX439" fmla="*/ 124055 w 307199"/>
                    <a:gd name="connsiteY439" fmla="*/ 287257 h 493686"/>
                    <a:gd name="connsiteX440" fmla="*/ 125225 w 307199"/>
                    <a:gd name="connsiteY440" fmla="*/ 287521 h 493686"/>
                    <a:gd name="connsiteX441" fmla="*/ 127005 w 307199"/>
                    <a:gd name="connsiteY441" fmla="*/ 288507 h 493686"/>
                    <a:gd name="connsiteX442" fmla="*/ 128371 w 307199"/>
                    <a:gd name="connsiteY442" fmla="*/ 289265 h 493686"/>
                    <a:gd name="connsiteX443" fmla="*/ 130382 w 307199"/>
                    <a:gd name="connsiteY443" fmla="*/ 290567 h 493686"/>
                    <a:gd name="connsiteX444" fmla="*/ 131248 w 307199"/>
                    <a:gd name="connsiteY444" fmla="*/ 291134 h 493686"/>
                    <a:gd name="connsiteX445" fmla="*/ 132406 w 307199"/>
                    <a:gd name="connsiteY445" fmla="*/ 291413 h 493686"/>
                    <a:gd name="connsiteX446" fmla="*/ 135002 w 307199"/>
                    <a:gd name="connsiteY446" fmla="*/ 292039 h 493686"/>
                    <a:gd name="connsiteX447" fmla="*/ 140574 w 307199"/>
                    <a:gd name="connsiteY447" fmla="*/ 293325 h 493686"/>
                    <a:gd name="connsiteX448" fmla="*/ 141854 w 307199"/>
                    <a:gd name="connsiteY448" fmla="*/ 293614 h 493686"/>
                    <a:gd name="connsiteX449" fmla="*/ 142939 w 307199"/>
                    <a:gd name="connsiteY449" fmla="*/ 293853 h 493686"/>
                    <a:gd name="connsiteX450" fmla="*/ 146340 w 307199"/>
                    <a:gd name="connsiteY450" fmla="*/ 294517 h 493686"/>
                    <a:gd name="connsiteX451" fmla="*/ 146803 w 307199"/>
                    <a:gd name="connsiteY451" fmla="*/ 294602 h 493686"/>
                    <a:gd name="connsiteX452" fmla="*/ 150924 w 307199"/>
                    <a:gd name="connsiteY452" fmla="*/ 295101 h 493686"/>
                    <a:gd name="connsiteX453" fmla="*/ 152240 w 307199"/>
                    <a:gd name="connsiteY453" fmla="*/ 295260 h 493686"/>
                    <a:gd name="connsiteX454" fmla="*/ 153594 w 307199"/>
                    <a:gd name="connsiteY454" fmla="*/ 294628 h 493686"/>
                    <a:gd name="connsiteX455" fmla="*/ 158031 w 307199"/>
                    <a:gd name="connsiteY455" fmla="*/ 292538 h 493686"/>
                    <a:gd name="connsiteX456" fmla="*/ 159701 w 307199"/>
                    <a:gd name="connsiteY456" fmla="*/ 291840 h 493686"/>
                    <a:gd name="connsiteX457" fmla="*/ 161798 w 307199"/>
                    <a:gd name="connsiteY457" fmla="*/ 290940 h 493686"/>
                    <a:gd name="connsiteX458" fmla="*/ 158860 w 307199"/>
                    <a:gd name="connsiteY458" fmla="*/ 288894 h 493686"/>
                    <a:gd name="connsiteX459" fmla="*/ 157495 w 307199"/>
                    <a:gd name="connsiteY459" fmla="*/ 287944 h 493686"/>
                    <a:gd name="connsiteX460" fmla="*/ 156971 w 307199"/>
                    <a:gd name="connsiteY460" fmla="*/ 286154 h 493686"/>
                    <a:gd name="connsiteX461" fmla="*/ 155849 w 307199"/>
                    <a:gd name="connsiteY461" fmla="*/ 282367 h 493686"/>
                    <a:gd name="connsiteX462" fmla="*/ 155483 w 307199"/>
                    <a:gd name="connsiteY462" fmla="*/ 281124 h 493686"/>
                    <a:gd name="connsiteX463" fmla="*/ 155410 w 307199"/>
                    <a:gd name="connsiteY463" fmla="*/ 279218 h 493686"/>
                    <a:gd name="connsiteX464" fmla="*/ 155117 w 307199"/>
                    <a:gd name="connsiteY464" fmla="*/ 271837 h 493686"/>
                    <a:gd name="connsiteX465" fmla="*/ 155008 w 307199"/>
                    <a:gd name="connsiteY465" fmla="*/ 269103 h 493686"/>
                    <a:gd name="connsiteX466" fmla="*/ 154861 w 307199"/>
                    <a:gd name="connsiteY466" fmla="*/ 266953 h 493686"/>
                    <a:gd name="connsiteX467" fmla="*/ 154508 w 307199"/>
                    <a:gd name="connsiteY467" fmla="*/ 261579 h 493686"/>
                    <a:gd name="connsiteX468" fmla="*/ 154362 w 307199"/>
                    <a:gd name="connsiteY468" fmla="*/ 259430 h 493686"/>
                    <a:gd name="connsiteX469" fmla="*/ 154313 w 307199"/>
                    <a:gd name="connsiteY469" fmla="*/ 256733 h 493686"/>
                    <a:gd name="connsiteX470" fmla="*/ 154179 w 307199"/>
                    <a:gd name="connsiteY470" fmla="*/ 250262 h 493686"/>
                    <a:gd name="connsiteX471" fmla="*/ 154142 w 307199"/>
                    <a:gd name="connsiteY471" fmla="*/ 248106 h 493686"/>
                    <a:gd name="connsiteX472" fmla="*/ 154033 w 307199"/>
                    <a:gd name="connsiteY472" fmla="*/ 245643 h 493686"/>
                    <a:gd name="connsiteX473" fmla="*/ 153679 w 307199"/>
                    <a:gd name="connsiteY473" fmla="*/ 237576 h 493686"/>
                    <a:gd name="connsiteX474" fmla="*/ 151607 w 307199"/>
                    <a:gd name="connsiteY474" fmla="*/ 234937 h 493686"/>
                    <a:gd name="connsiteX475" fmla="*/ 150729 w 307199"/>
                    <a:gd name="connsiteY475" fmla="*/ 233822 h 493686"/>
                    <a:gd name="connsiteX476" fmla="*/ 150351 w 307199"/>
                    <a:gd name="connsiteY476" fmla="*/ 232317 h 493686"/>
                    <a:gd name="connsiteX477" fmla="*/ 150119 w 307199"/>
                    <a:gd name="connsiteY477" fmla="*/ 231343 h 493686"/>
                    <a:gd name="connsiteX478" fmla="*/ 149741 w 307199"/>
                    <a:gd name="connsiteY478" fmla="*/ 229853 h 493686"/>
                    <a:gd name="connsiteX479" fmla="*/ 150010 w 307199"/>
                    <a:gd name="connsiteY479" fmla="*/ 227878 h 493686"/>
                    <a:gd name="connsiteX480" fmla="*/ 150205 w 307199"/>
                    <a:gd name="connsiteY480" fmla="*/ 226395 h 493686"/>
                    <a:gd name="connsiteX481" fmla="*/ 150339 w 307199"/>
                    <a:gd name="connsiteY481" fmla="*/ 225391 h 493686"/>
                    <a:gd name="connsiteX482" fmla="*/ 150570 w 307199"/>
                    <a:gd name="connsiteY482" fmla="*/ 224225 h 493686"/>
                    <a:gd name="connsiteX483" fmla="*/ 151082 w 307199"/>
                    <a:gd name="connsiteY483" fmla="*/ 221620 h 493686"/>
                    <a:gd name="connsiteX484" fmla="*/ 151180 w 307199"/>
                    <a:gd name="connsiteY484" fmla="*/ 220006 h 493686"/>
                    <a:gd name="connsiteX485" fmla="*/ 151241 w 307199"/>
                    <a:gd name="connsiteY485" fmla="*/ 218934 h 493686"/>
                    <a:gd name="connsiteX486" fmla="*/ 151326 w 307199"/>
                    <a:gd name="connsiteY486" fmla="*/ 217325 h 493686"/>
                    <a:gd name="connsiteX487" fmla="*/ 151204 w 307199"/>
                    <a:gd name="connsiteY487" fmla="*/ 216289 h 493686"/>
                    <a:gd name="connsiteX488" fmla="*/ 150887 w 307199"/>
                    <a:gd name="connsiteY488" fmla="*/ 213717 h 493686"/>
                    <a:gd name="connsiteX489" fmla="*/ 150704 w 307199"/>
                    <a:gd name="connsiteY489" fmla="*/ 212158 h 493686"/>
                    <a:gd name="connsiteX490" fmla="*/ 150022 w 307199"/>
                    <a:gd name="connsiteY490" fmla="*/ 210628 h 493686"/>
                    <a:gd name="connsiteX491" fmla="*/ 149046 w 307199"/>
                    <a:gd name="connsiteY491" fmla="*/ 208467 h 493686"/>
                    <a:gd name="connsiteX492" fmla="*/ 148693 w 307199"/>
                    <a:gd name="connsiteY492" fmla="*/ 207657 h 493686"/>
                    <a:gd name="connsiteX493" fmla="*/ 146108 w 307199"/>
                    <a:gd name="connsiteY493" fmla="*/ 205033 h 493686"/>
                    <a:gd name="connsiteX494" fmla="*/ 144572 w 307199"/>
                    <a:gd name="connsiteY494" fmla="*/ 203470 h 493686"/>
                    <a:gd name="connsiteX495" fmla="*/ 142244 w 307199"/>
                    <a:gd name="connsiteY495" fmla="*/ 201917 h 493686"/>
                    <a:gd name="connsiteX496" fmla="*/ 140098 w 307199"/>
                    <a:gd name="connsiteY496" fmla="*/ 200482 h 493686"/>
                    <a:gd name="connsiteX497" fmla="*/ 136441 w 307199"/>
                    <a:gd name="connsiteY497" fmla="*/ 196988 h 493686"/>
                    <a:gd name="connsiteX498" fmla="*/ 134612 w 307199"/>
                    <a:gd name="connsiteY498" fmla="*/ 195243 h 493686"/>
                    <a:gd name="connsiteX499" fmla="*/ 132820 w 307199"/>
                    <a:gd name="connsiteY499" fmla="*/ 194349 h 493686"/>
                    <a:gd name="connsiteX500" fmla="*/ 130467 w 307199"/>
                    <a:gd name="connsiteY500" fmla="*/ 193175 h 493686"/>
                    <a:gd name="connsiteX501" fmla="*/ 129858 w 307199"/>
                    <a:gd name="connsiteY501" fmla="*/ 192881 h 493686"/>
                    <a:gd name="connsiteX502" fmla="*/ 123994 w 307199"/>
                    <a:gd name="connsiteY502" fmla="*/ 190321 h 493686"/>
                    <a:gd name="connsiteX503" fmla="*/ 123129 w 307199"/>
                    <a:gd name="connsiteY503" fmla="*/ 189942 h 493686"/>
                    <a:gd name="connsiteX504" fmla="*/ 119130 w 307199"/>
                    <a:gd name="connsiteY504" fmla="*/ 188338 h 493686"/>
                    <a:gd name="connsiteX505" fmla="*/ 116911 w 307199"/>
                    <a:gd name="connsiteY505" fmla="*/ 187445 h 493686"/>
                    <a:gd name="connsiteX506" fmla="*/ 115082 w 307199"/>
                    <a:gd name="connsiteY506" fmla="*/ 185956 h 493686"/>
                    <a:gd name="connsiteX507" fmla="*/ 114412 w 307199"/>
                    <a:gd name="connsiteY507" fmla="*/ 185408 h 493686"/>
                    <a:gd name="connsiteX508" fmla="*/ 114010 w 307199"/>
                    <a:gd name="connsiteY508" fmla="*/ 184741 h 493686"/>
                    <a:gd name="connsiteX509" fmla="*/ 112803 w 307199"/>
                    <a:gd name="connsiteY509" fmla="*/ 182744 h 493686"/>
                    <a:gd name="connsiteX510" fmla="*/ 112535 w 307199"/>
                    <a:gd name="connsiteY510" fmla="*/ 179032 h 493686"/>
                    <a:gd name="connsiteX511" fmla="*/ 112461 w 307199"/>
                    <a:gd name="connsiteY511" fmla="*/ 177730 h 493686"/>
                    <a:gd name="connsiteX512" fmla="*/ 112120 w 307199"/>
                    <a:gd name="connsiteY512" fmla="*/ 169838 h 493686"/>
                    <a:gd name="connsiteX513" fmla="*/ 112071 w 307199"/>
                    <a:gd name="connsiteY513" fmla="*/ 168053 h 493686"/>
                    <a:gd name="connsiteX514" fmla="*/ 111998 w 307199"/>
                    <a:gd name="connsiteY514" fmla="*/ 166054 h 493686"/>
                    <a:gd name="connsiteX515" fmla="*/ 109133 w 307199"/>
                    <a:gd name="connsiteY515" fmla="*/ 164006 h 493686"/>
                    <a:gd name="connsiteX516" fmla="*/ 108121 w 307199"/>
                    <a:gd name="connsiteY516" fmla="*/ 164108 h 493686"/>
                    <a:gd name="connsiteX517" fmla="*/ 105854 w 307199"/>
                    <a:gd name="connsiteY517" fmla="*/ 164332 h 493686"/>
                    <a:gd name="connsiteX518" fmla="*/ 104025 w 307199"/>
                    <a:gd name="connsiteY518" fmla="*/ 162208 h 493686"/>
                    <a:gd name="connsiteX519" fmla="*/ 103123 w 307199"/>
                    <a:gd name="connsiteY519" fmla="*/ 161118 h 493686"/>
                    <a:gd name="connsiteX520" fmla="*/ 101672 w 307199"/>
                    <a:gd name="connsiteY520" fmla="*/ 158683 h 493686"/>
                    <a:gd name="connsiteX521" fmla="*/ 99819 w 307199"/>
                    <a:gd name="connsiteY521" fmla="*/ 155584 h 493686"/>
                    <a:gd name="connsiteX522" fmla="*/ 99039 w 307199"/>
                    <a:gd name="connsiteY522" fmla="*/ 154261 h 493686"/>
                    <a:gd name="connsiteX523" fmla="*/ 96662 w 307199"/>
                    <a:gd name="connsiteY523" fmla="*/ 153352 h 493686"/>
                    <a:gd name="connsiteX524" fmla="*/ 95796 w 307199"/>
                    <a:gd name="connsiteY524" fmla="*/ 153046 h 493686"/>
                    <a:gd name="connsiteX525" fmla="*/ 88384 w 307199"/>
                    <a:gd name="connsiteY525" fmla="*/ 151101 h 493686"/>
                    <a:gd name="connsiteX526" fmla="*/ 86653 w 307199"/>
                    <a:gd name="connsiteY526" fmla="*/ 150388 h 493686"/>
                    <a:gd name="connsiteX527" fmla="*/ 81460 w 307199"/>
                    <a:gd name="connsiteY527" fmla="*/ 148251 h 493686"/>
                    <a:gd name="connsiteX528" fmla="*/ 76815 w 307199"/>
                    <a:gd name="connsiteY528" fmla="*/ 146705 h 493686"/>
                    <a:gd name="connsiteX529" fmla="*/ 72707 w 307199"/>
                    <a:gd name="connsiteY529" fmla="*/ 144970 h 493686"/>
                    <a:gd name="connsiteX530" fmla="*/ 70988 w 307199"/>
                    <a:gd name="connsiteY530" fmla="*/ 144235 h 493686"/>
                    <a:gd name="connsiteX531" fmla="*/ 70646 w 307199"/>
                    <a:gd name="connsiteY531" fmla="*/ 142408 h 493686"/>
                    <a:gd name="connsiteX532" fmla="*/ 70135 w 307199"/>
                    <a:gd name="connsiteY532" fmla="*/ 139701 h 493686"/>
                    <a:gd name="connsiteX533" fmla="*/ 69939 w 307199"/>
                    <a:gd name="connsiteY533" fmla="*/ 138632 h 493686"/>
                    <a:gd name="connsiteX534" fmla="*/ 70256 w 307199"/>
                    <a:gd name="connsiteY534" fmla="*/ 136861 h 493686"/>
                    <a:gd name="connsiteX535" fmla="*/ 71451 w 307199"/>
                    <a:gd name="connsiteY535" fmla="*/ 130228 h 493686"/>
                    <a:gd name="connsiteX536" fmla="*/ 71476 w 307199"/>
                    <a:gd name="connsiteY536" fmla="*/ 127492 h 493686"/>
                    <a:gd name="connsiteX537" fmla="*/ 71524 w 307199"/>
                    <a:gd name="connsiteY537" fmla="*/ 123113 h 493686"/>
                    <a:gd name="connsiteX538" fmla="*/ 71536 w 307199"/>
                    <a:gd name="connsiteY538" fmla="*/ 121470 h 493686"/>
                    <a:gd name="connsiteX539" fmla="*/ 71488 w 307199"/>
                    <a:gd name="connsiteY539" fmla="*/ 119598 h 493686"/>
                    <a:gd name="connsiteX540" fmla="*/ 71463 w 307199"/>
                    <a:gd name="connsiteY540" fmla="*/ 118856 h 493686"/>
                    <a:gd name="connsiteX541" fmla="*/ 71268 w 307199"/>
                    <a:gd name="connsiteY541" fmla="*/ 111013 h 493686"/>
                    <a:gd name="connsiteX542" fmla="*/ 71244 w 307199"/>
                    <a:gd name="connsiteY542" fmla="*/ 110243 h 493686"/>
                    <a:gd name="connsiteX543" fmla="*/ 71195 w 307199"/>
                    <a:gd name="connsiteY543" fmla="*/ 108397 h 493686"/>
                    <a:gd name="connsiteX544" fmla="*/ 70634 w 307199"/>
                    <a:gd name="connsiteY544" fmla="*/ 100378 h 493686"/>
                    <a:gd name="connsiteX545" fmla="*/ 70476 w 307199"/>
                    <a:gd name="connsiteY545" fmla="*/ 98241 h 493686"/>
                    <a:gd name="connsiteX546" fmla="*/ 70634 w 307199"/>
                    <a:gd name="connsiteY546" fmla="*/ 96197 h 493686"/>
                    <a:gd name="connsiteX547" fmla="*/ 71122 w 307199"/>
                    <a:gd name="connsiteY547" fmla="*/ 89996 h 493686"/>
                    <a:gd name="connsiteX548" fmla="*/ 71146 w 307199"/>
                    <a:gd name="connsiteY548" fmla="*/ 87729 h 493686"/>
                    <a:gd name="connsiteX549" fmla="*/ 71171 w 307199"/>
                    <a:gd name="connsiteY549" fmla="*/ 86214 h 493686"/>
                    <a:gd name="connsiteX550" fmla="*/ 72085 w 307199"/>
                    <a:gd name="connsiteY550" fmla="*/ 83132 h 493686"/>
                    <a:gd name="connsiteX551" fmla="*/ 72634 w 307199"/>
                    <a:gd name="connsiteY551" fmla="*/ 82322 h 493686"/>
                    <a:gd name="connsiteX552" fmla="*/ 74353 w 307199"/>
                    <a:gd name="connsiteY552" fmla="*/ 79814 h 493686"/>
                    <a:gd name="connsiteX553" fmla="*/ 75108 w 307199"/>
                    <a:gd name="connsiteY553" fmla="*/ 78703 h 493686"/>
                    <a:gd name="connsiteX554" fmla="*/ 76218 w 307199"/>
                    <a:gd name="connsiteY554" fmla="*/ 78131 h 493686"/>
                    <a:gd name="connsiteX555" fmla="*/ 79668 w 307199"/>
                    <a:gd name="connsiteY555" fmla="*/ 76359 h 493686"/>
                    <a:gd name="connsiteX556" fmla="*/ 81679 w 307199"/>
                    <a:gd name="connsiteY556" fmla="*/ 75315 h 493686"/>
                    <a:gd name="connsiteX557" fmla="*/ 85605 w 307199"/>
                    <a:gd name="connsiteY557" fmla="*/ 73271 h 493686"/>
                    <a:gd name="connsiteX558" fmla="*/ 87397 w 307199"/>
                    <a:gd name="connsiteY558" fmla="*/ 72342 h 493686"/>
                    <a:gd name="connsiteX559" fmla="*/ 90554 w 307199"/>
                    <a:gd name="connsiteY559" fmla="*/ 71423 h 493686"/>
                    <a:gd name="connsiteX560" fmla="*/ 92468 w 307199"/>
                    <a:gd name="connsiteY560" fmla="*/ 70867 h 493686"/>
                    <a:gd name="connsiteX561" fmla="*/ 93785 w 307199"/>
                    <a:gd name="connsiteY561" fmla="*/ 70369 h 493686"/>
                    <a:gd name="connsiteX562" fmla="*/ 95967 w 307199"/>
                    <a:gd name="connsiteY562" fmla="*/ 69540 h 493686"/>
                    <a:gd name="connsiteX563" fmla="*/ 97723 w 307199"/>
                    <a:gd name="connsiteY563" fmla="*/ 68878 h 493686"/>
                    <a:gd name="connsiteX564" fmla="*/ 99344 w 307199"/>
                    <a:gd name="connsiteY564" fmla="*/ 67783 h 493686"/>
                    <a:gd name="connsiteX565" fmla="*/ 103416 w 307199"/>
                    <a:gd name="connsiteY565" fmla="*/ 65046 h 493686"/>
                    <a:gd name="connsiteX566" fmla="*/ 104233 w 307199"/>
                    <a:gd name="connsiteY566" fmla="*/ 64499 h 493686"/>
                    <a:gd name="connsiteX567" fmla="*/ 104635 w 307199"/>
                    <a:gd name="connsiteY567" fmla="*/ 64237 h 493686"/>
                    <a:gd name="connsiteX568" fmla="*/ 107914 w 307199"/>
                    <a:gd name="connsiteY568" fmla="*/ 62145 h 493686"/>
                    <a:gd name="connsiteX569" fmla="*/ 108707 w 307199"/>
                    <a:gd name="connsiteY569" fmla="*/ 61632 h 493686"/>
                    <a:gd name="connsiteX570" fmla="*/ 110377 w 307199"/>
                    <a:gd name="connsiteY570" fmla="*/ 60547 h 493686"/>
                    <a:gd name="connsiteX571" fmla="*/ 112169 w 307199"/>
                    <a:gd name="connsiteY571" fmla="*/ 60342 h 493686"/>
                    <a:gd name="connsiteX572" fmla="*/ 116728 w 307199"/>
                    <a:gd name="connsiteY572" fmla="*/ 59820 h 493686"/>
                    <a:gd name="connsiteX573" fmla="*/ 117716 w 307199"/>
                    <a:gd name="connsiteY573" fmla="*/ 59707 h 493686"/>
                    <a:gd name="connsiteX574" fmla="*/ 119605 w 307199"/>
                    <a:gd name="connsiteY574" fmla="*/ 59734 h 493686"/>
                    <a:gd name="connsiteX575" fmla="*/ 124348 w 307199"/>
                    <a:gd name="connsiteY575" fmla="*/ 59802 h 493686"/>
                    <a:gd name="connsiteX576" fmla="*/ 126237 w 307199"/>
                    <a:gd name="connsiteY576" fmla="*/ 59831 h 493686"/>
                    <a:gd name="connsiteX577" fmla="*/ 128127 w 307199"/>
                    <a:gd name="connsiteY577" fmla="*/ 59756 h 493686"/>
                    <a:gd name="connsiteX578" fmla="*/ 133783 w 307199"/>
                    <a:gd name="connsiteY578" fmla="*/ 59535 h 493686"/>
                    <a:gd name="connsiteX579" fmla="*/ 134722 w 307199"/>
                    <a:gd name="connsiteY579" fmla="*/ 59497 h 493686"/>
                    <a:gd name="connsiteX580" fmla="*/ 135697 w 307199"/>
                    <a:gd name="connsiteY580" fmla="*/ 59489 h 493686"/>
                    <a:gd name="connsiteX581" fmla="*/ 138623 w 307199"/>
                    <a:gd name="connsiteY581" fmla="*/ 59463 h 493686"/>
                    <a:gd name="connsiteX582" fmla="*/ 141244 w 307199"/>
                    <a:gd name="connsiteY582" fmla="*/ 59440 h 493686"/>
                    <a:gd name="connsiteX583" fmla="*/ 142037 w 307199"/>
                    <a:gd name="connsiteY583" fmla="*/ 59433 h 493686"/>
                    <a:gd name="connsiteX584" fmla="*/ 143146 w 307199"/>
                    <a:gd name="connsiteY584" fmla="*/ 59449 h 493686"/>
                    <a:gd name="connsiteX585" fmla="*/ 144926 w 307199"/>
                    <a:gd name="connsiteY585" fmla="*/ 59474 h 493686"/>
                    <a:gd name="connsiteX586" fmla="*/ 147328 w 307199"/>
                    <a:gd name="connsiteY586" fmla="*/ 58046 h 493686"/>
                    <a:gd name="connsiteX587" fmla="*/ 148864 w 307199"/>
                    <a:gd name="connsiteY587" fmla="*/ 57125 h 493686"/>
                    <a:gd name="connsiteX588" fmla="*/ 150022 w 307199"/>
                    <a:gd name="connsiteY588" fmla="*/ 55678 h 493686"/>
                    <a:gd name="connsiteX589" fmla="*/ 150595 w 307199"/>
                    <a:gd name="connsiteY589" fmla="*/ 54958 h 493686"/>
                    <a:gd name="connsiteX590" fmla="*/ 151180 w 307199"/>
                    <a:gd name="connsiteY590" fmla="*/ 54236 h 493686"/>
                    <a:gd name="connsiteX591" fmla="*/ 151533 w 307199"/>
                    <a:gd name="connsiteY591" fmla="*/ 53703 h 493686"/>
                    <a:gd name="connsiteX592" fmla="*/ 152655 w 307199"/>
                    <a:gd name="connsiteY592" fmla="*/ 52063 h 493686"/>
                    <a:gd name="connsiteX593" fmla="*/ 153850 w 307199"/>
                    <a:gd name="connsiteY593" fmla="*/ 50320 h 493686"/>
                    <a:gd name="connsiteX594" fmla="*/ 154569 w 307199"/>
                    <a:gd name="connsiteY594" fmla="*/ 48733 h 493686"/>
                    <a:gd name="connsiteX595" fmla="*/ 155471 w 307199"/>
                    <a:gd name="connsiteY595" fmla="*/ 46733 h 493686"/>
                    <a:gd name="connsiteX596" fmla="*/ 157483 w 307199"/>
                    <a:gd name="connsiteY596" fmla="*/ 44352 h 493686"/>
                    <a:gd name="connsiteX597" fmla="*/ 159189 w 307199"/>
                    <a:gd name="connsiteY597" fmla="*/ 42317 h 493686"/>
                    <a:gd name="connsiteX598" fmla="*/ 161164 w 307199"/>
                    <a:gd name="connsiteY598" fmla="*/ 38906 h 493686"/>
                    <a:gd name="connsiteX599" fmla="*/ 162566 w 307199"/>
                    <a:gd name="connsiteY599" fmla="*/ 36245 h 493686"/>
                    <a:gd name="connsiteX600" fmla="*/ 163493 w 307199"/>
                    <a:gd name="connsiteY600" fmla="*/ 34469 h 493686"/>
                    <a:gd name="connsiteX601" fmla="*/ 164773 w 307199"/>
                    <a:gd name="connsiteY601" fmla="*/ 32870 h 493686"/>
                    <a:gd name="connsiteX602" fmla="*/ 166016 w 307199"/>
                    <a:gd name="connsiteY602" fmla="*/ 31297 h 493686"/>
                    <a:gd name="connsiteX603" fmla="*/ 166333 w 307199"/>
                    <a:gd name="connsiteY603" fmla="*/ 30901 h 493686"/>
                    <a:gd name="connsiteX604" fmla="*/ 166967 w 307199"/>
                    <a:gd name="connsiteY604" fmla="*/ 30186 h 493686"/>
                    <a:gd name="connsiteX605" fmla="*/ 169174 w 307199"/>
                    <a:gd name="connsiteY605" fmla="*/ 27675 h 493686"/>
                    <a:gd name="connsiteX606" fmla="*/ 171258 w 307199"/>
                    <a:gd name="connsiteY606" fmla="*/ 26038 h 493686"/>
                    <a:gd name="connsiteX607" fmla="*/ 173050 w 307199"/>
                    <a:gd name="connsiteY607" fmla="*/ 24638 h 493686"/>
                    <a:gd name="connsiteX608" fmla="*/ 173782 w 307199"/>
                    <a:gd name="connsiteY608" fmla="*/ 22644 h 493686"/>
                    <a:gd name="connsiteX609" fmla="*/ 174989 w 307199"/>
                    <a:gd name="connsiteY609" fmla="*/ 19329 h 493686"/>
                    <a:gd name="connsiteX610" fmla="*/ 175208 w 307199"/>
                    <a:gd name="connsiteY610" fmla="*/ 18600 h 493686"/>
                    <a:gd name="connsiteX611" fmla="*/ 176805 w 307199"/>
                    <a:gd name="connsiteY611" fmla="*/ 12785 h 493686"/>
                    <a:gd name="connsiteX612" fmla="*/ 177086 w 307199"/>
                    <a:gd name="connsiteY612" fmla="*/ 11800 h 493686"/>
                    <a:gd name="connsiteX613" fmla="*/ 177378 w 307199"/>
                    <a:gd name="connsiteY613" fmla="*/ 10202 h 493686"/>
                    <a:gd name="connsiteX614" fmla="*/ 178963 w 307199"/>
                    <a:gd name="connsiteY614" fmla="*/ 1669 h 493686"/>
                    <a:gd name="connsiteX615" fmla="*/ 179914 w 307199"/>
                    <a:gd name="connsiteY615" fmla="*/ 1516 h 493686"/>
                    <a:gd name="connsiteX616" fmla="*/ 181889 w 307199"/>
                    <a:gd name="connsiteY616" fmla="*/ 1196 h 493686"/>
                    <a:gd name="connsiteX617" fmla="*/ 183291 w 307199"/>
                    <a:gd name="connsiteY617" fmla="*/ 1085 h 493686"/>
                    <a:gd name="connsiteX618" fmla="*/ 186241 w 307199"/>
                    <a:gd name="connsiteY618" fmla="*/ 853 h 493686"/>
                    <a:gd name="connsiteX619" fmla="*/ 187680 w 307199"/>
                    <a:gd name="connsiteY619" fmla="*/ 739 h 493686"/>
                    <a:gd name="connsiteX620" fmla="*/ 191532 w 307199"/>
                    <a:gd name="connsiteY620" fmla="*/ 979 h 493686"/>
                    <a:gd name="connsiteX621" fmla="*/ 193470 w 307199"/>
                    <a:gd name="connsiteY621" fmla="*/ 1098 h 493686"/>
                    <a:gd name="connsiteX622" fmla="*/ 195823 w 307199"/>
                    <a:gd name="connsiteY622" fmla="*/ 893 h 493686"/>
                    <a:gd name="connsiteX623" fmla="*/ 200053 w 307199"/>
                    <a:gd name="connsiteY623" fmla="*/ 526 h 493686"/>
                    <a:gd name="connsiteX624" fmla="*/ 201467 w 307199"/>
                    <a:gd name="connsiteY624" fmla="*/ 403 h 493686"/>
                    <a:gd name="connsiteX625" fmla="*/ 203406 w 307199"/>
                    <a:gd name="connsiteY625" fmla="*/ 318 h 493686"/>
                    <a:gd name="connsiteX626" fmla="*/ 205844 w 307199"/>
                    <a:gd name="connsiteY626" fmla="*/ 212 h 493686"/>
                    <a:gd name="connsiteX627" fmla="*/ 207782 w 307199"/>
                    <a:gd name="connsiteY627" fmla="*/ 127 h 493686"/>
                    <a:gd name="connsiteX628" fmla="*/ 209245 w 307199"/>
                    <a:gd name="connsiteY628" fmla="*/ 63 h 493686"/>
                    <a:gd name="connsiteX629" fmla="*/ 210696 w 307199"/>
                    <a:gd name="connsiteY629" fmla="*/ 0 h 493686"/>
                    <a:gd name="connsiteX630" fmla="*/ 212122 w 307199"/>
                    <a:gd name="connsiteY630" fmla="*/ 123 h 493686"/>
                    <a:gd name="connsiteX631" fmla="*/ 212903 w 307199"/>
                    <a:gd name="connsiteY631" fmla="*/ 192 h 493686"/>
                    <a:gd name="connsiteX632" fmla="*/ 218267 w 307199"/>
                    <a:gd name="connsiteY632" fmla="*/ 659 h 49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307199" h="493686">
                      <a:moveTo>
                        <a:pt x="218267" y="659"/>
                      </a:moveTo>
                      <a:lnTo>
                        <a:pt x="226873" y="1641"/>
                      </a:lnTo>
                      <a:lnTo>
                        <a:pt x="229263" y="1915"/>
                      </a:lnTo>
                      <a:lnTo>
                        <a:pt x="231140" y="2161"/>
                      </a:lnTo>
                      <a:lnTo>
                        <a:pt x="233944" y="2531"/>
                      </a:lnTo>
                      <a:lnTo>
                        <a:pt x="236236" y="2425"/>
                      </a:lnTo>
                      <a:lnTo>
                        <a:pt x="238357" y="2327"/>
                      </a:lnTo>
                      <a:lnTo>
                        <a:pt x="239710" y="2581"/>
                      </a:lnTo>
                      <a:lnTo>
                        <a:pt x="243319" y="3257"/>
                      </a:lnTo>
                      <a:lnTo>
                        <a:pt x="244672" y="3512"/>
                      </a:lnTo>
                      <a:lnTo>
                        <a:pt x="245928" y="4183"/>
                      </a:lnTo>
                      <a:lnTo>
                        <a:pt x="250012" y="6415"/>
                      </a:lnTo>
                      <a:lnTo>
                        <a:pt x="248915" y="8641"/>
                      </a:lnTo>
                      <a:lnTo>
                        <a:pt x="248073" y="10359"/>
                      </a:lnTo>
                      <a:lnTo>
                        <a:pt x="247793" y="10911"/>
                      </a:lnTo>
                      <a:lnTo>
                        <a:pt x="247574" y="11408"/>
                      </a:lnTo>
                      <a:lnTo>
                        <a:pt x="245977" y="15008"/>
                      </a:lnTo>
                      <a:lnTo>
                        <a:pt x="245245" y="16647"/>
                      </a:lnTo>
                      <a:lnTo>
                        <a:pt x="244770" y="18153"/>
                      </a:lnTo>
                      <a:lnTo>
                        <a:pt x="243014" y="23608"/>
                      </a:lnTo>
                      <a:lnTo>
                        <a:pt x="242344" y="25676"/>
                      </a:lnTo>
                      <a:lnTo>
                        <a:pt x="241990" y="27752"/>
                      </a:lnTo>
                      <a:lnTo>
                        <a:pt x="241283" y="31903"/>
                      </a:lnTo>
                      <a:lnTo>
                        <a:pt x="240832" y="34497"/>
                      </a:lnTo>
                      <a:lnTo>
                        <a:pt x="239954" y="37010"/>
                      </a:lnTo>
                      <a:lnTo>
                        <a:pt x="236980" y="45554"/>
                      </a:lnTo>
                      <a:lnTo>
                        <a:pt x="235456" y="49918"/>
                      </a:lnTo>
                      <a:lnTo>
                        <a:pt x="234615" y="52344"/>
                      </a:lnTo>
                      <a:lnTo>
                        <a:pt x="234444" y="52829"/>
                      </a:lnTo>
                      <a:lnTo>
                        <a:pt x="234029" y="54051"/>
                      </a:lnTo>
                      <a:lnTo>
                        <a:pt x="233700" y="55078"/>
                      </a:lnTo>
                      <a:lnTo>
                        <a:pt x="233213" y="56616"/>
                      </a:lnTo>
                      <a:lnTo>
                        <a:pt x="230787" y="64309"/>
                      </a:lnTo>
                      <a:lnTo>
                        <a:pt x="230311" y="65848"/>
                      </a:lnTo>
                      <a:lnTo>
                        <a:pt x="229982" y="66874"/>
                      </a:lnTo>
                      <a:lnTo>
                        <a:pt x="229738" y="67671"/>
                      </a:lnTo>
                      <a:lnTo>
                        <a:pt x="228531" y="70492"/>
                      </a:lnTo>
                      <a:lnTo>
                        <a:pt x="227507" y="72911"/>
                      </a:lnTo>
                      <a:lnTo>
                        <a:pt x="227178" y="74486"/>
                      </a:lnTo>
                      <a:lnTo>
                        <a:pt x="226057" y="79815"/>
                      </a:lnTo>
                      <a:lnTo>
                        <a:pt x="225849" y="80768"/>
                      </a:lnTo>
                      <a:lnTo>
                        <a:pt x="225788" y="81849"/>
                      </a:lnTo>
                      <a:lnTo>
                        <a:pt x="225642" y="84113"/>
                      </a:lnTo>
                      <a:lnTo>
                        <a:pt x="225581" y="85053"/>
                      </a:lnTo>
                      <a:lnTo>
                        <a:pt x="225630" y="85610"/>
                      </a:lnTo>
                      <a:lnTo>
                        <a:pt x="225886" y="88313"/>
                      </a:lnTo>
                      <a:lnTo>
                        <a:pt x="225983" y="89379"/>
                      </a:lnTo>
                      <a:lnTo>
                        <a:pt x="226264" y="90116"/>
                      </a:lnTo>
                      <a:lnTo>
                        <a:pt x="227300" y="92867"/>
                      </a:lnTo>
                      <a:lnTo>
                        <a:pt x="227958" y="94615"/>
                      </a:lnTo>
                      <a:lnTo>
                        <a:pt x="229787" y="94982"/>
                      </a:lnTo>
                      <a:lnTo>
                        <a:pt x="231628" y="95352"/>
                      </a:lnTo>
                      <a:lnTo>
                        <a:pt x="236090" y="96328"/>
                      </a:lnTo>
                      <a:lnTo>
                        <a:pt x="237650" y="97215"/>
                      </a:lnTo>
                      <a:lnTo>
                        <a:pt x="239381" y="98187"/>
                      </a:lnTo>
                      <a:lnTo>
                        <a:pt x="240820" y="98295"/>
                      </a:lnTo>
                      <a:lnTo>
                        <a:pt x="241771" y="98362"/>
                      </a:lnTo>
                      <a:lnTo>
                        <a:pt x="243514" y="98484"/>
                      </a:lnTo>
                      <a:lnTo>
                        <a:pt x="245355" y="99196"/>
                      </a:lnTo>
                      <a:lnTo>
                        <a:pt x="246720" y="99730"/>
                      </a:lnTo>
                      <a:lnTo>
                        <a:pt x="247171" y="99902"/>
                      </a:lnTo>
                      <a:lnTo>
                        <a:pt x="247586" y="100137"/>
                      </a:lnTo>
                      <a:lnTo>
                        <a:pt x="248012" y="100367"/>
                      </a:lnTo>
                      <a:lnTo>
                        <a:pt x="248427" y="100599"/>
                      </a:lnTo>
                      <a:lnTo>
                        <a:pt x="250158" y="101580"/>
                      </a:lnTo>
                      <a:lnTo>
                        <a:pt x="250987" y="103021"/>
                      </a:lnTo>
                      <a:lnTo>
                        <a:pt x="252669" y="105943"/>
                      </a:lnTo>
                      <a:lnTo>
                        <a:pt x="254218" y="109743"/>
                      </a:lnTo>
                      <a:lnTo>
                        <a:pt x="258436" y="120086"/>
                      </a:lnTo>
                      <a:lnTo>
                        <a:pt x="259435" y="122548"/>
                      </a:lnTo>
                      <a:lnTo>
                        <a:pt x="259886" y="123521"/>
                      </a:lnTo>
                      <a:lnTo>
                        <a:pt x="260764" y="125468"/>
                      </a:lnTo>
                      <a:lnTo>
                        <a:pt x="263215" y="130823"/>
                      </a:lnTo>
                      <a:lnTo>
                        <a:pt x="264092" y="132769"/>
                      </a:lnTo>
                      <a:lnTo>
                        <a:pt x="264543" y="133743"/>
                      </a:lnTo>
                      <a:lnTo>
                        <a:pt x="265653" y="135965"/>
                      </a:lnTo>
                      <a:lnTo>
                        <a:pt x="267201" y="139076"/>
                      </a:lnTo>
                      <a:lnTo>
                        <a:pt x="268676" y="142045"/>
                      </a:lnTo>
                      <a:lnTo>
                        <a:pt x="269213" y="143117"/>
                      </a:lnTo>
                      <a:lnTo>
                        <a:pt x="270846" y="146435"/>
                      </a:lnTo>
                      <a:lnTo>
                        <a:pt x="275101" y="155069"/>
                      </a:lnTo>
                      <a:lnTo>
                        <a:pt x="276710" y="158356"/>
                      </a:lnTo>
                      <a:lnTo>
                        <a:pt x="277405" y="159765"/>
                      </a:lnTo>
                      <a:lnTo>
                        <a:pt x="278100" y="161175"/>
                      </a:lnTo>
                      <a:lnTo>
                        <a:pt x="278916" y="162546"/>
                      </a:lnTo>
                      <a:lnTo>
                        <a:pt x="279733" y="163916"/>
                      </a:lnTo>
                      <a:lnTo>
                        <a:pt x="281355" y="166657"/>
                      </a:lnTo>
                      <a:lnTo>
                        <a:pt x="282135" y="167958"/>
                      </a:lnTo>
                      <a:lnTo>
                        <a:pt x="283927" y="170989"/>
                      </a:lnTo>
                      <a:lnTo>
                        <a:pt x="286621" y="174972"/>
                      </a:lnTo>
                      <a:lnTo>
                        <a:pt x="287389" y="176113"/>
                      </a:lnTo>
                      <a:lnTo>
                        <a:pt x="288413" y="177637"/>
                      </a:lnTo>
                      <a:lnTo>
                        <a:pt x="289522" y="179809"/>
                      </a:lnTo>
                      <a:lnTo>
                        <a:pt x="290522" y="181764"/>
                      </a:lnTo>
                      <a:lnTo>
                        <a:pt x="292777" y="186244"/>
                      </a:lnTo>
                      <a:lnTo>
                        <a:pt x="293972" y="188611"/>
                      </a:lnTo>
                      <a:lnTo>
                        <a:pt x="295508" y="190616"/>
                      </a:lnTo>
                      <a:lnTo>
                        <a:pt x="296435" y="191819"/>
                      </a:lnTo>
                      <a:lnTo>
                        <a:pt x="299861" y="196278"/>
                      </a:lnTo>
                      <a:lnTo>
                        <a:pt x="302957" y="200322"/>
                      </a:lnTo>
                      <a:lnTo>
                        <a:pt x="304834" y="202100"/>
                      </a:lnTo>
                      <a:lnTo>
                        <a:pt x="305529" y="202760"/>
                      </a:lnTo>
                      <a:lnTo>
                        <a:pt x="306127" y="203324"/>
                      </a:lnTo>
                      <a:lnTo>
                        <a:pt x="306504" y="204836"/>
                      </a:lnTo>
                      <a:lnTo>
                        <a:pt x="306724" y="205744"/>
                      </a:lnTo>
                      <a:lnTo>
                        <a:pt x="307199" y="207647"/>
                      </a:lnTo>
                      <a:lnTo>
                        <a:pt x="305944" y="208854"/>
                      </a:lnTo>
                      <a:lnTo>
                        <a:pt x="305724" y="209060"/>
                      </a:lnTo>
                      <a:lnTo>
                        <a:pt x="304883" y="209860"/>
                      </a:lnTo>
                      <a:lnTo>
                        <a:pt x="303822" y="210884"/>
                      </a:lnTo>
                      <a:lnTo>
                        <a:pt x="300714" y="211057"/>
                      </a:lnTo>
                      <a:lnTo>
                        <a:pt x="299117" y="211147"/>
                      </a:lnTo>
                      <a:lnTo>
                        <a:pt x="296118" y="211667"/>
                      </a:lnTo>
                      <a:lnTo>
                        <a:pt x="295448" y="213377"/>
                      </a:lnTo>
                      <a:lnTo>
                        <a:pt x="295021" y="214470"/>
                      </a:lnTo>
                      <a:lnTo>
                        <a:pt x="294618" y="215519"/>
                      </a:lnTo>
                      <a:lnTo>
                        <a:pt x="294448" y="215950"/>
                      </a:lnTo>
                      <a:lnTo>
                        <a:pt x="295240" y="217813"/>
                      </a:lnTo>
                      <a:lnTo>
                        <a:pt x="297300" y="222654"/>
                      </a:lnTo>
                      <a:lnTo>
                        <a:pt x="298861" y="226565"/>
                      </a:lnTo>
                      <a:lnTo>
                        <a:pt x="299190" y="228336"/>
                      </a:lnTo>
                      <a:lnTo>
                        <a:pt x="300543" y="235875"/>
                      </a:lnTo>
                      <a:lnTo>
                        <a:pt x="300787" y="237250"/>
                      </a:lnTo>
                      <a:lnTo>
                        <a:pt x="300507" y="238412"/>
                      </a:lnTo>
                      <a:lnTo>
                        <a:pt x="299483" y="242478"/>
                      </a:lnTo>
                      <a:lnTo>
                        <a:pt x="299153" y="243759"/>
                      </a:lnTo>
                      <a:lnTo>
                        <a:pt x="298239" y="245180"/>
                      </a:lnTo>
                      <a:lnTo>
                        <a:pt x="295972" y="248693"/>
                      </a:lnTo>
                      <a:lnTo>
                        <a:pt x="295118" y="250019"/>
                      </a:lnTo>
                      <a:lnTo>
                        <a:pt x="291729" y="255325"/>
                      </a:lnTo>
                      <a:lnTo>
                        <a:pt x="291095" y="256316"/>
                      </a:lnTo>
                      <a:lnTo>
                        <a:pt x="288998" y="259587"/>
                      </a:lnTo>
                      <a:lnTo>
                        <a:pt x="288206" y="260815"/>
                      </a:lnTo>
                      <a:lnTo>
                        <a:pt x="287682" y="261695"/>
                      </a:lnTo>
                      <a:lnTo>
                        <a:pt x="282403" y="270503"/>
                      </a:lnTo>
                      <a:lnTo>
                        <a:pt x="281611" y="271825"/>
                      </a:lnTo>
                      <a:lnTo>
                        <a:pt x="280989" y="273222"/>
                      </a:lnTo>
                      <a:lnTo>
                        <a:pt x="278514" y="278806"/>
                      </a:lnTo>
                      <a:lnTo>
                        <a:pt x="276856" y="283017"/>
                      </a:lnTo>
                      <a:lnTo>
                        <a:pt x="276125" y="284890"/>
                      </a:lnTo>
                      <a:lnTo>
                        <a:pt x="276088" y="287126"/>
                      </a:lnTo>
                      <a:lnTo>
                        <a:pt x="276015" y="291815"/>
                      </a:lnTo>
                      <a:lnTo>
                        <a:pt x="275991" y="292827"/>
                      </a:lnTo>
                      <a:lnTo>
                        <a:pt x="276076" y="294419"/>
                      </a:lnTo>
                      <a:lnTo>
                        <a:pt x="276478" y="302391"/>
                      </a:lnTo>
                      <a:lnTo>
                        <a:pt x="276881" y="310129"/>
                      </a:lnTo>
                      <a:lnTo>
                        <a:pt x="276929" y="311162"/>
                      </a:lnTo>
                      <a:lnTo>
                        <a:pt x="276966" y="311684"/>
                      </a:lnTo>
                      <a:lnTo>
                        <a:pt x="277039" y="313252"/>
                      </a:lnTo>
                      <a:lnTo>
                        <a:pt x="277173" y="314853"/>
                      </a:lnTo>
                      <a:lnTo>
                        <a:pt x="277320" y="316454"/>
                      </a:lnTo>
                      <a:lnTo>
                        <a:pt x="277502" y="318588"/>
                      </a:lnTo>
                      <a:lnTo>
                        <a:pt x="277819" y="322267"/>
                      </a:lnTo>
                      <a:lnTo>
                        <a:pt x="278173" y="326448"/>
                      </a:lnTo>
                      <a:lnTo>
                        <a:pt x="279172" y="333417"/>
                      </a:lnTo>
                      <a:lnTo>
                        <a:pt x="279404" y="335018"/>
                      </a:lnTo>
                      <a:lnTo>
                        <a:pt x="279319" y="336642"/>
                      </a:lnTo>
                      <a:lnTo>
                        <a:pt x="279136" y="340397"/>
                      </a:lnTo>
                      <a:lnTo>
                        <a:pt x="279063" y="342042"/>
                      </a:lnTo>
                      <a:lnTo>
                        <a:pt x="278685" y="343596"/>
                      </a:lnTo>
                      <a:lnTo>
                        <a:pt x="276478" y="352915"/>
                      </a:lnTo>
                      <a:lnTo>
                        <a:pt x="276100" y="354484"/>
                      </a:lnTo>
                      <a:lnTo>
                        <a:pt x="275820" y="355468"/>
                      </a:lnTo>
                      <a:lnTo>
                        <a:pt x="275332" y="357179"/>
                      </a:lnTo>
                      <a:lnTo>
                        <a:pt x="274247" y="360800"/>
                      </a:lnTo>
                      <a:lnTo>
                        <a:pt x="273028" y="361002"/>
                      </a:lnTo>
                      <a:lnTo>
                        <a:pt x="267250" y="361957"/>
                      </a:lnTo>
                      <a:lnTo>
                        <a:pt x="266286" y="362117"/>
                      </a:lnTo>
                      <a:lnTo>
                        <a:pt x="264299" y="362447"/>
                      </a:lnTo>
                      <a:lnTo>
                        <a:pt x="259423" y="362937"/>
                      </a:lnTo>
                      <a:lnTo>
                        <a:pt x="258740" y="363005"/>
                      </a:lnTo>
                      <a:lnTo>
                        <a:pt x="256497" y="363231"/>
                      </a:lnTo>
                      <a:lnTo>
                        <a:pt x="254620" y="363790"/>
                      </a:lnTo>
                      <a:lnTo>
                        <a:pt x="252279" y="364491"/>
                      </a:lnTo>
                      <a:lnTo>
                        <a:pt x="250731" y="364954"/>
                      </a:lnTo>
                      <a:lnTo>
                        <a:pt x="248329" y="365786"/>
                      </a:lnTo>
                      <a:lnTo>
                        <a:pt x="245172" y="366876"/>
                      </a:lnTo>
                      <a:lnTo>
                        <a:pt x="243819" y="367341"/>
                      </a:lnTo>
                      <a:lnTo>
                        <a:pt x="242624" y="368077"/>
                      </a:lnTo>
                      <a:lnTo>
                        <a:pt x="242027" y="368442"/>
                      </a:lnTo>
                      <a:lnTo>
                        <a:pt x="241039" y="369052"/>
                      </a:lnTo>
                      <a:lnTo>
                        <a:pt x="240588" y="369333"/>
                      </a:lnTo>
                      <a:lnTo>
                        <a:pt x="239796" y="370173"/>
                      </a:lnTo>
                      <a:lnTo>
                        <a:pt x="237504" y="372608"/>
                      </a:lnTo>
                      <a:lnTo>
                        <a:pt x="236395" y="373803"/>
                      </a:lnTo>
                      <a:lnTo>
                        <a:pt x="234761" y="376686"/>
                      </a:lnTo>
                      <a:lnTo>
                        <a:pt x="233091" y="379648"/>
                      </a:lnTo>
                      <a:lnTo>
                        <a:pt x="231616" y="381156"/>
                      </a:lnTo>
                      <a:lnTo>
                        <a:pt x="229824" y="383003"/>
                      </a:lnTo>
                      <a:lnTo>
                        <a:pt x="228202" y="384141"/>
                      </a:lnTo>
                      <a:lnTo>
                        <a:pt x="225898" y="385769"/>
                      </a:lnTo>
                      <a:lnTo>
                        <a:pt x="224411" y="387661"/>
                      </a:lnTo>
                      <a:lnTo>
                        <a:pt x="223826" y="388417"/>
                      </a:lnTo>
                      <a:lnTo>
                        <a:pt x="222387" y="390253"/>
                      </a:lnTo>
                      <a:lnTo>
                        <a:pt x="220863" y="391653"/>
                      </a:lnTo>
                      <a:lnTo>
                        <a:pt x="220498" y="391988"/>
                      </a:lnTo>
                      <a:lnTo>
                        <a:pt x="219205" y="393198"/>
                      </a:lnTo>
                      <a:lnTo>
                        <a:pt x="217925" y="394530"/>
                      </a:lnTo>
                      <a:lnTo>
                        <a:pt x="216828" y="395654"/>
                      </a:lnTo>
                      <a:lnTo>
                        <a:pt x="216328" y="396170"/>
                      </a:lnTo>
                      <a:lnTo>
                        <a:pt x="216084" y="396748"/>
                      </a:lnTo>
                      <a:lnTo>
                        <a:pt x="215268" y="398700"/>
                      </a:lnTo>
                      <a:lnTo>
                        <a:pt x="214902" y="399549"/>
                      </a:lnTo>
                      <a:lnTo>
                        <a:pt x="215012" y="400504"/>
                      </a:lnTo>
                      <a:lnTo>
                        <a:pt x="215133" y="401777"/>
                      </a:lnTo>
                      <a:lnTo>
                        <a:pt x="215353" y="403835"/>
                      </a:lnTo>
                      <a:lnTo>
                        <a:pt x="215438" y="404728"/>
                      </a:lnTo>
                      <a:lnTo>
                        <a:pt x="215816" y="405657"/>
                      </a:lnTo>
                      <a:lnTo>
                        <a:pt x="216170" y="406560"/>
                      </a:lnTo>
                      <a:lnTo>
                        <a:pt x="216645" y="407733"/>
                      </a:lnTo>
                      <a:lnTo>
                        <a:pt x="218608" y="417949"/>
                      </a:lnTo>
                      <a:lnTo>
                        <a:pt x="218876" y="419407"/>
                      </a:lnTo>
                      <a:lnTo>
                        <a:pt x="218644" y="420488"/>
                      </a:lnTo>
                      <a:lnTo>
                        <a:pt x="217389" y="426249"/>
                      </a:lnTo>
                      <a:lnTo>
                        <a:pt x="216755" y="427417"/>
                      </a:lnTo>
                      <a:lnTo>
                        <a:pt x="215085" y="430490"/>
                      </a:lnTo>
                      <a:lnTo>
                        <a:pt x="213073" y="433562"/>
                      </a:lnTo>
                      <a:lnTo>
                        <a:pt x="212232" y="434838"/>
                      </a:lnTo>
                      <a:lnTo>
                        <a:pt x="211793" y="435842"/>
                      </a:lnTo>
                      <a:lnTo>
                        <a:pt x="210708" y="438316"/>
                      </a:lnTo>
                      <a:lnTo>
                        <a:pt x="209879" y="440221"/>
                      </a:lnTo>
                      <a:lnTo>
                        <a:pt x="209379" y="441382"/>
                      </a:lnTo>
                      <a:lnTo>
                        <a:pt x="209221" y="442530"/>
                      </a:lnTo>
                      <a:lnTo>
                        <a:pt x="208989" y="444174"/>
                      </a:lnTo>
                      <a:lnTo>
                        <a:pt x="208733" y="446009"/>
                      </a:lnTo>
                      <a:lnTo>
                        <a:pt x="209355" y="447857"/>
                      </a:lnTo>
                      <a:lnTo>
                        <a:pt x="212122" y="456151"/>
                      </a:lnTo>
                      <a:lnTo>
                        <a:pt x="212561" y="458284"/>
                      </a:lnTo>
                      <a:lnTo>
                        <a:pt x="214987" y="470027"/>
                      </a:lnTo>
                      <a:lnTo>
                        <a:pt x="215316" y="471618"/>
                      </a:lnTo>
                      <a:lnTo>
                        <a:pt x="215304" y="472619"/>
                      </a:lnTo>
                      <a:lnTo>
                        <a:pt x="215280" y="474073"/>
                      </a:lnTo>
                      <a:lnTo>
                        <a:pt x="215255" y="475951"/>
                      </a:lnTo>
                      <a:lnTo>
                        <a:pt x="215231" y="477286"/>
                      </a:lnTo>
                      <a:lnTo>
                        <a:pt x="214780" y="478439"/>
                      </a:lnTo>
                      <a:lnTo>
                        <a:pt x="214463" y="479262"/>
                      </a:lnTo>
                      <a:lnTo>
                        <a:pt x="214061" y="480288"/>
                      </a:lnTo>
                      <a:lnTo>
                        <a:pt x="213561" y="481568"/>
                      </a:lnTo>
                      <a:lnTo>
                        <a:pt x="212488" y="482530"/>
                      </a:lnTo>
                      <a:lnTo>
                        <a:pt x="211074" y="483793"/>
                      </a:lnTo>
                      <a:lnTo>
                        <a:pt x="210318" y="484467"/>
                      </a:lnTo>
                      <a:lnTo>
                        <a:pt x="209343" y="484845"/>
                      </a:lnTo>
                      <a:lnTo>
                        <a:pt x="200273" y="488520"/>
                      </a:lnTo>
                      <a:lnTo>
                        <a:pt x="193958" y="489736"/>
                      </a:lnTo>
                      <a:lnTo>
                        <a:pt x="191349" y="490301"/>
                      </a:lnTo>
                      <a:lnTo>
                        <a:pt x="189545" y="490687"/>
                      </a:lnTo>
                      <a:lnTo>
                        <a:pt x="188094" y="490963"/>
                      </a:lnTo>
                      <a:lnTo>
                        <a:pt x="187448" y="491082"/>
                      </a:lnTo>
                      <a:lnTo>
                        <a:pt x="183730" y="491771"/>
                      </a:lnTo>
                      <a:lnTo>
                        <a:pt x="176159" y="492642"/>
                      </a:lnTo>
                      <a:lnTo>
                        <a:pt x="175013" y="492774"/>
                      </a:lnTo>
                      <a:lnTo>
                        <a:pt x="173660" y="492700"/>
                      </a:lnTo>
                      <a:lnTo>
                        <a:pt x="172319" y="492625"/>
                      </a:lnTo>
                      <a:lnTo>
                        <a:pt x="170600" y="492531"/>
                      </a:lnTo>
                      <a:lnTo>
                        <a:pt x="169296" y="492461"/>
                      </a:lnTo>
                      <a:lnTo>
                        <a:pt x="167930" y="492126"/>
                      </a:lnTo>
                      <a:lnTo>
                        <a:pt x="164736" y="491348"/>
                      </a:lnTo>
                      <a:lnTo>
                        <a:pt x="163371" y="491012"/>
                      </a:lnTo>
                      <a:lnTo>
                        <a:pt x="162066" y="490425"/>
                      </a:lnTo>
                      <a:lnTo>
                        <a:pt x="155532" y="487488"/>
                      </a:lnTo>
                      <a:lnTo>
                        <a:pt x="155093" y="487291"/>
                      </a:lnTo>
                      <a:lnTo>
                        <a:pt x="154496" y="487027"/>
                      </a:lnTo>
                      <a:lnTo>
                        <a:pt x="153508" y="486459"/>
                      </a:lnTo>
                      <a:lnTo>
                        <a:pt x="151351" y="485217"/>
                      </a:lnTo>
                      <a:lnTo>
                        <a:pt x="148669" y="483614"/>
                      </a:lnTo>
                      <a:lnTo>
                        <a:pt x="146438" y="481490"/>
                      </a:lnTo>
                      <a:lnTo>
                        <a:pt x="145267" y="480405"/>
                      </a:lnTo>
                      <a:lnTo>
                        <a:pt x="142256" y="477910"/>
                      </a:lnTo>
                      <a:lnTo>
                        <a:pt x="140696" y="476620"/>
                      </a:lnTo>
                      <a:lnTo>
                        <a:pt x="138550" y="475759"/>
                      </a:lnTo>
                      <a:lnTo>
                        <a:pt x="137428" y="475309"/>
                      </a:lnTo>
                      <a:lnTo>
                        <a:pt x="136599" y="474973"/>
                      </a:lnTo>
                      <a:lnTo>
                        <a:pt x="135015" y="473890"/>
                      </a:lnTo>
                      <a:lnTo>
                        <a:pt x="133820" y="473080"/>
                      </a:lnTo>
                      <a:lnTo>
                        <a:pt x="131833" y="471728"/>
                      </a:lnTo>
                      <a:lnTo>
                        <a:pt x="128176" y="468348"/>
                      </a:lnTo>
                      <a:lnTo>
                        <a:pt x="127091" y="467351"/>
                      </a:lnTo>
                      <a:lnTo>
                        <a:pt x="126298" y="466930"/>
                      </a:lnTo>
                      <a:lnTo>
                        <a:pt x="124433" y="465949"/>
                      </a:lnTo>
                      <a:lnTo>
                        <a:pt x="123116" y="465252"/>
                      </a:lnTo>
                      <a:lnTo>
                        <a:pt x="121141" y="465728"/>
                      </a:lnTo>
                      <a:lnTo>
                        <a:pt x="119569" y="466105"/>
                      </a:lnTo>
                      <a:lnTo>
                        <a:pt x="118606" y="466861"/>
                      </a:lnTo>
                      <a:lnTo>
                        <a:pt x="116887" y="468227"/>
                      </a:lnTo>
                      <a:lnTo>
                        <a:pt x="116168" y="468793"/>
                      </a:lnTo>
                      <a:lnTo>
                        <a:pt x="115619" y="469225"/>
                      </a:lnTo>
                      <a:lnTo>
                        <a:pt x="114936" y="469962"/>
                      </a:lnTo>
                      <a:lnTo>
                        <a:pt x="109097" y="476309"/>
                      </a:lnTo>
                      <a:lnTo>
                        <a:pt x="108755" y="476684"/>
                      </a:lnTo>
                      <a:lnTo>
                        <a:pt x="108402" y="477057"/>
                      </a:lnTo>
                      <a:lnTo>
                        <a:pt x="102831" y="483023"/>
                      </a:lnTo>
                      <a:lnTo>
                        <a:pt x="102136" y="483768"/>
                      </a:lnTo>
                      <a:lnTo>
                        <a:pt x="98113" y="488227"/>
                      </a:lnTo>
                      <a:lnTo>
                        <a:pt x="97466" y="488942"/>
                      </a:lnTo>
                      <a:lnTo>
                        <a:pt x="96077" y="490486"/>
                      </a:lnTo>
                      <a:lnTo>
                        <a:pt x="94760" y="491174"/>
                      </a:lnTo>
                      <a:lnTo>
                        <a:pt x="91846" y="492695"/>
                      </a:lnTo>
                      <a:lnTo>
                        <a:pt x="89957" y="493687"/>
                      </a:lnTo>
                      <a:lnTo>
                        <a:pt x="88019" y="493353"/>
                      </a:lnTo>
                      <a:lnTo>
                        <a:pt x="87214" y="492325"/>
                      </a:lnTo>
                      <a:lnTo>
                        <a:pt x="86592" y="491262"/>
                      </a:lnTo>
                      <a:lnTo>
                        <a:pt x="85788" y="489883"/>
                      </a:lnTo>
                      <a:lnTo>
                        <a:pt x="84910" y="488718"/>
                      </a:lnTo>
                      <a:lnTo>
                        <a:pt x="84313" y="487943"/>
                      </a:lnTo>
                      <a:lnTo>
                        <a:pt x="83435" y="486780"/>
                      </a:lnTo>
                      <a:lnTo>
                        <a:pt x="82557" y="485617"/>
                      </a:lnTo>
                      <a:lnTo>
                        <a:pt x="81972" y="484841"/>
                      </a:lnTo>
                      <a:lnTo>
                        <a:pt x="81058" y="483750"/>
                      </a:lnTo>
                      <a:lnTo>
                        <a:pt x="79741" y="482165"/>
                      </a:lnTo>
                      <a:lnTo>
                        <a:pt x="78144" y="480253"/>
                      </a:lnTo>
                      <a:lnTo>
                        <a:pt x="76291" y="478254"/>
                      </a:lnTo>
                      <a:lnTo>
                        <a:pt x="74084" y="475887"/>
                      </a:lnTo>
                      <a:lnTo>
                        <a:pt x="72987" y="474409"/>
                      </a:lnTo>
                      <a:lnTo>
                        <a:pt x="70037" y="470445"/>
                      </a:lnTo>
                      <a:lnTo>
                        <a:pt x="69147" y="469242"/>
                      </a:lnTo>
                      <a:lnTo>
                        <a:pt x="68598" y="468174"/>
                      </a:lnTo>
                      <a:lnTo>
                        <a:pt x="68025" y="467025"/>
                      </a:lnTo>
                      <a:lnTo>
                        <a:pt x="66867" y="464758"/>
                      </a:lnTo>
                      <a:lnTo>
                        <a:pt x="66246" y="463534"/>
                      </a:lnTo>
                      <a:lnTo>
                        <a:pt x="65965" y="462162"/>
                      </a:lnTo>
                      <a:lnTo>
                        <a:pt x="65770" y="461258"/>
                      </a:lnTo>
                      <a:lnTo>
                        <a:pt x="65587" y="460355"/>
                      </a:lnTo>
                      <a:lnTo>
                        <a:pt x="65392" y="459425"/>
                      </a:lnTo>
                      <a:lnTo>
                        <a:pt x="65417" y="457724"/>
                      </a:lnTo>
                      <a:lnTo>
                        <a:pt x="65441" y="456496"/>
                      </a:lnTo>
                      <a:lnTo>
                        <a:pt x="65563" y="455848"/>
                      </a:lnTo>
                      <a:lnTo>
                        <a:pt x="66038" y="453399"/>
                      </a:lnTo>
                      <a:lnTo>
                        <a:pt x="66185" y="452649"/>
                      </a:lnTo>
                      <a:lnTo>
                        <a:pt x="66648" y="451245"/>
                      </a:lnTo>
                      <a:lnTo>
                        <a:pt x="67245" y="449432"/>
                      </a:lnTo>
                      <a:lnTo>
                        <a:pt x="67538" y="446611"/>
                      </a:lnTo>
                      <a:lnTo>
                        <a:pt x="67745" y="444508"/>
                      </a:lnTo>
                      <a:lnTo>
                        <a:pt x="66636" y="442764"/>
                      </a:lnTo>
                      <a:lnTo>
                        <a:pt x="65270" y="440607"/>
                      </a:lnTo>
                      <a:lnTo>
                        <a:pt x="64978" y="440162"/>
                      </a:lnTo>
                      <a:lnTo>
                        <a:pt x="64551" y="439587"/>
                      </a:lnTo>
                      <a:lnTo>
                        <a:pt x="63320" y="437920"/>
                      </a:lnTo>
                      <a:lnTo>
                        <a:pt x="57834" y="430497"/>
                      </a:lnTo>
                      <a:lnTo>
                        <a:pt x="57529" y="430084"/>
                      </a:lnTo>
                      <a:lnTo>
                        <a:pt x="56603" y="428845"/>
                      </a:lnTo>
                      <a:lnTo>
                        <a:pt x="55993" y="428017"/>
                      </a:lnTo>
                      <a:lnTo>
                        <a:pt x="54713" y="426463"/>
                      </a:lnTo>
                      <a:lnTo>
                        <a:pt x="54079" y="425685"/>
                      </a:lnTo>
                      <a:lnTo>
                        <a:pt x="53750" y="425289"/>
                      </a:lnTo>
                      <a:lnTo>
                        <a:pt x="40364" y="409003"/>
                      </a:lnTo>
                      <a:lnTo>
                        <a:pt x="40035" y="408607"/>
                      </a:lnTo>
                      <a:lnTo>
                        <a:pt x="35805" y="403431"/>
                      </a:lnTo>
                      <a:lnTo>
                        <a:pt x="34537" y="401891"/>
                      </a:lnTo>
                      <a:lnTo>
                        <a:pt x="33281" y="400351"/>
                      </a:lnTo>
                      <a:lnTo>
                        <a:pt x="31843" y="398993"/>
                      </a:lnTo>
                      <a:lnTo>
                        <a:pt x="26784" y="394241"/>
                      </a:lnTo>
                      <a:lnTo>
                        <a:pt x="25345" y="392883"/>
                      </a:lnTo>
                      <a:lnTo>
                        <a:pt x="23078" y="390952"/>
                      </a:lnTo>
                      <a:lnTo>
                        <a:pt x="16641" y="385479"/>
                      </a:lnTo>
                      <a:lnTo>
                        <a:pt x="15129" y="384190"/>
                      </a:lnTo>
                      <a:lnTo>
                        <a:pt x="13910" y="383152"/>
                      </a:lnTo>
                      <a:lnTo>
                        <a:pt x="13044" y="382513"/>
                      </a:lnTo>
                      <a:lnTo>
                        <a:pt x="10740" y="380818"/>
                      </a:lnTo>
                      <a:lnTo>
                        <a:pt x="9631" y="380004"/>
                      </a:lnTo>
                      <a:lnTo>
                        <a:pt x="8144" y="378920"/>
                      </a:lnTo>
                      <a:lnTo>
                        <a:pt x="7302" y="378466"/>
                      </a:lnTo>
                      <a:lnTo>
                        <a:pt x="4742" y="377097"/>
                      </a:lnTo>
                      <a:lnTo>
                        <a:pt x="3426" y="376388"/>
                      </a:lnTo>
                      <a:lnTo>
                        <a:pt x="1292" y="376039"/>
                      </a:lnTo>
                      <a:lnTo>
                        <a:pt x="0" y="375837"/>
                      </a:lnTo>
                      <a:lnTo>
                        <a:pt x="1999" y="369965"/>
                      </a:lnTo>
                      <a:lnTo>
                        <a:pt x="2658" y="367822"/>
                      </a:lnTo>
                      <a:lnTo>
                        <a:pt x="3109" y="366394"/>
                      </a:lnTo>
                      <a:lnTo>
                        <a:pt x="3548" y="364965"/>
                      </a:lnTo>
                      <a:lnTo>
                        <a:pt x="4121" y="363489"/>
                      </a:lnTo>
                      <a:lnTo>
                        <a:pt x="4706" y="362012"/>
                      </a:lnTo>
                      <a:lnTo>
                        <a:pt x="4889" y="361520"/>
                      </a:lnTo>
                      <a:lnTo>
                        <a:pt x="5096" y="361049"/>
                      </a:lnTo>
                      <a:lnTo>
                        <a:pt x="5510" y="360107"/>
                      </a:lnTo>
                      <a:lnTo>
                        <a:pt x="7571" y="355398"/>
                      </a:lnTo>
                      <a:lnTo>
                        <a:pt x="7985" y="354463"/>
                      </a:lnTo>
                      <a:lnTo>
                        <a:pt x="9448" y="351191"/>
                      </a:lnTo>
                      <a:lnTo>
                        <a:pt x="10947" y="348634"/>
                      </a:lnTo>
                      <a:lnTo>
                        <a:pt x="12362" y="346228"/>
                      </a:lnTo>
                      <a:lnTo>
                        <a:pt x="12813" y="344807"/>
                      </a:lnTo>
                      <a:lnTo>
                        <a:pt x="13410" y="342920"/>
                      </a:lnTo>
                      <a:lnTo>
                        <a:pt x="13849" y="341502"/>
                      </a:lnTo>
                      <a:lnTo>
                        <a:pt x="14020" y="339735"/>
                      </a:lnTo>
                      <a:lnTo>
                        <a:pt x="14215" y="337721"/>
                      </a:lnTo>
                      <a:lnTo>
                        <a:pt x="17189" y="335800"/>
                      </a:lnTo>
                      <a:lnTo>
                        <a:pt x="19189" y="334517"/>
                      </a:lnTo>
                      <a:lnTo>
                        <a:pt x="20554" y="333686"/>
                      </a:lnTo>
                      <a:lnTo>
                        <a:pt x="22773" y="332346"/>
                      </a:lnTo>
                      <a:lnTo>
                        <a:pt x="24041" y="331579"/>
                      </a:lnTo>
                      <a:lnTo>
                        <a:pt x="26296" y="330371"/>
                      </a:lnTo>
                      <a:lnTo>
                        <a:pt x="28563" y="329160"/>
                      </a:lnTo>
                      <a:lnTo>
                        <a:pt x="30294" y="328138"/>
                      </a:lnTo>
                      <a:lnTo>
                        <a:pt x="32026" y="327118"/>
                      </a:lnTo>
                      <a:lnTo>
                        <a:pt x="35220" y="325247"/>
                      </a:lnTo>
                      <a:lnTo>
                        <a:pt x="36817" y="324311"/>
                      </a:lnTo>
                      <a:lnTo>
                        <a:pt x="39084" y="323596"/>
                      </a:lnTo>
                      <a:lnTo>
                        <a:pt x="43180" y="322310"/>
                      </a:lnTo>
                      <a:lnTo>
                        <a:pt x="45777" y="321301"/>
                      </a:lnTo>
                      <a:lnTo>
                        <a:pt x="49678" y="319788"/>
                      </a:lnTo>
                      <a:lnTo>
                        <a:pt x="50666" y="319323"/>
                      </a:lnTo>
                      <a:lnTo>
                        <a:pt x="51787" y="318784"/>
                      </a:lnTo>
                      <a:lnTo>
                        <a:pt x="54725" y="318095"/>
                      </a:lnTo>
                      <a:lnTo>
                        <a:pt x="56164" y="318081"/>
                      </a:lnTo>
                      <a:lnTo>
                        <a:pt x="62905" y="318014"/>
                      </a:lnTo>
                      <a:lnTo>
                        <a:pt x="63820" y="317937"/>
                      </a:lnTo>
                      <a:lnTo>
                        <a:pt x="66563" y="317704"/>
                      </a:lnTo>
                      <a:lnTo>
                        <a:pt x="68854" y="317510"/>
                      </a:lnTo>
                      <a:lnTo>
                        <a:pt x="70903" y="316813"/>
                      </a:lnTo>
                      <a:lnTo>
                        <a:pt x="71366" y="316657"/>
                      </a:lnTo>
                      <a:lnTo>
                        <a:pt x="72134" y="316411"/>
                      </a:lnTo>
                      <a:lnTo>
                        <a:pt x="73097" y="316067"/>
                      </a:lnTo>
                      <a:lnTo>
                        <a:pt x="76669" y="315251"/>
                      </a:lnTo>
                      <a:lnTo>
                        <a:pt x="77559" y="315046"/>
                      </a:lnTo>
                      <a:lnTo>
                        <a:pt x="78424" y="314752"/>
                      </a:lnTo>
                      <a:lnTo>
                        <a:pt x="81874" y="313581"/>
                      </a:lnTo>
                      <a:lnTo>
                        <a:pt x="82740" y="313290"/>
                      </a:lnTo>
                      <a:lnTo>
                        <a:pt x="84008" y="312686"/>
                      </a:lnTo>
                      <a:lnTo>
                        <a:pt x="85276" y="312082"/>
                      </a:lnTo>
                      <a:lnTo>
                        <a:pt x="86092" y="311506"/>
                      </a:lnTo>
                      <a:lnTo>
                        <a:pt x="88153" y="310071"/>
                      </a:lnTo>
                      <a:lnTo>
                        <a:pt x="89396" y="309205"/>
                      </a:lnTo>
                      <a:lnTo>
                        <a:pt x="90432" y="308099"/>
                      </a:lnTo>
                      <a:lnTo>
                        <a:pt x="93578" y="304721"/>
                      </a:lnTo>
                      <a:lnTo>
                        <a:pt x="94565" y="303664"/>
                      </a:lnTo>
                      <a:lnTo>
                        <a:pt x="95382" y="302537"/>
                      </a:lnTo>
                      <a:lnTo>
                        <a:pt x="97454" y="299658"/>
                      </a:lnTo>
                      <a:lnTo>
                        <a:pt x="98966" y="298130"/>
                      </a:lnTo>
                      <a:lnTo>
                        <a:pt x="100136" y="296954"/>
                      </a:lnTo>
                      <a:lnTo>
                        <a:pt x="103830" y="295048"/>
                      </a:lnTo>
                      <a:lnTo>
                        <a:pt x="105061" y="294412"/>
                      </a:lnTo>
                      <a:lnTo>
                        <a:pt x="107366" y="292485"/>
                      </a:lnTo>
                      <a:lnTo>
                        <a:pt x="108134" y="291845"/>
                      </a:lnTo>
                      <a:lnTo>
                        <a:pt x="112047" y="288528"/>
                      </a:lnTo>
                      <a:lnTo>
                        <a:pt x="113217" y="287543"/>
                      </a:lnTo>
                      <a:lnTo>
                        <a:pt x="114351" y="287079"/>
                      </a:lnTo>
                      <a:lnTo>
                        <a:pt x="115594" y="286568"/>
                      </a:lnTo>
                      <a:lnTo>
                        <a:pt x="117070" y="285966"/>
                      </a:lnTo>
                      <a:lnTo>
                        <a:pt x="118496" y="286182"/>
                      </a:lnTo>
                      <a:lnTo>
                        <a:pt x="120885" y="286544"/>
                      </a:lnTo>
                      <a:lnTo>
                        <a:pt x="124055" y="287257"/>
                      </a:lnTo>
                      <a:lnTo>
                        <a:pt x="125225" y="287521"/>
                      </a:lnTo>
                      <a:lnTo>
                        <a:pt x="127005" y="288507"/>
                      </a:lnTo>
                      <a:lnTo>
                        <a:pt x="128371" y="289265"/>
                      </a:lnTo>
                      <a:lnTo>
                        <a:pt x="130382" y="290567"/>
                      </a:lnTo>
                      <a:lnTo>
                        <a:pt x="131248" y="291134"/>
                      </a:lnTo>
                      <a:lnTo>
                        <a:pt x="132406" y="291413"/>
                      </a:lnTo>
                      <a:lnTo>
                        <a:pt x="135002" y="292039"/>
                      </a:lnTo>
                      <a:lnTo>
                        <a:pt x="140574" y="293325"/>
                      </a:lnTo>
                      <a:lnTo>
                        <a:pt x="141854" y="293614"/>
                      </a:lnTo>
                      <a:lnTo>
                        <a:pt x="142939" y="293853"/>
                      </a:lnTo>
                      <a:lnTo>
                        <a:pt x="146340" y="294517"/>
                      </a:lnTo>
                      <a:lnTo>
                        <a:pt x="146803" y="294602"/>
                      </a:lnTo>
                      <a:lnTo>
                        <a:pt x="150924" y="295101"/>
                      </a:lnTo>
                      <a:lnTo>
                        <a:pt x="152240" y="295260"/>
                      </a:lnTo>
                      <a:lnTo>
                        <a:pt x="153594" y="294628"/>
                      </a:lnTo>
                      <a:lnTo>
                        <a:pt x="158031" y="292538"/>
                      </a:lnTo>
                      <a:lnTo>
                        <a:pt x="159701" y="291840"/>
                      </a:lnTo>
                      <a:lnTo>
                        <a:pt x="161798" y="290940"/>
                      </a:lnTo>
                      <a:lnTo>
                        <a:pt x="158860" y="288894"/>
                      </a:lnTo>
                      <a:lnTo>
                        <a:pt x="157495" y="287944"/>
                      </a:lnTo>
                      <a:lnTo>
                        <a:pt x="156971" y="286154"/>
                      </a:lnTo>
                      <a:lnTo>
                        <a:pt x="155849" y="282367"/>
                      </a:lnTo>
                      <a:lnTo>
                        <a:pt x="155483" y="281124"/>
                      </a:lnTo>
                      <a:lnTo>
                        <a:pt x="155410" y="279218"/>
                      </a:lnTo>
                      <a:lnTo>
                        <a:pt x="155117" y="271837"/>
                      </a:lnTo>
                      <a:lnTo>
                        <a:pt x="155008" y="269103"/>
                      </a:lnTo>
                      <a:lnTo>
                        <a:pt x="154861" y="266953"/>
                      </a:lnTo>
                      <a:lnTo>
                        <a:pt x="154508" y="261579"/>
                      </a:lnTo>
                      <a:lnTo>
                        <a:pt x="154362" y="259430"/>
                      </a:lnTo>
                      <a:lnTo>
                        <a:pt x="154313" y="256733"/>
                      </a:lnTo>
                      <a:lnTo>
                        <a:pt x="154179" y="250262"/>
                      </a:lnTo>
                      <a:lnTo>
                        <a:pt x="154142" y="248106"/>
                      </a:lnTo>
                      <a:lnTo>
                        <a:pt x="154033" y="245643"/>
                      </a:lnTo>
                      <a:lnTo>
                        <a:pt x="153679" y="237576"/>
                      </a:lnTo>
                      <a:lnTo>
                        <a:pt x="151607" y="234937"/>
                      </a:lnTo>
                      <a:lnTo>
                        <a:pt x="150729" y="233822"/>
                      </a:lnTo>
                      <a:lnTo>
                        <a:pt x="150351" y="232317"/>
                      </a:lnTo>
                      <a:lnTo>
                        <a:pt x="150119" y="231343"/>
                      </a:lnTo>
                      <a:lnTo>
                        <a:pt x="149741" y="229853"/>
                      </a:lnTo>
                      <a:lnTo>
                        <a:pt x="150010" y="227878"/>
                      </a:lnTo>
                      <a:lnTo>
                        <a:pt x="150205" y="226395"/>
                      </a:lnTo>
                      <a:lnTo>
                        <a:pt x="150339" y="225391"/>
                      </a:lnTo>
                      <a:lnTo>
                        <a:pt x="150570" y="224225"/>
                      </a:lnTo>
                      <a:lnTo>
                        <a:pt x="151082" y="221620"/>
                      </a:lnTo>
                      <a:lnTo>
                        <a:pt x="151180" y="220006"/>
                      </a:lnTo>
                      <a:lnTo>
                        <a:pt x="151241" y="218934"/>
                      </a:lnTo>
                      <a:lnTo>
                        <a:pt x="151326" y="217325"/>
                      </a:lnTo>
                      <a:lnTo>
                        <a:pt x="151204" y="216289"/>
                      </a:lnTo>
                      <a:lnTo>
                        <a:pt x="150887" y="213717"/>
                      </a:lnTo>
                      <a:lnTo>
                        <a:pt x="150704" y="212158"/>
                      </a:lnTo>
                      <a:lnTo>
                        <a:pt x="150022" y="210628"/>
                      </a:lnTo>
                      <a:lnTo>
                        <a:pt x="149046" y="208467"/>
                      </a:lnTo>
                      <a:lnTo>
                        <a:pt x="148693" y="207657"/>
                      </a:lnTo>
                      <a:lnTo>
                        <a:pt x="146108" y="205033"/>
                      </a:lnTo>
                      <a:lnTo>
                        <a:pt x="144572" y="203470"/>
                      </a:lnTo>
                      <a:lnTo>
                        <a:pt x="142244" y="201917"/>
                      </a:lnTo>
                      <a:lnTo>
                        <a:pt x="140098" y="200482"/>
                      </a:lnTo>
                      <a:lnTo>
                        <a:pt x="136441" y="196988"/>
                      </a:lnTo>
                      <a:lnTo>
                        <a:pt x="134612" y="195243"/>
                      </a:lnTo>
                      <a:lnTo>
                        <a:pt x="132820" y="194349"/>
                      </a:lnTo>
                      <a:lnTo>
                        <a:pt x="130467" y="193175"/>
                      </a:lnTo>
                      <a:lnTo>
                        <a:pt x="129858" y="192881"/>
                      </a:lnTo>
                      <a:lnTo>
                        <a:pt x="123994" y="190321"/>
                      </a:lnTo>
                      <a:lnTo>
                        <a:pt x="123129" y="189942"/>
                      </a:lnTo>
                      <a:lnTo>
                        <a:pt x="119130" y="188338"/>
                      </a:lnTo>
                      <a:lnTo>
                        <a:pt x="116911" y="187445"/>
                      </a:lnTo>
                      <a:lnTo>
                        <a:pt x="115082" y="185956"/>
                      </a:lnTo>
                      <a:lnTo>
                        <a:pt x="114412" y="185408"/>
                      </a:lnTo>
                      <a:lnTo>
                        <a:pt x="114010" y="184741"/>
                      </a:lnTo>
                      <a:lnTo>
                        <a:pt x="112803" y="182744"/>
                      </a:lnTo>
                      <a:lnTo>
                        <a:pt x="112535" y="179032"/>
                      </a:lnTo>
                      <a:lnTo>
                        <a:pt x="112461" y="177730"/>
                      </a:lnTo>
                      <a:lnTo>
                        <a:pt x="112120" y="169838"/>
                      </a:lnTo>
                      <a:lnTo>
                        <a:pt x="112071" y="168053"/>
                      </a:lnTo>
                      <a:lnTo>
                        <a:pt x="111998" y="166054"/>
                      </a:lnTo>
                      <a:lnTo>
                        <a:pt x="109133" y="164006"/>
                      </a:lnTo>
                      <a:lnTo>
                        <a:pt x="108121" y="164108"/>
                      </a:lnTo>
                      <a:lnTo>
                        <a:pt x="105854" y="164332"/>
                      </a:lnTo>
                      <a:lnTo>
                        <a:pt x="104025" y="162208"/>
                      </a:lnTo>
                      <a:lnTo>
                        <a:pt x="103123" y="161118"/>
                      </a:lnTo>
                      <a:lnTo>
                        <a:pt x="101672" y="158683"/>
                      </a:lnTo>
                      <a:lnTo>
                        <a:pt x="99819" y="155584"/>
                      </a:lnTo>
                      <a:lnTo>
                        <a:pt x="99039" y="154261"/>
                      </a:lnTo>
                      <a:lnTo>
                        <a:pt x="96662" y="153352"/>
                      </a:lnTo>
                      <a:lnTo>
                        <a:pt x="95796" y="153046"/>
                      </a:lnTo>
                      <a:lnTo>
                        <a:pt x="88384" y="151101"/>
                      </a:lnTo>
                      <a:lnTo>
                        <a:pt x="86653" y="150388"/>
                      </a:lnTo>
                      <a:lnTo>
                        <a:pt x="81460" y="148251"/>
                      </a:lnTo>
                      <a:lnTo>
                        <a:pt x="76815" y="146705"/>
                      </a:lnTo>
                      <a:lnTo>
                        <a:pt x="72707" y="144970"/>
                      </a:lnTo>
                      <a:lnTo>
                        <a:pt x="70988" y="144235"/>
                      </a:lnTo>
                      <a:lnTo>
                        <a:pt x="70646" y="142408"/>
                      </a:lnTo>
                      <a:lnTo>
                        <a:pt x="70135" y="139701"/>
                      </a:lnTo>
                      <a:lnTo>
                        <a:pt x="69939" y="138632"/>
                      </a:lnTo>
                      <a:lnTo>
                        <a:pt x="70256" y="136861"/>
                      </a:lnTo>
                      <a:lnTo>
                        <a:pt x="71451" y="130228"/>
                      </a:lnTo>
                      <a:lnTo>
                        <a:pt x="71476" y="127492"/>
                      </a:lnTo>
                      <a:lnTo>
                        <a:pt x="71524" y="123113"/>
                      </a:lnTo>
                      <a:lnTo>
                        <a:pt x="71536" y="121470"/>
                      </a:lnTo>
                      <a:lnTo>
                        <a:pt x="71488" y="119598"/>
                      </a:lnTo>
                      <a:lnTo>
                        <a:pt x="71463" y="118856"/>
                      </a:lnTo>
                      <a:lnTo>
                        <a:pt x="71268" y="111013"/>
                      </a:lnTo>
                      <a:lnTo>
                        <a:pt x="71244" y="110243"/>
                      </a:lnTo>
                      <a:lnTo>
                        <a:pt x="71195" y="108397"/>
                      </a:lnTo>
                      <a:lnTo>
                        <a:pt x="70634" y="100378"/>
                      </a:lnTo>
                      <a:lnTo>
                        <a:pt x="70476" y="98241"/>
                      </a:lnTo>
                      <a:lnTo>
                        <a:pt x="70634" y="96197"/>
                      </a:lnTo>
                      <a:lnTo>
                        <a:pt x="71122" y="89996"/>
                      </a:lnTo>
                      <a:lnTo>
                        <a:pt x="71146" y="87729"/>
                      </a:lnTo>
                      <a:lnTo>
                        <a:pt x="71171" y="86214"/>
                      </a:lnTo>
                      <a:lnTo>
                        <a:pt x="72085" y="83132"/>
                      </a:lnTo>
                      <a:lnTo>
                        <a:pt x="72634" y="82322"/>
                      </a:lnTo>
                      <a:lnTo>
                        <a:pt x="74353" y="79814"/>
                      </a:lnTo>
                      <a:lnTo>
                        <a:pt x="75108" y="78703"/>
                      </a:lnTo>
                      <a:lnTo>
                        <a:pt x="76218" y="78131"/>
                      </a:lnTo>
                      <a:lnTo>
                        <a:pt x="79668" y="76359"/>
                      </a:lnTo>
                      <a:lnTo>
                        <a:pt x="81679" y="75315"/>
                      </a:lnTo>
                      <a:lnTo>
                        <a:pt x="85605" y="73271"/>
                      </a:lnTo>
                      <a:lnTo>
                        <a:pt x="87397" y="72342"/>
                      </a:lnTo>
                      <a:lnTo>
                        <a:pt x="90554" y="71423"/>
                      </a:lnTo>
                      <a:lnTo>
                        <a:pt x="92468" y="70867"/>
                      </a:lnTo>
                      <a:lnTo>
                        <a:pt x="93785" y="70369"/>
                      </a:lnTo>
                      <a:lnTo>
                        <a:pt x="95967" y="69540"/>
                      </a:lnTo>
                      <a:lnTo>
                        <a:pt x="97723" y="68878"/>
                      </a:lnTo>
                      <a:lnTo>
                        <a:pt x="99344" y="67783"/>
                      </a:lnTo>
                      <a:lnTo>
                        <a:pt x="103416" y="65046"/>
                      </a:lnTo>
                      <a:lnTo>
                        <a:pt x="104233" y="64499"/>
                      </a:lnTo>
                      <a:lnTo>
                        <a:pt x="104635" y="64237"/>
                      </a:lnTo>
                      <a:lnTo>
                        <a:pt x="107914" y="62145"/>
                      </a:lnTo>
                      <a:lnTo>
                        <a:pt x="108707" y="61632"/>
                      </a:lnTo>
                      <a:lnTo>
                        <a:pt x="110377" y="60547"/>
                      </a:lnTo>
                      <a:lnTo>
                        <a:pt x="112169" y="60342"/>
                      </a:lnTo>
                      <a:lnTo>
                        <a:pt x="116728" y="59820"/>
                      </a:lnTo>
                      <a:lnTo>
                        <a:pt x="117716" y="59707"/>
                      </a:lnTo>
                      <a:lnTo>
                        <a:pt x="119605" y="59734"/>
                      </a:lnTo>
                      <a:lnTo>
                        <a:pt x="124348" y="59802"/>
                      </a:lnTo>
                      <a:lnTo>
                        <a:pt x="126237" y="59831"/>
                      </a:lnTo>
                      <a:lnTo>
                        <a:pt x="128127" y="59756"/>
                      </a:lnTo>
                      <a:lnTo>
                        <a:pt x="133783" y="59535"/>
                      </a:lnTo>
                      <a:lnTo>
                        <a:pt x="134722" y="59497"/>
                      </a:lnTo>
                      <a:lnTo>
                        <a:pt x="135697" y="59489"/>
                      </a:lnTo>
                      <a:lnTo>
                        <a:pt x="138623" y="59463"/>
                      </a:lnTo>
                      <a:lnTo>
                        <a:pt x="141244" y="59440"/>
                      </a:lnTo>
                      <a:lnTo>
                        <a:pt x="142037" y="59433"/>
                      </a:lnTo>
                      <a:lnTo>
                        <a:pt x="143146" y="59449"/>
                      </a:lnTo>
                      <a:lnTo>
                        <a:pt x="144926" y="59474"/>
                      </a:lnTo>
                      <a:lnTo>
                        <a:pt x="147328" y="58046"/>
                      </a:lnTo>
                      <a:lnTo>
                        <a:pt x="148864" y="57125"/>
                      </a:lnTo>
                      <a:lnTo>
                        <a:pt x="150022" y="55678"/>
                      </a:lnTo>
                      <a:lnTo>
                        <a:pt x="150595" y="54958"/>
                      </a:lnTo>
                      <a:lnTo>
                        <a:pt x="151180" y="54236"/>
                      </a:lnTo>
                      <a:lnTo>
                        <a:pt x="151533" y="53703"/>
                      </a:lnTo>
                      <a:lnTo>
                        <a:pt x="152655" y="52063"/>
                      </a:lnTo>
                      <a:lnTo>
                        <a:pt x="153850" y="50320"/>
                      </a:lnTo>
                      <a:lnTo>
                        <a:pt x="154569" y="48733"/>
                      </a:lnTo>
                      <a:lnTo>
                        <a:pt x="155471" y="46733"/>
                      </a:lnTo>
                      <a:lnTo>
                        <a:pt x="157483" y="44352"/>
                      </a:lnTo>
                      <a:lnTo>
                        <a:pt x="159189" y="42317"/>
                      </a:lnTo>
                      <a:lnTo>
                        <a:pt x="161164" y="38906"/>
                      </a:lnTo>
                      <a:lnTo>
                        <a:pt x="162566" y="36245"/>
                      </a:lnTo>
                      <a:lnTo>
                        <a:pt x="163493" y="34469"/>
                      </a:lnTo>
                      <a:lnTo>
                        <a:pt x="164773" y="32870"/>
                      </a:lnTo>
                      <a:lnTo>
                        <a:pt x="166016" y="31297"/>
                      </a:lnTo>
                      <a:lnTo>
                        <a:pt x="166333" y="30901"/>
                      </a:lnTo>
                      <a:lnTo>
                        <a:pt x="166967" y="30186"/>
                      </a:lnTo>
                      <a:lnTo>
                        <a:pt x="169174" y="27675"/>
                      </a:lnTo>
                      <a:lnTo>
                        <a:pt x="171258" y="26038"/>
                      </a:lnTo>
                      <a:lnTo>
                        <a:pt x="173050" y="24638"/>
                      </a:lnTo>
                      <a:lnTo>
                        <a:pt x="173782" y="22644"/>
                      </a:lnTo>
                      <a:lnTo>
                        <a:pt x="174989" y="19329"/>
                      </a:lnTo>
                      <a:lnTo>
                        <a:pt x="175208" y="18600"/>
                      </a:lnTo>
                      <a:lnTo>
                        <a:pt x="176805" y="12785"/>
                      </a:lnTo>
                      <a:lnTo>
                        <a:pt x="177086" y="11800"/>
                      </a:lnTo>
                      <a:lnTo>
                        <a:pt x="177378" y="10202"/>
                      </a:lnTo>
                      <a:lnTo>
                        <a:pt x="178963" y="1669"/>
                      </a:lnTo>
                      <a:lnTo>
                        <a:pt x="179914" y="1516"/>
                      </a:lnTo>
                      <a:lnTo>
                        <a:pt x="181889" y="1196"/>
                      </a:lnTo>
                      <a:lnTo>
                        <a:pt x="183291" y="1085"/>
                      </a:lnTo>
                      <a:lnTo>
                        <a:pt x="186241" y="853"/>
                      </a:lnTo>
                      <a:lnTo>
                        <a:pt x="187680" y="739"/>
                      </a:lnTo>
                      <a:lnTo>
                        <a:pt x="191532" y="979"/>
                      </a:lnTo>
                      <a:lnTo>
                        <a:pt x="193470" y="1098"/>
                      </a:lnTo>
                      <a:lnTo>
                        <a:pt x="195823" y="893"/>
                      </a:lnTo>
                      <a:lnTo>
                        <a:pt x="200053" y="526"/>
                      </a:lnTo>
                      <a:lnTo>
                        <a:pt x="201467" y="403"/>
                      </a:lnTo>
                      <a:lnTo>
                        <a:pt x="203406" y="318"/>
                      </a:lnTo>
                      <a:lnTo>
                        <a:pt x="205844" y="212"/>
                      </a:lnTo>
                      <a:lnTo>
                        <a:pt x="207782" y="127"/>
                      </a:lnTo>
                      <a:lnTo>
                        <a:pt x="209245" y="63"/>
                      </a:lnTo>
                      <a:lnTo>
                        <a:pt x="210696" y="0"/>
                      </a:lnTo>
                      <a:lnTo>
                        <a:pt x="212122" y="123"/>
                      </a:lnTo>
                      <a:lnTo>
                        <a:pt x="212903" y="192"/>
                      </a:lnTo>
                      <a:lnTo>
                        <a:pt x="218267" y="659"/>
                      </a:lnTo>
                    </a:path>
                  </a:pathLst>
                </a:custGeom>
                <a:solidFill>
                  <a:srgbClr val="DCF2D7"/>
                </a:solidFill>
                <a:ln w="12177" cap="flat">
                  <a:solidFill>
                    <a:srgbClr val="000000"/>
                  </a:solid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22D542C1-2B25-9544-521E-DDCC1F84C9EC}"/>
                    </a:ext>
                  </a:extLst>
                </p:cNvPr>
                <p:cNvSpPr/>
                <p:nvPr/>
              </p:nvSpPr>
              <p:spPr>
                <a:xfrm>
                  <a:off x="8683215" y="476804"/>
                  <a:ext cx="590029" cy="472247"/>
                </a:xfrm>
                <a:custGeom>
                  <a:avLst/>
                  <a:gdLst>
                    <a:gd name="connsiteX0" fmla="*/ 437435 w 590029"/>
                    <a:gd name="connsiteY0" fmla="*/ 44075 h 472247"/>
                    <a:gd name="connsiteX1" fmla="*/ 432607 w 590029"/>
                    <a:gd name="connsiteY1" fmla="*/ 49844 h 472247"/>
                    <a:gd name="connsiteX2" fmla="*/ 431791 w 590029"/>
                    <a:gd name="connsiteY2" fmla="*/ 52471 h 472247"/>
                    <a:gd name="connsiteX3" fmla="*/ 431779 w 590029"/>
                    <a:gd name="connsiteY3" fmla="*/ 54315 h 472247"/>
                    <a:gd name="connsiteX4" fmla="*/ 432998 w 590029"/>
                    <a:gd name="connsiteY4" fmla="*/ 55419 h 472247"/>
                    <a:gd name="connsiteX5" fmla="*/ 433900 w 590029"/>
                    <a:gd name="connsiteY5" fmla="*/ 55905 h 472247"/>
                    <a:gd name="connsiteX6" fmla="*/ 440837 w 590029"/>
                    <a:gd name="connsiteY6" fmla="*/ 59101 h 472247"/>
                    <a:gd name="connsiteX7" fmla="*/ 448029 w 590029"/>
                    <a:gd name="connsiteY7" fmla="*/ 61507 h 472247"/>
                    <a:gd name="connsiteX8" fmla="*/ 456014 w 590029"/>
                    <a:gd name="connsiteY8" fmla="*/ 64444 h 472247"/>
                    <a:gd name="connsiteX9" fmla="*/ 469083 w 590029"/>
                    <a:gd name="connsiteY9" fmla="*/ 67411 h 472247"/>
                    <a:gd name="connsiteX10" fmla="*/ 477885 w 590029"/>
                    <a:gd name="connsiteY10" fmla="*/ 69040 h 472247"/>
                    <a:gd name="connsiteX11" fmla="*/ 488552 w 590029"/>
                    <a:gd name="connsiteY11" fmla="*/ 69887 h 472247"/>
                    <a:gd name="connsiteX12" fmla="*/ 491197 w 590029"/>
                    <a:gd name="connsiteY12" fmla="*/ 69788 h 472247"/>
                    <a:gd name="connsiteX13" fmla="*/ 500828 w 590029"/>
                    <a:gd name="connsiteY13" fmla="*/ 69428 h 472247"/>
                    <a:gd name="connsiteX14" fmla="*/ 508374 w 590029"/>
                    <a:gd name="connsiteY14" fmla="*/ 67739 h 472247"/>
                    <a:gd name="connsiteX15" fmla="*/ 508850 w 590029"/>
                    <a:gd name="connsiteY15" fmla="*/ 67632 h 472247"/>
                    <a:gd name="connsiteX16" fmla="*/ 515530 w 590029"/>
                    <a:gd name="connsiteY16" fmla="*/ 66880 h 472247"/>
                    <a:gd name="connsiteX17" fmla="*/ 520577 w 590029"/>
                    <a:gd name="connsiteY17" fmla="*/ 67127 h 472247"/>
                    <a:gd name="connsiteX18" fmla="*/ 521663 w 590029"/>
                    <a:gd name="connsiteY18" fmla="*/ 67180 h 472247"/>
                    <a:gd name="connsiteX19" fmla="*/ 529867 w 590029"/>
                    <a:gd name="connsiteY19" fmla="*/ 69154 h 472247"/>
                    <a:gd name="connsiteX20" fmla="*/ 536255 w 590029"/>
                    <a:gd name="connsiteY20" fmla="*/ 71034 h 472247"/>
                    <a:gd name="connsiteX21" fmla="*/ 548263 w 590029"/>
                    <a:gd name="connsiteY21" fmla="*/ 72687 h 472247"/>
                    <a:gd name="connsiteX22" fmla="*/ 553322 w 590029"/>
                    <a:gd name="connsiteY22" fmla="*/ 74032 h 472247"/>
                    <a:gd name="connsiteX23" fmla="*/ 564245 w 590029"/>
                    <a:gd name="connsiteY23" fmla="*/ 77261 h 472247"/>
                    <a:gd name="connsiteX24" fmla="*/ 569561 w 590029"/>
                    <a:gd name="connsiteY24" fmla="*/ 79663 h 472247"/>
                    <a:gd name="connsiteX25" fmla="*/ 570902 w 590029"/>
                    <a:gd name="connsiteY25" fmla="*/ 80401 h 472247"/>
                    <a:gd name="connsiteX26" fmla="*/ 574022 w 590029"/>
                    <a:gd name="connsiteY26" fmla="*/ 83743 h 472247"/>
                    <a:gd name="connsiteX27" fmla="*/ 581678 w 590029"/>
                    <a:gd name="connsiteY27" fmla="*/ 91104 h 472247"/>
                    <a:gd name="connsiteX28" fmla="*/ 588761 w 590029"/>
                    <a:gd name="connsiteY28" fmla="*/ 97451 h 472247"/>
                    <a:gd name="connsiteX29" fmla="*/ 590029 w 590029"/>
                    <a:gd name="connsiteY29" fmla="*/ 98521 h 472247"/>
                    <a:gd name="connsiteX30" fmla="*/ 580398 w 590029"/>
                    <a:gd name="connsiteY30" fmla="*/ 105474 h 472247"/>
                    <a:gd name="connsiteX31" fmla="*/ 566745 w 590029"/>
                    <a:gd name="connsiteY31" fmla="*/ 112007 h 472247"/>
                    <a:gd name="connsiteX32" fmla="*/ 557565 w 590029"/>
                    <a:gd name="connsiteY32" fmla="*/ 112444 h 472247"/>
                    <a:gd name="connsiteX33" fmla="*/ 548421 w 590029"/>
                    <a:gd name="connsiteY33" fmla="*/ 112879 h 472247"/>
                    <a:gd name="connsiteX34" fmla="*/ 539839 w 590029"/>
                    <a:gd name="connsiteY34" fmla="*/ 116363 h 472247"/>
                    <a:gd name="connsiteX35" fmla="*/ 530086 w 590029"/>
                    <a:gd name="connsiteY35" fmla="*/ 123767 h 472247"/>
                    <a:gd name="connsiteX36" fmla="*/ 523467 w 590029"/>
                    <a:gd name="connsiteY36" fmla="*/ 134657 h 472247"/>
                    <a:gd name="connsiteX37" fmla="*/ 516054 w 590029"/>
                    <a:gd name="connsiteY37" fmla="*/ 144240 h 472247"/>
                    <a:gd name="connsiteX38" fmla="*/ 506692 w 590029"/>
                    <a:gd name="connsiteY38" fmla="*/ 161662 h 472247"/>
                    <a:gd name="connsiteX39" fmla="*/ 498110 w 590029"/>
                    <a:gd name="connsiteY39" fmla="*/ 166889 h 472247"/>
                    <a:gd name="connsiteX40" fmla="*/ 489149 w 590029"/>
                    <a:gd name="connsiteY40" fmla="*/ 167760 h 472247"/>
                    <a:gd name="connsiteX41" fmla="*/ 481981 w 590029"/>
                    <a:gd name="connsiteY41" fmla="*/ 170048 h 472247"/>
                    <a:gd name="connsiteX42" fmla="*/ 481030 w 590029"/>
                    <a:gd name="connsiteY42" fmla="*/ 169232 h 472247"/>
                    <a:gd name="connsiteX43" fmla="*/ 468790 w 590029"/>
                    <a:gd name="connsiteY43" fmla="*/ 162337 h 472247"/>
                    <a:gd name="connsiteX44" fmla="*/ 465231 w 590029"/>
                    <a:gd name="connsiteY44" fmla="*/ 161217 h 472247"/>
                    <a:gd name="connsiteX45" fmla="*/ 460988 w 590029"/>
                    <a:gd name="connsiteY45" fmla="*/ 160973 h 472247"/>
                    <a:gd name="connsiteX46" fmla="*/ 456075 w 590029"/>
                    <a:gd name="connsiteY46" fmla="*/ 161829 h 472247"/>
                    <a:gd name="connsiteX47" fmla="*/ 447590 w 590029"/>
                    <a:gd name="connsiteY47" fmla="*/ 165087 h 472247"/>
                    <a:gd name="connsiteX48" fmla="*/ 441324 w 590029"/>
                    <a:gd name="connsiteY48" fmla="*/ 167039 h 472247"/>
                    <a:gd name="connsiteX49" fmla="*/ 431510 w 590029"/>
                    <a:gd name="connsiteY49" fmla="*/ 167648 h 472247"/>
                    <a:gd name="connsiteX50" fmla="*/ 424366 w 590029"/>
                    <a:gd name="connsiteY50" fmla="*/ 167173 h 472247"/>
                    <a:gd name="connsiteX51" fmla="*/ 413443 w 590029"/>
                    <a:gd name="connsiteY51" fmla="*/ 165577 h 472247"/>
                    <a:gd name="connsiteX52" fmla="*/ 410188 w 590029"/>
                    <a:gd name="connsiteY52" fmla="*/ 163486 h 472247"/>
                    <a:gd name="connsiteX53" fmla="*/ 408409 w 590029"/>
                    <a:gd name="connsiteY53" fmla="*/ 160835 h 472247"/>
                    <a:gd name="connsiteX54" fmla="*/ 407104 w 590029"/>
                    <a:gd name="connsiteY54" fmla="*/ 156204 h 472247"/>
                    <a:gd name="connsiteX55" fmla="*/ 406007 w 590029"/>
                    <a:gd name="connsiteY55" fmla="*/ 150470 h 472247"/>
                    <a:gd name="connsiteX56" fmla="*/ 403812 w 590029"/>
                    <a:gd name="connsiteY56" fmla="*/ 143629 h 472247"/>
                    <a:gd name="connsiteX57" fmla="*/ 400911 w 590029"/>
                    <a:gd name="connsiteY57" fmla="*/ 139023 h 472247"/>
                    <a:gd name="connsiteX58" fmla="*/ 389196 w 590029"/>
                    <a:gd name="connsiteY58" fmla="*/ 120432 h 472247"/>
                    <a:gd name="connsiteX59" fmla="*/ 381881 w 590029"/>
                    <a:gd name="connsiteY59" fmla="*/ 109604 h 472247"/>
                    <a:gd name="connsiteX60" fmla="*/ 378090 w 590029"/>
                    <a:gd name="connsiteY60" fmla="*/ 107823 h 472247"/>
                    <a:gd name="connsiteX61" fmla="*/ 374079 w 590029"/>
                    <a:gd name="connsiteY61" fmla="*/ 108244 h 472247"/>
                    <a:gd name="connsiteX62" fmla="*/ 370276 w 590029"/>
                    <a:gd name="connsiteY62" fmla="*/ 108668 h 472247"/>
                    <a:gd name="connsiteX63" fmla="*/ 360888 w 590029"/>
                    <a:gd name="connsiteY63" fmla="*/ 111710 h 472247"/>
                    <a:gd name="connsiteX64" fmla="*/ 355512 w 590029"/>
                    <a:gd name="connsiteY64" fmla="*/ 115211 h 472247"/>
                    <a:gd name="connsiteX65" fmla="*/ 353939 w 590029"/>
                    <a:gd name="connsiteY65" fmla="*/ 117406 h 472247"/>
                    <a:gd name="connsiteX66" fmla="*/ 353708 w 590029"/>
                    <a:gd name="connsiteY66" fmla="*/ 118353 h 472247"/>
                    <a:gd name="connsiteX67" fmla="*/ 353013 w 590029"/>
                    <a:gd name="connsiteY67" fmla="*/ 121384 h 472247"/>
                    <a:gd name="connsiteX68" fmla="*/ 352793 w 590029"/>
                    <a:gd name="connsiteY68" fmla="*/ 124231 h 472247"/>
                    <a:gd name="connsiteX69" fmla="*/ 353891 w 590029"/>
                    <a:gd name="connsiteY69" fmla="*/ 127099 h 472247"/>
                    <a:gd name="connsiteX70" fmla="*/ 358109 w 590029"/>
                    <a:gd name="connsiteY70" fmla="*/ 134607 h 472247"/>
                    <a:gd name="connsiteX71" fmla="*/ 360315 w 590029"/>
                    <a:gd name="connsiteY71" fmla="*/ 138801 h 472247"/>
                    <a:gd name="connsiteX72" fmla="*/ 361644 w 590029"/>
                    <a:gd name="connsiteY72" fmla="*/ 141232 h 472247"/>
                    <a:gd name="connsiteX73" fmla="*/ 364302 w 590029"/>
                    <a:gd name="connsiteY73" fmla="*/ 144106 h 472247"/>
                    <a:gd name="connsiteX74" fmla="*/ 367862 w 590029"/>
                    <a:gd name="connsiteY74" fmla="*/ 148307 h 472247"/>
                    <a:gd name="connsiteX75" fmla="*/ 371836 w 590029"/>
                    <a:gd name="connsiteY75" fmla="*/ 155374 h 472247"/>
                    <a:gd name="connsiteX76" fmla="*/ 375603 w 590029"/>
                    <a:gd name="connsiteY76" fmla="*/ 161780 h 472247"/>
                    <a:gd name="connsiteX77" fmla="*/ 378931 w 590029"/>
                    <a:gd name="connsiteY77" fmla="*/ 168404 h 472247"/>
                    <a:gd name="connsiteX78" fmla="*/ 384380 w 590029"/>
                    <a:gd name="connsiteY78" fmla="*/ 179799 h 472247"/>
                    <a:gd name="connsiteX79" fmla="*/ 386209 w 590029"/>
                    <a:gd name="connsiteY79" fmla="*/ 183637 h 472247"/>
                    <a:gd name="connsiteX80" fmla="*/ 389305 w 590029"/>
                    <a:gd name="connsiteY80" fmla="*/ 190259 h 472247"/>
                    <a:gd name="connsiteX81" fmla="*/ 397510 w 590029"/>
                    <a:gd name="connsiteY81" fmla="*/ 206573 h 472247"/>
                    <a:gd name="connsiteX82" fmla="*/ 399948 w 590029"/>
                    <a:gd name="connsiteY82" fmla="*/ 212519 h 472247"/>
                    <a:gd name="connsiteX83" fmla="*/ 403922 w 590029"/>
                    <a:gd name="connsiteY83" fmla="*/ 219806 h 472247"/>
                    <a:gd name="connsiteX84" fmla="*/ 408799 w 590029"/>
                    <a:gd name="connsiteY84" fmla="*/ 226216 h 472247"/>
                    <a:gd name="connsiteX85" fmla="*/ 414114 w 590029"/>
                    <a:gd name="connsiteY85" fmla="*/ 232411 h 472247"/>
                    <a:gd name="connsiteX86" fmla="*/ 417430 w 590029"/>
                    <a:gd name="connsiteY86" fmla="*/ 239914 h 472247"/>
                    <a:gd name="connsiteX87" fmla="*/ 420270 w 590029"/>
                    <a:gd name="connsiteY87" fmla="*/ 250061 h 472247"/>
                    <a:gd name="connsiteX88" fmla="*/ 421343 w 590029"/>
                    <a:gd name="connsiteY88" fmla="*/ 258438 h 472247"/>
                    <a:gd name="connsiteX89" fmla="*/ 421965 w 590029"/>
                    <a:gd name="connsiteY89" fmla="*/ 266590 h 472247"/>
                    <a:gd name="connsiteX90" fmla="*/ 422367 w 590029"/>
                    <a:gd name="connsiteY90" fmla="*/ 277934 h 472247"/>
                    <a:gd name="connsiteX91" fmla="*/ 423440 w 590029"/>
                    <a:gd name="connsiteY91" fmla="*/ 285429 h 472247"/>
                    <a:gd name="connsiteX92" fmla="*/ 423501 w 590029"/>
                    <a:gd name="connsiteY92" fmla="*/ 292582 h 472247"/>
                    <a:gd name="connsiteX93" fmla="*/ 422221 w 590029"/>
                    <a:gd name="connsiteY93" fmla="*/ 291888 h 472247"/>
                    <a:gd name="connsiteX94" fmla="*/ 419868 w 590029"/>
                    <a:gd name="connsiteY94" fmla="*/ 290523 h 472247"/>
                    <a:gd name="connsiteX95" fmla="*/ 418539 w 590029"/>
                    <a:gd name="connsiteY95" fmla="*/ 289757 h 472247"/>
                    <a:gd name="connsiteX96" fmla="*/ 417150 w 590029"/>
                    <a:gd name="connsiteY96" fmla="*/ 289289 h 472247"/>
                    <a:gd name="connsiteX97" fmla="*/ 412127 w 590029"/>
                    <a:gd name="connsiteY97" fmla="*/ 287610 h 472247"/>
                    <a:gd name="connsiteX98" fmla="*/ 410530 w 590029"/>
                    <a:gd name="connsiteY98" fmla="*/ 287074 h 472247"/>
                    <a:gd name="connsiteX99" fmla="*/ 408750 w 590029"/>
                    <a:gd name="connsiteY99" fmla="*/ 287066 h 472247"/>
                    <a:gd name="connsiteX100" fmla="*/ 404069 w 590029"/>
                    <a:gd name="connsiteY100" fmla="*/ 287043 h 472247"/>
                    <a:gd name="connsiteX101" fmla="*/ 402618 w 590029"/>
                    <a:gd name="connsiteY101" fmla="*/ 287037 h 472247"/>
                    <a:gd name="connsiteX102" fmla="*/ 400277 w 590029"/>
                    <a:gd name="connsiteY102" fmla="*/ 287026 h 472247"/>
                    <a:gd name="connsiteX103" fmla="*/ 398522 w 590029"/>
                    <a:gd name="connsiteY103" fmla="*/ 287881 h 472247"/>
                    <a:gd name="connsiteX104" fmla="*/ 396705 w 590029"/>
                    <a:gd name="connsiteY104" fmla="*/ 288769 h 472247"/>
                    <a:gd name="connsiteX105" fmla="*/ 394791 w 590029"/>
                    <a:gd name="connsiteY105" fmla="*/ 289138 h 472247"/>
                    <a:gd name="connsiteX106" fmla="*/ 391927 w 590029"/>
                    <a:gd name="connsiteY106" fmla="*/ 289691 h 472247"/>
                    <a:gd name="connsiteX107" fmla="*/ 390012 w 590029"/>
                    <a:gd name="connsiteY107" fmla="*/ 290059 h 472247"/>
                    <a:gd name="connsiteX108" fmla="*/ 388025 w 590029"/>
                    <a:gd name="connsiteY108" fmla="*/ 289682 h 472247"/>
                    <a:gd name="connsiteX109" fmla="*/ 386441 w 590029"/>
                    <a:gd name="connsiteY109" fmla="*/ 289382 h 472247"/>
                    <a:gd name="connsiteX110" fmla="*/ 383442 w 590029"/>
                    <a:gd name="connsiteY110" fmla="*/ 287225 h 472247"/>
                    <a:gd name="connsiteX111" fmla="*/ 382491 w 590029"/>
                    <a:gd name="connsiteY111" fmla="*/ 286536 h 472247"/>
                    <a:gd name="connsiteX112" fmla="*/ 380894 w 590029"/>
                    <a:gd name="connsiteY112" fmla="*/ 285392 h 472247"/>
                    <a:gd name="connsiteX113" fmla="*/ 378919 w 590029"/>
                    <a:gd name="connsiteY113" fmla="*/ 283650 h 472247"/>
                    <a:gd name="connsiteX114" fmla="*/ 377114 w 590029"/>
                    <a:gd name="connsiteY114" fmla="*/ 282070 h 472247"/>
                    <a:gd name="connsiteX115" fmla="*/ 373299 w 590029"/>
                    <a:gd name="connsiteY115" fmla="*/ 279799 h 472247"/>
                    <a:gd name="connsiteX116" fmla="*/ 371933 w 590029"/>
                    <a:gd name="connsiteY116" fmla="*/ 278973 h 472247"/>
                    <a:gd name="connsiteX117" fmla="*/ 369361 w 590029"/>
                    <a:gd name="connsiteY117" fmla="*/ 277050 h 472247"/>
                    <a:gd name="connsiteX118" fmla="*/ 368300 w 590029"/>
                    <a:gd name="connsiteY118" fmla="*/ 275842 h 472247"/>
                    <a:gd name="connsiteX119" fmla="*/ 367959 w 590029"/>
                    <a:gd name="connsiteY119" fmla="*/ 275452 h 472247"/>
                    <a:gd name="connsiteX120" fmla="*/ 366240 w 590029"/>
                    <a:gd name="connsiteY120" fmla="*/ 273483 h 472247"/>
                    <a:gd name="connsiteX121" fmla="*/ 364741 w 590029"/>
                    <a:gd name="connsiteY121" fmla="*/ 271091 h 472247"/>
                    <a:gd name="connsiteX122" fmla="*/ 363497 w 590029"/>
                    <a:gd name="connsiteY122" fmla="*/ 269096 h 472247"/>
                    <a:gd name="connsiteX123" fmla="*/ 362010 w 590029"/>
                    <a:gd name="connsiteY123" fmla="*/ 268267 h 472247"/>
                    <a:gd name="connsiteX124" fmla="*/ 359828 w 590029"/>
                    <a:gd name="connsiteY124" fmla="*/ 267050 h 472247"/>
                    <a:gd name="connsiteX125" fmla="*/ 358719 w 590029"/>
                    <a:gd name="connsiteY125" fmla="*/ 266430 h 472247"/>
                    <a:gd name="connsiteX126" fmla="*/ 357243 w 590029"/>
                    <a:gd name="connsiteY126" fmla="*/ 266206 h 472247"/>
                    <a:gd name="connsiteX127" fmla="*/ 356183 w 590029"/>
                    <a:gd name="connsiteY127" fmla="*/ 266044 h 472247"/>
                    <a:gd name="connsiteX128" fmla="*/ 350953 w 590029"/>
                    <a:gd name="connsiteY128" fmla="*/ 265245 h 472247"/>
                    <a:gd name="connsiteX129" fmla="*/ 349807 w 590029"/>
                    <a:gd name="connsiteY129" fmla="*/ 265069 h 472247"/>
                    <a:gd name="connsiteX130" fmla="*/ 348819 w 590029"/>
                    <a:gd name="connsiteY130" fmla="*/ 265101 h 472247"/>
                    <a:gd name="connsiteX131" fmla="*/ 345723 w 590029"/>
                    <a:gd name="connsiteY131" fmla="*/ 265200 h 472247"/>
                    <a:gd name="connsiteX132" fmla="*/ 344430 w 590029"/>
                    <a:gd name="connsiteY132" fmla="*/ 265242 h 472247"/>
                    <a:gd name="connsiteX133" fmla="*/ 343785 w 590029"/>
                    <a:gd name="connsiteY133" fmla="*/ 265263 h 472247"/>
                    <a:gd name="connsiteX134" fmla="*/ 342151 w 590029"/>
                    <a:gd name="connsiteY134" fmla="*/ 266832 h 472247"/>
                    <a:gd name="connsiteX135" fmla="*/ 341236 w 590029"/>
                    <a:gd name="connsiteY135" fmla="*/ 267717 h 472247"/>
                    <a:gd name="connsiteX136" fmla="*/ 341042 w 590029"/>
                    <a:gd name="connsiteY136" fmla="*/ 270554 h 472247"/>
                    <a:gd name="connsiteX137" fmla="*/ 340847 w 590029"/>
                    <a:gd name="connsiteY137" fmla="*/ 273179 h 472247"/>
                    <a:gd name="connsiteX138" fmla="*/ 340737 w 590029"/>
                    <a:gd name="connsiteY138" fmla="*/ 276159 h 472247"/>
                    <a:gd name="connsiteX139" fmla="*/ 340664 w 590029"/>
                    <a:gd name="connsiteY139" fmla="*/ 278221 h 472247"/>
                    <a:gd name="connsiteX140" fmla="*/ 340603 w 590029"/>
                    <a:gd name="connsiteY140" fmla="*/ 280007 h 472247"/>
                    <a:gd name="connsiteX141" fmla="*/ 339981 w 590029"/>
                    <a:gd name="connsiteY141" fmla="*/ 281728 h 472247"/>
                    <a:gd name="connsiteX142" fmla="*/ 336762 w 590029"/>
                    <a:gd name="connsiteY142" fmla="*/ 290783 h 472247"/>
                    <a:gd name="connsiteX143" fmla="*/ 333215 w 590029"/>
                    <a:gd name="connsiteY143" fmla="*/ 297983 h 472247"/>
                    <a:gd name="connsiteX144" fmla="*/ 332093 w 590029"/>
                    <a:gd name="connsiteY144" fmla="*/ 296990 h 472247"/>
                    <a:gd name="connsiteX145" fmla="*/ 324974 w 590029"/>
                    <a:gd name="connsiteY145" fmla="*/ 293437 h 472247"/>
                    <a:gd name="connsiteX146" fmla="*/ 319415 w 590029"/>
                    <a:gd name="connsiteY146" fmla="*/ 290329 h 472247"/>
                    <a:gd name="connsiteX147" fmla="*/ 314758 w 590029"/>
                    <a:gd name="connsiteY147" fmla="*/ 285907 h 472247"/>
                    <a:gd name="connsiteX148" fmla="*/ 308321 w 590029"/>
                    <a:gd name="connsiteY148" fmla="*/ 280374 h 472247"/>
                    <a:gd name="connsiteX149" fmla="*/ 304103 w 590029"/>
                    <a:gd name="connsiteY149" fmla="*/ 276172 h 472247"/>
                    <a:gd name="connsiteX150" fmla="*/ 297654 w 590029"/>
                    <a:gd name="connsiteY150" fmla="*/ 272402 h 472247"/>
                    <a:gd name="connsiteX151" fmla="*/ 292339 w 590029"/>
                    <a:gd name="connsiteY151" fmla="*/ 269751 h 472247"/>
                    <a:gd name="connsiteX152" fmla="*/ 290083 w 590029"/>
                    <a:gd name="connsiteY152" fmla="*/ 268629 h 472247"/>
                    <a:gd name="connsiteX153" fmla="*/ 290925 w 590029"/>
                    <a:gd name="connsiteY153" fmla="*/ 273417 h 472247"/>
                    <a:gd name="connsiteX154" fmla="*/ 292460 w 590029"/>
                    <a:gd name="connsiteY154" fmla="*/ 277166 h 472247"/>
                    <a:gd name="connsiteX155" fmla="*/ 294887 w 590029"/>
                    <a:gd name="connsiteY155" fmla="*/ 284224 h 472247"/>
                    <a:gd name="connsiteX156" fmla="*/ 295752 w 590029"/>
                    <a:gd name="connsiteY156" fmla="*/ 292063 h 472247"/>
                    <a:gd name="connsiteX157" fmla="*/ 295728 w 590029"/>
                    <a:gd name="connsiteY157" fmla="*/ 295587 h 472247"/>
                    <a:gd name="connsiteX158" fmla="*/ 293911 w 590029"/>
                    <a:gd name="connsiteY158" fmla="*/ 304833 h 472247"/>
                    <a:gd name="connsiteX159" fmla="*/ 290534 w 590029"/>
                    <a:gd name="connsiteY159" fmla="*/ 312747 h 472247"/>
                    <a:gd name="connsiteX160" fmla="*/ 286048 w 590029"/>
                    <a:gd name="connsiteY160" fmla="*/ 320658 h 472247"/>
                    <a:gd name="connsiteX161" fmla="*/ 282245 w 590029"/>
                    <a:gd name="connsiteY161" fmla="*/ 326370 h 472247"/>
                    <a:gd name="connsiteX162" fmla="*/ 281111 w 590029"/>
                    <a:gd name="connsiteY162" fmla="*/ 330772 h 472247"/>
                    <a:gd name="connsiteX163" fmla="*/ 280879 w 590029"/>
                    <a:gd name="connsiteY163" fmla="*/ 333854 h 472247"/>
                    <a:gd name="connsiteX164" fmla="*/ 283305 w 590029"/>
                    <a:gd name="connsiteY164" fmla="*/ 337166 h 472247"/>
                    <a:gd name="connsiteX165" fmla="*/ 289315 w 590029"/>
                    <a:gd name="connsiteY165" fmla="*/ 341154 h 472247"/>
                    <a:gd name="connsiteX166" fmla="*/ 294570 w 590029"/>
                    <a:gd name="connsiteY166" fmla="*/ 343222 h 472247"/>
                    <a:gd name="connsiteX167" fmla="*/ 290742 w 590029"/>
                    <a:gd name="connsiteY167" fmla="*/ 344671 h 472247"/>
                    <a:gd name="connsiteX168" fmla="*/ 289352 w 590029"/>
                    <a:gd name="connsiteY168" fmla="*/ 345198 h 472247"/>
                    <a:gd name="connsiteX169" fmla="*/ 288279 w 590029"/>
                    <a:gd name="connsiteY169" fmla="*/ 347629 h 472247"/>
                    <a:gd name="connsiteX170" fmla="*/ 287206 w 590029"/>
                    <a:gd name="connsiteY170" fmla="*/ 350068 h 472247"/>
                    <a:gd name="connsiteX171" fmla="*/ 287072 w 590029"/>
                    <a:gd name="connsiteY171" fmla="*/ 352061 h 472247"/>
                    <a:gd name="connsiteX172" fmla="*/ 286926 w 590029"/>
                    <a:gd name="connsiteY172" fmla="*/ 354182 h 472247"/>
                    <a:gd name="connsiteX173" fmla="*/ 284780 w 590029"/>
                    <a:gd name="connsiteY173" fmla="*/ 356367 h 472247"/>
                    <a:gd name="connsiteX174" fmla="*/ 283452 w 590029"/>
                    <a:gd name="connsiteY174" fmla="*/ 357070 h 472247"/>
                    <a:gd name="connsiteX175" fmla="*/ 281318 w 590029"/>
                    <a:gd name="connsiteY175" fmla="*/ 358196 h 472247"/>
                    <a:gd name="connsiteX176" fmla="*/ 279672 w 590029"/>
                    <a:gd name="connsiteY176" fmla="*/ 360162 h 472247"/>
                    <a:gd name="connsiteX177" fmla="*/ 274077 w 590029"/>
                    <a:gd name="connsiteY177" fmla="*/ 366855 h 472247"/>
                    <a:gd name="connsiteX178" fmla="*/ 272760 w 590029"/>
                    <a:gd name="connsiteY178" fmla="*/ 368431 h 472247"/>
                    <a:gd name="connsiteX179" fmla="*/ 271419 w 590029"/>
                    <a:gd name="connsiteY179" fmla="*/ 370663 h 472247"/>
                    <a:gd name="connsiteX180" fmla="*/ 265787 w 590029"/>
                    <a:gd name="connsiteY180" fmla="*/ 380038 h 472247"/>
                    <a:gd name="connsiteX181" fmla="*/ 264726 w 590029"/>
                    <a:gd name="connsiteY181" fmla="*/ 381825 h 472247"/>
                    <a:gd name="connsiteX182" fmla="*/ 263922 w 590029"/>
                    <a:gd name="connsiteY182" fmla="*/ 383649 h 472247"/>
                    <a:gd name="connsiteX183" fmla="*/ 262325 w 590029"/>
                    <a:gd name="connsiteY183" fmla="*/ 387299 h 472247"/>
                    <a:gd name="connsiteX184" fmla="*/ 261105 w 590029"/>
                    <a:gd name="connsiteY184" fmla="*/ 390081 h 472247"/>
                    <a:gd name="connsiteX185" fmla="*/ 260496 w 590029"/>
                    <a:gd name="connsiteY185" fmla="*/ 391486 h 472247"/>
                    <a:gd name="connsiteX186" fmla="*/ 259886 w 590029"/>
                    <a:gd name="connsiteY186" fmla="*/ 392862 h 472247"/>
                    <a:gd name="connsiteX187" fmla="*/ 259362 w 590029"/>
                    <a:gd name="connsiteY187" fmla="*/ 394386 h 472247"/>
                    <a:gd name="connsiteX188" fmla="*/ 258826 w 590029"/>
                    <a:gd name="connsiteY188" fmla="*/ 395909 h 472247"/>
                    <a:gd name="connsiteX189" fmla="*/ 257778 w 590029"/>
                    <a:gd name="connsiteY189" fmla="*/ 398959 h 472247"/>
                    <a:gd name="connsiteX190" fmla="*/ 255291 w 590029"/>
                    <a:gd name="connsiteY190" fmla="*/ 406092 h 472247"/>
                    <a:gd name="connsiteX191" fmla="*/ 254779 w 590029"/>
                    <a:gd name="connsiteY191" fmla="*/ 407585 h 472247"/>
                    <a:gd name="connsiteX192" fmla="*/ 253864 w 590029"/>
                    <a:gd name="connsiteY192" fmla="*/ 408515 h 472247"/>
                    <a:gd name="connsiteX193" fmla="*/ 252986 w 590029"/>
                    <a:gd name="connsiteY193" fmla="*/ 409423 h 472247"/>
                    <a:gd name="connsiteX194" fmla="*/ 251706 w 590029"/>
                    <a:gd name="connsiteY194" fmla="*/ 410732 h 472247"/>
                    <a:gd name="connsiteX195" fmla="*/ 249926 w 590029"/>
                    <a:gd name="connsiteY195" fmla="*/ 410442 h 472247"/>
                    <a:gd name="connsiteX196" fmla="*/ 238857 w 590029"/>
                    <a:gd name="connsiteY196" fmla="*/ 408625 h 472247"/>
                    <a:gd name="connsiteX197" fmla="*/ 236943 w 590029"/>
                    <a:gd name="connsiteY197" fmla="*/ 408312 h 472247"/>
                    <a:gd name="connsiteX198" fmla="*/ 235102 w 590029"/>
                    <a:gd name="connsiteY198" fmla="*/ 407675 h 472247"/>
                    <a:gd name="connsiteX199" fmla="*/ 230031 w 590029"/>
                    <a:gd name="connsiteY199" fmla="*/ 405920 h 472247"/>
                    <a:gd name="connsiteX200" fmla="*/ 226471 w 590029"/>
                    <a:gd name="connsiteY200" fmla="*/ 405063 h 472247"/>
                    <a:gd name="connsiteX201" fmla="*/ 224460 w 590029"/>
                    <a:gd name="connsiteY201" fmla="*/ 404578 h 472247"/>
                    <a:gd name="connsiteX202" fmla="*/ 223387 w 590029"/>
                    <a:gd name="connsiteY202" fmla="*/ 404318 h 472247"/>
                    <a:gd name="connsiteX203" fmla="*/ 221668 w 590029"/>
                    <a:gd name="connsiteY203" fmla="*/ 403745 h 472247"/>
                    <a:gd name="connsiteX204" fmla="*/ 216206 w 590029"/>
                    <a:gd name="connsiteY204" fmla="*/ 401926 h 472247"/>
                    <a:gd name="connsiteX205" fmla="*/ 212561 w 590029"/>
                    <a:gd name="connsiteY205" fmla="*/ 401071 h 472247"/>
                    <a:gd name="connsiteX206" fmla="*/ 210635 w 590029"/>
                    <a:gd name="connsiteY206" fmla="*/ 400621 h 472247"/>
                    <a:gd name="connsiteX207" fmla="*/ 208233 w 590029"/>
                    <a:gd name="connsiteY207" fmla="*/ 400058 h 472247"/>
                    <a:gd name="connsiteX208" fmla="*/ 206917 w 590029"/>
                    <a:gd name="connsiteY208" fmla="*/ 399224 h 472247"/>
                    <a:gd name="connsiteX209" fmla="*/ 203065 w 590029"/>
                    <a:gd name="connsiteY209" fmla="*/ 396774 h 472247"/>
                    <a:gd name="connsiteX210" fmla="*/ 198785 w 590029"/>
                    <a:gd name="connsiteY210" fmla="*/ 394252 h 472247"/>
                    <a:gd name="connsiteX211" fmla="*/ 197883 w 590029"/>
                    <a:gd name="connsiteY211" fmla="*/ 393714 h 472247"/>
                    <a:gd name="connsiteX212" fmla="*/ 197225 w 590029"/>
                    <a:gd name="connsiteY212" fmla="*/ 393134 h 472247"/>
                    <a:gd name="connsiteX213" fmla="*/ 196579 w 590029"/>
                    <a:gd name="connsiteY213" fmla="*/ 392561 h 472247"/>
                    <a:gd name="connsiteX214" fmla="*/ 191629 w 590029"/>
                    <a:gd name="connsiteY214" fmla="*/ 388162 h 472247"/>
                    <a:gd name="connsiteX215" fmla="*/ 190947 w 590029"/>
                    <a:gd name="connsiteY215" fmla="*/ 388094 h 472247"/>
                    <a:gd name="connsiteX216" fmla="*/ 188837 w 590029"/>
                    <a:gd name="connsiteY216" fmla="*/ 387889 h 472247"/>
                    <a:gd name="connsiteX217" fmla="*/ 185607 w 590029"/>
                    <a:gd name="connsiteY217" fmla="*/ 390882 h 472247"/>
                    <a:gd name="connsiteX218" fmla="*/ 184168 w 590029"/>
                    <a:gd name="connsiteY218" fmla="*/ 392219 h 472247"/>
                    <a:gd name="connsiteX219" fmla="*/ 181755 w 590029"/>
                    <a:gd name="connsiteY219" fmla="*/ 392143 h 472247"/>
                    <a:gd name="connsiteX220" fmla="*/ 181060 w 590029"/>
                    <a:gd name="connsiteY220" fmla="*/ 392123 h 472247"/>
                    <a:gd name="connsiteX221" fmla="*/ 179512 w 590029"/>
                    <a:gd name="connsiteY221" fmla="*/ 392074 h 472247"/>
                    <a:gd name="connsiteX222" fmla="*/ 177646 w 590029"/>
                    <a:gd name="connsiteY222" fmla="*/ 392841 h 472247"/>
                    <a:gd name="connsiteX223" fmla="*/ 174221 w 590029"/>
                    <a:gd name="connsiteY223" fmla="*/ 394243 h 472247"/>
                    <a:gd name="connsiteX224" fmla="*/ 172904 w 590029"/>
                    <a:gd name="connsiteY224" fmla="*/ 394788 h 472247"/>
                    <a:gd name="connsiteX225" fmla="*/ 172550 w 590029"/>
                    <a:gd name="connsiteY225" fmla="*/ 395134 h 472247"/>
                    <a:gd name="connsiteX226" fmla="*/ 171892 w 590029"/>
                    <a:gd name="connsiteY226" fmla="*/ 395782 h 472247"/>
                    <a:gd name="connsiteX227" fmla="*/ 170905 w 590029"/>
                    <a:gd name="connsiteY227" fmla="*/ 396749 h 472247"/>
                    <a:gd name="connsiteX228" fmla="*/ 170234 w 590029"/>
                    <a:gd name="connsiteY228" fmla="*/ 397413 h 472247"/>
                    <a:gd name="connsiteX229" fmla="*/ 169601 w 590029"/>
                    <a:gd name="connsiteY229" fmla="*/ 398488 h 472247"/>
                    <a:gd name="connsiteX230" fmla="*/ 168064 w 590029"/>
                    <a:gd name="connsiteY230" fmla="*/ 401130 h 472247"/>
                    <a:gd name="connsiteX231" fmla="*/ 166735 w 590029"/>
                    <a:gd name="connsiteY231" fmla="*/ 403412 h 472247"/>
                    <a:gd name="connsiteX232" fmla="*/ 165833 w 590029"/>
                    <a:gd name="connsiteY232" fmla="*/ 404949 h 472247"/>
                    <a:gd name="connsiteX233" fmla="*/ 161823 w 590029"/>
                    <a:gd name="connsiteY233" fmla="*/ 411468 h 472247"/>
                    <a:gd name="connsiteX234" fmla="*/ 160604 w 590029"/>
                    <a:gd name="connsiteY234" fmla="*/ 413441 h 472247"/>
                    <a:gd name="connsiteX235" fmla="*/ 159299 w 590029"/>
                    <a:gd name="connsiteY235" fmla="*/ 414898 h 472247"/>
                    <a:gd name="connsiteX236" fmla="*/ 156032 w 590029"/>
                    <a:gd name="connsiteY236" fmla="*/ 418543 h 472247"/>
                    <a:gd name="connsiteX237" fmla="*/ 154313 w 590029"/>
                    <a:gd name="connsiteY237" fmla="*/ 420456 h 472247"/>
                    <a:gd name="connsiteX238" fmla="*/ 152594 w 590029"/>
                    <a:gd name="connsiteY238" fmla="*/ 422369 h 472247"/>
                    <a:gd name="connsiteX239" fmla="*/ 151936 w 590029"/>
                    <a:gd name="connsiteY239" fmla="*/ 423168 h 472247"/>
                    <a:gd name="connsiteX240" fmla="*/ 150960 w 590029"/>
                    <a:gd name="connsiteY240" fmla="*/ 424364 h 472247"/>
                    <a:gd name="connsiteX241" fmla="*/ 145084 w 590029"/>
                    <a:gd name="connsiteY241" fmla="*/ 431543 h 472247"/>
                    <a:gd name="connsiteX242" fmla="*/ 143768 w 590029"/>
                    <a:gd name="connsiteY242" fmla="*/ 433153 h 472247"/>
                    <a:gd name="connsiteX243" fmla="*/ 142732 w 590029"/>
                    <a:gd name="connsiteY243" fmla="*/ 434232 h 472247"/>
                    <a:gd name="connsiteX244" fmla="*/ 137221 w 590029"/>
                    <a:gd name="connsiteY244" fmla="*/ 439926 h 472247"/>
                    <a:gd name="connsiteX245" fmla="*/ 135917 w 590029"/>
                    <a:gd name="connsiteY245" fmla="*/ 441276 h 472247"/>
                    <a:gd name="connsiteX246" fmla="*/ 134283 w 590029"/>
                    <a:gd name="connsiteY246" fmla="*/ 441533 h 472247"/>
                    <a:gd name="connsiteX247" fmla="*/ 132052 w 590029"/>
                    <a:gd name="connsiteY247" fmla="*/ 441886 h 472247"/>
                    <a:gd name="connsiteX248" fmla="*/ 130992 w 590029"/>
                    <a:gd name="connsiteY248" fmla="*/ 442053 h 472247"/>
                    <a:gd name="connsiteX249" fmla="*/ 129553 w 590029"/>
                    <a:gd name="connsiteY249" fmla="*/ 441811 h 472247"/>
                    <a:gd name="connsiteX250" fmla="*/ 125091 w 590029"/>
                    <a:gd name="connsiteY250" fmla="*/ 441057 h 472247"/>
                    <a:gd name="connsiteX251" fmla="*/ 120873 w 590029"/>
                    <a:gd name="connsiteY251" fmla="*/ 440343 h 472247"/>
                    <a:gd name="connsiteX252" fmla="*/ 119922 w 590029"/>
                    <a:gd name="connsiteY252" fmla="*/ 440184 h 472247"/>
                    <a:gd name="connsiteX253" fmla="*/ 119081 w 590029"/>
                    <a:gd name="connsiteY253" fmla="*/ 440181 h 472247"/>
                    <a:gd name="connsiteX254" fmla="*/ 118386 w 590029"/>
                    <a:gd name="connsiteY254" fmla="*/ 440180 h 472247"/>
                    <a:gd name="connsiteX255" fmla="*/ 116899 w 590029"/>
                    <a:gd name="connsiteY255" fmla="*/ 440176 h 472247"/>
                    <a:gd name="connsiteX256" fmla="*/ 113973 w 590029"/>
                    <a:gd name="connsiteY256" fmla="*/ 441221 h 472247"/>
                    <a:gd name="connsiteX257" fmla="*/ 113022 w 590029"/>
                    <a:gd name="connsiteY257" fmla="*/ 442225 h 472247"/>
                    <a:gd name="connsiteX258" fmla="*/ 111194 w 590029"/>
                    <a:gd name="connsiteY258" fmla="*/ 444148 h 472247"/>
                    <a:gd name="connsiteX259" fmla="*/ 110230 w 590029"/>
                    <a:gd name="connsiteY259" fmla="*/ 445161 h 472247"/>
                    <a:gd name="connsiteX260" fmla="*/ 109974 w 590029"/>
                    <a:gd name="connsiteY260" fmla="*/ 445744 h 472247"/>
                    <a:gd name="connsiteX261" fmla="*/ 109084 w 590029"/>
                    <a:gd name="connsiteY261" fmla="*/ 447694 h 472247"/>
                    <a:gd name="connsiteX262" fmla="*/ 108097 w 590029"/>
                    <a:gd name="connsiteY262" fmla="*/ 449893 h 472247"/>
                    <a:gd name="connsiteX263" fmla="*/ 107536 w 590029"/>
                    <a:gd name="connsiteY263" fmla="*/ 450811 h 472247"/>
                    <a:gd name="connsiteX264" fmla="*/ 106829 w 590029"/>
                    <a:gd name="connsiteY264" fmla="*/ 451976 h 472247"/>
                    <a:gd name="connsiteX265" fmla="*/ 106074 w 590029"/>
                    <a:gd name="connsiteY265" fmla="*/ 453212 h 472247"/>
                    <a:gd name="connsiteX266" fmla="*/ 105696 w 590029"/>
                    <a:gd name="connsiteY266" fmla="*/ 453836 h 472247"/>
                    <a:gd name="connsiteX267" fmla="*/ 103964 w 590029"/>
                    <a:gd name="connsiteY267" fmla="*/ 454622 h 472247"/>
                    <a:gd name="connsiteX268" fmla="*/ 103111 w 590029"/>
                    <a:gd name="connsiteY268" fmla="*/ 455009 h 472247"/>
                    <a:gd name="connsiteX269" fmla="*/ 102233 w 590029"/>
                    <a:gd name="connsiteY269" fmla="*/ 455408 h 472247"/>
                    <a:gd name="connsiteX270" fmla="*/ 101282 w 590029"/>
                    <a:gd name="connsiteY270" fmla="*/ 455547 h 472247"/>
                    <a:gd name="connsiteX271" fmla="*/ 97515 w 590029"/>
                    <a:gd name="connsiteY271" fmla="*/ 456096 h 472247"/>
                    <a:gd name="connsiteX272" fmla="*/ 96906 w 590029"/>
                    <a:gd name="connsiteY272" fmla="*/ 456185 h 472247"/>
                    <a:gd name="connsiteX273" fmla="*/ 95931 w 590029"/>
                    <a:gd name="connsiteY273" fmla="*/ 456206 h 472247"/>
                    <a:gd name="connsiteX274" fmla="*/ 93017 w 590029"/>
                    <a:gd name="connsiteY274" fmla="*/ 456268 h 472247"/>
                    <a:gd name="connsiteX275" fmla="*/ 91725 w 590029"/>
                    <a:gd name="connsiteY275" fmla="*/ 456296 h 472247"/>
                    <a:gd name="connsiteX276" fmla="*/ 88165 w 590029"/>
                    <a:gd name="connsiteY276" fmla="*/ 456372 h 472247"/>
                    <a:gd name="connsiteX277" fmla="*/ 87190 w 590029"/>
                    <a:gd name="connsiteY277" fmla="*/ 456393 h 472247"/>
                    <a:gd name="connsiteX278" fmla="*/ 85739 w 590029"/>
                    <a:gd name="connsiteY278" fmla="*/ 456423 h 472247"/>
                    <a:gd name="connsiteX279" fmla="*/ 84361 w 590029"/>
                    <a:gd name="connsiteY279" fmla="*/ 456727 h 472247"/>
                    <a:gd name="connsiteX280" fmla="*/ 79546 w 590029"/>
                    <a:gd name="connsiteY280" fmla="*/ 457792 h 472247"/>
                    <a:gd name="connsiteX281" fmla="*/ 78497 w 590029"/>
                    <a:gd name="connsiteY281" fmla="*/ 458107 h 472247"/>
                    <a:gd name="connsiteX282" fmla="*/ 76413 w 590029"/>
                    <a:gd name="connsiteY282" fmla="*/ 458773 h 472247"/>
                    <a:gd name="connsiteX283" fmla="*/ 75230 w 590029"/>
                    <a:gd name="connsiteY283" fmla="*/ 459554 h 472247"/>
                    <a:gd name="connsiteX284" fmla="*/ 72353 w 590029"/>
                    <a:gd name="connsiteY284" fmla="*/ 461446 h 472247"/>
                    <a:gd name="connsiteX285" fmla="*/ 70829 w 590029"/>
                    <a:gd name="connsiteY285" fmla="*/ 462446 h 472247"/>
                    <a:gd name="connsiteX286" fmla="*/ 67904 w 590029"/>
                    <a:gd name="connsiteY286" fmla="*/ 465997 h 472247"/>
                    <a:gd name="connsiteX287" fmla="*/ 66295 w 590029"/>
                    <a:gd name="connsiteY287" fmla="*/ 467966 h 472247"/>
                    <a:gd name="connsiteX288" fmla="*/ 64454 w 590029"/>
                    <a:gd name="connsiteY288" fmla="*/ 468603 h 472247"/>
                    <a:gd name="connsiteX289" fmla="*/ 61442 w 590029"/>
                    <a:gd name="connsiteY289" fmla="*/ 469642 h 472247"/>
                    <a:gd name="connsiteX290" fmla="*/ 60784 w 590029"/>
                    <a:gd name="connsiteY290" fmla="*/ 469818 h 472247"/>
                    <a:gd name="connsiteX291" fmla="*/ 54798 w 590029"/>
                    <a:gd name="connsiteY291" fmla="*/ 471198 h 472247"/>
                    <a:gd name="connsiteX292" fmla="*/ 53872 w 590029"/>
                    <a:gd name="connsiteY292" fmla="*/ 471411 h 472247"/>
                    <a:gd name="connsiteX293" fmla="*/ 53031 w 590029"/>
                    <a:gd name="connsiteY293" fmla="*/ 471546 h 472247"/>
                    <a:gd name="connsiteX294" fmla="*/ 52153 w 590029"/>
                    <a:gd name="connsiteY294" fmla="*/ 471688 h 472247"/>
                    <a:gd name="connsiteX295" fmla="*/ 49129 w 590029"/>
                    <a:gd name="connsiteY295" fmla="*/ 472173 h 472247"/>
                    <a:gd name="connsiteX296" fmla="*/ 48666 w 590029"/>
                    <a:gd name="connsiteY296" fmla="*/ 472248 h 472247"/>
                    <a:gd name="connsiteX297" fmla="*/ 49751 w 590029"/>
                    <a:gd name="connsiteY297" fmla="*/ 468626 h 472247"/>
                    <a:gd name="connsiteX298" fmla="*/ 50239 w 590029"/>
                    <a:gd name="connsiteY298" fmla="*/ 466915 h 472247"/>
                    <a:gd name="connsiteX299" fmla="*/ 50519 w 590029"/>
                    <a:gd name="connsiteY299" fmla="*/ 465932 h 472247"/>
                    <a:gd name="connsiteX300" fmla="*/ 50897 w 590029"/>
                    <a:gd name="connsiteY300" fmla="*/ 464362 h 472247"/>
                    <a:gd name="connsiteX301" fmla="*/ 53104 w 590029"/>
                    <a:gd name="connsiteY301" fmla="*/ 455043 h 472247"/>
                    <a:gd name="connsiteX302" fmla="*/ 53482 w 590029"/>
                    <a:gd name="connsiteY302" fmla="*/ 453490 h 472247"/>
                    <a:gd name="connsiteX303" fmla="*/ 53555 w 590029"/>
                    <a:gd name="connsiteY303" fmla="*/ 451845 h 472247"/>
                    <a:gd name="connsiteX304" fmla="*/ 53738 w 590029"/>
                    <a:gd name="connsiteY304" fmla="*/ 448090 h 472247"/>
                    <a:gd name="connsiteX305" fmla="*/ 53823 w 590029"/>
                    <a:gd name="connsiteY305" fmla="*/ 446466 h 472247"/>
                    <a:gd name="connsiteX306" fmla="*/ 53591 w 590029"/>
                    <a:gd name="connsiteY306" fmla="*/ 444865 h 472247"/>
                    <a:gd name="connsiteX307" fmla="*/ 52592 w 590029"/>
                    <a:gd name="connsiteY307" fmla="*/ 437896 h 472247"/>
                    <a:gd name="connsiteX308" fmla="*/ 52238 w 590029"/>
                    <a:gd name="connsiteY308" fmla="*/ 433715 h 472247"/>
                    <a:gd name="connsiteX309" fmla="*/ 51921 w 590029"/>
                    <a:gd name="connsiteY309" fmla="*/ 430036 h 472247"/>
                    <a:gd name="connsiteX310" fmla="*/ 51739 w 590029"/>
                    <a:gd name="connsiteY310" fmla="*/ 427901 h 472247"/>
                    <a:gd name="connsiteX311" fmla="*/ 51592 w 590029"/>
                    <a:gd name="connsiteY311" fmla="*/ 426300 h 472247"/>
                    <a:gd name="connsiteX312" fmla="*/ 51458 w 590029"/>
                    <a:gd name="connsiteY312" fmla="*/ 424699 h 472247"/>
                    <a:gd name="connsiteX313" fmla="*/ 51385 w 590029"/>
                    <a:gd name="connsiteY313" fmla="*/ 423131 h 472247"/>
                    <a:gd name="connsiteX314" fmla="*/ 51348 w 590029"/>
                    <a:gd name="connsiteY314" fmla="*/ 422609 h 472247"/>
                    <a:gd name="connsiteX315" fmla="*/ 51300 w 590029"/>
                    <a:gd name="connsiteY315" fmla="*/ 421577 h 472247"/>
                    <a:gd name="connsiteX316" fmla="*/ 50897 w 590029"/>
                    <a:gd name="connsiteY316" fmla="*/ 413839 h 472247"/>
                    <a:gd name="connsiteX317" fmla="*/ 50495 w 590029"/>
                    <a:gd name="connsiteY317" fmla="*/ 405867 h 472247"/>
                    <a:gd name="connsiteX318" fmla="*/ 50410 w 590029"/>
                    <a:gd name="connsiteY318" fmla="*/ 404274 h 472247"/>
                    <a:gd name="connsiteX319" fmla="*/ 50434 w 590029"/>
                    <a:gd name="connsiteY319" fmla="*/ 403263 h 472247"/>
                    <a:gd name="connsiteX320" fmla="*/ 50507 w 590029"/>
                    <a:gd name="connsiteY320" fmla="*/ 398573 h 472247"/>
                    <a:gd name="connsiteX321" fmla="*/ 50544 w 590029"/>
                    <a:gd name="connsiteY321" fmla="*/ 396337 h 472247"/>
                    <a:gd name="connsiteX322" fmla="*/ 51275 w 590029"/>
                    <a:gd name="connsiteY322" fmla="*/ 394464 h 472247"/>
                    <a:gd name="connsiteX323" fmla="*/ 52933 w 590029"/>
                    <a:gd name="connsiteY323" fmla="*/ 390253 h 472247"/>
                    <a:gd name="connsiteX324" fmla="*/ 55408 w 590029"/>
                    <a:gd name="connsiteY324" fmla="*/ 384669 h 472247"/>
                    <a:gd name="connsiteX325" fmla="*/ 56030 w 590029"/>
                    <a:gd name="connsiteY325" fmla="*/ 383272 h 472247"/>
                    <a:gd name="connsiteX326" fmla="*/ 56822 w 590029"/>
                    <a:gd name="connsiteY326" fmla="*/ 381950 h 472247"/>
                    <a:gd name="connsiteX327" fmla="*/ 62101 w 590029"/>
                    <a:gd name="connsiteY327" fmla="*/ 373142 h 472247"/>
                    <a:gd name="connsiteX328" fmla="*/ 62625 w 590029"/>
                    <a:gd name="connsiteY328" fmla="*/ 372262 h 472247"/>
                    <a:gd name="connsiteX329" fmla="*/ 63417 w 590029"/>
                    <a:gd name="connsiteY329" fmla="*/ 371035 h 472247"/>
                    <a:gd name="connsiteX330" fmla="*/ 65514 w 590029"/>
                    <a:gd name="connsiteY330" fmla="*/ 367763 h 472247"/>
                    <a:gd name="connsiteX331" fmla="*/ 66148 w 590029"/>
                    <a:gd name="connsiteY331" fmla="*/ 366772 h 472247"/>
                    <a:gd name="connsiteX332" fmla="*/ 69537 w 590029"/>
                    <a:gd name="connsiteY332" fmla="*/ 361467 h 472247"/>
                    <a:gd name="connsiteX333" fmla="*/ 70391 w 590029"/>
                    <a:gd name="connsiteY333" fmla="*/ 360140 h 472247"/>
                    <a:gd name="connsiteX334" fmla="*/ 72658 w 590029"/>
                    <a:gd name="connsiteY334" fmla="*/ 356627 h 472247"/>
                    <a:gd name="connsiteX335" fmla="*/ 73572 w 590029"/>
                    <a:gd name="connsiteY335" fmla="*/ 355207 h 472247"/>
                    <a:gd name="connsiteX336" fmla="*/ 73902 w 590029"/>
                    <a:gd name="connsiteY336" fmla="*/ 353925 h 472247"/>
                    <a:gd name="connsiteX337" fmla="*/ 74925 w 590029"/>
                    <a:gd name="connsiteY337" fmla="*/ 349859 h 472247"/>
                    <a:gd name="connsiteX338" fmla="*/ 75206 w 590029"/>
                    <a:gd name="connsiteY338" fmla="*/ 348698 h 472247"/>
                    <a:gd name="connsiteX339" fmla="*/ 74962 w 590029"/>
                    <a:gd name="connsiteY339" fmla="*/ 347322 h 472247"/>
                    <a:gd name="connsiteX340" fmla="*/ 73609 w 590029"/>
                    <a:gd name="connsiteY340" fmla="*/ 339783 h 472247"/>
                    <a:gd name="connsiteX341" fmla="*/ 73280 w 590029"/>
                    <a:gd name="connsiteY341" fmla="*/ 338013 h 472247"/>
                    <a:gd name="connsiteX342" fmla="*/ 71719 w 590029"/>
                    <a:gd name="connsiteY342" fmla="*/ 334102 h 472247"/>
                    <a:gd name="connsiteX343" fmla="*/ 69659 w 590029"/>
                    <a:gd name="connsiteY343" fmla="*/ 329261 h 472247"/>
                    <a:gd name="connsiteX344" fmla="*/ 68867 w 590029"/>
                    <a:gd name="connsiteY344" fmla="*/ 327398 h 472247"/>
                    <a:gd name="connsiteX345" fmla="*/ 69037 w 590029"/>
                    <a:gd name="connsiteY345" fmla="*/ 326967 h 472247"/>
                    <a:gd name="connsiteX346" fmla="*/ 69440 w 590029"/>
                    <a:gd name="connsiteY346" fmla="*/ 325917 h 472247"/>
                    <a:gd name="connsiteX347" fmla="*/ 69866 w 590029"/>
                    <a:gd name="connsiteY347" fmla="*/ 324824 h 472247"/>
                    <a:gd name="connsiteX348" fmla="*/ 70537 w 590029"/>
                    <a:gd name="connsiteY348" fmla="*/ 323114 h 472247"/>
                    <a:gd name="connsiteX349" fmla="*/ 73536 w 590029"/>
                    <a:gd name="connsiteY349" fmla="*/ 322594 h 472247"/>
                    <a:gd name="connsiteX350" fmla="*/ 75133 w 590029"/>
                    <a:gd name="connsiteY350" fmla="*/ 322504 h 472247"/>
                    <a:gd name="connsiteX351" fmla="*/ 78241 w 590029"/>
                    <a:gd name="connsiteY351" fmla="*/ 322331 h 472247"/>
                    <a:gd name="connsiteX352" fmla="*/ 79302 w 590029"/>
                    <a:gd name="connsiteY352" fmla="*/ 321307 h 472247"/>
                    <a:gd name="connsiteX353" fmla="*/ 80143 w 590029"/>
                    <a:gd name="connsiteY353" fmla="*/ 320508 h 472247"/>
                    <a:gd name="connsiteX354" fmla="*/ 80363 w 590029"/>
                    <a:gd name="connsiteY354" fmla="*/ 320302 h 472247"/>
                    <a:gd name="connsiteX355" fmla="*/ 81618 w 590029"/>
                    <a:gd name="connsiteY355" fmla="*/ 319095 h 472247"/>
                    <a:gd name="connsiteX356" fmla="*/ 81143 w 590029"/>
                    <a:gd name="connsiteY356" fmla="*/ 317191 h 472247"/>
                    <a:gd name="connsiteX357" fmla="*/ 80923 w 590029"/>
                    <a:gd name="connsiteY357" fmla="*/ 316283 h 472247"/>
                    <a:gd name="connsiteX358" fmla="*/ 80545 w 590029"/>
                    <a:gd name="connsiteY358" fmla="*/ 314771 h 472247"/>
                    <a:gd name="connsiteX359" fmla="*/ 79948 w 590029"/>
                    <a:gd name="connsiteY359" fmla="*/ 314207 h 472247"/>
                    <a:gd name="connsiteX360" fmla="*/ 79253 w 590029"/>
                    <a:gd name="connsiteY360" fmla="*/ 313547 h 472247"/>
                    <a:gd name="connsiteX361" fmla="*/ 77376 w 590029"/>
                    <a:gd name="connsiteY361" fmla="*/ 311769 h 472247"/>
                    <a:gd name="connsiteX362" fmla="*/ 74280 w 590029"/>
                    <a:gd name="connsiteY362" fmla="*/ 307725 h 472247"/>
                    <a:gd name="connsiteX363" fmla="*/ 70854 w 590029"/>
                    <a:gd name="connsiteY363" fmla="*/ 303266 h 472247"/>
                    <a:gd name="connsiteX364" fmla="*/ 69927 w 590029"/>
                    <a:gd name="connsiteY364" fmla="*/ 302063 h 472247"/>
                    <a:gd name="connsiteX365" fmla="*/ 68391 w 590029"/>
                    <a:gd name="connsiteY365" fmla="*/ 300058 h 472247"/>
                    <a:gd name="connsiteX366" fmla="*/ 67196 w 590029"/>
                    <a:gd name="connsiteY366" fmla="*/ 297691 h 472247"/>
                    <a:gd name="connsiteX367" fmla="*/ 64941 w 590029"/>
                    <a:gd name="connsiteY367" fmla="*/ 293211 h 472247"/>
                    <a:gd name="connsiteX368" fmla="*/ 63941 w 590029"/>
                    <a:gd name="connsiteY368" fmla="*/ 291256 h 472247"/>
                    <a:gd name="connsiteX369" fmla="*/ 62832 w 590029"/>
                    <a:gd name="connsiteY369" fmla="*/ 289084 h 472247"/>
                    <a:gd name="connsiteX370" fmla="*/ 61808 w 590029"/>
                    <a:gd name="connsiteY370" fmla="*/ 287560 h 472247"/>
                    <a:gd name="connsiteX371" fmla="*/ 61040 w 590029"/>
                    <a:gd name="connsiteY371" fmla="*/ 286419 h 472247"/>
                    <a:gd name="connsiteX372" fmla="*/ 58346 w 590029"/>
                    <a:gd name="connsiteY372" fmla="*/ 282436 h 472247"/>
                    <a:gd name="connsiteX373" fmla="*/ 56554 w 590029"/>
                    <a:gd name="connsiteY373" fmla="*/ 279405 h 472247"/>
                    <a:gd name="connsiteX374" fmla="*/ 55774 w 590029"/>
                    <a:gd name="connsiteY374" fmla="*/ 278104 h 472247"/>
                    <a:gd name="connsiteX375" fmla="*/ 54152 w 590029"/>
                    <a:gd name="connsiteY375" fmla="*/ 275363 h 472247"/>
                    <a:gd name="connsiteX376" fmla="*/ 53335 w 590029"/>
                    <a:gd name="connsiteY376" fmla="*/ 273993 h 472247"/>
                    <a:gd name="connsiteX377" fmla="*/ 52519 w 590029"/>
                    <a:gd name="connsiteY377" fmla="*/ 272623 h 472247"/>
                    <a:gd name="connsiteX378" fmla="*/ 51824 w 590029"/>
                    <a:gd name="connsiteY378" fmla="*/ 271212 h 472247"/>
                    <a:gd name="connsiteX379" fmla="*/ 51129 w 590029"/>
                    <a:gd name="connsiteY379" fmla="*/ 269804 h 472247"/>
                    <a:gd name="connsiteX380" fmla="*/ 49520 w 590029"/>
                    <a:gd name="connsiteY380" fmla="*/ 266516 h 472247"/>
                    <a:gd name="connsiteX381" fmla="*/ 45265 w 590029"/>
                    <a:gd name="connsiteY381" fmla="*/ 257883 h 472247"/>
                    <a:gd name="connsiteX382" fmla="*/ 43631 w 590029"/>
                    <a:gd name="connsiteY382" fmla="*/ 254565 h 472247"/>
                    <a:gd name="connsiteX383" fmla="*/ 43095 w 590029"/>
                    <a:gd name="connsiteY383" fmla="*/ 253492 h 472247"/>
                    <a:gd name="connsiteX384" fmla="*/ 41620 w 590029"/>
                    <a:gd name="connsiteY384" fmla="*/ 250523 h 472247"/>
                    <a:gd name="connsiteX385" fmla="*/ 40072 w 590029"/>
                    <a:gd name="connsiteY385" fmla="*/ 247413 h 472247"/>
                    <a:gd name="connsiteX386" fmla="*/ 38962 w 590029"/>
                    <a:gd name="connsiteY386" fmla="*/ 245191 h 472247"/>
                    <a:gd name="connsiteX387" fmla="*/ 38511 w 590029"/>
                    <a:gd name="connsiteY387" fmla="*/ 244217 h 472247"/>
                    <a:gd name="connsiteX388" fmla="*/ 37633 w 590029"/>
                    <a:gd name="connsiteY388" fmla="*/ 242270 h 472247"/>
                    <a:gd name="connsiteX389" fmla="*/ 35183 w 590029"/>
                    <a:gd name="connsiteY389" fmla="*/ 236916 h 472247"/>
                    <a:gd name="connsiteX390" fmla="*/ 34305 w 590029"/>
                    <a:gd name="connsiteY390" fmla="*/ 234968 h 472247"/>
                    <a:gd name="connsiteX391" fmla="*/ 33854 w 590029"/>
                    <a:gd name="connsiteY391" fmla="*/ 233996 h 472247"/>
                    <a:gd name="connsiteX392" fmla="*/ 32855 w 590029"/>
                    <a:gd name="connsiteY392" fmla="*/ 231533 h 472247"/>
                    <a:gd name="connsiteX393" fmla="*/ 28636 w 590029"/>
                    <a:gd name="connsiteY393" fmla="*/ 221190 h 472247"/>
                    <a:gd name="connsiteX394" fmla="*/ 27088 w 590029"/>
                    <a:gd name="connsiteY394" fmla="*/ 217390 h 472247"/>
                    <a:gd name="connsiteX395" fmla="*/ 25406 w 590029"/>
                    <a:gd name="connsiteY395" fmla="*/ 214469 h 472247"/>
                    <a:gd name="connsiteX396" fmla="*/ 24577 w 590029"/>
                    <a:gd name="connsiteY396" fmla="*/ 213028 h 472247"/>
                    <a:gd name="connsiteX397" fmla="*/ 22846 w 590029"/>
                    <a:gd name="connsiteY397" fmla="*/ 212046 h 472247"/>
                    <a:gd name="connsiteX398" fmla="*/ 22431 w 590029"/>
                    <a:gd name="connsiteY398" fmla="*/ 211815 h 472247"/>
                    <a:gd name="connsiteX399" fmla="*/ 22005 w 590029"/>
                    <a:gd name="connsiteY399" fmla="*/ 211584 h 472247"/>
                    <a:gd name="connsiteX400" fmla="*/ 21590 w 590029"/>
                    <a:gd name="connsiteY400" fmla="*/ 211350 h 472247"/>
                    <a:gd name="connsiteX401" fmla="*/ 21139 w 590029"/>
                    <a:gd name="connsiteY401" fmla="*/ 211178 h 472247"/>
                    <a:gd name="connsiteX402" fmla="*/ 19774 w 590029"/>
                    <a:gd name="connsiteY402" fmla="*/ 210643 h 472247"/>
                    <a:gd name="connsiteX403" fmla="*/ 17933 w 590029"/>
                    <a:gd name="connsiteY403" fmla="*/ 209932 h 472247"/>
                    <a:gd name="connsiteX404" fmla="*/ 16190 w 590029"/>
                    <a:gd name="connsiteY404" fmla="*/ 209810 h 472247"/>
                    <a:gd name="connsiteX405" fmla="*/ 15239 w 590029"/>
                    <a:gd name="connsiteY405" fmla="*/ 209743 h 472247"/>
                    <a:gd name="connsiteX406" fmla="*/ 13800 w 590029"/>
                    <a:gd name="connsiteY406" fmla="*/ 209634 h 472247"/>
                    <a:gd name="connsiteX407" fmla="*/ 12069 w 590029"/>
                    <a:gd name="connsiteY407" fmla="*/ 208663 h 472247"/>
                    <a:gd name="connsiteX408" fmla="*/ 10509 w 590029"/>
                    <a:gd name="connsiteY408" fmla="*/ 207775 h 472247"/>
                    <a:gd name="connsiteX409" fmla="*/ 6047 w 590029"/>
                    <a:gd name="connsiteY409" fmla="*/ 206799 h 472247"/>
                    <a:gd name="connsiteX410" fmla="*/ 4206 w 590029"/>
                    <a:gd name="connsiteY410" fmla="*/ 206429 h 472247"/>
                    <a:gd name="connsiteX411" fmla="*/ 2377 w 590029"/>
                    <a:gd name="connsiteY411" fmla="*/ 206062 h 472247"/>
                    <a:gd name="connsiteX412" fmla="*/ 1719 w 590029"/>
                    <a:gd name="connsiteY412" fmla="*/ 204315 h 472247"/>
                    <a:gd name="connsiteX413" fmla="*/ 683 w 590029"/>
                    <a:gd name="connsiteY413" fmla="*/ 201563 h 472247"/>
                    <a:gd name="connsiteX414" fmla="*/ 402 w 590029"/>
                    <a:gd name="connsiteY414" fmla="*/ 200826 h 472247"/>
                    <a:gd name="connsiteX415" fmla="*/ 305 w 590029"/>
                    <a:gd name="connsiteY415" fmla="*/ 199761 h 472247"/>
                    <a:gd name="connsiteX416" fmla="*/ 49 w 590029"/>
                    <a:gd name="connsiteY416" fmla="*/ 197058 h 472247"/>
                    <a:gd name="connsiteX417" fmla="*/ 0 w 590029"/>
                    <a:gd name="connsiteY417" fmla="*/ 196500 h 472247"/>
                    <a:gd name="connsiteX418" fmla="*/ 61 w 590029"/>
                    <a:gd name="connsiteY418" fmla="*/ 195560 h 472247"/>
                    <a:gd name="connsiteX419" fmla="*/ 207 w 590029"/>
                    <a:gd name="connsiteY419" fmla="*/ 193297 h 472247"/>
                    <a:gd name="connsiteX420" fmla="*/ 268 w 590029"/>
                    <a:gd name="connsiteY420" fmla="*/ 192216 h 472247"/>
                    <a:gd name="connsiteX421" fmla="*/ 475 w 590029"/>
                    <a:gd name="connsiteY421" fmla="*/ 191263 h 472247"/>
                    <a:gd name="connsiteX422" fmla="*/ 1597 w 590029"/>
                    <a:gd name="connsiteY422" fmla="*/ 185934 h 472247"/>
                    <a:gd name="connsiteX423" fmla="*/ 1926 w 590029"/>
                    <a:gd name="connsiteY423" fmla="*/ 184358 h 472247"/>
                    <a:gd name="connsiteX424" fmla="*/ 2950 w 590029"/>
                    <a:gd name="connsiteY424" fmla="*/ 181940 h 472247"/>
                    <a:gd name="connsiteX425" fmla="*/ 4157 w 590029"/>
                    <a:gd name="connsiteY425" fmla="*/ 179118 h 472247"/>
                    <a:gd name="connsiteX426" fmla="*/ 4401 w 590029"/>
                    <a:gd name="connsiteY426" fmla="*/ 178321 h 472247"/>
                    <a:gd name="connsiteX427" fmla="*/ 4730 w 590029"/>
                    <a:gd name="connsiteY427" fmla="*/ 177295 h 472247"/>
                    <a:gd name="connsiteX428" fmla="*/ 5206 w 590029"/>
                    <a:gd name="connsiteY428" fmla="*/ 175756 h 472247"/>
                    <a:gd name="connsiteX429" fmla="*/ 7632 w 590029"/>
                    <a:gd name="connsiteY429" fmla="*/ 168064 h 472247"/>
                    <a:gd name="connsiteX430" fmla="*/ 8119 w 590029"/>
                    <a:gd name="connsiteY430" fmla="*/ 166525 h 472247"/>
                    <a:gd name="connsiteX431" fmla="*/ 8448 w 590029"/>
                    <a:gd name="connsiteY431" fmla="*/ 165499 h 472247"/>
                    <a:gd name="connsiteX432" fmla="*/ 8863 w 590029"/>
                    <a:gd name="connsiteY432" fmla="*/ 164276 h 472247"/>
                    <a:gd name="connsiteX433" fmla="*/ 9033 w 590029"/>
                    <a:gd name="connsiteY433" fmla="*/ 163792 h 472247"/>
                    <a:gd name="connsiteX434" fmla="*/ 9875 w 590029"/>
                    <a:gd name="connsiteY434" fmla="*/ 161366 h 472247"/>
                    <a:gd name="connsiteX435" fmla="*/ 11398 w 590029"/>
                    <a:gd name="connsiteY435" fmla="*/ 157002 h 472247"/>
                    <a:gd name="connsiteX436" fmla="*/ 14373 w 590029"/>
                    <a:gd name="connsiteY436" fmla="*/ 148457 h 472247"/>
                    <a:gd name="connsiteX437" fmla="*/ 15251 w 590029"/>
                    <a:gd name="connsiteY437" fmla="*/ 145945 h 472247"/>
                    <a:gd name="connsiteX438" fmla="*/ 15702 w 590029"/>
                    <a:gd name="connsiteY438" fmla="*/ 143351 h 472247"/>
                    <a:gd name="connsiteX439" fmla="*/ 16409 w 590029"/>
                    <a:gd name="connsiteY439" fmla="*/ 139199 h 472247"/>
                    <a:gd name="connsiteX440" fmla="*/ 16763 w 590029"/>
                    <a:gd name="connsiteY440" fmla="*/ 137123 h 472247"/>
                    <a:gd name="connsiteX441" fmla="*/ 17433 w 590029"/>
                    <a:gd name="connsiteY441" fmla="*/ 135055 h 472247"/>
                    <a:gd name="connsiteX442" fmla="*/ 19189 w 590029"/>
                    <a:gd name="connsiteY442" fmla="*/ 129600 h 472247"/>
                    <a:gd name="connsiteX443" fmla="*/ 19664 w 590029"/>
                    <a:gd name="connsiteY443" fmla="*/ 128095 h 472247"/>
                    <a:gd name="connsiteX444" fmla="*/ 20395 w 590029"/>
                    <a:gd name="connsiteY444" fmla="*/ 126456 h 472247"/>
                    <a:gd name="connsiteX445" fmla="*/ 21993 w 590029"/>
                    <a:gd name="connsiteY445" fmla="*/ 122856 h 472247"/>
                    <a:gd name="connsiteX446" fmla="*/ 22212 w 590029"/>
                    <a:gd name="connsiteY446" fmla="*/ 122358 h 472247"/>
                    <a:gd name="connsiteX447" fmla="*/ 22492 w 590029"/>
                    <a:gd name="connsiteY447" fmla="*/ 121806 h 472247"/>
                    <a:gd name="connsiteX448" fmla="*/ 23333 w 590029"/>
                    <a:gd name="connsiteY448" fmla="*/ 120088 h 472247"/>
                    <a:gd name="connsiteX449" fmla="*/ 24431 w 590029"/>
                    <a:gd name="connsiteY449" fmla="*/ 117862 h 472247"/>
                    <a:gd name="connsiteX450" fmla="*/ 25309 w 590029"/>
                    <a:gd name="connsiteY450" fmla="*/ 116145 h 472247"/>
                    <a:gd name="connsiteX451" fmla="*/ 25918 w 590029"/>
                    <a:gd name="connsiteY451" fmla="*/ 114950 h 472247"/>
                    <a:gd name="connsiteX452" fmla="*/ 26808 w 590029"/>
                    <a:gd name="connsiteY452" fmla="*/ 113233 h 472247"/>
                    <a:gd name="connsiteX453" fmla="*/ 29417 w 590029"/>
                    <a:gd name="connsiteY453" fmla="*/ 109346 h 472247"/>
                    <a:gd name="connsiteX454" fmla="*/ 30575 w 590029"/>
                    <a:gd name="connsiteY454" fmla="*/ 107621 h 472247"/>
                    <a:gd name="connsiteX455" fmla="*/ 31513 w 590029"/>
                    <a:gd name="connsiteY455" fmla="*/ 105715 h 472247"/>
                    <a:gd name="connsiteX456" fmla="*/ 32221 w 590029"/>
                    <a:gd name="connsiteY456" fmla="*/ 104286 h 472247"/>
                    <a:gd name="connsiteX457" fmla="*/ 33440 w 590029"/>
                    <a:gd name="connsiteY457" fmla="*/ 101824 h 472247"/>
                    <a:gd name="connsiteX458" fmla="*/ 33671 w 590029"/>
                    <a:gd name="connsiteY458" fmla="*/ 101352 h 472247"/>
                    <a:gd name="connsiteX459" fmla="*/ 37341 w 590029"/>
                    <a:gd name="connsiteY459" fmla="*/ 93763 h 472247"/>
                    <a:gd name="connsiteX460" fmla="*/ 37804 w 590029"/>
                    <a:gd name="connsiteY460" fmla="*/ 92815 h 472247"/>
                    <a:gd name="connsiteX461" fmla="*/ 38670 w 590029"/>
                    <a:gd name="connsiteY461" fmla="*/ 91017 h 472247"/>
                    <a:gd name="connsiteX462" fmla="*/ 39548 w 590029"/>
                    <a:gd name="connsiteY462" fmla="*/ 89059 h 472247"/>
                    <a:gd name="connsiteX463" fmla="*/ 42595 w 590029"/>
                    <a:gd name="connsiteY463" fmla="*/ 82202 h 472247"/>
                    <a:gd name="connsiteX464" fmla="*/ 43412 w 590029"/>
                    <a:gd name="connsiteY464" fmla="*/ 80359 h 472247"/>
                    <a:gd name="connsiteX465" fmla="*/ 43680 w 590029"/>
                    <a:gd name="connsiteY465" fmla="*/ 79754 h 472247"/>
                    <a:gd name="connsiteX466" fmla="*/ 44424 w 590029"/>
                    <a:gd name="connsiteY466" fmla="*/ 78519 h 472247"/>
                    <a:gd name="connsiteX467" fmla="*/ 44960 w 590029"/>
                    <a:gd name="connsiteY467" fmla="*/ 77636 h 472247"/>
                    <a:gd name="connsiteX468" fmla="*/ 46569 w 590029"/>
                    <a:gd name="connsiteY468" fmla="*/ 74988 h 472247"/>
                    <a:gd name="connsiteX469" fmla="*/ 48167 w 590029"/>
                    <a:gd name="connsiteY469" fmla="*/ 72338 h 472247"/>
                    <a:gd name="connsiteX470" fmla="*/ 49032 w 590029"/>
                    <a:gd name="connsiteY470" fmla="*/ 70436 h 472247"/>
                    <a:gd name="connsiteX471" fmla="*/ 50117 w 590029"/>
                    <a:gd name="connsiteY471" fmla="*/ 68058 h 472247"/>
                    <a:gd name="connsiteX472" fmla="*/ 51031 w 590029"/>
                    <a:gd name="connsiteY472" fmla="*/ 66031 h 472247"/>
                    <a:gd name="connsiteX473" fmla="*/ 52701 w 590029"/>
                    <a:gd name="connsiteY473" fmla="*/ 62175 h 472247"/>
                    <a:gd name="connsiteX474" fmla="*/ 53604 w 590029"/>
                    <a:gd name="connsiteY474" fmla="*/ 60080 h 472247"/>
                    <a:gd name="connsiteX475" fmla="*/ 54481 w 590029"/>
                    <a:gd name="connsiteY475" fmla="*/ 58537 h 472247"/>
                    <a:gd name="connsiteX476" fmla="*/ 57066 w 590029"/>
                    <a:gd name="connsiteY476" fmla="*/ 54077 h 472247"/>
                    <a:gd name="connsiteX477" fmla="*/ 58870 w 590029"/>
                    <a:gd name="connsiteY477" fmla="*/ 50957 h 472247"/>
                    <a:gd name="connsiteX478" fmla="*/ 59272 w 590029"/>
                    <a:gd name="connsiteY478" fmla="*/ 49335 h 472247"/>
                    <a:gd name="connsiteX479" fmla="*/ 59602 w 590029"/>
                    <a:gd name="connsiteY479" fmla="*/ 48010 h 472247"/>
                    <a:gd name="connsiteX480" fmla="*/ 71512 w 590029"/>
                    <a:gd name="connsiteY480" fmla="*/ 47223 h 472247"/>
                    <a:gd name="connsiteX481" fmla="*/ 82191 w 590029"/>
                    <a:gd name="connsiteY481" fmla="*/ 47379 h 472247"/>
                    <a:gd name="connsiteX482" fmla="*/ 92590 w 590029"/>
                    <a:gd name="connsiteY482" fmla="*/ 47530 h 472247"/>
                    <a:gd name="connsiteX483" fmla="*/ 116082 w 590029"/>
                    <a:gd name="connsiteY483" fmla="*/ 47320 h 472247"/>
                    <a:gd name="connsiteX484" fmla="*/ 123372 w 590029"/>
                    <a:gd name="connsiteY484" fmla="*/ 47338 h 472247"/>
                    <a:gd name="connsiteX485" fmla="*/ 147584 w 590029"/>
                    <a:gd name="connsiteY485" fmla="*/ 47400 h 472247"/>
                    <a:gd name="connsiteX486" fmla="*/ 168406 w 590029"/>
                    <a:gd name="connsiteY486" fmla="*/ 47984 h 472247"/>
                    <a:gd name="connsiteX487" fmla="*/ 183620 w 590029"/>
                    <a:gd name="connsiteY487" fmla="*/ 48028 h 472247"/>
                    <a:gd name="connsiteX488" fmla="*/ 201504 w 590029"/>
                    <a:gd name="connsiteY488" fmla="*/ 47030 h 472247"/>
                    <a:gd name="connsiteX489" fmla="*/ 212732 w 590029"/>
                    <a:gd name="connsiteY489" fmla="*/ 45919 h 472247"/>
                    <a:gd name="connsiteX490" fmla="*/ 222850 w 590029"/>
                    <a:gd name="connsiteY490" fmla="*/ 44921 h 472247"/>
                    <a:gd name="connsiteX491" fmla="*/ 226057 w 590029"/>
                    <a:gd name="connsiteY491" fmla="*/ 43615 h 472247"/>
                    <a:gd name="connsiteX492" fmla="*/ 227836 w 590029"/>
                    <a:gd name="connsiteY492" fmla="*/ 41423 h 472247"/>
                    <a:gd name="connsiteX493" fmla="*/ 228202 w 590029"/>
                    <a:gd name="connsiteY493" fmla="*/ 40989 h 472247"/>
                    <a:gd name="connsiteX494" fmla="*/ 231152 w 590029"/>
                    <a:gd name="connsiteY494" fmla="*/ 36523 h 472247"/>
                    <a:gd name="connsiteX495" fmla="*/ 235176 w 590029"/>
                    <a:gd name="connsiteY495" fmla="*/ 28636 h 472247"/>
                    <a:gd name="connsiteX496" fmla="*/ 237601 w 590029"/>
                    <a:gd name="connsiteY496" fmla="*/ 22326 h 472247"/>
                    <a:gd name="connsiteX497" fmla="*/ 239491 w 590029"/>
                    <a:gd name="connsiteY497" fmla="*/ 18118 h 472247"/>
                    <a:gd name="connsiteX498" fmla="*/ 241905 w 590029"/>
                    <a:gd name="connsiteY498" fmla="*/ 15232 h 472247"/>
                    <a:gd name="connsiteX499" fmla="*/ 244575 w 590029"/>
                    <a:gd name="connsiteY499" fmla="*/ 13660 h 472247"/>
                    <a:gd name="connsiteX500" fmla="*/ 248598 w 590029"/>
                    <a:gd name="connsiteY500" fmla="*/ 11831 h 472247"/>
                    <a:gd name="connsiteX501" fmla="*/ 259021 w 590029"/>
                    <a:gd name="connsiteY501" fmla="*/ 8707 h 472247"/>
                    <a:gd name="connsiteX502" fmla="*/ 270090 w 590029"/>
                    <a:gd name="connsiteY502" fmla="*/ 6929 h 472247"/>
                    <a:gd name="connsiteX503" fmla="*/ 276661 w 590029"/>
                    <a:gd name="connsiteY503" fmla="*/ 5351 h 472247"/>
                    <a:gd name="connsiteX504" fmla="*/ 283878 w 590029"/>
                    <a:gd name="connsiteY504" fmla="*/ 2743 h 472247"/>
                    <a:gd name="connsiteX505" fmla="*/ 290559 w 590029"/>
                    <a:gd name="connsiteY505" fmla="*/ 1455 h 472247"/>
                    <a:gd name="connsiteX506" fmla="*/ 300702 w 590029"/>
                    <a:gd name="connsiteY506" fmla="*/ 965 h 472247"/>
                    <a:gd name="connsiteX507" fmla="*/ 322072 w 590029"/>
                    <a:gd name="connsiteY507" fmla="*/ 0 h 472247"/>
                    <a:gd name="connsiteX508" fmla="*/ 330350 w 590029"/>
                    <a:gd name="connsiteY508" fmla="*/ 34 h 472247"/>
                    <a:gd name="connsiteX509" fmla="*/ 340505 w 590029"/>
                    <a:gd name="connsiteY509" fmla="*/ 603 h 472247"/>
                    <a:gd name="connsiteX510" fmla="*/ 359182 w 590029"/>
                    <a:gd name="connsiteY510" fmla="*/ 4107 h 472247"/>
                    <a:gd name="connsiteX511" fmla="*/ 387952 w 590029"/>
                    <a:gd name="connsiteY511" fmla="*/ 10130 h 472247"/>
                    <a:gd name="connsiteX512" fmla="*/ 391890 w 590029"/>
                    <a:gd name="connsiteY512" fmla="*/ 10579 h 472247"/>
                    <a:gd name="connsiteX513" fmla="*/ 403167 w 590029"/>
                    <a:gd name="connsiteY513" fmla="*/ 11519 h 472247"/>
                    <a:gd name="connsiteX514" fmla="*/ 421831 w 590029"/>
                    <a:gd name="connsiteY514" fmla="*/ 14768 h 472247"/>
                    <a:gd name="connsiteX515" fmla="*/ 442921 w 590029"/>
                    <a:gd name="connsiteY515" fmla="*/ 18825 h 472247"/>
                    <a:gd name="connsiteX516" fmla="*/ 453320 w 590029"/>
                    <a:gd name="connsiteY516" fmla="*/ 21249 h 472247"/>
                    <a:gd name="connsiteX517" fmla="*/ 454917 w 590029"/>
                    <a:gd name="connsiteY517" fmla="*/ 22839 h 472247"/>
                    <a:gd name="connsiteX518" fmla="*/ 454905 w 590029"/>
                    <a:gd name="connsiteY518" fmla="*/ 24419 h 472247"/>
                    <a:gd name="connsiteX519" fmla="*/ 453820 w 590029"/>
                    <a:gd name="connsiteY519" fmla="*/ 26782 h 472247"/>
                    <a:gd name="connsiteX520" fmla="*/ 448992 w 590029"/>
                    <a:gd name="connsiteY520" fmla="*/ 30968 h 472247"/>
                    <a:gd name="connsiteX521" fmla="*/ 443348 w 590029"/>
                    <a:gd name="connsiteY521" fmla="*/ 37260 h 472247"/>
                    <a:gd name="connsiteX522" fmla="*/ 437435 w 590029"/>
                    <a:gd name="connsiteY522" fmla="*/ 44075 h 47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590029" h="472247">
                      <a:moveTo>
                        <a:pt x="437435" y="44075"/>
                      </a:moveTo>
                      <a:lnTo>
                        <a:pt x="432607" y="49844"/>
                      </a:lnTo>
                      <a:lnTo>
                        <a:pt x="431791" y="52471"/>
                      </a:lnTo>
                      <a:lnTo>
                        <a:pt x="431779" y="54315"/>
                      </a:lnTo>
                      <a:lnTo>
                        <a:pt x="432998" y="55419"/>
                      </a:lnTo>
                      <a:lnTo>
                        <a:pt x="433900" y="55905"/>
                      </a:lnTo>
                      <a:lnTo>
                        <a:pt x="440837" y="59101"/>
                      </a:lnTo>
                      <a:lnTo>
                        <a:pt x="448029" y="61507"/>
                      </a:lnTo>
                      <a:lnTo>
                        <a:pt x="456014" y="64444"/>
                      </a:lnTo>
                      <a:lnTo>
                        <a:pt x="469083" y="67411"/>
                      </a:lnTo>
                      <a:lnTo>
                        <a:pt x="477885" y="69040"/>
                      </a:lnTo>
                      <a:lnTo>
                        <a:pt x="488552" y="69887"/>
                      </a:lnTo>
                      <a:lnTo>
                        <a:pt x="491197" y="69788"/>
                      </a:lnTo>
                      <a:lnTo>
                        <a:pt x="500828" y="69428"/>
                      </a:lnTo>
                      <a:lnTo>
                        <a:pt x="508374" y="67739"/>
                      </a:lnTo>
                      <a:lnTo>
                        <a:pt x="508850" y="67632"/>
                      </a:lnTo>
                      <a:lnTo>
                        <a:pt x="515530" y="66880"/>
                      </a:lnTo>
                      <a:lnTo>
                        <a:pt x="520577" y="67127"/>
                      </a:lnTo>
                      <a:lnTo>
                        <a:pt x="521663" y="67180"/>
                      </a:lnTo>
                      <a:lnTo>
                        <a:pt x="529867" y="69154"/>
                      </a:lnTo>
                      <a:lnTo>
                        <a:pt x="536255" y="71034"/>
                      </a:lnTo>
                      <a:lnTo>
                        <a:pt x="548263" y="72687"/>
                      </a:lnTo>
                      <a:lnTo>
                        <a:pt x="553322" y="74032"/>
                      </a:lnTo>
                      <a:lnTo>
                        <a:pt x="564245" y="77261"/>
                      </a:lnTo>
                      <a:lnTo>
                        <a:pt x="569561" y="79663"/>
                      </a:lnTo>
                      <a:lnTo>
                        <a:pt x="570902" y="80401"/>
                      </a:lnTo>
                      <a:lnTo>
                        <a:pt x="574022" y="83743"/>
                      </a:lnTo>
                      <a:lnTo>
                        <a:pt x="581678" y="91104"/>
                      </a:lnTo>
                      <a:lnTo>
                        <a:pt x="588761" y="97451"/>
                      </a:lnTo>
                      <a:lnTo>
                        <a:pt x="590029" y="98521"/>
                      </a:lnTo>
                      <a:lnTo>
                        <a:pt x="580398" y="105474"/>
                      </a:lnTo>
                      <a:lnTo>
                        <a:pt x="566745" y="112007"/>
                      </a:lnTo>
                      <a:lnTo>
                        <a:pt x="557565" y="112444"/>
                      </a:lnTo>
                      <a:lnTo>
                        <a:pt x="548421" y="112879"/>
                      </a:lnTo>
                      <a:lnTo>
                        <a:pt x="539839" y="116363"/>
                      </a:lnTo>
                      <a:lnTo>
                        <a:pt x="530086" y="123767"/>
                      </a:lnTo>
                      <a:lnTo>
                        <a:pt x="523467" y="134657"/>
                      </a:lnTo>
                      <a:lnTo>
                        <a:pt x="516054" y="144240"/>
                      </a:lnTo>
                      <a:lnTo>
                        <a:pt x="506692" y="161662"/>
                      </a:lnTo>
                      <a:lnTo>
                        <a:pt x="498110" y="166889"/>
                      </a:lnTo>
                      <a:lnTo>
                        <a:pt x="489149" y="167760"/>
                      </a:lnTo>
                      <a:lnTo>
                        <a:pt x="481981" y="170048"/>
                      </a:lnTo>
                      <a:lnTo>
                        <a:pt x="481030" y="169232"/>
                      </a:lnTo>
                      <a:lnTo>
                        <a:pt x="468790" y="162337"/>
                      </a:lnTo>
                      <a:lnTo>
                        <a:pt x="465231" y="161217"/>
                      </a:lnTo>
                      <a:lnTo>
                        <a:pt x="460988" y="160973"/>
                      </a:lnTo>
                      <a:lnTo>
                        <a:pt x="456075" y="161829"/>
                      </a:lnTo>
                      <a:lnTo>
                        <a:pt x="447590" y="165087"/>
                      </a:lnTo>
                      <a:lnTo>
                        <a:pt x="441324" y="167039"/>
                      </a:lnTo>
                      <a:lnTo>
                        <a:pt x="431510" y="167648"/>
                      </a:lnTo>
                      <a:lnTo>
                        <a:pt x="424366" y="167173"/>
                      </a:lnTo>
                      <a:lnTo>
                        <a:pt x="413443" y="165577"/>
                      </a:lnTo>
                      <a:lnTo>
                        <a:pt x="410188" y="163486"/>
                      </a:lnTo>
                      <a:lnTo>
                        <a:pt x="408409" y="160835"/>
                      </a:lnTo>
                      <a:lnTo>
                        <a:pt x="407104" y="156204"/>
                      </a:lnTo>
                      <a:lnTo>
                        <a:pt x="406007" y="150470"/>
                      </a:lnTo>
                      <a:lnTo>
                        <a:pt x="403812" y="143629"/>
                      </a:lnTo>
                      <a:lnTo>
                        <a:pt x="400911" y="139023"/>
                      </a:lnTo>
                      <a:lnTo>
                        <a:pt x="389196" y="120432"/>
                      </a:lnTo>
                      <a:lnTo>
                        <a:pt x="381881" y="109604"/>
                      </a:lnTo>
                      <a:lnTo>
                        <a:pt x="378090" y="107823"/>
                      </a:lnTo>
                      <a:lnTo>
                        <a:pt x="374079" y="108244"/>
                      </a:lnTo>
                      <a:lnTo>
                        <a:pt x="370276" y="108668"/>
                      </a:lnTo>
                      <a:lnTo>
                        <a:pt x="360888" y="111710"/>
                      </a:lnTo>
                      <a:lnTo>
                        <a:pt x="355512" y="115211"/>
                      </a:lnTo>
                      <a:lnTo>
                        <a:pt x="353939" y="117406"/>
                      </a:lnTo>
                      <a:lnTo>
                        <a:pt x="353708" y="118353"/>
                      </a:lnTo>
                      <a:lnTo>
                        <a:pt x="353013" y="121384"/>
                      </a:lnTo>
                      <a:lnTo>
                        <a:pt x="352793" y="124231"/>
                      </a:lnTo>
                      <a:lnTo>
                        <a:pt x="353891" y="127099"/>
                      </a:lnTo>
                      <a:lnTo>
                        <a:pt x="358109" y="134607"/>
                      </a:lnTo>
                      <a:lnTo>
                        <a:pt x="360315" y="138801"/>
                      </a:lnTo>
                      <a:lnTo>
                        <a:pt x="361644" y="141232"/>
                      </a:lnTo>
                      <a:lnTo>
                        <a:pt x="364302" y="144106"/>
                      </a:lnTo>
                      <a:lnTo>
                        <a:pt x="367862" y="148307"/>
                      </a:lnTo>
                      <a:lnTo>
                        <a:pt x="371836" y="155374"/>
                      </a:lnTo>
                      <a:lnTo>
                        <a:pt x="375603" y="161780"/>
                      </a:lnTo>
                      <a:lnTo>
                        <a:pt x="378931" y="168404"/>
                      </a:lnTo>
                      <a:lnTo>
                        <a:pt x="384380" y="179799"/>
                      </a:lnTo>
                      <a:lnTo>
                        <a:pt x="386209" y="183637"/>
                      </a:lnTo>
                      <a:lnTo>
                        <a:pt x="389305" y="190259"/>
                      </a:lnTo>
                      <a:lnTo>
                        <a:pt x="397510" y="206573"/>
                      </a:lnTo>
                      <a:lnTo>
                        <a:pt x="399948" y="212519"/>
                      </a:lnTo>
                      <a:lnTo>
                        <a:pt x="403922" y="219806"/>
                      </a:lnTo>
                      <a:lnTo>
                        <a:pt x="408799" y="226216"/>
                      </a:lnTo>
                      <a:lnTo>
                        <a:pt x="414114" y="232411"/>
                      </a:lnTo>
                      <a:lnTo>
                        <a:pt x="417430" y="239914"/>
                      </a:lnTo>
                      <a:lnTo>
                        <a:pt x="420270" y="250061"/>
                      </a:lnTo>
                      <a:lnTo>
                        <a:pt x="421343" y="258438"/>
                      </a:lnTo>
                      <a:lnTo>
                        <a:pt x="421965" y="266590"/>
                      </a:lnTo>
                      <a:lnTo>
                        <a:pt x="422367" y="277934"/>
                      </a:lnTo>
                      <a:lnTo>
                        <a:pt x="423440" y="285429"/>
                      </a:lnTo>
                      <a:lnTo>
                        <a:pt x="423501" y="292582"/>
                      </a:lnTo>
                      <a:lnTo>
                        <a:pt x="422221" y="291888"/>
                      </a:lnTo>
                      <a:lnTo>
                        <a:pt x="419868" y="290523"/>
                      </a:lnTo>
                      <a:lnTo>
                        <a:pt x="418539" y="289757"/>
                      </a:lnTo>
                      <a:lnTo>
                        <a:pt x="417150" y="289289"/>
                      </a:lnTo>
                      <a:lnTo>
                        <a:pt x="412127" y="287610"/>
                      </a:lnTo>
                      <a:lnTo>
                        <a:pt x="410530" y="287074"/>
                      </a:lnTo>
                      <a:lnTo>
                        <a:pt x="408750" y="287066"/>
                      </a:lnTo>
                      <a:lnTo>
                        <a:pt x="404069" y="287043"/>
                      </a:lnTo>
                      <a:lnTo>
                        <a:pt x="402618" y="287037"/>
                      </a:lnTo>
                      <a:lnTo>
                        <a:pt x="400277" y="287026"/>
                      </a:lnTo>
                      <a:lnTo>
                        <a:pt x="398522" y="287881"/>
                      </a:lnTo>
                      <a:lnTo>
                        <a:pt x="396705" y="288769"/>
                      </a:lnTo>
                      <a:lnTo>
                        <a:pt x="394791" y="289138"/>
                      </a:lnTo>
                      <a:lnTo>
                        <a:pt x="391927" y="289691"/>
                      </a:lnTo>
                      <a:lnTo>
                        <a:pt x="390012" y="290059"/>
                      </a:lnTo>
                      <a:lnTo>
                        <a:pt x="388025" y="289682"/>
                      </a:lnTo>
                      <a:lnTo>
                        <a:pt x="386441" y="289382"/>
                      </a:lnTo>
                      <a:lnTo>
                        <a:pt x="383442" y="287225"/>
                      </a:lnTo>
                      <a:lnTo>
                        <a:pt x="382491" y="286536"/>
                      </a:lnTo>
                      <a:lnTo>
                        <a:pt x="380894" y="285392"/>
                      </a:lnTo>
                      <a:lnTo>
                        <a:pt x="378919" y="283650"/>
                      </a:lnTo>
                      <a:lnTo>
                        <a:pt x="377114" y="282070"/>
                      </a:lnTo>
                      <a:lnTo>
                        <a:pt x="373299" y="279799"/>
                      </a:lnTo>
                      <a:lnTo>
                        <a:pt x="371933" y="278973"/>
                      </a:lnTo>
                      <a:lnTo>
                        <a:pt x="369361" y="277050"/>
                      </a:lnTo>
                      <a:lnTo>
                        <a:pt x="368300" y="275842"/>
                      </a:lnTo>
                      <a:lnTo>
                        <a:pt x="367959" y="275452"/>
                      </a:lnTo>
                      <a:lnTo>
                        <a:pt x="366240" y="273483"/>
                      </a:lnTo>
                      <a:lnTo>
                        <a:pt x="364741" y="271091"/>
                      </a:lnTo>
                      <a:lnTo>
                        <a:pt x="363497" y="269096"/>
                      </a:lnTo>
                      <a:lnTo>
                        <a:pt x="362010" y="268267"/>
                      </a:lnTo>
                      <a:lnTo>
                        <a:pt x="359828" y="267050"/>
                      </a:lnTo>
                      <a:lnTo>
                        <a:pt x="358719" y="266430"/>
                      </a:lnTo>
                      <a:lnTo>
                        <a:pt x="357243" y="266206"/>
                      </a:lnTo>
                      <a:lnTo>
                        <a:pt x="356183" y="266044"/>
                      </a:lnTo>
                      <a:lnTo>
                        <a:pt x="350953" y="265245"/>
                      </a:lnTo>
                      <a:lnTo>
                        <a:pt x="349807" y="265069"/>
                      </a:lnTo>
                      <a:lnTo>
                        <a:pt x="348819" y="265101"/>
                      </a:lnTo>
                      <a:lnTo>
                        <a:pt x="345723" y="265200"/>
                      </a:lnTo>
                      <a:lnTo>
                        <a:pt x="344430" y="265242"/>
                      </a:lnTo>
                      <a:lnTo>
                        <a:pt x="343785" y="265263"/>
                      </a:lnTo>
                      <a:lnTo>
                        <a:pt x="342151" y="266832"/>
                      </a:lnTo>
                      <a:lnTo>
                        <a:pt x="341236" y="267717"/>
                      </a:lnTo>
                      <a:lnTo>
                        <a:pt x="341042" y="270554"/>
                      </a:lnTo>
                      <a:lnTo>
                        <a:pt x="340847" y="273179"/>
                      </a:lnTo>
                      <a:lnTo>
                        <a:pt x="340737" y="276159"/>
                      </a:lnTo>
                      <a:lnTo>
                        <a:pt x="340664" y="278221"/>
                      </a:lnTo>
                      <a:lnTo>
                        <a:pt x="340603" y="280007"/>
                      </a:lnTo>
                      <a:lnTo>
                        <a:pt x="339981" y="281728"/>
                      </a:lnTo>
                      <a:lnTo>
                        <a:pt x="336762" y="290783"/>
                      </a:lnTo>
                      <a:lnTo>
                        <a:pt x="333215" y="297983"/>
                      </a:lnTo>
                      <a:lnTo>
                        <a:pt x="332093" y="296990"/>
                      </a:lnTo>
                      <a:lnTo>
                        <a:pt x="324974" y="293437"/>
                      </a:lnTo>
                      <a:lnTo>
                        <a:pt x="319415" y="290329"/>
                      </a:lnTo>
                      <a:lnTo>
                        <a:pt x="314758" y="285907"/>
                      </a:lnTo>
                      <a:lnTo>
                        <a:pt x="308321" y="280374"/>
                      </a:lnTo>
                      <a:lnTo>
                        <a:pt x="304103" y="276172"/>
                      </a:lnTo>
                      <a:lnTo>
                        <a:pt x="297654" y="272402"/>
                      </a:lnTo>
                      <a:lnTo>
                        <a:pt x="292339" y="269751"/>
                      </a:lnTo>
                      <a:lnTo>
                        <a:pt x="290083" y="268629"/>
                      </a:lnTo>
                      <a:lnTo>
                        <a:pt x="290925" y="273417"/>
                      </a:lnTo>
                      <a:lnTo>
                        <a:pt x="292460" y="277166"/>
                      </a:lnTo>
                      <a:lnTo>
                        <a:pt x="294887" y="284224"/>
                      </a:lnTo>
                      <a:lnTo>
                        <a:pt x="295752" y="292063"/>
                      </a:lnTo>
                      <a:lnTo>
                        <a:pt x="295728" y="295587"/>
                      </a:lnTo>
                      <a:lnTo>
                        <a:pt x="293911" y="304833"/>
                      </a:lnTo>
                      <a:lnTo>
                        <a:pt x="290534" y="312747"/>
                      </a:lnTo>
                      <a:lnTo>
                        <a:pt x="286048" y="320658"/>
                      </a:lnTo>
                      <a:lnTo>
                        <a:pt x="282245" y="326370"/>
                      </a:lnTo>
                      <a:lnTo>
                        <a:pt x="281111" y="330772"/>
                      </a:lnTo>
                      <a:lnTo>
                        <a:pt x="280879" y="333854"/>
                      </a:lnTo>
                      <a:lnTo>
                        <a:pt x="283305" y="337166"/>
                      </a:lnTo>
                      <a:lnTo>
                        <a:pt x="289315" y="341154"/>
                      </a:lnTo>
                      <a:lnTo>
                        <a:pt x="294570" y="343222"/>
                      </a:lnTo>
                      <a:lnTo>
                        <a:pt x="290742" y="344671"/>
                      </a:lnTo>
                      <a:lnTo>
                        <a:pt x="289352" y="345198"/>
                      </a:lnTo>
                      <a:lnTo>
                        <a:pt x="288279" y="347629"/>
                      </a:lnTo>
                      <a:lnTo>
                        <a:pt x="287206" y="350068"/>
                      </a:lnTo>
                      <a:lnTo>
                        <a:pt x="287072" y="352061"/>
                      </a:lnTo>
                      <a:lnTo>
                        <a:pt x="286926" y="354182"/>
                      </a:lnTo>
                      <a:lnTo>
                        <a:pt x="284780" y="356367"/>
                      </a:lnTo>
                      <a:lnTo>
                        <a:pt x="283452" y="357070"/>
                      </a:lnTo>
                      <a:lnTo>
                        <a:pt x="281318" y="358196"/>
                      </a:lnTo>
                      <a:lnTo>
                        <a:pt x="279672" y="360162"/>
                      </a:lnTo>
                      <a:lnTo>
                        <a:pt x="274077" y="366855"/>
                      </a:lnTo>
                      <a:lnTo>
                        <a:pt x="272760" y="368431"/>
                      </a:lnTo>
                      <a:lnTo>
                        <a:pt x="271419" y="370663"/>
                      </a:lnTo>
                      <a:lnTo>
                        <a:pt x="265787" y="380038"/>
                      </a:lnTo>
                      <a:lnTo>
                        <a:pt x="264726" y="381825"/>
                      </a:lnTo>
                      <a:lnTo>
                        <a:pt x="263922" y="383649"/>
                      </a:lnTo>
                      <a:lnTo>
                        <a:pt x="262325" y="387299"/>
                      </a:lnTo>
                      <a:lnTo>
                        <a:pt x="261105" y="390081"/>
                      </a:lnTo>
                      <a:lnTo>
                        <a:pt x="260496" y="391486"/>
                      </a:lnTo>
                      <a:lnTo>
                        <a:pt x="259886" y="392862"/>
                      </a:lnTo>
                      <a:lnTo>
                        <a:pt x="259362" y="394386"/>
                      </a:lnTo>
                      <a:lnTo>
                        <a:pt x="258826" y="395909"/>
                      </a:lnTo>
                      <a:lnTo>
                        <a:pt x="257778" y="398959"/>
                      </a:lnTo>
                      <a:lnTo>
                        <a:pt x="255291" y="406092"/>
                      </a:lnTo>
                      <a:lnTo>
                        <a:pt x="254779" y="407585"/>
                      </a:lnTo>
                      <a:lnTo>
                        <a:pt x="253864" y="408515"/>
                      </a:lnTo>
                      <a:lnTo>
                        <a:pt x="252986" y="409423"/>
                      </a:lnTo>
                      <a:lnTo>
                        <a:pt x="251706" y="410732"/>
                      </a:lnTo>
                      <a:lnTo>
                        <a:pt x="249926" y="410442"/>
                      </a:lnTo>
                      <a:lnTo>
                        <a:pt x="238857" y="408625"/>
                      </a:lnTo>
                      <a:lnTo>
                        <a:pt x="236943" y="408312"/>
                      </a:lnTo>
                      <a:lnTo>
                        <a:pt x="235102" y="407675"/>
                      </a:lnTo>
                      <a:lnTo>
                        <a:pt x="230031" y="405920"/>
                      </a:lnTo>
                      <a:lnTo>
                        <a:pt x="226471" y="405063"/>
                      </a:lnTo>
                      <a:lnTo>
                        <a:pt x="224460" y="404578"/>
                      </a:lnTo>
                      <a:lnTo>
                        <a:pt x="223387" y="404318"/>
                      </a:lnTo>
                      <a:lnTo>
                        <a:pt x="221668" y="403745"/>
                      </a:lnTo>
                      <a:lnTo>
                        <a:pt x="216206" y="401926"/>
                      </a:lnTo>
                      <a:lnTo>
                        <a:pt x="212561" y="401071"/>
                      </a:lnTo>
                      <a:lnTo>
                        <a:pt x="210635" y="400621"/>
                      </a:lnTo>
                      <a:lnTo>
                        <a:pt x="208233" y="400058"/>
                      </a:lnTo>
                      <a:lnTo>
                        <a:pt x="206917" y="399224"/>
                      </a:lnTo>
                      <a:lnTo>
                        <a:pt x="203065" y="396774"/>
                      </a:lnTo>
                      <a:lnTo>
                        <a:pt x="198785" y="394252"/>
                      </a:lnTo>
                      <a:lnTo>
                        <a:pt x="197883" y="393714"/>
                      </a:lnTo>
                      <a:lnTo>
                        <a:pt x="197225" y="393134"/>
                      </a:lnTo>
                      <a:lnTo>
                        <a:pt x="196579" y="392561"/>
                      </a:lnTo>
                      <a:lnTo>
                        <a:pt x="191629" y="388162"/>
                      </a:lnTo>
                      <a:lnTo>
                        <a:pt x="190947" y="388094"/>
                      </a:lnTo>
                      <a:lnTo>
                        <a:pt x="188837" y="387889"/>
                      </a:lnTo>
                      <a:lnTo>
                        <a:pt x="185607" y="390882"/>
                      </a:lnTo>
                      <a:lnTo>
                        <a:pt x="184168" y="392219"/>
                      </a:lnTo>
                      <a:lnTo>
                        <a:pt x="181755" y="392143"/>
                      </a:lnTo>
                      <a:lnTo>
                        <a:pt x="181060" y="392123"/>
                      </a:lnTo>
                      <a:lnTo>
                        <a:pt x="179512" y="392074"/>
                      </a:lnTo>
                      <a:lnTo>
                        <a:pt x="177646" y="392841"/>
                      </a:lnTo>
                      <a:lnTo>
                        <a:pt x="174221" y="394243"/>
                      </a:lnTo>
                      <a:lnTo>
                        <a:pt x="172904" y="394788"/>
                      </a:lnTo>
                      <a:lnTo>
                        <a:pt x="172550" y="395134"/>
                      </a:lnTo>
                      <a:lnTo>
                        <a:pt x="171892" y="395782"/>
                      </a:lnTo>
                      <a:lnTo>
                        <a:pt x="170905" y="396749"/>
                      </a:lnTo>
                      <a:lnTo>
                        <a:pt x="170234" y="397413"/>
                      </a:lnTo>
                      <a:lnTo>
                        <a:pt x="169601" y="398488"/>
                      </a:lnTo>
                      <a:lnTo>
                        <a:pt x="168064" y="401130"/>
                      </a:lnTo>
                      <a:lnTo>
                        <a:pt x="166735" y="403412"/>
                      </a:lnTo>
                      <a:lnTo>
                        <a:pt x="165833" y="404949"/>
                      </a:lnTo>
                      <a:lnTo>
                        <a:pt x="161823" y="411468"/>
                      </a:lnTo>
                      <a:lnTo>
                        <a:pt x="160604" y="413441"/>
                      </a:lnTo>
                      <a:lnTo>
                        <a:pt x="159299" y="414898"/>
                      </a:lnTo>
                      <a:lnTo>
                        <a:pt x="156032" y="418543"/>
                      </a:lnTo>
                      <a:lnTo>
                        <a:pt x="154313" y="420456"/>
                      </a:lnTo>
                      <a:lnTo>
                        <a:pt x="152594" y="422369"/>
                      </a:lnTo>
                      <a:lnTo>
                        <a:pt x="151936" y="423168"/>
                      </a:lnTo>
                      <a:lnTo>
                        <a:pt x="150960" y="424364"/>
                      </a:lnTo>
                      <a:lnTo>
                        <a:pt x="145084" y="431543"/>
                      </a:lnTo>
                      <a:lnTo>
                        <a:pt x="143768" y="433153"/>
                      </a:lnTo>
                      <a:lnTo>
                        <a:pt x="142732" y="434232"/>
                      </a:lnTo>
                      <a:lnTo>
                        <a:pt x="137221" y="439926"/>
                      </a:lnTo>
                      <a:lnTo>
                        <a:pt x="135917" y="441276"/>
                      </a:lnTo>
                      <a:lnTo>
                        <a:pt x="134283" y="441533"/>
                      </a:lnTo>
                      <a:lnTo>
                        <a:pt x="132052" y="441886"/>
                      </a:lnTo>
                      <a:lnTo>
                        <a:pt x="130992" y="442053"/>
                      </a:lnTo>
                      <a:lnTo>
                        <a:pt x="129553" y="441811"/>
                      </a:lnTo>
                      <a:lnTo>
                        <a:pt x="125091" y="441057"/>
                      </a:lnTo>
                      <a:lnTo>
                        <a:pt x="120873" y="440343"/>
                      </a:lnTo>
                      <a:lnTo>
                        <a:pt x="119922" y="440184"/>
                      </a:lnTo>
                      <a:lnTo>
                        <a:pt x="119081" y="440181"/>
                      </a:lnTo>
                      <a:lnTo>
                        <a:pt x="118386" y="440180"/>
                      </a:lnTo>
                      <a:lnTo>
                        <a:pt x="116899" y="440176"/>
                      </a:lnTo>
                      <a:lnTo>
                        <a:pt x="113973" y="441221"/>
                      </a:lnTo>
                      <a:lnTo>
                        <a:pt x="113022" y="442225"/>
                      </a:lnTo>
                      <a:lnTo>
                        <a:pt x="111194" y="444148"/>
                      </a:lnTo>
                      <a:lnTo>
                        <a:pt x="110230" y="445161"/>
                      </a:lnTo>
                      <a:lnTo>
                        <a:pt x="109974" y="445744"/>
                      </a:lnTo>
                      <a:lnTo>
                        <a:pt x="109084" y="447694"/>
                      </a:lnTo>
                      <a:lnTo>
                        <a:pt x="108097" y="449893"/>
                      </a:lnTo>
                      <a:lnTo>
                        <a:pt x="107536" y="450811"/>
                      </a:lnTo>
                      <a:lnTo>
                        <a:pt x="106829" y="451976"/>
                      </a:lnTo>
                      <a:lnTo>
                        <a:pt x="106074" y="453212"/>
                      </a:lnTo>
                      <a:lnTo>
                        <a:pt x="105696" y="453836"/>
                      </a:lnTo>
                      <a:lnTo>
                        <a:pt x="103964" y="454622"/>
                      </a:lnTo>
                      <a:lnTo>
                        <a:pt x="103111" y="455009"/>
                      </a:lnTo>
                      <a:lnTo>
                        <a:pt x="102233" y="455408"/>
                      </a:lnTo>
                      <a:lnTo>
                        <a:pt x="101282" y="455547"/>
                      </a:lnTo>
                      <a:lnTo>
                        <a:pt x="97515" y="456096"/>
                      </a:lnTo>
                      <a:lnTo>
                        <a:pt x="96906" y="456185"/>
                      </a:lnTo>
                      <a:lnTo>
                        <a:pt x="95931" y="456206"/>
                      </a:lnTo>
                      <a:lnTo>
                        <a:pt x="93017" y="456268"/>
                      </a:lnTo>
                      <a:lnTo>
                        <a:pt x="91725" y="456296"/>
                      </a:lnTo>
                      <a:lnTo>
                        <a:pt x="88165" y="456372"/>
                      </a:lnTo>
                      <a:lnTo>
                        <a:pt x="87190" y="456393"/>
                      </a:lnTo>
                      <a:lnTo>
                        <a:pt x="85739" y="456423"/>
                      </a:lnTo>
                      <a:lnTo>
                        <a:pt x="84361" y="456727"/>
                      </a:lnTo>
                      <a:lnTo>
                        <a:pt x="79546" y="457792"/>
                      </a:lnTo>
                      <a:lnTo>
                        <a:pt x="78497" y="458107"/>
                      </a:lnTo>
                      <a:lnTo>
                        <a:pt x="76413" y="458773"/>
                      </a:lnTo>
                      <a:lnTo>
                        <a:pt x="75230" y="459554"/>
                      </a:lnTo>
                      <a:lnTo>
                        <a:pt x="72353" y="461446"/>
                      </a:lnTo>
                      <a:lnTo>
                        <a:pt x="70829" y="462446"/>
                      </a:lnTo>
                      <a:lnTo>
                        <a:pt x="67904" y="465997"/>
                      </a:lnTo>
                      <a:lnTo>
                        <a:pt x="66295" y="467966"/>
                      </a:lnTo>
                      <a:lnTo>
                        <a:pt x="64454" y="468603"/>
                      </a:lnTo>
                      <a:lnTo>
                        <a:pt x="61442" y="469642"/>
                      </a:lnTo>
                      <a:lnTo>
                        <a:pt x="60784" y="469818"/>
                      </a:lnTo>
                      <a:lnTo>
                        <a:pt x="54798" y="471198"/>
                      </a:lnTo>
                      <a:lnTo>
                        <a:pt x="53872" y="471411"/>
                      </a:lnTo>
                      <a:lnTo>
                        <a:pt x="53031" y="471546"/>
                      </a:lnTo>
                      <a:lnTo>
                        <a:pt x="52153" y="471688"/>
                      </a:lnTo>
                      <a:lnTo>
                        <a:pt x="49129" y="472173"/>
                      </a:lnTo>
                      <a:lnTo>
                        <a:pt x="48666" y="472248"/>
                      </a:lnTo>
                      <a:lnTo>
                        <a:pt x="49751" y="468626"/>
                      </a:lnTo>
                      <a:lnTo>
                        <a:pt x="50239" y="466915"/>
                      </a:lnTo>
                      <a:lnTo>
                        <a:pt x="50519" y="465932"/>
                      </a:lnTo>
                      <a:lnTo>
                        <a:pt x="50897" y="464362"/>
                      </a:lnTo>
                      <a:lnTo>
                        <a:pt x="53104" y="455043"/>
                      </a:lnTo>
                      <a:lnTo>
                        <a:pt x="53482" y="453490"/>
                      </a:lnTo>
                      <a:lnTo>
                        <a:pt x="53555" y="451845"/>
                      </a:lnTo>
                      <a:lnTo>
                        <a:pt x="53738" y="448090"/>
                      </a:lnTo>
                      <a:lnTo>
                        <a:pt x="53823" y="446466"/>
                      </a:lnTo>
                      <a:lnTo>
                        <a:pt x="53591" y="444865"/>
                      </a:lnTo>
                      <a:lnTo>
                        <a:pt x="52592" y="437896"/>
                      </a:lnTo>
                      <a:lnTo>
                        <a:pt x="52238" y="433715"/>
                      </a:lnTo>
                      <a:lnTo>
                        <a:pt x="51921" y="430036"/>
                      </a:lnTo>
                      <a:lnTo>
                        <a:pt x="51739" y="427901"/>
                      </a:lnTo>
                      <a:lnTo>
                        <a:pt x="51592" y="426300"/>
                      </a:lnTo>
                      <a:lnTo>
                        <a:pt x="51458" y="424699"/>
                      </a:lnTo>
                      <a:lnTo>
                        <a:pt x="51385" y="423131"/>
                      </a:lnTo>
                      <a:lnTo>
                        <a:pt x="51348" y="422609"/>
                      </a:lnTo>
                      <a:lnTo>
                        <a:pt x="51300" y="421577"/>
                      </a:lnTo>
                      <a:lnTo>
                        <a:pt x="50897" y="413839"/>
                      </a:lnTo>
                      <a:lnTo>
                        <a:pt x="50495" y="405867"/>
                      </a:lnTo>
                      <a:lnTo>
                        <a:pt x="50410" y="404274"/>
                      </a:lnTo>
                      <a:lnTo>
                        <a:pt x="50434" y="403263"/>
                      </a:lnTo>
                      <a:lnTo>
                        <a:pt x="50507" y="398573"/>
                      </a:lnTo>
                      <a:lnTo>
                        <a:pt x="50544" y="396337"/>
                      </a:lnTo>
                      <a:lnTo>
                        <a:pt x="51275" y="394464"/>
                      </a:lnTo>
                      <a:lnTo>
                        <a:pt x="52933" y="390253"/>
                      </a:lnTo>
                      <a:lnTo>
                        <a:pt x="55408" y="384669"/>
                      </a:lnTo>
                      <a:lnTo>
                        <a:pt x="56030" y="383272"/>
                      </a:lnTo>
                      <a:lnTo>
                        <a:pt x="56822" y="381950"/>
                      </a:lnTo>
                      <a:lnTo>
                        <a:pt x="62101" y="373142"/>
                      </a:lnTo>
                      <a:lnTo>
                        <a:pt x="62625" y="372262"/>
                      </a:lnTo>
                      <a:lnTo>
                        <a:pt x="63417" y="371035"/>
                      </a:lnTo>
                      <a:lnTo>
                        <a:pt x="65514" y="367763"/>
                      </a:lnTo>
                      <a:lnTo>
                        <a:pt x="66148" y="366772"/>
                      </a:lnTo>
                      <a:lnTo>
                        <a:pt x="69537" y="361467"/>
                      </a:lnTo>
                      <a:lnTo>
                        <a:pt x="70391" y="360140"/>
                      </a:lnTo>
                      <a:lnTo>
                        <a:pt x="72658" y="356627"/>
                      </a:lnTo>
                      <a:lnTo>
                        <a:pt x="73572" y="355207"/>
                      </a:lnTo>
                      <a:lnTo>
                        <a:pt x="73902" y="353925"/>
                      </a:lnTo>
                      <a:lnTo>
                        <a:pt x="74925" y="349859"/>
                      </a:lnTo>
                      <a:lnTo>
                        <a:pt x="75206" y="348698"/>
                      </a:lnTo>
                      <a:lnTo>
                        <a:pt x="74962" y="347322"/>
                      </a:lnTo>
                      <a:lnTo>
                        <a:pt x="73609" y="339783"/>
                      </a:lnTo>
                      <a:lnTo>
                        <a:pt x="73280" y="338013"/>
                      </a:lnTo>
                      <a:lnTo>
                        <a:pt x="71719" y="334102"/>
                      </a:lnTo>
                      <a:lnTo>
                        <a:pt x="69659" y="329261"/>
                      </a:lnTo>
                      <a:lnTo>
                        <a:pt x="68867" y="327398"/>
                      </a:lnTo>
                      <a:lnTo>
                        <a:pt x="69037" y="326967"/>
                      </a:lnTo>
                      <a:lnTo>
                        <a:pt x="69440" y="325917"/>
                      </a:lnTo>
                      <a:lnTo>
                        <a:pt x="69866" y="324824"/>
                      </a:lnTo>
                      <a:lnTo>
                        <a:pt x="70537" y="323114"/>
                      </a:lnTo>
                      <a:lnTo>
                        <a:pt x="73536" y="322594"/>
                      </a:lnTo>
                      <a:lnTo>
                        <a:pt x="75133" y="322504"/>
                      </a:lnTo>
                      <a:lnTo>
                        <a:pt x="78241" y="322331"/>
                      </a:lnTo>
                      <a:lnTo>
                        <a:pt x="79302" y="321307"/>
                      </a:lnTo>
                      <a:lnTo>
                        <a:pt x="80143" y="320508"/>
                      </a:lnTo>
                      <a:lnTo>
                        <a:pt x="80363" y="320302"/>
                      </a:lnTo>
                      <a:lnTo>
                        <a:pt x="81618" y="319095"/>
                      </a:lnTo>
                      <a:lnTo>
                        <a:pt x="81143" y="317191"/>
                      </a:lnTo>
                      <a:lnTo>
                        <a:pt x="80923" y="316283"/>
                      </a:lnTo>
                      <a:lnTo>
                        <a:pt x="80545" y="314771"/>
                      </a:lnTo>
                      <a:lnTo>
                        <a:pt x="79948" y="314207"/>
                      </a:lnTo>
                      <a:lnTo>
                        <a:pt x="79253" y="313547"/>
                      </a:lnTo>
                      <a:lnTo>
                        <a:pt x="77376" y="311769"/>
                      </a:lnTo>
                      <a:lnTo>
                        <a:pt x="74280" y="307725"/>
                      </a:lnTo>
                      <a:lnTo>
                        <a:pt x="70854" y="303266"/>
                      </a:lnTo>
                      <a:lnTo>
                        <a:pt x="69927" y="302063"/>
                      </a:lnTo>
                      <a:lnTo>
                        <a:pt x="68391" y="300058"/>
                      </a:lnTo>
                      <a:lnTo>
                        <a:pt x="67196" y="297691"/>
                      </a:lnTo>
                      <a:lnTo>
                        <a:pt x="64941" y="293211"/>
                      </a:lnTo>
                      <a:lnTo>
                        <a:pt x="63941" y="291256"/>
                      </a:lnTo>
                      <a:lnTo>
                        <a:pt x="62832" y="289084"/>
                      </a:lnTo>
                      <a:lnTo>
                        <a:pt x="61808" y="287560"/>
                      </a:lnTo>
                      <a:lnTo>
                        <a:pt x="61040" y="286419"/>
                      </a:lnTo>
                      <a:lnTo>
                        <a:pt x="58346" y="282436"/>
                      </a:lnTo>
                      <a:lnTo>
                        <a:pt x="56554" y="279405"/>
                      </a:lnTo>
                      <a:lnTo>
                        <a:pt x="55774" y="278104"/>
                      </a:lnTo>
                      <a:lnTo>
                        <a:pt x="54152" y="275363"/>
                      </a:lnTo>
                      <a:lnTo>
                        <a:pt x="53335" y="273993"/>
                      </a:lnTo>
                      <a:lnTo>
                        <a:pt x="52519" y="272623"/>
                      </a:lnTo>
                      <a:lnTo>
                        <a:pt x="51824" y="271212"/>
                      </a:lnTo>
                      <a:lnTo>
                        <a:pt x="51129" y="269804"/>
                      </a:lnTo>
                      <a:lnTo>
                        <a:pt x="49520" y="266516"/>
                      </a:lnTo>
                      <a:lnTo>
                        <a:pt x="45265" y="257883"/>
                      </a:lnTo>
                      <a:lnTo>
                        <a:pt x="43631" y="254565"/>
                      </a:lnTo>
                      <a:lnTo>
                        <a:pt x="43095" y="253492"/>
                      </a:lnTo>
                      <a:lnTo>
                        <a:pt x="41620" y="250523"/>
                      </a:lnTo>
                      <a:lnTo>
                        <a:pt x="40072" y="247413"/>
                      </a:lnTo>
                      <a:lnTo>
                        <a:pt x="38962" y="245191"/>
                      </a:lnTo>
                      <a:lnTo>
                        <a:pt x="38511" y="244217"/>
                      </a:lnTo>
                      <a:lnTo>
                        <a:pt x="37633" y="242270"/>
                      </a:lnTo>
                      <a:lnTo>
                        <a:pt x="35183" y="236916"/>
                      </a:lnTo>
                      <a:lnTo>
                        <a:pt x="34305" y="234968"/>
                      </a:lnTo>
                      <a:lnTo>
                        <a:pt x="33854" y="233996"/>
                      </a:lnTo>
                      <a:lnTo>
                        <a:pt x="32855" y="231533"/>
                      </a:lnTo>
                      <a:lnTo>
                        <a:pt x="28636" y="221190"/>
                      </a:lnTo>
                      <a:lnTo>
                        <a:pt x="27088" y="217390"/>
                      </a:lnTo>
                      <a:lnTo>
                        <a:pt x="25406" y="214469"/>
                      </a:lnTo>
                      <a:lnTo>
                        <a:pt x="24577" y="213028"/>
                      </a:lnTo>
                      <a:lnTo>
                        <a:pt x="22846" y="212046"/>
                      </a:lnTo>
                      <a:lnTo>
                        <a:pt x="22431" y="211815"/>
                      </a:lnTo>
                      <a:lnTo>
                        <a:pt x="22005" y="211584"/>
                      </a:lnTo>
                      <a:lnTo>
                        <a:pt x="21590" y="211350"/>
                      </a:lnTo>
                      <a:lnTo>
                        <a:pt x="21139" y="211178"/>
                      </a:lnTo>
                      <a:lnTo>
                        <a:pt x="19774" y="210643"/>
                      </a:lnTo>
                      <a:lnTo>
                        <a:pt x="17933" y="209932"/>
                      </a:lnTo>
                      <a:lnTo>
                        <a:pt x="16190" y="209810"/>
                      </a:lnTo>
                      <a:lnTo>
                        <a:pt x="15239" y="209743"/>
                      </a:lnTo>
                      <a:lnTo>
                        <a:pt x="13800" y="209634"/>
                      </a:lnTo>
                      <a:lnTo>
                        <a:pt x="12069" y="208663"/>
                      </a:lnTo>
                      <a:lnTo>
                        <a:pt x="10509" y="207775"/>
                      </a:lnTo>
                      <a:lnTo>
                        <a:pt x="6047" y="206799"/>
                      </a:lnTo>
                      <a:lnTo>
                        <a:pt x="4206" y="206429"/>
                      </a:lnTo>
                      <a:lnTo>
                        <a:pt x="2377" y="206062"/>
                      </a:lnTo>
                      <a:lnTo>
                        <a:pt x="1719" y="204315"/>
                      </a:lnTo>
                      <a:lnTo>
                        <a:pt x="683" y="201563"/>
                      </a:lnTo>
                      <a:lnTo>
                        <a:pt x="402" y="200826"/>
                      </a:lnTo>
                      <a:lnTo>
                        <a:pt x="305" y="199761"/>
                      </a:lnTo>
                      <a:lnTo>
                        <a:pt x="49" y="197058"/>
                      </a:lnTo>
                      <a:lnTo>
                        <a:pt x="0" y="196500"/>
                      </a:lnTo>
                      <a:lnTo>
                        <a:pt x="61" y="195560"/>
                      </a:lnTo>
                      <a:lnTo>
                        <a:pt x="207" y="193297"/>
                      </a:lnTo>
                      <a:lnTo>
                        <a:pt x="268" y="192216"/>
                      </a:lnTo>
                      <a:lnTo>
                        <a:pt x="475" y="191263"/>
                      </a:lnTo>
                      <a:lnTo>
                        <a:pt x="1597" y="185934"/>
                      </a:lnTo>
                      <a:lnTo>
                        <a:pt x="1926" y="184358"/>
                      </a:lnTo>
                      <a:lnTo>
                        <a:pt x="2950" y="181940"/>
                      </a:lnTo>
                      <a:lnTo>
                        <a:pt x="4157" y="179118"/>
                      </a:lnTo>
                      <a:lnTo>
                        <a:pt x="4401" y="178321"/>
                      </a:lnTo>
                      <a:lnTo>
                        <a:pt x="4730" y="177295"/>
                      </a:lnTo>
                      <a:lnTo>
                        <a:pt x="5206" y="175756"/>
                      </a:lnTo>
                      <a:lnTo>
                        <a:pt x="7632" y="168064"/>
                      </a:lnTo>
                      <a:lnTo>
                        <a:pt x="8119" y="166525"/>
                      </a:lnTo>
                      <a:lnTo>
                        <a:pt x="8448" y="165499"/>
                      </a:lnTo>
                      <a:lnTo>
                        <a:pt x="8863" y="164276"/>
                      </a:lnTo>
                      <a:lnTo>
                        <a:pt x="9033" y="163792"/>
                      </a:lnTo>
                      <a:lnTo>
                        <a:pt x="9875" y="161366"/>
                      </a:lnTo>
                      <a:lnTo>
                        <a:pt x="11398" y="157002"/>
                      </a:lnTo>
                      <a:lnTo>
                        <a:pt x="14373" y="148457"/>
                      </a:lnTo>
                      <a:lnTo>
                        <a:pt x="15251" y="145945"/>
                      </a:lnTo>
                      <a:lnTo>
                        <a:pt x="15702" y="143351"/>
                      </a:lnTo>
                      <a:lnTo>
                        <a:pt x="16409" y="139199"/>
                      </a:lnTo>
                      <a:lnTo>
                        <a:pt x="16763" y="137123"/>
                      </a:lnTo>
                      <a:lnTo>
                        <a:pt x="17433" y="135055"/>
                      </a:lnTo>
                      <a:lnTo>
                        <a:pt x="19189" y="129600"/>
                      </a:lnTo>
                      <a:lnTo>
                        <a:pt x="19664" y="128095"/>
                      </a:lnTo>
                      <a:lnTo>
                        <a:pt x="20395" y="126456"/>
                      </a:lnTo>
                      <a:lnTo>
                        <a:pt x="21993" y="122856"/>
                      </a:lnTo>
                      <a:lnTo>
                        <a:pt x="22212" y="122358"/>
                      </a:lnTo>
                      <a:lnTo>
                        <a:pt x="22492" y="121806"/>
                      </a:lnTo>
                      <a:lnTo>
                        <a:pt x="23333" y="120088"/>
                      </a:lnTo>
                      <a:lnTo>
                        <a:pt x="24431" y="117862"/>
                      </a:lnTo>
                      <a:lnTo>
                        <a:pt x="25309" y="116145"/>
                      </a:lnTo>
                      <a:lnTo>
                        <a:pt x="25918" y="114950"/>
                      </a:lnTo>
                      <a:lnTo>
                        <a:pt x="26808" y="113233"/>
                      </a:lnTo>
                      <a:lnTo>
                        <a:pt x="29417" y="109346"/>
                      </a:lnTo>
                      <a:lnTo>
                        <a:pt x="30575" y="107621"/>
                      </a:lnTo>
                      <a:lnTo>
                        <a:pt x="31513" y="105715"/>
                      </a:lnTo>
                      <a:lnTo>
                        <a:pt x="32221" y="104286"/>
                      </a:lnTo>
                      <a:lnTo>
                        <a:pt x="33440" y="101824"/>
                      </a:lnTo>
                      <a:lnTo>
                        <a:pt x="33671" y="101352"/>
                      </a:lnTo>
                      <a:lnTo>
                        <a:pt x="37341" y="93763"/>
                      </a:lnTo>
                      <a:lnTo>
                        <a:pt x="37804" y="92815"/>
                      </a:lnTo>
                      <a:lnTo>
                        <a:pt x="38670" y="91017"/>
                      </a:lnTo>
                      <a:lnTo>
                        <a:pt x="39548" y="89059"/>
                      </a:lnTo>
                      <a:lnTo>
                        <a:pt x="42595" y="82202"/>
                      </a:lnTo>
                      <a:lnTo>
                        <a:pt x="43412" y="80359"/>
                      </a:lnTo>
                      <a:lnTo>
                        <a:pt x="43680" y="79754"/>
                      </a:lnTo>
                      <a:lnTo>
                        <a:pt x="44424" y="78519"/>
                      </a:lnTo>
                      <a:lnTo>
                        <a:pt x="44960" y="77636"/>
                      </a:lnTo>
                      <a:lnTo>
                        <a:pt x="46569" y="74988"/>
                      </a:lnTo>
                      <a:lnTo>
                        <a:pt x="48167" y="72338"/>
                      </a:lnTo>
                      <a:lnTo>
                        <a:pt x="49032" y="70436"/>
                      </a:lnTo>
                      <a:lnTo>
                        <a:pt x="50117" y="68058"/>
                      </a:lnTo>
                      <a:lnTo>
                        <a:pt x="51031" y="66031"/>
                      </a:lnTo>
                      <a:lnTo>
                        <a:pt x="52701" y="62175"/>
                      </a:lnTo>
                      <a:lnTo>
                        <a:pt x="53604" y="60080"/>
                      </a:lnTo>
                      <a:lnTo>
                        <a:pt x="54481" y="58537"/>
                      </a:lnTo>
                      <a:lnTo>
                        <a:pt x="57066" y="54077"/>
                      </a:lnTo>
                      <a:lnTo>
                        <a:pt x="58870" y="50957"/>
                      </a:lnTo>
                      <a:lnTo>
                        <a:pt x="59272" y="49335"/>
                      </a:lnTo>
                      <a:lnTo>
                        <a:pt x="59602" y="48010"/>
                      </a:lnTo>
                      <a:lnTo>
                        <a:pt x="71512" y="47223"/>
                      </a:lnTo>
                      <a:lnTo>
                        <a:pt x="82191" y="47379"/>
                      </a:lnTo>
                      <a:lnTo>
                        <a:pt x="92590" y="47530"/>
                      </a:lnTo>
                      <a:lnTo>
                        <a:pt x="116082" y="47320"/>
                      </a:lnTo>
                      <a:lnTo>
                        <a:pt x="123372" y="47338"/>
                      </a:lnTo>
                      <a:lnTo>
                        <a:pt x="147584" y="47400"/>
                      </a:lnTo>
                      <a:lnTo>
                        <a:pt x="168406" y="47984"/>
                      </a:lnTo>
                      <a:lnTo>
                        <a:pt x="183620" y="48028"/>
                      </a:lnTo>
                      <a:lnTo>
                        <a:pt x="201504" y="47030"/>
                      </a:lnTo>
                      <a:lnTo>
                        <a:pt x="212732" y="45919"/>
                      </a:lnTo>
                      <a:lnTo>
                        <a:pt x="222850" y="44921"/>
                      </a:lnTo>
                      <a:lnTo>
                        <a:pt x="226057" y="43615"/>
                      </a:lnTo>
                      <a:lnTo>
                        <a:pt x="227836" y="41423"/>
                      </a:lnTo>
                      <a:lnTo>
                        <a:pt x="228202" y="40989"/>
                      </a:lnTo>
                      <a:lnTo>
                        <a:pt x="231152" y="36523"/>
                      </a:lnTo>
                      <a:lnTo>
                        <a:pt x="235176" y="28636"/>
                      </a:lnTo>
                      <a:lnTo>
                        <a:pt x="237601" y="22326"/>
                      </a:lnTo>
                      <a:lnTo>
                        <a:pt x="239491" y="18118"/>
                      </a:lnTo>
                      <a:lnTo>
                        <a:pt x="241905" y="15232"/>
                      </a:lnTo>
                      <a:lnTo>
                        <a:pt x="244575" y="13660"/>
                      </a:lnTo>
                      <a:lnTo>
                        <a:pt x="248598" y="11831"/>
                      </a:lnTo>
                      <a:lnTo>
                        <a:pt x="259021" y="8707"/>
                      </a:lnTo>
                      <a:lnTo>
                        <a:pt x="270090" y="6929"/>
                      </a:lnTo>
                      <a:lnTo>
                        <a:pt x="276661" y="5351"/>
                      </a:lnTo>
                      <a:lnTo>
                        <a:pt x="283878" y="2743"/>
                      </a:lnTo>
                      <a:lnTo>
                        <a:pt x="290559" y="1455"/>
                      </a:lnTo>
                      <a:lnTo>
                        <a:pt x="300702" y="965"/>
                      </a:lnTo>
                      <a:lnTo>
                        <a:pt x="322072" y="0"/>
                      </a:lnTo>
                      <a:lnTo>
                        <a:pt x="330350" y="34"/>
                      </a:lnTo>
                      <a:lnTo>
                        <a:pt x="340505" y="603"/>
                      </a:lnTo>
                      <a:lnTo>
                        <a:pt x="359182" y="4107"/>
                      </a:lnTo>
                      <a:lnTo>
                        <a:pt x="387952" y="10130"/>
                      </a:lnTo>
                      <a:lnTo>
                        <a:pt x="391890" y="10579"/>
                      </a:lnTo>
                      <a:lnTo>
                        <a:pt x="403167" y="11519"/>
                      </a:lnTo>
                      <a:lnTo>
                        <a:pt x="421831" y="14768"/>
                      </a:lnTo>
                      <a:lnTo>
                        <a:pt x="442921" y="18825"/>
                      </a:lnTo>
                      <a:lnTo>
                        <a:pt x="453320" y="21249"/>
                      </a:lnTo>
                      <a:lnTo>
                        <a:pt x="454917" y="22839"/>
                      </a:lnTo>
                      <a:lnTo>
                        <a:pt x="454905" y="24419"/>
                      </a:lnTo>
                      <a:lnTo>
                        <a:pt x="453820" y="26782"/>
                      </a:lnTo>
                      <a:lnTo>
                        <a:pt x="448992" y="30968"/>
                      </a:lnTo>
                      <a:lnTo>
                        <a:pt x="443348" y="37260"/>
                      </a:lnTo>
                      <a:lnTo>
                        <a:pt x="437435" y="44075"/>
                      </a:lnTo>
                    </a:path>
                  </a:pathLst>
                </a:custGeom>
                <a:solidFill>
                  <a:srgbClr val="137D39"/>
                </a:solidFill>
                <a:ln w="12177" cap="flat">
                  <a:solidFill>
                    <a:srgbClr val="000000"/>
                  </a:solid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26948D82-12E6-8264-0D54-3D48F6344951}"/>
                    </a:ext>
                  </a:extLst>
                </p:cNvPr>
                <p:cNvSpPr/>
                <p:nvPr/>
              </p:nvSpPr>
              <p:spPr>
                <a:xfrm>
                  <a:off x="8254874" y="524813"/>
                  <a:ext cx="487942" cy="447262"/>
                </a:xfrm>
                <a:custGeom>
                  <a:avLst/>
                  <a:gdLst>
                    <a:gd name="connsiteX0" fmla="*/ 487942 w 487942"/>
                    <a:gd name="connsiteY0" fmla="*/ 0 h 447262"/>
                    <a:gd name="connsiteX1" fmla="*/ 487613 w 487942"/>
                    <a:gd name="connsiteY1" fmla="*/ 1325 h 447262"/>
                    <a:gd name="connsiteX2" fmla="*/ 487211 w 487942"/>
                    <a:gd name="connsiteY2" fmla="*/ 2947 h 447262"/>
                    <a:gd name="connsiteX3" fmla="*/ 485407 w 487942"/>
                    <a:gd name="connsiteY3" fmla="*/ 6067 h 447262"/>
                    <a:gd name="connsiteX4" fmla="*/ 482822 w 487942"/>
                    <a:gd name="connsiteY4" fmla="*/ 10527 h 447262"/>
                    <a:gd name="connsiteX5" fmla="*/ 481944 w 487942"/>
                    <a:gd name="connsiteY5" fmla="*/ 12070 h 447262"/>
                    <a:gd name="connsiteX6" fmla="*/ 481042 w 487942"/>
                    <a:gd name="connsiteY6" fmla="*/ 14165 h 447262"/>
                    <a:gd name="connsiteX7" fmla="*/ 479372 w 487942"/>
                    <a:gd name="connsiteY7" fmla="*/ 18021 h 447262"/>
                    <a:gd name="connsiteX8" fmla="*/ 478458 w 487942"/>
                    <a:gd name="connsiteY8" fmla="*/ 20048 h 447262"/>
                    <a:gd name="connsiteX9" fmla="*/ 477373 w 487942"/>
                    <a:gd name="connsiteY9" fmla="*/ 22426 h 447262"/>
                    <a:gd name="connsiteX10" fmla="*/ 476507 w 487942"/>
                    <a:gd name="connsiteY10" fmla="*/ 24329 h 447262"/>
                    <a:gd name="connsiteX11" fmla="*/ 474910 w 487942"/>
                    <a:gd name="connsiteY11" fmla="*/ 26978 h 447262"/>
                    <a:gd name="connsiteX12" fmla="*/ 473301 w 487942"/>
                    <a:gd name="connsiteY12" fmla="*/ 29626 h 447262"/>
                    <a:gd name="connsiteX13" fmla="*/ 472765 w 487942"/>
                    <a:gd name="connsiteY13" fmla="*/ 30510 h 447262"/>
                    <a:gd name="connsiteX14" fmla="*/ 472021 w 487942"/>
                    <a:gd name="connsiteY14" fmla="*/ 31744 h 447262"/>
                    <a:gd name="connsiteX15" fmla="*/ 471753 w 487942"/>
                    <a:gd name="connsiteY15" fmla="*/ 32350 h 447262"/>
                    <a:gd name="connsiteX16" fmla="*/ 470936 w 487942"/>
                    <a:gd name="connsiteY16" fmla="*/ 34192 h 447262"/>
                    <a:gd name="connsiteX17" fmla="*/ 467888 w 487942"/>
                    <a:gd name="connsiteY17" fmla="*/ 41049 h 447262"/>
                    <a:gd name="connsiteX18" fmla="*/ 467010 w 487942"/>
                    <a:gd name="connsiteY18" fmla="*/ 43008 h 447262"/>
                    <a:gd name="connsiteX19" fmla="*/ 466145 w 487942"/>
                    <a:gd name="connsiteY19" fmla="*/ 44805 h 447262"/>
                    <a:gd name="connsiteX20" fmla="*/ 465682 w 487942"/>
                    <a:gd name="connsiteY20" fmla="*/ 45753 h 447262"/>
                    <a:gd name="connsiteX21" fmla="*/ 462012 w 487942"/>
                    <a:gd name="connsiteY21" fmla="*/ 53342 h 447262"/>
                    <a:gd name="connsiteX22" fmla="*/ 461781 w 487942"/>
                    <a:gd name="connsiteY22" fmla="*/ 53815 h 447262"/>
                    <a:gd name="connsiteX23" fmla="*/ 460561 w 487942"/>
                    <a:gd name="connsiteY23" fmla="*/ 56276 h 447262"/>
                    <a:gd name="connsiteX24" fmla="*/ 459854 w 487942"/>
                    <a:gd name="connsiteY24" fmla="*/ 57705 h 447262"/>
                    <a:gd name="connsiteX25" fmla="*/ 458916 w 487942"/>
                    <a:gd name="connsiteY25" fmla="*/ 59611 h 447262"/>
                    <a:gd name="connsiteX26" fmla="*/ 457757 w 487942"/>
                    <a:gd name="connsiteY26" fmla="*/ 61336 h 447262"/>
                    <a:gd name="connsiteX27" fmla="*/ 455149 w 487942"/>
                    <a:gd name="connsiteY27" fmla="*/ 65223 h 447262"/>
                    <a:gd name="connsiteX28" fmla="*/ 454259 w 487942"/>
                    <a:gd name="connsiteY28" fmla="*/ 66940 h 447262"/>
                    <a:gd name="connsiteX29" fmla="*/ 453649 w 487942"/>
                    <a:gd name="connsiteY29" fmla="*/ 68136 h 447262"/>
                    <a:gd name="connsiteX30" fmla="*/ 452771 w 487942"/>
                    <a:gd name="connsiteY30" fmla="*/ 69853 h 447262"/>
                    <a:gd name="connsiteX31" fmla="*/ 448687 w 487942"/>
                    <a:gd name="connsiteY31" fmla="*/ 67621 h 447262"/>
                    <a:gd name="connsiteX32" fmla="*/ 447432 w 487942"/>
                    <a:gd name="connsiteY32" fmla="*/ 66950 h 447262"/>
                    <a:gd name="connsiteX33" fmla="*/ 446079 w 487942"/>
                    <a:gd name="connsiteY33" fmla="*/ 66695 h 447262"/>
                    <a:gd name="connsiteX34" fmla="*/ 442470 w 487942"/>
                    <a:gd name="connsiteY34" fmla="*/ 66019 h 447262"/>
                    <a:gd name="connsiteX35" fmla="*/ 441117 w 487942"/>
                    <a:gd name="connsiteY35" fmla="*/ 65765 h 447262"/>
                    <a:gd name="connsiteX36" fmla="*/ 438996 w 487942"/>
                    <a:gd name="connsiteY36" fmla="*/ 65862 h 447262"/>
                    <a:gd name="connsiteX37" fmla="*/ 436704 w 487942"/>
                    <a:gd name="connsiteY37" fmla="*/ 65969 h 447262"/>
                    <a:gd name="connsiteX38" fmla="*/ 433900 w 487942"/>
                    <a:gd name="connsiteY38" fmla="*/ 65599 h 447262"/>
                    <a:gd name="connsiteX39" fmla="*/ 432022 w 487942"/>
                    <a:gd name="connsiteY39" fmla="*/ 65352 h 447262"/>
                    <a:gd name="connsiteX40" fmla="*/ 429633 w 487942"/>
                    <a:gd name="connsiteY40" fmla="*/ 65079 h 447262"/>
                    <a:gd name="connsiteX41" fmla="*/ 421026 w 487942"/>
                    <a:gd name="connsiteY41" fmla="*/ 64097 h 447262"/>
                    <a:gd name="connsiteX42" fmla="*/ 415662 w 487942"/>
                    <a:gd name="connsiteY42" fmla="*/ 63629 h 447262"/>
                    <a:gd name="connsiteX43" fmla="*/ 414882 w 487942"/>
                    <a:gd name="connsiteY43" fmla="*/ 63561 h 447262"/>
                    <a:gd name="connsiteX44" fmla="*/ 413456 w 487942"/>
                    <a:gd name="connsiteY44" fmla="*/ 63438 h 447262"/>
                    <a:gd name="connsiteX45" fmla="*/ 412005 w 487942"/>
                    <a:gd name="connsiteY45" fmla="*/ 63501 h 447262"/>
                    <a:gd name="connsiteX46" fmla="*/ 410542 w 487942"/>
                    <a:gd name="connsiteY46" fmla="*/ 63565 h 447262"/>
                    <a:gd name="connsiteX47" fmla="*/ 408604 w 487942"/>
                    <a:gd name="connsiteY47" fmla="*/ 63650 h 447262"/>
                    <a:gd name="connsiteX48" fmla="*/ 406165 w 487942"/>
                    <a:gd name="connsiteY48" fmla="*/ 63756 h 447262"/>
                    <a:gd name="connsiteX49" fmla="*/ 404227 w 487942"/>
                    <a:gd name="connsiteY49" fmla="*/ 63840 h 447262"/>
                    <a:gd name="connsiteX50" fmla="*/ 402813 w 487942"/>
                    <a:gd name="connsiteY50" fmla="*/ 63964 h 447262"/>
                    <a:gd name="connsiteX51" fmla="*/ 398583 w 487942"/>
                    <a:gd name="connsiteY51" fmla="*/ 64331 h 447262"/>
                    <a:gd name="connsiteX52" fmla="*/ 396230 w 487942"/>
                    <a:gd name="connsiteY52" fmla="*/ 64536 h 447262"/>
                    <a:gd name="connsiteX53" fmla="*/ 394291 w 487942"/>
                    <a:gd name="connsiteY53" fmla="*/ 64416 h 447262"/>
                    <a:gd name="connsiteX54" fmla="*/ 390439 w 487942"/>
                    <a:gd name="connsiteY54" fmla="*/ 64177 h 447262"/>
                    <a:gd name="connsiteX55" fmla="*/ 389001 w 487942"/>
                    <a:gd name="connsiteY55" fmla="*/ 64291 h 447262"/>
                    <a:gd name="connsiteX56" fmla="*/ 386050 w 487942"/>
                    <a:gd name="connsiteY56" fmla="*/ 64523 h 447262"/>
                    <a:gd name="connsiteX57" fmla="*/ 384648 w 487942"/>
                    <a:gd name="connsiteY57" fmla="*/ 64634 h 447262"/>
                    <a:gd name="connsiteX58" fmla="*/ 382673 w 487942"/>
                    <a:gd name="connsiteY58" fmla="*/ 64953 h 447262"/>
                    <a:gd name="connsiteX59" fmla="*/ 381723 w 487942"/>
                    <a:gd name="connsiteY59" fmla="*/ 65107 h 447262"/>
                    <a:gd name="connsiteX60" fmla="*/ 380138 w 487942"/>
                    <a:gd name="connsiteY60" fmla="*/ 73639 h 447262"/>
                    <a:gd name="connsiteX61" fmla="*/ 379845 w 487942"/>
                    <a:gd name="connsiteY61" fmla="*/ 75238 h 447262"/>
                    <a:gd name="connsiteX62" fmla="*/ 379565 w 487942"/>
                    <a:gd name="connsiteY62" fmla="*/ 76223 h 447262"/>
                    <a:gd name="connsiteX63" fmla="*/ 377968 w 487942"/>
                    <a:gd name="connsiteY63" fmla="*/ 82037 h 447262"/>
                    <a:gd name="connsiteX64" fmla="*/ 377748 w 487942"/>
                    <a:gd name="connsiteY64" fmla="*/ 82767 h 447262"/>
                    <a:gd name="connsiteX65" fmla="*/ 376542 w 487942"/>
                    <a:gd name="connsiteY65" fmla="*/ 86081 h 447262"/>
                    <a:gd name="connsiteX66" fmla="*/ 375810 w 487942"/>
                    <a:gd name="connsiteY66" fmla="*/ 88075 h 447262"/>
                    <a:gd name="connsiteX67" fmla="*/ 374018 w 487942"/>
                    <a:gd name="connsiteY67" fmla="*/ 89476 h 447262"/>
                    <a:gd name="connsiteX68" fmla="*/ 371933 w 487942"/>
                    <a:gd name="connsiteY68" fmla="*/ 91113 h 447262"/>
                    <a:gd name="connsiteX69" fmla="*/ 369727 w 487942"/>
                    <a:gd name="connsiteY69" fmla="*/ 93624 h 447262"/>
                    <a:gd name="connsiteX70" fmla="*/ 369093 w 487942"/>
                    <a:gd name="connsiteY70" fmla="*/ 94339 h 447262"/>
                    <a:gd name="connsiteX71" fmla="*/ 368776 w 487942"/>
                    <a:gd name="connsiteY71" fmla="*/ 94734 h 447262"/>
                    <a:gd name="connsiteX72" fmla="*/ 367532 w 487942"/>
                    <a:gd name="connsiteY72" fmla="*/ 96307 h 447262"/>
                    <a:gd name="connsiteX73" fmla="*/ 366252 w 487942"/>
                    <a:gd name="connsiteY73" fmla="*/ 97907 h 447262"/>
                    <a:gd name="connsiteX74" fmla="*/ 365326 w 487942"/>
                    <a:gd name="connsiteY74" fmla="*/ 99683 h 447262"/>
                    <a:gd name="connsiteX75" fmla="*/ 363924 w 487942"/>
                    <a:gd name="connsiteY75" fmla="*/ 102344 h 447262"/>
                    <a:gd name="connsiteX76" fmla="*/ 361949 w 487942"/>
                    <a:gd name="connsiteY76" fmla="*/ 105755 h 447262"/>
                    <a:gd name="connsiteX77" fmla="*/ 360242 w 487942"/>
                    <a:gd name="connsiteY77" fmla="*/ 107790 h 447262"/>
                    <a:gd name="connsiteX78" fmla="*/ 358231 w 487942"/>
                    <a:gd name="connsiteY78" fmla="*/ 110171 h 447262"/>
                    <a:gd name="connsiteX79" fmla="*/ 357329 w 487942"/>
                    <a:gd name="connsiteY79" fmla="*/ 112171 h 447262"/>
                    <a:gd name="connsiteX80" fmla="*/ 356609 w 487942"/>
                    <a:gd name="connsiteY80" fmla="*/ 113757 h 447262"/>
                    <a:gd name="connsiteX81" fmla="*/ 355415 w 487942"/>
                    <a:gd name="connsiteY81" fmla="*/ 115501 h 447262"/>
                    <a:gd name="connsiteX82" fmla="*/ 354293 w 487942"/>
                    <a:gd name="connsiteY82" fmla="*/ 117141 h 447262"/>
                    <a:gd name="connsiteX83" fmla="*/ 353940 w 487942"/>
                    <a:gd name="connsiteY83" fmla="*/ 117673 h 447262"/>
                    <a:gd name="connsiteX84" fmla="*/ 353354 w 487942"/>
                    <a:gd name="connsiteY84" fmla="*/ 118396 h 447262"/>
                    <a:gd name="connsiteX85" fmla="*/ 352781 w 487942"/>
                    <a:gd name="connsiteY85" fmla="*/ 119116 h 447262"/>
                    <a:gd name="connsiteX86" fmla="*/ 351623 w 487942"/>
                    <a:gd name="connsiteY86" fmla="*/ 120563 h 447262"/>
                    <a:gd name="connsiteX87" fmla="*/ 350087 w 487942"/>
                    <a:gd name="connsiteY87" fmla="*/ 121484 h 447262"/>
                    <a:gd name="connsiteX88" fmla="*/ 347686 w 487942"/>
                    <a:gd name="connsiteY88" fmla="*/ 122912 h 447262"/>
                    <a:gd name="connsiteX89" fmla="*/ 345906 w 487942"/>
                    <a:gd name="connsiteY89" fmla="*/ 122886 h 447262"/>
                    <a:gd name="connsiteX90" fmla="*/ 344796 w 487942"/>
                    <a:gd name="connsiteY90" fmla="*/ 122870 h 447262"/>
                    <a:gd name="connsiteX91" fmla="*/ 344004 w 487942"/>
                    <a:gd name="connsiteY91" fmla="*/ 122878 h 447262"/>
                    <a:gd name="connsiteX92" fmla="*/ 341383 w 487942"/>
                    <a:gd name="connsiteY92" fmla="*/ 122901 h 447262"/>
                    <a:gd name="connsiteX93" fmla="*/ 338457 w 487942"/>
                    <a:gd name="connsiteY93" fmla="*/ 122927 h 447262"/>
                    <a:gd name="connsiteX94" fmla="*/ 337482 w 487942"/>
                    <a:gd name="connsiteY94" fmla="*/ 122935 h 447262"/>
                    <a:gd name="connsiteX95" fmla="*/ 336543 w 487942"/>
                    <a:gd name="connsiteY95" fmla="*/ 122973 h 447262"/>
                    <a:gd name="connsiteX96" fmla="*/ 330887 w 487942"/>
                    <a:gd name="connsiteY96" fmla="*/ 123194 h 447262"/>
                    <a:gd name="connsiteX97" fmla="*/ 328997 w 487942"/>
                    <a:gd name="connsiteY97" fmla="*/ 123268 h 447262"/>
                    <a:gd name="connsiteX98" fmla="*/ 327107 w 487942"/>
                    <a:gd name="connsiteY98" fmla="*/ 123240 h 447262"/>
                    <a:gd name="connsiteX99" fmla="*/ 322365 w 487942"/>
                    <a:gd name="connsiteY99" fmla="*/ 123172 h 447262"/>
                    <a:gd name="connsiteX100" fmla="*/ 320475 w 487942"/>
                    <a:gd name="connsiteY100" fmla="*/ 123145 h 447262"/>
                    <a:gd name="connsiteX101" fmla="*/ 319488 w 487942"/>
                    <a:gd name="connsiteY101" fmla="*/ 123257 h 447262"/>
                    <a:gd name="connsiteX102" fmla="*/ 314929 w 487942"/>
                    <a:gd name="connsiteY102" fmla="*/ 123780 h 447262"/>
                    <a:gd name="connsiteX103" fmla="*/ 313136 w 487942"/>
                    <a:gd name="connsiteY103" fmla="*/ 123985 h 447262"/>
                    <a:gd name="connsiteX104" fmla="*/ 311466 w 487942"/>
                    <a:gd name="connsiteY104" fmla="*/ 125069 h 447262"/>
                    <a:gd name="connsiteX105" fmla="*/ 310674 w 487942"/>
                    <a:gd name="connsiteY105" fmla="*/ 125583 h 447262"/>
                    <a:gd name="connsiteX106" fmla="*/ 307395 w 487942"/>
                    <a:gd name="connsiteY106" fmla="*/ 127675 h 447262"/>
                    <a:gd name="connsiteX107" fmla="*/ 306992 w 487942"/>
                    <a:gd name="connsiteY107" fmla="*/ 127937 h 447262"/>
                    <a:gd name="connsiteX108" fmla="*/ 306175 w 487942"/>
                    <a:gd name="connsiteY108" fmla="*/ 128484 h 447262"/>
                    <a:gd name="connsiteX109" fmla="*/ 302104 w 487942"/>
                    <a:gd name="connsiteY109" fmla="*/ 131221 h 447262"/>
                    <a:gd name="connsiteX110" fmla="*/ 300482 w 487942"/>
                    <a:gd name="connsiteY110" fmla="*/ 132315 h 447262"/>
                    <a:gd name="connsiteX111" fmla="*/ 298727 w 487942"/>
                    <a:gd name="connsiteY111" fmla="*/ 132978 h 447262"/>
                    <a:gd name="connsiteX112" fmla="*/ 296545 w 487942"/>
                    <a:gd name="connsiteY112" fmla="*/ 133807 h 447262"/>
                    <a:gd name="connsiteX113" fmla="*/ 295228 w 487942"/>
                    <a:gd name="connsiteY113" fmla="*/ 134305 h 447262"/>
                    <a:gd name="connsiteX114" fmla="*/ 293314 w 487942"/>
                    <a:gd name="connsiteY114" fmla="*/ 134861 h 447262"/>
                    <a:gd name="connsiteX115" fmla="*/ 290157 w 487942"/>
                    <a:gd name="connsiteY115" fmla="*/ 135780 h 447262"/>
                    <a:gd name="connsiteX116" fmla="*/ 288364 w 487942"/>
                    <a:gd name="connsiteY116" fmla="*/ 136708 h 447262"/>
                    <a:gd name="connsiteX117" fmla="*/ 284439 w 487942"/>
                    <a:gd name="connsiteY117" fmla="*/ 138752 h 447262"/>
                    <a:gd name="connsiteX118" fmla="*/ 282428 w 487942"/>
                    <a:gd name="connsiteY118" fmla="*/ 139797 h 447262"/>
                    <a:gd name="connsiteX119" fmla="*/ 278977 w 487942"/>
                    <a:gd name="connsiteY119" fmla="*/ 141569 h 447262"/>
                    <a:gd name="connsiteX120" fmla="*/ 277868 w 487942"/>
                    <a:gd name="connsiteY120" fmla="*/ 142141 h 447262"/>
                    <a:gd name="connsiteX121" fmla="*/ 277112 w 487942"/>
                    <a:gd name="connsiteY121" fmla="*/ 143252 h 447262"/>
                    <a:gd name="connsiteX122" fmla="*/ 275393 w 487942"/>
                    <a:gd name="connsiteY122" fmla="*/ 145759 h 447262"/>
                    <a:gd name="connsiteX123" fmla="*/ 274845 w 487942"/>
                    <a:gd name="connsiteY123" fmla="*/ 146570 h 447262"/>
                    <a:gd name="connsiteX124" fmla="*/ 273930 w 487942"/>
                    <a:gd name="connsiteY124" fmla="*/ 149652 h 447262"/>
                    <a:gd name="connsiteX125" fmla="*/ 273906 w 487942"/>
                    <a:gd name="connsiteY125" fmla="*/ 151166 h 447262"/>
                    <a:gd name="connsiteX126" fmla="*/ 273882 w 487942"/>
                    <a:gd name="connsiteY126" fmla="*/ 153434 h 447262"/>
                    <a:gd name="connsiteX127" fmla="*/ 273394 w 487942"/>
                    <a:gd name="connsiteY127" fmla="*/ 159635 h 447262"/>
                    <a:gd name="connsiteX128" fmla="*/ 273236 w 487942"/>
                    <a:gd name="connsiteY128" fmla="*/ 161679 h 447262"/>
                    <a:gd name="connsiteX129" fmla="*/ 273394 w 487942"/>
                    <a:gd name="connsiteY129" fmla="*/ 163816 h 447262"/>
                    <a:gd name="connsiteX130" fmla="*/ 273955 w 487942"/>
                    <a:gd name="connsiteY130" fmla="*/ 171834 h 447262"/>
                    <a:gd name="connsiteX131" fmla="*/ 274004 w 487942"/>
                    <a:gd name="connsiteY131" fmla="*/ 173681 h 447262"/>
                    <a:gd name="connsiteX132" fmla="*/ 274028 w 487942"/>
                    <a:gd name="connsiteY132" fmla="*/ 174451 h 447262"/>
                    <a:gd name="connsiteX133" fmla="*/ 274223 w 487942"/>
                    <a:gd name="connsiteY133" fmla="*/ 182293 h 447262"/>
                    <a:gd name="connsiteX134" fmla="*/ 274247 w 487942"/>
                    <a:gd name="connsiteY134" fmla="*/ 183035 h 447262"/>
                    <a:gd name="connsiteX135" fmla="*/ 274296 w 487942"/>
                    <a:gd name="connsiteY135" fmla="*/ 184907 h 447262"/>
                    <a:gd name="connsiteX136" fmla="*/ 274284 w 487942"/>
                    <a:gd name="connsiteY136" fmla="*/ 186551 h 447262"/>
                    <a:gd name="connsiteX137" fmla="*/ 274235 w 487942"/>
                    <a:gd name="connsiteY137" fmla="*/ 190929 h 447262"/>
                    <a:gd name="connsiteX138" fmla="*/ 274211 w 487942"/>
                    <a:gd name="connsiteY138" fmla="*/ 193665 h 447262"/>
                    <a:gd name="connsiteX139" fmla="*/ 273016 w 487942"/>
                    <a:gd name="connsiteY139" fmla="*/ 200299 h 447262"/>
                    <a:gd name="connsiteX140" fmla="*/ 272699 w 487942"/>
                    <a:gd name="connsiteY140" fmla="*/ 202069 h 447262"/>
                    <a:gd name="connsiteX141" fmla="*/ 272894 w 487942"/>
                    <a:gd name="connsiteY141" fmla="*/ 203138 h 447262"/>
                    <a:gd name="connsiteX142" fmla="*/ 273406 w 487942"/>
                    <a:gd name="connsiteY142" fmla="*/ 205846 h 447262"/>
                    <a:gd name="connsiteX143" fmla="*/ 273747 w 487942"/>
                    <a:gd name="connsiteY143" fmla="*/ 207673 h 447262"/>
                    <a:gd name="connsiteX144" fmla="*/ 275466 w 487942"/>
                    <a:gd name="connsiteY144" fmla="*/ 208408 h 447262"/>
                    <a:gd name="connsiteX145" fmla="*/ 279575 w 487942"/>
                    <a:gd name="connsiteY145" fmla="*/ 210143 h 447262"/>
                    <a:gd name="connsiteX146" fmla="*/ 284220 w 487942"/>
                    <a:gd name="connsiteY146" fmla="*/ 211689 h 447262"/>
                    <a:gd name="connsiteX147" fmla="*/ 289413 w 487942"/>
                    <a:gd name="connsiteY147" fmla="*/ 213826 h 447262"/>
                    <a:gd name="connsiteX148" fmla="*/ 291144 w 487942"/>
                    <a:gd name="connsiteY148" fmla="*/ 214538 h 447262"/>
                    <a:gd name="connsiteX149" fmla="*/ 298556 w 487942"/>
                    <a:gd name="connsiteY149" fmla="*/ 216483 h 447262"/>
                    <a:gd name="connsiteX150" fmla="*/ 299422 w 487942"/>
                    <a:gd name="connsiteY150" fmla="*/ 216790 h 447262"/>
                    <a:gd name="connsiteX151" fmla="*/ 301799 w 487942"/>
                    <a:gd name="connsiteY151" fmla="*/ 217699 h 447262"/>
                    <a:gd name="connsiteX152" fmla="*/ 302579 w 487942"/>
                    <a:gd name="connsiteY152" fmla="*/ 219022 h 447262"/>
                    <a:gd name="connsiteX153" fmla="*/ 304432 w 487942"/>
                    <a:gd name="connsiteY153" fmla="*/ 222121 h 447262"/>
                    <a:gd name="connsiteX154" fmla="*/ 305883 w 487942"/>
                    <a:gd name="connsiteY154" fmla="*/ 224556 h 447262"/>
                    <a:gd name="connsiteX155" fmla="*/ 306785 w 487942"/>
                    <a:gd name="connsiteY155" fmla="*/ 225645 h 447262"/>
                    <a:gd name="connsiteX156" fmla="*/ 308614 w 487942"/>
                    <a:gd name="connsiteY156" fmla="*/ 227770 h 447262"/>
                    <a:gd name="connsiteX157" fmla="*/ 310881 w 487942"/>
                    <a:gd name="connsiteY157" fmla="*/ 227545 h 447262"/>
                    <a:gd name="connsiteX158" fmla="*/ 311893 w 487942"/>
                    <a:gd name="connsiteY158" fmla="*/ 227444 h 447262"/>
                    <a:gd name="connsiteX159" fmla="*/ 314758 w 487942"/>
                    <a:gd name="connsiteY159" fmla="*/ 229492 h 447262"/>
                    <a:gd name="connsiteX160" fmla="*/ 314831 w 487942"/>
                    <a:gd name="connsiteY160" fmla="*/ 231490 h 447262"/>
                    <a:gd name="connsiteX161" fmla="*/ 314880 w 487942"/>
                    <a:gd name="connsiteY161" fmla="*/ 233276 h 447262"/>
                    <a:gd name="connsiteX162" fmla="*/ 315221 w 487942"/>
                    <a:gd name="connsiteY162" fmla="*/ 241167 h 447262"/>
                    <a:gd name="connsiteX163" fmla="*/ 315294 w 487942"/>
                    <a:gd name="connsiteY163" fmla="*/ 242469 h 447262"/>
                    <a:gd name="connsiteX164" fmla="*/ 315563 w 487942"/>
                    <a:gd name="connsiteY164" fmla="*/ 246181 h 447262"/>
                    <a:gd name="connsiteX165" fmla="*/ 316769 w 487942"/>
                    <a:gd name="connsiteY165" fmla="*/ 248179 h 447262"/>
                    <a:gd name="connsiteX166" fmla="*/ 317172 w 487942"/>
                    <a:gd name="connsiteY166" fmla="*/ 248845 h 447262"/>
                    <a:gd name="connsiteX167" fmla="*/ 317842 w 487942"/>
                    <a:gd name="connsiteY167" fmla="*/ 249393 h 447262"/>
                    <a:gd name="connsiteX168" fmla="*/ 319671 w 487942"/>
                    <a:gd name="connsiteY168" fmla="*/ 250883 h 447262"/>
                    <a:gd name="connsiteX169" fmla="*/ 321890 w 487942"/>
                    <a:gd name="connsiteY169" fmla="*/ 251775 h 447262"/>
                    <a:gd name="connsiteX170" fmla="*/ 325888 w 487942"/>
                    <a:gd name="connsiteY170" fmla="*/ 253380 h 447262"/>
                    <a:gd name="connsiteX171" fmla="*/ 326754 w 487942"/>
                    <a:gd name="connsiteY171" fmla="*/ 253758 h 447262"/>
                    <a:gd name="connsiteX172" fmla="*/ 332618 w 487942"/>
                    <a:gd name="connsiteY172" fmla="*/ 256318 h 447262"/>
                    <a:gd name="connsiteX173" fmla="*/ 333227 w 487942"/>
                    <a:gd name="connsiteY173" fmla="*/ 256612 h 447262"/>
                    <a:gd name="connsiteX174" fmla="*/ 335580 w 487942"/>
                    <a:gd name="connsiteY174" fmla="*/ 257786 h 447262"/>
                    <a:gd name="connsiteX175" fmla="*/ 337372 w 487942"/>
                    <a:gd name="connsiteY175" fmla="*/ 258681 h 447262"/>
                    <a:gd name="connsiteX176" fmla="*/ 339201 w 487942"/>
                    <a:gd name="connsiteY176" fmla="*/ 260426 h 447262"/>
                    <a:gd name="connsiteX177" fmla="*/ 342858 w 487942"/>
                    <a:gd name="connsiteY177" fmla="*/ 263920 h 447262"/>
                    <a:gd name="connsiteX178" fmla="*/ 345004 w 487942"/>
                    <a:gd name="connsiteY178" fmla="*/ 265355 h 447262"/>
                    <a:gd name="connsiteX179" fmla="*/ 347332 w 487942"/>
                    <a:gd name="connsiteY179" fmla="*/ 266908 h 447262"/>
                    <a:gd name="connsiteX180" fmla="*/ 348868 w 487942"/>
                    <a:gd name="connsiteY180" fmla="*/ 268471 h 447262"/>
                    <a:gd name="connsiteX181" fmla="*/ 351453 w 487942"/>
                    <a:gd name="connsiteY181" fmla="*/ 271095 h 447262"/>
                    <a:gd name="connsiteX182" fmla="*/ 351806 w 487942"/>
                    <a:gd name="connsiteY182" fmla="*/ 271905 h 447262"/>
                    <a:gd name="connsiteX183" fmla="*/ 352781 w 487942"/>
                    <a:gd name="connsiteY183" fmla="*/ 274066 h 447262"/>
                    <a:gd name="connsiteX184" fmla="*/ 353464 w 487942"/>
                    <a:gd name="connsiteY184" fmla="*/ 275595 h 447262"/>
                    <a:gd name="connsiteX185" fmla="*/ 353647 w 487942"/>
                    <a:gd name="connsiteY185" fmla="*/ 277155 h 447262"/>
                    <a:gd name="connsiteX186" fmla="*/ 353964 w 487942"/>
                    <a:gd name="connsiteY186" fmla="*/ 279727 h 447262"/>
                    <a:gd name="connsiteX187" fmla="*/ 354086 w 487942"/>
                    <a:gd name="connsiteY187" fmla="*/ 280763 h 447262"/>
                    <a:gd name="connsiteX188" fmla="*/ 354001 w 487942"/>
                    <a:gd name="connsiteY188" fmla="*/ 282371 h 447262"/>
                    <a:gd name="connsiteX189" fmla="*/ 353940 w 487942"/>
                    <a:gd name="connsiteY189" fmla="*/ 283444 h 447262"/>
                    <a:gd name="connsiteX190" fmla="*/ 353842 w 487942"/>
                    <a:gd name="connsiteY190" fmla="*/ 285057 h 447262"/>
                    <a:gd name="connsiteX191" fmla="*/ 353330 w 487942"/>
                    <a:gd name="connsiteY191" fmla="*/ 287663 h 447262"/>
                    <a:gd name="connsiteX192" fmla="*/ 353098 w 487942"/>
                    <a:gd name="connsiteY192" fmla="*/ 288829 h 447262"/>
                    <a:gd name="connsiteX193" fmla="*/ 352964 w 487942"/>
                    <a:gd name="connsiteY193" fmla="*/ 289832 h 447262"/>
                    <a:gd name="connsiteX194" fmla="*/ 352769 w 487942"/>
                    <a:gd name="connsiteY194" fmla="*/ 291316 h 447262"/>
                    <a:gd name="connsiteX195" fmla="*/ 352501 w 487942"/>
                    <a:gd name="connsiteY195" fmla="*/ 293291 h 447262"/>
                    <a:gd name="connsiteX196" fmla="*/ 352879 w 487942"/>
                    <a:gd name="connsiteY196" fmla="*/ 294781 h 447262"/>
                    <a:gd name="connsiteX197" fmla="*/ 353111 w 487942"/>
                    <a:gd name="connsiteY197" fmla="*/ 295754 h 447262"/>
                    <a:gd name="connsiteX198" fmla="*/ 353488 w 487942"/>
                    <a:gd name="connsiteY198" fmla="*/ 297260 h 447262"/>
                    <a:gd name="connsiteX199" fmla="*/ 354366 w 487942"/>
                    <a:gd name="connsiteY199" fmla="*/ 298374 h 447262"/>
                    <a:gd name="connsiteX200" fmla="*/ 356439 w 487942"/>
                    <a:gd name="connsiteY200" fmla="*/ 301014 h 447262"/>
                    <a:gd name="connsiteX201" fmla="*/ 356792 w 487942"/>
                    <a:gd name="connsiteY201" fmla="*/ 309081 h 447262"/>
                    <a:gd name="connsiteX202" fmla="*/ 356902 w 487942"/>
                    <a:gd name="connsiteY202" fmla="*/ 311544 h 447262"/>
                    <a:gd name="connsiteX203" fmla="*/ 356939 w 487942"/>
                    <a:gd name="connsiteY203" fmla="*/ 313700 h 447262"/>
                    <a:gd name="connsiteX204" fmla="*/ 357073 w 487942"/>
                    <a:gd name="connsiteY204" fmla="*/ 320171 h 447262"/>
                    <a:gd name="connsiteX205" fmla="*/ 357121 w 487942"/>
                    <a:gd name="connsiteY205" fmla="*/ 322868 h 447262"/>
                    <a:gd name="connsiteX206" fmla="*/ 357268 w 487942"/>
                    <a:gd name="connsiteY206" fmla="*/ 325017 h 447262"/>
                    <a:gd name="connsiteX207" fmla="*/ 357621 w 487942"/>
                    <a:gd name="connsiteY207" fmla="*/ 330391 h 447262"/>
                    <a:gd name="connsiteX208" fmla="*/ 357767 w 487942"/>
                    <a:gd name="connsiteY208" fmla="*/ 332541 h 447262"/>
                    <a:gd name="connsiteX209" fmla="*/ 357877 w 487942"/>
                    <a:gd name="connsiteY209" fmla="*/ 335274 h 447262"/>
                    <a:gd name="connsiteX210" fmla="*/ 358170 w 487942"/>
                    <a:gd name="connsiteY210" fmla="*/ 342656 h 447262"/>
                    <a:gd name="connsiteX211" fmla="*/ 358243 w 487942"/>
                    <a:gd name="connsiteY211" fmla="*/ 344562 h 447262"/>
                    <a:gd name="connsiteX212" fmla="*/ 358609 w 487942"/>
                    <a:gd name="connsiteY212" fmla="*/ 345804 h 447262"/>
                    <a:gd name="connsiteX213" fmla="*/ 359730 w 487942"/>
                    <a:gd name="connsiteY213" fmla="*/ 349592 h 447262"/>
                    <a:gd name="connsiteX214" fmla="*/ 360254 w 487942"/>
                    <a:gd name="connsiteY214" fmla="*/ 351382 h 447262"/>
                    <a:gd name="connsiteX215" fmla="*/ 361620 w 487942"/>
                    <a:gd name="connsiteY215" fmla="*/ 352332 h 447262"/>
                    <a:gd name="connsiteX216" fmla="*/ 364558 w 487942"/>
                    <a:gd name="connsiteY216" fmla="*/ 354378 h 447262"/>
                    <a:gd name="connsiteX217" fmla="*/ 362461 w 487942"/>
                    <a:gd name="connsiteY217" fmla="*/ 355277 h 447262"/>
                    <a:gd name="connsiteX218" fmla="*/ 360791 w 487942"/>
                    <a:gd name="connsiteY218" fmla="*/ 355975 h 447262"/>
                    <a:gd name="connsiteX219" fmla="*/ 356353 w 487942"/>
                    <a:gd name="connsiteY219" fmla="*/ 358066 h 447262"/>
                    <a:gd name="connsiteX220" fmla="*/ 355000 w 487942"/>
                    <a:gd name="connsiteY220" fmla="*/ 358698 h 447262"/>
                    <a:gd name="connsiteX221" fmla="*/ 353684 w 487942"/>
                    <a:gd name="connsiteY221" fmla="*/ 358539 h 447262"/>
                    <a:gd name="connsiteX222" fmla="*/ 349563 w 487942"/>
                    <a:gd name="connsiteY222" fmla="*/ 358040 h 447262"/>
                    <a:gd name="connsiteX223" fmla="*/ 349100 w 487942"/>
                    <a:gd name="connsiteY223" fmla="*/ 357955 h 447262"/>
                    <a:gd name="connsiteX224" fmla="*/ 345698 w 487942"/>
                    <a:gd name="connsiteY224" fmla="*/ 357291 h 447262"/>
                    <a:gd name="connsiteX225" fmla="*/ 344613 w 487942"/>
                    <a:gd name="connsiteY225" fmla="*/ 357052 h 447262"/>
                    <a:gd name="connsiteX226" fmla="*/ 343333 w 487942"/>
                    <a:gd name="connsiteY226" fmla="*/ 356762 h 447262"/>
                    <a:gd name="connsiteX227" fmla="*/ 337762 w 487942"/>
                    <a:gd name="connsiteY227" fmla="*/ 355476 h 447262"/>
                    <a:gd name="connsiteX228" fmla="*/ 335166 w 487942"/>
                    <a:gd name="connsiteY228" fmla="*/ 354850 h 447262"/>
                    <a:gd name="connsiteX229" fmla="*/ 334007 w 487942"/>
                    <a:gd name="connsiteY229" fmla="*/ 354572 h 447262"/>
                    <a:gd name="connsiteX230" fmla="*/ 333142 w 487942"/>
                    <a:gd name="connsiteY230" fmla="*/ 354005 h 447262"/>
                    <a:gd name="connsiteX231" fmla="*/ 331130 w 487942"/>
                    <a:gd name="connsiteY231" fmla="*/ 352703 h 447262"/>
                    <a:gd name="connsiteX232" fmla="*/ 329765 w 487942"/>
                    <a:gd name="connsiteY232" fmla="*/ 351945 h 447262"/>
                    <a:gd name="connsiteX233" fmla="*/ 327985 w 487942"/>
                    <a:gd name="connsiteY233" fmla="*/ 350959 h 447262"/>
                    <a:gd name="connsiteX234" fmla="*/ 326815 w 487942"/>
                    <a:gd name="connsiteY234" fmla="*/ 350695 h 447262"/>
                    <a:gd name="connsiteX235" fmla="*/ 323645 w 487942"/>
                    <a:gd name="connsiteY235" fmla="*/ 349981 h 447262"/>
                    <a:gd name="connsiteX236" fmla="*/ 321256 w 487942"/>
                    <a:gd name="connsiteY236" fmla="*/ 349620 h 447262"/>
                    <a:gd name="connsiteX237" fmla="*/ 319829 w 487942"/>
                    <a:gd name="connsiteY237" fmla="*/ 349404 h 447262"/>
                    <a:gd name="connsiteX238" fmla="*/ 318354 w 487942"/>
                    <a:gd name="connsiteY238" fmla="*/ 350006 h 447262"/>
                    <a:gd name="connsiteX239" fmla="*/ 317111 w 487942"/>
                    <a:gd name="connsiteY239" fmla="*/ 350517 h 447262"/>
                    <a:gd name="connsiteX240" fmla="*/ 315977 w 487942"/>
                    <a:gd name="connsiteY240" fmla="*/ 350981 h 447262"/>
                    <a:gd name="connsiteX241" fmla="*/ 314807 w 487942"/>
                    <a:gd name="connsiteY241" fmla="*/ 351966 h 447262"/>
                    <a:gd name="connsiteX242" fmla="*/ 310893 w 487942"/>
                    <a:gd name="connsiteY242" fmla="*/ 355282 h 447262"/>
                    <a:gd name="connsiteX243" fmla="*/ 310125 w 487942"/>
                    <a:gd name="connsiteY243" fmla="*/ 355923 h 447262"/>
                    <a:gd name="connsiteX244" fmla="*/ 307821 w 487942"/>
                    <a:gd name="connsiteY244" fmla="*/ 357850 h 447262"/>
                    <a:gd name="connsiteX245" fmla="*/ 306590 w 487942"/>
                    <a:gd name="connsiteY245" fmla="*/ 358485 h 447262"/>
                    <a:gd name="connsiteX246" fmla="*/ 302896 w 487942"/>
                    <a:gd name="connsiteY246" fmla="*/ 360392 h 447262"/>
                    <a:gd name="connsiteX247" fmla="*/ 301726 w 487942"/>
                    <a:gd name="connsiteY247" fmla="*/ 361568 h 447262"/>
                    <a:gd name="connsiteX248" fmla="*/ 300214 w 487942"/>
                    <a:gd name="connsiteY248" fmla="*/ 363096 h 447262"/>
                    <a:gd name="connsiteX249" fmla="*/ 298142 w 487942"/>
                    <a:gd name="connsiteY249" fmla="*/ 365974 h 447262"/>
                    <a:gd name="connsiteX250" fmla="*/ 297325 w 487942"/>
                    <a:gd name="connsiteY250" fmla="*/ 367102 h 447262"/>
                    <a:gd name="connsiteX251" fmla="*/ 296337 w 487942"/>
                    <a:gd name="connsiteY251" fmla="*/ 368159 h 447262"/>
                    <a:gd name="connsiteX252" fmla="*/ 293192 w 487942"/>
                    <a:gd name="connsiteY252" fmla="*/ 371536 h 447262"/>
                    <a:gd name="connsiteX253" fmla="*/ 292156 w 487942"/>
                    <a:gd name="connsiteY253" fmla="*/ 372643 h 447262"/>
                    <a:gd name="connsiteX254" fmla="*/ 290912 w 487942"/>
                    <a:gd name="connsiteY254" fmla="*/ 373508 h 447262"/>
                    <a:gd name="connsiteX255" fmla="*/ 288852 w 487942"/>
                    <a:gd name="connsiteY255" fmla="*/ 374943 h 447262"/>
                    <a:gd name="connsiteX256" fmla="*/ 288035 w 487942"/>
                    <a:gd name="connsiteY256" fmla="*/ 375519 h 447262"/>
                    <a:gd name="connsiteX257" fmla="*/ 286768 w 487942"/>
                    <a:gd name="connsiteY257" fmla="*/ 376124 h 447262"/>
                    <a:gd name="connsiteX258" fmla="*/ 285500 w 487942"/>
                    <a:gd name="connsiteY258" fmla="*/ 376728 h 447262"/>
                    <a:gd name="connsiteX259" fmla="*/ 284634 w 487942"/>
                    <a:gd name="connsiteY259" fmla="*/ 377019 h 447262"/>
                    <a:gd name="connsiteX260" fmla="*/ 281184 w 487942"/>
                    <a:gd name="connsiteY260" fmla="*/ 378189 h 447262"/>
                    <a:gd name="connsiteX261" fmla="*/ 280318 w 487942"/>
                    <a:gd name="connsiteY261" fmla="*/ 378484 h 447262"/>
                    <a:gd name="connsiteX262" fmla="*/ 279429 w 487942"/>
                    <a:gd name="connsiteY262" fmla="*/ 378689 h 447262"/>
                    <a:gd name="connsiteX263" fmla="*/ 275857 w 487942"/>
                    <a:gd name="connsiteY263" fmla="*/ 379505 h 447262"/>
                    <a:gd name="connsiteX264" fmla="*/ 274894 w 487942"/>
                    <a:gd name="connsiteY264" fmla="*/ 379849 h 447262"/>
                    <a:gd name="connsiteX265" fmla="*/ 274125 w 487942"/>
                    <a:gd name="connsiteY265" fmla="*/ 380094 h 447262"/>
                    <a:gd name="connsiteX266" fmla="*/ 273662 w 487942"/>
                    <a:gd name="connsiteY266" fmla="*/ 380250 h 447262"/>
                    <a:gd name="connsiteX267" fmla="*/ 271614 w 487942"/>
                    <a:gd name="connsiteY267" fmla="*/ 380947 h 447262"/>
                    <a:gd name="connsiteX268" fmla="*/ 269322 w 487942"/>
                    <a:gd name="connsiteY268" fmla="*/ 381141 h 447262"/>
                    <a:gd name="connsiteX269" fmla="*/ 266579 w 487942"/>
                    <a:gd name="connsiteY269" fmla="*/ 381374 h 447262"/>
                    <a:gd name="connsiteX270" fmla="*/ 265665 w 487942"/>
                    <a:gd name="connsiteY270" fmla="*/ 381451 h 447262"/>
                    <a:gd name="connsiteX271" fmla="*/ 258923 w 487942"/>
                    <a:gd name="connsiteY271" fmla="*/ 381518 h 447262"/>
                    <a:gd name="connsiteX272" fmla="*/ 257485 w 487942"/>
                    <a:gd name="connsiteY272" fmla="*/ 381533 h 447262"/>
                    <a:gd name="connsiteX273" fmla="*/ 254547 w 487942"/>
                    <a:gd name="connsiteY273" fmla="*/ 382221 h 447262"/>
                    <a:gd name="connsiteX274" fmla="*/ 253425 w 487942"/>
                    <a:gd name="connsiteY274" fmla="*/ 382761 h 447262"/>
                    <a:gd name="connsiteX275" fmla="*/ 252438 w 487942"/>
                    <a:gd name="connsiteY275" fmla="*/ 383226 h 447262"/>
                    <a:gd name="connsiteX276" fmla="*/ 248537 w 487942"/>
                    <a:gd name="connsiteY276" fmla="*/ 384739 h 447262"/>
                    <a:gd name="connsiteX277" fmla="*/ 245940 w 487942"/>
                    <a:gd name="connsiteY277" fmla="*/ 385748 h 447262"/>
                    <a:gd name="connsiteX278" fmla="*/ 241844 w 487942"/>
                    <a:gd name="connsiteY278" fmla="*/ 387034 h 447262"/>
                    <a:gd name="connsiteX279" fmla="*/ 239576 w 487942"/>
                    <a:gd name="connsiteY279" fmla="*/ 387749 h 447262"/>
                    <a:gd name="connsiteX280" fmla="*/ 237979 w 487942"/>
                    <a:gd name="connsiteY280" fmla="*/ 388685 h 447262"/>
                    <a:gd name="connsiteX281" fmla="*/ 234785 w 487942"/>
                    <a:gd name="connsiteY281" fmla="*/ 390556 h 447262"/>
                    <a:gd name="connsiteX282" fmla="*/ 233054 w 487942"/>
                    <a:gd name="connsiteY282" fmla="*/ 391576 h 447262"/>
                    <a:gd name="connsiteX283" fmla="*/ 231323 w 487942"/>
                    <a:gd name="connsiteY283" fmla="*/ 392597 h 447262"/>
                    <a:gd name="connsiteX284" fmla="*/ 229056 w 487942"/>
                    <a:gd name="connsiteY284" fmla="*/ 393809 h 447262"/>
                    <a:gd name="connsiteX285" fmla="*/ 226800 w 487942"/>
                    <a:gd name="connsiteY285" fmla="*/ 395017 h 447262"/>
                    <a:gd name="connsiteX286" fmla="*/ 225532 w 487942"/>
                    <a:gd name="connsiteY286" fmla="*/ 395784 h 447262"/>
                    <a:gd name="connsiteX287" fmla="*/ 223314 w 487942"/>
                    <a:gd name="connsiteY287" fmla="*/ 397123 h 447262"/>
                    <a:gd name="connsiteX288" fmla="*/ 221948 w 487942"/>
                    <a:gd name="connsiteY288" fmla="*/ 397954 h 447262"/>
                    <a:gd name="connsiteX289" fmla="*/ 219949 w 487942"/>
                    <a:gd name="connsiteY289" fmla="*/ 399238 h 447262"/>
                    <a:gd name="connsiteX290" fmla="*/ 216974 w 487942"/>
                    <a:gd name="connsiteY290" fmla="*/ 401159 h 447262"/>
                    <a:gd name="connsiteX291" fmla="*/ 216779 w 487942"/>
                    <a:gd name="connsiteY291" fmla="*/ 403172 h 447262"/>
                    <a:gd name="connsiteX292" fmla="*/ 216609 w 487942"/>
                    <a:gd name="connsiteY292" fmla="*/ 404939 h 447262"/>
                    <a:gd name="connsiteX293" fmla="*/ 216170 w 487942"/>
                    <a:gd name="connsiteY293" fmla="*/ 406357 h 447262"/>
                    <a:gd name="connsiteX294" fmla="*/ 215572 w 487942"/>
                    <a:gd name="connsiteY294" fmla="*/ 408245 h 447262"/>
                    <a:gd name="connsiteX295" fmla="*/ 215121 w 487942"/>
                    <a:gd name="connsiteY295" fmla="*/ 409665 h 447262"/>
                    <a:gd name="connsiteX296" fmla="*/ 213707 w 487942"/>
                    <a:gd name="connsiteY296" fmla="*/ 412072 h 447262"/>
                    <a:gd name="connsiteX297" fmla="*/ 212208 w 487942"/>
                    <a:gd name="connsiteY297" fmla="*/ 414628 h 447262"/>
                    <a:gd name="connsiteX298" fmla="*/ 210745 w 487942"/>
                    <a:gd name="connsiteY298" fmla="*/ 417901 h 447262"/>
                    <a:gd name="connsiteX299" fmla="*/ 210330 w 487942"/>
                    <a:gd name="connsiteY299" fmla="*/ 418836 h 447262"/>
                    <a:gd name="connsiteX300" fmla="*/ 208270 w 487942"/>
                    <a:gd name="connsiteY300" fmla="*/ 423545 h 447262"/>
                    <a:gd name="connsiteX301" fmla="*/ 207855 w 487942"/>
                    <a:gd name="connsiteY301" fmla="*/ 424487 h 447262"/>
                    <a:gd name="connsiteX302" fmla="*/ 207648 w 487942"/>
                    <a:gd name="connsiteY302" fmla="*/ 424958 h 447262"/>
                    <a:gd name="connsiteX303" fmla="*/ 207465 w 487942"/>
                    <a:gd name="connsiteY303" fmla="*/ 425450 h 447262"/>
                    <a:gd name="connsiteX304" fmla="*/ 206880 w 487942"/>
                    <a:gd name="connsiteY304" fmla="*/ 426926 h 447262"/>
                    <a:gd name="connsiteX305" fmla="*/ 206307 w 487942"/>
                    <a:gd name="connsiteY305" fmla="*/ 428403 h 447262"/>
                    <a:gd name="connsiteX306" fmla="*/ 205868 w 487942"/>
                    <a:gd name="connsiteY306" fmla="*/ 429832 h 447262"/>
                    <a:gd name="connsiteX307" fmla="*/ 205417 w 487942"/>
                    <a:gd name="connsiteY307" fmla="*/ 431260 h 447262"/>
                    <a:gd name="connsiteX308" fmla="*/ 204759 w 487942"/>
                    <a:gd name="connsiteY308" fmla="*/ 433402 h 447262"/>
                    <a:gd name="connsiteX309" fmla="*/ 202760 w 487942"/>
                    <a:gd name="connsiteY309" fmla="*/ 439274 h 447262"/>
                    <a:gd name="connsiteX310" fmla="*/ 201687 w 487942"/>
                    <a:gd name="connsiteY310" fmla="*/ 439108 h 447262"/>
                    <a:gd name="connsiteX311" fmla="*/ 199736 w 487942"/>
                    <a:gd name="connsiteY311" fmla="*/ 438806 h 447262"/>
                    <a:gd name="connsiteX312" fmla="*/ 198566 w 487942"/>
                    <a:gd name="connsiteY312" fmla="*/ 438722 h 447262"/>
                    <a:gd name="connsiteX313" fmla="*/ 193117 w 487942"/>
                    <a:gd name="connsiteY313" fmla="*/ 438331 h 447262"/>
                    <a:gd name="connsiteX314" fmla="*/ 191946 w 487942"/>
                    <a:gd name="connsiteY314" fmla="*/ 438247 h 447262"/>
                    <a:gd name="connsiteX315" fmla="*/ 190825 w 487942"/>
                    <a:gd name="connsiteY315" fmla="*/ 438445 h 447262"/>
                    <a:gd name="connsiteX316" fmla="*/ 186509 w 487942"/>
                    <a:gd name="connsiteY316" fmla="*/ 439207 h 447262"/>
                    <a:gd name="connsiteX317" fmla="*/ 185887 w 487942"/>
                    <a:gd name="connsiteY317" fmla="*/ 439323 h 447262"/>
                    <a:gd name="connsiteX318" fmla="*/ 184595 w 487942"/>
                    <a:gd name="connsiteY318" fmla="*/ 439604 h 447262"/>
                    <a:gd name="connsiteX319" fmla="*/ 183047 w 487942"/>
                    <a:gd name="connsiteY319" fmla="*/ 439943 h 447262"/>
                    <a:gd name="connsiteX320" fmla="*/ 176903 w 487942"/>
                    <a:gd name="connsiteY320" fmla="*/ 442364 h 447262"/>
                    <a:gd name="connsiteX321" fmla="*/ 175586 w 487942"/>
                    <a:gd name="connsiteY321" fmla="*/ 442884 h 447262"/>
                    <a:gd name="connsiteX322" fmla="*/ 174696 w 487942"/>
                    <a:gd name="connsiteY322" fmla="*/ 443232 h 447262"/>
                    <a:gd name="connsiteX323" fmla="*/ 173831 w 487942"/>
                    <a:gd name="connsiteY323" fmla="*/ 443528 h 447262"/>
                    <a:gd name="connsiteX324" fmla="*/ 172063 w 487942"/>
                    <a:gd name="connsiteY324" fmla="*/ 444124 h 447262"/>
                    <a:gd name="connsiteX325" fmla="*/ 166784 w 487942"/>
                    <a:gd name="connsiteY325" fmla="*/ 445912 h 447262"/>
                    <a:gd name="connsiteX326" fmla="*/ 165029 w 487942"/>
                    <a:gd name="connsiteY326" fmla="*/ 446507 h 447262"/>
                    <a:gd name="connsiteX327" fmla="*/ 163286 w 487942"/>
                    <a:gd name="connsiteY327" fmla="*/ 446740 h 447262"/>
                    <a:gd name="connsiteX328" fmla="*/ 160262 w 487942"/>
                    <a:gd name="connsiteY328" fmla="*/ 447143 h 447262"/>
                    <a:gd name="connsiteX329" fmla="*/ 153557 w 487942"/>
                    <a:gd name="connsiteY329" fmla="*/ 447262 h 447262"/>
                    <a:gd name="connsiteX330" fmla="*/ 151619 w 487942"/>
                    <a:gd name="connsiteY330" fmla="*/ 447024 h 447262"/>
                    <a:gd name="connsiteX331" fmla="*/ 150741 w 487942"/>
                    <a:gd name="connsiteY331" fmla="*/ 446916 h 447262"/>
                    <a:gd name="connsiteX332" fmla="*/ 149449 w 487942"/>
                    <a:gd name="connsiteY332" fmla="*/ 446757 h 447262"/>
                    <a:gd name="connsiteX333" fmla="*/ 148291 w 487942"/>
                    <a:gd name="connsiteY333" fmla="*/ 445843 h 447262"/>
                    <a:gd name="connsiteX334" fmla="*/ 147389 w 487942"/>
                    <a:gd name="connsiteY334" fmla="*/ 445126 h 447262"/>
                    <a:gd name="connsiteX335" fmla="*/ 146389 w 487942"/>
                    <a:gd name="connsiteY335" fmla="*/ 444337 h 447262"/>
                    <a:gd name="connsiteX336" fmla="*/ 145840 w 487942"/>
                    <a:gd name="connsiteY336" fmla="*/ 443310 h 447262"/>
                    <a:gd name="connsiteX337" fmla="*/ 143743 w 487942"/>
                    <a:gd name="connsiteY337" fmla="*/ 439428 h 447262"/>
                    <a:gd name="connsiteX338" fmla="*/ 143256 w 487942"/>
                    <a:gd name="connsiteY338" fmla="*/ 438514 h 447262"/>
                    <a:gd name="connsiteX339" fmla="*/ 142988 w 487942"/>
                    <a:gd name="connsiteY339" fmla="*/ 437424 h 447262"/>
                    <a:gd name="connsiteX340" fmla="*/ 141805 w 487942"/>
                    <a:gd name="connsiteY340" fmla="*/ 432592 h 447262"/>
                    <a:gd name="connsiteX341" fmla="*/ 141476 w 487942"/>
                    <a:gd name="connsiteY341" fmla="*/ 430466 h 447262"/>
                    <a:gd name="connsiteX342" fmla="*/ 141208 w 487942"/>
                    <a:gd name="connsiteY342" fmla="*/ 428736 h 447262"/>
                    <a:gd name="connsiteX343" fmla="*/ 140281 w 487942"/>
                    <a:gd name="connsiteY343" fmla="*/ 427593 h 447262"/>
                    <a:gd name="connsiteX344" fmla="*/ 139184 w 487942"/>
                    <a:gd name="connsiteY344" fmla="*/ 426216 h 447262"/>
                    <a:gd name="connsiteX345" fmla="*/ 136173 w 487942"/>
                    <a:gd name="connsiteY345" fmla="*/ 428443 h 447262"/>
                    <a:gd name="connsiteX346" fmla="*/ 135088 w 487942"/>
                    <a:gd name="connsiteY346" fmla="*/ 430006 h 447262"/>
                    <a:gd name="connsiteX347" fmla="*/ 133832 w 487942"/>
                    <a:gd name="connsiteY347" fmla="*/ 431816 h 447262"/>
                    <a:gd name="connsiteX348" fmla="*/ 132601 w 487942"/>
                    <a:gd name="connsiteY348" fmla="*/ 433205 h 447262"/>
                    <a:gd name="connsiteX349" fmla="*/ 131040 w 487942"/>
                    <a:gd name="connsiteY349" fmla="*/ 434955 h 447262"/>
                    <a:gd name="connsiteX350" fmla="*/ 129760 w 487942"/>
                    <a:gd name="connsiteY350" fmla="*/ 435465 h 447262"/>
                    <a:gd name="connsiteX351" fmla="*/ 127469 w 487942"/>
                    <a:gd name="connsiteY351" fmla="*/ 436370 h 447262"/>
                    <a:gd name="connsiteX352" fmla="*/ 126322 w 487942"/>
                    <a:gd name="connsiteY352" fmla="*/ 436822 h 447262"/>
                    <a:gd name="connsiteX353" fmla="*/ 124860 w 487942"/>
                    <a:gd name="connsiteY353" fmla="*/ 436608 h 447262"/>
                    <a:gd name="connsiteX354" fmla="*/ 121861 w 487942"/>
                    <a:gd name="connsiteY354" fmla="*/ 436169 h 447262"/>
                    <a:gd name="connsiteX355" fmla="*/ 121007 w 487942"/>
                    <a:gd name="connsiteY355" fmla="*/ 433128 h 447262"/>
                    <a:gd name="connsiteX356" fmla="*/ 120617 w 487942"/>
                    <a:gd name="connsiteY356" fmla="*/ 431628 h 447262"/>
                    <a:gd name="connsiteX357" fmla="*/ 120288 w 487942"/>
                    <a:gd name="connsiteY357" fmla="*/ 430800 h 447262"/>
                    <a:gd name="connsiteX358" fmla="*/ 119739 w 487942"/>
                    <a:gd name="connsiteY358" fmla="*/ 429412 h 447262"/>
                    <a:gd name="connsiteX359" fmla="*/ 118569 w 487942"/>
                    <a:gd name="connsiteY359" fmla="*/ 426454 h 447262"/>
                    <a:gd name="connsiteX360" fmla="*/ 117984 w 487942"/>
                    <a:gd name="connsiteY360" fmla="*/ 424973 h 447262"/>
                    <a:gd name="connsiteX361" fmla="*/ 116814 w 487942"/>
                    <a:gd name="connsiteY361" fmla="*/ 423656 h 447262"/>
                    <a:gd name="connsiteX362" fmla="*/ 113412 w 487942"/>
                    <a:gd name="connsiteY362" fmla="*/ 419841 h 447262"/>
                    <a:gd name="connsiteX363" fmla="*/ 112449 w 487942"/>
                    <a:gd name="connsiteY363" fmla="*/ 418764 h 447262"/>
                    <a:gd name="connsiteX364" fmla="*/ 110938 w 487942"/>
                    <a:gd name="connsiteY364" fmla="*/ 417566 h 447262"/>
                    <a:gd name="connsiteX365" fmla="*/ 110170 w 487942"/>
                    <a:gd name="connsiteY365" fmla="*/ 416966 h 447262"/>
                    <a:gd name="connsiteX366" fmla="*/ 109036 w 487942"/>
                    <a:gd name="connsiteY366" fmla="*/ 416066 h 447262"/>
                    <a:gd name="connsiteX367" fmla="*/ 107244 w 487942"/>
                    <a:gd name="connsiteY367" fmla="*/ 414651 h 447262"/>
                    <a:gd name="connsiteX368" fmla="*/ 106585 w 487942"/>
                    <a:gd name="connsiteY368" fmla="*/ 414102 h 447262"/>
                    <a:gd name="connsiteX369" fmla="*/ 103806 w 487942"/>
                    <a:gd name="connsiteY369" fmla="*/ 411763 h 447262"/>
                    <a:gd name="connsiteX370" fmla="*/ 102440 w 487942"/>
                    <a:gd name="connsiteY370" fmla="*/ 410576 h 447262"/>
                    <a:gd name="connsiteX371" fmla="*/ 101014 w 487942"/>
                    <a:gd name="connsiteY371" fmla="*/ 409330 h 447262"/>
                    <a:gd name="connsiteX372" fmla="*/ 100258 w 487942"/>
                    <a:gd name="connsiteY372" fmla="*/ 407992 h 447262"/>
                    <a:gd name="connsiteX373" fmla="*/ 99502 w 487942"/>
                    <a:gd name="connsiteY373" fmla="*/ 406677 h 447262"/>
                    <a:gd name="connsiteX374" fmla="*/ 99259 w 487942"/>
                    <a:gd name="connsiteY374" fmla="*/ 406229 h 447262"/>
                    <a:gd name="connsiteX375" fmla="*/ 99064 w 487942"/>
                    <a:gd name="connsiteY375" fmla="*/ 405718 h 447262"/>
                    <a:gd name="connsiteX376" fmla="*/ 98210 w 487942"/>
                    <a:gd name="connsiteY376" fmla="*/ 403379 h 447262"/>
                    <a:gd name="connsiteX377" fmla="*/ 97771 w 487942"/>
                    <a:gd name="connsiteY377" fmla="*/ 402199 h 447262"/>
                    <a:gd name="connsiteX378" fmla="*/ 97625 w 487942"/>
                    <a:gd name="connsiteY378" fmla="*/ 398949 h 447262"/>
                    <a:gd name="connsiteX379" fmla="*/ 97869 w 487942"/>
                    <a:gd name="connsiteY379" fmla="*/ 397599 h 447262"/>
                    <a:gd name="connsiteX380" fmla="*/ 98040 w 487942"/>
                    <a:gd name="connsiteY380" fmla="*/ 396677 h 447262"/>
                    <a:gd name="connsiteX381" fmla="*/ 98320 w 487942"/>
                    <a:gd name="connsiteY381" fmla="*/ 395090 h 447262"/>
                    <a:gd name="connsiteX382" fmla="*/ 98418 w 487942"/>
                    <a:gd name="connsiteY382" fmla="*/ 394490 h 447262"/>
                    <a:gd name="connsiteX383" fmla="*/ 99015 w 487942"/>
                    <a:gd name="connsiteY383" fmla="*/ 390574 h 447262"/>
                    <a:gd name="connsiteX384" fmla="*/ 99442 w 487942"/>
                    <a:gd name="connsiteY384" fmla="*/ 387968 h 447262"/>
                    <a:gd name="connsiteX385" fmla="*/ 100295 w 487942"/>
                    <a:gd name="connsiteY385" fmla="*/ 382753 h 447262"/>
                    <a:gd name="connsiteX386" fmla="*/ 101185 w 487942"/>
                    <a:gd name="connsiteY386" fmla="*/ 377293 h 447262"/>
                    <a:gd name="connsiteX387" fmla="*/ 101575 w 487942"/>
                    <a:gd name="connsiteY387" fmla="*/ 374932 h 447262"/>
                    <a:gd name="connsiteX388" fmla="*/ 101465 w 487942"/>
                    <a:gd name="connsiteY388" fmla="*/ 372815 h 447262"/>
                    <a:gd name="connsiteX389" fmla="*/ 101246 w 487942"/>
                    <a:gd name="connsiteY389" fmla="*/ 368619 h 447262"/>
                    <a:gd name="connsiteX390" fmla="*/ 101075 w 487942"/>
                    <a:gd name="connsiteY390" fmla="*/ 365337 h 447262"/>
                    <a:gd name="connsiteX391" fmla="*/ 100965 w 487942"/>
                    <a:gd name="connsiteY391" fmla="*/ 362824 h 447262"/>
                    <a:gd name="connsiteX392" fmla="*/ 100831 w 487942"/>
                    <a:gd name="connsiteY392" fmla="*/ 359464 h 447262"/>
                    <a:gd name="connsiteX393" fmla="*/ 100770 w 487942"/>
                    <a:gd name="connsiteY393" fmla="*/ 358075 h 447262"/>
                    <a:gd name="connsiteX394" fmla="*/ 100673 w 487942"/>
                    <a:gd name="connsiteY394" fmla="*/ 355650 h 447262"/>
                    <a:gd name="connsiteX395" fmla="*/ 100502 w 487942"/>
                    <a:gd name="connsiteY395" fmla="*/ 354116 h 447262"/>
                    <a:gd name="connsiteX396" fmla="*/ 100027 w 487942"/>
                    <a:gd name="connsiteY396" fmla="*/ 349771 h 447262"/>
                    <a:gd name="connsiteX397" fmla="*/ 99832 w 487942"/>
                    <a:gd name="connsiteY397" fmla="*/ 348036 h 447262"/>
                    <a:gd name="connsiteX398" fmla="*/ 99368 w 487942"/>
                    <a:gd name="connsiteY398" fmla="*/ 345907 h 447262"/>
                    <a:gd name="connsiteX399" fmla="*/ 98344 w 487942"/>
                    <a:gd name="connsiteY399" fmla="*/ 341116 h 447262"/>
                    <a:gd name="connsiteX400" fmla="*/ 97881 w 487942"/>
                    <a:gd name="connsiteY400" fmla="*/ 338982 h 447262"/>
                    <a:gd name="connsiteX401" fmla="*/ 97211 w 487942"/>
                    <a:gd name="connsiteY401" fmla="*/ 336935 h 447262"/>
                    <a:gd name="connsiteX402" fmla="*/ 96711 w 487942"/>
                    <a:gd name="connsiteY402" fmla="*/ 335399 h 447262"/>
                    <a:gd name="connsiteX403" fmla="*/ 95211 w 487942"/>
                    <a:gd name="connsiteY403" fmla="*/ 330792 h 447262"/>
                    <a:gd name="connsiteX404" fmla="*/ 94712 w 487942"/>
                    <a:gd name="connsiteY404" fmla="*/ 329260 h 447262"/>
                    <a:gd name="connsiteX405" fmla="*/ 94431 w 487942"/>
                    <a:gd name="connsiteY405" fmla="*/ 327773 h 447262"/>
                    <a:gd name="connsiteX406" fmla="*/ 93919 w 487942"/>
                    <a:gd name="connsiteY406" fmla="*/ 325056 h 447262"/>
                    <a:gd name="connsiteX407" fmla="*/ 93736 w 487942"/>
                    <a:gd name="connsiteY407" fmla="*/ 324071 h 447262"/>
                    <a:gd name="connsiteX408" fmla="*/ 93688 w 487942"/>
                    <a:gd name="connsiteY408" fmla="*/ 323017 h 447262"/>
                    <a:gd name="connsiteX409" fmla="*/ 93480 w 487942"/>
                    <a:gd name="connsiteY409" fmla="*/ 318172 h 447262"/>
                    <a:gd name="connsiteX410" fmla="*/ 93444 w 487942"/>
                    <a:gd name="connsiteY410" fmla="*/ 317241 h 447262"/>
                    <a:gd name="connsiteX411" fmla="*/ 93541 w 487942"/>
                    <a:gd name="connsiteY411" fmla="*/ 316326 h 447262"/>
                    <a:gd name="connsiteX412" fmla="*/ 93724 w 487942"/>
                    <a:gd name="connsiteY412" fmla="*/ 314558 h 447262"/>
                    <a:gd name="connsiteX413" fmla="*/ 93797 w 487942"/>
                    <a:gd name="connsiteY413" fmla="*/ 313840 h 447262"/>
                    <a:gd name="connsiteX414" fmla="*/ 76864 w 487942"/>
                    <a:gd name="connsiteY414" fmla="*/ 311337 h 447262"/>
                    <a:gd name="connsiteX415" fmla="*/ 65161 w 487942"/>
                    <a:gd name="connsiteY415" fmla="*/ 310248 h 447262"/>
                    <a:gd name="connsiteX416" fmla="*/ 53786 w 487942"/>
                    <a:gd name="connsiteY416" fmla="*/ 309885 h 447262"/>
                    <a:gd name="connsiteX417" fmla="*/ 45021 w 487942"/>
                    <a:gd name="connsiteY417" fmla="*/ 312789 h 447262"/>
                    <a:gd name="connsiteX418" fmla="*/ 35598 w 487942"/>
                    <a:gd name="connsiteY418" fmla="*/ 319323 h 447262"/>
                    <a:gd name="connsiteX419" fmla="*/ 23870 w 487942"/>
                    <a:gd name="connsiteY419" fmla="*/ 320485 h 447262"/>
                    <a:gd name="connsiteX420" fmla="*/ 22797 w 487942"/>
                    <a:gd name="connsiteY420" fmla="*/ 320082 h 447262"/>
                    <a:gd name="connsiteX421" fmla="*/ 19920 w 487942"/>
                    <a:gd name="connsiteY421" fmla="*/ 319874 h 447262"/>
                    <a:gd name="connsiteX422" fmla="*/ 18628 w 487942"/>
                    <a:gd name="connsiteY422" fmla="*/ 319780 h 447262"/>
                    <a:gd name="connsiteX423" fmla="*/ 18006 w 487942"/>
                    <a:gd name="connsiteY423" fmla="*/ 319622 h 447262"/>
                    <a:gd name="connsiteX424" fmla="*/ 14800 w 487942"/>
                    <a:gd name="connsiteY424" fmla="*/ 311700 h 447262"/>
                    <a:gd name="connsiteX425" fmla="*/ 7327 w 487942"/>
                    <a:gd name="connsiteY425" fmla="*/ 298995 h 447262"/>
                    <a:gd name="connsiteX426" fmla="*/ 0 w 487942"/>
                    <a:gd name="connsiteY426" fmla="*/ 290369 h 447262"/>
                    <a:gd name="connsiteX427" fmla="*/ 2524 w 487942"/>
                    <a:gd name="connsiteY427" fmla="*/ 283144 h 447262"/>
                    <a:gd name="connsiteX428" fmla="*/ 3023 w 487942"/>
                    <a:gd name="connsiteY428" fmla="*/ 283022 h 447262"/>
                    <a:gd name="connsiteX429" fmla="*/ 6595 w 487942"/>
                    <a:gd name="connsiteY429" fmla="*/ 282132 h 447262"/>
                    <a:gd name="connsiteX430" fmla="*/ 10752 w 487942"/>
                    <a:gd name="connsiteY430" fmla="*/ 281101 h 447262"/>
                    <a:gd name="connsiteX431" fmla="*/ 15848 w 487942"/>
                    <a:gd name="connsiteY431" fmla="*/ 279837 h 447262"/>
                    <a:gd name="connsiteX432" fmla="*/ 19896 w 487942"/>
                    <a:gd name="connsiteY432" fmla="*/ 278828 h 447262"/>
                    <a:gd name="connsiteX433" fmla="*/ 27552 w 487942"/>
                    <a:gd name="connsiteY433" fmla="*/ 276920 h 447262"/>
                    <a:gd name="connsiteX434" fmla="*/ 32964 w 487942"/>
                    <a:gd name="connsiteY434" fmla="*/ 275570 h 447262"/>
                    <a:gd name="connsiteX435" fmla="*/ 36158 w 487942"/>
                    <a:gd name="connsiteY435" fmla="*/ 274774 h 447262"/>
                    <a:gd name="connsiteX436" fmla="*/ 36573 w 487942"/>
                    <a:gd name="connsiteY436" fmla="*/ 273038 h 447262"/>
                    <a:gd name="connsiteX437" fmla="*/ 37390 w 487942"/>
                    <a:gd name="connsiteY437" fmla="*/ 269923 h 447262"/>
                    <a:gd name="connsiteX438" fmla="*/ 38645 w 487942"/>
                    <a:gd name="connsiteY438" fmla="*/ 265728 h 447262"/>
                    <a:gd name="connsiteX439" fmla="*/ 39767 w 487942"/>
                    <a:gd name="connsiteY439" fmla="*/ 261971 h 447262"/>
                    <a:gd name="connsiteX440" fmla="*/ 41132 w 487942"/>
                    <a:gd name="connsiteY440" fmla="*/ 257400 h 447262"/>
                    <a:gd name="connsiteX441" fmla="*/ 42229 w 487942"/>
                    <a:gd name="connsiteY441" fmla="*/ 253706 h 447262"/>
                    <a:gd name="connsiteX442" fmla="*/ 43302 w 487942"/>
                    <a:gd name="connsiteY442" fmla="*/ 250097 h 447262"/>
                    <a:gd name="connsiteX443" fmla="*/ 44826 w 487942"/>
                    <a:gd name="connsiteY443" fmla="*/ 246998 h 447262"/>
                    <a:gd name="connsiteX444" fmla="*/ 46594 w 487942"/>
                    <a:gd name="connsiteY444" fmla="*/ 243387 h 447262"/>
                    <a:gd name="connsiteX445" fmla="*/ 47984 w 487942"/>
                    <a:gd name="connsiteY445" fmla="*/ 240538 h 447262"/>
                    <a:gd name="connsiteX446" fmla="*/ 49361 w 487942"/>
                    <a:gd name="connsiteY446" fmla="*/ 237731 h 447262"/>
                    <a:gd name="connsiteX447" fmla="*/ 50434 w 487942"/>
                    <a:gd name="connsiteY447" fmla="*/ 235539 h 447262"/>
                    <a:gd name="connsiteX448" fmla="*/ 51946 w 487942"/>
                    <a:gd name="connsiteY448" fmla="*/ 232441 h 447262"/>
                    <a:gd name="connsiteX449" fmla="*/ 53835 w 487942"/>
                    <a:gd name="connsiteY449" fmla="*/ 228583 h 447262"/>
                    <a:gd name="connsiteX450" fmla="*/ 55688 w 487942"/>
                    <a:gd name="connsiteY450" fmla="*/ 225024 h 447262"/>
                    <a:gd name="connsiteX451" fmla="*/ 57931 w 487942"/>
                    <a:gd name="connsiteY451" fmla="*/ 220890 h 447262"/>
                    <a:gd name="connsiteX452" fmla="*/ 60065 w 487942"/>
                    <a:gd name="connsiteY452" fmla="*/ 216937 h 447262"/>
                    <a:gd name="connsiteX453" fmla="*/ 61845 w 487942"/>
                    <a:gd name="connsiteY453" fmla="*/ 213660 h 447262"/>
                    <a:gd name="connsiteX454" fmla="*/ 63746 w 487942"/>
                    <a:gd name="connsiteY454" fmla="*/ 210138 h 447262"/>
                    <a:gd name="connsiteX455" fmla="*/ 65624 w 487942"/>
                    <a:gd name="connsiteY455" fmla="*/ 206676 h 447262"/>
                    <a:gd name="connsiteX456" fmla="*/ 66453 w 487942"/>
                    <a:gd name="connsiteY456" fmla="*/ 205134 h 447262"/>
                    <a:gd name="connsiteX457" fmla="*/ 68111 w 487942"/>
                    <a:gd name="connsiteY457" fmla="*/ 201390 h 447262"/>
                    <a:gd name="connsiteX458" fmla="*/ 70074 w 487942"/>
                    <a:gd name="connsiteY458" fmla="*/ 196959 h 447262"/>
                    <a:gd name="connsiteX459" fmla="*/ 71658 w 487942"/>
                    <a:gd name="connsiteY459" fmla="*/ 193355 h 447262"/>
                    <a:gd name="connsiteX460" fmla="*/ 73426 w 487942"/>
                    <a:gd name="connsiteY460" fmla="*/ 189339 h 447262"/>
                    <a:gd name="connsiteX461" fmla="*/ 74840 w 487942"/>
                    <a:gd name="connsiteY461" fmla="*/ 186159 h 447262"/>
                    <a:gd name="connsiteX462" fmla="*/ 76523 w 487942"/>
                    <a:gd name="connsiteY462" fmla="*/ 183793 h 447262"/>
                    <a:gd name="connsiteX463" fmla="*/ 78241 w 487942"/>
                    <a:gd name="connsiteY463" fmla="*/ 184650 h 447262"/>
                    <a:gd name="connsiteX464" fmla="*/ 79619 w 487942"/>
                    <a:gd name="connsiteY464" fmla="*/ 185343 h 447262"/>
                    <a:gd name="connsiteX465" fmla="*/ 82082 w 487942"/>
                    <a:gd name="connsiteY465" fmla="*/ 186579 h 447262"/>
                    <a:gd name="connsiteX466" fmla="*/ 84666 w 487942"/>
                    <a:gd name="connsiteY466" fmla="*/ 187934 h 447262"/>
                    <a:gd name="connsiteX467" fmla="*/ 91127 w 487942"/>
                    <a:gd name="connsiteY467" fmla="*/ 191319 h 447262"/>
                    <a:gd name="connsiteX468" fmla="*/ 93712 w 487942"/>
                    <a:gd name="connsiteY468" fmla="*/ 192672 h 447262"/>
                    <a:gd name="connsiteX469" fmla="*/ 95358 w 487942"/>
                    <a:gd name="connsiteY469" fmla="*/ 193808 h 447262"/>
                    <a:gd name="connsiteX470" fmla="*/ 98222 w 487942"/>
                    <a:gd name="connsiteY470" fmla="*/ 195797 h 447262"/>
                    <a:gd name="connsiteX471" fmla="*/ 101234 w 487942"/>
                    <a:gd name="connsiteY471" fmla="*/ 197648 h 447262"/>
                    <a:gd name="connsiteX472" fmla="*/ 105537 w 487942"/>
                    <a:gd name="connsiteY472" fmla="*/ 200294 h 447262"/>
                    <a:gd name="connsiteX473" fmla="*/ 108109 w 487942"/>
                    <a:gd name="connsiteY473" fmla="*/ 201880 h 447262"/>
                    <a:gd name="connsiteX474" fmla="*/ 109743 w 487942"/>
                    <a:gd name="connsiteY474" fmla="*/ 202631 h 447262"/>
                    <a:gd name="connsiteX475" fmla="*/ 112279 w 487942"/>
                    <a:gd name="connsiteY475" fmla="*/ 203800 h 447262"/>
                    <a:gd name="connsiteX476" fmla="*/ 113973 w 487942"/>
                    <a:gd name="connsiteY476" fmla="*/ 205445 h 447262"/>
                    <a:gd name="connsiteX477" fmla="*/ 114583 w 487942"/>
                    <a:gd name="connsiteY477" fmla="*/ 206043 h 447262"/>
                    <a:gd name="connsiteX478" fmla="*/ 117289 w 487942"/>
                    <a:gd name="connsiteY478" fmla="*/ 199875 h 447262"/>
                    <a:gd name="connsiteX479" fmla="*/ 118520 w 487942"/>
                    <a:gd name="connsiteY479" fmla="*/ 197044 h 447262"/>
                    <a:gd name="connsiteX480" fmla="*/ 119240 w 487942"/>
                    <a:gd name="connsiteY480" fmla="*/ 195372 h 447262"/>
                    <a:gd name="connsiteX481" fmla="*/ 119544 w 487942"/>
                    <a:gd name="connsiteY481" fmla="*/ 193358 h 447262"/>
                    <a:gd name="connsiteX482" fmla="*/ 120215 w 487942"/>
                    <a:gd name="connsiteY482" fmla="*/ 188827 h 447262"/>
                    <a:gd name="connsiteX483" fmla="*/ 120325 w 487942"/>
                    <a:gd name="connsiteY483" fmla="*/ 188073 h 447262"/>
                    <a:gd name="connsiteX484" fmla="*/ 120849 w 487942"/>
                    <a:gd name="connsiteY484" fmla="*/ 182980 h 447262"/>
                    <a:gd name="connsiteX485" fmla="*/ 121007 w 487942"/>
                    <a:gd name="connsiteY485" fmla="*/ 181377 h 447262"/>
                    <a:gd name="connsiteX486" fmla="*/ 120995 w 487942"/>
                    <a:gd name="connsiteY486" fmla="*/ 179726 h 447262"/>
                    <a:gd name="connsiteX487" fmla="*/ 120946 w 487942"/>
                    <a:gd name="connsiteY487" fmla="*/ 175276 h 447262"/>
                    <a:gd name="connsiteX488" fmla="*/ 120898 w 487942"/>
                    <a:gd name="connsiteY488" fmla="*/ 170607 h 447262"/>
                    <a:gd name="connsiteX489" fmla="*/ 120885 w 487942"/>
                    <a:gd name="connsiteY489" fmla="*/ 169964 h 447262"/>
                    <a:gd name="connsiteX490" fmla="*/ 120873 w 487942"/>
                    <a:gd name="connsiteY490" fmla="*/ 168364 h 447262"/>
                    <a:gd name="connsiteX491" fmla="*/ 121410 w 487942"/>
                    <a:gd name="connsiteY491" fmla="*/ 163690 h 447262"/>
                    <a:gd name="connsiteX492" fmla="*/ 121580 w 487942"/>
                    <a:gd name="connsiteY492" fmla="*/ 162134 h 447262"/>
                    <a:gd name="connsiteX493" fmla="*/ 121702 w 487942"/>
                    <a:gd name="connsiteY493" fmla="*/ 161090 h 447262"/>
                    <a:gd name="connsiteX494" fmla="*/ 121434 w 487942"/>
                    <a:gd name="connsiteY494" fmla="*/ 158608 h 447262"/>
                    <a:gd name="connsiteX495" fmla="*/ 121178 w 487942"/>
                    <a:gd name="connsiteY495" fmla="*/ 156124 h 447262"/>
                    <a:gd name="connsiteX496" fmla="*/ 120581 w 487942"/>
                    <a:gd name="connsiteY496" fmla="*/ 148511 h 447262"/>
                    <a:gd name="connsiteX497" fmla="*/ 120447 w 487942"/>
                    <a:gd name="connsiteY497" fmla="*/ 146878 h 447262"/>
                    <a:gd name="connsiteX498" fmla="*/ 120398 w 487942"/>
                    <a:gd name="connsiteY498" fmla="*/ 146343 h 447262"/>
                    <a:gd name="connsiteX499" fmla="*/ 120142 w 487942"/>
                    <a:gd name="connsiteY499" fmla="*/ 143663 h 447262"/>
                    <a:gd name="connsiteX500" fmla="*/ 119252 w 487942"/>
                    <a:gd name="connsiteY500" fmla="*/ 134551 h 447262"/>
                    <a:gd name="connsiteX501" fmla="*/ 118984 w 487942"/>
                    <a:gd name="connsiteY501" fmla="*/ 131870 h 447262"/>
                    <a:gd name="connsiteX502" fmla="*/ 118923 w 487942"/>
                    <a:gd name="connsiteY502" fmla="*/ 130273 h 447262"/>
                    <a:gd name="connsiteX503" fmla="*/ 118898 w 487942"/>
                    <a:gd name="connsiteY503" fmla="*/ 129937 h 447262"/>
                    <a:gd name="connsiteX504" fmla="*/ 118850 w 487942"/>
                    <a:gd name="connsiteY504" fmla="*/ 128675 h 447262"/>
                    <a:gd name="connsiteX505" fmla="*/ 118350 w 487942"/>
                    <a:gd name="connsiteY505" fmla="*/ 116853 h 447262"/>
                    <a:gd name="connsiteX506" fmla="*/ 117862 w 487942"/>
                    <a:gd name="connsiteY506" fmla="*/ 109464 h 447262"/>
                    <a:gd name="connsiteX507" fmla="*/ 117691 w 487942"/>
                    <a:gd name="connsiteY507" fmla="*/ 106838 h 447262"/>
                    <a:gd name="connsiteX508" fmla="*/ 117655 w 487942"/>
                    <a:gd name="connsiteY508" fmla="*/ 106295 h 447262"/>
                    <a:gd name="connsiteX509" fmla="*/ 116692 w 487942"/>
                    <a:gd name="connsiteY509" fmla="*/ 87258 h 447262"/>
                    <a:gd name="connsiteX510" fmla="*/ 116606 w 487942"/>
                    <a:gd name="connsiteY510" fmla="*/ 85626 h 447262"/>
                    <a:gd name="connsiteX511" fmla="*/ 116497 w 487942"/>
                    <a:gd name="connsiteY511" fmla="*/ 83450 h 447262"/>
                    <a:gd name="connsiteX512" fmla="*/ 116521 w 487942"/>
                    <a:gd name="connsiteY512" fmla="*/ 81834 h 447262"/>
                    <a:gd name="connsiteX513" fmla="*/ 116631 w 487942"/>
                    <a:gd name="connsiteY513" fmla="*/ 75903 h 447262"/>
                    <a:gd name="connsiteX514" fmla="*/ 116667 w 487942"/>
                    <a:gd name="connsiteY514" fmla="*/ 73747 h 447262"/>
                    <a:gd name="connsiteX515" fmla="*/ 116558 w 487942"/>
                    <a:gd name="connsiteY515" fmla="*/ 71699 h 447262"/>
                    <a:gd name="connsiteX516" fmla="*/ 116338 w 487942"/>
                    <a:gd name="connsiteY516" fmla="*/ 67604 h 447262"/>
                    <a:gd name="connsiteX517" fmla="*/ 116168 w 487942"/>
                    <a:gd name="connsiteY517" fmla="*/ 64269 h 447262"/>
                    <a:gd name="connsiteX518" fmla="*/ 116411 w 487942"/>
                    <a:gd name="connsiteY518" fmla="*/ 59281 h 447262"/>
                    <a:gd name="connsiteX519" fmla="*/ 116558 w 487942"/>
                    <a:gd name="connsiteY519" fmla="*/ 56441 h 447262"/>
                    <a:gd name="connsiteX520" fmla="*/ 116302 w 487942"/>
                    <a:gd name="connsiteY520" fmla="*/ 54380 h 447262"/>
                    <a:gd name="connsiteX521" fmla="*/ 115790 w 487942"/>
                    <a:gd name="connsiteY521" fmla="*/ 50259 h 447262"/>
                    <a:gd name="connsiteX522" fmla="*/ 115655 w 487942"/>
                    <a:gd name="connsiteY522" fmla="*/ 49229 h 447262"/>
                    <a:gd name="connsiteX523" fmla="*/ 115595 w 487942"/>
                    <a:gd name="connsiteY523" fmla="*/ 48713 h 447262"/>
                    <a:gd name="connsiteX524" fmla="*/ 115082 w 487942"/>
                    <a:gd name="connsiteY524" fmla="*/ 45683 h 447262"/>
                    <a:gd name="connsiteX525" fmla="*/ 114668 w 487942"/>
                    <a:gd name="connsiteY525" fmla="*/ 43157 h 447262"/>
                    <a:gd name="connsiteX526" fmla="*/ 114412 w 487942"/>
                    <a:gd name="connsiteY526" fmla="*/ 41637 h 447262"/>
                    <a:gd name="connsiteX527" fmla="*/ 113985 w 487942"/>
                    <a:gd name="connsiteY527" fmla="*/ 39108 h 447262"/>
                    <a:gd name="connsiteX528" fmla="*/ 113498 w 487942"/>
                    <a:gd name="connsiteY528" fmla="*/ 36731 h 447262"/>
                    <a:gd name="connsiteX529" fmla="*/ 112900 w 487942"/>
                    <a:gd name="connsiteY529" fmla="*/ 33807 h 447262"/>
                    <a:gd name="connsiteX530" fmla="*/ 112961 w 487942"/>
                    <a:gd name="connsiteY530" fmla="*/ 31530 h 447262"/>
                    <a:gd name="connsiteX531" fmla="*/ 113047 w 487942"/>
                    <a:gd name="connsiteY531" fmla="*/ 28955 h 447262"/>
                    <a:gd name="connsiteX532" fmla="*/ 112937 w 487942"/>
                    <a:gd name="connsiteY532" fmla="*/ 28250 h 447262"/>
                    <a:gd name="connsiteX533" fmla="*/ 112644 w 487942"/>
                    <a:gd name="connsiteY533" fmla="*/ 26436 h 447262"/>
                    <a:gd name="connsiteX534" fmla="*/ 112388 w 487942"/>
                    <a:gd name="connsiteY534" fmla="*/ 24795 h 447262"/>
                    <a:gd name="connsiteX535" fmla="*/ 112181 w 487942"/>
                    <a:gd name="connsiteY535" fmla="*/ 23016 h 447262"/>
                    <a:gd name="connsiteX536" fmla="*/ 111974 w 487942"/>
                    <a:gd name="connsiteY536" fmla="*/ 21262 h 447262"/>
                    <a:gd name="connsiteX537" fmla="*/ 111986 w 487942"/>
                    <a:gd name="connsiteY537" fmla="*/ 20357 h 447262"/>
                    <a:gd name="connsiteX538" fmla="*/ 111986 w 487942"/>
                    <a:gd name="connsiteY538" fmla="*/ 19549 h 447262"/>
                    <a:gd name="connsiteX539" fmla="*/ 111998 w 487942"/>
                    <a:gd name="connsiteY539" fmla="*/ 18788 h 447262"/>
                    <a:gd name="connsiteX540" fmla="*/ 122287 w 487942"/>
                    <a:gd name="connsiteY540" fmla="*/ 19725 h 447262"/>
                    <a:gd name="connsiteX541" fmla="*/ 140452 w 487942"/>
                    <a:gd name="connsiteY541" fmla="*/ 19050 h 447262"/>
                    <a:gd name="connsiteX542" fmla="*/ 160018 w 487942"/>
                    <a:gd name="connsiteY542" fmla="*/ 18396 h 447262"/>
                    <a:gd name="connsiteX543" fmla="*/ 184863 w 487942"/>
                    <a:gd name="connsiteY543" fmla="*/ 17590 h 447262"/>
                    <a:gd name="connsiteX544" fmla="*/ 189728 w 487942"/>
                    <a:gd name="connsiteY544" fmla="*/ 17584 h 447262"/>
                    <a:gd name="connsiteX545" fmla="*/ 200736 w 487942"/>
                    <a:gd name="connsiteY545" fmla="*/ 17573 h 447262"/>
                    <a:gd name="connsiteX546" fmla="*/ 209940 w 487942"/>
                    <a:gd name="connsiteY546" fmla="*/ 16791 h 447262"/>
                    <a:gd name="connsiteX547" fmla="*/ 219144 w 487942"/>
                    <a:gd name="connsiteY547" fmla="*/ 16235 h 447262"/>
                    <a:gd name="connsiteX548" fmla="*/ 239857 w 487942"/>
                    <a:gd name="connsiteY548" fmla="*/ 14929 h 447262"/>
                    <a:gd name="connsiteX549" fmla="*/ 259655 w 487942"/>
                    <a:gd name="connsiteY549" fmla="*/ 13615 h 447262"/>
                    <a:gd name="connsiteX550" fmla="*/ 271602 w 487942"/>
                    <a:gd name="connsiteY550" fmla="*/ 13316 h 447262"/>
                    <a:gd name="connsiteX551" fmla="*/ 274906 w 487942"/>
                    <a:gd name="connsiteY551" fmla="*/ 12861 h 447262"/>
                    <a:gd name="connsiteX552" fmla="*/ 277588 w 487942"/>
                    <a:gd name="connsiteY552" fmla="*/ 12492 h 447262"/>
                    <a:gd name="connsiteX553" fmla="*/ 288426 w 487942"/>
                    <a:gd name="connsiteY553" fmla="*/ 11056 h 447262"/>
                    <a:gd name="connsiteX554" fmla="*/ 294874 w 487942"/>
                    <a:gd name="connsiteY554" fmla="*/ 10242 h 447262"/>
                    <a:gd name="connsiteX555" fmla="*/ 303384 w 487942"/>
                    <a:gd name="connsiteY555" fmla="*/ 9909 h 447262"/>
                    <a:gd name="connsiteX556" fmla="*/ 313283 w 487942"/>
                    <a:gd name="connsiteY556" fmla="*/ 9142 h 447262"/>
                    <a:gd name="connsiteX557" fmla="*/ 326656 w 487942"/>
                    <a:gd name="connsiteY557" fmla="*/ 7067 h 447262"/>
                    <a:gd name="connsiteX558" fmla="*/ 338628 w 487942"/>
                    <a:gd name="connsiteY558" fmla="*/ 6108 h 447262"/>
                    <a:gd name="connsiteX559" fmla="*/ 339176 w 487942"/>
                    <a:gd name="connsiteY559" fmla="*/ 6095 h 447262"/>
                    <a:gd name="connsiteX560" fmla="*/ 356804 w 487942"/>
                    <a:gd name="connsiteY560" fmla="*/ 5694 h 447262"/>
                    <a:gd name="connsiteX561" fmla="*/ 377285 w 487942"/>
                    <a:gd name="connsiteY561" fmla="*/ 4863 h 447262"/>
                    <a:gd name="connsiteX562" fmla="*/ 390415 w 487942"/>
                    <a:gd name="connsiteY562" fmla="*/ 3696 h 447262"/>
                    <a:gd name="connsiteX563" fmla="*/ 404642 w 487942"/>
                    <a:gd name="connsiteY563" fmla="*/ 2575 h 447262"/>
                    <a:gd name="connsiteX564" fmla="*/ 412700 w 487942"/>
                    <a:gd name="connsiteY564" fmla="*/ 2244 h 447262"/>
                    <a:gd name="connsiteX565" fmla="*/ 423282 w 487942"/>
                    <a:gd name="connsiteY565" fmla="*/ 1724 h 447262"/>
                    <a:gd name="connsiteX566" fmla="*/ 434339 w 487942"/>
                    <a:gd name="connsiteY566" fmla="*/ 1213 h 447262"/>
                    <a:gd name="connsiteX567" fmla="*/ 436411 w 487942"/>
                    <a:gd name="connsiteY567" fmla="*/ 1245 h 447262"/>
                    <a:gd name="connsiteX568" fmla="*/ 451589 w 487942"/>
                    <a:gd name="connsiteY568" fmla="*/ 1252 h 447262"/>
                    <a:gd name="connsiteX569" fmla="*/ 468144 w 487942"/>
                    <a:gd name="connsiteY569" fmla="*/ 1285 h 447262"/>
                    <a:gd name="connsiteX570" fmla="*/ 479189 w 487942"/>
                    <a:gd name="connsiteY570" fmla="*/ 552 h 447262"/>
                    <a:gd name="connsiteX571" fmla="*/ 487942 w 487942"/>
                    <a:gd name="connsiteY571" fmla="*/ 0 h 4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Lst>
                  <a:rect l="l" t="t" r="r" b="b"/>
                  <a:pathLst>
                    <a:path w="487942" h="447262">
                      <a:moveTo>
                        <a:pt x="487942" y="0"/>
                      </a:moveTo>
                      <a:lnTo>
                        <a:pt x="487613" y="1325"/>
                      </a:lnTo>
                      <a:lnTo>
                        <a:pt x="487211" y="2947"/>
                      </a:lnTo>
                      <a:lnTo>
                        <a:pt x="485407" y="6067"/>
                      </a:lnTo>
                      <a:lnTo>
                        <a:pt x="482822" y="10527"/>
                      </a:lnTo>
                      <a:lnTo>
                        <a:pt x="481944" y="12070"/>
                      </a:lnTo>
                      <a:lnTo>
                        <a:pt x="481042" y="14165"/>
                      </a:lnTo>
                      <a:lnTo>
                        <a:pt x="479372" y="18021"/>
                      </a:lnTo>
                      <a:lnTo>
                        <a:pt x="478458" y="20048"/>
                      </a:lnTo>
                      <a:lnTo>
                        <a:pt x="477373" y="22426"/>
                      </a:lnTo>
                      <a:lnTo>
                        <a:pt x="476507" y="24329"/>
                      </a:lnTo>
                      <a:lnTo>
                        <a:pt x="474910" y="26978"/>
                      </a:lnTo>
                      <a:lnTo>
                        <a:pt x="473301" y="29626"/>
                      </a:lnTo>
                      <a:lnTo>
                        <a:pt x="472765" y="30510"/>
                      </a:lnTo>
                      <a:lnTo>
                        <a:pt x="472021" y="31744"/>
                      </a:lnTo>
                      <a:lnTo>
                        <a:pt x="471753" y="32350"/>
                      </a:lnTo>
                      <a:lnTo>
                        <a:pt x="470936" y="34192"/>
                      </a:lnTo>
                      <a:lnTo>
                        <a:pt x="467888" y="41049"/>
                      </a:lnTo>
                      <a:lnTo>
                        <a:pt x="467010" y="43008"/>
                      </a:lnTo>
                      <a:lnTo>
                        <a:pt x="466145" y="44805"/>
                      </a:lnTo>
                      <a:lnTo>
                        <a:pt x="465682" y="45753"/>
                      </a:lnTo>
                      <a:lnTo>
                        <a:pt x="462012" y="53342"/>
                      </a:lnTo>
                      <a:lnTo>
                        <a:pt x="461781" y="53815"/>
                      </a:lnTo>
                      <a:lnTo>
                        <a:pt x="460561" y="56276"/>
                      </a:lnTo>
                      <a:lnTo>
                        <a:pt x="459854" y="57705"/>
                      </a:lnTo>
                      <a:lnTo>
                        <a:pt x="458916" y="59611"/>
                      </a:lnTo>
                      <a:lnTo>
                        <a:pt x="457757" y="61336"/>
                      </a:lnTo>
                      <a:lnTo>
                        <a:pt x="455149" y="65223"/>
                      </a:lnTo>
                      <a:lnTo>
                        <a:pt x="454259" y="66940"/>
                      </a:lnTo>
                      <a:lnTo>
                        <a:pt x="453649" y="68136"/>
                      </a:lnTo>
                      <a:lnTo>
                        <a:pt x="452771" y="69853"/>
                      </a:lnTo>
                      <a:lnTo>
                        <a:pt x="448687" y="67621"/>
                      </a:lnTo>
                      <a:lnTo>
                        <a:pt x="447432" y="66950"/>
                      </a:lnTo>
                      <a:lnTo>
                        <a:pt x="446079" y="66695"/>
                      </a:lnTo>
                      <a:lnTo>
                        <a:pt x="442470" y="66019"/>
                      </a:lnTo>
                      <a:lnTo>
                        <a:pt x="441117" y="65765"/>
                      </a:lnTo>
                      <a:lnTo>
                        <a:pt x="438996" y="65862"/>
                      </a:lnTo>
                      <a:lnTo>
                        <a:pt x="436704" y="65969"/>
                      </a:lnTo>
                      <a:lnTo>
                        <a:pt x="433900" y="65599"/>
                      </a:lnTo>
                      <a:lnTo>
                        <a:pt x="432022" y="65352"/>
                      </a:lnTo>
                      <a:lnTo>
                        <a:pt x="429633" y="65079"/>
                      </a:lnTo>
                      <a:lnTo>
                        <a:pt x="421026" y="64097"/>
                      </a:lnTo>
                      <a:lnTo>
                        <a:pt x="415662" y="63629"/>
                      </a:lnTo>
                      <a:lnTo>
                        <a:pt x="414882" y="63561"/>
                      </a:lnTo>
                      <a:lnTo>
                        <a:pt x="413456" y="63438"/>
                      </a:lnTo>
                      <a:lnTo>
                        <a:pt x="412005" y="63501"/>
                      </a:lnTo>
                      <a:lnTo>
                        <a:pt x="410542" y="63565"/>
                      </a:lnTo>
                      <a:lnTo>
                        <a:pt x="408604" y="63650"/>
                      </a:lnTo>
                      <a:lnTo>
                        <a:pt x="406165" y="63756"/>
                      </a:lnTo>
                      <a:lnTo>
                        <a:pt x="404227" y="63840"/>
                      </a:lnTo>
                      <a:lnTo>
                        <a:pt x="402813" y="63964"/>
                      </a:lnTo>
                      <a:lnTo>
                        <a:pt x="398583" y="64331"/>
                      </a:lnTo>
                      <a:lnTo>
                        <a:pt x="396230" y="64536"/>
                      </a:lnTo>
                      <a:lnTo>
                        <a:pt x="394291" y="64416"/>
                      </a:lnTo>
                      <a:lnTo>
                        <a:pt x="390439" y="64177"/>
                      </a:lnTo>
                      <a:lnTo>
                        <a:pt x="389001" y="64291"/>
                      </a:lnTo>
                      <a:lnTo>
                        <a:pt x="386050" y="64523"/>
                      </a:lnTo>
                      <a:lnTo>
                        <a:pt x="384648" y="64634"/>
                      </a:lnTo>
                      <a:lnTo>
                        <a:pt x="382673" y="64953"/>
                      </a:lnTo>
                      <a:lnTo>
                        <a:pt x="381723" y="65107"/>
                      </a:lnTo>
                      <a:lnTo>
                        <a:pt x="380138" y="73639"/>
                      </a:lnTo>
                      <a:lnTo>
                        <a:pt x="379845" y="75238"/>
                      </a:lnTo>
                      <a:lnTo>
                        <a:pt x="379565" y="76223"/>
                      </a:lnTo>
                      <a:lnTo>
                        <a:pt x="377968" y="82037"/>
                      </a:lnTo>
                      <a:lnTo>
                        <a:pt x="377748" y="82767"/>
                      </a:lnTo>
                      <a:lnTo>
                        <a:pt x="376542" y="86081"/>
                      </a:lnTo>
                      <a:lnTo>
                        <a:pt x="375810" y="88075"/>
                      </a:lnTo>
                      <a:lnTo>
                        <a:pt x="374018" y="89476"/>
                      </a:lnTo>
                      <a:lnTo>
                        <a:pt x="371933" y="91113"/>
                      </a:lnTo>
                      <a:lnTo>
                        <a:pt x="369727" y="93624"/>
                      </a:lnTo>
                      <a:lnTo>
                        <a:pt x="369093" y="94339"/>
                      </a:lnTo>
                      <a:lnTo>
                        <a:pt x="368776" y="94734"/>
                      </a:lnTo>
                      <a:lnTo>
                        <a:pt x="367532" y="96307"/>
                      </a:lnTo>
                      <a:lnTo>
                        <a:pt x="366252" y="97907"/>
                      </a:lnTo>
                      <a:lnTo>
                        <a:pt x="365326" y="99683"/>
                      </a:lnTo>
                      <a:lnTo>
                        <a:pt x="363924" y="102344"/>
                      </a:lnTo>
                      <a:lnTo>
                        <a:pt x="361949" y="105755"/>
                      </a:lnTo>
                      <a:lnTo>
                        <a:pt x="360242" y="107790"/>
                      </a:lnTo>
                      <a:lnTo>
                        <a:pt x="358231" y="110171"/>
                      </a:lnTo>
                      <a:lnTo>
                        <a:pt x="357329" y="112171"/>
                      </a:lnTo>
                      <a:lnTo>
                        <a:pt x="356609" y="113757"/>
                      </a:lnTo>
                      <a:lnTo>
                        <a:pt x="355415" y="115501"/>
                      </a:lnTo>
                      <a:lnTo>
                        <a:pt x="354293" y="117141"/>
                      </a:lnTo>
                      <a:lnTo>
                        <a:pt x="353940" y="117673"/>
                      </a:lnTo>
                      <a:lnTo>
                        <a:pt x="353354" y="118396"/>
                      </a:lnTo>
                      <a:lnTo>
                        <a:pt x="352781" y="119116"/>
                      </a:lnTo>
                      <a:lnTo>
                        <a:pt x="351623" y="120563"/>
                      </a:lnTo>
                      <a:lnTo>
                        <a:pt x="350087" y="121484"/>
                      </a:lnTo>
                      <a:lnTo>
                        <a:pt x="347686" y="122912"/>
                      </a:lnTo>
                      <a:lnTo>
                        <a:pt x="345906" y="122886"/>
                      </a:lnTo>
                      <a:lnTo>
                        <a:pt x="344796" y="122870"/>
                      </a:lnTo>
                      <a:lnTo>
                        <a:pt x="344004" y="122878"/>
                      </a:lnTo>
                      <a:lnTo>
                        <a:pt x="341383" y="122901"/>
                      </a:lnTo>
                      <a:lnTo>
                        <a:pt x="338457" y="122927"/>
                      </a:lnTo>
                      <a:lnTo>
                        <a:pt x="337482" y="122935"/>
                      </a:lnTo>
                      <a:lnTo>
                        <a:pt x="336543" y="122973"/>
                      </a:lnTo>
                      <a:lnTo>
                        <a:pt x="330887" y="123194"/>
                      </a:lnTo>
                      <a:lnTo>
                        <a:pt x="328997" y="123268"/>
                      </a:lnTo>
                      <a:lnTo>
                        <a:pt x="327107" y="123240"/>
                      </a:lnTo>
                      <a:lnTo>
                        <a:pt x="322365" y="123172"/>
                      </a:lnTo>
                      <a:lnTo>
                        <a:pt x="320475" y="123145"/>
                      </a:lnTo>
                      <a:lnTo>
                        <a:pt x="319488" y="123257"/>
                      </a:lnTo>
                      <a:lnTo>
                        <a:pt x="314929" y="123780"/>
                      </a:lnTo>
                      <a:lnTo>
                        <a:pt x="313136" y="123985"/>
                      </a:lnTo>
                      <a:lnTo>
                        <a:pt x="311466" y="125069"/>
                      </a:lnTo>
                      <a:lnTo>
                        <a:pt x="310674" y="125583"/>
                      </a:lnTo>
                      <a:lnTo>
                        <a:pt x="307395" y="127675"/>
                      </a:lnTo>
                      <a:lnTo>
                        <a:pt x="306992" y="127937"/>
                      </a:lnTo>
                      <a:lnTo>
                        <a:pt x="306175" y="128484"/>
                      </a:lnTo>
                      <a:lnTo>
                        <a:pt x="302104" y="131221"/>
                      </a:lnTo>
                      <a:lnTo>
                        <a:pt x="300482" y="132315"/>
                      </a:lnTo>
                      <a:lnTo>
                        <a:pt x="298727" y="132978"/>
                      </a:lnTo>
                      <a:lnTo>
                        <a:pt x="296545" y="133807"/>
                      </a:lnTo>
                      <a:lnTo>
                        <a:pt x="295228" y="134305"/>
                      </a:lnTo>
                      <a:lnTo>
                        <a:pt x="293314" y="134861"/>
                      </a:lnTo>
                      <a:lnTo>
                        <a:pt x="290157" y="135780"/>
                      </a:lnTo>
                      <a:lnTo>
                        <a:pt x="288364" y="136708"/>
                      </a:lnTo>
                      <a:lnTo>
                        <a:pt x="284439" y="138752"/>
                      </a:lnTo>
                      <a:lnTo>
                        <a:pt x="282428" y="139797"/>
                      </a:lnTo>
                      <a:lnTo>
                        <a:pt x="278977" y="141569"/>
                      </a:lnTo>
                      <a:lnTo>
                        <a:pt x="277868" y="142141"/>
                      </a:lnTo>
                      <a:lnTo>
                        <a:pt x="277112" y="143252"/>
                      </a:lnTo>
                      <a:lnTo>
                        <a:pt x="275393" y="145759"/>
                      </a:lnTo>
                      <a:lnTo>
                        <a:pt x="274845" y="146570"/>
                      </a:lnTo>
                      <a:lnTo>
                        <a:pt x="273930" y="149652"/>
                      </a:lnTo>
                      <a:lnTo>
                        <a:pt x="273906" y="151166"/>
                      </a:lnTo>
                      <a:lnTo>
                        <a:pt x="273882" y="153434"/>
                      </a:lnTo>
                      <a:lnTo>
                        <a:pt x="273394" y="159635"/>
                      </a:lnTo>
                      <a:lnTo>
                        <a:pt x="273236" y="161679"/>
                      </a:lnTo>
                      <a:lnTo>
                        <a:pt x="273394" y="163816"/>
                      </a:lnTo>
                      <a:lnTo>
                        <a:pt x="273955" y="171834"/>
                      </a:lnTo>
                      <a:lnTo>
                        <a:pt x="274004" y="173681"/>
                      </a:lnTo>
                      <a:lnTo>
                        <a:pt x="274028" y="174451"/>
                      </a:lnTo>
                      <a:lnTo>
                        <a:pt x="274223" y="182293"/>
                      </a:lnTo>
                      <a:lnTo>
                        <a:pt x="274247" y="183035"/>
                      </a:lnTo>
                      <a:lnTo>
                        <a:pt x="274296" y="184907"/>
                      </a:lnTo>
                      <a:lnTo>
                        <a:pt x="274284" y="186551"/>
                      </a:lnTo>
                      <a:lnTo>
                        <a:pt x="274235" y="190929"/>
                      </a:lnTo>
                      <a:lnTo>
                        <a:pt x="274211" y="193665"/>
                      </a:lnTo>
                      <a:lnTo>
                        <a:pt x="273016" y="200299"/>
                      </a:lnTo>
                      <a:lnTo>
                        <a:pt x="272699" y="202069"/>
                      </a:lnTo>
                      <a:lnTo>
                        <a:pt x="272894" y="203138"/>
                      </a:lnTo>
                      <a:lnTo>
                        <a:pt x="273406" y="205846"/>
                      </a:lnTo>
                      <a:lnTo>
                        <a:pt x="273747" y="207673"/>
                      </a:lnTo>
                      <a:lnTo>
                        <a:pt x="275466" y="208408"/>
                      </a:lnTo>
                      <a:lnTo>
                        <a:pt x="279575" y="210143"/>
                      </a:lnTo>
                      <a:lnTo>
                        <a:pt x="284220" y="211689"/>
                      </a:lnTo>
                      <a:lnTo>
                        <a:pt x="289413" y="213826"/>
                      </a:lnTo>
                      <a:lnTo>
                        <a:pt x="291144" y="214538"/>
                      </a:lnTo>
                      <a:lnTo>
                        <a:pt x="298556" y="216483"/>
                      </a:lnTo>
                      <a:lnTo>
                        <a:pt x="299422" y="216790"/>
                      </a:lnTo>
                      <a:lnTo>
                        <a:pt x="301799" y="217699"/>
                      </a:lnTo>
                      <a:lnTo>
                        <a:pt x="302579" y="219022"/>
                      </a:lnTo>
                      <a:lnTo>
                        <a:pt x="304432" y="222121"/>
                      </a:lnTo>
                      <a:lnTo>
                        <a:pt x="305883" y="224556"/>
                      </a:lnTo>
                      <a:lnTo>
                        <a:pt x="306785" y="225645"/>
                      </a:lnTo>
                      <a:lnTo>
                        <a:pt x="308614" y="227770"/>
                      </a:lnTo>
                      <a:lnTo>
                        <a:pt x="310881" y="227545"/>
                      </a:lnTo>
                      <a:lnTo>
                        <a:pt x="311893" y="227444"/>
                      </a:lnTo>
                      <a:lnTo>
                        <a:pt x="314758" y="229492"/>
                      </a:lnTo>
                      <a:lnTo>
                        <a:pt x="314831" y="231490"/>
                      </a:lnTo>
                      <a:lnTo>
                        <a:pt x="314880" y="233276"/>
                      </a:lnTo>
                      <a:lnTo>
                        <a:pt x="315221" y="241167"/>
                      </a:lnTo>
                      <a:lnTo>
                        <a:pt x="315294" y="242469"/>
                      </a:lnTo>
                      <a:lnTo>
                        <a:pt x="315563" y="246181"/>
                      </a:lnTo>
                      <a:lnTo>
                        <a:pt x="316769" y="248179"/>
                      </a:lnTo>
                      <a:lnTo>
                        <a:pt x="317172" y="248845"/>
                      </a:lnTo>
                      <a:lnTo>
                        <a:pt x="317842" y="249393"/>
                      </a:lnTo>
                      <a:lnTo>
                        <a:pt x="319671" y="250883"/>
                      </a:lnTo>
                      <a:lnTo>
                        <a:pt x="321890" y="251775"/>
                      </a:lnTo>
                      <a:lnTo>
                        <a:pt x="325888" y="253380"/>
                      </a:lnTo>
                      <a:lnTo>
                        <a:pt x="326754" y="253758"/>
                      </a:lnTo>
                      <a:lnTo>
                        <a:pt x="332618" y="256318"/>
                      </a:lnTo>
                      <a:lnTo>
                        <a:pt x="333227" y="256612"/>
                      </a:lnTo>
                      <a:lnTo>
                        <a:pt x="335580" y="257786"/>
                      </a:lnTo>
                      <a:lnTo>
                        <a:pt x="337372" y="258681"/>
                      </a:lnTo>
                      <a:lnTo>
                        <a:pt x="339201" y="260426"/>
                      </a:lnTo>
                      <a:lnTo>
                        <a:pt x="342858" y="263920"/>
                      </a:lnTo>
                      <a:lnTo>
                        <a:pt x="345004" y="265355"/>
                      </a:lnTo>
                      <a:lnTo>
                        <a:pt x="347332" y="266908"/>
                      </a:lnTo>
                      <a:lnTo>
                        <a:pt x="348868" y="268471"/>
                      </a:lnTo>
                      <a:lnTo>
                        <a:pt x="351453" y="271095"/>
                      </a:lnTo>
                      <a:lnTo>
                        <a:pt x="351806" y="271905"/>
                      </a:lnTo>
                      <a:lnTo>
                        <a:pt x="352781" y="274066"/>
                      </a:lnTo>
                      <a:lnTo>
                        <a:pt x="353464" y="275595"/>
                      </a:lnTo>
                      <a:lnTo>
                        <a:pt x="353647" y="277155"/>
                      </a:lnTo>
                      <a:lnTo>
                        <a:pt x="353964" y="279727"/>
                      </a:lnTo>
                      <a:lnTo>
                        <a:pt x="354086" y="280763"/>
                      </a:lnTo>
                      <a:lnTo>
                        <a:pt x="354001" y="282371"/>
                      </a:lnTo>
                      <a:lnTo>
                        <a:pt x="353940" y="283444"/>
                      </a:lnTo>
                      <a:lnTo>
                        <a:pt x="353842" y="285057"/>
                      </a:lnTo>
                      <a:lnTo>
                        <a:pt x="353330" y="287663"/>
                      </a:lnTo>
                      <a:lnTo>
                        <a:pt x="353098" y="288829"/>
                      </a:lnTo>
                      <a:lnTo>
                        <a:pt x="352964" y="289832"/>
                      </a:lnTo>
                      <a:lnTo>
                        <a:pt x="352769" y="291316"/>
                      </a:lnTo>
                      <a:lnTo>
                        <a:pt x="352501" y="293291"/>
                      </a:lnTo>
                      <a:lnTo>
                        <a:pt x="352879" y="294781"/>
                      </a:lnTo>
                      <a:lnTo>
                        <a:pt x="353111" y="295754"/>
                      </a:lnTo>
                      <a:lnTo>
                        <a:pt x="353488" y="297260"/>
                      </a:lnTo>
                      <a:lnTo>
                        <a:pt x="354366" y="298374"/>
                      </a:lnTo>
                      <a:lnTo>
                        <a:pt x="356439" y="301014"/>
                      </a:lnTo>
                      <a:lnTo>
                        <a:pt x="356792" y="309081"/>
                      </a:lnTo>
                      <a:lnTo>
                        <a:pt x="356902" y="311544"/>
                      </a:lnTo>
                      <a:lnTo>
                        <a:pt x="356939" y="313700"/>
                      </a:lnTo>
                      <a:lnTo>
                        <a:pt x="357073" y="320171"/>
                      </a:lnTo>
                      <a:lnTo>
                        <a:pt x="357121" y="322868"/>
                      </a:lnTo>
                      <a:lnTo>
                        <a:pt x="357268" y="325017"/>
                      </a:lnTo>
                      <a:lnTo>
                        <a:pt x="357621" y="330391"/>
                      </a:lnTo>
                      <a:lnTo>
                        <a:pt x="357767" y="332541"/>
                      </a:lnTo>
                      <a:lnTo>
                        <a:pt x="357877" y="335274"/>
                      </a:lnTo>
                      <a:lnTo>
                        <a:pt x="358170" y="342656"/>
                      </a:lnTo>
                      <a:lnTo>
                        <a:pt x="358243" y="344562"/>
                      </a:lnTo>
                      <a:lnTo>
                        <a:pt x="358609" y="345804"/>
                      </a:lnTo>
                      <a:lnTo>
                        <a:pt x="359730" y="349592"/>
                      </a:lnTo>
                      <a:lnTo>
                        <a:pt x="360254" y="351382"/>
                      </a:lnTo>
                      <a:lnTo>
                        <a:pt x="361620" y="352332"/>
                      </a:lnTo>
                      <a:lnTo>
                        <a:pt x="364558" y="354378"/>
                      </a:lnTo>
                      <a:lnTo>
                        <a:pt x="362461" y="355277"/>
                      </a:lnTo>
                      <a:lnTo>
                        <a:pt x="360791" y="355975"/>
                      </a:lnTo>
                      <a:lnTo>
                        <a:pt x="356353" y="358066"/>
                      </a:lnTo>
                      <a:lnTo>
                        <a:pt x="355000" y="358698"/>
                      </a:lnTo>
                      <a:lnTo>
                        <a:pt x="353684" y="358539"/>
                      </a:lnTo>
                      <a:lnTo>
                        <a:pt x="349563" y="358040"/>
                      </a:lnTo>
                      <a:lnTo>
                        <a:pt x="349100" y="357955"/>
                      </a:lnTo>
                      <a:lnTo>
                        <a:pt x="345698" y="357291"/>
                      </a:lnTo>
                      <a:lnTo>
                        <a:pt x="344613" y="357052"/>
                      </a:lnTo>
                      <a:lnTo>
                        <a:pt x="343333" y="356762"/>
                      </a:lnTo>
                      <a:lnTo>
                        <a:pt x="337762" y="355476"/>
                      </a:lnTo>
                      <a:lnTo>
                        <a:pt x="335166" y="354850"/>
                      </a:lnTo>
                      <a:lnTo>
                        <a:pt x="334007" y="354572"/>
                      </a:lnTo>
                      <a:lnTo>
                        <a:pt x="333142" y="354005"/>
                      </a:lnTo>
                      <a:lnTo>
                        <a:pt x="331130" y="352703"/>
                      </a:lnTo>
                      <a:lnTo>
                        <a:pt x="329765" y="351945"/>
                      </a:lnTo>
                      <a:lnTo>
                        <a:pt x="327985" y="350959"/>
                      </a:lnTo>
                      <a:lnTo>
                        <a:pt x="326815" y="350695"/>
                      </a:lnTo>
                      <a:lnTo>
                        <a:pt x="323645" y="349981"/>
                      </a:lnTo>
                      <a:lnTo>
                        <a:pt x="321256" y="349620"/>
                      </a:lnTo>
                      <a:lnTo>
                        <a:pt x="319829" y="349404"/>
                      </a:lnTo>
                      <a:lnTo>
                        <a:pt x="318354" y="350006"/>
                      </a:lnTo>
                      <a:lnTo>
                        <a:pt x="317111" y="350517"/>
                      </a:lnTo>
                      <a:lnTo>
                        <a:pt x="315977" y="350981"/>
                      </a:lnTo>
                      <a:lnTo>
                        <a:pt x="314807" y="351966"/>
                      </a:lnTo>
                      <a:lnTo>
                        <a:pt x="310893" y="355282"/>
                      </a:lnTo>
                      <a:lnTo>
                        <a:pt x="310125" y="355923"/>
                      </a:lnTo>
                      <a:lnTo>
                        <a:pt x="307821" y="357850"/>
                      </a:lnTo>
                      <a:lnTo>
                        <a:pt x="306590" y="358485"/>
                      </a:lnTo>
                      <a:lnTo>
                        <a:pt x="302896" y="360392"/>
                      </a:lnTo>
                      <a:lnTo>
                        <a:pt x="301726" y="361568"/>
                      </a:lnTo>
                      <a:lnTo>
                        <a:pt x="300214" y="363096"/>
                      </a:lnTo>
                      <a:lnTo>
                        <a:pt x="298142" y="365974"/>
                      </a:lnTo>
                      <a:lnTo>
                        <a:pt x="297325" y="367102"/>
                      </a:lnTo>
                      <a:lnTo>
                        <a:pt x="296337" y="368159"/>
                      </a:lnTo>
                      <a:lnTo>
                        <a:pt x="293192" y="371536"/>
                      </a:lnTo>
                      <a:lnTo>
                        <a:pt x="292156" y="372643"/>
                      </a:lnTo>
                      <a:lnTo>
                        <a:pt x="290912" y="373508"/>
                      </a:lnTo>
                      <a:lnTo>
                        <a:pt x="288852" y="374943"/>
                      </a:lnTo>
                      <a:lnTo>
                        <a:pt x="288035" y="375519"/>
                      </a:lnTo>
                      <a:lnTo>
                        <a:pt x="286768" y="376124"/>
                      </a:lnTo>
                      <a:lnTo>
                        <a:pt x="285500" y="376728"/>
                      </a:lnTo>
                      <a:lnTo>
                        <a:pt x="284634" y="377019"/>
                      </a:lnTo>
                      <a:lnTo>
                        <a:pt x="281184" y="378189"/>
                      </a:lnTo>
                      <a:lnTo>
                        <a:pt x="280318" y="378484"/>
                      </a:lnTo>
                      <a:lnTo>
                        <a:pt x="279429" y="378689"/>
                      </a:lnTo>
                      <a:lnTo>
                        <a:pt x="275857" y="379505"/>
                      </a:lnTo>
                      <a:lnTo>
                        <a:pt x="274894" y="379849"/>
                      </a:lnTo>
                      <a:lnTo>
                        <a:pt x="274125" y="380094"/>
                      </a:lnTo>
                      <a:lnTo>
                        <a:pt x="273662" y="380250"/>
                      </a:lnTo>
                      <a:lnTo>
                        <a:pt x="271614" y="380947"/>
                      </a:lnTo>
                      <a:lnTo>
                        <a:pt x="269322" y="381141"/>
                      </a:lnTo>
                      <a:lnTo>
                        <a:pt x="266579" y="381374"/>
                      </a:lnTo>
                      <a:lnTo>
                        <a:pt x="265665" y="381451"/>
                      </a:lnTo>
                      <a:lnTo>
                        <a:pt x="258923" y="381518"/>
                      </a:lnTo>
                      <a:lnTo>
                        <a:pt x="257485" y="381533"/>
                      </a:lnTo>
                      <a:lnTo>
                        <a:pt x="254547" y="382221"/>
                      </a:lnTo>
                      <a:lnTo>
                        <a:pt x="253425" y="382761"/>
                      </a:lnTo>
                      <a:lnTo>
                        <a:pt x="252438" y="383226"/>
                      </a:lnTo>
                      <a:lnTo>
                        <a:pt x="248537" y="384739"/>
                      </a:lnTo>
                      <a:lnTo>
                        <a:pt x="245940" y="385748"/>
                      </a:lnTo>
                      <a:lnTo>
                        <a:pt x="241844" y="387034"/>
                      </a:lnTo>
                      <a:lnTo>
                        <a:pt x="239576" y="387749"/>
                      </a:lnTo>
                      <a:lnTo>
                        <a:pt x="237979" y="388685"/>
                      </a:lnTo>
                      <a:lnTo>
                        <a:pt x="234785" y="390556"/>
                      </a:lnTo>
                      <a:lnTo>
                        <a:pt x="233054" y="391576"/>
                      </a:lnTo>
                      <a:lnTo>
                        <a:pt x="231323" y="392597"/>
                      </a:lnTo>
                      <a:lnTo>
                        <a:pt x="229056" y="393809"/>
                      </a:lnTo>
                      <a:lnTo>
                        <a:pt x="226800" y="395017"/>
                      </a:lnTo>
                      <a:lnTo>
                        <a:pt x="225532" y="395784"/>
                      </a:lnTo>
                      <a:lnTo>
                        <a:pt x="223314" y="397123"/>
                      </a:lnTo>
                      <a:lnTo>
                        <a:pt x="221948" y="397954"/>
                      </a:lnTo>
                      <a:lnTo>
                        <a:pt x="219949" y="399238"/>
                      </a:lnTo>
                      <a:lnTo>
                        <a:pt x="216974" y="401159"/>
                      </a:lnTo>
                      <a:lnTo>
                        <a:pt x="216779" y="403172"/>
                      </a:lnTo>
                      <a:lnTo>
                        <a:pt x="216609" y="404939"/>
                      </a:lnTo>
                      <a:lnTo>
                        <a:pt x="216170" y="406357"/>
                      </a:lnTo>
                      <a:lnTo>
                        <a:pt x="215572" y="408245"/>
                      </a:lnTo>
                      <a:lnTo>
                        <a:pt x="215121" y="409665"/>
                      </a:lnTo>
                      <a:lnTo>
                        <a:pt x="213707" y="412072"/>
                      </a:lnTo>
                      <a:lnTo>
                        <a:pt x="212208" y="414628"/>
                      </a:lnTo>
                      <a:lnTo>
                        <a:pt x="210745" y="417901"/>
                      </a:lnTo>
                      <a:lnTo>
                        <a:pt x="210330" y="418836"/>
                      </a:lnTo>
                      <a:lnTo>
                        <a:pt x="208270" y="423545"/>
                      </a:lnTo>
                      <a:lnTo>
                        <a:pt x="207855" y="424487"/>
                      </a:lnTo>
                      <a:lnTo>
                        <a:pt x="207648" y="424958"/>
                      </a:lnTo>
                      <a:lnTo>
                        <a:pt x="207465" y="425450"/>
                      </a:lnTo>
                      <a:lnTo>
                        <a:pt x="206880" y="426926"/>
                      </a:lnTo>
                      <a:lnTo>
                        <a:pt x="206307" y="428403"/>
                      </a:lnTo>
                      <a:lnTo>
                        <a:pt x="205868" y="429832"/>
                      </a:lnTo>
                      <a:lnTo>
                        <a:pt x="205417" y="431260"/>
                      </a:lnTo>
                      <a:lnTo>
                        <a:pt x="204759" y="433402"/>
                      </a:lnTo>
                      <a:lnTo>
                        <a:pt x="202760" y="439274"/>
                      </a:lnTo>
                      <a:lnTo>
                        <a:pt x="201687" y="439108"/>
                      </a:lnTo>
                      <a:lnTo>
                        <a:pt x="199736" y="438806"/>
                      </a:lnTo>
                      <a:lnTo>
                        <a:pt x="198566" y="438722"/>
                      </a:lnTo>
                      <a:lnTo>
                        <a:pt x="193117" y="438331"/>
                      </a:lnTo>
                      <a:lnTo>
                        <a:pt x="191946" y="438247"/>
                      </a:lnTo>
                      <a:lnTo>
                        <a:pt x="190825" y="438445"/>
                      </a:lnTo>
                      <a:lnTo>
                        <a:pt x="186509" y="439207"/>
                      </a:lnTo>
                      <a:lnTo>
                        <a:pt x="185887" y="439323"/>
                      </a:lnTo>
                      <a:lnTo>
                        <a:pt x="184595" y="439604"/>
                      </a:lnTo>
                      <a:lnTo>
                        <a:pt x="183047" y="439943"/>
                      </a:lnTo>
                      <a:lnTo>
                        <a:pt x="176903" y="442364"/>
                      </a:lnTo>
                      <a:lnTo>
                        <a:pt x="175586" y="442884"/>
                      </a:lnTo>
                      <a:lnTo>
                        <a:pt x="174696" y="443232"/>
                      </a:lnTo>
                      <a:lnTo>
                        <a:pt x="173831" y="443528"/>
                      </a:lnTo>
                      <a:lnTo>
                        <a:pt x="172063" y="444124"/>
                      </a:lnTo>
                      <a:lnTo>
                        <a:pt x="166784" y="445912"/>
                      </a:lnTo>
                      <a:lnTo>
                        <a:pt x="165029" y="446507"/>
                      </a:lnTo>
                      <a:lnTo>
                        <a:pt x="163286" y="446740"/>
                      </a:lnTo>
                      <a:lnTo>
                        <a:pt x="160262" y="447143"/>
                      </a:lnTo>
                      <a:lnTo>
                        <a:pt x="153557" y="447262"/>
                      </a:lnTo>
                      <a:lnTo>
                        <a:pt x="151619" y="447024"/>
                      </a:lnTo>
                      <a:lnTo>
                        <a:pt x="150741" y="446916"/>
                      </a:lnTo>
                      <a:lnTo>
                        <a:pt x="149449" y="446757"/>
                      </a:lnTo>
                      <a:lnTo>
                        <a:pt x="148291" y="445843"/>
                      </a:lnTo>
                      <a:lnTo>
                        <a:pt x="147389" y="445126"/>
                      </a:lnTo>
                      <a:lnTo>
                        <a:pt x="146389" y="444337"/>
                      </a:lnTo>
                      <a:lnTo>
                        <a:pt x="145840" y="443310"/>
                      </a:lnTo>
                      <a:lnTo>
                        <a:pt x="143743" y="439428"/>
                      </a:lnTo>
                      <a:lnTo>
                        <a:pt x="143256" y="438514"/>
                      </a:lnTo>
                      <a:lnTo>
                        <a:pt x="142988" y="437424"/>
                      </a:lnTo>
                      <a:lnTo>
                        <a:pt x="141805" y="432592"/>
                      </a:lnTo>
                      <a:lnTo>
                        <a:pt x="141476" y="430466"/>
                      </a:lnTo>
                      <a:lnTo>
                        <a:pt x="141208" y="428736"/>
                      </a:lnTo>
                      <a:lnTo>
                        <a:pt x="140281" y="427593"/>
                      </a:lnTo>
                      <a:lnTo>
                        <a:pt x="139184" y="426216"/>
                      </a:lnTo>
                      <a:lnTo>
                        <a:pt x="136173" y="428443"/>
                      </a:lnTo>
                      <a:lnTo>
                        <a:pt x="135088" y="430006"/>
                      </a:lnTo>
                      <a:lnTo>
                        <a:pt x="133832" y="431816"/>
                      </a:lnTo>
                      <a:lnTo>
                        <a:pt x="132601" y="433205"/>
                      </a:lnTo>
                      <a:lnTo>
                        <a:pt x="131040" y="434955"/>
                      </a:lnTo>
                      <a:lnTo>
                        <a:pt x="129760" y="435465"/>
                      </a:lnTo>
                      <a:lnTo>
                        <a:pt x="127469" y="436370"/>
                      </a:lnTo>
                      <a:lnTo>
                        <a:pt x="126322" y="436822"/>
                      </a:lnTo>
                      <a:lnTo>
                        <a:pt x="124860" y="436608"/>
                      </a:lnTo>
                      <a:lnTo>
                        <a:pt x="121861" y="436169"/>
                      </a:lnTo>
                      <a:lnTo>
                        <a:pt x="121007" y="433128"/>
                      </a:lnTo>
                      <a:lnTo>
                        <a:pt x="120617" y="431628"/>
                      </a:lnTo>
                      <a:lnTo>
                        <a:pt x="120288" y="430800"/>
                      </a:lnTo>
                      <a:lnTo>
                        <a:pt x="119739" y="429412"/>
                      </a:lnTo>
                      <a:lnTo>
                        <a:pt x="118569" y="426454"/>
                      </a:lnTo>
                      <a:lnTo>
                        <a:pt x="117984" y="424973"/>
                      </a:lnTo>
                      <a:lnTo>
                        <a:pt x="116814" y="423656"/>
                      </a:lnTo>
                      <a:lnTo>
                        <a:pt x="113412" y="419841"/>
                      </a:lnTo>
                      <a:lnTo>
                        <a:pt x="112449" y="418764"/>
                      </a:lnTo>
                      <a:lnTo>
                        <a:pt x="110938" y="417566"/>
                      </a:lnTo>
                      <a:lnTo>
                        <a:pt x="110170" y="416966"/>
                      </a:lnTo>
                      <a:lnTo>
                        <a:pt x="109036" y="416066"/>
                      </a:lnTo>
                      <a:lnTo>
                        <a:pt x="107244" y="414651"/>
                      </a:lnTo>
                      <a:lnTo>
                        <a:pt x="106585" y="414102"/>
                      </a:lnTo>
                      <a:lnTo>
                        <a:pt x="103806" y="411763"/>
                      </a:lnTo>
                      <a:lnTo>
                        <a:pt x="102440" y="410576"/>
                      </a:lnTo>
                      <a:lnTo>
                        <a:pt x="101014" y="409330"/>
                      </a:lnTo>
                      <a:lnTo>
                        <a:pt x="100258" y="407992"/>
                      </a:lnTo>
                      <a:lnTo>
                        <a:pt x="99502" y="406677"/>
                      </a:lnTo>
                      <a:lnTo>
                        <a:pt x="99259" y="406229"/>
                      </a:lnTo>
                      <a:lnTo>
                        <a:pt x="99064" y="405718"/>
                      </a:lnTo>
                      <a:lnTo>
                        <a:pt x="98210" y="403379"/>
                      </a:lnTo>
                      <a:lnTo>
                        <a:pt x="97771" y="402199"/>
                      </a:lnTo>
                      <a:lnTo>
                        <a:pt x="97625" y="398949"/>
                      </a:lnTo>
                      <a:lnTo>
                        <a:pt x="97869" y="397599"/>
                      </a:lnTo>
                      <a:lnTo>
                        <a:pt x="98040" y="396677"/>
                      </a:lnTo>
                      <a:lnTo>
                        <a:pt x="98320" y="395090"/>
                      </a:lnTo>
                      <a:lnTo>
                        <a:pt x="98418" y="394490"/>
                      </a:lnTo>
                      <a:lnTo>
                        <a:pt x="99015" y="390574"/>
                      </a:lnTo>
                      <a:lnTo>
                        <a:pt x="99442" y="387968"/>
                      </a:lnTo>
                      <a:lnTo>
                        <a:pt x="100295" y="382753"/>
                      </a:lnTo>
                      <a:lnTo>
                        <a:pt x="101185" y="377293"/>
                      </a:lnTo>
                      <a:lnTo>
                        <a:pt x="101575" y="374932"/>
                      </a:lnTo>
                      <a:lnTo>
                        <a:pt x="101465" y="372815"/>
                      </a:lnTo>
                      <a:lnTo>
                        <a:pt x="101246" y="368619"/>
                      </a:lnTo>
                      <a:lnTo>
                        <a:pt x="101075" y="365337"/>
                      </a:lnTo>
                      <a:lnTo>
                        <a:pt x="100965" y="362824"/>
                      </a:lnTo>
                      <a:lnTo>
                        <a:pt x="100831" y="359464"/>
                      </a:lnTo>
                      <a:lnTo>
                        <a:pt x="100770" y="358075"/>
                      </a:lnTo>
                      <a:lnTo>
                        <a:pt x="100673" y="355650"/>
                      </a:lnTo>
                      <a:lnTo>
                        <a:pt x="100502" y="354116"/>
                      </a:lnTo>
                      <a:lnTo>
                        <a:pt x="100027" y="349771"/>
                      </a:lnTo>
                      <a:lnTo>
                        <a:pt x="99832" y="348036"/>
                      </a:lnTo>
                      <a:lnTo>
                        <a:pt x="99368" y="345907"/>
                      </a:lnTo>
                      <a:lnTo>
                        <a:pt x="98344" y="341116"/>
                      </a:lnTo>
                      <a:lnTo>
                        <a:pt x="97881" y="338982"/>
                      </a:lnTo>
                      <a:lnTo>
                        <a:pt x="97211" y="336935"/>
                      </a:lnTo>
                      <a:lnTo>
                        <a:pt x="96711" y="335399"/>
                      </a:lnTo>
                      <a:lnTo>
                        <a:pt x="95211" y="330792"/>
                      </a:lnTo>
                      <a:lnTo>
                        <a:pt x="94712" y="329260"/>
                      </a:lnTo>
                      <a:lnTo>
                        <a:pt x="94431" y="327773"/>
                      </a:lnTo>
                      <a:lnTo>
                        <a:pt x="93919" y="325056"/>
                      </a:lnTo>
                      <a:lnTo>
                        <a:pt x="93736" y="324071"/>
                      </a:lnTo>
                      <a:lnTo>
                        <a:pt x="93688" y="323017"/>
                      </a:lnTo>
                      <a:lnTo>
                        <a:pt x="93480" y="318172"/>
                      </a:lnTo>
                      <a:lnTo>
                        <a:pt x="93444" y="317241"/>
                      </a:lnTo>
                      <a:lnTo>
                        <a:pt x="93541" y="316326"/>
                      </a:lnTo>
                      <a:lnTo>
                        <a:pt x="93724" y="314558"/>
                      </a:lnTo>
                      <a:lnTo>
                        <a:pt x="93797" y="313840"/>
                      </a:lnTo>
                      <a:lnTo>
                        <a:pt x="76864" y="311337"/>
                      </a:lnTo>
                      <a:lnTo>
                        <a:pt x="65161" y="310248"/>
                      </a:lnTo>
                      <a:lnTo>
                        <a:pt x="53786" y="309885"/>
                      </a:lnTo>
                      <a:lnTo>
                        <a:pt x="45021" y="312789"/>
                      </a:lnTo>
                      <a:lnTo>
                        <a:pt x="35598" y="319323"/>
                      </a:lnTo>
                      <a:lnTo>
                        <a:pt x="23870" y="320485"/>
                      </a:lnTo>
                      <a:lnTo>
                        <a:pt x="22797" y="320082"/>
                      </a:lnTo>
                      <a:lnTo>
                        <a:pt x="19920" y="319874"/>
                      </a:lnTo>
                      <a:lnTo>
                        <a:pt x="18628" y="319780"/>
                      </a:lnTo>
                      <a:lnTo>
                        <a:pt x="18006" y="319622"/>
                      </a:lnTo>
                      <a:lnTo>
                        <a:pt x="14800" y="311700"/>
                      </a:lnTo>
                      <a:lnTo>
                        <a:pt x="7327" y="298995"/>
                      </a:lnTo>
                      <a:lnTo>
                        <a:pt x="0" y="290369"/>
                      </a:lnTo>
                      <a:lnTo>
                        <a:pt x="2524" y="283144"/>
                      </a:lnTo>
                      <a:lnTo>
                        <a:pt x="3023" y="283022"/>
                      </a:lnTo>
                      <a:lnTo>
                        <a:pt x="6595" y="282132"/>
                      </a:lnTo>
                      <a:lnTo>
                        <a:pt x="10752" y="281101"/>
                      </a:lnTo>
                      <a:lnTo>
                        <a:pt x="15848" y="279837"/>
                      </a:lnTo>
                      <a:lnTo>
                        <a:pt x="19896" y="278828"/>
                      </a:lnTo>
                      <a:lnTo>
                        <a:pt x="27552" y="276920"/>
                      </a:lnTo>
                      <a:lnTo>
                        <a:pt x="32964" y="275570"/>
                      </a:lnTo>
                      <a:lnTo>
                        <a:pt x="36158" y="274774"/>
                      </a:lnTo>
                      <a:lnTo>
                        <a:pt x="36573" y="273038"/>
                      </a:lnTo>
                      <a:lnTo>
                        <a:pt x="37390" y="269923"/>
                      </a:lnTo>
                      <a:lnTo>
                        <a:pt x="38645" y="265728"/>
                      </a:lnTo>
                      <a:lnTo>
                        <a:pt x="39767" y="261971"/>
                      </a:lnTo>
                      <a:lnTo>
                        <a:pt x="41132" y="257400"/>
                      </a:lnTo>
                      <a:lnTo>
                        <a:pt x="42229" y="253706"/>
                      </a:lnTo>
                      <a:lnTo>
                        <a:pt x="43302" y="250097"/>
                      </a:lnTo>
                      <a:lnTo>
                        <a:pt x="44826" y="246998"/>
                      </a:lnTo>
                      <a:lnTo>
                        <a:pt x="46594" y="243387"/>
                      </a:lnTo>
                      <a:lnTo>
                        <a:pt x="47984" y="240538"/>
                      </a:lnTo>
                      <a:lnTo>
                        <a:pt x="49361" y="237731"/>
                      </a:lnTo>
                      <a:lnTo>
                        <a:pt x="50434" y="235539"/>
                      </a:lnTo>
                      <a:lnTo>
                        <a:pt x="51946" y="232441"/>
                      </a:lnTo>
                      <a:lnTo>
                        <a:pt x="53835" y="228583"/>
                      </a:lnTo>
                      <a:lnTo>
                        <a:pt x="55688" y="225024"/>
                      </a:lnTo>
                      <a:lnTo>
                        <a:pt x="57931" y="220890"/>
                      </a:lnTo>
                      <a:lnTo>
                        <a:pt x="60065" y="216937"/>
                      </a:lnTo>
                      <a:lnTo>
                        <a:pt x="61845" y="213660"/>
                      </a:lnTo>
                      <a:lnTo>
                        <a:pt x="63746" y="210138"/>
                      </a:lnTo>
                      <a:lnTo>
                        <a:pt x="65624" y="206676"/>
                      </a:lnTo>
                      <a:lnTo>
                        <a:pt x="66453" y="205134"/>
                      </a:lnTo>
                      <a:lnTo>
                        <a:pt x="68111" y="201390"/>
                      </a:lnTo>
                      <a:lnTo>
                        <a:pt x="70074" y="196959"/>
                      </a:lnTo>
                      <a:lnTo>
                        <a:pt x="71658" y="193355"/>
                      </a:lnTo>
                      <a:lnTo>
                        <a:pt x="73426" y="189339"/>
                      </a:lnTo>
                      <a:lnTo>
                        <a:pt x="74840" y="186159"/>
                      </a:lnTo>
                      <a:lnTo>
                        <a:pt x="76523" y="183793"/>
                      </a:lnTo>
                      <a:lnTo>
                        <a:pt x="78241" y="184650"/>
                      </a:lnTo>
                      <a:lnTo>
                        <a:pt x="79619" y="185343"/>
                      </a:lnTo>
                      <a:lnTo>
                        <a:pt x="82082" y="186579"/>
                      </a:lnTo>
                      <a:lnTo>
                        <a:pt x="84666" y="187934"/>
                      </a:lnTo>
                      <a:lnTo>
                        <a:pt x="91127" y="191319"/>
                      </a:lnTo>
                      <a:lnTo>
                        <a:pt x="93712" y="192672"/>
                      </a:lnTo>
                      <a:lnTo>
                        <a:pt x="95358" y="193808"/>
                      </a:lnTo>
                      <a:lnTo>
                        <a:pt x="98222" y="195797"/>
                      </a:lnTo>
                      <a:lnTo>
                        <a:pt x="101234" y="197648"/>
                      </a:lnTo>
                      <a:lnTo>
                        <a:pt x="105537" y="200294"/>
                      </a:lnTo>
                      <a:lnTo>
                        <a:pt x="108109" y="201880"/>
                      </a:lnTo>
                      <a:lnTo>
                        <a:pt x="109743" y="202631"/>
                      </a:lnTo>
                      <a:lnTo>
                        <a:pt x="112279" y="203800"/>
                      </a:lnTo>
                      <a:lnTo>
                        <a:pt x="113973" y="205445"/>
                      </a:lnTo>
                      <a:lnTo>
                        <a:pt x="114583" y="206043"/>
                      </a:lnTo>
                      <a:lnTo>
                        <a:pt x="117289" y="199875"/>
                      </a:lnTo>
                      <a:lnTo>
                        <a:pt x="118520" y="197044"/>
                      </a:lnTo>
                      <a:lnTo>
                        <a:pt x="119240" y="195372"/>
                      </a:lnTo>
                      <a:lnTo>
                        <a:pt x="119544" y="193358"/>
                      </a:lnTo>
                      <a:lnTo>
                        <a:pt x="120215" y="188827"/>
                      </a:lnTo>
                      <a:lnTo>
                        <a:pt x="120325" y="188073"/>
                      </a:lnTo>
                      <a:lnTo>
                        <a:pt x="120849" y="182980"/>
                      </a:lnTo>
                      <a:lnTo>
                        <a:pt x="121007" y="181377"/>
                      </a:lnTo>
                      <a:lnTo>
                        <a:pt x="120995" y="179726"/>
                      </a:lnTo>
                      <a:lnTo>
                        <a:pt x="120946" y="175276"/>
                      </a:lnTo>
                      <a:lnTo>
                        <a:pt x="120898" y="170607"/>
                      </a:lnTo>
                      <a:lnTo>
                        <a:pt x="120885" y="169964"/>
                      </a:lnTo>
                      <a:lnTo>
                        <a:pt x="120873" y="168364"/>
                      </a:lnTo>
                      <a:lnTo>
                        <a:pt x="121410" y="163690"/>
                      </a:lnTo>
                      <a:lnTo>
                        <a:pt x="121580" y="162134"/>
                      </a:lnTo>
                      <a:lnTo>
                        <a:pt x="121702" y="161090"/>
                      </a:lnTo>
                      <a:lnTo>
                        <a:pt x="121434" y="158608"/>
                      </a:lnTo>
                      <a:lnTo>
                        <a:pt x="121178" y="156124"/>
                      </a:lnTo>
                      <a:lnTo>
                        <a:pt x="120581" y="148511"/>
                      </a:lnTo>
                      <a:lnTo>
                        <a:pt x="120447" y="146878"/>
                      </a:lnTo>
                      <a:lnTo>
                        <a:pt x="120398" y="146343"/>
                      </a:lnTo>
                      <a:lnTo>
                        <a:pt x="120142" y="143663"/>
                      </a:lnTo>
                      <a:lnTo>
                        <a:pt x="119252" y="134551"/>
                      </a:lnTo>
                      <a:lnTo>
                        <a:pt x="118984" y="131870"/>
                      </a:lnTo>
                      <a:lnTo>
                        <a:pt x="118923" y="130273"/>
                      </a:lnTo>
                      <a:lnTo>
                        <a:pt x="118898" y="129937"/>
                      </a:lnTo>
                      <a:lnTo>
                        <a:pt x="118850" y="128675"/>
                      </a:lnTo>
                      <a:lnTo>
                        <a:pt x="118350" y="116853"/>
                      </a:lnTo>
                      <a:lnTo>
                        <a:pt x="117862" y="109464"/>
                      </a:lnTo>
                      <a:lnTo>
                        <a:pt x="117691" y="106838"/>
                      </a:lnTo>
                      <a:lnTo>
                        <a:pt x="117655" y="106295"/>
                      </a:lnTo>
                      <a:lnTo>
                        <a:pt x="116692" y="87258"/>
                      </a:lnTo>
                      <a:lnTo>
                        <a:pt x="116606" y="85626"/>
                      </a:lnTo>
                      <a:lnTo>
                        <a:pt x="116497" y="83450"/>
                      </a:lnTo>
                      <a:lnTo>
                        <a:pt x="116521" y="81834"/>
                      </a:lnTo>
                      <a:lnTo>
                        <a:pt x="116631" y="75903"/>
                      </a:lnTo>
                      <a:lnTo>
                        <a:pt x="116667" y="73747"/>
                      </a:lnTo>
                      <a:lnTo>
                        <a:pt x="116558" y="71699"/>
                      </a:lnTo>
                      <a:lnTo>
                        <a:pt x="116338" y="67604"/>
                      </a:lnTo>
                      <a:lnTo>
                        <a:pt x="116168" y="64269"/>
                      </a:lnTo>
                      <a:lnTo>
                        <a:pt x="116411" y="59281"/>
                      </a:lnTo>
                      <a:lnTo>
                        <a:pt x="116558" y="56441"/>
                      </a:lnTo>
                      <a:lnTo>
                        <a:pt x="116302" y="54380"/>
                      </a:lnTo>
                      <a:lnTo>
                        <a:pt x="115790" y="50259"/>
                      </a:lnTo>
                      <a:lnTo>
                        <a:pt x="115655" y="49229"/>
                      </a:lnTo>
                      <a:lnTo>
                        <a:pt x="115595" y="48713"/>
                      </a:lnTo>
                      <a:lnTo>
                        <a:pt x="115082" y="45683"/>
                      </a:lnTo>
                      <a:lnTo>
                        <a:pt x="114668" y="43157"/>
                      </a:lnTo>
                      <a:lnTo>
                        <a:pt x="114412" y="41637"/>
                      </a:lnTo>
                      <a:lnTo>
                        <a:pt x="113985" y="39108"/>
                      </a:lnTo>
                      <a:lnTo>
                        <a:pt x="113498" y="36731"/>
                      </a:lnTo>
                      <a:lnTo>
                        <a:pt x="112900" y="33807"/>
                      </a:lnTo>
                      <a:lnTo>
                        <a:pt x="112961" y="31530"/>
                      </a:lnTo>
                      <a:lnTo>
                        <a:pt x="113047" y="28955"/>
                      </a:lnTo>
                      <a:lnTo>
                        <a:pt x="112937" y="28250"/>
                      </a:lnTo>
                      <a:lnTo>
                        <a:pt x="112644" y="26436"/>
                      </a:lnTo>
                      <a:lnTo>
                        <a:pt x="112388" y="24795"/>
                      </a:lnTo>
                      <a:lnTo>
                        <a:pt x="112181" y="23016"/>
                      </a:lnTo>
                      <a:lnTo>
                        <a:pt x="111974" y="21262"/>
                      </a:lnTo>
                      <a:lnTo>
                        <a:pt x="111986" y="20357"/>
                      </a:lnTo>
                      <a:lnTo>
                        <a:pt x="111986" y="19549"/>
                      </a:lnTo>
                      <a:lnTo>
                        <a:pt x="111998" y="18788"/>
                      </a:lnTo>
                      <a:lnTo>
                        <a:pt x="122287" y="19725"/>
                      </a:lnTo>
                      <a:lnTo>
                        <a:pt x="140452" y="19050"/>
                      </a:lnTo>
                      <a:lnTo>
                        <a:pt x="160018" y="18396"/>
                      </a:lnTo>
                      <a:lnTo>
                        <a:pt x="184863" y="17590"/>
                      </a:lnTo>
                      <a:lnTo>
                        <a:pt x="189728" y="17584"/>
                      </a:lnTo>
                      <a:lnTo>
                        <a:pt x="200736" y="17573"/>
                      </a:lnTo>
                      <a:lnTo>
                        <a:pt x="209940" y="16791"/>
                      </a:lnTo>
                      <a:lnTo>
                        <a:pt x="219144" y="16235"/>
                      </a:lnTo>
                      <a:lnTo>
                        <a:pt x="239857" y="14929"/>
                      </a:lnTo>
                      <a:lnTo>
                        <a:pt x="259655" y="13615"/>
                      </a:lnTo>
                      <a:lnTo>
                        <a:pt x="271602" y="13316"/>
                      </a:lnTo>
                      <a:lnTo>
                        <a:pt x="274906" y="12861"/>
                      </a:lnTo>
                      <a:lnTo>
                        <a:pt x="277588" y="12492"/>
                      </a:lnTo>
                      <a:lnTo>
                        <a:pt x="288426" y="11056"/>
                      </a:lnTo>
                      <a:lnTo>
                        <a:pt x="294874" y="10242"/>
                      </a:lnTo>
                      <a:lnTo>
                        <a:pt x="303384" y="9909"/>
                      </a:lnTo>
                      <a:lnTo>
                        <a:pt x="313283" y="9142"/>
                      </a:lnTo>
                      <a:lnTo>
                        <a:pt x="326656" y="7067"/>
                      </a:lnTo>
                      <a:lnTo>
                        <a:pt x="338628" y="6108"/>
                      </a:lnTo>
                      <a:lnTo>
                        <a:pt x="339176" y="6095"/>
                      </a:lnTo>
                      <a:lnTo>
                        <a:pt x="356804" y="5694"/>
                      </a:lnTo>
                      <a:lnTo>
                        <a:pt x="377285" y="4863"/>
                      </a:lnTo>
                      <a:lnTo>
                        <a:pt x="390415" y="3696"/>
                      </a:lnTo>
                      <a:lnTo>
                        <a:pt x="404642" y="2575"/>
                      </a:lnTo>
                      <a:lnTo>
                        <a:pt x="412700" y="2244"/>
                      </a:lnTo>
                      <a:lnTo>
                        <a:pt x="423282" y="1724"/>
                      </a:lnTo>
                      <a:lnTo>
                        <a:pt x="434339" y="1213"/>
                      </a:lnTo>
                      <a:lnTo>
                        <a:pt x="436411" y="1245"/>
                      </a:lnTo>
                      <a:lnTo>
                        <a:pt x="451589" y="1252"/>
                      </a:lnTo>
                      <a:lnTo>
                        <a:pt x="468144" y="1285"/>
                      </a:lnTo>
                      <a:lnTo>
                        <a:pt x="479189" y="552"/>
                      </a:lnTo>
                      <a:lnTo>
                        <a:pt x="487942" y="0"/>
                      </a:lnTo>
                    </a:path>
                  </a:pathLst>
                </a:custGeom>
                <a:solidFill>
                  <a:srgbClr val="CBEAC4"/>
                </a:solidFill>
                <a:ln w="12177" cap="flat">
                  <a:solidFill>
                    <a:srgbClr val="000000"/>
                  </a:solid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C5B55C58-EB09-89E8-6A72-CDB78149AEFB}"/>
                    </a:ext>
                  </a:extLst>
                </p:cNvPr>
                <p:cNvSpPr/>
                <p:nvPr/>
              </p:nvSpPr>
              <p:spPr>
                <a:xfrm>
                  <a:off x="7675025" y="2347608"/>
                  <a:ext cx="375724" cy="427258"/>
                </a:xfrm>
                <a:custGeom>
                  <a:avLst/>
                  <a:gdLst>
                    <a:gd name="connsiteX0" fmla="*/ 211147 w 375724"/>
                    <a:gd name="connsiteY0" fmla="*/ 6834 h 427258"/>
                    <a:gd name="connsiteX1" fmla="*/ 213195 w 375724"/>
                    <a:gd name="connsiteY1" fmla="*/ 7065 h 427258"/>
                    <a:gd name="connsiteX2" fmla="*/ 218779 w 375724"/>
                    <a:gd name="connsiteY2" fmla="*/ 6724 h 427258"/>
                    <a:gd name="connsiteX3" fmla="*/ 219242 w 375724"/>
                    <a:gd name="connsiteY3" fmla="*/ 6699 h 427258"/>
                    <a:gd name="connsiteX4" fmla="*/ 220302 w 375724"/>
                    <a:gd name="connsiteY4" fmla="*/ 6638 h 427258"/>
                    <a:gd name="connsiteX5" fmla="*/ 221424 w 375724"/>
                    <a:gd name="connsiteY5" fmla="*/ 6638 h 427258"/>
                    <a:gd name="connsiteX6" fmla="*/ 222765 w 375724"/>
                    <a:gd name="connsiteY6" fmla="*/ 6638 h 427258"/>
                    <a:gd name="connsiteX7" fmla="*/ 223472 w 375724"/>
                    <a:gd name="connsiteY7" fmla="*/ 6651 h 427258"/>
                    <a:gd name="connsiteX8" fmla="*/ 225203 w 375724"/>
                    <a:gd name="connsiteY8" fmla="*/ 6651 h 427258"/>
                    <a:gd name="connsiteX9" fmla="*/ 226593 w 375724"/>
                    <a:gd name="connsiteY9" fmla="*/ 6821 h 427258"/>
                    <a:gd name="connsiteX10" fmla="*/ 229872 w 375724"/>
                    <a:gd name="connsiteY10" fmla="*/ 7236 h 427258"/>
                    <a:gd name="connsiteX11" fmla="*/ 230604 w 375724"/>
                    <a:gd name="connsiteY11" fmla="*/ 7334 h 427258"/>
                    <a:gd name="connsiteX12" fmla="*/ 231482 w 375724"/>
                    <a:gd name="connsiteY12" fmla="*/ 7493 h 427258"/>
                    <a:gd name="connsiteX13" fmla="*/ 233237 w 375724"/>
                    <a:gd name="connsiteY13" fmla="*/ 7834 h 427258"/>
                    <a:gd name="connsiteX14" fmla="*/ 234042 w 375724"/>
                    <a:gd name="connsiteY14" fmla="*/ 7981 h 427258"/>
                    <a:gd name="connsiteX15" fmla="*/ 235651 w 375724"/>
                    <a:gd name="connsiteY15" fmla="*/ 8286 h 427258"/>
                    <a:gd name="connsiteX16" fmla="*/ 237138 w 375724"/>
                    <a:gd name="connsiteY16" fmla="*/ 8871 h 427258"/>
                    <a:gd name="connsiteX17" fmla="*/ 241027 w 375724"/>
                    <a:gd name="connsiteY17" fmla="*/ 10385 h 427258"/>
                    <a:gd name="connsiteX18" fmla="*/ 242380 w 375724"/>
                    <a:gd name="connsiteY18" fmla="*/ 10909 h 427258"/>
                    <a:gd name="connsiteX19" fmla="*/ 243258 w 375724"/>
                    <a:gd name="connsiteY19" fmla="*/ 11373 h 427258"/>
                    <a:gd name="connsiteX20" fmla="*/ 248086 w 375724"/>
                    <a:gd name="connsiteY20" fmla="*/ 13948 h 427258"/>
                    <a:gd name="connsiteX21" fmla="*/ 248963 w 375724"/>
                    <a:gd name="connsiteY21" fmla="*/ 14412 h 427258"/>
                    <a:gd name="connsiteX22" fmla="*/ 249792 w 375724"/>
                    <a:gd name="connsiteY22" fmla="*/ 14997 h 427258"/>
                    <a:gd name="connsiteX23" fmla="*/ 252669 w 375724"/>
                    <a:gd name="connsiteY23" fmla="*/ 17047 h 427258"/>
                    <a:gd name="connsiteX24" fmla="*/ 253901 w 375724"/>
                    <a:gd name="connsiteY24" fmla="*/ 17926 h 427258"/>
                    <a:gd name="connsiteX25" fmla="*/ 254754 w 375724"/>
                    <a:gd name="connsiteY25" fmla="*/ 19036 h 427258"/>
                    <a:gd name="connsiteX26" fmla="*/ 256107 w 375724"/>
                    <a:gd name="connsiteY26" fmla="*/ 20781 h 427258"/>
                    <a:gd name="connsiteX27" fmla="*/ 257058 w 375724"/>
                    <a:gd name="connsiteY27" fmla="*/ 22026 h 427258"/>
                    <a:gd name="connsiteX28" fmla="*/ 258667 w 375724"/>
                    <a:gd name="connsiteY28" fmla="*/ 26602 h 427258"/>
                    <a:gd name="connsiteX29" fmla="*/ 259070 w 375724"/>
                    <a:gd name="connsiteY29" fmla="*/ 28127 h 427258"/>
                    <a:gd name="connsiteX30" fmla="*/ 259594 w 375724"/>
                    <a:gd name="connsiteY30" fmla="*/ 30092 h 427258"/>
                    <a:gd name="connsiteX31" fmla="*/ 261971 w 375724"/>
                    <a:gd name="connsiteY31" fmla="*/ 32228 h 427258"/>
                    <a:gd name="connsiteX32" fmla="*/ 263105 w 375724"/>
                    <a:gd name="connsiteY32" fmla="*/ 32594 h 427258"/>
                    <a:gd name="connsiteX33" fmla="*/ 265982 w 375724"/>
                    <a:gd name="connsiteY33" fmla="*/ 33509 h 427258"/>
                    <a:gd name="connsiteX34" fmla="*/ 266445 w 375724"/>
                    <a:gd name="connsiteY34" fmla="*/ 33655 h 427258"/>
                    <a:gd name="connsiteX35" fmla="*/ 267164 w 375724"/>
                    <a:gd name="connsiteY35" fmla="*/ 33753 h 427258"/>
                    <a:gd name="connsiteX36" fmla="*/ 270407 w 375724"/>
                    <a:gd name="connsiteY36" fmla="*/ 34217 h 427258"/>
                    <a:gd name="connsiteX37" fmla="*/ 273735 w 375724"/>
                    <a:gd name="connsiteY37" fmla="*/ 34680 h 427258"/>
                    <a:gd name="connsiteX38" fmla="*/ 274674 w 375724"/>
                    <a:gd name="connsiteY38" fmla="*/ 34815 h 427258"/>
                    <a:gd name="connsiteX39" fmla="*/ 276710 w 375724"/>
                    <a:gd name="connsiteY39" fmla="*/ 34912 h 427258"/>
                    <a:gd name="connsiteX40" fmla="*/ 278380 w 375724"/>
                    <a:gd name="connsiteY40" fmla="*/ 34998 h 427258"/>
                    <a:gd name="connsiteX41" fmla="*/ 279599 w 375724"/>
                    <a:gd name="connsiteY41" fmla="*/ 35059 h 427258"/>
                    <a:gd name="connsiteX42" fmla="*/ 288584 w 375724"/>
                    <a:gd name="connsiteY42" fmla="*/ 35498 h 427258"/>
                    <a:gd name="connsiteX43" fmla="*/ 289084 w 375724"/>
                    <a:gd name="connsiteY43" fmla="*/ 35510 h 427258"/>
                    <a:gd name="connsiteX44" fmla="*/ 308553 w 375724"/>
                    <a:gd name="connsiteY44" fmla="*/ 36340 h 427258"/>
                    <a:gd name="connsiteX45" fmla="*/ 310491 w 375724"/>
                    <a:gd name="connsiteY45" fmla="*/ 36426 h 427258"/>
                    <a:gd name="connsiteX46" fmla="*/ 311905 w 375724"/>
                    <a:gd name="connsiteY46" fmla="*/ 36474 h 427258"/>
                    <a:gd name="connsiteX47" fmla="*/ 318013 w 375724"/>
                    <a:gd name="connsiteY47" fmla="*/ 36669 h 427258"/>
                    <a:gd name="connsiteX48" fmla="*/ 320939 w 375724"/>
                    <a:gd name="connsiteY48" fmla="*/ 36767 h 427258"/>
                    <a:gd name="connsiteX49" fmla="*/ 323243 w 375724"/>
                    <a:gd name="connsiteY49" fmla="*/ 36840 h 427258"/>
                    <a:gd name="connsiteX50" fmla="*/ 324681 w 375724"/>
                    <a:gd name="connsiteY50" fmla="*/ 36938 h 427258"/>
                    <a:gd name="connsiteX51" fmla="*/ 326120 w 375724"/>
                    <a:gd name="connsiteY51" fmla="*/ 37036 h 427258"/>
                    <a:gd name="connsiteX52" fmla="*/ 341456 w 375724"/>
                    <a:gd name="connsiteY52" fmla="*/ 38085 h 427258"/>
                    <a:gd name="connsiteX53" fmla="*/ 342882 w 375724"/>
                    <a:gd name="connsiteY53" fmla="*/ 38183 h 427258"/>
                    <a:gd name="connsiteX54" fmla="*/ 343845 w 375724"/>
                    <a:gd name="connsiteY54" fmla="*/ 38244 h 427258"/>
                    <a:gd name="connsiteX55" fmla="*/ 345772 w 375724"/>
                    <a:gd name="connsiteY55" fmla="*/ 38293 h 427258"/>
                    <a:gd name="connsiteX56" fmla="*/ 354915 w 375724"/>
                    <a:gd name="connsiteY56" fmla="*/ 38476 h 427258"/>
                    <a:gd name="connsiteX57" fmla="*/ 356353 w 375724"/>
                    <a:gd name="connsiteY57" fmla="*/ 38512 h 427258"/>
                    <a:gd name="connsiteX58" fmla="*/ 357804 w 375724"/>
                    <a:gd name="connsiteY58" fmla="*/ 38268 h 427258"/>
                    <a:gd name="connsiteX59" fmla="*/ 362449 w 375724"/>
                    <a:gd name="connsiteY59" fmla="*/ 37499 h 427258"/>
                    <a:gd name="connsiteX60" fmla="*/ 364363 w 375724"/>
                    <a:gd name="connsiteY60" fmla="*/ 37182 h 427258"/>
                    <a:gd name="connsiteX61" fmla="*/ 366033 w 375724"/>
                    <a:gd name="connsiteY61" fmla="*/ 36072 h 427258"/>
                    <a:gd name="connsiteX62" fmla="*/ 368142 w 375724"/>
                    <a:gd name="connsiteY62" fmla="*/ 34693 h 427258"/>
                    <a:gd name="connsiteX63" fmla="*/ 368373 w 375724"/>
                    <a:gd name="connsiteY63" fmla="*/ 35437 h 427258"/>
                    <a:gd name="connsiteX64" fmla="*/ 368703 w 375724"/>
                    <a:gd name="connsiteY64" fmla="*/ 36523 h 427258"/>
                    <a:gd name="connsiteX65" fmla="*/ 369068 w 375724"/>
                    <a:gd name="connsiteY65" fmla="*/ 37694 h 427258"/>
                    <a:gd name="connsiteX66" fmla="*/ 369580 w 375724"/>
                    <a:gd name="connsiteY66" fmla="*/ 38952 h 427258"/>
                    <a:gd name="connsiteX67" fmla="*/ 369788 w 375724"/>
                    <a:gd name="connsiteY67" fmla="*/ 39488 h 427258"/>
                    <a:gd name="connsiteX68" fmla="*/ 370702 w 375724"/>
                    <a:gd name="connsiteY68" fmla="*/ 41746 h 427258"/>
                    <a:gd name="connsiteX69" fmla="*/ 372433 w 375724"/>
                    <a:gd name="connsiteY69" fmla="*/ 44406 h 427258"/>
                    <a:gd name="connsiteX70" fmla="*/ 373299 w 375724"/>
                    <a:gd name="connsiteY70" fmla="*/ 45736 h 427258"/>
                    <a:gd name="connsiteX71" fmla="*/ 373847 w 375724"/>
                    <a:gd name="connsiteY71" fmla="*/ 47249 h 427258"/>
                    <a:gd name="connsiteX72" fmla="*/ 374371 w 375724"/>
                    <a:gd name="connsiteY72" fmla="*/ 48738 h 427258"/>
                    <a:gd name="connsiteX73" fmla="*/ 374908 w 375724"/>
                    <a:gd name="connsiteY73" fmla="*/ 50239 h 427258"/>
                    <a:gd name="connsiteX74" fmla="*/ 375091 w 375724"/>
                    <a:gd name="connsiteY74" fmla="*/ 51838 h 427258"/>
                    <a:gd name="connsiteX75" fmla="*/ 375554 w 375724"/>
                    <a:gd name="connsiteY75" fmla="*/ 56096 h 427258"/>
                    <a:gd name="connsiteX76" fmla="*/ 375725 w 375724"/>
                    <a:gd name="connsiteY76" fmla="*/ 57695 h 427258"/>
                    <a:gd name="connsiteX77" fmla="*/ 375639 w 375724"/>
                    <a:gd name="connsiteY77" fmla="*/ 59672 h 427258"/>
                    <a:gd name="connsiteX78" fmla="*/ 375493 w 375724"/>
                    <a:gd name="connsiteY78" fmla="*/ 62698 h 427258"/>
                    <a:gd name="connsiteX79" fmla="*/ 375334 w 375724"/>
                    <a:gd name="connsiteY79" fmla="*/ 65981 h 427258"/>
                    <a:gd name="connsiteX80" fmla="*/ 375261 w 375724"/>
                    <a:gd name="connsiteY80" fmla="*/ 67616 h 427258"/>
                    <a:gd name="connsiteX81" fmla="*/ 375201 w 375724"/>
                    <a:gd name="connsiteY81" fmla="*/ 68714 h 427258"/>
                    <a:gd name="connsiteX82" fmla="*/ 374981 w 375724"/>
                    <a:gd name="connsiteY82" fmla="*/ 70789 h 427258"/>
                    <a:gd name="connsiteX83" fmla="*/ 374420 w 375724"/>
                    <a:gd name="connsiteY83" fmla="*/ 75999 h 427258"/>
                    <a:gd name="connsiteX84" fmla="*/ 374030 w 375724"/>
                    <a:gd name="connsiteY84" fmla="*/ 79660 h 427258"/>
                    <a:gd name="connsiteX85" fmla="*/ 373811 w 375724"/>
                    <a:gd name="connsiteY85" fmla="*/ 81808 h 427258"/>
                    <a:gd name="connsiteX86" fmla="*/ 373530 w 375724"/>
                    <a:gd name="connsiteY86" fmla="*/ 85615 h 427258"/>
                    <a:gd name="connsiteX87" fmla="*/ 372506 w 375724"/>
                    <a:gd name="connsiteY87" fmla="*/ 99612 h 427258"/>
                    <a:gd name="connsiteX88" fmla="*/ 372409 w 375724"/>
                    <a:gd name="connsiteY88" fmla="*/ 100942 h 427258"/>
                    <a:gd name="connsiteX89" fmla="*/ 372311 w 375724"/>
                    <a:gd name="connsiteY89" fmla="*/ 102223 h 427258"/>
                    <a:gd name="connsiteX90" fmla="*/ 372067 w 375724"/>
                    <a:gd name="connsiteY90" fmla="*/ 104285 h 427258"/>
                    <a:gd name="connsiteX91" fmla="*/ 371519 w 375724"/>
                    <a:gd name="connsiteY91" fmla="*/ 108935 h 427258"/>
                    <a:gd name="connsiteX92" fmla="*/ 371263 w 375724"/>
                    <a:gd name="connsiteY92" fmla="*/ 110997 h 427258"/>
                    <a:gd name="connsiteX93" fmla="*/ 370787 w 375724"/>
                    <a:gd name="connsiteY93" fmla="*/ 113108 h 427258"/>
                    <a:gd name="connsiteX94" fmla="*/ 368922 w 375724"/>
                    <a:gd name="connsiteY94" fmla="*/ 121308 h 427258"/>
                    <a:gd name="connsiteX95" fmla="*/ 368373 w 375724"/>
                    <a:gd name="connsiteY95" fmla="*/ 123712 h 427258"/>
                    <a:gd name="connsiteX96" fmla="*/ 368008 w 375724"/>
                    <a:gd name="connsiteY96" fmla="*/ 125274 h 427258"/>
                    <a:gd name="connsiteX97" fmla="*/ 364924 w 375724"/>
                    <a:gd name="connsiteY97" fmla="*/ 138258 h 427258"/>
                    <a:gd name="connsiteX98" fmla="*/ 361632 w 375724"/>
                    <a:gd name="connsiteY98" fmla="*/ 152755 h 427258"/>
                    <a:gd name="connsiteX99" fmla="*/ 361388 w 375724"/>
                    <a:gd name="connsiteY99" fmla="*/ 153792 h 427258"/>
                    <a:gd name="connsiteX100" fmla="*/ 361205 w 375724"/>
                    <a:gd name="connsiteY100" fmla="*/ 154610 h 427258"/>
                    <a:gd name="connsiteX101" fmla="*/ 360645 w 375724"/>
                    <a:gd name="connsiteY101" fmla="*/ 157222 h 427258"/>
                    <a:gd name="connsiteX102" fmla="*/ 359255 w 375724"/>
                    <a:gd name="connsiteY102" fmla="*/ 163665 h 427258"/>
                    <a:gd name="connsiteX103" fmla="*/ 359133 w 375724"/>
                    <a:gd name="connsiteY103" fmla="*/ 164201 h 427258"/>
                    <a:gd name="connsiteX104" fmla="*/ 358730 w 375724"/>
                    <a:gd name="connsiteY104" fmla="*/ 166105 h 427258"/>
                    <a:gd name="connsiteX105" fmla="*/ 358219 w 375724"/>
                    <a:gd name="connsiteY105" fmla="*/ 168716 h 427258"/>
                    <a:gd name="connsiteX106" fmla="*/ 357304 w 375724"/>
                    <a:gd name="connsiteY106" fmla="*/ 173415 h 427258"/>
                    <a:gd name="connsiteX107" fmla="*/ 356999 w 375724"/>
                    <a:gd name="connsiteY107" fmla="*/ 174976 h 427258"/>
                    <a:gd name="connsiteX108" fmla="*/ 356695 w 375724"/>
                    <a:gd name="connsiteY108" fmla="*/ 176539 h 427258"/>
                    <a:gd name="connsiteX109" fmla="*/ 356451 w 375724"/>
                    <a:gd name="connsiteY109" fmla="*/ 178711 h 427258"/>
                    <a:gd name="connsiteX110" fmla="*/ 355914 w 375724"/>
                    <a:gd name="connsiteY110" fmla="*/ 183567 h 427258"/>
                    <a:gd name="connsiteX111" fmla="*/ 355744 w 375724"/>
                    <a:gd name="connsiteY111" fmla="*/ 185190 h 427258"/>
                    <a:gd name="connsiteX112" fmla="*/ 355561 w 375724"/>
                    <a:gd name="connsiteY112" fmla="*/ 186813 h 427258"/>
                    <a:gd name="connsiteX113" fmla="*/ 355134 w 375724"/>
                    <a:gd name="connsiteY113" fmla="*/ 188937 h 427258"/>
                    <a:gd name="connsiteX114" fmla="*/ 353403 w 375724"/>
                    <a:gd name="connsiteY114" fmla="*/ 197405 h 427258"/>
                    <a:gd name="connsiteX115" fmla="*/ 352976 w 375724"/>
                    <a:gd name="connsiteY115" fmla="*/ 199529 h 427258"/>
                    <a:gd name="connsiteX116" fmla="*/ 352501 w 375724"/>
                    <a:gd name="connsiteY116" fmla="*/ 200944 h 427258"/>
                    <a:gd name="connsiteX117" fmla="*/ 351087 w 375724"/>
                    <a:gd name="connsiteY117" fmla="*/ 205191 h 427258"/>
                    <a:gd name="connsiteX118" fmla="*/ 350770 w 375724"/>
                    <a:gd name="connsiteY118" fmla="*/ 206143 h 427258"/>
                    <a:gd name="connsiteX119" fmla="*/ 350294 w 375724"/>
                    <a:gd name="connsiteY119" fmla="*/ 207570 h 427258"/>
                    <a:gd name="connsiteX120" fmla="*/ 349234 w 375724"/>
                    <a:gd name="connsiteY120" fmla="*/ 209938 h 427258"/>
                    <a:gd name="connsiteX121" fmla="*/ 347551 w 375724"/>
                    <a:gd name="connsiteY121" fmla="*/ 213733 h 427258"/>
                    <a:gd name="connsiteX122" fmla="*/ 346698 w 375724"/>
                    <a:gd name="connsiteY122" fmla="*/ 215636 h 427258"/>
                    <a:gd name="connsiteX123" fmla="*/ 346247 w 375724"/>
                    <a:gd name="connsiteY123" fmla="*/ 217101 h 427258"/>
                    <a:gd name="connsiteX124" fmla="*/ 345576 w 375724"/>
                    <a:gd name="connsiteY124" fmla="*/ 219261 h 427258"/>
                    <a:gd name="connsiteX125" fmla="*/ 345174 w 375724"/>
                    <a:gd name="connsiteY125" fmla="*/ 220505 h 427258"/>
                    <a:gd name="connsiteX126" fmla="*/ 344991 w 375724"/>
                    <a:gd name="connsiteY126" fmla="*/ 221091 h 427258"/>
                    <a:gd name="connsiteX127" fmla="*/ 344711 w 375724"/>
                    <a:gd name="connsiteY127" fmla="*/ 222690 h 427258"/>
                    <a:gd name="connsiteX128" fmla="*/ 344528 w 375724"/>
                    <a:gd name="connsiteY128" fmla="*/ 223763 h 427258"/>
                    <a:gd name="connsiteX129" fmla="*/ 343589 w 375724"/>
                    <a:gd name="connsiteY129" fmla="*/ 229035 h 427258"/>
                    <a:gd name="connsiteX130" fmla="*/ 343126 w 375724"/>
                    <a:gd name="connsiteY130" fmla="*/ 231683 h 427258"/>
                    <a:gd name="connsiteX131" fmla="*/ 342870 w 375724"/>
                    <a:gd name="connsiteY131" fmla="*/ 233770 h 427258"/>
                    <a:gd name="connsiteX132" fmla="*/ 341846 w 375724"/>
                    <a:gd name="connsiteY132" fmla="*/ 242129 h 427258"/>
                    <a:gd name="connsiteX133" fmla="*/ 341614 w 375724"/>
                    <a:gd name="connsiteY133" fmla="*/ 243984 h 427258"/>
                    <a:gd name="connsiteX134" fmla="*/ 341505 w 375724"/>
                    <a:gd name="connsiteY134" fmla="*/ 244752 h 427258"/>
                    <a:gd name="connsiteX135" fmla="*/ 340468 w 375724"/>
                    <a:gd name="connsiteY135" fmla="*/ 251159 h 427258"/>
                    <a:gd name="connsiteX136" fmla="*/ 340127 w 375724"/>
                    <a:gd name="connsiteY136" fmla="*/ 253295 h 427258"/>
                    <a:gd name="connsiteX137" fmla="*/ 339274 w 375724"/>
                    <a:gd name="connsiteY137" fmla="*/ 254905 h 427258"/>
                    <a:gd name="connsiteX138" fmla="*/ 337518 w 375724"/>
                    <a:gd name="connsiteY138" fmla="*/ 258200 h 427258"/>
                    <a:gd name="connsiteX139" fmla="*/ 336799 w 375724"/>
                    <a:gd name="connsiteY139" fmla="*/ 259542 h 427258"/>
                    <a:gd name="connsiteX140" fmla="*/ 335299 w 375724"/>
                    <a:gd name="connsiteY140" fmla="*/ 261519 h 427258"/>
                    <a:gd name="connsiteX141" fmla="*/ 332886 w 375724"/>
                    <a:gd name="connsiteY141" fmla="*/ 264704 h 427258"/>
                    <a:gd name="connsiteX142" fmla="*/ 331618 w 375724"/>
                    <a:gd name="connsiteY142" fmla="*/ 266425 h 427258"/>
                    <a:gd name="connsiteX143" fmla="*/ 330228 w 375724"/>
                    <a:gd name="connsiteY143" fmla="*/ 269610 h 427258"/>
                    <a:gd name="connsiteX144" fmla="*/ 329948 w 375724"/>
                    <a:gd name="connsiteY144" fmla="*/ 270708 h 427258"/>
                    <a:gd name="connsiteX145" fmla="*/ 329082 w 375724"/>
                    <a:gd name="connsiteY145" fmla="*/ 274039 h 427258"/>
                    <a:gd name="connsiteX146" fmla="*/ 328704 w 375724"/>
                    <a:gd name="connsiteY146" fmla="*/ 275516 h 427258"/>
                    <a:gd name="connsiteX147" fmla="*/ 328521 w 375724"/>
                    <a:gd name="connsiteY147" fmla="*/ 277590 h 427258"/>
                    <a:gd name="connsiteX148" fmla="*/ 328083 w 375724"/>
                    <a:gd name="connsiteY148" fmla="*/ 282801 h 427258"/>
                    <a:gd name="connsiteX149" fmla="*/ 327851 w 375724"/>
                    <a:gd name="connsiteY149" fmla="*/ 285498 h 427258"/>
                    <a:gd name="connsiteX150" fmla="*/ 327619 w 375724"/>
                    <a:gd name="connsiteY150" fmla="*/ 288195 h 427258"/>
                    <a:gd name="connsiteX151" fmla="*/ 327583 w 375724"/>
                    <a:gd name="connsiteY151" fmla="*/ 289220 h 427258"/>
                    <a:gd name="connsiteX152" fmla="*/ 327522 w 375724"/>
                    <a:gd name="connsiteY152" fmla="*/ 290745 h 427258"/>
                    <a:gd name="connsiteX153" fmla="*/ 327461 w 375724"/>
                    <a:gd name="connsiteY153" fmla="*/ 292283 h 427258"/>
                    <a:gd name="connsiteX154" fmla="*/ 327010 w 375724"/>
                    <a:gd name="connsiteY154" fmla="*/ 303046 h 427258"/>
                    <a:gd name="connsiteX155" fmla="*/ 326924 w 375724"/>
                    <a:gd name="connsiteY155" fmla="*/ 305193 h 427258"/>
                    <a:gd name="connsiteX156" fmla="*/ 326839 w 375724"/>
                    <a:gd name="connsiteY156" fmla="*/ 307341 h 427258"/>
                    <a:gd name="connsiteX157" fmla="*/ 326644 w 375724"/>
                    <a:gd name="connsiteY157" fmla="*/ 308793 h 427258"/>
                    <a:gd name="connsiteX158" fmla="*/ 326315 w 375724"/>
                    <a:gd name="connsiteY158" fmla="*/ 311209 h 427258"/>
                    <a:gd name="connsiteX159" fmla="*/ 325986 w 375724"/>
                    <a:gd name="connsiteY159" fmla="*/ 313589 h 427258"/>
                    <a:gd name="connsiteX160" fmla="*/ 325791 w 375724"/>
                    <a:gd name="connsiteY160" fmla="*/ 315029 h 427258"/>
                    <a:gd name="connsiteX161" fmla="*/ 325596 w 375724"/>
                    <a:gd name="connsiteY161" fmla="*/ 316200 h 427258"/>
                    <a:gd name="connsiteX162" fmla="*/ 324901 w 375724"/>
                    <a:gd name="connsiteY162" fmla="*/ 320276 h 427258"/>
                    <a:gd name="connsiteX163" fmla="*/ 324462 w 375724"/>
                    <a:gd name="connsiteY163" fmla="*/ 322887 h 427258"/>
                    <a:gd name="connsiteX164" fmla="*/ 323462 w 375724"/>
                    <a:gd name="connsiteY164" fmla="*/ 324461 h 427258"/>
                    <a:gd name="connsiteX165" fmla="*/ 323133 w 375724"/>
                    <a:gd name="connsiteY165" fmla="*/ 324986 h 427258"/>
                    <a:gd name="connsiteX166" fmla="*/ 322767 w 375724"/>
                    <a:gd name="connsiteY166" fmla="*/ 326182 h 427258"/>
                    <a:gd name="connsiteX167" fmla="*/ 322389 w 375724"/>
                    <a:gd name="connsiteY167" fmla="*/ 327353 h 427258"/>
                    <a:gd name="connsiteX168" fmla="*/ 321609 w 375724"/>
                    <a:gd name="connsiteY168" fmla="*/ 329867 h 427258"/>
                    <a:gd name="connsiteX169" fmla="*/ 319805 w 375724"/>
                    <a:gd name="connsiteY169" fmla="*/ 332759 h 427258"/>
                    <a:gd name="connsiteX170" fmla="*/ 318842 w 375724"/>
                    <a:gd name="connsiteY170" fmla="*/ 334309 h 427258"/>
                    <a:gd name="connsiteX171" fmla="*/ 318500 w 375724"/>
                    <a:gd name="connsiteY171" fmla="*/ 336249 h 427258"/>
                    <a:gd name="connsiteX172" fmla="*/ 317610 w 375724"/>
                    <a:gd name="connsiteY172" fmla="*/ 341387 h 427258"/>
                    <a:gd name="connsiteX173" fmla="*/ 317379 w 375724"/>
                    <a:gd name="connsiteY173" fmla="*/ 342778 h 427258"/>
                    <a:gd name="connsiteX174" fmla="*/ 317403 w 375724"/>
                    <a:gd name="connsiteY174" fmla="*/ 344364 h 427258"/>
                    <a:gd name="connsiteX175" fmla="*/ 317464 w 375724"/>
                    <a:gd name="connsiteY175" fmla="*/ 347049 h 427258"/>
                    <a:gd name="connsiteX176" fmla="*/ 317501 w 375724"/>
                    <a:gd name="connsiteY176" fmla="*/ 348501 h 427258"/>
                    <a:gd name="connsiteX177" fmla="*/ 317623 w 375724"/>
                    <a:gd name="connsiteY177" fmla="*/ 349209 h 427258"/>
                    <a:gd name="connsiteX178" fmla="*/ 317793 w 375724"/>
                    <a:gd name="connsiteY178" fmla="*/ 350222 h 427258"/>
                    <a:gd name="connsiteX179" fmla="*/ 319037 w 375724"/>
                    <a:gd name="connsiteY179" fmla="*/ 357360 h 427258"/>
                    <a:gd name="connsiteX180" fmla="*/ 319683 w 375724"/>
                    <a:gd name="connsiteY180" fmla="*/ 360997 h 427258"/>
                    <a:gd name="connsiteX181" fmla="*/ 320049 w 375724"/>
                    <a:gd name="connsiteY181" fmla="*/ 363083 h 427258"/>
                    <a:gd name="connsiteX182" fmla="*/ 320439 w 375724"/>
                    <a:gd name="connsiteY182" fmla="*/ 365378 h 427258"/>
                    <a:gd name="connsiteX183" fmla="*/ 320536 w 375724"/>
                    <a:gd name="connsiteY183" fmla="*/ 366696 h 427258"/>
                    <a:gd name="connsiteX184" fmla="*/ 320634 w 375724"/>
                    <a:gd name="connsiteY184" fmla="*/ 367782 h 427258"/>
                    <a:gd name="connsiteX185" fmla="*/ 320719 w 375724"/>
                    <a:gd name="connsiteY185" fmla="*/ 368904 h 427258"/>
                    <a:gd name="connsiteX186" fmla="*/ 320805 w 375724"/>
                    <a:gd name="connsiteY186" fmla="*/ 369966 h 427258"/>
                    <a:gd name="connsiteX187" fmla="*/ 320829 w 375724"/>
                    <a:gd name="connsiteY187" fmla="*/ 371040 h 427258"/>
                    <a:gd name="connsiteX188" fmla="*/ 320926 w 375724"/>
                    <a:gd name="connsiteY188" fmla="*/ 375640 h 427258"/>
                    <a:gd name="connsiteX189" fmla="*/ 320963 w 375724"/>
                    <a:gd name="connsiteY189" fmla="*/ 377190 h 427258"/>
                    <a:gd name="connsiteX190" fmla="*/ 320756 w 375724"/>
                    <a:gd name="connsiteY190" fmla="*/ 379252 h 427258"/>
                    <a:gd name="connsiteX191" fmla="*/ 320646 w 375724"/>
                    <a:gd name="connsiteY191" fmla="*/ 380290 h 427258"/>
                    <a:gd name="connsiteX192" fmla="*/ 320341 w 375724"/>
                    <a:gd name="connsiteY192" fmla="*/ 383377 h 427258"/>
                    <a:gd name="connsiteX193" fmla="*/ 320024 w 375724"/>
                    <a:gd name="connsiteY193" fmla="*/ 386489 h 427258"/>
                    <a:gd name="connsiteX194" fmla="*/ 319805 w 375724"/>
                    <a:gd name="connsiteY194" fmla="*/ 388563 h 427258"/>
                    <a:gd name="connsiteX195" fmla="*/ 319598 w 375724"/>
                    <a:gd name="connsiteY195" fmla="*/ 390625 h 427258"/>
                    <a:gd name="connsiteX196" fmla="*/ 319549 w 375724"/>
                    <a:gd name="connsiteY196" fmla="*/ 392822 h 427258"/>
                    <a:gd name="connsiteX197" fmla="*/ 319512 w 375724"/>
                    <a:gd name="connsiteY197" fmla="*/ 394457 h 427258"/>
                    <a:gd name="connsiteX198" fmla="*/ 318756 w 375724"/>
                    <a:gd name="connsiteY198" fmla="*/ 427258 h 427258"/>
                    <a:gd name="connsiteX199" fmla="*/ 317550 w 375724"/>
                    <a:gd name="connsiteY199" fmla="*/ 427148 h 427258"/>
                    <a:gd name="connsiteX200" fmla="*/ 315770 w 375724"/>
                    <a:gd name="connsiteY200" fmla="*/ 426978 h 427258"/>
                    <a:gd name="connsiteX201" fmla="*/ 314258 w 375724"/>
                    <a:gd name="connsiteY201" fmla="*/ 426709 h 427258"/>
                    <a:gd name="connsiteX202" fmla="*/ 309881 w 375724"/>
                    <a:gd name="connsiteY202" fmla="*/ 425928 h 427258"/>
                    <a:gd name="connsiteX203" fmla="*/ 308101 w 375724"/>
                    <a:gd name="connsiteY203" fmla="*/ 425611 h 427258"/>
                    <a:gd name="connsiteX204" fmla="*/ 306297 w 375724"/>
                    <a:gd name="connsiteY204" fmla="*/ 424891 h 427258"/>
                    <a:gd name="connsiteX205" fmla="*/ 302262 w 375724"/>
                    <a:gd name="connsiteY205" fmla="*/ 423256 h 427258"/>
                    <a:gd name="connsiteX206" fmla="*/ 300421 w 375724"/>
                    <a:gd name="connsiteY206" fmla="*/ 422755 h 427258"/>
                    <a:gd name="connsiteX207" fmla="*/ 299958 w 375724"/>
                    <a:gd name="connsiteY207" fmla="*/ 422633 h 427258"/>
                    <a:gd name="connsiteX208" fmla="*/ 299495 w 375724"/>
                    <a:gd name="connsiteY208" fmla="*/ 422511 h 427258"/>
                    <a:gd name="connsiteX209" fmla="*/ 296703 w 375724"/>
                    <a:gd name="connsiteY209" fmla="*/ 421755 h 427258"/>
                    <a:gd name="connsiteX210" fmla="*/ 294838 w 375724"/>
                    <a:gd name="connsiteY210" fmla="*/ 421254 h 427258"/>
                    <a:gd name="connsiteX211" fmla="*/ 293948 w 375724"/>
                    <a:gd name="connsiteY211" fmla="*/ 421084 h 427258"/>
                    <a:gd name="connsiteX212" fmla="*/ 292558 w 375724"/>
                    <a:gd name="connsiteY212" fmla="*/ 420815 h 427258"/>
                    <a:gd name="connsiteX213" fmla="*/ 290266 w 375724"/>
                    <a:gd name="connsiteY213" fmla="*/ 420364 h 427258"/>
                    <a:gd name="connsiteX214" fmla="*/ 288438 w 375724"/>
                    <a:gd name="connsiteY214" fmla="*/ 420010 h 427258"/>
                    <a:gd name="connsiteX215" fmla="*/ 287511 w 375724"/>
                    <a:gd name="connsiteY215" fmla="*/ 419827 h 427258"/>
                    <a:gd name="connsiteX216" fmla="*/ 286463 w 375724"/>
                    <a:gd name="connsiteY216" fmla="*/ 419619 h 427258"/>
                    <a:gd name="connsiteX217" fmla="*/ 282842 w 375724"/>
                    <a:gd name="connsiteY217" fmla="*/ 419192 h 427258"/>
                    <a:gd name="connsiteX218" fmla="*/ 281025 w 375724"/>
                    <a:gd name="connsiteY218" fmla="*/ 418973 h 427258"/>
                    <a:gd name="connsiteX219" fmla="*/ 278209 w 375724"/>
                    <a:gd name="connsiteY219" fmla="*/ 418277 h 427258"/>
                    <a:gd name="connsiteX220" fmla="*/ 271638 w 375724"/>
                    <a:gd name="connsiteY220" fmla="*/ 416654 h 427258"/>
                    <a:gd name="connsiteX221" fmla="*/ 270224 w 375724"/>
                    <a:gd name="connsiteY221" fmla="*/ 416300 h 427258"/>
                    <a:gd name="connsiteX222" fmla="*/ 269310 w 375724"/>
                    <a:gd name="connsiteY222" fmla="*/ 416117 h 427258"/>
                    <a:gd name="connsiteX223" fmla="*/ 266969 w 375724"/>
                    <a:gd name="connsiteY223" fmla="*/ 415666 h 427258"/>
                    <a:gd name="connsiteX224" fmla="*/ 262325 w 375724"/>
                    <a:gd name="connsiteY224" fmla="*/ 414763 h 427258"/>
                    <a:gd name="connsiteX225" fmla="*/ 258143 w 375724"/>
                    <a:gd name="connsiteY225" fmla="*/ 413945 h 427258"/>
                    <a:gd name="connsiteX226" fmla="*/ 257680 w 375724"/>
                    <a:gd name="connsiteY226" fmla="*/ 413847 h 427258"/>
                    <a:gd name="connsiteX227" fmla="*/ 256631 w 375724"/>
                    <a:gd name="connsiteY227" fmla="*/ 413640 h 427258"/>
                    <a:gd name="connsiteX228" fmla="*/ 251865 w 375724"/>
                    <a:gd name="connsiteY228" fmla="*/ 412676 h 427258"/>
                    <a:gd name="connsiteX229" fmla="*/ 250914 w 375724"/>
                    <a:gd name="connsiteY229" fmla="*/ 412481 h 427258"/>
                    <a:gd name="connsiteX230" fmla="*/ 250073 w 375724"/>
                    <a:gd name="connsiteY230" fmla="*/ 412346 h 427258"/>
                    <a:gd name="connsiteX231" fmla="*/ 249061 w 375724"/>
                    <a:gd name="connsiteY231" fmla="*/ 412188 h 427258"/>
                    <a:gd name="connsiteX232" fmla="*/ 248122 w 375724"/>
                    <a:gd name="connsiteY232" fmla="*/ 412041 h 427258"/>
                    <a:gd name="connsiteX233" fmla="*/ 246732 w 375724"/>
                    <a:gd name="connsiteY233" fmla="*/ 411822 h 427258"/>
                    <a:gd name="connsiteX234" fmla="*/ 244831 w 375724"/>
                    <a:gd name="connsiteY234" fmla="*/ 411773 h 427258"/>
                    <a:gd name="connsiteX235" fmla="*/ 236297 w 375724"/>
                    <a:gd name="connsiteY235" fmla="*/ 411553 h 427258"/>
                    <a:gd name="connsiteX236" fmla="*/ 233456 w 375724"/>
                    <a:gd name="connsiteY236" fmla="*/ 411480 h 427258"/>
                    <a:gd name="connsiteX237" fmla="*/ 231518 w 375724"/>
                    <a:gd name="connsiteY237" fmla="*/ 411382 h 427258"/>
                    <a:gd name="connsiteX238" fmla="*/ 224252 w 375724"/>
                    <a:gd name="connsiteY238" fmla="*/ 411004 h 427258"/>
                    <a:gd name="connsiteX239" fmla="*/ 222399 w 375724"/>
                    <a:gd name="connsiteY239" fmla="*/ 410906 h 427258"/>
                    <a:gd name="connsiteX240" fmla="*/ 221046 w 375724"/>
                    <a:gd name="connsiteY240" fmla="*/ 411150 h 427258"/>
                    <a:gd name="connsiteX241" fmla="*/ 218425 w 375724"/>
                    <a:gd name="connsiteY241" fmla="*/ 411639 h 427258"/>
                    <a:gd name="connsiteX242" fmla="*/ 216999 w 375724"/>
                    <a:gd name="connsiteY242" fmla="*/ 411895 h 427258"/>
                    <a:gd name="connsiteX243" fmla="*/ 213293 w 375724"/>
                    <a:gd name="connsiteY243" fmla="*/ 413140 h 427258"/>
                    <a:gd name="connsiteX244" fmla="*/ 211354 w 375724"/>
                    <a:gd name="connsiteY244" fmla="*/ 413799 h 427258"/>
                    <a:gd name="connsiteX245" fmla="*/ 210684 w 375724"/>
                    <a:gd name="connsiteY245" fmla="*/ 413982 h 427258"/>
                    <a:gd name="connsiteX246" fmla="*/ 208941 w 375724"/>
                    <a:gd name="connsiteY246" fmla="*/ 414396 h 427258"/>
                    <a:gd name="connsiteX247" fmla="*/ 208258 w 375724"/>
                    <a:gd name="connsiteY247" fmla="*/ 414555 h 427258"/>
                    <a:gd name="connsiteX248" fmla="*/ 207185 w 375724"/>
                    <a:gd name="connsiteY248" fmla="*/ 414811 h 427258"/>
                    <a:gd name="connsiteX249" fmla="*/ 206051 w 375724"/>
                    <a:gd name="connsiteY249" fmla="*/ 414457 h 427258"/>
                    <a:gd name="connsiteX250" fmla="*/ 205320 w 375724"/>
                    <a:gd name="connsiteY250" fmla="*/ 414238 h 427258"/>
                    <a:gd name="connsiteX251" fmla="*/ 202979 w 375724"/>
                    <a:gd name="connsiteY251" fmla="*/ 413518 h 427258"/>
                    <a:gd name="connsiteX252" fmla="*/ 197237 w 375724"/>
                    <a:gd name="connsiteY252" fmla="*/ 411395 h 427258"/>
                    <a:gd name="connsiteX253" fmla="*/ 195896 w 375724"/>
                    <a:gd name="connsiteY253" fmla="*/ 410894 h 427258"/>
                    <a:gd name="connsiteX254" fmla="*/ 194543 w 375724"/>
                    <a:gd name="connsiteY254" fmla="*/ 410394 h 427258"/>
                    <a:gd name="connsiteX255" fmla="*/ 193641 w 375724"/>
                    <a:gd name="connsiteY255" fmla="*/ 410052 h 427258"/>
                    <a:gd name="connsiteX256" fmla="*/ 192288 w 375724"/>
                    <a:gd name="connsiteY256" fmla="*/ 409552 h 427258"/>
                    <a:gd name="connsiteX257" fmla="*/ 190873 w 375724"/>
                    <a:gd name="connsiteY257" fmla="*/ 409235 h 427258"/>
                    <a:gd name="connsiteX258" fmla="*/ 187399 w 375724"/>
                    <a:gd name="connsiteY258" fmla="*/ 408429 h 427258"/>
                    <a:gd name="connsiteX259" fmla="*/ 185680 w 375724"/>
                    <a:gd name="connsiteY259" fmla="*/ 408027 h 427258"/>
                    <a:gd name="connsiteX260" fmla="*/ 183839 w 375724"/>
                    <a:gd name="connsiteY260" fmla="*/ 407831 h 427258"/>
                    <a:gd name="connsiteX261" fmla="*/ 180170 w 375724"/>
                    <a:gd name="connsiteY261" fmla="*/ 407453 h 427258"/>
                    <a:gd name="connsiteX262" fmla="*/ 178329 w 375724"/>
                    <a:gd name="connsiteY262" fmla="*/ 407270 h 427258"/>
                    <a:gd name="connsiteX263" fmla="*/ 176744 w 375724"/>
                    <a:gd name="connsiteY263" fmla="*/ 406940 h 427258"/>
                    <a:gd name="connsiteX264" fmla="*/ 175806 w 375724"/>
                    <a:gd name="connsiteY264" fmla="*/ 406745 h 427258"/>
                    <a:gd name="connsiteX265" fmla="*/ 172965 w 375724"/>
                    <a:gd name="connsiteY265" fmla="*/ 406147 h 427258"/>
                    <a:gd name="connsiteX266" fmla="*/ 171075 w 375724"/>
                    <a:gd name="connsiteY266" fmla="*/ 405757 h 427258"/>
                    <a:gd name="connsiteX267" fmla="*/ 165626 w 375724"/>
                    <a:gd name="connsiteY267" fmla="*/ 404146 h 427258"/>
                    <a:gd name="connsiteX268" fmla="*/ 163797 w 375724"/>
                    <a:gd name="connsiteY268" fmla="*/ 403609 h 427258"/>
                    <a:gd name="connsiteX269" fmla="*/ 162322 w 375724"/>
                    <a:gd name="connsiteY269" fmla="*/ 403560 h 427258"/>
                    <a:gd name="connsiteX270" fmla="*/ 160299 w 375724"/>
                    <a:gd name="connsiteY270" fmla="*/ 403499 h 427258"/>
                    <a:gd name="connsiteX271" fmla="*/ 158933 w 375724"/>
                    <a:gd name="connsiteY271" fmla="*/ 403463 h 427258"/>
                    <a:gd name="connsiteX272" fmla="*/ 157519 w 375724"/>
                    <a:gd name="connsiteY272" fmla="*/ 403707 h 427258"/>
                    <a:gd name="connsiteX273" fmla="*/ 156593 w 375724"/>
                    <a:gd name="connsiteY273" fmla="*/ 403878 h 427258"/>
                    <a:gd name="connsiteX274" fmla="*/ 155654 w 375724"/>
                    <a:gd name="connsiteY274" fmla="*/ 404048 h 427258"/>
                    <a:gd name="connsiteX275" fmla="*/ 153301 w 375724"/>
                    <a:gd name="connsiteY275" fmla="*/ 404463 h 427258"/>
                    <a:gd name="connsiteX276" fmla="*/ 151972 w 375724"/>
                    <a:gd name="connsiteY276" fmla="*/ 404939 h 427258"/>
                    <a:gd name="connsiteX277" fmla="*/ 150290 w 375724"/>
                    <a:gd name="connsiteY277" fmla="*/ 405537 h 427258"/>
                    <a:gd name="connsiteX278" fmla="*/ 148559 w 375724"/>
                    <a:gd name="connsiteY278" fmla="*/ 405342 h 427258"/>
                    <a:gd name="connsiteX279" fmla="*/ 146925 w 375724"/>
                    <a:gd name="connsiteY279" fmla="*/ 405159 h 427258"/>
                    <a:gd name="connsiteX280" fmla="*/ 145950 w 375724"/>
                    <a:gd name="connsiteY280" fmla="*/ 405049 h 427258"/>
                    <a:gd name="connsiteX281" fmla="*/ 145084 w 375724"/>
                    <a:gd name="connsiteY281" fmla="*/ 404707 h 427258"/>
                    <a:gd name="connsiteX282" fmla="*/ 140781 w 375724"/>
                    <a:gd name="connsiteY282" fmla="*/ 403072 h 427258"/>
                    <a:gd name="connsiteX283" fmla="*/ 138660 w 375724"/>
                    <a:gd name="connsiteY283" fmla="*/ 402255 h 427258"/>
                    <a:gd name="connsiteX284" fmla="*/ 132845 w 375724"/>
                    <a:gd name="connsiteY284" fmla="*/ 399594 h 427258"/>
                    <a:gd name="connsiteX285" fmla="*/ 131504 w 375724"/>
                    <a:gd name="connsiteY285" fmla="*/ 398984 h 427258"/>
                    <a:gd name="connsiteX286" fmla="*/ 130443 w 375724"/>
                    <a:gd name="connsiteY286" fmla="*/ 398618 h 427258"/>
                    <a:gd name="connsiteX287" fmla="*/ 125981 w 375724"/>
                    <a:gd name="connsiteY287" fmla="*/ 397068 h 427258"/>
                    <a:gd name="connsiteX288" fmla="*/ 124384 w 375724"/>
                    <a:gd name="connsiteY288" fmla="*/ 396519 h 427258"/>
                    <a:gd name="connsiteX289" fmla="*/ 122763 w 375724"/>
                    <a:gd name="connsiteY289" fmla="*/ 396458 h 427258"/>
                    <a:gd name="connsiteX290" fmla="*/ 121032 w 375724"/>
                    <a:gd name="connsiteY290" fmla="*/ 396410 h 427258"/>
                    <a:gd name="connsiteX291" fmla="*/ 120532 w 375724"/>
                    <a:gd name="connsiteY291" fmla="*/ 396397 h 427258"/>
                    <a:gd name="connsiteX292" fmla="*/ 119581 w 375724"/>
                    <a:gd name="connsiteY292" fmla="*/ 396361 h 427258"/>
                    <a:gd name="connsiteX293" fmla="*/ 118155 w 375724"/>
                    <a:gd name="connsiteY293" fmla="*/ 396519 h 427258"/>
                    <a:gd name="connsiteX294" fmla="*/ 115290 w 375724"/>
                    <a:gd name="connsiteY294" fmla="*/ 396812 h 427258"/>
                    <a:gd name="connsiteX295" fmla="*/ 112900 w 375724"/>
                    <a:gd name="connsiteY295" fmla="*/ 397056 h 427258"/>
                    <a:gd name="connsiteX296" fmla="*/ 110572 w 375724"/>
                    <a:gd name="connsiteY296" fmla="*/ 396800 h 427258"/>
                    <a:gd name="connsiteX297" fmla="*/ 109182 w 375724"/>
                    <a:gd name="connsiteY297" fmla="*/ 396641 h 427258"/>
                    <a:gd name="connsiteX298" fmla="*/ 105720 w 375724"/>
                    <a:gd name="connsiteY298" fmla="*/ 396263 h 427258"/>
                    <a:gd name="connsiteX299" fmla="*/ 104611 w 375724"/>
                    <a:gd name="connsiteY299" fmla="*/ 396141 h 427258"/>
                    <a:gd name="connsiteX300" fmla="*/ 102331 w 375724"/>
                    <a:gd name="connsiteY300" fmla="*/ 395921 h 427258"/>
                    <a:gd name="connsiteX301" fmla="*/ 100331 w 375724"/>
                    <a:gd name="connsiteY301" fmla="*/ 395994 h 427258"/>
                    <a:gd name="connsiteX302" fmla="*/ 96589 w 375724"/>
                    <a:gd name="connsiteY302" fmla="*/ 396165 h 427258"/>
                    <a:gd name="connsiteX303" fmla="*/ 93797 w 375724"/>
                    <a:gd name="connsiteY303" fmla="*/ 396300 h 427258"/>
                    <a:gd name="connsiteX304" fmla="*/ 92298 w 375724"/>
                    <a:gd name="connsiteY304" fmla="*/ 395994 h 427258"/>
                    <a:gd name="connsiteX305" fmla="*/ 88031 w 375724"/>
                    <a:gd name="connsiteY305" fmla="*/ 395153 h 427258"/>
                    <a:gd name="connsiteX306" fmla="*/ 86470 w 375724"/>
                    <a:gd name="connsiteY306" fmla="*/ 394701 h 427258"/>
                    <a:gd name="connsiteX307" fmla="*/ 85702 w 375724"/>
                    <a:gd name="connsiteY307" fmla="*/ 394481 h 427258"/>
                    <a:gd name="connsiteX308" fmla="*/ 81874 w 375724"/>
                    <a:gd name="connsiteY308" fmla="*/ 393530 h 427258"/>
                    <a:gd name="connsiteX309" fmla="*/ 81204 w 375724"/>
                    <a:gd name="connsiteY309" fmla="*/ 393371 h 427258"/>
                    <a:gd name="connsiteX310" fmla="*/ 80509 w 375724"/>
                    <a:gd name="connsiteY310" fmla="*/ 393200 h 427258"/>
                    <a:gd name="connsiteX311" fmla="*/ 79595 w 375724"/>
                    <a:gd name="connsiteY311" fmla="*/ 393115 h 427258"/>
                    <a:gd name="connsiteX312" fmla="*/ 76401 w 375724"/>
                    <a:gd name="connsiteY312" fmla="*/ 392834 h 427258"/>
                    <a:gd name="connsiteX313" fmla="*/ 76779 w 375724"/>
                    <a:gd name="connsiteY313" fmla="*/ 388307 h 427258"/>
                    <a:gd name="connsiteX314" fmla="*/ 76498 w 375724"/>
                    <a:gd name="connsiteY314" fmla="*/ 384597 h 427258"/>
                    <a:gd name="connsiteX315" fmla="*/ 76376 w 375724"/>
                    <a:gd name="connsiteY315" fmla="*/ 382999 h 427258"/>
                    <a:gd name="connsiteX316" fmla="*/ 74584 w 375724"/>
                    <a:gd name="connsiteY316" fmla="*/ 382462 h 427258"/>
                    <a:gd name="connsiteX317" fmla="*/ 70963 w 375724"/>
                    <a:gd name="connsiteY317" fmla="*/ 381388 h 427258"/>
                    <a:gd name="connsiteX318" fmla="*/ 65636 w 375724"/>
                    <a:gd name="connsiteY318" fmla="*/ 380277 h 427258"/>
                    <a:gd name="connsiteX319" fmla="*/ 64210 w 375724"/>
                    <a:gd name="connsiteY319" fmla="*/ 379984 h 427258"/>
                    <a:gd name="connsiteX320" fmla="*/ 62357 w 375724"/>
                    <a:gd name="connsiteY320" fmla="*/ 379850 h 427258"/>
                    <a:gd name="connsiteX321" fmla="*/ 58638 w 375724"/>
                    <a:gd name="connsiteY321" fmla="*/ 379570 h 427258"/>
                    <a:gd name="connsiteX322" fmla="*/ 57115 w 375724"/>
                    <a:gd name="connsiteY322" fmla="*/ 379472 h 427258"/>
                    <a:gd name="connsiteX323" fmla="*/ 51324 w 375724"/>
                    <a:gd name="connsiteY323" fmla="*/ 379545 h 427258"/>
                    <a:gd name="connsiteX324" fmla="*/ 48959 w 375724"/>
                    <a:gd name="connsiteY324" fmla="*/ 379582 h 427258"/>
                    <a:gd name="connsiteX325" fmla="*/ 47179 w 375724"/>
                    <a:gd name="connsiteY325" fmla="*/ 379216 h 427258"/>
                    <a:gd name="connsiteX326" fmla="*/ 45484 w 375724"/>
                    <a:gd name="connsiteY326" fmla="*/ 378874 h 427258"/>
                    <a:gd name="connsiteX327" fmla="*/ 44070 w 375724"/>
                    <a:gd name="connsiteY327" fmla="*/ 378593 h 427258"/>
                    <a:gd name="connsiteX328" fmla="*/ 42290 w 375724"/>
                    <a:gd name="connsiteY328" fmla="*/ 377898 h 427258"/>
                    <a:gd name="connsiteX329" fmla="*/ 38292 w 375724"/>
                    <a:gd name="connsiteY329" fmla="*/ 376311 h 427258"/>
                    <a:gd name="connsiteX330" fmla="*/ 36097 w 375724"/>
                    <a:gd name="connsiteY330" fmla="*/ 375530 h 427258"/>
                    <a:gd name="connsiteX331" fmla="*/ 34793 w 375724"/>
                    <a:gd name="connsiteY331" fmla="*/ 375055 h 427258"/>
                    <a:gd name="connsiteX332" fmla="*/ 34244 w 375724"/>
                    <a:gd name="connsiteY332" fmla="*/ 374810 h 427258"/>
                    <a:gd name="connsiteX333" fmla="*/ 32477 w 375724"/>
                    <a:gd name="connsiteY333" fmla="*/ 374017 h 427258"/>
                    <a:gd name="connsiteX334" fmla="*/ 25808 w 375724"/>
                    <a:gd name="connsiteY334" fmla="*/ 371064 h 427258"/>
                    <a:gd name="connsiteX335" fmla="*/ 24028 w 375724"/>
                    <a:gd name="connsiteY335" fmla="*/ 370271 h 427258"/>
                    <a:gd name="connsiteX336" fmla="*/ 23577 w 375724"/>
                    <a:gd name="connsiteY336" fmla="*/ 370076 h 427258"/>
                    <a:gd name="connsiteX337" fmla="*/ 22651 w 375724"/>
                    <a:gd name="connsiteY337" fmla="*/ 369685 h 427258"/>
                    <a:gd name="connsiteX338" fmla="*/ 19445 w 375724"/>
                    <a:gd name="connsiteY338" fmla="*/ 368331 h 427258"/>
                    <a:gd name="connsiteX339" fmla="*/ 18067 w 375724"/>
                    <a:gd name="connsiteY339" fmla="*/ 367745 h 427258"/>
                    <a:gd name="connsiteX340" fmla="*/ 16238 w 375724"/>
                    <a:gd name="connsiteY340" fmla="*/ 366976 h 427258"/>
                    <a:gd name="connsiteX341" fmla="*/ 12995 w 375724"/>
                    <a:gd name="connsiteY341" fmla="*/ 366024 h 427258"/>
                    <a:gd name="connsiteX342" fmla="*/ 7924 w 375724"/>
                    <a:gd name="connsiteY342" fmla="*/ 364548 h 427258"/>
                    <a:gd name="connsiteX343" fmla="*/ 4889 w 375724"/>
                    <a:gd name="connsiteY343" fmla="*/ 363437 h 427258"/>
                    <a:gd name="connsiteX344" fmla="*/ 4243 w 375724"/>
                    <a:gd name="connsiteY344" fmla="*/ 363205 h 427258"/>
                    <a:gd name="connsiteX345" fmla="*/ 1829 w 375724"/>
                    <a:gd name="connsiteY345" fmla="*/ 361534 h 427258"/>
                    <a:gd name="connsiteX346" fmla="*/ 1646 w 375724"/>
                    <a:gd name="connsiteY346" fmla="*/ 359813 h 427258"/>
                    <a:gd name="connsiteX347" fmla="*/ 1475 w 375724"/>
                    <a:gd name="connsiteY347" fmla="*/ 358105 h 427258"/>
                    <a:gd name="connsiteX348" fmla="*/ 939 w 375724"/>
                    <a:gd name="connsiteY348" fmla="*/ 356164 h 427258"/>
                    <a:gd name="connsiteX349" fmla="*/ 719 w 375724"/>
                    <a:gd name="connsiteY349" fmla="*/ 355408 h 427258"/>
                    <a:gd name="connsiteX350" fmla="*/ 671 w 375724"/>
                    <a:gd name="connsiteY350" fmla="*/ 353992 h 427258"/>
                    <a:gd name="connsiteX351" fmla="*/ 610 w 375724"/>
                    <a:gd name="connsiteY351" fmla="*/ 352613 h 427258"/>
                    <a:gd name="connsiteX352" fmla="*/ 305 w 375724"/>
                    <a:gd name="connsiteY352" fmla="*/ 348428 h 427258"/>
                    <a:gd name="connsiteX353" fmla="*/ 244 w 375724"/>
                    <a:gd name="connsiteY353" fmla="*/ 347537 h 427258"/>
                    <a:gd name="connsiteX354" fmla="*/ 195 w 375724"/>
                    <a:gd name="connsiteY354" fmla="*/ 346109 h 427258"/>
                    <a:gd name="connsiteX355" fmla="*/ 171 w 375724"/>
                    <a:gd name="connsiteY355" fmla="*/ 345377 h 427258"/>
                    <a:gd name="connsiteX356" fmla="*/ 0 w 375724"/>
                    <a:gd name="connsiteY356" fmla="*/ 339971 h 427258"/>
                    <a:gd name="connsiteX357" fmla="*/ 12 w 375724"/>
                    <a:gd name="connsiteY357" fmla="*/ 339447 h 427258"/>
                    <a:gd name="connsiteX358" fmla="*/ 85 w 375724"/>
                    <a:gd name="connsiteY358" fmla="*/ 334407 h 427258"/>
                    <a:gd name="connsiteX359" fmla="*/ 97 w 375724"/>
                    <a:gd name="connsiteY359" fmla="*/ 332784 h 427258"/>
                    <a:gd name="connsiteX360" fmla="*/ 1244 w 375724"/>
                    <a:gd name="connsiteY360" fmla="*/ 331051 h 427258"/>
                    <a:gd name="connsiteX361" fmla="*/ 2694 w 375724"/>
                    <a:gd name="connsiteY361" fmla="*/ 328842 h 427258"/>
                    <a:gd name="connsiteX362" fmla="*/ 4413 w 375724"/>
                    <a:gd name="connsiteY362" fmla="*/ 326438 h 427258"/>
                    <a:gd name="connsiteX363" fmla="*/ 5608 w 375724"/>
                    <a:gd name="connsiteY363" fmla="*/ 324767 h 427258"/>
                    <a:gd name="connsiteX364" fmla="*/ 8339 w 375724"/>
                    <a:gd name="connsiteY364" fmla="*/ 320971 h 427258"/>
                    <a:gd name="connsiteX365" fmla="*/ 9546 w 375724"/>
                    <a:gd name="connsiteY365" fmla="*/ 319287 h 427258"/>
                    <a:gd name="connsiteX366" fmla="*/ 10301 w 375724"/>
                    <a:gd name="connsiteY366" fmla="*/ 317115 h 427258"/>
                    <a:gd name="connsiteX367" fmla="*/ 10557 w 375724"/>
                    <a:gd name="connsiteY367" fmla="*/ 316395 h 427258"/>
                    <a:gd name="connsiteX368" fmla="*/ 10911 w 375724"/>
                    <a:gd name="connsiteY368" fmla="*/ 315309 h 427258"/>
                    <a:gd name="connsiteX369" fmla="*/ 11143 w 375724"/>
                    <a:gd name="connsiteY369" fmla="*/ 314162 h 427258"/>
                    <a:gd name="connsiteX370" fmla="*/ 11655 w 375724"/>
                    <a:gd name="connsiteY370" fmla="*/ 311575 h 427258"/>
                    <a:gd name="connsiteX371" fmla="*/ 11971 w 375724"/>
                    <a:gd name="connsiteY371" fmla="*/ 310013 h 427258"/>
                    <a:gd name="connsiteX372" fmla="*/ 12264 w 375724"/>
                    <a:gd name="connsiteY372" fmla="*/ 307646 h 427258"/>
                    <a:gd name="connsiteX373" fmla="*/ 12593 w 375724"/>
                    <a:gd name="connsiteY373" fmla="*/ 304937 h 427258"/>
                    <a:gd name="connsiteX374" fmla="*/ 13337 w 375724"/>
                    <a:gd name="connsiteY374" fmla="*/ 302972 h 427258"/>
                    <a:gd name="connsiteX375" fmla="*/ 13886 w 375724"/>
                    <a:gd name="connsiteY375" fmla="*/ 301496 h 427258"/>
                    <a:gd name="connsiteX376" fmla="*/ 14446 w 375724"/>
                    <a:gd name="connsiteY376" fmla="*/ 300019 h 427258"/>
                    <a:gd name="connsiteX377" fmla="*/ 15958 w 375724"/>
                    <a:gd name="connsiteY377" fmla="*/ 296273 h 427258"/>
                    <a:gd name="connsiteX378" fmla="*/ 16775 w 375724"/>
                    <a:gd name="connsiteY378" fmla="*/ 294186 h 427258"/>
                    <a:gd name="connsiteX379" fmla="*/ 17226 w 375724"/>
                    <a:gd name="connsiteY379" fmla="*/ 292441 h 427258"/>
                    <a:gd name="connsiteX380" fmla="*/ 18859 w 375724"/>
                    <a:gd name="connsiteY380" fmla="*/ 286169 h 427258"/>
                    <a:gd name="connsiteX381" fmla="*/ 19054 w 375724"/>
                    <a:gd name="connsiteY381" fmla="*/ 285522 h 427258"/>
                    <a:gd name="connsiteX382" fmla="*/ 19408 w 375724"/>
                    <a:gd name="connsiteY382" fmla="*/ 284265 h 427258"/>
                    <a:gd name="connsiteX383" fmla="*/ 19871 w 375724"/>
                    <a:gd name="connsiteY383" fmla="*/ 282642 h 427258"/>
                    <a:gd name="connsiteX384" fmla="*/ 20432 w 375724"/>
                    <a:gd name="connsiteY384" fmla="*/ 280019 h 427258"/>
                    <a:gd name="connsiteX385" fmla="*/ 20773 w 375724"/>
                    <a:gd name="connsiteY385" fmla="*/ 278444 h 427258"/>
                    <a:gd name="connsiteX386" fmla="*/ 21103 w 375724"/>
                    <a:gd name="connsiteY386" fmla="*/ 276870 h 427258"/>
                    <a:gd name="connsiteX387" fmla="*/ 21627 w 375724"/>
                    <a:gd name="connsiteY387" fmla="*/ 273319 h 427258"/>
                    <a:gd name="connsiteX388" fmla="*/ 22066 w 375724"/>
                    <a:gd name="connsiteY388" fmla="*/ 270305 h 427258"/>
                    <a:gd name="connsiteX389" fmla="*/ 22590 w 375724"/>
                    <a:gd name="connsiteY389" fmla="*/ 268255 h 427258"/>
                    <a:gd name="connsiteX390" fmla="*/ 23407 w 375724"/>
                    <a:gd name="connsiteY390" fmla="*/ 264985 h 427258"/>
                    <a:gd name="connsiteX391" fmla="*/ 23919 w 375724"/>
                    <a:gd name="connsiteY391" fmla="*/ 263008 h 427258"/>
                    <a:gd name="connsiteX392" fmla="*/ 24150 w 375724"/>
                    <a:gd name="connsiteY392" fmla="*/ 262349 h 427258"/>
                    <a:gd name="connsiteX393" fmla="*/ 24443 w 375724"/>
                    <a:gd name="connsiteY393" fmla="*/ 261495 h 427258"/>
                    <a:gd name="connsiteX394" fmla="*/ 25101 w 375724"/>
                    <a:gd name="connsiteY394" fmla="*/ 259579 h 427258"/>
                    <a:gd name="connsiteX395" fmla="*/ 25723 w 375724"/>
                    <a:gd name="connsiteY395" fmla="*/ 257761 h 427258"/>
                    <a:gd name="connsiteX396" fmla="*/ 25894 w 375724"/>
                    <a:gd name="connsiteY396" fmla="*/ 257212 h 427258"/>
                    <a:gd name="connsiteX397" fmla="*/ 26186 w 375724"/>
                    <a:gd name="connsiteY397" fmla="*/ 256211 h 427258"/>
                    <a:gd name="connsiteX398" fmla="*/ 26625 w 375724"/>
                    <a:gd name="connsiteY398" fmla="*/ 254710 h 427258"/>
                    <a:gd name="connsiteX399" fmla="*/ 28100 w 375724"/>
                    <a:gd name="connsiteY399" fmla="*/ 249670 h 427258"/>
                    <a:gd name="connsiteX400" fmla="*/ 29722 w 375724"/>
                    <a:gd name="connsiteY400" fmla="*/ 243984 h 427258"/>
                    <a:gd name="connsiteX401" fmla="*/ 30087 w 375724"/>
                    <a:gd name="connsiteY401" fmla="*/ 242715 h 427258"/>
                    <a:gd name="connsiteX402" fmla="*/ 30514 w 375724"/>
                    <a:gd name="connsiteY402" fmla="*/ 241214 h 427258"/>
                    <a:gd name="connsiteX403" fmla="*/ 30880 w 375724"/>
                    <a:gd name="connsiteY403" fmla="*/ 239505 h 427258"/>
                    <a:gd name="connsiteX404" fmla="*/ 31477 w 375724"/>
                    <a:gd name="connsiteY404" fmla="*/ 236467 h 427258"/>
                    <a:gd name="connsiteX405" fmla="*/ 31879 w 375724"/>
                    <a:gd name="connsiteY405" fmla="*/ 234441 h 427258"/>
                    <a:gd name="connsiteX406" fmla="*/ 31831 w 375724"/>
                    <a:gd name="connsiteY406" fmla="*/ 231854 h 427258"/>
                    <a:gd name="connsiteX407" fmla="*/ 31818 w 375724"/>
                    <a:gd name="connsiteY407" fmla="*/ 230866 h 427258"/>
                    <a:gd name="connsiteX408" fmla="*/ 32074 w 375724"/>
                    <a:gd name="connsiteY408" fmla="*/ 229645 h 427258"/>
                    <a:gd name="connsiteX409" fmla="*/ 32574 w 375724"/>
                    <a:gd name="connsiteY409" fmla="*/ 227351 h 427258"/>
                    <a:gd name="connsiteX410" fmla="*/ 32842 w 375724"/>
                    <a:gd name="connsiteY410" fmla="*/ 225338 h 427258"/>
                    <a:gd name="connsiteX411" fmla="*/ 33281 w 375724"/>
                    <a:gd name="connsiteY411" fmla="*/ 222104 h 427258"/>
                    <a:gd name="connsiteX412" fmla="*/ 33476 w 375724"/>
                    <a:gd name="connsiteY412" fmla="*/ 220664 h 427258"/>
                    <a:gd name="connsiteX413" fmla="*/ 34086 w 375724"/>
                    <a:gd name="connsiteY413" fmla="*/ 219273 h 427258"/>
                    <a:gd name="connsiteX414" fmla="*/ 34866 w 375724"/>
                    <a:gd name="connsiteY414" fmla="*/ 217430 h 427258"/>
                    <a:gd name="connsiteX415" fmla="*/ 35463 w 375724"/>
                    <a:gd name="connsiteY415" fmla="*/ 216051 h 427258"/>
                    <a:gd name="connsiteX416" fmla="*/ 36646 w 375724"/>
                    <a:gd name="connsiteY416" fmla="*/ 214599 h 427258"/>
                    <a:gd name="connsiteX417" fmla="*/ 38133 w 375724"/>
                    <a:gd name="connsiteY417" fmla="*/ 212781 h 427258"/>
                    <a:gd name="connsiteX418" fmla="*/ 40096 w 375724"/>
                    <a:gd name="connsiteY418" fmla="*/ 210389 h 427258"/>
                    <a:gd name="connsiteX419" fmla="*/ 40754 w 375724"/>
                    <a:gd name="connsiteY419" fmla="*/ 209596 h 427258"/>
                    <a:gd name="connsiteX420" fmla="*/ 41413 w 375724"/>
                    <a:gd name="connsiteY420" fmla="*/ 208815 h 427258"/>
                    <a:gd name="connsiteX421" fmla="*/ 42351 w 375724"/>
                    <a:gd name="connsiteY421" fmla="*/ 207387 h 427258"/>
                    <a:gd name="connsiteX422" fmla="*/ 43546 w 375724"/>
                    <a:gd name="connsiteY422" fmla="*/ 205545 h 427258"/>
                    <a:gd name="connsiteX423" fmla="*/ 43863 w 375724"/>
                    <a:gd name="connsiteY423" fmla="*/ 204141 h 427258"/>
                    <a:gd name="connsiteX424" fmla="*/ 44985 w 375724"/>
                    <a:gd name="connsiteY424" fmla="*/ 199077 h 427258"/>
                    <a:gd name="connsiteX425" fmla="*/ 40498 w 375724"/>
                    <a:gd name="connsiteY425" fmla="*/ 188375 h 427258"/>
                    <a:gd name="connsiteX426" fmla="*/ 40023 w 375724"/>
                    <a:gd name="connsiteY426" fmla="*/ 187253 h 427258"/>
                    <a:gd name="connsiteX427" fmla="*/ 39621 w 375724"/>
                    <a:gd name="connsiteY427" fmla="*/ 185752 h 427258"/>
                    <a:gd name="connsiteX428" fmla="*/ 38450 w 375724"/>
                    <a:gd name="connsiteY428" fmla="*/ 181395 h 427258"/>
                    <a:gd name="connsiteX429" fmla="*/ 37841 w 375724"/>
                    <a:gd name="connsiteY429" fmla="*/ 179162 h 427258"/>
                    <a:gd name="connsiteX430" fmla="*/ 35207 w 375724"/>
                    <a:gd name="connsiteY430" fmla="*/ 173415 h 427258"/>
                    <a:gd name="connsiteX431" fmla="*/ 34890 w 375724"/>
                    <a:gd name="connsiteY431" fmla="*/ 172634 h 427258"/>
                    <a:gd name="connsiteX432" fmla="*/ 34110 w 375724"/>
                    <a:gd name="connsiteY432" fmla="*/ 170400 h 427258"/>
                    <a:gd name="connsiteX433" fmla="*/ 33745 w 375724"/>
                    <a:gd name="connsiteY433" fmla="*/ 169327 h 427258"/>
                    <a:gd name="connsiteX434" fmla="*/ 33610 w 375724"/>
                    <a:gd name="connsiteY434" fmla="*/ 168533 h 427258"/>
                    <a:gd name="connsiteX435" fmla="*/ 33159 w 375724"/>
                    <a:gd name="connsiteY435" fmla="*/ 165739 h 427258"/>
                    <a:gd name="connsiteX436" fmla="*/ 32989 w 375724"/>
                    <a:gd name="connsiteY436" fmla="*/ 164726 h 427258"/>
                    <a:gd name="connsiteX437" fmla="*/ 33098 w 375724"/>
                    <a:gd name="connsiteY437" fmla="*/ 163652 h 427258"/>
                    <a:gd name="connsiteX438" fmla="*/ 33147 w 375724"/>
                    <a:gd name="connsiteY438" fmla="*/ 163128 h 427258"/>
                    <a:gd name="connsiteX439" fmla="*/ 33196 w 375724"/>
                    <a:gd name="connsiteY439" fmla="*/ 162591 h 427258"/>
                    <a:gd name="connsiteX440" fmla="*/ 33245 w 375724"/>
                    <a:gd name="connsiteY440" fmla="*/ 162066 h 427258"/>
                    <a:gd name="connsiteX441" fmla="*/ 33391 w 375724"/>
                    <a:gd name="connsiteY441" fmla="*/ 160443 h 427258"/>
                    <a:gd name="connsiteX442" fmla="*/ 34208 w 375724"/>
                    <a:gd name="connsiteY442" fmla="*/ 158808 h 427258"/>
                    <a:gd name="connsiteX443" fmla="*/ 35354 w 375724"/>
                    <a:gd name="connsiteY443" fmla="*/ 156501 h 427258"/>
                    <a:gd name="connsiteX444" fmla="*/ 36353 w 375724"/>
                    <a:gd name="connsiteY444" fmla="*/ 153500 h 427258"/>
                    <a:gd name="connsiteX445" fmla="*/ 36829 w 375724"/>
                    <a:gd name="connsiteY445" fmla="*/ 152047 h 427258"/>
                    <a:gd name="connsiteX446" fmla="*/ 37170 w 375724"/>
                    <a:gd name="connsiteY446" fmla="*/ 150278 h 427258"/>
                    <a:gd name="connsiteX447" fmla="*/ 37853 w 375724"/>
                    <a:gd name="connsiteY447" fmla="*/ 146703 h 427258"/>
                    <a:gd name="connsiteX448" fmla="*/ 38231 w 375724"/>
                    <a:gd name="connsiteY448" fmla="*/ 144811 h 427258"/>
                    <a:gd name="connsiteX449" fmla="*/ 38706 w 375724"/>
                    <a:gd name="connsiteY449" fmla="*/ 142395 h 427258"/>
                    <a:gd name="connsiteX450" fmla="*/ 38950 w 375724"/>
                    <a:gd name="connsiteY450" fmla="*/ 141187 h 427258"/>
                    <a:gd name="connsiteX451" fmla="*/ 38999 w 375724"/>
                    <a:gd name="connsiteY451" fmla="*/ 140235 h 427258"/>
                    <a:gd name="connsiteX452" fmla="*/ 39048 w 375724"/>
                    <a:gd name="connsiteY452" fmla="*/ 139283 h 427258"/>
                    <a:gd name="connsiteX453" fmla="*/ 39365 w 375724"/>
                    <a:gd name="connsiteY453" fmla="*/ 133584 h 427258"/>
                    <a:gd name="connsiteX454" fmla="*/ 39413 w 375724"/>
                    <a:gd name="connsiteY454" fmla="*/ 132633 h 427258"/>
                    <a:gd name="connsiteX455" fmla="*/ 39426 w 375724"/>
                    <a:gd name="connsiteY455" fmla="*/ 132096 h 427258"/>
                    <a:gd name="connsiteX456" fmla="*/ 39474 w 375724"/>
                    <a:gd name="connsiteY456" fmla="*/ 130229 h 427258"/>
                    <a:gd name="connsiteX457" fmla="*/ 39486 w 375724"/>
                    <a:gd name="connsiteY457" fmla="*/ 129362 h 427258"/>
                    <a:gd name="connsiteX458" fmla="*/ 39584 w 375724"/>
                    <a:gd name="connsiteY458" fmla="*/ 125043 h 427258"/>
                    <a:gd name="connsiteX459" fmla="*/ 39608 w 375724"/>
                    <a:gd name="connsiteY459" fmla="*/ 123944 h 427258"/>
                    <a:gd name="connsiteX460" fmla="*/ 39718 w 375724"/>
                    <a:gd name="connsiteY460" fmla="*/ 122870 h 427258"/>
                    <a:gd name="connsiteX461" fmla="*/ 39828 w 375724"/>
                    <a:gd name="connsiteY461" fmla="*/ 121809 h 427258"/>
                    <a:gd name="connsiteX462" fmla="*/ 39999 w 375724"/>
                    <a:gd name="connsiteY462" fmla="*/ 120198 h 427258"/>
                    <a:gd name="connsiteX463" fmla="*/ 40169 w 375724"/>
                    <a:gd name="connsiteY463" fmla="*/ 118599 h 427258"/>
                    <a:gd name="connsiteX464" fmla="*/ 40632 w 375724"/>
                    <a:gd name="connsiteY464" fmla="*/ 116281 h 427258"/>
                    <a:gd name="connsiteX465" fmla="*/ 41230 w 375724"/>
                    <a:gd name="connsiteY465" fmla="*/ 113267 h 427258"/>
                    <a:gd name="connsiteX466" fmla="*/ 41486 w 375724"/>
                    <a:gd name="connsiteY466" fmla="*/ 110704 h 427258"/>
                    <a:gd name="connsiteX467" fmla="*/ 41717 w 375724"/>
                    <a:gd name="connsiteY467" fmla="*/ 108471 h 427258"/>
                    <a:gd name="connsiteX468" fmla="*/ 42132 w 375724"/>
                    <a:gd name="connsiteY468" fmla="*/ 106494 h 427258"/>
                    <a:gd name="connsiteX469" fmla="*/ 42851 w 375724"/>
                    <a:gd name="connsiteY469" fmla="*/ 103041 h 427258"/>
                    <a:gd name="connsiteX470" fmla="*/ 43180 w 375724"/>
                    <a:gd name="connsiteY470" fmla="*/ 101003 h 427258"/>
                    <a:gd name="connsiteX471" fmla="*/ 43497 w 375724"/>
                    <a:gd name="connsiteY471" fmla="*/ 98928 h 427258"/>
                    <a:gd name="connsiteX472" fmla="*/ 44278 w 375724"/>
                    <a:gd name="connsiteY472" fmla="*/ 95658 h 427258"/>
                    <a:gd name="connsiteX473" fmla="*/ 45387 w 375724"/>
                    <a:gd name="connsiteY473" fmla="*/ 93474 h 427258"/>
                    <a:gd name="connsiteX474" fmla="*/ 46106 w 375724"/>
                    <a:gd name="connsiteY474" fmla="*/ 92034 h 427258"/>
                    <a:gd name="connsiteX475" fmla="*/ 49129 w 375724"/>
                    <a:gd name="connsiteY475" fmla="*/ 86774 h 427258"/>
                    <a:gd name="connsiteX476" fmla="*/ 49885 w 375724"/>
                    <a:gd name="connsiteY476" fmla="*/ 85469 h 427258"/>
                    <a:gd name="connsiteX477" fmla="*/ 50385 w 375724"/>
                    <a:gd name="connsiteY477" fmla="*/ 84602 h 427258"/>
                    <a:gd name="connsiteX478" fmla="*/ 50934 w 375724"/>
                    <a:gd name="connsiteY478" fmla="*/ 83455 h 427258"/>
                    <a:gd name="connsiteX479" fmla="*/ 53177 w 375724"/>
                    <a:gd name="connsiteY479" fmla="*/ 78830 h 427258"/>
                    <a:gd name="connsiteX480" fmla="*/ 53494 w 375724"/>
                    <a:gd name="connsiteY480" fmla="*/ 78171 h 427258"/>
                    <a:gd name="connsiteX481" fmla="*/ 54749 w 375724"/>
                    <a:gd name="connsiteY481" fmla="*/ 75548 h 427258"/>
                    <a:gd name="connsiteX482" fmla="*/ 55652 w 375724"/>
                    <a:gd name="connsiteY482" fmla="*/ 73656 h 427258"/>
                    <a:gd name="connsiteX483" fmla="*/ 53189 w 375724"/>
                    <a:gd name="connsiteY483" fmla="*/ 72448 h 427258"/>
                    <a:gd name="connsiteX484" fmla="*/ 52116 w 375724"/>
                    <a:gd name="connsiteY484" fmla="*/ 72399 h 427258"/>
                    <a:gd name="connsiteX485" fmla="*/ 50056 w 375724"/>
                    <a:gd name="connsiteY485" fmla="*/ 72290 h 427258"/>
                    <a:gd name="connsiteX486" fmla="*/ 44802 w 375724"/>
                    <a:gd name="connsiteY486" fmla="*/ 71155 h 427258"/>
                    <a:gd name="connsiteX487" fmla="*/ 43497 w 375724"/>
                    <a:gd name="connsiteY487" fmla="*/ 69593 h 427258"/>
                    <a:gd name="connsiteX488" fmla="*/ 41912 w 375724"/>
                    <a:gd name="connsiteY488" fmla="*/ 67665 h 427258"/>
                    <a:gd name="connsiteX489" fmla="*/ 43058 w 375724"/>
                    <a:gd name="connsiteY489" fmla="*/ 67409 h 427258"/>
                    <a:gd name="connsiteX490" fmla="*/ 45411 w 375724"/>
                    <a:gd name="connsiteY490" fmla="*/ 66567 h 427258"/>
                    <a:gd name="connsiteX491" fmla="*/ 45936 w 375724"/>
                    <a:gd name="connsiteY491" fmla="*/ 66384 h 427258"/>
                    <a:gd name="connsiteX492" fmla="*/ 47386 w 375724"/>
                    <a:gd name="connsiteY492" fmla="*/ 66030 h 427258"/>
                    <a:gd name="connsiteX493" fmla="*/ 49959 w 375724"/>
                    <a:gd name="connsiteY493" fmla="*/ 65395 h 427258"/>
                    <a:gd name="connsiteX494" fmla="*/ 50702 w 375724"/>
                    <a:gd name="connsiteY494" fmla="*/ 65212 h 427258"/>
                    <a:gd name="connsiteX495" fmla="*/ 51982 w 375724"/>
                    <a:gd name="connsiteY495" fmla="*/ 64724 h 427258"/>
                    <a:gd name="connsiteX496" fmla="*/ 53665 w 375724"/>
                    <a:gd name="connsiteY496" fmla="*/ 64065 h 427258"/>
                    <a:gd name="connsiteX497" fmla="*/ 54884 w 375724"/>
                    <a:gd name="connsiteY497" fmla="*/ 63125 h 427258"/>
                    <a:gd name="connsiteX498" fmla="*/ 57578 w 375724"/>
                    <a:gd name="connsiteY498" fmla="*/ 61075 h 427258"/>
                    <a:gd name="connsiteX499" fmla="*/ 58126 w 375724"/>
                    <a:gd name="connsiteY499" fmla="*/ 60587 h 427258"/>
                    <a:gd name="connsiteX500" fmla="*/ 61406 w 375724"/>
                    <a:gd name="connsiteY500" fmla="*/ 57512 h 427258"/>
                    <a:gd name="connsiteX501" fmla="*/ 62857 w 375724"/>
                    <a:gd name="connsiteY501" fmla="*/ 56145 h 427258"/>
                    <a:gd name="connsiteX502" fmla="*/ 63905 w 375724"/>
                    <a:gd name="connsiteY502" fmla="*/ 54193 h 427258"/>
                    <a:gd name="connsiteX503" fmla="*/ 65051 w 375724"/>
                    <a:gd name="connsiteY503" fmla="*/ 52057 h 427258"/>
                    <a:gd name="connsiteX504" fmla="*/ 67684 w 375724"/>
                    <a:gd name="connsiteY504" fmla="*/ 48311 h 427258"/>
                    <a:gd name="connsiteX505" fmla="*/ 69257 w 375724"/>
                    <a:gd name="connsiteY505" fmla="*/ 46102 h 427258"/>
                    <a:gd name="connsiteX506" fmla="*/ 70598 w 375724"/>
                    <a:gd name="connsiteY506" fmla="*/ 44040 h 427258"/>
                    <a:gd name="connsiteX507" fmla="*/ 71402 w 375724"/>
                    <a:gd name="connsiteY507" fmla="*/ 42808 h 427258"/>
                    <a:gd name="connsiteX508" fmla="*/ 71939 w 375724"/>
                    <a:gd name="connsiteY508" fmla="*/ 41990 h 427258"/>
                    <a:gd name="connsiteX509" fmla="*/ 73024 w 375724"/>
                    <a:gd name="connsiteY509" fmla="*/ 40330 h 427258"/>
                    <a:gd name="connsiteX510" fmla="*/ 74023 w 375724"/>
                    <a:gd name="connsiteY510" fmla="*/ 38732 h 427258"/>
                    <a:gd name="connsiteX511" fmla="*/ 75803 w 375724"/>
                    <a:gd name="connsiteY511" fmla="*/ 35876 h 427258"/>
                    <a:gd name="connsiteX512" fmla="*/ 79022 w 375724"/>
                    <a:gd name="connsiteY512" fmla="*/ 30092 h 427258"/>
                    <a:gd name="connsiteX513" fmla="*/ 79424 w 375724"/>
                    <a:gd name="connsiteY513" fmla="*/ 29360 h 427258"/>
                    <a:gd name="connsiteX514" fmla="*/ 79838 w 375724"/>
                    <a:gd name="connsiteY514" fmla="*/ 28616 h 427258"/>
                    <a:gd name="connsiteX515" fmla="*/ 80399 w 375724"/>
                    <a:gd name="connsiteY515" fmla="*/ 27676 h 427258"/>
                    <a:gd name="connsiteX516" fmla="*/ 81533 w 375724"/>
                    <a:gd name="connsiteY516" fmla="*/ 25797 h 427258"/>
                    <a:gd name="connsiteX517" fmla="*/ 82703 w 375724"/>
                    <a:gd name="connsiteY517" fmla="*/ 23857 h 427258"/>
                    <a:gd name="connsiteX518" fmla="*/ 83227 w 375724"/>
                    <a:gd name="connsiteY518" fmla="*/ 23039 h 427258"/>
                    <a:gd name="connsiteX519" fmla="*/ 84593 w 375724"/>
                    <a:gd name="connsiteY519" fmla="*/ 20916 h 427258"/>
                    <a:gd name="connsiteX520" fmla="*/ 85666 w 375724"/>
                    <a:gd name="connsiteY520" fmla="*/ 19232 h 427258"/>
                    <a:gd name="connsiteX521" fmla="*/ 86702 w 375724"/>
                    <a:gd name="connsiteY521" fmla="*/ 17621 h 427258"/>
                    <a:gd name="connsiteX522" fmla="*/ 87348 w 375724"/>
                    <a:gd name="connsiteY522" fmla="*/ 16364 h 427258"/>
                    <a:gd name="connsiteX523" fmla="*/ 87897 w 375724"/>
                    <a:gd name="connsiteY523" fmla="*/ 15314 h 427258"/>
                    <a:gd name="connsiteX524" fmla="*/ 89872 w 375724"/>
                    <a:gd name="connsiteY524" fmla="*/ 11507 h 427258"/>
                    <a:gd name="connsiteX525" fmla="*/ 90969 w 375724"/>
                    <a:gd name="connsiteY525" fmla="*/ 9384 h 427258"/>
                    <a:gd name="connsiteX526" fmla="*/ 91444 w 375724"/>
                    <a:gd name="connsiteY526" fmla="*/ 8225 h 427258"/>
                    <a:gd name="connsiteX527" fmla="*/ 91834 w 375724"/>
                    <a:gd name="connsiteY527" fmla="*/ 7273 h 427258"/>
                    <a:gd name="connsiteX528" fmla="*/ 98198 w 375724"/>
                    <a:gd name="connsiteY528" fmla="*/ 5650 h 427258"/>
                    <a:gd name="connsiteX529" fmla="*/ 99551 w 375724"/>
                    <a:gd name="connsiteY529" fmla="*/ 5308 h 427258"/>
                    <a:gd name="connsiteX530" fmla="*/ 100880 w 375724"/>
                    <a:gd name="connsiteY530" fmla="*/ 5186 h 427258"/>
                    <a:gd name="connsiteX531" fmla="*/ 101770 w 375724"/>
                    <a:gd name="connsiteY531" fmla="*/ 5101 h 427258"/>
                    <a:gd name="connsiteX532" fmla="*/ 102660 w 375724"/>
                    <a:gd name="connsiteY532" fmla="*/ 5015 h 427258"/>
                    <a:gd name="connsiteX533" fmla="*/ 103611 w 375724"/>
                    <a:gd name="connsiteY533" fmla="*/ 5015 h 427258"/>
                    <a:gd name="connsiteX534" fmla="*/ 109828 w 375724"/>
                    <a:gd name="connsiteY534" fmla="*/ 5003 h 427258"/>
                    <a:gd name="connsiteX535" fmla="*/ 111437 w 375724"/>
                    <a:gd name="connsiteY535" fmla="*/ 5003 h 427258"/>
                    <a:gd name="connsiteX536" fmla="*/ 113632 w 375724"/>
                    <a:gd name="connsiteY536" fmla="*/ 5467 h 427258"/>
                    <a:gd name="connsiteX537" fmla="*/ 114510 w 375724"/>
                    <a:gd name="connsiteY537" fmla="*/ 5650 h 427258"/>
                    <a:gd name="connsiteX538" fmla="*/ 116436 w 375724"/>
                    <a:gd name="connsiteY538" fmla="*/ 6053 h 427258"/>
                    <a:gd name="connsiteX539" fmla="*/ 122275 w 375724"/>
                    <a:gd name="connsiteY539" fmla="*/ 7346 h 427258"/>
                    <a:gd name="connsiteX540" fmla="*/ 123872 w 375724"/>
                    <a:gd name="connsiteY540" fmla="*/ 7688 h 427258"/>
                    <a:gd name="connsiteX541" fmla="*/ 125689 w 375724"/>
                    <a:gd name="connsiteY541" fmla="*/ 8261 h 427258"/>
                    <a:gd name="connsiteX542" fmla="*/ 127517 w 375724"/>
                    <a:gd name="connsiteY542" fmla="*/ 8835 h 427258"/>
                    <a:gd name="connsiteX543" fmla="*/ 130236 w 375724"/>
                    <a:gd name="connsiteY543" fmla="*/ 9689 h 427258"/>
                    <a:gd name="connsiteX544" fmla="*/ 132065 w 375724"/>
                    <a:gd name="connsiteY544" fmla="*/ 10250 h 427258"/>
                    <a:gd name="connsiteX545" fmla="*/ 135185 w 375724"/>
                    <a:gd name="connsiteY545" fmla="*/ 11361 h 427258"/>
                    <a:gd name="connsiteX546" fmla="*/ 136027 w 375724"/>
                    <a:gd name="connsiteY546" fmla="*/ 11666 h 427258"/>
                    <a:gd name="connsiteX547" fmla="*/ 136465 w 375724"/>
                    <a:gd name="connsiteY547" fmla="*/ 11800 h 427258"/>
                    <a:gd name="connsiteX548" fmla="*/ 139611 w 375724"/>
                    <a:gd name="connsiteY548" fmla="*/ 12801 h 427258"/>
                    <a:gd name="connsiteX549" fmla="*/ 141841 w 375724"/>
                    <a:gd name="connsiteY549" fmla="*/ 12935 h 427258"/>
                    <a:gd name="connsiteX550" fmla="*/ 142646 w 375724"/>
                    <a:gd name="connsiteY550" fmla="*/ 12984 h 427258"/>
                    <a:gd name="connsiteX551" fmla="*/ 143378 w 375724"/>
                    <a:gd name="connsiteY551" fmla="*/ 13094 h 427258"/>
                    <a:gd name="connsiteX552" fmla="*/ 146047 w 375724"/>
                    <a:gd name="connsiteY552" fmla="*/ 13521 h 427258"/>
                    <a:gd name="connsiteX553" fmla="*/ 148217 w 375724"/>
                    <a:gd name="connsiteY553" fmla="*/ 15266 h 427258"/>
                    <a:gd name="connsiteX554" fmla="*/ 149193 w 375724"/>
                    <a:gd name="connsiteY554" fmla="*/ 16047 h 427258"/>
                    <a:gd name="connsiteX555" fmla="*/ 150436 w 375724"/>
                    <a:gd name="connsiteY555" fmla="*/ 16181 h 427258"/>
                    <a:gd name="connsiteX556" fmla="*/ 152716 w 375724"/>
                    <a:gd name="connsiteY556" fmla="*/ 16437 h 427258"/>
                    <a:gd name="connsiteX557" fmla="*/ 154081 w 375724"/>
                    <a:gd name="connsiteY557" fmla="*/ 16584 h 427258"/>
                    <a:gd name="connsiteX558" fmla="*/ 155300 w 375724"/>
                    <a:gd name="connsiteY558" fmla="*/ 15766 h 427258"/>
                    <a:gd name="connsiteX559" fmla="*/ 158190 w 375724"/>
                    <a:gd name="connsiteY559" fmla="*/ 13826 h 427258"/>
                    <a:gd name="connsiteX560" fmla="*/ 159336 w 375724"/>
                    <a:gd name="connsiteY560" fmla="*/ 13057 h 427258"/>
                    <a:gd name="connsiteX561" fmla="*/ 160384 w 375724"/>
                    <a:gd name="connsiteY561" fmla="*/ 11227 h 427258"/>
                    <a:gd name="connsiteX562" fmla="*/ 162005 w 375724"/>
                    <a:gd name="connsiteY562" fmla="*/ 8383 h 427258"/>
                    <a:gd name="connsiteX563" fmla="*/ 162603 w 375724"/>
                    <a:gd name="connsiteY563" fmla="*/ 7444 h 427258"/>
                    <a:gd name="connsiteX564" fmla="*/ 163456 w 375724"/>
                    <a:gd name="connsiteY564" fmla="*/ 6077 h 427258"/>
                    <a:gd name="connsiteX565" fmla="*/ 163736 w 375724"/>
                    <a:gd name="connsiteY565" fmla="*/ 5625 h 427258"/>
                    <a:gd name="connsiteX566" fmla="*/ 164566 w 375724"/>
                    <a:gd name="connsiteY566" fmla="*/ 4308 h 427258"/>
                    <a:gd name="connsiteX567" fmla="*/ 165687 w 375724"/>
                    <a:gd name="connsiteY567" fmla="*/ 3344 h 427258"/>
                    <a:gd name="connsiteX568" fmla="*/ 166065 w 375724"/>
                    <a:gd name="connsiteY568" fmla="*/ 3026 h 427258"/>
                    <a:gd name="connsiteX569" fmla="*/ 166431 w 375724"/>
                    <a:gd name="connsiteY569" fmla="*/ 2709 h 427258"/>
                    <a:gd name="connsiteX570" fmla="*/ 167540 w 375724"/>
                    <a:gd name="connsiteY570" fmla="*/ 1745 h 427258"/>
                    <a:gd name="connsiteX571" fmla="*/ 168747 w 375724"/>
                    <a:gd name="connsiteY571" fmla="*/ 1391 h 427258"/>
                    <a:gd name="connsiteX572" fmla="*/ 172246 w 375724"/>
                    <a:gd name="connsiteY572" fmla="*/ 329 h 427258"/>
                    <a:gd name="connsiteX573" fmla="*/ 173331 w 375724"/>
                    <a:gd name="connsiteY573" fmla="*/ 0 h 427258"/>
                    <a:gd name="connsiteX574" fmla="*/ 174745 w 375724"/>
                    <a:gd name="connsiteY574" fmla="*/ 61 h 427258"/>
                    <a:gd name="connsiteX575" fmla="*/ 177366 w 375724"/>
                    <a:gd name="connsiteY575" fmla="*/ 171 h 427258"/>
                    <a:gd name="connsiteX576" fmla="*/ 178548 w 375724"/>
                    <a:gd name="connsiteY576" fmla="*/ 220 h 427258"/>
                    <a:gd name="connsiteX577" fmla="*/ 179963 w 375724"/>
                    <a:gd name="connsiteY577" fmla="*/ 622 h 427258"/>
                    <a:gd name="connsiteX578" fmla="*/ 184693 w 375724"/>
                    <a:gd name="connsiteY578" fmla="*/ 1953 h 427258"/>
                    <a:gd name="connsiteX579" fmla="*/ 187302 w 375724"/>
                    <a:gd name="connsiteY579" fmla="*/ 2550 h 427258"/>
                    <a:gd name="connsiteX580" fmla="*/ 189947 w 375724"/>
                    <a:gd name="connsiteY580" fmla="*/ 3148 h 427258"/>
                    <a:gd name="connsiteX581" fmla="*/ 193958 w 375724"/>
                    <a:gd name="connsiteY581" fmla="*/ 4320 h 427258"/>
                    <a:gd name="connsiteX582" fmla="*/ 194750 w 375724"/>
                    <a:gd name="connsiteY582" fmla="*/ 4552 h 427258"/>
                    <a:gd name="connsiteX583" fmla="*/ 196347 w 375724"/>
                    <a:gd name="connsiteY583" fmla="*/ 5015 h 427258"/>
                    <a:gd name="connsiteX584" fmla="*/ 196957 w 375724"/>
                    <a:gd name="connsiteY584" fmla="*/ 5101 h 427258"/>
                    <a:gd name="connsiteX585" fmla="*/ 198383 w 375724"/>
                    <a:gd name="connsiteY585" fmla="*/ 5284 h 427258"/>
                    <a:gd name="connsiteX586" fmla="*/ 200760 w 375724"/>
                    <a:gd name="connsiteY586" fmla="*/ 5613 h 427258"/>
                    <a:gd name="connsiteX587" fmla="*/ 201236 w 375724"/>
                    <a:gd name="connsiteY587" fmla="*/ 5674 h 427258"/>
                    <a:gd name="connsiteX588" fmla="*/ 202662 w 375724"/>
                    <a:gd name="connsiteY588" fmla="*/ 5845 h 427258"/>
                    <a:gd name="connsiteX589" fmla="*/ 208880 w 375724"/>
                    <a:gd name="connsiteY589" fmla="*/ 6565 h 427258"/>
                    <a:gd name="connsiteX590" fmla="*/ 210111 w 375724"/>
                    <a:gd name="connsiteY590" fmla="*/ 6712 h 427258"/>
                    <a:gd name="connsiteX591" fmla="*/ 211147 w 375724"/>
                    <a:gd name="connsiteY591" fmla="*/ 6834 h 42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Lst>
                  <a:rect l="l" t="t" r="r" b="b"/>
                  <a:pathLst>
                    <a:path w="375724" h="427258">
                      <a:moveTo>
                        <a:pt x="211147" y="6834"/>
                      </a:moveTo>
                      <a:lnTo>
                        <a:pt x="213195" y="7065"/>
                      </a:lnTo>
                      <a:lnTo>
                        <a:pt x="218779" y="6724"/>
                      </a:lnTo>
                      <a:lnTo>
                        <a:pt x="219242" y="6699"/>
                      </a:lnTo>
                      <a:lnTo>
                        <a:pt x="220302" y="6638"/>
                      </a:lnTo>
                      <a:lnTo>
                        <a:pt x="221424" y="6638"/>
                      </a:lnTo>
                      <a:lnTo>
                        <a:pt x="222765" y="6638"/>
                      </a:lnTo>
                      <a:lnTo>
                        <a:pt x="223472" y="6651"/>
                      </a:lnTo>
                      <a:lnTo>
                        <a:pt x="225203" y="6651"/>
                      </a:lnTo>
                      <a:lnTo>
                        <a:pt x="226593" y="6821"/>
                      </a:lnTo>
                      <a:lnTo>
                        <a:pt x="229872" y="7236"/>
                      </a:lnTo>
                      <a:lnTo>
                        <a:pt x="230604" y="7334"/>
                      </a:lnTo>
                      <a:lnTo>
                        <a:pt x="231482" y="7493"/>
                      </a:lnTo>
                      <a:lnTo>
                        <a:pt x="233237" y="7834"/>
                      </a:lnTo>
                      <a:lnTo>
                        <a:pt x="234042" y="7981"/>
                      </a:lnTo>
                      <a:lnTo>
                        <a:pt x="235651" y="8286"/>
                      </a:lnTo>
                      <a:lnTo>
                        <a:pt x="237138" y="8871"/>
                      </a:lnTo>
                      <a:lnTo>
                        <a:pt x="241027" y="10385"/>
                      </a:lnTo>
                      <a:lnTo>
                        <a:pt x="242380" y="10909"/>
                      </a:lnTo>
                      <a:lnTo>
                        <a:pt x="243258" y="11373"/>
                      </a:lnTo>
                      <a:lnTo>
                        <a:pt x="248086" y="13948"/>
                      </a:lnTo>
                      <a:lnTo>
                        <a:pt x="248963" y="14412"/>
                      </a:lnTo>
                      <a:lnTo>
                        <a:pt x="249792" y="14997"/>
                      </a:lnTo>
                      <a:lnTo>
                        <a:pt x="252669" y="17047"/>
                      </a:lnTo>
                      <a:lnTo>
                        <a:pt x="253901" y="17926"/>
                      </a:lnTo>
                      <a:lnTo>
                        <a:pt x="254754" y="19036"/>
                      </a:lnTo>
                      <a:lnTo>
                        <a:pt x="256107" y="20781"/>
                      </a:lnTo>
                      <a:lnTo>
                        <a:pt x="257058" y="22026"/>
                      </a:lnTo>
                      <a:lnTo>
                        <a:pt x="258667" y="26602"/>
                      </a:lnTo>
                      <a:lnTo>
                        <a:pt x="259070" y="28127"/>
                      </a:lnTo>
                      <a:lnTo>
                        <a:pt x="259594" y="30092"/>
                      </a:lnTo>
                      <a:lnTo>
                        <a:pt x="261971" y="32228"/>
                      </a:lnTo>
                      <a:lnTo>
                        <a:pt x="263105" y="32594"/>
                      </a:lnTo>
                      <a:lnTo>
                        <a:pt x="265982" y="33509"/>
                      </a:lnTo>
                      <a:lnTo>
                        <a:pt x="266445" y="33655"/>
                      </a:lnTo>
                      <a:lnTo>
                        <a:pt x="267164" y="33753"/>
                      </a:lnTo>
                      <a:lnTo>
                        <a:pt x="270407" y="34217"/>
                      </a:lnTo>
                      <a:lnTo>
                        <a:pt x="273735" y="34680"/>
                      </a:lnTo>
                      <a:lnTo>
                        <a:pt x="274674" y="34815"/>
                      </a:lnTo>
                      <a:lnTo>
                        <a:pt x="276710" y="34912"/>
                      </a:lnTo>
                      <a:lnTo>
                        <a:pt x="278380" y="34998"/>
                      </a:lnTo>
                      <a:lnTo>
                        <a:pt x="279599" y="35059"/>
                      </a:lnTo>
                      <a:lnTo>
                        <a:pt x="288584" y="35498"/>
                      </a:lnTo>
                      <a:lnTo>
                        <a:pt x="289084" y="35510"/>
                      </a:lnTo>
                      <a:lnTo>
                        <a:pt x="308553" y="36340"/>
                      </a:lnTo>
                      <a:lnTo>
                        <a:pt x="310491" y="36426"/>
                      </a:lnTo>
                      <a:lnTo>
                        <a:pt x="311905" y="36474"/>
                      </a:lnTo>
                      <a:lnTo>
                        <a:pt x="318013" y="36669"/>
                      </a:lnTo>
                      <a:lnTo>
                        <a:pt x="320939" y="36767"/>
                      </a:lnTo>
                      <a:lnTo>
                        <a:pt x="323243" y="36840"/>
                      </a:lnTo>
                      <a:lnTo>
                        <a:pt x="324681" y="36938"/>
                      </a:lnTo>
                      <a:lnTo>
                        <a:pt x="326120" y="37036"/>
                      </a:lnTo>
                      <a:lnTo>
                        <a:pt x="341456" y="38085"/>
                      </a:lnTo>
                      <a:lnTo>
                        <a:pt x="342882" y="38183"/>
                      </a:lnTo>
                      <a:lnTo>
                        <a:pt x="343845" y="38244"/>
                      </a:lnTo>
                      <a:lnTo>
                        <a:pt x="345772" y="38293"/>
                      </a:lnTo>
                      <a:lnTo>
                        <a:pt x="354915" y="38476"/>
                      </a:lnTo>
                      <a:lnTo>
                        <a:pt x="356353" y="38512"/>
                      </a:lnTo>
                      <a:lnTo>
                        <a:pt x="357804" y="38268"/>
                      </a:lnTo>
                      <a:lnTo>
                        <a:pt x="362449" y="37499"/>
                      </a:lnTo>
                      <a:lnTo>
                        <a:pt x="364363" y="37182"/>
                      </a:lnTo>
                      <a:lnTo>
                        <a:pt x="366033" y="36072"/>
                      </a:lnTo>
                      <a:lnTo>
                        <a:pt x="368142" y="34693"/>
                      </a:lnTo>
                      <a:lnTo>
                        <a:pt x="368373" y="35437"/>
                      </a:lnTo>
                      <a:lnTo>
                        <a:pt x="368703" y="36523"/>
                      </a:lnTo>
                      <a:lnTo>
                        <a:pt x="369068" y="37694"/>
                      </a:lnTo>
                      <a:lnTo>
                        <a:pt x="369580" y="38952"/>
                      </a:lnTo>
                      <a:lnTo>
                        <a:pt x="369788" y="39488"/>
                      </a:lnTo>
                      <a:lnTo>
                        <a:pt x="370702" y="41746"/>
                      </a:lnTo>
                      <a:lnTo>
                        <a:pt x="372433" y="44406"/>
                      </a:lnTo>
                      <a:lnTo>
                        <a:pt x="373299" y="45736"/>
                      </a:lnTo>
                      <a:lnTo>
                        <a:pt x="373847" y="47249"/>
                      </a:lnTo>
                      <a:lnTo>
                        <a:pt x="374371" y="48738"/>
                      </a:lnTo>
                      <a:lnTo>
                        <a:pt x="374908" y="50239"/>
                      </a:lnTo>
                      <a:lnTo>
                        <a:pt x="375091" y="51838"/>
                      </a:lnTo>
                      <a:lnTo>
                        <a:pt x="375554" y="56096"/>
                      </a:lnTo>
                      <a:lnTo>
                        <a:pt x="375725" y="57695"/>
                      </a:lnTo>
                      <a:lnTo>
                        <a:pt x="375639" y="59672"/>
                      </a:lnTo>
                      <a:lnTo>
                        <a:pt x="375493" y="62698"/>
                      </a:lnTo>
                      <a:lnTo>
                        <a:pt x="375334" y="65981"/>
                      </a:lnTo>
                      <a:lnTo>
                        <a:pt x="375261" y="67616"/>
                      </a:lnTo>
                      <a:lnTo>
                        <a:pt x="375201" y="68714"/>
                      </a:lnTo>
                      <a:lnTo>
                        <a:pt x="374981" y="70789"/>
                      </a:lnTo>
                      <a:lnTo>
                        <a:pt x="374420" y="75999"/>
                      </a:lnTo>
                      <a:lnTo>
                        <a:pt x="374030" y="79660"/>
                      </a:lnTo>
                      <a:lnTo>
                        <a:pt x="373811" y="81808"/>
                      </a:lnTo>
                      <a:lnTo>
                        <a:pt x="373530" y="85615"/>
                      </a:lnTo>
                      <a:lnTo>
                        <a:pt x="372506" y="99612"/>
                      </a:lnTo>
                      <a:lnTo>
                        <a:pt x="372409" y="100942"/>
                      </a:lnTo>
                      <a:lnTo>
                        <a:pt x="372311" y="102223"/>
                      </a:lnTo>
                      <a:lnTo>
                        <a:pt x="372067" y="104285"/>
                      </a:lnTo>
                      <a:lnTo>
                        <a:pt x="371519" y="108935"/>
                      </a:lnTo>
                      <a:lnTo>
                        <a:pt x="371263" y="110997"/>
                      </a:lnTo>
                      <a:lnTo>
                        <a:pt x="370787" y="113108"/>
                      </a:lnTo>
                      <a:lnTo>
                        <a:pt x="368922" y="121308"/>
                      </a:lnTo>
                      <a:lnTo>
                        <a:pt x="368373" y="123712"/>
                      </a:lnTo>
                      <a:lnTo>
                        <a:pt x="368008" y="125274"/>
                      </a:lnTo>
                      <a:lnTo>
                        <a:pt x="364924" y="138258"/>
                      </a:lnTo>
                      <a:lnTo>
                        <a:pt x="361632" y="152755"/>
                      </a:lnTo>
                      <a:lnTo>
                        <a:pt x="361388" y="153792"/>
                      </a:lnTo>
                      <a:lnTo>
                        <a:pt x="361205" y="154610"/>
                      </a:lnTo>
                      <a:lnTo>
                        <a:pt x="360645" y="157222"/>
                      </a:lnTo>
                      <a:lnTo>
                        <a:pt x="359255" y="163665"/>
                      </a:lnTo>
                      <a:lnTo>
                        <a:pt x="359133" y="164201"/>
                      </a:lnTo>
                      <a:lnTo>
                        <a:pt x="358730" y="166105"/>
                      </a:lnTo>
                      <a:lnTo>
                        <a:pt x="358219" y="168716"/>
                      </a:lnTo>
                      <a:lnTo>
                        <a:pt x="357304" y="173415"/>
                      </a:lnTo>
                      <a:lnTo>
                        <a:pt x="356999" y="174976"/>
                      </a:lnTo>
                      <a:lnTo>
                        <a:pt x="356695" y="176539"/>
                      </a:lnTo>
                      <a:lnTo>
                        <a:pt x="356451" y="178711"/>
                      </a:lnTo>
                      <a:lnTo>
                        <a:pt x="355914" y="183567"/>
                      </a:lnTo>
                      <a:lnTo>
                        <a:pt x="355744" y="185190"/>
                      </a:lnTo>
                      <a:lnTo>
                        <a:pt x="355561" y="186813"/>
                      </a:lnTo>
                      <a:lnTo>
                        <a:pt x="355134" y="188937"/>
                      </a:lnTo>
                      <a:lnTo>
                        <a:pt x="353403" y="197405"/>
                      </a:lnTo>
                      <a:lnTo>
                        <a:pt x="352976" y="199529"/>
                      </a:lnTo>
                      <a:lnTo>
                        <a:pt x="352501" y="200944"/>
                      </a:lnTo>
                      <a:lnTo>
                        <a:pt x="351087" y="205191"/>
                      </a:lnTo>
                      <a:lnTo>
                        <a:pt x="350770" y="206143"/>
                      </a:lnTo>
                      <a:lnTo>
                        <a:pt x="350294" y="207570"/>
                      </a:lnTo>
                      <a:lnTo>
                        <a:pt x="349234" y="209938"/>
                      </a:lnTo>
                      <a:lnTo>
                        <a:pt x="347551" y="213733"/>
                      </a:lnTo>
                      <a:lnTo>
                        <a:pt x="346698" y="215636"/>
                      </a:lnTo>
                      <a:lnTo>
                        <a:pt x="346247" y="217101"/>
                      </a:lnTo>
                      <a:lnTo>
                        <a:pt x="345576" y="219261"/>
                      </a:lnTo>
                      <a:lnTo>
                        <a:pt x="345174" y="220505"/>
                      </a:lnTo>
                      <a:lnTo>
                        <a:pt x="344991" y="221091"/>
                      </a:lnTo>
                      <a:lnTo>
                        <a:pt x="344711" y="222690"/>
                      </a:lnTo>
                      <a:lnTo>
                        <a:pt x="344528" y="223763"/>
                      </a:lnTo>
                      <a:lnTo>
                        <a:pt x="343589" y="229035"/>
                      </a:lnTo>
                      <a:lnTo>
                        <a:pt x="343126" y="231683"/>
                      </a:lnTo>
                      <a:lnTo>
                        <a:pt x="342870" y="233770"/>
                      </a:lnTo>
                      <a:lnTo>
                        <a:pt x="341846" y="242129"/>
                      </a:lnTo>
                      <a:lnTo>
                        <a:pt x="341614" y="243984"/>
                      </a:lnTo>
                      <a:lnTo>
                        <a:pt x="341505" y="244752"/>
                      </a:lnTo>
                      <a:lnTo>
                        <a:pt x="340468" y="251159"/>
                      </a:lnTo>
                      <a:lnTo>
                        <a:pt x="340127" y="253295"/>
                      </a:lnTo>
                      <a:lnTo>
                        <a:pt x="339274" y="254905"/>
                      </a:lnTo>
                      <a:lnTo>
                        <a:pt x="337518" y="258200"/>
                      </a:lnTo>
                      <a:lnTo>
                        <a:pt x="336799" y="259542"/>
                      </a:lnTo>
                      <a:lnTo>
                        <a:pt x="335299" y="261519"/>
                      </a:lnTo>
                      <a:lnTo>
                        <a:pt x="332886" y="264704"/>
                      </a:lnTo>
                      <a:lnTo>
                        <a:pt x="331618" y="266425"/>
                      </a:lnTo>
                      <a:lnTo>
                        <a:pt x="330228" y="269610"/>
                      </a:lnTo>
                      <a:lnTo>
                        <a:pt x="329948" y="270708"/>
                      </a:lnTo>
                      <a:lnTo>
                        <a:pt x="329082" y="274039"/>
                      </a:lnTo>
                      <a:lnTo>
                        <a:pt x="328704" y="275516"/>
                      </a:lnTo>
                      <a:lnTo>
                        <a:pt x="328521" y="277590"/>
                      </a:lnTo>
                      <a:lnTo>
                        <a:pt x="328083" y="282801"/>
                      </a:lnTo>
                      <a:lnTo>
                        <a:pt x="327851" y="285498"/>
                      </a:lnTo>
                      <a:lnTo>
                        <a:pt x="327619" y="288195"/>
                      </a:lnTo>
                      <a:lnTo>
                        <a:pt x="327583" y="289220"/>
                      </a:lnTo>
                      <a:lnTo>
                        <a:pt x="327522" y="290745"/>
                      </a:lnTo>
                      <a:lnTo>
                        <a:pt x="327461" y="292283"/>
                      </a:lnTo>
                      <a:lnTo>
                        <a:pt x="327010" y="303046"/>
                      </a:lnTo>
                      <a:lnTo>
                        <a:pt x="326924" y="305193"/>
                      </a:lnTo>
                      <a:lnTo>
                        <a:pt x="326839" y="307341"/>
                      </a:lnTo>
                      <a:lnTo>
                        <a:pt x="326644" y="308793"/>
                      </a:lnTo>
                      <a:lnTo>
                        <a:pt x="326315" y="311209"/>
                      </a:lnTo>
                      <a:lnTo>
                        <a:pt x="325986" y="313589"/>
                      </a:lnTo>
                      <a:lnTo>
                        <a:pt x="325791" y="315029"/>
                      </a:lnTo>
                      <a:lnTo>
                        <a:pt x="325596" y="316200"/>
                      </a:lnTo>
                      <a:lnTo>
                        <a:pt x="324901" y="320276"/>
                      </a:lnTo>
                      <a:lnTo>
                        <a:pt x="324462" y="322887"/>
                      </a:lnTo>
                      <a:lnTo>
                        <a:pt x="323462" y="324461"/>
                      </a:lnTo>
                      <a:lnTo>
                        <a:pt x="323133" y="324986"/>
                      </a:lnTo>
                      <a:lnTo>
                        <a:pt x="322767" y="326182"/>
                      </a:lnTo>
                      <a:lnTo>
                        <a:pt x="322389" y="327353"/>
                      </a:lnTo>
                      <a:lnTo>
                        <a:pt x="321609" y="329867"/>
                      </a:lnTo>
                      <a:lnTo>
                        <a:pt x="319805" y="332759"/>
                      </a:lnTo>
                      <a:lnTo>
                        <a:pt x="318842" y="334309"/>
                      </a:lnTo>
                      <a:lnTo>
                        <a:pt x="318500" y="336249"/>
                      </a:lnTo>
                      <a:lnTo>
                        <a:pt x="317610" y="341387"/>
                      </a:lnTo>
                      <a:lnTo>
                        <a:pt x="317379" y="342778"/>
                      </a:lnTo>
                      <a:lnTo>
                        <a:pt x="317403" y="344364"/>
                      </a:lnTo>
                      <a:lnTo>
                        <a:pt x="317464" y="347049"/>
                      </a:lnTo>
                      <a:lnTo>
                        <a:pt x="317501" y="348501"/>
                      </a:lnTo>
                      <a:lnTo>
                        <a:pt x="317623" y="349209"/>
                      </a:lnTo>
                      <a:lnTo>
                        <a:pt x="317793" y="350222"/>
                      </a:lnTo>
                      <a:lnTo>
                        <a:pt x="319037" y="357360"/>
                      </a:lnTo>
                      <a:lnTo>
                        <a:pt x="319683" y="360997"/>
                      </a:lnTo>
                      <a:lnTo>
                        <a:pt x="320049" y="363083"/>
                      </a:lnTo>
                      <a:lnTo>
                        <a:pt x="320439" y="365378"/>
                      </a:lnTo>
                      <a:lnTo>
                        <a:pt x="320536" y="366696"/>
                      </a:lnTo>
                      <a:lnTo>
                        <a:pt x="320634" y="367782"/>
                      </a:lnTo>
                      <a:lnTo>
                        <a:pt x="320719" y="368904"/>
                      </a:lnTo>
                      <a:lnTo>
                        <a:pt x="320805" y="369966"/>
                      </a:lnTo>
                      <a:lnTo>
                        <a:pt x="320829" y="371040"/>
                      </a:lnTo>
                      <a:lnTo>
                        <a:pt x="320926" y="375640"/>
                      </a:lnTo>
                      <a:lnTo>
                        <a:pt x="320963" y="377190"/>
                      </a:lnTo>
                      <a:lnTo>
                        <a:pt x="320756" y="379252"/>
                      </a:lnTo>
                      <a:lnTo>
                        <a:pt x="320646" y="380290"/>
                      </a:lnTo>
                      <a:lnTo>
                        <a:pt x="320341" y="383377"/>
                      </a:lnTo>
                      <a:lnTo>
                        <a:pt x="320024" y="386489"/>
                      </a:lnTo>
                      <a:lnTo>
                        <a:pt x="319805" y="388563"/>
                      </a:lnTo>
                      <a:lnTo>
                        <a:pt x="319598" y="390625"/>
                      </a:lnTo>
                      <a:lnTo>
                        <a:pt x="319549" y="392822"/>
                      </a:lnTo>
                      <a:lnTo>
                        <a:pt x="319512" y="394457"/>
                      </a:lnTo>
                      <a:lnTo>
                        <a:pt x="318756" y="427258"/>
                      </a:lnTo>
                      <a:lnTo>
                        <a:pt x="317550" y="427148"/>
                      </a:lnTo>
                      <a:lnTo>
                        <a:pt x="315770" y="426978"/>
                      </a:lnTo>
                      <a:lnTo>
                        <a:pt x="314258" y="426709"/>
                      </a:lnTo>
                      <a:lnTo>
                        <a:pt x="309881" y="425928"/>
                      </a:lnTo>
                      <a:lnTo>
                        <a:pt x="308101" y="425611"/>
                      </a:lnTo>
                      <a:lnTo>
                        <a:pt x="306297" y="424891"/>
                      </a:lnTo>
                      <a:lnTo>
                        <a:pt x="302262" y="423256"/>
                      </a:lnTo>
                      <a:lnTo>
                        <a:pt x="300421" y="422755"/>
                      </a:lnTo>
                      <a:lnTo>
                        <a:pt x="299958" y="422633"/>
                      </a:lnTo>
                      <a:lnTo>
                        <a:pt x="299495" y="422511"/>
                      </a:lnTo>
                      <a:lnTo>
                        <a:pt x="296703" y="421755"/>
                      </a:lnTo>
                      <a:lnTo>
                        <a:pt x="294838" y="421254"/>
                      </a:lnTo>
                      <a:lnTo>
                        <a:pt x="293948" y="421084"/>
                      </a:lnTo>
                      <a:lnTo>
                        <a:pt x="292558" y="420815"/>
                      </a:lnTo>
                      <a:lnTo>
                        <a:pt x="290266" y="420364"/>
                      </a:lnTo>
                      <a:lnTo>
                        <a:pt x="288438" y="420010"/>
                      </a:lnTo>
                      <a:lnTo>
                        <a:pt x="287511" y="419827"/>
                      </a:lnTo>
                      <a:lnTo>
                        <a:pt x="286463" y="419619"/>
                      </a:lnTo>
                      <a:lnTo>
                        <a:pt x="282842" y="419192"/>
                      </a:lnTo>
                      <a:lnTo>
                        <a:pt x="281025" y="418973"/>
                      </a:lnTo>
                      <a:lnTo>
                        <a:pt x="278209" y="418277"/>
                      </a:lnTo>
                      <a:lnTo>
                        <a:pt x="271638" y="416654"/>
                      </a:lnTo>
                      <a:lnTo>
                        <a:pt x="270224" y="416300"/>
                      </a:lnTo>
                      <a:lnTo>
                        <a:pt x="269310" y="416117"/>
                      </a:lnTo>
                      <a:lnTo>
                        <a:pt x="266969" y="415666"/>
                      </a:lnTo>
                      <a:lnTo>
                        <a:pt x="262325" y="414763"/>
                      </a:lnTo>
                      <a:lnTo>
                        <a:pt x="258143" y="413945"/>
                      </a:lnTo>
                      <a:lnTo>
                        <a:pt x="257680" y="413847"/>
                      </a:lnTo>
                      <a:lnTo>
                        <a:pt x="256631" y="413640"/>
                      </a:lnTo>
                      <a:lnTo>
                        <a:pt x="251865" y="412676"/>
                      </a:lnTo>
                      <a:lnTo>
                        <a:pt x="250914" y="412481"/>
                      </a:lnTo>
                      <a:lnTo>
                        <a:pt x="250073" y="412346"/>
                      </a:lnTo>
                      <a:lnTo>
                        <a:pt x="249061" y="412188"/>
                      </a:lnTo>
                      <a:lnTo>
                        <a:pt x="248122" y="412041"/>
                      </a:lnTo>
                      <a:lnTo>
                        <a:pt x="246732" y="411822"/>
                      </a:lnTo>
                      <a:lnTo>
                        <a:pt x="244831" y="411773"/>
                      </a:lnTo>
                      <a:lnTo>
                        <a:pt x="236297" y="411553"/>
                      </a:lnTo>
                      <a:lnTo>
                        <a:pt x="233456" y="411480"/>
                      </a:lnTo>
                      <a:lnTo>
                        <a:pt x="231518" y="411382"/>
                      </a:lnTo>
                      <a:lnTo>
                        <a:pt x="224252" y="411004"/>
                      </a:lnTo>
                      <a:lnTo>
                        <a:pt x="222399" y="410906"/>
                      </a:lnTo>
                      <a:lnTo>
                        <a:pt x="221046" y="411150"/>
                      </a:lnTo>
                      <a:lnTo>
                        <a:pt x="218425" y="411639"/>
                      </a:lnTo>
                      <a:lnTo>
                        <a:pt x="216999" y="411895"/>
                      </a:lnTo>
                      <a:lnTo>
                        <a:pt x="213293" y="413140"/>
                      </a:lnTo>
                      <a:lnTo>
                        <a:pt x="211354" y="413799"/>
                      </a:lnTo>
                      <a:lnTo>
                        <a:pt x="210684" y="413982"/>
                      </a:lnTo>
                      <a:lnTo>
                        <a:pt x="208941" y="414396"/>
                      </a:lnTo>
                      <a:lnTo>
                        <a:pt x="208258" y="414555"/>
                      </a:lnTo>
                      <a:lnTo>
                        <a:pt x="207185" y="414811"/>
                      </a:lnTo>
                      <a:lnTo>
                        <a:pt x="206051" y="414457"/>
                      </a:lnTo>
                      <a:lnTo>
                        <a:pt x="205320" y="414238"/>
                      </a:lnTo>
                      <a:lnTo>
                        <a:pt x="202979" y="413518"/>
                      </a:lnTo>
                      <a:lnTo>
                        <a:pt x="197237" y="411395"/>
                      </a:lnTo>
                      <a:lnTo>
                        <a:pt x="195896" y="410894"/>
                      </a:lnTo>
                      <a:lnTo>
                        <a:pt x="194543" y="410394"/>
                      </a:lnTo>
                      <a:lnTo>
                        <a:pt x="193641" y="410052"/>
                      </a:lnTo>
                      <a:lnTo>
                        <a:pt x="192288" y="409552"/>
                      </a:lnTo>
                      <a:lnTo>
                        <a:pt x="190873" y="409235"/>
                      </a:lnTo>
                      <a:lnTo>
                        <a:pt x="187399" y="408429"/>
                      </a:lnTo>
                      <a:lnTo>
                        <a:pt x="185680" y="408027"/>
                      </a:lnTo>
                      <a:lnTo>
                        <a:pt x="183839" y="407831"/>
                      </a:lnTo>
                      <a:lnTo>
                        <a:pt x="180170" y="407453"/>
                      </a:lnTo>
                      <a:lnTo>
                        <a:pt x="178329" y="407270"/>
                      </a:lnTo>
                      <a:lnTo>
                        <a:pt x="176744" y="406940"/>
                      </a:lnTo>
                      <a:lnTo>
                        <a:pt x="175806" y="406745"/>
                      </a:lnTo>
                      <a:lnTo>
                        <a:pt x="172965" y="406147"/>
                      </a:lnTo>
                      <a:lnTo>
                        <a:pt x="171075" y="405757"/>
                      </a:lnTo>
                      <a:lnTo>
                        <a:pt x="165626" y="404146"/>
                      </a:lnTo>
                      <a:lnTo>
                        <a:pt x="163797" y="403609"/>
                      </a:lnTo>
                      <a:lnTo>
                        <a:pt x="162322" y="403560"/>
                      </a:lnTo>
                      <a:lnTo>
                        <a:pt x="160299" y="403499"/>
                      </a:lnTo>
                      <a:lnTo>
                        <a:pt x="158933" y="403463"/>
                      </a:lnTo>
                      <a:lnTo>
                        <a:pt x="157519" y="403707"/>
                      </a:lnTo>
                      <a:lnTo>
                        <a:pt x="156593" y="403878"/>
                      </a:lnTo>
                      <a:lnTo>
                        <a:pt x="155654" y="404048"/>
                      </a:lnTo>
                      <a:lnTo>
                        <a:pt x="153301" y="404463"/>
                      </a:lnTo>
                      <a:lnTo>
                        <a:pt x="151972" y="404939"/>
                      </a:lnTo>
                      <a:lnTo>
                        <a:pt x="150290" y="405537"/>
                      </a:lnTo>
                      <a:lnTo>
                        <a:pt x="148559" y="405342"/>
                      </a:lnTo>
                      <a:lnTo>
                        <a:pt x="146925" y="405159"/>
                      </a:lnTo>
                      <a:lnTo>
                        <a:pt x="145950" y="405049"/>
                      </a:lnTo>
                      <a:lnTo>
                        <a:pt x="145084" y="404707"/>
                      </a:lnTo>
                      <a:lnTo>
                        <a:pt x="140781" y="403072"/>
                      </a:lnTo>
                      <a:lnTo>
                        <a:pt x="138660" y="402255"/>
                      </a:lnTo>
                      <a:lnTo>
                        <a:pt x="132845" y="399594"/>
                      </a:lnTo>
                      <a:lnTo>
                        <a:pt x="131504" y="398984"/>
                      </a:lnTo>
                      <a:lnTo>
                        <a:pt x="130443" y="398618"/>
                      </a:lnTo>
                      <a:lnTo>
                        <a:pt x="125981" y="397068"/>
                      </a:lnTo>
                      <a:lnTo>
                        <a:pt x="124384" y="396519"/>
                      </a:lnTo>
                      <a:lnTo>
                        <a:pt x="122763" y="396458"/>
                      </a:lnTo>
                      <a:lnTo>
                        <a:pt x="121032" y="396410"/>
                      </a:lnTo>
                      <a:lnTo>
                        <a:pt x="120532" y="396397"/>
                      </a:lnTo>
                      <a:lnTo>
                        <a:pt x="119581" y="396361"/>
                      </a:lnTo>
                      <a:lnTo>
                        <a:pt x="118155" y="396519"/>
                      </a:lnTo>
                      <a:lnTo>
                        <a:pt x="115290" y="396812"/>
                      </a:lnTo>
                      <a:lnTo>
                        <a:pt x="112900" y="397056"/>
                      </a:lnTo>
                      <a:lnTo>
                        <a:pt x="110572" y="396800"/>
                      </a:lnTo>
                      <a:lnTo>
                        <a:pt x="109182" y="396641"/>
                      </a:lnTo>
                      <a:lnTo>
                        <a:pt x="105720" y="396263"/>
                      </a:lnTo>
                      <a:lnTo>
                        <a:pt x="104611" y="396141"/>
                      </a:lnTo>
                      <a:lnTo>
                        <a:pt x="102331" y="395921"/>
                      </a:lnTo>
                      <a:lnTo>
                        <a:pt x="100331" y="395994"/>
                      </a:lnTo>
                      <a:lnTo>
                        <a:pt x="96589" y="396165"/>
                      </a:lnTo>
                      <a:lnTo>
                        <a:pt x="93797" y="396300"/>
                      </a:lnTo>
                      <a:lnTo>
                        <a:pt x="92298" y="395994"/>
                      </a:lnTo>
                      <a:lnTo>
                        <a:pt x="88031" y="395153"/>
                      </a:lnTo>
                      <a:lnTo>
                        <a:pt x="86470" y="394701"/>
                      </a:lnTo>
                      <a:lnTo>
                        <a:pt x="85702" y="394481"/>
                      </a:lnTo>
                      <a:lnTo>
                        <a:pt x="81874" y="393530"/>
                      </a:lnTo>
                      <a:lnTo>
                        <a:pt x="81204" y="393371"/>
                      </a:lnTo>
                      <a:lnTo>
                        <a:pt x="80509" y="393200"/>
                      </a:lnTo>
                      <a:lnTo>
                        <a:pt x="79595" y="393115"/>
                      </a:lnTo>
                      <a:lnTo>
                        <a:pt x="76401" y="392834"/>
                      </a:lnTo>
                      <a:lnTo>
                        <a:pt x="76779" y="388307"/>
                      </a:lnTo>
                      <a:lnTo>
                        <a:pt x="76498" y="384597"/>
                      </a:lnTo>
                      <a:lnTo>
                        <a:pt x="76376" y="382999"/>
                      </a:lnTo>
                      <a:lnTo>
                        <a:pt x="74584" y="382462"/>
                      </a:lnTo>
                      <a:lnTo>
                        <a:pt x="70963" y="381388"/>
                      </a:lnTo>
                      <a:lnTo>
                        <a:pt x="65636" y="380277"/>
                      </a:lnTo>
                      <a:lnTo>
                        <a:pt x="64210" y="379984"/>
                      </a:lnTo>
                      <a:lnTo>
                        <a:pt x="62357" y="379850"/>
                      </a:lnTo>
                      <a:lnTo>
                        <a:pt x="58638" y="379570"/>
                      </a:lnTo>
                      <a:lnTo>
                        <a:pt x="57115" y="379472"/>
                      </a:lnTo>
                      <a:lnTo>
                        <a:pt x="51324" y="379545"/>
                      </a:lnTo>
                      <a:lnTo>
                        <a:pt x="48959" y="379582"/>
                      </a:lnTo>
                      <a:lnTo>
                        <a:pt x="47179" y="379216"/>
                      </a:lnTo>
                      <a:lnTo>
                        <a:pt x="45484" y="378874"/>
                      </a:lnTo>
                      <a:lnTo>
                        <a:pt x="44070" y="378593"/>
                      </a:lnTo>
                      <a:lnTo>
                        <a:pt x="42290" y="377898"/>
                      </a:lnTo>
                      <a:lnTo>
                        <a:pt x="38292" y="376311"/>
                      </a:lnTo>
                      <a:lnTo>
                        <a:pt x="36097" y="375530"/>
                      </a:lnTo>
                      <a:lnTo>
                        <a:pt x="34793" y="375055"/>
                      </a:lnTo>
                      <a:lnTo>
                        <a:pt x="34244" y="374810"/>
                      </a:lnTo>
                      <a:lnTo>
                        <a:pt x="32477" y="374017"/>
                      </a:lnTo>
                      <a:lnTo>
                        <a:pt x="25808" y="371064"/>
                      </a:lnTo>
                      <a:lnTo>
                        <a:pt x="24028" y="370271"/>
                      </a:lnTo>
                      <a:lnTo>
                        <a:pt x="23577" y="370076"/>
                      </a:lnTo>
                      <a:lnTo>
                        <a:pt x="22651" y="369685"/>
                      </a:lnTo>
                      <a:lnTo>
                        <a:pt x="19445" y="368331"/>
                      </a:lnTo>
                      <a:lnTo>
                        <a:pt x="18067" y="367745"/>
                      </a:lnTo>
                      <a:lnTo>
                        <a:pt x="16238" y="366976"/>
                      </a:lnTo>
                      <a:lnTo>
                        <a:pt x="12995" y="366024"/>
                      </a:lnTo>
                      <a:lnTo>
                        <a:pt x="7924" y="364548"/>
                      </a:lnTo>
                      <a:lnTo>
                        <a:pt x="4889" y="363437"/>
                      </a:lnTo>
                      <a:lnTo>
                        <a:pt x="4243" y="363205"/>
                      </a:lnTo>
                      <a:lnTo>
                        <a:pt x="1829" y="361534"/>
                      </a:lnTo>
                      <a:lnTo>
                        <a:pt x="1646" y="359813"/>
                      </a:lnTo>
                      <a:lnTo>
                        <a:pt x="1475" y="358105"/>
                      </a:lnTo>
                      <a:lnTo>
                        <a:pt x="939" y="356164"/>
                      </a:lnTo>
                      <a:lnTo>
                        <a:pt x="719" y="355408"/>
                      </a:lnTo>
                      <a:lnTo>
                        <a:pt x="671" y="353992"/>
                      </a:lnTo>
                      <a:lnTo>
                        <a:pt x="610" y="352613"/>
                      </a:lnTo>
                      <a:lnTo>
                        <a:pt x="305" y="348428"/>
                      </a:lnTo>
                      <a:lnTo>
                        <a:pt x="244" y="347537"/>
                      </a:lnTo>
                      <a:lnTo>
                        <a:pt x="195" y="346109"/>
                      </a:lnTo>
                      <a:lnTo>
                        <a:pt x="171" y="345377"/>
                      </a:lnTo>
                      <a:lnTo>
                        <a:pt x="0" y="339971"/>
                      </a:lnTo>
                      <a:lnTo>
                        <a:pt x="12" y="339447"/>
                      </a:lnTo>
                      <a:lnTo>
                        <a:pt x="85" y="334407"/>
                      </a:lnTo>
                      <a:lnTo>
                        <a:pt x="97" y="332784"/>
                      </a:lnTo>
                      <a:lnTo>
                        <a:pt x="1244" y="331051"/>
                      </a:lnTo>
                      <a:lnTo>
                        <a:pt x="2694" y="328842"/>
                      </a:lnTo>
                      <a:lnTo>
                        <a:pt x="4413" y="326438"/>
                      </a:lnTo>
                      <a:lnTo>
                        <a:pt x="5608" y="324767"/>
                      </a:lnTo>
                      <a:lnTo>
                        <a:pt x="8339" y="320971"/>
                      </a:lnTo>
                      <a:lnTo>
                        <a:pt x="9546" y="319287"/>
                      </a:lnTo>
                      <a:lnTo>
                        <a:pt x="10301" y="317115"/>
                      </a:lnTo>
                      <a:lnTo>
                        <a:pt x="10557" y="316395"/>
                      </a:lnTo>
                      <a:lnTo>
                        <a:pt x="10911" y="315309"/>
                      </a:lnTo>
                      <a:lnTo>
                        <a:pt x="11143" y="314162"/>
                      </a:lnTo>
                      <a:lnTo>
                        <a:pt x="11655" y="311575"/>
                      </a:lnTo>
                      <a:lnTo>
                        <a:pt x="11971" y="310013"/>
                      </a:lnTo>
                      <a:lnTo>
                        <a:pt x="12264" y="307646"/>
                      </a:lnTo>
                      <a:lnTo>
                        <a:pt x="12593" y="304937"/>
                      </a:lnTo>
                      <a:lnTo>
                        <a:pt x="13337" y="302972"/>
                      </a:lnTo>
                      <a:lnTo>
                        <a:pt x="13886" y="301496"/>
                      </a:lnTo>
                      <a:lnTo>
                        <a:pt x="14446" y="300019"/>
                      </a:lnTo>
                      <a:lnTo>
                        <a:pt x="15958" y="296273"/>
                      </a:lnTo>
                      <a:lnTo>
                        <a:pt x="16775" y="294186"/>
                      </a:lnTo>
                      <a:lnTo>
                        <a:pt x="17226" y="292441"/>
                      </a:lnTo>
                      <a:lnTo>
                        <a:pt x="18859" y="286169"/>
                      </a:lnTo>
                      <a:lnTo>
                        <a:pt x="19054" y="285522"/>
                      </a:lnTo>
                      <a:lnTo>
                        <a:pt x="19408" y="284265"/>
                      </a:lnTo>
                      <a:lnTo>
                        <a:pt x="19871" y="282642"/>
                      </a:lnTo>
                      <a:lnTo>
                        <a:pt x="20432" y="280019"/>
                      </a:lnTo>
                      <a:lnTo>
                        <a:pt x="20773" y="278444"/>
                      </a:lnTo>
                      <a:lnTo>
                        <a:pt x="21103" y="276870"/>
                      </a:lnTo>
                      <a:lnTo>
                        <a:pt x="21627" y="273319"/>
                      </a:lnTo>
                      <a:lnTo>
                        <a:pt x="22066" y="270305"/>
                      </a:lnTo>
                      <a:lnTo>
                        <a:pt x="22590" y="268255"/>
                      </a:lnTo>
                      <a:lnTo>
                        <a:pt x="23407" y="264985"/>
                      </a:lnTo>
                      <a:lnTo>
                        <a:pt x="23919" y="263008"/>
                      </a:lnTo>
                      <a:lnTo>
                        <a:pt x="24150" y="262349"/>
                      </a:lnTo>
                      <a:lnTo>
                        <a:pt x="24443" y="261495"/>
                      </a:lnTo>
                      <a:lnTo>
                        <a:pt x="25101" y="259579"/>
                      </a:lnTo>
                      <a:lnTo>
                        <a:pt x="25723" y="257761"/>
                      </a:lnTo>
                      <a:lnTo>
                        <a:pt x="25894" y="257212"/>
                      </a:lnTo>
                      <a:lnTo>
                        <a:pt x="26186" y="256211"/>
                      </a:lnTo>
                      <a:lnTo>
                        <a:pt x="26625" y="254710"/>
                      </a:lnTo>
                      <a:lnTo>
                        <a:pt x="28100" y="249670"/>
                      </a:lnTo>
                      <a:lnTo>
                        <a:pt x="29722" y="243984"/>
                      </a:lnTo>
                      <a:lnTo>
                        <a:pt x="30087" y="242715"/>
                      </a:lnTo>
                      <a:lnTo>
                        <a:pt x="30514" y="241214"/>
                      </a:lnTo>
                      <a:lnTo>
                        <a:pt x="30880" y="239505"/>
                      </a:lnTo>
                      <a:lnTo>
                        <a:pt x="31477" y="236467"/>
                      </a:lnTo>
                      <a:lnTo>
                        <a:pt x="31879" y="234441"/>
                      </a:lnTo>
                      <a:lnTo>
                        <a:pt x="31831" y="231854"/>
                      </a:lnTo>
                      <a:lnTo>
                        <a:pt x="31818" y="230866"/>
                      </a:lnTo>
                      <a:lnTo>
                        <a:pt x="32074" y="229645"/>
                      </a:lnTo>
                      <a:lnTo>
                        <a:pt x="32574" y="227351"/>
                      </a:lnTo>
                      <a:lnTo>
                        <a:pt x="32842" y="225338"/>
                      </a:lnTo>
                      <a:lnTo>
                        <a:pt x="33281" y="222104"/>
                      </a:lnTo>
                      <a:lnTo>
                        <a:pt x="33476" y="220664"/>
                      </a:lnTo>
                      <a:lnTo>
                        <a:pt x="34086" y="219273"/>
                      </a:lnTo>
                      <a:lnTo>
                        <a:pt x="34866" y="217430"/>
                      </a:lnTo>
                      <a:lnTo>
                        <a:pt x="35463" y="216051"/>
                      </a:lnTo>
                      <a:lnTo>
                        <a:pt x="36646" y="214599"/>
                      </a:lnTo>
                      <a:lnTo>
                        <a:pt x="38133" y="212781"/>
                      </a:lnTo>
                      <a:lnTo>
                        <a:pt x="40096" y="210389"/>
                      </a:lnTo>
                      <a:lnTo>
                        <a:pt x="40754" y="209596"/>
                      </a:lnTo>
                      <a:lnTo>
                        <a:pt x="41413" y="208815"/>
                      </a:lnTo>
                      <a:lnTo>
                        <a:pt x="42351" y="207387"/>
                      </a:lnTo>
                      <a:lnTo>
                        <a:pt x="43546" y="205545"/>
                      </a:lnTo>
                      <a:lnTo>
                        <a:pt x="43863" y="204141"/>
                      </a:lnTo>
                      <a:lnTo>
                        <a:pt x="44985" y="199077"/>
                      </a:lnTo>
                      <a:lnTo>
                        <a:pt x="40498" y="188375"/>
                      </a:lnTo>
                      <a:lnTo>
                        <a:pt x="40023" y="187253"/>
                      </a:lnTo>
                      <a:lnTo>
                        <a:pt x="39621" y="185752"/>
                      </a:lnTo>
                      <a:lnTo>
                        <a:pt x="38450" y="181395"/>
                      </a:lnTo>
                      <a:lnTo>
                        <a:pt x="37841" y="179162"/>
                      </a:lnTo>
                      <a:lnTo>
                        <a:pt x="35207" y="173415"/>
                      </a:lnTo>
                      <a:lnTo>
                        <a:pt x="34890" y="172634"/>
                      </a:lnTo>
                      <a:lnTo>
                        <a:pt x="34110" y="170400"/>
                      </a:lnTo>
                      <a:lnTo>
                        <a:pt x="33745" y="169327"/>
                      </a:lnTo>
                      <a:lnTo>
                        <a:pt x="33610" y="168533"/>
                      </a:lnTo>
                      <a:lnTo>
                        <a:pt x="33159" y="165739"/>
                      </a:lnTo>
                      <a:lnTo>
                        <a:pt x="32989" y="164726"/>
                      </a:lnTo>
                      <a:lnTo>
                        <a:pt x="33098" y="163652"/>
                      </a:lnTo>
                      <a:lnTo>
                        <a:pt x="33147" y="163128"/>
                      </a:lnTo>
                      <a:lnTo>
                        <a:pt x="33196" y="162591"/>
                      </a:lnTo>
                      <a:lnTo>
                        <a:pt x="33245" y="162066"/>
                      </a:lnTo>
                      <a:lnTo>
                        <a:pt x="33391" y="160443"/>
                      </a:lnTo>
                      <a:lnTo>
                        <a:pt x="34208" y="158808"/>
                      </a:lnTo>
                      <a:lnTo>
                        <a:pt x="35354" y="156501"/>
                      </a:lnTo>
                      <a:lnTo>
                        <a:pt x="36353" y="153500"/>
                      </a:lnTo>
                      <a:lnTo>
                        <a:pt x="36829" y="152047"/>
                      </a:lnTo>
                      <a:lnTo>
                        <a:pt x="37170" y="150278"/>
                      </a:lnTo>
                      <a:lnTo>
                        <a:pt x="37853" y="146703"/>
                      </a:lnTo>
                      <a:lnTo>
                        <a:pt x="38231" y="144811"/>
                      </a:lnTo>
                      <a:lnTo>
                        <a:pt x="38706" y="142395"/>
                      </a:lnTo>
                      <a:lnTo>
                        <a:pt x="38950" y="141187"/>
                      </a:lnTo>
                      <a:lnTo>
                        <a:pt x="38999" y="140235"/>
                      </a:lnTo>
                      <a:lnTo>
                        <a:pt x="39048" y="139283"/>
                      </a:lnTo>
                      <a:lnTo>
                        <a:pt x="39365" y="133584"/>
                      </a:lnTo>
                      <a:lnTo>
                        <a:pt x="39413" y="132633"/>
                      </a:lnTo>
                      <a:lnTo>
                        <a:pt x="39426" y="132096"/>
                      </a:lnTo>
                      <a:lnTo>
                        <a:pt x="39474" y="130229"/>
                      </a:lnTo>
                      <a:lnTo>
                        <a:pt x="39486" y="129362"/>
                      </a:lnTo>
                      <a:lnTo>
                        <a:pt x="39584" y="125043"/>
                      </a:lnTo>
                      <a:lnTo>
                        <a:pt x="39608" y="123944"/>
                      </a:lnTo>
                      <a:lnTo>
                        <a:pt x="39718" y="122870"/>
                      </a:lnTo>
                      <a:lnTo>
                        <a:pt x="39828" y="121809"/>
                      </a:lnTo>
                      <a:lnTo>
                        <a:pt x="39999" y="120198"/>
                      </a:lnTo>
                      <a:lnTo>
                        <a:pt x="40169" y="118599"/>
                      </a:lnTo>
                      <a:lnTo>
                        <a:pt x="40632" y="116281"/>
                      </a:lnTo>
                      <a:lnTo>
                        <a:pt x="41230" y="113267"/>
                      </a:lnTo>
                      <a:lnTo>
                        <a:pt x="41486" y="110704"/>
                      </a:lnTo>
                      <a:lnTo>
                        <a:pt x="41717" y="108471"/>
                      </a:lnTo>
                      <a:lnTo>
                        <a:pt x="42132" y="106494"/>
                      </a:lnTo>
                      <a:lnTo>
                        <a:pt x="42851" y="103041"/>
                      </a:lnTo>
                      <a:lnTo>
                        <a:pt x="43180" y="101003"/>
                      </a:lnTo>
                      <a:lnTo>
                        <a:pt x="43497" y="98928"/>
                      </a:lnTo>
                      <a:lnTo>
                        <a:pt x="44278" y="95658"/>
                      </a:lnTo>
                      <a:lnTo>
                        <a:pt x="45387" y="93474"/>
                      </a:lnTo>
                      <a:lnTo>
                        <a:pt x="46106" y="92034"/>
                      </a:lnTo>
                      <a:lnTo>
                        <a:pt x="49129" y="86774"/>
                      </a:lnTo>
                      <a:lnTo>
                        <a:pt x="49885" y="85469"/>
                      </a:lnTo>
                      <a:lnTo>
                        <a:pt x="50385" y="84602"/>
                      </a:lnTo>
                      <a:lnTo>
                        <a:pt x="50934" y="83455"/>
                      </a:lnTo>
                      <a:lnTo>
                        <a:pt x="53177" y="78830"/>
                      </a:lnTo>
                      <a:lnTo>
                        <a:pt x="53494" y="78171"/>
                      </a:lnTo>
                      <a:lnTo>
                        <a:pt x="54749" y="75548"/>
                      </a:lnTo>
                      <a:lnTo>
                        <a:pt x="55652" y="73656"/>
                      </a:lnTo>
                      <a:lnTo>
                        <a:pt x="53189" y="72448"/>
                      </a:lnTo>
                      <a:lnTo>
                        <a:pt x="52116" y="72399"/>
                      </a:lnTo>
                      <a:lnTo>
                        <a:pt x="50056" y="72290"/>
                      </a:lnTo>
                      <a:lnTo>
                        <a:pt x="44802" y="71155"/>
                      </a:lnTo>
                      <a:lnTo>
                        <a:pt x="43497" y="69593"/>
                      </a:lnTo>
                      <a:lnTo>
                        <a:pt x="41912" y="67665"/>
                      </a:lnTo>
                      <a:lnTo>
                        <a:pt x="43058" y="67409"/>
                      </a:lnTo>
                      <a:lnTo>
                        <a:pt x="45411" y="66567"/>
                      </a:lnTo>
                      <a:lnTo>
                        <a:pt x="45936" y="66384"/>
                      </a:lnTo>
                      <a:lnTo>
                        <a:pt x="47386" y="66030"/>
                      </a:lnTo>
                      <a:lnTo>
                        <a:pt x="49959" y="65395"/>
                      </a:lnTo>
                      <a:lnTo>
                        <a:pt x="50702" y="65212"/>
                      </a:lnTo>
                      <a:lnTo>
                        <a:pt x="51982" y="64724"/>
                      </a:lnTo>
                      <a:lnTo>
                        <a:pt x="53665" y="64065"/>
                      </a:lnTo>
                      <a:lnTo>
                        <a:pt x="54884" y="63125"/>
                      </a:lnTo>
                      <a:lnTo>
                        <a:pt x="57578" y="61075"/>
                      </a:lnTo>
                      <a:lnTo>
                        <a:pt x="58126" y="60587"/>
                      </a:lnTo>
                      <a:lnTo>
                        <a:pt x="61406" y="57512"/>
                      </a:lnTo>
                      <a:lnTo>
                        <a:pt x="62857" y="56145"/>
                      </a:lnTo>
                      <a:lnTo>
                        <a:pt x="63905" y="54193"/>
                      </a:lnTo>
                      <a:lnTo>
                        <a:pt x="65051" y="52057"/>
                      </a:lnTo>
                      <a:lnTo>
                        <a:pt x="67684" y="48311"/>
                      </a:lnTo>
                      <a:lnTo>
                        <a:pt x="69257" y="46102"/>
                      </a:lnTo>
                      <a:lnTo>
                        <a:pt x="70598" y="44040"/>
                      </a:lnTo>
                      <a:lnTo>
                        <a:pt x="71402" y="42808"/>
                      </a:lnTo>
                      <a:lnTo>
                        <a:pt x="71939" y="41990"/>
                      </a:lnTo>
                      <a:lnTo>
                        <a:pt x="73024" y="40330"/>
                      </a:lnTo>
                      <a:lnTo>
                        <a:pt x="74023" y="38732"/>
                      </a:lnTo>
                      <a:lnTo>
                        <a:pt x="75803" y="35876"/>
                      </a:lnTo>
                      <a:lnTo>
                        <a:pt x="79022" y="30092"/>
                      </a:lnTo>
                      <a:lnTo>
                        <a:pt x="79424" y="29360"/>
                      </a:lnTo>
                      <a:lnTo>
                        <a:pt x="79838" y="28616"/>
                      </a:lnTo>
                      <a:lnTo>
                        <a:pt x="80399" y="27676"/>
                      </a:lnTo>
                      <a:lnTo>
                        <a:pt x="81533" y="25797"/>
                      </a:lnTo>
                      <a:lnTo>
                        <a:pt x="82703" y="23857"/>
                      </a:lnTo>
                      <a:lnTo>
                        <a:pt x="83227" y="23039"/>
                      </a:lnTo>
                      <a:lnTo>
                        <a:pt x="84593" y="20916"/>
                      </a:lnTo>
                      <a:lnTo>
                        <a:pt x="85666" y="19232"/>
                      </a:lnTo>
                      <a:lnTo>
                        <a:pt x="86702" y="17621"/>
                      </a:lnTo>
                      <a:lnTo>
                        <a:pt x="87348" y="16364"/>
                      </a:lnTo>
                      <a:lnTo>
                        <a:pt x="87897" y="15314"/>
                      </a:lnTo>
                      <a:lnTo>
                        <a:pt x="89872" y="11507"/>
                      </a:lnTo>
                      <a:lnTo>
                        <a:pt x="90969" y="9384"/>
                      </a:lnTo>
                      <a:lnTo>
                        <a:pt x="91444" y="8225"/>
                      </a:lnTo>
                      <a:lnTo>
                        <a:pt x="91834" y="7273"/>
                      </a:lnTo>
                      <a:lnTo>
                        <a:pt x="98198" y="5650"/>
                      </a:lnTo>
                      <a:lnTo>
                        <a:pt x="99551" y="5308"/>
                      </a:lnTo>
                      <a:lnTo>
                        <a:pt x="100880" y="5186"/>
                      </a:lnTo>
                      <a:lnTo>
                        <a:pt x="101770" y="5101"/>
                      </a:lnTo>
                      <a:lnTo>
                        <a:pt x="102660" y="5015"/>
                      </a:lnTo>
                      <a:lnTo>
                        <a:pt x="103611" y="5015"/>
                      </a:lnTo>
                      <a:lnTo>
                        <a:pt x="109828" y="5003"/>
                      </a:lnTo>
                      <a:lnTo>
                        <a:pt x="111437" y="5003"/>
                      </a:lnTo>
                      <a:lnTo>
                        <a:pt x="113632" y="5467"/>
                      </a:lnTo>
                      <a:lnTo>
                        <a:pt x="114510" y="5650"/>
                      </a:lnTo>
                      <a:lnTo>
                        <a:pt x="116436" y="6053"/>
                      </a:lnTo>
                      <a:lnTo>
                        <a:pt x="122275" y="7346"/>
                      </a:lnTo>
                      <a:lnTo>
                        <a:pt x="123872" y="7688"/>
                      </a:lnTo>
                      <a:lnTo>
                        <a:pt x="125689" y="8261"/>
                      </a:lnTo>
                      <a:lnTo>
                        <a:pt x="127517" y="8835"/>
                      </a:lnTo>
                      <a:lnTo>
                        <a:pt x="130236" y="9689"/>
                      </a:lnTo>
                      <a:lnTo>
                        <a:pt x="132065" y="10250"/>
                      </a:lnTo>
                      <a:lnTo>
                        <a:pt x="135185" y="11361"/>
                      </a:lnTo>
                      <a:lnTo>
                        <a:pt x="136027" y="11666"/>
                      </a:lnTo>
                      <a:lnTo>
                        <a:pt x="136465" y="11800"/>
                      </a:lnTo>
                      <a:lnTo>
                        <a:pt x="139611" y="12801"/>
                      </a:lnTo>
                      <a:lnTo>
                        <a:pt x="141841" y="12935"/>
                      </a:lnTo>
                      <a:lnTo>
                        <a:pt x="142646" y="12984"/>
                      </a:lnTo>
                      <a:lnTo>
                        <a:pt x="143378" y="13094"/>
                      </a:lnTo>
                      <a:lnTo>
                        <a:pt x="146047" y="13521"/>
                      </a:lnTo>
                      <a:lnTo>
                        <a:pt x="148217" y="15266"/>
                      </a:lnTo>
                      <a:lnTo>
                        <a:pt x="149193" y="16047"/>
                      </a:lnTo>
                      <a:lnTo>
                        <a:pt x="150436" y="16181"/>
                      </a:lnTo>
                      <a:lnTo>
                        <a:pt x="152716" y="16437"/>
                      </a:lnTo>
                      <a:lnTo>
                        <a:pt x="154081" y="16584"/>
                      </a:lnTo>
                      <a:lnTo>
                        <a:pt x="155300" y="15766"/>
                      </a:lnTo>
                      <a:lnTo>
                        <a:pt x="158190" y="13826"/>
                      </a:lnTo>
                      <a:lnTo>
                        <a:pt x="159336" y="13057"/>
                      </a:lnTo>
                      <a:lnTo>
                        <a:pt x="160384" y="11227"/>
                      </a:lnTo>
                      <a:lnTo>
                        <a:pt x="162005" y="8383"/>
                      </a:lnTo>
                      <a:lnTo>
                        <a:pt x="162603" y="7444"/>
                      </a:lnTo>
                      <a:lnTo>
                        <a:pt x="163456" y="6077"/>
                      </a:lnTo>
                      <a:lnTo>
                        <a:pt x="163736" y="5625"/>
                      </a:lnTo>
                      <a:lnTo>
                        <a:pt x="164566" y="4308"/>
                      </a:lnTo>
                      <a:lnTo>
                        <a:pt x="165687" y="3344"/>
                      </a:lnTo>
                      <a:lnTo>
                        <a:pt x="166065" y="3026"/>
                      </a:lnTo>
                      <a:lnTo>
                        <a:pt x="166431" y="2709"/>
                      </a:lnTo>
                      <a:lnTo>
                        <a:pt x="167540" y="1745"/>
                      </a:lnTo>
                      <a:lnTo>
                        <a:pt x="168747" y="1391"/>
                      </a:lnTo>
                      <a:lnTo>
                        <a:pt x="172246" y="329"/>
                      </a:lnTo>
                      <a:lnTo>
                        <a:pt x="173331" y="0"/>
                      </a:lnTo>
                      <a:lnTo>
                        <a:pt x="174745" y="61"/>
                      </a:lnTo>
                      <a:lnTo>
                        <a:pt x="177366" y="171"/>
                      </a:lnTo>
                      <a:lnTo>
                        <a:pt x="178548" y="220"/>
                      </a:lnTo>
                      <a:lnTo>
                        <a:pt x="179963" y="622"/>
                      </a:lnTo>
                      <a:lnTo>
                        <a:pt x="184693" y="1953"/>
                      </a:lnTo>
                      <a:lnTo>
                        <a:pt x="187302" y="2550"/>
                      </a:lnTo>
                      <a:lnTo>
                        <a:pt x="189947" y="3148"/>
                      </a:lnTo>
                      <a:lnTo>
                        <a:pt x="193958" y="4320"/>
                      </a:lnTo>
                      <a:lnTo>
                        <a:pt x="194750" y="4552"/>
                      </a:lnTo>
                      <a:lnTo>
                        <a:pt x="196347" y="5015"/>
                      </a:lnTo>
                      <a:lnTo>
                        <a:pt x="196957" y="5101"/>
                      </a:lnTo>
                      <a:lnTo>
                        <a:pt x="198383" y="5284"/>
                      </a:lnTo>
                      <a:lnTo>
                        <a:pt x="200760" y="5613"/>
                      </a:lnTo>
                      <a:lnTo>
                        <a:pt x="201236" y="5674"/>
                      </a:lnTo>
                      <a:lnTo>
                        <a:pt x="202662" y="5845"/>
                      </a:lnTo>
                      <a:lnTo>
                        <a:pt x="208880" y="6565"/>
                      </a:lnTo>
                      <a:lnTo>
                        <a:pt x="210111" y="6712"/>
                      </a:lnTo>
                      <a:lnTo>
                        <a:pt x="211147" y="6834"/>
                      </a:lnTo>
                    </a:path>
                  </a:pathLst>
                </a:custGeom>
                <a:solidFill>
                  <a:srgbClr val="EDF8E9"/>
                </a:solidFill>
                <a:ln w="12177" cap="flat">
                  <a:solidFill>
                    <a:srgbClr val="000000"/>
                  </a:solid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CD6C30F7-8344-CDBC-7003-D5B0C8BEB2AF}"/>
                    </a:ext>
                  </a:extLst>
                </p:cNvPr>
                <p:cNvSpPr/>
                <p:nvPr/>
              </p:nvSpPr>
              <p:spPr>
                <a:xfrm>
                  <a:off x="7659079" y="1536350"/>
                  <a:ext cx="303115" cy="422950"/>
                </a:xfrm>
                <a:custGeom>
                  <a:avLst/>
                  <a:gdLst>
                    <a:gd name="connsiteX0" fmla="*/ 197566 w 303115"/>
                    <a:gd name="connsiteY0" fmla="*/ 0 h 422950"/>
                    <a:gd name="connsiteX1" fmla="*/ 215487 w 303115"/>
                    <a:gd name="connsiteY1" fmla="*/ 25687 h 422950"/>
                    <a:gd name="connsiteX2" fmla="*/ 221485 w 303115"/>
                    <a:gd name="connsiteY2" fmla="*/ 34253 h 422950"/>
                    <a:gd name="connsiteX3" fmla="*/ 222765 w 303115"/>
                    <a:gd name="connsiteY3" fmla="*/ 36072 h 422950"/>
                    <a:gd name="connsiteX4" fmla="*/ 224338 w 303115"/>
                    <a:gd name="connsiteY4" fmla="*/ 38927 h 422950"/>
                    <a:gd name="connsiteX5" fmla="*/ 226081 w 303115"/>
                    <a:gd name="connsiteY5" fmla="*/ 42112 h 422950"/>
                    <a:gd name="connsiteX6" fmla="*/ 226837 w 303115"/>
                    <a:gd name="connsiteY6" fmla="*/ 43479 h 422950"/>
                    <a:gd name="connsiteX7" fmla="*/ 227824 w 303115"/>
                    <a:gd name="connsiteY7" fmla="*/ 45297 h 422950"/>
                    <a:gd name="connsiteX8" fmla="*/ 228702 w 303115"/>
                    <a:gd name="connsiteY8" fmla="*/ 46566 h 422950"/>
                    <a:gd name="connsiteX9" fmla="*/ 232701 w 303115"/>
                    <a:gd name="connsiteY9" fmla="*/ 52301 h 422950"/>
                    <a:gd name="connsiteX10" fmla="*/ 233981 w 303115"/>
                    <a:gd name="connsiteY10" fmla="*/ 54144 h 422950"/>
                    <a:gd name="connsiteX11" fmla="*/ 235309 w 303115"/>
                    <a:gd name="connsiteY11" fmla="*/ 55669 h 422950"/>
                    <a:gd name="connsiteX12" fmla="*/ 238613 w 303115"/>
                    <a:gd name="connsiteY12" fmla="*/ 59489 h 422950"/>
                    <a:gd name="connsiteX13" fmla="*/ 239601 w 303115"/>
                    <a:gd name="connsiteY13" fmla="*/ 60636 h 422950"/>
                    <a:gd name="connsiteX14" fmla="*/ 240588 w 303115"/>
                    <a:gd name="connsiteY14" fmla="*/ 61783 h 422950"/>
                    <a:gd name="connsiteX15" fmla="*/ 242344 w 303115"/>
                    <a:gd name="connsiteY15" fmla="*/ 63687 h 422950"/>
                    <a:gd name="connsiteX16" fmla="*/ 250963 w 303115"/>
                    <a:gd name="connsiteY16" fmla="*/ 72973 h 422950"/>
                    <a:gd name="connsiteX17" fmla="*/ 252974 w 303115"/>
                    <a:gd name="connsiteY17" fmla="*/ 75145 h 422950"/>
                    <a:gd name="connsiteX18" fmla="*/ 253425 w 303115"/>
                    <a:gd name="connsiteY18" fmla="*/ 75694 h 422950"/>
                    <a:gd name="connsiteX19" fmla="*/ 257558 w 303115"/>
                    <a:gd name="connsiteY19" fmla="*/ 80832 h 422950"/>
                    <a:gd name="connsiteX20" fmla="*/ 257985 w 303115"/>
                    <a:gd name="connsiteY20" fmla="*/ 81454 h 422950"/>
                    <a:gd name="connsiteX21" fmla="*/ 260472 w 303115"/>
                    <a:gd name="connsiteY21" fmla="*/ 85371 h 422950"/>
                    <a:gd name="connsiteX22" fmla="*/ 261398 w 303115"/>
                    <a:gd name="connsiteY22" fmla="*/ 86835 h 422950"/>
                    <a:gd name="connsiteX23" fmla="*/ 261691 w 303115"/>
                    <a:gd name="connsiteY23" fmla="*/ 88995 h 422950"/>
                    <a:gd name="connsiteX24" fmla="*/ 261910 w 303115"/>
                    <a:gd name="connsiteY24" fmla="*/ 90606 h 422950"/>
                    <a:gd name="connsiteX25" fmla="*/ 262800 w 303115"/>
                    <a:gd name="connsiteY25" fmla="*/ 97330 h 422950"/>
                    <a:gd name="connsiteX26" fmla="*/ 263422 w 303115"/>
                    <a:gd name="connsiteY26" fmla="*/ 102077 h 422950"/>
                    <a:gd name="connsiteX27" fmla="*/ 263714 w 303115"/>
                    <a:gd name="connsiteY27" fmla="*/ 104286 h 422950"/>
                    <a:gd name="connsiteX28" fmla="*/ 263324 w 303115"/>
                    <a:gd name="connsiteY28" fmla="*/ 106519 h 422950"/>
                    <a:gd name="connsiteX29" fmla="*/ 261934 w 303115"/>
                    <a:gd name="connsiteY29" fmla="*/ 114426 h 422950"/>
                    <a:gd name="connsiteX30" fmla="*/ 261459 w 303115"/>
                    <a:gd name="connsiteY30" fmla="*/ 117098 h 422950"/>
                    <a:gd name="connsiteX31" fmla="*/ 261179 w 303115"/>
                    <a:gd name="connsiteY31" fmla="*/ 119088 h 422950"/>
                    <a:gd name="connsiteX32" fmla="*/ 260959 w 303115"/>
                    <a:gd name="connsiteY32" fmla="*/ 120711 h 422950"/>
                    <a:gd name="connsiteX33" fmla="*/ 259606 w 303115"/>
                    <a:gd name="connsiteY33" fmla="*/ 130436 h 422950"/>
                    <a:gd name="connsiteX34" fmla="*/ 258789 w 303115"/>
                    <a:gd name="connsiteY34" fmla="*/ 139881 h 422950"/>
                    <a:gd name="connsiteX35" fmla="*/ 258765 w 303115"/>
                    <a:gd name="connsiteY35" fmla="*/ 140198 h 422950"/>
                    <a:gd name="connsiteX36" fmla="*/ 258411 w 303115"/>
                    <a:gd name="connsiteY36" fmla="*/ 144201 h 422950"/>
                    <a:gd name="connsiteX37" fmla="*/ 258277 w 303115"/>
                    <a:gd name="connsiteY37" fmla="*/ 145824 h 422950"/>
                    <a:gd name="connsiteX38" fmla="*/ 258131 w 303115"/>
                    <a:gd name="connsiteY38" fmla="*/ 147447 h 422950"/>
                    <a:gd name="connsiteX39" fmla="*/ 258033 w 303115"/>
                    <a:gd name="connsiteY39" fmla="*/ 148033 h 422950"/>
                    <a:gd name="connsiteX40" fmla="*/ 257668 w 303115"/>
                    <a:gd name="connsiteY40" fmla="*/ 150119 h 422950"/>
                    <a:gd name="connsiteX41" fmla="*/ 256046 w 303115"/>
                    <a:gd name="connsiteY41" fmla="*/ 159552 h 422950"/>
                    <a:gd name="connsiteX42" fmla="*/ 253072 w 303115"/>
                    <a:gd name="connsiteY42" fmla="*/ 170315 h 422950"/>
                    <a:gd name="connsiteX43" fmla="*/ 250926 w 303115"/>
                    <a:gd name="connsiteY43" fmla="*/ 184507 h 422950"/>
                    <a:gd name="connsiteX44" fmla="*/ 250634 w 303115"/>
                    <a:gd name="connsiteY44" fmla="*/ 186423 h 422950"/>
                    <a:gd name="connsiteX45" fmla="*/ 248951 w 303115"/>
                    <a:gd name="connsiteY45" fmla="*/ 197466 h 422950"/>
                    <a:gd name="connsiteX46" fmla="*/ 248476 w 303115"/>
                    <a:gd name="connsiteY46" fmla="*/ 200615 h 422950"/>
                    <a:gd name="connsiteX47" fmla="*/ 248354 w 303115"/>
                    <a:gd name="connsiteY47" fmla="*/ 201664 h 422950"/>
                    <a:gd name="connsiteX48" fmla="*/ 248171 w 303115"/>
                    <a:gd name="connsiteY48" fmla="*/ 203238 h 422950"/>
                    <a:gd name="connsiteX49" fmla="*/ 247269 w 303115"/>
                    <a:gd name="connsiteY49" fmla="*/ 211109 h 422950"/>
                    <a:gd name="connsiteX50" fmla="*/ 246903 w 303115"/>
                    <a:gd name="connsiteY50" fmla="*/ 214367 h 422950"/>
                    <a:gd name="connsiteX51" fmla="*/ 246818 w 303115"/>
                    <a:gd name="connsiteY51" fmla="*/ 215087 h 422950"/>
                    <a:gd name="connsiteX52" fmla="*/ 246403 w 303115"/>
                    <a:gd name="connsiteY52" fmla="*/ 218712 h 422950"/>
                    <a:gd name="connsiteX53" fmla="*/ 246111 w 303115"/>
                    <a:gd name="connsiteY53" fmla="*/ 221250 h 422950"/>
                    <a:gd name="connsiteX54" fmla="*/ 246708 w 303115"/>
                    <a:gd name="connsiteY54" fmla="*/ 226192 h 422950"/>
                    <a:gd name="connsiteX55" fmla="*/ 247074 w 303115"/>
                    <a:gd name="connsiteY55" fmla="*/ 226985 h 422950"/>
                    <a:gd name="connsiteX56" fmla="*/ 249085 w 303115"/>
                    <a:gd name="connsiteY56" fmla="*/ 231268 h 422950"/>
                    <a:gd name="connsiteX57" fmla="*/ 249475 w 303115"/>
                    <a:gd name="connsiteY57" fmla="*/ 232074 h 422950"/>
                    <a:gd name="connsiteX58" fmla="*/ 249817 w 303115"/>
                    <a:gd name="connsiteY58" fmla="*/ 232586 h 422950"/>
                    <a:gd name="connsiteX59" fmla="*/ 252169 w 303115"/>
                    <a:gd name="connsiteY59" fmla="*/ 236174 h 422950"/>
                    <a:gd name="connsiteX60" fmla="*/ 252767 w 303115"/>
                    <a:gd name="connsiteY60" fmla="*/ 237077 h 422950"/>
                    <a:gd name="connsiteX61" fmla="*/ 253766 w 303115"/>
                    <a:gd name="connsiteY61" fmla="*/ 237711 h 422950"/>
                    <a:gd name="connsiteX62" fmla="*/ 255095 w 303115"/>
                    <a:gd name="connsiteY62" fmla="*/ 238541 h 422950"/>
                    <a:gd name="connsiteX63" fmla="*/ 255790 w 303115"/>
                    <a:gd name="connsiteY63" fmla="*/ 238981 h 422950"/>
                    <a:gd name="connsiteX64" fmla="*/ 256668 w 303115"/>
                    <a:gd name="connsiteY64" fmla="*/ 239151 h 422950"/>
                    <a:gd name="connsiteX65" fmla="*/ 262471 w 303115"/>
                    <a:gd name="connsiteY65" fmla="*/ 240250 h 422950"/>
                    <a:gd name="connsiteX66" fmla="*/ 268896 w 303115"/>
                    <a:gd name="connsiteY66" fmla="*/ 240482 h 422950"/>
                    <a:gd name="connsiteX67" fmla="*/ 269603 w 303115"/>
                    <a:gd name="connsiteY67" fmla="*/ 240518 h 422950"/>
                    <a:gd name="connsiteX68" fmla="*/ 270322 w 303115"/>
                    <a:gd name="connsiteY68" fmla="*/ 240543 h 422950"/>
                    <a:gd name="connsiteX69" fmla="*/ 271261 w 303115"/>
                    <a:gd name="connsiteY69" fmla="*/ 240408 h 422950"/>
                    <a:gd name="connsiteX70" fmla="*/ 274796 w 303115"/>
                    <a:gd name="connsiteY70" fmla="*/ 239859 h 422950"/>
                    <a:gd name="connsiteX71" fmla="*/ 276564 w 303115"/>
                    <a:gd name="connsiteY71" fmla="*/ 244679 h 422950"/>
                    <a:gd name="connsiteX72" fmla="*/ 277344 w 303115"/>
                    <a:gd name="connsiteY72" fmla="*/ 246522 h 422950"/>
                    <a:gd name="connsiteX73" fmla="*/ 278100 w 303115"/>
                    <a:gd name="connsiteY73" fmla="*/ 248438 h 422950"/>
                    <a:gd name="connsiteX74" fmla="*/ 280184 w 303115"/>
                    <a:gd name="connsiteY74" fmla="*/ 253722 h 422950"/>
                    <a:gd name="connsiteX75" fmla="*/ 280562 w 303115"/>
                    <a:gd name="connsiteY75" fmla="*/ 254686 h 422950"/>
                    <a:gd name="connsiteX76" fmla="*/ 281135 w 303115"/>
                    <a:gd name="connsiteY76" fmla="*/ 256126 h 422950"/>
                    <a:gd name="connsiteX77" fmla="*/ 281842 w 303115"/>
                    <a:gd name="connsiteY77" fmla="*/ 257517 h 422950"/>
                    <a:gd name="connsiteX78" fmla="*/ 282549 w 303115"/>
                    <a:gd name="connsiteY78" fmla="*/ 258908 h 422950"/>
                    <a:gd name="connsiteX79" fmla="*/ 284683 w 303115"/>
                    <a:gd name="connsiteY79" fmla="*/ 263093 h 422950"/>
                    <a:gd name="connsiteX80" fmla="*/ 285621 w 303115"/>
                    <a:gd name="connsiteY80" fmla="*/ 264948 h 422950"/>
                    <a:gd name="connsiteX81" fmla="*/ 286597 w 303115"/>
                    <a:gd name="connsiteY81" fmla="*/ 267340 h 422950"/>
                    <a:gd name="connsiteX82" fmla="*/ 288742 w 303115"/>
                    <a:gd name="connsiteY82" fmla="*/ 272612 h 422950"/>
                    <a:gd name="connsiteX83" fmla="*/ 289328 w 303115"/>
                    <a:gd name="connsiteY83" fmla="*/ 274051 h 422950"/>
                    <a:gd name="connsiteX84" fmla="*/ 289913 w 303115"/>
                    <a:gd name="connsiteY84" fmla="*/ 275492 h 422950"/>
                    <a:gd name="connsiteX85" fmla="*/ 290815 w 303115"/>
                    <a:gd name="connsiteY85" fmla="*/ 277322 h 422950"/>
                    <a:gd name="connsiteX86" fmla="*/ 291522 w 303115"/>
                    <a:gd name="connsiteY86" fmla="*/ 278725 h 422950"/>
                    <a:gd name="connsiteX87" fmla="*/ 295484 w 303115"/>
                    <a:gd name="connsiteY87" fmla="*/ 286694 h 422950"/>
                    <a:gd name="connsiteX88" fmla="*/ 296423 w 303115"/>
                    <a:gd name="connsiteY88" fmla="*/ 288573 h 422950"/>
                    <a:gd name="connsiteX89" fmla="*/ 296886 w 303115"/>
                    <a:gd name="connsiteY89" fmla="*/ 289513 h 422950"/>
                    <a:gd name="connsiteX90" fmla="*/ 299519 w 303115"/>
                    <a:gd name="connsiteY90" fmla="*/ 294467 h 422950"/>
                    <a:gd name="connsiteX91" fmla="*/ 300653 w 303115"/>
                    <a:gd name="connsiteY91" fmla="*/ 296602 h 422950"/>
                    <a:gd name="connsiteX92" fmla="*/ 301104 w 303115"/>
                    <a:gd name="connsiteY92" fmla="*/ 297457 h 422950"/>
                    <a:gd name="connsiteX93" fmla="*/ 301433 w 303115"/>
                    <a:gd name="connsiteY93" fmla="*/ 298250 h 422950"/>
                    <a:gd name="connsiteX94" fmla="*/ 301750 w 303115"/>
                    <a:gd name="connsiteY94" fmla="*/ 299019 h 422950"/>
                    <a:gd name="connsiteX95" fmla="*/ 302335 w 303115"/>
                    <a:gd name="connsiteY95" fmla="*/ 300458 h 422950"/>
                    <a:gd name="connsiteX96" fmla="*/ 303115 w 303115"/>
                    <a:gd name="connsiteY96" fmla="*/ 302374 h 422950"/>
                    <a:gd name="connsiteX97" fmla="*/ 302896 w 303115"/>
                    <a:gd name="connsiteY97" fmla="*/ 304327 h 422950"/>
                    <a:gd name="connsiteX98" fmla="*/ 302530 w 303115"/>
                    <a:gd name="connsiteY98" fmla="*/ 307561 h 422950"/>
                    <a:gd name="connsiteX99" fmla="*/ 302067 w 303115"/>
                    <a:gd name="connsiteY99" fmla="*/ 308732 h 422950"/>
                    <a:gd name="connsiteX100" fmla="*/ 301177 w 303115"/>
                    <a:gd name="connsiteY100" fmla="*/ 310929 h 422950"/>
                    <a:gd name="connsiteX101" fmla="*/ 299300 w 303115"/>
                    <a:gd name="connsiteY101" fmla="*/ 313174 h 422950"/>
                    <a:gd name="connsiteX102" fmla="*/ 297593 w 303115"/>
                    <a:gd name="connsiteY102" fmla="*/ 315212 h 422950"/>
                    <a:gd name="connsiteX103" fmla="*/ 296959 w 303115"/>
                    <a:gd name="connsiteY103" fmla="*/ 315968 h 422950"/>
                    <a:gd name="connsiteX104" fmla="*/ 296337 w 303115"/>
                    <a:gd name="connsiteY104" fmla="*/ 316713 h 422950"/>
                    <a:gd name="connsiteX105" fmla="*/ 294301 w 303115"/>
                    <a:gd name="connsiteY105" fmla="*/ 318848 h 422950"/>
                    <a:gd name="connsiteX106" fmla="*/ 292619 w 303115"/>
                    <a:gd name="connsiteY106" fmla="*/ 320581 h 422950"/>
                    <a:gd name="connsiteX107" fmla="*/ 291351 w 303115"/>
                    <a:gd name="connsiteY107" fmla="*/ 322143 h 422950"/>
                    <a:gd name="connsiteX108" fmla="*/ 288377 w 303115"/>
                    <a:gd name="connsiteY108" fmla="*/ 325767 h 422950"/>
                    <a:gd name="connsiteX109" fmla="*/ 285170 w 303115"/>
                    <a:gd name="connsiteY109" fmla="*/ 330063 h 422950"/>
                    <a:gd name="connsiteX110" fmla="*/ 283988 w 303115"/>
                    <a:gd name="connsiteY110" fmla="*/ 331661 h 422950"/>
                    <a:gd name="connsiteX111" fmla="*/ 283585 w 303115"/>
                    <a:gd name="connsiteY111" fmla="*/ 333772 h 422950"/>
                    <a:gd name="connsiteX112" fmla="*/ 282781 w 303115"/>
                    <a:gd name="connsiteY112" fmla="*/ 338007 h 422950"/>
                    <a:gd name="connsiteX113" fmla="*/ 282525 w 303115"/>
                    <a:gd name="connsiteY113" fmla="*/ 339642 h 422950"/>
                    <a:gd name="connsiteX114" fmla="*/ 282037 w 303115"/>
                    <a:gd name="connsiteY114" fmla="*/ 342876 h 422950"/>
                    <a:gd name="connsiteX115" fmla="*/ 281867 w 303115"/>
                    <a:gd name="connsiteY115" fmla="*/ 343950 h 422950"/>
                    <a:gd name="connsiteX116" fmla="*/ 281525 w 303115"/>
                    <a:gd name="connsiteY116" fmla="*/ 346158 h 422950"/>
                    <a:gd name="connsiteX117" fmla="*/ 280501 w 303115"/>
                    <a:gd name="connsiteY117" fmla="*/ 349831 h 422950"/>
                    <a:gd name="connsiteX118" fmla="*/ 279782 w 303115"/>
                    <a:gd name="connsiteY118" fmla="*/ 352406 h 422950"/>
                    <a:gd name="connsiteX119" fmla="*/ 279648 w 303115"/>
                    <a:gd name="connsiteY119" fmla="*/ 354041 h 422950"/>
                    <a:gd name="connsiteX120" fmla="*/ 279063 w 303115"/>
                    <a:gd name="connsiteY120" fmla="*/ 361082 h 422950"/>
                    <a:gd name="connsiteX121" fmla="*/ 277880 w 303115"/>
                    <a:gd name="connsiteY121" fmla="*/ 362461 h 422950"/>
                    <a:gd name="connsiteX122" fmla="*/ 277088 w 303115"/>
                    <a:gd name="connsiteY122" fmla="*/ 363401 h 422950"/>
                    <a:gd name="connsiteX123" fmla="*/ 276076 w 303115"/>
                    <a:gd name="connsiteY123" fmla="*/ 366598 h 422950"/>
                    <a:gd name="connsiteX124" fmla="*/ 275588 w 303115"/>
                    <a:gd name="connsiteY124" fmla="*/ 368160 h 422950"/>
                    <a:gd name="connsiteX125" fmla="*/ 275369 w 303115"/>
                    <a:gd name="connsiteY125" fmla="*/ 368990 h 422950"/>
                    <a:gd name="connsiteX126" fmla="*/ 274552 w 303115"/>
                    <a:gd name="connsiteY126" fmla="*/ 372065 h 422950"/>
                    <a:gd name="connsiteX127" fmla="*/ 274284 w 303115"/>
                    <a:gd name="connsiteY127" fmla="*/ 373090 h 422950"/>
                    <a:gd name="connsiteX128" fmla="*/ 274101 w 303115"/>
                    <a:gd name="connsiteY128" fmla="*/ 374151 h 422950"/>
                    <a:gd name="connsiteX129" fmla="*/ 272504 w 303115"/>
                    <a:gd name="connsiteY129" fmla="*/ 383670 h 422950"/>
                    <a:gd name="connsiteX130" fmla="*/ 272321 w 303115"/>
                    <a:gd name="connsiteY130" fmla="*/ 384707 h 422950"/>
                    <a:gd name="connsiteX131" fmla="*/ 272443 w 303115"/>
                    <a:gd name="connsiteY131" fmla="*/ 386171 h 422950"/>
                    <a:gd name="connsiteX132" fmla="*/ 272638 w 303115"/>
                    <a:gd name="connsiteY132" fmla="*/ 388563 h 422950"/>
                    <a:gd name="connsiteX133" fmla="*/ 273504 w 303115"/>
                    <a:gd name="connsiteY133" fmla="*/ 389808 h 422950"/>
                    <a:gd name="connsiteX134" fmla="*/ 275796 w 303115"/>
                    <a:gd name="connsiteY134" fmla="*/ 393103 h 422950"/>
                    <a:gd name="connsiteX135" fmla="*/ 276381 w 303115"/>
                    <a:gd name="connsiteY135" fmla="*/ 393957 h 422950"/>
                    <a:gd name="connsiteX136" fmla="*/ 277283 w 303115"/>
                    <a:gd name="connsiteY136" fmla="*/ 394689 h 422950"/>
                    <a:gd name="connsiteX137" fmla="*/ 279819 w 303115"/>
                    <a:gd name="connsiteY137" fmla="*/ 396763 h 422950"/>
                    <a:gd name="connsiteX138" fmla="*/ 281184 w 303115"/>
                    <a:gd name="connsiteY138" fmla="*/ 398630 h 422950"/>
                    <a:gd name="connsiteX139" fmla="*/ 281659 w 303115"/>
                    <a:gd name="connsiteY139" fmla="*/ 399326 h 422950"/>
                    <a:gd name="connsiteX140" fmla="*/ 281562 w 303115"/>
                    <a:gd name="connsiteY140" fmla="*/ 402059 h 422950"/>
                    <a:gd name="connsiteX141" fmla="*/ 281489 w 303115"/>
                    <a:gd name="connsiteY141" fmla="*/ 403109 h 422950"/>
                    <a:gd name="connsiteX142" fmla="*/ 280806 w 303115"/>
                    <a:gd name="connsiteY142" fmla="*/ 404451 h 422950"/>
                    <a:gd name="connsiteX143" fmla="*/ 279733 w 303115"/>
                    <a:gd name="connsiteY143" fmla="*/ 406599 h 422950"/>
                    <a:gd name="connsiteX144" fmla="*/ 278587 w 303115"/>
                    <a:gd name="connsiteY144" fmla="*/ 408905 h 422950"/>
                    <a:gd name="connsiteX145" fmla="*/ 277734 w 303115"/>
                    <a:gd name="connsiteY145" fmla="*/ 410638 h 422950"/>
                    <a:gd name="connsiteX146" fmla="*/ 275576 w 303115"/>
                    <a:gd name="connsiteY146" fmla="*/ 414982 h 422950"/>
                    <a:gd name="connsiteX147" fmla="*/ 272224 w 303115"/>
                    <a:gd name="connsiteY147" fmla="*/ 422951 h 422950"/>
                    <a:gd name="connsiteX148" fmla="*/ 267286 w 303115"/>
                    <a:gd name="connsiteY148" fmla="*/ 418411 h 422950"/>
                    <a:gd name="connsiteX149" fmla="*/ 265909 w 303115"/>
                    <a:gd name="connsiteY149" fmla="*/ 417215 h 422950"/>
                    <a:gd name="connsiteX150" fmla="*/ 265336 w 303115"/>
                    <a:gd name="connsiteY150" fmla="*/ 416459 h 422950"/>
                    <a:gd name="connsiteX151" fmla="*/ 264641 w 303115"/>
                    <a:gd name="connsiteY151" fmla="*/ 415543 h 422950"/>
                    <a:gd name="connsiteX152" fmla="*/ 263446 w 303115"/>
                    <a:gd name="connsiteY152" fmla="*/ 413957 h 422950"/>
                    <a:gd name="connsiteX153" fmla="*/ 261301 w 303115"/>
                    <a:gd name="connsiteY153" fmla="*/ 411529 h 422950"/>
                    <a:gd name="connsiteX154" fmla="*/ 259435 w 303115"/>
                    <a:gd name="connsiteY154" fmla="*/ 409442 h 422950"/>
                    <a:gd name="connsiteX155" fmla="*/ 258021 w 303115"/>
                    <a:gd name="connsiteY155" fmla="*/ 407844 h 422950"/>
                    <a:gd name="connsiteX156" fmla="*/ 257217 w 303115"/>
                    <a:gd name="connsiteY156" fmla="*/ 406599 h 422950"/>
                    <a:gd name="connsiteX157" fmla="*/ 255900 w 303115"/>
                    <a:gd name="connsiteY157" fmla="*/ 404524 h 422950"/>
                    <a:gd name="connsiteX158" fmla="*/ 255376 w 303115"/>
                    <a:gd name="connsiteY158" fmla="*/ 403682 h 422950"/>
                    <a:gd name="connsiteX159" fmla="*/ 254998 w 303115"/>
                    <a:gd name="connsiteY159" fmla="*/ 403036 h 422950"/>
                    <a:gd name="connsiteX160" fmla="*/ 254620 w 303115"/>
                    <a:gd name="connsiteY160" fmla="*/ 401962 h 422950"/>
                    <a:gd name="connsiteX161" fmla="*/ 253791 w 303115"/>
                    <a:gd name="connsiteY161" fmla="*/ 399668 h 422950"/>
                    <a:gd name="connsiteX162" fmla="*/ 252474 w 303115"/>
                    <a:gd name="connsiteY162" fmla="*/ 396104 h 422950"/>
                    <a:gd name="connsiteX163" fmla="*/ 251706 w 303115"/>
                    <a:gd name="connsiteY163" fmla="*/ 394005 h 422950"/>
                    <a:gd name="connsiteX164" fmla="*/ 251097 w 303115"/>
                    <a:gd name="connsiteY164" fmla="*/ 392383 h 422950"/>
                    <a:gd name="connsiteX165" fmla="*/ 250073 w 303115"/>
                    <a:gd name="connsiteY165" fmla="*/ 389588 h 422950"/>
                    <a:gd name="connsiteX166" fmla="*/ 249731 w 303115"/>
                    <a:gd name="connsiteY166" fmla="*/ 388661 h 422950"/>
                    <a:gd name="connsiteX167" fmla="*/ 249073 w 303115"/>
                    <a:gd name="connsiteY167" fmla="*/ 387257 h 422950"/>
                    <a:gd name="connsiteX168" fmla="*/ 246891 w 303115"/>
                    <a:gd name="connsiteY168" fmla="*/ 382571 h 422950"/>
                    <a:gd name="connsiteX169" fmla="*/ 246233 w 303115"/>
                    <a:gd name="connsiteY169" fmla="*/ 381180 h 422950"/>
                    <a:gd name="connsiteX170" fmla="*/ 245416 w 303115"/>
                    <a:gd name="connsiteY170" fmla="*/ 379826 h 422950"/>
                    <a:gd name="connsiteX171" fmla="*/ 244063 w 303115"/>
                    <a:gd name="connsiteY171" fmla="*/ 377593 h 422950"/>
                    <a:gd name="connsiteX172" fmla="*/ 243307 w 303115"/>
                    <a:gd name="connsiteY172" fmla="*/ 376336 h 422950"/>
                    <a:gd name="connsiteX173" fmla="*/ 242795 w 303115"/>
                    <a:gd name="connsiteY173" fmla="*/ 375494 h 422950"/>
                    <a:gd name="connsiteX174" fmla="*/ 242283 w 303115"/>
                    <a:gd name="connsiteY174" fmla="*/ 374652 h 422950"/>
                    <a:gd name="connsiteX175" fmla="*/ 241685 w 303115"/>
                    <a:gd name="connsiteY175" fmla="*/ 373822 h 422950"/>
                    <a:gd name="connsiteX176" fmla="*/ 239003 w 303115"/>
                    <a:gd name="connsiteY176" fmla="*/ 370076 h 422950"/>
                    <a:gd name="connsiteX177" fmla="*/ 238113 w 303115"/>
                    <a:gd name="connsiteY177" fmla="*/ 368819 h 422950"/>
                    <a:gd name="connsiteX178" fmla="*/ 234163 w 303115"/>
                    <a:gd name="connsiteY178" fmla="*/ 364377 h 422950"/>
                    <a:gd name="connsiteX179" fmla="*/ 232140 w 303115"/>
                    <a:gd name="connsiteY179" fmla="*/ 362180 h 422950"/>
                    <a:gd name="connsiteX180" fmla="*/ 230799 w 303115"/>
                    <a:gd name="connsiteY180" fmla="*/ 360728 h 422950"/>
                    <a:gd name="connsiteX181" fmla="*/ 229336 w 303115"/>
                    <a:gd name="connsiteY181" fmla="*/ 359716 h 422950"/>
                    <a:gd name="connsiteX182" fmla="*/ 228239 w 303115"/>
                    <a:gd name="connsiteY182" fmla="*/ 358947 h 422950"/>
                    <a:gd name="connsiteX183" fmla="*/ 224106 w 303115"/>
                    <a:gd name="connsiteY183" fmla="*/ 356067 h 422950"/>
                    <a:gd name="connsiteX184" fmla="*/ 222046 w 303115"/>
                    <a:gd name="connsiteY184" fmla="*/ 354627 h 422950"/>
                    <a:gd name="connsiteX185" fmla="*/ 221631 w 303115"/>
                    <a:gd name="connsiteY185" fmla="*/ 354334 h 422950"/>
                    <a:gd name="connsiteX186" fmla="*/ 220802 w 303115"/>
                    <a:gd name="connsiteY186" fmla="*/ 353785 h 422950"/>
                    <a:gd name="connsiteX187" fmla="*/ 219571 w 303115"/>
                    <a:gd name="connsiteY187" fmla="*/ 352980 h 422950"/>
                    <a:gd name="connsiteX188" fmla="*/ 214609 w 303115"/>
                    <a:gd name="connsiteY188" fmla="*/ 349721 h 422950"/>
                    <a:gd name="connsiteX189" fmla="*/ 212951 w 303115"/>
                    <a:gd name="connsiteY189" fmla="*/ 348635 h 422950"/>
                    <a:gd name="connsiteX190" fmla="*/ 210854 w 303115"/>
                    <a:gd name="connsiteY190" fmla="*/ 347464 h 422950"/>
                    <a:gd name="connsiteX191" fmla="*/ 206222 w 303115"/>
                    <a:gd name="connsiteY191" fmla="*/ 344913 h 422950"/>
                    <a:gd name="connsiteX192" fmla="*/ 205052 w 303115"/>
                    <a:gd name="connsiteY192" fmla="*/ 344267 h 422950"/>
                    <a:gd name="connsiteX193" fmla="*/ 203101 w 303115"/>
                    <a:gd name="connsiteY193" fmla="*/ 343193 h 422950"/>
                    <a:gd name="connsiteX194" fmla="*/ 201723 w 303115"/>
                    <a:gd name="connsiteY194" fmla="*/ 342705 h 422950"/>
                    <a:gd name="connsiteX195" fmla="*/ 192568 w 303115"/>
                    <a:gd name="connsiteY195" fmla="*/ 339422 h 422950"/>
                    <a:gd name="connsiteX196" fmla="*/ 182754 w 303115"/>
                    <a:gd name="connsiteY196" fmla="*/ 338507 h 422950"/>
                    <a:gd name="connsiteX197" fmla="*/ 179889 w 303115"/>
                    <a:gd name="connsiteY197" fmla="*/ 338617 h 422950"/>
                    <a:gd name="connsiteX198" fmla="*/ 178853 w 303115"/>
                    <a:gd name="connsiteY198" fmla="*/ 338653 h 422950"/>
                    <a:gd name="connsiteX199" fmla="*/ 178073 w 303115"/>
                    <a:gd name="connsiteY199" fmla="*/ 338836 h 422950"/>
                    <a:gd name="connsiteX200" fmla="*/ 177549 w 303115"/>
                    <a:gd name="connsiteY200" fmla="*/ 338946 h 422950"/>
                    <a:gd name="connsiteX201" fmla="*/ 175976 w 303115"/>
                    <a:gd name="connsiteY201" fmla="*/ 339300 h 422950"/>
                    <a:gd name="connsiteX202" fmla="*/ 174050 w 303115"/>
                    <a:gd name="connsiteY202" fmla="*/ 339740 h 422950"/>
                    <a:gd name="connsiteX203" fmla="*/ 172953 w 303115"/>
                    <a:gd name="connsiteY203" fmla="*/ 339983 h 422950"/>
                    <a:gd name="connsiteX204" fmla="*/ 171587 w 303115"/>
                    <a:gd name="connsiteY204" fmla="*/ 340191 h 422950"/>
                    <a:gd name="connsiteX205" fmla="*/ 168296 w 303115"/>
                    <a:gd name="connsiteY205" fmla="*/ 340703 h 422950"/>
                    <a:gd name="connsiteX206" fmla="*/ 166516 w 303115"/>
                    <a:gd name="connsiteY206" fmla="*/ 340984 h 422950"/>
                    <a:gd name="connsiteX207" fmla="*/ 165260 w 303115"/>
                    <a:gd name="connsiteY207" fmla="*/ 341179 h 422950"/>
                    <a:gd name="connsiteX208" fmla="*/ 163980 w 303115"/>
                    <a:gd name="connsiteY208" fmla="*/ 341387 h 422950"/>
                    <a:gd name="connsiteX209" fmla="*/ 161981 w 303115"/>
                    <a:gd name="connsiteY209" fmla="*/ 341838 h 422950"/>
                    <a:gd name="connsiteX210" fmla="*/ 156215 w 303115"/>
                    <a:gd name="connsiteY210" fmla="*/ 343168 h 422950"/>
                    <a:gd name="connsiteX211" fmla="*/ 154764 w 303115"/>
                    <a:gd name="connsiteY211" fmla="*/ 343498 h 422950"/>
                    <a:gd name="connsiteX212" fmla="*/ 153240 w 303115"/>
                    <a:gd name="connsiteY212" fmla="*/ 343486 h 422950"/>
                    <a:gd name="connsiteX213" fmla="*/ 148278 w 303115"/>
                    <a:gd name="connsiteY213" fmla="*/ 343461 h 422950"/>
                    <a:gd name="connsiteX214" fmla="*/ 146694 w 303115"/>
                    <a:gd name="connsiteY214" fmla="*/ 343461 h 422950"/>
                    <a:gd name="connsiteX215" fmla="*/ 145072 w 303115"/>
                    <a:gd name="connsiteY215" fmla="*/ 343095 h 422950"/>
                    <a:gd name="connsiteX216" fmla="*/ 140598 w 303115"/>
                    <a:gd name="connsiteY216" fmla="*/ 342095 h 422950"/>
                    <a:gd name="connsiteX217" fmla="*/ 139062 w 303115"/>
                    <a:gd name="connsiteY217" fmla="*/ 341753 h 422950"/>
                    <a:gd name="connsiteX218" fmla="*/ 137672 w 303115"/>
                    <a:gd name="connsiteY218" fmla="*/ 341228 h 422950"/>
                    <a:gd name="connsiteX219" fmla="*/ 131199 w 303115"/>
                    <a:gd name="connsiteY219" fmla="*/ 338800 h 422950"/>
                    <a:gd name="connsiteX220" fmla="*/ 130492 w 303115"/>
                    <a:gd name="connsiteY220" fmla="*/ 338544 h 422950"/>
                    <a:gd name="connsiteX221" fmla="*/ 129004 w 303115"/>
                    <a:gd name="connsiteY221" fmla="*/ 337982 h 422950"/>
                    <a:gd name="connsiteX222" fmla="*/ 127408 w 303115"/>
                    <a:gd name="connsiteY222" fmla="*/ 337116 h 422950"/>
                    <a:gd name="connsiteX223" fmla="*/ 125006 w 303115"/>
                    <a:gd name="connsiteY223" fmla="*/ 335798 h 422950"/>
                    <a:gd name="connsiteX224" fmla="*/ 122909 w 303115"/>
                    <a:gd name="connsiteY224" fmla="*/ 334651 h 422950"/>
                    <a:gd name="connsiteX225" fmla="*/ 121544 w 303115"/>
                    <a:gd name="connsiteY225" fmla="*/ 333907 h 422950"/>
                    <a:gd name="connsiteX226" fmla="*/ 120495 w 303115"/>
                    <a:gd name="connsiteY226" fmla="*/ 333113 h 422950"/>
                    <a:gd name="connsiteX227" fmla="*/ 119873 w 303115"/>
                    <a:gd name="connsiteY227" fmla="*/ 332637 h 422950"/>
                    <a:gd name="connsiteX228" fmla="*/ 116801 w 303115"/>
                    <a:gd name="connsiteY228" fmla="*/ 330282 h 422950"/>
                    <a:gd name="connsiteX229" fmla="*/ 115253 w 303115"/>
                    <a:gd name="connsiteY229" fmla="*/ 329099 h 422950"/>
                    <a:gd name="connsiteX230" fmla="*/ 114083 w 303115"/>
                    <a:gd name="connsiteY230" fmla="*/ 327415 h 422950"/>
                    <a:gd name="connsiteX231" fmla="*/ 111169 w 303115"/>
                    <a:gd name="connsiteY231" fmla="*/ 323205 h 422950"/>
                    <a:gd name="connsiteX232" fmla="*/ 110584 w 303115"/>
                    <a:gd name="connsiteY232" fmla="*/ 322363 h 422950"/>
                    <a:gd name="connsiteX233" fmla="*/ 110304 w 303115"/>
                    <a:gd name="connsiteY233" fmla="*/ 321923 h 422950"/>
                    <a:gd name="connsiteX234" fmla="*/ 109487 w 303115"/>
                    <a:gd name="connsiteY234" fmla="*/ 320593 h 422950"/>
                    <a:gd name="connsiteX235" fmla="*/ 105391 w 303115"/>
                    <a:gd name="connsiteY235" fmla="*/ 313979 h 422950"/>
                    <a:gd name="connsiteX236" fmla="*/ 103489 w 303115"/>
                    <a:gd name="connsiteY236" fmla="*/ 311917 h 422950"/>
                    <a:gd name="connsiteX237" fmla="*/ 102014 w 303115"/>
                    <a:gd name="connsiteY237" fmla="*/ 310318 h 422950"/>
                    <a:gd name="connsiteX238" fmla="*/ 99832 w 303115"/>
                    <a:gd name="connsiteY238" fmla="*/ 307963 h 422950"/>
                    <a:gd name="connsiteX239" fmla="*/ 98564 w 303115"/>
                    <a:gd name="connsiteY239" fmla="*/ 306584 h 422950"/>
                    <a:gd name="connsiteX240" fmla="*/ 97393 w 303115"/>
                    <a:gd name="connsiteY240" fmla="*/ 305584 h 422950"/>
                    <a:gd name="connsiteX241" fmla="*/ 93919 w 303115"/>
                    <a:gd name="connsiteY241" fmla="*/ 302582 h 422950"/>
                    <a:gd name="connsiteX242" fmla="*/ 92846 w 303115"/>
                    <a:gd name="connsiteY242" fmla="*/ 301667 h 422950"/>
                    <a:gd name="connsiteX243" fmla="*/ 91420 w 303115"/>
                    <a:gd name="connsiteY243" fmla="*/ 300434 h 422950"/>
                    <a:gd name="connsiteX244" fmla="*/ 90176 w 303115"/>
                    <a:gd name="connsiteY244" fmla="*/ 299702 h 422950"/>
                    <a:gd name="connsiteX245" fmla="*/ 81874 w 303115"/>
                    <a:gd name="connsiteY245" fmla="*/ 294760 h 422950"/>
                    <a:gd name="connsiteX246" fmla="*/ 82057 w 303115"/>
                    <a:gd name="connsiteY246" fmla="*/ 292746 h 422950"/>
                    <a:gd name="connsiteX247" fmla="*/ 82228 w 303115"/>
                    <a:gd name="connsiteY247" fmla="*/ 290867 h 422950"/>
                    <a:gd name="connsiteX248" fmla="*/ 81899 w 303115"/>
                    <a:gd name="connsiteY248" fmla="*/ 289476 h 422950"/>
                    <a:gd name="connsiteX249" fmla="*/ 81533 w 303115"/>
                    <a:gd name="connsiteY249" fmla="*/ 287951 h 422950"/>
                    <a:gd name="connsiteX250" fmla="*/ 81375 w 303115"/>
                    <a:gd name="connsiteY250" fmla="*/ 287304 h 422950"/>
                    <a:gd name="connsiteX251" fmla="*/ 81179 w 303115"/>
                    <a:gd name="connsiteY251" fmla="*/ 286828 h 422950"/>
                    <a:gd name="connsiteX252" fmla="*/ 79973 w 303115"/>
                    <a:gd name="connsiteY252" fmla="*/ 284107 h 422950"/>
                    <a:gd name="connsiteX253" fmla="*/ 79448 w 303115"/>
                    <a:gd name="connsiteY253" fmla="*/ 282886 h 422950"/>
                    <a:gd name="connsiteX254" fmla="*/ 78461 w 303115"/>
                    <a:gd name="connsiteY254" fmla="*/ 281935 h 422950"/>
                    <a:gd name="connsiteX255" fmla="*/ 77473 w 303115"/>
                    <a:gd name="connsiteY255" fmla="*/ 280970 h 422950"/>
                    <a:gd name="connsiteX256" fmla="*/ 76779 w 303115"/>
                    <a:gd name="connsiteY256" fmla="*/ 280287 h 422950"/>
                    <a:gd name="connsiteX257" fmla="*/ 75974 w 303115"/>
                    <a:gd name="connsiteY257" fmla="*/ 279506 h 422950"/>
                    <a:gd name="connsiteX258" fmla="*/ 74730 w 303115"/>
                    <a:gd name="connsiteY258" fmla="*/ 278835 h 422950"/>
                    <a:gd name="connsiteX259" fmla="*/ 72682 w 303115"/>
                    <a:gd name="connsiteY259" fmla="*/ 277737 h 422950"/>
                    <a:gd name="connsiteX260" fmla="*/ 72256 w 303115"/>
                    <a:gd name="connsiteY260" fmla="*/ 277517 h 422950"/>
                    <a:gd name="connsiteX261" fmla="*/ 71390 w 303115"/>
                    <a:gd name="connsiteY261" fmla="*/ 277053 h 422950"/>
                    <a:gd name="connsiteX262" fmla="*/ 70378 w 303115"/>
                    <a:gd name="connsiteY262" fmla="*/ 276639 h 422950"/>
                    <a:gd name="connsiteX263" fmla="*/ 68940 w 303115"/>
                    <a:gd name="connsiteY263" fmla="*/ 276053 h 422950"/>
                    <a:gd name="connsiteX264" fmla="*/ 68074 w 303115"/>
                    <a:gd name="connsiteY264" fmla="*/ 275699 h 422950"/>
                    <a:gd name="connsiteX265" fmla="*/ 66233 w 303115"/>
                    <a:gd name="connsiteY265" fmla="*/ 274955 h 422950"/>
                    <a:gd name="connsiteX266" fmla="*/ 65063 w 303115"/>
                    <a:gd name="connsiteY266" fmla="*/ 274234 h 422950"/>
                    <a:gd name="connsiteX267" fmla="*/ 63112 w 303115"/>
                    <a:gd name="connsiteY267" fmla="*/ 273039 h 422950"/>
                    <a:gd name="connsiteX268" fmla="*/ 62454 w 303115"/>
                    <a:gd name="connsiteY268" fmla="*/ 272636 h 422950"/>
                    <a:gd name="connsiteX269" fmla="*/ 61552 w 303115"/>
                    <a:gd name="connsiteY269" fmla="*/ 272075 h 422950"/>
                    <a:gd name="connsiteX270" fmla="*/ 60772 w 303115"/>
                    <a:gd name="connsiteY270" fmla="*/ 271452 h 422950"/>
                    <a:gd name="connsiteX271" fmla="*/ 59992 w 303115"/>
                    <a:gd name="connsiteY271" fmla="*/ 270842 h 422950"/>
                    <a:gd name="connsiteX272" fmla="*/ 57370 w 303115"/>
                    <a:gd name="connsiteY272" fmla="*/ 268756 h 422950"/>
                    <a:gd name="connsiteX273" fmla="*/ 56615 w 303115"/>
                    <a:gd name="connsiteY273" fmla="*/ 268158 h 422950"/>
                    <a:gd name="connsiteX274" fmla="*/ 56261 w 303115"/>
                    <a:gd name="connsiteY274" fmla="*/ 267791 h 422950"/>
                    <a:gd name="connsiteX275" fmla="*/ 54481 w 303115"/>
                    <a:gd name="connsiteY275" fmla="*/ 266010 h 422950"/>
                    <a:gd name="connsiteX276" fmla="*/ 53408 w 303115"/>
                    <a:gd name="connsiteY276" fmla="*/ 264936 h 422950"/>
                    <a:gd name="connsiteX277" fmla="*/ 52823 w 303115"/>
                    <a:gd name="connsiteY277" fmla="*/ 263789 h 422950"/>
                    <a:gd name="connsiteX278" fmla="*/ 51312 w 303115"/>
                    <a:gd name="connsiteY278" fmla="*/ 260787 h 422950"/>
                    <a:gd name="connsiteX279" fmla="*/ 50422 w 303115"/>
                    <a:gd name="connsiteY279" fmla="*/ 259396 h 422950"/>
                    <a:gd name="connsiteX280" fmla="*/ 50019 w 303115"/>
                    <a:gd name="connsiteY280" fmla="*/ 259018 h 422950"/>
                    <a:gd name="connsiteX281" fmla="*/ 49666 w 303115"/>
                    <a:gd name="connsiteY281" fmla="*/ 258200 h 422950"/>
                    <a:gd name="connsiteX282" fmla="*/ 48483 w 303115"/>
                    <a:gd name="connsiteY282" fmla="*/ 256370 h 422950"/>
                    <a:gd name="connsiteX283" fmla="*/ 46496 w 303115"/>
                    <a:gd name="connsiteY283" fmla="*/ 254149 h 422950"/>
                    <a:gd name="connsiteX284" fmla="*/ 45838 w 303115"/>
                    <a:gd name="connsiteY284" fmla="*/ 253417 h 422950"/>
                    <a:gd name="connsiteX285" fmla="*/ 44155 w 303115"/>
                    <a:gd name="connsiteY285" fmla="*/ 251537 h 422950"/>
                    <a:gd name="connsiteX286" fmla="*/ 43144 w 303115"/>
                    <a:gd name="connsiteY286" fmla="*/ 250415 h 422950"/>
                    <a:gd name="connsiteX287" fmla="*/ 42132 w 303115"/>
                    <a:gd name="connsiteY287" fmla="*/ 249280 h 422950"/>
                    <a:gd name="connsiteX288" fmla="*/ 40864 w 303115"/>
                    <a:gd name="connsiteY288" fmla="*/ 247645 h 422950"/>
                    <a:gd name="connsiteX289" fmla="*/ 39584 w 303115"/>
                    <a:gd name="connsiteY289" fmla="*/ 246009 h 422950"/>
                    <a:gd name="connsiteX290" fmla="*/ 37341 w 303115"/>
                    <a:gd name="connsiteY290" fmla="*/ 243154 h 422950"/>
                    <a:gd name="connsiteX291" fmla="*/ 36061 w 303115"/>
                    <a:gd name="connsiteY291" fmla="*/ 241519 h 422950"/>
                    <a:gd name="connsiteX292" fmla="*/ 35427 w 303115"/>
                    <a:gd name="connsiteY292" fmla="*/ 240689 h 422950"/>
                    <a:gd name="connsiteX293" fmla="*/ 34695 w 303115"/>
                    <a:gd name="connsiteY293" fmla="*/ 239591 h 422950"/>
                    <a:gd name="connsiteX294" fmla="*/ 32989 w 303115"/>
                    <a:gd name="connsiteY294" fmla="*/ 237016 h 422950"/>
                    <a:gd name="connsiteX295" fmla="*/ 32647 w 303115"/>
                    <a:gd name="connsiteY295" fmla="*/ 236479 h 422950"/>
                    <a:gd name="connsiteX296" fmla="*/ 31562 w 303115"/>
                    <a:gd name="connsiteY296" fmla="*/ 234746 h 422950"/>
                    <a:gd name="connsiteX297" fmla="*/ 30490 w 303115"/>
                    <a:gd name="connsiteY297" fmla="*/ 233013 h 422950"/>
                    <a:gd name="connsiteX298" fmla="*/ 30282 w 303115"/>
                    <a:gd name="connsiteY298" fmla="*/ 232171 h 422950"/>
                    <a:gd name="connsiteX299" fmla="*/ 30051 w 303115"/>
                    <a:gd name="connsiteY299" fmla="*/ 231183 h 422950"/>
                    <a:gd name="connsiteX300" fmla="*/ 29295 w 303115"/>
                    <a:gd name="connsiteY300" fmla="*/ 227986 h 422950"/>
                    <a:gd name="connsiteX301" fmla="*/ 28990 w 303115"/>
                    <a:gd name="connsiteY301" fmla="*/ 226729 h 422950"/>
                    <a:gd name="connsiteX302" fmla="*/ 28381 w 303115"/>
                    <a:gd name="connsiteY302" fmla="*/ 222580 h 422950"/>
                    <a:gd name="connsiteX303" fmla="*/ 27929 w 303115"/>
                    <a:gd name="connsiteY303" fmla="*/ 219456 h 422950"/>
                    <a:gd name="connsiteX304" fmla="*/ 27698 w 303115"/>
                    <a:gd name="connsiteY304" fmla="*/ 218944 h 422950"/>
                    <a:gd name="connsiteX305" fmla="*/ 26857 w 303115"/>
                    <a:gd name="connsiteY305" fmla="*/ 217052 h 422950"/>
                    <a:gd name="connsiteX306" fmla="*/ 24553 w 303115"/>
                    <a:gd name="connsiteY306" fmla="*/ 211854 h 422950"/>
                    <a:gd name="connsiteX307" fmla="*/ 24077 w 303115"/>
                    <a:gd name="connsiteY307" fmla="*/ 210585 h 422950"/>
                    <a:gd name="connsiteX308" fmla="*/ 23016 w 303115"/>
                    <a:gd name="connsiteY308" fmla="*/ 207729 h 422950"/>
                    <a:gd name="connsiteX309" fmla="*/ 22114 w 303115"/>
                    <a:gd name="connsiteY309" fmla="*/ 205350 h 422950"/>
                    <a:gd name="connsiteX310" fmla="*/ 21200 w 303115"/>
                    <a:gd name="connsiteY310" fmla="*/ 203580 h 422950"/>
                    <a:gd name="connsiteX311" fmla="*/ 19237 w 303115"/>
                    <a:gd name="connsiteY311" fmla="*/ 199822 h 422950"/>
                    <a:gd name="connsiteX312" fmla="*/ 18835 w 303115"/>
                    <a:gd name="connsiteY312" fmla="*/ 199041 h 422950"/>
                    <a:gd name="connsiteX313" fmla="*/ 17665 w 303115"/>
                    <a:gd name="connsiteY313" fmla="*/ 197296 h 422950"/>
                    <a:gd name="connsiteX314" fmla="*/ 16775 w 303115"/>
                    <a:gd name="connsiteY314" fmla="*/ 195990 h 422950"/>
                    <a:gd name="connsiteX315" fmla="*/ 16226 w 303115"/>
                    <a:gd name="connsiteY315" fmla="*/ 195246 h 422950"/>
                    <a:gd name="connsiteX316" fmla="*/ 15190 w 303115"/>
                    <a:gd name="connsiteY316" fmla="*/ 193867 h 422950"/>
                    <a:gd name="connsiteX317" fmla="*/ 14142 w 303115"/>
                    <a:gd name="connsiteY317" fmla="*/ 192463 h 422950"/>
                    <a:gd name="connsiteX318" fmla="*/ 12569 w 303115"/>
                    <a:gd name="connsiteY318" fmla="*/ 190828 h 422950"/>
                    <a:gd name="connsiteX319" fmla="*/ 11191 w 303115"/>
                    <a:gd name="connsiteY319" fmla="*/ 189400 h 422950"/>
                    <a:gd name="connsiteX320" fmla="*/ 10472 w 303115"/>
                    <a:gd name="connsiteY320" fmla="*/ 188009 h 422950"/>
                    <a:gd name="connsiteX321" fmla="*/ 9033 w 303115"/>
                    <a:gd name="connsiteY321" fmla="*/ 185264 h 422950"/>
                    <a:gd name="connsiteX322" fmla="*/ 8314 w 303115"/>
                    <a:gd name="connsiteY322" fmla="*/ 183885 h 422950"/>
                    <a:gd name="connsiteX323" fmla="*/ 7961 w 303115"/>
                    <a:gd name="connsiteY323" fmla="*/ 182396 h 422950"/>
                    <a:gd name="connsiteX324" fmla="*/ 7254 w 303115"/>
                    <a:gd name="connsiteY324" fmla="*/ 179431 h 422950"/>
                    <a:gd name="connsiteX325" fmla="*/ 7022 w 303115"/>
                    <a:gd name="connsiteY325" fmla="*/ 178430 h 422950"/>
                    <a:gd name="connsiteX326" fmla="*/ 6864 w 303115"/>
                    <a:gd name="connsiteY326" fmla="*/ 176917 h 422950"/>
                    <a:gd name="connsiteX327" fmla="*/ 6534 w 303115"/>
                    <a:gd name="connsiteY327" fmla="*/ 173891 h 422950"/>
                    <a:gd name="connsiteX328" fmla="*/ 6486 w 303115"/>
                    <a:gd name="connsiteY328" fmla="*/ 173354 h 422950"/>
                    <a:gd name="connsiteX329" fmla="*/ 6315 w 303115"/>
                    <a:gd name="connsiteY329" fmla="*/ 171743 h 422950"/>
                    <a:gd name="connsiteX330" fmla="*/ 6217 w 303115"/>
                    <a:gd name="connsiteY330" fmla="*/ 169693 h 422950"/>
                    <a:gd name="connsiteX331" fmla="*/ 6108 w 303115"/>
                    <a:gd name="connsiteY331" fmla="*/ 167142 h 422950"/>
                    <a:gd name="connsiteX332" fmla="*/ 5559 w 303115"/>
                    <a:gd name="connsiteY332" fmla="*/ 165214 h 422950"/>
                    <a:gd name="connsiteX333" fmla="*/ 5047 w 303115"/>
                    <a:gd name="connsiteY333" fmla="*/ 163384 h 422950"/>
                    <a:gd name="connsiteX334" fmla="*/ 4791 w 303115"/>
                    <a:gd name="connsiteY334" fmla="*/ 162505 h 422950"/>
                    <a:gd name="connsiteX335" fmla="*/ 4559 w 303115"/>
                    <a:gd name="connsiteY335" fmla="*/ 161724 h 422950"/>
                    <a:gd name="connsiteX336" fmla="*/ 3255 w 303115"/>
                    <a:gd name="connsiteY336" fmla="*/ 158124 h 422950"/>
                    <a:gd name="connsiteX337" fmla="*/ 2743 w 303115"/>
                    <a:gd name="connsiteY337" fmla="*/ 156721 h 422950"/>
                    <a:gd name="connsiteX338" fmla="*/ 2207 w 303115"/>
                    <a:gd name="connsiteY338" fmla="*/ 155745 h 422950"/>
                    <a:gd name="connsiteX339" fmla="*/ 1902 w 303115"/>
                    <a:gd name="connsiteY339" fmla="*/ 155184 h 422950"/>
                    <a:gd name="connsiteX340" fmla="*/ 0 w 303115"/>
                    <a:gd name="connsiteY340" fmla="*/ 151474 h 422950"/>
                    <a:gd name="connsiteX341" fmla="*/ 1219 w 303115"/>
                    <a:gd name="connsiteY341" fmla="*/ 149863 h 422950"/>
                    <a:gd name="connsiteX342" fmla="*/ 3865 w 303115"/>
                    <a:gd name="connsiteY342" fmla="*/ 147850 h 422950"/>
                    <a:gd name="connsiteX343" fmla="*/ 4279 w 303115"/>
                    <a:gd name="connsiteY343" fmla="*/ 147557 h 422950"/>
                    <a:gd name="connsiteX344" fmla="*/ 7205 w 303115"/>
                    <a:gd name="connsiteY344" fmla="*/ 145580 h 422950"/>
                    <a:gd name="connsiteX345" fmla="*/ 9436 w 303115"/>
                    <a:gd name="connsiteY345" fmla="*/ 143847 h 422950"/>
                    <a:gd name="connsiteX346" fmla="*/ 10850 w 303115"/>
                    <a:gd name="connsiteY346" fmla="*/ 142749 h 422950"/>
                    <a:gd name="connsiteX347" fmla="*/ 12374 w 303115"/>
                    <a:gd name="connsiteY347" fmla="*/ 142249 h 422950"/>
                    <a:gd name="connsiteX348" fmla="*/ 14958 w 303115"/>
                    <a:gd name="connsiteY348" fmla="*/ 141407 h 422950"/>
                    <a:gd name="connsiteX349" fmla="*/ 15677 w 303115"/>
                    <a:gd name="connsiteY349" fmla="*/ 141162 h 422950"/>
                    <a:gd name="connsiteX350" fmla="*/ 16567 w 303115"/>
                    <a:gd name="connsiteY350" fmla="*/ 141016 h 422950"/>
                    <a:gd name="connsiteX351" fmla="*/ 18469 w 303115"/>
                    <a:gd name="connsiteY351" fmla="*/ 140699 h 422950"/>
                    <a:gd name="connsiteX352" fmla="*/ 20005 w 303115"/>
                    <a:gd name="connsiteY352" fmla="*/ 140430 h 422950"/>
                    <a:gd name="connsiteX353" fmla="*/ 21992 w 303115"/>
                    <a:gd name="connsiteY353" fmla="*/ 140528 h 422950"/>
                    <a:gd name="connsiteX354" fmla="*/ 23346 w 303115"/>
                    <a:gd name="connsiteY354" fmla="*/ 140589 h 422950"/>
                    <a:gd name="connsiteX355" fmla="*/ 24333 w 303115"/>
                    <a:gd name="connsiteY355" fmla="*/ 140613 h 422950"/>
                    <a:gd name="connsiteX356" fmla="*/ 25796 w 303115"/>
                    <a:gd name="connsiteY356" fmla="*/ 140638 h 422950"/>
                    <a:gd name="connsiteX357" fmla="*/ 26771 w 303115"/>
                    <a:gd name="connsiteY357" fmla="*/ 140662 h 422950"/>
                    <a:gd name="connsiteX358" fmla="*/ 28246 w 303115"/>
                    <a:gd name="connsiteY358" fmla="*/ 140687 h 422950"/>
                    <a:gd name="connsiteX359" fmla="*/ 29392 w 303115"/>
                    <a:gd name="connsiteY359" fmla="*/ 140516 h 422950"/>
                    <a:gd name="connsiteX360" fmla="*/ 32184 w 303115"/>
                    <a:gd name="connsiteY360" fmla="*/ 140101 h 422950"/>
                    <a:gd name="connsiteX361" fmla="*/ 33488 w 303115"/>
                    <a:gd name="connsiteY361" fmla="*/ 139906 h 422950"/>
                    <a:gd name="connsiteX362" fmla="*/ 34561 w 303115"/>
                    <a:gd name="connsiteY362" fmla="*/ 139418 h 422950"/>
                    <a:gd name="connsiteX363" fmla="*/ 36792 w 303115"/>
                    <a:gd name="connsiteY363" fmla="*/ 138417 h 422950"/>
                    <a:gd name="connsiteX364" fmla="*/ 37658 w 303115"/>
                    <a:gd name="connsiteY364" fmla="*/ 138039 h 422950"/>
                    <a:gd name="connsiteX365" fmla="*/ 38828 w 303115"/>
                    <a:gd name="connsiteY365" fmla="*/ 137111 h 422950"/>
                    <a:gd name="connsiteX366" fmla="*/ 39218 w 303115"/>
                    <a:gd name="connsiteY366" fmla="*/ 136806 h 422950"/>
                    <a:gd name="connsiteX367" fmla="*/ 40376 w 303115"/>
                    <a:gd name="connsiteY367" fmla="*/ 135879 h 422950"/>
                    <a:gd name="connsiteX368" fmla="*/ 41303 w 303115"/>
                    <a:gd name="connsiteY368" fmla="*/ 134829 h 422950"/>
                    <a:gd name="connsiteX369" fmla="*/ 43180 w 303115"/>
                    <a:gd name="connsiteY369" fmla="*/ 132694 h 422950"/>
                    <a:gd name="connsiteX370" fmla="*/ 43900 w 303115"/>
                    <a:gd name="connsiteY370" fmla="*/ 131852 h 422950"/>
                    <a:gd name="connsiteX371" fmla="*/ 44570 w 303115"/>
                    <a:gd name="connsiteY371" fmla="*/ 131083 h 422950"/>
                    <a:gd name="connsiteX372" fmla="*/ 46911 w 303115"/>
                    <a:gd name="connsiteY372" fmla="*/ 128362 h 422950"/>
                    <a:gd name="connsiteX373" fmla="*/ 48349 w 303115"/>
                    <a:gd name="connsiteY373" fmla="*/ 126409 h 422950"/>
                    <a:gd name="connsiteX374" fmla="*/ 49495 w 303115"/>
                    <a:gd name="connsiteY374" fmla="*/ 124847 h 422950"/>
                    <a:gd name="connsiteX375" fmla="*/ 51994 w 303115"/>
                    <a:gd name="connsiteY375" fmla="*/ 123200 h 422950"/>
                    <a:gd name="connsiteX376" fmla="*/ 52799 w 303115"/>
                    <a:gd name="connsiteY376" fmla="*/ 122773 h 422950"/>
                    <a:gd name="connsiteX377" fmla="*/ 57663 w 303115"/>
                    <a:gd name="connsiteY377" fmla="*/ 120235 h 422950"/>
                    <a:gd name="connsiteX378" fmla="*/ 59358 w 303115"/>
                    <a:gd name="connsiteY378" fmla="*/ 119332 h 422950"/>
                    <a:gd name="connsiteX379" fmla="*/ 61954 w 303115"/>
                    <a:gd name="connsiteY379" fmla="*/ 117928 h 422950"/>
                    <a:gd name="connsiteX380" fmla="*/ 64198 w 303115"/>
                    <a:gd name="connsiteY380" fmla="*/ 116757 h 422950"/>
                    <a:gd name="connsiteX381" fmla="*/ 65855 w 303115"/>
                    <a:gd name="connsiteY381" fmla="*/ 115878 h 422950"/>
                    <a:gd name="connsiteX382" fmla="*/ 67038 w 303115"/>
                    <a:gd name="connsiteY382" fmla="*/ 115024 h 422950"/>
                    <a:gd name="connsiteX383" fmla="*/ 69037 w 303115"/>
                    <a:gd name="connsiteY383" fmla="*/ 113572 h 422950"/>
                    <a:gd name="connsiteX384" fmla="*/ 70232 w 303115"/>
                    <a:gd name="connsiteY384" fmla="*/ 112705 h 422950"/>
                    <a:gd name="connsiteX385" fmla="*/ 71256 w 303115"/>
                    <a:gd name="connsiteY385" fmla="*/ 111693 h 422950"/>
                    <a:gd name="connsiteX386" fmla="*/ 73865 w 303115"/>
                    <a:gd name="connsiteY386" fmla="*/ 109130 h 422950"/>
                    <a:gd name="connsiteX387" fmla="*/ 74608 w 303115"/>
                    <a:gd name="connsiteY387" fmla="*/ 108386 h 422950"/>
                    <a:gd name="connsiteX388" fmla="*/ 75230 w 303115"/>
                    <a:gd name="connsiteY388" fmla="*/ 107629 h 422950"/>
                    <a:gd name="connsiteX389" fmla="*/ 77449 w 303115"/>
                    <a:gd name="connsiteY389" fmla="*/ 104920 h 422950"/>
                    <a:gd name="connsiteX390" fmla="*/ 78400 w 303115"/>
                    <a:gd name="connsiteY390" fmla="*/ 103761 h 422950"/>
                    <a:gd name="connsiteX391" fmla="*/ 79034 w 303115"/>
                    <a:gd name="connsiteY391" fmla="*/ 102443 h 422950"/>
                    <a:gd name="connsiteX392" fmla="*/ 79509 w 303115"/>
                    <a:gd name="connsiteY392" fmla="*/ 101454 h 422950"/>
                    <a:gd name="connsiteX393" fmla="*/ 80314 w 303115"/>
                    <a:gd name="connsiteY393" fmla="*/ 99770 h 422950"/>
                    <a:gd name="connsiteX394" fmla="*/ 80777 w 303115"/>
                    <a:gd name="connsiteY394" fmla="*/ 98013 h 422950"/>
                    <a:gd name="connsiteX395" fmla="*/ 80972 w 303115"/>
                    <a:gd name="connsiteY395" fmla="*/ 97281 h 422950"/>
                    <a:gd name="connsiteX396" fmla="*/ 81131 w 303115"/>
                    <a:gd name="connsiteY396" fmla="*/ 94206 h 422950"/>
                    <a:gd name="connsiteX397" fmla="*/ 81179 w 303115"/>
                    <a:gd name="connsiteY397" fmla="*/ 93022 h 422950"/>
                    <a:gd name="connsiteX398" fmla="*/ 81143 w 303115"/>
                    <a:gd name="connsiteY398" fmla="*/ 91167 h 422950"/>
                    <a:gd name="connsiteX399" fmla="*/ 81106 w 303115"/>
                    <a:gd name="connsiteY399" fmla="*/ 89191 h 422950"/>
                    <a:gd name="connsiteX400" fmla="*/ 80936 w 303115"/>
                    <a:gd name="connsiteY400" fmla="*/ 85151 h 422950"/>
                    <a:gd name="connsiteX401" fmla="*/ 81423 w 303115"/>
                    <a:gd name="connsiteY401" fmla="*/ 84114 h 422950"/>
                    <a:gd name="connsiteX402" fmla="*/ 82167 w 303115"/>
                    <a:gd name="connsiteY402" fmla="*/ 82516 h 422950"/>
                    <a:gd name="connsiteX403" fmla="*/ 82325 w 303115"/>
                    <a:gd name="connsiteY403" fmla="*/ 78806 h 422950"/>
                    <a:gd name="connsiteX404" fmla="*/ 81606 w 303115"/>
                    <a:gd name="connsiteY404" fmla="*/ 76914 h 422950"/>
                    <a:gd name="connsiteX405" fmla="*/ 81021 w 303115"/>
                    <a:gd name="connsiteY405" fmla="*/ 75401 h 422950"/>
                    <a:gd name="connsiteX406" fmla="*/ 80411 w 303115"/>
                    <a:gd name="connsiteY406" fmla="*/ 72778 h 422950"/>
                    <a:gd name="connsiteX407" fmla="*/ 80168 w 303115"/>
                    <a:gd name="connsiteY407" fmla="*/ 71728 h 422950"/>
                    <a:gd name="connsiteX408" fmla="*/ 79448 w 303115"/>
                    <a:gd name="connsiteY408" fmla="*/ 68189 h 422950"/>
                    <a:gd name="connsiteX409" fmla="*/ 79241 w 303115"/>
                    <a:gd name="connsiteY409" fmla="*/ 67177 h 422950"/>
                    <a:gd name="connsiteX410" fmla="*/ 78912 w 303115"/>
                    <a:gd name="connsiteY410" fmla="*/ 66066 h 422950"/>
                    <a:gd name="connsiteX411" fmla="*/ 78205 w 303115"/>
                    <a:gd name="connsiteY411" fmla="*/ 63601 h 422950"/>
                    <a:gd name="connsiteX412" fmla="*/ 77766 w 303115"/>
                    <a:gd name="connsiteY412" fmla="*/ 62076 h 422950"/>
                    <a:gd name="connsiteX413" fmla="*/ 76839 w 303115"/>
                    <a:gd name="connsiteY413" fmla="*/ 60258 h 422950"/>
                    <a:gd name="connsiteX414" fmla="*/ 76376 w 303115"/>
                    <a:gd name="connsiteY414" fmla="*/ 59343 h 422950"/>
                    <a:gd name="connsiteX415" fmla="*/ 75413 w 303115"/>
                    <a:gd name="connsiteY415" fmla="*/ 57463 h 422950"/>
                    <a:gd name="connsiteX416" fmla="*/ 74133 w 303115"/>
                    <a:gd name="connsiteY416" fmla="*/ 56048 h 422950"/>
                    <a:gd name="connsiteX417" fmla="*/ 73243 w 303115"/>
                    <a:gd name="connsiteY417" fmla="*/ 55071 h 422950"/>
                    <a:gd name="connsiteX418" fmla="*/ 72585 w 303115"/>
                    <a:gd name="connsiteY418" fmla="*/ 54351 h 422950"/>
                    <a:gd name="connsiteX419" fmla="*/ 71488 w 303115"/>
                    <a:gd name="connsiteY419" fmla="*/ 51984 h 422950"/>
                    <a:gd name="connsiteX420" fmla="*/ 70476 w 303115"/>
                    <a:gd name="connsiteY420" fmla="*/ 49788 h 422950"/>
                    <a:gd name="connsiteX421" fmla="*/ 70110 w 303115"/>
                    <a:gd name="connsiteY421" fmla="*/ 49141 h 422950"/>
                    <a:gd name="connsiteX422" fmla="*/ 68160 w 303115"/>
                    <a:gd name="connsiteY422" fmla="*/ 45712 h 422950"/>
                    <a:gd name="connsiteX423" fmla="*/ 67672 w 303115"/>
                    <a:gd name="connsiteY423" fmla="*/ 44870 h 422950"/>
                    <a:gd name="connsiteX424" fmla="*/ 67270 w 303115"/>
                    <a:gd name="connsiteY424" fmla="*/ 43833 h 422950"/>
                    <a:gd name="connsiteX425" fmla="*/ 66636 w 303115"/>
                    <a:gd name="connsiteY425" fmla="*/ 42173 h 422950"/>
                    <a:gd name="connsiteX426" fmla="*/ 66063 w 303115"/>
                    <a:gd name="connsiteY426" fmla="*/ 40672 h 422950"/>
                    <a:gd name="connsiteX427" fmla="*/ 65880 w 303115"/>
                    <a:gd name="connsiteY427" fmla="*/ 38903 h 422950"/>
                    <a:gd name="connsiteX428" fmla="*/ 65770 w 303115"/>
                    <a:gd name="connsiteY428" fmla="*/ 37353 h 422950"/>
                    <a:gd name="connsiteX429" fmla="*/ 65685 w 303115"/>
                    <a:gd name="connsiteY429" fmla="*/ 36304 h 422950"/>
                    <a:gd name="connsiteX430" fmla="*/ 65831 w 303115"/>
                    <a:gd name="connsiteY430" fmla="*/ 35266 h 422950"/>
                    <a:gd name="connsiteX431" fmla="*/ 66428 w 303115"/>
                    <a:gd name="connsiteY431" fmla="*/ 30946 h 422950"/>
                    <a:gd name="connsiteX432" fmla="*/ 66550 w 303115"/>
                    <a:gd name="connsiteY432" fmla="*/ 30068 h 422950"/>
                    <a:gd name="connsiteX433" fmla="*/ 66855 w 303115"/>
                    <a:gd name="connsiteY433" fmla="*/ 29092 h 422950"/>
                    <a:gd name="connsiteX434" fmla="*/ 67611 w 303115"/>
                    <a:gd name="connsiteY434" fmla="*/ 26663 h 422950"/>
                    <a:gd name="connsiteX435" fmla="*/ 68074 w 303115"/>
                    <a:gd name="connsiteY435" fmla="*/ 25211 h 422950"/>
                    <a:gd name="connsiteX436" fmla="*/ 68903 w 303115"/>
                    <a:gd name="connsiteY436" fmla="*/ 23942 h 422950"/>
                    <a:gd name="connsiteX437" fmla="*/ 70720 w 303115"/>
                    <a:gd name="connsiteY437" fmla="*/ 21196 h 422950"/>
                    <a:gd name="connsiteX438" fmla="*/ 72573 w 303115"/>
                    <a:gd name="connsiteY438" fmla="*/ 18866 h 422950"/>
                    <a:gd name="connsiteX439" fmla="*/ 73243 w 303115"/>
                    <a:gd name="connsiteY439" fmla="*/ 18036 h 422950"/>
                    <a:gd name="connsiteX440" fmla="*/ 74133 w 303115"/>
                    <a:gd name="connsiteY440" fmla="*/ 17255 h 422950"/>
                    <a:gd name="connsiteX441" fmla="*/ 75949 w 303115"/>
                    <a:gd name="connsiteY441" fmla="*/ 15803 h 422950"/>
                    <a:gd name="connsiteX442" fmla="*/ 76815 w 303115"/>
                    <a:gd name="connsiteY442" fmla="*/ 15107 h 422950"/>
                    <a:gd name="connsiteX443" fmla="*/ 77778 w 303115"/>
                    <a:gd name="connsiteY443" fmla="*/ 14619 h 422950"/>
                    <a:gd name="connsiteX444" fmla="*/ 82984 w 303115"/>
                    <a:gd name="connsiteY444" fmla="*/ 12008 h 422950"/>
                    <a:gd name="connsiteX445" fmla="*/ 86848 w 303115"/>
                    <a:gd name="connsiteY445" fmla="*/ 9335 h 422950"/>
                    <a:gd name="connsiteX446" fmla="*/ 87153 w 303115"/>
                    <a:gd name="connsiteY446" fmla="*/ 9872 h 422950"/>
                    <a:gd name="connsiteX447" fmla="*/ 88214 w 303115"/>
                    <a:gd name="connsiteY447" fmla="*/ 11495 h 422950"/>
                    <a:gd name="connsiteX448" fmla="*/ 89872 w 303115"/>
                    <a:gd name="connsiteY448" fmla="*/ 12496 h 422950"/>
                    <a:gd name="connsiteX449" fmla="*/ 91188 w 303115"/>
                    <a:gd name="connsiteY449" fmla="*/ 13289 h 422950"/>
                    <a:gd name="connsiteX450" fmla="*/ 92456 w 303115"/>
                    <a:gd name="connsiteY450" fmla="*/ 14045 h 422950"/>
                    <a:gd name="connsiteX451" fmla="*/ 94504 w 303115"/>
                    <a:gd name="connsiteY451" fmla="*/ 14387 h 422950"/>
                    <a:gd name="connsiteX452" fmla="*/ 104050 w 303115"/>
                    <a:gd name="connsiteY452" fmla="*/ 15974 h 422950"/>
                    <a:gd name="connsiteX453" fmla="*/ 105452 w 303115"/>
                    <a:gd name="connsiteY453" fmla="*/ 16205 h 422950"/>
                    <a:gd name="connsiteX454" fmla="*/ 107378 w 303115"/>
                    <a:gd name="connsiteY454" fmla="*/ 16291 h 422950"/>
                    <a:gd name="connsiteX455" fmla="*/ 108353 w 303115"/>
                    <a:gd name="connsiteY455" fmla="*/ 16340 h 422950"/>
                    <a:gd name="connsiteX456" fmla="*/ 123311 w 303115"/>
                    <a:gd name="connsiteY456" fmla="*/ 17047 h 422950"/>
                    <a:gd name="connsiteX457" fmla="*/ 124750 w 303115"/>
                    <a:gd name="connsiteY457" fmla="*/ 17108 h 422950"/>
                    <a:gd name="connsiteX458" fmla="*/ 126201 w 303115"/>
                    <a:gd name="connsiteY458" fmla="*/ 17182 h 422950"/>
                    <a:gd name="connsiteX459" fmla="*/ 127676 w 303115"/>
                    <a:gd name="connsiteY459" fmla="*/ 17169 h 422950"/>
                    <a:gd name="connsiteX460" fmla="*/ 129139 w 303115"/>
                    <a:gd name="connsiteY460" fmla="*/ 17157 h 422950"/>
                    <a:gd name="connsiteX461" fmla="*/ 138465 w 303115"/>
                    <a:gd name="connsiteY461" fmla="*/ 17084 h 422950"/>
                    <a:gd name="connsiteX462" fmla="*/ 146791 w 303115"/>
                    <a:gd name="connsiteY462" fmla="*/ 17023 h 422950"/>
                    <a:gd name="connsiteX463" fmla="*/ 149241 w 303115"/>
                    <a:gd name="connsiteY463" fmla="*/ 16999 h 422950"/>
                    <a:gd name="connsiteX464" fmla="*/ 151570 w 303115"/>
                    <a:gd name="connsiteY464" fmla="*/ 16523 h 422950"/>
                    <a:gd name="connsiteX465" fmla="*/ 154837 w 303115"/>
                    <a:gd name="connsiteY465" fmla="*/ 15864 h 422950"/>
                    <a:gd name="connsiteX466" fmla="*/ 155764 w 303115"/>
                    <a:gd name="connsiteY466" fmla="*/ 15668 h 422950"/>
                    <a:gd name="connsiteX467" fmla="*/ 160457 w 303115"/>
                    <a:gd name="connsiteY467" fmla="*/ 14631 h 422950"/>
                    <a:gd name="connsiteX468" fmla="*/ 161396 w 303115"/>
                    <a:gd name="connsiteY468" fmla="*/ 14436 h 422950"/>
                    <a:gd name="connsiteX469" fmla="*/ 162859 w 303115"/>
                    <a:gd name="connsiteY469" fmla="*/ 14265 h 422950"/>
                    <a:gd name="connsiteX470" fmla="*/ 165297 w 303115"/>
                    <a:gd name="connsiteY470" fmla="*/ 13997 h 422950"/>
                    <a:gd name="connsiteX471" fmla="*/ 167723 w 303115"/>
                    <a:gd name="connsiteY471" fmla="*/ 14424 h 422950"/>
                    <a:gd name="connsiteX472" fmla="*/ 170551 w 303115"/>
                    <a:gd name="connsiteY472" fmla="*/ 14912 h 422950"/>
                    <a:gd name="connsiteX473" fmla="*/ 171124 w 303115"/>
                    <a:gd name="connsiteY473" fmla="*/ 14875 h 422950"/>
                    <a:gd name="connsiteX474" fmla="*/ 172563 w 303115"/>
                    <a:gd name="connsiteY474" fmla="*/ 14778 h 422950"/>
                    <a:gd name="connsiteX475" fmla="*/ 175927 w 303115"/>
                    <a:gd name="connsiteY475" fmla="*/ 14570 h 422950"/>
                    <a:gd name="connsiteX476" fmla="*/ 176878 w 303115"/>
                    <a:gd name="connsiteY476" fmla="*/ 14509 h 422950"/>
                    <a:gd name="connsiteX477" fmla="*/ 177829 w 303115"/>
                    <a:gd name="connsiteY477" fmla="*/ 14314 h 422950"/>
                    <a:gd name="connsiteX478" fmla="*/ 182584 w 303115"/>
                    <a:gd name="connsiteY478" fmla="*/ 13374 h 422950"/>
                    <a:gd name="connsiteX479" fmla="*/ 184010 w 303115"/>
                    <a:gd name="connsiteY479" fmla="*/ 13106 h 422950"/>
                    <a:gd name="connsiteX480" fmla="*/ 185241 w 303115"/>
                    <a:gd name="connsiteY480" fmla="*/ 12349 h 422950"/>
                    <a:gd name="connsiteX481" fmla="*/ 186875 w 303115"/>
                    <a:gd name="connsiteY481" fmla="*/ 11373 h 422950"/>
                    <a:gd name="connsiteX482" fmla="*/ 187692 w 303115"/>
                    <a:gd name="connsiteY482" fmla="*/ 10873 h 422950"/>
                    <a:gd name="connsiteX483" fmla="*/ 188545 w 303115"/>
                    <a:gd name="connsiteY483" fmla="*/ 10031 h 422950"/>
                    <a:gd name="connsiteX484" fmla="*/ 189398 w 303115"/>
                    <a:gd name="connsiteY484" fmla="*/ 9189 h 422950"/>
                    <a:gd name="connsiteX485" fmla="*/ 190422 w 303115"/>
                    <a:gd name="connsiteY485" fmla="*/ 8164 h 422950"/>
                    <a:gd name="connsiteX486" fmla="*/ 191264 w 303115"/>
                    <a:gd name="connsiteY486" fmla="*/ 6858 h 422950"/>
                    <a:gd name="connsiteX487" fmla="*/ 193799 w 303115"/>
                    <a:gd name="connsiteY487" fmla="*/ 2941 h 422950"/>
                    <a:gd name="connsiteX488" fmla="*/ 195701 w 303115"/>
                    <a:gd name="connsiteY488" fmla="*/ 1415 h 422950"/>
                    <a:gd name="connsiteX489" fmla="*/ 197566 w 303115"/>
                    <a:gd name="connsiteY489" fmla="*/ 0 h 4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303115" h="422950">
                      <a:moveTo>
                        <a:pt x="197566" y="0"/>
                      </a:moveTo>
                      <a:lnTo>
                        <a:pt x="215487" y="25687"/>
                      </a:lnTo>
                      <a:lnTo>
                        <a:pt x="221485" y="34253"/>
                      </a:lnTo>
                      <a:lnTo>
                        <a:pt x="222765" y="36072"/>
                      </a:lnTo>
                      <a:lnTo>
                        <a:pt x="224338" y="38927"/>
                      </a:lnTo>
                      <a:lnTo>
                        <a:pt x="226081" y="42112"/>
                      </a:lnTo>
                      <a:lnTo>
                        <a:pt x="226837" y="43479"/>
                      </a:lnTo>
                      <a:lnTo>
                        <a:pt x="227824" y="45297"/>
                      </a:lnTo>
                      <a:lnTo>
                        <a:pt x="228702" y="46566"/>
                      </a:lnTo>
                      <a:lnTo>
                        <a:pt x="232701" y="52301"/>
                      </a:lnTo>
                      <a:lnTo>
                        <a:pt x="233981" y="54144"/>
                      </a:lnTo>
                      <a:lnTo>
                        <a:pt x="235309" y="55669"/>
                      </a:lnTo>
                      <a:lnTo>
                        <a:pt x="238613" y="59489"/>
                      </a:lnTo>
                      <a:lnTo>
                        <a:pt x="239601" y="60636"/>
                      </a:lnTo>
                      <a:lnTo>
                        <a:pt x="240588" y="61783"/>
                      </a:lnTo>
                      <a:lnTo>
                        <a:pt x="242344" y="63687"/>
                      </a:lnTo>
                      <a:lnTo>
                        <a:pt x="250963" y="72973"/>
                      </a:lnTo>
                      <a:lnTo>
                        <a:pt x="252974" y="75145"/>
                      </a:lnTo>
                      <a:lnTo>
                        <a:pt x="253425" y="75694"/>
                      </a:lnTo>
                      <a:lnTo>
                        <a:pt x="257558" y="80832"/>
                      </a:lnTo>
                      <a:lnTo>
                        <a:pt x="257985" y="81454"/>
                      </a:lnTo>
                      <a:lnTo>
                        <a:pt x="260472" y="85371"/>
                      </a:lnTo>
                      <a:lnTo>
                        <a:pt x="261398" y="86835"/>
                      </a:lnTo>
                      <a:lnTo>
                        <a:pt x="261691" y="88995"/>
                      </a:lnTo>
                      <a:lnTo>
                        <a:pt x="261910" y="90606"/>
                      </a:lnTo>
                      <a:lnTo>
                        <a:pt x="262800" y="97330"/>
                      </a:lnTo>
                      <a:lnTo>
                        <a:pt x="263422" y="102077"/>
                      </a:lnTo>
                      <a:lnTo>
                        <a:pt x="263714" y="104286"/>
                      </a:lnTo>
                      <a:lnTo>
                        <a:pt x="263324" y="106519"/>
                      </a:lnTo>
                      <a:lnTo>
                        <a:pt x="261934" y="114426"/>
                      </a:lnTo>
                      <a:lnTo>
                        <a:pt x="261459" y="117098"/>
                      </a:lnTo>
                      <a:lnTo>
                        <a:pt x="261179" y="119088"/>
                      </a:lnTo>
                      <a:lnTo>
                        <a:pt x="260959" y="120711"/>
                      </a:lnTo>
                      <a:lnTo>
                        <a:pt x="259606" y="130436"/>
                      </a:lnTo>
                      <a:lnTo>
                        <a:pt x="258789" y="139881"/>
                      </a:lnTo>
                      <a:lnTo>
                        <a:pt x="258765" y="140198"/>
                      </a:lnTo>
                      <a:lnTo>
                        <a:pt x="258411" y="144201"/>
                      </a:lnTo>
                      <a:lnTo>
                        <a:pt x="258277" y="145824"/>
                      </a:lnTo>
                      <a:lnTo>
                        <a:pt x="258131" y="147447"/>
                      </a:lnTo>
                      <a:lnTo>
                        <a:pt x="258033" y="148033"/>
                      </a:lnTo>
                      <a:lnTo>
                        <a:pt x="257668" y="150119"/>
                      </a:lnTo>
                      <a:lnTo>
                        <a:pt x="256046" y="159552"/>
                      </a:lnTo>
                      <a:lnTo>
                        <a:pt x="253072" y="170315"/>
                      </a:lnTo>
                      <a:lnTo>
                        <a:pt x="250926" y="184507"/>
                      </a:lnTo>
                      <a:lnTo>
                        <a:pt x="250634" y="186423"/>
                      </a:lnTo>
                      <a:lnTo>
                        <a:pt x="248951" y="197466"/>
                      </a:lnTo>
                      <a:lnTo>
                        <a:pt x="248476" y="200615"/>
                      </a:lnTo>
                      <a:lnTo>
                        <a:pt x="248354" y="201664"/>
                      </a:lnTo>
                      <a:lnTo>
                        <a:pt x="248171" y="203238"/>
                      </a:lnTo>
                      <a:lnTo>
                        <a:pt x="247269" y="211109"/>
                      </a:lnTo>
                      <a:lnTo>
                        <a:pt x="246903" y="214367"/>
                      </a:lnTo>
                      <a:lnTo>
                        <a:pt x="246818" y="215087"/>
                      </a:lnTo>
                      <a:lnTo>
                        <a:pt x="246403" y="218712"/>
                      </a:lnTo>
                      <a:lnTo>
                        <a:pt x="246111" y="221250"/>
                      </a:lnTo>
                      <a:lnTo>
                        <a:pt x="246708" y="226192"/>
                      </a:lnTo>
                      <a:lnTo>
                        <a:pt x="247074" y="226985"/>
                      </a:lnTo>
                      <a:lnTo>
                        <a:pt x="249085" y="231268"/>
                      </a:lnTo>
                      <a:lnTo>
                        <a:pt x="249475" y="232074"/>
                      </a:lnTo>
                      <a:lnTo>
                        <a:pt x="249817" y="232586"/>
                      </a:lnTo>
                      <a:lnTo>
                        <a:pt x="252169" y="236174"/>
                      </a:lnTo>
                      <a:lnTo>
                        <a:pt x="252767" y="237077"/>
                      </a:lnTo>
                      <a:lnTo>
                        <a:pt x="253766" y="237711"/>
                      </a:lnTo>
                      <a:lnTo>
                        <a:pt x="255095" y="238541"/>
                      </a:lnTo>
                      <a:lnTo>
                        <a:pt x="255790" y="238981"/>
                      </a:lnTo>
                      <a:lnTo>
                        <a:pt x="256668" y="239151"/>
                      </a:lnTo>
                      <a:lnTo>
                        <a:pt x="262471" y="240250"/>
                      </a:lnTo>
                      <a:lnTo>
                        <a:pt x="268896" y="240482"/>
                      </a:lnTo>
                      <a:lnTo>
                        <a:pt x="269603" y="240518"/>
                      </a:lnTo>
                      <a:lnTo>
                        <a:pt x="270322" y="240543"/>
                      </a:lnTo>
                      <a:lnTo>
                        <a:pt x="271261" y="240408"/>
                      </a:lnTo>
                      <a:lnTo>
                        <a:pt x="274796" y="239859"/>
                      </a:lnTo>
                      <a:lnTo>
                        <a:pt x="276564" y="244679"/>
                      </a:lnTo>
                      <a:lnTo>
                        <a:pt x="277344" y="246522"/>
                      </a:lnTo>
                      <a:lnTo>
                        <a:pt x="278100" y="248438"/>
                      </a:lnTo>
                      <a:lnTo>
                        <a:pt x="280184" y="253722"/>
                      </a:lnTo>
                      <a:lnTo>
                        <a:pt x="280562" y="254686"/>
                      </a:lnTo>
                      <a:lnTo>
                        <a:pt x="281135" y="256126"/>
                      </a:lnTo>
                      <a:lnTo>
                        <a:pt x="281842" y="257517"/>
                      </a:lnTo>
                      <a:lnTo>
                        <a:pt x="282549" y="258908"/>
                      </a:lnTo>
                      <a:lnTo>
                        <a:pt x="284683" y="263093"/>
                      </a:lnTo>
                      <a:lnTo>
                        <a:pt x="285621" y="264948"/>
                      </a:lnTo>
                      <a:lnTo>
                        <a:pt x="286597" y="267340"/>
                      </a:lnTo>
                      <a:lnTo>
                        <a:pt x="288742" y="272612"/>
                      </a:lnTo>
                      <a:lnTo>
                        <a:pt x="289328" y="274051"/>
                      </a:lnTo>
                      <a:lnTo>
                        <a:pt x="289913" y="275492"/>
                      </a:lnTo>
                      <a:lnTo>
                        <a:pt x="290815" y="277322"/>
                      </a:lnTo>
                      <a:lnTo>
                        <a:pt x="291522" y="278725"/>
                      </a:lnTo>
                      <a:lnTo>
                        <a:pt x="295484" y="286694"/>
                      </a:lnTo>
                      <a:lnTo>
                        <a:pt x="296423" y="288573"/>
                      </a:lnTo>
                      <a:lnTo>
                        <a:pt x="296886" y="289513"/>
                      </a:lnTo>
                      <a:lnTo>
                        <a:pt x="299519" y="294467"/>
                      </a:lnTo>
                      <a:lnTo>
                        <a:pt x="300653" y="296602"/>
                      </a:lnTo>
                      <a:lnTo>
                        <a:pt x="301104" y="297457"/>
                      </a:lnTo>
                      <a:lnTo>
                        <a:pt x="301433" y="298250"/>
                      </a:lnTo>
                      <a:lnTo>
                        <a:pt x="301750" y="299019"/>
                      </a:lnTo>
                      <a:lnTo>
                        <a:pt x="302335" y="300458"/>
                      </a:lnTo>
                      <a:lnTo>
                        <a:pt x="303115" y="302374"/>
                      </a:lnTo>
                      <a:lnTo>
                        <a:pt x="302896" y="304327"/>
                      </a:lnTo>
                      <a:lnTo>
                        <a:pt x="302530" y="307561"/>
                      </a:lnTo>
                      <a:lnTo>
                        <a:pt x="302067" y="308732"/>
                      </a:lnTo>
                      <a:lnTo>
                        <a:pt x="301177" y="310929"/>
                      </a:lnTo>
                      <a:lnTo>
                        <a:pt x="299300" y="313174"/>
                      </a:lnTo>
                      <a:lnTo>
                        <a:pt x="297593" y="315212"/>
                      </a:lnTo>
                      <a:lnTo>
                        <a:pt x="296959" y="315968"/>
                      </a:lnTo>
                      <a:lnTo>
                        <a:pt x="296337" y="316713"/>
                      </a:lnTo>
                      <a:lnTo>
                        <a:pt x="294301" y="318848"/>
                      </a:lnTo>
                      <a:lnTo>
                        <a:pt x="292619" y="320581"/>
                      </a:lnTo>
                      <a:lnTo>
                        <a:pt x="291351" y="322143"/>
                      </a:lnTo>
                      <a:lnTo>
                        <a:pt x="288377" y="325767"/>
                      </a:lnTo>
                      <a:lnTo>
                        <a:pt x="285170" y="330063"/>
                      </a:lnTo>
                      <a:lnTo>
                        <a:pt x="283988" y="331661"/>
                      </a:lnTo>
                      <a:lnTo>
                        <a:pt x="283585" y="333772"/>
                      </a:lnTo>
                      <a:lnTo>
                        <a:pt x="282781" y="338007"/>
                      </a:lnTo>
                      <a:lnTo>
                        <a:pt x="282525" y="339642"/>
                      </a:lnTo>
                      <a:lnTo>
                        <a:pt x="282037" y="342876"/>
                      </a:lnTo>
                      <a:lnTo>
                        <a:pt x="281867" y="343950"/>
                      </a:lnTo>
                      <a:lnTo>
                        <a:pt x="281525" y="346158"/>
                      </a:lnTo>
                      <a:lnTo>
                        <a:pt x="280501" y="349831"/>
                      </a:lnTo>
                      <a:lnTo>
                        <a:pt x="279782" y="352406"/>
                      </a:lnTo>
                      <a:lnTo>
                        <a:pt x="279648" y="354041"/>
                      </a:lnTo>
                      <a:lnTo>
                        <a:pt x="279063" y="361082"/>
                      </a:lnTo>
                      <a:lnTo>
                        <a:pt x="277880" y="362461"/>
                      </a:lnTo>
                      <a:lnTo>
                        <a:pt x="277088" y="363401"/>
                      </a:lnTo>
                      <a:lnTo>
                        <a:pt x="276076" y="366598"/>
                      </a:lnTo>
                      <a:lnTo>
                        <a:pt x="275588" y="368160"/>
                      </a:lnTo>
                      <a:lnTo>
                        <a:pt x="275369" y="368990"/>
                      </a:lnTo>
                      <a:lnTo>
                        <a:pt x="274552" y="372065"/>
                      </a:lnTo>
                      <a:lnTo>
                        <a:pt x="274284" y="373090"/>
                      </a:lnTo>
                      <a:lnTo>
                        <a:pt x="274101" y="374151"/>
                      </a:lnTo>
                      <a:lnTo>
                        <a:pt x="272504" y="383670"/>
                      </a:lnTo>
                      <a:lnTo>
                        <a:pt x="272321" y="384707"/>
                      </a:lnTo>
                      <a:lnTo>
                        <a:pt x="272443" y="386171"/>
                      </a:lnTo>
                      <a:lnTo>
                        <a:pt x="272638" y="388563"/>
                      </a:lnTo>
                      <a:lnTo>
                        <a:pt x="273504" y="389808"/>
                      </a:lnTo>
                      <a:lnTo>
                        <a:pt x="275796" y="393103"/>
                      </a:lnTo>
                      <a:lnTo>
                        <a:pt x="276381" y="393957"/>
                      </a:lnTo>
                      <a:lnTo>
                        <a:pt x="277283" y="394689"/>
                      </a:lnTo>
                      <a:lnTo>
                        <a:pt x="279819" y="396763"/>
                      </a:lnTo>
                      <a:lnTo>
                        <a:pt x="281184" y="398630"/>
                      </a:lnTo>
                      <a:lnTo>
                        <a:pt x="281659" y="399326"/>
                      </a:lnTo>
                      <a:lnTo>
                        <a:pt x="281562" y="402059"/>
                      </a:lnTo>
                      <a:lnTo>
                        <a:pt x="281489" y="403109"/>
                      </a:lnTo>
                      <a:lnTo>
                        <a:pt x="280806" y="404451"/>
                      </a:lnTo>
                      <a:lnTo>
                        <a:pt x="279733" y="406599"/>
                      </a:lnTo>
                      <a:lnTo>
                        <a:pt x="278587" y="408905"/>
                      </a:lnTo>
                      <a:lnTo>
                        <a:pt x="277734" y="410638"/>
                      </a:lnTo>
                      <a:lnTo>
                        <a:pt x="275576" y="414982"/>
                      </a:lnTo>
                      <a:lnTo>
                        <a:pt x="272224" y="422951"/>
                      </a:lnTo>
                      <a:lnTo>
                        <a:pt x="267286" y="418411"/>
                      </a:lnTo>
                      <a:lnTo>
                        <a:pt x="265909" y="417215"/>
                      </a:lnTo>
                      <a:lnTo>
                        <a:pt x="265336" y="416459"/>
                      </a:lnTo>
                      <a:lnTo>
                        <a:pt x="264641" y="415543"/>
                      </a:lnTo>
                      <a:lnTo>
                        <a:pt x="263446" y="413957"/>
                      </a:lnTo>
                      <a:lnTo>
                        <a:pt x="261301" y="411529"/>
                      </a:lnTo>
                      <a:lnTo>
                        <a:pt x="259435" y="409442"/>
                      </a:lnTo>
                      <a:lnTo>
                        <a:pt x="258021" y="407844"/>
                      </a:lnTo>
                      <a:lnTo>
                        <a:pt x="257217" y="406599"/>
                      </a:lnTo>
                      <a:lnTo>
                        <a:pt x="255900" y="404524"/>
                      </a:lnTo>
                      <a:lnTo>
                        <a:pt x="255376" y="403682"/>
                      </a:lnTo>
                      <a:lnTo>
                        <a:pt x="254998" y="403036"/>
                      </a:lnTo>
                      <a:lnTo>
                        <a:pt x="254620" y="401962"/>
                      </a:lnTo>
                      <a:lnTo>
                        <a:pt x="253791" y="399668"/>
                      </a:lnTo>
                      <a:lnTo>
                        <a:pt x="252474" y="396104"/>
                      </a:lnTo>
                      <a:lnTo>
                        <a:pt x="251706" y="394005"/>
                      </a:lnTo>
                      <a:lnTo>
                        <a:pt x="251097" y="392383"/>
                      </a:lnTo>
                      <a:lnTo>
                        <a:pt x="250073" y="389588"/>
                      </a:lnTo>
                      <a:lnTo>
                        <a:pt x="249731" y="388661"/>
                      </a:lnTo>
                      <a:lnTo>
                        <a:pt x="249073" y="387257"/>
                      </a:lnTo>
                      <a:lnTo>
                        <a:pt x="246891" y="382571"/>
                      </a:lnTo>
                      <a:lnTo>
                        <a:pt x="246233" y="381180"/>
                      </a:lnTo>
                      <a:lnTo>
                        <a:pt x="245416" y="379826"/>
                      </a:lnTo>
                      <a:lnTo>
                        <a:pt x="244063" y="377593"/>
                      </a:lnTo>
                      <a:lnTo>
                        <a:pt x="243307" y="376336"/>
                      </a:lnTo>
                      <a:lnTo>
                        <a:pt x="242795" y="375494"/>
                      </a:lnTo>
                      <a:lnTo>
                        <a:pt x="242283" y="374652"/>
                      </a:lnTo>
                      <a:lnTo>
                        <a:pt x="241685" y="373822"/>
                      </a:lnTo>
                      <a:lnTo>
                        <a:pt x="239003" y="370076"/>
                      </a:lnTo>
                      <a:lnTo>
                        <a:pt x="238113" y="368819"/>
                      </a:lnTo>
                      <a:lnTo>
                        <a:pt x="234163" y="364377"/>
                      </a:lnTo>
                      <a:lnTo>
                        <a:pt x="232140" y="362180"/>
                      </a:lnTo>
                      <a:lnTo>
                        <a:pt x="230799" y="360728"/>
                      </a:lnTo>
                      <a:lnTo>
                        <a:pt x="229336" y="359716"/>
                      </a:lnTo>
                      <a:lnTo>
                        <a:pt x="228239" y="358947"/>
                      </a:lnTo>
                      <a:lnTo>
                        <a:pt x="224106" y="356067"/>
                      </a:lnTo>
                      <a:lnTo>
                        <a:pt x="222046" y="354627"/>
                      </a:lnTo>
                      <a:lnTo>
                        <a:pt x="221631" y="354334"/>
                      </a:lnTo>
                      <a:lnTo>
                        <a:pt x="220802" y="353785"/>
                      </a:lnTo>
                      <a:lnTo>
                        <a:pt x="219571" y="352980"/>
                      </a:lnTo>
                      <a:lnTo>
                        <a:pt x="214609" y="349721"/>
                      </a:lnTo>
                      <a:lnTo>
                        <a:pt x="212951" y="348635"/>
                      </a:lnTo>
                      <a:lnTo>
                        <a:pt x="210854" y="347464"/>
                      </a:lnTo>
                      <a:lnTo>
                        <a:pt x="206222" y="344913"/>
                      </a:lnTo>
                      <a:lnTo>
                        <a:pt x="205052" y="344267"/>
                      </a:lnTo>
                      <a:lnTo>
                        <a:pt x="203101" y="343193"/>
                      </a:lnTo>
                      <a:lnTo>
                        <a:pt x="201723" y="342705"/>
                      </a:lnTo>
                      <a:lnTo>
                        <a:pt x="192568" y="339422"/>
                      </a:lnTo>
                      <a:lnTo>
                        <a:pt x="182754" y="338507"/>
                      </a:lnTo>
                      <a:lnTo>
                        <a:pt x="179889" y="338617"/>
                      </a:lnTo>
                      <a:lnTo>
                        <a:pt x="178853" y="338653"/>
                      </a:lnTo>
                      <a:lnTo>
                        <a:pt x="178073" y="338836"/>
                      </a:lnTo>
                      <a:lnTo>
                        <a:pt x="177549" y="338946"/>
                      </a:lnTo>
                      <a:lnTo>
                        <a:pt x="175976" y="339300"/>
                      </a:lnTo>
                      <a:lnTo>
                        <a:pt x="174050" y="339740"/>
                      </a:lnTo>
                      <a:lnTo>
                        <a:pt x="172953" y="339983"/>
                      </a:lnTo>
                      <a:lnTo>
                        <a:pt x="171587" y="340191"/>
                      </a:lnTo>
                      <a:lnTo>
                        <a:pt x="168296" y="340703"/>
                      </a:lnTo>
                      <a:lnTo>
                        <a:pt x="166516" y="340984"/>
                      </a:lnTo>
                      <a:lnTo>
                        <a:pt x="165260" y="341179"/>
                      </a:lnTo>
                      <a:lnTo>
                        <a:pt x="163980" y="341387"/>
                      </a:lnTo>
                      <a:lnTo>
                        <a:pt x="161981" y="341838"/>
                      </a:lnTo>
                      <a:lnTo>
                        <a:pt x="156215" y="343168"/>
                      </a:lnTo>
                      <a:lnTo>
                        <a:pt x="154764" y="343498"/>
                      </a:lnTo>
                      <a:lnTo>
                        <a:pt x="153240" y="343486"/>
                      </a:lnTo>
                      <a:lnTo>
                        <a:pt x="148278" y="343461"/>
                      </a:lnTo>
                      <a:lnTo>
                        <a:pt x="146694" y="343461"/>
                      </a:lnTo>
                      <a:lnTo>
                        <a:pt x="145072" y="343095"/>
                      </a:lnTo>
                      <a:lnTo>
                        <a:pt x="140598" y="342095"/>
                      </a:lnTo>
                      <a:lnTo>
                        <a:pt x="139062" y="341753"/>
                      </a:lnTo>
                      <a:lnTo>
                        <a:pt x="137672" y="341228"/>
                      </a:lnTo>
                      <a:lnTo>
                        <a:pt x="131199" y="338800"/>
                      </a:lnTo>
                      <a:lnTo>
                        <a:pt x="130492" y="338544"/>
                      </a:lnTo>
                      <a:lnTo>
                        <a:pt x="129004" y="337982"/>
                      </a:lnTo>
                      <a:lnTo>
                        <a:pt x="127408" y="337116"/>
                      </a:lnTo>
                      <a:lnTo>
                        <a:pt x="125006" y="335798"/>
                      </a:lnTo>
                      <a:lnTo>
                        <a:pt x="122909" y="334651"/>
                      </a:lnTo>
                      <a:lnTo>
                        <a:pt x="121544" y="333907"/>
                      </a:lnTo>
                      <a:lnTo>
                        <a:pt x="120495" y="333113"/>
                      </a:lnTo>
                      <a:lnTo>
                        <a:pt x="119873" y="332637"/>
                      </a:lnTo>
                      <a:lnTo>
                        <a:pt x="116801" y="330282"/>
                      </a:lnTo>
                      <a:lnTo>
                        <a:pt x="115253" y="329099"/>
                      </a:lnTo>
                      <a:lnTo>
                        <a:pt x="114083" y="327415"/>
                      </a:lnTo>
                      <a:lnTo>
                        <a:pt x="111169" y="323205"/>
                      </a:lnTo>
                      <a:lnTo>
                        <a:pt x="110584" y="322363"/>
                      </a:lnTo>
                      <a:lnTo>
                        <a:pt x="110304" y="321923"/>
                      </a:lnTo>
                      <a:lnTo>
                        <a:pt x="109487" y="320593"/>
                      </a:lnTo>
                      <a:lnTo>
                        <a:pt x="105391" y="313979"/>
                      </a:lnTo>
                      <a:lnTo>
                        <a:pt x="103489" y="311917"/>
                      </a:lnTo>
                      <a:lnTo>
                        <a:pt x="102014" y="310318"/>
                      </a:lnTo>
                      <a:lnTo>
                        <a:pt x="99832" y="307963"/>
                      </a:lnTo>
                      <a:lnTo>
                        <a:pt x="98564" y="306584"/>
                      </a:lnTo>
                      <a:lnTo>
                        <a:pt x="97393" y="305584"/>
                      </a:lnTo>
                      <a:lnTo>
                        <a:pt x="93919" y="302582"/>
                      </a:lnTo>
                      <a:lnTo>
                        <a:pt x="92846" y="301667"/>
                      </a:lnTo>
                      <a:lnTo>
                        <a:pt x="91420" y="300434"/>
                      </a:lnTo>
                      <a:lnTo>
                        <a:pt x="90176" y="299702"/>
                      </a:lnTo>
                      <a:lnTo>
                        <a:pt x="81874" y="294760"/>
                      </a:lnTo>
                      <a:lnTo>
                        <a:pt x="82057" y="292746"/>
                      </a:lnTo>
                      <a:lnTo>
                        <a:pt x="82228" y="290867"/>
                      </a:lnTo>
                      <a:lnTo>
                        <a:pt x="81899" y="289476"/>
                      </a:lnTo>
                      <a:lnTo>
                        <a:pt x="81533" y="287951"/>
                      </a:lnTo>
                      <a:lnTo>
                        <a:pt x="81375" y="287304"/>
                      </a:lnTo>
                      <a:lnTo>
                        <a:pt x="81179" y="286828"/>
                      </a:lnTo>
                      <a:lnTo>
                        <a:pt x="79973" y="284107"/>
                      </a:lnTo>
                      <a:lnTo>
                        <a:pt x="79448" y="282886"/>
                      </a:lnTo>
                      <a:lnTo>
                        <a:pt x="78461" y="281935"/>
                      </a:lnTo>
                      <a:lnTo>
                        <a:pt x="77473" y="280970"/>
                      </a:lnTo>
                      <a:lnTo>
                        <a:pt x="76779" y="280287"/>
                      </a:lnTo>
                      <a:lnTo>
                        <a:pt x="75974" y="279506"/>
                      </a:lnTo>
                      <a:lnTo>
                        <a:pt x="74730" y="278835"/>
                      </a:lnTo>
                      <a:lnTo>
                        <a:pt x="72682" y="277737"/>
                      </a:lnTo>
                      <a:lnTo>
                        <a:pt x="72256" y="277517"/>
                      </a:lnTo>
                      <a:lnTo>
                        <a:pt x="71390" y="277053"/>
                      </a:lnTo>
                      <a:lnTo>
                        <a:pt x="70378" y="276639"/>
                      </a:lnTo>
                      <a:lnTo>
                        <a:pt x="68940" y="276053"/>
                      </a:lnTo>
                      <a:lnTo>
                        <a:pt x="68074" y="275699"/>
                      </a:lnTo>
                      <a:lnTo>
                        <a:pt x="66233" y="274955"/>
                      </a:lnTo>
                      <a:lnTo>
                        <a:pt x="65063" y="274234"/>
                      </a:lnTo>
                      <a:lnTo>
                        <a:pt x="63112" y="273039"/>
                      </a:lnTo>
                      <a:lnTo>
                        <a:pt x="62454" y="272636"/>
                      </a:lnTo>
                      <a:lnTo>
                        <a:pt x="61552" y="272075"/>
                      </a:lnTo>
                      <a:lnTo>
                        <a:pt x="60772" y="271452"/>
                      </a:lnTo>
                      <a:lnTo>
                        <a:pt x="59992" y="270842"/>
                      </a:lnTo>
                      <a:lnTo>
                        <a:pt x="57370" y="268756"/>
                      </a:lnTo>
                      <a:lnTo>
                        <a:pt x="56615" y="268158"/>
                      </a:lnTo>
                      <a:lnTo>
                        <a:pt x="56261" y="267791"/>
                      </a:lnTo>
                      <a:lnTo>
                        <a:pt x="54481" y="266010"/>
                      </a:lnTo>
                      <a:lnTo>
                        <a:pt x="53408" y="264936"/>
                      </a:lnTo>
                      <a:lnTo>
                        <a:pt x="52823" y="263789"/>
                      </a:lnTo>
                      <a:lnTo>
                        <a:pt x="51312" y="260787"/>
                      </a:lnTo>
                      <a:lnTo>
                        <a:pt x="50422" y="259396"/>
                      </a:lnTo>
                      <a:lnTo>
                        <a:pt x="50019" y="259018"/>
                      </a:lnTo>
                      <a:lnTo>
                        <a:pt x="49666" y="258200"/>
                      </a:lnTo>
                      <a:lnTo>
                        <a:pt x="48483" y="256370"/>
                      </a:lnTo>
                      <a:lnTo>
                        <a:pt x="46496" y="254149"/>
                      </a:lnTo>
                      <a:lnTo>
                        <a:pt x="45838" y="253417"/>
                      </a:lnTo>
                      <a:lnTo>
                        <a:pt x="44155" y="251537"/>
                      </a:lnTo>
                      <a:lnTo>
                        <a:pt x="43144" y="250415"/>
                      </a:lnTo>
                      <a:lnTo>
                        <a:pt x="42132" y="249280"/>
                      </a:lnTo>
                      <a:lnTo>
                        <a:pt x="40864" y="247645"/>
                      </a:lnTo>
                      <a:lnTo>
                        <a:pt x="39584" y="246009"/>
                      </a:lnTo>
                      <a:lnTo>
                        <a:pt x="37341" y="243154"/>
                      </a:lnTo>
                      <a:lnTo>
                        <a:pt x="36061" y="241519"/>
                      </a:lnTo>
                      <a:lnTo>
                        <a:pt x="35427" y="240689"/>
                      </a:lnTo>
                      <a:lnTo>
                        <a:pt x="34695" y="239591"/>
                      </a:lnTo>
                      <a:lnTo>
                        <a:pt x="32989" y="237016"/>
                      </a:lnTo>
                      <a:lnTo>
                        <a:pt x="32647" y="236479"/>
                      </a:lnTo>
                      <a:lnTo>
                        <a:pt x="31562" y="234746"/>
                      </a:lnTo>
                      <a:lnTo>
                        <a:pt x="30490" y="233013"/>
                      </a:lnTo>
                      <a:lnTo>
                        <a:pt x="30282" y="232171"/>
                      </a:lnTo>
                      <a:lnTo>
                        <a:pt x="30051" y="231183"/>
                      </a:lnTo>
                      <a:lnTo>
                        <a:pt x="29295" y="227986"/>
                      </a:lnTo>
                      <a:lnTo>
                        <a:pt x="28990" y="226729"/>
                      </a:lnTo>
                      <a:lnTo>
                        <a:pt x="28381" y="222580"/>
                      </a:lnTo>
                      <a:lnTo>
                        <a:pt x="27929" y="219456"/>
                      </a:lnTo>
                      <a:lnTo>
                        <a:pt x="27698" y="218944"/>
                      </a:lnTo>
                      <a:lnTo>
                        <a:pt x="26857" y="217052"/>
                      </a:lnTo>
                      <a:lnTo>
                        <a:pt x="24553" y="211854"/>
                      </a:lnTo>
                      <a:lnTo>
                        <a:pt x="24077" y="210585"/>
                      </a:lnTo>
                      <a:lnTo>
                        <a:pt x="23016" y="207729"/>
                      </a:lnTo>
                      <a:lnTo>
                        <a:pt x="22114" y="205350"/>
                      </a:lnTo>
                      <a:lnTo>
                        <a:pt x="21200" y="203580"/>
                      </a:lnTo>
                      <a:lnTo>
                        <a:pt x="19237" y="199822"/>
                      </a:lnTo>
                      <a:lnTo>
                        <a:pt x="18835" y="199041"/>
                      </a:lnTo>
                      <a:lnTo>
                        <a:pt x="17665" y="197296"/>
                      </a:lnTo>
                      <a:lnTo>
                        <a:pt x="16775" y="195990"/>
                      </a:lnTo>
                      <a:lnTo>
                        <a:pt x="16226" y="195246"/>
                      </a:lnTo>
                      <a:lnTo>
                        <a:pt x="15190" y="193867"/>
                      </a:lnTo>
                      <a:lnTo>
                        <a:pt x="14142" y="192463"/>
                      </a:lnTo>
                      <a:lnTo>
                        <a:pt x="12569" y="190828"/>
                      </a:lnTo>
                      <a:lnTo>
                        <a:pt x="11191" y="189400"/>
                      </a:lnTo>
                      <a:lnTo>
                        <a:pt x="10472" y="188009"/>
                      </a:lnTo>
                      <a:lnTo>
                        <a:pt x="9033" y="185264"/>
                      </a:lnTo>
                      <a:lnTo>
                        <a:pt x="8314" y="183885"/>
                      </a:lnTo>
                      <a:lnTo>
                        <a:pt x="7961" y="182396"/>
                      </a:lnTo>
                      <a:lnTo>
                        <a:pt x="7254" y="179431"/>
                      </a:lnTo>
                      <a:lnTo>
                        <a:pt x="7022" y="178430"/>
                      </a:lnTo>
                      <a:lnTo>
                        <a:pt x="6864" y="176917"/>
                      </a:lnTo>
                      <a:lnTo>
                        <a:pt x="6534" y="173891"/>
                      </a:lnTo>
                      <a:lnTo>
                        <a:pt x="6486" y="173354"/>
                      </a:lnTo>
                      <a:lnTo>
                        <a:pt x="6315" y="171743"/>
                      </a:lnTo>
                      <a:lnTo>
                        <a:pt x="6217" y="169693"/>
                      </a:lnTo>
                      <a:lnTo>
                        <a:pt x="6108" y="167142"/>
                      </a:lnTo>
                      <a:lnTo>
                        <a:pt x="5559" y="165214"/>
                      </a:lnTo>
                      <a:lnTo>
                        <a:pt x="5047" y="163384"/>
                      </a:lnTo>
                      <a:lnTo>
                        <a:pt x="4791" y="162505"/>
                      </a:lnTo>
                      <a:lnTo>
                        <a:pt x="4559" y="161724"/>
                      </a:lnTo>
                      <a:lnTo>
                        <a:pt x="3255" y="158124"/>
                      </a:lnTo>
                      <a:lnTo>
                        <a:pt x="2743" y="156721"/>
                      </a:lnTo>
                      <a:lnTo>
                        <a:pt x="2207" y="155745"/>
                      </a:lnTo>
                      <a:lnTo>
                        <a:pt x="1902" y="155184"/>
                      </a:lnTo>
                      <a:lnTo>
                        <a:pt x="0" y="151474"/>
                      </a:lnTo>
                      <a:lnTo>
                        <a:pt x="1219" y="149863"/>
                      </a:lnTo>
                      <a:lnTo>
                        <a:pt x="3865" y="147850"/>
                      </a:lnTo>
                      <a:lnTo>
                        <a:pt x="4279" y="147557"/>
                      </a:lnTo>
                      <a:lnTo>
                        <a:pt x="7205" y="145580"/>
                      </a:lnTo>
                      <a:lnTo>
                        <a:pt x="9436" y="143847"/>
                      </a:lnTo>
                      <a:lnTo>
                        <a:pt x="10850" y="142749"/>
                      </a:lnTo>
                      <a:lnTo>
                        <a:pt x="12374" y="142249"/>
                      </a:lnTo>
                      <a:lnTo>
                        <a:pt x="14958" y="141407"/>
                      </a:lnTo>
                      <a:lnTo>
                        <a:pt x="15677" y="141162"/>
                      </a:lnTo>
                      <a:lnTo>
                        <a:pt x="16567" y="141016"/>
                      </a:lnTo>
                      <a:lnTo>
                        <a:pt x="18469" y="140699"/>
                      </a:lnTo>
                      <a:lnTo>
                        <a:pt x="20005" y="140430"/>
                      </a:lnTo>
                      <a:lnTo>
                        <a:pt x="21992" y="140528"/>
                      </a:lnTo>
                      <a:lnTo>
                        <a:pt x="23346" y="140589"/>
                      </a:lnTo>
                      <a:lnTo>
                        <a:pt x="24333" y="140613"/>
                      </a:lnTo>
                      <a:lnTo>
                        <a:pt x="25796" y="140638"/>
                      </a:lnTo>
                      <a:lnTo>
                        <a:pt x="26771" y="140662"/>
                      </a:lnTo>
                      <a:lnTo>
                        <a:pt x="28246" y="140687"/>
                      </a:lnTo>
                      <a:lnTo>
                        <a:pt x="29392" y="140516"/>
                      </a:lnTo>
                      <a:lnTo>
                        <a:pt x="32184" y="140101"/>
                      </a:lnTo>
                      <a:lnTo>
                        <a:pt x="33488" y="139906"/>
                      </a:lnTo>
                      <a:lnTo>
                        <a:pt x="34561" y="139418"/>
                      </a:lnTo>
                      <a:lnTo>
                        <a:pt x="36792" y="138417"/>
                      </a:lnTo>
                      <a:lnTo>
                        <a:pt x="37658" y="138039"/>
                      </a:lnTo>
                      <a:lnTo>
                        <a:pt x="38828" y="137111"/>
                      </a:lnTo>
                      <a:lnTo>
                        <a:pt x="39218" y="136806"/>
                      </a:lnTo>
                      <a:lnTo>
                        <a:pt x="40376" y="135879"/>
                      </a:lnTo>
                      <a:lnTo>
                        <a:pt x="41303" y="134829"/>
                      </a:lnTo>
                      <a:lnTo>
                        <a:pt x="43180" y="132694"/>
                      </a:lnTo>
                      <a:lnTo>
                        <a:pt x="43900" y="131852"/>
                      </a:lnTo>
                      <a:lnTo>
                        <a:pt x="44570" y="131083"/>
                      </a:lnTo>
                      <a:lnTo>
                        <a:pt x="46911" y="128362"/>
                      </a:lnTo>
                      <a:lnTo>
                        <a:pt x="48349" y="126409"/>
                      </a:lnTo>
                      <a:lnTo>
                        <a:pt x="49495" y="124847"/>
                      </a:lnTo>
                      <a:lnTo>
                        <a:pt x="51994" y="123200"/>
                      </a:lnTo>
                      <a:lnTo>
                        <a:pt x="52799" y="122773"/>
                      </a:lnTo>
                      <a:lnTo>
                        <a:pt x="57663" y="120235"/>
                      </a:lnTo>
                      <a:lnTo>
                        <a:pt x="59358" y="119332"/>
                      </a:lnTo>
                      <a:lnTo>
                        <a:pt x="61954" y="117928"/>
                      </a:lnTo>
                      <a:lnTo>
                        <a:pt x="64198" y="116757"/>
                      </a:lnTo>
                      <a:lnTo>
                        <a:pt x="65855" y="115878"/>
                      </a:lnTo>
                      <a:lnTo>
                        <a:pt x="67038" y="115024"/>
                      </a:lnTo>
                      <a:lnTo>
                        <a:pt x="69037" y="113572"/>
                      </a:lnTo>
                      <a:lnTo>
                        <a:pt x="70232" y="112705"/>
                      </a:lnTo>
                      <a:lnTo>
                        <a:pt x="71256" y="111693"/>
                      </a:lnTo>
                      <a:lnTo>
                        <a:pt x="73865" y="109130"/>
                      </a:lnTo>
                      <a:lnTo>
                        <a:pt x="74608" y="108386"/>
                      </a:lnTo>
                      <a:lnTo>
                        <a:pt x="75230" y="107629"/>
                      </a:lnTo>
                      <a:lnTo>
                        <a:pt x="77449" y="104920"/>
                      </a:lnTo>
                      <a:lnTo>
                        <a:pt x="78400" y="103761"/>
                      </a:lnTo>
                      <a:lnTo>
                        <a:pt x="79034" y="102443"/>
                      </a:lnTo>
                      <a:lnTo>
                        <a:pt x="79509" y="101454"/>
                      </a:lnTo>
                      <a:lnTo>
                        <a:pt x="80314" y="99770"/>
                      </a:lnTo>
                      <a:lnTo>
                        <a:pt x="80777" y="98013"/>
                      </a:lnTo>
                      <a:lnTo>
                        <a:pt x="80972" y="97281"/>
                      </a:lnTo>
                      <a:lnTo>
                        <a:pt x="81131" y="94206"/>
                      </a:lnTo>
                      <a:lnTo>
                        <a:pt x="81179" y="93022"/>
                      </a:lnTo>
                      <a:lnTo>
                        <a:pt x="81143" y="91167"/>
                      </a:lnTo>
                      <a:lnTo>
                        <a:pt x="81106" y="89191"/>
                      </a:lnTo>
                      <a:lnTo>
                        <a:pt x="80936" y="85151"/>
                      </a:lnTo>
                      <a:lnTo>
                        <a:pt x="81423" y="84114"/>
                      </a:lnTo>
                      <a:lnTo>
                        <a:pt x="82167" y="82516"/>
                      </a:lnTo>
                      <a:lnTo>
                        <a:pt x="82325" y="78806"/>
                      </a:lnTo>
                      <a:lnTo>
                        <a:pt x="81606" y="76914"/>
                      </a:lnTo>
                      <a:lnTo>
                        <a:pt x="81021" y="75401"/>
                      </a:lnTo>
                      <a:lnTo>
                        <a:pt x="80411" y="72778"/>
                      </a:lnTo>
                      <a:lnTo>
                        <a:pt x="80168" y="71728"/>
                      </a:lnTo>
                      <a:lnTo>
                        <a:pt x="79448" y="68189"/>
                      </a:lnTo>
                      <a:lnTo>
                        <a:pt x="79241" y="67177"/>
                      </a:lnTo>
                      <a:lnTo>
                        <a:pt x="78912" y="66066"/>
                      </a:lnTo>
                      <a:lnTo>
                        <a:pt x="78205" y="63601"/>
                      </a:lnTo>
                      <a:lnTo>
                        <a:pt x="77766" y="62076"/>
                      </a:lnTo>
                      <a:lnTo>
                        <a:pt x="76839" y="60258"/>
                      </a:lnTo>
                      <a:lnTo>
                        <a:pt x="76376" y="59343"/>
                      </a:lnTo>
                      <a:lnTo>
                        <a:pt x="75413" y="57463"/>
                      </a:lnTo>
                      <a:lnTo>
                        <a:pt x="74133" y="56048"/>
                      </a:lnTo>
                      <a:lnTo>
                        <a:pt x="73243" y="55071"/>
                      </a:lnTo>
                      <a:lnTo>
                        <a:pt x="72585" y="54351"/>
                      </a:lnTo>
                      <a:lnTo>
                        <a:pt x="71488" y="51984"/>
                      </a:lnTo>
                      <a:lnTo>
                        <a:pt x="70476" y="49788"/>
                      </a:lnTo>
                      <a:lnTo>
                        <a:pt x="70110" y="49141"/>
                      </a:lnTo>
                      <a:lnTo>
                        <a:pt x="68160" y="45712"/>
                      </a:lnTo>
                      <a:lnTo>
                        <a:pt x="67672" y="44870"/>
                      </a:lnTo>
                      <a:lnTo>
                        <a:pt x="67270" y="43833"/>
                      </a:lnTo>
                      <a:lnTo>
                        <a:pt x="66636" y="42173"/>
                      </a:lnTo>
                      <a:lnTo>
                        <a:pt x="66063" y="40672"/>
                      </a:lnTo>
                      <a:lnTo>
                        <a:pt x="65880" y="38903"/>
                      </a:lnTo>
                      <a:lnTo>
                        <a:pt x="65770" y="37353"/>
                      </a:lnTo>
                      <a:lnTo>
                        <a:pt x="65685" y="36304"/>
                      </a:lnTo>
                      <a:lnTo>
                        <a:pt x="65831" y="35266"/>
                      </a:lnTo>
                      <a:lnTo>
                        <a:pt x="66428" y="30946"/>
                      </a:lnTo>
                      <a:lnTo>
                        <a:pt x="66550" y="30068"/>
                      </a:lnTo>
                      <a:lnTo>
                        <a:pt x="66855" y="29092"/>
                      </a:lnTo>
                      <a:lnTo>
                        <a:pt x="67611" y="26663"/>
                      </a:lnTo>
                      <a:lnTo>
                        <a:pt x="68074" y="25211"/>
                      </a:lnTo>
                      <a:lnTo>
                        <a:pt x="68903" y="23942"/>
                      </a:lnTo>
                      <a:lnTo>
                        <a:pt x="70720" y="21196"/>
                      </a:lnTo>
                      <a:lnTo>
                        <a:pt x="72573" y="18866"/>
                      </a:lnTo>
                      <a:lnTo>
                        <a:pt x="73243" y="18036"/>
                      </a:lnTo>
                      <a:lnTo>
                        <a:pt x="74133" y="17255"/>
                      </a:lnTo>
                      <a:lnTo>
                        <a:pt x="75949" y="15803"/>
                      </a:lnTo>
                      <a:lnTo>
                        <a:pt x="76815" y="15107"/>
                      </a:lnTo>
                      <a:lnTo>
                        <a:pt x="77778" y="14619"/>
                      </a:lnTo>
                      <a:lnTo>
                        <a:pt x="82984" y="12008"/>
                      </a:lnTo>
                      <a:lnTo>
                        <a:pt x="86848" y="9335"/>
                      </a:lnTo>
                      <a:lnTo>
                        <a:pt x="87153" y="9872"/>
                      </a:lnTo>
                      <a:lnTo>
                        <a:pt x="88214" y="11495"/>
                      </a:lnTo>
                      <a:lnTo>
                        <a:pt x="89872" y="12496"/>
                      </a:lnTo>
                      <a:lnTo>
                        <a:pt x="91188" y="13289"/>
                      </a:lnTo>
                      <a:lnTo>
                        <a:pt x="92456" y="14045"/>
                      </a:lnTo>
                      <a:lnTo>
                        <a:pt x="94504" y="14387"/>
                      </a:lnTo>
                      <a:lnTo>
                        <a:pt x="104050" y="15974"/>
                      </a:lnTo>
                      <a:lnTo>
                        <a:pt x="105452" y="16205"/>
                      </a:lnTo>
                      <a:lnTo>
                        <a:pt x="107378" y="16291"/>
                      </a:lnTo>
                      <a:lnTo>
                        <a:pt x="108353" y="16340"/>
                      </a:lnTo>
                      <a:lnTo>
                        <a:pt x="123311" y="17047"/>
                      </a:lnTo>
                      <a:lnTo>
                        <a:pt x="124750" y="17108"/>
                      </a:lnTo>
                      <a:lnTo>
                        <a:pt x="126201" y="17182"/>
                      </a:lnTo>
                      <a:lnTo>
                        <a:pt x="127676" y="17169"/>
                      </a:lnTo>
                      <a:lnTo>
                        <a:pt x="129139" y="17157"/>
                      </a:lnTo>
                      <a:lnTo>
                        <a:pt x="138465" y="17084"/>
                      </a:lnTo>
                      <a:lnTo>
                        <a:pt x="146791" y="17023"/>
                      </a:lnTo>
                      <a:lnTo>
                        <a:pt x="149241" y="16999"/>
                      </a:lnTo>
                      <a:lnTo>
                        <a:pt x="151570" y="16523"/>
                      </a:lnTo>
                      <a:lnTo>
                        <a:pt x="154837" y="15864"/>
                      </a:lnTo>
                      <a:lnTo>
                        <a:pt x="155764" y="15668"/>
                      </a:lnTo>
                      <a:lnTo>
                        <a:pt x="160457" y="14631"/>
                      </a:lnTo>
                      <a:lnTo>
                        <a:pt x="161396" y="14436"/>
                      </a:lnTo>
                      <a:lnTo>
                        <a:pt x="162859" y="14265"/>
                      </a:lnTo>
                      <a:lnTo>
                        <a:pt x="165297" y="13997"/>
                      </a:lnTo>
                      <a:lnTo>
                        <a:pt x="167723" y="14424"/>
                      </a:lnTo>
                      <a:lnTo>
                        <a:pt x="170551" y="14912"/>
                      </a:lnTo>
                      <a:lnTo>
                        <a:pt x="171124" y="14875"/>
                      </a:lnTo>
                      <a:lnTo>
                        <a:pt x="172563" y="14778"/>
                      </a:lnTo>
                      <a:lnTo>
                        <a:pt x="175927" y="14570"/>
                      </a:lnTo>
                      <a:lnTo>
                        <a:pt x="176878" y="14509"/>
                      </a:lnTo>
                      <a:lnTo>
                        <a:pt x="177829" y="14314"/>
                      </a:lnTo>
                      <a:lnTo>
                        <a:pt x="182584" y="13374"/>
                      </a:lnTo>
                      <a:lnTo>
                        <a:pt x="184010" y="13106"/>
                      </a:lnTo>
                      <a:lnTo>
                        <a:pt x="185241" y="12349"/>
                      </a:lnTo>
                      <a:lnTo>
                        <a:pt x="186875" y="11373"/>
                      </a:lnTo>
                      <a:lnTo>
                        <a:pt x="187692" y="10873"/>
                      </a:lnTo>
                      <a:lnTo>
                        <a:pt x="188545" y="10031"/>
                      </a:lnTo>
                      <a:lnTo>
                        <a:pt x="189398" y="9189"/>
                      </a:lnTo>
                      <a:lnTo>
                        <a:pt x="190422" y="8164"/>
                      </a:lnTo>
                      <a:lnTo>
                        <a:pt x="191264" y="6858"/>
                      </a:lnTo>
                      <a:lnTo>
                        <a:pt x="193799" y="2941"/>
                      </a:lnTo>
                      <a:lnTo>
                        <a:pt x="195701" y="1415"/>
                      </a:lnTo>
                      <a:lnTo>
                        <a:pt x="197566" y="0"/>
                      </a:lnTo>
                    </a:path>
                  </a:pathLst>
                </a:custGeom>
                <a:solidFill>
                  <a:srgbClr val="DCF2D7"/>
                </a:solidFill>
                <a:ln w="12177" cap="flat">
                  <a:solidFill>
                    <a:srgbClr val="000000"/>
                  </a:solidFill>
                  <a:prstDash val="solid"/>
                  <a:round/>
                </a:ln>
              </p:spPr>
              <p:txBody>
                <a:bodyPr rtlCol="0" anchor="ctr"/>
                <a:lstStyle/>
                <a:p>
                  <a:endParaRPr lang="LID4096"/>
                </a:p>
              </p:txBody>
            </p:sp>
            <p:sp>
              <p:nvSpPr>
                <p:cNvPr id="76" name="Freeform: Shape 75">
                  <a:extLst>
                    <a:ext uri="{FF2B5EF4-FFF2-40B4-BE49-F238E27FC236}">
                      <a16:creationId xmlns:a16="http://schemas.microsoft.com/office/drawing/2014/main" id="{0401C9BD-37AA-D2F0-EE69-1C2ECF3C9EB3}"/>
                    </a:ext>
                  </a:extLst>
                </p:cNvPr>
                <p:cNvSpPr/>
                <p:nvPr/>
              </p:nvSpPr>
              <p:spPr>
                <a:xfrm>
                  <a:off x="7925963" y="1700796"/>
                  <a:ext cx="343101" cy="392626"/>
                </a:xfrm>
                <a:custGeom>
                  <a:avLst/>
                  <a:gdLst>
                    <a:gd name="connsiteX0" fmla="*/ 233944 w 343101"/>
                    <a:gd name="connsiteY0" fmla="*/ 4088 h 392626"/>
                    <a:gd name="connsiteX1" fmla="*/ 236431 w 343101"/>
                    <a:gd name="connsiteY1" fmla="*/ 4088 h 392626"/>
                    <a:gd name="connsiteX2" fmla="*/ 237126 w 343101"/>
                    <a:gd name="connsiteY2" fmla="*/ 4088 h 392626"/>
                    <a:gd name="connsiteX3" fmla="*/ 240637 w 343101"/>
                    <a:gd name="connsiteY3" fmla="*/ 4064 h 392626"/>
                    <a:gd name="connsiteX4" fmla="*/ 243270 w 343101"/>
                    <a:gd name="connsiteY4" fmla="*/ 4039 h 392626"/>
                    <a:gd name="connsiteX5" fmla="*/ 244770 w 343101"/>
                    <a:gd name="connsiteY5" fmla="*/ 4027 h 392626"/>
                    <a:gd name="connsiteX6" fmla="*/ 245525 w 343101"/>
                    <a:gd name="connsiteY6" fmla="*/ 4064 h 392626"/>
                    <a:gd name="connsiteX7" fmla="*/ 246647 w 343101"/>
                    <a:gd name="connsiteY7" fmla="*/ 4137 h 392626"/>
                    <a:gd name="connsiteX8" fmla="*/ 248159 w 343101"/>
                    <a:gd name="connsiteY8" fmla="*/ 4210 h 392626"/>
                    <a:gd name="connsiteX9" fmla="*/ 248915 w 343101"/>
                    <a:gd name="connsiteY9" fmla="*/ 4259 h 392626"/>
                    <a:gd name="connsiteX10" fmla="*/ 249670 w 343101"/>
                    <a:gd name="connsiteY10" fmla="*/ 4295 h 392626"/>
                    <a:gd name="connsiteX11" fmla="*/ 250999 w 343101"/>
                    <a:gd name="connsiteY11" fmla="*/ 4503 h 392626"/>
                    <a:gd name="connsiteX12" fmla="*/ 252950 w 343101"/>
                    <a:gd name="connsiteY12" fmla="*/ 4808 h 392626"/>
                    <a:gd name="connsiteX13" fmla="*/ 254498 w 343101"/>
                    <a:gd name="connsiteY13" fmla="*/ 5052 h 392626"/>
                    <a:gd name="connsiteX14" fmla="*/ 258167 w 343101"/>
                    <a:gd name="connsiteY14" fmla="*/ 5711 h 392626"/>
                    <a:gd name="connsiteX15" fmla="*/ 259496 w 343101"/>
                    <a:gd name="connsiteY15" fmla="*/ 5955 h 392626"/>
                    <a:gd name="connsiteX16" fmla="*/ 260008 w 343101"/>
                    <a:gd name="connsiteY16" fmla="*/ 6053 h 392626"/>
                    <a:gd name="connsiteX17" fmla="*/ 262276 w 343101"/>
                    <a:gd name="connsiteY17" fmla="*/ 6529 h 392626"/>
                    <a:gd name="connsiteX18" fmla="*/ 264129 w 343101"/>
                    <a:gd name="connsiteY18" fmla="*/ 6919 h 392626"/>
                    <a:gd name="connsiteX19" fmla="*/ 265945 w 343101"/>
                    <a:gd name="connsiteY19" fmla="*/ 7773 h 392626"/>
                    <a:gd name="connsiteX20" fmla="*/ 267262 w 343101"/>
                    <a:gd name="connsiteY20" fmla="*/ 8408 h 392626"/>
                    <a:gd name="connsiteX21" fmla="*/ 271236 w 343101"/>
                    <a:gd name="connsiteY21" fmla="*/ 10287 h 392626"/>
                    <a:gd name="connsiteX22" fmla="*/ 273004 w 343101"/>
                    <a:gd name="connsiteY22" fmla="*/ 11117 h 392626"/>
                    <a:gd name="connsiteX23" fmla="*/ 274430 w 343101"/>
                    <a:gd name="connsiteY23" fmla="*/ 11336 h 392626"/>
                    <a:gd name="connsiteX24" fmla="*/ 277746 w 343101"/>
                    <a:gd name="connsiteY24" fmla="*/ 11837 h 392626"/>
                    <a:gd name="connsiteX25" fmla="*/ 278697 w 343101"/>
                    <a:gd name="connsiteY25" fmla="*/ 11983 h 392626"/>
                    <a:gd name="connsiteX26" fmla="*/ 280001 w 343101"/>
                    <a:gd name="connsiteY26" fmla="*/ 11959 h 392626"/>
                    <a:gd name="connsiteX27" fmla="*/ 285036 w 343101"/>
                    <a:gd name="connsiteY27" fmla="*/ 11873 h 392626"/>
                    <a:gd name="connsiteX28" fmla="*/ 287279 w 343101"/>
                    <a:gd name="connsiteY28" fmla="*/ 11971 h 392626"/>
                    <a:gd name="connsiteX29" fmla="*/ 290181 w 343101"/>
                    <a:gd name="connsiteY29" fmla="*/ 12227 h 392626"/>
                    <a:gd name="connsiteX30" fmla="*/ 293826 w 343101"/>
                    <a:gd name="connsiteY30" fmla="*/ 13899 h 392626"/>
                    <a:gd name="connsiteX31" fmla="*/ 294545 w 343101"/>
                    <a:gd name="connsiteY31" fmla="*/ 14265 h 392626"/>
                    <a:gd name="connsiteX32" fmla="*/ 295106 w 343101"/>
                    <a:gd name="connsiteY32" fmla="*/ 14595 h 392626"/>
                    <a:gd name="connsiteX33" fmla="*/ 299617 w 343101"/>
                    <a:gd name="connsiteY33" fmla="*/ 17255 h 392626"/>
                    <a:gd name="connsiteX34" fmla="*/ 300470 w 343101"/>
                    <a:gd name="connsiteY34" fmla="*/ 17755 h 392626"/>
                    <a:gd name="connsiteX35" fmla="*/ 301762 w 343101"/>
                    <a:gd name="connsiteY35" fmla="*/ 18512 h 392626"/>
                    <a:gd name="connsiteX36" fmla="*/ 302603 w 343101"/>
                    <a:gd name="connsiteY36" fmla="*/ 19012 h 392626"/>
                    <a:gd name="connsiteX37" fmla="*/ 303810 w 343101"/>
                    <a:gd name="connsiteY37" fmla="*/ 19781 h 392626"/>
                    <a:gd name="connsiteX38" fmla="*/ 305407 w 343101"/>
                    <a:gd name="connsiteY38" fmla="*/ 20806 h 392626"/>
                    <a:gd name="connsiteX39" fmla="*/ 306602 w 343101"/>
                    <a:gd name="connsiteY39" fmla="*/ 21587 h 392626"/>
                    <a:gd name="connsiteX40" fmla="*/ 307772 w 343101"/>
                    <a:gd name="connsiteY40" fmla="*/ 22331 h 392626"/>
                    <a:gd name="connsiteX41" fmla="*/ 308943 w 343101"/>
                    <a:gd name="connsiteY41" fmla="*/ 23088 h 392626"/>
                    <a:gd name="connsiteX42" fmla="*/ 310101 w 343101"/>
                    <a:gd name="connsiteY42" fmla="*/ 23844 h 392626"/>
                    <a:gd name="connsiteX43" fmla="*/ 311515 w 343101"/>
                    <a:gd name="connsiteY43" fmla="*/ 24930 h 392626"/>
                    <a:gd name="connsiteX44" fmla="*/ 314538 w 343101"/>
                    <a:gd name="connsiteY44" fmla="*/ 27249 h 392626"/>
                    <a:gd name="connsiteX45" fmla="*/ 314989 w 343101"/>
                    <a:gd name="connsiteY45" fmla="*/ 27603 h 392626"/>
                    <a:gd name="connsiteX46" fmla="*/ 316160 w 343101"/>
                    <a:gd name="connsiteY46" fmla="*/ 28494 h 392626"/>
                    <a:gd name="connsiteX47" fmla="*/ 317842 w 343101"/>
                    <a:gd name="connsiteY47" fmla="*/ 30361 h 392626"/>
                    <a:gd name="connsiteX48" fmla="*/ 321231 w 343101"/>
                    <a:gd name="connsiteY48" fmla="*/ 34070 h 392626"/>
                    <a:gd name="connsiteX49" fmla="*/ 323499 w 343101"/>
                    <a:gd name="connsiteY49" fmla="*/ 35998 h 392626"/>
                    <a:gd name="connsiteX50" fmla="*/ 325230 w 343101"/>
                    <a:gd name="connsiteY50" fmla="*/ 37475 h 392626"/>
                    <a:gd name="connsiteX51" fmla="*/ 326327 w 343101"/>
                    <a:gd name="connsiteY51" fmla="*/ 38744 h 392626"/>
                    <a:gd name="connsiteX52" fmla="*/ 326937 w 343101"/>
                    <a:gd name="connsiteY52" fmla="*/ 39452 h 392626"/>
                    <a:gd name="connsiteX53" fmla="*/ 328473 w 343101"/>
                    <a:gd name="connsiteY53" fmla="*/ 41233 h 392626"/>
                    <a:gd name="connsiteX54" fmla="*/ 329631 w 343101"/>
                    <a:gd name="connsiteY54" fmla="*/ 42600 h 392626"/>
                    <a:gd name="connsiteX55" fmla="*/ 330667 w 343101"/>
                    <a:gd name="connsiteY55" fmla="*/ 43820 h 392626"/>
                    <a:gd name="connsiteX56" fmla="*/ 331740 w 343101"/>
                    <a:gd name="connsiteY56" fmla="*/ 44931 h 392626"/>
                    <a:gd name="connsiteX57" fmla="*/ 332825 w 343101"/>
                    <a:gd name="connsiteY57" fmla="*/ 46041 h 392626"/>
                    <a:gd name="connsiteX58" fmla="*/ 338554 w 343101"/>
                    <a:gd name="connsiteY58" fmla="*/ 51972 h 392626"/>
                    <a:gd name="connsiteX59" fmla="*/ 339274 w 343101"/>
                    <a:gd name="connsiteY59" fmla="*/ 52716 h 392626"/>
                    <a:gd name="connsiteX60" fmla="*/ 340347 w 343101"/>
                    <a:gd name="connsiteY60" fmla="*/ 53827 h 392626"/>
                    <a:gd name="connsiteX61" fmla="*/ 341200 w 343101"/>
                    <a:gd name="connsiteY61" fmla="*/ 54705 h 392626"/>
                    <a:gd name="connsiteX62" fmla="*/ 342200 w 343101"/>
                    <a:gd name="connsiteY62" fmla="*/ 56694 h 392626"/>
                    <a:gd name="connsiteX63" fmla="*/ 343102 w 343101"/>
                    <a:gd name="connsiteY63" fmla="*/ 58403 h 392626"/>
                    <a:gd name="connsiteX64" fmla="*/ 342431 w 343101"/>
                    <a:gd name="connsiteY64" fmla="*/ 58781 h 392626"/>
                    <a:gd name="connsiteX65" fmla="*/ 341566 w 343101"/>
                    <a:gd name="connsiteY65" fmla="*/ 59464 h 392626"/>
                    <a:gd name="connsiteX66" fmla="*/ 339859 w 343101"/>
                    <a:gd name="connsiteY66" fmla="*/ 60819 h 392626"/>
                    <a:gd name="connsiteX67" fmla="*/ 338164 w 343101"/>
                    <a:gd name="connsiteY67" fmla="*/ 62723 h 392626"/>
                    <a:gd name="connsiteX68" fmla="*/ 336933 w 343101"/>
                    <a:gd name="connsiteY68" fmla="*/ 64114 h 392626"/>
                    <a:gd name="connsiteX69" fmla="*/ 334093 w 343101"/>
                    <a:gd name="connsiteY69" fmla="*/ 66579 h 392626"/>
                    <a:gd name="connsiteX70" fmla="*/ 333093 w 343101"/>
                    <a:gd name="connsiteY70" fmla="*/ 67433 h 392626"/>
                    <a:gd name="connsiteX71" fmla="*/ 329704 w 343101"/>
                    <a:gd name="connsiteY71" fmla="*/ 70484 h 392626"/>
                    <a:gd name="connsiteX72" fmla="*/ 328034 w 343101"/>
                    <a:gd name="connsiteY72" fmla="*/ 71972 h 392626"/>
                    <a:gd name="connsiteX73" fmla="*/ 327558 w 343101"/>
                    <a:gd name="connsiteY73" fmla="*/ 74425 h 392626"/>
                    <a:gd name="connsiteX74" fmla="*/ 327022 w 343101"/>
                    <a:gd name="connsiteY74" fmla="*/ 77195 h 392626"/>
                    <a:gd name="connsiteX75" fmla="*/ 325608 w 343101"/>
                    <a:gd name="connsiteY75" fmla="*/ 79404 h 392626"/>
                    <a:gd name="connsiteX76" fmla="*/ 325059 w 343101"/>
                    <a:gd name="connsiteY76" fmla="*/ 80258 h 392626"/>
                    <a:gd name="connsiteX77" fmla="*/ 324181 w 343101"/>
                    <a:gd name="connsiteY77" fmla="*/ 81747 h 392626"/>
                    <a:gd name="connsiteX78" fmla="*/ 323194 w 343101"/>
                    <a:gd name="connsiteY78" fmla="*/ 83394 h 392626"/>
                    <a:gd name="connsiteX79" fmla="*/ 322219 w 343101"/>
                    <a:gd name="connsiteY79" fmla="*/ 85042 h 392626"/>
                    <a:gd name="connsiteX80" fmla="*/ 321963 w 343101"/>
                    <a:gd name="connsiteY80" fmla="*/ 85493 h 392626"/>
                    <a:gd name="connsiteX81" fmla="*/ 320451 w 343101"/>
                    <a:gd name="connsiteY81" fmla="*/ 88166 h 392626"/>
                    <a:gd name="connsiteX82" fmla="*/ 319195 w 343101"/>
                    <a:gd name="connsiteY82" fmla="*/ 90386 h 392626"/>
                    <a:gd name="connsiteX83" fmla="*/ 318500 w 343101"/>
                    <a:gd name="connsiteY83" fmla="*/ 91802 h 392626"/>
                    <a:gd name="connsiteX84" fmla="*/ 316879 w 343101"/>
                    <a:gd name="connsiteY84" fmla="*/ 95109 h 392626"/>
                    <a:gd name="connsiteX85" fmla="*/ 316318 w 343101"/>
                    <a:gd name="connsiteY85" fmla="*/ 96268 h 392626"/>
                    <a:gd name="connsiteX86" fmla="*/ 314685 w 343101"/>
                    <a:gd name="connsiteY86" fmla="*/ 99270 h 392626"/>
                    <a:gd name="connsiteX87" fmla="*/ 312661 w 343101"/>
                    <a:gd name="connsiteY87" fmla="*/ 102980 h 392626"/>
                    <a:gd name="connsiteX88" fmla="*/ 312307 w 343101"/>
                    <a:gd name="connsiteY88" fmla="*/ 103627 h 392626"/>
                    <a:gd name="connsiteX89" fmla="*/ 309052 w 343101"/>
                    <a:gd name="connsiteY89" fmla="*/ 109643 h 392626"/>
                    <a:gd name="connsiteX90" fmla="*/ 308041 w 343101"/>
                    <a:gd name="connsiteY90" fmla="*/ 111498 h 392626"/>
                    <a:gd name="connsiteX91" fmla="*/ 307297 w 343101"/>
                    <a:gd name="connsiteY91" fmla="*/ 112889 h 392626"/>
                    <a:gd name="connsiteX92" fmla="*/ 306614 w 343101"/>
                    <a:gd name="connsiteY92" fmla="*/ 114353 h 392626"/>
                    <a:gd name="connsiteX93" fmla="*/ 305773 w 343101"/>
                    <a:gd name="connsiteY93" fmla="*/ 116183 h 392626"/>
                    <a:gd name="connsiteX94" fmla="*/ 304676 w 343101"/>
                    <a:gd name="connsiteY94" fmla="*/ 118563 h 392626"/>
                    <a:gd name="connsiteX95" fmla="*/ 304176 w 343101"/>
                    <a:gd name="connsiteY95" fmla="*/ 122358 h 392626"/>
                    <a:gd name="connsiteX96" fmla="*/ 303554 w 343101"/>
                    <a:gd name="connsiteY96" fmla="*/ 124750 h 392626"/>
                    <a:gd name="connsiteX97" fmla="*/ 302652 w 343101"/>
                    <a:gd name="connsiteY97" fmla="*/ 128179 h 392626"/>
                    <a:gd name="connsiteX98" fmla="*/ 302396 w 343101"/>
                    <a:gd name="connsiteY98" fmla="*/ 129167 h 392626"/>
                    <a:gd name="connsiteX99" fmla="*/ 301957 w 343101"/>
                    <a:gd name="connsiteY99" fmla="*/ 130253 h 392626"/>
                    <a:gd name="connsiteX100" fmla="*/ 300458 w 343101"/>
                    <a:gd name="connsiteY100" fmla="*/ 133975 h 392626"/>
                    <a:gd name="connsiteX101" fmla="*/ 299799 w 343101"/>
                    <a:gd name="connsiteY101" fmla="*/ 135622 h 392626"/>
                    <a:gd name="connsiteX102" fmla="*/ 298629 w 343101"/>
                    <a:gd name="connsiteY102" fmla="*/ 137258 h 392626"/>
                    <a:gd name="connsiteX103" fmla="*/ 294838 w 343101"/>
                    <a:gd name="connsiteY103" fmla="*/ 142554 h 392626"/>
                    <a:gd name="connsiteX104" fmla="*/ 293680 w 343101"/>
                    <a:gd name="connsiteY104" fmla="*/ 144189 h 392626"/>
                    <a:gd name="connsiteX105" fmla="*/ 292802 w 343101"/>
                    <a:gd name="connsiteY105" fmla="*/ 145421 h 392626"/>
                    <a:gd name="connsiteX106" fmla="*/ 291790 w 343101"/>
                    <a:gd name="connsiteY106" fmla="*/ 146520 h 392626"/>
                    <a:gd name="connsiteX107" fmla="*/ 288499 w 343101"/>
                    <a:gd name="connsiteY107" fmla="*/ 150144 h 392626"/>
                    <a:gd name="connsiteX108" fmla="*/ 287182 w 343101"/>
                    <a:gd name="connsiteY108" fmla="*/ 151608 h 392626"/>
                    <a:gd name="connsiteX109" fmla="*/ 285585 w 343101"/>
                    <a:gd name="connsiteY109" fmla="*/ 152731 h 392626"/>
                    <a:gd name="connsiteX110" fmla="*/ 279514 w 343101"/>
                    <a:gd name="connsiteY110" fmla="*/ 157026 h 392626"/>
                    <a:gd name="connsiteX111" fmla="*/ 278002 w 343101"/>
                    <a:gd name="connsiteY111" fmla="*/ 158100 h 392626"/>
                    <a:gd name="connsiteX112" fmla="*/ 276515 w 343101"/>
                    <a:gd name="connsiteY112" fmla="*/ 158857 h 392626"/>
                    <a:gd name="connsiteX113" fmla="*/ 275479 w 343101"/>
                    <a:gd name="connsiteY113" fmla="*/ 159381 h 392626"/>
                    <a:gd name="connsiteX114" fmla="*/ 273040 w 343101"/>
                    <a:gd name="connsiteY114" fmla="*/ 160626 h 392626"/>
                    <a:gd name="connsiteX115" fmla="*/ 271419 w 343101"/>
                    <a:gd name="connsiteY115" fmla="*/ 161444 h 392626"/>
                    <a:gd name="connsiteX116" fmla="*/ 269225 w 343101"/>
                    <a:gd name="connsiteY116" fmla="*/ 162151 h 392626"/>
                    <a:gd name="connsiteX117" fmla="*/ 268347 w 343101"/>
                    <a:gd name="connsiteY117" fmla="*/ 162432 h 392626"/>
                    <a:gd name="connsiteX118" fmla="*/ 266214 w 343101"/>
                    <a:gd name="connsiteY118" fmla="*/ 163128 h 392626"/>
                    <a:gd name="connsiteX119" fmla="*/ 264446 w 343101"/>
                    <a:gd name="connsiteY119" fmla="*/ 163555 h 392626"/>
                    <a:gd name="connsiteX120" fmla="*/ 262678 w 343101"/>
                    <a:gd name="connsiteY120" fmla="*/ 163994 h 392626"/>
                    <a:gd name="connsiteX121" fmla="*/ 261422 w 343101"/>
                    <a:gd name="connsiteY121" fmla="*/ 164824 h 392626"/>
                    <a:gd name="connsiteX122" fmla="*/ 259033 w 343101"/>
                    <a:gd name="connsiteY122" fmla="*/ 166410 h 392626"/>
                    <a:gd name="connsiteX123" fmla="*/ 257887 w 343101"/>
                    <a:gd name="connsiteY123" fmla="*/ 167155 h 392626"/>
                    <a:gd name="connsiteX124" fmla="*/ 256900 w 343101"/>
                    <a:gd name="connsiteY124" fmla="*/ 168265 h 392626"/>
                    <a:gd name="connsiteX125" fmla="*/ 253901 w 343101"/>
                    <a:gd name="connsiteY125" fmla="*/ 171609 h 392626"/>
                    <a:gd name="connsiteX126" fmla="*/ 251694 w 343101"/>
                    <a:gd name="connsiteY126" fmla="*/ 173097 h 392626"/>
                    <a:gd name="connsiteX127" fmla="*/ 250195 w 343101"/>
                    <a:gd name="connsiteY127" fmla="*/ 174098 h 392626"/>
                    <a:gd name="connsiteX128" fmla="*/ 244111 w 343101"/>
                    <a:gd name="connsiteY128" fmla="*/ 178137 h 392626"/>
                    <a:gd name="connsiteX129" fmla="*/ 240856 w 343101"/>
                    <a:gd name="connsiteY129" fmla="*/ 180297 h 392626"/>
                    <a:gd name="connsiteX130" fmla="*/ 238845 w 343101"/>
                    <a:gd name="connsiteY130" fmla="*/ 181444 h 392626"/>
                    <a:gd name="connsiteX131" fmla="*/ 236992 w 343101"/>
                    <a:gd name="connsiteY131" fmla="*/ 182494 h 392626"/>
                    <a:gd name="connsiteX132" fmla="*/ 235468 w 343101"/>
                    <a:gd name="connsiteY132" fmla="*/ 183824 h 392626"/>
                    <a:gd name="connsiteX133" fmla="*/ 229568 w 343101"/>
                    <a:gd name="connsiteY133" fmla="*/ 188937 h 392626"/>
                    <a:gd name="connsiteX134" fmla="*/ 228227 w 343101"/>
                    <a:gd name="connsiteY134" fmla="*/ 190108 h 392626"/>
                    <a:gd name="connsiteX135" fmla="*/ 226349 w 343101"/>
                    <a:gd name="connsiteY135" fmla="*/ 191865 h 392626"/>
                    <a:gd name="connsiteX136" fmla="*/ 221058 w 343101"/>
                    <a:gd name="connsiteY136" fmla="*/ 196783 h 392626"/>
                    <a:gd name="connsiteX137" fmla="*/ 215438 w 343101"/>
                    <a:gd name="connsiteY137" fmla="*/ 203458 h 392626"/>
                    <a:gd name="connsiteX138" fmla="*/ 214451 w 343101"/>
                    <a:gd name="connsiteY138" fmla="*/ 204642 h 392626"/>
                    <a:gd name="connsiteX139" fmla="*/ 213280 w 343101"/>
                    <a:gd name="connsiteY139" fmla="*/ 205581 h 392626"/>
                    <a:gd name="connsiteX140" fmla="*/ 209379 w 343101"/>
                    <a:gd name="connsiteY140" fmla="*/ 208718 h 392626"/>
                    <a:gd name="connsiteX141" fmla="*/ 208599 w 343101"/>
                    <a:gd name="connsiteY141" fmla="*/ 209340 h 392626"/>
                    <a:gd name="connsiteX142" fmla="*/ 207746 w 343101"/>
                    <a:gd name="connsiteY142" fmla="*/ 209865 h 392626"/>
                    <a:gd name="connsiteX143" fmla="*/ 206051 w 343101"/>
                    <a:gd name="connsiteY143" fmla="*/ 210890 h 392626"/>
                    <a:gd name="connsiteX144" fmla="*/ 204357 w 343101"/>
                    <a:gd name="connsiteY144" fmla="*/ 211927 h 392626"/>
                    <a:gd name="connsiteX145" fmla="*/ 202016 w 343101"/>
                    <a:gd name="connsiteY145" fmla="*/ 212378 h 392626"/>
                    <a:gd name="connsiteX146" fmla="*/ 199700 w 343101"/>
                    <a:gd name="connsiteY146" fmla="*/ 212830 h 392626"/>
                    <a:gd name="connsiteX147" fmla="*/ 197006 w 343101"/>
                    <a:gd name="connsiteY147" fmla="*/ 213440 h 392626"/>
                    <a:gd name="connsiteX148" fmla="*/ 195226 w 343101"/>
                    <a:gd name="connsiteY148" fmla="*/ 213830 h 392626"/>
                    <a:gd name="connsiteX149" fmla="*/ 194141 w 343101"/>
                    <a:gd name="connsiteY149" fmla="*/ 215222 h 392626"/>
                    <a:gd name="connsiteX150" fmla="*/ 192763 w 343101"/>
                    <a:gd name="connsiteY150" fmla="*/ 217015 h 392626"/>
                    <a:gd name="connsiteX151" fmla="*/ 192129 w 343101"/>
                    <a:gd name="connsiteY151" fmla="*/ 217833 h 392626"/>
                    <a:gd name="connsiteX152" fmla="*/ 191666 w 343101"/>
                    <a:gd name="connsiteY152" fmla="*/ 219078 h 392626"/>
                    <a:gd name="connsiteX153" fmla="*/ 190410 w 343101"/>
                    <a:gd name="connsiteY153" fmla="*/ 222495 h 392626"/>
                    <a:gd name="connsiteX154" fmla="*/ 190045 w 343101"/>
                    <a:gd name="connsiteY154" fmla="*/ 223520 h 392626"/>
                    <a:gd name="connsiteX155" fmla="*/ 188606 w 343101"/>
                    <a:gd name="connsiteY155" fmla="*/ 229731 h 392626"/>
                    <a:gd name="connsiteX156" fmla="*/ 188106 w 343101"/>
                    <a:gd name="connsiteY156" fmla="*/ 231842 h 392626"/>
                    <a:gd name="connsiteX157" fmla="*/ 187314 w 343101"/>
                    <a:gd name="connsiteY157" fmla="*/ 233196 h 392626"/>
                    <a:gd name="connsiteX158" fmla="*/ 186253 w 343101"/>
                    <a:gd name="connsiteY158" fmla="*/ 234978 h 392626"/>
                    <a:gd name="connsiteX159" fmla="*/ 185449 w 343101"/>
                    <a:gd name="connsiteY159" fmla="*/ 236333 h 392626"/>
                    <a:gd name="connsiteX160" fmla="*/ 183937 w 343101"/>
                    <a:gd name="connsiteY160" fmla="*/ 237614 h 392626"/>
                    <a:gd name="connsiteX161" fmla="*/ 180158 w 343101"/>
                    <a:gd name="connsiteY161" fmla="*/ 240835 h 392626"/>
                    <a:gd name="connsiteX162" fmla="*/ 179768 w 343101"/>
                    <a:gd name="connsiteY162" fmla="*/ 241165 h 392626"/>
                    <a:gd name="connsiteX163" fmla="*/ 178244 w 343101"/>
                    <a:gd name="connsiteY163" fmla="*/ 242495 h 392626"/>
                    <a:gd name="connsiteX164" fmla="*/ 176330 w 343101"/>
                    <a:gd name="connsiteY164" fmla="*/ 244155 h 392626"/>
                    <a:gd name="connsiteX165" fmla="*/ 175903 w 343101"/>
                    <a:gd name="connsiteY165" fmla="*/ 244789 h 392626"/>
                    <a:gd name="connsiteX166" fmla="*/ 175342 w 343101"/>
                    <a:gd name="connsiteY166" fmla="*/ 245643 h 392626"/>
                    <a:gd name="connsiteX167" fmla="*/ 171673 w 343101"/>
                    <a:gd name="connsiteY167" fmla="*/ 251183 h 392626"/>
                    <a:gd name="connsiteX168" fmla="*/ 170978 w 343101"/>
                    <a:gd name="connsiteY168" fmla="*/ 252514 h 392626"/>
                    <a:gd name="connsiteX169" fmla="*/ 170027 w 343101"/>
                    <a:gd name="connsiteY169" fmla="*/ 254320 h 392626"/>
                    <a:gd name="connsiteX170" fmla="*/ 169222 w 343101"/>
                    <a:gd name="connsiteY170" fmla="*/ 255833 h 392626"/>
                    <a:gd name="connsiteX171" fmla="*/ 168345 w 343101"/>
                    <a:gd name="connsiteY171" fmla="*/ 258444 h 392626"/>
                    <a:gd name="connsiteX172" fmla="*/ 168015 w 343101"/>
                    <a:gd name="connsiteY172" fmla="*/ 259396 h 392626"/>
                    <a:gd name="connsiteX173" fmla="*/ 166455 w 343101"/>
                    <a:gd name="connsiteY173" fmla="*/ 263984 h 392626"/>
                    <a:gd name="connsiteX174" fmla="*/ 165126 w 343101"/>
                    <a:gd name="connsiteY174" fmla="*/ 267901 h 392626"/>
                    <a:gd name="connsiteX175" fmla="*/ 164456 w 343101"/>
                    <a:gd name="connsiteY175" fmla="*/ 269866 h 392626"/>
                    <a:gd name="connsiteX176" fmla="*/ 164114 w 343101"/>
                    <a:gd name="connsiteY176" fmla="*/ 271440 h 392626"/>
                    <a:gd name="connsiteX177" fmla="*/ 161786 w 343101"/>
                    <a:gd name="connsiteY177" fmla="*/ 282228 h 392626"/>
                    <a:gd name="connsiteX178" fmla="*/ 161384 w 343101"/>
                    <a:gd name="connsiteY178" fmla="*/ 284095 h 392626"/>
                    <a:gd name="connsiteX179" fmla="*/ 161798 w 343101"/>
                    <a:gd name="connsiteY179" fmla="*/ 285596 h 392626"/>
                    <a:gd name="connsiteX180" fmla="*/ 162517 w 343101"/>
                    <a:gd name="connsiteY180" fmla="*/ 288207 h 392626"/>
                    <a:gd name="connsiteX181" fmla="*/ 162883 w 343101"/>
                    <a:gd name="connsiteY181" fmla="*/ 289549 h 392626"/>
                    <a:gd name="connsiteX182" fmla="*/ 163810 w 343101"/>
                    <a:gd name="connsiteY182" fmla="*/ 290782 h 392626"/>
                    <a:gd name="connsiteX183" fmla="*/ 165650 w 343101"/>
                    <a:gd name="connsiteY183" fmla="*/ 293222 h 392626"/>
                    <a:gd name="connsiteX184" fmla="*/ 168393 w 343101"/>
                    <a:gd name="connsiteY184" fmla="*/ 296602 h 392626"/>
                    <a:gd name="connsiteX185" fmla="*/ 171831 w 343101"/>
                    <a:gd name="connsiteY185" fmla="*/ 300861 h 392626"/>
                    <a:gd name="connsiteX186" fmla="*/ 172221 w 343101"/>
                    <a:gd name="connsiteY186" fmla="*/ 301386 h 392626"/>
                    <a:gd name="connsiteX187" fmla="*/ 173514 w 343101"/>
                    <a:gd name="connsiteY187" fmla="*/ 303424 h 392626"/>
                    <a:gd name="connsiteX188" fmla="*/ 174623 w 343101"/>
                    <a:gd name="connsiteY188" fmla="*/ 305169 h 392626"/>
                    <a:gd name="connsiteX189" fmla="*/ 174416 w 343101"/>
                    <a:gd name="connsiteY189" fmla="*/ 307182 h 392626"/>
                    <a:gd name="connsiteX190" fmla="*/ 173599 w 343101"/>
                    <a:gd name="connsiteY190" fmla="*/ 315261 h 392626"/>
                    <a:gd name="connsiteX191" fmla="*/ 173441 w 343101"/>
                    <a:gd name="connsiteY191" fmla="*/ 316896 h 392626"/>
                    <a:gd name="connsiteX192" fmla="*/ 172989 w 343101"/>
                    <a:gd name="connsiteY192" fmla="*/ 318446 h 392626"/>
                    <a:gd name="connsiteX193" fmla="*/ 170161 w 343101"/>
                    <a:gd name="connsiteY193" fmla="*/ 328122 h 392626"/>
                    <a:gd name="connsiteX194" fmla="*/ 167967 w 343101"/>
                    <a:gd name="connsiteY194" fmla="*/ 336457 h 392626"/>
                    <a:gd name="connsiteX195" fmla="*/ 167272 w 343101"/>
                    <a:gd name="connsiteY195" fmla="*/ 339056 h 392626"/>
                    <a:gd name="connsiteX196" fmla="*/ 166223 w 343101"/>
                    <a:gd name="connsiteY196" fmla="*/ 343083 h 392626"/>
                    <a:gd name="connsiteX197" fmla="*/ 165346 w 343101"/>
                    <a:gd name="connsiteY197" fmla="*/ 346390 h 392626"/>
                    <a:gd name="connsiteX198" fmla="*/ 165163 w 343101"/>
                    <a:gd name="connsiteY198" fmla="*/ 347378 h 392626"/>
                    <a:gd name="connsiteX199" fmla="*/ 164736 w 343101"/>
                    <a:gd name="connsiteY199" fmla="*/ 350100 h 392626"/>
                    <a:gd name="connsiteX200" fmla="*/ 165675 w 343101"/>
                    <a:gd name="connsiteY200" fmla="*/ 352235 h 392626"/>
                    <a:gd name="connsiteX201" fmla="*/ 166638 w 343101"/>
                    <a:gd name="connsiteY201" fmla="*/ 354407 h 392626"/>
                    <a:gd name="connsiteX202" fmla="*/ 167065 w 343101"/>
                    <a:gd name="connsiteY202" fmla="*/ 356396 h 392626"/>
                    <a:gd name="connsiteX203" fmla="*/ 167321 w 343101"/>
                    <a:gd name="connsiteY203" fmla="*/ 357617 h 392626"/>
                    <a:gd name="connsiteX204" fmla="*/ 167772 w 343101"/>
                    <a:gd name="connsiteY204" fmla="*/ 359825 h 392626"/>
                    <a:gd name="connsiteX205" fmla="*/ 167698 w 343101"/>
                    <a:gd name="connsiteY205" fmla="*/ 361424 h 392626"/>
                    <a:gd name="connsiteX206" fmla="*/ 167516 w 343101"/>
                    <a:gd name="connsiteY206" fmla="*/ 364816 h 392626"/>
                    <a:gd name="connsiteX207" fmla="*/ 167443 w 343101"/>
                    <a:gd name="connsiteY207" fmla="*/ 366207 h 392626"/>
                    <a:gd name="connsiteX208" fmla="*/ 166723 w 343101"/>
                    <a:gd name="connsiteY208" fmla="*/ 368770 h 392626"/>
                    <a:gd name="connsiteX209" fmla="*/ 166431 w 343101"/>
                    <a:gd name="connsiteY209" fmla="*/ 369819 h 392626"/>
                    <a:gd name="connsiteX210" fmla="*/ 165967 w 343101"/>
                    <a:gd name="connsiteY210" fmla="*/ 371028 h 392626"/>
                    <a:gd name="connsiteX211" fmla="*/ 164809 w 343101"/>
                    <a:gd name="connsiteY211" fmla="*/ 374078 h 392626"/>
                    <a:gd name="connsiteX212" fmla="*/ 164870 w 343101"/>
                    <a:gd name="connsiteY212" fmla="*/ 376299 h 392626"/>
                    <a:gd name="connsiteX213" fmla="*/ 164956 w 343101"/>
                    <a:gd name="connsiteY213" fmla="*/ 379618 h 392626"/>
                    <a:gd name="connsiteX214" fmla="*/ 165065 w 343101"/>
                    <a:gd name="connsiteY214" fmla="*/ 383706 h 392626"/>
                    <a:gd name="connsiteX215" fmla="*/ 165077 w 343101"/>
                    <a:gd name="connsiteY215" fmla="*/ 384353 h 392626"/>
                    <a:gd name="connsiteX216" fmla="*/ 164846 w 343101"/>
                    <a:gd name="connsiteY216" fmla="*/ 385134 h 392626"/>
                    <a:gd name="connsiteX217" fmla="*/ 163956 w 343101"/>
                    <a:gd name="connsiteY217" fmla="*/ 387587 h 392626"/>
                    <a:gd name="connsiteX218" fmla="*/ 163712 w 343101"/>
                    <a:gd name="connsiteY218" fmla="*/ 388258 h 392626"/>
                    <a:gd name="connsiteX219" fmla="*/ 163298 w 343101"/>
                    <a:gd name="connsiteY219" fmla="*/ 388868 h 392626"/>
                    <a:gd name="connsiteX220" fmla="*/ 162188 w 343101"/>
                    <a:gd name="connsiteY220" fmla="*/ 390540 h 392626"/>
                    <a:gd name="connsiteX221" fmla="*/ 161664 w 343101"/>
                    <a:gd name="connsiteY221" fmla="*/ 391309 h 392626"/>
                    <a:gd name="connsiteX222" fmla="*/ 161115 w 343101"/>
                    <a:gd name="connsiteY222" fmla="*/ 391138 h 392626"/>
                    <a:gd name="connsiteX223" fmla="*/ 160469 w 343101"/>
                    <a:gd name="connsiteY223" fmla="*/ 390943 h 392626"/>
                    <a:gd name="connsiteX224" fmla="*/ 158007 w 343101"/>
                    <a:gd name="connsiteY224" fmla="*/ 390186 h 392626"/>
                    <a:gd name="connsiteX225" fmla="*/ 156117 w 343101"/>
                    <a:gd name="connsiteY225" fmla="*/ 391663 h 392626"/>
                    <a:gd name="connsiteX226" fmla="*/ 154886 w 343101"/>
                    <a:gd name="connsiteY226" fmla="*/ 392627 h 392626"/>
                    <a:gd name="connsiteX227" fmla="*/ 152862 w 343101"/>
                    <a:gd name="connsiteY227" fmla="*/ 392187 h 392626"/>
                    <a:gd name="connsiteX228" fmla="*/ 150887 w 343101"/>
                    <a:gd name="connsiteY228" fmla="*/ 391772 h 392626"/>
                    <a:gd name="connsiteX229" fmla="*/ 149949 w 343101"/>
                    <a:gd name="connsiteY229" fmla="*/ 391565 h 392626"/>
                    <a:gd name="connsiteX230" fmla="*/ 149046 w 343101"/>
                    <a:gd name="connsiteY230" fmla="*/ 391199 h 392626"/>
                    <a:gd name="connsiteX231" fmla="*/ 144901 w 343101"/>
                    <a:gd name="connsiteY231" fmla="*/ 389490 h 392626"/>
                    <a:gd name="connsiteX232" fmla="*/ 141025 w 343101"/>
                    <a:gd name="connsiteY232" fmla="*/ 387892 h 392626"/>
                    <a:gd name="connsiteX233" fmla="*/ 139245 w 343101"/>
                    <a:gd name="connsiteY233" fmla="*/ 387148 h 392626"/>
                    <a:gd name="connsiteX234" fmla="*/ 137575 w 343101"/>
                    <a:gd name="connsiteY234" fmla="*/ 386989 h 392626"/>
                    <a:gd name="connsiteX235" fmla="*/ 133381 w 343101"/>
                    <a:gd name="connsiteY235" fmla="*/ 386562 h 392626"/>
                    <a:gd name="connsiteX236" fmla="*/ 132406 w 343101"/>
                    <a:gd name="connsiteY236" fmla="*/ 386452 h 392626"/>
                    <a:gd name="connsiteX237" fmla="*/ 131028 w 343101"/>
                    <a:gd name="connsiteY237" fmla="*/ 386562 h 392626"/>
                    <a:gd name="connsiteX238" fmla="*/ 129382 w 343101"/>
                    <a:gd name="connsiteY238" fmla="*/ 386696 h 392626"/>
                    <a:gd name="connsiteX239" fmla="*/ 128285 w 343101"/>
                    <a:gd name="connsiteY239" fmla="*/ 386781 h 392626"/>
                    <a:gd name="connsiteX240" fmla="*/ 127322 w 343101"/>
                    <a:gd name="connsiteY240" fmla="*/ 386855 h 392626"/>
                    <a:gd name="connsiteX241" fmla="*/ 124140 w 343101"/>
                    <a:gd name="connsiteY241" fmla="*/ 388014 h 392626"/>
                    <a:gd name="connsiteX242" fmla="*/ 122897 w 343101"/>
                    <a:gd name="connsiteY242" fmla="*/ 388453 h 392626"/>
                    <a:gd name="connsiteX243" fmla="*/ 121995 w 343101"/>
                    <a:gd name="connsiteY243" fmla="*/ 388563 h 392626"/>
                    <a:gd name="connsiteX244" fmla="*/ 121141 w 343101"/>
                    <a:gd name="connsiteY244" fmla="*/ 388661 h 392626"/>
                    <a:gd name="connsiteX245" fmla="*/ 118983 w 343101"/>
                    <a:gd name="connsiteY245" fmla="*/ 388929 h 392626"/>
                    <a:gd name="connsiteX246" fmla="*/ 117703 w 343101"/>
                    <a:gd name="connsiteY246" fmla="*/ 387514 h 392626"/>
                    <a:gd name="connsiteX247" fmla="*/ 114461 w 343101"/>
                    <a:gd name="connsiteY247" fmla="*/ 383950 h 392626"/>
                    <a:gd name="connsiteX248" fmla="*/ 113022 w 343101"/>
                    <a:gd name="connsiteY248" fmla="*/ 382108 h 392626"/>
                    <a:gd name="connsiteX249" fmla="*/ 112157 w 343101"/>
                    <a:gd name="connsiteY249" fmla="*/ 380985 h 392626"/>
                    <a:gd name="connsiteX250" fmla="*/ 111315 w 343101"/>
                    <a:gd name="connsiteY250" fmla="*/ 379740 h 392626"/>
                    <a:gd name="connsiteX251" fmla="*/ 108780 w 343101"/>
                    <a:gd name="connsiteY251" fmla="*/ 375994 h 392626"/>
                    <a:gd name="connsiteX252" fmla="*/ 107792 w 343101"/>
                    <a:gd name="connsiteY252" fmla="*/ 374664 h 392626"/>
                    <a:gd name="connsiteX253" fmla="*/ 106683 w 343101"/>
                    <a:gd name="connsiteY253" fmla="*/ 373163 h 392626"/>
                    <a:gd name="connsiteX254" fmla="*/ 105647 w 343101"/>
                    <a:gd name="connsiteY254" fmla="*/ 371760 h 392626"/>
                    <a:gd name="connsiteX255" fmla="*/ 102501 w 343101"/>
                    <a:gd name="connsiteY255" fmla="*/ 370540 h 392626"/>
                    <a:gd name="connsiteX256" fmla="*/ 101197 w 343101"/>
                    <a:gd name="connsiteY256" fmla="*/ 370564 h 392626"/>
                    <a:gd name="connsiteX257" fmla="*/ 94748 w 343101"/>
                    <a:gd name="connsiteY257" fmla="*/ 370710 h 392626"/>
                    <a:gd name="connsiteX258" fmla="*/ 90944 w 343101"/>
                    <a:gd name="connsiteY258" fmla="*/ 370661 h 392626"/>
                    <a:gd name="connsiteX259" fmla="*/ 83337 w 343101"/>
                    <a:gd name="connsiteY259" fmla="*/ 370564 h 392626"/>
                    <a:gd name="connsiteX260" fmla="*/ 79595 w 343101"/>
                    <a:gd name="connsiteY260" fmla="*/ 370491 h 392626"/>
                    <a:gd name="connsiteX261" fmla="*/ 75462 w 343101"/>
                    <a:gd name="connsiteY261" fmla="*/ 370405 h 392626"/>
                    <a:gd name="connsiteX262" fmla="*/ 74804 w 343101"/>
                    <a:gd name="connsiteY262" fmla="*/ 370161 h 392626"/>
                    <a:gd name="connsiteX263" fmla="*/ 74340 w 343101"/>
                    <a:gd name="connsiteY263" fmla="*/ 369990 h 392626"/>
                    <a:gd name="connsiteX264" fmla="*/ 72768 w 343101"/>
                    <a:gd name="connsiteY264" fmla="*/ 369405 h 392626"/>
                    <a:gd name="connsiteX265" fmla="*/ 71610 w 343101"/>
                    <a:gd name="connsiteY265" fmla="*/ 368538 h 392626"/>
                    <a:gd name="connsiteX266" fmla="*/ 70756 w 343101"/>
                    <a:gd name="connsiteY266" fmla="*/ 367904 h 392626"/>
                    <a:gd name="connsiteX267" fmla="*/ 70317 w 343101"/>
                    <a:gd name="connsiteY267" fmla="*/ 367586 h 392626"/>
                    <a:gd name="connsiteX268" fmla="*/ 69354 w 343101"/>
                    <a:gd name="connsiteY268" fmla="*/ 366866 h 392626"/>
                    <a:gd name="connsiteX269" fmla="*/ 68684 w 343101"/>
                    <a:gd name="connsiteY269" fmla="*/ 366171 h 392626"/>
                    <a:gd name="connsiteX270" fmla="*/ 66636 w 343101"/>
                    <a:gd name="connsiteY270" fmla="*/ 364023 h 392626"/>
                    <a:gd name="connsiteX271" fmla="*/ 65673 w 343101"/>
                    <a:gd name="connsiteY271" fmla="*/ 363023 h 392626"/>
                    <a:gd name="connsiteX272" fmla="*/ 64649 w 343101"/>
                    <a:gd name="connsiteY272" fmla="*/ 361497 h 392626"/>
                    <a:gd name="connsiteX273" fmla="*/ 63417 w 343101"/>
                    <a:gd name="connsiteY273" fmla="*/ 359667 h 392626"/>
                    <a:gd name="connsiteX274" fmla="*/ 62588 w 343101"/>
                    <a:gd name="connsiteY274" fmla="*/ 358422 h 392626"/>
                    <a:gd name="connsiteX275" fmla="*/ 62149 w 343101"/>
                    <a:gd name="connsiteY275" fmla="*/ 357739 h 392626"/>
                    <a:gd name="connsiteX276" fmla="*/ 61455 w 343101"/>
                    <a:gd name="connsiteY276" fmla="*/ 356604 h 392626"/>
                    <a:gd name="connsiteX277" fmla="*/ 60077 w 343101"/>
                    <a:gd name="connsiteY277" fmla="*/ 354346 h 392626"/>
                    <a:gd name="connsiteX278" fmla="*/ 58980 w 343101"/>
                    <a:gd name="connsiteY278" fmla="*/ 352553 h 392626"/>
                    <a:gd name="connsiteX279" fmla="*/ 58711 w 343101"/>
                    <a:gd name="connsiteY279" fmla="*/ 352089 h 392626"/>
                    <a:gd name="connsiteX280" fmla="*/ 52762 w 343101"/>
                    <a:gd name="connsiteY280" fmla="*/ 342070 h 392626"/>
                    <a:gd name="connsiteX281" fmla="*/ 52494 w 343101"/>
                    <a:gd name="connsiteY281" fmla="*/ 341619 h 392626"/>
                    <a:gd name="connsiteX282" fmla="*/ 52007 w 343101"/>
                    <a:gd name="connsiteY282" fmla="*/ 340789 h 392626"/>
                    <a:gd name="connsiteX283" fmla="*/ 51019 w 343101"/>
                    <a:gd name="connsiteY283" fmla="*/ 339129 h 392626"/>
                    <a:gd name="connsiteX284" fmla="*/ 49873 w 343101"/>
                    <a:gd name="connsiteY284" fmla="*/ 337519 h 392626"/>
                    <a:gd name="connsiteX285" fmla="*/ 47874 w 343101"/>
                    <a:gd name="connsiteY285" fmla="*/ 334712 h 392626"/>
                    <a:gd name="connsiteX286" fmla="*/ 47069 w 343101"/>
                    <a:gd name="connsiteY286" fmla="*/ 333492 h 392626"/>
                    <a:gd name="connsiteX287" fmla="*/ 45448 w 343101"/>
                    <a:gd name="connsiteY287" fmla="*/ 331039 h 392626"/>
                    <a:gd name="connsiteX288" fmla="*/ 43875 w 343101"/>
                    <a:gd name="connsiteY288" fmla="*/ 328659 h 392626"/>
                    <a:gd name="connsiteX289" fmla="*/ 42022 w 343101"/>
                    <a:gd name="connsiteY289" fmla="*/ 325853 h 392626"/>
                    <a:gd name="connsiteX290" fmla="*/ 39657 w 343101"/>
                    <a:gd name="connsiteY290" fmla="*/ 322302 h 392626"/>
                    <a:gd name="connsiteX291" fmla="*/ 37158 w 343101"/>
                    <a:gd name="connsiteY291" fmla="*/ 319483 h 392626"/>
                    <a:gd name="connsiteX292" fmla="*/ 34098 w 343101"/>
                    <a:gd name="connsiteY292" fmla="*/ 314443 h 392626"/>
                    <a:gd name="connsiteX293" fmla="*/ 33708 w 343101"/>
                    <a:gd name="connsiteY293" fmla="*/ 313796 h 392626"/>
                    <a:gd name="connsiteX294" fmla="*/ 32867 w 343101"/>
                    <a:gd name="connsiteY294" fmla="*/ 312918 h 392626"/>
                    <a:gd name="connsiteX295" fmla="*/ 29819 w 343101"/>
                    <a:gd name="connsiteY295" fmla="*/ 309745 h 392626"/>
                    <a:gd name="connsiteX296" fmla="*/ 22614 w 343101"/>
                    <a:gd name="connsiteY296" fmla="*/ 301959 h 392626"/>
                    <a:gd name="connsiteX297" fmla="*/ 21249 w 343101"/>
                    <a:gd name="connsiteY297" fmla="*/ 300471 h 392626"/>
                    <a:gd name="connsiteX298" fmla="*/ 19786 w 343101"/>
                    <a:gd name="connsiteY298" fmla="*/ 298872 h 392626"/>
                    <a:gd name="connsiteX299" fmla="*/ 17531 w 343101"/>
                    <a:gd name="connsiteY299" fmla="*/ 296114 h 392626"/>
                    <a:gd name="connsiteX300" fmla="*/ 16324 w 343101"/>
                    <a:gd name="connsiteY300" fmla="*/ 294638 h 392626"/>
                    <a:gd name="connsiteX301" fmla="*/ 14849 w 343101"/>
                    <a:gd name="connsiteY301" fmla="*/ 293198 h 392626"/>
                    <a:gd name="connsiteX302" fmla="*/ 13373 w 343101"/>
                    <a:gd name="connsiteY302" fmla="*/ 291758 h 392626"/>
                    <a:gd name="connsiteX303" fmla="*/ 10789 w 343101"/>
                    <a:gd name="connsiteY303" fmla="*/ 289256 h 392626"/>
                    <a:gd name="connsiteX304" fmla="*/ 9314 w 343101"/>
                    <a:gd name="connsiteY304" fmla="*/ 287816 h 392626"/>
                    <a:gd name="connsiteX305" fmla="*/ 7936 w 343101"/>
                    <a:gd name="connsiteY305" fmla="*/ 286559 h 392626"/>
                    <a:gd name="connsiteX306" fmla="*/ 7181 w 343101"/>
                    <a:gd name="connsiteY306" fmla="*/ 285876 h 392626"/>
                    <a:gd name="connsiteX307" fmla="*/ 3401 w 343101"/>
                    <a:gd name="connsiteY307" fmla="*/ 282435 h 392626"/>
                    <a:gd name="connsiteX308" fmla="*/ 97 w 343101"/>
                    <a:gd name="connsiteY308" fmla="*/ 279189 h 392626"/>
                    <a:gd name="connsiteX309" fmla="*/ 0 w 343101"/>
                    <a:gd name="connsiteY309" fmla="*/ 275943 h 392626"/>
                    <a:gd name="connsiteX310" fmla="*/ 24 w 343101"/>
                    <a:gd name="connsiteY310" fmla="*/ 275077 h 392626"/>
                    <a:gd name="connsiteX311" fmla="*/ 171 w 343101"/>
                    <a:gd name="connsiteY311" fmla="*/ 274430 h 392626"/>
                    <a:gd name="connsiteX312" fmla="*/ 744 w 343101"/>
                    <a:gd name="connsiteY312" fmla="*/ 271879 h 392626"/>
                    <a:gd name="connsiteX313" fmla="*/ 1938 w 343101"/>
                    <a:gd name="connsiteY313" fmla="*/ 268316 h 392626"/>
                    <a:gd name="connsiteX314" fmla="*/ 2133 w 343101"/>
                    <a:gd name="connsiteY314" fmla="*/ 267767 h 392626"/>
                    <a:gd name="connsiteX315" fmla="*/ 5340 w 343101"/>
                    <a:gd name="connsiteY315" fmla="*/ 258505 h 392626"/>
                    <a:gd name="connsiteX316" fmla="*/ 8692 w 343101"/>
                    <a:gd name="connsiteY316" fmla="*/ 250537 h 392626"/>
                    <a:gd name="connsiteX317" fmla="*/ 10850 w 343101"/>
                    <a:gd name="connsiteY317" fmla="*/ 246192 h 392626"/>
                    <a:gd name="connsiteX318" fmla="*/ 11703 w 343101"/>
                    <a:gd name="connsiteY318" fmla="*/ 244460 h 392626"/>
                    <a:gd name="connsiteX319" fmla="*/ 12849 w 343101"/>
                    <a:gd name="connsiteY319" fmla="*/ 242153 h 392626"/>
                    <a:gd name="connsiteX320" fmla="*/ 13922 w 343101"/>
                    <a:gd name="connsiteY320" fmla="*/ 240006 h 392626"/>
                    <a:gd name="connsiteX321" fmla="*/ 14605 w 343101"/>
                    <a:gd name="connsiteY321" fmla="*/ 238663 h 392626"/>
                    <a:gd name="connsiteX322" fmla="*/ 14678 w 343101"/>
                    <a:gd name="connsiteY322" fmla="*/ 237614 h 392626"/>
                    <a:gd name="connsiteX323" fmla="*/ 14775 w 343101"/>
                    <a:gd name="connsiteY323" fmla="*/ 234880 h 392626"/>
                    <a:gd name="connsiteX324" fmla="*/ 14300 w 343101"/>
                    <a:gd name="connsiteY324" fmla="*/ 234185 h 392626"/>
                    <a:gd name="connsiteX325" fmla="*/ 12935 w 343101"/>
                    <a:gd name="connsiteY325" fmla="*/ 232318 h 392626"/>
                    <a:gd name="connsiteX326" fmla="*/ 10399 w 343101"/>
                    <a:gd name="connsiteY326" fmla="*/ 230243 h 392626"/>
                    <a:gd name="connsiteX327" fmla="*/ 9497 w 343101"/>
                    <a:gd name="connsiteY327" fmla="*/ 229511 h 392626"/>
                    <a:gd name="connsiteX328" fmla="*/ 8912 w 343101"/>
                    <a:gd name="connsiteY328" fmla="*/ 228657 h 392626"/>
                    <a:gd name="connsiteX329" fmla="*/ 6620 w 343101"/>
                    <a:gd name="connsiteY329" fmla="*/ 225362 h 392626"/>
                    <a:gd name="connsiteX330" fmla="*/ 5754 w 343101"/>
                    <a:gd name="connsiteY330" fmla="*/ 224117 h 392626"/>
                    <a:gd name="connsiteX331" fmla="*/ 5559 w 343101"/>
                    <a:gd name="connsiteY331" fmla="*/ 221726 h 392626"/>
                    <a:gd name="connsiteX332" fmla="*/ 5437 w 343101"/>
                    <a:gd name="connsiteY332" fmla="*/ 220261 h 392626"/>
                    <a:gd name="connsiteX333" fmla="*/ 5620 w 343101"/>
                    <a:gd name="connsiteY333" fmla="*/ 219224 h 392626"/>
                    <a:gd name="connsiteX334" fmla="*/ 7217 w 343101"/>
                    <a:gd name="connsiteY334" fmla="*/ 209706 h 392626"/>
                    <a:gd name="connsiteX335" fmla="*/ 7400 w 343101"/>
                    <a:gd name="connsiteY335" fmla="*/ 208644 h 392626"/>
                    <a:gd name="connsiteX336" fmla="*/ 7668 w 343101"/>
                    <a:gd name="connsiteY336" fmla="*/ 207619 h 392626"/>
                    <a:gd name="connsiteX337" fmla="*/ 8485 w 343101"/>
                    <a:gd name="connsiteY337" fmla="*/ 204544 h 392626"/>
                    <a:gd name="connsiteX338" fmla="*/ 8704 w 343101"/>
                    <a:gd name="connsiteY338" fmla="*/ 203714 h 392626"/>
                    <a:gd name="connsiteX339" fmla="*/ 9192 w 343101"/>
                    <a:gd name="connsiteY339" fmla="*/ 202152 h 392626"/>
                    <a:gd name="connsiteX340" fmla="*/ 10204 w 343101"/>
                    <a:gd name="connsiteY340" fmla="*/ 198955 h 392626"/>
                    <a:gd name="connsiteX341" fmla="*/ 10996 w 343101"/>
                    <a:gd name="connsiteY341" fmla="*/ 198016 h 392626"/>
                    <a:gd name="connsiteX342" fmla="*/ 12179 w 343101"/>
                    <a:gd name="connsiteY342" fmla="*/ 196637 h 392626"/>
                    <a:gd name="connsiteX343" fmla="*/ 13520 w 343101"/>
                    <a:gd name="connsiteY343" fmla="*/ 196161 h 392626"/>
                    <a:gd name="connsiteX344" fmla="*/ 15446 w 343101"/>
                    <a:gd name="connsiteY344" fmla="*/ 195477 h 392626"/>
                    <a:gd name="connsiteX345" fmla="*/ 17250 w 343101"/>
                    <a:gd name="connsiteY345" fmla="*/ 193025 h 392626"/>
                    <a:gd name="connsiteX346" fmla="*/ 19164 w 343101"/>
                    <a:gd name="connsiteY346" fmla="*/ 189230 h 392626"/>
                    <a:gd name="connsiteX347" fmla="*/ 20091 w 343101"/>
                    <a:gd name="connsiteY347" fmla="*/ 187399 h 392626"/>
                    <a:gd name="connsiteX348" fmla="*/ 21066 w 343101"/>
                    <a:gd name="connsiteY348" fmla="*/ 186362 h 392626"/>
                    <a:gd name="connsiteX349" fmla="*/ 22029 w 343101"/>
                    <a:gd name="connsiteY349" fmla="*/ 185349 h 392626"/>
                    <a:gd name="connsiteX350" fmla="*/ 23333 w 343101"/>
                    <a:gd name="connsiteY350" fmla="*/ 183970 h 392626"/>
                    <a:gd name="connsiteX351" fmla="*/ 25065 w 343101"/>
                    <a:gd name="connsiteY351" fmla="*/ 183177 h 392626"/>
                    <a:gd name="connsiteX352" fmla="*/ 27247 w 343101"/>
                    <a:gd name="connsiteY352" fmla="*/ 182176 h 392626"/>
                    <a:gd name="connsiteX353" fmla="*/ 28905 w 343101"/>
                    <a:gd name="connsiteY353" fmla="*/ 181273 h 392626"/>
                    <a:gd name="connsiteX354" fmla="*/ 29734 w 343101"/>
                    <a:gd name="connsiteY354" fmla="*/ 180822 h 392626"/>
                    <a:gd name="connsiteX355" fmla="*/ 31806 w 343101"/>
                    <a:gd name="connsiteY355" fmla="*/ 179687 h 392626"/>
                    <a:gd name="connsiteX356" fmla="*/ 33354 w 343101"/>
                    <a:gd name="connsiteY356" fmla="*/ 178369 h 392626"/>
                    <a:gd name="connsiteX357" fmla="*/ 37621 w 343101"/>
                    <a:gd name="connsiteY357" fmla="*/ 174720 h 392626"/>
                    <a:gd name="connsiteX358" fmla="*/ 39852 w 343101"/>
                    <a:gd name="connsiteY358" fmla="*/ 173220 h 392626"/>
                    <a:gd name="connsiteX359" fmla="*/ 40450 w 343101"/>
                    <a:gd name="connsiteY359" fmla="*/ 172817 h 392626"/>
                    <a:gd name="connsiteX360" fmla="*/ 41571 w 343101"/>
                    <a:gd name="connsiteY360" fmla="*/ 171572 h 392626"/>
                    <a:gd name="connsiteX361" fmla="*/ 43315 w 343101"/>
                    <a:gd name="connsiteY361" fmla="*/ 169656 h 392626"/>
                    <a:gd name="connsiteX362" fmla="*/ 44789 w 343101"/>
                    <a:gd name="connsiteY362" fmla="*/ 168363 h 392626"/>
                    <a:gd name="connsiteX363" fmla="*/ 46277 w 343101"/>
                    <a:gd name="connsiteY363" fmla="*/ 167069 h 392626"/>
                    <a:gd name="connsiteX364" fmla="*/ 50336 w 343101"/>
                    <a:gd name="connsiteY364" fmla="*/ 163530 h 392626"/>
                    <a:gd name="connsiteX365" fmla="*/ 53677 w 343101"/>
                    <a:gd name="connsiteY365" fmla="*/ 160626 h 392626"/>
                    <a:gd name="connsiteX366" fmla="*/ 55896 w 343101"/>
                    <a:gd name="connsiteY366" fmla="*/ 158698 h 392626"/>
                    <a:gd name="connsiteX367" fmla="*/ 56273 w 343101"/>
                    <a:gd name="connsiteY367" fmla="*/ 158356 h 392626"/>
                    <a:gd name="connsiteX368" fmla="*/ 76449 w 343101"/>
                    <a:gd name="connsiteY368" fmla="*/ 140552 h 392626"/>
                    <a:gd name="connsiteX369" fmla="*/ 78046 w 343101"/>
                    <a:gd name="connsiteY369" fmla="*/ 139137 h 392626"/>
                    <a:gd name="connsiteX370" fmla="*/ 91079 w 343101"/>
                    <a:gd name="connsiteY370" fmla="*/ 127727 h 392626"/>
                    <a:gd name="connsiteX371" fmla="*/ 92212 w 343101"/>
                    <a:gd name="connsiteY371" fmla="*/ 126739 h 392626"/>
                    <a:gd name="connsiteX372" fmla="*/ 92968 w 343101"/>
                    <a:gd name="connsiteY372" fmla="*/ 126068 h 392626"/>
                    <a:gd name="connsiteX373" fmla="*/ 98417 w 343101"/>
                    <a:gd name="connsiteY373" fmla="*/ 121540 h 392626"/>
                    <a:gd name="connsiteX374" fmla="*/ 99978 w 343101"/>
                    <a:gd name="connsiteY374" fmla="*/ 120247 h 392626"/>
                    <a:gd name="connsiteX375" fmla="*/ 101429 w 343101"/>
                    <a:gd name="connsiteY375" fmla="*/ 118929 h 392626"/>
                    <a:gd name="connsiteX376" fmla="*/ 104696 w 343101"/>
                    <a:gd name="connsiteY376" fmla="*/ 115927 h 392626"/>
                    <a:gd name="connsiteX377" fmla="*/ 105086 w 343101"/>
                    <a:gd name="connsiteY377" fmla="*/ 115585 h 392626"/>
                    <a:gd name="connsiteX378" fmla="*/ 109231 w 343101"/>
                    <a:gd name="connsiteY378" fmla="*/ 111888 h 392626"/>
                    <a:gd name="connsiteX379" fmla="*/ 117399 w 343101"/>
                    <a:gd name="connsiteY379" fmla="*/ 104639 h 392626"/>
                    <a:gd name="connsiteX380" fmla="*/ 129699 w 343101"/>
                    <a:gd name="connsiteY380" fmla="*/ 93852 h 392626"/>
                    <a:gd name="connsiteX381" fmla="*/ 138355 w 343101"/>
                    <a:gd name="connsiteY381" fmla="*/ 86152 h 392626"/>
                    <a:gd name="connsiteX382" fmla="*/ 139842 w 343101"/>
                    <a:gd name="connsiteY382" fmla="*/ 84822 h 392626"/>
                    <a:gd name="connsiteX383" fmla="*/ 140232 w 343101"/>
                    <a:gd name="connsiteY383" fmla="*/ 84492 h 392626"/>
                    <a:gd name="connsiteX384" fmla="*/ 145182 w 343101"/>
                    <a:gd name="connsiteY384" fmla="*/ 80185 h 392626"/>
                    <a:gd name="connsiteX385" fmla="*/ 149010 w 343101"/>
                    <a:gd name="connsiteY385" fmla="*/ 76866 h 392626"/>
                    <a:gd name="connsiteX386" fmla="*/ 158287 w 343101"/>
                    <a:gd name="connsiteY386" fmla="*/ 68934 h 392626"/>
                    <a:gd name="connsiteX387" fmla="*/ 160165 w 343101"/>
                    <a:gd name="connsiteY387" fmla="*/ 67323 h 392626"/>
                    <a:gd name="connsiteX388" fmla="*/ 160750 w 343101"/>
                    <a:gd name="connsiteY388" fmla="*/ 66835 h 392626"/>
                    <a:gd name="connsiteX389" fmla="*/ 161225 w 343101"/>
                    <a:gd name="connsiteY389" fmla="*/ 66396 h 392626"/>
                    <a:gd name="connsiteX390" fmla="*/ 170576 w 343101"/>
                    <a:gd name="connsiteY390" fmla="*/ 58000 h 392626"/>
                    <a:gd name="connsiteX391" fmla="*/ 171344 w 343101"/>
                    <a:gd name="connsiteY391" fmla="*/ 57317 h 392626"/>
                    <a:gd name="connsiteX392" fmla="*/ 172928 w 343101"/>
                    <a:gd name="connsiteY392" fmla="*/ 55889 h 392626"/>
                    <a:gd name="connsiteX393" fmla="*/ 173940 w 343101"/>
                    <a:gd name="connsiteY393" fmla="*/ 54986 h 392626"/>
                    <a:gd name="connsiteX394" fmla="*/ 174684 w 343101"/>
                    <a:gd name="connsiteY394" fmla="*/ 54339 h 392626"/>
                    <a:gd name="connsiteX395" fmla="*/ 181803 w 343101"/>
                    <a:gd name="connsiteY395" fmla="*/ 48189 h 392626"/>
                    <a:gd name="connsiteX396" fmla="*/ 183864 w 343101"/>
                    <a:gd name="connsiteY396" fmla="*/ 46407 h 392626"/>
                    <a:gd name="connsiteX397" fmla="*/ 186070 w 343101"/>
                    <a:gd name="connsiteY397" fmla="*/ 44492 h 392626"/>
                    <a:gd name="connsiteX398" fmla="*/ 188594 w 343101"/>
                    <a:gd name="connsiteY398" fmla="*/ 42307 h 392626"/>
                    <a:gd name="connsiteX399" fmla="*/ 189338 w 343101"/>
                    <a:gd name="connsiteY399" fmla="*/ 41673 h 392626"/>
                    <a:gd name="connsiteX400" fmla="*/ 191544 w 343101"/>
                    <a:gd name="connsiteY400" fmla="*/ 39745 h 392626"/>
                    <a:gd name="connsiteX401" fmla="*/ 192848 w 343101"/>
                    <a:gd name="connsiteY401" fmla="*/ 38622 h 392626"/>
                    <a:gd name="connsiteX402" fmla="*/ 193763 w 343101"/>
                    <a:gd name="connsiteY402" fmla="*/ 37817 h 392626"/>
                    <a:gd name="connsiteX403" fmla="*/ 195518 w 343101"/>
                    <a:gd name="connsiteY403" fmla="*/ 36255 h 392626"/>
                    <a:gd name="connsiteX404" fmla="*/ 196932 w 343101"/>
                    <a:gd name="connsiteY404" fmla="*/ 34998 h 392626"/>
                    <a:gd name="connsiteX405" fmla="*/ 197920 w 343101"/>
                    <a:gd name="connsiteY405" fmla="*/ 34119 h 392626"/>
                    <a:gd name="connsiteX406" fmla="*/ 198932 w 343101"/>
                    <a:gd name="connsiteY406" fmla="*/ 33216 h 392626"/>
                    <a:gd name="connsiteX407" fmla="*/ 199724 w 343101"/>
                    <a:gd name="connsiteY407" fmla="*/ 32350 h 392626"/>
                    <a:gd name="connsiteX408" fmla="*/ 201041 w 343101"/>
                    <a:gd name="connsiteY408" fmla="*/ 30898 h 392626"/>
                    <a:gd name="connsiteX409" fmla="*/ 202418 w 343101"/>
                    <a:gd name="connsiteY409" fmla="*/ 29385 h 392626"/>
                    <a:gd name="connsiteX410" fmla="*/ 203174 w 343101"/>
                    <a:gd name="connsiteY410" fmla="*/ 28420 h 392626"/>
                    <a:gd name="connsiteX411" fmla="*/ 204028 w 343101"/>
                    <a:gd name="connsiteY411" fmla="*/ 27286 h 392626"/>
                    <a:gd name="connsiteX412" fmla="*/ 204674 w 343101"/>
                    <a:gd name="connsiteY412" fmla="*/ 26431 h 392626"/>
                    <a:gd name="connsiteX413" fmla="*/ 205173 w 343101"/>
                    <a:gd name="connsiteY413" fmla="*/ 25553 h 392626"/>
                    <a:gd name="connsiteX414" fmla="*/ 205686 w 343101"/>
                    <a:gd name="connsiteY414" fmla="*/ 24686 h 392626"/>
                    <a:gd name="connsiteX415" fmla="*/ 206453 w 343101"/>
                    <a:gd name="connsiteY415" fmla="*/ 23381 h 392626"/>
                    <a:gd name="connsiteX416" fmla="*/ 206819 w 343101"/>
                    <a:gd name="connsiteY416" fmla="*/ 22453 h 392626"/>
                    <a:gd name="connsiteX417" fmla="*/ 208160 w 343101"/>
                    <a:gd name="connsiteY417" fmla="*/ 19146 h 392626"/>
                    <a:gd name="connsiteX418" fmla="*/ 208697 w 343101"/>
                    <a:gd name="connsiteY418" fmla="*/ 17828 h 392626"/>
                    <a:gd name="connsiteX419" fmla="*/ 209050 w 343101"/>
                    <a:gd name="connsiteY419" fmla="*/ 16340 h 392626"/>
                    <a:gd name="connsiteX420" fmla="*/ 209940 w 343101"/>
                    <a:gd name="connsiteY420" fmla="*/ 12630 h 392626"/>
                    <a:gd name="connsiteX421" fmla="*/ 210403 w 343101"/>
                    <a:gd name="connsiteY421" fmla="*/ 10690 h 392626"/>
                    <a:gd name="connsiteX422" fmla="*/ 210745 w 343101"/>
                    <a:gd name="connsiteY422" fmla="*/ 8396 h 392626"/>
                    <a:gd name="connsiteX423" fmla="*/ 211086 w 343101"/>
                    <a:gd name="connsiteY423" fmla="*/ 6150 h 392626"/>
                    <a:gd name="connsiteX424" fmla="*/ 212366 w 343101"/>
                    <a:gd name="connsiteY424" fmla="*/ 2221 h 392626"/>
                    <a:gd name="connsiteX425" fmla="*/ 214012 w 343101"/>
                    <a:gd name="connsiteY425" fmla="*/ 781 h 392626"/>
                    <a:gd name="connsiteX426" fmla="*/ 214902 w 343101"/>
                    <a:gd name="connsiteY426" fmla="*/ 0 h 392626"/>
                    <a:gd name="connsiteX427" fmla="*/ 216974 w 343101"/>
                    <a:gd name="connsiteY427" fmla="*/ 561 h 392626"/>
                    <a:gd name="connsiteX428" fmla="*/ 218827 w 343101"/>
                    <a:gd name="connsiteY428" fmla="*/ 1220 h 392626"/>
                    <a:gd name="connsiteX429" fmla="*/ 219729 w 343101"/>
                    <a:gd name="connsiteY429" fmla="*/ 1538 h 392626"/>
                    <a:gd name="connsiteX430" fmla="*/ 221253 w 343101"/>
                    <a:gd name="connsiteY430" fmla="*/ 2074 h 392626"/>
                    <a:gd name="connsiteX431" fmla="*/ 222704 w 343101"/>
                    <a:gd name="connsiteY431" fmla="*/ 2428 h 392626"/>
                    <a:gd name="connsiteX432" fmla="*/ 224874 w 343101"/>
                    <a:gd name="connsiteY432" fmla="*/ 2965 h 392626"/>
                    <a:gd name="connsiteX433" fmla="*/ 225862 w 343101"/>
                    <a:gd name="connsiteY433" fmla="*/ 3209 h 392626"/>
                    <a:gd name="connsiteX434" fmla="*/ 227190 w 343101"/>
                    <a:gd name="connsiteY434" fmla="*/ 3527 h 392626"/>
                    <a:gd name="connsiteX435" fmla="*/ 228739 w 343101"/>
                    <a:gd name="connsiteY435" fmla="*/ 3771 h 392626"/>
                    <a:gd name="connsiteX436" fmla="*/ 229507 w 343101"/>
                    <a:gd name="connsiteY436" fmla="*/ 3893 h 392626"/>
                    <a:gd name="connsiteX437" fmla="*/ 230665 w 343101"/>
                    <a:gd name="connsiteY437" fmla="*/ 4076 h 392626"/>
                    <a:gd name="connsiteX438" fmla="*/ 231896 w 343101"/>
                    <a:gd name="connsiteY438" fmla="*/ 4076 h 392626"/>
                    <a:gd name="connsiteX439" fmla="*/ 232640 w 343101"/>
                    <a:gd name="connsiteY439" fmla="*/ 4076 h 392626"/>
                    <a:gd name="connsiteX440" fmla="*/ 233944 w 343101"/>
                    <a:gd name="connsiteY440" fmla="*/ 4088 h 39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Lst>
                  <a:rect l="l" t="t" r="r" b="b"/>
                  <a:pathLst>
                    <a:path w="343101" h="392626">
                      <a:moveTo>
                        <a:pt x="233944" y="4088"/>
                      </a:moveTo>
                      <a:lnTo>
                        <a:pt x="236431" y="4088"/>
                      </a:lnTo>
                      <a:lnTo>
                        <a:pt x="237126" y="4088"/>
                      </a:lnTo>
                      <a:lnTo>
                        <a:pt x="240637" y="4064"/>
                      </a:lnTo>
                      <a:lnTo>
                        <a:pt x="243270" y="4039"/>
                      </a:lnTo>
                      <a:lnTo>
                        <a:pt x="244770" y="4027"/>
                      </a:lnTo>
                      <a:lnTo>
                        <a:pt x="245525" y="4064"/>
                      </a:lnTo>
                      <a:lnTo>
                        <a:pt x="246647" y="4137"/>
                      </a:lnTo>
                      <a:lnTo>
                        <a:pt x="248159" y="4210"/>
                      </a:lnTo>
                      <a:lnTo>
                        <a:pt x="248915" y="4259"/>
                      </a:lnTo>
                      <a:lnTo>
                        <a:pt x="249670" y="4295"/>
                      </a:lnTo>
                      <a:lnTo>
                        <a:pt x="250999" y="4503"/>
                      </a:lnTo>
                      <a:lnTo>
                        <a:pt x="252950" y="4808"/>
                      </a:lnTo>
                      <a:lnTo>
                        <a:pt x="254498" y="5052"/>
                      </a:lnTo>
                      <a:lnTo>
                        <a:pt x="258167" y="5711"/>
                      </a:lnTo>
                      <a:lnTo>
                        <a:pt x="259496" y="5955"/>
                      </a:lnTo>
                      <a:lnTo>
                        <a:pt x="260008" y="6053"/>
                      </a:lnTo>
                      <a:lnTo>
                        <a:pt x="262276" y="6529"/>
                      </a:lnTo>
                      <a:lnTo>
                        <a:pt x="264129" y="6919"/>
                      </a:lnTo>
                      <a:lnTo>
                        <a:pt x="265945" y="7773"/>
                      </a:lnTo>
                      <a:lnTo>
                        <a:pt x="267262" y="8408"/>
                      </a:lnTo>
                      <a:lnTo>
                        <a:pt x="271236" y="10287"/>
                      </a:lnTo>
                      <a:lnTo>
                        <a:pt x="273004" y="11117"/>
                      </a:lnTo>
                      <a:lnTo>
                        <a:pt x="274430" y="11336"/>
                      </a:lnTo>
                      <a:lnTo>
                        <a:pt x="277746" y="11837"/>
                      </a:lnTo>
                      <a:lnTo>
                        <a:pt x="278697" y="11983"/>
                      </a:lnTo>
                      <a:lnTo>
                        <a:pt x="280001" y="11959"/>
                      </a:lnTo>
                      <a:lnTo>
                        <a:pt x="285036" y="11873"/>
                      </a:lnTo>
                      <a:lnTo>
                        <a:pt x="287279" y="11971"/>
                      </a:lnTo>
                      <a:lnTo>
                        <a:pt x="290181" y="12227"/>
                      </a:lnTo>
                      <a:lnTo>
                        <a:pt x="293826" y="13899"/>
                      </a:lnTo>
                      <a:lnTo>
                        <a:pt x="294545" y="14265"/>
                      </a:lnTo>
                      <a:lnTo>
                        <a:pt x="295106" y="14595"/>
                      </a:lnTo>
                      <a:lnTo>
                        <a:pt x="299617" y="17255"/>
                      </a:lnTo>
                      <a:lnTo>
                        <a:pt x="300470" y="17755"/>
                      </a:lnTo>
                      <a:lnTo>
                        <a:pt x="301762" y="18512"/>
                      </a:lnTo>
                      <a:lnTo>
                        <a:pt x="302603" y="19012"/>
                      </a:lnTo>
                      <a:lnTo>
                        <a:pt x="303810" y="19781"/>
                      </a:lnTo>
                      <a:lnTo>
                        <a:pt x="305407" y="20806"/>
                      </a:lnTo>
                      <a:lnTo>
                        <a:pt x="306602" y="21587"/>
                      </a:lnTo>
                      <a:lnTo>
                        <a:pt x="307772" y="22331"/>
                      </a:lnTo>
                      <a:lnTo>
                        <a:pt x="308943" y="23088"/>
                      </a:lnTo>
                      <a:lnTo>
                        <a:pt x="310101" y="23844"/>
                      </a:lnTo>
                      <a:lnTo>
                        <a:pt x="311515" y="24930"/>
                      </a:lnTo>
                      <a:lnTo>
                        <a:pt x="314538" y="27249"/>
                      </a:lnTo>
                      <a:lnTo>
                        <a:pt x="314989" y="27603"/>
                      </a:lnTo>
                      <a:lnTo>
                        <a:pt x="316160" y="28494"/>
                      </a:lnTo>
                      <a:lnTo>
                        <a:pt x="317842" y="30361"/>
                      </a:lnTo>
                      <a:lnTo>
                        <a:pt x="321231" y="34070"/>
                      </a:lnTo>
                      <a:lnTo>
                        <a:pt x="323499" y="35998"/>
                      </a:lnTo>
                      <a:lnTo>
                        <a:pt x="325230" y="37475"/>
                      </a:lnTo>
                      <a:lnTo>
                        <a:pt x="326327" y="38744"/>
                      </a:lnTo>
                      <a:lnTo>
                        <a:pt x="326937" y="39452"/>
                      </a:lnTo>
                      <a:lnTo>
                        <a:pt x="328473" y="41233"/>
                      </a:lnTo>
                      <a:lnTo>
                        <a:pt x="329631" y="42600"/>
                      </a:lnTo>
                      <a:lnTo>
                        <a:pt x="330667" y="43820"/>
                      </a:lnTo>
                      <a:lnTo>
                        <a:pt x="331740" y="44931"/>
                      </a:lnTo>
                      <a:lnTo>
                        <a:pt x="332825" y="46041"/>
                      </a:lnTo>
                      <a:lnTo>
                        <a:pt x="338554" y="51972"/>
                      </a:lnTo>
                      <a:lnTo>
                        <a:pt x="339274" y="52716"/>
                      </a:lnTo>
                      <a:lnTo>
                        <a:pt x="340347" y="53827"/>
                      </a:lnTo>
                      <a:lnTo>
                        <a:pt x="341200" y="54705"/>
                      </a:lnTo>
                      <a:lnTo>
                        <a:pt x="342200" y="56694"/>
                      </a:lnTo>
                      <a:lnTo>
                        <a:pt x="343102" y="58403"/>
                      </a:lnTo>
                      <a:lnTo>
                        <a:pt x="342431" y="58781"/>
                      </a:lnTo>
                      <a:lnTo>
                        <a:pt x="341566" y="59464"/>
                      </a:lnTo>
                      <a:lnTo>
                        <a:pt x="339859" y="60819"/>
                      </a:lnTo>
                      <a:lnTo>
                        <a:pt x="338164" y="62723"/>
                      </a:lnTo>
                      <a:lnTo>
                        <a:pt x="336933" y="64114"/>
                      </a:lnTo>
                      <a:lnTo>
                        <a:pt x="334093" y="66579"/>
                      </a:lnTo>
                      <a:lnTo>
                        <a:pt x="333093" y="67433"/>
                      </a:lnTo>
                      <a:lnTo>
                        <a:pt x="329704" y="70484"/>
                      </a:lnTo>
                      <a:lnTo>
                        <a:pt x="328034" y="71972"/>
                      </a:lnTo>
                      <a:lnTo>
                        <a:pt x="327558" y="74425"/>
                      </a:lnTo>
                      <a:lnTo>
                        <a:pt x="327022" y="77195"/>
                      </a:lnTo>
                      <a:lnTo>
                        <a:pt x="325608" y="79404"/>
                      </a:lnTo>
                      <a:lnTo>
                        <a:pt x="325059" y="80258"/>
                      </a:lnTo>
                      <a:lnTo>
                        <a:pt x="324181" y="81747"/>
                      </a:lnTo>
                      <a:lnTo>
                        <a:pt x="323194" y="83394"/>
                      </a:lnTo>
                      <a:lnTo>
                        <a:pt x="322219" y="85042"/>
                      </a:lnTo>
                      <a:lnTo>
                        <a:pt x="321963" y="85493"/>
                      </a:lnTo>
                      <a:lnTo>
                        <a:pt x="320451" y="88166"/>
                      </a:lnTo>
                      <a:lnTo>
                        <a:pt x="319195" y="90386"/>
                      </a:lnTo>
                      <a:lnTo>
                        <a:pt x="318500" y="91802"/>
                      </a:lnTo>
                      <a:lnTo>
                        <a:pt x="316879" y="95109"/>
                      </a:lnTo>
                      <a:lnTo>
                        <a:pt x="316318" y="96268"/>
                      </a:lnTo>
                      <a:lnTo>
                        <a:pt x="314685" y="99270"/>
                      </a:lnTo>
                      <a:lnTo>
                        <a:pt x="312661" y="102980"/>
                      </a:lnTo>
                      <a:lnTo>
                        <a:pt x="312307" y="103627"/>
                      </a:lnTo>
                      <a:lnTo>
                        <a:pt x="309052" y="109643"/>
                      </a:lnTo>
                      <a:lnTo>
                        <a:pt x="308041" y="111498"/>
                      </a:lnTo>
                      <a:lnTo>
                        <a:pt x="307297" y="112889"/>
                      </a:lnTo>
                      <a:lnTo>
                        <a:pt x="306614" y="114353"/>
                      </a:lnTo>
                      <a:lnTo>
                        <a:pt x="305773" y="116183"/>
                      </a:lnTo>
                      <a:lnTo>
                        <a:pt x="304676" y="118563"/>
                      </a:lnTo>
                      <a:lnTo>
                        <a:pt x="304176" y="122358"/>
                      </a:lnTo>
                      <a:lnTo>
                        <a:pt x="303554" y="124750"/>
                      </a:lnTo>
                      <a:lnTo>
                        <a:pt x="302652" y="128179"/>
                      </a:lnTo>
                      <a:lnTo>
                        <a:pt x="302396" y="129167"/>
                      </a:lnTo>
                      <a:lnTo>
                        <a:pt x="301957" y="130253"/>
                      </a:lnTo>
                      <a:lnTo>
                        <a:pt x="300458" y="133975"/>
                      </a:lnTo>
                      <a:lnTo>
                        <a:pt x="299799" y="135622"/>
                      </a:lnTo>
                      <a:lnTo>
                        <a:pt x="298629" y="137258"/>
                      </a:lnTo>
                      <a:lnTo>
                        <a:pt x="294838" y="142554"/>
                      </a:lnTo>
                      <a:lnTo>
                        <a:pt x="293680" y="144189"/>
                      </a:lnTo>
                      <a:lnTo>
                        <a:pt x="292802" y="145421"/>
                      </a:lnTo>
                      <a:lnTo>
                        <a:pt x="291790" y="146520"/>
                      </a:lnTo>
                      <a:lnTo>
                        <a:pt x="288499" y="150144"/>
                      </a:lnTo>
                      <a:lnTo>
                        <a:pt x="287182" y="151608"/>
                      </a:lnTo>
                      <a:lnTo>
                        <a:pt x="285585" y="152731"/>
                      </a:lnTo>
                      <a:lnTo>
                        <a:pt x="279514" y="157026"/>
                      </a:lnTo>
                      <a:lnTo>
                        <a:pt x="278002" y="158100"/>
                      </a:lnTo>
                      <a:lnTo>
                        <a:pt x="276515" y="158857"/>
                      </a:lnTo>
                      <a:lnTo>
                        <a:pt x="275479" y="159381"/>
                      </a:lnTo>
                      <a:lnTo>
                        <a:pt x="273040" y="160626"/>
                      </a:lnTo>
                      <a:lnTo>
                        <a:pt x="271419" y="161444"/>
                      </a:lnTo>
                      <a:lnTo>
                        <a:pt x="269225" y="162151"/>
                      </a:lnTo>
                      <a:lnTo>
                        <a:pt x="268347" y="162432"/>
                      </a:lnTo>
                      <a:lnTo>
                        <a:pt x="266214" y="163128"/>
                      </a:lnTo>
                      <a:lnTo>
                        <a:pt x="264446" y="163555"/>
                      </a:lnTo>
                      <a:lnTo>
                        <a:pt x="262678" y="163994"/>
                      </a:lnTo>
                      <a:lnTo>
                        <a:pt x="261422" y="164824"/>
                      </a:lnTo>
                      <a:lnTo>
                        <a:pt x="259033" y="166410"/>
                      </a:lnTo>
                      <a:lnTo>
                        <a:pt x="257887" y="167155"/>
                      </a:lnTo>
                      <a:lnTo>
                        <a:pt x="256900" y="168265"/>
                      </a:lnTo>
                      <a:lnTo>
                        <a:pt x="253901" y="171609"/>
                      </a:lnTo>
                      <a:lnTo>
                        <a:pt x="251694" y="173097"/>
                      </a:lnTo>
                      <a:lnTo>
                        <a:pt x="250195" y="174098"/>
                      </a:lnTo>
                      <a:lnTo>
                        <a:pt x="244111" y="178137"/>
                      </a:lnTo>
                      <a:lnTo>
                        <a:pt x="240856" y="180297"/>
                      </a:lnTo>
                      <a:lnTo>
                        <a:pt x="238845" y="181444"/>
                      </a:lnTo>
                      <a:lnTo>
                        <a:pt x="236992" y="182494"/>
                      </a:lnTo>
                      <a:lnTo>
                        <a:pt x="235468" y="183824"/>
                      </a:lnTo>
                      <a:lnTo>
                        <a:pt x="229568" y="188937"/>
                      </a:lnTo>
                      <a:lnTo>
                        <a:pt x="228227" y="190108"/>
                      </a:lnTo>
                      <a:lnTo>
                        <a:pt x="226349" y="191865"/>
                      </a:lnTo>
                      <a:lnTo>
                        <a:pt x="221058" y="196783"/>
                      </a:lnTo>
                      <a:lnTo>
                        <a:pt x="215438" y="203458"/>
                      </a:lnTo>
                      <a:lnTo>
                        <a:pt x="214451" y="204642"/>
                      </a:lnTo>
                      <a:lnTo>
                        <a:pt x="213280" y="205581"/>
                      </a:lnTo>
                      <a:lnTo>
                        <a:pt x="209379" y="208718"/>
                      </a:lnTo>
                      <a:lnTo>
                        <a:pt x="208599" y="209340"/>
                      </a:lnTo>
                      <a:lnTo>
                        <a:pt x="207746" y="209865"/>
                      </a:lnTo>
                      <a:lnTo>
                        <a:pt x="206051" y="210890"/>
                      </a:lnTo>
                      <a:lnTo>
                        <a:pt x="204357" y="211927"/>
                      </a:lnTo>
                      <a:lnTo>
                        <a:pt x="202016" y="212378"/>
                      </a:lnTo>
                      <a:lnTo>
                        <a:pt x="199700" y="212830"/>
                      </a:lnTo>
                      <a:lnTo>
                        <a:pt x="197006" y="213440"/>
                      </a:lnTo>
                      <a:lnTo>
                        <a:pt x="195226" y="213830"/>
                      </a:lnTo>
                      <a:lnTo>
                        <a:pt x="194141" y="215222"/>
                      </a:lnTo>
                      <a:lnTo>
                        <a:pt x="192763" y="217015"/>
                      </a:lnTo>
                      <a:lnTo>
                        <a:pt x="192129" y="217833"/>
                      </a:lnTo>
                      <a:lnTo>
                        <a:pt x="191666" y="219078"/>
                      </a:lnTo>
                      <a:lnTo>
                        <a:pt x="190410" y="222495"/>
                      </a:lnTo>
                      <a:lnTo>
                        <a:pt x="190045" y="223520"/>
                      </a:lnTo>
                      <a:lnTo>
                        <a:pt x="188606" y="229731"/>
                      </a:lnTo>
                      <a:lnTo>
                        <a:pt x="188106" y="231842"/>
                      </a:lnTo>
                      <a:lnTo>
                        <a:pt x="187314" y="233196"/>
                      </a:lnTo>
                      <a:lnTo>
                        <a:pt x="186253" y="234978"/>
                      </a:lnTo>
                      <a:lnTo>
                        <a:pt x="185449" y="236333"/>
                      </a:lnTo>
                      <a:lnTo>
                        <a:pt x="183937" y="237614"/>
                      </a:lnTo>
                      <a:lnTo>
                        <a:pt x="180158" y="240835"/>
                      </a:lnTo>
                      <a:lnTo>
                        <a:pt x="179768" y="241165"/>
                      </a:lnTo>
                      <a:lnTo>
                        <a:pt x="178244" y="242495"/>
                      </a:lnTo>
                      <a:lnTo>
                        <a:pt x="176330" y="244155"/>
                      </a:lnTo>
                      <a:lnTo>
                        <a:pt x="175903" y="244789"/>
                      </a:lnTo>
                      <a:lnTo>
                        <a:pt x="175342" y="245643"/>
                      </a:lnTo>
                      <a:lnTo>
                        <a:pt x="171673" y="251183"/>
                      </a:lnTo>
                      <a:lnTo>
                        <a:pt x="170978" y="252514"/>
                      </a:lnTo>
                      <a:lnTo>
                        <a:pt x="170027" y="254320"/>
                      </a:lnTo>
                      <a:lnTo>
                        <a:pt x="169222" y="255833"/>
                      </a:lnTo>
                      <a:lnTo>
                        <a:pt x="168345" y="258444"/>
                      </a:lnTo>
                      <a:lnTo>
                        <a:pt x="168015" y="259396"/>
                      </a:lnTo>
                      <a:lnTo>
                        <a:pt x="166455" y="263984"/>
                      </a:lnTo>
                      <a:lnTo>
                        <a:pt x="165126" y="267901"/>
                      </a:lnTo>
                      <a:lnTo>
                        <a:pt x="164456" y="269866"/>
                      </a:lnTo>
                      <a:lnTo>
                        <a:pt x="164114" y="271440"/>
                      </a:lnTo>
                      <a:lnTo>
                        <a:pt x="161786" y="282228"/>
                      </a:lnTo>
                      <a:lnTo>
                        <a:pt x="161384" y="284095"/>
                      </a:lnTo>
                      <a:lnTo>
                        <a:pt x="161798" y="285596"/>
                      </a:lnTo>
                      <a:lnTo>
                        <a:pt x="162517" y="288207"/>
                      </a:lnTo>
                      <a:lnTo>
                        <a:pt x="162883" y="289549"/>
                      </a:lnTo>
                      <a:lnTo>
                        <a:pt x="163810" y="290782"/>
                      </a:lnTo>
                      <a:lnTo>
                        <a:pt x="165650" y="293222"/>
                      </a:lnTo>
                      <a:lnTo>
                        <a:pt x="168393" y="296602"/>
                      </a:lnTo>
                      <a:lnTo>
                        <a:pt x="171831" y="300861"/>
                      </a:lnTo>
                      <a:lnTo>
                        <a:pt x="172221" y="301386"/>
                      </a:lnTo>
                      <a:lnTo>
                        <a:pt x="173514" y="303424"/>
                      </a:lnTo>
                      <a:lnTo>
                        <a:pt x="174623" y="305169"/>
                      </a:lnTo>
                      <a:lnTo>
                        <a:pt x="174416" y="307182"/>
                      </a:lnTo>
                      <a:lnTo>
                        <a:pt x="173599" y="315261"/>
                      </a:lnTo>
                      <a:lnTo>
                        <a:pt x="173441" y="316896"/>
                      </a:lnTo>
                      <a:lnTo>
                        <a:pt x="172989" y="318446"/>
                      </a:lnTo>
                      <a:lnTo>
                        <a:pt x="170161" y="328122"/>
                      </a:lnTo>
                      <a:lnTo>
                        <a:pt x="167967" y="336457"/>
                      </a:lnTo>
                      <a:lnTo>
                        <a:pt x="167272" y="339056"/>
                      </a:lnTo>
                      <a:lnTo>
                        <a:pt x="166223" y="343083"/>
                      </a:lnTo>
                      <a:lnTo>
                        <a:pt x="165346" y="346390"/>
                      </a:lnTo>
                      <a:lnTo>
                        <a:pt x="165163" y="347378"/>
                      </a:lnTo>
                      <a:lnTo>
                        <a:pt x="164736" y="350100"/>
                      </a:lnTo>
                      <a:lnTo>
                        <a:pt x="165675" y="352235"/>
                      </a:lnTo>
                      <a:lnTo>
                        <a:pt x="166638" y="354407"/>
                      </a:lnTo>
                      <a:lnTo>
                        <a:pt x="167065" y="356396"/>
                      </a:lnTo>
                      <a:lnTo>
                        <a:pt x="167321" y="357617"/>
                      </a:lnTo>
                      <a:lnTo>
                        <a:pt x="167772" y="359825"/>
                      </a:lnTo>
                      <a:lnTo>
                        <a:pt x="167698" y="361424"/>
                      </a:lnTo>
                      <a:lnTo>
                        <a:pt x="167516" y="364816"/>
                      </a:lnTo>
                      <a:lnTo>
                        <a:pt x="167443" y="366207"/>
                      </a:lnTo>
                      <a:lnTo>
                        <a:pt x="166723" y="368770"/>
                      </a:lnTo>
                      <a:lnTo>
                        <a:pt x="166431" y="369819"/>
                      </a:lnTo>
                      <a:lnTo>
                        <a:pt x="165967" y="371028"/>
                      </a:lnTo>
                      <a:lnTo>
                        <a:pt x="164809" y="374078"/>
                      </a:lnTo>
                      <a:lnTo>
                        <a:pt x="164870" y="376299"/>
                      </a:lnTo>
                      <a:lnTo>
                        <a:pt x="164956" y="379618"/>
                      </a:lnTo>
                      <a:lnTo>
                        <a:pt x="165065" y="383706"/>
                      </a:lnTo>
                      <a:lnTo>
                        <a:pt x="165077" y="384353"/>
                      </a:lnTo>
                      <a:lnTo>
                        <a:pt x="164846" y="385134"/>
                      </a:lnTo>
                      <a:lnTo>
                        <a:pt x="163956" y="387587"/>
                      </a:lnTo>
                      <a:lnTo>
                        <a:pt x="163712" y="388258"/>
                      </a:lnTo>
                      <a:lnTo>
                        <a:pt x="163298" y="388868"/>
                      </a:lnTo>
                      <a:lnTo>
                        <a:pt x="162188" y="390540"/>
                      </a:lnTo>
                      <a:lnTo>
                        <a:pt x="161664" y="391309"/>
                      </a:lnTo>
                      <a:lnTo>
                        <a:pt x="161115" y="391138"/>
                      </a:lnTo>
                      <a:lnTo>
                        <a:pt x="160469" y="390943"/>
                      </a:lnTo>
                      <a:lnTo>
                        <a:pt x="158007" y="390186"/>
                      </a:lnTo>
                      <a:lnTo>
                        <a:pt x="156117" y="391663"/>
                      </a:lnTo>
                      <a:lnTo>
                        <a:pt x="154886" y="392627"/>
                      </a:lnTo>
                      <a:lnTo>
                        <a:pt x="152862" y="392187"/>
                      </a:lnTo>
                      <a:lnTo>
                        <a:pt x="150887" y="391772"/>
                      </a:lnTo>
                      <a:lnTo>
                        <a:pt x="149949" y="391565"/>
                      </a:lnTo>
                      <a:lnTo>
                        <a:pt x="149046" y="391199"/>
                      </a:lnTo>
                      <a:lnTo>
                        <a:pt x="144901" y="389490"/>
                      </a:lnTo>
                      <a:lnTo>
                        <a:pt x="141025" y="387892"/>
                      </a:lnTo>
                      <a:lnTo>
                        <a:pt x="139245" y="387148"/>
                      </a:lnTo>
                      <a:lnTo>
                        <a:pt x="137575" y="386989"/>
                      </a:lnTo>
                      <a:lnTo>
                        <a:pt x="133381" y="386562"/>
                      </a:lnTo>
                      <a:lnTo>
                        <a:pt x="132406" y="386452"/>
                      </a:lnTo>
                      <a:lnTo>
                        <a:pt x="131028" y="386562"/>
                      </a:lnTo>
                      <a:lnTo>
                        <a:pt x="129382" y="386696"/>
                      </a:lnTo>
                      <a:lnTo>
                        <a:pt x="128285" y="386781"/>
                      </a:lnTo>
                      <a:lnTo>
                        <a:pt x="127322" y="386855"/>
                      </a:lnTo>
                      <a:lnTo>
                        <a:pt x="124140" y="388014"/>
                      </a:lnTo>
                      <a:lnTo>
                        <a:pt x="122897" y="388453"/>
                      </a:lnTo>
                      <a:lnTo>
                        <a:pt x="121995" y="388563"/>
                      </a:lnTo>
                      <a:lnTo>
                        <a:pt x="121141" y="388661"/>
                      </a:lnTo>
                      <a:lnTo>
                        <a:pt x="118983" y="388929"/>
                      </a:lnTo>
                      <a:lnTo>
                        <a:pt x="117703" y="387514"/>
                      </a:lnTo>
                      <a:lnTo>
                        <a:pt x="114461" y="383950"/>
                      </a:lnTo>
                      <a:lnTo>
                        <a:pt x="113022" y="382108"/>
                      </a:lnTo>
                      <a:lnTo>
                        <a:pt x="112157" y="380985"/>
                      </a:lnTo>
                      <a:lnTo>
                        <a:pt x="111315" y="379740"/>
                      </a:lnTo>
                      <a:lnTo>
                        <a:pt x="108780" y="375994"/>
                      </a:lnTo>
                      <a:lnTo>
                        <a:pt x="107792" y="374664"/>
                      </a:lnTo>
                      <a:lnTo>
                        <a:pt x="106683" y="373163"/>
                      </a:lnTo>
                      <a:lnTo>
                        <a:pt x="105647" y="371760"/>
                      </a:lnTo>
                      <a:lnTo>
                        <a:pt x="102501" y="370540"/>
                      </a:lnTo>
                      <a:lnTo>
                        <a:pt x="101197" y="370564"/>
                      </a:lnTo>
                      <a:lnTo>
                        <a:pt x="94748" y="370710"/>
                      </a:lnTo>
                      <a:lnTo>
                        <a:pt x="90944" y="370661"/>
                      </a:lnTo>
                      <a:lnTo>
                        <a:pt x="83337" y="370564"/>
                      </a:lnTo>
                      <a:lnTo>
                        <a:pt x="79595" y="370491"/>
                      </a:lnTo>
                      <a:lnTo>
                        <a:pt x="75462" y="370405"/>
                      </a:lnTo>
                      <a:lnTo>
                        <a:pt x="74804" y="370161"/>
                      </a:lnTo>
                      <a:lnTo>
                        <a:pt x="74340" y="369990"/>
                      </a:lnTo>
                      <a:lnTo>
                        <a:pt x="72768" y="369405"/>
                      </a:lnTo>
                      <a:lnTo>
                        <a:pt x="71610" y="368538"/>
                      </a:lnTo>
                      <a:lnTo>
                        <a:pt x="70756" y="367904"/>
                      </a:lnTo>
                      <a:lnTo>
                        <a:pt x="70317" y="367586"/>
                      </a:lnTo>
                      <a:lnTo>
                        <a:pt x="69354" y="366866"/>
                      </a:lnTo>
                      <a:lnTo>
                        <a:pt x="68684" y="366171"/>
                      </a:lnTo>
                      <a:lnTo>
                        <a:pt x="66636" y="364023"/>
                      </a:lnTo>
                      <a:lnTo>
                        <a:pt x="65673" y="363023"/>
                      </a:lnTo>
                      <a:lnTo>
                        <a:pt x="64649" y="361497"/>
                      </a:lnTo>
                      <a:lnTo>
                        <a:pt x="63417" y="359667"/>
                      </a:lnTo>
                      <a:lnTo>
                        <a:pt x="62588" y="358422"/>
                      </a:lnTo>
                      <a:lnTo>
                        <a:pt x="62149" y="357739"/>
                      </a:lnTo>
                      <a:lnTo>
                        <a:pt x="61455" y="356604"/>
                      </a:lnTo>
                      <a:lnTo>
                        <a:pt x="60077" y="354346"/>
                      </a:lnTo>
                      <a:lnTo>
                        <a:pt x="58980" y="352553"/>
                      </a:lnTo>
                      <a:lnTo>
                        <a:pt x="58711" y="352089"/>
                      </a:lnTo>
                      <a:lnTo>
                        <a:pt x="52762" y="342070"/>
                      </a:lnTo>
                      <a:lnTo>
                        <a:pt x="52494" y="341619"/>
                      </a:lnTo>
                      <a:lnTo>
                        <a:pt x="52007" y="340789"/>
                      </a:lnTo>
                      <a:lnTo>
                        <a:pt x="51019" y="339129"/>
                      </a:lnTo>
                      <a:lnTo>
                        <a:pt x="49873" y="337519"/>
                      </a:lnTo>
                      <a:lnTo>
                        <a:pt x="47874" y="334712"/>
                      </a:lnTo>
                      <a:lnTo>
                        <a:pt x="47069" y="333492"/>
                      </a:lnTo>
                      <a:lnTo>
                        <a:pt x="45448" y="331039"/>
                      </a:lnTo>
                      <a:lnTo>
                        <a:pt x="43875" y="328659"/>
                      </a:lnTo>
                      <a:lnTo>
                        <a:pt x="42022" y="325853"/>
                      </a:lnTo>
                      <a:lnTo>
                        <a:pt x="39657" y="322302"/>
                      </a:lnTo>
                      <a:lnTo>
                        <a:pt x="37158" y="319483"/>
                      </a:lnTo>
                      <a:lnTo>
                        <a:pt x="34098" y="314443"/>
                      </a:lnTo>
                      <a:lnTo>
                        <a:pt x="33708" y="313796"/>
                      </a:lnTo>
                      <a:lnTo>
                        <a:pt x="32867" y="312918"/>
                      </a:lnTo>
                      <a:lnTo>
                        <a:pt x="29819" y="309745"/>
                      </a:lnTo>
                      <a:lnTo>
                        <a:pt x="22614" y="301959"/>
                      </a:lnTo>
                      <a:lnTo>
                        <a:pt x="21249" y="300471"/>
                      </a:lnTo>
                      <a:lnTo>
                        <a:pt x="19786" y="298872"/>
                      </a:lnTo>
                      <a:lnTo>
                        <a:pt x="17531" y="296114"/>
                      </a:lnTo>
                      <a:lnTo>
                        <a:pt x="16324" y="294638"/>
                      </a:lnTo>
                      <a:lnTo>
                        <a:pt x="14849" y="293198"/>
                      </a:lnTo>
                      <a:lnTo>
                        <a:pt x="13373" y="291758"/>
                      </a:lnTo>
                      <a:lnTo>
                        <a:pt x="10789" y="289256"/>
                      </a:lnTo>
                      <a:lnTo>
                        <a:pt x="9314" y="287816"/>
                      </a:lnTo>
                      <a:lnTo>
                        <a:pt x="7936" y="286559"/>
                      </a:lnTo>
                      <a:lnTo>
                        <a:pt x="7181" y="285876"/>
                      </a:lnTo>
                      <a:lnTo>
                        <a:pt x="3401" y="282435"/>
                      </a:lnTo>
                      <a:lnTo>
                        <a:pt x="97" y="279189"/>
                      </a:lnTo>
                      <a:lnTo>
                        <a:pt x="0" y="275943"/>
                      </a:lnTo>
                      <a:lnTo>
                        <a:pt x="24" y="275077"/>
                      </a:lnTo>
                      <a:lnTo>
                        <a:pt x="171" y="274430"/>
                      </a:lnTo>
                      <a:lnTo>
                        <a:pt x="744" y="271879"/>
                      </a:lnTo>
                      <a:lnTo>
                        <a:pt x="1938" y="268316"/>
                      </a:lnTo>
                      <a:lnTo>
                        <a:pt x="2133" y="267767"/>
                      </a:lnTo>
                      <a:lnTo>
                        <a:pt x="5340" y="258505"/>
                      </a:lnTo>
                      <a:lnTo>
                        <a:pt x="8692" y="250537"/>
                      </a:lnTo>
                      <a:lnTo>
                        <a:pt x="10850" y="246192"/>
                      </a:lnTo>
                      <a:lnTo>
                        <a:pt x="11703" y="244460"/>
                      </a:lnTo>
                      <a:lnTo>
                        <a:pt x="12849" y="242153"/>
                      </a:lnTo>
                      <a:lnTo>
                        <a:pt x="13922" y="240006"/>
                      </a:lnTo>
                      <a:lnTo>
                        <a:pt x="14605" y="238663"/>
                      </a:lnTo>
                      <a:lnTo>
                        <a:pt x="14678" y="237614"/>
                      </a:lnTo>
                      <a:lnTo>
                        <a:pt x="14775" y="234880"/>
                      </a:lnTo>
                      <a:lnTo>
                        <a:pt x="14300" y="234185"/>
                      </a:lnTo>
                      <a:lnTo>
                        <a:pt x="12935" y="232318"/>
                      </a:lnTo>
                      <a:lnTo>
                        <a:pt x="10399" y="230243"/>
                      </a:lnTo>
                      <a:lnTo>
                        <a:pt x="9497" y="229511"/>
                      </a:lnTo>
                      <a:lnTo>
                        <a:pt x="8912" y="228657"/>
                      </a:lnTo>
                      <a:lnTo>
                        <a:pt x="6620" y="225362"/>
                      </a:lnTo>
                      <a:lnTo>
                        <a:pt x="5754" y="224117"/>
                      </a:lnTo>
                      <a:lnTo>
                        <a:pt x="5559" y="221726"/>
                      </a:lnTo>
                      <a:lnTo>
                        <a:pt x="5437" y="220261"/>
                      </a:lnTo>
                      <a:lnTo>
                        <a:pt x="5620" y="219224"/>
                      </a:lnTo>
                      <a:lnTo>
                        <a:pt x="7217" y="209706"/>
                      </a:lnTo>
                      <a:lnTo>
                        <a:pt x="7400" y="208644"/>
                      </a:lnTo>
                      <a:lnTo>
                        <a:pt x="7668" y="207619"/>
                      </a:lnTo>
                      <a:lnTo>
                        <a:pt x="8485" y="204544"/>
                      </a:lnTo>
                      <a:lnTo>
                        <a:pt x="8704" y="203714"/>
                      </a:lnTo>
                      <a:lnTo>
                        <a:pt x="9192" y="202152"/>
                      </a:lnTo>
                      <a:lnTo>
                        <a:pt x="10204" y="198955"/>
                      </a:lnTo>
                      <a:lnTo>
                        <a:pt x="10996" y="198016"/>
                      </a:lnTo>
                      <a:lnTo>
                        <a:pt x="12179" y="196637"/>
                      </a:lnTo>
                      <a:lnTo>
                        <a:pt x="13520" y="196161"/>
                      </a:lnTo>
                      <a:lnTo>
                        <a:pt x="15446" y="195477"/>
                      </a:lnTo>
                      <a:lnTo>
                        <a:pt x="17250" y="193025"/>
                      </a:lnTo>
                      <a:lnTo>
                        <a:pt x="19164" y="189230"/>
                      </a:lnTo>
                      <a:lnTo>
                        <a:pt x="20091" y="187399"/>
                      </a:lnTo>
                      <a:lnTo>
                        <a:pt x="21066" y="186362"/>
                      </a:lnTo>
                      <a:lnTo>
                        <a:pt x="22029" y="185349"/>
                      </a:lnTo>
                      <a:lnTo>
                        <a:pt x="23333" y="183970"/>
                      </a:lnTo>
                      <a:lnTo>
                        <a:pt x="25065" y="183177"/>
                      </a:lnTo>
                      <a:lnTo>
                        <a:pt x="27247" y="182176"/>
                      </a:lnTo>
                      <a:lnTo>
                        <a:pt x="28905" y="181273"/>
                      </a:lnTo>
                      <a:lnTo>
                        <a:pt x="29734" y="180822"/>
                      </a:lnTo>
                      <a:lnTo>
                        <a:pt x="31806" y="179687"/>
                      </a:lnTo>
                      <a:lnTo>
                        <a:pt x="33354" y="178369"/>
                      </a:lnTo>
                      <a:lnTo>
                        <a:pt x="37621" y="174720"/>
                      </a:lnTo>
                      <a:lnTo>
                        <a:pt x="39852" y="173220"/>
                      </a:lnTo>
                      <a:lnTo>
                        <a:pt x="40450" y="172817"/>
                      </a:lnTo>
                      <a:lnTo>
                        <a:pt x="41571" y="171572"/>
                      </a:lnTo>
                      <a:lnTo>
                        <a:pt x="43315" y="169656"/>
                      </a:lnTo>
                      <a:lnTo>
                        <a:pt x="44789" y="168363"/>
                      </a:lnTo>
                      <a:lnTo>
                        <a:pt x="46277" y="167069"/>
                      </a:lnTo>
                      <a:lnTo>
                        <a:pt x="50336" y="163530"/>
                      </a:lnTo>
                      <a:lnTo>
                        <a:pt x="53677" y="160626"/>
                      </a:lnTo>
                      <a:lnTo>
                        <a:pt x="55896" y="158698"/>
                      </a:lnTo>
                      <a:lnTo>
                        <a:pt x="56273" y="158356"/>
                      </a:lnTo>
                      <a:lnTo>
                        <a:pt x="76449" y="140552"/>
                      </a:lnTo>
                      <a:lnTo>
                        <a:pt x="78046" y="139137"/>
                      </a:lnTo>
                      <a:lnTo>
                        <a:pt x="91079" y="127727"/>
                      </a:lnTo>
                      <a:lnTo>
                        <a:pt x="92212" y="126739"/>
                      </a:lnTo>
                      <a:lnTo>
                        <a:pt x="92968" y="126068"/>
                      </a:lnTo>
                      <a:lnTo>
                        <a:pt x="98417" y="121540"/>
                      </a:lnTo>
                      <a:lnTo>
                        <a:pt x="99978" y="120247"/>
                      </a:lnTo>
                      <a:lnTo>
                        <a:pt x="101429" y="118929"/>
                      </a:lnTo>
                      <a:lnTo>
                        <a:pt x="104696" y="115927"/>
                      </a:lnTo>
                      <a:lnTo>
                        <a:pt x="105086" y="115585"/>
                      </a:lnTo>
                      <a:lnTo>
                        <a:pt x="109231" y="111888"/>
                      </a:lnTo>
                      <a:lnTo>
                        <a:pt x="117399" y="104639"/>
                      </a:lnTo>
                      <a:lnTo>
                        <a:pt x="129699" y="93852"/>
                      </a:lnTo>
                      <a:lnTo>
                        <a:pt x="138355" y="86152"/>
                      </a:lnTo>
                      <a:lnTo>
                        <a:pt x="139842" y="84822"/>
                      </a:lnTo>
                      <a:lnTo>
                        <a:pt x="140232" y="84492"/>
                      </a:lnTo>
                      <a:lnTo>
                        <a:pt x="145182" y="80185"/>
                      </a:lnTo>
                      <a:lnTo>
                        <a:pt x="149010" y="76866"/>
                      </a:lnTo>
                      <a:lnTo>
                        <a:pt x="158287" y="68934"/>
                      </a:lnTo>
                      <a:lnTo>
                        <a:pt x="160165" y="67323"/>
                      </a:lnTo>
                      <a:lnTo>
                        <a:pt x="160750" y="66835"/>
                      </a:lnTo>
                      <a:lnTo>
                        <a:pt x="161225" y="66396"/>
                      </a:lnTo>
                      <a:lnTo>
                        <a:pt x="170576" y="58000"/>
                      </a:lnTo>
                      <a:lnTo>
                        <a:pt x="171344" y="57317"/>
                      </a:lnTo>
                      <a:lnTo>
                        <a:pt x="172928" y="55889"/>
                      </a:lnTo>
                      <a:lnTo>
                        <a:pt x="173940" y="54986"/>
                      </a:lnTo>
                      <a:lnTo>
                        <a:pt x="174684" y="54339"/>
                      </a:lnTo>
                      <a:lnTo>
                        <a:pt x="181803" y="48189"/>
                      </a:lnTo>
                      <a:lnTo>
                        <a:pt x="183864" y="46407"/>
                      </a:lnTo>
                      <a:lnTo>
                        <a:pt x="186070" y="44492"/>
                      </a:lnTo>
                      <a:lnTo>
                        <a:pt x="188594" y="42307"/>
                      </a:lnTo>
                      <a:lnTo>
                        <a:pt x="189338" y="41673"/>
                      </a:lnTo>
                      <a:lnTo>
                        <a:pt x="191544" y="39745"/>
                      </a:lnTo>
                      <a:lnTo>
                        <a:pt x="192848" y="38622"/>
                      </a:lnTo>
                      <a:lnTo>
                        <a:pt x="193763" y="37817"/>
                      </a:lnTo>
                      <a:lnTo>
                        <a:pt x="195518" y="36255"/>
                      </a:lnTo>
                      <a:lnTo>
                        <a:pt x="196932" y="34998"/>
                      </a:lnTo>
                      <a:lnTo>
                        <a:pt x="197920" y="34119"/>
                      </a:lnTo>
                      <a:lnTo>
                        <a:pt x="198932" y="33216"/>
                      </a:lnTo>
                      <a:lnTo>
                        <a:pt x="199724" y="32350"/>
                      </a:lnTo>
                      <a:lnTo>
                        <a:pt x="201041" y="30898"/>
                      </a:lnTo>
                      <a:lnTo>
                        <a:pt x="202418" y="29385"/>
                      </a:lnTo>
                      <a:lnTo>
                        <a:pt x="203174" y="28420"/>
                      </a:lnTo>
                      <a:lnTo>
                        <a:pt x="204028" y="27286"/>
                      </a:lnTo>
                      <a:lnTo>
                        <a:pt x="204674" y="26431"/>
                      </a:lnTo>
                      <a:lnTo>
                        <a:pt x="205173" y="25553"/>
                      </a:lnTo>
                      <a:lnTo>
                        <a:pt x="205686" y="24686"/>
                      </a:lnTo>
                      <a:lnTo>
                        <a:pt x="206453" y="23381"/>
                      </a:lnTo>
                      <a:lnTo>
                        <a:pt x="206819" y="22453"/>
                      </a:lnTo>
                      <a:lnTo>
                        <a:pt x="208160" y="19146"/>
                      </a:lnTo>
                      <a:lnTo>
                        <a:pt x="208697" y="17828"/>
                      </a:lnTo>
                      <a:lnTo>
                        <a:pt x="209050" y="16340"/>
                      </a:lnTo>
                      <a:lnTo>
                        <a:pt x="209940" y="12630"/>
                      </a:lnTo>
                      <a:lnTo>
                        <a:pt x="210403" y="10690"/>
                      </a:lnTo>
                      <a:lnTo>
                        <a:pt x="210745" y="8396"/>
                      </a:lnTo>
                      <a:lnTo>
                        <a:pt x="211086" y="6150"/>
                      </a:lnTo>
                      <a:lnTo>
                        <a:pt x="212366" y="2221"/>
                      </a:lnTo>
                      <a:lnTo>
                        <a:pt x="214012" y="781"/>
                      </a:lnTo>
                      <a:lnTo>
                        <a:pt x="214902" y="0"/>
                      </a:lnTo>
                      <a:lnTo>
                        <a:pt x="216974" y="561"/>
                      </a:lnTo>
                      <a:lnTo>
                        <a:pt x="218827" y="1220"/>
                      </a:lnTo>
                      <a:lnTo>
                        <a:pt x="219729" y="1538"/>
                      </a:lnTo>
                      <a:lnTo>
                        <a:pt x="221253" y="2074"/>
                      </a:lnTo>
                      <a:lnTo>
                        <a:pt x="222704" y="2428"/>
                      </a:lnTo>
                      <a:lnTo>
                        <a:pt x="224874" y="2965"/>
                      </a:lnTo>
                      <a:lnTo>
                        <a:pt x="225862" y="3209"/>
                      </a:lnTo>
                      <a:lnTo>
                        <a:pt x="227190" y="3527"/>
                      </a:lnTo>
                      <a:lnTo>
                        <a:pt x="228739" y="3771"/>
                      </a:lnTo>
                      <a:lnTo>
                        <a:pt x="229507" y="3893"/>
                      </a:lnTo>
                      <a:lnTo>
                        <a:pt x="230665" y="4076"/>
                      </a:lnTo>
                      <a:lnTo>
                        <a:pt x="231896" y="4076"/>
                      </a:lnTo>
                      <a:lnTo>
                        <a:pt x="232640" y="4076"/>
                      </a:lnTo>
                      <a:lnTo>
                        <a:pt x="233944" y="4088"/>
                      </a:lnTo>
                    </a:path>
                  </a:pathLst>
                </a:custGeom>
                <a:solidFill>
                  <a:srgbClr val="EEF8EA"/>
                </a:solidFill>
                <a:ln w="12177" cap="flat">
                  <a:solidFill>
                    <a:srgbClr val="000000"/>
                  </a:solidFill>
                  <a:prstDash val="solid"/>
                  <a:round/>
                </a:ln>
              </p:spPr>
              <p:txBody>
                <a:bodyPr rtlCol="0" anchor="ctr"/>
                <a:lstStyle/>
                <a:p>
                  <a:endParaRPr lang="LID4096"/>
                </a:p>
              </p:txBody>
            </p:sp>
            <p:sp>
              <p:nvSpPr>
                <p:cNvPr id="77" name="Freeform: Shape 76">
                  <a:extLst>
                    <a:ext uri="{FF2B5EF4-FFF2-40B4-BE49-F238E27FC236}">
                      <a16:creationId xmlns:a16="http://schemas.microsoft.com/office/drawing/2014/main" id="{2CB717BD-2460-3F5D-EE51-03D85752B6B7}"/>
                    </a:ext>
                  </a:extLst>
                </p:cNvPr>
                <p:cNvSpPr/>
                <p:nvPr/>
              </p:nvSpPr>
              <p:spPr>
                <a:xfrm>
                  <a:off x="7992404" y="1759198"/>
                  <a:ext cx="1755250" cy="1578719"/>
                </a:xfrm>
                <a:custGeom>
                  <a:avLst/>
                  <a:gdLst>
                    <a:gd name="connsiteX0" fmla="*/ 505156 w 1755250"/>
                    <a:gd name="connsiteY0" fmla="*/ 287170 h 1578719"/>
                    <a:gd name="connsiteX1" fmla="*/ 506570 w 1755250"/>
                    <a:gd name="connsiteY1" fmla="*/ 287194 h 1578719"/>
                    <a:gd name="connsiteX2" fmla="*/ 508520 w 1755250"/>
                    <a:gd name="connsiteY2" fmla="*/ 286987 h 1578719"/>
                    <a:gd name="connsiteX3" fmla="*/ 509971 w 1755250"/>
                    <a:gd name="connsiteY3" fmla="*/ 286840 h 1578719"/>
                    <a:gd name="connsiteX4" fmla="*/ 520663 w 1755250"/>
                    <a:gd name="connsiteY4" fmla="*/ 285730 h 1578719"/>
                    <a:gd name="connsiteX5" fmla="*/ 523089 w 1755250"/>
                    <a:gd name="connsiteY5" fmla="*/ 285486 h 1578719"/>
                    <a:gd name="connsiteX6" fmla="*/ 524893 w 1755250"/>
                    <a:gd name="connsiteY6" fmla="*/ 284949 h 1578719"/>
                    <a:gd name="connsiteX7" fmla="*/ 527148 w 1755250"/>
                    <a:gd name="connsiteY7" fmla="*/ 284302 h 1578719"/>
                    <a:gd name="connsiteX8" fmla="*/ 533731 w 1755250"/>
                    <a:gd name="connsiteY8" fmla="*/ 282374 h 1578719"/>
                    <a:gd name="connsiteX9" fmla="*/ 535755 w 1755250"/>
                    <a:gd name="connsiteY9" fmla="*/ 281788 h 1578719"/>
                    <a:gd name="connsiteX10" fmla="*/ 537901 w 1755250"/>
                    <a:gd name="connsiteY10" fmla="*/ 280751 h 1578719"/>
                    <a:gd name="connsiteX11" fmla="*/ 539632 w 1755250"/>
                    <a:gd name="connsiteY11" fmla="*/ 279921 h 1578719"/>
                    <a:gd name="connsiteX12" fmla="*/ 542643 w 1755250"/>
                    <a:gd name="connsiteY12" fmla="*/ 278469 h 1578719"/>
                    <a:gd name="connsiteX13" fmla="*/ 545715 w 1755250"/>
                    <a:gd name="connsiteY13" fmla="*/ 276980 h 1578719"/>
                    <a:gd name="connsiteX14" fmla="*/ 547483 w 1755250"/>
                    <a:gd name="connsiteY14" fmla="*/ 276138 h 1578719"/>
                    <a:gd name="connsiteX15" fmla="*/ 549433 w 1755250"/>
                    <a:gd name="connsiteY15" fmla="*/ 276041 h 1578719"/>
                    <a:gd name="connsiteX16" fmla="*/ 560161 w 1755250"/>
                    <a:gd name="connsiteY16" fmla="*/ 275528 h 1578719"/>
                    <a:gd name="connsiteX17" fmla="*/ 560637 w 1755250"/>
                    <a:gd name="connsiteY17" fmla="*/ 275504 h 1578719"/>
                    <a:gd name="connsiteX18" fmla="*/ 563014 w 1755250"/>
                    <a:gd name="connsiteY18" fmla="*/ 275382 h 1578719"/>
                    <a:gd name="connsiteX19" fmla="*/ 564477 w 1755250"/>
                    <a:gd name="connsiteY19" fmla="*/ 275406 h 1578719"/>
                    <a:gd name="connsiteX20" fmla="*/ 565928 w 1755250"/>
                    <a:gd name="connsiteY20" fmla="*/ 275430 h 1578719"/>
                    <a:gd name="connsiteX21" fmla="*/ 578058 w 1755250"/>
                    <a:gd name="connsiteY21" fmla="*/ 275601 h 1578719"/>
                    <a:gd name="connsiteX22" fmla="*/ 593565 w 1755250"/>
                    <a:gd name="connsiteY22" fmla="*/ 277407 h 1578719"/>
                    <a:gd name="connsiteX23" fmla="*/ 594503 w 1755250"/>
                    <a:gd name="connsiteY23" fmla="*/ 277517 h 1578719"/>
                    <a:gd name="connsiteX24" fmla="*/ 595503 w 1755250"/>
                    <a:gd name="connsiteY24" fmla="*/ 277639 h 1578719"/>
                    <a:gd name="connsiteX25" fmla="*/ 596954 w 1755250"/>
                    <a:gd name="connsiteY25" fmla="*/ 277810 h 1578719"/>
                    <a:gd name="connsiteX26" fmla="*/ 598697 w 1755250"/>
                    <a:gd name="connsiteY26" fmla="*/ 278310 h 1578719"/>
                    <a:gd name="connsiteX27" fmla="*/ 600038 w 1755250"/>
                    <a:gd name="connsiteY27" fmla="*/ 278689 h 1578719"/>
                    <a:gd name="connsiteX28" fmla="*/ 606645 w 1755250"/>
                    <a:gd name="connsiteY28" fmla="*/ 280592 h 1578719"/>
                    <a:gd name="connsiteX29" fmla="*/ 616362 w 1755250"/>
                    <a:gd name="connsiteY29" fmla="*/ 283387 h 1578719"/>
                    <a:gd name="connsiteX30" fmla="*/ 618215 w 1755250"/>
                    <a:gd name="connsiteY30" fmla="*/ 283924 h 1578719"/>
                    <a:gd name="connsiteX31" fmla="*/ 620263 w 1755250"/>
                    <a:gd name="connsiteY31" fmla="*/ 285120 h 1578719"/>
                    <a:gd name="connsiteX32" fmla="*/ 621506 w 1755250"/>
                    <a:gd name="connsiteY32" fmla="*/ 285840 h 1578719"/>
                    <a:gd name="connsiteX33" fmla="*/ 628345 w 1755250"/>
                    <a:gd name="connsiteY33" fmla="*/ 289830 h 1578719"/>
                    <a:gd name="connsiteX34" fmla="*/ 637342 w 1755250"/>
                    <a:gd name="connsiteY34" fmla="*/ 295077 h 1578719"/>
                    <a:gd name="connsiteX35" fmla="*/ 639049 w 1755250"/>
                    <a:gd name="connsiteY35" fmla="*/ 296078 h 1578719"/>
                    <a:gd name="connsiteX36" fmla="*/ 640341 w 1755250"/>
                    <a:gd name="connsiteY36" fmla="*/ 296834 h 1578719"/>
                    <a:gd name="connsiteX37" fmla="*/ 641950 w 1755250"/>
                    <a:gd name="connsiteY37" fmla="*/ 298079 h 1578719"/>
                    <a:gd name="connsiteX38" fmla="*/ 648021 w 1755250"/>
                    <a:gd name="connsiteY38" fmla="*/ 302753 h 1578719"/>
                    <a:gd name="connsiteX39" fmla="*/ 653422 w 1755250"/>
                    <a:gd name="connsiteY39" fmla="*/ 304376 h 1578719"/>
                    <a:gd name="connsiteX40" fmla="*/ 654775 w 1755250"/>
                    <a:gd name="connsiteY40" fmla="*/ 304791 h 1578719"/>
                    <a:gd name="connsiteX41" fmla="*/ 656714 w 1755250"/>
                    <a:gd name="connsiteY41" fmla="*/ 304669 h 1578719"/>
                    <a:gd name="connsiteX42" fmla="*/ 667405 w 1755250"/>
                    <a:gd name="connsiteY42" fmla="*/ 304010 h 1578719"/>
                    <a:gd name="connsiteX43" fmla="*/ 678255 w 1755250"/>
                    <a:gd name="connsiteY43" fmla="*/ 303338 h 1578719"/>
                    <a:gd name="connsiteX44" fmla="*/ 678730 w 1755250"/>
                    <a:gd name="connsiteY44" fmla="*/ 303314 h 1578719"/>
                    <a:gd name="connsiteX45" fmla="*/ 680035 w 1755250"/>
                    <a:gd name="connsiteY45" fmla="*/ 303229 h 1578719"/>
                    <a:gd name="connsiteX46" fmla="*/ 682449 w 1755250"/>
                    <a:gd name="connsiteY46" fmla="*/ 303497 h 1578719"/>
                    <a:gd name="connsiteX47" fmla="*/ 697943 w 1755250"/>
                    <a:gd name="connsiteY47" fmla="*/ 305205 h 1578719"/>
                    <a:gd name="connsiteX48" fmla="*/ 700369 w 1755250"/>
                    <a:gd name="connsiteY48" fmla="*/ 305474 h 1578719"/>
                    <a:gd name="connsiteX49" fmla="*/ 701820 w 1755250"/>
                    <a:gd name="connsiteY49" fmla="*/ 305742 h 1578719"/>
                    <a:gd name="connsiteX50" fmla="*/ 703759 w 1755250"/>
                    <a:gd name="connsiteY50" fmla="*/ 306096 h 1578719"/>
                    <a:gd name="connsiteX51" fmla="*/ 722630 w 1755250"/>
                    <a:gd name="connsiteY51" fmla="*/ 309525 h 1578719"/>
                    <a:gd name="connsiteX52" fmla="*/ 733748 w 1755250"/>
                    <a:gd name="connsiteY52" fmla="*/ 311551 h 1578719"/>
                    <a:gd name="connsiteX53" fmla="*/ 735199 w 1755250"/>
                    <a:gd name="connsiteY53" fmla="*/ 311819 h 1578719"/>
                    <a:gd name="connsiteX54" fmla="*/ 736601 w 1755250"/>
                    <a:gd name="connsiteY54" fmla="*/ 312295 h 1578719"/>
                    <a:gd name="connsiteX55" fmla="*/ 746878 w 1755250"/>
                    <a:gd name="connsiteY55" fmla="*/ 315761 h 1578719"/>
                    <a:gd name="connsiteX56" fmla="*/ 766030 w 1755250"/>
                    <a:gd name="connsiteY56" fmla="*/ 322228 h 1578719"/>
                    <a:gd name="connsiteX57" fmla="*/ 782646 w 1755250"/>
                    <a:gd name="connsiteY57" fmla="*/ 327842 h 1578719"/>
                    <a:gd name="connsiteX58" fmla="*/ 784499 w 1755250"/>
                    <a:gd name="connsiteY58" fmla="*/ 328464 h 1578719"/>
                    <a:gd name="connsiteX59" fmla="*/ 786340 w 1755250"/>
                    <a:gd name="connsiteY59" fmla="*/ 329086 h 1578719"/>
                    <a:gd name="connsiteX60" fmla="*/ 787291 w 1755250"/>
                    <a:gd name="connsiteY60" fmla="*/ 329343 h 1578719"/>
                    <a:gd name="connsiteX61" fmla="*/ 789680 w 1755250"/>
                    <a:gd name="connsiteY61" fmla="*/ 329989 h 1578719"/>
                    <a:gd name="connsiteX62" fmla="*/ 809673 w 1755250"/>
                    <a:gd name="connsiteY62" fmla="*/ 335469 h 1578719"/>
                    <a:gd name="connsiteX63" fmla="*/ 818182 w 1755250"/>
                    <a:gd name="connsiteY63" fmla="*/ 337799 h 1578719"/>
                    <a:gd name="connsiteX64" fmla="*/ 820145 w 1755250"/>
                    <a:gd name="connsiteY64" fmla="*/ 338336 h 1578719"/>
                    <a:gd name="connsiteX65" fmla="*/ 821913 w 1755250"/>
                    <a:gd name="connsiteY65" fmla="*/ 339435 h 1578719"/>
                    <a:gd name="connsiteX66" fmla="*/ 827777 w 1755250"/>
                    <a:gd name="connsiteY66" fmla="*/ 343083 h 1578719"/>
                    <a:gd name="connsiteX67" fmla="*/ 832531 w 1755250"/>
                    <a:gd name="connsiteY67" fmla="*/ 346036 h 1578719"/>
                    <a:gd name="connsiteX68" fmla="*/ 834555 w 1755250"/>
                    <a:gd name="connsiteY68" fmla="*/ 347293 h 1578719"/>
                    <a:gd name="connsiteX69" fmla="*/ 835798 w 1755250"/>
                    <a:gd name="connsiteY69" fmla="*/ 348123 h 1578719"/>
                    <a:gd name="connsiteX70" fmla="*/ 837030 w 1755250"/>
                    <a:gd name="connsiteY70" fmla="*/ 348965 h 1578719"/>
                    <a:gd name="connsiteX71" fmla="*/ 849440 w 1755250"/>
                    <a:gd name="connsiteY71" fmla="*/ 357299 h 1578719"/>
                    <a:gd name="connsiteX72" fmla="*/ 858815 w 1755250"/>
                    <a:gd name="connsiteY72" fmla="*/ 363608 h 1578719"/>
                    <a:gd name="connsiteX73" fmla="*/ 860436 w 1755250"/>
                    <a:gd name="connsiteY73" fmla="*/ 364707 h 1578719"/>
                    <a:gd name="connsiteX74" fmla="*/ 862070 w 1755250"/>
                    <a:gd name="connsiteY74" fmla="*/ 365805 h 1578719"/>
                    <a:gd name="connsiteX75" fmla="*/ 863265 w 1755250"/>
                    <a:gd name="connsiteY75" fmla="*/ 366720 h 1578719"/>
                    <a:gd name="connsiteX76" fmla="*/ 865642 w 1755250"/>
                    <a:gd name="connsiteY76" fmla="*/ 368575 h 1578719"/>
                    <a:gd name="connsiteX77" fmla="*/ 868421 w 1755250"/>
                    <a:gd name="connsiteY77" fmla="*/ 370723 h 1578719"/>
                    <a:gd name="connsiteX78" fmla="*/ 875444 w 1755250"/>
                    <a:gd name="connsiteY78" fmla="*/ 376165 h 1578719"/>
                    <a:gd name="connsiteX79" fmla="*/ 877382 w 1755250"/>
                    <a:gd name="connsiteY79" fmla="*/ 377678 h 1578719"/>
                    <a:gd name="connsiteX80" fmla="*/ 879369 w 1755250"/>
                    <a:gd name="connsiteY80" fmla="*/ 378618 h 1578719"/>
                    <a:gd name="connsiteX81" fmla="*/ 888488 w 1755250"/>
                    <a:gd name="connsiteY81" fmla="*/ 382974 h 1578719"/>
                    <a:gd name="connsiteX82" fmla="*/ 898691 w 1755250"/>
                    <a:gd name="connsiteY82" fmla="*/ 387855 h 1578719"/>
                    <a:gd name="connsiteX83" fmla="*/ 900471 w 1755250"/>
                    <a:gd name="connsiteY83" fmla="*/ 388710 h 1578719"/>
                    <a:gd name="connsiteX84" fmla="*/ 902337 w 1755250"/>
                    <a:gd name="connsiteY84" fmla="*/ 389320 h 1578719"/>
                    <a:gd name="connsiteX85" fmla="*/ 912589 w 1755250"/>
                    <a:gd name="connsiteY85" fmla="*/ 392688 h 1578719"/>
                    <a:gd name="connsiteX86" fmla="*/ 925633 w 1755250"/>
                    <a:gd name="connsiteY86" fmla="*/ 396983 h 1578719"/>
                    <a:gd name="connsiteX87" fmla="*/ 927036 w 1755250"/>
                    <a:gd name="connsiteY87" fmla="*/ 397447 h 1578719"/>
                    <a:gd name="connsiteX88" fmla="*/ 928437 w 1755250"/>
                    <a:gd name="connsiteY88" fmla="*/ 397898 h 1578719"/>
                    <a:gd name="connsiteX89" fmla="*/ 929839 w 1755250"/>
                    <a:gd name="connsiteY89" fmla="*/ 398216 h 1578719"/>
                    <a:gd name="connsiteX90" fmla="*/ 931705 w 1755250"/>
                    <a:gd name="connsiteY90" fmla="*/ 398643 h 1578719"/>
                    <a:gd name="connsiteX91" fmla="*/ 934972 w 1755250"/>
                    <a:gd name="connsiteY91" fmla="*/ 399375 h 1578719"/>
                    <a:gd name="connsiteX92" fmla="*/ 940738 w 1755250"/>
                    <a:gd name="connsiteY92" fmla="*/ 400668 h 1578719"/>
                    <a:gd name="connsiteX93" fmla="*/ 955001 w 1755250"/>
                    <a:gd name="connsiteY93" fmla="*/ 403878 h 1578719"/>
                    <a:gd name="connsiteX94" fmla="*/ 956440 w 1755250"/>
                    <a:gd name="connsiteY94" fmla="*/ 404195 h 1578719"/>
                    <a:gd name="connsiteX95" fmla="*/ 958561 w 1755250"/>
                    <a:gd name="connsiteY95" fmla="*/ 405037 h 1578719"/>
                    <a:gd name="connsiteX96" fmla="*/ 962170 w 1755250"/>
                    <a:gd name="connsiteY96" fmla="*/ 406452 h 1578719"/>
                    <a:gd name="connsiteX97" fmla="*/ 969935 w 1755250"/>
                    <a:gd name="connsiteY97" fmla="*/ 409528 h 1578719"/>
                    <a:gd name="connsiteX98" fmla="*/ 971849 w 1755250"/>
                    <a:gd name="connsiteY98" fmla="*/ 410272 h 1578719"/>
                    <a:gd name="connsiteX99" fmla="*/ 973373 w 1755250"/>
                    <a:gd name="connsiteY99" fmla="*/ 411761 h 1578719"/>
                    <a:gd name="connsiteX100" fmla="*/ 979176 w 1755250"/>
                    <a:gd name="connsiteY100" fmla="*/ 417435 h 1578719"/>
                    <a:gd name="connsiteX101" fmla="*/ 980639 w 1755250"/>
                    <a:gd name="connsiteY101" fmla="*/ 418875 h 1578719"/>
                    <a:gd name="connsiteX102" fmla="*/ 986820 w 1755250"/>
                    <a:gd name="connsiteY102" fmla="*/ 424903 h 1578719"/>
                    <a:gd name="connsiteX103" fmla="*/ 987539 w 1755250"/>
                    <a:gd name="connsiteY103" fmla="*/ 425611 h 1578719"/>
                    <a:gd name="connsiteX104" fmla="*/ 988990 w 1755250"/>
                    <a:gd name="connsiteY104" fmla="*/ 427026 h 1578719"/>
                    <a:gd name="connsiteX105" fmla="*/ 990197 w 1755250"/>
                    <a:gd name="connsiteY105" fmla="*/ 427966 h 1578719"/>
                    <a:gd name="connsiteX106" fmla="*/ 991404 w 1755250"/>
                    <a:gd name="connsiteY106" fmla="*/ 428906 h 1578719"/>
                    <a:gd name="connsiteX107" fmla="*/ 996646 w 1755250"/>
                    <a:gd name="connsiteY107" fmla="*/ 432982 h 1578719"/>
                    <a:gd name="connsiteX108" fmla="*/ 1002631 w 1755250"/>
                    <a:gd name="connsiteY108" fmla="*/ 437631 h 1578719"/>
                    <a:gd name="connsiteX109" fmla="*/ 1004289 w 1755250"/>
                    <a:gd name="connsiteY109" fmla="*/ 438924 h 1578719"/>
                    <a:gd name="connsiteX110" fmla="*/ 1006167 w 1755250"/>
                    <a:gd name="connsiteY110" fmla="*/ 439522 h 1578719"/>
                    <a:gd name="connsiteX111" fmla="*/ 1013213 w 1755250"/>
                    <a:gd name="connsiteY111" fmla="*/ 441768 h 1578719"/>
                    <a:gd name="connsiteX112" fmla="*/ 1021210 w 1755250"/>
                    <a:gd name="connsiteY112" fmla="*/ 444318 h 1578719"/>
                    <a:gd name="connsiteX113" fmla="*/ 1023563 w 1755250"/>
                    <a:gd name="connsiteY113" fmla="*/ 445075 h 1578719"/>
                    <a:gd name="connsiteX114" fmla="*/ 1024990 w 1755250"/>
                    <a:gd name="connsiteY114" fmla="*/ 445355 h 1578719"/>
                    <a:gd name="connsiteX115" fmla="*/ 1026428 w 1755250"/>
                    <a:gd name="connsiteY115" fmla="*/ 445636 h 1578719"/>
                    <a:gd name="connsiteX116" fmla="*/ 1040777 w 1755250"/>
                    <a:gd name="connsiteY116" fmla="*/ 448467 h 1578719"/>
                    <a:gd name="connsiteX117" fmla="*/ 1042179 w 1755250"/>
                    <a:gd name="connsiteY117" fmla="*/ 448735 h 1578719"/>
                    <a:gd name="connsiteX118" fmla="*/ 1045470 w 1755250"/>
                    <a:gd name="connsiteY118" fmla="*/ 449382 h 1578719"/>
                    <a:gd name="connsiteX119" fmla="*/ 1046190 w 1755250"/>
                    <a:gd name="connsiteY119" fmla="*/ 449565 h 1578719"/>
                    <a:gd name="connsiteX120" fmla="*/ 1046933 w 1755250"/>
                    <a:gd name="connsiteY120" fmla="*/ 449712 h 1578719"/>
                    <a:gd name="connsiteX121" fmla="*/ 1022490 w 1755250"/>
                    <a:gd name="connsiteY121" fmla="*/ 509201 h 1578719"/>
                    <a:gd name="connsiteX122" fmla="*/ 1022295 w 1755250"/>
                    <a:gd name="connsiteY122" fmla="*/ 510799 h 1578719"/>
                    <a:gd name="connsiteX123" fmla="*/ 1022137 w 1755250"/>
                    <a:gd name="connsiteY123" fmla="*/ 512227 h 1578719"/>
                    <a:gd name="connsiteX124" fmla="*/ 1011994 w 1755250"/>
                    <a:gd name="connsiteY124" fmla="*/ 598989 h 1578719"/>
                    <a:gd name="connsiteX125" fmla="*/ 1009093 w 1755250"/>
                    <a:gd name="connsiteY125" fmla="*/ 651412 h 1578719"/>
                    <a:gd name="connsiteX126" fmla="*/ 1003412 w 1755250"/>
                    <a:gd name="connsiteY126" fmla="*/ 685385 h 1578719"/>
                    <a:gd name="connsiteX127" fmla="*/ 996999 w 1755250"/>
                    <a:gd name="connsiteY127" fmla="*/ 719724 h 1578719"/>
                    <a:gd name="connsiteX128" fmla="*/ 992233 w 1755250"/>
                    <a:gd name="connsiteY128" fmla="*/ 745216 h 1578719"/>
                    <a:gd name="connsiteX129" fmla="*/ 990294 w 1755250"/>
                    <a:gd name="connsiteY129" fmla="*/ 766241 h 1578719"/>
                    <a:gd name="connsiteX130" fmla="*/ 992440 w 1755250"/>
                    <a:gd name="connsiteY130" fmla="*/ 774222 h 1578719"/>
                    <a:gd name="connsiteX131" fmla="*/ 994415 w 1755250"/>
                    <a:gd name="connsiteY131" fmla="*/ 781592 h 1578719"/>
                    <a:gd name="connsiteX132" fmla="*/ 1006813 w 1755250"/>
                    <a:gd name="connsiteY132" fmla="*/ 812661 h 1578719"/>
                    <a:gd name="connsiteX133" fmla="*/ 1016419 w 1755250"/>
                    <a:gd name="connsiteY133" fmla="*/ 836761 h 1578719"/>
                    <a:gd name="connsiteX134" fmla="*/ 1024941 w 1755250"/>
                    <a:gd name="connsiteY134" fmla="*/ 847000 h 1578719"/>
                    <a:gd name="connsiteX135" fmla="*/ 1029269 w 1755250"/>
                    <a:gd name="connsiteY135" fmla="*/ 849819 h 1578719"/>
                    <a:gd name="connsiteX136" fmla="*/ 1032548 w 1755250"/>
                    <a:gd name="connsiteY136" fmla="*/ 851942 h 1578719"/>
                    <a:gd name="connsiteX137" fmla="*/ 1055699 w 1755250"/>
                    <a:gd name="connsiteY137" fmla="*/ 862424 h 1578719"/>
                    <a:gd name="connsiteX138" fmla="*/ 1063172 w 1755250"/>
                    <a:gd name="connsiteY138" fmla="*/ 865817 h 1578719"/>
                    <a:gd name="connsiteX139" fmla="*/ 1067219 w 1755250"/>
                    <a:gd name="connsiteY139" fmla="*/ 867525 h 1578719"/>
                    <a:gd name="connsiteX140" fmla="*/ 1089577 w 1755250"/>
                    <a:gd name="connsiteY140" fmla="*/ 876945 h 1578719"/>
                    <a:gd name="connsiteX141" fmla="*/ 1096050 w 1755250"/>
                    <a:gd name="connsiteY141" fmla="*/ 881338 h 1578719"/>
                    <a:gd name="connsiteX142" fmla="*/ 1107120 w 1755250"/>
                    <a:gd name="connsiteY142" fmla="*/ 886354 h 1578719"/>
                    <a:gd name="connsiteX143" fmla="*/ 1108693 w 1755250"/>
                    <a:gd name="connsiteY143" fmla="*/ 887062 h 1578719"/>
                    <a:gd name="connsiteX144" fmla="*/ 1119335 w 1755250"/>
                    <a:gd name="connsiteY144" fmla="*/ 889722 h 1578719"/>
                    <a:gd name="connsiteX145" fmla="*/ 1123846 w 1755250"/>
                    <a:gd name="connsiteY145" fmla="*/ 893419 h 1578719"/>
                    <a:gd name="connsiteX146" fmla="*/ 1126394 w 1755250"/>
                    <a:gd name="connsiteY146" fmla="*/ 895506 h 1578719"/>
                    <a:gd name="connsiteX147" fmla="*/ 1201076 w 1755250"/>
                    <a:gd name="connsiteY147" fmla="*/ 929296 h 1578719"/>
                    <a:gd name="connsiteX148" fmla="*/ 1207403 w 1755250"/>
                    <a:gd name="connsiteY148" fmla="*/ 931822 h 1578719"/>
                    <a:gd name="connsiteX149" fmla="*/ 1215375 w 1755250"/>
                    <a:gd name="connsiteY149" fmla="*/ 934994 h 1578719"/>
                    <a:gd name="connsiteX150" fmla="*/ 1225458 w 1755250"/>
                    <a:gd name="connsiteY150" fmla="*/ 938521 h 1578719"/>
                    <a:gd name="connsiteX151" fmla="*/ 1250461 w 1755250"/>
                    <a:gd name="connsiteY151" fmla="*/ 952213 h 1578719"/>
                    <a:gd name="connsiteX152" fmla="*/ 1273843 w 1755250"/>
                    <a:gd name="connsiteY152" fmla="*/ 970993 h 1578719"/>
                    <a:gd name="connsiteX153" fmla="*/ 1305174 w 1755250"/>
                    <a:gd name="connsiteY153" fmla="*/ 1001146 h 1578719"/>
                    <a:gd name="connsiteX154" fmla="*/ 1306612 w 1755250"/>
                    <a:gd name="connsiteY154" fmla="*/ 1002122 h 1578719"/>
                    <a:gd name="connsiteX155" fmla="*/ 1330190 w 1755250"/>
                    <a:gd name="connsiteY155" fmla="*/ 1017949 h 1578719"/>
                    <a:gd name="connsiteX156" fmla="*/ 1352609 w 1755250"/>
                    <a:gd name="connsiteY156" fmla="*/ 1027492 h 1578719"/>
                    <a:gd name="connsiteX157" fmla="*/ 1370517 w 1755250"/>
                    <a:gd name="connsiteY157" fmla="*/ 1032898 h 1578719"/>
                    <a:gd name="connsiteX158" fmla="*/ 1396521 w 1755250"/>
                    <a:gd name="connsiteY158" fmla="*/ 1038767 h 1578719"/>
                    <a:gd name="connsiteX159" fmla="*/ 1414917 w 1755250"/>
                    <a:gd name="connsiteY159" fmla="*/ 1040354 h 1578719"/>
                    <a:gd name="connsiteX160" fmla="*/ 1422475 w 1755250"/>
                    <a:gd name="connsiteY160" fmla="*/ 1041000 h 1578719"/>
                    <a:gd name="connsiteX161" fmla="*/ 1457036 w 1755250"/>
                    <a:gd name="connsiteY161" fmla="*/ 1039512 h 1578719"/>
                    <a:gd name="connsiteX162" fmla="*/ 1465119 w 1755250"/>
                    <a:gd name="connsiteY162" fmla="*/ 1039146 h 1578719"/>
                    <a:gd name="connsiteX163" fmla="*/ 1481040 w 1755250"/>
                    <a:gd name="connsiteY163" fmla="*/ 1036864 h 1578719"/>
                    <a:gd name="connsiteX164" fmla="*/ 1504935 w 1755250"/>
                    <a:gd name="connsiteY164" fmla="*/ 1033423 h 1578719"/>
                    <a:gd name="connsiteX165" fmla="*/ 1550309 w 1755250"/>
                    <a:gd name="connsiteY165" fmla="*/ 1025405 h 1578719"/>
                    <a:gd name="connsiteX166" fmla="*/ 1552174 w 1755250"/>
                    <a:gd name="connsiteY166" fmla="*/ 1025051 h 1578719"/>
                    <a:gd name="connsiteX167" fmla="*/ 1554332 w 1755250"/>
                    <a:gd name="connsiteY167" fmla="*/ 1024637 h 1578719"/>
                    <a:gd name="connsiteX168" fmla="*/ 1564682 w 1755250"/>
                    <a:gd name="connsiteY168" fmla="*/ 1022672 h 1578719"/>
                    <a:gd name="connsiteX169" fmla="*/ 1581481 w 1755250"/>
                    <a:gd name="connsiteY169" fmla="*/ 1019499 h 1578719"/>
                    <a:gd name="connsiteX170" fmla="*/ 1589393 w 1755250"/>
                    <a:gd name="connsiteY170" fmla="*/ 1019036 h 1578719"/>
                    <a:gd name="connsiteX171" fmla="*/ 1598488 w 1755250"/>
                    <a:gd name="connsiteY171" fmla="*/ 1018499 h 1578719"/>
                    <a:gd name="connsiteX172" fmla="*/ 1606583 w 1755250"/>
                    <a:gd name="connsiteY172" fmla="*/ 1018974 h 1578719"/>
                    <a:gd name="connsiteX173" fmla="*/ 1626649 w 1755250"/>
                    <a:gd name="connsiteY173" fmla="*/ 1018791 h 1578719"/>
                    <a:gd name="connsiteX174" fmla="*/ 1650958 w 1755250"/>
                    <a:gd name="connsiteY174" fmla="*/ 1023331 h 1578719"/>
                    <a:gd name="connsiteX175" fmla="*/ 1671109 w 1755250"/>
                    <a:gd name="connsiteY175" fmla="*/ 1030714 h 1578719"/>
                    <a:gd name="connsiteX176" fmla="*/ 1674230 w 1755250"/>
                    <a:gd name="connsiteY176" fmla="*/ 1032361 h 1578719"/>
                    <a:gd name="connsiteX177" fmla="*/ 1706121 w 1755250"/>
                    <a:gd name="connsiteY177" fmla="*/ 1049177 h 1578719"/>
                    <a:gd name="connsiteX178" fmla="*/ 1710974 w 1755250"/>
                    <a:gd name="connsiteY178" fmla="*/ 1052105 h 1578719"/>
                    <a:gd name="connsiteX179" fmla="*/ 1718459 w 1755250"/>
                    <a:gd name="connsiteY179" fmla="*/ 1056620 h 1578719"/>
                    <a:gd name="connsiteX180" fmla="*/ 1727187 w 1755250"/>
                    <a:gd name="connsiteY180" fmla="*/ 1065467 h 1578719"/>
                    <a:gd name="connsiteX181" fmla="*/ 1729699 w 1755250"/>
                    <a:gd name="connsiteY181" fmla="*/ 1068018 h 1578719"/>
                    <a:gd name="connsiteX182" fmla="*/ 1732698 w 1755250"/>
                    <a:gd name="connsiteY182" fmla="*/ 1071813 h 1578719"/>
                    <a:gd name="connsiteX183" fmla="*/ 1737598 w 1755250"/>
                    <a:gd name="connsiteY183" fmla="*/ 1078036 h 1578719"/>
                    <a:gd name="connsiteX184" fmla="*/ 1743060 w 1755250"/>
                    <a:gd name="connsiteY184" fmla="*/ 1097317 h 1578719"/>
                    <a:gd name="connsiteX185" fmla="*/ 1744706 w 1755250"/>
                    <a:gd name="connsiteY185" fmla="*/ 1103918 h 1578719"/>
                    <a:gd name="connsiteX186" fmla="*/ 1749400 w 1755250"/>
                    <a:gd name="connsiteY186" fmla="*/ 1122747 h 1578719"/>
                    <a:gd name="connsiteX187" fmla="*/ 1753459 w 1755250"/>
                    <a:gd name="connsiteY187" fmla="*/ 1141759 h 1578719"/>
                    <a:gd name="connsiteX188" fmla="*/ 1755251 w 1755250"/>
                    <a:gd name="connsiteY188" fmla="*/ 1156037 h 1578719"/>
                    <a:gd name="connsiteX189" fmla="*/ 1752082 w 1755250"/>
                    <a:gd name="connsiteY189" fmla="*/ 1177062 h 1578719"/>
                    <a:gd name="connsiteX190" fmla="*/ 1747327 w 1755250"/>
                    <a:gd name="connsiteY190" fmla="*/ 1215599 h 1578719"/>
                    <a:gd name="connsiteX191" fmla="*/ 1746620 w 1755250"/>
                    <a:gd name="connsiteY191" fmla="*/ 1221359 h 1578719"/>
                    <a:gd name="connsiteX192" fmla="*/ 1748863 w 1755250"/>
                    <a:gd name="connsiteY192" fmla="*/ 1256918 h 1578719"/>
                    <a:gd name="connsiteX193" fmla="*/ 1749338 w 1755250"/>
                    <a:gd name="connsiteY193" fmla="*/ 1281055 h 1578719"/>
                    <a:gd name="connsiteX194" fmla="*/ 1750265 w 1755250"/>
                    <a:gd name="connsiteY194" fmla="*/ 1292196 h 1578719"/>
                    <a:gd name="connsiteX195" fmla="*/ 1748705 w 1755250"/>
                    <a:gd name="connsiteY195" fmla="*/ 1303691 h 1578719"/>
                    <a:gd name="connsiteX196" fmla="*/ 1749107 w 1755250"/>
                    <a:gd name="connsiteY196" fmla="*/ 1321825 h 1578719"/>
                    <a:gd name="connsiteX197" fmla="*/ 1749144 w 1755250"/>
                    <a:gd name="connsiteY197" fmla="*/ 1323289 h 1578719"/>
                    <a:gd name="connsiteX198" fmla="*/ 1746462 w 1755250"/>
                    <a:gd name="connsiteY198" fmla="*/ 1334345 h 1578719"/>
                    <a:gd name="connsiteX199" fmla="*/ 1736501 w 1755250"/>
                    <a:gd name="connsiteY199" fmla="*/ 1375493 h 1578719"/>
                    <a:gd name="connsiteX200" fmla="*/ 1734392 w 1755250"/>
                    <a:gd name="connsiteY200" fmla="*/ 1393285 h 1578719"/>
                    <a:gd name="connsiteX201" fmla="*/ 1734173 w 1755250"/>
                    <a:gd name="connsiteY201" fmla="*/ 1395115 h 1578719"/>
                    <a:gd name="connsiteX202" fmla="*/ 1734344 w 1755250"/>
                    <a:gd name="connsiteY202" fmla="*/ 1399240 h 1578719"/>
                    <a:gd name="connsiteX203" fmla="*/ 1734868 w 1755250"/>
                    <a:gd name="connsiteY203" fmla="*/ 1411918 h 1578719"/>
                    <a:gd name="connsiteX204" fmla="*/ 1736587 w 1755250"/>
                    <a:gd name="connsiteY204" fmla="*/ 1417495 h 1578719"/>
                    <a:gd name="connsiteX205" fmla="*/ 1740902 w 1755250"/>
                    <a:gd name="connsiteY205" fmla="*/ 1433993 h 1578719"/>
                    <a:gd name="connsiteX206" fmla="*/ 1742865 w 1755250"/>
                    <a:gd name="connsiteY206" fmla="*/ 1450089 h 1578719"/>
                    <a:gd name="connsiteX207" fmla="*/ 1742975 w 1755250"/>
                    <a:gd name="connsiteY207" fmla="*/ 1451053 h 1578719"/>
                    <a:gd name="connsiteX208" fmla="*/ 1740573 w 1755250"/>
                    <a:gd name="connsiteY208" fmla="*/ 1461608 h 1578719"/>
                    <a:gd name="connsiteX209" fmla="*/ 1737074 w 1755250"/>
                    <a:gd name="connsiteY209" fmla="*/ 1476935 h 1578719"/>
                    <a:gd name="connsiteX210" fmla="*/ 1730930 w 1755250"/>
                    <a:gd name="connsiteY210" fmla="*/ 1503806 h 1578719"/>
                    <a:gd name="connsiteX211" fmla="*/ 1728504 w 1755250"/>
                    <a:gd name="connsiteY211" fmla="*/ 1512799 h 1578719"/>
                    <a:gd name="connsiteX212" fmla="*/ 1717715 w 1755250"/>
                    <a:gd name="connsiteY212" fmla="*/ 1536790 h 1578719"/>
                    <a:gd name="connsiteX213" fmla="*/ 1712961 w 1755250"/>
                    <a:gd name="connsiteY213" fmla="*/ 1547370 h 1578719"/>
                    <a:gd name="connsiteX214" fmla="*/ 1695296 w 1755250"/>
                    <a:gd name="connsiteY214" fmla="*/ 1575473 h 1578719"/>
                    <a:gd name="connsiteX215" fmla="*/ 1694735 w 1755250"/>
                    <a:gd name="connsiteY215" fmla="*/ 1576352 h 1578719"/>
                    <a:gd name="connsiteX216" fmla="*/ 1693248 w 1755250"/>
                    <a:gd name="connsiteY216" fmla="*/ 1578719 h 1578719"/>
                    <a:gd name="connsiteX217" fmla="*/ 1692041 w 1755250"/>
                    <a:gd name="connsiteY217" fmla="*/ 1577840 h 1578719"/>
                    <a:gd name="connsiteX218" fmla="*/ 1688603 w 1755250"/>
                    <a:gd name="connsiteY218" fmla="*/ 1574460 h 1578719"/>
                    <a:gd name="connsiteX219" fmla="*/ 1688042 w 1755250"/>
                    <a:gd name="connsiteY219" fmla="*/ 1573899 h 1578719"/>
                    <a:gd name="connsiteX220" fmla="*/ 1686811 w 1755250"/>
                    <a:gd name="connsiteY220" fmla="*/ 1572678 h 1578719"/>
                    <a:gd name="connsiteX221" fmla="*/ 1685153 w 1755250"/>
                    <a:gd name="connsiteY221" fmla="*/ 1571751 h 1578719"/>
                    <a:gd name="connsiteX222" fmla="*/ 1682398 w 1755250"/>
                    <a:gd name="connsiteY222" fmla="*/ 1570214 h 1578719"/>
                    <a:gd name="connsiteX223" fmla="*/ 1681898 w 1755250"/>
                    <a:gd name="connsiteY223" fmla="*/ 1569970 h 1578719"/>
                    <a:gd name="connsiteX224" fmla="*/ 1678424 w 1755250"/>
                    <a:gd name="connsiteY224" fmla="*/ 1568371 h 1578719"/>
                    <a:gd name="connsiteX225" fmla="*/ 1676717 w 1755250"/>
                    <a:gd name="connsiteY225" fmla="*/ 1567590 h 1578719"/>
                    <a:gd name="connsiteX226" fmla="*/ 1674779 w 1755250"/>
                    <a:gd name="connsiteY226" fmla="*/ 1567383 h 1578719"/>
                    <a:gd name="connsiteX227" fmla="*/ 1668452 w 1755250"/>
                    <a:gd name="connsiteY227" fmla="*/ 1566711 h 1578719"/>
                    <a:gd name="connsiteX228" fmla="*/ 1662612 w 1755250"/>
                    <a:gd name="connsiteY228" fmla="*/ 1566089 h 1578719"/>
                    <a:gd name="connsiteX229" fmla="*/ 1661149 w 1755250"/>
                    <a:gd name="connsiteY229" fmla="*/ 1565931 h 1578719"/>
                    <a:gd name="connsiteX230" fmla="*/ 1660174 w 1755250"/>
                    <a:gd name="connsiteY230" fmla="*/ 1565821 h 1578719"/>
                    <a:gd name="connsiteX231" fmla="*/ 1658236 w 1755250"/>
                    <a:gd name="connsiteY231" fmla="*/ 1565723 h 1578719"/>
                    <a:gd name="connsiteX232" fmla="*/ 1646569 w 1755250"/>
                    <a:gd name="connsiteY232" fmla="*/ 1565137 h 1578719"/>
                    <a:gd name="connsiteX233" fmla="*/ 1644630 w 1755250"/>
                    <a:gd name="connsiteY233" fmla="*/ 1565040 h 1578719"/>
                    <a:gd name="connsiteX234" fmla="*/ 1643680 w 1755250"/>
                    <a:gd name="connsiteY234" fmla="*/ 1564905 h 1578719"/>
                    <a:gd name="connsiteX235" fmla="*/ 1637462 w 1755250"/>
                    <a:gd name="connsiteY235" fmla="*/ 1564088 h 1578719"/>
                    <a:gd name="connsiteX236" fmla="*/ 1635548 w 1755250"/>
                    <a:gd name="connsiteY236" fmla="*/ 1563844 h 1578719"/>
                    <a:gd name="connsiteX237" fmla="*/ 1634159 w 1755250"/>
                    <a:gd name="connsiteY237" fmla="*/ 1563429 h 1578719"/>
                    <a:gd name="connsiteX238" fmla="*/ 1632756 w 1755250"/>
                    <a:gd name="connsiteY238" fmla="*/ 1563014 h 1578719"/>
                    <a:gd name="connsiteX239" fmla="*/ 1623906 w 1755250"/>
                    <a:gd name="connsiteY239" fmla="*/ 1560366 h 1578719"/>
                    <a:gd name="connsiteX240" fmla="*/ 1622516 w 1755250"/>
                    <a:gd name="connsiteY240" fmla="*/ 1559951 h 1578719"/>
                    <a:gd name="connsiteX241" fmla="*/ 1621907 w 1755250"/>
                    <a:gd name="connsiteY241" fmla="*/ 1559768 h 1578719"/>
                    <a:gd name="connsiteX242" fmla="*/ 1619188 w 1755250"/>
                    <a:gd name="connsiteY242" fmla="*/ 1558792 h 1578719"/>
                    <a:gd name="connsiteX243" fmla="*/ 1611483 w 1755250"/>
                    <a:gd name="connsiteY243" fmla="*/ 1556034 h 1578719"/>
                    <a:gd name="connsiteX244" fmla="*/ 1610118 w 1755250"/>
                    <a:gd name="connsiteY244" fmla="*/ 1555546 h 1578719"/>
                    <a:gd name="connsiteX245" fmla="*/ 1608765 w 1755250"/>
                    <a:gd name="connsiteY245" fmla="*/ 1555070 h 1578719"/>
                    <a:gd name="connsiteX246" fmla="*/ 1606948 w 1755250"/>
                    <a:gd name="connsiteY246" fmla="*/ 1554411 h 1578719"/>
                    <a:gd name="connsiteX247" fmla="*/ 1604778 w 1755250"/>
                    <a:gd name="connsiteY247" fmla="*/ 1553349 h 1578719"/>
                    <a:gd name="connsiteX248" fmla="*/ 1600865 w 1755250"/>
                    <a:gd name="connsiteY248" fmla="*/ 1551446 h 1578719"/>
                    <a:gd name="connsiteX249" fmla="*/ 1597829 w 1755250"/>
                    <a:gd name="connsiteY249" fmla="*/ 1549969 h 1578719"/>
                    <a:gd name="connsiteX250" fmla="*/ 1596098 w 1755250"/>
                    <a:gd name="connsiteY250" fmla="*/ 1549042 h 1578719"/>
                    <a:gd name="connsiteX251" fmla="*/ 1589174 w 1755250"/>
                    <a:gd name="connsiteY251" fmla="*/ 1545369 h 1578719"/>
                    <a:gd name="connsiteX252" fmla="*/ 1587443 w 1755250"/>
                    <a:gd name="connsiteY252" fmla="*/ 1544441 h 1578719"/>
                    <a:gd name="connsiteX253" fmla="*/ 1585651 w 1755250"/>
                    <a:gd name="connsiteY253" fmla="*/ 1543672 h 1578719"/>
                    <a:gd name="connsiteX254" fmla="*/ 1584749 w 1755250"/>
                    <a:gd name="connsiteY254" fmla="*/ 1543282 h 1578719"/>
                    <a:gd name="connsiteX255" fmla="*/ 1584298 w 1755250"/>
                    <a:gd name="connsiteY255" fmla="*/ 1543087 h 1578719"/>
                    <a:gd name="connsiteX256" fmla="*/ 1575703 w 1755250"/>
                    <a:gd name="connsiteY256" fmla="*/ 1539401 h 1578719"/>
                    <a:gd name="connsiteX257" fmla="*/ 1573887 w 1755250"/>
                    <a:gd name="connsiteY257" fmla="*/ 1538620 h 1578719"/>
                    <a:gd name="connsiteX258" fmla="*/ 1573435 w 1755250"/>
                    <a:gd name="connsiteY258" fmla="*/ 1538425 h 1578719"/>
                    <a:gd name="connsiteX259" fmla="*/ 1572216 w 1755250"/>
                    <a:gd name="connsiteY259" fmla="*/ 1537925 h 1578719"/>
                    <a:gd name="connsiteX260" fmla="*/ 1568157 w 1755250"/>
                    <a:gd name="connsiteY260" fmla="*/ 1536278 h 1578719"/>
                    <a:gd name="connsiteX261" fmla="*/ 1565536 w 1755250"/>
                    <a:gd name="connsiteY261" fmla="*/ 1535204 h 1578719"/>
                    <a:gd name="connsiteX262" fmla="*/ 1563353 w 1755250"/>
                    <a:gd name="connsiteY262" fmla="*/ 1534313 h 1578719"/>
                    <a:gd name="connsiteX263" fmla="*/ 1561464 w 1755250"/>
                    <a:gd name="connsiteY263" fmla="*/ 1533983 h 1578719"/>
                    <a:gd name="connsiteX264" fmla="*/ 1550139 w 1755250"/>
                    <a:gd name="connsiteY264" fmla="*/ 1531994 h 1578719"/>
                    <a:gd name="connsiteX265" fmla="*/ 1548712 w 1755250"/>
                    <a:gd name="connsiteY265" fmla="*/ 1531750 h 1578719"/>
                    <a:gd name="connsiteX266" fmla="*/ 1547774 w 1755250"/>
                    <a:gd name="connsiteY266" fmla="*/ 1531580 h 1578719"/>
                    <a:gd name="connsiteX267" fmla="*/ 1546835 w 1755250"/>
                    <a:gd name="connsiteY267" fmla="*/ 1531470 h 1578719"/>
                    <a:gd name="connsiteX268" fmla="*/ 1545372 w 1755250"/>
                    <a:gd name="connsiteY268" fmla="*/ 1531299 h 1578719"/>
                    <a:gd name="connsiteX269" fmla="*/ 1535741 w 1755250"/>
                    <a:gd name="connsiteY269" fmla="*/ 1530164 h 1578719"/>
                    <a:gd name="connsiteX270" fmla="*/ 1533339 w 1755250"/>
                    <a:gd name="connsiteY270" fmla="*/ 1529871 h 1578719"/>
                    <a:gd name="connsiteX271" fmla="*/ 1532852 w 1755250"/>
                    <a:gd name="connsiteY271" fmla="*/ 1529822 h 1578719"/>
                    <a:gd name="connsiteX272" fmla="*/ 1531474 w 1755250"/>
                    <a:gd name="connsiteY272" fmla="*/ 1529700 h 1578719"/>
                    <a:gd name="connsiteX273" fmla="*/ 1522636 w 1755250"/>
                    <a:gd name="connsiteY273" fmla="*/ 1528895 h 1578719"/>
                    <a:gd name="connsiteX274" fmla="*/ 1520210 w 1755250"/>
                    <a:gd name="connsiteY274" fmla="*/ 1528675 h 1578719"/>
                    <a:gd name="connsiteX275" fmla="*/ 1517967 w 1755250"/>
                    <a:gd name="connsiteY275" fmla="*/ 1528651 h 1578719"/>
                    <a:gd name="connsiteX276" fmla="*/ 1513529 w 1755250"/>
                    <a:gd name="connsiteY276" fmla="*/ 1528614 h 1578719"/>
                    <a:gd name="connsiteX277" fmla="*/ 1509372 w 1755250"/>
                    <a:gd name="connsiteY277" fmla="*/ 1528565 h 1578719"/>
                    <a:gd name="connsiteX278" fmla="*/ 1507995 w 1755250"/>
                    <a:gd name="connsiteY278" fmla="*/ 1528553 h 1578719"/>
                    <a:gd name="connsiteX279" fmla="*/ 1506605 w 1755250"/>
                    <a:gd name="connsiteY279" fmla="*/ 1528529 h 1578719"/>
                    <a:gd name="connsiteX280" fmla="*/ 1504703 w 1755250"/>
                    <a:gd name="connsiteY280" fmla="*/ 1528419 h 1578719"/>
                    <a:gd name="connsiteX281" fmla="*/ 1495206 w 1755250"/>
                    <a:gd name="connsiteY281" fmla="*/ 1527845 h 1578719"/>
                    <a:gd name="connsiteX282" fmla="*/ 1493317 w 1755250"/>
                    <a:gd name="connsiteY282" fmla="*/ 1527736 h 1578719"/>
                    <a:gd name="connsiteX283" fmla="*/ 1491476 w 1755250"/>
                    <a:gd name="connsiteY283" fmla="*/ 1527065 h 1578719"/>
                    <a:gd name="connsiteX284" fmla="*/ 1490561 w 1755250"/>
                    <a:gd name="connsiteY284" fmla="*/ 1526735 h 1578719"/>
                    <a:gd name="connsiteX285" fmla="*/ 1488964 w 1755250"/>
                    <a:gd name="connsiteY285" fmla="*/ 1526161 h 1578719"/>
                    <a:gd name="connsiteX286" fmla="*/ 1487892 w 1755250"/>
                    <a:gd name="connsiteY286" fmla="*/ 1525759 h 1578719"/>
                    <a:gd name="connsiteX287" fmla="*/ 1485941 w 1755250"/>
                    <a:gd name="connsiteY287" fmla="*/ 1524941 h 1578719"/>
                    <a:gd name="connsiteX288" fmla="*/ 1482905 w 1755250"/>
                    <a:gd name="connsiteY288" fmla="*/ 1523660 h 1578719"/>
                    <a:gd name="connsiteX289" fmla="*/ 1480626 w 1755250"/>
                    <a:gd name="connsiteY289" fmla="*/ 1522696 h 1578719"/>
                    <a:gd name="connsiteX290" fmla="*/ 1478334 w 1755250"/>
                    <a:gd name="connsiteY290" fmla="*/ 1521744 h 1578719"/>
                    <a:gd name="connsiteX291" fmla="*/ 1476432 w 1755250"/>
                    <a:gd name="connsiteY291" fmla="*/ 1521451 h 1578719"/>
                    <a:gd name="connsiteX292" fmla="*/ 1471678 w 1755250"/>
                    <a:gd name="connsiteY292" fmla="*/ 1520719 h 1578719"/>
                    <a:gd name="connsiteX293" fmla="*/ 1469910 w 1755250"/>
                    <a:gd name="connsiteY293" fmla="*/ 1520450 h 1578719"/>
                    <a:gd name="connsiteX294" fmla="*/ 1468594 w 1755250"/>
                    <a:gd name="connsiteY294" fmla="*/ 1520243 h 1578719"/>
                    <a:gd name="connsiteX295" fmla="*/ 1466167 w 1755250"/>
                    <a:gd name="connsiteY295" fmla="*/ 1520109 h 1578719"/>
                    <a:gd name="connsiteX296" fmla="*/ 1462279 w 1755250"/>
                    <a:gd name="connsiteY296" fmla="*/ 1519901 h 1578719"/>
                    <a:gd name="connsiteX297" fmla="*/ 1456927 w 1755250"/>
                    <a:gd name="connsiteY297" fmla="*/ 1519621 h 1578719"/>
                    <a:gd name="connsiteX298" fmla="*/ 1455464 w 1755250"/>
                    <a:gd name="connsiteY298" fmla="*/ 1519548 h 1578719"/>
                    <a:gd name="connsiteX299" fmla="*/ 1454013 w 1755250"/>
                    <a:gd name="connsiteY299" fmla="*/ 1519462 h 1578719"/>
                    <a:gd name="connsiteX300" fmla="*/ 1453050 w 1755250"/>
                    <a:gd name="connsiteY300" fmla="*/ 1519352 h 1578719"/>
                    <a:gd name="connsiteX301" fmla="*/ 1451599 w 1755250"/>
                    <a:gd name="connsiteY301" fmla="*/ 1519182 h 1578719"/>
                    <a:gd name="connsiteX302" fmla="*/ 1441225 w 1755250"/>
                    <a:gd name="connsiteY302" fmla="*/ 1517961 h 1578719"/>
                    <a:gd name="connsiteX303" fmla="*/ 1440530 w 1755250"/>
                    <a:gd name="connsiteY303" fmla="*/ 1517888 h 1578719"/>
                    <a:gd name="connsiteX304" fmla="*/ 1439091 w 1755250"/>
                    <a:gd name="connsiteY304" fmla="*/ 1517717 h 1578719"/>
                    <a:gd name="connsiteX305" fmla="*/ 1436787 w 1755250"/>
                    <a:gd name="connsiteY305" fmla="*/ 1517058 h 1578719"/>
                    <a:gd name="connsiteX306" fmla="*/ 1427547 w 1755250"/>
                    <a:gd name="connsiteY306" fmla="*/ 1514459 h 1578719"/>
                    <a:gd name="connsiteX307" fmla="*/ 1426169 w 1755250"/>
                    <a:gd name="connsiteY307" fmla="*/ 1514068 h 1578719"/>
                    <a:gd name="connsiteX308" fmla="*/ 1424779 w 1755250"/>
                    <a:gd name="connsiteY308" fmla="*/ 1513678 h 1578719"/>
                    <a:gd name="connsiteX309" fmla="*/ 1423402 w 1755250"/>
                    <a:gd name="connsiteY309" fmla="*/ 1513385 h 1578719"/>
                    <a:gd name="connsiteX310" fmla="*/ 1422012 w 1755250"/>
                    <a:gd name="connsiteY310" fmla="*/ 1513104 h 1578719"/>
                    <a:gd name="connsiteX311" fmla="*/ 1419245 w 1755250"/>
                    <a:gd name="connsiteY311" fmla="*/ 1512531 h 1578719"/>
                    <a:gd name="connsiteX312" fmla="*/ 1413600 w 1755250"/>
                    <a:gd name="connsiteY312" fmla="*/ 1511372 h 1578719"/>
                    <a:gd name="connsiteX313" fmla="*/ 1411467 w 1755250"/>
                    <a:gd name="connsiteY313" fmla="*/ 1510932 h 1578719"/>
                    <a:gd name="connsiteX314" fmla="*/ 1409199 w 1755250"/>
                    <a:gd name="connsiteY314" fmla="*/ 1509956 h 1578719"/>
                    <a:gd name="connsiteX315" fmla="*/ 1400617 w 1755250"/>
                    <a:gd name="connsiteY315" fmla="*/ 1506283 h 1578719"/>
                    <a:gd name="connsiteX316" fmla="*/ 1399264 w 1755250"/>
                    <a:gd name="connsiteY316" fmla="*/ 1505710 h 1578719"/>
                    <a:gd name="connsiteX317" fmla="*/ 1397447 w 1755250"/>
                    <a:gd name="connsiteY317" fmla="*/ 1504929 h 1578719"/>
                    <a:gd name="connsiteX318" fmla="*/ 1396094 w 1755250"/>
                    <a:gd name="connsiteY318" fmla="*/ 1504501 h 1578719"/>
                    <a:gd name="connsiteX319" fmla="*/ 1390230 w 1755250"/>
                    <a:gd name="connsiteY319" fmla="*/ 1502647 h 1578719"/>
                    <a:gd name="connsiteX320" fmla="*/ 1389328 w 1755250"/>
                    <a:gd name="connsiteY320" fmla="*/ 1502366 h 1578719"/>
                    <a:gd name="connsiteX321" fmla="*/ 1387987 w 1755250"/>
                    <a:gd name="connsiteY321" fmla="*/ 1502048 h 1578719"/>
                    <a:gd name="connsiteX322" fmla="*/ 1386183 w 1755250"/>
                    <a:gd name="connsiteY322" fmla="*/ 1501621 h 1578719"/>
                    <a:gd name="connsiteX323" fmla="*/ 1385293 w 1755250"/>
                    <a:gd name="connsiteY323" fmla="*/ 1501414 h 1578719"/>
                    <a:gd name="connsiteX324" fmla="*/ 1378210 w 1755250"/>
                    <a:gd name="connsiteY324" fmla="*/ 1499742 h 1578719"/>
                    <a:gd name="connsiteX325" fmla="*/ 1376320 w 1755250"/>
                    <a:gd name="connsiteY325" fmla="*/ 1499291 h 1578719"/>
                    <a:gd name="connsiteX326" fmla="*/ 1374394 w 1755250"/>
                    <a:gd name="connsiteY326" fmla="*/ 1499144 h 1578719"/>
                    <a:gd name="connsiteX327" fmla="*/ 1366189 w 1755250"/>
                    <a:gd name="connsiteY327" fmla="*/ 1498485 h 1578719"/>
                    <a:gd name="connsiteX328" fmla="*/ 1358460 w 1755250"/>
                    <a:gd name="connsiteY328" fmla="*/ 1497863 h 1578719"/>
                    <a:gd name="connsiteX329" fmla="*/ 1357010 w 1755250"/>
                    <a:gd name="connsiteY329" fmla="*/ 1497753 h 1578719"/>
                    <a:gd name="connsiteX330" fmla="*/ 1355571 w 1755250"/>
                    <a:gd name="connsiteY330" fmla="*/ 1497643 h 1578719"/>
                    <a:gd name="connsiteX331" fmla="*/ 1353218 w 1755250"/>
                    <a:gd name="connsiteY331" fmla="*/ 1497668 h 1578719"/>
                    <a:gd name="connsiteX332" fmla="*/ 1346196 w 1755250"/>
                    <a:gd name="connsiteY332" fmla="*/ 1497778 h 1578719"/>
                    <a:gd name="connsiteX333" fmla="*/ 1345709 w 1755250"/>
                    <a:gd name="connsiteY333" fmla="*/ 1497778 h 1578719"/>
                    <a:gd name="connsiteX334" fmla="*/ 1343746 w 1755250"/>
                    <a:gd name="connsiteY334" fmla="*/ 1497814 h 1578719"/>
                    <a:gd name="connsiteX335" fmla="*/ 1342283 w 1755250"/>
                    <a:gd name="connsiteY335" fmla="*/ 1497827 h 1578719"/>
                    <a:gd name="connsiteX336" fmla="*/ 1340381 w 1755250"/>
                    <a:gd name="connsiteY336" fmla="*/ 1498046 h 1578719"/>
                    <a:gd name="connsiteX337" fmla="*/ 1338480 w 1755250"/>
                    <a:gd name="connsiteY337" fmla="*/ 1498266 h 1578719"/>
                    <a:gd name="connsiteX338" fmla="*/ 1329909 w 1755250"/>
                    <a:gd name="connsiteY338" fmla="*/ 1499230 h 1578719"/>
                    <a:gd name="connsiteX339" fmla="*/ 1318694 w 1755250"/>
                    <a:gd name="connsiteY339" fmla="*/ 1500499 h 1578719"/>
                    <a:gd name="connsiteX340" fmla="*/ 1316743 w 1755250"/>
                    <a:gd name="connsiteY340" fmla="*/ 1500719 h 1578719"/>
                    <a:gd name="connsiteX341" fmla="*/ 1315768 w 1755250"/>
                    <a:gd name="connsiteY341" fmla="*/ 1500828 h 1578719"/>
                    <a:gd name="connsiteX342" fmla="*/ 1312830 w 1755250"/>
                    <a:gd name="connsiteY342" fmla="*/ 1501036 h 1578719"/>
                    <a:gd name="connsiteX343" fmla="*/ 1294275 w 1755250"/>
                    <a:gd name="connsiteY343" fmla="*/ 1502280 h 1578719"/>
                    <a:gd name="connsiteX344" fmla="*/ 1292312 w 1755250"/>
                    <a:gd name="connsiteY344" fmla="*/ 1502415 h 1578719"/>
                    <a:gd name="connsiteX345" fmla="*/ 1290849 w 1755250"/>
                    <a:gd name="connsiteY345" fmla="*/ 1502512 h 1578719"/>
                    <a:gd name="connsiteX346" fmla="*/ 1287948 w 1755250"/>
                    <a:gd name="connsiteY346" fmla="*/ 1502427 h 1578719"/>
                    <a:gd name="connsiteX347" fmla="*/ 1274380 w 1755250"/>
                    <a:gd name="connsiteY347" fmla="*/ 1502024 h 1578719"/>
                    <a:gd name="connsiteX348" fmla="*/ 1265334 w 1755250"/>
                    <a:gd name="connsiteY348" fmla="*/ 1501743 h 1578719"/>
                    <a:gd name="connsiteX349" fmla="*/ 1262006 w 1755250"/>
                    <a:gd name="connsiteY349" fmla="*/ 1501646 h 1578719"/>
                    <a:gd name="connsiteX350" fmla="*/ 1258800 w 1755250"/>
                    <a:gd name="connsiteY350" fmla="*/ 1501609 h 1578719"/>
                    <a:gd name="connsiteX351" fmla="*/ 1241452 w 1755250"/>
                    <a:gd name="connsiteY351" fmla="*/ 1501402 h 1578719"/>
                    <a:gd name="connsiteX352" fmla="*/ 1238026 w 1755250"/>
                    <a:gd name="connsiteY352" fmla="*/ 1501365 h 1578719"/>
                    <a:gd name="connsiteX353" fmla="*/ 1235637 w 1755250"/>
                    <a:gd name="connsiteY353" fmla="*/ 1501145 h 1578719"/>
                    <a:gd name="connsiteX354" fmla="*/ 1222263 w 1755250"/>
                    <a:gd name="connsiteY354" fmla="*/ 1499901 h 1578719"/>
                    <a:gd name="connsiteX355" fmla="*/ 1216924 w 1755250"/>
                    <a:gd name="connsiteY355" fmla="*/ 1499413 h 1578719"/>
                    <a:gd name="connsiteX356" fmla="*/ 1215473 w 1755250"/>
                    <a:gd name="connsiteY356" fmla="*/ 1499266 h 1578719"/>
                    <a:gd name="connsiteX357" fmla="*/ 1214022 w 1755250"/>
                    <a:gd name="connsiteY357" fmla="*/ 1499132 h 1578719"/>
                    <a:gd name="connsiteX358" fmla="*/ 1212120 w 1755250"/>
                    <a:gd name="connsiteY358" fmla="*/ 1498790 h 1578719"/>
                    <a:gd name="connsiteX359" fmla="*/ 1202916 w 1755250"/>
                    <a:gd name="connsiteY359" fmla="*/ 1497143 h 1578719"/>
                    <a:gd name="connsiteX360" fmla="*/ 1200929 w 1755250"/>
                    <a:gd name="connsiteY360" fmla="*/ 1496777 h 1578719"/>
                    <a:gd name="connsiteX361" fmla="*/ 1199698 w 1755250"/>
                    <a:gd name="connsiteY361" fmla="*/ 1496289 h 1578719"/>
                    <a:gd name="connsiteX362" fmla="*/ 1197881 w 1755250"/>
                    <a:gd name="connsiteY362" fmla="*/ 1495496 h 1578719"/>
                    <a:gd name="connsiteX363" fmla="*/ 1195151 w 1755250"/>
                    <a:gd name="connsiteY363" fmla="*/ 1494288 h 1578719"/>
                    <a:gd name="connsiteX364" fmla="*/ 1192871 w 1755250"/>
                    <a:gd name="connsiteY364" fmla="*/ 1493275 h 1578719"/>
                    <a:gd name="connsiteX365" fmla="*/ 1191006 w 1755250"/>
                    <a:gd name="connsiteY365" fmla="*/ 1492970 h 1578719"/>
                    <a:gd name="connsiteX366" fmla="*/ 1184020 w 1755250"/>
                    <a:gd name="connsiteY366" fmla="*/ 1491798 h 1578719"/>
                    <a:gd name="connsiteX367" fmla="*/ 1182155 w 1755250"/>
                    <a:gd name="connsiteY367" fmla="*/ 1491493 h 1578719"/>
                    <a:gd name="connsiteX368" fmla="*/ 1180266 w 1755250"/>
                    <a:gd name="connsiteY368" fmla="*/ 1491566 h 1578719"/>
                    <a:gd name="connsiteX369" fmla="*/ 1172207 w 1755250"/>
                    <a:gd name="connsiteY369" fmla="*/ 1491847 h 1578719"/>
                    <a:gd name="connsiteX370" fmla="*/ 1168452 w 1755250"/>
                    <a:gd name="connsiteY370" fmla="*/ 1491981 h 1578719"/>
                    <a:gd name="connsiteX371" fmla="*/ 1165649 w 1755250"/>
                    <a:gd name="connsiteY371" fmla="*/ 1492091 h 1578719"/>
                    <a:gd name="connsiteX372" fmla="*/ 1164673 w 1755250"/>
                    <a:gd name="connsiteY372" fmla="*/ 1492164 h 1578719"/>
                    <a:gd name="connsiteX373" fmla="*/ 1162735 w 1755250"/>
                    <a:gd name="connsiteY373" fmla="*/ 1492323 h 1578719"/>
                    <a:gd name="connsiteX374" fmla="*/ 1148435 w 1755250"/>
                    <a:gd name="connsiteY374" fmla="*/ 1493519 h 1578719"/>
                    <a:gd name="connsiteX375" fmla="*/ 1146277 w 1755250"/>
                    <a:gd name="connsiteY375" fmla="*/ 1493690 h 1578719"/>
                    <a:gd name="connsiteX376" fmla="*/ 1144436 w 1755250"/>
                    <a:gd name="connsiteY376" fmla="*/ 1493421 h 1578719"/>
                    <a:gd name="connsiteX377" fmla="*/ 1138475 w 1755250"/>
                    <a:gd name="connsiteY377" fmla="*/ 1492518 h 1578719"/>
                    <a:gd name="connsiteX378" fmla="*/ 1137536 w 1755250"/>
                    <a:gd name="connsiteY378" fmla="*/ 1492396 h 1578719"/>
                    <a:gd name="connsiteX379" fmla="*/ 1134257 w 1755250"/>
                    <a:gd name="connsiteY379" fmla="*/ 1491957 h 1578719"/>
                    <a:gd name="connsiteX380" fmla="*/ 1131989 w 1755250"/>
                    <a:gd name="connsiteY380" fmla="*/ 1491664 h 1578719"/>
                    <a:gd name="connsiteX381" fmla="*/ 1129722 w 1755250"/>
                    <a:gd name="connsiteY381" fmla="*/ 1491359 h 1578719"/>
                    <a:gd name="connsiteX382" fmla="*/ 1128734 w 1755250"/>
                    <a:gd name="connsiteY382" fmla="*/ 1491273 h 1578719"/>
                    <a:gd name="connsiteX383" fmla="*/ 1123456 w 1755250"/>
                    <a:gd name="connsiteY383" fmla="*/ 1490834 h 1578719"/>
                    <a:gd name="connsiteX384" fmla="*/ 1122091 w 1755250"/>
                    <a:gd name="connsiteY384" fmla="*/ 1490834 h 1578719"/>
                    <a:gd name="connsiteX385" fmla="*/ 1121408 w 1755250"/>
                    <a:gd name="connsiteY385" fmla="*/ 1490846 h 1578719"/>
                    <a:gd name="connsiteX386" fmla="*/ 1120506 w 1755250"/>
                    <a:gd name="connsiteY386" fmla="*/ 1490859 h 1578719"/>
                    <a:gd name="connsiteX387" fmla="*/ 1119664 w 1755250"/>
                    <a:gd name="connsiteY387" fmla="*/ 1490871 h 1578719"/>
                    <a:gd name="connsiteX388" fmla="*/ 1117994 w 1755250"/>
                    <a:gd name="connsiteY388" fmla="*/ 1491676 h 1578719"/>
                    <a:gd name="connsiteX389" fmla="*/ 1115483 w 1755250"/>
                    <a:gd name="connsiteY389" fmla="*/ 1492896 h 1578719"/>
                    <a:gd name="connsiteX390" fmla="*/ 1109022 w 1755250"/>
                    <a:gd name="connsiteY390" fmla="*/ 1496460 h 1578719"/>
                    <a:gd name="connsiteX391" fmla="*/ 1106571 w 1755250"/>
                    <a:gd name="connsiteY391" fmla="*/ 1497814 h 1578719"/>
                    <a:gd name="connsiteX392" fmla="*/ 1105340 w 1755250"/>
                    <a:gd name="connsiteY392" fmla="*/ 1498498 h 1578719"/>
                    <a:gd name="connsiteX393" fmla="*/ 1103292 w 1755250"/>
                    <a:gd name="connsiteY393" fmla="*/ 1499620 h 1578719"/>
                    <a:gd name="connsiteX394" fmla="*/ 1101451 w 1755250"/>
                    <a:gd name="connsiteY394" fmla="*/ 1500328 h 1578719"/>
                    <a:gd name="connsiteX395" fmla="*/ 1096416 w 1755250"/>
                    <a:gd name="connsiteY395" fmla="*/ 1502280 h 1578719"/>
                    <a:gd name="connsiteX396" fmla="*/ 1091711 w 1755250"/>
                    <a:gd name="connsiteY396" fmla="*/ 1504111 h 1578719"/>
                    <a:gd name="connsiteX397" fmla="*/ 1090089 w 1755250"/>
                    <a:gd name="connsiteY397" fmla="*/ 1504733 h 1578719"/>
                    <a:gd name="connsiteX398" fmla="*/ 1088858 w 1755250"/>
                    <a:gd name="connsiteY398" fmla="*/ 1504977 h 1578719"/>
                    <a:gd name="connsiteX399" fmla="*/ 1086152 w 1755250"/>
                    <a:gd name="connsiteY399" fmla="*/ 1505502 h 1578719"/>
                    <a:gd name="connsiteX400" fmla="*/ 1084603 w 1755250"/>
                    <a:gd name="connsiteY400" fmla="*/ 1505807 h 1578719"/>
                    <a:gd name="connsiteX401" fmla="*/ 1082957 w 1755250"/>
                    <a:gd name="connsiteY401" fmla="*/ 1505661 h 1578719"/>
                    <a:gd name="connsiteX402" fmla="*/ 1080154 w 1755250"/>
                    <a:gd name="connsiteY402" fmla="*/ 1505416 h 1578719"/>
                    <a:gd name="connsiteX403" fmla="*/ 1079300 w 1755250"/>
                    <a:gd name="connsiteY403" fmla="*/ 1505343 h 1578719"/>
                    <a:gd name="connsiteX404" fmla="*/ 1078434 w 1755250"/>
                    <a:gd name="connsiteY404" fmla="*/ 1505258 h 1578719"/>
                    <a:gd name="connsiteX405" fmla="*/ 1077959 w 1755250"/>
                    <a:gd name="connsiteY405" fmla="*/ 1505185 h 1578719"/>
                    <a:gd name="connsiteX406" fmla="*/ 1072717 w 1755250"/>
                    <a:gd name="connsiteY406" fmla="*/ 1504318 h 1578719"/>
                    <a:gd name="connsiteX407" fmla="*/ 1071291 w 1755250"/>
                    <a:gd name="connsiteY407" fmla="*/ 1504074 h 1578719"/>
                    <a:gd name="connsiteX408" fmla="*/ 1069901 w 1755250"/>
                    <a:gd name="connsiteY408" fmla="*/ 1503574 h 1578719"/>
                    <a:gd name="connsiteX409" fmla="*/ 1069304 w 1755250"/>
                    <a:gd name="connsiteY409" fmla="*/ 1503354 h 1578719"/>
                    <a:gd name="connsiteX410" fmla="*/ 1060209 w 1755250"/>
                    <a:gd name="connsiteY410" fmla="*/ 1500023 h 1578719"/>
                    <a:gd name="connsiteX411" fmla="*/ 1055674 w 1755250"/>
                    <a:gd name="connsiteY411" fmla="*/ 1498412 h 1578719"/>
                    <a:gd name="connsiteX412" fmla="*/ 1054382 w 1755250"/>
                    <a:gd name="connsiteY412" fmla="*/ 1497948 h 1578719"/>
                    <a:gd name="connsiteX413" fmla="*/ 1052383 w 1755250"/>
                    <a:gd name="connsiteY413" fmla="*/ 1497228 h 1578719"/>
                    <a:gd name="connsiteX414" fmla="*/ 1050493 w 1755250"/>
                    <a:gd name="connsiteY414" fmla="*/ 1496960 h 1578719"/>
                    <a:gd name="connsiteX415" fmla="*/ 1046226 w 1755250"/>
                    <a:gd name="connsiteY415" fmla="*/ 1496362 h 1578719"/>
                    <a:gd name="connsiteX416" fmla="*/ 1038180 w 1755250"/>
                    <a:gd name="connsiteY416" fmla="*/ 1495239 h 1578719"/>
                    <a:gd name="connsiteX417" fmla="*/ 1036766 w 1755250"/>
                    <a:gd name="connsiteY417" fmla="*/ 1495044 h 1578719"/>
                    <a:gd name="connsiteX418" fmla="*/ 1035815 w 1755250"/>
                    <a:gd name="connsiteY418" fmla="*/ 1494910 h 1578719"/>
                    <a:gd name="connsiteX419" fmla="*/ 1034389 w 1755250"/>
                    <a:gd name="connsiteY419" fmla="*/ 1494788 h 1578719"/>
                    <a:gd name="connsiteX420" fmla="*/ 1032963 w 1755250"/>
                    <a:gd name="connsiteY420" fmla="*/ 1494666 h 1578719"/>
                    <a:gd name="connsiteX421" fmla="*/ 1021991 w 1755250"/>
                    <a:gd name="connsiteY421" fmla="*/ 1493763 h 1578719"/>
                    <a:gd name="connsiteX422" fmla="*/ 1019601 w 1755250"/>
                    <a:gd name="connsiteY422" fmla="*/ 1493555 h 1578719"/>
                    <a:gd name="connsiteX423" fmla="*/ 1017224 w 1755250"/>
                    <a:gd name="connsiteY423" fmla="*/ 1493128 h 1578719"/>
                    <a:gd name="connsiteX424" fmla="*/ 1011543 w 1755250"/>
                    <a:gd name="connsiteY424" fmla="*/ 1492079 h 1578719"/>
                    <a:gd name="connsiteX425" fmla="*/ 1010117 w 1755250"/>
                    <a:gd name="connsiteY425" fmla="*/ 1491823 h 1578719"/>
                    <a:gd name="connsiteX426" fmla="*/ 1008227 w 1755250"/>
                    <a:gd name="connsiteY426" fmla="*/ 1491481 h 1578719"/>
                    <a:gd name="connsiteX427" fmla="*/ 1006776 w 1755250"/>
                    <a:gd name="connsiteY427" fmla="*/ 1491432 h 1578719"/>
                    <a:gd name="connsiteX428" fmla="*/ 1004862 w 1755250"/>
                    <a:gd name="connsiteY428" fmla="*/ 1491371 h 1578719"/>
                    <a:gd name="connsiteX429" fmla="*/ 1003143 w 1755250"/>
                    <a:gd name="connsiteY429" fmla="*/ 1491322 h 1578719"/>
                    <a:gd name="connsiteX430" fmla="*/ 1001412 w 1755250"/>
                    <a:gd name="connsiteY430" fmla="*/ 1491273 h 1578719"/>
                    <a:gd name="connsiteX431" fmla="*/ 999023 w 1755250"/>
                    <a:gd name="connsiteY431" fmla="*/ 1491249 h 1578719"/>
                    <a:gd name="connsiteX432" fmla="*/ 995195 w 1755250"/>
                    <a:gd name="connsiteY432" fmla="*/ 1491225 h 1578719"/>
                    <a:gd name="connsiteX433" fmla="*/ 990379 w 1755250"/>
                    <a:gd name="connsiteY433" fmla="*/ 1491188 h 1578719"/>
                    <a:gd name="connsiteX434" fmla="*/ 988453 w 1755250"/>
                    <a:gd name="connsiteY434" fmla="*/ 1491176 h 1578719"/>
                    <a:gd name="connsiteX435" fmla="*/ 987502 w 1755250"/>
                    <a:gd name="connsiteY435" fmla="*/ 1491151 h 1578719"/>
                    <a:gd name="connsiteX436" fmla="*/ 971191 w 1755250"/>
                    <a:gd name="connsiteY436" fmla="*/ 1490700 h 1578719"/>
                    <a:gd name="connsiteX437" fmla="*/ 969850 w 1755250"/>
                    <a:gd name="connsiteY437" fmla="*/ 1490663 h 1578719"/>
                    <a:gd name="connsiteX438" fmla="*/ 966741 w 1755250"/>
                    <a:gd name="connsiteY438" fmla="*/ 1490578 h 1578719"/>
                    <a:gd name="connsiteX439" fmla="*/ 965766 w 1755250"/>
                    <a:gd name="connsiteY439" fmla="*/ 1490505 h 1578719"/>
                    <a:gd name="connsiteX440" fmla="*/ 963840 w 1755250"/>
                    <a:gd name="connsiteY440" fmla="*/ 1490358 h 1578719"/>
                    <a:gd name="connsiteX441" fmla="*/ 946005 w 1755250"/>
                    <a:gd name="connsiteY441" fmla="*/ 1488979 h 1578719"/>
                    <a:gd name="connsiteX442" fmla="*/ 945529 w 1755250"/>
                    <a:gd name="connsiteY442" fmla="*/ 1488943 h 1578719"/>
                    <a:gd name="connsiteX443" fmla="*/ 937849 w 1755250"/>
                    <a:gd name="connsiteY443" fmla="*/ 1488406 h 1578719"/>
                    <a:gd name="connsiteX444" fmla="*/ 936422 w 1755250"/>
                    <a:gd name="connsiteY444" fmla="*/ 1488296 h 1578719"/>
                    <a:gd name="connsiteX445" fmla="*/ 934984 w 1755250"/>
                    <a:gd name="connsiteY445" fmla="*/ 1488198 h 1578719"/>
                    <a:gd name="connsiteX446" fmla="*/ 932667 w 1755250"/>
                    <a:gd name="connsiteY446" fmla="*/ 1488296 h 1578719"/>
                    <a:gd name="connsiteX447" fmla="*/ 929437 w 1755250"/>
                    <a:gd name="connsiteY447" fmla="*/ 1488442 h 1578719"/>
                    <a:gd name="connsiteX448" fmla="*/ 922671 w 1755250"/>
                    <a:gd name="connsiteY448" fmla="*/ 1488747 h 1578719"/>
                    <a:gd name="connsiteX449" fmla="*/ 912114 w 1755250"/>
                    <a:gd name="connsiteY449" fmla="*/ 1489175 h 1578719"/>
                    <a:gd name="connsiteX450" fmla="*/ 909712 w 1755250"/>
                    <a:gd name="connsiteY450" fmla="*/ 1489272 h 1578719"/>
                    <a:gd name="connsiteX451" fmla="*/ 907786 w 1755250"/>
                    <a:gd name="connsiteY451" fmla="*/ 1489345 h 1578719"/>
                    <a:gd name="connsiteX452" fmla="*/ 905409 w 1755250"/>
                    <a:gd name="connsiteY452" fmla="*/ 1489187 h 1578719"/>
                    <a:gd name="connsiteX453" fmla="*/ 892535 w 1755250"/>
                    <a:gd name="connsiteY453" fmla="*/ 1488333 h 1578719"/>
                    <a:gd name="connsiteX454" fmla="*/ 873371 w 1755250"/>
                    <a:gd name="connsiteY454" fmla="*/ 1485745 h 1578719"/>
                    <a:gd name="connsiteX455" fmla="*/ 862777 w 1755250"/>
                    <a:gd name="connsiteY455" fmla="*/ 1484220 h 1578719"/>
                    <a:gd name="connsiteX456" fmla="*/ 861326 w 1755250"/>
                    <a:gd name="connsiteY456" fmla="*/ 1484013 h 1578719"/>
                    <a:gd name="connsiteX457" fmla="*/ 859400 w 1755250"/>
                    <a:gd name="connsiteY457" fmla="*/ 1483732 h 1578719"/>
                    <a:gd name="connsiteX458" fmla="*/ 857059 w 1755250"/>
                    <a:gd name="connsiteY458" fmla="*/ 1483219 h 1578719"/>
                    <a:gd name="connsiteX459" fmla="*/ 846307 w 1755250"/>
                    <a:gd name="connsiteY459" fmla="*/ 1480840 h 1578719"/>
                    <a:gd name="connsiteX460" fmla="*/ 844442 w 1755250"/>
                    <a:gd name="connsiteY460" fmla="*/ 1480425 h 1578719"/>
                    <a:gd name="connsiteX461" fmla="*/ 842991 w 1755250"/>
                    <a:gd name="connsiteY461" fmla="*/ 1480145 h 1578719"/>
                    <a:gd name="connsiteX462" fmla="*/ 841552 w 1755250"/>
                    <a:gd name="connsiteY462" fmla="*/ 1479851 h 1578719"/>
                    <a:gd name="connsiteX463" fmla="*/ 830300 w 1755250"/>
                    <a:gd name="connsiteY463" fmla="*/ 1477606 h 1578719"/>
                    <a:gd name="connsiteX464" fmla="*/ 828423 w 1755250"/>
                    <a:gd name="connsiteY464" fmla="*/ 1477228 h 1578719"/>
                    <a:gd name="connsiteX465" fmla="*/ 826546 w 1755250"/>
                    <a:gd name="connsiteY465" fmla="*/ 1476850 h 1578719"/>
                    <a:gd name="connsiteX466" fmla="*/ 825107 w 1755250"/>
                    <a:gd name="connsiteY466" fmla="*/ 1476691 h 1578719"/>
                    <a:gd name="connsiteX467" fmla="*/ 823144 w 1755250"/>
                    <a:gd name="connsiteY467" fmla="*/ 1476459 h 1578719"/>
                    <a:gd name="connsiteX468" fmla="*/ 805602 w 1755250"/>
                    <a:gd name="connsiteY468" fmla="*/ 1474458 h 1578719"/>
                    <a:gd name="connsiteX469" fmla="*/ 803651 w 1755250"/>
                    <a:gd name="connsiteY469" fmla="*/ 1474226 h 1578719"/>
                    <a:gd name="connsiteX470" fmla="*/ 802188 w 1755250"/>
                    <a:gd name="connsiteY470" fmla="*/ 1474067 h 1578719"/>
                    <a:gd name="connsiteX471" fmla="*/ 800774 w 1755250"/>
                    <a:gd name="connsiteY471" fmla="*/ 1473957 h 1578719"/>
                    <a:gd name="connsiteX472" fmla="*/ 799335 w 1755250"/>
                    <a:gd name="connsiteY472" fmla="*/ 1473848 h 1578719"/>
                    <a:gd name="connsiteX473" fmla="*/ 796958 w 1755250"/>
                    <a:gd name="connsiteY473" fmla="*/ 1473665 h 1578719"/>
                    <a:gd name="connsiteX474" fmla="*/ 778355 w 1755250"/>
                    <a:gd name="connsiteY474" fmla="*/ 1472249 h 1578719"/>
                    <a:gd name="connsiteX475" fmla="*/ 774929 w 1755250"/>
                    <a:gd name="connsiteY475" fmla="*/ 1471981 h 1578719"/>
                    <a:gd name="connsiteX476" fmla="*/ 772052 w 1755250"/>
                    <a:gd name="connsiteY476" fmla="*/ 1471700 h 1578719"/>
                    <a:gd name="connsiteX477" fmla="*/ 755777 w 1755250"/>
                    <a:gd name="connsiteY477" fmla="*/ 1470077 h 1578719"/>
                    <a:gd name="connsiteX478" fmla="*/ 754436 w 1755250"/>
                    <a:gd name="connsiteY478" fmla="*/ 1469955 h 1578719"/>
                    <a:gd name="connsiteX479" fmla="*/ 752205 w 1755250"/>
                    <a:gd name="connsiteY479" fmla="*/ 1469736 h 1578719"/>
                    <a:gd name="connsiteX480" fmla="*/ 742550 w 1755250"/>
                    <a:gd name="connsiteY480" fmla="*/ 1468784 h 1578719"/>
                    <a:gd name="connsiteX481" fmla="*/ 740368 w 1755250"/>
                    <a:gd name="connsiteY481" fmla="*/ 1468576 h 1578719"/>
                    <a:gd name="connsiteX482" fmla="*/ 738649 w 1755250"/>
                    <a:gd name="connsiteY482" fmla="*/ 1467942 h 1578719"/>
                    <a:gd name="connsiteX483" fmla="*/ 730725 w 1755250"/>
                    <a:gd name="connsiteY483" fmla="*/ 1465074 h 1578719"/>
                    <a:gd name="connsiteX484" fmla="*/ 730310 w 1755250"/>
                    <a:gd name="connsiteY484" fmla="*/ 1464842 h 1578719"/>
                    <a:gd name="connsiteX485" fmla="*/ 725227 w 1755250"/>
                    <a:gd name="connsiteY485" fmla="*/ 1462084 h 1578719"/>
                    <a:gd name="connsiteX486" fmla="*/ 724385 w 1755250"/>
                    <a:gd name="connsiteY486" fmla="*/ 1461621 h 1578719"/>
                    <a:gd name="connsiteX487" fmla="*/ 723618 w 1755250"/>
                    <a:gd name="connsiteY487" fmla="*/ 1461401 h 1578719"/>
                    <a:gd name="connsiteX488" fmla="*/ 720326 w 1755250"/>
                    <a:gd name="connsiteY488" fmla="*/ 1460461 h 1578719"/>
                    <a:gd name="connsiteX489" fmla="*/ 718717 w 1755250"/>
                    <a:gd name="connsiteY489" fmla="*/ 1460010 h 1578719"/>
                    <a:gd name="connsiteX490" fmla="*/ 716693 w 1755250"/>
                    <a:gd name="connsiteY490" fmla="*/ 1460632 h 1578719"/>
                    <a:gd name="connsiteX491" fmla="*/ 713365 w 1755250"/>
                    <a:gd name="connsiteY491" fmla="*/ 1461645 h 1578719"/>
                    <a:gd name="connsiteX492" fmla="*/ 711744 w 1755250"/>
                    <a:gd name="connsiteY492" fmla="*/ 1461889 h 1578719"/>
                    <a:gd name="connsiteX493" fmla="*/ 710317 w 1755250"/>
                    <a:gd name="connsiteY493" fmla="*/ 1462096 h 1578719"/>
                    <a:gd name="connsiteX494" fmla="*/ 705587 w 1755250"/>
                    <a:gd name="connsiteY494" fmla="*/ 1462792 h 1578719"/>
                    <a:gd name="connsiteX495" fmla="*/ 704173 w 1755250"/>
                    <a:gd name="connsiteY495" fmla="*/ 1463000 h 1578719"/>
                    <a:gd name="connsiteX496" fmla="*/ 702283 w 1755250"/>
                    <a:gd name="connsiteY496" fmla="*/ 1463280 h 1578719"/>
                    <a:gd name="connsiteX497" fmla="*/ 700845 w 1755250"/>
                    <a:gd name="connsiteY497" fmla="*/ 1463671 h 1578719"/>
                    <a:gd name="connsiteX498" fmla="*/ 699419 w 1755250"/>
                    <a:gd name="connsiteY498" fmla="*/ 1464061 h 1578719"/>
                    <a:gd name="connsiteX499" fmla="*/ 692262 w 1755250"/>
                    <a:gd name="connsiteY499" fmla="*/ 1466038 h 1578719"/>
                    <a:gd name="connsiteX500" fmla="*/ 690360 w 1755250"/>
                    <a:gd name="connsiteY500" fmla="*/ 1466563 h 1578719"/>
                    <a:gd name="connsiteX501" fmla="*/ 689519 w 1755250"/>
                    <a:gd name="connsiteY501" fmla="*/ 1466770 h 1578719"/>
                    <a:gd name="connsiteX502" fmla="*/ 686984 w 1755250"/>
                    <a:gd name="connsiteY502" fmla="*/ 1467429 h 1578719"/>
                    <a:gd name="connsiteX503" fmla="*/ 671465 w 1755250"/>
                    <a:gd name="connsiteY503" fmla="*/ 1471444 h 1578719"/>
                    <a:gd name="connsiteX504" fmla="*/ 668173 w 1755250"/>
                    <a:gd name="connsiteY504" fmla="*/ 1472298 h 1578719"/>
                    <a:gd name="connsiteX505" fmla="*/ 667259 w 1755250"/>
                    <a:gd name="connsiteY505" fmla="*/ 1472493 h 1578719"/>
                    <a:gd name="connsiteX506" fmla="*/ 665869 w 1755250"/>
                    <a:gd name="connsiteY506" fmla="*/ 1472774 h 1578719"/>
                    <a:gd name="connsiteX507" fmla="*/ 660310 w 1755250"/>
                    <a:gd name="connsiteY507" fmla="*/ 1473933 h 1578719"/>
                    <a:gd name="connsiteX508" fmla="*/ 653312 w 1755250"/>
                    <a:gd name="connsiteY508" fmla="*/ 1475398 h 1578719"/>
                    <a:gd name="connsiteX509" fmla="*/ 651910 w 1755250"/>
                    <a:gd name="connsiteY509" fmla="*/ 1475690 h 1578719"/>
                    <a:gd name="connsiteX510" fmla="*/ 650508 w 1755250"/>
                    <a:gd name="connsiteY510" fmla="*/ 1475983 h 1578719"/>
                    <a:gd name="connsiteX511" fmla="*/ 647180 w 1755250"/>
                    <a:gd name="connsiteY511" fmla="*/ 1476398 h 1578719"/>
                    <a:gd name="connsiteX512" fmla="*/ 642901 w 1755250"/>
                    <a:gd name="connsiteY512" fmla="*/ 1476923 h 1578719"/>
                    <a:gd name="connsiteX513" fmla="*/ 640134 w 1755250"/>
                    <a:gd name="connsiteY513" fmla="*/ 1477264 h 1578719"/>
                    <a:gd name="connsiteX514" fmla="*/ 637366 w 1755250"/>
                    <a:gd name="connsiteY514" fmla="*/ 1477606 h 1578719"/>
                    <a:gd name="connsiteX515" fmla="*/ 635489 w 1755250"/>
                    <a:gd name="connsiteY515" fmla="*/ 1477728 h 1578719"/>
                    <a:gd name="connsiteX516" fmla="*/ 634087 w 1755250"/>
                    <a:gd name="connsiteY516" fmla="*/ 1477826 h 1578719"/>
                    <a:gd name="connsiteX517" fmla="*/ 627992 w 1755250"/>
                    <a:gd name="connsiteY517" fmla="*/ 1478216 h 1578719"/>
                    <a:gd name="connsiteX518" fmla="*/ 621811 w 1755250"/>
                    <a:gd name="connsiteY518" fmla="*/ 1478607 h 1578719"/>
                    <a:gd name="connsiteX519" fmla="*/ 618483 w 1755250"/>
                    <a:gd name="connsiteY519" fmla="*/ 1478827 h 1578719"/>
                    <a:gd name="connsiteX520" fmla="*/ 616045 w 1755250"/>
                    <a:gd name="connsiteY520" fmla="*/ 1478814 h 1578719"/>
                    <a:gd name="connsiteX521" fmla="*/ 600416 w 1755250"/>
                    <a:gd name="connsiteY521" fmla="*/ 1478790 h 1578719"/>
                    <a:gd name="connsiteX522" fmla="*/ 594991 w 1755250"/>
                    <a:gd name="connsiteY522" fmla="*/ 1478790 h 1578719"/>
                    <a:gd name="connsiteX523" fmla="*/ 593625 w 1755250"/>
                    <a:gd name="connsiteY523" fmla="*/ 1478790 h 1578719"/>
                    <a:gd name="connsiteX524" fmla="*/ 591456 w 1755250"/>
                    <a:gd name="connsiteY524" fmla="*/ 1478778 h 1578719"/>
                    <a:gd name="connsiteX525" fmla="*/ 589322 w 1755250"/>
                    <a:gd name="connsiteY525" fmla="*/ 1478778 h 1578719"/>
                    <a:gd name="connsiteX526" fmla="*/ 586945 w 1755250"/>
                    <a:gd name="connsiteY526" fmla="*/ 1478229 h 1578719"/>
                    <a:gd name="connsiteX527" fmla="*/ 585982 w 1755250"/>
                    <a:gd name="connsiteY527" fmla="*/ 1478009 h 1578719"/>
                    <a:gd name="connsiteX528" fmla="*/ 576912 w 1755250"/>
                    <a:gd name="connsiteY528" fmla="*/ 1475910 h 1578719"/>
                    <a:gd name="connsiteX529" fmla="*/ 572621 w 1755250"/>
                    <a:gd name="connsiteY529" fmla="*/ 1474909 h 1578719"/>
                    <a:gd name="connsiteX530" fmla="*/ 569804 w 1755250"/>
                    <a:gd name="connsiteY530" fmla="*/ 1474287 h 1578719"/>
                    <a:gd name="connsiteX531" fmla="*/ 561588 w 1755250"/>
                    <a:gd name="connsiteY531" fmla="*/ 1472469 h 1578719"/>
                    <a:gd name="connsiteX532" fmla="*/ 559479 w 1755250"/>
                    <a:gd name="connsiteY532" fmla="*/ 1472005 h 1578719"/>
                    <a:gd name="connsiteX533" fmla="*/ 557675 w 1755250"/>
                    <a:gd name="connsiteY533" fmla="*/ 1471236 h 1578719"/>
                    <a:gd name="connsiteX534" fmla="*/ 557211 w 1755250"/>
                    <a:gd name="connsiteY534" fmla="*/ 1471041 h 1578719"/>
                    <a:gd name="connsiteX535" fmla="*/ 552213 w 1755250"/>
                    <a:gd name="connsiteY535" fmla="*/ 1468905 h 1578719"/>
                    <a:gd name="connsiteX536" fmla="*/ 549653 w 1755250"/>
                    <a:gd name="connsiteY536" fmla="*/ 1467807 h 1578719"/>
                    <a:gd name="connsiteX537" fmla="*/ 548641 w 1755250"/>
                    <a:gd name="connsiteY537" fmla="*/ 1467356 h 1578719"/>
                    <a:gd name="connsiteX538" fmla="*/ 547178 w 1755250"/>
                    <a:gd name="connsiteY538" fmla="*/ 1466575 h 1578719"/>
                    <a:gd name="connsiteX539" fmla="*/ 543996 w 1755250"/>
                    <a:gd name="connsiteY539" fmla="*/ 1464854 h 1578719"/>
                    <a:gd name="connsiteX540" fmla="*/ 542655 w 1755250"/>
                    <a:gd name="connsiteY540" fmla="*/ 1464134 h 1578719"/>
                    <a:gd name="connsiteX541" fmla="*/ 541461 w 1755250"/>
                    <a:gd name="connsiteY541" fmla="*/ 1461340 h 1578719"/>
                    <a:gd name="connsiteX542" fmla="*/ 541972 w 1755250"/>
                    <a:gd name="connsiteY542" fmla="*/ 1460132 h 1578719"/>
                    <a:gd name="connsiteX543" fmla="*/ 542289 w 1755250"/>
                    <a:gd name="connsiteY543" fmla="*/ 1459509 h 1578719"/>
                    <a:gd name="connsiteX544" fmla="*/ 544301 w 1755250"/>
                    <a:gd name="connsiteY544" fmla="*/ 1455458 h 1578719"/>
                    <a:gd name="connsiteX545" fmla="*/ 545959 w 1755250"/>
                    <a:gd name="connsiteY545" fmla="*/ 1452017 h 1578719"/>
                    <a:gd name="connsiteX546" fmla="*/ 547775 w 1755250"/>
                    <a:gd name="connsiteY546" fmla="*/ 1448222 h 1578719"/>
                    <a:gd name="connsiteX547" fmla="*/ 549043 w 1755250"/>
                    <a:gd name="connsiteY547" fmla="*/ 1445574 h 1578719"/>
                    <a:gd name="connsiteX548" fmla="*/ 549653 w 1755250"/>
                    <a:gd name="connsiteY548" fmla="*/ 1444305 h 1578719"/>
                    <a:gd name="connsiteX549" fmla="*/ 549702 w 1755250"/>
                    <a:gd name="connsiteY549" fmla="*/ 1443194 h 1578719"/>
                    <a:gd name="connsiteX550" fmla="*/ 549787 w 1755250"/>
                    <a:gd name="connsiteY550" fmla="*/ 1441034 h 1578719"/>
                    <a:gd name="connsiteX551" fmla="*/ 549860 w 1755250"/>
                    <a:gd name="connsiteY551" fmla="*/ 1439143 h 1578719"/>
                    <a:gd name="connsiteX552" fmla="*/ 548275 w 1755250"/>
                    <a:gd name="connsiteY552" fmla="*/ 1438374 h 1578719"/>
                    <a:gd name="connsiteX553" fmla="*/ 544777 w 1755250"/>
                    <a:gd name="connsiteY553" fmla="*/ 1436678 h 1578719"/>
                    <a:gd name="connsiteX554" fmla="*/ 544301 w 1755250"/>
                    <a:gd name="connsiteY554" fmla="*/ 1436446 h 1578719"/>
                    <a:gd name="connsiteX555" fmla="*/ 543496 w 1755250"/>
                    <a:gd name="connsiteY555" fmla="*/ 1436288 h 1578719"/>
                    <a:gd name="connsiteX556" fmla="*/ 538266 w 1755250"/>
                    <a:gd name="connsiteY556" fmla="*/ 1435262 h 1578719"/>
                    <a:gd name="connsiteX557" fmla="*/ 536925 w 1755250"/>
                    <a:gd name="connsiteY557" fmla="*/ 1435006 h 1578719"/>
                    <a:gd name="connsiteX558" fmla="*/ 533634 w 1755250"/>
                    <a:gd name="connsiteY558" fmla="*/ 1436446 h 1578719"/>
                    <a:gd name="connsiteX559" fmla="*/ 533439 w 1755250"/>
                    <a:gd name="connsiteY559" fmla="*/ 1439167 h 1578719"/>
                    <a:gd name="connsiteX560" fmla="*/ 533219 w 1755250"/>
                    <a:gd name="connsiteY560" fmla="*/ 1442242 h 1578719"/>
                    <a:gd name="connsiteX561" fmla="*/ 531171 w 1755250"/>
                    <a:gd name="connsiteY561" fmla="*/ 1445940 h 1578719"/>
                    <a:gd name="connsiteX562" fmla="*/ 529477 w 1755250"/>
                    <a:gd name="connsiteY562" fmla="*/ 1445330 h 1578719"/>
                    <a:gd name="connsiteX563" fmla="*/ 526649 w 1755250"/>
                    <a:gd name="connsiteY563" fmla="*/ 1444292 h 1578719"/>
                    <a:gd name="connsiteX564" fmla="*/ 523576 w 1755250"/>
                    <a:gd name="connsiteY564" fmla="*/ 1443048 h 1578719"/>
                    <a:gd name="connsiteX565" fmla="*/ 522540 w 1755250"/>
                    <a:gd name="connsiteY565" fmla="*/ 1442633 h 1578719"/>
                    <a:gd name="connsiteX566" fmla="*/ 521662 w 1755250"/>
                    <a:gd name="connsiteY566" fmla="*/ 1441608 h 1578719"/>
                    <a:gd name="connsiteX567" fmla="*/ 521089 w 1755250"/>
                    <a:gd name="connsiteY567" fmla="*/ 1440949 h 1578719"/>
                    <a:gd name="connsiteX568" fmla="*/ 519883 w 1755250"/>
                    <a:gd name="connsiteY568" fmla="*/ 1439521 h 1578719"/>
                    <a:gd name="connsiteX569" fmla="*/ 519931 w 1755250"/>
                    <a:gd name="connsiteY569" fmla="*/ 1437752 h 1578719"/>
                    <a:gd name="connsiteX570" fmla="*/ 520053 w 1755250"/>
                    <a:gd name="connsiteY570" fmla="*/ 1433969 h 1578719"/>
                    <a:gd name="connsiteX571" fmla="*/ 520090 w 1755250"/>
                    <a:gd name="connsiteY571" fmla="*/ 1433127 h 1578719"/>
                    <a:gd name="connsiteX572" fmla="*/ 520382 w 1755250"/>
                    <a:gd name="connsiteY572" fmla="*/ 1431809 h 1578719"/>
                    <a:gd name="connsiteX573" fmla="*/ 521943 w 1755250"/>
                    <a:gd name="connsiteY573" fmla="*/ 1424963 h 1578719"/>
                    <a:gd name="connsiteX574" fmla="*/ 522601 w 1755250"/>
                    <a:gd name="connsiteY574" fmla="*/ 1422083 h 1578719"/>
                    <a:gd name="connsiteX575" fmla="*/ 523381 w 1755250"/>
                    <a:gd name="connsiteY575" fmla="*/ 1418667 h 1578719"/>
                    <a:gd name="connsiteX576" fmla="*/ 523503 w 1755250"/>
                    <a:gd name="connsiteY576" fmla="*/ 1418166 h 1578719"/>
                    <a:gd name="connsiteX577" fmla="*/ 525344 w 1755250"/>
                    <a:gd name="connsiteY577" fmla="*/ 1410552 h 1578719"/>
                    <a:gd name="connsiteX578" fmla="*/ 525588 w 1755250"/>
                    <a:gd name="connsiteY578" fmla="*/ 1409551 h 1578719"/>
                    <a:gd name="connsiteX579" fmla="*/ 526673 w 1755250"/>
                    <a:gd name="connsiteY579" fmla="*/ 1405036 h 1578719"/>
                    <a:gd name="connsiteX580" fmla="*/ 529074 w 1755250"/>
                    <a:gd name="connsiteY580" fmla="*/ 1398520 h 1578719"/>
                    <a:gd name="connsiteX581" fmla="*/ 529562 w 1755250"/>
                    <a:gd name="connsiteY581" fmla="*/ 1397177 h 1578719"/>
                    <a:gd name="connsiteX582" fmla="*/ 529306 w 1755250"/>
                    <a:gd name="connsiteY582" fmla="*/ 1395749 h 1578719"/>
                    <a:gd name="connsiteX583" fmla="*/ 529074 w 1755250"/>
                    <a:gd name="connsiteY583" fmla="*/ 1394493 h 1578719"/>
                    <a:gd name="connsiteX584" fmla="*/ 528745 w 1755250"/>
                    <a:gd name="connsiteY584" fmla="*/ 1392638 h 1578719"/>
                    <a:gd name="connsiteX585" fmla="*/ 527124 w 1755250"/>
                    <a:gd name="connsiteY585" fmla="*/ 1392089 h 1578719"/>
                    <a:gd name="connsiteX586" fmla="*/ 524479 w 1755250"/>
                    <a:gd name="connsiteY586" fmla="*/ 1391198 h 1578719"/>
                    <a:gd name="connsiteX587" fmla="*/ 523808 w 1755250"/>
                    <a:gd name="connsiteY587" fmla="*/ 1390978 h 1578719"/>
                    <a:gd name="connsiteX588" fmla="*/ 522882 w 1755250"/>
                    <a:gd name="connsiteY588" fmla="*/ 1390942 h 1578719"/>
                    <a:gd name="connsiteX589" fmla="*/ 516591 w 1755250"/>
                    <a:gd name="connsiteY589" fmla="*/ 1390649 h 1578719"/>
                    <a:gd name="connsiteX590" fmla="*/ 514238 w 1755250"/>
                    <a:gd name="connsiteY590" fmla="*/ 1390539 h 1578719"/>
                    <a:gd name="connsiteX591" fmla="*/ 509508 w 1755250"/>
                    <a:gd name="connsiteY591" fmla="*/ 1390319 h 1578719"/>
                    <a:gd name="connsiteX592" fmla="*/ 507618 w 1755250"/>
                    <a:gd name="connsiteY592" fmla="*/ 1390234 h 1578719"/>
                    <a:gd name="connsiteX593" fmla="*/ 505729 w 1755250"/>
                    <a:gd name="connsiteY593" fmla="*/ 1390136 h 1578719"/>
                    <a:gd name="connsiteX594" fmla="*/ 504303 w 1755250"/>
                    <a:gd name="connsiteY594" fmla="*/ 1389953 h 1578719"/>
                    <a:gd name="connsiteX595" fmla="*/ 502401 w 1755250"/>
                    <a:gd name="connsiteY595" fmla="*/ 1389685 h 1578719"/>
                    <a:gd name="connsiteX596" fmla="*/ 493379 w 1755250"/>
                    <a:gd name="connsiteY596" fmla="*/ 1388452 h 1578719"/>
                    <a:gd name="connsiteX597" fmla="*/ 491953 w 1755250"/>
                    <a:gd name="connsiteY597" fmla="*/ 1388257 h 1578719"/>
                    <a:gd name="connsiteX598" fmla="*/ 490527 w 1755250"/>
                    <a:gd name="connsiteY598" fmla="*/ 1388074 h 1578719"/>
                    <a:gd name="connsiteX599" fmla="*/ 489576 w 1755250"/>
                    <a:gd name="connsiteY599" fmla="*/ 1387854 h 1578719"/>
                    <a:gd name="connsiteX600" fmla="*/ 482968 w 1755250"/>
                    <a:gd name="connsiteY600" fmla="*/ 1386414 h 1578719"/>
                    <a:gd name="connsiteX601" fmla="*/ 481079 w 1755250"/>
                    <a:gd name="connsiteY601" fmla="*/ 1386000 h 1578719"/>
                    <a:gd name="connsiteX602" fmla="*/ 480165 w 1755250"/>
                    <a:gd name="connsiteY602" fmla="*/ 1384096 h 1578719"/>
                    <a:gd name="connsiteX603" fmla="*/ 470826 w 1755250"/>
                    <a:gd name="connsiteY603" fmla="*/ 1364547 h 1578719"/>
                    <a:gd name="connsiteX604" fmla="*/ 466316 w 1755250"/>
                    <a:gd name="connsiteY604" fmla="*/ 1354480 h 1578719"/>
                    <a:gd name="connsiteX605" fmla="*/ 460622 w 1755250"/>
                    <a:gd name="connsiteY605" fmla="*/ 1341801 h 1578719"/>
                    <a:gd name="connsiteX606" fmla="*/ 459233 w 1755250"/>
                    <a:gd name="connsiteY606" fmla="*/ 1338738 h 1578719"/>
                    <a:gd name="connsiteX607" fmla="*/ 458660 w 1755250"/>
                    <a:gd name="connsiteY607" fmla="*/ 1337664 h 1578719"/>
                    <a:gd name="connsiteX608" fmla="*/ 457928 w 1755250"/>
                    <a:gd name="connsiteY608" fmla="*/ 1336273 h 1578719"/>
                    <a:gd name="connsiteX609" fmla="*/ 449297 w 1755250"/>
                    <a:gd name="connsiteY609" fmla="*/ 1319970 h 1578719"/>
                    <a:gd name="connsiteX610" fmla="*/ 444360 w 1755250"/>
                    <a:gd name="connsiteY610" fmla="*/ 1310647 h 1578719"/>
                    <a:gd name="connsiteX611" fmla="*/ 443372 w 1755250"/>
                    <a:gd name="connsiteY611" fmla="*/ 1308792 h 1578719"/>
                    <a:gd name="connsiteX612" fmla="*/ 441690 w 1755250"/>
                    <a:gd name="connsiteY612" fmla="*/ 1307791 h 1578719"/>
                    <a:gd name="connsiteX613" fmla="*/ 436301 w 1755250"/>
                    <a:gd name="connsiteY613" fmla="*/ 1304631 h 1578719"/>
                    <a:gd name="connsiteX614" fmla="*/ 434948 w 1755250"/>
                    <a:gd name="connsiteY614" fmla="*/ 1303826 h 1578719"/>
                    <a:gd name="connsiteX615" fmla="*/ 433071 w 1755250"/>
                    <a:gd name="connsiteY615" fmla="*/ 1303240 h 1578719"/>
                    <a:gd name="connsiteX616" fmla="*/ 424037 w 1755250"/>
                    <a:gd name="connsiteY616" fmla="*/ 1300409 h 1578719"/>
                    <a:gd name="connsiteX617" fmla="*/ 421782 w 1755250"/>
                    <a:gd name="connsiteY617" fmla="*/ 1299701 h 1578719"/>
                    <a:gd name="connsiteX618" fmla="*/ 416138 w 1755250"/>
                    <a:gd name="connsiteY618" fmla="*/ 1299127 h 1578719"/>
                    <a:gd name="connsiteX619" fmla="*/ 414821 w 1755250"/>
                    <a:gd name="connsiteY619" fmla="*/ 1298993 h 1578719"/>
                    <a:gd name="connsiteX620" fmla="*/ 413553 w 1755250"/>
                    <a:gd name="connsiteY620" fmla="*/ 1298871 h 1578719"/>
                    <a:gd name="connsiteX621" fmla="*/ 412554 w 1755250"/>
                    <a:gd name="connsiteY621" fmla="*/ 1298310 h 1578719"/>
                    <a:gd name="connsiteX622" fmla="*/ 411334 w 1755250"/>
                    <a:gd name="connsiteY622" fmla="*/ 1297627 h 1578719"/>
                    <a:gd name="connsiteX623" fmla="*/ 409859 w 1755250"/>
                    <a:gd name="connsiteY623" fmla="*/ 1296809 h 1578719"/>
                    <a:gd name="connsiteX624" fmla="*/ 409433 w 1755250"/>
                    <a:gd name="connsiteY624" fmla="*/ 1295332 h 1578719"/>
                    <a:gd name="connsiteX625" fmla="*/ 408640 w 1755250"/>
                    <a:gd name="connsiteY625" fmla="*/ 1292513 h 1578719"/>
                    <a:gd name="connsiteX626" fmla="*/ 408214 w 1755250"/>
                    <a:gd name="connsiteY626" fmla="*/ 1291025 h 1578719"/>
                    <a:gd name="connsiteX627" fmla="*/ 408884 w 1755250"/>
                    <a:gd name="connsiteY627" fmla="*/ 1288816 h 1578719"/>
                    <a:gd name="connsiteX628" fmla="*/ 409859 w 1755250"/>
                    <a:gd name="connsiteY628" fmla="*/ 1285643 h 1578719"/>
                    <a:gd name="connsiteX629" fmla="*/ 409847 w 1755250"/>
                    <a:gd name="connsiteY629" fmla="*/ 1282885 h 1578719"/>
                    <a:gd name="connsiteX630" fmla="*/ 409847 w 1755250"/>
                    <a:gd name="connsiteY630" fmla="*/ 1281287 h 1578719"/>
                    <a:gd name="connsiteX631" fmla="*/ 409847 w 1755250"/>
                    <a:gd name="connsiteY631" fmla="*/ 1277028 h 1578719"/>
                    <a:gd name="connsiteX632" fmla="*/ 409847 w 1755250"/>
                    <a:gd name="connsiteY632" fmla="*/ 1274905 h 1578719"/>
                    <a:gd name="connsiteX633" fmla="*/ 409323 w 1755250"/>
                    <a:gd name="connsiteY633" fmla="*/ 1272598 h 1578719"/>
                    <a:gd name="connsiteX634" fmla="*/ 408128 w 1755250"/>
                    <a:gd name="connsiteY634" fmla="*/ 1267327 h 1578719"/>
                    <a:gd name="connsiteX635" fmla="*/ 407787 w 1755250"/>
                    <a:gd name="connsiteY635" fmla="*/ 1265802 h 1578719"/>
                    <a:gd name="connsiteX636" fmla="*/ 407397 w 1755250"/>
                    <a:gd name="connsiteY636" fmla="*/ 1264227 h 1578719"/>
                    <a:gd name="connsiteX637" fmla="*/ 405434 w 1755250"/>
                    <a:gd name="connsiteY637" fmla="*/ 1256344 h 1578719"/>
                    <a:gd name="connsiteX638" fmla="*/ 404910 w 1755250"/>
                    <a:gd name="connsiteY638" fmla="*/ 1254233 h 1578719"/>
                    <a:gd name="connsiteX639" fmla="*/ 404703 w 1755250"/>
                    <a:gd name="connsiteY639" fmla="*/ 1250804 h 1578719"/>
                    <a:gd name="connsiteX640" fmla="*/ 404629 w 1755250"/>
                    <a:gd name="connsiteY640" fmla="*/ 1249572 h 1578719"/>
                    <a:gd name="connsiteX641" fmla="*/ 404495 w 1755250"/>
                    <a:gd name="connsiteY641" fmla="*/ 1247204 h 1578719"/>
                    <a:gd name="connsiteX642" fmla="*/ 403873 w 1755250"/>
                    <a:gd name="connsiteY642" fmla="*/ 1244605 h 1578719"/>
                    <a:gd name="connsiteX643" fmla="*/ 401606 w 1755250"/>
                    <a:gd name="connsiteY643" fmla="*/ 1235221 h 1578719"/>
                    <a:gd name="connsiteX644" fmla="*/ 400009 w 1755250"/>
                    <a:gd name="connsiteY644" fmla="*/ 1228778 h 1578719"/>
                    <a:gd name="connsiteX645" fmla="*/ 399802 w 1755250"/>
                    <a:gd name="connsiteY645" fmla="*/ 1228131 h 1578719"/>
                    <a:gd name="connsiteX646" fmla="*/ 399497 w 1755250"/>
                    <a:gd name="connsiteY646" fmla="*/ 1227216 h 1578719"/>
                    <a:gd name="connsiteX647" fmla="*/ 398729 w 1755250"/>
                    <a:gd name="connsiteY647" fmla="*/ 1224885 h 1578719"/>
                    <a:gd name="connsiteX648" fmla="*/ 396864 w 1755250"/>
                    <a:gd name="connsiteY648" fmla="*/ 1223201 h 1578719"/>
                    <a:gd name="connsiteX649" fmla="*/ 394608 w 1755250"/>
                    <a:gd name="connsiteY649" fmla="*/ 1221176 h 1578719"/>
                    <a:gd name="connsiteX650" fmla="*/ 394182 w 1755250"/>
                    <a:gd name="connsiteY650" fmla="*/ 1220504 h 1578719"/>
                    <a:gd name="connsiteX651" fmla="*/ 393085 w 1755250"/>
                    <a:gd name="connsiteY651" fmla="*/ 1218808 h 1578719"/>
                    <a:gd name="connsiteX652" fmla="*/ 390159 w 1755250"/>
                    <a:gd name="connsiteY652" fmla="*/ 1214281 h 1578719"/>
                    <a:gd name="connsiteX653" fmla="*/ 389281 w 1755250"/>
                    <a:gd name="connsiteY653" fmla="*/ 1212890 h 1578719"/>
                    <a:gd name="connsiteX654" fmla="*/ 387708 w 1755250"/>
                    <a:gd name="connsiteY654" fmla="*/ 1210376 h 1578719"/>
                    <a:gd name="connsiteX655" fmla="*/ 386672 w 1755250"/>
                    <a:gd name="connsiteY655" fmla="*/ 1208741 h 1578719"/>
                    <a:gd name="connsiteX656" fmla="*/ 385904 w 1755250"/>
                    <a:gd name="connsiteY656" fmla="*/ 1207521 h 1578719"/>
                    <a:gd name="connsiteX657" fmla="*/ 385136 w 1755250"/>
                    <a:gd name="connsiteY657" fmla="*/ 1206288 h 1578719"/>
                    <a:gd name="connsiteX658" fmla="*/ 384185 w 1755250"/>
                    <a:gd name="connsiteY658" fmla="*/ 1204458 h 1578719"/>
                    <a:gd name="connsiteX659" fmla="*/ 383234 w 1755250"/>
                    <a:gd name="connsiteY659" fmla="*/ 1202627 h 1578719"/>
                    <a:gd name="connsiteX660" fmla="*/ 382759 w 1755250"/>
                    <a:gd name="connsiteY660" fmla="*/ 1201712 h 1578719"/>
                    <a:gd name="connsiteX661" fmla="*/ 380187 w 1755250"/>
                    <a:gd name="connsiteY661" fmla="*/ 1196782 h 1578719"/>
                    <a:gd name="connsiteX662" fmla="*/ 379845 w 1755250"/>
                    <a:gd name="connsiteY662" fmla="*/ 1196135 h 1578719"/>
                    <a:gd name="connsiteX663" fmla="*/ 378785 w 1755250"/>
                    <a:gd name="connsiteY663" fmla="*/ 1194085 h 1578719"/>
                    <a:gd name="connsiteX664" fmla="*/ 377846 w 1755250"/>
                    <a:gd name="connsiteY664" fmla="*/ 1191181 h 1578719"/>
                    <a:gd name="connsiteX665" fmla="*/ 376761 w 1755250"/>
                    <a:gd name="connsiteY665" fmla="*/ 1187789 h 1578719"/>
                    <a:gd name="connsiteX666" fmla="*/ 375066 w 1755250"/>
                    <a:gd name="connsiteY666" fmla="*/ 1182517 h 1578719"/>
                    <a:gd name="connsiteX667" fmla="*/ 374067 w 1755250"/>
                    <a:gd name="connsiteY667" fmla="*/ 1179527 h 1578719"/>
                    <a:gd name="connsiteX668" fmla="*/ 373421 w 1755250"/>
                    <a:gd name="connsiteY668" fmla="*/ 1177550 h 1578719"/>
                    <a:gd name="connsiteX669" fmla="*/ 371677 w 1755250"/>
                    <a:gd name="connsiteY669" fmla="*/ 1177782 h 1578719"/>
                    <a:gd name="connsiteX670" fmla="*/ 369544 w 1755250"/>
                    <a:gd name="connsiteY670" fmla="*/ 1178063 h 1578719"/>
                    <a:gd name="connsiteX671" fmla="*/ 368678 w 1755250"/>
                    <a:gd name="connsiteY671" fmla="*/ 1178173 h 1578719"/>
                    <a:gd name="connsiteX672" fmla="*/ 367569 w 1755250"/>
                    <a:gd name="connsiteY672" fmla="*/ 1178807 h 1578719"/>
                    <a:gd name="connsiteX673" fmla="*/ 359511 w 1755250"/>
                    <a:gd name="connsiteY673" fmla="*/ 1183420 h 1578719"/>
                    <a:gd name="connsiteX674" fmla="*/ 358194 w 1755250"/>
                    <a:gd name="connsiteY674" fmla="*/ 1184177 h 1578719"/>
                    <a:gd name="connsiteX675" fmla="*/ 356329 w 1755250"/>
                    <a:gd name="connsiteY675" fmla="*/ 1185665 h 1578719"/>
                    <a:gd name="connsiteX676" fmla="*/ 354842 w 1755250"/>
                    <a:gd name="connsiteY676" fmla="*/ 1186861 h 1578719"/>
                    <a:gd name="connsiteX677" fmla="*/ 354135 w 1755250"/>
                    <a:gd name="connsiteY677" fmla="*/ 1187435 h 1578719"/>
                    <a:gd name="connsiteX678" fmla="*/ 352013 w 1755250"/>
                    <a:gd name="connsiteY678" fmla="*/ 1189143 h 1578719"/>
                    <a:gd name="connsiteX679" fmla="*/ 349953 w 1755250"/>
                    <a:gd name="connsiteY679" fmla="*/ 1190254 h 1578719"/>
                    <a:gd name="connsiteX680" fmla="*/ 347893 w 1755250"/>
                    <a:gd name="connsiteY680" fmla="*/ 1191352 h 1578719"/>
                    <a:gd name="connsiteX681" fmla="*/ 345845 w 1755250"/>
                    <a:gd name="connsiteY681" fmla="*/ 1192450 h 1578719"/>
                    <a:gd name="connsiteX682" fmla="*/ 344565 w 1755250"/>
                    <a:gd name="connsiteY682" fmla="*/ 1193243 h 1578719"/>
                    <a:gd name="connsiteX683" fmla="*/ 343285 w 1755250"/>
                    <a:gd name="connsiteY683" fmla="*/ 1194036 h 1578719"/>
                    <a:gd name="connsiteX684" fmla="*/ 336860 w 1755250"/>
                    <a:gd name="connsiteY684" fmla="*/ 1198015 h 1578719"/>
                    <a:gd name="connsiteX685" fmla="*/ 335153 w 1755250"/>
                    <a:gd name="connsiteY685" fmla="*/ 1199076 h 1578719"/>
                    <a:gd name="connsiteX686" fmla="*/ 333410 w 1755250"/>
                    <a:gd name="connsiteY686" fmla="*/ 1199979 h 1578719"/>
                    <a:gd name="connsiteX687" fmla="*/ 332106 w 1755250"/>
                    <a:gd name="connsiteY687" fmla="*/ 1200663 h 1578719"/>
                    <a:gd name="connsiteX688" fmla="*/ 323377 w 1755250"/>
                    <a:gd name="connsiteY688" fmla="*/ 1205178 h 1578719"/>
                    <a:gd name="connsiteX689" fmla="*/ 321634 w 1755250"/>
                    <a:gd name="connsiteY689" fmla="*/ 1206081 h 1578719"/>
                    <a:gd name="connsiteX690" fmla="*/ 320756 w 1755250"/>
                    <a:gd name="connsiteY690" fmla="*/ 1206532 h 1578719"/>
                    <a:gd name="connsiteX691" fmla="*/ 318513 w 1755250"/>
                    <a:gd name="connsiteY691" fmla="*/ 1207533 h 1578719"/>
                    <a:gd name="connsiteX692" fmla="*/ 312661 w 1755250"/>
                    <a:gd name="connsiteY692" fmla="*/ 1210120 h 1578719"/>
                    <a:gd name="connsiteX693" fmla="*/ 311308 w 1755250"/>
                    <a:gd name="connsiteY693" fmla="*/ 1210718 h 1578719"/>
                    <a:gd name="connsiteX694" fmla="*/ 310662 w 1755250"/>
                    <a:gd name="connsiteY694" fmla="*/ 1210998 h 1578719"/>
                    <a:gd name="connsiteX695" fmla="*/ 309077 w 1755250"/>
                    <a:gd name="connsiteY695" fmla="*/ 1211621 h 1578719"/>
                    <a:gd name="connsiteX696" fmla="*/ 307687 w 1755250"/>
                    <a:gd name="connsiteY696" fmla="*/ 1212146 h 1578719"/>
                    <a:gd name="connsiteX697" fmla="*/ 294801 w 1755250"/>
                    <a:gd name="connsiteY697" fmla="*/ 1217051 h 1578719"/>
                    <a:gd name="connsiteX698" fmla="*/ 294801 w 1755250"/>
                    <a:gd name="connsiteY698" fmla="*/ 1217051 h 1578719"/>
                    <a:gd name="connsiteX699" fmla="*/ 294801 w 1755250"/>
                    <a:gd name="connsiteY699" fmla="*/ 1217051 h 1578719"/>
                    <a:gd name="connsiteX700" fmla="*/ 294801 w 1755250"/>
                    <a:gd name="connsiteY700" fmla="*/ 1217039 h 1578719"/>
                    <a:gd name="connsiteX701" fmla="*/ 294801 w 1755250"/>
                    <a:gd name="connsiteY701" fmla="*/ 1217027 h 1578719"/>
                    <a:gd name="connsiteX702" fmla="*/ 294813 w 1755250"/>
                    <a:gd name="connsiteY702" fmla="*/ 1217015 h 1578719"/>
                    <a:gd name="connsiteX703" fmla="*/ 294813 w 1755250"/>
                    <a:gd name="connsiteY703" fmla="*/ 1216990 h 1578719"/>
                    <a:gd name="connsiteX704" fmla="*/ 294813 w 1755250"/>
                    <a:gd name="connsiteY704" fmla="*/ 1216978 h 1578719"/>
                    <a:gd name="connsiteX705" fmla="*/ 295033 w 1755250"/>
                    <a:gd name="connsiteY705" fmla="*/ 1213512 h 1578719"/>
                    <a:gd name="connsiteX706" fmla="*/ 295045 w 1755250"/>
                    <a:gd name="connsiteY706" fmla="*/ 1213415 h 1578719"/>
                    <a:gd name="connsiteX707" fmla="*/ 295106 w 1755250"/>
                    <a:gd name="connsiteY707" fmla="*/ 1212451 h 1578719"/>
                    <a:gd name="connsiteX708" fmla="*/ 295252 w 1755250"/>
                    <a:gd name="connsiteY708" fmla="*/ 1210791 h 1578719"/>
                    <a:gd name="connsiteX709" fmla="*/ 295545 w 1755250"/>
                    <a:gd name="connsiteY709" fmla="*/ 1209241 h 1578719"/>
                    <a:gd name="connsiteX710" fmla="*/ 295740 w 1755250"/>
                    <a:gd name="connsiteY710" fmla="*/ 1208204 h 1578719"/>
                    <a:gd name="connsiteX711" fmla="*/ 295935 w 1755250"/>
                    <a:gd name="connsiteY711" fmla="*/ 1207167 h 1578719"/>
                    <a:gd name="connsiteX712" fmla="*/ 296033 w 1755250"/>
                    <a:gd name="connsiteY712" fmla="*/ 1206654 h 1578719"/>
                    <a:gd name="connsiteX713" fmla="*/ 296350 w 1755250"/>
                    <a:gd name="connsiteY713" fmla="*/ 1204995 h 1578719"/>
                    <a:gd name="connsiteX714" fmla="*/ 296983 w 1755250"/>
                    <a:gd name="connsiteY714" fmla="*/ 1202322 h 1578719"/>
                    <a:gd name="connsiteX715" fmla="*/ 297154 w 1755250"/>
                    <a:gd name="connsiteY715" fmla="*/ 1201602 h 1578719"/>
                    <a:gd name="connsiteX716" fmla="*/ 297617 w 1755250"/>
                    <a:gd name="connsiteY716" fmla="*/ 1199638 h 1578719"/>
                    <a:gd name="connsiteX717" fmla="*/ 297995 w 1755250"/>
                    <a:gd name="connsiteY717" fmla="*/ 1197490 h 1578719"/>
                    <a:gd name="connsiteX718" fmla="*/ 299458 w 1755250"/>
                    <a:gd name="connsiteY718" fmla="*/ 1188997 h 1578719"/>
                    <a:gd name="connsiteX719" fmla="*/ 300019 w 1755250"/>
                    <a:gd name="connsiteY719" fmla="*/ 1184994 h 1578719"/>
                    <a:gd name="connsiteX720" fmla="*/ 300360 w 1755250"/>
                    <a:gd name="connsiteY720" fmla="*/ 1182627 h 1578719"/>
                    <a:gd name="connsiteX721" fmla="*/ 299690 w 1755250"/>
                    <a:gd name="connsiteY721" fmla="*/ 1180516 h 1578719"/>
                    <a:gd name="connsiteX722" fmla="*/ 299032 w 1755250"/>
                    <a:gd name="connsiteY722" fmla="*/ 1178453 h 1578719"/>
                    <a:gd name="connsiteX723" fmla="*/ 298836 w 1755250"/>
                    <a:gd name="connsiteY723" fmla="*/ 1175330 h 1578719"/>
                    <a:gd name="connsiteX724" fmla="*/ 298739 w 1755250"/>
                    <a:gd name="connsiteY724" fmla="*/ 1173780 h 1578719"/>
                    <a:gd name="connsiteX725" fmla="*/ 298556 w 1755250"/>
                    <a:gd name="connsiteY725" fmla="*/ 1170656 h 1578719"/>
                    <a:gd name="connsiteX726" fmla="*/ 298434 w 1755250"/>
                    <a:gd name="connsiteY726" fmla="*/ 1168581 h 1578719"/>
                    <a:gd name="connsiteX727" fmla="*/ 298373 w 1755250"/>
                    <a:gd name="connsiteY727" fmla="*/ 1167727 h 1578719"/>
                    <a:gd name="connsiteX728" fmla="*/ 298032 w 1755250"/>
                    <a:gd name="connsiteY728" fmla="*/ 1166165 h 1578719"/>
                    <a:gd name="connsiteX729" fmla="*/ 297386 w 1755250"/>
                    <a:gd name="connsiteY729" fmla="*/ 1163212 h 1578719"/>
                    <a:gd name="connsiteX730" fmla="*/ 297057 w 1755250"/>
                    <a:gd name="connsiteY730" fmla="*/ 1161699 h 1578719"/>
                    <a:gd name="connsiteX731" fmla="*/ 296386 w 1755250"/>
                    <a:gd name="connsiteY731" fmla="*/ 1160137 h 1578719"/>
                    <a:gd name="connsiteX732" fmla="*/ 295886 w 1755250"/>
                    <a:gd name="connsiteY732" fmla="*/ 1158953 h 1578719"/>
                    <a:gd name="connsiteX733" fmla="*/ 293692 w 1755250"/>
                    <a:gd name="connsiteY733" fmla="*/ 1153779 h 1578719"/>
                    <a:gd name="connsiteX734" fmla="*/ 293082 w 1755250"/>
                    <a:gd name="connsiteY734" fmla="*/ 1152364 h 1578719"/>
                    <a:gd name="connsiteX735" fmla="*/ 292010 w 1755250"/>
                    <a:gd name="connsiteY735" fmla="*/ 1150802 h 1578719"/>
                    <a:gd name="connsiteX736" fmla="*/ 290949 w 1755250"/>
                    <a:gd name="connsiteY736" fmla="*/ 1149264 h 1578719"/>
                    <a:gd name="connsiteX737" fmla="*/ 290230 w 1755250"/>
                    <a:gd name="connsiteY737" fmla="*/ 1148215 h 1578719"/>
                    <a:gd name="connsiteX738" fmla="*/ 289413 w 1755250"/>
                    <a:gd name="connsiteY738" fmla="*/ 1147031 h 1578719"/>
                    <a:gd name="connsiteX739" fmla="*/ 288194 w 1755250"/>
                    <a:gd name="connsiteY739" fmla="*/ 1145603 h 1578719"/>
                    <a:gd name="connsiteX740" fmla="*/ 286670 w 1755250"/>
                    <a:gd name="connsiteY740" fmla="*/ 1143834 h 1578719"/>
                    <a:gd name="connsiteX741" fmla="*/ 286085 w 1755250"/>
                    <a:gd name="connsiteY741" fmla="*/ 1143138 h 1578719"/>
                    <a:gd name="connsiteX742" fmla="*/ 285853 w 1755250"/>
                    <a:gd name="connsiteY742" fmla="*/ 1142870 h 1578719"/>
                    <a:gd name="connsiteX743" fmla="*/ 285195 w 1755250"/>
                    <a:gd name="connsiteY743" fmla="*/ 1142101 h 1578719"/>
                    <a:gd name="connsiteX744" fmla="*/ 284597 w 1755250"/>
                    <a:gd name="connsiteY744" fmla="*/ 1141406 h 1578719"/>
                    <a:gd name="connsiteX745" fmla="*/ 284146 w 1755250"/>
                    <a:gd name="connsiteY745" fmla="*/ 1140783 h 1578719"/>
                    <a:gd name="connsiteX746" fmla="*/ 284000 w 1755250"/>
                    <a:gd name="connsiteY746" fmla="*/ 1140564 h 1578719"/>
                    <a:gd name="connsiteX747" fmla="*/ 282842 w 1755250"/>
                    <a:gd name="connsiteY747" fmla="*/ 1138928 h 1578719"/>
                    <a:gd name="connsiteX748" fmla="*/ 281586 w 1755250"/>
                    <a:gd name="connsiteY748" fmla="*/ 1137171 h 1578719"/>
                    <a:gd name="connsiteX749" fmla="*/ 280940 w 1755250"/>
                    <a:gd name="connsiteY749" fmla="*/ 1135219 h 1578719"/>
                    <a:gd name="connsiteX750" fmla="*/ 279648 w 1755250"/>
                    <a:gd name="connsiteY750" fmla="*/ 1131302 h 1578719"/>
                    <a:gd name="connsiteX751" fmla="*/ 277722 w 1755250"/>
                    <a:gd name="connsiteY751" fmla="*/ 1127153 h 1578719"/>
                    <a:gd name="connsiteX752" fmla="*/ 277076 w 1755250"/>
                    <a:gd name="connsiteY752" fmla="*/ 1125774 h 1578719"/>
                    <a:gd name="connsiteX753" fmla="*/ 276612 w 1755250"/>
                    <a:gd name="connsiteY753" fmla="*/ 1124407 h 1578719"/>
                    <a:gd name="connsiteX754" fmla="*/ 275844 w 1755250"/>
                    <a:gd name="connsiteY754" fmla="*/ 1122125 h 1578719"/>
                    <a:gd name="connsiteX755" fmla="*/ 275601 w 1755250"/>
                    <a:gd name="connsiteY755" fmla="*/ 1120136 h 1578719"/>
                    <a:gd name="connsiteX756" fmla="*/ 275357 w 1755250"/>
                    <a:gd name="connsiteY756" fmla="*/ 1118147 h 1578719"/>
                    <a:gd name="connsiteX757" fmla="*/ 275211 w 1755250"/>
                    <a:gd name="connsiteY757" fmla="*/ 1116853 h 1578719"/>
                    <a:gd name="connsiteX758" fmla="*/ 274747 w 1755250"/>
                    <a:gd name="connsiteY758" fmla="*/ 1114303 h 1578719"/>
                    <a:gd name="connsiteX759" fmla="*/ 274455 w 1755250"/>
                    <a:gd name="connsiteY759" fmla="*/ 1112680 h 1578719"/>
                    <a:gd name="connsiteX760" fmla="*/ 274052 w 1755250"/>
                    <a:gd name="connsiteY760" fmla="*/ 1110471 h 1578719"/>
                    <a:gd name="connsiteX761" fmla="*/ 273650 w 1755250"/>
                    <a:gd name="connsiteY761" fmla="*/ 1108250 h 1578719"/>
                    <a:gd name="connsiteX762" fmla="*/ 273016 w 1755250"/>
                    <a:gd name="connsiteY762" fmla="*/ 1106359 h 1578719"/>
                    <a:gd name="connsiteX763" fmla="*/ 272541 w 1755250"/>
                    <a:gd name="connsiteY763" fmla="*/ 1104944 h 1578719"/>
                    <a:gd name="connsiteX764" fmla="*/ 271261 w 1755250"/>
                    <a:gd name="connsiteY764" fmla="*/ 1101136 h 1578719"/>
                    <a:gd name="connsiteX765" fmla="*/ 270614 w 1755250"/>
                    <a:gd name="connsiteY765" fmla="*/ 1099220 h 1578719"/>
                    <a:gd name="connsiteX766" fmla="*/ 269639 w 1755250"/>
                    <a:gd name="connsiteY766" fmla="*/ 1096719 h 1578719"/>
                    <a:gd name="connsiteX767" fmla="*/ 266945 w 1755250"/>
                    <a:gd name="connsiteY767" fmla="*/ 1089824 h 1578719"/>
                    <a:gd name="connsiteX768" fmla="*/ 266689 w 1755250"/>
                    <a:gd name="connsiteY768" fmla="*/ 1089178 h 1578719"/>
                    <a:gd name="connsiteX769" fmla="*/ 266104 w 1755250"/>
                    <a:gd name="connsiteY769" fmla="*/ 1087664 h 1578719"/>
                    <a:gd name="connsiteX770" fmla="*/ 264982 w 1755250"/>
                    <a:gd name="connsiteY770" fmla="*/ 1085846 h 1578719"/>
                    <a:gd name="connsiteX771" fmla="*/ 262154 w 1755250"/>
                    <a:gd name="connsiteY771" fmla="*/ 1081258 h 1578719"/>
                    <a:gd name="connsiteX772" fmla="*/ 259801 w 1755250"/>
                    <a:gd name="connsiteY772" fmla="*/ 1077402 h 1578719"/>
                    <a:gd name="connsiteX773" fmla="*/ 258692 w 1755250"/>
                    <a:gd name="connsiteY773" fmla="*/ 1075559 h 1578719"/>
                    <a:gd name="connsiteX774" fmla="*/ 257716 w 1755250"/>
                    <a:gd name="connsiteY774" fmla="*/ 1074424 h 1578719"/>
                    <a:gd name="connsiteX775" fmla="*/ 254766 w 1755250"/>
                    <a:gd name="connsiteY775" fmla="*/ 1070971 h 1578719"/>
                    <a:gd name="connsiteX776" fmla="*/ 253876 w 1755250"/>
                    <a:gd name="connsiteY776" fmla="*/ 1069933 h 1578719"/>
                    <a:gd name="connsiteX777" fmla="*/ 252803 w 1755250"/>
                    <a:gd name="connsiteY777" fmla="*/ 1068872 h 1578719"/>
                    <a:gd name="connsiteX778" fmla="*/ 249963 w 1755250"/>
                    <a:gd name="connsiteY778" fmla="*/ 1066053 h 1578719"/>
                    <a:gd name="connsiteX779" fmla="*/ 249231 w 1755250"/>
                    <a:gd name="connsiteY779" fmla="*/ 1065321 h 1578719"/>
                    <a:gd name="connsiteX780" fmla="*/ 247769 w 1755250"/>
                    <a:gd name="connsiteY780" fmla="*/ 1063881 h 1578719"/>
                    <a:gd name="connsiteX781" fmla="*/ 246672 w 1755250"/>
                    <a:gd name="connsiteY781" fmla="*/ 1063027 h 1578719"/>
                    <a:gd name="connsiteX782" fmla="*/ 245928 w 1755250"/>
                    <a:gd name="connsiteY782" fmla="*/ 1062453 h 1578719"/>
                    <a:gd name="connsiteX783" fmla="*/ 240771 w 1755250"/>
                    <a:gd name="connsiteY783" fmla="*/ 1058487 h 1578719"/>
                    <a:gd name="connsiteX784" fmla="*/ 239576 w 1755250"/>
                    <a:gd name="connsiteY784" fmla="*/ 1057560 h 1578719"/>
                    <a:gd name="connsiteX785" fmla="*/ 237930 w 1755250"/>
                    <a:gd name="connsiteY785" fmla="*/ 1056523 h 1578719"/>
                    <a:gd name="connsiteX786" fmla="*/ 233810 w 1755250"/>
                    <a:gd name="connsiteY786" fmla="*/ 1053923 h 1578719"/>
                    <a:gd name="connsiteX787" fmla="*/ 232567 w 1755250"/>
                    <a:gd name="connsiteY787" fmla="*/ 1053142 h 1578719"/>
                    <a:gd name="connsiteX788" fmla="*/ 230128 w 1755250"/>
                    <a:gd name="connsiteY788" fmla="*/ 1051483 h 1578719"/>
                    <a:gd name="connsiteX789" fmla="*/ 224825 w 1755250"/>
                    <a:gd name="connsiteY789" fmla="*/ 1047895 h 1578719"/>
                    <a:gd name="connsiteX790" fmla="*/ 223752 w 1755250"/>
                    <a:gd name="connsiteY790" fmla="*/ 1047175 h 1578719"/>
                    <a:gd name="connsiteX791" fmla="*/ 221900 w 1755250"/>
                    <a:gd name="connsiteY791" fmla="*/ 1046126 h 1578719"/>
                    <a:gd name="connsiteX792" fmla="*/ 220424 w 1755250"/>
                    <a:gd name="connsiteY792" fmla="*/ 1045284 h 1578719"/>
                    <a:gd name="connsiteX793" fmla="*/ 218754 w 1755250"/>
                    <a:gd name="connsiteY793" fmla="*/ 1044344 h 1578719"/>
                    <a:gd name="connsiteX794" fmla="*/ 216523 w 1755250"/>
                    <a:gd name="connsiteY794" fmla="*/ 1043466 h 1578719"/>
                    <a:gd name="connsiteX795" fmla="*/ 213841 w 1755250"/>
                    <a:gd name="connsiteY795" fmla="*/ 1042428 h 1578719"/>
                    <a:gd name="connsiteX796" fmla="*/ 211159 w 1755250"/>
                    <a:gd name="connsiteY796" fmla="*/ 1041379 h 1578719"/>
                    <a:gd name="connsiteX797" fmla="*/ 209550 w 1755250"/>
                    <a:gd name="connsiteY797" fmla="*/ 1040366 h 1578719"/>
                    <a:gd name="connsiteX798" fmla="*/ 207941 w 1755250"/>
                    <a:gd name="connsiteY798" fmla="*/ 1039341 h 1578719"/>
                    <a:gd name="connsiteX799" fmla="*/ 205125 w 1755250"/>
                    <a:gd name="connsiteY799" fmla="*/ 1037559 h 1578719"/>
                    <a:gd name="connsiteX800" fmla="*/ 201894 w 1755250"/>
                    <a:gd name="connsiteY800" fmla="*/ 1035436 h 1578719"/>
                    <a:gd name="connsiteX801" fmla="*/ 200712 w 1755250"/>
                    <a:gd name="connsiteY801" fmla="*/ 1034655 h 1578719"/>
                    <a:gd name="connsiteX802" fmla="*/ 197701 w 1755250"/>
                    <a:gd name="connsiteY802" fmla="*/ 1033899 h 1578719"/>
                    <a:gd name="connsiteX803" fmla="*/ 195128 w 1755250"/>
                    <a:gd name="connsiteY803" fmla="*/ 1034997 h 1578719"/>
                    <a:gd name="connsiteX804" fmla="*/ 192848 w 1755250"/>
                    <a:gd name="connsiteY804" fmla="*/ 1036278 h 1578719"/>
                    <a:gd name="connsiteX805" fmla="*/ 190569 w 1755250"/>
                    <a:gd name="connsiteY805" fmla="*/ 1037559 h 1578719"/>
                    <a:gd name="connsiteX806" fmla="*/ 188850 w 1755250"/>
                    <a:gd name="connsiteY806" fmla="*/ 1036180 h 1578719"/>
                    <a:gd name="connsiteX807" fmla="*/ 184022 w 1755250"/>
                    <a:gd name="connsiteY807" fmla="*/ 1032324 h 1578719"/>
                    <a:gd name="connsiteX808" fmla="*/ 181072 w 1755250"/>
                    <a:gd name="connsiteY808" fmla="*/ 1030323 h 1578719"/>
                    <a:gd name="connsiteX809" fmla="*/ 180146 w 1755250"/>
                    <a:gd name="connsiteY809" fmla="*/ 1030067 h 1578719"/>
                    <a:gd name="connsiteX810" fmla="*/ 179670 w 1755250"/>
                    <a:gd name="connsiteY810" fmla="*/ 1029933 h 1578719"/>
                    <a:gd name="connsiteX811" fmla="*/ 176976 w 1755250"/>
                    <a:gd name="connsiteY811" fmla="*/ 1029188 h 1578719"/>
                    <a:gd name="connsiteX812" fmla="*/ 175903 w 1755250"/>
                    <a:gd name="connsiteY812" fmla="*/ 1028895 h 1578719"/>
                    <a:gd name="connsiteX813" fmla="*/ 174343 w 1755250"/>
                    <a:gd name="connsiteY813" fmla="*/ 1028724 h 1578719"/>
                    <a:gd name="connsiteX814" fmla="*/ 161323 w 1755250"/>
                    <a:gd name="connsiteY814" fmla="*/ 1027358 h 1578719"/>
                    <a:gd name="connsiteX815" fmla="*/ 160835 w 1755250"/>
                    <a:gd name="connsiteY815" fmla="*/ 1027297 h 1578719"/>
                    <a:gd name="connsiteX816" fmla="*/ 159433 w 1755250"/>
                    <a:gd name="connsiteY816" fmla="*/ 1027175 h 1578719"/>
                    <a:gd name="connsiteX817" fmla="*/ 150668 w 1755250"/>
                    <a:gd name="connsiteY817" fmla="*/ 1026406 h 1578719"/>
                    <a:gd name="connsiteX818" fmla="*/ 148254 w 1755250"/>
                    <a:gd name="connsiteY818" fmla="*/ 1026186 h 1578719"/>
                    <a:gd name="connsiteX819" fmla="*/ 146218 w 1755250"/>
                    <a:gd name="connsiteY819" fmla="*/ 1026614 h 1578719"/>
                    <a:gd name="connsiteX820" fmla="*/ 144194 w 1755250"/>
                    <a:gd name="connsiteY820" fmla="*/ 1027040 h 1578719"/>
                    <a:gd name="connsiteX821" fmla="*/ 141549 w 1755250"/>
                    <a:gd name="connsiteY821" fmla="*/ 1027040 h 1578719"/>
                    <a:gd name="connsiteX822" fmla="*/ 137185 w 1755250"/>
                    <a:gd name="connsiteY822" fmla="*/ 1027028 h 1578719"/>
                    <a:gd name="connsiteX823" fmla="*/ 135246 w 1755250"/>
                    <a:gd name="connsiteY823" fmla="*/ 1027016 h 1578719"/>
                    <a:gd name="connsiteX824" fmla="*/ 132516 w 1755250"/>
                    <a:gd name="connsiteY824" fmla="*/ 1026797 h 1578719"/>
                    <a:gd name="connsiteX825" fmla="*/ 130236 w 1755250"/>
                    <a:gd name="connsiteY825" fmla="*/ 1026601 h 1578719"/>
                    <a:gd name="connsiteX826" fmla="*/ 128078 w 1755250"/>
                    <a:gd name="connsiteY826" fmla="*/ 1026418 h 1578719"/>
                    <a:gd name="connsiteX827" fmla="*/ 126786 w 1755250"/>
                    <a:gd name="connsiteY827" fmla="*/ 1026321 h 1578719"/>
                    <a:gd name="connsiteX828" fmla="*/ 126322 w 1755250"/>
                    <a:gd name="connsiteY828" fmla="*/ 1026284 h 1578719"/>
                    <a:gd name="connsiteX829" fmla="*/ 123994 w 1755250"/>
                    <a:gd name="connsiteY829" fmla="*/ 1026150 h 1578719"/>
                    <a:gd name="connsiteX830" fmla="*/ 123068 w 1755250"/>
                    <a:gd name="connsiteY830" fmla="*/ 1026089 h 1578719"/>
                    <a:gd name="connsiteX831" fmla="*/ 121666 w 1755250"/>
                    <a:gd name="connsiteY831" fmla="*/ 1026003 h 1578719"/>
                    <a:gd name="connsiteX832" fmla="*/ 120215 w 1755250"/>
                    <a:gd name="connsiteY832" fmla="*/ 1026077 h 1578719"/>
                    <a:gd name="connsiteX833" fmla="*/ 118752 w 1755250"/>
                    <a:gd name="connsiteY833" fmla="*/ 1026162 h 1578719"/>
                    <a:gd name="connsiteX834" fmla="*/ 116326 w 1755250"/>
                    <a:gd name="connsiteY834" fmla="*/ 1026284 h 1578719"/>
                    <a:gd name="connsiteX835" fmla="*/ 113693 w 1755250"/>
                    <a:gd name="connsiteY835" fmla="*/ 1026430 h 1578719"/>
                    <a:gd name="connsiteX836" fmla="*/ 112717 w 1755250"/>
                    <a:gd name="connsiteY836" fmla="*/ 1026443 h 1578719"/>
                    <a:gd name="connsiteX837" fmla="*/ 110767 w 1755250"/>
                    <a:gd name="connsiteY837" fmla="*/ 1026479 h 1578719"/>
                    <a:gd name="connsiteX838" fmla="*/ 105891 w 1755250"/>
                    <a:gd name="connsiteY838" fmla="*/ 1026552 h 1578719"/>
                    <a:gd name="connsiteX839" fmla="*/ 103940 w 1755250"/>
                    <a:gd name="connsiteY839" fmla="*/ 1026589 h 1578719"/>
                    <a:gd name="connsiteX840" fmla="*/ 101892 w 1755250"/>
                    <a:gd name="connsiteY840" fmla="*/ 1026198 h 1578719"/>
                    <a:gd name="connsiteX841" fmla="*/ 101404 w 1755250"/>
                    <a:gd name="connsiteY841" fmla="*/ 1026113 h 1578719"/>
                    <a:gd name="connsiteX842" fmla="*/ 99600 w 1755250"/>
                    <a:gd name="connsiteY842" fmla="*/ 1025772 h 1578719"/>
                    <a:gd name="connsiteX843" fmla="*/ 96540 w 1755250"/>
                    <a:gd name="connsiteY843" fmla="*/ 1025601 h 1578719"/>
                    <a:gd name="connsiteX844" fmla="*/ 90664 w 1755250"/>
                    <a:gd name="connsiteY844" fmla="*/ 1025283 h 1578719"/>
                    <a:gd name="connsiteX845" fmla="*/ 88714 w 1755250"/>
                    <a:gd name="connsiteY845" fmla="*/ 1025173 h 1578719"/>
                    <a:gd name="connsiteX846" fmla="*/ 88397 w 1755250"/>
                    <a:gd name="connsiteY846" fmla="*/ 1025137 h 1578719"/>
                    <a:gd name="connsiteX847" fmla="*/ 87738 w 1755250"/>
                    <a:gd name="connsiteY847" fmla="*/ 1025064 h 1578719"/>
                    <a:gd name="connsiteX848" fmla="*/ 85934 w 1755250"/>
                    <a:gd name="connsiteY848" fmla="*/ 1024844 h 1578719"/>
                    <a:gd name="connsiteX849" fmla="*/ 85300 w 1755250"/>
                    <a:gd name="connsiteY849" fmla="*/ 1024771 h 1578719"/>
                    <a:gd name="connsiteX850" fmla="*/ 76523 w 1755250"/>
                    <a:gd name="connsiteY850" fmla="*/ 1023734 h 1578719"/>
                    <a:gd name="connsiteX851" fmla="*/ 76035 w 1755250"/>
                    <a:gd name="connsiteY851" fmla="*/ 1023672 h 1578719"/>
                    <a:gd name="connsiteX852" fmla="*/ 75328 w 1755250"/>
                    <a:gd name="connsiteY852" fmla="*/ 1023575 h 1578719"/>
                    <a:gd name="connsiteX853" fmla="*/ 74365 w 1755250"/>
                    <a:gd name="connsiteY853" fmla="*/ 1023441 h 1578719"/>
                    <a:gd name="connsiteX854" fmla="*/ 68147 w 1755250"/>
                    <a:gd name="connsiteY854" fmla="*/ 1022587 h 1578719"/>
                    <a:gd name="connsiteX855" fmla="*/ 66721 w 1755250"/>
                    <a:gd name="connsiteY855" fmla="*/ 1022379 h 1578719"/>
                    <a:gd name="connsiteX856" fmla="*/ 66233 w 1755250"/>
                    <a:gd name="connsiteY856" fmla="*/ 1022318 h 1578719"/>
                    <a:gd name="connsiteX857" fmla="*/ 61906 w 1755250"/>
                    <a:gd name="connsiteY857" fmla="*/ 1021793 h 1578719"/>
                    <a:gd name="connsiteX858" fmla="*/ 60455 w 1755250"/>
                    <a:gd name="connsiteY858" fmla="*/ 1021610 h 1578719"/>
                    <a:gd name="connsiteX859" fmla="*/ 58529 w 1755250"/>
                    <a:gd name="connsiteY859" fmla="*/ 1021378 h 1578719"/>
                    <a:gd name="connsiteX860" fmla="*/ 56676 w 1755250"/>
                    <a:gd name="connsiteY860" fmla="*/ 1021342 h 1578719"/>
                    <a:gd name="connsiteX861" fmla="*/ 52458 w 1755250"/>
                    <a:gd name="connsiteY861" fmla="*/ 1021256 h 1578719"/>
                    <a:gd name="connsiteX862" fmla="*/ 50580 w 1755250"/>
                    <a:gd name="connsiteY862" fmla="*/ 1021061 h 1578719"/>
                    <a:gd name="connsiteX863" fmla="*/ 46813 w 1755250"/>
                    <a:gd name="connsiteY863" fmla="*/ 1020683 h 1578719"/>
                    <a:gd name="connsiteX864" fmla="*/ 45399 w 1755250"/>
                    <a:gd name="connsiteY864" fmla="*/ 1020536 h 1578719"/>
                    <a:gd name="connsiteX865" fmla="*/ 43205 w 1755250"/>
                    <a:gd name="connsiteY865" fmla="*/ 1020366 h 1578719"/>
                    <a:gd name="connsiteX866" fmla="*/ 41425 w 1755250"/>
                    <a:gd name="connsiteY866" fmla="*/ 1020244 h 1578719"/>
                    <a:gd name="connsiteX867" fmla="*/ 39157 w 1755250"/>
                    <a:gd name="connsiteY867" fmla="*/ 1020073 h 1578719"/>
                    <a:gd name="connsiteX868" fmla="*/ 37280 w 1755250"/>
                    <a:gd name="connsiteY868" fmla="*/ 1019707 h 1578719"/>
                    <a:gd name="connsiteX869" fmla="*/ 31306 w 1755250"/>
                    <a:gd name="connsiteY869" fmla="*/ 1018669 h 1578719"/>
                    <a:gd name="connsiteX870" fmla="*/ 26381 w 1755250"/>
                    <a:gd name="connsiteY870" fmla="*/ 1018035 h 1578719"/>
                    <a:gd name="connsiteX871" fmla="*/ 23297 w 1755250"/>
                    <a:gd name="connsiteY871" fmla="*/ 1017730 h 1578719"/>
                    <a:gd name="connsiteX872" fmla="*/ 17799 w 1755250"/>
                    <a:gd name="connsiteY872" fmla="*/ 1017229 h 1578719"/>
                    <a:gd name="connsiteX873" fmla="*/ 10460 w 1755250"/>
                    <a:gd name="connsiteY873" fmla="*/ 1016558 h 1578719"/>
                    <a:gd name="connsiteX874" fmla="*/ 5766 w 1755250"/>
                    <a:gd name="connsiteY874" fmla="*/ 1016107 h 1578719"/>
                    <a:gd name="connsiteX875" fmla="*/ 1378 w 1755250"/>
                    <a:gd name="connsiteY875" fmla="*/ 1015668 h 1578719"/>
                    <a:gd name="connsiteX876" fmla="*/ 2133 w 1755250"/>
                    <a:gd name="connsiteY876" fmla="*/ 982866 h 1578719"/>
                    <a:gd name="connsiteX877" fmla="*/ 2170 w 1755250"/>
                    <a:gd name="connsiteY877" fmla="*/ 981231 h 1578719"/>
                    <a:gd name="connsiteX878" fmla="*/ 2219 w 1755250"/>
                    <a:gd name="connsiteY878" fmla="*/ 979035 h 1578719"/>
                    <a:gd name="connsiteX879" fmla="*/ 2426 w 1755250"/>
                    <a:gd name="connsiteY879" fmla="*/ 976972 h 1578719"/>
                    <a:gd name="connsiteX880" fmla="*/ 2646 w 1755250"/>
                    <a:gd name="connsiteY880" fmla="*/ 974898 h 1578719"/>
                    <a:gd name="connsiteX881" fmla="*/ 2963 w 1755250"/>
                    <a:gd name="connsiteY881" fmla="*/ 971786 h 1578719"/>
                    <a:gd name="connsiteX882" fmla="*/ 3267 w 1755250"/>
                    <a:gd name="connsiteY882" fmla="*/ 968699 h 1578719"/>
                    <a:gd name="connsiteX883" fmla="*/ 3377 w 1755250"/>
                    <a:gd name="connsiteY883" fmla="*/ 967661 h 1578719"/>
                    <a:gd name="connsiteX884" fmla="*/ 3584 w 1755250"/>
                    <a:gd name="connsiteY884" fmla="*/ 965599 h 1578719"/>
                    <a:gd name="connsiteX885" fmla="*/ 3548 w 1755250"/>
                    <a:gd name="connsiteY885" fmla="*/ 964049 h 1578719"/>
                    <a:gd name="connsiteX886" fmla="*/ 3450 w 1755250"/>
                    <a:gd name="connsiteY886" fmla="*/ 959449 h 1578719"/>
                    <a:gd name="connsiteX887" fmla="*/ 3426 w 1755250"/>
                    <a:gd name="connsiteY887" fmla="*/ 958375 h 1578719"/>
                    <a:gd name="connsiteX888" fmla="*/ 3340 w 1755250"/>
                    <a:gd name="connsiteY888" fmla="*/ 957314 h 1578719"/>
                    <a:gd name="connsiteX889" fmla="*/ 3255 w 1755250"/>
                    <a:gd name="connsiteY889" fmla="*/ 956191 h 1578719"/>
                    <a:gd name="connsiteX890" fmla="*/ 3157 w 1755250"/>
                    <a:gd name="connsiteY890" fmla="*/ 955105 h 1578719"/>
                    <a:gd name="connsiteX891" fmla="*/ 3060 w 1755250"/>
                    <a:gd name="connsiteY891" fmla="*/ 953787 h 1578719"/>
                    <a:gd name="connsiteX892" fmla="*/ 2670 w 1755250"/>
                    <a:gd name="connsiteY892" fmla="*/ 951493 h 1578719"/>
                    <a:gd name="connsiteX893" fmla="*/ 2304 w 1755250"/>
                    <a:gd name="connsiteY893" fmla="*/ 949406 h 1578719"/>
                    <a:gd name="connsiteX894" fmla="*/ 1658 w 1755250"/>
                    <a:gd name="connsiteY894" fmla="*/ 945770 h 1578719"/>
                    <a:gd name="connsiteX895" fmla="*/ 415 w 1755250"/>
                    <a:gd name="connsiteY895" fmla="*/ 938631 h 1578719"/>
                    <a:gd name="connsiteX896" fmla="*/ 244 w 1755250"/>
                    <a:gd name="connsiteY896" fmla="*/ 937618 h 1578719"/>
                    <a:gd name="connsiteX897" fmla="*/ 122 w 1755250"/>
                    <a:gd name="connsiteY897" fmla="*/ 936910 h 1578719"/>
                    <a:gd name="connsiteX898" fmla="*/ 85 w 1755250"/>
                    <a:gd name="connsiteY898" fmla="*/ 935458 h 1578719"/>
                    <a:gd name="connsiteX899" fmla="*/ 24 w 1755250"/>
                    <a:gd name="connsiteY899" fmla="*/ 932774 h 1578719"/>
                    <a:gd name="connsiteX900" fmla="*/ 0 w 1755250"/>
                    <a:gd name="connsiteY900" fmla="*/ 931187 h 1578719"/>
                    <a:gd name="connsiteX901" fmla="*/ 232 w 1755250"/>
                    <a:gd name="connsiteY901" fmla="*/ 929796 h 1578719"/>
                    <a:gd name="connsiteX902" fmla="*/ 1122 w 1755250"/>
                    <a:gd name="connsiteY902" fmla="*/ 924659 h 1578719"/>
                    <a:gd name="connsiteX903" fmla="*/ 1463 w 1755250"/>
                    <a:gd name="connsiteY903" fmla="*/ 922718 h 1578719"/>
                    <a:gd name="connsiteX904" fmla="*/ 2426 w 1755250"/>
                    <a:gd name="connsiteY904" fmla="*/ 921169 h 1578719"/>
                    <a:gd name="connsiteX905" fmla="*/ 4230 w 1755250"/>
                    <a:gd name="connsiteY905" fmla="*/ 918277 h 1578719"/>
                    <a:gd name="connsiteX906" fmla="*/ 5011 w 1755250"/>
                    <a:gd name="connsiteY906" fmla="*/ 915763 h 1578719"/>
                    <a:gd name="connsiteX907" fmla="*/ 5388 w 1755250"/>
                    <a:gd name="connsiteY907" fmla="*/ 914591 h 1578719"/>
                    <a:gd name="connsiteX908" fmla="*/ 5754 w 1755250"/>
                    <a:gd name="connsiteY908" fmla="*/ 913395 h 1578719"/>
                    <a:gd name="connsiteX909" fmla="*/ 6083 w 1755250"/>
                    <a:gd name="connsiteY909" fmla="*/ 912871 h 1578719"/>
                    <a:gd name="connsiteX910" fmla="*/ 7083 w 1755250"/>
                    <a:gd name="connsiteY910" fmla="*/ 911296 h 1578719"/>
                    <a:gd name="connsiteX911" fmla="*/ 7522 w 1755250"/>
                    <a:gd name="connsiteY911" fmla="*/ 908685 h 1578719"/>
                    <a:gd name="connsiteX912" fmla="*/ 8217 w 1755250"/>
                    <a:gd name="connsiteY912" fmla="*/ 904609 h 1578719"/>
                    <a:gd name="connsiteX913" fmla="*/ 8412 w 1755250"/>
                    <a:gd name="connsiteY913" fmla="*/ 903438 h 1578719"/>
                    <a:gd name="connsiteX914" fmla="*/ 8607 w 1755250"/>
                    <a:gd name="connsiteY914" fmla="*/ 901998 h 1578719"/>
                    <a:gd name="connsiteX915" fmla="*/ 8936 w 1755250"/>
                    <a:gd name="connsiteY915" fmla="*/ 899618 h 1578719"/>
                    <a:gd name="connsiteX916" fmla="*/ 9265 w 1755250"/>
                    <a:gd name="connsiteY916" fmla="*/ 897202 h 1578719"/>
                    <a:gd name="connsiteX917" fmla="*/ 9460 w 1755250"/>
                    <a:gd name="connsiteY917" fmla="*/ 895750 h 1578719"/>
                    <a:gd name="connsiteX918" fmla="*/ 9546 w 1755250"/>
                    <a:gd name="connsiteY918" fmla="*/ 893602 h 1578719"/>
                    <a:gd name="connsiteX919" fmla="*/ 9631 w 1755250"/>
                    <a:gd name="connsiteY919" fmla="*/ 891455 h 1578719"/>
                    <a:gd name="connsiteX920" fmla="*/ 10082 w 1755250"/>
                    <a:gd name="connsiteY920" fmla="*/ 880692 h 1578719"/>
                    <a:gd name="connsiteX921" fmla="*/ 10143 w 1755250"/>
                    <a:gd name="connsiteY921" fmla="*/ 879154 h 1578719"/>
                    <a:gd name="connsiteX922" fmla="*/ 10204 w 1755250"/>
                    <a:gd name="connsiteY922" fmla="*/ 877629 h 1578719"/>
                    <a:gd name="connsiteX923" fmla="*/ 10241 w 1755250"/>
                    <a:gd name="connsiteY923" fmla="*/ 876604 h 1578719"/>
                    <a:gd name="connsiteX924" fmla="*/ 10472 w 1755250"/>
                    <a:gd name="connsiteY924" fmla="*/ 873907 h 1578719"/>
                    <a:gd name="connsiteX925" fmla="*/ 10704 w 1755250"/>
                    <a:gd name="connsiteY925" fmla="*/ 871210 h 1578719"/>
                    <a:gd name="connsiteX926" fmla="*/ 11143 w 1755250"/>
                    <a:gd name="connsiteY926" fmla="*/ 866000 h 1578719"/>
                    <a:gd name="connsiteX927" fmla="*/ 11325 w 1755250"/>
                    <a:gd name="connsiteY927" fmla="*/ 863925 h 1578719"/>
                    <a:gd name="connsiteX928" fmla="*/ 11703 w 1755250"/>
                    <a:gd name="connsiteY928" fmla="*/ 862449 h 1578719"/>
                    <a:gd name="connsiteX929" fmla="*/ 12569 w 1755250"/>
                    <a:gd name="connsiteY929" fmla="*/ 859117 h 1578719"/>
                    <a:gd name="connsiteX930" fmla="*/ 12849 w 1755250"/>
                    <a:gd name="connsiteY930" fmla="*/ 858019 h 1578719"/>
                    <a:gd name="connsiteX931" fmla="*/ 14239 w 1755250"/>
                    <a:gd name="connsiteY931" fmla="*/ 854834 h 1578719"/>
                    <a:gd name="connsiteX932" fmla="*/ 15507 w 1755250"/>
                    <a:gd name="connsiteY932" fmla="*/ 853113 h 1578719"/>
                    <a:gd name="connsiteX933" fmla="*/ 17921 w 1755250"/>
                    <a:gd name="connsiteY933" fmla="*/ 849928 h 1578719"/>
                    <a:gd name="connsiteX934" fmla="*/ 19420 w 1755250"/>
                    <a:gd name="connsiteY934" fmla="*/ 847952 h 1578719"/>
                    <a:gd name="connsiteX935" fmla="*/ 20140 w 1755250"/>
                    <a:gd name="connsiteY935" fmla="*/ 846609 h 1578719"/>
                    <a:gd name="connsiteX936" fmla="*/ 21895 w 1755250"/>
                    <a:gd name="connsiteY936" fmla="*/ 843314 h 1578719"/>
                    <a:gd name="connsiteX937" fmla="*/ 22748 w 1755250"/>
                    <a:gd name="connsiteY937" fmla="*/ 841704 h 1578719"/>
                    <a:gd name="connsiteX938" fmla="*/ 23090 w 1755250"/>
                    <a:gd name="connsiteY938" fmla="*/ 839568 h 1578719"/>
                    <a:gd name="connsiteX939" fmla="*/ 24126 w 1755250"/>
                    <a:gd name="connsiteY939" fmla="*/ 833162 h 1578719"/>
                    <a:gd name="connsiteX940" fmla="*/ 24236 w 1755250"/>
                    <a:gd name="connsiteY940" fmla="*/ 832393 h 1578719"/>
                    <a:gd name="connsiteX941" fmla="*/ 24467 w 1755250"/>
                    <a:gd name="connsiteY941" fmla="*/ 830538 h 1578719"/>
                    <a:gd name="connsiteX942" fmla="*/ 25491 w 1755250"/>
                    <a:gd name="connsiteY942" fmla="*/ 822179 h 1578719"/>
                    <a:gd name="connsiteX943" fmla="*/ 25747 w 1755250"/>
                    <a:gd name="connsiteY943" fmla="*/ 820092 h 1578719"/>
                    <a:gd name="connsiteX944" fmla="*/ 26211 w 1755250"/>
                    <a:gd name="connsiteY944" fmla="*/ 817444 h 1578719"/>
                    <a:gd name="connsiteX945" fmla="*/ 27149 w 1755250"/>
                    <a:gd name="connsiteY945" fmla="*/ 812173 h 1578719"/>
                    <a:gd name="connsiteX946" fmla="*/ 27332 w 1755250"/>
                    <a:gd name="connsiteY946" fmla="*/ 811099 h 1578719"/>
                    <a:gd name="connsiteX947" fmla="*/ 27612 w 1755250"/>
                    <a:gd name="connsiteY947" fmla="*/ 809500 h 1578719"/>
                    <a:gd name="connsiteX948" fmla="*/ 27795 w 1755250"/>
                    <a:gd name="connsiteY948" fmla="*/ 808915 h 1578719"/>
                    <a:gd name="connsiteX949" fmla="*/ 28198 w 1755250"/>
                    <a:gd name="connsiteY949" fmla="*/ 807670 h 1578719"/>
                    <a:gd name="connsiteX950" fmla="*/ 28868 w 1755250"/>
                    <a:gd name="connsiteY950" fmla="*/ 805510 h 1578719"/>
                    <a:gd name="connsiteX951" fmla="*/ 29319 w 1755250"/>
                    <a:gd name="connsiteY951" fmla="*/ 804046 h 1578719"/>
                    <a:gd name="connsiteX952" fmla="*/ 30173 w 1755250"/>
                    <a:gd name="connsiteY952" fmla="*/ 802142 h 1578719"/>
                    <a:gd name="connsiteX953" fmla="*/ 31855 w 1755250"/>
                    <a:gd name="connsiteY953" fmla="*/ 798347 h 1578719"/>
                    <a:gd name="connsiteX954" fmla="*/ 32916 w 1755250"/>
                    <a:gd name="connsiteY954" fmla="*/ 795980 h 1578719"/>
                    <a:gd name="connsiteX955" fmla="*/ 33391 w 1755250"/>
                    <a:gd name="connsiteY955" fmla="*/ 794552 h 1578719"/>
                    <a:gd name="connsiteX956" fmla="*/ 33708 w 1755250"/>
                    <a:gd name="connsiteY956" fmla="*/ 793600 h 1578719"/>
                    <a:gd name="connsiteX957" fmla="*/ 35122 w 1755250"/>
                    <a:gd name="connsiteY957" fmla="*/ 789353 h 1578719"/>
                    <a:gd name="connsiteX958" fmla="*/ 35598 w 1755250"/>
                    <a:gd name="connsiteY958" fmla="*/ 787938 h 1578719"/>
                    <a:gd name="connsiteX959" fmla="*/ 36024 w 1755250"/>
                    <a:gd name="connsiteY959" fmla="*/ 785815 h 1578719"/>
                    <a:gd name="connsiteX960" fmla="*/ 37755 w 1755250"/>
                    <a:gd name="connsiteY960" fmla="*/ 777346 h 1578719"/>
                    <a:gd name="connsiteX961" fmla="*/ 38182 w 1755250"/>
                    <a:gd name="connsiteY961" fmla="*/ 775222 h 1578719"/>
                    <a:gd name="connsiteX962" fmla="*/ 38365 w 1755250"/>
                    <a:gd name="connsiteY962" fmla="*/ 773600 h 1578719"/>
                    <a:gd name="connsiteX963" fmla="*/ 38536 w 1755250"/>
                    <a:gd name="connsiteY963" fmla="*/ 771977 h 1578719"/>
                    <a:gd name="connsiteX964" fmla="*/ 39072 w 1755250"/>
                    <a:gd name="connsiteY964" fmla="*/ 767120 h 1578719"/>
                    <a:gd name="connsiteX965" fmla="*/ 39316 w 1755250"/>
                    <a:gd name="connsiteY965" fmla="*/ 764948 h 1578719"/>
                    <a:gd name="connsiteX966" fmla="*/ 39621 w 1755250"/>
                    <a:gd name="connsiteY966" fmla="*/ 763386 h 1578719"/>
                    <a:gd name="connsiteX967" fmla="*/ 39925 w 1755250"/>
                    <a:gd name="connsiteY967" fmla="*/ 761824 h 1578719"/>
                    <a:gd name="connsiteX968" fmla="*/ 40840 w 1755250"/>
                    <a:gd name="connsiteY968" fmla="*/ 757126 h 1578719"/>
                    <a:gd name="connsiteX969" fmla="*/ 41352 w 1755250"/>
                    <a:gd name="connsiteY969" fmla="*/ 754514 h 1578719"/>
                    <a:gd name="connsiteX970" fmla="*/ 41754 w 1755250"/>
                    <a:gd name="connsiteY970" fmla="*/ 752611 h 1578719"/>
                    <a:gd name="connsiteX971" fmla="*/ 41876 w 1755250"/>
                    <a:gd name="connsiteY971" fmla="*/ 752074 h 1578719"/>
                    <a:gd name="connsiteX972" fmla="*/ 43266 w 1755250"/>
                    <a:gd name="connsiteY972" fmla="*/ 745631 h 1578719"/>
                    <a:gd name="connsiteX973" fmla="*/ 43826 w 1755250"/>
                    <a:gd name="connsiteY973" fmla="*/ 743019 h 1578719"/>
                    <a:gd name="connsiteX974" fmla="*/ 44009 w 1755250"/>
                    <a:gd name="connsiteY974" fmla="*/ 742202 h 1578719"/>
                    <a:gd name="connsiteX975" fmla="*/ 44253 w 1755250"/>
                    <a:gd name="connsiteY975" fmla="*/ 741164 h 1578719"/>
                    <a:gd name="connsiteX976" fmla="*/ 47545 w 1755250"/>
                    <a:gd name="connsiteY976" fmla="*/ 726668 h 1578719"/>
                    <a:gd name="connsiteX977" fmla="*/ 50629 w 1755250"/>
                    <a:gd name="connsiteY977" fmla="*/ 713684 h 1578719"/>
                    <a:gd name="connsiteX978" fmla="*/ 50995 w 1755250"/>
                    <a:gd name="connsiteY978" fmla="*/ 712122 h 1578719"/>
                    <a:gd name="connsiteX979" fmla="*/ 51543 w 1755250"/>
                    <a:gd name="connsiteY979" fmla="*/ 709718 h 1578719"/>
                    <a:gd name="connsiteX980" fmla="*/ 53409 w 1755250"/>
                    <a:gd name="connsiteY980" fmla="*/ 701517 h 1578719"/>
                    <a:gd name="connsiteX981" fmla="*/ 53884 w 1755250"/>
                    <a:gd name="connsiteY981" fmla="*/ 699406 h 1578719"/>
                    <a:gd name="connsiteX982" fmla="*/ 54140 w 1755250"/>
                    <a:gd name="connsiteY982" fmla="*/ 697344 h 1578719"/>
                    <a:gd name="connsiteX983" fmla="*/ 54689 w 1755250"/>
                    <a:gd name="connsiteY983" fmla="*/ 692695 h 1578719"/>
                    <a:gd name="connsiteX984" fmla="*/ 54933 w 1755250"/>
                    <a:gd name="connsiteY984" fmla="*/ 690632 h 1578719"/>
                    <a:gd name="connsiteX985" fmla="*/ 55030 w 1755250"/>
                    <a:gd name="connsiteY985" fmla="*/ 689351 h 1578719"/>
                    <a:gd name="connsiteX986" fmla="*/ 55127 w 1755250"/>
                    <a:gd name="connsiteY986" fmla="*/ 688021 h 1578719"/>
                    <a:gd name="connsiteX987" fmla="*/ 56151 w 1755250"/>
                    <a:gd name="connsiteY987" fmla="*/ 674024 h 1578719"/>
                    <a:gd name="connsiteX988" fmla="*/ 56432 w 1755250"/>
                    <a:gd name="connsiteY988" fmla="*/ 670217 h 1578719"/>
                    <a:gd name="connsiteX989" fmla="*/ 56651 w 1755250"/>
                    <a:gd name="connsiteY989" fmla="*/ 668069 h 1578719"/>
                    <a:gd name="connsiteX990" fmla="*/ 57041 w 1755250"/>
                    <a:gd name="connsiteY990" fmla="*/ 664409 h 1578719"/>
                    <a:gd name="connsiteX991" fmla="*/ 57602 w 1755250"/>
                    <a:gd name="connsiteY991" fmla="*/ 659198 h 1578719"/>
                    <a:gd name="connsiteX992" fmla="*/ 57822 w 1755250"/>
                    <a:gd name="connsiteY992" fmla="*/ 657123 h 1578719"/>
                    <a:gd name="connsiteX993" fmla="*/ 57883 w 1755250"/>
                    <a:gd name="connsiteY993" fmla="*/ 656025 h 1578719"/>
                    <a:gd name="connsiteX994" fmla="*/ 57956 w 1755250"/>
                    <a:gd name="connsiteY994" fmla="*/ 654390 h 1578719"/>
                    <a:gd name="connsiteX995" fmla="*/ 58114 w 1755250"/>
                    <a:gd name="connsiteY995" fmla="*/ 651107 h 1578719"/>
                    <a:gd name="connsiteX996" fmla="*/ 58261 w 1755250"/>
                    <a:gd name="connsiteY996" fmla="*/ 648081 h 1578719"/>
                    <a:gd name="connsiteX997" fmla="*/ 58346 w 1755250"/>
                    <a:gd name="connsiteY997" fmla="*/ 646104 h 1578719"/>
                    <a:gd name="connsiteX998" fmla="*/ 58175 w 1755250"/>
                    <a:gd name="connsiteY998" fmla="*/ 644506 h 1578719"/>
                    <a:gd name="connsiteX999" fmla="*/ 57712 w 1755250"/>
                    <a:gd name="connsiteY999" fmla="*/ 640247 h 1578719"/>
                    <a:gd name="connsiteX1000" fmla="*/ 57529 w 1755250"/>
                    <a:gd name="connsiteY1000" fmla="*/ 638648 h 1578719"/>
                    <a:gd name="connsiteX1001" fmla="*/ 56993 w 1755250"/>
                    <a:gd name="connsiteY1001" fmla="*/ 637147 h 1578719"/>
                    <a:gd name="connsiteX1002" fmla="*/ 56468 w 1755250"/>
                    <a:gd name="connsiteY1002" fmla="*/ 635659 h 1578719"/>
                    <a:gd name="connsiteX1003" fmla="*/ 55920 w 1755250"/>
                    <a:gd name="connsiteY1003" fmla="*/ 634146 h 1578719"/>
                    <a:gd name="connsiteX1004" fmla="*/ 55054 w 1755250"/>
                    <a:gd name="connsiteY1004" fmla="*/ 632815 h 1578719"/>
                    <a:gd name="connsiteX1005" fmla="*/ 53323 w 1755250"/>
                    <a:gd name="connsiteY1005" fmla="*/ 630155 h 1578719"/>
                    <a:gd name="connsiteX1006" fmla="*/ 52409 w 1755250"/>
                    <a:gd name="connsiteY1006" fmla="*/ 627898 h 1578719"/>
                    <a:gd name="connsiteX1007" fmla="*/ 52202 w 1755250"/>
                    <a:gd name="connsiteY1007" fmla="*/ 627361 h 1578719"/>
                    <a:gd name="connsiteX1008" fmla="*/ 51690 w 1755250"/>
                    <a:gd name="connsiteY1008" fmla="*/ 626104 h 1578719"/>
                    <a:gd name="connsiteX1009" fmla="*/ 51324 w 1755250"/>
                    <a:gd name="connsiteY1009" fmla="*/ 624932 h 1578719"/>
                    <a:gd name="connsiteX1010" fmla="*/ 50995 w 1755250"/>
                    <a:gd name="connsiteY1010" fmla="*/ 623846 h 1578719"/>
                    <a:gd name="connsiteX1011" fmla="*/ 50763 w 1755250"/>
                    <a:gd name="connsiteY1011" fmla="*/ 623102 h 1578719"/>
                    <a:gd name="connsiteX1012" fmla="*/ 53177 w 1755250"/>
                    <a:gd name="connsiteY1012" fmla="*/ 620307 h 1578719"/>
                    <a:gd name="connsiteX1013" fmla="*/ 53774 w 1755250"/>
                    <a:gd name="connsiteY1013" fmla="*/ 619563 h 1578719"/>
                    <a:gd name="connsiteX1014" fmla="*/ 54969 w 1755250"/>
                    <a:gd name="connsiteY1014" fmla="*/ 617659 h 1578719"/>
                    <a:gd name="connsiteX1015" fmla="*/ 55761 w 1755250"/>
                    <a:gd name="connsiteY1015" fmla="*/ 616390 h 1578719"/>
                    <a:gd name="connsiteX1016" fmla="*/ 56078 w 1755250"/>
                    <a:gd name="connsiteY1016" fmla="*/ 615024 h 1578719"/>
                    <a:gd name="connsiteX1017" fmla="*/ 56871 w 1755250"/>
                    <a:gd name="connsiteY1017" fmla="*/ 611607 h 1578719"/>
                    <a:gd name="connsiteX1018" fmla="*/ 57188 w 1755250"/>
                    <a:gd name="connsiteY1018" fmla="*/ 609337 h 1578719"/>
                    <a:gd name="connsiteX1019" fmla="*/ 57371 w 1755250"/>
                    <a:gd name="connsiteY1019" fmla="*/ 608007 h 1578719"/>
                    <a:gd name="connsiteX1020" fmla="*/ 57285 w 1755250"/>
                    <a:gd name="connsiteY1020" fmla="*/ 607238 h 1578719"/>
                    <a:gd name="connsiteX1021" fmla="*/ 57224 w 1755250"/>
                    <a:gd name="connsiteY1021" fmla="*/ 606701 h 1578719"/>
                    <a:gd name="connsiteX1022" fmla="*/ 56981 w 1755250"/>
                    <a:gd name="connsiteY1022" fmla="*/ 604578 h 1578719"/>
                    <a:gd name="connsiteX1023" fmla="*/ 56798 w 1755250"/>
                    <a:gd name="connsiteY1023" fmla="*/ 602979 h 1578719"/>
                    <a:gd name="connsiteX1024" fmla="*/ 56042 w 1755250"/>
                    <a:gd name="connsiteY1024" fmla="*/ 601064 h 1578719"/>
                    <a:gd name="connsiteX1025" fmla="*/ 53921 w 1755250"/>
                    <a:gd name="connsiteY1025" fmla="*/ 595658 h 1578719"/>
                    <a:gd name="connsiteX1026" fmla="*/ 53262 w 1755250"/>
                    <a:gd name="connsiteY1026" fmla="*/ 593022 h 1578719"/>
                    <a:gd name="connsiteX1027" fmla="*/ 51409 w 1755250"/>
                    <a:gd name="connsiteY1027" fmla="*/ 585664 h 1578719"/>
                    <a:gd name="connsiteX1028" fmla="*/ 51275 w 1755250"/>
                    <a:gd name="connsiteY1028" fmla="*/ 585127 h 1578719"/>
                    <a:gd name="connsiteX1029" fmla="*/ 50153 w 1755250"/>
                    <a:gd name="connsiteY1029" fmla="*/ 580514 h 1578719"/>
                    <a:gd name="connsiteX1030" fmla="*/ 49532 w 1755250"/>
                    <a:gd name="connsiteY1030" fmla="*/ 577951 h 1578719"/>
                    <a:gd name="connsiteX1031" fmla="*/ 49288 w 1755250"/>
                    <a:gd name="connsiteY1031" fmla="*/ 575255 h 1578719"/>
                    <a:gd name="connsiteX1032" fmla="*/ 49227 w 1755250"/>
                    <a:gd name="connsiteY1032" fmla="*/ 574547 h 1578719"/>
                    <a:gd name="connsiteX1033" fmla="*/ 49105 w 1755250"/>
                    <a:gd name="connsiteY1033" fmla="*/ 572729 h 1578719"/>
                    <a:gd name="connsiteX1034" fmla="*/ 49422 w 1755250"/>
                    <a:gd name="connsiteY1034" fmla="*/ 566114 h 1578719"/>
                    <a:gd name="connsiteX1035" fmla="*/ 49446 w 1755250"/>
                    <a:gd name="connsiteY1035" fmla="*/ 565443 h 1578719"/>
                    <a:gd name="connsiteX1036" fmla="*/ 49763 w 1755250"/>
                    <a:gd name="connsiteY1036" fmla="*/ 561941 h 1578719"/>
                    <a:gd name="connsiteX1037" fmla="*/ 49898 w 1755250"/>
                    <a:gd name="connsiteY1037" fmla="*/ 560574 h 1578719"/>
                    <a:gd name="connsiteX1038" fmla="*/ 50592 w 1755250"/>
                    <a:gd name="connsiteY1038" fmla="*/ 558659 h 1578719"/>
                    <a:gd name="connsiteX1039" fmla="*/ 51190 w 1755250"/>
                    <a:gd name="connsiteY1039" fmla="*/ 557084 h 1578719"/>
                    <a:gd name="connsiteX1040" fmla="*/ 51702 w 1755250"/>
                    <a:gd name="connsiteY1040" fmla="*/ 556230 h 1578719"/>
                    <a:gd name="connsiteX1041" fmla="*/ 53128 w 1755250"/>
                    <a:gd name="connsiteY1041" fmla="*/ 553863 h 1578719"/>
                    <a:gd name="connsiteX1042" fmla="*/ 53677 w 1755250"/>
                    <a:gd name="connsiteY1042" fmla="*/ 552948 h 1578719"/>
                    <a:gd name="connsiteX1043" fmla="*/ 54335 w 1755250"/>
                    <a:gd name="connsiteY1043" fmla="*/ 552203 h 1578719"/>
                    <a:gd name="connsiteX1044" fmla="*/ 56627 w 1755250"/>
                    <a:gd name="connsiteY1044" fmla="*/ 549580 h 1578719"/>
                    <a:gd name="connsiteX1045" fmla="*/ 57627 w 1755250"/>
                    <a:gd name="connsiteY1045" fmla="*/ 548433 h 1578719"/>
                    <a:gd name="connsiteX1046" fmla="*/ 59175 w 1755250"/>
                    <a:gd name="connsiteY1046" fmla="*/ 547212 h 1578719"/>
                    <a:gd name="connsiteX1047" fmla="*/ 62527 w 1755250"/>
                    <a:gd name="connsiteY1047" fmla="*/ 544576 h 1578719"/>
                    <a:gd name="connsiteX1048" fmla="*/ 65563 w 1755250"/>
                    <a:gd name="connsiteY1048" fmla="*/ 542173 h 1578719"/>
                    <a:gd name="connsiteX1049" fmla="*/ 66099 w 1755250"/>
                    <a:gd name="connsiteY1049" fmla="*/ 541745 h 1578719"/>
                    <a:gd name="connsiteX1050" fmla="*/ 67294 w 1755250"/>
                    <a:gd name="connsiteY1050" fmla="*/ 540806 h 1578719"/>
                    <a:gd name="connsiteX1051" fmla="*/ 68489 w 1755250"/>
                    <a:gd name="connsiteY1051" fmla="*/ 539854 h 1578719"/>
                    <a:gd name="connsiteX1052" fmla="*/ 69976 w 1755250"/>
                    <a:gd name="connsiteY1052" fmla="*/ 538548 h 1578719"/>
                    <a:gd name="connsiteX1053" fmla="*/ 72597 w 1755250"/>
                    <a:gd name="connsiteY1053" fmla="*/ 536266 h 1578719"/>
                    <a:gd name="connsiteX1054" fmla="*/ 74462 w 1755250"/>
                    <a:gd name="connsiteY1054" fmla="*/ 534631 h 1578719"/>
                    <a:gd name="connsiteX1055" fmla="*/ 75864 w 1755250"/>
                    <a:gd name="connsiteY1055" fmla="*/ 533167 h 1578719"/>
                    <a:gd name="connsiteX1056" fmla="*/ 76913 w 1755250"/>
                    <a:gd name="connsiteY1056" fmla="*/ 532081 h 1578719"/>
                    <a:gd name="connsiteX1057" fmla="*/ 81813 w 1755250"/>
                    <a:gd name="connsiteY1057" fmla="*/ 526980 h 1578719"/>
                    <a:gd name="connsiteX1058" fmla="*/ 83411 w 1755250"/>
                    <a:gd name="connsiteY1058" fmla="*/ 525321 h 1578719"/>
                    <a:gd name="connsiteX1059" fmla="*/ 85544 w 1755250"/>
                    <a:gd name="connsiteY1059" fmla="*/ 523100 h 1578719"/>
                    <a:gd name="connsiteX1060" fmla="*/ 86531 w 1755250"/>
                    <a:gd name="connsiteY1060" fmla="*/ 521891 h 1578719"/>
                    <a:gd name="connsiteX1061" fmla="*/ 87177 w 1755250"/>
                    <a:gd name="connsiteY1061" fmla="*/ 521086 h 1578719"/>
                    <a:gd name="connsiteX1062" fmla="*/ 89043 w 1755250"/>
                    <a:gd name="connsiteY1062" fmla="*/ 518792 h 1578719"/>
                    <a:gd name="connsiteX1063" fmla="*/ 89652 w 1755250"/>
                    <a:gd name="connsiteY1063" fmla="*/ 518035 h 1578719"/>
                    <a:gd name="connsiteX1064" fmla="*/ 90006 w 1755250"/>
                    <a:gd name="connsiteY1064" fmla="*/ 517523 h 1578719"/>
                    <a:gd name="connsiteX1065" fmla="*/ 92078 w 1755250"/>
                    <a:gd name="connsiteY1065" fmla="*/ 514521 h 1578719"/>
                    <a:gd name="connsiteX1066" fmla="*/ 92944 w 1755250"/>
                    <a:gd name="connsiteY1066" fmla="*/ 513264 h 1578719"/>
                    <a:gd name="connsiteX1067" fmla="*/ 93407 w 1755250"/>
                    <a:gd name="connsiteY1067" fmla="*/ 512044 h 1578719"/>
                    <a:gd name="connsiteX1068" fmla="*/ 94199 w 1755250"/>
                    <a:gd name="connsiteY1068" fmla="*/ 509945 h 1578719"/>
                    <a:gd name="connsiteX1069" fmla="*/ 94565 w 1755250"/>
                    <a:gd name="connsiteY1069" fmla="*/ 508993 h 1578719"/>
                    <a:gd name="connsiteX1070" fmla="*/ 94687 w 1755250"/>
                    <a:gd name="connsiteY1070" fmla="*/ 507931 h 1578719"/>
                    <a:gd name="connsiteX1071" fmla="*/ 94894 w 1755250"/>
                    <a:gd name="connsiteY1071" fmla="*/ 506247 h 1578719"/>
                    <a:gd name="connsiteX1072" fmla="*/ 95077 w 1755250"/>
                    <a:gd name="connsiteY1072" fmla="*/ 504685 h 1578719"/>
                    <a:gd name="connsiteX1073" fmla="*/ 94651 w 1755250"/>
                    <a:gd name="connsiteY1073" fmla="*/ 502672 h 1578719"/>
                    <a:gd name="connsiteX1074" fmla="*/ 94334 w 1755250"/>
                    <a:gd name="connsiteY1074" fmla="*/ 501745 h 1578719"/>
                    <a:gd name="connsiteX1075" fmla="*/ 94504 w 1755250"/>
                    <a:gd name="connsiteY1075" fmla="*/ 500805 h 1578719"/>
                    <a:gd name="connsiteX1076" fmla="*/ 94699 w 1755250"/>
                    <a:gd name="connsiteY1076" fmla="*/ 497498 h 1578719"/>
                    <a:gd name="connsiteX1077" fmla="*/ 94785 w 1755250"/>
                    <a:gd name="connsiteY1077" fmla="*/ 495960 h 1578719"/>
                    <a:gd name="connsiteX1078" fmla="*/ 95187 w 1755250"/>
                    <a:gd name="connsiteY1078" fmla="*/ 494508 h 1578719"/>
                    <a:gd name="connsiteX1079" fmla="*/ 95870 w 1755250"/>
                    <a:gd name="connsiteY1079" fmla="*/ 492080 h 1578719"/>
                    <a:gd name="connsiteX1080" fmla="*/ 96296 w 1755250"/>
                    <a:gd name="connsiteY1080" fmla="*/ 490579 h 1578719"/>
                    <a:gd name="connsiteX1081" fmla="*/ 96540 w 1755250"/>
                    <a:gd name="connsiteY1081" fmla="*/ 490005 h 1578719"/>
                    <a:gd name="connsiteX1082" fmla="*/ 96955 w 1755250"/>
                    <a:gd name="connsiteY1082" fmla="*/ 489066 h 1578719"/>
                    <a:gd name="connsiteX1083" fmla="*/ 97979 w 1755250"/>
                    <a:gd name="connsiteY1083" fmla="*/ 486711 h 1578719"/>
                    <a:gd name="connsiteX1084" fmla="*/ 98600 w 1755250"/>
                    <a:gd name="connsiteY1084" fmla="*/ 485295 h 1578719"/>
                    <a:gd name="connsiteX1085" fmla="*/ 100904 w 1755250"/>
                    <a:gd name="connsiteY1085" fmla="*/ 480085 h 1578719"/>
                    <a:gd name="connsiteX1086" fmla="*/ 101331 w 1755250"/>
                    <a:gd name="connsiteY1086" fmla="*/ 479206 h 1578719"/>
                    <a:gd name="connsiteX1087" fmla="*/ 101770 w 1755250"/>
                    <a:gd name="connsiteY1087" fmla="*/ 478278 h 1578719"/>
                    <a:gd name="connsiteX1088" fmla="*/ 102416 w 1755250"/>
                    <a:gd name="connsiteY1088" fmla="*/ 476936 h 1578719"/>
                    <a:gd name="connsiteX1089" fmla="*/ 102757 w 1755250"/>
                    <a:gd name="connsiteY1089" fmla="*/ 474105 h 1578719"/>
                    <a:gd name="connsiteX1090" fmla="*/ 102501 w 1755250"/>
                    <a:gd name="connsiteY1090" fmla="*/ 472384 h 1578719"/>
                    <a:gd name="connsiteX1091" fmla="*/ 102221 w 1755250"/>
                    <a:gd name="connsiteY1091" fmla="*/ 470627 h 1578719"/>
                    <a:gd name="connsiteX1092" fmla="*/ 101538 w 1755250"/>
                    <a:gd name="connsiteY1092" fmla="*/ 469334 h 1578719"/>
                    <a:gd name="connsiteX1093" fmla="*/ 100612 w 1755250"/>
                    <a:gd name="connsiteY1093" fmla="*/ 467625 h 1578719"/>
                    <a:gd name="connsiteX1094" fmla="*/ 100002 w 1755250"/>
                    <a:gd name="connsiteY1094" fmla="*/ 466515 h 1578719"/>
                    <a:gd name="connsiteX1095" fmla="*/ 99661 w 1755250"/>
                    <a:gd name="connsiteY1095" fmla="*/ 465868 h 1578719"/>
                    <a:gd name="connsiteX1096" fmla="*/ 99064 w 1755250"/>
                    <a:gd name="connsiteY1096" fmla="*/ 465051 h 1578719"/>
                    <a:gd name="connsiteX1097" fmla="*/ 94833 w 1755250"/>
                    <a:gd name="connsiteY1097" fmla="*/ 459132 h 1578719"/>
                    <a:gd name="connsiteX1098" fmla="*/ 93992 w 1755250"/>
                    <a:gd name="connsiteY1098" fmla="*/ 457875 h 1578719"/>
                    <a:gd name="connsiteX1099" fmla="*/ 93151 w 1755250"/>
                    <a:gd name="connsiteY1099" fmla="*/ 456618 h 1578719"/>
                    <a:gd name="connsiteX1100" fmla="*/ 92310 w 1755250"/>
                    <a:gd name="connsiteY1100" fmla="*/ 455362 h 1578719"/>
                    <a:gd name="connsiteX1101" fmla="*/ 91749 w 1755250"/>
                    <a:gd name="connsiteY1101" fmla="*/ 454520 h 1578719"/>
                    <a:gd name="connsiteX1102" fmla="*/ 91310 w 1755250"/>
                    <a:gd name="connsiteY1102" fmla="*/ 453812 h 1578719"/>
                    <a:gd name="connsiteX1103" fmla="*/ 88604 w 1755250"/>
                    <a:gd name="connsiteY1103" fmla="*/ 449358 h 1578719"/>
                    <a:gd name="connsiteX1104" fmla="*/ 87811 w 1755250"/>
                    <a:gd name="connsiteY1104" fmla="*/ 448076 h 1578719"/>
                    <a:gd name="connsiteX1105" fmla="*/ 87397 w 1755250"/>
                    <a:gd name="connsiteY1105" fmla="*/ 447039 h 1578719"/>
                    <a:gd name="connsiteX1106" fmla="*/ 86507 w 1755250"/>
                    <a:gd name="connsiteY1106" fmla="*/ 444879 h 1578719"/>
                    <a:gd name="connsiteX1107" fmla="*/ 85836 w 1755250"/>
                    <a:gd name="connsiteY1107" fmla="*/ 443232 h 1578719"/>
                    <a:gd name="connsiteX1108" fmla="*/ 85788 w 1755250"/>
                    <a:gd name="connsiteY1108" fmla="*/ 441670 h 1578719"/>
                    <a:gd name="connsiteX1109" fmla="*/ 85617 w 1755250"/>
                    <a:gd name="connsiteY1109" fmla="*/ 435385 h 1578719"/>
                    <a:gd name="connsiteX1110" fmla="*/ 85251 w 1755250"/>
                    <a:gd name="connsiteY1110" fmla="*/ 432506 h 1578719"/>
                    <a:gd name="connsiteX1111" fmla="*/ 85166 w 1755250"/>
                    <a:gd name="connsiteY1111" fmla="*/ 431529 h 1578719"/>
                    <a:gd name="connsiteX1112" fmla="*/ 85117 w 1755250"/>
                    <a:gd name="connsiteY1112" fmla="*/ 430968 h 1578719"/>
                    <a:gd name="connsiteX1113" fmla="*/ 84922 w 1755250"/>
                    <a:gd name="connsiteY1113" fmla="*/ 428527 h 1578719"/>
                    <a:gd name="connsiteX1114" fmla="*/ 83228 w 1755250"/>
                    <a:gd name="connsiteY1114" fmla="*/ 423573 h 1578719"/>
                    <a:gd name="connsiteX1115" fmla="*/ 82911 w 1755250"/>
                    <a:gd name="connsiteY1115" fmla="*/ 422646 h 1578719"/>
                    <a:gd name="connsiteX1116" fmla="*/ 82740 w 1755250"/>
                    <a:gd name="connsiteY1116" fmla="*/ 421840 h 1578719"/>
                    <a:gd name="connsiteX1117" fmla="*/ 82240 w 1755250"/>
                    <a:gd name="connsiteY1117" fmla="*/ 419473 h 1578719"/>
                    <a:gd name="connsiteX1118" fmla="*/ 81899 w 1755250"/>
                    <a:gd name="connsiteY1118" fmla="*/ 417899 h 1578719"/>
                    <a:gd name="connsiteX1119" fmla="*/ 82008 w 1755250"/>
                    <a:gd name="connsiteY1119" fmla="*/ 416361 h 1578719"/>
                    <a:gd name="connsiteX1120" fmla="*/ 82130 w 1755250"/>
                    <a:gd name="connsiteY1120" fmla="*/ 414824 h 1578719"/>
                    <a:gd name="connsiteX1121" fmla="*/ 82240 w 1755250"/>
                    <a:gd name="connsiteY1121" fmla="*/ 413262 h 1578719"/>
                    <a:gd name="connsiteX1122" fmla="*/ 83081 w 1755250"/>
                    <a:gd name="connsiteY1122" fmla="*/ 410894 h 1578719"/>
                    <a:gd name="connsiteX1123" fmla="*/ 84081 w 1755250"/>
                    <a:gd name="connsiteY1123" fmla="*/ 408051 h 1578719"/>
                    <a:gd name="connsiteX1124" fmla="*/ 85836 w 1755250"/>
                    <a:gd name="connsiteY1124" fmla="*/ 399241 h 1578719"/>
                    <a:gd name="connsiteX1125" fmla="*/ 86117 w 1755250"/>
                    <a:gd name="connsiteY1125" fmla="*/ 397776 h 1578719"/>
                    <a:gd name="connsiteX1126" fmla="*/ 86824 w 1755250"/>
                    <a:gd name="connsiteY1126" fmla="*/ 396092 h 1578719"/>
                    <a:gd name="connsiteX1127" fmla="*/ 88750 w 1755250"/>
                    <a:gd name="connsiteY1127" fmla="*/ 391760 h 1578719"/>
                    <a:gd name="connsiteX1128" fmla="*/ 89177 w 1755250"/>
                    <a:gd name="connsiteY1128" fmla="*/ 390784 h 1578719"/>
                    <a:gd name="connsiteX1129" fmla="*/ 89823 w 1755250"/>
                    <a:gd name="connsiteY1129" fmla="*/ 389954 h 1578719"/>
                    <a:gd name="connsiteX1130" fmla="*/ 91213 w 1755250"/>
                    <a:gd name="connsiteY1130" fmla="*/ 388148 h 1578719"/>
                    <a:gd name="connsiteX1131" fmla="*/ 92078 w 1755250"/>
                    <a:gd name="connsiteY1131" fmla="*/ 387001 h 1578719"/>
                    <a:gd name="connsiteX1132" fmla="*/ 93785 w 1755250"/>
                    <a:gd name="connsiteY1132" fmla="*/ 385866 h 1578719"/>
                    <a:gd name="connsiteX1133" fmla="*/ 94346 w 1755250"/>
                    <a:gd name="connsiteY1133" fmla="*/ 385488 h 1578719"/>
                    <a:gd name="connsiteX1134" fmla="*/ 95114 w 1755250"/>
                    <a:gd name="connsiteY1134" fmla="*/ 384975 h 1578719"/>
                    <a:gd name="connsiteX1135" fmla="*/ 96113 w 1755250"/>
                    <a:gd name="connsiteY1135" fmla="*/ 384548 h 1578719"/>
                    <a:gd name="connsiteX1136" fmla="*/ 98783 w 1755250"/>
                    <a:gd name="connsiteY1136" fmla="*/ 383413 h 1578719"/>
                    <a:gd name="connsiteX1137" fmla="*/ 100490 w 1755250"/>
                    <a:gd name="connsiteY1137" fmla="*/ 382559 h 1578719"/>
                    <a:gd name="connsiteX1138" fmla="*/ 102209 w 1755250"/>
                    <a:gd name="connsiteY1138" fmla="*/ 381705 h 1578719"/>
                    <a:gd name="connsiteX1139" fmla="*/ 105866 w 1755250"/>
                    <a:gd name="connsiteY1139" fmla="*/ 380790 h 1578719"/>
                    <a:gd name="connsiteX1140" fmla="*/ 106768 w 1755250"/>
                    <a:gd name="connsiteY1140" fmla="*/ 380570 h 1578719"/>
                    <a:gd name="connsiteX1141" fmla="*/ 107610 w 1755250"/>
                    <a:gd name="connsiteY1141" fmla="*/ 380216 h 1578719"/>
                    <a:gd name="connsiteX1142" fmla="*/ 109645 w 1755250"/>
                    <a:gd name="connsiteY1142" fmla="*/ 379362 h 1578719"/>
                    <a:gd name="connsiteX1143" fmla="*/ 111011 w 1755250"/>
                    <a:gd name="connsiteY1143" fmla="*/ 377666 h 1578719"/>
                    <a:gd name="connsiteX1144" fmla="*/ 112071 w 1755250"/>
                    <a:gd name="connsiteY1144" fmla="*/ 376348 h 1578719"/>
                    <a:gd name="connsiteX1145" fmla="*/ 112486 w 1755250"/>
                    <a:gd name="connsiteY1145" fmla="*/ 375018 h 1578719"/>
                    <a:gd name="connsiteX1146" fmla="*/ 113193 w 1755250"/>
                    <a:gd name="connsiteY1146" fmla="*/ 372785 h 1578719"/>
                    <a:gd name="connsiteX1147" fmla="*/ 113376 w 1755250"/>
                    <a:gd name="connsiteY1147" fmla="*/ 372187 h 1578719"/>
                    <a:gd name="connsiteX1148" fmla="*/ 113485 w 1755250"/>
                    <a:gd name="connsiteY1148" fmla="*/ 371540 h 1578719"/>
                    <a:gd name="connsiteX1149" fmla="*/ 114692 w 1755250"/>
                    <a:gd name="connsiteY1149" fmla="*/ 364475 h 1578719"/>
                    <a:gd name="connsiteX1150" fmla="*/ 114961 w 1755250"/>
                    <a:gd name="connsiteY1150" fmla="*/ 362949 h 1578719"/>
                    <a:gd name="connsiteX1151" fmla="*/ 114765 w 1755250"/>
                    <a:gd name="connsiteY1151" fmla="*/ 361363 h 1578719"/>
                    <a:gd name="connsiteX1152" fmla="*/ 114375 w 1755250"/>
                    <a:gd name="connsiteY1152" fmla="*/ 358239 h 1578719"/>
                    <a:gd name="connsiteX1153" fmla="*/ 114180 w 1755250"/>
                    <a:gd name="connsiteY1153" fmla="*/ 356653 h 1578719"/>
                    <a:gd name="connsiteX1154" fmla="*/ 113510 w 1755250"/>
                    <a:gd name="connsiteY1154" fmla="*/ 355091 h 1578719"/>
                    <a:gd name="connsiteX1155" fmla="*/ 112230 w 1755250"/>
                    <a:gd name="connsiteY1155" fmla="*/ 352101 h 1578719"/>
                    <a:gd name="connsiteX1156" fmla="*/ 111840 w 1755250"/>
                    <a:gd name="connsiteY1156" fmla="*/ 351186 h 1578719"/>
                    <a:gd name="connsiteX1157" fmla="*/ 111328 w 1755250"/>
                    <a:gd name="connsiteY1157" fmla="*/ 350246 h 1578719"/>
                    <a:gd name="connsiteX1158" fmla="*/ 110523 w 1755250"/>
                    <a:gd name="connsiteY1158" fmla="*/ 348770 h 1578719"/>
                    <a:gd name="connsiteX1159" fmla="*/ 108902 w 1755250"/>
                    <a:gd name="connsiteY1159" fmla="*/ 345792 h 1578719"/>
                    <a:gd name="connsiteX1160" fmla="*/ 107878 w 1755250"/>
                    <a:gd name="connsiteY1160" fmla="*/ 343547 h 1578719"/>
                    <a:gd name="connsiteX1161" fmla="*/ 107256 w 1755250"/>
                    <a:gd name="connsiteY1161" fmla="*/ 342204 h 1578719"/>
                    <a:gd name="connsiteX1162" fmla="*/ 105647 w 1755250"/>
                    <a:gd name="connsiteY1162" fmla="*/ 340325 h 1578719"/>
                    <a:gd name="connsiteX1163" fmla="*/ 104123 w 1755250"/>
                    <a:gd name="connsiteY1163" fmla="*/ 339618 h 1578719"/>
                    <a:gd name="connsiteX1164" fmla="*/ 103404 w 1755250"/>
                    <a:gd name="connsiteY1164" fmla="*/ 339300 h 1578719"/>
                    <a:gd name="connsiteX1165" fmla="*/ 102770 w 1755250"/>
                    <a:gd name="connsiteY1165" fmla="*/ 339007 h 1578719"/>
                    <a:gd name="connsiteX1166" fmla="*/ 101831 w 1755250"/>
                    <a:gd name="connsiteY1166" fmla="*/ 338617 h 1578719"/>
                    <a:gd name="connsiteX1167" fmla="*/ 100332 w 1755250"/>
                    <a:gd name="connsiteY1167" fmla="*/ 337982 h 1578719"/>
                    <a:gd name="connsiteX1168" fmla="*/ 98491 w 1755250"/>
                    <a:gd name="connsiteY1168" fmla="*/ 337214 h 1578719"/>
                    <a:gd name="connsiteX1169" fmla="*/ 96016 w 1755250"/>
                    <a:gd name="connsiteY1169" fmla="*/ 335542 h 1578719"/>
                    <a:gd name="connsiteX1170" fmla="*/ 95394 w 1755250"/>
                    <a:gd name="connsiteY1170" fmla="*/ 333455 h 1578719"/>
                    <a:gd name="connsiteX1171" fmla="*/ 95223 w 1755250"/>
                    <a:gd name="connsiteY1171" fmla="*/ 332906 h 1578719"/>
                    <a:gd name="connsiteX1172" fmla="*/ 95748 w 1755250"/>
                    <a:gd name="connsiteY1172" fmla="*/ 332137 h 1578719"/>
                    <a:gd name="connsiteX1173" fmla="*/ 96857 w 1755250"/>
                    <a:gd name="connsiteY1173" fmla="*/ 330465 h 1578719"/>
                    <a:gd name="connsiteX1174" fmla="*/ 97272 w 1755250"/>
                    <a:gd name="connsiteY1174" fmla="*/ 329855 h 1578719"/>
                    <a:gd name="connsiteX1175" fmla="*/ 97515 w 1755250"/>
                    <a:gd name="connsiteY1175" fmla="*/ 329184 h 1578719"/>
                    <a:gd name="connsiteX1176" fmla="*/ 98405 w 1755250"/>
                    <a:gd name="connsiteY1176" fmla="*/ 326731 h 1578719"/>
                    <a:gd name="connsiteX1177" fmla="*/ 98637 w 1755250"/>
                    <a:gd name="connsiteY1177" fmla="*/ 325950 h 1578719"/>
                    <a:gd name="connsiteX1178" fmla="*/ 98625 w 1755250"/>
                    <a:gd name="connsiteY1178" fmla="*/ 325304 h 1578719"/>
                    <a:gd name="connsiteX1179" fmla="*/ 98515 w 1755250"/>
                    <a:gd name="connsiteY1179" fmla="*/ 321216 h 1578719"/>
                    <a:gd name="connsiteX1180" fmla="*/ 98430 w 1755250"/>
                    <a:gd name="connsiteY1180" fmla="*/ 317897 h 1578719"/>
                    <a:gd name="connsiteX1181" fmla="*/ 98369 w 1755250"/>
                    <a:gd name="connsiteY1181" fmla="*/ 315676 h 1578719"/>
                    <a:gd name="connsiteX1182" fmla="*/ 99527 w 1755250"/>
                    <a:gd name="connsiteY1182" fmla="*/ 312625 h 1578719"/>
                    <a:gd name="connsiteX1183" fmla="*/ 99990 w 1755250"/>
                    <a:gd name="connsiteY1183" fmla="*/ 311417 h 1578719"/>
                    <a:gd name="connsiteX1184" fmla="*/ 100283 w 1755250"/>
                    <a:gd name="connsiteY1184" fmla="*/ 310367 h 1578719"/>
                    <a:gd name="connsiteX1185" fmla="*/ 101002 w 1755250"/>
                    <a:gd name="connsiteY1185" fmla="*/ 307805 h 1578719"/>
                    <a:gd name="connsiteX1186" fmla="*/ 101075 w 1755250"/>
                    <a:gd name="connsiteY1186" fmla="*/ 306414 h 1578719"/>
                    <a:gd name="connsiteX1187" fmla="*/ 101258 w 1755250"/>
                    <a:gd name="connsiteY1187" fmla="*/ 303021 h 1578719"/>
                    <a:gd name="connsiteX1188" fmla="*/ 101331 w 1755250"/>
                    <a:gd name="connsiteY1188" fmla="*/ 301423 h 1578719"/>
                    <a:gd name="connsiteX1189" fmla="*/ 100880 w 1755250"/>
                    <a:gd name="connsiteY1189" fmla="*/ 299214 h 1578719"/>
                    <a:gd name="connsiteX1190" fmla="*/ 100624 w 1755250"/>
                    <a:gd name="connsiteY1190" fmla="*/ 297994 h 1578719"/>
                    <a:gd name="connsiteX1191" fmla="*/ 100197 w 1755250"/>
                    <a:gd name="connsiteY1191" fmla="*/ 296005 h 1578719"/>
                    <a:gd name="connsiteX1192" fmla="*/ 99234 w 1755250"/>
                    <a:gd name="connsiteY1192" fmla="*/ 293832 h 1578719"/>
                    <a:gd name="connsiteX1193" fmla="*/ 98296 w 1755250"/>
                    <a:gd name="connsiteY1193" fmla="*/ 291697 h 1578719"/>
                    <a:gd name="connsiteX1194" fmla="*/ 98722 w 1755250"/>
                    <a:gd name="connsiteY1194" fmla="*/ 288976 h 1578719"/>
                    <a:gd name="connsiteX1195" fmla="*/ 98905 w 1755250"/>
                    <a:gd name="connsiteY1195" fmla="*/ 287987 h 1578719"/>
                    <a:gd name="connsiteX1196" fmla="*/ 99783 w 1755250"/>
                    <a:gd name="connsiteY1196" fmla="*/ 284680 h 1578719"/>
                    <a:gd name="connsiteX1197" fmla="*/ 100831 w 1755250"/>
                    <a:gd name="connsiteY1197" fmla="*/ 280653 h 1578719"/>
                    <a:gd name="connsiteX1198" fmla="*/ 101526 w 1755250"/>
                    <a:gd name="connsiteY1198" fmla="*/ 278054 h 1578719"/>
                    <a:gd name="connsiteX1199" fmla="*/ 103721 w 1755250"/>
                    <a:gd name="connsiteY1199" fmla="*/ 269720 h 1578719"/>
                    <a:gd name="connsiteX1200" fmla="*/ 106549 w 1755250"/>
                    <a:gd name="connsiteY1200" fmla="*/ 260043 h 1578719"/>
                    <a:gd name="connsiteX1201" fmla="*/ 107000 w 1755250"/>
                    <a:gd name="connsiteY1201" fmla="*/ 258493 h 1578719"/>
                    <a:gd name="connsiteX1202" fmla="*/ 107158 w 1755250"/>
                    <a:gd name="connsiteY1202" fmla="*/ 256858 h 1578719"/>
                    <a:gd name="connsiteX1203" fmla="*/ 107975 w 1755250"/>
                    <a:gd name="connsiteY1203" fmla="*/ 248780 h 1578719"/>
                    <a:gd name="connsiteX1204" fmla="*/ 108182 w 1755250"/>
                    <a:gd name="connsiteY1204" fmla="*/ 246766 h 1578719"/>
                    <a:gd name="connsiteX1205" fmla="*/ 107073 w 1755250"/>
                    <a:gd name="connsiteY1205" fmla="*/ 245021 h 1578719"/>
                    <a:gd name="connsiteX1206" fmla="*/ 105781 w 1755250"/>
                    <a:gd name="connsiteY1206" fmla="*/ 242983 h 1578719"/>
                    <a:gd name="connsiteX1207" fmla="*/ 105391 w 1755250"/>
                    <a:gd name="connsiteY1207" fmla="*/ 242458 h 1578719"/>
                    <a:gd name="connsiteX1208" fmla="*/ 101953 w 1755250"/>
                    <a:gd name="connsiteY1208" fmla="*/ 238200 h 1578719"/>
                    <a:gd name="connsiteX1209" fmla="*/ 99210 w 1755250"/>
                    <a:gd name="connsiteY1209" fmla="*/ 234820 h 1578719"/>
                    <a:gd name="connsiteX1210" fmla="*/ 97369 w 1755250"/>
                    <a:gd name="connsiteY1210" fmla="*/ 232379 h 1578719"/>
                    <a:gd name="connsiteX1211" fmla="*/ 96443 w 1755250"/>
                    <a:gd name="connsiteY1211" fmla="*/ 231146 h 1578719"/>
                    <a:gd name="connsiteX1212" fmla="*/ 96077 w 1755250"/>
                    <a:gd name="connsiteY1212" fmla="*/ 229804 h 1578719"/>
                    <a:gd name="connsiteX1213" fmla="*/ 95358 w 1755250"/>
                    <a:gd name="connsiteY1213" fmla="*/ 227193 h 1578719"/>
                    <a:gd name="connsiteX1214" fmla="*/ 94943 w 1755250"/>
                    <a:gd name="connsiteY1214" fmla="*/ 225692 h 1578719"/>
                    <a:gd name="connsiteX1215" fmla="*/ 95345 w 1755250"/>
                    <a:gd name="connsiteY1215" fmla="*/ 223825 h 1578719"/>
                    <a:gd name="connsiteX1216" fmla="*/ 97674 w 1755250"/>
                    <a:gd name="connsiteY1216" fmla="*/ 213037 h 1578719"/>
                    <a:gd name="connsiteX1217" fmla="*/ 98015 w 1755250"/>
                    <a:gd name="connsiteY1217" fmla="*/ 211463 h 1578719"/>
                    <a:gd name="connsiteX1218" fmla="*/ 98686 w 1755250"/>
                    <a:gd name="connsiteY1218" fmla="*/ 209498 h 1578719"/>
                    <a:gd name="connsiteX1219" fmla="*/ 100015 w 1755250"/>
                    <a:gd name="connsiteY1219" fmla="*/ 205581 h 1578719"/>
                    <a:gd name="connsiteX1220" fmla="*/ 101575 w 1755250"/>
                    <a:gd name="connsiteY1220" fmla="*/ 200993 h 1578719"/>
                    <a:gd name="connsiteX1221" fmla="*/ 101904 w 1755250"/>
                    <a:gd name="connsiteY1221" fmla="*/ 200041 h 1578719"/>
                    <a:gd name="connsiteX1222" fmla="*/ 102782 w 1755250"/>
                    <a:gd name="connsiteY1222" fmla="*/ 197430 h 1578719"/>
                    <a:gd name="connsiteX1223" fmla="*/ 103586 w 1755250"/>
                    <a:gd name="connsiteY1223" fmla="*/ 195917 h 1578719"/>
                    <a:gd name="connsiteX1224" fmla="*/ 104537 w 1755250"/>
                    <a:gd name="connsiteY1224" fmla="*/ 194111 h 1578719"/>
                    <a:gd name="connsiteX1225" fmla="*/ 105232 w 1755250"/>
                    <a:gd name="connsiteY1225" fmla="*/ 192781 h 1578719"/>
                    <a:gd name="connsiteX1226" fmla="*/ 108902 w 1755250"/>
                    <a:gd name="connsiteY1226" fmla="*/ 187241 h 1578719"/>
                    <a:gd name="connsiteX1227" fmla="*/ 109462 w 1755250"/>
                    <a:gd name="connsiteY1227" fmla="*/ 186386 h 1578719"/>
                    <a:gd name="connsiteX1228" fmla="*/ 109889 w 1755250"/>
                    <a:gd name="connsiteY1228" fmla="*/ 185752 h 1578719"/>
                    <a:gd name="connsiteX1229" fmla="*/ 111803 w 1755250"/>
                    <a:gd name="connsiteY1229" fmla="*/ 184092 h 1578719"/>
                    <a:gd name="connsiteX1230" fmla="*/ 113327 w 1755250"/>
                    <a:gd name="connsiteY1230" fmla="*/ 182762 h 1578719"/>
                    <a:gd name="connsiteX1231" fmla="*/ 113717 w 1755250"/>
                    <a:gd name="connsiteY1231" fmla="*/ 182433 h 1578719"/>
                    <a:gd name="connsiteX1232" fmla="*/ 117496 w 1755250"/>
                    <a:gd name="connsiteY1232" fmla="*/ 179211 h 1578719"/>
                    <a:gd name="connsiteX1233" fmla="*/ 119008 w 1755250"/>
                    <a:gd name="connsiteY1233" fmla="*/ 177930 h 1578719"/>
                    <a:gd name="connsiteX1234" fmla="*/ 119813 w 1755250"/>
                    <a:gd name="connsiteY1234" fmla="*/ 176575 h 1578719"/>
                    <a:gd name="connsiteX1235" fmla="*/ 120873 w 1755250"/>
                    <a:gd name="connsiteY1235" fmla="*/ 174794 h 1578719"/>
                    <a:gd name="connsiteX1236" fmla="*/ 121666 w 1755250"/>
                    <a:gd name="connsiteY1236" fmla="*/ 173439 h 1578719"/>
                    <a:gd name="connsiteX1237" fmla="*/ 122166 w 1755250"/>
                    <a:gd name="connsiteY1237" fmla="*/ 171328 h 1578719"/>
                    <a:gd name="connsiteX1238" fmla="*/ 123604 w 1755250"/>
                    <a:gd name="connsiteY1238" fmla="*/ 165117 h 1578719"/>
                    <a:gd name="connsiteX1239" fmla="*/ 123970 w 1755250"/>
                    <a:gd name="connsiteY1239" fmla="*/ 164092 h 1578719"/>
                    <a:gd name="connsiteX1240" fmla="*/ 125225 w 1755250"/>
                    <a:gd name="connsiteY1240" fmla="*/ 160675 h 1578719"/>
                    <a:gd name="connsiteX1241" fmla="*/ 125689 w 1755250"/>
                    <a:gd name="connsiteY1241" fmla="*/ 159430 h 1578719"/>
                    <a:gd name="connsiteX1242" fmla="*/ 126322 w 1755250"/>
                    <a:gd name="connsiteY1242" fmla="*/ 158613 h 1578719"/>
                    <a:gd name="connsiteX1243" fmla="*/ 127700 w 1755250"/>
                    <a:gd name="connsiteY1243" fmla="*/ 156819 h 1578719"/>
                    <a:gd name="connsiteX1244" fmla="*/ 128785 w 1755250"/>
                    <a:gd name="connsiteY1244" fmla="*/ 155428 h 1578719"/>
                    <a:gd name="connsiteX1245" fmla="*/ 130565 w 1755250"/>
                    <a:gd name="connsiteY1245" fmla="*/ 155037 h 1578719"/>
                    <a:gd name="connsiteX1246" fmla="*/ 133259 w 1755250"/>
                    <a:gd name="connsiteY1246" fmla="*/ 154427 h 1578719"/>
                    <a:gd name="connsiteX1247" fmla="*/ 135575 w 1755250"/>
                    <a:gd name="connsiteY1247" fmla="*/ 153976 h 1578719"/>
                    <a:gd name="connsiteX1248" fmla="*/ 137916 w 1755250"/>
                    <a:gd name="connsiteY1248" fmla="*/ 153524 h 1578719"/>
                    <a:gd name="connsiteX1249" fmla="*/ 139611 w 1755250"/>
                    <a:gd name="connsiteY1249" fmla="*/ 152487 h 1578719"/>
                    <a:gd name="connsiteX1250" fmla="*/ 141305 w 1755250"/>
                    <a:gd name="connsiteY1250" fmla="*/ 151462 h 1578719"/>
                    <a:gd name="connsiteX1251" fmla="*/ 142159 w 1755250"/>
                    <a:gd name="connsiteY1251" fmla="*/ 150937 h 1578719"/>
                    <a:gd name="connsiteX1252" fmla="*/ 142939 w 1755250"/>
                    <a:gd name="connsiteY1252" fmla="*/ 150315 h 1578719"/>
                    <a:gd name="connsiteX1253" fmla="*/ 146840 w 1755250"/>
                    <a:gd name="connsiteY1253" fmla="*/ 147179 h 1578719"/>
                    <a:gd name="connsiteX1254" fmla="*/ 148010 w 1755250"/>
                    <a:gd name="connsiteY1254" fmla="*/ 146239 h 1578719"/>
                    <a:gd name="connsiteX1255" fmla="*/ 148998 w 1755250"/>
                    <a:gd name="connsiteY1255" fmla="*/ 145055 h 1578719"/>
                    <a:gd name="connsiteX1256" fmla="*/ 154618 w 1755250"/>
                    <a:gd name="connsiteY1256" fmla="*/ 138380 h 1578719"/>
                    <a:gd name="connsiteX1257" fmla="*/ 159909 w 1755250"/>
                    <a:gd name="connsiteY1257" fmla="*/ 133463 h 1578719"/>
                    <a:gd name="connsiteX1258" fmla="*/ 161786 w 1755250"/>
                    <a:gd name="connsiteY1258" fmla="*/ 131705 h 1578719"/>
                    <a:gd name="connsiteX1259" fmla="*/ 163127 w 1755250"/>
                    <a:gd name="connsiteY1259" fmla="*/ 130534 h 1578719"/>
                    <a:gd name="connsiteX1260" fmla="*/ 169027 w 1755250"/>
                    <a:gd name="connsiteY1260" fmla="*/ 125421 h 1578719"/>
                    <a:gd name="connsiteX1261" fmla="*/ 170551 w 1755250"/>
                    <a:gd name="connsiteY1261" fmla="*/ 124091 h 1578719"/>
                    <a:gd name="connsiteX1262" fmla="*/ 172404 w 1755250"/>
                    <a:gd name="connsiteY1262" fmla="*/ 123041 h 1578719"/>
                    <a:gd name="connsiteX1263" fmla="*/ 174416 w 1755250"/>
                    <a:gd name="connsiteY1263" fmla="*/ 121894 h 1578719"/>
                    <a:gd name="connsiteX1264" fmla="*/ 177671 w 1755250"/>
                    <a:gd name="connsiteY1264" fmla="*/ 119734 h 1578719"/>
                    <a:gd name="connsiteX1265" fmla="*/ 183754 w 1755250"/>
                    <a:gd name="connsiteY1265" fmla="*/ 115695 h 1578719"/>
                    <a:gd name="connsiteX1266" fmla="*/ 185253 w 1755250"/>
                    <a:gd name="connsiteY1266" fmla="*/ 114695 h 1578719"/>
                    <a:gd name="connsiteX1267" fmla="*/ 187460 w 1755250"/>
                    <a:gd name="connsiteY1267" fmla="*/ 113206 h 1578719"/>
                    <a:gd name="connsiteX1268" fmla="*/ 190459 w 1755250"/>
                    <a:gd name="connsiteY1268" fmla="*/ 109862 h 1578719"/>
                    <a:gd name="connsiteX1269" fmla="*/ 191447 w 1755250"/>
                    <a:gd name="connsiteY1269" fmla="*/ 108752 h 1578719"/>
                    <a:gd name="connsiteX1270" fmla="*/ 192592 w 1755250"/>
                    <a:gd name="connsiteY1270" fmla="*/ 108008 h 1578719"/>
                    <a:gd name="connsiteX1271" fmla="*/ 194982 w 1755250"/>
                    <a:gd name="connsiteY1271" fmla="*/ 106421 h 1578719"/>
                    <a:gd name="connsiteX1272" fmla="*/ 196237 w 1755250"/>
                    <a:gd name="connsiteY1272" fmla="*/ 105591 h 1578719"/>
                    <a:gd name="connsiteX1273" fmla="*/ 198005 w 1755250"/>
                    <a:gd name="connsiteY1273" fmla="*/ 105152 h 1578719"/>
                    <a:gd name="connsiteX1274" fmla="*/ 199773 w 1755250"/>
                    <a:gd name="connsiteY1274" fmla="*/ 104725 h 1578719"/>
                    <a:gd name="connsiteX1275" fmla="*/ 201906 w 1755250"/>
                    <a:gd name="connsiteY1275" fmla="*/ 104029 h 1578719"/>
                    <a:gd name="connsiteX1276" fmla="*/ 202784 w 1755250"/>
                    <a:gd name="connsiteY1276" fmla="*/ 103749 h 1578719"/>
                    <a:gd name="connsiteX1277" fmla="*/ 204979 w 1755250"/>
                    <a:gd name="connsiteY1277" fmla="*/ 103041 h 1578719"/>
                    <a:gd name="connsiteX1278" fmla="*/ 206600 w 1755250"/>
                    <a:gd name="connsiteY1278" fmla="*/ 102223 h 1578719"/>
                    <a:gd name="connsiteX1279" fmla="*/ 209038 w 1755250"/>
                    <a:gd name="connsiteY1279" fmla="*/ 100979 h 1578719"/>
                    <a:gd name="connsiteX1280" fmla="*/ 210074 w 1755250"/>
                    <a:gd name="connsiteY1280" fmla="*/ 100454 h 1578719"/>
                    <a:gd name="connsiteX1281" fmla="*/ 211562 w 1755250"/>
                    <a:gd name="connsiteY1281" fmla="*/ 99697 h 1578719"/>
                    <a:gd name="connsiteX1282" fmla="*/ 213073 w 1755250"/>
                    <a:gd name="connsiteY1282" fmla="*/ 98623 h 1578719"/>
                    <a:gd name="connsiteX1283" fmla="*/ 219144 w 1755250"/>
                    <a:gd name="connsiteY1283" fmla="*/ 94328 h 1578719"/>
                    <a:gd name="connsiteX1284" fmla="*/ 220741 w 1755250"/>
                    <a:gd name="connsiteY1284" fmla="*/ 93205 h 1578719"/>
                    <a:gd name="connsiteX1285" fmla="*/ 222058 w 1755250"/>
                    <a:gd name="connsiteY1285" fmla="*/ 91741 h 1578719"/>
                    <a:gd name="connsiteX1286" fmla="*/ 225349 w 1755250"/>
                    <a:gd name="connsiteY1286" fmla="*/ 88117 h 1578719"/>
                    <a:gd name="connsiteX1287" fmla="*/ 226361 w 1755250"/>
                    <a:gd name="connsiteY1287" fmla="*/ 87019 h 1578719"/>
                    <a:gd name="connsiteX1288" fmla="*/ 227239 w 1755250"/>
                    <a:gd name="connsiteY1288" fmla="*/ 85786 h 1578719"/>
                    <a:gd name="connsiteX1289" fmla="*/ 228397 w 1755250"/>
                    <a:gd name="connsiteY1289" fmla="*/ 84151 h 1578719"/>
                    <a:gd name="connsiteX1290" fmla="*/ 232189 w 1755250"/>
                    <a:gd name="connsiteY1290" fmla="*/ 78855 h 1578719"/>
                    <a:gd name="connsiteX1291" fmla="*/ 233359 w 1755250"/>
                    <a:gd name="connsiteY1291" fmla="*/ 77220 h 1578719"/>
                    <a:gd name="connsiteX1292" fmla="*/ 234017 w 1755250"/>
                    <a:gd name="connsiteY1292" fmla="*/ 75572 h 1578719"/>
                    <a:gd name="connsiteX1293" fmla="*/ 235517 w 1755250"/>
                    <a:gd name="connsiteY1293" fmla="*/ 71850 h 1578719"/>
                    <a:gd name="connsiteX1294" fmla="*/ 235956 w 1755250"/>
                    <a:gd name="connsiteY1294" fmla="*/ 70764 h 1578719"/>
                    <a:gd name="connsiteX1295" fmla="*/ 236212 w 1755250"/>
                    <a:gd name="connsiteY1295" fmla="*/ 69776 h 1578719"/>
                    <a:gd name="connsiteX1296" fmla="*/ 237114 w 1755250"/>
                    <a:gd name="connsiteY1296" fmla="*/ 66347 h 1578719"/>
                    <a:gd name="connsiteX1297" fmla="*/ 237736 w 1755250"/>
                    <a:gd name="connsiteY1297" fmla="*/ 63955 h 1578719"/>
                    <a:gd name="connsiteX1298" fmla="*/ 238235 w 1755250"/>
                    <a:gd name="connsiteY1298" fmla="*/ 60160 h 1578719"/>
                    <a:gd name="connsiteX1299" fmla="*/ 239333 w 1755250"/>
                    <a:gd name="connsiteY1299" fmla="*/ 57780 h 1578719"/>
                    <a:gd name="connsiteX1300" fmla="*/ 240174 w 1755250"/>
                    <a:gd name="connsiteY1300" fmla="*/ 55950 h 1578719"/>
                    <a:gd name="connsiteX1301" fmla="*/ 240856 w 1755250"/>
                    <a:gd name="connsiteY1301" fmla="*/ 54486 h 1578719"/>
                    <a:gd name="connsiteX1302" fmla="*/ 241600 w 1755250"/>
                    <a:gd name="connsiteY1302" fmla="*/ 53095 h 1578719"/>
                    <a:gd name="connsiteX1303" fmla="*/ 242612 w 1755250"/>
                    <a:gd name="connsiteY1303" fmla="*/ 51240 h 1578719"/>
                    <a:gd name="connsiteX1304" fmla="*/ 245867 w 1755250"/>
                    <a:gd name="connsiteY1304" fmla="*/ 45224 h 1578719"/>
                    <a:gd name="connsiteX1305" fmla="*/ 246220 w 1755250"/>
                    <a:gd name="connsiteY1305" fmla="*/ 44577 h 1578719"/>
                    <a:gd name="connsiteX1306" fmla="*/ 248244 w 1755250"/>
                    <a:gd name="connsiteY1306" fmla="*/ 40867 h 1578719"/>
                    <a:gd name="connsiteX1307" fmla="*/ 249878 w 1755250"/>
                    <a:gd name="connsiteY1307" fmla="*/ 37866 h 1578719"/>
                    <a:gd name="connsiteX1308" fmla="*/ 250438 w 1755250"/>
                    <a:gd name="connsiteY1308" fmla="*/ 36706 h 1578719"/>
                    <a:gd name="connsiteX1309" fmla="*/ 252060 w 1755250"/>
                    <a:gd name="connsiteY1309" fmla="*/ 33399 h 1578719"/>
                    <a:gd name="connsiteX1310" fmla="*/ 252755 w 1755250"/>
                    <a:gd name="connsiteY1310" fmla="*/ 31984 h 1578719"/>
                    <a:gd name="connsiteX1311" fmla="*/ 254010 w 1755250"/>
                    <a:gd name="connsiteY1311" fmla="*/ 29763 h 1578719"/>
                    <a:gd name="connsiteX1312" fmla="*/ 255522 w 1755250"/>
                    <a:gd name="connsiteY1312" fmla="*/ 27090 h 1578719"/>
                    <a:gd name="connsiteX1313" fmla="*/ 255778 w 1755250"/>
                    <a:gd name="connsiteY1313" fmla="*/ 26639 h 1578719"/>
                    <a:gd name="connsiteX1314" fmla="*/ 256753 w 1755250"/>
                    <a:gd name="connsiteY1314" fmla="*/ 24991 h 1578719"/>
                    <a:gd name="connsiteX1315" fmla="*/ 257741 w 1755250"/>
                    <a:gd name="connsiteY1315" fmla="*/ 23344 h 1578719"/>
                    <a:gd name="connsiteX1316" fmla="*/ 258619 w 1755250"/>
                    <a:gd name="connsiteY1316" fmla="*/ 21855 h 1578719"/>
                    <a:gd name="connsiteX1317" fmla="*/ 259167 w 1755250"/>
                    <a:gd name="connsiteY1317" fmla="*/ 21001 h 1578719"/>
                    <a:gd name="connsiteX1318" fmla="*/ 260581 w 1755250"/>
                    <a:gd name="connsiteY1318" fmla="*/ 18792 h 1578719"/>
                    <a:gd name="connsiteX1319" fmla="*/ 261118 w 1755250"/>
                    <a:gd name="connsiteY1319" fmla="*/ 16022 h 1578719"/>
                    <a:gd name="connsiteX1320" fmla="*/ 261593 w 1755250"/>
                    <a:gd name="connsiteY1320" fmla="*/ 13570 h 1578719"/>
                    <a:gd name="connsiteX1321" fmla="*/ 263263 w 1755250"/>
                    <a:gd name="connsiteY1321" fmla="*/ 12081 h 1578719"/>
                    <a:gd name="connsiteX1322" fmla="*/ 266652 w 1755250"/>
                    <a:gd name="connsiteY1322" fmla="*/ 9030 h 1578719"/>
                    <a:gd name="connsiteX1323" fmla="*/ 267652 w 1755250"/>
                    <a:gd name="connsiteY1323" fmla="*/ 8176 h 1578719"/>
                    <a:gd name="connsiteX1324" fmla="*/ 270493 w 1755250"/>
                    <a:gd name="connsiteY1324" fmla="*/ 5711 h 1578719"/>
                    <a:gd name="connsiteX1325" fmla="*/ 271724 w 1755250"/>
                    <a:gd name="connsiteY1325" fmla="*/ 4320 h 1578719"/>
                    <a:gd name="connsiteX1326" fmla="*/ 273418 w 1755250"/>
                    <a:gd name="connsiteY1326" fmla="*/ 2416 h 1578719"/>
                    <a:gd name="connsiteX1327" fmla="*/ 275125 w 1755250"/>
                    <a:gd name="connsiteY1327" fmla="*/ 1062 h 1578719"/>
                    <a:gd name="connsiteX1328" fmla="*/ 275991 w 1755250"/>
                    <a:gd name="connsiteY1328" fmla="*/ 378 h 1578719"/>
                    <a:gd name="connsiteX1329" fmla="*/ 276661 w 1755250"/>
                    <a:gd name="connsiteY1329" fmla="*/ 0 h 1578719"/>
                    <a:gd name="connsiteX1330" fmla="*/ 277368 w 1755250"/>
                    <a:gd name="connsiteY1330" fmla="*/ 659 h 1578719"/>
                    <a:gd name="connsiteX1331" fmla="*/ 277917 w 1755250"/>
                    <a:gd name="connsiteY1331" fmla="*/ 1184 h 1578719"/>
                    <a:gd name="connsiteX1332" fmla="*/ 278831 w 1755250"/>
                    <a:gd name="connsiteY1332" fmla="*/ 2062 h 1578719"/>
                    <a:gd name="connsiteX1333" fmla="*/ 280843 w 1755250"/>
                    <a:gd name="connsiteY1333" fmla="*/ 3624 h 1578719"/>
                    <a:gd name="connsiteX1334" fmla="*/ 282318 w 1755250"/>
                    <a:gd name="connsiteY1334" fmla="*/ 4759 h 1578719"/>
                    <a:gd name="connsiteX1335" fmla="*/ 283622 w 1755250"/>
                    <a:gd name="connsiteY1335" fmla="*/ 6382 h 1578719"/>
                    <a:gd name="connsiteX1336" fmla="*/ 284671 w 1755250"/>
                    <a:gd name="connsiteY1336" fmla="*/ 7676 h 1578719"/>
                    <a:gd name="connsiteX1337" fmla="*/ 285573 w 1755250"/>
                    <a:gd name="connsiteY1337" fmla="*/ 8579 h 1578719"/>
                    <a:gd name="connsiteX1338" fmla="*/ 287401 w 1755250"/>
                    <a:gd name="connsiteY1338" fmla="*/ 10446 h 1578719"/>
                    <a:gd name="connsiteX1339" fmla="*/ 291302 w 1755250"/>
                    <a:gd name="connsiteY1339" fmla="*/ 14412 h 1578719"/>
                    <a:gd name="connsiteX1340" fmla="*/ 296350 w 1755250"/>
                    <a:gd name="connsiteY1340" fmla="*/ 19622 h 1578719"/>
                    <a:gd name="connsiteX1341" fmla="*/ 297910 w 1755250"/>
                    <a:gd name="connsiteY1341" fmla="*/ 21233 h 1578719"/>
                    <a:gd name="connsiteX1342" fmla="*/ 299519 w 1755250"/>
                    <a:gd name="connsiteY1342" fmla="*/ 22331 h 1578719"/>
                    <a:gd name="connsiteX1343" fmla="*/ 303408 w 1755250"/>
                    <a:gd name="connsiteY1343" fmla="*/ 24967 h 1578719"/>
                    <a:gd name="connsiteX1344" fmla="*/ 304274 w 1755250"/>
                    <a:gd name="connsiteY1344" fmla="*/ 25553 h 1578719"/>
                    <a:gd name="connsiteX1345" fmla="*/ 305090 w 1755250"/>
                    <a:gd name="connsiteY1345" fmla="*/ 26053 h 1578719"/>
                    <a:gd name="connsiteX1346" fmla="*/ 307126 w 1755250"/>
                    <a:gd name="connsiteY1346" fmla="*/ 27286 h 1578719"/>
                    <a:gd name="connsiteX1347" fmla="*/ 311625 w 1755250"/>
                    <a:gd name="connsiteY1347" fmla="*/ 29995 h 1578719"/>
                    <a:gd name="connsiteX1348" fmla="*/ 332934 w 1755250"/>
                    <a:gd name="connsiteY1348" fmla="*/ 42820 h 1578719"/>
                    <a:gd name="connsiteX1349" fmla="*/ 331740 w 1755250"/>
                    <a:gd name="connsiteY1349" fmla="*/ 44894 h 1578719"/>
                    <a:gd name="connsiteX1350" fmla="*/ 330423 w 1755250"/>
                    <a:gd name="connsiteY1350" fmla="*/ 47164 h 1578719"/>
                    <a:gd name="connsiteX1351" fmla="*/ 328692 w 1755250"/>
                    <a:gd name="connsiteY1351" fmla="*/ 49788 h 1578719"/>
                    <a:gd name="connsiteX1352" fmla="*/ 319707 w 1755250"/>
                    <a:gd name="connsiteY1352" fmla="*/ 63357 h 1578719"/>
                    <a:gd name="connsiteX1353" fmla="*/ 315648 w 1755250"/>
                    <a:gd name="connsiteY1353" fmla="*/ 69483 h 1578719"/>
                    <a:gd name="connsiteX1354" fmla="*/ 313709 w 1755250"/>
                    <a:gd name="connsiteY1354" fmla="*/ 72399 h 1578719"/>
                    <a:gd name="connsiteX1355" fmla="*/ 312600 w 1755250"/>
                    <a:gd name="connsiteY1355" fmla="*/ 74071 h 1578719"/>
                    <a:gd name="connsiteX1356" fmla="*/ 310991 w 1755250"/>
                    <a:gd name="connsiteY1356" fmla="*/ 75414 h 1578719"/>
                    <a:gd name="connsiteX1357" fmla="*/ 300433 w 1755250"/>
                    <a:gd name="connsiteY1357" fmla="*/ 84212 h 1578719"/>
                    <a:gd name="connsiteX1358" fmla="*/ 298861 w 1755250"/>
                    <a:gd name="connsiteY1358" fmla="*/ 85530 h 1578719"/>
                    <a:gd name="connsiteX1359" fmla="*/ 297435 w 1755250"/>
                    <a:gd name="connsiteY1359" fmla="*/ 85933 h 1578719"/>
                    <a:gd name="connsiteX1360" fmla="*/ 296045 w 1755250"/>
                    <a:gd name="connsiteY1360" fmla="*/ 86335 h 1578719"/>
                    <a:gd name="connsiteX1361" fmla="*/ 295118 w 1755250"/>
                    <a:gd name="connsiteY1361" fmla="*/ 86592 h 1578719"/>
                    <a:gd name="connsiteX1362" fmla="*/ 290949 w 1755250"/>
                    <a:gd name="connsiteY1362" fmla="*/ 87787 h 1578719"/>
                    <a:gd name="connsiteX1363" fmla="*/ 289108 w 1755250"/>
                    <a:gd name="connsiteY1363" fmla="*/ 88312 h 1578719"/>
                    <a:gd name="connsiteX1364" fmla="*/ 288072 w 1755250"/>
                    <a:gd name="connsiteY1364" fmla="*/ 89654 h 1578719"/>
                    <a:gd name="connsiteX1365" fmla="*/ 287048 w 1755250"/>
                    <a:gd name="connsiteY1365" fmla="*/ 90985 h 1578719"/>
                    <a:gd name="connsiteX1366" fmla="*/ 286146 w 1755250"/>
                    <a:gd name="connsiteY1366" fmla="*/ 92156 h 1578719"/>
                    <a:gd name="connsiteX1367" fmla="*/ 285829 w 1755250"/>
                    <a:gd name="connsiteY1367" fmla="*/ 93816 h 1578719"/>
                    <a:gd name="connsiteX1368" fmla="*/ 284061 w 1755250"/>
                    <a:gd name="connsiteY1368" fmla="*/ 103309 h 1578719"/>
                    <a:gd name="connsiteX1369" fmla="*/ 282976 w 1755250"/>
                    <a:gd name="connsiteY1369" fmla="*/ 109155 h 1578719"/>
                    <a:gd name="connsiteX1370" fmla="*/ 282489 w 1755250"/>
                    <a:gd name="connsiteY1370" fmla="*/ 111766 h 1578719"/>
                    <a:gd name="connsiteX1371" fmla="*/ 282001 w 1755250"/>
                    <a:gd name="connsiteY1371" fmla="*/ 114377 h 1578719"/>
                    <a:gd name="connsiteX1372" fmla="*/ 281586 w 1755250"/>
                    <a:gd name="connsiteY1372" fmla="*/ 117575 h 1578719"/>
                    <a:gd name="connsiteX1373" fmla="*/ 279002 w 1755250"/>
                    <a:gd name="connsiteY1373" fmla="*/ 137868 h 1578719"/>
                    <a:gd name="connsiteX1374" fmla="*/ 277905 w 1755250"/>
                    <a:gd name="connsiteY1374" fmla="*/ 147118 h 1578719"/>
                    <a:gd name="connsiteX1375" fmla="*/ 276868 w 1755250"/>
                    <a:gd name="connsiteY1375" fmla="*/ 155879 h 1578719"/>
                    <a:gd name="connsiteX1376" fmla="*/ 276625 w 1755250"/>
                    <a:gd name="connsiteY1376" fmla="*/ 157880 h 1578719"/>
                    <a:gd name="connsiteX1377" fmla="*/ 276820 w 1755250"/>
                    <a:gd name="connsiteY1377" fmla="*/ 158601 h 1578719"/>
                    <a:gd name="connsiteX1378" fmla="*/ 277063 w 1755250"/>
                    <a:gd name="connsiteY1378" fmla="*/ 159455 h 1578719"/>
                    <a:gd name="connsiteX1379" fmla="*/ 278075 w 1755250"/>
                    <a:gd name="connsiteY1379" fmla="*/ 163152 h 1578719"/>
                    <a:gd name="connsiteX1380" fmla="*/ 278490 w 1755250"/>
                    <a:gd name="connsiteY1380" fmla="*/ 164690 h 1578719"/>
                    <a:gd name="connsiteX1381" fmla="*/ 279404 w 1755250"/>
                    <a:gd name="connsiteY1381" fmla="*/ 165922 h 1578719"/>
                    <a:gd name="connsiteX1382" fmla="*/ 283317 w 1755250"/>
                    <a:gd name="connsiteY1382" fmla="*/ 171255 h 1578719"/>
                    <a:gd name="connsiteX1383" fmla="*/ 284232 w 1755250"/>
                    <a:gd name="connsiteY1383" fmla="*/ 172499 h 1578719"/>
                    <a:gd name="connsiteX1384" fmla="*/ 285036 w 1755250"/>
                    <a:gd name="connsiteY1384" fmla="*/ 173098 h 1578719"/>
                    <a:gd name="connsiteX1385" fmla="*/ 285841 w 1755250"/>
                    <a:gd name="connsiteY1385" fmla="*/ 173708 h 1578719"/>
                    <a:gd name="connsiteX1386" fmla="*/ 293082 w 1755250"/>
                    <a:gd name="connsiteY1386" fmla="*/ 179187 h 1578719"/>
                    <a:gd name="connsiteX1387" fmla="*/ 303554 w 1755250"/>
                    <a:gd name="connsiteY1387" fmla="*/ 187094 h 1578719"/>
                    <a:gd name="connsiteX1388" fmla="*/ 305566 w 1755250"/>
                    <a:gd name="connsiteY1388" fmla="*/ 188607 h 1578719"/>
                    <a:gd name="connsiteX1389" fmla="*/ 306371 w 1755250"/>
                    <a:gd name="connsiteY1389" fmla="*/ 189217 h 1578719"/>
                    <a:gd name="connsiteX1390" fmla="*/ 307541 w 1755250"/>
                    <a:gd name="connsiteY1390" fmla="*/ 190194 h 1578719"/>
                    <a:gd name="connsiteX1391" fmla="*/ 309113 w 1755250"/>
                    <a:gd name="connsiteY1391" fmla="*/ 191487 h 1578719"/>
                    <a:gd name="connsiteX1392" fmla="*/ 339213 w 1755250"/>
                    <a:gd name="connsiteY1392" fmla="*/ 216418 h 1578719"/>
                    <a:gd name="connsiteX1393" fmla="*/ 340773 w 1755250"/>
                    <a:gd name="connsiteY1393" fmla="*/ 217723 h 1578719"/>
                    <a:gd name="connsiteX1394" fmla="*/ 341944 w 1755250"/>
                    <a:gd name="connsiteY1394" fmla="*/ 218687 h 1578719"/>
                    <a:gd name="connsiteX1395" fmla="*/ 343199 w 1755250"/>
                    <a:gd name="connsiteY1395" fmla="*/ 219542 h 1578719"/>
                    <a:gd name="connsiteX1396" fmla="*/ 344857 w 1755250"/>
                    <a:gd name="connsiteY1396" fmla="*/ 220676 h 1578719"/>
                    <a:gd name="connsiteX1397" fmla="*/ 374006 w 1755250"/>
                    <a:gd name="connsiteY1397" fmla="*/ 240506 h 1578719"/>
                    <a:gd name="connsiteX1398" fmla="*/ 379394 w 1755250"/>
                    <a:gd name="connsiteY1398" fmla="*/ 244179 h 1578719"/>
                    <a:gd name="connsiteX1399" fmla="*/ 386014 w 1755250"/>
                    <a:gd name="connsiteY1399" fmla="*/ 248682 h 1578719"/>
                    <a:gd name="connsiteX1400" fmla="*/ 387684 w 1755250"/>
                    <a:gd name="connsiteY1400" fmla="*/ 249817 h 1578719"/>
                    <a:gd name="connsiteX1401" fmla="*/ 389513 w 1755250"/>
                    <a:gd name="connsiteY1401" fmla="*/ 250549 h 1578719"/>
                    <a:gd name="connsiteX1402" fmla="*/ 402484 w 1755250"/>
                    <a:gd name="connsiteY1402" fmla="*/ 255711 h 1578719"/>
                    <a:gd name="connsiteX1403" fmla="*/ 410969 w 1755250"/>
                    <a:gd name="connsiteY1403" fmla="*/ 259091 h 1578719"/>
                    <a:gd name="connsiteX1404" fmla="*/ 412797 w 1755250"/>
                    <a:gd name="connsiteY1404" fmla="*/ 259811 h 1578719"/>
                    <a:gd name="connsiteX1405" fmla="*/ 414492 w 1755250"/>
                    <a:gd name="connsiteY1405" fmla="*/ 260787 h 1578719"/>
                    <a:gd name="connsiteX1406" fmla="*/ 419588 w 1755250"/>
                    <a:gd name="connsiteY1406" fmla="*/ 263691 h 1578719"/>
                    <a:gd name="connsiteX1407" fmla="*/ 427158 w 1755250"/>
                    <a:gd name="connsiteY1407" fmla="*/ 268023 h 1578719"/>
                    <a:gd name="connsiteX1408" fmla="*/ 428853 w 1755250"/>
                    <a:gd name="connsiteY1408" fmla="*/ 268987 h 1578719"/>
                    <a:gd name="connsiteX1409" fmla="*/ 430133 w 1755250"/>
                    <a:gd name="connsiteY1409" fmla="*/ 269720 h 1578719"/>
                    <a:gd name="connsiteX1410" fmla="*/ 432059 w 1755250"/>
                    <a:gd name="connsiteY1410" fmla="*/ 270354 h 1578719"/>
                    <a:gd name="connsiteX1411" fmla="*/ 434948 w 1755250"/>
                    <a:gd name="connsiteY1411" fmla="*/ 271306 h 1578719"/>
                    <a:gd name="connsiteX1412" fmla="*/ 444433 w 1755250"/>
                    <a:gd name="connsiteY1412" fmla="*/ 274430 h 1578719"/>
                    <a:gd name="connsiteX1413" fmla="*/ 447858 w 1755250"/>
                    <a:gd name="connsiteY1413" fmla="*/ 275565 h 1578719"/>
                    <a:gd name="connsiteX1414" fmla="*/ 448492 w 1755250"/>
                    <a:gd name="connsiteY1414" fmla="*/ 275772 h 1578719"/>
                    <a:gd name="connsiteX1415" fmla="*/ 449882 w 1755250"/>
                    <a:gd name="connsiteY1415" fmla="*/ 276272 h 1578719"/>
                    <a:gd name="connsiteX1416" fmla="*/ 460525 w 1755250"/>
                    <a:gd name="connsiteY1416" fmla="*/ 280116 h 1578719"/>
                    <a:gd name="connsiteX1417" fmla="*/ 468400 w 1755250"/>
                    <a:gd name="connsiteY1417" fmla="*/ 282972 h 1578719"/>
                    <a:gd name="connsiteX1418" fmla="*/ 470716 w 1755250"/>
                    <a:gd name="connsiteY1418" fmla="*/ 283802 h 1578719"/>
                    <a:gd name="connsiteX1419" fmla="*/ 472618 w 1755250"/>
                    <a:gd name="connsiteY1419" fmla="*/ 284119 h 1578719"/>
                    <a:gd name="connsiteX1420" fmla="*/ 480238 w 1755250"/>
                    <a:gd name="connsiteY1420" fmla="*/ 285364 h 1578719"/>
                    <a:gd name="connsiteX1421" fmla="*/ 487381 w 1755250"/>
                    <a:gd name="connsiteY1421" fmla="*/ 286523 h 1578719"/>
                    <a:gd name="connsiteX1422" fmla="*/ 488332 w 1755250"/>
                    <a:gd name="connsiteY1422" fmla="*/ 286682 h 1578719"/>
                    <a:gd name="connsiteX1423" fmla="*/ 490076 w 1755250"/>
                    <a:gd name="connsiteY1423" fmla="*/ 286974 h 1578719"/>
                    <a:gd name="connsiteX1424" fmla="*/ 491831 w 1755250"/>
                    <a:gd name="connsiteY1424" fmla="*/ 286999 h 1578719"/>
                    <a:gd name="connsiteX1425" fmla="*/ 499962 w 1755250"/>
                    <a:gd name="connsiteY1425" fmla="*/ 287109 h 1578719"/>
                    <a:gd name="connsiteX1426" fmla="*/ 505156 w 1755250"/>
                    <a:gd name="connsiteY1426" fmla="*/ 287170 h 157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Lst>
                  <a:rect l="l" t="t" r="r" b="b"/>
                  <a:pathLst>
                    <a:path w="1755250" h="1578719">
                      <a:moveTo>
                        <a:pt x="505156" y="287170"/>
                      </a:moveTo>
                      <a:lnTo>
                        <a:pt x="506570" y="287194"/>
                      </a:lnTo>
                      <a:lnTo>
                        <a:pt x="508520" y="286987"/>
                      </a:lnTo>
                      <a:lnTo>
                        <a:pt x="509971" y="286840"/>
                      </a:lnTo>
                      <a:lnTo>
                        <a:pt x="520663" y="285730"/>
                      </a:lnTo>
                      <a:lnTo>
                        <a:pt x="523089" y="285486"/>
                      </a:lnTo>
                      <a:lnTo>
                        <a:pt x="524893" y="284949"/>
                      </a:lnTo>
                      <a:lnTo>
                        <a:pt x="527148" y="284302"/>
                      </a:lnTo>
                      <a:lnTo>
                        <a:pt x="533731" y="282374"/>
                      </a:lnTo>
                      <a:lnTo>
                        <a:pt x="535755" y="281788"/>
                      </a:lnTo>
                      <a:lnTo>
                        <a:pt x="537901" y="280751"/>
                      </a:lnTo>
                      <a:lnTo>
                        <a:pt x="539632" y="279921"/>
                      </a:lnTo>
                      <a:lnTo>
                        <a:pt x="542643" y="278469"/>
                      </a:lnTo>
                      <a:lnTo>
                        <a:pt x="545715" y="276980"/>
                      </a:lnTo>
                      <a:lnTo>
                        <a:pt x="547483" y="276138"/>
                      </a:lnTo>
                      <a:lnTo>
                        <a:pt x="549433" y="276041"/>
                      </a:lnTo>
                      <a:lnTo>
                        <a:pt x="560161" y="275528"/>
                      </a:lnTo>
                      <a:lnTo>
                        <a:pt x="560637" y="275504"/>
                      </a:lnTo>
                      <a:lnTo>
                        <a:pt x="563014" y="275382"/>
                      </a:lnTo>
                      <a:lnTo>
                        <a:pt x="564477" y="275406"/>
                      </a:lnTo>
                      <a:lnTo>
                        <a:pt x="565928" y="275430"/>
                      </a:lnTo>
                      <a:lnTo>
                        <a:pt x="578058" y="275601"/>
                      </a:lnTo>
                      <a:lnTo>
                        <a:pt x="593565" y="277407"/>
                      </a:lnTo>
                      <a:lnTo>
                        <a:pt x="594503" y="277517"/>
                      </a:lnTo>
                      <a:lnTo>
                        <a:pt x="595503" y="277639"/>
                      </a:lnTo>
                      <a:lnTo>
                        <a:pt x="596954" y="277810"/>
                      </a:lnTo>
                      <a:lnTo>
                        <a:pt x="598697" y="278310"/>
                      </a:lnTo>
                      <a:lnTo>
                        <a:pt x="600038" y="278689"/>
                      </a:lnTo>
                      <a:lnTo>
                        <a:pt x="606645" y="280592"/>
                      </a:lnTo>
                      <a:lnTo>
                        <a:pt x="616362" y="283387"/>
                      </a:lnTo>
                      <a:lnTo>
                        <a:pt x="618215" y="283924"/>
                      </a:lnTo>
                      <a:lnTo>
                        <a:pt x="620263" y="285120"/>
                      </a:lnTo>
                      <a:lnTo>
                        <a:pt x="621506" y="285840"/>
                      </a:lnTo>
                      <a:lnTo>
                        <a:pt x="628345" y="289830"/>
                      </a:lnTo>
                      <a:lnTo>
                        <a:pt x="637342" y="295077"/>
                      </a:lnTo>
                      <a:lnTo>
                        <a:pt x="639049" y="296078"/>
                      </a:lnTo>
                      <a:lnTo>
                        <a:pt x="640341" y="296834"/>
                      </a:lnTo>
                      <a:lnTo>
                        <a:pt x="641950" y="298079"/>
                      </a:lnTo>
                      <a:lnTo>
                        <a:pt x="648021" y="302753"/>
                      </a:lnTo>
                      <a:lnTo>
                        <a:pt x="653422" y="304376"/>
                      </a:lnTo>
                      <a:lnTo>
                        <a:pt x="654775" y="304791"/>
                      </a:lnTo>
                      <a:lnTo>
                        <a:pt x="656714" y="304669"/>
                      </a:lnTo>
                      <a:lnTo>
                        <a:pt x="667405" y="304010"/>
                      </a:lnTo>
                      <a:lnTo>
                        <a:pt x="678255" y="303338"/>
                      </a:lnTo>
                      <a:lnTo>
                        <a:pt x="678730" y="303314"/>
                      </a:lnTo>
                      <a:lnTo>
                        <a:pt x="680035" y="303229"/>
                      </a:lnTo>
                      <a:lnTo>
                        <a:pt x="682449" y="303497"/>
                      </a:lnTo>
                      <a:lnTo>
                        <a:pt x="697943" y="305205"/>
                      </a:lnTo>
                      <a:lnTo>
                        <a:pt x="700369" y="305474"/>
                      </a:lnTo>
                      <a:lnTo>
                        <a:pt x="701820" y="305742"/>
                      </a:lnTo>
                      <a:lnTo>
                        <a:pt x="703759" y="306096"/>
                      </a:lnTo>
                      <a:lnTo>
                        <a:pt x="722630" y="309525"/>
                      </a:lnTo>
                      <a:lnTo>
                        <a:pt x="733748" y="311551"/>
                      </a:lnTo>
                      <a:lnTo>
                        <a:pt x="735199" y="311819"/>
                      </a:lnTo>
                      <a:lnTo>
                        <a:pt x="736601" y="312295"/>
                      </a:lnTo>
                      <a:lnTo>
                        <a:pt x="746878" y="315761"/>
                      </a:lnTo>
                      <a:lnTo>
                        <a:pt x="766030" y="322228"/>
                      </a:lnTo>
                      <a:lnTo>
                        <a:pt x="782646" y="327842"/>
                      </a:lnTo>
                      <a:lnTo>
                        <a:pt x="784499" y="328464"/>
                      </a:lnTo>
                      <a:lnTo>
                        <a:pt x="786340" y="329086"/>
                      </a:lnTo>
                      <a:lnTo>
                        <a:pt x="787291" y="329343"/>
                      </a:lnTo>
                      <a:lnTo>
                        <a:pt x="789680" y="329989"/>
                      </a:lnTo>
                      <a:lnTo>
                        <a:pt x="809673" y="335469"/>
                      </a:lnTo>
                      <a:lnTo>
                        <a:pt x="818182" y="337799"/>
                      </a:lnTo>
                      <a:lnTo>
                        <a:pt x="820145" y="338336"/>
                      </a:lnTo>
                      <a:lnTo>
                        <a:pt x="821913" y="339435"/>
                      </a:lnTo>
                      <a:lnTo>
                        <a:pt x="827777" y="343083"/>
                      </a:lnTo>
                      <a:lnTo>
                        <a:pt x="832531" y="346036"/>
                      </a:lnTo>
                      <a:lnTo>
                        <a:pt x="834555" y="347293"/>
                      </a:lnTo>
                      <a:lnTo>
                        <a:pt x="835798" y="348123"/>
                      </a:lnTo>
                      <a:lnTo>
                        <a:pt x="837030" y="348965"/>
                      </a:lnTo>
                      <a:lnTo>
                        <a:pt x="849440" y="357299"/>
                      </a:lnTo>
                      <a:lnTo>
                        <a:pt x="858815" y="363608"/>
                      </a:lnTo>
                      <a:lnTo>
                        <a:pt x="860436" y="364707"/>
                      </a:lnTo>
                      <a:lnTo>
                        <a:pt x="862070" y="365805"/>
                      </a:lnTo>
                      <a:lnTo>
                        <a:pt x="863265" y="366720"/>
                      </a:lnTo>
                      <a:lnTo>
                        <a:pt x="865642" y="368575"/>
                      </a:lnTo>
                      <a:lnTo>
                        <a:pt x="868421" y="370723"/>
                      </a:lnTo>
                      <a:lnTo>
                        <a:pt x="875444" y="376165"/>
                      </a:lnTo>
                      <a:lnTo>
                        <a:pt x="877382" y="377678"/>
                      </a:lnTo>
                      <a:lnTo>
                        <a:pt x="879369" y="378618"/>
                      </a:lnTo>
                      <a:lnTo>
                        <a:pt x="888488" y="382974"/>
                      </a:lnTo>
                      <a:lnTo>
                        <a:pt x="898691" y="387855"/>
                      </a:lnTo>
                      <a:lnTo>
                        <a:pt x="900471" y="388710"/>
                      </a:lnTo>
                      <a:lnTo>
                        <a:pt x="902337" y="389320"/>
                      </a:lnTo>
                      <a:lnTo>
                        <a:pt x="912589" y="392688"/>
                      </a:lnTo>
                      <a:lnTo>
                        <a:pt x="925633" y="396983"/>
                      </a:lnTo>
                      <a:lnTo>
                        <a:pt x="927036" y="397447"/>
                      </a:lnTo>
                      <a:lnTo>
                        <a:pt x="928437" y="397898"/>
                      </a:lnTo>
                      <a:lnTo>
                        <a:pt x="929839" y="398216"/>
                      </a:lnTo>
                      <a:lnTo>
                        <a:pt x="931705" y="398643"/>
                      </a:lnTo>
                      <a:lnTo>
                        <a:pt x="934972" y="399375"/>
                      </a:lnTo>
                      <a:lnTo>
                        <a:pt x="940738" y="400668"/>
                      </a:lnTo>
                      <a:lnTo>
                        <a:pt x="955001" y="403878"/>
                      </a:lnTo>
                      <a:lnTo>
                        <a:pt x="956440" y="404195"/>
                      </a:lnTo>
                      <a:lnTo>
                        <a:pt x="958561" y="405037"/>
                      </a:lnTo>
                      <a:lnTo>
                        <a:pt x="962170" y="406452"/>
                      </a:lnTo>
                      <a:lnTo>
                        <a:pt x="969935" y="409528"/>
                      </a:lnTo>
                      <a:lnTo>
                        <a:pt x="971849" y="410272"/>
                      </a:lnTo>
                      <a:lnTo>
                        <a:pt x="973373" y="411761"/>
                      </a:lnTo>
                      <a:lnTo>
                        <a:pt x="979176" y="417435"/>
                      </a:lnTo>
                      <a:lnTo>
                        <a:pt x="980639" y="418875"/>
                      </a:lnTo>
                      <a:lnTo>
                        <a:pt x="986820" y="424903"/>
                      </a:lnTo>
                      <a:lnTo>
                        <a:pt x="987539" y="425611"/>
                      </a:lnTo>
                      <a:lnTo>
                        <a:pt x="988990" y="427026"/>
                      </a:lnTo>
                      <a:lnTo>
                        <a:pt x="990197" y="427966"/>
                      </a:lnTo>
                      <a:lnTo>
                        <a:pt x="991404" y="428906"/>
                      </a:lnTo>
                      <a:lnTo>
                        <a:pt x="996646" y="432982"/>
                      </a:lnTo>
                      <a:lnTo>
                        <a:pt x="1002631" y="437631"/>
                      </a:lnTo>
                      <a:lnTo>
                        <a:pt x="1004289" y="438924"/>
                      </a:lnTo>
                      <a:lnTo>
                        <a:pt x="1006167" y="439522"/>
                      </a:lnTo>
                      <a:lnTo>
                        <a:pt x="1013213" y="441768"/>
                      </a:lnTo>
                      <a:lnTo>
                        <a:pt x="1021210" y="444318"/>
                      </a:lnTo>
                      <a:lnTo>
                        <a:pt x="1023563" y="445075"/>
                      </a:lnTo>
                      <a:lnTo>
                        <a:pt x="1024990" y="445355"/>
                      </a:lnTo>
                      <a:lnTo>
                        <a:pt x="1026428" y="445636"/>
                      </a:lnTo>
                      <a:lnTo>
                        <a:pt x="1040777" y="448467"/>
                      </a:lnTo>
                      <a:lnTo>
                        <a:pt x="1042179" y="448735"/>
                      </a:lnTo>
                      <a:lnTo>
                        <a:pt x="1045470" y="449382"/>
                      </a:lnTo>
                      <a:lnTo>
                        <a:pt x="1046190" y="449565"/>
                      </a:lnTo>
                      <a:lnTo>
                        <a:pt x="1046933" y="449712"/>
                      </a:lnTo>
                      <a:lnTo>
                        <a:pt x="1022490" y="509201"/>
                      </a:lnTo>
                      <a:lnTo>
                        <a:pt x="1022295" y="510799"/>
                      </a:lnTo>
                      <a:lnTo>
                        <a:pt x="1022137" y="512227"/>
                      </a:lnTo>
                      <a:lnTo>
                        <a:pt x="1011994" y="598989"/>
                      </a:lnTo>
                      <a:lnTo>
                        <a:pt x="1009093" y="651412"/>
                      </a:lnTo>
                      <a:lnTo>
                        <a:pt x="1003412" y="685385"/>
                      </a:lnTo>
                      <a:lnTo>
                        <a:pt x="996999" y="719724"/>
                      </a:lnTo>
                      <a:lnTo>
                        <a:pt x="992233" y="745216"/>
                      </a:lnTo>
                      <a:lnTo>
                        <a:pt x="990294" y="766241"/>
                      </a:lnTo>
                      <a:lnTo>
                        <a:pt x="992440" y="774222"/>
                      </a:lnTo>
                      <a:lnTo>
                        <a:pt x="994415" y="781592"/>
                      </a:lnTo>
                      <a:lnTo>
                        <a:pt x="1006813" y="812661"/>
                      </a:lnTo>
                      <a:lnTo>
                        <a:pt x="1016419" y="836761"/>
                      </a:lnTo>
                      <a:lnTo>
                        <a:pt x="1024941" y="847000"/>
                      </a:lnTo>
                      <a:lnTo>
                        <a:pt x="1029269" y="849819"/>
                      </a:lnTo>
                      <a:lnTo>
                        <a:pt x="1032548" y="851942"/>
                      </a:lnTo>
                      <a:lnTo>
                        <a:pt x="1055699" y="862424"/>
                      </a:lnTo>
                      <a:lnTo>
                        <a:pt x="1063172" y="865817"/>
                      </a:lnTo>
                      <a:lnTo>
                        <a:pt x="1067219" y="867525"/>
                      </a:lnTo>
                      <a:lnTo>
                        <a:pt x="1089577" y="876945"/>
                      </a:lnTo>
                      <a:lnTo>
                        <a:pt x="1096050" y="881338"/>
                      </a:lnTo>
                      <a:lnTo>
                        <a:pt x="1107120" y="886354"/>
                      </a:lnTo>
                      <a:lnTo>
                        <a:pt x="1108693" y="887062"/>
                      </a:lnTo>
                      <a:lnTo>
                        <a:pt x="1119335" y="889722"/>
                      </a:lnTo>
                      <a:lnTo>
                        <a:pt x="1123846" y="893419"/>
                      </a:lnTo>
                      <a:lnTo>
                        <a:pt x="1126394" y="895506"/>
                      </a:lnTo>
                      <a:lnTo>
                        <a:pt x="1201076" y="929296"/>
                      </a:lnTo>
                      <a:lnTo>
                        <a:pt x="1207403" y="931822"/>
                      </a:lnTo>
                      <a:lnTo>
                        <a:pt x="1215375" y="934994"/>
                      </a:lnTo>
                      <a:lnTo>
                        <a:pt x="1225458" y="938521"/>
                      </a:lnTo>
                      <a:lnTo>
                        <a:pt x="1250461" y="952213"/>
                      </a:lnTo>
                      <a:lnTo>
                        <a:pt x="1273843" y="970993"/>
                      </a:lnTo>
                      <a:lnTo>
                        <a:pt x="1305174" y="1001146"/>
                      </a:lnTo>
                      <a:lnTo>
                        <a:pt x="1306612" y="1002122"/>
                      </a:lnTo>
                      <a:lnTo>
                        <a:pt x="1330190" y="1017949"/>
                      </a:lnTo>
                      <a:lnTo>
                        <a:pt x="1352609" y="1027492"/>
                      </a:lnTo>
                      <a:lnTo>
                        <a:pt x="1370517" y="1032898"/>
                      </a:lnTo>
                      <a:lnTo>
                        <a:pt x="1396521" y="1038767"/>
                      </a:lnTo>
                      <a:lnTo>
                        <a:pt x="1414917" y="1040354"/>
                      </a:lnTo>
                      <a:lnTo>
                        <a:pt x="1422475" y="1041000"/>
                      </a:lnTo>
                      <a:lnTo>
                        <a:pt x="1457036" y="1039512"/>
                      </a:lnTo>
                      <a:lnTo>
                        <a:pt x="1465119" y="1039146"/>
                      </a:lnTo>
                      <a:lnTo>
                        <a:pt x="1481040" y="1036864"/>
                      </a:lnTo>
                      <a:lnTo>
                        <a:pt x="1504935" y="1033423"/>
                      </a:lnTo>
                      <a:lnTo>
                        <a:pt x="1550309" y="1025405"/>
                      </a:lnTo>
                      <a:lnTo>
                        <a:pt x="1552174" y="1025051"/>
                      </a:lnTo>
                      <a:lnTo>
                        <a:pt x="1554332" y="1024637"/>
                      </a:lnTo>
                      <a:lnTo>
                        <a:pt x="1564682" y="1022672"/>
                      </a:lnTo>
                      <a:lnTo>
                        <a:pt x="1581481" y="1019499"/>
                      </a:lnTo>
                      <a:lnTo>
                        <a:pt x="1589393" y="1019036"/>
                      </a:lnTo>
                      <a:lnTo>
                        <a:pt x="1598488" y="1018499"/>
                      </a:lnTo>
                      <a:lnTo>
                        <a:pt x="1606583" y="1018974"/>
                      </a:lnTo>
                      <a:lnTo>
                        <a:pt x="1626649" y="1018791"/>
                      </a:lnTo>
                      <a:lnTo>
                        <a:pt x="1650958" y="1023331"/>
                      </a:lnTo>
                      <a:lnTo>
                        <a:pt x="1671109" y="1030714"/>
                      </a:lnTo>
                      <a:lnTo>
                        <a:pt x="1674230" y="1032361"/>
                      </a:lnTo>
                      <a:lnTo>
                        <a:pt x="1706121" y="1049177"/>
                      </a:lnTo>
                      <a:lnTo>
                        <a:pt x="1710974" y="1052105"/>
                      </a:lnTo>
                      <a:lnTo>
                        <a:pt x="1718459" y="1056620"/>
                      </a:lnTo>
                      <a:lnTo>
                        <a:pt x="1727187" y="1065467"/>
                      </a:lnTo>
                      <a:lnTo>
                        <a:pt x="1729699" y="1068018"/>
                      </a:lnTo>
                      <a:lnTo>
                        <a:pt x="1732698" y="1071813"/>
                      </a:lnTo>
                      <a:lnTo>
                        <a:pt x="1737598" y="1078036"/>
                      </a:lnTo>
                      <a:lnTo>
                        <a:pt x="1743060" y="1097317"/>
                      </a:lnTo>
                      <a:lnTo>
                        <a:pt x="1744706" y="1103918"/>
                      </a:lnTo>
                      <a:lnTo>
                        <a:pt x="1749400" y="1122747"/>
                      </a:lnTo>
                      <a:lnTo>
                        <a:pt x="1753459" y="1141759"/>
                      </a:lnTo>
                      <a:lnTo>
                        <a:pt x="1755251" y="1156037"/>
                      </a:lnTo>
                      <a:lnTo>
                        <a:pt x="1752082" y="1177062"/>
                      </a:lnTo>
                      <a:lnTo>
                        <a:pt x="1747327" y="1215599"/>
                      </a:lnTo>
                      <a:lnTo>
                        <a:pt x="1746620" y="1221359"/>
                      </a:lnTo>
                      <a:lnTo>
                        <a:pt x="1748863" y="1256918"/>
                      </a:lnTo>
                      <a:lnTo>
                        <a:pt x="1749338" y="1281055"/>
                      </a:lnTo>
                      <a:lnTo>
                        <a:pt x="1750265" y="1292196"/>
                      </a:lnTo>
                      <a:lnTo>
                        <a:pt x="1748705" y="1303691"/>
                      </a:lnTo>
                      <a:lnTo>
                        <a:pt x="1749107" y="1321825"/>
                      </a:lnTo>
                      <a:lnTo>
                        <a:pt x="1749144" y="1323289"/>
                      </a:lnTo>
                      <a:lnTo>
                        <a:pt x="1746462" y="1334345"/>
                      </a:lnTo>
                      <a:lnTo>
                        <a:pt x="1736501" y="1375493"/>
                      </a:lnTo>
                      <a:lnTo>
                        <a:pt x="1734392" y="1393285"/>
                      </a:lnTo>
                      <a:lnTo>
                        <a:pt x="1734173" y="1395115"/>
                      </a:lnTo>
                      <a:lnTo>
                        <a:pt x="1734344" y="1399240"/>
                      </a:lnTo>
                      <a:lnTo>
                        <a:pt x="1734868" y="1411918"/>
                      </a:lnTo>
                      <a:lnTo>
                        <a:pt x="1736587" y="1417495"/>
                      </a:lnTo>
                      <a:lnTo>
                        <a:pt x="1740902" y="1433993"/>
                      </a:lnTo>
                      <a:lnTo>
                        <a:pt x="1742865" y="1450089"/>
                      </a:lnTo>
                      <a:lnTo>
                        <a:pt x="1742975" y="1451053"/>
                      </a:lnTo>
                      <a:lnTo>
                        <a:pt x="1740573" y="1461608"/>
                      </a:lnTo>
                      <a:lnTo>
                        <a:pt x="1737074" y="1476935"/>
                      </a:lnTo>
                      <a:lnTo>
                        <a:pt x="1730930" y="1503806"/>
                      </a:lnTo>
                      <a:lnTo>
                        <a:pt x="1728504" y="1512799"/>
                      </a:lnTo>
                      <a:lnTo>
                        <a:pt x="1717715" y="1536790"/>
                      </a:lnTo>
                      <a:lnTo>
                        <a:pt x="1712961" y="1547370"/>
                      </a:lnTo>
                      <a:lnTo>
                        <a:pt x="1695296" y="1575473"/>
                      </a:lnTo>
                      <a:lnTo>
                        <a:pt x="1694735" y="1576352"/>
                      </a:lnTo>
                      <a:lnTo>
                        <a:pt x="1693248" y="1578719"/>
                      </a:lnTo>
                      <a:lnTo>
                        <a:pt x="1692041" y="1577840"/>
                      </a:lnTo>
                      <a:lnTo>
                        <a:pt x="1688603" y="1574460"/>
                      </a:lnTo>
                      <a:lnTo>
                        <a:pt x="1688042" y="1573899"/>
                      </a:lnTo>
                      <a:lnTo>
                        <a:pt x="1686811" y="1572678"/>
                      </a:lnTo>
                      <a:lnTo>
                        <a:pt x="1685153" y="1571751"/>
                      </a:lnTo>
                      <a:lnTo>
                        <a:pt x="1682398" y="1570214"/>
                      </a:lnTo>
                      <a:lnTo>
                        <a:pt x="1681898" y="1569970"/>
                      </a:lnTo>
                      <a:lnTo>
                        <a:pt x="1678424" y="1568371"/>
                      </a:lnTo>
                      <a:lnTo>
                        <a:pt x="1676717" y="1567590"/>
                      </a:lnTo>
                      <a:lnTo>
                        <a:pt x="1674779" y="1567383"/>
                      </a:lnTo>
                      <a:lnTo>
                        <a:pt x="1668452" y="1566711"/>
                      </a:lnTo>
                      <a:lnTo>
                        <a:pt x="1662612" y="1566089"/>
                      </a:lnTo>
                      <a:lnTo>
                        <a:pt x="1661149" y="1565931"/>
                      </a:lnTo>
                      <a:lnTo>
                        <a:pt x="1660174" y="1565821"/>
                      </a:lnTo>
                      <a:lnTo>
                        <a:pt x="1658236" y="1565723"/>
                      </a:lnTo>
                      <a:lnTo>
                        <a:pt x="1646569" y="1565137"/>
                      </a:lnTo>
                      <a:lnTo>
                        <a:pt x="1644630" y="1565040"/>
                      </a:lnTo>
                      <a:lnTo>
                        <a:pt x="1643680" y="1564905"/>
                      </a:lnTo>
                      <a:lnTo>
                        <a:pt x="1637462" y="1564088"/>
                      </a:lnTo>
                      <a:lnTo>
                        <a:pt x="1635548" y="1563844"/>
                      </a:lnTo>
                      <a:lnTo>
                        <a:pt x="1634159" y="1563429"/>
                      </a:lnTo>
                      <a:lnTo>
                        <a:pt x="1632756" y="1563014"/>
                      </a:lnTo>
                      <a:lnTo>
                        <a:pt x="1623906" y="1560366"/>
                      </a:lnTo>
                      <a:lnTo>
                        <a:pt x="1622516" y="1559951"/>
                      </a:lnTo>
                      <a:lnTo>
                        <a:pt x="1621907" y="1559768"/>
                      </a:lnTo>
                      <a:lnTo>
                        <a:pt x="1619188" y="1558792"/>
                      </a:lnTo>
                      <a:lnTo>
                        <a:pt x="1611483" y="1556034"/>
                      </a:lnTo>
                      <a:lnTo>
                        <a:pt x="1610118" y="1555546"/>
                      </a:lnTo>
                      <a:lnTo>
                        <a:pt x="1608765" y="1555070"/>
                      </a:lnTo>
                      <a:lnTo>
                        <a:pt x="1606948" y="1554411"/>
                      </a:lnTo>
                      <a:lnTo>
                        <a:pt x="1604778" y="1553349"/>
                      </a:lnTo>
                      <a:lnTo>
                        <a:pt x="1600865" y="1551446"/>
                      </a:lnTo>
                      <a:lnTo>
                        <a:pt x="1597829" y="1549969"/>
                      </a:lnTo>
                      <a:lnTo>
                        <a:pt x="1596098" y="1549042"/>
                      </a:lnTo>
                      <a:lnTo>
                        <a:pt x="1589174" y="1545369"/>
                      </a:lnTo>
                      <a:lnTo>
                        <a:pt x="1587443" y="1544441"/>
                      </a:lnTo>
                      <a:lnTo>
                        <a:pt x="1585651" y="1543672"/>
                      </a:lnTo>
                      <a:lnTo>
                        <a:pt x="1584749" y="1543282"/>
                      </a:lnTo>
                      <a:lnTo>
                        <a:pt x="1584298" y="1543087"/>
                      </a:lnTo>
                      <a:lnTo>
                        <a:pt x="1575703" y="1539401"/>
                      </a:lnTo>
                      <a:lnTo>
                        <a:pt x="1573887" y="1538620"/>
                      </a:lnTo>
                      <a:lnTo>
                        <a:pt x="1573435" y="1538425"/>
                      </a:lnTo>
                      <a:lnTo>
                        <a:pt x="1572216" y="1537925"/>
                      </a:lnTo>
                      <a:lnTo>
                        <a:pt x="1568157" y="1536278"/>
                      </a:lnTo>
                      <a:lnTo>
                        <a:pt x="1565536" y="1535204"/>
                      </a:lnTo>
                      <a:lnTo>
                        <a:pt x="1563353" y="1534313"/>
                      </a:lnTo>
                      <a:lnTo>
                        <a:pt x="1561464" y="1533983"/>
                      </a:lnTo>
                      <a:lnTo>
                        <a:pt x="1550139" y="1531994"/>
                      </a:lnTo>
                      <a:lnTo>
                        <a:pt x="1548712" y="1531750"/>
                      </a:lnTo>
                      <a:lnTo>
                        <a:pt x="1547774" y="1531580"/>
                      </a:lnTo>
                      <a:lnTo>
                        <a:pt x="1546835" y="1531470"/>
                      </a:lnTo>
                      <a:lnTo>
                        <a:pt x="1545372" y="1531299"/>
                      </a:lnTo>
                      <a:lnTo>
                        <a:pt x="1535741" y="1530164"/>
                      </a:lnTo>
                      <a:lnTo>
                        <a:pt x="1533339" y="1529871"/>
                      </a:lnTo>
                      <a:lnTo>
                        <a:pt x="1532852" y="1529822"/>
                      </a:lnTo>
                      <a:lnTo>
                        <a:pt x="1531474" y="1529700"/>
                      </a:lnTo>
                      <a:lnTo>
                        <a:pt x="1522636" y="1528895"/>
                      </a:lnTo>
                      <a:lnTo>
                        <a:pt x="1520210" y="1528675"/>
                      </a:lnTo>
                      <a:lnTo>
                        <a:pt x="1517967" y="1528651"/>
                      </a:lnTo>
                      <a:lnTo>
                        <a:pt x="1513529" y="1528614"/>
                      </a:lnTo>
                      <a:lnTo>
                        <a:pt x="1509372" y="1528565"/>
                      </a:lnTo>
                      <a:lnTo>
                        <a:pt x="1507995" y="1528553"/>
                      </a:lnTo>
                      <a:lnTo>
                        <a:pt x="1506605" y="1528529"/>
                      </a:lnTo>
                      <a:lnTo>
                        <a:pt x="1504703" y="1528419"/>
                      </a:lnTo>
                      <a:lnTo>
                        <a:pt x="1495206" y="1527845"/>
                      </a:lnTo>
                      <a:lnTo>
                        <a:pt x="1493317" y="1527736"/>
                      </a:lnTo>
                      <a:lnTo>
                        <a:pt x="1491476" y="1527065"/>
                      </a:lnTo>
                      <a:lnTo>
                        <a:pt x="1490561" y="1526735"/>
                      </a:lnTo>
                      <a:lnTo>
                        <a:pt x="1488964" y="1526161"/>
                      </a:lnTo>
                      <a:lnTo>
                        <a:pt x="1487892" y="1525759"/>
                      </a:lnTo>
                      <a:lnTo>
                        <a:pt x="1485941" y="1524941"/>
                      </a:lnTo>
                      <a:lnTo>
                        <a:pt x="1482905" y="1523660"/>
                      </a:lnTo>
                      <a:lnTo>
                        <a:pt x="1480626" y="1522696"/>
                      </a:lnTo>
                      <a:lnTo>
                        <a:pt x="1478334" y="1521744"/>
                      </a:lnTo>
                      <a:lnTo>
                        <a:pt x="1476432" y="1521451"/>
                      </a:lnTo>
                      <a:lnTo>
                        <a:pt x="1471678" y="1520719"/>
                      </a:lnTo>
                      <a:lnTo>
                        <a:pt x="1469910" y="1520450"/>
                      </a:lnTo>
                      <a:lnTo>
                        <a:pt x="1468594" y="1520243"/>
                      </a:lnTo>
                      <a:lnTo>
                        <a:pt x="1466167" y="1520109"/>
                      </a:lnTo>
                      <a:lnTo>
                        <a:pt x="1462279" y="1519901"/>
                      </a:lnTo>
                      <a:lnTo>
                        <a:pt x="1456927" y="1519621"/>
                      </a:lnTo>
                      <a:lnTo>
                        <a:pt x="1455464" y="1519548"/>
                      </a:lnTo>
                      <a:lnTo>
                        <a:pt x="1454013" y="1519462"/>
                      </a:lnTo>
                      <a:lnTo>
                        <a:pt x="1453050" y="1519352"/>
                      </a:lnTo>
                      <a:lnTo>
                        <a:pt x="1451599" y="1519182"/>
                      </a:lnTo>
                      <a:lnTo>
                        <a:pt x="1441225" y="1517961"/>
                      </a:lnTo>
                      <a:lnTo>
                        <a:pt x="1440530" y="1517888"/>
                      </a:lnTo>
                      <a:lnTo>
                        <a:pt x="1439091" y="1517717"/>
                      </a:lnTo>
                      <a:lnTo>
                        <a:pt x="1436787" y="1517058"/>
                      </a:lnTo>
                      <a:lnTo>
                        <a:pt x="1427547" y="1514459"/>
                      </a:lnTo>
                      <a:lnTo>
                        <a:pt x="1426169" y="1514068"/>
                      </a:lnTo>
                      <a:lnTo>
                        <a:pt x="1424779" y="1513678"/>
                      </a:lnTo>
                      <a:lnTo>
                        <a:pt x="1423402" y="1513385"/>
                      </a:lnTo>
                      <a:lnTo>
                        <a:pt x="1422012" y="1513104"/>
                      </a:lnTo>
                      <a:lnTo>
                        <a:pt x="1419245" y="1512531"/>
                      </a:lnTo>
                      <a:lnTo>
                        <a:pt x="1413600" y="1511372"/>
                      </a:lnTo>
                      <a:lnTo>
                        <a:pt x="1411467" y="1510932"/>
                      </a:lnTo>
                      <a:lnTo>
                        <a:pt x="1409199" y="1509956"/>
                      </a:lnTo>
                      <a:lnTo>
                        <a:pt x="1400617" y="1506283"/>
                      </a:lnTo>
                      <a:lnTo>
                        <a:pt x="1399264" y="1505710"/>
                      </a:lnTo>
                      <a:lnTo>
                        <a:pt x="1397447" y="1504929"/>
                      </a:lnTo>
                      <a:lnTo>
                        <a:pt x="1396094" y="1504501"/>
                      </a:lnTo>
                      <a:lnTo>
                        <a:pt x="1390230" y="1502647"/>
                      </a:lnTo>
                      <a:lnTo>
                        <a:pt x="1389328" y="1502366"/>
                      </a:lnTo>
                      <a:lnTo>
                        <a:pt x="1387987" y="1502048"/>
                      </a:lnTo>
                      <a:lnTo>
                        <a:pt x="1386183" y="1501621"/>
                      </a:lnTo>
                      <a:lnTo>
                        <a:pt x="1385293" y="1501414"/>
                      </a:lnTo>
                      <a:lnTo>
                        <a:pt x="1378210" y="1499742"/>
                      </a:lnTo>
                      <a:lnTo>
                        <a:pt x="1376320" y="1499291"/>
                      </a:lnTo>
                      <a:lnTo>
                        <a:pt x="1374394" y="1499144"/>
                      </a:lnTo>
                      <a:lnTo>
                        <a:pt x="1366189" y="1498485"/>
                      </a:lnTo>
                      <a:lnTo>
                        <a:pt x="1358460" y="1497863"/>
                      </a:lnTo>
                      <a:lnTo>
                        <a:pt x="1357010" y="1497753"/>
                      </a:lnTo>
                      <a:lnTo>
                        <a:pt x="1355571" y="1497643"/>
                      </a:lnTo>
                      <a:lnTo>
                        <a:pt x="1353218" y="1497668"/>
                      </a:lnTo>
                      <a:lnTo>
                        <a:pt x="1346196" y="1497778"/>
                      </a:lnTo>
                      <a:lnTo>
                        <a:pt x="1345709" y="1497778"/>
                      </a:lnTo>
                      <a:lnTo>
                        <a:pt x="1343746" y="1497814"/>
                      </a:lnTo>
                      <a:lnTo>
                        <a:pt x="1342283" y="1497827"/>
                      </a:lnTo>
                      <a:lnTo>
                        <a:pt x="1340381" y="1498046"/>
                      </a:lnTo>
                      <a:lnTo>
                        <a:pt x="1338480" y="1498266"/>
                      </a:lnTo>
                      <a:lnTo>
                        <a:pt x="1329909" y="1499230"/>
                      </a:lnTo>
                      <a:lnTo>
                        <a:pt x="1318694" y="1500499"/>
                      </a:lnTo>
                      <a:lnTo>
                        <a:pt x="1316743" y="1500719"/>
                      </a:lnTo>
                      <a:lnTo>
                        <a:pt x="1315768" y="1500828"/>
                      </a:lnTo>
                      <a:lnTo>
                        <a:pt x="1312830" y="1501036"/>
                      </a:lnTo>
                      <a:lnTo>
                        <a:pt x="1294275" y="1502280"/>
                      </a:lnTo>
                      <a:lnTo>
                        <a:pt x="1292312" y="1502415"/>
                      </a:lnTo>
                      <a:lnTo>
                        <a:pt x="1290849" y="1502512"/>
                      </a:lnTo>
                      <a:lnTo>
                        <a:pt x="1287948" y="1502427"/>
                      </a:lnTo>
                      <a:lnTo>
                        <a:pt x="1274380" y="1502024"/>
                      </a:lnTo>
                      <a:lnTo>
                        <a:pt x="1265334" y="1501743"/>
                      </a:lnTo>
                      <a:lnTo>
                        <a:pt x="1262006" y="1501646"/>
                      </a:lnTo>
                      <a:lnTo>
                        <a:pt x="1258800" y="1501609"/>
                      </a:lnTo>
                      <a:lnTo>
                        <a:pt x="1241452" y="1501402"/>
                      </a:lnTo>
                      <a:lnTo>
                        <a:pt x="1238026" y="1501365"/>
                      </a:lnTo>
                      <a:lnTo>
                        <a:pt x="1235637" y="1501145"/>
                      </a:lnTo>
                      <a:lnTo>
                        <a:pt x="1222263" y="1499901"/>
                      </a:lnTo>
                      <a:lnTo>
                        <a:pt x="1216924" y="1499413"/>
                      </a:lnTo>
                      <a:lnTo>
                        <a:pt x="1215473" y="1499266"/>
                      </a:lnTo>
                      <a:lnTo>
                        <a:pt x="1214022" y="1499132"/>
                      </a:lnTo>
                      <a:lnTo>
                        <a:pt x="1212120" y="1498790"/>
                      </a:lnTo>
                      <a:lnTo>
                        <a:pt x="1202916" y="1497143"/>
                      </a:lnTo>
                      <a:lnTo>
                        <a:pt x="1200929" y="1496777"/>
                      </a:lnTo>
                      <a:lnTo>
                        <a:pt x="1199698" y="1496289"/>
                      </a:lnTo>
                      <a:lnTo>
                        <a:pt x="1197881" y="1495496"/>
                      </a:lnTo>
                      <a:lnTo>
                        <a:pt x="1195151" y="1494288"/>
                      </a:lnTo>
                      <a:lnTo>
                        <a:pt x="1192871" y="1493275"/>
                      </a:lnTo>
                      <a:lnTo>
                        <a:pt x="1191006" y="1492970"/>
                      </a:lnTo>
                      <a:lnTo>
                        <a:pt x="1184020" y="1491798"/>
                      </a:lnTo>
                      <a:lnTo>
                        <a:pt x="1182155" y="1491493"/>
                      </a:lnTo>
                      <a:lnTo>
                        <a:pt x="1180266" y="1491566"/>
                      </a:lnTo>
                      <a:lnTo>
                        <a:pt x="1172207" y="1491847"/>
                      </a:lnTo>
                      <a:lnTo>
                        <a:pt x="1168452" y="1491981"/>
                      </a:lnTo>
                      <a:lnTo>
                        <a:pt x="1165649" y="1492091"/>
                      </a:lnTo>
                      <a:lnTo>
                        <a:pt x="1164673" y="1492164"/>
                      </a:lnTo>
                      <a:lnTo>
                        <a:pt x="1162735" y="1492323"/>
                      </a:lnTo>
                      <a:lnTo>
                        <a:pt x="1148435" y="1493519"/>
                      </a:lnTo>
                      <a:lnTo>
                        <a:pt x="1146277" y="1493690"/>
                      </a:lnTo>
                      <a:lnTo>
                        <a:pt x="1144436" y="1493421"/>
                      </a:lnTo>
                      <a:lnTo>
                        <a:pt x="1138475" y="1492518"/>
                      </a:lnTo>
                      <a:lnTo>
                        <a:pt x="1137536" y="1492396"/>
                      </a:lnTo>
                      <a:lnTo>
                        <a:pt x="1134257" y="1491957"/>
                      </a:lnTo>
                      <a:lnTo>
                        <a:pt x="1131989" y="1491664"/>
                      </a:lnTo>
                      <a:lnTo>
                        <a:pt x="1129722" y="1491359"/>
                      </a:lnTo>
                      <a:lnTo>
                        <a:pt x="1128734" y="1491273"/>
                      </a:lnTo>
                      <a:lnTo>
                        <a:pt x="1123456" y="1490834"/>
                      </a:lnTo>
                      <a:lnTo>
                        <a:pt x="1122091" y="1490834"/>
                      </a:lnTo>
                      <a:lnTo>
                        <a:pt x="1121408" y="1490846"/>
                      </a:lnTo>
                      <a:lnTo>
                        <a:pt x="1120506" y="1490859"/>
                      </a:lnTo>
                      <a:lnTo>
                        <a:pt x="1119664" y="1490871"/>
                      </a:lnTo>
                      <a:lnTo>
                        <a:pt x="1117994" y="1491676"/>
                      </a:lnTo>
                      <a:lnTo>
                        <a:pt x="1115483" y="1492896"/>
                      </a:lnTo>
                      <a:lnTo>
                        <a:pt x="1109022" y="1496460"/>
                      </a:lnTo>
                      <a:lnTo>
                        <a:pt x="1106571" y="1497814"/>
                      </a:lnTo>
                      <a:lnTo>
                        <a:pt x="1105340" y="1498498"/>
                      </a:lnTo>
                      <a:lnTo>
                        <a:pt x="1103292" y="1499620"/>
                      </a:lnTo>
                      <a:lnTo>
                        <a:pt x="1101451" y="1500328"/>
                      </a:lnTo>
                      <a:lnTo>
                        <a:pt x="1096416" y="1502280"/>
                      </a:lnTo>
                      <a:lnTo>
                        <a:pt x="1091711" y="1504111"/>
                      </a:lnTo>
                      <a:lnTo>
                        <a:pt x="1090089" y="1504733"/>
                      </a:lnTo>
                      <a:lnTo>
                        <a:pt x="1088858" y="1504977"/>
                      </a:lnTo>
                      <a:lnTo>
                        <a:pt x="1086152" y="1505502"/>
                      </a:lnTo>
                      <a:lnTo>
                        <a:pt x="1084603" y="1505807"/>
                      </a:lnTo>
                      <a:lnTo>
                        <a:pt x="1082957" y="1505661"/>
                      </a:lnTo>
                      <a:lnTo>
                        <a:pt x="1080154" y="1505416"/>
                      </a:lnTo>
                      <a:lnTo>
                        <a:pt x="1079300" y="1505343"/>
                      </a:lnTo>
                      <a:lnTo>
                        <a:pt x="1078434" y="1505258"/>
                      </a:lnTo>
                      <a:lnTo>
                        <a:pt x="1077959" y="1505185"/>
                      </a:lnTo>
                      <a:lnTo>
                        <a:pt x="1072717" y="1504318"/>
                      </a:lnTo>
                      <a:lnTo>
                        <a:pt x="1071291" y="1504074"/>
                      </a:lnTo>
                      <a:lnTo>
                        <a:pt x="1069901" y="1503574"/>
                      </a:lnTo>
                      <a:lnTo>
                        <a:pt x="1069304" y="1503354"/>
                      </a:lnTo>
                      <a:lnTo>
                        <a:pt x="1060209" y="1500023"/>
                      </a:lnTo>
                      <a:lnTo>
                        <a:pt x="1055674" y="1498412"/>
                      </a:lnTo>
                      <a:lnTo>
                        <a:pt x="1054382" y="1497948"/>
                      </a:lnTo>
                      <a:lnTo>
                        <a:pt x="1052383" y="1497228"/>
                      </a:lnTo>
                      <a:lnTo>
                        <a:pt x="1050493" y="1496960"/>
                      </a:lnTo>
                      <a:lnTo>
                        <a:pt x="1046226" y="1496362"/>
                      </a:lnTo>
                      <a:lnTo>
                        <a:pt x="1038180" y="1495239"/>
                      </a:lnTo>
                      <a:lnTo>
                        <a:pt x="1036766" y="1495044"/>
                      </a:lnTo>
                      <a:lnTo>
                        <a:pt x="1035815" y="1494910"/>
                      </a:lnTo>
                      <a:lnTo>
                        <a:pt x="1034389" y="1494788"/>
                      </a:lnTo>
                      <a:lnTo>
                        <a:pt x="1032963" y="1494666"/>
                      </a:lnTo>
                      <a:lnTo>
                        <a:pt x="1021991" y="1493763"/>
                      </a:lnTo>
                      <a:lnTo>
                        <a:pt x="1019601" y="1493555"/>
                      </a:lnTo>
                      <a:lnTo>
                        <a:pt x="1017224" y="1493128"/>
                      </a:lnTo>
                      <a:lnTo>
                        <a:pt x="1011543" y="1492079"/>
                      </a:lnTo>
                      <a:lnTo>
                        <a:pt x="1010117" y="1491823"/>
                      </a:lnTo>
                      <a:lnTo>
                        <a:pt x="1008227" y="1491481"/>
                      </a:lnTo>
                      <a:lnTo>
                        <a:pt x="1006776" y="1491432"/>
                      </a:lnTo>
                      <a:lnTo>
                        <a:pt x="1004862" y="1491371"/>
                      </a:lnTo>
                      <a:lnTo>
                        <a:pt x="1003143" y="1491322"/>
                      </a:lnTo>
                      <a:lnTo>
                        <a:pt x="1001412" y="1491273"/>
                      </a:lnTo>
                      <a:lnTo>
                        <a:pt x="999023" y="1491249"/>
                      </a:lnTo>
                      <a:lnTo>
                        <a:pt x="995195" y="1491225"/>
                      </a:lnTo>
                      <a:lnTo>
                        <a:pt x="990379" y="1491188"/>
                      </a:lnTo>
                      <a:lnTo>
                        <a:pt x="988453" y="1491176"/>
                      </a:lnTo>
                      <a:lnTo>
                        <a:pt x="987502" y="1491151"/>
                      </a:lnTo>
                      <a:lnTo>
                        <a:pt x="971191" y="1490700"/>
                      </a:lnTo>
                      <a:lnTo>
                        <a:pt x="969850" y="1490663"/>
                      </a:lnTo>
                      <a:lnTo>
                        <a:pt x="966741" y="1490578"/>
                      </a:lnTo>
                      <a:lnTo>
                        <a:pt x="965766" y="1490505"/>
                      </a:lnTo>
                      <a:lnTo>
                        <a:pt x="963840" y="1490358"/>
                      </a:lnTo>
                      <a:lnTo>
                        <a:pt x="946005" y="1488979"/>
                      </a:lnTo>
                      <a:lnTo>
                        <a:pt x="945529" y="1488943"/>
                      </a:lnTo>
                      <a:lnTo>
                        <a:pt x="937849" y="1488406"/>
                      </a:lnTo>
                      <a:lnTo>
                        <a:pt x="936422" y="1488296"/>
                      </a:lnTo>
                      <a:lnTo>
                        <a:pt x="934984" y="1488198"/>
                      </a:lnTo>
                      <a:lnTo>
                        <a:pt x="932667" y="1488296"/>
                      </a:lnTo>
                      <a:lnTo>
                        <a:pt x="929437" y="1488442"/>
                      </a:lnTo>
                      <a:lnTo>
                        <a:pt x="922671" y="1488747"/>
                      </a:lnTo>
                      <a:lnTo>
                        <a:pt x="912114" y="1489175"/>
                      </a:lnTo>
                      <a:lnTo>
                        <a:pt x="909712" y="1489272"/>
                      </a:lnTo>
                      <a:lnTo>
                        <a:pt x="907786" y="1489345"/>
                      </a:lnTo>
                      <a:lnTo>
                        <a:pt x="905409" y="1489187"/>
                      </a:lnTo>
                      <a:lnTo>
                        <a:pt x="892535" y="1488333"/>
                      </a:lnTo>
                      <a:lnTo>
                        <a:pt x="873371" y="1485745"/>
                      </a:lnTo>
                      <a:lnTo>
                        <a:pt x="862777" y="1484220"/>
                      </a:lnTo>
                      <a:lnTo>
                        <a:pt x="861326" y="1484013"/>
                      </a:lnTo>
                      <a:lnTo>
                        <a:pt x="859400" y="1483732"/>
                      </a:lnTo>
                      <a:lnTo>
                        <a:pt x="857059" y="1483219"/>
                      </a:lnTo>
                      <a:lnTo>
                        <a:pt x="846307" y="1480840"/>
                      </a:lnTo>
                      <a:lnTo>
                        <a:pt x="844442" y="1480425"/>
                      </a:lnTo>
                      <a:lnTo>
                        <a:pt x="842991" y="1480145"/>
                      </a:lnTo>
                      <a:lnTo>
                        <a:pt x="841552" y="1479851"/>
                      </a:lnTo>
                      <a:lnTo>
                        <a:pt x="830300" y="1477606"/>
                      </a:lnTo>
                      <a:lnTo>
                        <a:pt x="828423" y="1477228"/>
                      </a:lnTo>
                      <a:lnTo>
                        <a:pt x="826546" y="1476850"/>
                      </a:lnTo>
                      <a:lnTo>
                        <a:pt x="825107" y="1476691"/>
                      </a:lnTo>
                      <a:lnTo>
                        <a:pt x="823144" y="1476459"/>
                      </a:lnTo>
                      <a:lnTo>
                        <a:pt x="805602" y="1474458"/>
                      </a:lnTo>
                      <a:lnTo>
                        <a:pt x="803651" y="1474226"/>
                      </a:lnTo>
                      <a:lnTo>
                        <a:pt x="802188" y="1474067"/>
                      </a:lnTo>
                      <a:lnTo>
                        <a:pt x="800774" y="1473957"/>
                      </a:lnTo>
                      <a:lnTo>
                        <a:pt x="799335" y="1473848"/>
                      </a:lnTo>
                      <a:lnTo>
                        <a:pt x="796958" y="1473665"/>
                      </a:lnTo>
                      <a:lnTo>
                        <a:pt x="778355" y="1472249"/>
                      </a:lnTo>
                      <a:lnTo>
                        <a:pt x="774929" y="1471981"/>
                      </a:lnTo>
                      <a:lnTo>
                        <a:pt x="772052" y="1471700"/>
                      </a:lnTo>
                      <a:lnTo>
                        <a:pt x="755777" y="1470077"/>
                      </a:lnTo>
                      <a:lnTo>
                        <a:pt x="754436" y="1469955"/>
                      </a:lnTo>
                      <a:lnTo>
                        <a:pt x="752205" y="1469736"/>
                      </a:lnTo>
                      <a:lnTo>
                        <a:pt x="742550" y="1468784"/>
                      </a:lnTo>
                      <a:lnTo>
                        <a:pt x="740368" y="1468576"/>
                      </a:lnTo>
                      <a:lnTo>
                        <a:pt x="738649" y="1467942"/>
                      </a:lnTo>
                      <a:lnTo>
                        <a:pt x="730725" y="1465074"/>
                      </a:lnTo>
                      <a:lnTo>
                        <a:pt x="730310" y="1464842"/>
                      </a:lnTo>
                      <a:lnTo>
                        <a:pt x="725227" y="1462084"/>
                      </a:lnTo>
                      <a:lnTo>
                        <a:pt x="724385" y="1461621"/>
                      </a:lnTo>
                      <a:lnTo>
                        <a:pt x="723618" y="1461401"/>
                      </a:lnTo>
                      <a:lnTo>
                        <a:pt x="720326" y="1460461"/>
                      </a:lnTo>
                      <a:lnTo>
                        <a:pt x="718717" y="1460010"/>
                      </a:lnTo>
                      <a:lnTo>
                        <a:pt x="716693" y="1460632"/>
                      </a:lnTo>
                      <a:lnTo>
                        <a:pt x="713365" y="1461645"/>
                      </a:lnTo>
                      <a:lnTo>
                        <a:pt x="711744" y="1461889"/>
                      </a:lnTo>
                      <a:lnTo>
                        <a:pt x="710317" y="1462096"/>
                      </a:lnTo>
                      <a:lnTo>
                        <a:pt x="705587" y="1462792"/>
                      </a:lnTo>
                      <a:lnTo>
                        <a:pt x="704173" y="1463000"/>
                      </a:lnTo>
                      <a:lnTo>
                        <a:pt x="702283" y="1463280"/>
                      </a:lnTo>
                      <a:lnTo>
                        <a:pt x="700845" y="1463671"/>
                      </a:lnTo>
                      <a:lnTo>
                        <a:pt x="699419" y="1464061"/>
                      </a:lnTo>
                      <a:lnTo>
                        <a:pt x="692262" y="1466038"/>
                      </a:lnTo>
                      <a:lnTo>
                        <a:pt x="690360" y="1466563"/>
                      </a:lnTo>
                      <a:lnTo>
                        <a:pt x="689519" y="1466770"/>
                      </a:lnTo>
                      <a:lnTo>
                        <a:pt x="686984" y="1467429"/>
                      </a:lnTo>
                      <a:lnTo>
                        <a:pt x="671465" y="1471444"/>
                      </a:lnTo>
                      <a:lnTo>
                        <a:pt x="668173" y="1472298"/>
                      </a:lnTo>
                      <a:lnTo>
                        <a:pt x="667259" y="1472493"/>
                      </a:lnTo>
                      <a:lnTo>
                        <a:pt x="665869" y="1472774"/>
                      </a:lnTo>
                      <a:lnTo>
                        <a:pt x="660310" y="1473933"/>
                      </a:lnTo>
                      <a:lnTo>
                        <a:pt x="653312" y="1475398"/>
                      </a:lnTo>
                      <a:lnTo>
                        <a:pt x="651910" y="1475690"/>
                      </a:lnTo>
                      <a:lnTo>
                        <a:pt x="650508" y="1475983"/>
                      </a:lnTo>
                      <a:lnTo>
                        <a:pt x="647180" y="1476398"/>
                      </a:lnTo>
                      <a:lnTo>
                        <a:pt x="642901" y="1476923"/>
                      </a:lnTo>
                      <a:lnTo>
                        <a:pt x="640134" y="1477264"/>
                      </a:lnTo>
                      <a:lnTo>
                        <a:pt x="637366" y="1477606"/>
                      </a:lnTo>
                      <a:lnTo>
                        <a:pt x="635489" y="1477728"/>
                      </a:lnTo>
                      <a:lnTo>
                        <a:pt x="634087" y="1477826"/>
                      </a:lnTo>
                      <a:lnTo>
                        <a:pt x="627992" y="1478216"/>
                      </a:lnTo>
                      <a:lnTo>
                        <a:pt x="621811" y="1478607"/>
                      </a:lnTo>
                      <a:lnTo>
                        <a:pt x="618483" y="1478827"/>
                      </a:lnTo>
                      <a:lnTo>
                        <a:pt x="616045" y="1478814"/>
                      </a:lnTo>
                      <a:lnTo>
                        <a:pt x="600416" y="1478790"/>
                      </a:lnTo>
                      <a:lnTo>
                        <a:pt x="594991" y="1478790"/>
                      </a:lnTo>
                      <a:lnTo>
                        <a:pt x="593625" y="1478790"/>
                      </a:lnTo>
                      <a:lnTo>
                        <a:pt x="591456" y="1478778"/>
                      </a:lnTo>
                      <a:lnTo>
                        <a:pt x="589322" y="1478778"/>
                      </a:lnTo>
                      <a:lnTo>
                        <a:pt x="586945" y="1478229"/>
                      </a:lnTo>
                      <a:lnTo>
                        <a:pt x="585982" y="1478009"/>
                      </a:lnTo>
                      <a:lnTo>
                        <a:pt x="576912" y="1475910"/>
                      </a:lnTo>
                      <a:lnTo>
                        <a:pt x="572621" y="1474909"/>
                      </a:lnTo>
                      <a:lnTo>
                        <a:pt x="569804" y="1474287"/>
                      </a:lnTo>
                      <a:lnTo>
                        <a:pt x="561588" y="1472469"/>
                      </a:lnTo>
                      <a:lnTo>
                        <a:pt x="559479" y="1472005"/>
                      </a:lnTo>
                      <a:lnTo>
                        <a:pt x="557675" y="1471236"/>
                      </a:lnTo>
                      <a:lnTo>
                        <a:pt x="557211" y="1471041"/>
                      </a:lnTo>
                      <a:lnTo>
                        <a:pt x="552213" y="1468905"/>
                      </a:lnTo>
                      <a:lnTo>
                        <a:pt x="549653" y="1467807"/>
                      </a:lnTo>
                      <a:lnTo>
                        <a:pt x="548641" y="1467356"/>
                      </a:lnTo>
                      <a:lnTo>
                        <a:pt x="547178" y="1466575"/>
                      </a:lnTo>
                      <a:lnTo>
                        <a:pt x="543996" y="1464854"/>
                      </a:lnTo>
                      <a:lnTo>
                        <a:pt x="542655" y="1464134"/>
                      </a:lnTo>
                      <a:lnTo>
                        <a:pt x="541461" y="1461340"/>
                      </a:lnTo>
                      <a:lnTo>
                        <a:pt x="541972" y="1460132"/>
                      </a:lnTo>
                      <a:lnTo>
                        <a:pt x="542289" y="1459509"/>
                      </a:lnTo>
                      <a:lnTo>
                        <a:pt x="544301" y="1455458"/>
                      </a:lnTo>
                      <a:lnTo>
                        <a:pt x="545959" y="1452017"/>
                      </a:lnTo>
                      <a:lnTo>
                        <a:pt x="547775" y="1448222"/>
                      </a:lnTo>
                      <a:lnTo>
                        <a:pt x="549043" y="1445574"/>
                      </a:lnTo>
                      <a:lnTo>
                        <a:pt x="549653" y="1444305"/>
                      </a:lnTo>
                      <a:lnTo>
                        <a:pt x="549702" y="1443194"/>
                      </a:lnTo>
                      <a:lnTo>
                        <a:pt x="549787" y="1441034"/>
                      </a:lnTo>
                      <a:lnTo>
                        <a:pt x="549860" y="1439143"/>
                      </a:lnTo>
                      <a:lnTo>
                        <a:pt x="548275" y="1438374"/>
                      </a:lnTo>
                      <a:lnTo>
                        <a:pt x="544777" y="1436678"/>
                      </a:lnTo>
                      <a:lnTo>
                        <a:pt x="544301" y="1436446"/>
                      </a:lnTo>
                      <a:lnTo>
                        <a:pt x="543496" y="1436288"/>
                      </a:lnTo>
                      <a:lnTo>
                        <a:pt x="538266" y="1435262"/>
                      </a:lnTo>
                      <a:lnTo>
                        <a:pt x="536925" y="1435006"/>
                      </a:lnTo>
                      <a:lnTo>
                        <a:pt x="533634" y="1436446"/>
                      </a:lnTo>
                      <a:lnTo>
                        <a:pt x="533439" y="1439167"/>
                      </a:lnTo>
                      <a:lnTo>
                        <a:pt x="533219" y="1442242"/>
                      </a:lnTo>
                      <a:lnTo>
                        <a:pt x="531171" y="1445940"/>
                      </a:lnTo>
                      <a:lnTo>
                        <a:pt x="529477" y="1445330"/>
                      </a:lnTo>
                      <a:lnTo>
                        <a:pt x="526649" y="1444292"/>
                      </a:lnTo>
                      <a:lnTo>
                        <a:pt x="523576" y="1443048"/>
                      </a:lnTo>
                      <a:lnTo>
                        <a:pt x="522540" y="1442633"/>
                      </a:lnTo>
                      <a:lnTo>
                        <a:pt x="521662" y="1441608"/>
                      </a:lnTo>
                      <a:lnTo>
                        <a:pt x="521089" y="1440949"/>
                      </a:lnTo>
                      <a:lnTo>
                        <a:pt x="519883" y="1439521"/>
                      </a:lnTo>
                      <a:lnTo>
                        <a:pt x="519931" y="1437752"/>
                      </a:lnTo>
                      <a:lnTo>
                        <a:pt x="520053" y="1433969"/>
                      </a:lnTo>
                      <a:lnTo>
                        <a:pt x="520090" y="1433127"/>
                      </a:lnTo>
                      <a:lnTo>
                        <a:pt x="520382" y="1431809"/>
                      </a:lnTo>
                      <a:lnTo>
                        <a:pt x="521943" y="1424963"/>
                      </a:lnTo>
                      <a:lnTo>
                        <a:pt x="522601" y="1422083"/>
                      </a:lnTo>
                      <a:lnTo>
                        <a:pt x="523381" y="1418667"/>
                      </a:lnTo>
                      <a:lnTo>
                        <a:pt x="523503" y="1418166"/>
                      </a:lnTo>
                      <a:lnTo>
                        <a:pt x="525344" y="1410552"/>
                      </a:lnTo>
                      <a:lnTo>
                        <a:pt x="525588" y="1409551"/>
                      </a:lnTo>
                      <a:lnTo>
                        <a:pt x="526673" y="1405036"/>
                      </a:lnTo>
                      <a:lnTo>
                        <a:pt x="529074" y="1398520"/>
                      </a:lnTo>
                      <a:lnTo>
                        <a:pt x="529562" y="1397177"/>
                      </a:lnTo>
                      <a:lnTo>
                        <a:pt x="529306" y="1395749"/>
                      </a:lnTo>
                      <a:lnTo>
                        <a:pt x="529074" y="1394493"/>
                      </a:lnTo>
                      <a:lnTo>
                        <a:pt x="528745" y="1392638"/>
                      </a:lnTo>
                      <a:lnTo>
                        <a:pt x="527124" y="1392089"/>
                      </a:lnTo>
                      <a:lnTo>
                        <a:pt x="524479" y="1391198"/>
                      </a:lnTo>
                      <a:lnTo>
                        <a:pt x="523808" y="1390978"/>
                      </a:lnTo>
                      <a:lnTo>
                        <a:pt x="522882" y="1390942"/>
                      </a:lnTo>
                      <a:lnTo>
                        <a:pt x="516591" y="1390649"/>
                      </a:lnTo>
                      <a:lnTo>
                        <a:pt x="514238" y="1390539"/>
                      </a:lnTo>
                      <a:lnTo>
                        <a:pt x="509508" y="1390319"/>
                      </a:lnTo>
                      <a:lnTo>
                        <a:pt x="507618" y="1390234"/>
                      </a:lnTo>
                      <a:lnTo>
                        <a:pt x="505729" y="1390136"/>
                      </a:lnTo>
                      <a:lnTo>
                        <a:pt x="504303" y="1389953"/>
                      </a:lnTo>
                      <a:lnTo>
                        <a:pt x="502401" y="1389685"/>
                      </a:lnTo>
                      <a:lnTo>
                        <a:pt x="493379" y="1388452"/>
                      </a:lnTo>
                      <a:lnTo>
                        <a:pt x="491953" y="1388257"/>
                      </a:lnTo>
                      <a:lnTo>
                        <a:pt x="490527" y="1388074"/>
                      </a:lnTo>
                      <a:lnTo>
                        <a:pt x="489576" y="1387854"/>
                      </a:lnTo>
                      <a:lnTo>
                        <a:pt x="482968" y="1386414"/>
                      </a:lnTo>
                      <a:lnTo>
                        <a:pt x="481079" y="1386000"/>
                      </a:lnTo>
                      <a:lnTo>
                        <a:pt x="480165" y="1384096"/>
                      </a:lnTo>
                      <a:lnTo>
                        <a:pt x="470826" y="1364547"/>
                      </a:lnTo>
                      <a:lnTo>
                        <a:pt x="466316" y="1354480"/>
                      </a:lnTo>
                      <a:lnTo>
                        <a:pt x="460622" y="1341801"/>
                      </a:lnTo>
                      <a:lnTo>
                        <a:pt x="459233" y="1338738"/>
                      </a:lnTo>
                      <a:lnTo>
                        <a:pt x="458660" y="1337664"/>
                      </a:lnTo>
                      <a:lnTo>
                        <a:pt x="457928" y="1336273"/>
                      </a:lnTo>
                      <a:lnTo>
                        <a:pt x="449297" y="1319970"/>
                      </a:lnTo>
                      <a:lnTo>
                        <a:pt x="444360" y="1310647"/>
                      </a:lnTo>
                      <a:lnTo>
                        <a:pt x="443372" y="1308792"/>
                      </a:lnTo>
                      <a:lnTo>
                        <a:pt x="441690" y="1307791"/>
                      </a:lnTo>
                      <a:lnTo>
                        <a:pt x="436301" y="1304631"/>
                      </a:lnTo>
                      <a:lnTo>
                        <a:pt x="434948" y="1303826"/>
                      </a:lnTo>
                      <a:lnTo>
                        <a:pt x="433071" y="1303240"/>
                      </a:lnTo>
                      <a:lnTo>
                        <a:pt x="424037" y="1300409"/>
                      </a:lnTo>
                      <a:lnTo>
                        <a:pt x="421782" y="1299701"/>
                      </a:lnTo>
                      <a:lnTo>
                        <a:pt x="416138" y="1299127"/>
                      </a:lnTo>
                      <a:lnTo>
                        <a:pt x="414821" y="1298993"/>
                      </a:lnTo>
                      <a:lnTo>
                        <a:pt x="413553" y="1298871"/>
                      </a:lnTo>
                      <a:lnTo>
                        <a:pt x="412554" y="1298310"/>
                      </a:lnTo>
                      <a:lnTo>
                        <a:pt x="411334" y="1297627"/>
                      </a:lnTo>
                      <a:lnTo>
                        <a:pt x="409859" y="1296809"/>
                      </a:lnTo>
                      <a:lnTo>
                        <a:pt x="409433" y="1295332"/>
                      </a:lnTo>
                      <a:lnTo>
                        <a:pt x="408640" y="1292513"/>
                      </a:lnTo>
                      <a:lnTo>
                        <a:pt x="408214" y="1291025"/>
                      </a:lnTo>
                      <a:lnTo>
                        <a:pt x="408884" y="1288816"/>
                      </a:lnTo>
                      <a:lnTo>
                        <a:pt x="409859" y="1285643"/>
                      </a:lnTo>
                      <a:lnTo>
                        <a:pt x="409847" y="1282885"/>
                      </a:lnTo>
                      <a:lnTo>
                        <a:pt x="409847" y="1281287"/>
                      </a:lnTo>
                      <a:lnTo>
                        <a:pt x="409847" y="1277028"/>
                      </a:lnTo>
                      <a:lnTo>
                        <a:pt x="409847" y="1274905"/>
                      </a:lnTo>
                      <a:lnTo>
                        <a:pt x="409323" y="1272598"/>
                      </a:lnTo>
                      <a:lnTo>
                        <a:pt x="408128" y="1267327"/>
                      </a:lnTo>
                      <a:lnTo>
                        <a:pt x="407787" y="1265802"/>
                      </a:lnTo>
                      <a:lnTo>
                        <a:pt x="407397" y="1264227"/>
                      </a:lnTo>
                      <a:lnTo>
                        <a:pt x="405434" y="1256344"/>
                      </a:lnTo>
                      <a:lnTo>
                        <a:pt x="404910" y="1254233"/>
                      </a:lnTo>
                      <a:lnTo>
                        <a:pt x="404703" y="1250804"/>
                      </a:lnTo>
                      <a:lnTo>
                        <a:pt x="404629" y="1249572"/>
                      </a:lnTo>
                      <a:lnTo>
                        <a:pt x="404495" y="1247204"/>
                      </a:lnTo>
                      <a:lnTo>
                        <a:pt x="403873" y="1244605"/>
                      </a:lnTo>
                      <a:lnTo>
                        <a:pt x="401606" y="1235221"/>
                      </a:lnTo>
                      <a:lnTo>
                        <a:pt x="400009" y="1228778"/>
                      </a:lnTo>
                      <a:lnTo>
                        <a:pt x="399802" y="1228131"/>
                      </a:lnTo>
                      <a:lnTo>
                        <a:pt x="399497" y="1227216"/>
                      </a:lnTo>
                      <a:lnTo>
                        <a:pt x="398729" y="1224885"/>
                      </a:lnTo>
                      <a:lnTo>
                        <a:pt x="396864" y="1223201"/>
                      </a:lnTo>
                      <a:lnTo>
                        <a:pt x="394608" y="1221176"/>
                      </a:lnTo>
                      <a:lnTo>
                        <a:pt x="394182" y="1220504"/>
                      </a:lnTo>
                      <a:lnTo>
                        <a:pt x="393085" y="1218808"/>
                      </a:lnTo>
                      <a:lnTo>
                        <a:pt x="390159" y="1214281"/>
                      </a:lnTo>
                      <a:lnTo>
                        <a:pt x="389281" y="1212890"/>
                      </a:lnTo>
                      <a:lnTo>
                        <a:pt x="387708" y="1210376"/>
                      </a:lnTo>
                      <a:lnTo>
                        <a:pt x="386672" y="1208741"/>
                      </a:lnTo>
                      <a:lnTo>
                        <a:pt x="385904" y="1207521"/>
                      </a:lnTo>
                      <a:lnTo>
                        <a:pt x="385136" y="1206288"/>
                      </a:lnTo>
                      <a:lnTo>
                        <a:pt x="384185" y="1204458"/>
                      </a:lnTo>
                      <a:lnTo>
                        <a:pt x="383234" y="1202627"/>
                      </a:lnTo>
                      <a:lnTo>
                        <a:pt x="382759" y="1201712"/>
                      </a:lnTo>
                      <a:lnTo>
                        <a:pt x="380187" y="1196782"/>
                      </a:lnTo>
                      <a:lnTo>
                        <a:pt x="379845" y="1196135"/>
                      </a:lnTo>
                      <a:lnTo>
                        <a:pt x="378785" y="1194085"/>
                      </a:lnTo>
                      <a:lnTo>
                        <a:pt x="377846" y="1191181"/>
                      </a:lnTo>
                      <a:lnTo>
                        <a:pt x="376761" y="1187789"/>
                      </a:lnTo>
                      <a:lnTo>
                        <a:pt x="375066" y="1182517"/>
                      </a:lnTo>
                      <a:lnTo>
                        <a:pt x="374067" y="1179527"/>
                      </a:lnTo>
                      <a:lnTo>
                        <a:pt x="373421" y="1177550"/>
                      </a:lnTo>
                      <a:lnTo>
                        <a:pt x="371677" y="1177782"/>
                      </a:lnTo>
                      <a:lnTo>
                        <a:pt x="369544" y="1178063"/>
                      </a:lnTo>
                      <a:lnTo>
                        <a:pt x="368678" y="1178173"/>
                      </a:lnTo>
                      <a:lnTo>
                        <a:pt x="367569" y="1178807"/>
                      </a:lnTo>
                      <a:lnTo>
                        <a:pt x="359511" y="1183420"/>
                      </a:lnTo>
                      <a:lnTo>
                        <a:pt x="358194" y="1184177"/>
                      </a:lnTo>
                      <a:lnTo>
                        <a:pt x="356329" y="1185665"/>
                      </a:lnTo>
                      <a:lnTo>
                        <a:pt x="354842" y="1186861"/>
                      </a:lnTo>
                      <a:lnTo>
                        <a:pt x="354135" y="1187435"/>
                      </a:lnTo>
                      <a:lnTo>
                        <a:pt x="352013" y="1189143"/>
                      </a:lnTo>
                      <a:lnTo>
                        <a:pt x="349953" y="1190254"/>
                      </a:lnTo>
                      <a:lnTo>
                        <a:pt x="347893" y="1191352"/>
                      </a:lnTo>
                      <a:lnTo>
                        <a:pt x="345845" y="1192450"/>
                      </a:lnTo>
                      <a:lnTo>
                        <a:pt x="344565" y="1193243"/>
                      </a:lnTo>
                      <a:lnTo>
                        <a:pt x="343285" y="1194036"/>
                      </a:lnTo>
                      <a:lnTo>
                        <a:pt x="336860" y="1198015"/>
                      </a:lnTo>
                      <a:lnTo>
                        <a:pt x="335153" y="1199076"/>
                      </a:lnTo>
                      <a:lnTo>
                        <a:pt x="333410" y="1199979"/>
                      </a:lnTo>
                      <a:lnTo>
                        <a:pt x="332106" y="1200663"/>
                      </a:lnTo>
                      <a:lnTo>
                        <a:pt x="323377" y="1205178"/>
                      </a:lnTo>
                      <a:lnTo>
                        <a:pt x="321634" y="1206081"/>
                      </a:lnTo>
                      <a:lnTo>
                        <a:pt x="320756" y="1206532"/>
                      </a:lnTo>
                      <a:lnTo>
                        <a:pt x="318513" y="1207533"/>
                      </a:lnTo>
                      <a:lnTo>
                        <a:pt x="312661" y="1210120"/>
                      </a:lnTo>
                      <a:lnTo>
                        <a:pt x="311308" y="1210718"/>
                      </a:lnTo>
                      <a:lnTo>
                        <a:pt x="310662" y="1210998"/>
                      </a:lnTo>
                      <a:lnTo>
                        <a:pt x="309077" y="1211621"/>
                      </a:lnTo>
                      <a:lnTo>
                        <a:pt x="307687" y="1212146"/>
                      </a:lnTo>
                      <a:lnTo>
                        <a:pt x="294801" y="1217051"/>
                      </a:lnTo>
                      <a:lnTo>
                        <a:pt x="294801" y="1217051"/>
                      </a:lnTo>
                      <a:lnTo>
                        <a:pt x="294801" y="1217051"/>
                      </a:lnTo>
                      <a:lnTo>
                        <a:pt x="294801" y="1217039"/>
                      </a:lnTo>
                      <a:lnTo>
                        <a:pt x="294801" y="1217027"/>
                      </a:lnTo>
                      <a:lnTo>
                        <a:pt x="294813" y="1217015"/>
                      </a:lnTo>
                      <a:lnTo>
                        <a:pt x="294813" y="1216990"/>
                      </a:lnTo>
                      <a:lnTo>
                        <a:pt x="294813" y="1216978"/>
                      </a:lnTo>
                      <a:lnTo>
                        <a:pt x="295033" y="1213512"/>
                      </a:lnTo>
                      <a:lnTo>
                        <a:pt x="295045" y="1213415"/>
                      </a:lnTo>
                      <a:lnTo>
                        <a:pt x="295106" y="1212451"/>
                      </a:lnTo>
                      <a:lnTo>
                        <a:pt x="295252" y="1210791"/>
                      </a:lnTo>
                      <a:lnTo>
                        <a:pt x="295545" y="1209241"/>
                      </a:lnTo>
                      <a:lnTo>
                        <a:pt x="295740" y="1208204"/>
                      </a:lnTo>
                      <a:lnTo>
                        <a:pt x="295935" y="1207167"/>
                      </a:lnTo>
                      <a:lnTo>
                        <a:pt x="296033" y="1206654"/>
                      </a:lnTo>
                      <a:lnTo>
                        <a:pt x="296350" y="1204995"/>
                      </a:lnTo>
                      <a:lnTo>
                        <a:pt x="296983" y="1202322"/>
                      </a:lnTo>
                      <a:lnTo>
                        <a:pt x="297154" y="1201602"/>
                      </a:lnTo>
                      <a:lnTo>
                        <a:pt x="297617" y="1199638"/>
                      </a:lnTo>
                      <a:lnTo>
                        <a:pt x="297995" y="1197490"/>
                      </a:lnTo>
                      <a:lnTo>
                        <a:pt x="299458" y="1188997"/>
                      </a:lnTo>
                      <a:lnTo>
                        <a:pt x="300019" y="1184994"/>
                      </a:lnTo>
                      <a:lnTo>
                        <a:pt x="300360" y="1182627"/>
                      </a:lnTo>
                      <a:lnTo>
                        <a:pt x="299690" y="1180516"/>
                      </a:lnTo>
                      <a:lnTo>
                        <a:pt x="299032" y="1178453"/>
                      </a:lnTo>
                      <a:lnTo>
                        <a:pt x="298836" y="1175330"/>
                      </a:lnTo>
                      <a:lnTo>
                        <a:pt x="298739" y="1173780"/>
                      </a:lnTo>
                      <a:lnTo>
                        <a:pt x="298556" y="1170656"/>
                      </a:lnTo>
                      <a:lnTo>
                        <a:pt x="298434" y="1168581"/>
                      </a:lnTo>
                      <a:lnTo>
                        <a:pt x="298373" y="1167727"/>
                      </a:lnTo>
                      <a:lnTo>
                        <a:pt x="298032" y="1166165"/>
                      </a:lnTo>
                      <a:lnTo>
                        <a:pt x="297386" y="1163212"/>
                      </a:lnTo>
                      <a:lnTo>
                        <a:pt x="297057" y="1161699"/>
                      </a:lnTo>
                      <a:lnTo>
                        <a:pt x="296386" y="1160137"/>
                      </a:lnTo>
                      <a:lnTo>
                        <a:pt x="295886" y="1158953"/>
                      </a:lnTo>
                      <a:lnTo>
                        <a:pt x="293692" y="1153779"/>
                      </a:lnTo>
                      <a:lnTo>
                        <a:pt x="293082" y="1152364"/>
                      </a:lnTo>
                      <a:lnTo>
                        <a:pt x="292010" y="1150802"/>
                      </a:lnTo>
                      <a:lnTo>
                        <a:pt x="290949" y="1149264"/>
                      </a:lnTo>
                      <a:lnTo>
                        <a:pt x="290230" y="1148215"/>
                      </a:lnTo>
                      <a:lnTo>
                        <a:pt x="289413" y="1147031"/>
                      </a:lnTo>
                      <a:lnTo>
                        <a:pt x="288194" y="1145603"/>
                      </a:lnTo>
                      <a:lnTo>
                        <a:pt x="286670" y="1143834"/>
                      </a:lnTo>
                      <a:lnTo>
                        <a:pt x="286085" y="1143138"/>
                      </a:lnTo>
                      <a:lnTo>
                        <a:pt x="285853" y="1142870"/>
                      </a:lnTo>
                      <a:lnTo>
                        <a:pt x="285195" y="1142101"/>
                      </a:lnTo>
                      <a:lnTo>
                        <a:pt x="284597" y="1141406"/>
                      </a:lnTo>
                      <a:lnTo>
                        <a:pt x="284146" y="1140783"/>
                      </a:lnTo>
                      <a:lnTo>
                        <a:pt x="284000" y="1140564"/>
                      </a:lnTo>
                      <a:lnTo>
                        <a:pt x="282842" y="1138928"/>
                      </a:lnTo>
                      <a:lnTo>
                        <a:pt x="281586" y="1137171"/>
                      </a:lnTo>
                      <a:lnTo>
                        <a:pt x="280940" y="1135219"/>
                      </a:lnTo>
                      <a:lnTo>
                        <a:pt x="279648" y="1131302"/>
                      </a:lnTo>
                      <a:lnTo>
                        <a:pt x="277722" y="1127153"/>
                      </a:lnTo>
                      <a:lnTo>
                        <a:pt x="277076" y="1125774"/>
                      </a:lnTo>
                      <a:lnTo>
                        <a:pt x="276612" y="1124407"/>
                      </a:lnTo>
                      <a:lnTo>
                        <a:pt x="275844" y="1122125"/>
                      </a:lnTo>
                      <a:lnTo>
                        <a:pt x="275601" y="1120136"/>
                      </a:lnTo>
                      <a:lnTo>
                        <a:pt x="275357" y="1118147"/>
                      </a:lnTo>
                      <a:lnTo>
                        <a:pt x="275211" y="1116853"/>
                      </a:lnTo>
                      <a:lnTo>
                        <a:pt x="274747" y="1114303"/>
                      </a:lnTo>
                      <a:lnTo>
                        <a:pt x="274455" y="1112680"/>
                      </a:lnTo>
                      <a:lnTo>
                        <a:pt x="274052" y="1110471"/>
                      </a:lnTo>
                      <a:lnTo>
                        <a:pt x="273650" y="1108250"/>
                      </a:lnTo>
                      <a:lnTo>
                        <a:pt x="273016" y="1106359"/>
                      </a:lnTo>
                      <a:lnTo>
                        <a:pt x="272541" y="1104944"/>
                      </a:lnTo>
                      <a:lnTo>
                        <a:pt x="271261" y="1101136"/>
                      </a:lnTo>
                      <a:lnTo>
                        <a:pt x="270614" y="1099220"/>
                      </a:lnTo>
                      <a:lnTo>
                        <a:pt x="269639" y="1096719"/>
                      </a:lnTo>
                      <a:lnTo>
                        <a:pt x="266945" y="1089824"/>
                      </a:lnTo>
                      <a:lnTo>
                        <a:pt x="266689" y="1089178"/>
                      </a:lnTo>
                      <a:lnTo>
                        <a:pt x="266104" y="1087664"/>
                      </a:lnTo>
                      <a:lnTo>
                        <a:pt x="264982" y="1085846"/>
                      </a:lnTo>
                      <a:lnTo>
                        <a:pt x="262154" y="1081258"/>
                      </a:lnTo>
                      <a:lnTo>
                        <a:pt x="259801" y="1077402"/>
                      </a:lnTo>
                      <a:lnTo>
                        <a:pt x="258692" y="1075559"/>
                      </a:lnTo>
                      <a:lnTo>
                        <a:pt x="257716" y="1074424"/>
                      </a:lnTo>
                      <a:lnTo>
                        <a:pt x="254766" y="1070971"/>
                      </a:lnTo>
                      <a:lnTo>
                        <a:pt x="253876" y="1069933"/>
                      </a:lnTo>
                      <a:lnTo>
                        <a:pt x="252803" y="1068872"/>
                      </a:lnTo>
                      <a:lnTo>
                        <a:pt x="249963" y="1066053"/>
                      </a:lnTo>
                      <a:lnTo>
                        <a:pt x="249231" y="1065321"/>
                      </a:lnTo>
                      <a:lnTo>
                        <a:pt x="247769" y="1063881"/>
                      </a:lnTo>
                      <a:lnTo>
                        <a:pt x="246672" y="1063027"/>
                      </a:lnTo>
                      <a:lnTo>
                        <a:pt x="245928" y="1062453"/>
                      </a:lnTo>
                      <a:lnTo>
                        <a:pt x="240771" y="1058487"/>
                      </a:lnTo>
                      <a:lnTo>
                        <a:pt x="239576" y="1057560"/>
                      </a:lnTo>
                      <a:lnTo>
                        <a:pt x="237930" y="1056523"/>
                      </a:lnTo>
                      <a:lnTo>
                        <a:pt x="233810" y="1053923"/>
                      </a:lnTo>
                      <a:lnTo>
                        <a:pt x="232567" y="1053142"/>
                      </a:lnTo>
                      <a:lnTo>
                        <a:pt x="230128" y="1051483"/>
                      </a:lnTo>
                      <a:lnTo>
                        <a:pt x="224825" y="1047895"/>
                      </a:lnTo>
                      <a:lnTo>
                        <a:pt x="223752" y="1047175"/>
                      </a:lnTo>
                      <a:lnTo>
                        <a:pt x="221900" y="1046126"/>
                      </a:lnTo>
                      <a:lnTo>
                        <a:pt x="220424" y="1045284"/>
                      </a:lnTo>
                      <a:lnTo>
                        <a:pt x="218754" y="1044344"/>
                      </a:lnTo>
                      <a:lnTo>
                        <a:pt x="216523" y="1043466"/>
                      </a:lnTo>
                      <a:lnTo>
                        <a:pt x="213841" y="1042428"/>
                      </a:lnTo>
                      <a:lnTo>
                        <a:pt x="211159" y="1041379"/>
                      </a:lnTo>
                      <a:lnTo>
                        <a:pt x="209550" y="1040366"/>
                      </a:lnTo>
                      <a:lnTo>
                        <a:pt x="207941" y="1039341"/>
                      </a:lnTo>
                      <a:lnTo>
                        <a:pt x="205125" y="1037559"/>
                      </a:lnTo>
                      <a:lnTo>
                        <a:pt x="201894" y="1035436"/>
                      </a:lnTo>
                      <a:lnTo>
                        <a:pt x="200712" y="1034655"/>
                      </a:lnTo>
                      <a:lnTo>
                        <a:pt x="197701" y="1033899"/>
                      </a:lnTo>
                      <a:lnTo>
                        <a:pt x="195128" y="1034997"/>
                      </a:lnTo>
                      <a:lnTo>
                        <a:pt x="192848" y="1036278"/>
                      </a:lnTo>
                      <a:lnTo>
                        <a:pt x="190569" y="1037559"/>
                      </a:lnTo>
                      <a:lnTo>
                        <a:pt x="188850" y="1036180"/>
                      </a:lnTo>
                      <a:lnTo>
                        <a:pt x="184022" y="1032324"/>
                      </a:lnTo>
                      <a:lnTo>
                        <a:pt x="181072" y="1030323"/>
                      </a:lnTo>
                      <a:lnTo>
                        <a:pt x="180146" y="1030067"/>
                      </a:lnTo>
                      <a:lnTo>
                        <a:pt x="179670" y="1029933"/>
                      </a:lnTo>
                      <a:lnTo>
                        <a:pt x="176976" y="1029188"/>
                      </a:lnTo>
                      <a:lnTo>
                        <a:pt x="175903" y="1028895"/>
                      </a:lnTo>
                      <a:lnTo>
                        <a:pt x="174343" y="1028724"/>
                      </a:lnTo>
                      <a:lnTo>
                        <a:pt x="161323" y="1027358"/>
                      </a:lnTo>
                      <a:lnTo>
                        <a:pt x="160835" y="1027297"/>
                      </a:lnTo>
                      <a:lnTo>
                        <a:pt x="159433" y="1027175"/>
                      </a:lnTo>
                      <a:lnTo>
                        <a:pt x="150668" y="1026406"/>
                      </a:lnTo>
                      <a:lnTo>
                        <a:pt x="148254" y="1026186"/>
                      </a:lnTo>
                      <a:lnTo>
                        <a:pt x="146218" y="1026614"/>
                      </a:lnTo>
                      <a:lnTo>
                        <a:pt x="144194" y="1027040"/>
                      </a:lnTo>
                      <a:lnTo>
                        <a:pt x="141549" y="1027040"/>
                      </a:lnTo>
                      <a:lnTo>
                        <a:pt x="137185" y="1027028"/>
                      </a:lnTo>
                      <a:lnTo>
                        <a:pt x="135246" y="1027016"/>
                      </a:lnTo>
                      <a:lnTo>
                        <a:pt x="132516" y="1026797"/>
                      </a:lnTo>
                      <a:lnTo>
                        <a:pt x="130236" y="1026601"/>
                      </a:lnTo>
                      <a:lnTo>
                        <a:pt x="128078" y="1026418"/>
                      </a:lnTo>
                      <a:lnTo>
                        <a:pt x="126786" y="1026321"/>
                      </a:lnTo>
                      <a:lnTo>
                        <a:pt x="126322" y="1026284"/>
                      </a:lnTo>
                      <a:lnTo>
                        <a:pt x="123994" y="1026150"/>
                      </a:lnTo>
                      <a:lnTo>
                        <a:pt x="123068" y="1026089"/>
                      </a:lnTo>
                      <a:lnTo>
                        <a:pt x="121666" y="1026003"/>
                      </a:lnTo>
                      <a:lnTo>
                        <a:pt x="120215" y="1026077"/>
                      </a:lnTo>
                      <a:lnTo>
                        <a:pt x="118752" y="1026162"/>
                      </a:lnTo>
                      <a:lnTo>
                        <a:pt x="116326" y="1026284"/>
                      </a:lnTo>
                      <a:lnTo>
                        <a:pt x="113693" y="1026430"/>
                      </a:lnTo>
                      <a:lnTo>
                        <a:pt x="112717" y="1026443"/>
                      </a:lnTo>
                      <a:lnTo>
                        <a:pt x="110767" y="1026479"/>
                      </a:lnTo>
                      <a:lnTo>
                        <a:pt x="105891" y="1026552"/>
                      </a:lnTo>
                      <a:lnTo>
                        <a:pt x="103940" y="1026589"/>
                      </a:lnTo>
                      <a:lnTo>
                        <a:pt x="101892" y="1026198"/>
                      </a:lnTo>
                      <a:lnTo>
                        <a:pt x="101404" y="1026113"/>
                      </a:lnTo>
                      <a:lnTo>
                        <a:pt x="99600" y="1025772"/>
                      </a:lnTo>
                      <a:lnTo>
                        <a:pt x="96540" y="1025601"/>
                      </a:lnTo>
                      <a:lnTo>
                        <a:pt x="90664" y="1025283"/>
                      </a:lnTo>
                      <a:lnTo>
                        <a:pt x="88714" y="1025173"/>
                      </a:lnTo>
                      <a:lnTo>
                        <a:pt x="88397" y="1025137"/>
                      </a:lnTo>
                      <a:lnTo>
                        <a:pt x="87738" y="1025064"/>
                      </a:lnTo>
                      <a:lnTo>
                        <a:pt x="85934" y="1024844"/>
                      </a:lnTo>
                      <a:lnTo>
                        <a:pt x="85300" y="1024771"/>
                      </a:lnTo>
                      <a:lnTo>
                        <a:pt x="76523" y="1023734"/>
                      </a:lnTo>
                      <a:lnTo>
                        <a:pt x="76035" y="1023672"/>
                      </a:lnTo>
                      <a:lnTo>
                        <a:pt x="75328" y="1023575"/>
                      </a:lnTo>
                      <a:lnTo>
                        <a:pt x="74365" y="1023441"/>
                      </a:lnTo>
                      <a:lnTo>
                        <a:pt x="68147" y="1022587"/>
                      </a:lnTo>
                      <a:lnTo>
                        <a:pt x="66721" y="1022379"/>
                      </a:lnTo>
                      <a:lnTo>
                        <a:pt x="66233" y="1022318"/>
                      </a:lnTo>
                      <a:lnTo>
                        <a:pt x="61906" y="1021793"/>
                      </a:lnTo>
                      <a:lnTo>
                        <a:pt x="60455" y="1021610"/>
                      </a:lnTo>
                      <a:lnTo>
                        <a:pt x="58529" y="1021378"/>
                      </a:lnTo>
                      <a:lnTo>
                        <a:pt x="56676" y="1021342"/>
                      </a:lnTo>
                      <a:lnTo>
                        <a:pt x="52458" y="1021256"/>
                      </a:lnTo>
                      <a:lnTo>
                        <a:pt x="50580" y="1021061"/>
                      </a:lnTo>
                      <a:lnTo>
                        <a:pt x="46813" y="1020683"/>
                      </a:lnTo>
                      <a:lnTo>
                        <a:pt x="45399" y="1020536"/>
                      </a:lnTo>
                      <a:lnTo>
                        <a:pt x="43205" y="1020366"/>
                      </a:lnTo>
                      <a:lnTo>
                        <a:pt x="41425" y="1020244"/>
                      </a:lnTo>
                      <a:lnTo>
                        <a:pt x="39157" y="1020073"/>
                      </a:lnTo>
                      <a:lnTo>
                        <a:pt x="37280" y="1019707"/>
                      </a:lnTo>
                      <a:lnTo>
                        <a:pt x="31306" y="1018669"/>
                      </a:lnTo>
                      <a:lnTo>
                        <a:pt x="26381" y="1018035"/>
                      </a:lnTo>
                      <a:lnTo>
                        <a:pt x="23297" y="1017730"/>
                      </a:lnTo>
                      <a:lnTo>
                        <a:pt x="17799" y="1017229"/>
                      </a:lnTo>
                      <a:lnTo>
                        <a:pt x="10460" y="1016558"/>
                      </a:lnTo>
                      <a:lnTo>
                        <a:pt x="5766" y="1016107"/>
                      </a:lnTo>
                      <a:lnTo>
                        <a:pt x="1378" y="1015668"/>
                      </a:lnTo>
                      <a:lnTo>
                        <a:pt x="2133" y="982866"/>
                      </a:lnTo>
                      <a:lnTo>
                        <a:pt x="2170" y="981231"/>
                      </a:lnTo>
                      <a:lnTo>
                        <a:pt x="2219" y="979035"/>
                      </a:lnTo>
                      <a:lnTo>
                        <a:pt x="2426" y="976972"/>
                      </a:lnTo>
                      <a:lnTo>
                        <a:pt x="2646" y="974898"/>
                      </a:lnTo>
                      <a:lnTo>
                        <a:pt x="2963" y="971786"/>
                      </a:lnTo>
                      <a:lnTo>
                        <a:pt x="3267" y="968699"/>
                      </a:lnTo>
                      <a:lnTo>
                        <a:pt x="3377" y="967661"/>
                      </a:lnTo>
                      <a:lnTo>
                        <a:pt x="3584" y="965599"/>
                      </a:lnTo>
                      <a:lnTo>
                        <a:pt x="3548" y="964049"/>
                      </a:lnTo>
                      <a:lnTo>
                        <a:pt x="3450" y="959449"/>
                      </a:lnTo>
                      <a:lnTo>
                        <a:pt x="3426" y="958375"/>
                      </a:lnTo>
                      <a:lnTo>
                        <a:pt x="3340" y="957314"/>
                      </a:lnTo>
                      <a:lnTo>
                        <a:pt x="3255" y="956191"/>
                      </a:lnTo>
                      <a:lnTo>
                        <a:pt x="3157" y="955105"/>
                      </a:lnTo>
                      <a:lnTo>
                        <a:pt x="3060" y="953787"/>
                      </a:lnTo>
                      <a:lnTo>
                        <a:pt x="2670" y="951493"/>
                      </a:lnTo>
                      <a:lnTo>
                        <a:pt x="2304" y="949406"/>
                      </a:lnTo>
                      <a:lnTo>
                        <a:pt x="1658" y="945770"/>
                      </a:lnTo>
                      <a:lnTo>
                        <a:pt x="415" y="938631"/>
                      </a:lnTo>
                      <a:lnTo>
                        <a:pt x="244" y="937618"/>
                      </a:lnTo>
                      <a:lnTo>
                        <a:pt x="122" y="936910"/>
                      </a:lnTo>
                      <a:lnTo>
                        <a:pt x="85" y="935458"/>
                      </a:lnTo>
                      <a:lnTo>
                        <a:pt x="24" y="932774"/>
                      </a:lnTo>
                      <a:lnTo>
                        <a:pt x="0" y="931187"/>
                      </a:lnTo>
                      <a:lnTo>
                        <a:pt x="232" y="929796"/>
                      </a:lnTo>
                      <a:lnTo>
                        <a:pt x="1122" y="924659"/>
                      </a:lnTo>
                      <a:lnTo>
                        <a:pt x="1463" y="922718"/>
                      </a:lnTo>
                      <a:lnTo>
                        <a:pt x="2426" y="921169"/>
                      </a:lnTo>
                      <a:lnTo>
                        <a:pt x="4230" y="918277"/>
                      </a:lnTo>
                      <a:lnTo>
                        <a:pt x="5011" y="915763"/>
                      </a:lnTo>
                      <a:lnTo>
                        <a:pt x="5388" y="914591"/>
                      </a:lnTo>
                      <a:lnTo>
                        <a:pt x="5754" y="913395"/>
                      </a:lnTo>
                      <a:lnTo>
                        <a:pt x="6083" y="912871"/>
                      </a:lnTo>
                      <a:lnTo>
                        <a:pt x="7083" y="911296"/>
                      </a:lnTo>
                      <a:lnTo>
                        <a:pt x="7522" y="908685"/>
                      </a:lnTo>
                      <a:lnTo>
                        <a:pt x="8217" y="904609"/>
                      </a:lnTo>
                      <a:lnTo>
                        <a:pt x="8412" y="903438"/>
                      </a:lnTo>
                      <a:lnTo>
                        <a:pt x="8607" y="901998"/>
                      </a:lnTo>
                      <a:lnTo>
                        <a:pt x="8936" y="899618"/>
                      </a:lnTo>
                      <a:lnTo>
                        <a:pt x="9265" y="897202"/>
                      </a:lnTo>
                      <a:lnTo>
                        <a:pt x="9460" y="895750"/>
                      </a:lnTo>
                      <a:lnTo>
                        <a:pt x="9546" y="893602"/>
                      </a:lnTo>
                      <a:lnTo>
                        <a:pt x="9631" y="891455"/>
                      </a:lnTo>
                      <a:lnTo>
                        <a:pt x="10082" y="880692"/>
                      </a:lnTo>
                      <a:lnTo>
                        <a:pt x="10143" y="879154"/>
                      </a:lnTo>
                      <a:lnTo>
                        <a:pt x="10204" y="877629"/>
                      </a:lnTo>
                      <a:lnTo>
                        <a:pt x="10241" y="876604"/>
                      </a:lnTo>
                      <a:lnTo>
                        <a:pt x="10472" y="873907"/>
                      </a:lnTo>
                      <a:lnTo>
                        <a:pt x="10704" y="871210"/>
                      </a:lnTo>
                      <a:lnTo>
                        <a:pt x="11143" y="866000"/>
                      </a:lnTo>
                      <a:lnTo>
                        <a:pt x="11325" y="863925"/>
                      </a:lnTo>
                      <a:lnTo>
                        <a:pt x="11703" y="862449"/>
                      </a:lnTo>
                      <a:lnTo>
                        <a:pt x="12569" y="859117"/>
                      </a:lnTo>
                      <a:lnTo>
                        <a:pt x="12849" y="858019"/>
                      </a:lnTo>
                      <a:lnTo>
                        <a:pt x="14239" y="854834"/>
                      </a:lnTo>
                      <a:lnTo>
                        <a:pt x="15507" y="853113"/>
                      </a:lnTo>
                      <a:lnTo>
                        <a:pt x="17921" y="849928"/>
                      </a:lnTo>
                      <a:lnTo>
                        <a:pt x="19420" y="847952"/>
                      </a:lnTo>
                      <a:lnTo>
                        <a:pt x="20140" y="846609"/>
                      </a:lnTo>
                      <a:lnTo>
                        <a:pt x="21895" y="843314"/>
                      </a:lnTo>
                      <a:lnTo>
                        <a:pt x="22748" y="841704"/>
                      </a:lnTo>
                      <a:lnTo>
                        <a:pt x="23090" y="839568"/>
                      </a:lnTo>
                      <a:lnTo>
                        <a:pt x="24126" y="833162"/>
                      </a:lnTo>
                      <a:lnTo>
                        <a:pt x="24236" y="832393"/>
                      </a:lnTo>
                      <a:lnTo>
                        <a:pt x="24467" y="830538"/>
                      </a:lnTo>
                      <a:lnTo>
                        <a:pt x="25491" y="822179"/>
                      </a:lnTo>
                      <a:lnTo>
                        <a:pt x="25747" y="820092"/>
                      </a:lnTo>
                      <a:lnTo>
                        <a:pt x="26211" y="817444"/>
                      </a:lnTo>
                      <a:lnTo>
                        <a:pt x="27149" y="812173"/>
                      </a:lnTo>
                      <a:lnTo>
                        <a:pt x="27332" y="811099"/>
                      </a:lnTo>
                      <a:lnTo>
                        <a:pt x="27612" y="809500"/>
                      </a:lnTo>
                      <a:lnTo>
                        <a:pt x="27795" y="808915"/>
                      </a:lnTo>
                      <a:lnTo>
                        <a:pt x="28198" y="807670"/>
                      </a:lnTo>
                      <a:lnTo>
                        <a:pt x="28868" y="805510"/>
                      </a:lnTo>
                      <a:lnTo>
                        <a:pt x="29319" y="804046"/>
                      </a:lnTo>
                      <a:lnTo>
                        <a:pt x="30173" y="802142"/>
                      </a:lnTo>
                      <a:lnTo>
                        <a:pt x="31855" y="798347"/>
                      </a:lnTo>
                      <a:lnTo>
                        <a:pt x="32916" y="795980"/>
                      </a:lnTo>
                      <a:lnTo>
                        <a:pt x="33391" y="794552"/>
                      </a:lnTo>
                      <a:lnTo>
                        <a:pt x="33708" y="793600"/>
                      </a:lnTo>
                      <a:lnTo>
                        <a:pt x="35122" y="789353"/>
                      </a:lnTo>
                      <a:lnTo>
                        <a:pt x="35598" y="787938"/>
                      </a:lnTo>
                      <a:lnTo>
                        <a:pt x="36024" y="785815"/>
                      </a:lnTo>
                      <a:lnTo>
                        <a:pt x="37755" y="777346"/>
                      </a:lnTo>
                      <a:lnTo>
                        <a:pt x="38182" y="775222"/>
                      </a:lnTo>
                      <a:lnTo>
                        <a:pt x="38365" y="773600"/>
                      </a:lnTo>
                      <a:lnTo>
                        <a:pt x="38536" y="771977"/>
                      </a:lnTo>
                      <a:lnTo>
                        <a:pt x="39072" y="767120"/>
                      </a:lnTo>
                      <a:lnTo>
                        <a:pt x="39316" y="764948"/>
                      </a:lnTo>
                      <a:lnTo>
                        <a:pt x="39621" y="763386"/>
                      </a:lnTo>
                      <a:lnTo>
                        <a:pt x="39925" y="761824"/>
                      </a:lnTo>
                      <a:lnTo>
                        <a:pt x="40840" y="757126"/>
                      </a:lnTo>
                      <a:lnTo>
                        <a:pt x="41352" y="754514"/>
                      </a:lnTo>
                      <a:lnTo>
                        <a:pt x="41754" y="752611"/>
                      </a:lnTo>
                      <a:lnTo>
                        <a:pt x="41876" y="752074"/>
                      </a:lnTo>
                      <a:lnTo>
                        <a:pt x="43266" y="745631"/>
                      </a:lnTo>
                      <a:lnTo>
                        <a:pt x="43826" y="743019"/>
                      </a:lnTo>
                      <a:lnTo>
                        <a:pt x="44009" y="742202"/>
                      </a:lnTo>
                      <a:lnTo>
                        <a:pt x="44253" y="741164"/>
                      </a:lnTo>
                      <a:lnTo>
                        <a:pt x="47545" y="726668"/>
                      </a:lnTo>
                      <a:lnTo>
                        <a:pt x="50629" y="713684"/>
                      </a:lnTo>
                      <a:lnTo>
                        <a:pt x="50995" y="712122"/>
                      </a:lnTo>
                      <a:lnTo>
                        <a:pt x="51543" y="709718"/>
                      </a:lnTo>
                      <a:lnTo>
                        <a:pt x="53409" y="701517"/>
                      </a:lnTo>
                      <a:lnTo>
                        <a:pt x="53884" y="699406"/>
                      </a:lnTo>
                      <a:lnTo>
                        <a:pt x="54140" y="697344"/>
                      </a:lnTo>
                      <a:lnTo>
                        <a:pt x="54689" y="692695"/>
                      </a:lnTo>
                      <a:lnTo>
                        <a:pt x="54933" y="690632"/>
                      </a:lnTo>
                      <a:lnTo>
                        <a:pt x="55030" y="689351"/>
                      </a:lnTo>
                      <a:lnTo>
                        <a:pt x="55127" y="688021"/>
                      </a:lnTo>
                      <a:lnTo>
                        <a:pt x="56151" y="674024"/>
                      </a:lnTo>
                      <a:lnTo>
                        <a:pt x="56432" y="670217"/>
                      </a:lnTo>
                      <a:lnTo>
                        <a:pt x="56651" y="668069"/>
                      </a:lnTo>
                      <a:lnTo>
                        <a:pt x="57041" y="664409"/>
                      </a:lnTo>
                      <a:lnTo>
                        <a:pt x="57602" y="659198"/>
                      </a:lnTo>
                      <a:lnTo>
                        <a:pt x="57822" y="657123"/>
                      </a:lnTo>
                      <a:lnTo>
                        <a:pt x="57883" y="656025"/>
                      </a:lnTo>
                      <a:lnTo>
                        <a:pt x="57956" y="654390"/>
                      </a:lnTo>
                      <a:lnTo>
                        <a:pt x="58114" y="651107"/>
                      </a:lnTo>
                      <a:lnTo>
                        <a:pt x="58261" y="648081"/>
                      </a:lnTo>
                      <a:lnTo>
                        <a:pt x="58346" y="646104"/>
                      </a:lnTo>
                      <a:lnTo>
                        <a:pt x="58175" y="644506"/>
                      </a:lnTo>
                      <a:lnTo>
                        <a:pt x="57712" y="640247"/>
                      </a:lnTo>
                      <a:lnTo>
                        <a:pt x="57529" y="638648"/>
                      </a:lnTo>
                      <a:lnTo>
                        <a:pt x="56993" y="637147"/>
                      </a:lnTo>
                      <a:lnTo>
                        <a:pt x="56468" y="635659"/>
                      </a:lnTo>
                      <a:lnTo>
                        <a:pt x="55920" y="634146"/>
                      </a:lnTo>
                      <a:lnTo>
                        <a:pt x="55054" y="632815"/>
                      </a:lnTo>
                      <a:lnTo>
                        <a:pt x="53323" y="630155"/>
                      </a:lnTo>
                      <a:lnTo>
                        <a:pt x="52409" y="627898"/>
                      </a:lnTo>
                      <a:lnTo>
                        <a:pt x="52202" y="627361"/>
                      </a:lnTo>
                      <a:lnTo>
                        <a:pt x="51690" y="626104"/>
                      </a:lnTo>
                      <a:lnTo>
                        <a:pt x="51324" y="624932"/>
                      </a:lnTo>
                      <a:lnTo>
                        <a:pt x="50995" y="623846"/>
                      </a:lnTo>
                      <a:lnTo>
                        <a:pt x="50763" y="623102"/>
                      </a:lnTo>
                      <a:lnTo>
                        <a:pt x="53177" y="620307"/>
                      </a:lnTo>
                      <a:lnTo>
                        <a:pt x="53774" y="619563"/>
                      </a:lnTo>
                      <a:lnTo>
                        <a:pt x="54969" y="617659"/>
                      </a:lnTo>
                      <a:lnTo>
                        <a:pt x="55761" y="616390"/>
                      </a:lnTo>
                      <a:lnTo>
                        <a:pt x="56078" y="615024"/>
                      </a:lnTo>
                      <a:lnTo>
                        <a:pt x="56871" y="611607"/>
                      </a:lnTo>
                      <a:lnTo>
                        <a:pt x="57188" y="609337"/>
                      </a:lnTo>
                      <a:lnTo>
                        <a:pt x="57371" y="608007"/>
                      </a:lnTo>
                      <a:lnTo>
                        <a:pt x="57285" y="607238"/>
                      </a:lnTo>
                      <a:lnTo>
                        <a:pt x="57224" y="606701"/>
                      </a:lnTo>
                      <a:lnTo>
                        <a:pt x="56981" y="604578"/>
                      </a:lnTo>
                      <a:lnTo>
                        <a:pt x="56798" y="602979"/>
                      </a:lnTo>
                      <a:lnTo>
                        <a:pt x="56042" y="601064"/>
                      </a:lnTo>
                      <a:lnTo>
                        <a:pt x="53921" y="595658"/>
                      </a:lnTo>
                      <a:lnTo>
                        <a:pt x="53262" y="593022"/>
                      </a:lnTo>
                      <a:lnTo>
                        <a:pt x="51409" y="585664"/>
                      </a:lnTo>
                      <a:lnTo>
                        <a:pt x="51275" y="585127"/>
                      </a:lnTo>
                      <a:lnTo>
                        <a:pt x="50153" y="580514"/>
                      </a:lnTo>
                      <a:lnTo>
                        <a:pt x="49532" y="577951"/>
                      </a:lnTo>
                      <a:lnTo>
                        <a:pt x="49288" y="575255"/>
                      </a:lnTo>
                      <a:lnTo>
                        <a:pt x="49227" y="574547"/>
                      </a:lnTo>
                      <a:lnTo>
                        <a:pt x="49105" y="572729"/>
                      </a:lnTo>
                      <a:lnTo>
                        <a:pt x="49422" y="566114"/>
                      </a:lnTo>
                      <a:lnTo>
                        <a:pt x="49446" y="565443"/>
                      </a:lnTo>
                      <a:lnTo>
                        <a:pt x="49763" y="561941"/>
                      </a:lnTo>
                      <a:lnTo>
                        <a:pt x="49898" y="560574"/>
                      </a:lnTo>
                      <a:lnTo>
                        <a:pt x="50592" y="558659"/>
                      </a:lnTo>
                      <a:lnTo>
                        <a:pt x="51190" y="557084"/>
                      </a:lnTo>
                      <a:lnTo>
                        <a:pt x="51702" y="556230"/>
                      </a:lnTo>
                      <a:lnTo>
                        <a:pt x="53128" y="553863"/>
                      </a:lnTo>
                      <a:lnTo>
                        <a:pt x="53677" y="552948"/>
                      </a:lnTo>
                      <a:lnTo>
                        <a:pt x="54335" y="552203"/>
                      </a:lnTo>
                      <a:lnTo>
                        <a:pt x="56627" y="549580"/>
                      </a:lnTo>
                      <a:lnTo>
                        <a:pt x="57627" y="548433"/>
                      </a:lnTo>
                      <a:lnTo>
                        <a:pt x="59175" y="547212"/>
                      </a:lnTo>
                      <a:lnTo>
                        <a:pt x="62527" y="544576"/>
                      </a:lnTo>
                      <a:lnTo>
                        <a:pt x="65563" y="542173"/>
                      </a:lnTo>
                      <a:lnTo>
                        <a:pt x="66099" y="541745"/>
                      </a:lnTo>
                      <a:lnTo>
                        <a:pt x="67294" y="540806"/>
                      </a:lnTo>
                      <a:lnTo>
                        <a:pt x="68489" y="539854"/>
                      </a:lnTo>
                      <a:lnTo>
                        <a:pt x="69976" y="538548"/>
                      </a:lnTo>
                      <a:lnTo>
                        <a:pt x="72597" y="536266"/>
                      </a:lnTo>
                      <a:lnTo>
                        <a:pt x="74462" y="534631"/>
                      </a:lnTo>
                      <a:lnTo>
                        <a:pt x="75864" y="533167"/>
                      </a:lnTo>
                      <a:lnTo>
                        <a:pt x="76913" y="532081"/>
                      </a:lnTo>
                      <a:lnTo>
                        <a:pt x="81813" y="526980"/>
                      </a:lnTo>
                      <a:lnTo>
                        <a:pt x="83411" y="525321"/>
                      </a:lnTo>
                      <a:lnTo>
                        <a:pt x="85544" y="523100"/>
                      </a:lnTo>
                      <a:lnTo>
                        <a:pt x="86531" y="521891"/>
                      </a:lnTo>
                      <a:lnTo>
                        <a:pt x="87177" y="521086"/>
                      </a:lnTo>
                      <a:lnTo>
                        <a:pt x="89043" y="518792"/>
                      </a:lnTo>
                      <a:lnTo>
                        <a:pt x="89652" y="518035"/>
                      </a:lnTo>
                      <a:lnTo>
                        <a:pt x="90006" y="517523"/>
                      </a:lnTo>
                      <a:lnTo>
                        <a:pt x="92078" y="514521"/>
                      </a:lnTo>
                      <a:lnTo>
                        <a:pt x="92944" y="513264"/>
                      </a:lnTo>
                      <a:lnTo>
                        <a:pt x="93407" y="512044"/>
                      </a:lnTo>
                      <a:lnTo>
                        <a:pt x="94199" y="509945"/>
                      </a:lnTo>
                      <a:lnTo>
                        <a:pt x="94565" y="508993"/>
                      </a:lnTo>
                      <a:lnTo>
                        <a:pt x="94687" y="507931"/>
                      </a:lnTo>
                      <a:lnTo>
                        <a:pt x="94894" y="506247"/>
                      </a:lnTo>
                      <a:lnTo>
                        <a:pt x="95077" y="504685"/>
                      </a:lnTo>
                      <a:lnTo>
                        <a:pt x="94651" y="502672"/>
                      </a:lnTo>
                      <a:lnTo>
                        <a:pt x="94334" y="501745"/>
                      </a:lnTo>
                      <a:lnTo>
                        <a:pt x="94504" y="500805"/>
                      </a:lnTo>
                      <a:lnTo>
                        <a:pt x="94699" y="497498"/>
                      </a:lnTo>
                      <a:lnTo>
                        <a:pt x="94785" y="495960"/>
                      </a:lnTo>
                      <a:lnTo>
                        <a:pt x="95187" y="494508"/>
                      </a:lnTo>
                      <a:lnTo>
                        <a:pt x="95870" y="492080"/>
                      </a:lnTo>
                      <a:lnTo>
                        <a:pt x="96296" y="490579"/>
                      </a:lnTo>
                      <a:lnTo>
                        <a:pt x="96540" y="490005"/>
                      </a:lnTo>
                      <a:lnTo>
                        <a:pt x="96955" y="489066"/>
                      </a:lnTo>
                      <a:lnTo>
                        <a:pt x="97979" y="486711"/>
                      </a:lnTo>
                      <a:lnTo>
                        <a:pt x="98600" y="485295"/>
                      </a:lnTo>
                      <a:lnTo>
                        <a:pt x="100904" y="480085"/>
                      </a:lnTo>
                      <a:lnTo>
                        <a:pt x="101331" y="479206"/>
                      </a:lnTo>
                      <a:lnTo>
                        <a:pt x="101770" y="478278"/>
                      </a:lnTo>
                      <a:lnTo>
                        <a:pt x="102416" y="476936"/>
                      </a:lnTo>
                      <a:lnTo>
                        <a:pt x="102757" y="474105"/>
                      </a:lnTo>
                      <a:lnTo>
                        <a:pt x="102501" y="472384"/>
                      </a:lnTo>
                      <a:lnTo>
                        <a:pt x="102221" y="470627"/>
                      </a:lnTo>
                      <a:lnTo>
                        <a:pt x="101538" y="469334"/>
                      </a:lnTo>
                      <a:lnTo>
                        <a:pt x="100612" y="467625"/>
                      </a:lnTo>
                      <a:lnTo>
                        <a:pt x="100002" y="466515"/>
                      </a:lnTo>
                      <a:lnTo>
                        <a:pt x="99661" y="465868"/>
                      </a:lnTo>
                      <a:lnTo>
                        <a:pt x="99064" y="465051"/>
                      </a:lnTo>
                      <a:lnTo>
                        <a:pt x="94833" y="459132"/>
                      </a:lnTo>
                      <a:lnTo>
                        <a:pt x="93992" y="457875"/>
                      </a:lnTo>
                      <a:lnTo>
                        <a:pt x="93151" y="456618"/>
                      </a:lnTo>
                      <a:lnTo>
                        <a:pt x="92310" y="455362"/>
                      </a:lnTo>
                      <a:lnTo>
                        <a:pt x="91749" y="454520"/>
                      </a:lnTo>
                      <a:lnTo>
                        <a:pt x="91310" y="453812"/>
                      </a:lnTo>
                      <a:lnTo>
                        <a:pt x="88604" y="449358"/>
                      </a:lnTo>
                      <a:lnTo>
                        <a:pt x="87811" y="448076"/>
                      </a:lnTo>
                      <a:lnTo>
                        <a:pt x="87397" y="447039"/>
                      </a:lnTo>
                      <a:lnTo>
                        <a:pt x="86507" y="444879"/>
                      </a:lnTo>
                      <a:lnTo>
                        <a:pt x="85836" y="443232"/>
                      </a:lnTo>
                      <a:lnTo>
                        <a:pt x="85788" y="441670"/>
                      </a:lnTo>
                      <a:lnTo>
                        <a:pt x="85617" y="435385"/>
                      </a:lnTo>
                      <a:lnTo>
                        <a:pt x="85251" y="432506"/>
                      </a:lnTo>
                      <a:lnTo>
                        <a:pt x="85166" y="431529"/>
                      </a:lnTo>
                      <a:lnTo>
                        <a:pt x="85117" y="430968"/>
                      </a:lnTo>
                      <a:lnTo>
                        <a:pt x="84922" y="428527"/>
                      </a:lnTo>
                      <a:lnTo>
                        <a:pt x="83228" y="423573"/>
                      </a:lnTo>
                      <a:lnTo>
                        <a:pt x="82911" y="422646"/>
                      </a:lnTo>
                      <a:lnTo>
                        <a:pt x="82740" y="421840"/>
                      </a:lnTo>
                      <a:lnTo>
                        <a:pt x="82240" y="419473"/>
                      </a:lnTo>
                      <a:lnTo>
                        <a:pt x="81899" y="417899"/>
                      </a:lnTo>
                      <a:lnTo>
                        <a:pt x="82008" y="416361"/>
                      </a:lnTo>
                      <a:lnTo>
                        <a:pt x="82130" y="414824"/>
                      </a:lnTo>
                      <a:lnTo>
                        <a:pt x="82240" y="413262"/>
                      </a:lnTo>
                      <a:lnTo>
                        <a:pt x="83081" y="410894"/>
                      </a:lnTo>
                      <a:lnTo>
                        <a:pt x="84081" y="408051"/>
                      </a:lnTo>
                      <a:lnTo>
                        <a:pt x="85836" y="399241"/>
                      </a:lnTo>
                      <a:lnTo>
                        <a:pt x="86117" y="397776"/>
                      </a:lnTo>
                      <a:lnTo>
                        <a:pt x="86824" y="396092"/>
                      </a:lnTo>
                      <a:lnTo>
                        <a:pt x="88750" y="391760"/>
                      </a:lnTo>
                      <a:lnTo>
                        <a:pt x="89177" y="390784"/>
                      </a:lnTo>
                      <a:lnTo>
                        <a:pt x="89823" y="389954"/>
                      </a:lnTo>
                      <a:lnTo>
                        <a:pt x="91213" y="388148"/>
                      </a:lnTo>
                      <a:lnTo>
                        <a:pt x="92078" y="387001"/>
                      </a:lnTo>
                      <a:lnTo>
                        <a:pt x="93785" y="385866"/>
                      </a:lnTo>
                      <a:lnTo>
                        <a:pt x="94346" y="385488"/>
                      </a:lnTo>
                      <a:lnTo>
                        <a:pt x="95114" y="384975"/>
                      </a:lnTo>
                      <a:lnTo>
                        <a:pt x="96113" y="384548"/>
                      </a:lnTo>
                      <a:lnTo>
                        <a:pt x="98783" y="383413"/>
                      </a:lnTo>
                      <a:lnTo>
                        <a:pt x="100490" y="382559"/>
                      </a:lnTo>
                      <a:lnTo>
                        <a:pt x="102209" y="381705"/>
                      </a:lnTo>
                      <a:lnTo>
                        <a:pt x="105866" y="380790"/>
                      </a:lnTo>
                      <a:lnTo>
                        <a:pt x="106768" y="380570"/>
                      </a:lnTo>
                      <a:lnTo>
                        <a:pt x="107610" y="380216"/>
                      </a:lnTo>
                      <a:lnTo>
                        <a:pt x="109645" y="379362"/>
                      </a:lnTo>
                      <a:lnTo>
                        <a:pt x="111011" y="377666"/>
                      </a:lnTo>
                      <a:lnTo>
                        <a:pt x="112071" y="376348"/>
                      </a:lnTo>
                      <a:lnTo>
                        <a:pt x="112486" y="375018"/>
                      </a:lnTo>
                      <a:lnTo>
                        <a:pt x="113193" y="372785"/>
                      </a:lnTo>
                      <a:lnTo>
                        <a:pt x="113376" y="372187"/>
                      </a:lnTo>
                      <a:lnTo>
                        <a:pt x="113485" y="371540"/>
                      </a:lnTo>
                      <a:lnTo>
                        <a:pt x="114692" y="364475"/>
                      </a:lnTo>
                      <a:lnTo>
                        <a:pt x="114961" y="362949"/>
                      </a:lnTo>
                      <a:lnTo>
                        <a:pt x="114765" y="361363"/>
                      </a:lnTo>
                      <a:lnTo>
                        <a:pt x="114375" y="358239"/>
                      </a:lnTo>
                      <a:lnTo>
                        <a:pt x="114180" y="356653"/>
                      </a:lnTo>
                      <a:lnTo>
                        <a:pt x="113510" y="355091"/>
                      </a:lnTo>
                      <a:lnTo>
                        <a:pt x="112230" y="352101"/>
                      </a:lnTo>
                      <a:lnTo>
                        <a:pt x="111840" y="351186"/>
                      </a:lnTo>
                      <a:lnTo>
                        <a:pt x="111328" y="350246"/>
                      </a:lnTo>
                      <a:lnTo>
                        <a:pt x="110523" y="348770"/>
                      </a:lnTo>
                      <a:lnTo>
                        <a:pt x="108902" y="345792"/>
                      </a:lnTo>
                      <a:lnTo>
                        <a:pt x="107878" y="343547"/>
                      </a:lnTo>
                      <a:lnTo>
                        <a:pt x="107256" y="342204"/>
                      </a:lnTo>
                      <a:lnTo>
                        <a:pt x="105647" y="340325"/>
                      </a:lnTo>
                      <a:lnTo>
                        <a:pt x="104123" y="339618"/>
                      </a:lnTo>
                      <a:lnTo>
                        <a:pt x="103404" y="339300"/>
                      </a:lnTo>
                      <a:lnTo>
                        <a:pt x="102770" y="339007"/>
                      </a:lnTo>
                      <a:lnTo>
                        <a:pt x="101831" y="338617"/>
                      </a:lnTo>
                      <a:lnTo>
                        <a:pt x="100332" y="337982"/>
                      </a:lnTo>
                      <a:lnTo>
                        <a:pt x="98491" y="337214"/>
                      </a:lnTo>
                      <a:lnTo>
                        <a:pt x="96016" y="335542"/>
                      </a:lnTo>
                      <a:lnTo>
                        <a:pt x="95394" y="333455"/>
                      </a:lnTo>
                      <a:lnTo>
                        <a:pt x="95223" y="332906"/>
                      </a:lnTo>
                      <a:lnTo>
                        <a:pt x="95748" y="332137"/>
                      </a:lnTo>
                      <a:lnTo>
                        <a:pt x="96857" y="330465"/>
                      </a:lnTo>
                      <a:lnTo>
                        <a:pt x="97272" y="329855"/>
                      </a:lnTo>
                      <a:lnTo>
                        <a:pt x="97515" y="329184"/>
                      </a:lnTo>
                      <a:lnTo>
                        <a:pt x="98405" y="326731"/>
                      </a:lnTo>
                      <a:lnTo>
                        <a:pt x="98637" y="325950"/>
                      </a:lnTo>
                      <a:lnTo>
                        <a:pt x="98625" y="325304"/>
                      </a:lnTo>
                      <a:lnTo>
                        <a:pt x="98515" y="321216"/>
                      </a:lnTo>
                      <a:lnTo>
                        <a:pt x="98430" y="317897"/>
                      </a:lnTo>
                      <a:lnTo>
                        <a:pt x="98369" y="315676"/>
                      </a:lnTo>
                      <a:lnTo>
                        <a:pt x="99527" y="312625"/>
                      </a:lnTo>
                      <a:lnTo>
                        <a:pt x="99990" y="311417"/>
                      </a:lnTo>
                      <a:lnTo>
                        <a:pt x="100283" y="310367"/>
                      </a:lnTo>
                      <a:lnTo>
                        <a:pt x="101002" y="307805"/>
                      </a:lnTo>
                      <a:lnTo>
                        <a:pt x="101075" y="306414"/>
                      </a:lnTo>
                      <a:lnTo>
                        <a:pt x="101258" y="303021"/>
                      </a:lnTo>
                      <a:lnTo>
                        <a:pt x="101331" y="301423"/>
                      </a:lnTo>
                      <a:lnTo>
                        <a:pt x="100880" y="299214"/>
                      </a:lnTo>
                      <a:lnTo>
                        <a:pt x="100624" y="297994"/>
                      </a:lnTo>
                      <a:lnTo>
                        <a:pt x="100197" y="296005"/>
                      </a:lnTo>
                      <a:lnTo>
                        <a:pt x="99234" y="293832"/>
                      </a:lnTo>
                      <a:lnTo>
                        <a:pt x="98296" y="291697"/>
                      </a:lnTo>
                      <a:lnTo>
                        <a:pt x="98722" y="288976"/>
                      </a:lnTo>
                      <a:lnTo>
                        <a:pt x="98905" y="287987"/>
                      </a:lnTo>
                      <a:lnTo>
                        <a:pt x="99783" y="284680"/>
                      </a:lnTo>
                      <a:lnTo>
                        <a:pt x="100831" y="280653"/>
                      </a:lnTo>
                      <a:lnTo>
                        <a:pt x="101526" y="278054"/>
                      </a:lnTo>
                      <a:lnTo>
                        <a:pt x="103721" y="269720"/>
                      </a:lnTo>
                      <a:lnTo>
                        <a:pt x="106549" y="260043"/>
                      </a:lnTo>
                      <a:lnTo>
                        <a:pt x="107000" y="258493"/>
                      </a:lnTo>
                      <a:lnTo>
                        <a:pt x="107158" y="256858"/>
                      </a:lnTo>
                      <a:lnTo>
                        <a:pt x="107975" y="248780"/>
                      </a:lnTo>
                      <a:lnTo>
                        <a:pt x="108182" y="246766"/>
                      </a:lnTo>
                      <a:lnTo>
                        <a:pt x="107073" y="245021"/>
                      </a:lnTo>
                      <a:lnTo>
                        <a:pt x="105781" y="242983"/>
                      </a:lnTo>
                      <a:lnTo>
                        <a:pt x="105391" y="242458"/>
                      </a:lnTo>
                      <a:lnTo>
                        <a:pt x="101953" y="238200"/>
                      </a:lnTo>
                      <a:lnTo>
                        <a:pt x="99210" y="234820"/>
                      </a:lnTo>
                      <a:lnTo>
                        <a:pt x="97369" y="232379"/>
                      </a:lnTo>
                      <a:lnTo>
                        <a:pt x="96443" y="231146"/>
                      </a:lnTo>
                      <a:lnTo>
                        <a:pt x="96077" y="229804"/>
                      </a:lnTo>
                      <a:lnTo>
                        <a:pt x="95358" y="227193"/>
                      </a:lnTo>
                      <a:lnTo>
                        <a:pt x="94943" y="225692"/>
                      </a:lnTo>
                      <a:lnTo>
                        <a:pt x="95345" y="223825"/>
                      </a:lnTo>
                      <a:lnTo>
                        <a:pt x="97674" y="213037"/>
                      </a:lnTo>
                      <a:lnTo>
                        <a:pt x="98015" y="211463"/>
                      </a:lnTo>
                      <a:lnTo>
                        <a:pt x="98686" y="209498"/>
                      </a:lnTo>
                      <a:lnTo>
                        <a:pt x="100015" y="205581"/>
                      </a:lnTo>
                      <a:lnTo>
                        <a:pt x="101575" y="200993"/>
                      </a:lnTo>
                      <a:lnTo>
                        <a:pt x="101904" y="200041"/>
                      </a:lnTo>
                      <a:lnTo>
                        <a:pt x="102782" y="197430"/>
                      </a:lnTo>
                      <a:lnTo>
                        <a:pt x="103586" y="195917"/>
                      </a:lnTo>
                      <a:lnTo>
                        <a:pt x="104537" y="194111"/>
                      </a:lnTo>
                      <a:lnTo>
                        <a:pt x="105232" y="192781"/>
                      </a:lnTo>
                      <a:lnTo>
                        <a:pt x="108902" y="187241"/>
                      </a:lnTo>
                      <a:lnTo>
                        <a:pt x="109462" y="186386"/>
                      </a:lnTo>
                      <a:lnTo>
                        <a:pt x="109889" y="185752"/>
                      </a:lnTo>
                      <a:lnTo>
                        <a:pt x="111803" y="184092"/>
                      </a:lnTo>
                      <a:lnTo>
                        <a:pt x="113327" y="182762"/>
                      </a:lnTo>
                      <a:lnTo>
                        <a:pt x="113717" y="182433"/>
                      </a:lnTo>
                      <a:lnTo>
                        <a:pt x="117496" y="179211"/>
                      </a:lnTo>
                      <a:lnTo>
                        <a:pt x="119008" y="177930"/>
                      </a:lnTo>
                      <a:lnTo>
                        <a:pt x="119813" y="176575"/>
                      </a:lnTo>
                      <a:lnTo>
                        <a:pt x="120873" y="174794"/>
                      </a:lnTo>
                      <a:lnTo>
                        <a:pt x="121666" y="173439"/>
                      </a:lnTo>
                      <a:lnTo>
                        <a:pt x="122166" y="171328"/>
                      </a:lnTo>
                      <a:lnTo>
                        <a:pt x="123604" y="165117"/>
                      </a:lnTo>
                      <a:lnTo>
                        <a:pt x="123970" y="164092"/>
                      </a:lnTo>
                      <a:lnTo>
                        <a:pt x="125225" y="160675"/>
                      </a:lnTo>
                      <a:lnTo>
                        <a:pt x="125689" y="159430"/>
                      </a:lnTo>
                      <a:lnTo>
                        <a:pt x="126322" y="158613"/>
                      </a:lnTo>
                      <a:lnTo>
                        <a:pt x="127700" y="156819"/>
                      </a:lnTo>
                      <a:lnTo>
                        <a:pt x="128785" y="155428"/>
                      </a:lnTo>
                      <a:lnTo>
                        <a:pt x="130565" y="155037"/>
                      </a:lnTo>
                      <a:lnTo>
                        <a:pt x="133259" y="154427"/>
                      </a:lnTo>
                      <a:lnTo>
                        <a:pt x="135575" y="153976"/>
                      </a:lnTo>
                      <a:lnTo>
                        <a:pt x="137916" y="153524"/>
                      </a:lnTo>
                      <a:lnTo>
                        <a:pt x="139611" y="152487"/>
                      </a:lnTo>
                      <a:lnTo>
                        <a:pt x="141305" y="151462"/>
                      </a:lnTo>
                      <a:lnTo>
                        <a:pt x="142159" y="150937"/>
                      </a:lnTo>
                      <a:lnTo>
                        <a:pt x="142939" y="150315"/>
                      </a:lnTo>
                      <a:lnTo>
                        <a:pt x="146840" y="147179"/>
                      </a:lnTo>
                      <a:lnTo>
                        <a:pt x="148010" y="146239"/>
                      </a:lnTo>
                      <a:lnTo>
                        <a:pt x="148998" y="145055"/>
                      </a:lnTo>
                      <a:lnTo>
                        <a:pt x="154618" y="138380"/>
                      </a:lnTo>
                      <a:lnTo>
                        <a:pt x="159909" y="133463"/>
                      </a:lnTo>
                      <a:lnTo>
                        <a:pt x="161786" y="131705"/>
                      </a:lnTo>
                      <a:lnTo>
                        <a:pt x="163127" y="130534"/>
                      </a:lnTo>
                      <a:lnTo>
                        <a:pt x="169027" y="125421"/>
                      </a:lnTo>
                      <a:lnTo>
                        <a:pt x="170551" y="124091"/>
                      </a:lnTo>
                      <a:lnTo>
                        <a:pt x="172404" y="123041"/>
                      </a:lnTo>
                      <a:lnTo>
                        <a:pt x="174416" y="121894"/>
                      </a:lnTo>
                      <a:lnTo>
                        <a:pt x="177671" y="119734"/>
                      </a:lnTo>
                      <a:lnTo>
                        <a:pt x="183754" y="115695"/>
                      </a:lnTo>
                      <a:lnTo>
                        <a:pt x="185253" y="114695"/>
                      </a:lnTo>
                      <a:lnTo>
                        <a:pt x="187460" y="113206"/>
                      </a:lnTo>
                      <a:lnTo>
                        <a:pt x="190459" y="109862"/>
                      </a:lnTo>
                      <a:lnTo>
                        <a:pt x="191447" y="108752"/>
                      </a:lnTo>
                      <a:lnTo>
                        <a:pt x="192592" y="108008"/>
                      </a:lnTo>
                      <a:lnTo>
                        <a:pt x="194982" y="106421"/>
                      </a:lnTo>
                      <a:lnTo>
                        <a:pt x="196237" y="105591"/>
                      </a:lnTo>
                      <a:lnTo>
                        <a:pt x="198005" y="105152"/>
                      </a:lnTo>
                      <a:lnTo>
                        <a:pt x="199773" y="104725"/>
                      </a:lnTo>
                      <a:lnTo>
                        <a:pt x="201906" y="104029"/>
                      </a:lnTo>
                      <a:lnTo>
                        <a:pt x="202784" y="103749"/>
                      </a:lnTo>
                      <a:lnTo>
                        <a:pt x="204979" y="103041"/>
                      </a:lnTo>
                      <a:lnTo>
                        <a:pt x="206600" y="102223"/>
                      </a:lnTo>
                      <a:lnTo>
                        <a:pt x="209038" y="100979"/>
                      </a:lnTo>
                      <a:lnTo>
                        <a:pt x="210074" y="100454"/>
                      </a:lnTo>
                      <a:lnTo>
                        <a:pt x="211562" y="99697"/>
                      </a:lnTo>
                      <a:lnTo>
                        <a:pt x="213073" y="98623"/>
                      </a:lnTo>
                      <a:lnTo>
                        <a:pt x="219144" y="94328"/>
                      </a:lnTo>
                      <a:lnTo>
                        <a:pt x="220741" y="93205"/>
                      </a:lnTo>
                      <a:lnTo>
                        <a:pt x="222058" y="91741"/>
                      </a:lnTo>
                      <a:lnTo>
                        <a:pt x="225349" y="88117"/>
                      </a:lnTo>
                      <a:lnTo>
                        <a:pt x="226361" y="87019"/>
                      </a:lnTo>
                      <a:lnTo>
                        <a:pt x="227239" y="85786"/>
                      </a:lnTo>
                      <a:lnTo>
                        <a:pt x="228397" y="84151"/>
                      </a:lnTo>
                      <a:lnTo>
                        <a:pt x="232189" y="78855"/>
                      </a:lnTo>
                      <a:lnTo>
                        <a:pt x="233359" y="77220"/>
                      </a:lnTo>
                      <a:lnTo>
                        <a:pt x="234017" y="75572"/>
                      </a:lnTo>
                      <a:lnTo>
                        <a:pt x="235517" y="71850"/>
                      </a:lnTo>
                      <a:lnTo>
                        <a:pt x="235956" y="70764"/>
                      </a:lnTo>
                      <a:lnTo>
                        <a:pt x="236212" y="69776"/>
                      </a:lnTo>
                      <a:lnTo>
                        <a:pt x="237114" y="66347"/>
                      </a:lnTo>
                      <a:lnTo>
                        <a:pt x="237736" y="63955"/>
                      </a:lnTo>
                      <a:lnTo>
                        <a:pt x="238235" y="60160"/>
                      </a:lnTo>
                      <a:lnTo>
                        <a:pt x="239333" y="57780"/>
                      </a:lnTo>
                      <a:lnTo>
                        <a:pt x="240174" y="55950"/>
                      </a:lnTo>
                      <a:lnTo>
                        <a:pt x="240856" y="54486"/>
                      </a:lnTo>
                      <a:lnTo>
                        <a:pt x="241600" y="53095"/>
                      </a:lnTo>
                      <a:lnTo>
                        <a:pt x="242612" y="51240"/>
                      </a:lnTo>
                      <a:lnTo>
                        <a:pt x="245867" y="45224"/>
                      </a:lnTo>
                      <a:lnTo>
                        <a:pt x="246220" y="44577"/>
                      </a:lnTo>
                      <a:lnTo>
                        <a:pt x="248244" y="40867"/>
                      </a:lnTo>
                      <a:lnTo>
                        <a:pt x="249878" y="37866"/>
                      </a:lnTo>
                      <a:lnTo>
                        <a:pt x="250438" y="36706"/>
                      </a:lnTo>
                      <a:lnTo>
                        <a:pt x="252060" y="33399"/>
                      </a:lnTo>
                      <a:lnTo>
                        <a:pt x="252755" y="31984"/>
                      </a:lnTo>
                      <a:lnTo>
                        <a:pt x="254010" y="29763"/>
                      </a:lnTo>
                      <a:lnTo>
                        <a:pt x="255522" y="27090"/>
                      </a:lnTo>
                      <a:lnTo>
                        <a:pt x="255778" y="26639"/>
                      </a:lnTo>
                      <a:lnTo>
                        <a:pt x="256753" y="24991"/>
                      </a:lnTo>
                      <a:lnTo>
                        <a:pt x="257741" y="23344"/>
                      </a:lnTo>
                      <a:lnTo>
                        <a:pt x="258619" y="21855"/>
                      </a:lnTo>
                      <a:lnTo>
                        <a:pt x="259167" y="21001"/>
                      </a:lnTo>
                      <a:lnTo>
                        <a:pt x="260581" y="18792"/>
                      </a:lnTo>
                      <a:lnTo>
                        <a:pt x="261118" y="16022"/>
                      </a:lnTo>
                      <a:lnTo>
                        <a:pt x="261593" y="13570"/>
                      </a:lnTo>
                      <a:lnTo>
                        <a:pt x="263263" y="12081"/>
                      </a:lnTo>
                      <a:lnTo>
                        <a:pt x="266652" y="9030"/>
                      </a:lnTo>
                      <a:lnTo>
                        <a:pt x="267652" y="8176"/>
                      </a:lnTo>
                      <a:lnTo>
                        <a:pt x="270493" y="5711"/>
                      </a:lnTo>
                      <a:lnTo>
                        <a:pt x="271724" y="4320"/>
                      </a:lnTo>
                      <a:lnTo>
                        <a:pt x="273418" y="2416"/>
                      </a:lnTo>
                      <a:lnTo>
                        <a:pt x="275125" y="1062"/>
                      </a:lnTo>
                      <a:lnTo>
                        <a:pt x="275991" y="378"/>
                      </a:lnTo>
                      <a:lnTo>
                        <a:pt x="276661" y="0"/>
                      </a:lnTo>
                      <a:lnTo>
                        <a:pt x="277368" y="659"/>
                      </a:lnTo>
                      <a:lnTo>
                        <a:pt x="277917" y="1184"/>
                      </a:lnTo>
                      <a:lnTo>
                        <a:pt x="278831" y="2062"/>
                      </a:lnTo>
                      <a:lnTo>
                        <a:pt x="280843" y="3624"/>
                      </a:lnTo>
                      <a:lnTo>
                        <a:pt x="282318" y="4759"/>
                      </a:lnTo>
                      <a:lnTo>
                        <a:pt x="283622" y="6382"/>
                      </a:lnTo>
                      <a:lnTo>
                        <a:pt x="284671" y="7676"/>
                      </a:lnTo>
                      <a:lnTo>
                        <a:pt x="285573" y="8579"/>
                      </a:lnTo>
                      <a:lnTo>
                        <a:pt x="287401" y="10446"/>
                      </a:lnTo>
                      <a:lnTo>
                        <a:pt x="291302" y="14412"/>
                      </a:lnTo>
                      <a:lnTo>
                        <a:pt x="296350" y="19622"/>
                      </a:lnTo>
                      <a:lnTo>
                        <a:pt x="297910" y="21233"/>
                      </a:lnTo>
                      <a:lnTo>
                        <a:pt x="299519" y="22331"/>
                      </a:lnTo>
                      <a:lnTo>
                        <a:pt x="303408" y="24967"/>
                      </a:lnTo>
                      <a:lnTo>
                        <a:pt x="304274" y="25553"/>
                      </a:lnTo>
                      <a:lnTo>
                        <a:pt x="305090" y="26053"/>
                      </a:lnTo>
                      <a:lnTo>
                        <a:pt x="307126" y="27286"/>
                      </a:lnTo>
                      <a:lnTo>
                        <a:pt x="311625" y="29995"/>
                      </a:lnTo>
                      <a:lnTo>
                        <a:pt x="332934" y="42820"/>
                      </a:lnTo>
                      <a:lnTo>
                        <a:pt x="331740" y="44894"/>
                      </a:lnTo>
                      <a:lnTo>
                        <a:pt x="330423" y="47164"/>
                      </a:lnTo>
                      <a:lnTo>
                        <a:pt x="328692" y="49788"/>
                      </a:lnTo>
                      <a:lnTo>
                        <a:pt x="319707" y="63357"/>
                      </a:lnTo>
                      <a:lnTo>
                        <a:pt x="315648" y="69483"/>
                      </a:lnTo>
                      <a:lnTo>
                        <a:pt x="313709" y="72399"/>
                      </a:lnTo>
                      <a:lnTo>
                        <a:pt x="312600" y="74071"/>
                      </a:lnTo>
                      <a:lnTo>
                        <a:pt x="310991" y="75414"/>
                      </a:lnTo>
                      <a:lnTo>
                        <a:pt x="300433" y="84212"/>
                      </a:lnTo>
                      <a:lnTo>
                        <a:pt x="298861" y="85530"/>
                      </a:lnTo>
                      <a:lnTo>
                        <a:pt x="297435" y="85933"/>
                      </a:lnTo>
                      <a:lnTo>
                        <a:pt x="296045" y="86335"/>
                      </a:lnTo>
                      <a:lnTo>
                        <a:pt x="295118" y="86592"/>
                      </a:lnTo>
                      <a:lnTo>
                        <a:pt x="290949" y="87787"/>
                      </a:lnTo>
                      <a:lnTo>
                        <a:pt x="289108" y="88312"/>
                      </a:lnTo>
                      <a:lnTo>
                        <a:pt x="288072" y="89654"/>
                      </a:lnTo>
                      <a:lnTo>
                        <a:pt x="287048" y="90985"/>
                      </a:lnTo>
                      <a:lnTo>
                        <a:pt x="286146" y="92156"/>
                      </a:lnTo>
                      <a:lnTo>
                        <a:pt x="285829" y="93816"/>
                      </a:lnTo>
                      <a:lnTo>
                        <a:pt x="284061" y="103309"/>
                      </a:lnTo>
                      <a:lnTo>
                        <a:pt x="282976" y="109155"/>
                      </a:lnTo>
                      <a:lnTo>
                        <a:pt x="282489" y="111766"/>
                      </a:lnTo>
                      <a:lnTo>
                        <a:pt x="282001" y="114377"/>
                      </a:lnTo>
                      <a:lnTo>
                        <a:pt x="281586" y="117575"/>
                      </a:lnTo>
                      <a:lnTo>
                        <a:pt x="279002" y="137868"/>
                      </a:lnTo>
                      <a:lnTo>
                        <a:pt x="277905" y="147118"/>
                      </a:lnTo>
                      <a:lnTo>
                        <a:pt x="276868" y="155879"/>
                      </a:lnTo>
                      <a:lnTo>
                        <a:pt x="276625" y="157880"/>
                      </a:lnTo>
                      <a:lnTo>
                        <a:pt x="276820" y="158601"/>
                      </a:lnTo>
                      <a:lnTo>
                        <a:pt x="277063" y="159455"/>
                      </a:lnTo>
                      <a:lnTo>
                        <a:pt x="278075" y="163152"/>
                      </a:lnTo>
                      <a:lnTo>
                        <a:pt x="278490" y="164690"/>
                      </a:lnTo>
                      <a:lnTo>
                        <a:pt x="279404" y="165922"/>
                      </a:lnTo>
                      <a:lnTo>
                        <a:pt x="283317" y="171255"/>
                      </a:lnTo>
                      <a:lnTo>
                        <a:pt x="284232" y="172499"/>
                      </a:lnTo>
                      <a:lnTo>
                        <a:pt x="285036" y="173098"/>
                      </a:lnTo>
                      <a:lnTo>
                        <a:pt x="285841" y="173708"/>
                      </a:lnTo>
                      <a:lnTo>
                        <a:pt x="293082" y="179187"/>
                      </a:lnTo>
                      <a:lnTo>
                        <a:pt x="303554" y="187094"/>
                      </a:lnTo>
                      <a:lnTo>
                        <a:pt x="305566" y="188607"/>
                      </a:lnTo>
                      <a:lnTo>
                        <a:pt x="306371" y="189217"/>
                      </a:lnTo>
                      <a:lnTo>
                        <a:pt x="307541" y="190194"/>
                      </a:lnTo>
                      <a:lnTo>
                        <a:pt x="309113" y="191487"/>
                      </a:lnTo>
                      <a:lnTo>
                        <a:pt x="339213" y="216418"/>
                      </a:lnTo>
                      <a:lnTo>
                        <a:pt x="340773" y="217723"/>
                      </a:lnTo>
                      <a:lnTo>
                        <a:pt x="341944" y="218687"/>
                      </a:lnTo>
                      <a:lnTo>
                        <a:pt x="343199" y="219542"/>
                      </a:lnTo>
                      <a:lnTo>
                        <a:pt x="344857" y="220676"/>
                      </a:lnTo>
                      <a:lnTo>
                        <a:pt x="374006" y="240506"/>
                      </a:lnTo>
                      <a:lnTo>
                        <a:pt x="379394" y="244179"/>
                      </a:lnTo>
                      <a:lnTo>
                        <a:pt x="386014" y="248682"/>
                      </a:lnTo>
                      <a:lnTo>
                        <a:pt x="387684" y="249817"/>
                      </a:lnTo>
                      <a:lnTo>
                        <a:pt x="389513" y="250549"/>
                      </a:lnTo>
                      <a:lnTo>
                        <a:pt x="402484" y="255711"/>
                      </a:lnTo>
                      <a:lnTo>
                        <a:pt x="410969" y="259091"/>
                      </a:lnTo>
                      <a:lnTo>
                        <a:pt x="412797" y="259811"/>
                      </a:lnTo>
                      <a:lnTo>
                        <a:pt x="414492" y="260787"/>
                      </a:lnTo>
                      <a:lnTo>
                        <a:pt x="419588" y="263691"/>
                      </a:lnTo>
                      <a:lnTo>
                        <a:pt x="427158" y="268023"/>
                      </a:lnTo>
                      <a:lnTo>
                        <a:pt x="428853" y="268987"/>
                      </a:lnTo>
                      <a:lnTo>
                        <a:pt x="430133" y="269720"/>
                      </a:lnTo>
                      <a:lnTo>
                        <a:pt x="432059" y="270354"/>
                      </a:lnTo>
                      <a:lnTo>
                        <a:pt x="434948" y="271306"/>
                      </a:lnTo>
                      <a:lnTo>
                        <a:pt x="444433" y="274430"/>
                      </a:lnTo>
                      <a:lnTo>
                        <a:pt x="447858" y="275565"/>
                      </a:lnTo>
                      <a:lnTo>
                        <a:pt x="448492" y="275772"/>
                      </a:lnTo>
                      <a:lnTo>
                        <a:pt x="449882" y="276272"/>
                      </a:lnTo>
                      <a:lnTo>
                        <a:pt x="460525" y="280116"/>
                      </a:lnTo>
                      <a:lnTo>
                        <a:pt x="468400" y="282972"/>
                      </a:lnTo>
                      <a:lnTo>
                        <a:pt x="470716" y="283802"/>
                      </a:lnTo>
                      <a:lnTo>
                        <a:pt x="472618" y="284119"/>
                      </a:lnTo>
                      <a:lnTo>
                        <a:pt x="480238" y="285364"/>
                      </a:lnTo>
                      <a:lnTo>
                        <a:pt x="487381" y="286523"/>
                      </a:lnTo>
                      <a:lnTo>
                        <a:pt x="488332" y="286682"/>
                      </a:lnTo>
                      <a:lnTo>
                        <a:pt x="490076" y="286974"/>
                      </a:lnTo>
                      <a:lnTo>
                        <a:pt x="491831" y="286999"/>
                      </a:lnTo>
                      <a:lnTo>
                        <a:pt x="499962" y="287109"/>
                      </a:lnTo>
                      <a:lnTo>
                        <a:pt x="505156" y="287170"/>
                      </a:lnTo>
                    </a:path>
                  </a:pathLst>
                </a:custGeom>
                <a:solidFill>
                  <a:srgbClr val="F7FCF5"/>
                </a:solidFill>
                <a:ln w="12177" cap="flat">
                  <a:solidFill>
                    <a:srgbClr val="000000"/>
                  </a:solidFill>
                  <a:prstDash val="solid"/>
                  <a:round/>
                </a:ln>
              </p:spPr>
              <p:txBody>
                <a:bodyPr rtlCol="0" anchor="ctr"/>
                <a:lstStyle/>
                <a:p>
                  <a:endParaRPr lang="LID4096"/>
                </a:p>
              </p:txBody>
            </p:sp>
            <p:sp>
              <p:nvSpPr>
                <p:cNvPr id="78" name="Freeform: Shape 77">
                  <a:extLst>
                    <a:ext uri="{FF2B5EF4-FFF2-40B4-BE49-F238E27FC236}">
                      <a16:creationId xmlns:a16="http://schemas.microsoft.com/office/drawing/2014/main" id="{3A5E0F85-C85B-07B6-221C-72F13FC5818D}"/>
                    </a:ext>
                  </a:extLst>
                </p:cNvPr>
                <p:cNvSpPr/>
                <p:nvPr/>
              </p:nvSpPr>
              <p:spPr>
                <a:xfrm>
                  <a:off x="7766859" y="1975335"/>
                  <a:ext cx="340505" cy="410784"/>
                </a:xfrm>
                <a:custGeom>
                  <a:avLst/>
                  <a:gdLst>
                    <a:gd name="connsiteX0" fmla="*/ 250048 w 340505"/>
                    <a:gd name="connsiteY0" fmla="*/ 96122 h 410784"/>
                    <a:gd name="connsiteX1" fmla="*/ 253852 w 340505"/>
                    <a:gd name="connsiteY1" fmla="*/ 96171 h 410784"/>
                    <a:gd name="connsiteX2" fmla="*/ 260301 w 340505"/>
                    <a:gd name="connsiteY2" fmla="*/ 96024 h 410784"/>
                    <a:gd name="connsiteX3" fmla="*/ 261605 w 340505"/>
                    <a:gd name="connsiteY3" fmla="*/ 96000 h 410784"/>
                    <a:gd name="connsiteX4" fmla="*/ 264751 w 340505"/>
                    <a:gd name="connsiteY4" fmla="*/ 97220 h 410784"/>
                    <a:gd name="connsiteX5" fmla="*/ 265787 w 340505"/>
                    <a:gd name="connsiteY5" fmla="*/ 98623 h 410784"/>
                    <a:gd name="connsiteX6" fmla="*/ 266896 w 340505"/>
                    <a:gd name="connsiteY6" fmla="*/ 100124 h 410784"/>
                    <a:gd name="connsiteX7" fmla="*/ 267884 w 340505"/>
                    <a:gd name="connsiteY7" fmla="*/ 101454 h 410784"/>
                    <a:gd name="connsiteX8" fmla="*/ 270419 w 340505"/>
                    <a:gd name="connsiteY8" fmla="*/ 105201 h 410784"/>
                    <a:gd name="connsiteX9" fmla="*/ 271260 w 340505"/>
                    <a:gd name="connsiteY9" fmla="*/ 106446 h 410784"/>
                    <a:gd name="connsiteX10" fmla="*/ 272126 w 340505"/>
                    <a:gd name="connsiteY10" fmla="*/ 107568 h 410784"/>
                    <a:gd name="connsiteX11" fmla="*/ 273565 w 340505"/>
                    <a:gd name="connsiteY11" fmla="*/ 109411 h 410784"/>
                    <a:gd name="connsiteX12" fmla="*/ 276807 w 340505"/>
                    <a:gd name="connsiteY12" fmla="*/ 112974 h 410784"/>
                    <a:gd name="connsiteX13" fmla="*/ 278087 w 340505"/>
                    <a:gd name="connsiteY13" fmla="*/ 114389 h 410784"/>
                    <a:gd name="connsiteX14" fmla="*/ 280245 w 340505"/>
                    <a:gd name="connsiteY14" fmla="*/ 114121 h 410784"/>
                    <a:gd name="connsiteX15" fmla="*/ 281099 w 340505"/>
                    <a:gd name="connsiteY15" fmla="*/ 114023 h 410784"/>
                    <a:gd name="connsiteX16" fmla="*/ 282001 w 340505"/>
                    <a:gd name="connsiteY16" fmla="*/ 113914 h 410784"/>
                    <a:gd name="connsiteX17" fmla="*/ 283244 w 340505"/>
                    <a:gd name="connsiteY17" fmla="*/ 113474 h 410784"/>
                    <a:gd name="connsiteX18" fmla="*/ 286426 w 340505"/>
                    <a:gd name="connsiteY18" fmla="*/ 112315 h 410784"/>
                    <a:gd name="connsiteX19" fmla="*/ 287389 w 340505"/>
                    <a:gd name="connsiteY19" fmla="*/ 112242 h 410784"/>
                    <a:gd name="connsiteX20" fmla="*/ 288486 w 340505"/>
                    <a:gd name="connsiteY20" fmla="*/ 112156 h 410784"/>
                    <a:gd name="connsiteX21" fmla="*/ 290132 w 340505"/>
                    <a:gd name="connsiteY21" fmla="*/ 112022 h 410784"/>
                    <a:gd name="connsiteX22" fmla="*/ 291510 w 340505"/>
                    <a:gd name="connsiteY22" fmla="*/ 111912 h 410784"/>
                    <a:gd name="connsiteX23" fmla="*/ 292485 w 340505"/>
                    <a:gd name="connsiteY23" fmla="*/ 112022 h 410784"/>
                    <a:gd name="connsiteX24" fmla="*/ 296679 w 340505"/>
                    <a:gd name="connsiteY24" fmla="*/ 112449 h 410784"/>
                    <a:gd name="connsiteX25" fmla="*/ 298349 w 340505"/>
                    <a:gd name="connsiteY25" fmla="*/ 112608 h 410784"/>
                    <a:gd name="connsiteX26" fmla="*/ 300129 w 340505"/>
                    <a:gd name="connsiteY26" fmla="*/ 113352 h 410784"/>
                    <a:gd name="connsiteX27" fmla="*/ 304005 w 340505"/>
                    <a:gd name="connsiteY27" fmla="*/ 114951 h 410784"/>
                    <a:gd name="connsiteX28" fmla="*/ 308150 w 340505"/>
                    <a:gd name="connsiteY28" fmla="*/ 116659 h 410784"/>
                    <a:gd name="connsiteX29" fmla="*/ 309052 w 340505"/>
                    <a:gd name="connsiteY29" fmla="*/ 117025 h 410784"/>
                    <a:gd name="connsiteX30" fmla="*/ 309991 w 340505"/>
                    <a:gd name="connsiteY30" fmla="*/ 117233 h 410784"/>
                    <a:gd name="connsiteX31" fmla="*/ 311966 w 340505"/>
                    <a:gd name="connsiteY31" fmla="*/ 117648 h 410784"/>
                    <a:gd name="connsiteX32" fmla="*/ 313990 w 340505"/>
                    <a:gd name="connsiteY32" fmla="*/ 118087 h 410784"/>
                    <a:gd name="connsiteX33" fmla="*/ 315221 w 340505"/>
                    <a:gd name="connsiteY33" fmla="*/ 117123 h 410784"/>
                    <a:gd name="connsiteX34" fmla="*/ 317111 w 340505"/>
                    <a:gd name="connsiteY34" fmla="*/ 115646 h 410784"/>
                    <a:gd name="connsiteX35" fmla="*/ 319573 w 340505"/>
                    <a:gd name="connsiteY35" fmla="*/ 116403 h 410784"/>
                    <a:gd name="connsiteX36" fmla="*/ 320219 w 340505"/>
                    <a:gd name="connsiteY36" fmla="*/ 116598 h 410784"/>
                    <a:gd name="connsiteX37" fmla="*/ 320768 w 340505"/>
                    <a:gd name="connsiteY37" fmla="*/ 116769 h 410784"/>
                    <a:gd name="connsiteX38" fmla="*/ 320939 w 340505"/>
                    <a:gd name="connsiteY38" fmla="*/ 117318 h 410784"/>
                    <a:gd name="connsiteX39" fmla="*/ 321560 w 340505"/>
                    <a:gd name="connsiteY39" fmla="*/ 119405 h 410784"/>
                    <a:gd name="connsiteX40" fmla="*/ 324035 w 340505"/>
                    <a:gd name="connsiteY40" fmla="*/ 121077 h 410784"/>
                    <a:gd name="connsiteX41" fmla="*/ 325876 w 340505"/>
                    <a:gd name="connsiteY41" fmla="*/ 121845 h 410784"/>
                    <a:gd name="connsiteX42" fmla="*/ 327375 w 340505"/>
                    <a:gd name="connsiteY42" fmla="*/ 122480 h 410784"/>
                    <a:gd name="connsiteX43" fmla="*/ 328314 w 340505"/>
                    <a:gd name="connsiteY43" fmla="*/ 122870 h 410784"/>
                    <a:gd name="connsiteX44" fmla="*/ 328948 w 340505"/>
                    <a:gd name="connsiteY44" fmla="*/ 123163 h 410784"/>
                    <a:gd name="connsiteX45" fmla="*/ 329667 w 340505"/>
                    <a:gd name="connsiteY45" fmla="*/ 123481 h 410784"/>
                    <a:gd name="connsiteX46" fmla="*/ 331191 w 340505"/>
                    <a:gd name="connsiteY46" fmla="*/ 124188 h 410784"/>
                    <a:gd name="connsiteX47" fmla="*/ 332800 w 340505"/>
                    <a:gd name="connsiteY47" fmla="*/ 126068 h 410784"/>
                    <a:gd name="connsiteX48" fmla="*/ 333422 w 340505"/>
                    <a:gd name="connsiteY48" fmla="*/ 127410 h 410784"/>
                    <a:gd name="connsiteX49" fmla="*/ 334446 w 340505"/>
                    <a:gd name="connsiteY49" fmla="*/ 129655 h 410784"/>
                    <a:gd name="connsiteX50" fmla="*/ 336068 w 340505"/>
                    <a:gd name="connsiteY50" fmla="*/ 132633 h 410784"/>
                    <a:gd name="connsiteX51" fmla="*/ 336872 w 340505"/>
                    <a:gd name="connsiteY51" fmla="*/ 134109 h 410784"/>
                    <a:gd name="connsiteX52" fmla="*/ 337384 w 340505"/>
                    <a:gd name="connsiteY52" fmla="*/ 135049 h 410784"/>
                    <a:gd name="connsiteX53" fmla="*/ 337774 w 340505"/>
                    <a:gd name="connsiteY53" fmla="*/ 135964 h 410784"/>
                    <a:gd name="connsiteX54" fmla="*/ 339054 w 340505"/>
                    <a:gd name="connsiteY54" fmla="*/ 138954 h 410784"/>
                    <a:gd name="connsiteX55" fmla="*/ 339725 w 340505"/>
                    <a:gd name="connsiteY55" fmla="*/ 140516 h 410784"/>
                    <a:gd name="connsiteX56" fmla="*/ 339920 w 340505"/>
                    <a:gd name="connsiteY56" fmla="*/ 142102 h 410784"/>
                    <a:gd name="connsiteX57" fmla="*/ 340310 w 340505"/>
                    <a:gd name="connsiteY57" fmla="*/ 145226 h 410784"/>
                    <a:gd name="connsiteX58" fmla="*/ 340505 w 340505"/>
                    <a:gd name="connsiteY58" fmla="*/ 146813 h 410784"/>
                    <a:gd name="connsiteX59" fmla="*/ 340237 w 340505"/>
                    <a:gd name="connsiteY59" fmla="*/ 148338 h 410784"/>
                    <a:gd name="connsiteX60" fmla="*/ 339030 w 340505"/>
                    <a:gd name="connsiteY60" fmla="*/ 155403 h 410784"/>
                    <a:gd name="connsiteX61" fmla="*/ 338920 w 340505"/>
                    <a:gd name="connsiteY61" fmla="*/ 156050 h 410784"/>
                    <a:gd name="connsiteX62" fmla="*/ 338737 w 340505"/>
                    <a:gd name="connsiteY62" fmla="*/ 156648 h 410784"/>
                    <a:gd name="connsiteX63" fmla="*/ 338030 w 340505"/>
                    <a:gd name="connsiteY63" fmla="*/ 158881 h 410784"/>
                    <a:gd name="connsiteX64" fmla="*/ 337616 w 340505"/>
                    <a:gd name="connsiteY64" fmla="*/ 160211 h 410784"/>
                    <a:gd name="connsiteX65" fmla="*/ 336555 w 340505"/>
                    <a:gd name="connsiteY65" fmla="*/ 161529 h 410784"/>
                    <a:gd name="connsiteX66" fmla="*/ 335190 w 340505"/>
                    <a:gd name="connsiteY66" fmla="*/ 163225 h 410784"/>
                    <a:gd name="connsiteX67" fmla="*/ 333154 w 340505"/>
                    <a:gd name="connsiteY67" fmla="*/ 164079 h 410784"/>
                    <a:gd name="connsiteX68" fmla="*/ 332313 w 340505"/>
                    <a:gd name="connsiteY68" fmla="*/ 164433 h 410784"/>
                    <a:gd name="connsiteX69" fmla="*/ 331411 w 340505"/>
                    <a:gd name="connsiteY69" fmla="*/ 164653 h 410784"/>
                    <a:gd name="connsiteX70" fmla="*/ 327753 w 340505"/>
                    <a:gd name="connsiteY70" fmla="*/ 165568 h 410784"/>
                    <a:gd name="connsiteX71" fmla="*/ 326034 w 340505"/>
                    <a:gd name="connsiteY71" fmla="*/ 166422 h 410784"/>
                    <a:gd name="connsiteX72" fmla="*/ 324328 w 340505"/>
                    <a:gd name="connsiteY72" fmla="*/ 167277 h 410784"/>
                    <a:gd name="connsiteX73" fmla="*/ 321658 w 340505"/>
                    <a:gd name="connsiteY73" fmla="*/ 168411 h 410784"/>
                    <a:gd name="connsiteX74" fmla="*/ 320658 w 340505"/>
                    <a:gd name="connsiteY74" fmla="*/ 168839 h 410784"/>
                    <a:gd name="connsiteX75" fmla="*/ 319890 w 340505"/>
                    <a:gd name="connsiteY75" fmla="*/ 169351 h 410784"/>
                    <a:gd name="connsiteX76" fmla="*/ 319329 w 340505"/>
                    <a:gd name="connsiteY76" fmla="*/ 169729 h 410784"/>
                    <a:gd name="connsiteX77" fmla="*/ 317623 w 340505"/>
                    <a:gd name="connsiteY77" fmla="*/ 170864 h 410784"/>
                    <a:gd name="connsiteX78" fmla="*/ 316757 w 340505"/>
                    <a:gd name="connsiteY78" fmla="*/ 172011 h 410784"/>
                    <a:gd name="connsiteX79" fmla="*/ 315367 w 340505"/>
                    <a:gd name="connsiteY79" fmla="*/ 173817 h 410784"/>
                    <a:gd name="connsiteX80" fmla="*/ 314721 w 340505"/>
                    <a:gd name="connsiteY80" fmla="*/ 174647 h 410784"/>
                    <a:gd name="connsiteX81" fmla="*/ 314294 w 340505"/>
                    <a:gd name="connsiteY81" fmla="*/ 175623 h 410784"/>
                    <a:gd name="connsiteX82" fmla="*/ 312368 w 340505"/>
                    <a:gd name="connsiteY82" fmla="*/ 179955 h 410784"/>
                    <a:gd name="connsiteX83" fmla="*/ 311661 w 340505"/>
                    <a:gd name="connsiteY83" fmla="*/ 181639 h 410784"/>
                    <a:gd name="connsiteX84" fmla="*/ 311381 w 340505"/>
                    <a:gd name="connsiteY84" fmla="*/ 183104 h 410784"/>
                    <a:gd name="connsiteX85" fmla="*/ 309625 w 340505"/>
                    <a:gd name="connsiteY85" fmla="*/ 191914 h 410784"/>
                    <a:gd name="connsiteX86" fmla="*/ 308626 w 340505"/>
                    <a:gd name="connsiteY86" fmla="*/ 194758 h 410784"/>
                    <a:gd name="connsiteX87" fmla="*/ 307784 w 340505"/>
                    <a:gd name="connsiteY87" fmla="*/ 197125 h 410784"/>
                    <a:gd name="connsiteX88" fmla="*/ 307675 w 340505"/>
                    <a:gd name="connsiteY88" fmla="*/ 198687 h 410784"/>
                    <a:gd name="connsiteX89" fmla="*/ 307553 w 340505"/>
                    <a:gd name="connsiteY89" fmla="*/ 200224 h 410784"/>
                    <a:gd name="connsiteX90" fmla="*/ 307443 w 340505"/>
                    <a:gd name="connsiteY90" fmla="*/ 201762 h 410784"/>
                    <a:gd name="connsiteX91" fmla="*/ 307784 w 340505"/>
                    <a:gd name="connsiteY91" fmla="*/ 203336 h 410784"/>
                    <a:gd name="connsiteX92" fmla="*/ 308284 w 340505"/>
                    <a:gd name="connsiteY92" fmla="*/ 205703 h 410784"/>
                    <a:gd name="connsiteX93" fmla="*/ 308455 w 340505"/>
                    <a:gd name="connsiteY93" fmla="*/ 206509 h 410784"/>
                    <a:gd name="connsiteX94" fmla="*/ 308772 w 340505"/>
                    <a:gd name="connsiteY94" fmla="*/ 207436 h 410784"/>
                    <a:gd name="connsiteX95" fmla="*/ 310467 w 340505"/>
                    <a:gd name="connsiteY95" fmla="*/ 212391 h 410784"/>
                    <a:gd name="connsiteX96" fmla="*/ 310662 w 340505"/>
                    <a:gd name="connsiteY96" fmla="*/ 214831 h 410784"/>
                    <a:gd name="connsiteX97" fmla="*/ 310710 w 340505"/>
                    <a:gd name="connsiteY97" fmla="*/ 215392 h 410784"/>
                    <a:gd name="connsiteX98" fmla="*/ 310796 w 340505"/>
                    <a:gd name="connsiteY98" fmla="*/ 216369 h 410784"/>
                    <a:gd name="connsiteX99" fmla="*/ 311161 w 340505"/>
                    <a:gd name="connsiteY99" fmla="*/ 219249 h 410784"/>
                    <a:gd name="connsiteX100" fmla="*/ 311332 w 340505"/>
                    <a:gd name="connsiteY100" fmla="*/ 225533 h 410784"/>
                    <a:gd name="connsiteX101" fmla="*/ 311381 w 340505"/>
                    <a:gd name="connsiteY101" fmla="*/ 227095 h 410784"/>
                    <a:gd name="connsiteX102" fmla="*/ 312051 w 340505"/>
                    <a:gd name="connsiteY102" fmla="*/ 228742 h 410784"/>
                    <a:gd name="connsiteX103" fmla="*/ 312941 w 340505"/>
                    <a:gd name="connsiteY103" fmla="*/ 230902 h 410784"/>
                    <a:gd name="connsiteX104" fmla="*/ 313356 w 340505"/>
                    <a:gd name="connsiteY104" fmla="*/ 231940 h 410784"/>
                    <a:gd name="connsiteX105" fmla="*/ 314148 w 340505"/>
                    <a:gd name="connsiteY105" fmla="*/ 233221 h 410784"/>
                    <a:gd name="connsiteX106" fmla="*/ 316855 w 340505"/>
                    <a:gd name="connsiteY106" fmla="*/ 237675 h 410784"/>
                    <a:gd name="connsiteX107" fmla="*/ 317293 w 340505"/>
                    <a:gd name="connsiteY107" fmla="*/ 238383 h 410784"/>
                    <a:gd name="connsiteX108" fmla="*/ 317854 w 340505"/>
                    <a:gd name="connsiteY108" fmla="*/ 239225 h 410784"/>
                    <a:gd name="connsiteX109" fmla="*/ 318695 w 340505"/>
                    <a:gd name="connsiteY109" fmla="*/ 240482 h 410784"/>
                    <a:gd name="connsiteX110" fmla="*/ 319537 w 340505"/>
                    <a:gd name="connsiteY110" fmla="*/ 241738 h 410784"/>
                    <a:gd name="connsiteX111" fmla="*/ 320378 w 340505"/>
                    <a:gd name="connsiteY111" fmla="*/ 242995 h 410784"/>
                    <a:gd name="connsiteX112" fmla="*/ 324608 w 340505"/>
                    <a:gd name="connsiteY112" fmla="*/ 248914 h 410784"/>
                    <a:gd name="connsiteX113" fmla="*/ 325205 w 340505"/>
                    <a:gd name="connsiteY113" fmla="*/ 249731 h 410784"/>
                    <a:gd name="connsiteX114" fmla="*/ 325547 w 340505"/>
                    <a:gd name="connsiteY114" fmla="*/ 250378 h 410784"/>
                    <a:gd name="connsiteX115" fmla="*/ 326156 w 340505"/>
                    <a:gd name="connsiteY115" fmla="*/ 251488 h 410784"/>
                    <a:gd name="connsiteX116" fmla="*/ 327083 w 340505"/>
                    <a:gd name="connsiteY116" fmla="*/ 253197 h 410784"/>
                    <a:gd name="connsiteX117" fmla="*/ 327766 w 340505"/>
                    <a:gd name="connsiteY117" fmla="*/ 254490 h 410784"/>
                    <a:gd name="connsiteX118" fmla="*/ 328046 w 340505"/>
                    <a:gd name="connsiteY118" fmla="*/ 256248 h 410784"/>
                    <a:gd name="connsiteX119" fmla="*/ 328302 w 340505"/>
                    <a:gd name="connsiteY119" fmla="*/ 257968 h 410784"/>
                    <a:gd name="connsiteX120" fmla="*/ 327960 w 340505"/>
                    <a:gd name="connsiteY120" fmla="*/ 260799 h 410784"/>
                    <a:gd name="connsiteX121" fmla="*/ 327314 w 340505"/>
                    <a:gd name="connsiteY121" fmla="*/ 262142 h 410784"/>
                    <a:gd name="connsiteX122" fmla="*/ 326876 w 340505"/>
                    <a:gd name="connsiteY122" fmla="*/ 263069 h 410784"/>
                    <a:gd name="connsiteX123" fmla="*/ 326449 w 340505"/>
                    <a:gd name="connsiteY123" fmla="*/ 263948 h 410784"/>
                    <a:gd name="connsiteX124" fmla="*/ 324145 w 340505"/>
                    <a:gd name="connsiteY124" fmla="*/ 269158 h 410784"/>
                    <a:gd name="connsiteX125" fmla="*/ 323523 w 340505"/>
                    <a:gd name="connsiteY125" fmla="*/ 270574 h 410784"/>
                    <a:gd name="connsiteX126" fmla="*/ 322499 w 340505"/>
                    <a:gd name="connsiteY126" fmla="*/ 272929 h 410784"/>
                    <a:gd name="connsiteX127" fmla="*/ 322085 w 340505"/>
                    <a:gd name="connsiteY127" fmla="*/ 273868 h 410784"/>
                    <a:gd name="connsiteX128" fmla="*/ 321841 w 340505"/>
                    <a:gd name="connsiteY128" fmla="*/ 274442 h 410784"/>
                    <a:gd name="connsiteX129" fmla="*/ 321414 w 340505"/>
                    <a:gd name="connsiteY129" fmla="*/ 275943 h 410784"/>
                    <a:gd name="connsiteX130" fmla="*/ 320731 w 340505"/>
                    <a:gd name="connsiteY130" fmla="*/ 278371 h 410784"/>
                    <a:gd name="connsiteX131" fmla="*/ 320329 w 340505"/>
                    <a:gd name="connsiteY131" fmla="*/ 279823 h 410784"/>
                    <a:gd name="connsiteX132" fmla="*/ 320244 w 340505"/>
                    <a:gd name="connsiteY132" fmla="*/ 281361 h 410784"/>
                    <a:gd name="connsiteX133" fmla="*/ 320049 w 340505"/>
                    <a:gd name="connsiteY133" fmla="*/ 284668 h 410784"/>
                    <a:gd name="connsiteX134" fmla="*/ 319878 w 340505"/>
                    <a:gd name="connsiteY134" fmla="*/ 285608 h 410784"/>
                    <a:gd name="connsiteX135" fmla="*/ 320195 w 340505"/>
                    <a:gd name="connsiteY135" fmla="*/ 286535 h 410784"/>
                    <a:gd name="connsiteX136" fmla="*/ 320622 w 340505"/>
                    <a:gd name="connsiteY136" fmla="*/ 288548 h 410784"/>
                    <a:gd name="connsiteX137" fmla="*/ 320439 w 340505"/>
                    <a:gd name="connsiteY137" fmla="*/ 290111 h 410784"/>
                    <a:gd name="connsiteX138" fmla="*/ 320231 w 340505"/>
                    <a:gd name="connsiteY138" fmla="*/ 291795 h 410784"/>
                    <a:gd name="connsiteX139" fmla="*/ 320110 w 340505"/>
                    <a:gd name="connsiteY139" fmla="*/ 292856 h 410784"/>
                    <a:gd name="connsiteX140" fmla="*/ 319744 w 340505"/>
                    <a:gd name="connsiteY140" fmla="*/ 293808 h 410784"/>
                    <a:gd name="connsiteX141" fmla="*/ 318951 w 340505"/>
                    <a:gd name="connsiteY141" fmla="*/ 295907 h 410784"/>
                    <a:gd name="connsiteX142" fmla="*/ 318488 w 340505"/>
                    <a:gd name="connsiteY142" fmla="*/ 297127 h 410784"/>
                    <a:gd name="connsiteX143" fmla="*/ 317623 w 340505"/>
                    <a:gd name="connsiteY143" fmla="*/ 298384 h 410784"/>
                    <a:gd name="connsiteX144" fmla="*/ 315550 w 340505"/>
                    <a:gd name="connsiteY144" fmla="*/ 301386 h 410784"/>
                    <a:gd name="connsiteX145" fmla="*/ 315197 w 340505"/>
                    <a:gd name="connsiteY145" fmla="*/ 301899 h 410784"/>
                    <a:gd name="connsiteX146" fmla="*/ 314587 w 340505"/>
                    <a:gd name="connsiteY146" fmla="*/ 302655 h 410784"/>
                    <a:gd name="connsiteX147" fmla="*/ 312722 w 340505"/>
                    <a:gd name="connsiteY147" fmla="*/ 304949 h 410784"/>
                    <a:gd name="connsiteX148" fmla="*/ 312076 w 340505"/>
                    <a:gd name="connsiteY148" fmla="*/ 305755 h 410784"/>
                    <a:gd name="connsiteX149" fmla="*/ 311088 w 340505"/>
                    <a:gd name="connsiteY149" fmla="*/ 306963 h 410784"/>
                    <a:gd name="connsiteX150" fmla="*/ 308955 w 340505"/>
                    <a:gd name="connsiteY150" fmla="*/ 309184 h 410784"/>
                    <a:gd name="connsiteX151" fmla="*/ 307358 w 340505"/>
                    <a:gd name="connsiteY151" fmla="*/ 310843 h 410784"/>
                    <a:gd name="connsiteX152" fmla="*/ 302457 w 340505"/>
                    <a:gd name="connsiteY152" fmla="*/ 315944 h 410784"/>
                    <a:gd name="connsiteX153" fmla="*/ 301409 w 340505"/>
                    <a:gd name="connsiteY153" fmla="*/ 317030 h 410784"/>
                    <a:gd name="connsiteX154" fmla="*/ 300007 w 340505"/>
                    <a:gd name="connsiteY154" fmla="*/ 318494 h 410784"/>
                    <a:gd name="connsiteX155" fmla="*/ 298141 w 340505"/>
                    <a:gd name="connsiteY155" fmla="*/ 320129 h 410784"/>
                    <a:gd name="connsiteX156" fmla="*/ 295520 w 340505"/>
                    <a:gd name="connsiteY156" fmla="*/ 322411 h 410784"/>
                    <a:gd name="connsiteX157" fmla="*/ 294033 w 340505"/>
                    <a:gd name="connsiteY157" fmla="*/ 323717 h 410784"/>
                    <a:gd name="connsiteX158" fmla="*/ 292838 w 340505"/>
                    <a:gd name="connsiteY158" fmla="*/ 324669 h 410784"/>
                    <a:gd name="connsiteX159" fmla="*/ 291644 w 340505"/>
                    <a:gd name="connsiteY159" fmla="*/ 325609 h 410784"/>
                    <a:gd name="connsiteX160" fmla="*/ 291107 w 340505"/>
                    <a:gd name="connsiteY160" fmla="*/ 326036 h 410784"/>
                    <a:gd name="connsiteX161" fmla="*/ 288072 w 340505"/>
                    <a:gd name="connsiteY161" fmla="*/ 328440 h 410784"/>
                    <a:gd name="connsiteX162" fmla="*/ 284719 w 340505"/>
                    <a:gd name="connsiteY162" fmla="*/ 331075 h 410784"/>
                    <a:gd name="connsiteX163" fmla="*/ 283171 w 340505"/>
                    <a:gd name="connsiteY163" fmla="*/ 332296 h 410784"/>
                    <a:gd name="connsiteX164" fmla="*/ 282171 w 340505"/>
                    <a:gd name="connsiteY164" fmla="*/ 333443 h 410784"/>
                    <a:gd name="connsiteX165" fmla="*/ 279879 w 340505"/>
                    <a:gd name="connsiteY165" fmla="*/ 336066 h 410784"/>
                    <a:gd name="connsiteX166" fmla="*/ 279221 w 340505"/>
                    <a:gd name="connsiteY166" fmla="*/ 336811 h 410784"/>
                    <a:gd name="connsiteX167" fmla="*/ 278673 w 340505"/>
                    <a:gd name="connsiteY167" fmla="*/ 337726 h 410784"/>
                    <a:gd name="connsiteX168" fmla="*/ 277246 w 340505"/>
                    <a:gd name="connsiteY168" fmla="*/ 340093 h 410784"/>
                    <a:gd name="connsiteX169" fmla="*/ 276734 w 340505"/>
                    <a:gd name="connsiteY169" fmla="*/ 340948 h 410784"/>
                    <a:gd name="connsiteX170" fmla="*/ 276137 w 340505"/>
                    <a:gd name="connsiteY170" fmla="*/ 342522 h 410784"/>
                    <a:gd name="connsiteX171" fmla="*/ 275442 w 340505"/>
                    <a:gd name="connsiteY171" fmla="*/ 344438 h 410784"/>
                    <a:gd name="connsiteX172" fmla="*/ 275308 w 340505"/>
                    <a:gd name="connsiteY172" fmla="*/ 345804 h 410784"/>
                    <a:gd name="connsiteX173" fmla="*/ 274991 w 340505"/>
                    <a:gd name="connsiteY173" fmla="*/ 349307 h 410784"/>
                    <a:gd name="connsiteX174" fmla="*/ 274966 w 340505"/>
                    <a:gd name="connsiteY174" fmla="*/ 349978 h 410784"/>
                    <a:gd name="connsiteX175" fmla="*/ 274650 w 340505"/>
                    <a:gd name="connsiteY175" fmla="*/ 356592 h 410784"/>
                    <a:gd name="connsiteX176" fmla="*/ 274772 w 340505"/>
                    <a:gd name="connsiteY176" fmla="*/ 358410 h 410784"/>
                    <a:gd name="connsiteX177" fmla="*/ 274832 w 340505"/>
                    <a:gd name="connsiteY177" fmla="*/ 359118 h 410784"/>
                    <a:gd name="connsiteX178" fmla="*/ 275076 w 340505"/>
                    <a:gd name="connsiteY178" fmla="*/ 361814 h 410784"/>
                    <a:gd name="connsiteX179" fmla="*/ 275698 w 340505"/>
                    <a:gd name="connsiteY179" fmla="*/ 364377 h 410784"/>
                    <a:gd name="connsiteX180" fmla="*/ 276820 w 340505"/>
                    <a:gd name="connsiteY180" fmla="*/ 368990 h 410784"/>
                    <a:gd name="connsiteX181" fmla="*/ 276954 w 340505"/>
                    <a:gd name="connsiteY181" fmla="*/ 369527 h 410784"/>
                    <a:gd name="connsiteX182" fmla="*/ 278807 w 340505"/>
                    <a:gd name="connsiteY182" fmla="*/ 376885 h 410784"/>
                    <a:gd name="connsiteX183" fmla="*/ 279465 w 340505"/>
                    <a:gd name="connsiteY183" fmla="*/ 379521 h 410784"/>
                    <a:gd name="connsiteX184" fmla="*/ 281586 w 340505"/>
                    <a:gd name="connsiteY184" fmla="*/ 384927 h 410784"/>
                    <a:gd name="connsiteX185" fmla="*/ 282342 w 340505"/>
                    <a:gd name="connsiteY185" fmla="*/ 386843 h 410784"/>
                    <a:gd name="connsiteX186" fmla="*/ 282525 w 340505"/>
                    <a:gd name="connsiteY186" fmla="*/ 388441 h 410784"/>
                    <a:gd name="connsiteX187" fmla="*/ 282769 w 340505"/>
                    <a:gd name="connsiteY187" fmla="*/ 390564 h 410784"/>
                    <a:gd name="connsiteX188" fmla="*/ 282830 w 340505"/>
                    <a:gd name="connsiteY188" fmla="*/ 391101 h 410784"/>
                    <a:gd name="connsiteX189" fmla="*/ 282915 w 340505"/>
                    <a:gd name="connsiteY189" fmla="*/ 391870 h 410784"/>
                    <a:gd name="connsiteX190" fmla="*/ 282732 w 340505"/>
                    <a:gd name="connsiteY190" fmla="*/ 393200 h 410784"/>
                    <a:gd name="connsiteX191" fmla="*/ 282415 w 340505"/>
                    <a:gd name="connsiteY191" fmla="*/ 395470 h 410784"/>
                    <a:gd name="connsiteX192" fmla="*/ 281623 w 340505"/>
                    <a:gd name="connsiteY192" fmla="*/ 398887 h 410784"/>
                    <a:gd name="connsiteX193" fmla="*/ 281306 w 340505"/>
                    <a:gd name="connsiteY193" fmla="*/ 400253 h 410784"/>
                    <a:gd name="connsiteX194" fmla="*/ 280513 w 340505"/>
                    <a:gd name="connsiteY194" fmla="*/ 401523 h 410784"/>
                    <a:gd name="connsiteX195" fmla="*/ 279319 w 340505"/>
                    <a:gd name="connsiteY195" fmla="*/ 403426 h 410784"/>
                    <a:gd name="connsiteX196" fmla="*/ 278721 w 340505"/>
                    <a:gd name="connsiteY196" fmla="*/ 404171 h 410784"/>
                    <a:gd name="connsiteX197" fmla="*/ 276307 w 340505"/>
                    <a:gd name="connsiteY197" fmla="*/ 406965 h 410784"/>
                    <a:gd name="connsiteX198" fmla="*/ 274198 w 340505"/>
                    <a:gd name="connsiteY198" fmla="*/ 408344 h 410784"/>
                    <a:gd name="connsiteX199" fmla="*/ 272528 w 340505"/>
                    <a:gd name="connsiteY199" fmla="*/ 409454 h 410784"/>
                    <a:gd name="connsiteX200" fmla="*/ 270614 w 340505"/>
                    <a:gd name="connsiteY200" fmla="*/ 409772 h 410784"/>
                    <a:gd name="connsiteX201" fmla="*/ 265970 w 340505"/>
                    <a:gd name="connsiteY201" fmla="*/ 410540 h 410784"/>
                    <a:gd name="connsiteX202" fmla="*/ 264519 w 340505"/>
                    <a:gd name="connsiteY202" fmla="*/ 410784 h 410784"/>
                    <a:gd name="connsiteX203" fmla="*/ 263080 w 340505"/>
                    <a:gd name="connsiteY203" fmla="*/ 410748 h 410784"/>
                    <a:gd name="connsiteX204" fmla="*/ 253937 w 340505"/>
                    <a:gd name="connsiteY204" fmla="*/ 410565 h 410784"/>
                    <a:gd name="connsiteX205" fmla="*/ 252011 w 340505"/>
                    <a:gd name="connsiteY205" fmla="*/ 410516 h 410784"/>
                    <a:gd name="connsiteX206" fmla="*/ 251048 w 340505"/>
                    <a:gd name="connsiteY206" fmla="*/ 410455 h 410784"/>
                    <a:gd name="connsiteX207" fmla="*/ 249622 w 340505"/>
                    <a:gd name="connsiteY207" fmla="*/ 410357 h 410784"/>
                    <a:gd name="connsiteX208" fmla="*/ 234285 w 340505"/>
                    <a:gd name="connsiteY208" fmla="*/ 409308 h 410784"/>
                    <a:gd name="connsiteX209" fmla="*/ 232847 w 340505"/>
                    <a:gd name="connsiteY209" fmla="*/ 409210 h 410784"/>
                    <a:gd name="connsiteX210" fmla="*/ 231408 w 340505"/>
                    <a:gd name="connsiteY210" fmla="*/ 409113 h 410784"/>
                    <a:gd name="connsiteX211" fmla="*/ 229104 w 340505"/>
                    <a:gd name="connsiteY211" fmla="*/ 409039 h 410784"/>
                    <a:gd name="connsiteX212" fmla="*/ 226178 w 340505"/>
                    <a:gd name="connsiteY212" fmla="*/ 408942 h 410784"/>
                    <a:gd name="connsiteX213" fmla="*/ 220071 w 340505"/>
                    <a:gd name="connsiteY213" fmla="*/ 408747 h 410784"/>
                    <a:gd name="connsiteX214" fmla="*/ 218656 w 340505"/>
                    <a:gd name="connsiteY214" fmla="*/ 408698 h 410784"/>
                    <a:gd name="connsiteX215" fmla="*/ 216718 w 340505"/>
                    <a:gd name="connsiteY215" fmla="*/ 408612 h 410784"/>
                    <a:gd name="connsiteX216" fmla="*/ 197249 w 340505"/>
                    <a:gd name="connsiteY216" fmla="*/ 407783 h 410784"/>
                    <a:gd name="connsiteX217" fmla="*/ 196749 w 340505"/>
                    <a:gd name="connsiteY217" fmla="*/ 407770 h 410784"/>
                    <a:gd name="connsiteX218" fmla="*/ 187765 w 340505"/>
                    <a:gd name="connsiteY218" fmla="*/ 407331 h 410784"/>
                    <a:gd name="connsiteX219" fmla="*/ 186546 w 340505"/>
                    <a:gd name="connsiteY219" fmla="*/ 407270 h 410784"/>
                    <a:gd name="connsiteX220" fmla="*/ 184875 w 340505"/>
                    <a:gd name="connsiteY220" fmla="*/ 407185 h 410784"/>
                    <a:gd name="connsiteX221" fmla="*/ 182840 w 340505"/>
                    <a:gd name="connsiteY221" fmla="*/ 407087 h 410784"/>
                    <a:gd name="connsiteX222" fmla="*/ 181901 w 340505"/>
                    <a:gd name="connsiteY222" fmla="*/ 406953 h 410784"/>
                    <a:gd name="connsiteX223" fmla="*/ 178573 w 340505"/>
                    <a:gd name="connsiteY223" fmla="*/ 406489 h 410784"/>
                    <a:gd name="connsiteX224" fmla="*/ 175330 w 340505"/>
                    <a:gd name="connsiteY224" fmla="*/ 406025 h 410784"/>
                    <a:gd name="connsiteX225" fmla="*/ 174611 w 340505"/>
                    <a:gd name="connsiteY225" fmla="*/ 405928 h 410784"/>
                    <a:gd name="connsiteX226" fmla="*/ 174148 w 340505"/>
                    <a:gd name="connsiteY226" fmla="*/ 405781 h 410784"/>
                    <a:gd name="connsiteX227" fmla="*/ 171270 w 340505"/>
                    <a:gd name="connsiteY227" fmla="*/ 404866 h 410784"/>
                    <a:gd name="connsiteX228" fmla="*/ 170137 w 340505"/>
                    <a:gd name="connsiteY228" fmla="*/ 404500 h 410784"/>
                    <a:gd name="connsiteX229" fmla="*/ 167759 w 340505"/>
                    <a:gd name="connsiteY229" fmla="*/ 402365 h 410784"/>
                    <a:gd name="connsiteX230" fmla="*/ 167235 w 340505"/>
                    <a:gd name="connsiteY230" fmla="*/ 400400 h 410784"/>
                    <a:gd name="connsiteX231" fmla="*/ 166833 w 340505"/>
                    <a:gd name="connsiteY231" fmla="*/ 398874 h 410784"/>
                    <a:gd name="connsiteX232" fmla="*/ 165224 w 340505"/>
                    <a:gd name="connsiteY232" fmla="*/ 394298 h 410784"/>
                    <a:gd name="connsiteX233" fmla="*/ 164273 w 340505"/>
                    <a:gd name="connsiteY233" fmla="*/ 393054 h 410784"/>
                    <a:gd name="connsiteX234" fmla="*/ 162920 w 340505"/>
                    <a:gd name="connsiteY234" fmla="*/ 391309 h 410784"/>
                    <a:gd name="connsiteX235" fmla="*/ 162066 w 340505"/>
                    <a:gd name="connsiteY235" fmla="*/ 390198 h 410784"/>
                    <a:gd name="connsiteX236" fmla="*/ 160835 w 340505"/>
                    <a:gd name="connsiteY236" fmla="*/ 389320 h 410784"/>
                    <a:gd name="connsiteX237" fmla="*/ 157958 w 340505"/>
                    <a:gd name="connsiteY237" fmla="*/ 387269 h 410784"/>
                    <a:gd name="connsiteX238" fmla="*/ 157129 w 340505"/>
                    <a:gd name="connsiteY238" fmla="*/ 386684 h 410784"/>
                    <a:gd name="connsiteX239" fmla="*/ 156251 w 340505"/>
                    <a:gd name="connsiteY239" fmla="*/ 386220 h 410784"/>
                    <a:gd name="connsiteX240" fmla="*/ 151423 w 340505"/>
                    <a:gd name="connsiteY240" fmla="*/ 383645 h 410784"/>
                    <a:gd name="connsiteX241" fmla="*/ 150546 w 340505"/>
                    <a:gd name="connsiteY241" fmla="*/ 383182 h 410784"/>
                    <a:gd name="connsiteX242" fmla="*/ 149193 w 340505"/>
                    <a:gd name="connsiteY242" fmla="*/ 382657 h 410784"/>
                    <a:gd name="connsiteX243" fmla="*/ 145304 w 340505"/>
                    <a:gd name="connsiteY243" fmla="*/ 381144 h 410784"/>
                    <a:gd name="connsiteX244" fmla="*/ 143816 w 340505"/>
                    <a:gd name="connsiteY244" fmla="*/ 380558 h 410784"/>
                    <a:gd name="connsiteX245" fmla="*/ 142207 w 340505"/>
                    <a:gd name="connsiteY245" fmla="*/ 380253 h 410784"/>
                    <a:gd name="connsiteX246" fmla="*/ 141403 w 340505"/>
                    <a:gd name="connsiteY246" fmla="*/ 380107 h 410784"/>
                    <a:gd name="connsiteX247" fmla="*/ 139647 w 340505"/>
                    <a:gd name="connsiteY247" fmla="*/ 379765 h 410784"/>
                    <a:gd name="connsiteX248" fmla="*/ 138769 w 340505"/>
                    <a:gd name="connsiteY248" fmla="*/ 379606 h 410784"/>
                    <a:gd name="connsiteX249" fmla="*/ 138038 w 340505"/>
                    <a:gd name="connsiteY249" fmla="*/ 379509 h 410784"/>
                    <a:gd name="connsiteX250" fmla="*/ 134759 w 340505"/>
                    <a:gd name="connsiteY250" fmla="*/ 379094 h 410784"/>
                    <a:gd name="connsiteX251" fmla="*/ 133369 w 340505"/>
                    <a:gd name="connsiteY251" fmla="*/ 378923 h 410784"/>
                    <a:gd name="connsiteX252" fmla="*/ 131638 w 340505"/>
                    <a:gd name="connsiteY252" fmla="*/ 378923 h 410784"/>
                    <a:gd name="connsiteX253" fmla="*/ 130931 w 340505"/>
                    <a:gd name="connsiteY253" fmla="*/ 378911 h 410784"/>
                    <a:gd name="connsiteX254" fmla="*/ 129590 w 340505"/>
                    <a:gd name="connsiteY254" fmla="*/ 378911 h 410784"/>
                    <a:gd name="connsiteX255" fmla="*/ 128468 w 340505"/>
                    <a:gd name="connsiteY255" fmla="*/ 378911 h 410784"/>
                    <a:gd name="connsiteX256" fmla="*/ 127408 w 340505"/>
                    <a:gd name="connsiteY256" fmla="*/ 378972 h 410784"/>
                    <a:gd name="connsiteX257" fmla="*/ 126944 w 340505"/>
                    <a:gd name="connsiteY257" fmla="*/ 378996 h 410784"/>
                    <a:gd name="connsiteX258" fmla="*/ 121361 w 340505"/>
                    <a:gd name="connsiteY258" fmla="*/ 379338 h 410784"/>
                    <a:gd name="connsiteX259" fmla="*/ 119313 w 340505"/>
                    <a:gd name="connsiteY259" fmla="*/ 379106 h 410784"/>
                    <a:gd name="connsiteX260" fmla="*/ 118276 w 340505"/>
                    <a:gd name="connsiteY260" fmla="*/ 378984 h 410784"/>
                    <a:gd name="connsiteX261" fmla="*/ 117045 w 340505"/>
                    <a:gd name="connsiteY261" fmla="*/ 378837 h 410784"/>
                    <a:gd name="connsiteX262" fmla="*/ 110828 w 340505"/>
                    <a:gd name="connsiteY262" fmla="*/ 378117 h 410784"/>
                    <a:gd name="connsiteX263" fmla="*/ 109401 w 340505"/>
                    <a:gd name="connsiteY263" fmla="*/ 377947 h 410784"/>
                    <a:gd name="connsiteX264" fmla="*/ 108926 w 340505"/>
                    <a:gd name="connsiteY264" fmla="*/ 377886 h 410784"/>
                    <a:gd name="connsiteX265" fmla="*/ 106549 w 340505"/>
                    <a:gd name="connsiteY265" fmla="*/ 377556 h 410784"/>
                    <a:gd name="connsiteX266" fmla="*/ 105122 w 340505"/>
                    <a:gd name="connsiteY266" fmla="*/ 377373 h 410784"/>
                    <a:gd name="connsiteX267" fmla="*/ 104513 w 340505"/>
                    <a:gd name="connsiteY267" fmla="*/ 377288 h 410784"/>
                    <a:gd name="connsiteX268" fmla="*/ 102916 w 340505"/>
                    <a:gd name="connsiteY268" fmla="*/ 376824 h 410784"/>
                    <a:gd name="connsiteX269" fmla="*/ 102123 w 340505"/>
                    <a:gd name="connsiteY269" fmla="*/ 376592 h 410784"/>
                    <a:gd name="connsiteX270" fmla="*/ 98113 w 340505"/>
                    <a:gd name="connsiteY270" fmla="*/ 375421 h 410784"/>
                    <a:gd name="connsiteX271" fmla="*/ 95467 w 340505"/>
                    <a:gd name="connsiteY271" fmla="*/ 374823 h 410784"/>
                    <a:gd name="connsiteX272" fmla="*/ 92858 w 340505"/>
                    <a:gd name="connsiteY272" fmla="*/ 374225 h 410784"/>
                    <a:gd name="connsiteX273" fmla="*/ 88128 w 340505"/>
                    <a:gd name="connsiteY273" fmla="*/ 372895 h 410784"/>
                    <a:gd name="connsiteX274" fmla="*/ 86714 w 340505"/>
                    <a:gd name="connsiteY274" fmla="*/ 372492 h 410784"/>
                    <a:gd name="connsiteX275" fmla="*/ 85532 w 340505"/>
                    <a:gd name="connsiteY275" fmla="*/ 372443 h 410784"/>
                    <a:gd name="connsiteX276" fmla="*/ 82910 w 340505"/>
                    <a:gd name="connsiteY276" fmla="*/ 372333 h 410784"/>
                    <a:gd name="connsiteX277" fmla="*/ 81496 w 340505"/>
                    <a:gd name="connsiteY277" fmla="*/ 372272 h 410784"/>
                    <a:gd name="connsiteX278" fmla="*/ 80411 w 340505"/>
                    <a:gd name="connsiteY278" fmla="*/ 372602 h 410784"/>
                    <a:gd name="connsiteX279" fmla="*/ 76913 w 340505"/>
                    <a:gd name="connsiteY279" fmla="*/ 373663 h 410784"/>
                    <a:gd name="connsiteX280" fmla="*/ 75706 w 340505"/>
                    <a:gd name="connsiteY280" fmla="*/ 374017 h 410784"/>
                    <a:gd name="connsiteX281" fmla="*/ 74596 w 340505"/>
                    <a:gd name="connsiteY281" fmla="*/ 374981 h 410784"/>
                    <a:gd name="connsiteX282" fmla="*/ 74230 w 340505"/>
                    <a:gd name="connsiteY282" fmla="*/ 375299 h 410784"/>
                    <a:gd name="connsiteX283" fmla="*/ 73853 w 340505"/>
                    <a:gd name="connsiteY283" fmla="*/ 375616 h 410784"/>
                    <a:gd name="connsiteX284" fmla="*/ 72731 w 340505"/>
                    <a:gd name="connsiteY284" fmla="*/ 376580 h 410784"/>
                    <a:gd name="connsiteX285" fmla="*/ 71902 w 340505"/>
                    <a:gd name="connsiteY285" fmla="*/ 377898 h 410784"/>
                    <a:gd name="connsiteX286" fmla="*/ 71622 w 340505"/>
                    <a:gd name="connsiteY286" fmla="*/ 378349 h 410784"/>
                    <a:gd name="connsiteX287" fmla="*/ 70768 w 340505"/>
                    <a:gd name="connsiteY287" fmla="*/ 379716 h 410784"/>
                    <a:gd name="connsiteX288" fmla="*/ 70171 w 340505"/>
                    <a:gd name="connsiteY288" fmla="*/ 380656 h 410784"/>
                    <a:gd name="connsiteX289" fmla="*/ 68550 w 340505"/>
                    <a:gd name="connsiteY289" fmla="*/ 383499 h 410784"/>
                    <a:gd name="connsiteX290" fmla="*/ 67501 w 340505"/>
                    <a:gd name="connsiteY290" fmla="*/ 385329 h 410784"/>
                    <a:gd name="connsiteX291" fmla="*/ 66355 w 340505"/>
                    <a:gd name="connsiteY291" fmla="*/ 386098 h 410784"/>
                    <a:gd name="connsiteX292" fmla="*/ 63466 w 340505"/>
                    <a:gd name="connsiteY292" fmla="*/ 388038 h 410784"/>
                    <a:gd name="connsiteX293" fmla="*/ 62247 w 340505"/>
                    <a:gd name="connsiteY293" fmla="*/ 388856 h 410784"/>
                    <a:gd name="connsiteX294" fmla="*/ 60882 w 340505"/>
                    <a:gd name="connsiteY294" fmla="*/ 388710 h 410784"/>
                    <a:gd name="connsiteX295" fmla="*/ 58602 w 340505"/>
                    <a:gd name="connsiteY295" fmla="*/ 388453 h 410784"/>
                    <a:gd name="connsiteX296" fmla="*/ 57358 w 340505"/>
                    <a:gd name="connsiteY296" fmla="*/ 388319 h 410784"/>
                    <a:gd name="connsiteX297" fmla="*/ 56383 w 340505"/>
                    <a:gd name="connsiteY297" fmla="*/ 387538 h 410784"/>
                    <a:gd name="connsiteX298" fmla="*/ 54213 w 340505"/>
                    <a:gd name="connsiteY298" fmla="*/ 385793 h 410784"/>
                    <a:gd name="connsiteX299" fmla="*/ 51543 w 340505"/>
                    <a:gd name="connsiteY299" fmla="*/ 385366 h 410784"/>
                    <a:gd name="connsiteX300" fmla="*/ 50812 w 340505"/>
                    <a:gd name="connsiteY300" fmla="*/ 385256 h 410784"/>
                    <a:gd name="connsiteX301" fmla="*/ 50007 w 340505"/>
                    <a:gd name="connsiteY301" fmla="*/ 385207 h 410784"/>
                    <a:gd name="connsiteX302" fmla="*/ 47776 w 340505"/>
                    <a:gd name="connsiteY302" fmla="*/ 385073 h 410784"/>
                    <a:gd name="connsiteX303" fmla="*/ 44631 w 340505"/>
                    <a:gd name="connsiteY303" fmla="*/ 384072 h 410784"/>
                    <a:gd name="connsiteX304" fmla="*/ 44192 w 340505"/>
                    <a:gd name="connsiteY304" fmla="*/ 383938 h 410784"/>
                    <a:gd name="connsiteX305" fmla="*/ 43351 w 340505"/>
                    <a:gd name="connsiteY305" fmla="*/ 383633 h 410784"/>
                    <a:gd name="connsiteX306" fmla="*/ 40230 w 340505"/>
                    <a:gd name="connsiteY306" fmla="*/ 382523 h 410784"/>
                    <a:gd name="connsiteX307" fmla="*/ 38401 w 340505"/>
                    <a:gd name="connsiteY307" fmla="*/ 381961 h 410784"/>
                    <a:gd name="connsiteX308" fmla="*/ 35683 w 340505"/>
                    <a:gd name="connsiteY308" fmla="*/ 381107 h 410784"/>
                    <a:gd name="connsiteX309" fmla="*/ 33854 w 340505"/>
                    <a:gd name="connsiteY309" fmla="*/ 380534 h 410784"/>
                    <a:gd name="connsiteX310" fmla="*/ 32038 w 340505"/>
                    <a:gd name="connsiteY310" fmla="*/ 379960 h 410784"/>
                    <a:gd name="connsiteX311" fmla="*/ 30441 w 340505"/>
                    <a:gd name="connsiteY311" fmla="*/ 379618 h 410784"/>
                    <a:gd name="connsiteX312" fmla="*/ 24601 w 340505"/>
                    <a:gd name="connsiteY312" fmla="*/ 378325 h 410784"/>
                    <a:gd name="connsiteX313" fmla="*/ 22675 w 340505"/>
                    <a:gd name="connsiteY313" fmla="*/ 377922 h 410784"/>
                    <a:gd name="connsiteX314" fmla="*/ 21797 w 340505"/>
                    <a:gd name="connsiteY314" fmla="*/ 377739 h 410784"/>
                    <a:gd name="connsiteX315" fmla="*/ 19603 w 340505"/>
                    <a:gd name="connsiteY315" fmla="*/ 377276 h 410784"/>
                    <a:gd name="connsiteX316" fmla="*/ 17994 w 340505"/>
                    <a:gd name="connsiteY316" fmla="*/ 377276 h 410784"/>
                    <a:gd name="connsiteX317" fmla="*/ 11776 w 340505"/>
                    <a:gd name="connsiteY317" fmla="*/ 377288 h 410784"/>
                    <a:gd name="connsiteX318" fmla="*/ 10826 w 340505"/>
                    <a:gd name="connsiteY318" fmla="*/ 377288 h 410784"/>
                    <a:gd name="connsiteX319" fmla="*/ 9936 w 340505"/>
                    <a:gd name="connsiteY319" fmla="*/ 377373 h 410784"/>
                    <a:gd name="connsiteX320" fmla="*/ 9046 w 340505"/>
                    <a:gd name="connsiteY320" fmla="*/ 377459 h 410784"/>
                    <a:gd name="connsiteX321" fmla="*/ 7717 w 340505"/>
                    <a:gd name="connsiteY321" fmla="*/ 377581 h 410784"/>
                    <a:gd name="connsiteX322" fmla="*/ 6364 w 340505"/>
                    <a:gd name="connsiteY322" fmla="*/ 377922 h 410784"/>
                    <a:gd name="connsiteX323" fmla="*/ 0 w 340505"/>
                    <a:gd name="connsiteY323" fmla="*/ 379545 h 410784"/>
                    <a:gd name="connsiteX324" fmla="*/ 1158 w 340505"/>
                    <a:gd name="connsiteY324" fmla="*/ 376739 h 410784"/>
                    <a:gd name="connsiteX325" fmla="*/ 1890 w 340505"/>
                    <a:gd name="connsiteY325" fmla="*/ 374981 h 410784"/>
                    <a:gd name="connsiteX326" fmla="*/ 2133 w 340505"/>
                    <a:gd name="connsiteY326" fmla="*/ 374322 h 410784"/>
                    <a:gd name="connsiteX327" fmla="*/ 2914 w 340505"/>
                    <a:gd name="connsiteY327" fmla="*/ 372260 h 410784"/>
                    <a:gd name="connsiteX328" fmla="*/ 3779 w 340505"/>
                    <a:gd name="connsiteY328" fmla="*/ 369941 h 410784"/>
                    <a:gd name="connsiteX329" fmla="*/ 4706 w 340505"/>
                    <a:gd name="connsiteY329" fmla="*/ 367501 h 410784"/>
                    <a:gd name="connsiteX330" fmla="*/ 5206 w 340505"/>
                    <a:gd name="connsiteY330" fmla="*/ 365988 h 410784"/>
                    <a:gd name="connsiteX331" fmla="*/ 7205 w 340505"/>
                    <a:gd name="connsiteY331" fmla="*/ 359947 h 410784"/>
                    <a:gd name="connsiteX332" fmla="*/ 7997 w 340505"/>
                    <a:gd name="connsiteY332" fmla="*/ 357580 h 410784"/>
                    <a:gd name="connsiteX333" fmla="*/ 8314 w 340505"/>
                    <a:gd name="connsiteY333" fmla="*/ 356628 h 410784"/>
                    <a:gd name="connsiteX334" fmla="*/ 10362 w 340505"/>
                    <a:gd name="connsiteY334" fmla="*/ 350319 h 410784"/>
                    <a:gd name="connsiteX335" fmla="*/ 10996 w 340505"/>
                    <a:gd name="connsiteY335" fmla="*/ 348379 h 410784"/>
                    <a:gd name="connsiteX336" fmla="*/ 11374 w 340505"/>
                    <a:gd name="connsiteY336" fmla="*/ 347366 h 410784"/>
                    <a:gd name="connsiteX337" fmla="*/ 13264 w 340505"/>
                    <a:gd name="connsiteY337" fmla="*/ 342339 h 410784"/>
                    <a:gd name="connsiteX338" fmla="*/ 14044 w 340505"/>
                    <a:gd name="connsiteY338" fmla="*/ 340252 h 410784"/>
                    <a:gd name="connsiteX339" fmla="*/ 15068 w 340505"/>
                    <a:gd name="connsiteY339" fmla="*/ 339056 h 410784"/>
                    <a:gd name="connsiteX340" fmla="*/ 17823 w 340505"/>
                    <a:gd name="connsiteY340" fmla="*/ 335810 h 410784"/>
                    <a:gd name="connsiteX341" fmla="*/ 22834 w 340505"/>
                    <a:gd name="connsiteY341" fmla="*/ 334065 h 410784"/>
                    <a:gd name="connsiteX342" fmla="*/ 24199 w 340505"/>
                    <a:gd name="connsiteY342" fmla="*/ 333589 h 410784"/>
                    <a:gd name="connsiteX343" fmla="*/ 25101 w 340505"/>
                    <a:gd name="connsiteY343" fmla="*/ 333272 h 410784"/>
                    <a:gd name="connsiteX344" fmla="*/ 26442 w 340505"/>
                    <a:gd name="connsiteY344" fmla="*/ 332723 h 410784"/>
                    <a:gd name="connsiteX345" fmla="*/ 28234 w 340505"/>
                    <a:gd name="connsiteY345" fmla="*/ 331991 h 410784"/>
                    <a:gd name="connsiteX346" fmla="*/ 30916 w 340505"/>
                    <a:gd name="connsiteY346" fmla="*/ 330905 h 410784"/>
                    <a:gd name="connsiteX347" fmla="*/ 32221 w 340505"/>
                    <a:gd name="connsiteY347" fmla="*/ 330368 h 410784"/>
                    <a:gd name="connsiteX348" fmla="*/ 34817 w 340505"/>
                    <a:gd name="connsiteY348" fmla="*/ 329306 h 410784"/>
                    <a:gd name="connsiteX349" fmla="*/ 36109 w 340505"/>
                    <a:gd name="connsiteY349" fmla="*/ 328659 h 410784"/>
                    <a:gd name="connsiteX350" fmla="*/ 42973 w 340505"/>
                    <a:gd name="connsiteY350" fmla="*/ 325218 h 410784"/>
                    <a:gd name="connsiteX351" fmla="*/ 44680 w 340505"/>
                    <a:gd name="connsiteY351" fmla="*/ 324364 h 410784"/>
                    <a:gd name="connsiteX352" fmla="*/ 46228 w 340505"/>
                    <a:gd name="connsiteY352" fmla="*/ 322936 h 410784"/>
                    <a:gd name="connsiteX353" fmla="*/ 48959 w 340505"/>
                    <a:gd name="connsiteY353" fmla="*/ 320410 h 410784"/>
                    <a:gd name="connsiteX354" fmla="*/ 52701 w 340505"/>
                    <a:gd name="connsiteY354" fmla="*/ 317042 h 410784"/>
                    <a:gd name="connsiteX355" fmla="*/ 54567 w 340505"/>
                    <a:gd name="connsiteY355" fmla="*/ 315358 h 410784"/>
                    <a:gd name="connsiteX356" fmla="*/ 55566 w 340505"/>
                    <a:gd name="connsiteY356" fmla="*/ 314211 h 410784"/>
                    <a:gd name="connsiteX357" fmla="*/ 56237 w 340505"/>
                    <a:gd name="connsiteY357" fmla="*/ 313455 h 410784"/>
                    <a:gd name="connsiteX358" fmla="*/ 60601 w 340505"/>
                    <a:gd name="connsiteY358" fmla="*/ 308439 h 410784"/>
                    <a:gd name="connsiteX359" fmla="*/ 61954 w 340505"/>
                    <a:gd name="connsiteY359" fmla="*/ 306902 h 410784"/>
                    <a:gd name="connsiteX360" fmla="*/ 63088 w 340505"/>
                    <a:gd name="connsiteY360" fmla="*/ 305132 h 410784"/>
                    <a:gd name="connsiteX361" fmla="*/ 65941 w 340505"/>
                    <a:gd name="connsiteY361" fmla="*/ 300715 h 410784"/>
                    <a:gd name="connsiteX362" fmla="*/ 67379 w 340505"/>
                    <a:gd name="connsiteY362" fmla="*/ 298494 h 410784"/>
                    <a:gd name="connsiteX363" fmla="*/ 68647 w 340505"/>
                    <a:gd name="connsiteY363" fmla="*/ 295858 h 410784"/>
                    <a:gd name="connsiteX364" fmla="*/ 69671 w 340505"/>
                    <a:gd name="connsiteY364" fmla="*/ 293723 h 410784"/>
                    <a:gd name="connsiteX365" fmla="*/ 71158 w 340505"/>
                    <a:gd name="connsiteY365" fmla="*/ 291587 h 410784"/>
                    <a:gd name="connsiteX366" fmla="*/ 72048 w 340505"/>
                    <a:gd name="connsiteY366" fmla="*/ 290294 h 410784"/>
                    <a:gd name="connsiteX367" fmla="*/ 72634 w 340505"/>
                    <a:gd name="connsiteY367" fmla="*/ 289439 h 410784"/>
                    <a:gd name="connsiteX368" fmla="*/ 73865 w 340505"/>
                    <a:gd name="connsiteY368" fmla="*/ 287719 h 410784"/>
                    <a:gd name="connsiteX369" fmla="*/ 74279 w 340505"/>
                    <a:gd name="connsiteY369" fmla="*/ 287121 h 410784"/>
                    <a:gd name="connsiteX370" fmla="*/ 75438 w 340505"/>
                    <a:gd name="connsiteY370" fmla="*/ 285486 h 410784"/>
                    <a:gd name="connsiteX371" fmla="*/ 76157 w 340505"/>
                    <a:gd name="connsiteY371" fmla="*/ 283619 h 410784"/>
                    <a:gd name="connsiteX372" fmla="*/ 77803 w 340505"/>
                    <a:gd name="connsiteY372" fmla="*/ 279409 h 410784"/>
                    <a:gd name="connsiteX373" fmla="*/ 79960 w 340505"/>
                    <a:gd name="connsiteY373" fmla="*/ 274344 h 410784"/>
                    <a:gd name="connsiteX374" fmla="*/ 81155 w 340505"/>
                    <a:gd name="connsiteY374" fmla="*/ 271526 h 410784"/>
                    <a:gd name="connsiteX375" fmla="*/ 82082 w 340505"/>
                    <a:gd name="connsiteY375" fmla="*/ 269305 h 410784"/>
                    <a:gd name="connsiteX376" fmla="*/ 82386 w 340505"/>
                    <a:gd name="connsiteY376" fmla="*/ 267596 h 410784"/>
                    <a:gd name="connsiteX377" fmla="*/ 83069 w 340505"/>
                    <a:gd name="connsiteY377" fmla="*/ 263716 h 410784"/>
                    <a:gd name="connsiteX378" fmla="*/ 83471 w 340505"/>
                    <a:gd name="connsiteY378" fmla="*/ 261385 h 410784"/>
                    <a:gd name="connsiteX379" fmla="*/ 83679 w 340505"/>
                    <a:gd name="connsiteY379" fmla="*/ 260226 h 410784"/>
                    <a:gd name="connsiteX380" fmla="*/ 83800 w 340505"/>
                    <a:gd name="connsiteY380" fmla="*/ 258774 h 410784"/>
                    <a:gd name="connsiteX381" fmla="*/ 84203 w 340505"/>
                    <a:gd name="connsiteY381" fmla="*/ 253892 h 410784"/>
                    <a:gd name="connsiteX382" fmla="*/ 84715 w 340505"/>
                    <a:gd name="connsiteY382" fmla="*/ 247950 h 410784"/>
                    <a:gd name="connsiteX383" fmla="*/ 84849 w 340505"/>
                    <a:gd name="connsiteY383" fmla="*/ 246327 h 410784"/>
                    <a:gd name="connsiteX384" fmla="*/ 84690 w 340505"/>
                    <a:gd name="connsiteY384" fmla="*/ 244777 h 410784"/>
                    <a:gd name="connsiteX385" fmla="*/ 84325 w 340505"/>
                    <a:gd name="connsiteY385" fmla="*/ 241165 h 410784"/>
                    <a:gd name="connsiteX386" fmla="*/ 84117 w 340505"/>
                    <a:gd name="connsiteY386" fmla="*/ 239237 h 410784"/>
                    <a:gd name="connsiteX387" fmla="*/ 83983 w 340505"/>
                    <a:gd name="connsiteY387" fmla="*/ 238004 h 410784"/>
                    <a:gd name="connsiteX388" fmla="*/ 83776 w 340505"/>
                    <a:gd name="connsiteY388" fmla="*/ 236625 h 410784"/>
                    <a:gd name="connsiteX389" fmla="*/ 83118 w 340505"/>
                    <a:gd name="connsiteY389" fmla="*/ 232208 h 410784"/>
                    <a:gd name="connsiteX390" fmla="*/ 83008 w 340505"/>
                    <a:gd name="connsiteY390" fmla="*/ 231537 h 410784"/>
                    <a:gd name="connsiteX391" fmla="*/ 82862 w 340505"/>
                    <a:gd name="connsiteY391" fmla="*/ 230524 h 410784"/>
                    <a:gd name="connsiteX392" fmla="*/ 82606 w 340505"/>
                    <a:gd name="connsiteY392" fmla="*/ 229584 h 410784"/>
                    <a:gd name="connsiteX393" fmla="*/ 81277 w 340505"/>
                    <a:gd name="connsiteY393" fmla="*/ 224703 h 410784"/>
                    <a:gd name="connsiteX394" fmla="*/ 80716 w 340505"/>
                    <a:gd name="connsiteY394" fmla="*/ 222629 h 410784"/>
                    <a:gd name="connsiteX395" fmla="*/ 80265 w 340505"/>
                    <a:gd name="connsiteY395" fmla="*/ 221518 h 410784"/>
                    <a:gd name="connsiteX396" fmla="*/ 79826 w 340505"/>
                    <a:gd name="connsiteY396" fmla="*/ 220408 h 410784"/>
                    <a:gd name="connsiteX397" fmla="*/ 78619 w 340505"/>
                    <a:gd name="connsiteY397" fmla="*/ 217321 h 410784"/>
                    <a:gd name="connsiteX398" fmla="*/ 76644 w 340505"/>
                    <a:gd name="connsiteY398" fmla="*/ 212098 h 410784"/>
                    <a:gd name="connsiteX399" fmla="*/ 76303 w 340505"/>
                    <a:gd name="connsiteY399" fmla="*/ 211390 h 410784"/>
                    <a:gd name="connsiteX400" fmla="*/ 74840 w 340505"/>
                    <a:gd name="connsiteY400" fmla="*/ 208656 h 410784"/>
                    <a:gd name="connsiteX401" fmla="*/ 74353 w 340505"/>
                    <a:gd name="connsiteY401" fmla="*/ 207863 h 410784"/>
                    <a:gd name="connsiteX402" fmla="*/ 73146 w 340505"/>
                    <a:gd name="connsiteY402" fmla="*/ 205886 h 410784"/>
                    <a:gd name="connsiteX403" fmla="*/ 71853 w 340505"/>
                    <a:gd name="connsiteY403" fmla="*/ 205179 h 410784"/>
                    <a:gd name="connsiteX404" fmla="*/ 70610 w 340505"/>
                    <a:gd name="connsiteY404" fmla="*/ 204508 h 410784"/>
                    <a:gd name="connsiteX405" fmla="*/ 68464 w 340505"/>
                    <a:gd name="connsiteY405" fmla="*/ 201969 h 410784"/>
                    <a:gd name="connsiteX406" fmla="*/ 66794 w 340505"/>
                    <a:gd name="connsiteY406" fmla="*/ 200005 h 410784"/>
                    <a:gd name="connsiteX407" fmla="*/ 64697 w 340505"/>
                    <a:gd name="connsiteY407" fmla="*/ 198040 h 410784"/>
                    <a:gd name="connsiteX408" fmla="*/ 63051 w 340505"/>
                    <a:gd name="connsiteY408" fmla="*/ 196502 h 410784"/>
                    <a:gd name="connsiteX409" fmla="*/ 61735 w 340505"/>
                    <a:gd name="connsiteY409" fmla="*/ 194342 h 410784"/>
                    <a:gd name="connsiteX410" fmla="*/ 60150 w 340505"/>
                    <a:gd name="connsiteY410" fmla="*/ 191743 h 410784"/>
                    <a:gd name="connsiteX411" fmla="*/ 57224 w 340505"/>
                    <a:gd name="connsiteY411" fmla="*/ 187692 h 410784"/>
                    <a:gd name="connsiteX412" fmla="*/ 56359 w 340505"/>
                    <a:gd name="connsiteY412" fmla="*/ 186472 h 410784"/>
                    <a:gd name="connsiteX413" fmla="*/ 55725 w 340505"/>
                    <a:gd name="connsiteY413" fmla="*/ 185129 h 410784"/>
                    <a:gd name="connsiteX414" fmla="*/ 54664 w 340505"/>
                    <a:gd name="connsiteY414" fmla="*/ 182884 h 410784"/>
                    <a:gd name="connsiteX415" fmla="*/ 54030 w 340505"/>
                    <a:gd name="connsiteY415" fmla="*/ 181542 h 410784"/>
                    <a:gd name="connsiteX416" fmla="*/ 53640 w 340505"/>
                    <a:gd name="connsiteY416" fmla="*/ 179443 h 410784"/>
                    <a:gd name="connsiteX417" fmla="*/ 52567 w 340505"/>
                    <a:gd name="connsiteY417" fmla="*/ 173744 h 410784"/>
                    <a:gd name="connsiteX418" fmla="*/ 51897 w 340505"/>
                    <a:gd name="connsiteY418" fmla="*/ 171731 h 410784"/>
                    <a:gd name="connsiteX419" fmla="*/ 50629 w 340505"/>
                    <a:gd name="connsiteY419" fmla="*/ 167911 h 410784"/>
                    <a:gd name="connsiteX420" fmla="*/ 50336 w 340505"/>
                    <a:gd name="connsiteY420" fmla="*/ 166996 h 410784"/>
                    <a:gd name="connsiteX421" fmla="*/ 53018 w 340505"/>
                    <a:gd name="connsiteY421" fmla="*/ 163213 h 410784"/>
                    <a:gd name="connsiteX422" fmla="*/ 53957 w 340505"/>
                    <a:gd name="connsiteY422" fmla="*/ 161895 h 410784"/>
                    <a:gd name="connsiteX423" fmla="*/ 54957 w 340505"/>
                    <a:gd name="connsiteY423" fmla="*/ 160114 h 410784"/>
                    <a:gd name="connsiteX424" fmla="*/ 55944 w 340505"/>
                    <a:gd name="connsiteY424" fmla="*/ 158344 h 410784"/>
                    <a:gd name="connsiteX425" fmla="*/ 59455 w 340505"/>
                    <a:gd name="connsiteY425" fmla="*/ 152011 h 410784"/>
                    <a:gd name="connsiteX426" fmla="*/ 64819 w 340505"/>
                    <a:gd name="connsiteY426" fmla="*/ 142383 h 410784"/>
                    <a:gd name="connsiteX427" fmla="*/ 65063 w 340505"/>
                    <a:gd name="connsiteY427" fmla="*/ 141931 h 410784"/>
                    <a:gd name="connsiteX428" fmla="*/ 66026 w 340505"/>
                    <a:gd name="connsiteY428" fmla="*/ 140162 h 410784"/>
                    <a:gd name="connsiteX429" fmla="*/ 68976 w 340505"/>
                    <a:gd name="connsiteY429" fmla="*/ 134671 h 410784"/>
                    <a:gd name="connsiteX430" fmla="*/ 72256 w 340505"/>
                    <a:gd name="connsiteY430" fmla="*/ 129009 h 410784"/>
                    <a:gd name="connsiteX431" fmla="*/ 74426 w 340505"/>
                    <a:gd name="connsiteY431" fmla="*/ 124567 h 410784"/>
                    <a:gd name="connsiteX432" fmla="*/ 74925 w 340505"/>
                    <a:gd name="connsiteY432" fmla="*/ 123651 h 410784"/>
                    <a:gd name="connsiteX433" fmla="*/ 79412 w 340505"/>
                    <a:gd name="connsiteY433" fmla="*/ 115402 h 410784"/>
                    <a:gd name="connsiteX434" fmla="*/ 82935 w 340505"/>
                    <a:gd name="connsiteY434" fmla="*/ 108910 h 410784"/>
                    <a:gd name="connsiteX435" fmla="*/ 83191 w 340505"/>
                    <a:gd name="connsiteY435" fmla="*/ 108447 h 410784"/>
                    <a:gd name="connsiteX436" fmla="*/ 84812 w 340505"/>
                    <a:gd name="connsiteY436" fmla="*/ 105433 h 410784"/>
                    <a:gd name="connsiteX437" fmla="*/ 88799 w 340505"/>
                    <a:gd name="connsiteY437" fmla="*/ 98026 h 410784"/>
                    <a:gd name="connsiteX438" fmla="*/ 89299 w 340505"/>
                    <a:gd name="connsiteY438" fmla="*/ 97098 h 410784"/>
                    <a:gd name="connsiteX439" fmla="*/ 89567 w 340505"/>
                    <a:gd name="connsiteY439" fmla="*/ 96610 h 410784"/>
                    <a:gd name="connsiteX440" fmla="*/ 89933 w 340505"/>
                    <a:gd name="connsiteY440" fmla="*/ 95963 h 410784"/>
                    <a:gd name="connsiteX441" fmla="*/ 91785 w 340505"/>
                    <a:gd name="connsiteY441" fmla="*/ 92693 h 410784"/>
                    <a:gd name="connsiteX442" fmla="*/ 97430 w 340505"/>
                    <a:gd name="connsiteY442" fmla="*/ 82076 h 410784"/>
                    <a:gd name="connsiteX443" fmla="*/ 99588 w 340505"/>
                    <a:gd name="connsiteY443" fmla="*/ 78013 h 410784"/>
                    <a:gd name="connsiteX444" fmla="*/ 101038 w 340505"/>
                    <a:gd name="connsiteY444" fmla="*/ 75304 h 410784"/>
                    <a:gd name="connsiteX445" fmla="*/ 102538 w 340505"/>
                    <a:gd name="connsiteY445" fmla="*/ 72558 h 410784"/>
                    <a:gd name="connsiteX446" fmla="*/ 106061 w 340505"/>
                    <a:gd name="connsiteY446" fmla="*/ 66176 h 410784"/>
                    <a:gd name="connsiteX447" fmla="*/ 107573 w 340505"/>
                    <a:gd name="connsiteY447" fmla="*/ 63418 h 410784"/>
                    <a:gd name="connsiteX448" fmla="*/ 108597 w 340505"/>
                    <a:gd name="connsiteY448" fmla="*/ 61576 h 410784"/>
                    <a:gd name="connsiteX449" fmla="*/ 108841 w 340505"/>
                    <a:gd name="connsiteY449" fmla="*/ 61112 h 410784"/>
                    <a:gd name="connsiteX450" fmla="*/ 114314 w 340505"/>
                    <a:gd name="connsiteY450" fmla="*/ 50898 h 410784"/>
                    <a:gd name="connsiteX451" fmla="*/ 118996 w 340505"/>
                    <a:gd name="connsiteY451" fmla="*/ 42173 h 410784"/>
                    <a:gd name="connsiteX452" fmla="*/ 119252 w 340505"/>
                    <a:gd name="connsiteY452" fmla="*/ 41709 h 410784"/>
                    <a:gd name="connsiteX453" fmla="*/ 120471 w 340505"/>
                    <a:gd name="connsiteY453" fmla="*/ 39427 h 410784"/>
                    <a:gd name="connsiteX454" fmla="*/ 121690 w 340505"/>
                    <a:gd name="connsiteY454" fmla="*/ 37231 h 410784"/>
                    <a:gd name="connsiteX455" fmla="*/ 122665 w 340505"/>
                    <a:gd name="connsiteY455" fmla="*/ 35474 h 410784"/>
                    <a:gd name="connsiteX456" fmla="*/ 125103 w 340505"/>
                    <a:gd name="connsiteY456" fmla="*/ 31069 h 410784"/>
                    <a:gd name="connsiteX457" fmla="*/ 126566 w 340505"/>
                    <a:gd name="connsiteY457" fmla="*/ 28420 h 410784"/>
                    <a:gd name="connsiteX458" fmla="*/ 127273 w 340505"/>
                    <a:gd name="connsiteY458" fmla="*/ 27017 h 410784"/>
                    <a:gd name="connsiteX459" fmla="*/ 130077 w 340505"/>
                    <a:gd name="connsiteY459" fmla="*/ 21367 h 410784"/>
                    <a:gd name="connsiteX460" fmla="*/ 130540 w 340505"/>
                    <a:gd name="connsiteY460" fmla="*/ 20428 h 410784"/>
                    <a:gd name="connsiteX461" fmla="*/ 131711 w 340505"/>
                    <a:gd name="connsiteY461" fmla="*/ 18085 h 410784"/>
                    <a:gd name="connsiteX462" fmla="*/ 132454 w 340505"/>
                    <a:gd name="connsiteY462" fmla="*/ 17194 h 410784"/>
                    <a:gd name="connsiteX463" fmla="*/ 133210 w 340505"/>
                    <a:gd name="connsiteY463" fmla="*/ 16279 h 410784"/>
                    <a:gd name="connsiteX464" fmla="*/ 134478 w 340505"/>
                    <a:gd name="connsiteY464" fmla="*/ 13984 h 410784"/>
                    <a:gd name="connsiteX465" fmla="*/ 135112 w 340505"/>
                    <a:gd name="connsiteY465" fmla="*/ 12850 h 410784"/>
                    <a:gd name="connsiteX466" fmla="*/ 135685 w 340505"/>
                    <a:gd name="connsiteY466" fmla="*/ 11800 h 410784"/>
                    <a:gd name="connsiteX467" fmla="*/ 136734 w 340505"/>
                    <a:gd name="connsiteY467" fmla="*/ 9884 h 410784"/>
                    <a:gd name="connsiteX468" fmla="*/ 137087 w 340505"/>
                    <a:gd name="connsiteY468" fmla="*/ 9262 h 410784"/>
                    <a:gd name="connsiteX469" fmla="*/ 138648 w 340505"/>
                    <a:gd name="connsiteY469" fmla="*/ 6406 h 410784"/>
                    <a:gd name="connsiteX470" fmla="*/ 140318 w 340505"/>
                    <a:gd name="connsiteY470" fmla="*/ 3222 h 410784"/>
                    <a:gd name="connsiteX471" fmla="*/ 141403 w 340505"/>
                    <a:gd name="connsiteY471" fmla="*/ 1452 h 410784"/>
                    <a:gd name="connsiteX472" fmla="*/ 142305 w 340505"/>
                    <a:gd name="connsiteY472" fmla="*/ 12 h 410784"/>
                    <a:gd name="connsiteX473" fmla="*/ 144219 w 340505"/>
                    <a:gd name="connsiteY473" fmla="*/ 0 h 410784"/>
                    <a:gd name="connsiteX474" fmla="*/ 145121 w 340505"/>
                    <a:gd name="connsiteY474" fmla="*/ 0 h 410784"/>
                    <a:gd name="connsiteX475" fmla="*/ 145938 w 340505"/>
                    <a:gd name="connsiteY475" fmla="*/ 61 h 410784"/>
                    <a:gd name="connsiteX476" fmla="*/ 149107 w 340505"/>
                    <a:gd name="connsiteY476" fmla="*/ 854 h 410784"/>
                    <a:gd name="connsiteX477" fmla="*/ 153216 w 340505"/>
                    <a:gd name="connsiteY477" fmla="*/ 1904 h 410784"/>
                    <a:gd name="connsiteX478" fmla="*/ 154020 w 340505"/>
                    <a:gd name="connsiteY478" fmla="*/ 2111 h 410784"/>
                    <a:gd name="connsiteX479" fmla="*/ 156397 w 340505"/>
                    <a:gd name="connsiteY479" fmla="*/ 2990 h 410784"/>
                    <a:gd name="connsiteX480" fmla="*/ 157763 w 340505"/>
                    <a:gd name="connsiteY480" fmla="*/ 3893 h 410784"/>
                    <a:gd name="connsiteX481" fmla="*/ 158677 w 340505"/>
                    <a:gd name="connsiteY481" fmla="*/ 4491 h 410784"/>
                    <a:gd name="connsiteX482" fmla="*/ 159201 w 340505"/>
                    <a:gd name="connsiteY482" fmla="*/ 4649 h 410784"/>
                    <a:gd name="connsiteX483" fmla="*/ 162505 w 340505"/>
                    <a:gd name="connsiteY483" fmla="*/ 7895 h 410784"/>
                    <a:gd name="connsiteX484" fmla="*/ 166284 w 340505"/>
                    <a:gd name="connsiteY484" fmla="*/ 11336 h 410784"/>
                    <a:gd name="connsiteX485" fmla="*/ 167040 w 340505"/>
                    <a:gd name="connsiteY485" fmla="*/ 12020 h 410784"/>
                    <a:gd name="connsiteX486" fmla="*/ 168418 w 340505"/>
                    <a:gd name="connsiteY486" fmla="*/ 13277 h 410784"/>
                    <a:gd name="connsiteX487" fmla="*/ 169893 w 340505"/>
                    <a:gd name="connsiteY487" fmla="*/ 14717 h 410784"/>
                    <a:gd name="connsiteX488" fmla="*/ 172477 w 340505"/>
                    <a:gd name="connsiteY488" fmla="*/ 17218 h 410784"/>
                    <a:gd name="connsiteX489" fmla="*/ 173952 w 340505"/>
                    <a:gd name="connsiteY489" fmla="*/ 18658 h 410784"/>
                    <a:gd name="connsiteX490" fmla="*/ 175428 w 340505"/>
                    <a:gd name="connsiteY490" fmla="*/ 20098 h 410784"/>
                    <a:gd name="connsiteX491" fmla="*/ 176634 w 340505"/>
                    <a:gd name="connsiteY491" fmla="*/ 21575 h 410784"/>
                    <a:gd name="connsiteX492" fmla="*/ 178890 w 340505"/>
                    <a:gd name="connsiteY492" fmla="*/ 24333 h 410784"/>
                    <a:gd name="connsiteX493" fmla="*/ 180353 w 340505"/>
                    <a:gd name="connsiteY493" fmla="*/ 25931 h 410784"/>
                    <a:gd name="connsiteX494" fmla="*/ 181718 w 340505"/>
                    <a:gd name="connsiteY494" fmla="*/ 27420 h 410784"/>
                    <a:gd name="connsiteX495" fmla="*/ 188923 w 340505"/>
                    <a:gd name="connsiteY495" fmla="*/ 35205 h 410784"/>
                    <a:gd name="connsiteX496" fmla="*/ 191971 w 340505"/>
                    <a:gd name="connsiteY496" fmla="*/ 38378 h 410784"/>
                    <a:gd name="connsiteX497" fmla="*/ 192812 w 340505"/>
                    <a:gd name="connsiteY497" fmla="*/ 39257 h 410784"/>
                    <a:gd name="connsiteX498" fmla="*/ 193202 w 340505"/>
                    <a:gd name="connsiteY498" fmla="*/ 39903 h 410784"/>
                    <a:gd name="connsiteX499" fmla="*/ 196262 w 340505"/>
                    <a:gd name="connsiteY499" fmla="*/ 44943 h 410784"/>
                    <a:gd name="connsiteX500" fmla="*/ 198761 w 340505"/>
                    <a:gd name="connsiteY500" fmla="*/ 47762 h 410784"/>
                    <a:gd name="connsiteX501" fmla="*/ 201126 w 340505"/>
                    <a:gd name="connsiteY501" fmla="*/ 51313 h 410784"/>
                    <a:gd name="connsiteX502" fmla="*/ 202979 w 340505"/>
                    <a:gd name="connsiteY502" fmla="*/ 54120 h 410784"/>
                    <a:gd name="connsiteX503" fmla="*/ 204552 w 340505"/>
                    <a:gd name="connsiteY503" fmla="*/ 56499 h 410784"/>
                    <a:gd name="connsiteX504" fmla="*/ 206173 w 340505"/>
                    <a:gd name="connsiteY504" fmla="*/ 58952 h 410784"/>
                    <a:gd name="connsiteX505" fmla="*/ 206978 w 340505"/>
                    <a:gd name="connsiteY505" fmla="*/ 60172 h 410784"/>
                    <a:gd name="connsiteX506" fmla="*/ 208977 w 340505"/>
                    <a:gd name="connsiteY506" fmla="*/ 62979 h 410784"/>
                    <a:gd name="connsiteX507" fmla="*/ 210123 w 340505"/>
                    <a:gd name="connsiteY507" fmla="*/ 64590 h 410784"/>
                    <a:gd name="connsiteX508" fmla="*/ 211110 w 340505"/>
                    <a:gd name="connsiteY508" fmla="*/ 66249 h 410784"/>
                    <a:gd name="connsiteX509" fmla="*/ 211598 w 340505"/>
                    <a:gd name="connsiteY509" fmla="*/ 67079 h 410784"/>
                    <a:gd name="connsiteX510" fmla="*/ 211866 w 340505"/>
                    <a:gd name="connsiteY510" fmla="*/ 67531 h 410784"/>
                    <a:gd name="connsiteX511" fmla="*/ 217815 w 340505"/>
                    <a:gd name="connsiteY511" fmla="*/ 77549 h 410784"/>
                    <a:gd name="connsiteX512" fmla="*/ 218084 w 340505"/>
                    <a:gd name="connsiteY512" fmla="*/ 78013 h 410784"/>
                    <a:gd name="connsiteX513" fmla="*/ 219181 w 340505"/>
                    <a:gd name="connsiteY513" fmla="*/ 79807 h 410784"/>
                    <a:gd name="connsiteX514" fmla="*/ 220558 w 340505"/>
                    <a:gd name="connsiteY514" fmla="*/ 82064 h 410784"/>
                    <a:gd name="connsiteX515" fmla="*/ 221253 w 340505"/>
                    <a:gd name="connsiteY515" fmla="*/ 83199 h 410784"/>
                    <a:gd name="connsiteX516" fmla="*/ 221692 w 340505"/>
                    <a:gd name="connsiteY516" fmla="*/ 83882 h 410784"/>
                    <a:gd name="connsiteX517" fmla="*/ 222521 w 340505"/>
                    <a:gd name="connsiteY517" fmla="*/ 85127 h 410784"/>
                    <a:gd name="connsiteX518" fmla="*/ 223752 w 340505"/>
                    <a:gd name="connsiteY518" fmla="*/ 86958 h 410784"/>
                    <a:gd name="connsiteX519" fmla="*/ 224777 w 340505"/>
                    <a:gd name="connsiteY519" fmla="*/ 88483 h 410784"/>
                    <a:gd name="connsiteX520" fmla="*/ 225740 w 340505"/>
                    <a:gd name="connsiteY520" fmla="*/ 89483 h 410784"/>
                    <a:gd name="connsiteX521" fmla="*/ 227788 w 340505"/>
                    <a:gd name="connsiteY521" fmla="*/ 91631 h 410784"/>
                    <a:gd name="connsiteX522" fmla="*/ 228458 w 340505"/>
                    <a:gd name="connsiteY522" fmla="*/ 92327 h 410784"/>
                    <a:gd name="connsiteX523" fmla="*/ 229421 w 340505"/>
                    <a:gd name="connsiteY523" fmla="*/ 93047 h 410784"/>
                    <a:gd name="connsiteX524" fmla="*/ 229860 w 340505"/>
                    <a:gd name="connsiteY524" fmla="*/ 93364 h 410784"/>
                    <a:gd name="connsiteX525" fmla="*/ 230714 w 340505"/>
                    <a:gd name="connsiteY525" fmla="*/ 93999 h 410784"/>
                    <a:gd name="connsiteX526" fmla="*/ 231871 w 340505"/>
                    <a:gd name="connsiteY526" fmla="*/ 94865 h 410784"/>
                    <a:gd name="connsiteX527" fmla="*/ 233444 w 340505"/>
                    <a:gd name="connsiteY527" fmla="*/ 95451 h 410784"/>
                    <a:gd name="connsiteX528" fmla="*/ 233907 w 340505"/>
                    <a:gd name="connsiteY528" fmla="*/ 95621 h 410784"/>
                    <a:gd name="connsiteX529" fmla="*/ 234566 w 340505"/>
                    <a:gd name="connsiteY529" fmla="*/ 95866 h 410784"/>
                    <a:gd name="connsiteX530" fmla="*/ 238699 w 340505"/>
                    <a:gd name="connsiteY530" fmla="*/ 95951 h 410784"/>
                    <a:gd name="connsiteX531" fmla="*/ 242441 w 340505"/>
                    <a:gd name="connsiteY531" fmla="*/ 96024 h 410784"/>
                    <a:gd name="connsiteX532" fmla="*/ 250048 w 340505"/>
                    <a:gd name="connsiteY532" fmla="*/ 96122 h 41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40505" h="410784">
                      <a:moveTo>
                        <a:pt x="250048" y="96122"/>
                      </a:moveTo>
                      <a:lnTo>
                        <a:pt x="253852" y="96171"/>
                      </a:lnTo>
                      <a:lnTo>
                        <a:pt x="260301" y="96024"/>
                      </a:lnTo>
                      <a:lnTo>
                        <a:pt x="261605" y="96000"/>
                      </a:lnTo>
                      <a:lnTo>
                        <a:pt x="264751" y="97220"/>
                      </a:lnTo>
                      <a:lnTo>
                        <a:pt x="265787" y="98623"/>
                      </a:lnTo>
                      <a:lnTo>
                        <a:pt x="266896" y="100124"/>
                      </a:lnTo>
                      <a:lnTo>
                        <a:pt x="267884" y="101454"/>
                      </a:lnTo>
                      <a:lnTo>
                        <a:pt x="270419" y="105201"/>
                      </a:lnTo>
                      <a:lnTo>
                        <a:pt x="271260" y="106446"/>
                      </a:lnTo>
                      <a:lnTo>
                        <a:pt x="272126" y="107568"/>
                      </a:lnTo>
                      <a:lnTo>
                        <a:pt x="273565" y="109411"/>
                      </a:lnTo>
                      <a:lnTo>
                        <a:pt x="276807" y="112974"/>
                      </a:lnTo>
                      <a:lnTo>
                        <a:pt x="278087" y="114389"/>
                      </a:lnTo>
                      <a:lnTo>
                        <a:pt x="280245" y="114121"/>
                      </a:lnTo>
                      <a:lnTo>
                        <a:pt x="281099" y="114023"/>
                      </a:lnTo>
                      <a:lnTo>
                        <a:pt x="282001" y="113914"/>
                      </a:lnTo>
                      <a:lnTo>
                        <a:pt x="283244" y="113474"/>
                      </a:lnTo>
                      <a:lnTo>
                        <a:pt x="286426" y="112315"/>
                      </a:lnTo>
                      <a:lnTo>
                        <a:pt x="287389" y="112242"/>
                      </a:lnTo>
                      <a:lnTo>
                        <a:pt x="288486" y="112156"/>
                      </a:lnTo>
                      <a:lnTo>
                        <a:pt x="290132" y="112022"/>
                      </a:lnTo>
                      <a:lnTo>
                        <a:pt x="291510" y="111912"/>
                      </a:lnTo>
                      <a:lnTo>
                        <a:pt x="292485" y="112022"/>
                      </a:lnTo>
                      <a:lnTo>
                        <a:pt x="296679" y="112449"/>
                      </a:lnTo>
                      <a:lnTo>
                        <a:pt x="298349" y="112608"/>
                      </a:lnTo>
                      <a:lnTo>
                        <a:pt x="300129" y="113352"/>
                      </a:lnTo>
                      <a:lnTo>
                        <a:pt x="304005" y="114951"/>
                      </a:lnTo>
                      <a:lnTo>
                        <a:pt x="308150" y="116659"/>
                      </a:lnTo>
                      <a:lnTo>
                        <a:pt x="309052" y="117025"/>
                      </a:lnTo>
                      <a:lnTo>
                        <a:pt x="309991" y="117233"/>
                      </a:lnTo>
                      <a:lnTo>
                        <a:pt x="311966" y="117648"/>
                      </a:lnTo>
                      <a:lnTo>
                        <a:pt x="313990" y="118087"/>
                      </a:lnTo>
                      <a:lnTo>
                        <a:pt x="315221" y="117123"/>
                      </a:lnTo>
                      <a:lnTo>
                        <a:pt x="317111" y="115646"/>
                      </a:lnTo>
                      <a:lnTo>
                        <a:pt x="319573" y="116403"/>
                      </a:lnTo>
                      <a:lnTo>
                        <a:pt x="320219" y="116598"/>
                      </a:lnTo>
                      <a:lnTo>
                        <a:pt x="320768" y="116769"/>
                      </a:lnTo>
                      <a:lnTo>
                        <a:pt x="320939" y="117318"/>
                      </a:lnTo>
                      <a:lnTo>
                        <a:pt x="321560" y="119405"/>
                      </a:lnTo>
                      <a:lnTo>
                        <a:pt x="324035" y="121077"/>
                      </a:lnTo>
                      <a:lnTo>
                        <a:pt x="325876" y="121845"/>
                      </a:lnTo>
                      <a:lnTo>
                        <a:pt x="327375" y="122480"/>
                      </a:lnTo>
                      <a:lnTo>
                        <a:pt x="328314" y="122870"/>
                      </a:lnTo>
                      <a:lnTo>
                        <a:pt x="328948" y="123163"/>
                      </a:lnTo>
                      <a:lnTo>
                        <a:pt x="329667" y="123481"/>
                      </a:lnTo>
                      <a:lnTo>
                        <a:pt x="331191" y="124188"/>
                      </a:lnTo>
                      <a:lnTo>
                        <a:pt x="332800" y="126068"/>
                      </a:lnTo>
                      <a:lnTo>
                        <a:pt x="333422" y="127410"/>
                      </a:lnTo>
                      <a:lnTo>
                        <a:pt x="334446" y="129655"/>
                      </a:lnTo>
                      <a:lnTo>
                        <a:pt x="336068" y="132633"/>
                      </a:lnTo>
                      <a:lnTo>
                        <a:pt x="336872" y="134109"/>
                      </a:lnTo>
                      <a:lnTo>
                        <a:pt x="337384" y="135049"/>
                      </a:lnTo>
                      <a:lnTo>
                        <a:pt x="337774" y="135964"/>
                      </a:lnTo>
                      <a:lnTo>
                        <a:pt x="339054" y="138954"/>
                      </a:lnTo>
                      <a:lnTo>
                        <a:pt x="339725" y="140516"/>
                      </a:lnTo>
                      <a:lnTo>
                        <a:pt x="339920" y="142102"/>
                      </a:lnTo>
                      <a:lnTo>
                        <a:pt x="340310" y="145226"/>
                      </a:lnTo>
                      <a:lnTo>
                        <a:pt x="340505" y="146813"/>
                      </a:lnTo>
                      <a:lnTo>
                        <a:pt x="340237" y="148338"/>
                      </a:lnTo>
                      <a:lnTo>
                        <a:pt x="339030" y="155403"/>
                      </a:lnTo>
                      <a:lnTo>
                        <a:pt x="338920" y="156050"/>
                      </a:lnTo>
                      <a:lnTo>
                        <a:pt x="338737" y="156648"/>
                      </a:lnTo>
                      <a:lnTo>
                        <a:pt x="338030" y="158881"/>
                      </a:lnTo>
                      <a:lnTo>
                        <a:pt x="337616" y="160211"/>
                      </a:lnTo>
                      <a:lnTo>
                        <a:pt x="336555" y="161529"/>
                      </a:lnTo>
                      <a:lnTo>
                        <a:pt x="335190" y="163225"/>
                      </a:lnTo>
                      <a:lnTo>
                        <a:pt x="333154" y="164079"/>
                      </a:lnTo>
                      <a:lnTo>
                        <a:pt x="332313" y="164433"/>
                      </a:lnTo>
                      <a:lnTo>
                        <a:pt x="331411" y="164653"/>
                      </a:lnTo>
                      <a:lnTo>
                        <a:pt x="327753" y="165568"/>
                      </a:lnTo>
                      <a:lnTo>
                        <a:pt x="326034" y="166422"/>
                      </a:lnTo>
                      <a:lnTo>
                        <a:pt x="324328" y="167277"/>
                      </a:lnTo>
                      <a:lnTo>
                        <a:pt x="321658" y="168411"/>
                      </a:lnTo>
                      <a:lnTo>
                        <a:pt x="320658" y="168839"/>
                      </a:lnTo>
                      <a:lnTo>
                        <a:pt x="319890" y="169351"/>
                      </a:lnTo>
                      <a:lnTo>
                        <a:pt x="319329" y="169729"/>
                      </a:lnTo>
                      <a:lnTo>
                        <a:pt x="317623" y="170864"/>
                      </a:lnTo>
                      <a:lnTo>
                        <a:pt x="316757" y="172011"/>
                      </a:lnTo>
                      <a:lnTo>
                        <a:pt x="315367" y="173817"/>
                      </a:lnTo>
                      <a:lnTo>
                        <a:pt x="314721" y="174647"/>
                      </a:lnTo>
                      <a:lnTo>
                        <a:pt x="314294" y="175623"/>
                      </a:lnTo>
                      <a:lnTo>
                        <a:pt x="312368" y="179955"/>
                      </a:lnTo>
                      <a:lnTo>
                        <a:pt x="311661" y="181639"/>
                      </a:lnTo>
                      <a:lnTo>
                        <a:pt x="311381" y="183104"/>
                      </a:lnTo>
                      <a:lnTo>
                        <a:pt x="309625" y="191914"/>
                      </a:lnTo>
                      <a:lnTo>
                        <a:pt x="308626" y="194758"/>
                      </a:lnTo>
                      <a:lnTo>
                        <a:pt x="307784" y="197125"/>
                      </a:lnTo>
                      <a:lnTo>
                        <a:pt x="307675" y="198687"/>
                      </a:lnTo>
                      <a:lnTo>
                        <a:pt x="307553" y="200224"/>
                      </a:lnTo>
                      <a:lnTo>
                        <a:pt x="307443" y="201762"/>
                      </a:lnTo>
                      <a:lnTo>
                        <a:pt x="307784" y="203336"/>
                      </a:lnTo>
                      <a:lnTo>
                        <a:pt x="308284" y="205703"/>
                      </a:lnTo>
                      <a:lnTo>
                        <a:pt x="308455" y="206509"/>
                      </a:lnTo>
                      <a:lnTo>
                        <a:pt x="308772" y="207436"/>
                      </a:lnTo>
                      <a:lnTo>
                        <a:pt x="310467" y="212391"/>
                      </a:lnTo>
                      <a:lnTo>
                        <a:pt x="310662" y="214831"/>
                      </a:lnTo>
                      <a:lnTo>
                        <a:pt x="310710" y="215392"/>
                      </a:lnTo>
                      <a:lnTo>
                        <a:pt x="310796" y="216369"/>
                      </a:lnTo>
                      <a:lnTo>
                        <a:pt x="311161" y="219249"/>
                      </a:lnTo>
                      <a:lnTo>
                        <a:pt x="311332" y="225533"/>
                      </a:lnTo>
                      <a:lnTo>
                        <a:pt x="311381" y="227095"/>
                      </a:lnTo>
                      <a:lnTo>
                        <a:pt x="312051" y="228742"/>
                      </a:lnTo>
                      <a:lnTo>
                        <a:pt x="312941" y="230902"/>
                      </a:lnTo>
                      <a:lnTo>
                        <a:pt x="313356" y="231940"/>
                      </a:lnTo>
                      <a:lnTo>
                        <a:pt x="314148" y="233221"/>
                      </a:lnTo>
                      <a:lnTo>
                        <a:pt x="316855" y="237675"/>
                      </a:lnTo>
                      <a:lnTo>
                        <a:pt x="317293" y="238383"/>
                      </a:lnTo>
                      <a:lnTo>
                        <a:pt x="317854" y="239225"/>
                      </a:lnTo>
                      <a:lnTo>
                        <a:pt x="318695" y="240482"/>
                      </a:lnTo>
                      <a:lnTo>
                        <a:pt x="319537" y="241738"/>
                      </a:lnTo>
                      <a:lnTo>
                        <a:pt x="320378" y="242995"/>
                      </a:lnTo>
                      <a:lnTo>
                        <a:pt x="324608" y="248914"/>
                      </a:lnTo>
                      <a:lnTo>
                        <a:pt x="325205" y="249731"/>
                      </a:lnTo>
                      <a:lnTo>
                        <a:pt x="325547" y="250378"/>
                      </a:lnTo>
                      <a:lnTo>
                        <a:pt x="326156" y="251488"/>
                      </a:lnTo>
                      <a:lnTo>
                        <a:pt x="327083" y="253197"/>
                      </a:lnTo>
                      <a:lnTo>
                        <a:pt x="327766" y="254490"/>
                      </a:lnTo>
                      <a:lnTo>
                        <a:pt x="328046" y="256248"/>
                      </a:lnTo>
                      <a:lnTo>
                        <a:pt x="328302" y="257968"/>
                      </a:lnTo>
                      <a:lnTo>
                        <a:pt x="327960" y="260799"/>
                      </a:lnTo>
                      <a:lnTo>
                        <a:pt x="327314" y="262142"/>
                      </a:lnTo>
                      <a:lnTo>
                        <a:pt x="326876" y="263069"/>
                      </a:lnTo>
                      <a:lnTo>
                        <a:pt x="326449" y="263948"/>
                      </a:lnTo>
                      <a:lnTo>
                        <a:pt x="324145" y="269158"/>
                      </a:lnTo>
                      <a:lnTo>
                        <a:pt x="323523" y="270574"/>
                      </a:lnTo>
                      <a:lnTo>
                        <a:pt x="322499" y="272929"/>
                      </a:lnTo>
                      <a:lnTo>
                        <a:pt x="322085" y="273868"/>
                      </a:lnTo>
                      <a:lnTo>
                        <a:pt x="321841" y="274442"/>
                      </a:lnTo>
                      <a:lnTo>
                        <a:pt x="321414" y="275943"/>
                      </a:lnTo>
                      <a:lnTo>
                        <a:pt x="320731" y="278371"/>
                      </a:lnTo>
                      <a:lnTo>
                        <a:pt x="320329" y="279823"/>
                      </a:lnTo>
                      <a:lnTo>
                        <a:pt x="320244" y="281361"/>
                      </a:lnTo>
                      <a:lnTo>
                        <a:pt x="320049" y="284668"/>
                      </a:lnTo>
                      <a:lnTo>
                        <a:pt x="319878" y="285608"/>
                      </a:lnTo>
                      <a:lnTo>
                        <a:pt x="320195" y="286535"/>
                      </a:lnTo>
                      <a:lnTo>
                        <a:pt x="320622" y="288548"/>
                      </a:lnTo>
                      <a:lnTo>
                        <a:pt x="320439" y="290111"/>
                      </a:lnTo>
                      <a:lnTo>
                        <a:pt x="320231" y="291795"/>
                      </a:lnTo>
                      <a:lnTo>
                        <a:pt x="320110" y="292856"/>
                      </a:lnTo>
                      <a:lnTo>
                        <a:pt x="319744" y="293808"/>
                      </a:lnTo>
                      <a:lnTo>
                        <a:pt x="318951" y="295907"/>
                      </a:lnTo>
                      <a:lnTo>
                        <a:pt x="318488" y="297127"/>
                      </a:lnTo>
                      <a:lnTo>
                        <a:pt x="317623" y="298384"/>
                      </a:lnTo>
                      <a:lnTo>
                        <a:pt x="315550" y="301386"/>
                      </a:lnTo>
                      <a:lnTo>
                        <a:pt x="315197" y="301899"/>
                      </a:lnTo>
                      <a:lnTo>
                        <a:pt x="314587" y="302655"/>
                      </a:lnTo>
                      <a:lnTo>
                        <a:pt x="312722" y="304949"/>
                      </a:lnTo>
                      <a:lnTo>
                        <a:pt x="312076" y="305755"/>
                      </a:lnTo>
                      <a:lnTo>
                        <a:pt x="311088" y="306963"/>
                      </a:lnTo>
                      <a:lnTo>
                        <a:pt x="308955" y="309184"/>
                      </a:lnTo>
                      <a:lnTo>
                        <a:pt x="307358" y="310843"/>
                      </a:lnTo>
                      <a:lnTo>
                        <a:pt x="302457" y="315944"/>
                      </a:lnTo>
                      <a:lnTo>
                        <a:pt x="301409" y="317030"/>
                      </a:lnTo>
                      <a:lnTo>
                        <a:pt x="300007" y="318494"/>
                      </a:lnTo>
                      <a:lnTo>
                        <a:pt x="298141" y="320129"/>
                      </a:lnTo>
                      <a:lnTo>
                        <a:pt x="295520" y="322411"/>
                      </a:lnTo>
                      <a:lnTo>
                        <a:pt x="294033" y="323717"/>
                      </a:lnTo>
                      <a:lnTo>
                        <a:pt x="292838" y="324669"/>
                      </a:lnTo>
                      <a:lnTo>
                        <a:pt x="291644" y="325609"/>
                      </a:lnTo>
                      <a:lnTo>
                        <a:pt x="291107" y="326036"/>
                      </a:lnTo>
                      <a:lnTo>
                        <a:pt x="288072" y="328440"/>
                      </a:lnTo>
                      <a:lnTo>
                        <a:pt x="284719" y="331075"/>
                      </a:lnTo>
                      <a:lnTo>
                        <a:pt x="283171" y="332296"/>
                      </a:lnTo>
                      <a:lnTo>
                        <a:pt x="282171" y="333443"/>
                      </a:lnTo>
                      <a:lnTo>
                        <a:pt x="279879" y="336066"/>
                      </a:lnTo>
                      <a:lnTo>
                        <a:pt x="279221" y="336811"/>
                      </a:lnTo>
                      <a:lnTo>
                        <a:pt x="278673" y="337726"/>
                      </a:lnTo>
                      <a:lnTo>
                        <a:pt x="277246" y="340093"/>
                      </a:lnTo>
                      <a:lnTo>
                        <a:pt x="276734" y="340948"/>
                      </a:lnTo>
                      <a:lnTo>
                        <a:pt x="276137" y="342522"/>
                      </a:lnTo>
                      <a:lnTo>
                        <a:pt x="275442" y="344438"/>
                      </a:lnTo>
                      <a:lnTo>
                        <a:pt x="275308" y="345804"/>
                      </a:lnTo>
                      <a:lnTo>
                        <a:pt x="274991" y="349307"/>
                      </a:lnTo>
                      <a:lnTo>
                        <a:pt x="274966" y="349978"/>
                      </a:lnTo>
                      <a:lnTo>
                        <a:pt x="274650" y="356592"/>
                      </a:lnTo>
                      <a:lnTo>
                        <a:pt x="274772" y="358410"/>
                      </a:lnTo>
                      <a:lnTo>
                        <a:pt x="274832" y="359118"/>
                      </a:lnTo>
                      <a:lnTo>
                        <a:pt x="275076" y="361814"/>
                      </a:lnTo>
                      <a:lnTo>
                        <a:pt x="275698" y="364377"/>
                      </a:lnTo>
                      <a:lnTo>
                        <a:pt x="276820" y="368990"/>
                      </a:lnTo>
                      <a:lnTo>
                        <a:pt x="276954" y="369527"/>
                      </a:lnTo>
                      <a:lnTo>
                        <a:pt x="278807" y="376885"/>
                      </a:lnTo>
                      <a:lnTo>
                        <a:pt x="279465" y="379521"/>
                      </a:lnTo>
                      <a:lnTo>
                        <a:pt x="281586" y="384927"/>
                      </a:lnTo>
                      <a:lnTo>
                        <a:pt x="282342" y="386843"/>
                      </a:lnTo>
                      <a:lnTo>
                        <a:pt x="282525" y="388441"/>
                      </a:lnTo>
                      <a:lnTo>
                        <a:pt x="282769" y="390564"/>
                      </a:lnTo>
                      <a:lnTo>
                        <a:pt x="282830" y="391101"/>
                      </a:lnTo>
                      <a:lnTo>
                        <a:pt x="282915" y="391870"/>
                      </a:lnTo>
                      <a:lnTo>
                        <a:pt x="282732" y="393200"/>
                      </a:lnTo>
                      <a:lnTo>
                        <a:pt x="282415" y="395470"/>
                      </a:lnTo>
                      <a:lnTo>
                        <a:pt x="281623" y="398887"/>
                      </a:lnTo>
                      <a:lnTo>
                        <a:pt x="281306" y="400253"/>
                      </a:lnTo>
                      <a:lnTo>
                        <a:pt x="280513" y="401523"/>
                      </a:lnTo>
                      <a:lnTo>
                        <a:pt x="279319" y="403426"/>
                      </a:lnTo>
                      <a:lnTo>
                        <a:pt x="278721" y="404171"/>
                      </a:lnTo>
                      <a:lnTo>
                        <a:pt x="276307" y="406965"/>
                      </a:lnTo>
                      <a:lnTo>
                        <a:pt x="274198" y="408344"/>
                      </a:lnTo>
                      <a:lnTo>
                        <a:pt x="272528" y="409454"/>
                      </a:lnTo>
                      <a:lnTo>
                        <a:pt x="270614" y="409772"/>
                      </a:lnTo>
                      <a:lnTo>
                        <a:pt x="265970" y="410540"/>
                      </a:lnTo>
                      <a:lnTo>
                        <a:pt x="264519" y="410784"/>
                      </a:lnTo>
                      <a:lnTo>
                        <a:pt x="263080" y="410748"/>
                      </a:lnTo>
                      <a:lnTo>
                        <a:pt x="253937" y="410565"/>
                      </a:lnTo>
                      <a:lnTo>
                        <a:pt x="252011" y="410516"/>
                      </a:lnTo>
                      <a:lnTo>
                        <a:pt x="251048" y="410455"/>
                      </a:lnTo>
                      <a:lnTo>
                        <a:pt x="249622" y="410357"/>
                      </a:lnTo>
                      <a:lnTo>
                        <a:pt x="234285" y="409308"/>
                      </a:lnTo>
                      <a:lnTo>
                        <a:pt x="232847" y="409210"/>
                      </a:lnTo>
                      <a:lnTo>
                        <a:pt x="231408" y="409113"/>
                      </a:lnTo>
                      <a:lnTo>
                        <a:pt x="229104" y="409039"/>
                      </a:lnTo>
                      <a:lnTo>
                        <a:pt x="226178" y="408942"/>
                      </a:lnTo>
                      <a:lnTo>
                        <a:pt x="220071" y="408747"/>
                      </a:lnTo>
                      <a:lnTo>
                        <a:pt x="218656" y="408698"/>
                      </a:lnTo>
                      <a:lnTo>
                        <a:pt x="216718" y="408612"/>
                      </a:lnTo>
                      <a:lnTo>
                        <a:pt x="197249" y="407783"/>
                      </a:lnTo>
                      <a:lnTo>
                        <a:pt x="196749" y="407770"/>
                      </a:lnTo>
                      <a:lnTo>
                        <a:pt x="187765" y="407331"/>
                      </a:lnTo>
                      <a:lnTo>
                        <a:pt x="186546" y="407270"/>
                      </a:lnTo>
                      <a:lnTo>
                        <a:pt x="184875" y="407185"/>
                      </a:lnTo>
                      <a:lnTo>
                        <a:pt x="182840" y="407087"/>
                      </a:lnTo>
                      <a:lnTo>
                        <a:pt x="181901" y="406953"/>
                      </a:lnTo>
                      <a:lnTo>
                        <a:pt x="178573" y="406489"/>
                      </a:lnTo>
                      <a:lnTo>
                        <a:pt x="175330" y="406025"/>
                      </a:lnTo>
                      <a:lnTo>
                        <a:pt x="174611" y="405928"/>
                      </a:lnTo>
                      <a:lnTo>
                        <a:pt x="174148" y="405781"/>
                      </a:lnTo>
                      <a:lnTo>
                        <a:pt x="171270" y="404866"/>
                      </a:lnTo>
                      <a:lnTo>
                        <a:pt x="170137" y="404500"/>
                      </a:lnTo>
                      <a:lnTo>
                        <a:pt x="167759" y="402365"/>
                      </a:lnTo>
                      <a:lnTo>
                        <a:pt x="167235" y="400400"/>
                      </a:lnTo>
                      <a:lnTo>
                        <a:pt x="166833" y="398874"/>
                      </a:lnTo>
                      <a:lnTo>
                        <a:pt x="165224" y="394298"/>
                      </a:lnTo>
                      <a:lnTo>
                        <a:pt x="164273" y="393054"/>
                      </a:lnTo>
                      <a:lnTo>
                        <a:pt x="162920" y="391309"/>
                      </a:lnTo>
                      <a:lnTo>
                        <a:pt x="162066" y="390198"/>
                      </a:lnTo>
                      <a:lnTo>
                        <a:pt x="160835" y="389320"/>
                      </a:lnTo>
                      <a:lnTo>
                        <a:pt x="157958" y="387269"/>
                      </a:lnTo>
                      <a:lnTo>
                        <a:pt x="157129" y="386684"/>
                      </a:lnTo>
                      <a:lnTo>
                        <a:pt x="156251" y="386220"/>
                      </a:lnTo>
                      <a:lnTo>
                        <a:pt x="151423" y="383645"/>
                      </a:lnTo>
                      <a:lnTo>
                        <a:pt x="150546" y="383182"/>
                      </a:lnTo>
                      <a:lnTo>
                        <a:pt x="149193" y="382657"/>
                      </a:lnTo>
                      <a:lnTo>
                        <a:pt x="145304" y="381144"/>
                      </a:lnTo>
                      <a:lnTo>
                        <a:pt x="143816" y="380558"/>
                      </a:lnTo>
                      <a:lnTo>
                        <a:pt x="142207" y="380253"/>
                      </a:lnTo>
                      <a:lnTo>
                        <a:pt x="141403" y="380107"/>
                      </a:lnTo>
                      <a:lnTo>
                        <a:pt x="139647" y="379765"/>
                      </a:lnTo>
                      <a:lnTo>
                        <a:pt x="138769" y="379606"/>
                      </a:lnTo>
                      <a:lnTo>
                        <a:pt x="138038" y="379509"/>
                      </a:lnTo>
                      <a:lnTo>
                        <a:pt x="134759" y="379094"/>
                      </a:lnTo>
                      <a:lnTo>
                        <a:pt x="133369" y="378923"/>
                      </a:lnTo>
                      <a:lnTo>
                        <a:pt x="131638" y="378923"/>
                      </a:lnTo>
                      <a:lnTo>
                        <a:pt x="130931" y="378911"/>
                      </a:lnTo>
                      <a:lnTo>
                        <a:pt x="129590" y="378911"/>
                      </a:lnTo>
                      <a:lnTo>
                        <a:pt x="128468" y="378911"/>
                      </a:lnTo>
                      <a:lnTo>
                        <a:pt x="127408" y="378972"/>
                      </a:lnTo>
                      <a:lnTo>
                        <a:pt x="126944" y="378996"/>
                      </a:lnTo>
                      <a:lnTo>
                        <a:pt x="121361" y="379338"/>
                      </a:lnTo>
                      <a:lnTo>
                        <a:pt x="119313" y="379106"/>
                      </a:lnTo>
                      <a:lnTo>
                        <a:pt x="118276" y="378984"/>
                      </a:lnTo>
                      <a:lnTo>
                        <a:pt x="117045" y="378837"/>
                      </a:lnTo>
                      <a:lnTo>
                        <a:pt x="110828" y="378117"/>
                      </a:lnTo>
                      <a:lnTo>
                        <a:pt x="109401" y="377947"/>
                      </a:lnTo>
                      <a:lnTo>
                        <a:pt x="108926" y="377886"/>
                      </a:lnTo>
                      <a:lnTo>
                        <a:pt x="106549" y="377556"/>
                      </a:lnTo>
                      <a:lnTo>
                        <a:pt x="105122" y="377373"/>
                      </a:lnTo>
                      <a:lnTo>
                        <a:pt x="104513" y="377288"/>
                      </a:lnTo>
                      <a:lnTo>
                        <a:pt x="102916" y="376824"/>
                      </a:lnTo>
                      <a:lnTo>
                        <a:pt x="102123" y="376592"/>
                      </a:lnTo>
                      <a:lnTo>
                        <a:pt x="98113" y="375421"/>
                      </a:lnTo>
                      <a:lnTo>
                        <a:pt x="95467" y="374823"/>
                      </a:lnTo>
                      <a:lnTo>
                        <a:pt x="92858" y="374225"/>
                      </a:lnTo>
                      <a:lnTo>
                        <a:pt x="88128" y="372895"/>
                      </a:lnTo>
                      <a:lnTo>
                        <a:pt x="86714" y="372492"/>
                      </a:lnTo>
                      <a:lnTo>
                        <a:pt x="85532" y="372443"/>
                      </a:lnTo>
                      <a:lnTo>
                        <a:pt x="82910" y="372333"/>
                      </a:lnTo>
                      <a:lnTo>
                        <a:pt x="81496" y="372272"/>
                      </a:lnTo>
                      <a:lnTo>
                        <a:pt x="80411" y="372602"/>
                      </a:lnTo>
                      <a:lnTo>
                        <a:pt x="76913" y="373663"/>
                      </a:lnTo>
                      <a:lnTo>
                        <a:pt x="75706" y="374017"/>
                      </a:lnTo>
                      <a:lnTo>
                        <a:pt x="74596" y="374981"/>
                      </a:lnTo>
                      <a:lnTo>
                        <a:pt x="74230" y="375299"/>
                      </a:lnTo>
                      <a:lnTo>
                        <a:pt x="73853" y="375616"/>
                      </a:lnTo>
                      <a:lnTo>
                        <a:pt x="72731" y="376580"/>
                      </a:lnTo>
                      <a:lnTo>
                        <a:pt x="71902" y="377898"/>
                      </a:lnTo>
                      <a:lnTo>
                        <a:pt x="71622" y="378349"/>
                      </a:lnTo>
                      <a:lnTo>
                        <a:pt x="70768" y="379716"/>
                      </a:lnTo>
                      <a:lnTo>
                        <a:pt x="70171" y="380656"/>
                      </a:lnTo>
                      <a:lnTo>
                        <a:pt x="68550" y="383499"/>
                      </a:lnTo>
                      <a:lnTo>
                        <a:pt x="67501" y="385329"/>
                      </a:lnTo>
                      <a:lnTo>
                        <a:pt x="66355" y="386098"/>
                      </a:lnTo>
                      <a:lnTo>
                        <a:pt x="63466" y="388038"/>
                      </a:lnTo>
                      <a:lnTo>
                        <a:pt x="62247" y="388856"/>
                      </a:lnTo>
                      <a:lnTo>
                        <a:pt x="60882" y="388710"/>
                      </a:lnTo>
                      <a:lnTo>
                        <a:pt x="58602" y="388453"/>
                      </a:lnTo>
                      <a:lnTo>
                        <a:pt x="57358" y="388319"/>
                      </a:lnTo>
                      <a:lnTo>
                        <a:pt x="56383" y="387538"/>
                      </a:lnTo>
                      <a:lnTo>
                        <a:pt x="54213" y="385793"/>
                      </a:lnTo>
                      <a:lnTo>
                        <a:pt x="51543" y="385366"/>
                      </a:lnTo>
                      <a:lnTo>
                        <a:pt x="50812" y="385256"/>
                      </a:lnTo>
                      <a:lnTo>
                        <a:pt x="50007" y="385207"/>
                      </a:lnTo>
                      <a:lnTo>
                        <a:pt x="47776" y="385073"/>
                      </a:lnTo>
                      <a:lnTo>
                        <a:pt x="44631" y="384072"/>
                      </a:lnTo>
                      <a:lnTo>
                        <a:pt x="44192" y="383938"/>
                      </a:lnTo>
                      <a:lnTo>
                        <a:pt x="43351" y="383633"/>
                      </a:lnTo>
                      <a:lnTo>
                        <a:pt x="40230" y="382523"/>
                      </a:lnTo>
                      <a:lnTo>
                        <a:pt x="38401" y="381961"/>
                      </a:lnTo>
                      <a:lnTo>
                        <a:pt x="35683" y="381107"/>
                      </a:lnTo>
                      <a:lnTo>
                        <a:pt x="33854" y="380534"/>
                      </a:lnTo>
                      <a:lnTo>
                        <a:pt x="32038" y="379960"/>
                      </a:lnTo>
                      <a:lnTo>
                        <a:pt x="30441" y="379618"/>
                      </a:lnTo>
                      <a:lnTo>
                        <a:pt x="24601" y="378325"/>
                      </a:lnTo>
                      <a:lnTo>
                        <a:pt x="22675" y="377922"/>
                      </a:lnTo>
                      <a:lnTo>
                        <a:pt x="21797" y="377739"/>
                      </a:lnTo>
                      <a:lnTo>
                        <a:pt x="19603" y="377276"/>
                      </a:lnTo>
                      <a:lnTo>
                        <a:pt x="17994" y="377276"/>
                      </a:lnTo>
                      <a:lnTo>
                        <a:pt x="11776" y="377288"/>
                      </a:lnTo>
                      <a:lnTo>
                        <a:pt x="10826" y="377288"/>
                      </a:lnTo>
                      <a:lnTo>
                        <a:pt x="9936" y="377373"/>
                      </a:lnTo>
                      <a:lnTo>
                        <a:pt x="9046" y="377459"/>
                      </a:lnTo>
                      <a:lnTo>
                        <a:pt x="7717" y="377581"/>
                      </a:lnTo>
                      <a:lnTo>
                        <a:pt x="6364" y="377922"/>
                      </a:lnTo>
                      <a:lnTo>
                        <a:pt x="0" y="379545"/>
                      </a:lnTo>
                      <a:lnTo>
                        <a:pt x="1158" y="376739"/>
                      </a:lnTo>
                      <a:lnTo>
                        <a:pt x="1890" y="374981"/>
                      </a:lnTo>
                      <a:lnTo>
                        <a:pt x="2133" y="374322"/>
                      </a:lnTo>
                      <a:lnTo>
                        <a:pt x="2914" y="372260"/>
                      </a:lnTo>
                      <a:lnTo>
                        <a:pt x="3779" y="369941"/>
                      </a:lnTo>
                      <a:lnTo>
                        <a:pt x="4706" y="367501"/>
                      </a:lnTo>
                      <a:lnTo>
                        <a:pt x="5206" y="365988"/>
                      </a:lnTo>
                      <a:lnTo>
                        <a:pt x="7205" y="359947"/>
                      </a:lnTo>
                      <a:lnTo>
                        <a:pt x="7997" y="357580"/>
                      </a:lnTo>
                      <a:lnTo>
                        <a:pt x="8314" y="356628"/>
                      </a:lnTo>
                      <a:lnTo>
                        <a:pt x="10362" y="350319"/>
                      </a:lnTo>
                      <a:lnTo>
                        <a:pt x="10996" y="348379"/>
                      </a:lnTo>
                      <a:lnTo>
                        <a:pt x="11374" y="347366"/>
                      </a:lnTo>
                      <a:lnTo>
                        <a:pt x="13264" y="342339"/>
                      </a:lnTo>
                      <a:lnTo>
                        <a:pt x="14044" y="340252"/>
                      </a:lnTo>
                      <a:lnTo>
                        <a:pt x="15068" y="339056"/>
                      </a:lnTo>
                      <a:lnTo>
                        <a:pt x="17823" y="335810"/>
                      </a:lnTo>
                      <a:lnTo>
                        <a:pt x="22834" y="334065"/>
                      </a:lnTo>
                      <a:lnTo>
                        <a:pt x="24199" y="333589"/>
                      </a:lnTo>
                      <a:lnTo>
                        <a:pt x="25101" y="333272"/>
                      </a:lnTo>
                      <a:lnTo>
                        <a:pt x="26442" y="332723"/>
                      </a:lnTo>
                      <a:lnTo>
                        <a:pt x="28234" y="331991"/>
                      </a:lnTo>
                      <a:lnTo>
                        <a:pt x="30916" y="330905"/>
                      </a:lnTo>
                      <a:lnTo>
                        <a:pt x="32221" y="330368"/>
                      </a:lnTo>
                      <a:lnTo>
                        <a:pt x="34817" y="329306"/>
                      </a:lnTo>
                      <a:lnTo>
                        <a:pt x="36109" y="328659"/>
                      </a:lnTo>
                      <a:lnTo>
                        <a:pt x="42973" y="325218"/>
                      </a:lnTo>
                      <a:lnTo>
                        <a:pt x="44680" y="324364"/>
                      </a:lnTo>
                      <a:lnTo>
                        <a:pt x="46228" y="322936"/>
                      </a:lnTo>
                      <a:lnTo>
                        <a:pt x="48959" y="320410"/>
                      </a:lnTo>
                      <a:lnTo>
                        <a:pt x="52701" y="317042"/>
                      </a:lnTo>
                      <a:lnTo>
                        <a:pt x="54567" y="315358"/>
                      </a:lnTo>
                      <a:lnTo>
                        <a:pt x="55566" y="314211"/>
                      </a:lnTo>
                      <a:lnTo>
                        <a:pt x="56237" y="313455"/>
                      </a:lnTo>
                      <a:lnTo>
                        <a:pt x="60601" y="308439"/>
                      </a:lnTo>
                      <a:lnTo>
                        <a:pt x="61954" y="306902"/>
                      </a:lnTo>
                      <a:lnTo>
                        <a:pt x="63088" y="305132"/>
                      </a:lnTo>
                      <a:lnTo>
                        <a:pt x="65941" y="300715"/>
                      </a:lnTo>
                      <a:lnTo>
                        <a:pt x="67379" y="298494"/>
                      </a:lnTo>
                      <a:lnTo>
                        <a:pt x="68647" y="295858"/>
                      </a:lnTo>
                      <a:lnTo>
                        <a:pt x="69671" y="293723"/>
                      </a:lnTo>
                      <a:lnTo>
                        <a:pt x="71158" y="291587"/>
                      </a:lnTo>
                      <a:lnTo>
                        <a:pt x="72048" y="290294"/>
                      </a:lnTo>
                      <a:lnTo>
                        <a:pt x="72634" y="289439"/>
                      </a:lnTo>
                      <a:lnTo>
                        <a:pt x="73865" y="287719"/>
                      </a:lnTo>
                      <a:lnTo>
                        <a:pt x="74279" y="287121"/>
                      </a:lnTo>
                      <a:lnTo>
                        <a:pt x="75438" y="285486"/>
                      </a:lnTo>
                      <a:lnTo>
                        <a:pt x="76157" y="283619"/>
                      </a:lnTo>
                      <a:lnTo>
                        <a:pt x="77803" y="279409"/>
                      </a:lnTo>
                      <a:lnTo>
                        <a:pt x="79960" y="274344"/>
                      </a:lnTo>
                      <a:lnTo>
                        <a:pt x="81155" y="271526"/>
                      </a:lnTo>
                      <a:lnTo>
                        <a:pt x="82082" y="269305"/>
                      </a:lnTo>
                      <a:lnTo>
                        <a:pt x="82386" y="267596"/>
                      </a:lnTo>
                      <a:lnTo>
                        <a:pt x="83069" y="263716"/>
                      </a:lnTo>
                      <a:lnTo>
                        <a:pt x="83471" y="261385"/>
                      </a:lnTo>
                      <a:lnTo>
                        <a:pt x="83679" y="260226"/>
                      </a:lnTo>
                      <a:lnTo>
                        <a:pt x="83800" y="258774"/>
                      </a:lnTo>
                      <a:lnTo>
                        <a:pt x="84203" y="253892"/>
                      </a:lnTo>
                      <a:lnTo>
                        <a:pt x="84715" y="247950"/>
                      </a:lnTo>
                      <a:lnTo>
                        <a:pt x="84849" y="246327"/>
                      </a:lnTo>
                      <a:lnTo>
                        <a:pt x="84690" y="244777"/>
                      </a:lnTo>
                      <a:lnTo>
                        <a:pt x="84325" y="241165"/>
                      </a:lnTo>
                      <a:lnTo>
                        <a:pt x="84117" y="239237"/>
                      </a:lnTo>
                      <a:lnTo>
                        <a:pt x="83983" y="238004"/>
                      </a:lnTo>
                      <a:lnTo>
                        <a:pt x="83776" y="236625"/>
                      </a:lnTo>
                      <a:lnTo>
                        <a:pt x="83118" y="232208"/>
                      </a:lnTo>
                      <a:lnTo>
                        <a:pt x="83008" y="231537"/>
                      </a:lnTo>
                      <a:lnTo>
                        <a:pt x="82862" y="230524"/>
                      </a:lnTo>
                      <a:lnTo>
                        <a:pt x="82606" y="229584"/>
                      </a:lnTo>
                      <a:lnTo>
                        <a:pt x="81277" y="224703"/>
                      </a:lnTo>
                      <a:lnTo>
                        <a:pt x="80716" y="222629"/>
                      </a:lnTo>
                      <a:lnTo>
                        <a:pt x="80265" y="221518"/>
                      </a:lnTo>
                      <a:lnTo>
                        <a:pt x="79826" y="220408"/>
                      </a:lnTo>
                      <a:lnTo>
                        <a:pt x="78619" y="217321"/>
                      </a:lnTo>
                      <a:lnTo>
                        <a:pt x="76644" y="212098"/>
                      </a:lnTo>
                      <a:lnTo>
                        <a:pt x="76303" y="211390"/>
                      </a:lnTo>
                      <a:lnTo>
                        <a:pt x="74840" y="208656"/>
                      </a:lnTo>
                      <a:lnTo>
                        <a:pt x="74353" y="207863"/>
                      </a:lnTo>
                      <a:lnTo>
                        <a:pt x="73146" y="205886"/>
                      </a:lnTo>
                      <a:lnTo>
                        <a:pt x="71853" y="205179"/>
                      </a:lnTo>
                      <a:lnTo>
                        <a:pt x="70610" y="204508"/>
                      </a:lnTo>
                      <a:lnTo>
                        <a:pt x="68464" y="201969"/>
                      </a:lnTo>
                      <a:lnTo>
                        <a:pt x="66794" y="200005"/>
                      </a:lnTo>
                      <a:lnTo>
                        <a:pt x="64697" y="198040"/>
                      </a:lnTo>
                      <a:lnTo>
                        <a:pt x="63051" y="196502"/>
                      </a:lnTo>
                      <a:lnTo>
                        <a:pt x="61735" y="194342"/>
                      </a:lnTo>
                      <a:lnTo>
                        <a:pt x="60150" y="191743"/>
                      </a:lnTo>
                      <a:lnTo>
                        <a:pt x="57224" y="187692"/>
                      </a:lnTo>
                      <a:lnTo>
                        <a:pt x="56359" y="186472"/>
                      </a:lnTo>
                      <a:lnTo>
                        <a:pt x="55725" y="185129"/>
                      </a:lnTo>
                      <a:lnTo>
                        <a:pt x="54664" y="182884"/>
                      </a:lnTo>
                      <a:lnTo>
                        <a:pt x="54030" y="181542"/>
                      </a:lnTo>
                      <a:lnTo>
                        <a:pt x="53640" y="179443"/>
                      </a:lnTo>
                      <a:lnTo>
                        <a:pt x="52567" y="173744"/>
                      </a:lnTo>
                      <a:lnTo>
                        <a:pt x="51897" y="171731"/>
                      </a:lnTo>
                      <a:lnTo>
                        <a:pt x="50629" y="167911"/>
                      </a:lnTo>
                      <a:lnTo>
                        <a:pt x="50336" y="166996"/>
                      </a:lnTo>
                      <a:lnTo>
                        <a:pt x="53018" y="163213"/>
                      </a:lnTo>
                      <a:lnTo>
                        <a:pt x="53957" y="161895"/>
                      </a:lnTo>
                      <a:lnTo>
                        <a:pt x="54957" y="160114"/>
                      </a:lnTo>
                      <a:lnTo>
                        <a:pt x="55944" y="158344"/>
                      </a:lnTo>
                      <a:lnTo>
                        <a:pt x="59455" y="152011"/>
                      </a:lnTo>
                      <a:lnTo>
                        <a:pt x="64819" y="142383"/>
                      </a:lnTo>
                      <a:lnTo>
                        <a:pt x="65063" y="141931"/>
                      </a:lnTo>
                      <a:lnTo>
                        <a:pt x="66026" y="140162"/>
                      </a:lnTo>
                      <a:lnTo>
                        <a:pt x="68976" y="134671"/>
                      </a:lnTo>
                      <a:lnTo>
                        <a:pt x="72256" y="129009"/>
                      </a:lnTo>
                      <a:lnTo>
                        <a:pt x="74426" y="124567"/>
                      </a:lnTo>
                      <a:lnTo>
                        <a:pt x="74925" y="123651"/>
                      </a:lnTo>
                      <a:lnTo>
                        <a:pt x="79412" y="115402"/>
                      </a:lnTo>
                      <a:lnTo>
                        <a:pt x="82935" y="108910"/>
                      </a:lnTo>
                      <a:lnTo>
                        <a:pt x="83191" y="108447"/>
                      </a:lnTo>
                      <a:lnTo>
                        <a:pt x="84812" y="105433"/>
                      </a:lnTo>
                      <a:lnTo>
                        <a:pt x="88799" y="98026"/>
                      </a:lnTo>
                      <a:lnTo>
                        <a:pt x="89299" y="97098"/>
                      </a:lnTo>
                      <a:lnTo>
                        <a:pt x="89567" y="96610"/>
                      </a:lnTo>
                      <a:lnTo>
                        <a:pt x="89933" y="95963"/>
                      </a:lnTo>
                      <a:lnTo>
                        <a:pt x="91785" y="92693"/>
                      </a:lnTo>
                      <a:lnTo>
                        <a:pt x="97430" y="82076"/>
                      </a:lnTo>
                      <a:lnTo>
                        <a:pt x="99588" y="78013"/>
                      </a:lnTo>
                      <a:lnTo>
                        <a:pt x="101038" y="75304"/>
                      </a:lnTo>
                      <a:lnTo>
                        <a:pt x="102538" y="72558"/>
                      </a:lnTo>
                      <a:lnTo>
                        <a:pt x="106061" y="66176"/>
                      </a:lnTo>
                      <a:lnTo>
                        <a:pt x="107573" y="63418"/>
                      </a:lnTo>
                      <a:lnTo>
                        <a:pt x="108597" y="61576"/>
                      </a:lnTo>
                      <a:lnTo>
                        <a:pt x="108841" y="61112"/>
                      </a:lnTo>
                      <a:lnTo>
                        <a:pt x="114314" y="50898"/>
                      </a:lnTo>
                      <a:lnTo>
                        <a:pt x="118996" y="42173"/>
                      </a:lnTo>
                      <a:lnTo>
                        <a:pt x="119252" y="41709"/>
                      </a:lnTo>
                      <a:lnTo>
                        <a:pt x="120471" y="39427"/>
                      </a:lnTo>
                      <a:lnTo>
                        <a:pt x="121690" y="37231"/>
                      </a:lnTo>
                      <a:lnTo>
                        <a:pt x="122665" y="35474"/>
                      </a:lnTo>
                      <a:lnTo>
                        <a:pt x="125103" y="31069"/>
                      </a:lnTo>
                      <a:lnTo>
                        <a:pt x="126566" y="28420"/>
                      </a:lnTo>
                      <a:lnTo>
                        <a:pt x="127273" y="27017"/>
                      </a:lnTo>
                      <a:lnTo>
                        <a:pt x="130077" y="21367"/>
                      </a:lnTo>
                      <a:lnTo>
                        <a:pt x="130540" y="20428"/>
                      </a:lnTo>
                      <a:lnTo>
                        <a:pt x="131711" y="18085"/>
                      </a:lnTo>
                      <a:lnTo>
                        <a:pt x="132454" y="17194"/>
                      </a:lnTo>
                      <a:lnTo>
                        <a:pt x="133210" y="16279"/>
                      </a:lnTo>
                      <a:lnTo>
                        <a:pt x="134478" y="13984"/>
                      </a:lnTo>
                      <a:lnTo>
                        <a:pt x="135112" y="12850"/>
                      </a:lnTo>
                      <a:lnTo>
                        <a:pt x="135685" y="11800"/>
                      </a:lnTo>
                      <a:lnTo>
                        <a:pt x="136734" y="9884"/>
                      </a:lnTo>
                      <a:lnTo>
                        <a:pt x="137087" y="9262"/>
                      </a:lnTo>
                      <a:lnTo>
                        <a:pt x="138648" y="6406"/>
                      </a:lnTo>
                      <a:lnTo>
                        <a:pt x="140318" y="3222"/>
                      </a:lnTo>
                      <a:lnTo>
                        <a:pt x="141403" y="1452"/>
                      </a:lnTo>
                      <a:lnTo>
                        <a:pt x="142305" y="12"/>
                      </a:lnTo>
                      <a:lnTo>
                        <a:pt x="144219" y="0"/>
                      </a:lnTo>
                      <a:lnTo>
                        <a:pt x="145121" y="0"/>
                      </a:lnTo>
                      <a:lnTo>
                        <a:pt x="145938" y="61"/>
                      </a:lnTo>
                      <a:lnTo>
                        <a:pt x="149107" y="854"/>
                      </a:lnTo>
                      <a:lnTo>
                        <a:pt x="153216" y="1904"/>
                      </a:lnTo>
                      <a:lnTo>
                        <a:pt x="154020" y="2111"/>
                      </a:lnTo>
                      <a:lnTo>
                        <a:pt x="156397" y="2990"/>
                      </a:lnTo>
                      <a:lnTo>
                        <a:pt x="157763" y="3893"/>
                      </a:lnTo>
                      <a:lnTo>
                        <a:pt x="158677" y="4491"/>
                      </a:lnTo>
                      <a:lnTo>
                        <a:pt x="159201" y="4649"/>
                      </a:lnTo>
                      <a:lnTo>
                        <a:pt x="162505" y="7895"/>
                      </a:lnTo>
                      <a:lnTo>
                        <a:pt x="166284" y="11336"/>
                      </a:lnTo>
                      <a:lnTo>
                        <a:pt x="167040" y="12020"/>
                      </a:lnTo>
                      <a:lnTo>
                        <a:pt x="168418" y="13277"/>
                      </a:lnTo>
                      <a:lnTo>
                        <a:pt x="169893" y="14717"/>
                      </a:lnTo>
                      <a:lnTo>
                        <a:pt x="172477" y="17218"/>
                      </a:lnTo>
                      <a:lnTo>
                        <a:pt x="173952" y="18658"/>
                      </a:lnTo>
                      <a:lnTo>
                        <a:pt x="175428" y="20098"/>
                      </a:lnTo>
                      <a:lnTo>
                        <a:pt x="176634" y="21575"/>
                      </a:lnTo>
                      <a:lnTo>
                        <a:pt x="178890" y="24333"/>
                      </a:lnTo>
                      <a:lnTo>
                        <a:pt x="180353" y="25931"/>
                      </a:lnTo>
                      <a:lnTo>
                        <a:pt x="181718" y="27420"/>
                      </a:lnTo>
                      <a:lnTo>
                        <a:pt x="188923" y="35205"/>
                      </a:lnTo>
                      <a:lnTo>
                        <a:pt x="191971" y="38378"/>
                      </a:lnTo>
                      <a:lnTo>
                        <a:pt x="192812" y="39257"/>
                      </a:lnTo>
                      <a:lnTo>
                        <a:pt x="193202" y="39903"/>
                      </a:lnTo>
                      <a:lnTo>
                        <a:pt x="196262" y="44943"/>
                      </a:lnTo>
                      <a:lnTo>
                        <a:pt x="198761" y="47762"/>
                      </a:lnTo>
                      <a:lnTo>
                        <a:pt x="201126" y="51313"/>
                      </a:lnTo>
                      <a:lnTo>
                        <a:pt x="202979" y="54120"/>
                      </a:lnTo>
                      <a:lnTo>
                        <a:pt x="204552" y="56499"/>
                      </a:lnTo>
                      <a:lnTo>
                        <a:pt x="206173" y="58952"/>
                      </a:lnTo>
                      <a:lnTo>
                        <a:pt x="206978" y="60172"/>
                      </a:lnTo>
                      <a:lnTo>
                        <a:pt x="208977" y="62979"/>
                      </a:lnTo>
                      <a:lnTo>
                        <a:pt x="210123" y="64590"/>
                      </a:lnTo>
                      <a:lnTo>
                        <a:pt x="211110" y="66249"/>
                      </a:lnTo>
                      <a:lnTo>
                        <a:pt x="211598" y="67079"/>
                      </a:lnTo>
                      <a:lnTo>
                        <a:pt x="211866" y="67531"/>
                      </a:lnTo>
                      <a:lnTo>
                        <a:pt x="217815" y="77549"/>
                      </a:lnTo>
                      <a:lnTo>
                        <a:pt x="218084" y="78013"/>
                      </a:lnTo>
                      <a:lnTo>
                        <a:pt x="219181" y="79807"/>
                      </a:lnTo>
                      <a:lnTo>
                        <a:pt x="220558" y="82064"/>
                      </a:lnTo>
                      <a:lnTo>
                        <a:pt x="221253" y="83199"/>
                      </a:lnTo>
                      <a:lnTo>
                        <a:pt x="221692" y="83882"/>
                      </a:lnTo>
                      <a:lnTo>
                        <a:pt x="222521" y="85127"/>
                      </a:lnTo>
                      <a:lnTo>
                        <a:pt x="223752" y="86958"/>
                      </a:lnTo>
                      <a:lnTo>
                        <a:pt x="224777" y="88483"/>
                      </a:lnTo>
                      <a:lnTo>
                        <a:pt x="225740" y="89483"/>
                      </a:lnTo>
                      <a:lnTo>
                        <a:pt x="227788" y="91631"/>
                      </a:lnTo>
                      <a:lnTo>
                        <a:pt x="228458" y="92327"/>
                      </a:lnTo>
                      <a:lnTo>
                        <a:pt x="229421" y="93047"/>
                      </a:lnTo>
                      <a:lnTo>
                        <a:pt x="229860" y="93364"/>
                      </a:lnTo>
                      <a:lnTo>
                        <a:pt x="230714" y="93999"/>
                      </a:lnTo>
                      <a:lnTo>
                        <a:pt x="231871" y="94865"/>
                      </a:lnTo>
                      <a:lnTo>
                        <a:pt x="233444" y="95451"/>
                      </a:lnTo>
                      <a:lnTo>
                        <a:pt x="233907" y="95621"/>
                      </a:lnTo>
                      <a:lnTo>
                        <a:pt x="234566" y="95866"/>
                      </a:lnTo>
                      <a:lnTo>
                        <a:pt x="238699" y="95951"/>
                      </a:lnTo>
                      <a:lnTo>
                        <a:pt x="242441" y="96024"/>
                      </a:lnTo>
                      <a:lnTo>
                        <a:pt x="250048" y="96122"/>
                      </a:lnTo>
                    </a:path>
                  </a:pathLst>
                </a:custGeom>
                <a:solidFill>
                  <a:srgbClr val="B1E0AB"/>
                </a:solidFill>
                <a:ln w="12177" cap="flat">
                  <a:solidFill>
                    <a:srgbClr val="000000"/>
                  </a:solidFill>
                  <a:prstDash val="solid"/>
                  <a:round/>
                </a:ln>
              </p:spPr>
              <p:txBody>
                <a:bodyPr rtlCol="0" anchor="ctr"/>
                <a:lstStyle/>
                <a:p>
                  <a:endParaRPr lang="LID4096"/>
                </a:p>
              </p:txBody>
            </p:sp>
            <p:sp>
              <p:nvSpPr>
                <p:cNvPr id="79" name="Freeform: Shape 78">
                  <a:extLst>
                    <a:ext uri="{FF2B5EF4-FFF2-40B4-BE49-F238E27FC236}">
                      <a16:creationId xmlns:a16="http://schemas.microsoft.com/office/drawing/2014/main" id="{F4580DF6-1156-13C3-217E-6B8F847780BE}"/>
                    </a:ext>
                  </a:extLst>
                </p:cNvPr>
                <p:cNvSpPr/>
                <p:nvPr/>
              </p:nvSpPr>
              <p:spPr>
                <a:xfrm>
                  <a:off x="7441824" y="1423474"/>
                  <a:ext cx="304456" cy="308195"/>
                </a:xfrm>
                <a:custGeom>
                  <a:avLst/>
                  <a:gdLst>
                    <a:gd name="connsiteX0" fmla="*/ 145072 w 304456"/>
                    <a:gd name="connsiteY0" fmla="*/ 14155 h 308195"/>
                    <a:gd name="connsiteX1" fmla="*/ 146547 w 304456"/>
                    <a:gd name="connsiteY1" fmla="*/ 14460 h 308195"/>
                    <a:gd name="connsiteX2" fmla="*/ 148949 w 304456"/>
                    <a:gd name="connsiteY2" fmla="*/ 14277 h 308195"/>
                    <a:gd name="connsiteX3" fmla="*/ 149424 w 304456"/>
                    <a:gd name="connsiteY3" fmla="*/ 14241 h 308195"/>
                    <a:gd name="connsiteX4" fmla="*/ 152740 w 304456"/>
                    <a:gd name="connsiteY4" fmla="*/ 13997 h 308195"/>
                    <a:gd name="connsiteX5" fmla="*/ 157604 w 304456"/>
                    <a:gd name="connsiteY5" fmla="*/ 13643 h 308195"/>
                    <a:gd name="connsiteX6" fmla="*/ 159518 w 304456"/>
                    <a:gd name="connsiteY6" fmla="*/ 13496 h 308195"/>
                    <a:gd name="connsiteX7" fmla="*/ 160762 w 304456"/>
                    <a:gd name="connsiteY7" fmla="*/ 13643 h 308195"/>
                    <a:gd name="connsiteX8" fmla="*/ 162408 w 304456"/>
                    <a:gd name="connsiteY8" fmla="*/ 13838 h 308195"/>
                    <a:gd name="connsiteX9" fmla="*/ 163724 w 304456"/>
                    <a:gd name="connsiteY9" fmla="*/ 13997 h 308195"/>
                    <a:gd name="connsiteX10" fmla="*/ 165053 w 304456"/>
                    <a:gd name="connsiteY10" fmla="*/ 14155 h 308195"/>
                    <a:gd name="connsiteX11" fmla="*/ 166321 w 304456"/>
                    <a:gd name="connsiteY11" fmla="*/ 14680 h 308195"/>
                    <a:gd name="connsiteX12" fmla="*/ 169454 w 304456"/>
                    <a:gd name="connsiteY12" fmla="*/ 15974 h 308195"/>
                    <a:gd name="connsiteX13" fmla="*/ 170807 w 304456"/>
                    <a:gd name="connsiteY13" fmla="*/ 16535 h 308195"/>
                    <a:gd name="connsiteX14" fmla="*/ 171819 w 304456"/>
                    <a:gd name="connsiteY14" fmla="*/ 17328 h 308195"/>
                    <a:gd name="connsiteX15" fmla="*/ 174623 w 304456"/>
                    <a:gd name="connsiteY15" fmla="*/ 19500 h 308195"/>
                    <a:gd name="connsiteX16" fmla="*/ 175769 w 304456"/>
                    <a:gd name="connsiteY16" fmla="*/ 20391 h 308195"/>
                    <a:gd name="connsiteX17" fmla="*/ 176647 w 304456"/>
                    <a:gd name="connsiteY17" fmla="*/ 21636 h 308195"/>
                    <a:gd name="connsiteX18" fmla="*/ 182181 w 304456"/>
                    <a:gd name="connsiteY18" fmla="*/ 29543 h 308195"/>
                    <a:gd name="connsiteX19" fmla="*/ 185034 w 304456"/>
                    <a:gd name="connsiteY19" fmla="*/ 33619 h 308195"/>
                    <a:gd name="connsiteX20" fmla="*/ 185619 w 304456"/>
                    <a:gd name="connsiteY20" fmla="*/ 34449 h 308195"/>
                    <a:gd name="connsiteX21" fmla="*/ 186814 w 304456"/>
                    <a:gd name="connsiteY21" fmla="*/ 36181 h 308195"/>
                    <a:gd name="connsiteX22" fmla="*/ 194580 w 304456"/>
                    <a:gd name="connsiteY22" fmla="*/ 47432 h 308195"/>
                    <a:gd name="connsiteX23" fmla="*/ 195457 w 304456"/>
                    <a:gd name="connsiteY23" fmla="*/ 48714 h 308195"/>
                    <a:gd name="connsiteX24" fmla="*/ 196920 w 304456"/>
                    <a:gd name="connsiteY24" fmla="*/ 49458 h 308195"/>
                    <a:gd name="connsiteX25" fmla="*/ 198359 w 304456"/>
                    <a:gd name="connsiteY25" fmla="*/ 50190 h 308195"/>
                    <a:gd name="connsiteX26" fmla="*/ 201992 w 304456"/>
                    <a:gd name="connsiteY26" fmla="*/ 50080 h 308195"/>
                    <a:gd name="connsiteX27" fmla="*/ 203552 w 304456"/>
                    <a:gd name="connsiteY27" fmla="*/ 49275 h 308195"/>
                    <a:gd name="connsiteX28" fmla="*/ 205722 w 304456"/>
                    <a:gd name="connsiteY28" fmla="*/ 48152 h 308195"/>
                    <a:gd name="connsiteX29" fmla="*/ 208977 w 304456"/>
                    <a:gd name="connsiteY29" fmla="*/ 50093 h 308195"/>
                    <a:gd name="connsiteX30" fmla="*/ 207173 w 304456"/>
                    <a:gd name="connsiteY30" fmla="*/ 52814 h 308195"/>
                    <a:gd name="connsiteX31" fmla="*/ 205344 w 304456"/>
                    <a:gd name="connsiteY31" fmla="*/ 54095 h 308195"/>
                    <a:gd name="connsiteX32" fmla="*/ 203418 w 304456"/>
                    <a:gd name="connsiteY32" fmla="*/ 55450 h 308195"/>
                    <a:gd name="connsiteX33" fmla="*/ 204625 w 304456"/>
                    <a:gd name="connsiteY33" fmla="*/ 57292 h 308195"/>
                    <a:gd name="connsiteX34" fmla="*/ 206807 w 304456"/>
                    <a:gd name="connsiteY34" fmla="*/ 60611 h 308195"/>
                    <a:gd name="connsiteX35" fmla="*/ 207234 w 304456"/>
                    <a:gd name="connsiteY35" fmla="*/ 61258 h 308195"/>
                    <a:gd name="connsiteX36" fmla="*/ 208258 w 304456"/>
                    <a:gd name="connsiteY36" fmla="*/ 62344 h 308195"/>
                    <a:gd name="connsiteX37" fmla="*/ 211464 w 304456"/>
                    <a:gd name="connsiteY37" fmla="*/ 65773 h 308195"/>
                    <a:gd name="connsiteX38" fmla="*/ 212525 w 304456"/>
                    <a:gd name="connsiteY38" fmla="*/ 66896 h 308195"/>
                    <a:gd name="connsiteX39" fmla="*/ 213585 w 304456"/>
                    <a:gd name="connsiteY39" fmla="*/ 68031 h 308195"/>
                    <a:gd name="connsiteX40" fmla="*/ 214280 w 304456"/>
                    <a:gd name="connsiteY40" fmla="*/ 69044 h 308195"/>
                    <a:gd name="connsiteX41" fmla="*/ 214573 w 304456"/>
                    <a:gd name="connsiteY41" fmla="*/ 69471 h 308195"/>
                    <a:gd name="connsiteX42" fmla="*/ 216352 w 304456"/>
                    <a:gd name="connsiteY42" fmla="*/ 72058 h 308195"/>
                    <a:gd name="connsiteX43" fmla="*/ 217230 w 304456"/>
                    <a:gd name="connsiteY43" fmla="*/ 73351 h 308195"/>
                    <a:gd name="connsiteX44" fmla="*/ 217681 w 304456"/>
                    <a:gd name="connsiteY44" fmla="*/ 74864 h 308195"/>
                    <a:gd name="connsiteX45" fmla="*/ 218279 w 304456"/>
                    <a:gd name="connsiteY45" fmla="*/ 76866 h 308195"/>
                    <a:gd name="connsiteX46" fmla="*/ 218730 w 304456"/>
                    <a:gd name="connsiteY46" fmla="*/ 78416 h 308195"/>
                    <a:gd name="connsiteX47" fmla="*/ 219217 w 304456"/>
                    <a:gd name="connsiteY47" fmla="*/ 80063 h 308195"/>
                    <a:gd name="connsiteX48" fmla="*/ 219157 w 304456"/>
                    <a:gd name="connsiteY48" fmla="*/ 82076 h 308195"/>
                    <a:gd name="connsiteX49" fmla="*/ 219010 w 304456"/>
                    <a:gd name="connsiteY49" fmla="*/ 86140 h 308195"/>
                    <a:gd name="connsiteX50" fmla="*/ 219096 w 304456"/>
                    <a:gd name="connsiteY50" fmla="*/ 88288 h 308195"/>
                    <a:gd name="connsiteX51" fmla="*/ 219388 w 304456"/>
                    <a:gd name="connsiteY51" fmla="*/ 94926 h 308195"/>
                    <a:gd name="connsiteX52" fmla="*/ 219473 w 304456"/>
                    <a:gd name="connsiteY52" fmla="*/ 96781 h 308195"/>
                    <a:gd name="connsiteX53" fmla="*/ 220132 w 304456"/>
                    <a:gd name="connsiteY53" fmla="*/ 98135 h 308195"/>
                    <a:gd name="connsiteX54" fmla="*/ 221339 w 304456"/>
                    <a:gd name="connsiteY54" fmla="*/ 100613 h 308195"/>
                    <a:gd name="connsiteX55" fmla="*/ 222058 w 304456"/>
                    <a:gd name="connsiteY55" fmla="*/ 102077 h 308195"/>
                    <a:gd name="connsiteX56" fmla="*/ 223350 w 304456"/>
                    <a:gd name="connsiteY56" fmla="*/ 102980 h 308195"/>
                    <a:gd name="connsiteX57" fmla="*/ 225630 w 304456"/>
                    <a:gd name="connsiteY57" fmla="*/ 104603 h 308195"/>
                    <a:gd name="connsiteX58" fmla="*/ 227507 w 304456"/>
                    <a:gd name="connsiteY58" fmla="*/ 106860 h 308195"/>
                    <a:gd name="connsiteX59" fmla="*/ 228385 w 304456"/>
                    <a:gd name="connsiteY59" fmla="*/ 107910 h 308195"/>
                    <a:gd name="connsiteX60" fmla="*/ 229641 w 304456"/>
                    <a:gd name="connsiteY60" fmla="*/ 109423 h 308195"/>
                    <a:gd name="connsiteX61" fmla="*/ 233030 w 304456"/>
                    <a:gd name="connsiteY61" fmla="*/ 114231 h 308195"/>
                    <a:gd name="connsiteX62" fmla="*/ 233920 w 304456"/>
                    <a:gd name="connsiteY62" fmla="*/ 115500 h 308195"/>
                    <a:gd name="connsiteX63" fmla="*/ 234956 w 304456"/>
                    <a:gd name="connsiteY63" fmla="*/ 116623 h 308195"/>
                    <a:gd name="connsiteX64" fmla="*/ 237857 w 304456"/>
                    <a:gd name="connsiteY64" fmla="*/ 119710 h 308195"/>
                    <a:gd name="connsiteX65" fmla="*/ 238760 w 304456"/>
                    <a:gd name="connsiteY65" fmla="*/ 120686 h 308195"/>
                    <a:gd name="connsiteX66" fmla="*/ 239454 w 304456"/>
                    <a:gd name="connsiteY66" fmla="*/ 121272 h 308195"/>
                    <a:gd name="connsiteX67" fmla="*/ 241173 w 304456"/>
                    <a:gd name="connsiteY67" fmla="*/ 122712 h 308195"/>
                    <a:gd name="connsiteX68" fmla="*/ 243002 w 304456"/>
                    <a:gd name="connsiteY68" fmla="*/ 124249 h 308195"/>
                    <a:gd name="connsiteX69" fmla="*/ 244465 w 304456"/>
                    <a:gd name="connsiteY69" fmla="*/ 125470 h 308195"/>
                    <a:gd name="connsiteX70" fmla="*/ 246184 w 304456"/>
                    <a:gd name="connsiteY70" fmla="*/ 125860 h 308195"/>
                    <a:gd name="connsiteX71" fmla="*/ 249743 w 304456"/>
                    <a:gd name="connsiteY71" fmla="*/ 126653 h 308195"/>
                    <a:gd name="connsiteX72" fmla="*/ 250268 w 304456"/>
                    <a:gd name="connsiteY72" fmla="*/ 126763 h 308195"/>
                    <a:gd name="connsiteX73" fmla="*/ 250792 w 304456"/>
                    <a:gd name="connsiteY73" fmla="*/ 126885 h 308195"/>
                    <a:gd name="connsiteX74" fmla="*/ 251621 w 304456"/>
                    <a:gd name="connsiteY74" fmla="*/ 126995 h 308195"/>
                    <a:gd name="connsiteX75" fmla="*/ 253718 w 304456"/>
                    <a:gd name="connsiteY75" fmla="*/ 127251 h 308195"/>
                    <a:gd name="connsiteX76" fmla="*/ 255571 w 304456"/>
                    <a:gd name="connsiteY76" fmla="*/ 127495 h 308195"/>
                    <a:gd name="connsiteX77" fmla="*/ 257082 w 304456"/>
                    <a:gd name="connsiteY77" fmla="*/ 127691 h 308195"/>
                    <a:gd name="connsiteX78" fmla="*/ 258765 w 304456"/>
                    <a:gd name="connsiteY78" fmla="*/ 127617 h 308195"/>
                    <a:gd name="connsiteX79" fmla="*/ 263861 w 304456"/>
                    <a:gd name="connsiteY79" fmla="*/ 127398 h 308195"/>
                    <a:gd name="connsiteX80" fmla="*/ 266799 w 304456"/>
                    <a:gd name="connsiteY80" fmla="*/ 127141 h 308195"/>
                    <a:gd name="connsiteX81" fmla="*/ 267774 w 304456"/>
                    <a:gd name="connsiteY81" fmla="*/ 127056 h 308195"/>
                    <a:gd name="connsiteX82" fmla="*/ 268518 w 304456"/>
                    <a:gd name="connsiteY82" fmla="*/ 126849 h 308195"/>
                    <a:gd name="connsiteX83" fmla="*/ 270249 w 304456"/>
                    <a:gd name="connsiteY83" fmla="*/ 126360 h 308195"/>
                    <a:gd name="connsiteX84" fmla="*/ 271492 w 304456"/>
                    <a:gd name="connsiteY84" fmla="*/ 126007 h 308195"/>
                    <a:gd name="connsiteX85" fmla="*/ 272614 w 304456"/>
                    <a:gd name="connsiteY85" fmla="*/ 125128 h 308195"/>
                    <a:gd name="connsiteX86" fmla="*/ 274138 w 304456"/>
                    <a:gd name="connsiteY86" fmla="*/ 123920 h 308195"/>
                    <a:gd name="connsiteX87" fmla="*/ 274735 w 304456"/>
                    <a:gd name="connsiteY87" fmla="*/ 122004 h 308195"/>
                    <a:gd name="connsiteX88" fmla="*/ 275296 w 304456"/>
                    <a:gd name="connsiteY88" fmla="*/ 120235 h 308195"/>
                    <a:gd name="connsiteX89" fmla="*/ 278746 w 304456"/>
                    <a:gd name="connsiteY89" fmla="*/ 115671 h 308195"/>
                    <a:gd name="connsiteX90" fmla="*/ 280001 w 304456"/>
                    <a:gd name="connsiteY90" fmla="*/ 113999 h 308195"/>
                    <a:gd name="connsiteX91" fmla="*/ 280989 w 304456"/>
                    <a:gd name="connsiteY91" fmla="*/ 112852 h 308195"/>
                    <a:gd name="connsiteX92" fmla="*/ 281964 w 304456"/>
                    <a:gd name="connsiteY92" fmla="*/ 111729 h 308195"/>
                    <a:gd name="connsiteX93" fmla="*/ 283269 w 304456"/>
                    <a:gd name="connsiteY93" fmla="*/ 110216 h 308195"/>
                    <a:gd name="connsiteX94" fmla="*/ 286877 w 304456"/>
                    <a:gd name="connsiteY94" fmla="*/ 106043 h 308195"/>
                    <a:gd name="connsiteX95" fmla="*/ 287353 w 304456"/>
                    <a:gd name="connsiteY95" fmla="*/ 105481 h 308195"/>
                    <a:gd name="connsiteX96" fmla="*/ 287877 w 304456"/>
                    <a:gd name="connsiteY96" fmla="*/ 104957 h 308195"/>
                    <a:gd name="connsiteX97" fmla="*/ 290985 w 304456"/>
                    <a:gd name="connsiteY97" fmla="*/ 102040 h 308195"/>
                    <a:gd name="connsiteX98" fmla="*/ 291900 w 304456"/>
                    <a:gd name="connsiteY98" fmla="*/ 101174 h 308195"/>
                    <a:gd name="connsiteX99" fmla="*/ 292912 w 304456"/>
                    <a:gd name="connsiteY99" fmla="*/ 100820 h 308195"/>
                    <a:gd name="connsiteX100" fmla="*/ 294362 w 304456"/>
                    <a:gd name="connsiteY100" fmla="*/ 100307 h 308195"/>
                    <a:gd name="connsiteX101" fmla="*/ 295667 w 304456"/>
                    <a:gd name="connsiteY101" fmla="*/ 99844 h 308195"/>
                    <a:gd name="connsiteX102" fmla="*/ 297276 w 304456"/>
                    <a:gd name="connsiteY102" fmla="*/ 100564 h 308195"/>
                    <a:gd name="connsiteX103" fmla="*/ 298897 w 304456"/>
                    <a:gd name="connsiteY103" fmla="*/ 101296 h 308195"/>
                    <a:gd name="connsiteX104" fmla="*/ 299641 w 304456"/>
                    <a:gd name="connsiteY104" fmla="*/ 102541 h 308195"/>
                    <a:gd name="connsiteX105" fmla="*/ 301835 w 304456"/>
                    <a:gd name="connsiteY105" fmla="*/ 106250 h 308195"/>
                    <a:gd name="connsiteX106" fmla="*/ 302091 w 304456"/>
                    <a:gd name="connsiteY106" fmla="*/ 106848 h 308195"/>
                    <a:gd name="connsiteX107" fmla="*/ 303554 w 304456"/>
                    <a:gd name="connsiteY107" fmla="*/ 110424 h 308195"/>
                    <a:gd name="connsiteX108" fmla="*/ 304018 w 304456"/>
                    <a:gd name="connsiteY108" fmla="*/ 111583 h 308195"/>
                    <a:gd name="connsiteX109" fmla="*/ 304188 w 304456"/>
                    <a:gd name="connsiteY109" fmla="*/ 113023 h 308195"/>
                    <a:gd name="connsiteX110" fmla="*/ 304261 w 304456"/>
                    <a:gd name="connsiteY110" fmla="*/ 113743 h 308195"/>
                    <a:gd name="connsiteX111" fmla="*/ 304456 w 304456"/>
                    <a:gd name="connsiteY111" fmla="*/ 115451 h 308195"/>
                    <a:gd name="connsiteX112" fmla="*/ 304310 w 304456"/>
                    <a:gd name="connsiteY112" fmla="*/ 116354 h 308195"/>
                    <a:gd name="connsiteX113" fmla="*/ 304078 w 304456"/>
                    <a:gd name="connsiteY113" fmla="*/ 117721 h 308195"/>
                    <a:gd name="connsiteX114" fmla="*/ 303944 w 304456"/>
                    <a:gd name="connsiteY114" fmla="*/ 118502 h 308195"/>
                    <a:gd name="connsiteX115" fmla="*/ 304054 w 304456"/>
                    <a:gd name="connsiteY115" fmla="*/ 121321 h 308195"/>
                    <a:gd name="connsiteX116" fmla="*/ 304103 w 304456"/>
                    <a:gd name="connsiteY116" fmla="*/ 122212 h 308195"/>
                    <a:gd name="connsiteX117" fmla="*/ 300238 w 304456"/>
                    <a:gd name="connsiteY117" fmla="*/ 124884 h 308195"/>
                    <a:gd name="connsiteX118" fmla="*/ 295033 w 304456"/>
                    <a:gd name="connsiteY118" fmla="*/ 127495 h 308195"/>
                    <a:gd name="connsiteX119" fmla="*/ 294070 w 304456"/>
                    <a:gd name="connsiteY119" fmla="*/ 127983 h 308195"/>
                    <a:gd name="connsiteX120" fmla="*/ 293204 w 304456"/>
                    <a:gd name="connsiteY120" fmla="*/ 128679 h 308195"/>
                    <a:gd name="connsiteX121" fmla="*/ 291388 w 304456"/>
                    <a:gd name="connsiteY121" fmla="*/ 130131 h 308195"/>
                    <a:gd name="connsiteX122" fmla="*/ 290498 w 304456"/>
                    <a:gd name="connsiteY122" fmla="*/ 130912 h 308195"/>
                    <a:gd name="connsiteX123" fmla="*/ 289827 w 304456"/>
                    <a:gd name="connsiteY123" fmla="*/ 131742 h 308195"/>
                    <a:gd name="connsiteX124" fmla="*/ 287974 w 304456"/>
                    <a:gd name="connsiteY124" fmla="*/ 134073 h 308195"/>
                    <a:gd name="connsiteX125" fmla="*/ 286158 w 304456"/>
                    <a:gd name="connsiteY125" fmla="*/ 136818 h 308195"/>
                    <a:gd name="connsiteX126" fmla="*/ 285329 w 304456"/>
                    <a:gd name="connsiteY126" fmla="*/ 138087 h 308195"/>
                    <a:gd name="connsiteX127" fmla="*/ 284866 w 304456"/>
                    <a:gd name="connsiteY127" fmla="*/ 139540 h 308195"/>
                    <a:gd name="connsiteX128" fmla="*/ 284110 w 304456"/>
                    <a:gd name="connsiteY128" fmla="*/ 141968 h 308195"/>
                    <a:gd name="connsiteX129" fmla="*/ 283805 w 304456"/>
                    <a:gd name="connsiteY129" fmla="*/ 142944 h 308195"/>
                    <a:gd name="connsiteX130" fmla="*/ 283683 w 304456"/>
                    <a:gd name="connsiteY130" fmla="*/ 143823 h 308195"/>
                    <a:gd name="connsiteX131" fmla="*/ 283086 w 304456"/>
                    <a:gd name="connsiteY131" fmla="*/ 148143 h 308195"/>
                    <a:gd name="connsiteX132" fmla="*/ 282939 w 304456"/>
                    <a:gd name="connsiteY132" fmla="*/ 149180 h 308195"/>
                    <a:gd name="connsiteX133" fmla="*/ 283025 w 304456"/>
                    <a:gd name="connsiteY133" fmla="*/ 150229 h 308195"/>
                    <a:gd name="connsiteX134" fmla="*/ 283135 w 304456"/>
                    <a:gd name="connsiteY134" fmla="*/ 151779 h 308195"/>
                    <a:gd name="connsiteX135" fmla="*/ 283317 w 304456"/>
                    <a:gd name="connsiteY135" fmla="*/ 153548 h 308195"/>
                    <a:gd name="connsiteX136" fmla="*/ 283890 w 304456"/>
                    <a:gd name="connsiteY136" fmla="*/ 155049 h 308195"/>
                    <a:gd name="connsiteX137" fmla="*/ 284524 w 304456"/>
                    <a:gd name="connsiteY137" fmla="*/ 156709 h 308195"/>
                    <a:gd name="connsiteX138" fmla="*/ 284926 w 304456"/>
                    <a:gd name="connsiteY138" fmla="*/ 157746 h 308195"/>
                    <a:gd name="connsiteX139" fmla="*/ 285414 w 304456"/>
                    <a:gd name="connsiteY139" fmla="*/ 158588 h 308195"/>
                    <a:gd name="connsiteX140" fmla="*/ 287365 w 304456"/>
                    <a:gd name="connsiteY140" fmla="*/ 162017 h 308195"/>
                    <a:gd name="connsiteX141" fmla="*/ 287731 w 304456"/>
                    <a:gd name="connsiteY141" fmla="*/ 162664 h 308195"/>
                    <a:gd name="connsiteX142" fmla="*/ 288742 w 304456"/>
                    <a:gd name="connsiteY142" fmla="*/ 164860 h 308195"/>
                    <a:gd name="connsiteX143" fmla="*/ 289839 w 304456"/>
                    <a:gd name="connsiteY143" fmla="*/ 167228 h 308195"/>
                    <a:gd name="connsiteX144" fmla="*/ 290498 w 304456"/>
                    <a:gd name="connsiteY144" fmla="*/ 167948 h 308195"/>
                    <a:gd name="connsiteX145" fmla="*/ 291388 w 304456"/>
                    <a:gd name="connsiteY145" fmla="*/ 168924 h 308195"/>
                    <a:gd name="connsiteX146" fmla="*/ 292668 w 304456"/>
                    <a:gd name="connsiteY146" fmla="*/ 170340 h 308195"/>
                    <a:gd name="connsiteX147" fmla="*/ 293631 w 304456"/>
                    <a:gd name="connsiteY147" fmla="*/ 172219 h 308195"/>
                    <a:gd name="connsiteX148" fmla="*/ 294094 w 304456"/>
                    <a:gd name="connsiteY148" fmla="*/ 173134 h 308195"/>
                    <a:gd name="connsiteX149" fmla="*/ 295021 w 304456"/>
                    <a:gd name="connsiteY149" fmla="*/ 174952 h 308195"/>
                    <a:gd name="connsiteX150" fmla="*/ 295459 w 304456"/>
                    <a:gd name="connsiteY150" fmla="*/ 176478 h 308195"/>
                    <a:gd name="connsiteX151" fmla="*/ 296167 w 304456"/>
                    <a:gd name="connsiteY151" fmla="*/ 178943 h 308195"/>
                    <a:gd name="connsiteX152" fmla="*/ 296496 w 304456"/>
                    <a:gd name="connsiteY152" fmla="*/ 180053 h 308195"/>
                    <a:gd name="connsiteX153" fmla="*/ 296703 w 304456"/>
                    <a:gd name="connsiteY153" fmla="*/ 181066 h 308195"/>
                    <a:gd name="connsiteX154" fmla="*/ 297422 w 304456"/>
                    <a:gd name="connsiteY154" fmla="*/ 184605 h 308195"/>
                    <a:gd name="connsiteX155" fmla="*/ 297666 w 304456"/>
                    <a:gd name="connsiteY155" fmla="*/ 185654 h 308195"/>
                    <a:gd name="connsiteX156" fmla="*/ 298276 w 304456"/>
                    <a:gd name="connsiteY156" fmla="*/ 188278 h 308195"/>
                    <a:gd name="connsiteX157" fmla="*/ 298861 w 304456"/>
                    <a:gd name="connsiteY157" fmla="*/ 189791 h 308195"/>
                    <a:gd name="connsiteX158" fmla="*/ 299580 w 304456"/>
                    <a:gd name="connsiteY158" fmla="*/ 191682 h 308195"/>
                    <a:gd name="connsiteX159" fmla="*/ 299422 w 304456"/>
                    <a:gd name="connsiteY159" fmla="*/ 195392 h 308195"/>
                    <a:gd name="connsiteX160" fmla="*/ 298678 w 304456"/>
                    <a:gd name="connsiteY160" fmla="*/ 196991 h 308195"/>
                    <a:gd name="connsiteX161" fmla="*/ 298190 w 304456"/>
                    <a:gd name="connsiteY161" fmla="*/ 198028 h 308195"/>
                    <a:gd name="connsiteX162" fmla="*/ 298361 w 304456"/>
                    <a:gd name="connsiteY162" fmla="*/ 202067 h 308195"/>
                    <a:gd name="connsiteX163" fmla="*/ 298398 w 304456"/>
                    <a:gd name="connsiteY163" fmla="*/ 204044 h 308195"/>
                    <a:gd name="connsiteX164" fmla="*/ 298434 w 304456"/>
                    <a:gd name="connsiteY164" fmla="*/ 205899 h 308195"/>
                    <a:gd name="connsiteX165" fmla="*/ 298385 w 304456"/>
                    <a:gd name="connsiteY165" fmla="*/ 207082 h 308195"/>
                    <a:gd name="connsiteX166" fmla="*/ 298227 w 304456"/>
                    <a:gd name="connsiteY166" fmla="*/ 210157 h 308195"/>
                    <a:gd name="connsiteX167" fmla="*/ 298032 w 304456"/>
                    <a:gd name="connsiteY167" fmla="*/ 210890 h 308195"/>
                    <a:gd name="connsiteX168" fmla="*/ 297569 w 304456"/>
                    <a:gd name="connsiteY168" fmla="*/ 212647 h 308195"/>
                    <a:gd name="connsiteX169" fmla="*/ 296764 w 304456"/>
                    <a:gd name="connsiteY169" fmla="*/ 214331 h 308195"/>
                    <a:gd name="connsiteX170" fmla="*/ 296289 w 304456"/>
                    <a:gd name="connsiteY170" fmla="*/ 215319 h 308195"/>
                    <a:gd name="connsiteX171" fmla="*/ 295655 w 304456"/>
                    <a:gd name="connsiteY171" fmla="*/ 216637 h 308195"/>
                    <a:gd name="connsiteX172" fmla="*/ 294704 w 304456"/>
                    <a:gd name="connsiteY172" fmla="*/ 217796 h 308195"/>
                    <a:gd name="connsiteX173" fmla="*/ 292485 w 304456"/>
                    <a:gd name="connsiteY173" fmla="*/ 220505 h 308195"/>
                    <a:gd name="connsiteX174" fmla="*/ 291863 w 304456"/>
                    <a:gd name="connsiteY174" fmla="*/ 221262 h 308195"/>
                    <a:gd name="connsiteX175" fmla="*/ 291120 w 304456"/>
                    <a:gd name="connsiteY175" fmla="*/ 222006 h 308195"/>
                    <a:gd name="connsiteX176" fmla="*/ 288511 w 304456"/>
                    <a:gd name="connsiteY176" fmla="*/ 224569 h 308195"/>
                    <a:gd name="connsiteX177" fmla="*/ 287487 w 304456"/>
                    <a:gd name="connsiteY177" fmla="*/ 225582 h 308195"/>
                    <a:gd name="connsiteX178" fmla="*/ 286292 w 304456"/>
                    <a:gd name="connsiteY178" fmla="*/ 226448 h 308195"/>
                    <a:gd name="connsiteX179" fmla="*/ 284293 w 304456"/>
                    <a:gd name="connsiteY179" fmla="*/ 227900 h 308195"/>
                    <a:gd name="connsiteX180" fmla="*/ 283110 w 304456"/>
                    <a:gd name="connsiteY180" fmla="*/ 228755 h 308195"/>
                    <a:gd name="connsiteX181" fmla="*/ 281452 w 304456"/>
                    <a:gd name="connsiteY181" fmla="*/ 229633 h 308195"/>
                    <a:gd name="connsiteX182" fmla="*/ 279209 w 304456"/>
                    <a:gd name="connsiteY182" fmla="*/ 230805 h 308195"/>
                    <a:gd name="connsiteX183" fmla="*/ 276612 w 304456"/>
                    <a:gd name="connsiteY183" fmla="*/ 232208 h 308195"/>
                    <a:gd name="connsiteX184" fmla="*/ 274918 w 304456"/>
                    <a:gd name="connsiteY184" fmla="*/ 233111 h 308195"/>
                    <a:gd name="connsiteX185" fmla="*/ 270054 w 304456"/>
                    <a:gd name="connsiteY185" fmla="*/ 235649 h 308195"/>
                    <a:gd name="connsiteX186" fmla="*/ 269249 w 304456"/>
                    <a:gd name="connsiteY186" fmla="*/ 236076 h 308195"/>
                    <a:gd name="connsiteX187" fmla="*/ 266750 w 304456"/>
                    <a:gd name="connsiteY187" fmla="*/ 237724 h 308195"/>
                    <a:gd name="connsiteX188" fmla="*/ 265604 w 304456"/>
                    <a:gd name="connsiteY188" fmla="*/ 239286 h 308195"/>
                    <a:gd name="connsiteX189" fmla="*/ 264165 w 304456"/>
                    <a:gd name="connsiteY189" fmla="*/ 241238 h 308195"/>
                    <a:gd name="connsiteX190" fmla="*/ 261825 w 304456"/>
                    <a:gd name="connsiteY190" fmla="*/ 243959 h 308195"/>
                    <a:gd name="connsiteX191" fmla="*/ 261154 w 304456"/>
                    <a:gd name="connsiteY191" fmla="*/ 244728 h 308195"/>
                    <a:gd name="connsiteX192" fmla="*/ 260435 w 304456"/>
                    <a:gd name="connsiteY192" fmla="*/ 245570 h 308195"/>
                    <a:gd name="connsiteX193" fmla="*/ 258558 w 304456"/>
                    <a:gd name="connsiteY193" fmla="*/ 247706 h 308195"/>
                    <a:gd name="connsiteX194" fmla="*/ 257631 w 304456"/>
                    <a:gd name="connsiteY194" fmla="*/ 248755 h 308195"/>
                    <a:gd name="connsiteX195" fmla="*/ 256473 w 304456"/>
                    <a:gd name="connsiteY195" fmla="*/ 249682 h 308195"/>
                    <a:gd name="connsiteX196" fmla="*/ 256083 w 304456"/>
                    <a:gd name="connsiteY196" fmla="*/ 249987 h 308195"/>
                    <a:gd name="connsiteX197" fmla="*/ 254913 w 304456"/>
                    <a:gd name="connsiteY197" fmla="*/ 250915 h 308195"/>
                    <a:gd name="connsiteX198" fmla="*/ 254047 w 304456"/>
                    <a:gd name="connsiteY198" fmla="*/ 251293 h 308195"/>
                    <a:gd name="connsiteX199" fmla="*/ 251816 w 304456"/>
                    <a:gd name="connsiteY199" fmla="*/ 252294 h 308195"/>
                    <a:gd name="connsiteX200" fmla="*/ 250743 w 304456"/>
                    <a:gd name="connsiteY200" fmla="*/ 252782 h 308195"/>
                    <a:gd name="connsiteX201" fmla="*/ 249439 w 304456"/>
                    <a:gd name="connsiteY201" fmla="*/ 252977 h 308195"/>
                    <a:gd name="connsiteX202" fmla="*/ 246647 w 304456"/>
                    <a:gd name="connsiteY202" fmla="*/ 253392 h 308195"/>
                    <a:gd name="connsiteX203" fmla="*/ 245501 w 304456"/>
                    <a:gd name="connsiteY203" fmla="*/ 253563 h 308195"/>
                    <a:gd name="connsiteX204" fmla="*/ 244026 w 304456"/>
                    <a:gd name="connsiteY204" fmla="*/ 253538 h 308195"/>
                    <a:gd name="connsiteX205" fmla="*/ 243051 w 304456"/>
                    <a:gd name="connsiteY205" fmla="*/ 253514 h 308195"/>
                    <a:gd name="connsiteX206" fmla="*/ 241588 w 304456"/>
                    <a:gd name="connsiteY206" fmla="*/ 253490 h 308195"/>
                    <a:gd name="connsiteX207" fmla="*/ 240600 w 304456"/>
                    <a:gd name="connsiteY207" fmla="*/ 253465 h 308195"/>
                    <a:gd name="connsiteX208" fmla="*/ 239247 w 304456"/>
                    <a:gd name="connsiteY208" fmla="*/ 253404 h 308195"/>
                    <a:gd name="connsiteX209" fmla="*/ 237260 w 304456"/>
                    <a:gd name="connsiteY209" fmla="*/ 253307 h 308195"/>
                    <a:gd name="connsiteX210" fmla="*/ 235724 w 304456"/>
                    <a:gd name="connsiteY210" fmla="*/ 253575 h 308195"/>
                    <a:gd name="connsiteX211" fmla="*/ 233822 w 304456"/>
                    <a:gd name="connsiteY211" fmla="*/ 253892 h 308195"/>
                    <a:gd name="connsiteX212" fmla="*/ 232932 w 304456"/>
                    <a:gd name="connsiteY212" fmla="*/ 254039 h 308195"/>
                    <a:gd name="connsiteX213" fmla="*/ 232213 w 304456"/>
                    <a:gd name="connsiteY213" fmla="*/ 254283 h 308195"/>
                    <a:gd name="connsiteX214" fmla="*/ 229628 w 304456"/>
                    <a:gd name="connsiteY214" fmla="*/ 255125 h 308195"/>
                    <a:gd name="connsiteX215" fmla="*/ 228105 w 304456"/>
                    <a:gd name="connsiteY215" fmla="*/ 255625 h 308195"/>
                    <a:gd name="connsiteX216" fmla="*/ 226690 w 304456"/>
                    <a:gd name="connsiteY216" fmla="*/ 256723 h 308195"/>
                    <a:gd name="connsiteX217" fmla="*/ 224460 w 304456"/>
                    <a:gd name="connsiteY217" fmla="*/ 258456 h 308195"/>
                    <a:gd name="connsiteX218" fmla="*/ 221534 w 304456"/>
                    <a:gd name="connsiteY218" fmla="*/ 260433 h 308195"/>
                    <a:gd name="connsiteX219" fmla="*/ 221119 w 304456"/>
                    <a:gd name="connsiteY219" fmla="*/ 260726 h 308195"/>
                    <a:gd name="connsiteX220" fmla="*/ 218474 w 304456"/>
                    <a:gd name="connsiteY220" fmla="*/ 262740 h 308195"/>
                    <a:gd name="connsiteX221" fmla="*/ 217255 w 304456"/>
                    <a:gd name="connsiteY221" fmla="*/ 264350 h 308195"/>
                    <a:gd name="connsiteX222" fmla="*/ 216316 w 304456"/>
                    <a:gd name="connsiteY222" fmla="*/ 265607 h 308195"/>
                    <a:gd name="connsiteX223" fmla="*/ 215877 w 304456"/>
                    <a:gd name="connsiteY223" fmla="*/ 266205 h 308195"/>
                    <a:gd name="connsiteX224" fmla="*/ 215255 w 304456"/>
                    <a:gd name="connsiteY224" fmla="*/ 267364 h 308195"/>
                    <a:gd name="connsiteX225" fmla="*/ 214755 w 304456"/>
                    <a:gd name="connsiteY225" fmla="*/ 268255 h 308195"/>
                    <a:gd name="connsiteX226" fmla="*/ 214122 w 304456"/>
                    <a:gd name="connsiteY226" fmla="*/ 268987 h 308195"/>
                    <a:gd name="connsiteX227" fmla="*/ 212707 w 304456"/>
                    <a:gd name="connsiteY227" fmla="*/ 270635 h 308195"/>
                    <a:gd name="connsiteX228" fmla="*/ 212013 w 304456"/>
                    <a:gd name="connsiteY228" fmla="*/ 271477 h 308195"/>
                    <a:gd name="connsiteX229" fmla="*/ 210757 w 304456"/>
                    <a:gd name="connsiteY229" fmla="*/ 273039 h 308195"/>
                    <a:gd name="connsiteX230" fmla="*/ 209818 w 304456"/>
                    <a:gd name="connsiteY230" fmla="*/ 274198 h 308195"/>
                    <a:gd name="connsiteX231" fmla="*/ 208489 w 304456"/>
                    <a:gd name="connsiteY231" fmla="*/ 274759 h 308195"/>
                    <a:gd name="connsiteX232" fmla="*/ 207197 w 304456"/>
                    <a:gd name="connsiteY232" fmla="*/ 275309 h 308195"/>
                    <a:gd name="connsiteX233" fmla="*/ 205881 w 304456"/>
                    <a:gd name="connsiteY233" fmla="*/ 275870 h 308195"/>
                    <a:gd name="connsiteX234" fmla="*/ 204052 w 304456"/>
                    <a:gd name="connsiteY234" fmla="*/ 275894 h 308195"/>
                    <a:gd name="connsiteX235" fmla="*/ 200833 w 304456"/>
                    <a:gd name="connsiteY235" fmla="*/ 275943 h 308195"/>
                    <a:gd name="connsiteX236" fmla="*/ 199480 w 304456"/>
                    <a:gd name="connsiteY236" fmla="*/ 276041 h 308195"/>
                    <a:gd name="connsiteX237" fmla="*/ 198273 w 304456"/>
                    <a:gd name="connsiteY237" fmla="*/ 276126 h 308195"/>
                    <a:gd name="connsiteX238" fmla="*/ 195884 w 304456"/>
                    <a:gd name="connsiteY238" fmla="*/ 276297 h 308195"/>
                    <a:gd name="connsiteX239" fmla="*/ 194738 w 304456"/>
                    <a:gd name="connsiteY239" fmla="*/ 277200 h 308195"/>
                    <a:gd name="connsiteX240" fmla="*/ 190898 w 304456"/>
                    <a:gd name="connsiteY240" fmla="*/ 280299 h 308195"/>
                    <a:gd name="connsiteX241" fmla="*/ 190544 w 304456"/>
                    <a:gd name="connsiteY241" fmla="*/ 280812 h 308195"/>
                    <a:gd name="connsiteX242" fmla="*/ 189520 w 304456"/>
                    <a:gd name="connsiteY242" fmla="*/ 282325 h 308195"/>
                    <a:gd name="connsiteX243" fmla="*/ 187643 w 304456"/>
                    <a:gd name="connsiteY243" fmla="*/ 286840 h 308195"/>
                    <a:gd name="connsiteX244" fmla="*/ 187131 w 304456"/>
                    <a:gd name="connsiteY244" fmla="*/ 288097 h 308195"/>
                    <a:gd name="connsiteX245" fmla="*/ 186253 w 304456"/>
                    <a:gd name="connsiteY245" fmla="*/ 289269 h 308195"/>
                    <a:gd name="connsiteX246" fmla="*/ 185095 w 304456"/>
                    <a:gd name="connsiteY246" fmla="*/ 290830 h 308195"/>
                    <a:gd name="connsiteX247" fmla="*/ 184229 w 304456"/>
                    <a:gd name="connsiteY247" fmla="*/ 292014 h 308195"/>
                    <a:gd name="connsiteX248" fmla="*/ 183059 w 304456"/>
                    <a:gd name="connsiteY248" fmla="*/ 292966 h 308195"/>
                    <a:gd name="connsiteX249" fmla="*/ 180706 w 304456"/>
                    <a:gd name="connsiteY249" fmla="*/ 294857 h 308195"/>
                    <a:gd name="connsiteX250" fmla="*/ 177707 w 304456"/>
                    <a:gd name="connsiteY250" fmla="*/ 297420 h 308195"/>
                    <a:gd name="connsiteX251" fmla="*/ 176573 w 304456"/>
                    <a:gd name="connsiteY251" fmla="*/ 298384 h 308195"/>
                    <a:gd name="connsiteX252" fmla="*/ 175086 w 304456"/>
                    <a:gd name="connsiteY252" fmla="*/ 299116 h 308195"/>
                    <a:gd name="connsiteX253" fmla="*/ 174233 w 304456"/>
                    <a:gd name="connsiteY253" fmla="*/ 299531 h 308195"/>
                    <a:gd name="connsiteX254" fmla="*/ 173148 w 304456"/>
                    <a:gd name="connsiteY254" fmla="*/ 300056 h 308195"/>
                    <a:gd name="connsiteX255" fmla="*/ 170649 w 304456"/>
                    <a:gd name="connsiteY255" fmla="*/ 301252 h 308195"/>
                    <a:gd name="connsiteX256" fmla="*/ 169405 w 304456"/>
                    <a:gd name="connsiteY256" fmla="*/ 301850 h 308195"/>
                    <a:gd name="connsiteX257" fmla="*/ 168198 w 304456"/>
                    <a:gd name="connsiteY257" fmla="*/ 302082 h 308195"/>
                    <a:gd name="connsiteX258" fmla="*/ 166309 w 304456"/>
                    <a:gd name="connsiteY258" fmla="*/ 302448 h 308195"/>
                    <a:gd name="connsiteX259" fmla="*/ 164541 w 304456"/>
                    <a:gd name="connsiteY259" fmla="*/ 302789 h 308195"/>
                    <a:gd name="connsiteX260" fmla="*/ 160628 w 304456"/>
                    <a:gd name="connsiteY260" fmla="*/ 301691 h 308195"/>
                    <a:gd name="connsiteX261" fmla="*/ 159811 w 304456"/>
                    <a:gd name="connsiteY261" fmla="*/ 301349 h 308195"/>
                    <a:gd name="connsiteX262" fmla="*/ 158141 w 304456"/>
                    <a:gd name="connsiteY262" fmla="*/ 300666 h 308195"/>
                    <a:gd name="connsiteX263" fmla="*/ 155764 w 304456"/>
                    <a:gd name="connsiteY263" fmla="*/ 301886 h 308195"/>
                    <a:gd name="connsiteX264" fmla="*/ 155483 w 304456"/>
                    <a:gd name="connsiteY264" fmla="*/ 303009 h 308195"/>
                    <a:gd name="connsiteX265" fmla="*/ 155264 w 304456"/>
                    <a:gd name="connsiteY265" fmla="*/ 303936 h 308195"/>
                    <a:gd name="connsiteX266" fmla="*/ 154813 w 304456"/>
                    <a:gd name="connsiteY266" fmla="*/ 305803 h 308195"/>
                    <a:gd name="connsiteX267" fmla="*/ 152509 w 304456"/>
                    <a:gd name="connsiteY267" fmla="*/ 308195 h 308195"/>
                    <a:gd name="connsiteX268" fmla="*/ 151131 w 304456"/>
                    <a:gd name="connsiteY268" fmla="*/ 307829 h 308195"/>
                    <a:gd name="connsiteX269" fmla="*/ 150034 w 304456"/>
                    <a:gd name="connsiteY269" fmla="*/ 307536 h 308195"/>
                    <a:gd name="connsiteX270" fmla="*/ 148827 w 304456"/>
                    <a:gd name="connsiteY270" fmla="*/ 307219 h 308195"/>
                    <a:gd name="connsiteX271" fmla="*/ 148193 w 304456"/>
                    <a:gd name="connsiteY271" fmla="*/ 306108 h 308195"/>
                    <a:gd name="connsiteX272" fmla="*/ 146901 w 304456"/>
                    <a:gd name="connsiteY272" fmla="*/ 303888 h 308195"/>
                    <a:gd name="connsiteX273" fmla="*/ 145438 w 304456"/>
                    <a:gd name="connsiteY273" fmla="*/ 301349 h 308195"/>
                    <a:gd name="connsiteX274" fmla="*/ 143853 w 304456"/>
                    <a:gd name="connsiteY274" fmla="*/ 297835 h 308195"/>
                    <a:gd name="connsiteX275" fmla="*/ 143524 w 304456"/>
                    <a:gd name="connsiteY275" fmla="*/ 297115 h 308195"/>
                    <a:gd name="connsiteX276" fmla="*/ 143341 w 304456"/>
                    <a:gd name="connsiteY276" fmla="*/ 296615 h 308195"/>
                    <a:gd name="connsiteX277" fmla="*/ 143158 w 304456"/>
                    <a:gd name="connsiteY277" fmla="*/ 296102 h 308195"/>
                    <a:gd name="connsiteX278" fmla="*/ 142805 w 304456"/>
                    <a:gd name="connsiteY278" fmla="*/ 295126 h 308195"/>
                    <a:gd name="connsiteX279" fmla="*/ 142622 w 304456"/>
                    <a:gd name="connsiteY279" fmla="*/ 294638 h 308195"/>
                    <a:gd name="connsiteX280" fmla="*/ 141915 w 304456"/>
                    <a:gd name="connsiteY280" fmla="*/ 292673 h 308195"/>
                    <a:gd name="connsiteX281" fmla="*/ 141634 w 304456"/>
                    <a:gd name="connsiteY281" fmla="*/ 290757 h 308195"/>
                    <a:gd name="connsiteX282" fmla="*/ 141390 w 304456"/>
                    <a:gd name="connsiteY282" fmla="*/ 289085 h 308195"/>
                    <a:gd name="connsiteX283" fmla="*/ 140769 w 304456"/>
                    <a:gd name="connsiteY283" fmla="*/ 287231 h 308195"/>
                    <a:gd name="connsiteX284" fmla="*/ 140232 w 304456"/>
                    <a:gd name="connsiteY284" fmla="*/ 285656 h 308195"/>
                    <a:gd name="connsiteX285" fmla="*/ 139915 w 304456"/>
                    <a:gd name="connsiteY285" fmla="*/ 284802 h 308195"/>
                    <a:gd name="connsiteX286" fmla="*/ 139306 w 304456"/>
                    <a:gd name="connsiteY286" fmla="*/ 283118 h 308195"/>
                    <a:gd name="connsiteX287" fmla="*/ 138879 w 304456"/>
                    <a:gd name="connsiteY287" fmla="*/ 281947 h 308195"/>
                    <a:gd name="connsiteX288" fmla="*/ 138099 w 304456"/>
                    <a:gd name="connsiteY288" fmla="*/ 280617 h 308195"/>
                    <a:gd name="connsiteX289" fmla="*/ 137075 w 304456"/>
                    <a:gd name="connsiteY289" fmla="*/ 278847 h 308195"/>
                    <a:gd name="connsiteX290" fmla="*/ 135673 w 304456"/>
                    <a:gd name="connsiteY290" fmla="*/ 277737 h 308195"/>
                    <a:gd name="connsiteX291" fmla="*/ 133869 w 304456"/>
                    <a:gd name="connsiteY291" fmla="*/ 276321 h 308195"/>
                    <a:gd name="connsiteX292" fmla="*/ 136295 w 304456"/>
                    <a:gd name="connsiteY292" fmla="*/ 273832 h 308195"/>
                    <a:gd name="connsiteX293" fmla="*/ 137940 w 304456"/>
                    <a:gd name="connsiteY293" fmla="*/ 272111 h 308195"/>
                    <a:gd name="connsiteX294" fmla="*/ 138587 w 304456"/>
                    <a:gd name="connsiteY294" fmla="*/ 271428 h 308195"/>
                    <a:gd name="connsiteX295" fmla="*/ 139281 w 304456"/>
                    <a:gd name="connsiteY295" fmla="*/ 270854 h 308195"/>
                    <a:gd name="connsiteX296" fmla="*/ 141110 w 304456"/>
                    <a:gd name="connsiteY296" fmla="*/ 269305 h 308195"/>
                    <a:gd name="connsiteX297" fmla="*/ 142183 w 304456"/>
                    <a:gd name="connsiteY297" fmla="*/ 268402 h 308195"/>
                    <a:gd name="connsiteX298" fmla="*/ 143816 w 304456"/>
                    <a:gd name="connsiteY298" fmla="*/ 267450 h 308195"/>
                    <a:gd name="connsiteX299" fmla="*/ 144621 w 304456"/>
                    <a:gd name="connsiteY299" fmla="*/ 266974 h 308195"/>
                    <a:gd name="connsiteX300" fmla="*/ 146242 w 304456"/>
                    <a:gd name="connsiteY300" fmla="*/ 266034 h 308195"/>
                    <a:gd name="connsiteX301" fmla="*/ 148059 w 304456"/>
                    <a:gd name="connsiteY301" fmla="*/ 265412 h 308195"/>
                    <a:gd name="connsiteX302" fmla="*/ 149229 w 304456"/>
                    <a:gd name="connsiteY302" fmla="*/ 265009 h 308195"/>
                    <a:gd name="connsiteX303" fmla="*/ 150448 w 304456"/>
                    <a:gd name="connsiteY303" fmla="*/ 264289 h 308195"/>
                    <a:gd name="connsiteX304" fmla="*/ 151643 w 304456"/>
                    <a:gd name="connsiteY304" fmla="*/ 263582 h 308195"/>
                    <a:gd name="connsiteX305" fmla="*/ 153240 w 304456"/>
                    <a:gd name="connsiteY305" fmla="*/ 262642 h 308195"/>
                    <a:gd name="connsiteX306" fmla="*/ 154252 w 304456"/>
                    <a:gd name="connsiteY306" fmla="*/ 260982 h 308195"/>
                    <a:gd name="connsiteX307" fmla="*/ 155008 w 304456"/>
                    <a:gd name="connsiteY307" fmla="*/ 259750 h 308195"/>
                    <a:gd name="connsiteX308" fmla="*/ 155776 w 304456"/>
                    <a:gd name="connsiteY308" fmla="*/ 258505 h 308195"/>
                    <a:gd name="connsiteX309" fmla="*/ 156215 w 304456"/>
                    <a:gd name="connsiteY309" fmla="*/ 256980 h 308195"/>
                    <a:gd name="connsiteX310" fmla="*/ 156934 w 304456"/>
                    <a:gd name="connsiteY310" fmla="*/ 254527 h 308195"/>
                    <a:gd name="connsiteX311" fmla="*/ 159323 w 304456"/>
                    <a:gd name="connsiteY311" fmla="*/ 251110 h 308195"/>
                    <a:gd name="connsiteX312" fmla="*/ 159665 w 304456"/>
                    <a:gd name="connsiteY312" fmla="*/ 250622 h 308195"/>
                    <a:gd name="connsiteX313" fmla="*/ 161310 w 304456"/>
                    <a:gd name="connsiteY313" fmla="*/ 247754 h 308195"/>
                    <a:gd name="connsiteX314" fmla="*/ 162359 w 304456"/>
                    <a:gd name="connsiteY314" fmla="*/ 245936 h 308195"/>
                    <a:gd name="connsiteX315" fmla="*/ 160555 w 304456"/>
                    <a:gd name="connsiteY315" fmla="*/ 245521 h 308195"/>
                    <a:gd name="connsiteX316" fmla="*/ 159202 w 304456"/>
                    <a:gd name="connsiteY316" fmla="*/ 245204 h 308195"/>
                    <a:gd name="connsiteX317" fmla="*/ 154557 w 304456"/>
                    <a:gd name="connsiteY317" fmla="*/ 244106 h 308195"/>
                    <a:gd name="connsiteX318" fmla="*/ 153179 w 304456"/>
                    <a:gd name="connsiteY318" fmla="*/ 243776 h 308195"/>
                    <a:gd name="connsiteX319" fmla="*/ 148473 w 304456"/>
                    <a:gd name="connsiteY319" fmla="*/ 243215 h 308195"/>
                    <a:gd name="connsiteX320" fmla="*/ 147961 w 304456"/>
                    <a:gd name="connsiteY320" fmla="*/ 243129 h 308195"/>
                    <a:gd name="connsiteX321" fmla="*/ 145340 w 304456"/>
                    <a:gd name="connsiteY321" fmla="*/ 242422 h 308195"/>
                    <a:gd name="connsiteX322" fmla="*/ 143499 w 304456"/>
                    <a:gd name="connsiteY322" fmla="*/ 241921 h 308195"/>
                    <a:gd name="connsiteX323" fmla="*/ 144389 w 304456"/>
                    <a:gd name="connsiteY323" fmla="*/ 240152 h 308195"/>
                    <a:gd name="connsiteX324" fmla="*/ 145292 w 304456"/>
                    <a:gd name="connsiteY324" fmla="*/ 238358 h 308195"/>
                    <a:gd name="connsiteX325" fmla="*/ 147096 w 304456"/>
                    <a:gd name="connsiteY325" fmla="*/ 233807 h 308195"/>
                    <a:gd name="connsiteX326" fmla="*/ 148169 w 304456"/>
                    <a:gd name="connsiteY326" fmla="*/ 230060 h 308195"/>
                    <a:gd name="connsiteX327" fmla="*/ 148437 w 304456"/>
                    <a:gd name="connsiteY327" fmla="*/ 227290 h 308195"/>
                    <a:gd name="connsiteX328" fmla="*/ 148534 w 304456"/>
                    <a:gd name="connsiteY328" fmla="*/ 226021 h 308195"/>
                    <a:gd name="connsiteX329" fmla="*/ 143585 w 304456"/>
                    <a:gd name="connsiteY329" fmla="*/ 226021 h 308195"/>
                    <a:gd name="connsiteX330" fmla="*/ 141049 w 304456"/>
                    <a:gd name="connsiteY330" fmla="*/ 226021 h 308195"/>
                    <a:gd name="connsiteX331" fmla="*/ 139793 w 304456"/>
                    <a:gd name="connsiteY331" fmla="*/ 226021 h 308195"/>
                    <a:gd name="connsiteX332" fmla="*/ 138111 w 304456"/>
                    <a:gd name="connsiteY332" fmla="*/ 226021 h 308195"/>
                    <a:gd name="connsiteX333" fmla="*/ 136441 w 304456"/>
                    <a:gd name="connsiteY333" fmla="*/ 225838 h 308195"/>
                    <a:gd name="connsiteX334" fmla="*/ 134454 w 304456"/>
                    <a:gd name="connsiteY334" fmla="*/ 225618 h 308195"/>
                    <a:gd name="connsiteX335" fmla="*/ 132650 w 304456"/>
                    <a:gd name="connsiteY335" fmla="*/ 225618 h 308195"/>
                    <a:gd name="connsiteX336" fmla="*/ 130809 w 304456"/>
                    <a:gd name="connsiteY336" fmla="*/ 225618 h 308195"/>
                    <a:gd name="connsiteX337" fmla="*/ 128724 w 304456"/>
                    <a:gd name="connsiteY337" fmla="*/ 225411 h 308195"/>
                    <a:gd name="connsiteX338" fmla="*/ 126786 w 304456"/>
                    <a:gd name="connsiteY338" fmla="*/ 225216 h 308195"/>
                    <a:gd name="connsiteX339" fmla="*/ 120020 w 304456"/>
                    <a:gd name="connsiteY339" fmla="*/ 224850 h 308195"/>
                    <a:gd name="connsiteX340" fmla="*/ 119118 w 304456"/>
                    <a:gd name="connsiteY340" fmla="*/ 224801 h 308195"/>
                    <a:gd name="connsiteX341" fmla="*/ 118630 w 304456"/>
                    <a:gd name="connsiteY341" fmla="*/ 224313 h 308195"/>
                    <a:gd name="connsiteX342" fmla="*/ 116338 w 304456"/>
                    <a:gd name="connsiteY342" fmla="*/ 222153 h 308195"/>
                    <a:gd name="connsiteX343" fmla="*/ 115473 w 304456"/>
                    <a:gd name="connsiteY343" fmla="*/ 221128 h 308195"/>
                    <a:gd name="connsiteX344" fmla="*/ 114985 w 304456"/>
                    <a:gd name="connsiteY344" fmla="*/ 220676 h 308195"/>
                    <a:gd name="connsiteX345" fmla="*/ 113278 w 304456"/>
                    <a:gd name="connsiteY345" fmla="*/ 219090 h 308195"/>
                    <a:gd name="connsiteX346" fmla="*/ 112791 w 304456"/>
                    <a:gd name="connsiteY346" fmla="*/ 216088 h 308195"/>
                    <a:gd name="connsiteX347" fmla="*/ 112547 w 304456"/>
                    <a:gd name="connsiteY347" fmla="*/ 214612 h 308195"/>
                    <a:gd name="connsiteX348" fmla="*/ 111450 w 304456"/>
                    <a:gd name="connsiteY348" fmla="*/ 212574 h 308195"/>
                    <a:gd name="connsiteX349" fmla="*/ 109999 w 304456"/>
                    <a:gd name="connsiteY349" fmla="*/ 211146 h 308195"/>
                    <a:gd name="connsiteX350" fmla="*/ 108536 w 304456"/>
                    <a:gd name="connsiteY350" fmla="*/ 209718 h 308195"/>
                    <a:gd name="connsiteX351" fmla="*/ 107122 w 304456"/>
                    <a:gd name="connsiteY351" fmla="*/ 208144 h 308195"/>
                    <a:gd name="connsiteX352" fmla="*/ 105427 w 304456"/>
                    <a:gd name="connsiteY352" fmla="*/ 206252 h 308195"/>
                    <a:gd name="connsiteX353" fmla="*/ 103781 w 304456"/>
                    <a:gd name="connsiteY353" fmla="*/ 204410 h 308195"/>
                    <a:gd name="connsiteX354" fmla="*/ 102977 w 304456"/>
                    <a:gd name="connsiteY354" fmla="*/ 202140 h 308195"/>
                    <a:gd name="connsiteX355" fmla="*/ 102331 w 304456"/>
                    <a:gd name="connsiteY355" fmla="*/ 200334 h 308195"/>
                    <a:gd name="connsiteX356" fmla="*/ 100868 w 304456"/>
                    <a:gd name="connsiteY356" fmla="*/ 196661 h 308195"/>
                    <a:gd name="connsiteX357" fmla="*/ 99856 w 304456"/>
                    <a:gd name="connsiteY357" fmla="*/ 195538 h 308195"/>
                    <a:gd name="connsiteX358" fmla="*/ 96845 w 304456"/>
                    <a:gd name="connsiteY358" fmla="*/ 192183 h 308195"/>
                    <a:gd name="connsiteX359" fmla="*/ 96235 w 304456"/>
                    <a:gd name="connsiteY359" fmla="*/ 191548 h 308195"/>
                    <a:gd name="connsiteX360" fmla="*/ 95723 w 304456"/>
                    <a:gd name="connsiteY360" fmla="*/ 192280 h 308195"/>
                    <a:gd name="connsiteX361" fmla="*/ 94346 w 304456"/>
                    <a:gd name="connsiteY361" fmla="*/ 193781 h 308195"/>
                    <a:gd name="connsiteX362" fmla="*/ 93200 w 304456"/>
                    <a:gd name="connsiteY362" fmla="*/ 195001 h 308195"/>
                    <a:gd name="connsiteX363" fmla="*/ 92163 w 304456"/>
                    <a:gd name="connsiteY363" fmla="*/ 196722 h 308195"/>
                    <a:gd name="connsiteX364" fmla="*/ 91225 w 304456"/>
                    <a:gd name="connsiteY364" fmla="*/ 198247 h 308195"/>
                    <a:gd name="connsiteX365" fmla="*/ 89774 w 304456"/>
                    <a:gd name="connsiteY365" fmla="*/ 199724 h 308195"/>
                    <a:gd name="connsiteX366" fmla="*/ 88275 w 304456"/>
                    <a:gd name="connsiteY366" fmla="*/ 201249 h 308195"/>
                    <a:gd name="connsiteX367" fmla="*/ 86751 w 304456"/>
                    <a:gd name="connsiteY367" fmla="*/ 203312 h 308195"/>
                    <a:gd name="connsiteX368" fmla="*/ 85337 w 304456"/>
                    <a:gd name="connsiteY368" fmla="*/ 205215 h 308195"/>
                    <a:gd name="connsiteX369" fmla="*/ 84264 w 304456"/>
                    <a:gd name="connsiteY369" fmla="*/ 205996 h 308195"/>
                    <a:gd name="connsiteX370" fmla="*/ 81375 w 304456"/>
                    <a:gd name="connsiteY370" fmla="*/ 208095 h 308195"/>
                    <a:gd name="connsiteX371" fmla="*/ 80289 w 304456"/>
                    <a:gd name="connsiteY371" fmla="*/ 208095 h 308195"/>
                    <a:gd name="connsiteX372" fmla="*/ 79107 w 304456"/>
                    <a:gd name="connsiteY372" fmla="*/ 208083 h 308195"/>
                    <a:gd name="connsiteX373" fmla="*/ 76815 w 304456"/>
                    <a:gd name="connsiteY373" fmla="*/ 207949 h 308195"/>
                    <a:gd name="connsiteX374" fmla="*/ 74474 w 304456"/>
                    <a:gd name="connsiteY374" fmla="*/ 207802 h 308195"/>
                    <a:gd name="connsiteX375" fmla="*/ 71256 w 304456"/>
                    <a:gd name="connsiteY375" fmla="*/ 207546 h 308195"/>
                    <a:gd name="connsiteX376" fmla="*/ 69427 w 304456"/>
                    <a:gd name="connsiteY376" fmla="*/ 207387 h 308195"/>
                    <a:gd name="connsiteX377" fmla="*/ 68489 w 304456"/>
                    <a:gd name="connsiteY377" fmla="*/ 207363 h 308195"/>
                    <a:gd name="connsiteX378" fmla="*/ 65197 w 304456"/>
                    <a:gd name="connsiteY378" fmla="*/ 207277 h 308195"/>
                    <a:gd name="connsiteX379" fmla="*/ 62040 w 304456"/>
                    <a:gd name="connsiteY379" fmla="*/ 207034 h 308195"/>
                    <a:gd name="connsiteX380" fmla="*/ 60491 w 304456"/>
                    <a:gd name="connsiteY380" fmla="*/ 206911 h 308195"/>
                    <a:gd name="connsiteX381" fmla="*/ 59297 w 304456"/>
                    <a:gd name="connsiteY381" fmla="*/ 207094 h 308195"/>
                    <a:gd name="connsiteX382" fmla="*/ 56980 w 304456"/>
                    <a:gd name="connsiteY382" fmla="*/ 207448 h 308195"/>
                    <a:gd name="connsiteX383" fmla="*/ 56103 w 304456"/>
                    <a:gd name="connsiteY383" fmla="*/ 207583 h 308195"/>
                    <a:gd name="connsiteX384" fmla="*/ 53518 w 304456"/>
                    <a:gd name="connsiteY384" fmla="*/ 208522 h 308195"/>
                    <a:gd name="connsiteX385" fmla="*/ 50995 w 304456"/>
                    <a:gd name="connsiteY385" fmla="*/ 210694 h 308195"/>
                    <a:gd name="connsiteX386" fmla="*/ 48678 w 304456"/>
                    <a:gd name="connsiteY386" fmla="*/ 212671 h 308195"/>
                    <a:gd name="connsiteX387" fmla="*/ 47154 w 304456"/>
                    <a:gd name="connsiteY387" fmla="*/ 213977 h 308195"/>
                    <a:gd name="connsiteX388" fmla="*/ 45033 w 304456"/>
                    <a:gd name="connsiteY388" fmla="*/ 213635 h 308195"/>
                    <a:gd name="connsiteX389" fmla="*/ 43826 w 304456"/>
                    <a:gd name="connsiteY389" fmla="*/ 213452 h 308195"/>
                    <a:gd name="connsiteX390" fmla="*/ 43131 w 304456"/>
                    <a:gd name="connsiteY390" fmla="*/ 212891 h 308195"/>
                    <a:gd name="connsiteX391" fmla="*/ 41461 w 304456"/>
                    <a:gd name="connsiteY391" fmla="*/ 211536 h 308195"/>
                    <a:gd name="connsiteX392" fmla="*/ 40547 w 304456"/>
                    <a:gd name="connsiteY392" fmla="*/ 210792 h 308195"/>
                    <a:gd name="connsiteX393" fmla="*/ 39694 w 304456"/>
                    <a:gd name="connsiteY393" fmla="*/ 209340 h 308195"/>
                    <a:gd name="connsiteX394" fmla="*/ 39145 w 304456"/>
                    <a:gd name="connsiteY394" fmla="*/ 208412 h 308195"/>
                    <a:gd name="connsiteX395" fmla="*/ 37999 w 304456"/>
                    <a:gd name="connsiteY395" fmla="*/ 206484 h 308195"/>
                    <a:gd name="connsiteX396" fmla="*/ 37451 w 304456"/>
                    <a:gd name="connsiteY396" fmla="*/ 205557 h 308195"/>
                    <a:gd name="connsiteX397" fmla="*/ 36219 w 304456"/>
                    <a:gd name="connsiteY397" fmla="*/ 202543 h 308195"/>
                    <a:gd name="connsiteX398" fmla="*/ 36244 w 304456"/>
                    <a:gd name="connsiteY398" fmla="*/ 199187 h 308195"/>
                    <a:gd name="connsiteX399" fmla="*/ 36256 w 304456"/>
                    <a:gd name="connsiteY399" fmla="*/ 196966 h 308195"/>
                    <a:gd name="connsiteX400" fmla="*/ 36061 w 304456"/>
                    <a:gd name="connsiteY400" fmla="*/ 195441 h 308195"/>
                    <a:gd name="connsiteX401" fmla="*/ 35841 w 304456"/>
                    <a:gd name="connsiteY401" fmla="*/ 193659 h 308195"/>
                    <a:gd name="connsiteX402" fmla="*/ 35683 w 304456"/>
                    <a:gd name="connsiteY402" fmla="*/ 192402 h 308195"/>
                    <a:gd name="connsiteX403" fmla="*/ 35366 w 304456"/>
                    <a:gd name="connsiteY403" fmla="*/ 191402 h 308195"/>
                    <a:gd name="connsiteX404" fmla="*/ 35207 w 304456"/>
                    <a:gd name="connsiteY404" fmla="*/ 190914 h 308195"/>
                    <a:gd name="connsiteX405" fmla="*/ 35049 w 304456"/>
                    <a:gd name="connsiteY405" fmla="*/ 190425 h 308195"/>
                    <a:gd name="connsiteX406" fmla="*/ 34890 w 304456"/>
                    <a:gd name="connsiteY406" fmla="*/ 189937 h 308195"/>
                    <a:gd name="connsiteX407" fmla="*/ 34415 w 304456"/>
                    <a:gd name="connsiteY407" fmla="*/ 188448 h 308195"/>
                    <a:gd name="connsiteX408" fmla="*/ 33562 w 304456"/>
                    <a:gd name="connsiteY408" fmla="*/ 187277 h 308195"/>
                    <a:gd name="connsiteX409" fmla="*/ 31550 w 304456"/>
                    <a:gd name="connsiteY409" fmla="*/ 184556 h 308195"/>
                    <a:gd name="connsiteX410" fmla="*/ 31111 w 304456"/>
                    <a:gd name="connsiteY410" fmla="*/ 183995 h 308195"/>
                    <a:gd name="connsiteX411" fmla="*/ 27576 w 304456"/>
                    <a:gd name="connsiteY411" fmla="*/ 180090 h 308195"/>
                    <a:gd name="connsiteX412" fmla="*/ 26345 w 304456"/>
                    <a:gd name="connsiteY412" fmla="*/ 178528 h 308195"/>
                    <a:gd name="connsiteX413" fmla="*/ 25101 w 304456"/>
                    <a:gd name="connsiteY413" fmla="*/ 176978 h 308195"/>
                    <a:gd name="connsiteX414" fmla="*/ 24565 w 304456"/>
                    <a:gd name="connsiteY414" fmla="*/ 177039 h 308195"/>
                    <a:gd name="connsiteX415" fmla="*/ 23248 w 304456"/>
                    <a:gd name="connsiteY415" fmla="*/ 177198 h 308195"/>
                    <a:gd name="connsiteX416" fmla="*/ 21919 w 304456"/>
                    <a:gd name="connsiteY416" fmla="*/ 177344 h 308195"/>
                    <a:gd name="connsiteX417" fmla="*/ 20066 w 304456"/>
                    <a:gd name="connsiteY417" fmla="*/ 177551 h 308195"/>
                    <a:gd name="connsiteX418" fmla="*/ 15994 w 304456"/>
                    <a:gd name="connsiteY418" fmla="*/ 178406 h 308195"/>
                    <a:gd name="connsiteX419" fmla="*/ 14849 w 304456"/>
                    <a:gd name="connsiteY419" fmla="*/ 178637 h 308195"/>
                    <a:gd name="connsiteX420" fmla="*/ 13812 w 304456"/>
                    <a:gd name="connsiteY420" fmla="*/ 179199 h 308195"/>
                    <a:gd name="connsiteX421" fmla="*/ 11362 w 304456"/>
                    <a:gd name="connsiteY421" fmla="*/ 180517 h 308195"/>
                    <a:gd name="connsiteX422" fmla="*/ 10472 w 304456"/>
                    <a:gd name="connsiteY422" fmla="*/ 180993 h 308195"/>
                    <a:gd name="connsiteX423" fmla="*/ 9204 w 304456"/>
                    <a:gd name="connsiteY423" fmla="*/ 182237 h 308195"/>
                    <a:gd name="connsiteX424" fmla="*/ 8753 w 304456"/>
                    <a:gd name="connsiteY424" fmla="*/ 182689 h 308195"/>
                    <a:gd name="connsiteX425" fmla="*/ 7741 w 304456"/>
                    <a:gd name="connsiteY425" fmla="*/ 183677 h 308195"/>
                    <a:gd name="connsiteX426" fmla="*/ 7034 w 304456"/>
                    <a:gd name="connsiteY426" fmla="*/ 184568 h 308195"/>
                    <a:gd name="connsiteX427" fmla="*/ 6120 w 304456"/>
                    <a:gd name="connsiteY427" fmla="*/ 184385 h 308195"/>
                    <a:gd name="connsiteX428" fmla="*/ 4840 w 304456"/>
                    <a:gd name="connsiteY428" fmla="*/ 184092 h 308195"/>
                    <a:gd name="connsiteX429" fmla="*/ 3267 w 304456"/>
                    <a:gd name="connsiteY429" fmla="*/ 183775 h 308195"/>
                    <a:gd name="connsiteX430" fmla="*/ 2280 w 304456"/>
                    <a:gd name="connsiteY430" fmla="*/ 183580 h 308195"/>
                    <a:gd name="connsiteX431" fmla="*/ 1280 w 304456"/>
                    <a:gd name="connsiteY431" fmla="*/ 183372 h 308195"/>
                    <a:gd name="connsiteX432" fmla="*/ 195 w 304456"/>
                    <a:gd name="connsiteY432" fmla="*/ 182579 h 308195"/>
                    <a:gd name="connsiteX433" fmla="*/ 0 w 304456"/>
                    <a:gd name="connsiteY433" fmla="*/ 181517 h 308195"/>
                    <a:gd name="connsiteX434" fmla="*/ 0 w 304456"/>
                    <a:gd name="connsiteY434" fmla="*/ 180517 h 308195"/>
                    <a:gd name="connsiteX435" fmla="*/ 293 w 304456"/>
                    <a:gd name="connsiteY435" fmla="*/ 179882 h 308195"/>
                    <a:gd name="connsiteX436" fmla="*/ 951 w 304456"/>
                    <a:gd name="connsiteY436" fmla="*/ 179614 h 308195"/>
                    <a:gd name="connsiteX437" fmla="*/ 2182 w 304456"/>
                    <a:gd name="connsiteY437" fmla="*/ 179723 h 308195"/>
                    <a:gd name="connsiteX438" fmla="*/ 3121 w 304456"/>
                    <a:gd name="connsiteY438" fmla="*/ 179723 h 308195"/>
                    <a:gd name="connsiteX439" fmla="*/ 4169 w 304456"/>
                    <a:gd name="connsiteY439" fmla="*/ 179723 h 308195"/>
                    <a:gd name="connsiteX440" fmla="*/ 5778 w 304456"/>
                    <a:gd name="connsiteY440" fmla="*/ 179345 h 308195"/>
                    <a:gd name="connsiteX441" fmla="*/ 6486 w 304456"/>
                    <a:gd name="connsiteY441" fmla="*/ 179089 h 308195"/>
                    <a:gd name="connsiteX442" fmla="*/ 6729 w 304456"/>
                    <a:gd name="connsiteY442" fmla="*/ 178552 h 308195"/>
                    <a:gd name="connsiteX443" fmla="*/ 6486 w 304456"/>
                    <a:gd name="connsiteY443" fmla="*/ 177978 h 308195"/>
                    <a:gd name="connsiteX444" fmla="*/ 5974 w 304456"/>
                    <a:gd name="connsiteY444" fmla="*/ 177442 h 308195"/>
                    <a:gd name="connsiteX445" fmla="*/ 5547 w 304456"/>
                    <a:gd name="connsiteY445" fmla="*/ 176783 h 308195"/>
                    <a:gd name="connsiteX446" fmla="*/ 4974 w 304456"/>
                    <a:gd name="connsiteY446" fmla="*/ 175855 h 308195"/>
                    <a:gd name="connsiteX447" fmla="*/ 4364 w 304456"/>
                    <a:gd name="connsiteY447" fmla="*/ 174647 h 308195"/>
                    <a:gd name="connsiteX448" fmla="*/ 4547 w 304456"/>
                    <a:gd name="connsiteY448" fmla="*/ 173317 h 308195"/>
                    <a:gd name="connsiteX449" fmla="*/ 5242 w 304456"/>
                    <a:gd name="connsiteY449" fmla="*/ 171377 h 308195"/>
                    <a:gd name="connsiteX450" fmla="*/ 5596 w 304456"/>
                    <a:gd name="connsiteY450" fmla="*/ 170401 h 308195"/>
                    <a:gd name="connsiteX451" fmla="*/ 5840 w 304456"/>
                    <a:gd name="connsiteY451" fmla="*/ 169766 h 308195"/>
                    <a:gd name="connsiteX452" fmla="*/ 7120 w 304456"/>
                    <a:gd name="connsiteY452" fmla="*/ 167203 h 308195"/>
                    <a:gd name="connsiteX453" fmla="*/ 7583 w 304456"/>
                    <a:gd name="connsiteY453" fmla="*/ 166288 h 308195"/>
                    <a:gd name="connsiteX454" fmla="*/ 8205 w 304456"/>
                    <a:gd name="connsiteY454" fmla="*/ 165519 h 308195"/>
                    <a:gd name="connsiteX455" fmla="*/ 9448 w 304456"/>
                    <a:gd name="connsiteY455" fmla="*/ 163982 h 308195"/>
                    <a:gd name="connsiteX456" fmla="*/ 9753 w 304456"/>
                    <a:gd name="connsiteY456" fmla="*/ 163591 h 308195"/>
                    <a:gd name="connsiteX457" fmla="*/ 10387 w 304456"/>
                    <a:gd name="connsiteY457" fmla="*/ 162981 h 308195"/>
                    <a:gd name="connsiteX458" fmla="*/ 11654 w 304456"/>
                    <a:gd name="connsiteY458" fmla="*/ 161737 h 308195"/>
                    <a:gd name="connsiteX459" fmla="*/ 12898 w 304456"/>
                    <a:gd name="connsiteY459" fmla="*/ 161041 h 308195"/>
                    <a:gd name="connsiteX460" fmla="*/ 15251 w 304456"/>
                    <a:gd name="connsiteY460" fmla="*/ 159735 h 308195"/>
                    <a:gd name="connsiteX461" fmla="*/ 18542 w 304456"/>
                    <a:gd name="connsiteY461" fmla="*/ 157783 h 308195"/>
                    <a:gd name="connsiteX462" fmla="*/ 20176 w 304456"/>
                    <a:gd name="connsiteY462" fmla="*/ 156819 h 308195"/>
                    <a:gd name="connsiteX463" fmla="*/ 21590 w 304456"/>
                    <a:gd name="connsiteY463" fmla="*/ 156294 h 308195"/>
                    <a:gd name="connsiteX464" fmla="*/ 23065 w 304456"/>
                    <a:gd name="connsiteY464" fmla="*/ 156404 h 308195"/>
                    <a:gd name="connsiteX465" fmla="*/ 23663 w 304456"/>
                    <a:gd name="connsiteY465" fmla="*/ 156428 h 308195"/>
                    <a:gd name="connsiteX466" fmla="*/ 24906 w 304456"/>
                    <a:gd name="connsiteY466" fmla="*/ 156501 h 308195"/>
                    <a:gd name="connsiteX467" fmla="*/ 25760 w 304456"/>
                    <a:gd name="connsiteY467" fmla="*/ 156404 h 308195"/>
                    <a:gd name="connsiteX468" fmla="*/ 26564 w 304456"/>
                    <a:gd name="connsiteY468" fmla="*/ 155977 h 308195"/>
                    <a:gd name="connsiteX469" fmla="*/ 27515 w 304456"/>
                    <a:gd name="connsiteY469" fmla="*/ 154659 h 308195"/>
                    <a:gd name="connsiteX470" fmla="*/ 27929 w 304456"/>
                    <a:gd name="connsiteY470" fmla="*/ 153341 h 308195"/>
                    <a:gd name="connsiteX471" fmla="*/ 28502 w 304456"/>
                    <a:gd name="connsiteY471" fmla="*/ 151535 h 308195"/>
                    <a:gd name="connsiteX472" fmla="*/ 30075 w 304456"/>
                    <a:gd name="connsiteY472" fmla="*/ 147728 h 308195"/>
                    <a:gd name="connsiteX473" fmla="*/ 31380 w 304456"/>
                    <a:gd name="connsiteY473" fmla="*/ 145763 h 308195"/>
                    <a:gd name="connsiteX474" fmla="*/ 32391 w 304456"/>
                    <a:gd name="connsiteY474" fmla="*/ 144238 h 308195"/>
                    <a:gd name="connsiteX475" fmla="*/ 33293 w 304456"/>
                    <a:gd name="connsiteY475" fmla="*/ 142541 h 308195"/>
                    <a:gd name="connsiteX476" fmla="*/ 34378 w 304456"/>
                    <a:gd name="connsiteY476" fmla="*/ 140479 h 308195"/>
                    <a:gd name="connsiteX477" fmla="*/ 35025 w 304456"/>
                    <a:gd name="connsiteY477" fmla="*/ 139442 h 308195"/>
                    <a:gd name="connsiteX478" fmla="*/ 35707 w 304456"/>
                    <a:gd name="connsiteY478" fmla="*/ 138368 h 308195"/>
                    <a:gd name="connsiteX479" fmla="*/ 36317 w 304456"/>
                    <a:gd name="connsiteY479" fmla="*/ 136989 h 308195"/>
                    <a:gd name="connsiteX480" fmla="*/ 36756 w 304456"/>
                    <a:gd name="connsiteY480" fmla="*/ 135476 h 308195"/>
                    <a:gd name="connsiteX481" fmla="*/ 37451 w 304456"/>
                    <a:gd name="connsiteY481" fmla="*/ 132974 h 308195"/>
                    <a:gd name="connsiteX482" fmla="*/ 38316 w 304456"/>
                    <a:gd name="connsiteY482" fmla="*/ 130546 h 308195"/>
                    <a:gd name="connsiteX483" fmla="*/ 38767 w 304456"/>
                    <a:gd name="connsiteY483" fmla="*/ 129228 h 308195"/>
                    <a:gd name="connsiteX484" fmla="*/ 39401 w 304456"/>
                    <a:gd name="connsiteY484" fmla="*/ 127922 h 308195"/>
                    <a:gd name="connsiteX485" fmla="*/ 39706 w 304456"/>
                    <a:gd name="connsiteY485" fmla="*/ 127068 h 308195"/>
                    <a:gd name="connsiteX486" fmla="*/ 40486 w 304456"/>
                    <a:gd name="connsiteY486" fmla="*/ 125946 h 308195"/>
                    <a:gd name="connsiteX487" fmla="*/ 41425 w 304456"/>
                    <a:gd name="connsiteY487" fmla="*/ 125348 h 308195"/>
                    <a:gd name="connsiteX488" fmla="*/ 42559 w 304456"/>
                    <a:gd name="connsiteY488" fmla="*/ 125287 h 308195"/>
                    <a:gd name="connsiteX489" fmla="*/ 43924 w 304456"/>
                    <a:gd name="connsiteY489" fmla="*/ 125543 h 308195"/>
                    <a:gd name="connsiteX490" fmla="*/ 45862 w 304456"/>
                    <a:gd name="connsiteY490" fmla="*/ 125848 h 308195"/>
                    <a:gd name="connsiteX491" fmla="*/ 47301 w 304456"/>
                    <a:gd name="connsiteY491" fmla="*/ 126080 h 308195"/>
                    <a:gd name="connsiteX492" fmla="*/ 49008 w 304456"/>
                    <a:gd name="connsiteY492" fmla="*/ 126470 h 308195"/>
                    <a:gd name="connsiteX493" fmla="*/ 50836 w 304456"/>
                    <a:gd name="connsiteY493" fmla="*/ 126910 h 308195"/>
                    <a:gd name="connsiteX494" fmla="*/ 51360 w 304456"/>
                    <a:gd name="connsiteY494" fmla="*/ 127019 h 308195"/>
                    <a:gd name="connsiteX495" fmla="*/ 53152 w 304456"/>
                    <a:gd name="connsiteY495" fmla="*/ 127410 h 308195"/>
                    <a:gd name="connsiteX496" fmla="*/ 54420 w 304456"/>
                    <a:gd name="connsiteY496" fmla="*/ 126324 h 308195"/>
                    <a:gd name="connsiteX497" fmla="*/ 55237 w 304456"/>
                    <a:gd name="connsiteY497" fmla="*/ 123822 h 308195"/>
                    <a:gd name="connsiteX498" fmla="*/ 55469 w 304456"/>
                    <a:gd name="connsiteY498" fmla="*/ 121980 h 308195"/>
                    <a:gd name="connsiteX499" fmla="*/ 54713 w 304456"/>
                    <a:gd name="connsiteY499" fmla="*/ 119893 h 308195"/>
                    <a:gd name="connsiteX500" fmla="*/ 54469 w 304456"/>
                    <a:gd name="connsiteY500" fmla="*/ 119393 h 308195"/>
                    <a:gd name="connsiteX501" fmla="*/ 53518 w 304456"/>
                    <a:gd name="connsiteY501" fmla="*/ 117477 h 308195"/>
                    <a:gd name="connsiteX502" fmla="*/ 53445 w 304456"/>
                    <a:gd name="connsiteY502" fmla="*/ 114560 h 308195"/>
                    <a:gd name="connsiteX503" fmla="*/ 53518 w 304456"/>
                    <a:gd name="connsiteY503" fmla="*/ 112998 h 308195"/>
                    <a:gd name="connsiteX504" fmla="*/ 53604 w 304456"/>
                    <a:gd name="connsiteY504" fmla="*/ 110887 h 308195"/>
                    <a:gd name="connsiteX505" fmla="*/ 53884 w 304456"/>
                    <a:gd name="connsiteY505" fmla="*/ 108337 h 308195"/>
                    <a:gd name="connsiteX506" fmla="*/ 54116 w 304456"/>
                    <a:gd name="connsiteY506" fmla="*/ 106299 h 308195"/>
                    <a:gd name="connsiteX507" fmla="*/ 54067 w 304456"/>
                    <a:gd name="connsiteY507" fmla="*/ 104700 h 308195"/>
                    <a:gd name="connsiteX508" fmla="*/ 54042 w 304456"/>
                    <a:gd name="connsiteY508" fmla="*/ 104176 h 308195"/>
                    <a:gd name="connsiteX509" fmla="*/ 53969 w 304456"/>
                    <a:gd name="connsiteY509" fmla="*/ 102040 h 308195"/>
                    <a:gd name="connsiteX510" fmla="*/ 52921 w 304456"/>
                    <a:gd name="connsiteY510" fmla="*/ 98379 h 308195"/>
                    <a:gd name="connsiteX511" fmla="*/ 52299 w 304456"/>
                    <a:gd name="connsiteY511" fmla="*/ 96915 h 308195"/>
                    <a:gd name="connsiteX512" fmla="*/ 51726 w 304456"/>
                    <a:gd name="connsiteY512" fmla="*/ 95621 h 308195"/>
                    <a:gd name="connsiteX513" fmla="*/ 50982 w 304456"/>
                    <a:gd name="connsiteY513" fmla="*/ 93205 h 308195"/>
                    <a:gd name="connsiteX514" fmla="*/ 50897 w 304456"/>
                    <a:gd name="connsiteY514" fmla="*/ 90887 h 308195"/>
                    <a:gd name="connsiteX515" fmla="*/ 50763 w 304456"/>
                    <a:gd name="connsiteY515" fmla="*/ 88202 h 308195"/>
                    <a:gd name="connsiteX516" fmla="*/ 50909 w 304456"/>
                    <a:gd name="connsiteY516" fmla="*/ 86274 h 308195"/>
                    <a:gd name="connsiteX517" fmla="*/ 51043 w 304456"/>
                    <a:gd name="connsiteY517" fmla="*/ 85530 h 308195"/>
                    <a:gd name="connsiteX518" fmla="*/ 51214 w 304456"/>
                    <a:gd name="connsiteY518" fmla="*/ 84529 h 308195"/>
                    <a:gd name="connsiteX519" fmla="*/ 51214 w 304456"/>
                    <a:gd name="connsiteY519" fmla="*/ 82272 h 308195"/>
                    <a:gd name="connsiteX520" fmla="*/ 50690 w 304456"/>
                    <a:gd name="connsiteY520" fmla="*/ 79770 h 308195"/>
                    <a:gd name="connsiteX521" fmla="*/ 49264 w 304456"/>
                    <a:gd name="connsiteY521" fmla="*/ 77378 h 308195"/>
                    <a:gd name="connsiteX522" fmla="*/ 47996 w 304456"/>
                    <a:gd name="connsiteY522" fmla="*/ 75438 h 308195"/>
                    <a:gd name="connsiteX523" fmla="*/ 48069 w 304456"/>
                    <a:gd name="connsiteY523" fmla="*/ 73595 h 308195"/>
                    <a:gd name="connsiteX524" fmla="*/ 48203 w 304456"/>
                    <a:gd name="connsiteY524" fmla="*/ 72766 h 308195"/>
                    <a:gd name="connsiteX525" fmla="*/ 48447 w 304456"/>
                    <a:gd name="connsiteY525" fmla="*/ 71265 h 308195"/>
                    <a:gd name="connsiteX526" fmla="*/ 48215 w 304456"/>
                    <a:gd name="connsiteY526" fmla="*/ 69093 h 308195"/>
                    <a:gd name="connsiteX527" fmla="*/ 48118 w 304456"/>
                    <a:gd name="connsiteY527" fmla="*/ 66945 h 308195"/>
                    <a:gd name="connsiteX528" fmla="*/ 48069 w 304456"/>
                    <a:gd name="connsiteY528" fmla="*/ 65871 h 308195"/>
                    <a:gd name="connsiteX529" fmla="*/ 47996 w 304456"/>
                    <a:gd name="connsiteY529" fmla="*/ 64248 h 308195"/>
                    <a:gd name="connsiteX530" fmla="*/ 47593 w 304456"/>
                    <a:gd name="connsiteY530" fmla="*/ 61332 h 308195"/>
                    <a:gd name="connsiteX531" fmla="*/ 47228 w 304456"/>
                    <a:gd name="connsiteY531" fmla="*/ 59989 h 308195"/>
                    <a:gd name="connsiteX532" fmla="*/ 46838 w 304456"/>
                    <a:gd name="connsiteY532" fmla="*/ 58513 h 308195"/>
                    <a:gd name="connsiteX533" fmla="*/ 46508 w 304456"/>
                    <a:gd name="connsiteY533" fmla="*/ 55950 h 308195"/>
                    <a:gd name="connsiteX534" fmla="*/ 46435 w 304456"/>
                    <a:gd name="connsiteY534" fmla="*/ 52619 h 308195"/>
                    <a:gd name="connsiteX535" fmla="*/ 46399 w 304456"/>
                    <a:gd name="connsiteY535" fmla="*/ 50325 h 308195"/>
                    <a:gd name="connsiteX536" fmla="*/ 45850 w 304456"/>
                    <a:gd name="connsiteY536" fmla="*/ 46420 h 308195"/>
                    <a:gd name="connsiteX537" fmla="*/ 45277 w 304456"/>
                    <a:gd name="connsiteY537" fmla="*/ 44906 h 308195"/>
                    <a:gd name="connsiteX538" fmla="*/ 44643 w 304456"/>
                    <a:gd name="connsiteY538" fmla="*/ 43235 h 308195"/>
                    <a:gd name="connsiteX539" fmla="*/ 43717 w 304456"/>
                    <a:gd name="connsiteY539" fmla="*/ 40147 h 308195"/>
                    <a:gd name="connsiteX540" fmla="*/ 43107 w 304456"/>
                    <a:gd name="connsiteY540" fmla="*/ 38110 h 308195"/>
                    <a:gd name="connsiteX541" fmla="*/ 42278 w 304456"/>
                    <a:gd name="connsiteY541" fmla="*/ 36657 h 308195"/>
                    <a:gd name="connsiteX542" fmla="*/ 41010 w 304456"/>
                    <a:gd name="connsiteY542" fmla="*/ 34436 h 308195"/>
                    <a:gd name="connsiteX543" fmla="*/ 41510 w 304456"/>
                    <a:gd name="connsiteY543" fmla="*/ 34668 h 308195"/>
                    <a:gd name="connsiteX544" fmla="*/ 41376 w 304456"/>
                    <a:gd name="connsiteY544" fmla="*/ 34095 h 308195"/>
                    <a:gd name="connsiteX545" fmla="*/ 40108 w 304456"/>
                    <a:gd name="connsiteY545" fmla="*/ 30727 h 308195"/>
                    <a:gd name="connsiteX546" fmla="*/ 39596 w 304456"/>
                    <a:gd name="connsiteY546" fmla="*/ 29738 h 308195"/>
                    <a:gd name="connsiteX547" fmla="*/ 38962 w 304456"/>
                    <a:gd name="connsiteY547" fmla="*/ 28530 h 308195"/>
                    <a:gd name="connsiteX548" fmla="*/ 38194 w 304456"/>
                    <a:gd name="connsiteY548" fmla="*/ 26712 h 308195"/>
                    <a:gd name="connsiteX549" fmla="*/ 37865 w 304456"/>
                    <a:gd name="connsiteY549" fmla="*/ 25052 h 308195"/>
                    <a:gd name="connsiteX550" fmla="*/ 37755 w 304456"/>
                    <a:gd name="connsiteY550" fmla="*/ 24125 h 308195"/>
                    <a:gd name="connsiteX551" fmla="*/ 37877 w 304456"/>
                    <a:gd name="connsiteY551" fmla="*/ 22575 h 308195"/>
                    <a:gd name="connsiteX552" fmla="*/ 38548 w 304456"/>
                    <a:gd name="connsiteY552" fmla="*/ 20769 h 308195"/>
                    <a:gd name="connsiteX553" fmla="*/ 38840 w 304456"/>
                    <a:gd name="connsiteY553" fmla="*/ 19976 h 308195"/>
                    <a:gd name="connsiteX554" fmla="*/ 39121 w 304456"/>
                    <a:gd name="connsiteY554" fmla="*/ 18707 h 308195"/>
                    <a:gd name="connsiteX555" fmla="*/ 39316 w 304456"/>
                    <a:gd name="connsiteY555" fmla="*/ 16401 h 308195"/>
                    <a:gd name="connsiteX556" fmla="*/ 39438 w 304456"/>
                    <a:gd name="connsiteY556" fmla="*/ 13106 h 308195"/>
                    <a:gd name="connsiteX557" fmla="*/ 39523 w 304456"/>
                    <a:gd name="connsiteY557" fmla="*/ 12545 h 308195"/>
                    <a:gd name="connsiteX558" fmla="*/ 39877 w 304456"/>
                    <a:gd name="connsiteY558" fmla="*/ 10128 h 308195"/>
                    <a:gd name="connsiteX559" fmla="*/ 41583 w 304456"/>
                    <a:gd name="connsiteY559" fmla="*/ 10970 h 308195"/>
                    <a:gd name="connsiteX560" fmla="*/ 45850 w 304456"/>
                    <a:gd name="connsiteY560" fmla="*/ 13069 h 308195"/>
                    <a:gd name="connsiteX561" fmla="*/ 50544 w 304456"/>
                    <a:gd name="connsiteY561" fmla="*/ 15571 h 308195"/>
                    <a:gd name="connsiteX562" fmla="*/ 53116 w 304456"/>
                    <a:gd name="connsiteY562" fmla="*/ 16938 h 308195"/>
                    <a:gd name="connsiteX563" fmla="*/ 59809 w 304456"/>
                    <a:gd name="connsiteY563" fmla="*/ 20147 h 308195"/>
                    <a:gd name="connsiteX564" fmla="*/ 62040 w 304456"/>
                    <a:gd name="connsiteY564" fmla="*/ 21221 h 308195"/>
                    <a:gd name="connsiteX565" fmla="*/ 61686 w 304456"/>
                    <a:gd name="connsiteY565" fmla="*/ 23564 h 308195"/>
                    <a:gd name="connsiteX566" fmla="*/ 61479 w 304456"/>
                    <a:gd name="connsiteY566" fmla="*/ 24991 h 308195"/>
                    <a:gd name="connsiteX567" fmla="*/ 60906 w 304456"/>
                    <a:gd name="connsiteY567" fmla="*/ 29763 h 308195"/>
                    <a:gd name="connsiteX568" fmla="*/ 60760 w 304456"/>
                    <a:gd name="connsiteY568" fmla="*/ 31007 h 308195"/>
                    <a:gd name="connsiteX569" fmla="*/ 62344 w 304456"/>
                    <a:gd name="connsiteY569" fmla="*/ 30971 h 308195"/>
                    <a:gd name="connsiteX570" fmla="*/ 69854 w 304456"/>
                    <a:gd name="connsiteY570" fmla="*/ 30800 h 308195"/>
                    <a:gd name="connsiteX571" fmla="*/ 71890 w 304456"/>
                    <a:gd name="connsiteY571" fmla="*/ 30751 h 308195"/>
                    <a:gd name="connsiteX572" fmla="*/ 75072 w 304456"/>
                    <a:gd name="connsiteY572" fmla="*/ 30702 h 308195"/>
                    <a:gd name="connsiteX573" fmla="*/ 78217 w 304456"/>
                    <a:gd name="connsiteY573" fmla="*/ 30654 h 308195"/>
                    <a:gd name="connsiteX574" fmla="*/ 85178 w 304456"/>
                    <a:gd name="connsiteY574" fmla="*/ 30556 h 308195"/>
                    <a:gd name="connsiteX575" fmla="*/ 85824 w 304456"/>
                    <a:gd name="connsiteY575" fmla="*/ 30532 h 308195"/>
                    <a:gd name="connsiteX576" fmla="*/ 89091 w 304456"/>
                    <a:gd name="connsiteY576" fmla="*/ 30312 h 308195"/>
                    <a:gd name="connsiteX577" fmla="*/ 90274 w 304456"/>
                    <a:gd name="connsiteY577" fmla="*/ 30226 h 308195"/>
                    <a:gd name="connsiteX578" fmla="*/ 92102 w 304456"/>
                    <a:gd name="connsiteY578" fmla="*/ 29750 h 308195"/>
                    <a:gd name="connsiteX579" fmla="*/ 93005 w 304456"/>
                    <a:gd name="connsiteY579" fmla="*/ 29519 h 308195"/>
                    <a:gd name="connsiteX580" fmla="*/ 93834 w 304456"/>
                    <a:gd name="connsiteY580" fmla="*/ 29165 h 308195"/>
                    <a:gd name="connsiteX581" fmla="*/ 95479 w 304456"/>
                    <a:gd name="connsiteY581" fmla="*/ 28457 h 308195"/>
                    <a:gd name="connsiteX582" fmla="*/ 97064 w 304456"/>
                    <a:gd name="connsiteY582" fmla="*/ 27639 h 308195"/>
                    <a:gd name="connsiteX583" fmla="*/ 97796 w 304456"/>
                    <a:gd name="connsiteY583" fmla="*/ 27249 h 308195"/>
                    <a:gd name="connsiteX584" fmla="*/ 99320 w 304456"/>
                    <a:gd name="connsiteY584" fmla="*/ 26224 h 308195"/>
                    <a:gd name="connsiteX585" fmla="*/ 100404 w 304456"/>
                    <a:gd name="connsiteY585" fmla="*/ 25113 h 308195"/>
                    <a:gd name="connsiteX586" fmla="*/ 101136 w 304456"/>
                    <a:gd name="connsiteY586" fmla="*/ 24381 h 308195"/>
                    <a:gd name="connsiteX587" fmla="*/ 103001 w 304456"/>
                    <a:gd name="connsiteY587" fmla="*/ 22282 h 308195"/>
                    <a:gd name="connsiteX588" fmla="*/ 106585 w 304456"/>
                    <a:gd name="connsiteY588" fmla="*/ 18597 h 308195"/>
                    <a:gd name="connsiteX589" fmla="*/ 107219 w 304456"/>
                    <a:gd name="connsiteY589" fmla="*/ 17987 h 308195"/>
                    <a:gd name="connsiteX590" fmla="*/ 108585 w 304456"/>
                    <a:gd name="connsiteY590" fmla="*/ 16645 h 308195"/>
                    <a:gd name="connsiteX591" fmla="*/ 109036 w 304456"/>
                    <a:gd name="connsiteY591" fmla="*/ 15961 h 308195"/>
                    <a:gd name="connsiteX592" fmla="*/ 109853 w 304456"/>
                    <a:gd name="connsiteY592" fmla="*/ 14778 h 308195"/>
                    <a:gd name="connsiteX593" fmla="*/ 111218 w 304456"/>
                    <a:gd name="connsiteY593" fmla="*/ 12813 h 308195"/>
                    <a:gd name="connsiteX594" fmla="*/ 111998 w 304456"/>
                    <a:gd name="connsiteY594" fmla="*/ 11580 h 308195"/>
                    <a:gd name="connsiteX595" fmla="*/ 112327 w 304456"/>
                    <a:gd name="connsiteY595" fmla="*/ 11031 h 308195"/>
                    <a:gd name="connsiteX596" fmla="*/ 113144 w 304456"/>
                    <a:gd name="connsiteY596" fmla="*/ 9738 h 308195"/>
                    <a:gd name="connsiteX597" fmla="*/ 114424 w 304456"/>
                    <a:gd name="connsiteY597" fmla="*/ 8322 h 308195"/>
                    <a:gd name="connsiteX598" fmla="*/ 115716 w 304456"/>
                    <a:gd name="connsiteY598" fmla="*/ 6907 h 308195"/>
                    <a:gd name="connsiteX599" fmla="*/ 116204 w 304456"/>
                    <a:gd name="connsiteY599" fmla="*/ 6419 h 308195"/>
                    <a:gd name="connsiteX600" fmla="*/ 118069 w 304456"/>
                    <a:gd name="connsiteY600" fmla="*/ 4723 h 308195"/>
                    <a:gd name="connsiteX601" fmla="*/ 118825 w 304456"/>
                    <a:gd name="connsiteY601" fmla="*/ 4039 h 308195"/>
                    <a:gd name="connsiteX602" fmla="*/ 119581 w 304456"/>
                    <a:gd name="connsiteY602" fmla="*/ 3368 h 308195"/>
                    <a:gd name="connsiteX603" fmla="*/ 120617 w 304456"/>
                    <a:gd name="connsiteY603" fmla="*/ 2807 h 308195"/>
                    <a:gd name="connsiteX604" fmla="*/ 122226 w 304456"/>
                    <a:gd name="connsiteY604" fmla="*/ 1952 h 308195"/>
                    <a:gd name="connsiteX605" fmla="*/ 123323 w 304456"/>
                    <a:gd name="connsiteY605" fmla="*/ 1367 h 308195"/>
                    <a:gd name="connsiteX606" fmla="*/ 124482 w 304456"/>
                    <a:gd name="connsiteY606" fmla="*/ 1110 h 308195"/>
                    <a:gd name="connsiteX607" fmla="*/ 126883 w 304456"/>
                    <a:gd name="connsiteY607" fmla="*/ 586 h 308195"/>
                    <a:gd name="connsiteX608" fmla="*/ 127359 w 304456"/>
                    <a:gd name="connsiteY608" fmla="*/ 525 h 308195"/>
                    <a:gd name="connsiteX609" fmla="*/ 128151 w 304456"/>
                    <a:gd name="connsiteY609" fmla="*/ 439 h 308195"/>
                    <a:gd name="connsiteX610" fmla="*/ 133503 w 304456"/>
                    <a:gd name="connsiteY610" fmla="*/ 0 h 308195"/>
                    <a:gd name="connsiteX611" fmla="*/ 133881 w 304456"/>
                    <a:gd name="connsiteY611" fmla="*/ 2453 h 308195"/>
                    <a:gd name="connsiteX612" fmla="*/ 134015 w 304456"/>
                    <a:gd name="connsiteY612" fmla="*/ 3222 h 308195"/>
                    <a:gd name="connsiteX613" fmla="*/ 134661 w 304456"/>
                    <a:gd name="connsiteY613" fmla="*/ 6870 h 308195"/>
                    <a:gd name="connsiteX614" fmla="*/ 134856 w 304456"/>
                    <a:gd name="connsiteY614" fmla="*/ 7944 h 308195"/>
                    <a:gd name="connsiteX615" fmla="*/ 135319 w 304456"/>
                    <a:gd name="connsiteY615" fmla="*/ 8713 h 308195"/>
                    <a:gd name="connsiteX616" fmla="*/ 136526 w 304456"/>
                    <a:gd name="connsiteY616" fmla="*/ 10665 h 308195"/>
                    <a:gd name="connsiteX617" fmla="*/ 137185 w 304456"/>
                    <a:gd name="connsiteY617" fmla="*/ 11654 h 308195"/>
                    <a:gd name="connsiteX618" fmla="*/ 137818 w 304456"/>
                    <a:gd name="connsiteY618" fmla="*/ 11922 h 308195"/>
                    <a:gd name="connsiteX619" fmla="*/ 140939 w 304456"/>
                    <a:gd name="connsiteY619" fmla="*/ 13289 h 308195"/>
                    <a:gd name="connsiteX620" fmla="*/ 145072 w 304456"/>
                    <a:gd name="connsiteY620" fmla="*/ 14155 h 3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Lst>
                  <a:rect l="l" t="t" r="r" b="b"/>
                  <a:pathLst>
                    <a:path w="304456" h="308195">
                      <a:moveTo>
                        <a:pt x="145072" y="14155"/>
                      </a:moveTo>
                      <a:lnTo>
                        <a:pt x="146547" y="14460"/>
                      </a:lnTo>
                      <a:lnTo>
                        <a:pt x="148949" y="14277"/>
                      </a:lnTo>
                      <a:lnTo>
                        <a:pt x="149424" y="14241"/>
                      </a:lnTo>
                      <a:lnTo>
                        <a:pt x="152740" y="13997"/>
                      </a:lnTo>
                      <a:lnTo>
                        <a:pt x="157604" y="13643"/>
                      </a:lnTo>
                      <a:lnTo>
                        <a:pt x="159518" y="13496"/>
                      </a:lnTo>
                      <a:lnTo>
                        <a:pt x="160762" y="13643"/>
                      </a:lnTo>
                      <a:lnTo>
                        <a:pt x="162408" y="13838"/>
                      </a:lnTo>
                      <a:lnTo>
                        <a:pt x="163724" y="13997"/>
                      </a:lnTo>
                      <a:lnTo>
                        <a:pt x="165053" y="14155"/>
                      </a:lnTo>
                      <a:lnTo>
                        <a:pt x="166321" y="14680"/>
                      </a:lnTo>
                      <a:lnTo>
                        <a:pt x="169454" y="15974"/>
                      </a:lnTo>
                      <a:lnTo>
                        <a:pt x="170807" y="16535"/>
                      </a:lnTo>
                      <a:lnTo>
                        <a:pt x="171819" y="17328"/>
                      </a:lnTo>
                      <a:lnTo>
                        <a:pt x="174623" y="19500"/>
                      </a:lnTo>
                      <a:lnTo>
                        <a:pt x="175769" y="20391"/>
                      </a:lnTo>
                      <a:lnTo>
                        <a:pt x="176647" y="21636"/>
                      </a:lnTo>
                      <a:lnTo>
                        <a:pt x="182181" y="29543"/>
                      </a:lnTo>
                      <a:lnTo>
                        <a:pt x="185034" y="33619"/>
                      </a:lnTo>
                      <a:lnTo>
                        <a:pt x="185619" y="34449"/>
                      </a:lnTo>
                      <a:lnTo>
                        <a:pt x="186814" y="36181"/>
                      </a:lnTo>
                      <a:lnTo>
                        <a:pt x="194580" y="47432"/>
                      </a:lnTo>
                      <a:lnTo>
                        <a:pt x="195457" y="48714"/>
                      </a:lnTo>
                      <a:lnTo>
                        <a:pt x="196920" y="49458"/>
                      </a:lnTo>
                      <a:lnTo>
                        <a:pt x="198359" y="50190"/>
                      </a:lnTo>
                      <a:lnTo>
                        <a:pt x="201992" y="50080"/>
                      </a:lnTo>
                      <a:lnTo>
                        <a:pt x="203552" y="49275"/>
                      </a:lnTo>
                      <a:lnTo>
                        <a:pt x="205722" y="48152"/>
                      </a:lnTo>
                      <a:lnTo>
                        <a:pt x="208977" y="50093"/>
                      </a:lnTo>
                      <a:lnTo>
                        <a:pt x="207173" y="52814"/>
                      </a:lnTo>
                      <a:lnTo>
                        <a:pt x="205344" y="54095"/>
                      </a:lnTo>
                      <a:lnTo>
                        <a:pt x="203418" y="55450"/>
                      </a:lnTo>
                      <a:lnTo>
                        <a:pt x="204625" y="57292"/>
                      </a:lnTo>
                      <a:lnTo>
                        <a:pt x="206807" y="60611"/>
                      </a:lnTo>
                      <a:lnTo>
                        <a:pt x="207234" y="61258"/>
                      </a:lnTo>
                      <a:lnTo>
                        <a:pt x="208258" y="62344"/>
                      </a:lnTo>
                      <a:lnTo>
                        <a:pt x="211464" y="65773"/>
                      </a:lnTo>
                      <a:lnTo>
                        <a:pt x="212525" y="66896"/>
                      </a:lnTo>
                      <a:lnTo>
                        <a:pt x="213585" y="68031"/>
                      </a:lnTo>
                      <a:lnTo>
                        <a:pt x="214280" y="69044"/>
                      </a:lnTo>
                      <a:lnTo>
                        <a:pt x="214573" y="69471"/>
                      </a:lnTo>
                      <a:lnTo>
                        <a:pt x="216352" y="72058"/>
                      </a:lnTo>
                      <a:lnTo>
                        <a:pt x="217230" y="73351"/>
                      </a:lnTo>
                      <a:lnTo>
                        <a:pt x="217681" y="74864"/>
                      </a:lnTo>
                      <a:lnTo>
                        <a:pt x="218279" y="76866"/>
                      </a:lnTo>
                      <a:lnTo>
                        <a:pt x="218730" y="78416"/>
                      </a:lnTo>
                      <a:lnTo>
                        <a:pt x="219217" y="80063"/>
                      </a:lnTo>
                      <a:lnTo>
                        <a:pt x="219157" y="82076"/>
                      </a:lnTo>
                      <a:lnTo>
                        <a:pt x="219010" y="86140"/>
                      </a:lnTo>
                      <a:lnTo>
                        <a:pt x="219096" y="88288"/>
                      </a:lnTo>
                      <a:lnTo>
                        <a:pt x="219388" y="94926"/>
                      </a:lnTo>
                      <a:lnTo>
                        <a:pt x="219473" y="96781"/>
                      </a:lnTo>
                      <a:lnTo>
                        <a:pt x="220132" y="98135"/>
                      </a:lnTo>
                      <a:lnTo>
                        <a:pt x="221339" y="100613"/>
                      </a:lnTo>
                      <a:lnTo>
                        <a:pt x="222058" y="102077"/>
                      </a:lnTo>
                      <a:lnTo>
                        <a:pt x="223350" y="102980"/>
                      </a:lnTo>
                      <a:lnTo>
                        <a:pt x="225630" y="104603"/>
                      </a:lnTo>
                      <a:lnTo>
                        <a:pt x="227507" y="106860"/>
                      </a:lnTo>
                      <a:lnTo>
                        <a:pt x="228385" y="107910"/>
                      </a:lnTo>
                      <a:lnTo>
                        <a:pt x="229641" y="109423"/>
                      </a:lnTo>
                      <a:lnTo>
                        <a:pt x="233030" y="114231"/>
                      </a:lnTo>
                      <a:lnTo>
                        <a:pt x="233920" y="115500"/>
                      </a:lnTo>
                      <a:lnTo>
                        <a:pt x="234956" y="116623"/>
                      </a:lnTo>
                      <a:lnTo>
                        <a:pt x="237857" y="119710"/>
                      </a:lnTo>
                      <a:lnTo>
                        <a:pt x="238760" y="120686"/>
                      </a:lnTo>
                      <a:lnTo>
                        <a:pt x="239454" y="121272"/>
                      </a:lnTo>
                      <a:lnTo>
                        <a:pt x="241173" y="122712"/>
                      </a:lnTo>
                      <a:lnTo>
                        <a:pt x="243002" y="124249"/>
                      </a:lnTo>
                      <a:lnTo>
                        <a:pt x="244465" y="125470"/>
                      </a:lnTo>
                      <a:lnTo>
                        <a:pt x="246184" y="125860"/>
                      </a:lnTo>
                      <a:lnTo>
                        <a:pt x="249743" y="126653"/>
                      </a:lnTo>
                      <a:lnTo>
                        <a:pt x="250268" y="126763"/>
                      </a:lnTo>
                      <a:lnTo>
                        <a:pt x="250792" y="126885"/>
                      </a:lnTo>
                      <a:lnTo>
                        <a:pt x="251621" y="126995"/>
                      </a:lnTo>
                      <a:lnTo>
                        <a:pt x="253718" y="127251"/>
                      </a:lnTo>
                      <a:lnTo>
                        <a:pt x="255571" y="127495"/>
                      </a:lnTo>
                      <a:lnTo>
                        <a:pt x="257082" y="127691"/>
                      </a:lnTo>
                      <a:lnTo>
                        <a:pt x="258765" y="127617"/>
                      </a:lnTo>
                      <a:lnTo>
                        <a:pt x="263861" y="127398"/>
                      </a:lnTo>
                      <a:lnTo>
                        <a:pt x="266799" y="127141"/>
                      </a:lnTo>
                      <a:lnTo>
                        <a:pt x="267774" y="127056"/>
                      </a:lnTo>
                      <a:lnTo>
                        <a:pt x="268518" y="126849"/>
                      </a:lnTo>
                      <a:lnTo>
                        <a:pt x="270249" y="126360"/>
                      </a:lnTo>
                      <a:lnTo>
                        <a:pt x="271492" y="126007"/>
                      </a:lnTo>
                      <a:lnTo>
                        <a:pt x="272614" y="125128"/>
                      </a:lnTo>
                      <a:lnTo>
                        <a:pt x="274138" y="123920"/>
                      </a:lnTo>
                      <a:lnTo>
                        <a:pt x="274735" y="122004"/>
                      </a:lnTo>
                      <a:lnTo>
                        <a:pt x="275296" y="120235"/>
                      </a:lnTo>
                      <a:lnTo>
                        <a:pt x="278746" y="115671"/>
                      </a:lnTo>
                      <a:lnTo>
                        <a:pt x="280001" y="113999"/>
                      </a:lnTo>
                      <a:lnTo>
                        <a:pt x="280989" y="112852"/>
                      </a:lnTo>
                      <a:lnTo>
                        <a:pt x="281964" y="111729"/>
                      </a:lnTo>
                      <a:lnTo>
                        <a:pt x="283269" y="110216"/>
                      </a:lnTo>
                      <a:lnTo>
                        <a:pt x="286877" y="106043"/>
                      </a:lnTo>
                      <a:lnTo>
                        <a:pt x="287353" y="105481"/>
                      </a:lnTo>
                      <a:lnTo>
                        <a:pt x="287877" y="104957"/>
                      </a:lnTo>
                      <a:lnTo>
                        <a:pt x="290985" y="102040"/>
                      </a:lnTo>
                      <a:lnTo>
                        <a:pt x="291900" y="101174"/>
                      </a:lnTo>
                      <a:lnTo>
                        <a:pt x="292912" y="100820"/>
                      </a:lnTo>
                      <a:lnTo>
                        <a:pt x="294362" y="100307"/>
                      </a:lnTo>
                      <a:lnTo>
                        <a:pt x="295667" y="99844"/>
                      </a:lnTo>
                      <a:lnTo>
                        <a:pt x="297276" y="100564"/>
                      </a:lnTo>
                      <a:lnTo>
                        <a:pt x="298897" y="101296"/>
                      </a:lnTo>
                      <a:lnTo>
                        <a:pt x="299641" y="102541"/>
                      </a:lnTo>
                      <a:lnTo>
                        <a:pt x="301835" y="106250"/>
                      </a:lnTo>
                      <a:lnTo>
                        <a:pt x="302091" y="106848"/>
                      </a:lnTo>
                      <a:lnTo>
                        <a:pt x="303554" y="110424"/>
                      </a:lnTo>
                      <a:lnTo>
                        <a:pt x="304018" y="111583"/>
                      </a:lnTo>
                      <a:lnTo>
                        <a:pt x="304188" y="113023"/>
                      </a:lnTo>
                      <a:lnTo>
                        <a:pt x="304261" y="113743"/>
                      </a:lnTo>
                      <a:lnTo>
                        <a:pt x="304456" y="115451"/>
                      </a:lnTo>
                      <a:lnTo>
                        <a:pt x="304310" y="116354"/>
                      </a:lnTo>
                      <a:lnTo>
                        <a:pt x="304078" y="117721"/>
                      </a:lnTo>
                      <a:lnTo>
                        <a:pt x="303944" y="118502"/>
                      </a:lnTo>
                      <a:lnTo>
                        <a:pt x="304054" y="121321"/>
                      </a:lnTo>
                      <a:lnTo>
                        <a:pt x="304103" y="122212"/>
                      </a:lnTo>
                      <a:lnTo>
                        <a:pt x="300238" y="124884"/>
                      </a:lnTo>
                      <a:lnTo>
                        <a:pt x="295033" y="127495"/>
                      </a:lnTo>
                      <a:lnTo>
                        <a:pt x="294070" y="127983"/>
                      </a:lnTo>
                      <a:lnTo>
                        <a:pt x="293204" y="128679"/>
                      </a:lnTo>
                      <a:lnTo>
                        <a:pt x="291388" y="130131"/>
                      </a:lnTo>
                      <a:lnTo>
                        <a:pt x="290498" y="130912"/>
                      </a:lnTo>
                      <a:lnTo>
                        <a:pt x="289827" y="131742"/>
                      </a:lnTo>
                      <a:lnTo>
                        <a:pt x="287974" y="134073"/>
                      </a:lnTo>
                      <a:lnTo>
                        <a:pt x="286158" y="136818"/>
                      </a:lnTo>
                      <a:lnTo>
                        <a:pt x="285329" y="138087"/>
                      </a:lnTo>
                      <a:lnTo>
                        <a:pt x="284866" y="139540"/>
                      </a:lnTo>
                      <a:lnTo>
                        <a:pt x="284110" y="141968"/>
                      </a:lnTo>
                      <a:lnTo>
                        <a:pt x="283805" y="142944"/>
                      </a:lnTo>
                      <a:lnTo>
                        <a:pt x="283683" y="143823"/>
                      </a:lnTo>
                      <a:lnTo>
                        <a:pt x="283086" y="148143"/>
                      </a:lnTo>
                      <a:lnTo>
                        <a:pt x="282939" y="149180"/>
                      </a:lnTo>
                      <a:lnTo>
                        <a:pt x="283025" y="150229"/>
                      </a:lnTo>
                      <a:lnTo>
                        <a:pt x="283135" y="151779"/>
                      </a:lnTo>
                      <a:lnTo>
                        <a:pt x="283317" y="153548"/>
                      </a:lnTo>
                      <a:lnTo>
                        <a:pt x="283890" y="155049"/>
                      </a:lnTo>
                      <a:lnTo>
                        <a:pt x="284524" y="156709"/>
                      </a:lnTo>
                      <a:lnTo>
                        <a:pt x="284926" y="157746"/>
                      </a:lnTo>
                      <a:lnTo>
                        <a:pt x="285414" y="158588"/>
                      </a:lnTo>
                      <a:lnTo>
                        <a:pt x="287365" y="162017"/>
                      </a:lnTo>
                      <a:lnTo>
                        <a:pt x="287731" y="162664"/>
                      </a:lnTo>
                      <a:lnTo>
                        <a:pt x="288742" y="164860"/>
                      </a:lnTo>
                      <a:lnTo>
                        <a:pt x="289839" y="167228"/>
                      </a:lnTo>
                      <a:lnTo>
                        <a:pt x="290498" y="167948"/>
                      </a:lnTo>
                      <a:lnTo>
                        <a:pt x="291388" y="168924"/>
                      </a:lnTo>
                      <a:lnTo>
                        <a:pt x="292668" y="170340"/>
                      </a:lnTo>
                      <a:lnTo>
                        <a:pt x="293631" y="172219"/>
                      </a:lnTo>
                      <a:lnTo>
                        <a:pt x="294094" y="173134"/>
                      </a:lnTo>
                      <a:lnTo>
                        <a:pt x="295021" y="174952"/>
                      </a:lnTo>
                      <a:lnTo>
                        <a:pt x="295459" y="176478"/>
                      </a:lnTo>
                      <a:lnTo>
                        <a:pt x="296167" y="178943"/>
                      </a:lnTo>
                      <a:lnTo>
                        <a:pt x="296496" y="180053"/>
                      </a:lnTo>
                      <a:lnTo>
                        <a:pt x="296703" y="181066"/>
                      </a:lnTo>
                      <a:lnTo>
                        <a:pt x="297422" y="184605"/>
                      </a:lnTo>
                      <a:lnTo>
                        <a:pt x="297666" y="185654"/>
                      </a:lnTo>
                      <a:lnTo>
                        <a:pt x="298276" y="188278"/>
                      </a:lnTo>
                      <a:lnTo>
                        <a:pt x="298861" y="189791"/>
                      </a:lnTo>
                      <a:lnTo>
                        <a:pt x="299580" y="191682"/>
                      </a:lnTo>
                      <a:lnTo>
                        <a:pt x="299422" y="195392"/>
                      </a:lnTo>
                      <a:lnTo>
                        <a:pt x="298678" y="196991"/>
                      </a:lnTo>
                      <a:lnTo>
                        <a:pt x="298190" y="198028"/>
                      </a:lnTo>
                      <a:lnTo>
                        <a:pt x="298361" y="202067"/>
                      </a:lnTo>
                      <a:lnTo>
                        <a:pt x="298398" y="204044"/>
                      </a:lnTo>
                      <a:lnTo>
                        <a:pt x="298434" y="205899"/>
                      </a:lnTo>
                      <a:lnTo>
                        <a:pt x="298385" y="207082"/>
                      </a:lnTo>
                      <a:lnTo>
                        <a:pt x="298227" y="210157"/>
                      </a:lnTo>
                      <a:lnTo>
                        <a:pt x="298032" y="210890"/>
                      </a:lnTo>
                      <a:lnTo>
                        <a:pt x="297569" y="212647"/>
                      </a:lnTo>
                      <a:lnTo>
                        <a:pt x="296764" y="214331"/>
                      </a:lnTo>
                      <a:lnTo>
                        <a:pt x="296289" y="215319"/>
                      </a:lnTo>
                      <a:lnTo>
                        <a:pt x="295655" y="216637"/>
                      </a:lnTo>
                      <a:lnTo>
                        <a:pt x="294704" y="217796"/>
                      </a:lnTo>
                      <a:lnTo>
                        <a:pt x="292485" y="220505"/>
                      </a:lnTo>
                      <a:lnTo>
                        <a:pt x="291863" y="221262"/>
                      </a:lnTo>
                      <a:lnTo>
                        <a:pt x="291120" y="222006"/>
                      </a:lnTo>
                      <a:lnTo>
                        <a:pt x="288511" y="224569"/>
                      </a:lnTo>
                      <a:lnTo>
                        <a:pt x="287487" y="225582"/>
                      </a:lnTo>
                      <a:lnTo>
                        <a:pt x="286292" y="226448"/>
                      </a:lnTo>
                      <a:lnTo>
                        <a:pt x="284293" y="227900"/>
                      </a:lnTo>
                      <a:lnTo>
                        <a:pt x="283110" y="228755"/>
                      </a:lnTo>
                      <a:lnTo>
                        <a:pt x="281452" y="229633"/>
                      </a:lnTo>
                      <a:lnTo>
                        <a:pt x="279209" y="230805"/>
                      </a:lnTo>
                      <a:lnTo>
                        <a:pt x="276612" y="232208"/>
                      </a:lnTo>
                      <a:lnTo>
                        <a:pt x="274918" y="233111"/>
                      </a:lnTo>
                      <a:lnTo>
                        <a:pt x="270054" y="235649"/>
                      </a:lnTo>
                      <a:lnTo>
                        <a:pt x="269249" y="236076"/>
                      </a:lnTo>
                      <a:lnTo>
                        <a:pt x="266750" y="237724"/>
                      </a:lnTo>
                      <a:lnTo>
                        <a:pt x="265604" y="239286"/>
                      </a:lnTo>
                      <a:lnTo>
                        <a:pt x="264165" y="241238"/>
                      </a:lnTo>
                      <a:lnTo>
                        <a:pt x="261825" y="243959"/>
                      </a:lnTo>
                      <a:lnTo>
                        <a:pt x="261154" y="244728"/>
                      </a:lnTo>
                      <a:lnTo>
                        <a:pt x="260435" y="245570"/>
                      </a:lnTo>
                      <a:lnTo>
                        <a:pt x="258558" y="247706"/>
                      </a:lnTo>
                      <a:lnTo>
                        <a:pt x="257631" y="248755"/>
                      </a:lnTo>
                      <a:lnTo>
                        <a:pt x="256473" y="249682"/>
                      </a:lnTo>
                      <a:lnTo>
                        <a:pt x="256083" y="249987"/>
                      </a:lnTo>
                      <a:lnTo>
                        <a:pt x="254913" y="250915"/>
                      </a:lnTo>
                      <a:lnTo>
                        <a:pt x="254047" y="251293"/>
                      </a:lnTo>
                      <a:lnTo>
                        <a:pt x="251816" y="252294"/>
                      </a:lnTo>
                      <a:lnTo>
                        <a:pt x="250743" y="252782"/>
                      </a:lnTo>
                      <a:lnTo>
                        <a:pt x="249439" y="252977"/>
                      </a:lnTo>
                      <a:lnTo>
                        <a:pt x="246647" y="253392"/>
                      </a:lnTo>
                      <a:lnTo>
                        <a:pt x="245501" y="253563"/>
                      </a:lnTo>
                      <a:lnTo>
                        <a:pt x="244026" y="253538"/>
                      </a:lnTo>
                      <a:lnTo>
                        <a:pt x="243051" y="253514"/>
                      </a:lnTo>
                      <a:lnTo>
                        <a:pt x="241588" y="253490"/>
                      </a:lnTo>
                      <a:lnTo>
                        <a:pt x="240600" y="253465"/>
                      </a:lnTo>
                      <a:lnTo>
                        <a:pt x="239247" y="253404"/>
                      </a:lnTo>
                      <a:lnTo>
                        <a:pt x="237260" y="253307"/>
                      </a:lnTo>
                      <a:lnTo>
                        <a:pt x="235724" y="253575"/>
                      </a:lnTo>
                      <a:lnTo>
                        <a:pt x="233822" y="253892"/>
                      </a:lnTo>
                      <a:lnTo>
                        <a:pt x="232932" y="254039"/>
                      </a:lnTo>
                      <a:lnTo>
                        <a:pt x="232213" y="254283"/>
                      </a:lnTo>
                      <a:lnTo>
                        <a:pt x="229628" y="255125"/>
                      </a:lnTo>
                      <a:lnTo>
                        <a:pt x="228105" y="255625"/>
                      </a:lnTo>
                      <a:lnTo>
                        <a:pt x="226690" y="256723"/>
                      </a:lnTo>
                      <a:lnTo>
                        <a:pt x="224460" y="258456"/>
                      </a:lnTo>
                      <a:lnTo>
                        <a:pt x="221534" y="260433"/>
                      </a:lnTo>
                      <a:lnTo>
                        <a:pt x="221119" y="260726"/>
                      </a:lnTo>
                      <a:lnTo>
                        <a:pt x="218474" y="262740"/>
                      </a:lnTo>
                      <a:lnTo>
                        <a:pt x="217255" y="264350"/>
                      </a:lnTo>
                      <a:lnTo>
                        <a:pt x="216316" y="265607"/>
                      </a:lnTo>
                      <a:lnTo>
                        <a:pt x="215877" y="266205"/>
                      </a:lnTo>
                      <a:lnTo>
                        <a:pt x="215255" y="267364"/>
                      </a:lnTo>
                      <a:lnTo>
                        <a:pt x="214755" y="268255"/>
                      </a:lnTo>
                      <a:lnTo>
                        <a:pt x="214122" y="268987"/>
                      </a:lnTo>
                      <a:lnTo>
                        <a:pt x="212707" y="270635"/>
                      </a:lnTo>
                      <a:lnTo>
                        <a:pt x="212013" y="271477"/>
                      </a:lnTo>
                      <a:lnTo>
                        <a:pt x="210757" y="273039"/>
                      </a:lnTo>
                      <a:lnTo>
                        <a:pt x="209818" y="274198"/>
                      </a:lnTo>
                      <a:lnTo>
                        <a:pt x="208489" y="274759"/>
                      </a:lnTo>
                      <a:lnTo>
                        <a:pt x="207197" y="275309"/>
                      </a:lnTo>
                      <a:lnTo>
                        <a:pt x="205881" y="275870"/>
                      </a:lnTo>
                      <a:lnTo>
                        <a:pt x="204052" y="275894"/>
                      </a:lnTo>
                      <a:lnTo>
                        <a:pt x="200833" y="275943"/>
                      </a:lnTo>
                      <a:lnTo>
                        <a:pt x="199480" y="276041"/>
                      </a:lnTo>
                      <a:lnTo>
                        <a:pt x="198273" y="276126"/>
                      </a:lnTo>
                      <a:lnTo>
                        <a:pt x="195884" y="276297"/>
                      </a:lnTo>
                      <a:lnTo>
                        <a:pt x="194738" y="277200"/>
                      </a:lnTo>
                      <a:lnTo>
                        <a:pt x="190898" y="280299"/>
                      </a:lnTo>
                      <a:lnTo>
                        <a:pt x="190544" y="280812"/>
                      </a:lnTo>
                      <a:lnTo>
                        <a:pt x="189520" y="282325"/>
                      </a:lnTo>
                      <a:lnTo>
                        <a:pt x="187643" y="286840"/>
                      </a:lnTo>
                      <a:lnTo>
                        <a:pt x="187131" y="288097"/>
                      </a:lnTo>
                      <a:lnTo>
                        <a:pt x="186253" y="289269"/>
                      </a:lnTo>
                      <a:lnTo>
                        <a:pt x="185095" y="290830"/>
                      </a:lnTo>
                      <a:lnTo>
                        <a:pt x="184229" y="292014"/>
                      </a:lnTo>
                      <a:lnTo>
                        <a:pt x="183059" y="292966"/>
                      </a:lnTo>
                      <a:lnTo>
                        <a:pt x="180706" y="294857"/>
                      </a:lnTo>
                      <a:lnTo>
                        <a:pt x="177707" y="297420"/>
                      </a:lnTo>
                      <a:lnTo>
                        <a:pt x="176573" y="298384"/>
                      </a:lnTo>
                      <a:lnTo>
                        <a:pt x="175086" y="299116"/>
                      </a:lnTo>
                      <a:lnTo>
                        <a:pt x="174233" y="299531"/>
                      </a:lnTo>
                      <a:lnTo>
                        <a:pt x="173148" y="300056"/>
                      </a:lnTo>
                      <a:lnTo>
                        <a:pt x="170649" y="301252"/>
                      </a:lnTo>
                      <a:lnTo>
                        <a:pt x="169405" y="301850"/>
                      </a:lnTo>
                      <a:lnTo>
                        <a:pt x="168198" y="302082"/>
                      </a:lnTo>
                      <a:lnTo>
                        <a:pt x="166309" y="302448"/>
                      </a:lnTo>
                      <a:lnTo>
                        <a:pt x="164541" y="302789"/>
                      </a:lnTo>
                      <a:lnTo>
                        <a:pt x="160628" y="301691"/>
                      </a:lnTo>
                      <a:lnTo>
                        <a:pt x="159811" y="301349"/>
                      </a:lnTo>
                      <a:lnTo>
                        <a:pt x="158141" y="300666"/>
                      </a:lnTo>
                      <a:lnTo>
                        <a:pt x="155764" y="301886"/>
                      </a:lnTo>
                      <a:lnTo>
                        <a:pt x="155483" y="303009"/>
                      </a:lnTo>
                      <a:lnTo>
                        <a:pt x="155264" y="303936"/>
                      </a:lnTo>
                      <a:lnTo>
                        <a:pt x="154813" y="305803"/>
                      </a:lnTo>
                      <a:lnTo>
                        <a:pt x="152509" y="308195"/>
                      </a:lnTo>
                      <a:lnTo>
                        <a:pt x="151131" y="307829"/>
                      </a:lnTo>
                      <a:lnTo>
                        <a:pt x="150034" y="307536"/>
                      </a:lnTo>
                      <a:lnTo>
                        <a:pt x="148827" y="307219"/>
                      </a:lnTo>
                      <a:lnTo>
                        <a:pt x="148193" y="306108"/>
                      </a:lnTo>
                      <a:lnTo>
                        <a:pt x="146901" y="303888"/>
                      </a:lnTo>
                      <a:lnTo>
                        <a:pt x="145438" y="301349"/>
                      </a:lnTo>
                      <a:lnTo>
                        <a:pt x="143853" y="297835"/>
                      </a:lnTo>
                      <a:lnTo>
                        <a:pt x="143524" y="297115"/>
                      </a:lnTo>
                      <a:lnTo>
                        <a:pt x="143341" y="296615"/>
                      </a:lnTo>
                      <a:lnTo>
                        <a:pt x="143158" y="296102"/>
                      </a:lnTo>
                      <a:lnTo>
                        <a:pt x="142805" y="295126"/>
                      </a:lnTo>
                      <a:lnTo>
                        <a:pt x="142622" y="294638"/>
                      </a:lnTo>
                      <a:lnTo>
                        <a:pt x="141915" y="292673"/>
                      </a:lnTo>
                      <a:lnTo>
                        <a:pt x="141634" y="290757"/>
                      </a:lnTo>
                      <a:lnTo>
                        <a:pt x="141390" y="289085"/>
                      </a:lnTo>
                      <a:lnTo>
                        <a:pt x="140769" y="287231"/>
                      </a:lnTo>
                      <a:lnTo>
                        <a:pt x="140232" y="285656"/>
                      </a:lnTo>
                      <a:lnTo>
                        <a:pt x="139915" y="284802"/>
                      </a:lnTo>
                      <a:lnTo>
                        <a:pt x="139306" y="283118"/>
                      </a:lnTo>
                      <a:lnTo>
                        <a:pt x="138879" y="281947"/>
                      </a:lnTo>
                      <a:lnTo>
                        <a:pt x="138099" y="280617"/>
                      </a:lnTo>
                      <a:lnTo>
                        <a:pt x="137075" y="278847"/>
                      </a:lnTo>
                      <a:lnTo>
                        <a:pt x="135673" y="277737"/>
                      </a:lnTo>
                      <a:lnTo>
                        <a:pt x="133869" y="276321"/>
                      </a:lnTo>
                      <a:lnTo>
                        <a:pt x="136295" y="273832"/>
                      </a:lnTo>
                      <a:lnTo>
                        <a:pt x="137940" y="272111"/>
                      </a:lnTo>
                      <a:lnTo>
                        <a:pt x="138587" y="271428"/>
                      </a:lnTo>
                      <a:lnTo>
                        <a:pt x="139281" y="270854"/>
                      </a:lnTo>
                      <a:lnTo>
                        <a:pt x="141110" y="269305"/>
                      </a:lnTo>
                      <a:lnTo>
                        <a:pt x="142183" y="268402"/>
                      </a:lnTo>
                      <a:lnTo>
                        <a:pt x="143816" y="267450"/>
                      </a:lnTo>
                      <a:lnTo>
                        <a:pt x="144621" y="266974"/>
                      </a:lnTo>
                      <a:lnTo>
                        <a:pt x="146242" y="266034"/>
                      </a:lnTo>
                      <a:lnTo>
                        <a:pt x="148059" y="265412"/>
                      </a:lnTo>
                      <a:lnTo>
                        <a:pt x="149229" y="265009"/>
                      </a:lnTo>
                      <a:lnTo>
                        <a:pt x="150448" y="264289"/>
                      </a:lnTo>
                      <a:lnTo>
                        <a:pt x="151643" y="263582"/>
                      </a:lnTo>
                      <a:lnTo>
                        <a:pt x="153240" y="262642"/>
                      </a:lnTo>
                      <a:lnTo>
                        <a:pt x="154252" y="260982"/>
                      </a:lnTo>
                      <a:lnTo>
                        <a:pt x="155008" y="259750"/>
                      </a:lnTo>
                      <a:lnTo>
                        <a:pt x="155776" y="258505"/>
                      </a:lnTo>
                      <a:lnTo>
                        <a:pt x="156215" y="256980"/>
                      </a:lnTo>
                      <a:lnTo>
                        <a:pt x="156934" y="254527"/>
                      </a:lnTo>
                      <a:lnTo>
                        <a:pt x="159323" y="251110"/>
                      </a:lnTo>
                      <a:lnTo>
                        <a:pt x="159665" y="250622"/>
                      </a:lnTo>
                      <a:lnTo>
                        <a:pt x="161310" y="247754"/>
                      </a:lnTo>
                      <a:lnTo>
                        <a:pt x="162359" y="245936"/>
                      </a:lnTo>
                      <a:lnTo>
                        <a:pt x="160555" y="245521"/>
                      </a:lnTo>
                      <a:lnTo>
                        <a:pt x="159202" y="245204"/>
                      </a:lnTo>
                      <a:lnTo>
                        <a:pt x="154557" y="244106"/>
                      </a:lnTo>
                      <a:lnTo>
                        <a:pt x="153179" y="243776"/>
                      </a:lnTo>
                      <a:lnTo>
                        <a:pt x="148473" y="243215"/>
                      </a:lnTo>
                      <a:lnTo>
                        <a:pt x="147961" y="243129"/>
                      </a:lnTo>
                      <a:lnTo>
                        <a:pt x="145340" y="242422"/>
                      </a:lnTo>
                      <a:lnTo>
                        <a:pt x="143499" y="241921"/>
                      </a:lnTo>
                      <a:lnTo>
                        <a:pt x="144389" y="240152"/>
                      </a:lnTo>
                      <a:lnTo>
                        <a:pt x="145292" y="238358"/>
                      </a:lnTo>
                      <a:lnTo>
                        <a:pt x="147096" y="233807"/>
                      </a:lnTo>
                      <a:lnTo>
                        <a:pt x="148169" y="230060"/>
                      </a:lnTo>
                      <a:lnTo>
                        <a:pt x="148437" y="227290"/>
                      </a:lnTo>
                      <a:lnTo>
                        <a:pt x="148534" y="226021"/>
                      </a:lnTo>
                      <a:lnTo>
                        <a:pt x="143585" y="226021"/>
                      </a:lnTo>
                      <a:lnTo>
                        <a:pt x="141049" y="226021"/>
                      </a:lnTo>
                      <a:lnTo>
                        <a:pt x="139793" y="226021"/>
                      </a:lnTo>
                      <a:lnTo>
                        <a:pt x="138111" y="226021"/>
                      </a:lnTo>
                      <a:lnTo>
                        <a:pt x="136441" y="225838"/>
                      </a:lnTo>
                      <a:lnTo>
                        <a:pt x="134454" y="225618"/>
                      </a:lnTo>
                      <a:lnTo>
                        <a:pt x="132650" y="225618"/>
                      </a:lnTo>
                      <a:lnTo>
                        <a:pt x="130809" y="225618"/>
                      </a:lnTo>
                      <a:lnTo>
                        <a:pt x="128724" y="225411"/>
                      </a:lnTo>
                      <a:lnTo>
                        <a:pt x="126786" y="225216"/>
                      </a:lnTo>
                      <a:lnTo>
                        <a:pt x="120020" y="224850"/>
                      </a:lnTo>
                      <a:lnTo>
                        <a:pt x="119118" y="224801"/>
                      </a:lnTo>
                      <a:lnTo>
                        <a:pt x="118630" y="224313"/>
                      </a:lnTo>
                      <a:lnTo>
                        <a:pt x="116338" y="222153"/>
                      </a:lnTo>
                      <a:lnTo>
                        <a:pt x="115473" y="221128"/>
                      </a:lnTo>
                      <a:lnTo>
                        <a:pt x="114985" y="220676"/>
                      </a:lnTo>
                      <a:lnTo>
                        <a:pt x="113278" y="219090"/>
                      </a:lnTo>
                      <a:lnTo>
                        <a:pt x="112791" y="216088"/>
                      </a:lnTo>
                      <a:lnTo>
                        <a:pt x="112547" y="214612"/>
                      </a:lnTo>
                      <a:lnTo>
                        <a:pt x="111450" y="212574"/>
                      </a:lnTo>
                      <a:lnTo>
                        <a:pt x="109999" y="211146"/>
                      </a:lnTo>
                      <a:lnTo>
                        <a:pt x="108536" y="209718"/>
                      </a:lnTo>
                      <a:lnTo>
                        <a:pt x="107122" y="208144"/>
                      </a:lnTo>
                      <a:lnTo>
                        <a:pt x="105427" y="206252"/>
                      </a:lnTo>
                      <a:lnTo>
                        <a:pt x="103781" y="204410"/>
                      </a:lnTo>
                      <a:lnTo>
                        <a:pt x="102977" y="202140"/>
                      </a:lnTo>
                      <a:lnTo>
                        <a:pt x="102331" y="200334"/>
                      </a:lnTo>
                      <a:lnTo>
                        <a:pt x="100868" y="196661"/>
                      </a:lnTo>
                      <a:lnTo>
                        <a:pt x="99856" y="195538"/>
                      </a:lnTo>
                      <a:lnTo>
                        <a:pt x="96845" y="192183"/>
                      </a:lnTo>
                      <a:lnTo>
                        <a:pt x="96235" y="191548"/>
                      </a:lnTo>
                      <a:lnTo>
                        <a:pt x="95723" y="192280"/>
                      </a:lnTo>
                      <a:lnTo>
                        <a:pt x="94346" y="193781"/>
                      </a:lnTo>
                      <a:lnTo>
                        <a:pt x="93200" y="195001"/>
                      </a:lnTo>
                      <a:lnTo>
                        <a:pt x="92163" y="196722"/>
                      </a:lnTo>
                      <a:lnTo>
                        <a:pt x="91225" y="198247"/>
                      </a:lnTo>
                      <a:lnTo>
                        <a:pt x="89774" y="199724"/>
                      </a:lnTo>
                      <a:lnTo>
                        <a:pt x="88275" y="201249"/>
                      </a:lnTo>
                      <a:lnTo>
                        <a:pt x="86751" y="203312"/>
                      </a:lnTo>
                      <a:lnTo>
                        <a:pt x="85337" y="205215"/>
                      </a:lnTo>
                      <a:lnTo>
                        <a:pt x="84264" y="205996"/>
                      </a:lnTo>
                      <a:lnTo>
                        <a:pt x="81375" y="208095"/>
                      </a:lnTo>
                      <a:lnTo>
                        <a:pt x="80289" y="208095"/>
                      </a:lnTo>
                      <a:lnTo>
                        <a:pt x="79107" y="208083"/>
                      </a:lnTo>
                      <a:lnTo>
                        <a:pt x="76815" y="207949"/>
                      </a:lnTo>
                      <a:lnTo>
                        <a:pt x="74474" y="207802"/>
                      </a:lnTo>
                      <a:lnTo>
                        <a:pt x="71256" y="207546"/>
                      </a:lnTo>
                      <a:lnTo>
                        <a:pt x="69427" y="207387"/>
                      </a:lnTo>
                      <a:lnTo>
                        <a:pt x="68489" y="207363"/>
                      </a:lnTo>
                      <a:lnTo>
                        <a:pt x="65197" y="207277"/>
                      </a:lnTo>
                      <a:lnTo>
                        <a:pt x="62040" y="207034"/>
                      </a:lnTo>
                      <a:lnTo>
                        <a:pt x="60491" y="206911"/>
                      </a:lnTo>
                      <a:lnTo>
                        <a:pt x="59297" y="207094"/>
                      </a:lnTo>
                      <a:lnTo>
                        <a:pt x="56980" y="207448"/>
                      </a:lnTo>
                      <a:lnTo>
                        <a:pt x="56103" y="207583"/>
                      </a:lnTo>
                      <a:lnTo>
                        <a:pt x="53518" y="208522"/>
                      </a:lnTo>
                      <a:lnTo>
                        <a:pt x="50995" y="210694"/>
                      </a:lnTo>
                      <a:lnTo>
                        <a:pt x="48678" y="212671"/>
                      </a:lnTo>
                      <a:lnTo>
                        <a:pt x="47154" y="213977"/>
                      </a:lnTo>
                      <a:lnTo>
                        <a:pt x="45033" y="213635"/>
                      </a:lnTo>
                      <a:lnTo>
                        <a:pt x="43826" y="213452"/>
                      </a:lnTo>
                      <a:lnTo>
                        <a:pt x="43131" y="212891"/>
                      </a:lnTo>
                      <a:lnTo>
                        <a:pt x="41461" y="211536"/>
                      </a:lnTo>
                      <a:lnTo>
                        <a:pt x="40547" y="210792"/>
                      </a:lnTo>
                      <a:lnTo>
                        <a:pt x="39694" y="209340"/>
                      </a:lnTo>
                      <a:lnTo>
                        <a:pt x="39145" y="208412"/>
                      </a:lnTo>
                      <a:lnTo>
                        <a:pt x="37999" y="206484"/>
                      </a:lnTo>
                      <a:lnTo>
                        <a:pt x="37451" y="205557"/>
                      </a:lnTo>
                      <a:lnTo>
                        <a:pt x="36219" y="202543"/>
                      </a:lnTo>
                      <a:lnTo>
                        <a:pt x="36244" y="199187"/>
                      </a:lnTo>
                      <a:lnTo>
                        <a:pt x="36256" y="196966"/>
                      </a:lnTo>
                      <a:lnTo>
                        <a:pt x="36061" y="195441"/>
                      </a:lnTo>
                      <a:lnTo>
                        <a:pt x="35841" y="193659"/>
                      </a:lnTo>
                      <a:lnTo>
                        <a:pt x="35683" y="192402"/>
                      </a:lnTo>
                      <a:lnTo>
                        <a:pt x="35366" y="191402"/>
                      </a:lnTo>
                      <a:lnTo>
                        <a:pt x="35207" y="190914"/>
                      </a:lnTo>
                      <a:lnTo>
                        <a:pt x="35049" y="190425"/>
                      </a:lnTo>
                      <a:lnTo>
                        <a:pt x="34890" y="189937"/>
                      </a:lnTo>
                      <a:lnTo>
                        <a:pt x="34415" y="188448"/>
                      </a:lnTo>
                      <a:lnTo>
                        <a:pt x="33562" y="187277"/>
                      </a:lnTo>
                      <a:lnTo>
                        <a:pt x="31550" y="184556"/>
                      </a:lnTo>
                      <a:lnTo>
                        <a:pt x="31111" y="183995"/>
                      </a:lnTo>
                      <a:lnTo>
                        <a:pt x="27576" y="180090"/>
                      </a:lnTo>
                      <a:lnTo>
                        <a:pt x="26345" y="178528"/>
                      </a:lnTo>
                      <a:lnTo>
                        <a:pt x="25101" y="176978"/>
                      </a:lnTo>
                      <a:lnTo>
                        <a:pt x="24565" y="177039"/>
                      </a:lnTo>
                      <a:lnTo>
                        <a:pt x="23248" y="177198"/>
                      </a:lnTo>
                      <a:lnTo>
                        <a:pt x="21919" y="177344"/>
                      </a:lnTo>
                      <a:lnTo>
                        <a:pt x="20066" y="177551"/>
                      </a:lnTo>
                      <a:lnTo>
                        <a:pt x="15994" y="178406"/>
                      </a:lnTo>
                      <a:lnTo>
                        <a:pt x="14849" y="178637"/>
                      </a:lnTo>
                      <a:lnTo>
                        <a:pt x="13812" y="179199"/>
                      </a:lnTo>
                      <a:lnTo>
                        <a:pt x="11362" y="180517"/>
                      </a:lnTo>
                      <a:lnTo>
                        <a:pt x="10472" y="180993"/>
                      </a:lnTo>
                      <a:lnTo>
                        <a:pt x="9204" y="182237"/>
                      </a:lnTo>
                      <a:lnTo>
                        <a:pt x="8753" y="182689"/>
                      </a:lnTo>
                      <a:lnTo>
                        <a:pt x="7741" y="183677"/>
                      </a:lnTo>
                      <a:lnTo>
                        <a:pt x="7034" y="184568"/>
                      </a:lnTo>
                      <a:lnTo>
                        <a:pt x="6120" y="184385"/>
                      </a:lnTo>
                      <a:lnTo>
                        <a:pt x="4840" y="184092"/>
                      </a:lnTo>
                      <a:lnTo>
                        <a:pt x="3267" y="183775"/>
                      </a:lnTo>
                      <a:lnTo>
                        <a:pt x="2280" y="183580"/>
                      </a:lnTo>
                      <a:lnTo>
                        <a:pt x="1280" y="183372"/>
                      </a:lnTo>
                      <a:lnTo>
                        <a:pt x="195" y="182579"/>
                      </a:lnTo>
                      <a:lnTo>
                        <a:pt x="0" y="181517"/>
                      </a:lnTo>
                      <a:lnTo>
                        <a:pt x="0" y="180517"/>
                      </a:lnTo>
                      <a:lnTo>
                        <a:pt x="293" y="179882"/>
                      </a:lnTo>
                      <a:lnTo>
                        <a:pt x="951" y="179614"/>
                      </a:lnTo>
                      <a:lnTo>
                        <a:pt x="2182" y="179723"/>
                      </a:lnTo>
                      <a:lnTo>
                        <a:pt x="3121" y="179723"/>
                      </a:lnTo>
                      <a:lnTo>
                        <a:pt x="4169" y="179723"/>
                      </a:lnTo>
                      <a:lnTo>
                        <a:pt x="5778" y="179345"/>
                      </a:lnTo>
                      <a:lnTo>
                        <a:pt x="6486" y="179089"/>
                      </a:lnTo>
                      <a:lnTo>
                        <a:pt x="6729" y="178552"/>
                      </a:lnTo>
                      <a:lnTo>
                        <a:pt x="6486" y="177978"/>
                      </a:lnTo>
                      <a:lnTo>
                        <a:pt x="5974" y="177442"/>
                      </a:lnTo>
                      <a:lnTo>
                        <a:pt x="5547" y="176783"/>
                      </a:lnTo>
                      <a:lnTo>
                        <a:pt x="4974" y="175855"/>
                      </a:lnTo>
                      <a:lnTo>
                        <a:pt x="4364" y="174647"/>
                      </a:lnTo>
                      <a:lnTo>
                        <a:pt x="4547" y="173317"/>
                      </a:lnTo>
                      <a:lnTo>
                        <a:pt x="5242" y="171377"/>
                      </a:lnTo>
                      <a:lnTo>
                        <a:pt x="5596" y="170401"/>
                      </a:lnTo>
                      <a:lnTo>
                        <a:pt x="5840" y="169766"/>
                      </a:lnTo>
                      <a:lnTo>
                        <a:pt x="7120" y="167203"/>
                      </a:lnTo>
                      <a:lnTo>
                        <a:pt x="7583" y="166288"/>
                      </a:lnTo>
                      <a:lnTo>
                        <a:pt x="8205" y="165519"/>
                      </a:lnTo>
                      <a:lnTo>
                        <a:pt x="9448" y="163982"/>
                      </a:lnTo>
                      <a:lnTo>
                        <a:pt x="9753" y="163591"/>
                      </a:lnTo>
                      <a:lnTo>
                        <a:pt x="10387" y="162981"/>
                      </a:lnTo>
                      <a:lnTo>
                        <a:pt x="11654" y="161737"/>
                      </a:lnTo>
                      <a:lnTo>
                        <a:pt x="12898" y="161041"/>
                      </a:lnTo>
                      <a:lnTo>
                        <a:pt x="15251" y="159735"/>
                      </a:lnTo>
                      <a:lnTo>
                        <a:pt x="18542" y="157783"/>
                      </a:lnTo>
                      <a:lnTo>
                        <a:pt x="20176" y="156819"/>
                      </a:lnTo>
                      <a:lnTo>
                        <a:pt x="21590" y="156294"/>
                      </a:lnTo>
                      <a:lnTo>
                        <a:pt x="23065" y="156404"/>
                      </a:lnTo>
                      <a:lnTo>
                        <a:pt x="23663" y="156428"/>
                      </a:lnTo>
                      <a:lnTo>
                        <a:pt x="24906" y="156501"/>
                      </a:lnTo>
                      <a:lnTo>
                        <a:pt x="25760" y="156404"/>
                      </a:lnTo>
                      <a:lnTo>
                        <a:pt x="26564" y="155977"/>
                      </a:lnTo>
                      <a:lnTo>
                        <a:pt x="27515" y="154659"/>
                      </a:lnTo>
                      <a:lnTo>
                        <a:pt x="27929" y="153341"/>
                      </a:lnTo>
                      <a:lnTo>
                        <a:pt x="28502" y="151535"/>
                      </a:lnTo>
                      <a:lnTo>
                        <a:pt x="30075" y="147728"/>
                      </a:lnTo>
                      <a:lnTo>
                        <a:pt x="31380" y="145763"/>
                      </a:lnTo>
                      <a:lnTo>
                        <a:pt x="32391" y="144238"/>
                      </a:lnTo>
                      <a:lnTo>
                        <a:pt x="33293" y="142541"/>
                      </a:lnTo>
                      <a:lnTo>
                        <a:pt x="34378" y="140479"/>
                      </a:lnTo>
                      <a:lnTo>
                        <a:pt x="35025" y="139442"/>
                      </a:lnTo>
                      <a:lnTo>
                        <a:pt x="35707" y="138368"/>
                      </a:lnTo>
                      <a:lnTo>
                        <a:pt x="36317" y="136989"/>
                      </a:lnTo>
                      <a:lnTo>
                        <a:pt x="36756" y="135476"/>
                      </a:lnTo>
                      <a:lnTo>
                        <a:pt x="37451" y="132974"/>
                      </a:lnTo>
                      <a:lnTo>
                        <a:pt x="38316" y="130546"/>
                      </a:lnTo>
                      <a:lnTo>
                        <a:pt x="38767" y="129228"/>
                      </a:lnTo>
                      <a:lnTo>
                        <a:pt x="39401" y="127922"/>
                      </a:lnTo>
                      <a:lnTo>
                        <a:pt x="39706" y="127068"/>
                      </a:lnTo>
                      <a:lnTo>
                        <a:pt x="40486" y="125946"/>
                      </a:lnTo>
                      <a:lnTo>
                        <a:pt x="41425" y="125348"/>
                      </a:lnTo>
                      <a:lnTo>
                        <a:pt x="42559" y="125287"/>
                      </a:lnTo>
                      <a:lnTo>
                        <a:pt x="43924" y="125543"/>
                      </a:lnTo>
                      <a:lnTo>
                        <a:pt x="45862" y="125848"/>
                      </a:lnTo>
                      <a:lnTo>
                        <a:pt x="47301" y="126080"/>
                      </a:lnTo>
                      <a:lnTo>
                        <a:pt x="49008" y="126470"/>
                      </a:lnTo>
                      <a:lnTo>
                        <a:pt x="50836" y="126910"/>
                      </a:lnTo>
                      <a:lnTo>
                        <a:pt x="51360" y="127019"/>
                      </a:lnTo>
                      <a:lnTo>
                        <a:pt x="53152" y="127410"/>
                      </a:lnTo>
                      <a:lnTo>
                        <a:pt x="54420" y="126324"/>
                      </a:lnTo>
                      <a:lnTo>
                        <a:pt x="55237" y="123822"/>
                      </a:lnTo>
                      <a:lnTo>
                        <a:pt x="55469" y="121980"/>
                      </a:lnTo>
                      <a:lnTo>
                        <a:pt x="54713" y="119893"/>
                      </a:lnTo>
                      <a:lnTo>
                        <a:pt x="54469" y="119393"/>
                      </a:lnTo>
                      <a:lnTo>
                        <a:pt x="53518" y="117477"/>
                      </a:lnTo>
                      <a:lnTo>
                        <a:pt x="53445" y="114560"/>
                      </a:lnTo>
                      <a:lnTo>
                        <a:pt x="53518" y="112998"/>
                      </a:lnTo>
                      <a:lnTo>
                        <a:pt x="53604" y="110887"/>
                      </a:lnTo>
                      <a:lnTo>
                        <a:pt x="53884" y="108337"/>
                      </a:lnTo>
                      <a:lnTo>
                        <a:pt x="54116" y="106299"/>
                      </a:lnTo>
                      <a:lnTo>
                        <a:pt x="54067" y="104700"/>
                      </a:lnTo>
                      <a:lnTo>
                        <a:pt x="54042" y="104176"/>
                      </a:lnTo>
                      <a:lnTo>
                        <a:pt x="53969" y="102040"/>
                      </a:lnTo>
                      <a:lnTo>
                        <a:pt x="52921" y="98379"/>
                      </a:lnTo>
                      <a:lnTo>
                        <a:pt x="52299" y="96915"/>
                      </a:lnTo>
                      <a:lnTo>
                        <a:pt x="51726" y="95621"/>
                      </a:lnTo>
                      <a:lnTo>
                        <a:pt x="50982" y="93205"/>
                      </a:lnTo>
                      <a:lnTo>
                        <a:pt x="50897" y="90887"/>
                      </a:lnTo>
                      <a:lnTo>
                        <a:pt x="50763" y="88202"/>
                      </a:lnTo>
                      <a:lnTo>
                        <a:pt x="50909" y="86274"/>
                      </a:lnTo>
                      <a:lnTo>
                        <a:pt x="51043" y="85530"/>
                      </a:lnTo>
                      <a:lnTo>
                        <a:pt x="51214" y="84529"/>
                      </a:lnTo>
                      <a:lnTo>
                        <a:pt x="51214" y="82272"/>
                      </a:lnTo>
                      <a:lnTo>
                        <a:pt x="50690" y="79770"/>
                      </a:lnTo>
                      <a:lnTo>
                        <a:pt x="49264" y="77378"/>
                      </a:lnTo>
                      <a:lnTo>
                        <a:pt x="47996" y="75438"/>
                      </a:lnTo>
                      <a:lnTo>
                        <a:pt x="48069" y="73595"/>
                      </a:lnTo>
                      <a:lnTo>
                        <a:pt x="48203" y="72766"/>
                      </a:lnTo>
                      <a:lnTo>
                        <a:pt x="48447" y="71265"/>
                      </a:lnTo>
                      <a:lnTo>
                        <a:pt x="48215" y="69093"/>
                      </a:lnTo>
                      <a:lnTo>
                        <a:pt x="48118" y="66945"/>
                      </a:lnTo>
                      <a:lnTo>
                        <a:pt x="48069" y="65871"/>
                      </a:lnTo>
                      <a:lnTo>
                        <a:pt x="47996" y="64248"/>
                      </a:lnTo>
                      <a:lnTo>
                        <a:pt x="47593" y="61332"/>
                      </a:lnTo>
                      <a:lnTo>
                        <a:pt x="47228" y="59989"/>
                      </a:lnTo>
                      <a:lnTo>
                        <a:pt x="46838" y="58513"/>
                      </a:lnTo>
                      <a:lnTo>
                        <a:pt x="46508" y="55950"/>
                      </a:lnTo>
                      <a:lnTo>
                        <a:pt x="46435" y="52619"/>
                      </a:lnTo>
                      <a:lnTo>
                        <a:pt x="46399" y="50325"/>
                      </a:lnTo>
                      <a:lnTo>
                        <a:pt x="45850" y="46420"/>
                      </a:lnTo>
                      <a:lnTo>
                        <a:pt x="45277" y="44906"/>
                      </a:lnTo>
                      <a:lnTo>
                        <a:pt x="44643" y="43235"/>
                      </a:lnTo>
                      <a:lnTo>
                        <a:pt x="43717" y="40147"/>
                      </a:lnTo>
                      <a:lnTo>
                        <a:pt x="43107" y="38110"/>
                      </a:lnTo>
                      <a:lnTo>
                        <a:pt x="42278" y="36657"/>
                      </a:lnTo>
                      <a:lnTo>
                        <a:pt x="41010" y="34436"/>
                      </a:lnTo>
                      <a:lnTo>
                        <a:pt x="41510" y="34668"/>
                      </a:lnTo>
                      <a:lnTo>
                        <a:pt x="41376" y="34095"/>
                      </a:lnTo>
                      <a:lnTo>
                        <a:pt x="40108" y="30727"/>
                      </a:lnTo>
                      <a:lnTo>
                        <a:pt x="39596" y="29738"/>
                      </a:lnTo>
                      <a:lnTo>
                        <a:pt x="38962" y="28530"/>
                      </a:lnTo>
                      <a:lnTo>
                        <a:pt x="38194" y="26712"/>
                      </a:lnTo>
                      <a:lnTo>
                        <a:pt x="37865" y="25052"/>
                      </a:lnTo>
                      <a:lnTo>
                        <a:pt x="37755" y="24125"/>
                      </a:lnTo>
                      <a:lnTo>
                        <a:pt x="37877" y="22575"/>
                      </a:lnTo>
                      <a:lnTo>
                        <a:pt x="38548" y="20769"/>
                      </a:lnTo>
                      <a:lnTo>
                        <a:pt x="38840" y="19976"/>
                      </a:lnTo>
                      <a:lnTo>
                        <a:pt x="39121" y="18707"/>
                      </a:lnTo>
                      <a:lnTo>
                        <a:pt x="39316" y="16401"/>
                      </a:lnTo>
                      <a:lnTo>
                        <a:pt x="39438" y="13106"/>
                      </a:lnTo>
                      <a:lnTo>
                        <a:pt x="39523" y="12545"/>
                      </a:lnTo>
                      <a:lnTo>
                        <a:pt x="39877" y="10128"/>
                      </a:lnTo>
                      <a:lnTo>
                        <a:pt x="41583" y="10970"/>
                      </a:lnTo>
                      <a:lnTo>
                        <a:pt x="45850" y="13069"/>
                      </a:lnTo>
                      <a:lnTo>
                        <a:pt x="50544" y="15571"/>
                      </a:lnTo>
                      <a:lnTo>
                        <a:pt x="53116" y="16938"/>
                      </a:lnTo>
                      <a:lnTo>
                        <a:pt x="59809" y="20147"/>
                      </a:lnTo>
                      <a:lnTo>
                        <a:pt x="62040" y="21221"/>
                      </a:lnTo>
                      <a:lnTo>
                        <a:pt x="61686" y="23564"/>
                      </a:lnTo>
                      <a:lnTo>
                        <a:pt x="61479" y="24991"/>
                      </a:lnTo>
                      <a:lnTo>
                        <a:pt x="60906" y="29763"/>
                      </a:lnTo>
                      <a:lnTo>
                        <a:pt x="60760" y="31007"/>
                      </a:lnTo>
                      <a:lnTo>
                        <a:pt x="62344" y="30971"/>
                      </a:lnTo>
                      <a:lnTo>
                        <a:pt x="69854" y="30800"/>
                      </a:lnTo>
                      <a:lnTo>
                        <a:pt x="71890" y="30751"/>
                      </a:lnTo>
                      <a:lnTo>
                        <a:pt x="75072" y="30702"/>
                      </a:lnTo>
                      <a:lnTo>
                        <a:pt x="78217" y="30654"/>
                      </a:lnTo>
                      <a:lnTo>
                        <a:pt x="85178" y="30556"/>
                      </a:lnTo>
                      <a:lnTo>
                        <a:pt x="85824" y="30532"/>
                      </a:lnTo>
                      <a:lnTo>
                        <a:pt x="89091" y="30312"/>
                      </a:lnTo>
                      <a:lnTo>
                        <a:pt x="90274" y="30226"/>
                      </a:lnTo>
                      <a:lnTo>
                        <a:pt x="92102" y="29750"/>
                      </a:lnTo>
                      <a:lnTo>
                        <a:pt x="93005" y="29519"/>
                      </a:lnTo>
                      <a:lnTo>
                        <a:pt x="93834" y="29165"/>
                      </a:lnTo>
                      <a:lnTo>
                        <a:pt x="95479" y="28457"/>
                      </a:lnTo>
                      <a:lnTo>
                        <a:pt x="97064" y="27639"/>
                      </a:lnTo>
                      <a:lnTo>
                        <a:pt x="97796" y="27249"/>
                      </a:lnTo>
                      <a:lnTo>
                        <a:pt x="99320" y="26224"/>
                      </a:lnTo>
                      <a:lnTo>
                        <a:pt x="100404" y="25113"/>
                      </a:lnTo>
                      <a:lnTo>
                        <a:pt x="101136" y="24381"/>
                      </a:lnTo>
                      <a:lnTo>
                        <a:pt x="103001" y="22282"/>
                      </a:lnTo>
                      <a:lnTo>
                        <a:pt x="106585" y="18597"/>
                      </a:lnTo>
                      <a:lnTo>
                        <a:pt x="107219" y="17987"/>
                      </a:lnTo>
                      <a:lnTo>
                        <a:pt x="108585" y="16645"/>
                      </a:lnTo>
                      <a:lnTo>
                        <a:pt x="109036" y="15961"/>
                      </a:lnTo>
                      <a:lnTo>
                        <a:pt x="109853" y="14778"/>
                      </a:lnTo>
                      <a:lnTo>
                        <a:pt x="111218" y="12813"/>
                      </a:lnTo>
                      <a:lnTo>
                        <a:pt x="111998" y="11580"/>
                      </a:lnTo>
                      <a:lnTo>
                        <a:pt x="112327" y="11031"/>
                      </a:lnTo>
                      <a:lnTo>
                        <a:pt x="113144" y="9738"/>
                      </a:lnTo>
                      <a:lnTo>
                        <a:pt x="114424" y="8322"/>
                      </a:lnTo>
                      <a:lnTo>
                        <a:pt x="115716" y="6907"/>
                      </a:lnTo>
                      <a:lnTo>
                        <a:pt x="116204" y="6419"/>
                      </a:lnTo>
                      <a:lnTo>
                        <a:pt x="118069" y="4723"/>
                      </a:lnTo>
                      <a:lnTo>
                        <a:pt x="118825" y="4039"/>
                      </a:lnTo>
                      <a:lnTo>
                        <a:pt x="119581" y="3368"/>
                      </a:lnTo>
                      <a:lnTo>
                        <a:pt x="120617" y="2807"/>
                      </a:lnTo>
                      <a:lnTo>
                        <a:pt x="122226" y="1952"/>
                      </a:lnTo>
                      <a:lnTo>
                        <a:pt x="123323" y="1367"/>
                      </a:lnTo>
                      <a:lnTo>
                        <a:pt x="124482" y="1110"/>
                      </a:lnTo>
                      <a:lnTo>
                        <a:pt x="126883" y="586"/>
                      </a:lnTo>
                      <a:lnTo>
                        <a:pt x="127359" y="525"/>
                      </a:lnTo>
                      <a:lnTo>
                        <a:pt x="128151" y="439"/>
                      </a:lnTo>
                      <a:lnTo>
                        <a:pt x="133503" y="0"/>
                      </a:lnTo>
                      <a:lnTo>
                        <a:pt x="133881" y="2453"/>
                      </a:lnTo>
                      <a:lnTo>
                        <a:pt x="134015" y="3222"/>
                      </a:lnTo>
                      <a:lnTo>
                        <a:pt x="134661" y="6870"/>
                      </a:lnTo>
                      <a:lnTo>
                        <a:pt x="134856" y="7944"/>
                      </a:lnTo>
                      <a:lnTo>
                        <a:pt x="135319" y="8713"/>
                      </a:lnTo>
                      <a:lnTo>
                        <a:pt x="136526" y="10665"/>
                      </a:lnTo>
                      <a:lnTo>
                        <a:pt x="137185" y="11654"/>
                      </a:lnTo>
                      <a:lnTo>
                        <a:pt x="137818" y="11922"/>
                      </a:lnTo>
                      <a:lnTo>
                        <a:pt x="140939" y="13289"/>
                      </a:lnTo>
                      <a:lnTo>
                        <a:pt x="145072" y="14155"/>
                      </a:lnTo>
                    </a:path>
                  </a:pathLst>
                </a:custGeom>
                <a:solidFill>
                  <a:srgbClr val="F1FAEE"/>
                </a:solidFill>
                <a:ln w="12177" cap="flat">
                  <a:solidFill>
                    <a:srgbClr val="000000"/>
                  </a:solidFill>
                  <a:prstDash val="solid"/>
                  <a:round/>
                </a:ln>
              </p:spPr>
              <p:txBody>
                <a:bodyPr rtlCol="0" anchor="ctr"/>
                <a:lstStyle/>
                <a:p>
                  <a:endParaRPr lang="LID4096"/>
                </a:p>
              </p:txBody>
            </p:sp>
            <p:sp>
              <p:nvSpPr>
                <p:cNvPr id="80" name="Freeform: Shape 79">
                  <a:extLst>
                    <a:ext uri="{FF2B5EF4-FFF2-40B4-BE49-F238E27FC236}">
                      <a16:creationId xmlns:a16="http://schemas.microsoft.com/office/drawing/2014/main" id="{C7BF5D80-4FEA-B6B4-0CD6-C12F91ECA920}"/>
                    </a:ext>
                  </a:extLst>
                </p:cNvPr>
                <p:cNvSpPr/>
                <p:nvPr/>
              </p:nvSpPr>
              <p:spPr>
                <a:xfrm>
                  <a:off x="6272843" y="3944777"/>
                  <a:ext cx="562177" cy="936775"/>
                </a:xfrm>
                <a:custGeom>
                  <a:avLst/>
                  <a:gdLst>
                    <a:gd name="connsiteX0" fmla="*/ 411665 w 562177"/>
                    <a:gd name="connsiteY0" fmla="*/ 3917 h 936775"/>
                    <a:gd name="connsiteX1" fmla="*/ 412577 w 562177"/>
                    <a:gd name="connsiteY1" fmla="*/ 4967 h 936775"/>
                    <a:gd name="connsiteX2" fmla="*/ 413013 w 562177"/>
                    <a:gd name="connsiteY2" fmla="*/ 6492 h 936775"/>
                    <a:gd name="connsiteX3" fmla="*/ 413864 w 562177"/>
                    <a:gd name="connsiteY3" fmla="*/ 9457 h 936775"/>
                    <a:gd name="connsiteX4" fmla="*/ 414152 w 562177"/>
                    <a:gd name="connsiteY4" fmla="*/ 10458 h 936775"/>
                    <a:gd name="connsiteX5" fmla="*/ 414291 w 562177"/>
                    <a:gd name="connsiteY5" fmla="*/ 12081 h 936775"/>
                    <a:gd name="connsiteX6" fmla="*/ 414942 w 562177"/>
                    <a:gd name="connsiteY6" fmla="*/ 19720 h 936775"/>
                    <a:gd name="connsiteX7" fmla="*/ 415128 w 562177"/>
                    <a:gd name="connsiteY7" fmla="*/ 21904 h 936775"/>
                    <a:gd name="connsiteX8" fmla="*/ 415348 w 562177"/>
                    <a:gd name="connsiteY8" fmla="*/ 23307 h 936775"/>
                    <a:gd name="connsiteX9" fmla="*/ 415490 w 562177"/>
                    <a:gd name="connsiteY9" fmla="*/ 24211 h 936775"/>
                    <a:gd name="connsiteX10" fmla="*/ 416078 w 562177"/>
                    <a:gd name="connsiteY10" fmla="*/ 27969 h 936775"/>
                    <a:gd name="connsiteX11" fmla="*/ 416397 w 562177"/>
                    <a:gd name="connsiteY11" fmla="*/ 30007 h 936775"/>
                    <a:gd name="connsiteX12" fmla="*/ 417240 w 562177"/>
                    <a:gd name="connsiteY12" fmla="*/ 32142 h 936775"/>
                    <a:gd name="connsiteX13" fmla="*/ 417833 w 562177"/>
                    <a:gd name="connsiteY13" fmla="*/ 33631 h 936775"/>
                    <a:gd name="connsiteX14" fmla="*/ 419878 w 562177"/>
                    <a:gd name="connsiteY14" fmla="*/ 38805 h 936775"/>
                    <a:gd name="connsiteX15" fmla="*/ 420537 w 562177"/>
                    <a:gd name="connsiteY15" fmla="*/ 40452 h 936775"/>
                    <a:gd name="connsiteX16" fmla="*/ 423391 w 562177"/>
                    <a:gd name="connsiteY16" fmla="*/ 47628 h 936775"/>
                    <a:gd name="connsiteX17" fmla="*/ 423780 w 562177"/>
                    <a:gd name="connsiteY17" fmla="*/ 48604 h 936775"/>
                    <a:gd name="connsiteX18" fmla="*/ 424126 w 562177"/>
                    <a:gd name="connsiteY18" fmla="*/ 49739 h 936775"/>
                    <a:gd name="connsiteX19" fmla="*/ 425278 w 562177"/>
                    <a:gd name="connsiteY19" fmla="*/ 53510 h 936775"/>
                    <a:gd name="connsiteX20" fmla="*/ 425453 w 562177"/>
                    <a:gd name="connsiteY20" fmla="*/ 54254 h 936775"/>
                    <a:gd name="connsiteX21" fmla="*/ 425656 w 562177"/>
                    <a:gd name="connsiteY21" fmla="*/ 55267 h 936775"/>
                    <a:gd name="connsiteX22" fmla="*/ 426167 w 562177"/>
                    <a:gd name="connsiteY22" fmla="*/ 57793 h 936775"/>
                    <a:gd name="connsiteX23" fmla="*/ 426034 w 562177"/>
                    <a:gd name="connsiteY23" fmla="*/ 59818 h 936775"/>
                    <a:gd name="connsiteX24" fmla="*/ 425499 w 562177"/>
                    <a:gd name="connsiteY24" fmla="*/ 67982 h 936775"/>
                    <a:gd name="connsiteX25" fmla="*/ 424686 w 562177"/>
                    <a:gd name="connsiteY25" fmla="*/ 80368 h 936775"/>
                    <a:gd name="connsiteX26" fmla="*/ 424620 w 562177"/>
                    <a:gd name="connsiteY26" fmla="*/ 81369 h 936775"/>
                    <a:gd name="connsiteX27" fmla="*/ 424514 w 562177"/>
                    <a:gd name="connsiteY27" fmla="*/ 82979 h 936775"/>
                    <a:gd name="connsiteX28" fmla="*/ 424631 w 562177"/>
                    <a:gd name="connsiteY28" fmla="*/ 85164 h 936775"/>
                    <a:gd name="connsiteX29" fmla="*/ 425037 w 562177"/>
                    <a:gd name="connsiteY29" fmla="*/ 92790 h 936775"/>
                    <a:gd name="connsiteX30" fmla="*/ 425124 w 562177"/>
                    <a:gd name="connsiteY30" fmla="*/ 94426 h 936775"/>
                    <a:gd name="connsiteX31" fmla="*/ 425147 w 562177"/>
                    <a:gd name="connsiteY31" fmla="*/ 95512 h 936775"/>
                    <a:gd name="connsiteX32" fmla="*/ 425216 w 562177"/>
                    <a:gd name="connsiteY32" fmla="*/ 98757 h 936775"/>
                    <a:gd name="connsiteX33" fmla="*/ 425449 w 562177"/>
                    <a:gd name="connsiteY33" fmla="*/ 109582 h 936775"/>
                    <a:gd name="connsiteX34" fmla="*/ 425503 w 562177"/>
                    <a:gd name="connsiteY34" fmla="*/ 112108 h 936775"/>
                    <a:gd name="connsiteX35" fmla="*/ 425608 w 562177"/>
                    <a:gd name="connsiteY35" fmla="*/ 116928 h 936775"/>
                    <a:gd name="connsiteX36" fmla="*/ 425642 w 562177"/>
                    <a:gd name="connsiteY36" fmla="*/ 118526 h 936775"/>
                    <a:gd name="connsiteX37" fmla="*/ 425688 w 562177"/>
                    <a:gd name="connsiteY37" fmla="*/ 120662 h 936775"/>
                    <a:gd name="connsiteX38" fmla="*/ 425906 w 562177"/>
                    <a:gd name="connsiteY38" fmla="*/ 122285 h 936775"/>
                    <a:gd name="connsiteX39" fmla="*/ 426121 w 562177"/>
                    <a:gd name="connsiteY39" fmla="*/ 123920 h 936775"/>
                    <a:gd name="connsiteX40" fmla="*/ 430466 w 562177"/>
                    <a:gd name="connsiteY40" fmla="*/ 156416 h 936775"/>
                    <a:gd name="connsiteX41" fmla="*/ 430517 w 562177"/>
                    <a:gd name="connsiteY41" fmla="*/ 158771 h 936775"/>
                    <a:gd name="connsiteX42" fmla="*/ 430680 w 562177"/>
                    <a:gd name="connsiteY42" fmla="*/ 166398 h 936775"/>
                    <a:gd name="connsiteX43" fmla="*/ 430878 w 562177"/>
                    <a:gd name="connsiteY43" fmla="*/ 175672 h 936775"/>
                    <a:gd name="connsiteX44" fmla="*/ 430924 w 562177"/>
                    <a:gd name="connsiteY44" fmla="*/ 177857 h 936775"/>
                    <a:gd name="connsiteX45" fmla="*/ 431377 w 562177"/>
                    <a:gd name="connsiteY45" fmla="*/ 180004 h 936775"/>
                    <a:gd name="connsiteX46" fmla="*/ 431565 w 562177"/>
                    <a:gd name="connsiteY46" fmla="*/ 180883 h 936775"/>
                    <a:gd name="connsiteX47" fmla="*/ 432525 w 562177"/>
                    <a:gd name="connsiteY47" fmla="*/ 185410 h 936775"/>
                    <a:gd name="connsiteX48" fmla="*/ 432951 w 562177"/>
                    <a:gd name="connsiteY48" fmla="*/ 187424 h 936775"/>
                    <a:gd name="connsiteX49" fmla="*/ 433412 w 562177"/>
                    <a:gd name="connsiteY49" fmla="*/ 188961 h 936775"/>
                    <a:gd name="connsiteX50" fmla="*/ 434028 w 562177"/>
                    <a:gd name="connsiteY50" fmla="*/ 191011 h 936775"/>
                    <a:gd name="connsiteX51" fmla="*/ 435565 w 562177"/>
                    <a:gd name="connsiteY51" fmla="*/ 196136 h 936775"/>
                    <a:gd name="connsiteX52" fmla="*/ 437388 w 562177"/>
                    <a:gd name="connsiteY52" fmla="*/ 202214 h 936775"/>
                    <a:gd name="connsiteX53" fmla="*/ 437842 w 562177"/>
                    <a:gd name="connsiteY53" fmla="*/ 203739 h 936775"/>
                    <a:gd name="connsiteX54" fmla="*/ 438449 w 562177"/>
                    <a:gd name="connsiteY54" fmla="*/ 205764 h 936775"/>
                    <a:gd name="connsiteX55" fmla="*/ 439467 w 562177"/>
                    <a:gd name="connsiteY55" fmla="*/ 208181 h 936775"/>
                    <a:gd name="connsiteX56" fmla="*/ 440484 w 562177"/>
                    <a:gd name="connsiteY56" fmla="*/ 210609 h 936775"/>
                    <a:gd name="connsiteX57" fmla="*/ 444555 w 562177"/>
                    <a:gd name="connsiteY57" fmla="*/ 220310 h 936775"/>
                    <a:gd name="connsiteX58" fmla="*/ 445368 w 562177"/>
                    <a:gd name="connsiteY58" fmla="*/ 222238 h 936775"/>
                    <a:gd name="connsiteX59" fmla="*/ 445732 w 562177"/>
                    <a:gd name="connsiteY59" fmla="*/ 223715 h 936775"/>
                    <a:gd name="connsiteX60" fmla="*/ 447042 w 562177"/>
                    <a:gd name="connsiteY60" fmla="*/ 229035 h 936775"/>
                    <a:gd name="connsiteX61" fmla="*/ 447362 w 562177"/>
                    <a:gd name="connsiteY61" fmla="*/ 230329 h 936775"/>
                    <a:gd name="connsiteX62" fmla="*/ 447394 w 562177"/>
                    <a:gd name="connsiteY62" fmla="*/ 231866 h 936775"/>
                    <a:gd name="connsiteX63" fmla="*/ 447415 w 562177"/>
                    <a:gd name="connsiteY63" fmla="*/ 232879 h 936775"/>
                    <a:gd name="connsiteX64" fmla="*/ 447446 w 562177"/>
                    <a:gd name="connsiteY64" fmla="*/ 234392 h 936775"/>
                    <a:gd name="connsiteX65" fmla="*/ 447123 w 562177"/>
                    <a:gd name="connsiteY65" fmla="*/ 235552 h 936775"/>
                    <a:gd name="connsiteX66" fmla="*/ 446794 w 562177"/>
                    <a:gd name="connsiteY66" fmla="*/ 236735 h 936775"/>
                    <a:gd name="connsiteX67" fmla="*/ 446517 w 562177"/>
                    <a:gd name="connsiteY67" fmla="*/ 237724 h 936775"/>
                    <a:gd name="connsiteX68" fmla="*/ 446093 w 562177"/>
                    <a:gd name="connsiteY68" fmla="*/ 239237 h 936775"/>
                    <a:gd name="connsiteX69" fmla="*/ 445125 w 562177"/>
                    <a:gd name="connsiteY69" fmla="*/ 240518 h 936775"/>
                    <a:gd name="connsiteX70" fmla="*/ 443389 w 562177"/>
                    <a:gd name="connsiteY70" fmla="*/ 242812 h 936775"/>
                    <a:gd name="connsiteX71" fmla="*/ 441326 w 562177"/>
                    <a:gd name="connsiteY71" fmla="*/ 245534 h 936775"/>
                    <a:gd name="connsiteX72" fmla="*/ 440412 w 562177"/>
                    <a:gd name="connsiteY72" fmla="*/ 246754 h 936775"/>
                    <a:gd name="connsiteX73" fmla="*/ 436404 w 562177"/>
                    <a:gd name="connsiteY73" fmla="*/ 251269 h 936775"/>
                    <a:gd name="connsiteX74" fmla="*/ 435069 w 562177"/>
                    <a:gd name="connsiteY74" fmla="*/ 252782 h 936775"/>
                    <a:gd name="connsiteX75" fmla="*/ 434197 w 562177"/>
                    <a:gd name="connsiteY75" fmla="*/ 254698 h 936775"/>
                    <a:gd name="connsiteX76" fmla="*/ 430057 w 562177"/>
                    <a:gd name="connsiteY76" fmla="*/ 263826 h 936775"/>
                    <a:gd name="connsiteX77" fmla="*/ 429404 w 562177"/>
                    <a:gd name="connsiteY77" fmla="*/ 265266 h 936775"/>
                    <a:gd name="connsiteX78" fmla="*/ 428798 w 562177"/>
                    <a:gd name="connsiteY78" fmla="*/ 266596 h 936775"/>
                    <a:gd name="connsiteX79" fmla="*/ 428018 w 562177"/>
                    <a:gd name="connsiteY79" fmla="*/ 268658 h 936775"/>
                    <a:gd name="connsiteX80" fmla="*/ 427831 w 562177"/>
                    <a:gd name="connsiteY80" fmla="*/ 269146 h 936775"/>
                    <a:gd name="connsiteX81" fmla="*/ 423144 w 562177"/>
                    <a:gd name="connsiteY81" fmla="*/ 281507 h 936775"/>
                    <a:gd name="connsiteX82" fmla="*/ 422582 w 562177"/>
                    <a:gd name="connsiteY82" fmla="*/ 282996 h 936775"/>
                    <a:gd name="connsiteX83" fmla="*/ 422189 w 562177"/>
                    <a:gd name="connsiteY83" fmla="*/ 284558 h 936775"/>
                    <a:gd name="connsiteX84" fmla="*/ 419786 w 562177"/>
                    <a:gd name="connsiteY84" fmla="*/ 294125 h 936775"/>
                    <a:gd name="connsiteX85" fmla="*/ 416438 w 562177"/>
                    <a:gd name="connsiteY85" fmla="*/ 307463 h 936775"/>
                    <a:gd name="connsiteX86" fmla="*/ 416033 w 562177"/>
                    <a:gd name="connsiteY86" fmla="*/ 309074 h 936775"/>
                    <a:gd name="connsiteX87" fmla="*/ 415862 w 562177"/>
                    <a:gd name="connsiteY87" fmla="*/ 309757 h 936775"/>
                    <a:gd name="connsiteX88" fmla="*/ 414702 w 562177"/>
                    <a:gd name="connsiteY88" fmla="*/ 312112 h 936775"/>
                    <a:gd name="connsiteX89" fmla="*/ 412330 w 562177"/>
                    <a:gd name="connsiteY89" fmla="*/ 316920 h 936775"/>
                    <a:gd name="connsiteX90" fmla="*/ 410212 w 562177"/>
                    <a:gd name="connsiteY90" fmla="*/ 321216 h 936775"/>
                    <a:gd name="connsiteX91" fmla="*/ 409748 w 562177"/>
                    <a:gd name="connsiteY91" fmla="*/ 322204 h 936775"/>
                    <a:gd name="connsiteX92" fmla="*/ 408379 w 562177"/>
                    <a:gd name="connsiteY92" fmla="*/ 325645 h 936775"/>
                    <a:gd name="connsiteX93" fmla="*/ 407751 w 562177"/>
                    <a:gd name="connsiteY93" fmla="*/ 327219 h 936775"/>
                    <a:gd name="connsiteX94" fmla="*/ 407766 w 562177"/>
                    <a:gd name="connsiteY94" fmla="*/ 327915 h 936775"/>
                    <a:gd name="connsiteX95" fmla="*/ 407788 w 562177"/>
                    <a:gd name="connsiteY95" fmla="*/ 328952 h 936775"/>
                    <a:gd name="connsiteX96" fmla="*/ 407820 w 562177"/>
                    <a:gd name="connsiteY96" fmla="*/ 330465 h 936775"/>
                    <a:gd name="connsiteX97" fmla="*/ 407853 w 562177"/>
                    <a:gd name="connsiteY97" fmla="*/ 332027 h 936775"/>
                    <a:gd name="connsiteX98" fmla="*/ 408552 w 562177"/>
                    <a:gd name="connsiteY98" fmla="*/ 334004 h 936775"/>
                    <a:gd name="connsiteX99" fmla="*/ 409066 w 562177"/>
                    <a:gd name="connsiteY99" fmla="*/ 335456 h 936775"/>
                    <a:gd name="connsiteX100" fmla="*/ 409411 w 562177"/>
                    <a:gd name="connsiteY100" fmla="*/ 336433 h 936775"/>
                    <a:gd name="connsiteX101" fmla="*/ 410327 w 562177"/>
                    <a:gd name="connsiteY101" fmla="*/ 339032 h 936775"/>
                    <a:gd name="connsiteX102" fmla="*/ 410669 w 562177"/>
                    <a:gd name="connsiteY102" fmla="*/ 340008 h 936775"/>
                    <a:gd name="connsiteX103" fmla="*/ 411347 w 562177"/>
                    <a:gd name="connsiteY103" fmla="*/ 341924 h 936775"/>
                    <a:gd name="connsiteX104" fmla="*/ 411036 w 562177"/>
                    <a:gd name="connsiteY104" fmla="*/ 343913 h 936775"/>
                    <a:gd name="connsiteX105" fmla="*/ 410955 w 562177"/>
                    <a:gd name="connsiteY105" fmla="*/ 344425 h 936775"/>
                    <a:gd name="connsiteX106" fmla="*/ 410709 w 562177"/>
                    <a:gd name="connsiteY106" fmla="*/ 346012 h 936775"/>
                    <a:gd name="connsiteX107" fmla="*/ 410090 w 562177"/>
                    <a:gd name="connsiteY107" fmla="*/ 347391 h 936775"/>
                    <a:gd name="connsiteX108" fmla="*/ 406534 w 562177"/>
                    <a:gd name="connsiteY108" fmla="*/ 355335 h 936775"/>
                    <a:gd name="connsiteX109" fmla="*/ 405822 w 562177"/>
                    <a:gd name="connsiteY109" fmla="*/ 357348 h 936775"/>
                    <a:gd name="connsiteX110" fmla="*/ 405288 w 562177"/>
                    <a:gd name="connsiteY110" fmla="*/ 358861 h 936775"/>
                    <a:gd name="connsiteX111" fmla="*/ 397984 w 562177"/>
                    <a:gd name="connsiteY111" fmla="*/ 379509 h 936775"/>
                    <a:gd name="connsiteX112" fmla="*/ 396915 w 562177"/>
                    <a:gd name="connsiteY112" fmla="*/ 382535 h 936775"/>
                    <a:gd name="connsiteX113" fmla="*/ 396426 w 562177"/>
                    <a:gd name="connsiteY113" fmla="*/ 384060 h 936775"/>
                    <a:gd name="connsiteX114" fmla="*/ 394632 w 562177"/>
                    <a:gd name="connsiteY114" fmla="*/ 389686 h 936775"/>
                    <a:gd name="connsiteX115" fmla="*/ 392334 w 562177"/>
                    <a:gd name="connsiteY115" fmla="*/ 396898 h 936775"/>
                    <a:gd name="connsiteX116" fmla="*/ 389378 w 562177"/>
                    <a:gd name="connsiteY116" fmla="*/ 406160 h 936775"/>
                    <a:gd name="connsiteX117" fmla="*/ 388724 w 562177"/>
                    <a:gd name="connsiteY117" fmla="*/ 408210 h 936775"/>
                    <a:gd name="connsiteX118" fmla="*/ 387916 w 562177"/>
                    <a:gd name="connsiteY118" fmla="*/ 409528 h 936775"/>
                    <a:gd name="connsiteX119" fmla="*/ 385513 w 562177"/>
                    <a:gd name="connsiteY119" fmla="*/ 413445 h 936775"/>
                    <a:gd name="connsiteX120" fmla="*/ 383669 w 562177"/>
                    <a:gd name="connsiteY120" fmla="*/ 416447 h 936775"/>
                    <a:gd name="connsiteX121" fmla="*/ 382744 w 562177"/>
                    <a:gd name="connsiteY121" fmla="*/ 417960 h 936775"/>
                    <a:gd name="connsiteX122" fmla="*/ 379482 w 562177"/>
                    <a:gd name="connsiteY122" fmla="*/ 418765 h 936775"/>
                    <a:gd name="connsiteX123" fmla="*/ 377230 w 562177"/>
                    <a:gd name="connsiteY123" fmla="*/ 415495 h 936775"/>
                    <a:gd name="connsiteX124" fmla="*/ 376390 w 562177"/>
                    <a:gd name="connsiteY124" fmla="*/ 413738 h 936775"/>
                    <a:gd name="connsiteX125" fmla="*/ 375322 w 562177"/>
                    <a:gd name="connsiteY125" fmla="*/ 411480 h 936775"/>
                    <a:gd name="connsiteX126" fmla="*/ 371685 w 562177"/>
                    <a:gd name="connsiteY126" fmla="*/ 411919 h 936775"/>
                    <a:gd name="connsiteX127" fmla="*/ 370645 w 562177"/>
                    <a:gd name="connsiteY127" fmla="*/ 412529 h 936775"/>
                    <a:gd name="connsiteX128" fmla="*/ 364490 w 562177"/>
                    <a:gd name="connsiteY128" fmla="*/ 416154 h 936775"/>
                    <a:gd name="connsiteX129" fmla="*/ 361499 w 562177"/>
                    <a:gd name="connsiteY129" fmla="*/ 417630 h 936775"/>
                    <a:gd name="connsiteX130" fmla="*/ 359805 w 562177"/>
                    <a:gd name="connsiteY130" fmla="*/ 418472 h 936775"/>
                    <a:gd name="connsiteX131" fmla="*/ 359113 w 562177"/>
                    <a:gd name="connsiteY131" fmla="*/ 420083 h 936775"/>
                    <a:gd name="connsiteX132" fmla="*/ 358298 w 562177"/>
                    <a:gd name="connsiteY132" fmla="*/ 421987 h 936775"/>
                    <a:gd name="connsiteX133" fmla="*/ 357724 w 562177"/>
                    <a:gd name="connsiteY133" fmla="*/ 423329 h 936775"/>
                    <a:gd name="connsiteX134" fmla="*/ 357767 w 562177"/>
                    <a:gd name="connsiteY134" fmla="*/ 425318 h 936775"/>
                    <a:gd name="connsiteX135" fmla="*/ 357904 w 562177"/>
                    <a:gd name="connsiteY135" fmla="*/ 431456 h 936775"/>
                    <a:gd name="connsiteX136" fmla="*/ 357587 w 562177"/>
                    <a:gd name="connsiteY136" fmla="*/ 433165 h 936775"/>
                    <a:gd name="connsiteX137" fmla="*/ 357055 w 562177"/>
                    <a:gd name="connsiteY137" fmla="*/ 436032 h 936775"/>
                    <a:gd name="connsiteX138" fmla="*/ 356930 w 562177"/>
                    <a:gd name="connsiteY138" fmla="*/ 436715 h 936775"/>
                    <a:gd name="connsiteX139" fmla="*/ 356598 w 562177"/>
                    <a:gd name="connsiteY139" fmla="*/ 438497 h 936775"/>
                    <a:gd name="connsiteX140" fmla="*/ 355571 w 562177"/>
                    <a:gd name="connsiteY140" fmla="*/ 440328 h 936775"/>
                    <a:gd name="connsiteX141" fmla="*/ 352813 w 562177"/>
                    <a:gd name="connsiteY141" fmla="*/ 445233 h 936775"/>
                    <a:gd name="connsiteX142" fmla="*/ 351802 w 562177"/>
                    <a:gd name="connsiteY142" fmla="*/ 447039 h 936775"/>
                    <a:gd name="connsiteX143" fmla="*/ 350288 w 562177"/>
                    <a:gd name="connsiteY143" fmla="*/ 449736 h 936775"/>
                    <a:gd name="connsiteX144" fmla="*/ 348289 w 562177"/>
                    <a:gd name="connsiteY144" fmla="*/ 454288 h 936775"/>
                    <a:gd name="connsiteX145" fmla="*/ 347371 w 562177"/>
                    <a:gd name="connsiteY145" fmla="*/ 456386 h 936775"/>
                    <a:gd name="connsiteX146" fmla="*/ 345557 w 562177"/>
                    <a:gd name="connsiteY146" fmla="*/ 457643 h 936775"/>
                    <a:gd name="connsiteX147" fmla="*/ 340195 w 562177"/>
                    <a:gd name="connsiteY147" fmla="*/ 461353 h 936775"/>
                    <a:gd name="connsiteX148" fmla="*/ 338355 w 562177"/>
                    <a:gd name="connsiteY148" fmla="*/ 463037 h 936775"/>
                    <a:gd name="connsiteX149" fmla="*/ 333205 w 562177"/>
                    <a:gd name="connsiteY149" fmla="*/ 467747 h 936775"/>
                    <a:gd name="connsiteX150" fmla="*/ 330400 w 562177"/>
                    <a:gd name="connsiteY150" fmla="*/ 470322 h 936775"/>
                    <a:gd name="connsiteX151" fmla="*/ 329848 w 562177"/>
                    <a:gd name="connsiteY151" fmla="*/ 470823 h 936775"/>
                    <a:gd name="connsiteX152" fmla="*/ 328269 w 562177"/>
                    <a:gd name="connsiteY152" fmla="*/ 472995 h 936775"/>
                    <a:gd name="connsiteX153" fmla="*/ 328937 w 562177"/>
                    <a:gd name="connsiteY153" fmla="*/ 475533 h 936775"/>
                    <a:gd name="connsiteX154" fmla="*/ 329121 w 562177"/>
                    <a:gd name="connsiteY154" fmla="*/ 476241 h 936775"/>
                    <a:gd name="connsiteX155" fmla="*/ 329808 w 562177"/>
                    <a:gd name="connsiteY155" fmla="*/ 478962 h 936775"/>
                    <a:gd name="connsiteX156" fmla="*/ 329960 w 562177"/>
                    <a:gd name="connsiteY156" fmla="*/ 480914 h 936775"/>
                    <a:gd name="connsiteX157" fmla="*/ 329960 w 562177"/>
                    <a:gd name="connsiteY157" fmla="*/ 482708 h 936775"/>
                    <a:gd name="connsiteX158" fmla="*/ 329426 w 562177"/>
                    <a:gd name="connsiteY158" fmla="*/ 484063 h 936775"/>
                    <a:gd name="connsiteX159" fmla="*/ 328469 w 562177"/>
                    <a:gd name="connsiteY159" fmla="*/ 484709 h 936775"/>
                    <a:gd name="connsiteX160" fmla="*/ 327903 w 562177"/>
                    <a:gd name="connsiteY160" fmla="*/ 485088 h 936775"/>
                    <a:gd name="connsiteX161" fmla="*/ 326684 w 562177"/>
                    <a:gd name="connsiteY161" fmla="*/ 486369 h 936775"/>
                    <a:gd name="connsiteX162" fmla="*/ 326086 w 562177"/>
                    <a:gd name="connsiteY162" fmla="*/ 487467 h 936775"/>
                    <a:gd name="connsiteX163" fmla="*/ 325388 w 562177"/>
                    <a:gd name="connsiteY163" fmla="*/ 488748 h 936775"/>
                    <a:gd name="connsiteX164" fmla="*/ 324600 w 562177"/>
                    <a:gd name="connsiteY164" fmla="*/ 489139 h 936775"/>
                    <a:gd name="connsiteX165" fmla="*/ 324018 w 562177"/>
                    <a:gd name="connsiteY165" fmla="*/ 489432 h 936775"/>
                    <a:gd name="connsiteX166" fmla="*/ 322874 w 562177"/>
                    <a:gd name="connsiteY166" fmla="*/ 490872 h 936775"/>
                    <a:gd name="connsiteX167" fmla="*/ 322299 w 562177"/>
                    <a:gd name="connsiteY167" fmla="*/ 492007 h 936775"/>
                    <a:gd name="connsiteX168" fmla="*/ 321960 w 562177"/>
                    <a:gd name="connsiteY168" fmla="*/ 492666 h 936775"/>
                    <a:gd name="connsiteX169" fmla="*/ 321316 w 562177"/>
                    <a:gd name="connsiteY169" fmla="*/ 493532 h 936775"/>
                    <a:gd name="connsiteX170" fmla="*/ 320828 w 562177"/>
                    <a:gd name="connsiteY170" fmla="*/ 494179 h 936775"/>
                    <a:gd name="connsiteX171" fmla="*/ 319795 w 562177"/>
                    <a:gd name="connsiteY171" fmla="*/ 495899 h 936775"/>
                    <a:gd name="connsiteX172" fmla="*/ 318817 w 562177"/>
                    <a:gd name="connsiteY172" fmla="*/ 497644 h 936775"/>
                    <a:gd name="connsiteX173" fmla="*/ 317514 w 562177"/>
                    <a:gd name="connsiteY173" fmla="*/ 499096 h 936775"/>
                    <a:gd name="connsiteX174" fmla="*/ 315948 w 562177"/>
                    <a:gd name="connsiteY174" fmla="*/ 499975 h 936775"/>
                    <a:gd name="connsiteX175" fmla="*/ 315449 w 562177"/>
                    <a:gd name="connsiteY175" fmla="*/ 500256 h 936775"/>
                    <a:gd name="connsiteX176" fmla="*/ 313928 w 562177"/>
                    <a:gd name="connsiteY176" fmla="*/ 501220 h 936775"/>
                    <a:gd name="connsiteX177" fmla="*/ 313330 w 562177"/>
                    <a:gd name="connsiteY177" fmla="*/ 502257 h 936775"/>
                    <a:gd name="connsiteX178" fmla="*/ 312921 w 562177"/>
                    <a:gd name="connsiteY178" fmla="*/ 503990 h 936775"/>
                    <a:gd name="connsiteX179" fmla="*/ 312786 w 562177"/>
                    <a:gd name="connsiteY179" fmla="*/ 504563 h 936775"/>
                    <a:gd name="connsiteX180" fmla="*/ 312298 w 562177"/>
                    <a:gd name="connsiteY180" fmla="*/ 506321 h 936775"/>
                    <a:gd name="connsiteX181" fmla="*/ 311647 w 562177"/>
                    <a:gd name="connsiteY181" fmla="*/ 507407 h 936775"/>
                    <a:gd name="connsiteX182" fmla="*/ 310668 w 562177"/>
                    <a:gd name="connsiteY182" fmla="*/ 509115 h 936775"/>
                    <a:gd name="connsiteX183" fmla="*/ 309636 w 562177"/>
                    <a:gd name="connsiteY183" fmla="*/ 510201 h 936775"/>
                    <a:gd name="connsiteX184" fmla="*/ 309244 w 562177"/>
                    <a:gd name="connsiteY184" fmla="*/ 510555 h 936775"/>
                    <a:gd name="connsiteX185" fmla="*/ 308821 w 562177"/>
                    <a:gd name="connsiteY185" fmla="*/ 510933 h 936775"/>
                    <a:gd name="connsiteX186" fmla="*/ 307897 w 562177"/>
                    <a:gd name="connsiteY186" fmla="*/ 512141 h 936775"/>
                    <a:gd name="connsiteX187" fmla="*/ 307082 w 562177"/>
                    <a:gd name="connsiteY187" fmla="*/ 513301 h 936775"/>
                    <a:gd name="connsiteX188" fmla="*/ 306485 w 562177"/>
                    <a:gd name="connsiteY188" fmla="*/ 515302 h 936775"/>
                    <a:gd name="connsiteX189" fmla="*/ 306375 w 562177"/>
                    <a:gd name="connsiteY189" fmla="*/ 517425 h 936775"/>
                    <a:gd name="connsiteX190" fmla="*/ 306428 w 562177"/>
                    <a:gd name="connsiteY190" fmla="*/ 518109 h 936775"/>
                    <a:gd name="connsiteX191" fmla="*/ 306539 w 562177"/>
                    <a:gd name="connsiteY191" fmla="*/ 519548 h 936775"/>
                    <a:gd name="connsiteX192" fmla="*/ 306539 w 562177"/>
                    <a:gd name="connsiteY192" fmla="*/ 521428 h 936775"/>
                    <a:gd name="connsiteX193" fmla="*/ 306351 w 562177"/>
                    <a:gd name="connsiteY193" fmla="*/ 522758 h 936775"/>
                    <a:gd name="connsiteX194" fmla="*/ 306213 w 562177"/>
                    <a:gd name="connsiteY194" fmla="*/ 523734 h 936775"/>
                    <a:gd name="connsiteX195" fmla="*/ 306213 w 562177"/>
                    <a:gd name="connsiteY195" fmla="*/ 525272 h 936775"/>
                    <a:gd name="connsiteX196" fmla="*/ 306213 w 562177"/>
                    <a:gd name="connsiteY196" fmla="*/ 526101 h 936775"/>
                    <a:gd name="connsiteX197" fmla="*/ 305995 w 562177"/>
                    <a:gd name="connsiteY197" fmla="*/ 529445 h 936775"/>
                    <a:gd name="connsiteX198" fmla="*/ 305452 w 562177"/>
                    <a:gd name="connsiteY198" fmla="*/ 531568 h 936775"/>
                    <a:gd name="connsiteX199" fmla="*/ 304909 w 562177"/>
                    <a:gd name="connsiteY199" fmla="*/ 534058 h 936775"/>
                    <a:gd name="connsiteX200" fmla="*/ 305017 w 562177"/>
                    <a:gd name="connsiteY200" fmla="*/ 535632 h 936775"/>
                    <a:gd name="connsiteX201" fmla="*/ 305344 w 562177"/>
                    <a:gd name="connsiteY201" fmla="*/ 536840 h 936775"/>
                    <a:gd name="connsiteX202" fmla="*/ 305927 w 562177"/>
                    <a:gd name="connsiteY202" fmla="*/ 537962 h 936775"/>
                    <a:gd name="connsiteX203" fmla="*/ 306485 w 562177"/>
                    <a:gd name="connsiteY203" fmla="*/ 539085 h 936775"/>
                    <a:gd name="connsiteX204" fmla="*/ 306865 w 562177"/>
                    <a:gd name="connsiteY204" fmla="*/ 540061 h 936775"/>
                    <a:gd name="connsiteX205" fmla="*/ 306702 w 562177"/>
                    <a:gd name="connsiteY205" fmla="*/ 541575 h 936775"/>
                    <a:gd name="connsiteX206" fmla="*/ 305910 w 562177"/>
                    <a:gd name="connsiteY206" fmla="*/ 543454 h 936775"/>
                    <a:gd name="connsiteX207" fmla="*/ 304812 w 562177"/>
                    <a:gd name="connsiteY207" fmla="*/ 545479 h 936775"/>
                    <a:gd name="connsiteX208" fmla="*/ 303985 w 562177"/>
                    <a:gd name="connsiteY208" fmla="*/ 547103 h 936775"/>
                    <a:gd name="connsiteX209" fmla="*/ 303170 w 562177"/>
                    <a:gd name="connsiteY209" fmla="*/ 547591 h 936775"/>
                    <a:gd name="connsiteX210" fmla="*/ 302208 w 562177"/>
                    <a:gd name="connsiteY210" fmla="*/ 547871 h 936775"/>
                    <a:gd name="connsiteX211" fmla="*/ 301757 w 562177"/>
                    <a:gd name="connsiteY211" fmla="*/ 548018 h 936775"/>
                    <a:gd name="connsiteX212" fmla="*/ 300182 w 562177"/>
                    <a:gd name="connsiteY212" fmla="*/ 548799 h 936775"/>
                    <a:gd name="connsiteX213" fmla="*/ 299203 w 562177"/>
                    <a:gd name="connsiteY213" fmla="*/ 549958 h 936775"/>
                    <a:gd name="connsiteX214" fmla="*/ 298864 w 562177"/>
                    <a:gd name="connsiteY214" fmla="*/ 550837 h 936775"/>
                    <a:gd name="connsiteX215" fmla="*/ 298552 w 562177"/>
                    <a:gd name="connsiteY215" fmla="*/ 551654 h 936775"/>
                    <a:gd name="connsiteX216" fmla="*/ 297628 w 562177"/>
                    <a:gd name="connsiteY216" fmla="*/ 553228 h 936775"/>
                    <a:gd name="connsiteX217" fmla="*/ 296448 w 562177"/>
                    <a:gd name="connsiteY217" fmla="*/ 555156 h 936775"/>
                    <a:gd name="connsiteX218" fmla="*/ 295727 w 562177"/>
                    <a:gd name="connsiteY218" fmla="*/ 556450 h 936775"/>
                    <a:gd name="connsiteX219" fmla="*/ 295727 w 562177"/>
                    <a:gd name="connsiteY219" fmla="*/ 557353 h 936775"/>
                    <a:gd name="connsiteX220" fmla="*/ 296270 w 562177"/>
                    <a:gd name="connsiteY220" fmla="*/ 558085 h 936775"/>
                    <a:gd name="connsiteX221" fmla="*/ 297035 w 562177"/>
                    <a:gd name="connsiteY221" fmla="*/ 558695 h 936775"/>
                    <a:gd name="connsiteX222" fmla="*/ 297575 w 562177"/>
                    <a:gd name="connsiteY222" fmla="*/ 559122 h 936775"/>
                    <a:gd name="connsiteX223" fmla="*/ 298986 w 562177"/>
                    <a:gd name="connsiteY223" fmla="*/ 560574 h 936775"/>
                    <a:gd name="connsiteX224" fmla="*/ 299856 w 562177"/>
                    <a:gd name="connsiteY224" fmla="*/ 561722 h 936775"/>
                    <a:gd name="connsiteX225" fmla="*/ 300465 w 562177"/>
                    <a:gd name="connsiteY225" fmla="*/ 562527 h 936775"/>
                    <a:gd name="connsiteX226" fmla="*/ 301105 w 562177"/>
                    <a:gd name="connsiteY226" fmla="*/ 563369 h 936775"/>
                    <a:gd name="connsiteX227" fmla="*/ 302667 w 562177"/>
                    <a:gd name="connsiteY227" fmla="*/ 564626 h 936775"/>
                    <a:gd name="connsiteX228" fmla="*/ 304007 w 562177"/>
                    <a:gd name="connsiteY228" fmla="*/ 565663 h 936775"/>
                    <a:gd name="connsiteX229" fmla="*/ 305181 w 562177"/>
                    <a:gd name="connsiteY229" fmla="*/ 566578 h 936775"/>
                    <a:gd name="connsiteX230" fmla="*/ 306698 w 562177"/>
                    <a:gd name="connsiteY230" fmla="*/ 567396 h 936775"/>
                    <a:gd name="connsiteX231" fmla="*/ 307463 w 562177"/>
                    <a:gd name="connsiteY231" fmla="*/ 567798 h 936775"/>
                    <a:gd name="connsiteX232" fmla="*/ 310451 w 562177"/>
                    <a:gd name="connsiteY232" fmla="*/ 569495 h 936775"/>
                    <a:gd name="connsiteX233" fmla="*/ 312003 w 562177"/>
                    <a:gd name="connsiteY233" fmla="*/ 570471 h 936775"/>
                    <a:gd name="connsiteX234" fmla="*/ 313166 w 562177"/>
                    <a:gd name="connsiteY234" fmla="*/ 571203 h 936775"/>
                    <a:gd name="connsiteX235" fmla="*/ 313573 w 562177"/>
                    <a:gd name="connsiteY235" fmla="*/ 571459 h 936775"/>
                    <a:gd name="connsiteX236" fmla="*/ 317218 w 562177"/>
                    <a:gd name="connsiteY236" fmla="*/ 573839 h 936775"/>
                    <a:gd name="connsiteX237" fmla="*/ 317623 w 562177"/>
                    <a:gd name="connsiteY237" fmla="*/ 574107 h 936775"/>
                    <a:gd name="connsiteX238" fmla="*/ 318884 w 562177"/>
                    <a:gd name="connsiteY238" fmla="*/ 574901 h 936775"/>
                    <a:gd name="connsiteX239" fmla="*/ 322241 w 562177"/>
                    <a:gd name="connsiteY239" fmla="*/ 577024 h 936775"/>
                    <a:gd name="connsiteX240" fmla="*/ 323363 w 562177"/>
                    <a:gd name="connsiteY240" fmla="*/ 577756 h 936775"/>
                    <a:gd name="connsiteX241" fmla="*/ 324848 w 562177"/>
                    <a:gd name="connsiteY241" fmla="*/ 578720 h 936775"/>
                    <a:gd name="connsiteX242" fmla="*/ 325881 w 562177"/>
                    <a:gd name="connsiteY242" fmla="*/ 579391 h 936775"/>
                    <a:gd name="connsiteX243" fmla="*/ 326805 w 562177"/>
                    <a:gd name="connsiteY243" fmla="*/ 579513 h 936775"/>
                    <a:gd name="connsiteX244" fmla="*/ 327683 w 562177"/>
                    <a:gd name="connsiteY244" fmla="*/ 579513 h 936775"/>
                    <a:gd name="connsiteX245" fmla="*/ 328707 w 562177"/>
                    <a:gd name="connsiteY245" fmla="*/ 579513 h 936775"/>
                    <a:gd name="connsiteX246" fmla="*/ 329576 w 562177"/>
                    <a:gd name="connsiteY246" fmla="*/ 579818 h 936775"/>
                    <a:gd name="connsiteX247" fmla="*/ 330282 w 562177"/>
                    <a:gd name="connsiteY247" fmla="*/ 580599 h 936775"/>
                    <a:gd name="connsiteX248" fmla="*/ 330550 w 562177"/>
                    <a:gd name="connsiteY248" fmla="*/ 581393 h 936775"/>
                    <a:gd name="connsiteX249" fmla="*/ 330934 w 562177"/>
                    <a:gd name="connsiteY249" fmla="*/ 582417 h 936775"/>
                    <a:gd name="connsiteX250" fmla="*/ 331695 w 562177"/>
                    <a:gd name="connsiteY250" fmla="*/ 582906 h 936775"/>
                    <a:gd name="connsiteX251" fmla="*/ 332888 w 562177"/>
                    <a:gd name="connsiteY251" fmla="*/ 583259 h 936775"/>
                    <a:gd name="connsiteX252" fmla="*/ 333922 w 562177"/>
                    <a:gd name="connsiteY252" fmla="*/ 583577 h 936775"/>
                    <a:gd name="connsiteX253" fmla="*/ 334737 w 562177"/>
                    <a:gd name="connsiteY253" fmla="*/ 584431 h 936775"/>
                    <a:gd name="connsiteX254" fmla="*/ 334807 w 562177"/>
                    <a:gd name="connsiteY254" fmla="*/ 585480 h 936775"/>
                    <a:gd name="connsiteX255" fmla="*/ 334954 w 562177"/>
                    <a:gd name="connsiteY255" fmla="*/ 586786 h 936775"/>
                    <a:gd name="connsiteX256" fmla="*/ 335552 w 562177"/>
                    <a:gd name="connsiteY256" fmla="*/ 587945 h 936775"/>
                    <a:gd name="connsiteX257" fmla="*/ 336304 w 562177"/>
                    <a:gd name="connsiteY257" fmla="*/ 588665 h 936775"/>
                    <a:gd name="connsiteX258" fmla="*/ 336693 w 562177"/>
                    <a:gd name="connsiteY258" fmla="*/ 589031 h 936775"/>
                    <a:gd name="connsiteX259" fmla="*/ 337454 w 562177"/>
                    <a:gd name="connsiteY259" fmla="*/ 590557 h 936775"/>
                    <a:gd name="connsiteX260" fmla="*/ 337617 w 562177"/>
                    <a:gd name="connsiteY260" fmla="*/ 592314 h 936775"/>
                    <a:gd name="connsiteX261" fmla="*/ 337834 w 562177"/>
                    <a:gd name="connsiteY261" fmla="*/ 594010 h 936775"/>
                    <a:gd name="connsiteX262" fmla="*/ 337381 w 562177"/>
                    <a:gd name="connsiteY262" fmla="*/ 595511 h 936775"/>
                    <a:gd name="connsiteX263" fmla="*/ 336910 w 562177"/>
                    <a:gd name="connsiteY263" fmla="*/ 596561 h 936775"/>
                    <a:gd name="connsiteX264" fmla="*/ 336965 w 562177"/>
                    <a:gd name="connsiteY264" fmla="*/ 597720 h 936775"/>
                    <a:gd name="connsiteX265" fmla="*/ 337671 w 562177"/>
                    <a:gd name="connsiteY265" fmla="*/ 598562 h 936775"/>
                    <a:gd name="connsiteX266" fmla="*/ 338568 w 562177"/>
                    <a:gd name="connsiteY266" fmla="*/ 598623 h 936775"/>
                    <a:gd name="connsiteX267" fmla="*/ 339192 w 562177"/>
                    <a:gd name="connsiteY267" fmla="*/ 598623 h 936775"/>
                    <a:gd name="connsiteX268" fmla="*/ 339953 w 562177"/>
                    <a:gd name="connsiteY268" fmla="*/ 598623 h 936775"/>
                    <a:gd name="connsiteX269" fmla="*/ 340497 w 562177"/>
                    <a:gd name="connsiteY269" fmla="*/ 598989 h 936775"/>
                    <a:gd name="connsiteX270" fmla="*/ 340752 w 562177"/>
                    <a:gd name="connsiteY270" fmla="*/ 599831 h 936775"/>
                    <a:gd name="connsiteX271" fmla="*/ 341040 w 562177"/>
                    <a:gd name="connsiteY271" fmla="*/ 600685 h 936775"/>
                    <a:gd name="connsiteX272" fmla="*/ 342615 w 562177"/>
                    <a:gd name="connsiteY272" fmla="*/ 600990 h 936775"/>
                    <a:gd name="connsiteX273" fmla="*/ 343817 w 562177"/>
                    <a:gd name="connsiteY273" fmla="*/ 601076 h 936775"/>
                    <a:gd name="connsiteX274" fmla="*/ 346353 w 562177"/>
                    <a:gd name="connsiteY274" fmla="*/ 601234 h 936775"/>
                    <a:gd name="connsiteX275" fmla="*/ 350493 w 562177"/>
                    <a:gd name="connsiteY275" fmla="*/ 601234 h 936775"/>
                    <a:gd name="connsiteX276" fmla="*/ 353409 w 562177"/>
                    <a:gd name="connsiteY276" fmla="*/ 601491 h 936775"/>
                    <a:gd name="connsiteX277" fmla="*/ 360219 w 562177"/>
                    <a:gd name="connsiteY277" fmla="*/ 602088 h 936775"/>
                    <a:gd name="connsiteX278" fmla="*/ 361187 w 562177"/>
                    <a:gd name="connsiteY278" fmla="*/ 602162 h 936775"/>
                    <a:gd name="connsiteX279" fmla="*/ 366992 w 562177"/>
                    <a:gd name="connsiteY279" fmla="*/ 602650 h 936775"/>
                    <a:gd name="connsiteX280" fmla="*/ 369411 w 562177"/>
                    <a:gd name="connsiteY280" fmla="*/ 602857 h 936775"/>
                    <a:gd name="connsiteX281" fmla="*/ 370379 w 562177"/>
                    <a:gd name="connsiteY281" fmla="*/ 602930 h 936775"/>
                    <a:gd name="connsiteX282" fmla="*/ 372248 w 562177"/>
                    <a:gd name="connsiteY282" fmla="*/ 603028 h 936775"/>
                    <a:gd name="connsiteX283" fmla="*/ 377856 w 562177"/>
                    <a:gd name="connsiteY283" fmla="*/ 603321 h 936775"/>
                    <a:gd name="connsiteX284" fmla="*/ 379724 w 562177"/>
                    <a:gd name="connsiteY284" fmla="*/ 603419 h 936775"/>
                    <a:gd name="connsiteX285" fmla="*/ 382921 w 562177"/>
                    <a:gd name="connsiteY285" fmla="*/ 603675 h 936775"/>
                    <a:gd name="connsiteX286" fmla="*/ 384288 w 562177"/>
                    <a:gd name="connsiteY286" fmla="*/ 603785 h 936775"/>
                    <a:gd name="connsiteX287" fmla="*/ 386896 w 562177"/>
                    <a:gd name="connsiteY287" fmla="*/ 604395 h 936775"/>
                    <a:gd name="connsiteX288" fmla="*/ 387758 w 562177"/>
                    <a:gd name="connsiteY288" fmla="*/ 604798 h 936775"/>
                    <a:gd name="connsiteX289" fmla="*/ 392519 w 562177"/>
                    <a:gd name="connsiteY289" fmla="*/ 607067 h 936775"/>
                    <a:gd name="connsiteX290" fmla="*/ 393797 w 562177"/>
                    <a:gd name="connsiteY290" fmla="*/ 607665 h 936775"/>
                    <a:gd name="connsiteX291" fmla="*/ 396833 w 562177"/>
                    <a:gd name="connsiteY291" fmla="*/ 609215 h 936775"/>
                    <a:gd name="connsiteX292" fmla="*/ 401185 w 562177"/>
                    <a:gd name="connsiteY292" fmla="*/ 611436 h 936775"/>
                    <a:gd name="connsiteX293" fmla="*/ 403793 w 562177"/>
                    <a:gd name="connsiteY293" fmla="*/ 612766 h 936775"/>
                    <a:gd name="connsiteX294" fmla="*/ 405034 w 562177"/>
                    <a:gd name="connsiteY294" fmla="*/ 613486 h 936775"/>
                    <a:gd name="connsiteX295" fmla="*/ 409169 w 562177"/>
                    <a:gd name="connsiteY295" fmla="*/ 615878 h 936775"/>
                    <a:gd name="connsiteX296" fmla="*/ 411237 w 562177"/>
                    <a:gd name="connsiteY296" fmla="*/ 617074 h 936775"/>
                    <a:gd name="connsiteX297" fmla="*/ 412121 w 562177"/>
                    <a:gd name="connsiteY297" fmla="*/ 617525 h 936775"/>
                    <a:gd name="connsiteX298" fmla="*/ 413887 w 562177"/>
                    <a:gd name="connsiteY298" fmla="*/ 618440 h 936775"/>
                    <a:gd name="connsiteX299" fmla="*/ 421397 w 562177"/>
                    <a:gd name="connsiteY299" fmla="*/ 622296 h 936775"/>
                    <a:gd name="connsiteX300" fmla="*/ 430477 w 562177"/>
                    <a:gd name="connsiteY300" fmla="*/ 626970 h 936775"/>
                    <a:gd name="connsiteX301" fmla="*/ 431774 w 562177"/>
                    <a:gd name="connsiteY301" fmla="*/ 627641 h 936775"/>
                    <a:gd name="connsiteX302" fmla="*/ 432643 w 562177"/>
                    <a:gd name="connsiteY302" fmla="*/ 628044 h 936775"/>
                    <a:gd name="connsiteX303" fmla="*/ 438293 w 562177"/>
                    <a:gd name="connsiteY303" fmla="*/ 630668 h 936775"/>
                    <a:gd name="connsiteX304" fmla="*/ 439598 w 562177"/>
                    <a:gd name="connsiteY304" fmla="*/ 631278 h 936775"/>
                    <a:gd name="connsiteX305" fmla="*/ 442169 w 562177"/>
                    <a:gd name="connsiteY305" fmla="*/ 632608 h 936775"/>
                    <a:gd name="connsiteX306" fmla="*/ 447312 w 562177"/>
                    <a:gd name="connsiteY306" fmla="*/ 635280 h 936775"/>
                    <a:gd name="connsiteX307" fmla="*/ 450784 w 562177"/>
                    <a:gd name="connsiteY307" fmla="*/ 637074 h 936775"/>
                    <a:gd name="connsiteX308" fmla="*/ 454459 w 562177"/>
                    <a:gd name="connsiteY308" fmla="*/ 638868 h 936775"/>
                    <a:gd name="connsiteX309" fmla="*/ 455395 w 562177"/>
                    <a:gd name="connsiteY309" fmla="*/ 639319 h 936775"/>
                    <a:gd name="connsiteX310" fmla="*/ 456262 w 562177"/>
                    <a:gd name="connsiteY310" fmla="*/ 639759 h 936775"/>
                    <a:gd name="connsiteX311" fmla="*/ 464487 w 562177"/>
                    <a:gd name="connsiteY311" fmla="*/ 643932 h 936775"/>
                    <a:gd name="connsiteX312" fmla="*/ 467517 w 562177"/>
                    <a:gd name="connsiteY312" fmla="*/ 645469 h 936775"/>
                    <a:gd name="connsiteX313" fmla="*/ 468370 w 562177"/>
                    <a:gd name="connsiteY313" fmla="*/ 645945 h 936775"/>
                    <a:gd name="connsiteX314" fmla="*/ 470073 w 562177"/>
                    <a:gd name="connsiteY314" fmla="*/ 646910 h 936775"/>
                    <a:gd name="connsiteX315" fmla="*/ 473480 w 562177"/>
                    <a:gd name="connsiteY315" fmla="*/ 648837 h 936775"/>
                    <a:gd name="connsiteX316" fmla="*/ 478188 w 562177"/>
                    <a:gd name="connsiteY316" fmla="*/ 651522 h 936775"/>
                    <a:gd name="connsiteX317" fmla="*/ 479901 w 562177"/>
                    <a:gd name="connsiteY317" fmla="*/ 652499 h 936775"/>
                    <a:gd name="connsiteX318" fmla="*/ 482962 w 562177"/>
                    <a:gd name="connsiteY318" fmla="*/ 654121 h 936775"/>
                    <a:gd name="connsiteX319" fmla="*/ 493460 w 562177"/>
                    <a:gd name="connsiteY319" fmla="*/ 659698 h 936775"/>
                    <a:gd name="connsiteX320" fmla="*/ 497395 w 562177"/>
                    <a:gd name="connsiteY320" fmla="*/ 661785 h 936775"/>
                    <a:gd name="connsiteX321" fmla="*/ 498973 w 562177"/>
                    <a:gd name="connsiteY321" fmla="*/ 662541 h 936775"/>
                    <a:gd name="connsiteX322" fmla="*/ 500148 w 562177"/>
                    <a:gd name="connsiteY322" fmla="*/ 663103 h 936775"/>
                    <a:gd name="connsiteX323" fmla="*/ 502047 w 562177"/>
                    <a:gd name="connsiteY323" fmla="*/ 664494 h 936775"/>
                    <a:gd name="connsiteX324" fmla="*/ 503358 w 562177"/>
                    <a:gd name="connsiteY324" fmla="*/ 666324 h 936775"/>
                    <a:gd name="connsiteX325" fmla="*/ 505258 w 562177"/>
                    <a:gd name="connsiteY325" fmla="*/ 669033 h 936775"/>
                    <a:gd name="connsiteX326" fmla="*/ 506961 w 562177"/>
                    <a:gd name="connsiteY326" fmla="*/ 670937 h 936775"/>
                    <a:gd name="connsiteX327" fmla="*/ 508926 w 562177"/>
                    <a:gd name="connsiteY327" fmla="*/ 672767 h 936775"/>
                    <a:gd name="connsiteX328" fmla="*/ 510039 w 562177"/>
                    <a:gd name="connsiteY328" fmla="*/ 673573 h 936775"/>
                    <a:gd name="connsiteX329" fmla="*/ 512269 w 562177"/>
                    <a:gd name="connsiteY329" fmla="*/ 675183 h 936775"/>
                    <a:gd name="connsiteX330" fmla="*/ 513070 w 562177"/>
                    <a:gd name="connsiteY330" fmla="*/ 675708 h 936775"/>
                    <a:gd name="connsiteX331" fmla="*/ 515479 w 562177"/>
                    <a:gd name="connsiteY331" fmla="*/ 677307 h 936775"/>
                    <a:gd name="connsiteX332" fmla="*/ 519739 w 562177"/>
                    <a:gd name="connsiteY332" fmla="*/ 680162 h 936775"/>
                    <a:gd name="connsiteX333" fmla="*/ 520145 w 562177"/>
                    <a:gd name="connsiteY333" fmla="*/ 680431 h 936775"/>
                    <a:gd name="connsiteX334" fmla="*/ 524208 w 562177"/>
                    <a:gd name="connsiteY334" fmla="*/ 683116 h 936775"/>
                    <a:gd name="connsiteX335" fmla="*/ 525832 w 562177"/>
                    <a:gd name="connsiteY335" fmla="*/ 684189 h 936775"/>
                    <a:gd name="connsiteX336" fmla="*/ 530786 w 562177"/>
                    <a:gd name="connsiteY336" fmla="*/ 687326 h 936775"/>
                    <a:gd name="connsiteX337" fmla="*/ 531603 w 562177"/>
                    <a:gd name="connsiteY337" fmla="*/ 687838 h 936775"/>
                    <a:gd name="connsiteX338" fmla="*/ 533700 w 562177"/>
                    <a:gd name="connsiteY338" fmla="*/ 689522 h 936775"/>
                    <a:gd name="connsiteX339" fmla="*/ 534870 w 562177"/>
                    <a:gd name="connsiteY339" fmla="*/ 691352 h 936775"/>
                    <a:gd name="connsiteX340" fmla="*/ 535089 w 562177"/>
                    <a:gd name="connsiteY340" fmla="*/ 691938 h 936775"/>
                    <a:gd name="connsiteX341" fmla="*/ 535467 w 562177"/>
                    <a:gd name="connsiteY341" fmla="*/ 692963 h 936775"/>
                    <a:gd name="connsiteX342" fmla="*/ 537369 w 562177"/>
                    <a:gd name="connsiteY342" fmla="*/ 695306 h 936775"/>
                    <a:gd name="connsiteX343" fmla="*/ 539064 w 562177"/>
                    <a:gd name="connsiteY343" fmla="*/ 697002 h 936775"/>
                    <a:gd name="connsiteX344" fmla="*/ 540307 w 562177"/>
                    <a:gd name="connsiteY344" fmla="*/ 698235 h 936775"/>
                    <a:gd name="connsiteX345" fmla="*/ 541295 w 562177"/>
                    <a:gd name="connsiteY345" fmla="*/ 699260 h 936775"/>
                    <a:gd name="connsiteX346" fmla="*/ 542282 w 562177"/>
                    <a:gd name="connsiteY346" fmla="*/ 700285 h 936775"/>
                    <a:gd name="connsiteX347" fmla="*/ 543782 w 562177"/>
                    <a:gd name="connsiteY347" fmla="*/ 701896 h 936775"/>
                    <a:gd name="connsiteX348" fmla="*/ 544720 w 562177"/>
                    <a:gd name="connsiteY348" fmla="*/ 703116 h 936775"/>
                    <a:gd name="connsiteX349" fmla="*/ 545659 w 562177"/>
                    <a:gd name="connsiteY349" fmla="*/ 704336 h 936775"/>
                    <a:gd name="connsiteX350" fmla="*/ 546598 w 562177"/>
                    <a:gd name="connsiteY350" fmla="*/ 705556 h 936775"/>
                    <a:gd name="connsiteX351" fmla="*/ 547158 w 562177"/>
                    <a:gd name="connsiteY351" fmla="*/ 706447 h 936775"/>
                    <a:gd name="connsiteX352" fmla="*/ 550084 w 562177"/>
                    <a:gd name="connsiteY352" fmla="*/ 711145 h 936775"/>
                    <a:gd name="connsiteX353" fmla="*/ 550450 w 562177"/>
                    <a:gd name="connsiteY353" fmla="*/ 711792 h 936775"/>
                    <a:gd name="connsiteX354" fmla="*/ 551815 w 562177"/>
                    <a:gd name="connsiteY354" fmla="*/ 714257 h 936775"/>
                    <a:gd name="connsiteX355" fmla="*/ 552693 w 562177"/>
                    <a:gd name="connsiteY355" fmla="*/ 715880 h 936775"/>
                    <a:gd name="connsiteX356" fmla="*/ 553108 w 562177"/>
                    <a:gd name="connsiteY356" fmla="*/ 717393 h 936775"/>
                    <a:gd name="connsiteX357" fmla="*/ 554205 w 562177"/>
                    <a:gd name="connsiteY357" fmla="*/ 721432 h 936775"/>
                    <a:gd name="connsiteX358" fmla="*/ 554827 w 562177"/>
                    <a:gd name="connsiteY358" fmla="*/ 724556 h 936775"/>
                    <a:gd name="connsiteX359" fmla="*/ 555253 w 562177"/>
                    <a:gd name="connsiteY359" fmla="*/ 726631 h 936775"/>
                    <a:gd name="connsiteX360" fmla="*/ 555180 w 562177"/>
                    <a:gd name="connsiteY360" fmla="*/ 730292 h 936775"/>
                    <a:gd name="connsiteX361" fmla="*/ 555083 w 562177"/>
                    <a:gd name="connsiteY361" fmla="*/ 730853 h 936775"/>
                    <a:gd name="connsiteX362" fmla="*/ 554778 w 562177"/>
                    <a:gd name="connsiteY362" fmla="*/ 732403 h 936775"/>
                    <a:gd name="connsiteX363" fmla="*/ 555656 w 562177"/>
                    <a:gd name="connsiteY363" fmla="*/ 735331 h 936775"/>
                    <a:gd name="connsiteX364" fmla="*/ 557216 w 562177"/>
                    <a:gd name="connsiteY364" fmla="*/ 740579 h 936775"/>
                    <a:gd name="connsiteX365" fmla="*/ 557679 w 562177"/>
                    <a:gd name="connsiteY365" fmla="*/ 742104 h 936775"/>
                    <a:gd name="connsiteX366" fmla="*/ 558289 w 562177"/>
                    <a:gd name="connsiteY366" fmla="*/ 744154 h 936775"/>
                    <a:gd name="connsiteX367" fmla="*/ 558399 w 562177"/>
                    <a:gd name="connsiteY367" fmla="*/ 746326 h 936775"/>
                    <a:gd name="connsiteX368" fmla="*/ 558825 w 562177"/>
                    <a:gd name="connsiteY368" fmla="*/ 754490 h 936775"/>
                    <a:gd name="connsiteX369" fmla="*/ 558886 w 562177"/>
                    <a:gd name="connsiteY369" fmla="*/ 755588 h 936775"/>
                    <a:gd name="connsiteX370" fmla="*/ 558886 w 562177"/>
                    <a:gd name="connsiteY370" fmla="*/ 756638 h 936775"/>
                    <a:gd name="connsiteX371" fmla="*/ 558886 w 562177"/>
                    <a:gd name="connsiteY371" fmla="*/ 758224 h 936775"/>
                    <a:gd name="connsiteX372" fmla="*/ 558886 w 562177"/>
                    <a:gd name="connsiteY372" fmla="*/ 766693 h 936775"/>
                    <a:gd name="connsiteX373" fmla="*/ 558886 w 562177"/>
                    <a:gd name="connsiteY373" fmla="*/ 770488 h 936775"/>
                    <a:gd name="connsiteX374" fmla="*/ 558886 w 562177"/>
                    <a:gd name="connsiteY374" fmla="*/ 773685 h 936775"/>
                    <a:gd name="connsiteX375" fmla="*/ 558935 w 562177"/>
                    <a:gd name="connsiteY375" fmla="*/ 776406 h 936775"/>
                    <a:gd name="connsiteX376" fmla="*/ 559130 w 562177"/>
                    <a:gd name="connsiteY376" fmla="*/ 786229 h 936775"/>
                    <a:gd name="connsiteX377" fmla="*/ 560629 w 562177"/>
                    <a:gd name="connsiteY377" fmla="*/ 794686 h 936775"/>
                    <a:gd name="connsiteX378" fmla="*/ 562178 w 562177"/>
                    <a:gd name="connsiteY378" fmla="*/ 803521 h 936775"/>
                    <a:gd name="connsiteX379" fmla="*/ 558094 w 562177"/>
                    <a:gd name="connsiteY379" fmla="*/ 804253 h 936775"/>
                    <a:gd name="connsiteX380" fmla="*/ 556619 w 562177"/>
                    <a:gd name="connsiteY380" fmla="*/ 804522 h 936775"/>
                    <a:gd name="connsiteX381" fmla="*/ 552730 w 562177"/>
                    <a:gd name="connsiteY381" fmla="*/ 807829 h 936775"/>
                    <a:gd name="connsiteX382" fmla="*/ 550779 w 562177"/>
                    <a:gd name="connsiteY382" fmla="*/ 809488 h 936775"/>
                    <a:gd name="connsiteX383" fmla="*/ 548926 w 562177"/>
                    <a:gd name="connsiteY383" fmla="*/ 810184 h 936775"/>
                    <a:gd name="connsiteX384" fmla="*/ 544306 w 562177"/>
                    <a:gd name="connsiteY384" fmla="*/ 811941 h 936775"/>
                    <a:gd name="connsiteX385" fmla="*/ 542916 w 562177"/>
                    <a:gd name="connsiteY385" fmla="*/ 812465 h 936775"/>
                    <a:gd name="connsiteX386" fmla="*/ 541026 w 562177"/>
                    <a:gd name="connsiteY386" fmla="*/ 812832 h 936775"/>
                    <a:gd name="connsiteX387" fmla="*/ 533578 w 562177"/>
                    <a:gd name="connsiteY387" fmla="*/ 814259 h 936775"/>
                    <a:gd name="connsiteX388" fmla="*/ 528470 w 562177"/>
                    <a:gd name="connsiteY388" fmla="*/ 815236 h 936775"/>
                    <a:gd name="connsiteX389" fmla="*/ 526340 w 562177"/>
                    <a:gd name="connsiteY389" fmla="*/ 815638 h 936775"/>
                    <a:gd name="connsiteX390" fmla="*/ 524535 w 562177"/>
                    <a:gd name="connsiteY390" fmla="*/ 816334 h 936775"/>
                    <a:gd name="connsiteX391" fmla="*/ 515959 w 562177"/>
                    <a:gd name="connsiteY391" fmla="*/ 819641 h 936775"/>
                    <a:gd name="connsiteX392" fmla="*/ 514154 w 562177"/>
                    <a:gd name="connsiteY392" fmla="*/ 820336 h 936775"/>
                    <a:gd name="connsiteX393" fmla="*/ 512478 w 562177"/>
                    <a:gd name="connsiteY393" fmla="*/ 821349 h 936775"/>
                    <a:gd name="connsiteX394" fmla="*/ 505769 w 562177"/>
                    <a:gd name="connsiteY394" fmla="*/ 825401 h 936775"/>
                    <a:gd name="connsiteX395" fmla="*/ 504093 w 562177"/>
                    <a:gd name="connsiteY395" fmla="*/ 826413 h 936775"/>
                    <a:gd name="connsiteX396" fmla="*/ 502415 w 562177"/>
                    <a:gd name="connsiteY396" fmla="*/ 827439 h 936775"/>
                    <a:gd name="connsiteX397" fmla="*/ 501075 w 562177"/>
                    <a:gd name="connsiteY397" fmla="*/ 828049 h 936775"/>
                    <a:gd name="connsiteX398" fmla="*/ 499737 w 562177"/>
                    <a:gd name="connsiteY398" fmla="*/ 828659 h 936775"/>
                    <a:gd name="connsiteX399" fmla="*/ 491252 w 562177"/>
                    <a:gd name="connsiteY399" fmla="*/ 832539 h 936775"/>
                    <a:gd name="connsiteX400" fmla="*/ 489466 w 562177"/>
                    <a:gd name="connsiteY400" fmla="*/ 833357 h 936775"/>
                    <a:gd name="connsiteX401" fmla="*/ 487574 w 562177"/>
                    <a:gd name="connsiteY401" fmla="*/ 833845 h 936775"/>
                    <a:gd name="connsiteX402" fmla="*/ 480010 w 562177"/>
                    <a:gd name="connsiteY402" fmla="*/ 835810 h 936775"/>
                    <a:gd name="connsiteX403" fmla="*/ 477646 w 562177"/>
                    <a:gd name="connsiteY403" fmla="*/ 836432 h 936775"/>
                    <a:gd name="connsiteX404" fmla="*/ 476072 w 562177"/>
                    <a:gd name="connsiteY404" fmla="*/ 836664 h 936775"/>
                    <a:gd name="connsiteX405" fmla="*/ 470073 w 562177"/>
                    <a:gd name="connsiteY405" fmla="*/ 837555 h 936775"/>
                    <a:gd name="connsiteX406" fmla="*/ 468168 w 562177"/>
                    <a:gd name="connsiteY406" fmla="*/ 837848 h 936775"/>
                    <a:gd name="connsiteX407" fmla="*/ 466262 w 562177"/>
                    <a:gd name="connsiteY407" fmla="*/ 837567 h 936775"/>
                    <a:gd name="connsiteX408" fmla="*/ 454340 w 562177"/>
                    <a:gd name="connsiteY408" fmla="*/ 835810 h 936775"/>
                    <a:gd name="connsiteX409" fmla="*/ 452910 w 562177"/>
                    <a:gd name="connsiteY409" fmla="*/ 835590 h 936775"/>
                    <a:gd name="connsiteX410" fmla="*/ 451480 w 562177"/>
                    <a:gd name="connsiteY410" fmla="*/ 835383 h 936775"/>
                    <a:gd name="connsiteX411" fmla="*/ 449071 w 562177"/>
                    <a:gd name="connsiteY411" fmla="*/ 835224 h 936775"/>
                    <a:gd name="connsiteX412" fmla="*/ 440401 w 562177"/>
                    <a:gd name="connsiteY412" fmla="*/ 834638 h 936775"/>
                    <a:gd name="connsiteX413" fmla="*/ 437992 w 562177"/>
                    <a:gd name="connsiteY413" fmla="*/ 834467 h 936775"/>
                    <a:gd name="connsiteX414" fmla="*/ 436527 w 562177"/>
                    <a:gd name="connsiteY414" fmla="*/ 834321 h 936775"/>
                    <a:gd name="connsiteX415" fmla="*/ 435060 w 562177"/>
                    <a:gd name="connsiteY415" fmla="*/ 834162 h 936775"/>
                    <a:gd name="connsiteX416" fmla="*/ 426753 w 562177"/>
                    <a:gd name="connsiteY416" fmla="*/ 833296 h 936775"/>
                    <a:gd name="connsiteX417" fmla="*/ 425288 w 562177"/>
                    <a:gd name="connsiteY417" fmla="*/ 833137 h 936775"/>
                    <a:gd name="connsiteX418" fmla="*/ 423808 w 562177"/>
                    <a:gd name="connsiteY418" fmla="*/ 833320 h 936775"/>
                    <a:gd name="connsiteX419" fmla="*/ 419079 w 562177"/>
                    <a:gd name="connsiteY419" fmla="*/ 833906 h 936775"/>
                    <a:gd name="connsiteX420" fmla="*/ 417386 w 562177"/>
                    <a:gd name="connsiteY420" fmla="*/ 834113 h 936775"/>
                    <a:gd name="connsiteX421" fmla="*/ 415919 w 562177"/>
                    <a:gd name="connsiteY421" fmla="*/ 834907 h 936775"/>
                    <a:gd name="connsiteX422" fmla="*/ 410496 w 562177"/>
                    <a:gd name="connsiteY422" fmla="*/ 837811 h 936775"/>
                    <a:gd name="connsiteX423" fmla="*/ 408771 w 562177"/>
                    <a:gd name="connsiteY423" fmla="*/ 838738 h 936775"/>
                    <a:gd name="connsiteX424" fmla="*/ 407374 w 562177"/>
                    <a:gd name="connsiteY424" fmla="*/ 840556 h 936775"/>
                    <a:gd name="connsiteX425" fmla="*/ 405302 w 562177"/>
                    <a:gd name="connsiteY425" fmla="*/ 843253 h 936775"/>
                    <a:gd name="connsiteX426" fmla="*/ 403543 w 562177"/>
                    <a:gd name="connsiteY426" fmla="*/ 845121 h 936775"/>
                    <a:gd name="connsiteX427" fmla="*/ 402134 w 562177"/>
                    <a:gd name="connsiteY427" fmla="*/ 846621 h 936775"/>
                    <a:gd name="connsiteX428" fmla="*/ 395269 w 562177"/>
                    <a:gd name="connsiteY428" fmla="*/ 853919 h 936775"/>
                    <a:gd name="connsiteX429" fmla="*/ 393686 w 562177"/>
                    <a:gd name="connsiteY429" fmla="*/ 855603 h 936775"/>
                    <a:gd name="connsiteX430" fmla="*/ 392126 w 562177"/>
                    <a:gd name="connsiteY430" fmla="*/ 856762 h 936775"/>
                    <a:gd name="connsiteX431" fmla="*/ 390957 w 562177"/>
                    <a:gd name="connsiteY431" fmla="*/ 857641 h 936775"/>
                    <a:gd name="connsiteX432" fmla="*/ 387449 w 562177"/>
                    <a:gd name="connsiteY432" fmla="*/ 860252 h 936775"/>
                    <a:gd name="connsiteX433" fmla="*/ 385889 w 562177"/>
                    <a:gd name="connsiteY433" fmla="*/ 861411 h 936775"/>
                    <a:gd name="connsiteX434" fmla="*/ 383338 w 562177"/>
                    <a:gd name="connsiteY434" fmla="*/ 863718 h 936775"/>
                    <a:gd name="connsiteX435" fmla="*/ 380839 w 562177"/>
                    <a:gd name="connsiteY435" fmla="*/ 865963 h 936775"/>
                    <a:gd name="connsiteX436" fmla="*/ 378894 w 562177"/>
                    <a:gd name="connsiteY436" fmla="*/ 867561 h 936775"/>
                    <a:gd name="connsiteX437" fmla="*/ 373057 w 562177"/>
                    <a:gd name="connsiteY437" fmla="*/ 872333 h 936775"/>
                    <a:gd name="connsiteX438" fmla="*/ 370723 w 562177"/>
                    <a:gd name="connsiteY438" fmla="*/ 874249 h 936775"/>
                    <a:gd name="connsiteX439" fmla="*/ 369234 w 562177"/>
                    <a:gd name="connsiteY439" fmla="*/ 875628 h 936775"/>
                    <a:gd name="connsiteX440" fmla="*/ 363283 w 562177"/>
                    <a:gd name="connsiteY440" fmla="*/ 881131 h 936775"/>
                    <a:gd name="connsiteX441" fmla="*/ 361794 w 562177"/>
                    <a:gd name="connsiteY441" fmla="*/ 882510 h 936775"/>
                    <a:gd name="connsiteX442" fmla="*/ 360560 w 562177"/>
                    <a:gd name="connsiteY442" fmla="*/ 883364 h 936775"/>
                    <a:gd name="connsiteX443" fmla="*/ 352336 w 562177"/>
                    <a:gd name="connsiteY443" fmla="*/ 889014 h 936775"/>
                    <a:gd name="connsiteX444" fmla="*/ 351270 w 562177"/>
                    <a:gd name="connsiteY444" fmla="*/ 895848 h 936775"/>
                    <a:gd name="connsiteX445" fmla="*/ 347650 w 562177"/>
                    <a:gd name="connsiteY445" fmla="*/ 897556 h 936775"/>
                    <a:gd name="connsiteX446" fmla="*/ 346090 w 562177"/>
                    <a:gd name="connsiteY446" fmla="*/ 898288 h 936775"/>
                    <a:gd name="connsiteX447" fmla="*/ 344251 w 562177"/>
                    <a:gd name="connsiteY447" fmla="*/ 898691 h 936775"/>
                    <a:gd name="connsiteX448" fmla="*/ 343332 w 562177"/>
                    <a:gd name="connsiteY448" fmla="*/ 898886 h 936775"/>
                    <a:gd name="connsiteX449" fmla="*/ 339814 w 562177"/>
                    <a:gd name="connsiteY449" fmla="*/ 899655 h 936775"/>
                    <a:gd name="connsiteX450" fmla="*/ 340132 w 562177"/>
                    <a:gd name="connsiteY450" fmla="*/ 894273 h 936775"/>
                    <a:gd name="connsiteX451" fmla="*/ 339711 w 562177"/>
                    <a:gd name="connsiteY451" fmla="*/ 887928 h 936775"/>
                    <a:gd name="connsiteX452" fmla="*/ 339039 w 562177"/>
                    <a:gd name="connsiteY452" fmla="*/ 885658 h 936775"/>
                    <a:gd name="connsiteX453" fmla="*/ 337999 w 562177"/>
                    <a:gd name="connsiteY453" fmla="*/ 882144 h 936775"/>
                    <a:gd name="connsiteX454" fmla="*/ 336878 w 562177"/>
                    <a:gd name="connsiteY454" fmla="*/ 879203 h 936775"/>
                    <a:gd name="connsiteX455" fmla="*/ 335902 w 562177"/>
                    <a:gd name="connsiteY455" fmla="*/ 877312 h 936775"/>
                    <a:gd name="connsiteX456" fmla="*/ 334588 w 562177"/>
                    <a:gd name="connsiteY456" fmla="*/ 874761 h 936775"/>
                    <a:gd name="connsiteX457" fmla="*/ 332321 w 562177"/>
                    <a:gd name="connsiteY457" fmla="*/ 870856 h 936775"/>
                    <a:gd name="connsiteX458" fmla="*/ 328210 w 562177"/>
                    <a:gd name="connsiteY458" fmla="*/ 866000 h 936775"/>
                    <a:gd name="connsiteX459" fmla="*/ 326258 w 562177"/>
                    <a:gd name="connsiteY459" fmla="*/ 863693 h 936775"/>
                    <a:gd name="connsiteX460" fmla="*/ 324791 w 562177"/>
                    <a:gd name="connsiteY460" fmla="*/ 861753 h 936775"/>
                    <a:gd name="connsiteX461" fmla="*/ 323327 w 562177"/>
                    <a:gd name="connsiteY461" fmla="*/ 863132 h 936775"/>
                    <a:gd name="connsiteX462" fmla="*/ 322206 w 562177"/>
                    <a:gd name="connsiteY462" fmla="*/ 864181 h 936775"/>
                    <a:gd name="connsiteX463" fmla="*/ 320662 w 562177"/>
                    <a:gd name="connsiteY463" fmla="*/ 865499 h 936775"/>
                    <a:gd name="connsiteX464" fmla="*/ 312555 w 562177"/>
                    <a:gd name="connsiteY464" fmla="*/ 872406 h 936775"/>
                    <a:gd name="connsiteX465" fmla="*/ 306439 w 562177"/>
                    <a:gd name="connsiteY465" fmla="*/ 877629 h 936775"/>
                    <a:gd name="connsiteX466" fmla="*/ 304834 w 562177"/>
                    <a:gd name="connsiteY466" fmla="*/ 878996 h 936775"/>
                    <a:gd name="connsiteX467" fmla="*/ 302983 w 562177"/>
                    <a:gd name="connsiteY467" fmla="*/ 879667 h 936775"/>
                    <a:gd name="connsiteX468" fmla="*/ 294370 w 562177"/>
                    <a:gd name="connsiteY468" fmla="*/ 882815 h 936775"/>
                    <a:gd name="connsiteX469" fmla="*/ 293369 w 562177"/>
                    <a:gd name="connsiteY469" fmla="*/ 884145 h 936775"/>
                    <a:gd name="connsiteX470" fmla="*/ 289699 w 562177"/>
                    <a:gd name="connsiteY470" fmla="*/ 888721 h 936775"/>
                    <a:gd name="connsiteX471" fmla="*/ 284962 w 562177"/>
                    <a:gd name="connsiteY471" fmla="*/ 894993 h 936775"/>
                    <a:gd name="connsiteX472" fmla="*/ 281784 w 562177"/>
                    <a:gd name="connsiteY472" fmla="*/ 899289 h 936775"/>
                    <a:gd name="connsiteX473" fmla="*/ 278670 w 562177"/>
                    <a:gd name="connsiteY473" fmla="*/ 902816 h 936775"/>
                    <a:gd name="connsiteX474" fmla="*/ 276108 w 562177"/>
                    <a:gd name="connsiteY474" fmla="*/ 905720 h 936775"/>
                    <a:gd name="connsiteX475" fmla="*/ 273610 w 562177"/>
                    <a:gd name="connsiteY475" fmla="*/ 908978 h 936775"/>
                    <a:gd name="connsiteX476" fmla="*/ 270500 w 562177"/>
                    <a:gd name="connsiteY476" fmla="*/ 913237 h 936775"/>
                    <a:gd name="connsiteX477" fmla="*/ 266482 w 562177"/>
                    <a:gd name="connsiteY477" fmla="*/ 918545 h 936775"/>
                    <a:gd name="connsiteX478" fmla="*/ 262854 w 562177"/>
                    <a:gd name="connsiteY478" fmla="*/ 923060 h 936775"/>
                    <a:gd name="connsiteX479" fmla="*/ 258920 w 562177"/>
                    <a:gd name="connsiteY479" fmla="*/ 927905 h 936775"/>
                    <a:gd name="connsiteX480" fmla="*/ 255867 w 562177"/>
                    <a:gd name="connsiteY480" fmla="*/ 931504 h 936775"/>
                    <a:gd name="connsiteX481" fmla="*/ 253007 w 562177"/>
                    <a:gd name="connsiteY481" fmla="*/ 934897 h 936775"/>
                    <a:gd name="connsiteX482" fmla="*/ 250359 w 562177"/>
                    <a:gd name="connsiteY482" fmla="*/ 936776 h 936775"/>
                    <a:gd name="connsiteX483" fmla="*/ 247232 w 562177"/>
                    <a:gd name="connsiteY483" fmla="*/ 935983 h 936775"/>
                    <a:gd name="connsiteX484" fmla="*/ 246293 w 562177"/>
                    <a:gd name="connsiteY484" fmla="*/ 935739 h 936775"/>
                    <a:gd name="connsiteX485" fmla="*/ 245828 w 562177"/>
                    <a:gd name="connsiteY485" fmla="*/ 935617 h 936775"/>
                    <a:gd name="connsiteX486" fmla="*/ 243837 w 562177"/>
                    <a:gd name="connsiteY486" fmla="*/ 935007 h 936775"/>
                    <a:gd name="connsiteX487" fmla="*/ 234649 w 562177"/>
                    <a:gd name="connsiteY487" fmla="*/ 932212 h 936775"/>
                    <a:gd name="connsiteX488" fmla="*/ 237560 w 562177"/>
                    <a:gd name="connsiteY488" fmla="*/ 926367 h 936775"/>
                    <a:gd name="connsiteX489" fmla="*/ 238232 w 562177"/>
                    <a:gd name="connsiteY489" fmla="*/ 925025 h 936775"/>
                    <a:gd name="connsiteX490" fmla="*/ 238757 w 562177"/>
                    <a:gd name="connsiteY490" fmla="*/ 922816 h 936775"/>
                    <a:gd name="connsiteX491" fmla="*/ 241089 w 562177"/>
                    <a:gd name="connsiteY491" fmla="*/ 913029 h 936775"/>
                    <a:gd name="connsiteX492" fmla="*/ 243630 w 562177"/>
                    <a:gd name="connsiteY492" fmla="*/ 902376 h 936775"/>
                    <a:gd name="connsiteX493" fmla="*/ 243683 w 562177"/>
                    <a:gd name="connsiteY493" fmla="*/ 902145 h 936775"/>
                    <a:gd name="connsiteX494" fmla="*/ 244195 w 562177"/>
                    <a:gd name="connsiteY494" fmla="*/ 899996 h 936775"/>
                    <a:gd name="connsiteX495" fmla="*/ 244940 w 562177"/>
                    <a:gd name="connsiteY495" fmla="*/ 896873 h 936775"/>
                    <a:gd name="connsiteX496" fmla="*/ 245144 w 562177"/>
                    <a:gd name="connsiteY496" fmla="*/ 895823 h 936775"/>
                    <a:gd name="connsiteX497" fmla="*/ 245449 w 562177"/>
                    <a:gd name="connsiteY497" fmla="*/ 894237 h 936775"/>
                    <a:gd name="connsiteX498" fmla="*/ 246637 w 562177"/>
                    <a:gd name="connsiteY498" fmla="*/ 888087 h 936775"/>
                    <a:gd name="connsiteX499" fmla="*/ 246830 w 562177"/>
                    <a:gd name="connsiteY499" fmla="*/ 887086 h 936775"/>
                    <a:gd name="connsiteX500" fmla="*/ 247177 w 562177"/>
                    <a:gd name="connsiteY500" fmla="*/ 885280 h 936775"/>
                    <a:gd name="connsiteX501" fmla="*/ 248317 w 562177"/>
                    <a:gd name="connsiteY501" fmla="*/ 879374 h 936775"/>
                    <a:gd name="connsiteX502" fmla="*/ 248627 w 562177"/>
                    <a:gd name="connsiteY502" fmla="*/ 877775 h 936775"/>
                    <a:gd name="connsiteX503" fmla="*/ 249785 w 562177"/>
                    <a:gd name="connsiteY503" fmla="*/ 875786 h 936775"/>
                    <a:gd name="connsiteX504" fmla="*/ 251603 w 562177"/>
                    <a:gd name="connsiteY504" fmla="*/ 872662 h 936775"/>
                    <a:gd name="connsiteX505" fmla="*/ 253869 w 562177"/>
                    <a:gd name="connsiteY505" fmla="*/ 868782 h 936775"/>
                    <a:gd name="connsiteX506" fmla="*/ 255267 w 562177"/>
                    <a:gd name="connsiteY506" fmla="*/ 866951 h 936775"/>
                    <a:gd name="connsiteX507" fmla="*/ 256535 w 562177"/>
                    <a:gd name="connsiteY507" fmla="*/ 865292 h 936775"/>
                    <a:gd name="connsiteX508" fmla="*/ 254638 w 562177"/>
                    <a:gd name="connsiteY508" fmla="*/ 865072 h 936775"/>
                    <a:gd name="connsiteX509" fmla="*/ 245196 w 562177"/>
                    <a:gd name="connsiteY509" fmla="*/ 863974 h 936775"/>
                    <a:gd name="connsiteX510" fmla="*/ 242824 w 562177"/>
                    <a:gd name="connsiteY510" fmla="*/ 863705 h 936775"/>
                    <a:gd name="connsiteX511" fmla="*/ 240968 w 562177"/>
                    <a:gd name="connsiteY511" fmla="*/ 863229 h 936775"/>
                    <a:gd name="connsiteX512" fmla="*/ 231686 w 562177"/>
                    <a:gd name="connsiteY512" fmla="*/ 860887 h 936775"/>
                    <a:gd name="connsiteX513" fmla="*/ 229831 w 562177"/>
                    <a:gd name="connsiteY513" fmla="*/ 860423 h 936775"/>
                    <a:gd name="connsiteX514" fmla="*/ 228069 w 562177"/>
                    <a:gd name="connsiteY514" fmla="*/ 859361 h 936775"/>
                    <a:gd name="connsiteX515" fmla="*/ 219122 w 562177"/>
                    <a:gd name="connsiteY515" fmla="*/ 853931 h 936775"/>
                    <a:gd name="connsiteX516" fmla="*/ 218462 w 562177"/>
                    <a:gd name="connsiteY516" fmla="*/ 853528 h 936775"/>
                    <a:gd name="connsiteX517" fmla="*/ 216886 w 562177"/>
                    <a:gd name="connsiteY517" fmla="*/ 852576 h 936775"/>
                    <a:gd name="connsiteX518" fmla="*/ 215162 w 562177"/>
                    <a:gd name="connsiteY518" fmla="*/ 851527 h 936775"/>
                    <a:gd name="connsiteX519" fmla="*/ 213955 w 562177"/>
                    <a:gd name="connsiteY519" fmla="*/ 849794 h 936775"/>
                    <a:gd name="connsiteX520" fmla="*/ 207532 w 562177"/>
                    <a:gd name="connsiteY520" fmla="*/ 840569 h 936775"/>
                    <a:gd name="connsiteX521" fmla="*/ 206360 w 562177"/>
                    <a:gd name="connsiteY521" fmla="*/ 838885 h 936775"/>
                    <a:gd name="connsiteX522" fmla="*/ 206360 w 562177"/>
                    <a:gd name="connsiteY522" fmla="*/ 836847 h 936775"/>
                    <a:gd name="connsiteX523" fmla="*/ 206360 w 562177"/>
                    <a:gd name="connsiteY523" fmla="*/ 826999 h 936775"/>
                    <a:gd name="connsiteX524" fmla="*/ 206360 w 562177"/>
                    <a:gd name="connsiteY524" fmla="*/ 824839 h 936775"/>
                    <a:gd name="connsiteX525" fmla="*/ 207988 w 562177"/>
                    <a:gd name="connsiteY525" fmla="*/ 823680 h 936775"/>
                    <a:gd name="connsiteX526" fmla="*/ 216723 w 562177"/>
                    <a:gd name="connsiteY526" fmla="*/ 817444 h 936775"/>
                    <a:gd name="connsiteX527" fmla="*/ 217478 w 562177"/>
                    <a:gd name="connsiteY527" fmla="*/ 816907 h 936775"/>
                    <a:gd name="connsiteX528" fmla="*/ 219817 w 562177"/>
                    <a:gd name="connsiteY528" fmla="*/ 815236 h 936775"/>
                    <a:gd name="connsiteX529" fmla="*/ 221448 w 562177"/>
                    <a:gd name="connsiteY529" fmla="*/ 814076 h 936775"/>
                    <a:gd name="connsiteX530" fmla="*/ 223340 w 562177"/>
                    <a:gd name="connsiteY530" fmla="*/ 813649 h 936775"/>
                    <a:gd name="connsiteX531" fmla="*/ 228873 w 562177"/>
                    <a:gd name="connsiteY531" fmla="*/ 812417 h 936775"/>
                    <a:gd name="connsiteX532" fmla="*/ 234305 w 562177"/>
                    <a:gd name="connsiteY532" fmla="*/ 811209 h 936775"/>
                    <a:gd name="connsiteX533" fmla="*/ 236118 w 562177"/>
                    <a:gd name="connsiteY533" fmla="*/ 810794 h 936775"/>
                    <a:gd name="connsiteX534" fmla="*/ 237169 w 562177"/>
                    <a:gd name="connsiteY534" fmla="*/ 810147 h 936775"/>
                    <a:gd name="connsiteX535" fmla="*/ 241326 w 562177"/>
                    <a:gd name="connsiteY535" fmla="*/ 807597 h 936775"/>
                    <a:gd name="connsiteX536" fmla="*/ 242908 w 562177"/>
                    <a:gd name="connsiteY536" fmla="*/ 806621 h 936775"/>
                    <a:gd name="connsiteX537" fmla="*/ 241385 w 562177"/>
                    <a:gd name="connsiteY537" fmla="*/ 805327 h 936775"/>
                    <a:gd name="connsiteX538" fmla="*/ 236800 w 562177"/>
                    <a:gd name="connsiteY538" fmla="*/ 801410 h 936775"/>
                    <a:gd name="connsiteX539" fmla="*/ 234363 w 562177"/>
                    <a:gd name="connsiteY539" fmla="*/ 798835 h 936775"/>
                    <a:gd name="connsiteX540" fmla="*/ 228773 w 562177"/>
                    <a:gd name="connsiteY540" fmla="*/ 792941 h 936775"/>
                    <a:gd name="connsiteX541" fmla="*/ 227027 w 562177"/>
                    <a:gd name="connsiteY541" fmla="*/ 791099 h 936775"/>
                    <a:gd name="connsiteX542" fmla="*/ 225107 w 562177"/>
                    <a:gd name="connsiteY542" fmla="*/ 789658 h 936775"/>
                    <a:gd name="connsiteX543" fmla="*/ 222035 w 562177"/>
                    <a:gd name="connsiteY543" fmla="*/ 787340 h 936775"/>
                    <a:gd name="connsiteX544" fmla="*/ 220883 w 562177"/>
                    <a:gd name="connsiteY544" fmla="*/ 786376 h 936775"/>
                    <a:gd name="connsiteX545" fmla="*/ 218527 w 562177"/>
                    <a:gd name="connsiteY545" fmla="*/ 784411 h 936775"/>
                    <a:gd name="connsiteX546" fmla="*/ 217819 w 562177"/>
                    <a:gd name="connsiteY546" fmla="*/ 783813 h 936775"/>
                    <a:gd name="connsiteX547" fmla="*/ 215499 w 562177"/>
                    <a:gd name="connsiteY547" fmla="*/ 781885 h 936775"/>
                    <a:gd name="connsiteX548" fmla="*/ 213976 w 562177"/>
                    <a:gd name="connsiteY548" fmla="*/ 780604 h 936775"/>
                    <a:gd name="connsiteX549" fmla="*/ 213266 w 562177"/>
                    <a:gd name="connsiteY549" fmla="*/ 779567 h 936775"/>
                    <a:gd name="connsiteX550" fmla="*/ 211796 w 562177"/>
                    <a:gd name="connsiteY550" fmla="*/ 777419 h 936775"/>
                    <a:gd name="connsiteX551" fmla="*/ 210522 w 562177"/>
                    <a:gd name="connsiteY551" fmla="*/ 775552 h 936775"/>
                    <a:gd name="connsiteX552" fmla="*/ 212499 w 562177"/>
                    <a:gd name="connsiteY552" fmla="*/ 774942 h 936775"/>
                    <a:gd name="connsiteX553" fmla="*/ 213155 w 562177"/>
                    <a:gd name="connsiteY553" fmla="*/ 774747 h 936775"/>
                    <a:gd name="connsiteX554" fmla="*/ 211981 w 562177"/>
                    <a:gd name="connsiteY554" fmla="*/ 774271 h 936775"/>
                    <a:gd name="connsiteX555" fmla="*/ 209213 w 562177"/>
                    <a:gd name="connsiteY555" fmla="*/ 773221 h 936775"/>
                    <a:gd name="connsiteX556" fmla="*/ 206503 w 562177"/>
                    <a:gd name="connsiteY556" fmla="*/ 772123 h 936775"/>
                    <a:gd name="connsiteX557" fmla="*/ 206055 w 562177"/>
                    <a:gd name="connsiteY557" fmla="*/ 771952 h 936775"/>
                    <a:gd name="connsiteX558" fmla="*/ 203483 w 562177"/>
                    <a:gd name="connsiteY558" fmla="*/ 771147 h 936775"/>
                    <a:gd name="connsiteX559" fmla="*/ 201389 w 562177"/>
                    <a:gd name="connsiteY559" fmla="*/ 770866 h 936775"/>
                    <a:gd name="connsiteX560" fmla="*/ 200551 w 562177"/>
                    <a:gd name="connsiteY560" fmla="*/ 770744 h 936775"/>
                    <a:gd name="connsiteX561" fmla="*/ 199803 w 562177"/>
                    <a:gd name="connsiteY561" fmla="*/ 770683 h 936775"/>
                    <a:gd name="connsiteX562" fmla="*/ 196057 w 562177"/>
                    <a:gd name="connsiteY562" fmla="*/ 770378 h 936775"/>
                    <a:gd name="connsiteX563" fmla="*/ 193777 w 562177"/>
                    <a:gd name="connsiteY563" fmla="*/ 770146 h 936775"/>
                    <a:gd name="connsiteX564" fmla="*/ 191954 w 562177"/>
                    <a:gd name="connsiteY564" fmla="*/ 769951 h 936775"/>
                    <a:gd name="connsiteX565" fmla="*/ 190547 w 562177"/>
                    <a:gd name="connsiteY565" fmla="*/ 769963 h 936775"/>
                    <a:gd name="connsiteX566" fmla="*/ 188172 w 562177"/>
                    <a:gd name="connsiteY566" fmla="*/ 769975 h 936775"/>
                    <a:gd name="connsiteX567" fmla="*/ 187265 w 562177"/>
                    <a:gd name="connsiteY567" fmla="*/ 769987 h 936775"/>
                    <a:gd name="connsiteX568" fmla="*/ 186307 w 562177"/>
                    <a:gd name="connsiteY568" fmla="*/ 770061 h 936775"/>
                    <a:gd name="connsiteX569" fmla="*/ 185350 w 562177"/>
                    <a:gd name="connsiteY569" fmla="*/ 770134 h 936775"/>
                    <a:gd name="connsiteX570" fmla="*/ 183903 w 562177"/>
                    <a:gd name="connsiteY570" fmla="*/ 770244 h 936775"/>
                    <a:gd name="connsiteX571" fmla="*/ 182478 w 562177"/>
                    <a:gd name="connsiteY571" fmla="*/ 770354 h 936775"/>
                    <a:gd name="connsiteX572" fmla="*/ 180239 w 562177"/>
                    <a:gd name="connsiteY572" fmla="*/ 770732 h 936775"/>
                    <a:gd name="connsiteX573" fmla="*/ 176893 w 562177"/>
                    <a:gd name="connsiteY573" fmla="*/ 771293 h 936775"/>
                    <a:gd name="connsiteX574" fmla="*/ 174987 w 562177"/>
                    <a:gd name="connsiteY574" fmla="*/ 771623 h 936775"/>
                    <a:gd name="connsiteX575" fmla="*/ 174074 w 562177"/>
                    <a:gd name="connsiteY575" fmla="*/ 771708 h 936775"/>
                    <a:gd name="connsiteX576" fmla="*/ 171796 w 562177"/>
                    <a:gd name="connsiteY576" fmla="*/ 771915 h 936775"/>
                    <a:gd name="connsiteX577" fmla="*/ 170680 w 562177"/>
                    <a:gd name="connsiteY577" fmla="*/ 772013 h 936775"/>
                    <a:gd name="connsiteX578" fmla="*/ 169126 w 562177"/>
                    <a:gd name="connsiteY578" fmla="*/ 772172 h 936775"/>
                    <a:gd name="connsiteX579" fmla="*/ 167889 w 562177"/>
                    <a:gd name="connsiteY579" fmla="*/ 772172 h 936775"/>
                    <a:gd name="connsiteX580" fmla="*/ 166376 w 562177"/>
                    <a:gd name="connsiteY580" fmla="*/ 771879 h 936775"/>
                    <a:gd name="connsiteX581" fmla="*/ 165525 w 562177"/>
                    <a:gd name="connsiteY581" fmla="*/ 771720 h 936775"/>
                    <a:gd name="connsiteX582" fmla="*/ 164958 w 562177"/>
                    <a:gd name="connsiteY582" fmla="*/ 771623 h 936775"/>
                    <a:gd name="connsiteX583" fmla="*/ 164344 w 562177"/>
                    <a:gd name="connsiteY583" fmla="*/ 771489 h 936775"/>
                    <a:gd name="connsiteX584" fmla="*/ 162776 w 562177"/>
                    <a:gd name="connsiteY584" fmla="*/ 771147 h 936775"/>
                    <a:gd name="connsiteX585" fmla="*/ 159498 w 562177"/>
                    <a:gd name="connsiteY585" fmla="*/ 770842 h 936775"/>
                    <a:gd name="connsiteX586" fmla="*/ 156686 w 562177"/>
                    <a:gd name="connsiteY586" fmla="*/ 770671 h 936775"/>
                    <a:gd name="connsiteX587" fmla="*/ 155338 w 562177"/>
                    <a:gd name="connsiteY587" fmla="*/ 770586 h 936775"/>
                    <a:gd name="connsiteX588" fmla="*/ 152192 w 562177"/>
                    <a:gd name="connsiteY588" fmla="*/ 770378 h 936775"/>
                    <a:gd name="connsiteX589" fmla="*/ 150824 w 562177"/>
                    <a:gd name="connsiteY589" fmla="*/ 770341 h 936775"/>
                    <a:gd name="connsiteX590" fmla="*/ 146722 w 562177"/>
                    <a:gd name="connsiteY590" fmla="*/ 770207 h 936775"/>
                    <a:gd name="connsiteX591" fmla="*/ 144955 w 562177"/>
                    <a:gd name="connsiteY591" fmla="*/ 770122 h 936775"/>
                    <a:gd name="connsiteX592" fmla="*/ 142749 w 562177"/>
                    <a:gd name="connsiteY592" fmla="*/ 770024 h 936775"/>
                    <a:gd name="connsiteX593" fmla="*/ 141378 w 562177"/>
                    <a:gd name="connsiteY593" fmla="*/ 769926 h 936775"/>
                    <a:gd name="connsiteX594" fmla="*/ 139068 w 562177"/>
                    <a:gd name="connsiteY594" fmla="*/ 769768 h 936775"/>
                    <a:gd name="connsiteX595" fmla="*/ 137683 w 562177"/>
                    <a:gd name="connsiteY595" fmla="*/ 769731 h 936775"/>
                    <a:gd name="connsiteX596" fmla="*/ 133988 w 562177"/>
                    <a:gd name="connsiteY596" fmla="*/ 769621 h 936775"/>
                    <a:gd name="connsiteX597" fmla="*/ 133388 w 562177"/>
                    <a:gd name="connsiteY597" fmla="*/ 769585 h 936775"/>
                    <a:gd name="connsiteX598" fmla="*/ 133040 w 562177"/>
                    <a:gd name="connsiteY598" fmla="*/ 769573 h 936775"/>
                    <a:gd name="connsiteX599" fmla="*/ 129935 w 562177"/>
                    <a:gd name="connsiteY599" fmla="*/ 769414 h 936775"/>
                    <a:gd name="connsiteX600" fmla="*/ 128115 w 562177"/>
                    <a:gd name="connsiteY600" fmla="*/ 769304 h 936775"/>
                    <a:gd name="connsiteX601" fmla="*/ 127906 w 562177"/>
                    <a:gd name="connsiteY601" fmla="*/ 769292 h 936775"/>
                    <a:gd name="connsiteX602" fmla="*/ 127076 w 562177"/>
                    <a:gd name="connsiteY602" fmla="*/ 768499 h 936775"/>
                    <a:gd name="connsiteX603" fmla="*/ 125497 w 562177"/>
                    <a:gd name="connsiteY603" fmla="*/ 766986 h 936775"/>
                    <a:gd name="connsiteX604" fmla="*/ 124568 w 562177"/>
                    <a:gd name="connsiteY604" fmla="*/ 764533 h 936775"/>
                    <a:gd name="connsiteX605" fmla="*/ 124198 w 562177"/>
                    <a:gd name="connsiteY605" fmla="*/ 763556 h 936775"/>
                    <a:gd name="connsiteX606" fmla="*/ 123454 w 562177"/>
                    <a:gd name="connsiteY606" fmla="*/ 761592 h 936775"/>
                    <a:gd name="connsiteX607" fmla="*/ 120518 w 562177"/>
                    <a:gd name="connsiteY607" fmla="*/ 753843 h 936775"/>
                    <a:gd name="connsiteX608" fmla="*/ 119737 w 562177"/>
                    <a:gd name="connsiteY608" fmla="*/ 751781 h 936775"/>
                    <a:gd name="connsiteX609" fmla="*/ 118467 w 562177"/>
                    <a:gd name="connsiteY609" fmla="*/ 750146 h 936775"/>
                    <a:gd name="connsiteX610" fmla="*/ 114030 w 562177"/>
                    <a:gd name="connsiteY610" fmla="*/ 744447 h 936775"/>
                    <a:gd name="connsiteX611" fmla="*/ 110533 w 562177"/>
                    <a:gd name="connsiteY611" fmla="*/ 739956 h 936775"/>
                    <a:gd name="connsiteX612" fmla="*/ 109262 w 562177"/>
                    <a:gd name="connsiteY612" fmla="*/ 738321 h 936775"/>
                    <a:gd name="connsiteX613" fmla="*/ 108373 w 562177"/>
                    <a:gd name="connsiteY613" fmla="*/ 736393 h 936775"/>
                    <a:gd name="connsiteX614" fmla="*/ 100804 w 562177"/>
                    <a:gd name="connsiteY614" fmla="*/ 719993 h 936775"/>
                    <a:gd name="connsiteX615" fmla="*/ 100359 w 562177"/>
                    <a:gd name="connsiteY615" fmla="*/ 719028 h 936775"/>
                    <a:gd name="connsiteX616" fmla="*/ 99537 w 562177"/>
                    <a:gd name="connsiteY616" fmla="*/ 717101 h 936775"/>
                    <a:gd name="connsiteX617" fmla="*/ 95473 w 562177"/>
                    <a:gd name="connsiteY617" fmla="*/ 707607 h 936775"/>
                    <a:gd name="connsiteX618" fmla="*/ 94599 w 562177"/>
                    <a:gd name="connsiteY618" fmla="*/ 705569 h 936775"/>
                    <a:gd name="connsiteX619" fmla="*/ 93386 w 562177"/>
                    <a:gd name="connsiteY619" fmla="*/ 703909 h 936775"/>
                    <a:gd name="connsiteX620" fmla="*/ 89509 w 562177"/>
                    <a:gd name="connsiteY620" fmla="*/ 698589 h 936775"/>
                    <a:gd name="connsiteX621" fmla="*/ 88499 w 562177"/>
                    <a:gd name="connsiteY621" fmla="*/ 697210 h 936775"/>
                    <a:gd name="connsiteX622" fmla="*/ 85200 w 562177"/>
                    <a:gd name="connsiteY622" fmla="*/ 692683 h 936775"/>
                    <a:gd name="connsiteX623" fmla="*/ 83683 w 562177"/>
                    <a:gd name="connsiteY623" fmla="*/ 690608 h 936775"/>
                    <a:gd name="connsiteX624" fmla="*/ 83078 w 562177"/>
                    <a:gd name="connsiteY624" fmla="*/ 689778 h 936775"/>
                    <a:gd name="connsiteX625" fmla="*/ 76649 w 562177"/>
                    <a:gd name="connsiteY625" fmla="*/ 680614 h 936775"/>
                    <a:gd name="connsiteX626" fmla="*/ 75484 w 562177"/>
                    <a:gd name="connsiteY626" fmla="*/ 678954 h 936775"/>
                    <a:gd name="connsiteX627" fmla="*/ 73516 w 562177"/>
                    <a:gd name="connsiteY627" fmla="*/ 678820 h 936775"/>
                    <a:gd name="connsiteX628" fmla="*/ 71950 w 562177"/>
                    <a:gd name="connsiteY628" fmla="*/ 678722 h 936775"/>
                    <a:gd name="connsiteX629" fmla="*/ 71033 w 562177"/>
                    <a:gd name="connsiteY629" fmla="*/ 678661 h 936775"/>
                    <a:gd name="connsiteX630" fmla="*/ 69730 w 562177"/>
                    <a:gd name="connsiteY630" fmla="*/ 678844 h 936775"/>
                    <a:gd name="connsiteX631" fmla="*/ 66843 w 562177"/>
                    <a:gd name="connsiteY631" fmla="*/ 679247 h 936775"/>
                    <a:gd name="connsiteX632" fmla="*/ 64870 w 562177"/>
                    <a:gd name="connsiteY632" fmla="*/ 678906 h 936775"/>
                    <a:gd name="connsiteX633" fmla="*/ 61398 w 562177"/>
                    <a:gd name="connsiteY633" fmla="*/ 678307 h 936775"/>
                    <a:gd name="connsiteX634" fmla="*/ 60035 w 562177"/>
                    <a:gd name="connsiteY634" fmla="*/ 678076 h 936775"/>
                    <a:gd name="connsiteX635" fmla="*/ 58671 w 562177"/>
                    <a:gd name="connsiteY635" fmla="*/ 677490 h 936775"/>
                    <a:gd name="connsiteX636" fmla="*/ 54846 w 562177"/>
                    <a:gd name="connsiteY636" fmla="*/ 675843 h 936775"/>
                    <a:gd name="connsiteX637" fmla="*/ 53227 w 562177"/>
                    <a:gd name="connsiteY637" fmla="*/ 675147 h 936775"/>
                    <a:gd name="connsiteX638" fmla="*/ 51063 w 562177"/>
                    <a:gd name="connsiteY638" fmla="*/ 673170 h 936775"/>
                    <a:gd name="connsiteX639" fmla="*/ 49702 w 562177"/>
                    <a:gd name="connsiteY639" fmla="*/ 671925 h 936775"/>
                    <a:gd name="connsiteX640" fmla="*/ 49136 w 562177"/>
                    <a:gd name="connsiteY640" fmla="*/ 671413 h 936775"/>
                    <a:gd name="connsiteX641" fmla="*/ 48533 w 562177"/>
                    <a:gd name="connsiteY641" fmla="*/ 670864 h 936775"/>
                    <a:gd name="connsiteX642" fmla="*/ 47467 w 562177"/>
                    <a:gd name="connsiteY642" fmla="*/ 669887 h 936775"/>
                    <a:gd name="connsiteX643" fmla="*/ 46120 w 562177"/>
                    <a:gd name="connsiteY643" fmla="*/ 669131 h 936775"/>
                    <a:gd name="connsiteX644" fmla="*/ 44324 w 562177"/>
                    <a:gd name="connsiteY644" fmla="*/ 668130 h 936775"/>
                    <a:gd name="connsiteX645" fmla="*/ 42428 w 562177"/>
                    <a:gd name="connsiteY645" fmla="*/ 668557 h 936775"/>
                    <a:gd name="connsiteX646" fmla="*/ 39087 w 562177"/>
                    <a:gd name="connsiteY646" fmla="*/ 669302 h 936775"/>
                    <a:gd name="connsiteX647" fmla="*/ 35281 w 562177"/>
                    <a:gd name="connsiteY647" fmla="*/ 669729 h 936775"/>
                    <a:gd name="connsiteX648" fmla="*/ 33849 w 562177"/>
                    <a:gd name="connsiteY648" fmla="*/ 669887 h 936775"/>
                    <a:gd name="connsiteX649" fmla="*/ 32422 w 562177"/>
                    <a:gd name="connsiteY649" fmla="*/ 669961 h 936775"/>
                    <a:gd name="connsiteX650" fmla="*/ 25325 w 562177"/>
                    <a:gd name="connsiteY650" fmla="*/ 670363 h 936775"/>
                    <a:gd name="connsiteX651" fmla="*/ 23376 w 562177"/>
                    <a:gd name="connsiteY651" fmla="*/ 670473 h 936775"/>
                    <a:gd name="connsiteX652" fmla="*/ 21437 w 562177"/>
                    <a:gd name="connsiteY652" fmla="*/ 670119 h 936775"/>
                    <a:gd name="connsiteX653" fmla="*/ 10283 w 562177"/>
                    <a:gd name="connsiteY653" fmla="*/ 668130 h 936775"/>
                    <a:gd name="connsiteX654" fmla="*/ 4556 w 562177"/>
                    <a:gd name="connsiteY654" fmla="*/ 666385 h 936775"/>
                    <a:gd name="connsiteX655" fmla="*/ 3036 w 562177"/>
                    <a:gd name="connsiteY655" fmla="*/ 665922 h 936775"/>
                    <a:gd name="connsiteX656" fmla="*/ 2350 w 562177"/>
                    <a:gd name="connsiteY656" fmla="*/ 665714 h 936775"/>
                    <a:gd name="connsiteX657" fmla="*/ 1809 w 562177"/>
                    <a:gd name="connsiteY657" fmla="*/ 665556 h 936775"/>
                    <a:gd name="connsiteX658" fmla="*/ 4751 w 562177"/>
                    <a:gd name="connsiteY658" fmla="*/ 661736 h 936775"/>
                    <a:gd name="connsiteX659" fmla="*/ 6684 w 562177"/>
                    <a:gd name="connsiteY659" fmla="*/ 656757 h 936775"/>
                    <a:gd name="connsiteX660" fmla="*/ 6193 w 562177"/>
                    <a:gd name="connsiteY660" fmla="*/ 651839 h 936775"/>
                    <a:gd name="connsiteX661" fmla="*/ 3059 w 562177"/>
                    <a:gd name="connsiteY661" fmla="*/ 639612 h 936775"/>
                    <a:gd name="connsiteX662" fmla="*/ 0 w 562177"/>
                    <a:gd name="connsiteY662" fmla="*/ 629850 h 936775"/>
                    <a:gd name="connsiteX663" fmla="*/ 758 w 562177"/>
                    <a:gd name="connsiteY663" fmla="*/ 618294 h 936775"/>
                    <a:gd name="connsiteX664" fmla="*/ 3093 w 562177"/>
                    <a:gd name="connsiteY664" fmla="*/ 603443 h 936775"/>
                    <a:gd name="connsiteX665" fmla="*/ 3910 w 562177"/>
                    <a:gd name="connsiteY665" fmla="*/ 595670 h 936775"/>
                    <a:gd name="connsiteX666" fmla="*/ 5376 w 562177"/>
                    <a:gd name="connsiteY666" fmla="*/ 586823 h 936775"/>
                    <a:gd name="connsiteX667" fmla="*/ 9336 w 562177"/>
                    <a:gd name="connsiteY667" fmla="*/ 580014 h 936775"/>
                    <a:gd name="connsiteX668" fmla="*/ 16254 w 562177"/>
                    <a:gd name="connsiteY668" fmla="*/ 567493 h 936775"/>
                    <a:gd name="connsiteX669" fmla="*/ 24515 w 562177"/>
                    <a:gd name="connsiteY669" fmla="*/ 553509 h 936775"/>
                    <a:gd name="connsiteX670" fmla="*/ 25812 w 562177"/>
                    <a:gd name="connsiteY670" fmla="*/ 551166 h 936775"/>
                    <a:gd name="connsiteX671" fmla="*/ 28466 w 562177"/>
                    <a:gd name="connsiteY671" fmla="*/ 546346 h 936775"/>
                    <a:gd name="connsiteX672" fmla="*/ 31041 w 562177"/>
                    <a:gd name="connsiteY672" fmla="*/ 539585 h 936775"/>
                    <a:gd name="connsiteX673" fmla="*/ 35050 w 562177"/>
                    <a:gd name="connsiteY673" fmla="*/ 534180 h 936775"/>
                    <a:gd name="connsiteX674" fmla="*/ 41486 w 562177"/>
                    <a:gd name="connsiteY674" fmla="*/ 529067 h 936775"/>
                    <a:gd name="connsiteX675" fmla="*/ 48804 w 562177"/>
                    <a:gd name="connsiteY675" fmla="*/ 524991 h 936775"/>
                    <a:gd name="connsiteX676" fmla="*/ 61057 w 562177"/>
                    <a:gd name="connsiteY676" fmla="*/ 516876 h 936775"/>
                    <a:gd name="connsiteX677" fmla="*/ 70860 w 562177"/>
                    <a:gd name="connsiteY677" fmla="*/ 510323 h 936775"/>
                    <a:gd name="connsiteX678" fmla="*/ 72626 w 562177"/>
                    <a:gd name="connsiteY678" fmla="*/ 509139 h 936775"/>
                    <a:gd name="connsiteX679" fmla="*/ 78378 w 562177"/>
                    <a:gd name="connsiteY679" fmla="*/ 504039 h 936775"/>
                    <a:gd name="connsiteX680" fmla="*/ 86539 w 562177"/>
                    <a:gd name="connsiteY680" fmla="*/ 498169 h 936775"/>
                    <a:gd name="connsiteX681" fmla="*/ 94298 w 562177"/>
                    <a:gd name="connsiteY681" fmla="*/ 490555 h 936775"/>
                    <a:gd name="connsiteX682" fmla="*/ 99451 w 562177"/>
                    <a:gd name="connsiteY682" fmla="*/ 483404 h 936775"/>
                    <a:gd name="connsiteX683" fmla="*/ 101308 w 562177"/>
                    <a:gd name="connsiteY683" fmla="*/ 480841 h 936775"/>
                    <a:gd name="connsiteX684" fmla="*/ 103525 w 562177"/>
                    <a:gd name="connsiteY684" fmla="*/ 473373 h 936775"/>
                    <a:gd name="connsiteX685" fmla="*/ 107210 w 562177"/>
                    <a:gd name="connsiteY685" fmla="*/ 468687 h 936775"/>
                    <a:gd name="connsiteX686" fmla="*/ 112636 w 562177"/>
                    <a:gd name="connsiteY686" fmla="*/ 464306 h 936775"/>
                    <a:gd name="connsiteX687" fmla="*/ 116645 w 562177"/>
                    <a:gd name="connsiteY687" fmla="*/ 458912 h 936775"/>
                    <a:gd name="connsiteX688" fmla="*/ 117179 w 562177"/>
                    <a:gd name="connsiteY688" fmla="*/ 453263 h 936775"/>
                    <a:gd name="connsiteX689" fmla="*/ 116704 w 562177"/>
                    <a:gd name="connsiteY689" fmla="*/ 448699 h 936775"/>
                    <a:gd name="connsiteX690" fmla="*/ 117605 w 562177"/>
                    <a:gd name="connsiteY690" fmla="*/ 443745 h 936775"/>
                    <a:gd name="connsiteX691" fmla="*/ 120479 w 562177"/>
                    <a:gd name="connsiteY691" fmla="*/ 435202 h 936775"/>
                    <a:gd name="connsiteX692" fmla="*/ 128349 w 562177"/>
                    <a:gd name="connsiteY692" fmla="*/ 418777 h 936775"/>
                    <a:gd name="connsiteX693" fmla="*/ 134033 w 562177"/>
                    <a:gd name="connsiteY693" fmla="*/ 411224 h 936775"/>
                    <a:gd name="connsiteX694" fmla="*/ 140810 w 562177"/>
                    <a:gd name="connsiteY694" fmla="*/ 404500 h 936775"/>
                    <a:gd name="connsiteX695" fmla="*/ 145911 w 562177"/>
                    <a:gd name="connsiteY695" fmla="*/ 400827 h 936775"/>
                    <a:gd name="connsiteX696" fmla="*/ 146835 w 562177"/>
                    <a:gd name="connsiteY696" fmla="*/ 400217 h 936775"/>
                    <a:gd name="connsiteX697" fmla="*/ 144649 w 562177"/>
                    <a:gd name="connsiteY697" fmla="*/ 398850 h 936775"/>
                    <a:gd name="connsiteX698" fmla="*/ 143352 w 562177"/>
                    <a:gd name="connsiteY698" fmla="*/ 398167 h 936775"/>
                    <a:gd name="connsiteX699" fmla="*/ 144644 w 562177"/>
                    <a:gd name="connsiteY699" fmla="*/ 383377 h 936775"/>
                    <a:gd name="connsiteX700" fmla="*/ 144269 w 562177"/>
                    <a:gd name="connsiteY700" fmla="*/ 374396 h 936775"/>
                    <a:gd name="connsiteX701" fmla="*/ 144436 w 562177"/>
                    <a:gd name="connsiteY701" fmla="*/ 364438 h 936775"/>
                    <a:gd name="connsiteX702" fmla="*/ 147370 w 562177"/>
                    <a:gd name="connsiteY702" fmla="*/ 356677 h 936775"/>
                    <a:gd name="connsiteX703" fmla="*/ 148204 w 562177"/>
                    <a:gd name="connsiteY703" fmla="*/ 348867 h 936775"/>
                    <a:gd name="connsiteX704" fmla="*/ 151813 w 562177"/>
                    <a:gd name="connsiteY704" fmla="*/ 342534 h 936775"/>
                    <a:gd name="connsiteX705" fmla="*/ 163991 w 562177"/>
                    <a:gd name="connsiteY705" fmla="*/ 327097 h 936775"/>
                    <a:gd name="connsiteX706" fmla="*/ 169809 w 562177"/>
                    <a:gd name="connsiteY706" fmla="*/ 315114 h 936775"/>
                    <a:gd name="connsiteX707" fmla="*/ 173527 w 562177"/>
                    <a:gd name="connsiteY707" fmla="*/ 302374 h 936775"/>
                    <a:gd name="connsiteX708" fmla="*/ 171909 w 562177"/>
                    <a:gd name="connsiteY708" fmla="*/ 273905 h 936775"/>
                    <a:gd name="connsiteX709" fmla="*/ 171468 w 562177"/>
                    <a:gd name="connsiteY709" fmla="*/ 258261 h 936775"/>
                    <a:gd name="connsiteX710" fmla="*/ 171785 w 562177"/>
                    <a:gd name="connsiteY710" fmla="*/ 239774 h 936775"/>
                    <a:gd name="connsiteX711" fmla="*/ 174711 w 562177"/>
                    <a:gd name="connsiteY711" fmla="*/ 232721 h 936775"/>
                    <a:gd name="connsiteX712" fmla="*/ 185429 w 562177"/>
                    <a:gd name="connsiteY712" fmla="*/ 221530 h 936775"/>
                    <a:gd name="connsiteX713" fmla="*/ 201842 w 562177"/>
                    <a:gd name="connsiteY713" fmla="*/ 205459 h 936775"/>
                    <a:gd name="connsiteX714" fmla="*/ 207285 w 562177"/>
                    <a:gd name="connsiteY714" fmla="*/ 191389 h 936775"/>
                    <a:gd name="connsiteX715" fmla="*/ 215987 w 562177"/>
                    <a:gd name="connsiteY715" fmla="*/ 175196 h 936775"/>
                    <a:gd name="connsiteX716" fmla="*/ 225240 w 562177"/>
                    <a:gd name="connsiteY716" fmla="*/ 168241 h 936775"/>
                    <a:gd name="connsiteX717" fmla="*/ 235842 w 562177"/>
                    <a:gd name="connsiteY717" fmla="*/ 164165 h 936775"/>
                    <a:gd name="connsiteX718" fmla="*/ 249288 w 562177"/>
                    <a:gd name="connsiteY718" fmla="*/ 158015 h 936775"/>
                    <a:gd name="connsiteX719" fmla="*/ 262840 w 562177"/>
                    <a:gd name="connsiteY719" fmla="*/ 146166 h 936775"/>
                    <a:gd name="connsiteX720" fmla="*/ 269367 w 562177"/>
                    <a:gd name="connsiteY720" fmla="*/ 134902 h 936775"/>
                    <a:gd name="connsiteX721" fmla="*/ 275235 w 562177"/>
                    <a:gd name="connsiteY721" fmla="*/ 120784 h 936775"/>
                    <a:gd name="connsiteX722" fmla="*/ 275410 w 562177"/>
                    <a:gd name="connsiteY722" fmla="*/ 110839 h 936775"/>
                    <a:gd name="connsiteX723" fmla="*/ 276294 w 562177"/>
                    <a:gd name="connsiteY723" fmla="*/ 100893 h 936775"/>
                    <a:gd name="connsiteX724" fmla="*/ 277111 w 562177"/>
                    <a:gd name="connsiteY724" fmla="*/ 94511 h 936775"/>
                    <a:gd name="connsiteX725" fmla="*/ 283521 w 562177"/>
                    <a:gd name="connsiteY725" fmla="*/ 89642 h 936775"/>
                    <a:gd name="connsiteX726" fmla="*/ 302642 w 562177"/>
                    <a:gd name="connsiteY726" fmla="*/ 81466 h 936775"/>
                    <a:gd name="connsiteX727" fmla="*/ 315428 w 562177"/>
                    <a:gd name="connsiteY727" fmla="*/ 73876 h 936775"/>
                    <a:gd name="connsiteX728" fmla="*/ 324064 w 562177"/>
                    <a:gd name="connsiteY728" fmla="*/ 62649 h 936775"/>
                    <a:gd name="connsiteX729" fmla="*/ 336442 w 562177"/>
                    <a:gd name="connsiteY729" fmla="*/ 39415 h 936775"/>
                    <a:gd name="connsiteX730" fmla="*/ 341661 w 562177"/>
                    <a:gd name="connsiteY730" fmla="*/ 23149 h 936775"/>
                    <a:gd name="connsiteX731" fmla="*/ 346946 w 562177"/>
                    <a:gd name="connsiteY731" fmla="*/ 3332 h 936775"/>
                    <a:gd name="connsiteX732" fmla="*/ 355929 w 562177"/>
                    <a:gd name="connsiteY732" fmla="*/ 4442 h 936775"/>
                    <a:gd name="connsiteX733" fmla="*/ 357347 w 562177"/>
                    <a:gd name="connsiteY733" fmla="*/ 4625 h 936775"/>
                    <a:gd name="connsiteX734" fmla="*/ 359734 w 562177"/>
                    <a:gd name="connsiteY734" fmla="*/ 4515 h 936775"/>
                    <a:gd name="connsiteX735" fmla="*/ 367849 w 562177"/>
                    <a:gd name="connsiteY735" fmla="*/ 4149 h 936775"/>
                    <a:gd name="connsiteX736" fmla="*/ 370144 w 562177"/>
                    <a:gd name="connsiteY736" fmla="*/ 4039 h 936775"/>
                    <a:gd name="connsiteX737" fmla="*/ 372375 w 562177"/>
                    <a:gd name="connsiteY737" fmla="*/ 3990 h 936775"/>
                    <a:gd name="connsiteX738" fmla="*/ 374162 w 562177"/>
                    <a:gd name="connsiteY738" fmla="*/ 3954 h 936775"/>
                    <a:gd name="connsiteX739" fmla="*/ 375081 w 562177"/>
                    <a:gd name="connsiteY739" fmla="*/ 3978 h 936775"/>
                    <a:gd name="connsiteX740" fmla="*/ 376463 w 562177"/>
                    <a:gd name="connsiteY740" fmla="*/ 4027 h 936775"/>
                    <a:gd name="connsiteX741" fmla="*/ 378310 w 562177"/>
                    <a:gd name="connsiteY741" fmla="*/ 4088 h 936775"/>
                    <a:gd name="connsiteX742" fmla="*/ 379226 w 562177"/>
                    <a:gd name="connsiteY742" fmla="*/ 4125 h 936775"/>
                    <a:gd name="connsiteX743" fmla="*/ 380747 w 562177"/>
                    <a:gd name="connsiteY743" fmla="*/ 4174 h 936775"/>
                    <a:gd name="connsiteX744" fmla="*/ 384063 w 562177"/>
                    <a:gd name="connsiteY744" fmla="*/ 4540 h 936775"/>
                    <a:gd name="connsiteX745" fmla="*/ 384544 w 562177"/>
                    <a:gd name="connsiteY745" fmla="*/ 4601 h 936775"/>
                    <a:gd name="connsiteX746" fmla="*/ 386437 w 562177"/>
                    <a:gd name="connsiteY746" fmla="*/ 4747 h 936775"/>
                    <a:gd name="connsiteX747" fmla="*/ 388014 w 562177"/>
                    <a:gd name="connsiteY747" fmla="*/ 4381 h 936775"/>
                    <a:gd name="connsiteX748" fmla="*/ 394942 w 562177"/>
                    <a:gd name="connsiteY748" fmla="*/ 2770 h 936775"/>
                    <a:gd name="connsiteX749" fmla="*/ 396793 w 562177"/>
                    <a:gd name="connsiteY749" fmla="*/ 2331 h 936775"/>
                    <a:gd name="connsiteX750" fmla="*/ 399961 w 562177"/>
                    <a:gd name="connsiteY750" fmla="*/ 964 h 936775"/>
                    <a:gd name="connsiteX751" fmla="*/ 402227 w 562177"/>
                    <a:gd name="connsiteY751" fmla="*/ 0 h 936775"/>
                    <a:gd name="connsiteX752" fmla="*/ 403819 w 562177"/>
                    <a:gd name="connsiteY752" fmla="*/ 12 h 936775"/>
                    <a:gd name="connsiteX753" fmla="*/ 408290 w 562177"/>
                    <a:gd name="connsiteY753" fmla="*/ 85 h 936775"/>
                    <a:gd name="connsiteX754" fmla="*/ 411665 w 562177"/>
                    <a:gd name="connsiteY754" fmla="*/ 3917 h 93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Lst>
                  <a:rect l="l" t="t" r="r" b="b"/>
                  <a:pathLst>
                    <a:path w="562177" h="936775">
                      <a:moveTo>
                        <a:pt x="411665" y="3917"/>
                      </a:moveTo>
                      <a:lnTo>
                        <a:pt x="412577" y="4967"/>
                      </a:lnTo>
                      <a:lnTo>
                        <a:pt x="413013" y="6492"/>
                      </a:lnTo>
                      <a:lnTo>
                        <a:pt x="413864" y="9457"/>
                      </a:lnTo>
                      <a:lnTo>
                        <a:pt x="414152" y="10458"/>
                      </a:lnTo>
                      <a:lnTo>
                        <a:pt x="414291" y="12081"/>
                      </a:lnTo>
                      <a:lnTo>
                        <a:pt x="414942" y="19720"/>
                      </a:lnTo>
                      <a:lnTo>
                        <a:pt x="415128" y="21904"/>
                      </a:lnTo>
                      <a:lnTo>
                        <a:pt x="415348" y="23307"/>
                      </a:lnTo>
                      <a:lnTo>
                        <a:pt x="415490" y="24211"/>
                      </a:lnTo>
                      <a:lnTo>
                        <a:pt x="416078" y="27969"/>
                      </a:lnTo>
                      <a:lnTo>
                        <a:pt x="416397" y="30007"/>
                      </a:lnTo>
                      <a:lnTo>
                        <a:pt x="417240" y="32142"/>
                      </a:lnTo>
                      <a:lnTo>
                        <a:pt x="417833" y="33631"/>
                      </a:lnTo>
                      <a:lnTo>
                        <a:pt x="419878" y="38805"/>
                      </a:lnTo>
                      <a:lnTo>
                        <a:pt x="420537" y="40452"/>
                      </a:lnTo>
                      <a:lnTo>
                        <a:pt x="423391" y="47628"/>
                      </a:lnTo>
                      <a:lnTo>
                        <a:pt x="423780" y="48604"/>
                      </a:lnTo>
                      <a:lnTo>
                        <a:pt x="424126" y="49739"/>
                      </a:lnTo>
                      <a:lnTo>
                        <a:pt x="425278" y="53510"/>
                      </a:lnTo>
                      <a:lnTo>
                        <a:pt x="425453" y="54254"/>
                      </a:lnTo>
                      <a:lnTo>
                        <a:pt x="425656" y="55267"/>
                      </a:lnTo>
                      <a:lnTo>
                        <a:pt x="426167" y="57793"/>
                      </a:lnTo>
                      <a:lnTo>
                        <a:pt x="426034" y="59818"/>
                      </a:lnTo>
                      <a:lnTo>
                        <a:pt x="425499" y="67982"/>
                      </a:lnTo>
                      <a:lnTo>
                        <a:pt x="424686" y="80368"/>
                      </a:lnTo>
                      <a:lnTo>
                        <a:pt x="424620" y="81369"/>
                      </a:lnTo>
                      <a:lnTo>
                        <a:pt x="424514" y="82979"/>
                      </a:lnTo>
                      <a:lnTo>
                        <a:pt x="424631" y="85164"/>
                      </a:lnTo>
                      <a:lnTo>
                        <a:pt x="425037" y="92790"/>
                      </a:lnTo>
                      <a:lnTo>
                        <a:pt x="425124" y="94426"/>
                      </a:lnTo>
                      <a:lnTo>
                        <a:pt x="425147" y="95512"/>
                      </a:lnTo>
                      <a:lnTo>
                        <a:pt x="425216" y="98757"/>
                      </a:lnTo>
                      <a:lnTo>
                        <a:pt x="425449" y="109582"/>
                      </a:lnTo>
                      <a:lnTo>
                        <a:pt x="425503" y="112108"/>
                      </a:lnTo>
                      <a:lnTo>
                        <a:pt x="425608" y="116928"/>
                      </a:lnTo>
                      <a:lnTo>
                        <a:pt x="425642" y="118526"/>
                      </a:lnTo>
                      <a:lnTo>
                        <a:pt x="425688" y="120662"/>
                      </a:lnTo>
                      <a:lnTo>
                        <a:pt x="425906" y="122285"/>
                      </a:lnTo>
                      <a:lnTo>
                        <a:pt x="426121" y="123920"/>
                      </a:lnTo>
                      <a:lnTo>
                        <a:pt x="430466" y="156416"/>
                      </a:lnTo>
                      <a:lnTo>
                        <a:pt x="430517" y="158771"/>
                      </a:lnTo>
                      <a:lnTo>
                        <a:pt x="430680" y="166398"/>
                      </a:lnTo>
                      <a:lnTo>
                        <a:pt x="430878" y="175672"/>
                      </a:lnTo>
                      <a:lnTo>
                        <a:pt x="430924" y="177857"/>
                      </a:lnTo>
                      <a:lnTo>
                        <a:pt x="431377" y="180004"/>
                      </a:lnTo>
                      <a:lnTo>
                        <a:pt x="431565" y="180883"/>
                      </a:lnTo>
                      <a:lnTo>
                        <a:pt x="432525" y="185410"/>
                      </a:lnTo>
                      <a:lnTo>
                        <a:pt x="432951" y="187424"/>
                      </a:lnTo>
                      <a:lnTo>
                        <a:pt x="433412" y="188961"/>
                      </a:lnTo>
                      <a:lnTo>
                        <a:pt x="434028" y="191011"/>
                      </a:lnTo>
                      <a:lnTo>
                        <a:pt x="435565" y="196136"/>
                      </a:lnTo>
                      <a:lnTo>
                        <a:pt x="437388" y="202214"/>
                      </a:lnTo>
                      <a:lnTo>
                        <a:pt x="437842" y="203739"/>
                      </a:lnTo>
                      <a:lnTo>
                        <a:pt x="438449" y="205764"/>
                      </a:lnTo>
                      <a:lnTo>
                        <a:pt x="439467" y="208181"/>
                      </a:lnTo>
                      <a:lnTo>
                        <a:pt x="440484" y="210609"/>
                      </a:lnTo>
                      <a:lnTo>
                        <a:pt x="444555" y="220310"/>
                      </a:lnTo>
                      <a:lnTo>
                        <a:pt x="445368" y="222238"/>
                      </a:lnTo>
                      <a:lnTo>
                        <a:pt x="445732" y="223715"/>
                      </a:lnTo>
                      <a:lnTo>
                        <a:pt x="447042" y="229035"/>
                      </a:lnTo>
                      <a:lnTo>
                        <a:pt x="447362" y="230329"/>
                      </a:lnTo>
                      <a:lnTo>
                        <a:pt x="447394" y="231866"/>
                      </a:lnTo>
                      <a:lnTo>
                        <a:pt x="447415" y="232879"/>
                      </a:lnTo>
                      <a:lnTo>
                        <a:pt x="447446" y="234392"/>
                      </a:lnTo>
                      <a:lnTo>
                        <a:pt x="447123" y="235552"/>
                      </a:lnTo>
                      <a:lnTo>
                        <a:pt x="446794" y="236735"/>
                      </a:lnTo>
                      <a:lnTo>
                        <a:pt x="446517" y="237724"/>
                      </a:lnTo>
                      <a:lnTo>
                        <a:pt x="446093" y="239237"/>
                      </a:lnTo>
                      <a:lnTo>
                        <a:pt x="445125" y="240518"/>
                      </a:lnTo>
                      <a:lnTo>
                        <a:pt x="443389" y="242812"/>
                      </a:lnTo>
                      <a:lnTo>
                        <a:pt x="441326" y="245534"/>
                      </a:lnTo>
                      <a:lnTo>
                        <a:pt x="440412" y="246754"/>
                      </a:lnTo>
                      <a:lnTo>
                        <a:pt x="436404" y="251269"/>
                      </a:lnTo>
                      <a:lnTo>
                        <a:pt x="435069" y="252782"/>
                      </a:lnTo>
                      <a:lnTo>
                        <a:pt x="434197" y="254698"/>
                      </a:lnTo>
                      <a:lnTo>
                        <a:pt x="430057" y="263826"/>
                      </a:lnTo>
                      <a:lnTo>
                        <a:pt x="429404" y="265266"/>
                      </a:lnTo>
                      <a:lnTo>
                        <a:pt x="428798" y="266596"/>
                      </a:lnTo>
                      <a:lnTo>
                        <a:pt x="428018" y="268658"/>
                      </a:lnTo>
                      <a:lnTo>
                        <a:pt x="427831" y="269146"/>
                      </a:lnTo>
                      <a:lnTo>
                        <a:pt x="423144" y="281507"/>
                      </a:lnTo>
                      <a:lnTo>
                        <a:pt x="422582" y="282996"/>
                      </a:lnTo>
                      <a:lnTo>
                        <a:pt x="422189" y="284558"/>
                      </a:lnTo>
                      <a:lnTo>
                        <a:pt x="419786" y="294125"/>
                      </a:lnTo>
                      <a:lnTo>
                        <a:pt x="416438" y="307463"/>
                      </a:lnTo>
                      <a:lnTo>
                        <a:pt x="416033" y="309074"/>
                      </a:lnTo>
                      <a:lnTo>
                        <a:pt x="415862" y="309757"/>
                      </a:lnTo>
                      <a:lnTo>
                        <a:pt x="414702" y="312112"/>
                      </a:lnTo>
                      <a:lnTo>
                        <a:pt x="412330" y="316920"/>
                      </a:lnTo>
                      <a:lnTo>
                        <a:pt x="410212" y="321216"/>
                      </a:lnTo>
                      <a:lnTo>
                        <a:pt x="409748" y="322204"/>
                      </a:lnTo>
                      <a:lnTo>
                        <a:pt x="408379" y="325645"/>
                      </a:lnTo>
                      <a:lnTo>
                        <a:pt x="407751" y="327219"/>
                      </a:lnTo>
                      <a:lnTo>
                        <a:pt x="407766" y="327915"/>
                      </a:lnTo>
                      <a:lnTo>
                        <a:pt x="407788" y="328952"/>
                      </a:lnTo>
                      <a:lnTo>
                        <a:pt x="407820" y="330465"/>
                      </a:lnTo>
                      <a:lnTo>
                        <a:pt x="407853" y="332027"/>
                      </a:lnTo>
                      <a:lnTo>
                        <a:pt x="408552" y="334004"/>
                      </a:lnTo>
                      <a:lnTo>
                        <a:pt x="409066" y="335456"/>
                      </a:lnTo>
                      <a:lnTo>
                        <a:pt x="409411" y="336433"/>
                      </a:lnTo>
                      <a:lnTo>
                        <a:pt x="410327" y="339032"/>
                      </a:lnTo>
                      <a:lnTo>
                        <a:pt x="410669" y="340008"/>
                      </a:lnTo>
                      <a:lnTo>
                        <a:pt x="411347" y="341924"/>
                      </a:lnTo>
                      <a:lnTo>
                        <a:pt x="411036" y="343913"/>
                      </a:lnTo>
                      <a:lnTo>
                        <a:pt x="410955" y="344425"/>
                      </a:lnTo>
                      <a:lnTo>
                        <a:pt x="410709" y="346012"/>
                      </a:lnTo>
                      <a:lnTo>
                        <a:pt x="410090" y="347391"/>
                      </a:lnTo>
                      <a:lnTo>
                        <a:pt x="406534" y="355335"/>
                      </a:lnTo>
                      <a:lnTo>
                        <a:pt x="405822" y="357348"/>
                      </a:lnTo>
                      <a:lnTo>
                        <a:pt x="405288" y="358861"/>
                      </a:lnTo>
                      <a:lnTo>
                        <a:pt x="397984" y="379509"/>
                      </a:lnTo>
                      <a:lnTo>
                        <a:pt x="396915" y="382535"/>
                      </a:lnTo>
                      <a:lnTo>
                        <a:pt x="396426" y="384060"/>
                      </a:lnTo>
                      <a:lnTo>
                        <a:pt x="394632" y="389686"/>
                      </a:lnTo>
                      <a:lnTo>
                        <a:pt x="392334" y="396898"/>
                      </a:lnTo>
                      <a:lnTo>
                        <a:pt x="389378" y="406160"/>
                      </a:lnTo>
                      <a:lnTo>
                        <a:pt x="388724" y="408210"/>
                      </a:lnTo>
                      <a:lnTo>
                        <a:pt x="387916" y="409528"/>
                      </a:lnTo>
                      <a:lnTo>
                        <a:pt x="385513" y="413445"/>
                      </a:lnTo>
                      <a:lnTo>
                        <a:pt x="383669" y="416447"/>
                      </a:lnTo>
                      <a:lnTo>
                        <a:pt x="382744" y="417960"/>
                      </a:lnTo>
                      <a:lnTo>
                        <a:pt x="379482" y="418765"/>
                      </a:lnTo>
                      <a:lnTo>
                        <a:pt x="377230" y="415495"/>
                      </a:lnTo>
                      <a:lnTo>
                        <a:pt x="376390" y="413738"/>
                      </a:lnTo>
                      <a:lnTo>
                        <a:pt x="375322" y="411480"/>
                      </a:lnTo>
                      <a:lnTo>
                        <a:pt x="371685" y="411919"/>
                      </a:lnTo>
                      <a:lnTo>
                        <a:pt x="370645" y="412529"/>
                      </a:lnTo>
                      <a:lnTo>
                        <a:pt x="364490" y="416154"/>
                      </a:lnTo>
                      <a:lnTo>
                        <a:pt x="361499" y="417630"/>
                      </a:lnTo>
                      <a:lnTo>
                        <a:pt x="359805" y="418472"/>
                      </a:lnTo>
                      <a:lnTo>
                        <a:pt x="359113" y="420083"/>
                      </a:lnTo>
                      <a:lnTo>
                        <a:pt x="358298" y="421987"/>
                      </a:lnTo>
                      <a:lnTo>
                        <a:pt x="357724" y="423329"/>
                      </a:lnTo>
                      <a:lnTo>
                        <a:pt x="357767" y="425318"/>
                      </a:lnTo>
                      <a:lnTo>
                        <a:pt x="357904" y="431456"/>
                      </a:lnTo>
                      <a:lnTo>
                        <a:pt x="357587" y="433165"/>
                      </a:lnTo>
                      <a:lnTo>
                        <a:pt x="357055" y="436032"/>
                      </a:lnTo>
                      <a:lnTo>
                        <a:pt x="356930" y="436715"/>
                      </a:lnTo>
                      <a:lnTo>
                        <a:pt x="356598" y="438497"/>
                      </a:lnTo>
                      <a:lnTo>
                        <a:pt x="355571" y="440328"/>
                      </a:lnTo>
                      <a:lnTo>
                        <a:pt x="352813" y="445233"/>
                      </a:lnTo>
                      <a:lnTo>
                        <a:pt x="351802" y="447039"/>
                      </a:lnTo>
                      <a:lnTo>
                        <a:pt x="350288" y="449736"/>
                      </a:lnTo>
                      <a:lnTo>
                        <a:pt x="348289" y="454288"/>
                      </a:lnTo>
                      <a:lnTo>
                        <a:pt x="347371" y="456386"/>
                      </a:lnTo>
                      <a:lnTo>
                        <a:pt x="345557" y="457643"/>
                      </a:lnTo>
                      <a:lnTo>
                        <a:pt x="340195" y="461353"/>
                      </a:lnTo>
                      <a:lnTo>
                        <a:pt x="338355" y="463037"/>
                      </a:lnTo>
                      <a:lnTo>
                        <a:pt x="333205" y="467747"/>
                      </a:lnTo>
                      <a:lnTo>
                        <a:pt x="330400" y="470322"/>
                      </a:lnTo>
                      <a:lnTo>
                        <a:pt x="329848" y="470823"/>
                      </a:lnTo>
                      <a:lnTo>
                        <a:pt x="328269" y="472995"/>
                      </a:lnTo>
                      <a:lnTo>
                        <a:pt x="328937" y="475533"/>
                      </a:lnTo>
                      <a:lnTo>
                        <a:pt x="329121" y="476241"/>
                      </a:lnTo>
                      <a:lnTo>
                        <a:pt x="329808" y="478962"/>
                      </a:lnTo>
                      <a:lnTo>
                        <a:pt x="329960" y="480914"/>
                      </a:lnTo>
                      <a:lnTo>
                        <a:pt x="329960" y="482708"/>
                      </a:lnTo>
                      <a:lnTo>
                        <a:pt x="329426" y="484063"/>
                      </a:lnTo>
                      <a:lnTo>
                        <a:pt x="328469" y="484709"/>
                      </a:lnTo>
                      <a:lnTo>
                        <a:pt x="327903" y="485088"/>
                      </a:lnTo>
                      <a:lnTo>
                        <a:pt x="326684" y="486369"/>
                      </a:lnTo>
                      <a:lnTo>
                        <a:pt x="326086" y="487467"/>
                      </a:lnTo>
                      <a:lnTo>
                        <a:pt x="325388" y="488748"/>
                      </a:lnTo>
                      <a:lnTo>
                        <a:pt x="324600" y="489139"/>
                      </a:lnTo>
                      <a:lnTo>
                        <a:pt x="324018" y="489432"/>
                      </a:lnTo>
                      <a:lnTo>
                        <a:pt x="322874" y="490872"/>
                      </a:lnTo>
                      <a:lnTo>
                        <a:pt x="322299" y="492007"/>
                      </a:lnTo>
                      <a:lnTo>
                        <a:pt x="321960" y="492666"/>
                      </a:lnTo>
                      <a:lnTo>
                        <a:pt x="321316" y="493532"/>
                      </a:lnTo>
                      <a:lnTo>
                        <a:pt x="320828" y="494179"/>
                      </a:lnTo>
                      <a:lnTo>
                        <a:pt x="319795" y="495899"/>
                      </a:lnTo>
                      <a:lnTo>
                        <a:pt x="318817" y="497644"/>
                      </a:lnTo>
                      <a:lnTo>
                        <a:pt x="317514" y="499096"/>
                      </a:lnTo>
                      <a:lnTo>
                        <a:pt x="315948" y="499975"/>
                      </a:lnTo>
                      <a:lnTo>
                        <a:pt x="315449" y="500256"/>
                      </a:lnTo>
                      <a:lnTo>
                        <a:pt x="313928" y="501220"/>
                      </a:lnTo>
                      <a:lnTo>
                        <a:pt x="313330" y="502257"/>
                      </a:lnTo>
                      <a:lnTo>
                        <a:pt x="312921" y="503990"/>
                      </a:lnTo>
                      <a:lnTo>
                        <a:pt x="312786" y="504563"/>
                      </a:lnTo>
                      <a:lnTo>
                        <a:pt x="312298" y="506321"/>
                      </a:lnTo>
                      <a:lnTo>
                        <a:pt x="311647" y="507407"/>
                      </a:lnTo>
                      <a:lnTo>
                        <a:pt x="310668" y="509115"/>
                      </a:lnTo>
                      <a:lnTo>
                        <a:pt x="309636" y="510201"/>
                      </a:lnTo>
                      <a:lnTo>
                        <a:pt x="309244" y="510555"/>
                      </a:lnTo>
                      <a:lnTo>
                        <a:pt x="308821" y="510933"/>
                      </a:lnTo>
                      <a:lnTo>
                        <a:pt x="307897" y="512141"/>
                      </a:lnTo>
                      <a:lnTo>
                        <a:pt x="307082" y="513301"/>
                      </a:lnTo>
                      <a:lnTo>
                        <a:pt x="306485" y="515302"/>
                      </a:lnTo>
                      <a:lnTo>
                        <a:pt x="306375" y="517425"/>
                      </a:lnTo>
                      <a:lnTo>
                        <a:pt x="306428" y="518109"/>
                      </a:lnTo>
                      <a:lnTo>
                        <a:pt x="306539" y="519548"/>
                      </a:lnTo>
                      <a:lnTo>
                        <a:pt x="306539" y="521428"/>
                      </a:lnTo>
                      <a:lnTo>
                        <a:pt x="306351" y="522758"/>
                      </a:lnTo>
                      <a:lnTo>
                        <a:pt x="306213" y="523734"/>
                      </a:lnTo>
                      <a:lnTo>
                        <a:pt x="306213" y="525272"/>
                      </a:lnTo>
                      <a:lnTo>
                        <a:pt x="306213" y="526101"/>
                      </a:lnTo>
                      <a:lnTo>
                        <a:pt x="305995" y="529445"/>
                      </a:lnTo>
                      <a:lnTo>
                        <a:pt x="305452" y="531568"/>
                      </a:lnTo>
                      <a:lnTo>
                        <a:pt x="304909" y="534058"/>
                      </a:lnTo>
                      <a:lnTo>
                        <a:pt x="305017" y="535632"/>
                      </a:lnTo>
                      <a:lnTo>
                        <a:pt x="305344" y="536840"/>
                      </a:lnTo>
                      <a:lnTo>
                        <a:pt x="305927" y="537962"/>
                      </a:lnTo>
                      <a:lnTo>
                        <a:pt x="306485" y="539085"/>
                      </a:lnTo>
                      <a:lnTo>
                        <a:pt x="306865" y="540061"/>
                      </a:lnTo>
                      <a:lnTo>
                        <a:pt x="306702" y="541575"/>
                      </a:lnTo>
                      <a:lnTo>
                        <a:pt x="305910" y="543454"/>
                      </a:lnTo>
                      <a:lnTo>
                        <a:pt x="304812" y="545479"/>
                      </a:lnTo>
                      <a:lnTo>
                        <a:pt x="303985" y="547103"/>
                      </a:lnTo>
                      <a:lnTo>
                        <a:pt x="303170" y="547591"/>
                      </a:lnTo>
                      <a:lnTo>
                        <a:pt x="302208" y="547871"/>
                      </a:lnTo>
                      <a:lnTo>
                        <a:pt x="301757" y="548018"/>
                      </a:lnTo>
                      <a:lnTo>
                        <a:pt x="300182" y="548799"/>
                      </a:lnTo>
                      <a:lnTo>
                        <a:pt x="299203" y="549958"/>
                      </a:lnTo>
                      <a:lnTo>
                        <a:pt x="298864" y="550837"/>
                      </a:lnTo>
                      <a:lnTo>
                        <a:pt x="298552" y="551654"/>
                      </a:lnTo>
                      <a:lnTo>
                        <a:pt x="297628" y="553228"/>
                      </a:lnTo>
                      <a:lnTo>
                        <a:pt x="296448" y="555156"/>
                      </a:lnTo>
                      <a:lnTo>
                        <a:pt x="295727" y="556450"/>
                      </a:lnTo>
                      <a:lnTo>
                        <a:pt x="295727" y="557353"/>
                      </a:lnTo>
                      <a:lnTo>
                        <a:pt x="296270" y="558085"/>
                      </a:lnTo>
                      <a:lnTo>
                        <a:pt x="297035" y="558695"/>
                      </a:lnTo>
                      <a:lnTo>
                        <a:pt x="297575" y="559122"/>
                      </a:lnTo>
                      <a:lnTo>
                        <a:pt x="298986" y="560574"/>
                      </a:lnTo>
                      <a:lnTo>
                        <a:pt x="299856" y="561722"/>
                      </a:lnTo>
                      <a:lnTo>
                        <a:pt x="300465" y="562527"/>
                      </a:lnTo>
                      <a:lnTo>
                        <a:pt x="301105" y="563369"/>
                      </a:lnTo>
                      <a:lnTo>
                        <a:pt x="302667" y="564626"/>
                      </a:lnTo>
                      <a:lnTo>
                        <a:pt x="304007" y="565663"/>
                      </a:lnTo>
                      <a:lnTo>
                        <a:pt x="305181" y="566578"/>
                      </a:lnTo>
                      <a:lnTo>
                        <a:pt x="306698" y="567396"/>
                      </a:lnTo>
                      <a:lnTo>
                        <a:pt x="307463" y="567798"/>
                      </a:lnTo>
                      <a:lnTo>
                        <a:pt x="310451" y="569495"/>
                      </a:lnTo>
                      <a:lnTo>
                        <a:pt x="312003" y="570471"/>
                      </a:lnTo>
                      <a:lnTo>
                        <a:pt x="313166" y="571203"/>
                      </a:lnTo>
                      <a:lnTo>
                        <a:pt x="313573" y="571459"/>
                      </a:lnTo>
                      <a:lnTo>
                        <a:pt x="317218" y="573839"/>
                      </a:lnTo>
                      <a:lnTo>
                        <a:pt x="317623" y="574107"/>
                      </a:lnTo>
                      <a:lnTo>
                        <a:pt x="318884" y="574901"/>
                      </a:lnTo>
                      <a:lnTo>
                        <a:pt x="322241" y="577024"/>
                      </a:lnTo>
                      <a:lnTo>
                        <a:pt x="323363" y="577756"/>
                      </a:lnTo>
                      <a:lnTo>
                        <a:pt x="324848" y="578720"/>
                      </a:lnTo>
                      <a:lnTo>
                        <a:pt x="325881" y="579391"/>
                      </a:lnTo>
                      <a:lnTo>
                        <a:pt x="326805" y="579513"/>
                      </a:lnTo>
                      <a:lnTo>
                        <a:pt x="327683" y="579513"/>
                      </a:lnTo>
                      <a:lnTo>
                        <a:pt x="328707" y="579513"/>
                      </a:lnTo>
                      <a:lnTo>
                        <a:pt x="329576" y="579818"/>
                      </a:lnTo>
                      <a:lnTo>
                        <a:pt x="330282" y="580599"/>
                      </a:lnTo>
                      <a:lnTo>
                        <a:pt x="330550" y="581393"/>
                      </a:lnTo>
                      <a:lnTo>
                        <a:pt x="330934" y="582417"/>
                      </a:lnTo>
                      <a:lnTo>
                        <a:pt x="331695" y="582906"/>
                      </a:lnTo>
                      <a:lnTo>
                        <a:pt x="332888" y="583259"/>
                      </a:lnTo>
                      <a:lnTo>
                        <a:pt x="333922" y="583577"/>
                      </a:lnTo>
                      <a:lnTo>
                        <a:pt x="334737" y="584431"/>
                      </a:lnTo>
                      <a:lnTo>
                        <a:pt x="334807" y="585480"/>
                      </a:lnTo>
                      <a:lnTo>
                        <a:pt x="334954" y="586786"/>
                      </a:lnTo>
                      <a:lnTo>
                        <a:pt x="335552" y="587945"/>
                      </a:lnTo>
                      <a:lnTo>
                        <a:pt x="336304" y="588665"/>
                      </a:lnTo>
                      <a:lnTo>
                        <a:pt x="336693" y="589031"/>
                      </a:lnTo>
                      <a:lnTo>
                        <a:pt x="337454" y="590557"/>
                      </a:lnTo>
                      <a:lnTo>
                        <a:pt x="337617" y="592314"/>
                      </a:lnTo>
                      <a:lnTo>
                        <a:pt x="337834" y="594010"/>
                      </a:lnTo>
                      <a:lnTo>
                        <a:pt x="337381" y="595511"/>
                      </a:lnTo>
                      <a:lnTo>
                        <a:pt x="336910" y="596561"/>
                      </a:lnTo>
                      <a:lnTo>
                        <a:pt x="336965" y="597720"/>
                      </a:lnTo>
                      <a:lnTo>
                        <a:pt x="337671" y="598562"/>
                      </a:lnTo>
                      <a:lnTo>
                        <a:pt x="338568" y="598623"/>
                      </a:lnTo>
                      <a:lnTo>
                        <a:pt x="339192" y="598623"/>
                      </a:lnTo>
                      <a:lnTo>
                        <a:pt x="339953" y="598623"/>
                      </a:lnTo>
                      <a:lnTo>
                        <a:pt x="340497" y="598989"/>
                      </a:lnTo>
                      <a:lnTo>
                        <a:pt x="340752" y="599831"/>
                      </a:lnTo>
                      <a:lnTo>
                        <a:pt x="341040" y="600685"/>
                      </a:lnTo>
                      <a:lnTo>
                        <a:pt x="342615" y="600990"/>
                      </a:lnTo>
                      <a:lnTo>
                        <a:pt x="343817" y="601076"/>
                      </a:lnTo>
                      <a:lnTo>
                        <a:pt x="346353" y="601234"/>
                      </a:lnTo>
                      <a:lnTo>
                        <a:pt x="350493" y="601234"/>
                      </a:lnTo>
                      <a:lnTo>
                        <a:pt x="353409" y="601491"/>
                      </a:lnTo>
                      <a:lnTo>
                        <a:pt x="360219" y="602088"/>
                      </a:lnTo>
                      <a:lnTo>
                        <a:pt x="361187" y="602162"/>
                      </a:lnTo>
                      <a:lnTo>
                        <a:pt x="366992" y="602650"/>
                      </a:lnTo>
                      <a:lnTo>
                        <a:pt x="369411" y="602857"/>
                      </a:lnTo>
                      <a:lnTo>
                        <a:pt x="370379" y="602930"/>
                      </a:lnTo>
                      <a:lnTo>
                        <a:pt x="372248" y="603028"/>
                      </a:lnTo>
                      <a:lnTo>
                        <a:pt x="377856" y="603321"/>
                      </a:lnTo>
                      <a:lnTo>
                        <a:pt x="379724" y="603419"/>
                      </a:lnTo>
                      <a:lnTo>
                        <a:pt x="382921" y="603675"/>
                      </a:lnTo>
                      <a:lnTo>
                        <a:pt x="384288" y="603785"/>
                      </a:lnTo>
                      <a:lnTo>
                        <a:pt x="386896" y="604395"/>
                      </a:lnTo>
                      <a:lnTo>
                        <a:pt x="387758" y="604798"/>
                      </a:lnTo>
                      <a:lnTo>
                        <a:pt x="392519" y="607067"/>
                      </a:lnTo>
                      <a:lnTo>
                        <a:pt x="393797" y="607665"/>
                      </a:lnTo>
                      <a:lnTo>
                        <a:pt x="396833" y="609215"/>
                      </a:lnTo>
                      <a:lnTo>
                        <a:pt x="401185" y="611436"/>
                      </a:lnTo>
                      <a:lnTo>
                        <a:pt x="403793" y="612766"/>
                      </a:lnTo>
                      <a:lnTo>
                        <a:pt x="405034" y="613486"/>
                      </a:lnTo>
                      <a:lnTo>
                        <a:pt x="409169" y="615878"/>
                      </a:lnTo>
                      <a:lnTo>
                        <a:pt x="411237" y="617074"/>
                      </a:lnTo>
                      <a:lnTo>
                        <a:pt x="412121" y="617525"/>
                      </a:lnTo>
                      <a:lnTo>
                        <a:pt x="413887" y="618440"/>
                      </a:lnTo>
                      <a:lnTo>
                        <a:pt x="421397" y="622296"/>
                      </a:lnTo>
                      <a:lnTo>
                        <a:pt x="430477" y="626970"/>
                      </a:lnTo>
                      <a:lnTo>
                        <a:pt x="431774" y="627641"/>
                      </a:lnTo>
                      <a:lnTo>
                        <a:pt x="432643" y="628044"/>
                      </a:lnTo>
                      <a:lnTo>
                        <a:pt x="438293" y="630668"/>
                      </a:lnTo>
                      <a:lnTo>
                        <a:pt x="439598" y="631278"/>
                      </a:lnTo>
                      <a:lnTo>
                        <a:pt x="442169" y="632608"/>
                      </a:lnTo>
                      <a:lnTo>
                        <a:pt x="447312" y="635280"/>
                      </a:lnTo>
                      <a:lnTo>
                        <a:pt x="450784" y="637074"/>
                      </a:lnTo>
                      <a:lnTo>
                        <a:pt x="454459" y="638868"/>
                      </a:lnTo>
                      <a:lnTo>
                        <a:pt x="455395" y="639319"/>
                      </a:lnTo>
                      <a:lnTo>
                        <a:pt x="456262" y="639759"/>
                      </a:lnTo>
                      <a:lnTo>
                        <a:pt x="464487" y="643932"/>
                      </a:lnTo>
                      <a:lnTo>
                        <a:pt x="467517" y="645469"/>
                      </a:lnTo>
                      <a:lnTo>
                        <a:pt x="468370" y="645945"/>
                      </a:lnTo>
                      <a:lnTo>
                        <a:pt x="470073" y="646910"/>
                      </a:lnTo>
                      <a:lnTo>
                        <a:pt x="473480" y="648837"/>
                      </a:lnTo>
                      <a:lnTo>
                        <a:pt x="478188" y="651522"/>
                      </a:lnTo>
                      <a:lnTo>
                        <a:pt x="479901" y="652499"/>
                      </a:lnTo>
                      <a:lnTo>
                        <a:pt x="482962" y="654121"/>
                      </a:lnTo>
                      <a:lnTo>
                        <a:pt x="493460" y="659698"/>
                      </a:lnTo>
                      <a:lnTo>
                        <a:pt x="497395" y="661785"/>
                      </a:lnTo>
                      <a:lnTo>
                        <a:pt x="498973" y="662541"/>
                      </a:lnTo>
                      <a:lnTo>
                        <a:pt x="500148" y="663103"/>
                      </a:lnTo>
                      <a:lnTo>
                        <a:pt x="502047" y="664494"/>
                      </a:lnTo>
                      <a:lnTo>
                        <a:pt x="503358" y="666324"/>
                      </a:lnTo>
                      <a:lnTo>
                        <a:pt x="505258" y="669033"/>
                      </a:lnTo>
                      <a:lnTo>
                        <a:pt x="506961" y="670937"/>
                      </a:lnTo>
                      <a:lnTo>
                        <a:pt x="508926" y="672767"/>
                      </a:lnTo>
                      <a:lnTo>
                        <a:pt x="510039" y="673573"/>
                      </a:lnTo>
                      <a:lnTo>
                        <a:pt x="512269" y="675183"/>
                      </a:lnTo>
                      <a:lnTo>
                        <a:pt x="513070" y="675708"/>
                      </a:lnTo>
                      <a:lnTo>
                        <a:pt x="515479" y="677307"/>
                      </a:lnTo>
                      <a:lnTo>
                        <a:pt x="519739" y="680162"/>
                      </a:lnTo>
                      <a:lnTo>
                        <a:pt x="520145" y="680431"/>
                      </a:lnTo>
                      <a:lnTo>
                        <a:pt x="524208" y="683116"/>
                      </a:lnTo>
                      <a:lnTo>
                        <a:pt x="525832" y="684189"/>
                      </a:lnTo>
                      <a:lnTo>
                        <a:pt x="530786" y="687326"/>
                      </a:lnTo>
                      <a:lnTo>
                        <a:pt x="531603" y="687838"/>
                      </a:lnTo>
                      <a:lnTo>
                        <a:pt x="533700" y="689522"/>
                      </a:lnTo>
                      <a:lnTo>
                        <a:pt x="534870" y="691352"/>
                      </a:lnTo>
                      <a:lnTo>
                        <a:pt x="535089" y="691938"/>
                      </a:lnTo>
                      <a:lnTo>
                        <a:pt x="535467" y="692963"/>
                      </a:lnTo>
                      <a:lnTo>
                        <a:pt x="537369" y="695306"/>
                      </a:lnTo>
                      <a:lnTo>
                        <a:pt x="539064" y="697002"/>
                      </a:lnTo>
                      <a:lnTo>
                        <a:pt x="540307" y="698235"/>
                      </a:lnTo>
                      <a:lnTo>
                        <a:pt x="541295" y="699260"/>
                      </a:lnTo>
                      <a:lnTo>
                        <a:pt x="542282" y="700285"/>
                      </a:lnTo>
                      <a:lnTo>
                        <a:pt x="543782" y="701896"/>
                      </a:lnTo>
                      <a:lnTo>
                        <a:pt x="544720" y="703116"/>
                      </a:lnTo>
                      <a:lnTo>
                        <a:pt x="545659" y="704336"/>
                      </a:lnTo>
                      <a:lnTo>
                        <a:pt x="546598" y="705556"/>
                      </a:lnTo>
                      <a:lnTo>
                        <a:pt x="547158" y="706447"/>
                      </a:lnTo>
                      <a:lnTo>
                        <a:pt x="550084" y="711145"/>
                      </a:lnTo>
                      <a:lnTo>
                        <a:pt x="550450" y="711792"/>
                      </a:lnTo>
                      <a:lnTo>
                        <a:pt x="551815" y="714257"/>
                      </a:lnTo>
                      <a:lnTo>
                        <a:pt x="552693" y="715880"/>
                      </a:lnTo>
                      <a:lnTo>
                        <a:pt x="553108" y="717393"/>
                      </a:lnTo>
                      <a:lnTo>
                        <a:pt x="554205" y="721432"/>
                      </a:lnTo>
                      <a:lnTo>
                        <a:pt x="554827" y="724556"/>
                      </a:lnTo>
                      <a:lnTo>
                        <a:pt x="555253" y="726631"/>
                      </a:lnTo>
                      <a:lnTo>
                        <a:pt x="555180" y="730292"/>
                      </a:lnTo>
                      <a:lnTo>
                        <a:pt x="555083" y="730853"/>
                      </a:lnTo>
                      <a:lnTo>
                        <a:pt x="554778" y="732403"/>
                      </a:lnTo>
                      <a:lnTo>
                        <a:pt x="555656" y="735331"/>
                      </a:lnTo>
                      <a:lnTo>
                        <a:pt x="557216" y="740579"/>
                      </a:lnTo>
                      <a:lnTo>
                        <a:pt x="557679" y="742104"/>
                      </a:lnTo>
                      <a:lnTo>
                        <a:pt x="558289" y="744154"/>
                      </a:lnTo>
                      <a:lnTo>
                        <a:pt x="558399" y="746326"/>
                      </a:lnTo>
                      <a:lnTo>
                        <a:pt x="558825" y="754490"/>
                      </a:lnTo>
                      <a:lnTo>
                        <a:pt x="558886" y="755588"/>
                      </a:lnTo>
                      <a:lnTo>
                        <a:pt x="558886" y="756638"/>
                      </a:lnTo>
                      <a:lnTo>
                        <a:pt x="558886" y="758224"/>
                      </a:lnTo>
                      <a:lnTo>
                        <a:pt x="558886" y="766693"/>
                      </a:lnTo>
                      <a:lnTo>
                        <a:pt x="558886" y="770488"/>
                      </a:lnTo>
                      <a:lnTo>
                        <a:pt x="558886" y="773685"/>
                      </a:lnTo>
                      <a:lnTo>
                        <a:pt x="558935" y="776406"/>
                      </a:lnTo>
                      <a:lnTo>
                        <a:pt x="559130" y="786229"/>
                      </a:lnTo>
                      <a:lnTo>
                        <a:pt x="560629" y="794686"/>
                      </a:lnTo>
                      <a:lnTo>
                        <a:pt x="562178" y="803521"/>
                      </a:lnTo>
                      <a:lnTo>
                        <a:pt x="558094" y="804253"/>
                      </a:lnTo>
                      <a:lnTo>
                        <a:pt x="556619" y="804522"/>
                      </a:lnTo>
                      <a:lnTo>
                        <a:pt x="552730" y="807829"/>
                      </a:lnTo>
                      <a:lnTo>
                        <a:pt x="550779" y="809488"/>
                      </a:lnTo>
                      <a:lnTo>
                        <a:pt x="548926" y="810184"/>
                      </a:lnTo>
                      <a:lnTo>
                        <a:pt x="544306" y="811941"/>
                      </a:lnTo>
                      <a:lnTo>
                        <a:pt x="542916" y="812465"/>
                      </a:lnTo>
                      <a:lnTo>
                        <a:pt x="541026" y="812832"/>
                      </a:lnTo>
                      <a:lnTo>
                        <a:pt x="533578" y="814259"/>
                      </a:lnTo>
                      <a:lnTo>
                        <a:pt x="528470" y="815236"/>
                      </a:lnTo>
                      <a:lnTo>
                        <a:pt x="526340" y="815638"/>
                      </a:lnTo>
                      <a:lnTo>
                        <a:pt x="524535" y="816334"/>
                      </a:lnTo>
                      <a:lnTo>
                        <a:pt x="515959" y="819641"/>
                      </a:lnTo>
                      <a:lnTo>
                        <a:pt x="514154" y="820336"/>
                      </a:lnTo>
                      <a:lnTo>
                        <a:pt x="512478" y="821349"/>
                      </a:lnTo>
                      <a:lnTo>
                        <a:pt x="505769" y="825401"/>
                      </a:lnTo>
                      <a:lnTo>
                        <a:pt x="504093" y="826413"/>
                      </a:lnTo>
                      <a:lnTo>
                        <a:pt x="502415" y="827439"/>
                      </a:lnTo>
                      <a:lnTo>
                        <a:pt x="501075" y="828049"/>
                      </a:lnTo>
                      <a:lnTo>
                        <a:pt x="499737" y="828659"/>
                      </a:lnTo>
                      <a:lnTo>
                        <a:pt x="491252" y="832539"/>
                      </a:lnTo>
                      <a:lnTo>
                        <a:pt x="489466" y="833357"/>
                      </a:lnTo>
                      <a:lnTo>
                        <a:pt x="487574" y="833845"/>
                      </a:lnTo>
                      <a:lnTo>
                        <a:pt x="480010" y="835810"/>
                      </a:lnTo>
                      <a:lnTo>
                        <a:pt x="477646" y="836432"/>
                      </a:lnTo>
                      <a:lnTo>
                        <a:pt x="476072" y="836664"/>
                      </a:lnTo>
                      <a:lnTo>
                        <a:pt x="470073" y="837555"/>
                      </a:lnTo>
                      <a:lnTo>
                        <a:pt x="468168" y="837848"/>
                      </a:lnTo>
                      <a:lnTo>
                        <a:pt x="466262" y="837567"/>
                      </a:lnTo>
                      <a:lnTo>
                        <a:pt x="454340" y="835810"/>
                      </a:lnTo>
                      <a:lnTo>
                        <a:pt x="452910" y="835590"/>
                      </a:lnTo>
                      <a:lnTo>
                        <a:pt x="451480" y="835383"/>
                      </a:lnTo>
                      <a:lnTo>
                        <a:pt x="449071" y="835224"/>
                      </a:lnTo>
                      <a:lnTo>
                        <a:pt x="440401" y="834638"/>
                      </a:lnTo>
                      <a:lnTo>
                        <a:pt x="437992" y="834467"/>
                      </a:lnTo>
                      <a:lnTo>
                        <a:pt x="436527" y="834321"/>
                      </a:lnTo>
                      <a:lnTo>
                        <a:pt x="435060" y="834162"/>
                      </a:lnTo>
                      <a:lnTo>
                        <a:pt x="426753" y="833296"/>
                      </a:lnTo>
                      <a:lnTo>
                        <a:pt x="425288" y="833137"/>
                      </a:lnTo>
                      <a:lnTo>
                        <a:pt x="423808" y="833320"/>
                      </a:lnTo>
                      <a:lnTo>
                        <a:pt x="419079" y="833906"/>
                      </a:lnTo>
                      <a:lnTo>
                        <a:pt x="417386" y="834113"/>
                      </a:lnTo>
                      <a:lnTo>
                        <a:pt x="415919" y="834907"/>
                      </a:lnTo>
                      <a:lnTo>
                        <a:pt x="410496" y="837811"/>
                      </a:lnTo>
                      <a:lnTo>
                        <a:pt x="408771" y="838738"/>
                      </a:lnTo>
                      <a:lnTo>
                        <a:pt x="407374" y="840556"/>
                      </a:lnTo>
                      <a:lnTo>
                        <a:pt x="405302" y="843253"/>
                      </a:lnTo>
                      <a:lnTo>
                        <a:pt x="403543" y="845121"/>
                      </a:lnTo>
                      <a:lnTo>
                        <a:pt x="402134" y="846621"/>
                      </a:lnTo>
                      <a:lnTo>
                        <a:pt x="395269" y="853919"/>
                      </a:lnTo>
                      <a:lnTo>
                        <a:pt x="393686" y="855603"/>
                      </a:lnTo>
                      <a:lnTo>
                        <a:pt x="392126" y="856762"/>
                      </a:lnTo>
                      <a:lnTo>
                        <a:pt x="390957" y="857641"/>
                      </a:lnTo>
                      <a:lnTo>
                        <a:pt x="387449" y="860252"/>
                      </a:lnTo>
                      <a:lnTo>
                        <a:pt x="385889" y="861411"/>
                      </a:lnTo>
                      <a:lnTo>
                        <a:pt x="383338" y="863718"/>
                      </a:lnTo>
                      <a:lnTo>
                        <a:pt x="380839" y="865963"/>
                      </a:lnTo>
                      <a:lnTo>
                        <a:pt x="378894" y="867561"/>
                      </a:lnTo>
                      <a:lnTo>
                        <a:pt x="373057" y="872333"/>
                      </a:lnTo>
                      <a:lnTo>
                        <a:pt x="370723" y="874249"/>
                      </a:lnTo>
                      <a:lnTo>
                        <a:pt x="369234" y="875628"/>
                      </a:lnTo>
                      <a:lnTo>
                        <a:pt x="363283" y="881131"/>
                      </a:lnTo>
                      <a:lnTo>
                        <a:pt x="361794" y="882510"/>
                      </a:lnTo>
                      <a:lnTo>
                        <a:pt x="360560" y="883364"/>
                      </a:lnTo>
                      <a:lnTo>
                        <a:pt x="352336" y="889014"/>
                      </a:lnTo>
                      <a:lnTo>
                        <a:pt x="351270" y="895848"/>
                      </a:lnTo>
                      <a:lnTo>
                        <a:pt x="347650" y="897556"/>
                      </a:lnTo>
                      <a:lnTo>
                        <a:pt x="346090" y="898288"/>
                      </a:lnTo>
                      <a:lnTo>
                        <a:pt x="344251" y="898691"/>
                      </a:lnTo>
                      <a:lnTo>
                        <a:pt x="343332" y="898886"/>
                      </a:lnTo>
                      <a:lnTo>
                        <a:pt x="339814" y="899655"/>
                      </a:lnTo>
                      <a:lnTo>
                        <a:pt x="340132" y="894273"/>
                      </a:lnTo>
                      <a:lnTo>
                        <a:pt x="339711" y="887928"/>
                      </a:lnTo>
                      <a:lnTo>
                        <a:pt x="339039" y="885658"/>
                      </a:lnTo>
                      <a:lnTo>
                        <a:pt x="337999" y="882144"/>
                      </a:lnTo>
                      <a:lnTo>
                        <a:pt x="336878" y="879203"/>
                      </a:lnTo>
                      <a:lnTo>
                        <a:pt x="335902" y="877312"/>
                      </a:lnTo>
                      <a:lnTo>
                        <a:pt x="334588" y="874761"/>
                      </a:lnTo>
                      <a:lnTo>
                        <a:pt x="332321" y="870856"/>
                      </a:lnTo>
                      <a:lnTo>
                        <a:pt x="328210" y="866000"/>
                      </a:lnTo>
                      <a:lnTo>
                        <a:pt x="326258" y="863693"/>
                      </a:lnTo>
                      <a:lnTo>
                        <a:pt x="324791" y="861753"/>
                      </a:lnTo>
                      <a:lnTo>
                        <a:pt x="323327" y="863132"/>
                      </a:lnTo>
                      <a:lnTo>
                        <a:pt x="322206" y="864181"/>
                      </a:lnTo>
                      <a:lnTo>
                        <a:pt x="320662" y="865499"/>
                      </a:lnTo>
                      <a:lnTo>
                        <a:pt x="312555" y="872406"/>
                      </a:lnTo>
                      <a:lnTo>
                        <a:pt x="306439" y="877629"/>
                      </a:lnTo>
                      <a:lnTo>
                        <a:pt x="304834" y="878996"/>
                      </a:lnTo>
                      <a:lnTo>
                        <a:pt x="302983" y="879667"/>
                      </a:lnTo>
                      <a:lnTo>
                        <a:pt x="294370" y="882815"/>
                      </a:lnTo>
                      <a:lnTo>
                        <a:pt x="293369" y="884145"/>
                      </a:lnTo>
                      <a:lnTo>
                        <a:pt x="289699" y="888721"/>
                      </a:lnTo>
                      <a:lnTo>
                        <a:pt x="284962" y="894993"/>
                      </a:lnTo>
                      <a:lnTo>
                        <a:pt x="281784" y="899289"/>
                      </a:lnTo>
                      <a:lnTo>
                        <a:pt x="278670" y="902816"/>
                      </a:lnTo>
                      <a:lnTo>
                        <a:pt x="276108" y="905720"/>
                      </a:lnTo>
                      <a:lnTo>
                        <a:pt x="273610" y="908978"/>
                      </a:lnTo>
                      <a:lnTo>
                        <a:pt x="270500" y="913237"/>
                      </a:lnTo>
                      <a:lnTo>
                        <a:pt x="266482" y="918545"/>
                      </a:lnTo>
                      <a:lnTo>
                        <a:pt x="262854" y="923060"/>
                      </a:lnTo>
                      <a:lnTo>
                        <a:pt x="258920" y="927905"/>
                      </a:lnTo>
                      <a:lnTo>
                        <a:pt x="255867" y="931504"/>
                      </a:lnTo>
                      <a:lnTo>
                        <a:pt x="253007" y="934897"/>
                      </a:lnTo>
                      <a:lnTo>
                        <a:pt x="250359" y="936776"/>
                      </a:lnTo>
                      <a:lnTo>
                        <a:pt x="247232" y="935983"/>
                      </a:lnTo>
                      <a:lnTo>
                        <a:pt x="246293" y="935739"/>
                      </a:lnTo>
                      <a:lnTo>
                        <a:pt x="245828" y="935617"/>
                      </a:lnTo>
                      <a:lnTo>
                        <a:pt x="243837" y="935007"/>
                      </a:lnTo>
                      <a:lnTo>
                        <a:pt x="234649" y="932212"/>
                      </a:lnTo>
                      <a:lnTo>
                        <a:pt x="237560" y="926367"/>
                      </a:lnTo>
                      <a:lnTo>
                        <a:pt x="238232" y="925025"/>
                      </a:lnTo>
                      <a:lnTo>
                        <a:pt x="238757" y="922816"/>
                      </a:lnTo>
                      <a:lnTo>
                        <a:pt x="241089" y="913029"/>
                      </a:lnTo>
                      <a:lnTo>
                        <a:pt x="243630" y="902376"/>
                      </a:lnTo>
                      <a:lnTo>
                        <a:pt x="243683" y="902145"/>
                      </a:lnTo>
                      <a:lnTo>
                        <a:pt x="244195" y="899996"/>
                      </a:lnTo>
                      <a:lnTo>
                        <a:pt x="244940" y="896873"/>
                      </a:lnTo>
                      <a:lnTo>
                        <a:pt x="245144" y="895823"/>
                      </a:lnTo>
                      <a:lnTo>
                        <a:pt x="245449" y="894237"/>
                      </a:lnTo>
                      <a:lnTo>
                        <a:pt x="246637" y="888087"/>
                      </a:lnTo>
                      <a:lnTo>
                        <a:pt x="246830" y="887086"/>
                      </a:lnTo>
                      <a:lnTo>
                        <a:pt x="247177" y="885280"/>
                      </a:lnTo>
                      <a:lnTo>
                        <a:pt x="248317" y="879374"/>
                      </a:lnTo>
                      <a:lnTo>
                        <a:pt x="248627" y="877775"/>
                      </a:lnTo>
                      <a:lnTo>
                        <a:pt x="249785" y="875786"/>
                      </a:lnTo>
                      <a:lnTo>
                        <a:pt x="251603" y="872662"/>
                      </a:lnTo>
                      <a:lnTo>
                        <a:pt x="253869" y="868782"/>
                      </a:lnTo>
                      <a:lnTo>
                        <a:pt x="255267" y="866951"/>
                      </a:lnTo>
                      <a:lnTo>
                        <a:pt x="256535" y="865292"/>
                      </a:lnTo>
                      <a:lnTo>
                        <a:pt x="254638" y="865072"/>
                      </a:lnTo>
                      <a:lnTo>
                        <a:pt x="245196" y="863974"/>
                      </a:lnTo>
                      <a:lnTo>
                        <a:pt x="242824" y="863705"/>
                      </a:lnTo>
                      <a:lnTo>
                        <a:pt x="240968" y="863229"/>
                      </a:lnTo>
                      <a:lnTo>
                        <a:pt x="231686" y="860887"/>
                      </a:lnTo>
                      <a:lnTo>
                        <a:pt x="229831" y="860423"/>
                      </a:lnTo>
                      <a:lnTo>
                        <a:pt x="228069" y="859361"/>
                      </a:lnTo>
                      <a:lnTo>
                        <a:pt x="219122" y="853931"/>
                      </a:lnTo>
                      <a:lnTo>
                        <a:pt x="218462" y="853528"/>
                      </a:lnTo>
                      <a:lnTo>
                        <a:pt x="216886" y="852576"/>
                      </a:lnTo>
                      <a:lnTo>
                        <a:pt x="215162" y="851527"/>
                      </a:lnTo>
                      <a:lnTo>
                        <a:pt x="213955" y="849794"/>
                      </a:lnTo>
                      <a:lnTo>
                        <a:pt x="207532" y="840569"/>
                      </a:lnTo>
                      <a:lnTo>
                        <a:pt x="206360" y="838885"/>
                      </a:lnTo>
                      <a:lnTo>
                        <a:pt x="206360" y="836847"/>
                      </a:lnTo>
                      <a:lnTo>
                        <a:pt x="206360" y="826999"/>
                      </a:lnTo>
                      <a:lnTo>
                        <a:pt x="206360" y="824839"/>
                      </a:lnTo>
                      <a:lnTo>
                        <a:pt x="207988" y="823680"/>
                      </a:lnTo>
                      <a:lnTo>
                        <a:pt x="216723" y="817444"/>
                      </a:lnTo>
                      <a:lnTo>
                        <a:pt x="217478" y="816907"/>
                      </a:lnTo>
                      <a:lnTo>
                        <a:pt x="219817" y="815236"/>
                      </a:lnTo>
                      <a:lnTo>
                        <a:pt x="221448" y="814076"/>
                      </a:lnTo>
                      <a:lnTo>
                        <a:pt x="223340" y="813649"/>
                      </a:lnTo>
                      <a:lnTo>
                        <a:pt x="228873" y="812417"/>
                      </a:lnTo>
                      <a:lnTo>
                        <a:pt x="234305" y="811209"/>
                      </a:lnTo>
                      <a:lnTo>
                        <a:pt x="236118" y="810794"/>
                      </a:lnTo>
                      <a:lnTo>
                        <a:pt x="237169" y="810147"/>
                      </a:lnTo>
                      <a:lnTo>
                        <a:pt x="241326" y="807597"/>
                      </a:lnTo>
                      <a:lnTo>
                        <a:pt x="242908" y="806621"/>
                      </a:lnTo>
                      <a:lnTo>
                        <a:pt x="241385" y="805327"/>
                      </a:lnTo>
                      <a:lnTo>
                        <a:pt x="236800" y="801410"/>
                      </a:lnTo>
                      <a:lnTo>
                        <a:pt x="234363" y="798835"/>
                      </a:lnTo>
                      <a:lnTo>
                        <a:pt x="228773" y="792941"/>
                      </a:lnTo>
                      <a:lnTo>
                        <a:pt x="227027" y="791099"/>
                      </a:lnTo>
                      <a:lnTo>
                        <a:pt x="225107" y="789658"/>
                      </a:lnTo>
                      <a:lnTo>
                        <a:pt x="222035" y="787340"/>
                      </a:lnTo>
                      <a:lnTo>
                        <a:pt x="220883" y="786376"/>
                      </a:lnTo>
                      <a:lnTo>
                        <a:pt x="218527" y="784411"/>
                      </a:lnTo>
                      <a:lnTo>
                        <a:pt x="217819" y="783813"/>
                      </a:lnTo>
                      <a:lnTo>
                        <a:pt x="215499" y="781885"/>
                      </a:lnTo>
                      <a:lnTo>
                        <a:pt x="213976" y="780604"/>
                      </a:lnTo>
                      <a:lnTo>
                        <a:pt x="213266" y="779567"/>
                      </a:lnTo>
                      <a:lnTo>
                        <a:pt x="211796" y="777419"/>
                      </a:lnTo>
                      <a:lnTo>
                        <a:pt x="210522" y="775552"/>
                      </a:lnTo>
                      <a:lnTo>
                        <a:pt x="212499" y="774942"/>
                      </a:lnTo>
                      <a:lnTo>
                        <a:pt x="213155" y="774747"/>
                      </a:lnTo>
                      <a:lnTo>
                        <a:pt x="211981" y="774271"/>
                      </a:lnTo>
                      <a:lnTo>
                        <a:pt x="209213" y="773221"/>
                      </a:lnTo>
                      <a:lnTo>
                        <a:pt x="206503" y="772123"/>
                      </a:lnTo>
                      <a:lnTo>
                        <a:pt x="206055" y="771952"/>
                      </a:lnTo>
                      <a:lnTo>
                        <a:pt x="203483" y="771147"/>
                      </a:lnTo>
                      <a:lnTo>
                        <a:pt x="201389" y="770866"/>
                      </a:lnTo>
                      <a:lnTo>
                        <a:pt x="200551" y="770744"/>
                      </a:lnTo>
                      <a:lnTo>
                        <a:pt x="199803" y="770683"/>
                      </a:lnTo>
                      <a:lnTo>
                        <a:pt x="196057" y="770378"/>
                      </a:lnTo>
                      <a:lnTo>
                        <a:pt x="193777" y="770146"/>
                      </a:lnTo>
                      <a:lnTo>
                        <a:pt x="191954" y="769951"/>
                      </a:lnTo>
                      <a:lnTo>
                        <a:pt x="190547" y="769963"/>
                      </a:lnTo>
                      <a:lnTo>
                        <a:pt x="188172" y="769975"/>
                      </a:lnTo>
                      <a:lnTo>
                        <a:pt x="187265" y="769987"/>
                      </a:lnTo>
                      <a:lnTo>
                        <a:pt x="186307" y="770061"/>
                      </a:lnTo>
                      <a:lnTo>
                        <a:pt x="185350" y="770134"/>
                      </a:lnTo>
                      <a:lnTo>
                        <a:pt x="183903" y="770244"/>
                      </a:lnTo>
                      <a:lnTo>
                        <a:pt x="182478" y="770354"/>
                      </a:lnTo>
                      <a:lnTo>
                        <a:pt x="180239" y="770732"/>
                      </a:lnTo>
                      <a:lnTo>
                        <a:pt x="176893" y="771293"/>
                      </a:lnTo>
                      <a:lnTo>
                        <a:pt x="174987" y="771623"/>
                      </a:lnTo>
                      <a:lnTo>
                        <a:pt x="174074" y="771708"/>
                      </a:lnTo>
                      <a:lnTo>
                        <a:pt x="171796" y="771915"/>
                      </a:lnTo>
                      <a:lnTo>
                        <a:pt x="170680" y="772013"/>
                      </a:lnTo>
                      <a:lnTo>
                        <a:pt x="169126" y="772172"/>
                      </a:lnTo>
                      <a:lnTo>
                        <a:pt x="167889" y="772172"/>
                      </a:lnTo>
                      <a:lnTo>
                        <a:pt x="166376" y="771879"/>
                      </a:lnTo>
                      <a:lnTo>
                        <a:pt x="165525" y="771720"/>
                      </a:lnTo>
                      <a:lnTo>
                        <a:pt x="164958" y="771623"/>
                      </a:lnTo>
                      <a:lnTo>
                        <a:pt x="164344" y="771489"/>
                      </a:lnTo>
                      <a:lnTo>
                        <a:pt x="162776" y="771147"/>
                      </a:lnTo>
                      <a:lnTo>
                        <a:pt x="159498" y="770842"/>
                      </a:lnTo>
                      <a:lnTo>
                        <a:pt x="156686" y="770671"/>
                      </a:lnTo>
                      <a:lnTo>
                        <a:pt x="155338" y="770586"/>
                      </a:lnTo>
                      <a:lnTo>
                        <a:pt x="152192" y="770378"/>
                      </a:lnTo>
                      <a:lnTo>
                        <a:pt x="150824" y="770341"/>
                      </a:lnTo>
                      <a:lnTo>
                        <a:pt x="146722" y="770207"/>
                      </a:lnTo>
                      <a:lnTo>
                        <a:pt x="144955" y="770122"/>
                      </a:lnTo>
                      <a:lnTo>
                        <a:pt x="142749" y="770024"/>
                      </a:lnTo>
                      <a:lnTo>
                        <a:pt x="141378" y="769926"/>
                      </a:lnTo>
                      <a:lnTo>
                        <a:pt x="139068" y="769768"/>
                      </a:lnTo>
                      <a:lnTo>
                        <a:pt x="137683" y="769731"/>
                      </a:lnTo>
                      <a:lnTo>
                        <a:pt x="133988" y="769621"/>
                      </a:lnTo>
                      <a:lnTo>
                        <a:pt x="133388" y="769585"/>
                      </a:lnTo>
                      <a:lnTo>
                        <a:pt x="133040" y="769573"/>
                      </a:lnTo>
                      <a:lnTo>
                        <a:pt x="129935" y="769414"/>
                      </a:lnTo>
                      <a:lnTo>
                        <a:pt x="128115" y="769304"/>
                      </a:lnTo>
                      <a:lnTo>
                        <a:pt x="127906" y="769292"/>
                      </a:lnTo>
                      <a:lnTo>
                        <a:pt x="127076" y="768499"/>
                      </a:lnTo>
                      <a:lnTo>
                        <a:pt x="125497" y="766986"/>
                      </a:lnTo>
                      <a:lnTo>
                        <a:pt x="124568" y="764533"/>
                      </a:lnTo>
                      <a:lnTo>
                        <a:pt x="124198" y="763556"/>
                      </a:lnTo>
                      <a:lnTo>
                        <a:pt x="123454" y="761592"/>
                      </a:lnTo>
                      <a:lnTo>
                        <a:pt x="120518" y="753843"/>
                      </a:lnTo>
                      <a:lnTo>
                        <a:pt x="119737" y="751781"/>
                      </a:lnTo>
                      <a:lnTo>
                        <a:pt x="118467" y="750146"/>
                      </a:lnTo>
                      <a:lnTo>
                        <a:pt x="114030" y="744447"/>
                      </a:lnTo>
                      <a:lnTo>
                        <a:pt x="110533" y="739956"/>
                      </a:lnTo>
                      <a:lnTo>
                        <a:pt x="109262" y="738321"/>
                      </a:lnTo>
                      <a:lnTo>
                        <a:pt x="108373" y="736393"/>
                      </a:lnTo>
                      <a:lnTo>
                        <a:pt x="100804" y="719993"/>
                      </a:lnTo>
                      <a:lnTo>
                        <a:pt x="100359" y="719028"/>
                      </a:lnTo>
                      <a:lnTo>
                        <a:pt x="99537" y="717101"/>
                      </a:lnTo>
                      <a:lnTo>
                        <a:pt x="95473" y="707607"/>
                      </a:lnTo>
                      <a:lnTo>
                        <a:pt x="94599" y="705569"/>
                      </a:lnTo>
                      <a:lnTo>
                        <a:pt x="93386" y="703909"/>
                      </a:lnTo>
                      <a:lnTo>
                        <a:pt x="89509" y="698589"/>
                      </a:lnTo>
                      <a:lnTo>
                        <a:pt x="88499" y="697210"/>
                      </a:lnTo>
                      <a:lnTo>
                        <a:pt x="85200" y="692683"/>
                      </a:lnTo>
                      <a:lnTo>
                        <a:pt x="83683" y="690608"/>
                      </a:lnTo>
                      <a:lnTo>
                        <a:pt x="83078" y="689778"/>
                      </a:lnTo>
                      <a:lnTo>
                        <a:pt x="76649" y="680614"/>
                      </a:lnTo>
                      <a:lnTo>
                        <a:pt x="75484" y="678954"/>
                      </a:lnTo>
                      <a:lnTo>
                        <a:pt x="73516" y="678820"/>
                      </a:lnTo>
                      <a:lnTo>
                        <a:pt x="71950" y="678722"/>
                      </a:lnTo>
                      <a:lnTo>
                        <a:pt x="71033" y="678661"/>
                      </a:lnTo>
                      <a:lnTo>
                        <a:pt x="69730" y="678844"/>
                      </a:lnTo>
                      <a:lnTo>
                        <a:pt x="66843" y="679247"/>
                      </a:lnTo>
                      <a:lnTo>
                        <a:pt x="64870" y="678906"/>
                      </a:lnTo>
                      <a:lnTo>
                        <a:pt x="61398" y="678307"/>
                      </a:lnTo>
                      <a:lnTo>
                        <a:pt x="60035" y="678076"/>
                      </a:lnTo>
                      <a:lnTo>
                        <a:pt x="58671" y="677490"/>
                      </a:lnTo>
                      <a:lnTo>
                        <a:pt x="54846" y="675843"/>
                      </a:lnTo>
                      <a:lnTo>
                        <a:pt x="53227" y="675147"/>
                      </a:lnTo>
                      <a:lnTo>
                        <a:pt x="51063" y="673170"/>
                      </a:lnTo>
                      <a:lnTo>
                        <a:pt x="49702" y="671925"/>
                      </a:lnTo>
                      <a:lnTo>
                        <a:pt x="49136" y="671413"/>
                      </a:lnTo>
                      <a:lnTo>
                        <a:pt x="48533" y="670864"/>
                      </a:lnTo>
                      <a:lnTo>
                        <a:pt x="47467" y="669887"/>
                      </a:lnTo>
                      <a:lnTo>
                        <a:pt x="46120" y="669131"/>
                      </a:lnTo>
                      <a:lnTo>
                        <a:pt x="44324" y="668130"/>
                      </a:lnTo>
                      <a:lnTo>
                        <a:pt x="42428" y="668557"/>
                      </a:lnTo>
                      <a:lnTo>
                        <a:pt x="39087" y="669302"/>
                      </a:lnTo>
                      <a:lnTo>
                        <a:pt x="35281" y="669729"/>
                      </a:lnTo>
                      <a:lnTo>
                        <a:pt x="33849" y="669887"/>
                      </a:lnTo>
                      <a:lnTo>
                        <a:pt x="32422" y="669961"/>
                      </a:lnTo>
                      <a:lnTo>
                        <a:pt x="25325" y="670363"/>
                      </a:lnTo>
                      <a:lnTo>
                        <a:pt x="23376" y="670473"/>
                      </a:lnTo>
                      <a:lnTo>
                        <a:pt x="21437" y="670119"/>
                      </a:lnTo>
                      <a:lnTo>
                        <a:pt x="10283" y="668130"/>
                      </a:lnTo>
                      <a:lnTo>
                        <a:pt x="4556" y="666385"/>
                      </a:lnTo>
                      <a:lnTo>
                        <a:pt x="3036" y="665922"/>
                      </a:lnTo>
                      <a:lnTo>
                        <a:pt x="2350" y="665714"/>
                      </a:lnTo>
                      <a:lnTo>
                        <a:pt x="1809" y="665556"/>
                      </a:lnTo>
                      <a:lnTo>
                        <a:pt x="4751" y="661736"/>
                      </a:lnTo>
                      <a:lnTo>
                        <a:pt x="6684" y="656757"/>
                      </a:lnTo>
                      <a:lnTo>
                        <a:pt x="6193" y="651839"/>
                      </a:lnTo>
                      <a:lnTo>
                        <a:pt x="3059" y="639612"/>
                      </a:lnTo>
                      <a:lnTo>
                        <a:pt x="0" y="629850"/>
                      </a:lnTo>
                      <a:lnTo>
                        <a:pt x="758" y="618294"/>
                      </a:lnTo>
                      <a:lnTo>
                        <a:pt x="3093" y="603443"/>
                      </a:lnTo>
                      <a:lnTo>
                        <a:pt x="3910" y="595670"/>
                      </a:lnTo>
                      <a:lnTo>
                        <a:pt x="5376" y="586823"/>
                      </a:lnTo>
                      <a:lnTo>
                        <a:pt x="9336" y="580014"/>
                      </a:lnTo>
                      <a:lnTo>
                        <a:pt x="16254" y="567493"/>
                      </a:lnTo>
                      <a:lnTo>
                        <a:pt x="24515" y="553509"/>
                      </a:lnTo>
                      <a:lnTo>
                        <a:pt x="25812" y="551166"/>
                      </a:lnTo>
                      <a:lnTo>
                        <a:pt x="28466" y="546346"/>
                      </a:lnTo>
                      <a:lnTo>
                        <a:pt x="31041" y="539585"/>
                      </a:lnTo>
                      <a:lnTo>
                        <a:pt x="35050" y="534180"/>
                      </a:lnTo>
                      <a:lnTo>
                        <a:pt x="41486" y="529067"/>
                      </a:lnTo>
                      <a:lnTo>
                        <a:pt x="48804" y="524991"/>
                      </a:lnTo>
                      <a:lnTo>
                        <a:pt x="61057" y="516876"/>
                      </a:lnTo>
                      <a:lnTo>
                        <a:pt x="70860" y="510323"/>
                      </a:lnTo>
                      <a:lnTo>
                        <a:pt x="72626" y="509139"/>
                      </a:lnTo>
                      <a:lnTo>
                        <a:pt x="78378" y="504039"/>
                      </a:lnTo>
                      <a:lnTo>
                        <a:pt x="86539" y="498169"/>
                      </a:lnTo>
                      <a:lnTo>
                        <a:pt x="94298" y="490555"/>
                      </a:lnTo>
                      <a:lnTo>
                        <a:pt x="99451" y="483404"/>
                      </a:lnTo>
                      <a:lnTo>
                        <a:pt x="101308" y="480841"/>
                      </a:lnTo>
                      <a:lnTo>
                        <a:pt x="103525" y="473373"/>
                      </a:lnTo>
                      <a:lnTo>
                        <a:pt x="107210" y="468687"/>
                      </a:lnTo>
                      <a:lnTo>
                        <a:pt x="112636" y="464306"/>
                      </a:lnTo>
                      <a:lnTo>
                        <a:pt x="116645" y="458912"/>
                      </a:lnTo>
                      <a:lnTo>
                        <a:pt x="117179" y="453263"/>
                      </a:lnTo>
                      <a:lnTo>
                        <a:pt x="116704" y="448699"/>
                      </a:lnTo>
                      <a:lnTo>
                        <a:pt x="117605" y="443745"/>
                      </a:lnTo>
                      <a:lnTo>
                        <a:pt x="120479" y="435202"/>
                      </a:lnTo>
                      <a:lnTo>
                        <a:pt x="128349" y="418777"/>
                      </a:lnTo>
                      <a:lnTo>
                        <a:pt x="134033" y="411224"/>
                      </a:lnTo>
                      <a:lnTo>
                        <a:pt x="140810" y="404500"/>
                      </a:lnTo>
                      <a:lnTo>
                        <a:pt x="145911" y="400827"/>
                      </a:lnTo>
                      <a:lnTo>
                        <a:pt x="146835" y="400217"/>
                      </a:lnTo>
                      <a:lnTo>
                        <a:pt x="144649" y="398850"/>
                      </a:lnTo>
                      <a:lnTo>
                        <a:pt x="143352" y="398167"/>
                      </a:lnTo>
                      <a:lnTo>
                        <a:pt x="144644" y="383377"/>
                      </a:lnTo>
                      <a:lnTo>
                        <a:pt x="144269" y="374396"/>
                      </a:lnTo>
                      <a:lnTo>
                        <a:pt x="144436" y="364438"/>
                      </a:lnTo>
                      <a:lnTo>
                        <a:pt x="147370" y="356677"/>
                      </a:lnTo>
                      <a:lnTo>
                        <a:pt x="148204" y="348867"/>
                      </a:lnTo>
                      <a:lnTo>
                        <a:pt x="151813" y="342534"/>
                      </a:lnTo>
                      <a:lnTo>
                        <a:pt x="163991" y="327097"/>
                      </a:lnTo>
                      <a:lnTo>
                        <a:pt x="169809" y="315114"/>
                      </a:lnTo>
                      <a:lnTo>
                        <a:pt x="173527" y="302374"/>
                      </a:lnTo>
                      <a:lnTo>
                        <a:pt x="171909" y="273905"/>
                      </a:lnTo>
                      <a:lnTo>
                        <a:pt x="171468" y="258261"/>
                      </a:lnTo>
                      <a:lnTo>
                        <a:pt x="171785" y="239774"/>
                      </a:lnTo>
                      <a:lnTo>
                        <a:pt x="174711" y="232721"/>
                      </a:lnTo>
                      <a:lnTo>
                        <a:pt x="185429" y="221530"/>
                      </a:lnTo>
                      <a:lnTo>
                        <a:pt x="201842" y="205459"/>
                      </a:lnTo>
                      <a:lnTo>
                        <a:pt x="207285" y="191389"/>
                      </a:lnTo>
                      <a:lnTo>
                        <a:pt x="215987" y="175196"/>
                      </a:lnTo>
                      <a:lnTo>
                        <a:pt x="225240" y="168241"/>
                      </a:lnTo>
                      <a:lnTo>
                        <a:pt x="235842" y="164165"/>
                      </a:lnTo>
                      <a:lnTo>
                        <a:pt x="249288" y="158015"/>
                      </a:lnTo>
                      <a:lnTo>
                        <a:pt x="262840" y="146166"/>
                      </a:lnTo>
                      <a:lnTo>
                        <a:pt x="269367" y="134902"/>
                      </a:lnTo>
                      <a:lnTo>
                        <a:pt x="275235" y="120784"/>
                      </a:lnTo>
                      <a:lnTo>
                        <a:pt x="275410" y="110839"/>
                      </a:lnTo>
                      <a:lnTo>
                        <a:pt x="276294" y="100893"/>
                      </a:lnTo>
                      <a:lnTo>
                        <a:pt x="277111" y="94511"/>
                      </a:lnTo>
                      <a:lnTo>
                        <a:pt x="283521" y="89642"/>
                      </a:lnTo>
                      <a:lnTo>
                        <a:pt x="302642" y="81466"/>
                      </a:lnTo>
                      <a:lnTo>
                        <a:pt x="315428" y="73876"/>
                      </a:lnTo>
                      <a:lnTo>
                        <a:pt x="324064" y="62649"/>
                      </a:lnTo>
                      <a:lnTo>
                        <a:pt x="336442" y="39415"/>
                      </a:lnTo>
                      <a:lnTo>
                        <a:pt x="341661" y="23149"/>
                      </a:lnTo>
                      <a:lnTo>
                        <a:pt x="346946" y="3332"/>
                      </a:lnTo>
                      <a:lnTo>
                        <a:pt x="355929" y="4442"/>
                      </a:lnTo>
                      <a:lnTo>
                        <a:pt x="357347" y="4625"/>
                      </a:lnTo>
                      <a:lnTo>
                        <a:pt x="359734" y="4515"/>
                      </a:lnTo>
                      <a:lnTo>
                        <a:pt x="367849" y="4149"/>
                      </a:lnTo>
                      <a:lnTo>
                        <a:pt x="370144" y="4039"/>
                      </a:lnTo>
                      <a:lnTo>
                        <a:pt x="372375" y="3990"/>
                      </a:lnTo>
                      <a:lnTo>
                        <a:pt x="374162" y="3954"/>
                      </a:lnTo>
                      <a:lnTo>
                        <a:pt x="375081" y="3978"/>
                      </a:lnTo>
                      <a:lnTo>
                        <a:pt x="376463" y="4027"/>
                      </a:lnTo>
                      <a:lnTo>
                        <a:pt x="378310" y="4088"/>
                      </a:lnTo>
                      <a:lnTo>
                        <a:pt x="379226" y="4125"/>
                      </a:lnTo>
                      <a:lnTo>
                        <a:pt x="380747" y="4174"/>
                      </a:lnTo>
                      <a:lnTo>
                        <a:pt x="384063" y="4540"/>
                      </a:lnTo>
                      <a:lnTo>
                        <a:pt x="384544" y="4601"/>
                      </a:lnTo>
                      <a:lnTo>
                        <a:pt x="386437" y="4747"/>
                      </a:lnTo>
                      <a:lnTo>
                        <a:pt x="388014" y="4381"/>
                      </a:lnTo>
                      <a:lnTo>
                        <a:pt x="394942" y="2770"/>
                      </a:lnTo>
                      <a:lnTo>
                        <a:pt x="396793" y="2331"/>
                      </a:lnTo>
                      <a:lnTo>
                        <a:pt x="399961" y="964"/>
                      </a:lnTo>
                      <a:lnTo>
                        <a:pt x="402227" y="0"/>
                      </a:lnTo>
                      <a:lnTo>
                        <a:pt x="403819" y="12"/>
                      </a:lnTo>
                      <a:lnTo>
                        <a:pt x="408290" y="85"/>
                      </a:lnTo>
                      <a:lnTo>
                        <a:pt x="411665" y="3917"/>
                      </a:lnTo>
                    </a:path>
                  </a:pathLst>
                </a:custGeom>
                <a:solidFill>
                  <a:srgbClr val="97D492"/>
                </a:solidFill>
                <a:ln w="12177" cap="flat">
                  <a:solidFill>
                    <a:srgbClr val="000000"/>
                  </a:solidFill>
                  <a:prstDash val="solid"/>
                  <a:round/>
                </a:ln>
              </p:spPr>
              <p:txBody>
                <a:bodyPr rtlCol="0" anchor="ctr"/>
                <a:lstStyle/>
                <a:p>
                  <a:endParaRPr lang="LID4096"/>
                </a:p>
              </p:txBody>
            </p:sp>
            <p:sp>
              <p:nvSpPr>
                <p:cNvPr id="81" name="Freeform: Shape 80">
                  <a:extLst>
                    <a:ext uri="{FF2B5EF4-FFF2-40B4-BE49-F238E27FC236}">
                      <a16:creationId xmlns:a16="http://schemas.microsoft.com/office/drawing/2014/main" id="{D13C23FE-1095-1EDC-92ED-F1F84B218E76}"/>
                    </a:ext>
                  </a:extLst>
                </p:cNvPr>
                <p:cNvSpPr/>
                <p:nvPr/>
              </p:nvSpPr>
              <p:spPr>
                <a:xfrm>
                  <a:off x="7651228" y="3379700"/>
                  <a:ext cx="310137" cy="278542"/>
                </a:xfrm>
                <a:custGeom>
                  <a:avLst/>
                  <a:gdLst>
                    <a:gd name="connsiteX0" fmla="*/ 199041 w 310137"/>
                    <a:gd name="connsiteY0" fmla="*/ 79111 h 278542"/>
                    <a:gd name="connsiteX1" fmla="*/ 201516 w 310137"/>
                    <a:gd name="connsiteY1" fmla="*/ 79563 h 278542"/>
                    <a:gd name="connsiteX2" fmla="*/ 203918 w 310137"/>
                    <a:gd name="connsiteY2" fmla="*/ 79502 h 278542"/>
                    <a:gd name="connsiteX3" fmla="*/ 205356 w 310137"/>
                    <a:gd name="connsiteY3" fmla="*/ 79453 h 278542"/>
                    <a:gd name="connsiteX4" fmla="*/ 216426 w 310137"/>
                    <a:gd name="connsiteY4" fmla="*/ 79148 h 278542"/>
                    <a:gd name="connsiteX5" fmla="*/ 218352 w 310137"/>
                    <a:gd name="connsiteY5" fmla="*/ 79087 h 278542"/>
                    <a:gd name="connsiteX6" fmla="*/ 219803 w 310137"/>
                    <a:gd name="connsiteY6" fmla="*/ 78940 h 278542"/>
                    <a:gd name="connsiteX7" fmla="*/ 221741 w 310137"/>
                    <a:gd name="connsiteY7" fmla="*/ 78733 h 278542"/>
                    <a:gd name="connsiteX8" fmla="*/ 226568 w 310137"/>
                    <a:gd name="connsiteY8" fmla="*/ 78233 h 278542"/>
                    <a:gd name="connsiteX9" fmla="*/ 228495 w 310137"/>
                    <a:gd name="connsiteY9" fmla="*/ 78025 h 278542"/>
                    <a:gd name="connsiteX10" fmla="*/ 229470 w 310137"/>
                    <a:gd name="connsiteY10" fmla="*/ 77928 h 278542"/>
                    <a:gd name="connsiteX11" fmla="*/ 229945 w 310137"/>
                    <a:gd name="connsiteY11" fmla="*/ 77867 h 278542"/>
                    <a:gd name="connsiteX12" fmla="*/ 237675 w 310137"/>
                    <a:gd name="connsiteY12" fmla="*/ 76878 h 278542"/>
                    <a:gd name="connsiteX13" fmla="*/ 239125 w 310137"/>
                    <a:gd name="connsiteY13" fmla="*/ 76695 h 278542"/>
                    <a:gd name="connsiteX14" fmla="*/ 240576 w 310137"/>
                    <a:gd name="connsiteY14" fmla="*/ 76512 h 278542"/>
                    <a:gd name="connsiteX15" fmla="*/ 241978 w 310137"/>
                    <a:gd name="connsiteY15" fmla="*/ 76244 h 278542"/>
                    <a:gd name="connsiteX16" fmla="*/ 243392 w 310137"/>
                    <a:gd name="connsiteY16" fmla="*/ 75975 h 278542"/>
                    <a:gd name="connsiteX17" fmla="*/ 250889 w 310137"/>
                    <a:gd name="connsiteY17" fmla="*/ 74560 h 278542"/>
                    <a:gd name="connsiteX18" fmla="*/ 252291 w 310137"/>
                    <a:gd name="connsiteY18" fmla="*/ 74303 h 278542"/>
                    <a:gd name="connsiteX19" fmla="*/ 253657 w 310137"/>
                    <a:gd name="connsiteY19" fmla="*/ 73864 h 278542"/>
                    <a:gd name="connsiteX20" fmla="*/ 254559 w 310137"/>
                    <a:gd name="connsiteY20" fmla="*/ 73583 h 278542"/>
                    <a:gd name="connsiteX21" fmla="*/ 256839 w 310137"/>
                    <a:gd name="connsiteY21" fmla="*/ 72863 h 278542"/>
                    <a:gd name="connsiteX22" fmla="*/ 264580 w 310137"/>
                    <a:gd name="connsiteY22" fmla="*/ 70411 h 278542"/>
                    <a:gd name="connsiteX23" fmla="*/ 265957 w 310137"/>
                    <a:gd name="connsiteY23" fmla="*/ 69984 h 278542"/>
                    <a:gd name="connsiteX24" fmla="*/ 267713 w 310137"/>
                    <a:gd name="connsiteY24" fmla="*/ 69227 h 278542"/>
                    <a:gd name="connsiteX25" fmla="*/ 268676 w 310137"/>
                    <a:gd name="connsiteY25" fmla="*/ 68812 h 278542"/>
                    <a:gd name="connsiteX26" fmla="*/ 269822 w 310137"/>
                    <a:gd name="connsiteY26" fmla="*/ 68312 h 278542"/>
                    <a:gd name="connsiteX27" fmla="*/ 270687 w 310137"/>
                    <a:gd name="connsiteY27" fmla="*/ 67824 h 278542"/>
                    <a:gd name="connsiteX28" fmla="*/ 274138 w 310137"/>
                    <a:gd name="connsiteY28" fmla="*/ 65859 h 278542"/>
                    <a:gd name="connsiteX29" fmla="*/ 277063 w 310137"/>
                    <a:gd name="connsiteY29" fmla="*/ 64114 h 278542"/>
                    <a:gd name="connsiteX30" fmla="*/ 278234 w 310137"/>
                    <a:gd name="connsiteY30" fmla="*/ 63406 h 278542"/>
                    <a:gd name="connsiteX31" fmla="*/ 279063 w 310137"/>
                    <a:gd name="connsiteY31" fmla="*/ 62515 h 278542"/>
                    <a:gd name="connsiteX32" fmla="*/ 279867 w 310137"/>
                    <a:gd name="connsiteY32" fmla="*/ 61661 h 278542"/>
                    <a:gd name="connsiteX33" fmla="*/ 281172 w 310137"/>
                    <a:gd name="connsiteY33" fmla="*/ 60246 h 278542"/>
                    <a:gd name="connsiteX34" fmla="*/ 281501 w 310137"/>
                    <a:gd name="connsiteY34" fmla="*/ 58757 h 278542"/>
                    <a:gd name="connsiteX35" fmla="*/ 282159 w 310137"/>
                    <a:gd name="connsiteY35" fmla="*/ 55731 h 278542"/>
                    <a:gd name="connsiteX36" fmla="*/ 283585 w 310137"/>
                    <a:gd name="connsiteY36" fmla="*/ 52936 h 278542"/>
                    <a:gd name="connsiteX37" fmla="*/ 283817 w 310137"/>
                    <a:gd name="connsiteY37" fmla="*/ 52460 h 278542"/>
                    <a:gd name="connsiteX38" fmla="*/ 284695 w 310137"/>
                    <a:gd name="connsiteY38" fmla="*/ 52326 h 278542"/>
                    <a:gd name="connsiteX39" fmla="*/ 286597 w 310137"/>
                    <a:gd name="connsiteY39" fmla="*/ 52253 h 278542"/>
                    <a:gd name="connsiteX40" fmla="*/ 289839 w 310137"/>
                    <a:gd name="connsiteY40" fmla="*/ 54315 h 278542"/>
                    <a:gd name="connsiteX41" fmla="*/ 291668 w 310137"/>
                    <a:gd name="connsiteY41" fmla="*/ 56853 h 278542"/>
                    <a:gd name="connsiteX42" fmla="*/ 293034 w 310137"/>
                    <a:gd name="connsiteY42" fmla="*/ 58757 h 278542"/>
                    <a:gd name="connsiteX43" fmla="*/ 295313 w 310137"/>
                    <a:gd name="connsiteY43" fmla="*/ 59586 h 278542"/>
                    <a:gd name="connsiteX44" fmla="*/ 299117 w 310137"/>
                    <a:gd name="connsiteY44" fmla="*/ 60978 h 278542"/>
                    <a:gd name="connsiteX45" fmla="*/ 300385 w 310137"/>
                    <a:gd name="connsiteY45" fmla="*/ 61686 h 278542"/>
                    <a:gd name="connsiteX46" fmla="*/ 302177 w 310137"/>
                    <a:gd name="connsiteY46" fmla="*/ 62698 h 278542"/>
                    <a:gd name="connsiteX47" fmla="*/ 305724 w 310137"/>
                    <a:gd name="connsiteY47" fmla="*/ 62796 h 278542"/>
                    <a:gd name="connsiteX48" fmla="*/ 307870 w 310137"/>
                    <a:gd name="connsiteY48" fmla="*/ 62857 h 278542"/>
                    <a:gd name="connsiteX49" fmla="*/ 310137 w 310137"/>
                    <a:gd name="connsiteY49" fmla="*/ 65480 h 278542"/>
                    <a:gd name="connsiteX50" fmla="*/ 309759 w 310137"/>
                    <a:gd name="connsiteY50" fmla="*/ 67043 h 278542"/>
                    <a:gd name="connsiteX51" fmla="*/ 309467 w 310137"/>
                    <a:gd name="connsiteY51" fmla="*/ 68275 h 278542"/>
                    <a:gd name="connsiteX52" fmla="*/ 309138 w 310137"/>
                    <a:gd name="connsiteY52" fmla="*/ 69666 h 278542"/>
                    <a:gd name="connsiteX53" fmla="*/ 307980 w 310137"/>
                    <a:gd name="connsiteY53" fmla="*/ 70532 h 278542"/>
                    <a:gd name="connsiteX54" fmla="*/ 305200 w 310137"/>
                    <a:gd name="connsiteY54" fmla="*/ 72583 h 278542"/>
                    <a:gd name="connsiteX55" fmla="*/ 304664 w 310137"/>
                    <a:gd name="connsiteY55" fmla="*/ 72863 h 278542"/>
                    <a:gd name="connsiteX56" fmla="*/ 299799 w 310137"/>
                    <a:gd name="connsiteY56" fmla="*/ 75047 h 278542"/>
                    <a:gd name="connsiteX57" fmla="*/ 298751 w 310137"/>
                    <a:gd name="connsiteY57" fmla="*/ 75292 h 278542"/>
                    <a:gd name="connsiteX58" fmla="*/ 295850 w 310137"/>
                    <a:gd name="connsiteY58" fmla="*/ 75951 h 278542"/>
                    <a:gd name="connsiteX59" fmla="*/ 292668 w 310137"/>
                    <a:gd name="connsiteY59" fmla="*/ 75939 h 278542"/>
                    <a:gd name="connsiteX60" fmla="*/ 289900 w 310137"/>
                    <a:gd name="connsiteY60" fmla="*/ 75926 h 278542"/>
                    <a:gd name="connsiteX61" fmla="*/ 288060 w 310137"/>
                    <a:gd name="connsiteY61" fmla="*/ 75926 h 278542"/>
                    <a:gd name="connsiteX62" fmla="*/ 286231 w 310137"/>
                    <a:gd name="connsiteY62" fmla="*/ 77012 h 278542"/>
                    <a:gd name="connsiteX63" fmla="*/ 284085 w 310137"/>
                    <a:gd name="connsiteY63" fmla="*/ 78281 h 278542"/>
                    <a:gd name="connsiteX64" fmla="*/ 281440 w 310137"/>
                    <a:gd name="connsiteY64" fmla="*/ 79575 h 278542"/>
                    <a:gd name="connsiteX65" fmla="*/ 279587 w 310137"/>
                    <a:gd name="connsiteY65" fmla="*/ 80490 h 278542"/>
                    <a:gd name="connsiteX66" fmla="*/ 277051 w 310137"/>
                    <a:gd name="connsiteY66" fmla="*/ 81723 h 278542"/>
                    <a:gd name="connsiteX67" fmla="*/ 275357 w 310137"/>
                    <a:gd name="connsiteY67" fmla="*/ 82552 h 278542"/>
                    <a:gd name="connsiteX68" fmla="*/ 272809 w 310137"/>
                    <a:gd name="connsiteY68" fmla="*/ 83712 h 278542"/>
                    <a:gd name="connsiteX69" fmla="*/ 271114 w 310137"/>
                    <a:gd name="connsiteY69" fmla="*/ 84493 h 278542"/>
                    <a:gd name="connsiteX70" fmla="*/ 269688 w 310137"/>
                    <a:gd name="connsiteY70" fmla="*/ 85493 h 278542"/>
                    <a:gd name="connsiteX71" fmla="*/ 267896 w 310137"/>
                    <a:gd name="connsiteY71" fmla="*/ 86775 h 278542"/>
                    <a:gd name="connsiteX72" fmla="*/ 263166 w 310137"/>
                    <a:gd name="connsiteY72" fmla="*/ 89313 h 278542"/>
                    <a:gd name="connsiteX73" fmla="*/ 262544 w 310137"/>
                    <a:gd name="connsiteY73" fmla="*/ 89642 h 278542"/>
                    <a:gd name="connsiteX74" fmla="*/ 261776 w 310137"/>
                    <a:gd name="connsiteY74" fmla="*/ 90313 h 278542"/>
                    <a:gd name="connsiteX75" fmla="*/ 259935 w 310137"/>
                    <a:gd name="connsiteY75" fmla="*/ 91949 h 278542"/>
                    <a:gd name="connsiteX76" fmla="*/ 260459 w 310137"/>
                    <a:gd name="connsiteY76" fmla="*/ 94438 h 278542"/>
                    <a:gd name="connsiteX77" fmla="*/ 260886 w 310137"/>
                    <a:gd name="connsiteY77" fmla="*/ 96476 h 278542"/>
                    <a:gd name="connsiteX78" fmla="*/ 261300 w 310137"/>
                    <a:gd name="connsiteY78" fmla="*/ 98318 h 278542"/>
                    <a:gd name="connsiteX79" fmla="*/ 261752 w 310137"/>
                    <a:gd name="connsiteY79" fmla="*/ 100332 h 278542"/>
                    <a:gd name="connsiteX80" fmla="*/ 261179 w 310137"/>
                    <a:gd name="connsiteY80" fmla="*/ 102480 h 278542"/>
                    <a:gd name="connsiteX81" fmla="*/ 260984 w 310137"/>
                    <a:gd name="connsiteY81" fmla="*/ 103175 h 278542"/>
                    <a:gd name="connsiteX82" fmla="*/ 260630 w 310137"/>
                    <a:gd name="connsiteY82" fmla="*/ 104359 h 278542"/>
                    <a:gd name="connsiteX83" fmla="*/ 259667 w 310137"/>
                    <a:gd name="connsiteY83" fmla="*/ 106397 h 278542"/>
                    <a:gd name="connsiteX84" fmla="*/ 259240 w 310137"/>
                    <a:gd name="connsiteY84" fmla="*/ 107312 h 278542"/>
                    <a:gd name="connsiteX85" fmla="*/ 258838 w 310137"/>
                    <a:gd name="connsiteY85" fmla="*/ 108154 h 278542"/>
                    <a:gd name="connsiteX86" fmla="*/ 254083 w 310137"/>
                    <a:gd name="connsiteY86" fmla="*/ 112327 h 278542"/>
                    <a:gd name="connsiteX87" fmla="*/ 252389 w 310137"/>
                    <a:gd name="connsiteY87" fmla="*/ 113816 h 278542"/>
                    <a:gd name="connsiteX88" fmla="*/ 254522 w 310137"/>
                    <a:gd name="connsiteY88" fmla="*/ 114377 h 278542"/>
                    <a:gd name="connsiteX89" fmla="*/ 256339 w 310137"/>
                    <a:gd name="connsiteY89" fmla="*/ 114841 h 278542"/>
                    <a:gd name="connsiteX90" fmla="*/ 257728 w 310137"/>
                    <a:gd name="connsiteY90" fmla="*/ 115207 h 278542"/>
                    <a:gd name="connsiteX91" fmla="*/ 261252 w 310137"/>
                    <a:gd name="connsiteY91" fmla="*/ 117953 h 278542"/>
                    <a:gd name="connsiteX92" fmla="*/ 261825 w 310137"/>
                    <a:gd name="connsiteY92" fmla="*/ 119966 h 278542"/>
                    <a:gd name="connsiteX93" fmla="*/ 262459 w 310137"/>
                    <a:gd name="connsiteY93" fmla="*/ 122212 h 278542"/>
                    <a:gd name="connsiteX94" fmla="*/ 261203 w 310137"/>
                    <a:gd name="connsiteY94" fmla="*/ 124396 h 278542"/>
                    <a:gd name="connsiteX95" fmla="*/ 260033 w 310137"/>
                    <a:gd name="connsiteY95" fmla="*/ 126446 h 278542"/>
                    <a:gd name="connsiteX96" fmla="*/ 259813 w 310137"/>
                    <a:gd name="connsiteY96" fmla="*/ 127337 h 278542"/>
                    <a:gd name="connsiteX97" fmla="*/ 259447 w 310137"/>
                    <a:gd name="connsiteY97" fmla="*/ 129936 h 278542"/>
                    <a:gd name="connsiteX98" fmla="*/ 258838 w 310137"/>
                    <a:gd name="connsiteY98" fmla="*/ 130034 h 278542"/>
                    <a:gd name="connsiteX99" fmla="*/ 255985 w 310137"/>
                    <a:gd name="connsiteY99" fmla="*/ 130619 h 278542"/>
                    <a:gd name="connsiteX100" fmla="*/ 252669 w 310137"/>
                    <a:gd name="connsiteY100" fmla="*/ 130302 h 278542"/>
                    <a:gd name="connsiteX101" fmla="*/ 251133 w 310137"/>
                    <a:gd name="connsiteY101" fmla="*/ 130156 h 278542"/>
                    <a:gd name="connsiteX102" fmla="*/ 250402 w 310137"/>
                    <a:gd name="connsiteY102" fmla="*/ 133145 h 278542"/>
                    <a:gd name="connsiteX103" fmla="*/ 251084 w 310137"/>
                    <a:gd name="connsiteY103" fmla="*/ 135244 h 278542"/>
                    <a:gd name="connsiteX104" fmla="*/ 251767 w 310137"/>
                    <a:gd name="connsiteY104" fmla="*/ 137319 h 278542"/>
                    <a:gd name="connsiteX105" fmla="*/ 251877 w 310137"/>
                    <a:gd name="connsiteY105" fmla="*/ 141028 h 278542"/>
                    <a:gd name="connsiteX106" fmla="*/ 251548 w 310137"/>
                    <a:gd name="connsiteY106" fmla="*/ 142517 h 278542"/>
                    <a:gd name="connsiteX107" fmla="*/ 250828 w 310137"/>
                    <a:gd name="connsiteY107" fmla="*/ 145873 h 278542"/>
                    <a:gd name="connsiteX108" fmla="*/ 250585 w 310137"/>
                    <a:gd name="connsiteY108" fmla="*/ 147008 h 278542"/>
                    <a:gd name="connsiteX109" fmla="*/ 249975 w 310137"/>
                    <a:gd name="connsiteY109" fmla="*/ 148472 h 278542"/>
                    <a:gd name="connsiteX110" fmla="*/ 247525 w 310137"/>
                    <a:gd name="connsiteY110" fmla="*/ 154329 h 278542"/>
                    <a:gd name="connsiteX111" fmla="*/ 246915 w 310137"/>
                    <a:gd name="connsiteY111" fmla="*/ 155794 h 278542"/>
                    <a:gd name="connsiteX112" fmla="*/ 245720 w 310137"/>
                    <a:gd name="connsiteY112" fmla="*/ 157319 h 278542"/>
                    <a:gd name="connsiteX113" fmla="*/ 244843 w 310137"/>
                    <a:gd name="connsiteY113" fmla="*/ 158466 h 278542"/>
                    <a:gd name="connsiteX114" fmla="*/ 243368 w 310137"/>
                    <a:gd name="connsiteY114" fmla="*/ 160358 h 278542"/>
                    <a:gd name="connsiteX115" fmla="*/ 240600 w 310137"/>
                    <a:gd name="connsiteY115" fmla="*/ 162506 h 278542"/>
                    <a:gd name="connsiteX116" fmla="*/ 238406 w 310137"/>
                    <a:gd name="connsiteY116" fmla="*/ 164067 h 278542"/>
                    <a:gd name="connsiteX117" fmla="*/ 239357 w 310137"/>
                    <a:gd name="connsiteY117" fmla="*/ 165434 h 278542"/>
                    <a:gd name="connsiteX118" fmla="*/ 239857 w 310137"/>
                    <a:gd name="connsiteY118" fmla="*/ 166166 h 278542"/>
                    <a:gd name="connsiteX119" fmla="*/ 240100 w 310137"/>
                    <a:gd name="connsiteY119" fmla="*/ 168802 h 278542"/>
                    <a:gd name="connsiteX120" fmla="*/ 238113 w 310137"/>
                    <a:gd name="connsiteY120" fmla="*/ 169803 h 278542"/>
                    <a:gd name="connsiteX121" fmla="*/ 236797 w 310137"/>
                    <a:gd name="connsiteY121" fmla="*/ 170474 h 278542"/>
                    <a:gd name="connsiteX122" fmla="*/ 234456 w 310137"/>
                    <a:gd name="connsiteY122" fmla="*/ 174147 h 278542"/>
                    <a:gd name="connsiteX123" fmla="*/ 234676 w 310137"/>
                    <a:gd name="connsiteY123" fmla="*/ 176502 h 278542"/>
                    <a:gd name="connsiteX124" fmla="*/ 234749 w 310137"/>
                    <a:gd name="connsiteY124" fmla="*/ 177198 h 278542"/>
                    <a:gd name="connsiteX125" fmla="*/ 235053 w 310137"/>
                    <a:gd name="connsiteY125" fmla="*/ 180419 h 278542"/>
                    <a:gd name="connsiteX126" fmla="*/ 234822 w 310137"/>
                    <a:gd name="connsiteY126" fmla="*/ 183458 h 278542"/>
                    <a:gd name="connsiteX127" fmla="*/ 234700 w 310137"/>
                    <a:gd name="connsiteY127" fmla="*/ 184971 h 278542"/>
                    <a:gd name="connsiteX128" fmla="*/ 234553 w 310137"/>
                    <a:gd name="connsiteY128" fmla="*/ 187009 h 278542"/>
                    <a:gd name="connsiteX129" fmla="*/ 234407 w 310137"/>
                    <a:gd name="connsiteY129" fmla="*/ 187729 h 278542"/>
                    <a:gd name="connsiteX130" fmla="*/ 234103 w 310137"/>
                    <a:gd name="connsiteY130" fmla="*/ 189315 h 278542"/>
                    <a:gd name="connsiteX131" fmla="*/ 233895 w 310137"/>
                    <a:gd name="connsiteY131" fmla="*/ 190377 h 278542"/>
                    <a:gd name="connsiteX132" fmla="*/ 233481 w 310137"/>
                    <a:gd name="connsiteY132" fmla="*/ 192488 h 278542"/>
                    <a:gd name="connsiteX133" fmla="*/ 232505 w 310137"/>
                    <a:gd name="connsiteY133" fmla="*/ 196149 h 278542"/>
                    <a:gd name="connsiteX134" fmla="*/ 231945 w 310137"/>
                    <a:gd name="connsiteY134" fmla="*/ 198235 h 278542"/>
                    <a:gd name="connsiteX135" fmla="*/ 231713 w 310137"/>
                    <a:gd name="connsiteY135" fmla="*/ 202946 h 278542"/>
                    <a:gd name="connsiteX136" fmla="*/ 232396 w 310137"/>
                    <a:gd name="connsiteY136" fmla="*/ 204874 h 278542"/>
                    <a:gd name="connsiteX137" fmla="*/ 232920 w 310137"/>
                    <a:gd name="connsiteY137" fmla="*/ 206362 h 278542"/>
                    <a:gd name="connsiteX138" fmla="*/ 232652 w 310137"/>
                    <a:gd name="connsiteY138" fmla="*/ 209364 h 278542"/>
                    <a:gd name="connsiteX139" fmla="*/ 230957 w 310137"/>
                    <a:gd name="connsiteY139" fmla="*/ 210755 h 278542"/>
                    <a:gd name="connsiteX140" fmla="*/ 229177 w 310137"/>
                    <a:gd name="connsiteY140" fmla="*/ 212220 h 278542"/>
                    <a:gd name="connsiteX141" fmla="*/ 227495 w 310137"/>
                    <a:gd name="connsiteY141" fmla="*/ 213599 h 278542"/>
                    <a:gd name="connsiteX142" fmla="*/ 225935 w 310137"/>
                    <a:gd name="connsiteY142" fmla="*/ 216454 h 278542"/>
                    <a:gd name="connsiteX143" fmla="*/ 225118 w 310137"/>
                    <a:gd name="connsiteY143" fmla="*/ 217955 h 278542"/>
                    <a:gd name="connsiteX144" fmla="*/ 224277 w 310137"/>
                    <a:gd name="connsiteY144" fmla="*/ 219054 h 278542"/>
                    <a:gd name="connsiteX145" fmla="*/ 223582 w 310137"/>
                    <a:gd name="connsiteY145" fmla="*/ 219944 h 278542"/>
                    <a:gd name="connsiteX146" fmla="*/ 222338 w 310137"/>
                    <a:gd name="connsiteY146" fmla="*/ 221567 h 278542"/>
                    <a:gd name="connsiteX147" fmla="*/ 221034 w 310137"/>
                    <a:gd name="connsiteY147" fmla="*/ 222275 h 278542"/>
                    <a:gd name="connsiteX148" fmla="*/ 218864 w 310137"/>
                    <a:gd name="connsiteY148" fmla="*/ 223446 h 278542"/>
                    <a:gd name="connsiteX149" fmla="*/ 217998 w 310137"/>
                    <a:gd name="connsiteY149" fmla="*/ 223922 h 278542"/>
                    <a:gd name="connsiteX150" fmla="*/ 217121 w 310137"/>
                    <a:gd name="connsiteY150" fmla="*/ 224154 h 278542"/>
                    <a:gd name="connsiteX151" fmla="*/ 214487 w 310137"/>
                    <a:gd name="connsiteY151" fmla="*/ 224825 h 278542"/>
                    <a:gd name="connsiteX152" fmla="*/ 213610 w 310137"/>
                    <a:gd name="connsiteY152" fmla="*/ 225057 h 278542"/>
                    <a:gd name="connsiteX153" fmla="*/ 211708 w 310137"/>
                    <a:gd name="connsiteY153" fmla="*/ 225167 h 278542"/>
                    <a:gd name="connsiteX154" fmla="*/ 208514 w 310137"/>
                    <a:gd name="connsiteY154" fmla="*/ 225362 h 278542"/>
                    <a:gd name="connsiteX155" fmla="*/ 205027 w 310137"/>
                    <a:gd name="connsiteY155" fmla="*/ 225570 h 278542"/>
                    <a:gd name="connsiteX156" fmla="*/ 201467 w 310137"/>
                    <a:gd name="connsiteY156" fmla="*/ 226033 h 278542"/>
                    <a:gd name="connsiteX157" fmla="*/ 200151 w 310137"/>
                    <a:gd name="connsiteY157" fmla="*/ 226216 h 278542"/>
                    <a:gd name="connsiteX158" fmla="*/ 198968 w 310137"/>
                    <a:gd name="connsiteY158" fmla="*/ 227095 h 278542"/>
                    <a:gd name="connsiteX159" fmla="*/ 198200 w 310137"/>
                    <a:gd name="connsiteY159" fmla="*/ 227669 h 278542"/>
                    <a:gd name="connsiteX160" fmla="*/ 196932 w 310137"/>
                    <a:gd name="connsiteY160" fmla="*/ 228730 h 278542"/>
                    <a:gd name="connsiteX161" fmla="*/ 196493 w 310137"/>
                    <a:gd name="connsiteY161" fmla="*/ 229584 h 278542"/>
                    <a:gd name="connsiteX162" fmla="*/ 194872 w 310137"/>
                    <a:gd name="connsiteY162" fmla="*/ 232794 h 278542"/>
                    <a:gd name="connsiteX163" fmla="*/ 194482 w 310137"/>
                    <a:gd name="connsiteY163" fmla="*/ 233575 h 278542"/>
                    <a:gd name="connsiteX164" fmla="*/ 194336 w 310137"/>
                    <a:gd name="connsiteY164" fmla="*/ 234551 h 278542"/>
                    <a:gd name="connsiteX165" fmla="*/ 194153 w 310137"/>
                    <a:gd name="connsiteY165" fmla="*/ 235686 h 278542"/>
                    <a:gd name="connsiteX166" fmla="*/ 193860 w 310137"/>
                    <a:gd name="connsiteY166" fmla="*/ 237553 h 278542"/>
                    <a:gd name="connsiteX167" fmla="*/ 194555 w 310137"/>
                    <a:gd name="connsiteY167" fmla="*/ 239432 h 278542"/>
                    <a:gd name="connsiteX168" fmla="*/ 194884 w 310137"/>
                    <a:gd name="connsiteY168" fmla="*/ 240433 h 278542"/>
                    <a:gd name="connsiteX169" fmla="*/ 192897 w 310137"/>
                    <a:gd name="connsiteY169" fmla="*/ 241970 h 278542"/>
                    <a:gd name="connsiteX170" fmla="*/ 192153 w 310137"/>
                    <a:gd name="connsiteY170" fmla="*/ 242556 h 278542"/>
                    <a:gd name="connsiteX171" fmla="*/ 191715 w 310137"/>
                    <a:gd name="connsiteY171" fmla="*/ 243203 h 278542"/>
                    <a:gd name="connsiteX172" fmla="*/ 191008 w 310137"/>
                    <a:gd name="connsiteY172" fmla="*/ 244252 h 278542"/>
                    <a:gd name="connsiteX173" fmla="*/ 190288 w 310137"/>
                    <a:gd name="connsiteY173" fmla="*/ 245326 h 278542"/>
                    <a:gd name="connsiteX174" fmla="*/ 190581 w 310137"/>
                    <a:gd name="connsiteY174" fmla="*/ 248316 h 278542"/>
                    <a:gd name="connsiteX175" fmla="*/ 192544 w 310137"/>
                    <a:gd name="connsiteY175" fmla="*/ 251098 h 278542"/>
                    <a:gd name="connsiteX176" fmla="*/ 195189 w 310137"/>
                    <a:gd name="connsiteY176" fmla="*/ 253746 h 278542"/>
                    <a:gd name="connsiteX177" fmla="*/ 195823 w 310137"/>
                    <a:gd name="connsiteY177" fmla="*/ 254381 h 278542"/>
                    <a:gd name="connsiteX178" fmla="*/ 197408 w 310137"/>
                    <a:gd name="connsiteY178" fmla="*/ 255979 h 278542"/>
                    <a:gd name="connsiteX179" fmla="*/ 196932 w 310137"/>
                    <a:gd name="connsiteY179" fmla="*/ 258029 h 278542"/>
                    <a:gd name="connsiteX180" fmla="*/ 196067 w 310137"/>
                    <a:gd name="connsiteY180" fmla="*/ 261678 h 278542"/>
                    <a:gd name="connsiteX181" fmla="*/ 194714 w 310137"/>
                    <a:gd name="connsiteY181" fmla="*/ 265314 h 278542"/>
                    <a:gd name="connsiteX182" fmla="*/ 194360 w 310137"/>
                    <a:gd name="connsiteY182" fmla="*/ 266266 h 278542"/>
                    <a:gd name="connsiteX183" fmla="*/ 193787 w 310137"/>
                    <a:gd name="connsiteY183" fmla="*/ 267340 h 278542"/>
                    <a:gd name="connsiteX184" fmla="*/ 191300 w 310137"/>
                    <a:gd name="connsiteY184" fmla="*/ 272075 h 278542"/>
                    <a:gd name="connsiteX185" fmla="*/ 189776 w 310137"/>
                    <a:gd name="connsiteY185" fmla="*/ 275150 h 278542"/>
                    <a:gd name="connsiteX186" fmla="*/ 189142 w 310137"/>
                    <a:gd name="connsiteY186" fmla="*/ 276419 h 278542"/>
                    <a:gd name="connsiteX187" fmla="*/ 187813 w 310137"/>
                    <a:gd name="connsiteY187" fmla="*/ 277359 h 278542"/>
                    <a:gd name="connsiteX188" fmla="*/ 186143 w 310137"/>
                    <a:gd name="connsiteY188" fmla="*/ 278542 h 278542"/>
                    <a:gd name="connsiteX189" fmla="*/ 182864 w 310137"/>
                    <a:gd name="connsiteY189" fmla="*/ 278042 h 278542"/>
                    <a:gd name="connsiteX190" fmla="*/ 181803 w 310137"/>
                    <a:gd name="connsiteY190" fmla="*/ 277407 h 278542"/>
                    <a:gd name="connsiteX191" fmla="*/ 177110 w 310137"/>
                    <a:gd name="connsiteY191" fmla="*/ 274552 h 278542"/>
                    <a:gd name="connsiteX192" fmla="*/ 174976 w 310137"/>
                    <a:gd name="connsiteY192" fmla="*/ 273381 h 278542"/>
                    <a:gd name="connsiteX193" fmla="*/ 171124 w 310137"/>
                    <a:gd name="connsiteY193" fmla="*/ 271269 h 278542"/>
                    <a:gd name="connsiteX194" fmla="*/ 169844 w 310137"/>
                    <a:gd name="connsiteY194" fmla="*/ 270574 h 278542"/>
                    <a:gd name="connsiteX195" fmla="*/ 169430 w 310137"/>
                    <a:gd name="connsiteY195" fmla="*/ 270318 h 278542"/>
                    <a:gd name="connsiteX196" fmla="*/ 167735 w 310137"/>
                    <a:gd name="connsiteY196" fmla="*/ 269329 h 278542"/>
                    <a:gd name="connsiteX197" fmla="*/ 160116 w 310137"/>
                    <a:gd name="connsiteY197" fmla="*/ 264887 h 278542"/>
                    <a:gd name="connsiteX198" fmla="*/ 154471 w 310137"/>
                    <a:gd name="connsiteY198" fmla="*/ 261629 h 278542"/>
                    <a:gd name="connsiteX199" fmla="*/ 152301 w 310137"/>
                    <a:gd name="connsiteY199" fmla="*/ 260385 h 278542"/>
                    <a:gd name="connsiteX200" fmla="*/ 150948 w 310137"/>
                    <a:gd name="connsiteY200" fmla="*/ 259896 h 278542"/>
                    <a:gd name="connsiteX201" fmla="*/ 141171 w 310137"/>
                    <a:gd name="connsiteY201" fmla="*/ 256455 h 278542"/>
                    <a:gd name="connsiteX202" fmla="*/ 137477 w 310137"/>
                    <a:gd name="connsiteY202" fmla="*/ 255247 h 278542"/>
                    <a:gd name="connsiteX203" fmla="*/ 136380 w 310137"/>
                    <a:gd name="connsiteY203" fmla="*/ 254905 h 278542"/>
                    <a:gd name="connsiteX204" fmla="*/ 135478 w 310137"/>
                    <a:gd name="connsiteY204" fmla="*/ 254576 h 278542"/>
                    <a:gd name="connsiteX205" fmla="*/ 125530 w 310137"/>
                    <a:gd name="connsiteY205" fmla="*/ 251049 h 278542"/>
                    <a:gd name="connsiteX206" fmla="*/ 123714 w 310137"/>
                    <a:gd name="connsiteY206" fmla="*/ 250415 h 278542"/>
                    <a:gd name="connsiteX207" fmla="*/ 121897 w 310137"/>
                    <a:gd name="connsiteY207" fmla="*/ 248975 h 278542"/>
                    <a:gd name="connsiteX208" fmla="*/ 120032 w 310137"/>
                    <a:gd name="connsiteY208" fmla="*/ 247486 h 278542"/>
                    <a:gd name="connsiteX209" fmla="*/ 118386 w 310137"/>
                    <a:gd name="connsiteY209" fmla="*/ 246498 h 278542"/>
                    <a:gd name="connsiteX210" fmla="*/ 117569 w 310137"/>
                    <a:gd name="connsiteY210" fmla="*/ 246009 h 278542"/>
                    <a:gd name="connsiteX211" fmla="*/ 115509 w 310137"/>
                    <a:gd name="connsiteY211" fmla="*/ 244777 h 278542"/>
                    <a:gd name="connsiteX212" fmla="*/ 110316 w 310137"/>
                    <a:gd name="connsiteY212" fmla="*/ 242495 h 278542"/>
                    <a:gd name="connsiteX213" fmla="*/ 109036 w 310137"/>
                    <a:gd name="connsiteY213" fmla="*/ 241873 h 278542"/>
                    <a:gd name="connsiteX214" fmla="*/ 106902 w 310137"/>
                    <a:gd name="connsiteY214" fmla="*/ 240836 h 278542"/>
                    <a:gd name="connsiteX215" fmla="*/ 106159 w 310137"/>
                    <a:gd name="connsiteY215" fmla="*/ 239249 h 278542"/>
                    <a:gd name="connsiteX216" fmla="*/ 105452 w 310137"/>
                    <a:gd name="connsiteY216" fmla="*/ 237760 h 278542"/>
                    <a:gd name="connsiteX217" fmla="*/ 103123 w 310137"/>
                    <a:gd name="connsiteY217" fmla="*/ 235759 h 278542"/>
                    <a:gd name="connsiteX218" fmla="*/ 101160 w 310137"/>
                    <a:gd name="connsiteY218" fmla="*/ 234087 h 278542"/>
                    <a:gd name="connsiteX219" fmla="*/ 99551 w 310137"/>
                    <a:gd name="connsiteY219" fmla="*/ 232476 h 278542"/>
                    <a:gd name="connsiteX220" fmla="*/ 98527 w 310137"/>
                    <a:gd name="connsiteY220" fmla="*/ 231452 h 278542"/>
                    <a:gd name="connsiteX221" fmla="*/ 97405 w 310137"/>
                    <a:gd name="connsiteY221" fmla="*/ 230524 h 278542"/>
                    <a:gd name="connsiteX222" fmla="*/ 93663 w 310137"/>
                    <a:gd name="connsiteY222" fmla="*/ 227449 h 278542"/>
                    <a:gd name="connsiteX223" fmla="*/ 92163 w 310137"/>
                    <a:gd name="connsiteY223" fmla="*/ 226216 h 278542"/>
                    <a:gd name="connsiteX224" fmla="*/ 89823 w 310137"/>
                    <a:gd name="connsiteY224" fmla="*/ 224728 h 278542"/>
                    <a:gd name="connsiteX225" fmla="*/ 86251 w 310137"/>
                    <a:gd name="connsiteY225" fmla="*/ 222470 h 278542"/>
                    <a:gd name="connsiteX226" fmla="*/ 84946 w 310137"/>
                    <a:gd name="connsiteY226" fmla="*/ 221396 h 278542"/>
                    <a:gd name="connsiteX227" fmla="*/ 83215 w 310137"/>
                    <a:gd name="connsiteY227" fmla="*/ 219981 h 278542"/>
                    <a:gd name="connsiteX228" fmla="*/ 79924 w 310137"/>
                    <a:gd name="connsiteY228" fmla="*/ 218321 h 278542"/>
                    <a:gd name="connsiteX229" fmla="*/ 78327 w 310137"/>
                    <a:gd name="connsiteY229" fmla="*/ 217601 h 278542"/>
                    <a:gd name="connsiteX230" fmla="*/ 76791 w 310137"/>
                    <a:gd name="connsiteY230" fmla="*/ 216930 h 278542"/>
                    <a:gd name="connsiteX231" fmla="*/ 75498 w 310137"/>
                    <a:gd name="connsiteY231" fmla="*/ 214380 h 278542"/>
                    <a:gd name="connsiteX232" fmla="*/ 75998 w 310137"/>
                    <a:gd name="connsiteY232" fmla="*/ 212549 h 278542"/>
                    <a:gd name="connsiteX233" fmla="*/ 76486 w 310137"/>
                    <a:gd name="connsiteY233" fmla="*/ 210780 h 278542"/>
                    <a:gd name="connsiteX234" fmla="*/ 76644 w 310137"/>
                    <a:gd name="connsiteY234" fmla="*/ 210206 h 278542"/>
                    <a:gd name="connsiteX235" fmla="*/ 77010 w 310137"/>
                    <a:gd name="connsiteY235" fmla="*/ 209377 h 278542"/>
                    <a:gd name="connsiteX236" fmla="*/ 78839 w 310137"/>
                    <a:gd name="connsiteY236" fmla="*/ 205325 h 278542"/>
                    <a:gd name="connsiteX237" fmla="*/ 79460 w 310137"/>
                    <a:gd name="connsiteY237" fmla="*/ 202751 h 278542"/>
                    <a:gd name="connsiteX238" fmla="*/ 79717 w 310137"/>
                    <a:gd name="connsiteY238" fmla="*/ 201725 h 278542"/>
                    <a:gd name="connsiteX239" fmla="*/ 80472 w 310137"/>
                    <a:gd name="connsiteY239" fmla="*/ 198638 h 278542"/>
                    <a:gd name="connsiteX240" fmla="*/ 80838 w 310137"/>
                    <a:gd name="connsiteY240" fmla="*/ 197100 h 278542"/>
                    <a:gd name="connsiteX241" fmla="*/ 81350 w 310137"/>
                    <a:gd name="connsiteY241" fmla="*/ 195050 h 278542"/>
                    <a:gd name="connsiteX242" fmla="*/ 82106 w 310137"/>
                    <a:gd name="connsiteY242" fmla="*/ 193037 h 278542"/>
                    <a:gd name="connsiteX243" fmla="*/ 83435 w 310137"/>
                    <a:gd name="connsiteY243" fmla="*/ 189522 h 278542"/>
                    <a:gd name="connsiteX244" fmla="*/ 84581 w 310137"/>
                    <a:gd name="connsiteY244" fmla="*/ 186508 h 278542"/>
                    <a:gd name="connsiteX245" fmla="*/ 84910 w 310137"/>
                    <a:gd name="connsiteY245" fmla="*/ 184934 h 278542"/>
                    <a:gd name="connsiteX246" fmla="*/ 86812 w 310137"/>
                    <a:gd name="connsiteY246" fmla="*/ 175941 h 278542"/>
                    <a:gd name="connsiteX247" fmla="*/ 87068 w 310137"/>
                    <a:gd name="connsiteY247" fmla="*/ 170596 h 278542"/>
                    <a:gd name="connsiteX248" fmla="*/ 87129 w 310137"/>
                    <a:gd name="connsiteY248" fmla="*/ 169168 h 278542"/>
                    <a:gd name="connsiteX249" fmla="*/ 86385 w 310137"/>
                    <a:gd name="connsiteY249" fmla="*/ 167045 h 278542"/>
                    <a:gd name="connsiteX250" fmla="*/ 85800 w 310137"/>
                    <a:gd name="connsiteY250" fmla="*/ 165410 h 278542"/>
                    <a:gd name="connsiteX251" fmla="*/ 85349 w 310137"/>
                    <a:gd name="connsiteY251" fmla="*/ 164507 h 278542"/>
                    <a:gd name="connsiteX252" fmla="*/ 83642 w 310137"/>
                    <a:gd name="connsiteY252" fmla="*/ 161127 h 278542"/>
                    <a:gd name="connsiteX253" fmla="*/ 81301 w 310137"/>
                    <a:gd name="connsiteY253" fmla="*/ 156026 h 278542"/>
                    <a:gd name="connsiteX254" fmla="*/ 80448 w 310137"/>
                    <a:gd name="connsiteY254" fmla="*/ 154183 h 278542"/>
                    <a:gd name="connsiteX255" fmla="*/ 78778 w 310137"/>
                    <a:gd name="connsiteY255" fmla="*/ 153366 h 278542"/>
                    <a:gd name="connsiteX256" fmla="*/ 77534 w 310137"/>
                    <a:gd name="connsiteY256" fmla="*/ 152755 h 278542"/>
                    <a:gd name="connsiteX257" fmla="*/ 76681 w 310137"/>
                    <a:gd name="connsiteY257" fmla="*/ 152340 h 278542"/>
                    <a:gd name="connsiteX258" fmla="*/ 75755 w 310137"/>
                    <a:gd name="connsiteY258" fmla="*/ 152157 h 278542"/>
                    <a:gd name="connsiteX259" fmla="*/ 70573 w 310137"/>
                    <a:gd name="connsiteY259" fmla="*/ 151157 h 278542"/>
                    <a:gd name="connsiteX260" fmla="*/ 70037 w 310137"/>
                    <a:gd name="connsiteY260" fmla="*/ 151059 h 278542"/>
                    <a:gd name="connsiteX261" fmla="*/ 69574 w 310137"/>
                    <a:gd name="connsiteY261" fmla="*/ 150998 h 278542"/>
                    <a:gd name="connsiteX262" fmla="*/ 65356 w 310137"/>
                    <a:gd name="connsiteY262" fmla="*/ 150473 h 278542"/>
                    <a:gd name="connsiteX263" fmla="*/ 63954 w 310137"/>
                    <a:gd name="connsiteY263" fmla="*/ 150303 h 278542"/>
                    <a:gd name="connsiteX264" fmla="*/ 62978 w 310137"/>
                    <a:gd name="connsiteY264" fmla="*/ 150303 h 278542"/>
                    <a:gd name="connsiteX265" fmla="*/ 55908 w 310137"/>
                    <a:gd name="connsiteY265" fmla="*/ 150303 h 278542"/>
                    <a:gd name="connsiteX266" fmla="*/ 55188 w 310137"/>
                    <a:gd name="connsiteY266" fmla="*/ 150315 h 278542"/>
                    <a:gd name="connsiteX267" fmla="*/ 54457 w 310137"/>
                    <a:gd name="connsiteY267" fmla="*/ 150486 h 278542"/>
                    <a:gd name="connsiteX268" fmla="*/ 53579 w 310137"/>
                    <a:gd name="connsiteY268" fmla="*/ 150705 h 278542"/>
                    <a:gd name="connsiteX269" fmla="*/ 51982 w 310137"/>
                    <a:gd name="connsiteY269" fmla="*/ 151096 h 278542"/>
                    <a:gd name="connsiteX270" fmla="*/ 50434 w 310137"/>
                    <a:gd name="connsiteY270" fmla="*/ 153097 h 278542"/>
                    <a:gd name="connsiteX271" fmla="*/ 52433 w 310137"/>
                    <a:gd name="connsiteY271" fmla="*/ 156929 h 278542"/>
                    <a:gd name="connsiteX272" fmla="*/ 53591 w 310137"/>
                    <a:gd name="connsiteY272" fmla="*/ 158271 h 278542"/>
                    <a:gd name="connsiteX273" fmla="*/ 55091 w 310137"/>
                    <a:gd name="connsiteY273" fmla="*/ 160028 h 278542"/>
                    <a:gd name="connsiteX274" fmla="*/ 55481 w 310137"/>
                    <a:gd name="connsiteY274" fmla="*/ 163762 h 278542"/>
                    <a:gd name="connsiteX275" fmla="*/ 55066 w 310137"/>
                    <a:gd name="connsiteY275" fmla="*/ 164970 h 278542"/>
                    <a:gd name="connsiteX276" fmla="*/ 54323 w 310137"/>
                    <a:gd name="connsiteY276" fmla="*/ 167069 h 278542"/>
                    <a:gd name="connsiteX277" fmla="*/ 53872 w 310137"/>
                    <a:gd name="connsiteY277" fmla="*/ 168363 h 278542"/>
                    <a:gd name="connsiteX278" fmla="*/ 52799 w 310137"/>
                    <a:gd name="connsiteY278" fmla="*/ 169437 h 278542"/>
                    <a:gd name="connsiteX279" fmla="*/ 47959 w 310137"/>
                    <a:gd name="connsiteY279" fmla="*/ 174281 h 278542"/>
                    <a:gd name="connsiteX280" fmla="*/ 47350 w 310137"/>
                    <a:gd name="connsiteY280" fmla="*/ 174891 h 278542"/>
                    <a:gd name="connsiteX281" fmla="*/ 46959 w 310137"/>
                    <a:gd name="connsiteY281" fmla="*/ 175196 h 278542"/>
                    <a:gd name="connsiteX282" fmla="*/ 42290 w 310137"/>
                    <a:gd name="connsiteY282" fmla="*/ 178894 h 278542"/>
                    <a:gd name="connsiteX283" fmla="*/ 40901 w 310137"/>
                    <a:gd name="connsiteY283" fmla="*/ 180004 h 278542"/>
                    <a:gd name="connsiteX284" fmla="*/ 39182 w 310137"/>
                    <a:gd name="connsiteY284" fmla="*/ 179687 h 278542"/>
                    <a:gd name="connsiteX285" fmla="*/ 38170 w 310137"/>
                    <a:gd name="connsiteY285" fmla="*/ 179504 h 278542"/>
                    <a:gd name="connsiteX286" fmla="*/ 36768 w 310137"/>
                    <a:gd name="connsiteY286" fmla="*/ 179248 h 278542"/>
                    <a:gd name="connsiteX287" fmla="*/ 35281 w 310137"/>
                    <a:gd name="connsiteY287" fmla="*/ 178088 h 278542"/>
                    <a:gd name="connsiteX288" fmla="*/ 32001 w 310137"/>
                    <a:gd name="connsiteY288" fmla="*/ 175526 h 278542"/>
                    <a:gd name="connsiteX289" fmla="*/ 31184 w 310137"/>
                    <a:gd name="connsiteY289" fmla="*/ 175050 h 278542"/>
                    <a:gd name="connsiteX290" fmla="*/ 29161 w 310137"/>
                    <a:gd name="connsiteY290" fmla="*/ 173842 h 278542"/>
                    <a:gd name="connsiteX291" fmla="*/ 27539 w 310137"/>
                    <a:gd name="connsiteY291" fmla="*/ 172890 h 278542"/>
                    <a:gd name="connsiteX292" fmla="*/ 25967 w 310137"/>
                    <a:gd name="connsiteY292" fmla="*/ 172866 h 278542"/>
                    <a:gd name="connsiteX293" fmla="*/ 24101 w 310137"/>
                    <a:gd name="connsiteY293" fmla="*/ 172853 h 278542"/>
                    <a:gd name="connsiteX294" fmla="*/ 22894 w 310137"/>
                    <a:gd name="connsiteY294" fmla="*/ 172829 h 278542"/>
                    <a:gd name="connsiteX295" fmla="*/ 21529 w 310137"/>
                    <a:gd name="connsiteY295" fmla="*/ 173281 h 278542"/>
                    <a:gd name="connsiteX296" fmla="*/ 17421 w 310137"/>
                    <a:gd name="connsiteY296" fmla="*/ 174647 h 278542"/>
                    <a:gd name="connsiteX297" fmla="*/ 15129 w 310137"/>
                    <a:gd name="connsiteY297" fmla="*/ 175270 h 278542"/>
                    <a:gd name="connsiteX298" fmla="*/ 12837 w 310137"/>
                    <a:gd name="connsiteY298" fmla="*/ 175904 h 278542"/>
                    <a:gd name="connsiteX299" fmla="*/ 11460 w 310137"/>
                    <a:gd name="connsiteY299" fmla="*/ 176270 h 278542"/>
                    <a:gd name="connsiteX300" fmla="*/ 10082 w 310137"/>
                    <a:gd name="connsiteY300" fmla="*/ 176649 h 278542"/>
                    <a:gd name="connsiteX301" fmla="*/ 9131 w 310137"/>
                    <a:gd name="connsiteY301" fmla="*/ 176807 h 278542"/>
                    <a:gd name="connsiteX302" fmla="*/ 5803 w 310137"/>
                    <a:gd name="connsiteY302" fmla="*/ 177344 h 278542"/>
                    <a:gd name="connsiteX303" fmla="*/ 4852 w 310137"/>
                    <a:gd name="connsiteY303" fmla="*/ 177503 h 278542"/>
                    <a:gd name="connsiteX304" fmla="*/ 3072 w 310137"/>
                    <a:gd name="connsiteY304" fmla="*/ 177564 h 278542"/>
                    <a:gd name="connsiteX305" fmla="*/ 0 w 310137"/>
                    <a:gd name="connsiteY305" fmla="*/ 177673 h 278542"/>
                    <a:gd name="connsiteX306" fmla="*/ 2182 w 310137"/>
                    <a:gd name="connsiteY306" fmla="*/ 174196 h 278542"/>
                    <a:gd name="connsiteX307" fmla="*/ 7705 w 310137"/>
                    <a:gd name="connsiteY307" fmla="*/ 165398 h 278542"/>
                    <a:gd name="connsiteX308" fmla="*/ 8790 w 310137"/>
                    <a:gd name="connsiteY308" fmla="*/ 163591 h 278542"/>
                    <a:gd name="connsiteX309" fmla="*/ 9070 w 310137"/>
                    <a:gd name="connsiteY309" fmla="*/ 161859 h 278542"/>
                    <a:gd name="connsiteX310" fmla="*/ 10886 w 310137"/>
                    <a:gd name="connsiteY310" fmla="*/ 152316 h 278542"/>
                    <a:gd name="connsiteX311" fmla="*/ 13568 w 310137"/>
                    <a:gd name="connsiteY311" fmla="*/ 138588 h 278542"/>
                    <a:gd name="connsiteX312" fmla="*/ 15629 w 310137"/>
                    <a:gd name="connsiteY312" fmla="*/ 137294 h 278542"/>
                    <a:gd name="connsiteX313" fmla="*/ 17226 w 310137"/>
                    <a:gd name="connsiteY313" fmla="*/ 135598 h 278542"/>
                    <a:gd name="connsiteX314" fmla="*/ 17872 w 310137"/>
                    <a:gd name="connsiteY314" fmla="*/ 134915 h 278542"/>
                    <a:gd name="connsiteX315" fmla="*/ 18506 w 310137"/>
                    <a:gd name="connsiteY315" fmla="*/ 134231 h 278542"/>
                    <a:gd name="connsiteX316" fmla="*/ 21602 w 310137"/>
                    <a:gd name="connsiteY316" fmla="*/ 130900 h 278542"/>
                    <a:gd name="connsiteX317" fmla="*/ 22626 w 310137"/>
                    <a:gd name="connsiteY317" fmla="*/ 129790 h 278542"/>
                    <a:gd name="connsiteX318" fmla="*/ 24455 w 310137"/>
                    <a:gd name="connsiteY318" fmla="*/ 127935 h 278542"/>
                    <a:gd name="connsiteX319" fmla="*/ 28051 w 310137"/>
                    <a:gd name="connsiteY319" fmla="*/ 124298 h 278542"/>
                    <a:gd name="connsiteX320" fmla="*/ 28502 w 310137"/>
                    <a:gd name="connsiteY320" fmla="*/ 123859 h 278542"/>
                    <a:gd name="connsiteX321" fmla="*/ 31270 w 310137"/>
                    <a:gd name="connsiteY321" fmla="*/ 121357 h 278542"/>
                    <a:gd name="connsiteX322" fmla="*/ 32660 w 310137"/>
                    <a:gd name="connsiteY322" fmla="*/ 119917 h 278542"/>
                    <a:gd name="connsiteX323" fmla="*/ 33293 w 310137"/>
                    <a:gd name="connsiteY323" fmla="*/ 119271 h 278542"/>
                    <a:gd name="connsiteX324" fmla="*/ 34147 w 310137"/>
                    <a:gd name="connsiteY324" fmla="*/ 118612 h 278542"/>
                    <a:gd name="connsiteX325" fmla="*/ 35451 w 310137"/>
                    <a:gd name="connsiteY325" fmla="*/ 118429 h 278542"/>
                    <a:gd name="connsiteX326" fmla="*/ 36890 w 310137"/>
                    <a:gd name="connsiteY326" fmla="*/ 118758 h 278542"/>
                    <a:gd name="connsiteX327" fmla="*/ 37853 w 310137"/>
                    <a:gd name="connsiteY327" fmla="*/ 120283 h 278542"/>
                    <a:gd name="connsiteX328" fmla="*/ 38633 w 310137"/>
                    <a:gd name="connsiteY328" fmla="*/ 121760 h 278542"/>
                    <a:gd name="connsiteX329" fmla="*/ 39230 w 310137"/>
                    <a:gd name="connsiteY329" fmla="*/ 122895 h 278542"/>
                    <a:gd name="connsiteX330" fmla="*/ 40181 w 310137"/>
                    <a:gd name="connsiteY330" fmla="*/ 124884 h 278542"/>
                    <a:gd name="connsiteX331" fmla="*/ 41010 w 310137"/>
                    <a:gd name="connsiteY331" fmla="*/ 125799 h 278542"/>
                    <a:gd name="connsiteX332" fmla="*/ 41973 w 310137"/>
                    <a:gd name="connsiteY332" fmla="*/ 125030 h 278542"/>
                    <a:gd name="connsiteX333" fmla="*/ 42363 w 310137"/>
                    <a:gd name="connsiteY333" fmla="*/ 122395 h 278542"/>
                    <a:gd name="connsiteX334" fmla="*/ 42924 w 310137"/>
                    <a:gd name="connsiteY334" fmla="*/ 118294 h 278542"/>
                    <a:gd name="connsiteX335" fmla="*/ 43131 w 310137"/>
                    <a:gd name="connsiteY335" fmla="*/ 117270 h 278542"/>
                    <a:gd name="connsiteX336" fmla="*/ 43436 w 310137"/>
                    <a:gd name="connsiteY336" fmla="*/ 115671 h 278542"/>
                    <a:gd name="connsiteX337" fmla="*/ 43534 w 310137"/>
                    <a:gd name="connsiteY337" fmla="*/ 115134 h 278542"/>
                    <a:gd name="connsiteX338" fmla="*/ 43753 w 310137"/>
                    <a:gd name="connsiteY338" fmla="*/ 113999 h 278542"/>
                    <a:gd name="connsiteX339" fmla="*/ 44850 w 310137"/>
                    <a:gd name="connsiteY339" fmla="*/ 111705 h 278542"/>
                    <a:gd name="connsiteX340" fmla="*/ 46813 w 310137"/>
                    <a:gd name="connsiteY340" fmla="*/ 110240 h 278542"/>
                    <a:gd name="connsiteX341" fmla="*/ 49910 w 310137"/>
                    <a:gd name="connsiteY341" fmla="*/ 108862 h 278542"/>
                    <a:gd name="connsiteX342" fmla="*/ 50678 w 310137"/>
                    <a:gd name="connsiteY342" fmla="*/ 108605 h 278542"/>
                    <a:gd name="connsiteX343" fmla="*/ 51178 w 310137"/>
                    <a:gd name="connsiteY343" fmla="*/ 108459 h 278542"/>
                    <a:gd name="connsiteX344" fmla="*/ 52189 w 310137"/>
                    <a:gd name="connsiteY344" fmla="*/ 108166 h 278542"/>
                    <a:gd name="connsiteX345" fmla="*/ 53189 w 310137"/>
                    <a:gd name="connsiteY345" fmla="*/ 107849 h 278542"/>
                    <a:gd name="connsiteX346" fmla="*/ 55140 w 310137"/>
                    <a:gd name="connsiteY346" fmla="*/ 107263 h 278542"/>
                    <a:gd name="connsiteX347" fmla="*/ 57748 w 310137"/>
                    <a:gd name="connsiteY347" fmla="*/ 107409 h 278542"/>
                    <a:gd name="connsiteX348" fmla="*/ 60345 w 310137"/>
                    <a:gd name="connsiteY348" fmla="*/ 108337 h 278542"/>
                    <a:gd name="connsiteX349" fmla="*/ 60857 w 310137"/>
                    <a:gd name="connsiteY349" fmla="*/ 108556 h 278542"/>
                    <a:gd name="connsiteX350" fmla="*/ 61723 w 310137"/>
                    <a:gd name="connsiteY350" fmla="*/ 108947 h 278542"/>
                    <a:gd name="connsiteX351" fmla="*/ 63503 w 310137"/>
                    <a:gd name="connsiteY351" fmla="*/ 108788 h 278542"/>
                    <a:gd name="connsiteX352" fmla="*/ 64466 w 310137"/>
                    <a:gd name="connsiteY352" fmla="*/ 107263 h 278542"/>
                    <a:gd name="connsiteX353" fmla="*/ 64722 w 310137"/>
                    <a:gd name="connsiteY353" fmla="*/ 105982 h 278542"/>
                    <a:gd name="connsiteX354" fmla="*/ 65148 w 310137"/>
                    <a:gd name="connsiteY354" fmla="*/ 103895 h 278542"/>
                    <a:gd name="connsiteX355" fmla="*/ 66245 w 310137"/>
                    <a:gd name="connsiteY355" fmla="*/ 99441 h 278542"/>
                    <a:gd name="connsiteX356" fmla="*/ 67245 w 310137"/>
                    <a:gd name="connsiteY356" fmla="*/ 95329 h 278542"/>
                    <a:gd name="connsiteX357" fmla="*/ 67623 w 310137"/>
                    <a:gd name="connsiteY357" fmla="*/ 93779 h 278542"/>
                    <a:gd name="connsiteX358" fmla="*/ 68891 w 310137"/>
                    <a:gd name="connsiteY358" fmla="*/ 87409 h 278542"/>
                    <a:gd name="connsiteX359" fmla="*/ 68988 w 310137"/>
                    <a:gd name="connsiteY359" fmla="*/ 86884 h 278542"/>
                    <a:gd name="connsiteX360" fmla="*/ 69537 w 310137"/>
                    <a:gd name="connsiteY360" fmla="*/ 84358 h 278542"/>
                    <a:gd name="connsiteX361" fmla="*/ 70086 w 310137"/>
                    <a:gd name="connsiteY361" fmla="*/ 81820 h 278542"/>
                    <a:gd name="connsiteX362" fmla="*/ 71183 w 310137"/>
                    <a:gd name="connsiteY362" fmla="*/ 79380 h 278542"/>
                    <a:gd name="connsiteX363" fmla="*/ 72280 w 310137"/>
                    <a:gd name="connsiteY363" fmla="*/ 76927 h 278542"/>
                    <a:gd name="connsiteX364" fmla="*/ 73280 w 310137"/>
                    <a:gd name="connsiteY364" fmla="*/ 74560 h 278542"/>
                    <a:gd name="connsiteX365" fmla="*/ 74474 w 310137"/>
                    <a:gd name="connsiteY365" fmla="*/ 71716 h 278542"/>
                    <a:gd name="connsiteX366" fmla="*/ 75206 w 310137"/>
                    <a:gd name="connsiteY366" fmla="*/ 69715 h 278542"/>
                    <a:gd name="connsiteX367" fmla="*/ 76108 w 310137"/>
                    <a:gd name="connsiteY367" fmla="*/ 67213 h 278542"/>
                    <a:gd name="connsiteX368" fmla="*/ 77912 w 310137"/>
                    <a:gd name="connsiteY368" fmla="*/ 62210 h 278542"/>
                    <a:gd name="connsiteX369" fmla="*/ 78887 w 310137"/>
                    <a:gd name="connsiteY369" fmla="*/ 59367 h 278542"/>
                    <a:gd name="connsiteX370" fmla="*/ 79326 w 310137"/>
                    <a:gd name="connsiteY370" fmla="*/ 58061 h 278542"/>
                    <a:gd name="connsiteX371" fmla="*/ 79692 w 310137"/>
                    <a:gd name="connsiteY371" fmla="*/ 57000 h 278542"/>
                    <a:gd name="connsiteX372" fmla="*/ 81472 w 310137"/>
                    <a:gd name="connsiteY372" fmla="*/ 54095 h 278542"/>
                    <a:gd name="connsiteX373" fmla="*/ 82008 w 310137"/>
                    <a:gd name="connsiteY373" fmla="*/ 53497 h 278542"/>
                    <a:gd name="connsiteX374" fmla="*/ 83118 w 310137"/>
                    <a:gd name="connsiteY374" fmla="*/ 52253 h 278542"/>
                    <a:gd name="connsiteX375" fmla="*/ 84215 w 310137"/>
                    <a:gd name="connsiteY375" fmla="*/ 49653 h 278542"/>
                    <a:gd name="connsiteX376" fmla="*/ 84532 w 310137"/>
                    <a:gd name="connsiteY376" fmla="*/ 48348 h 278542"/>
                    <a:gd name="connsiteX377" fmla="*/ 84764 w 310137"/>
                    <a:gd name="connsiteY377" fmla="*/ 47347 h 278542"/>
                    <a:gd name="connsiteX378" fmla="*/ 85105 w 310137"/>
                    <a:gd name="connsiteY378" fmla="*/ 46139 h 278542"/>
                    <a:gd name="connsiteX379" fmla="*/ 85495 w 310137"/>
                    <a:gd name="connsiteY379" fmla="*/ 44858 h 278542"/>
                    <a:gd name="connsiteX380" fmla="*/ 86336 w 310137"/>
                    <a:gd name="connsiteY380" fmla="*/ 43430 h 278542"/>
                    <a:gd name="connsiteX381" fmla="*/ 86714 w 310137"/>
                    <a:gd name="connsiteY381" fmla="*/ 42783 h 278542"/>
                    <a:gd name="connsiteX382" fmla="*/ 87372 w 310137"/>
                    <a:gd name="connsiteY382" fmla="*/ 41685 h 278542"/>
                    <a:gd name="connsiteX383" fmla="*/ 88750 w 310137"/>
                    <a:gd name="connsiteY383" fmla="*/ 40001 h 278542"/>
                    <a:gd name="connsiteX384" fmla="*/ 90798 w 310137"/>
                    <a:gd name="connsiteY384" fmla="*/ 39073 h 278542"/>
                    <a:gd name="connsiteX385" fmla="*/ 91310 w 310137"/>
                    <a:gd name="connsiteY385" fmla="*/ 38878 h 278542"/>
                    <a:gd name="connsiteX386" fmla="*/ 92724 w 310137"/>
                    <a:gd name="connsiteY386" fmla="*/ 38305 h 278542"/>
                    <a:gd name="connsiteX387" fmla="*/ 93956 w 310137"/>
                    <a:gd name="connsiteY387" fmla="*/ 36779 h 278542"/>
                    <a:gd name="connsiteX388" fmla="*/ 94626 w 310137"/>
                    <a:gd name="connsiteY388" fmla="*/ 35584 h 278542"/>
                    <a:gd name="connsiteX389" fmla="*/ 95333 w 310137"/>
                    <a:gd name="connsiteY389" fmla="*/ 34327 h 278542"/>
                    <a:gd name="connsiteX390" fmla="*/ 96698 w 310137"/>
                    <a:gd name="connsiteY390" fmla="*/ 32484 h 278542"/>
                    <a:gd name="connsiteX391" fmla="*/ 99039 w 310137"/>
                    <a:gd name="connsiteY391" fmla="*/ 30190 h 278542"/>
                    <a:gd name="connsiteX392" fmla="*/ 99588 w 310137"/>
                    <a:gd name="connsiteY392" fmla="*/ 29714 h 278542"/>
                    <a:gd name="connsiteX393" fmla="*/ 101368 w 310137"/>
                    <a:gd name="connsiteY393" fmla="*/ 28201 h 278542"/>
                    <a:gd name="connsiteX394" fmla="*/ 102684 w 310137"/>
                    <a:gd name="connsiteY394" fmla="*/ 26273 h 278542"/>
                    <a:gd name="connsiteX395" fmla="*/ 104732 w 310137"/>
                    <a:gd name="connsiteY395" fmla="*/ 23320 h 278542"/>
                    <a:gd name="connsiteX396" fmla="*/ 105732 w 310137"/>
                    <a:gd name="connsiteY396" fmla="*/ 21843 h 278542"/>
                    <a:gd name="connsiteX397" fmla="*/ 107268 w 310137"/>
                    <a:gd name="connsiteY397" fmla="*/ 19622 h 278542"/>
                    <a:gd name="connsiteX398" fmla="*/ 108231 w 310137"/>
                    <a:gd name="connsiteY398" fmla="*/ 18426 h 278542"/>
                    <a:gd name="connsiteX399" fmla="*/ 110145 w 310137"/>
                    <a:gd name="connsiteY399" fmla="*/ 16096 h 278542"/>
                    <a:gd name="connsiteX400" fmla="*/ 111949 w 310137"/>
                    <a:gd name="connsiteY400" fmla="*/ 13887 h 278542"/>
                    <a:gd name="connsiteX401" fmla="*/ 113169 w 310137"/>
                    <a:gd name="connsiteY401" fmla="*/ 12410 h 278542"/>
                    <a:gd name="connsiteX402" fmla="*/ 114692 w 310137"/>
                    <a:gd name="connsiteY402" fmla="*/ 11190 h 278542"/>
                    <a:gd name="connsiteX403" fmla="*/ 116594 w 310137"/>
                    <a:gd name="connsiteY403" fmla="*/ 9653 h 278542"/>
                    <a:gd name="connsiteX404" fmla="*/ 119861 w 310137"/>
                    <a:gd name="connsiteY404" fmla="*/ 6761 h 278542"/>
                    <a:gd name="connsiteX405" fmla="*/ 120251 w 310137"/>
                    <a:gd name="connsiteY405" fmla="*/ 6406 h 278542"/>
                    <a:gd name="connsiteX406" fmla="*/ 121251 w 310137"/>
                    <a:gd name="connsiteY406" fmla="*/ 5516 h 278542"/>
                    <a:gd name="connsiteX407" fmla="*/ 122409 w 310137"/>
                    <a:gd name="connsiteY407" fmla="*/ 4808 h 278542"/>
                    <a:gd name="connsiteX408" fmla="*/ 124689 w 310137"/>
                    <a:gd name="connsiteY408" fmla="*/ 3380 h 278542"/>
                    <a:gd name="connsiteX409" fmla="*/ 128578 w 310137"/>
                    <a:gd name="connsiteY409" fmla="*/ 976 h 278542"/>
                    <a:gd name="connsiteX410" fmla="*/ 130589 w 310137"/>
                    <a:gd name="connsiteY410" fmla="*/ 0 h 278542"/>
                    <a:gd name="connsiteX411" fmla="*/ 132637 w 310137"/>
                    <a:gd name="connsiteY411" fmla="*/ 159 h 278542"/>
                    <a:gd name="connsiteX412" fmla="*/ 133844 w 310137"/>
                    <a:gd name="connsiteY412" fmla="*/ 1049 h 278542"/>
                    <a:gd name="connsiteX413" fmla="*/ 134283 w 310137"/>
                    <a:gd name="connsiteY413" fmla="*/ 1379 h 278542"/>
                    <a:gd name="connsiteX414" fmla="*/ 137575 w 310137"/>
                    <a:gd name="connsiteY414" fmla="*/ 3685 h 278542"/>
                    <a:gd name="connsiteX415" fmla="*/ 139220 w 310137"/>
                    <a:gd name="connsiteY415" fmla="*/ 4649 h 278542"/>
                    <a:gd name="connsiteX416" fmla="*/ 140049 w 310137"/>
                    <a:gd name="connsiteY416" fmla="*/ 5138 h 278542"/>
                    <a:gd name="connsiteX417" fmla="*/ 140866 w 310137"/>
                    <a:gd name="connsiteY417" fmla="*/ 5625 h 278542"/>
                    <a:gd name="connsiteX418" fmla="*/ 142524 w 310137"/>
                    <a:gd name="connsiteY418" fmla="*/ 6590 h 278542"/>
                    <a:gd name="connsiteX419" fmla="*/ 145377 w 310137"/>
                    <a:gd name="connsiteY419" fmla="*/ 7700 h 278542"/>
                    <a:gd name="connsiteX420" fmla="*/ 146084 w 310137"/>
                    <a:gd name="connsiteY420" fmla="*/ 7969 h 278542"/>
                    <a:gd name="connsiteX421" fmla="*/ 146913 w 310137"/>
                    <a:gd name="connsiteY421" fmla="*/ 8322 h 278542"/>
                    <a:gd name="connsiteX422" fmla="*/ 147730 w 310137"/>
                    <a:gd name="connsiteY422" fmla="*/ 8664 h 278542"/>
                    <a:gd name="connsiteX423" fmla="*/ 149375 w 310137"/>
                    <a:gd name="connsiteY423" fmla="*/ 9348 h 278542"/>
                    <a:gd name="connsiteX424" fmla="*/ 152253 w 310137"/>
                    <a:gd name="connsiteY424" fmla="*/ 11190 h 278542"/>
                    <a:gd name="connsiteX425" fmla="*/ 153216 w 310137"/>
                    <a:gd name="connsiteY425" fmla="*/ 12264 h 278542"/>
                    <a:gd name="connsiteX426" fmla="*/ 156093 w 310137"/>
                    <a:gd name="connsiteY426" fmla="*/ 15486 h 278542"/>
                    <a:gd name="connsiteX427" fmla="*/ 159799 w 310137"/>
                    <a:gd name="connsiteY427" fmla="*/ 19159 h 278542"/>
                    <a:gd name="connsiteX428" fmla="*/ 161274 w 310137"/>
                    <a:gd name="connsiteY428" fmla="*/ 20233 h 278542"/>
                    <a:gd name="connsiteX429" fmla="*/ 163371 w 310137"/>
                    <a:gd name="connsiteY429" fmla="*/ 21758 h 278542"/>
                    <a:gd name="connsiteX430" fmla="*/ 163992 w 310137"/>
                    <a:gd name="connsiteY430" fmla="*/ 22197 h 278542"/>
                    <a:gd name="connsiteX431" fmla="*/ 166248 w 310137"/>
                    <a:gd name="connsiteY431" fmla="*/ 23759 h 278542"/>
                    <a:gd name="connsiteX432" fmla="*/ 168479 w 310137"/>
                    <a:gd name="connsiteY432" fmla="*/ 24991 h 278542"/>
                    <a:gd name="connsiteX433" fmla="*/ 169820 w 310137"/>
                    <a:gd name="connsiteY433" fmla="*/ 25748 h 278542"/>
                    <a:gd name="connsiteX434" fmla="*/ 171161 w 310137"/>
                    <a:gd name="connsiteY434" fmla="*/ 27530 h 278542"/>
                    <a:gd name="connsiteX435" fmla="*/ 172014 w 310137"/>
                    <a:gd name="connsiteY435" fmla="*/ 28653 h 278542"/>
                    <a:gd name="connsiteX436" fmla="*/ 174477 w 310137"/>
                    <a:gd name="connsiteY436" fmla="*/ 31923 h 278542"/>
                    <a:gd name="connsiteX437" fmla="*/ 175720 w 310137"/>
                    <a:gd name="connsiteY437" fmla="*/ 33558 h 278542"/>
                    <a:gd name="connsiteX438" fmla="*/ 177597 w 310137"/>
                    <a:gd name="connsiteY438" fmla="*/ 35962 h 278542"/>
                    <a:gd name="connsiteX439" fmla="*/ 178536 w 310137"/>
                    <a:gd name="connsiteY439" fmla="*/ 37158 h 278542"/>
                    <a:gd name="connsiteX440" fmla="*/ 179048 w 310137"/>
                    <a:gd name="connsiteY440" fmla="*/ 37817 h 278542"/>
                    <a:gd name="connsiteX441" fmla="*/ 179560 w 310137"/>
                    <a:gd name="connsiteY441" fmla="*/ 38463 h 278542"/>
                    <a:gd name="connsiteX442" fmla="*/ 180267 w 310137"/>
                    <a:gd name="connsiteY442" fmla="*/ 39281 h 278542"/>
                    <a:gd name="connsiteX443" fmla="*/ 181535 w 310137"/>
                    <a:gd name="connsiteY443" fmla="*/ 40757 h 278542"/>
                    <a:gd name="connsiteX444" fmla="*/ 183230 w 310137"/>
                    <a:gd name="connsiteY444" fmla="*/ 42600 h 278542"/>
                    <a:gd name="connsiteX445" fmla="*/ 185448 w 310137"/>
                    <a:gd name="connsiteY445" fmla="*/ 45980 h 278542"/>
                    <a:gd name="connsiteX446" fmla="*/ 187655 w 310137"/>
                    <a:gd name="connsiteY446" fmla="*/ 49251 h 278542"/>
                    <a:gd name="connsiteX447" fmla="*/ 189325 w 310137"/>
                    <a:gd name="connsiteY447" fmla="*/ 51716 h 278542"/>
                    <a:gd name="connsiteX448" fmla="*/ 192458 w 310137"/>
                    <a:gd name="connsiteY448" fmla="*/ 56207 h 278542"/>
                    <a:gd name="connsiteX449" fmla="*/ 193300 w 310137"/>
                    <a:gd name="connsiteY449" fmla="*/ 57427 h 278542"/>
                    <a:gd name="connsiteX450" fmla="*/ 193775 w 310137"/>
                    <a:gd name="connsiteY450" fmla="*/ 58318 h 278542"/>
                    <a:gd name="connsiteX451" fmla="*/ 194689 w 310137"/>
                    <a:gd name="connsiteY451" fmla="*/ 60075 h 278542"/>
                    <a:gd name="connsiteX452" fmla="*/ 195384 w 310137"/>
                    <a:gd name="connsiteY452" fmla="*/ 61393 h 278542"/>
                    <a:gd name="connsiteX453" fmla="*/ 196335 w 310137"/>
                    <a:gd name="connsiteY453" fmla="*/ 64590 h 278542"/>
                    <a:gd name="connsiteX454" fmla="*/ 196445 w 310137"/>
                    <a:gd name="connsiteY454" fmla="*/ 65676 h 278542"/>
                    <a:gd name="connsiteX455" fmla="*/ 196774 w 310137"/>
                    <a:gd name="connsiteY455" fmla="*/ 68946 h 278542"/>
                    <a:gd name="connsiteX456" fmla="*/ 197127 w 310137"/>
                    <a:gd name="connsiteY456" fmla="*/ 73608 h 278542"/>
                    <a:gd name="connsiteX457" fmla="*/ 197201 w 310137"/>
                    <a:gd name="connsiteY457" fmla="*/ 74560 h 278542"/>
                    <a:gd name="connsiteX458" fmla="*/ 197225 w 310137"/>
                    <a:gd name="connsiteY458" fmla="*/ 75426 h 278542"/>
                    <a:gd name="connsiteX459" fmla="*/ 197286 w 310137"/>
                    <a:gd name="connsiteY459" fmla="*/ 77854 h 278542"/>
                    <a:gd name="connsiteX460" fmla="*/ 197383 w 310137"/>
                    <a:gd name="connsiteY460" fmla="*/ 78684 h 278542"/>
                    <a:gd name="connsiteX461" fmla="*/ 199041 w 310137"/>
                    <a:gd name="connsiteY461" fmla="*/ 79111 h 27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10137" h="278542">
                      <a:moveTo>
                        <a:pt x="199041" y="79111"/>
                      </a:moveTo>
                      <a:lnTo>
                        <a:pt x="201516" y="79563"/>
                      </a:lnTo>
                      <a:lnTo>
                        <a:pt x="203918" y="79502"/>
                      </a:lnTo>
                      <a:lnTo>
                        <a:pt x="205356" y="79453"/>
                      </a:lnTo>
                      <a:lnTo>
                        <a:pt x="216426" y="79148"/>
                      </a:lnTo>
                      <a:lnTo>
                        <a:pt x="218352" y="79087"/>
                      </a:lnTo>
                      <a:lnTo>
                        <a:pt x="219803" y="78940"/>
                      </a:lnTo>
                      <a:lnTo>
                        <a:pt x="221741" y="78733"/>
                      </a:lnTo>
                      <a:lnTo>
                        <a:pt x="226568" y="78233"/>
                      </a:lnTo>
                      <a:lnTo>
                        <a:pt x="228495" y="78025"/>
                      </a:lnTo>
                      <a:lnTo>
                        <a:pt x="229470" y="77928"/>
                      </a:lnTo>
                      <a:lnTo>
                        <a:pt x="229945" y="77867"/>
                      </a:lnTo>
                      <a:lnTo>
                        <a:pt x="237675" y="76878"/>
                      </a:lnTo>
                      <a:lnTo>
                        <a:pt x="239125" y="76695"/>
                      </a:lnTo>
                      <a:lnTo>
                        <a:pt x="240576" y="76512"/>
                      </a:lnTo>
                      <a:lnTo>
                        <a:pt x="241978" y="76244"/>
                      </a:lnTo>
                      <a:lnTo>
                        <a:pt x="243392" y="75975"/>
                      </a:lnTo>
                      <a:lnTo>
                        <a:pt x="250889" y="74560"/>
                      </a:lnTo>
                      <a:lnTo>
                        <a:pt x="252291" y="74303"/>
                      </a:lnTo>
                      <a:lnTo>
                        <a:pt x="253657" y="73864"/>
                      </a:lnTo>
                      <a:lnTo>
                        <a:pt x="254559" y="73583"/>
                      </a:lnTo>
                      <a:lnTo>
                        <a:pt x="256839" y="72863"/>
                      </a:lnTo>
                      <a:lnTo>
                        <a:pt x="264580" y="70411"/>
                      </a:lnTo>
                      <a:lnTo>
                        <a:pt x="265957" y="69984"/>
                      </a:lnTo>
                      <a:lnTo>
                        <a:pt x="267713" y="69227"/>
                      </a:lnTo>
                      <a:lnTo>
                        <a:pt x="268676" y="68812"/>
                      </a:lnTo>
                      <a:lnTo>
                        <a:pt x="269822" y="68312"/>
                      </a:lnTo>
                      <a:lnTo>
                        <a:pt x="270687" y="67824"/>
                      </a:lnTo>
                      <a:lnTo>
                        <a:pt x="274138" y="65859"/>
                      </a:lnTo>
                      <a:lnTo>
                        <a:pt x="277063" y="64114"/>
                      </a:lnTo>
                      <a:lnTo>
                        <a:pt x="278234" y="63406"/>
                      </a:lnTo>
                      <a:lnTo>
                        <a:pt x="279063" y="62515"/>
                      </a:lnTo>
                      <a:lnTo>
                        <a:pt x="279867" y="61661"/>
                      </a:lnTo>
                      <a:lnTo>
                        <a:pt x="281172" y="60246"/>
                      </a:lnTo>
                      <a:lnTo>
                        <a:pt x="281501" y="58757"/>
                      </a:lnTo>
                      <a:lnTo>
                        <a:pt x="282159" y="55731"/>
                      </a:lnTo>
                      <a:lnTo>
                        <a:pt x="283585" y="52936"/>
                      </a:lnTo>
                      <a:lnTo>
                        <a:pt x="283817" y="52460"/>
                      </a:lnTo>
                      <a:lnTo>
                        <a:pt x="284695" y="52326"/>
                      </a:lnTo>
                      <a:lnTo>
                        <a:pt x="286597" y="52253"/>
                      </a:lnTo>
                      <a:lnTo>
                        <a:pt x="289839" y="54315"/>
                      </a:lnTo>
                      <a:lnTo>
                        <a:pt x="291668" y="56853"/>
                      </a:lnTo>
                      <a:lnTo>
                        <a:pt x="293034" y="58757"/>
                      </a:lnTo>
                      <a:lnTo>
                        <a:pt x="295313" y="59586"/>
                      </a:lnTo>
                      <a:lnTo>
                        <a:pt x="299117" y="60978"/>
                      </a:lnTo>
                      <a:lnTo>
                        <a:pt x="300385" y="61686"/>
                      </a:lnTo>
                      <a:lnTo>
                        <a:pt x="302177" y="62698"/>
                      </a:lnTo>
                      <a:lnTo>
                        <a:pt x="305724" y="62796"/>
                      </a:lnTo>
                      <a:lnTo>
                        <a:pt x="307870" y="62857"/>
                      </a:lnTo>
                      <a:lnTo>
                        <a:pt x="310137" y="65480"/>
                      </a:lnTo>
                      <a:lnTo>
                        <a:pt x="309759" y="67043"/>
                      </a:lnTo>
                      <a:lnTo>
                        <a:pt x="309467" y="68275"/>
                      </a:lnTo>
                      <a:lnTo>
                        <a:pt x="309138" y="69666"/>
                      </a:lnTo>
                      <a:lnTo>
                        <a:pt x="307980" y="70532"/>
                      </a:lnTo>
                      <a:lnTo>
                        <a:pt x="305200" y="72583"/>
                      </a:lnTo>
                      <a:lnTo>
                        <a:pt x="304664" y="72863"/>
                      </a:lnTo>
                      <a:lnTo>
                        <a:pt x="299799" y="75047"/>
                      </a:lnTo>
                      <a:lnTo>
                        <a:pt x="298751" y="75292"/>
                      </a:lnTo>
                      <a:lnTo>
                        <a:pt x="295850" y="75951"/>
                      </a:lnTo>
                      <a:lnTo>
                        <a:pt x="292668" y="75939"/>
                      </a:lnTo>
                      <a:lnTo>
                        <a:pt x="289900" y="75926"/>
                      </a:lnTo>
                      <a:lnTo>
                        <a:pt x="288060" y="75926"/>
                      </a:lnTo>
                      <a:lnTo>
                        <a:pt x="286231" y="77012"/>
                      </a:lnTo>
                      <a:lnTo>
                        <a:pt x="284085" y="78281"/>
                      </a:lnTo>
                      <a:lnTo>
                        <a:pt x="281440" y="79575"/>
                      </a:lnTo>
                      <a:lnTo>
                        <a:pt x="279587" y="80490"/>
                      </a:lnTo>
                      <a:lnTo>
                        <a:pt x="277051" y="81723"/>
                      </a:lnTo>
                      <a:lnTo>
                        <a:pt x="275357" y="82552"/>
                      </a:lnTo>
                      <a:lnTo>
                        <a:pt x="272809" y="83712"/>
                      </a:lnTo>
                      <a:lnTo>
                        <a:pt x="271114" y="84493"/>
                      </a:lnTo>
                      <a:lnTo>
                        <a:pt x="269688" y="85493"/>
                      </a:lnTo>
                      <a:lnTo>
                        <a:pt x="267896" y="86775"/>
                      </a:lnTo>
                      <a:lnTo>
                        <a:pt x="263166" y="89313"/>
                      </a:lnTo>
                      <a:lnTo>
                        <a:pt x="262544" y="89642"/>
                      </a:lnTo>
                      <a:lnTo>
                        <a:pt x="261776" y="90313"/>
                      </a:lnTo>
                      <a:lnTo>
                        <a:pt x="259935" y="91949"/>
                      </a:lnTo>
                      <a:lnTo>
                        <a:pt x="260459" y="94438"/>
                      </a:lnTo>
                      <a:lnTo>
                        <a:pt x="260886" y="96476"/>
                      </a:lnTo>
                      <a:lnTo>
                        <a:pt x="261300" y="98318"/>
                      </a:lnTo>
                      <a:lnTo>
                        <a:pt x="261752" y="100332"/>
                      </a:lnTo>
                      <a:lnTo>
                        <a:pt x="261179" y="102480"/>
                      </a:lnTo>
                      <a:lnTo>
                        <a:pt x="260984" y="103175"/>
                      </a:lnTo>
                      <a:lnTo>
                        <a:pt x="260630" y="104359"/>
                      </a:lnTo>
                      <a:lnTo>
                        <a:pt x="259667" y="106397"/>
                      </a:lnTo>
                      <a:lnTo>
                        <a:pt x="259240" y="107312"/>
                      </a:lnTo>
                      <a:lnTo>
                        <a:pt x="258838" y="108154"/>
                      </a:lnTo>
                      <a:lnTo>
                        <a:pt x="254083" y="112327"/>
                      </a:lnTo>
                      <a:lnTo>
                        <a:pt x="252389" y="113816"/>
                      </a:lnTo>
                      <a:lnTo>
                        <a:pt x="254522" y="114377"/>
                      </a:lnTo>
                      <a:lnTo>
                        <a:pt x="256339" y="114841"/>
                      </a:lnTo>
                      <a:lnTo>
                        <a:pt x="257728" y="115207"/>
                      </a:lnTo>
                      <a:lnTo>
                        <a:pt x="261252" y="117953"/>
                      </a:lnTo>
                      <a:lnTo>
                        <a:pt x="261825" y="119966"/>
                      </a:lnTo>
                      <a:lnTo>
                        <a:pt x="262459" y="122212"/>
                      </a:lnTo>
                      <a:lnTo>
                        <a:pt x="261203" y="124396"/>
                      </a:lnTo>
                      <a:lnTo>
                        <a:pt x="260033" y="126446"/>
                      </a:lnTo>
                      <a:lnTo>
                        <a:pt x="259813" y="127337"/>
                      </a:lnTo>
                      <a:lnTo>
                        <a:pt x="259447" y="129936"/>
                      </a:lnTo>
                      <a:lnTo>
                        <a:pt x="258838" y="130034"/>
                      </a:lnTo>
                      <a:lnTo>
                        <a:pt x="255985" y="130619"/>
                      </a:lnTo>
                      <a:lnTo>
                        <a:pt x="252669" y="130302"/>
                      </a:lnTo>
                      <a:lnTo>
                        <a:pt x="251133" y="130156"/>
                      </a:lnTo>
                      <a:lnTo>
                        <a:pt x="250402" y="133145"/>
                      </a:lnTo>
                      <a:lnTo>
                        <a:pt x="251084" y="135244"/>
                      </a:lnTo>
                      <a:lnTo>
                        <a:pt x="251767" y="137319"/>
                      </a:lnTo>
                      <a:lnTo>
                        <a:pt x="251877" y="141028"/>
                      </a:lnTo>
                      <a:lnTo>
                        <a:pt x="251548" y="142517"/>
                      </a:lnTo>
                      <a:lnTo>
                        <a:pt x="250828" y="145873"/>
                      </a:lnTo>
                      <a:lnTo>
                        <a:pt x="250585" y="147008"/>
                      </a:lnTo>
                      <a:lnTo>
                        <a:pt x="249975" y="148472"/>
                      </a:lnTo>
                      <a:lnTo>
                        <a:pt x="247525" y="154329"/>
                      </a:lnTo>
                      <a:lnTo>
                        <a:pt x="246915" y="155794"/>
                      </a:lnTo>
                      <a:lnTo>
                        <a:pt x="245720" y="157319"/>
                      </a:lnTo>
                      <a:lnTo>
                        <a:pt x="244843" y="158466"/>
                      </a:lnTo>
                      <a:lnTo>
                        <a:pt x="243368" y="160358"/>
                      </a:lnTo>
                      <a:lnTo>
                        <a:pt x="240600" y="162506"/>
                      </a:lnTo>
                      <a:lnTo>
                        <a:pt x="238406" y="164067"/>
                      </a:lnTo>
                      <a:lnTo>
                        <a:pt x="239357" y="165434"/>
                      </a:lnTo>
                      <a:lnTo>
                        <a:pt x="239857" y="166166"/>
                      </a:lnTo>
                      <a:lnTo>
                        <a:pt x="240100" y="168802"/>
                      </a:lnTo>
                      <a:lnTo>
                        <a:pt x="238113" y="169803"/>
                      </a:lnTo>
                      <a:lnTo>
                        <a:pt x="236797" y="170474"/>
                      </a:lnTo>
                      <a:lnTo>
                        <a:pt x="234456" y="174147"/>
                      </a:lnTo>
                      <a:lnTo>
                        <a:pt x="234676" y="176502"/>
                      </a:lnTo>
                      <a:lnTo>
                        <a:pt x="234749" y="177198"/>
                      </a:lnTo>
                      <a:lnTo>
                        <a:pt x="235053" y="180419"/>
                      </a:lnTo>
                      <a:lnTo>
                        <a:pt x="234822" y="183458"/>
                      </a:lnTo>
                      <a:lnTo>
                        <a:pt x="234700" y="184971"/>
                      </a:lnTo>
                      <a:lnTo>
                        <a:pt x="234553" y="187009"/>
                      </a:lnTo>
                      <a:lnTo>
                        <a:pt x="234407" y="187729"/>
                      </a:lnTo>
                      <a:lnTo>
                        <a:pt x="234103" y="189315"/>
                      </a:lnTo>
                      <a:lnTo>
                        <a:pt x="233895" y="190377"/>
                      </a:lnTo>
                      <a:lnTo>
                        <a:pt x="233481" y="192488"/>
                      </a:lnTo>
                      <a:lnTo>
                        <a:pt x="232505" y="196149"/>
                      </a:lnTo>
                      <a:lnTo>
                        <a:pt x="231945" y="198235"/>
                      </a:lnTo>
                      <a:lnTo>
                        <a:pt x="231713" y="202946"/>
                      </a:lnTo>
                      <a:lnTo>
                        <a:pt x="232396" y="204874"/>
                      </a:lnTo>
                      <a:lnTo>
                        <a:pt x="232920" y="206362"/>
                      </a:lnTo>
                      <a:lnTo>
                        <a:pt x="232652" y="209364"/>
                      </a:lnTo>
                      <a:lnTo>
                        <a:pt x="230957" y="210755"/>
                      </a:lnTo>
                      <a:lnTo>
                        <a:pt x="229177" y="212220"/>
                      </a:lnTo>
                      <a:lnTo>
                        <a:pt x="227495" y="213599"/>
                      </a:lnTo>
                      <a:lnTo>
                        <a:pt x="225935" y="216454"/>
                      </a:lnTo>
                      <a:lnTo>
                        <a:pt x="225118" y="217955"/>
                      </a:lnTo>
                      <a:lnTo>
                        <a:pt x="224277" y="219054"/>
                      </a:lnTo>
                      <a:lnTo>
                        <a:pt x="223582" y="219944"/>
                      </a:lnTo>
                      <a:lnTo>
                        <a:pt x="222338" y="221567"/>
                      </a:lnTo>
                      <a:lnTo>
                        <a:pt x="221034" y="222275"/>
                      </a:lnTo>
                      <a:lnTo>
                        <a:pt x="218864" y="223446"/>
                      </a:lnTo>
                      <a:lnTo>
                        <a:pt x="217998" y="223922"/>
                      </a:lnTo>
                      <a:lnTo>
                        <a:pt x="217121" y="224154"/>
                      </a:lnTo>
                      <a:lnTo>
                        <a:pt x="214487" y="224825"/>
                      </a:lnTo>
                      <a:lnTo>
                        <a:pt x="213610" y="225057"/>
                      </a:lnTo>
                      <a:lnTo>
                        <a:pt x="211708" y="225167"/>
                      </a:lnTo>
                      <a:lnTo>
                        <a:pt x="208514" y="225362"/>
                      </a:lnTo>
                      <a:lnTo>
                        <a:pt x="205027" y="225570"/>
                      </a:lnTo>
                      <a:lnTo>
                        <a:pt x="201467" y="226033"/>
                      </a:lnTo>
                      <a:lnTo>
                        <a:pt x="200151" y="226216"/>
                      </a:lnTo>
                      <a:lnTo>
                        <a:pt x="198968" y="227095"/>
                      </a:lnTo>
                      <a:lnTo>
                        <a:pt x="198200" y="227669"/>
                      </a:lnTo>
                      <a:lnTo>
                        <a:pt x="196932" y="228730"/>
                      </a:lnTo>
                      <a:lnTo>
                        <a:pt x="196493" y="229584"/>
                      </a:lnTo>
                      <a:lnTo>
                        <a:pt x="194872" y="232794"/>
                      </a:lnTo>
                      <a:lnTo>
                        <a:pt x="194482" y="233575"/>
                      </a:lnTo>
                      <a:lnTo>
                        <a:pt x="194336" y="234551"/>
                      </a:lnTo>
                      <a:lnTo>
                        <a:pt x="194153" y="235686"/>
                      </a:lnTo>
                      <a:lnTo>
                        <a:pt x="193860" y="237553"/>
                      </a:lnTo>
                      <a:lnTo>
                        <a:pt x="194555" y="239432"/>
                      </a:lnTo>
                      <a:lnTo>
                        <a:pt x="194884" y="240433"/>
                      </a:lnTo>
                      <a:lnTo>
                        <a:pt x="192897" y="241970"/>
                      </a:lnTo>
                      <a:lnTo>
                        <a:pt x="192153" y="242556"/>
                      </a:lnTo>
                      <a:lnTo>
                        <a:pt x="191715" y="243203"/>
                      </a:lnTo>
                      <a:lnTo>
                        <a:pt x="191008" y="244252"/>
                      </a:lnTo>
                      <a:lnTo>
                        <a:pt x="190288" y="245326"/>
                      </a:lnTo>
                      <a:lnTo>
                        <a:pt x="190581" y="248316"/>
                      </a:lnTo>
                      <a:lnTo>
                        <a:pt x="192544" y="251098"/>
                      </a:lnTo>
                      <a:lnTo>
                        <a:pt x="195189" y="253746"/>
                      </a:lnTo>
                      <a:lnTo>
                        <a:pt x="195823" y="254381"/>
                      </a:lnTo>
                      <a:lnTo>
                        <a:pt x="197408" y="255979"/>
                      </a:lnTo>
                      <a:lnTo>
                        <a:pt x="196932" y="258029"/>
                      </a:lnTo>
                      <a:lnTo>
                        <a:pt x="196067" y="261678"/>
                      </a:lnTo>
                      <a:lnTo>
                        <a:pt x="194714" y="265314"/>
                      </a:lnTo>
                      <a:lnTo>
                        <a:pt x="194360" y="266266"/>
                      </a:lnTo>
                      <a:lnTo>
                        <a:pt x="193787" y="267340"/>
                      </a:lnTo>
                      <a:lnTo>
                        <a:pt x="191300" y="272075"/>
                      </a:lnTo>
                      <a:lnTo>
                        <a:pt x="189776" y="275150"/>
                      </a:lnTo>
                      <a:lnTo>
                        <a:pt x="189142" y="276419"/>
                      </a:lnTo>
                      <a:lnTo>
                        <a:pt x="187813" y="277359"/>
                      </a:lnTo>
                      <a:lnTo>
                        <a:pt x="186143" y="278542"/>
                      </a:lnTo>
                      <a:lnTo>
                        <a:pt x="182864" y="278042"/>
                      </a:lnTo>
                      <a:lnTo>
                        <a:pt x="181803" y="277407"/>
                      </a:lnTo>
                      <a:lnTo>
                        <a:pt x="177110" y="274552"/>
                      </a:lnTo>
                      <a:lnTo>
                        <a:pt x="174976" y="273381"/>
                      </a:lnTo>
                      <a:lnTo>
                        <a:pt x="171124" y="271269"/>
                      </a:lnTo>
                      <a:lnTo>
                        <a:pt x="169844" y="270574"/>
                      </a:lnTo>
                      <a:lnTo>
                        <a:pt x="169430" y="270318"/>
                      </a:lnTo>
                      <a:lnTo>
                        <a:pt x="167735" y="269329"/>
                      </a:lnTo>
                      <a:lnTo>
                        <a:pt x="160116" y="264887"/>
                      </a:lnTo>
                      <a:lnTo>
                        <a:pt x="154471" y="261629"/>
                      </a:lnTo>
                      <a:lnTo>
                        <a:pt x="152301" y="260385"/>
                      </a:lnTo>
                      <a:lnTo>
                        <a:pt x="150948" y="259896"/>
                      </a:lnTo>
                      <a:lnTo>
                        <a:pt x="141171" y="256455"/>
                      </a:lnTo>
                      <a:lnTo>
                        <a:pt x="137477" y="255247"/>
                      </a:lnTo>
                      <a:lnTo>
                        <a:pt x="136380" y="254905"/>
                      </a:lnTo>
                      <a:lnTo>
                        <a:pt x="135478" y="254576"/>
                      </a:lnTo>
                      <a:lnTo>
                        <a:pt x="125530" y="251049"/>
                      </a:lnTo>
                      <a:lnTo>
                        <a:pt x="123714" y="250415"/>
                      </a:lnTo>
                      <a:lnTo>
                        <a:pt x="121897" y="248975"/>
                      </a:lnTo>
                      <a:lnTo>
                        <a:pt x="120032" y="247486"/>
                      </a:lnTo>
                      <a:lnTo>
                        <a:pt x="118386" y="246498"/>
                      </a:lnTo>
                      <a:lnTo>
                        <a:pt x="117569" y="246009"/>
                      </a:lnTo>
                      <a:lnTo>
                        <a:pt x="115509" y="244777"/>
                      </a:lnTo>
                      <a:lnTo>
                        <a:pt x="110316" y="242495"/>
                      </a:lnTo>
                      <a:lnTo>
                        <a:pt x="109036" y="241873"/>
                      </a:lnTo>
                      <a:lnTo>
                        <a:pt x="106902" y="240836"/>
                      </a:lnTo>
                      <a:lnTo>
                        <a:pt x="106159" y="239249"/>
                      </a:lnTo>
                      <a:lnTo>
                        <a:pt x="105452" y="237760"/>
                      </a:lnTo>
                      <a:lnTo>
                        <a:pt x="103123" y="235759"/>
                      </a:lnTo>
                      <a:lnTo>
                        <a:pt x="101160" y="234087"/>
                      </a:lnTo>
                      <a:lnTo>
                        <a:pt x="99551" y="232476"/>
                      </a:lnTo>
                      <a:lnTo>
                        <a:pt x="98527" y="231452"/>
                      </a:lnTo>
                      <a:lnTo>
                        <a:pt x="97405" y="230524"/>
                      </a:lnTo>
                      <a:lnTo>
                        <a:pt x="93663" y="227449"/>
                      </a:lnTo>
                      <a:lnTo>
                        <a:pt x="92163" y="226216"/>
                      </a:lnTo>
                      <a:lnTo>
                        <a:pt x="89823" y="224728"/>
                      </a:lnTo>
                      <a:lnTo>
                        <a:pt x="86251" y="222470"/>
                      </a:lnTo>
                      <a:lnTo>
                        <a:pt x="84946" y="221396"/>
                      </a:lnTo>
                      <a:lnTo>
                        <a:pt x="83215" y="219981"/>
                      </a:lnTo>
                      <a:lnTo>
                        <a:pt x="79924" y="218321"/>
                      </a:lnTo>
                      <a:lnTo>
                        <a:pt x="78327" y="217601"/>
                      </a:lnTo>
                      <a:lnTo>
                        <a:pt x="76791" y="216930"/>
                      </a:lnTo>
                      <a:lnTo>
                        <a:pt x="75498" y="214380"/>
                      </a:lnTo>
                      <a:lnTo>
                        <a:pt x="75998" y="212549"/>
                      </a:lnTo>
                      <a:lnTo>
                        <a:pt x="76486" y="210780"/>
                      </a:lnTo>
                      <a:lnTo>
                        <a:pt x="76644" y="210206"/>
                      </a:lnTo>
                      <a:lnTo>
                        <a:pt x="77010" y="209377"/>
                      </a:lnTo>
                      <a:lnTo>
                        <a:pt x="78839" y="205325"/>
                      </a:lnTo>
                      <a:lnTo>
                        <a:pt x="79460" y="202751"/>
                      </a:lnTo>
                      <a:lnTo>
                        <a:pt x="79717" y="201725"/>
                      </a:lnTo>
                      <a:lnTo>
                        <a:pt x="80472" y="198638"/>
                      </a:lnTo>
                      <a:lnTo>
                        <a:pt x="80838" y="197100"/>
                      </a:lnTo>
                      <a:lnTo>
                        <a:pt x="81350" y="195050"/>
                      </a:lnTo>
                      <a:lnTo>
                        <a:pt x="82106" y="193037"/>
                      </a:lnTo>
                      <a:lnTo>
                        <a:pt x="83435" y="189522"/>
                      </a:lnTo>
                      <a:lnTo>
                        <a:pt x="84581" y="186508"/>
                      </a:lnTo>
                      <a:lnTo>
                        <a:pt x="84910" y="184934"/>
                      </a:lnTo>
                      <a:lnTo>
                        <a:pt x="86812" y="175941"/>
                      </a:lnTo>
                      <a:lnTo>
                        <a:pt x="87068" y="170596"/>
                      </a:lnTo>
                      <a:lnTo>
                        <a:pt x="87129" y="169168"/>
                      </a:lnTo>
                      <a:lnTo>
                        <a:pt x="86385" y="167045"/>
                      </a:lnTo>
                      <a:lnTo>
                        <a:pt x="85800" y="165410"/>
                      </a:lnTo>
                      <a:lnTo>
                        <a:pt x="85349" y="164507"/>
                      </a:lnTo>
                      <a:lnTo>
                        <a:pt x="83642" y="161127"/>
                      </a:lnTo>
                      <a:lnTo>
                        <a:pt x="81301" y="156026"/>
                      </a:lnTo>
                      <a:lnTo>
                        <a:pt x="80448" y="154183"/>
                      </a:lnTo>
                      <a:lnTo>
                        <a:pt x="78778" y="153366"/>
                      </a:lnTo>
                      <a:lnTo>
                        <a:pt x="77534" y="152755"/>
                      </a:lnTo>
                      <a:lnTo>
                        <a:pt x="76681" y="152340"/>
                      </a:lnTo>
                      <a:lnTo>
                        <a:pt x="75755" y="152157"/>
                      </a:lnTo>
                      <a:lnTo>
                        <a:pt x="70573" y="151157"/>
                      </a:lnTo>
                      <a:lnTo>
                        <a:pt x="70037" y="151059"/>
                      </a:lnTo>
                      <a:lnTo>
                        <a:pt x="69574" y="150998"/>
                      </a:lnTo>
                      <a:lnTo>
                        <a:pt x="65356" y="150473"/>
                      </a:lnTo>
                      <a:lnTo>
                        <a:pt x="63954" y="150303"/>
                      </a:lnTo>
                      <a:lnTo>
                        <a:pt x="62978" y="150303"/>
                      </a:lnTo>
                      <a:lnTo>
                        <a:pt x="55908" y="150303"/>
                      </a:lnTo>
                      <a:lnTo>
                        <a:pt x="55188" y="150315"/>
                      </a:lnTo>
                      <a:lnTo>
                        <a:pt x="54457" y="150486"/>
                      </a:lnTo>
                      <a:lnTo>
                        <a:pt x="53579" y="150705"/>
                      </a:lnTo>
                      <a:lnTo>
                        <a:pt x="51982" y="151096"/>
                      </a:lnTo>
                      <a:lnTo>
                        <a:pt x="50434" y="153097"/>
                      </a:lnTo>
                      <a:lnTo>
                        <a:pt x="52433" y="156929"/>
                      </a:lnTo>
                      <a:lnTo>
                        <a:pt x="53591" y="158271"/>
                      </a:lnTo>
                      <a:lnTo>
                        <a:pt x="55091" y="160028"/>
                      </a:lnTo>
                      <a:lnTo>
                        <a:pt x="55481" y="163762"/>
                      </a:lnTo>
                      <a:lnTo>
                        <a:pt x="55066" y="164970"/>
                      </a:lnTo>
                      <a:lnTo>
                        <a:pt x="54323" y="167069"/>
                      </a:lnTo>
                      <a:lnTo>
                        <a:pt x="53872" y="168363"/>
                      </a:lnTo>
                      <a:lnTo>
                        <a:pt x="52799" y="169437"/>
                      </a:lnTo>
                      <a:lnTo>
                        <a:pt x="47959" y="174281"/>
                      </a:lnTo>
                      <a:lnTo>
                        <a:pt x="47350" y="174891"/>
                      </a:lnTo>
                      <a:lnTo>
                        <a:pt x="46959" y="175196"/>
                      </a:lnTo>
                      <a:lnTo>
                        <a:pt x="42290" y="178894"/>
                      </a:lnTo>
                      <a:lnTo>
                        <a:pt x="40901" y="180004"/>
                      </a:lnTo>
                      <a:lnTo>
                        <a:pt x="39182" y="179687"/>
                      </a:lnTo>
                      <a:lnTo>
                        <a:pt x="38170" y="179504"/>
                      </a:lnTo>
                      <a:lnTo>
                        <a:pt x="36768" y="179248"/>
                      </a:lnTo>
                      <a:lnTo>
                        <a:pt x="35281" y="178088"/>
                      </a:lnTo>
                      <a:lnTo>
                        <a:pt x="32001" y="175526"/>
                      </a:lnTo>
                      <a:lnTo>
                        <a:pt x="31184" y="175050"/>
                      </a:lnTo>
                      <a:lnTo>
                        <a:pt x="29161" y="173842"/>
                      </a:lnTo>
                      <a:lnTo>
                        <a:pt x="27539" y="172890"/>
                      </a:lnTo>
                      <a:lnTo>
                        <a:pt x="25967" y="172866"/>
                      </a:lnTo>
                      <a:lnTo>
                        <a:pt x="24101" y="172853"/>
                      </a:lnTo>
                      <a:lnTo>
                        <a:pt x="22894" y="172829"/>
                      </a:lnTo>
                      <a:lnTo>
                        <a:pt x="21529" y="173281"/>
                      </a:lnTo>
                      <a:lnTo>
                        <a:pt x="17421" y="174647"/>
                      </a:lnTo>
                      <a:lnTo>
                        <a:pt x="15129" y="175270"/>
                      </a:lnTo>
                      <a:lnTo>
                        <a:pt x="12837" y="175904"/>
                      </a:lnTo>
                      <a:lnTo>
                        <a:pt x="11460" y="176270"/>
                      </a:lnTo>
                      <a:lnTo>
                        <a:pt x="10082" y="176649"/>
                      </a:lnTo>
                      <a:lnTo>
                        <a:pt x="9131" y="176807"/>
                      </a:lnTo>
                      <a:lnTo>
                        <a:pt x="5803" y="177344"/>
                      </a:lnTo>
                      <a:lnTo>
                        <a:pt x="4852" y="177503"/>
                      </a:lnTo>
                      <a:lnTo>
                        <a:pt x="3072" y="177564"/>
                      </a:lnTo>
                      <a:lnTo>
                        <a:pt x="0" y="177673"/>
                      </a:lnTo>
                      <a:lnTo>
                        <a:pt x="2182" y="174196"/>
                      </a:lnTo>
                      <a:lnTo>
                        <a:pt x="7705" y="165398"/>
                      </a:lnTo>
                      <a:lnTo>
                        <a:pt x="8790" y="163591"/>
                      </a:lnTo>
                      <a:lnTo>
                        <a:pt x="9070" y="161859"/>
                      </a:lnTo>
                      <a:lnTo>
                        <a:pt x="10886" y="152316"/>
                      </a:lnTo>
                      <a:lnTo>
                        <a:pt x="13568" y="138588"/>
                      </a:lnTo>
                      <a:lnTo>
                        <a:pt x="15629" y="137294"/>
                      </a:lnTo>
                      <a:lnTo>
                        <a:pt x="17226" y="135598"/>
                      </a:lnTo>
                      <a:lnTo>
                        <a:pt x="17872" y="134915"/>
                      </a:lnTo>
                      <a:lnTo>
                        <a:pt x="18506" y="134231"/>
                      </a:lnTo>
                      <a:lnTo>
                        <a:pt x="21602" y="130900"/>
                      </a:lnTo>
                      <a:lnTo>
                        <a:pt x="22626" y="129790"/>
                      </a:lnTo>
                      <a:lnTo>
                        <a:pt x="24455" y="127935"/>
                      </a:lnTo>
                      <a:lnTo>
                        <a:pt x="28051" y="124298"/>
                      </a:lnTo>
                      <a:lnTo>
                        <a:pt x="28502" y="123859"/>
                      </a:lnTo>
                      <a:lnTo>
                        <a:pt x="31270" y="121357"/>
                      </a:lnTo>
                      <a:lnTo>
                        <a:pt x="32660" y="119917"/>
                      </a:lnTo>
                      <a:lnTo>
                        <a:pt x="33293" y="119271"/>
                      </a:lnTo>
                      <a:lnTo>
                        <a:pt x="34147" y="118612"/>
                      </a:lnTo>
                      <a:lnTo>
                        <a:pt x="35451" y="118429"/>
                      </a:lnTo>
                      <a:lnTo>
                        <a:pt x="36890" y="118758"/>
                      </a:lnTo>
                      <a:lnTo>
                        <a:pt x="37853" y="120283"/>
                      </a:lnTo>
                      <a:lnTo>
                        <a:pt x="38633" y="121760"/>
                      </a:lnTo>
                      <a:lnTo>
                        <a:pt x="39230" y="122895"/>
                      </a:lnTo>
                      <a:lnTo>
                        <a:pt x="40181" y="124884"/>
                      </a:lnTo>
                      <a:lnTo>
                        <a:pt x="41010" y="125799"/>
                      </a:lnTo>
                      <a:lnTo>
                        <a:pt x="41973" y="125030"/>
                      </a:lnTo>
                      <a:lnTo>
                        <a:pt x="42363" y="122395"/>
                      </a:lnTo>
                      <a:lnTo>
                        <a:pt x="42924" y="118294"/>
                      </a:lnTo>
                      <a:lnTo>
                        <a:pt x="43131" y="117270"/>
                      </a:lnTo>
                      <a:lnTo>
                        <a:pt x="43436" y="115671"/>
                      </a:lnTo>
                      <a:lnTo>
                        <a:pt x="43534" y="115134"/>
                      </a:lnTo>
                      <a:lnTo>
                        <a:pt x="43753" y="113999"/>
                      </a:lnTo>
                      <a:lnTo>
                        <a:pt x="44850" y="111705"/>
                      </a:lnTo>
                      <a:lnTo>
                        <a:pt x="46813" y="110240"/>
                      </a:lnTo>
                      <a:lnTo>
                        <a:pt x="49910" y="108862"/>
                      </a:lnTo>
                      <a:lnTo>
                        <a:pt x="50678" y="108605"/>
                      </a:lnTo>
                      <a:lnTo>
                        <a:pt x="51178" y="108459"/>
                      </a:lnTo>
                      <a:lnTo>
                        <a:pt x="52189" y="108166"/>
                      </a:lnTo>
                      <a:lnTo>
                        <a:pt x="53189" y="107849"/>
                      </a:lnTo>
                      <a:lnTo>
                        <a:pt x="55140" y="107263"/>
                      </a:lnTo>
                      <a:lnTo>
                        <a:pt x="57748" y="107409"/>
                      </a:lnTo>
                      <a:lnTo>
                        <a:pt x="60345" y="108337"/>
                      </a:lnTo>
                      <a:lnTo>
                        <a:pt x="60857" y="108556"/>
                      </a:lnTo>
                      <a:lnTo>
                        <a:pt x="61723" y="108947"/>
                      </a:lnTo>
                      <a:lnTo>
                        <a:pt x="63503" y="108788"/>
                      </a:lnTo>
                      <a:lnTo>
                        <a:pt x="64466" y="107263"/>
                      </a:lnTo>
                      <a:lnTo>
                        <a:pt x="64722" y="105982"/>
                      </a:lnTo>
                      <a:lnTo>
                        <a:pt x="65148" y="103895"/>
                      </a:lnTo>
                      <a:lnTo>
                        <a:pt x="66245" y="99441"/>
                      </a:lnTo>
                      <a:lnTo>
                        <a:pt x="67245" y="95329"/>
                      </a:lnTo>
                      <a:lnTo>
                        <a:pt x="67623" y="93779"/>
                      </a:lnTo>
                      <a:lnTo>
                        <a:pt x="68891" y="87409"/>
                      </a:lnTo>
                      <a:lnTo>
                        <a:pt x="68988" y="86884"/>
                      </a:lnTo>
                      <a:lnTo>
                        <a:pt x="69537" y="84358"/>
                      </a:lnTo>
                      <a:lnTo>
                        <a:pt x="70086" y="81820"/>
                      </a:lnTo>
                      <a:lnTo>
                        <a:pt x="71183" y="79380"/>
                      </a:lnTo>
                      <a:lnTo>
                        <a:pt x="72280" y="76927"/>
                      </a:lnTo>
                      <a:lnTo>
                        <a:pt x="73280" y="74560"/>
                      </a:lnTo>
                      <a:lnTo>
                        <a:pt x="74474" y="71716"/>
                      </a:lnTo>
                      <a:lnTo>
                        <a:pt x="75206" y="69715"/>
                      </a:lnTo>
                      <a:lnTo>
                        <a:pt x="76108" y="67213"/>
                      </a:lnTo>
                      <a:lnTo>
                        <a:pt x="77912" y="62210"/>
                      </a:lnTo>
                      <a:lnTo>
                        <a:pt x="78887" y="59367"/>
                      </a:lnTo>
                      <a:lnTo>
                        <a:pt x="79326" y="58061"/>
                      </a:lnTo>
                      <a:lnTo>
                        <a:pt x="79692" y="57000"/>
                      </a:lnTo>
                      <a:lnTo>
                        <a:pt x="81472" y="54095"/>
                      </a:lnTo>
                      <a:lnTo>
                        <a:pt x="82008" y="53497"/>
                      </a:lnTo>
                      <a:lnTo>
                        <a:pt x="83118" y="52253"/>
                      </a:lnTo>
                      <a:lnTo>
                        <a:pt x="84215" y="49653"/>
                      </a:lnTo>
                      <a:lnTo>
                        <a:pt x="84532" y="48348"/>
                      </a:lnTo>
                      <a:lnTo>
                        <a:pt x="84764" y="47347"/>
                      </a:lnTo>
                      <a:lnTo>
                        <a:pt x="85105" y="46139"/>
                      </a:lnTo>
                      <a:lnTo>
                        <a:pt x="85495" y="44858"/>
                      </a:lnTo>
                      <a:lnTo>
                        <a:pt x="86336" y="43430"/>
                      </a:lnTo>
                      <a:lnTo>
                        <a:pt x="86714" y="42783"/>
                      </a:lnTo>
                      <a:lnTo>
                        <a:pt x="87372" y="41685"/>
                      </a:lnTo>
                      <a:lnTo>
                        <a:pt x="88750" y="40001"/>
                      </a:lnTo>
                      <a:lnTo>
                        <a:pt x="90798" y="39073"/>
                      </a:lnTo>
                      <a:lnTo>
                        <a:pt x="91310" y="38878"/>
                      </a:lnTo>
                      <a:lnTo>
                        <a:pt x="92724" y="38305"/>
                      </a:lnTo>
                      <a:lnTo>
                        <a:pt x="93956" y="36779"/>
                      </a:lnTo>
                      <a:lnTo>
                        <a:pt x="94626" y="35584"/>
                      </a:lnTo>
                      <a:lnTo>
                        <a:pt x="95333" y="34327"/>
                      </a:lnTo>
                      <a:lnTo>
                        <a:pt x="96698" y="32484"/>
                      </a:lnTo>
                      <a:lnTo>
                        <a:pt x="99039" y="30190"/>
                      </a:lnTo>
                      <a:lnTo>
                        <a:pt x="99588" y="29714"/>
                      </a:lnTo>
                      <a:lnTo>
                        <a:pt x="101368" y="28201"/>
                      </a:lnTo>
                      <a:lnTo>
                        <a:pt x="102684" y="26273"/>
                      </a:lnTo>
                      <a:lnTo>
                        <a:pt x="104732" y="23320"/>
                      </a:lnTo>
                      <a:lnTo>
                        <a:pt x="105732" y="21843"/>
                      </a:lnTo>
                      <a:lnTo>
                        <a:pt x="107268" y="19622"/>
                      </a:lnTo>
                      <a:lnTo>
                        <a:pt x="108231" y="18426"/>
                      </a:lnTo>
                      <a:lnTo>
                        <a:pt x="110145" y="16096"/>
                      </a:lnTo>
                      <a:lnTo>
                        <a:pt x="111949" y="13887"/>
                      </a:lnTo>
                      <a:lnTo>
                        <a:pt x="113169" y="12410"/>
                      </a:lnTo>
                      <a:lnTo>
                        <a:pt x="114692" y="11190"/>
                      </a:lnTo>
                      <a:lnTo>
                        <a:pt x="116594" y="9653"/>
                      </a:lnTo>
                      <a:lnTo>
                        <a:pt x="119861" y="6761"/>
                      </a:lnTo>
                      <a:lnTo>
                        <a:pt x="120251" y="6406"/>
                      </a:lnTo>
                      <a:lnTo>
                        <a:pt x="121251" y="5516"/>
                      </a:lnTo>
                      <a:lnTo>
                        <a:pt x="122409" y="4808"/>
                      </a:lnTo>
                      <a:lnTo>
                        <a:pt x="124689" y="3380"/>
                      </a:lnTo>
                      <a:lnTo>
                        <a:pt x="128578" y="976"/>
                      </a:lnTo>
                      <a:lnTo>
                        <a:pt x="130589" y="0"/>
                      </a:lnTo>
                      <a:lnTo>
                        <a:pt x="132637" y="159"/>
                      </a:lnTo>
                      <a:lnTo>
                        <a:pt x="133844" y="1049"/>
                      </a:lnTo>
                      <a:lnTo>
                        <a:pt x="134283" y="1379"/>
                      </a:lnTo>
                      <a:lnTo>
                        <a:pt x="137575" y="3685"/>
                      </a:lnTo>
                      <a:lnTo>
                        <a:pt x="139220" y="4649"/>
                      </a:lnTo>
                      <a:lnTo>
                        <a:pt x="140049" y="5138"/>
                      </a:lnTo>
                      <a:lnTo>
                        <a:pt x="140866" y="5625"/>
                      </a:lnTo>
                      <a:lnTo>
                        <a:pt x="142524" y="6590"/>
                      </a:lnTo>
                      <a:lnTo>
                        <a:pt x="145377" y="7700"/>
                      </a:lnTo>
                      <a:lnTo>
                        <a:pt x="146084" y="7969"/>
                      </a:lnTo>
                      <a:lnTo>
                        <a:pt x="146913" y="8322"/>
                      </a:lnTo>
                      <a:lnTo>
                        <a:pt x="147730" y="8664"/>
                      </a:lnTo>
                      <a:lnTo>
                        <a:pt x="149375" y="9348"/>
                      </a:lnTo>
                      <a:lnTo>
                        <a:pt x="152253" y="11190"/>
                      </a:lnTo>
                      <a:lnTo>
                        <a:pt x="153216" y="12264"/>
                      </a:lnTo>
                      <a:lnTo>
                        <a:pt x="156093" y="15486"/>
                      </a:lnTo>
                      <a:lnTo>
                        <a:pt x="159799" y="19159"/>
                      </a:lnTo>
                      <a:lnTo>
                        <a:pt x="161274" y="20233"/>
                      </a:lnTo>
                      <a:lnTo>
                        <a:pt x="163371" y="21758"/>
                      </a:lnTo>
                      <a:lnTo>
                        <a:pt x="163992" y="22197"/>
                      </a:lnTo>
                      <a:lnTo>
                        <a:pt x="166248" y="23759"/>
                      </a:lnTo>
                      <a:lnTo>
                        <a:pt x="168479" y="24991"/>
                      </a:lnTo>
                      <a:lnTo>
                        <a:pt x="169820" y="25748"/>
                      </a:lnTo>
                      <a:lnTo>
                        <a:pt x="171161" y="27530"/>
                      </a:lnTo>
                      <a:lnTo>
                        <a:pt x="172014" y="28653"/>
                      </a:lnTo>
                      <a:lnTo>
                        <a:pt x="174477" y="31923"/>
                      </a:lnTo>
                      <a:lnTo>
                        <a:pt x="175720" y="33558"/>
                      </a:lnTo>
                      <a:lnTo>
                        <a:pt x="177597" y="35962"/>
                      </a:lnTo>
                      <a:lnTo>
                        <a:pt x="178536" y="37158"/>
                      </a:lnTo>
                      <a:lnTo>
                        <a:pt x="179048" y="37817"/>
                      </a:lnTo>
                      <a:lnTo>
                        <a:pt x="179560" y="38463"/>
                      </a:lnTo>
                      <a:lnTo>
                        <a:pt x="180267" y="39281"/>
                      </a:lnTo>
                      <a:lnTo>
                        <a:pt x="181535" y="40757"/>
                      </a:lnTo>
                      <a:lnTo>
                        <a:pt x="183230" y="42600"/>
                      </a:lnTo>
                      <a:lnTo>
                        <a:pt x="185448" y="45980"/>
                      </a:lnTo>
                      <a:lnTo>
                        <a:pt x="187655" y="49251"/>
                      </a:lnTo>
                      <a:lnTo>
                        <a:pt x="189325" y="51716"/>
                      </a:lnTo>
                      <a:lnTo>
                        <a:pt x="192458" y="56207"/>
                      </a:lnTo>
                      <a:lnTo>
                        <a:pt x="193300" y="57427"/>
                      </a:lnTo>
                      <a:lnTo>
                        <a:pt x="193775" y="58318"/>
                      </a:lnTo>
                      <a:lnTo>
                        <a:pt x="194689" y="60075"/>
                      </a:lnTo>
                      <a:lnTo>
                        <a:pt x="195384" y="61393"/>
                      </a:lnTo>
                      <a:lnTo>
                        <a:pt x="196335" y="64590"/>
                      </a:lnTo>
                      <a:lnTo>
                        <a:pt x="196445" y="65676"/>
                      </a:lnTo>
                      <a:lnTo>
                        <a:pt x="196774" y="68946"/>
                      </a:lnTo>
                      <a:lnTo>
                        <a:pt x="197127" y="73608"/>
                      </a:lnTo>
                      <a:lnTo>
                        <a:pt x="197201" y="74560"/>
                      </a:lnTo>
                      <a:lnTo>
                        <a:pt x="197225" y="75426"/>
                      </a:lnTo>
                      <a:lnTo>
                        <a:pt x="197286" y="77854"/>
                      </a:lnTo>
                      <a:lnTo>
                        <a:pt x="197383" y="78684"/>
                      </a:lnTo>
                      <a:lnTo>
                        <a:pt x="199041" y="79111"/>
                      </a:lnTo>
                    </a:path>
                  </a:pathLst>
                </a:custGeom>
                <a:solidFill>
                  <a:srgbClr val="E9F7E5"/>
                </a:solidFill>
                <a:ln w="12177" cap="flat">
                  <a:solidFill>
                    <a:srgbClr val="000000"/>
                  </a:solidFill>
                  <a:prstDash val="solid"/>
                  <a:round/>
                </a:ln>
              </p:spPr>
              <p:txBody>
                <a:bodyPr rtlCol="0" anchor="ctr"/>
                <a:lstStyle/>
                <a:p>
                  <a:endParaRPr lang="LID4096"/>
                </a:p>
              </p:txBody>
            </p:sp>
            <p:sp>
              <p:nvSpPr>
                <p:cNvPr id="82" name="Freeform: Shape 81">
                  <a:extLst>
                    <a:ext uri="{FF2B5EF4-FFF2-40B4-BE49-F238E27FC236}">
                      <a16:creationId xmlns:a16="http://schemas.microsoft.com/office/drawing/2014/main" id="{33ED89B7-05D3-108D-0841-C50182E60A5D}"/>
                    </a:ext>
                  </a:extLst>
                </p:cNvPr>
                <p:cNvSpPr/>
                <p:nvPr/>
              </p:nvSpPr>
              <p:spPr>
                <a:xfrm>
                  <a:off x="8529804" y="4179621"/>
                  <a:ext cx="356609" cy="445306"/>
                </a:xfrm>
                <a:custGeom>
                  <a:avLst/>
                  <a:gdLst>
                    <a:gd name="connsiteX0" fmla="*/ 142646 w 356609"/>
                    <a:gd name="connsiteY0" fmla="*/ 10982 h 445306"/>
                    <a:gd name="connsiteX1" fmla="*/ 146401 w 356609"/>
                    <a:gd name="connsiteY1" fmla="*/ 14448 h 445306"/>
                    <a:gd name="connsiteX2" fmla="*/ 147120 w 356609"/>
                    <a:gd name="connsiteY2" fmla="*/ 15119 h 445306"/>
                    <a:gd name="connsiteX3" fmla="*/ 148120 w 356609"/>
                    <a:gd name="connsiteY3" fmla="*/ 16157 h 445306"/>
                    <a:gd name="connsiteX4" fmla="*/ 150119 w 356609"/>
                    <a:gd name="connsiteY4" fmla="*/ 18243 h 445306"/>
                    <a:gd name="connsiteX5" fmla="*/ 151119 w 356609"/>
                    <a:gd name="connsiteY5" fmla="*/ 19281 h 445306"/>
                    <a:gd name="connsiteX6" fmla="*/ 151850 w 356609"/>
                    <a:gd name="connsiteY6" fmla="*/ 20196 h 445306"/>
                    <a:gd name="connsiteX7" fmla="*/ 152460 w 356609"/>
                    <a:gd name="connsiteY7" fmla="*/ 20952 h 445306"/>
                    <a:gd name="connsiteX8" fmla="*/ 153069 w 356609"/>
                    <a:gd name="connsiteY8" fmla="*/ 21709 h 445306"/>
                    <a:gd name="connsiteX9" fmla="*/ 153984 w 356609"/>
                    <a:gd name="connsiteY9" fmla="*/ 22844 h 445306"/>
                    <a:gd name="connsiteX10" fmla="*/ 155325 w 356609"/>
                    <a:gd name="connsiteY10" fmla="*/ 24809 h 445306"/>
                    <a:gd name="connsiteX11" fmla="*/ 156105 w 356609"/>
                    <a:gd name="connsiteY11" fmla="*/ 25931 h 445306"/>
                    <a:gd name="connsiteX12" fmla="*/ 157044 w 356609"/>
                    <a:gd name="connsiteY12" fmla="*/ 27139 h 445306"/>
                    <a:gd name="connsiteX13" fmla="*/ 158287 w 356609"/>
                    <a:gd name="connsiteY13" fmla="*/ 28738 h 445306"/>
                    <a:gd name="connsiteX14" fmla="*/ 159372 w 356609"/>
                    <a:gd name="connsiteY14" fmla="*/ 29690 h 445306"/>
                    <a:gd name="connsiteX15" fmla="*/ 161713 w 356609"/>
                    <a:gd name="connsiteY15" fmla="*/ 31776 h 445306"/>
                    <a:gd name="connsiteX16" fmla="*/ 162591 w 356609"/>
                    <a:gd name="connsiteY16" fmla="*/ 32557 h 445306"/>
                    <a:gd name="connsiteX17" fmla="*/ 163078 w 356609"/>
                    <a:gd name="connsiteY17" fmla="*/ 32899 h 445306"/>
                    <a:gd name="connsiteX18" fmla="*/ 163858 w 356609"/>
                    <a:gd name="connsiteY18" fmla="*/ 33460 h 445306"/>
                    <a:gd name="connsiteX19" fmla="*/ 168942 w 356609"/>
                    <a:gd name="connsiteY19" fmla="*/ 37109 h 445306"/>
                    <a:gd name="connsiteX20" fmla="*/ 169332 w 356609"/>
                    <a:gd name="connsiteY20" fmla="*/ 37389 h 445306"/>
                    <a:gd name="connsiteX21" fmla="*/ 170490 w 356609"/>
                    <a:gd name="connsiteY21" fmla="*/ 38171 h 445306"/>
                    <a:gd name="connsiteX22" fmla="*/ 172429 w 356609"/>
                    <a:gd name="connsiteY22" fmla="*/ 39476 h 445306"/>
                    <a:gd name="connsiteX23" fmla="*/ 173587 w 356609"/>
                    <a:gd name="connsiteY23" fmla="*/ 40245 h 445306"/>
                    <a:gd name="connsiteX24" fmla="*/ 174404 w 356609"/>
                    <a:gd name="connsiteY24" fmla="*/ 40770 h 445306"/>
                    <a:gd name="connsiteX25" fmla="*/ 178085 w 356609"/>
                    <a:gd name="connsiteY25" fmla="*/ 43076 h 445306"/>
                    <a:gd name="connsiteX26" fmla="*/ 179304 w 356609"/>
                    <a:gd name="connsiteY26" fmla="*/ 43845 h 445306"/>
                    <a:gd name="connsiteX27" fmla="*/ 180621 w 356609"/>
                    <a:gd name="connsiteY27" fmla="*/ 44711 h 445306"/>
                    <a:gd name="connsiteX28" fmla="*/ 183535 w 356609"/>
                    <a:gd name="connsiteY28" fmla="*/ 46651 h 445306"/>
                    <a:gd name="connsiteX29" fmla="*/ 185205 w 356609"/>
                    <a:gd name="connsiteY29" fmla="*/ 47762 h 445306"/>
                    <a:gd name="connsiteX30" fmla="*/ 186485 w 356609"/>
                    <a:gd name="connsiteY30" fmla="*/ 48262 h 445306"/>
                    <a:gd name="connsiteX31" fmla="*/ 189033 w 356609"/>
                    <a:gd name="connsiteY31" fmla="*/ 49287 h 445306"/>
                    <a:gd name="connsiteX32" fmla="*/ 189886 w 356609"/>
                    <a:gd name="connsiteY32" fmla="*/ 49629 h 445306"/>
                    <a:gd name="connsiteX33" fmla="*/ 191081 w 356609"/>
                    <a:gd name="connsiteY33" fmla="*/ 49861 h 445306"/>
                    <a:gd name="connsiteX34" fmla="*/ 191934 w 356609"/>
                    <a:gd name="connsiteY34" fmla="*/ 50019 h 445306"/>
                    <a:gd name="connsiteX35" fmla="*/ 193263 w 356609"/>
                    <a:gd name="connsiteY35" fmla="*/ 50276 h 445306"/>
                    <a:gd name="connsiteX36" fmla="*/ 194311 w 356609"/>
                    <a:gd name="connsiteY36" fmla="*/ 50337 h 445306"/>
                    <a:gd name="connsiteX37" fmla="*/ 195092 w 356609"/>
                    <a:gd name="connsiteY37" fmla="*/ 50374 h 445306"/>
                    <a:gd name="connsiteX38" fmla="*/ 196030 w 356609"/>
                    <a:gd name="connsiteY38" fmla="*/ 50410 h 445306"/>
                    <a:gd name="connsiteX39" fmla="*/ 199627 w 356609"/>
                    <a:gd name="connsiteY39" fmla="*/ 52021 h 445306"/>
                    <a:gd name="connsiteX40" fmla="*/ 201285 w 356609"/>
                    <a:gd name="connsiteY40" fmla="*/ 53876 h 445306"/>
                    <a:gd name="connsiteX41" fmla="*/ 202028 w 356609"/>
                    <a:gd name="connsiteY41" fmla="*/ 54705 h 445306"/>
                    <a:gd name="connsiteX42" fmla="*/ 201833 w 356609"/>
                    <a:gd name="connsiteY42" fmla="*/ 55767 h 445306"/>
                    <a:gd name="connsiteX43" fmla="*/ 201455 w 356609"/>
                    <a:gd name="connsiteY43" fmla="*/ 57732 h 445306"/>
                    <a:gd name="connsiteX44" fmla="*/ 201260 w 356609"/>
                    <a:gd name="connsiteY44" fmla="*/ 58757 h 445306"/>
                    <a:gd name="connsiteX45" fmla="*/ 199883 w 356609"/>
                    <a:gd name="connsiteY45" fmla="*/ 59623 h 445306"/>
                    <a:gd name="connsiteX46" fmla="*/ 199298 w 356609"/>
                    <a:gd name="connsiteY46" fmla="*/ 59989 h 445306"/>
                    <a:gd name="connsiteX47" fmla="*/ 196908 w 356609"/>
                    <a:gd name="connsiteY47" fmla="*/ 61490 h 445306"/>
                    <a:gd name="connsiteX48" fmla="*/ 197810 w 356609"/>
                    <a:gd name="connsiteY48" fmla="*/ 61771 h 445306"/>
                    <a:gd name="connsiteX49" fmla="*/ 200821 w 356609"/>
                    <a:gd name="connsiteY49" fmla="*/ 62711 h 445306"/>
                    <a:gd name="connsiteX50" fmla="*/ 203259 w 356609"/>
                    <a:gd name="connsiteY50" fmla="*/ 63064 h 445306"/>
                    <a:gd name="connsiteX51" fmla="*/ 204491 w 356609"/>
                    <a:gd name="connsiteY51" fmla="*/ 63223 h 445306"/>
                    <a:gd name="connsiteX52" fmla="*/ 207027 w 356609"/>
                    <a:gd name="connsiteY52" fmla="*/ 63540 h 445306"/>
                    <a:gd name="connsiteX53" fmla="*/ 209733 w 356609"/>
                    <a:gd name="connsiteY53" fmla="*/ 63321 h 445306"/>
                    <a:gd name="connsiteX54" fmla="*/ 210623 w 356609"/>
                    <a:gd name="connsiteY54" fmla="*/ 63260 h 445306"/>
                    <a:gd name="connsiteX55" fmla="*/ 212378 w 356609"/>
                    <a:gd name="connsiteY55" fmla="*/ 63113 h 445306"/>
                    <a:gd name="connsiteX56" fmla="*/ 213841 w 356609"/>
                    <a:gd name="connsiteY56" fmla="*/ 63955 h 445306"/>
                    <a:gd name="connsiteX57" fmla="*/ 217145 w 356609"/>
                    <a:gd name="connsiteY57" fmla="*/ 65847 h 445306"/>
                    <a:gd name="connsiteX58" fmla="*/ 218011 w 356609"/>
                    <a:gd name="connsiteY58" fmla="*/ 66335 h 445306"/>
                    <a:gd name="connsiteX59" fmla="*/ 218803 w 356609"/>
                    <a:gd name="connsiteY59" fmla="*/ 67128 h 445306"/>
                    <a:gd name="connsiteX60" fmla="*/ 220497 w 356609"/>
                    <a:gd name="connsiteY60" fmla="*/ 68848 h 445306"/>
                    <a:gd name="connsiteX61" fmla="*/ 221424 w 356609"/>
                    <a:gd name="connsiteY61" fmla="*/ 69776 h 445306"/>
                    <a:gd name="connsiteX62" fmla="*/ 221997 w 356609"/>
                    <a:gd name="connsiteY62" fmla="*/ 70362 h 445306"/>
                    <a:gd name="connsiteX63" fmla="*/ 222509 w 356609"/>
                    <a:gd name="connsiteY63" fmla="*/ 71094 h 445306"/>
                    <a:gd name="connsiteX64" fmla="*/ 224277 w 356609"/>
                    <a:gd name="connsiteY64" fmla="*/ 73632 h 445306"/>
                    <a:gd name="connsiteX65" fmla="*/ 226008 w 356609"/>
                    <a:gd name="connsiteY65" fmla="*/ 76902 h 445306"/>
                    <a:gd name="connsiteX66" fmla="*/ 226837 w 356609"/>
                    <a:gd name="connsiteY66" fmla="*/ 78477 h 445306"/>
                    <a:gd name="connsiteX67" fmla="*/ 226325 w 356609"/>
                    <a:gd name="connsiteY67" fmla="*/ 80490 h 445306"/>
                    <a:gd name="connsiteX68" fmla="*/ 226069 w 356609"/>
                    <a:gd name="connsiteY68" fmla="*/ 81466 h 445306"/>
                    <a:gd name="connsiteX69" fmla="*/ 225801 w 356609"/>
                    <a:gd name="connsiteY69" fmla="*/ 82504 h 445306"/>
                    <a:gd name="connsiteX70" fmla="*/ 225325 w 356609"/>
                    <a:gd name="connsiteY70" fmla="*/ 83358 h 445306"/>
                    <a:gd name="connsiteX71" fmla="*/ 223106 w 356609"/>
                    <a:gd name="connsiteY71" fmla="*/ 87324 h 445306"/>
                    <a:gd name="connsiteX72" fmla="*/ 222387 w 356609"/>
                    <a:gd name="connsiteY72" fmla="*/ 88617 h 445306"/>
                    <a:gd name="connsiteX73" fmla="*/ 218986 w 356609"/>
                    <a:gd name="connsiteY73" fmla="*/ 94682 h 445306"/>
                    <a:gd name="connsiteX74" fmla="*/ 218510 w 356609"/>
                    <a:gd name="connsiteY74" fmla="*/ 95524 h 445306"/>
                    <a:gd name="connsiteX75" fmla="*/ 217889 w 356609"/>
                    <a:gd name="connsiteY75" fmla="*/ 98428 h 445306"/>
                    <a:gd name="connsiteX76" fmla="*/ 220132 w 356609"/>
                    <a:gd name="connsiteY76" fmla="*/ 98904 h 445306"/>
                    <a:gd name="connsiteX77" fmla="*/ 220644 w 356609"/>
                    <a:gd name="connsiteY77" fmla="*/ 99014 h 445306"/>
                    <a:gd name="connsiteX78" fmla="*/ 221704 w 356609"/>
                    <a:gd name="connsiteY78" fmla="*/ 99124 h 445306"/>
                    <a:gd name="connsiteX79" fmla="*/ 223789 w 356609"/>
                    <a:gd name="connsiteY79" fmla="*/ 99307 h 445306"/>
                    <a:gd name="connsiteX80" fmla="*/ 226264 w 356609"/>
                    <a:gd name="connsiteY80" fmla="*/ 99966 h 445306"/>
                    <a:gd name="connsiteX81" fmla="*/ 227617 w 356609"/>
                    <a:gd name="connsiteY81" fmla="*/ 100332 h 445306"/>
                    <a:gd name="connsiteX82" fmla="*/ 228263 w 356609"/>
                    <a:gd name="connsiteY82" fmla="*/ 100503 h 445306"/>
                    <a:gd name="connsiteX83" fmla="*/ 228751 w 356609"/>
                    <a:gd name="connsiteY83" fmla="*/ 100539 h 445306"/>
                    <a:gd name="connsiteX84" fmla="*/ 230165 w 356609"/>
                    <a:gd name="connsiteY84" fmla="*/ 100637 h 445306"/>
                    <a:gd name="connsiteX85" fmla="*/ 232091 w 356609"/>
                    <a:gd name="connsiteY85" fmla="*/ 100771 h 445306"/>
                    <a:gd name="connsiteX86" fmla="*/ 232981 w 356609"/>
                    <a:gd name="connsiteY86" fmla="*/ 99697 h 445306"/>
                    <a:gd name="connsiteX87" fmla="*/ 234493 w 356609"/>
                    <a:gd name="connsiteY87" fmla="*/ 97891 h 445306"/>
                    <a:gd name="connsiteX88" fmla="*/ 236431 w 356609"/>
                    <a:gd name="connsiteY88" fmla="*/ 95878 h 445306"/>
                    <a:gd name="connsiteX89" fmla="*/ 238491 w 356609"/>
                    <a:gd name="connsiteY89" fmla="*/ 96036 h 445306"/>
                    <a:gd name="connsiteX90" fmla="*/ 238967 w 356609"/>
                    <a:gd name="connsiteY90" fmla="*/ 96085 h 445306"/>
                    <a:gd name="connsiteX91" fmla="*/ 239527 w 356609"/>
                    <a:gd name="connsiteY91" fmla="*/ 95866 h 445306"/>
                    <a:gd name="connsiteX92" fmla="*/ 242088 w 356609"/>
                    <a:gd name="connsiteY92" fmla="*/ 94828 h 445306"/>
                    <a:gd name="connsiteX93" fmla="*/ 242941 w 356609"/>
                    <a:gd name="connsiteY93" fmla="*/ 94487 h 445306"/>
                    <a:gd name="connsiteX94" fmla="*/ 247281 w 356609"/>
                    <a:gd name="connsiteY94" fmla="*/ 98147 h 445306"/>
                    <a:gd name="connsiteX95" fmla="*/ 250304 w 356609"/>
                    <a:gd name="connsiteY95" fmla="*/ 100930 h 445306"/>
                    <a:gd name="connsiteX96" fmla="*/ 251426 w 356609"/>
                    <a:gd name="connsiteY96" fmla="*/ 101943 h 445306"/>
                    <a:gd name="connsiteX97" fmla="*/ 254022 w 356609"/>
                    <a:gd name="connsiteY97" fmla="*/ 102443 h 445306"/>
                    <a:gd name="connsiteX98" fmla="*/ 255888 w 356609"/>
                    <a:gd name="connsiteY98" fmla="*/ 101991 h 445306"/>
                    <a:gd name="connsiteX99" fmla="*/ 256668 w 356609"/>
                    <a:gd name="connsiteY99" fmla="*/ 101796 h 445306"/>
                    <a:gd name="connsiteX100" fmla="*/ 257521 w 356609"/>
                    <a:gd name="connsiteY100" fmla="*/ 101601 h 445306"/>
                    <a:gd name="connsiteX101" fmla="*/ 258582 w 356609"/>
                    <a:gd name="connsiteY101" fmla="*/ 101601 h 445306"/>
                    <a:gd name="connsiteX102" fmla="*/ 260752 w 356609"/>
                    <a:gd name="connsiteY102" fmla="*/ 101601 h 445306"/>
                    <a:gd name="connsiteX103" fmla="*/ 262654 w 356609"/>
                    <a:gd name="connsiteY103" fmla="*/ 101601 h 445306"/>
                    <a:gd name="connsiteX104" fmla="*/ 263263 w 356609"/>
                    <a:gd name="connsiteY104" fmla="*/ 103358 h 445306"/>
                    <a:gd name="connsiteX105" fmla="*/ 263873 w 356609"/>
                    <a:gd name="connsiteY105" fmla="*/ 105091 h 445306"/>
                    <a:gd name="connsiteX106" fmla="*/ 264300 w 356609"/>
                    <a:gd name="connsiteY106" fmla="*/ 106287 h 445306"/>
                    <a:gd name="connsiteX107" fmla="*/ 264080 w 356609"/>
                    <a:gd name="connsiteY107" fmla="*/ 108044 h 445306"/>
                    <a:gd name="connsiteX108" fmla="*/ 263970 w 356609"/>
                    <a:gd name="connsiteY108" fmla="*/ 108898 h 445306"/>
                    <a:gd name="connsiteX109" fmla="*/ 263592 w 356609"/>
                    <a:gd name="connsiteY109" fmla="*/ 112010 h 445306"/>
                    <a:gd name="connsiteX110" fmla="*/ 263519 w 356609"/>
                    <a:gd name="connsiteY110" fmla="*/ 112559 h 445306"/>
                    <a:gd name="connsiteX111" fmla="*/ 262849 w 356609"/>
                    <a:gd name="connsiteY111" fmla="*/ 116855 h 445306"/>
                    <a:gd name="connsiteX112" fmla="*/ 262581 w 356609"/>
                    <a:gd name="connsiteY112" fmla="*/ 118624 h 445306"/>
                    <a:gd name="connsiteX113" fmla="*/ 263385 w 356609"/>
                    <a:gd name="connsiteY113" fmla="*/ 121321 h 445306"/>
                    <a:gd name="connsiteX114" fmla="*/ 264275 w 356609"/>
                    <a:gd name="connsiteY114" fmla="*/ 122175 h 445306"/>
                    <a:gd name="connsiteX115" fmla="*/ 265665 w 356609"/>
                    <a:gd name="connsiteY115" fmla="*/ 123505 h 445306"/>
                    <a:gd name="connsiteX116" fmla="*/ 266908 w 356609"/>
                    <a:gd name="connsiteY116" fmla="*/ 124286 h 445306"/>
                    <a:gd name="connsiteX117" fmla="*/ 268737 w 356609"/>
                    <a:gd name="connsiteY117" fmla="*/ 125409 h 445306"/>
                    <a:gd name="connsiteX118" fmla="*/ 270017 w 356609"/>
                    <a:gd name="connsiteY118" fmla="*/ 127520 h 445306"/>
                    <a:gd name="connsiteX119" fmla="*/ 270261 w 356609"/>
                    <a:gd name="connsiteY119" fmla="*/ 129753 h 445306"/>
                    <a:gd name="connsiteX120" fmla="*/ 270395 w 356609"/>
                    <a:gd name="connsiteY120" fmla="*/ 130998 h 445306"/>
                    <a:gd name="connsiteX121" fmla="*/ 270505 w 356609"/>
                    <a:gd name="connsiteY121" fmla="*/ 132010 h 445306"/>
                    <a:gd name="connsiteX122" fmla="*/ 270639 w 356609"/>
                    <a:gd name="connsiteY122" fmla="*/ 135281 h 445306"/>
                    <a:gd name="connsiteX123" fmla="*/ 270749 w 356609"/>
                    <a:gd name="connsiteY123" fmla="*/ 138002 h 445306"/>
                    <a:gd name="connsiteX124" fmla="*/ 271992 w 356609"/>
                    <a:gd name="connsiteY124" fmla="*/ 139625 h 445306"/>
                    <a:gd name="connsiteX125" fmla="*/ 275089 w 356609"/>
                    <a:gd name="connsiteY125" fmla="*/ 143664 h 445306"/>
                    <a:gd name="connsiteX126" fmla="*/ 279758 w 356609"/>
                    <a:gd name="connsiteY126" fmla="*/ 149461 h 445306"/>
                    <a:gd name="connsiteX127" fmla="*/ 281013 w 356609"/>
                    <a:gd name="connsiteY127" fmla="*/ 151010 h 445306"/>
                    <a:gd name="connsiteX128" fmla="*/ 282464 w 356609"/>
                    <a:gd name="connsiteY128" fmla="*/ 152463 h 445306"/>
                    <a:gd name="connsiteX129" fmla="*/ 284281 w 356609"/>
                    <a:gd name="connsiteY129" fmla="*/ 154293 h 445306"/>
                    <a:gd name="connsiteX130" fmla="*/ 285378 w 356609"/>
                    <a:gd name="connsiteY130" fmla="*/ 155391 h 445306"/>
                    <a:gd name="connsiteX131" fmla="*/ 286414 w 356609"/>
                    <a:gd name="connsiteY131" fmla="*/ 156282 h 445306"/>
                    <a:gd name="connsiteX132" fmla="*/ 288133 w 356609"/>
                    <a:gd name="connsiteY132" fmla="*/ 157746 h 445306"/>
                    <a:gd name="connsiteX133" fmla="*/ 290705 w 356609"/>
                    <a:gd name="connsiteY133" fmla="*/ 159955 h 445306"/>
                    <a:gd name="connsiteX134" fmla="*/ 292180 w 356609"/>
                    <a:gd name="connsiteY134" fmla="*/ 161212 h 445306"/>
                    <a:gd name="connsiteX135" fmla="*/ 294155 w 356609"/>
                    <a:gd name="connsiteY135" fmla="*/ 162786 h 445306"/>
                    <a:gd name="connsiteX136" fmla="*/ 303213 w 356609"/>
                    <a:gd name="connsiteY136" fmla="*/ 170035 h 445306"/>
                    <a:gd name="connsiteX137" fmla="*/ 304785 w 356609"/>
                    <a:gd name="connsiteY137" fmla="*/ 171292 h 445306"/>
                    <a:gd name="connsiteX138" fmla="*/ 305578 w 356609"/>
                    <a:gd name="connsiteY138" fmla="*/ 171926 h 445306"/>
                    <a:gd name="connsiteX139" fmla="*/ 307492 w 356609"/>
                    <a:gd name="connsiteY139" fmla="*/ 173317 h 445306"/>
                    <a:gd name="connsiteX140" fmla="*/ 309796 w 356609"/>
                    <a:gd name="connsiteY140" fmla="*/ 174989 h 445306"/>
                    <a:gd name="connsiteX141" fmla="*/ 310979 w 356609"/>
                    <a:gd name="connsiteY141" fmla="*/ 175843 h 445306"/>
                    <a:gd name="connsiteX142" fmla="*/ 312149 w 356609"/>
                    <a:gd name="connsiteY142" fmla="*/ 176710 h 445306"/>
                    <a:gd name="connsiteX143" fmla="*/ 312551 w 356609"/>
                    <a:gd name="connsiteY143" fmla="*/ 176990 h 445306"/>
                    <a:gd name="connsiteX144" fmla="*/ 313356 w 356609"/>
                    <a:gd name="connsiteY144" fmla="*/ 177612 h 445306"/>
                    <a:gd name="connsiteX145" fmla="*/ 315380 w 356609"/>
                    <a:gd name="connsiteY145" fmla="*/ 179175 h 445306"/>
                    <a:gd name="connsiteX146" fmla="*/ 316318 w 356609"/>
                    <a:gd name="connsiteY146" fmla="*/ 180736 h 445306"/>
                    <a:gd name="connsiteX147" fmla="*/ 316720 w 356609"/>
                    <a:gd name="connsiteY147" fmla="*/ 181396 h 445306"/>
                    <a:gd name="connsiteX148" fmla="*/ 318671 w 356609"/>
                    <a:gd name="connsiteY148" fmla="*/ 200615 h 445306"/>
                    <a:gd name="connsiteX149" fmla="*/ 319013 w 356609"/>
                    <a:gd name="connsiteY149" fmla="*/ 203983 h 445306"/>
                    <a:gd name="connsiteX150" fmla="*/ 319330 w 356609"/>
                    <a:gd name="connsiteY150" fmla="*/ 206741 h 445306"/>
                    <a:gd name="connsiteX151" fmla="*/ 320097 w 356609"/>
                    <a:gd name="connsiteY151" fmla="*/ 213477 h 445306"/>
                    <a:gd name="connsiteX152" fmla="*/ 320329 w 356609"/>
                    <a:gd name="connsiteY152" fmla="*/ 215502 h 445306"/>
                    <a:gd name="connsiteX153" fmla="*/ 320683 w 356609"/>
                    <a:gd name="connsiteY153" fmla="*/ 218553 h 445306"/>
                    <a:gd name="connsiteX154" fmla="*/ 320939 w 356609"/>
                    <a:gd name="connsiteY154" fmla="*/ 219798 h 445306"/>
                    <a:gd name="connsiteX155" fmla="*/ 321207 w 356609"/>
                    <a:gd name="connsiteY155" fmla="*/ 221164 h 445306"/>
                    <a:gd name="connsiteX156" fmla="*/ 321719 w 356609"/>
                    <a:gd name="connsiteY156" fmla="*/ 223715 h 445306"/>
                    <a:gd name="connsiteX157" fmla="*/ 321841 w 356609"/>
                    <a:gd name="connsiteY157" fmla="*/ 225326 h 445306"/>
                    <a:gd name="connsiteX158" fmla="*/ 322633 w 356609"/>
                    <a:gd name="connsiteY158" fmla="*/ 234905 h 445306"/>
                    <a:gd name="connsiteX159" fmla="*/ 322816 w 356609"/>
                    <a:gd name="connsiteY159" fmla="*/ 237138 h 445306"/>
                    <a:gd name="connsiteX160" fmla="*/ 322792 w 356609"/>
                    <a:gd name="connsiteY160" fmla="*/ 238981 h 445306"/>
                    <a:gd name="connsiteX161" fmla="*/ 322767 w 356609"/>
                    <a:gd name="connsiteY161" fmla="*/ 240347 h 445306"/>
                    <a:gd name="connsiteX162" fmla="*/ 322706 w 356609"/>
                    <a:gd name="connsiteY162" fmla="*/ 243581 h 445306"/>
                    <a:gd name="connsiteX163" fmla="*/ 322670 w 356609"/>
                    <a:gd name="connsiteY163" fmla="*/ 245692 h 445306"/>
                    <a:gd name="connsiteX164" fmla="*/ 322329 w 356609"/>
                    <a:gd name="connsiteY164" fmla="*/ 247840 h 445306"/>
                    <a:gd name="connsiteX165" fmla="*/ 321646 w 356609"/>
                    <a:gd name="connsiteY165" fmla="*/ 252160 h 445306"/>
                    <a:gd name="connsiteX166" fmla="*/ 321390 w 356609"/>
                    <a:gd name="connsiteY166" fmla="*/ 253783 h 445306"/>
                    <a:gd name="connsiteX167" fmla="*/ 321268 w 356609"/>
                    <a:gd name="connsiteY167" fmla="*/ 255296 h 445306"/>
                    <a:gd name="connsiteX168" fmla="*/ 321097 w 356609"/>
                    <a:gd name="connsiteY168" fmla="*/ 257297 h 445306"/>
                    <a:gd name="connsiteX169" fmla="*/ 320902 w 356609"/>
                    <a:gd name="connsiteY169" fmla="*/ 259543 h 445306"/>
                    <a:gd name="connsiteX170" fmla="*/ 320829 w 356609"/>
                    <a:gd name="connsiteY170" fmla="*/ 260543 h 445306"/>
                    <a:gd name="connsiteX171" fmla="*/ 320853 w 356609"/>
                    <a:gd name="connsiteY171" fmla="*/ 261617 h 445306"/>
                    <a:gd name="connsiteX172" fmla="*/ 320865 w 356609"/>
                    <a:gd name="connsiteY172" fmla="*/ 262154 h 445306"/>
                    <a:gd name="connsiteX173" fmla="*/ 320914 w 356609"/>
                    <a:gd name="connsiteY173" fmla="*/ 264290 h 445306"/>
                    <a:gd name="connsiteX174" fmla="*/ 321122 w 356609"/>
                    <a:gd name="connsiteY174" fmla="*/ 264985 h 445306"/>
                    <a:gd name="connsiteX175" fmla="*/ 321487 w 356609"/>
                    <a:gd name="connsiteY175" fmla="*/ 266181 h 445306"/>
                    <a:gd name="connsiteX176" fmla="*/ 322938 w 356609"/>
                    <a:gd name="connsiteY176" fmla="*/ 270964 h 445306"/>
                    <a:gd name="connsiteX177" fmla="*/ 324413 w 356609"/>
                    <a:gd name="connsiteY177" fmla="*/ 276053 h 445306"/>
                    <a:gd name="connsiteX178" fmla="*/ 324718 w 356609"/>
                    <a:gd name="connsiteY178" fmla="*/ 277066 h 445306"/>
                    <a:gd name="connsiteX179" fmla="*/ 325157 w 356609"/>
                    <a:gd name="connsiteY179" fmla="*/ 278603 h 445306"/>
                    <a:gd name="connsiteX180" fmla="*/ 325912 w 356609"/>
                    <a:gd name="connsiteY180" fmla="*/ 280324 h 445306"/>
                    <a:gd name="connsiteX181" fmla="*/ 328546 w 356609"/>
                    <a:gd name="connsiteY181" fmla="*/ 286303 h 445306"/>
                    <a:gd name="connsiteX182" fmla="*/ 328753 w 356609"/>
                    <a:gd name="connsiteY182" fmla="*/ 286791 h 445306"/>
                    <a:gd name="connsiteX183" fmla="*/ 329058 w 356609"/>
                    <a:gd name="connsiteY183" fmla="*/ 287487 h 445306"/>
                    <a:gd name="connsiteX184" fmla="*/ 329472 w 356609"/>
                    <a:gd name="connsiteY184" fmla="*/ 288427 h 445306"/>
                    <a:gd name="connsiteX185" fmla="*/ 329692 w 356609"/>
                    <a:gd name="connsiteY185" fmla="*/ 289610 h 445306"/>
                    <a:gd name="connsiteX186" fmla="*/ 329960 w 356609"/>
                    <a:gd name="connsiteY186" fmla="*/ 291111 h 445306"/>
                    <a:gd name="connsiteX187" fmla="*/ 330691 w 356609"/>
                    <a:gd name="connsiteY187" fmla="*/ 295126 h 445306"/>
                    <a:gd name="connsiteX188" fmla="*/ 330972 w 356609"/>
                    <a:gd name="connsiteY188" fmla="*/ 296627 h 445306"/>
                    <a:gd name="connsiteX189" fmla="*/ 331082 w 356609"/>
                    <a:gd name="connsiteY189" fmla="*/ 298079 h 445306"/>
                    <a:gd name="connsiteX190" fmla="*/ 331167 w 356609"/>
                    <a:gd name="connsiteY190" fmla="*/ 299128 h 445306"/>
                    <a:gd name="connsiteX191" fmla="*/ 331569 w 356609"/>
                    <a:gd name="connsiteY191" fmla="*/ 304327 h 445306"/>
                    <a:gd name="connsiteX192" fmla="*/ 331776 w 356609"/>
                    <a:gd name="connsiteY192" fmla="*/ 306926 h 445306"/>
                    <a:gd name="connsiteX193" fmla="*/ 332093 w 356609"/>
                    <a:gd name="connsiteY193" fmla="*/ 309598 h 445306"/>
                    <a:gd name="connsiteX194" fmla="*/ 332337 w 356609"/>
                    <a:gd name="connsiteY194" fmla="*/ 311624 h 445306"/>
                    <a:gd name="connsiteX195" fmla="*/ 332557 w 356609"/>
                    <a:gd name="connsiteY195" fmla="*/ 314309 h 445306"/>
                    <a:gd name="connsiteX196" fmla="*/ 332813 w 356609"/>
                    <a:gd name="connsiteY196" fmla="*/ 317518 h 445306"/>
                    <a:gd name="connsiteX197" fmla="*/ 333032 w 356609"/>
                    <a:gd name="connsiteY197" fmla="*/ 320203 h 445306"/>
                    <a:gd name="connsiteX198" fmla="*/ 333154 w 356609"/>
                    <a:gd name="connsiteY198" fmla="*/ 324901 h 445306"/>
                    <a:gd name="connsiteX199" fmla="*/ 333227 w 356609"/>
                    <a:gd name="connsiteY199" fmla="*/ 327500 h 445306"/>
                    <a:gd name="connsiteX200" fmla="*/ 333800 w 356609"/>
                    <a:gd name="connsiteY200" fmla="*/ 329563 h 445306"/>
                    <a:gd name="connsiteX201" fmla="*/ 334653 w 356609"/>
                    <a:gd name="connsiteY201" fmla="*/ 332650 h 445306"/>
                    <a:gd name="connsiteX202" fmla="*/ 336507 w 356609"/>
                    <a:gd name="connsiteY202" fmla="*/ 338849 h 445306"/>
                    <a:gd name="connsiteX203" fmla="*/ 336738 w 356609"/>
                    <a:gd name="connsiteY203" fmla="*/ 339593 h 445306"/>
                    <a:gd name="connsiteX204" fmla="*/ 337287 w 356609"/>
                    <a:gd name="connsiteY204" fmla="*/ 341436 h 445306"/>
                    <a:gd name="connsiteX205" fmla="*/ 338079 w 356609"/>
                    <a:gd name="connsiteY205" fmla="*/ 343425 h 445306"/>
                    <a:gd name="connsiteX206" fmla="*/ 341822 w 356609"/>
                    <a:gd name="connsiteY206" fmla="*/ 352931 h 445306"/>
                    <a:gd name="connsiteX207" fmla="*/ 342285 w 356609"/>
                    <a:gd name="connsiteY207" fmla="*/ 354297 h 445306"/>
                    <a:gd name="connsiteX208" fmla="*/ 342748 w 356609"/>
                    <a:gd name="connsiteY208" fmla="*/ 355652 h 445306"/>
                    <a:gd name="connsiteX209" fmla="*/ 343016 w 356609"/>
                    <a:gd name="connsiteY209" fmla="*/ 356470 h 445306"/>
                    <a:gd name="connsiteX210" fmla="*/ 345077 w 356609"/>
                    <a:gd name="connsiteY210" fmla="*/ 359008 h 445306"/>
                    <a:gd name="connsiteX211" fmla="*/ 347027 w 356609"/>
                    <a:gd name="connsiteY211" fmla="*/ 361424 h 445306"/>
                    <a:gd name="connsiteX212" fmla="*/ 347819 w 356609"/>
                    <a:gd name="connsiteY212" fmla="*/ 363523 h 445306"/>
                    <a:gd name="connsiteX213" fmla="*/ 348612 w 356609"/>
                    <a:gd name="connsiteY213" fmla="*/ 365634 h 445306"/>
                    <a:gd name="connsiteX214" fmla="*/ 348258 w 356609"/>
                    <a:gd name="connsiteY214" fmla="*/ 367794 h 445306"/>
                    <a:gd name="connsiteX215" fmla="*/ 347990 w 356609"/>
                    <a:gd name="connsiteY215" fmla="*/ 369453 h 445306"/>
                    <a:gd name="connsiteX216" fmla="*/ 347552 w 356609"/>
                    <a:gd name="connsiteY216" fmla="*/ 370405 h 445306"/>
                    <a:gd name="connsiteX217" fmla="*/ 347003 w 356609"/>
                    <a:gd name="connsiteY217" fmla="*/ 371613 h 445306"/>
                    <a:gd name="connsiteX218" fmla="*/ 346247 w 356609"/>
                    <a:gd name="connsiteY218" fmla="*/ 373285 h 445306"/>
                    <a:gd name="connsiteX219" fmla="*/ 346893 w 356609"/>
                    <a:gd name="connsiteY219" fmla="*/ 374810 h 445306"/>
                    <a:gd name="connsiteX220" fmla="*/ 347673 w 356609"/>
                    <a:gd name="connsiteY220" fmla="*/ 376629 h 445306"/>
                    <a:gd name="connsiteX221" fmla="*/ 348039 w 356609"/>
                    <a:gd name="connsiteY221" fmla="*/ 377495 h 445306"/>
                    <a:gd name="connsiteX222" fmla="*/ 348990 w 356609"/>
                    <a:gd name="connsiteY222" fmla="*/ 378544 h 445306"/>
                    <a:gd name="connsiteX223" fmla="*/ 349465 w 356609"/>
                    <a:gd name="connsiteY223" fmla="*/ 379069 h 445306"/>
                    <a:gd name="connsiteX224" fmla="*/ 350648 w 356609"/>
                    <a:gd name="connsiteY224" fmla="*/ 380387 h 445306"/>
                    <a:gd name="connsiteX225" fmla="*/ 351391 w 356609"/>
                    <a:gd name="connsiteY225" fmla="*/ 381205 h 445306"/>
                    <a:gd name="connsiteX226" fmla="*/ 353391 w 356609"/>
                    <a:gd name="connsiteY226" fmla="*/ 383048 h 445306"/>
                    <a:gd name="connsiteX227" fmla="*/ 355061 w 356609"/>
                    <a:gd name="connsiteY227" fmla="*/ 384573 h 445306"/>
                    <a:gd name="connsiteX228" fmla="*/ 355549 w 356609"/>
                    <a:gd name="connsiteY228" fmla="*/ 386086 h 445306"/>
                    <a:gd name="connsiteX229" fmla="*/ 356609 w 356609"/>
                    <a:gd name="connsiteY229" fmla="*/ 389747 h 445306"/>
                    <a:gd name="connsiteX230" fmla="*/ 355841 w 356609"/>
                    <a:gd name="connsiteY230" fmla="*/ 389722 h 445306"/>
                    <a:gd name="connsiteX231" fmla="*/ 351245 w 356609"/>
                    <a:gd name="connsiteY231" fmla="*/ 389478 h 445306"/>
                    <a:gd name="connsiteX232" fmla="*/ 349100 w 356609"/>
                    <a:gd name="connsiteY232" fmla="*/ 389088 h 445306"/>
                    <a:gd name="connsiteX233" fmla="*/ 347637 w 356609"/>
                    <a:gd name="connsiteY233" fmla="*/ 388819 h 445306"/>
                    <a:gd name="connsiteX234" fmla="*/ 346308 w 356609"/>
                    <a:gd name="connsiteY234" fmla="*/ 391297 h 445306"/>
                    <a:gd name="connsiteX235" fmla="*/ 346186 w 356609"/>
                    <a:gd name="connsiteY235" fmla="*/ 392541 h 445306"/>
                    <a:gd name="connsiteX236" fmla="*/ 345979 w 356609"/>
                    <a:gd name="connsiteY236" fmla="*/ 394640 h 445306"/>
                    <a:gd name="connsiteX237" fmla="*/ 345869 w 356609"/>
                    <a:gd name="connsiteY237" fmla="*/ 395726 h 445306"/>
                    <a:gd name="connsiteX238" fmla="*/ 345796 w 356609"/>
                    <a:gd name="connsiteY238" fmla="*/ 396458 h 445306"/>
                    <a:gd name="connsiteX239" fmla="*/ 345869 w 356609"/>
                    <a:gd name="connsiteY239" fmla="*/ 399155 h 445306"/>
                    <a:gd name="connsiteX240" fmla="*/ 345954 w 356609"/>
                    <a:gd name="connsiteY240" fmla="*/ 402828 h 445306"/>
                    <a:gd name="connsiteX241" fmla="*/ 345991 w 356609"/>
                    <a:gd name="connsiteY241" fmla="*/ 404341 h 445306"/>
                    <a:gd name="connsiteX242" fmla="*/ 345052 w 356609"/>
                    <a:gd name="connsiteY242" fmla="*/ 407258 h 445306"/>
                    <a:gd name="connsiteX243" fmla="*/ 343394 w 356609"/>
                    <a:gd name="connsiteY243" fmla="*/ 407819 h 445306"/>
                    <a:gd name="connsiteX244" fmla="*/ 341749 w 356609"/>
                    <a:gd name="connsiteY244" fmla="*/ 408368 h 445306"/>
                    <a:gd name="connsiteX245" fmla="*/ 341115 w 356609"/>
                    <a:gd name="connsiteY245" fmla="*/ 408588 h 445306"/>
                    <a:gd name="connsiteX246" fmla="*/ 340225 w 356609"/>
                    <a:gd name="connsiteY246" fmla="*/ 408649 h 445306"/>
                    <a:gd name="connsiteX247" fmla="*/ 335531 w 356609"/>
                    <a:gd name="connsiteY247" fmla="*/ 408991 h 445306"/>
                    <a:gd name="connsiteX248" fmla="*/ 334605 w 356609"/>
                    <a:gd name="connsiteY248" fmla="*/ 409064 h 445306"/>
                    <a:gd name="connsiteX249" fmla="*/ 333203 w 356609"/>
                    <a:gd name="connsiteY249" fmla="*/ 409161 h 445306"/>
                    <a:gd name="connsiteX250" fmla="*/ 330082 w 356609"/>
                    <a:gd name="connsiteY250" fmla="*/ 409991 h 445306"/>
                    <a:gd name="connsiteX251" fmla="*/ 328436 w 356609"/>
                    <a:gd name="connsiteY251" fmla="*/ 411175 h 445306"/>
                    <a:gd name="connsiteX252" fmla="*/ 327363 w 356609"/>
                    <a:gd name="connsiteY252" fmla="*/ 411944 h 445306"/>
                    <a:gd name="connsiteX253" fmla="*/ 325827 w 356609"/>
                    <a:gd name="connsiteY253" fmla="*/ 412896 h 445306"/>
                    <a:gd name="connsiteX254" fmla="*/ 323913 w 356609"/>
                    <a:gd name="connsiteY254" fmla="*/ 414092 h 445306"/>
                    <a:gd name="connsiteX255" fmla="*/ 322560 w 356609"/>
                    <a:gd name="connsiteY255" fmla="*/ 414433 h 445306"/>
                    <a:gd name="connsiteX256" fmla="*/ 319866 w 356609"/>
                    <a:gd name="connsiteY256" fmla="*/ 415117 h 445306"/>
                    <a:gd name="connsiteX257" fmla="*/ 318964 w 356609"/>
                    <a:gd name="connsiteY257" fmla="*/ 415349 h 445306"/>
                    <a:gd name="connsiteX258" fmla="*/ 317586 w 356609"/>
                    <a:gd name="connsiteY258" fmla="*/ 415312 h 445306"/>
                    <a:gd name="connsiteX259" fmla="*/ 316891 w 356609"/>
                    <a:gd name="connsiteY259" fmla="*/ 415287 h 445306"/>
                    <a:gd name="connsiteX260" fmla="*/ 315270 w 356609"/>
                    <a:gd name="connsiteY260" fmla="*/ 415251 h 445306"/>
                    <a:gd name="connsiteX261" fmla="*/ 311454 w 356609"/>
                    <a:gd name="connsiteY261" fmla="*/ 413847 h 445306"/>
                    <a:gd name="connsiteX262" fmla="*/ 310138 w 356609"/>
                    <a:gd name="connsiteY262" fmla="*/ 413005 h 445306"/>
                    <a:gd name="connsiteX263" fmla="*/ 308357 w 356609"/>
                    <a:gd name="connsiteY263" fmla="*/ 411871 h 445306"/>
                    <a:gd name="connsiteX264" fmla="*/ 306163 w 356609"/>
                    <a:gd name="connsiteY264" fmla="*/ 412017 h 445306"/>
                    <a:gd name="connsiteX265" fmla="*/ 304188 w 356609"/>
                    <a:gd name="connsiteY265" fmla="*/ 412139 h 445306"/>
                    <a:gd name="connsiteX266" fmla="*/ 303384 w 356609"/>
                    <a:gd name="connsiteY266" fmla="*/ 412188 h 445306"/>
                    <a:gd name="connsiteX267" fmla="*/ 302457 w 356609"/>
                    <a:gd name="connsiteY267" fmla="*/ 412359 h 445306"/>
                    <a:gd name="connsiteX268" fmla="*/ 297325 w 356609"/>
                    <a:gd name="connsiteY268" fmla="*/ 413286 h 445306"/>
                    <a:gd name="connsiteX269" fmla="*/ 294655 w 356609"/>
                    <a:gd name="connsiteY269" fmla="*/ 413701 h 445306"/>
                    <a:gd name="connsiteX270" fmla="*/ 292095 w 356609"/>
                    <a:gd name="connsiteY270" fmla="*/ 414092 h 445306"/>
                    <a:gd name="connsiteX271" fmla="*/ 291229 w 356609"/>
                    <a:gd name="connsiteY271" fmla="*/ 414262 h 445306"/>
                    <a:gd name="connsiteX272" fmla="*/ 288572 w 356609"/>
                    <a:gd name="connsiteY272" fmla="*/ 415153 h 445306"/>
                    <a:gd name="connsiteX273" fmla="*/ 286877 w 356609"/>
                    <a:gd name="connsiteY273" fmla="*/ 415715 h 445306"/>
                    <a:gd name="connsiteX274" fmla="*/ 286085 w 356609"/>
                    <a:gd name="connsiteY274" fmla="*/ 417704 h 445306"/>
                    <a:gd name="connsiteX275" fmla="*/ 285560 w 356609"/>
                    <a:gd name="connsiteY275" fmla="*/ 419034 h 445306"/>
                    <a:gd name="connsiteX276" fmla="*/ 285390 w 356609"/>
                    <a:gd name="connsiteY276" fmla="*/ 419607 h 445306"/>
                    <a:gd name="connsiteX277" fmla="*/ 284317 w 356609"/>
                    <a:gd name="connsiteY277" fmla="*/ 423756 h 445306"/>
                    <a:gd name="connsiteX278" fmla="*/ 283890 w 356609"/>
                    <a:gd name="connsiteY278" fmla="*/ 425355 h 445306"/>
                    <a:gd name="connsiteX279" fmla="*/ 282233 w 356609"/>
                    <a:gd name="connsiteY279" fmla="*/ 426807 h 445306"/>
                    <a:gd name="connsiteX280" fmla="*/ 280404 w 356609"/>
                    <a:gd name="connsiteY280" fmla="*/ 428405 h 445306"/>
                    <a:gd name="connsiteX281" fmla="*/ 279173 w 356609"/>
                    <a:gd name="connsiteY281" fmla="*/ 428503 h 445306"/>
                    <a:gd name="connsiteX282" fmla="*/ 277978 w 356609"/>
                    <a:gd name="connsiteY282" fmla="*/ 428601 h 445306"/>
                    <a:gd name="connsiteX283" fmla="*/ 274211 w 356609"/>
                    <a:gd name="connsiteY283" fmla="*/ 428784 h 445306"/>
                    <a:gd name="connsiteX284" fmla="*/ 273345 w 356609"/>
                    <a:gd name="connsiteY284" fmla="*/ 428821 h 445306"/>
                    <a:gd name="connsiteX285" fmla="*/ 271492 w 356609"/>
                    <a:gd name="connsiteY285" fmla="*/ 428906 h 445306"/>
                    <a:gd name="connsiteX286" fmla="*/ 270090 w 356609"/>
                    <a:gd name="connsiteY286" fmla="*/ 428979 h 445306"/>
                    <a:gd name="connsiteX287" fmla="*/ 268676 w 356609"/>
                    <a:gd name="connsiteY287" fmla="*/ 429199 h 445306"/>
                    <a:gd name="connsiteX288" fmla="*/ 265811 w 356609"/>
                    <a:gd name="connsiteY288" fmla="*/ 429650 h 445306"/>
                    <a:gd name="connsiteX289" fmla="*/ 264397 w 356609"/>
                    <a:gd name="connsiteY289" fmla="*/ 429882 h 445306"/>
                    <a:gd name="connsiteX290" fmla="*/ 263007 w 356609"/>
                    <a:gd name="connsiteY290" fmla="*/ 430321 h 445306"/>
                    <a:gd name="connsiteX291" fmla="*/ 260203 w 356609"/>
                    <a:gd name="connsiteY291" fmla="*/ 431212 h 445306"/>
                    <a:gd name="connsiteX292" fmla="*/ 259277 w 356609"/>
                    <a:gd name="connsiteY292" fmla="*/ 431517 h 445306"/>
                    <a:gd name="connsiteX293" fmla="*/ 257911 w 356609"/>
                    <a:gd name="connsiteY293" fmla="*/ 432115 h 445306"/>
                    <a:gd name="connsiteX294" fmla="*/ 253803 w 356609"/>
                    <a:gd name="connsiteY294" fmla="*/ 433909 h 445306"/>
                    <a:gd name="connsiteX295" fmla="*/ 251987 w 356609"/>
                    <a:gd name="connsiteY295" fmla="*/ 434702 h 445306"/>
                    <a:gd name="connsiteX296" fmla="*/ 250268 w 356609"/>
                    <a:gd name="connsiteY296" fmla="*/ 435666 h 445306"/>
                    <a:gd name="connsiteX297" fmla="*/ 245977 w 356609"/>
                    <a:gd name="connsiteY297" fmla="*/ 438058 h 445306"/>
                    <a:gd name="connsiteX298" fmla="*/ 243794 w 356609"/>
                    <a:gd name="connsiteY298" fmla="*/ 438985 h 445306"/>
                    <a:gd name="connsiteX299" fmla="*/ 240795 w 356609"/>
                    <a:gd name="connsiteY299" fmla="*/ 440267 h 445306"/>
                    <a:gd name="connsiteX300" fmla="*/ 239418 w 356609"/>
                    <a:gd name="connsiteY300" fmla="*/ 440852 h 445306"/>
                    <a:gd name="connsiteX301" fmla="*/ 238516 w 356609"/>
                    <a:gd name="connsiteY301" fmla="*/ 441182 h 445306"/>
                    <a:gd name="connsiteX302" fmla="*/ 232250 w 356609"/>
                    <a:gd name="connsiteY302" fmla="*/ 443451 h 445306"/>
                    <a:gd name="connsiteX303" fmla="*/ 230458 w 356609"/>
                    <a:gd name="connsiteY303" fmla="*/ 444098 h 445306"/>
                    <a:gd name="connsiteX304" fmla="*/ 229982 w 356609"/>
                    <a:gd name="connsiteY304" fmla="*/ 444184 h 445306"/>
                    <a:gd name="connsiteX305" fmla="*/ 229019 w 356609"/>
                    <a:gd name="connsiteY305" fmla="*/ 444367 h 445306"/>
                    <a:gd name="connsiteX306" fmla="*/ 225484 w 356609"/>
                    <a:gd name="connsiteY306" fmla="*/ 445026 h 445306"/>
                    <a:gd name="connsiteX307" fmla="*/ 224582 w 356609"/>
                    <a:gd name="connsiteY307" fmla="*/ 445184 h 445306"/>
                    <a:gd name="connsiteX308" fmla="*/ 223631 w 356609"/>
                    <a:gd name="connsiteY308" fmla="*/ 445221 h 445306"/>
                    <a:gd name="connsiteX309" fmla="*/ 221241 w 356609"/>
                    <a:gd name="connsiteY309" fmla="*/ 445282 h 445306"/>
                    <a:gd name="connsiteX310" fmla="*/ 220339 w 356609"/>
                    <a:gd name="connsiteY310" fmla="*/ 445306 h 445306"/>
                    <a:gd name="connsiteX311" fmla="*/ 219400 w 356609"/>
                    <a:gd name="connsiteY311" fmla="*/ 445160 h 445306"/>
                    <a:gd name="connsiteX312" fmla="*/ 216097 w 356609"/>
                    <a:gd name="connsiteY312" fmla="*/ 444648 h 445306"/>
                    <a:gd name="connsiteX313" fmla="*/ 215158 w 356609"/>
                    <a:gd name="connsiteY313" fmla="*/ 444501 h 445306"/>
                    <a:gd name="connsiteX314" fmla="*/ 214231 w 356609"/>
                    <a:gd name="connsiteY314" fmla="*/ 444135 h 445306"/>
                    <a:gd name="connsiteX315" fmla="*/ 212854 w 356609"/>
                    <a:gd name="connsiteY315" fmla="*/ 443598 h 445306"/>
                    <a:gd name="connsiteX316" fmla="*/ 212391 w 356609"/>
                    <a:gd name="connsiteY316" fmla="*/ 443403 h 445306"/>
                    <a:gd name="connsiteX317" fmla="*/ 211622 w 356609"/>
                    <a:gd name="connsiteY317" fmla="*/ 443098 h 445306"/>
                    <a:gd name="connsiteX318" fmla="*/ 210525 w 356609"/>
                    <a:gd name="connsiteY318" fmla="*/ 442329 h 445306"/>
                    <a:gd name="connsiteX319" fmla="*/ 209501 w 356609"/>
                    <a:gd name="connsiteY319" fmla="*/ 441609 h 445306"/>
                    <a:gd name="connsiteX320" fmla="*/ 208404 w 356609"/>
                    <a:gd name="connsiteY320" fmla="*/ 440828 h 445306"/>
                    <a:gd name="connsiteX321" fmla="*/ 205210 w 356609"/>
                    <a:gd name="connsiteY321" fmla="*/ 438339 h 445306"/>
                    <a:gd name="connsiteX322" fmla="*/ 202955 w 356609"/>
                    <a:gd name="connsiteY322" fmla="*/ 436581 h 445306"/>
                    <a:gd name="connsiteX323" fmla="*/ 199566 w 356609"/>
                    <a:gd name="connsiteY323" fmla="*/ 433726 h 445306"/>
                    <a:gd name="connsiteX324" fmla="*/ 198347 w 356609"/>
                    <a:gd name="connsiteY324" fmla="*/ 432689 h 445306"/>
                    <a:gd name="connsiteX325" fmla="*/ 197201 w 356609"/>
                    <a:gd name="connsiteY325" fmla="*/ 432396 h 445306"/>
                    <a:gd name="connsiteX326" fmla="*/ 193616 w 356609"/>
                    <a:gd name="connsiteY326" fmla="*/ 431468 h 445306"/>
                    <a:gd name="connsiteX327" fmla="*/ 192129 w 356609"/>
                    <a:gd name="connsiteY327" fmla="*/ 431212 h 445306"/>
                    <a:gd name="connsiteX328" fmla="*/ 190642 w 356609"/>
                    <a:gd name="connsiteY328" fmla="*/ 430956 h 445306"/>
                    <a:gd name="connsiteX329" fmla="*/ 189459 w 356609"/>
                    <a:gd name="connsiteY329" fmla="*/ 430797 h 445306"/>
                    <a:gd name="connsiteX330" fmla="*/ 188265 w 356609"/>
                    <a:gd name="connsiteY330" fmla="*/ 430602 h 445306"/>
                    <a:gd name="connsiteX331" fmla="*/ 187241 w 356609"/>
                    <a:gd name="connsiteY331" fmla="*/ 430443 h 445306"/>
                    <a:gd name="connsiteX332" fmla="*/ 186217 w 356609"/>
                    <a:gd name="connsiteY332" fmla="*/ 430224 h 445306"/>
                    <a:gd name="connsiteX333" fmla="*/ 182827 w 356609"/>
                    <a:gd name="connsiteY333" fmla="*/ 429504 h 445306"/>
                    <a:gd name="connsiteX334" fmla="*/ 182096 w 356609"/>
                    <a:gd name="connsiteY334" fmla="*/ 429345 h 445306"/>
                    <a:gd name="connsiteX335" fmla="*/ 181377 w 356609"/>
                    <a:gd name="connsiteY335" fmla="*/ 429187 h 445306"/>
                    <a:gd name="connsiteX336" fmla="*/ 180670 w 356609"/>
                    <a:gd name="connsiteY336" fmla="*/ 429211 h 445306"/>
                    <a:gd name="connsiteX337" fmla="*/ 178402 w 356609"/>
                    <a:gd name="connsiteY337" fmla="*/ 429296 h 445306"/>
                    <a:gd name="connsiteX338" fmla="*/ 175184 w 356609"/>
                    <a:gd name="connsiteY338" fmla="*/ 426258 h 445306"/>
                    <a:gd name="connsiteX339" fmla="*/ 174733 w 356609"/>
                    <a:gd name="connsiteY339" fmla="*/ 425794 h 445306"/>
                    <a:gd name="connsiteX340" fmla="*/ 173172 w 356609"/>
                    <a:gd name="connsiteY340" fmla="*/ 423769 h 445306"/>
                    <a:gd name="connsiteX341" fmla="*/ 172148 w 356609"/>
                    <a:gd name="connsiteY341" fmla="*/ 422438 h 445306"/>
                    <a:gd name="connsiteX342" fmla="*/ 171722 w 356609"/>
                    <a:gd name="connsiteY342" fmla="*/ 420010 h 445306"/>
                    <a:gd name="connsiteX343" fmla="*/ 171283 w 356609"/>
                    <a:gd name="connsiteY343" fmla="*/ 417581 h 445306"/>
                    <a:gd name="connsiteX344" fmla="*/ 170868 w 356609"/>
                    <a:gd name="connsiteY344" fmla="*/ 415824 h 445306"/>
                    <a:gd name="connsiteX345" fmla="*/ 169990 w 356609"/>
                    <a:gd name="connsiteY345" fmla="*/ 412066 h 445306"/>
                    <a:gd name="connsiteX346" fmla="*/ 169515 w 356609"/>
                    <a:gd name="connsiteY346" fmla="*/ 410052 h 445306"/>
                    <a:gd name="connsiteX347" fmla="*/ 168308 w 356609"/>
                    <a:gd name="connsiteY347" fmla="*/ 408539 h 445306"/>
                    <a:gd name="connsiteX348" fmla="*/ 166333 w 356609"/>
                    <a:gd name="connsiteY348" fmla="*/ 406111 h 445306"/>
                    <a:gd name="connsiteX349" fmla="*/ 165760 w 356609"/>
                    <a:gd name="connsiteY349" fmla="*/ 405488 h 445306"/>
                    <a:gd name="connsiteX350" fmla="*/ 159884 w 356609"/>
                    <a:gd name="connsiteY350" fmla="*/ 399338 h 445306"/>
                    <a:gd name="connsiteX351" fmla="*/ 159531 w 356609"/>
                    <a:gd name="connsiteY351" fmla="*/ 398972 h 445306"/>
                    <a:gd name="connsiteX352" fmla="*/ 158568 w 356609"/>
                    <a:gd name="connsiteY352" fmla="*/ 398008 h 445306"/>
                    <a:gd name="connsiteX353" fmla="*/ 157288 w 356609"/>
                    <a:gd name="connsiteY353" fmla="*/ 396715 h 445306"/>
                    <a:gd name="connsiteX354" fmla="*/ 154581 w 356609"/>
                    <a:gd name="connsiteY354" fmla="*/ 393994 h 445306"/>
                    <a:gd name="connsiteX355" fmla="*/ 153569 w 356609"/>
                    <a:gd name="connsiteY355" fmla="*/ 392981 h 445306"/>
                    <a:gd name="connsiteX356" fmla="*/ 151314 w 356609"/>
                    <a:gd name="connsiteY356" fmla="*/ 390540 h 445306"/>
                    <a:gd name="connsiteX357" fmla="*/ 150034 w 356609"/>
                    <a:gd name="connsiteY357" fmla="*/ 389149 h 445306"/>
                    <a:gd name="connsiteX358" fmla="*/ 148327 w 356609"/>
                    <a:gd name="connsiteY358" fmla="*/ 387319 h 445306"/>
                    <a:gd name="connsiteX359" fmla="*/ 147303 w 356609"/>
                    <a:gd name="connsiteY359" fmla="*/ 386208 h 445306"/>
                    <a:gd name="connsiteX360" fmla="*/ 145938 w 356609"/>
                    <a:gd name="connsiteY360" fmla="*/ 384634 h 445306"/>
                    <a:gd name="connsiteX361" fmla="*/ 142524 w 356609"/>
                    <a:gd name="connsiteY361" fmla="*/ 380680 h 445306"/>
                    <a:gd name="connsiteX362" fmla="*/ 141500 w 356609"/>
                    <a:gd name="connsiteY362" fmla="*/ 379496 h 445306"/>
                    <a:gd name="connsiteX363" fmla="*/ 140818 w 356609"/>
                    <a:gd name="connsiteY363" fmla="*/ 378703 h 445306"/>
                    <a:gd name="connsiteX364" fmla="*/ 140208 w 356609"/>
                    <a:gd name="connsiteY364" fmla="*/ 377922 h 445306"/>
                    <a:gd name="connsiteX365" fmla="*/ 136173 w 356609"/>
                    <a:gd name="connsiteY365" fmla="*/ 372797 h 445306"/>
                    <a:gd name="connsiteX366" fmla="*/ 135539 w 356609"/>
                    <a:gd name="connsiteY366" fmla="*/ 371992 h 445306"/>
                    <a:gd name="connsiteX367" fmla="*/ 134905 w 356609"/>
                    <a:gd name="connsiteY367" fmla="*/ 371186 h 445306"/>
                    <a:gd name="connsiteX368" fmla="*/ 134466 w 356609"/>
                    <a:gd name="connsiteY368" fmla="*/ 370430 h 445306"/>
                    <a:gd name="connsiteX369" fmla="*/ 133552 w 356609"/>
                    <a:gd name="connsiteY369" fmla="*/ 368856 h 445306"/>
                    <a:gd name="connsiteX370" fmla="*/ 132772 w 356609"/>
                    <a:gd name="connsiteY370" fmla="*/ 367501 h 445306"/>
                    <a:gd name="connsiteX371" fmla="*/ 132516 w 356609"/>
                    <a:gd name="connsiteY371" fmla="*/ 366122 h 445306"/>
                    <a:gd name="connsiteX372" fmla="*/ 131857 w 356609"/>
                    <a:gd name="connsiteY372" fmla="*/ 362608 h 445306"/>
                    <a:gd name="connsiteX373" fmla="*/ 131589 w 356609"/>
                    <a:gd name="connsiteY373" fmla="*/ 361143 h 445306"/>
                    <a:gd name="connsiteX374" fmla="*/ 131869 w 356609"/>
                    <a:gd name="connsiteY374" fmla="*/ 359594 h 445306"/>
                    <a:gd name="connsiteX375" fmla="*/ 132589 w 356609"/>
                    <a:gd name="connsiteY375" fmla="*/ 355494 h 445306"/>
                    <a:gd name="connsiteX376" fmla="*/ 132784 w 356609"/>
                    <a:gd name="connsiteY376" fmla="*/ 354407 h 445306"/>
                    <a:gd name="connsiteX377" fmla="*/ 133259 w 356609"/>
                    <a:gd name="connsiteY377" fmla="*/ 353041 h 445306"/>
                    <a:gd name="connsiteX378" fmla="*/ 133820 w 356609"/>
                    <a:gd name="connsiteY378" fmla="*/ 351466 h 445306"/>
                    <a:gd name="connsiteX379" fmla="*/ 134332 w 356609"/>
                    <a:gd name="connsiteY379" fmla="*/ 350014 h 445306"/>
                    <a:gd name="connsiteX380" fmla="*/ 135027 w 356609"/>
                    <a:gd name="connsiteY380" fmla="*/ 348697 h 445306"/>
                    <a:gd name="connsiteX381" fmla="*/ 135478 w 356609"/>
                    <a:gd name="connsiteY381" fmla="*/ 347818 h 445306"/>
                    <a:gd name="connsiteX382" fmla="*/ 136624 w 356609"/>
                    <a:gd name="connsiteY382" fmla="*/ 345646 h 445306"/>
                    <a:gd name="connsiteX383" fmla="*/ 137855 w 356609"/>
                    <a:gd name="connsiteY383" fmla="*/ 343706 h 445306"/>
                    <a:gd name="connsiteX384" fmla="*/ 138209 w 356609"/>
                    <a:gd name="connsiteY384" fmla="*/ 343144 h 445306"/>
                    <a:gd name="connsiteX385" fmla="*/ 138453 w 356609"/>
                    <a:gd name="connsiteY385" fmla="*/ 342644 h 445306"/>
                    <a:gd name="connsiteX386" fmla="*/ 139306 w 356609"/>
                    <a:gd name="connsiteY386" fmla="*/ 340875 h 445306"/>
                    <a:gd name="connsiteX387" fmla="*/ 140135 w 356609"/>
                    <a:gd name="connsiteY387" fmla="*/ 339166 h 445306"/>
                    <a:gd name="connsiteX388" fmla="*/ 139635 w 356609"/>
                    <a:gd name="connsiteY388" fmla="*/ 336689 h 445306"/>
                    <a:gd name="connsiteX389" fmla="*/ 138233 w 356609"/>
                    <a:gd name="connsiteY389" fmla="*/ 336652 h 445306"/>
                    <a:gd name="connsiteX390" fmla="*/ 133978 w 356609"/>
                    <a:gd name="connsiteY390" fmla="*/ 336530 h 445306"/>
                    <a:gd name="connsiteX391" fmla="*/ 133259 w 356609"/>
                    <a:gd name="connsiteY391" fmla="*/ 336494 h 445306"/>
                    <a:gd name="connsiteX392" fmla="*/ 127200 w 356609"/>
                    <a:gd name="connsiteY392" fmla="*/ 336018 h 445306"/>
                    <a:gd name="connsiteX393" fmla="*/ 125920 w 356609"/>
                    <a:gd name="connsiteY393" fmla="*/ 335908 h 445306"/>
                    <a:gd name="connsiteX394" fmla="*/ 124677 w 356609"/>
                    <a:gd name="connsiteY394" fmla="*/ 335163 h 445306"/>
                    <a:gd name="connsiteX395" fmla="*/ 122043 w 356609"/>
                    <a:gd name="connsiteY395" fmla="*/ 333602 h 445306"/>
                    <a:gd name="connsiteX396" fmla="*/ 120946 w 356609"/>
                    <a:gd name="connsiteY396" fmla="*/ 332955 h 445306"/>
                    <a:gd name="connsiteX397" fmla="*/ 119983 w 356609"/>
                    <a:gd name="connsiteY397" fmla="*/ 331820 h 445306"/>
                    <a:gd name="connsiteX398" fmla="*/ 119167 w 356609"/>
                    <a:gd name="connsiteY398" fmla="*/ 330868 h 445306"/>
                    <a:gd name="connsiteX399" fmla="*/ 117521 w 356609"/>
                    <a:gd name="connsiteY399" fmla="*/ 328928 h 445306"/>
                    <a:gd name="connsiteX400" fmla="*/ 114278 w 356609"/>
                    <a:gd name="connsiteY400" fmla="*/ 324864 h 445306"/>
                    <a:gd name="connsiteX401" fmla="*/ 112730 w 356609"/>
                    <a:gd name="connsiteY401" fmla="*/ 322924 h 445306"/>
                    <a:gd name="connsiteX402" fmla="*/ 111864 w 356609"/>
                    <a:gd name="connsiteY402" fmla="*/ 321411 h 445306"/>
                    <a:gd name="connsiteX403" fmla="*/ 111498 w 356609"/>
                    <a:gd name="connsiteY403" fmla="*/ 320776 h 445306"/>
                    <a:gd name="connsiteX404" fmla="*/ 111084 w 356609"/>
                    <a:gd name="connsiteY404" fmla="*/ 320044 h 445306"/>
                    <a:gd name="connsiteX405" fmla="*/ 110828 w 356609"/>
                    <a:gd name="connsiteY405" fmla="*/ 319593 h 445306"/>
                    <a:gd name="connsiteX406" fmla="*/ 110206 w 356609"/>
                    <a:gd name="connsiteY406" fmla="*/ 318494 h 445306"/>
                    <a:gd name="connsiteX407" fmla="*/ 109865 w 356609"/>
                    <a:gd name="connsiteY407" fmla="*/ 317591 h 445306"/>
                    <a:gd name="connsiteX408" fmla="*/ 109084 w 356609"/>
                    <a:gd name="connsiteY408" fmla="*/ 315505 h 445306"/>
                    <a:gd name="connsiteX409" fmla="*/ 108804 w 356609"/>
                    <a:gd name="connsiteY409" fmla="*/ 314736 h 445306"/>
                    <a:gd name="connsiteX410" fmla="*/ 108743 w 356609"/>
                    <a:gd name="connsiteY410" fmla="*/ 314126 h 445306"/>
                    <a:gd name="connsiteX411" fmla="*/ 108451 w 356609"/>
                    <a:gd name="connsiteY411" fmla="*/ 311087 h 445306"/>
                    <a:gd name="connsiteX412" fmla="*/ 108304 w 356609"/>
                    <a:gd name="connsiteY412" fmla="*/ 309550 h 445306"/>
                    <a:gd name="connsiteX413" fmla="*/ 109255 w 356609"/>
                    <a:gd name="connsiteY413" fmla="*/ 307829 h 445306"/>
                    <a:gd name="connsiteX414" fmla="*/ 109718 w 356609"/>
                    <a:gd name="connsiteY414" fmla="*/ 306987 h 445306"/>
                    <a:gd name="connsiteX415" fmla="*/ 110682 w 356609"/>
                    <a:gd name="connsiteY415" fmla="*/ 305267 h 445306"/>
                    <a:gd name="connsiteX416" fmla="*/ 111047 w 356609"/>
                    <a:gd name="connsiteY416" fmla="*/ 304937 h 445306"/>
                    <a:gd name="connsiteX417" fmla="*/ 112681 w 356609"/>
                    <a:gd name="connsiteY417" fmla="*/ 303522 h 445306"/>
                    <a:gd name="connsiteX418" fmla="*/ 114461 w 356609"/>
                    <a:gd name="connsiteY418" fmla="*/ 301972 h 445306"/>
                    <a:gd name="connsiteX419" fmla="*/ 115021 w 356609"/>
                    <a:gd name="connsiteY419" fmla="*/ 298677 h 445306"/>
                    <a:gd name="connsiteX420" fmla="*/ 114619 w 356609"/>
                    <a:gd name="connsiteY420" fmla="*/ 297213 h 445306"/>
                    <a:gd name="connsiteX421" fmla="*/ 114205 w 356609"/>
                    <a:gd name="connsiteY421" fmla="*/ 295675 h 445306"/>
                    <a:gd name="connsiteX422" fmla="*/ 113522 w 356609"/>
                    <a:gd name="connsiteY422" fmla="*/ 290940 h 445306"/>
                    <a:gd name="connsiteX423" fmla="*/ 113485 w 356609"/>
                    <a:gd name="connsiteY423" fmla="*/ 289720 h 445306"/>
                    <a:gd name="connsiteX424" fmla="*/ 113449 w 356609"/>
                    <a:gd name="connsiteY424" fmla="*/ 288012 h 445306"/>
                    <a:gd name="connsiteX425" fmla="*/ 113424 w 356609"/>
                    <a:gd name="connsiteY425" fmla="*/ 287279 h 445306"/>
                    <a:gd name="connsiteX426" fmla="*/ 113717 w 356609"/>
                    <a:gd name="connsiteY426" fmla="*/ 284363 h 445306"/>
                    <a:gd name="connsiteX427" fmla="*/ 114229 w 356609"/>
                    <a:gd name="connsiteY427" fmla="*/ 282643 h 445306"/>
                    <a:gd name="connsiteX428" fmla="*/ 114729 w 356609"/>
                    <a:gd name="connsiteY428" fmla="*/ 280970 h 445306"/>
                    <a:gd name="connsiteX429" fmla="*/ 114436 w 356609"/>
                    <a:gd name="connsiteY429" fmla="*/ 277139 h 445306"/>
                    <a:gd name="connsiteX430" fmla="*/ 112852 w 356609"/>
                    <a:gd name="connsiteY430" fmla="*/ 275052 h 445306"/>
                    <a:gd name="connsiteX431" fmla="*/ 111084 w 356609"/>
                    <a:gd name="connsiteY431" fmla="*/ 275772 h 445306"/>
                    <a:gd name="connsiteX432" fmla="*/ 109487 w 356609"/>
                    <a:gd name="connsiteY432" fmla="*/ 276407 h 445306"/>
                    <a:gd name="connsiteX433" fmla="*/ 106146 w 356609"/>
                    <a:gd name="connsiteY433" fmla="*/ 277359 h 445306"/>
                    <a:gd name="connsiteX434" fmla="*/ 105086 w 356609"/>
                    <a:gd name="connsiteY434" fmla="*/ 277664 h 445306"/>
                    <a:gd name="connsiteX435" fmla="*/ 104464 w 356609"/>
                    <a:gd name="connsiteY435" fmla="*/ 277749 h 445306"/>
                    <a:gd name="connsiteX436" fmla="*/ 102599 w 356609"/>
                    <a:gd name="connsiteY436" fmla="*/ 278030 h 445306"/>
                    <a:gd name="connsiteX437" fmla="*/ 98832 w 356609"/>
                    <a:gd name="connsiteY437" fmla="*/ 278591 h 445306"/>
                    <a:gd name="connsiteX438" fmla="*/ 96979 w 356609"/>
                    <a:gd name="connsiteY438" fmla="*/ 279018 h 445306"/>
                    <a:gd name="connsiteX439" fmla="*/ 94894 w 356609"/>
                    <a:gd name="connsiteY439" fmla="*/ 279482 h 445306"/>
                    <a:gd name="connsiteX440" fmla="*/ 89762 w 356609"/>
                    <a:gd name="connsiteY440" fmla="*/ 279165 h 445306"/>
                    <a:gd name="connsiteX441" fmla="*/ 88311 w 356609"/>
                    <a:gd name="connsiteY441" fmla="*/ 279067 h 445306"/>
                    <a:gd name="connsiteX442" fmla="*/ 86995 w 356609"/>
                    <a:gd name="connsiteY442" fmla="*/ 278725 h 445306"/>
                    <a:gd name="connsiteX443" fmla="*/ 85897 w 356609"/>
                    <a:gd name="connsiteY443" fmla="*/ 278433 h 445306"/>
                    <a:gd name="connsiteX444" fmla="*/ 83325 w 356609"/>
                    <a:gd name="connsiteY444" fmla="*/ 277773 h 445306"/>
                    <a:gd name="connsiteX445" fmla="*/ 81716 w 356609"/>
                    <a:gd name="connsiteY445" fmla="*/ 277273 h 445306"/>
                    <a:gd name="connsiteX446" fmla="*/ 77985 w 356609"/>
                    <a:gd name="connsiteY446" fmla="*/ 276089 h 445306"/>
                    <a:gd name="connsiteX447" fmla="*/ 76462 w 356609"/>
                    <a:gd name="connsiteY447" fmla="*/ 275613 h 445306"/>
                    <a:gd name="connsiteX448" fmla="*/ 75450 w 356609"/>
                    <a:gd name="connsiteY448" fmla="*/ 275333 h 445306"/>
                    <a:gd name="connsiteX449" fmla="*/ 73231 w 356609"/>
                    <a:gd name="connsiteY449" fmla="*/ 274723 h 445306"/>
                    <a:gd name="connsiteX450" fmla="*/ 71000 w 356609"/>
                    <a:gd name="connsiteY450" fmla="*/ 274113 h 445306"/>
                    <a:gd name="connsiteX451" fmla="*/ 65087 w 356609"/>
                    <a:gd name="connsiteY451" fmla="*/ 273905 h 445306"/>
                    <a:gd name="connsiteX452" fmla="*/ 63112 w 356609"/>
                    <a:gd name="connsiteY452" fmla="*/ 273637 h 445306"/>
                    <a:gd name="connsiteX453" fmla="*/ 61199 w 356609"/>
                    <a:gd name="connsiteY453" fmla="*/ 273368 h 445306"/>
                    <a:gd name="connsiteX454" fmla="*/ 60626 w 356609"/>
                    <a:gd name="connsiteY454" fmla="*/ 271355 h 445306"/>
                    <a:gd name="connsiteX455" fmla="*/ 60357 w 356609"/>
                    <a:gd name="connsiteY455" fmla="*/ 270403 h 445306"/>
                    <a:gd name="connsiteX456" fmla="*/ 60065 w 356609"/>
                    <a:gd name="connsiteY456" fmla="*/ 269366 h 445306"/>
                    <a:gd name="connsiteX457" fmla="*/ 60162 w 356609"/>
                    <a:gd name="connsiteY457" fmla="*/ 267816 h 445306"/>
                    <a:gd name="connsiteX458" fmla="*/ 60345 w 356609"/>
                    <a:gd name="connsiteY458" fmla="*/ 265619 h 445306"/>
                    <a:gd name="connsiteX459" fmla="*/ 61174 w 356609"/>
                    <a:gd name="connsiteY459" fmla="*/ 263228 h 445306"/>
                    <a:gd name="connsiteX460" fmla="*/ 61759 w 356609"/>
                    <a:gd name="connsiteY460" fmla="*/ 261544 h 445306"/>
                    <a:gd name="connsiteX461" fmla="*/ 61979 w 356609"/>
                    <a:gd name="connsiteY461" fmla="*/ 258151 h 445306"/>
                    <a:gd name="connsiteX462" fmla="*/ 60296 w 356609"/>
                    <a:gd name="connsiteY462" fmla="*/ 256797 h 445306"/>
                    <a:gd name="connsiteX463" fmla="*/ 58955 w 356609"/>
                    <a:gd name="connsiteY463" fmla="*/ 255711 h 445306"/>
                    <a:gd name="connsiteX464" fmla="*/ 56932 w 356609"/>
                    <a:gd name="connsiteY464" fmla="*/ 255772 h 445306"/>
                    <a:gd name="connsiteX465" fmla="*/ 56249 w 356609"/>
                    <a:gd name="connsiteY465" fmla="*/ 255784 h 445306"/>
                    <a:gd name="connsiteX466" fmla="*/ 55518 w 356609"/>
                    <a:gd name="connsiteY466" fmla="*/ 255845 h 445306"/>
                    <a:gd name="connsiteX467" fmla="*/ 51519 w 356609"/>
                    <a:gd name="connsiteY467" fmla="*/ 256723 h 445306"/>
                    <a:gd name="connsiteX468" fmla="*/ 46947 w 356609"/>
                    <a:gd name="connsiteY468" fmla="*/ 257517 h 445306"/>
                    <a:gd name="connsiteX469" fmla="*/ 45789 w 356609"/>
                    <a:gd name="connsiteY469" fmla="*/ 257749 h 445306"/>
                    <a:gd name="connsiteX470" fmla="*/ 42498 w 356609"/>
                    <a:gd name="connsiteY470" fmla="*/ 258432 h 445306"/>
                    <a:gd name="connsiteX471" fmla="*/ 38536 w 356609"/>
                    <a:gd name="connsiteY471" fmla="*/ 259921 h 445306"/>
                    <a:gd name="connsiteX472" fmla="*/ 36829 w 356609"/>
                    <a:gd name="connsiteY472" fmla="*/ 260555 h 445306"/>
                    <a:gd name="connsiteX473" fmla="*/ 35451 w 356609"/>
                    <a:gd name="connsiteY473" fmla="*/ 260506 h 445306"/>
                    <a:gd name="connsiteX474" fmla="*/ 33915 w 356609"/>
                    <a:gd name="connsiteY474" fmla="*/ 260446 h 445306"/>
                    <a:gd name="connsiteX475" fmla="*/ 32757 w 356609"/>
                    <a:gd name="connsiteY475" fmla="*/ 260397 h 445306"/>
                    <a:gd name="connsiteX476" fmla="*/ 31855 w 356609"/>
                    <a:gd name="connsiteY476" fmla="*/ 259970 h 445306"/>
                    <a:gd name="connsiteX477" fmla="*/ 30343 w 356609"/>
                    <a:gd name="connsiteY477" fmla="*/ 259286 h 445306"/>
                    <a:gd name="connsiteX478" fmla="*/ 29124 w 356609"/>
                    <a:gd name="connsiteY478" fmla="*/ 258725 h 445306"/>
                    <a:gd name="connsiteX479" fmla="*/ 27759 w 356609"/>
                    <a:gd name="connsiteY479" fmla="*/ 257212 h 445306"/>
                    <a:gd name="connsiteX480" fmla="*/ 27418 w 356609"/>
                    <a:gd name="connsiteY480" fmla="*/ 256833 h 445306"/>
                    <a:gd name="connsiteX481" fmla="*/ 26723 w 356609"/>
                    <a:gd name="connsiteY481" fmla="*/ 256065 h 445306"/>
                    <a:gd name="connsiteX482" fmla="*/ 26137 w 356609"/>
                    <a:gd name="connsiteY482" fmla="*/ 255247 h 445306"/>
                    <a:gd name="connsiteX483" fmla="*/ 24650 w 356609"/>
                    <a:gd name="connsiteY483" fmla="*/ 253160 h 445306"/>
                    <a:gd name="connsiteX484" fmla="*/ 23846 w 356609"/>
                    <a:gd name="connsiteY484" fmla="*/ 252026 h 445306"/>
                    <a:gd name="connsiteX485" fmla="*/ 23163 w 356609"/>
                    <a:gd name="connsiteY485" fmla="*/ 251281 h 445306"/>
                    <a:gd name="connsiteX486" fmla="*/ 22834 w 356609"/>
                    <a:gd name="connsiteY486" fmla="*/ 250915 h 445306"/>
                    <a:gd name="connsiteX487" fmla="*/ 22505 w 356609"/>
                    <a:gd name="connsiteY487" fmla="*/ 250561 h 445306"/>
                    <a:gd name="connsiteX488" fmla="*/ 21176 w 356609"/>
                    <a:gd name="connsiteY488" fmla="*/ 249097 h 445306"/>
                    <a:gd name="connsiteX489" fmla="*/ 19213 w 356609"/>
                    <a:gd name="connsiteY489" fmla="*/ 248316 h 445306"/>
                    <a:gd name="connsiteX490" fmla="*/ 17250 w 356609"/>
                    <a:gd name="connsiteY490" fmla="*/ 247523 h 445306"/>
                    <a:gd name="connsiteX491" fmla="*/ 14934 w 356609"/>
                    <a:gd name="connsiteY491" fmla="*/ 247596 h 445306"/>
                    <a:gd name="connsiteX492" fmla="*/ 12630 w 356609"/>
                    <a:gd name="connsiteY492" fmla="*/ 247657 h 445306"/>
                    <a:gd name="connsiteX493" fmla="*/ 11984 w 356609"/>
                    <a:gd name="connsiteY493" fmla="*/ 247584 h 445306"/>
                    <a:gd name="connsiteX494" fmla="*/ 9936 w 356609"/>
                    <a:gd name="connsiteY494" fmla="*/ 247340 h 445306"/>
                    <a:gd name="connsiteX495" fmla="*/ 8192 w 356609"/>
                    <a:gd name="connsiteY495" fmla="*/ 247132 h 445306"/>
                    <a:gd name="connsiteX496" fmla="*/ 6827 w 356609"/>
                    <a:gd name="connsiteY496" fmla="*/ 244826 h 445306"/>
                    <a:gd name="connsiteX497" fmla="*/ 6851 w 356609"/>
                    <a:gd name="connsiteY497" fmla="*/ 243984 h 445306"/>
                    <a:gd name="connsiteX498" fmla="*/ 6876 w 356609"/>
                    <a:gd name="connsiteY498" fmla="*/ 243093 h 445306"/>
                    <a:gd name="connsiteX499" fmla="*/ 6925 w 356609"/>
                    <a:gd name="connsiteY499" fmla="*/ 241641 h 445306"/>
                    <a:gd name="connsiteX500" fmla="*/ 7156 w 356609"/>
                    <a:gd name="connsiteY500" fmla="*/ 235723 h 445306"/>
                    <a:gd name="connsiteX501" fmla="*/ 7363 w 356609"/>
                    <a:gd name="connsiteY501" fmla="*/ 230646 h 445306"/>
                    <a:gd name="connsiteX502" fmla="*/ 7436 w 356609"/>
                    <a:gd name="connsiteY502" fmla="*/ 228669 h 445306"/>
                    <a:gd name="connsiteX503" fmla="*/ 7302 w 356609"/>
                    <a:gd name="connsiteY503" fmla="*/ 227571 h 445306"/>
                    <a:gd name="connsiteX504" fmla="*/ 6949 w 356609"/>
                    <a:gd name="connsiteY504" fmla="*/ 224679 h 445306"/>
                    <a:gd name="connsiteX505" fmla="*/ 6717 w 356609"/>
                    <a:gd name="connsiteY505" fmla="*/ 222812 h 445306"/>
                    <a:gd name="connsiteX506" fmla="*/ 5608 w 356609"/>
                    <a:gd name="connsiteY506" fmla="*/ 220506 h 445306"/>
                    <a:gd name="connsiteX507" fmla="*/ 3389 w 356609"/>
                    <a:gd name="connsiteY507" fmla="*/ 215881 h 445306"/>
                    <a:gd name="connsiteX508" fmla="*/ 3206 w 356609"/>
                    <a:gd name="connsiteY508" fmla="*/ 215392 h 445306"/>
                    <a:gd name="connsiteX509" fmla="*/ 2853 w 356609"/>
                    <a:gd name="connsiteY509" fmla="*/ 214392 h 445306"/>
                    <a:gd name="connsiteX510" fmla="*/ 2121 w 356609"/>
                    <a:gd name="connsiteY510" fmla="*/ 212354 h 445306"/>
                    <a:gd name="connsiteX511" fmla="*/ 1585 w 356609"/>
                    <a:gd name="connsiteY511" fmla="*/ 210877 h 445306"/>
                    <a:gd name="connsiteX512" fmla="*/ 1341 w 356609"/>
                    <a:gd name="connsiteY512" fmla="*/ 209511 h 445306"/>
                    <a:gd name="connsiteX513" fmla="*/ 963 w 356609"/>
                    <a:gd name="connsiteY513" fmla="*/ 207424 h 445306"/>
                    <a:gd name="connsiteX514" fmla="*/ 707 w 356609"/>
                    <a:gd name="connsiteY514" fmla="*/ 206021 h 445306"/>
                    <a:gd name="connsiteX515" fmla="*/ 707 w 356609"/>
                    <a:gd name="connsiteY515" fmla="*/ 204935 h 445306"/>
                    <a:gd name="connsiteX516" fmla="*/ 719 w 356609"/>
                    <a:gd name="connsiteY516" fmla="*/ 201115 h 445306"/>
                    <a:gd name="connsiteX517" fmla="*/ 731 w 356609"/>
                    <a:gd name="connsiteY517" fmla="*/ 200005 h 445306"/>
                    <a:gd name="connsiteX518" fmla="*/ 878 w 356609"/>
                    <a:gd name="connsiteY518" fmla="*/ 198711 h 445306"/>
                    <a:gd name="connsiteX519" fmla="*/ 1329 w 356609"/>
                    <a:gd name="connsiteY519" fmla="*/ 194941 h 445306"/>
                    <a:gd name="connsiteX520" fmla="*/ 2646 w 356609"/>
                    <a:gd name="connsiteY520" fmla="*/ 191011 h 445306"/>
                    <a:gd name="connsiteX521" fmla="*/ 2950 w 356609"/>
                    <a:gd name="connsiteY521" fmla="*/ 190108 h 445306"/>
                    <a:gd name="connsiteX522" fmla="*/ 3072 w 356609"/>
                    <a:gd name="connsiteY522" fmla="*/ 188790 h 445306"/>
                    <a:gd name="connsiteX523" fmla="*/ 3340 w 356609"/>
                    <a:gd name="connsiteY523" fmla="*/ 185776 h 445306"/>
                    <a:gd name="connsiteX524" fmla="*/ 3438 w 356609"/>
                    <a:gd name="connsiteY524" fmla="*/ 184775 h 445306"/>
                    <a:gd name="connsiteX525" fmla="*/ 3413 w 356609"/>
                    <a:gd name="connsiteY525" fmla="*/ 183836 h 445306"/>
                    <a:gd name="connsiteX526" fmla="*/ 3365 w 356609"/>
                    <a:gd name="connsiteY526" fmla="*/ 182006 h 445306"/>
                    <a:gd name="connsiteX527" fmla="*/ 3279 w 356609"/>
                    <a:gd name="connsiteY527" fmla="*/ 179114 h 445306"/>
                    <a:gd name="connsiteX528" fmla="*/ 3267 w 356609"/>
                    <a:gd name="connsiteY528" fmla="*/ 178552 h 445306"/>
                    <a:gd name="connsiteX529" fmla="*/ 2828 w 356609"/>
                    <a:gd name="connsiteY529" fmla="*/ 172841 h 445306"/>
                    <a:gd name="connsiteX530" fmla="*/ 2767 w 356609"/>
                    <a:gd name="connsiteY530" fmla="*/ 172024 h 445306"/>
                    <a:gd name="connsiteX531" fmla="*/ 2694 w 356609"/>
                    <a:gd name="connsiteY531" fmla="*/ 171145 h 445306"/>
                    <a:gd name="connsiteX532" fmla="*/ 2609 w 356609"/>
                    <a:gd name="connsiteY532" fmla="*/ 170547 h 445306"/>
                    <a:gd name="connsiteX533" fmla="*/ 2487 w 356609"/>
                    <a:gd name="connsiteY533" fmla="*/ 169754 h 445306"/>
                    <a:gd name="connsiteX534" fmla="*/ 1768 w 356609"/>
                    <a:gd name="connsiteY534" fmla="*/ 164958 h 445306"/>
                    <a:gd name="connsiteX535" fmla="*/ 1122 w 356609"/>
                    <a:gd name="connsiteY535" fmla="*/ 162603 h 445306"/>
                    <a:gd name="connsiteX536" fmla="*/ 634 w 356609"/>
                    <a:gd name="connsiteY536" fmla="*/ 160833 h 445306"/>
                    <a:gd name="connsiteX537" fmla="*/ 329 w 356609"/>
                    <a:gd name="connsiteY537" fmla="*/ 159748 h 445306"/>
                    <a:gd name="connsiteX538" fmla="*/ 281 w 356609"/>
                    <a:gd name="connsiteY538" fmla="*/ 158967 h 445306"/>
                    <a:gd name="connsiteX539" fmla="*/ 171 w 356609"/>
                    <a:gd name="connsiteY539" fmla="*/ 157258 h 445306"/>
                    <a:gd name="connsiteX540" fmla="*/ 49 w 356609"/>
                    <a:gd name="connsiteY540" fmla="*/ 155440 h 445306"/>
                    <a:gd name="connsiteX541" fmla="*/ 0 w 356609"/>
                    <a:gd name="connsiteY541" fmla="*/ 154696 h 445306"/>
                    <a:gd name="connsiteX542" fmla="*/ 244 w 356609"/>
                    <a:gd name="connsiteY542" fmla="*/ 152914 h 445306"/>
                    <a:gd name="connsiteX543" fmla="*/ 475 w 356609"/>
                    <a:gd name="connsiteY543" fmla="*/ 151291 h 445306"/>
                    <a:gd name="connsiteX544" fmla="*/ 2353 w 356609"/>
                    <a:gd name="connsiteY544" fmla="*/ 149277 h 445306"/>
                    <a:gd name="connsiteX545" fmla="*/ 2792 w 356609"/>
                    <a:gd name="connsiteY545" fmla="*/ 148802 h 445306"/>
                    <a:gd name="connsiteX546" fmla="*/ 4718 w 356609"/>
                    <a:gd name="connsiteY546" fmla="*/ 146739 h 445306"/>
                    <a:gd name="connsiteX547" fmla="*/ 3791 w 356609"/>
                    <a:gd name="connsiteY547" fmla="*/ 144519 h 445306"/>
                    <a:gd name="connsiteX548" fmla="*/ 2499 w 356609"/>
                    <a:gd name="connsiteY548" fmla="*/ 141394 h 445306"/>
                    <a:gd name="connsiteX549" fmla="*/ 1780 w 356609"/>
                    <a:gd name="connsiteY549" fmla="*/ 138807 h 445306"/>
                    <a:gd name="connsiteX550" fmla="*/ 914 w 356609"/>
                    <a:gd name="connsiteY550" fmla="*/ 135671 h 445306"/>
                    <a:gd name="connsiteX551" fmla="*/ 341 w 356609"/>
                    <a:gd name="connsiteY551" fmla="*/ 133585 h 445306"/>
                    <a:gd name="connsiteX552" fmla="*/ 439 w 356609"/>
                    <a:gd name="connsiteY552" fmla="*/ 131486 h 445306"/>
                    <a:gd name="connsiteX553" fmla="*/ 524 w 356609"/>
                    <a:gd name="connsiteY553" fmla="*/ 129911 h 445306"/>
                    <a:gd name="connsiteX554" fmla="*/ 610 w 356609"/>
                    <a:gd name="connsiteY554" fmla="*/ 128630 h 445306"/>
                    <a:gd name="connsiteX555" fmla="*/ 817 w 356609"/>
                    <a:gd name="connsiteY555" fmla="*/ 127471 h 445306"/>
                    <a:gd name="connsiteX556" fmla="*/ 1841 w 356609"/>
                    <a:gd name="connsiteY556" fmla="*/ 121785 h 445306"/>
                    <a:gd name="connsiteX557" fmla="*/ 2024 w 356609"/>
                    <a:gd name="connsiteY557" fmla="*/ 120723 h 445306"/>
                    <a:gd name="connsiteX558" fmla="*/ 2231 w 356609"/>
                    <a:gd name="connsiteY558" fmla="*/ 119893 h 445306"/>
                    <a:gd name="connsiteX559" fmla="*/ 3023 w 356609"/>
                    <a:gd name="connsiteY559" fmla="*/ 116623 h 445306"/>
                    <a:gd name="connsiteX560" fmla="*/ 3511 w 356609"/>
                    <a:gd name="connsiteY560" fmla="*/ 114646 h 445306"/>
                    <a:gd name="connsiteX561" fmla="*/ 4437 w 356609"/>
                    <a:gd name="connsiteY561" fmla="*/ 112815 h 445306"/>
                    <a:gd name="connsiteX562" fmla="*/ 5437 w 356609"/>
                    <a:gd name="connsiteY562" fmla="*/ 110839 h 445306"/>
                    <a:gd name="connsiteX563" fmla="*/ 6742 w 356609"/>
                    <a:gd name="connsiteY563" fmla="*/ 108081 h 445306"/>
                    <a:gd name="connsiteX564" fmla="*/ 7985 w 356609"/>
                    <a:gd name="connsiteY564" fmla="*/ 105445 h 445306"/>
                    <a:gd name="connsiteX565" fmla="*/ 8509 w 356609"/>
                    <a:gd name="connsiteY565" fmla="*/ 104371 h 445306"/>
                    <a:gd name="connsiteX566" fmla="*/ 9241 w 356609"/>
                    <a:gd name="connsiteY566" fmla="*/ 102992 h 445306"/>
                    <a:gd name="connsiteX567" fmla="*/ 11155 w 356609"/>
                    <a:gd name="connsiteY567" fmla="*/ 99392 h 445306"/>
                    <a:gd name="connsiteX568" fmla="*/ 11630 w 356609"/>
                    <a:gd name="connsiteY568" fmla="*/ 98502 h 445306"/>
                    <a:gd name="connsiteX569" fmla="*/ 12252 w 356609"/>
                    <a:gd name="connsiteY569" fmla="*/ 97720 h 445306"/>
                    <a:gd name="connsiteX570" fmla="*/ 12703 w 356609"/>
                    <a:gd name="connsiteY570" fmla="*/ 97147 h 445306"/>
                    <a:gd name="connsiteX571" fmla="*/ 13776 w 356609"/>
                    <a:gd name="connsiteY571" fmla="*/ 95817 h 445306"/>
                    <a:gd name="connsiteX572" fmla="*/ 14544 w 356609"/>
                    <a:gd name="connsiteY572" fmla="*/ 95292 h 445306"/>
                    <a:gd name="connsiteX573" fmla="*/ 16263 w 356609"/>
                    <a:gd name="connsiteY573" fmla="*/ 94108 h 445306"/>
                    <a:gd name="connsiteX574" fmla="*/ 17226 w 356609"/>
                    <a:gd name="connsiteY574" fmla="*/ 93462 h 445306"/>
                    <a:gd name="connsiteX575" fmla="*/ 18213 w 356609"/>
                    <a:gd name="connsiteY575" fmla="*/ 93254 h 445306"/>
                    <a:gd name="connsiteX576" fmla="*/ 22456 w 356609"/>
                    <a:gd name="connsiteY576" fmla="*/ 92339 h 445306"/>
                    <a:gd name="connsiteX577" fmla="*/ 24345 w 356609"/>
                    <a:gd name="connsiteY577" fmla="*/ 92168 h 445306"/>
                    <a:gd name="connsiteX578" fmla="*/ 24955 w 356609"/>
                    <a:gd name="connsiteY578" fmla="*/ 92119 h 445306"/>
                    <a:gd name="connsiteX579" fmla="*/ 25455 w 356609"/>
                    <a:gd name="connsiteY579" fmla="*/ 92046 h 445306"/>
                    <a:gd name="connsiteX580" fmla="*/ 28442 w 356609"/>
                    <a:gd name="connsiteY580" fmla="*/ 91619 h 445306"/>
                    <a:gd name="connsiteX581" fmla="*/ 29929 w 356609"/>
                    <a:gd name="connsiteY581" fmla="*/ 91411 h 445306"/>
                    <a:gd name="connsiteX582" fmla="*/ 31282 w 356609"/>
                    <a:gd name="connsiteY582" fmla="*/ 90863 h 445306"/>
                    <a:gd name="connsiteX583" fmla="*/ 34903 w 356609"/>
                    <a:gd name="connsiteY583" fmla="*/ 89386 h 445306"/>
                    <a:gd name="connsiteX584" fmla="*/ 38365 w 356609"/>
                    <a:gd name="connsiteY584" fmla="*/ 88056 h 445306"/>
                    <a:gd name="connsiteX585" fmla="*/ 39633 w 356609"/>
                    <a:gd name="connsiteY585" fmla="*/ 87568 h 445306"/>
                    <a:gd name="connsiteX586" fmla="*/ 40413 w 356609"/>
                    <a:gd name="connsiteY586" fmla="*/ 86909 h 445306"/>
                    <a:gd name="connsiteX587" fmla="*/ 40949 w 356609"/>
                    <a:gd name="connsiteY587" fmla="*/ 86457 h 445306"/>
                    <a:gd name="connsiteX588" fmla="*/ 42168 w 356609"/>
                    <a:gd name="connsiteY588" fmla="*/ 85420 h 445306"/>
                    <a:gd name="connsiteX589" fmla="*/ 42705 w 356609"/>
                    <a:gd name="connsiteY589" fmla="*/ 84554 h 445306"/>
                    <a:gd name="connsiteX590" fmla="*/ 43485 w 356609"/>
                    <a:gd name="connsiteY590" fmla="*/ 83297 h 445306"/>
                    <a:gd name="connsiteX591" fmla="*/ 44278 w 356609"/>
                    <a:gd name="connsiteY591" fmla="*/ 81991 h 445306"/>
                    <a:gd name="connsiteX592" fmla="*/ 44351 w 356609"/>
                    <a:gd name="connsiteY592" fmla="*/ 80429 h 445306"/>
                    <a:gd name="connsiteX593" fmla="*/ 44473 w 356609"/>
                    <a:gd name="connsiteY593" fmla="*/ 77610 h 445306"/>
                    <a:gd name="connsiteX594" fmla="*/ 44509 w 356609"/>
                    <a:gd name="connsiteY594" fmla="*/ 76768 h 445306"/>
                    <a:gd name="connsiteX595" fmla="*/ 44326 w 356609"/>
                    <a:gd name="connsiteY595" fmla="*/ 75463 h 445306"/>
                    <a:gd name="connsiteX596" fmla="*/ 44119 w 356609"/>
                    <a:gd name="connsiteY596" fmla="*/ 74059 h 445306"/>
                    <a:gd name="connsiteX597" fmla="*/ 43741 w 356609"/>
                    <a:gd name="connsiteY597" fmla="*/ 71436 h 445306"/>
                    <a:gd name="connsiteX598" fmla="*/ 43595 w 356609"/>
                    <a:gd name="connsiteY598" fmla="*/ 70362 h 445306"/>
                    <a:gd name="connsiteX599" fmla="*/ 42888 w 356609"/>
                    <a:gd name="connsiteY599" fmla="*/ 66152 h 445306"/>
                    <a:gd name="connsiteX600" fmla="*/ 42595 w 356609"/>
                    <a:gd name="connsiteY600" fmla="*/ 64382 h 445306"/>
                    <a:gd name="connsiteX601" fmla="*/ 42656 w 356609"/>
                    <a:gd name="connsiteY601" fmla="*/ 63309 h 445306"/>
                    <a:gd name="connsiteX602" fmla="*/ 42851 w 356609"/>
                    <a:gd name="connsiteY602" fmla="*/ 60075 h 445306"/>
                    <a:gd name="connsiteX603" fmla="*/ 42912 w 356609"/>
                    <a:gd name="connsiteY603" fmla="*/ 59196 h 445306"/>
                    <a:gd name="connsiteX604" fmla="*/ 43766 w 356609"/>
                    <a:gd name="connsiteY604" fmla="*/ 56597 h 445306"/>
                    <a:gd name="connsiteX605" fmla="*/ 44802 w 356609"/>
                    <a:gd name="connsiteY605" fmla="*/ 55670 h 445306"/>
                    <a:gd name="connsiteX606" fmla="*/ 45838 w 356609"/>
                    <a:gd name="connsiteY606" fmla="*/ 54742 h 445306"/>
                    <a:gd name="connsiteX607" fmla="*/ 46569 w 356609"/>
                    <a:gd name="connsiteY607" fmla="*/ 54083 h 445306"/>
                    <a:gd name="connsiteX608" fmla="*/ 47423 w 356609"/>
                    <a:gd name="connsiteY608" fmla="*/ 53778 h 445306"/>
                    <a:gd name="connsiteX609" fmla="*/ 51421 w 356609"/>
                    <a:gd name="connsiteY609" fmla="*/ 52350 h 445306"/>
                    <a:gd name="connsiteX610" fmla="*/ 53579 w 356609"/>
                    <a:gd name="connsiteY610" fmla="*/ 51179 h 445306"/>
                    <a:gd name="connsiteX611" fmla="*/ 54981 w 356609"/>
                    <a:gd name="connsiteY611" fmla="*/ 50495 h 445306"/>
                    <a:gd name="connsiteX612" fmla="*/ 55981 w 356609"/>
                    <a:gd name="connsiteY612" fmla="*/ 49971 h 445306"/>
                    <a:gd name="connsiteX613" fmla="*/ 56578 w 356609"/>
                    <a:gd name="connsiteY613" fmla="*/ 49641 h 445306"/>
                    <a:gd name="connsiteX614" fmla="*/ 58114 w 356609"/>
                    <a:gd name="connsiteY614" fmla="*/ 48763 h 445306"/>
                    <a:gd name="connsiteX615" fmla="*/ 59809 w 356609"/>
                    <a:gd name="connsiteY615" fmla="*/ 47798 h 445306"/>
                    <a:gd name="connsiteX616" fmla="*/ 61637 w 356609"/>
                    <a:gd name="connsiteY616" fmla="*/ 46603 h 445306"/>
                    <a:gd name="connsiteX617" fmla="*/ 63088 w 356609"/>
                    <a:gd name="connsiteY617" fmla="*/ 45639 h 445306"/>
                    <a:gd name="connsiteX618" fmla="*/ 64758 w 356609"/>
                    <a:gd name="connsiteY618" fmla="*/ 44614 h 445306"/>
                    <a:gd name="connsiteX619" fmla="*/ 68562 w 356609"/>
                    <a:gd name="connsiteY619" fmla="*/ 42283 h 445306"/>
                    <a:gd name="connsiteX620" fmla="*/ 69403 w 356609"/>
                    <a:gd name="connsiteY620" fmla="*/ 41758 h 445306"/>
                    <a:gd name="connsiteX621" fmla="*/ 71085 w 356609"/>
                    <a:gd name="connsiteY621" fmla="*/ 40733 h 445306"/>
                    <a:gd name="connsiteX622" fmla="*/ 73402 w 356609"/>
                    <a:gd name="connsiteY622" fmla="*/ 39635 h 445306"/>
                    <a:gd name="connsiteX623" fmla="*/ 74072 w 356609"/>
                    <a:gd name="connsiteY623" fmla="*/ 39318 h 445306"/>
                    <a:gd name="connsiteX624" fmla="*/ 75572 w 356609"/>
                    <a:gd name="connsiteY624" fmla="*/ 38610 h 445306"/>
                    <a:gd name="connsiteX625" fmla="*/ 76340 w 356609"/>
                    <a:gd name="connsiteY625" fmla="*/ 38097 h 445306"/>
                    <a:gd name="connsiteX626" fmla="*/ 78741 w 356609"/>
                    <a:gd name="connsiteY626" fmla="*/ 36487 h 445306"/>
                    <a:gd name="connsiteX627" fmla="*/ 79924 w 356609"/>
                    <a:gd name="connsiteY627" fmla="*/ 35694 h 445306"/>
                    <a:gd name="connsiteX628" fmla="*/ 81167 w 356609"/>
                    <a:gd name="connsiteY628" fmla="*/ 33826 h 445306"/>
                    <a:gd name="connsiteX629" fmla="*/ 82167 w 356609"/>
                    <a:gd name="connsiteY629" fmla="*/ 32313 h 445306"/>
                    <a:gd name="connsiteX630" fmla="*/ 82813 w 356609"/>
                    <a:gd name="connsiteY630" fmla="*/ 30324 h 445306"/>
                    <a:gd name="connsiteX631" fmla="*/ 83788 w 356609"/>
                    <a:gd name="connsiteY631" fmla="*/ 27371 h 445306"/>
                    <a:gd name="connsiteX632" fmla="*/ 84422 w 356609"/>
                    <a:gd name="connsiteY632" fmla="*/ 25443 h 445306"/>
                    <a:gd name="connsiteX633" fmla="*/ 85093 w 356609"/>
                    <a:gd name="connsiteY633" fmla="*/ 23551 h 445306"/>
                    <a:gd name="connsiteX634" fmla="*/ 85702 w 356609"/>
                    <a:gd name="connsiteY634" fmla="*/ 21843 h 445306"/>
                    <a:gd name="connsiteX635" fmla="*/ 86665 w 356609"/>
                    <a:gd name="connsiteY635" fmla="*/ 20745 h 445306"/>
                    <a:gd name="connsiteX636" fmla="*/ 87458 w 356609"/>
                    <a:gd name="connsiteY636" fmla="*/ 19842 h 445306"/>
                    <a:gd name="connsiteX637" fmla="*/ 88226 w 356609"/>
                    <a:gd name="connsiteY637" fmla="*/ 18963 h 445306"/>
                    <a:gd name="connsiteX638" fmla="*/ 89116 w 356609"/>
                    <a:gd name="connsiteY638" fmla="*/ 18500 h 445306"/>
                    <a:gd name="connsiteX639" fmla="*/ 89981 w 356609"/>
                    <a:gd name="connsiteY639" fmla="*/ 18060 h 445306"/>
                    <a:gd name="connsiteX640" fmla="*/ 91322 w 356609"/>
                    <a:gd name="connsiteY640" fmla="*/ 17365 h 445306"/>
                    <a:gd name="connsiteX641" fmla="*/ 92785 w 356609"/>
                    <a:gd name="connsiteY641" fmla="*/ 17450 h 445306"/>
                    <a:gd name="connsiteX642" fmla="*/ 93748 w 356609"/>
                    <a:gd name="connsiteY642" fmla="*/ 17499 h 445306"/>
                    <a:gd name="connsiteX643" fmla="*/ 94260 w 356609"/>
                    <a:gd name="connsiteY643" fmla="*/ 17523 h 445306"/>
                    <a:gd name="connsiteX644" fmla="*/ 94980 w 356609"/>
                    <a:gd name="connsiteY644" fmla="*/ 17609 h 445306"/>
                    <a:gd name="connsiteX645" fmla="*/ 97942 w 356609"/>
                    <a:gd name="connsiteY645" fmla="*/ 18390 h 445306"/>
                    <a:gd name="connsiteX646" fmla="*/ 100246 w 356609"/>
                    <a:gd name="connsiteY646" fmla="*/ 19000 h 445306"/>
                    <a:gd name="connsiteX647" fmla="*/ 101794 w 356609"/>
                    <a:gd name="connsiteY647" fmla="*/ 20257 h 445306"/>
                    <a:gd name="connsiteX648" fmla="*/ 102904 w 356609"/>
                    <a:gd name="connsiteY648" fmla="*/ 21172 h 445306"/>
                    <a:gd name="connsiteX649" fmla="*/ 105500 w 356609"/>
                    <a:gd name="connsiteY649" fmla="*/ 21477 h 445306"/>
                    <a:gd name="connsiteX650" fmla="*/ 106988 w 356609"/>
                    <a:gd name="connsiteY650" fmla="*/ 20183 h 445306"/>
                    <a:gd name="connsiteX651" fmla="*/ 107719 w 356609"/>
                    <a:gd name="connsiteY651" fmla="*/ 19537 h 445306"/>
                    <a:gd name="connsiteX652" fmla="*/ 108487 w 356609"/>
                    <a:gd name="connsiteY652" fmla="*/ 18866 h 445306"/>
                    <a:gd name="connsiteX653" fmla="*/ 109304 w 356609"/>
                    <a:gd name="connsiteY653" fmla="*/ 17645 h 445306"/>
                    <a:gd name="connsiteX654" fmla="*/ 109865 w 356609"/>
                    <a:gd name="connsiteY654" fmla="*/ 16816 h 445306"/>
                    <a:gd name="connsiteX655" fmla="*/ 111242 w 356609"/>
                    <a:gd name="connsiteY655" fmla="*/ 14753 h 445306"/>
                    <a:gd name="connsiteX656" fmla="*/ 111828 w 356609"/>
                    <a:gd name="connsiteY656" fmla="*/ 13679 h 445306"/>
                    <a:gd name="connsiteX657" fmla="*/ 112486 w 356609"/>
                    <a:gd name="connsiteY657" fmla="*/ 12471 h 445306"/>
                    <a:gd name="connsiteX658" fmla="*/ 114229 w 356609"/>
                    <a:gd name="connsiteY658" fmla="*/ 10787 h 445306"/>
                    <a:gd name="connsiteX659" fmla="*/ 118459 w 356609"/>
                    <a:gd name="connsiteY659" fmla="*/ 10897 h 445306"/>
                    <a:gd name="connsiteX660" fmla="*/ 119764 w 356609"/>
                    <a:gd name="connsiteY660" fmla="*/ 11080 h 445306"/>
                    <a:gd name="connsiteX661" fmla="*/ 121958 w 356609"/>
                    <a:gd name="connsiteY661" fmla="*/ 11385 h 445306"/>
                    <a:gd name="connsiteX662" fmla="*/ 123165 w 356609"/>
                    <a:gd name="connsiteY662" fmla="*/ 9774 h 445306"/>
                    <a:gd name="connsiteX663" fmla="*/ 125286 w 356609"/>
                    <a:gd name="connsiteY663" fmla="*/ 6956 h 445306"/>
                    <a:gd name="connsiteX664" fmla="*/ 129821 w 356609"/>
                    <a:gd name="connsiteY664" fmla="*/ 0 h 445306"/>
                    <a:gd name="connsiteX665" fmla="*/ 133966 w 356609"/>
                    <a:gd name="connsiteY665" fmla="*/ 3759 h 445306"/>
                    <a:gd name="connsiteX666" fmla="*/ 134686 w 356609"/>
                    <a:gd name="connsiteY666" fmla="*/ 4417 h 445306"/>
                    <a:gd name="connsiteX667" fmla="*/ 135271 w 356609"/>
                    <a:gd name="connsiteY667" fmla="*/ 4954 h 445306"/>
                    <a:gd name="connsiteX668" fmla="*/ 136112 w 356609"/>
                    <a:gd name="connsiteY668" fmla="*/ 5650 h 445306"/>
                    <a:gd name="connsiteX669" fmla="*/ 136855 w 356609"/>
                    <a:gd name="connsiteY669" fmla="*/ 6248 h 445306"/>
                    <a:gd name="connsiteX670" fmla="*/ 139550 w 356609"/>
                    <a:gd name="connsiteY670" fmla="*/ 8456 h 445306"/>
                    <a:gd name="connsiteX671" fmla="*/ 142646 w 356609"/>
                    <a:gd name="connsiteY671" fmla="*/ 10982 h 44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Lst>
                  <a:rect l="l" t="t" r="r" b="b"/>
                  <a:pathLst>
                    <a:path w="356609" h="445306">
                      <a:moveTo>
                        <a:pt x="142646" y="10982"/>
                      </a:moveTo>
                      <a:lnTo>
                        <a:pt x="146401" y="14448"/>
                      </a:lnTo>
                      <a:lnTo>
                        <a:pt x="147120" y="15119"/>
                      </a:lnTo>
                      <a:lnTo>
                        <a:pt x="148120" y="16157"/>
                      </a:lnTo>
                      <a:lnTo>
                        <a:pt x="150119" y="18243"/>
                      </a:lnTo>
                      <a:lnTo>
                        <a:pt x="151119" y="19281"/>
                      </a:lnTo>
                      <a:lnTo>
                        <a:pt x="151850" y="20196"/>
                      </a:lnTo>
                      <a:lnTo>
                        <a:pt x="152460" y="20952"/>
                      </a:lnTo>
                      <a:lnTo>
                        <a:pt x="153069" y="21709"/>
                      </a:lnTo>
                      <a:lnTo>
                        <a:pt x="153984" y="22844"/>
                      </a:lnTo>
                      <a:lnTo>
                        <a:pt x="155325" y="24809"/>
                      </a:lnTo>
                      <a:lnTo>
                        <a:pt x="156105" y="25931"/>
                      </a:lnTo>
                      <a:lnTo>
                        <a:pt x="157044" y="27139"/>
                      </a:lnTo>
                      <a:lnTo>
                        <a:pt x="158287" y="28738"/>
                      </a:lnTo>
                      <a:lnTo>
                        <a:pt x="159372" y="29690"/>
                      </a:lnTo>
                      <a:lnTo>
                        <a:pt x="161713" y="31776"/>
                      </a:lnTo>
                      <a:lnTo>
                        <a:pt x="162591" y="32557"/>
                      </a:lnTo>
                      <a:lnTo>
                        <a:pt x="163078" y="32899"/>
                      </a:lnTo>
                      <a:lnTo>
                        <a:pt x="163858" y="33460"/>
                      </a:lnTo>
                      <a:lnTo>
                        <a:pt x="168942" y="37109"/>
                      </a:lnTo>
                      <a:lnTo>
                        <a:pt x="169332" y="37389"/>
                      </a:lnTo>
                      <a:lnTo>
                        <a:pt x="170490" y="38171"/>
                      </a:lnTo>
                      <a:lnTo>
                        <a:pt x="172429" y="39476"/>
                      </a:lnTo>
                      <a:lnTo>
                        <a:pt x="173587" y="40245"/>
                      </a:lnTo>
                      <a:lnTo>
                        <a:pt x="174404" y="40770"/>
                      </a:lnTo>
                      <a:lnTo>
                        <a:pt x="178085" y="43076"/>
                      </a:lnTo>
                      <a:lnTo>
                        <a:pt x="179304" y="43845"/>
                      </a:lnTo>
                      <a:lnTo>
                        <a:pt x="180621" y="44711"/>
                      </a:lnTo>
                      <a:lnTo>
                        <a:pt x="183535" y="46651"/>
                      </a:lnTo>
                      <a:lnTo>
                        <a:pt x="185205" y="47762"/>
                      </a:lnTo>
                      <a:lnTo>
                        <a:pt x="186485" y="48262"/>
                      </a:lnTo>
                      <a:lnTo>
                        <a:pt x="189033" y="49287"/>
                      </a:lnTo>
                      <a:lnTo>
                        <a:pt x="189886" y="49629"/>
                      </a:lnTo>
                      <a:lnTo>
                        <a:pt x="191081" y="49861"/>
                      </a:lnTo>
                      <a:lnTo>
                        <a:pt x="191934" y="50019"/>
                      </a:lnTo>
                      <a:lnTo>
                        <a:pt x="193263" y="50276"/>
                      </a:lnTo>
                      <a:lnTo>
                        <a:pt x="194311" y="50337"/>
                      </a:lnTo>
                      <a:lnTo>
                        <a:pt x="195092" y="50374"/>
                      </a:lnTo>
                      <a:lnTo>
                        <a:pt x="196030" y="50410"/>
                      </a:lnTo>
                      <a:lnTo>
                        <a:pt x="199627" y="52021"/>
                      </a:lnTo>
                      <a:lnTo>
                        <a:pt x="201285" y="53876"/>
                      </a:lnTo>
                      <a:lnTo>
                        <a:pt x="202028" y="54705"/>
                      </a:lnTo>
                      <a:lnTo>
                        <a:pt x="201833" y="55767"/>
                      </a:lnTo>
                      <a:lnTo>
                        <a:pt x="201455" y="57732"/>
                      </a:lnTo>
                      <a:lnTo>
                        <a:pt x="201260" y="58757"/>
                      </a:lnTo>
                      <a:lnTo>
                        <a:pt x="199883" y="59623"/>
                      </a:lnTo>
                      <a:lnTo>
                        <a:pt x="199298" y="59989"/>
                      </a:lnTo>
                      <a:lnTo>
                        <a:pt x="196908" y="61490"/>
                      </a:lnTo>
                      <a:lnTo>
                        <a:pt x="197810" y="61771"/>
                      </a:lnTo>
                      <a:lnTo>
                        <a:pt x="200821" y="62711"/>
                      </a:lnTo>
                      <a:lnTo>
                        <a:pt x="203259" y="63064"/>
                      </a:lnTo>
                      <a:lnTo>
                        <a:pt x="204491" y="63223"/>
                      </a:lnTo>
                      <a:lnTo>
                        <a:pt x="207027" y="63540"/>
                      </a:lnTo>
                      <a:lnTo>
                        <a:pt x="209733" y="63321"/>
                      </a:lnTo>
                      <a:lnTo>
                        <a:pt x="210623" y="63260"/>
                      </a:lnTo>
                      <a:lnTo>
                        <a:pt x="212378" y="63113"/>
                      </a:lnTo>
                      <a:lnTo>
                        <a:pt x="213841" y="63955"/>
                      </a:lnTo>
                      <a:lnTo>
                        <a:pt x="217145" y="65847"/>
                      </a:lnTo>
                      <a:lnTo>
                        <a:pt x="218011" y="66335"/>
                      </a:lnTo>
                      <a:lnTo>
                        <a:pt x="218803" y="67128"/>
                      </a:lnTo>
                      <a:lnTo>
                        <a:pt x="220497" y="68848"/>
                      </a:lnTo>
                      <a:lnTo>
                        <a:pt x="221424" y="69776"/>
                      </a:lnTo>
                      <a:lnTo>
                        <a:pt x="221997" y="70362"/>
                      </a:lnTo>
                      <a:lnTo>
                        <a:pt x="222509" y="71094"/>
                      </a:lnTo>
                      <a:lnTo>
                        <a:pt x="224277" y="73632"/>
                      </a:lnTo>
                      <a:lnTo>
                        <a:pt x="226008" y="76902"/>
                      </a:lnTo>
                      <a:lnTo>
                        <a:pt x="226837" y="78477"/>
                      </a:lnTo>
                      <a:lnTo>
                        <a:pt x="226325" y="80490"/>
                      </a:lnTo>
                      <a:lnTo>
                        <a:pt x="226069" y="81466"/>
                      </a:lnTo>
                      <a:lnTo>
                        <a:pt x="225801" y="82504"/>
                      </a:lnTo>
                      <a:lnTo>
                        <a:pt x="225325" y="83358"/>
                      </a:lnTo>
                      <a:lnTo>
                        <a:pt x="223106" y="87324"/>
                      </a:lnTo>
                      <a:lnTo>
                        <a:pt x="222387" y="88617"/>
                      </a:lnTo>
                      <a:lnTo>
                        <a:pt x="218986" y="94682"/>
                      </a:lnTo>
                      <a:lnTo>
                        <a:pt x="218510" y="95524"/>
                      </a:lnTo>
                      <a:lnTo>
                        <a:pt x="217889" y="98428"/>
                      </a:lnTo>
                      <a:lnTo>
                        <a:pt x="220132" y="98904"/>
                      </a:lnTo>
                      <a:lnTo>
                        <a:pt x="220644" y="99014"/>
                      </a:lnTo>
                      <a:lnTo>
                        <a:pt x="221704" y="99124"/>
                      </a:lnTo>
                      <a:lnTo>
                        <a:pt x="223789" y="99307"/>
                      </a:lnTo>
                      <a:lnTo>
                        <a:pt x="226264" y="99966"/>
                      </a:lnTo>
                      <a:lnTo>
                        <a:pt x="227617" y="100332"/>
                      </a:lnTo>
                      <a:lnTo>
                        <a:pt x="228263" y="100503"/>
                      </a:lnTo>
                      <a:lnTo>
                        <a:pt x="228751" y="100539"/>
                      </a:lnTo>
                      <a:lnTo>
                        <a:pt x="230165" y="100637"/>
                      </a:lnTo>
                      <a:lnTo>
                        <a:pt x="232091" y="100771"/>
                      </a:lnTo>
                      <a:lnTo>
                        <a:pt x="232981" y="99697"/>
                      </a:lnTo>
                      <a:lnTo>
                        <a:pt x="234493" y="97891"/>
                      </a:lnTo>
                      <a:lnTo>
                        <a:pt x="236431" y="95878"/>
                      </a:lnTo>
                      <a:lnTo>
                        <a:pt x="238491" y="96036"/>
                      </a:lnTo>
                      <a:lnTo>
                        <a:pt x="238967" y="96085"/>
                      </a:lnTo>
                      <a:lnTo>
                        <a:pt x="239527" y="95866"/>
                      </a:lnTo>
                      <a:lnTo>
                        <a:pt x="242088" y="94828"/>
                      </a:lnTo>
                      <a:lnTo>
                        <a:pt x="242941" y="94487"/>
                      </a:lnTo>
                      <a:lnTo>
                        <a:pt x="247281" y="98147"/>
                      </a:lnTo>
                      <a:lnTo>
                        <a:pt x="250304" y="100930"/>
                      </a:lnTo>
                      <a:lnTo>
                        <a:pt x="251426" y="101943"/>
                      </a:lnTo>
                      <a:lnTo>
                        <a:pt x="254022" y="102443"/>
                      </a:lnTo>
                      <a:lnTo>
                        <a:pt x="255888" y="101991"/>
                      </a:lnTo>
                      <a:lnTo>
                        <a:pt x="256668" y="101796"/>
                      </a:lnTo>
                      <a:lnTo>
                        <a:pt x="257521" y="101601"/>
                      </a:lnTo>
                      <a:lnTo>
                        <a:pt x="258582" y="101601"/>
                      </a:lnTo>
                      <a:lnTo>
                        <a:pt x="260752" y="101601"/>
                      </a:lnTo>
                      <a:lnTo>
                        <a:pt x="262654" y="101601"/>
                      </a:lnTo>
                      <a:lnTo>
                        <a:pt x="263263" y="103358"/>
                      </a:lnTo>
                      <a:lnTo>
                        <a:pt x="263873" y="105091"/>
                      </a:lnTo>
                      <a:lnTo>
                        <a:pt x="264300" y="106287"/>
                      </a:lnTo>
                      <a:lnTo>
                        <a:pt x="264080" y="108044"/>
                      </a:lnTo>
                      <a:lnTo>
                        <a:pt x="263970" y="108898"/>
                      </a:lnTo>
                      <a:lnTo>
                        <a:pt x="263592" y="112010"/>
                      </a:lnTo>
                      <a:lnTo>
                        <a:pt x="263519" y="112559"/>
                      </a:lnTo>
                      <a:lnTo>
                        <a:pt x="262849" y="116855"/>
                      </a:lnTo>
                      <a:lnTo>
                        <a:pt x="262581" y="118624"/>
                      </a:lnTo>
                      <a:lnTo>
                        <a:pt x="263385" y="121321"/>
                      </a:lnTo>
                      <a:lnTo>
                        <a:pt x="264275" y="122175"/>
                      </a:lnTo>
                      <a:lnTo>
                        <a:pt x="265665" y="123505"/>
                      </a:lnTo>
                      <a:lnTo>
                        <a:pt x="266908" y="124286"/>
                      </a:lnTo>
                      <a:lnTo>
                        <a:pt x="268737" y="125409"/>
                      </a:lnTo>
                      <a:lnTo>
                        <a:pt x="270017" y="127520"/>
                      </a:lnTo>
                      <a:lnTo>
                        <a:pt x="270261" y="129753"/>
                      </a:lnTo>
                      <a:lnTo>
                        <a:pt x="270395" y="130998"/>
                      </a:lnTo>
                      <a:lnTo>
                        <a:pt x="270505" y="132010"/>
                      </a:lnTo>
                      <a:lnTo>
                        <a:pt x="270639" y="135281"/>
                      </a:lnTo>
                      <a:lnTo>
                        <a:pt x="270749" y="138002"/>
                      </a:lnTo>
                      <a:lnTo>
                        <a:pt x="271992" y="139625"/>
                      </a:lnTo>
                      <a:lnTo>
                        <a:pt x="275089" y="143664"/>
                      </a:lnTo>
                      <a:lnTo>
                        <a:pt x="279758" y="149461"/>
                      </a:lnTo>
                      <a:lnTo>
                        <a:pt x="281013" y="151010"/>
                      </a:lnTo>
                      <a:lnTo>
                        <a:pt x="282464" y="152463"/>
                      </a:lnTo>
                      <a:lnTo>
                        <a:pt x="284281" y="154293"/>
                      </a:lnTo>
                      <a:lnTo>
                        <a:pt x="285378" y="155391"/>
                      </a:lnTo>
                      <a:lnTo>
                        <a:pt x="286414" y="156282"/>
                      </a:lnTo>
                      <a:lnTo>
                        <a:pt x="288133" y="157746"/>
                      </a:lnTo>
                      <a:lnTo>
                        <a:pt x="290705" y="159955"/>
                      </a:lnTo>
                      <a:lnTo>
                        <a:pt x="292180" y="161212"/>
                      </a:lnTo>
                      <a:lnTo>
                        <a:pt x="294155" y="162786"/>
                      </a:lnTo>
                      <a:lnTo>
                        <a:pt x="303213" y="170035"/>
                      </a:lnTo>
                      <a:lnTo>
                        <a:pt x="304785" y="171292"/>
                      </a:lnTo>
                      <a:lnTo>
                        <a:pt x="305578" y="171926"/>
                      </a:lnTo>
                      <a:lnTo>
                        <a:pt x="307492" y="173317"/>
                      </a:lnTo>
                      <a:lnTo>
                        <a:pt x="309796" y="174989"/>
                      </a:lnTo>
                      <a:lnTo>
                        <a:pt x="310979" y="175843"/>
                      </a:lnTo>
                      <a:lnTo>
                        <a:pt x="312149" y="176710"/>
                      </a:lnTo>
                      <a:lnTo>
                        <a:pt x="312551" y="176990"/>
                      </a:lnTo>
                      <a:lnTo>
                        <a:pt x="313356" y="177612"/>
                      </a:lnTo>
                      <a:lnTo>
                        <a:pt x="315380" y="179175"/>
                      </a:lnTo>
                      <a:lnTo>
                        <a:pt x="316318" y="180736"/>
                      </a:lnTo>
                      <a:lnTo>
                        <a:pt x="316720" y="181396"/>
                      </a:lnTo>
                      <a:lnTo>
                        <a:pt x="318671" y="200615"/>
                      </a:lnTo>
                      <a:lnTo>
                        <a:pt x="319013" y="203983"/>
                      </a:lnTo>
                      <a:lnTo>
                        <a:pt x="319330" y="206741"/>
                      </a:lnTo>
                      <a:lnTo>
                        <a:pt x="320097" y="213477"/>
                      </a:lnTo>
                      <a:lnTo>
                        <a:pt x="320329" y="215502"/>
                      </a:lnTo>
                      <a:lnTo>
                        <a:pt x="320683" y="218553"/>
                      </a:lnTo>
                      <a:lnTo>
                        <a:pt x="320939" y="219798"/>
                      </a:lnTo>
                      <a:lnTo>
                        <a:pt x="321207" y="221164"/>
                      </a:lnTo>
                      <a:lnTo>
                        <a:pt x="321719" y="223715"/>
                      </a:lnTo>
                      <a:lnTo>
                        <a:pt x="321841" y="225326"/>
                      </a:lnTo>
                      <a:lnTo>
                        <a:pt x="322633" y="234905"/>
                      </a:lnTo>
                      <a:lnTo>
                        <a:pt x="322816" y="237138"/>
                      </a:lnTo>
                      <a:lnTo>
                        <a:pt x="322792" y="238981"/>
                      </a:lnTo>
                      <a:lnTo>
                        <a:pt x="322767" y="240347"/>
                      </a:lnTo>
                      <a:lnTo>
                        <a:pt x="322706" y="243581"/>
                      </a:lnTo>
                      <a:lnTo>
                        <a:pt x="322670" y="245692"/>
                      </a:lnTo>
                      <a:lnTo>
                        <a:pt x="322329" y="247840"/>
                      </a:lnTo>
                      <a:lnTo>
                        <a:pt x="321646" y="252160"/>
                      </a:lnTo>
                      <a:lnTo>
                        <a:pt x="321390" y="253783"/>
                      </a:lnTo>
                      <a:lnTo>
                        <a:pt x="321268" y="255296"/>
                      </a:lnTo>
                      <a:lnTo>
                        <a:pt x="321097" y="257297"/>
                      </a:lnTo>
                      <a:lnTo>
                        <a:pt x="320902" y="259543"/>
                      </a:lnTo>
                      <a:lnTo>
                        <a:pt x="320829" y="260543"/>
                      </a:lnTo>
                      <a:lnTo>
                        <a:pt x="320853" y="261617"/>
                      </a:lnTo>
                      <a:lnTo>
                        <a:pt x="320865" y="262154"/>
                      </a:lnTo>
                      <a:lnTo>
                        <a:pt x="320914" y="264290"/>
                      </a:lnTo>
                      <a:lnTo>
                        <a:pt x="321122" y="264985"/>
                      </a:lnTo>
                      <a:lnTo>
                        <a:pt x="321487" y="266181"/>
                      </a:lnTo>
                      <a:lnTo>
                        <a:pt x="322938" y="270964"/>
                      </a:lnTo>
                      <a:lnTo>
                        <a:pt x="324413" y="276053"/>
                      </a:lnTo>
                      <a:lnTo>
                        <a:pt x="324718" y="277066"/>
                      </a:lnTo>
                      <a:lnTo>
                        <a:pt x="325157" y="278603"/>
                      </a:lnTo>
                      <a:lnTo>
                        <a:pt x="325912" y="280324"/>
                      </a:lnTo>
                      <a:lnTo>
                        <a:pt x="328546" y="286303"/>
                      </a:lnTo>
                      <a:lnTo>
                        <a:pt x="328753" y="286791"/>
                      </a:lnTo>
                      <a:lnTo>
                        <a:pt x="329058" y="287487"/>
                      </a:lnTo>
                      <a:lnTo>
                        <a:pt x="329472" y="288427"/>
                      </a:lnTo>
                      <a:lnTo>
                        <a:pt x="329692" y="289610"/>
                      </a:lnTo>
                      <a:lnTo>
                        <a:pt x="329960" y="291111"/>
                      </a:lnTo>
                      <a:lnTo>
                        <a:pt x="330691" y="295126"/>
                      </a:lnTo>
                      <a:lnTo>
                        <a:pt x="330972" y="296627"/>
                      </a:lnTo>
                      <a:lnTo>
                        <a:pt x="331082" y="298079"/>
                      </a:lnTo>
                      <a:lnTo>
                        <a:pt x="331167" y="299128"/>
                      </a:lnTo>
                      <a:lnTo>
                        <a:pt x="331569" y="304327"/>
                      </a:lnTo>
                      <a:lnTo>
                        <a:pt x="331776" y="306926"/>
                      </a:lnTo>
                      <a:lnTo>
                        <a:pt x="332093" y="309598"/>
                      </a:lnTo>
                      <a:lnTo>
                        <a:pt x="332337" y="311624"/>
                      </a:lnTo>
                      <a:lnTo>
                        <a:pt x="332557" y="314309"/>
                      </a:lnTo>
                      <a:lnTo>
                        <a:pt x="332813" y="317518"/>
                      </a:lnTo>
                      <a:lnTo>
                        <a:pt x="333032" y="320203"/>
                      </a:lnTo>
                      <a:lnTo>
                        <a:pt x="333154" y="324901"/>
                      </a:lnTo>
                      <a:lnTo>
                        <a:pt x="333227" y="327500"/>
                      </a:lnTo>
                      <a:lnTo>
                        <a:pt x="333800" y="329563"/>
                      </a:lnTo>
                      <a:lnTo>
                        <a:pt x="334653" y="332650"/>
                      </a:lnTo>
                      <a:lnTo>
                        <a:pt x="336507" y="338849"/>
                      </a:lnTo>
                      <a:lnTo>
                        <a:pt x="336738" y="339593"/>
                      </a:lnTo>
                      <a:lnTo>
                        <a:pt x="337287" y="341436"/>
                      </a:lnTo>
                      <a:lnTo>
                        <a:pt x="338079" y="343425"/>
                      </a:lnTo>
                      <a:lnTo>
                        <a:pt x="341822" y="352931"/>
                      </a:lnTo>
                      <a:lnTo>
                        <a:pt x="342285" y="354297"/>
                      </a:lnTo>
                      <a:lnTo>
                        <a:pt x="342748" y="355652"/>
                      </a:lnTo>
                      <a:lnTo>
                        <a:pt x="343016" y="356470"/>
                      </a:lnTo>
                      <a:lnTo>
                        <a:pt x="345077" y="359008"/>
                      </a:lnTo>
                      <a:lnTo>
                        <a:pt x="347027" y="361424"/>
                      </a:lnTo>
                      <a:lnTo>
                        <a:pt x="347819" y="363523"/>
                      </a:lnTo>
                      <a:lnTo>
                        <a:pt x="348612" y="365634"/>
                      </a:lnTo>
                      <a:lnTo>
                        <a:pt x="348258" y="367794"/>
                      </a:lnTo>
                      <a:lnTo>
                        <a:pt x="347990" y="369453"/>
                      </a:lnTo>
                      <a:lnTo>
                        <a:pt x="347552" y="370405"/>
                      </a:lnTo>
                      <a:lnTo>
                        <a:pt x="347003" y="371613"/>
                      </a:lnTo>
                      <a:lnTo>
                        <a:pt x="346247" y="373285"/>
                      </a:lnTo>
                      <a:lnTo>
                        <a:pt x="346893" y="374810"/>
                      </a:lnTo>
                      <a:lnTo>
                        <a:pt x="347673" y="376629"/>
                      </a:lnTo>
                      <a:lnTo>
                        <a:pt x="348039" y="377495"/>
                      </a:lnTo>
                      <a:lnTo>
                        <a:pt x="348990" y="378544"/>
                      </a:lnTo>
                      <a:lnTo>
                        <a:pt x="349465" y="379069"/>
                      </a:lnTo>
                      <a:lnTo>
                        <a:pt x="350648" y="380387"/>
                      </a:lnTo>
                      <a:lnTo>
                        <a:pt x="351391" y="381205"/>
                      </a:lnTo>
                      <a:lnTo>
                        <a:pt x="353391" y="383048"/>
                      </a:lnTo>
                      <a:lnTo>
                        <a:pt x="355061" y="384573"/>
                      </a:lnTo>
                      <a:lnTo>
                        <a:pt x="355549" y="386086"/>
                      </a:lnTo>
                      <a:lnTo>
                        <a:pt x="356609" y="389747"/>
                      </a:lnTo>
                      <a:lnTo>
                        <a:pt x="355841" y="389722"/>
                      </a:lnTo>
                      <a:lnTo>
                        <a:pt x="351245" y="389478"/>
                      </a:lnTo>
                      <a:lnTo>
                        <a:pt x="349100" y="389088"/>
                      </a:lnTo>
                      <a:lnTo>
                        <a:pt x="347637" y="388819"/>
                      </a:lnTo>
                      <a:lnTo>
                        <a:pt x="346308" y="391297"/>
                      </a:lnTo>
                      <a:lnTo>
                        <a:pt x="346186" y="392541"/>
                      </a:lnTo>
                      <a:lnTo>
                        <a:pt x="345979" y="394640"/>
                      </a:lnTo>
                      <a:lnTo>
                        <a:pt x="345869" y="395726"/>
                      </a:lnTo>
                      <a:lnTo>
                        <a:pt x="345796" y="396458"/>
                      </a:lnTo>
                      <a:lnTo>
                        <a:pt x="345869" y="399155"/>
                      </a:lnTo>
                      <a:lnTo>
                        <a:pt x="345954" y="402828"/>
                      </a:lnTo>
                      <a:lnTo>
                        <a:pt x="345991" y="404341"/>
                      </a:lnTo>
                      <a:lnTo>
                        <a:pt x="345052" y="407258"/>
                      </a:lnTo>
                      <a:lnTo>
                        <a:pt x="343394" y="407819"/>
                      </a:lnTo>
                      <a:lnTo>
                        <a:pt x="341749" y="408368"/>
                      </a:lnTo>
                      <a:lnTo>
                        <a:pt x="341115" y="408588"/>
                      </a:lnTo>
                      <a:lnTo>
                        <a:pt x="340225" y="408649"/>
                      </a:lnTo>
                      <a:lnTo>
                        <a:pt x="335531" y="408991"/>
                      </a:lnTo>
                      <a:lnTo>
                        <a:pt x="334605" y="409064"/>
                      </a:lnTo>
                      <a:lnTo>
                        <a:pt x="333203" y="409161"/>
                      </a:lnTo>
                      <a:lnTo>
                        <a:pt x="330082" y="409991"/>
                      </a:lnTo>
                      <a:lnTo>
                        <a:pt x="328436" y="411175"/>
                      </a:lnTo>
                      <a:lnTo>
                        <a:pt x="327363" y="411944"/>
                      </a:lnTo>
                      <a:lnTo>
                        <a:pt x="325827" y="412896"/>
                      </a:lnTo>
                      <a:lnTo>
                        <a:pt x="323913" y="414092"/>
                      </a:lnTo>
                      <a:lnTo>
                        <a:pt x="322560" y="414433"/>
                      </a:lnTo>
                      <a:lnTo>
                        <a:pt x="319866" y="415117"/>
                      </a:lnTo>
                      <a:lnTo>
                        <a:pt x="318964" y="415349"/>
                      </a:lnTo>
                      <a:lnTo>
                        <a:pt x="317586" y="415312"/>
                      </a:lnTo>
                      <a:lnTo>
                        <a:pt x="316891" y="415287"/>
                      </a:lnTo>
                      <a:lnTo>
                        <a:pt x="315270" y="415251"/>
                      </a:lnTo>
                      <a:lnTo>
                        <a:pt x="311454" y="413847"/>
                      </a:lnTo>
                      <a:lnTo>
                        <a:pt x="310138" y="413005"/>
                      </a:lnTo>
                      <a:lnTo>
                        <a:pt x="308357" y="411871"/>
                      </a:lnTo>
                      <a:lnTo>
                        <a:pt x="306163" y="412017"/>
                      </a:lnTo>
                      <a:lnTo>
                        <a:pt x="304188" y="412139"/>
                      </a:lnTo>
                      <a:lnTo>
                        <a:pt x="303384" y="412188"/>
                      </a:lnTo>
                      <a:lnTo>
                        <a:pt x="302457" y="412359"/>
                      </a:lnTo>
                      <a:lnTo>
                        <a:pt x="297325" y="413286"/>
                      </a:lnTo>
                      <a:lnTo>
                        <a:pt x="294655" y="413701"/>
                      </a:lnTo>
                      <a:lnTo>
                        <a:pt x="292095" y="414092"/>
                      </a:lnTo>
                      <a:lnTo>
                        <a:pt x="291229" y="414262"/>
                      </a:lnTo>
                      <a:lnTo>
                        <a:pt x="288572" y="415153"/>
                      </a:lnTo>
                      <a:lnTo>
                        <a:pt x="286877" y="415715"/>
                      </a:lnTo>
                      <a:lnTo>
                        <a:pt x="286085" y="417704"/>
                      </a:lnTo>
                      <a:lnTo>
                        <a:pt x="285560" y="419034"/>
                      </a:lnTo>
                      <a:lnTo>
                        <a:pt x="285390" y="419607"/>
                      </a:lnTo>
                      <a:lnTo>
                        <a:pt x="284317" y="423756"/>
                      </a:lnTo>
                      <a:lnTo>
                        <a:pt x="283890" y="425355"/>
                      </a:lnTo>
                      <a:lnTo>
                        <a:pt x="282233" y="426807"/>
                      </a:lnTo>
                      <a:lnTo>
                        <a:pt x="280404" y="428405"/>
                      </a:lnTo>
                      <a:lnTo>
                        <a:pt x="279173" y="428503"/>
                      </a:lnTo>
                      <a:lnTo>
                        <a:pt x="277978" y="428601"/>
                      </a:lnTo>
                      <a:lnTo>
                        <a:pt x="274211" y="428784"/>
                      </a:lnTo>
                      <a:lnTo>
                        <a:pt x="273345" y="428821"/>
                      </a:lnTo>
                      <a:lnTo>
                        <a:pt x="271492" y="428906"/>
                      </a:lnTo>
                      <a:lnTo>
                        <a:pt x="270090" y="428979"/>
                      </a:lnTo>
                      <a:lnTo>
                        <a:pt x="268676" y="429199"/>
                      </a:lnTo>
                      <a:lnTo>
                        <a:pt x="265811" y="429650"/>
                      </a:lnTo>
                      <a:lnTo>
                        <a:pt x="264397" y="429882"/>
                      </a:lnTo>
                      <a:lnTo>
                        <a:pt x="263007" y="430321"/>
                      </a:lnTo>
                      <a:lnTo>
                        <a:pt x="260203" y="431212"/>
                      </a:lnTo>
                      <a:lnTo>
                        <a:pt x="259277" y="431517"/>
                      </a:lnTo>
                      <a:lnTo>
                        <a:pt x="257911" y="432115"/>
                      </a:lnTo>
                      <a:lnTo>
                        <a:pt x="253803" y="433909"/>
                      </a:lnTo>
                      <a:lnTo>
                        <a:pt x="251987" y="434702"/>
                      </a:lnTo>
                      <a:lnTo>
                        <a:pt x="250268" y="435666"/>
                      </a:lnTo>
                      <a:lnTo>
                        <a:pt x="245977" y="438058"/>
                      </a:lnTo>
                      <a:lnTo>
                        <a:pt x="243794" y="438985"/>
                      </a:lnTo>
                      <a:lnTo>
                        <a:pt x="240795" y="440267"/>
                      </a:lnTo>
                      <a:lnTo>
                        <a:pt x="239418" y="440852"/>
                      </a:lnTo>
                      <a:lnTo>
                        <a:pt x="238516" y="441182"/>
                      </a:lnTo>
                      <a:lnTo>
                        <a:pt x="232250" y="443451"/>
                      </a:lnTo>
                      <a:lnTo>
                        <a:pt x="230458" y="444098"/>
                      </a:lnTo>
                      <a:lnTo>
                        <a:pt x="229982" y="444184"/>
                      </a:lnTo>
                      <a:lnTo>
                        <a:pt x="229019" y="444367"/>
                      </a:lnTo>
                      <a:lnTo>
                        <a:pt x="225484" y="445026"/>
                      </a:lnTo>
                      <a:lnTo>
                        <a:pt x="224582" y="445184"/>
                      </a:lnTo>
                      <a:lnTo>
                        <a:pt x="223631" y="445221"/>
                      </a:lnTo>
                      <a:lnTo>
                        <a:pt x="221241" y="445282"/>
                      </a:lnTo>
                      <a:lnTo>
                        <a:pt x="220339" y="445306"/>
                      </a:lnTo>
                      <a:lnTo>
                        <a:pt x="219400" y="445160"/>
                      </a:lnTo>
                      <a:lnTo>
                        <a:pt x="216097" y="444648"/>
                      </a:lnTo>
                      <a:lnTo>
                        <a:pt x="215158" y="444501"/>
                      </a:lnTo>
                      <a:lnTo>
                        <a:pt x="214231" y="444135"/>
                      </a:lnTo>
                      <a:lnTo>
                        <a:pt x="212854" y="443598"/>
                      </a:lnTo>
                      <a:lnTo>
                        <a:pt x="212391" y="443403"/>
                      </a:lnTo>
                      <a:lnTo>
                        <a:pt x="211622" y="443098"/>
                      </a:lnTo>
                      <a:lnTo>
                        <a:pt x="210525" y="442329"/>
                      </a:lnTo>
                      <a:lnTo>
                        <a:pt x="209501" y="441609"/>
                      </a:lnTo>
                      <a:lnTo>
                        <a:pt x="208404" y="440828"/>
                      </a:lnTo>
                      <a:lnTo>
                        <a:pt x="205210" y="438339"/>
                      </a:lnTo>
                      <a:lnTo>
                        <a:pt x="202955" y="436581"/>
                      </a:lnTo>
                      <a:lnTo>
                        <a:pt x="199566" y="433726"/>
                      </a:lnTo>
                      <a:lnTo>
                        <a:pt x="198347" y="432689"/>
                      </a:lnTo>
                      <a:lnTo>
                        <a:pt x="197201" y="432396"/>
                      </a:lnTo>
                      <a:lnTo>
                        <a:pt x="193616" y="431468"/>
                      </a:lnTo>
                      <a:lnTo>
                        <a:pt x="192129" y="431212"/>
                      </a:lnTo>
                      <a:lnTo>
                        <a:pt x="190642" y="430956"/>
                      </a:lnTo>
                      <a:lnTo>
                        <a:pt x="189459" y="430797"/>
                      </a:lnTo>
                      <a:lnTo>
                        <a:pt x="188265" y="430602"/>
                      </a:lnTo>
                      <a:lnTo>
                        <a:pt x="187241" y="430443"/>
                      </a:lnTo>
                      <a:lnTo>
                        <a:pt x="186217" y="430224"/>
                      </a:lnTo>
                      <a:lnTo>
                        <a:pt x="182827" y="429504"/>
                      </a:lnTo>
                      <a:lnTo>
                        <a:pt x="182096" y="429345"/>
                      </a:lnTo>
                      <a:lnTo>
                        <a:pt x="181377" y="429187"/>
                      </a:lnTo>
                      <a:lnTo>
                        <a:pt x="180670" y="429211"/>
                      </a:lnTo>
                      <a:lnTo>
                        <a:pt x="178402" y="429296"/>
                      </a:lnTo>
                      <a:lnTo>
                        <a:pt x="175184" y="426258"/>
                      </a:lnTo>
                      <a:lnTo>
                        <a:pt x="174733" y="425794"/>
                      </a:lnTo>
                      <a:lnTo>
                        <a:pt x="173172" y="423769"/>
                      </a:lnTo>
                      <a:lnTo>
                        <a:pt x="172148" y="422438"/>
                      </a:lnTo>
                      <a:lnTo>
                        <a:pt x="171722" y="420010"/>
                      </a:lnTo>
                      <a:lnTo>
                        <a:pt x="171283" y="417581"/>
                      </a:lnTo>
                      <a:lnTo>
                        <a:pt x="170868" y="415824"/>
                      </a:lnTo>
                      <a:lnTo>
                        <a:pt x="169990" y="412066"/>
                      </a:lnTo>
                      <a:lnTo>
                        <a:pt x="169515" y="410052"/>
                      </a:lnTo>
                      <a:lnTo>
                        <a:pt x="168308" y="408539"/>
                      </a:lnTo>
                      <a:lnTo>
                        <a:pt x="166333" y="406111"/>
                      </a:lnTo>
                      <a:lnTo>
                        <a:pt x="165760" y="405488"/>
                      </a:lnTo>
                      <a:lnTo>
                        <a:pt x="159884" y="399338"/>
                      </a:lnTo>
                      <a:lnTo>
                        <a:pt x="159531" y="398972"/>
                      </a:lnTo>
                      <a:lnTo>
                        <a:pt x="158568" y="398008"/>
                      </a:lnTo>
                      <a:lnTo>
                        <a:pt x="157288" y="396715"/>
                      </a:lnTo>
                      <a:lnTo>
                        <a:pt x="154581" y="393994"/>
                      </a:lnTo>
                      <a:lnTo>
                        <a:pt x="153569" y="392981"/>
                      </a:lnTo>
                      <a:lnTo>
                        <a:pt x="151314" y="390540"/>
                      </a:lnTo>
                      <a:lnTo>
                        <a:pt x="150034" y="389149"/>
                      </a:lnTo>
                      <a:lnTo>
                        <a:pt x="148327" y="387319"/>
                      </a:lnTo>
                      <a:lnTo>
                        <a:pt x="147303" y="386208"/>
                      </a:lnTo>
                      <a:lnTo>
                        <a:pt x="145938" y="384634"/>
                      </a:lnTo>
                      <a:lnTo>
                        <a:pt x="142524" y="380680"/>
                      </a:lnTo>
                      <a:lnTo>
                        <a:pt x="141500" y="379496"/>
                      </a:lnTo>
                      <a:lnTo>
                        <a:pt x="140818" y="378703"/>
                      </a:lnTo>
                      <a:lnTo>
                        <a:pt x="140208" y="377922"/>
                      </a:lnTo>
                      <a:lnTo>
                        <a:pt x="136173" y="372797"/>
                      </a:lnTo>
                      <a:lnTo>
                        <a:pt x="135539" y="371992"/>
                      </a:lnTo>
                      <a:lnTo>
                        <a:pt x="134905" y="371186"/>
                      </a:lnTo>
                      <a:lnTo>
                        <a:pt x="134466" y="370430"/>
                      </a:lnTo>
                      <a:lnTo>
                        <a:pt x="133552" y="368856"/>
                      </a:lnTo>
                      <a:lnTo>
                        <a:pt x="132772" y="367501"/>
                      </a:lnTo>
                      <a:lnTo>
                        <a:pt x="132516" y="366122"/>
                      </a:lnTo>
                      <a:lnTo>
                        <a:pt x="131857" y="362608"/>
                      </a:lnTo>
                      <a:lnTo>
                        <a:pt x="131589" y="361143"/>
                      </a:lnTo>
                      <a:lnTo>
                        <a:pt x="131869" y="359594"/>
                      </a:lnTo>
                      <a:lnTo>
                        <a:pt x="132589" y="355494"/>
                      </a:lnTo>
                      <a:lnTo>
                        <a:pt x="132784" y="354407"/>
                      </a:lnTo>
                      <a:lnTo>
                        <a:pt x="133259" y="353041"/>
                      </a:lnTo>
                      <a:lnTo>
                        <a:pt x="133820" y="351466"/>
                      </a:lnTo>
                      <a:lnTo>
                        <a:pt x="134332" y="350014"/>
                      </a:lnTo>
                      <a:lnTo>
                        <a:pt x="135027" y="348697"/>
                      </a:lnTo>
                      <a:lnTo>
                        <a:pt x="135478" y="347818"/>
                      </a:lnTo>
                      <a:lnTo>
                        <a:pt x="136624" y="345646"/>
                      </a:lnTo>
                      <a:lnTo>
                        <a:pt x="137855" y="343706"/>
                      </a:lnTo>
                      <a:lnTo>
                        <a:pt x="138209" y="343144"/>
                      </a:lnTo>
                      <a:lnTo>
                        <a:pt x="138453" y="342644"/>
                      </a:lnTo>
                      <a:lnTo>
                        <a:pt x="139306" y="340875"/>
                      </a:lnTo>
                      <a:lnTo>
                        <a:pt x="140135" y="339166"/>
                      </a:lnTo>
                      <a:lnTo>
                        <a:pt x="139635" y="336689"/>
                      </a:lnTo>
                      <a:lnTo>
                        <a:pt x="138233" y="336652"/>
                      </a:lnTo>
                      <a:lnTo>
                        <a:pt x="133978" y="336530"/>
                      </a:lnTo>
                      <a:lnTo>
                        <a:pt x="133259" y="336494"/>
                      </a:lnTo>
                      <a:lnTo>
                        <a:pt x="127200" y="336018"/>
                      </a:lnTo>
                      <a:lnTo>
                        <a:pt x="125920" y="335908"/>
                      </a:lnTo>
                      <a:lnTo>
                        <a:pt x="124677" y="335163"/>
                      </a:lnTo>
                      <a:lnTo>
                        <a:pt x="122043" y="333602"/>
                      </a:lnTo>
                      <a:lnTo>
                        <a:pt x="120946" y="332955"/>
                      </a:lnTo>
                      <a:lnTo>
                        <a:pt x="119983" y="331820"/>
                      </a:lnTo>
                      <a:lnTo>
                        <a:pt x="119167" y="330868"/>
                      </a:lnTo>
                      <a:lnTo>
                        <a:pt x="117521" y="328928"/>
                      </a:lnTo>
                      <a:lnTo>
                        <a:pt x="114278" y="324864"/>
                      </a:lnTo>
                      <a:lnTo>
                        <a:pt x="112730" y="322924"/>
                      </a:lnTo>
                      <a:lnTo>
                        <a:pt x="111864" y="321411"/>
                      </a:lnTo>
                      <a:lnTo>
                        <a:pt x="111498" y="320776"/>
                      </a:lnTo>
                      <a:lnTo>
                        <a:pt x="111084" y="320044"/>
                      </a:lnTo>
                      <a:lnTo>
                        <a:pt x="110828" y="319593"/>
                      </a:lnTo>
                      <a:lnTo>
                        <a:pt x="110206" y="318494"/>
                      </a:lnTo>
                      <a:lnTo>
                        <a:pt x="109865" y="317591"/>
                      </a:lnTo>
                      <a:lnTo>
                        <a:pt x="109084" y="315505"/>
                      </a:lnTo>
                      <a:lnTo>
                        <a:pt x="108804" y="314736"/>
                      </a:lnTo>
                      <a:lnTo>
                        <a:pt x="108743" y="314126"/>
                      </a:lnTo>
                      <a:lnTo>
                        <a:pt x="108451" y="311087"/>
                      </a:lnTo>
                      <a:lnTo>
                        <a:pt x="108304" y="309550"/>
                      </a:lnTo>
                      <a:lnTo>
                        <a:pt x="109255" y="307829"/>
                      </a:lnTo>
                      <a:lnTo>
                        <a:pt x="109718" y="306987"/>
                      </a:lnTo>
                      <a:lnTo>
                        <a:pt x="110682" y="305267"/>
                      </a:lnTo>
                      <a:lnTo>
                        <a:pt x="111047" y="304937"/>
                      </a:lnTo>
                      <a:lnTo>
                        <a:pt x="112681" y="303522"/>
                      </a:lnTo>
                      <a:lnTo>
                        <a:pt x="114461" y="301972"/>
                      </a:lnTo>
                      <a:lnTo>
                        <a:pt x="115021" y="298677"/>
                      </a:lnTo>
                      <a:lnTo>
                        <a:pt x="114619" y="297213"/>
                      </a:lnTo>
                      <a:lnTo>
                        <a:pt x="114205" y="295675"/>
                      </a:lnTo>
                      <a:lnTo>
                        <a:pt x="113522" y="290940"/>
                      </a:lnTo>
                      <a:lnTo>
                        <a:pt x="113485" y="289720"/>
                      </a:lnTo>
                      <a:lnTo>
                        <a:pt x="113449" y="288012"/>
                      </a:lnTo>
                      <a:lnTo>
                        <a:pt x="113424" y="287279"/>
                      </a:lnTo>
                      <a:lnTo>
                        <a:pt x="113717" y="284363"/>
                      </a:lnTo>
                      <a:lnTo>
                        <a:pt x="114229" y="282643"/>
                      </a:lnTo>
                      <a:lnTo>
                        <a:pt x="114729" y="280970"/>
                      </a:lnTo>
                      <a:lnTo>
                        <a:pt x="114436" y="277139"/>
                      </a:lnTo>
                      <a:lnTo>
                        <a:pt x="112852" y="275052"/>
                      </a:lnTo>
                      <a:lnTo>
                        <a:pt x="111084" y="275772"/>
                      </a:lnTo>
                      <a:lnTo>
                        <a:pt x="109487" y="276407"/>
                      </a:lnTo>
                      <a:lnTo>
                        <a:pt x="106146" y="277359"/>
                      </a:lnTo>
                      <a:lnTo>
                        <a:pt x="105086" y="277664"/>
                      </a:lnTo>
                      <a:lnTo>
                        <a:pt x="104464" y="277749"/>
                      </a:lnTo>
                      <a:lnTo>
                        <a:pt x="102599" y="278030"/>
                      </a:lnTo>
                      <a:lnTo>
                        <a:pt x="98832" y="278591"/>
                      </a:lnTo>
                      <a:lnTo>
                        <a:pt x="96979" y="279018"/>
                      </a:lnTo>
                      <a:lnTo>
                        <a:pt x="94894" y="279482"/>
                      </a:lnTo>
                      <a:lnTo>
                        <a:pt x="89762" y="279165"/>
                      </a:lnTo>
                      <a:lnTo>
                        <a:pt x="88311" y="279067"/>
                      </a:lnTo>
                      <a:lnTo>
                        <a:pt x="86995" y="278725"/>
                      </a:lnTo>
                      <a:lnTo>
                        <a:pt x="85897" y="278433"/>
                      </a:lnTo>
                      <a:lnTo>
                        <a:pt x="83325" y="277773"/>
                      </a:lnTo>
                      <a:lnTo>
                        <a:pt x="81716" y="277273"/>
                      </a:lnTo>
                      <a:lnTo>
                        <a:pt x="77985" y="276089"/>
                      </a:lnTo>
                      <a:lnTo>
                        <a:pt x="76462" y="275613"/>
                      </a:lnTo>
                      <a:lnTo>
                        <a:pt x="75450" y="275333"/>
                      </a:lnTo>
                      <a:lnTo>
                        <a:pt x="73231" y="274723"/>
                      </a:lnTo>
                      <a:lnTo>
                        <a:pt x="71000" y="274113"/>
                      </a:lnTo>
                      <a:lnTo>
                        <a:pt x="65087" y="273905"/>
                      </a:lnTo>
                      <a:lnTo>
                        <a:pt x="63112" y="273637"/>
                      </a:lnTo>
                      <a:lnTo>
                        <a:pt x="61199" y="273368"/>
                      </a:lnTo>
                      <a:lnTo>
                        <a:pt x="60626" y="271355"/>
                      </a:lnTo>
                      <a:lnTo>
                        <a:pt x="60357" y="270403"/>
                      </a:lnTo>
                      <a:lnTo>
                        <a:pt x="60065" y="269366"/>
                      </a:lnTo>
                      <a:lnTo>
                        <a:pt x="60162" y="267816"/>
                      </a:lnTo>
                      <a:lnTo>
                        <a:pt x="60345" y="265619"/>
                      </a:lnTo>
                      <a:lnTo>
                        <a:pt x="61174" y="263228"/>
                      </a:lnTo>
                      <a:lnTo>
                        <a:pt x="61759" y="261544"/>
                      </a:lnTo>
                      <a:lnTo>
                        <a:pt x="61979" y="258151"/>
                      </a:lnTo>
                      <a:lnTo>
                        <a:pt x="60296" y="256797"/>
                      </a:lnTo>
                      <a:lnTo>
                        <a:pt x="58955" y="255711"/>
                      </a:lnTo>
                      <a:lnTo>
                        <a:pt x="56932" y="255772"/>
                      </a:lnTo>
                      <a:lnTo>
                        <a:pt x="56249" y="255784"/>
                      </a:lnTo>
                      <a:lnTo>
                        <a:pt x="55518" y="255845"/>
                      </a:lnTo>
                      <a:lnTo>
                        <a:pt x="51519" y="256723"/>
                      </a:lnTo>
                      <a:lnTo>
                        <a:pt x="46947" y="257517"/>
                      </a:lnTo>
                      <a:lnTo>
                        <a:pt x="45789" y="257749"/>
                      </a:lnTo>
                      <a:lnTo>
                        <a:pt x="42498" y="258432"/>
                      </a:lnTo>
                      <a:lnTo>
                        <a:pt x="38536" y="259921"/>
                      </a:lnTo>
                      <a:lnTo>
                        <a:pt x="36829" y="260555"/>
                      </a:lnTo>
                      <a:lnTo>
                        <a:pt x="35451" y="260506"/>
                      </a:lnTo>
                      <a:lnTo>
                        <a:pt x="33915" y="260446"/>
                      </a:lnTo>
                      <a:lnTo>
                        <a:pt x="32757" y="260397"/>
                      </a:lnTo>
                      <a:lnTo>
                        <a:pt x="31855" y="259970"/>
                      </a:lnTo>
                      <a:lnTo>
                        <a:pt x="30343" y="259286"/>
                      </a:lnTo>
                      <a:lnTo>
                        <a:pt x="29124" y="258725"/>
                      </a:lnTo>
                      <a:lnTo>
                        <a:pt x="27759" y="257212"/>
                      </a:lnTo>
                      <a:lnTo>
                        <a:pt x="27418" y="256833"/>
                      </a:lnTo>
                      <a:lnTo>
                        <a:pt x="26723" y="256065"/>
                      </a:lnTo>
                      <a:lnTo>
                        <a:pt x="26137" y="255247"/>
                      </a:lnTo>
                      <a:lnTo>
                        <a:pt x="24650" y="253160"/>
                      </a:lnTo>
                      <a:lnTo>
                        <a:pt x="23846" y="252026"/>
                      </a:lnTo>
                      <a:lnTo>
                        <a:pt x="23163" y="251281"/>
                      </a:lnTo>
                      <a:lnTo>
                        <a:pt x="22834" y="250915"/>
                      </a:lnTo>
                      <a:lnTo>
                        <a:pt x="22505" y="250561"/>
                      </a:lnTo>
                      <a:lnTo>
                        <a:pt x="21176" y="249097"/>
                      </a:lnTo>
                      <a:lnTo>
                        <a:pt x="19213" y="248316"/>
                      </a:lnTo>
                      <a:lnTo>
                        <a:pt x="17250" y="247523"/>
                      </a:lnTo>
                      <a:lnTo>
                        <a:pt x="14934" y="247596"/>
                      </a:lnTo>
                      <a:lnTo>
                        <a:pt x="12630" y="247657"/>
                      </a:lnTo>
                      <a:lnTo>
                        <a:pt x="11984" y="247584"/>
                      </a:lnTo>
                      <a:lnTo>
                        <a:pt x="9936" y="247340"/>
                      </a:lnTo>
                      <a:lnTo>
                        <a:pt x="8192" y="247132"/>
                      </a:lnTo>
                      <a:lnTo>
                        <a:pt x="6827" y="244826"/>
                      </a:lnTo>
                      <a:lnTo>
                        <a:pt x="6851" y="243984"/>
                      </a:lnTo>
                      <a:lnTo>
                        <a:pt x="6876" y="243093"/>
                      </a:lnTo>
                      <a:lnTo>
                        <a:pt x="6925" y="241641"/>
                      </a:lnTo>
                      <a:lnTo>
                        <a:pt x="7156" y="235723"/>
                      </a:lnTo>
                      <a:lnTo>
                        <a:pt x="7363" y="230646"/>
                      </a:lnTo>
                      <a:lnTo>
                        <a:pt x="7436" y="228669"/>
                      </a:lnTo>
                      <a:lnTo>
                        <a:pt x="7302" y="227571"/>
                      </a:lnTo>
                      <a:lnTo>
                        <a:pt x="6949" y="224679"/>
                      </a:lnTo>
                      <a:lnTo>
                        <a:pt x="6717" y="222812"/>
                      </a:lnTo>
                      <a:lnTo>
                        <a:pt x="5608" y="220506"/>
                      </a:lnTo>
                      <a:lnTo>
                        <a:pt x="3389" y="215881"/>
                      </a:lnTo>
                      <a:lnTo>
                        <a:pt x="3206" y="215392"/>
                      </a:lnTo>
                      <a:lnTo>
                        <a:pt x="2853" y="214392"/>
                      </a:lnTo>
                      <a:lnTo>
                        <a:pt x="2121" y="212354"/>
                      </a:lnTo>
                      <a:lnTo>
                        <a:pt x="1585" y="210877"/>
                      </a:lnTo>
                      <a:lnTo>
                        <a:pt x="1341" y="209511"/>
                      </a:lnTo>
                      <a:lnTo>
                        <a:pt x="963" y="207424"/>
                      </a:lnTo>
                      <a:lnTo>
                        <a:pt x="707" y="206021"/>
                      </a:lnTo>
                      <a:lnTo>
                        <a:pt x="707" y="204935"/>
                      </a:lnTo>
                      <a:lnTo>
                        <a:pt x="719" y="201115"/>
                      </a:lnTo>
                      <a:lnTo>
                        <a:pt x="731" y="200005"/>
                      </a:lnTo>
                      <a:lnTo>
                        <a:pt x="878" y="198711"/>
                      </a:lnTo>
                      <a:lnTo>
                        <a:pt x="1329" y="194941"/>
                      </a:lnTo>
                      <a:lnTo>
                        <a:pt x="2646" y="191011"/>
                      </a:lnTo>
                      <a:lnTo>
                        <a:pt x="2950" y="190108"/>
                      </a:lnTo>
                      <a:lnTo>
                        <a:pt x="3072" y="188790"/>
                      </a:lnTo>
                      <a:lnTo>
                        <a:pt x="3340" y="185776"/>
                      </a:lnTo>
                      <a:lnTo>
                        <a:pt x="3438" y="184775"/>
                      </a:lnTo>
                      <a:lnTo>
                        <a:pt x="3413" y="183836"/>
                      </a:lnTo>
                      <a:lnTo>
                        <a:pt x="3365" y="182006"/>
                      </a:lnTo>
                      <a:lnTo>
                        <a:pt x="3279" y="179114"/>
                      </a:lnTo>
                      <a:lnTo>
                        <a:pt x="3267" y="178552"/>
                      </a:lnTo>
                      <a:lnTo>
                        <a:pt x="2828" y="172841"/>
                      </a:lnTo>
                      <a:lnTo>
                        <a:pt x="2767" y="172024"/>
                      </a:lnTo>
                      <a:lnTo>
                        <a:pt x="2694" y="171145"/>
                      </a:lnTo>
                      <a:lnTo>
                        <a:pt x="2609" y="170547"/>
                      </a:lnTo>
                      <a:lnTo>
                        <a:pt x="2487" y="169754"/>
                      </a:lnTo>
                      <a:lnTo>
                        <a:pt x="1768" y="164958"/>
                      </a:lnTo>
                      <a:lnTo>
                        <a:pt x="1122" y="162603"/>
                      </a:lnTo>
                      <a:lnTo>
                        <a:pt x="634" y="160833"/>
                      </a:lnTo>
                      <a:lnTo>
                        <a:pt x="329" y="159748"/>
                      </a:lnTo>
                      <a:lnTo>
                        <a:pt x="281" y="158967"/>
                      </a:lnTo>
                      <a:lnTo>
                        <a:pt x="171" y="157258"/>
                      </a:lnTo>
                      <a:lnTo>
                        <a:pt x="49" y="155440"/>
                      </a:lnTo>
                      <a:lnTo>
                        <a:pt x="0" y="154696"/>
                      </a:lnTo>
                      <a:lnTo>
                        <a:pt x="244" y="152914"/>
                      </a:lnTo>
                      <a:lnTo>
                        <a:pt x="475" y="151291"/>
                      </a:lnTo>
                      <a:lnTo>
                        <a:pt x="2353" y="149277"/>
                      </a:lnTo>
                      <a:lnTo>
                        <a:pt x="2792" y="148802"/>
                      </a:lnTo>
                      <a:lnTo>
                        <a:pt x="4718" y="146739"/>
                      </a:lnTo>
                      <a:lnTo>
                        <a:pt x="3791" y="144519"/>
                      </a:lnTo>
                      <a:lnTo>
                        <a:pt x="2499" y="141394"/>
                      </a:lnTo>
                      <a:lnTo>
                        <a:pt x="1780" y="138807"/>
                      </a:lnTo>
                      <a:lnTo>
                        <a:pt x="914" y="135671"/>
                      </a:lnTo>
                      <a:lnTo>
                        <a:pt x="341" y="133585"/>
                      </a:lnTo>
                      <a:lnTo>
                        <a:pt x="439" y="131486"/>
                      </a:lnTo>
                      <a:lnTo>
                        <a:pt x="524" y="129911"/>
                      </a:lnTo>
                      <a:lnTo>
                        <a:pt x="610" y="128630"/>
                      </a:lnTo>
                      <a:lnTo>
                        <a:pt x="817" y="127471"/>
                      </a:lnTo>
                      <a:lnTo>
                        <a:pt x="1841" y="121785"/>
                      </a:lnTo>
                      <a:lnTo>
                        <a:pt x="2024" y="120723"/>
                      </a:lnTo>
                      <a:lnTo>
                        <a:pt x="2231" y="119893"/>
                      </a:lnTo>
                      <a:lnTo>
                        <a:pt x="3023" y="116623"/>
                      </a:lnTo>
                      <a:lnTo>
                        <a:pt x="3511" y="114646"/>
                      </a:lnTo>
                      <a:lnTo>
                        <a:pt x="4437" y="112815"/>
                      </a:lnTo>
                      <a:lnTo>
                        <a:pt x="5437" y="110839"/>
                      </a:lnTo>
                      <a:lnTo>
                        <a:pt x="6742" y="108081"/>
                      </a:lnTo>
                      <a:lnTo>
                        <a:pt x="7985" y="105445"/>
                      </a:lnTo>
                      <a:lnTo>
                        <a:pt x="8509" y="104371"/>
                      </a:lnTo>
                      <a:lnTo>
                        <a:pt x="9241" y="102992"/>
                      </a:lnTo>
                      <a:lnTo>
                        <a:pt x="11155" y="99392"/>
                      </a:lnTo>
                      <a:lnTo>
                        <a:pt x="11630" y="98502"/>
                      </a:lnTo>
                      <a:lnTo>
                        <a:pt x="12252" y="97720"/>
                      </a:lnTo>
                      <a:lnTo>
                        <a:pt x="12703" y="97147"/>
                      </a:lnTo>
                      <a:lnTo>
                        <a:pt x="13776" y="95817"/>
                      </a:lnTo>
                      <a:lnTo>
                        <a:pt x="14544" y="95292"/>
                      </a:lnTo>
                      <a:lnTo>
                        <a:pt x="16263" y="94108"/>
                      </a:lnTo>
                      <a:lnTo>
                        <a:pt x="17226" y="93462"/>
                      </a:lnTo>
                      <a:lnTo>
                        <a:pt x="18213" y="93254"/>
                      </a:lnTo>
                      <a:lnTo>
                        <a:pt x="22456" y="92339"/>
                      </a:lnTo>
                      <a:lnTo>
                        <a:pt x="24345" y="92168"/>
                      </a:lnTo>
                      <a:lnTo>
                        <a:pt x="24955" y="92119"/>
                      </a:lnTo>
                      <a:lnTo>
                        <a:pt x="25455" y="92046"/>
                      </a:lnTo>
                      <a:lnTo>
                        <a:pt x="28442" y="91619"/>
                      </a:lnTo>
                      <a:lnTo>
                        <a:pt x="29929" y="91411"/>
                      </a:lnTo>
                      <a:lnTo>
                        <a:pt x="31282" y="90863"/>
                      </a:lnTo>
                      <a:lnTo>
                        <a:pt x="34903" y="89386"/>
                      </a:lnTo>
                      <a:lnTo>
                        <a:pt x="38365" y="88056"/>
                      </a:lnTo>
                      <a:lnTo>
                        <a:pt x="39633" y="87568"/>
                      </a:lnTo>
                      <a:lnTo>
                        <a:pt x="40413" y="86909"/>
                      </a:lnTo>
                      <a:lnTo>
                        <a:pt x="40949" y="86457"/>
                      </a:lnTo>
                      <a:lnTo>
                        <a:pt x="42168" y="85420"/>
                      </a:lnTo>
                      <a:lnTo>
                        <a:pt x="42705" y="84554"/>
                      </a:lnTo>
                      <a:lnTo>
                        <a:pt x="43485" y="83297"/>
                      </a:lnTo>
                      <a:lnTo>
                        <a:pt x="44278" y="81991"/>
                      </a:lnTo>
                      <a:lnTo>
                        <a:pt x="44351" y="80429"/>
                      </a:lnTo>
                      <a:lnTo>
                        <a:pt x="44473" y="77610"/>
                      </a:lnTo>
                      <a:lnTo>
                        <a:pt x="44509" y="76768"/>
                      </a:lnTo>
                      <a:lnTo>
                        <a:pt x="44326" y="75463"/>
                      </a:lnTo>
                      <a:lnTo>
                        <a:pt x="44119" y="74059"/>
                      </a:lnTo>
                      <a:lnTo>
                        <a:pt x="43741" y="71436"/>
                      </a:lnTo>
                      <a:lnTo>
                        <a:pt x="43595" y="70362"/>
                      </a:lnTo>
                      <a:lnTo>
                        <a:pt x="42888" y="66152"/>
                      </a:lnTo>
                      <a:lnTo>
                        <a:pt x="42595" y="64382"/>
                      </a:lnTo>
                      <a:lnTo>
                        <a:pt x="42656" y="63309"/>
                      </a:lnTo>
                      <a:lnTo>
                        <a:pt x="42851" y="60075"/>
                      </a:lnTo>
                      <a:lnTo>
                        <a:pt x="42912" y="59196"/>
                      </a:lnTo>
                      <a:lnTo>
                        <a:pt x="43766" y="56597"/>
                      </a:lnTo>
                      <a:lnTo>
                        <a:pt x="44802" y="55670"/>
                      </a:lnTo>
                      <a:lnTo>
                        <a:pt x="45838" y="54742"/>
                      </a:lnTo>
                      <a:lnTo>
                        <a:pt x="46569" y="54083"/>
                      </a:lnTo>
                      <a:lnTo>
                        <a:pt x="47423" y="53778"/>
                      </a:lnTo>
                      <a:lnTo>
                        <a:pt x="51421" y="52350"/>
                      </a:lnTo>
                      <a:lnTo>
                        <a:pt x="53579" y="51179"/>
                      </a:lnTo>
                      <a:lnTo>
                        <a:pt x="54981" y="50495"/>
                      </a:lnTo>
                      <a:lnTo>
                        <a:pt x="55981" y="49971"/>
                      </a:lnTo>
                      <a:lnTo>
                        <a:pt x="56578" y="49641"/>
                      </a:lnTo>
                      <a:lnTo>
                        <a:pt x="58114" y="48763"/>
                      </a:lnTo>
                      <a:lnTo>
                        <a:pt x="59809" y="47798"/>
                      </a:lnTo>
                      <a:lnTo>
                        <a:pt x="61637" y="46603"/>
                      </a:lnTo>
                      <a:lnTo>
                        <a:pt x="63088" y="45639"/>
                      </a:lnTo>
                      <a:lnTo>
                        <a:pt x="64758" y="44614"/>
                      </a:lnTo>
                      <a:lnTo>
                        <a:pt x="68562" y="42283"/>
                      </a:lnTo>
                      <a:lnTo>
                        <a:pt x="69403" y="41758"/>
                      </a:lnTo>
                      <a:lnTo>
                        <a:pt x="71085" y="40733"/>
                      </a:lnTo>
                      <a:lnTo>
                        <a:pt x="73402" y="39635"/>
                      </a:lnTo>
                      <a:lnTo>
                        <a:pt x="74072" y="39318"/>
                      </a:lnTo>
                      <a:lnTo>
                        <a:pt x="75572" y="38610"/>
                      </a:lnTo>
                      <a:lnTo>
                        <a:pt x="76340" y="38097"/>
                      </a:lnTo>
                      <a:lnTo>
                        <a:pt x="78741" y="36487"/>
                      </a:lnTo>
                      <a:lnTo>
                        <a:pt x="79924" y="35694"/>
                      </a:lnTo>
                      <a:lnTo>
                        <a:pt x="81167" y="33826"/>
                      </a:lnTo>
                      <a:lnTo>
                        <a:pt x="82167" y="32313"/>
                      </a:lnTo>
                      <a:lnTo>
                        <a:pt x="82813" y="30324"/>
                      </a:lnTo>
                      <a:lnTo>
                        <a:pt x="83788" y="27371"/>
                      </a:lnTo>
                      <a:lnTo>
                        <a:pt x="84422" y="25443"/>
                      </a:lnTo>
                      <a:lnTo>
                        <a:pt x="85093" y="23551"/>
                      </a:lnTo>
                      <a:lnTo>
                        <a:pt x="85702" y="21843"/>
                      </a:lnTo>
                      <a:lnTo>
                        <a:pt x="86665" y="20745"/>
                      </a:lnTo>
                      <a:lnTo>
                        <a:pt x="87458" y="19842"/>
                      </a:lnTo>
                      <a:lnTo>
                        <a:pt x="88226" y="18963"/>
                      </a:lnTo>
                      <a:lnTo>
                        <a:pt x="89116" y="18500"/>
                      </a:lnTo>
                      <a:lnTo>
                        <a:pt x="89981" y="18060"/>
                      </a:lnTo>
                      <a:lnTo>
                        <a:pt x="91322" y="17365"/>
                      </a:lnTo>
                      <a:lnTo>
                        <a:pt x="92785" y="17450"/>
                      </a:lnTo>
                      <a:lnTo>
                        <a:pt x="93748" y="17499"/>
                      </a:lnTo>
                      <a:lnTo>
                        <a:pt x="94260" y="17523"/>
                      </a:lnTo>
                      <a:lnTo>
                        <a:pt x="94980" y="17609"/>
                      </a:lnTo>
                      <a:lnTo>
                        <a:pt x="97942" y="18390"/>
                      </a:lnTo>
                      <a:lnTo>
                        <a:pt x="100246" y="19000"/>
                      </a:lnTo>
                      <a:lnTo>
                        <a:pt x="101794" y="20257"/>
                      </a:lnTo>
                      <a:lnTo>
                        <a:pt x="102904" y="21172"/>
                      </a:lnTo>
                      <a:lnTo>
                        <a:pt x="105500" y="21477"/>
                      </a:lnTo>
                      <a:lnTo>
                        <a:pt x="106988" y="20183"/>
                      </a:lnTo>
                      <a:lnTo>
                        <a:pt x="107719" y="19537"/>
                      </a:lnTo>
                      <a:lnTo>
                        <a:pt x="108487" y="18866"/>
                      </a:lnTo>
                      <a:lnTo>
                        <a:pt x="109304" y="17645"/>
                      </a:lnTo>
                      <a:lnTo>
                        <a:pt x="109865" y="16816"/>
                      </a:lnTo>
                      <a:lnTo>
                        <a:pt x="111242" y="14753"/>
                      </a:lnTo>
                      <a:lnTo>
                        <a:pt x="111828" y="13679"/>
                      </a:lnTo>
                      <a:lnTo>
                        <a:pt x="112486" y="12471"/>
                      </a:lnTo>
                      <a:lnTo>
                        <a:pt x="114229" y="10787"/>
                      </a:lnTo>
                      <a:lnTo>
                        <a:pt x="118459" y="10897"/>
                      </a:lnTo>
                      <a:lnTo>
                        <a:pt x="119764" y="11080"/>
                      </a:lnTo>
                      <a:lnTo>
                        <a:pt x="121958" y="11385"/>
                      </a:lnTo>
                      <a:lnTo>
                        <a:pt x="123165" y="9774"/>
                      </a:lnTo>
                      <a:lnTo>
                        <a:pt x="125286" y="6956"/>
                      </a:lnTo>
                      <a:lnTo>
                        <a:pt x="129821" y="0"/>
                      </a:lnTo>
                      <a:lnTo>
                        <a:pt x="133966" y="3759"/>
                      </a:lnTo>
                      <a:lnTo>
                        <a:pt x="134686" y="4417"/>
                      </a:lnTo>
                      <a:lnTo>
                        <a:pt x="135271" y="4954"/>
                      </a:lnTo>
                      <a:lnTo>
                        <a:pt x="136112" y="5650"/>
                      </a:lnTo>
                      <a:lnTo>
                        <a:pt x="136855" y="6248"/>
                      </a:lnTo>
                      <a:lnTo>
                        <a:pt x="139550" y="8456"/>
                      </a:lnTo>
                      <a:lnTo>
                        <a:pt x="142646" y="10982"/>
                      </a:lnTo>
                    </a:path>
                  </a:pathLst>
                </a:custGeom>
                <a:solidFill>
                  <a:srgbClr val="3FA95C"/>
                </a:solidFill>
                <a:ln w="12177" cap="flat">
                  <a:solidFill>
                    <a:srgbClr val="000000"/>
                  </a:solidFill>
                  <a:prstDash val="solid"/>
                  <a:round/>
                </a:ln>
              </p:spPr>
              <p:txBody>
                <a:bodyPr rtlCol="0" anchor="ctr"/>
                <a:lstStyle/>
                <a:p>
                  <a:endParaRPr lang="LID4096"/>
                </a:p>
              </p:txBody>
            </p:sp>
            <p:sp>
              <p:nvSpPr>
                <p:cNvPr id="83" name="Freeform: Shape 82">
                  <a:extLst>
                    <a:ext uri="{FF2B5EF4-FFF2-40B4-BE49-F238E27FC236}">
                      <a16:creationId xmlns:a16="http://schemas.microsoft.com/office/drawing/2014/main" id="{0DA1DFBC-E7B7-823A-1215-304F91DDA427}"/>
                    </a:ext>
                  </a:extLst>
                </p:cNvPr>
                <p:cNvSpPr/>
                <p:nvPr/>
              </p:nvSpPr>
              <p:spPr>
                <a:xfrm>
                  <a:off x="8340394" y="4046146"/>
                  <a:ext cx="165260" cy="153585"/>
                </a:xfrm>
                <a:custGeom>
                  <a:avLst/>
                  <a:gdLst>
                    <a:gd name="connsiteX0" fmla="*/ 162018 w 165260"/>
                    <a:gd name="connsiteY0" fmla="*/ 59403 h 153585"/>
                    <a:gd name="connsiteX1" fmla="*/ 154374 w 165260"/>
                    <a:gd name="connsiteY1" fmla="*/ 71948 h 153585"/>
                    <a:gd name="connsiteX2" fmla="*/ 154923 w 165260"/>
                    <a:gd name="connsiteY2" fmla="*/ 72936 h 153585"/>
                    <a:gd name="connsiteX3" fmla="*/ 155886 w 165260"/>
                    <a:gd name="connsiteY3" fmla="*/ 74572 h 153585"/>
                    <a:gd name="connsiteX4" fmla="*/ 156897 w 165260"/>
                    <a:gd name="connsiteY4" fmla="*/ 76280 h 153585"/>
                    <a:gd name="connsiteX5" fmla="*/ 158312 w 165260"/>
                    <a:gd name="connsiteY5" fmla="*/ 77415 h 153585"/>
                    <a:gd name="connsiteX6" fmla="*/ 160518 w 165260"/>
                    <a:gd name="connsiteY6" fmla="*/ 79184 h 153585"/>
                    <a:gd name="connsiteX7" fmla="*/ 160713 w 165260"/>
                    <a:gd name="connsiteY7" fmla="*/ 79416 h 153585"/>
                    <a:gd name="connsiteX8" fmla="*/ 160859 w 165260"/>
                    <a:gd name="connsiteY8" fmla="*/ 79599 h 153585"/>
                    <a:gd name="connsiteX9" fmla="*/ 160933 w 165260"/>
                    <a:gd name="connsiteY9" fmla="*/ 79697 h 153585"/>
                    <a:gd name="connsiteX10" fmla="*/ 162091 w 165260"/>
                    <a:gd name="connsiteY10" fmla="*/ 81137 h 153585"/>
                    <a:gd name="connsiteX11" fmla="*/ 162505 w 165260"/>
                    <a:gd name="connsiteY11" fmla="*/ 82101 h 153585"/>
                    <a:gd name="connsiteX12" fmla="*/ 163578 w 165260"/>
                    <a:gd name="connsiteY12" fmla="*/ 84517 h 153585"/>
                    <a:gd name="connsiteX13" fmla="*/ 163749 w 165260"/>
                    <a:gd name="connsiteY13" fmla="*/ 85042 h 153585"/>
                    <a:gd name="connsiteX14" fmla="*/ 164870 w 165260"/>
                    <a:gd name="connsiteY14" fmla="*/ 88702 h 153585"/>
                    <a:gd name="connsiteX15" fmla="*/ 165077 w 165260"/>
                    <a:gd name="connsiteY15" fmla="*/ 89386 h 153585"/>
                    <a:gd name="connsiteX16" fmla="*/ 165260 w 165260"/>
                    <a:gd name="connsiteY16" fmla="*/ 89971 h 153585"/>
                    <a:gd name="connsiteX17" fmla="*/ 164980 w 165260"/>
                    <a:gd name="connsiteY17" fmla="*/ 91082 h 153585"/>
                    <a:gd name="connsiteX18" fmla="*/ 163505 w 165260"/>
                    <a:gd name="connsiteY18" fmla="*/ 97025 h 153585"/>
                    <a:gd name="connsiteX19" fmla="*/ 157653 w 165260"/>
                    <a:gd name="connsiteY19" fmla="*/ 99551 h 153585"/>
                    <a:gd name="connsiteX20" fmla="*/ 156751 w 165260"/>
                    <a:gd name="connsiteY20" fmla="*/ 99941 h 153585"/>
                    <a:gd name="connsiteX21" fmla="*/ 155410 w 165260"/>
                    <a:gd name="connsiteY21" fmla="*/ 100307 h 153585"/>
                    <a:gd name="connsiteX22" fmla="*/ 153301 w 165260"/>
                    <a:gd name="connsiteY22" fmla="*/ 100881 h 153585"/>
                    <a:gd name="connsiteX23" fmla="*/ 151826 w 165260"/>
                    <a:gd name="connsiteY23" fmla="*/ 101283 h 153585"/>
                    <a:gd name="connsiteX24" fmla="*/ 149949 w 165260"/>
                    <a:gd name="connsiteY24" fmla="*/ 101491 h 153585"/>
                    <a:gd name="connsiteX25" fmla="*/ 146182 w 165260"/>
                    <a:gd name="connsiteY25" fmla="*/ 101918 h 153585"/>
                    <a:gd name="connsiteX26" fmla="*/ 145706 w 165260"/>
                    <a:gd name="connsiteY26" fmla="*/ 101967 h 153585"/>
                    <a:gd name="connsiteX27" fmla="*/ 144731 w 165260"/>
                    <a:gd name="connsiteY27" fmla="*/ 102040 h 153585"/>
                    <a:gd name="connsiteX28" fmla="*/ 138392 w 165260"/>
                    <a:gd name="connsiteY28" fmla="*/ 102504 h 153585"/>
                    <a:gd name="connsiteX29" fmla="*/ 136929 w 165260"/>
                    <a:gd name="connsiteY29" fmla="*/ 102614 h 153585"/>
                    <a:gd name="connsiteX30" fmla="*/ 135734 w 165260"/>
                    <a:gd name="connsiteY30" fmla="*/ 102736 h 153585"/>
                    <a:gd name="connsiteX31" fmla="*/ 133661 w 165260"/>
                    <a:gd name="connsiteY31" fmla="*/ 102955 h 153585"/>
                    <a:gd name="connsiteX32" fmla="*/ 127359 w 165260"/>
                    <a:gd name="connsiteY32" fmla="*/ 103151 h 153585"/>
                    <a:gd name="connsiteX33" fmla="*/ 125920 w 165260"/>
                    <a:gd name="connsiteY33" fmla="*/ 103199 h 153585"/>
                    <a:gd name="connsiteX34" fmla="*/ 124982 w 165260"/>
                    <a:gd name="connsiteY34" fmla="*/ 103517 h 153585"/>
                    <a:gd name="connsiteX35" fmla="*/ 121714 w 165260"/>
                    <a:gd name="connsiteY35" fmla="*/ 104627 h 153585"/>
                    <a:gd name="connsiteX36" fmla="*/ 120483 w 165260"/>
                    <a:gd name="connsiteY36" fmla="*/ 105042 h 153585"/>
                    <a:gd name="connsiteX37" fmla="*/ 118496 w 165260"/>
                    <a:gd name="connsiteY37" fmla="*/ 107580 h 153585"/>
                    <a:gd name="connsiteX38" fmla="*/ 118203 w 165260"/>
                    <a:gd name="connsiteY38" fmla="*/ 109142 h 153585"/>
                    <a:gd name="connsiteX39" fmla="*/ 118106 w 165260"/>
                    <a:gd name="connsiteY39" fmla="*/ 109667 h 153585"/>
                    <a:gd name="connsiteX40" fmla="*/ 117801 w 165260"/>
                    <a:gd name="connsiteY40" fmla="*/ 111278 h 153585"/>
                    <a:gd name="connsiteX41" fmla="*/ 118069 w 165260"/>
                    <a:gd name="connsiteY41" fmla="*/ 112803 h 153585"/>
                    <a:gd name="connsiteX42" fmla="*/ 119081 w 165260"/>
                    <a:gd name="connsiteY42" fmla="*/ 118526 h 153585"/>
                    <a:gd name="connsiteX43" fmla="*/ 119142 w 165260"/>
                    <a:gd name="connsiteY43" fmla="*/ 120406 h 153585"/>
                    <a:gd name="connsiteX44" fmla="*/ 119215 w 165260"/>
                    <a:gd name="connsiteY44" fmla="*/ 122248 h 153585"/>
                    <a:gd name="connsiteX45" fmla="*/ 119703 w 165260"/>
                    <a:gd name="connsiteY45" fmla="*/ 124469 h 153585"/>
                    <a:gd name="connsiteX46" fmla="*/ 119752 w 165260"/>
                    <a:gd name="connsiteY46" fmla="*/ 124664 h 153585"/>
                    <a:gd name="connsiteX47" fmla="*/ 119922 w 165260"/>
                    <a:gd name="connsiteY47" fmla="*/ 125409 h 153585"/>
                    <a:gd name="connsiteX48" fmla="*/ 120142 w 165260"/>
                    <a:gd name="connsiteY48" fmla="*/ 126397 h 153585"/>
                    <a:gd name="connsiteX49" fmla="*/ 120337 w 165260"/>
                    <a:gd name="connsiteY49" fmla="*/ 129106 h 153585"/>
                    <a:gd name="connsiteX50" fmla="*/ 120739 w 165260"/>
                    <a:gd name="connsiteY50" fmla="*/ 134536 h 153585"/>
                    <a:gd name="connsiteX51" fmla="*/ 120776 w 165260"/>
                    <a:gd name="connsiteY51" fmla="*/ 135073 h 153585"/>
                    <a:gd name="connsiteX52" fmla="*/ 120971 w 165260"/>
                    <a:gd name="connsiteY52" fmla="*/ 137172 h 153585"/>
                    <a:gd name="connsiteX53" fmla="*/ 121324 w 165260"/>
                    <a:gd name="connsiteY53" fmla="*/ 140833 h 153585"/>
                    <a:gd name="connsiteX54" fmla="*/ 121617 w 165260"/>
                    <a:gd name="connsiteY54" fmla="*/ 143969 h 153585"/>
                    <a:gd name="connsiteX55" fmla="*/ 123250 w 165260"/>
                    <a:gd name="connsiteY55" fmla="*/ 149705 h 153585"/>
                    <a:gd name="connsiteX56" fmla="*/ 123507 w 165260"/>
                    <a:gd name="connsiteY56" fmla="*/ 150607 h 153585"/>
                    <a:gd name="connsiteX57" fmla="*/ 123738 w 165260"/>
                    <a:gd name="connsiteY57" fmla="*/ 153585 h 153585"/>
                    <a:gd name="connsiteX58" fmla="*/ 121922 w 165260"/>
                    <a:gd name="connsiteY58" fmla="*/ 152816 h 153585"/>
                    <a:gd name="connsiteX59" fmla="*/ 119605 w 165260"/>
                    <a:gd name="connsiteY59" fmla="*/ 151840 h 153585"/>
                    <a:gd name="connsiteX60" fmla="*/ 117313 w 165260"/>
                    <a:gd name="connsiteY60" fmla="*/ 150815 h 153585"/>
                    <a:gd name="connsiteX61" fmla="*/ 116679 w 165260"/>
                    <a:gd name="connsiteY61" fmla="*/ 150522 h 153585"/>
                    <a:gd name="connsiteX62" fmla="*/ 115521 w 165260"/>
                    <a:gd name="connsiteY62" fmla="*/ 149802 h 153585"/>
                    <a:gd name="connsiteX63" fmla="*/ 114729 w 165260"/>
                    <a:gd name="connsiteY63" fmla="*/ 149314 h 153585"/>
                    <a:gd name="connsiteX64" fmla="*/ 112754 w 165260"/>
                    <a:gd name="connsiteY64" fmla="*/ 148094 h 153585"/>
                    <a:gd name="connsiteX65" fmla="*/ 110535 w 165260"/>
                    <a:gd name="connsiteY65" fmla="*/ 146385 h 153585"/>
                    <a:gd name="connsiteX66" fmla="*/ 108670 w 165260"/>
                    <a:gd name="connsiteY66" fmla="*/ 144945 h 153585"/>
                    <a:gd name="connsiteX67" fmla="*/ 106805 w 165260"/>
                    <a:gd name="connsiteY67" fmla="*/ 144396 h 153585"/>
                    <a:gd name="connsiteX68" fmla="*/ 106342 w 165260"/>
                    <a:gd name="connsiteY68" fmla="*/ 144262 h 153585"/>
                    <a:gd name="connsiteX69" fmla="*/ 104464 w 165260"/>
                    <a:gd name="connsiteY69" fmla="*/ 143713 h 153585"/>
                    <a:gd name="connsiteX70" fmla="*/ 104001 w 165260"/>
                    <a:gd name="connsiteY70" fmla="*/ 143579 h 153585"/>
                    <a:gd name="connsiteX71" fmla="*/ 100697 w 165260"/>
                    <a:gd name="connsiteY71" fmla="*/ 142676 h 153585"/>
                    <a:gd name="connsiteX72" fmla="*/ 97442 w 165260"/>
                    <a:gd name="connsiteY72" fmla="*/ 141724 h 153585"/>
                    <a:gd name="connsiteX73" fmla="*/ 95577 w 165260"/>
                    <a:gd name="connsiteY73" fmla="*/ 141187 h 153585"/>
                    <a:gd name="connsiteX74" fmla="*/ 94443 w 165260"/>
                    <a:gd name="connsiteY74" fmla="*/ 139613 h 153585"/>
                    <a:gd name="connsiteX75" fmla="*/ 93041 w 165260"/>
                    <a:gd name="connsiteY75" fmla="*/ 137648 h 153585"/>
                    <a:gd name="connsiteX76" fmla="*/ 91676 w 165260"/>
                    <a:gd name="connsiteY76" fmla="*/ 136147 h 153585"/>
                    <a:gd name="connsiteX77" fmla="*/ 89969 w 165260"/>
                    <a:gd name="connsiteY77" fmla="*/ 134292 h 153585"/>
                    <a:gd name="connsiteX78" fmla="*/ 89031 w 165260"/>
                    <a:gd name="connsiteY78" fmla="*/ 131974 h 153585"/>
                    <a:gd name="connsiteX79" fmla="*/ 88189 w 165260"/>
                    <a:gd name="connsiteY79" fmla="*/ 129911 h 153585"/>
                    <a:gd name="connsiteX80" fmla="*/ 86336 w 165260"/>
                    <a:gd name="connsiteY80" fmla="*/ 129997 h 153585"/>
                    <a:gd name="connsiteX81" fmla="*/ 83057 w 165260"/>
                    <a:gd name="connsiteY81" fmla="*/ 130143 h 153585"/>
                    <a:gd name="connsiteX82" fmla="*/ 82252 w 165260"/>
                    <a:gd name="connsiteY82" fmla="*/ 130180 h 153585"/>
                    <a:gd name="connsiteX83" fmla="*/ 80753 w 165260"/>
                    <a:gd name="connsiteY83" fmla="*/ 130607 h 153585"/>
                    <a:gd name="connsiteX84" fmla="*/ 76693 w 165260"/>
                    <a:gd name="connsiteY84" fmla="*/ 131742 h 153585"/>
                    <a:gd name="connsiteX85" fmla="*/ 74328 w 165260"/>
                    <a:gd name="connsiteY85" fmla="*/ 131949 h 153585"/>
                    <a:gd name="connsiteX86" fmla="*/ 72597 w 165260"/>
                    <a:gd name="connsiteY86" fmla="*/ 132108 h 153585"/>
                    <a:gd name="connsiteX87" fmla="*/ 69696 w 165260"/>
                    <a:gd name="connsiteY87" fmla="*/ 132523 h 153585"/>
                    <a:gd name="connsiteX88" fmla="*/ 66319 w 165260"/>
                    <a:gd name="connsiteY88" fmla="*/ 133011 h 153585"/>
                    <a:gd name="connsiteX89" fmla="*/ 65843 w 165260"/>
                    <a:gd name="connsiteY89" fmla="*/ 133084 h 153585"/>
                    <a:gd name="connsiteX90" fmla="*/ 63564 w 165260"/>
                    <a:gd name="connsiteY90" fmla="*/ 133426 h 153585"/>
                    <a:gd name="connsiteX91" fmla="*/ 61296 w 165260"/>
                    <a:gd name="connsiteY91" fmla="*/ 133780 h 153585"/>
                    <a:gd name="connsiteX92" fmla="*/ 59199 w 165260"/>
                    <a:gd name="connsiteY92" fmla="*/ 134170 h 153585"/>
                    <a:gd name="connsiteX93" fmla="*/ 56420 w 165260"/>
                    <a:gd name="connsiteY93" fmla="*/ 134683 h 153585"/>
                    <a:gd name="connsiteX94" fmla="*/ 53518 w 165260"/>
                    <a:gd name="connsiteY94" fmla="*/ 134927 h 153585"/>
                    <a:gd name="connsiteX95" fmla="*/ 51104 w 165260"/>
                    <a:gd name="connsiteY95" fmla="*/ 135134 h 153585"/>
                    <a:gd name="connsiteX96" fmla="*/ 48910 w 165260"/>
                    <a:gd name="connsiteY96" fmla="*/ 135903 h 153585"/>
                    <a:gd name="connsiteX97" fmla="*/ 46265 w 165260"/>
                    <a:gd name="connsiteY97" fmla="*/ 136818 h 153585"/>
                    <a:gd name="connsiteX98" fmla="*/ 44412 w 165260"/>
                    <a:gd name="connsiteY98" fmla="*/ 137270 h 153585"/>
                    <a:gd name="connsiteX99" fmla="*/ 43034 w 165260"/>
                    <a:gd name="connsiteY99" fmla="*/ 137612 h 153585"/>
                    <a:gd name="connsiteX100" fmla="*/ 41144 w 165260"/>
                    <a:gd name="connsiteY100" fmla="*/ 138063 h 153585"/>
                    <a:gd name="connsiteX101" fmla="*/ 40949 w 165260"/>
                    <a:gd name="connsiteY101" fmla="*/ 138112 h 153585"/>
                    <a:gd name="connsiteX102" fmla="*/ 38097 w 165260"/>
                    <a:gd name="connsiteY102" fmla="*/ 138807 h 153585"/>
                    <a:gd name="connsiteX103" fmla="*/ 37938 w 165260"/>
                    <a:gd name="connsiteY103" fmla="*/ 138844 h 153585"/>
                    <a:gd name="connsiteX104" fmla="*/ 35207 w 165260"/>
                    <a:gd name="connsiteY104" fmla="*/ 134353 h 153585"/>
                    <a:gd name="connsiteX105" fmla="*/ 34927 w 165260"/>
                    <a:gd name="connsiteY105" fmla="*/ 133902 h 153585"/>
                    <a:gd name="connsiteX106" fmla="*/ 34610 w 165260"/>
                    <a:gd name="connsiteY106" fmla="*/ 133389 h 153585"/>
                    <a:gd name="connsiteX107" fmla="*/ 33988 w 165260"/>
                    <a:gd name="connsiteY107" fmla="*/ 132560 h 153585"/>
                    <a:gd name="connsiteX108" fmla="*/ 33403 w 165260"/>
                    <a:gd name="connsiteY108" fmla="*/ 131803 h 153585"/>
                    <a:gd name="connsiteX109" fmla="*/ 32233 w 165260"/>
                    <a:gd name="connsiteY109" fmla="*/ 130278 h 153585"/>
                    <a:gd name="connsiteX110" fmla="*/ 31185 w 165260"/>
                    <a:gd name="connsiteY110" fmla="*/ 129216 h 153585"/>
                    <a:gd name="connsiteX111" fmla="*/ 27344 w 165260"/>
                    <a:gd name="connsiteY111" fmla="*/ 125311 h 153585"/>
                    <a:gd name="connsiteX112" fmla="*/ 26003 w 165260"/>
                    <a:gd name="connsiteY112" fmla="*/ 123895 h 153585"/>
                    <a:gd name="connsiteX113" fmla="*/ 22895 w 165260"/>
                    <a:gd name="connsiteY113" fmla="*/ 120625 h 153585"/>
                    <a:gd name="connsiteX114" fmla="*/ 21188 w 165260"/>
                    <a:gd name="connsiteY114" fmla="*/ 118819 h 153585"/>
                    <a:gd name="connsiteX115" fmla="*/ 20542 w 165260"/>
                    <a:gd name="connsiteY115" fmla="*/ 118014 h 153585"/>
                    <a:gd name="connsiteX116" fmla="*/ 17287 w 165260"/>
                    <a:gd name="connsiteY116" fmla="*/ 113999 h 153585"/>
                    <a:gd name="connsiteX117" fmla="*/ 16641 w 165260"/>
                    <a:gd name="connsiteY117" fmla="*/ 113194 h 153585"/>
                    <a:gd name="connsiteX118" fmla="*/ 15958 w 165260"/>
                    <a:gd name="connsiteY118" fmla="*/ 112339 h 153585"/>
                    <a:gd name="connsiteX119" fmla="*/ 15092 w 165260"/>
                    <a:gd name="connsiteY119" fmla="*/ 110802 h 153585"/>
                    <a:gd name="connsiteX120" fmla="*/ 12715 w 165260"/>
                    <a:gd name="connsiteY120" fmla="*/ 106519 h 153585"/>
                    <a:gd name="connsiteX121" fmla="*/ 12215 w 165260"/>
                    <a:gd name="connsiteY121" fmla="*/ 105616 h 153585"/>
                    <a:gd name="connsiteX122" fmla="*/ 11972 w 165260"/>
                    <a:gd name="connsiteY122" fmla="*/ 105164 h 153585"/>
                    <a:gd name="connsiteX123" fmla="*/ 11740 w 165260"/>
                    <a:gd name="connsiteY123" fmla="*/ 104700 h 153585"/>
                    <a:gd name="connsiteX124" fmla="*/ 8461 w 165260"/>
                    <a:gd name="connsiteY124" fmla="*/ 98147 h 153585"/>
                    <a:gd name="connsiteX125" fmla="*/ 7522 w 165260"/>
                    <a:gd name="connsiteY125" fmla="*/ 96280 h 153585"/>
                    <a:gd name="connsiteX126" fmla="*/ 7144 w 165260"/>
                    <a:gd name="connsiteY126" fmla="*/ 95316 h 153585"/>
                    <a:gd name="connsiteX127" fmla="*/ 6181 w 165260"/>
                    <a:gd name="connsiteY127" fmla="*/ 92912 h 153585"/>
                    <a:gd name="connsiteX128" fmla="*/ 5413 w 165260"/>
                    <a:gd name="connsiteY128" fmla="*/ 90997 h 153585"/>
                    <a:gd name="connsiteX129" fmla="*/ 4828 w 165260"/>
                    <a:gd name="connsiteY129" fmla="*/ 88544 h 153585"/>
                    <a:gd name="connsiteX130" fmla="*/ 4121 w 165260"/>
                    <a:gd name="connsiteY130" fmla="*/ 85603 h 153585"/>
                    <a:gd name="connsiteX131" fmla="*/ 3877 w 165260"/>
                    <a:gd name="connsiteY131" fmla="*/ 84590 h 153585"/>
                    <a:gd name="connsiteX132" fmla="*/ 3304 w 165260"/>
                    <a:gd name="connsiteY132" fmla="*/ 83126 h 153585"/>
                    <a:gd name="connsiteX133" fmla="*/ 2548 w 165260"/>
                    <a:gd name="connsiteY133" fmla="*/ 81173 h 153585"/>
                    <a:gd name="connsiteX134" fmla="*/ 1365 w 165260"/>
                    <a:gd name="connsiteY134" fmla="*/ 78147 h 153585"/>
                    <a:gd name="connsiteX135" fmla="*/ 0 w 165260"/>
                    <a:gd name="connsiteY135" fmla="*/ 74620 h 153585"/>
                    <a:gd name="connsiteX136" fmla="*/ 5778 w 165260"/>
                    <a:gd name="connsiteY136" fmla="*/ 72460 h 153585"/>
                    <a:gd name="connsiteX137" fmla="*/ 9082 w 165260"/>
                    <a:gd name="connsiteY137" fmla="*/ 71509 h 153585"/>
                    <a:gd name="connsiteX138" fmla="*/ 10484 w 165260"/>
                    <a:gd name="connsiteY138" fmla="*/ 71106 h 153585"/>
                    <a:gd name="connsiteX139" fmla="*/ 12081 w 165260"/>
                    <a:gd name="connsiteY139" fmla="*/ 71362 h 153585"/>
                    <a:gd name="connsiteX140" fmla="*/ 13605 w 165260"/>
                    <a:gd name="connsiteY140" fmla="*/ 71606 h 153585"/>
                    <a:gd name="connsiteX141" fmla="*/ 14958 w 165260"/>
                    <a:gd name="connsiteY141" fmla="*/ 71814 h 153585"/>
                    <a:gd name="connsiteX142" fmla="*/ 16689 w 165260"/>
                    <a:gd name="connsiteY142" fmla="*/ 72644 h 153585"/>
                    <a:gd name="connsiteX143" fmla="*/ 18591 w 165260"/>
                    <a:gd name="connsiteY143" fmla="*/ 73547 h 153585"/>
                    <a:gd name="connsiteX144" fmla="*/ 19981 w 165260"/>
                    <a:gd name="connsiteY144" fmla="*/ 73962 h 153585"/>
                    <a:gd name="connsiteX145" fmla="*/ 22273 w 165260"/>
                    <a:gd name="connsiteY145" fmla="*/ 74669 h 153585"/>
                    <a:gd name="connsiteX146" fmla="*/ 23650 w 165260"/>
                    <a:gd name="connsiteY146" fmla="*/ 75096 h 153585"/>
                    <a:gd name="connsiteX147" fmla="*/ 25284 w 165260"/>
                    <a:gd name="connsiteY147" fmla="*/ 75121 h 153585"/>
                    <a:gd name="connsiteX148" fmla="*/ 25979 w 165260"/>
                    <a:gd name="connsiteY148" fmla="*/ 75133 h 153585"/>
                    <a:gd name="connsiteX149" fmla="*/ 26918 w 165260"/>
                    <a:gd name="connsiteY149" fmla="*/ 75157 h 153585"/>
                    <a:gd name="connsiteX150" fmla="*/ 27844 w 165260"/>
                    <a:gd name="connsiteY150" fmla="*/ 74999 h 153585"/>
                    <a:gd name="connsiteX151" fmla="*/ 28307 w 165260"/>
                    <a:gd name="connsiteY151" fmla="*/ 74925 h 153585"/>
                    <a:gd name="connsiteX152" fmla="*/ 28783 w 165260"/>
                    <a:gd name="connsiteY152" fmla="*/ 74840 h 153585"/>
                    <a:gd name="connsiteX153" fmla="*/ 29246 w 165260"/>
                    <a:gd name="connsiteY153" fmla="*/ 74767 h 153585"/>
                    <a:gd name="connsiteX154" fmla="*/ 30185 w 165260"/>
                    <a:gd name="connsiteY154" fmla="*/ 74608 h 153585"/>
                    <a:gd name="connsiteX155" fmla="*/ 31075 w 165260"/>
                    <a:gd name="connsiteY155" fmla="*/ 74254 h 153585"/>
                    <a:gd name="connsiteX156" fmla="*/ 34220 w 165260"/>
                    <a:gd name="connsiteY156" fmla="*/ 72997 h 153585"/>
                    <a:gd name="connsiteX157" fmla="*/ 35110 w 165260"/>
                    <a:gd name="connsiteY157" fmla="*/ 72644 h 153585"/>
                    <a:gd name="connsiteX158" fmla="*/ 36390 w 165260"/>
                    <a:gd name="connsiteY158" fmla="*/ 71911 h 153585"/>
                    <a:gd name="connsiteX159" fmla="*/ 40669 w 165260"/>
                    <a:gd name="connsiteY159" fmla="*/ 69458 h 153585"/>
                    <a:gd name="connsiteX160" fmla="*/ 42742 w 165260"/>
                    <a:gd name="connsiteY160" fmla="*/ 68263 h 153585"/>
                    <a:gd name="connsiteX161" fmla="*/ 44704 w 165260"/>
                    <a:gd name="connsiteY161" fmla="*/ 66884 h 153585"/>
                    <a:gd name="connsiteX162" fmla="*/ 46460 w 165260"/>
                    <a:gd name="connsiteY162" fmla="*/ 65651 h 153585"/>
                    <a:gd name="connsiteX163" fmla="*/ 48154 w 165260"/>
                    <a:gd name="connsiteY163" fmla="*/ 64882 h 153585"/>
                    <a:gd name="connsiteX164" fmla="*/ 50641 w 165260"/>
                    <a:gd name="connsiteY164" fmla="*/ 63772 h 153585"/>
                    <a:gd name="connsiteX165" fmla="*/ 52397 w 165260"/>
                    <a:gd name="connsiteY165" fmla="*/ 62979 h 153585"/>
                    <a:gd name="connsiteX166" fmla="*/ 54786 w 165260"/>
                    <a:gd name="connsiteY166" fmla="*/ 62479 h 153585"/>
                    <a:gd name="connsiteX167" fmla="*/ 57334 w 165260"/>
                    <a:gd name="connsiteY167" fmla="*/ 61954 h 153585"/>
                    <a:gd name="connsiteX168" fmla="*/ 59394 w 165260"/>
                    <a:gd name="connsiteY168" fmla="*/ 60965 h 153585"/>
                    <a:gd name="connsiteX169" fmla="*/ 60833 w 165260"/>
                    <a:gd name="connsiteY169" fmla="*/ 60270 h 153585"/>
                    <a:gd name="connsiteX170" fmla="*/ 63100 w 165260"/>
                    <a:gd name="connsiteY170" fmla="*/ 59184 h 153585"/>
                    <a:gd name="connsiteX171" fmla="*/ 64332 w 165260"/>
                    <a:gd name="connsiteY171" fmla="*/ 58598 h 153585"/>
                    <a:gd name="connsiteX172" fmla="*/ 65563 w 165260"/>
                    <a:gd name="connsiteY172" fmla="*/ 58000 h 153585"/>
                    <a:gd name="connsiteX173" fmla="*/ 66867 w 165260"/>
                    <a:gd name="connsiteY173" fmla="*/ 57610 h 153585"/>
                    <a:gd name="connsiteX174" fmla="*/ 67733 w 165260"/>
                    <a:gd name="connsiteY174" fmla="*/ 57353 h 153585"/>
                    <a:gd name="connsiteX175" fmla="*/ 69464 w 165260"/>
                    <a:gd name="connsiteY175" fmla="*/ 56841 h 153585"/>
                    <a:gd name="connsiteX176" fmla="*/ 70659 w 165260"/>
                    <a:gd name="connsiteY176" fmla="*/ 56755 h 153585"/>
                    <a:gd name="connsiteX177" fmla="*/ 73682 w 165260"/>
                    <a:gd name="connsiteY177" fmla="*/ 56536 h 153585"/>
                    <a:gd name="connsiteX178" fmla="*/ 77278 w 165260"/>
                    <a:gd name="connsiteY178" fmla="*/ 56597 h 153585"/>
                    <a:gd name="connsiteX179" fmla="*/ 79046 w 165260"/>
                    <a:gd name="connsiteY179" fmla="*/ 56633 h 153585"/>
                    <a:gd name="connsiteX180" fmla="*/ 80777 w 165260"/>
                    <a:gd name="connsiteY180" fmla="*/ 57451 h 153585"/>
                    <a:gd name="connsiteX181" fmla="*/ 83386 w 165260"/>
                    <a:gd name="connsiteY181" fmla="*/ 58683 h 153585"/>
                    <a:gd name="connsiteX182" fmla="*/ 86860 w 165260"/>
                    <a:gd name="connsiteY182" fmla="*/ 60062 h 153585"/>
                    <a:gd name="connsiteX183" fmla="*/ 89152 w 165260"/>
                    <a:gd name="connsiteY183" fmla="*/ 60965 h 153585"/>
                    <a:gd name="connsiteX184" fmla="*/ 90737 w 165260"/>
                    <a:gd name="connsiteY184" fmla="*/ 62222 h 153585"/>
                    <a:gd name="connsiteX185" fmla="*/ 91883 w 165260"/>
                    <a:gd name="connsiteY185" fmla="*/ 63113 h 153585"/>
                    <a:gd name="connsiteX186" fmla="*/ 91103 w 165260"/>
                    <a:gd name="connsiteY186" fmla="*/ 58000 h 153585"/>
                    <a:gd name="connsiteX187" fmla="*/ 90469 w 165260"/>
                    <a:gd name="connsiteY187" fmla="*/ 39073 h 153585"/>
                    <a:gd name="connsiteX188" fmla="*/ 93614 w 165260"/>
                    <a:gd name="connsiteY188" fmla="*/ 17694 h 153585"/>
                    <a:gd name="connsiteX189" fmla="*/ 95809 w 165260"/>
                    <a:gd name="connsiteY189" fmla="*/ 4381 h 153585"/>
                    <a:gd name="connsiteX190" fmla="*/ 101502 w 165260"/>
                    <a:gd name="connsiteY190" fmla="*/ 0 h 153585"/>
                    <a:gd name="connsiteX191" fmla="*/ 101575 w 165260"/>
                    <a:gd name="connsiteY191" fmla="*/ 134 h 153585"/>
                    <a:gd name="connsiteX192" fmla="*/ 102953 w 165260"/>
                    <a:gd name="connsiteY192" fmla="*/ 3417 h 153585"/>
                    <a:gd name="connsiteX193" fmla="*/ 103123 w 165260"/>
                    <a:gd name="connsiteY193" fmla="*/ 3844 h 153585"/>
                    <a:gd name="connsiteX194" fmla="*/ 107731 w 165260"/>
                    <a:gd name="connsiteY194" fmla="*/ 5076 h 153585"/>
                    <a:gd name="connsiteX195" fmla="*/ 117460 w 165260"/>
                    <a:gd name="connsiteY195" fmla="*/ 5784 h 153585"/>
                    <a:gd name="connsiteX196" fmla="*/ 134405 w 165260"/>
                    <a:gd name="connsiteY196" fmla="*/ 6138 h 153585"/>
                    <a:gd name="connsiteX197" fmla="*/ 150717 w 165260"/>
                    <a:gd name="connsiteY197" fmla="*/ 8591 h 153585"/>
                    <a:gd name="connsiteX198" fmla="*/ 157044 w 165260"/>
                    <a:gd name="connsiteY198" fmla="*/ 11507 h 153585"/>
                    <a:gd name="connsiteX199" fmla="*/ 159823 w 165260"/>
                    <a:gd name="connsiteY199" fmla="*/ 12789 h 153585"/>
                    <a:gd name="connsiteX200" fmla="*/ 160445 w 165260"/>
                    <a:gd name="connsiteY200" fmla="*/ 25064 h 153585"/>
                    <a:gd name="connsiteX201" fmla="*/ 163273 w 165260"/>
                    <a:gd name="connsiteY201" fmla="*/ 41185 h 153585"/>
                    <a:gd name="connsiteX202" fmla="*/ 162018 w 165260"/>
                    <a:gd name="connsiteY202" fmla="*/ 59403 h 15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65260" h="153585">
                      <a:moveTo>
                        <a:pt x="162018" y="59403"/>
                      </a:moveTo>
                      <a:lnTo>
                        <a:pt x="154374" y="71948"/>
                      </a:lnTo>
                      <a:lnTo>
                        <a:pt x="154923" y="72936"/>
                      </a:lnTo>
                      <a:lnTo>
                        <a:pt x="155886" y="74572"/>
                      </a:lnTo>
                      <a:lnTo>
                        <a:pt x="156897" y="76280"/>
                      </a:lnTo>
                      <a:lnTo>
                        <a:pt x="158312" y="77415"/>
                      </a:lnTo>
                      <a:lnTo>
                        <a:pt x="160518" y="79184"/>
                      </a:lnTo>
                      <a:lnTo>
                        <a:pt x="160713" y="79416"/>
                      </a:lnTo>
                      <a:lnTo>
                        <a:pt x="160859" y="79599"/>
                      </a:lnTo>
                      <a:lnTo>
                        <a:pt x="160933" y="79697"/>
                      </a:lnTo>
                      <a:lnTo>
                        <a:pt x="162091" y="81137"/>
                      </a:lnTo>
                      <a:lnTo>
                        <a:pt x="162505" y="82101"/>
                      </a:lnTo>
                      <a:lnTo>
                        <a:pt x="163578" y="84517"/>
                      </a:lnTo>
                      <a:lnTo>
                        <a:pt x="163749" y="85042"/>
                      </a:lnTo>
                      <a:lnTo>
                        <a:pt x="164870" y="88702"/>
                      </a:lnTo>
                      <a:lnTo>
                        <a:pt x="165077" y="89386"/>
                      </a:lnTo>
                      <a:lnTo>
                        <a:pt x="165260" y="89971"/>
                      </a:lnTo>
                      <a:lnTo>
                        <a:pt x="164980" y="91082"/>
                      </a:lnTo>
                      <a:lnTo>
                        <a:pt x="163505" y="97025"/>
                      </a:lnTo>
                      <a:lnTo>
                        <a:pt x="157653" y="99551"/>
                      </a:lnTo>
                      <a:lnTo>
                        <a:pt x="156751" y="99941"/>
                      </a:lnTo>
                      <a:lnTo>
                        <a:pt x="155410" y="100307"/>
                      </a:lnTo>
                      <a:lnTo>
                        <a:pt x="153301" y="100881"/>
                      </a:lnTo>
                      <a:lnTo>
                        <a:pt x="151826" y="101283"/>
                      </a:lnTo>
                      <a:lnTo>
                        <a:pt x="149949" y="101491"/>
                      </a:lnTo>
                      <a:lnTo>
                        <a:pt x="146182" y="101918"/>
                      </a:lnTo>
                      <a:lnTo>
                        <a:pt x="145706" y="101967"/>
                      </a:lnTo>
                      <a:lnTo>
                        <a:pt x="144731" y="102040"/>
                      </a:lnTo>
                      <a:lnTo>
                        <a:pt x="138392" y="102504"/>
                      </a:lnTo>
                      <a:lnTo>
                        <a:pt x="136929" y="102614"/>
                      </a:lnTo>
                      <a:lnTo>
                        <a:pt x="135734" y="102736"/>
                      </a:lnTo>
                      <a:lnTo>
                        <a:pt x="133661" y="102955"/>
                      </a:lnTo>
                      <a:lnTo>
                        <a:pt x="127359" y="103151"/>
                      </a:lnTo>
                      <a:lnTo>
                        <a:pt x="125920" y="103199"/>
                      </a:lnTo>
                      <a:lnTo>
                        <a:pt x="124982" y="103517"/>
                      </a:lnTo>
                      <a:lnTo>
                        <a:pt x="121714" y="104627"/>
                      </a:lnTo>
                      <a:lnTo>
                        <a:pt x="120483" y="105042"/>
                      </a:lnTo>
                      <a:lnTo>
                        <a:pt x="118496" y="107580"/>
                      </a:lnTo>
                      <a:lnTo>
                        <a:pt x="118203" y="109142"/>
                      </a:lnTo>
                      <a:lnTo>
                        <a:pt x="118106" y="109667"/>
                      </a:lnTo>
                      <a:lnTo>
                        <a:pt x="117801" y="111278"/>
                      </a:lnTo>
                      <a:lnTo>
                        <a:pt x="118069" y="112803"/>
                      </a:lnTo>
                      <a:lnTo>
                        <a:pt x="119081" y="118526"/>
                      </a:lnTo>
                      <a:lnTo>
                        <a:pt x="119142" y="120406"/>
                      </a:lnTo>
                      <a:lnTo>
                        <a:pt x="119215" y="122248"/>
                      </a:lnTo>
                      <a:lnTo>
                        <a:pt x="119703" y="124469"/>
                      </a:lnTo>
                      <a:lnTo>
                        <a:pt x="119752" y="124664"/>
                      </a:lnTo>
                      <a:lnTo>
                        <a:pt x="119922" y="125409"/>
                      </a:lnTo>
                      <a:lnTo>
                        <a:pt x="120142" y="126397"/>
                      </a:lnTo>
                      <a:lnTo>
                        <a:pt x="120337" y="129106"/>
                      </a:lnTo>
                      <a:lnTo>
                        <a:pt x="120739" y="134536"/>
                      </a:lnTo>
                      <a:lnTo>
                        <a:pt x="120776" y="135073"/>
                      </a:lnTo>
                      <a:lnTo>
                        <a:pt x="120971" y="137172"/>
                      </a:lnTo>
                      <a:lnTo>
                        <a:pt x="121324" y="140833"/>
                      </a:lnTo>
                      <a:lnTo>
                        <a:pt x="121617" y="143969"/>
                      </a:lnTo>
                      <a:lnTo>
                        <a:pt x="123250" y="149705"/>
                      </a:lnTo>
                      <a:lnTo>
                        <a:pt x="123507" y="150607"/>
                      </a:lnTo>
                      <a:lnTo>
                        <a:pt x="123738" y="153585"/>
                      </a:lnTo>
                      <a:lnTo>
                        <a:pt x="121922" y="152816"/>
                      </a:lnTo>
                      <a:lnTo>
                        <a:pt x="119605" y="151840"/>
                      </a:lnTo>
                      <a:lnTo>
                        <a:pt x="117313" y="150815"/>
                      </a:lnTo>
                      <a:lnTo>
                        <a:pt x="116679" y="150522"/>
                      </a:lnTo>
                      <a:lnTo>
                        <a:pt x="115521" y="149802"/>
                      </a:lnTo>
                      <a:lnTo>
                        <a:pt x="114729" y="149314"/>
                      </a:lnTo>
                      <a:lnTo>
                        <a:pt x="112754" y="148094"/>
                      </a:lnTo>
                      <a:lnTo>
                        <a:pt x="110535" y="146385"/>
                      </a:lnTo>
                      <a:lnTo>
                        <a:pt x="108670" y="144945"/>
                      </a:lnTo>
                      <a:lnTo>
                        <a:pt x="106805" y="144396"/>
                      </a:lnTo>
                      <a:lnTo>
                        <a:pt x="106342" y="144262"/>
                      </a:lnTo>
                      <a:lnTo>
                        <a:pt x="104464" y="143713"/>
                      </a:lnTo>
                      <a:lnTo>
                        <a:pt x="104001" y="143579"/>
                      </a:lnTo>
                      <a:lnTo>
                        <a:pt x="100697" y="142676"/>
                      </a:lnTo>
                      <a:lnTo>
                        <a:pt x="97442" y="141724"/>
                      </a:lnTo>
                      <a:lnTo>
                        <a:pt x="95577" y="141187"/>
                      </a:lnTo>
                      <a:lnTo>
                        <a:pt x="94443" y="139613"/>
                      </a:lnTo>
                      <a:lnTo>
                        <a:pt x="93041" y="137648"/>
                      </a:lnTo>
                      <a:lnTo>
                        <a:pt x="91676" y="136147"/>
                      </a:lnTo>
                      <a:lnTo>
                        <a:pt x="89969" y="134292"/>
                      </a:lnTo>
                      <a:lnTo>
                        <a:pt x="89031" y="131974"/>
                      </a:lnTo>
                      <a:lnTo>
                        <a:pt x="88189" y="129911"/>
                      </a:lnTo>
                      <a:lnTo>
                        <a:pt x="86336" y="129997"/>
                      </a:lnTo>
                      <a:lnTo>
                        <a:pt x="83057" y="130143"/>
                      </a:lnTo>
                      <a:lnTo>
                        <a:pt x="82252" y="130180"/>
                      </a:lnTo>
                      <a:lnTo>
                        <a:pt x="80753" y="130607"/>
                      </a:lnTo>
                      <a:lnTo>
                        <a:pt x="76693" y="131742"/>
                      </a:lnTo>
                      <a:lnTo>
                        <a:pt x="74328" y="131949"/>
                      </a:lnTo>
                      <a:lnTo>
                        <a:pt x="72597" y="132108"/>
                      </a:lnTo>
                      <a:lnTo>
                        <a:pt x="69696" y="132523"/>
                      </a:lnTo>
                      <a:lnTo>
                        <a:pt x="66319" y="133011"/>
                      </a:lnTo>
                      <a:lnTo>
                        <a:pt x="65843" y="133084"/>
                      </a:lnTo>
                      <a:lnTo>
                        <a:pt x="63564" y="133426"/>
                      </a:lnTo>
                      <a:lnTo>
                        <a:pt x="61296" y="133780"/>
                      </a:lnTo>
                      <a:lnTo>
                        <a:pt x="59199" y="134170"/>
                      </a:lnTo>
                      <a:lnTo>
                        <a:pt x="56420" y="134683"/>
                      </a:lnTo>
                      <a:lnTo>
                        <a:pt x="53518" y="134927"/>
                      </a:lnTo>
                      <a:lnTo>
                        <a:pt x="51104" y="135134"/>
                      </a:lnTo>
                      <a:lnTo>
                        <a:pt x="48910" y="135903"/>
                      </a:lnTo>
                      <a:lnTo>
                        <a:pt x="46265" y="136818"/>
                      </a:lnTo>
                      <a:lnTo>
                        <a:pt x="44412" y="137270"/>
                      </a:lnTo>
                      <a:lnTo>
                        <a:pt x="43034" y="137612"/>
                      </a:lnTo>
                      <a:lnTo>
                        <a:pt x="41144" y="138063"/>
                      </a:lnTo>
                      <a:lnTo>
                        <a:pt x="40949" y="138112"/>
                      </a:lnTo>
                      <a:lnTo>
                        <a:pt x="38097" y="138807"/>
                      </a:lnTo>
                      <a:lnTo>
                        <a:pt x="37938" y="138844"/>
                      </a:lnTo>
                      <a:lnTo>
                        <a:pt x="35207" y="134353"/>
                      </a:lnTo>
                      <a:lnTo>
                        <a:pt x="34927" y="133902"/>
                      </a:lnTo>
                      <a:lnTo>
                        <a:pt x="34610" y="133389"/>
                      </a:lnTo>
                      <a:lnTo>
                        <a:pt x="33988" y="132560"/>
                      </a:lnTo>
                      <a:lnTo>
                        <a:pt x="33403" y="131803"/>
                      </a:lnTo>
                      <a:lnTo>
                        <a:pt x="32233" y="130278"/>
                      </a:lnTo>
                      <a:lnTo>
                        <a:pt x="31185" y="129216"/>
                      </a:lnTo>
                      <a:lnTo>
                        <a:pt x="27344" y="125311"/>
                      </a:lnTo>
                      <a:lnTo>
                        <a:pt x="26003" y="123895"/>
                      </a:lnTo>
                      <a:lnTo>
                        <a:pt x="22895" y="120625"/>
                      </a:lnTo>
                      <a:lnTo>
                        <a:pt x="21188" y="118819"/>
                      </a:lnTo>
                      <a:lnTo>
                        <a:pt x="20542" y="118014"/>
                      </a:lnTo>
                      <a:lnTo>
                        <a:pt x="17287" y="113999"/>
                      </a:lnTo>
                      <a:lnTo>
                        <a:pt x="16641" y="113194"/>
                      </a:lnTo>
                      <a:lnTo>
                        <a:pt x="15958" y="112339"/>
                      </a:lnTo>
                      <a:lnTo>
                        <a:pt x="15092" y="110802"/>
                      </a:lnTo>
                      <a:lnTo>
                        <a:pt x="12715" y="106519"/>
                      </a:lnTo>
                      <a:lnTo>
                        <a:pt x="12215" y="105616"/>
                      </a:lnTo>
                      <a:lnTo>
                        <a:pt x="11972" y="105164"/>
                      </a:lnTo>
                      <a:lnTo>
                        <a:pt x="11740" y="104700"/>
                      </a:lnTo>
                      <a:lnTo>
                        <a:pt x="8461" y="98147"/>
                      </a:lnTo>
                      <a:lnTo>
                        <a:pt x="7522" y="96280"/>
                      </a:lnTo>
                      <a:lnTo>
                        <a:pt x="7144" y="95316"/>
                      </a:lnTo>
                      <a:lnTo>
                        <a:pt x="6181" y="92912"/>
                      </a:lnTo>
                      <a:lnTo>
                        <a:pt x="5413" y="90997"/>
                      </a:lnTo>
                      <a:lnTo>
                        <a:pt x="4828" y="88544"/>
                      </a:lnTo>
                      <a:lnTo>
                        <a:pt x="4121" y="85603"/>
                      </a:lnTo>
                      <a:lnTo>
                        <a:pt x="3877" y="84590"/>
                      </a:lnTo>
                      <a:lnTo>
                        <a:pt x="3304" y="83126"/>
                      </a:lnTo>
                      <a:lnTo>
                        <a:pt x="2548" y="81173"/>
                      </a:lnTo>
                      <a:lnTo>
                        <a:pt x="1365" y="78147"/>
                      </a:lnTo>
                      <a:lnTo>
                        <a:pt x="0" y="74620"/>
                      </a:lnTo>
                      <a:lnTo>
                        <a:pt x="5778" y="72460"/>
                      </a:lnTo>
                      <a:lnTo>
                        <a:pt x="9082" y="71509"/>
                      </a:lnTo>
                      <a:lnTo>
                        <a:pt x="10484" y="71106"/>
                      </a:lnTo>
                      <a:lnTo>
                        <a:pt x="12081" y="71362"/>
                      </a:lnTo>
                      <a:lnTo>
                        <a:pt x="13605" y="71606"/>
                      </a:lnTo>
                      <a:lnTo>
                        <a:pt x="14958" y="71814"/>
                      </a:lnTo>
                      <a:lnTo>
                        <a:pt x="16689" y="72644"/>
                      </a:lnTo>
                      <a:lnTo>
                        <a:pt x="18591" y="73547"/>
                      </a:lnTo>
                      <a:lnTo>
                        <a:pt x="19981" y="73962"/>
                      </a:lnTo>
                      <a:lnTo>
                        <a:pt x="22273" y="74669"/>
                      </a:lnTo>
                      <a:lnTo>
                        <a:pt x="23650" y="75096"/>
                      </a:lnTo>
                      <a:lnTo>
                        <a:pt x="25284" y="75121"/>
                      </a:lnTo>
                      <a:lnTo>
                        <a:pt x="25979" y="75133"/>
                      </a:lnTo>
                      <a:lnTo>
                        <a:pt x="26918" y="75157"/>
                      </a:lnTo>
                      <a:lnTo>
                        <a:pt x="27844" y="74999"/>
                      </a:lnTo>
                      <a:lnTo>
                        <a:pt x="28307" y="74925"/>
                      </a:lnTo>
                      <a:lnTo>
                        <a:pt x="28783" y="74840"/>
                      </a:lnTo>
                      <a:lnTo>
                        <a:pt x="29246" y="74767"/>
                      </a:lnTo>
                      <a:lnTo>
                        <a:pt x="30185" y="74608"/>
                      </a:lnTo>
                      <a:lnTo>
                        <a:pt x="31075" y="74254"/>
                      </a:lnTo>
                      <a:lnTo>
                        <a:pt x="34220" y="72997"/>
                      </a:lnTo>
                      <a:lnTo>
                        <a:pt x="35110" y="72644"/>
                      </a:lnTo>
                      <a:lnTo>
                        <a:pt x="36390" y="71911"/>
                      </a:lnTo>
                      <a:lnTo>
                        <a:pt x="40669" y="69458"/>
                      </a:lnTo>
                      <a:lnTo>
                        <a:pt x="42742" y="68263"/>
                      </a:lnTo>
                      <a:lnTo>
                        <a:pt x="44704" y="66884"/>
                      </a:lnTo>
                      <a:lnTo>
                        <a:pt x="46460" y="65651"/>
                      </a:lnTo>
                      <a:lnTo>
                        <a:pt x="48154" y="64882"/>
                      </a:lnTo>
                      <a:lnTo>
                        <a:pt x="50641" y="63772"/>
                      </a:lnTo>
                      <a:lnTo>
                        <a:pt x="52397" y="62979"/>
                      </a:lnTo>
                      <a:lnTo>
                        <a:pt x="54786" y="62479"/>
                      </a:lnTo>
                      <a:lnTo>
                        <a:pt x="57334" y="61954"/>
                      </a:lnTo>
                      <a:lnTo>
                        <a:pt x="59394" y="60965"/>
                      </a:lnTo>
                      <a:lnTo>
                        <a:pt x="60833" y="60270"/>
                      </a:lnTo>
                      <a:lnTo>
                        <a:pt x="63100" y="59184"/>
                      </a:lnTo>
                      <a:lnTo>
                        <a:pt x="64332" y="58598"/>
                      </a:lnTo>
                      <a:lnTo>
                        <a:pt x="65563" y="58000"/>
                      </a:lnTo>
                      <a:lnTo>
                        <a:pt x="66867" y="57610"/>
                      </a:lnTo>
                      <a:lnTo>
                        <a:pt x="67733" y="57353"/>
                      </a:lnTo>
                      <a:lnTo>
                        <a:pt x="69464" y="56841"/>
                      </a:lnTo>
                      <a:lnTo>
                        <a:pt x="70659" y="56755"/>
                      </a:lnTo>
                      <a:lnTo>
                        <a:pt x="73682" y="56536"/>
                      </a:lnTo>
                      <a:lnTo>
                        <a:pt x="77278" y="56597"/>
                      </a:lnTo>
                      <a:lnTo>
                        <a:pt x="79046" y="56633"/>
                      </a:lnTo>
                      <a:lnTo>
                        <a:pt x="80777" y="57451"/>
                      </a:lnTo>
                      <a:lnTo>
                        <a:pt x="83386" y="58683"/>
                      </a:lnTo>
                      <a:lnTo>
                        <a:pt x="86860" y="60062"/>
                      </a:lnTo>
                      <a:lnTo>
                        <a:pt x="89152" y="60965"/>
                      </a:lnTo>
                      <a:lnTo>
                        <a:pt x="90737" y="62222"/>
                      </a:lnTo>
                      <a:lnTo>
                        <a:pt x="91883" y="63113"/>
                      </a:lnTo>
                      <a:lnTo>
                        <a:pt x="91103" y="58000"/>
                      </a:lnTo>
                      <a:lnTo>
                        <a:pt x="90469" y="39073"/>
                      </a:lnTo>
                      <a:lnTo>
                        <a:pt x="93614" y="17694"/>
                      </a:lnTo>
                      <a:lnTo>
                        <a:pt x="95809" y="4381"/>
                      </a:lnTo>
                      <a:lnTo>
                        <a:pt x="101502" y="0"/>
                      </a:lnTo>
                      <a:lnTo>
                        <a:pt x="101575" y="134"/>
                      </a:lnTo>
                      <a:lnTo>
                        <a:pt x="102953" y="3417"/>
                      </a:lnTo>
                      <a:lnTo>
                        <a:pt x="103123" y="3844"/>
                      </a:lnTo>
                      <a:lnTo>
                        <a:pt x="107731" y="5076"/>
                      </a:lnTo>
                      <a:lnTo>
                        <a:pt x="117460" y="5784"/>
                      </a:lnTo>
                      <a:lnTo>
                        <a:pt x="134405" y="6138"/>
                      </a:lnTo>
                      <a:lnTo>
                        <a:pt x="150717" y="8591"/>
                      </a:lnTo>
                      <a:lnTo>
                        <a:pt x="157044" y="11507"/>
                      </a:lnTo>
                      <a:lnTo>
                        <a:pt x="159823" y="12789"/>
                      </a:lnTo>
                      <a:lnTo>
                        <a:pt x="160445" y="25064"/>
                      </a:lnTo>
                      <a:lnTo>
                        <a:pt x="163273" y="41185"/>
                      </a:lnTo>
                      <a:lnTo>
                        <a:pt x="162018" y="59403"/>
                      </a:lnTo>
                    </a:path>
                  </a:pathLst>
                </a:custGeom>
                <a:solidFill>
                  <a:srgbClr val="83CB82"/>
                </a:solidFill>
                <a:ln w="12177" cap="flat">
                  <a:solidFill>
                    <a:srgbClr val="000000"/>
                  </a:solidFill>
                  <a:prstDash val="solid"/>
                  <a:round/>
                </a:ln>
              </p:spPr>
              <p:txBody>
                <a:bodyPr rtlCol="0" anchor="ctr"/>
                <a:lstStyle/>
                <a:p>
                  <a:endParaRPr lang="LID4096"/>
                </a:p>
              </p:txBody>
            </p:sp>
            <p:sp>
              <p:nvSpPr>
                <p:cNvPr id="84" name="Freeform: Shape 83">
                  <a:extLst>
                    <a:ext uri="{FF2B5EF4-FFF2-40B4-BE49-F238E27FC236}">
                      <a16:creationId xmlns:a16="http://schemas.microsoft.com/office/drawing/2014/main" id="{2BD89221-6EFE-D371-8577-DA6A35A8FC74}"/>
                    </a:ext>
                  </a:extLst>
                </p:cNvPr>
                <p:cNvSpPr/>
                <p:nvPr/>
              </p:nvSpPr>
              <p:spPr>
                <a:xfrm>
                  <a:off x="8378332" y="4035152"/>
                  <a:ext cx="285462" cy="326047"/>
                </a:xfrm>
                <a:custGeom>
                  <a:avLst/>
                  <a:gdLst>
                    <a:gd name="connsiteX0" fmla="*/ 194909 w 285462"/>
                    <a:gd name="connsiteY0" fmla="*/ 45102 h 326047"/>
                    <a:gd name="connsiteX1" fmla="*/ 198078 w 285462"/>
                    <a:gd name="connsiteY1" fmla="*/ 46371 h 326047"/>
                    <a:gd name="connsiteX2" fmla="*/ 199261 w 285462"/>
                    <a:gd name="connsiteY2" fmla="*/ 46298 h 326047"/>
                    <a:gd name="connsiteX3" fmla="*/ 201431 w 285462"/>
                    <a:gd name="connsiteY3" fmla="*/ 46151 h 326047"/>
                    <a:gd name="connsiteX4" fmla="*/ 204979 w 285462"/>
                    <a:gd name="connsiteY4" fmla="*/ 45846 h 326047"/>
                    <a:gd name="connsiteX5" fmla="*/ 205600 w 285462"/>
                    <a:gd name="connsiteY5" fmla="*/ 45785 h 326047"/>
                    <a:gd name="connsiteX6" fmla="*/ 207307 w 285462"/>
                    <a:gd name="connsiteY6" fmla="*/ 45529 h 326047"/>
                    <a:gd name="connsiteX7" fmla="*/ 209026 w 285462"/>
                    <a:gd name="connsiteY7" fmla="*/ 45260 h 326047"/>
                    <a:gd name="connsiteX8" fmla="*/ 214134 w 285462"/>
                    <a:gd name="connsiteY8" fmla="*/ 44492 h 326047"/>
                    <a:gd name="connsiteX9" fmla="*/ 215511 w 285462"/>
                    <a:gd name="connsiteY9" fmla="*/ 44284 h 326047"/>
                    <a:gd name="connsiteX10" fmla="*/ 216499 w 285462"/>
                    <a:gd name="connsiteY10" fmla="*/ 44345 h 326047"/>
                    <a:gd name="connsiteX11" fmla="*/ 219717 w 285462"/>
                    <a:gd name="connsiteY11" fmla="*/ 44553 h 326047"/>
                    <a:gd name="connsiteX12" fmla="*/ 220863 w 285462"/>
                    <a:gd name="connsiteY12" fmla="*/ 44626 h 326047"/>
                    <a:gd name="connsiteX13" fmla="*/ 222217 w 285462"/>
                    <a:gd name="connsiteY13" fmla="*/ 45285 h 326047"/>
                    <a:gd name="connsiteX14" fmla="*/ 222655 w 285462"/>
                    <a:gd name="connsiteY14" fmla="*/ 45492 h 326047"/>
                    <a:gd name="connsiteX15" fmla="*/ 224460 w 285462"/>
                    <a:gd name="connsiteY15" fmla="*/ 46358 h 326047"/>
                    <a:gd name="connsiteX16" fmla="*/ 225740 w 285462"/>
                    <a:gd name="connsiteY16" fmla="*/ 48872 h 326047"/>
                    <a:gd name="connsiteX17" fmla="*/ 226069 w 285462"/>
                    <a:gd name="connsiteY17" fmla="*/ 49836 h 326047"/>
                    <a:gd name="connsiteX18" fmla="*/ 226861 w 285462"/>
                    <a:gd name="connsiteY18" fmla="*/ 52131 h 326047"/>
                    <a:gd name="connsiteX19" fmla="*/ 228751 w 285462"/>
                    <a:gd name="connsiteY19" fmla="*/ 52680 h 326047"/>
                    <a:gd name="connsiteX20" fmla="*/ 231762 w 285462"/>
                    <a:gd name="connsiteY20" fmla="*/ 53558 h 326047"/>
                    <a:gd name="connsiteX21" fmla="*/ 232469 w 285462"/>
                    <a:gd name="connsiteY21" fmla="*/ 53766 h 326047"/>
                    <a:gd name="connsiteX22" fmla="*/ 233591 w 285462"/>
                    <a:gd name="connsiteY22" fmla="*/ 53851 h 326047"/>
                    <a:gd name="connsiteX23" fmla="*/ 238406 w 285462"/>
                    <a:gd name="connsiteY23" fmla="*/ 54205 h 326047"/>
                    <a:gd name="connsiteX24" fmla="*/ 243977 w 285462"/>
                    <a:gd name="connsiteY24" fmla="*/ 54547 h 326047"/>
                    <a:gd name="connsiteX25" fmla="*/ 245830 w 285462"/>
                    <a:gd name="connsiteY25" fmla="*/ 54669 h 326047"/>
                    <a:gd name="connsiteX26" fmla="*/ 247781 w 285462"/>
                    <a:gd name="connsiteY26" fmla="*/ 54168 h 326047"/>
                    <a:gd name="connsiteX27" fmla="*/ 256168 w 285462"/>
                    <a:gd name="connsiteY27" fmla="*/ 51996 h 326047"/>
                    <a:gd name="connsiteX28" fmla="*/ 261349 w 285462"/>
                    <a:gd name="connsiteY28" fmla="*/ 50654 h 326047"/>
                    <a:gd name="connsiteX29" fmla="*/ 263227 w 285462"/>
                    <a:gd name="connsiteY29" fmla="*/ 50202 h 326047"/>
                    <a:gd name="connsiteX30" fmla="*/ 264324 w 285462"/>
                    <a:gd name="connsiteY30" fmla="*/ 49983 h 326047"/>
                    <a:gd name="connsiteX31" fmla="*/ 265945 w 285462"/>
                    <a:gd name="connsiteY31" fmla="*/ 49726 h 326047"/>
                    <a:gd name="connsiteX32" fmla="*/ 265641 w 285462"/>
                    <a:gd name="connsiteY32" fmla="*/ 50959 h 326047"/>
                    <a:gd name="connsiteX33" fmla="*/ 266128 w 285462"/>
                    <a:gd name="connsiteY33" fmla="*/ 51496 h 326047"/>
                    <a:gd name="connsiteX34" fmla="*/ 269237 w 285462"/>
                    <a:gd name="connsiteY34" fmla="*/ 51496 h 326047"/>
                    <a:gd name="connsiteX35" fmla="*/ 271431 w 285462"/>
                    <a:gd name="connsiteY35" fmla="*/ 51496 h 326047"/>
                    <a:gd name="connsiteX36" fmla="*/ 272102 w 285462"/>
                    <a:gd name="connsiteY36" fmla="*/ 51496 h 326047"/>
                    <a:gd name="connsiteX37" fmla="*/ 280501 w 285462"/>
                    <a:gd name="connsiteY37" fmla="*/ 51630 h 326047"/>
                    <a:gd name="connsiteX38" fmla="*/ 281891 w 285462"/>
                    <a:gd name="connsiteY38" fmla="*/ 51642 h 326047"/>
                    <a:gd name="connsiteX39" fmla="*/ 282647 w 285462"/>
                    <a:gd name="connsiteY39" fmla="*/ 51947 h 326047"/>
                    <a:gd name="connsiteX40" fmla="*/ 283135 w 285462"/>
                    <a:gd name="connsiteY40" fmla="*/ 54486 h 326047"/>
                    <a:gd name="connsiteX41" fmla="*/ 283147 w 285462"/>
                    <a:gd name="connsiteY41" fmla="*/ 55157 h 326047"/>
                    <a:gd name="connsiteX42" fmla="*/ 283269 w 285462"/>
                    <a:gd name="connsiteY42" fmla="*/ 59025 h 326047"/>
                    <a:gd name="connsiteX43" fmla="*/ 283927 w 285462"/>
                    <a:gd name="connsiteY43" fmla="*/ 61002 h 326047"/>
                    <a:gd name="connsiteX44" fmla="*/ 284366 w 285462"/>
                    <a:gd name="connsiteY44" fmla="*/ 62332 h 326047"/>
                    <a:gd name="connsiteX45" fmla="*/ 284439 w 285462"/>
                    <a:gd name="connsiteY45" fmla="*/ 66176 h 326047"/>
                    <a:gd name="connsiteX46" fmla="*/ 284305 w 285462"/>
                    <a:gd name="connsiteY46" fmla="*/ 67116 h 326047"/>
                    <a:gd name="connsiteX47" fmla="*/ 284207 w 285462"/>
                    <a:gd name="connsiteY47" fmla="*/ 68104 h 326047"/>
                    <a:gd name="connsiteX48" fmla="*/ 284073 w 285462"/>
                    <a:gd name="connsiteY48" fmla="*/ 70484 h 326047"/>
                    <a:gd name="connsiteX49" fmla="*/ 284427 w 285462"/>
                    <a:gd name="connsiteY49" fmla="*/ 72021 h 326047"/>
                    <a:gd name="connsiteX50" fmla="*/ 284719 w 285462"/>
                    <a:gd name="connsiteY50" fmla="*/ 73363 h 326047"/>
                    <a:gd name="connsiteX51" fmla="*/ 284719 w 285462"/>
                    <a:gd name="connsiteY51" fmla="*/ 74547 h 326047"/>
                    <a:gd name="connsiteX52" fmla="*/ 284719 w 285462"/>
                    <a:gd name="connsiteY52" fmla="*/ 75828 h 326047"/>
                    <a:gd name="connsiteX53" fmla="*/ 285110 w 285462"/>
                    <a:gd name="connsiteY53" fmla="*/ 77341 h 326047"/>
                    <a:gd name="connsiteX54" fmla="*/ 285463 w 285462"/>
                    <a:gd name="connsiteY54" fmla="*/ 78720 h 326047"/>
                    <a:gd name="connsiteX55" fmla="*/ 285463 w 285462"/>
                    <a:gd name="connsiteY55" fmla="*/ 81979 h 326047"/>
                    <a:gd name="connsiteX56" fmla="*/ 285463 w 285462"/>
                    <a:gd name="connsiteY56" fmla="*/ 82528 h 326047"/>
                    <a:gd name="connsiteX57" fmla="*/ 285390 w 285462"/>
                    <a:gd name="connsiteY57" fmla="*/ 90667 h 326047"/>
                    <a:gd name="connsiteX58" fmla="*/ 285365 w 285462"/>
                    <a:gd name="connsiteY58" fmla="*/ 92302 h 326047"/>
                    <a:gd name="connsiteX59" fmla="*/ 285244 w 285462"/>
                    <a:gd name="connsiteY59" fmla="*/ 93864 h 326047"/>
                    <a:gd name="connsiteX60" fmla="*/ 285110 w 285462"/>
                    <a:gd name="connsiteY60" fmla="*/ 95426 h 326047"/>
                    <a:gd name="connsiteX61" fmla="*/ 284719 w 285462"/>
                    <a:gd name="connsiteY61" fmla="*/ 100100 h 326047"/>
                    <a:gd name="connsiteX62" fmla="*/ 284658 w 285462"/>
                    <a:gd name="connsiteY62" fmla="*/ 100808 h 326047"/>
                    <a:gd name="connsiteX63" fmla="*/ 284537 w 285462"/>
                    <a:gd name="connsiteY63" fmla="*/ 102187 h 326047"/>
                    <a:gd name="connsiteX64" fmla="*/ 284488 w 285462"/>
                    <a:gd name="connsiteY64" fmla="*/ 102699 h 326047"/>
                    <a:gd name="connsiteX65" fmla="*/ 283903 w 285462"/>
                    <a:gd name="connsiteY65" fmla="*/ 108068 h 326047"/>
                    <a:gd name="connsiteX66" fmla="*/ 283708 w 285462"/>
                    <a:gd name="connsiteY66" fmla="*/ 109899 h 326047"/>
                    <a:gd name="connsiteX67" fmla="*/ 283439 w 285462"/>
                    <a:gd name="connsiteY67" fmla="*/ 111107 h 326047"/>
                    <a:gd name="connsiteX68" fmla="*/ 282245 w 285462"/>
                    <a:gd name="connsiteY68" fmla="*/ 116549 h 326047"/>
                    <a:gd name="connsiteX69" fmla="*/ 281964 w 285462"/>
                    <a:gd name="connsiteY69" fmla="*/ 117818 h 326047"/>
                    <a:gd name="connsiteX70" fmla="*/ 281367 w 285462"/>
                    <a:gd name="connsiteY70" fmla="*/ 119319 h 326047"/>
                    <a:gd name="connsiteX71" fmla="*/ 280343 w 285462"/>
                    <a:gd name="connsiteY71" fmla="*/ 120564 h 326047"/>
                    <a:gd name="connsiteX72" fmla="*/ 277966 w 285462"/>
                    <a:gd name="connsiteY72" fmla="*/ 122846 h 326047"/>
                    <a:gd name="connsiteX73" fmla="*/ 276235 w 285462"/>
                    <a:gd name="connsiteY73" fmla="*/ 124347 h 326047"/>
                    <a:gd name="connsiteX74" fmla="*/ 275966 w 285462"/>
                    <a:gd name="connsiteY74" fmla="*/ 126458 h 326047"/>
                    <a:gd name="connsiteX75" fmla="*/ 275832 w 285462"/>
                    <a:gd name="connsiteY75" fmla="*/ 127508 h 326047"/>
                    <a:gd name="connsiteX76" fmla="*/ 275308 w 285462"/>
                    <a:gd name="connsiteY76" fmla="*/ 132315 h 326047"/>
                    <a:gd name="connsiteX77" fmla="*/ 275259 w 285462"/>
                    <a:gd name="connsiteY77" fmla="*/ 132852 h 326047"/>
                    <a:gd name="connsiteX78" fmla="*/ 275296 w 285462"/>
                    <a:gd name="connsiteY78" fmla="*/ 133402 h 326047"/>
                    <a:gd name="connsiteX79" fmla="*/ 275503 w 285462"/>
                    <a:gd name="connsiteY79" fmla="*/ 136647 h 326047"/>
                    <a:gd name="connsiteX80" fmla="*/ 275613 w 285462"/>
                    <a:gd name="connsiteY80" fmla="*/ 138295 h 326047"/>
                    <a:gd name="connsiteX81" fmla="*/ 276430 w 285462"/>
                    <a:gd name="connsiteY81" fmla="*/ 139454 h 326047"/>
                    <a:gd name="connsiteX82" fmla="*/ 278026 w 285462"/>
                    <a:gd name="connsiteY82" fmla="*/ 141699 h 326047"/>
                    <a:gd name="connsiteX83" fmla="*/ 278587 w 285462"/>
                    <a:gd name="connsiteY83" fmla="*/ 142505 h 326047"/>
                    <a:gd name="connsiteX84" fmla="*/ 279855 w 285462"/>
                    <a:gd name="connsiteY84" fmla="*/ 143420 h 326047"/>
                    <a:gd name="connsiteX85" fmla="*/ 281294 w 285462"/>
                    <a:gd name="connsiteY85" fmla="*/ 144469 h 326047"/>
                    <a:gd name="connsiteX86" fmla="*/ 276759 w 285462"/>
                    <a:gd name="connsiteY86" fmla="*/ 151425 h 326047"/>
                    <a:gd name="connsiteX87" fmla="*/ 274637 w 285462"/>
                    <a:gd name="connsiteY87" fmla="*/ 154244 h 326047"/>
                    <a:gd name="connsiteX88" fmla="*/ 273431 w 285462"/>
                    <a:gd name="connsiteY88" fmla="*/ 155855 h 326047"/>
                    <a:gd name="connsiteX89" fmla="*/ 271236 w 285462"/>
                    <a:gd name="connsiteY89" fmla="*/ 155550 h 326047"/>
                    <a:gd name="connsiteX90" fmla="*/ 269932 w 285462"/>
                    <a:gd name="connsiteY90" fmla="*/ 155367 h 326047"/>
                    <a:gd name="connsiteX91" fmla="*/ 265702 w 285462"/>
                    <a:gd name="connsiteY91" fmla="*/ 155257 h 326047"/>
                    <a:gd name="connsiteX92" fmla="*/ 263958 w 285462"/>
                    <a:gd name="connsiteY92" fmla="*/ 156941 h 326047"/>
                    <a:gd name="connsiteX93" fmla="*/ 263300 w 285462"/>
                    <a:gd name="connsiteY93" fmla="*/ 158149 h 326047"/>
                    <a:gd name="connsiteX94" fmla="*/ 262715 w 285462"/>
                    <a:gd name="connsiteY94" fmla="*/ 159223 h 326047"/>
                    <a:gd name="connsiteX95" fmla="*/ 261337 w 285462"/>
                    <a:gd name="connsiteY95" fmla="*/ 161285 h 326047"/>
                    <a:gd name="connsiteX96" fmla="*/ 260776 w 285462"/>
                    <a:gd name="connsiteY96" fmla="*/ 162115 h 326047"/>
                    <a:gd name="connsiteX97" fmla="*/ 259960 w 285462"/>
                    <a:gd name="connsiteY97" fmla="*/ 163335 h 326047"/>
                    <a:gd name="connsiteX98" fmla="*/ 259192 w 285462"/>
                    <a:gd name="connsiteY98" fmla="*/ 164006 h 326047"/>
                    <a:gd name="connsiteX99" fmla="*/ 258460 w 285462"/>
                    <a:gd name="connsiteY99" fmla="*/ 164653 h 326047"/>
                    <a:gd name="connsiteX100" fmla="*/ 256973 w 285462"/>
                    <a:gd name="connsiteY100" fmla="*/ 165947 h 326047"/>
                    <a:gd name="connsiteX101" fmla="*/ 254376 w 285462"/>
                    <a:gd name="connsiteY101" fmla="*/ 165642 h 326047"/>
                    <a:gd name="connsiteX102" fmla="*/ 253267 w 285462"/>
                    <a:gd name="connsiteY102" fmla="*/ 164726 h 326047"/>
                    <a:gd name="connsiteX103" fmla="*/ 251719 w 285462"/>
                    <a:gd name="connsiteY103" fmla="*/ 163469 h 326047"/>
                    <a:gd name="connsiteX104" fmla="*/ 249414 w 285462"/>
                    <a:gd name="connsiteY104" fmla="*/ 162859 h 326047"/>
                    <a:gd name="connsiteX105" fmla="*/ 246452 w 285462"/>
                    <a:gd name="connsiteY105" fmla="*/ 162078 h 326047"/>
                    <a:gd name="connsiteX106" fmla="*/ 245733 w 285462"/>
                    <a:gd name="connsiteY106" fmla="*/ 161993 h 326047"/>
                    <a:gd name="connsiteX107" fmla="*/ 245221 w 285462"/>
                    <a:gd name="connsiteY107" fmla="*/ 161969 h 326047"/>
                    <a:gd name="connsiteX108" fmla="*/ 244258 w 285462"/>
                    <a:gd name="connsiteY108" fmla="*/ 161919 h 326047"/>
                    <a:gd name="connsiteX109" fmla="*/ 242795 w 285462"/>
                    <a:gd name="connsiteY109" fmla="*/ 161834 h 326047"/>
                    <a:gd name="connsiteX110" fmla="*/ 241454 w 285462"/>
                    <a:gd name="connsiteY110" fmla="*/ 162530 h 326047"/>
                    <a:gd name="connsiteX111" fmla="*/ 240588 w 285462"/>
                    <a:gd name="connsiteY111" fmla="*/ 162969 h 326047"/>
                    <a:gd name="connsiteX112" fmla="*/ 239698 w 285462"/>
                    <a:gd name="connsiteY112" fmla="*/ 163433 h 326047"/>
                    <a:gd name="connsiteX113" fmla="*/ 238930 w 285462"/>
                    <a:gd name="connsiteY113" fmla="*/ 164311 h 326047"/>
                    <a:gd name="connsiteX114" fmla="*/ 238138 w 285462"/>
                    <a:gd name="connsiteY114" fmla="*/ 165214 h 326047"/>
                    <a:gd name="connsiteX115" fmla="*/ 237175 w 285462"/>
                    <a:gd name="connsiteY115" fmla="*/ 166313 h 326047"/>
                    <a:gd name="connsiteX116" fmla="*/ 236565 w 285462"/>
                    <a:gd name="connsiteY116" fmla="*/ 168021 h 326047"/>
                    <a:gd name="connsiteX117" fmla="*/ 235895 w 285462"/>
                    <a:gd name="connsiteY117" fmla="*/ 169912 h 326047"/>
                    <a:gd name="connsiteX118" fmla="*/ 235261 w 285462"/>
                    <a:gd name="connsiteY118" fmla="*/ 171841 h 326047"/>
                    <a:gd name="connsiteX119" fmla="*/ 234285 w 285462"/>
                    <a:gd name="connsiteY119" fmla="*/ 174794 h 326047"/>
                    <a:gd name="connsiteX120" fmla="*/ 233639 w 285462"/>
                    <a:gd name="connsiteY120" fmla="*/ 176783 h 326047"/>
                    <a:gd name="connsiteX121" fmla="*/ 232640 w 285462"/>
                    <a:gd name="connsiteY121" fmla="*/ 178296 h 326047"/>
                    <a:gd name="connsiteX122" fmla="*/ 231396 w 285462"/>
                    <a:gd name="connsiteY122" fmla="*/ 180163 h 326047"/>
                    <a:gd name="connsiteX123" fmla="*/ 230214 w 285462"/>
                    <a:gd name="connsiteY123" fmla="*/ 180956 h 326047"/>
                    <a:gd name="connsiteX124" fmla="*/ 227812 w 285462"/>
                    <a:gd name="connsiteY124" fmla="*/ 182567 h 326047"/>
                    <a:gd name="connsiteX125" fmla="*/ 227044 w 285462"/>
                    <a:gd name="connsiteY125" fmla="*/ 183079 h 326047"/>
                    <a:gd name="connsiteX126" fmla="*/ 225545 w 285462"/>
                    <a:gd name="connsiteY126" fmla="*/ 183787 h 326047"/>
                    <a:gd name="connsiteX127" fmla="*/ 224874 w 285462"/>
                    <a:gd name="connsiteY127" fmla="*/ 184104 h 326047"/>
                    <a:gd name="connsiteX128" fmla="*/ 222558 w 285462"/>
                    <a:gd name="connsiteY128" fmla="*/ 185203 h 326047"/>
                    <a:gd name="connsiteX129" fmla="*/ 220876 w 285462"/>
                    <a:gd name="connsiteY129" fmla="*/ 186227 h 326047"/>
                    <a:gd name="connsiteX130" fmla="*/ 220034 w 285462"/>
                    <a:gd name="connsiteY130" fmla="*/ 186752 h 326047"/>
                    <a:gd name="connsiteX131" fmla="*/ 216231 w 285462"/>
                    <a:gd name="connsiteY131" fmla="*/ 189083 h 326047"/>
                    <a:gd name="connsiteX132" fmla="*/ 214561 w 285462"/>
                    <a:gd name="connsiteY132" fmla="*/ 190108 h 326047"/>
                    <a:gd name="connsiteX133" fmla="*/ 213110 w 285462"/>
                    <a:gd name="connsiteY133" fmla="*/ 191072 h 326047"/>
                    <a:gd name="connsiteX134" fmla="*/ 211281 w 285462"/>
                    <a:gd name="connsiteY134" fmla="*/ 192268 h 326047"/>
                    <a:gd name="connsiteX135" fmla="*/ 209587 w 285462"/>
                    <a:gd name="connsiteY135" fmla="*/ 193232 h 326047"/>
                    <a:gd name="connsiteX136" fmla="*/ 208051 w 285462"/>
                    <a:gd name="connsiteY136" fmla="*/ 194110 h 326047"/>
                    <a:gd name="connsiteX137" fmla="*/ 207453 w 285462"/>
                    <a:gd name="connsiteY137" fmla="*/ 194440 h 326047"/>
                    <a:gd name="connsiteX138" fmla="*/ 206454 w 285462"/>
                    <a:gd name="connsiteY138" fmla="*/ 194965 h 326047"/>
                    <a:gd name="connsiteX139" fmla="*/ 205052 w 285462"/>
                    <a:gd name="connsiteY139" fmla="*/ 195648 h 326047"/>
                    <a:gd name="connsiteX140" fmla="*/ 202894 w 285462"/>
                    <a:gd name="connsiteY140" fmla="*/ 196820 h 326047"/>
                    <a:gd name="connsiteX141" fmla="*/ 198895 w 285462"/>
                    <a:gd name="connsiteY141" fmla="*/ 198247 h 326047"/>
                    <a:gd name="connsiteX142" fmla="*/ 198042 w 285462"/>
                    <a:gd name="connsiteY142" fmla="*/ 198552 h 326047"/>
                    <a:gd name="connsiteX143" fmla="*/ 197310 w 285462"/>
                    <a:gd name="connsiteY143" fmla="*/ 199211 h 326047"/>
                    <a:gd name="connsiteX144" fmla="*/ 196274 w 285462"/>
                    <a:gd name="connsiteY144" fmla="*/ 200139 h 326047"/>
                    <a:gd name="connsiteX145" fmla="*/ 195238 w 285462"/>
                    <a:gd name="connsiteY145" fmla="*/ 201066 h 326047"/>
                    <a:gd name="connsiteX146" fmla="*/ 194385 w 285462"/>
                    <a:gd name="connsiteY146" fmla="*/ 203666 h 326047"/>
                    <a:gd name="connsiteX147" fmla="*/ 194324 w 285462"/>
                    <a:gd name="connsiteY147" fmla="*/ 204544 h 326047"/>
                    <a:gd name="connsiteX148" fmla="*/ 194129 w 285462"/>
                    <a:gd name="connsiteY148" fmla="*/ 207778 h 326047"/>
                    <a:gd name="connsiteX149" fmla="*/ 194068 w 285462"/>
                    <a:gd name="connsiteY149" fmla="*/ 208852 h 326047"/>
                    <a:gd name="connsiteX150" fmla="*/ 194360 w 285462"/>
                    <a:gd name="connsiteY150" fmla="*/ 210621 h 326047"/>
                    <a:gd name="connsiteX151" fmla="*/ 195067 w 285462"/>
                    <a:gd name="connsiteY151" fmla="*/ 214831 h 326047"/>
                    <a:gd name="connsiteX152" fmla="*/ 195213 w 285462"/>
                    <a:gd name="connsiteY152" fmla="*/ 215905 h 326047"/>
                    <a:gd name="connsiteX153" fmla="*/ 195591 w 285462"/>
                    <a:gd name="connsiteY153" fmla="*/ 218528 h 326047"/>
                    <a:gd name="connsiteX154" fmla="*/ 195799 w 285462"/>
                    <a:gd name="connsiteY154" fmla="*/ 219932 h 326047"/>
                    <a:gd name="connsiteX155" fmla="*/ 195982 w 285462"/>
                    <a:gd name="connsiteY155" fmla="*/ 221238 h 326047"/>
                    <a:gd name="connsiteX156" fmla="*/ 195945 w 285462"/>
                    <a:gd name="connsiteY156" fmla="*/ 222080 h 326047"/>
                    <a:gd name="connsiteX157" fmla="*/ 195823 w 285462"/>
                    <a:gd name="connsiteY157" fmla="*/ 224898 h 326047"/>
                    <a:gd name="connsiteX158" fmla="*/ 195750 w 285462"/>
                    <a:gd name="connsiteY158" fmla="*/ 226460 h 326047"/>
                    <a:gd name="connsiteX159" fmla="*/ 194958 w 285462"/>
                    <a:gd name="connsiteY159" fmla="*/ 227766 h 326047"/>
                    <a:gd name="connsiteX160" fmla="*/ 194177 w 285462"/>
                    <a:gd name="connsiteY160" fmla="*/ 229023 h 326047"/>
                    <a:gd name="connsiteX161" fmla="*/ 193641 w 285462"/>
                    <a:gd name="connsiteY161" fmla="*/ 229889 h 326047"/>
                    <a:gd name="connsiteX162" fmla="*/ 192422 w 285462"/>
                    <a:gd name="connsiteY162" fmla="*/ 230926 h 326047"/>
                    <a:gd name="connsiteX163" fmla="*/ 191885 w 285462"/>
                    <a:gd name="connsiteY163" fmla="*/ 231378 h 326047"/>
                    <a:gd name="connsiteX164" fmla="*/ 191105 w 285462"/>
                    <a:gd name="connsiteY164" fmla="*/ 232037 h 326047"/>
                    <a:gd name="connsiteX165" fmla="*/ 189837 w 285462"/>
                    <a:gd name="connsiteY165" fmla="*/ 232525 h 326047"/>
                    <a:gd name="connsiteX166" fmla="*/ 186375 w 285462"/>
                    <a:gd name="connsiteY166" fmla="*/ 233855 h 326047"/>
                    <a:gd name="connsiteX167" fmla="*/ 182754 w 285462"/>
                    <a:gd name="connsiteY167" fmla="*/ 235332 h 326047"/>
                    <a:gd name="connsiteX168" fmla="*/ 181401 w 285462"/>
                    <a:gd name="connsiteY168" fmla="*/ 235881 h 326047"/>
                    <a:gd name="connsiteX169" fmla="*/ 179914 w 285462"/>
                    <a:gd name="connsiteY169" fmla="*/ 236088 h 326047"/>
                    <a:gd name="connsiteX170" fmla="*/ 176927 w 285462"/>
                    <a:gd name="connsiteY170" fmla="*/ 236515 h 326047"/>
                    <a:gd name="connsiteX171" fmla="*/ 176427 w 285462"/>
                    <a:gd name="connsiteY171" fmla="*/ 236589 h 326047"/>
                    <a:gd name="connsiteX172" fmla="*/ 175818 w 285462"/>
                    <a:gd name="connsiteY172" fmla="*/ 236638 h 326047"/>
                    <a:gd name="connsiteX173" fmla="*/ 173928 w 285462"/>
                    <a:gd name="connsiteY173" fmla="*/ 236809 h 326047"/>
                    <a:gd name="connsiteX174" fmla="*/ 169686 w 285462"/>
                    <a:gd name="connsiteY174" fmla="*/ 237724 h 326047"/>
                    <a:gd name="connsiteX175" fmla="*/ 168698 w 285462"/>
                    <a:gd name="connsiteY175" fmla="*/ 237931 h 326047"/>
                    <a:gd name="connsiteX176" fmla="*/ 167735 w 285462"/>
                    <a:gd name="connsiteY176" fmla="*/ 238578 h 326047"/>
                    <a:gd name="connsiteX177" fmla="*/ 166016 w 285462"/>
                    <a:gd name="connsiteY177" fmla="*/ 239762 h 326047"/>
                    <a:gd name="connsiteX178" fmla="*/ 165248 w 285462"/>
                    <a:gd name="connsiteY178" fmla="*/ 240286 h 326047"/>
                    <a:gd name="connsiteX179" fmla="*/ 164175 w 285462"/>
                    <a:gd name="connsiteY179" fmla="*/ 241616 h 326047"/>
                    <a:gd name="connsiteX180" fmla="*/ 163724 w 285462"/>
                    <a:gd name="connsiteY180" fmla="*/ 242190 h 326047"/>
                    <a:gd name="connsiteX181" fmla="*/ 163103 w 285462"/>
                    <a:gd name="connsiteY181" fmla="*/ 242971 h 326047"/>
                    <a:gd name="connsiteX182" fmla="*/ 162627 w 285462"/>
                    <a:gd name="connsiteY182" fmla="*/ 243862 h 326047"/>
                    <a:gd name="connsiteX183" fmla="*/ 160713 w 285462"/>
                    <a:gd name="connsiteY183" fmla="*/ 247461 h 326047"/>
                    <a:gd name="connsiteX184" fmla="*/ 159982 w 285462"/>
                    <a:gd name="connsiteY184" fmla="*/ 248840 h 326047"/>
                    <a:gd name="connsiteX185" fmla="*/ 159457 w 285462"/>
                    <a:gd name="connsiteY185" fmla="*/ 249914 h 326047"/>
                    <a:gd name="connsiteX186" fmla="*/ 158214 w 285462"/>
                    <a:gd name="connsiteY186" fmla="*/ 252550 h 326047"/>
                    <a:gd name="connsiteX187" fmla="*/ 156910 w 285462"/>
                    <a:gd name="connsiteY187" fmla="*/ 255308 h 326047"/>
                    <a:gd name="connsiteX188" fmla="*/ 155910 w 285462"/>
                    <a:gd name="connsiteY188" fmla="*/ 257285 h 326047"/>
                    <a:gd name="connsiteX189" fmla="*/ 154984 w 285462"/>
                    <a:gd name="connsiteY189" fmla="*/ 259115 h 326047"/>
                    <a:gd name="connsiteX190" fmla="*/ 154496 w 285462"/>
                    <a:gd name="connsiteY190" fmla="*/ 261092 h 326047"/>
                    <a:gd name="connsiteX191" fmla="*/ 153703 w 285462"/>
                    <a:gd name="connsiteY191" fmla="*/ 264363 h 326047"/>
                    <a:gd name="connsiteX192" fmla="*/ 153496 w 285462"/>
                    <a:gd name="connsiteY192" fmla="*/ 265192 h 326047"/>
                    <a:gd name="connsiteX193" fmla="*/ 153313 w 285462"/>
                    <a:gd name="connsiteY193" fmla="*/ 266254 h 326047"/>
                    <a:gd name="connsiteX194" fmla="*/ 152289 w 285462"/>
                    <a:gd name="connsiteY194" fmla="*/ 271941 h 326047"/>
                    <a:gd name="connsiteX195" fmla="*/ 152082 w 285462"/>
                    <a:gd name="connsiteY195" fmla="*/ 273100 h 326047"/>
                    <a:gd name="connsiteX196" fmla="*/ 151997 w 285462"/>
                    <a:gd name="connsiteY196" fmla="*/ 274381 h 326047"/>
                    <a:gd name="connsiteX197" fmla="*/ 151911 w 285462"/>
                    <a:gd name="connsiteY197" fmla="*/ 275955 h 326047"/>
                    <a:gd name="connsiteX198" fmla="*/ 151814 w 285462"/>
                    <a:gd name="connsiteY198" fmla="*/ 278054 h 326047"/>
                    <a:gd name="connsiteX199" fmla="*/ 152387 w 285462"/>
                    <a:gd name="connsiteY199" fmla="*/ 280141 h 326047"/>
                    <a:gd name="connsiteX200" fmla="*/ 153252 w 285462"/>
                    <a:gd name="connsiteY200" fmla="*/ 283277 h 326047"/>
                    <a:gd name="connsiteX201" fmla="*/ 153972 w 285462"/>
                    <a:gd name="connsiteY201" fmla="*/ 285864 h 326047"/>
                    <a:gd name="connsiteX202" fmla="*/ 155264 w 285462"/>
                    <a:gd name="connsiteY202" fmla="*/ 288988 h 326047"/>
                    <a:gd name="connsiteX203" fmla="*/ 156190 w 285462"/>
                    <a:gd name="connsiteY203" fmla="*/ 291209 h 326047"/>
                    <a:gd name="connsiteX204" fmla="*/ 154264 w 285462"/>
                    <a:gd name="connsiteY204" fmla="*/ 293271 h 326047"/>
                    <a:gd name="connsiteX205" fmla="*/ 153825 w 285462"/>
                    <a:gd name="connsiteY205" fmla="*/ 293747 h 326047"/>
                    <a:gd name="connsiteX206" fmla="*/ 151948 w 285462"/>
                    <a:gd name="connsiteY206" fmla="*/ 295760 h 326047"/>
                    <a:gd name="connsiteX207" fmla="*/ 151716 w 285462"/>
                    <a:gd name="connsiteY207" fmla="*/ 297383 h 326047"/>
                    <a:gd name="connsiteX208" fmla="*/ 151472 w 285462"/>
                    <a:gd name="connsiteY208" fmla="*/ 299165 h 326047"/>
                    <a:gd name="connsiteX209" fmla="*/ 151521 w 285462"/>
                    <a:gd name="connsiteY209" fmla="*/ 299909 h 326047"/>
                    <a:gd name="connsiteX210" fmla="*/ 151643 w 285462"/>
                    <a:gd name="connsiteY210" fmla="*/ 301727 h 326047"/>
                    <a:gd name="connsiteX211" fmla="*/ 151753 w 285462"/>
                    <a:gd name="connsiteY211" fmla="*/ 303436 h 326047"/>
                    <a:gd name="connsiteX212" fmla="*/ 151802 w 285462"/>
                    <a:gd name="connsiteY212" fmla="*/ 304217 h 326047"/>
                    <a:gd name="connsiteX213" fmla="*/ 152106 w 285462"/>
                    <a:gd name="connsiteY213" fmla="*/ 305303 h 326047"/>
                    <a:gd name="connsiteX214" fmla="*/ 152594 w 285462"/>
                    <a:gd name="connsiteY214" fmla="*/ 307072 h 326047"/>
                    <a:gd name="connsiteX215" fmla="*/ 153240 w 285462"/>
                    <a:gd name="connsiteY215" fmla="*/ 309428 h 326047"/>
                    <a:gd name="connsiteX216" fmla="*/ 153959 w 285462"/>
                    <a:gd name="connsiteY216" fmla="*/ 314223 h 326047"/>
                    <a:gd name="connsiteX217" fmla="*/ 154081 w 285462"/>
                    <a:gd name="connsiteY217" fmla="*/ 315017 h 326047"/>
                    <a:gd name="connsiteX218" fmla="*/ 154167 w 285462"/>
                    <a:gd name="connsiteY218" fmla="*/ 315614 h 326047"/>
                    <a:gd name="connsiteX219" fmla="*/ 154240 w 285462"/>
                    <a:gd name="connsiteY219" fmla="*/ 316493 h 326047"/>
                    <a:gd name="connsiteX220" fmla="*/ 154301 w 285462"/>
                    <a:gd name="connsiteY220" fmla="*/ 317311 h 326047"/>
                    <a:gd name="connsiteX221" fmla="*/ 154740 w 285462"/>
                    <a:gd name="connsiteY221" fmla="*/ 323022 h 326047"/>
                    <a:gd name="connsiteX222" fmla="*/ 153801 w 285462"/>
                    <a:gd name="connsiteY222" fmla="*/ 323461 h 326047"/>
                    <a:gd name="connsiteX223" fmla="*/ 151924 w 285462"/>
                    <a:gd name="connsiteY223" fmla="*/ 324340 h 326047"/>
                    <a:gd name="connsiteX224" fmla="*/ 150875 w 285462"/>
                    <a:gd name="connsiteY224" fmla="*/ 324645 h 326047"/>
                    <a:gd name="connsiteX225" fmla="*/ 148912 w 285462"/>
                    <a:gd name="connsiteY225" fmla="*/ 325230 h 326047"/>
                    <a:gd name="connsiteX226" fmla="*/ 148400 w 285462"/>
                    <a:gd name="connsiteY226" fmla="*/ 325377 h 326047"/>
                    <a:gd name="connsiteX227" fmla="*/ 147815 w 285462"/>
                    <a:gd name="connsiteY227" fmla="*/ 325487 h 326047"/>
                    <a:gd name="connsiteX228" fmla="*/ 145231 w 285462"/>
                    <a:gd name="connsiteY228" fmla="*/ 325926 h 326047"/>
                    <a:gd name="connsiteX229" fmla="*/ 144524 w 285462"/>
                    <a:gd name="connsiteY229" fmla="*/ 326048 h 326047"/>
                    <a:gd name="connsiteX230" fmla="*/ 143817 w 285462"/>
                    <a:gd name="connsiteY230" fmla="*/ 326036 h 326047"/>
                    <a:gd name="connsiteX231" fmla="*/ 141695 w 285462"/>
                    <a:gd name="connsiteY231" fmla="*/ 325987 h 326047"/>
                    <a:gd name="connsiteX232" fmla="*/ 140635 w 285462"/>
                    <a:gd name="connsiteY232" fmla="*/ 325963 h 326047"/>
                    <a:gd name="connsiteX233" fmla="*/ 139330 w 285462"/>
                    <a:gd name="connsiteY233" fmla="*/ 325511 h 326047"/>
                    <a:gd name="connsiteX234" fmla="*/ 138026 w 285462"/>
                    <a:gd name="connsiteY234" fmla="*/ 325059 h 326047"/>
                    <a:gd name="connsiteX235" fmla="*/ 137160 w 285462"/>
                    <a:gd name="connsiteY235" fmla="*/ 324766 h 326047"/>
                    <a:gd name="connsiteX236" fmla="*/ 136344 w 285462"/>
                    <a:gd name="connsiteY236" fmla="*/ 324242 h 326047"/>
                    <a:gd name="connsiteX237" fmla="*/ 134698 w 285462"/>
                    <a:gd name="connsiteY237" fmla="*/ 323192 h 326047"/>
                    <a:gd name="connsiteX238" fmla="*/ 133515 w 285462"/>
                    <a:gd name="connsiteY238" fmla="*/ 322436 h 326047"/>
                    <a:gd name="connsiteX239" fmla="*/ 131809 w 285462"/>
                    <a:gd name="connsiteY239" fmla="*/ 320691 h 326047"/>
                    <a:gd name="connsiteX240" fmla="*/ 130772 w 285462"/>
                    <a:gd name="connsiteY240" fmla="*/ 319641 h 326047"/>
                    <a:gd name="connsiteX241" fmla="*/ 128822 w 285462"/>
                    <a:gd name="connsiteY241" fmla="*/ 317652 h 326047"/>
                    <a:gd name="connsiteX242" fmla="*/ 127737 w 285462"/>
                    <a:gd name="connsiteY242" fmla="*/ 316591 h 326047"/>
                    <a:gd name="connsiteX243" fmla="*/ 126225 w 285462"/>
                    <a:gd name="connsiteY243" fmla="*/ 315151 h 326047"/>
                    <a:gd name="connsiteX244" fmla="*/ 124884 w 285462"/>
                    <a:gd name="connsiteY244" fmla="*/ 314687 h 326047"/>
                    <a:gd name="connsiteX245" fmla="*/ 122141 w 285462"/>
                    <a:gd name="connsiteY245" fmla="*/ 313747 h 326047"/>
                    <a:gd name="connsiteX246" fmla="*/ 121068 w 285462"/>
                    <a:gd name="connsiteY246" fmla="*/ 313369 h 326047"/>
                    <a:gd name="connsiteX247" fmla="*/ 119715 w 285462"/>
                    <a:gd name="connsiteY247" fmla="*/ 313394 h 326047"/>
                    <a:gd name="connsiteX248" fmla="*/ 117289 w 285462"/>
                    <a:gd name="connsiteY248" fmla="*/ 313442 h 326047"/>
                    <a:gd name="connsiteX249" fmla="*/ 116546 w 285462"/>
                    <a:gd name="connsiteY249" fmla="*/ 313454 h 326047"/>
                    <a:gd name="connsiteX250" fmla="*/ 115619 w 285462"/>
                    <a:gd name="connsiteY250" fmla="*/ 313662 h 326047"/>
                    <a:gd name="connsiteX251" fmla="*/ 113559 w 285462"/>
                    <a:gd name="connsiteY251" fmla="*/ 314113 h 326047"/>
                    <a:gd name="connsiteX252" fmla="*/ 111913 w 285462"/>
                    <a:gd name="connsiteY252" fmla="*/ 314480 h 326047"/>
                    <a:gd name="connsiteX253" fmla="*/ 109682 w 285462"/>
                    <a:gd name="connsiteY253" fmla="*/ 315724 h 326047"/>
                    <a:gd name="connsiteX254" fmla="*/ 108036 w 285462"/>
                    <a:gd name="connsiteY254" fmla="*/ 316627 h 326047"/>
                    <a:gd name="connsiteX255" fmla="*/ 106622 w 285462"/>
                    <a:gd name="connsiteY255" fmla="*/ 317091 h 326047"/>
                    <a:gd name="connsiteX256" fmla="*/ 106159 w 285462"/>
                    <a:gd name="connsiteY256" fmla="*/ 317249 h 326047"/>
                    <a:gd name="connsiteX257" fmla="*/ 104318 w 285462"/>
                    <a:gd name="connsiteY257" fmla="*/ 317860 h 326047"/>
                    <a:gd name="connsiteX258" fmla="*/ 103050 w 285462"/>
                    <a:gd name="connsiteY258" fmla="*/ 317725 h 326047"/>
                    <a:gd name="connsiteX259" fmla="*/ 101197 w 285462"/>
                    <a:gd name="connsiteY259" fmla="*/ 317518 h 326047"/>
                    <a:gd name="connsiteX260" fmla="*/ 100075 w 285462"/>
                    <a:gd name="connsiteY260" fmla="*/ 317396 h 326047"/>
                    <a:gd name="connsiteX261" fmla="*/ 99198 w 285462"/>
                    <a:gd name="connsiteY261" fmla="*/ 316908 h 326047"/>
                    <a:gd name="connsiteX262" fmla="*/ 95955 w 285462"/>
                    <a:gd name="connsiteY262" fmla="*/ 315102 h 326047"/>
                    <a:gd name="connsiteX263" fmla="*/ 95297 w 285462"/>
                    <a:gd name="connsiteY263" fmla="*/ 314650 h 326047"/>
                    <a:gd name="connsiteX264" fmla="*/ 94090 w 285462"/>
                    <a:gd name="connsiteY264" fmla="*/ 313808 h 326047"/>
                    <a:gd name="connsiteX265" fmla="*/ 93419 w 285462"/>
                    <a:gd name="connsiteY265" fmla="*/ 313333 h 326047"/>
                    <a:gd name="connsiteX266" fmla="*/ 90079 w 285462"/>
                    <a:gd name="connsiteY266" fmla="*/ 311014 h 326047"/>
                    <a:gd name="connsiteX267" fmla="*/ 87726 w 285462"/>
                    <a:gd name="connsiteY267" fmla="*/ 309684 h 326047"/>
                    <a:gd name="connsiteX268" fmla="*/ 86970 w 285462"/>
                    <a:gd name="connsiteY268" fmla="*/ 309257 h 326047"/>
                    <a:gd name="connsiteX269" fmla="*/ 86080 w 285462"/>
                    <a:gd name="connsiteY269" fmla="*/ 309049 h 326047"/>
                    <a:gd name="connsiteX270" fmla="*/ 85434 w 285462"/>
                    <a:gd name="connsiteY270" fmla="*/ 308891 h 326047"/>
                    <a:gd name="connsiteX271" fmla="*/ 83471 w 285462"/>
                    <a:gd name="connsiteY271" fmla="*/ 308427 h 326047"/>
                    <a:gd name="connsiteX272" fmla="*/ 81570 w 285462"/>
                    <a:gd name="connsiteY272" fmla="*/ 308915 h 326047"/>
                    <a:gd name="connsiteX273" fmla="*/ 77376 w 285462"/>
                    <a:gd name="connsiteY273" fmla="*/ 309977 h 326047"/>
                    <a:gd name="connsiteX274" fmla="*/ 74023 w 285462"/>
                    <a:gd name="connsiteY274" fmla="*/ 310282 h 326047"/>
                    <a:gd name="connsiteX275" fmla="*/ 72365 w 285462"/>
                    <a:gd name="connsiteY275" fmla="*/ 309562 h 326047"/>
                    <a:gd name="connsiteX276" fmla="*/ 69842 w 285462"/>
                    <a:gd name="connsiteY276" fmla="*/ 308463 h 326047"/>
                    <a:gd name="connsiteX277" fmla="*/ 65368 w 285462"/>
                    <a:gd name="connsiteY277" fmla="*/ 306840 h 326047"/>
                    <a:gd name="connsiteX278" fmla="*/ 64502 w 285462"/>
                    <a:gd name="connsiteY278" fmla="*/ 306535 h 326047"/>
                    <a:gd name="connsiteX279" fmla="*/ 63954 w 285462"/>
                    <a:gd name="connsiteY279" fmla="*/ 306389 h 326047"/>
                    <a:gd name="connsiteX280" fmla="*/ 60613 w 285462"/>
                    <a:gd name="connsiteY280" fmla="*/ 305535 h 326047"/>
                    <a:gd name="connsiteX281" fmla="*/ 59943 w 285462"/>
                    <a:gd name="connsiteY281" fmla="*/ 305364 h 326047"/>
                    <a:gd name="connsiteX282" fmla="*/ 58809 w 285462"/>
                    <a:gd name="connsiteY282" fmla="*/ 305230 h 326047"/>
                    <a:gd name="connsiteX283" fmla="*/ 57456 w 285462"/>
                    <a:gd name="connsiteY283" fmla="*/ 305120 h 326047"/>
                    <a:gd name="connsiteX284" fmla="*/ 56603 w 285462"/>
                    <a:gd name="connsiteY284" fmla="*/ 305059 h 326047"/>
                    <a:gd name="connsiteX285" fmla="*/ 56115 w 285462"/>
                    <a:gd name="connsiteY285" fmla="*/ 305095 h 326047"/>
                    <a:gd name="connsiteX286" fmla="*/ 54481 w 285462"/>
                    <a:gd name="connsiteY286" fmla="*/ 305230 h 326047"/>
                    <a:gd name="connsiteX287" fmla="*/ 53092 w 285462"/>
                    <a:gd name="connsiteY287" fmla="*/ 305352 h 326047"/>
                    <a:gd name="connsiteX288" fmla="*/ 51604 w 285462"/>
                    <a:gd name="connsiteY288" fmla="*/ 305877 h 326047"/>
                    <a:gd name="connsiteX289" fmla="*/ 50970 w 285462"/>
                    <a:gd name="connsiteY289" fmla="*/ 306108 h 326047"/>
                    <a:gd name="connsiteX290" fmla="*/ 50117 w 285462"/>
                    <a:gd name="connsiteY290" fmla="*/ 306413 h 326047"/>
                    <a:gd name="connsiteX291" fmla="*/ 49373 w 285462"/>
                    <a:gd name="connsiteY291" fmla="*/ 306828 h 326047"/>
                    <a:gd name="connsiteX292" fmla="*/ 48252 w 285462"/>
                    <a:gd name="connsiteY292" fmla="*/ 307451 h 326047"/>
                    <a:gd name="connsiteX293" fmla="*/ 47191 w 285462"/>
                    <a:gd name="connsiteY293" fmla="*/ 308049 h 326047"/>
                    <a:gd name="connsiteX294" fmla="*/ 46569 w 285462"/>
                    <a:gd name="connsiteY294" fmla="*/ 308403 h 326047"/>
                    <a:gd name="connsiteX295" fmla="*/ 45862 w 285462"/>
                    <a:gd name="connsiteY295" fmla="*/ 308903 h 326047"/>
                    <a:gd name="connsiteX296" fmla="*/ 45058 w 285462"/>
                    <a:gd name="connsiteY296" fmla="*/ 309489 h 326047"/>
                    <a:gd name="connsiteX297" fmla="*/ 42266 w 285462"/>
                    <a:gd name="connsiteY297" fmla="*/ 311490 h 326047"/>
                    <a:gd name="connsiteX298" fmla="*/ 40474 w 285462"/>
                    <a:gd name="connsiteY298" fmla="*/ 312564 h 326047"/>
                    <a:gd name="connsiteX299" fmla="*/ 39023 w 285462"/>
                    <a:gd name="connsiteY299" fmla="*/ 313430 h 326047"/>
                    <a:gd name="connsiteX300" fmla="*/ 37512 w 285462"/>
                    <a:gd name="connsiteY300" fmla="*/ 310733 h 326047"/>
                    <a:gd name="connsiteX301" fmla="*/ 36585 w 285462"/>
                    <a:gd name="connsiteY301" fmla="*/ 309074 h 326047"/>
                    <a:gd name="connsiteX302" fmla="*/ 36244 w 285462"/>
                    <a:gd name="connsiteY302" fmla="*/ 307524 h 326047"/>
                    <a:gd name="connsiteX303" fmla="*/ 35561 w 285462"/>
                    <a:gd name="connsiteY303" fmla="*/ 304351 h 326047"/>
                    <a:gd name="connsiteX304" fmla="*/ 35232 w 285462"/>
                    <a:gd name="connsiteY304" fmla="*/ 302875 h 326047"/>
                    <a:gd name="connsiteX305" fmla="*/ 35207 w 285462"/>
                    <a:gd name="connsiteY305" fmla="*/ 300703 h 326047"/>
                    <a:gd name="connsiteX306" fmla="*/ 35073 w 285462"/>
                    <a:gd name="connsiteY306" fmla="*/ 292575 h 326047"/>
                    <a:gd name="connsiteX307" fmla="*/ 34988 w 285462"/>
                    <a:gd name="connsiteY307" fmla="*/ 288890 h 326047"/>
                    <a:gd name="connsiteX308" fmla="*/ 34939 w 285462"/>
                    <a:gd name="connsiteY308" fmla="*/ 286779 h 326047"/>
                    <a:gd name="connsiteX309" fmla="*/ 34915 w 285462"/>
                    <a:gd name="connsiteY309" fmla="*/ 285730 h 326047"/>
                    <a:gd name="connsiteX310" fmla="*/ 34878 w 285462"/>
                    <a:gd name="connsiteY310" fmla="*/ 284143 h 326047"/>
                    <a:gd name="connsiteX311" fmla="*/ 34634 w 285462"/>
                    <a:gd name="connsiteY311" fmla="*/ 282142 h 326047"/>
                    <a:gd name="connsiteX312" fmla="*/ 34391 w 285462"/>
                    <a:gd name="connsiteY312" fmla="*/ 280128 h 326047"/>
                    <a:gd name="connsiteX313" fmla="*/ 33769 w 285462"/>
                    <a:gd name="connsiteY313" fmla="*/ 274954 h 326047"/>
                    <a:gd name="connsiteX314" fmla="*/ 33440 w 285462"/>
                    <a:gd name="connsiteY314" fmla="*/ 272441 h 326047"/>
                    <a:gd name="connsiteX315" fmla="*/ 33086 w 285462"/>
                    <a:gd name="connsiteY315" fmla="*/ 269866 h 326047"/>
                    <a:gd name="connsiteX316" fmla="*/ 32806 w 285462"/>
                    <a:gd name="connsiteY316" fmla="*/ 267816 h 326047"/>
                    <a:gd name="connsiteX317" fmla="*/ 32635 w 285462"/>
                    <a:gd name="connsiteY317" fmla="*/ 265436 h 326047"/>
                    <a:gd name="connsiteX318" fmla="*/ 32574 w 285462"/>
                    <a:gd name="connsiteY318" fmla="*/ 264643 h 326047"/>
                    <a:gd name="connsiteX319" fmla="*/ 32367 w 285462"/>
                    <a:gd name="connsiteY319" fmla="*/ 262007 h 326047"/>
                    <a:gd name="connsiteX320" fmla="*/ 32318 w 285462"/>
                    <a:gd name="connsiteY320" fmla="*/ 259652 h 326047"/>
                    <a:gd name="connsiteX321" fmla="*/ 32257 w 285462"/>
                    <a:gd name="connsiteY321" fmla="*/ 256857 h 326047"/>
                    <a:gd name="connsiteX322" fmla="*/ 32209 w 285462"/>
                    <a:gd name="connsiteY322" fmla="*/ 254857 h 326047"/>
                    <a:gd name="connsiteX323" fmla="*/ 32172 w 285462"/>
                    <a:gd name="connsiteY323" fmla="*/ 253233 h 326047"/>
                    <a:gd name="connsiteX324" fmla="*/ 32245 w 285462"/>
                    <a:gd name="connsiteY324" fmla="*/ 249987 h 326047"/>
                    <a:gd name="connsiteX325" fmla="*/ 32428 w 285462"/>
                    <a:gd name="connsiteY325" fmla="*/ 240787 h 326047"/>
                    <a:gd name="connsiteX326" fmla="*/ 32465 w 285462"/>
                    <a:gd name="connsiteY326" fmla="*/ 239164 h 326047"/>
                    <a:gd name="connsiteX327" fmla="*/ 32489 w 285462"/>
                    <a:gd name="connsiteY327" fmla="*/ 238078 h 326047"/>
                    <a:gd name="connsiteX328" fmla="*/ 32391 w 285462"/>
                    <a:gd name="connsiteY328" fmla="*/ 236028 h 326047"/>
                    <a:gd name="connsiteX329" fmla="*/ 32306 w 285462"/>
                    <a:gd name="connsiteY329" fmla="*/ 233989 h 326047"/>
                    <a:gd name="connsiteX330" fmla="*/ 32172 w 285462"/>
                    <a:gd name="connsiteY330" fmla="*/ 230841 h 326047"/>
                    <a:gd name="connsiteX331" fmla="*/ 32111 w 285462"/>
                    <a:gd name="connsiteY331" fmla="*/ 229267 h 326047"/>
                    <a:gd name="connsiteX332" fmla="*/ 32001 w 285462"/>
                    <a:gd name="connsiteY332" fmla="*/ 227925 h 326047"/>
                    <a:gd name="connsiteX333" fmla="*/ 31831 w 285462"/>
                    <a:gd name="connsiteY333" fmla="*/ 225924 h 326047"/>
                    <a:gd name="connsiteX334" fmla="*/ 31733 w 285462"/>
                    <a:gd name="connsiteY334" fmla="*/ 224654 h 326047"/>
                    <a:gd name="connsiteX335" fmla="*/ 31526 w 285462"/>
                    <a:gd name="connsiteY335" fmla="*/ 222214 h 326047"/>
                    <a:gd name="connsiteX336" fmla="*/ 31367 w 285462"/>
                    <a:gd name="connsiteY336" fmla="*/ 220274 h 326047"/>
                    <a:gd name="connsiteX337" fmla="*/ 31050 w 285462"/>
                    <a:gd name="connsiteY337" fmla="*/ 218699 h 326047"/>
                    <a:gd name="connsiteX338" fmla="*/ 30112 w 285462"/>
                    <a:gd name="connsiteY338" fmla="*/ 213965 h 326047"/>
                    <a:gd name="connsiteX339" fmla="*/ 29734 w 285462"/>
                    <a:gd name="connsiteY339" fmla="*/ 212049 h 326047"/>
                    <a:gd name="connsiteX340" fmla="*/ 29356 w 285462"/>
                    <a:gd name="connsiteY340" fmla="*/ 210121 h 326047"/>
                    <a:gd name="connsiteX341" fmla="*/ 28759 w 285462"/>
                    <a:gd name="connsiteY341" fmla="*/ 208229 h 326047"/>
                    <a:gd name="connsiteX342" fmla="*/ 28027 w 285462"/>
                    <a:gd name="connsiteY342" fmla="*/ 205874 h 326047"/>
                    <a:gd name="connsiteX343" fmla="*/ 26930 w 285462"/>
                    <a:gd name="connsiteY343" fmla="*/ 202396 h 326047"/>
                    <a:gd name="connsiteX344" fmla="*/ 25845 w 285462"/>
                    <a:gd name="connsiteY344" fmla="*/ 199431 h 326047"/>
                    <a:gd name="connsiteX345" fmla="*/ 25187 w 285462"/>
                    <a:gd name="connsiteY345" fmla="*/ 197625 h 326047"/>
                    <a:gd name="connsiteX346" fmla="*/ 24650 w 285462"/>
                    <a:gd name="connsiteY346" fmla="*/ 196173 h 326047"/>
                    <a:gd name="connsiteX347" fmla="*/ 23833 w 285462"/>
                    <a:gd name="connsiteY347" fmla="*/ 194281 h 326047"/>
                    <a:gd name="connsiteX348" fmla="*/ 21359 w 285462"/>
                    <a:gd name="connsiteY348" fmla="*/ 188632 h 326047"/>
                    <a:gd name="connsiteX349" fmla="*/ 20542 w 285462"/>
                    <a:gd name="connsiteY349" fmla="*/ 186740 h 326047"/>
                    <a:gd name="connsiteX350" fmla="*/ 20018 w 285462"/>
                    <a:gd name="connsiteY350" fmla="*/ 185715 h 326047"/>
                    <a:gd name="connsiteX351" fmla="*/ 19469 w 285462"/>
                    <a:gd name="connsiteY351" fmla="*/ 184605 h 326047"/>
                    <a:gd name="connsiteX352" fmla="*/ 18555 w 285462"/>
                    <a:gd name="connsiteY352" fmla="*/ 182799 h 326047"/>
                    <a:gd name="connsiteX353" fmla="*/ 17872 w 285462"/>
                    <a:gd name="connsiteY353" fmla="*/ 181444 h 326047"/>
                    <a:gd name="connsiteX354" fmla="*/ 17372 w 285462"/>
                    <a:gd name="connsiteY354" fmla="*/ 180529 h 326047"/>
                    <a:gd name="connsiteX355" fmla="*/ 16616 w 285462"/>
                    <a:gd name="connsiteY355" fmla="*/ 179150 h 326047"/>
                    <a:gd name="connsiteX356" fmla="*/ 15348 w 285462"/>
                    <a:gd name="connsiteY356" fmla="*/ 176844 h 326047"/>
                    <a:gd name="connsiteX357" fmla="*/ 13605 w 285462"/>
                    <a:gd name="connsiteY357" fmla="*/ 173659 h 326047"/>
                    <a:gd name="connsiteX358" fmla="*/ 11240 w 285462"/>
                    <a:gd name="connsiteY358" fmla="*/ 168973 h 326047"/>
                    <a:gd name="connsiteX359" fmla="*/ 10058 w 285462"/>
                    <a:gd name="connsiteY359" fmla="*/ 166642 h 326047"/>
                    <a:gd name="connsiteX360" fmla="*/ 9558 w 285462"/>
                    <a:gd name="connsiteY360" fmla="*/ 165629 h 326047"/>
                    <a:gd name="connsiteX361" fmla="*/ 8765 w 285462"/>
                    <a:gd name="connsiteY361" fmla="*/ 163945 h 326047"/>
                    <a:gd name="connsiteX362" fmla="*/ 7632 w 285462"/>
                    <a:gd name="connsiteY362" fmla="*/ 161529 h 326047"/>
                    <a:gd name="connsiteX363" fmla="*/ 7181 w 285462"/>
                    <a:gd name="connsiteY363" fmla="*/ 160565 h 326047"/>
                    <a:gd name="connsiteX364" fmla="*/ 6498 w 285462"/>
                    <a:gd name="connsiteY364" fmla="*/ 159125 h 326047"/>
                    <a:gd name="connsiteX365" fmla="*/ 5547 w 285462"/>
                    <a:gd name="connsiteY365" fmla="*/ 157600 h 326047"/>
                    <a:gd name="connsiteX366" fmla="*/ 4011 w 285462"/>
                    <a:gd name="connsiteY366" fmla="*/ 155171 h 326047"/>
                    <a:gd name="connsiteX367" fmla="*/ 2926 w 285462"/>
                    <a:gd name="connsiteY367" fmla="*/ 153426 h 326047"/>
                    <a:gd name="connsiteX368" fmla="*/ 1780 w 285462"/>
                    <a:gd name="connsiteY368" fmla="*/ 152035 h 326047"/>
                    <a:gd name="connsiteX369" fmla="*/ 1219 w 285462"/>
                    <a:gd name="connsiteY369" fmla="*/ 151340 h 326047"/>
                    <a:gd name="connsiteX370" fmla="*/ 0 w 285462"/>
                    <a:gd name="connsiteY370" fmla="*/ 149839 h 326047"/>
                    <a:gd name="connsiteX371" fmla="*/ 158 w 285462"/>
                    <a:gd name="connsiteY371" fmla="*/ 149802 h 326047"/>
                    <a:gd name="connsiteX372" fmla="*/ 3011 w 285462"/>
                    <a:gd name="connsiteY372" fmla="*/ 149107 h 326047"/>
                    <a:gd name="connsiteX373" fmla="*/ 3206 w 285462"/>
                    <a:gd name="connsiteY373" fmla="*/ 149058 h 326047"/>
                    <a:gd name="connsiteX374" fmla="*/ 5096 w 285462"/>
                    <a:gd name="connsiteY374" fmla="*/ 148606 h 326047"/>
                    <a:gd name="connsiteX375" fmla="*/ 6473 w 285462"/>
                    <a:gd name="connsiteY375" fmla="*/ 148265 h 326047"/>
                    <a:gd name="connsiteX376" fmla="*/ 8327 w 285462"/>
                    <a:gd name="connsiteY376" fmla="*/ 147813 h 326047"/>
                    <a:gd name="connsiteX377" fmla="*/ 10972 w 285462"/>
                    <a:gd name="connsiteY377" fmla="*/ 146898 h 326047"/>
                    <a:gd name="connsiteX378" fmla="*/ 13166 w 285462"/>
                    <a:gd name="connsiteY378" fmla="*/ 146129 h 326047"/>
                    <a:gd name="connsiteX379" fmla="*/ 15580 w 285462"/>
                    <a:gd name="connsiteY379" fmla="*/ 145922 h 326047"/>
                    <a:gd name="connsiteX380" fmla="*/ 18482 w 285462"/>
                    <a:gd name="connsiteY380" fmla="*/ 145677 h 326047"/>
                    <a:gd name="connsiteX381" fmla="*/ 21261 w 285462"/>
                    <a:gd name="connsiteY381" fmla="*/ 145165 h 326047"/>
                    <a:gd name="connsiteX382" fmla="*/ 23358 w 285462"/>
                    <a:gd name="connsiteY382" fmla="*/ 144774 h 326047"/>
                    <a:gd name="connsiteX383" fmla="*/ 25625 w 285462"/>
                    <a:gd name="connsiteY383" fmla="*/ 144421 h 326047"/>
                    <a:gd name="connsiteX384" fmla="*/ 27905 w 285462"/>
                    <a:gd name="connsiteY384" fmla="*/ 144079 h 326047"/>
                    <a:gd name="connsiteX385" fmla="*/ 28381 w 285462"/>
                    <a:gd name="connsiteY385" fmla="*/ 144006 h 326047"/>
                    <a:gd name="connsiteX386" fmla="*/ 31758 w 285462"/>
                    <a:gd name="connsiteY386" fmla="*/ 143518 h 326047"/>
                    <a:gd name="connsiteX387" fmla="*/ 34659 w 285462"/>
                    <a:gd name="connsiteY387" fmla="*/ 143103 h 326047"/>
                    <a:gd name="connsiteX388" fmla="*/ 36390 w 285462"/>
                    <a:gd name="connsiteY388" fmla="*/ 142944 h 326047"/>
                    <a:gd name="connsiteX389" fmla="*/ 38755 w 285462"/>
                    <a:gd name="connsiteY389" fmla="*/ 142737 h 326047"/>
                    <a:gd name="connsiteX390" fmla="*/ 42815 w 285462"/>
                    <a:gd name="connsiteY390" fmla="*/ 141602 h 326047"/>
                    <a:gd name="connsiteX391" fmla="*/ 44314 w 285462"/>
                    <a:gd name="connsiteY391" fmla="*/ 141175 h 326047"/>
                    <a:gd name="connsiteX392" fmla="*/ 45119 w 285462"/>
                    <a:gd name="connsiteY392" fmla="*/ 141138 h 326047"/>
                    <a:gd name="connsiteX393" fmla="*/ 48398 w 285462"/>
                    <a:gd name="connsiteY393" fmla="*/ 140992 h 326047"/>
                    <a:gd name="connsiteX394" fmla="*/ 50251 w 285462"/>
                    <a:gd name="connsiteY394" fmla="*/ 140906 h 326047"/>
                    <a:gd name="connsiteX395" fmla="*/ 51092 w 285462"/>
                    <a:gd name="connsiteY395" fmla="*/ 142969 h 326047"/>
                    <a:gd name="connsiteX396" fmla="*/ 52031 w 285462"/>
                    <a:gd name="connsiteY396" fmla="*/ 145287 h 326047"/>
                    <a:gd name="connsiteX397" fmla="*/ 53738 w 285462"/>
                    <a:gd name="connsiteY397" fmla="*/ 147142 h 326047"/>
                    <a:gd name="connsiteX398" fmla="*/ 55103 w 285462"/>
                    <a:gd name="connsiteY398" fmla="*/ 148643 h 326047"/>
                    <a:gd name="connsiteX399" fmla="*/ 56505 w 285462"/>
                    <a:gd name="connsiteY399" fmla="*/ 150608 h 326047"/>
                    <a:gd name="connsiteX400" fmla="*/ 57639 w 285462"/>
                    <a:gd name="connsiteY400" fmla="*/ 152182 h 326047"/>
                    <a:gd name="connsiteX401" fmla="*/ 59504 w 285462"/>
                    <a:gd name="connsiteY401" fmla="*/ 152718 h 326047"/>
                    <a:gd name="connsiteX402" fmla="*/ 62759 w 285462"/>
                    <a:gd name="connsiteY402" fmla="*/ 153670 h 326047"/>
                    <a:gd name="connsiteX403" fmla="*/ 66063 w 285462"/>
                    <a:gd name="connsiteY403" fmla="*/ 154573 h 326047"/>
                    <a:gd name="connsiteX404" fmla="*/ 66526 w 285462"/>
                    <a:gd name="connsiteY404" fmla="*/ 154708 h 326047"/>
                    <a:gd name="connsiteX405" fmla="*/ 68403 w 285462"/>
                    <a:gd name="connsiteY405" fmla="*/ 155257 h 326047"/>
                    <a:gd name="connsiteX406" fmla="*/ 68867 w 285462"/>
                    <a:gd name="connsiteY406" fmla="*/ 155391 h 326047"/>
                    <a:gd name="connsiteX407" fmla="*/ 70732 w 285462"/>
                    <a:gd name="connsiteY407" fmla="*/ 155940 h 326047"/>
                    <a:gd name="connsiteX408" fmla="*/ 72597 w 285462"/>
                    <a:gd name="connsiteY408" fmla="*/ 157380 h 326047"/>
                    <a:gd name="connsiteX409" fmla="*/ 74816 w 285462"/>
                    <a:gd name="connsiteY409" fmla="*/ 159088 h 326047"/>
                    <a:gd name="connsiteX410" fmla="*/ 76791 w 285462"/>
                    <a:gd name="connsiteY410" fmla="*/ 160309 h 326047"/>
                    <a:gd name="connsiteX411" fmla="*/ 77583 w 285462"/>
                    <a:gd name="connsiteY411" fmla="*/ 160797 h 326047"/>
                    <a:gd name="connsiteX412" fmla="*/ 78741 w 285462"/>
                    <a:gd name="connsiteY412" fmla="*/ 161517 h 326047"/>
                    <a:gd name="connsiteX413" fmla="*/ 79375 w 285462"/>
                    <a:gd name="connsiteY413" fmla="*/ 161810 h 326047"/>
                    <a:gd name="connsiteX414" fmla="*/ 81667 w 285462"/>
                    <a:gd name="connsiteY414" fmla="*/ 162835 h 326047"/>
                    <a:gd name="connsiteX415" fmla="*/ 83983 w 285462"/>
                    <a:gd name="connsiteY415" fmla="*/ 163811 h 326047"/>
                    <a:gd name="connsiteX416" fmla="*/ 85800 w 285462"/>
                    <a:gd name="connsiteY416" fmla="*/ 164580 h 326047"/>
                    <a:gd name="connsiteX417" fmla="*/ 85568 w 285462"/>
                    <a:gd name="connsiteY417" fmla="*/ 161602 h 326047"/>
                    <a:gd name="connsiteX418" fmla="*/ 85312 w 285462"/>
                    <a:gd name="connsiteY418" fmla="*/ 160699 h 326047"/>
                    <a:gd name="connsiteX419" fmla="*/ 83679 w 285462"/>
                    <a:gd name="connsiteY419" fmla="*/ 154964 h 326047"/>
                    <a:gd name="connsiteX420" fmla="*/ 83386 w 285462"/>
                    <a:gd name="connsiteY420" fmla="*/ 151828 h 326047"/>
                    <a:gd name="connsiteX421" fmla="*/ 83033 w 285462"/>
                    <a:gd name="connsiteY421" fmla="*/ 148167 h 326047"/>
                    <a:gd name="connsiteX422" fmla="*/ 82838 w 285462"/>
                    <a:gd name="connsiteY422" fmla="*/ 146068 h 326047"/>
                    <a:gd name="connsiteX423" fmla="*/ 82801 w 285462"/>
                    <a:gd name="connsiteY423" fmla="*/ 145531 h 326047"/>
                    <a:gd name="connsiteX424" fmla="*/ 82399 w 285462"/>
                    <a:gd name="connsiteY424" fmla="*/ 140101 h 326047"/>
                    <a:gd name="connsiteX425" fmla="*/ 82204 w 285462"/>
                    <a:gd name="connsiteY425" fmla="*/ 137392 h 326047"/>
                    <a:gd name="connsiteX426" fmla="*/ 81984 w 285462"/>
                    <a:gd name="connsiteY426" fmla="*/ 136404 h 326047"/>
                    <a:gd name="connsiteX427" fmla="*/ 81814 w 285462"/>
                    <a:gd name="connsiteY427" fmla="*/ 135659 h 326047"/>
                    <a:gd name="connsiteX428" fmla="*/ 81765 w 285462"/>
                    <a:gd name="connsiteY428" fmla="*/ 135464 h 326047"/>
                    <a:gd name="connsiteX429" fmla="*/ 81277 w 285462"/>
                    <a:gd name="connsiteY429" fmla="*/ 133243 h 326047"/>
                    <a:gd name="connsiteX430" fmla="*/ 81204 w 285462"/>
                    <a:gd name="connsiteY430" fmla="*/ 131400 h 326047"/>
                    <a:gd name="connsiteX431" fmla="*/ 81143 w 285462"/>
                    <a:gd name="connsiteY431" fmla="*/ 129521 h 326047"/>
                    <a:gd name="connsiteX432" fmla="*/ 80131 w 285462"/>
                    <a:gd name="connsiteY432" fmla="*/ 123798 h 326047"/>
                    <a:gd name="connsiteX433" fmla="*/ 79863 w 285462"/>
                    <a:gd name="connsiteY433" fmla="*/ 122272 h 326047"/>
                    <a:gd name="connsiteX434" fmla="*/ 80168 w 285462"/>
                    <a:gd name="connsiteY434" fmla="*/ 120662 h 326047"/>
                    <a:gd name="connsiteX435" fmla="*/ 80265 w 285462"/>
                    <a:gd name="connsiteY435" fmla="*/ 120137 h 326047"/>
                    <a:gd name="connsiteX436" fmla="*/ 80558 w 285462"/>
                    <a:gd name="connsiteY436" fmla="*/ 118575 h 326047"/>
                    <a:gd name="connsiteX437" fmla="*/ 82545 w 285462"/>
                    <a:gd name="connsiteY437" fmla="*/ 116037 h 326047"/>
                    <a:gd name="connsiteX438" fmla="*/ 83776 w 285462"/>
                    <a:gd name="connsiteY438" fmla="*/ 115622 h 326047"/>
                    <a:gd name="connsiteX439" fmla="*/ 87043 w 285462"/>
                    <a:gd name="connsiteY439" fmla="*/ 114512 h 326047"/>
                    <a:gd name="connsiteX440" fmla="*/ 87982 w 285462"/>
                    <a:gd name="connsiteY440" fmla="*/ 114194 h 326047"/>
                    <a:gd name="connsiteX441" fmla="*/ 89421 w 285462"/>
                    <a:gd name="connsiteY441" fmla="*/ 114145 h 326047"/>
                    <a:gd name="connsiteX442" fmla="*/ 95723 w 285462"/>
                    <a:gd name="connsiteY442" fmla="*/ 113950 h 326047"/>
                    <a:gd name="connsiteX443" fmla="*/ 97796 w 285462"/>
                    <a:gd name="connsiteY443" fmla="*/ 113731 h 326047"/>
                    <a:gd name="connsiteX444" fmla="*/ 98991 w 285462"/>
                    <a:gd name="connsiteY444" fmla="*/ 113608 h 326047"/>
                    <a:gd name="connsiteX445" fmla="*/ 100453 w 285462"/>
                    <a:gd name="connsiteY445" fmla="*/ 113499 h 326047"/>
                    <a:gd name="connsiteX446" fmla="*/ 106793 w 285462"/>
                    <a:gd name="connsiteY446" fmla="*/ 113035 h 326047"/>
                    <a:gd name="connsiteX447" fmla="*/ 107768 w 285462"/>
                    <a:gd name="connsiteY447" fmla="*/ 112962 h 326047"/>
                    <a:gd name="connsiteX448" fmla="*/ 108243 w 285462"/>
                    <a:gd name="connsiteY448" fmla="*/ 112913 h 326047"/>
                    <a:gd name="connsiteX449" fmla="*/ 112010 w 285462"/>
                    <a:gd name="connsiteY449" fmla="*/ 112486 h 326047"/>
                    <a:gd name="connsiteX450" fmla="*/ 113888 w 285462"/>
                    <a:gd name="connsiteY450" fmla="*/ 112278 h 326047"/>
                    <a:gd name="connsiteX451" fmla="*/ 115363 w 285462"/>
                    <a:gd name="connsiteY451" fmla="*/ 111876 h 326047"/>
                    <a:gd name="connsiteX452" fmla="*/ 117472 w 285462"/>
                    <a:gd name="connsiteY452" fmla="*/ 111302 h 326047"/>
                    <a:gd name="connsiteX453" fmla="*/ 118813 w 285462"/>
                    <a:gd name="connsiteY453" fmla="*/ 110936 h 326047"/>
                    <a:gd name="connsiteX454" fmla="*/ 119715 w 285462"/>
                    <a:gd name="connsiteY454" fmla="*/ 110545 h 326047"/>
                    <a:gd name="connsiteX455" fmla="*/ 125567 w 285462"/>
                    <a:gd name="connsiteY455" fmla="*/ 108019 h 326047"/>
                    <a:gd name="connsiteX456" fmla="*/ 127042 w 285462"/>
                    <a:gd name="connsiteY456" fmla="*/ 102077 h 326047"/>
                    <a:gd name="connsiteX457" fmla="*/ 127322 w 285462"/>
                    <a:gd name="connsiteY457" fmla="*/ 100966 h 326047"/>
                    <a:gd name="connsiteX458" fmla="*/ 127139 w 285462"/>
                    <a:gd name="connsiteY458" fmla="*/ 100380 h 326047"/>
                    <a:gd name="connsiteX459" fmla="*/ 126932 w 285462"/>
                    <a:gd name="connsiteY459" fmla="*/ 99697 h 326047"/>
                    <a:gd name="connsiteX460" fmla="*/ 125811 w 285462"/>
                    <a:gd name="connsiteY460" fmla="*/ 96036 h 326047"/>
                    <a:gd name="connsiteX461" fmla="*/ 125640 w 285462"/>
                    <a:gd name="connsiteY461" fmla="*/ 95512 h 326047"/>
                    <a:gd name="connsiteX462" fmla="*/ 124567 w 285462"/>
                    <a:gd name="connsiteY462" fmla="*/ 93095 h 326047"/>
                    <a:gd name="connsiteX463" fmla="*/ 124153 w 285462"/>
                    <a:gd name="connsiteY463" fmla="*/ 92131 h 326047"/>
                    <a:gd name="connsiteX464" fmla="*/ 122994 w 285462"/>
                    <a:gd name="connsiteY464" fmla="*/ 90692 h 326047"/>
                    <a:gd name="connsiteX465" fmla="*/ 122921 w 285462"/>
                    <a:gd name="connsiteY465" fmla="*/ 90594 h 326047"/>
                    <a:gd name="connsiteX466" fmla="*/ 122775 w 285462"/>
                    <a:gd name="connsiteY466" fmla="*/ 90411 h 326047"/>
                    <a:gd name="connsiteX467" fmla="*/ 122580 w 285462"/>
                    <a:gd name="connsiteY467" fmla="*/ 90179 h 326047"/>
                    <a:gd name="connsiteX468" fmla="*/ 125152 w 285462"/>
                    <a:gd name="connsiteY468" fmla="*/ 88202 h 326047"/>
                    <a:gd name="connsiteX469" fmla="*/ 126627 w 285462"/>
                    <a:gd name="connsiteY469" fmla="*/ 87067 h 326047"/>
                    <a:gd name="connsiteX470" fmla="*/ 128066 w 285462"/>
                    <a:gd name="connsiteY470" fmla="*/ 84932 h 326047"/>
                    <a:gd name="connsiteX471" fmla="*/ 129224 w 285462"/>
                    <a:gd name="connsiteY471" fmla="*/ 83224 h 326047"/>
                    <a:gd name="connsiteX472" fmla="*/ 131516 w 285462"/>
                    <a:gd name="connsiteY472" fmla="*/ 80124 h 326047"/>
                    <a:gd name="connsiteX473" fmla="*/ 132637 w 285462"/>
                    <a:gd name="connsiteY473" fmla="*/ 78940 h 326047"/>
                    <a:gd name="connsiteX474" fmla="*/ 134844 w 285462"/>
                    <a:gd name="connsiteY474" fmla="*/ 76597 h 326047"/>
                    <a:gd name="connsiteX475" fmla="*/ 136258 w 285462"/>
                    <a:gd name="connsiteY475" fmla="*/ 74767 h 326047"/>
                    <a:gd name="connsiteX476" fmla="*/ 137124 w 285462"/>
                    <a:gd name="connsiteY476" fmla="*/ 73657 h 326047"/>
                    <a:gd name="connsiteX477" fmla="*/ 138270 w 285462"/>
                    <a:gd name="connsiteY477" fmla="*/ 72815 h 326047"/>
                    <a:gd name="connsiteX478" fmla="*/ 139391 w 285462"/>
                    <a:gd name="connsiteY478" fmla="*/ 71997 h 326047"/>
                    <a:gd name="connsiteX479" fmla="*/ 140513 w 285462"/>
                    <a:gd name="connsiteY479" fmla="*/ 71179 h 326047"/>
                    <a:gd name="connsiteX480" fmla="*/ 141829 w 285462"/>
                    <a:gd name="connsiteY480" fmla="*/ 70862 h 326047"/>
                    <a:gd name="connsiteX481" fmla="*/ 142902 w 285462"/>
                    <a:gd name="connsiteY481" fmla="*/ 70618 h 326047"/>
                    <a:gd name="connsiteX482" fmla="*/ 144012 w 285462"/>
                    <a:gd name="connsiteY482" fmla="*/ 70349 h 326047"/>
                    <a:gd name="connsiteX483" fmla="*/ 145097 w 285462"/>
                    <a:gd name="connsiteY483" fmla="*/ 70423 h 326047"/>
                    <a:gd name="connsiteX484" fmla="*/ 147072 w 285462"/>
                    <a:gd name="connsiteY484" fmla="*/ 70532 h 326047"/>
                    <a:gd name="connsiteX485" fmla="*/ 147998 w 285462"/>
                    <a:gd name="connsiteY485" fmla="*/ 70594 h 326047"/>
                    <a:gd name="connsiteX486" fmla="*/ 149364 w 285462"/>
                    <a:gd name="connsiteY486" fmla="*/ 70899 h 326047"/>
                    <a:gd name="connsiteX487" fmla="*/ 153009 w 285462"/>
                    <a:gd name="connsiteY487" fmla="*/ 71753 h 326047"/>
                    <a:gd name="connsiteX488" fmla="*/ 155751 w 285462"/>
                    <a:gd name="connsiteY488" fmla="*/ 72168 h 326047"/>
                    <a:gd name="connsiteX489" fmla="*/ 157592 w 285462"/>
                    <a:gd name="connsiteY489" fmla="*/ 72448 h 326047"/>
                    <a:gd name="connsiteX490" fmla="*/ 160262 w 285462"/>
                    <a:gd name="connsiteY490" fmla="*/ 73254 h 326047"/>
                    <a:gd name="connsiteX491" fmla="*/ 163468 w 285462"/>
                    <a:gd name="connsiteY491" fmla="*/ 74230 h 326047"/>
                    <a:gd name="connsiteX492" fmla="*/ 165846 w 285462"/>
                    <a:gd name="connsiteY492" fmla="*/ 74596 h 326047"/>
                    <a:gd name="connsiteX493" fmla="*/ 167906 w 285462"/>
                    <a:gd name="connsiteY493" fmla="*/ 74925 h 326047"/>
                    <a:gd name="connsiteX494" fmla="*/ 171063 w 285462"/>
                    <a:gd name="connsiteY494" fmla="*/ 75743 h 326047"/>
                    <a:gd name="connsiteX495" fmla="*/ 172319 w 285462"/>
                    <a:gd name="connsiteY495" fmla="*/ 76073 h 326047"/>
                    <a:gd name="connsiteX496" fmla="*/ 172782 w 285462"/>
                    <a:gd name="connsiteY496" fmla="*/ 76182 h 326047"/>
                    <a:gd name="connsiteX497" fmla="*/ 174611 w 285462"/>
                    <a:gd name="connsiteY497" fmla="*/ 76622 h 326047"/>
                    <a:gd name="connsiteX498" fmla="*/ 176440 w 285462"/>
                    <a:gd name="connsiteY498" fmla="*/ 77061 h 326047"/>
                    <a:gd name="connsiteX499" fmla="*/ 178256 w 285462"/>
                    <a:gd name="connsiteY499" fmla="*/ 77330 h 326047"/>
                    <a:gd name="connsiteX500" fmla="*/ 182352 w 285462"/>
                    <a:gd name="connsiteY500" fmla="*/ 77940 h 326047"/>
                    <a:gd name="connsiteX501" fmla="*/ 184778 w 285462"/>
                    <a:gd name="connsiteY501" fmla="*/ 78367 h 326047"/>
                    <a:gd name="connsiteX502" fmla="*/ 189130 w 285462"/>
                    <a:gd name="connsiteY502" fmla="*/ 79148 h 326047"/>
                    <a:gd name="connsiteX503" fmla="*/ 193409 w 285462"/>
                    <a:gd name="connsiteY503" fmla="*/ 79831 h 326047"/>
                    <a:gd name="connsiteX504" fmla="*/ 195457 w 285462"/>
                    <a:gd name="connsiteY504" fmla="*/ 79977 h 326047"/>
                    <a:gd name="connsiteX505" fmla="*/ 197396 w 285462"/>
                    <a:gd name="connsiteY505" fmla="*/ 80099 h 326047"/>
                    <a:gd name="connsiteX506" fmla="*/ 196286 w 285462"/>
                    <a:gd name="connsiteY506" fmla="*/ 77586 h 326047"/>
                    <a:gd name="connsiteX507" fmla="*/ 195969 w 285462"/>
                    <a:gd name="connsiteY507" fmla="*/ 76915 h 326047"/>
                    <a:gd name="connsiteX508" fmla="*/ 192727 w 285462"/>
                    <a:gd name="connsiteY508" fmla="*/ 71216 h 326047"/>
                    <a:gd name="connsiteX509" fmla="*/ 191910 w 285462"/>
                    <a:gd name="connsiteY509" fmla="*/ 68848 h 326047"/>
                    <a:gd name="connsiteX510" fmla="*/ 190423 w 285462"/>
                    <a:gd name="connsiteY510" fmla="*/ 64565 h 326047"/>
                    <a:gd name="connsiteX511" fmla="*/ 189654 w 285462"/>
                    <a:gd name="connsiteY511" fmla="*/ 62637 h 326047"/>
                    <a:gd name="connsiteX512" fmla="*/ 189069 w 285462"/>
                    <a:gd name="connsiteY512" fmla="*/ 61197 h 326047"/>
                    <a:gd name="connsiteX513" fmla="*/ 188484 w 285462"/>
                    <a:gd name="connsiteY513" fmla="*/ 59745 h 326047"/>
                    <a:gd name="connsiteX514" fmla="*/ 187911 w 285462"/>
                    <a:gd name="connsiteY514" fmla="*/ 58305 h 326047"/>
                    <a:gd name="connsiteX515" fmla="*/ 187326 w 285462"/>
                    <a:gd name="connsiteY515" fmla="*/ 56865 h 326047"/>
                    <a:gd name="connsiteX516" fmla="*/ 186107 w 285462"/>
                    <a:gd name="connsiteY516" fmla="*/ 54510 h 326047"/>
                    <a:gd name="connsiteX517" fmla="*/ 184632 w 285462"/>
                    <a:gd name="connsiteY517" fmla="*/ 51691 h 326047"/>
                    <a:gd name="connsiteX518" fmla="*/ 183413 w 285462"/>
                    <a:gd name="connsiteY518" fmla="*/ 49348 h 326047"/>
                    <a:gd name="connsiteX519" fmla="*/ 182450 w 285462"/>
                    <a:gd name="connsiteY519" fmla="*/ 46920 h 326047"/>
                    <a:gd name="connsiteX520" fmla="*/ 180511 w 285462"/>
                    <a:gd name="connsiteY520" fmla="*/ 42063 h 326047"/>
                    <a:gd name="connsiteX521" fmla="*/ 180121 w 285462"/>
                    <a:gd name="connsiteY521" fmla="*/ 41111 h 326047"/>
                    <a:gd name="connsiteX522" fmla="*/ 178573 w 285462"/>
                    <a:gd name="connsiteY522" fmla="*/ 37316 h 326047"/>
                    <a:gd name="connsiteX523" fmla="*/ 177610 w 285462"/>
                    <a:gd name="connsiteY523" fmla="*/ 34937 h 326047"/>
                    <a:gd name="connsiteX524" fmla="*/ 177025 w 285462"/>
                    <a:gd name="connsiteY524" fmla="*/ 33521 h 326047"/>
                    <a:gd name="connsiteX525" fmla="*/ 175854 w 285462"/>
                    <a:gd name="connsiteY525" fmla="*/ 30897 h 326047"/>
                    <a:gd name="connsiteX526" fmla="*/ 174501 w 285462"/>
                    <a:gd name="connsiteY526" fmla="*/ 27896 h 326047"/>
                    <a:gd name="connsiteX527" fmla="*/ 173343 w 285462"/>
                    <a:gd name="connsiteY527" fmla="*/ 24979 h 326047"/>
                    <a:gd name="connsiteX528" fmla="*/ 172563 w 285462"/>
                    <a:gd name="connsiteY528" fmla="*/ 23027 h 326047"/>
                    <a:gd name="connsiteX529" fmla="*/ 173306 w 285462"/>
                    <a:gd name="connsiteY529" fmla="*/ 16218 h 326047"/>
                    <a:gd name="connsiteX530" fmla="*/ 176635 w 285462"/>
                    <a:gd name="connsiteY530" fmla="*/ 6174 h 326047"/>
                    <a:gd name="connsiteX531" fmla="*/ 184473 w 285462"/>
                    <a:gd name="connsiteY531" fmla="*/ 0 h 326047"/>
                    <a:gd name="connsiteX532" fmla="*/ 184510 w 285462"/>
                    <a:gd name="connsiteY532" fmla="*/ 988 h 326047"/>
                    <a:gd name="connsiteX533" fmla="*/ 184607 w 285462"/>
                    <a:gd name="connsiteY533" fmla="*/ 3551 h 326047"/>
                    <a:gd name="connsiteX534" fmla="*/ 186156 w 285462"/>
                    <a:gd name="connsiteY534" fmla="*/ 6077 h 326047"/>
                    <a:gd name="connsiteX535" fmla="*/ 186899 w 285462"/>
                    <a:gd name="connsiteY535" fmla="*/ 7285 h 326047"/>
                    <a:gd name="connsiteX536" fmla="*/ 188435 w 285462"/>
                    <a:gd name="connsiteY536" fmla="*/ 11690 h 326047"/>
                    <a:gd name="connsiteX537" fmla="*/ 188484 w 285462"/>
                    <a:gd name="connsiteY537" fmla="*/ 12886 h 326047"/>
                    <a:gd name="connsiteX538" fmla="*/ 188533 w 285462"/>
                    <a:gd name="connsiteY538" fmla="*/ 14473 h 326047"/>
                    <a:gd name="connsiteX539" fmla="*/ 189630 w 285462"/>
                    <a:gd name="connsiteY539" fmla="*/ 16925 h 326047"/>
                    <a:gd name="connsiteX540" fmla="*/ 190288 w 285462"/>
                    <a:gd name="connsiteY540" fmla="*/ 18365 h 326047"/>
                    <a:gd name="connsiteX541" fmla="*/ 191251 w 285462"/>
                    <a:gd name="connsiteY541" fmla="*/ 21916 h 326047"/>
                    <a:gd name="connsiteX542" fmla="*/ 191471 w 285462"/>
                    <a:gd name="connsiteY542" fmla="*/ 22917 h 326047"/>
                    <a:gd name="connsiteX543" fmla="*/ 192336 w 285462"/>
                    <a:gd name="connsiteY543" fmla="*/ 26810 h 326047"/>
                    <a:gd name="connsiteX544" fmla="*/ 192471 w 285462"/>
                    <a:gd name="connsiteY544" fmla="*/ 27444 h 326047"/>
                    <a:gd name="connsiteX545" fmla="*/ 192653 w 285462"/>
                    <a:gd name="connsiteY545" fmla="*/ 28494 h 326047"/>
                    <a:gd name="connsiteX546" fmla="*/ 193019 w 285462"/>
                    <a:gd name="connsiteY546" fmla="*/ 30617 h 326047"/>
                    <a:gd name="connsiteX547" fmla="*/ 193397 w 285462"/>
                    <a:gd name="connsiteY547" fmla="*/ 32728 h 326047"/>
                    <a:gd name="connsiteX548" fmla="*/ 193336 w 285462"/>
                    <a:gd name="connsiteY548" fmla="*/ 35620 h 326047"/>
                    <a:gd name="connsiteX549" fmla="*/ 193312 w 285462"/>
                    <a:gd name="connsiteY549" fmla="*/ 36791 h 326047"/>
                    <a:gd name="connsiteX550" fmla="*/ 193348 w 285462"/>
                    <a:gd name="connsiteY550" fmla="*/ 37475 h 326047"/>
                    <a:gd name="connsiteX551" fmla="*/ 193568 w 285462"/>
                    <a:gd name="connsiteY551" fmla="*/ 40709 h 326047"/>
                    <a:gd name="connsiteX552" fmla="*/ 193641 w 285462"/>
                    <a:gd name="connsiteY552" fmla="*/ 41917 h 326047"/>
                    <a:gd name="connsiteX553" fmla="*/ 194909 w 285462"/>
                    <a:gd name="connsiteY553" fmla="*/ 45102 h 3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Lst>
                  <a:rect l="l" t="t" r="r" b="b"/>
                  <a:pathLst>
                    <a:path w="285462" h="326047">
                      <a:moveTo>
                        <a:pt x="194909" y="45102"/>
                      </a:moveTo>
                      <a:lnTo>
                        <a:pt x="198078" y="46371"/>
                      </a:lnTo>
                      <a:lnTo>
                        <a:pt x="199261" y="46298"/>
                      </a:lnTo>
                      <a:lnTo>
                        <a:pt x="201431" y="46151"/>
                      </a:lnTo>
                      <a:lnTo>
                        <a:pt x="204979" y="45846"/>
                      </a:lnTo>
                      <a:lnTo>
                        <a:pt x="205600" y="45785"/>
                      </a:lnTo>
                      <a:lnTo>
                        <a:pt x="207307" y="45529"/>
                      </a:lnTo>
                      <a:lnTo>
                        <a:pt x="209026" y="45260"/>
                      </a:lnTo>
                      <a:lnTo>
                        <a:pt x="214134" y="44492"/>
                      </a:lnTo>
                      <a:lnTo>
                        <a:pt x="215511" y="44284"/>
                      </a:lnTo>
                      <a:lnTo>
                        <a:pt x="216499" y="44345"/>
                      </a:lnTo>
                      <a:lnTo>
                        <a:pt x="219717" y="44553"/>
                      </a:lnTo>
                      <a:lnTo>
                        <a:pt x="220863" y="44626"/>
                      </a:lnTo>
                      <a:lnTo>
                        <a:pt x="222217" y="45285"/>
                      </a:lnTo>
                      <a:lnTo>
                        <a:pt x="222655" y="45492"/>
                      </a:lnTo>
                      <a:lnTo>
                        <a:pt x="224460" y="46358"/>
                      </a:lnTo>
                      <a:lnTo>
                        <a:pt x="225740" y="48872"/>
                      </a:lnTo>
                      <a:lnTo>
                        <a:pt x="226069" y="49836"/>
                      </a:lnTo>
                      <a:lnTo>
                        <a:pt x="226861" y="52131"/>
                      </a:lnTo>
                      <a:lnTo>
                        <a:pt x="228751" y="52680"/>
                      </a:lnTo>
                      <a:lnTo>
                        <a:pt x="231762" y="53558"/>
                      </a:lnTo>
                      <a:lnTo>
                        <a:pt x="232469" y="53766"/>
                      </a:lnTo>
                      <a:lnTo>
                        <a:pt x="233591" y="53851"/>
                      </a:lnTo>
                      <a:lnTo>
                        <a:pt x="238406" y="54205"/>
                      </a:lnTo>
                      <a:lnTo>
                        <a:pt x="243977" y="54547"/>
                      </a:lnTo>
                      <a:lnTo>
                        <a:pt x="245830" y="54669"/>
                      </a:lnTo>
                      <a:lnTo>
                        <a:pt x="247781" y="54168"/>
                      </a:lnTo>
                      <a:lnTo>
                        <a:pt x="256168" y="51996"/>
                      </a:lnTo>
                      <a:lnTo>
                        <a:pt x="261349" y="50654"/>
                      </a:lnTo>
                      <a:lnTo>
                        <a:pt x="263227" y="50202"/>
                      </a:lnTo>
                      <a:lnTo>
                        <a:pt x="264324" y="49983"/>
                      </a:lnTo>
                      <a:lnTo>
                        <a:pt x="265945" y="49726"/>
                      </a:lnTo>
                      <a:lnTo>
                        <a:pt x="265641" y="50959"/>
                      </a:lnTo>
                      <a:lnTo>
                        <a:pt x="266128" y="51496"/>
                      </a:lnTo>
                      <a:lnTo>
                        <a:pt x="269237" y="51496"/>
                      </a:lnTo>
                      <a:lnTo>
                        <a:pt x="271431" y="51496"/>
                      </a:lnTo>
                      <a:lnTo>
                        <a:pt x="272102" y="51496"/>
                      </a:lnTo>
                      <a:lnTo>
                        <a:pt x="280501" y="51630"/>
                      </a:lnTo>
                      <a:lnTo>
                        <a:pt x="281891" y="51642"/>
                      </a:lnTo>
                      <a:lnTo>
                        <a:pt x="282647" y="51947"/>
                      </a:lnTo>
                      <a:lnTo>
                        <a:pt x="283135" y="54486"/>
                      </a:lnTo>
                      <a:lnTo>
                        <a:pt x="283147" y="55157"/>
                      </a:lnTo>
                      <a:lnTo>
                        <a:pt x="283269" y="59025"/>
                      </a:lnTo>
                      <a:lnTo>
                        <a:pt x="283927" y="61002"/>
                      </a:lnTo>
                      <a:lnTo>
                        <a:pt x="284366" y="62332"/>
                      </a:lnTo>
                      <a:lnTo>
                        <a:pt x="284439" y="66176"/>
                      </a:lnTo>
                      <a:lnTo>
                        <a:pt x="284305" y="67116"/>
                      </a:lnTo>
                      <a:lnTo>
                        <a:pt x="284207" y="68104"/>
                      </a:lnTo>
                      <a:lnTo>
                        <a:pt x="284073" y="70484"/>
                      </a:lnTo>
                      <a:lnTo>
                        <a:pt x="284427" y="72021"/>
                      </a:lnTo>
                      <a:lnTo>
                        <a:pt x="284719" y="73363"/>
                      </a:lnTo>
                      <a:lnTo>
                        <a:pt x="284719" y="74547"/>
                      </a:lnTo>
                      <a:lnTo>
                        <a:pt x="284719" y="75828"/>
                      </a:lnTo>
                      <a:lnTo>
                        <a:pt x="285110" y="77341"/>
                      </a:lnTo>
                      <a:lnTo>
                        <a:pt x="285463" y="78720"/>
                      </a:lnTo>
                      <a:lnTo>
                        <a:pt x="285463" y="81979"/>
                      </a:lnTo>
                      <a:lnTo>
                        <a:pt x="285463" y="82528"/>
                      </a:lnTo>
                      <a:lnTo>
                        <a:pt x="285390" y="90667"/>
                      </a:lnTo>
                      <a:lnTo>
                        <a:pt x="285365" y="92302"/>
                      </a:lnTo>
                      <a:lnTo>
                        <a:pt x="285244" y="93864"/>
                      </a:lnTo>
                      <a:lnTo>
                        <a:pt x="285110" y="95426"/>
                      </a:lnTo>
                      <a:lnTo>
                        <a:pt x="284719" y="100100"/>
                      </a:lnTo>
                      <a:lnTo>
                        <a:pt x="284658" y="100808"/>
                      </a:lnTo>
                      <a:lnTo>
                        <a:pt x="284537" y="102187"/>
                      </a:lnTo>
                      <a:lnTo>
                        <a:pt x="284488" y="102699"/>
                      </a:lnTo>
                      <a:lnTo>
                        <a:pt x="283903" y="108068"/>
                      </a:lnTo>
                      <a:lnTo>
                        <a:pt x="283708" y="109899"/>
                      </a:lnTo>
                      <a:lnTo>
                        <a:pt x="283439" y="111107"/>
                      </a:lnTo>
                      <a:lnTo>
                        <a:pt x="282245" y="116549"/>
                      </a:lnTo>
                      <a:lnTo>
                        <a:pt x="281964" y="117818"/>
                      </a:lnTo>
                      <a:lnTo>
                        <a:pt x="281367" y="119319"/>
                      </a:lnTo>
                      <a:lnTo>
                        <a:pt x="280343" y="120564"/>
                      </a:lnTo>
                      <a:lnTo>
                        <a:pt x="277966" y="122846"/>
                      </a:lnTo>
                      <a:lnTo>
                        <a:pt x="276235" y="124347"/>
                      </a:lnTo>
                      <a:lnTo>
                        <a:pt x="275966" y="126458"/>
                      </a:lnTo>
                      <a:lnTo>
                        <a:pt x="275832" y="127508"/>
                      </a:lnTo>
                      <a:lnTo>
                        <a:pt x="275308" y="132315"/>
                      </a:lnTo>
                      <a:lnTo>
                        <a:pt x="275259" y="132852"/>
                      </a:lnTo>
                      <a:lnTo>
                        <a:pt x="275296" y="133402"/>
                      </a:lnTo>
                      <a:lnTo>
                        <a:pt x="275503" y="136647"/>
                      </a:lnTo>
                      <a:lnTo>
                        <a:pt x="275613" y="138295"/>
                      </a:lnTo>
                      <a:lnTo>
                        <a:pt x="276430" y="139454"/>
                      </a:lnTo>
                      <a:lnTo>
                        <a:pt x="278026" y="141699"/>
                      </a:lnTo>
                      <a:lnTo>
                        <a:pt x="278587" y="142505"/>
                      </a:lnTo>
                      <a:lnTo>
                        <a:pt x="279855" y="143420"/>
                      </a:lnTo>
                      <a:lnTo>
                        <a:pt x="281294" y="144469"/>
                      </a:lnTo>
                      <a:lnTo>
                        <a:pt x="276759" y="151425"/>
                      </a:lnTo>
                      <a:lnTo>
                        <a:pt x="274637" y="154244"/>
                      </a:lnTo>
                      <a:lnTo>
                        <a:pt x="273431" y="155855"/>
                      </a:lnTo>
                      <a:lnTo>
                        <a:pt x="271236" y="155550"/>
                      </a:lnTo>
                      <a:lnTo>
                        <a:pt x="269932" y="155367"/>
                      </a:lnTo>
                      <a:lnTo>
                        <a:pt x="265702" y="155257"/>
                      </a:lnTo>
                      <a:lnTo>
                        <a:pt x="263958" y="156941"/>
                      </a:lnTo>
                      <a:lnTo>
                        <a:pt x="263300" y="158149"/>
                      </a:lnTo>
                      <a:lnTo>
                        <a:pt x="262715" y="159223"/>
                      </a:lnTo>
                      <a:lnTo>
                        <a:pt x="261337" y="161285"/>
                      </a:lnTo>
                      <a:lnTo>
                        <a:pt x="260776" y="162115"/>
                      </a:lnTo>
                      <a:lnTo>
                        <a:pt x="259960" y="163335"/>
                      </a:lnTo>
                      <a:lnTo>
                        <a:pt x="259192" y="164006"/>
                      </a:lnTo>
                      <a:lnTo>
                        <a:pt x="258460" y="164653"/>
                      </a:lnTo>
                      <a:lnTo>
                        <a:pt x="256973" y="165947"/>
                      </a:lnTo>
                      <a:lnTo>
                        <a:pt x="254376" y="165642"/>
                      </a:lnTo>
                      <a:lnTo>
                        <a:pt x="253267" y="164726"/>
                      </a:lnTo>
                      <a:lnTo>
                        <a:pt x="251719" y="163469"/>
                      </a:lnTo>
                      <a:lnTo>
                        <a:pt x="249414" y="162859"/>
                      </a:lnTo>
                      <a:lnTo>
                        <a:pt x="246452" y="162078"/>
                      </a:lnTo>
                      <a:lnTo>
                        <a:pt x="245733" y="161993"/>
                      </a:lnTo>
                      <a:lnTo>
                        <a:pt x="245221" y="161969"/>
                      </a:lnTo>
                      <a:lnTo>
                        <a:pt x="244258" y="161919"/>
                      </a:lnTo>
                      <a:lnTo>
                        <a:pt x="242795" y="161834"/>
                      </a:lnTo>
                      <a:lnTo>
                        <a:pt x="241454" y="162530"/>
                      </a:lnTo>
                      <a:lnTo>
                        <a:pt x="240588" y="162969"/>
                      </a:lnTo>
                      <a:lnTo>
                        <a:pt x="239698" y="163433"/>
                      </a:lnTo>
                      <a:lnTo>
                        <a:pt x="238930" y="164311"/>
                      </a:lnTo>
                      <a:lnTo>
                        <a:pt x="238138" y="165214"/>
                      </a:lnTo>
                      <a:lnTo>
                        <a:pt x="237175" y="166313"/>
                      </a:lnTo>
                      <a:lnTo>
                        <a:pt x="236565" y="168021"/>
                      </a:lnTo>
                      <a:lnTo>
                        <a:pt x="235895" y="169912"/>
                      </a:lnTo>
                      <a:lnTo>
                        <a:pt x="235261" y="171841"/>
                      </a:lnTo>
                      <a:lnTo>
                        <a:pt x="234285" y="174794"/>
                      </a:lnTo>
                      <a:lnTo>
                        <a:pt x="233639" y="176783"/>
                      </a:lnTo>
                      <a:lnTo>
                        <a:pt x="232640" y="178296"/>
                      </a:lnTo>
                      <a:lnTo>
                        <a:pt x="231396" y="180163"/>
                      </a:lnTo>
                      <a:lnTo>
                        <a:pt x="230214" y="180956"/>
                      </a:lnTo>
                      <a:lnTo>
                        <a:pt x="227812" y="182567"/>
                      </a:lnTo>
                      <a:lnTo>
                        <a:pt x="227044" y="183079"/>
                      </a:lnTo>
                      <a:lnTo>
                        <a:pt x="225545" y="183787"/>
                      </a:lnTo>
                      <a:lnTo>
                        <a:pt x="224874" y="184104"/>
                      </a:lnTo>
                      <a:lnTo>
                        <a:pt x="222558" y="185203"/>
                      </a:lnTo>
                      <a:lnTo>
                        <a:pt x="220876" y="186227"/>
                      </a:lnTo>
                      <a:lnTo>
                        <a:pt x="220034" y="186752"/>
                      </a:lnTo>
                      <a:lnTo>
                        <a:pt x="216231" y="189083"/>
                      </a:lnTo>
                      <a:lnTo>
                        <a:pt x="214561" y="190108"/>
                      </a:lnTo>
                      <a:lnTo>
                        <a:pt x="213110" y="191072"/>
                      </a:lnTo>
                      <a:lnTo>
                        <a:pt x="211281" y="192268"/>
                      </a:lnTo>
                      <a:lnTo>
                        <a:pt x="209587" y="193232"/>
                      </a:lnTo>
                      <a:lnTo>
                        <a:pt x="208051" y="194110"/>
                      </a:lnTo>
                      <a:lnTo>
                        <a:pt x="207453" y="194440"/>
                      </a:lnTo>
                      <a:lnTo>
                        <a:pt x="206454" y="194965"/>
                      </a:lnTo>
                      <a:lnTo>
                        <a:pt x="205052" y="195648"/>
                      </a:lnTo>
                      <a:lnTo>
                        <a:pt x="202894" y="196820"/>
                      </a:lnTo>
                      <a:lnTo>
                        <a:pt x="198895" y="198247"/>
                      </a:lnTo>
                      <a:lnTo>
                        <a:pt x="198042" y="198552"/>
                      </a:lnTo>
                      <a:lnTo>
                        <a:pt x="197310" y="199211"/>
                      </a:lnTo>
                      <a:lnTo>
                        <a:pt x="196274" y="200139"/>
                      </a:lnTo>
                      <a:lnTo>
                        <a:pt x="195238" y="201066"/>
                      </a:lnTo>
                      <a:lnTo>
                        <a:pt x="194385" y="203666"/>
                      </a:lnTo>
                      <a:lnTo>
                        <a:pt x="194324" y="204544"/>
                      </a:lnTo>
                      <a:lnTo>
                        <a:pt x="194129" y="207778"/>
                      </a:lnTo>
                      <a:lnTo>
                        <a:pt x="194068" y="208852"/>
                      </a:lnTo>
                      <a:lnTo>
                        <a:pt x="194360" y="210621"/>
                      </a:lnTo>
                      <a:lnTo>
                        <a:pt x="195067" y="214831"/>
                      </a:lnTo>
                      <a:lnTo>
                        <a:pt x="195213" y="215905"/>
                      </a:lnTo>
                      <a:lnTo>
                        <a:pt x="195591" y="218528"/>
                      </a:lnTo>
                      <a:lnTo>
                        <a:pt x="195799" y="219932"/>
                      </a:lnTo>
                      <a:lnTo>
                        <a:pt x="195982" y="221238"/>
                      </a:lnTo>
                      <a:lnTo>
                        <a:pt x="195945" y="222080"/>
                      </a:lnTo>
                      <a:lnTo>
                        <a:pt x="195823" y="224898"/>
                      </a:lnTo>
                      <a:lnTo>
                        <a:pt x="195750" y="226460"/>
                      </a:lnTo>
                      <a:lnTo>
                        <a:pt x="194958" y="227766"/>
                      </a:lnTo>
                      <a:lnTo>
                        <a:pt x="194177" y="229023"/>
                      </a:lnTo>
                      <a:lnTo>
                        <a:pt x="193641" y="229889"/>
                      </a:lnTo>
                      <a:lnTo>
                        <a:pt x="192422" y="230926"/>
                      </a:lnTo>
                      <a:lnTo>
                        <a:pt x="191885" y="231378"/>
                      </a:lnTo>
                      <a:lnTo>
                        <a:pt x="191105" y="232037"/>
                      </a:lnTo>
                      <a:lnTo>
                        <a:pt x="189837" y="232525"/>
                      </a:lnTo>
                      <a:lnTo>
                        <a:pt x="186375" y="233855"/>
                      </a:lnTo>
                      <a:lnTo>
                        <a:pt x="182754" y="235332"/>
                      </a:lnTo>
                      <a:lnTo>
                        <a:pt x="181401" y="235881"/>
                      </a:lnTo>
                      <a:lnTo>
                        <a:pt x="179914" y="236088"/>
                      </a:lnTo>
                      <a:lnTo>
                        <a:pt x="176927" y="236515"/>
                      </a:lnTo>
                      <a:lnTo>
                        <a:pt x="176427" y="236589"/>
                      </a:lnTo>
                      <a:lnTo>
                        <a:pt x="175818" y="236638"/>
                      </a:lnTo>
                      <a:lnTo>
                        <a:pt x="173928" y="236809"/>
                      </a:lnTo>
                      <a:lnTo>
                        <a:pt x="169686" y="237724"/>
                      </a:lnTo>
                      <a:lnTo>
                        <a:pt x="168698" y="237931"/>
                      </a:lnTo>
                      <a:lnTo>
                        <a:pt x="167735" y="238578"/>
                      </a:lnTo>
                      <a:lnTo>
                        <a:pt x="166016" y="239762"/>
                      </a:lnTo>
                      <a:lnTo>
                        <a:pt x="165248" y="240286"/>
                      </a:lnTo>
                      <a:lnTo>
                        <a:pt x="164175" y="241616"/>
                      </a:lnTo>
                      <a:lnTo>
                        <a:pt x="163724" y="242190"/>
                      </a:lnTo>
                      <a:lnTo>
                        <a:pt x="163103" y="242971"/>
                      </a:lnTo>
                      <a:lnTo>
                        <a:pt x="162627" y="243862"/>
                      </a:lnTo>
                      <a:lnTo>
                        <a:pt x="160713" y="247461"/>
                      </a:lnTo>
                      <a:lnTo>
                        <a:pt x="159982" y="248840"/>
                      </a:lnTo>
                      <a:lnTo>
                        <a:pt x="159457" y="249914"/>
                      </a:lnTo>
                      <a:lnTo>
                        <a:pt x="158214" y="252550"/>
                      </a:lnTo>
                      <a:lnTo>
                        <a:pt x="156910" y="255308"/>
                      </a:lnTo>
                      <a:lnTo>
                        <a:pt x="155910" y="257285"/>
                      </a:lnTo>
                      <a:lnTo>
                        <a:pt x="154984" y="259115"/>
                      </a:lnTo>
                      <a:lnTo>
                        <a:pt x="154496" y="261092"/>
                      </a:lnTo>
                      <a:lnTo>
                        <a:pt x="153703" y="264363"/>
                      </a:lnTo>
                      <a:lnTo>
                        <a:pt x="153496" y="265192"/>
                      </a:lnTo>
                      <a:lnTo>
                        <a:pt x="153313" y="266254"/>
                      </a:lnTo>
                      <a:lnTo>
                        <a:pt x="152289" y="271941"/>
                      </a:lnTo>
                      <a:lnTo>
                        <a:pt x="152082" y="273100"/>
                      </a:lnTo>
                      <a:lnTo>
                        <a:pt x="151997" y="274381"/>
                      </a:lnTo>
                      <a:lnTo>
                        <a:pt x="151911" y="275955"/>
                      </a:lnTo>
                      <a:lnTo>
                        <a:pt x="151814" y="278054"/>
                      </a:lnTo>
                      <a:lnTo>
                        <a:pt x="152387" y="280141"/>
                      </a:lnTo>
                      <a:lnTo>
                        <a:pt x="153252" y="283277"/>
                      </a:lnTo>
                      <a:lnTo>
                        <a:pt x="153972" y="285864"/>
                      </a:lnTo>
                      <a:lnTo>
                        <a:pt x="155264" y="288988"/>
                      </a:lnTo>
                      <a:lnTo>
                        <a:pt x="156190" y="291209"/>
                      </a:lnTo>
                      <a:lnTo>
                        <a:pt x="154264" y="293271"/>
                      </a:lnTo>
                      <a:lnTo>
                        <a:pt x="153825" y="293747"/>
                      </a:lnTo>
                      <a:lnTo>
                        <a:pt x="151948" y="295760"/>
                      </a:lnTo>
                      <a:lnTo>
                        <a:pt x="151716" y="297383"/>
                      </a:lnTo>
                      <a:lnTo>
                        <a:pt x="151472" y="299165"/>
                      </a:lnTo>
                      <a:lnTo>
                        <a:pt x="151521" y="299909"/>
                      </a:lnTo>
                      <a:lnTo>
                        <a:pt x="151643" y="301727"/>
                      </a:lnTo>
                      <a:lnTo>
                        <a:pt x="151753" y="303436"/>
                      </a:lnTo>
                      <a:lnTo>
                        <a:pt x="151802" y="304217"/>
                      </a:lnTo>
                      <a:lnTo>
                        <a:pt x="152106" y="305303"/>
                      </a:lnTo>
                      <a:lnTo>
                        <a:pt x="152594" y="307072"/>
                      </a:lnTo>
                      <a:lnTo>
                        <a:pt x="153240" y="309428"/>
                      </a:lnTo>
                      <a:lnTo>
                        <a:pt x="153959" y="314223"/>
                      </a:lnTo>
                      <a:lnTo>
                        <a:pt x="154081" y="315017"/>
                      </a:lnTo>
                      <a:lnTo>
                        <a:pt x="154167" y="315614"/>
                      </a:lnTo>
                      <a:lnTo>
                        <a:pt x="154240" y="316493"/>
                      </a:lnTo>
                      <a:lnTo>
                        <a:pt x="154301" y="317311"/>
                      </a:lnTo>
                      <a:lnTo>
                        <a:pt x="154740" y="323022"/>
                      </a:lnTo>
                      <a:lnTo>
                        <a:pt x="153801" y="323461"/>
                      </a:lnTo>
                      <a:lnTo>
                        <a:pt x="151924" y="324340"/>
                      </a:lnTo>
                      <a:lnTo>
                        <a:pt x="150875" y="324645"/>
                      </a:lnTo>
                      <a:lnTo>
                        <a:pt x="148912" y="325230"/>
                      </a:lnTo>
                      <a:lnTo>
                        <a:pt x="148400" y="325377"/>
                      </a:lnTo>
                      <a:lnTo>
                        <a:pt x="147815" y="325487"/>
                      </a:lnTo>
                      <a:lnTo>
                        <a:pt x="145231" y="325926"/>
                      </a:lnTo>
                      <a:lnTo>
                        <a:pt x="144524" y="326048"/>
                      </a:lnTo>
                      <a:lnTo>
                        <a:pt x="143817" y="326036"/>
                      </a:lnTo>
                      <a:lnTo>
                        <a:pt x="141695" y="325987"/>
                      </a:lnTo>
                      <a:lnTo>
                        <a:pt x="140635" y="325963"/>
                      </a:lnTo>
                      <a:lnTo>
                        <a:pt x="139330" y="325511"/>
                      </a:lnTo>
                      <a:lnTo>
                        <a:pt x="138026" y="325059"/>
                      </a:lnTo>
                      <a:lnTo>
                        <a:pt x="137160" y="324766"/>
                      </a:lnTo>
                      <a:lnTo>
                        <a:pt x="136344" y="324242"/>
                      </a:lnTo>
                      <a:lnTo>
                        <a:pt x="134698" y="323192"/>
                      </a:lnTo>
                      <a:lnTo>
                        <a:pt x="133515" y="322436"/>
                      </a:lnTo>
                      <a:lnTo>
                        <a:pt x="131809" y="320691"/>
                      </a:lnTo>
                      <a:lnTo>
                        <a:pt x="130772" y="319641"/>
                      </a:lnTo>
                      <a:lnTo>
                        <a:pt x="128822" y="317652"/>
                      </a:lnTo>
                      <a:lnTo>
                        <a:pt x="127737" y="316591"/>
                      </a:lnTo>
                      <a:lnTo>
                        <a:pt x="126225" y="315151"/>
                      </a:lnTo>
                      <a:lnTo>
                        <a:pt x="124884" y="314687"/>
                      </a:lnTo>
                      <a:lnTo>
                        <a:pt x="122141" y="313747"/>
                      </a:lnTo>
                      <a:lnTo>
                        <a:pt x="121068" y="313369"/>
                      </a:lnTo>
                      <a:lnTo>
                        <a:pt x="119715" y="313394"/>
                      </a:lnTo>
                      <a:lnTo>
                        <a:pt x="117289" y="313442"/>
                      </a:lnTo>
                      <a:lnTo>
                        <a:pt x="116546" y="313454"/>
                      </a:lnTo>
                      <a:lnTo>
                        <a:pt x="115619" y="313662"/>
                      </a:lnTo>
                      <a:lnTo>
                        <a:pt x="113559" y="314113"/>
                      </a:lnTo>
                      <a:lnTo>
                        <a:pt x="111913" y="314480"/>
                      </a:lnTo>
                      <a:lnTo>
                        <a:pt x="109682" y="315724"/>
                      </a:lnTo>
                      <a:lnTo>
                        <a:pt x="108036" y="316627"/>
                      </a:lnTo>
                      <a:lnTo>
                        <a:pt x="106622" y="317091"/>
                      </a:lnTo>
                      <a:lnTo>
                        <a:pt x="106159" y="317249"/>
                      </a:lnTo>
                      <a:lnTo>
                        <a:pt x="104318" y="317860"/>
                      </a:lnTo>
                      <a:lnTo>
                        <a:pt x="103050" y="317725"/>
                      </a:lnTo>
                      <a:lnTo>
                        <a:pt x="101197" y="317518"/>
                      </a:lnTo>
                      <a:lnTo>
                        <a:pt x="100075" y="317396"/>
                      </a:lnTo>
                      <a:lnTo>
                        <a:pt x="99198" y="316908"/>
                      </a:lnTo>
                      <a:lnTo>
                        <a:pt x="95955" y="315102"/>
                      </a:lnTo>
                      <a:lnTo>
                        <a:pt x="95297" y="314650"/>
                      </a:lnTo>
                      <a:lnTo>
                        <a:pt x="94090" y="313808"/>
                      </a:lnTo>
                      <a:lnTo>
                        <a:pt x="93419" y="313333"/>
                      </a:lnTo>
                      <a:lnTo>
                        <a:pt x="90079" y="311014"/>
                      </a:lnTo>
                      <a:lnTo>
                        <a:pt x="87726" y="309684"/>
                      </a:lnTo>
                      <a:lnTo>
                        <a:pt x="86970" y="309257"/>
                      </a:lnTo>
                      <a:lnTo>
                        <a:pt x="86080" y="309049"/>
                      </a:lnTo>
                      <a:lnTo>
                        <a:pt x="85434" y="308891"/>
                      </a:lnTo>
                      <a:lnTo>
                        <a:pt x="83471" y="308427"/>
                      </a:lnTo>
                      <a:lnTo>
                        <a:pt x="81570" y="308915"/>
                      </a:lnTo>
                      <a:lnTo>
                        <a:pt x="77376" y="309977"/>
                      </a:lnTo>
                      <a:lnTo>
                        <a:pt x="74023" y="310282"/>
                      </a:lnTo>
                      <a:lnTo>
                        <a:pt x="72365" y="309562"/>
                      </a:lnTo>
                      <a:lnTo>
                        <a:pt x="69842" y="308463"/>
                      </a:lnTo>
                      <a:lnTo>
                        <a:pt x="65368" y="306840"/>
                      </a:lnTo>
                      <a:lnTo>
                        <a:pt x="64502" y="306535"/>
                      </a:lnTo>
                      <a:lnTo>
                        <a:pt x="63954" y="306389"/>
                      </a:lnTo>
                      <a:lnTo>
                        <a:pt x="60613" y="305535"/>
                      </a:lnTo>
                      <a:lnTo>
                        <a:pt x="59943" y="305364"/>
                      </a:lnTo>
                      <a:lnTo>
                        <a:pt x="58809" y="305230"/>
                      </a:lnTo>
                      <a:lnTo>
                        <a:pt x="57456" y="305120"/>
                      </a:lnTo>
                      <a:lnTo>
                        <a:pt x="56603" y="305059"/>
                      </a:lnTo>
                      <a:lnTo>
                        <a:pt x="56115" y="305095"/>
                      </a:lnTo>
                      <a:lnTo>
                        <a:pt x="54481" y="305230"/>
                      </a:lnTo>
                      <a:lnTo>
                        <a:pt x="53092" y="305352"/>
                      </a:lnTo>
                      <a:lnTo>
                        <a:pt x="51604" y="305877"/>
                      </a:lnTo>
                      <a:lnTo>
                        <a:pt x="50970" y="306108"/>
                      </a:lnTo>
                      <a:lnTo>
                        <a:pt x="50117" y="306413"/>
                      </a:lnTo>
                      <a:lnTo>
                        <a:pt x="49373" y="306828"/>
                      </a:lnTo>
                      <a:lnTo>
                        <a:pt x="48252" y="307451"/>
                      </a:lnTo>
                      <a:lnTo>
                        <a:pt x="47191" y="308049"/>
                      </a:lnTo>
                      <a:lnTo>
                        <a:pt x="46569" y="308403"/>
                      </a:lnTo>
                      <a:lnTo>
                        <a:pt x="45862" y="308903"/>
                      </a:lnTo>
                      <a:lnTo>
                        <a:pt x="45058" y="309489"/>
                      </a:lnTo>
                      <a:lnTo>
                        <a:pt x="42266" y="311490"/>
                      </a:lnTo>
                      <a:lnTo>
                        <a:pt x="40474" y="312564"/>
                      </a:lnTo>
                      <a:lnTo>
                        <a:pt x="39023" y="313430"/>
                      </a:lnTo>
                      <a:lnTo>
                        <a:pt x="37512" y="310733"/>
                      </a:lnTo>
                      <a:lnTo>
                        <a:pt x="36585" y="309074"/>
                      </a:lnTo>
                      <a:lnTo>
                        <a:pt x="36244" y="307524"/>
                      </a:lnTo>
                      <a:lnTo>
                        <a:pt x="35561" y="304351"/>
                      </a:lnTo>
                      <a:lnTo>
                        <a:pt x="35232" y="302875"/>
                      </a:lnTo>
                      <a:lnTo>
                        <a:pt x="35207" y="300703"/>
                      </a:lnTo>
                      <a:lnTo>
                        <a:pt x="35073" y="292575"/>
                      </a:lnTo>
                      <a:lnTo>
                        <a:pt x="34988" y="288890"/>
                      </a:lnTo>
                      <a:lnTo>
                        <a:pt x="34939" y="286779"/>
                      </a:lnTo>
                      <a:lnTo>
                        <a:pt x="34915" y="285730"/>
                      </a:lnTo>
                      <a:lnTo>
                        <a:pt x="34878" y="284143"/>
                      </a:lnTo>
                      <a:lnTo>
                        <a:pt x="34634" y="282142"/>
                      </a:lnTo>
                      <a:lnTo>
                        <a:pt x="34391" y="280128"/>
                      </a:lnTo>
                      <a:lnTo>
                        <a:pt x="33769" y="274954"/>
                      </a:lnTo>
                      <a:lnTo>
                        <a:pt x="33440" y="272441"/>
                      </a:lnTo>
                      <a:lnTo>
                        <a:pt x="33086" y="269866"/>
                      </a:lnTo>
                      <a:lnTo>
                        <a:pt x="32806" y="267816"/>
                      </a:lnTo>
                      <a:lnTo>
                        <a:pt x="32635" y="265436"/>
                      </a:lnTo>
                      <a:lnTo>
                        <a:pt x="32574" y="264643"/>
                      </a:lnTo>
                      <a:lnTo>
                        <a:pt x="32367" y="262007"/>
                      </a:lnTo>
                      <a:lnTo>
                        <a:pt x="32318" y="259652"/>
                      </a:lnTo>
                      <a:lnTo>
                        <a:pt x="32257" y="256857"/>
                      </a:lnTo>
                      <a:lnTo>
                        <a:pt x="32209" y="254857"/>
                      </a:lnTo>
                      <a:lnTo>
                        <a:pt x="32172" y="253233"/>
                      </a:lnTo>
                      <a:lnTo>
                        <a:pt x="32245" y="249987"/>
                      </a:lnTo>
                      <a:lnTo>
                        <a:pt x="32428" y="240787"/>
                      </a:lnTo>
                      <a:lnTo>
                        <a:pt x="32465" y="239164"/>
                      </a:lnTo>
                      <a:lnTo>
                        <a:pt x="32489" y="238078"/>
                      </a:lnTo>
                      <a:lnTo>
                        <a:pt x="32391" y="236028"/>
                      </a:lnTo>
                      <a:lnTo>
                        <a:pt x="32306" y="233989"/>
                      </a:lnTo>
                      <a:lnTo>
                        <a:pt x="32172" y="230841"/>
                      </a:lnTo>
                      <a:lnTo>
                        <a:pt x="32111" y="229267"/>
                      </a:lnTo>
                      <a:lnTo>
                        <a:pt x="32001" y="227925"/>
                      </a:lnTo>
                      <a:lnTo>
                        <a:pt x="31831" y="225924"/>
                      </a:lnTo>
                      <a:lnTo>
                        <a:pt x="31733" y="224654"/>
                      </a:lnTo>
                      <a:lnTo>
                        <a:pt x="31526" y="222214"/>
                      </a:lnTo>
                      <a:lnTo>
                        <a:pt x="31367" y="220274"/>
                      </a:lnTo>
                      <a:lnTo>
                        <a:pt x="31050" y="218699"/>
                      </a:lnTo>
                      <a:lnTo>
                        <a:pt x="30112" y="213965"/>
                      </a:lnTo>
                      <a:lnTo>
                        <a:pt x="29734" y="212049"/>
                      </a:lnTo>
                      <a:lnTo>
                        <a:pt x="29356" y="210121"/>
                      </a:lnTo>
                      <a:lnTo>
                        <a:pt x="28759" y="208229"/>
                      </a:lnTo>
                      <a:lnTo>
                        <a:pt x="28027" y="205874"/>
                      </a:lnTo>
                      <a:lnTo>
                        <a:pt x="26930" y="202396"/>
                      </a:lnTo>
                      <a:lnTo>
                        <a:pt x="25845" y="199431"/>
                      </a:lnTo>
                      <a:lnTo>
                        <a:pt x="25187" y="197625"/>
                      </a:lnTo>
                      <a:lnTo>
                        <a:pt x="24650" y="196173"/>
                      </a:lnTo>
                      <a:lnTo>
                        <a:pt x="23833" y="194281"/>
                      </a:lnTo>
                      <a:lnTo>
                        <a:pt x="21359" y="188632"/>
                      </a:lnTo>
                      <a:lnTo>
                        <a:pt x="20542" y="186740"/>
                      </a:lnTo>
                      <a:lnTo>
                        <a:pt x="20018" y="185715"/>
                      </a:lnTo>
                      <a:lnTo>
                        <a:pt x="19469" y="184605"/>
                      </a:lnTo>
                      <a:lnTo>
                        <a:pt x="18555" y="182799"/>
                      </a:lnTo>
                      <a:lnTo>
                        <a:pt x="17872" y="181444"/>
                      </a:lnTo>
                      <a:lnTo>
                        <a:pt x="17372" y="180529"/>
                      </a:lnTo>
                      <a:lnTo>
                        <a:pt x="16616" y="179150"/>
                      </a:lnTo>
                      <a:lnTo>
                        <a:pt x="15348" y="176844"/>
                      </a:lnTo>
                      <a:lnTo>
                        <a:pt x="13605" y="173659"/>
                      </a:lnTo>
                      <a:lnTo>
                        <a:pt x="11240" y="168973"/>
                      </a:lnTo>
                      <a:lnTo>
                        <a:pt x="10058" y="166642"/>
                      </a:lnTo>
                      <a:lnTo>
                        <a:pt x="9558" y="165629"/>
                      </a:lnTo>
                      <a:lnTo>
                        <a:pt x="8765" y="163945"/>
                      </a:lnTo>
                      <a:lnTo>
                        <a:pt x="7632" y="161529"/>
                      </a:lnTo>
                      <a:lnTo>
                        <a:pt x="7181" y="160565"/>
                      </a:lnTo>
                      <a:lnTo>
                        <a:pt x="6498" y="159125"/>
                      </a:lnTo>
                      <a:lnTo>
                        <a:pt x="5547" y="157600"/>
                      </a:lnTo>
                      <a:lnTo>
                        <a:pt x="4011" y="155171"/>
                      </a:lnTo>
                      <a:lnTo>
                        <a:pt x="2926" y="153426"/>
                      </a:lnTo>
                      <a:lnTo>
                        <a:pt x="1780" y="152035"/>
                      </a:lnTo>
                      <a:lnTo>
                        <a:pt x="1219" y="151340"/>
                      </a:lnTo>
                      <a:lnTo>
                        <a:pt x="0" y="149839"/>
                      </a:lnTo>
                      <a:lnTo>
                        <a:pt x="158" y="149802"/>
                      </a:lnTo>
                      <a:lnTo>
                        <a:pt x="3011" y="149107"/>
                      </a:lnTo>
                      <a:lnTo>
                        <a:pt x="3206" y="149058"/>
                      </a:lnTo>
                      <a:lnTo>
                        <a:pt x="5096" y="148606"/>
                      </a:lnTo>
                      <a:lnTo>
                        <a:pt x="6473" y="148265"/>
                      </a:lnTo>
                      <a:lnTo>
                        <a:pt x="8327" y="147813"/>
                      </a:lnTo>
                      <a:lnTo>
                        <a:pt x="10972" y="146898"/>
                      </a:lnTo>
                      <a:lnTo>
                        <a:pt x="13166" y="146129"/>
                      </a:lnTo>
                      <a:lnTo>
                        <a:pt x="15580" y="145922"/>
                      </a:lnTo>
                      <a:lnTo>
                        <a:pt x="18482" y="145677"/>
                      </a:lnTo>
                      <a:lnTo>
                        <a:pt x="21261" y="145165"/>
                      </a:lnTo>
                      <a:lnTo>
                        <a:pt x="23358" y="144774"/>
                      </a:lnTo>
                      <a:lnTo>
                        <a:pt x="25625" y="144421"/>
                      </a:lnTo>
                      <a:lnTo>
                        <a:pt x="27905" y="144079"/>
                      </a:lnTo>
                      <a:lnTo>
                        <a:pt x="28381" y="144006"/>
                      </a:lnTo>
                      <a:lnTo>
                        <a:pt x="31758" y="143518"/>
                      </a:lnTo>
                      <a:lnTo>
                        <a:pt x="34659" y="143103"/>
                      </a:lnTo>
                      <a:lnTo>
                        <a:pt x="36390" y="142944"/>
                      </a:lnTo>
                      <a:lnTo>
                        <a:pt x="38755" y="142737"/>
                      </a:lnTo>
                      <a:lnTo>
                        <a:pt x="42815" y="141602"/>
                      </a:lnTo>
                      <a:lnTo>
                        <a:pt x="44314" y="141175"/>
                      </a:lnTo>
                      <a:lnTo>
                        <a:pt x="45119" y="141138"/>
                      </a:lnTo>
                      <a:lnTo>
                        <a:pt x="48398" y="140992"/>
                      </a:lnTo>
                      <a:lnTo>
                        <a:pt x="50251" y="140906"/>
                      </a:lnTo>
                      <a:lnTo>
                        <a:pt x="51092" y="142969"/>
                      </a:lnTo>
                      <a:lnTo>
                        <a:pt x="52031" y="145287"/>
                      </a:lnTo>
                      <a:lnTo>
                        <a:pt x="53738" y="147142"/>
                      </a:lnTo>
                      <a:lnTo>
                        <a:pt x="55103" y="148643"/>
                      </a:lnTo>
                      <a:lnTo>
                        <a:pt x="56505" y="150608"/>
                      </a:lnTo>
                      <a:lnTo>
                        <a:pt x="57639" y="152182"/>
                      </a:lnTo>
                      <a:lnTo>
                        <a:pt x="59504" y="152718"/>
                      </a:lnTo>
                      <a:lnTo>
                        <a:pt x="62759" y="153670"/>
                      </a:lnTo>
                      <a:lnTo>
                        <a:pt x="66063" y="154573"/>
                      </a:lnTo>
                      <a:lnTo>
                        <a:pt x="66526" y="154708"/>
                      </a:lnTo>
                      <a:lnTo>
                        <a:pt x="68403" y="155257"/>
                      </a:lnTo>
                      <a:lnTo>
                        <a:pt x="68867" y="155391"/>
                      </a:lnTo>
                      <a:lnTo>
                        <a:pt x="70732" y="155940"/>
                      </a:lnTo>
                      <a:lnTo>
                        <a:pt x="72597" y="157380"/>
                      </a:lnTo>
                      <a:lnTo>
                        <a:pt x="74816" y="159088"/>
                      </a:lnTo>
                      <a:lnTo>
                        <a:pt x="76791" y="160309"/>
                      </a:lnTo>
                      <a:lnTo>
                        <a:pt x="77583" y="160797"/>
                      </a:lnTo>
                      <a:lnTo>
                        <a:pt x="78741" y="161517"/>
                      </a:lnTo>
                      <a:lnTo>
                        <a:pt x="79375" y="161810"/>
                      </a:lnTo>
                      <a:lnTo>
                        <a:pt x="81667" y="162835"/>
                      </a:lnTo>
                      <a:lnTo>
                        <a:pt x="83983" y="163811"/>
                      </a:lnTo>
                      <a:lnTo>
                        <a:pt x="85800" y="164580"/>
                      </a:lnTo>
                      <a:lnTo>
                        <a:pt x="85568" y="161602"/>
                      </a:lnTo>
                      <a:lnTo>
                        <a:pt x="85312" y="160699"/>
                      </a:lnTo>
                      <a:lnTo>
                        <a:pt x="83679" y="154964"/>
                      </a:lnTo>
                      <a:lnTo>
                        <a:pt x="83386" y="151828"/>
                      </a:lnTo>
                      <a:lnTo>
                        <a:pt x="83033" y="148167"/>
                      </a:lnTo>
                      <a:lnTo>
                        <a:pt x="82838" y="146068"/>
                      </a:lnTo>
                      <a:lnTo>
                        <a:pt x="82801" y="145531"/>
                      </a:lnTo>
                      <a:lnTo>
                        <a:pt x="82399" y="140101"/>
                      </a:lnTo>
                      <a:lnTo>
                        <a:pt x="82204" y="137392"/>
                      </a:lnTo>
                      <a:lnTo>
                        <a:pt x="81984" y="136404"/>
                      </a:lnTo>
                      <a:lnTo>
                        <a:pt x="81814" y="135659"/>
                      </a:lnTo>
                      <a:lnTo>
                        <a:pt x="81765" y="135464"/>
                      </a:lnTo>
                      <a:lnTo>
                        <a:pt x="81277" y="133243"/>
                      </a:lnTo>
                      <a:lnTo>
                        <a:pt x="81204" y="131400"/>
                      </a:lnTo>
                      <a:lnTo>
                        <a:pt x="81143" y="129521"/>
                      </a:lnTo>
                      <a:lnTo>
                        <a:pt x="80131" y="123798"/>
                      </a:lnTo>
                      <a:lnTo>
                        <a:pt x="79863" y="122272"/>
                      </a:lnTo>
                      <a:lnTo>
                        <a:pt x="80168" y="120662"/>
                      </a:lnTo>
                      <a:lnTo>
                        <a:pt x="80265" y="120137"/>
                      </a:lnTo>
                      <a:lnTo>
                        <a:pt x="80558" y="118575"/>
                      </a:lnTo>
                      <a:lnTo>
                        <a:pt x="82545" y="116037"/>
                      </a:lnTo>
                      <a:lnTo>
                        <a:pt x="83776" y="115622"/>
                      </a:lnTo>
                      <a:lnTo>
                        <a:pt x="87043" y="114512"/>
                      </a:lnTo>
                      <a:lnTo>
                        <a:pt x="87982" y="114194"/>
                      </a:lnTo>
                      <a:lnTo>
                        <a:pt x="89421" y="114145"/>
                      </a:lnTo>
                      <a:lnTo>
                        <a:pt x="95723" y="113950"/>
                      </a:lnTo>
                      <a:lnTo>
                        <a:pt x="97796" y="113731"/>
                      </a:lnTo>
                      <a:lnTo>
                        <a:pt x="98991" y="113608"/>
                      </a:lnTo>
                      <a:lnTo>
                        <a:pt x="100453" y="113499"/>
                      </a:lnTo>
                      <a:lnTo>
                        <a:pt x="106793" y="113035"/>
                      </a:lnTo>
                      <a:lnTo>
                        <a:pt x="107768" y="112962"/>
                      </a:lnTo>
                      <a:lnTo>
                        <a:pt x="108243" y="112913"/>
                      </a:lnTo>
                      <a:lnTo>
                        <a:pt x="112010" y="112486"/>
                      </a:lnTo>
                      <a:lnTo>
                        <a:pt x="113888" y="112278"/>
                      </a:lnTo>
                      <a:lnTo>
                        <a:pt x="115363" y="111876"/>
                      </a:lnTo>
                      <a:lnTo>
                        <a:pt x="117472" y="111302"/>
                      </a:lnTo>
                      <a:lnTo>
                        <a:pt x="118813" y="110936"/>
                      </a:lnTo>
                      <a:lnTo>
                        <a:pt x="119715" y="110545"/>
                      </a:lnTo>
                      <a:lnTo>
                        <a:pt x="125567" y="108019"/>
                      </a:lnTo>
                      <a:lnTo>
                        <a:pt x="127042" y="102077"/>
                      </a:lnTo>
                      <a:lnTo>
                        <a:pt x="127322" y="100966"/>
                      </a:lnTo>
                      <a:lnTo>
                        <a:pt x="127139" y="100380"/>
                      </a:lnTo>
                      <a:lnTo>
                        <a:pt x="126932" y="99697"/>
                      </a:lnTo>
                      <a:lnTo>
                        <a:pt x="125811" y="96036"/>
                      </a:lnTo>
                      <a:lnTo>
                        <a:pt x="125640" y="95512"/>
                      </a:lnTo>
                      <a:lnTo>
                        <a:pt x="124567" y="93095"/>
                      </a:lnTo>
                      <a:lnTo>
                        <a:pt x="124153" y="92131"/>
                      </a:lnTo>
                      <a:lnTo>
                        <a:pt x="122994" y="90692"/>
                      </a:lnTo>
                      <a:lnTo>
                        <a:pt x="122921" y="90594"/>
                      </a:lnTo>
                      <a:lnTo>
                        <a:pt x="122775" y="90411"/>
                      </a:lnTo>
                      <a:lnTo>
                        <a:pt x="122580" y="90179"/>
                      </a:lnTo>
                      <a:lnTo>
                        <a:pt x="125152" y="88202"/>
                      </a:lnTo>
                      <a:lnTo>
                        <a:pt x="126627" y="87067"/>
                      </a:lnTo>
                      <a:lnTo>
                        <a:pt x="128066" y="84932"/>
                      </a:lnTo>
                      <a:lnTo>
                        <a:pt x="129224" y="83224"/>
                      </a:lnTo>
                      <a:lnTo>
                        <a:pt x="131516" y="80124"/>
                      </a:lnTo>
                      <a:lnTo>
                        <a:pt x="132637" y="78940"/>
                      </a:lnTo>
                      <a:lnTo>
                        <a:pt x="134844" y="76597"/>
                      </a:lnTo>
                      <a:lnTo>
                        <a:pt x="136258" y="74767"/>
                      </a:lnTo>
                      <a:lnTo>
                        <a:pt x="137124" y="73657"/>
                      </a:lnTo>
                      <a:lnTo>
                        <a:pt x="138270" y="72815"/>
                      </a:lnTo>
                      <a:lnTo>
                        <a:pt x="139391" y="71997"/>
                      </a:lnTo>
                      <a:lnTo>
                        <a:pt x="140513" y="71179"/>
                      </a:lnTo>
                      <a:lnTo>
                        <a:pt x="141829" y="70862"/>
                      </a:lnTo>
                      <a:lnTo>
                        <a:pt x="142902" y="70618"/>
                      </a:lnTo>
                      <a:lnTo>
                        <a:pt x="144012" y="70349"/>
                      </a:lnTo>
                      <a:lnTo>
                        <a:pt x="145097" y="70423"/>
                      </a:lnTo>
                      <a:lnTo>
                        <a:pt x="147072" y="70532"/>
                      </a:lnTo>
                      <a:lnTo>
                        <a:pt x="147998" y="70594"/>
                      </a:lnTo>
                      <a:lnTo>
                        <a:pt x="149364" y="70899"/>
                      </a:lnTo>
                      <a:lnTo>
                        <a:pt x="153009" y="71753"/>
                      </a:lnTo>
                      <a:lnTo>
                        <a:pt x="155751" y="72168"/>
                      </a:lnTo>
                      <a:lnTo>
                        <a:pt x="157592" y="72448"/>
                      </a:lnTo>
                      <a:lnTo>
                        <a:pt x="160262" y="73254"/>
                      </a:lnTo>
                      <a:lnTo>
                        <a:pt x="163468" y="74230"/>
                      </a:lnTo>
                      <a:lnTo>
                        <a:pt x="165846" y="74596"/>
                      </a:lnTo>
                      <a:lnTo>
                        <a:pt x="167906" y="74925"/>
                      </a:lnTo>
                      <a:lnTo>
                        <a:pt x="171063" y="75743"/>
                      </a:lnTo>
                      <a:lnTo>
                        <a:pt x="172319" y="76073"/>
                      </a:lnTo>
                      <a:lnTo>
                        <a:pt x="172782" y="76182"/>
                      </a:lnTo>
                      <a:lnTo>
                        <a:pt x="174611" y="76622"/>
                      </a:lnTo>
                      <a:lnTo>
                        <a:pt x="176440" y="77061"/>
                      </a:lnTo>
                      <a:lnTo>
                        <a:pt x="178256" y="77330"/>
                      </a:lnTo>
                      <a:lnTo>
                        <a:pt x="182352" y="77940"/>
                      </a:lnTo>
                      <a:lnTo>
                        <a:pt x="184778" y="78367"/>
                      </a:lnTo>
                      <a:lnTo>
                        <a:pt x="189130" y="79148"/>
                      </a:lnTo>
                      <a:lnTo>
                        <a:pt x="193409" y="79831"/>
                      </a:lnTo>
                      <a:lnTo>
                        <a:pt x="195457" y="79977"/>
                      </a:lnTo>
                      <a:lnTo>
                        <a:pt x="197396" y="80099"/>
                      </a:lnTo>
                      <a:lnTo>
                        <a:pt x="196286" y="77586"/>
                      </a:lnTo>
                      <a:lnTo>
                        <a:pt x="195969" y="76915"/>
                      </a:lnTo>
                      <a:lnTo>
                        <a:pt x="192727" y="71216"/>
                      </a:lnTo>
                      <a:lnTo>
                        <a:pt x="191910" y="68848"/>
                      </a:lnTo>
                      <a:lnTo>
                        <a:pt x="190423" y="64565"/>
                      </a:lnTo>
                      <a:lnTo>
                        <a:pt x="189654" y="62637"/>
                      </a:lnTo>
                      <a:lnTo>
                        <a:pt x="189069" y="61197"/>
                      </a:lnTo>
                      <a:lnTo>
                        <a:pt x="188484" y="59745"/>
                      </a:lnTo>
                      <a:lnTo>
                        <a:pt x="187911" y="58305"/>
                      </a:lnTo>
                      <a:lnTo>
                        <a:pt x="187326" y="56865"/>
                      </a:lnTo>
                      <a:lnTo>
                        <a:pt x="186107" y="54510"/>
                      </a:lnTo>
                      <a:lnTo>
                        <a:pt x="184632" y="51691"/>
                      </a:lnTo>
                      <a:lnTo>
                        <a:pt x="183413" y="49348"/>
                      </a:lnTo>
                      <a:lnTo>
                        <a:pt x="182450" y="46920"/>
                      </a:lnTo>
                      <a:lnTo>
                        <a:pt x="180511" y="42063"/>
                      </a:lnTo>
                      <a:lnTo>
                        <a:pt x="180121" y="41111"/>
                      </a:lnTo>
                      <a:lnTo>
                        <a:pt x="178573" y="37316"/>
                      </a:lnTo>
                      <a:lnTo>
                        <a:pt x="177610" y="34937"/>
                      </a:lnTo>
                      <a:lnTo>
                        <a:pt x="177025" y="33521"/>
                      </a:lnTo>
                      <a:lnTo>
                        <a:pt x="175854" y="30897"/>
                      </a:lnTo>
                      <a:lnTo>
                        <a:pt x="174501" y="27896"/>
                      </a:lnTo>
                      <a:lnTo>
                        <a:pt x="173343" y="24979"/>
                      </a:lnTo>
                      <a:lnTo>
                        <a:pt x="172563" y="23027"/>
                      </a:lnTo>
                      <a:lnTo>
                        <a:pt x="173306" y="16218"/>
                      </a:lnTo>
                      <a:lnTo>
                        <a:pt x="176635" y="6174"/>
                      </a:lnTo>
                      <a:lnTo>
                        <a:pt x="184473" y="0"/>
                      </a:lnTo>
                      <a:lnTo>
                        <a:pt x="184510" y="988"/>
                      </a:lnTo>
                      <a:lnTo>
                        <a:pt x="184607" y="3551"/>
                      </a:lnTo>
                      <a:lnTo>
                        <a:pt x="186156" y="6077"/>
                      </a:lnTo>
                      <a:lnTo>
                        <a:pt x="186899" y="7285"/>
                      </a:lnTo>
                      <a:lnTo>
                        <a:pt x="188435" y="11690"/>
                      </a:lnTo>
                      <a:lnTo>
                        <a:pt x="188484" y="12886"/>
                      </a:lnTo>
                      <a:lnTo>
                        <a:pt x="188533" y="14473"/>
                      </a:lnTo>
                      <a:lnTo>
                        <a:pt x="189630" y="16925"/>
                      </a:lnTo>
                      <a:lnTo>
                        <a:pt x="190288" y="18365"/>
                      </a:lnTo>
                      <a:lnTo>
                        <a:pt x="191251" y="21916"/>
                      </a:lnTo>
                      <a:lnTo>
                        <a:pt x="191471" y="22917"/>
                      </a:lnTo>
                      <a:lnTo>
                        <a:pt x="192336" y="26810"/>
                      </a:lnTo>
                      <a:lnTo>
                        <a:pt x="192471" y="27444"/>
                      </a:lnTo>
                      <a:lnTo>
                        <a:pt x="192653" y="28494"/>
                      </a:lnTo>
                      <a:lnTo>
                        <a:pt x="193019" y="30617"/>
                      </a:lnTo>
                      <a:lnTo>
                        <a:pt x="193397" y="32728"/>
                      </a:lnTo>
                      <a:lnTo>
                        <a:pt x="193336" y="35620"/>
                      </a:lnTo>
                      <a:lnTo>
                        <a:pt x="193312" y="36791"/>
                      </a:lnTo>
                      <a:lnTo>
                        <a:pt x="193348" y="37475"/>
                      </a:lnTo>
                      <a:lnTo>
                        <a:pt x="193568" y="40709"/>
                      </a:lnTo>
                      <a:lnTo>
                        <a:pt x="193641" y="41917"/>
                      </a:lnTo>
                      <a:lnTo>
                        <a:pt x="194909" y="45102"/>
                      </a:lnTo>
                    </a:path>
                  </a:pathLst>
                </a:custGeom>
                <a:solidFill>
                  <a:srgbClr val="F2FAF0"/>
                </a:solidFill>
                <a:ln w="12177" cap="flat">
                  <a:solidFill>
                    <a:srgbClr val="000000"/>
                  </a:solidFill>
                  <a:prstDash val="solid"/>
                  <a:round/>
                </a:ln>
              </p:spPr>
              <p:txBody>
                <a:bodyPr rtlCol="0" anchor="ctr"/>
                <a:lstStyle/>
                <a:p>
                  <a:endParaRPr lang="LID4096"/>
                </a:p>
              </p:txBody>
            </p:sp>
            <p:sp>
              <p:nvSpPr>
                <p:cNvPr id="85" name="Freeform: Shape 84">
                  <a:extLst>
                    <a:ext uri="{FF2B5EF4-FFF2-40B4-BE49-F238E27FC236}">
                      <a16:creationId xmlns:a16="http://schemas.microsoft.com/office/drawing/2014/main" id="{4FB14E8E-8791-3B85-B653-DFD5F0E5997E}"/>
                    </a:ext>
                  </a:extLst>
                </p:cNvPr>
                <p:cNvSpPr/>
                <p:nvPr/>
              </p:nvSpPr>
              <p:spPr>
                <a:xfrm>
                  <a:off x="8476116" y="3737451"/>
                  <a:ext cx="377248" cy="387879"/>
                </a:xfrm>
                <a:custGeom>
                  <a:avLst/>
                  <a:gdLst>
                    <a:gd name="connsiteX0" fmla="*/ 150509 w 377248"/>
                    <a:gd name="connsiteY0" fmla="*/ 15583 h 387879"/>
                    <a:gd name="connsiteX1" fmla="*/ 151277 w 377248"/>
                    <a:gd name="connsiteY1" fmla="*/ 15778 h 387879"/>
                    <a:gd name="connsiteX2" fmla="*/ 152009 w 377248"/>
                    <a:gd name="connsiteY2" fmla="*/ 15363 h 387879"/>
                    <a:gd name="connsiteX3" fmla="*/ 152972 w 377248"/>
                    <a:gd name="connsiteY3" fmla="*/ 14802 h 387879"/>
                    <a:gd name="connsiteX4" fmla="*/ 153654 w 377248"/>
                    <a:gd name="connsiteY4" fmla="*/ 14412 h 387879"/>
                    <a:gd name="connsiteX5" fmla="*/ 154130 w 377248"/>
                    <a:gd name="connsiteY5" fmla="*/ 14131 h 387879"/>
                    <a:gd name="connsiteX6" fmla="*/ 154654 w 377248"/>
                    <a:gd name="connsiteY6" fmla="*/ 13521 h 387879"/>
                    <a:gd name="connsiteX7" fmla="*/ 156227 w 377248"/>
                    <a:gd name="connsiteY7" fmla="*/ 11678 h 387879"/>
                    <a:gd name="connsiteX8" fmla="*/ 156593 w 377248"/>
                    <a:gd name="connsiteY8" fmla="*/ 11251 h 387879"/>
                    <a:gd name="connsiteX9" fmla="*/ 156885 w 377248"/>
                    <a:gd name="connsiteY9" fmla="*/ 10750 h 387879"/>
                    <a:gd name="connsiteX10" fmla="*/ 158458 w 377248"/>
                    <a:gd name="connsiteY10" fmla="*/ 8115 h 387879"/>
                    <a:gd name="connsiteX11" fmla="*/ 161652 w 377248"/>
                    <a:gd name="connsiteY11" fmla="*/ 10690 h 387879"/>
                    <a:gd name="connsiteX12" fmla="*/ 162920 w 377248"/>
                    <a:gd name="connsiteY12" fmla="*/ 11727 h 387879"/>
                    <a:gd name="connsiteX13" fmla="*/ 164139 w 377248"/>
                    <a:gd name="connsiteY13" fmla="*/ 12471 h 387879"/>
                    <a:gd name="connsiteX14" fmla="*/ 167784 w 377248"/>
                    <a:gd name="connsiteY14" fmla="*/ 14692 h 387879"/>
                    <a:gd name="connsiteX15" fmla="*/ 169417 w 377248"/>
                    <a:gd name="connsiteY15" fmla="*/ 15681 h 387879"/>
                    <a:gd name="connsiteX16" fmla="*/ 170697 w 377248"/>
                    <a:gd name="connsiteY16" fmla="*/ 16327 h 387879"/>
                    <a:gd name="connsiteX17" fmla="*/ 176122 w 377248"/>
                    <a:gd name="connsiteY17" fmla="*/ 19036 h 387879"/>
                    <a:gd name="connsiteX18" fmla="*/ 177939 w 377248"/>
                    <a:gd name="connsiteY18" fmla="*/ 19939 h 387879"/>
                    <a:gd name="connsiteX19" fmla="*/ 179792 w 377248"/>
                    <a:gd name="connsiteY19" fmla="*/ 20330 h 387879"/>
                    <a:gd name="connsiteX20" fmla="*/ 185363 w 377248"/>
                    <a:gd name="connsiteY20" fmla="*/ 21514 h 387879"/>
                    <a:gd name="connsiteX21" fmla="*/ 186765 w 377248"/>
                    <a:gd name="connsiteY21" fmla="*/ 21806 h 387879"/>
                    <a:gd name="connsiteX22" fmla="*/ 187765 w 377248"/>
                    <a:gd name="connsiteY22" fmla="*/ 21928 h 387879"/>
                    <a:gd name="connsiteX23" fmla="*/ 193982 w 377248"/>
                    <a:gd name="connsiteY23" fmla="*/ 22734 h 387879"/>
                    <a:gd name="connsiteX24" fmla="*/ 195896 w 377248"/>
                    <a:gd name="connsiteY24" fmla="*/ 22978 h 387879"/>
                    <a:gd name="connsiteX25" fmla="*/ 196018 w 377248"/>
                    <a:gd name="connsiteY25" fmla="*/ 22941 h 387879"/>
                    <a:gd name="connsiteX26" fmla="*/ 197688 w 377248"/>
                    <a:gd name="connsiteY26" fmla="*/ 22295 h 387879"/>
                    <a:gd name="connsiteX27" fmla="*/ 198127 w 377248"/>
                    <a:gd name="connsiteY27" fmla="*/ 22124 h 387879"/>
                    <a:gd name="connsiteX28" fmla="*/ 203942 w 377248"/>
                    <a:gd name="connsiteY28" fmla="*/ 19891 h 387879"/>
                    <a:gd name="connsiteX29" fmla="*/ 205283 w 377248"/>
                    <a:gd name="connsiteY29" fmla="*/ 19378 h 387879"/>
                    <a:gd name="connsiteX30" fmla="*/ 207087 w 377248"/>
                    <a:gd name="connsiteY30" fmla="*/ 18499 h 387879"/>
                    <a:gd name="connsiteX31" fmla="*/ 208441 w 377248"/>
                    <a:gd name="connsiteY31" fmla="*/ 17841 h 387879"/>
                    <a:gd name="connsiteX32" fmla="*/ 215645 w 377248"/>
                    <a:gd name="connsiteY32" fmla="*/ 14338 h 387879"/>
                    <a:gd name="connsiteX33" fmla="*/ 216999 w 377248"/>
                    <a:gd name="connsiteY33" fmla="*/ 13679 h 387879"/>
                    <a:gd name="connsiteX34" fmla="*/ 218364 w 377248"/>
                    <a:gd name="connsiteY34" fmla="*/ 13350 h 387879"/>
                    <a:gd name="connsiteX35" fmla="*/ 223362 w 377248"/>
                    <a:gd name="connsiteY35" fmla="*/ 12142 h 387879"/>
                    <a:gd name="connsiteX36" fmla="*/ 224728 w 377248"/>
                    <a:gd name="connsiteY36" fmla="*/ 11824 h 387879"/>
                    <a:gd name="connsiteX37" fmla="*/ 225886 w 377248"/>
                    <a:gd name="connsiteY37" fmla="*/ 11886 h 387879"/>
                    <a:gd name="connsiteX38" fmla="*/ 228556 w 377248"/>
                    <a:gd name="connsiteY38" fmla="*/ 12020 h 387879"/>
                    <a:gd name="connsiteX39" fmla="*/ 229458 w 377248"/>
                    <a:gd name="connsiteY39" fmla="*/ 12068 h 387879"/>
                    <a:gd name="connsiteX40" fmla="*/ 230336 w 377248"/>
                    <a:gd name="connsiteY40" fmla="*/ 12337 h 387879"/>
                    <a:gd name="connsiteX41" fmla="*/ 230982 w 377248"/>
                    <a:gd name="connsiteY41" fmla="*/ 12544 h 387879"/>
                    <a:gd name="connsiteX42" fmla="*/ 232518 w 377248"/>
                    <a:gd name="connsiteY42" fmla="*/ 13033 h 387879"/>
                    <a:gd name="connsiteX43" fmla="*/ 233273 w 377248"/>
                    <a:gd name="connsiteY43" fmla="*/ 13557 h 387879"/>
                    <a:gd name="connsiteX44" fmla="*/ 235663 w 377248"/>
                    <a:gd name="connsiteY44" fmla="*/ 15241 h 387879"/>
                    <a:gd name="connsiteX45" fmla="*/ 236285 w 377248"/>
                    <a:gd name="connsiteY45" fmla="*/ 15681 h 387879"/>
                    <a:gd name="connsiteX46" fmla="*/ 236967 w 377248"/>
                    <a:gd name="connsiteY46" fmla="*/ 16437 h 387879"/>
                    <a:gd name="connsiteX47" fmla="*/ 238004 w 377248"/>
                    <a:gd name="connsiteY47" fmla="*/ 17560 h 387879"/>
                    <a:gd name="connsiteX48" fmla="*/ 239040 w 377248"/>
                    <a:gd name="connsiteY48" fmla="*/ 18695 h 387879"/>
                    <a:gd name="connsiteX49" fmla="*/ 239820 w 377248"/>
                    <a:gd name="connsiteY49" fmla="*/ 20269 h 387879"/>
                    <a:gd name="connsiteX50" fmla="*/ 242209 w 377248"/>
                    <a:gd name="connsiteY50" fmla="*/ 25113 h 387879"/>
                    <a:gd name="connsiteX51" fmla="*/ 243636 w 377248"/>
                    <a:gd name="connsiteY51" fmla="*/ 27347 h 387879"/>
                    <a:gd name="connsiteX52" fmla="*/ 244733 w 377248"/>
                    <a:gd name="connsiteY52" fmla="*/ 29043 h 387879"/>
                    <a:gd name="connsiteX53" fmla="*/ 246111 w 377248"/>
                    <a:gd name="connsiteY53" fmla="*/ 31215 h 387879"/>
                    <a:gd name="connsiteX54" fmla="*/ 245001 w 377248"/>
                    <a:gd name="connsiteY54" fmla="*/ 34522 h 387879"/>
                    <a:gd name="connsiteX55" fmla="*/ 244843 w 377248"/>
                    <a:gd name="connsiteY55" fmla="*/ 35242 h 387879"/>
                    <a:gd name="connsiteX56" fmla="*/ 244830 w 377248"/>
                    <a:gd name="connsiteY56" fmla="*/ 39440 h 387879"/>
                    <a:gd name="connsiteX57" fmla="*/ 245720 w 377248"/>
                    <a:gd name="connsiteY57" fmla="*/ 44516 h 387879"/>
                    <a:gd name="connsiteX58" fmla="*/ 246074 w 377248"/>
                    <a:gd name="connsiteY58" fmla="*/ 46566 h 387879"/>
                    <a:gd name="connsiteX59" fmla="*/ 245489 w 377248"/>
                    <a:gd name="connsiteY59" fmla="*/ 50898 h 387879"/>
                    <a:gd name="connsiteX60" fmla="*/ 245196 w 377248"/>
                    <a:gd name="connsiteY60" fmla="*/ 53058 h 387879"/>
                    <a:gd name="connsiteX61" fmla="*/ 245806 w 377248"/>
                    <a:gd name="connsiteY61" fmla="*/ 54998 h 387879"/>
                    <a:gd name="connsiteX62" fmla="*/ 247013 w 377248"/>
                    <a:gd name="connsiteY62" fmla="*/ 58781 h 387879"/>
                    <a:gd name="connsiteX63" fmla="*/ 247354 w 377248"/>
                    <a:gd name="connsiteY63" fmla="*/ 59843 h 387879"/>
                    <a:gd name="connsiteX64" fmla="*/ 248049 w 377248"/>
                    <a:gd name="connsiteY64" fmla="*/ 61270 h 387879"/>
                    <a:gd name="connsiteX65" fmla="*/ 250170 w 377248"/>
                    <a:gd name="connsiteY65" fmla="*/ 65578 h 387879"/>
                    <a:gd name="connsiteX66" fmla="*/ 251036 w 377248"/>
                    <a:gd name="connsiteY66" fmla="*/ 67848 h 387879"/>
                    <a:gd name="connsiteX67" fmla="*/ 252121 w 377248"/>
                    <a:gd name="connsiteY67" fmla="*/ 70667 h 387879"/>
                    <a:gd name="connsiteX68" fmla="*/ 256924 w 377248"/>
                    <a:gd name="connsiteY68" fmla="*/ 70825 h 387879"/>
                    <a:gd name="connsiteX69" fmla="*/ 258375 w 377248"/>
                    <a:gd name="connsiteY69" fmla="*/ 70874 h 387879"/>
                    <a:gd name="connsiteX70" fmla="*/ 261593 w 377248"/>
                    <a:gd name="connsiteY70" fmla="*/ 69873 h 387879"/>
                    <a:gd name="connsiteX71" fmla="*/ 267103 w 377248"/>
                    <a:gd name="connsiteY71" fmla="*/ 68165 h 387879"/>
                    <a:gd name="connsiteX72" fmla="*/ 268944 w 377248"/>
                    <a:gd name="connsiteY72" fmla="*/ 67592 h 387879"/>
                    <a:gd name="connsiteX73" fmla="*/ 270749 w 377248"/>
                    <a:gd name="connsiteY73" fmla="*/ 68446 h 387879"/>
                    <a:gd name="connsiteX74" fmla="*/ 277063 w 377248"/>
                    <a:gd name="connsiteY74" fmla="*/ 71423 h 387879"/>
                    <a:gd name="connsiteX75" fmla="*/ 277966 w 377248"/>
                    <a:gd name="connsiteY75" fmla="*/ 71850 h 387879"/>
                    <a:gd name="connsiteX76" fmla="*/ 279245 w 377248"/>
                    <a:gd name="connsiteY76" fmla="*/ 72656 h 387879"/>
                    <a:gd name="connsiteX77" fmla="*/ 283525 w 377248"/>
                    <a:gd name="connsiteY77" fmla="*/ 75340 h 387879"/>
                    <a:gd name="connsiteX78" fmla="*/ 284804 w 377248"/>
                    <a:gd name="connsiteY78" fmla="*/ 76146 h 387879"/>
                    <a:gd name="connsiteX79" fmla="*/ 285951 w 377248"/>
                    <a:gd name="connsiteY79" fmla="*/ 77146 h 387879"/>
                    <a:gd name="connsiteX80" fmla="*/ 289791 w 377248"/>
                    <a:gd name="connsiteY80" fmla="*/ 80490 h 387879"/>
                    <a:gd name="connsiteX81" fmla="*/ 291327 w 377248"/>
                    <a:gd name="connsiteY81" fmla="*/ 81820 h 387879"/>
                    <a:gd name="connsiteX82" fmla="*/ 292412 w 377248"/>
                    <a:gd name="connsiteY82" fmla="*/ 83907 h 387879"/>
                    <a:gd name="connsiteX83" fmla="*/ 293009 w 377248"/>
                    <a:gd name="connsiteY83" fmla="*/ 85078 h 387879"/>
                    <a:gd name="connsiteX84" fmla="*/ 295484 w 377248"/>
                    <a:gd name="connsiteY84" fmla="*/ 79319 h 387879"/>
                    <a:gd name="connsiteX85" fmla="*/ 295996 w 377248"/>
                    <a:gd name="connsiteY85" fmla="*/ 78135 h 387879"/>
                    <a:gd name="connsiteX86" fmla="*/ 296496 w 377248"/>
                    <a:gd name="connsiteY86" fmla="*/ 77207 h 387879"/>
                    <a:gd name="connsiteX87" fmla="*/ 298300 w 377248"/>
                    <a:gd name="connsiteY87" fmla="*/ 73864 h 387879"/>
                    <a:gd name="connsiteX88" fmla="*/ 298763 w 377248"/>
                    <a:gd name="connsiteY88" fmla="*/ 73010 h 387879"/>
                    <a:gd name="connsiteX89" fmla="*/ 299275 w 377248"/>
                    <a:gd name="connsiteY89" fmla="*/ 72278 h 387879"/>
                    <a:gd name="connsiteX90" fmla="*/ 300433 w 377248"/>
                    <a:gd name="connsiteY90" fmla="*/ 70618 h 387879"/>
                    <a:gd name="connsiteX91" fmla="*/ 301323 w 377248"/>
                    <a:gd name="connsiteY91" fmla="*/ 69349 h 387879"/>
                    <a:gd name="connsiteX92" fmla="*/ 302348 w 377248"/>
                    <a:gd name="connsiteY92" fmla="*/ 68458 h 387879"/>
                    <a:gd name="connsiteX93" fmla="*/ 306492 w 377248"/>
                    <a:gd name="connsiteY93" fmla="*/ 64895 h 387879"/>
                    <a:gd name="connsiteX94" fmla="*/ 308748 w 377248"/>
                    <a:gd name="connsiteY94" fmla="*/ 64101 h 387879"/>
                    <a:gd name="connsiteX95" fmla="*/ 309223 w 377248"/>
                    <a:gd name="connsiteY95" fmla="*/ 64260 h 387879"/>
                    <a:gd name="connsiteX96" fmla="*/ 310783 w 377248"/>
                    <a:gd name="connsiteY96" fmla="*/ 64577 h 387879"/>
                    <a:gd name="connsiteX97" fmla="*/ 312368 w 377248"/>
                    <a:gd name="connsiteY97" fmla="*/ 65773 h 387879"/>
                    <a:gd name="connsiteX98" fmla="*/ 314806 w 377248"/>
                    <a:gd name="connsiteY98" fmla="*/ 67616 h 387879"/>
                    <a:gd name="connsiteX99" fmla="*/ 316233 w 377248"/>
                    <a:gd name="connsiteY99" fmla="*/ 68690 h 387879"/>
                    <a:gd name="connsiteX100" fmla="*/ 318500 w 377248"/>
                    <a:gd name="connsiteY100" fmla="*/ 72509 h 387879"/>
                    <a:gd name="connsiteX101" fmla="*/ 319561 w 377248"/>
                    <a:gd name="connsiteY101" fmla="*/ 74291 h 387879"/>
                    <a:gd name="connsiteX102" fmla="*/ 320756 w 377248"/>
                    <a:gd name="connsiteY102" fmla="*/ 75279 h 387879"/>
                    <a:gd name="connsiteX103" fmla="*/ 321134 w 377248"/>
                    <a:gd name="connsiteY103" fmla="*/ 75596 h 387879"/>
                    <a:gd name="connsiteX104" fmla="*/ 322718 w 377248"/>
                    <a:gd name="connsiteY104" fmla="*/ 76890 h 387879"/>
                    <a:gd name="connsiteX105" fmla="*/ 324620 w 377248"/>
                    <a:gd name="connsiteY105" fmla="*/ 76963 h 387879"/>
                    <a:gd name="connsiteX106" fmla="*/ 327022 w 377248"/>
                    <a:gd name="connsiteY106" fmla="*/ 77049 h 387879"/>
                    <a:gd name="connsiteX107" fmla="*/ 331569 w 377248"/>
                    <a:gd name="connsiteY107" fmla="*/ 77683 h 387879"/>
                    <a:gd name="connsiteX108" fmla="*/ 333849 w 377248"/>
                    <a:gd name="connsiteY108" fmla="*/ 78598 h 387879"/>
                    <a:gd name="connsiteX109" fmla="*/ 336140 w 377248"/>
                    <a:gd name="connsiteY109" fmla="*/ 79526 h 387879"/>
                    <a:gd name="connsiteX110" fmla="*/ 340456 w 377248"/>
                    <a:gd name="connsiteY110" fmla="*/ 80893 h 387879"/>
                    <a:gd name="connsiteX111" fmla="*/ 344296 w 377248"/>
                    <a:gd name="connsiteY111" fmla="*/ 81698 h 387879"/>
                    <a:gd name="connsiteX112" fmla="*/ 345735 w 377248"/>
                    <a:gd name="connsiteY112" fmla="*/ 81991 h 387879"/>
                    <a:gd name="connsiteX113" fmla="*/ 346540 w 377248"/>
                    <a:gd name="connsiteY113" fmla="*/ 82284 h 387879"/>
                    <a:gd name="connsiteX114" fmla="*/ 349612 w 377248"/>
                    <a:gd name="connsiteY114" fmla="*/ 83370 h 387879"/>
                    <a:gd name="connsiteX115" fmla="*/ 350904 w 377248"/>
                    <a:gd name="connsiteY115" fmla="*/ 83821 h 387879"/>
                    <a:gd name="connsiteX116" fmla="*/ 351916 w 377248"/>
                    <a:gd name="connsiteY116" fmla="*/ 84773 h 387879"/>
                    <a:gd name="connsiteX117" fmla="*/ 353549 w 377248"/>
                    <a:gd name="connsiteY117" fmla="*/ 86298 h 387879"/>
                    <a:gd name="connsiteX118" fmla="*/ 354183 w 377248"/>
                    <a:gd name="connsiteY118" fmla="*/ 86897 h 387879"/>
                    <a:gd name="connsiteX119" fmla="*/ 354671 w 377248"/>
                    <a:gd name="connsiteY119" fmla="*/ 87677 h 387879"/>
                    <a:gd name="connsiteX120" fmla="*/ 355829 w 377248"/>
                    <a:gd name="connsiteY120" fmla="*/ 89569 h 387879"/>
                    <a:gd name="connsiteX121" fmla="*/ 356402 w 377248"/>
                    <a:gd name="connsiteY121" fmla="*/ 90472 h 387879"/>
                    <a:gd name="connsiteX122" fmla="*/ 356658 w 377248"/>
                    <a:gd name="connsiteY122" fmla="*/ 91497 h 387879"/>
                    <a:gd name="connsiteX123" fmla="*/ 358157 w 377248"/>
                    <a:gd name="connsiteY123" fmla="*/ 97501 h 387879"/>
                    <a:gd name="connsiteX124" fmla="*/ 358609 w 377248"/>
                    <a:gd name="connsiteY124" fmla="*/ 98391 h 387879"/>
                    <a:gd name="connsiteX125" fmla="*/ 359681 w 377248"/>
                    <a:gd name="connsiteY125" fmla="*/ 100307 h 387879"/>
                    <a:gd name="connsiteX126" fmla="*/ 362071 w 377248"/>
                    <a:gd name="connsiteY126" fmla="*/ 100259 h 387879"/>
                    <a:gd name="connsiteX127" fmla="*/ 364924 w 377248"/>
                    <a:gd name="connsiteY127" fmla="*/ 99856 h 387879"/>
                    <a:gd name="connsiteX128" fmla="*/ 365996 w 377248"/>
                    <a:gd name="connsiteY128" fmla="*/ 99697 h 387879"/>
                    <a:gd name="connsiteX129" fmla="*/ 366813 w 377248"/>
                    <a:gd name="connsiteY129" fmla="*/ 99844 h 387879"/>
                    <a:gd name="connsiteX130" fmla="*/ 368824 w 377248"/>
                    <a:gd name="connsiteY130" fmla="*/ 100198 h 387879"/>
                    <a:gd name="connsiteX131" fmla="*/ 369714 w 377248"/>
                    <a:gd name="connsiteY131" fmla="*/ 100356 h 387879"/>
                    <a:gd name="connsiteX132" fmla="*/ 371665 w 377248"/>
                    <a:gd name="connsiteY132" fmla="*/ 101588 h 387879"/>
                    <a:gd name="connsiteX133" fmla="*/ 371531 w 377248"/>
                    <a:gd name="connsiteY133" fmla="*/ 104212 h 387879"/>
                    <a:gd name="connsiteX134" fmla="*/ 371372 w 377248"/>
                    <a:gd name="connsiteY134" fmla="*/ 107446 h 387879"/>
                    <a:gd name="connsiteX135" fmla="*/ 372872 w 377248"/>
                    <a:gd name="connsiteY135" fmla="*/ 111046 h 387879"/>
                    <a:gd name="connsiteX136" fmla="*/ 374067 w 377248"/>
                    <a:gd name="connsiteY136" fmla="*/ 112461 h 387879"/>
                    <a:gd name="connsiteX137" fmla="*/ 375066 w 377248"/>
                    <a:gd name="connsiteY137" fmla="*/ 113657 h 387879"/>
                    <a:gd name="connsiteX138" fmla="*/ 377053 w 377248"/>
                    <a:gd name="connsiteY138" fmla="*/ 117721 h 387879"/>
                    <a:gd name="connsiteX139" fmla="*/ 377163 w 377248"/>
                    <a:gd name="connsiteY139" fmla="*/ 119710 h 387879"/>
                    <a:gd name="connsiteX140" fmla="*/ 377248 w 377248"/>
                    <a:gd name="connsiteY140" fmla="*/ 121455 h 387879"/>
                    <a:gd name="connsiteX141" fmla="*/ 377248 w 377248"/>
                    <a:gd name="connsiteY141" fmla="*/ 122236 h 387879"/>
                    <a:gd name="connsiteX142" fmla="*/ 376919 w 377248"/>
                    <a:gd name="connsiteY142" fmla="*/ 129655 h 387879"/>
                    <a:gd name="connsiteX143" fmla="*/ 377078 w 377248"/>
                    <a:gd name="connsiteY143" fmla="*/ 132254 h 387879"/>
                    <a:gd name="connsiteX144" fmla="*/ 377248 w 377248"/>
                    <a:gd name="connsiteY144" fmla="*/ 134841 h 387879"/>
                    <a:gd name="connsiteX145" fmla="*/ 375712 w 377248"/>
                    <a:gd name="connsiteY145" fmla="*/ 136391 h 387879"/>
                    <a:gd name="connsiteX146" fmla="*/ 374237 w 377248"/>
                    <a:gd name="connsiteY146" fmla="*/ 137880 h 387879"/>
                    <a:gd name="connsiteX147" fmla="*/ 372884 w 377248"/>
                    <a:gd name="connsiteY147" fmla="*/ 137428 h 387879"/>
                    <a:gd name="connsiteX148" fmla="*/ 371141 w 377248"/>
                    <a:gd name="connsiteY148" fmla="*/ 136867 h 387879"/>
                    <a:gd name="connsiteX149" fmla="*/ 368520 w 377248"/>
                    <a:gd name="connsiteY149" fmla="*/ 137331 h 387879"/>
                    <a:gd name="connsiteX150" fmla="*/ 367642 w 377248"/>
                    <a:gd name="connsiteY150" fmla="*/ 137489 h 387879"/>
                    <a:gd name="connsiteX151" fmla="*/ 366776 w 377248"/>
                    <a:gd name="connsiteY151" fmla="*/ 137636 h 387879"/>
                    <a:gd name="connsiteX152" fmla="*/ 362217 w 377248"/>
                    <a:gd name="connsiteY152" fmla="*/ 138649 h 387879"/>
                    <a:gd name="connsiteX153" fmla="*/ 361522 w 377248"/>
                    <a:gd name="connsiteY153" fmla="*/ 138783 h 387879"/>
                    <a:gd name="connsiteX154" fmla="*/ 359681 w 377248"/>
                    <a:gd name="connsiteY154" fmla="*/ 138978 h 387879"/>
                    <a:gd name="connsiteX155" fmla="*/ 358036 w 377248"/>
                    <a:gd name="connsiteY155" fmla="*/ 139161 h 387879"/>
                    <a:gd name="connsiteX156" fmla="*/ 356987 w 377248"/>
                    <a:gd name="connsiteY156" fmla="*/ 138441 h 387879"/>
                    <a:gd name="connsiteX157" fmla="*/ 353147 w 377248"/>
                    <a:gd name="connsiteY157" fmla="*/ 135720 h 387879"/>
                    <a:gd name="connsiteX158" fmla="*/ 349295 w 377248"/>
                    <a:gd name="connsiteY158" fmla="*/ 130912 h 387879"/>
                    <a:gd name="connsiteX159" fmla="*/ 348405 w 377248"/>
                    <a:gd name="connsiteY159" fmla="*/ 129802 h 387879"/>
                    <a:gd name="connsiteX160" fmla="*/ 347052 w 377248"/>
                    <a:gd name="connsiteY160" fmla="*/ 129313 h 387879"/>
                    <a:gd name="connsiteX161" fmla="*/ 343480 w 377248"/>
                    <a:gd name="connsiteY161" fmla="*/ 128020 h 387879"/>
                    <a:gd name="connsiteX162" fmla="*/ 342127 w 377248"/>
                    <a:gd name="connsiteY162" fmla="*/ 127532 h 387879"/>
                    <a:gd name="connsiteX163" fmla="*/ 340724 w 377248"/>
                    <a:gd name="connsiteY163" fmla="*/ 127764 h 387879"/>
                    <a:gd name="connsiteX164" fmla="*/ 335226 w 377248"/>
                    <a:gd name="connsiteY164" fmla="*/ 128691 h 387879"/>
                    <a:gd name="connsiteX165" fmla="*/ 334300 w 377248"/>
                    <a:gd name="connsiteY165" fmla="*/ 128716 h 387879"/>
                    <a:gd name="connsiteX166" fmla="*/ 332532 w 377248"/>
                    <a:gd name="connsiteY166" fmla="*/ 128740 h 387879"/>
                    <a:gd name="connsiteX167" fmla="*/ 332727 w 377248"/>
                    <a:gd name="connsiteY167" fmla="*/ 131229 h 387879"/>
                    <a:gd name="connsiteX168" fmla="*/ 332971 w 377248"/>
                    <a:gd name="connsiteY168" fmla="*/ 134219 h 387879"/>
                    <a:gd name="connsiteX169" fmla="*/ 330874 w 377248"/>
                    <a:gd name="connsiteY169" fmla="*/ 137233 h 387879"/>
                    <a:gd name="connsiteX170" fmla="*/ 330265 w 377248"/>
                    <a:gd name="connsiteY170" fmla="*/ 138099 h 387879"/>
                    <a:gd name="connsiteX171" fmla="*/ 329362 w 377248"/>
                    <a:gd name="connsiteY171" fmla="*/ 139405 h 387879"/>
                    <a:gd name="connsiteX172" fmla="*/ 328241 w 377248"/>
                    <a:gd name="connsiteY172" fmla="*/ 140735 h 387879"/>
                    <a:gd name="connsiteX173" fmla="*/ 326717 w 377248"/>
                    <a:gd name="connsiteY173" fmla="*/ 142529 h 387879"/>
                    <a:gd name="connsiteX174" fmla="*/ 326254 w 377248"/>
                    <a:gd name="connsiteY174" fmla="*/ 144592 h 387879"/>
                    <a:gd name="connsiteX175" fmla="*/ 325778 w 377248"/>
                    <a:gd name="connsiteY175" fmla="*/ 146642 h 387879"/>
                    <a:gd name="connsiteX176" fmla="*/ 324181 w 377248"/>
                    <a:gd name="connsiteY176" fmla="*/ 153963 h 387879"/>
                    <a:gd name="connsiteX177" fmla="*/ 323950 w 377248"/>
                    <a:gd name="connsiteY177" fmla="*/ 155001 h 387879"/>
                    <a:gd name="connsiteX178" fmla="*/ 323608 w 377248"/>
                    <a:gd name="connsiteY178" fmla="*/ 156575 h 387879"/>
                    <a:gd name="connsiteX179" fmla="*/ 323316 w 377248"/>
                    <a:gd name="connsiteY179" fmla="*/ 158698 h 387879"/>
                    <a:gd name="connsiteX180" fmla="*/ 322572 w 377248"/>
                    <a:gd name="connsiteY180" fmla="*/ 163994 h 387879"/>
                    <a:gd name="connsiteX181" fmla="*/ 322121 w 377248"/>
                    <a:gd name="connsiteY181" fmla="*/ 167179 h 387879"/>
                    <a:gd name="connsiteX182" fmla="*/ 321731 w 377248"/>
                    <a:gd name="connsiteY182" fmla="*/ 168692 h 387879"/>
                    <a:gd name="connsiteX183" fmla="*/ 319610 w 377248"/>
                    <a:gd name="connsiteY183" fmla="*/ 176770 h 387879"/>
                    <a:gd name="connsiteX184" fmla="*/ 318756 w 377248"/>
                    <a:gd name="connsiteY184" fmla="*/ 180016 h 387879"/>
                    <a:gd name="connsiteX185" fmla="*/ 317330 w 377248"/>
                    <a:gd name="connsiteY185" fmla="*/ 181993 h 387879"/>
                    <a:gd name="connsiteX186" fmla="*/ 314392 w 377248"/>
                    <a:gd name="connsiteY186" fmla="*/ 186081 h 387879"/>
                    <a:gd name="connsiteX187" fmla="*/ 311966 w 377248"/>
                    <a:gd name="connsiteY187" fmla="*/ 188241 h 387879"/>
                    <a:gd name="connsiteX188" fmla="*/ 310686 w 377248"/>
                    <a:gd name="connsiteY188" fmla="*/ 189400 h 387879"/>
                    <a:gd name="connsiteX189" fmla="*/ 310613 w 377248"/>
                    <a:gd name="connsiteY189" fmla="*/ 191121 h 387879"/>
                    <a:gd name="connsiteX190" fmla="*/ 310552 w 377248"/>
                    <a:gd name="connsiteY190" fmla="*/ 192585 h 387879"/>
                    <a:gd name="connsiteX191" fmla="*/ 310491 w 377248"/>
                    <a:gd name="connsiteY191" fmla="*/ 194001 h 387879"/>
                    <a:gd name="connsiteX192" fmla="*/ 311234 w 377248"/>
                    <a:gd name="connsiteY192" fmla="*/ 195221 h 387879"/>
                    <a:gd name="connsiteX193" fmla="*/ 312478 w 377248"/>
                    <a:gd name="connsiteY193" fmla="*/ 197283 h 387879"/>
                    <a:gd name="connsiteX194" fmla="*/ 312929 w 377248"/>
                    <a:gd name="connsiteY194" fmla="*/ 198040 h 387879"/>
                    <a:gd name="connsiteX195" fmla="*/ 313660 w 377248"/>
                    <a:gd name="connsiteY195" fmla="*/ 198699 h 387879"/>
                    <a:gd name="connsiteX196" fmla="*/ 316221 w 377248"/>
                    <a:gd name="connsiteY196" fmla="*/ 200956 h 387879"/>
                    <a:gd name="connsiteX197" fmla="*/ 316708 w 377248"/>
                    <a:gd name="connsiteY197" fmla="*/ 201383 h 387879"/>
                    <a:gd name="connsiteX198" fmla="*/ 317452 w 377248"/>
                    <a:gd name="connsiteY198" fmla="*/ 201884 h 387879"/>
                    <a:gd name="connsiteX199" fmla="*/ 321146 w 377248"/>
                    <a:gd name="connsiteY199" fmla="*/ 204361 h 387879"/>
                    <a:gd name="connsiteX200" fmla="*/ 321901 w 377248"/>
                    <a:gd name="connsiteY200" fmla="*/ 206374 h 387879"/>
                    <a:gd name="connsiteX201" fmla="*/ 322255 w 377248"/>
                    <a:gd name="connsiteY201" fmla="*/ 207302 h 387879"/>
                    <a:gd name="connsiteX202" fmla="*/ 322828 w 377248"/>
                    <a:gd name="connsiteY202" fmla="*/ 208839 h 387879"/>
                    <a:gd name="connsiteX203" fmla="*/ 322889 w 377248"/>
                    <a:gd name="connsiteY203" fmla="*/ 208998 h 387879"/>
                    <a:gd name="connsiteX204" fmla="*/ 323377 w 377248"/>
                    <a:gd name="connsiteY204" fmla="*/ 211170 h 387879"/>
                    <a:gd name="connsiteX205" fmla="*/ 323572 w 377248"/>
                    <a:gd name="connsiteY205" fmla="*/ 212049 h 387879"/>
                    <a:gd name="connsiteX206" fmla="*/ 323718 w 377248"/>
                    <a:gd name="connsiteY206" fmla="*/ 212659 h 387879"/>
                    <a:gd name="connsiteX207" fmla="*/ 324730 w 377248"/>
                    <a:gd name="connsiteY207" fmla="*/ 217149 h 387879"/>
                    <a:gd name="connsiteX208" fmla="*/ 324852 w 377248"/>
                    <a:gd name="connsiteY208" fmla="*/ 217662 h 387879"/>
                    <a:gd name="connsiteX209" fmla="*/ 327290 w 377248"/>
                    <a:gd name="connsiteY209" fmla="*/ 227974 h 387879"/>
                    <a:gd name="connsiteX210" fmla="*/ 328021 w 377248"/>
                    <a:gd name="connsiteY210" fmla="*/ 231061 h 387879"/>
                    <a:gd name="connsiteX211" fmla="*/ 330143 w 377248"/>
                    <a:gd name="connsiteY211" fmla="*/ 235161 h 387879"/>
                    <a:gd name="connsiteX212" fmla="*/ 330826 w 377248"/>
                    <a:gd name="connsiteY212" fmla="*/ 236467 h 387879"/>
                    <a:gd name="connsiteX213" fmla="*/ 331008 w 377248"/>
                    <a:gd name="connsiteY213" fmla="*/ 237589 h 387879"/>
                    <a:gd name="connsiteX214" fmla="*/ 331264 w 377248"/>
                    <a:gd name="connsiteY214" fmla="*/ 239212 h 387879"/>
                    <a:gd name="connsiteX215" fmla="*/ 331593 w 377248"/>
                    <a:gd name="connsiteY215" fmla="*/ 241226 h 387879"/>
                    <a:gd name="connsiteX216" fmla="*/ 330021 w 377248"/>
                    <a:gd name="connsiteY216" fmla="*/ 242177 h 387879"/>
                    <a:gd name="connsiteX217" fmla="*/ 327400 w 377248"/>
                    <a:gd name="connsiteY217" fmla="*/ 243764 h 387879"/>
                    <a:gd name="connsiteX218" fmla="*/ 326924 w 377248"/>
                    <a:gd name="connsiteY218" fmla="*/ 244045 h 387879"/>
                    <a:gd name="connsiteX219" fmla="*/ 325096 w 377248"/>
                    <a:gd name="connsiteY219" fmla="*/ 244643 h 387879"/>
                    <a:gd name="connsiteX220" fmla="*/ 324011 w 377248"/>
                    <a:gd name="connsiteY220" fmla="*/ 244997 h 387879"/>
                    <a:gd name="connsiteX221" fmla="*/ 322353 w 377248"/>
                    <a:gd name="connsiteY221" fmla="*/ 245545 h 387879"/>
                    <a:gd name="connsiteX222" fmla="*/ 321463 w 377248"/>
                    <a:gd name="connsiteY222" fmla="*/ 245839 h 387879"/>
                    <a:gd name="connsiteX223" fmla="*/ 319219 w 377248"/>
                    <a:gd name="connsiteY223" fmla="*/ 246583 h 387879"/>
                    <a:gd name="connsiteX224" fmla="*/ 318196 w 377248"/>
                    <a:gd name="connsiteY224" fmla="*/ 247425 h 387879"/>
                    <a:gd name="connsiteX225" fmla="*/ 315843 w 377248"/>
                    <a:gd name="connsiteY225" fmla="*/ 249365 h 387879"/>
                    <a:gd name="connsiteX226" fmla="*/ 314575 w 377248"/>
                    <a:gd name="connsiteY226" fmla="*/ 250427 h 387879"/>
                    <a:gd name="connsiteX227" fmla="*/ 310978 w 377248"/>
                    <a:gd name="connsiteY227" fmla="*/ 250732 h 387879"/>
                    <a:gd name="connsiteX228" fmla="*/ 307809 w 377248"/>
                    <a:gd name="connsiteY228" fmla="*/ 251061 h 387879"/>
                    <a:gd name="connsiteX229" fmla="*/ 304066 w 377248"/>
                    <a:gd name="connsiteY229" fmla="*/ 251537 h 387879"/>
                    <a:gd name="connsiteX230" fmla="*/ 300897 w 377248"/>
                    <a:gd name="connsiteY230" fmla="*/ 251537 h 387879"/>
                    <a:gd name="connsiteX231" fmla="*/ 297142 w 377248"/>
                    <a:gd name="connsiteY231" fmla="*/ 251537 h 387879"/>
                    <a:gd name="connsiteX232" fmla="*/ 291961 w 377248"/>
                    <a:gd name="connsiteY232" fmla="*/ 251867 h 387879"/>
                    <a:gd name="connsiteX233" fmla="*/ 287060 w 377248"/>
                    <a:gd name="connsiteY233" fmla="*/ 251537 h 387879"/>
                    <a:gd name="connsiteX234" fmla="*/ 281440 w 377248"/>
                    <a:gd name="connsiteY234" fmla="*/ 251061 h 387879"/>
                    <a:gd name="connsiteX235" fmla="*/ 277112 w 377248"/>
                    <a:gd name="connsiteY235" fmla="*/ 250573 h 387879"/>
                    <a:gd name="connsiteX236" fmla="*/ 273796 w 377248"/>
                    <a:gd name="connsiteY236" fmla="*/ 250256 h 387879"/>
                    <a:gd name="connsiteX237" fmla="*/ 273418 w 377248"/>
                    <a:gd name="connsiteY237" fmla="*/ 250256 h 387879"/>
                    <a:gd name="connsiteX238" fmla="*/ 273406 w 377248"/>
                    <a:gd name="connsiteY238" fmla="*/ 250280 h 387879"/>
                    <a:gd name="connsiteX239" fmla="*/ 273528 w 377248"/>
                    <a:gd name="connsiteY239" fmla="*/ 251818 h 387879"/>
                    <a:gd name="connsiteX240" fmla="*/ 273674 w 377248"/>
                    <a:gd name="connsiteY240" fmla="*/ 253673 h 387879"/>
                    <a:gd name="connsiteX241" fmla="*/ 273772 w 377248"/>
                    <a:gd name="connsiteY241" fmla="*/ 254881 h 387879"/>
                    <a:gd name="connsiteX242" fmla="*/ 273942 w 377248"/>
                    <a:gd name="connsiteY242" fmla="*/ 257309 h 387879"/>
                    <a:gd name="connsiteX243" fmla="*/ 274150 w 377248"/>
                    <a:gd name="connsiteY243" fmla="*/ 259933 h 387879"/>
                    <a:gd name="connsiteX244" fmla="*/ 274284 w 377248"/>
                    <a:gd name="connsiteY244" fmla="*/ 261751 h 387879"/>
                    <a:gd name="connsiteX245" fmla="*/ 274369 w 377248"/>
                    <a:gd name="connsiteY245" fmla="*/ 262935 h 387879"/>
                    <a:gd name="connsiteX246" fmla="*/ 275271 w 377248"/>
                    <a:gd name="connsiteY246" fmla="*/ 265375 h 387879"/>
                    <a:gd name="connsiteX247" fmla="*/ 276612 w 377248"/>
                    <a:gd name="connsiteY247" fmla="*/ 268975 h 387879"/>
                    <a:gd name="connsiteX248" fmla="*/ 277892 w 377248"/>
                    <a:gd name="connsiteY248" fmla="*/ 272428 h 387879"/>
                    <a:gd name="connsiteX249" fmla="*/ 279136 w 377248"/>
                    <a:gd name="connsiteY249" fmla="*/ 275772 h 387879"/>
                    <a:gd name="connsiteX250" fmla="*/ 280562 w 377248"/>
                    <a:gd name="connsiteY250" fmla="*/ 277700 h 387879"/>
                    <a:gd name="connsiteX251" fmla="*/ 282622 w 377248"/>
                    <a:gd name="connsiteY251" fmla="*/ 280495 h 387879"/>
                    <a:gd name="connsiteX252" fmla="*/ 284415 w 377248"/>
                    <a:gd name="connsiteY252" fmla="*/ 282923 h 387879"/>
                    <a:gd name="connsiteX253" fmla="*/ 286109 w 377248"/>
                    <a:gd name="connsiteY253" fmla="*/ 285095 h 387879"/>
                    <a:gd name="connsiteX254" fmla="*/ 287974 w 377248"/>
                    <a:gd name="connsiteY254" fmla="*/ 287292 h 387879"/>
                    <a:gd name="connsiteX255" fmla="*/ 290193 w 377248"/>
                    <a:gd name="connsiteY255" fmla="*/ 289903 h 387879"/>
                    <a:gd name="connsiteX256" fmla="*/ 292912 w 377248"/>
                    <a:gd name="connsiteY256" fmla="*/ 293112 h 387879"/>
                    <a:gd name="connsiteX257" fmla="*/ 295143 w 377248"/>
                    <a:gd name="connsiteY257" fmla="*/ 295748 h 387879"/>
                    <a:gd name="connsiteX258" fmla="*/ 296739 w 377248"/>
                    <a:gd name="connsiteY258" fmla="*/ 297615 h 387879"/>
                    <a:gd name="connsiteX259" fmla="*/ 297788 w 377248"/>
                    <a:gd name="connsiteY259" fmla="*/ 298848 h 387879"/>
                    <a:gd name="connsiteX260" fmla="*/ 299141 w 377248"/>
                    <a:gd name="connsiteY260" fmla="*/ 302569 h 387879"/>
                    <a:gd name="connsiteX261" fmla="*/ 300385 w 377248"/>
                    <a:gd name="connsiteY261" fmla="*/ 305974 h 387879"/>
                    <a:gd name="connsiteX262" fmla="*/ 301628 w 377248"/>
                    <a:gd name="connsiteY262" fmla="*/ 309379 h 387879"/>
                    <a:gd name="connsiteX263" fmla="*/ 301433 w 377248"/>
                    <a:gd name="connsiteY263" fmla="*/ 312002 h 387879"/>
                    <a:gd name="connsiteX264" fmla="*/ 301214 w 377248"/>
                    <a:gd name="connsiteY264" fmla="*/ 315090 h 387879"/>
                    <a:gd name="connsiteX265" fmla="*/ 301006 w 377248"/>
                    <a:gd name="connsiteY265" fmla="*/ 317933 h 387879"/>
                    <a:gd name="connsiteX266" fmla="*/ 300824 w 377248"/>
                    <a:gd name="connsiteY266" fmla="*/ 320459 h 387879"/>
                    <a:gd name="connsiteX267" fmla="*/ 300689 w 377248"/>
                    <a:gd name="connsiteY267" fmla="*/ 322131 h 387879"/>
                    <a:gd name="connsiteX268" fmla="*/ 299616 w 377248"/>
                    <a:gd name="connsiteY268" fmla="*/ 325230 h 387879"/>
                    <a:gd name="connsiteX269" fmla="*/ 295057 w 377248"/>
                    <a:gd name="connsiteY269" fmla="*/ 325999 h 387879"/>
                    <a:gd name="connsiteX270" fmla="*/ 290059 w 377248"/>
                    <a:gd name="connsiteY270" fmla="*/ 324864 h 387879"/>
                    <a:gd name="connsiteX271" fmla="*/ 284597 w 377248"/>
                    <a:gd name="connsiteY271" fmla="*/ 323632 h 387879"/>
                    <a:gd name="connsiteX272" fmla="*/ 283232 w 377248"/>
                    <a:gd name="connsiteY272" fmla="*/ 323327 h 387879"/>
                    <a:gd name="connsiteX273" fmla="*/ 281866 w 377248"/>
                    <a:gd name="connsiteY273" fmla="*/ 323009 h 387879"/>
                    <a:gd name="connsiteX274" fmla="*/ 280452 w 377248"/>
                    <a:gd name="connsiteY274" fmla="*/ 322753 h 387879"/>
                    <a:gd name="connsiteX275" fmla="*/ 277990 w 377248"/>
                    <a:gd name="connsiteY275" fmla="*/ 322289 h 387879"/>
                    <a:gd name="connsiteX276" fmla="*/ 271687 w 377248"/>
                    <a:gd name="connsiteY276" fmla="*/ 321106 h 387879"/>
                    <a:gd name="connsiteX277" fmla="*/ 269273 w 377248"/>
                    <a:gd name="connsiteY277" fmla="*/ 320654 h 387879"/>
                    <a:gd name="connsiteX278" fmla="*/ 267944 w 377248"/>
                    <a:gd name="connsiteY278" fmla="*/ 320459 h 387879"/>
                    <a:gd name="connsiteX279" fmla="*/ 267384 w 377248"/>
                    <a:gd name="connsiteY279" fmla="*/ 320374 h 387879"/>
                    <a:gd name="connsiteX280" fmla="*/ 265043 w 377248"/>
                    <a:gd name="connsiteY280" fmla="*/ 320032 h 387879"/>
                    <a:gd name="connsiteX281" fmla="*/ 261288 w 377248"/>
                    <a:gd name="connsiteY281" fmla="*/ 319532 h 387879"/>
                    <a:gd name="connsiteX282" fmla="*/ 259118 w 377248"/>
                    <a:gd name="connsiteY282" fmla="*/ 319714 h 387879"/>
                    <a:gd name="connsiteX283" fmla="*/ 256704 w 377248"/>
                    <a:gd name="connsiteY283" fmla="*/ 319934 h 387879"/>
                    <a:gd name="connsiteX284" fmla="*/ 255559 w 377248"/>
                    <a:gd name="connsiteY284" fmla="*/ 318921 h 387879"/>
                    <a:gd name="connsiteX285" fmla="*/ 251401 w 377248"/>
                    <a:gd name="connsiteY285" fmla="*/ 315248 h 387879"/>
                    <a:gd name="connsiteX286" fmla="*/ 250109 w 377248"/>
                    <a:gd name="connsiteY286" fmla="*/ 314284 h 387879"/>
                    <a:gd name="connsiteX287" fmla="*/ 249183 w 377248"/>
                    <a:gd name="connsiteY287" fmla="*/ 313576 h 387879"/>
                    <a:gd name="connsiteX288" fmla="*/ 248098 w 377248"/>
                    <a:gd name="connsiteY288" fmla="*/ 312759 h 387879"/>
                    <a:gd name="connsiteX289" fmla="*/ 247244 w 377248"/>
                    <a:gd name="connsiteY289" fmla="*/ 312222 h 387879"/>
                    <a:gd name="connsiteX290" fmla="*/ 246391 w 377248"/>
                    <a:gd name="connsiteY290" fmla="*/ 311685 h 387879"/>
                    <a:gd name="connsiteX291" fmla="*/ 245538 w 377248"/>
                    <a:gd name="connsiteY291" fmla="*/ 311160 h 387879"/>
                    <a:gd name="connsiteX292" fmla="*/ 243831 w 377248"/>
                    <a:gd name="connsiteY292" fmla="*/ 310086 h 387879"/>
                    <a:gd name="connsiteX293" fmla="*/ 242283 w 377248"/>
                    <a:gd name="connsiteY293" fmla="*/ 309269 h 387879"/>
                    <a:gd name="connsiteX294" fmla="*/ 240088 w 377248"/>
                    <a:gd name="connsiteY294" fmla="*/ 308110 h 387879"/>
                    <a:gd name="connsiteX295" fmla="*/ 237723 w 377248"/>
                    <a:gd name="connsiteY295" fmla="*/ 306413 h 387879"/>
                    <a:gd name="connsiteX296" fmla="*/ 236150 w 377248"/>
                    <a:gd name="connsiteY296" fmla="*/ 305279 h 387879"/>
                    <a:gd name="connsiteX297" fmla="*/ 234090 w 377248"/>
                    <a:gd name="connsiteY297" fmla="*/ 304327 h 387879"/>
                    <a:gd name="connsiteX298" fmla="*/ 232847 w 377248"/>
                    <a:gd name="connsiteY298" fmla="*/ 303741 h 387879"/>
                    <a:gd name="connsiteX299" fmla="*/ 231847 w 377248"/>
                    <a:gd name="connsiteY299" fmla="*/ 303302 h 387879"/>
                    <a:gd name="connsiteX300" fmla="*/ 230031 w 377248"/>
                    <a:gd name="connsiteY300" fmla="*/ 302667 h 387879"/>
                    <a:gd name="connsiteX301" fmla="*/ 228336 w 377248"/>
                    <a:gd name="connsiteY301" fmla="*/ 301569 h 387879"/>
                    <a:gd name="connsiteX302" fmla="*/ 227068 w 377248"/>
                    <a:gd name="connsiteY302" fmla="*/ 300751 h 387879"/>
                    <a:gd name="connsiteX303" fmla="*/ 224520 w 377248"/>
                    <a:gd name="connsiteY303" fmla="*/ 299982 h 387879"/>
                    <a:gd name="connsiteX304" fmla="*/ 223179 w 377248"/>
                    <a:gd name="connsiteY304" fmla="*/ 299775 h 387879"/>
                    <a:gd name="connsiteX305" fmla="*/ 222277 w 377248"/>
                    <a:gd name="connsiteY305" fmla="*/ 299641 h 387879"/>
                    <a:gd name="connsiteX306" fmla="*/ 220936 w 377248"/>
                    <a:gd name="connsiteY306" fmla="*/ 299446 h 387879"/>
                    <a:gd name="connsiteX307" fmla="*/ 215048 w 377248"/>
                    <a:gd name="connsiteY307" fmla="*/ 298506 h 387879"/>
                    <a:gd name="connsiteX308" fmla="*/ 212683 w 377248"/>
                    <a:gd name="connsiteY308" fmla="*/ 298213 h 387879"/>
                    <a:gd name="connsiteX309" fmla="*/ 212476 w 377248"/>
                    <a:gd name="connsiteY309" fmla="*/ 295894 h 387879"/>
                    <a:gd name="connsiteX310" fmla="*/ 212269 w 377248"/>
                    <a:gd name="connsiteY310" fmla="*/ 293600 h 387879"/>
                    <a:gd name="connsiteX311" fmla="*/ 209952 w 377248"/>
                    <a:gd name="connsiteY311" fmla="*/ 293442 h 387879"/>
                    <a:gd name="connsiteX312" fmla="*/ 207672 w 377248"/>
                    <a:gd name="connsiteY312" fmla="*/ 293295 h 387879"/>
                    <a:gd name="connsiteX313" fmla="*/ 202455 w 377248"/>
                    <a:gd name="connsiteY313" fmla="*/ 293527 h 387879"/>
                    <a:gd name="connsiteX314" fmla="*/ 200980 w 377248"/>
                    <a:gd name="connsiteY314" fmla="*/ 293600 h 387879"/>
                    <a:gd name="connsiteX315" fmla="*/ 199273 w 377248"/>
                    <a:gd name="connsiteY315" fmla="*/ 294113 h 387879"/>
                    <a:gd name="connsiteX316" fmla="*/ 196225 w 377248"/>
                    <a:gd name="connsiteY316" fmla="*/ 295052 h 387879"/>
                    <a:gd name="connsiteX317" fmla="*/ 189618 w 377248"/>
                    <a:gd name="connsiteY317" fmla="*/ 297359 h 387879"/>
                    <a:gd name="connsiteX318" fmla="*/ 184437 w 377248"/>
                    <a:gd name="connsiteY318" fmla="*/ 299299 h 387879"/>
                    <a:gd name="connsiteX319" fmla="*/ 182669 w 377248"/>
                    <a:gd name="connsiteY319" fmla="*/ 300166 h 387879"/>
                    <a:gd name="connsiteX320" fmla="*/ 180877 w 377248"/>
                    <a:gd name="connsiteY320" fmla="*/ 301056 h 387879"/>
                    <a:gd name="connsiteX321" fmla="*/ 180840 w 377248"/>
                    <a:gd name="connsiteY321" fmla="*/ 303155 h 387879"/>
                    <a:gd name="connsiteX322" fmla="*/ 180804 w 377248"/>
                    <a:gd name="connsiteY322" fmla="*/ 305828 h 387879"/>
                    <a:gd name="connsiteX323" fmla="*/ 179353 w 377248"/>
                    <a:gd name="connsiteY323" fmla="*/ 308134 h 387879"/>
                    <a:gd name="connsiteX324" fmla="*/ 178548 w 377248"/>
                    <a:gd name="connsiteY324" fmla="*/ 309037 h 387879"/>
                    <a:gd name="connsiteX325" fmla="*/ 176817 w 377248"/>
                    <a:gd name="connsiteY325" fmla="*/ 310977 h 387879"/>
                    <a:gd name="connsiteX326" fmla="*/ 176281 w 377248"/>
                    <a:gd name="connsiteY326" fmla="*/ 311624 h 387879"/>
                    <a:gd name="connsiteX327" fmla="*/ 175818 w 377248"/>
                    <a:gd name="connsiteY327" fmla="*/ 313650 h 387879"/>
                    <a:gd name="connsiteX328" fmla="*/ 175488 w 377248"/>
                    <a:gd name="connsiteY328" fmla="*/ 315919 h 387879"/>
                    <a:gd name="connsiteX329" fmla="*/ 175232 w 377248"/>
                    <a:gd name="connsiteY329" fmla="*/ 317738 h 387879"/>
                    <a:gd name="connsiteX330" fmla="*/ 173770 w 377248"/>
                    <a:gd name="connsiteY330" fmla="*/ 323400 h 387879"/>
                    <a:gd name="connsiteX331" fmla="*/ 173501 w 377248"/>
                    <a:gd name="connsiteY331" fmla="*/ 324437 h 387879"/>
                    <a:gd name="connsiteX332" fmla="*/ 173379 w 377248"/>
                    <a:gd name="connsiteY332" fmla="*/ 324950 h 387879"/>
                    <a:gd name="connsiteX333" fmla="*/ 172611 w 377248"/>
                    <a:gd name="connsiteY333" fmla="*/ 328049 h 387879"/>
                    <a:gd name="connsiteX334" fmla="*/ 172611 w 377248"/>
                    <a:gd name="connsiteY334" fmla="*/ 330002 h 387879"/>
                    <a:gd name="connsiteX335" fmla="*/ 172611 w 377248"/>
                    <a:gd name="connsiteY335" fmla="*/ 331807 h 387879"/>
                    <a:gd name="connsiteX336" fmla="*/ 171990 w 377248"/>
                    <a:gd name="connsiteY336" fmla="*/ 334968 h 387879"/>
                    <a:gd name="connsiteX337" fmla="*/ 171466 w 377248"/>
                    <a:gd name="connsiteY337" fmla="*/ 336469 h 387879"/>
                    <a:gd name="connsiteX338" fmla="*/ 169381 w 377248"/>
                    <a:gd name="connsiteY338" fmla="*/ 342497 h 387879"/>
                    <a:gd name="connsiteX339" fmla="*/ 168905 w 377248"/>
                    <a:gd name="connsiteY339" fmla="*/ 344389 h 387879"/>
                    <a:gd name="connsiteX340" fmla="*/ 168601 w 377248"/>
                    <a:gd name="connsiteY340" fmla="*/ 345634 h 387879"/>
                    <a:gd name="connsiteX341" fmla="*/ 168162 w 377248"/>
                    <a:gd name="connsiteY341" fmla="*/ 347427 h 387879"/>
                    <a:gd name="connsiteX342" fmla="*/ 166540 w 377248"/>
                    <a:gd name="connsiteY342" fmla="*/ 347684 h 387879"/>
                    <a:gd name="connsiteX343" fmla="*/ 165443 w 377248"/>
                    <a:gd name="connsiteY343" fmla="*/ 347903 h 387879"/>
                    <a:gd name="connsiteX344" fmla="*/ 163566 w 377248"/>
                    <a:gd name="connsiteY344" fmla="*/ 348355 h 387879"/>
                    <a:gd name="connsiteX345" fmla="*/ 158385 w 377248"/>
                    <a:gd name="connsiteY345" fmla="*/ 349697 h 387879"/>
                    <a:gd name="connsiteX346" fmla="*/ 149997 w 377248"/>
                    <a:gd name="connsiteY346" fmla="*/ 351869 h 387879"/>
                    <a:gd name="connsiteX347" fmla="*/ 148047 w 377248"/>
                    <a:gd name="connsiteY347" fmla="*/ 352370 h 387879"/>
                    <a:gd name="connsiteX348" fmla="*/ 146194 w 377248"/>
                    <a:gd name="connsiteY348" fmla="*/ 352247 h 387879"/>
                    <a:gd name="connsiteX349" fmla="*/ 140622 w 377248"/>
                    <a:gd name="connsiteY349" fmla="*/ 351905 h 387879"/>
                    <a:gd name="connsiteX350" fmla="*/ 135807 w 377248"/>
                    <a:gd name="connsiteY350" fmla="*/ 351552 h 387879"/>
                    <a:gd name="connsiteX351" fmla="*/ 134685 w 377248"/>
                    <a:gd name="connsiteY351" fmla="*/ 351466 h 387879"/>
                    <a:gd name="connsiteX352" fmla="*/ 133978 w 377248"/>
                    <a:gd name="connsiteY352" fmla="*/ 351259 h 387879"/>
                    <a:gd name="connsiteX353" fmla="*/ 130967 w 377248"/>
                    <a:gd name="connsiteY353" fmla="*/ 350380 h 387879"/>
                    <a:gd name="connsiteX354" fmla="*/ 129078 w 377248"/>
                    <a:gd name="connsiteY354" fmla="*/ 349831 h 387879"/>
                    <a:gd name="connsiteX355" fmla="*/ 128285 w 377248"/>
                    <a:gd name="connsiteY355" fmla="*/ 347537 h 387879"/>
                    <a:gd name="connsiteX356" fmla="*/ 127956 w 377248"/>
                    <a:gd name="connsiteY356" fmla="*/ 346573 h 387879"/>
                    <a:gd name="connsiteX357" fmla="*/ 126676 w 377248"/>
                    <a:gd name="connsiteY357" fmla="*/ 344059 h 387879"/>
                    <a:gd name="connsiteX358" fmla="*/ 124872 w 377248"/>
                    <a:gd name="connsiteY358" fmla="*/ 343193 h 387879"/>
                    <a:gd name="connsiteX359" fmla="*/ 124433 w 377248"/>
                    <a:gd name="connsiteY359" fmla="*/ 342985 h 387879"/>
                    <a:gd name="connsiteX360" fmla="*/ 123080 w 377248"/>
                    <a:gd name="connsiteY360" fmla="*/ 342326 h 387879"/>
                    <a:gd name="connsiteX361" fmla="*/ 121934 w 377248"/>
                    <a:gd name="connsiteY361" fmla="*/ 342253 h 387879"/>
                    <a:gd name="connsiteX362" fmla="*/ 118715 w 377248"/>
                    <a:gd name="connsiteY362" fmla="*/ 342046 h 387879"/>
                    <a:gd name="connsiteX363" fmla="*/ 117728 w 377248"/>
                    <a:gd name="connsiteY363" fmla="*/ 341985 h 387879"/>
                    <a:gd name="connsiteX364" fmla="*/ 116350 w 377248"/>
                    <a:gd name="connsiteY364" fmla="*/ 342192 h 387879"/>
                    <a:gd name="connsiteX365" fmla="*/ 111242 w 377248"/>
                    <a:gd name="connsiteY365" fmla="*/ 342961 h 387879"/>
                    <a:gd name="connsiteX366" fmla="*/ 109523 w 377248"/>
                    <a:gd name="connsiteY366" fmla="*/ 343229 h 387879"/>
                    <a:gd name="connsiteX367" fmla="*/ 107817 w 377248"/>
                    <a:gd name="connsiteY367" fmla="*/ 343486 h 387879"/>
                    <a:gd name="connsiteX368" fmla="*/ 107195 w 377248"/>
                    <a:gd name="connsiteY368" fmla="*/ 343547 h 387879"/>
                    <a:gd name="connsiteX369" fmla="*/ 103647 w 377248"/>
                    <a:gd name="connsiteY369" fmla="*/ 343852 h 387879"/>
                    <a:gd name="connsiteX370" fmla="*/ 101477 w 377248"/>
                    <a:gd name="connsiteY370" fmla="*/ 343998 h 387879"/>
                    <a:gd name="connsiteX371" fmla="*/ 100295 w 377248"/>
                    <a:gd name="connsiteY371" fmla="*/ 344071 h 387879"/>
                    <a:gd name="connsiteX372" fmla="*/ 97125 w 377248"/>
                    <a:gd name="connsiteY372" fmla="*/ 342802 h 387879"/>
                    <a:gd name="connsiteX373" fmla="*/ 95857 w 377248"/>
                    <a:gd name="connsiteY373" fmla="*/ 339617 h 387879"/>
                    <a:gd name="connsiteX374" fmla="*/ 95784 w 377248"/>
                    <a:gd name="connsiteY374" fmla="*/ 338409 h 387879"/>
                    <a:gd name="connsiteX375" fmla="*/ 95565 w 377248"/>
                    <a:gd name="connsiteY375" fmla="*/ 335175 h 387879"/>
                    <a:gd name="connsiteX376" fmla="*/ 95528 w 377248"/>
                    <a:gd name="connsiteY376" fmla="*/ 334492 h 387879"/>
                    <a:gd name="connsiteX377" fmla="*/ 95553 w 377248"/>
                    <a:gd name="connsiteY377" fmla="*/ 333321 h 387879"/>
                    <a:gd name="connsiteX378" fmla="*/ 95614 w 377248"/>
                    <a:gd name="connsiteY378" fmla="*/ 330429 h 387879"/>
                    <a:gd name="connsiteX379" fmla="*/ 95236 w 377248"/>
                    <a:gd name="connsiteY379" fmla="*/ 328318 h 387879"/>
                    <a:gd name="connsiteX380" fmla="*/ 94870 w 377248"/>
                    <a:gd name="connsiteY380" fmla="*/ 326194 h 387879"/>
                    <a:gd name="connsiteX381" fmla="*/ 94687 w 377248"/>
                    <a:gd name="connsiteY381" fmla="*/ 325145 h 387879"/>
                    <a:gd name="connsiteX382" fmla="*/ 94553 w 377248"/>
                    <a:gd name="connsiteY382" fmla="*/ 324510 h 387879"/>
                    <a:gd name="connsiteX383" fmla="*/ 93687 w 377248"/>
                    <a:gd name="connsiteY383" fmla="*/ 320617 h 387879"/>
                    <a:gd name="connsiteX384" fmla="*/ 93468 w 377248"/>
                    <a:gd name="connsiteY384" fmla="*/ 319617 h 387879"/>
                    <a:gd name="connsiteX385" fmla="*/ 92505 w 377248"/>
                    <a:gd name="connsiteY385" fmla="*/ 316066 h 387879"/>
                    <a:gd name="connsiteX386" fmla="*/ 91846 w 377248"/>
                    <a:gd name="connsiteY386" fmla="*/ 314626 h 387879"/>
                    <a:gd name="connsiteX387" fmla="*/ 90749 w 377248"/>
                    <a:gd name="connsiteY387" fmla="*/ 312173 h 387879"/>
                    <a:gd name="connsiteX388" fmla="*/ 90701 w 377248"/>
                    <a:gd name="connsiteY388" fmla="*/ 310587 h 387879"/>
                    <a:gd name="connsiteX389" fmla="*/ 90652 w 377248"/>
                    <a:gd name="connsiteY389" fmla="*/ 309391 h 387879"/>
                    <a:gd name="connsiteX390" fmla="*/ 89116 w 377248"/>
                    <a:gd name="connsiteY390" fmla="*/ 304986 h 387879"/>
                    <a:gd name="connsiteX391" fmla="*/ 88372 w 377248"/>
                    <a:gd name="connsiteY391" fmla="*/ 303777 h 387879"/>
                    <a:gd name="connsiteX392" fmla="*/ 86824 w 377248"/>
                    <a:gd name="connsiteY392" fmla="*/ 301251 h 387879"/>
                    <a:gd name="connsiteX393" fmla="*/ 86726 w 377248"/>
                    <a:gd name="connsiteY393" fmla="*/ 298689 h 387879"/>
                    <a:gd name="connsiteX394" fmla="*/ 86690 w 377248"/>
                    <a:gd name="connsiteY394" fmla="*/ 297701 h 387879"/>
                    <a:gd name="connsiteX395" fmla="*/ 78851 w 377248"/>
                    <a:gd name="connsiteY395" fmla="*/ 303875 h 387879"/>
                    <a:gd name="connsiteX396" fmla="*/ 75523 w 377248"/>
                    <a:gd name="connsiteY396" fmla="*/ 313918 h 387879"/>
                    <a:gd name="connsiteX397" fmla="*/ 74779 w 377248"/>
                    <a:gd name="connsiteY397" fmla="*/ 320727 h 387879"/>
                    <a:gd name="connsiteX398" fmla="*/ 75559 w 377248"/>
                    <a:gd name="connsiteY398" fmla="*/ 322680 h 387879"/>
                    <a:gd name="connsiteX399" fmla="*/ 76718 w 377248"/>
                    <a:gd name="connsiteY399" fmla="*/ 325596 h 387879"/>
                    <a:gd name="connsiteX400" fmla="*/ 78071 w 377248"/>
                    <a:gd name="connsiteY400" fmla="*/ 328598 h 387879"/>
                    <a:gd name="connsiteX401" fmla="*/ 79241 w 377248"/>
                    <a:gd name="connsiteY401" fmla="*/ 331222 h 387879"/>
                    <a:gd name="connsiteX402" fmla="*/ 79826 w 377248"/>
                    <a:gd name="connsiteY402" fmla="*/ 332637 h 387879"/>
                    <a:gd name="connsiteX403" fmla="*/ 80789 w 377248"/>
                    <a:gd name="connsiteY403" fmla="*/ 335017 h 387879"/>
                    <a:gd name="connsiteX404" fmla="*/ 82338 w 377248"/>
                    <a:gd name="connsiteY404" fmla="*/ 338812 h 387879"/>
                    <a:gd name="connsiteX405" fmla="*/ 82728 w 377248"/>
                    <a:gd name="connsiteY405" fmla="*/ 339764 h 387879"/>
                    <a:gd name="connsiteX406" fmla="*/ 84666 w 377248"/>
                    <a:gd name="connsiteY406" fmla="*/ 344621 h 387879"/>
                    <a:gd name="connsiteX407" fmla="*/ 85629 w 377248"/>
                    <a:gd name="connsiteY407" fmla="*/ 347049 h 387879"/>
                    <a:gd name="connsiteX408" fmla="*/ 86848 w 377248"/>
                    <a:gd name="connsiteY408" fmla="*/ 349392 h 387879"/>
                    <a:gd name="connsiteX409" fmla="*/ 88323 w 377248"/>
                    <a:gd name="connsiteY409" fmla="*/ 352211 h 387879"/>
                    <a:gd name="connsiteX410" fmla="*/ 89542 w 377248"/>
                    <a:gd name="connsiteY410" fmla="*/ 354566 h 387879"/>
                    <a:gd name="connsiteX411" fmla="*/ 90127 w 377248"/>
                    <a:gd name="connsiteY411" fmla="*/ 356006 h 387879"/>
                    <a:gd name="connsiteX412" fmla="*/ 90701 w 377248"/>
                    <a:gd name="connsiteY412" fmla="*/ 357446 h 387879"/>
                    <a:gd name="connsiteX413" fmla="*/ 91286 w 377248"/>
                    <a:gd name="connsiteY413" fmla="*/ 358898 h 387879"/>
                    <a:gd name="connsiteX414" fmla="*/ 91871 w 377248"/>
                    <a:gd name="connsiteY414" fmla="*/ 360338 h 387879"/>
                    <a:gd name="connsiteX415" fmla="*/ 92639 w 377248"/>
                    <a:gd name="connsiteY415" fmla="*/ 362266 h 387879"/>
                    <a:gd name="connsiteX416" fmla="*/ 94126 w 377248"/>
                    <a:gd name="connsiteY416" fmla="*/ 366549 h 387879"/>
                    <a:gd name="connsiteX417" fmla="*/ 94943 w 377248"/>
                    <a:gd name="connsiteY417" fmla="*/ 368916 h 387879"/>
                    <a:gd name="connsiteX418" fmla="*/ 98186 w 377248"/>
                    <a:gd name="connsiteY418" fmla="*/ 374615 h 387879"/>
                    <a:gd name="connsiteX419" fmla="*/ 98503 w 377248"/>
                    <a:gd name="connsiteY419" fmla="*/ 375286 h 387879"/>
                    <a:gd name="connsiteX420" fmla="*/ 99612 w 377248"/>
                    <a:gd name="connsiteY420" fmla="*/ 377800 h 387879"/>
                    <a:gd name="connsiteX421" fmla="*/ 97674 w 377248"/>
                    <a:gd name="connsiteY421" fmla="*/ 377678 h 387879"/>
                    <a:gd name="connsiteX422" fmla="*/ 95626 w 377248"/>
                    <a:gd name="connsiteY422" fmla="*/ 377532 h 387879"/>
                    <a:gd name="connsiteX423" fmla="*/ 91347 w 377248"/>
                    <a:gd name="connsiteY423" fmla="*/ 376848 h 387879"/>
                    <a:gd name="connsiteX424" fmla="*/ 86995 w 377248"/>
                    <a:gd name="connsiteY424" fmla="*/ 376067 h 387879"/>
                    <a:gd name="connsiteX425" fmla="*/ 84568 w 377248"/>
                    <a:gd name="connsiteY425" fmla="*/ 375640 h 387879"/>
                    <a:gd name="connsiteX426" fmla="*/ 80472 w 377248"/>
                    <a:gd name="connsiteY426" fmla="*/ 375030 h 387879"/>
                    <a:gd name="connsiteX427" fmla="*/ 78656 w 377248"/>
                    <a:gd name="connsiteY427" fmla="*/ 374762 h 387879"/>
                    <a:gd name="connsiteX428" fmla="*/ 76827 w 377248"/>
                    <a:gd name="connsiteY428" fmla="*/ 374322 h 387879"/>
                    <a:gd name="connsiteX429" fmla="*/ 74999 w 377248"/>
                    <a:gd name="connsiteY429" fmla="*/ 373883 h 387879"/>
                    <a:gd name="connsiteX430" fmla="*/ 74535 w 377248"/>
                    <a:gd name="connsiteY430" fmla="*/ 373773 h 387879"/>
                    <a:gd name="connsiteX431" fmla="*/ 73280 w 377248"/>
                    <a:gd name="connsiteY431" fmla="*/ 373444 h 387879"/>
                    <a:gd name="connsiteX432" fmla="*/ 70122 w 377248"/>
                    <a:gd name="connsiteY432" fmla="*/ 372626 h 387879"/>
                    <a:gd name="connsiteX433" fmla="*/ 68062 w 377248"/>
                    <a:gd name="connsiteY433" fmla="*/ 372297 h 387879"/>
                    <a:gd name="connsiteX434" fmla="*/ 65685 w 377248"/>
                    <a:gd name="connsiteY434" fmla="*/ 371931 h 387879"/>
                    <a:gd name="connsiteX435" fmla="*/ 62479 w 377248"/>
                    <a:gd name="connsiteY435" fmla="*/ 370954 h 387879"/>
                    <a:gd name="connsiteX436" fmla="*/ 59809 w 377248"/>
                    <a:gd name="connsiteY436" fmla="*/ 370149 h 387879"/>
                    <a:gd name="connsiteX437" fmla="*/ 57968 w 377248"/>
                    <a:gd name="connsiteY437" fmla="*/ 369868 h 387879"/>
                    <a:gd name="connsiteX438" fmla="*/ 55225 w 377248"/>
                    <a:gd name="connsiteY438" fmla="*/ 369453 h 387879"/>
                    <a:gd name="connsiteX439" fmla="*/ 51580 w 377248"/>
                    <a:gd name="connsiteY439" fmla="*/ 368599 h 387879"/>
                    <a:gd name="connsiteX440" fmla="*/ 50215 w 377248"/>
                    <a:gd name="connsiteY440" fmla="*/ 368294 h 387879"/>
                    <a:gd name="connsiteX441" fmla="*/ 49288 w 377248"/>
                    <a:gd name="connsiteY441" fmla="*/ 368233 h 387879"/>
                    <a:gd name="connsiteX442" fmla="*/ 47313 w 377248"/>
                    <a:gd name="connsiteY442" fmla="*/ 368123 h 387879"/>
                    <a:gd name="connsiteX443" fmla="*/ 46228 w 377248"/>
                    <a:gd name="connsiteY443" fmla="*/ 368050 h 387879"/>
                    <a:gd name="connsiteX444" fmla="*/ 45119 w 377248"/>
                    <a:gd name="connsiteY444" fmla="*/ 368318 h 387879"/>
                    <a:gd name="connsiteX445" fmla="*/ 44046 w 377248"/>
                    <a:gd name="connsiteY445" fmla="*/ 368563 h 387879"/>
                    <a:gd name="connsiteX446" fmla="*/ 42729 w 377248"/>
                    <a:gd name="connsiteY446" fmla="*/ 368880 h 387879"/>
                    <a:gd name="connsiteX447" fmla="*/ 41608 w 377248"/>
                    <a:gd name="connsiteY447" fmla="*/ 369697 h 387879"/>
                    <a:gd name="connsiteX448" fmla="*/ 40486 w 377248"/>
                    <a:gd name="connsiteY448" fmla="*/ 370515 h 387879"/>
                    <a:gd name="connsiteX449" fmla="*/ 39340 w 377248"/>
                    <a:gd name="connsiteY449" fmla="*/ 371357 h 387879"/>
                    <a:gd name="connsiteX450" fmla="*/ 38474 w 377248"/>
                    <a:gd name="connsiteY450" fmla="*/ 372467 h 387879"/>
                    <a:gd name="connsiteX451" fmla="*/ 37060 w 377248"/>
                    <a:gd name="connsiteY451" fmla="*/ 374298 h 387879"/>
                    <a:gd name="connsiteX452" fmla="*/ 34854 w 377248"/>
                    <a:gd name="connsiteY452" fmla="*/ 376641 h 387879"/>
                    <a:gd name="connsiteX453" fmla="*/ 33732 w 377248"/>
                    <a:gd name="connsiteY453" fmla="*/ 377825 h 387879"/>
                    <a:gd name="connsiteX454" fmla="*/ 31440 w 377248"/>
                    <a:gd name="connsiteY454" fmla="*/ 380924 h 387879"/>
                    <a:gd name="connsiteX455" fmla="*/ 30282 w 377248"/>
                    <a:gd name="connsiteY455" fmla="*/ 382632 h 387879"/>
                    <a:gd name="connsiteX456" fmla="*/ 28844 w 377248"/>
                    <a:gd name="connsiteY456" fmla="*/ 384768 h 387879"/>
                    <a:gd name="connsiteX457" fmla="*/ 27369 w 377248"/>
                    <a:gd name="connsiteY457" fmla="*/ 385903 h 387879"/>
                    <a:gd name="connsiteX458" fmla="*/ 24796 w 377248"/>
                    <a:gd name="connsiteY458" fmla="*/ 387879 h 387879"/>
                    <a:gd name="connsiteX459" fmla="*/ 22590 w 377248"/>
                    <a:gd name="connsiteY459" fmla="*/ 386110 h 387879"/>
                    <a:gd name="connsiteX460" fmla="*/ 21176 w 377248"/>
                    <a:gd name="connsiteY460" fmla="*/ 384975 h 387879"/>
                    <a:gd name="connsiteX461" fmla="*/ 20164 w 377248"/>
                    <a:gd name="connsiteY461" fmla="*/ 383267 h 387879"/>
                    <a:gd name="connsiteX462" fmla="*/ 19201 w 377248"/>
                    <a:gd name="connsiteY462" fmla="*/ 381632 h 387879"/>
                    <a:gd name="connsiteX463" fmla="*/ 18652 w 377248"/>
                    <a:gd name="connsiteY463" fmla="*/ 380643 h 387879"/>
                    <a:gd name="connsiteX464" fmla="*/ 26296 w 377248"/>
                    <a:gd name="connsiteY464" fmla="*/ 368099 h 387879"/>
                    <a:gd name="connsiteX465" fmla="*/ 27551 w 377248"/>
                    <a:gd name="connsiteY465" fmla="*/ 349880 h 387879"/>
                    <a:gd name="connsiteX466" fmla="*/ 24723 w 377248"/>
                    <a:gd name="connsiteY466" fmla="*/ 333760 h 387879"/>
                    <a:gd name="connsiteX467" fmla="*/ 24101 w 377248"/>
                    <a:gd name="connsiteY467" fmla="*/ 321484 h 387879"/>
                    <a:gd name="connsiteX468" fmla="*/ 21322 w 377248"/>
                    <a:gd name="connsiteY468" fmla="*/ 320203 h 387879"/>
                    <a:gd name="connsiteX469" fmla="*/ 21310 w 377248"/>
                    <a:gd name="connsiteY469" fmla="*/ 319653 h 387879"/>
                    <a:gd name="connsiteX470" fmla="*/ 21578 w 377248"/>
                    <a:gd name="connsiteY470" fmla="*/ 318128 h 387879"/>
                    <a:gd name="connsiteX471" fmla="*/ 21834 w 377248"/>
                    <a:gd name="connsiteY471" fmla="*/ 316712 h 387879"/>
                    <a:gd name="connsiteX472" fmla="*/ 22005 w 377248"/>
                    <a:gd name="connsiteY472" fmla="*/ 315736 h 387879"/>
                    <a:gd name="connsiteX473" fmla="*/ 22309 w 377248"/>
                    <a:gd name="connsiteY473" fmla="*/ 314980 h 387879"/>
                    <a:gd name="connsiteX474" fmla="*/ 23187 w 377248"/>
                    <a:gd name="connsiteY474" fmla="*/ 312747 h 387879"/>
                    <a:gd name="connsiteX475" fmla="*/ 23772 w 377248"/>
                    <a:gd name="connsiteY475" fmla="*/ 311234 h 387879"/>
                    <a:gd name="connsiteX476" fmla="*/ 24894 w 377248"/>
                    <a:gd name="connsiteY476" fmla="*/ 310270 h 387879"/>
                    <a:gd name="connsiteX477" fmla="*/ 28966 w 377248"/>
                    <a:gd name="connsiteY477" fmla="*/ 306731 h 387879"/>
                    <a:gd name="connsiteX478" fmla="*/ 29331 w 377248"/>
                    <a:gd name="connsiteY478" fmla="*/ 306401 h 387879"/>
                    <a:gd name="connsiteX479" fmla="*/ 30160 w 377248"/>
                    <a:gd name="connsiteY479" fmla="*/ 305913 h 387879"/>
                    <a:gd name="connsiteX480" fmla="*/ 30989 w 377248"/>
                    <a:gd name="connsiteY480" fmla="*/ 305413 h 387879"/>
                    <a:gd name="connsiteX481" fmla="*/ 32635 w 377248"/>
                    <a:gd name="connsiteY481" fmla="*/ 304412 h 387879"/>
                    <a:gd name="connsiteX482" fmla="*/ 34586 w 377248"/>
                    <a:gd name="connsiteY482" fmla="*/ 304180 h 387879"/>
                    <a:gd name="connsiteX483" fmla="*/ 38365 w 377248"/>
                    <a:gd name="connsiteY483" fmla="*/ 303716 h 387879"/>
                    <a:gd name="connsiteX484" fmla="*/ 41132 w 377248"/>
                    <a:gd name="connsiteY484" fmla="*/ 303082 h 387879"/>
                    <a:gd name="connsiteX485" fmla="*/ 45740 w 377248"/>
                    <a:gd name="connsiteY485" fmla="*/ 302020 h 387879"/>
                    <a:gd name="connsiteX486" fmla="*/ 47581 w 377248"/>
                    <a:gd name="connsiteY486" fmla="*/ 301642 h 387879"/>
                    <a:gd name="connsiteX487" fmla="*/ 51714 w 377248"/>
                    <a:gd name="connsiteY487" fmla="*/ 300800 h 387879"/>
                    <a:gd name="connsiteX488" fmla="*/ 53774 w 377248"/>
                    <a:gd name="connsiteY488" fmla="*/ 300373 h 387879"/>
                    <a:gd name="connsiteX489" fmla="*/ 57858 w 377248"/>
                    <a:gd name="connsiteY489" fmla="*/ 299287 h 387879"/>
                    <a:gd name="connsiteX490" fmla="*/ 61381 w 377248"/>
                    <a:gd name="connsiteY490" fmla="*/ 298347 h 387879"/>
                    <a:gd name="connsiteX491" fmla="*/ 62162 w 377248"/>
                    <a:gd name="connsiteY491" fmla="*/ 298140 h 387879"/>
                    <a:gd name="connsiteX492" fmla="*/ 63210 w 377248"/>
                    <a:gd name="connsiteY492" fmla="*/ 296663 h 387879"/>
                    <a:gd name="connsiteX493" fmla="*/ 63405 w 377248"/>
                    <a:gd name="connsiteY493" fmla="*/ 294967 h 387879"/>
                    <a:gd name="connsiteX494" fmla="*/ 62479 w 377248"/>
                    <a:gd name="connsiteY494" fmla="*/ 293320 h 387879"/>
                    <a:gd name="connsiteX495" fmla="*/ 60138 w 377248"/>
                    <a:gd name="connsiteY495" fmla="*/ 286913 h 387879"/>
                    <a:gd name="connsiteX496" fmla="*/ 59589 w 377248"/>
                    <a:gd name="connsiteY496" fmla="*/ 285424 h 387879"/>
                    <a:gd name="connsiteX497" fmla="*/ 57687 w 377248"/>
                    <a:gd name="connsiteY497" fmla="*/ 281190 h 387879"/>
                    <a:gd name="connsiteX498" fmla="*/ 57066 w 377248"/>
                    <a:gd name="connsiteY498" fmla="*/ 279787 h 387879"/>
                    <a:gd name="connsiteX499" fmla="*/ 56773 w 377248"/>
                    <a:gd name="connsiteY499" fmla="*/ 278798 h 387879"/>
                    <a:gd name="connsiteX500" fmla="*/ 56566 w 377248"/>
                    <a:gd name="connsiteY500" fmla="*/ 278054 h 387879"/>
                    <a:gd name="connsiteX501" fmla="*/ 55920 w 377248"/>
                    <a:gd name="connsiteY501" fmla="*/ 275845 h 387879"/>
                    <a:gd name="connsiteX502" fmla="*/ 56017 w 377248"/>
                    <a:gd name="connsiteY502" fmla="*/ 273734 h 387879"/>
                    <a:gd name="connsiteX503" fmla="*/ 56042 w 377248"/>
                    <a:gd name="connsiteY503" fmla="*/ 273209 h 387879"/>
                    <a:gd name="connsiteX504" fmla="*/ 56115 w 377248"/>
                    <a:gd name="connsiteY504" fmla="*/ 271611 h 387879"/>
                    <a:gd name="connsiteX505" fmla="*/ 56566 w 377248"/>
                    <a:gd name="connsiteY505" fmla="*/ 269573 h 387879"/>
                    <a:gd name="connsiteX506" fmla="*/ 56785 w 377248"/>
                    <a:gd name="connsiteY506" fmla="*/ 268536 h 387879"/>
                    <a:gd name="connsiteX507" fmla="*/ 57127 w 377248"/>
                    <a:gd name="connsiteY507" fmla="*/ 266998 h 387879"/>
                    <a:gd name="connsiteX508" fmla="*/ 57383 w 377248"/>
                    <a:gd name="connsiteY508" fmla="*/ 265937 h 387879"/>
                    <a:gd name="connsiteX509" fmla="*/ 58029 w 377248"/>
                    <a:gd name="connsiteY509" fmla="*/ 263301 h 387879"/>
                    <a:gd name="connsiteX510" fmla="*/ 57395 w 377248"/>
                    <a:gd name="connsiteY510" fmla="*/ 259164 h 387879"/>
                    <a:gd name="connsiteX511" fmla="*/ 57236 w 377248"/>
                    <a:gd name="connsiteY511" fmla="*/ 258139 h 387879"/>
                    <a:gd name="connsiteX512" fmla="*/ 56676 w 377248"/>
                    <a:gd name="connsiteY512" fmla="*/ 254600 h 387879"/>
                    <a:gd name="connsiteX513" fmla="*/ 57626 w 377248"/>
                    <a:gd name="connsiteY513" fmla="*/ 252513 h 387879"/>
                    <a:gd name="connsiteX514" fmla="*/ 58504 w 377248"/>
                    <a:gd name="connsiteY514" fmla="*/ 250622 h 387879"/>
                    <a:gd name="connsiteX515" fmla="*/ 57578 w 377248"/>
                    <a:gd name="connsiteY515" fmla="*/ 246156 h 387879"/>
                    <a:gd name="connsiteX516" fmla="*/ 56932 w 377248"/>
                    <a:gd name="connsiteY516" fmla="*/ 244692 h 387879"/>
                    <a:gd name="connsiteX517" fmla="*/ 54774 w 377248"/>
                    <a:gd name="connsiteY517" fmla="*/ 239774 h 387879"/>
                    <a:gd name="connsiteX518" fmla="*/ 54274 w 377248"/>
                    <a:gd name="connsiteY518" fmla="*/ 237748 h 387879"/>
                    <a:gd name="connsiteX519" fmla="*/ 54030 w 377248"/>
                    <a:gd name="connsiteY519" fmla="*/ 236735 h 387879"/>
                    <a:gd name="connsiteX520" fmla="*/ 53652 w 377248"/>
                    <a:gd name="connsiteY520" fmla="*/ 235210 h 387879"/>
                    <a:gd name="connsiteX521" fmla="*/ 53555 w 377248"/>
                    <a:gd name="connsiteY521" fmla="*/ 233599 h 387879"/>
                    <a:gd name="connsiteX522" fmla="*/ 53360 w 377248"/>
                    <a:gd name="connsiteY522" fmla="*/ 229828 h 387879"/>
                    <a:gd name="connsiteX523" fmla="*/ 53043 w 377248"/>
                    <a:gd name="connsiteY523" fmla="*/ 225081 h 387879"/>
                    <a:gd name="connsiteX524" fmla="*/ 52579 w 377248"/>
                    <a:gd name="connsiteY524" fmla="*/ 223178 h 387879"/>
                    <a:gd name="connsiteX525" fmla="*/ 51811 w 377248"/>
                    <a:gd name="connsiteY525" fmla="*/ 220005 h 387879"/>
                    <a:gd name="connsiteX526" fmla="*/ 50970 w 377248"/>
                    <a:gd name="connsiteY526" fmla="*/ 219322 h 387879"/>
                    <a:gd name="connsiteX527" fmla="*/ 50568 w 377248"/>
                    <a:gd name="connsiteY527" fmla="*/ 218992 h 387879"/>
                    <a:gd name="connsiteX528" fmla="*/ 49324 w 377248"/>
                    <a:gd name="connsiteY528" fmla="*/ 217980 h 387879"/>
                    <a:gd name="connsiteX529" fmla="*/ 46082 w 377248"/>
                    <a:gd name="connsiteY529" fmla="*/ 216674 h 387879"/>
                    <a:gd name="connsiteX530" fmla="*/ 43778 w 377248"/>
                    <a:gd name="connsiteY530" fmla="*/ 216405 h 387879"/>
                    <a:gd name="connsiteX531" fmla="*/ 41608 w 377248"/>
                    <a:gd name="connsiteY531" fmla="*/ 216161 h 387879"/>
                    <a:gd name="connsiteX532" fmla="*/ 40206 w 377248"/>
                    <a:gd name="connsiteY532" fmla="*/ 215820 h 387879"/>
                    <a:gd name="connsiteX533" fmla="*/ 39267 w 377248"/>
                    <a:gd name="connsiteY533" fmla="*/ 215600 h 387879"/>
                    <a:gd name="connsiteX534" fmla="*/ 36939 w 377248"/>
                    <a:gd name="connsiteY534" fmla="*/ 215026 h 387879"/>
                    <a:gd name="connsiteX535" fmla="*/ 35256 w 377248"/>
                    <a:gd name="connsiteY535" fmla="*/ 214306 h 387879"/>
                    <a:gd name="connsiteX536" fmla="*/ 31879 w 377248"/>
                    <a:gd name="connsiteY536" fmla="*/ 212854 h 387879"/>
                    <a:gd name="connsiteX537" fmla="*/ 29795 w 377248"/>
                    <a:gd name="connsiteY537" fmla="*/ 212268 h 387879"/>
                    <a:gd name="connsiteX538" fmla="*/ 24126 w 377248"/>
                    <a:gd name="connsiteY538" fmla="*/ 210670 h 387879"/>
                    <a:gd name="connsiteX539" fmla="*/ 24784 w 377248"/>
                    <a:gd name="connsiteY539" fmla="*/ 203055 h 387879"/>
                    <a:gd name="connsiteX540" fmla="*/ 25016 w 377248"/>
                    <a:gd name="connsiteY540" fmla="*/ 200334 h 387879"/>
                    <a:gd name="connsiteX541" fmla="*/ 25150 w 377248"/>
                    <a:gd name="connsiteY541" fmla="*/ 198186 h 387879"/>
                    <a:gd name="connsiteX542" fmla="*/ 25455 w 377248"/>
                    <a:gd name="connsiteY542" fmla="*/ 193366 h 387879"/>
                    <a:gd name="connsiteX543" fmla="*/ 25589 w 377248"/>
                    <a:gd name="connsiteY543" fmla="*/ 191218 h 387879"/>
                    <a:gd name="connsiteX544" fmla="*/ 25479 w 377248"/>
                    <a:gd name="connsiteY544" fmla="*/ 189644 h 387879"/>
                    <a:gd name="connsiteX545" fmla="*/ 24918 w 377248"/>
                    <a:gd name="connsiteY545" fmla="*/ 181737 h 387879"/>
                    <a:gd name="connsiteX546" fmla="*/ 24808 w 377248"/>
                    <a:gd name="connsiteY546" fmla="*/ 180151 h 387879"/>
                    <a:gd name="connsiteX547" fmla="*/ 24540 w 377248"/>
                    <a:gd name="connsiteY547" fmla="*/ 178515 h 387879"/>
                    <a:gd name="connsiteX548" fmla="*/ 23906 w 377248"/>
                    <a:gd name="connsiteY548" fmla="*/ 174476 h 387879"/>
                    <a:gd name="connsiteX549" fmla="*/ 23577 w 377248"/>
                    <a:gd name="connsiteY549" fmla="*/ 172414 h 387879"/>
                    <a:gd name="connsiteX550" fmla="*/ 22955 w 377248"/>
                    <a:gd name="connsiteY550" fmla="*/ 170413 h 387879"/>
                    <a:gd name="connsiteX551" fmla="*/ 21724 w 377248"/>
                    <a:gd name="connsiteY551" fmla="*/ 166398 h 387879"/>
                    <a:gd name="connsiteX552" fmla="*/ 20895 w 377248"/>
                    <a:gd name="connsiteY552" fmla="*/ 161407 h 387879"/>
                    <a:gd name="connsiteX553" fmla="*/ 20651 w 377248"/>
                    <a:gd name="connsiteY553" fmla="*/ 159918 h 387879"/>
                    <a:gd name="connsiteX554" fmla="*/ 20298 w 377248"/>
                    <a:gd name="connsiteY554" fmla="*/ 158405 h 387879"/>
                    <a:gd name="connsiteX555" fmla="*/ 20005 w 377248"/>
                    <a:gd name="connsiteY555" fmla="*/ 157160 h 387879"/>
                    <a:gd name="connsiteX556" fmla="*/ 19725 w 377248"/>
                    <a:gd name="connsiteY556" fmla="*/ 155904 h 387879"/>
                    <a:gd name="connsiteX557" fmla="*/ 19359 w 377248"/>
                    <a:gd name="connsiteY557" fmla="*/ 154939 h 387879"/>
                    <a:gd name="connsiteX558" fmla="*/ 18993 w 377248"/>
                    <a:gd name="connsiteY558" fmla="*/ 153963 h 387879"/>
                    <a:gd name="connsiteX559" fmla="*/ 18274 w 377248"/>
                    <a:gd name="connsiteY559" fmla="*/ 152023 h 387879"/>
                    <a:gd name="connsiteX560" fmla="*/ 17409 w 377248"/>
                    <a:gd name="connsiteY560" fmla="*/ 150583 h 387879"/>
                    <a:gd name="connsiteX561" fmla="*/ 16226 w 377248"/>
                    <a:gd name="connsiteY561" fmla="*/ 148618 h 387879"/>
                    <a:gd name="connsiteX562" fmla="*/ 15446 w 377248"/>
                    <a:gd name="connsiteY562" fmla="*/ 147337 h 387879"/>
                    <a:gd name="connsiteX563" fmla="*/ 13898 w 377248"/>
                    <a:gd name="connsiteY563" fmla="*/ 145140 h 387879"/>
                    <a:gd name="connsiteX564" fmla="*/ 12118 w 377248"/>
                    <a:gd name="connsiteY564" fmla="*/ 142639 h 387879"/>
                    <a:gd name="connsiteX565" fmla="*/ 11203 w 377248"/>
                    <a:gd name="connsiteY565" fmla="*/ 140833 h 387879"/>
                    <a:gd name="connsiteX566" fmla="*/ 8704 w 377248"/>
                    <a:gd name="connsiteY566" fmla="*/ 135878 h 387879"/>
                    <a:gd name="connsiteX567" fmla="*/ 7120 w 377248"/>
                    <a:gd name="connsiteY567" fmla="*/ 132767 h 387879"/>
                    <a:gd name="connsiteX568" fmla="*/ 5535 w 377248"/>
                    <a:gd name="connsiteY568" fmla="*/ 129582 h 387879"/>
                    <a:gd name="connsiteX569" fmla="*/ 4182 w 377248"/>
                    <a:gd name="connsiteY569" fmla="*/ 126848 h 387879"/>
                    <a:gd name="connsiteX570" fmla="*/ 3401 w 377248"/>
                    <a:gd name="connsiteY570" fmla="*/ 124896 h 387879"/>
                    <a:gd name="connsiteX571" fmla="*/ 2499 w 377248"/>
                    <a:gd name="connsiteY571" fmla="*/ 122638 h 387879"/>
                    <a:gd name="connsiteX572" fmla="*/ 1280 w 377248"/>
                    <a:gd name="connsiteY572" fmla="*/ 119917 h 387879"/>
                    <a:gd name="connsiteX573" fmla="*/ 512 w 377248"/>
                    <a:gd name="connsiteY573" fmla="*/ 118331 h 387879"/>
                    <a:gd name="connsiteX574" fmla="*/ 0 w 377248"/>
                    <a:gd name="connsiteY574" fmla="*/ 117269 h 387879"/>
                    <a:gd name="connsiteX575" fmla="*/ 341 w 377248"/>
                    <a:gd name="connsiteY575" fmla="*/ 116720 h 387879"/>
                    <a:gd name="connsiteX576" fmla="*/ 1524 w 377248"/>
                    <a:gd name="connsiteY576" fmla="*/ 114951 h 387879"/>
                    <a:gd name="connsiteX577" fmla="*/ 1219 w 377248"/>
                    <a:gd name="connsiteY577" fmla="*/ 110375 h 387879"/>
                    <a:gd name="connsiteX578" fmla="*/ 1036 w 377248"/>
                    <a:gd name="connsiteY578" fmla="*/ 108410 h 387879"/>
                    <a:gd name="connsiteX579" fmla="*/ 3096 w 377248"/>
                    <a:gd name="connsiteY579" fmla="*/ 108373 h 387879"/>
                    <a:gd name="connsiteX580" fmla="*/ 7058 w 377248"/>
                    <a:gd name="connsiteY580" fmla="*/ 108422 h 387879"/>
                    <a:gd name="connsiteX581" fmla="*/ 11216 w 377248"/>
                    <a:gd name="connsiteY581" fmla="*/ 108483 h 387879"/>
                    <a:gd name="connsiteX582" fmla="*/ 13227 w 377248"/>
                    <a:gd name="connsiteY582" fmla="*/ 108508 h 387879"/>
                    <a:gd name="connsiteX583" fmla="*/ 13227 w 377248"/>
                    <a:gd name="connsiteY583" fmla="*/ 106092 h 387879"/>
                    <a:gd name="connsiteX584" fmla="*/ 13227 w 377248"/>
                    <a:gd name="connsiteY584" fmla="*/ 105164 h 387879"/>
                    <a:gd name="connsiteX585" fmla="*/ 13130 w 377248"/>
                    <a:gd name="connsiteY585" fmla="*/ 104005 h 387879"/>
                    <a:gd name="connsiteX586" fmla="*/ 12520 w 377248"/>
                    <a:gd name="connsiteY586" fmla="*/ 98038 h 387879"/>
                    <a:gd name="connsiteX587" fmla="*/ 11862 w 377248"/>
                    <a:gd name="connsiteY587" fmla="*/ 90301 h 387879"/>
                    <a:gd name="connsiteX588" fmla="*/ 11679 w 377248"/>
                    <a:gd name="connsiteY588" fmla="*/ 88129 h 387879"/>
                    <a:gd name="connsiteX589" fmla="*/ 13386 w 377248"/>
                    <a:gd name="connsiteY589" fmla="*/ 89056 h 387879"/>
                    <a:gd name="connsiteX590" fmla="*/ 18055 w 377248"/>
                    <a:gd name="connsiteY590" fmla="*/ 91582 h 387879"/>
                    <a:gd name="connsiteX591" fmla="*/ 24577 w 377248"/>
                    <a:gd name="connsiteY591" fmla="*/ 95084 h 387879"/>
                    <a:gd name="connsiteX592" fmla="*/ 26320 w 377248"/>
                    <a:gd name="connsiteY592" fmla="*/ 96012 h 387879"/>
                    <a:gd name="connsiteX593" fmla="*/ 27673 w 377248"/>
                    <a:gd name="connsiteY593" fmla="*/ 97025 h 387879"/>
                    <a:gd name="connsiteX594" fmla="*/ 29319 w 377248"/>
                    <a:gd name="connsiteY594" fmla="*/ 98245 h 387879"/>
                    <a:gd name="connsiteX595" fmla="*/ 30453 w 377248"/>
                    <a:gd name="connsiteY595" fmla="*/ 99087 h 387879"/>
                    <a:gd name="connsiteX596" fmla="*/ 31184 w 377248"/>
                    <a:gd name="connsiteY596" fmla="*/ 99795 h 387879"/>
                    <a:gd name="connsiteX597" fmla="*/ 34622 w 377248"/>
                    <a:gd name="connsiteY597" fmla="*/ 103053 h 387879"/>
                    <a:gd name="connsiteX598" fmla="*/ 35256 w 377248"/>
                    <a:gd name="connsiteY598" fmla="*/ 103675 h 387879"/>
                    <a:gd name="connsiteX599" fmla="*/ 35988 w 377248"/>
                    <a:gd name="connsiteY599" fmla="*/ 104444 h 387879"/>
                    <a:gd name="connsiteX600" fmla="*/ 37719 w 377248"/>
                    <a:gd name="connsiteY600" fmla="*/ 106250 h 387879"/>
                    <a:gd name="connsiteX601" fmla="*/ 40303 w 377248"/>
                    <a:gd name="connsiteY601" fmla="*/ 108996 h 387879"/>
                    <a:gd name="connsiteX602" fmla="*/ 41473 w 377248"/>
                    <a:gd name="connsiteY602" fmla="*/ 110240 h 387879"/>
                    <a:gd name="connsiteX603" fmla="*/ 42437 w 377248"/>
                    <a:gd name="connsiteY603" fmla="*/ 107837 h 387879"/>
                    <a:gd name="connsiteX604" fmla="*/ 42437 w 377248"/>
                    <a:gd name="connsiteY604" fmla="*/ 107824 h 387879"/>
                    <a:gd name="connsiteX605" fmla="*/ 43156 w 377248"/>
                    <a:gd name="connsiteY605" fmla="*/ 106043 h 387879"/>
                    <a:gd name="connsiteX606" fmla="*/ 43168 w 377248"/>
                    <a:gd name="connsiteY606" fmla="*/ 106030 h 387879"/>
                    <a:gd name="connsiteX607" fmla="*/ 44485 w 377248"/>
                    <a:gd name="connsiteY607" fmla="*/ 102760 h 387879"/>
                    <a:gd name="connsiteX608" fmla="*/ 46423 w 377248"/>
                    <a:gd name="connsiteY608" fmla="*/ 98672 h 387879"/>
                    <a:gd name="connsiteX609" fmla="*/ 47325 w 377248"/>
                    <a:gd name="connsiteY609" fmla="*/ 96781 h 387879"/>
                    <a:gd name="connsiteX610" fmla="*/ 48410 w 377248"/>
                    <a:gd name="connsiteY610" fmla="*/ 98282 h 387879"/>
                    <a:gd name="connsiteX611" fmla="*/ 50775 w 377248"/>
                    <a:gd name="connsiteY611" fmla="*/ 101588 h 387879"/>
                    <a:gd name="connsiteX612" fmla="*/ 54384 w 377248"/>
                    <a:gd name="connsiteY612" fmla="*/ 105432 h 387879"/>
                    <a:gd name="connsiteX613" fmla="*/ 54871 w 377248"/>
                    <a:gd name="connsiteY613" fmla="*/ 105762 h 387879"/>
                    <a:gd name="connsiteX614" fmla="*/ 56151 w 377248"/>
                    <a:gd name="connsiteY614" fmla="*/ 103297 h 387879"/>
                    <a:gd name="connsiteX615" fmla="*/ 57078 w 377248"/>
                    <a:gd name="connsiteY615" fmla="*/ 101430 h 387879"/>
                    <a:gd name="connsiteX616" fmla="*/ 54311 w 377248"/>
                    <a:gd name="connsiteY616" fmla="*/ 99209 h 387879"/>
                    <a:gd name="connsiteX617" fmla="*/ 51226 w 377248"/>
                    <a:gd name="connsiteY617" fmla="*/ 97488 h 387879"/>
                    <a:gd name="connsiteX618" fmla="*/ 49873 w 377248"/>
                    <a:gd name="connsiteY618" fmla="*/ 96732 h 387879"/>
                    <a:gd name="connsiteX619" fmla="*/ 48764 w 377248"/>
                    <a:gd name="connsiteY619" fmla="*/ 95365 h 387879"/>
                    <a:gd name="connsiteX620" fmla="*/ 48764 w 377248"/>
                    <a:gd name="connsiteY620" fmla="*/ 93132 h 387879"/>
                    <a:gd name="connsiteX621" fmla="*/ 49032 w 377248"/>
                    <a:gd name="connsiteY621" fmla="*/ 92119 h 387879"/>
                    <a:gd name="connsiteX622" fmla="*/ 49434 w 377248"/>
                    <a:gd name="connsiteY622" fmla="*/ 90655 h 387879"/>
                    <a:gd name="connsiteX623" fmla="*/ 49312 w 377248"/>
                    <a:gd name="connsiteY623" fmla="*/ 88800 h 387879"/>
                    <a:gd name="connsiteX624" fmla="*/ 48337 w 377248"/>
                    <a:gd name="connsiteY624" fmla="*/ 86347 h 387879"/>
                    <a:gd name="connsiteX625" fmla="*/ 47874 w 377248"/>
                    <a:gd name="connsiteY625" fmla="*/ 85213 h 387879"/>
                    <a:gd name="connsiteX626" fmla="*/ 47630 w 377248"/>
                    <a:gd name="connsiteY626" fmla="*/ 84761 h 387879"/>
                    <a:gd name="connsiteX627" fmla="*/ 44863 w 377248"/>
                    <a:gd name="connsiteY627" fmla="*/ 79770 h 387879"/>
                    <a:gd name="connsiteX628" fmla="*/ 44107 w 377248"/>
                    <a:gd name="connsiteY628" fmla="*/ 78403 h 387879"/>
                    <a:gd name="connsiteX629" fmla="*/ 43131 w 377248"/>
                    <a:gd name="connsiteY629" fmla="*/ 77220 h 387879"/>
                    <a:gd name="connsiteX630" fmla="*/ 36134 w 377248"/>
                    <a:gd name="connsiteY630" fmla="*/ 68946 h 387879"/>
                    <a:gd name="connsiteX631" fmla="*/ 43387 w 377248"/>
                    <a:gd name="connsiteY631" fmla="*/ 70484 h 387879"/>
                    <a:gd name="connsiteX632" fmla="*/ 45752 w 377248"/>
                    <a:gd name="connsiteY632" fmla="*/ 70984 h 387879"/>
                    <a:gd name="connsiteX633" fmla="*/ 48057 w 377248"/>
                    <a:gd name="connsiteY633" fmla="*/ 71252 h 387879"/>
                    <a:gd name="connsiteX634" fmla="*/ 52214 w 377248"/>
                    <a:gd name="connsiteY634" fmla="*/ 71728 h 387879"/>
                    <a:gd name="connsiteX635" fmla="*/ 57285 w 377248"/>
                    <a:gd name="connsiteY635" fmla="*/ 72326 h 387879"/>
                    <a:gd name="connsiteX636" fmla="*/ 58675 w 377248"/>
                    <a:gd name="connsiteY636" fmla="*/ 72485 h 387879"/>
                    <a:gd name="connsiteX637" fmla="*/ 60065 w 377248"/>
                    <a:gd name="connsiteY637" fmla="*/ 72644 h 387879"/>
                    <a:gd name="connsiteX638" fmla="*/ 61479 w 377248"/>
                    <a:gd name="connsiteY638" fmla="*/ 72912 h 387879"/>
                    <a:gd name="connsiteX639" fmla="*/ 62893 w 377248"/>
                    <a:gd name="connsiteY639" fmla="*/ 73180 h 387879"/>
                    <a:gd name="connsiteX640" fmla="*/ 66209 w 377248"/>
                    <a:gd name="connsiteY640" fmla="*/ 73815 h 387879"/>
                    <a:gd name="connsiteX641" fmla="*/ 70829 w 377248"/>
                    <a:gd name="connsiteY641" fmla="*/ 74694 h 387879"/>
                    <a:gd name="connsiteX642" fmla="*/ 73146 w 377248"/>
                    <a:gd name="connsiteY642" fmla="*/ 75133 h 387879"/>
                    <a:gd name="connsiteX643" fmla="*/ 74584 w 377248"/>
                    <a:gd name="connsiteY643" fmla="*/ 74718 h 387879"/>
                    <a:gd name="connsiteX644" fmla="*/ 78424 w 377248"/>
                    <a:gd name="connsiteY644" fmla="*/ 73632 h 387879"/>
                    <a:gd name="connsiteX645" fmla="*/ 80838 w 377248"/>
                    <a:gd name="connsiteY645" fmla="*/ 71936 h 387879"/>
                    <a:gd name="connsiteX646" fmla="*/ 82520 w 377248"/>
                    <a:gd name="connsiteY646" fmla="*/ 70776 h 387879"/>
                    <a:gd name="connsiteX647" fmla="*/ 83349 w 377248"/>
                    <a:gd name="connsiteY647" fmla="*/ 70191 h 387879"/>
                    <a:gd name="connsiteX648" fmla="*/ 83825 w 377248"/>
                    <a:gd name="connsiteY648" fmla="*/ 69239 h 387879"/>
                    <a:gd name="connsiteX649" fmla="*/ 85727 w 377248"/>
                    <a:gd name="connsiteY649" fmla="*/ 65407 h 387879"/>
                    <a:gd name="connsiteX650" fmla="*/ 86763 w 377248"/>
                    <a:gd name="connsiteY650" fmla="*/ 63321 h 387879"/>
                    <a:gd name="connsiteX651" fmla="*/ 87080 w 377248"/>
                    <a:gd name="connsiteY651" fmla="*/ 62686 h 387879"/>
                    <a:gd name="connsiteX652" fmla="*/ 87860 w 377248"/>
                    <a:gd name="connsiteY652" fmla="*/ 61112 h 387879"/>
                    <a:gd name="connsiteX653" fmla="*/ 91176 w 377248"/>
                    <a:gd name="connsiteY653" fmla="*/ 55694 h 387879"/>
                    <a:gd name="connsiteX654" fmla="*/ 92688 w 377248"/>
                    <a:gd name="connsiteY654" fmla="*/ 53253 h 387879"/>
                    <a:gd name="connsiteX655" fmla="*/ 93175 w 377248"/>
                    <a:gd name="connsiteY655" fmla="*/ 52448 h 387879"/>
                    <a:gd name="connsiteX656" fmla="*/ 93529 w 377248"/>
                    <a:gd name="connsiteY656" fmla="*/ 51691 h 387879"/>
                    <a:gd name="connsiteX657" fmla="*/ 95589 w 377248"/>
                    <a:gd name="connsiteY657" fmla="*/ 47164 h 387879"/>
                    <a:gd name="connsiteX658" fmla="*/ 96345 w 377248"/>
                    <a:gd name="connsiteY658" fmla="*/ 44455 h 387879"/>
                    <a:gd name="connsiteX659" fmla="*/ 96869 w 377248"/>
                    <a:gd name="connsiteY659" fmla="*/ 42539 h 387879"/>
                    <a:gd name="connsiteX660" fmla="*/ 95418 w 377248"/>
                    <a:gd name="connsiteY660" fmla="*/ 41258 h 387879"/>
                    <a:gd name="connsiteX661" fmla="*/ 94004 w 377248"/>
                    <a:gd name="connsiteY661" fmla="*/ 40001 h 387879"/>
                    <a:gd name="connsiteX662" fmla="*/ 93602 w 377248"/>
                    <a:gd name="connsiteY662" fmla="*/ 39647 h 387879"/>
                    <a:gd name="connsiteX663" fmla="*/ 92846 w 377248"/>
                    <a:gd name="connsiteY663" fmla="*/ 39232 h 387879"/>
                    <a:gd name="connsiteX664" fmla="*/ 91773 w 377248"/>
                    <a:gd name="connsiteY664" fmla="*/ 38646 h 387879"/>
                    <a:gd name="connsiteX665" fmla="*/ 90091 w 377248"/>
                    <a:gd name="connsiteY665" fmla="*/ 37731 h 387879"/>
                    <a:gd name="connsiteX666" fmla="*/ 88287 w 377248"/>
                    <a:gd name="connsiteY666" fmla="*/ 36755 h 387879"/>
                    <a:gd name="connsiteX667" fmla="*/ 85605 w 377248"/>
                    <a:gd name="connsiteY667" fmla="*/ 35510 h 387879"/>
                    <a:gd name="connsiteX668" fmla="*/ 83898 w 377248"/>
                    <a:gd name="connsiteY668" fmla="*/ 34729 h 387879"/>
                    <a:gd name="connsiteX669" fmla="*/ 83325 w 377248"/>
                    <a:gd name="connsiteY669" fmla="*/ 32557 h 387879"/>
                    <a:gd name="connsiteX670" fmla="*/ 82984 w 377248"/>
                    <a:gd name="connsiteY670" fmla="*/ 30971 h 387879"/>
                    <a:gd name="connsiteX671" fmla="*/ 82984 w 377248"/>
                    <a:gd name="connsiteY671" fmla="*/ 29958 h 387879"/>
                    <a:gd name="connsiteX672" fmla="*/ 82996 w 377248"/>
                    <a:gd name="connsiteY672" fmla="*/ 23124 h 387879"/>
                    <a:gd name="connsiteX673" fmla="*/ 82837 w 377248"/>
                    <a:gd name="connsiteY673" fmla="*/ 20952 h 387879"/>
                    <a:gd name="connsiteX674" fmla="*/ 82691 w 377248"/>
                    <a:gd name="connsiteY674" fmla="*/ 18780 h 387879"/>
                    <a:gd name="connsiteX675" fmla="*/ 81911 w 377248"/>
                    <a:gd name="connsiteY675" fmla="*/ 7651 h 387879"/>
                    <a:gd name="connsiteX676" fmla="*/ 81789 w 377248"/>
                    <a:gd name="connsiteY676" fmla="*/ 5772 h 387879"/>
                    <a:gd name="connsiteX677" fmla="*/ 82496 w 377248"/>
                    <a:gd name="connsiteY677" fmla="*/ 4515 h 387879"/>
                    <a:gd name="connsiteX678" fmla="*/ 83569 w 377248"/>
                    <a:gd name="connsiteY678" fmla="*/ 2624 h 387879"/>
                    <a:gd name="connsiteX679" fmla="*/ 84239 w 377248"/>
                    <a:gd name="connsiteY679" fmla="*/ 1440 h 387879"/>
                    <a:gd name="connsiteX680" fmla="*/ 85617 w 377248"/>
                    <a:gd name="connsiteY680" fmla="*/ 903 h 387879"/>
                    <a:gd name="connsiteX681" fmla="*/ 86507 w 377248"/>
                    <a:gd name="connsiteY681" fmla="*/ 561 h 387879"/>
                    <a:gd name="connsiteX682" fmla="*/ 87921 w 377248"/>
                    <a:gd name="connsiteY682" fmla="*/ 0 h 387879"/>
                    <a:gd name="connsiteX683" fmla="*/ 89506 w 377248"/>
                    <a:gd name="connsiteY683" fmla="*/ 464 h 387879"/>
                    <a:gd name="connsiteX684" fmla="*/ 96503 w 377248"/>
                    <a:gd name="connsiteY684" fmla="*/ 2489 h 387879"/>
                    <a:gd name="connsiteX685" fmla="*/ 96967 w 377248"/>
                    <a:gd name="connsiteY685" fmla="*/ 2624 h 387879"/>
                    <a:gd name="connsiteX686" fmla="*/ 103464 w 377248"/>
                    <a:gd name="connsiteY686" fmla="*/ 4466 h 387879"/>
                    <a:gd name="connsiteX687" fmla="*/ 105793 w 377248"/>
                    <a:gd name="connsiteY687" fmla="*/ 5125 h 387879"/>
                    <a:gd name="connsiteX688" fmla="*/ 106719 w 377248"/>
                    <a:gd name="connsiteY688" fmla="*/ 5393 h 387879"/>
                    <a:gd name="connsiteX689" fmla="*/ 107646 w 377248"/>
                    <a:gd name="connsiteY689" fmla="*/ 5613 h 387879"/>
                    <a:gd name="connsiteX690" fmla="*/ 109950 w 377248"/>
                    <a:gd name="connsiteY690" fmla="*/ 6150 h 387879"/>
                    <a:gd name="connsiteX691" fmla="*/ 114570 w 377248"/>
                    <a:gd name="connsiteY691" fmla="*/ 7236 h 387879"/>
                    <a:gd name="connsiteX692" fmla="*/ 115960 w 377248"/>
                    <a:gd name="connsiteY692" fmla="*/ 7553 h 387879"/>
                    <a:gd name="connsiteX693" fmla="*/ 117350 w 377248"/>
                    <a:gd name="connsiteY693" fmla="*/ 7883 h 387879"/>
                    <a:gd name="connsiteX694" fmla="*/ 119179 w 377248"/>
                    <a:gd name="connsiteY694" fmla="*/ 8188 h 387879"/>
                    <a:gd name="connsiteX695" fmla="*/ 119642 w 377248"/>
                    <a:gd name="connsiteY695" fmla="*/ 8261 h 387879"/>
                    <a:gd name="connsiteX696" fmla="*/ 122397 w 377248"/>
                    <a:gd name="connsiteY696" fmla="*/ 8713 h 387879"/>
                    <a:gd name="connsiteX697" fmla="*/ 126213 w 377248"/>
                    <a:gd name="connsiteY697" fmla="*/ 9335 h 387879"/>
                    <a:gd name="connsiteX698" fmla="*/ 128115 w 377248"/>
                    <a:gd name="connsiteY698" fmla="*/ 9652 h 387879"/>
                    <a:gd name="connsiteX699" fmla="*/ 130016 w 377248"/>
                    <a:gd name="connsiteY699" fmla="*/ 9970 h 387879"/>
                    <a:gd name="connsiteX700" fmla="*/ 132820 w 377248"/>
                    <a:gd name="connsiteY700" fmla="*/ 10677 h 387879"/>
                    <a:gd name="connsiteX701" fmla="*/ 139367 w 377248"/>
                    <a:gd name="connsiteY701" fmla="*/ 12337 h 387879"/>
                    <a:gd name="connsiteX702" fmla="*/ 141232 w 377248"/>
                    <a:gd name="connsiteY702" fmla="*/ 12813 h 387879"/>
                    <a:gd name="connsiteX703" fmla="*/ 143121 w 377248"/>
                    <a:gd name="connsiteY703" fmla="*/ 13301 h 387879"/>
                    <a:gd name="connsiteX704" fmla="*/ 144243 w 377248"/>
                    <a:gd name="connsiteY704" fmla="*/ 13679 h 387879"/>
                    <a:gd name="connsiteX705" fmla="*/ 145438 w 377248"/>
                    <a:gd name="connsiteY705" fmla="*/ 14082 h 387879"/>
                    <a:gd name="connsiteX706" fmla="*/ 147681 w 377248"/>
                    <a:gd name="connsiteY706" fmla="*/ 14851 h 387879"/>
                    <a:gd name="connsiteX707" fmla="*/ 150509 w 377248"/>
                    <a:gd name="connsiteY707" fmla="*/ 15583 h 38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Lst>
                  <a:rect l="l" t="t" r="r" b="b"/>
                  <a:pathLst>
                    <a:path w="377248" h="387879">
                      <a:moveTo>
                        <a:pt x="150509" y="15583"/>
                      </a:moveTo>
                      <a:lnTo>
                        <a:pt x="151277" y="15778"/>
                      </a:lnTo>
                      <a:lnTo>
                        <a:pt x="152009" y="15363"/>
                      </a:lnTo>
                      <a:lnTo>
                        <a:pt x="152972" y="14802"/>
                      </a:lnTo>
                      <a:lnTo>
                        <a:pt x="153654" y="14412"/>
                      </a:lnTo>
                      <a:lnTo>
                        <a:pt x="154130" y="14131"/>
                      </a:lnTo>
                      <a:lnTo>
                        <a:pt x="154654" y="13521"/>
                      </a:lnTo>
                      <a:lnTo>
                        <a:pt x="156227" y="11678"/>
                      </a:lnTo>
                      <a:lnTo>
                        <a:pt x="156593" y="11251"/>
                      </a:lnTo>
                      <a:lnTo>
                        <a:pt x="156885" y="10750"/>
                      </a:lnTo>
                      <a:lnTo>
                        <a:pt x="158458" y="8115"/>
                      </a:lnTo>
                      <a:lnTo>
                        <a:pt x="161652" y="10690"/>
                      </a:lnTo>
                      <a:lnTo>
                        <a:pt x="162920" y="11727"/>
                      </a:lnTo>
                      <a:lnTo>
                        <a:pt x="164139" y="12471"/>
                      </a:lnTo>
                      <a:lnTo>
                        <a:pt x="167784" y="14692"/>
                      </a:lnTo>
                      <a:lnTo>
                        <a:pt x="169417" y="15681"/>
                      </a:lnTo>
                      <a:lnTo>
                        <a:pt x="170697" y="16327"/>
                      </a:lnTo>
                      <a:lnTo>
                        <a:pt x="176122" y="19036"/>
                      </a:lnTo>
                      <a:lnTo>
                        <a:pt x="177939" y="19939"/>
                      </a:lnTo>
                      <a:lnTo>
                        <a:pt x="179792" y="20330"/>
                      </a:lnTo>
                      <a:lnTo>
                        <a:pt x="185363" y="21514"/>
                      </a:lnTo>
                      <a:lnTo>
                        <a:pt x="186765" y="21806"/>
                      </a:lnTo>
                      <a:lnTo>
                        <a:pt x="187765" y="21928"/>
                      </a:lnTo>
                      <a:lnTo>
                        <a:pt x="193982" y="22734"/>
                      </a:lnTo>
                      <a:lnTo>
                        <a:pt x="195896" y="22978"/>
                      </a:lnTo>
                      <a:lnTo>
                        <a:pt x="196018" y="22941"/>
                      </a:lnTo>
                      <a:lnTo>
                        <a:pt x="197688" y="22295"/>
                      </a:lnTo>
                      <a:lnTo>
                        <a:pt x="198127" y="22124"/>
                      </a:lnTo>
                      <a:lnTo>
                        <a:pt x="203942" y="19891"/>
                      </a:lnTo>
                      <a:lnTo>
                        <a:pt x="205283" y="19378"/>
                      </a:lnTo>
                      <a:lnTo>
                        <a:pt x="207087" y="18499"/>
                      </a:lnTo>
                      <a:lnTo>
                        <a:pt x="208441" y="17841"/>
                      </a:lnTo>
                      <a:lnTo>
                        <a:pt x="215645" y="14338"/>
                      </a:lnTo>
                      <a:lnTo>
                        <a:pt x="216999" y="13679"/>
                      </a:lnTo>
                      <a:lnTo>
                        <a:pt x="218364" y="13350"/>
                      </a:lnTo>
                      <a:lnTo>
                        <a:pt x="223362" y="12142"/>
                      </a:lnTo>
                      <a:lnTo>
                        <a:pt x="224728" y="11824"/>
                      </a:lnTo>
                      <a:lnTo>
                        <a:pt x="225886" y="11886"/>
                      </a:lnTo>
                      <a:lnTo>
                        <a:pt x="228556" y="12020"/>
                      </a:lnTo>
                      <a:lnTo>
                        <a:pt x="229458" y="12068"/>
                      </a:lnTo>
                      <a:lnTo>
                        <a:pt x="230336" y="12337"/>
                      </a:lnTo>
                      <a:lnTo>
                        <a:pt x="230982" y="12544"/>
                      </a:lnTo>
                      <a:lnTo>
                        <a:pt x="232518" y="13033"/>
                      </a:lnTo>
                      <a:lnTo>
                        <a:pt x="233273" y="13557"/>
                      </a:lnTo>
                      <a:lnTo>
                        <a:pt x="235663" y="15241"/>
                      </a:lnTo>
                      <a:lnTo>
                        <a:pt x="236285" y="15681"/>
                      </a:lnTo>
                      <a:lnTo>
                        <a:pt x="236967" y="16437"/>
                      </a:lnTo>
                      <a:lnTo>
                        <a:pt x="238004" y="17560"/>
                      </a:lnTo>
                      <a:lnTo>
                        <a:pt x="239040" y="18695"/>
                      </a:lnTo>
                      <a:lnTo>
                        <a:pt x="239820" y="20269"/>
                      </a:lnTo>
                      <a:lnTo>
                        <a:pt x="242209" y="25113"/>
                      </a:lnTo>
                      <a:lnTo>
                        <a:pt x="243636" y="27347"/>
                      </a:lnTo>
                      <a:lnTo>
                        <a:pt x="244733" y="29043"/>
                      </a:lnTo>
                      <a:lnTo>
                        <a:pt x="246111" y="31215"/>
                      </a:lnTo>
                      <a:lnTo>
                        <a:pt x="245001" y="34522"/>
                      </a:lnTo>
                      <a:lnTo>
                        <a:pt x="244843" y="35242"/>
                      </a:lnTo>
                      <a:lnTo>
                        <a:pt x="244830" y="39440"/>
                      </a:lnTo>
                      <a:lnTo>
                        <a:pt x="245720" y="44516"/>
                      </a:lnTo>
                      <a:lnTo>
                        <a:pt x="246074" y="46566"/>
                      </a:lnTo>
                      <a:lnTo>
                        <a:pt x="245489" y="50898"/>
                      </a:lnTo>
                      <a:lnTo>
                        <a:pt x="245196" y="53058"/>
                      </a:lnTo>
                      <a:lnTo>
                        <a:pt x="245806" y="54998"/>
                      </a:lnTo>
                      <a:lnTo>
                        <a:pt x="247013" y="58781"/>
                      </a:lnTo>
                      <a:lnTo>
                        <a:pt x="247354" y="59843"/>
                      </a:lnTo>
                      <a:lnTo>
                        <a:pt x="248049" y="61270"/>
                      </a:lnTo>
                      <a:lnTo>
                        <a:pt x="250170" y="65578"/>
                      </a:lnTo>
                      <a:lnTo>
                        <a:pt x="251036" y="67848"/>
                      </a:lnTo>
                      <a:lnTo>
                        <a:pt x="252121" y="70667"/>
                      </a:lnTo>
                      <a:lnTo>
                        <a:pt x="256924" y="70825"/>
                      </a:lnTo>
                      <a:lnTo>
                        <a:pt x="258375" y="70874"/>
                      </a:lnTo>
                      <a:lnTo>
                        <a:pt x="261593" y="69873"/>
                      </a:lnTo>
                      <a:lnTo>
                        <a:pt x="267103" y="68165"/>
                      </a:lnTo>
                      <a:lnTo>
                        <a:pt x="268944" y="67592"/>
                      </a:lnTo>
                      <a:lnTo>
                        <a:pt x="270749" y="68446"/>
                      </a:lnTo>
                      <a:lnTo>
                        <a:pt x="277063" y="71423"/>
                      </a:lnTo>
                      <a:lnTo>
                        <a:pt x="277966" y="71850"/>
                      </a:lnTo>
                      <a:lnTo>
                        <a:pt x="279245" y="72656"/>
                      </a:lnTo>
                      <a:lnTo>
                        <a:pt x="283525" y="75340"/>
                      </a:lnTo>
                      <a:lnTo>
                        <a:pt x="284804" y="76146"/>
                      </a:lnTo>
                      <a:lnTo>
                        <a:pt x="285951" y="77146"/>
                      </a:lnTo>
                      <a:lnTo>
                        <a:pt x="289791" y="80490"/>
                      </a:lnTo>
                      <a:lnTo>
                        <a:pt x="291327" y="81820"/>
                      </a:lnTo>
                      <a:lnTo>
                        <a:pt x="292412" y="83907"/>
                      </a:lnTo>
                      <a:lnTo>
                        <a:pt x="293009" y="85078"/>
                      </a:lnTo>
                      <a:lnTo>
                        <a:pt x="295484" y="79319"/>
                      </a:lnTo>
                      <a:lnTo>
                        <a:pt x="295996" y="78135"/>
                      </a:lnTo>
                      <a:lnTo>
                        <a:pt x="296496" y="77207"/>
                      </a:lnTo>
                      <a:lnTo>
                        <a:pt x="298300" y="73864"/>
                      </a:lnTo>
                      <a:lnTo>
                        <a:pt x="298763" y="73010"/>
                      </a:lnTo>
                      <a:lnTo>
                        <a:pt x="299275" y="72278"/>
                      </a:lnTo>
                      <a:lnTo>
                        <a:pt x="300433" y="70618"/>
                      </a:lnTo>
                      <a:lnTo>
                        <a:pt x="301323" y="69349"/>
                      </a:lnTo>
                      <a:lnTo>
                        <a:pt x="302348" y="68458"/>
                      </a:lnTo>
                      <a:lnTo>
                        <a:pt x="306492" y="64895"/>
                      </a:lnTo>
                      <a:lnTo>
                        <a:pt x="308748" y="64101"/>
                      </a:lnTo>
                      <a:lnTo>
                        <a:pt x="309223" y="64260"/>
                      </a:lnTo>
                      <a:lnTo>
                        <a:pt x="310783" y="64577"/>
                      </a:lnTo>
                      <a:lnTo>
                        <a:pt x="312368" y="65773"/>
                      </a:lnTo>
                      <a:lnTo>
                        <a:pt x="314806" y="67616"/>
                      </a:lnTo>
                      <a:lnTo>
                        <a:pt x="316233" y="68690"/>
                      </a:lnTo>
                      <a:lnTo>
                        <a:pt x="318500" y="72509"/>
                      </a:lnTo>
                      <a:lnTo>
                        <a:pt x="319561" y="74291"/>
                      </a:lnTo>
                      <a:lnTo>
                        <a:pt x="320756" y="75279"/>
                      </a:lnTo>
                      <a:lnTo>
                        <a:pt x="321134" y="75596"/>
                      </a:lnTo>
                      <a:lnTo>
                        <a:pt x="322718" y="76890"/>
                      </a:lnTo>
                      <a:lnTo>
                        <a:pt x="324620" y="76963"/>
                      </a:lnTo>
                      <a:lnTo>
                        <a:pt x="327022" y="77049"/>
                      </a:lnTo>
                      <a:lnTo>
                        <a:pt x="331569" y="77683"/>
                      </a:lnTo>
                      <a:lnTo>
                        <a:pt x="333849" y="78598"/>
                      </a:lnTo>
                      <a:lnTo>
                        <a:pt x="336140" y="79526"/>
                      </a:lnTo>
                      <a:lnTo>
                        <a:pt x="340456" y="80893"/>
                      </a:lnTo>
                      <a:lnTo>
                        <a:pt x="344296" y="81698"/>
                      </a:lnTo>
                      <a:lnTo>
                        <a:pt x="345735" y="81991"/>
                      </a:lnTo>
                      <a:lnTo>
                        <a:pt x="346540" y="82284"/>
                      </a:lnTo>
                      <a:lnTo>
                        <a:pt x="349612" y="83370"/>
                      </a:lnTo>
                      <a:lnTo>
                        <a:pt x="350904" y="83821"/>
                      </a:lnTo>
                      <a:lnTo>
                        <a:pt x="351916" y="84773"/>
                      </a:lnTo>
                      <a:lnTo>
                        <a:pt x="353549" y="86298"/>
                      </a:lnTo>
                      <a:lnTo>
                        <a:pt x="354183" y="86897"/>
                      </a:lnTo>
                      <a:lnTo>
                        <a:pt x="354671" y="87677"/>
                      </a:lnTo>
                      <a:lnTo>
                        <a:pt x="355829" y="89569"/>
                      </a:lnTo>
                      <a:lnTo>
                        <a:pt x="356402" y="90472"/>
                      </a:lnTo>
                      <a:lnTo>
                        <a:pt x="356658" y="91497"/>
                      </a:lnTo>
                      <a:lnTo>
                        <a:pt x="358157" y="97501"/>
                      </a:lnTo>
                      <a:lnTo>
                        <a:pt x="358609" y="98391"/>
                      </a:lnTo>
                      <a:lnTo>
                        <a:pt x="359681" y="100307"/>
                      </a:lnTo>
                      <a:lnTo>
                        <a:pt x="362071" y="100259"/>
                      </a:lnTo>
                      <a:lnTo>
                        <a:pt x="364924" y="99856"/>
                      </a:lnTo>
                      <a:lnTo>
                        <a:pt x="365996" y="99697"/>
                      </a:lnTo>
                      <a:lnTo>
                        <a:pt x="366813" y="99844"/>
                      </a:lnTo>
                      <a:lnTo>
                        <a:pt x="368824" y="100198"/>
                      </a:lnTo>
                      <a:lnTo>
                        <a:pt x="369714" y="100356"/>
                      </a:lnTo>
                      <a:lnTo>
                        <a:pt x="371665" y="101588"/>
                      </a:lnTo>
                      <a:lnTo>
                        <a:pt x="371531" y="104212"/>
                      </a:lnTo>
                      <a:lnTo>
                        <a:pt x="371372" y="107446"/>
                      </a:lnTo>
                      <a:lnTo>
                        <a:pt x="372872" y="111046"/>
                      </a:lnTo>
                      <a:lnTo>
                        <a:pt x="374067" y="112461"/>
                      </a:lnTo>
                      <a:lnTo>
                        <a:pt x="375066" y="113657"/>
                      </a:lnTo>
                      <a:lnTo>
                        <a:pt x="377053" y="117721"/>
                      </a:lnTo>
                      <a:lnTo>
                        <a:pt x="377163" y="119710"/>
                      </a:lnTo>
                      <a:lnTo>
                        <a:pt x="377248" y="121455"/>
                      </a:lnTo>
                      <a:lnTo>
                        <a:pt x="377248" y="122236"/>
                      </a:lnTo>
                      <a:lnTo>
                        <a:pt x="376919" y="129655"/>
                      </a:lnTo>
                      <a:lnTo>
                        <a:pt x="377078" y="132254"/>
                      </a:lnTo>
                      <a:lnTo>
                        <a:pt x="377248" y="134841"/>
                      </a:lnTo>
                      <a:lnTo>
                        <a:pt x="375712" y="136391"/>
                      </a:lnTo>
                      <a:lnTo>
                        <a:pt x="374237" y="137880"/>
                      </a:lnTo>
                      <a:lnTo>
                        <a:pt x="372884" y="137428"/>
                      </a:lnTo>
                      <a:lnTo>
                        <a:pt x="371141" y="136867"/>
                      </a:lnTo>
                      <a:lnTo>
                        <a:pt x="368520" y="137331"/>
                      </a:lnTo>
                      <a:lnTo>
                        <a:pt x="367642" y="137489"/>
                      </a:lnTo>
                      <a:lnTo>
                        <a:pt x="366776" y="137636"/>
                      </a:lnTo>
                      <a:lnTo>
                        <a:pt x="362217" y="138649"/>
                      </a:lnTo>
                      <a:lnTo>
                        <a:pt x="361522" y="138783"/>
                      </a:lnTo>
                      <a:lnTo>
                        <a:pt x="359681" y="138978"/>
                      </a:lnTo>
                      <a:lnTo>
                        <a:pt x="358036" y="139161"/>
                      </a:lnTo>
                      <a:lnTo>
                        <a:pt x="356987" y="138441"/>
                      </a:lnTo>
                      <a:lnTo>
                        <a:pt x="353147" y="135720"/>
                      </a:lnTo>
                      <a:lnTo>
                        <a:pt x="349295" y="130912"/>
                      </a:lnTo>
                      <a:lnTo>
                        <a:pt x="348405" y="129802"/>
                      </a:lnTo>
                      <a:lnTo>
                        <a:pt x="347052" y="129313"/>
                      </a:lnTo>
                      <a:lnTo>
                        <a:pt x="343480" y="128020"/>
                      </a:lnTo>
                      <a:lnTo>
                        <a:pt x="342127" y="127532"/>
                      </a:lnTo>
                      <a:lnTo>
                        <a:pt x="340724" y="127764"/>
                      </a:lnTo>
                      <a:lnTo>
                        <a:pt x="335226" y="128691"/>
                      </a:lnTo>
                      <a:lnTo>
                        <a:pt x="334300" y="128716"/>
                      </a:lnTo>
                      <a:lnTo>
                        <a:pt x="332532" y="128740"/>
                      </a:lnTo>
                      <a:lnTo>
                        <a:pt x="332727" y="131229"/>
                      </a:lnTo>
                      <a:lnTo>
                        <a:pt x="332971" y="134219"/>
                      </a:lnTo>
                      <a:lnTo>
                        <a:pt x="330874" y="137233"/>
                      </a:lnTo>
                      <a:lnTo>
                        <a:pt x="330265" y="138099"/>
                      </a:lnTo>
                      <a:lnTo>
                        <a:pt x="329362" y="139405"/>
                      </a:lnTo>
                      <a:lnTo>
                        <a:pt x="328241" y="140735"/>
                      </a:lnTo>
                      <a:lnTo>
                        <a:pt x="326717" y="142529"/>
                      </a:lnTo>
                      <a:lnTo>
                        <a:pt x="326254" y="144592"/>
                      </a:lnTo>
                      <a:lnTo>
                        <a:pt x="325778" y="146642"/>
                      </a:lnTo>
                      <a:lnTo>
                        <a:pt x="324181" y="153963"/>
                      </a:lnTo>
                      <a:lnTo>
                        <a:pt x="323950" y="155001"/>
                      </a:lnTo>
                      <a:lnTo>
                        <a:pt x="323608" y="156575"/>
                      </a:lnTo>
                      <a:lnTo>
                        <a:pt x="323316" y="158698"/>
                      </a:lnTo>
                      <a:lnTo>
                        <a:pt x="322572" y="163994"/>
                      </a:lnTo>
                      <a:lnTo>
                        <a:pt x="322121" y="167179"/>
                      </a:lnTo>
                      <a:lnTo>
                        <a:pt x="321731" y="168692"/>
                      </a:lnTo>
                      <a:lnTo>
                        <a:pt x="319610" y="176770"/>
                      </a:lnTo>
                      <a:lnTo>
                        <a:pt x="318756" y="180016"/>
                      </a:lnTo>
                      <a:lnTo>
                        <a:pt x="317330" y="181993"/>
                      </a:lnTo>
                      <a:lnTo>
                        <a:pt x="314392" y="186081"/>
                      </a:lnTo>
                      <a:lnTo>
                        <a:pt x="311966" y="188241"/>
                      </a:lnTo>
                      <a:lnTo>
                        <a:pt x="310686" y="189400"/>
                      </a:lnTo>
                      <a:lnTo>
                        <a:pt x="310613" y="191121"/>
                      </a:lnTo>
                      <a:lnTo>
                        <a:pt x="310552" y="192585"/>
                      </a:lnTo>
                      <a:lnTo>
                        <a:pt x="310491" y="194001"/>
                      </a:lnTo>
                      <a:lnTo>
                        <a:pt x="311234" y="195221"/>
                      </a:lnTo>
                      <a:lnTo>
                        <a:pt x="312478" y="197283"/>
                      </a:lnTo>
                      <a:lnTo>
                        <a:pt x="312929" y="198040"/>
                      </a:lnTo>
                      <a:lnTo>
                        <a:pt x="313660" y="198699"/>
                      </a:lnTo>
                      <a:lnTo>
                        <a:pt x="316221" y="200956"/>
                      </a:lnTo>
                      <a:lnTo>
                        <a:pt x="316708" y="201383"/>
                      </a:lnTo>
                      <a:lnTo>
                        <a:pt x="317452" y="201884"/>
                      </a:lnTo>
                      <a:lnTo>
                        <a:pt x="321146" y="204361"/>
                      </a:lnTo>
                      <a:lnTo>
                        <a:pt x="321901" y="206374"/>
                      </a:lnTo>
                      <a:lnTo>
                        <a:pt x="322255" y="207302"/>
                      </a:lnTo>
                      <a:lnTo>
                        <a:pt x="322828" y="208839"/>
                      </a:lnTo>
                      <a:lnTo>
                        <a:pt x="322889" y="208998"/>
                      </a:lnTo>
                      <a:lnTo>
                        <a:pt x="323377" y="211170"/>
                      </a:lnTo>
                      <a:lnTo>
                        <a:pt x="323572" y="212049"/>
                      </a:lnTo>
                      <a:lnTo>
                        <a:pt x="323718" y="212659"/>
                      </a:lnTo>
                      <a:lnTo>
                        <a:pt x="324730" y="217149"/>
                      </a:lnTo>
                      <a:lnTo>
                        <a:pt x="324852" y="217662"/>
                      </a:lnTo>
                      <a:lnTo>
                        <a:pt x="327290" y="227974"/>
                      </a:lnTo>
                      <a:lnTo>
                        <a:pt x="328021" y="231061"/>
                      </a:lnTo>
                      <a:lnTo>
                        <a:pt x="330143" y="235161"/>
                      </a:lnTo>
                      <a:lnTo>
                        <a:pt x="330826" y="236467"/>
                      </a:lnTo>
                      <a:lnTo>
                        <a:pt x="331008" y="237589"/>
                      </a:lnTo>
                      <a:lnTo>
                        <a:pt x="331264" y="239212"/>
                      </a:lnTo>
                      <a:lnTo>
                        <a:pt x="331593" y="241226"/>
                      </a:lnTo>
                      <a:lnTo>
                        <a:pt x="330021" y="242177"/>
                      </a:lnTo>
                      <a:lnTo>
                        <a:pt x="327400" y="243764"/>
                      </a:lnTo>
                      <a:lnTo>
                        <a:pt x="326924" y="244045"/>
                      </a:lnTo>
                      <a:lnTo>
                        <a:pt x="325096" y="244643"/>
                      </a:lnTo>
                      <a:lnTo>
                        <a:pt x="324011" y="244997"/>
                      </a:lnTo>
                      <a:lnTo>
                        <a:pt x="322353" y="245545"/>
                      </a:lnTo>
                      <a:lnTo>
                        <a:pt x="321463" y="245839"/>
                      </a:lnTo>
                      <a:lnTo>
                        <a:pt x="319219" y="246583"/>
                      </a:lnTo>
                      <a:lnTo>
                        <a:pt x="318196" y="247425"/>
                      </a:lnTo>
                      <a:lnTo>
                        <a:pt x="315843" y="249365"/>
                      </a:lnTo>
                      <a:lnTo>
                        <a:pt x="314575" y="250427"/>
                      </a:lnTo>
                      <a:lnTo>
                        <a:pt x="310978" y="250732"/>
                      </a:lnTo>
                      <a:lnTo>
                        <a:pt x="307809" y="251061"/>
                      </a:lnTo>
                      <a:lnTo>
                        <a:pt x="304066" y="251537"/>
                      </a:lnTo>
                      <a:lnTo>
                        <a:pt x="300897" y="251537"/>
                      </a:lnTo>
                      <a:lnTo>
                        <a:pt x="297142" y="251537"/>
                      </a:lnTo>
                      <a:lnTo>
                        <a:pt x="291961" y="251867"/>
                      </a:lnTo>
                      <a:lnTo>
                        <a:pt x="287060" y="251537"/>
                      </a:lnTo>
                      <a:lnTo>
                        <a:pt x="281440" y="251061"/>
                      </a:lnTo>
                      <a:lnTo>
                        <a:pt x="277112" y="250573"/>
                      </a:lnTo>
                      <a:lnTo>
                        <a:pt x="273796" y="250256"/>
                      </a:lnTo>
                      <a:lnTo>
                        <a:pt x="273418" y="250256"/>
                      </a:lnTo>
                      <a:lnTo>
                        <a:pt x="273406" y="250280"/>
                      </a:lnTo>
                      <a:lnTo>
                        <a:pt x="273528" y="251818"/>
                      </a:lnTo>
                      <a:lnTo>
                        <a:pt x="273674" y="253673"/>
                      </a:lnTo>
                      <a:lnTo>
                        <a:pt x="273772" y="254881"/>
                      </a:lnTo>
                      <a:lnTo>
                        <a:pt x="273942" y="257309"/>
                      </a:lnTo>
                      <a:lnTo>
                        <a:pt x="274150" y="259933"/>
                      </a:lnTo>
                      <a:lnTo>
                        <a:pt x="274284" y="261751"/>
                      </a:lnTo>
                      <a:lnTo>
                        <a:pt x="274369" y="262935"/>
                      </a:lnTo>
                      <a:lnTo>
                        <a:pt x="275271" y="265375"/>
                      </a:lnTo>
                      <a:lnTo>
                        <a:pt x="276612" y="268975"/>
                      </a:lnTo>
                      <a:lnTo>
                        <a:pt x="277892" y="272428"/>
                      </a:lnTo>
                      <a:lnTo>
                        <a:pt x="279136" y="275772"/>
                      </a:lnTo>
                      <a:lnTo>
                        <a:pt x="280562" y="277700"/>
                      </a:lnTo>
                      <a:lnTo>
                        <a:pt x="282622" y="280495"/>
                      </a:lnTo>
                      <a:lnTo>
                        <a:pt x="284415" y="282923"/>
                      </a:lnTo>
                      <a:lnTo>
                        <a:pt x="286109" y="285095"/>
                      </a:lnTo>
                      <a:lnTo>
                        <a:pt x="287974" y="287292"/>
                      </a:lnTo>
                      <a:lnTo>
                        <a:pt x="290193" y="289903"/>
                      </a:lnTo>
                      <a:lnTo>
                        <a:pt x="292912" y="293112"/>
                      </a:lnTo>
                      <a:lnTo>
                        <a:pt x="295143" y="295748"/>
                      </a:lnTo>
                      <a:lnTo>
                        <a:pt x="296739" y="297615"/>
                      </a:lnTo>
                      <a:lnTo>
                        <a:pt x="297788" y="298848"/>
                      </a:lnTo>
                      <a:lnTo>
                        <a:pt x="299141" y="302569"/>
                      </a:lnTo>
                      <a:lnTo>
                        <a:pt x="300385" y="305974"/>
                      </a:lnTo>
                      <a:lnTo>
                        <a:pt x="301628" y="309379"/>
                      </a:lnTo>
                      <a:lnTo>
                        <a:pt x="301433" y="312002"/>
                      </a:lnTo>
                      <a:lnTo>
                        <a:pt x="301214" y="315090"/>
                      </a:lnTo>
                      <a:lnTo>
                        <a:pt x="301006" y="317933"/>
                      </a:lnTo>
                      <a:lnTo>
                        <a:pt x="300824" y="320459"/>
                      </a:lnTo>
                      <a:lnTo>
                        <a:pt x="300689" y="322131"/>
                      </a:lnTo>
                      <a:lnTo>
                        <a:pt x="299616" y="325230"/>
                      </a:lnTo>
                      <a:lnTo>
                        <a:pt x="295057" y="325999"/>
                      </a:lnTo>
                      <a:lnTo>
                        <a:pt x="290059" y="324864"/>
                      </a:lnTo>
                      <a:lnTo>
                        <a:pt x="284597" y="323632"/>
                      </a:lnTo>
                      <a:lnTo>
                        <a:pt x="283232" y="323327"/>
                      </a:lnTo>
                      <a:lnTo>
                        <a:pt x="281866" y="323009"/>
                      </a:lnTo>
                      <a:lnTo>
                        <a:pt x="280452" y="322753"/>
                      </a:lnTo>
                      <a:lnTo>
                        <a:pt x="277990" y="322289"/>
                      </a:lnTo>
                      <a:lnTo>
                        <a:pt x="271687" y="321106"/>
                      </a:lnTo>
                      <a:lnTo>
                        <a:pt x="269273" y="320654"/>
                      </a:lnTo>
                      <a:lnTo>
                        <a:pt x="267944" y="320459"/>
                      </a:lnTo>
                      <a:lnTo>
                        <a:pt x="267384" y="320374"/>
                      </a:lnTo>
                      <a:lnTo>
                        <a:pt x="265043" y="320032"/>
                      </a:lnTo>
                      <a:lnTo>
                        <a:pt x="261288" y="319532"/>
                      </a:lnTo>
                      <a:lnTo>
                        <a:pt x="259118" y="319714"/>
                      </a:lnTo>
                      <a:lnTo>
                        <a:pt x="256704" y="319934"/>
                      </a:lnTo>
                      <a:lnTo>
                        <a:pt x="255559" y="318921"/>
                      </a:lnTo>
                      <a:lnTo>
                        <a:pt x="251401" y="315248"/>
                      </a:lnTo>
                      <a:lnTo>
                        <a:pt x="250109" y="314284"/>
                      </a:lnTo>
                      <a:lnTo>
                        <a:pt x="249183" y="313576"/>
                      </a:lnTo>
                      <a:lnTo>
                        <a:pt x="248098" y="312759"/>
                      </a:lnTo>
                      <a:lnTo>
                        <a:pt x="247244" y="312222"/>
                      </a:lnTo>
                      <a:lnTo>
                        <a:pt x="246391" y="311685"/>
                      </a:lnTo>
                      <a:lnTo>
                        <a:pt x="245538" y="311160"/>
                      </a:lnTo>
                      <a:lnTo>
                        <a:pt x="243831" y="310086"/>
                      </a:lnTo>
                      <a:lnTo>
                        <a:pt x="242283" y="309269"/>
                      </a:lnTo>
                      <a:lnTo>
                        <a:pt x="240088" y="308110"/>
                      </a:lnTo>
                      <a:lnTo>
                        <a:pt x="237723" y="306413"/>
                      </a:lnTo>
                      <a:lnTo>
                        <a:pt x="236150" y="305279"/>
                      </a:lnTo>
                      <a:lnTo>
                        <a:pt x="234090" y="304327"/>
                      </a:lnTo>
                      <a:lnTo>
                        <a:pt x="232847" y="303741"/>
                      </a:lnTo>
                      <a:lnTo>
                        <a:pt x="231847" y="303302"/>
                      </a:lnTo>
                      <a:lnTo>
                        <a:pt x="230031" y="302667"/>
                      </a:lnTo>
                      <a:lnTo>
                        <a:pt x="228336" y="301569"/>
                      </a:lnTo>
                      <a:lnTo>
                        <a:pt x="227068" y="300751"/>
                      </a:lnTo>
                      <a:lnTo>
                        <a:pt x="224520" y="299982"/>
                      </a:lnTo>
                      <a:lnTo>
                        <a:pt x="223179" y="299775"/>
                      </a:lnTo>
                      <a:lnTo>
                        <a:pt x="222277" y="299641"/>
                      </a:lnTo>
                      <a:lnTo>
                        <a:pt x="220936" y="299446"/>
                      </a:lnTo>
                      <a:lnTo>
                        <a:pt x="215048" y="298506"/>
                      </a:lnTo>
                      <a:lnTo>
                        <a:pt x="212683" y="298213"/>
                      </a:lnTo>
                      <a:lnTo>
                        <a:pt x="212476" y="295894"/>
                      </a:lnTo>
                      <a:lnTo>
                        <a:pt x="212269" y="293600"/>
                      </a:lnTo>
                      <a:lnTo>
                        <a:pt x="209952" y="293442"/>
                      </a:lnTo>
                      <a:lnTo>
                        <a:pt x="207672" y="293295"/>
                      </a:lnTo>
                      <a:lnTo>
                        <a:pt x="202455" y="293527"/>
                      </a:lnTo>
                      <a:lnTo>
                        <a:pt x="200980" y="293600"/>
                      </a:lnTo>
                      <a:lnTo>
                        <a:pt x="199273" y="294113"/>
                      </a:lnTo>
                      <a:lnTo>
                        <a:pt x="196225" y="295052"/>
                      </a:lnTo>
                      <a:lnTo>
                        <a:pt x="189618" y="297359"/>
                      </a:lnTo>
                      <a:lnTo>
                        <a:pt x="184437" y="299299"/>
                      </a:lnTo>
                      <a:lnTo>
                        <a:pt x="182669" y="300166"/>
                      </a:lnTo>
                      <a:lnTo>
                        <a:pt x="180877" y="301056"/>
                      </a:lnTo>
                      <a:lnTo>
                        <a:pt x="180840" y="303155"/>
                      </a:lnTo>
                      <a:lnTo>
                        <a:pt x="180804" y="305828"/>
                      </a:lnTo>
                      <a:lnTo>
                        <a:pt x="179353" y="308134"/>
                      </a:lnTo>
                      <a:lnTo>
                        <a:pt x="178548" y="309037"/>
                      </a:lnTo>
                      <a:lnTo>
                        <a:pt x="176817" y="310977"/>
                      </a:lnTo>
                      <a:lnTo>
                        <a:pt x="176281" y="311624"/>
                      </a:lnTo>
                      <a:lnTo>
                        <a:pt x="175818" y="313650"/>
                      </a:lnTo>
                      <a:lnTo>
                        <a:pt x="175488" y="315919"/>
                      </a:lnTo>
                      <a:lnTo>
                        <a:pt x="175232" y="317738"/>
                      </a:lnTo>
                      <a:lnTo>
                        <a:pt x="173770" y="323400"/>
                      </a:lnTo>
                      <a:lnTo>
                        <a:pt x="173501" y="324437"/>
                      </a:lnTo>
                      <a:lnTo>
                        <a:pt x="173379" y="324950"/>
                      </a:lnTo>
                      <a:lnTo>
                        <a:pt x="172611" y="328049"/>
                      </a:lnTo>
                      <a:lnTo>
                        <a:pt x="172611" y="330002"/>
                      </a:lnTo>
                      <a:lnTo>
                        <a:pt x="172611" y="331807"/>
                      </a:lnTo>
                      <a:lnTo>
                        <a:pt x="171990" y="334968"/>
                      </a:lnTo>
                      <a:lnTo>
                        <a:pt x="171466" y="336469"/>
                      </a:lnTo>
                      <a:lnTo>
                        <a:pt x="169381" y="342497"/>
                      </a:lnTo>
                      <a:lnTo>
                        <a:pt x="168905" y="344389"/>
                      </a:lnTo>
                      <a:lnTo>
                        <a:pt x="168601" y="345634"/>
                      </a:lnTo>
                      <a:lnTo>
                        <a:pt x="168162" y="347427"/>
                      </a:lnTo>
                      <a:lnTo>
                        <a:pt x="166540" y="347684"/>
                      </a:lnTo>
                      <a:lnTo>
                        <a:pt x="165443" y="347903"/>
                      </a:lnTo>
                      <a:lnTo>
                        <a:pt x="163566" y="348355"/>
                      </a:lnTo>
                      <a:lnTo>
                        <a:pt x="158385" y="349697"/>
                      </a:lnTo>
                      <a:lnTo>
                        <a:pt x="149997" y="351869"/>
                      </a:lnTo>
                      <a:lnTo>
                        <a:pt x="148047" y="352370"/>
                      </a:lnTo>
                      <a:lnTo>
                        <a:pt x="146194" y="352247"/>
                      </a:lnTo>
                      <a:lnTo>
                        <a:pt x="140622" y="351905"/>
                      </a:lnTo>
                      <a:lnTo>
                        <a:pt x="135807" y="351552"/>
                      </a:lnTo>
                      <a:lnTo>
                        <a:pt x="134685" y="351466"/>
                      </a:lnTo>
                      <a:lnTo>
                        <a:pt x="133978" y="351259"/>
                      </a:lnTo>
                      <a:lnTo>
                        <a:pt x="130967" y="350380"/>
                      </a:lnTo>
                      <a:lnTo>
                        <a:pt x="129078" y="349831"/>
                      </a:lnTo>
                      <a:lnTo>
                        <a:pt x="128285" y="347537"/>
                      </a:lnTo>
                      <a:lnTo>
                        <a:pt x="127956" y="346573"/>
                      </a:lnTo>
                      <a:lnTo>
                        <a:pt x="126676" y="344059"/>
                      </a:lnTo>
                      <a:lnTo>
                        <a:pt x="124872" y="343193"/>
                      </a:lnTo>
                      <a:lnTo>
                        <a:pt x="124433" y="342985"/>
                      </a:lnTo>
                      <a:lnTo>
                        <a:pt x="123080" y="342326"/>
                      </a:lnTo>
                      <a:lnTo>
                        <a:pt x="121934" y="342253"/>
                      </a:lnTo>
                      <a:lnTo>
                        <a:pt x="118715" y="342046"/>
                      </a:lnTo>
                      <a:lnTo>
                        <a:pt x="117728" y="341985"/>
                      </a:lnTo>
                      <a:lnTo>
                        <a:pt x="116350" y="342192"/>
                      </a:lnTo>
                      <a:lnTo>
                        <a:pt x="111242" y="342961"/>
                      </a:lnTo>
                      <a:lnTo>
                        <a:pt x="109523" y="343229"/>
                      </a:lnTo>
                      <a:lnTo>
                        <a:pt x="107817" y="343486"/>
                      </a:lnTo>
                      <a:lnTo>
                        <a:pt x="107195" y="343547"/>
                      </a:lnTo>
                      <a:lnTo>
                        <a:pt x="103647" y="343852"/>
                      </a:lnTo>
                      <a:lnTo>
                        <a:pt x="101477" y="343998"/>
                      </a:lnTo>
                      <a:lnTo>
                        <a:pt x="100295" y="344071"/>
                      </a:lnTo>
                      <a:lnTo>
                        <a:pt x="97125" y="342802"/>
                      </a:lnTo>
                      <a:lnTo>
                        <a:pt x="95857" y="339617"/>
                      </a:lnTo>
                      <a:lnTo>
                        <a:pt x="95784" y="338409"/>
                      </a:lnTo>
                      <a:lnTo>
                        <a:pt x="95565" y="335175"/>
                      </a:lnTo>
                      <a:lnTo>
                        <a:pt x="95528" y="334492"/>
                      </a:lnTo>
                      <a:lnTo>
                        <a:pt x="95553" y="333321"/>
                      </a:lnTo>
                      <a:lnTo>
                        <a:pt x="95614" y="330429"/>
                      </a:lnTo>
                      <a:lnTo>
                        <a:pt x="95236" y="328318"/>
                      </a:lnTo>
                      <a:lnTo>
                        <a:pt x="94870" y="326194"/>
                      </a:lnTo>
                      <a:lnTo>
                        <a:pt x="94687" y="325145"/>
                      </a:lnTo>
                      <a:lnTo>
                        <a:pt x="94553" y="324510"/>
                      </a:lnTo>
                      <a:lnTo>
                        <a:pt x="93687" y="320617"/>
                      </a:lnTo>
                      <a:lnTo>
                        <a:pt x="93468" y="319617"/>
                      </a:lnTo>
                      <a:lnTo>
                        <a:pt x="92505" y="316066"/>
                      </a:lnTo>
                      <a:lnTo>
                        <a:pt x="91846" y="314626"/>
                      </a:lnTo>
                      <a:lnTo>
                        <a:pt x="90749" y="312173"/>
                      </a:lnTo>
                      <a:lnTo>
                        <a:pt x="90701" y="310587"/>
                      </a:lnTo>
                      <a:lnTo>
                        <a:pt x="90652" y="309391"/>
                      </a:lnTo>
                      <a:lnTo>
                        <a:pt x="89116" y="304986"/>
                      </a:lnTo>
                      <a:lnTo>
                        <a:pt x="88372" y="303777"/>
                      </a:lnTo>
                      <a:lnTo>
                        <a:pt x="86824" y="301251"/>
                      </a:lnTo>
                      <a:lnTo>
                        <a:pt x="86726" y="298689"/>
                      </a:lnTo>
                      <a:lnTo>
                        <a:pt x="86690" y="297701"/>
                      </a:lnTo>
                      <a:lnTo>
                        <a:pt x="78851" y="303875"/>
                      </a:lnTo>
                      <a:lnTo>
                        <a:pt x="75523" y="313918"/>
                      </a:lnTo>
                      <a:lnTo>
                        <a:pt x="74779" y="320727"/>
                      </a:lnTo>
                      <a:lnTo>
                        <a:pt x="75559" y="322680"/>
                      </a:lnTo>
                      <a:lnTo>
                        <a:pt x="76718" y="325596"/>
                      </a:lnTo>
                      <a:lnTo>
                        <a:pt x="78071" y="328598"/>
                      </a:lnTo>
                      <a:lnTo>
                        <a:pt x="79241" y="331222"/>
                      </a:lnTo>
                      <a:lnTo>
                        <a:pt x="79826" y="332637"/>
                      </a:lnTo>
                      <a:lnTo>
                        <a:pt x="80789" y="335017"/>
                      </a:lnTo>
                      <a:lnTo>
                        <a:pt x="82338" y="338812"/>
                      </a:lnTo>
                      <a:lnTo>
                        <a:pt x="82728" y="339764"/>
                      </a:lnTo>
                      <a:lnTo>
                        <a:pt x="84666" y="344621"/>
                      </a:lnTo>
                      <a:lnTo>
                        <a:pt x="85629" y="347049"/>
                      </a:lnTo>
                      <a:lnTo>
                        <a:pt x="86848" y="349392"/>
                      </a:lnTo>
                      <a:lnTo>
                        <a:pt x="88323" y="352211"/>
                      </a:lnTo>
                      <a:lnTo>
                        <a:pt x="89542" y="354566"/>
                      </a:lnTo>
                      <a:lnTo>
                        <a:pt x="90127" y="356006"/>
                      </a:lnTo>
                      <a:lnTo>
                        <a:pt x="90701" y="357446"/>
                      </a:lnTo>
                      <a:lnTo>
                        <a:pt x="91286" y="358898"/>
                      </a:lnTo>
                      <a:lnTo>
                        <a:pt x="91871" y="360338"/>
                      </a:lnTo>
                      <a:lnTo>
                        <a:pt x="92639" y="362266"/>
                      </a:lnTo>
                      <a:lnTo>
                        <a:pt x="94126" y="366549"/>
                      </a:lnTo>
                      <a:lnTo>
                        <a:pt x="94943" y="368916"/>
                      </a:lnTo>
                      <a:lnTo>
                        <a:pt x="98186" y="374615"/>
                      </a:lnTo>
                      <a:lnTo>
                        <a:pt x="98503" y="375286"/>
                      </a:lnTo>
                      <a:lnTo>
                        <a:pt x="99612" y="377800"/>
                      </a:lnTo>
                      <a:lnTo>
                        <a:pt x="97674" y="377678"/>
                      </a:lnTo>
                      <a:lnTo>
                        <a:pt x="95626" y="377532"/>
                      </a:lnTo>
                      <a:lnTo>
                        <a:pt x="91347" y="376848"/>
                      </a:lnTo>
                      <a:lnTo>
                        <a:pt x="86995" y="376067"/>
                      </a:lnTo>
                      <a:lnTo>
                        <a:pt x="84568" y="375640"/>
                      </a:lnTo>
                      <a:lnTo>
                        <a:pt x="80472" y="375030"/>
                      </a:lnTo>
                      <a:lnTo>
                        <a:pt x="78656" y="374762"/>
                      </a:lnTo>
                      <a:lnTo>
                        <a:pt x="76827" y="374322"/>
                      </a:lnTo>
                      <a:lnTo>
                        <a:pt x="74999" y="373883"/>
                      </a:lnTo>
                      <a:lnTo>
                        <a:pt x="74535" y="373773"/>
                      </a:lnTo>
                      <a:lnTo>
                        <a:pt x="73280" y="373444"/>
                      </a:lnTo>
                      <a:lnTo>
                        <a:pt x="70122" y="372626"/>
                      </a:lnTo>
                      <a:lnTo>
                        <a:pt x="68062" y="372297"/>
                      </a:lnTo>
                      <a:lnTo>
                        <a:pt x="65685" y="371931"/>
                      </a:lnTo>
                      <a:lnTo>
                        <a:pt x="62479" y="370954"/>
                      </a:lnTo>
                      <a:lnTo>
                        <a:pt x="59809" y="370149"/>
                      </a:lnTo>
                      <a:lnTo>
                        <a:pt x="57968" y="369868"/>
                      </a:lnTo>
                      <a:lnTo>
                        <a:pt x="55225" y="369453"/>
                      </a:lnTo>
                      <a:lnTo>
                        <a:pt x="51580" y="368599"/>
                      </a:lnTo>
                      <a:lnTo>
                        <a:pt x="50215" y="368294"/>
                      </a:lnTo>
                      <a:lnTo>
                        <a:pt x="49288" y="368233"/>
                      </a:lnTo>
                      <a:lnTo>
                        <a:pt x="47313" y="368123"/>
                      </a:lnTo>
                      <a:lnTo>
                        <a:pt x="46228" y="368050"/>
                      </a:lnTo>
                      <a:lnTo>
                        <a:pt x="45119" y="368318"/>
                      </a:lnTo>
                      <a:lnTo>
                        <a:pt x="44046" y="368563"/>
                      </a:lnTo>
                      <a:lnTo>
                        <a:pt x="42729" y="368880"/>
                      </a:lnTo>
                      <a:lnTo>
                        <a:pt x="41608" y="369697"/>
                      </a:lnTo>
                      <a:lnTo>
                        <a:pt x="40486" y="370515"/>
                      </a:lnTo>
                      <a:lnTo>
                        <a:pt x="39340" y="371357"/>
                      </a:lnTo>
                      <a:lnTo>
                        <a:pt x="38474" y="372467"/>
                      </a:lnTo>
                      <a:lnTo>
                        <a:pt x="37060" y="374298"/>
                      </a:lnTo>
                      <a:lnTo>
                        <a:pt x="34854" y="376641"/>
                      </a:lnTo>
                      <a:lnTo>
                        <a:pt x="33732" y="377825"/>
                      </a:lnTo>
                      <a:lnTo>
                        <a:pt x="31440" y="380924"/>
                      </a:lnTo>
                      <a:lnTo>
                        <a:pt x="30282" y="382632"/>
                      </a:lnTo>
                      <a:lnTo>
                        <a:pt x="28844" y="384768"/>
                      </a:lnTo>
                      <a:lnTo>
                        <a:pt x="27369" y="385903"/>
                      </a:lnTo>
                      <a:lnTo>
                        <a:pt x="24796" y="387879"/>
                      </a:lnTo>
                      <a:lnTo>
                        <a:pt x="22590" y="386110"/>
                      </a:lnTo>
                      <a:lnTo>
                        <a:pt x="21176" y="384975"/>
                      </a:lnTo>
                      <a:lnTo>
                        <a:pt x="20164" y="383267"/>
                      </a:lnTo>
                      <a:lnTo>
                        <a:pt x="19201" y="381632"/>
                      </a:lnTo>
                      <a:lnTo>
                        <a:pt x="18652" y="380643"/>
                      </a:lnTo>
                      <a:lnTo>
                        <a:pt x="26296" y="368099"/>
                      </a:lnTo>
                      <a:lnTo>
                        <a:pt x="27551" y="349880"/>
                      </a:lnTo>
                      <a:lnTo>
                        <a:pt x="24723" y="333760"/>
                      </a:lnTo>
                      <a:lnTo>
                        <a:pt x="24101" y="321484"/>
                      </a:lnTo>
                      <a:lnTo>
                        <a:pt x="21322" y="320203"/>
                      </a:lnTo>
                      <a:lnTo>
                        <a:pt x="21310" y="319653"/>
                      </a:lnTo>
                      <a:lnTo>
                        <a:pt x="21578" y="318128"/>
                      </a:lnTo>
                      <a:lnTo>
                        <a:pt x="21834" y="316712"/>
                      </a:lnTo>
                      <a:lnTo>
                        <a:pt x="22005" y="315736"/>
                      </a:lnTo>
                      <a:lnTo>
                        <a:pt x="22309" y="314980"/>
                      </a:lnTo>
                      <a:lnTo>
                        <a:pt x="23187" y="312747"/>
                      </a:lnTo>
                      <a:lnTo>
                        <a:pt x="23772" y="311234"/>
                      </a:lnTo>
                      <a:lnTo>
                        <a:pt x="24894" y="310270"/>
                      </a:lnTo>
                      <a:lnTo>
                        <a:pt x="28966" y="306731"/>
                      </a:lnTo>
                      <a:lnTo>
                        <a:pt x="29331" y="306401"/>
                      </a:lnTo>
                      <a:lnTo>
                        <a:pt x="30160" y="305913"/>
                      </a:lnTo>
                      <a:lnTo>
                        <a:pt x="30989" y="305413"/>
                      </a:lnTo>
                      <a:lnTo>
                        <a:pt x="32635" y="304412"/>
                      </a:lnTo>
                      <a:lnTo>
                        <a:pt x="34586" y="304180"/>
                      </a:lnTo>
                      <a:lnTo>
                        <a:pt x="38365" y="303716"/>
                      </a:lnTo>
                      <a:lnTo>
                        <a:pt x="41132" y="303082"/>
                      </a:lnTo>
                      <a:lnTo>
                        <a:pt x="45740" y="302020"/>
                      </a:lnTo>
                      <a:lnTo>
                        <a:pt x="47581" y="301642"/>
                      </a:lnTo>
                      <a:lnTo>
                        <a:pt x="51714" y="300800"/>
                      </a:lnTo>
                      <a:lnTo>
                        <a:pt x="53774" y="300373"/>
                      </a:lnTo>
                      <a:lnTo>
                        <a:pt x="57858" y="299287"/>
                      </a:lnTo>
                      <a:lnTo>
                        <a:pt x="61381" y="298347"/>
                      </a:lnTo>
                      <a:lnTo>
                        <a:pt x="62162" y="298140"/>
                      </a:lnTo>
                      <a:lnTo>
                        <a:pt x="63210" y="296663"/>
                      </a:lnTo>
                      <a:lnTo>
                        <a:pt x="63405" y="294967"/>
                      </a:lnTo>
                      <a:lnTo>
                        <a:pt x="62479" y="293320"/>
                      </a:lnTo>
                      <a:lnTo>
                        <a:pt x="60138" y="286913"/>
                      </a:lnTo>
                      <a:lnTo>
                        <a:pt x="59589" y="285424"/>
                      </a:lnTo>
                      <a:lnTo>
                        <a:pt x="57687" y="281190"/>
                      </a:lnTo>
                      <a:lnTo>
                        <a:pt x="57066" y="279787"/>
                      </a:lnTo>
                      <a:lnTo>
                        <a:pt x="56773" y="278798"/>
                      </a:lnTo>
                      <a:lnTo>
                        <a:pt x="56566" y="278054"/>
                      </a:lnTo>
                      <a:lnTo>
                        <a:pt x="55920" y="275845"/>
                      </a:lnTo>
                      <a:lnTo>
                        <a:pt x="56017" y="273734"/>
                      </a:lnTo>
                      <a:lnTo>
                        <a:pt x="56042" y="273209"/>
                      </a:lnTo>
                      <a:lnTo>
                        <a:pt x="56115" y="271611"/>
                      </a:lnTo>
                      <a:lnTo>
                        <a:pt x="56566" y="269573"/>
                      </a:lnTo>
                      <a:lnTo>
                        <a:pt x="56785" y="268536"/>
                      </a:lnTo>
                      <a:lnTo>
                        <a:pt x="57127" y="266998"/>
                      </a:lnTo>
                      <a:lnTo>
                        <a:pt x="57383" y="265937"/>
                      </a:lnTo>
                      <a:lnTo>
                        <a:pt x="58029" y="263301"/>
                      </a:lnTo>
                      <a:lnTo>
                        <a:pt x="57395" y="259164"/>
                      </a:lnTo>
                      <a:lnTo>
                        <a:pt x="57236" y="258139"/>
                      </a:lnTo>
                      <a:lnTo>
                        <a:pt x="56676" y="254600"/>
                      </a:lnTo>
                      <a:lnTo>
                        <a:pt x="57626" y="252513"/>
                      </a:lnTo>
                      <a:lnTo>
                        <a:pt x="58504" y="250622"/>
                      </a:lnTo>
                      <a:lnTo>
                        <a:pt x="57578" y="246156"/>
                      </a:lnTo>
                      <a:lnTo>
                        <a:pt x="56932" y="244692"/>
                      </a:lnTo>
                      <a:lnTo>
                        <a:pt x="54774" y="239774"/>
                      </a:lnTo>
                      <a:lnTo>
                        <a:pt x="54274" y="237748"/>
                      </a:lnTo>
                      <a:lnTo>
                        <a:pt x="54030" y="236735"/>
                      </a:lnTo>
                      <a:lnTo>
                        <a:pt x="53652" y="235210"/>
                      </a:lnTo>
                      <a:lnTo>
                        <a:pt x="53555" y="233599"/>
                      </a:lnTo>
                      <a:lnTo>
                        <a:pt x="53360" y="229828"/>
                      </a:lnTo>
                      <a:lnTo>
                        <a:pt x="53043" y="225081"/>
                      </a:lnTo>
                      <a:lnTo>
                        <a:pt x="52579" y="223178"/>
                      </a:lnTo>
                      <a:lnTo>
                        <a:pt x="51811" y="220005"/>
                      </a:lnTo>
                      <a:lnTo>
                        <a:pt x="50970" y="219322"/>
                      </a:lnTo>
                      <a:lnTo>
                        <a:pt x="50568" y="218992"/>
                      </a:lnTo>
                      <a:lnTo>
                        <a:pt x="49324" y="217980"/>
                      </a:lnTo>
                      <a:lnTo>
                        <a:pt x="46082" y="216674"/>
                      </a:lnTo>
                      <a:lnTo>
                        <a:pt x="43778" y="216405"/>
                      </a:lnTo>
                      <a:lnTo>
                        <a:pt x="41608" y="216161"/>
                      </a:lnTo>
                      <a:lnTo>
                        <a:pt x="40206" y="215820"/>
                      </a:lnTo>
                      <a:lnTo>
                        <a:pt x="39267" y="215600"/>
                      </a:lnTo>
                      <a:lnTo>
                        <a:pt x="36939" y="215026"/>
                      </a:lnTo>
                      <a:lnTo>
                        <a:pt x="35256" y="214306"/>
                      </a:lnTo>
                      <a:lnTo>
                        <a:pt x="31879" y="212854"/>
                      </a:lnTo>
                      <a:lnTo>
                        <a:pt x="29795" y="212268"/>
                      </a:lnTo>
                      <a:lnTo>
                        <a:pt x="24126" y="210670"/>
                      </a:lnTo>
                      <a:lnTo>
                        <a:pt x="24784" y="203055"/>
                      </a:lnTo>
                      <a:lnTo>
                        <a:pt x="25016" y="200334"/>
                      </a:lnTo>
                      <a:lnTo>
                        <a:pt x="25150" y="198186"/>
                      </a:lnTo>
                      <a:lnTo>
                        <a:pt x="25455" y="193366"/>
                      </a:lnTo>
                      <a:lnTo>
                        <a:pt x="25589" y="191218"/>
                      </a:lnTo>
                      <a:lnTo>
                        <a:pt x="25479" y="189644"/>
                      </a:lnTo>
                      <a:lnTo>
                        <a:pt x="24918" y="181737"/>
                      </a:lnTo>
                      <a:lnTo>
                        <a:pt x="24808" y="180151"/>
                      </a:lnTo>
                      <a:lnTo>
                        <a:pt x="24540" y="178515"/>
                      </a:lnTo>
                      <a:lnTo>
                        <a:pt x="23906" y="174476"/>
                      </a:lnTo>
                      <a:lnTo>
                        <a:pt x="23577" y="172414"/>
                      </a:lnTo>
                      <a:lnTo>
                        <a:pt x="22955" y="170413"/>
                      </a:lnTo>
                      <a:lnTo>
                        <a:pt x="21724" y="166398"/>
                      </a:lnTo>
                      <a:lnTo>
                        <a:pt x="20895" y="161407"/>
                      </a:lnTo>
                      <a:lnTo>
                        <a:pt x="20651" y="159918"/>
                      </a:lnTo>
                      <a:lnTo>
                        <a:pt x="20298" y="158405"/>
                      </a:lnTo>
                      <a:lnTo>
                        <a:pt x="20005" y="157160"/>
                      </a:lnTo>
                      <a:lnTo>
                        <a:pt x="19725" y="155904"/>
                      </a:lnTo>
                      <a:lnTo>
                        <a:pt x="19359" y="154939"/>
                      </a:lnTo>
                      <a:lnTo>
                        <a:pt x="18993" y="153963"/>
                      </a:lnTo>
                      <a:lnTo>
                        <a:pt x="18274" y="152023"/>
                      </a:lnTo>
                      <a:lnTo>
                        <a:pt x="17409" y="150583"/>
                      </a:lnTo>
                      <a:lnTo>
                        <a:pt x="16226" y="148618"/>
                      </a:lnTo>
                      <a:lnTo>
                        <a:pt x="15446" y="147337"/>
                      </a:lnTo>
                      <a:lnTo>
                        <a:pt x="13898" y="145140"/>
                      </a:lnTo>
                      <a:lnTo>
                        <a:pt x="12118" y="142639"/>
                      </a:lnTo>
                      <a:lnTo>
                        <a:pt x="11203" y="140833"/>
                      </a:lnTo>
                      <a:lnTo>
                        <a:pt x="8704" y="135878"/>
                      </a:lnTo>
                      <a:lnTo>
                        <a:pt x="7120" y="132767"/>
                      </a:lnTo>
                      <a:lnTo>
                        <a:pt x="5535" y="129582"/>
                      </a:lnTo>
                      <a:lnTo>
                        <a:pt x="4182" y="126848"/>
                      </a:lnTo>
                      <a:lnTo>
                        <a:pt x="3401" y="124896"/>
                      </a:lnTo>
                      <a:lnTo>
                        <a:pt x="2499" y="122638"/>
                      </a:lnTo>
                      <a:lnTo>
                        <a:pt x="1280" y="119917"/>
                      </a:lnTo>
                      <a:lnTo>
                        <a:pt x="512" y="118331"/>
                      </a:lnTo>
                      <a:lnTo>
                        <a:pt x="0" y="117269"/>
                      </a:lnTo>
                      <a:lnTo>
                        <a:pt x="341" y="116720"/>
                      </a:lnTo>
                      <a:lnTo>
                        <a:pt x="1524" y="114951"/>
                      </a:lnTo>
                      <a:lnTo>
                        <a:pt x="1219" y="110375"/>
                      </a:lnTo>
                      <a:lnTo>
                        <a:pt x="1036" y="108410"/>
                      </a:lnTo>
                      <a:lnTo>
                        <a:pt x="3096" y="108373"/>
                      </a:lnTo>
                      <a:lnTo>
                        <a:pt x="7058" y="108422"/>
                      </a:lnTo>
                      <a:lnTo>
                        <a:pt x="11216" y="108483"/>
                      </a:lnTo>
                      <a:lnTo>
                        <a:pt x="13227" y="108508"/>
                      </a:lnTo>
                      <a:lnTo>
                        <a:pt x="13227" y="106092"/>
                      </a:lnTo>
                      <a:lnTo>
                        <a:pt x="13227" y="105164"/>
                      </a:lnTo>
                      <a:lnTo>
                        <a:pt x="13130" y="104005"/>
                      </a:lnTo>
                      <a:lnTo>
                        <a:pt x="12520" y="98038"/>
                      </a:lnTo>
                      <a:lnTo>
                        <a:pt x="11862" y="90301"/>
                      </a:lnTo>
                      <a:lnTo>
                        <a:pt x="11679" y="88129"/>
                      </a:lnTo>
                      <a:lnTo>
                        <a:pt x="13386" y="89056"/>
                      </a:lnTo>
                      <a:lnTo>
                        <a:pt x="18055" y="91582"/>
                      </a:lnTo>
                      <a:lnTo>
                        <a:pt x="24577" y="95084"/>
                      </a:lnTo>
                      <a:lnTo>
                        <a:pt x="26320" y="96012"/>
                      </a:lnTo>
                      <a:lnTo>
                        <a:pt x="27673" y="97025"/>
                      </a:lnTo>
                      <a:lnTo>
                        <a:pt x="29319" y="98245"/>
                      </a:lnTo>
                      <a:lnTo>
                        <a:pt x="30453" y="99087"/>
                      </a:lnTo>
                      <a:lnTo>
                        <a:pt x="31184" y="99795"/>
                      </a:lnTo>
                      <a:lnTo>
                        <a:pt x="34622" y="103053"/>
                      </a:lnTo>
                      <a:lnTo>
                        <a:pt x="35256" y="103675"/>
                      </a:lnTo>
                      <a:lnTo>
                        <a:pt x="35988" y="104444"/>
                      </a:lnTo>
                      <a:lnTo>
                        <a:pt x="37719" y="106250"/>
                      </a:lnTo>
                      <a:lnTo>
                        <a:pt x="40303" y="108996"/>
                      </a:lnTo>
                      <a:lnTo>
                        <a:pt x="41473" y="110240"/>
                      </a:lnTo>
                      <a:lnTo>
                        <a:pt x="42437" y="107837"/>
                      </a:lnTo>
                      <a:lnTo>
                        <a:pt x="42437" y="107824"/>
                      </a:lnTo>
                      <a:lnTo>
                        <a:pt x="43156" y="106043"/>
                      </a:lnTo>
                      <a:lnTo>
                        <a:pt x="43168" y="106030"/>
                      </a:lnTo>
                      <a:lnTo>
                        <a:pt x="44485" y="102760"/>
                      </a:lnTo>
                      <a:lnTo>
                        <a:pt x="46423" y="98672"/>
                      </a:lnTo>
                      <a:lnTo>
                        <a:pt x="47325" y="96781"/>
                      </a:lnTo>
                      <a:lnTo>
                        <a:pt x="48410" y="98282"/>
                      </a:lnTo>
                      <a:lnTo>
                        <a:pt x="50775" y="101588"/>
                      </a:lnTo>
                      <a:lnTo>
                        <a:pt x="54384" y="105432"/>
                      </a:lnTo>
                      <a:lnTo>
                        <a:pt x="54871" y="105762"/>
                      </a:lnTo>
                      <a:lnTo>
                        <a:pt x="56151" y="103297"/>
                      </a:lnTo>
                      <a:lnTo>
                        <a:pt x="57078" y="101430"/>
                      </a:lnTo>
                      <a:lnTo>
                        <a:pt x="54311" y="99209"/>
                      </a:lnTo>
                      <a:lnTo>
                        <a:pt x="51226" y="97488"/>
                      </a:lnTo>
                      <a:lnTo>
                        <a:pt x="49873" y="96732"/>
                      </a:lnTo>
                      <a:lnTo>
                        <a:pt x="48764" y="95365"/>
                      </a:lnTo>
                      <a:lnTo>
                        <a:pt x="48764" y="93132"/>
                      </a:lnTo>
                      <a:lnTo>
                        <a:pt x="49032" y="92119"/>
                      </a:lnTo>
                      <a:lnTo>
                        <a:pt x="49434" y="90655"/>
                      </a:lnTo>
                      <a:lnTo>
                        <a:pt x="49312" y="88800"/>
                      </a:lnTo>
                      <a:lnTo>
                        <a:pt x="48337" y="86347"/>
                      </a:lnTo>
                      <a:lnTo>
                        <a:pt x="47874" y="85213"/>
                      </a:lnTo>
                      <a:lnTo>
                        <a:pt x="47630" y="84761"/>
                      </a:lnTo>
                      <a:lnTo>
                        <a:pt x="44863" y="79770"/>
                      </a:lnTo>
                      <a:lnTo>
                        <a:pt x="44107" y="78403"/>
                      </a:lnTo>
                      <a:lnTo>
                        <a:pt x="43131" y="77220"/>
                      </a:lnTo>
                      <a:lnTo>
                        <a:pt x="36134" y="68946"/>
                      </a:lnTo>
                      <a:lnTo>
                        <a:pt x="43387" y="70484"/>
                      </a:lnTo>
                      <a:lnTo>
                        <a:pt x="45752" y="70984"/>
                      </a:lnTo>
                      <a:lnTo>
                        <a:pt x="48057" y="71252"/>
                      </a:lnTo>
                      <a:lnTo>
                        <a:pt x="52214" y="71728"/>
                      </a:lnTo>
                      <a:lnTo>
                        <a:pt x="57285" y="72326"/>
                      </a:lnTo>
                      <a:lnTo>
                        <a:pt x="58675" y="72485"/>
                      </a:lnTo>
                      <a:lnTo>
                        <a:pt x="60065" y="72644"/>
                      </a:lnTo>
                      <a:lnTo>
                        <a:pt x="61479" y="72912"/>
                      </a:lnTo>
                      <a:lnTo>
                        <a:pt x="62893" y="73180"/>
                      </a:lnTo>
                      <a:lnTo>
                        <a:pt x="66209" y="73815"/>
                      </a:lnTo>
                      <a:lnTo>
                        <a:pt x="70829" y="74694"/>
                      </a:lnTo>
                      <a:lnTo>
                        <a:pt x="73146" y="75133"/>
                      </a:lnTo>
                      <a:lnTo>
                        <a:pt x="74584" y="74718"/>
                      </a:lnTo>
                      <a:lnTo>
                        <a:pt x="78424" y="73632"/>
                      </a:lnTo>
                      <a:lnTo>
                        <a:pt x="80838" y="71936"/>
                      </a:lnTo>
                      <a:lnTo>
                        <a:pt x="82520" y="70776"/>
                      </a:lnTo>
                      <a:lnTo>
                        <a:pt x="83349" y="70191"/>
                      </a:lnTo>
                      <a:lnTo>
                        <a:pt x="83825" y="69239"/>
                      </a:lnTo>
                      <a:lnTo>
                        <a:pt x="85727" y="65407"/>
                      </a:lnTo>
                      <a:lnTo>
                        <a:pt x="86763" y="63321"/>
                      </a:lnTo>
                      <a:lnTo>
                        <a:pt x="87080" y="62686"/>
                      </a:lnTo>
                      <a:lnTo>
                        <a:pt x="87860" y="61112"/>
                      </a:lnTo>
                      <a:lnTo>
                        <a:pt x="91176" y="55694"/>
                      </a:lnTo>
                      <a:lnTo>
                        <a:pt x="92688" y="53253"/>
                      </a:lnTo>
                      <a:lnTo>
                        <a:pt x="93175" y="52448"/>
                      </a:lnTo>
                      <a:lnTo>
                        <a:pt x="93529" y="51691"/>
                      </a:lnTo>
                      <a:lnTo>
                        <a:pt x="95589" y="47164"/>
                      </a:lnTo>
                      <a:lnTo>
                        <a:pt x="96345" y="44455"/>
                      </a:lnTo>
                      <a:lnTo>
                        <a:pt x="96869" y="42539"/>
                      </a:lnTo>
                      <a:lnTo>
                        <a:pt x="95418" y="41258"/>
                      </a:lnTo>
                      <a:lnTo>
                        <a:pt x="94004" y="40001"/>
                      </a:lnTo>
                      <a:lnTo>
                        <a:pt x="93602" y="39647"/>
                      </a:lnTo>
                      <a:lnTo>
                        <a:pt x="92846" y="39232"/>
                      </a:lnTo>
                      <a:lnTo>
                        <a:pt x="91773" y="38646"/>
                      </a:lnTo>
                      <a:lnTo>
                        <a:pt x="90091" y="37731"/>
                      </a:lnTo>
                      <a:lnTo>
                        <a:pt x="88287" y="36755"/>
                      </a:lnTo>
                      <a:lnTo>
                        <a:pt x="85605" y="35510"/>
                      </a:lnTo>
                      <a:lnTo>
                        <a:pt x="83898" y="34729"/>
                      </a:lnTo>
                      <a:lnTo>
                        <a:pt x="83325" y="32557"/>
                      </a:lnTo>
                      <a:lnTo>
                        <a:pt x="82984" y="30971"/>
                      </a:lnTo>
                      <a:lnTo>
                        <a:pt x="82984" y="29958"/>
                      </a:lnTo>
                      <a:lnTo>
                        <a:pt x="82996" y="23124"/>
                      </a:lnTo>
                      <a:lnTo>
                        <a:pt x="82837" y="20952"/>
                      </a:lnTo>
                      <a:lnTo>
                        <a:pt x="82691" y="18780"/>
                      </a:lnTo>
                      <a:lnTo>
                        <a:pt x="81911" y="7651"/>
                      </a:lnTo>
                      <a:lnTo>
                        <a:pt x="81789" y="5772"/>
                      </a:lnTo>
                      <a:lnTo>
                        <a:pt x="82496" y="4515"/>
                      </a:lnTo>
                      <a:lnTo>
                        <a:pt x="83569" y="2624"/>
                      </a:lnTo>
                      <a:lnTo>
                        <a:pt x="84239" y="1440"/>
                      </a:lnTo>
                      <a:lnTo>
                        <a:pt x="85617" y="903"/>
                      </a:lnTo>
                      <a:lnTo>
                        <a:pt x="86507" y="561"/>
                      </a:lnTo>
                      <a:lnTo>
                        <a:pt x="87921" y="0"/>
                      </a:lnTo>
                      <a:lnTo>
                        <a:pt x="89506" y="464"/>
                      </a:lnTo>
                      <a:lnTo>
                        <a:pt x="96503" y="2489"/>
                      </a:lnTo>
                      <a:lnTo>
                        <a:pt x="96967" y="2624"/>
                      </a:lnTo>
                      <a:lnTo>
                        <a:pt x="103464" y="4466"/>
                      </a:lnTo>
                      <a:lnTo>
                        <a:pt x="105793" y="5125"/>
                      </a:lnTo>
                      <a:lnTo>
                        <a:pt x="106719" y="5393"/>
                      </a:lnTo>
                      <a:lnTo>
                        <a:pt x="107646" y="5613"/>
                      </a:lnTo>
                      <a:lnTo>
                        <a:pt x="109950" y="6150"/>
                      </a:lnTo>
                      <a:lnTo>
                        <a:pt x="114570" y="7236"/>
                      </a:lnTo>
                      <a:lnTo>
                        <a:pt x="115960" y="7553"/>
                      </a:lnTo>
                      <a:lnTo>
                        <a:pt x="117350" y="7883"/>
                      </a:lnTo>
                      <a:lnTo>
                        <a:pt x="119179" y="8188"/>
                      </a:lnTo>
                      <a:lnTo>
                        <a:pt x="119642" y="8261"/>
                      </a:lnTo>
                      <a:lnTo>
                        <a:pt x="122397" y="8713"/>
                      </a:lnTo>
                      <a:lnTo>
                        <a:pt x="126213" y="9335"/>
                      </a:lnTo>
                      <a:lnTo>
                        <a:pt x="128115" y="9652"/>
                      </a:lnTo>
                      <a:lnTo>
                        <a:pt x="130016" y="9970"/>
                      </a:lnTo>
                      <a:lnTo>
                        <a:pt x="132820" y="10677"/>
                      </a:lnTo>
                      <a:lnTo>
                        <a:pt x="139367" y="12337"/>
                      </a:lnTo>
                      <a:lnTo>
                        <a:pt x="141232" y="12813"/>
                      </a:lnTo>
                      <a:lnTo>
                        <a:pt x="143121" y="13301"/>
                      </a:lnTo>
                      <a:lnTo>
                        <a:pt x="144243" y="13679"/>
                      </a:lnTo>
                      <a:lnTo>
                        <a:pt x="145438" y="14082"/>
                      </a:lnTo>
                      <a:lnTo>
                        <a:pt x="147681" y="14851"/>
                      </a:lnTo>
                      <a:lnTo>
                        <a:pt x="150509" y="15583"/>
                      </a:lnTo>
                    </a:path>
                  </a:pathLst>
                </a:custGeom>
                <a:solidFill>
                  <a:srgbClr val="B1E0AB"/>
                </a:solidFill>
                <a:ln w="12177" cap="flat">
                  <a:solidFill>
                    <a:srgbClr val="000000"/>
                  </a:solidFill>
                  <a:prstDash val="solid"/>
                  <a:round/>
                </a:ln>
              </p:spPr>
              <p:txBody>
                <a:bodyPr rtlCol="0" anchor="ctr"/>
                <a:lstStyle/>
                <a:p>
                  <a:endParaRPr lang="LID4096"/>
                </a:p>
              </p:txBody>
            </p:sp>
            <p:sp>
              <p:nvSpPr>
                <p:cNvPr id="86" name="Freeform: Shape 85">
                  <a:extLst>
                    <a:ext uri="{FF2B5EF4-FFF2-40B4-BE49-F238E27FC236}">
                      <a16:creationId xmlns:a16="http://schemas.microsoft.com/office/drawing/2014/main" id="{B96244D5-D5BF-7F09-D402-A5AD73222B8F}"/>
                    </a:ext>
                  </a:extLst>
                </p:cNvPr>
                <p:cNvSpPr/>
                <p:nvPr/>
              </p:nvSpPr>
              <p:spPr>
                <a:xfrm>
                  <a:off x="7609486" y="2036740"/>
                  <a:ext cx="242221" cy="378532"/>
                </a:xfrm>
                <a:custGeom>
                  <a:avLst/>
                  <a:gdLst>
                    <a:gd name="connsiteX0" fmla="*/ 207307 w 242221"/>
                    <a:gd name="connsiteY0" fmla="*/ 104871 h 378532"/>
                    <a:gd name="connsiteX1" fmla="*/ 207709 w 242221"/>
                    <a:gd name="connsiteY1" fmla="*/ 105591 h 378532"/>
                    <a:gd name="connsiteX2" fmla="*/ 208002 w 242221"/>
                    <a:gd name="connsiteY2" fmla="*/ 106506 h 378532"/>
                    <a:gd name="connsiteX3" fmla="*/ 209270 w 242221"/>
                    <a:gd name="connsiteY3" fmla="*/ 110326 h 378532"/>
                    <a:gd name="connsiteX4" fmla="*/ 209940 w 242221"/>
                    <a:gd name="connsiteY4" fmla="*/ 112340 h 378532"/>
                    <a:gd name="connsiteX5" fmla="*/ 211013 w 242221"/>
                    <a:gd name="connsiteY5" fmla="*/ 118038 h 378532"/>
                    <a:gd name="connsiteX6" fmla="*/ 211403 w 242221"/>
                    <a:gd name="connsiteY6" fmla="*/ 120137 h 378532"/>
                    <a:gd name="connsiteX7" fmla="*/ 212037 w 242221"/>
                    <a:gd name="connsiteY7" fmla="*/ 121479 h 378532"/>
                    <a:gd name="connsiteX8" fmla="*/ 213098 w 242221"/>
                    <a:gd name="connsiteY8" fmla="*/ 123725 h 378532"/>
                    <a:gd name="connsiteX9" fmla="*/ 213731 w 242221"/>
                    <a:gd name="connsiteY9" fmla="*/ 125067 h 378532"/>
                    <a:gd name="connsiteX10" fmla="*/ 214597 w 242221"/>
                    <a:gd name="connsiteY10" fmla="*/ 126287 h 378532"/>
                    <a:gd name="connsiteX11" fmla="*/ 217523 w 242221"/>
                    <a:gd name="connsiteY11" fmla="*/ 130339 h 378532"/>
                    <a:gd name="connsiteX12" fmla="*/ 219108 w 242221"/>
                    <a:gd name="connsiteY12" fmla="*/ 132938 h 378532"/>
                    <a:gd name="connsiteX13" fmla="*/ 220424 w 242221"/>
                    <a:gd name="connsiteY13" fmla="*/ 135098 h 378532"/>
                    <a:gd name="connsiteX14" fmla="*/ 222070 w 242221"/>
                    <a:gd name="connsiteY14" fmla="*/ 136635 h 378532"/>
                    <a:gd name="connsiteX15" fmla="*/ 224167 w 242221"/>
                    <a:gd name="connsiteY15" fmla="*/ 138600 h 378532"/>
                    <a:gd name="connsiteX16" fmla="*/ 225837 w 242221"/>
                    <a:gd name="connsiteY16" fmla="*/ 140565 h 378532"/>
                    <a:gd name="connsiteX17" fmla="*/ 227983 w 242221"/>
                    <a:gd name="connsiteY17" fmla="*/ 143103 h 378532"/>
                    <a:gd name="connsiteX18" fmla="*/ 229226 w 242221"/>
                    <a:gd name="connsiteY18" fmla="*/ 143774 h 378532"/>
                    <a:gd name="connsiteX19" fmla="*/ 230518 w 242221"/>
                    <a:gd name="connsiteY19" fmla="*/ 144482 h 378532"/>
                    <a:gd name="connsiteX20" fmla="*/ 231725 w 242221"/>
                    <a:gd name="connsiteY20" fmla="*/ 146459 h 378532"/>
                    <a:gd name="connsiteX21" fmla="*/ 232213 w 242221"/>
                    <a:gd name="connsiteY21" fmla="*/ 147252 h 378532"/>
                    <a:gd name="connsiteX22" fmla="*/ 233676 w 242221"/>
                    <a:gd name="connsiteY22" fmla="*/ 149985 h 378532"/>
                    <a:gd name="connsiteX23" fmla="*/ 234017 w 242221"/>
                    <a:gd name="connsiteY23" fmla="*/ 150693 h 378532"/>
                    <a:gd name="connsiteX24" fmla="*/ 235992 w 242221"/>
                    <a:gd name="connsiteY24" fmla="*/ 155916 h 378532"/>
                    <a:gd name="connsiteX25" fmla="*/ 237199 w 242221"/>
                    <a:gd name="connsiteY25" fmla="*/ 159003 h 378532"/>
                    <a:gd name="connsiteX26" fmla="*/ 237638 w 242221"/>
                    <a:gd name="connsiteY26" fmla="*/ 160114 h 378532"/>
                    <a:gd name="connsiteX27" fmla="*/ 238089 w 242221"/>
                    <a:gd name="connsiteY27" fmla="*/ 161224 h 378532"/>
                    <a:gd name="connsiteX28" fmla="*/ 238650 w 242221"/>
                    <a:gd name="connsiteY28" fmla="*/ 163299 h 378532"/>
                    <a:gd name="connsiteX29" fmla="*/ 239979 w 242221"/>
                    <a:gd name="connsiteY29" fmla="*/ 168180 h 378532"/>
                    <a:gd name="connsiteX30" fmla="*/ 240235 w 242221"/>
                    <a:gd name="connsiteY30" fmla="*/ 169119 h 378532"/>
                    <a:gd name="connsiteX31" fmla="*/ 240381 w 242221"/>
                    <a:gd name="connsiteY31" fmla="*/ 170132 h 378532"/>
                    <a:gd name="connsiteX32" fmla="*/ 240490 w 242221"/>
                    <a:gd name="connsiteY32" fmla="*/ 170803 h 378532"/>
                    <a:gd name="connsiteX33" fmla="*/ 241149 w 242221"/>
                    <a:gd name="connsiteY33" fmla="*/ 175221 h 378532"/>
                    <a:gd name="connsiteX34" fmla="*/ 241356 w 242221"/>
                    <a:gd name="connsiteY34" fmla="*/ 176600 h 378532"/>
                    <a:gd name="connsiteX35" fmla="*/ 241490 w 242221"/>
                    <a:gd name="connsiteY35" fmla="*/ 177832 h 378532"/>
                    <a:gd name="connsiteX36" fmla="*/ 241697 w 242221"/>
                    <a:gd name="connsiteY36" fmla="*/ 179760 h 378532"/>
                    <a:gd name="connsiteX37" fmla="*/ 242063 w 242221"/>
                    <a:gd name="connsiteY37" fmla="*/ 183372 h 378532"/>
                    <a:gd name="connsiteX38" fmla="*/ 242222 w 242221"/>
                    <a:gd name="connsiteY38" fmla="*/ 184922 h 378532"/>
                    <a:gd name="connsiteX39" fmla="*/ 242087 w 242221"/>
                    <a:gd name="connsiteY39" fmla="*/ 186545 h 378532"/>
                    <a:gd name="connsiteX40" fmla="*/ 241576 w 242221"/>
                    <a:gd name="connsiteY40" fmla="*/ 192488 h 378532"/>
                    <a:gd name="connsiteX41" fmla="*/ 241173 w 242221"/>
                    <a:gd name="connsiteY41" fmla="*/ 197369 h 378532"/>
                    <a:gd name="connsiteX42" fmla="*/ 241051 w 242221"/>
                    <a:gd name="connsiteY42" fmla="*/ 198821 h 378532"/>
                    <a:gd name="connsiteX43" fmla="*/ 240844 w 242221"/>
                    <a:gd name="connsiteY43" fmla="*/ 199980 h 378532"/>
                    <a:gd name="connsiteX44" fmla="*/ 240442 w 242221"/>
                    <a:gd name="connsiteY44" fmla="*/ 202311 h 378532"/>
                    <a:gd name="connsiteX45" fmla="*/ 239759 w 242221"/>
                    <a:gd name="connsiteY45" fmla="*/ 206192 h 378532"/>
                    <a:gd name="connsiteX46" fmla="*/ 239454 w 242221"/>
                    <a:gd name="connsiteY46" fmla="*/ 207900 h 378532"/>
                    <a:gd name="connsiteX47" fmla="*/ 238528 w 242221"/>
                    <a:gd name="connsiteY47" fmla="*/ 210121 h 378532"/>
                    <a:gd name="connsiteX48" fmla="*/ 237333 w 242221"/>
                    <a:gd name="connsiteY48" fmla="*/ 212940 h 378532"/>
                    <a:gd name="connsiteX49" fmla="*/ 235175 w 242221"/>
                    <a:gd name="connsiteY49" fmla="*/ 218004 h 378532"/>
                    <a:gd name="connsiteX50" fmla="*/ 233529 w 242221"/>
                    <a:gd name="connsiteY50" fmla="*/ 222214 h 378532"/>
                    <a:gd name="connsiteX51" fmla="*/ 232810 w 242221"/>
                    <a:gd name="connsiteY51" fmla="*/ 224081 h 378532"/>
                    <a:gd name="connsiteX52" fmla="*/ 231652 w 242221"/>
                    <a:gd name="connsiteY52" fmla="*/ 225716 h 378532"/>
                    <a:gd name="connsiteX53" fmla="*/ 231238 w 242221"/>
                    <a:gd name="connsiteY53" fmla="*/ 226314 h 378532"/>
                    <a:gd name="connsiteX54" fmla="*/ 230006 w 242221"/>
                    <a:gd name="connsiteY54" fmla="*/ 228035 h 378532"/>
                    <a:gd name="connsiteX55" fmla="*/ 229421 w 242221"/>
                    <a:gd name="connsiteY55" fmla="*/ 228889 h 378532"/>
                    <a:gd name="connsiteX56" fmla="*/ 228531 w 242221"/>
                    <a:gd name="connsiteY56" fmla="*/ 230182 h 378532"/>
                    <a:gd name="connsiteX57" fmla="*/ 227044 w 242221"/>
                    <a:gd name="connsiteY57" fmla="*/ 232318 h 378532"/>
                    <a:gd name="connsiteX58" fmla="*/ 226020 w 242221"/>
                    <a:gd name="connsiteY58" fmla="*/ 234453 h 378532"/>
                    <a:gd name="connsiteX59" fmla="*/ 224752 w 242221"/>
                    <a:gd name="connsiteY59" fmla="*/ 237089 h 378532"/>
                    <a:gd name="connsiteX60" fmla="*/ 223313 w 242221"/>
                    <a:gd name="connsiteY60" fmla="*/ 239310 h 378532"/>
                    <a:gd name="connsiteX61" fmla="*/ 220461 w 242221"/>
                    <a:gd name="connsiteY61" fmla="*/ 243728 h 378532"/>
                    <a:gd name="connsiteX62" fmla="*/ 219327 w 242221"/>
                    <a:gd name="connsiteY62" fmla="*/ 245497 h 378532"/>
                    <a:gd name="connsiteX63" fmla="*/ 217974 w 242221"/>
                    <a:gd name="connsiteY63" fmla="*/ 247034 h 378532"/>
                    <a:gd name="connsiteX64" fmla="*/ 213609 w 242221"/>
                    <a:gd name="connsiteY64" fmla="*/ 252050 h 378532"/>
                    <a:gd name="connsiteX65" fmla="*/ 212939 w 242221"/>
                    <a:gd name="connsiteY65" fmla="*/ 252806 h 378532"/>
                    <a:gd name="connsiteX66" fmla="*/ 211939 w 242221"/>
                    <a:gd name="connsiteY66" fmla="*/ 253954 h 378532"/>
                    <a:gd name="connsiteX67" fmla="*/ 210074 w 242221"/>
                    <a:gd name="connsiteY67" fmla="*/ 255638 h 378532"/>
                    <a:gd name="connsiteX68" fmla="*/ 206331 w 242221"/>
                    <a:gd name="connsiteY68" fmla="*/ 259006 h 378532"/>
                    <a:gd name="connsiteX69" fmla="*/ 203601 w 242221"/>
                    <a:gd name="connsiteY69" fmla="*/ 261532 h 378532"/>
                    <a:gd name="connsiteX70" fmla="*/ 202052 w 242221"/>
                    <a:gd name="connsiteY70" fmla="*/ 262959 h 378532"/>
                    <a:gd name="connsiteX71" fmla="*/ 200346 w 242221"/>
                    <a:gd name="connsiteY71" fmla="*/ 263813 h 378532"/>
                    <a:gd name="connsiteX72" fmla="*/ 193482 w 242221"/>
                    <a:gd name="connsiteY72" fmla="*/ 267255 h 378532"/>
                    <a:gd name="connsiteX73" fmla="*/ 192190 w 242221"/>
                    <a:gd name="connsiteY73" fmla="*/ 267901 h 378532"/>
                    <a:gd name="connsiteX74" fmla="*/ 189593 w 242221"/>
                    <a:gd name="connsiteY74" fmla="*/ 268963 h 378532"/>
                    <a:gd name="connsiteX75" fmla="*/ 188289 w 242221"/>
                    <a:gd name="connsiteY75" fmla="*/ 269500 h 378532"/>
                    <a:gd name="connsiteX76" fmla="*/ 185607 w 242221"/>
                    <a:gd name="connsiteY76" fmla="*/ 270586 h 378532"/>
                    <a:gd name="connsiteX77" fmla="*/ 183815 w 242221"/>
                    <a:gd name="connsiteY77" fmla="*/ 271318 h 378532"/>
                    <a:gd name="connsiteX78" fmla="*/ 182474 w 242221"/>
                    <a:gd name="connsiteY78" fmla="*/ 271867 h 378532"/>
                    <a:gd name="connsiteX79" fmla="*/ 181572 w 242221"/>
                    <a:gd name="connsiteY79" fmla="*/ 272185 h 378532"/>
                    <a:gd name="connsiteX80" fmla="*/ 180206 w 242221"/>
                    <a:gd name="connsiteY80" fmla="*/ 272661 h 378532"/>
                    <a:gd name="connsiteX81" fmla="*/ 175196 w 242221"/>
                    <a:gd name="connsiteY81" fmla="*/ 274405 h 378532"/>
                    <a:gd name="connsiteX82" fmla="*/ 172441 w 242221"/>
                    <a:gd name="connsiteY82" fmla="*/ 277651 h 378532"/>
                    <a:gd name="connsiteX83" fmla="*/ 171417 w 242221"/>
                    <a:gd name="connsiteY83" fmla="*/ 278847 h 378532"/>
                    <a:gd name="connsiteX84" fmla="*/ 170636 w 242221"/>
                    <a:gd name="connsiteY84" fmla="*/ 280934 h 378532"/>
                    <a:gd name="connsiteX85" fmla="*/ 168747 w 242221"/>
                    <a:gd name="connsiteY85" fmla="*/ 285962 h 378532"/>
                    <a:gd name="connsiteX86" fmla="*/ 168369 w 242221"/>
                    <a:gd name="connsiteY86" fmla="*/ 286974 h 378532"/>
                    <a:gd name="connsiteX87" fmla="*/ 167735 w 242221"/>
                    <a:gd name="connsiteY87" fmla="*/ 288915 h 378532"/>
                    <a:gd name="connsiteX88" fmla="*/ 165687 w 242221"/>
                    <a:gd name="connsiteY88" fmla="*/ 295224 h 378532"/>
                    <a:gd name="connsiteX89" fmla="*/ 165370 w 242221"/>
                    <a:gd name="connsiteY89" fmla="*/ 296175 h 378532"/>
                    <a:gd name="connsiteX90" fmla="*/ 164578 w 242221"/>
                    <a:gd name="connsiteY90" fmla="*/ 298543 h 378532"/>
                    <a:gd name="connsiteX91" fmla="*/ 162578 w 242221"/>
                    <a:gd name="connsiteY91" fmla="*/ 304583 h 378532"/>
                    <a:gd name="connsiteX92" fmla="*/ 162078 w 242221"/>
                    <a:gd name="connsiteY92" fmla="*/ 306096 h 378532"/>
                    <a:gd name="connsiteX93" fmla="*/ 161152 w 242221"/>
                    <a:gd name="connsiteY93" fmla="*/ 308537 h 378532"/>
                    <a:gd name="connsiteX94" fmla="*/ 160286 w 242221"/>
                    <a:gd name="connsiteY94" fmla="*/ 310855 h 378532"/>
                    <a:gd name="connsiteX95" fmla="*/ 159506 w 242221"/>
                    <a:gd name="connsiteY95" fmla="*/ 312918 h 378532"/>
                    <a:gd name="connsiteX96" fmla="*/ 159262 w 242221"/>
                    <a:gd name="connsiteY96" fmla="*/ 313577 h 378532"/>
                    <a:gd name="connsiteX97" fmla="*/ 158531 w 242221"/>
                    <a:gd name="connsiteY97" fmla="*/ 315334 h 378532"/>
                    <a:gd name="connsiteX98" fmla="*/ 157373 w 242221"/>
                    <a:gd name="connsiteY98" fmla="*/ 318140 h 378532"/>
                    <a:gd name="connsiteX99" fmla="*/ 156983 w 242221"/>
                    <a:gd name="connsiteY99" fmla="*/ 319092 h 378532"/>
                    <a:gd name="connsiteX100" fmla="*/ 156507 w 242221"/>
                    <a:gd name="connsiteY100" fmla="*/ 320252 h 378532"/>
                    <a:gd name="connsiteX101" fmla="*/ 155410 w 242221"/>
                    <a:gd name="connsiteY101" fmla="*/ 322375 h 378532"/>
                    <a:gd name="connsiteX102" fmla="*/ 153435 w 242221"/>
                    <a:gd name="connsiteY102" fmla="*/ 326182 h 378532"/>
                    <a:gd name="connsiteX103" fmla="*/ 152887 w 242221"/>
                    <a:gd name="connsiteY103" fmla="*/ 327232 h 378532"/>
                    <a:gd name="connsiteX104" fmla="*/ 152240 w 242221"/>
                    <a:gd name="connsiteY104" fmla="*/ 328489 h 378532"/>
                    <a:gd name="connsiteX105" fmla="*/ 151204 w 242221"/>
                    <a:gd name="connsiteY105" fmla="*/ 330099 h 378532"/>
                    <a:gd name="connsiteX106" fmla="*/ 150131 w 242221"/>
                    <a:gd name="connsiteY106" fmla="*/ 331783 h 378532"/>
                    <a:gd name="connsiteX107" fmla="*/ 148766 w 242221"/>
                    <a:gd name="connsiteY107" fmla="*/ 333907 h 378532"/>
                    <a:gd name="connsiteX108" fmla="*/ 148242 w 242221"/>
                    <a:gd name="connsiteY108" fmla="*/ 334724 h 378532"/>
                    <a:gd name="connsiteX109" fmla="*/ 147071 w 242221"/>
                    <a:gd name="connsiteY109" fmla="*/ 336664 h 378532"/>
                    <a:gd name="connsiteX110" fmla="*/ 145938 w 242221"/>
                    <a:gd name="connsiteY110" fmla="*/ 338544 h 378532"/>
                    <a:gd name="connsiteX111" fmla="*/ 145377 w 242221"/>
                    <a:gd name="connsiteY111" fmla="*/ 339483 h 378532"/>
                    <a:gd name="connsiteX112" fmla="*/ 144962 w 242221"/>
                    <a:gd name="connsiteY112" fmla="*/ 340228 h 378532"/>
                    <a:gd name="connsiteX113" fmla="*/ 144560 w 242221"/>
                    <a:gd name="connsiteY113" fmla="*/ 340960 h 378532"/>
                    <a:gd name="connsiteX114" fmla="*/ 141342 w 242221"/>
                    <a:gd name="connsiteY114" fmla="*/ 346744 h 378532"/>
                    <a:gd name="connsiteX115" fmla="*/ 139562 w 242221"/>
                    <a:gd name="connsiteY115" fmla="*/ 349599 h 378532"/>
                    <a:gd name="connsiteX116" fmla="*/ 138562 w 242221"/>
                    <a:gd name="connsiteY116" fmla="*/ 351198 h 378532"/>
                    <a:gd name="connsiteX117" fmla="*/ 137477 w 242221"/>
                    <a:gd name="connsiteY117" fmla="*/ 352858 h 378532"/>
                    <a:gd name="connsiteX118" fmla="*/ 136941 w 242221"/>
                    <a:gd name="connsiteY118" fmla="*/ 353675 h 378532"/>
                    <a:gd name="connsiteX119" fmla="*/ 136136 w 242221"/>
                    <a:gd name="connsiteY119" fmla="*/ 354908 h 378532"/>
                    <a:gd name="connsiteX120" fmla="*/ 134795 w 242221"/>
                    <a:gd name="connsiteY120" fmla="*/ 356970 h 378532"/>
                    <a:gd name="connsiteX121" fmla="*/ 133222 w 242221"/>
                    <a:gd name="connsiteY121" fmla="*/ 359179 h 378532"/>
                    <a:gd name="connsiteX122" fmla="*/ 130589 w 242221"/>
                    <a:gd name="connsiteY122" fmla="*/ 362925 h 378532"/>
                    <a:gd name="connsiteX123" fmla="*/ 129443 w 242221"/>
                    <a:gd name="connsiteY123" fmla="*/ 365060 h 378532"/>
                    <a:gd name="connsiteX124" fmla="*/ 128395 w 242221"/>
                    <a:gd name="connsiteY124" fmla="*/ 367013 h 378532"/>
                    <a:gd name="connsiteX125" fmla="*/ 126944 w 242221"/>
                    <a:gd name="connsiteY125" fmla="*/ 368380 h 378532"/>
                    <a:gd name="connsiteX126" fmla="*/ 123665 w 242221"/>
                    <a:gd name="connsiteY126" fmla="*/ 371455 h 378532"/>
                    <a:gd name="connsiteX127" fmla="*/ 123116 w 242221"/>
                    <a:gd name="connsiteY127" fmla="*/ 371943 h 378532"/>
                    <a:gd name="connsiteX128" fmla="*/ 120422 w 242221"/>
                    <a:gd name="connsiteY128" fmla="*/ 373993 h 378532"/>
                    <a:gd name="connsiteX129" fmla="*/ 119203 w 242221"/>
                    <a:gd name="connsiteY129" fmla="*/ 374933 h 378532"/>
                    <a:gd name="connsiteX130" fmla="*/ 117521 w 242221"/>
                    <a:gd name="connsiteY130" fmla="*/ 375592 h 378532"/>
                    <a:gd name="connsiteX131" fmla="*/ 116240 w 242221"/>
                    <a:gd name="connsiteY131" fmla="*/ 376080 h 378532"/>
                    <a:gd name="connsiteX132" fmla="*/ 115497 w 242221"/>
                    <a:gd name="connsiteY132" fmla="*/ 376263 h 378532"/>
                    <a:gd name="connsiteX133" fmla="*/ 112925 w 242221"/>
                    <a:gd name="connsiteY133" fmla="*/ 376897 h 378532"/>
                    <a:gd name="connsiteX134" fmla="*/ 111474 w 242221"/>
                    <a:gd name="connsiteY134" fmla="*/ 377251 h 378532"/>
                    <a:gd name="connsiteX135" fmla="*/ 110950 w 242221"/>
                    <a:gd name="connsiteY135" fmla="*/ 377434 h 378532"/>
                    <a:gd name="connsiteX136" fmla="*/ 108597 w 242221"/>
                    <a:gd name="connsiteY136" fmla="*/ 378276 h 378532"/>
                    <a:gd name="connsiteX137" fmla="*/ 107451 w 242221"/>
                    <a:gd name="connsiteY137" fmla="*/ 378532 h 378532"/>
                    <a:gd name="connsiteX138" fmla="*/ 106159 w 242221"/>
                    <a:gd name="connsiteY138" fmla="*/ 376665 h 378532"/>
                    <a:gd name="connsiteX139" fmla="*/ 105244 w 242221"/>
                    <a:gd name="connsiteY139" fmla="*/ 375335 h 378532"/>
                    <a:gd name="connsiteX140" fmla="*/ 104330 w 242221"/>
                    <a:gd name="connsiteY140" fmla="*/ 374554 h 378532"/>
                    <a:gd name="connsiteX141" fmla="*/ 103416 w 242221"/>
                    <a:gd name="connsiteY141" fmla="*/ 373761 h 378532"/>
                    <a:gd name="connsiteX142" fmla="*/ 102318 w 242221"/>
                    <a:gd name="connsiteY142" fmla="*/ 372809 h 378532"/>
                    <a:gd name="connsiteX143" fmla="*/ 101038 w 242221"/>
                    <a:gd name="connsiteY143" fmla="*/ 372199 h 378532"/>
                    <a:gd name="connsiteX144" fmla="*/ 99368 w 242221"/>
                    <a:gd name="connsiteY144" fmla="*/ 371394 h 378532"/>
                    <a:gd name="connsiteX145" fmla="*/ 98478 w 242221"/>
                    <a:gd name="connsiteY145" fmla="*/ 370967 h 378532"/>
                    <a:gd name="connsiteX146" fmla="*/ 97588 w 242221"/>
                    <a:gd name="connsiteY146" fmla="*/ 370661 h 378532"/>
                    <a:gd name="connsiteX147" fmla="*/ 94016 w 242221"/>
                    <a:gd name="connsiteY147" fmla="*/ 369441 h 378532"/>
                    <a:gd name="connsiteX148" fmla="*/ 90115 w 242221"/>
                    <a:gd name="connsiteY148" fmla="*/ 367940 h 378532"/>
                    <a:gd name="connsiteX149" fmla="*/ 89238 w 242221"/>
                    <a:gd name="connsiteY149" fmla="*/ 367611 h 378532"/>
                    <a:gd name="connsiteX150" fmla="*/ 86178 w 242221"/>
                    <a:gd name="connsiteY150" fmla="*/ 366537 h 378532"/>
                    <a:gd name="connsiteX151" fmla="*/ 83544 w 242221"/>
                    <a:gd name="connsiteY151" fmla="*/ 365622 h 378532"/>
                    <a:gd name="connsiteX152" fmla="*/ 82655 w 242221"/>
                    <a:gd name="connsiteY152" fmla="*/ 365341 h 378532"/>
                    <a:gd name="connsiteX153" fmla="*/ 79058 w 242221"/>
                    <a:gd name="connsiteY153" fmla="*/ 364206 h 378532"/>
                    <a:gd name="connsiteX154" fmla="*/ 77705 w 242221"/>
                    <a:gd name="connsiteY154" fmla="*/ 363791 h 378532"/>
                    <a:gd name="connsiteX155" fmla="*/ 75437 w 242221"/>
                    <a:gd name="connsiteY155" fmla="*/ 362925 h 378532"/>
                    <a:gd name="connsiteX156" fmla="*/ 71378 w 242221"/>
                    <a:gd name="connsiteY156" fmla="*/ 361375 h 378532"/>
                    <a:gd name="connsiteX157" fmla="*/ 70476 w 242221"/>
                    <a:gd name="connsiteY157" fmla="*/ 361046 h 378532"/>
                    <a:gd name="connsiteX158" fmla="*/ 68647 w 242221"/>
                    <a:gd name="connsiteY158" fmla="*/ 360362 h 378532"/>
                    <a:gd name="connsiteX159" fmla="*/ 66319 w 242221"/>
                    <a:gd name="connsiteY159" fmla="*/ 359508 h 378532"/>
                    <a:gd name="connsiteX160" fmla="*/ 65002 w 242221"/>
                    <a:gd name="connsiteY160" fmla="*/ 358935 h 378532"/>
                    <a:gd name="connsiteX161" fmla="*/ 61089 w 242221"/>
                    <a:gd name="connsiteY161" fmla="*/ 357214 h 378532"/>
                    <a:gd name="connsiteX162" fmla="*/ 56371 w 242221"/>
                    <a:gd name="connsiteY162" fmla="*/ 355164 h 378532"/>
                    <a:gd name="connsiteX163" fmla="*/ 55079 w 242221"/>
                    <a:gd name="connsiteY163" fmla="*/ 354615 h 378532"/>
                    <a:gd name="connsiteX164" fmla="*/ 54250 w 242221"/>
                    <a:gd name="connsiteY164" fmla="*/ 354127 h 378532"/>
                    <a:gd name="connsiteX165" fmla="*/ 51750 w 242221"/>
                    <a:gd name="connsiteY165" fmla="*/ 352650 h 378532"/>
                    <a:gd name="connsiteX166" fmla="*/ 50921 w 242221"/>
                    <a:gd name="connsiteY166" fmla="*/ 352162 h 378532"/>
                    <a:gd name="connsiteX167" fmla="*/ 50214 w 242221"/>
                    <a:gd name="connsiteY167" fmla="*/ 351564 h 378532"/>
                    <a:gd name="connsiteX168" fmla="*/ 48556 w 242221"/>
                    <a:gd name="connsiteY168" fmla="*/ 350161 h 378532"/>
                    <a:gd name="connsiteX169" fmla="*/ 47374 w 242221"/>
                    <a:gd name="connsiteY169" fmla="*/ 349172 h 378532"/>
                    <a:gd name="connsiteX170" fmla="*/ 46679 w 242221"/>
                    <a:gd name="connsiteY170" fmla="*/ 348098 h 378532"/>
                    <a:gd name="connsiteX171" fmla="*/ 43887 w 242221"/>
                    <a:gd name="connsiteY171" fmla="*/ 343852 h 378532"/>
                    <a:gd name="connsiteX172" fmla="*/ 43095 w 242221"/>
                    <a:gd name="connsiteY172" fmla="*/ 339727 h 378532"/>
                    <a:gd name="connsiteX173" fmla="*/ 42839 w 242221"/>
                    <a:gd name="connsiteY173" fmla="*/ 337860 h 378532"/>
                    <a:gd name="connsiteX174" fmla="*/ 42680 w 242221"/>
                    <a:gd name="connsiteY174" fmla="*/ 336762 h 378532"/>
                    <a:gd name="connsiteX175" fmla="*/ 42193 w 242221"/>
                    <a:gd name="connsiteY175" fmla="*/ 334809 h 378532"/>
                    <a:gd name="connsiteX176" fmla="*/ 41583 w 242221"/>
                    <a:gd name="connsiteY176" fmla="*/ 332381 h 378532"/>
                    <a:gd name="connsiteX177" fmla="*/ 41205 w 242221"/>
                    <a:gd name="connsiteY177" fmla="*/ 330917 h 378532"/>
                    <a:gd name="connsiteX178" fmla="*/ 40864 w 242221"/>
                    <a:gd name="connsiteY178" fmla="*/ 329904 h 378532"/>
                    <a:gd name="connsiteX179" fmla="*/ 40523 w 242221"/>
                    <a:gd name="connsiteY179" fmla="*/ 328879 h 378532"/>
                    <a:gd name="connsiteX180" fmla="*/ 39486 w 242221"/>
                    <a:gd name="connsiteY180" fmla="*/ 325828 h 378532"/>
                    <a:gd name="connsiteX181" fmla="*/ 38962 w 242221"/>
                    <a:gd name="connsiteY181" fmla="*/ 324303 h 378532"/>
                    <a:gd name="connsiteX182" fmla="*/ 38670 w 242221"/>
                    <a:gd name="connsiteY182" fmla="*/ 323498 h 378532"/>
                    <a:gd name="connsiteX183" fmla="*/ 37719 w 242221"/>
                    <a:gd name="connsiteY183" fmla="*/ 320923 h 378532"/>
                    <a:gd name="connsiteX184" fmla="*/ 36987 w 242221"/>
                    <a:gd name="connsiteY184" fmla="*/ 318226 h 378532"/>
                    <a:gd name="connsiteX185" fmla="*/ 36670 w 242221"/>
                    <a:gd name="connsiteY185" fmla="*/ 317079 h 378532"/>
                    <a:gd name="connsiteX186" fmla="*/ 35293 w 242221"/>
                    <a:gd name="connsiteY186" fmla="*/ 316115 h 378532"/>
                    <a:gd name="connsiteX187" fmla="*/ 33184 w 242221"/>
                    <a:gd name="connsiteY187" fmla="*/ 314638 h 378532"/>
                    <a:gd name="connsiteX188" fmla="*/ 31452 w 242221"/>
                    <a:gd name="connsiteY188" fmla="*/ 312747 h 378532"/>
                    <a:gd name="connsiteX189" fmla="*/ 27978 w 242221"/>
                    <a:gd name="connsiteY189" fmla="*/ 308976 h 378532"/>
                    <a:gd name="connsiteX190" fmla="*/ 23784 w 242221"/>
                    <a:gd name="connsiteY190" fmla="*/ 304608 h 378532"/>
                    <a:gd name="connsiteX191" fmla="*/ 21675 w 242221"/>
                    <a:gd name="connsiteY191" fmla="*/ 302423 h 378532"/>
                    <a:gd name="connsiteX192" fmla="*/ 20030 w 242221"/>
                    <a:gd name="connsiteY192" fmla="*/ 300434 h 378532"/>
                    <a:gd name="connsiteX193" fmla="*/ 18713 w 242221"/>
                    <a:gd name="connsiteY193" fmla="*/ 298836 h 378532"/>
                    <a:gd name="connsiteX194" fmla="*/ 16177 w 242221"/>
                    <a:gd name="connsiteY194" fmla="*/ 296627 h 378532"/>
                    <a:gd name="connsiteX195" fmla="*/ 14446 w 242221"/>
                    <a:gd name="connsiteY195" fmla="*/ 295126 h 378532"/>
                    <a:gd name="connsiteX196" fmla="*/ 13154 w 242221"/>
                    <a:gd name="connsiteY196" fmla="*/ 293710 h 378532"/>
                    <a:gd name="connsiteX197" fmla="*/ 12349 w 242221"/>
                    <a:gd name="connsiteY197" fmla="*/ 292832 h 378532"/>
                    <a:gd name="connsiteX198" fmla="*/ 11216 w 242221"/>
                    <a:gd name="connsiteY198" fmla="*/ 291587 h 378532"/>
                    <a:gd name="connsiteX199" fmla="*/ 10472 w 242221"/>
                    <a:gd name="connsiteY199" fmla="*/ 290379 h 378532"/>
                    <a:gd name="connsiteX200" fmla="*/ 7473 w 242221"/>
                    <a:gd name="connsiteY200" fmla="*/ 285522 h 378532"/>
                    <a:gd name="connsiteX201" fmla="*/ 7083 w 242221"/>
                    <a:gd name="connsiteY201" fmla="*/ 282886 h 378532"/>
                    <a:gd name="connsiteX202" fmla="*/ 6985 w 242221"/>
                    <a:gd name="connsiteY202" fmla="*/ 282154 h 378532"/>
                    <a:gd name="connsiteX203" fmla="*/ 6924 w 242221"/>
                    <a:gd name="connsiteY203" fmla="*/ 281288 h 378532"/>
                    <a:gd name="connsiteX204" fmla="*/ 6742 w 242221"/>
                    <a:gd name="connsiteY204" fmla="*/ 278127 h 378532"/>
                    <a:gd name="connsiteX205" fmla="*/ 8655 w 242221"/>
                    <a:gd name="connsiteY205" fmla="*/ 273722 h 378532"/>
                    <a:gd name="connsiteX206" fmla="*/ 8887 w 242221"/>
                    <a:gd name="connsiteY206" fmla="*/ 273210 h 378532"/>
                    <a:gd name="connsiteX207" fmla="*/ 9485 w 242221"/>
                    <a:gd name="connsiteY207" fmla="*/ 272343 h 378532"/>
                    <a:gd name="connsiteX208" fmla="*/ 11252 w 242221"/>
                    <a:gd name="connsiteY208" fmla="*/ 269768 h 378532"/>
                    <a:gd name="connsiteX209" fmla="*/ 12727 w 242221"/>
                    <a:gd name="connsiteY209" fmla="*/ 269781 h 378532"/>
                    <a:gd name="connsiteX210" fmla="*/ 14141 w 242221"/>
                    <a:gd name="connsiteY210" fmla="*/ 269829 h 378532"/>
                    <a:gd name="connsiteX211" fmla="*/ 15665 w 242221"/>
                    <a:gd name="connsiteY211" fmla="*/ 267072 h 378532"/>
                    <a:gd name="connsiteX212" fmla="*/ 17726 w 242221"/>
                    <a:gd name="connsiteY212" fmla="*/ 263350 h 378532"/>
                    <a:gd name="connsiteX213" fmla="*/ 20042 w 242221"/>
                    <a:gd name="connsiteY213" fmla="*/ 259689 h 378532"/>
                    <a:gd name="connsiteX214" fmla="*/ 21297 w 242221"/>
                    <a:gd name="connsiteY214" fmla="*/ 258066 h 378532"/>
                    <a:gd name="connsiteX215" fmla="*/ 24138 w 242221"/>
                    <a:gd name="connsiteY215" fmla="*/ 254417 h 378532"/>
                    <a:gd name="connsiteX216" fmla="*/ 24760 w 242221"/>
                    <a:gd name="connsiteY216" fmla="*/ 253600 h 378532"/>
                    <a:gd name="connsiteX217" fmla="*/ 28137 w 242221"/>
                    <a:gd name="connsiteY217" fmla="*/ 249146 h 378532"/>
                    <a:gd name="connsiteX218" fmla="*/ 29673 w 242221"/>
                    <a:gd name="connsiteY218" fmla="*/ 247120 h 378532"/>
                    <a:gd name="connsiteX219" fmla="*/ 31526 w 242221"/>
                    <a:gd name="connsiteY219" fmla="*/ 244679 h 378532"/>
                    <a:gd name="connsiteX220" fmla="*/ 33001 w 242221"/>
                    <a:gd name="connsiteY220" fmla="*/ 242495 h 378532"/>
                    <a:gd name="connsiteX221" fmla="*/ 35658 w 242221"/>
                    <a:gd name="connsiteY221" fmla="*/ 238566 h 378532"/>
                    <a:gd name="connsiteX222" fmla="*/ 37426 w 242221"/>
                    <a:gd name="connsiteY222" fmla="*/ 235942 h 378532"/>
                    <a:gd name="connsiteX223" fmla="*/ 38316 w 242221"/>
                    <a:gd name="connsiteY223" fmla="*/ 234331 h 378532"/>
                    <a:gd name="connsiteX224" fmla="*/ 38657 w 242221"/>
                    <a:gd name="connsiteY224" fmla="*/ 233721 h 378532"/>
                    <a:gd name="connsiteX225" fmla="*/ 41608 w 242221"/>
                    <a:gd name="connsiteY225" fmla="*/ 228401 h 378532"/>
                    <a:gd name="connsiteX226" fmla="*/ 41876 w 242221"/>
                    <a:gd name="connsiteY226" fmla="*/ 227900 h 378532"/>
                    <a:gd name="connsiteX227" fmla="*/ 43704 w 242221"/>
                    <a:gd name="connsiteY227" fmla="*/ 224642 h 378532"/>
                    <a:gd name="connsiteX228" fmla="*/ 44558 w 242221"/>
                    <a:gd name="connsiteY228" fmla="*/ 223117 h 378532"/>
                    <a:gd name="connsiteX229" fmla="*/ 45631 w 242221"/>
                    <a:gd name="connsiteY229" fmla="*/ 221335 h 378532"/>
                    <a:gd name="connsiteX230" fmla="*/ 48873 w 242221"/>
                    <a:gd name="connsiteY230" fmla="*/ 215978 h 378532"/>
                    <a:gd name="connsiteX231" fmla="*/ 49142 w 242221"/>
                    <a:gd name="connsiteY231" fmla="*/ 215539 h 378532"/>
                    <a:gd name="connsiteX232" fmla="*/ 49459 w 242221"/>
                    <a:gd name="connsiteY232" fmla="*/ 215014 h 378532"/>
                    <a:gd name="connsiteX233" fmla="*/ 52055 w 242221"/>
                    <a:gd name="connsiteY233" fmla="*/ 210585 h 378532"/>
                    <a:gd name="connsiteX234" fmla="*/ 52616 w 242221"/>
                    <a:gd name="connsiteY234" fmla="*/ 209645 h 378532"/>
                    <a:gd name="connsiteX235" fmla="*/ 53152 w 242221"/>
                    <a:gd name="connsiteY235" fmla="*/ 208742 h 378532"/>
                    <a:gd name="connsiteX236" fmla="*/ 53993 w 242221"/>
                    <a:gd name="connsiteY236" fmla="*/ 207448 h 378532"/>
                    <a:gd name="connsiteX237" fmla="*/ 54835 w 242221"/>
                    <a:gd name="connsiteY237" fmla="*/ 206179 h 378532"/>
                    <a:gd name="connsiteX238" fmla="*/ 57346 w 242221"/>
                    <a:gd name="connsiteY238" fmla="*/ 202360 h 378532"/>
                    <a:gd name="connsiteX239" fmla="*/ 58565 w 242221"/>
                    <a:gd name="connsiteY239" fmla="*/ 200517 h 378532"/>
                    <a:gd name="connsiteX240" fmla="*/ 60028 w 242221"/>
                    <a:gd name="connsiteY240" fmla="*/ 198394 h 378532"/>
                    <a:gd name="connsiteX241" fmla="*/ 62820 w 242221"/>
                    <a:gd name="connsiteY241" fmla="*/ 194330 h 378532"/>
                    <a:gd name="connsiteX242" fmla="*/ 64892 w 242221"/>
                    <a:gd name="connsiteY242" fmla="*/ 191304 h 378532"/>
                    <a:gd name="connsiteX243" fmla="*/ 65270 w 242221"/>
                    <a:gd name="connsiteY243" fmla="*/ 190828 h 378532"/>
                    <a:gd name="connsiteX244" fmla="*/ 66489 w 242221"/>
                    <a:gd name="connsiteY244" fmla="*/ 189230 h 378532"/>
                    <a:gd name="connsiteX245" fmla="*/ 67525 w 242221"/>
                    <a:gd name="connsiteY245" fmla="*/ 187070 h 378532"/>
                    <a:gd name="connsiteX246" fmla="*/ 67879 w 242221"/>
                    <a:gd name="connsiteY246" fmla="*/ 186350 h 378532"/>
                    <a:gd name="connsiteX247" fmla="*/ 69622 w 242221"/>
                    <a:gd name="connsiteY247" fmla="*/ 181359 h 378532"/>
                    <a:gd name="connsiteX248" fmla="*/ 71012 w 242221"/>
                    <a:gd name="connsiteY248" fmla="*/ 177381 h 378532"/>
                    <a:gd name="connsiteX249" fmla="*/ 72743 w 242221"/>
                    <a:gd name="connsiteY249" fmla="*/ 172817 h 378532"/>
                    <a:gd name="connsiteX250" fmla="*/ 73511 w 242221"/>
                    <a:gd name="connsiteY250" fmla="*/ 170254 h 378532"/>
                    <a:gd name="connsiteX251" fmla="*/ 74096 w 242221"/>
                    <a:gd name="connsiteY251" fmla="*/ 168277 h 378532"/>
                    <a:gd name="connsiteX252" fmla="*/ 72634 w 242221"/>
                    <a:gd name="connsiteY252" fmla="*/ 167753 h 378532"/>
                    <a:gd name="connsiteX253" fmla="*/ 71012 w 242221"/>
                    <a:gd name="connsiteY253" fmla="*/ 167179 h 378532"/>
                    <a:gd name="connsiteX254" fmla="*/ 69854 w 242221"/>
                    <a:gd name="connsiteY254" fmla="*/ 167521 h 378532"/>
                    <a:gd name="connsiteX255" fmla="*/ 66526 w 242221"/>
                    <a:gd name="connsiteY255" fmla="*/ 168509 h 378532"/>
                    <a:gd name="connsiteX256" fmla="*/ 66014 w 242221"/>
                    <a:gd name="connsiteY256" fmla="*/ 168741 h 378532"/>
                    <a:gd name="connsiteX257" fmla="*/ 60564 w 242221"/>
                    <a:gd name="connsiteY257" fmla="*/ 171511 h 378532"/>
                    <a:gd name="connsiteX258" fmla="*/ 53799 w 242221"/>
                    <a:gd name="connsiteY258" fmla="*/ 174476 h 378532"/>
                    <a:gd name="connsiteX259" fmla="*/ 52445 w 242221"/>
                    <a:gd name="connsiteY259" fmla="*/ 175074 h 378532"/>
                    <a:gd name="connsiteX260" fmla="*/ 50739 w 242221"/>
                    <a:gd name="connsiteY260" fmla="*/ 175355 h 378532"/>
                    <a:gd name="connsiteX261" fmla="*/ 49068 w 242221"/>
                    <a:gd name="connsiteY261" fmla="*/ 175648 h 378532"/>
                    <a:gd name="connsiteX262" fmla="*/ 45850 w 242221"/>
                    <a:gd name="connsiteY262" fmla="*/ 176453 h 378532"/>
                    <a:gd name="connsiteX263" fmla="*/ 44009 w 242221"/>
                    <a:gd name="connsiteY263" fmla="*/ 176905 h 378532"/>
                    <a:gd name="connsiteX264" fmla="*/ 41669 w 242221"/>
                    <a:gd name="connsiteY264" fmla="*/ 176941 h 378532"/>
                    <a:gd name="connsiteX265" fmla="*/ 37914 w 242221"/>
                    <a:gd name="connsiteY265" fmla="*/ 176978 h 378532"/>
                    <a:gd name="connsiteX266" fmla="*/ 36463 w 242221"/>
                    <a:gd name="connsiteY266" fmla="*/ 177039 h 378532"/>
                    <a:gd name="connsiteX267" fmla="*/ 35500 w 242221"/>
                    <a:gd name="connsiteY267" fmla="*/ 177063 h 378532"/>
                    <a:gd name="connsiteX268" fmla="*/ 33574 w 242221"/>
                    <a:gd name="connsiteY268" fmla="*/ 177137 h 378532"/>
                    <a:gd name="connsiteX269" fmla="*/ 31465 w 242221"/>
                    <a:gd name="connsiteY269" fmla="*/ 177759 h 378532"/>
                    <a:gd name="connsiteX270" fmla="*/ 29392 w 242221"/>
                    <a:gd name="connsiteY270" fmla="*/ 178369 h 378532"/>
                    <a:gd name="connsiteX271" fmla="*/ 26674 w 242221"/>
                    <a:gd name="connsiteY271" fmla="*/ 178881 h 378532"/>
                    <a:gd name="connsiteX272" fmla="*/ 24869 w 242221"/>
                    <a:gd name="connsiteY272" fmla="*/ 179235 h 378532"/>
                    <a:gd name="connsiteX273" fmla="*/ 23955 w 242221"/>
                    <a:gd name="connsiteY273" fmla="*/ 179406 h 378532"/>
                    <a:gd name="connsiteX274" fmla="*/ 23016 w 242221"/>
                    <a:gd name="connsiteY274" fmla="*/ 179577 h 378532"/>
                    <a:gd name="connsiteX275" fmla="*/ 18762 w 242221"/>
                    <a:gd name="connsiteY275" fmla="*/ 180334 h 378532"/>
                    <a:gd name="connsiteX276" fmla="*/ 12837 w 242221"/>
                    <a:gd name="connsiteY276" fmla="*/ 181371 h 378532"/>
                    <a:gd name="connsiteX277" fmla="*/ 8302 w 242221"/>
                    <a:gd name="connsiteY277" fmla="*/ 181444 h 378532"/>
                    <a:gd name="connsiteX278" fmla="*/ 6912 w 242221"/>
                    <a:gd name="connsiteY278" fmla="*/ 181456 h 378532"/>
                    <a:gd name="connsiteX279" fmla="*/ 6376 w 242221"/>
                    <a:gd name="connsiteY279" fmla="*/ 179675 h 378532"/>
                    <a:gd name="connsiteX280" fmla="*/ 5632 w 242221"/>
                    <a:gd name="connsiteY280" fmla="*/ 177198 h 378532"/>
                    <a:gd name="connsiteX281" fmla="*/ 5339 w 242221"/>
                    <a:gd name="connsiteY281" fmla="*/ 176197 h 378532"/>
                    <a:gd name="connsiteX282" fmla="*/ 5327 w 242221"/>
                    <a:gd name="connsiteY282" fmla="*/ 174659 h 378532"/>
                    <a:gd name="connsiteX283" fmla="*/ 5315 w 242221"/>
                    <a:gd name="connsiteY283" fmla="*/ 170950 h 378532"/>
                    <a:gd name="connsiteX284" fmla="*/ 5352 w 242221"/>
                    <a:gd name="connsiteY284" fmla="*/ 165739 h 378532"/>
                    <a:gd name="connsiteX285" fmla="*/ 5364 w 242221"/>
                    <a:gd name="connsiteY285" fmla="*/ 164690 h 378532"/>
                    <a:gd name="connsiteX286" fmla="*/ 5388 w 242221"/>
                    <a:gd name="connsiteY286" fmla="*/ 163628 h 378532"/>
                    <a:gd name="connsiteX287" fmla="*/ 5474 w 242221"/>
                    <a:gd name="connsiteY287" fmla="*/ 159394 h 378532"/>
                    <a:gd name="connsiteX288" fmla="*/ 5510 w 242221"/>
                    <a:gd name="connsiteY288" fmla="*/ 157807 h 378532"/>
                    <a:gd name="connsiteX289" fmla="*/ 5535 w 242221"/>
                    <a:gd name="connsiteY289" fmla="*/ 156746 h 378532"/>
                    <a:gd name="connsiteX290" fmla="*/ 5632 w 242221"/>
                    <a:gd name="connsiteY290" fmla="*/ 155123 h 378532"/>
                    <a:gd name="connsiteX291" fmla="*/ 5803 w 242221"/>
                    <a:gd name="connsiteY291" fmla="*/ 152414 h 378532"/>
                    <a:gd name="connsiteX292" fmla="*/ 5864 w 242221"/>
                    <a:gd name="connsiteY292" fmla="*/ 151266 h 378532"/>
                    <a:gd name="connsiteX293" fmla="*/ 6095 w 242221"/>
                    <a:gd name="connsiteY293" fmla="*/ 146629 h 378532"/>
                    <a:gd name="connsiteX294" fmla="*/ 5839 w 242221"/>
                    <a:gd name="connsiteY294" fmla="*/ 143396 h 378532"/>
                    <a:gd name="connsiteX295" fmla="*/ 5766 w 242221"/>
                    <a:gd name="connsiteY295" fmla="*/ 142407 h 378532"/>
                    <a:gd name="connsiteX296" fmla="*/ 5401 w 242221"/>
                    <a:gd name="connsiteY296" fmla="*/ 141370 h 378532"/>
                    <a:gd name="connsiteX297" fmla="*/ 4681 w 242221"/>
                    <a:gd name="connsiteY297" fmla="*/ 139296 h 378532"/>
                    <a:gd name="connsiteX298" fmla="*/ 4462 w 242221"/>
                    <a:gd name="connsiteY298" fmla="*/ 138661 h 378532"/>
                    <a:gd name="connsiteX299" fmla="*/ 4047 w 242221"/>
                    <a:gd name="connsiteY299" fmla="*/ 137843 h 378532"/>
                    <a:gd name="connsiteX300" fmla="*/ 2657 w 242221"/>
                    <a:gd name="connsiteY300" fmla="*/ 135086 h 378532"/>
                    <a:gd name="connsiteX301" fmla="*/ 2194 w 242221"/>
                    <a:gd name="connsiteY301" fmla="*/ 134195 h 378532"/>
                    <a:gd name="connsiteX302" fmla="*/ 1621 w 242221"/>
                    <a:gd name="connsiteY302" fmla="*/ 133365 h 378532"/>
                    <a:gd name="connsiteX303" fmla="*/ 0 w 242221"/>
                    <a:gd name="connsiteY303" fmla="*/ 131083 h 378532"/>
                    <a:gd name="connsiteX304" fmla="*/ 878 w 242221"/>
                    <a:gd name="connsiteY304" fmla="*/ 130265 h 378532"/>
                    <a:gd name="connsiteX305" fmla="*/ 2487 w 242221"/>
                    <a:gd name="connsiteY305" fmla="*/ 128752 h 378532"/>
                    <a:gd name="connsiteX306" fmla="*/ 3913 w 242221"/>
                    <a:gd name="connsiteY306" fmla="*/ 125872 h 378532"/>
                    <a:gd name="connsiteX307" fmla="*/ 4255 w 242221"/>
                    <a:gd name="connsiteY307" fmla="*/ 125165 h 378532"/>
                    <a:gd name="connsiteX308" fmla="*/ 4962 w 242221"/>
                    <a:gd name="connsiteY308" fmla="*/ 123578 h 378532"/>
                    <a:gd name="connsiteX309" fmla="*/ 5986 w 242221"/>
                    <a:gd name="connsiteY309" fmla="*/ 121309 h 378532"/>
                    <a:gd name="connsiteX310" fmla="*/ 6705 w 242221"/>
                    <a:gd name="connsiteY310" fmla="*/ 119478 h 378532"/>
                    <a:gd name="connsiteX311" fmla="*/ 7607 w 242221"/>
                    <a:gd name="connsiteY311" fmla="*/ 117184 h 378532"/>
                    <a:gd name="connsiteX312" fmla="*/ 8753 w 242221"/>
                    <a:gd name="connsiteY312" fmla="*/ 115585 h 378532"/>
                    <a:gd name="connsiteX313" fmla="*/ 10728 w 242221"/>
                    <a:gd name="connsiteY313" fmla="*/ 112815 h 378532"/>
                    <a:gd name="connsiteX314" fmla="*/ 12544 w 242221"/>
                    <a:gd name="connsiteY314" fmla="*/ 110106 h 378532"/>
                    <a:gd name="connsiteX315" fmla="*/ 13300 w 242221"/>
                    <a:gd name="connsiteY315" fmla="*/ 108984 h 378532"/>
                    <a:gd name="connsiteX316" fmla="*/ 14446 w 242221"/>
                    <a:gd name="connsiteY316" fmla="*/ 107946 h 378532"/>
                    <a:gd name="connsiteX317" fmla="*/ 14824 w 242221"/>
                    <a:gd name="connsiteY317" fmla="*/ 107617 h 378532"/>
                    <a:gd name="connsiteX318" fmla="*/ 15970 w 242221"/>
                    <a:gd name="connsiteY318" fmla="*/ 106592 h 378532"/>
                    <a:gd name="connsiteX319" fmla="*/ 17006 w 242221"/>
                    <a:gd name="connsiteY319" fmla="*/ 106214 h 378532"/>
                    <a:gd name="connsiteX320" fmla="*/ 18591 w 242221"/>
                    <a:gd name="connsiteY320" fmla="*/ 105628 h 378532"/>
                    <a:gd name="connsiteX321" fmla="*/ 19481 w 242221"/>
                    <a:gd name="connsiteY321" fmla="*/ 105286 h 378532"/>
                    <a:gd name="connsiteX322" fmla="*/ 20920 w 242221"/>
                    <a:gd name="connsiteY322" fmla="*/ 105323 h 378532"/>
                    <a:gd name="connsiteX323" fmla="*/ 23309 w 242221"/>
                    <a:gd name="connsiteY323" fmla="*/ 105384 h 378532"/>
                    <a:gd name="connsiteX324" fmla="*/ 26028 w 242221"/>
                    <a:gd name="connsiteY324" fmla="*/ 103968 h 378532"/>
                    <a:gd name="connsiteX325" fmla="*/ 26613 w 242221"/>
                    <a:gd name="connsiteY325" fmla="*/ 103663 h 378532"/>
                    <a:gd name="connsiteX326" fmla="*/ 27052 w 242221"/>
                    <a:gd name="connsiteY326" fmla="*/ 102833 h 378532"/>
                    <a:gd name="connsiteX327" fmla="*/ 28332 w 242221"/>
                    <a:gd name="connsiteY327" fmla="*/ 100356 h 378532"/>
                    <a:gd name="connsiteX328" fmla="*/ 29222 w 242221"/>
                    <a:gd name="connsiteY328" fmla="*/ 99038 h 378532"/>
                    <a:gd name="connsiteX329" fmla="*/ 30526 w 242221"/>
                    <a:gd name="connsiteY329" fmla="*/ 96891 h 378532"/>
                    <a:gd name="connsiteX330" fmla="*/ 31794 w 242221"/>
                    <a:gd name="connsiteY330" fmla="*/ 96549 h 378532"/>
                    <a:gd name="connsiteX331" fmla="*/ 33866 w 242221"/>
                    <a:gd name="connsiteY331" fmla="*/ 95817 h 378532"/>
                    <a:gd name="connsiteX332" fmla="*/ 35829 w 242221"/>
                    <a:gd name="connsiteY332" fmla="*/ 98794 h 378532"/>
                    <a:gd name="connsiteX333" fmla="*/ 37329 w 242221"/>
                    <a:gd name="connsiteY333" fmla="*/ 101479 h 378532"/>
                    <a:gd name="connsiteX334" fmla="*/ 38340 w 242221"/>
                    <a:gd name="connsiteY334" fmla="*/ 103261 h 378532"/>
                    <a:gd name="connsiteX335" fmla="*/ 39913 w 242221"/>
                    <a:gd name="connsiteY335" fmla="*/ 103822 h 378532"/>
                    <a:gd name="connsiteX336" fmla="*/ 43497 w 242221"/>
                    <a:gd name="connsiteY336" fmla="*/ 105091 h 378532"/>
                    <a:gd name="connsiteX337" fmla="*/ 44594 w 242221"/>
                    <a:gd name="connsiteY337" fmla="*/ 105481 h 378532"/>
                    <a:gd name="connsiteX338" fmla="*/ 45850 w 242221"/>
                    <a:gd name="connsiteY338" fmla="*/ 105359 h 378532"/>
                    <a:gd name="connsiteX339" fmla="*/ 49239 w 242221"/>
                    <a:gd name="connsiteY339" fmla="*/ 105018 h 378532"/>
                    <a:gd name="connsiteX340" fmla="*/ 51848 w 242221"/>
                    <a:gd name="connsiteY340" fmla="*/ 104298 h 378532"/>
                    <a:gd name="connsiteX341" fmla="*/ 53421 w 242221"/>
                    <a:gd name="connsiteY341" fmla="*/ 103871 h 378532"/>
                    <a:gd name="connsiteX342" fmla="*/ 54652 w 242221"/>
                    <a:gd name="connsiteY342" fmla="*/ 102357 h 378532"/>
                    <a:gd name="connsiteX343" fmla="*/ 57444 w 242221"/>
                    <a:gd name="connsiteY343" fmla="*/ 98953 h 378532"/>
                    <a:gd name="connsiteX344" fmla="*/ 64222 w 242221"/>
                    <a:gd name="connsiteY344" fmla="*/ 90765 h 378532"/>
                    <a:gd name="connsiteX345" fmla="*/ 64161 w 242221"/>
                    <a:gd name="connsiteY345" fmla="*/ 82662 h 378532"/>
                    <a:gd name="connsiteX346" fmla="*/ 64136 w 242221"/>
                    <a:gd name="connsiteY346" fmla="*/ 80795 h 378532"/>
                    <a:gd name="connsiteX347" fmla="*/ 64941 w 242221"/>
                    <a:gd name="connsiteY347" fmla="*/ 77256 h 378532"/>
                    <a:gd name="connsiteX348" fmla="*/ 65514 w 242221"/>
                    <a:gd name="connsiteY348" fmla="*/ 74742 h 378532"/>
                    <a:gd name="connsiteX349" fmla="*/ 66367 w 242221"/>
                    <a:gd name="connsiteY349" fmla="*/ 70715 h 378532"/>
                    <a:gd name="connsiteX350" fmla="*/ 66904 w 242221"/>
                    <a:gd name="connsiteY350" fmla="*/ 68202 h 378532"/>
                    <a:gd name="connsiteX351" fmla="*/ 65514 w 242221"/>
                    <a:gd name="connsiteY351" fmla="*/ 65310 h 378532"/>
                    <a:gd name="connsiteX352" fmla="*/ 64222 w 242221"/>
                    <a:gd name="connsiteY352" fmla="*/ 62601 h 378532"/>
                    <a:gd name="connsiteX353" fmla="*/ 64551 w 242221"/>
                    <a:gd name="connsiteY353" fmla="*/ 60111 h 378532"/>
                    <a:gd name="connsiteX354" fmla="*/ 64673 w 242221"/>
                    <a:gd name="connsiteY354" fmla="*/ 59135 h 378532"/>
                    <a:gd name="connsiteX355" fmla="*/ 64941 w 242221"/>
                    <a:gd name="connsiteY355" fmla="*/ 57134 h 378532"/>
                    <a:gd name="connsiteX356" fmla="*/ 65843 w 242221"/>
                    <a:gd name="connsiteY356" fmla="*/ 55645 h 378532"/>
                    <a:gd name="connsiteX357" fmla="*/ 66806 w 242221"/>
                    <a:gd name="connsiteY357" fmla="*/ 54083 h 378532"/>
                    <a:gd name="connsiteX358" fmla="*/ 67867 w 242221"/>
                    <a:gd name="connsiteY358" fmla="*/ 49690 h 378532"/>
                    <a:gd name="connsiteX359" fmla="*/ 68330 w 242221"/>
                    <a:gd name="connsiteY359" fmla="*/ 45566 h 378532"/>
                    <a:gd name="connsiteX360" fmla="*/ 68562 w 242221"/>
                    <a:gd name="connsiteY360" fmla="*/ 43503 h 378532"/>
                    <a:gd name="connsiteX361" fmla="*/ 68891 w 242221"/>
                    <a:gd name="connsiteY361" fmla="*/ 42185 h 378532"/>
                    <a:gd name="connsiteX362" fmla="*/ 69769 w 242221"/>
                    <a:gd name="connsiteY362" fmla="*/ 38744 h 378532"/>
                    <a:gd name="connsiteX363" fmla="*/ 70025 w 242221"/>
                    <a:gd name="connsiteY363" fmla="*/ 38036 h 378532"/>
                    <a:gd name="connsiteX364" fmla="*/ 70951 w 242221"/>
                    <a:gd name="connsiteY364" fmla="*/ 35815 h 378532"/>
                    <a:gd name="connsiteX365" fmla="*/ 71719 w 242221"/>
                    <a:gd name="connsiteY365" fmla="*/ 34009 h 378532"/>
                    <a:gd name="connsiteX366" fmla="*/ 73365 w 242221"/>
                    <a:gd name="connsiteY366" fmla="*/ 33045 h 378532"/>
                    <a:gd name="connsiteX367" fmla="*/ 75011 w 242221"/>
                    <a:gd name="connsiteY367" fmla="*/ 32094 h 378532"/>
                    <a:gd name="connsiteX368" fmla="*/ 76766 w 242221"/>
                    <a:gd name="connsiteY368" fmla="*/ 30458 h 378532"/>
                    <a:gd name="connsiteX369" fmla="*/ 77632 w 242221"/>
                    <a:gd name="connsiteY369" fmla="*/ 29629 h 378532"/>
                    <a:gd name="connsiteX370" fmla="*/ 79558 w 242221"/>
                    <a:gd name="connsiteY370" fmla="*/ 27835 h 378532"/>
                    <a:gd name="connsiteX371" fmla="*/ 80643 w 242221"/>
                    <a:gd name="connsiteY371" fmla="*/ 26041 h 378532"/>
                    <a:gd name="connsiteX372" fmla="*/ 82264 w 242221"/>
                    <a:gd name="connsiteY372" fmla="*/ 23344 h 378532"/>
                    <a:gd name="connsiteX373" fmla="*/ 85666 w 242221"/>
                    <a:gd name="connsiteY373" fmla="*/ 18255 h 378532"/>
                    <a:gd name="connsiteX374" fmla="*/ 86336 w 242221"/>
                    <a:gd name="connsiteY374" fmla="*/ 17206 h 378532"/>
                    <a:gd name="connsiteX375" fmla="*/ 88226 w 242221"/>
                    <a:gd name="connsiteY375" fmla="*/ 14204 h 378532"/>
                    <a:gd name="connsiteX376" fmla="*/ 88506 w 242221"/>
                    <a:gd name="connsiteY376" fmla="*/ 13777 h 378532"/>
                    <a:gd name="connsiteX377" fmla="*/ 91761 w 242221"/>
                    <a:gd name="connsiteY377" fmla="*/ 8518 h 378532"/>
                    <a:gd name="connsiteX378" fmla="*/ 92041 w 242221"/>
                    <a:gd name="connsiteY378" fmla="*/ 8078 h 378532"/>
                    <a:gd name="connsiteX379" fmla="*/ 92602 w 242221"/>
                    <a:gd name="connsiteY379" fmla="*/ 7236 h 378532"/>
                    <a:gd name="connsiteX380" fmla="*/ 93456 w 242221"/>
                    <a:gd name="connsiteY380" fmla="*/ 5955 h 378532"/>
                    <a:gd name="connsiteX381" fmla="*/ 94016 w 242221"/>
                    <a:gd name="connsiteY381" fmla="*/ 5101 h 378532"/>
                    <a:gd name="connsiteX382" fmla="*/ 95150 w 242221"/>
                    <a:gd name="connsiteY382" fmla="*/ 3405 h 378532"/>
                    <a:gd name="connsiteX383" fmla="*/ 96479 w 242221"/>
                    <a:gd name="connsiteY383" fmla="*/ 1855 h 378532"/>
                    <a:gd name="connsiteX384" fmla="*/ 97259 w 242221"/>
                    <a:gd name="connsiteY384" fmla="*/ 940 h 378532"/>
                    <a:gd name="connsiteX385" fmla="*/ 98052 w 242221"/>
                    <a:gd name="connsiteY385" fmla="*/ 12 h 378532"/>
                    <a:gd name="connsiteX386" fmla="*/ 103477 w 242221"/>
                    <a:gd name="connsiteY386" fmla="*/ 0 h 378532"/>
                    <a:gd name="connsiteX387" fmla="*/ 110438 w 242221"/>
                    <a:gd name="connsiteY387" fmla="*/ 0 h 378532"/>
                    <a:gd name="connsiteX388" fmla="*/ 116935 w 242221"/>
                    <a:gd name="connsiteY388" fmla="*/ 366 h 378532"/>
                    <a:gd name="connsiteX389" fmla="*/ 119544 w 242221"/>
                    <a:gd name="connsiteY389" fmla="*/ 573 h 378532"/>
                    <a:gd name="connsiteX390" fmla="*/ 120410 w 242221"/>
                    <a:gd name="connsiteY390" fmla="*/ 659 h 378532"/>
                    <a:gd name="connsiteX391" fmla="*/ 121275 w 242221"/>
                    <a:gd name="connsiteY391" fmla="*/ 1025 h 378532"/>
                    <a:gd name="connsiteX392" fmla="*/ 122909 w 242221"/>
                    <a:gd name="connsiteY392" fmla="*/ 1733 h 378532"/>
                    <a:gd name="connsiteX393" fmla="*/ 124152 w 242221"/>
                    <a:gd name="connsiteY393" fmla="*/ 2270 h 378532"/>
                    <a:gd name="connsiteX394" fmla="*/ 125225 w 242221"/>
                    <a:gd name="connsiteY394" fmla="*/ 3783 h 378532"/>
                    <a:gd name="connsiteX395" fmla="*/ 125883 w 242221"/>
                    <a:gd name="connsiteY395" fmla="*/ 4723 h 378532"/>
                    <a:gd name="connsiteX396" fmla="*/ 126786 w 242221"/>
                    <a:gd name="connsiteY396" fmla="*/ 5992 h 378532"/>
                    <a:gd name="connsiteX397" fmla="*/ 127383 w 242221"/>
                    <a:gd name="connsiteY397" fmla="*/ 8091 h 378532"/>
                    <a:gd name="connsiteX398" fmla="*/ 127956 w 242221"/>
                    <a:gd name="connsiteY398" fmla="*/ 10141 h 378532"/>
                    <a:gd name="connsiteX399" fmla="*/ 128005 w 242221"/>
                    <a:gd name="connsiteY399" fmla="*/ 10311 h 378532"/>
                    <a:gd name="connsiteX400" fmla="*/ 129029 w 242221"/>
                    <a:gd name="connsiteY400" fmla="*/ 12142 h 378532"/>
                    <a:gd name="connsiteX401" fmla="*/ 129833 w 242221"/>
                    <a:gd name="connsiteY401" fmla="*/ 13570 h 378532"/>
                    <a:gd name="connsiteX402" fmla="*/ 131321 w 242221"/>
                    <a:gd name="connsiteY402" fmla="*/ 14851 h 378532"/>
                    <a:gd name="connsiteX403" fmla="*/ 132442 w 242221"/>
                    <a:gd name="connsiteY403" fmla="*/ 15815 h 378532"/>
                    <a:gd name="connsiteX404" fmla="*/ 133198 w 242221"/>
                    <a:gd name="connsiteY404" fmla="*/ 16474 h 378532"/>
                    <a:gd name="connsiteX405" fmla="*/ 134344 w 242221"/>
                    <a:gd name="connsiteY405" fmla="*/ 17182 h 378532"/>
                    <a:gd name="connsiteX406" fmla="*/ 136514 w 242221"/>
                    <a:gd name="connsiteY406" fmla="*/ 18536 h 378532"/>
                    <a:gd name="connsiteX407" fmla="*/ 138855 w 242221"/>
                    <a:gd name="connsiteY407" fmla="*/ 21038 h 378532"/>
                    <a:gd name="connsiteX408" fmla="*/ 139525 w 242221"/>
                    <a:gd name="connsiteY408" fmla="*/ 23271 h 378532"/>
                    <a:gd name="connsiteX409" fmla="*/ 139879 w 242221"/>
                    <a:gd name="connsiteY409" fmla="*/ 24467 h 378532"/>
                    <a:gd name="connsiteX410" fmla="*/ 138818 w 242221"/>
                    <a:gd name="connsiteY410" fmla="*/ 30654 h 378532"/>
                    <a:gd name="connsiteX411" fmla="*/ 138550 w 242221"/>
                    <a:gd name="connsiteY411" fmla="*/ 32203 h 378532"/>
                    <a:gd name="connsiteX412" fmla="*/ 137367 w 242221"/>
                    <a:gd name="connsiteY412" fmla="*/ 34558 h 378532"/>
                    <a:gd name="connsiteX413" fmla="*/ 136892 w 242221"/>
                    <a:gd name="connsiteY413" fmla="*/ 35498 h 378532"/>
                    <a:gd name="connsiteX414" fmla="*/ 135478 w 242221"/>
                    <a:gd name="connsiteY414" fmla="*/ 38305 h 378532"/>
                    <a:gd name="connsiteX415" fmla="*/ 133637 w 242221"/>
                    <a:gd name="connsiteY415" fmla="*/ 41343 h 378532"/>
                    <a:gd name="connsiteX416" fmla="*/ 132637 w 242221"/>
                    <a:gd name="connsiteY416" fmla="*/ 42978 h 378532"/>
                    <a:gd name="connsiteX417" fmla="*/ 132637 w 242221"/>
                    <a:gd name="connsiteY417" fmla="*/ 44882 h 378532"/>
                    <a:gd name="connsiteX418" fmla="*/ 132650 w 242221"/>
                    <a:gd name="connsiteY418" fmla="*/ 47274 h 378532"/>
                    <a:gd name="connsiteX419" fmla="*/ 134393 w 242221"/>
                    <a:gd name="connsiteY419" fmla="*/ 47359 h 378532"/>
                    <a:gd name="connsiteX420" fmla="*/ 137526 w 242221"/>
                    <a:gd name="connsiteY420" fmla="*/ 47518 h 378532"/>
                    <a:gd name="connsiteX421" fmla="*/ 138489 w 242221"/>
                    <a:gd name="connsiteY421" fmla="*/ 47555 h 378532"/>
                    <a:gd name="connsiteX422" fmla="*/ 141537 w 242221"/>
                    <a:gd name="connsiteY422" fmla="*/ 47652 h 378532"/>
                    <a:gd name="connsiteX423" fmla="*/ 143097 w 242221"/>
                    <a:gd name="connsiteY423" fmla="*/ 47701 h 378532"/>
                    <a:gd name="connsiteX424" fmla="*/ 145828 w 242221"/>
                    <a:gd name="connsiteY424" fmla="*/ 49190 h 378532"/>
                    <a:gd name="connsiteX425" fmla="*/ 146535 w 242221"/>
                    <a:gd name="connsiteY425" fmla="*/ 51167 h 378532"/>
                    <a:gd name="connsiteX426" fmla="*/ 146718 w 242221"/>
                    <a:gd name="connsiteY426" fmla="*/ 51655 h 378532"/>
                    <a:gd name="connsiteX427" fmla="*/ 147266 w 242221"/>
                    <a:gd name="connsiteY427" fmla="*/ 53241 h 378532"/>
                    <a:gd name="connsiteX428" fmla="*/ 147266 w 242221"/>
                    <a:gd name="connsiteY428" fmla="*/ 55413 h 378532"/>
                    <a:gd name="connsiteX429" fmla="*/ 147254 w 242221"/>
                    <a:gd name="connsiteY429" fmla="*/ 57561 h 378532"/>
                    <a:gd name="connsiteX430" fmla="*/ 147413 w 242221"/>
                    <a:gd name="connsiteY430" fmla="*/ 58903 h 378532"/>
                    <a:gd name="connsiteX431" fmla="*/ 147620 w 242221"/>
                    <a:gd name="connsiteY431" fmla="*/ 60721 h 378532"/>
                    <a:gd name="connsiteX432" fmla="*/ 147852 w 242221"/>
                    <a:gd name="connsiteY432" fmla="*/ 62808 h 378532"/>
                    <a:gd name="connsiteX433" fmla="*/ 150326 w 242221"/>
                    <a:gd name="connsiteY433" fmla="*/ 65956 h 378532"/>
                    <a:gd name="connsiteX434" fmla="*/ 151692 w 242221"/>
                    <a:gd name="connsiteY434" fmla="*/ 66505 h 378532"/>
                    <a:gd name="connsiteX435" fmla="*/ 154788 w 242221"/>
                    <a:gd name="connsiteY435" fmla="*/ 67726 h 378532"/>
                    <a:gd name="connsiteX436" fmla="*/ 155873 w 242221"/>
                    <a:gd name="connsiteY436" fmla="*/ 68373 h 378532"/>
                    <a:gd name="connsiteX437" fmla="*/ 158933 w 242221"/>
                    <a:gd name="connsiteY437" fmla="*/ 70191 h 378532"/>
                    <a:gd name="connsiteX438" fmla="*/ 160542 w 242221"/>
                    <a:gd name="connsiteY438" fmla="*/ 71301 h 378532"/>
                    <a:gd name="connsiteX439" fmla="*/ 162115 w 242221"/>
                    <a:gd name="connsiteY439" fmla="*/ 72387 h 378532"/>
                    <a:gd name="connsiteX440" fmla="*/ 163395 w 242221"/>
                    <a:gd name="connsiteY440" fmla="*/ 73058 h 378532"/>
                    <a:gd name="connsiteX441" fmla="*/ 164444 w 242221"/>
                    <a:gd name="connsiteY441" fmla="*/ 73608 h 378532"/>
                    <a:gd name="connsiteX442" fmla="*/ 166577 w 242221"/>
                    <a:gd name="connsiteY442" fmla="*/ 74718 h 378532"/>
                    <a:gd name="connsiteX443" fmla="*/ 167979 w 242221"/>
                    <a:gd name="connsiteY443" fmla="*/ 75170 h 378532"/>
                    <a:gd name="connsiteX444" fmla="*/ 170161 w 242221"/>
                    <a:gd name="connsiteY444" fmla="*/ 75877 h 378532"/>
                    <a:gd name="connsiteX445" fmla="*/ 171063 w 242221"/>
                    <a:gd name="connsiteY445" fmla="*/ 76170 h 378532"/>
                    <a:gd name="connsiteX446" fmla="*/ 172928 w 242221"/>
                    <a:gd name="connsiteY446" fmla="*/ 77122 h 378532"/>
                    <a:gd name="connsiteX447" fmla="*/ 173855 w 242221"/>
                    <a:gd name="connsiteY447" fmla="*/ 77598 h 378532"/>
                    <a:gd name="connsiteX448" fmla="*/ 174501 w 242221"/>
                    <a:gd name="connsiteY448" fmla="*/ 77927 h 378532"/>
                    <a:gd name="connsiteX449" fmla="*/ 177622 w 242221"/>
                    <a:gd name="connsiteY449" fmla="*/ 79758 h 378532"/>
                    <a:gd name="connsiteX450" fmla="*/ 179463 w 242221"/>
                    <a:gd name="connsiteY450" fmla="*/ 80844 h 378532"/>
                    <a:gd name="connsiteX451" fmla="*/ 184034 w 242221"/>
                    <a:gd name="connsiteY451" fmla="*/ 83443 h 378532"/>
                    <a:gd name="connsiteX452" fmla="*/ 186095 w 242221"/>
                    <a:gd name="connsiteY452" fmla="*/ 84602 h 378532"/>
                    <a:gd name="connsiteX453" fmla="*/ 188191 w 242221"/>
                    <a:gd name="connsiteY453" fmla="*/ 85798 h 378532"/>
                    <a:gd name="connsiteX454" fmla="*/ 189862 w 242221"/>
                    <a:gd name="connsiteY454" fmla="*/ 86750 h 378532"/>
                    <a:gd name="connsiteX455" fmla="*/ 191532 w 242221"/>
                    <a:gd name="connsiteY455" fmla="*/ 87714 h 378532"/>
                    <a:gd name="connsiteX456" fmla="*/ 192799 w 242221"/>
                    <a:gd name="connsiteY456" fmla="*/ 88617 h 378532"/>
                    <a:gd name="connsiteX457" fmla="*/ 196347 w 242221"/>
                    <a:gd name="connsiteY457" fmla="*/ 91302 h 378532"/>
                    <a:gd name="connsiteX458" fmla="*/ 198968 w 242221"/>
                    <a:gd name="connsiteY458" fmla="*/ 93840 h 378532"/>
                    <a:gd name="connsiteX459" fmla="*/ 199663 w 242221"/>
                    <a:gd name="connsiteY459" fmla="*/ 94548 h 378532"/>
                    <a:gd name="connsiteX460" fmla="*/ 200114 w 242221"/>
                    <a:gd name="connsiteY460" fmla="*/ 95072 h 378532"/>
                    <a:gd name="connsiteX461" fmla="*/ 201236 w 242221"/>
                    <a:gd name="connsiteY461" fmla="*/ 96354 h 378532"/>
                    <a:gd name="connsiteX462" fmla="*/ 202467 w 242221"/>
                    <a:gd name="connsiteY462" fmla="*/ 97769 h 378532"/>
                    <a:gd name="connsiteX463" fmla="*/ 203028 w 242221"/>
                    <a:gd name="connsiteY463" fmla="*/ 98477 h 378532"/>
                    <a:gd name="connsiteX464" fmla="*/ 204369 w 242221"/>
                    <a:gd name="connsiteY464" fmla="*/ 100198 h 378532"/>
                    <a:gd name="connsiteX465" fmla="*/ 205490 w 242221"/>
                    <a:gd name="connsiteY465" fmla="*/ 101637 h 378532"/>
                    <a:gd name="connsiteX466" fmla="*/ 205856 w 242221"/>
                    <a:gd name="connsiteY466" fmla="*/ 102284 h 378532"/>
                    <a:gd name="connsiteX467" fmla="*/ 207307 w 242221"/>
                    <a:gd name="connsiteY467" fmla="*/ 104871 h 37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Lst>
                  <a:rect l="l" t="t" r="r" b="b"/>
                  <a:pathLst>
                    <a:path w="242221" h="378532">
                      <a:moveTo>
                        <a:pt x="207307" y="104871"/>
                      </a:moveTo>
                      <a:lnTo>
                        <a:pt x="207709" y="105591"/>
                      </a:lnTo>
                      <a:lnTo>
                        <a:pt x="208002" y="106506"/>
                      </a:lnTo>
                      <a:lnTo>
                        <a:pt x="209270" y="110326"/>
                      </a:lnTo>
                      <a:lnTo>
                        <a:pt x="209940" y="112340"/>
                      </a:lnTo>
                      <a:lnTo>
                        <a:pt x="211013" y="118038"/>
                      </a:lnTo>
                      <a:lnTo>
                        <a:pt x="211403" y="120137"/>
                      </a:lnTo>
                      <a:lnTo>
                        <a:pt x="212037" y="121479"/>
                      </a:lnTo>
                      <a:lnTo>
                        <a:pt x="213098" y="123725"/>
                      </a:lnTo>
                      <a:lnTo>
                        <a:pt x="213731" y="125067"/>
                      </a:lnTo>
                      <a:lnTo>
                        <a:pt x="214597" y="126287"/>
                      </a:lnTo>
                      <a:lnTo>
                        <a:pt x="217523" y="130339"/>
                      </a:lnTo>
                      <a:lnTo>
                        <a:pt x="219108" y="132938"/>
                      </a:lnTo>
                      <a:lnTo>
                        <a:pt x="220424" y="135098"/>
                      </a:lnTo>
                      <a:lnTo>
                        <a:pt x="222070" y="136635"/>
                      </a:lnTo>
                      <a:lnTo>
                        <a:pt x="224167" y="138600"/>
                      </a:lnTo>
                      <a:lnTo>
                        <a:pt x="225837" y="140565"/>
                      </a:lnTo>
                      <a:lnTo>
                        <a:pt x="227983" y="143103"/>
                      </a:lnTo>
                      <a:lnTo>
                        <a:pt x="229226" y="143774"/>
                      </a:lnTo>
                      <a:lnTo>
                        <a:pt x="230518" y="144482"/>
                      </a:lnTo>
                      <a:lnTo>
                        <a:pt x="231725" y="146459"/>
                      </a:lnTo>
                      <a:lnTo>
                        <a:pt x="232213" y="147252"/>
                      </a:lnTo>
                      <a:lnTo>
                        <a:pt x="233676" y="149985"/>
                      </a:lnTo>
                      <a:lnTo>
                        <a:pt x="234017" y="150693"/>
                      </a:lnTo>
                      <a:lnTo>
                        <a:pt x="235992" y="155916"/>
                      </a:lnTo>
                      <a:lnTo>
                        <a:pt x="237199" y="159003"/>
                      </a:lnTo>
                      <a:lnTo>
                        <a:pt x="237638" y="160114"/>
                      </a:lnTo>
                      <a:lnTo>
                        <a:pt x="238089" y="161224"/>
                      </a:lnTo>
                      <a:lnTo>
                        <a:pt x="238650" y="163299"/>
                      </a:lnTo>
                      <a:lnTo>
                        <a:pt x="239979" y="168180"/>
                      </a:lnTo>
                      <a:lnTo>
                        <a:pt x="240235" y="169119"/>
                      </a:lnTo>
                      <a:lnTo>
                        <a:pt x="240381" y="170132"/>
                      </a:lnTo>
                      <a:lnTo>
                        <a:pt x="240490" y="170803"/>
                      </a:lnTo>
                      <a:lnTo>
                        <a:pt x="241149" y="175221"/>
                      </a:lnTo>
                      <a:lnTo>
                        <a:pt x="241356" y="176600"/>
                      </a:lnTo>
                      <a:lnTo>
                        <a:pt x="241490" y="177832"/>
                      </a:lnTo>
                      <a:lnTo>
                        <a:pt x="241697" y="179760"/>
                      </a:lnTo>
                      <a:lnTo>
                        <a:pt x="242063" y="183372"/>
                      </a:lnTo>
                      <a:lnTo>
                        <a:pt x="242222" y="184922"/>
                      </a:lnTo>
                      <a:lnTo>
                        <a:pt x="242087" y="186545"/>
                      </a:lnTo>
                      <a:lnTo>
                        <a:pt x="241576" y="192488"/>
                      </a:lnTo>
                      <a:lnTo>
                        <a:pt x="241173" y="197369"/>
                      </a:lnTo>
                      <a:lnTo>
                        <a:pt x="241051" y="198821"/>
                      </a:lnTo>
                      <a:lnTo>
                        <a:pt x="240844" y="199980"/>
                      </a:lnTo>
                      <a:lnTo>
                        <a:pt x="240442" y="202311"/>
                      </a:lnTo>
                      <a:lnTo>
                        <a:pt x="239759" y="206192"/>
                      </a:lnTo>
                      <a:lnTo>
                        <a:pt x="239454" y="207900"/>
                      </a:lnTo>
                      <a:lnTo>
                        <a:pt x="238528" y="210121"/>
                      </a:lnTo>
                      <a:lnTo>
                        <a:pt x="237333" y="212940"/>
                      </a:lnTo>
                      <a:lnTo>
                        <a:pt x="235175" y="218004"/>
                      </a:lnTo>
                      <a:lnTo>
                        <a:pt x="233529" y="222214"/>
                      </a:lnTo>
                      <a:lnTo>
                        <a:pt x="232810" y="224081"/>
                      </a:lnTo>
                      <a:lnTo>
                        <a:pt x="231652" y="225716"/>
                      </a:lnTo>
                      <a:lnTo>
                        <a:pt x="231238" y="226314"/>
                      </a:lnTo>
                      <a:lnTo>
                        <a:pt x="230006" y="228035"/>
                      </a:lnTo>
                      <a:lnTo>
                        <a:pt x="229421" y="228889"/>
                      </a:lnTo>
                      <a:lnTo>
                        <a:pt x="228531" y="230182"/>
                      </a:lnTo>
                      <a:lnTo>
                        <a:pt x="227044" y="232318"/>
                      </a:lnTo>
                      <a:lnTo>
                        <a:pt x="226020" y="234453"/>
                      </a:lnTo>
                      <a:lnTo>
                        <a:pt x="224752" y="237089"/>
                      </a:lnTo>
                      <a:lnTo>
                        <a:pt x="223313" y="239310"/>
                      </a:lnTo>
                      <a:lnTo>
                        <a:pt x="220461" y="243728"/>
                      </a:lnTo>
                      <a:lnTo>
                        <a:pt x="219327" y="245497"/>
                      </a:lnTo>
                      <a:lnTo>
                        <a:pt x="217974" y="247034"/>
                      </a:lnTo>
                      <a:lnTo>
                        <a:pt x="213609" y="252050"/>
                      </a:lnTo>
                      <a:lnTo>
                        <a:pt x="212939" y="252806"/>
                      </a:lnTo>
                      <a:lnTo>
                        <a:pt x="211939" y="253954"/>
                      </a:lnTo>
                      <a:lnTo>
                        <a:pt x="210074" y="255638"/>
                      </a:lnTo>
                      <a:lnTo>
                        <a:pt x="206331" y="259006"/>
                      </a:lnTo>
                      <a:lnTo>
                        <a:pt x="203601" y="261532"/>
                      </a:lnTo>
                      <a:lnTo>
                        <a:pt x="202052" y="262959"/>
                      </a:lnTo>
                      <a:lnTo>
                        <a:pt x="200346" y="263813"/>
                      </a:lnTo>
                      <a:lnTo>
                        <a:pt x="193482" y="267255"/>
                      </a:lnTo>
                      <a:lnTo>
                        <a:pt x="192190" y="267901"/>
                      </a:lnTo>
                      <a:lnTo>
                        <a:pt x="189593" y="268963"/>
                      </a:lnTo>
                      <a:lnTo>
                        <a:pt x="188289" y="269500"/>
                      </a:lnTo>
                      <a:lnTo>
                        <a:pt x="185607" y="270586"/>
                      </a:lnTo>
                      <a:lnTo>
                        <a:pt x="183815" y="271318"/>
                      </a:lnTo>
                      <a:lnTo>
                        <a:pt x="182474" y="271867"/>
                      </a:lnTo>
                      <a:lnTo>
                        <a:pt x="181572" y="272185"/>
                      </a:lnTo>
                      <a:lnTo>
                        <a:pt x="180206" y="272661"/>
                      </a:lnTo>
                      <a:lnTo>
                        <a:pt x="175196" y="274405"/>
                      </a:lnTo>
                      <a:lnTo>
                        <a:pt x="172441" y="277651"/>
                      </a:lnTo>
                      <a:lnTo>
                        <a:pt x="171417" y="278847"/>
                      </a:lnTo>
                      <a:lnTo>
                        <a:pt x="170636" y="280934"/>
                      </a:lnTo>
                      <a:lnTo>
                        <a:pt x="168747" y="285962"/>
                      </a:lnTo>
                      <a:lnTo>
                        <a:pt x="168369" y="286974"/>
                      </a:lnTo>
                      <a:lnTo>
                        <a:pt x="167735" y="288915"/>
                      </a:lnTo>
                      <a:lnTo>
                        <a:pt x="165687" y="295224"/>
                      </a:lnTo>
                      <a:lnTo>
                        <a:pt x="165370" y="296175"/>
                      </a:lnTo>
                      <a:lnTo>
                        <a:pt x="164578" y="298543"/>
                      </a:lnTo>
                      <a:lnTo>
                        <a:pt x="162578" y="304583"/>
                      </a:lnTo>
                      <a:lnTo>
                        <a:pt x="162078" y="306096"/>
                      </a:lnTo>
                      <a:lnTo>
                        <a:pt x="161152" y="308537"/>
                      </a:lnTo>
                      <a:lnTo>
                        <a:pt x="160286" y="310855"/>
                      </a:lnTo>
                      <a:lnTo>
                        <a:pt x="159506" y="312918"/>
                      </a:lnTo>
                      <a:lnTo>
                        <a:pt x="159262" y="313577"/>
                      </a:lnTo>
                      <a:lnTo>
                        <a:pt x="158531" y="315334"/>
                      </a:lnTo>
                      <a:lnTo>
                        <a:pt x="157373" y="318140"/>
                      </a:lnTo>
                      <a:lnTo>
                        <a:pt x="156983" y="319092"/>
                      </a:lnTo>
                      <a:lnTo>
                        <a:pt x="156507" y="320252"/>
                      </a:lnTo>
                      <a:lnTo>
                        <a:pt x="155410" y="322375"/>
                      </a:lnTo>
                      <a:lnTo>
                        <a:pt x="153435" y="326182"/>
                      </a:lnTo>
                      <a:lnTo>
                        <a:pt x="152887" y="327232"/>
                      </a:lnTo>
                      <a:lnTo>
                        <a:pt x="152240" y="328489"/>
                      </a:lnTo>
                      <a:lnTo>
                        <a:pt x="151204" y="330099"/>
                      </a:lnTo>
                      <a:lnTo>
                        <a:pt x="150131" y="331783"/>
                      </a:lnTo>
                      <a:lnTo>
                        <a:pt x="148766" y="333907"/>
                      </a:lnTo>
                      <a:lnTo>
                        <a:pt x="148242" y="334724"/>
                      </a:lnTo>
                      <a:lnTo>
                        <a:pt x="147071" y="336664"/>
                      </a:lnTo>
                      <a:lnTo>
                        <a:pt x="145938" y="338544"/>
                      </a:lnTo>
                      <a:lnTo>
                        <a:pt x="145377" y="339483"/>
                      </a:lnTo>
                      <a:lnTo>
                        <a:pt x="144962" y="340228"/>
                      </a:lnTo>
                      <a:lnTo>
                        <a:pt x="144560" y="340960"/>
                      </a:lnTo>
                      <a:lnTo>
                        <a:pt x="141342" y="346744"/>
                      </a:lnTo>
                      <a:lnTo>
                        <a:pt x="139562" y="349599"/>
                      </a:lnTo>
                      <a:lnTo>
                        <a:pt x="138562" y="351198"/>
                      </a:lnTo>
                      <a:lnTo>
                        <a:pt x="137477" y="352858"/>
                      </a:lnTo>
                      <a:lnTo>
                        <a:pt x="136941" y="353675"/>
                      </a:lnTo>
                      <a:lnTo>
                        <a:pt x="136136" y="354908"/>
                      </a:lnTo>
                      <a:lnTo>
                        <a:pt x="134795" y="356970"/>
                      </a:lnTo>
                      <a:lnTo>
                        <a:pt x="133222" y="359179"/>
                      </a:lnTo>
                      <a:lnTo>
                        <a:pt x="130589" y="362925"/>
                      </a:lnTo>
                      <a:lnTo>
                        <a:pt x="129443" y="365060"/>
                      </a:lnTo>
                      <a:lnTo>
                        <a:pt x="128395" y="367013"/>
                      </a:lnTo>
                      <a:lnTo>
                        <a:pt x="126944" y="368380"/>
                      </a:lnTo>
                      <a:lnTo>
                        <a:pt x="123665" y="371455"/>
                      </a:lnTo>
                      <a:lnTo>
                        <a:pt x="123116" y="371943"/>
                      </a:lnTo>
                      <a:lnTo>
                        <a:pt x="120422" y="373993"/>
                      </a:lnTo>
                      <a:lnTo>
                        <a:pt x="119203" y="374933"/>
                      </a:lnTo>
                      <a:lnTo>
                        <a:pt x="117521" y="375592"/>
                      </a:lnTo>
                      <a:lnTo>
                        <a:pt x="116240" y="376080"/>
                      </a:lnTo>
                      <a:lnTo>
                        <a:pt x="115497" y="376263"/>
                      </a:lnTo>
                      <a:lnTo>
                        <a:pt x="112925" y="376897"/>
                      </a:lnTo>
                      <a:lnTo>
                        <a:pt x="111474" y="377251"/>
                      </a:lnTo>
                      <a:lnTo>
                        <a:pt x="110950" y="377434"/>
                      </a:lnTo>
                      <a:lnTo>
                        <a:pt x="108597" y="378276"/>
                      </a:lnTo>
                      <a:lnTo>
                        <a:pt x="107451" y="378532"/>
                      </a:lnTo>
                      <a:lnTo>
                        <a:pt x="106159" y="376665"/>
                      </a:lnTo>
                      <a:lnTo>
                        <a:pt x="105244" y="375335"/>
                      </a:lnTo>
                      <a:lnTo>
                        <a:pt x="104330" y="374554"/>
                      </a:lnTo>
                      <a:lnTo>
                        <a:pt x="103416" y="373761"/>
                      </a:lnTo>
                      <a:lnTo>
                        <a:pt x="102318" y="372809"/>
                      </a:lnTo>
                      <a:lnTo>
                        <a:pt x="101038" y="372199"/>
                      </a:lnTo>
                      <a:lnTo>
                        <a:pt x="99368" y="371394"/>
                      </a:lnTo>
                      <a:lnTo>
                        <a:pt x="98478" y="370967"/>
                      </a:lnTo>
                      <a:lnTo>
                        <a:pt x="97588" y="370661"/>
                      </a:lnTo>
                      <a:lnTo>
                        <a:pt x="94016" y="369441"/>
                      </a:lnTo>
                      <a:lnTo>
                        <a:pt x="90115" y="367940"/>
                      </a:lnTo>
                      <a:lnTo>
                        <a:pt x="89238" y="367611"/>
                      </a:lnTo>
                      <a:lnTo>
                        <a:pt x="86178" y="366537"/>
                      </a:lnTo>
                      <a:lnTo>
                        <a:pt x="83544" y="365622"/>
                      </a:lnTo>
                      <a:lnTo>
                        <a:pt x="82655" y="365341"/>
                      </a:lnTo>
                      <a:lnTo>
                        <a:pt x="79058" y="364206"/>
                      </a:lnTo>
                      <a:lnTo>
                        <a:pt x="77705" y="363791"/>
                      </a:lnTo>
                      <a:lnTo>
                        <a:pt x="75437" y="362925"/>
                      </a:lnTo>
                      <a:lnTo>
                        <a:pt x="71378" y="361375"/>
                      </a:lnTo>
                      <a:lnTo>
                        <a:pt x="70476" y="361046"/>
                      </a:lnTo>
                      <a:lnTo>
                        <a:pt x="68647" y="360362"/>
                      </a:lnTo>
                      <a:lnTo>
                        <a:pt x="66319" y="359508"/>
                      </a:lnTo>
                      <a:lnTo>
                        <a:pt x="65002" y="358935"/>
                      </a:lnTo>
                      <a:lnTo>
                        <a:pt x="61089" y="357214"/>
                      </a:lnTo>
                      <a:lnTo>
                        <a:pt x="56371" y="355164"/>
                      </a:lnTo>
                      <a:lnTo>
                        <a:pt x="55079" y="354615"/>
                      </a:lnTo>
                      <a:lnTo>
                        <a:pt x="54250" y="354127"/>
                      </a:lnTo>
                      <a:lnTo>
                        <a:pt x="51750" y="352650"/>
                      </a:lnTo>
                      <a:lnTo>
                        <a:pt x="50921" y="352162"/>
                      </a:lnTo>
                      <a:lnTo>
                        <a:pt x="50214" y="351564"/>
                      </a:lnTo>
                      <a:lnTo>
                        <a:pt x="48556" y="350161"/>
                      </a:lnTo>
                      <a:lnTo>
                        <a:pt x="47374" y="349172"/>
                      </a:lnTo>
                      <a:lnTo>
                        <a:pt x="46679" y="348098"/>
                      </a:lnTo>
                      <a:lnTo>
                        <a:pt x="43887" y="343852"/>
                      </a:lnTo>
                      <a:lnTo>
                        <a:pt x="43095" y="339727"/>
                      </a:lnTo>
                      <a:lnTo>
                        <a:pt x="42839" y="337860"/>
                      </a:lnTo>
                      <a:lnTo>
                        <a:pt x="42680" y="336762"/>
                      </a:lnTo>
                      <a:lnTo>
                        <a:pt x="42193" y="334809"/>
                      </a:lnTo>
                      <a:lnTo>
                        <a:pt x="41583" y="332381"/>
                      </a:lnTo>
                      <a:lnTo>
                        <a:pt x="41205" y="330917"/>
                      </a:lnTo>
                      <a:lnTo>
                        <a:pt x="40864" y="329904"/>
                      </a:lnTo>
                      <a:lnTo>
                        <a:pt x="40523" y="328879"/>
                      </a:lnTo>
                      <a:lnTo>
                        <a:pt x="39486" y="325828"/>
                      </a:lnTo>
                      <a:lnTo>
                        <a:pt x="38962" y="324303"/>
                      </a:lnTo>
                      <a:lnTo>
                        <a:pt x="38670" y="323498"/>
                      </a:lnTo>
                      <a:lnTo>
                        <a:pt x="37719" y="320923"/>
                      </a:lnTo>
                      <a:lnTo>
                        <a:pt x="36987" y="318226"/>
                      </a:lnTo>
                      <a:lnTo>
                        <a:pt x="36670" y="317079"/>
                      </a:lnTo>
                      <a:lnTo>
                        <a:pt x="35293" y="316115"/>
                      </a:lnTo>
                      <a:lnTo>
                        <a:pt x="33184" y="314638"/>
                      </a:lnTo>
                      <a:lnTo>
                        <a:pt x="31452" y="312747"/>
                      </a:lnTo>
                      <a:lnTo>
                        <a:pt x="27978" y="308976"/>
                      </a:lnTo>
                      <a:lnTo>
                        <a:pt x="23784" y="304608"/>
                      </a:lnTo>
                      <a:lnTo>
                        <a:pt x="21675" y="302423"/>
                      </a:lnTo>
                      <a:lnTo>
                        <a:pt x="20030" y="300434"/>
                      </a:lnTo>
                      <a:lnTo>
                        <a:pt x="18713" y="298836"/>
                      </a:lnTo>
                      <a:lnTo>
                        <a:pt x="16177" y="296627"/>
                      </a:lnTo>
                      <a:lnTo>
                        <a:pt x="14446" y="295126"/>
                      </a:lnTo>
                      <a:lnTo>
                        <a:pt x="13154" y="293710"/>
                      </a:lnTo>
                      <a:lnTo>
                        <a:pt x="12349" y="292832"/>
                      </a:lnTo>
                      <a:lnTo>
                        <a:pt x="11216" y="291587"/>
                      </a:lnTo>
                      <a:lnTo>
                        <a:pt x="10472" y="290379"/>
                      </a:lnTo>
                      <a:lnTo>
                        <a:pt x="7473" y="285522"/>
                      </a:lnTo>
                      <a:lnTo>
                        <a:pt x="7083" y="282886"/>
                      </a:lnTo>
                      <a:lnTo>
                        <a:pt x="6985" y="282154"/>
                      </a:lnTo>
                      <a:lnTo>
                        <a:pt x="6924" y="281288"/>
                      </a:lnTo>
                      <a:lnTo>
                        <a:pt x="6742" y="278127"/>
                      </a:lnTo>
                      <a:lnTo>
                        <a:pt x="8655" y="273722"/>
                      </a:lnTo>
                      <a:lnTo>
                        <a:pt x="8887" y="273210"/>
                      </a:lnTo>
                      <a:lnTo>
                        <a:pt x="9485" y="272343"/>
                      </a:lnTo>
                      <a:lnTo>
                        <a:pt x="11252" y="269768"/>
                      </a:lnTo>
                      <a:lnTo>
                        <a:pt x="12727" y="269781"/>
                      </a:lnTo>
                      <a:lnTo>
                        <a:pt x="14141" y="269829"/>
                      </a:lnTo>
                      <a:lnTo>
                        <a:pt x="15665" y="267072"/>
                      </a:lnTo>
                      <a:lnTo>
                        <a:pt x="17726" y="263350"/>
                      </a:lnTo>
                      <a:lnTo>
                        <a:pt x="20042" y="259689"/>
                      </a:lnTo>
                      <a:lnTo>
                        <a:pt x="21297" y="258066"/>
                      </a:lnTo>
                      <a:lnTo>
                        <a:pt x="24138" y="254417"/>
                      </a:lnTo>
                      <a:lnTo>
                        <a:pt x="24760" y="253600"/>
                      </a:lnTo>
                      <a:lnTo>
                        <a:pt x="28137" y="249146"/>
                      </a:lnTo>
                      <a:lnTo>
                        <a:pt x="29673" y="247120"/>
                      </a:lnTo>
                      <a:lnTo>
                        <a:pt x="31526" y="244679"/>
                      </a:lnTo>
                      <a:lnTo>
                        <a:pt x="33001" y="242495"/>
                      </a:lnTo>
                      <a:lnTo>
                        <a:pt x="35658" y="238566"/>
                      </a:lnTo>
                      <a:lnTo>
                        <a:pt x="37426" y="235942"/>
                      </a:lnTo>
                      <a:lnTo>
                        <a:pt x="38316" y="234331"/>
                      </a:lnTo>
                      <a:lnTo>
                        <a:pt x="38657" y="233721"/>
                      </a:lnTo>
                      <a:lnTo>
                        <a:pt x="41608" y="228401"/>
                      </a:lnTo>
                      <a:lnTo>
                        <a:pt x="41876" y="227900"/>
                      </a:lnTo>
                      <a:lnTo>
                        <a:pt x="43704" y="224642"/>
                      </a:lnTo>
                      <a:lnTo>
                        <a:pt x="44558" y="223117"/>
                      </a:lnTo>
                      <a:lnTo>
                        <a:pt x="45631" y="221335"/>
                      </a:lnTo>
                      <a:lnTo>
                        <a:pt x="48873" y="215978"/>
                      </a:lnTo>
                      <a:lnTo>
                        <a:pt x="49142" y="215539"/>
                      </a:lnTo>
                      <a:lnTo>
                        <a:pt x="49459" y="215014"/>
                      </a:lnTo>
                      <a:lnTo>
                        <a:pt x="52055" y="210585"/>
                      </a:lnTo>
                      <a:lnTo>
                        <a:pt x="52616" y="209645"/>
                      </a:lnTo>
                      <a:lnTo>
                        <a:pt x="53152" y="208742"/>
                      </a:lnTo>
                      <a:lnTo>
                        <a:pt x="53993" y="207448"/>
                      </a:lnTo>
                      <a:lnTo>
                        <a:pt x="54835" y="206179"/>
                      </a:lnTo>
                      <a:lnTo>
                        <a:pt x="57346" y="202360"/>
                      </a:lnTo>
                      <a:lnTo>
                        <a:pt x="58565" y="200517"/>
                      </a:lnTo>
                      <a:lnTo>
                        <a:pt x="60028" y="198394"/>
                      </a:lnTo>
                      <a:lnTo>
                        <a:pt x="62820" y="194330"/>
                      </a:lnTo>
                      <a:lnTo>
                        <a:pt x="64892" y="191304"/>
                      </a:lnTo>
                      <a:lnTo>
                        <a:pt x="65270" y="190828"/>
                      </a:lnTo>
                      <a:lnTo>
                        <a:pt x="66489" y="189230"/>
                      </a:lnTo>
                      <a:lnTo>
                        <a:pt x="67525" y="187070"/>
                      </a:lnTo>
                      <a:lnTo>
                        <a:pt x="67879" y="186350"/>
                      </a:lnTo>
                      <a:lnTo>
                        <a:pt x="69622" y="181359"/>
                      </a:lnTo>
                      <a:lnTo>
                        <a:pt x="71012" y="177381"/>
                      </a:lnTo>
                      <a:lnTo>
                        <a:pt x="72743" y="172817"/>
                      </a:lnTo>
                      <a:lnTo>
                        <a:pt x="73511" y="170254"/>
                      </a:lnTo>
                      <a:lnTo>
                        <a:pt x="74096" y="168277"/>
                      </a:lnTo>
                      <a:lnTo>
                        <a:pt x="72634" y="167753"/>
                      </a:lnTo>
                      <a:lnTo>
                        <a:pt x="71012" y="167179"/>
                      </a:lnTo>
                      <a:lnTo>
                        <a:pt x="69854" y="167521"/>
                      </a:lnTo>
                      <a:lnTo>
                        <a:pt x="66526" y="168509"/>
                      </a:lnTo>
                      <a:lnTo>
                        <a:pt x="66014" y="168741"/>
                      </a:lnTo>
                      <a:lnTo>
                        <a:pt x="60564" y="171511"/>
                      </a:lnTo>
                      <a:lnTo>
                        <a:pt x="53799" y="174476"/>
                      </a:lnTo>
                      <a:lnTo>
                        <a:pt x="52445" y="175074"/>
                      </a:lnTo>
                      <a:lnTo>
                        <a:pt x="50739" y="175355"/>
                      </a:lnTo>
                      <a:lnTo>
                        <a:pt x="49068" y="175648"/>
                      </a:lnTo>
                      <a:lnTo>
                        <a:pt x="45850" y="176453"/>
                      </a:lnTo>
                      <a:lnTo>
                        <a:pt x="44009" y="176905"/>
                      </a:lnTo>
                      <a:lnTo>
                        <a:pt x="41669" y="176941"/>
                      </a:lnTo>
                      <a:lnTo>
                        <a:pt x="37914" y="176978"/>
                      </a:lnTo>
                      <a:lnTo>
                        <a:pt x="36463" y="177039"/>
                      </a:lnTo>
                      <a:lnTo>
                        <a:pt x="35500" y="177063"/>
                      </a:lnTo>
                      <a:lnTo>
                        <a:pt x="33574" y="177137"/>
                      </a:lnTo>
                      <a:lnTo>
                        <a:pt x="31465" y="177759"/>
                      </a:lnTo>
                      <a:lnTo>
                        <a:pt x="29392" y="178369"/>
                      </a:lnTo>
                      <a:lnTo>
                        <a:pt x="26674" y="178881"/>
                      </a:lnTo>
                      <a:lnTo>
                        <a:pt x="24869" y="179235"/>
                      </a:lnTo>
                      <a:lnTo>
                        <a:pt x="23955" y="179406"/>
                      </a:lnTo>
                      <a:lnTo>
                        <a:pt x="23016" y="179577"/>
                      </a:lnTo>
                      <a:lnTo>
                        <a:pt x="18762" y="180334"/>
                      </a:lnTo>
                      <a:lnTo>
                        <a:pt x="12837" y="181371"/>
                      </a:lnTo>
                      <a:lnTo>
                        <a:pt x="8302" y="181444"/>
                      </a:lnTo>
                      <a:lnTo>
                        <a:pt x="6912" y="181456"/>
                      </a:lnTo>
                      <a:lnTo>
                        <a:pt x="6376" y="179675"/>
                      </a:lnTo>
                      <a:lnTo>
                        <a:pt x="5632" y="177198"/>
                      </a:lnTo>
                      <a:lnTo>
                        <a:pt x="5339" y="176197"/>
                      </a:lnTo>
                      <a:lnTo>
                        <a:pt x="5327" y="174659"/>
                      </a:lnTo>
                      <a:lnTo>
                        <a:pt x="5315" y="170950"/>
                      </a:lnTo>
                      <a:lnTo>
                        <a:pt x="5352" y="165739"/>
                      </a:lnTo>
                      <a:lnTo>
                        <a:pt x="5364" y="164690"/>
                      </a:lnTo>
                      <a:lnTo>
                        <a:pt x="5388" y="163628"/>
                      </a:lnTo>
                      <a:lnTo>
                        <a:pt x="5474" y="159394"/>
                      </a:lnTo>
                      <a:lnTo>
                        <a:pt x="5510" y="157807"/>
                      </a:lnTo>
                      <a:lnTo>
                        <a:pt x="5535" y="156746"/>
                      </a:lnTo>
                      <a:lnTo>
                        <a:pt x="5632" y="155123"/>
                      </a:lnTo>
                      <a:lnTo>
                        <a:pt x="5803" y="152414"/>
                      </a:lnTo>
                      <a:lnTo>
                        <a:pt x="5864" y="151266"/>
                      </a:lnTo>
                      <a:lnTo>
                        <a:pt x="6095" y="146629"/>
                      </a:lnTo>
                      <a:lnTo>
                        <a:pt x="5839" y="143396"/>
                      </a:lnTo>
                      <a:lnTo>
                        <a:pt x="5766" y="142407"/>
                      </a:lnTo>
                      <a:lnTo>
                        <a:pt x="5401" y="141370"/>
                      </a:lnTo>
                      <a:lnTo>
                        <a:pt x="4681" y="139296"/>
                      </a:lnTo>
                      <a:lnTo>
                        <a:pt x="4462" y="138661"/>
                      </a:lnTo>
                      <a:lnTo>
                        <a:pt x="4047" y="137843"/>
                      </a:lnTo>
                      <a:lnTo>
                        <a:pt x="2657" y="135086"/>
                      </a:lnTo>
                      <a:lnTo>
                        <a:pt x="2194" y="134195"/>
                      </a:lnTo>
                      <a:lnTo>
                        <a:pt x="1621" y="133365"/>
                      </a:lnTo>
                      <a:lnTo>
                        <a:pt x="0" y="131083"/>
                      </a:lnTo>
                      <a:lnTo>
                        <a:pt x="878" y="130265"/>
                      </a:lnTo>
                      <a:lnTo>
                        <a:pt x="2487" y="128752"/>
                      </a:lnTo>
                      <a:lnTo>
                        <a:pt x="3913" y="125872"/>
                      </a:lnTo>
                      <a:lnTo>
                        <a:pt x="4255" y="125165"/>
                      </a:lnTo>
                      <a:lnTo>
                        <a:pt x="4962" y="123578"/>
                      </a:lnTo>
                      <a:lnTo>
                        <a:pt x="5986" y="121309"/>
                      </a:lnTo>
                      <a:lnTo>
                        <a:pt x="6705" y="119478"/>
                      </a:lnTo>
                      <a:lnTo>
                        <a:pt x="7607" y="117184"/>
                      </a:lnTo>
                      <a:lnTo>
                        <a:pt x="8753" y="115585"/>
                      </a:lnTo>
                      <a:lnTo>
                        <a:pt x="10728" y="112815"/>
                      </a:lnTo>
                      <a:lnTo>
                        <a:pt x="12544" y="110106"/>
                      </a:lnTo>
                      <a:lnTo>
                        <a:pt x="13300" y="108984"/>
                      </a:lnTo>
                      <a:lnTo>
                        <a:pt x="14446" y="107946"/>
                      </a:lnTo>
                      <a:lnTo>
                        <a:pt x="14824" y="107617"/>
                      </a:lnTo>
                      <a:lnTo>
                        <a:pt x="15970" y="106592"/>
                      </a:lnTo>
                      <a:lnTo>
                        <a:pt x="17006" y="106214"/>
                      </a:lnTo>
                      <a:lnTo>
                        <a:pt x="18591" y="105628"/>
                      </a:lnTo>
                      <a:lnTo>
                        <a:pt x="19481" y="105286"/>
                      </a:lnTo>
                      <a:lnTo>
                        <a:pt x="20920" y="105323"/>
                      </a:lnTo>
                      <a:lnTo>
                        <a:pt x="23309" y="105384"/>
                      </a:lnTo>
                      <a:lnTo>
                        <a:pt x="26028" y="103968"/>
                      </a:lnTo>
                      <a:lnTo>
                        <a:pt x="26613" y="103663"/>
                      </a:lnTo>
                      <a:lnTo>
                        <a:pt x="27052" y="102833"/>
                      </a:lnTo>
                      <a:lnTo>
                        <a:pt x="28332" y="100356"/>
                      </a:lnTo>
                      <a:lnTo>
                        <a:pt x="29222" y="99038"/>
                      </a:lnTo>
                      <a:lnTo>
                        <a:pt x="30526" y="96891"/>
                      </a:lnTo>
                      <a:lnTo>
                        <a:pt x="31794" y="96549"/>
                      </a:lnTo>
                      <a:lnTo>
                        <a:pt x="33866" y="95817"/>
                      </a:lnTo>
                      <a:lnTo>
                        <a:pt x="35829" y="98794"/>
                      </a:lnTo>
                      <a:lnTo>
                        <a:pt x="37329" y="101479"/>
                      </a:lnTo>
                      <a:lnTo>
                        <a:pt x="38340" y="103261"/>
                      </a:lnTo>
                      <a:lnTo>
                        <a:pt x="39913" y="103822"/>
                      </a:lnTo>
                      <a:lnTo>
                        <a:pt x="43497" y="105091"/>
                      </a:lnTo>
                      <a:lnTo>
                        <a:pt x="44594" y="105481"/>
                      </a:lnTo>
                      <a:lnTo>
                        <a:pt x="45850" y="105359"/>
                      </a:lnTo>
                      <a:lnTo>
                        <a:pt x="49239" y="105018"/>
                      </a:lnTo>
                      <a:lnTo>
                        <a:pt x="51848" y="104298"/>
                      </a:lnTo>
                      <a:lnTo>
                        <a:pt x="53421" y="103871"/>
                      </a:lnTo>
                      <a:lnTo>
                        <a:pt x="54652" y="102357"/>
                      </a:lnTo>
                      <a:lnTo>
                        <a:pt x="57444" y="98953"/>
                      </a:lnTo>
                      <a:lnTo>
                        <a:pt x="64222" y="90765"/>
                      </a:lnTo>
                      <a:lnTo>
                        <a:pt x="64161" y="82662"/>
                      </a:lnTo>
                      <a:lnTo>
                        <a:pt x="64136" y="80795"/>
                      </a:lnTo>
                      <a:lnTo>
                        <a:pt x="64941" y="77256"/>
                      </a:lnTo>
                      <a:lnTo>
                        <a:pt x="65514" y="74742"/>
                      </a:lnTo>
                      <a:lnTo>
                        <a:pt x="66367" y="70715"/>
                      </a:lnTo>
                      <a:lnTo>
                        <a:pt x="66904" y="68202"/>
                      </a:lnTo>
                      <a:lnTo>
                        <a:pt x="65514" y="65310"/>
                      </a:lnTo>
                      <a:lnTo>
                        <a:pt x="64222" y="62601"/>
                      </a:lnTo>
                      <a:lnTo>
                        <a:pt x="64551" y="60111"/>
                      </a:lnTo>
                      <a:lnTo>
                        <a:pt x="64673" y="59135"/>
                      </a:lnTo>
                      <a:lnTo>
                        <a:pt x="64941" y="57134"/>
                      </a:lnTo>
                      <a:lnTo>
                        <a:pt x="65843" y="55645"/>
                      </a:lnTo>
                      <a:lnTo>
                        <a:pt x="66806" y="54083"/>
                      </a:lnTo>
                      <a:lnTo>
                        <a:pt x="67867" y="49690"/>
                      </a:lnTo>
                      <a:lnTo>
                        <a:pt x="68330" y="45566"/>
                      </a:lnTo>
                      <a:lnTo>
                        <a:pt x="68562" y="43503"/>
                      </a:lnTo>
                      <a:lnTo>
                        <a:pt x="68891" y="42185"/>
                      </a:lnTo>
                      <a:lnTo>
                        <a:pt x="69769" y="38744"/>
                      </a:lnTo>
                      <a:lnTo>
                        <a:pt x="70025" y="38036"/>
                      </a:lnTo>
                      <a:lnTo>
                        <a:pt x="70951" y="35815"/>
                      </a:lnTo>
                      <a:lnTo>
                        <a:pt x="71719" y="34009"/>
                      </a:lnTo>
                      <a:lnTo>
                        <a:pt x="73365" y="33045"/>
                      </a:lnTo>
                      <a:lnTo>
                        <a:pt x="75011" y="32094"/>
                      </a:lnTo>
                      <a:lnTo>
                        <a:pt x="76766" y="30458"/>
                      </a:lnTo>
                      <a:lnTo>
                        <a:pt x="77632" y="29629"/>
                      </a:lnTo>
                      <a:lnTo>
                        <a:pt x="79558" y="27835"/>
                      </a:lnTo>
                      <a:lnTo>
                        <a:pt x="80643" y="26041"/>
                      </a:lnTo>
                      <a:lnTo>
                        <a:pt x="82264" y="23344"/>
                      </a:lnTo>
                      <a:lnTo>
                        <a:pt x="85666" y="18255"/>
                      </a:lnTo>
                      <a:lnTo>
                        <a:pt x="86336" y="17206"/>
                      </a:lnTo>
                      <a:lnTo>
                        <a:pt x="88226" y="14204"/>
                      </a:lnTo>
                      <a:lnTo>
                        <a:pt x="88506" y="13777"/>
                      </a:lnTo>
                      <a:lnTo>
                        <a:pt x="91761" y="8518"/>
                      </a:lnTo>
                      <a:lnTo>
                        <a:pt x="92041" y="8078"/>
                      </a:lnTo>
                      <a:lnTo>
                        <a:pt x="92602" y="7236"/>
                      </a:lnTo>
                      <a:lnTo>
                        <a:pt x="93456" y="5955"/>
                      </a:lnTo>
                      <a:lnTo>
                        <a:pt x="94016" y="5101"/>
                      </a:lnTo>
                      <a:lnTo>
                        <a:pt x="95150" y="3405"/>
                      </a:lnTo>
                      <a:lnTo>
                        <a:pt x="96479" y="1855"/>
                      </a:lnTo>
                      <a:lnTo>
                        <a:pt x="97259" y="940"/>
                      </a:lnTo>
                      <a:lnTo>
                        <a:pt x="98052" y="12"/>
                      </a:lnTo>
                      <a:lnTo>
                        <a:pt x="103477" y="0"/>
                      </a:lnTo>
                      <a:lnTo>
                        <a:pt x="110438" y="0"/>
                      </a:lnTo>
                      <a:lnTo>
                        <a:pt x="116935" y="366"/>
                      </a:lnTo>
                      <a:lnTo>
                        <a:pt x="119544" y="573"/>
                      </a:lnTo>
                      <a:lnTo>
                        <a:pt x="120410" y="659"/>
                      </a:lnTo>
                      <a:lnTo>
                        <a:pt x="121275" y="1025"/>
                      </a:lnTo>
                      <a:lnTo>
                        <a:pt x="122909" y="1733"/>
                      </a:lnTo>
                      <a:lnTo>
                        <a:pt x="124152" y="2270"/>
                      </a:lnTo>
                      <a:lnTo>
                        <a:pt x="125225" y="3783"/>
                      </a:lnTo>
                      <a:lnTo>
                        <a:pt x="125883" y="4723"/>
                      </a:lnTo>
                      <a:lnTo>
                        <a:pt x="126786" y="5992"/>
                      </a:lnTo>
                      <a:lnTo>
                        <a:pt x="127383" y="8091"/>
                      </a:lnTo>
                      <a:lnTo>
                        <a:pt x="127956" y="10141"/>
                      </a:lnTo>
                      <a:lnTo>
                        <a:pt x="128005" y="10311"/>
                      </a:lnTo>
                      <a:lnTo>
                        <a:pt x="129029" y="12142"/>
                      </a:lnTo>
                      <a:lnTo>
                        <a:pt x="129833" y="13570"/>
                      </a:lnTo>
                      <a:lnTo>
                        <a:pt x="131321" y="14851"/>
                      </a:lnTo>
                      <a:lnTo>
                        <a:pt x="132442" y="15815"/>
                      </a:lnTo>
                      <a:lnTo>
                        <a:pt x="133198" y="16474"/>
                      </a:lnTo>
                      <a:lnTo>
                        <a:pt x="134344" y="17182"/>
                      </a:lnTo>
                      <a:lnTo>
                        <a:pt x="136514" y="18536"/>
                      </a:lnTo>
                      <a:lnTo>
                        <a:pt x="138855" y="21038"/>
                      </a:lnTo>
                      <a:lnTo>
                        <a:pt x="139525" y="23271"/>
                      </a:lnTo>
                      <a:lnTo>
                        <a:pt x="139879" y="24467"/>
                      </a:lnTo>
                      <a:lnTo>
                        <a:pt x="138818" y="30654"/>
                      </a:lnTo>
                      <a:lnTo>
                        <a:pt x="138550" y="32203"/>
                      </a:lnTo>
                      <a:lnTo>
                        <a:pt x="137367" y="34558"/>
                      </a:lnTo>
                      <a:lnTo>
                        <a:pt x="136892" y="35498"/>
                      </a:lnTo>
                      <a:lnTo>
                        <a:pt x="135478" y="38305"/>
                      </a:lnTo>
                      <a:lnTo>
                        <a:pt x="133637" y="41343"/>
                      </a:lnTo>
                      <a:lnTo>
                        <a:pt x="132637" y="42978"/>
                      </a:lnTo>
                      <a:lnTo>
                        <a:pt x="132637" y="44882"/>
                      </a:lnTo>
                      <a:lnTo>
                        <a:pt x="132650" y="47274"/>
                      </a:lnTo>
                      <a:lnTo>
                        <a:pt x="134393" y="47359"/>
                      </a:lnTo>
                      <a:lnTo>
                        <a:pt x="137526" y="47518"/>
                      </a:lnTo>
                      <a:lnTo>
                        <a:pt x="138489" y="47555"/>
                      </a:lnTo>
                      <a:lnTo>
                        <a:pt x="141537" y="47652"/>
                      </a:lnTo>
                      <a:lnTo>
                        <a:pt x="143097" y="47701"/>
                      </a:lnTo>
                      <a:lnTo>
                        <a:pt x="145828" y="49190"/>
                      </a:lnTo>
                      <a:lnTo>
                        <a:pt x="146535" y="51167"/>
                      </a:lnTo>
                      <a:lnTo>
                        <a:pt x="146718" y="51655"/>
                      </a:lnTo>
                      <a:lnTo>
                        <a:pt x="147266" y="53241"/>
                      </a:lnTo>
                      <a:lnTo>
                        <a:pt x="147266" y="55413"/>
                      </a:lnTo>
                      <a:lnTo>
                        <a:pt x="147254" y="57561"/>
                      </a:lnTo>
                      <a:lnTo>
                        <a:pt x="147413" y="58903"/>
                      </a:lnTo>
                      <a:lnTo>
                        <a:pt x="147620" y="60721"/>
                      </a:lnTo>
                      <a:lnTo>
                        <a:pt x="147852" y="62808"/>
                      </a:lnTo>
                      <a:lnTo>
                        <a:pt x="150326" y="65956"/>
                      </a:lnTo>
                      <a:lnTo>
                        <a:pt x="151692" y="66505"/>
                      </a:lnTo>
                      <a:lnTo>
                        <a:pt x="154788" y="67726"/>
                      </a:lnTo>
                      <a:lnTo>
                        <a:pt x="155873" y="68373"/>
                      </a:lnTo>
                      <a:lnTo>
                        <a:pt x="158933" y="70191"/>
                      </a:lnTo>
                      <a:lnTo>
                        <a:pt x="160542" y="71301"/>
                      </a:lnTo>
                      <a:lnTo>
                        <a:pt x="162115" y="72387"/>
                      </a:lnTo>
                      <a:lnTo>
                        <a:pt x="163395" y="73058"/>
                      </a:lnTo>
                      <a:lnTo>
                        <a:pt x="164444" y="73608"/>
                      </a:lnTo>
                      <a:lnTo>
                        <a:pt x="166577" y="74718"/>
                      </a:lnTo>
                      <a:lnTo>
                        <a:pt x="167979" y="75170"/>
                      </a:lnTo>
                      <a:lnTo>
                        <a:pt x="170161" y="75877"/>
                      </a:lnTo>
                      <a:lnTo>
                        <a:pt x="171063" y="76170"/>
                      </a:lnTo>
                      <a:lnTo>
                        <a:pt x="172928" y="77122"/>
                      </a:lnTo>
                      <a:lnTo>
                        <a:pt x="173855" y="77598"/>
                      </a:lnTo>
                      <a:lnTo>
                        <a:pt x="174501" y="77927"/>
                      </a:lnTo>
                      <a:lnTo>
                        <a:pt x="177622" y="79758"/>
                      </a:lnTo>
                      <a:lnTo>
                        <a:pt x="179463" y="80844"/>
                      </a:lnTo>
                      <a:lnTo>
                        <a:pt x="184034" y="83443"/>
                      </a:lnTo>
                      <a:lnTo>
                        <a:pt x="186095" y="84602"/>
                      </a:lnTo>
                      <a:lnTo>
                        <a:pt x="188191" y="85798"/>
                      </a:lnTo>
                      <a:lnTo>
                        <a:pt x="189862" y="86750"/>
                      </a:lnTo>
                      <a:lnTo>
                        <a:pt x="191532" y="87714"/>
                      </a:lnTo>
                      <a:lnTo>
                        <a:pt x="192799" y="88617"/>
                      </a:lnTo>
                      <a:lnTo>
                        <a:pt x="196347" y="91302"/>
                      </a:lnTo>
                      <a:lnTo>
                        <a:pt x="198968" y="93840"/>
                      </a:lnTo>
                      <a:lnTo>
                        <a:pt x="199663" y="94548"/>
                      </a:lnTo>
                      <a:lnTo>
                        <a:pt x="200114" y="95072"/>
                      </a:lnTo>
                      <a:lnTo>
                        <a:pt x="201236" y="96354"/>
                      </a:lnTo>
                      <a:lnTo>
                        <a:pt x="202467" y="97769"/>
                      </a:lnTo>
                      <a:lnTo>
                        <a:pt x="203028" y="98477"/>
                      </a:lnTo>
                      <a:lnTo>
                        <a:pt x="204369" y="100198"/>
                      </a:lnTo>
                      <a:lnTo>
                        <a:pt x="205490" y="101637"/>
                      </a:lnTo>
                      <a:lnTo>
                        <a:pt x="205856" y="102284"/>
                      </a:lnTo>
                      <a:lnTo>
                        <a:pt x="207307" y="104871"/>
                      </a:lnTo>
                    </a:path>
                  </a:pathLst>
                </a:custGeom>
                <a:solidFill>
                  <a:srgbClr val="EEF8EA"/>
                </a:solidFill>
                <a:ln w="12177" cap="flat">
                  <a:solidFill>
                    <a:srgbClr val="000000"/>
                  </a:solidFill>
                  <a:prstDash val="solid"/>
                  <a:round/>
                </a:ln>
              </p:spPr>
              <p:txBody>
                <a:bodyPr rtlCol="0" anchor="ctr"/>
                <a:lstStyle/>
                <a:p>
                  <a:endParaRPr lang="LID4096"/>
                </a:p>
              </p:txBody>
            </p:sp>
            <p:sp>
              <p:nvSpPr>
                <p:cNvPr id="87" name="Freeform: Shape 86">
                  <a:extLst>
                    <a:ext uri="{FF2B5EF4-FFF2-40B4-BE49-F238E27FC236}">
                      <a16:creationId xmlns:a16="http://schemas.microsoft.com/office/drawing/2014/main" id="{CEBA9049-BF20-BB6F-FE78-0171259629BF}"/>
                    </a:ext>
                  </a:extLst>
                </p:cNvPr>
                <p:cNvSpPr/>
                <p:nvPr/>
              </p:nvSpPr>
              <p:spPr>
                <a:xfrm>
                  <a:off x="7144780" y="2408683"/>
                  <a:ext cx="368275" cy="440925"/>
                </a:xfrm>
                <a:custGeom>
                  <a:avLst/>
                  <a:gdLst>
                    <a:gd name="connsiteX0" fmla="*/ 149144 w 368275"/>
                    <a:gd name="connsiteY0" fmla="*/ 42747 h 440925"/>
                    <a:gd name="connsiteX1" fmla="*/ 153447 w 368275"/>
                    <a:gd name="connsiteY1" fmla="*/ 43857 h 440925"/>
                    <a:gd name="connsiteX2" fmla="*/ 155983 w 368275"/>
                    <a:gd name="connsiteY2" fmla="*/ 43833 h 440925"/>
                    <a:gd name="connsiteX3" fmla="*/ 158275 w 368275"/>
                    <a:gd name="connsiteY3" fmla="*/ 44126 h 440925"/>
                    <a:gd name="connsiteX4" fmla="*/ 159652 w 368275"/>
                    <a:gd name="connsiteY4" fmla="*/ 44296 h 440925"/>
                    <a:gd name="connsiteX5" fmla="*/ 160737 w 368275"/>
                    <a:gd name="connsiteY5" fmla="*/ 46627 h 440925"/>
                    <a:gd name="connsiteX6" fmla="*/ 162103 w 368275"/>
                    <a:gd name="connsiteY6" fmla="*/ 49849 h 440925"/>
                    <a:gd name="connsiteX7" fmla="*/ 162481 w 368275"/>
                    <a:gd name="connsiteY7" fmla="*/ 50825 h 440925"/>
                    <a:gd name="connsiteX8" fmla="*/ 163663 w 368275"/>
                    <a:gd name="connsiteY8" fmla="*/ 53937 h 440925"/>
                    <a:gd name="connsiteX9" fmla="*/ 164383 w 368275"/>
                    <a:gd name="connsiteY9" fmla="*/ 55694 h 440925"/>
                    <a:gd name="connsiteX10" fmla="*/ 165114 w 368275"/>
                    <a:gd name="connsiteY10" fmla="*/ 57488 h 440925"/>
                    <a:gd name="connsiteX11" fmla="*/ 166211 w 368275"/>
                    <a:gd name="connsiteY11" fmla="*/ 58464 h 440925"/>
                    <a:gd name="connsiteX12" fmla="*/ 168369 w 368275"/>
                    <a:gd name="connsiteY12" fmla="*/ 60392 h 440925"/>
                    <a:gd name="connsiteX13" fmla="*/ 169113 w 368275"/>
                    <a:gd name="connsiteY13" fmla="*/ 61051 h 440925"/>
                    <a:gd name="connsiteX14" fmla="*/ 170039 w 368275"/>
                    <a:gd name="connsiteY14" fmla="*/ 61429 h 440925"/>
                    <a:gd name="connsiteX15" fmla="*/ 172270 w 368275"/>
                    <a:gd name="connsiteY15" fmla="*/ 62344 h 440925"/>
                    <a:gd name="connsiteX16" fmla="*/ 174294 w 368275"/>
                    <a:gd name="connsiteY16" fmla="*/ 63077 h 440925"/>
                    <a:gd name="connsiteX17" fmla="*/ 177451 w 368275"/>
                    <a:gd name="connsiteY17" fmla="*/ 63919 h 440925"/>
                    <a:gd name="connsiteX18" fmla="*/ 180097 w 368275"/>
                    <a:gd name="connsiteY18" fmla="*/ 64516 h 440925"/>
                    <a:gd name="connsiteX19" fmla="*/ 181389 w 368275"/>
                    <a:gd name="connsiteY19" fmla="*/ 64809 h 440925"/>
                    <a:gd name="connsiteX20" fmla="*/ 183656 w 368275"/>
                    <a:gd name="connsiteY20" fmla="*/ 66921 h 440925"/>
                    <a:gd name="connsiteX21" fmla="*/ 184083 w 368275"/>
                    <a:gd name="connsiteY21" fmla="*/ 68434 h 440925"/>
                    <a:gd name="connsiteX22" fmla="*/ 184632 w 368275"/>
                    <a:gd name="connsiteY22" fmla="*/ 70398 h 440925"/>
                    <a:gd name="connsiteX23" fmla="*/ 188594 w 368275"/>
                    <a:gd name="connsiteY23" fmla="*/ 72253 h 440925"/>
                    <a:gd name="connsiteX24" fmla="*/ 189593 w 368275"/>
                    <a:gd name="connsiteY24" fmla="*/ 72546 h 440925"/>
                    <a:gd name="connsiteX25" fmla="*/ 191836 w 368275"/>
                    <a:gd name="connsiteY25" fmla="*/ 73205 h 440925"/>
                    <a:gd name="connsiteX26" fmla="*/ 192995 w 368275"/>
                    <a:gd name="connsiteY26" fmla="*/ 74828 h 440925"/>
                    <a:gd name="connsiteX27" fmla="*/ 193665 w 368275"/>
                    <a:gd name="connsiteY27" fmla="*/ 75767 h 440925"/>
                    <a:gd name="connsiteX28" fmla="*/ 196542 w 368275"/>
                    <a:gd name="connsiteY28" fmla="*/ 78623 h 440925"/>
                    <a:gd name="connsiteX29" fmla="*/ 197201 w 368275"/>
                    <a:gd name="connsiteY29" fmla="*/ 79294 h 440925"/>
                    <a:gd name="connsiteX30" fmla="*/ 199590 w 368275"/>
                    <a:gd name="connsiteY30" fmla="*/ 81784 h 440925"/>
                    <a:gd name="connsiteX31" fmla="*/ 200334 w 368275"/>
                    <a:gd name="connsiteY31" fmla="*/ 82565 h 440925"/>
                    <a:gd name="connsiteX32" fmla="*/ 201028 w 368275"/>
                    <a:gd name="connsiteY32" fmla="*/ 83248 h 440925"/>
                    <a:gd name="connsiteX33" fmla="*/ 201723 w 368275"/>
                    <a:gd name="connsiteY33" fmla="*/ 83944 h 440925"/>
                    <a:gd name="connsiteX34" fmla="*/ 204149 w 368275"/>
                    <a:gd name="connsiteY34" fmla="*/ 86347 h 440925"/>
                    <a:gd name="connsiteX35" fmla="*/ 205344 w 368275"/>
                    <a:gd name="connsiteY35" fmla="*/ 87153 h 440925"/>
                    <a:gd name="connsiteX36" fmla="*/ 206356 w 368275"/>
                    <a:gd name="connsiteY36" fmla="*/ 87812 h 440925"/>
                    <a:gd name="connsiteX37" fmla="*/ 207977 w 368275"/>
                    <a:gd name="connsiteY37" fmla="*/ 88898 h 440925"/>
                    <a:gd name="connsiteX38" fmla="*/ 209221 w 368275"/>
                    <a:gd name="connsiteY38" fmla="*/ 92376 h 440925"/>
                    <a:gd name="connsiteX39" fmla="*/ 209343 w 368275"/>
                    <a:gd name="connsiteY39" fmla="*/ 93925 h 440925"/>
                    <a:gd name="connsiteX40" fmla="*/ 209562 w 368275"/>
                    <a:gd name="connsiteY40" fmla="*/ 96561 h 440925"/>
                    <a:gd name="connsiteX41" fmla="*/ 209916 w 368275"/>
                    <a:gd name="connsiteY41" fmla="*/ 99087 h 440925"/>
                    <a:gd name="connsiteX42" fmla="*/ 210099 w 368275"/>
                    <a:gd name="connsiteY42" fmla="*/ 100393 h 440925"/>
                    <a:gd name="connsiteX43" fmla="*/ 210306 w 368275"/>
                    <a:gd name="connsiteY43" fmla="*/ 101808 h 440925"/>
                    <a:gd name="connsiteX44" fmla="*/ 210440 w 368275"/>
                    <a:gd name="connsiteY44" fmla="*/ 102748 h 440925"/>
                    <a:gd name="connsiteX45" fmla="*/ 211171 w 368275"/>
                    <a:gd name="connsiteY45" fmla="*/ 106055 h 440925"/>
                    <a:gd name="connsiteX46" fmla="*/ 212439 w 368275"/>
                    <a:gd name="connsiteY46" fmla="*/ 107727 h 440925"/>
                    <a:gd name="connsiteX47" fmla="*/ 213268 w 368275"/>
                    <a:gd name="connsiteY47" fmla="*/ 108813 h 440925"/>
                    <a:gd name="connsiteX48" fmla="*/ 214256 w 368275"/>
                    <a:gd name="connsiteY48" fmla="*/ 112181 h 440925"/>
                    <a:gd name="connsiteX49" fmla="*/ 213951 w 368275"/>
                    <a:gd name="connsiteY49" fmla="*/ 114585 h 440925"/>
                    <a:gd name="connsiteX50" fmla="*/ 213768 w 368275"/>
                    <a:gd name="connsiteY50" fmla="*/ 116049 h 440925"/>
                    <a:gd name="connsiteX51" fmla="*/ 213585 w 368275"/>
                    <a:gd name="connsiteY51" fmla="*/ 117416 h 440925"/>
                    <a:gd name="connsiteX52" fmla="*/ 213695 w 368275"/>
                    <a:gd name="connsiteY52" fmla="*/ 120540 h 440925"/>
                    <a:gd name="connsiteX53" fmla="*/ 213768 w 368275"/>
                    <a:gd name="connsiteY53" fmla="*/ 122663 h 440925"/>
                    <a:gd name="connsiteX54" fmla="*/ 214243 w 368275"/>
                    <a:gd name="connsiteY54" fmla="*/ 125250 h 440925"/>
                    <a:gd name="connsiteX55" fmla="*/ 215011 w 368275"/>
                    <a:gd name="connsiteY55" fmla="*/ 129326 h 440925"/>
                    <a:gd name="connsiteX56" fmla="*/ 215255 w 368275"/>
                    <a:gd name="connsiteY56" fmla="*/ 131059 h 440925"/>
                    <a:gd name="connsiteX57" fmla="*/ 215438 w 368275"/>
                    <a:gd name="connsiteY57" fmla="*/ 132316 h 440925"/>
                    <a:gd name="connsiteX58" fmla="*/ 215792 w 368275"/>
                    <a:gd name="connsiteY58" fmla="*/ 134817 h 440925"/>
                    <a:gd name="connsiteX59" fmla="*/ 216023 w 368275"/>
                    <a:gd name="connsiteY59" fmla="*/ 140919 h 440925"/>
                    <a:gd name="connsiteX60" fmla="*/ 216109 w 368275"/>
                    <a:gd name="connsiteY60" fmla="*/ 143237 h 440925"/>
                    <a:gd name="connsiteX61" fmla="*/ 217401 w 368275"/>
                    <a:gd name="connsiteY61" fmla="*/ 144140 h 440925"/>
                    <a:gd name="connsiteX62" fmla="*/ 219949 w 368275"/>
                    <a:gd name="connsiteY62" fmla="*/ 145946 h 440925"/>
                    <a:gd name="connsiteX63" fmla="*/ 221838 w 368275"/>
                    <a:gd name="connsiteY63" fmla="*/ 147935 h 440925"/>
                    <a:gd name="connsiteX64" fmla="*/ 222375 w 368275"/>
                    <a:gd name="connsiteY64" fmla="*/ 148338 h 440925"/>
                    <a:gd name="connsiteX65" fmla="*/ 223119 w 368275"/>
                    <a:gd name="connsiteY65" fmla="*/ 152951 h 440925"/>
                    <a:gd name="connsiteX66" fmla="*/ 223265 w 368275"/>
                    <a:gd name="connsiteY66" fmla="*/ 153756 h 440925"/>
                    <a:gd name="connsiteX67" fmla="*/ 223204 w 368275"/>
                    <a:gd name="connsiteY67" fmla="*/ 154586 h 440925"/>
                    <a:gd name="connsiteX68" fmla="*/ 222911 w 368275"/>
                    <a:gd name="connsiteY68" fmla="*/ 158381 h 440925"/>
                    <a:gd name="connsiteX69" fmla="*/ 222802 w 368275"/>
                    <a:gd name="connsiteY69" fmla="*/ 159882 h 440925"/>
                    <a:gd name="connsiteX70" fmla="*/ 221765 w 368275"/>
                    <a:gd name="connsiteY70" fmla="*/ 161261 h 440925"/>
                    <a:gd name="connsiteX71" fmla="*/ 220120 w 368275"/>
                    <a:gd name="connsiteY71" fmla="*/ 163445 h 440925"/>
                    <a:gd name="connsiteX72" fmla="*/ 219888 w 368275"/>
                    <a:gd name="connsiteY72" fmla="*/ 165263 h 440925"/>
                    <a:gd name="connsiteX73" fmla="*/ 219656 w 368275"/>
                    <a:gd name="connsiteY73" fmla="*/ 168082 h 440925"/>
                    <a:gd name="connsiteX74" fmla="*/ 219973 w 368275"/>
                    <a:gd name="connsiteY74" fmla="*/ 169083 h 440925"/>
                    <a:gd name="connsiteX75" fmla="*/ 220229 w 368275"/>
                    <a:gd name="connsiteY75" fmla="*/ 169876 h 440925"/>
                    <a:gd name="connsiteX76" fmla="*/ 220424 w 368275"/>
                    <a:gd name="connsiteY76" fmla="*/ 170523 h 440925"/>
                    <a:gd name="connsiteX77" fmla="*/ 220717 w 368275"/>
                    <a:gd name="connsiteY77" fmla="*/ 171084 h 440925"/>
                    <a:gd name="connsiteX78" fmla="*/ 221107 w 368275"/>
                    <a:gd name="connsiteY78" fmla="*/ 171841 h 440925"/>
                    <a:gd name="connsiteX79" fmla="*/ 222753 w 368275"/>
                    <a:gd name="connsiteY79" fmla="*/ 175062 h 440925"/>
                    <a:gd name="connsiteX80" fmla="*/ 223045 w 368275"/>
                    <a:gd name="connsiteY80" fmla="*/ 175636 h 440925"/>
                    <a:gd name="connsiteX81" fmla="*/ 223484 w 368275"/>
                    <a:gd name="connsiteY81" fmla="*/ 176051 h 440925"/>
                    <a:gd name="connsiteX82" fmla="*/ 225045 w 368275"/>
                    <a:gd name="connsiteY82" fmla="*/ 177576 h 440925"/>
                    <a:gd name="connsiteX83" fmla="*/ 225740 w 368275"/>
                    <a:gd name="connsiteY83" fmla="*/ 177613 h 440925"/>
                    <a:gd name="connsiteX84" fmla="*/ 228909 w 368275"/>
                    <a:gd name="connsiteY84" fmla="*/ 177198 h 440925"/>
                    <a:gd name="connsiteX85" fmla="*/ 230835 w 368275"/>
                    <a:gd name="connsiteY85" fmla="*/ 177124 h 440925"/>
                    <a:gd name="connsiteX86" fmla="*/ 231372 w 368275"/>
                    <a:gd name="connsiteY86" fmla="*/ 177100 h 440925"/>
                    <a:gd name="connsiteX87" fmla="*/ 232835 w 368275"/>
                    <a:gd name="connsiteY87" fmla="*/ 177039 h 440925"/>
                    <a:gd name="connsiteX88" fmla="*/ 236004 w 368275"/>
                    <a:gd name="connsiteY88" fmla="*/ 178296 h 440925"/>
                    <a:gd name="connsiteX89" fmla="*/ 237272 w 368275"/>
                    <a:gd name="connsiteY89" fmla="*/ 179187 h 440925"/>
                    <a:gd name="connsiteX90" fmla="*/ 239040 w 368275"/>
                    <a:gd name="connsiteY90" fmla="*/ 180431 h 440925"/>
                    <a:gd name="connsiteX91" fmla="*/ 241466 w 368275"/>
                    <a:gd name="connsiteY91" fmla="*/ 180566 h 440925"/>
                    <a:gd name="connsiteX92" fmla="*/ 243880 w 368275"/>
                    <a:gd name="connsiteY92" fmla="*/ 180700 h 440925"/>
                    <a:gd name="connsiteX93" fmla="*/ 246171 w 368275"/>
                    <a:gd name="connsiteY93" fmla="*/ 180761 h 440925"/>
                    <a:gd name="connsiteX94" fmla="*/ 247135 w 368275"/>
                    <a:gd name="connsiteY94" fmla="*/ 180785 h 440925"/>
                    <a:gd name="connsiteX95" fmla="*/ 248122 w 368275"/>
                    <a:gd name="connsiteY95" fmla="*/ 180822 h 440925"/>
                    <a:gd name="connsiteX96" fmla="*/ 250000 w 368275"/>
                    <a:gd name="connsiteY96" fmla="*/ 180871 h 440925"/>
                    <a:gd name="connsiteX97" fmla="*/ 251158 w 368275"/>
                    <a:gd name="connsiteY97" fmla="*/ 181188 h 440925"/>
                    <a:gd name="connsiteX98" fmla="*/ 254096 w 368275"/>
                    <a:gd name="connsiteY98" fmla="*/ 182006 h 440925"/>
                    <a:gd name="connsiteX99" fmla="*/ 255473 w 368275"/>
                    <a:gd name="connsiteY99" fmla="*/ 182396 h 440925"/>
                    <a:gd name="connsiteX100" fmla="*/ 257302 w 368275"/>
                    <a:gd name="connsiteY100" fmla="*/ 183824 h 440925"/>
                    <a:gd name="connsiteX101" fmla="*/ 259130 w 368275"/>
                    <a:gd name="connsiteY101" fmla="*/ 185264 h 440925"/>
                    <a:gd name="connsiteX102" fmla="*/ 260106 w 368275"/>
                    <a:gd name="connsiteY102" fmla="*/ 186643 h 440925"/>
                    <a:gd name="connsiteX103" fmla="*/ 260472 w 368275"/>
                    <a:gd name="connsiteY103" fmla="*/ 187167 h 440925"/>
                    <a:gd name="connsiteX104" fmla="*/ 260935 w 368275"/>
                    <a:gd name="connsiteY104" fmla="*/ 187826 h 440925"/>
                    <a:gd name="connsiteX105" fmla="*/ 264360 w 368275"/>
                    <a:gd name="connsiteY105" fmla="*/ 190023 h 440925"/>
                    <a:gd name="connsiteX106" fmla="*/ 266116 w 368275"/>
                    <a:gd name="connsiteY106" fmla="*/ 189998 h 440925"/>
                    <a:gd name="connsiteX107" fmla="*/ 267433 w 368275"/>
                    <a:gd name="connsiteY107" fmla="*/ 189974 h 440925"/>
                    <a:gd name="connsiteX108" fmla="*/ 270163 w 368275"/>
                    <a:gd name="connsiteY108" fmla="*/ 189925 h 440925"/>
                    <a:gd name="connsiteX109" fmla="*/ 270675 w 368275"/>
                    <a:gd name="connsiteY109" fmla="*/ 189925 h 440925"/>
                    <a:gd name="connsiteX110" fmla="*/ 271602 w 368275"/>
                    <a:gd name="connsiteY110" fmla="*/ 189901 h 440925"/>
                    <a:gd name="connsiteX111" fmla="*/ 274381 w 368275"/>
                    <a:gd name="connsiteY111" fmla="*/ 189864 h 440925"/>
                    <a:gd name="connsiteX112" fmla="*/ 276100 w 368275"/>
                    <a:gd name="connsiteY112" fmla="*/ 190657 h 440925"/>
                    <a:gd name="connsiteX113" fmla="*/ 279124 w 368275"/>
                    <a:gd name="connsiteY113" fmla="*/ 192085 h 440925"/>
                    <a:gd name="connsiteX114" fmla="*/ 280538 w 368275"/>
                    <a:gd name="connsiteY114" fmla="*/ 192866 h 440925"/>
                    <a:gd name="connsiteX115" fmla="*/ 282171 w 368275"/>
                    <a:gd name="connsiteY115" fmla="*/ 193769 h 440925"/>
                    <a:gd name="connsiteX116" fmla="*/ 283427 w 368275"/>
                    <a:gd name="connsiteY116" fmla="*/ 194819 h 440925"/>
                    <a:gd name="connsiteX117" fmla="*/ 284256 w 368275"/>
                    <a:gd name="connsiteY117" fmla="*/ 195502 h 440925"/>
                    <a:gd name="connsiteX118" fmla="*/ 284756 w 368275"/>
                    <a:gd name="connsiteY118" fmla="*/ 195917 h 440925"/>
                    <a:gd name="connsiteX119" fmla="*/ 286377 w 368275"/>
                    <a:gd name="connsiteY119" fmla="*/ 196905 h 440925"/>
                    <a:gd name="connsiteX120" fmla="*/ 287584 w 368275"/>
                    <a:gd name="connsiteY120" fmla="*/ 197650 h 440925"/>
                    <a:gd name="connsiteX121" fmla="*/ 288803 w 368275"/>
                    <a:gd name="connsiteY121" fmla="*/ 198394 h 440925"/>
                    <a:gd name="connsiteX122" fmla="*/ 289596 w 368275"/>
                    <a:gd name="connsiteY122" fmla="*/ 198784 h 440925"/>
                    <a:gd name="connsiteX123" fmla="*/ 291180 w 368275"/>
                    <a:gd name="connsiteY123" fmla="*/ 199578 h 440925"/>
                    <a:gd name="connsiteX124" fmla="*/ 292363 w 368275"/>
                    <a:gd name="connsiteY124" fmla="*/ 200163 h 440925"/>
                    <a:gd name="connsiteX125" fmla="*/ 293545 w 368275"/>
                    <a:gd name="connsiteY125" fmla="*/ 200761 h 440925"/>
                    <a:gd name="connsiteX126" fmla="*/ 294362 w 368275"/>
                    <a:gd name="connsiteY126" fmla="*/ 201042 h 440925"/>
                    <a:gd name="connsiteX127" fmla="*/ 295167 w 368275"/>
                    <a:gd name="connsiteY127" fmla="*/ 201323 h 440925"/>
                    <a:gd name="connsiteX128" fmla="*/ 296410 w 368275"/>
                    <a:gd name="connsiteY128" fmla="*/ 201750 h 440925"/>
                    <a:gd name="connsiteX129" fmla="*/ 297666 w 368275"/>
                    <a:gd name="connsiteY129" fmla="*/ 202177 h 440925"/>
                    <a:gd name="connsiteX130" fmla="*/ 299080 w 368275"/>
                    <a:gd name="connsiteY130" fmla="*/ 202372 h 440925"/>
                    <a:gd name="connsiteX131" fmla="*/ 304700 w 368275"/>
                    <a:gd name="connsiteY131" fmla="*/ 203165 h 440925"/>
                    <a:gd name="connsiteX132" fmla="*/ 306858 w 368275"/>
                    <a:gd name="connsiteY132" fmla="*/ 203800 h 440925"/>
                    <a:gd name="connsiteX133" fmla="*/ 309808 w 368275"/>
                    <a:gd name="connsiteY133" fmla="*/ 204544 h 440925"/>
                    <a:gd name="connsiteX134" fmla="*/ 310418 w 368275"/>
                    <a:gd name="connsiteY134" fmla="*/ 205508 h 440925"/>
                    <a:gd name="connsiteX135" fmla="*/ 311783 w 368275"/>
                    <a:gd name="connsiteY135" fmla="*/ 207192 h 440925"/>
                    <a:gd name="connsiteX136" fmla="*/ 311442 w 368275"/>
                    <a:gd name="connsiteY136" fmla="*/ 210511 h 440925"/>
                    <a:gd name="connsiteX137" fmla="*/ 311296 w 368275"/>
                    <a:gd name="connsiteY137" fmla="*/ 211951 h 440925"/>
                    <a:gd name="connsiteX138" fmla="*/ 311369 w 368275"/>
                    <a:gd name="connsiteY138" fmla="*/ 213050 h 440925"/>
                    <a:gd name="connsiteX139" fmla="*/ 311673 w 368275"/>
                    <a:gd name="connsiteY139" fmla="*/ 217906 h 440925"/>
                    <a:gd name="connsiteX140" fmla="*/ 311795 w 368275"/>
                    <a:gd name="connsiteY140" fmla="*/ 219871 h 440925"/>
                    <a:gd name="connsiteX141" fmla="*/ 313283 w 368275"/>
                    <a:gd name="connsiteY141" fmla="*/ 221006 h 440925"/>
                    <a:gd name="connsiteX142" fmla="*/ 315757 w 368275"/>
                    <a:gd name="connsiteY142" fmla="*/ 222910 h 440925"/>
                    <a:gd name="connsiteX143" fmla="*/ 319817 w 368275"/>
                    <a:gd name="connsiteY143" fmla="*/ 225899 h 440925"/>
                    <a:gd name="connsiteX144" fmla="*/ 321134 w 368275"/>
                    <a:gd name="connsiteY144" fmla="*/ 226729 h 440925"/>
                    <a:gd name="connsiteX145" fmla="*/ 322840 w 368275"/>
                    <a:gd name="connsiteY145" fmla="*/ 227803 h 440925"/>
                    <a:gd name="connsiteX146" fmla="*/ 324072 w 368275"/>
                    <a:gd name="connsiteY146" fmla="*/ 226875 h 440925"/>
                    <a:gd name="connsiteX147" fmla="*/ 324937 w 368275"/>
                    <a:gd name="connsiteY147" fmla="*/ 226217 h 440925"/>
                    <a:gd name="connsiteX148" fmla="*/ 327461 w 368275"/>
                    <a:gd name="connsiteY148" fmla="*/ 224423 h 440925"/>
                    <a:gd name="connsiteX149" fmla="*/ 328070 w 368275"/>
                    <a:gd name="connsiteY149" fmla="*/ 224581 h 440925"/>
                    <a:gd name="connsiteX150" fmla="*/ 329107 w 368275"/>
                    <a:gd name="connsiteY150" fmla="*/ 225155 h 440925"/>
                    <a:gd name="connsiteX151" fmla="*/ 329704 w 368275"/>
                    <a:gd name="connsiteY151" fmla="*/ 225484 h 440925"/>
                    <a:gd name="connsiteX152" fmla="*/ 331971 w 368275"/>
                    <a:gd name="connsiteY152" fmla="*/ 224850 h 440925"/>
                    <a:gd name="connsiteX153" fmla="*/ 333727 w 368275"/>
                    <a:gd name="connsiteY153" fmla="*/ 224069 h 440925"/>
                    <a:gd name="connsiteX154" fmla="*/ 339396 w 368275"/>
                    <a:gd name="connsiteY154" fmla="*/ 221518 h 440925"/>
                    <a:gd name="connsiteX155" fmla="*/ 345418 w 368275"/>
                    <a:gd name="connsiteY155" fmla="*/ 218870 h 440925"/>
                    <a:gd name="connsiteX156" fmla="*/ 346076 w 368275"/>
                    <a:gd name="connsiteY156" fmla="*/ 218614 h 440925"/>
                    <a:gd name="connsiteX157" fmla="*/ 348966 w 368275"/>
                    <a:gd name="connsiteY157" fmla="*/ 217748 h 440925"/>
                    <a:gd name="connsiteX158" fmla="*/ 350282 w 368275"/>
                    <a:gd name="connsiteY158" fmla="*/ 217345 h 440925"/>
                    <a:gd name="connsiteX159" fmla="*/ 352050 w 368275"/>
                    <a:gd name="connsiteY159" fmla="*/ 217687 h 440925"/>
                    <a:gd name="connsiteX160" fmla="*/ 353830 w 368275"/>
                    <a:gd name="connsiteY160" fmla="*/ 218028 h 440925"/>
                    <a:gd name="connsiteX161" fmla="*/ 354671 w 368275"/>
                    <a:gd name="connsiteY161" fmla="*/ 218809 h 440925"/>
                    <a:gd name="connsiteX162" fmla="*/ 356158 w 368275"/>
                    <a:gd name="connsiteY162" fmla="*/ 220176 h 440925"/>
                    <a:gd name="connsiteX163" fmla="*/ 359840 w 368275"/>
                    <a:gd name="connsiteY163" fmla="*/ 222055 h 440925"/>
                    <a:gd name="connsiteX164" fmla="*/ 360474 w 368275"/>
                    <a:gd name="connsiteY164" fmla="*/ 222385 h 440925"/>
                    <a:gd name="connsiteX165" fmla="*/ 363180 w 368275"/>
                    <a:gd name="connsiteY165" fmla="*/ 224972 h 440925"/>
                    <a:gd name="connsiteX166" fmla="*/ 363839 w 368275"/>
                    <a:gd name="connsiteY166" fmla="*/ 225594 h 440925"/>
                    <a:gd name="connsiteX167" fmla="*/ 364204 w 368275"/>
                    <a:gd name="connsiteY167" fmla="*/ 226790 h 440925"/>
                    <a:gd name="connsiteX168" fmla="*/ 364387 w 368275"/>
                    <a:gd name="connsiteY168" fmla="*/ 227376 h 440925"/>
                    <a:gd name="connsiteX169" fmla="*/ 364814 w 368275"/>
                    <a:gd name="connsiteY169" fmla="*/ 228755 h 440925"/>
                    <a:gd name="connsiteX170" fmla="*/ 364936 w 368275"/>
                    <a:gd name="connsiteY170" fmla="*/ 229401 h 440925"/>
                    <a:gd name="connsiteX171" fmla="*/ 365277 w 368275"/>
                    <a:gd name="connsiteY171" fmla="*/ 231647 h 440925"/>
                    <a:gd name="connsiteX172" fmla="*/ 365338 w 368275"/>
                    <a:gd name="connsiteY172" fmla="*/ 232171 h 440925"/>
                    <a:gd name="connsiteX173" fmla="*/ 365423 w 368275"/>
                    <a:gd name="connsiteY173" fmla="*/ 234356 h 440925"/>
                    <a:gd name="connsiteX174" fmla="*/ 365448 w 368275"/>
                    <a:gd name="connsiteY174" fmla="*/ 235210 h 440925"/>
                    <a:gd name="connsiteX175" fmla="*/ 365484 w 368275"/>
                    <a:gd name="connsiteY175" fmla="*/ 236198 h 440925"/>
                    <a:gd name="connsiteX176" fmla="*/ 365362 w 368275"/>
                    <a:gd name="connsiteY176" fmla="*/ 237663 h 440925"/>
                    <a:gd name="connsiteX177" fmla="*/ 365301 w 368275"/>
                    <a:gd name="connsiteY177" fmla="*/ 238395 h 440925"/>
                    <a:gd name="connsiteX178" fmla="*/ 363814 w 368275"/>
                    <a:gd name="connsiteY178" fmla="*/ 242251 h 440925"/>
                    <a:gd name="connsiteX179" fmla="*/ 363168 w 368275"/>
                    <a:gd name="connsiteY179" fmla="*/ 243923 h 440925"/>
                    <a:gd name="connsiteX180" fmla="*/ 362058 w 368275"/>
                    <a:gd name="connsiteY180" fmla="*/ 245607 h 440925"/>
                    <a:gd name="connsiteX181" fmla="*/ 361510 w 368275"/>
                    <a:gd name="connsiteY181" fmla="*/ 246449 h 440925"/>
                    <a:gd name="connsiteX182" fmla="*/ 360961 w 368275"/>
                    <a:gd name="connsiteY182" fmla="*/ 247291 h 440925"/>
                    <a:gd name="connsiteX183" fmla="*/ 360108 w 368275"/>
                    <a:gd name="connsiteY183" fmla="*/ 248584 h 440925"/>
                    <a:gd name="connsiteX184" fmla="*/ 359730 w 368275"/>
                    <a:gd name="connsiteY184" fmla="*/ 249146 h 440925"/>
                    <a:gd name="connsiteX185" fmla="*/ 359243 w 368275"/>
                    <a:gd name="connsiteY185" fmla="*/ 249853 h 440925"/>
                    <a:gd name="connsiteX186" fmla="*/ 357133 w 368275"/>
                    <a:gd name="connsiteY186" fmla="*/ 252941 h 440925"/>
                    <a:gd name="connsiteX187" fmla="*/ 356378 w 368275"/>
                    <a:gd name="connsiteY187" fmla="*/ 254063 h 440925"/>
                    <a:gd name="connsiteX188" fmla="*/ 356036 w 368275"/>
                    <a:gd name="connsiteY188" fmla="*/ 255015 h 440925"/>
                    <a:gd name="connsiteX189" fmla="*/ 355378 w 368275"/>
                    <a:gd name="connsiteY189" fmla="*/ 256821 h 440925"/>
                    <a:gd name="connsiteX190" fmla="*/ 354695 w 368275"/>
                    <a:gd name="connsiteY190" fmla="*/ 258676 h 440925"/>
                    <a:gd name="connsiteX191" fmla="*/ 355232 w 368275"/>
                    <a:gd name="connsiteY191" fmla="*/ 260470 h 440925"/>
                    <a:gd name="connsiteX192" fmla="*/ 355988 w 368275"/>
                    <a:gd name="connsiteY192" fmla="*/ 262984 h 440925"/>
                    <a:gd name="connsiteX193" fmla="*/ 356341 w 368275"/>
                    <a:gd name="connsiteY193" fmla="*/ 265327 h 440925"/>
                    <a:gd name="connsiteX194" fmla="*/ 356573 w 368275"/>
                    <a:gd name="connsiteY194" fmla="*/ 266815 h 440925"/>
                    <a:gd name="connsiteX195" fmla="*/ 357450 w 368275"/>
                    <a:gd name="connsiteY195" fmla="*/ 268731 h 440925"/>
                    <a:gd name="connsiteX196" fmla="*/ 358011 w 368275"/>
                    <a:gd name="connsiteY196" fmla="*/ 269939 h 440925"/>
                    <a:gd name="connsiteX197" fmla="*/ 359645 w 368275"/>
                    <a:gd name="connsiteY197" fmla="*/ 273930 h 440925"/>
                    <a:gd name="connsiteX198" fmla="*/ 360035 w 368275"/>
                    <a:gd name="connsiteY198" fmla="*/ 274930 h 440925"/>
                    <a:gd name="connsiteX199" fmla="*/ 360413 w 368275"/>
                    <a:gd name="connsiteY199" fmla="*/ 275931 h 440925"/>
                    <a:gd name="connsiteX200" fmla="*/ 361181 w 368275"/>
                    <a:gd name="connsiteY200" fmla="*/ 277932 h 440925"/>
                    <a:gd name="connsiteX201" fmla="*/ 361705 w 368275"/>
                    <a:gd name="connsiteY201" fmla="*/ 279872 h 440925"/>
                    <a:gd name="connsiteX202" fmla="*/ 362400 w 368275"/>
                    <a:gd name="connsiteY202" fmla="*/ 282435 h 440925"/>
                    <a:gd name="connsiteX203" fmla="*/ 363558 w 368275"/>
                    <a:gd name="connsiteY203" fmla="*/ 285974 h 440925"/>
                    <a:gd name="connsiteX204" fmla="*/ 364216 w 368275"/>
                    <a:gd name="connsiteY204" fmla="*/ 288000 h 440925"/>
                    <a:gd name="connsiteX205" fmla="*/ 364485 w 368275"/>
                    <a:gd name="connsiteY205" fmla="*/ 289818 h 440925"/>
                    <a:gd name="connsiteX206" fmla="*/ 364899 w 368275"/>
                    <a:gd name="connsiteY206" fmla="*/ 292795 h 440925"/>
                    <a:gd name="connsiteX207" fmla="*/ 365813 w 368275"/>
                    <a:gd name="connsiteY207" fmla="*/ 298592 h 440925"/>
                    <a:gd name="connsiteX208" fmla="*/ 366057 w 368275"/>
                    <a:gd name="connsiteY208" fmla="*/ 300166 h 440925"/>
                    <a:gd name="connsiteX209" fmla="*/ 365887 w 368275"/>
                    <a:gd name="connsiteY209" fmla="*/ 301508 h 440925"/>
                    <a:gd name="connsiteX210" fmla="*/ 365667 w 368275"/>
                    <a:gd name="connsiteY210" fmla="*/ 303131 h 440925"/>
                    <a:gd name="connsiteX211" fmla="*/ 365472 w 368275"/>
                    <a:gd name="connsiteY211" fmla="*/ 304620 h 440925"/>
                    <a:gd name="connsiteX212" fmla="*/ 364753 w 368275"/>
                    <a:gd name="connsiteY212" fmla="*/ 305901 h 440925"/>
                    <a:gd name="connsiteX213" fmla="*/ 364046 w 368275"/>
                    <a:gd name="connsiteY213" fmla="*/ 307170 h 440925"/>
                    <a:gd name="connsiteX214" fmla="*/ 363302 w 368275"/>
                    <a:gd name="connsiteY214" fmla="*/ 308464 h 440925"/>
                    <a:gd name="connsiteX215" fmla="*/ 361790 w 368275"/>
                    <a:gd name="connsiteY215" fmla="*/ 309769 h 440925"/>
                    <a:gd name="connsiteX216" fmla="*/ 361022 w 368275"/>
                    <a:gd name="connsiteY216" fmla="*/ 310416 h 440925"/>
                    <a:gd name="connsiteX217" fmla="*/ 360559 w 368275"/>
                    <a:gd name="connsiteY217" fmla="*/ 310819 h 440925"/>
                    <a:gd name="connsiteX218" fmla="*/ 357975 w 368275"/>
                    <a:gd name="connsiteY218" fmla="*/ 312966 h 440925"/>
                    <a:gd name="connsiteX219" fmla="*/ 356890 w 368275"/>
                    <a:gd name="connsiteY219" fmla="*/ 314736 h 440925"/>
                    <a:gd name="connsiteX220" fmla="*/ 355805 w 368275"/>
                    <a:gd name="connsiteY220" fmla="*/ 316530 h 440925"/>
                    <a:gd name="connsiteX221" fmla="*/ 355488 w 368275"/>
                    <a:gd name="connsiteY221" fmla="*/ 317909 h 440925"/>
                    <a:gd name="connsiteX222" fmla="*/ 354537 w 368275"/>
                    <a:gd name="connsiteY222" fmla="*/ 322094 h 440925"/>
                    <a:gd name="connsiteX223" fmla="*/ 354293 w 368275"/>
                    <a:gd name="connsiteY223" fmla="*/ 323205 h 440925"/>
                    <a:gd name="connsiteX224" fmla="*/ 354110 w 368275"/>
                    <a:gd name="connsiteY224" fmla="*/ 324767 h 440925"/>
                    <a:gd name="connsiteX225" fmla="*/ 353549 w 368275"/>
                    <a:gd name="connsiteY225" fmla="*/ 329440 h 440925"/>
                    <a:gd name="connsiteX226" fmla="*/ 352476 w 368275"/>
                    <a:gd name="connsiteY226" fmla="*/ 334529 h 440925"/>
                    <a:gd name="connsiteX227" fmla="*/ 352025 w 368275"/>
                    <a:gd name="connsiteY227" fmla="*/ 336725 h 440925"/>
                    <a:gd name="connsiteX228" fmla="*/ 351989 w 368275"/>
                    <a:gd name="connsiteY228" fmla="*/ 338519 h 440925"/>
                    <a:gd name="connsiteX229" fmla="*/ 352013 w 368275"/>
                    <a:gd name="connsiteY229" fmla="*/ 343718 h 440925"/>
                    <a:gd name="connsiteX230" fmla="*/ 352025 w 368275"/>
                    <a:gd name="connsiteY230" fmla="*/ 345304 h 440925"/>
                    <a:gd name="connsiteX231" fmla="*/ 352294 w 368275"/>
                    <a:gd name="connsiteY231" fmla="*/ 346890 h 440925"/>
                    <a:gd name="connsiteX232" fmla="*/ 353037 w 368275"/>
                    <a:gd name="connsiteY232" fmla="*/ 351344 h 440925"/>
                    <a:gd name="connsiteX233" fmla="*/ 353171 w 368275"/>
                    <a:gd name="connsiteY233" fmla="*/ 352162 h 440925"/>
                    <a:gd name="connsiteX234" fmla="*/ 353562 w 368275"/>
                    <a:gd name="connsiteY234" fmla="*/ 353907 h 440925"/>
                    <a:gd name="connsiteX235" fmla="*/ 354403 w 368275"/>
                    <a:gd name="connsiteY235" fmla="*/ 357678 h 440925"/>
                    <a:gd name="connsiteX236" fmla="*/ 356475 w 368275"/>
                    <a:gd name="connsiteY236" fmla="*/ 362693 h 440925"/>
                    <a:gd name="connsiteX237" fmla="*/ 357950 w 368275"/>
                    <a:gd name="connsiteY237" fmla="*/ 365634 h 440925"/>
                    <a:gd name="connsiteX238" fmla="*/ 358535 w 368275"/>
                    <a:gd name="connsiteY238" fmla="*/ 366805 h 440925"/>
                    <a:gd name="connsiteX239" fmla="*/ 359401 w 368275"/>
                    <a:gd name="connsiteY239" fmla="*/ 367794 h 440925"/>
                    <a:gd name="connsiteX240" fmla="*/ 361059 w 368275"/>
                    <a:gd name="connsiteY240" fmla="*/ 369710 h 440925"/>
                    <a:gd name="connsiteX241" fmla="*/ 361900 w 368275"/>
                    <a:gd name="connsiteY241" fmla="*/ 370674 h 440925"/>
                    <a:gd name="connsiteX242" fmla="*/ 362863 w 368275"/>
                    <a:gd name="connsiteY242" fmla="*/ 371406 h 440925"/>
                    <a:gd name="connsiteX243" fmla="*/ 363509 w 368275"/>
                    <a:gd name="connsiteY243" fmla="*/ 371894 h 440925"/>
                    <a:gd name="connsiteX244" fmla="*/ 365521 w 368275"/>
                    <a:gd name="connsiteY244" fmla="*/ 373419 h 440925"/>
                    <a:gd name="connsiteX245" fmla="*/ 367545 w 368275"/>
                    <a:gd name="connsiteY245" fmla="*/ 375287 h 440925"/>
                    <a:gd name="connsiteX246" fmla="*/ 368276 w 368275"/>
                    <a:gd name="connsiteY246" fmla="*/ 375982 h 440925"/>
                    <a:gd name="connsiteX247" fmla="*/ 367642 w 368275"/>
                    <a:gd name="connsiteY247" fmla="*/ 376238 h 440925"/>
                    <a:gd name="connsiteX248" fmla="*/ 366130 w 368275"/>
                    <a:gd name="connsiteY248" fmla="*/ 376922 h 440925"/>
                    <a:gd name="connsiteX249" fmla="*/ 364936 w 368275"/>
                    <a:gd name="connsiteY249" fmla="*/ 377886 h 440925"/>
                    <a:gd name="connsiteX250" fmla="*/ 363814 w 368275"/>
                    <a:gd name="connsiteY250" fmla="*/ 378776 h 440925"/>
                    <a:gd name="connsiteX251" fmla="*/ 362668 w 368275"/>
                    <a:gd name="connsiteY251" fmla="*/ 379716 h 440925"/>
                    <a:gd name="connsiteX252" fmla="*/ 361912 w 368275"/>
                    <a:gd name="connsiteY252" fmla="*/ 380936 h 440925"/>
                    <a:gd name="connsiteX253" fmla="*/ 361376 w 368275"/>
                    <a:gd name="connsiteY253" fmla="*/ 381791 h 440925"/>
                    <a:gd name="connsiteX254" fmla="*/ 360888 w 368275"/>
                    <a:gd name="connsiteY254" fmla="*/ 382584 h 440925"/>
                    <a:gd name="connsiteX255" fmla="*/ 359889 w 368275"/>
                    <a:gd name="connsiteY255" fmla="*/ 384219 h 440925"/>
                    <a:gd name="connsiteX256" fmla="*/ 358852 w 368275"/>
                    <a:gd name="connsiteY256" fmla="*/ 386513 h 440925"/>
                    <a:gd name="connsiteX257" fmla="*/ 357841 w 368275"/>
                    <a:gd name="connsiteY257" fmla="*/ 388758 h 440925"/>
                    <a:gd name="connsiteX258" fmla="*/ 356061 w 368275"/>
                    <a:gd name="connsiteY258" fmla="*/ 389881 h 440925"/>
                    <a:gd name="connsiteX259" fmla="*/ 354744 w 368275"/>
                    <a:gd name="connsiteY259" fmla="*/ 390711 h 440925"/>
                    <a:gd name="connsiteX260" fmla="*/ 351733 w 368275"/>
                    <a:gd name="connsiteY260" fmla="*/ 393652 h 440925"/>
                    <a:gd name="connsiteX261" fmla="*/ 350916 w 368275"/>
                    <a:gd name="connsiteY261" fmla="*/ 395384 h 440925"/>
                    <a:gd name="connsiteX262" fmla="*/ 350136 w 368275"/>
                    <a:gd name="connsiteY262" fmla="*/ 397032 h 440925"/>
                    <a:gd name="connsiteX263" fmla="*/ 347271 w 368275"/>
                    <a:gd name="connsiteY263" fmla="*/ 398948 h 440925"/>
                    <a:gd name="connsiteX264" fmla="*/ 345662 w 368275"/>
                    <a:gd name="connsiteY264" fmla="*/ 399411 h 440925"/>
                    <a:gd name="connsiteX265" fmla="*/ 343260 w 368275"/>
                    <a:gd name="connsiteY265" fmla="*/ 400107 h 440925"/>
                    <a:gd name="connsiteX266" fmla="*/ 339627 w 368275"/>
                    <a:gd name="connsiteY266" fmla="*/ 402011 h 440925"/>
                    <a:gd name="connsiteX267" fmla="*/ 338530 w 368275"/>
                    <a:gd name="connsiteY267" fmla="*/ 402853 h 440925"/>
                    <a:gd name="connsiteX268" fmla="*/ 336177 w 368275"/>
                    <a:gd name="connsiteY268" fmla="*/ 404634 h 440925"/>
                    <a:gd name="connsiteX269" fmla="*/ 334617 w 368275"/>
                    <a:gd name="connsiteY269" fmla="*/ 405818 h 440925"/>
                    <a:gd name="connsiteX270" fmla="*/ 331752 w 368275"/>
                    <a:gd name="connsiteY270" fmla="*/ 406221 h 440925"/>
                    <a:gd name="connsiteX271" fmla="*/ 330533 w 368275"/>
                    <a:gd name="connsiteY271" fmla="*/ 405989 h 440925"/>
                    <a:gd name="connsiteX272" fmla="*/ 323791 w 368275"/>
                    <a:gd name="connsiteY272" fmla="*/ 404708 h 440925"/>
                    <a:gd name="connsiteX273" fmla="*/ 321451 w 368275"/>
                    <a:gd name="connsiteY273" fmla="*/ 404268 h 440925"/>
                    <a:gd name="connsiteX274" fmla="*/ 319585 w 368275"/>
                    <a:gd name="connsiteY274" fmla="*/ 403560 h 440925"/>
                    <a:gd name="connsiteX275" fmla="*/ 318183 w 368275"/>
                    <a:gd name="connsiteY275" fmla="*/ 403036 h 440925"/>
                    <a:gd name="connsiteX276" fmla="*/ 313782 w 368275"/>
                    <a:gd name="connsiteY276" fmla="*/ 402938 h 440925"/>
                    <a:gd name="connsiteX277" fmla="*/ 311356 w 368275"/>
                    <a:gd name="connsiteY277" fmla="*/ 403817 h 440925"/>
                    <a:gd name="connsiteX278" fmla="*/ 309150 w 368275"/>
                    <a:gd name="connsiteY278" fmla="*/ 404598 h 440925"/>
                    <a:gd name="connsiteX279" fmla="*/ 306517 w 368275"/>
                    <a:gd name="connsiteY279" fmla="*/ 404122 h 440925"/>
                    <a:gd name="connsiteX280" fmla="*/ 305736 w 368275"/>
                    <a:gd name="connsiteY280" fmla="*/ 403634 h 440925"/>
                    <a:gd name="connsiteX281" fmla="*/ 304115 w 368275"/>
                    <a:gd name="connsiteY281" fmla="*/ 402621 h 440925"/>
                    <a:gd name="connsiteX282" fmla="*/ 303006 w 368275"/>
                    <a:gd name="connsiteY282" fmla="*/ 402633 h 440925"/>
                    <a:gd name="connsiteX283" fmla="*/ 302250 w 368275"/>
                    <a:gd name="connsiteY283" fmla="*/ 402633 h 440925"/>
                    <a:gd name="connsiteX284" fmla="*/ 301226 w 368275"/>
                    <a:gd name="connsiteY284" fmla="*/ 402645 h 440925"/>
                    <a:gd name="connsiteX285" fmla="*/ 297581 w 368275"/>
                    <a:gd name="connsiteY285" fmla="*/ 400400 h 440925"/>
                    <a:gd name="connsiteX286" fmla="*/ 296752 w 368275"/>
                    <a:gd name="connsiteY286" fmla="*/ 398997 h 440925"/>
                    <a:gd name="connsiteX287" fmla="*/ 295801 w 368275"/>
                    <a:gd name="connsiteY287" fmla="*/ 397386 h 440925"/>
                    <a:gd name="connsiteX288" fmla="*/ 293034 w 368275"/>
                    <a:gd name="connsiteY288" fmla="*/ 396654 h 440925"/>
                    <a:gd name="connsiteX289" fmla="*/ 292143 w 368275"/>
                    <a:gd name="connsiteY289" fmla="*/ 396654 h 440925"/>
                    <a:gd name="connsiteX290" fmla="*/ 288511 w 368275"/>
                    <a:gd name="connsiteY290" fmla="*/ 396678 h 440925"/>
                    <a:gd name="connsiteX291" fmla="*/ 285085 w 368275"/>
                    <a:gd name="connsiteY291" fmla="*/ 395873 h 440925"/>
                    <a:gd name="connsiteX292" fmla="*/ 283366 w 368275"/>
                    <a:gd name="connsiteY292" fmla="*/ 395458 h 440925"/>
                    <a:gd name="connsiteX293" fmla="*/ 278941 w 368275"/>
                    <a:gd name="connsiteY293" fmla="*/ 391956 h 440925"/>
                    <a:gd name="connsiteX294" fmla="*/ 276917 w 368275"/>
                    <a:gd name="connsiteY294" fmla="*/ 390540 h 440925"/>
                    <a:gd name="connsiteX295" fmla="*/ 275027 w 368275"/>
                    <a:gd name="connsiteY295" fmla="*/ 389222 h 440925"/>
                    <a:gd name="connsiteX296" fmla="*/ 273174 w 368275"/>
                    <a:gd name="connsiteY296" fmla="*/ 389064 h 440925"/>
                    <a:gd name="connsiteX297" fmla="*/ 272150 w 368275"/>
                    <a:gd name="connsiteY297" fmla="*/ 388990 h 440925"/>
                    <a:gd name="connsiteX298" fmla="*/ 270870 w 368275"/>
                    <a:gd name="connsiteY298" fmla="*/ 388502 h 440925"/>
                    <a:gd name="connsiteX299" fmla="*/ 268871 w 368275"/>
                    <a:gd name="connsiteY299" fmla="*/ 387746 h 440925"/>
                    <a:gd name="connsiteX300" fmla="*/ 267359 w 368275"/>
                    <a:gd name="connsiteY300" fmla="*/ 386367 h 440925"/>
                    <a:gd name="connsiteX301" fmla="*/ 266981 w 368275"/>
                    <a:gd name="connsiteY301" fmla="*/ 386025 h 440925"/>
                    <a:gd name="connsiteX302" fmla="*/ 265421 w 368275"/>
                    <a:gd name="connsiteY302" fmla="*/ 384536 h 440925"/>
                    <a:gd name="connsiteX303" fmla="*/ 264775 w 368275"/>
                    <a:gd name="connsiteY303" fmla="*/ 383060 h 440925"/>
                    <a:gd name="connsiteX304" fmla="*/ 264458 w 368275"/>
                    <a:gd name="connsiteY304" fmla="*/ 382364 h 440925"/>
                    <a:gd name="connsiteX305" fmla="*/ 263300 w 368275"/>
                    <a:gd name="connsiteY305" fmla="*/ 379728 h 440925"/>
                    <a:gd name="connsiteX306" fmla="*/ 261044 w 368275"/>
                    <a:gd name="connsiteY306" fmla="*/ 379069 h 440925"/>
                    <a:gd name="connsiteX307" fmla="*/ 258643 w 368275"/>
                    <a:gd name="connsiteY307" fmla="*/ 378374 h 440925"/>
                    <a:gd name="connsiteX308" fmla="*/ 256668 w 368275"/>
                    <a:gd name="connsiteY308" fmla="*/ 376019 h 440925"/>
                    <a:gd name="connsiteX309" fmla="*/ 255607 w 368275"/>
                    <a:gd name="connsiteY309" fmla="*/ 374750 h 440925"/>
                    <a:gd name="connsiteX310" fmla="*/ 254669 w 368275"/>
                    <a:gd name="connsiteY310" fmla="*/ 373066 h 440925"/>
                    <a:gd name="connsiteX311" fmla="*/ 252938 w 368275"/>
                    <a:gd name="connsiteY311" fmla="*/ 369978 h 440925"/>
                    <a:gd name="connsiteX312" fmla="*/ 251597 w 368275"/>
                    <a:gd name="connsiteY312" fmla="*/ 368807 h 440925"/>
                    <a:gd name="connsiteX313" fmla="*/ 250134 w 368275"/>
                    <a:gd name="connsiteY313" fmla="*/ 367513 h 440925"/>
                    <a:gd name="connsiteX314" fmla="*/ 248110 w 368275"/>
                    <a:gd name="connsiteY314" fmla="*/ 364511 h 440925"/>
                    <a:gd name="connsiteX315" fmla="*/ 247135 w 368275"/>
                    <a:gd name="connsiteY315" fmla="*/ 363108 h 440925"/>
                    <a:gd name="connsiteX316" fmla="*/ 243331 w 368275"/>
                    <a:gd name="connsiteY316" fmla="*/ 368258 h 440925"/>
                    <a:gd name="connsiteX317" fmla="*/ 242088 w 368275"/>
                    <a:gd name="connsiteY317" fmla="*/ 369954 h 440925"/>
                    <a:gd name="connsiteX318" fmla="*/ 240454 w 368275"/>
                    <a:gd name="connsiteY318" fmla="*/ 371089 h 440925"/>
                    <a:gd name="connsiteX319" fmla="*/ 239966 w 368275"/>
                    <a:gd name="connsiteY319" fmla="*/ 371443 h 440925"/>
                    <a:gd name="connsiteX320" fmla="*/ 238089 w 368275"/>
                    <a:gd name="connsiteY320" fmla="*/ 372748 h 440925"/>
                    <a:gd name="connsiteX321" fmla="*/ 236967 w 368275"/>
                    <a:gd name="connsiteY321" fmla="*/ 374396 h 440925"/>
                    <a:gd name="connsiteX322" fmla="*/ 235858 w 368275"/>
                    <a:gd name="connsiteY322" fmla="*/ 376043 h 440925"/>
                    <a:gd name="connsiteX323" fmla="*/ 234444 w 368275"/>
                    <a:gd name="connsiteY323" fmla="*/ 377971 h 440925"/>
                    <a:gd name="connsiteX324" fmla="*/ 232627 w 368275"/>
                    <a:gd name="connsiteY324" fmla="*/ 380473 h 440925"/>
                    <a:gd name="connsiteX325" fmla="*/ 232164 w 368275"/>
                    <a:gd name="connsiteY325" fmla="*/ 382071 h 440925"/>
                    <a:gd name="connsiteX326" fmla="*/ 231652 w 368275"/>
                    <a:gd name="connsiteY326" fmla="*/ 383877 h 440925"/>
                    <a:gd name="connsiteX327" fmla="*/ 229702 w 368275"/>
                    <a:gd name="connsiteY327" fmla="*/ 385220 h 440925"/>
                    <a:gd name="connsiteX328" fmla="*/ 227775 w 368275"/>
                    <a:gd name="connsiteY328" fmla="*/ 386550 h 440925"/>
                    <a:gd name="connsiteX329" fmla="*/ 226934 w 368275"/>
                    <a:gd name="connsiteY329" fmla="*/ 387074 h 440925"/>
                    <a:gd name="connsiteX330" fmla="*/ 224386 w 368275"/>
                    <a:gd name="connsiteY330" fmla="*/ 388673 h 440925"/>
                    <a:gd name="connsiteX331" fmla="*/ 222277 w 368275"/>
                    <a:gd name="connsiteY331" fmla="*/ 389991 h 440925"/>
                    <a:gd name="connsiteX332" fmla="*/ 221473 w 368275"/>
                    <a:gd name="connsiteY332" fmla="*/ 391626 h 440925"/>
                    <a:gd name="connsiteX333" fmla="*/ 219681 w 368275"/>
                    <a:gd name="connsiteY333" fmla="*/ 395299 h 440925"/>
                    <a:gd name="connsiteX334" fmla="*/ 217864 w 368275"/>
                    <a:gd name="connsiteY334" fmla="*/ 398167 h 440925"/>
                    <a:gd name="connsiteX335" fmla="*/ 217438 w 368275"/>
                    <a:gd name="connsiteY335" fmla="*/ 398850 h 440925"/>
                    <a:gd name="connsiteX336" fmla="*/ 213451 w 368275"/>
                    <a:gd name="connsiteY336" fmla="*/ 403463 h 440925"/>
                    <a:gd name="connsiteX337" fmla="*/ 210196 w 368275"/>
                    <a:gd name="connsiteY337" fmla="*/ 403426 h 440925"/>
                    <a:gd name="connsiteX338" fmla="*/ 207624 w 368275"/>
                    <a:gd name="connsiteY338" fmla="*/ 402108 h 440925"/>
                    <a:gd name="connsiteX339" fmla="*/ 205051 w 368275"/>
                    <a:gd name="connsiteY339" fmla="*/ 400803 h 440925"/>
                    <a:gd name="connsiteX340" fmla="*/ 202894 w 368275"/>
                    <a:gd name="connsiteY340" fmla="*/ 399704 h 440925"/>
                    <a:gd name="connsiteX341" fmla="*/ 199541 w 368275"/>
                    <a:gd name="connsiteY341" fmla="*/ 397886 h 440925"/>
                    <a:gd name="connsiteX342" fmla="*/ 197725 w 368275"/>
                    <a:gd name="connsiteY342" fmla="*/ 396947 h 440925"/>
                    <a:gd name="connsiteX343" fmla="*/ 195762 w 368275"/>
                    <a:gd name="connsiteY343" fmla="*/ 396471 h 440925"/>
                    <a:gd name="connsiteX344" fmla="*/ 191166 w 368275"/>
                    <a:gd name="connsiteY344" fmla="*/ 395384 h 440925"/>
                    <a:gd name="connsiteX345" fmla="*/ 184875 w 368275"/>
                    <a:gd name="connsiteY345" fmla="*/ 393517 h 440925"/>
                    <a:gd name="connsiteX346" fmla="*/ 182974 w 368275"/>
                    <a:gd name="connsiteY346" fmla="*/ 392956 h 440925"/>
                    <a:gd name="connsiteX347" fmla="*/ 181426 w 368275"/>
                    <a:gd name="connsiteY347" fmla="*/ 392932 h 440925"/>
                    <a:gd name="connsiteX348" fmla="*/ 178280 w 368275"/>
                    <a:gd name="connsiteY348" fmla="*/ 392956 h 440925"/>
                    <a:gd name="connsiteX349" fmla="*/ 177086 w 368275"/>
                    <a:gd name="connsiteY349" fmla="*/ 392968 h 440925"/>
                    <a:gd name="connsiteX350" fmla="*/ 175988 w 368275"/>
                    <a:gd name="connsiteY350" fmla="*/ 393212 h 440925"/>
                    <a:gd name="connsiteX351" fmla="*/ 173489 w 368275"/>
                    <a:gd name="connsiteY351" fmla="*/ 393774 h 440925"/>
                    <a:gd name="connsiteX352" fmla="*/ 171624 w 368275"/>
                    <a:gd name="connsiteY352" fmla="*/ 394189 h 440925"/>
                    <a:gd name="connsiteX353" fmla="*/ 170076 w 368275"/>
                    <a:gd name="connsiteY353" fmla="*/ 394530 h 440925"/>
                    <a:gd name="connsiteX354" fmla="*/ 168918 w 368275"/>
                    <a:gd name="connsiteY354" fmla="*/ 395238 h 440925"/>
                    <a:gd name="connsiteX355" fmla="*/ 168198 w 368275"/>
                    <a:gd name="connsiteY355" fmla="*/ 395690 h 440925"/>
                    <a:gd name="connsiteX356" fmla="*/ 165004 w 368275"/>
                    <a:gd name="connsiteY356" fmla="*/ 397642 h 440925"/>
                    <a:gd name="connsiteX357" fmla="*/ 161993 w 368275"/>
                    <a:gd name="connsiteY357" fmla="*/ 399765 h 440925"/>
                    <a:gd name="connsiteX358" fmla="*/ 161091 w 368275"/>
                    <a:gd name="connsiteY358" fmla="*/ 400400 h 440925"/>
                    <a:gd name="connsiteX359" fmla="*/ 160165 w 368275"/>
                    <a:gd name="connsiteY359" fmla="*/ 401401 h 440925"/>
                    <a:gd name="connsiteX360" fmla="*/ 157994 w 368275"/>
                    <a:gd name="connsiteY360" fmla="*/ 403744 h 440925"/>
                    <a:gd name="connsiteX361" fmla="*/ 157105 w 368275"/>
                    <a:gd name="connsiteY361" fmla="*/ 404708 h 440925"/>
                    <a:gd name="connsiteX362" fmla="*/ 156373 w 368275"/>
                    <a:gd name="connsiteY362" fmla="*/ 405940 h 440925"/>
                    <a:gd name="connsiteX363" fmla="*/ 154215 w 368275"/>
                    <a:gd name="connsiteY363" fmla="*/ 409552 h 440925"/>
                    <a:gd name="connsiteX364" fmla="*/ 153630 w 368275"/>
                    <a:gd name="connsiteY364" fmla="*/ 410528 h 440925"/>
                    <a:gd name="connsiteX365" fmla="*/ 153033 w 368275"/>
                    <a:gd name="connsiteY365" fmla="*/ 411980 h 440925"/>
                    <a:gd name="connsiteX366" fmla="*/ 152570 w 368275"/>
                    <a:gd name="connsiteY366" fmla="*/ 413079 h 440925"/>
                    <a:gd name="connsiteX367" fmla="*/ 152155 w 368275"/>
                    <a:gd name="connsiteY367" fmla="*/ 414067 h 440925"/>
                    <a:gd name="connsiteX368" fmla="*/ 151667 w 368275"/>
                    <a:gd name="connsiteY368" fmla="*/ 415641 h 440925"/>
                    <a:gd name="connsiteX369" fmla="*/ 151094 w 368275"/>
                    <a:gd name="connsiteY369" fmla="*/ 417521 h 440925"/>
                    <a:gd name="connsiteX370" fmla="*/ 150668 w 368275"/>
                    <a:gd name="connsiteY370" fmla="*/ 418899 h 440925"/>
                    <a:gd name="connsiteX371" fmla="*/ 150448 w 368275"/>
                    <a:gd name="connsiteY371" fmla="*/ 419619 h 440925"/>
                    <a:gd name="connsiteX372" fmla="*/ 150387 w 368275"/>
                    <a:gd name="connsiteY372" fmla="*/ 420522 h 440925"/>
                    <a:gd name="connsiteX373" fmla="*/ 150095 w 368275"/>
                    <a:gd name="connsiteY373" fmla="*/ 425025 h 440925"/>
                    <a:gd name="connsiteX374" fmla="*/ 149997 w 368275"/>
                    <a:gd name="connsiteY374" fmla="*/ 426685 h 440925"/>
                    <a:gd name="connsiteX375" fmla="*/ 148851 w 368275"/>
                    <a:gd name="connsiteY375" fmla="*/ 427942 h 440925"/>
                    <a:gd name="connsiteX376" fmla="*/ 146072 w 368275"/>
                    <a:gd name="connsiteY376" fmla="*/ 431029 h 440925"/>
                    <a:gd name="connsiteX377" fmla="*/ 145401 w 368275"/>
                    <a:gd name="connsiteY377" fmla="*/ 431761 h 440925"/>
                    <a:gd name="connsiteX378" fmla="*/ 144353 w 368275"/>
                    <a:gd name="connsiteY378" fmla="*/ 432359 h 440925"/>
                    <a:gd name="connsiteX379" fmla="*/ 140171 w 368275"/>
                    <a:gd name="connsiteY379" fmla="*/ 434702 h 440925"/>
                    <a:gd name="connsiteX380" fmla="*/ 138855 w 368275"/>
                    <a:gd name="connsiteY380" fmla="*/ 435434 h 440925"/>
                    <a:gd name="connsiteX381" fmla="*/ 137038 w 368275"/>
                    <a:gd name="connsiteY381" fmla="*/ 435520 h 440925"/>
                    <a:gd name="connsiteX382" fmla="*/ 135588 w 368275"/>
                    <a:gd name="connsiteY382" fmla="*/ 435593 h 440925"/>
                    <a:gd name="connsiteX383" fmla="*/ 131284 w 368275"/>
                    <a:gd name="connsiteY383" fmla="*/ 435385 h 440925"/>
                    <a:gd name="connsiteX384" fmla="*/ 130601 w 368275"/>
                    <a:gd name="connsiteY384" fmla="*/ 435288 h 440925"/>
                    <a:gd name="connsiteX385" fmla="*/ 126664 w 368275"/>
                    <a:gd name="connsiteY385" fmla="*/ 434617 h 440925"/>
                    <a:gd name="connsiteX386" fmla="*/ 125640 w 368275"/>
                    <a:gd name="connsiteY386" fmla="*/ 434446 h 440925"/>
                    <a:gd name="connsiteX387" fmla="*/ 124713 w 368275"/>
                    <a:gd name="connsiteY387" fmla="*/ 434092 h 440925"/>
                    <a:gd name="connsiteX388" fmla="*/ 124262 w 368275"/>
                    <a:gd name="connsiteY388" fmla="*/ 433921 h 440925"/>
                    <a:gd name="connsiteX389" fmla="*/ 123799 w 368275"/>
                    <a:gd name="connsiteY389" fmla="*/ 433750 h 440925"/>
                    <a:gd name="connsiteX390" fmla="*/ 121970 w 368275"/>
                    <a:gd name="connsiteY390" fmla="*/ 433042 h 440925"/>
                    <a:gd name="connsiteX391" fmla="*/ 120617 w 368275"/>
                    <a:gd name="connsiteY391" fmla="*/ 431249 h 440925"/>
                    <a:gd name="connsiteX392" fmla="*/ 120032 w 368275"/>
                    <a:gd name="connsiteY392" fmla="*/ 430492 h 440925"/>
                    <a:gd name="connsiteX393" fmla="*/ 116923 w 368275"/>
                    <a:gd name="connsiteY393" fmla="*/ 429516 h 440925"/>
                    <a:gd name="connsiteX394" fmla="*/ 115351 w 368275"/>
                    <a:gd name="connsiteY394" fmla="*/ 429101 h 440925"/>
                    <a:gd name="connsiteX395" fmla="*/ 113705 w 368275"/>
                    <a:gd name="connsiteY395" fmla="*/ 429394 h 440925"/>
                    <a:gd name="connsiteX396" fmla="*/ 111242 w 368275"/>
                    <a:gd name="connsiteY396" fmla="*/ 429821 h 440925"/>
                    <a:gd name="connsiteX397" fmla="*/ 110328 w 368275"/>
                    <a:gd name="connsiteY397" fmla="*/ 429980 h 440925"/>
                    <a:gd name="connsiteX398" fmla="*/ 108987 w 368275"/>
                    <a:gd name="connsiteY398" fmla="*/ 430492 h 440925"/>
                    <a:gd name="connsiteX399" fmla="*/ 105378 w 368275"/>
                    <a:gd name="connsiteY399" fmla="*/ 431871 h 440925"/>
                    <a:gd name="connsiteX400" fmla="*/ 104001 w 368275"/>
                    <a:gd name="connsiteY400" fmla="*/ 432371 h 440925"/>
                    <a:gd name="connsiteX401" fmla="*/ 98503 w 368275"/>
                    <a:gd name="connsiteY401" fmla="*/ 434397 h 440925"/>
                    <a:gd name="connsiteX402" fmla="*/ 96662 w 368275"/>
                    <a:gd name="connsiteY402" fmla="*/ 435093 h 440925"/>
                    <a:gd name="connsiteX403" fmla="*/ 94906 w 368275"/>
                    <a:gd name="connsiteY403" fmla="*/ 435751 h 440925"/>
                    <a:gd name="connsiteX404" fmla="*/ 93785 w 368275"/>
                    <a:gd name="connsiteY404" fmla="*/ 436118 h 440925"/>
                    <a:gd name="connsiteX405" fmla="*/ 93066 w 368275"/>
                    <a:gd name="connsiteY405" fmla="*/ 436337 h 440925"/>
                    <a:gd name="connsiteX406" fmla="*/ 92285 w 368275"/>
                    <a:gd name="connsiteY406" fmla="*/ 436593 h 440925"/>
                    <a:gd name="connsiteX407" fmla="*/ 91761 w 368275"/>
                    <a:gd name="connsiteY407" fmla="*/ 436752 h 440925"/>
                    <a:gd name="connsiteX408" fmla="*/ 84568 w 368275"/>
                    <a:gd name="connsiteY408" fmla="*/ 438973 h 440925"/>
                    <a:gd name="connsiteX409" fmla="*/ 83666 w 368275"/>
                    <a:gd name="connsiteY409" fmla="*/ 439254 h 440925"/>
                    <a:gd name="connsiteX410" fmla="*/ 82228 w 368275"/>
                    <a:gd name="connsiteY410" fmla="*/ 439559 h 440925"/>
                    <a:gd name="connsiteX411" fmla="*/ 79814 w 368275"/>
                    <a:gd name="connsiteY411" fmla="*/ 440071 h 440925"/>
                    <a:gd name="connsiteX412" fmla="*/ 78376 w 368275"/>
                    <a:gd name="connsiteY412" fmla="*/ 440377 h 440925"/>
                    <a:gd name="connsiteX413" fmla="*/ 76986 w 368275"/>
                    <a:gd name="connsiteY413" fmla="*/ 440523 h 440925"/>
                    <a:gd name="connsiteX414" fmla="*/ 74133 w 368275"/>
                    <a:gd name="connsiteY414" fmla="*/ 440803 h 440925"/>
                    <a:gd name="connsiteX415" fmla="*/ 72804 w 368275"/>
                    <a:gd name="connsiteY415" fmla="*/ 440926 h 440925"/>
                    <a:gd name="connsiteX416" fmla="*/ 71853 w 368275"/>
                    <a:gd name="connsiteY416" fmla="*/ 440926 h 440925"/>
                    <a:gd name="connsiteX417" fmla="*/ 66136 w 368275"/>
                    <a:gd name="connsiteY417" fmla="*/ 440889 h 440925"/>
                    <a:gd name="connsiteX418" fmla="*/ 63746 w 368275"/>
                    <a:gd name="connsiteY418" fmla="*/ 439766 h 440925"/>
                    <a:gd name="connsiteX419" fmla="*/ 62198 w 368275"/>
                    <a:gd name="connsiteY419" fmla="*/ 439046 h 440925"/>
                    <a:gd name="connsiteX420" fmla="*/ 59248 w 368275"/>
                    <a:gd name="connsiteY420" fmla="*/ 436459 h 440925"/>
                    <a:gd name="connsiteX421" fmla="*/ 57943 w 368275"/>
                    <a:gd name="connsiteY421" fmla="*/ 434909 h 440925"/>
                    <a:gd name="connsiteX422" fmla="*/ 57480 w 368275"/>
                    <a:gd name="connsiteY422" fmla="*/ 434360 h 440925"/>
                    <a:gd name="connsiteX423" fmla="*/ 56542 w 368275"/>
                    <a:gd name="connsiteY423" fmla="*/ 433238 h 440925"/>
                    <a:gd name="connsiteX424" fmla="*/ 55079 w 368275"/>
                    <a:gd name="connsiteY424" fmla="*/ 431932 h 440925"/>
                    <a:gd name="connsiteX425" fmla="*/ 53994 w 368275"/>
                    <a:gd name="connsiteY425" fmla="*/ 430944 h 440925"/>
                    <a:gd name="connsiteX426" fmla="*/ 52896 w 368275"/>
                    <a:gd name="connsiteY426" fmla="*/ 429955 h 440925"/>
                    <a:gd name="connsiteX427" fmla="*/ 51982 w 368275"/>
                    <a:gd name="connsiteY427" fmla="*/ 429150 h 440925"/>
                    <a:gd name="connsiteX428" fmla="*/ 47593 w 368275"/>
                    <a:gd name="connsiteY428" fmla="*/ 425428 h 440925"/>
                    <a:gd name="connsiteX429" fmla="*/ 46313 w 368275"/>
                    <a:gd name="connsiteY429" fmla="*/ 424305 h 440925"/>
                    <a:gd name="connsiteX430" fmla="*/ 44497 w 368275"/>
                    <a:gd name="connsiteY430" fmla="*/ 422719 h 440925"/>
                    <a:gd name="connsiteX431" fmla="*/ 42278 w 368275"/>
                    <a:gd name="connsiteY431" fmla="*/ 420779 h 440925"/>
                    <a:gd name="connsiteX432" fmla="*/ 40157 w 368275"/>
                    <a:gd name="connsiteY432" fmla="*/ 418875 h 440925"/>
                    <a:gd name="connsiteX433" fmla="*/ 38267 w 368275"/>
                    <a:gd name="connsiteY433" fmla="*/ 417179 h 440925"/>
                    <a:gd name="connsiteX434" fmla="*/ 36609 w 368275"/>
                    <a:gd name="connsiteY434" fmla="*/ 416349 h 440925"/>
                    <a:gd name="connsiteX435" fmla="*/ 33696 w 368275"/>
                    <a:gd name="connsiteY435" fmla="*/ 414897 h 440925"/>
                    <a:gd name="connsiteX436" fmla="*/ 32001 w 368275"/>
                    <a:gd name="connsiteY436" fmla="*/ 413994 h 440925"/>
                    <a:gd name="connsiteX437" fmla="*/ 30355 w 368275"/>
                    <a:gd name="connsiteY437" fmla="*/ 413115 h 440925"/>
                    <a:gd name="connsiteX438" fmla="*/ 28003 w 368275"/>
                    <a:gd name="connsiteY438" fmla="*/ 412505 h 440925"/>
                    <a:gd name="connsiteX439" fmla="*/ 23772 w 368275"/>
                    <a:gd name="connsiteY439" fmla="*/ 411395 h 440925"/>
                    <a:gd name="connsiteX440" fmla="*/ 21017 w 368275"/>
                    <a:gd name="connsiteY440" fmla="*/ 410272 h 440925"/>
                    <a:gd name="connsiteX441" fmla="*/ 17994 w 368275"/>
                    <a:gd name="connsiteY441" fmla="*/ 409039 h 440925"/>
                    <a:gd name="connsiteX442" fmla="*/ 16811 w 368275"/>
                    <a:gd name="connsiteY442" fmla="*/ 408759 h 440925"/>
                    <a:gd name="connsiteX443" fmla="*/ 14983 w 368275"/>
                    <a:gd name="connsiteY443" fmla="*/ 408320 h 440925"/>
                    <a:gd name="connsiteX444" fmla="*/ 13520 w 368275"/>
                    <a:gd name="connsiteY444" fmla="*/ 407966 h 440925"/>
                    <a:gd name="connsiteX445" fmla="*/ 12288 w 368275"/>
                    <a:gd name="connsiteY445" fmla="*/ 407417 h 440925"/>
                    <a:gd name="connsiteX446" fmla="*/ 11472 w 368275"/>
                    <a:gd name="connsiteY446" fmla="*/ 407051 h 440925"/>
                    <a:gd name="connsiteX447" fmla="*/ 10838 w 368275"/>
                    <a:gd name="connsiteY447" fmla="*/ 406770 h 440925"/>
                    <a:gd name="connsiteX448" fmla="*/ 10057 w 368275"/>
                    <a:gd name="connsiteY448" fmla="*/ 406416 h 440925"/>
                    <a:gd name="connsiteX449" fmla="*/ 9643 w 368275"/>
                    <a:gd name="connsiteY449" fmla="*/ 406135 h 440925"/>
                    <a:gd name="connsiteX450" fmla="*/ 7485 w 368275"/>
                    <a:gd name="connsiteY450" fmla="*/ 404646 h 440925"/>
                    <a:gd name="connsiteX451" fmla="*/ 6071 w 368275"/>
                    <a:gd name="connsiteY451" fmla="*/ 403670 h 440925"/>
                    <a:gd name="connsiteX452" fmla="*/ 5352 w 368275"/>
                    <a:gd name="connsiteY452" fmla="*/ 401901 h 440925"/>
                    <a:gd name="connsiteX453" fmla="*/ 2962 w 368275"/>
                    <a:gd name="connsiteY453" fmla="*/ 396117 h 440925"/>
                    <a:gd name="connsiteX454" fmla="*/ 2694 w 368275"/>
                    <a:gd name="connsiteY454" fmla="*/ 395433 h 440925"/>
                    <a:gd name="connsiteX455" fmla="*/ 2402 w 368275"/>
                    <a:gd name="connsiteY455" fmla="*/ 394457 h 440925"/>
                    <a:gd name="connsiteX456" fmla="*/ 1219 w 368275"/>
                    <a:gd name="connsiteY456" fmla="*/ 390540 h 440925"/>
                    <a:gd name="connsiteX457" fmla="*/ 927 w 368275"/>
                    <a:gd name="connsiteY457" fmla="*/ 389564 h 440925"/>
                    <a:gd name="connsiteX458" fmla="*/ 805 w 368275"/>
                    <a:gd name="connsiteY458" fmla="*/ 388710 h 440925"/>
                    <a:gd name="connsiteX459" fmla="*/ 134 w 368275"/>
                    <a:gd name="connsiteY459" fmla="*/ 384487 h 440925"/>
                    <a:gd name="connsiteX460" fmla="*/ 0 w 368275"/>
                    <a:gd name="connsiteY460" fmla="*/ 383633 h 440925"/>
                    <a:gd name="connsiteX461" fmla="*/ 134 w 368275"/>
                    <a:gd name="connsiteY461" fmla="*/ 380705 h 440925"/>
                    <a:gd name="connsiteX462" fmla="*/ 817 w 368275"/>
                    <a:gd name="connsiteY462" fmla="*/ 379484 h 440925"/>
                    <a:gd name="connsiteX463" fmla="*/ 2194 w 368275"/>
                    <a:gd name="connsiteY463" fmla="*/ 377056 h 440925"/>
                    <a:gd name="connsiteX464" fmla="*/ 2621 w 368275"/>
                    <a:gd name="connsiteY464" fmla="*/ 376397 h 440925"/>
                    <a:gd name="connsiteX465" fmla="*/ 6668 w 368275"/>
                    <a:gd name="connsiteY465" fmla="*/ 371809 h 440925"/>
                    <a:gd name="connsiteX466" fmla="*/ 10630 w 368275"/>
                    <a:gd name="connsiteY466" fmla="*/ 369685 h 440925"/>
                    <a:gd name="connsiteX467" fmla="*/ 11167 w 368275"/>
                    <a:gd name="connsiteY467" fmla="*/ 369393 h 440925"/>
                    <a:gd name="connsiteX468" fmla="*/ 12410 w 368275"/>
                    <a:gd name="connsiteY468" fmla="*/ 368734 h 440925"/>
                    <a:gd name="connsiteX469" fmla="*/ 13532 w 368275"/>
                    <a:gd name="connsiteY469" fmla="*/ 367855 h 440925"/>
                    <a:gd name="connsiteX470" fmla="*/ 17299 w 368275"/>
                    <a:gd name="connsiteY470" fmla="*/ 364914 h 440925"/>
                    <a:gd name="connsiteX471" fmla="*/ 18433 w 368275"/>
                    <a:gd name="connsiteY471" fmla="*/ 364035 h 440925"/>
                    <a:gd name="connsiteX472" fmla="*/ 19469 w 368275"/>
                    <a:gd name="connsiteY472" fmla="*/ 362803 h 440925"/>
                    <a:gd name="connsiteX473" fmla="*/ 25040 w 368275"/>
                    <a:gd name="connsiteY473" fmla="*/ 356177 h 440925"/>
                    <a:gd name="connsiteX474" fmla="*/ 29782 w 368275"/>
                    <a:gd name="connsiteY474" fmla="*/ 350795 h 440925"/>
                    <a:gd name="connsiteX475" fmla="*/ 30941 w 368275"/>
                    <a:gd name="connsiteY475" fmla="*/ 349477 h 440925"/>
                    <a:gd name="connsiteX476" fmla="*/ 33013 w 368275"/>
                    <a:gd name="connsiteY476" fmla="*/ 344608 h 440925"/>
                    <a:gd name="connsiteX477" fmla="*/ 33610 w 368275"/>
                    <a:gd name="connsiteY477" fmla="*/ 343193 h 440925"/>
                    <a:gd name="connsiteX478" fmla="*/ 34415 w 368275"/>
                    <a:gd name="connsiteY478" fmla="*/ 341326 h 440925"/>
                    <a:gd name="connsiteX479" fmla="*/ 35549 w 368275"/>
                    <a:gd name="connsiteY479" fmla="*/ 339996 h 440925"/>
                    <a:gd name="connsiteX480" fmla="*/ 36036 w 368275"/>
                    <a:gd name="connsiteY480" fmla="*/ 339435 h 440925"/>
                    <a:gd name="connsiteX481" fmla="*/ 37000 w 368275"/>
                    <a:gd name="connsiteY481" fmla="*/ 338324 h 440925"/>
                    <a:gd name="connsiteX482" fmla="*/ 38231 w 368275"/>
                    <a:gd name="connsiteY482" fmla="*/ 337409 h 440925"/>
                    <a:gd name="connsiteX483" fmla="*/ 39767 w 368275"/>
                    <a:gd name="connsiteY483" fmla="*/ 336274 h 440925"/>
                    <a:gd name="connsiteX484" fmla="*/ 40449 w 368275"/>
                    <a:gd name="connsiteY484" fmla="*/ 335761 h 440925"/>
                    <a:gd name="connsiteX485" fmla="*/ 41303 w 368275"/>
                    <a:gd name="connsiteY485" fmla="*/ 335286 h 440925"/>
                    <a:gd name="connsiteX486" fmla="*/ 44765 w 368275"/>
                    <a:gd name="connsiteY486" fmla="*/ 333357 h 440925"/>
                    <a:gd name="connsiteX487" fmla="*/ 47337 w 368275"/>
                    <a:gd name="connsiteY487" fmla="*/ 331918 h 440925"/>
                    <a:gd name="connsiteX488" fmla="*/ 49349 w 368275"/>
                    <a:gd name="connsiteY488" fmla="*/ 330234 h 440925"/>
                    <a:gd name="connsiteX489" fmla="*/ 50690 w 368275"/>
                    <a:gd name="connsiteY489" fmla="*/ 329086 h 440925"/>
                    <a:gd name="connsiteX490" fmla="*/ 52299 w 368275"/>
                    <a:gd name="connsiteY490" fmla="*/ 325914 h 440925"/>
                    <a:gd name="connsiteX491" fmla="*/ 52945 w 368275"/>
                    <a:gd name="connsiteY491" fmla="*/ 324645 h 440925"/>
                    <a:gd name="connsiteX492" fmla="*/ 53750 w 368275"/>
                    <a:gd name="connsiteY492" fmla="*/ 322692 h 440925"/>
                    <a:gd name="connsiteX493" fmla="*/ 56042 w 368275"/>
                    <a:gd name="connsiteY493" fmla="*/ 317152 h 440925"/>
                    <a:gd name="connsiteX494" fmla="*/ 56310 w 368275"/>
                    <a:gd name="connsiteY494" fmla="*/ 316505 h 440925"/>
                    <a:gd name="connsiteX495" fmla="*/ 56846 w 368275"/>
                    <a:gd name="connsiteY495" fmla="*/ 315200 h 440925"/>
                    <a:gd name="connsiteX496" fmla="*/ 57846 w 368275"/>
                    <a:gd name="connsiteY496" fmla="*/ 313772 h 440925"/>
                    <a:gd name="connsiteX497" fmla="*/ 58370 w 368275"/>
                    <a:gd name="connsiteY497" fmla="*/ 313015 h 440925"/>
                    <a:gd name="connsiteX498" fmla="*/ 59150 w 368275"/>
                    <a:gd name="connsiteY498" fmla="*/ 311905 h 440925"/>
                    <a:gd name="connsiteX499" fmla="*/ 60735 w 368275"/>
                    <a:gd name="connsiteY499" fmla="*/ 309635 h 440925"/>
                    <a:gd name="connsiteX500" fmla="*/ 62893 w 368275"/>
                    <a:gd name="connsiteY500" fmla="*/ 307634 h 440925"/>
                    <a:gd name="connsiteX501" fmla="*/ 65404 w 368275"/>
                    <a:gd name="connsiteY501" fmla="*/ 305303 h 440925"/>
                    <a:gd name="connsiteX502" fmla="*/ 67209 w 368275"/>
                    <a:gd name="connsiteY502" fmla="*/ 303644 h 440925"/>
                    <a:gd name="connsiteX503" fmla="*/ 68099 w 368275"/>
                    <a:gd name="connsiteY503" fmla="*/ 302545 h 440925"/>
                    <a:gd name="connsiteX504" fmla="*/ 68684 w 368275"/>
                    <a:gd name="connsiteY504" fmla="*/ 301813 h 440925"/>
                    <a:gd name="connsiteX505" fmla="*/ 70305 w 368275"/>
                    <a:gd name="connsiteY505" fmla="*/ 299812 h 440925"/>
                    <a:gd name="connsiteX506" fmla="*/ 70659 w 368275"/>
                    <a:gd name="connsiteY506" fmla="*/ 299360 h 440925"/>
                    <a:gd name="connsiteX507" fmla="*/ 70951 w 368275"/>
                    <a:gd name="connsiteY507" fmla="*/ 298933 h 440925"/>
                    <a:gd name="connsiteX508" fmla="*/ 73048 w 368275"/>
                    <a:gd name="connsiteY508" fmla="*/ 295809 h 440925"/>
                    <a:gd name="connsiteX509" fmla="*/ 74121 w 368275"/>
                    <a:gd name="connsiteY509" fmla="*/ 294223 h 440925"/>
                    <a:gd name="connsiteX510" fmla="*/ 74365 w 368275"/>
                    <a:gd name="connsiteY510" fmla="*/ 292795 h 440925"/>
                    <a:gd name="connsiteX511" fmla="*/ 74608 w 368275"/>
                    <a:gd name="connsiteY511" fmla="*/ 291368 h 440925"/>
                    <a:gd name="connsiteX512" fmla="*/ 75425 w 368275"/>
                    <a:gd name="connsiteY512" fmla="*/ 286633 h 440925"/>
                    <a:gd name="connsiteX513" fmla="*/ 74414 w 368275"/>
                    <a:gd name="connsiteY513" fmla="*/ 279226 h 440925"/>
                    <a:gd name="connsiteX514" fmla="*/ 74218 w 368275"/>
                    <a:gd name="connsiteY514" fmla="*/ 277871 h 440925"/>
                    <a:gd name="connsiteX515" fmla="*/ 73682 w 368275"/>
                    <a:gd name="connsiteY515" fmla="*/ 276724 h 440925"/>
                    <a:gd name="connsiteX516" fmla="*/ 72731 w 368275"/>
                    <a:gd name="connsiteY516" fmla="*/ 274650 h 440925"/>
                    <a:gd name="connsiteX517" fmla="*/ 71878 w 368275"/>
                    <a:gd name="connsiteY517" fmla="*/ 272795 h 440925"/>
                    <a:gd name="connsiteX518" fmla="*/ 71244 w 368275"/>
                    <a:gd name="connsiteY518" fmla="*/ 271404 h 440925"/>
                    <a:gd name="connsiteX519" fmla="*/ 70074 w 368275"/>
                    <a:gd name="connsiteY519" fmla="*/ 270452 h 440925"/>
                    <a:gd name="connsiteX520" fmla="*/ 67940 w 368275"/>
                    <a:gd name="connsiteY520" fmla="*/ 268731 h 440925"/>
                    <a:gd name="connsiteX521" fmla="*/ 66977 w 368275"/>
                    <a:gd name="connsiteY521" fmla="*/ 267938 h 440925"/>
                    <a:gd name="connsiteX522" fmla="*/ 65660 w 368275"/>
                    <a:gd name="connsiteY522" fmla="*/ 267450 h 440925"/>
                    <a:gd name="connsiteX523" fmla="*/ 64783 w 368275"/>
                    <a:gd name="connsiteY523" fmla="*/ 267133 h 440925"/>
                    <a:gd name="connsiteX524" fmla="*/ 59358 w 368275"/>
                    <a:gd name="connsiteY524" fmla="*/ 265119 h 440925"/>
                    <a:gd name="connsiteX525" fmla="*/ 57553 w 368275"/>
                    <a:gd name="connsiteY525" fmla="*/ 264448 h 440925"/>
                    <a:gd name="connsiteX526" fmla="*/ 56663 w 368275"/>
                    <a:gd name="connsiteY526" fmla="*/ 264033 h 440925"/>
                    <a:gd name="connsiteX527" fmla="*/ 53994 w 368275"/>
                    <a:gd name="connsiteY527" fmla="*/ 262776 h 440925"/>
                    <a:gd name="connsiteX528" fmla="*/ 53250 w 368275"/>
                    <a:gd name="connsiteY528" fmla="*/ 262435 h 440925"/>
                    <a:gd name="connsiteX529" fmla="*/ 51982 w 368275"/>
                    <a:gd name="connsiteY529" fmla="*/ 261837 h 440925"/>
                    <a:gd name="connsiteX530" fmla="*/ 51104 w 368275"/>
                    <a:gd name="connsiteY530" fmla="*/ 261165 h 440925"/>
                    <a:gd name="connsiteX531" fmla="*/ 48252 w 368275"/>
                    <a:gd name="connsiteY531" fmla="*/ 259006 h 440925"/>
                    <a:gd name="connsiteX532" fmla="*/ 46862 w 368275"/>
                    <a:gd name="connsiteY532" fmla="*/ 257944 h 440925"/>
                    <a:gd name="connsiteX533" fmla="*/ 46009 w 368275"/>
                    <a:gd name="connsiteY533" fmla="*/ 256138 h 440925"/>
                    <a:gd name="connsiteX534" fmla="*/ 42437 w 368275"/>
                    <a:gd name="connsiteY534" fmla="*/ 248572 h 440925"/>
                    <a:gd name="connsiteX535" fmla="*/ 41766 w 368275"/>
                    <a:gd name="connsiteY535" fmla="*/ 247157 h 440925"/>
                    <a:gd name="connsiteX536" fmla="*/ 41315 w 368275"/>
                    <a:gd name="connsiteY536" fmla="*/ 245643 h 440925"/>
                    <a:gd name="connsiteX537" fmla="*/ 40352 w 368275"/>
                    <a:gd name="connsiteY537" fmla="*/ 242361 h 440925"/>
                    <a:gd name="connsiteX538" fmla="*/ 40011 w 368275"/>
                    <a:gd name="connsiteY538" fmla="*/ 241177 h 440925"/>
                    <a:gd name="connsiteX539" fmla="*/ 38414 w 368275"/>
                    <a:gd name="connsiteY539" fmla="*/ 235771 h 440925"/>
                    <a:gd name="connsiteX540" fmla="*/ 37963 w 368275"/>
                    <a:gd name="connsiteY540" fmla="*/ 234234 h 440925"/>
                    <a:gd name="connsiteX541" fmla="*/ 37816 w 368275"/>
                    <a:gd name="connsiteY541" fmla="*/ 232415 h 440925"/>
                    <a:gd name="connsiteX542" fmla="*/ 37194 w 368275"/>
                    <a:gd name="connsiteY542" fmla="*/ 225252 h 440925"/>
                    <a:gd name="connsiteX543" fmla="*/ 37158 w 368275"/>
                    <a:gd name="connsiteY543" fmla="*/ 224630 h 440925"/>
                    <a:gd name="connsiteX544" fmla="*/ 37329 w 368275"/>
                    <a:gd name="connsiteY544" fmla="*/ 220359 h 440925"/>
                    <a:gd name="connsiteX545" fmla="*/ 37402 w 368275"/>
                    <a:gd name="connsiteY545" fmla="*/ 218309 h 440925"/>
                    <a:gd name="connsiteX546" fmla="*/ 39291 w 368275"/>
                    <a:gd name="connsiteY546" fmla="*/ 217980 h 440925"/>
                    <a:gd name="connsiteX547" fmla="*/ 44497 w 368275"/>
                    <a:gd name="connsiteY547" fmla="*/ 217064 h 440925"/>
                    <a:gd name="connsiteX548" fmla="*/ 47264 w 368275"/>
                    <a:gd name="connsiteY548" fmla="*/ 216003 h 440925"/>
                    <a:gd name="connsiteX549" fmla="*/ 50507 w 368275"/>
                    <a:gd name="connsiteY549" fmla="*/ 214758 h 440925"/>
                    <a:gd name="connsiteX550" fmla="*/ 52250 w 368275"/>
                    <a:gd name="connsiteY550" fmla="*/ 214087 h 440925"/>
                    <a:gd name="connsiteX551" fmla="*/ 53920 w 368275"/>
                    <a:gd name="connsiteY551" fmla="*/ 212757 h 440925"/>
                    <a:gd name="connsiteX552" fmla="*/ 55274 w 368275"/>
                    <a:gd name="connsiteY552" fmla="*/ 211695 h 440925"/>
                    <a:gd name="connsiteX553" fmla="*/ 56225 w 368275"/>
                    <a:gd name="connsiteY553" fmla="*/ 209328 h 440925"/>
                    <a:gd name="connsiteX554" fmla="*/ 56724 w 368275"/>
                    <a:gd name="connsiteY554" fmla="*/ 208083 h 440925"/>
                    <a:gd name="connsiteX555" fmla="*/ 57553 w 368275"/>
                    <a:gd name="connsiteY555" fmla="*/ 206033 h 440925"/>
                    <a:gd name="connsiteX556" fmla="*/ 58309 w 368275"/>
                    <a:gd name="connsiteY556" fmla="*/ 203409 h 440925"/>
                    <a:gd name="connsiteX557" fmla="*/ 58870 w 368275"/>
                    <a:gd name="connsiteY557" fmla="*/ 201481 h 440925"/>
                    <a:gd name="connsiteX558" fmla="*/ 59297 w 368275"/>
                    <a:gd name="connsiteY558" fmla="*/ 200029 h 440925"/>
                    <a:gd name="connsiteX559" fmla="*/ 60028 w 368275"/>
                    <a:gd name="connsiteY559" fmla="*/ 198126 h 440925"/>
                    <a:gd name="connsiteX560" fmla="*/ 61869 w 368275"/>
                    <a:gd name="connsiteY560" fmla="*/ 193379 h 440925"/>
                    <a:gd name="connsiteX561" fmla="*/ 62783 w 368275"/>
                    <a:gd name="connsiteY561" fmla="*/ 191011 h 440925"/>
                    <a:gd name="connsiteX562" fmla="*/ 63381 w 368275"/>
                    <a:gd name="connsiteY562" fmla="*/ 188985 h 440925"/>
                    <a:gd name="connsiteX563" fmla="*/ 63856 w 368275"/>
                    <a:gd name="connsiteY563" fmla="*/ 187387 h 440925"/>
                    <a:gd name="connsiteX564" fmla="*/ 64770 w 368275"/>
                    <a:gd name="connsiteY564" fmla="*/ 184287 h 440925"/>
                    <a:gd name="connsiteX565" fmla="*/ 66416 w 368275"/>
                    <a:gd name="connsiteY565" fmla="*/ 178711 h 440925"/>
                    <a:gd name="connsiteX566" fmla="*/ 66721 w 368275"/>
                    <a:gd name="connsiteY566" fmla="*/ 177698 h 440925"/>
                    <a:gd name="connsiteX567" fmla="*/ 66928 w 368275"/>
                    <a:gd name="connsiteY567" fmla="*/ 176697 h 440925"/>
                    <a:gd name="connsiteX568" fmla="*/ 68038 w 368275"/>
                    <a:gd name="connsiteY568" fmla="*/ 171255 h 440925"/>
                    <a:gd name="connsiteX569" fmla="*/ 68501 w 368275"/>
                    <a:gd name="connsiteY569" fmla="*/ 168997 h 440925"/>
                    <a:gd name="connsiteX570" fmla="*/ 68927 w 368275"/>
                    <a:gd name="connsiteY570" fmla="*/ 166947 h 440925"/>
                    <a:gd name="connsiteX571" fmla="*/ 68671 w 368275"/>
                    <a:gd name="connsiteY571" fmla="*/ 165044 h 440925"/>
                    <a:gd name="connsiteX572" fmla="*/ 68160 w 368275"/>
                    <a:gd name="connsiteY572" fmla="*/ 161053 h 440925"/>
                    <a:gd name="connsiteX573" fmla="*/ 67818 w 368275"/>
                    <a:gd name="connsiteY573" fmla="*/ 158503 h 440925"/>
                    <a:gd name="connsiteX574" fmla="*/ 67684 w 368275"/>
                    <a:gd name="connsiteY574" fmla="*/ 157478 h 440925"/>
                    <a:gd name="connsiteX575" fmla="*/ 67379 w 368275"/>
                    <a:gd name="connsiteY575" fmla="*/ 156489 h 440925"/>
                    <a:gd name="connsiteX576" fmla="*/ 66148 w 368275"/>
                    <a:gd name="connsiteY576" fmla="*/ 152426 h 440925"/>
                    <a:gd name="connsiteX577" fmla="*/ 65575 w 368275"/>
                    <a:gd name="connsiteY577" fmla="*/ 150583 h 440925"/>
                    <a:gd name="connsiteX578" fmla="*/ 63917 w 368275"/>
                    <a:gd name="connsiteY578" fmla="*/ 148899 h 440925"/>
                    <a:gd name="connsiteX579" fmla="*/ 63247 w 368275"/>
                    <a:gd name="connsiteY579" fmla="*/ 148216 h 440925"/>
                    <a:gd name="connsiteX580" fmla="*/ 60028 w 368275"/>
                    <a:gd name="connsiteY580" fmla="*/ 144958 h 440925"/>
                    <a:gd name="connsiteX581" fmla="*/ 59163 w 368275"/>
                    <a:gd name="connsiteY581" fmla="*/ 143774 h 440925"/>
                    <a:gd name="connsiteX582" fmla="*/ 57407 w 368275"/>
                    <a:gd name="connsiteY582" fmla="*/ 141309 h 440925"/>
                    <a:gd name="connsiteX583" fmla="*/ 56615 w 368275"/>
                    <a:gd name="connsiteY583" fmla="*/ 140211 h 440925"/>
                    <a:gd name="connsiteX584" fmla="*/ 56127 w 368275"/>
                    <a:gd name="connsiteY584" fmla="*/ 139125 h 440925"/>
                    <a:gd name="connsiteX585" fmla="*/ 55835 w 368275"/>
                    <a:gd name="connsiteY585" fmla="*/ 138478 h 440925"/>
                    <a:gd name="connsiteX586" fmla="*/ 55042 w 368275"/>
                    <a:gd name="connsiteY586" fmla="*/ 136684 h 440925"/>
                    <a:gd name="connsiteX587" fmla="*/ 54493 w 368275"/>
                    <a:gd name="connsiteY587" fmla="*/ 135464 h 440925"/>
                    <a:gd name="connsiteX588" fmla="*/ 54237 w 368275"/>
                    <a:gd name="connsiteY588" fmla="*/ 134012 h 440925"/>
                    <a:gd name="connsiteX589" fmla="*/ 53933 w 368275"/>
                    <a:gd name="connsiteY589" fmla="*/ 132316 h 440925"/>
                    <a:gd name="connsiteX590" fmla="*/ 53664 w 368275"/>
                    <a:gd name="connsiteY590" fmla="*/ 130729 h 440925"/>
                    <a:gd name="connsiteX591" fmla="*/ 53774 w 368275"/>
                    <a:gd name="connsiteY591" fmla="*/ 129131 h 440925"/>
                    <a:gd name="connsiteX592" fmla="*/ 53811 w 368275"/>
                    <a:gd name="connsiteY592" fmla="*/ 128594 h 440925"/>
                    <a:gd name="connsiteX593" fmla="*/ 54164 w 368275"/>
                    <a:gd name="connsiteY593" fmla="*/ 123908 h 440925"/>
                    <a:gd name="connsiteX594" fmla="*/ 54652 w 368275"/>
                    <a:gd name="connsiteY594" fmla="*/ 117379 h 440925"/>
                    <a:gd name="connsiteX595" fmla="*/ 54810 w 368275"/>
                    <a:gd name="connsiteY595" fmla="*/ 115244 h 440925"/>
                    <a:gd name="connsiteX596" fmla="*/ 54042 w 368275"/>
                    <a:gd name="connsiteY596" fmla="*/ 113535 h 440925"/>
                    <a:gd name="connsiteX597" fmla="*/ 53116 w 368275"/>
                    <a:gd name="connsiteY597" fmla="*/ 111498 h 440925"/>
                    <a:gd name="connsiteX598" fmla="*/ 52482 w 368275"/>
                    <a:gd name="connsiteY598" fmla="*/ 110070 h 440925"/>
                    <a:gd name="connsiteX599" fmla="*/ 50800 w 368275"/>
                    <a:gd name="connsiteY599" fmla="*/ 107995 h 440925"/>
                    <a:gd name="connsiteX600" fmla="*/ 48630 w 368275"/>
                    <a:gd name="connsiteY600" fmla="*/ 105323 h 440925"/>
                    <a:gd name="connsiteX601" fmla="*/ 47983 w 368275"/>
                    <a:gd name="connsiteY601" fmla="*/ 103273 h 440925"/>
                    <a:gd name="connsiteX602" fmla="*/ 44655 w 368275"/>
                    <a:gd name="connsiteY602" fmla="*/ 92742 h 440925"/>
                    <a:gd name="connsiteX603" fmla="*/ 44375 w 368275"/>
                    <a:gd name="connsiteY603" fmla="*/ 91851 h 440925"/>
                    <a:gd name="connsiteX604" fmla="*/ 40864 w 368275"/>
                    <a:gd name="connsiteY604" fmla="*/ 80466 h 440925"/>
                    <a:gd name="connsiteX605" fmla="*/ 40389 w 368275"/>
                    <a:gd name="connsiteY605" fmla="*/ 78928 h 440925"/>
                    <a:gd name="connsiteX606" fmla="*/ 39755 w 368275"/>
                    <a:gd name="connsiteY606" fmla="*/ 76878 h 440925"/>
                    <a:gd name="connsiteX607" fmla="*/ 39304 w 368275"/>
                    <a:gd name="connsiteY607" fmla="*/ 74779 h 440925"/>
                    <a:gd name="connsiteX608" fmla="*/ 37828 w 368275"/>
                    <a:gd name="connsiteY608" fmla="*/ 67958 h 440925"/>
                    <a:gd name="connsiteX609" fmla="*/ 36183 w 368275"/>
                    <a:gd name="connsiteY609" fmla="*/ 60136 h 440925"/>
                    <a:gd name="connsiteX610" fmla="*/ 35976 w 368275"/>
                    <a:gd name="connsiteY610" fmla="*/ 58427 h 440925"/>
                    <a:gd name="connsiteX611" fmla="*/ 35610 w 368275"/>
                    <a:gd name="connsiteY611" fmla="*/ 56267 h 440925"/>
                    <a:gd name="connsiteX612" fmla="*/ 36000 w 368275"/>
                    <a:gd name="connsiteY612" fmla="*/ 54705 h 440925"/>
                    <a:gd name="connsiteX613" fmla="*/ 36585 w 368275"/>
                    <a:gd name="connsiteY613" fmla="*/ 52411 h 440925"/>
                    <a:gd name="connsiteX614" fmla="*/ 36926 w 368275"/>
                    <a:gd name="connsiteY614" fmla="*/ 51106 h 440925"/>
                    <a:gd name="connsiteX615" fmla="*/ 37633 w 368275"/>
                    <a:gd name="connsiteY615" fmla="*/ 49763 h 440925"/>
                    <a:gd name="connsiteX616" fmla="*/ 40742 w 368275"/>
                    <a:gd name="connsiteY616" fmla="*/ 43906 h 440925"/>
                    <a:gd name="connsiteX617" fmla="*/ 41693 w 368275"/>
                    <a:gd name="connsiteY617" fmla="*/ 42100 h 440925"/>
                    <a:gd name="connsiteX618" fmla="*/ 42656 w 368275"/>
                    <a:gd name="connsiteY618" fmla="*/ 40880 h 440925"/>
                    <a:gd name="connsiteX619" fmla="*/ 46167 w 368275"/>
                    <a:gd name="connsiteY619" fmla="*/ 36413 h 440925"/>
                    <a:gd name="connsiteX620" fmla="*/ 46716 w 368275"/>
                    <a:gd name="connsiteY620" fmla="*/ 35718 h 440925"/>
                    <a:gd name="connsiteX621" fmla="*/ 47764 w 368275"/>
                    <a:gd name="connsiteY621" fmla="*/ 34388 h 440925"/>
                    <a:gd name="connsiteX622" fmla="*/ 48764 w 368275"/>
                    <a:gd name="connsiteY622" fmla="*/ 33192 h 440925"/>
                    <a:gd name="connsiteX623" fmla="*/ 49776 w 368275"/>
                    <a:gd name="connsiteY623" fmla="*/ 32008 h 440925"/>
                    <a:gd name="connsiteX624" fmla="*/ 54493 w 368275"/>
                    <a:gd name="connsiteY624" fmla="*/ 26456 h 440925"/>
                    <a:gd name="connsiteX625" fmla="*/ 55835 w 368275"/>
                    <a:gd name="connsiteY625" fmla="*/ 24870 h 440925"/>
                    <a:gd name="connsiteX626" fmla="*/ 56846 w 368275"/>
                    <a:gd name="connsiteY626" fmla="*/ 23674 h 440925"/>
                    <a:gd name="connsiteX627" fmla="*/ 58699 w 368275"/>
                    <a:gd name="connsiteY627" fmla="*/ 21843 h 440925"/>
                    <a:gd name="connsiteX628" fmla="*/ 62881 w 368275"/>
                    <a:gd name="connsiteY628" fmla="*/ 17694 h 440925"/>
                    <a:gd name="connsiteX629" fmla="*/ 64624 w 368275"/>
                    <a:gd name="connsiteY629" fmla="*/ 15974 h 440925"/>
                    <a:gd name="connsiteX630" fmla="*/ 66050 w 368275"/>
                    <a:gd name="connsiteY630" fmla="*/ 13838 h 440925"/>
                    <a:gd name="connsiteX631" fmla="*/ 67879 w 368275"/>
                    <a:gd name="connsiteY631" fmla="*/ 11093 h 440925"/>
                    <a:gd name="connsiteX632" fmla="*/ 68733 w 368275"/>
                    <a:gd name="connsiteY632" fmla="*/ 9823 h 440925"/>
                    <a:gd name="connsiteX633" fmla="*/ 69537 w 368275"/>
                    <a:gd name="connsiteY633" fmla="*/ 8518 h 440925"/>
                    <a:gd name="connsiteX634" fmla="*/ 70890 w 368275"/>
                    <a:gd name="connsiteY634" fmla="*/ 6346 h 440925"/>
                    <a:gd name="connsiteX635" fmla="*/ 71305 w 368275"/>
                    <a:gd name="connsiteY635" fmla="*/ 5687 h 440925"/>
                    <a:gd name="connsiteX636" fmla="*/ 72780 w 368275"/>
                    <a:gd name="connsiteY636" fmla="*/ 3307 h 440925"/>
                    <a:gd name="connsiteX637" fmla="*/ 74084 w 368275"/>
                    <a:gd name="connsiteY637" fmla="*/ 2233 h 440925"/>
                    <a:gd name="connsiteX638" fmla="*/ 77108 w 368275"/>
                    <a:gd name="connsiteY638" fmla="*/ 0 h 440925"/>
                    <a:gd name="connsiteX639" fmla="*/ 78595 w 368275"/>
                    <a:gd name="connsiteY639" fmla="*/ 1025 h 440925"/>
                    <a:gd name="connsiteX640" fmla="*/ 80765 w 368275"/>
                    <a:gd name="connsiteY640" fmla="*/ 5003 h 440925"/>
                    <a:gd name="connsiteX641" fmla="*/ 81521 w 368275"/>
                    <a:gd name="connsiteY641" fmla="*/ 6736 h 440925"/>
                    <a:gd name="connsiteX642" fmla="*/ 82130 w 368275"/>
                    <a:gd name="connsiteY642" fmla="*/ 8127 h 440925"/>
                    <a:gd name="connsiteX643" fmla="*/ 82874 w 368275"/>
                    <a:gd name="connsiteY643" fmla="*/ 9372 h 440925"/>
                    <a:gd name="connsiteX644" fmla="*/ 83374 w 368275"/>
                    <a:gd name="connsiteY644" fmla="*/ 10189 h 440925"/>
                    <a:gd name="connsiteX645" fmla="*/ 84373 w 368275"/>
                    <a:gd name="connsiteY645" fmla="*/ 11849 h 440925"/>
                    <a:gd name="connsiteX646" fmla="*/ 85422 w 368275"/>
                    <a:gd name="connsiteY646" fmla="*/ 13033 h 440925"/>
                    <a:gd name="connsiteX647" fmla="*/ 87324 w 368275"/>
                    <a:gd name="connsiteY647" fmla="*/ 15205 h 440925"/>
                    <a:gd name="connsiteX648" fmla="*/ 88518 w 368275"/>
                    <a:gd name="connsiteY648" fmla="*/ 16633 h 440925"/>
                    <a:gd name="connsiteX649" fmla="*/ 89640 w 368275"/>
                    <a:gd name="connsiteY649" fmla="*/ 17950 h 440925"/>
                    <a:gd name="connsiteX650" fmla="*/ 91054 w 368275"/>
                    <a:gd name="connsiteY650" fmla="*/ 19183 h 440925"/>
                    <a:gd name="connsiteX651" fmla="*/ 93809 w 368275"/>
                    <a:gd name="connsiteY651" fmla="*/ 21550 h 440925"/>
                    <a:gd name="connsiteX652" fmla="*/ 94382 w 368275"/>
                    <a:gd name="connsiteY652" fmla="*/ 22087 h 440925"/>
                    <a:gd name="connsiteX653" fmla="*/ 96223 w 368275"/>
                    <a:gd name="connsiteY653" fmla="*/ 23783 h 440925"/>
                    <a:gd name="connsiteX654" fmla="*/ 97320 w 368275"/>
                    <a:gd name="connsiteY654" fmla="*/ 24796 h 440925"/>
                    <a:gd name="connsiteX655" fmla="*/ 98539 w 368275"/>
                    <a:gd name="connsiteY655" fmla="*/ 25687 h 440925"/>
                    <a:gd name="connsiteX656" fmla="*/ 101380 w 368275"/>
                    <a:gd name="connsiteY656" fmla="*/ 27786 h 440925"/>
                    <a:gd name="connsiteX657" fmla="*/ 102184 w 368275"/>
                    <a:gd name="connsiteY657" fmla="*/ 28384 h 440925"/>
                    <a:gd name="connsiteX658" fmla="*/ 103026 w 368275"/>
                    <a:gd name="connsiteY658" fmla="*/ 28823 h 440925"/>
                    <a:gd name="connsiteX659" fmla="*/ 105525 w 368275"/>
                    <a:gd name="connsiteY659" fmla="*/ 30165 h 440925"/>
                    <a:gd name="connsiteX660" fmla="*/ 106768 w 368275"/>
                    <a:gd name="connsiteY660" fmla="*/ 30837 h 440925"/>
                    <a:gd name="connsiteX661" fmla="*/ 108597 w 368275"/>
                    <a:gd name="connsiteY661" fmla="*/ 31337 h 440925"/>
                    <a:gd name="connsiteX662" fmla="*/ 114083 w 368275"/>
                    <a:gd name="connsiteY662" fmla="*/ 32838 h 440925"/>
                    <a:gd name="connsiteX663" fmla="*/ 115460 w 368275"/>
                    <a:gd name="connsiteY663" fmla="*/ 33216 h 440925"/>
                    <a:gd name="connsiteX664" fmla="*/ 116387 w 368275"/>
                    <a:gd name="connsiteY664" fmla="*/ 33485 h 440925"/>
                    <a:gd name="connsiteX665" fmla="*/ 123811 w 368275"/>
                    <a:gd name="connsiteY665" fmla="*/ 35596 h 440925"/>
                    <a:gd name="connsiteX666" fmla="*/ 125286 w 368275"/>
                    <a:gd name="connsiteY666" fmla="*/ 36011 h 440925"/>
                    <a:gd name="connsiteX667" fmla="*/ 129858 w 368275"/>
                    <a:gd name="connsiteY667" fmla="*/ 37316 h 440925"/>
                    <a:gd name="connsiteX668" fmla="*/ 132601 w 368275"/>
                    <a:gd name="connsiteY668" fmla="*/ 38097 h 440925"/>
                    <a:gd name="connsiteX669" fmla="*/ 133978 w 368275"/>
                    <a:gd name="connsiteY669" fmla="*/ 38488 h 440925"/>
                    <a:gd name="connsiteX670" fmla="*/ 136673 w 368275"/>
                    <a:gd name="connsiteY670" fmla="*/ 39135 h 440925"/>
                    <a:gd name="connsiteX671" fmla="*/ 137587 w 368275"/>
                    <a:gd name="connsiteY671" fmla="*/ 39354 h 440925"/>
                    <a:gd name="connsiteX672" fmla="*/ 139415 w 368275"/>
                    <a:gd name="connsiteY672" fmla="*/ 39794 h 440925"/>
                    <a:gd name="connsiteX673" fmla="*/ 140830 w 368275"/>
                    <a:gd name="connsiteY673" fmla="*/ 40318 h 440925"/>
                    <a:gd name="connsiteX674" fmla="*/ 141732 w 368275"/>
                    <a:gd name="connsiteY674" fmla="*/ 40660 h 440925"/>
                    <a:gd name="connsiteX675" fmla="*/ 143890 w 368275"/>
                    <a:gd name="connsiteY675" fmla="*/ 41465 h 440925"/>
                    <a:gd name="connsiteX676" fmla="*/ 145072 w 368275"/>
                    <a:gd name="connsiteY676" fmla="*/ 41746 h 440925"/>
                    <a:gd name="connsiteX677" fmla="*/ 145950 w 368275"/>
                    <a:gd name="connsiteY677" fmla="*/ 41953 h 440925"/>
                    <a:gd name="connsiteX678" fmla="*/ 147669 w 368275"/>
                    <a:gd name="connsiteY678" fmla="*/ 42356 h 440925"/>
                    <a:gd name="connsiteX679" fmla="*/ 149144 w 368275"/>
                    <a:gd name="connsiteY679" fmla="*/ 42747 h 44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368275" h="440925">
                      <a:moveTo>
                        <a:pt x="149144" y="42747"/>
                      </a:moveTo>
                      <a:lnTo>
                        <a:pt x="153447" y="43857"/>
                      </a:lnTo>
                      <a:lnTo>
                        <a:pt x="155983" y="43833"/>
                      </a:lnTo>
                      <a:lnTo>
                        <a:pt x="158275" y="44126"/>
                      </a:lnTo>
                      <a:lnTo>
                        <a:pt x="159652" y="44296"/>
                      </a:lnTo>
                      <a:lnTo>
                        <a:pt x="160737" y="46627"/>
                      </a:lnTo>
                      <a:lnTo>
                        <a:pt x="162103" y="49849"/>
                      </a:lnTo>
                      <a:lnTo>
                        <a:pt x="162481" y="50825"/>
                      </a:lnTo>
                      <a:lnTo>
                        <a:pt x="163663" y="53937"/>
                      </a:lnTo>
                      <a:lnTo>
                        <a:pt x="164383" y="55694"/>
                      </a:lnTo>
                      <a:lnTo>
                        <a:pt x="165114" y="57488"/>
                      </a:lnTo>
                      <a:lnTo>
                        <a:pt x="166211" y="58464"/>
                      </a:lnTo>
                      <a:lnTo>
                        <a:pt x="168369" y="60392"/>
                      </a:lnTo>
                      <a:lnTo>
                        <a:pt x="169113" y="61051"/>
                      </a:lnTo>
                      <a:lnTo>
                        <a:pt x="170039" y="61429"/>
                      </a:lnTo>
                      <a:lnTo>
                        <a:pt x="172270" y="62344"/>
                      </a:lnTo>
                      <a:lnTo>
                        <a:pt x="174294" y="63077"/>
                      </a:lnTo>
                      <a:lnTo>
                        <a:pt x="177451" y="63919"/>
                      </a:lnTo>
                      <a:lnTo>
                        <a:pt x="180097" y="64516"/>
                      </a:lnTo>
                      <a:lnTo>
                        <a:pt x="181389" y="64809"/>
                      </a:lnTo>
                      <a:lnTo>
                        <a:pt x="183656" y="66921"/>
                      </a:lnTo>
                      <a:lnTo>
                        <a:pt x="184083" y="68434"/>
                      </a:lnTo>
                      <a:lnTo>
                        <a:pt x="184632" y="70398"/>
                      </a:lnTo>
                      <a:lnTo>
                        <a:pt x="188594" y="72253"/>
                      </a:lnTo>
                      <a:lnTo>
                        <a:pt x="189593" y="72546"/>
                      </a:lnTo>
                      <a:lnTo>
                        <a:pt x="191836" y="73205"/>
                      </a:lnTo>
                      <a:lnTo>
                        <a:pt x="192995" y="74828"/>
                      </a:lnTo>
                      <a:lnTo>
                        <a:pt x="193665" y="75767"/>
                      </a:lnTo>
                      <a:lnTo>
                        <a:pt x="196542" y="78623"/>
                      </a:lnTo>
                      <a:lnTo>
                        <a:pt x="197201" y="79294"/>
                      </a:lnTo>
                      <a:lnTo>
                        <a:pt x="199590" y="81784"/>
                      </a:lnTo>
                      <a:lnTo>
                        <a:pt x="200334" y="82565"/>
                      </a:lnTo>
                      <a:lnTo>
                        <a:pt x="201028" y="83248"/>
                      </a:lnTo>
                      <a:lnTo>
                        <a:pt x="201723" y="83944"/>
                      </a:lnTo>
                      <a:lnTo>
                        <a:pt x="204149" y="86347"/>
                      </a:lnTo>
                      <a:lnTo>
                        <a:pt x="205344" y="87153"/>
                      </a:lnTo>
                      <a:lnTo>
                        <a:pt x="206356" y="87812"/>
                      </a:lnTo>
                      <a:lnTo>
                        <a:pt x="207977" y="88898"/>
                      </a:lnTo>
                      <a:lnTo>
                        <a:pt x="209221" y="92376"/>
                      </a:lnTo>
                      <a:lnTo>
                        <a:pt x="209343" y="93925"/>
                      </a:lnTo>
                      <a:lnTo>
                        <a:pt x="209562" y="96561"/>
                      </a:lnTo>
                      <a:lnTo>
                        <a:pt x="209916" y="99087"/>
                      </a:lnTo>
                      <a:lnTo>
                        <a:pt x="210099" y="100393"/>
                      </a:lnTo>
                      <a:lnTo>
                        <a:pt x="210306" y="101808"/>
                      </a:lnTo>
                      <a:lnTo>
                        <a:pt x="210440" y="102748"/>
                      </a:lnTo>
                      <a:lnTo>
                        <a:pt x="211171" y="106055"/>
                      </a:lnTo>
                      <a:lnTo>
                        <a:pt x="212439" y="107727"/>
                      </a:lnTo>
                      <a:lnTo>
                        <a:pt x="213268" y="108813"/>
                      </a:lnTo>
                      <a:lnTo>
                        <a:pt x="214256" y="112181"/>
                      </a:lnTo>
                      <a:lnTo>
                        <a:pt x="213951" y="114585"/>
                      </a:lnTo>
                      <a:lnTo>
                        <a:pt x="213768" y="116049"/>
                      </a:lnTo>
                      <a:lnTo>
                        <a:pt x="213585" y="117416"/>
                      </a:lnTo>
                      <a:lnTo>
                        <a:pt x="213695" y="120540"/>
                      </a:lnTo>
                      <a:lnTo>
                        <a:pt x="213768" y="122663"/>
                      </a:lnTo>
                      <a:lnTo>
                        <a:pt x="214243" y="125250"/>
                      </a:lnTo>
                      <a:lnTo>
                        <a:pt x="215011" y="129326"/>
                      </a:lnTo>
                      <a:lnTo>
                        <a:pt x="215255" y="131059"/>
                      </a:lnTo>
                      <a:lnTo>
                        <a:pt x="215438" y="132316"/>
                      </a:lnTo>
                      <a:lnTo>
                        <a:pt x="215792" y="134817"/>
                      </a:lnTo>
                      <a:lnTo>
                        <a:pt x="216023" y="140919"/>
                      </a:lnTo>
                      <a:lnTo>
                        <a:pt x="216109" y="143237"/>
                      </a:lnTo>
                      <a:lnTo>
                        <a:pt x="217401" y="144140"/>
                      </a:lnTo>
                      <a:lnTo>
                        <a:pt x="219949" y="145946"/>
                      </a:lnTo>
                      <a:lnTo>
                        <a:pt x="221838" y="147935"/>
                      </a:lnTo>
                      <a:lnTo>
                        <a:pt x="222375" y="148338"/>
                      </a:lnTo>
                      <a:lnTo>
                        <a:pt x="223119" y="152951"/>
                      </a:lnTo>
                      <a:lnTo>
                        <a:pt x="223265" y="153756"/>
                      </a:lnTo>
                      <a:lnTo>
                        <a:pt x="223204" y="154586"/>
                      </a:lnTo>
                      <a:lnTo>
                        <a:pt x="222911" y="158381"/>
                      </a:lnTo>
                      <a:lnTo>
                        <a:pt x="222802" y="159882"/>
                      </a:lnTo>
                      <a:lnTo>
                        <a:pt x="221765" y="161261"/>
                      </a:lnTo>
                      <a:lnTo>
                        <a:pt x="220120" y="163445"/>
                      </a:lnTo>
                      <a:lnTo>
                        <a:pt x="219888" y="165263"/>
                      </a:lnTo>
                      <a:lnTo>
                        <a:pt x="219656" y="168082"/>
                      </a:lnTo>
                      <a:lnTo>
                        <a:pt x="219973" y="169083"/>
                      </a:lnTo>
                      <a:lnTo>
                        <a:pt x="220229" y="169876"/>
                      </a:lnTo>
                      <a:lnTo>
                        <a:pt x="220424" y="170523"/>
                      </a:lnTo>
                      <a:lnTo>
                        <a:pt x="220717" y="171084"/>
                      </a:lnTo>
                      <a:lnTo>
                        <a:pt x="221107" y="171841"/>
                      </a:lnTo>
                      <a:lnTo>
                        <a:pt x="222753" y="175062"/>
                      </a:lnTo>
                      <a:lnTo>
                        <a:pt x="223045" y="175636"/>
                      </a:lnTo>
                      <a:lnTo>
                        <a:pt x="223484" y="176051"/>
                      </a:lnTo>
                      <a:lnTo>
                        <a:pt x="225045" y="177576"/>
                      </a:lnTo>
                      <a:lnTo>
                        <a:pt x="225740" y="177613"/>
                      </a:lnTo>
                      <a:lnTo>
                        <a:pt x="228909" y="177198"/>
                      </a:lnTo>
                      <a:lnTo>
                        <a:pt x="230835" y="177124"/>
                      </a:lnTo>
                      <a:lnTo>
                        <a:pt x="231372" y="177100"/>
                      </a:lnTo>
                      <a:lnTo>
                        <a:pt x="232835" y="177039"/>
                      </a:lnTo>
                      <a:lnTo>
                        <a:pt x="236004" y="178296"/>
                      </a:lnTo>
                      <a:lnTo>
                        <a:pt x="237272" y="179187"/>
                      </a:lnTo>
                      <a:lnTo>
                        <a:pt x="239040" y="180431"/>
                      </a:lnTo>
                      <a:lnTo>
                        <a:pt x="241466" y="180566"/>
                      </a:lnTo>
                      <a:lnTo>
                        <a:pt x="243880" y="180700"/>
                      </a:lnTo>
                      <a:lnTo>
                        <a:pt x="246171" y="180761"/>
                      </a:lnTo>
                      <a:lnTo>
                        <a:pt x="247135" y="180785"/>
                      </a:lnTo>
                      <a:lnTo>
                        <a:pt x="248122" y="180822"/>
                      </a:lnTo>
                      <a:lnTo>
                        <a:pt x="250000" y="180871"/>
                      </a:lnTo>
                      <a:lnTo>
                        <a:pt x="251158" y="181188"/>
                      </a:lnTo>
                      <a:lnTo>
                        <a:pt x="254096" y="182006"/>
                      </a:lnTo>
                      <a:lnTo>
                        <a:pt x="255473" y="182396"/>
                      </a:lnTo>
                      <a:lnTo>
                        <a:pt x="257302" y="183824"/>
                      </a:lnTo>
                      <a:lnTo>
                        <a:pt x="259130" y="185264"/>
                      </a:lnTo>
                      <a:lnTo>
                        <a:pt x="260106" y="186643"/>
                      </a:lnTo>
                      <a:lnTo>
                        <a:pt x="260472" y="187167"/>
                      </a:lnTo>
                      <a:lnTo>
                        <a:pt x="260935" y="187826"/>
                      </a:lnTo>
                      <a:lnTo>
                        <a:pt x="264360" y="190023"/>
                      </a:lnTo>
                      <a:lnTo>
                        <a:pt x="266116" y="189998"/>
                      </a:lnTo>
                      <a:lnTo>
                        <a:pt x="267433" y="189974"/>
                      </a:lnTo>
                      <a:lnTo>
                        <a:pt x="270163" y="189925"/>
                      </a:lnTo>
                      <a:lnTo>
                        <a:pt x="270675" y="189925"/>
                      </a:lnTo>
                      <a:lnTo>
                        <a:pt x="271602" y="189901"/>
                      </a:lnTo>
                      <a:lnTo>
                        <a:pt x="274381" y="189864"/>
                      </a:lnTo>
                      <a:lnTo>
                        <a:pt x="276100" y="190657"/>
                      </a:lnTo>
                      <a:lnTo>
                        <a:pt x="279124" y="192085"/>
                      </a:lnTo>
                      <a:lnTo>
                        <a:pt x="280538" y="192866"/>
                      </a:lnTo>
                      <a:lnTo>
                        <a:pt x="282171" y="193769"/>
                      </a:lnTo>
                      <a:lnTo>
                        <a:pt x="283427" y="194819"/>
                      </a:lnTo>
                      <a:lnTo>
                        <a:pt x="284256" y="195502"/>
                      </a:lnTo>
                      <a:lnTo>
                        <a:pt x="284756" y="195917"/>
                      </a:lnTo>
                      <a:lnTo>
                        <a:pt x="286377" y="196905"/>
                      </a:lnTo>
                      <a:lnTo>
                        <a:pt x="287584" y="197650"/>
                      </a:lnTo>
                      <a:lnTo>
                        <a:pt x="288803" y="198394"/>
                      </a:lnTo>
                      <a:lnTo>
                        <a:pt x="289596" y="198784"/>
                      </a:lnTo>
                      <a:lnTo>
                        <a:pt x="291180" y="199578"/>
                      </a:lnTo>
                      <a:lnTo>
                        <a:pt x="292363" y="200163"/>
                      </a:lnTo>
                      <a:lnTo>
                        <a:pt x="293545" y="200761"/>
                      </a:lnTo>
                      <a:lnTo>
                        <a:pt x="294362" y="201042"/>
                      </a:lnTo>
                      <a:lnTo>
                        <a:pt x="295167" y="201323"/>
                      </a:lnTo>
                      <a:lnTo>
                        <a:pt x="296410" y="201750"/>
                      </a:lnTo>
                      <a:lnTo>
                        <a:pt x="297666" y="202177"/>
                      </a:lnTo>
                      <a:lnTo>
                        <a:pt x="299080" y="202372"/>
                      </a:lnTo>
                      <a:lnTo>
                        <a:pt x="304700" y="203165"/>
                      </a:lnTo>
                      <a:lnTo>
                        <a:pt x="306858" y="203800"/>
                      </a:lnTo>
                      <a:lnTo>
                        <a:pt x="309808" y="204544"/>
                      </a:lnTo>
                      <a:lnTo>
                        <a:pt x="310418" y="205508"/>
                      </a:lnTo>
                      <a:lnTo>
                        <a:pt x="311783" y="207192"/>
                      </a:lnTo>
                      <a:lnTo>
                        <a:pt x="311442" y="210511"/>
                      </a:lnTo>
                      <a:lnTo>
                        <a:pt x="311296" y="211951"/>
                      </a:lnTo>
                      <a:lnTo>
                        <a:pt x="311369" y="213050"/>
                      </a:lnTo>
                      <a:lnTo>
                        <a:pt x="311673" y="217906"/>
                      </a:lnTo>
                      <a:lnTo>
                        <a:pt x="311795" y="219871"/>
                      </a:lnTo>
                      <a:lnTo>
                        <a:pt x="313283" y="221006"/>
                      </a:lnTo>
                      <a:lnTo>
                        <a:pt x="315757" y="222910"/>
                      </a:lnTo>
                      <a:lnTo>
                        <a:pt x="319817" y="225899"/>
                      </a:lnTo>
                      <a:lnTo>
                        <a:pt x="321134" y="226729"/>
                      </a:lnTo>
                      <a:lnTo>
                        <a:pt x="322840" y="227803"/>
                      </a:lnTo>
                      <a:lnTo>
                        <a:pt x="324072" y="226875"/>
                      </a:lnTo>
                      <a:lnTo>
                        <a:pt x="324937" y="226217"/>
                      </a:lnTo>
                      <a:lnTo>
                        <a:pt x="327461" y="224423"/>
                      </a:lnTo>
                      <a:lnTo>
                        <a:pt x="328070" y="224581"/>
                      </a:lnTo>
                      <a:lnTo>
                        <a:pt x="329107" y="225155"/>
                      </a:lnTo>
                      <a:lnTo>
                        <a:pt x="329704" y="225484"/>
                      </a:lnTo>
                      <a:lnTo>
                        <a:pt x="331971" y="224850"/>
                      </a:lnTo>
                      <a:lnTo>
                        <a:pt x="333727" y="224069"/>
                      </a:lnTo>
                      <a:lnTo>
                        <a:pt x="339396" y="221518"/>
                      </a:lnTo>
                      <a:lnTo>
                        <a:pt x="345418" y="218870"/>
                      </a:lnTo>
                      <a:lnTo>
                        <a:pt x="346076" y="218614"/>
                      </a:lnTo>
                      <a:lnTo>
                        <a:pt x="348966" y="217748"/>
                      </a:lnTo>
                      <a:lnTo>
                        <a:pt x="350282" y="217345"/>
                      </a:lnTo>
                      <a:lnTo>
                        <a:pt x="352050" y="217687"/>
                      </a:lnTo>
                      <a:lnTo>
                        <a:pt x="353830" y="218028"/>
                      </a:lnTo>
                      <a:lnTo>
                        <a:pt x="354671" y="218809"/>
                      </a:lnTo>
                      <a:lnTo>
                        <a:pt x="356158" y="220176"/>
                      </a:lnTo>
                      <a:lnTo>
                        <a:pt x="359840" y="222055"/>
                      </a:lnTo>
                      <a:lnTo>
                        <a:pt x="360474" y="222385"/>
                      </a:lnTo>
                      <a:lnTo>
                        <a:pt x="363180" y="224972"/>
                      </a:lnTo>
                      <a:lnTo>
                        <a:pt x="363839" y="225594"/>
                      </a:lnTo>
                      <a:lnTo>
                        <a:pt x="364204" y="226790"/>
                      </a:lnTo>
                      <a:lnTo>
                        <a:pt x="364387" y="227376"/>
                      </a:lnTo>
                      <a:lnTo>
                        <a:pt x="364814" y="228755"/>
                      </a:lnTo>
                      <a:lnTo>
                        <a:pt x="364936" y="229401"/>
                      </a:lnTo>
                      <a:lnTo>
                        <a:pt x="365277" y="231647"/>
                      </a:lnTo>
                      <a:lnTo>
                        <a:pt x="365338" y="232171"/>
                      </a:lnTo>
                      <a:lnTo>
                        <a:pt x="365423" y="234356"/>
                      </a:lnTo>
                      <a:lnTo>
                        <a:pt x="365448" y="235210"/>
                      </a:lnTo>
                      <a:lnTo>
                        <a:pt x="365484" y="236198"/>
                      </a:lnTo>
                      <a:lnTo>
                        <a:pt x="365362" y="237663"/>
                      </a:lnTo>
                      <a:lnTo>
                        <a:pt x="365301" y="238395"/>
                      </a:lnTo>
                      <a:lnTo>
                        <a:pt x="363814" y="242251"/>
                      </a:lnTo>
                      <a:lnTo>
                        <a:pt x="363168" y="243923"/>
                      </a:lnTo>
                      <a:lnTo>
                        <a:pt x="362058" y="245607"/>
                      </a:lnTo>
                      <a:lnTo>
                        <a:pt x="361510" y="246449"/>
                      </a:lnTo>
                      <a:lnTo>
                        <a:pt x="360961" y="247291"/>
                      </a:lnTo>
                      <a:lnTo>
                        <a:pt x="360108" y="248584"/>
                      </a:lnTo>
                      <a:lnTo>
                        <a:pt x="359730" y="249146"/>
                      </a:lnTo>
                      <a:lnTo>
                        <a:pt x="359243" y="249853"/>
                      </a:lnTo>
                      <a:lnTo>
                        <a:pt x="357133" y="252941"/>
                      </a:lnTo>
                      <a:lnTo>
                        <a:pt x="356378" y="254063"/>
                      </a:lnTo>
                      <a:lnTo>
                        <a:pt x="356036" y="255015"/>
                      </a:lnTo>
                      <a:lnTo>
                        <a:pt x="355378" y="256821"/>
                      </a:lnTo>
                      <a:lnTo>
                        <a:pt x="354695" y="258676"/>
                      </a:lnTo>
                      <a:lnTo>
                        <a:pt x="355232" y="260470"/>
                      </a:lnTo>
                      <a:lnTo>
                        <a:pt x="355988" y="262984"/>
                      </a:lnTo>
                      <a:lnTo>
                        <a:pt x="356341" y="265327"/>
                      </a:lnTo>
                      <a:lnTo>
                        <a:pt x="356573" y="266815"/>
                      </a:lnTo>
                      <a:lnTo>
                        <a:pt x="357450" y="268731"/>
                      </a:lnTo>
                      <a:lnTo>
                        <a:pt x="358011" y="269939"/>
                      </a:lnTo>
                      <a:lnTo>
                        <a:pt x="359645" y="273930"/>
                      </a:lnTo>
                      <a:lnTo>
                        <a:pt x="360035" y="274930"/>
                      </a:lnTo>
                      <a:lnTo>
                        <a:pt x="360413" y="275931"/>
                      </a:lnTo>
                      <a:lnTo>
                        <a:pt x="361181" y="277932"/>
                      </a:lnTo>
                      <a:lnTo>
                        <a:pt x="361705" y="279872"/>
                      </a:lnTo>
                      <a:lnTo>
                        <a:pt x="362400" y="282435"/>
                      </a:lnTo>
                      <a:lnTo>
                        <a:pt x="363558" y="285974"/>
                      </a:lnTo>
                      <a:lnTo>
                        <a:pt x="364216" y="288000"/>
                      </a:lnTo>
                      <a:lnTo>
                        <a:pt x="364485" y="289818"/>
                      </a:lnTo>
                      <a:lnTo>
                        <a:pt x="364899" y="292795"/>
                      </a:lnTo>
                      <a:lnTo>
                        <a:pt x="365813" y="298592"/>
                      </a:lnTo>
                      <a:lnTo>
                        <a:pt x="366057" y="300166"/>
                      </a:lnTo>
                      <a:lnTo>
                        <a:pt x="365887" y="301508"/>
                      </a:lnTo>
                      <a:lnTo>
                        <a:pt x="365667" y="303131"/>
                      </a:lnTo>
                      <a:lnTo>
                        <a:pt x="365472" y="304620"/>
                      </a:lnTo>
                      <a:lnTo>
                        <a:pt x="364753" y="305901"/>
                      </a:lnTo>
                      <a:lnTo>
                        <a:pt x="364046" y="307170"/>
                      </a:lnTo>
                      <a:lnTo>
                        <a:pt x="363302" y="308464"/>
                      </a:lnTo>
                      <a:lnTo>
                        <a:pt x="361790" y="309769"/>
                      </a:lnTo>
                      <a:lnTo>
                        <a:pt x="361022" y="310416"/>
                      </a:lnTo>
                      <a:lnTo>
                        <a:pt x="360559" y="310819"/>
                      </a:lnTo>
                      <a:lnTo>
                        <a:pt x="357975" y="312966"/>
                      </a:lnTo>
                      <a:lnTo>
                        <a:pt x="356890" y="314736"/>
                      </a:lnTo>
                      <a:lnTo>
                        <a:pt x="355805" y="316530"/>
                      </a:lnTo>
                      <a:lnTo>
                        <a:pt x="355488" y="317909"/>
                      </a:lnTo>
                      <a:lnTo>
                        <a:pt x="354537" y="322094"/>
                      </a:lnTo>
                      <a:lnTo>
                        <a:pt x="354293" y="323205"/>
                      </a:lnTo>
                      <a:lnTo>
                        <a:pt x="354110" y="324767"/>
                      </a:lnTo>
                      <a:lnTo>
                        <a:pt x="353549" y="329440"/>
                      </a:lnTo>
                      <a:lnTo>
                        <a:pt x="352476" y="334529"/>
                      </a:lnTo>
                      <a:lnTo>
                        <a:pt x="352025" y="336725"/>
                      </a:lnTo>
                      <a:lnTo>
                        <a:pt x="351989" y="338519"/>
                      </a:lnTo>
                      <a:lnTo>
                        <a:pt x="352013" y="343718"/>
                      </a:lnTo>
                      <a:lnTo>
                        <a:pt x="352025" y="345304"/>
                      </a:lnTo>
                      <a:lnTo>
                        <a:pt x="352294" y="346890"/>
                      </a:lnTo>
                      <a:lnTo>
                        <a:pt x="353037" y="351344"/>
                      </a:lnTo>
                      <a:lnTo>
                        <a:pt x="353171" y="352162"/>
                      </a:lnTo>
                      <a:lnTo>
                        <a:pt x="353562" y="353907"/>
                      </a:lnTo>
                      <a:lnTo>
                        <a:pt x="354403" y="357678"/>
                      </a:lnTo>
                      <a:lnTo>
                        <a:pt x="356475" y="362693"/>
                      </a:lnTo>
                      <a:lnTo>
                        <a:pt x="357950" y="365634"/>
                      </a:lnTo>
                      <a:lnTo>
                        <a:pt x="358535" y="366805"/>
                      </a:lnTo>
                      <a:lnTo>
                        <a:pt x="359401" y="367794"/>
                      </a:lnTo>
                      <a:lnTo>
                        <a:pt x="361059" y="369710"/>
                      </a:lnTo>
                      <a:lnTo>
                        <a:pt x="361900" y="370674"/>
                      </a:lnTo>
                      <a:lnTo>
                        <a:pt x="362863" y="371406"/>
                      </a:lnTo>
                      <a:lnTo>
                        <a:pt x="363509" y="371894"/>
                      </a:lnTo>
                      <a:lnTo>
                        <a:pt x="365521" y="373419"/>
                      </a:lnTo>
                      <a:lnTo>
                        <a:pt x="367545" y="375287"/>
                      </a:lnTo>
                      <a:lnTo>
                        <a:pt x="368276" y="375982"/>
                      </a:lnTo>
                      <a:lnTo>
                        <a:pt x="367642" y="376238"/>
                      </a:lnTo>
                      <a:lnTo>
                        <a:pt x="366130" y="376922"/>
                      </a:lnTo>
                      <a:lnTo>
                        <a:pt x="364936" y="377886"/>
                      </a:lnTo>
                      <a:lnTo>
                        <a:pt x="363814" y="378776"/>
                      </a:lnTo>
                      <a:lnTo>
                        <a:pt x="362668" y="379716"/>
                      </a:lnTo>
                      <a:lnTo>
                        <a:pt x="361912" y="380936"/>
                      </a:lnTo>
                      <a:lnTo>
                        <a:pt x="361376" y="381791"/>
                      </a:lnTo>
                      <a:lnTo>
                        <a:pt x="360888" y="382584"/>
                      </a:lnTo>
                      <a:lnTo>
                        <a:pt x="359889" y="384219"/>
                      </a:lnTo>
                      <a:lnTo>
                        <a:pt x="358852" y="386513"/>
                      </a:lnTo>
                      <a:lnTo>
                        <a:pt x="357841" y="388758"/>
                      </a:lnTo>
                      <a:lnTo>
                        <a:pt x="356061" y="389881"/>
                      </a:lnTo>
                      <a:lnTo>
                        <a:pt x="354744" y="390711"/>
                      </a:lnTo>
                      <a:lnTo>
                        <a:pt x="351733" y="393652"/>
                      </a:lnTo>
                      <a:lnTo>
                        <a:pt x="350916" y="395384"/>
                      </a:lnTo>
                      <a:lnTo>
                        <a:pt x="350136" y="397032"/>
                      </a:lnTo>
                      <a:lnTo>
                        <a:pt x="347271" y="398948"/>
                      </a:lnTo>
                      <a:lnTo>
                        <a:pt x="345662" y="399411"/>
                      </a:lnTo>
                      <a:lnTo>
                        <a:pt x="343260" y="400107"/>
                      </a:lnTo>
                      <a:lnTo>
                        <a:pt x="339627" y="402011"/>
                      </a:lnTo>
                      <a:lnTo>
                        <a:pt x="338530" y="402853"/>
                      </a:lnTo>
                      <a:lnTo>
                        <a:pt x="336177" y="404634"/>
                      </a:lnTo>
                      <a:lnTo>
                        <a:pt x="334617" y="405818"/>
                      </a:lnTo>
                      <a:lnTo>
                        <a:pt x="331752" y="406221"/>
                      </a:lnTo>
                      <a:lnTo>
                        <a:pt x="330533" y="405989"/>
                      </a:lnTo>
                      <a:lnTo>
                        <a:pt x="323791" y="404708"/>
                      </a:lnTo>
                      <a:lnTo>
                        <a:pt x="321451" y="404268"/>
                      </a:lnTo>
                      <a:lnTo>
                        <a:pt x="319585" y="403560"/>
                      </a:lnTo>
                      <a:lnTo>
                        <a:pt x="318183" y="403036"/>
                      </a:lnTo>
                      <a:lnTo>
                        <a:pt x="313782" y="402938"/>
                      </a:lnTo>
                      <a:lnTo>
                        <a:pt x="311356" y="403817"/>
                      </a:lnTo>
                      <a:lnTo>
                        <a:pt x="309150" y="404598"/>
                      </a:lnTo>
                      <a:lnTo>
                        <a:pt x="306517" y="404122"/>
                      </a:lnTo>
                      <a:lnTo>
                        <a:pt x="305736" y="403634"/>
                      </a:lnTo>
                      <a:lnTo>
                        <a:pt x="304115" y="402621"/>
                      </a:lnTo>
                      <a:lnTo>
                        <a:pt x="303006" y="402633"/>
                      </a:lnTo>
                      <a:lnTo>
                        <a:pt x="302250" y="402633"/>
                      </a:lnTo>
                      <a:lnTo>
                        <a:pt x="301226" y="402645"/>
                      </a:lnTo>
                      <a:lnTo>
                        <a:pt x="297581" y="400400"/>
                      </a:lnTo>
                      <a:lnTo>
                        <a:pt x="296752" y="398997"/>
                      </a:lnTo>
                      <a:lnTo>
                        <a:pt x="295801" y="397386"/>
                      </a:lnTo>
                      <a:lnTo>
                        <a:pt x="293034" y="396654"/>
                      </a:lnTo>
                      <a:lnTo>
                        <a:pt x="292143" y="396654"/>
                      </a:lnTo>
                      <a:lnTo>
                        <a:pt x="288511" y="396678"/>
                      </a:lnTo>
                      <a:lnTo>
                        <a:pt x="285085" y="395873"/>
                      </a:lnTo>
                      <a:lnTo>
                        <a:pt x="283366" y="395458"/>
                      </a:lnTo>
                      <a:lnTo>
                        <a:pt x="278941" y="391956"/>
                      </a:lnTo>
                      <a:lnTo>
                        <a:pt x="276917" y="390540"/>
                      </a:lnTo>
                      <a:lnTo>
                        <a:pt x="275027" y="389222"/>
                      </a:lnTo>
                      <a:lnTo>
                        <a:pt x="273174" y="389064"/>
                      </a:lnTo>
                      <a:lnTo>
                        <a:pt x="272150" y="388990"/>
                      </a:lnTo>
                      <a:lnTo>
                        <a:pt x="270870" y="388502"/>
                      </a:lnTo>
                      <a:lnTo>
                        <a:pt x="268871" y="387746"/>
                      </a:lnTo>
                      <a:lnTo>
                        <a:pt x="267359" y="386367"/>
                      </a:lnTo>
                      <a:lnTo>
                        <a:pt x="266981" y="386025"/>
                      </a:lnTo>
                      <a:lnTo>
                        <a:pt x="265421" y="384536"/>
                      </a:lnTo>
                      <a:lnTo>
                        <a:pt x="264775" y="383060"/>
                      </a:lnTo>
                      <a:lnTo>
                        <a:pt x="264458" y="382364"/>
                      </a:lnTo>
                      <a:lnTo>
                        <a:pt x="263300" y="379728"/>
                      </a:lnTo>
                      <a:lnTo>
                        <a:pt x="261044" y="379069"/>
                      </a:lnTo>
                      <a:lnTo>
                        <a:pt x="258643" y="378374"/>
                      </a:lnTo>
                      <a:lnTo>
                        <a:pt x="256668" y="376019"/>
                      </a:lnTo>
                      <a:lnTo>
                        <a:pt x="255607" y="374750"/>
                      </a:lnTo>
                      <a:lnTo>
                        <a:pt x="254669" y="373066"/>
                      </a:lnTo>
                      <a:lnTo>
                        <a:pt x="252938" y="369978"/>
                      </a:lnTo>
                      <a:lnTo>
                        <a:pt x="251597" y="368807"/>
                      </a:lnTo>
                      <a:lnTo>
                        <a:pt x="250134" y="367513"/>
                      </a:lnTo>
                      <a:lnTo>
                        <a:pt x="248110" y="364511"/>
                      </a:lnTo>
                      <a:lnTo>
                        <a:pt x="247135" y="363108"/>
                      </a:lnTo>
                      <a:lnTo>
                        <a:pt x="243331" y="368258"/>
                      </a:lnTo>
                      <a:lnTo>
                        <a:pt x="242088" y="369954"/>
                      </a:lnTo>
                      <a:lnTo>
                        <a:pt x="240454" y="371089"/>
                      </a:lnTo>
                      <a:lnTo>
                        <a:pt x="239966" y="371443"/>
                      </a:lnTo>
                      <a:lnTo>
                        <a:pt x="238089" y="372748"/>
                      </a:lnTo>
                      <a:lnTo>
                        <a:pt x="236967" y="374396"/>
                      </a:lnTo>
                      <a:lnTo>
                        <a:pt x="235858" y="376043"/>
                      </a:lnTo>
                      <a:lnTo>
                        <a:pt x="234444" y="377971"/>
                      </a:lnTo>
                      <a:lnTo>
                        <a:pt x="232627" y="380473"/>
                      </a:lnTo>
                      <a:lnTo>
                        <a:pt x="232164" y="382071"/>
                      </a:lnTo>
                      <a:lnTo>
                        <a:pt x="231652" y="383877"/>
                      </a:lnTo>
                      <a:lnTo>
                        <a:pt x="229702" y="385220"/>
                      </a:lnTo>
                      <a:lnTo>
                        <a:pt x="227775" y="386550"/>
                      </a:lnTo>
                      <a:lnTo>
                        <a:pt x="226934" y="387074"/>
                      </a:lnTo>
                      <a:lnTo>
                        <a:pt x="224386" y="388673"/>
                      </a:lnTo>
                      <a:lnTo>
                        <a:pt x="222277" y="389991"/>
                      </a:lnTo>
                      <a:lnTo>
                        <a:pt x="221473" y="391626"/>
                      </a:lnTo>
                      <a:lnTo>
                        <a:pt x="219681" y="395299"/>
                      </a:lnTo>
                      <a:lnTo>
                        <a:pt x="217864" y="398167"/>
                      </a:lnTo>
                      <a:lnTo>
                        <a:pt x="217438" y="398850"/>
                      </a:lnTo>
                      <a:lnTo>
                        <a:pt x="213451" y="403463"/>
                      </a:lnTo>
                      <a:lnTo>
                        <a:pt x="210196" y="403426"/>
                      </a:lnTo>
                      <a:lnTo>
                        <a:pt x="207624" y="402108"/>
                      </a:lnTo>
                      <a:lnTo>
                        <a:pt x="205051" y="400803"/>
                      </a:lnTo>
                      <a:lnTo>
                        <a:pt x="202894" y="399704"/>
                      </a:lnTo>
                      <a:lnTo>
                        <a:pt x="199541" y="397886"/>
                      </a:lnTo>
                      <a:lnTo>
                        <a:pt x="197725" y="396947"/>
                      </a:lnTo>
                      <a:lnTo>
                        <a:pt x="195762" y="396471"/>
                      </a:lnTo>
                      <a:lnTo>
                        <a:pt x="191166" y="395384"/>
                      </a:lnTo>
                      <a:lnTo>
                        <a:pt x="184875" y="393517"/>
                      </a:lnTo>
                      <a:lnTo>
                        <a:pt x="182974" y="392956"/>
                      </a:lnTo>
                      <a:lnTo>
                        <a:pt x="181426" y="392932"/>
                      </a:lnTo>
                      <a:lnTo>
                        <a:pt x="178280" y="392956"/>
                      </a:lnTo>
                      <a:lnTo>
                        <a:pt x="177086" y="392968"/>
                      </a:lnTo>
                      <a:lnTo>
                        <a:pt x="175988" y="393212"/>
                      </a:lnTo>
                      <a:lnTo>
                        <a:pt x="173489" y="393774"/>
                      </a:lnTo>
                      <a:lnTo>
                        <a:pt x="171624" y="394189"/>
                      </a:lnTo>
                      <a:lnTo>
                        <a:pt x="170076" y="394530"/>
                      </a:lnTo>
                      <a:lnTo>
                        <a:pt x="168918" y="395238"/>
                      </a:lnTo>
                      <a:lnTo>
                        <a:pt x="168198" y="395690"/>
                      </a:lnTo>
                      <a:lnTo>
                        <a:pt x="165004" y="397642"/>
                      </a:lnTo>
                      <a:lnTo>
                        <a:pt x="161993" y="399765"/>
                      </a:lnTo>
                      <a:lnTo>
                        <a:pt x="161091" y="400400"/>
                      </a:lnTo>
                      <a:lnTo>
                        <a:pt x="160165" y="401401"/>
                      </a:lnTo>
                      <a:lnTo>
                        <a:pt x="157994" y="403744"/>
                      </a:lnTo>
                      <a:lnTo>
                        <a:pt x="157105" y="404708"/>
                      </a:lnTo>
                      <a:lnTo>
                        <a:pt x="156373" y="405940"/>
                      </a:lnTo>
                      <a:lnTo>
                        <a:pt x="154215" y="409552"/>
                      </a:lnTo>
                      <a:lnTo>
                        <a:pt x="153630" y="410528"/>
                      </a:lnTo>
                      <a:lnTo>
                        <a:pt x="153033" y="411980"/>
                      </a:lnTo>
                      <a:lnTo>
                        <a:pt x="152570" y="413079"/>
                      </a:lnTo>
                      <a:lnTo>
                        <a:pt x="152155" y="414067"/>
                      </a:lnTo>
                      <a:lnTo>
                        <a:pt x="151667" y="415641"/>
                      </a:lnTo>
                      <a:lnTo>
                        <a:pt x="151094" y="417521"/>
                      </a:lnTo>
                      <a:lnTo>
                        <a:pt x="150668" y="418899"/>
                      </a:lnTo>
                      <a:lnTo>
                        <a:pt x="150448" y="419619"/>
                      </a:lnTo>
                      <a:lnTo>
                        <a:pt x="150387" y="420522"/>
                      </a:lnTo>
                      <a:lnTo>
                        <a:pt x="150095" y="425025"/>
                      </a:lnTo>
                      <a:lnTo>
                        <a:pt x="149997" y="426685"/>
                      </a:lnTo>
                      <a:lnTo>
                        <a:pt x="148851" y="427942"/>
                      </a:lnTo>
                      <a:lnTo>
                        <a:pt x="146072" y="431029"/>
                      </a:lnTo>
                      <a:lnTo>
                        <a:pt x="145401" y="431761"/>
                      </a:lnTo>
                      <a:lnTo>
                        <a:pt x="144353" y="432359"/>
                      </a:lnTo>
                      <a:lnTo>
                        <a:pt x="140171" y="434702"/>
                      </a:lnTo>
                      <a:lnTo>
                        <a:pt x="138855" y="435434"/>
                      </a:lnTo>
                      <a:lnTo>
                        <a:pt x="137038" y="435520"/>
                      </a:lnTo>
                      <a:lnTo>
                        <a:pt x="135588" y="435593"/>
                      </a:lnTo>
                      <a:lnTo>
                        <a:pt x="131284" y="435385"/>
                      </a:lnTo>
                      <a:lnTo>
                        <a:pt x="130601" y="435288"/>
                      </a:lnTo>
                      <a:lnTo>
                        <a:pt x="126664" y="434617"/>
                      </a:lnTo>
                      <a:lnTo>
                        <a:pt x="125640" y="434446"/>
                      </a:lnTo>
                      <a:lnTo>
                        <a:pt x="124713" y="434092"/>
                      </a:lnTo>
                      <a:lnTo>
                        <a:pt x="124262" y="433921"/>
                      </a:lnTo>
                      <a:lnTo>
                        <a:pt x="123799" y="433750"/>
                      </a:lnTo>
                      <a:lnTo>
                        <a:pt x="121970" y="433042"/>
                      </a:lnTo>
                      <a:lnTo>
                        <a:pt x="120617" y="431249"/>
                      </a:lnTo>
                      <a:lnTo>
                        <a:pt x="120032" y="430492"/>
                      </a:lnTo>
                      <a:lnTo>
                        <a:pt x="116923" y="429516"/>
                      </a:lnTo>
                      <a:lnTo>
                        <a:pt x="115351" y="429101"/>
                      </a:lnTo>
                      <a:lnTo>
                        <a:pt x="113705" y="429394"/>
                      </a:lnTo>
                      <a:lnTo>
                        <a:pt x="111242" y="429821"/>
                      </a:lnTo>
                      <a:lnTo>
                        <a:pt x="110328" y="429980"/>
                      </a:lnTo>
                      <a:lnTo>
                        <a:pt x="108987" y="430492"/>
                      </a:lnTo>
                      <a:lnTo>
                        <a:pt x="105378" y="431871"/>
                      </a:lnTo>
                      <a:lnTo>
                        <a:pt x="104001" y="432371"/>
                      </a:lnTo>
                      <a:lnTo>
                        <a:pt x="98503" y="434397"/>
                      </a:lnTo>
                      <a:lnTo>
                        <a:pt x="96662" y="435093"/>
                      </a:lnTo>
                      <a:lnTo>
                        <a:pt x="94906" y="435751"/>
                      </a:lnTo>
                      <a:lnTo>
                        <a:pt x="93785" y="436118"/>
                      </a:lnTo>
                      <a:lnTo>
                        <a:pt x="93066" y="436337"/>
                      </a:lnTo>
                      <a:lnTo>
                        <a:pt x="92285" y="436593"/>
                      </a:lnTo>
                      <a:lnTo>
                        <a:pt x="91761" y="436752"/>
                      </a:lnTo>
                      <a:lnTo>
                        <a:pt x="84568" y="438973"/>
                      </a:lnTo>
                      <a:lnTo>
                        <a:pt x="83666" y="439254"/>
                      </a:lnTo>
                      <a:lnTo>
                        <a:pt x="82228" y="439559"/>
                      </a:lnTo>
                      <a:lnTo>
                        <a:pt x="79814" y="440071"/>
                      </a:lnTo>
                      <a:lnTo>
                        <a:pt x="78376" y="440377"/>
                      </a:lnTo>
                      <a:lnTo>
                        <a:pt x="76986" y="440523"/>
                      </a:lnTo>
                      <a:lnTo>
                        <a:pt x="74133" y="440803"/>
                      </a:lnTo>
                      <a:lnTo>
                        <a:pt x="72804" y="440926"/>
                      </a:lnTo>
                      <a:lnTo>
                        <a:pt x="71853" y="440926"/>
                      </a:lnTo>
                      <a:lnTo>
                        <a:pt x="66136" y="440889"/>
                      </a:lnTo>
                      <a:lnTo>
                        <a:pt x="63746" y="439766"/>
                      </a:lnTo>
                      <a:lnTo>
                        <a:pt x="62198" y="439046"/>
                      </a:lnTo>
                      <a:lnTo>
                        <a:pt x="59248" y="436459"/>
                      </a:lnTo>
                      <a:lnTo>
                        <a:pt x="57943" y="434909"/>
                      </a:lnTo>
                      <a:lnTo>
                        <a:pt x="57480" y="434360"/>
                      </a:lnTo>
                      <a:lnTo>
                        <a:pt x="56542" y="433238"/>
                      </a:lnTo>
                      <a:lnTo>
                        <a:pt x="55079" y="431932"/>
                      </a:lnTo>
                      <a:lnTo>
                        <a:pt x="53994" y="430944"/>
                      </a:lnTo>
                      <a:lnTo>
                        <a:pt x="52896" y="429955"/>
                      </a:lnTo>
                      <a:lnTo>
                        <a:pt x="51982" y="429150"/>
                      </a:lnTo>
                      <a:lnTo>
                        <a:pt x="47593" y="425428"/>
                      </a:lnTo>
                      <a:lnTo>
                        <a:pt x="46313" y="424305"/>
                      </a:lnTo>
                      <a:lnTo>
                        <a:pt x="44497" y="422719"/>
                      </a:lnTo>
                      <a:lnTo>
                        <a:pt x="42278" y="420779"/>
                      </a:lnTo>
                      <a:lnTo>
                        <a:pt x="40157" y="418875"/>
                      </a:lnTo>
                      <a:lnTo>
                        <a:pt x="38267" y="417179"/>
                      </a:lnTo>
                      <a:lnTo>
                        <a:pt x="36609" y="416349"/>
                      </a:lnTo>
                      <a:lnTo>
                        <a:pt x="33696" y="414897"/>
                      </a:lnTo>
                      <a:lnTo>
                        <a:pt x="32001" y="413994"/>
                      </a:lnTo>
                      <a:lnTo>
                        <a:pt x="30355" y="413115"/>
                      </a:lnTo>
                      <a:lnTo>
                        <a:pt x="28003" y="412505"/>
                      </a:lnTo>
                      <a:lnTo>
                        <a:pt x="23772" y="411395"/>
                      </a:lnTo>
                      <a:lnTo>
                        <a:pt x="21017" y="410272"/>
                      </a:lnTo>
                      <a:lnTo>
                        <a:pt x="17994" y="409039"/>
                      </a:lnTo>
                      <a:lnTo>
                        <a:pt x="16811" y="408759"/>
                      </a:lnTo>
                      <a:lnTo>
                        <a:pt x="14983" y="408320"/>
                      </a:lnTo>
                      <a:lnTo>
                        <a:pt x="13520" y="407966"/>
                      </a:lnTo>
                      <a:lnTo>
                        <a:pt x="12288" y="407417"/>
                      </a:lnTo>
                      <a:lnTo>
                        <a:pt x="11472" y="407051"/>
                      </a:lnTo>
                      <a:lnTo>
                        <a:pt x="10838" y="406770"/>
                      </a:lnTo>
                      <a:lnTo>
                        <a:pt x="10057" y="406416"/>
                      </a:lnTo>
                      <a:lnTo>
                        <a:pt x="9643" y="406135"/>
                      </a:lnTo>
                      <a:lnTo>
                        <a:pt x="7485" y="404646"/>
                      </a:lnTo>
                      <a:lnTo>
                        <a:pt x="6071" y="403670"/>
                      </a:lnTo>
                      <a:lnTo>
                        <a:pt x="5352" y="401901"/>
                      </a:lnTo>
                      <a:lnTo>
                        <a:pt x="2962" y="396117"/>
                      </a:lnTo>
                      <a:lnTo>
                        <a:pt x="2694" y="395433"/>
                      </a:lnTo>
                      <a:lnTo>
                        <a:pt x="2402" y="394457"/>
                      </a:lnTo>
                      <a:lnTo>
                        <a:pt x="1219" y="390540"/>
                      </a:lnTo>
                      <a:lnTo>
                        <a:pt x="927" y="389564"/>
                      </a:lnTo>
                      <a:lnTo>
                        <a:pt x="805" y="388710"/>
                      </a:lnTo>
                      <a:lnTo>
                        <a:pt x="134" y="384487"/>
                      </a:lnTo>
                      <a:lnTo>
                        <a:pt x="0" y="383633"/>
                      </a:lnTo>
                      <a:lnTo>
                        <a:pt x="134" y="380705"/>
                      </a:lnTo>
                      <a:lnTo>
                        <a:pt x="817" y="379484"/>
                      </a:lnTo>
                      <a:lnTo>
                        <a:pt x="2194" y="377056"/>
                      </a:lnTo>
                      <a:lnTo>
                        <a:pt x="2621" y="376397"/>
                      </a:lnTo>
                      <a:lnTo>
                        <a:pt x="6668" y="371809"/>
                      </a:lnTo>
                      <a:lnTo>
                        <a:pt x="10630" y="369685"/>
                      </a:lnTo>
                      <a:lnTo>
                        <a:pt x="11167" y="369393"/>
                      </a:lnTo>
                      <a:lnTo>
                        <a:pt x="12410" y="368734"/>
                      </a:lnTo>
                      <a:lnTo>
                        <a:pt x="13532" y="367855"/>
                      </a:lnTo>
                      <a:lnTo>
                        <a:pt x="17299" y="364914"/>
                      </a:lnTo>
                      <a:lnTo>
                        <a:pt x="18433" y="364035"/>
                      </a:lnTo>
                      <a:lnTo>
                        <a:pt x="19469" y="362803"/>
                      </a:lnTo>
                      <a:lnTo>
                        <a:pt x="25040" y="356177"/>
                      </a:lnTo>
                      <a:lnTo>
                        <a:pt x="29782" y="350795"/>
                      </a:lnTo>
                      <a:lnTo>
                        <a:pt x="30941" y="349477"/>
                      </a:lnTo>
                      <a:lnTo>
                        <a:pt x="33013" y="344608"/>
                      </a:lnTo>
                      <a:lnTo>
                        <a:pt x="33610" y="343193"/>
                      </a:lnTo>
                      <a:lnTo>
                        <a:pt x="34415" y="341326"/>
                      </a:lnTo>
                      <a:lnTo>
                        <a:pt x="35549" y="339996"/>
                      </a:lnTo>
                      <a:lnTo>
                        <a:pt x="36036" y="339435"/>
                      </a:lnTo>
                      <a:lnTo>
                        <a:pt x="37000" y="338324"/>
                      </a:lnTo>
                      <a:lnTo>
                        <a:pt x="38231" y="337409"/>
                      </a:lnTo>
                      <a:lnTo>
                        <a:pt x="39767" y="336274"/>
                      </a:lnTo>
                      <a:lnTo>
                        <a:pt x="40449" y="335761"/>
                      </a:lnTo>
                      <a:lnTo>
                        <a:pt x="41303" y="335286"/>
                      </a:lnTo>
                      <a:lnTo>
                        <a:pt x="44765" y="333357"/>
                      </a:lnTo>
                      <a:lnTo>
                        <a:pt x="47337" y="331918"/>
                      </a:lnTo>
                      <a:lnTo>
                        <a:pt x="49349" y="330234"/>
                      </a:lnTo>
                      <a:lnTo>
                        <a:pt x="50690" y="329086"/>
                      </a:lnTo>
                      <a:lnTo>
                        <a:pt x="52299" y="325914"/>
                      </a:lnTo>
                      <a:lnTo>
                        <a:pt x="52945" y="324645"/>
                      </a:lnTo>
                      <a:lnTo>
                        <a:pt x="53750" y="322692"/>
                      </a:lnTo>
                      <a:lnTo>
                        <a:pt x="56042" y="317152"/>
                      </a:lnTo>
                      <a:lnTo>
                        <a:pt x="56310" y="316505"/>
                      </a:lnTo>
                      <a:lnTo>
                        <a:pt x="56846" y="315200"/>
                      </a:lnTo>
                      <a:lnTo>
                        <a:pt x="57846" y="313772"/>
                      </a:lnTo>
                      <a:lnTo>
                        <a:pt x="58370" y="313015"/>
                      </a:lnTo>
                      <a:lnTo>
                        <a:pt x="59150" y="311905"/>
                      </a:lnTo>
                      <a:lnTo>
                        <a:pt x="60735" y="309635"/>
                      </a:lnTo>
                      <a:lnTo>
                        <a:pt x="62893" y="307634"/>
                      </a:lnTo>
                      <a:lnTo>
                        <a:pt x="65404" y="305303"/>
                      </a:lnTo>
                      <a:lnTo>
                        <a:pt x="67209" y="303644"/>
                      </a:lnTo>
                      <a:lnTo>
                        <a:pt x="68099" y="302545"/>
                      </a:lnTo>
                      <a:lnTo>
                        <a:pt x="68684" y="301813"/>
                      </a:lnTo>
                      <a:lnTo>
                        <a:pt x="70305" y="299812"/>
                      </a:lnTo>
                      <a:lnTo>
                        <a:pt x="70659" y="299360"/>
                      </a:lnTo>
                      <a:lnTo>
                        <a:pt x="70951" y="298933"/>
                      </a:lnTo>
                      <a:lnTo>
                        <a:pt x="73048" y="295809"/>
                      </a:lnTo>
                      <a:lnTo>
                        <a:pt x="74121" y="294223"/>
                      </a:lnTo>
                      <a:lnTo>
                        <a:pt x="74365" y="292795"/>
                      </a:lnTo>
                      <a:lnTo>
                        <a:pt x="74608" y="291368"/>
                      </a:lnTo>
                      <a:lnTo>
                        <a:pt x="75425" y="286633"/>
                      </a:lnTo>
                      <a:lnTo>
                        <a:pt x="74414" y="279226"/>
                      </a:lnTo>
                      <a:lnTo>
                        <a:pt x="74218" y="277871"/>
                      </a:lnTo>
                      <a:lnTo>
                        <a:pt x="73682" y="276724"/>
                      </a:lnTo>
                      <a:lnTo>
                        <a:pt x="72731" y="274650"/>
                      </a:lnTo>
                      <a:lnTo>
                        <a:pt x="71878" y="272795"/>
                      </a:lnTo>
                      <a:lnTo>
                        <a:pt x="71244" y="271404"/>
                      </a:lnTo>
                      <a:lnTo>
                        <a:pt x="70074" y="270452"/>
                      </a:lnTo>
                      <a:lnTo>
                        <a:pt x="67940" y="268731"/>
                      </a:lnTo>
                      <a:lnTo>
                        <a:pt x="66977" y="267938"/>
                      </a:lnTo>
                      <a:lnTo>
                        <a:pt x="65660" y="267450"/>
                      </a:lnTo>
                      <a:lnTo>
                        <a:pt x="64783" y="267133"/>
                      </a:lnTo>
                      <a:lnTo>
                        <a:pt x="59358" y="265119"/>
                      </a:lnTo>
                      <a:lnTo>
                        <a:pt x="57553" y="264448"/>
                      </a:lnTo>
                      <a:lnTo>
                        <a:pt x="56663" y="264033"/>
                      </a:lnTo>
                      <a:lnTo>
                        <a:pt x="53994" y="262776"/>
                      </a:lnTo>
                      <a:lnTo>
                        <a:pt x="53250" y="262435"/>
                      </a:lnTo>
                      <a:lnTo>
                        <a:pt x="51982" y="261837"/>
                      </a:lnTo>
                      <a:lnTo>
                        <a:pt x="51104" y="261165"/>
                      </a:lnTo>
                      <a:lnTo>
                        <a:pt x="48252" y="259006"/>
                      </a:lnTo>
                      <a:lnTo>
                        <a:pt x="46862" y="257944"/>
                      </a:lnTo>
                      <a:lnTo>
                        <a:pt x="46009" y="256138"/>
                      </a:lnTo>
                      <a:lnTo>
                        <a:pt x="42437" y="248572"/>
                      </a:lnTo>
                      <a:lnTo>
                        <a:pt x="41766" y="247157"/>
                      </a:lnTo>
                      <a:lnTo>
                        <a:pt x="41315" y="245643"/>
                      </a:lnTo>
                      <a:lnTo>
                        <a:pt x="40352" y="242361"/>
                      </a:lnTo>
                      <a:lnTo>
                        <a:pt x="40011" y="241177"/>
                      </a:lnTo>
                      <a:lnTo>
                        <a:pt x="38414" y="235771"/>
                      </a:lnTo>
                      <a:lnTo>
                        <a:pt x="37963" y="234234"/>
                      </a:lnTo>
                      <a:lnTo>
                        <a:pt x="37816" y="232415"/>
                      </a:lnTo>
                      <a:lnTo>
                        <a:pt x="37194" y="225252"/>
                      </a:lnTo>
                      <a:lnTo>
                        <a:pt x="37158" y="224630"/>
                      </a:lnTo>
                      <a:lnTo>
                        <a:pt x="37329" y="220359"/>
                      </a:lnTo>
                      <a:lnTo>
                        <a:pt x="37402" y="218309"/>
                      </a:lnTo>
                      <a:lnTo>
                        <a:pt x="39291" y="217980"/>
                      </a:lnTo>
                      <a:lnTo>
                        <a:pt x="44497" y="217064"/>
                      </a:lnTo>
                      <a:lnTo>
                        <a:pt x="47264" y="216003"/>
                      </a:lnTo>
                      <a:lnTo>
                        <a:pt x="50507" y="214758"/>
                      </a:lnTo>
                      <a:lnTo>
                        <a:pt x="52250" y="214087"/>
                      </a:lnTo>
                      <a:lnTo>
                        <a:pt x="53920" y="212757"/>
                      </a:lnTo>
                      <a:lnTo>
                        <a:pt x="55274" y="211695"/>
                      </a:lnTo>
                      <a:lnTo>
                        <a:pt x="56225" y="209328"/>
                      </a:lnTo>
                      <a:lnTo>
                        <a:pt x="56724" y="208083"/>
                      </a:lnTo>
                      <a:lnTo>
                        <a:pt x="57553" y="206033"/>
                      </a:lnTo>
                      <a:lnTo>
                        <a:pt x="58309" y="203409"/>
                      </a:lnTo>
                      <a:lnTo>
                        <a:pt x="58870" y="201481"/>
                      </a:lnTo>
                      <a:lnTo>
                        <a:pt x="59297" y="200029"/>
                      </a:lnTo>
                      <a:lnTo>
                        <a:pt x="60028" y="198126"/>
                      </a:lnTo>
                      <a:lnTo>
                        <a:pt x="61869" y="193379"/>
                      </a:lnTo>
                      <a:lnTo>
                        <a:pt x="62783" y="191011"/>
                      </a:lnTo>
                      <a:lnTo>
                        <a:pt x="63381" y="188985"/>
                      </a:lnTo>
                      <a:lnTo>
                        <a:pt x="63856" y="187387"/>
                      </a:lnTo>
                      <a:lnTo>
                        <a:pt x="64770" y="184287"/>
                      </a:lnTo>
                      <a:lnTo>
                        <a:pt x="66416" y="178711"/>
                      </a:lnTo>
                      <a:lnTo>
                        <a:pt x="66721" y="177698"/>
                      </a:lnTo>
                      <a:lnTo>
                        <a:pt x="66928" y="176697"/>
                      </a:lnTo>
                      <a:lnTo>
                        <a:pt x="68038" y="171255"/>
                      </a:lnTo>
                      <a:lnTo>
                        <a:pt x="68501" y="168997"/>
                      </a:lnTo>
                      <a:lnTo>
                        <a:pt x="68927" y="166947"/>
                      </a:lnTo>
                      <a:lnTo>
                        <a:pt x="68671" y="165044"/>
                      </a:lnTo>
                      <a:lnTo>
                        <a:pt x="68160" y="161053"/>
                      </a:lnTo>
                      <a:lnTo>
                        <a:pt x="67818" y="158503"/>
                      </a:lnTo>
                      <a:lnTo>
                        <a:pt x="67684" y="157478"/>
                      </a:lnTo>
                      <a:lnTo>
                        <a:pt x="67379" y="156489"/>
                      </a:lnTo>
                      <a:lnTo>
                        <a:pt x="66148" y="152426"/>
                      </a:lnTo>
                      <a:lnTo>
                        <a:pt x="65575" y="150583"/>
                      </a:lnTo>
                      <a:lnTo>
                        <a:pt x="63917" y="148899"/>
                      </a:lnTo>
                      <a:lnTo>
                        <a:pt x="63247" y="148216"/>
                      </a:lnTo>
                      <a:lnTo>
                        <a:pt x="60028" y="144958"/>
                      </a:lnTo>
                      <a:lnTo>
                        <a:pt x="59163" y="143774"/>
                      </a:lnTo>
                      <a:lnTo>
                        <a:pt x="57407" y="141309"/>
                      </a:lnTo>
                      <a:lnTo>
                        <a:pt x="56615" y="140211"/>
                      </a:lnTo>
                      <a:lnTo>
                        <a:pt x="56127" y="139125"/>
                      </a:lnTo>
                      <a:lnTo>
                        <a:pt x="55835" y="138478"/>
                      </a:lnTo>
                      <a:lnTo>
                        <a:pt x="55042" y="136684"/>
                      </a:lnTo>
                      <a:lnTo>
                        <a:pt x="54493" y="135464"/>
                      </a:lnTo>
                      <a:lnTo>
                        <a:pt x="54237" y="134012"/>
                      </a:lnTo>
                      <a:lnTo>
                        <a:pt x="53933" y="132316"/>
                      </a:lnTo>
                      <a:lnTo>
                        <a:pt x="53664" y="130729"/>
                      </a:lnTo>
                      <a:lnTo>
                        <a:pt x="53774" y="129131"/>
                      </a:lnTo>
                      <a:lnTo>
                        <a:pt x="53811" y="128594"/>
                      </a:lnTo>
                      <a:lnTo>
                        <a:pt x="54164" y="123908"/>
                      </a:lnTo>
                      <a:lnTo>
                        <a:pt x="54652" y="117379"/>
                      </a:lnTo>
                      <a:lnTo>
                        <a:pt x="54810" y="115244"/>
                      </a:lnTo>
                      <a:lnTo>
                        <a:pt x="54042" y="113535"/>
                      </a:lnTo>
                      <a:lnTo>
                        <a:pt x="53116" y="111498"/>
                      </a:lnTo>
                      <a:lnTo>
                        <a:pt x="52482" y="110070"/>
                      </a:lnTo>
                      <a:lnTo>
                        <a:pt x="50800" y="107995"/>
                      </a:lnTo>
                      <a:lnTo>
                        <a:pt x="48630" y="105323"/>
                      </a:lnTo>
                      <a:lnTo>
                        <a:pt x="47983" y="103273"/>
                      </a:lnTo>
                      <a:lnTo>
                        <a:pt x="44655" y="92742"/>
                      </a:lnTo>
                      <a:lnTo>
                        <a:pt x="44375" y="91851"/>
                      </a:lnTo>
                      <a:lnTo>
                        <a:pt x="40864" y="80466"/>
                      </a:lnTo>
                      <a:lnTo>
                        <a:pt x="40389" y="78928"/>
                      </a:lnTo>
                      <a:lnTo>
                        <a:pt x="39755" y="76878"/>
                      </a:lnTo>
                      <a:lnTo>
                        <a:pt x="39304" y="74779"/>
                      </a:lnTo>
                      <a:lnTo>
                        <a:pt x="37828" y="67958"/>
                      </a:lnTo>
                      <a:lnTo>
                        <a:pt x="36183" y="60136"/>
                      </a:lnTo>
                      <a:lnTo>
                        <a:pt x="35976" y="58427"/>
                      </a:lnTo>
                      <a:lnTo>
                        <a:pt x="35610" y="56267"/>
                      </a:lnTo>
                      <a:lnTo>
                        <a:pt x="36000" y="54705"/>
                      </a:lnTo>
                      <a:lnTo>
                        <a:pt x="36585" y="52411"/>
                      </a:lnTo>
                      <a:lnTo>
                        <a:pt x="36926" y="51106"/>
                      </a:lnTo>
                      <a:lnTo>
                        <a:pt x="37633" y="49763"/>
                      </a:lnTo>
                      <a:lnTo>
                        <a:pt x="40742" y="43906"/>
                      </a:lnTo>
                      <a:lnTo>
                        <a:pt x="41693" y="42100"/>
                      </a:lnTo>
                      <a:lnTo>
                        <a:pt x="42656" y="40880"/>
                      </a:lnTo>
                      <a:lnTo>
                        <a:pt x="46167" y="36413"/>
                      </a:lnTo>
                      <a:lnTo>
                        <a:pt x="46716" y="35718"/>
                      </a:lnTo>
                      <a:lnTo>
                        <a:pt x="47764" y="34388"/>
                      </a:lnTo>
                      <a:lnTo>
                        <a:pt x="48764" y="33192"/>
                      </a:lnTo>
                      <a:lnTo>
                        <a:pt x="49776" y="32008"/>
                      </a:lnTo>
                      <a:lnTo>
                        <a:pt x="54493" y="26456"/>
                      </a:lnTo>
                      <a:lnTo>
                        <a:pt x="55835" y="24870"/>
                      </a:lnTo>
                      <a:lnTo>
                        <a:pt x="56846" y="23674"/>
                      </a:lnTo>
                      <a:lnTo>
                        <a:pt x="58699" y="21843"/>
                      </a:lnTo>
                      <a:lnTo>
                        <a:pt x="62881" y="17694"/>
                      </a:lnTo>
                      <a:lnTo>
                        <a:pt x="64624" y="15974"/>
                      </a:lnTo>
                      <a:lnTo>
                        <a:pt x="66050" y="13838"/>
                      </a:lnTo>
                      <a:lnTo>
                        <a:pt x="67879" y="11093"/>
                      </a:lnTo>
                      <a:lnTo>
                        <a:pt x="68733" y="9823"/>
                      </a:lnTo>
                      <a:lnTo>
                        <a:pt x="69537" y="8518"/>
                      </a:lnTo>
                      <a:lnTo>
                        <a:pt x="70890" y="6346"/>
                      </a:lnTo>
                      <a:lnTo>
                        <a:pt x="71305" y="5687"/>
                      </a:lnTo>
                      <a:lnTo>
                        <a:pt x="72780" y="3307"/>
                      </a:lnTo>
                      <a:lnTo>
                        <a:pt x="74084" y="2233"/>
                      </a:lnTo>
                      <a:lnTo>
                        <a:pt x="77108" y="0"/>
                      </a:lnTo>
                      <a:lnTo>
                        <a:pt x="78595" y="1025"/>
                      </a:lnTo>
                      <a:lnTo>
                        <a:pt x="80765" y="5003"/>
                      </a:lnTo>
                      <a:lnTo>
                        <a:pt x="81521" y="6736"/>
                      </a:lnTo>
                      <a:lnTo>
                        <a:pt x="82130" y="8127"/>
                      </a:lnTo>
                      <a:lnTo>
                        <a:pt x="82874" y="9372"/>
                      </a:lnTo>
                      <a:lnTo>
                        <a:pt x="83374" y="10189"/>
                      </a:lnTo>
                      <a:lnTo>
                        <a:pt x="84373" y="11849"/>
                      </a:lnTo>
                      <a:lnTo>
                        <a:pt x="85422" y="13033"/>
                      </a:lnTo>
                      <a:lnTo>
                        <a:pt x="87324" y="15205"/>
                      </a:lnTo>
                      <a:lnTo>
                        <a:pt x="88518" y="16633"/>
                      </a:lnTo>
                      <a:lnTo>
                        <a:pt x="89640" y="17950"/>
                      </a:lnTo>
                      <a:lnTo>
                        <a:pt x="91054" y="19183"/>
                      </a:lnTo>
                      <a:lnTo>
                        <a:pt x="93809" y="21550"/>
                      </a:lnTo>
                      <a:lnTo>
                        <a:pt x="94382" y="22087"/>
                      </a:lnTo>
                      <a:lnTo>
                        <a:pt x="96223" y="23783"/>
                      </a:lnTo>
                      <a:lnTo>
                        <a:pt x="97320" y="24796"/>
                      </a:lnTo>
                      <a:lnTo>
                        <a:pt x="98539" y="25687"/>
                      </a:lnTo>
                      <a:lnTo>
                        <a:pt x="101380" y="27786"/>
                      </a:lnTo>
                      <a:lnTo>
                        <a:pt x="102184" y="28384"/>
                      </a:lnTo>
                      <a:lnTo>
                        <a:pt x="103026" y="28823"/>
                      </a:lnTo>
                      <a:lnTo>
                        <a:pt x="105525" y="30165"/>
                      </a:lnTo>
                      <a:lnTo>
                        <a:pt x="106768" y="30837"/>
                      </a:lnTo>
                      <a:lnTo>
                        <a:pt x="108597" y="31337"/>
                      </a:lnTo>
                      <a:lnTo>
                        <a:pt x="114083" y="32838"/>
                      </a:lnTo>
                      <a:lnTo>
                        <a:pt x="115460" y="33216"/>
                      </a:lnTo>
                      <a:lnTo>
                        <a:pt x="116387" y="33485"/>
                      </a:lnTo>
                      <a:lnTo>
                        <a:pt x="123811" y="35596"/>
                      </a:lnTo>
                      <a:lnTo>
                        <a:pt x="125286" y="36011"/>
                      </a:lnTo>
                      <a:lnTo>
                        <a:pt x="129858" y="37316"/>
                      </a:lnTo>
                      <a:lnTo>
                        <a:pt x="132601" y="38097"/>
                      </a:lnTo>
                      <a:lnTo>
                        <a:pt x="133978" y="38488"/>
                      </a:lnTo>
                      <a:lnTo>
                        <a:pt x="136673" y="39135"/>
                      </a:lnTo>
                      <a:lnTo>
                        <a:pt x="137587" y="39354"/>
                      </a:lnTo>
                      <a:lnTo>
                        <a:pt x="139415" y="39794"/>
                      </a:lnTo>
                      <a:lnTo>
                        <a:pt x="140830" y="40318"/>
                      </a:lnTo>
                      <a:lnTo>
                        <a:pt x="141732" y="40660"/>
                      </a:lnTo>
                      <a:lnTo>
                        <a:pt x="143890" y="41465"/>
                      </a:lnTo>
                      <a:lnTo>
                        <a:pt x="145072" y="41746"/>
                      </a:lnTo>
                      <a:lnTo>
                        <a:pt x="145950" y="41953"/>
                      </a:lnTo>
                      <a:lnTo>
                        <a:pt x="147669" y="42356"/>
                      </a:lnTo>
                      <a:lnTo>
                        <a:pt x="149144" y="42747"/>
                      </a:lnTo>
                    </a:path>
                  </a:pathLst>
                </a:custGeom>
                <a:solidFill>
                  <a:srgbClr val="F2FAF0"/>
                </a:solidFill>
                <a:ln w="12177" cap="flat">
                  <a:solidFill>
                    <a:srgbClr val="000000"/>
                  </a:solidFill>
                  <a:prstDash val="solid"/>
                  <a:round/>
                </a:ln>
              </p:spPr>
              <p:txBody>
                <a:bodyPr rtlCol="0" anchor="ctr"/>
                <a:lstStyle/>
                <a:p>
                  <a:endParaRPr lang="LID4096"/>
                </a:p>
              </p:txBody>
            </p:sp>
            <p:sp>
              <p:nvSpPr>
                <p:cNvPr id="88" name="Freeform: Shape 87">
                  <a:extLst>
                    <a:ext uri="{FF2B5EF4-FFF2-40B4-BE49-F238E27FC236}">
                      <a16:creationId xmlns:a16="http://schemas.microsoft.com/office/drawing/2014/main" id="{8FF0BDBD-5637-07EF-4E00-7B547A3D62B4}"/>
                    </a:ext>
                  </a:extLst>
                </p:cNvPr>
                <p:cNvSpPr/>
                <p:nvPr/>
              </p:nvSpPr>
              <p:spPr>
                <a:xfrm>
                  <a:off x="8112679" y="3609724"/>
                  <a:ext cx="420514" cy="272611"/>
                </a:xfrm>
                <a:custGeom>
                  <a:avLst/>
                  <a:gdLst>
                    <a:gd name="connsiteX0" fmla="*/ 99405 w 420514"/>
                    <a:gd name="connsiteY0" fmla="*/ 30507 h 272611"/>
                    <a:gd name="connsiteX1" fmla="*/ 104842 w 420514"/>
                    <a:gd name="connsiteY1" fmla="*/ 31544 h 272611"/>
                    <a:gd name="connsiteX2" fmla="*/ 106183 w 420514"/>
                    <a:gd name="connsiteY2" fmla="*/ 31398 h 272611"/>
                    <a:gd name="connsiteX3" fmla="*/ 106695 w 420514"/>
                    <a:gd name="connsiteY3" fmla="*/ 31337 h 272611"/>
                    <a:gd name="connsiteX4" fmla="*/ 108170 w 420514"/>
                    <a:gd name="connsiteY4" fmla="*/ 31178 h 272611"/>
                    <a:gd name="connsiteX5" fmla="*/ 109182 w 420514"/>
                    <a:gd name="connsiteY5" fmla="*/ 32301 h 272611"/>
                    <a:gd name="connsiteX6" fmla="*/ 110621 w 420514"/>
                    <a:gd name="connsiteY6" fmla="*/ 33900 h 272611"/>
                    <a:gd name="connsiteX7" fmla="*/ 111998 w 420514"/>
                    <a:gd name="connsiteY7" fmla="*/ 36267 h 272611"/>
                    <a:gd name="connsiteX8" fmla="*/ 111206 w 420514"/>
                    <a:gd name="connsiteY8" fmla="*/ 38793 h 272611"/>
                    <a:gd name="connsiteX9" fmla="*/ 109609 w 420514"/>
                    <a:gd name="connsiteY9" fmla="*/ 41233 h 272611"/>
                    <a:gd name="connsiteX10" fmla="*/ 107731 w 420514"/>
                    <a:gd name="connsiteY10" fmla="*/ 44113 h 272611"/>
                    <a:gd name="connsiteX11" fmla="*/ 109292 w 420514"/>
                    <a:gd name="connsiteY11" fmla="*/ 45541 h 272611"/>
                    <a:gd name="connsiteX12" fmla="*/ 110840 w 420514"/>
                    <a:gd name="connsiteY12" fmla="*/ 46956 h 272611"/>
                    <a:gd name="connsiteX13" fmla="*/ 113181 w 420514"/>
                    <a:gd name="connsiteY13" fmla="*/ 46163 h 272611"/>
                    <a:gd name="connsiteX14" fmla="*/ 117021 w 420514"/>
                    <a:gd name="connsiteY14" fmla="*/ 44858 h 272611"/>
                    <a:gd name="connsiteX15" fmla="*/ 118581 w 420514"/>
                    <a:gd name="connsiteY15" fmla="*/ 45272 h 272611"/>
                    <a:gd name="connsiteX16" fmla="*/ 119813 w 420514"/>
                    <a:gd name="connsiteY16" fmla="*/ 45602 h 272611"/>
                    <a:gd name="connsiteX17" fmla="*/ 121410 w 420514"/>
                    <a:gd name="connsiteY17" fmla="*/ 46017 h 272611"/>
                    <a:gd name="connsiteX18" fmla="*/ 122665 w 420514"/>
                    <a:gd name="connsiteY18" fmla="*/ 48982 h 272611"/>
                    <a:gd name="connsiteX19" fmla="*/ 122726 w 420514"/>
                    <a:gd name="connsiteY19" fmla="*/ 50715 h 272611"/>
                    <a:gd name="connsiteX20" fmla="*/ 122934 w 420514"/>
                    <a:gd name="connsiteY20" fmla="*/ 51484 h 272611"/>
                    <a:gd name="connsiteX21" fmla="*/ 124652 w 420514"/>
                    <a:gd name="connsiteY21" fmla="*/ 52094 h 272611"/>
                    <a:gd name="connsiteX22" fmla="*/ 127310 w 420514"/>
                    <a:gd name="connsiteY22" fmla="*/ 51777 h 272611"/>
                    <a:gd name="connsiteX23" fmla="*/ 129078 w 420514"/>
                    <a:gd name="connsiteY23" fmla="*/ 51581 h 272611"/>
                    <a:gd name="connsiteX24" fmla="*/ 133625 w 420514"/>
                    <a:gd name="connsiteY24" fmla="*/ 51362 h 272611"/>
                    <a:gd name="connsiteX25" fmla="*/ 137221 w 420514"/>
                    <a:gd name="connsiteY25" fmla="*/ 51130 h 272611"/>
                    <a:gd name="connsiteX26" fmla="*/ 139538 w 420514"/>
                    <a:gd name="connsiteY26" fmla="*/ 50703 h 272611"/>
                    <a:gd name="connsiteX27" fmla="*/ 141135 w 420514"/>
                    <a:gd name="connsiteY27" fmla="*/ 50410 h 272611"/>
                    <a:gd name="connsiteX28" fmla="*/ 142866 w 420514"/>
                    <a:gd name="connsiteY28" fmla="*/ 47567 h 272611"/>
                    <a:gd name="connsiteX29" fmla="*/ 142866 w 420514"/>
                    <a:gd name="connsiteY29" fmla="*/ 46859 h 272611"/>
                    <a:gd name="connsiteX30" fmla="*/ 142878 w 420514"/>
                    <a:gd name="connsiteY30" fmla="*/ 45773 h 272611"/>
                    <a:gd name="connsiteX31" fmla="*/ 142902 w 420514"/>
                    <a:gd name="connsiteY31" fmla="*/ 43503 h 272611"/>
                    <a:gd name="connsiteX32" fmla="*/ 142927 w 420514"/>
                    <a:gd name="connsiteY32" fmla="*/ 41404 h 272611"/>
                    <a:gd name="connsiteX33" fmla="*/ 142951 w 420514"/>
                    <a:gd name="connsiteY33" fmla="*/ 38341 h 272611"/>
                    <a:gd name="connsiteX34" fmla="*/ 142963 w 420514"/>
                    <a:gd name="connsiteY34" fmla="*/ 37280 h 272611"/>
                    <a:gd name="connsiteX35" fmla="*/ 143073 w 420514"/>
                    <a:gd name="connsiteY35" fmla="*/ 36718 h 272611"/>
                    <a:gd name="connsiteX36" fmla="*/ 143244 w 420514"/>
                    <a:gd name="connsiteY36" fmla="*/ 35779 h 272611"/>
                    <a:gd name="connsiteX37" fmla="*/ 143683 w 420514"/>
                    <a:gd name="connsiteY37" fmla="*/ 33375 h 272611"/>
                    <a:gd name="connsiteX38" fmla="*/ 145328 w 420514"/>
                    <a:gd name="connsiteY38" fmla="*/ 33375 h 272611"/>
                    <a:gd name="connsiteX39" fmla="*/ 148608 w 420514"/>
                    <a:gd name="connsiteY39" fmla="*/ 33375 h 272611"/>
                    <a:gd name="connsiteX40" fmla="*/ 150144 w 420514"/>
                    <a:gd name="connsiteY40" fmla="*/ 33375 h 272611"/>
                    <a:gd name="connsiteX41" fmla="*/ 151375 w 420514"/>
                    <a:gd name="connsiteY41" fmla="*/ 34705 h 272611"/>
                    <a:gd name="connsiteX42" fmla="*/ 152179 w 420514"/>
                    <a:gd name="connsiteY42" fmla="*/ 35559 h 272611"/>
                    <a:gd name="connsiteX43" fmla="*/ 152972 w 420514"/>
                    <a:gd name="connsiteY43" fmla="*/ 36096 h 272611"/>
                    <a:gd name="connsiteX44" fmla="*/ 154301 w 420514"/>
                    <a:gd name="connsiteY44" fmla="*/ 36938 h 272611"/>
                    <a:gd name="connsiteX45" fmla="*/ 157312 w 420514"/>
                    <a:gd name="connsiteY45" fmla="*/ 38268 h 272611"/>
                    <a:gd name="connsiteX46" fmla="*/ 158677 w 420514"/>
                    <a:gd name="connsiteY46" fmla="*/ 38585 h 272611"/>
                    <a:gd name="connsiteX47" fmla="*/ 160579 w 420514"/>
                    <a:gd name="connsiteY47" fmla="*/ 39037 h 272611"/>
                    <a:gd name="connsiteX48" fmla="*/ 162859 w 420514"/>
                    <a:gd name="connsiteY48" fmla="*/ 39574 h 272611"/>
                    <a:gd name="connsiteX49" fmla="*/ 166236 w 420514"/>
                    <a:gd name="connsiteY49" fmla="*/ 39952 h 272611"/>
                    <a:gd name="connsiteX50" fmla="*/ 167187 w 420514"/>
                    <a:gd name="connsiteY50" fmla="*/ 40050 h 272611"/>
                    <a:gd name="connsiteX51" fmla="*/ 168186 w 420514"/>
                    <a:gd name="connsiteY51" fmla="*/ 40160 h 272611"/>
                    <a:gd name="connsiteX52" fmla="*/ 170222 w 420514"/>
                    <a:gd name="connsiteY52" fmla="*/ 42380 h 272611"/>
                    <a:gd name="connsiteX53" fmla="*/ 170746 w 420514"/>
                    <a:gd name="connsiteY53" fmla="*/ 43161 h 272611"/>
                    <a:gd name="connsiteX54" fmla="*/ 171795 w 420514"/>
                    <a:gd name="connsiteY54" fmla="*/ 44760 h 272611"/>
                    <a:gd name="connsiteX55" fmla="*/ 172697 w 420514"/>
                    <a:gd name="connsiteY55" fmla="*/ 45700 h 272611"/>
                    <a:gd name="connsiteX56" fmla="*/ 173831 w 420514"/>
                    <a:gd name="connsiteY56" fmla="*/ 46871 h 272611"/>
                    <a:gd name="connsiteX57" fmla="*/ 174599 w 420514"/>
                    <a:gd name="connsiteY57" fmla="*/ 47188 h 272611"/>
                    <a:gd name="connsiteX58" fmla="*/ 175659 w 420514"/>
                    <a:gd name="connsiteY58" fmla="*/ 47628 h 272611"/>
                    <a:gd name="connsiteX59" fmla="*/ 177598 w 420514"/>
                    <a:gd name="connsiteY59" fmla="*/ 48433 h 272611"/>
                    <a:gd name="connsiteX60" fmla="*/ 178292 w 420514"/>
                    <a:gd name="connsiteY60" fmla="*/ 50019 h 272611"/>
                    <a:gd name="connsiteX61" fmla="*/ 179109 w 420514"/>
                    <a:gd name="connsiteY61" fmla="*/ 51887 h 272611"/>
                    <a:gd name="connsiteX62" fmla="*/ 179902 w 420514"/>
                    <a:gd name="connsiteY62" fmla="*/ 52607 h 272611"/>
                    <a:gd name="connsiteX63" fmla="*/ 180341 w 420514"/>
                    <a:gd name="connsiteY63" fmla="*/ 52997 h 272611"/>
                    <a:gd name="connsiteX64" fmla="*/ 181487 w 420514"/>
                    <a:gd name="connsiteY64" fmla="*/ 54034 h 272611"/>
                    <a:gd name="connsiteX65" fmla="*/ 181474 w 420514"/>
                    <a:gd name="connsiteY65" fmla="*/ 57268 h 272611"/>
                    <a:gd name="connsiteX66" fmla="*/ 181474 w 420514"/>
                    <a:gd name="connsiteY66" fmla="*/ 60502 h 272611"/>
                    <a:gd name="connsiteX67" fmla="*/ 181548 w 420514"/>
                    <a:gd name="connsiteY67" fmla="*/ 61161 h 272611"/>
                    <a:gd name="connsiteX68" fmla="*/ 181755 w 420514"/>
                    <a:gd name="connsiteY68" fmla="*/ 63138 h 272611"/>
                    <a:gd name="connsiteX69" fmla="*/ 181986 w 420514"/>
                    <a:gd name="connsiteY69" fmla="*/ 65432 h 272611"/>
                    <a:gd name="connsiteX70" fmla="*/ 183913 w 420514"/>
                    <a:gd name="connsiteY70" fmla="*/ 65688 h 272611"/>
                    <a:gd name="connsiteX71" fmla="*/ 186009 w 420514"/>
                    <a:gd name="connsiteY71" fmla="*/ 65969 h 272611"/>
                    <a:gd name="connsiteX72" fmla="*/ 189447 w 420514"/>
                    <a:gd name="connsiteY72" fmla="*/ 66518 h 272611"/>
                    <a:gd name="connsiteX73" fmla="*/ 193872 w 420514"/>
                    <a:gd name="connsiteY73" fmla="*/ 68470 h 272611"/>
                    <a:gd name="connsiteX74" fmla="*/ 195128 w 420514"/>
                    <a:gd name="connsiteY74" fmla="*/ 69019 h 272611"/>
                    <a:gd name="connsiteX75" fmla="*/ 197579 w 420514"/>
                    <a:gd name="connsiteY75" fmla="*/ 68824 h 272611"/>
                    <a:gd name="connsiteX76" fmla="*/ 198298 w 420514"/>
                    <a:gd name="connsiteY76" fmla="*/ 67726 h 272611"/>
                    <a:gd name="connsiteX77" fmla="*/ 198895 w 420514"/>
                    <a:gd name="connsiteY77" fmla="*/ 66835 h 272611"/>
                    <a:gd name="connsiteX78" fmla="*/ 198993 w 420514"/>
                    <a:gd name="connsiteY78" fmla="*/ 65273 h 272611"/>
                    <a:gd name="connsiteX79" fmla="*/ 199224 w 420514"/>
                    <a:gd name="connsiteY79" fmla="*/ 61405 h 272611"/>
                    <a:gd name="connsiteX80" fmla="*/ 199395 w 420514"/>
                    <a:gd name="connsiteY80" fmla="*/ 59159 h 272611"/>
                    <a:gd name="connsiteX81" fmla="*/ 199627 w 420514"/>
                    <a:gd name="connsiteY81" fmla="*/ 55938 h 272611"/>
                    <a:gd name="connsiteX82" fmla="*/ 199736 w 420514"/>
                    <a:gd name="connsiteY82" fmla="*/ 54315 h 272611"/>
                    <a:gd name="connsiteX83" fmla="*/ 199639 w 420514"/>
                    <a:gd name="connsiteY83" fmla="*/ 52509 h 272611"/>
                    <a:gd name="connsiteX84" fmla="*/ 199517 w 420514"/>
                    <a:gd name="connsiteY84" fmla="*/ 50605 h 272611"/>
                    <a:gd name="connsiteX85" fmla="*/ 199334 w 420514"/>
                    <a:gd name="connsiteY85" fmla="*/ 47994 h 272611"/>
                    <a:gd name="connsiteX86" fmla="*/ 199298 w 420514"/>
                    <a:gd name="connsiteY86" fmla="*/ 47445 h 272611"/>
                    <a:gd name="connsiteX87" fmla="*/ 199151 w 420514"/>
                    <a:gd name="connsiteY87" fmla="*/ 45395 h 272611"/>
                    <a:gd name="connsiteX88" fmla="*/ 199858 w 420514"/>
                    <a:gd name="connsiteY88" fmla="*/ 40367 h 272611"/>
                    <a:gd name="connsiteX89" fmla="*/ 200443 w 420514"/>
                    <a:gd name="connsiteY89" fmla="*/ 39562 h 272611"/>
                    <a:gd name="connsiteX90" fmla="*/ 200736 w 420514"/>
                    <a:gd name="connsiteY90" fmla="*/ 39159 h 272611"/>
                    <a:gd name="connsiteX91" fmla="*/ 201675 w 420514"/>
                    <a:gd name="connsiteY91" fmla="*/ 37853 h 272611"/>
                    <a:gd name="connsiteX92" fmla="*/ 201980 w 420514"/>
                    <a:gd name="connsiteY92" fmla="*/ 34656 h 272611"/>
                    <a:gd name="connsiteX93" fmla="*/ 201919 w 420514"/>
                    <a:gd name="connsiteY93" fmla="*/ 32557 h 272611"/>
                    <a:gd name="connsiteX94" fmla="*/ 201833 w 420514"/>
                    <a:gd name="connsiteY94" fmla="*/ 29397 h 272611"/>
                    <a:gd name="connsiteX95" fmla="*/ 201784 w 420514"/>
                    <a:gd name="connsiteY95" fmla="*/ 27847 h 272611"/>
                    <a:gd name="connsiteX96" fmla="*/ 202199 w 420514"/>
                    <a:gd name="connsiteY96" fmla="*/ 24442 h 272611"/>
                    <a:gd name="connsiteX97" fmla="*/ 204223 w 420514"/>
                    <a:gd name="connsiteY97" fmla="*/ 24162 h 272611"/>
                    <a:gd name="connsiteX98" fmla="*/ 205978 w 420514"/>
                    <a:gd name="connsiteY98" fmla="*/ 23917 h 272611"/>
                    <a:gd name="connsiteX99" fmla="*/ 206588 w 420514"/>
                    <a:gd name="connsiteY99" fmla="*/ 23979 h 272611"/>
                    <a:gd name="connsiteX100" fmla="*/ 208648 w 420514"/>
                    <a:gd name="connsiteY100" fmla="*/ 24211 h 272611"/>
                    <a:gd name="connsiteX101" fmla="*/ 210586 w 420514"/>
                    <a:gd name="connsiteY101" fmla="*/ 24174 h 272611"/>
                    <a:gd name="connsiteX102" fmla="*/ 211452 w 420514"/>
                    <a:gd name="connsiteY102" fmla="*/ 24149 h 272611"/>
                    <a:gd name="connsiteX103" fmla="*/ 212330 w 420514"/>
                    <a:gd name="connsiteY103" fmla="*/ 24381 h 272611"/>
                    <a:gd name="connsiteX104" fmla="*/ 214475 w 420514"/>
                    <a:gd name="connsiteY104" fmla="*/ 24943 h 272611"/>
                    <a:gd name="connsiteX105" fmla="*/ 215499 w 420514"/>
                    <a:gd name="connsiteY105" fmla="*/ 25260 h 272611"/>
                    <a:gd name="connsiteX106" fmla="*/ 218364 w 420514"/>
                    <a:gd name="connsiteY106" fmla="*/ 26785 h 272611"/>
                    <a:gd name="connsiteX107" fmla="*/ 218925 w 420514"/>
                    <a:gd name="connsiteY107" fmla="*/ 27090 h 272611"/>
                    <a:gd name="connsiteX108" fmla="*/ 219851 w 420514"/>
                    <a:gd name="connsiteY108" fmla="*/ 28518 h 272611"/>
                    <a:gd name="connsiteX109" fmla="*/ 220936 w 420514"/>
                    <a:gd name="connsiteY109" fmla="*/ 30202 h 272611"/>
                    <a:gd name="connsiteX110" fmla="*/ 223765 w 420514"/>
                    <a:gd name="connsiteY110" fmla="*/ 30788 h 272611"/>
                    <a:gd name="connsiteX111" fmla="*/ 224545 w 420514"/>
                    <a:gd name="connsiteY111" fmla="*/ 30934 h 272611"/>
                    <a:gd name="connsiteX112" fmla="*/ 232542 w 420514"/>
                    <a:gd name="connsiteY112" fmla="*/ 31898 h 272611"/>
                    <a:gd name="connsiteX113" fmla="*/ 235663 w 420514"/>
                    <a:gd name="connsiteY113" fmla="*/ 32484 h 272611"/>
                    <a:gd name="connsiteX114" fmla="*/ 237016 w 420514"/>
                    <a:gd name="connsiteY114" fmla="*/ 32740 h 272611"/>
                    <a:gd name="connsiteX115" fmla="*/ 238004 w 420514"/>
                    <a:gd name="connsiteY115" fmla="*/ 32789 h 272611"/>
                    <a:gd name="connsiteX116" fmla="*/ 242112 w 420514"/>
                    <a:gd name="connsiteY116" fmla="*/ 32997 h 272611"/>
                    <a:gd name="connsiteX117" fmla="*/ 243953 w 420514"/>
                    <a:gd name="connsiteY117" fmla="*/ 33082 h 272611"/>
                    <a:gd name="connsiteX118" fmla="*/ 245672 w 420514"/>
                    <a:gd name="connsiteY118" fmla="*/ 32106 h 272611"/>
                    <a:gd name="connsiteX119" fmla="*/ 247817 w 420514"/>
                    <a:gd name="connsiteY119" fmla="*/ 30873 h 272611"/>
                    <a:gd name="connsiteX120" fmla="*/ 248354 w 420514"/>
                    <a:gd name="connsiteY120" fmla="*/ 30556 h 272611"/>
                    <a:gd name="connsiteX121" fmla="*/ 249183 w 420514"/>
                    <a:gd name="connsiteY121" fmla="*/ 29995 h 272611"/>
                    <a:gd name="connsiteX122" fmla="*/ 251938 w 420514"/>
                    <a:gd name="connsiteY122" fmla="*/ 28140 h 272611"/>
                    <a:gd name="connsiteX123" fmla="*/ 253620 w 420514"/>
                    <a:gd name="connsiteY123" fmla="*/ 28140 h 272611"/>
                    <a:gd name="connsiteX124" fmla="*/ 257717 w 420514"/>
                    <a:gd name="connsiteY124" fmla="*/ 28091 h 272611"/>
                    <a:gd name="connsiteX125" fmla="*/ 261264 w 420514"/>
                    <a:gd name="connsiteY125" fmla="*/ 28726 h 272611"/>
                    <a:gd name="connsiteX126" fmla="*/ 262800 w 420514"/>
                    <a:gd name="connsiteY126" fmla="*/ 28969 h 272611"/>
                    <a:gd name="connsiteX127" fmla="*/ 263495 w 420514"/>
                    <a:gd name="connsiteY127" fmla="*/ 30837 h 272611"/>
                    <a:gd name="connsiteX128" fmla="*/ 264421 w 420514"/>
                    <a:gd name="connsiteY128" fmla="*/ 33387 h 272611"/>
                    <a:gd name="connsiteX129" fmla="*/ 266433 w 420514"/>
                    <a:gd name="connsiteY129" fmla="*/ 39806 h 272611"/>
                    <a:gd name="connsiteX130" fmla="*/ 267018 w 420514"/>
                    <a:gd name="connsiteY130" fmla="*/ 41648 h 272611"/>
                    <a:gd name="connsiteX131" fmla="*/ 267103 w 420514"/>
                    <a:gd name="connsiteY131" fmla="*/ 44333 h 272611"/>
                    <a:gd name="connsiteX132" fmla="*/ 267225 w 420514"/>
                    <a:gd name="connsiteY132" fmla="*/ 48104 h 272611"/>
                    <a:gd name="connsiteX133" fmla="*/ 267433 w 420514"/>
                    <a:gd name="connsiteY133" fmla="*/ 50178 h 272611"/>
                    <a:gd name="connsiteX134" fmla="*/ 267542 w 420514"/>
                    <a:gd name="connsiteY134" fmla="*/ 51228 h 272611"/>
                    <a:gd name="connsiteX135" fmla="*/ 267701 w 420514"/>
                    <a:gd name="connsiteY135" fmla="*/ 52789 h 272611"/>
                    <a:gd name="connsiteX136" fmla="*/ 268079 w 420514"/>
                    <a:gd name="connsiteY136" fmla="*/ 54413 h 272611"/>
                    <a:gd name="connsiteX137" fmla="*/ 269261 w 420514"/>
                    <a:gd name="connsiteY137" fmla="*/ 59550 h 272611"/>
                    <a:gd name="connsiteX138" fmla="*/ 269615 w 420514"/>
                    <a:gd name="connsiteY138" fmla="*/ 61112 h 272611"/>
                    <a:gd name="connsiteX139" fmla="*/ 270115 w 420514"/>
                    <a:gd name="connsiteY139" fmla="*/ 62454 h 272611"/>
                    <a:gd name="connsiteX140" fmla="*/ 270602 w 420514"/>
                    <a:gd name="connsiteY140" fmla="*/ 63723 h 272611"/>
                    <a:gd name="connsiteX141" fmla="*/ 271273 w 420514"/>
                    <a:gd name="connsiteY141" fmla="*/ 65554 h 272611"/>
                    <a:gd name="connsiteX142" fmla="*/ 271931 w 420514"/>
                    <a:gd name="connsiteY142" fmla="*/ 65517 h 272611"/>
                    <a:gd name="connsiteX143" fmla="*/ 274028 w 420514"/>
                    <a:gd name="connsiteY143" fmla="*/ 65493 h 272611"/>
                    <a:gd name="connsiteX144" fmla="*/ 277771 w 420514"/>
                    <a:gd name="connsiteY144" fmla="*/ 64943 h 272611"/>
                    <a:gd name="connsiteX145" fmla="*/ 279563 w 420514"/>
                    <a:gd name="connsiteY145" fmla="*/ 64675 h 272611"/>
                    <a:gd name="connsiteX146" fmla="*/ 280989 w 420514"/>
                    <a:gd name="connsiteY146" fmla="*/ 64590 h 272611"/>
                    <a:gd name="connsiteX147" fmla="*/ 287182 w 420514"/>
                    <a:gd name="connsiteY147" fmla="*/ 64236 h 272611"/>
                    <a:gd name="connsiteX148" fmla="*/ 289779 w 420514"/>
                    <a:gd name="connsiteY148" fmla="*/ 64150 h 272611"/>
                    <a:gd name="connsiteX149" fmla="*/ 294240 w 420514"/>
                    <a:gd name="connsiteY149" fmla="*/ 64004 h 272611"/>
                    <a:gd name="connsiteX150" fmla="*/ 295143 w 420514"/>
                    <a:gd name="connsiteY150" fmla="*/ 63967 h 272611"/>
                    <a:gd name="connsiteX151" fmla="*/ 298069 w 420514"/>
                    <a:gd name="connsiteY151" fmla="*/ 64895 h 272611"/>
                    <a:gd name="connsiteX152" fmla="*/ 297752 w 420514"/>
                    <a:gd name="connsiteY152" fmla="*/ 67018 h 272611"/>
                    <a:gd name="connsiteX153" fmla="*/ 297313 w 420514"/>
                    <a:gd name="connsiteY153" fmla="*/ 69898 h 272611"/>
                    <a:gd name="connsiteX154" fmla="*/ 296520 w 420514"/>
                    <a:gd name="connsiteY154" fmla="*/ 73156 h 272611"/>
                    <a:gd name="connsiteX155" fmla="*/ 296276 w 420514"/>
                    <a:gd name="connsiteY155" fmla="*/ 74144 h 272611"/>
                    <a:gd name="connsiteX156" fmla="*/ 296033 w 420514"/>
                    <a:gd name="connsiteY156" fmla="*/ 75121 h 272611"/>
                    <a:gd name="connsiteX157" fmla="*/ 295911 w 420514"/>
                    <a:gd name="connsiteY157" fmla="*/ 75670 h 272611"/>
                    <a:gd name="connsiteX158" fmla="*/ 295508 w 420514"/>
                    <a:gd name="connsiteY158" fmla="*/ 78342 h 272611"/>
                    <a:gd name="connsiteX159" fmla="*/ 295204 w 420514"/>
                    <a:gd name="connsiteY159" fmla="*/ 80295 h 272611"/>
                    <a:gd name="connsiteX160" fmla="*/ 296642 w 420514"/>
                    <a:gd name="connsiteY160" fmla="*/ 82345 h 272611"/>
                    <a:gd name="connsiteX161" fmla="*/ 298958 w 420514"/>
                    <a:gd name="connsiteY161" fmla="*/ 83211 h 272611"/>
                    <a:gd name="connsiteX162" fmla="*/ 301896 w 420514"/>
                    <a:gd name="connsiteY162" fmla="*/ 84297 h 272611"/>
                    <a:gd name="connsiteX163" fmla="*/ 302920 w 420514"/>
                    <a:gd name="connsiteY163" fmla="*/ 86445 h 272611"/>
                    <a:gd name="connsiteX164" fmla="*/ 303274 w 420514"/>
                    <a:gd name="connsiteY164" fmla="*/ 88422 h 272611"/>
                    <a:gd name="connsiteX165" fmla="*/ 303762 w 420514"/>
                    <a:gd name="connsiteY165" fmla="*/ 91180 h 272611"/>
                    <a:gd name="connsiteX166" fmla="*/ 306553 w 420514"/>
                    <a:gd name="connsiteY166" fmla="*/ 94462 h 272611"/>
                    <a:gd name="connsiteX167" fmla="*/ 309174 w 420514"/>
                    <a:gd name="connsiteY167" fmla="*/ 95926 h 272611"/>
                    <a:gd name="connsiteX168" fmla="*/ 310832 w 420514"/>
                    <a:gd name="connsiteY168" fmla="*/ 96598 h 272611"/>
                    <a:gd name="connsiteX169" fmla="*/ 312880 w 420514"/>
                    <a:gd name="connsiteY169" fmla="*/ 97428 h 272611"/>
                    <a:gd name="connsiteX170" fmla="*/ 313015 w 420514"/>
                    <a:gd name="connsiteY170" fmla="*/ 99539 h 272611"/>
                    <a:gd name="connsiteX171" fmla="*/ 313173 w 420514"/>
                    <a:gd name="connsiteY171" fmla="*/ 101955 h 272611"/>
                    <a:gd name="connsiteX172" fmla="*/ 313210 w 420514"/>
                    <a:gd name="connsiteY172" fmla="*/ 102504 h 272611"/>
                    <a:gd name="connsiteX173" fmla="*/ 313124 w 420514"/>
                    <a:gd name="connsiteY173" fmla="*/ 103370 h 272611"/>
                    <a:gd name="connsiteX174" fmla="*/ 312637 w 420514"/>
                    <a:gd name="connsiteY174" fmla="*/ 108679 h 272611"/>
                    <a:gd name="connsiteX175" fmla="*/ 312637 w 420514"/>
                    <a:gd name="connsiteY175" fmla="*/ 112169 h 272611"/>
                    <a:gd name="connsiteX176" fmla="*/ 312637 w 420514"/>
                    <a:gd name="connsiteY176" fmla="*/ 112803 h 272611"/>
                    <a:gd name="connsiteX177" fmla="*/ 312637 w 420514"/>
                    <a:gd name="connsiteY177" fmla="*/ 115915 h 272611"/>
                    <a:gd name="connsiteX178" fmla="*/ 312417 w 420514"/>
                    <a:gd name="connsiteY178" fmla="*/ 118685 h 272611"/>
                    <a:gd name="connsiteX179" fmla="*/ 312125 w 420514"/>
                    <a:gd name="connsiteY179" fmla="*/ 122468 h 272611"/>
                    <a:gd name="connsiteX180" fmla="*/ 312100 w 420514"/>
                    <a:gd name="connsiteY180" fmla="*/ 125006 h 272611"/>
                    <a:gd name="connsiteX181" fmla="*/ 312064 w 420514"/>
                    <a:gd name="connsiteY181" fmla="*/ 128374 h 272611"/>
                    <a:gd name="connsiteX182" fmla="*/ 312637 w 420514"/>
                    <a:gd name="connsiteY182" fmla="*/ 128154 h 272611"/>
                    <a:gd name="connsiteX183" fmla="*/ 315063 w 420514"/>
                    <a:gd name="connsiteY183" fmla="*/ 127373 h 272611"/>
                    <a:gd name="connsiteX184" fmla="*/ 316733 w 420514"/>
                    <a:gd name="connsiteY184" fmla="*/ 126824 h 272611"/>
                    <a:gd name="connsiteX185" fmla="*/ 320975 w 420514"/>
                    <a:gd name="connsiteY185" fmla="*/ 126324 h 272611"/>
                    <a:gd name="connsiteX186" fmla="*/ 322389 w 420514"/>
                    <a:gd name="connsiteY186" fmla="*/ 126165 h 272611"/>
                    <a:gd name="connsiteX187" fmla="*/ 323743 w 420514"/>
                    <a:gd name="connsiteY187" fmla="*/ 125860 h 272611"/>
                    <a:gd name="connsiteX188" fmla="*/ 326949 w 420514"/>
                    <a:gd name="connsiteY188" fmla="*/ 125153 h 272611"/>
                    <a:gd name="connsiteX189" fmla="*/ 329789 w 420514"/>
                    <a:gd name="connsiteY189" fmla="*/ 124432 h 272611"/>
                    <a:gd name="connsiteX190" fmla="*/ 331679 w 420514"/>
                    <a:gd name="connsiteY190" fmla="*/ 123944 h 272611"/>
                    <a:gd name="connsiteX191" fmla="*/ 332825 w 420514"/>
                    <a:gd name="connsiteY191" fmla="*/ 122492 h 272611"/>
                    <a:gd name="connsiteX192" fmla="*/ 334970 w 420514"/>
                    <a:gd name="connsiteY192" fmla="*/ 119991 h 272611"/>
                    <a:gd name="connsiteX193" fmla="*/ 336884 w 420514"/>
                    <a:gd name="connsiteY193" fmla="*/ 123810 h 272611"/>
                    <a:gd name="connsiteX194" fmla="*/ 338165 w 420514"/>
                    <a:gd name="connsiteY194" fmla="*/ 125824 h 272611"/>
                    <a:gd name="connsiteX195" fmla="*/ 339201 w 420514"/>
                    <a:gd name="connsiteY195" fmla="*/ 127434 h 272611"/>
                    <a:gd name="connsiteX196" fmla="*/ 339262 w 420514"/>
                    <a:gd name="connsiteY196" fmla="*/ 130302 h 272611"/>
                    <a:gd name="connsiteX197" fmla="*/ 339298 w 420514"/>
                    <a:gd name="connsiteY197" fmla="*/ 132096 h 272611"/>
                    <a:gd name="connsiteX198" fmla="*/ 339725 w 420514"/>
                    <a:gd name="connsiteY198" fmla="*/ 133841 h 272611"/>
                    <a:gd name="connsiteX199" fmla="*/ 340030 w 420514"/>
                    <a:gd name="connsiteY199" fmla="*/ 135073 h 272611"/>
                    <a:gd name="connsiteX200" fmla="*/ 340530 w 420514"/>
                    <a:gd name="connsiteY200" fmla="*/ 137050 h 272611"/>
                    <a:gd name="connsiteX201" fmla="*/ 341736 w 420514"/>
                    <a:gd name="connsiteY201" fmla="*/ 138270 h 272611"/>
                    <a:gd name="connsiteX202" fmla="*/ 344187 w 420514"/>
                    <a:gd name="connsiteY202" fmla="*/ 140748 h 272611"/>
                    <a:gd name="connsiteX203" fmla="*/ 344748 w 420514"/>
                    <a:gd name="connsiteY203" fmla="*/ 141285 h 272611"/>
                    <a:gd name="connsiteX204" fmla="*/ 345272 w 420514"/>
                    <a:gd name="connsiteY204" fmla="*/ 141663 h 272611"/>
                    <a:gd name="connsiteX205" fmla="*/ 347576 w 420514"/>
                    <a:gd name="connsiteY205" fmla="*/ 143359 h 272611"/>
                    <a:gd name="connsiteX206" fmla="*/ 349100 w 420514"/>
                    <a:gd name="connsiteY206" fmla="*/ 144482 h 272611"/>
                    <a:gd name="connsiteX207" fmla="*/ 352696 w 420514"/>
                    <a:gd name="connsiteY207" fmla="*/ 145604 h 272611"/>
                    <a:gd name="connsiteX208" fmla="*/ 354415 w 420514"/>
                    <a:gd name="connsiteY208" fmla="*/ 146141 h 272611"/>
                    <a:gd name="connsiteX209" fmla="*/ 356877 w 420514"/>
                    <a:gd name="connsiteY209" fmla="*/ 148826 h 272611"/>
                    <a:gd name="connsiteX210" fmla="*/ 356305 w 420514"/>
                    <a:gd name="connsiteY210" fmla="*/ 150778 h 272611"/>
                    <a:gd name="connsiteX211" fmla="*/ 355439 w 420514"/>
                    <a:gd name="connsiteY211" fmla="*/ 153780 h 272611"/>
                    <a:gd name="connsiteX212" fmla="*/ 354415 w 420514"/>
                    <a:gd name="connsiteY212" fmla="*/ 159552 h 272611"/>
                    <a:gd name="connsiteX213" fmla="*/ 355463 w 420514"/>
                    <a:gd name="connsiteY213" fmla="*/ 161151 h 272611"/>
                    <a:gd name="connsiteX214" fmla="*/ 357255 w 420514"/>
                    <a:gd name="connsiteY214" fmla="*/ 163848 h 272611"/>
                    <a:gd name="connsiteX215" fmla="*/ 358377 w 420514"/>
                    <a:gd name="connsiteY215" fmla="*/ 164311 h 272611"/>
                    <a:gd name="connsiteX216" fmla="*/ 362595 w 420514"/>
                    <a:gd name="connsiteY216" fmla="*/ 165959 h 272611"/>
                    <a:gd name="connsiteX217" fmla="*/ 366057 w 420514"/>
                    <a:gd name="connsiteY217" fmla="*/ 166654 h 272611"/>
                    <a:gd name="connsiteX218" fmla="*/ 367703 w 420514"/>
                    <a:gd name="connsiteY218" fmla="*/ 166996 h 272611"/>
                    <a:gd name="connsiteX219" fmla="*/ 368154 w 420514"/>
                    <a:gd name="connsiteY219" fmla="*/ 168839 h 272611"/>
                    <a:gd name="connsiteX220" fmla="*/ 368544 w 420514"/>
                    <a:gd name="connsiteY220" fmla="*/ 170400 h 272611"/>
                    <a:gd name="connsiteX221" fmla="*/ 368922 w 420514"/>
                    <a:gd name="connsiteY221" fmla="*/ 171950 h 272611"/>
                    <a:gd name="connsiteX222" fmla="*/ 368008 w 420514"/>
                    <a:gd name="connsiteY222" fmla="*/ 174830 h 272611"/>
                    <a:gd name="connsiteX223" fmla="*/ 367081 w 420514"/>
                    <a:gd name="connsiteY223" fmla="*/ 177722 h 272611"/>
                    <a:gd name="connsiteX224" fmla="*/ 367630 w 420514"/>
                    <a:gd name="connsiteY224" fmla="*/ 179467 h 272611"/>
                    <a:gd name="connsiteX225" fmla="*/ 368215 w 420514"/>
                    <a:gd name="connsiteY225" fmla="*/ 181310 h 272611"/>
                    <a:gd name="connsiteX226" fmla="*/ 368715 w 420514"/>
                    <a:gd name="connsiteY226" fmla="*/ 182884 h 272611"/>
                    <a:gd name="connsiteX227" fmla="*/ 370227 w 420514"/>
                    <a:gd name="connsiteY227" fmla="*/ 183799 h 272611"/>
                    <a:gd name="connsiteX228" fmla="*/ 371580 w 420514"/>
                    <a:gd name="connsiteY228" fmla="*/ 184629 h 272611"/>
                    <a:gd name="connsiteX229" fmla="*/ 374847 w 420514"/>
                    <a:gd name="connsiteY229" fmla="*/ 186606 h 272611"/>
                    <a:gd name="connsiteX230" fmla="*/ 379650 w 420514"/>
                    <a:gd name="connsiteY230" fmla="*/ 189205 h 272611"/>
                    <a:gd name="connsiteX231" fmla="*/ 380967 w 420514"/>
                    <a:gd name="connsiteY231" fmla="*/ 189913 h 272611"/>
                    <a:gd name="connsiteX232" fmla="*/ 382283 w 420514"/>
                    <a:gd name="connsiteY232" fmla="*/ 190462 h 272611"/>
                    <a:gd name="connsiteX233" fmla="*/ 385807 w 420514"/>
                    <a:gd name="connsiteY233" fmla="*/ 191939 h 272611"/>
                    <a:gd name="connsiteX234" fmla="*/ 387136 w 420514"/>
                    <a:gd name="connsiteY234" fmla="*/ 192500 h 272611"/>
                    <a:gd name="connsiteX235" fmla="*/ 388038 w 420514"/>
                    <a:gd name="connsiteY235" fmla="*/ 192805 h 272611"/>
                    <a:gd name="connsiteX236" fmla="*/ 390305 w 420514"/>
                    <a:gd name="connsiteY236" fmla="*/ 193574 h 272611"/>
                    <a:gd name="connsiteX237" fmla="*/ 395864 w 420514"/>
                    <a:gd name="connsiteY237" fmla="*/ 195441 h 272611"/>
                    <a:gd name="connsiteX238" fmla="*/ 399570 w 420514"/>
                    <a:gd name="connsiteY238" fmla="*/ 196673 h 272611"/>
                    <a:gd name="connsiteX239" fmla="*/ 406568 w 420514"/>
                    <a:gd name="connsiteY239" fmla="*/ 204947 h 272611"/>
                    <a:gd name="connsiteX240" fmla="*/ 407543 w 420514"/>
                    <a:gd name="connsiteY240" fmla="*/ 206130 h 272611"/>
                    <a:gd name="connsiteX241" fmla="*/ 408299 w 420514"/>
                    <a:gd name="connsiteY241" fmla="*/ 207497 h 272611"/>
                    <a:gd name="connsiteX242" fmla="*/ 411066 w 420514"/>
                    <a:gd name="connsiteY242" fmla="*/ 212488 h 272611"/>
                    <a:gd name="connsiteX243" fmla="*/ 411310 w 420514"/>
                    <a:gd name="connsiteY243" fmla="*/ 212940 h 272611"/>
                    <a:gd name="connsiteX244" fmla="*/ 411773 w 420514"/>
                    <a:gd name="connsiteY244" fmla="*/ 214075 h 272611"/>
                    <a:gd name="connsiteX245" fmla="*/ 412749 w 420514"/>
                    <a:gd name="connsiteY245" fmla="*/ 216527 h 272611"/>
                    <a:gd name="connsiteX246" fmla="*/ 412870 w 420514"/>
                    <a:gd name="connsiteY246" fmla="*/ 218382 h 272611"/>
                    <a:gd name="connsiteX247" fmla="*/ 412468 w 420514"/>
                    <a:gd name="connsiteY247" fmla="*/ 219846 h 272611"/>
                    <a:gd name="connsiteX248" fmla="*/ 412200 w 420514"/>
                    <a:gd name="connsiteY248" fmla="*/ 220859 h 272611"/>
                    <a:gd name="connsiteX249" fmla="*/ 412200 w 420514"/>
                    <a:gd name="connsiteY249" fmla="*/ 223093 h 272611"/>
                    <a:gd name="connsiteX250" fmla="*/ 413309 w 420514"/>
                    <a:gd name="connsiteY250" fmla="*/ 224459 h 272611"/>
                    <a:gd name="connsiteX251" fmla="*/ 414663 w 420514"/>
                    <a:gd name="connsiteY251" fmla="*/ 225216 h 272611"/>
                    <a:gd name="connsiteX252" fmla="*/ 417747 w 420514"/>
                    <a:gd name="connsiteY252" fmla="*/ 226937 h 272611"/>
                    <a:gd name="connsiteX253" fmla="*/ 420514 w 420514"/>
                    <a:gd name="connsiteY253" fmla="*/ 229157 h 272611"/>
                    <a:gd name="connsiteX254" fmla="*/ 419588 w 420514"/>
                    <a:gd name="connsiteY254" fmla="*/ 231024 h 272611"/>
                    <a:gd name="connsiteX255" fmla="*/ 418308 w 420514"/>
                    <a:gd name="connsiteY255" fmla="*/ 233489 h 272611"/>
                    <a:gd name="connsiteX256" fmla="*/ 417820 w 420514"/>
                    <a:gd name="connsiteY256" fmla="*/ 233160 h 272611"/>
                    <a:gd name="connsiteX257" fmla="*/ 414211 w 420514"/>
                    <a:gd name="connsiteY257" fmla="*/ 229316 h 272611"/>
                    <a:gd name="connsiteX258" fmla="*/ 411846 w 420514"/>
                    <a:gd name="connsiteY258" fmla="*/ 226009 h 272611"/>
                    <a:gd name="connsiteX259" fmla="*/ 410761 w 420514"/>
                    <a:gd name="connsiteY259" fmla="*/ 224508 h 272611"/>
                    <a:gd name="connsiteX260" fmla="*/ 409859 w 420514"/>
                    <a:gd name="connsiteY260" fmla="*/ 226400 h 272611"/>
                    <a:gd name="connsiteX261" fmla="*/ 407921 w 420514"/>
                    <a:gd name="connsiteY261" fmla="*/ 230487 h 272611"/>
                    <a:gd name="connsiteX262" fmla="*/ 406604 w 420514"/>
                    <a:gd name="connsiteY262" fmla="*/ 233758 h 272611"/>
                    <a:gd name="connsiteX263" fmla="*/ 406592 w 420514"/>
                    <a:gd name="connsiteY263" fmla="*/ 233770 h 272611"/>
                    <a:gd name="connsiteX264" fmla="*/ 405873 w 420514"/>
                    <a:gd name="connsiteY264" fmla="*/ 235552 h 272611"/>
                    <a:gd name="connsiteX265" fmla="*/ 405873 w 420514"/>
                    <a:gd name="connsiteY265" fmla="*/ 235564 h 272611"/>
                    <a:gd name="connsiteX266" fmla="*/ 404910 w 420514"/>
                    <a:gd name="connsiteY266" fmla="*/ 237968 h 272611"/>
                    <a:gd name="connsiteX267" fmla="*/ 403740 w 420514"/>
                    <a:gd name="connsiteY267" fmla="*/ 236723 h 272611"/>
                    <a:gd name="connsiteX268" fmla="*/ 401155 w 420514"/>
                    <a:gd name="connsiteY268" fmla="*/ 233978 h 272611"/>
                    <a:gd name="connsiteX269" fmla="*/ 399424 w 420514"/>
                    <a:gd name="connsiteY269" fmla="*/ 232171 h 272611"/>
                    <a:gd name="connsiteX270" fmla="*/ 398692 w 420514"/>
                    <a:gd name="connsiteY270" fmla="*/ 231403 h 272611"/>
                    <a:gd name="connsiteX271" fmla="*/ 398059 w 420514"/>
                    <a:gd name="connsiteY271" fmla="*/ 230780 h 272611"/>
                    <a:gd name="connsiteX272" fmla="*/ 394621 w 420514"/>
                    <a:gd name="connsiteY272" fmla="*/ 227522 h 272611"/>
                    <a:gd name="connsiteX273" fmla="*/ 393889 w 420514"/>
                    <a:gd name="connsiteY273" fmla="*/ 226814 h 272611"/>
                    <a:gd name="connsiteX274" fmla="*/ 392756 w 420514"/>
                    <a:gd name="connsiteY274" fmla="*/ 225972 h 272611"/>
                    <a:gd name="connsiteX275" fmla="*/ 391110 w 420514"/>
                    <a:gd name="connsiteY275" fmla="*/ 224752 h 272611"/>
                    <a:gd name="connsiteX276" fmla="*/ 389757 w 420514"/>
                    <a:gd name="connsiteY276" fmla="*/ 223739 h 272611"/>
                    <a:gd name="connsiteX277" fmla="*/ 388013 w 420514"/>
                    <a:gd name="connsiteY277" fmla="*/ 222812 h 272611"/>
                    <a:gd name="connsiteX278" fmla="*/ 381491 w 420514"/>
                    <a:gd name="connsiteY278" fmla="*/ 219310 h 272611"/>
                    <a:gd name="connsiteX279" fmla="*/ 376822 w 420514"/>
                    <a:gd name="connsiteY279" fmla="*/ 216784 h 272611"/>
                    <a:gd name="connsiteX280" fmla="*/ 375115 w 420514"/>
                    <a:gd name="connsiteY280" fmla="*/ 215856 h 272611"/>
                    <a:gd name="connsiteX281" fmla="*/ 375298 w 420514"/>
                    <a:gd name="connsiteY281" fmla="*/ 218028 h 272611"/>
                    <a:gd name="connsiteX282" fmla="*/ 375956 w 420514"/>
                    <a:gd name="connsiteY282" fmla="*/ 225765 h 272611"/>
                    <a:gd name="connsiteX283" fmla="*/ 376566 w 420514"/>
                    <a:gd name="connsiteY283" fmla="*/ 231732 h 272611"/>
                    <a:gd name="connsiteX284" fmla="*/ 376663 w 420514"/>
                    <a:gd name="connsiteY284" fmla="*/ 232891 h 272611"/>
                    <a:gd name="connsiteX285" fmla="*/ 376663 w 420514"/>
                    <a:gd name="connsiteY285" fmla="*/ 233819 h 272611"/>
                    <a:gd name="connsiteX286" fmla="*/ 376663 w 420514"/>
                    <a:gd name="connsiteY286" fmla="*/ 236235 h 272611"/>
                    <a:gd name="connsiteX287" fmla="*/ 374652 w 420514"/>
                    <a:gd name="connsiteY287" fmla="*/ 236210 h 272611"/>
                    <a:gd name="connsiteX288" fmla="*/ 370495 w 420514"/>
                    <a:gd name="connsiteY288" fmla="*/ 236149 h 272611"/>
                    <a:gd name="connsiteX289" fmla="*/ 366533 w 420514"/>
                    <a:gd name="connsiteY289" fmla="*/ 236101 h 272611"/>
                    <a:gd name="connsiteX290" fmla="*/ 364472 w 420514"/>
                    <a:gd name="connsiteY290" fmla="*/ 236137 h 272611"/>
                    <a:gd name="connsiteX291" fmla="*/ 364655 w 420514"/>
                    <a:gd name="connsiteY291" fmla="*/ 238102 h 272611"/>
                    <a:gd name="connsiteX292" fmla="*/ 364960 w 420514"/>
                    <a:gd name="connsiteY292" fmla="*/ 242678 h 272611"/>
                    <a:gd name="connsiteX293" fmla="*/ 363778 w 420514"/>
                    <a:gd name="connsiteY293" fmla="*/ 244448 h 272611"/>
                    <a:gd name="connsiteX294" fmla="*/ 363436 w 420514"/>
                    <a:gd name="connsiteY294" fmla="*/ 244997 h 272611"/>
                    <a:gd name="connsiteX295" fmla="*/ 357682 w 420514"/>
                    <a:gd name="connsiteY295" fmla="*/ 245229 h 272611"/>
                    <a:gd name="connsiteX296" fmla="*/ 356646 w 420514"/>
                    <a:gd name="connsiteY296" fmla="*/ 245302 h 272611"/>
                    <a:gd name="connsiteX297" fmla="*/ 351002 w 420514"/>
                    <a:gd name="connsiteY297" fmla="*/ 245656 h 272611"/>
                    <a:gd name="connsiteX298" fmla="*/ 347978 w 420514"/>
                    <a:gd name="connsiteY298" fmla="*/ 245863 h 272611"/>
                    <a:gd name="connsiteX299" fmla="*/ 346137 w 420514"/>
                    <a:gd name="connsiteY299" fmla="*/ 245997 h 272611"/>
                    <a:gd name="connsiteX300" fmla="*/ 346186 w 420514"/>
                    <a:gd name="connsiteY300" fmla="*/ 249268 h 272611"/>
                    <a:gd name="connsiteX301" fmla="*/ 346332 w 420514"/>
                    <a:gd name="connsiteY301" fmla="*/ 251440 h 272611"/>
                    <a:gd name="connsiteX302" fmla="*/ 346540 w 420514"/>
                    <a:gd name="connsiteY302" fmla="*/ 254710 h 272611"/>
                    <a:gd name="connsiteX303" fmla="*/ 343736 w 420514"/>
                    <a:gd name="connsiteY303" fmla="*/ 254857 h 272611"/>
                    <a:gd name="connsiteX304" fmla="*/ 342809 w 420514"/>
                    <a:gd name="connsiteY304" fmla="*/ 254905 h 272611"/>
                    <a:gd name="connsiteX305" fmla="*/ 341176 w 420514"/>
                    <a:gd name="connsiteY305" fmla="*/ 254991 h 272611"/>
                    <a:gd name="connsiteX306" fmla="*/ 338140 w 420514"/>
                    <a:gd name="connsiteY306" fmla="*/ 255149 h 272611"/>
                    <a:gd name="connsiteX307" fmla="*/ 338311 w 420514"/>
                    <a:gd name="connsiteY307" fmla="*/ 257456 h 272611"/>
                    <a:gd name="connsiteX308" fmla="*/ 338043 w 420514"/>
                    <a:gd name="connsiteY308" fmla="*/ 262435 h 272611"/>
                    <a:gd name="connsiteX309" fmla="*/ 337067 w 420514"/>
                    <a:gd name="connsiteY309" fmla="*/ 265497 h 272611"/>
                    <a:gd name="connsiteX310" fmla="*/ 334349 w 420514"/>
                    <a:gd name="connsiteY310" fmla="*/ 266754 h 272611"/>
                    <a:gd name="connsiteX311" fmla="*/ 333252 w 420514"/>
                    <a:gd name="connsiteY311" fmla="*/ 266571 h 272611"/>
                    <a:gd name="connsiteX312" fmla="*/ 330777 w 420514"/>
                    <a:gd name="connsiteY312" fmla="*/ 266156 h 272611"/>
                    <a:gd name="connsiteX313" fmla="*/ 329826 w 420514"/>
                    <a:gd name="connsiteY313" fmla="*/ 265998 h 272611"/>
                    <a:gd name="connsiteX314" fmla="*/ 328668 w 420514"/>
                    <a:gd name="connsiteY314" fmla="*/ 265266 h 272611"/>
                    <a:gd name="connsiteX315" fmla="*/ 327497 w 420514"/>
                    <a:gd name="connsiteY315" fmla="*/ 264521 h 272611"/>
                    <a:gd name="connsiteX316" fmla="*/ 327083 w 420514"/>
                    <a:gd name="connsiteY316" fmla="*/ 264253 h 272611"/>
                    <a:gd name="connsiteX317" fmla="*/ 326705 w 420514"/>
                    <a:gd name="connsiteY317" fmla="*/ 263948 h 272611"/>
                    <a:gd name="connsiteX318" fmla="*/ 322255 w 420514"/>
                    <a:gd name="connsiteY318" fmla="*/ 260360 h 272611"/>
                    <a:gd name="connsiteX319" fmla="*/ 321609 w 420514"/>
                    <a:gd name="connsiteY319" fmla="*/ 259835 h 272611"/>
                    <a:gd name="connsiteX320" fmla="*/ 319793 w 420514"/>
                    <a:gd name="connsiteY320" fmla="*/ 258237 h 272611"/>
                    <a:gd name="connsiteX321" fmla="*/ 317233 w 420514"/>
                    <a:gd name="connsiteY321" fmla="*/ 256004 h 272611"/>
                    <a:gd name="connsiteX322" fmla="*/ 310832 w 420514"/>
                    <a:gd name="connsiteY322" fmla="*/ 250402 h 272611"/>
                    <a:gd name="connsiteX323" fmla="*/ 308187 w 420514"/>
                    <a:gd name="connsiteY323" fmla="*/ 248096 h 272611"/>
                    <a:gd name="connsiteX324" fmla="*/ 306017 w 420514"/>
                    <a:gd name="connsiteY324" fmla="*/ 246241 h 272611"/>
                    <a:gd name="connsiteX325" fmla="*/ 303103 w 420514"/>
                    <a:gd name="connsiteY325" fmla="*/ 243764 h 272611"/>
                    <a:gd name="connsiteX326" fmla="*/ 297727 w 420514"/>
                    <a:gd name="connsiteY326" fmla="*/ 239176 h 272611"/>
                    <a:gd name="connsiteX327" fmla="*/ 295801 w 420514"/>
                    <a:gd name="connsiteY327" fmla="*/ 237541 h 272611"/>
                    <a:gd name="connsiteX328" fmla="*/ 295423 w 420514"/>
                    <a:gd name="connsiteY328" fmla="*/ 237199 h 272611"/>
                    <a:gd name="connsiteX329" fmla="*/ 293521 w 420514"/>
                    <a:gd name="connsiteY329" fmla="*/ 235503 h 272611"/>
                    <a:gd name="connsiteX330" fmla="*/ 282879 w 420514"/>
                    <a:gd name="connsiteY330" fmla="*/ 226033 h 272611"/>
                    <a:gd name="connsiteX331" fmla="*/ 277502 w 420514"/>
                    <a:gd name="connsiteY331" fmla="*/ 221250 h 272611"/>
                    <a:gd name="connsiteX332" fmla="*/ 275357 w 420514"/>
                    <a:gd name="connsiteY332" fmla="*/ 219346 h 272611"/>
                    <a:gd name="connsiteX333" fmla="*/ 274686 w 420514"/>
                    <a:gd name="connsiteY333" fmla="*/ 218748 h 272611"/>
                    <a:gd name="connsiteX334" fmla="*/ 273955 w 420514"/>
                    <a:gd name="connsiteY334" fmla="*/ 218138 h 272611"/>
                    <a:gd name="connsiteX335" fmla="*/ 273199 w 420514"/>
                    <a:gd name="connsiteY335" fmla="*/ 217491 h 272611"/>
                    <a:gd name="connsiteX336" fmla="*/ 265519 w 420514"/>
                    <a:gd name="connsiteY336" fmla="*/ 211024 h 272611"/>
                    <a:gd name="connsiteX337" fmla="*/ 264373 w 420514"/>
                    <a:gd name="connsiteY337" fmla="*/ 210048 h 272611"/>
                    <a:gd name="connsiteX338" fmla="*/ 262837 w 420514"/>
                    <a:gd name="connsiteY338" fmla="*/ 208766 h 272611"/>
                    <a:gd name="connsiteX339" fmla="*/ 261471 w 420514"/>
                    <a:gd name="connsiteY339" fmla="*/ 207424 h 272611"/>
                    <a:gd name="connsiteX340" fmla="*/ 260106 w 420514"/>
                    <a:gd name="connsiteY340" fmla="*/ 206082 h 272611"/>
                    <a:gd name="connsiteX341" fmla="*/ 259118 w 420514"/>
                    <a:gd name="connsiteY341" fmla="*/ 205118 h 272611"/>
                    <a:gd name="connsiteX342" fmla="*/ 258460 w 420514"/>
                    <a:gd name="connsiteY342" fmla="*/ 204483 h 272611"/>
                    <a:gd name="connsiteX343" fmla="*/ 257741 w 420514"/>
                    <a:gd name="connsiteY343" fmla="*/ 203788 h 272611"/>
                    <a:gd name="connsiteX344" fmla="*/ 256400 w 420514"/>
                    <a:gd name="connsiteY344" fmla="*/ 203299 h 272611"/>
                    <a:gd name="connsiteX345" fmla="*/ 253754 w 420514"/>
                    <a:gd name="connsiteY345" fmla="*/ 202323 h 272611"/>
                    <a:gd name="connsiteX346" fmla="*/ 252864 w 420514"/>
                    <a:gd name="connsiteY346" fmla="*/ 202006 h 272611"/>
                    <a:gd name="connsiteX347" fmla="*/ 251962 w 420514"/>
                    <a:gd name="connsiteY347" fmla="*/ 202018 h 272611"/>
                    <a:gd name="connsiteX348" fmla="*/ 250768 w 420514"/>
                    <a:gd name="connsiteY348" fmla="*/ 202055 h 272611"/>
                    <a:gd name="connsiteX349" fmla="*/ 248793 w 420514"/>
                    <a:gd name="connsiteY349" fmla="*/ 202104 h 272611"/>
                    <a:gd name="connsiteX350" fmla="*/ 247720 w 420514"/>
                    <a:gd name="connsiteY350" fmla="*/ 203885 h 272611"/>
                    <a:gd name="connsiteX351" fmla="*/ 247354 w 420514"/>
                    <a:gd name="connsiteY351" fmla="*/ 204532 h 272611"/>
                    <a:gd name="connsiteX352" fmla="*/ 247318 w 420514"/>
                    <a:gd name="connsiteY352" fmla="*/ 206399 h 272611"/>
                    <a:gd name="connsiteX353" fmla="*/ 247244 w 420514"/>
                    <a:gd name="connsiteY353" fmla="*/ 209974 h 272611"/>
                    <a:gd name="connsiteX354" fmla="*/ 247866 w 420514"/>
                    <a:gd name="connsiteY354" fmla="*/ 214172 h 272611"/>
                    <a:gd name="connsiteX355" fmla="*/ 248061 w 420514"/>
                    <a:gd name="connsiteY355" fmla="*/ 215490 h 272611"/>
                    <a:gd name="connsiteX356" fmla="*/ 248074 w 420514"/>
                    <a:gd name="connsiteY356" fmla="*/ 215783 h 272611"/>
                    <a:gd name="connsiteX357" fmla="*/ 248281 w 420514"/>
                    <a:gd name="connsiteY357" fmla="*/ 219285 h 272611"/>
                    <a:gd name="connsiteX358" fmla="*/ 248403 w 420514"/>
                    <a:gd name="connsiteY358" fmla="*/ 221299 h 272611"/>
                    <a:gd name="connsiteX359" fmla="*/ 246513 w 420514"/>
                    <a:gd name="connsiteY359" fmla="*/ 221030 h 272611"/>
                    <a:gd name="connsiteX360" fmla="*/ 244623 w 420514"/>
                    <a:gd name="connsiteY360" fmla="*/ 220749 h 272611"/>
                    <a:gd name="connsiteX361" fmla="*/ 242636 w 420514"/>
                    <a:gd name="connsiteY361" fmla="*/ 220261 h 272611"/>
                    <a:gd name="connsiteX362" fmla="*/ 240564 w 420514"/>
                    <a:gd name="connsiteY362" fmla="*/ 219737 h 272611"/>
                    <a:gd name="connsiteX363" fmla="*/ 238260 w 420514"/>
                    <a:gd name="connsiteY363" fmla="*/ 219590 h 272611"/>
                    <a:gd name="connsiteX364" fmla="*/ 237333 w 420514"/>
                    <a:gd name="connsiteY364" fmla="*/ 219541 h 272611"/>
                    <a:gd name="connsiteX365" fmla="*/ 235931 w 420514"/>
                    <a:gd name="connsiteY365" fmla="*/ 219456 h 272611"/>
                    <a:gd name="connsiteX366" fmla="*/ 234164 w 420514"/>
                    <a:gd name="connsiteY366" fmla="*/ 219602 h 272611"/>
                    <a:gd name="connsiteX367" fmla="*/ 232225 w 420514"/>
                    <a:gd name="connsiteY367" fmla="*/ 219749 h 272611"/>
                    <a:gd name="connsiteX368" fmla="*/ 228605 w 420514"/>
                    <a:gd name="connsiteY368" fmla="*/ 220005 h 272611"/>
                    <a:gd name="connsiteX369" fmla="*/ 226337 w 420514"/>
                    <a:gd name="connsiteY369" fmla="*/ 220164 h 272611"/>
                    <a:gd name="connsiteX370" fmla="*/ 225606 w 420514"/>
                    <a:gd name="connsiteY370" fmla="*/ 220225 h 272611"/>
                    <a:gd name="connsiteX371" fmla="*/ 225057 w 420514"/>
                    <a:gd name="connsiteY371" fmla="*/ 220274 h 272611"/>
                    <a:gd name="connsiteX372" fmla="*/ 220888 w 420514"/>
                    <a:gd name="connsiteY372" fmla="*/ 220701 h 272611"/>
                    <a:gd name="connsiteX373" fmla="*/ 219486 w 420514"/>
                    <a:gd name="connsiteY373" fmla="*/ 220847 h 272611"/>
                    <a:gd name="connsiteX374" fmla="*/ 218340 w 420514"/>
                    <a:gd name="connsiteY374" fmla="*/ 221213 h 272611"/>
                    <a:gd name="connsiteX375" fmla="*/ 217681 w 420514"/>
                    <a:gd name="connsiteY375" fmla="*/ 221409 h 272611"/>
                    <a:gd name="connsiteX376" fmla="*/ 216121 w 420514"/>
                    <a:gd name="connsiteY376" fmla="*/ 221909 h 272611"/>
                    <a:gd name="connsiteX377" fmla="*/ 213085 w 420514"/>
                    <a:gd name="connsiteY377" fmla="*/ 223105 h 272611"/>
                    <a:gd name="connsiteX378" fmla="*/ 211793 w 420514"/>
                    <a:gd name="connsiteY378" fmla="*/ 223617 h 272611"/>
                    <a:gd name="connsiteX379" fmla="*/ 210842 w 420514"/>
                    <a:gd name="connsiteY379" fmla="*/ 224777 h 272611"/>
                    <a:gd name="connsiteX380" fmla="*/ 210233 w 420514"/>
                    <a:gd name="connsiteY380" fmla="*/ 225533 h 272611"/>
                    <a:gd name="connsiteX381" fmla="*/ 209270 w 420514"/>
                    <a:gd name="connsiteY381" fmla="*/ 226729 h 272611"/>
                    <a:gd name="connsiteX382" fmla="*/ 209050 w 420514"/>
                    <a:gd name="connsiteY382" fmla="*/ 228584 h 272611"/>
                    <a:gd name="connsiteX383" fmla="*/ 208770 w 420514"/>
                    <a:gd name="connsiteY383" fmla="*/ 231097 h 272611"/>
                    <a:gd name="connsiteX384" fmla="*/ 208855 w 420514"/>
                    <a:gd name="connsiteY384" fmla="*/ 233111 h 272611"/>
                    <a:gd name="connsiteX385" fmla="*/ 208880 w 420514"/>
                    <a:gd name="connsiteY385" fmla="*/ 233807 h 272611"/>
                    <a:gd name="connsiteX386" fmla="*/ 208904 w 420514"/>
                    <a:gd name="connsiteY386" fmla="*/ 234344 h 272611"/>
                    <a:gd name="connsiteX387" fmla="*/ 208989 w 420514"/>
                    <a:gd name="connsiteY387" fmla="*/ 236186 h 272611"/>
                    <a:gd name="connsiteX388" fmla="*/ 209648 w 420514"/>
                    <a:gd name="connsiteY388" fmla="*/ 240323 h 272611"/>
                    <a:gd name="connsiteX389" fmla="*/ 209867 w 420514"/>
                    <a:gd name="connsiteY389" fmla="*/ 241629 h 272611"/>
                    <a:gd name="connsiteX390" fmla="*/ 209989 w 420514"/>
                    <a:gd name="connsiteY390" fmla="*/ 242556 h 272611"/>
                    <a:gd name="connsiteX391" fmla="*/ 210355 w 420514"/>
                    <a:gd name="connsiteY391" fmla="*/ 245472 h 272611"/>
                    <a:gd name="connsiteX392" fmla="*/ 210623 w 420514"/>
                    <a:gd name="connsiteY392" fmla="*/ 247547 h 272611"/>
                    <a:gd name="connsiteX393" fmla="*/ 210440 w 420514"/>
                    <a:gd name="connsiteY393" fmla="*/ 249658 h 272611"/>
                    <a:gd name="connsiteX394" fmla="*/ 210135 w 420514"/>
                    <a:gd name="connsiteY394" fmla="*/ 253355 h 272611"/>
                    <a:gd name="connsiteX395" fmla="*/ 209977 w 420514"/>
                    <a:gd name="connsiteY395" fmla="*/ 254966 h 272611"/>
                    <a:gd name="connsiteX396" fmla="*/ 209904 w 420514"/>
                    <a:gd name="connsiteY396" fmla="*/ 255760 h 272611"/>
                    <a:gd name="connsiteX397" fmla="*/ 209782 w 420514"/>
                    <a:gd name="connsiteY397" fmla="*/ 256968 h 272611"/>
                    <a:gd name="connsiteX398" fmla="*/ 209672 w 420514"/>
                    <a:gd name="connsiteY398" fmla="*/ 258212 h 272611"/>
                    <a:gd name="connsiteX399" fmla="*/ 210196 w 420514"/>
                    <a:gd name="connsiteY399" fmla="*/ 260396 h 272611"/>
                    <a:gd name="connsiteX400" fmla="*/ 210586 w 420514"/>
                    <a:gd name="connsiteY400" fmla="*/ 261995 h 272611"/>
                    <a:gd name="connsiteX401" fmla="*/ 210696 w 420514"/>
                    <a:gd name="connsiteY401" fmla="*/ 262410 h 272611"/>
                    <a:gd name="connsiteX402" fmla="*/ 208416 w 420514"/>
                    <a:gd name="connsiteY402" fmla="*/ 265546 h 272611"/>
                    <a:gd name="connsiteX403" fmla="*/ 206051 w 420514"/>
                    <a:gd name="connsiteY403" fmla="*/ 268524 h 272611"/>
                    <a:gd name="connsiteX404" fmla="*/ 205271 w 420514"/>
                    <a:gd name="connsiteY404" fmla="*/ 269512 h 272611"/>
                    <a:gd name="connsiteX405" fmla="*/ 204406 w 420514"/>
                    <a:gd name="connsiteY405" fmla="*/ 270013 h 272611"/>
                    <a:gd name="connsiteX406" fmla="*/ 200785 w 420514"/>
                    <a:gd name="connsiteY406" fmla="*/ 272075 h 272611"/>
                    <a:gd name="connsiteX407" fmla="*/ 199870 w 420514"/>
                    <a:gd name="connsiteY407" fmla="*/ 272599 h 272611"/>
                    <a:gd name="connsiteX408" fmla="*/ 197505 w 420514"/>
                    <a:gd name="connsiteY408" fmla="*/ 272612 h 272611"/>
                    <a:gd name="connsiteX409" fmla="*/ 196274 w 420514"/>
                    <a:gd name="connsiteY409" fmla="*/ 271489 h 272611"/>
                    <a:gd name="connsiteX410" fmla="*/ 194933 w 420514"/>
                    <a:gd name="connsiteY410" fmla="*/ 270257 h 272611"/>
                    <a:gd name="connsiteX411" fmla="*/ 194531 w 420514"/>
                    <a:gd name="connsiteY411" fmla="*/ 269890 h 272611"/>
                    <a:gd name="connsiteX412" fmla="*/ 193958 w 420514"/>
                    <a:gd name="connsiteY412" fmla="*/ 269110 h 272611"/>
                    <a:gd name="connsiteX413" fmla="*/ 191361 w 420514"/>
                    <a:gd name="connsiteY413" fmla="*/ 265546 h 272611"/>
                    <a:gd name="connsiteX414" fmla="*/ 190898 w 420514"/>
                    <a:gd name="connsiteY414" fmla="*/ 264997 h 272611"/>
                    <a:gd name="connsiteX415" fmla="*/ 189923 w 420514"/>
                    <a:gd name="connsiteY415" fmla="*/ 263874 h 272611"/>
                    <a:gd name="connsiteX416" fmla="*/ 188960 w 420514"/>
                    <a:gd name="connsiteY416" fmla="*/ 262752 h 272611"/>
                    <a:gd name="connsiteX417" fmla="*/ 187655 w 420514"/>
                    <a:gd name="connsiteY417" fmla="*/ 261251 h 272611"/>
                    <a:gd name="connsiteX418" fmla="*/ 186204 w 420514"/>
                    <a:gd name="connsiteY418" fmla="*/ 259579 h 272611"/>
                    <a:gd name="connsiteX419" fmla="*/ 183522 w 420514"/>
                    <a:gd name="connsiteY419" fmla="*/ 256638 h 272611"/>
                    <a:gd name="connsiteX420" fmla="*/ 182206 w 420514"/>
                    <a:gd name="connsiteY420" fmla="*/ 255198 h 272611"/>
                    <a:gd name="connsiteX421" fmla="*/ 180316 w 420514"/>
                    <a:gd name="connsiteY421" fmla="*/ 253575 h 272611"/>
                    <a:gd name="connsiteX422" fmla="*/ 177220 w 420514"/>
                    <a:gd name="connsiteY422" fmla="*/ 250939 h 272611"/>
                    <a:gd name="connsiteX423" fmla="*/ 174306 w 420514"/>
                    <a:gd name="connsiteY423" fmla="*/ 248182 h 272611"/>
                    <a:gd name="connsiteX424" fmla="*/ 172173 w 420514"/>
                    <a:gd name="connsiteY424" fmla="*/ 246168 h 272611"/>
                    <a:gd name="connsiteX425" fmla="*/ 170466 w 420514"/>
                    <a:gd name="connsiteY425" fmla="*/ 244545 h 272611"/>
                    <a:gd name="connsiteX426" fmla="*/ 169795 w 420514"/>
                    <a:gd name="connsiteY426" fmla="*/ 243898 h 272611"/>
                    <a:gd name="connsiteX427" fmla="*/ 168625 w 420514"/>
                    <a:gd name="connsiteY427" fmla="*/ 242776 h 272611"/>
                    <a:gd name="connsiteX428" fmla="*/ 167491 w 420514"/>
                    <a:gd name="connsiteY428" fmla="*/ 241848 h 272611"/>
                    <a:gd name="connsiteX429" fmla="*/ 164846 w 420514"/>
                    <a:gd name="connsiteY429" fmla="*/ 239713 h 272611"/>
                    <a:gd name="connsiteX430" fmla="*/ 163334 w 420514"/>
                    <a:gd name="connsiteY430" fmla="*/ 238480 h 272611"/>
                    <a:gd name="connsiteX431" fmla="*/ 161713 w 420514"/>
                    <a:gd name="connsiteY431" fmla="*/ 237407 h 272611"/>
                    <a:gd name="connsiteX432" fmla="*/ 158043 w 420514"/>
                    <a:gd name="connsiteY432" fmla="*/ 235002 h 272611"/>
                    <a:gd name="connsiteX433" fmla="*/ 155288 w 420514"/>
                    <a:gd name="connsiteY433" fmla="*/ 233099 h 272611"/>
                    <a:gd name="connsiteX434" fmla="*/ 153508 w 420514"/>
                    <a:gd name="connsiteY434" fmla="*/ 231903 h 272611"/>
                    <a:gd name="connsiteX435" fmla="*/ 152082 w 420514"/>
                    <a:gd name="connsiteY435" fmla="*/ 231195 h 272611"/>
                    <a:gd name="connsiteX436" fmla="*/ 149010 w 420514"/>
                    <a:gd name="connsiteY436" fmla="*/ 229694 h 272611"/>
                    <a:gd name="connsiteX437" fmla="*/ 145645 w 420514"/>
                    <a:gd name="connsiteY437" fmla="*/ 227900 h 272611"/>
                    <a:gd name="connsiteX438" fmla="*/ 143975 w 420514"/>
                    <a:gd name="connsiteY438" fmla="*/ 226997 h 272611"/>
                    <a:gd name="connsiteX439" fmla="*/ 141988 w 420514"/>
                    <a:gd name="connsiteY439" fmla="*/ 226302 h 272611"/>
                    <a:gd name="connsiteX440" fmla="*/ 140306 w 420514"/>
                    <a:gd name="connsiteY440" fmla="*/ 225716 h 272611"/>
                    <a:gd name="connsiteX441" fmla="*/ 137880 w 420514"/>
                    <a:gd name="connsiteY441" fmla="*/ 224679 h 272611"/>
                    <a:gd name="connsiteX442" fmla="*/ 136234 w 420514"/>
                    <a:gd name="connsiteY442" fmla="*/ 223983 h 272611"/>
                    <a:gd name="connsiteX443" fmla="*/ 135002 w 420514"/>
                    <a:gd name="connsiteY443" fmla="*/ 223459 h 272611"/>
                    <a:gd name="connsiteX444" fmla="*/ 132296 w 420514"/>
                    <a:gd name="connsiteY444" fmla="*/ 222263 h 272611"/>
                    <a:gd name="connsiteX445" fmla="*/ 130480 w 420514"/>
                    <a:gd name="connsiteY445" fmla="*/ 221470 h 272611"/>
                    <a:gd name="connsiteX446" fmla="*/ 129078 w 420514"/>
                    <a:gd name="connsiteY446" fmla="*/ 221030 h 272611"/>
                    <a:gd name="connsiteX447" fmla="*/ 128139 w 420514"/>
                    <a:gd name="connsiteY447" fmla="*/ 220737 h 272611"/>
                    <a:gd name="connsiteX448" fmla="*/ 127200 w 420514"/>
                    <a:gd name="connsiteY448" fmla="*/ 220444 h 272611"/>
                    <a:gd name="connsiteX449" fmla="*/ 126749 w 420514"/>
                    <a:gd name="connsiteY449" fmla="*/ 220310 h 272611"/>
                    <a:gd name="connsiteX450" fmla="*/ 125811 w 420514"/>
                    <a:gd name="connsiteY450" fmla="*/ 220017 h 272611"/>
                    <a:gd name="connsiteX451" fmla="*/ 125323 w 420514"/>
                    <a:gd name="connsiteY451" fmla="*/ 219895 h 272611"/>
                    <a:gd name="connsiteX452" fmla="*/ 122909 w 420514"/>
                    <a:gd name="connsiteY452" fmla="*/ 219249 h 272611"/>
                    <a:gd name="connsiteX453" fmla="*/ 121483 w 420514"/>
                    <a:gd name="connsiteY453" fmla="*/ 218883 h 272611"/>
                    <a:gd name="connsiteX454" fmla="*/ 120410 w 420514"/>
                    <a:gd name="connsiteY454" fmla="*/ 218590 h 272611"/>
                    <a:gd name="connsiteX455" fmla="*/ 118959 w 420514"/>
                    <a:gd name="connsiteY455" fmla="*/ 218260 h 272611"/>
                    <a:gd name="connsiteX456" fmla="*/ 116411 w 420514"/>
                    <a:gd name="connsiteY456" fmla="*/ 217675 h 272611"/>
                    <a:gd name="connsiteX457" fmla="*/ 114522 w 420514"/>
                    <a:gd name="connsiteY457" fmla="*/ 217247 h 272611"/>
                    <a:gd name="connsiteX458" fmla="*/ 113376 w 420514"/>
                    <a:gd name="connsiteY458" fmla="*/ 217040 h 272611"/>
                    <a:gd name="connsiteX459" fmla="*/ 112644 w 420514"/>
                    <a:gd name="connsiteY459" fmla="*/ 216906 h 272611"/>
                    <a:gd name="connsiteX460" fmla="*/ 110755 w 420514"/>
                    <a:gd name="connsiteY460" fmla="*/ 216564 h 272611"/>
                    <a:gd name="connsiteX461" fmla="*/ 109816 w 420514"/>
                    <a:gd name="connsiteY461" fmla="*/ 216405 h 272611"/>
                    <a:gd name="connsiteX462" fmla="*/ 108390 w 420514"/>
                    <a:gd name="connsiteY462" fmla="*/ 216271 h 272611"/>
                    <a:gd name="connsiteX463" fmla="*/ 107329 w 420514"/>
                    <a:gd name="connsiteY463" fmla="*/ 216173 h 272611"/>
                    <a:gd name="connsiteX464" fmla="*/ 106073 w 420514"/>
                    <a:gd name="connsiteY464" fmla="*/ 216064 h 272611"/>
                    <a:gd name="connsiteX465" fmla="*/ 105013 w 420514"/>
                    <a:gd name="connsiteY465" fmla="*/ 216076 h 272611"/>
                    <a:gd name="connsiteX466" fmla="*/ 103416 w 420514"/>
                    <a:gd name="connsiteY466" fmla="*/ 216100 h 272611"/>
                    <a:gd name="connsiteX467" fmla="*/ 102489 w 420514"/>
                    <a:gd name="connsiteY467" fmla="*/ 216112 h 272611"/>
                    <a:gd name="connsiteX468" fmla="*/ 100636 w 420514"/>
                    <a:gd name="connsiteY468" fmla="*/ 216100 h 272611"/>
                    <a:gd name="connsiteX469" fmla="*/ 100112 w 420514"/>
                    <a:gd name="connsiteY469" fmla="*/ 216088 h 272611"/>
                    <a:gd name="connsiteX470" fmla="*/ 98625 w 420514"/>
                    <a:gd name="connsiteY470" fmla="*/ 216076 h 272611"/>
                    <a:gd name="connsiteX471" fmla="*/ 97552 w 420514"/>
                    <a:gd name="connsiteY471" fmla="*/ 215954 h 272611"/>
                    <a:gd name="connsiteX472" fmla="*/ 95845 w 420514"/>
                    <a:gd name="connsiteY472" fmla="*/ 215759 h 272611"/>
                    <a:gd name="connsiteX473" fmla="*/ 94455 w 420514"/>
                    <a:gd name="connsiteY473" fmla="*/ 215600 h 272611"/>
                    <a:gd name="connsiteX474" fmla="*/ 93139 w 420514"/>
                    <a:gd name="connsiteY474" fmla="*/ 215222 h 272611"/>
                    <a:gd name="connsiteX475" fmla="*/ 91578 w 420514"/>
                    <a:gd name="connsiteY475" fmla="*/ 214794 h 272611"/>
                    <a:gd name="connsiteX476" fmla="*/ 90652 w 420514"/>
                    <a:gd name="connsiteY476" fmla="*/ 214526 h 272611"/>
                    <a:gd name="connsiteX477" fmla="*/ 89225 w 420514"/>
                    <a:gd name="connsiteY477" fmla="*/ 214136 h 272611"/>
                    <a:gd name="connsiteX478" fmla="*/ 87970 w 420514"/>
                    <a:gd name="connsiteY478" fmla="*/ 213586 h 272611"/>
                    <a:gd name="connsiteX479" fmla="*/ 86287 w 420514"/>
                    <a:gd name="connsiteY479" fmla="*/ 212854 h 272611"/>
                    <a:gd name="connsiteX480" fmla="*/ 85044 w 420514"/>
                    <a:gd name="connsiteY480" fmla="*/ 212318 h 272611"/>
                    <a:gd name="connsiteX481" fmla="*/ 82374 w 420514"/>
                    <a:gd name="connsiteY481" fmla="*/ 211390 h 272611"/>
                    <a:gd name="connsiteX482" fmla="*/ 80607 w 420514"/>
                    <a:gd name="connsiteY482" fmla="*/ 210780 h 272611"/>
                    <a:gd name="connsiteX483" fmla="*/ 78973 w 420514"/>
                    <a:gd name="connsiteY483" fmla="*/ 209840 h 272611"/>
                    <a:gd name="connsiteX484" fmla="*/ 78156 w 420514"/>
                    <a:gd name="connsiteY484" fmla="*/ 209364 h 272611"/>
                    <a:gd name="connsiteX485" fmla="*/ 75303 w 420514"/>
                    <a:gd name="connsiteY485" fmla="*/ 207717 h 272611"/>
                    <a:gd name="connsiteX486" fmla="*/ 74023 w 420514"/>
                    <a:gd name="connsiteY486" fmla="*/ 207009 h 272611"/>
                    <a:gd name="connsiteX487" fmla="*/ 72743 w 420514"/>
                    <a:gd name="connsiteY487" fmla="*/ 206301 h 272611"/>
                    <a:gd name="connsiteX488" fmla="*/ 70610 w 420514"/>
                    <a:gd name="connsiteY488" fmla="*/ 205118 h 272611"/>
                    <a:gd name="connsiteX489" fmla="*/ 68964 w 420514"/>
                    <a:gd name="connsiteY489" fmla="*/ 204434 h 272611"/>
                    <a:gd name="connsiteX490" fmla="*/ 66867 w 420514"/>
                    <a:gd name="connsiteY490" fmla="*/ 203580 h 272611"/>
                    <a:gd name="connsiteX491" fmla="*/ 64905 w 420514"/>
                    <a:gd name="connsiteY491" fmla="*/ 202018 h 272611"/>
                    <a:gd name="connsiteX492" fmla="*/ 63478 w 420514"/>
                    <a:gd name="connsiteY492" fmla="*/ 200896 h 272611"/>
                    <a:gd name="connsiteX493" fmla="*/ 62198 w 420514"/>
                    <a:gd name="connsiteY493" fmla="*/ 200481 h 272611"/>
                    <a:gd name="connsiteX494" fmla="*/ 58553 w 420514"/>
                    <a:gd name="connsiteY494" fmla="*/ 199321 h 272611"/>
                    <a:gd name="connsiteX495" fmla="*/ 55871 w 420514"/>
                    <a:gd name="connsiteY495" fmla="*/ 199053 h 272611"/>
                    <a:gd name="connsiteX496" fmla="*/ 53421 w 420514"/>
                    <a:gd name="connsiteY496" fmla="*/ 201542 h 272611"/>
                    <a:gd name="connsiteX497" fmla="*/ 52970 w 420514"/>
                    <a:gd name="connsiteY497" fmla="*/ 202872 h 272611"/>
                    <a:gd name="connsiteX498" fmla="*/ 51714 w 420514"/>
                    <a:gd name="connsiteY498" fmla="*/ 206606 h 272611"/>
                    <a:gd name="connsiteX499" fmla="*/ 51361 w 420514"/>
                    <a:gd name="connsiteY499" fmla="*/ 207900 h 272611"/>
                    <a:gd name="connsiteX500" fmla="*/ 50080 w 420514"/>
                    <a:gd name="connsiteY500" fmla="*/ 212598 h 272611"/>
                    <a:gd name="connsiteX501" fmla="*/ 49081 w 420514"/>
                    <a:gd name="connsiteY501" fmla="*/ 216613 h 272611"/>
                    <a:gd name="connsiteX502" fmla="*/ 48703 w 420514"/>
                    <a:gd name="connsiteY502" fmla="*/ 218126 h 272611"/>
                    <a:gd name="connsiteX503" fmla="*/ 48313 w 420514"/>
                    <a:gd name="connsiteY503" fmla="*/ 219627 h 272611"/>
                    <a:gd name="connsiteX504" fmla="*/ 48045 w 420514"/>
                    <a:gd name="connsiteY504" fmla="*/ 221079 h 272611"/>
                    <a:gd name="connsiteX505" fmla="*/ 47581 w 420514"/>
                    <a:gd name="connsiteY505" fmla="*/ 223507 h 272611"/>
                    <a:gd name="connsiteX506" fmla="*/ 47362 w 420514"/>
                    <a:gd name="connsiteY506" fmla="*/ 224996 h 272611"/>
                    <a:gd name="connsiteX507" fmla="*/ 46996 w 420514"/>
                    <a:gd name="connsiteY507" fmla="*/ 227473 h 272611"/>
                    <a:gd name="connsiteX508" fmla="*/ 46765 w 420514"/>
                    <a:gd name="connsiteY508" fmla="*/ 228987 h 272611"/>
                    <a:gd name="connsiteX509" fmla="*/ 46460 w 420514"/>
                    <a:gd name="connsiteY509" fmla="*/ 231000 h 272611"/>
                    <a:gd name="connsiteX510" fmla="*/ 46094 w 420514"/>
                    <a:gd name="connsiteY510" fmla="*/ 232367 h 272611"/>
                    <a:gd name="connsiteX511" fmla="*/ 45606 w 420514"/>
                    <a:gd name="connsiteY511" fmla="*/ 234185 h 272611"/>
                    <a:gd name="connsiteX512" fmla="*/ 45338 w 420514"/>
                    <a:gd name="connsiteY512" fmla="*/ 235210 h 272611"/>
                    <a:gd name="connsiteX513" fmla="*/ 44924 w 420514"/>
                    <a:gd name="connsiteY513" fmla="*/ 236723 h 272611"/>
                    <a:gd name="connsiteX514" fmla="*/ 44253 w 420514"/>
                    <a:gd name="connsiteY514" fmla="*/ 238029 h 272611"/>
                    <a:gd name="connsiteX515" fmla="*/ 43558 w 420514"/>
                    <a:gd name="connsiteY515" fmla="*/ 239347 h 272611"/>
                    <a:gd name="connsiteX516" fmla="*/ 41705 w 420514"/>
                    <a:gd name="connsiteY516" fmla="*/ 242898 h 272611"/>
                    <a:gd name="connsiteX517" fmla="*/ 40437 w 420514"/>
                    <a:gd name="connsiteY517" fmla="*/ 244862 h 272611"/>
                    <a:gd name="connsiteX518" fmla="*/ 39462 w 420514"/>
                    <a:gd name="connsiteY518" fmla="*/ 246376 h 272611"/>
                    <a:gd name="connsiteX519" fmla="*/ 38011 w 420514"/>
                    <a:gd name="connsiteY519" fmla="*/ 246729 h 272611"/>
                    <a:gd name="connsiteX520" fmla="*/ 36475 w 420514"/>
                    <a:gd name="connsiteY520" fmla="*/ 247120 h 272611"/>
                    <a:gd name="connsiteX521" fmla="*/ 35646 w 420514"/>
                    <a:gd name="connsiteY521" fmla="*/ 247327 h 272611"/>
                    <a:gd name="connsiteX522" fmla="*/ 34793 w 420514"/>
                    <a:gd name="connsiteY522" fmla="*/ 247205 h 272611"/>
                    <a:gd name="connsiteX523" fmla="*/ 33354 w 420514"/>
                    <a:gd name="connsiteY523" fmla="*/ 247010 h 272611"/>
                    <a:gd name="connsiteX524" fmla="*/ 32160 w 420514"/>
                    <a:gd name="connsiteY524" fmla="*/ 246851 h 272611"/>
                    <a:gd name="connsiteX525" fmla="*/ 30916 w 420514"/>
                    <a:gd name="connsiteY525" fmla="*/ 246168 h 272611"/>
                    <a:gd name="connsiteX526" fmla="*/ 27125 w 420514"/>
                    <a:gd name="connsiteY526" fmla="*/ 244106 h 272611"/>
                    <a:gd name="connsiteX527" fmla="*/ 22358 w 420514"/>
                    <a:gd name="connsiteY527" fmla="*/ 241348 h 272611"/>
                    <a:gd name="connsiteX528" fmla="*/ 19713 w 420514"/>
                    <a:gd name="connsiteY528" fmla="*/ 240067 h 272611"/>
                    <a:gd name="connsiteX529" fmla="*/ 16958 w 420514"/>
                    <a:gd name="connsiteY529" fmla="*/ 238736 h 272611"/>
                    <a:gd name="connsiteX530" fmla="*/ 15739 w 420514"/>
                    <a:gd name="connsiteY530" fmla="*/ 238017 h 272611"/>
                    <a:gd name="connsiteX531" fmla="*/ 14922 w 420514"/>
                    <a:gd name="connsiteY531" fmla="*/ 237528 h 272611"/>
                    <a:gd name="connsiteX532" fmla="*/ 12849 w 420514"/>
                    <a:gd name="connsiteY532" fmla="*/ 236296 h 272611"/>
                    <a:gd name="connsiteX533" fmla="*/ 11472 w 420514"/>
                    <a:gd name="connsiteY533" fmla="*/ 235478 h 272611"/>
                    <a:gd name="connsiteX534" fmla="*/ 8997 w 420514"/>
                    <a:gd name="connsiteY534" fmla="*/ 233916 h 272611"/>
                    <a:gd name="connsiteX535" fmla="*/ 6900 w 420514"/>
                    <a:gd name="connsiteY535" fmla="*/ 232599 h 272611"/>
                    <a:gd name="connsiteX536" fmla="*/ 1792 w 420514"/>
                    <a:gd name="connsiteY536" fmla="*/ 229438 h 272611"/>
                    <a:gd name="connsiteX537" fmla="*/ 524 w 420514"/>
                    <a:gd name="connsiteY537" fmla="*/ 226290 h 272611"/>
                    <a:gd name="connsiteX538" fmla="*/ 268 w 420514"/>
                    <a:gd name="connsiteY538" fmla="*/ 225655 h 272611"/>
                    <a:gd name="connsiteX539" fmla="*/ 207 w 420514"/>
                    <a:gd name="connsiteY539" fmla="*/ 224728 h 272611"/>
                    <a:gd name="connsiteX540" fmla="*/ 49 w 420514"/>
                    <a:gd name="connsiteY540" fmla="*/ 222128 h 272611"/>
                    <a:gd name="connsiteX541" fmla="*/ 0 w 420514"/>
                    <a:gd name="connsiteY541" fmla="*/ 221238 h 272611"/>
                    <a:gd name="connsiteX542" fmla="*/ 146 w 420514"/>
                    <a:gd name="connsiteY542" fmla="*/ 220603 h 272611"/>
                    <a:gd name="connsiteX543" fmla="*/ 683 w 420514"/>
                    <a:gd name="connsiteY543" fmla="*/ 218199 h 272611"/>
                    <a:gd name="connsiteX544" fmla="*/ 6217 w 420514"/>
                    <a:gd name="connsiteY544" fmla="*/ 209718 h 272611"/>
                    <a:gd name="connsiteX545" fmla="*/ 7473 w 420514"/>
                    <a:gd name="connsiteY545" fmla="*/ 207790 h 272611"/>
                    <a:gd name="connsiteX546" fmla="*/ 20432 w 420514"/>
                    <a:gd name="connsiteY546" fmla="*/ 187973 h 272611"/>
                    <a:gd name="connsiteX547" fmla="*/ 22444 w 420514"/>
                    <a:gd name="connsiteY547" fmla="*/ 184898 h 272611"/>
                    <a:gd name="connsiteX548" fmla="*/ 23760 w 420514"/>
                    <a:gd name="connsiteY548" fmla="*/ 182652 h 272611"/>
                    <a:gd name="connsiteX549" fmla="*/ 26893 w 420514"/>
                    <a:gd name="connsiteY549" fmla="*/ 177259 h 272611"/>
                    <a:gd name="connsiteX550" fmla="*/ 31099 w 420514"/>
                    <a:gd name="connsiteY550" fmla="*/ 170034 h 272611"/>
                    <a:gd name="connsiteX551" fmla="*/ 31441 w 420514"/>
                    <a:gd name="connsiteY551" fmla="*/ 169485 h 272611"/>
                    <a:gd name="connsiteX552" fmla="*/ 34049 w 420514"/>
                    <a:gd name="connsiteY552" fmla="*/ 166008 h 272611"/>
                    <a:gd name="connsiteX553" fmla="*/ 35268 w 420514"/>
                    <a:gd name="connsiteY553" fmla="*/ 164397 h 272611"/>
                    <a:gd name="connsiteX554" fmla="*/ 37122 w 420514"/>
                    <a:gd name="connsiteY554" fmla="*/ 165458 h 272611"/>
                    <a:gd name="connsiteX555" fmla="*/ 39206 w 420514"/>
                    <a:gd name="connsiteY555" fmla="*/ 166666 h 272611"/>
                    <a:gd name="connsiteX556" fmla="*/ 41364 w 420514"/>
                    <a:gd name="connsiteY556" fmla="*/ 167387 h 272611"/>
                    <a:gd name="connsiteX557" fmla="*/ 42242 w 420514"/>
                    <a:gd name="connsiteY557" fmla="*/ 167679 h 272611"/>
                    <a:gd name="connsiteX558" fmla="*/ 43973 w 420514"/>
                    <a:gd name="connsiteY558" fmla="*/ 168253 h 272611"/>
                    <a:gd name="connsiteX559" fmla="*/ 46521 w 420514"/>
                    <a:gd name="connsiteY559" fmla="*/ 168399 h 272611"/>
                    <a:gd name="connsiteX560" fmla="*/ 47167 w 420514"/>
                    <a:gd name="connsiteY560" fmla="*/ 168253 h 272611"/>
                    <a:gd name="connsiteX561" fmla="*/ 49081 w 420514"/>
                    <a:gd name="connsiteY561" fmla="*/ 167838 h 272611"/>
                    <a:gd name="connsiteX562" fmla="*/ 50276 w 420514"/>
                    <a:gd name="connsiteY562" fmla="*/ 167582 h 272611"/>
                    <a:gd name="connsiteX563" fmla="*/ 51336 w 420514"/>
                    <a:gd name="connsiteY563" fmla="*/ 166801 h 272611"/>
                    <a:gd name="connsiteX564" fmla="*/ 53055 w 420514"/>
                    <a:gd name="connsiteY564" fmla="*/ 165556 h 272611"/>
                    <a:gd name="connsiteX565" fmla="*/ 53616 w 420514"/>
                    <a:gd name="connsiteY565" fmla="*/ 165092 h 272611"/>
                    <a:gd name="connsiteX566" fmla="*/ 55969 w 420514"/>
                    <a:gd name="connsiteY566" fmla="*/ 162530 h 272611"/>
                    <a:gd name="connsiteX567" fmla="*/ 56651 w 420514"/>
                    <a:gd name="connsiteY567" fmla="*/ 161785 h 272611"/>
                    <a:gd name="connsiteX568" fmla="*/ 57456 w 420514"/>
                    <a:gd name="connsiteY568" fmla="*/ 160919 h 272611"/>
                    <a:gd name="connsiteX569" fmla="*/ 57944 w 420514"/>
                    <a:gd name="connsiteY569" fmla="*/ 159772 h 272611"/>
                    <a:gd name="connsiteX570" fmla="*/ 58956 w 420514"/>
                    <a:gd name="connsiteY570" fmla="*/ 157405 h 272611"/>
                    <a:gd name="connsiteX571" fmla="*/ 59467 w 420514"/>
                    <a:gd name="connsiteY571" fmla="*/ 156209 h 272611"/>
                    <a:gd name="connsiteX572" fmla="*/ 59553 w 420514"/>
                    <a:gd name="connsiteY572" fmla="*/ 152743 h 272611"/>
                    <a:gd name="connsiteX573" fmla="*/ 59248 w 420514"/>
                    <a:gd name="connsiteY573" fmla="*/ 151364 h 272611"/>
                    <a:gd name="connsiteX574" fmla="*/ 58261 w 420514"/>
                    <a:gd name="connsiteY574" fmla="*/ 147093 h 272611"/>
                    <a:gd name="connsiteX575" fmla="*/ 58005 w 420514"/>
                    <a:gd name="connsiteY575" fmla="*/ 146007 h 272611"/>
                    <a:gd name="connsiteX576" fmla="*/ 57176 w 420514"/>
                    <a:gd name="connsiteY576" fmla="*/ 143091 h 272611"/>
                    <a:gd name="connsiteX577" fmla="*/ 56493 w 420514"/>
                    <a:gd name="connsiteY577" fmla="*/ 140662 h 272611"/>
                    <a:gd name="connsiteX578" fmla="*/ 56432 w 420514"/>
                    <a:gd name="connsiteY578" fmla="*/ 139039 h 272611"/>
                    <a:gd name="connsiteX579" fmla="*/ 56383 w 420514"/>
                    <a:gd name="connsiteY579" fmla="*/ 137428 h 272611"/>
                    <a:gd name="connsiteX580" fmla="*/ 56359 w 420514"/>
                    <a:gd name="connsiteY580" fmla="*/ 136892 h 272611"/>
                    <a:gd name="connsiteX581" fmla="*/ 56322 w 420514"/>
                    <a:gd name="connsiteY581" fmla="*/ 135805 h 272611"/>
                    <a:gd name="connsiteX582" fmla="*/ 56456 w 420514"/>
                    <a:gd name="connsiteY582" fmla="*/ 134902 h 272611"/>
                    <a:gd name="connsiteX583" fmla="*/ 56712 w 420514"/>
                    <a:gd name="connsiteY583" fmla="*/ 133072 h 272611"/>
                    <a:gd name="connsiteX584" fmla="*/ 57054 w 420514"/>
                    <a:gd name="connsiteY584" fmla="*/ 130802 h 272611"/>
                    <a:gd name="connsiteX585" fmla="*/ 57188 w 420514"/>
                    <a:gd name="connsiteY585" fmla="*/ 129826 h 272611"/>
                    <a:gd name="connsiteX586" fmla="*/ 57529 w 420514"/>
                    <a:gd name="connsiteY586" fmla="*/ 128740 h 272611"/>
                    <a:gd name="connsiteX587" fmla="*/ 58065 w 420514"/>
                    <a:gd name="connsiteY587" fmla="*/ 126983 h 272611"/>
                    <a:gd name="connsiteX588" fmla="*/ 58419 w 420514"/>
                    <a:gd name="connsiteY588" fmla="*/ 125909 h 272611"/>
                    <a:gd name="connsiteX589" fmla="*/ 59992 w 420514"/>
                    <a:gd name="connsiteY589" fmla="*/ 122883 h 272611"/>
                    <a:gd name="connsiteX590" fmla="*/ 61357 w 420514"/>
                    <a:gd name="connsiteY590" fmla="*/ 121553 h 272611"/>
                    <a:gd name="connsiteX591" fmla="*/ 62125 w 420514"/>
                    <a:gd name="connsiteY591" fmla="*/ 121528 h 272611"/>
                    <a:gd name="connsiteX592" fmla="*/ 62844 w 420514"/>
                    <a:gd name="connsiteY592" fmla="*/ 121626 h 272611"/>
                    <a:gd name="connsiteX593" fmla="*/ 65209 w 420514"/>
                    <a:gd name="connsiteY593" fmla="*/ 121943 h 272611"/>
                    <a:gd name="connsiteX594" fmla="*/ 66087 w 420514"/>
                    <a:gd name="connsiteY594" fmla="*/ 122065 h 272611"/>
                    <a:gd name="connsiteX595" fmla="*/ 66892 w 420514"/>
                    <a:gd name="connsiteY595" fmla="*/ 121528 h 272611"/>
                    <a:gd name="connsiteX596" fmla="*/ 69269 w 420514"/>
                    <a:gd name="connsiteY596" fmla="*/ 119966 h 272611"/>
                    <a:gd name="connsiteX597" fmla="*/ 70000 w 420514"/>
                    <a:gd name="connsiteY597" fmla="*/ 119380 h 272611"/>
                    <a:gd name="connsiteX598" fmla="*/ 70342 w 420514"/>
                    <a:gd name="connsiteY598" fmla="*/ 118599 h 272611"/>
                    <a:gd name="connsiteX599" fmla="*/ 71171 w 420514"/>
                    <a:gd name="connsiteY599" fmla="*/ 116476 h 272611"/>
                    <a:gd name="connsiteX600" fmla="*/ 71427 w 420514"/>
                    <a:gd name="connsiteY600" fmla="*/ 115829 h 272611"/>
                    <a:gd name="connsiteX601" fmla="*/ 71463 w 420514"/>
                    <a:gd name="connsiteY601" fmla="*/ 115097 h 272611"/>
                    <a:gd name="connsiteX602" fmla="*/ 71622 w 420514"/>
                    <a:gd name="connsiteY602" fmla="*/ 112059 h 272611"/>
                    <a:gd name="connsiteX603" fmla="*/ 72122 w 420514"/>
                    <a:gd name="connsiteY603" fmla="*/ 107983 h 272611"/>
                    <a:gd name="connsiteX604" fmla="*/ 72938 w 420514"/>
                    <a:gd name="connsiteY604" fmla="*/ 102528 h 272611"/>
                    <a:gd name="connsiteX605" fmla="*/ 73219 w 420514"/>
                    <a:gd name="connsiteY605" fmla="*/ 100710 h 272611"/>
                    <a:gd name="connsiteX606" fmla="*/ 72670 w 420514"/>
                    <a:gd name="connsiteY606" fmla="*/ 98684 h 272611"/>
                    <a:gd name="connsiteX607" fmla="*/ 72036 w 420514"/>
                    <a:gd name="connsiteY607" fmla="*/ 96317 h 272611"/>
                    <a:gd name="connsiteX608" fmla="*/ 71451 w 420514"/>
                    <a:gd name="connsiteY608" fmla="*/ 94157 h 272611"/>
                    <a:gd name="connsiteX609" fmla="*/ 70208 w 420514"/>
                    <a:gd name="connsiteY609" fmla="*/ 90740 h 272611"/>
                    <a:gd name="connsiteX610" fmla="*/ 69513 w 420514"/>
                    <a:gd name="connsiteY610" fmla="*/ 88824 h 272611"/>
                    <a:gd name="connsiteX611" fmla="*/ 70317 w 420514"/>
                    <a:gd name="connsiteY611" fmla="*/ 86921 h 272611"/>
                    <a:gd name="connsiteX612" fmla="*/ 70549 w 420514"/>
                    <a:gd name="connsiteY612" fmla="*/ 86384 h 272611"/>
                    <a:gd name="connsiteX613" fmla="*/ 71317 w 420514"/>
                    <a:gd name="connsiteY613" fmla="*/ 84566 h 272611"/>
                    <a:gd name="connsiteX614" fmla="*/ 73365 w 420514"/>
                    <a:gd name="connsiteY614" fmla="*/ 83346 h 272611"/>
                    <a:gd name="connsiteX615" fmla="*/ 76669 w 420514"/>
                    <a:gd name="connsiteY615" fmla="*/ 81393 h 272611"/>
                    <a:gd name="connsiteX616" fmla="*/ 77681 w 420514"/>
                    <a:gd name="connsiteY616" fmla="*/ 79965 h 272611"/>
                    <a:gd name="connsiteX617" fmla="*/ 79229 w 420514"/>
                    <a:gd name="connsiteY617" fmla="*/ 77805 h 272611"/>
                    <a:gd name="connsiteX618" fmla="*/ 78437 w 420514"/>
                    <a:gd name="connsiteY618" fmla="*/ 75878 h 272611"/>
                    <a:gd name="connsiteX619" fmla="*/ 76035 w 420514"/>
                    <a:gd name="connsiteY619" fmla="*/ 70057 h 272611"/>
                    <a:gd name="connsiteX620" fmla="*/ 75291 w 420514"/>
                    <a:gd name="connsiteY620" fmla="*/ 68238 h 272611"/>
                    <a:gd name="connsiteX621" fmla="*/ 74901 w 420514"/>
                    <a:gd name="connsiteY621" fmla="*/ 67274 h 272611"/>
                    <a:gd name="connsiteX622" fmla="*/ 72536 w 420514"/>
                    <a:gd name="connsiteY622" fmla="*/ 61490 h 272611"/>
                    <a:gd name="connsiteX623" fmla="*/ 71951 w 420514"/>
                    <a:gd name="connsiteY623" fmla="*/ 60050 h 272611"/>
                    <a:gd name="connsiteX624" fmla="*/ 71537 w 420514"/>
                    <a:gd name="connsiteY624" fmla="*/ 59062 h 272611"/>
                    <a:gd name="connsiteX625" fmla="*/ 67660 w 420514"/>
                    <a:gd name="connsiteY625" fmla="*/ 49617 h 272611"/>
                    <a:gd name="connsiteX626" fmla="*/ 65697 w 420514"/>
                    <a:gd name="connsiteY626" fmla="*/ 44870 h 272611"/>
                    <a:gd name="connsiteX627" fmla="*/ 64527 w 420514"/>
                    <a:gd name="connsiteY627" fmla="*/ 42014 h 272611"/>
                    <a:gd name="connsiteX628" fmla="*/ 63771 w 420514"/>
                    <a:gd name="connsiteY628" fmla="*/ 40025 h 272611"/>
                    <a:gd name="connsiteX629" fmla="*/ 61369 w 420514"/>
                    <a:gd name="connsiteY629" fmla="*/ 33521 h 272611"/>
                    <a:gd name="connsiteX630" fmla="*/ 62357 w 420514"/>
                    <a:gd name="connsiteY630" fmla="*/ 32752 h 272611"/>
                    <a:gd name="connsiteX631" fmla="*/ 64417 w 420514"/>
                    <a:gd name="connsiteY631" fmla="*/ 31166 h 272611"/>
                    <a:gd name="connsiteX632" fmla="*/ 66526 w 420514"/>
                    <a:gd name="connsiteY632" fmla="*/ 29409 h 272611"/>
                    <a:gd name="connsiteX633" fmla="*/ 68355 w 420514"/>
                    <a:gd name="connsiteY633" fmla="*/ 27871 h 272611"/>
                    <a:gd name="connsiteX634" fmla="*/ 68915 w 420514"/>
                    <a:gd name="connsiteY634" fmla="*/ 27664 h 272611"/>
                    <a:gd name="connsiteX635" fmla="*/ 70269 w 420514"/>
                    <a:gd name="connsiteY635" fmla="*/ 27164 h 272611"/>
                    <a:gd name="connsiteX636" fmla="*/ 71341 w 420514"/>
                    <a:gd name="connsiteY636" fmla="*/ 26749 h 272611"/>
                    <a:gd name="connsiteX637" fmla="*/ 72585 w 420514"/>
                    <a:gd name="connsiteY637" fmla="*/ 25895 h 272611"/>
                    <a:gd name="connsiteX638" fmla="*/ 72999 w 420514"/>
                    <a:gd name="connsiteY638" fmla="*/ 25614 h 272611"/>
                    <a:gd name="connsiteX639" fmla="*/ 74633 w 420514"/>
                    <a:gd name="connsiteY639" fmla="*/ 24491 h 272611"/>
                    <a:gd name="connsiteX640" fmla="*/ 75925 w 420514"/>
                    <a:gd name="connsiteY640" fmla="*/ 22685 h 272611"/>
                    <a:gd name="connsiteX641" fmla="*/ 76644 w 420514"/>
                    <a:gd name="connsiteY641" fmla="*/ 21685 h 272611"/>
                    <a:gd name="connsiteX642" fmla="*/ 76974 w 420514"/>
                    <a:gd name="connsiteY642" fmla="*/ 21001 h 272611"/>
                    <a:gd name="connsiteX643" fmla="*/ 77985 w 420514"/>
                    <a:gd name="connsiteY643" fmla="*/ 18890 h 272611"/>
                    <a:gd name="connsiteX644" fmla="*/ 78278 w 420514"/>
                    <a:gd name="connsiteY644" fmla="*/ 18231 h 272611"/>
                    <a:gd name="connsiteX645" fmla="*/ 79595 w 420514"/>
                    <a:gd name="connsiteY645" fmla="*/ 14570 h 272611"/>
                    <a:gd name="connsiteX646" fmla="*/ 79948 w 420514"/>
                    <a:gd name="connsiteY646" fmla="*/ 13570 h 272611"/>
                    <a:gd name="connsiteX647" fmla="*/ 80314 w 420514"/>
                    <a:gd name="connsiteY647" fmla="*/ 11458 h 272611"/>
                    <a:gd name="connsiteX648" fmla="*/ 80923 w 420514"/>
                    <a:gd name="connsiteY648" fmla="*/ 7846 h 272611"/>
                    <a:gd name="connsiteX649" fmla="*/ 80582 w 420514"/>
                    <a:gd name="connsiteY649" fmla="*/ 5772 h 272611"/>
                    <a:gd name="connsiteX650" fmla="*/ 80351 w 420514"/>
                    <a:gd name="connsiteY650" fmla="*/ 4344 h 272611"/>
                    <a:gd name="connsiteX651" fmla="*/ 81021 w 420514"/>
                    <a:gd name="connsiteY651" fmla="*/ 1440 h 272611"/>
                    <a:gd name="connsiteX652" fmla="*/ 82581 w 420514"/>
                    <a:gd name="connsiteY652" fmla="*/ 1196 h 272611"/>
                    <a:gd name="connsiteX653" fmla="*/ 85288 w 420514"/>
                    <a:gd name="connsiteY653" fmla="*/ 769 h 272611"/>
                    <a:gd name="connsiteX654" fmla="*/ 88019 w 420514"/>
                    <a:gd name="connsiteY654" fmla="*/ 305 h 272611"/>
                    <a:gd name="connsiteX655" fmla="*/ 89177 w 420514"/>
                    <a:gd name="connsiteY655" fmla="*/ 220 h 272611"/>
                    <a:gd name="connsiteX656" fmla="*/ 90249 w 420514"/>
                    <a:gd name="connsiteY656" fmla="*/ 171 h 272611"/>
                    <a:gd name="connsiteX657" fmla="*/ 91444 w 420514"/>
                    <a:gd name="connsiteY657" fmla="*/ 61 h 272611"/>
                    <a:gd name="connsiteX658" fmla="*/ 96552 w 420514"/>
                    <a:gd name="connsiteY658" fmla="*/ 0 h 272611"/>
                    <a:gd name="connsiteX659" fmla="*/ 97759 w 420514"/>
                    <a:gd name="connsiteY659" fmla="*/ 0 h 272611"/>
                    <a:gd name="connsiteX660" fmla="*/ 99259 w 420514"/>
                    <a:gd name="connsiteY660" fmla="*/ 0 h 272611"/>
                    <a:gd name="connsiteX661" fmla="*/ 99466 w 420514"/>
                    <a:gd name="connsiteY661" fmla="*/ 1818 h 272611"/>
                    <a:gd name="connsiteX662" fmla="*/ 99746 w 420514"/>
                    <a:gd name="connsiteY662" fmla="*/ 4369 h 272611"/>
                    <a:gd name="connsiteX663" fmla="*/ 99868 w 420514"/>
                    <a:gd name="connsiteY663" fmla="*/ 5430 h 272611"/>
                    <a:gd name="connsiteX664" fmla="*/ 99502 w 420514"/>
                    <a:gd name="connsiteY664" fmla="*/ 6858 h 272611"/>
                    <a:gd name="connsiteX665" fmla="*/ 98600 w 420514"/>
                    <a:gd name="connsiteY665" fmla="*/ 10360 h 272611"/>
                    <a:gd name="connsiteX666" fmla="*/ 97564 w 420514"/>
                    <a:gd name="connsiteY666" fmla="*/ 14387 h 272611"/>
                    <a:gd name="connsiteX667" fmla="*/ 97137 w 420514"/>
                    <a:gd name="connsiteY667" fmla="*/ 16047 h 272611"/>
                    <a:gd name="connsiteX668" fmla="*/ 95516 w 420514"/>
                    <a:gd name="connsiteY668" fmla="*/ 20269 h 272611"/>
                    <a:gd name="connsiteX669" fmla="*/ 94516 w 420514"/>
                    <a:gd name="connsiteY669" fmla="*/ 22392 h 272611"/>
                    <a:gd name="connsiteX670" fmla="*/ 93590 w 420514"/>
                    <a:gd name="connsiteY670" fmla="*/ 24345 h 272611"/>
                    <a:gd name="connsiteX671" fmla="*/ 94760 w 420514"/>
                    <a:gd name="connsiteY671" fmla="*/ 27249 h 272611"/>
                    <a:gd name="connsiteX672" fmla="*/ 95577 w 420514"/>
                    <a:gd name="connsiteY672" fmla="*/ 27957 h 272611"/>
                    <a:gd name="connsiteX673" fmla="*/ 98186 w 420514"/>
                    <a:gd name="connsiteY673" fmla="*/ 30251 h 272611"/>
                    <a:gd name="connsiteX674" fmla="*/ 99405 w 420514"/>
                    <a:gd name="connsiteY674" fmla="*/ 30507 h 27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Lst>
                  <a:rect l="l" t="t" r="r" b="b"/>
                  <a:pathLst>
                    <a:path w="420514" h="272611">
                      <a:moveTo>
                        <a:pt x="99405" y="30507"/>
                      </a:moveTo>
                      <a:lnTo>
                        <a:pt x="104842" y="31544"/>
                      </a:lnTo>
                      <a:lnTo>
                        <a:pt x="106183" y="31398"/>
                      </a:lnTo>
                      <a:lnTo>
                        <a:pt x="106695" y="31337"/>
                      </a:lnTo>
                      <a:lnTo>
                        <a:pt x="108170" y="31178"/>
                      </a:lnTo>
                      <a:lnTo>
                        <a:pt x="109182" y="32301"/>
                      </a:lnTo>
                      <a:lnTo>
                        <a:pt x="110621" y="33900"/>
                      </a:lnTo>
                      <a:lnTo>
                        <a:pt x="111998" y="36267"/>
                      </a:lnTo>
                      <a:lnTo>
                        <a:pt x="111206" y="38793"/>
                      </a:lnTo>
                      <a:lnTo>
                        <a:pt x="109609" y="41233"/>
                      </a:lnTo>
                      <a:lnTo>
                        <a:pt x="107731" y="44113"/>
                      </a:lnTo>
                      <a:lnTo>
                        <a:pt x="109292" y="45541"/>
                      </a:lnTo>
                      <a:lnTo>
                        <a:pt x="110840" y="46956"/>
                      </a:lnTo>
                      <a:lnTo>
                        <a:pt x="113181" y="46163"/>
                      </a:lnTo>
                      <a:lnTo>
                        <a:pt x="117021" y="44858"/>
                      </a:lnTo>
                      <a:lnTo>
                        <a:pt x="118581" y="45272"/>
                      </a:lnTo>
                      <a:lnTo>
                        <a:pt x="119813" y="45602"/>
                      </a:lnTo>
                      <a:lnTo>
                        <a:pt x="121410" y="46017"/>
                      </a:lnTo>
                      <a:lnTo>
                        <a:pt x="122665" y="48982"/>
                      </a:lnTo>
                      <a:lnTo>
                        <a:pt x="122726" y="50715"/>
                      </a:lnTo>
                      <a:lnTo>
                        <a:pt x="122934" y="51484"/>
                      </a:lnTo>
                      <a:lnTo>
                        <a:pt x="124652" y="52094"/>
                      </a:lnTo>
                      <a:lnTo>
                        <a:pt x="127310" y="51777"/>
                      </a:lnTo>
                      <a:lnTo>
                        <a:pt x="129078" y="51581"/>
                      </a:lnTo>
                      <a:lnTo>
                        <a:pt x="133625" y="51362"/>
                      </a:lnTo>
                      <a:lnTo>
                        <a:pt x="137221" y="51130"/>
                      </a:lnTo>
                      <a:lnTo>
                        <a:pt x="139538" y="50703"/>
                      </a:lnTo>
                      <a:lnTo>
                        <a:pt x="141135" y="50410"/>
                      </a:lnTo>
                      <a:lnTo>
                        <a:pt x="142866" y="47567"/>
                      </a:lnTo>
                      <a:lnTo>
                        <a:pt x="142866" y="46859"/>
                      </a:lnTo>
                      <a:lnTo>
                        <a:pt x="142878" y="45773"/>
                      </a:lnTo>
                      <a:lnTo>
                        <a:pt x="142902" y="43503"/>
                      </a:lnTo>
                      <a:lnTo>
                        <a:pt x="142927" y="41404"/>
                      </a:lnTo>
                      <a:lnTo>
                        <a:pt x="142951" y="38341"/>
                      </a:lnTo>
                      <a:lnTo>
                        <a:pt x="142963" y="37280"/>
                      </a:lnTo>
                      <a:lnTo>
                        <a:pt x="143073" y="36718"/>
                      </a:lnTo>
                      <a:lnTo>
                        <a:pt x="143244" y="35779"/>
                      </a:lnTo>
                      <a:lnTo>
                        <a:pt x="143683" y="33375"/>
                      </a:lnTo>
                      <a:lnTo>
                        <a:pt x="145328" y="33375"/>
                      </a:lnTo>
                      <a:lnTo>
                        <a:pt x="148608" y="33375"/>
                      </a:lnTo>
                      <a:lnTo>
                        <a:pt x="150144" y="33375"/>
                      </a:lnTo>
                      <a:lnTo>
                        <a:pt x="151375" y="34705"/>
                      </a:lnTo>
                      <a:lnTo>
                        <a:pt x="152179" y="35559"/>
                      </a:lnTo>
                      <a:lnTo>
                        <a:pt x="152972" y="36096"/>
                      </a:lnTo>
                      <a:lnTo>
                        <a:pt x="154301" y="36938"/>
                      </a:lnTo>
                      <a:lnTo>
                        <a:pt x="157312" y="38268"/>
                      </a:lnTo>
                      <a:lnTo>
                        <a:pt x="158677" y="38585"/>
                      </a:lnTo>
                      <a:lnTo>
                        <a:pt x="160579" y="39037"/>
                      </a:lnTo>
                      <a:lnTo>
                        <a:pt x="162859" y="39574"/>
                      </a:lnTo>
                      <a:lnTo>
                        <a:pt x="166236" y="39952"/>
                      </a:lnTo>
                      <a:lnTo>
                        <a:pt x="167187" y="40050"/>
                      </a:lnTo>
                      <a:lnTo>
                        <a:pt x="168186" y="40160"/>
                      </a:lnTo>
                      <a:lnTo>
                        <a:pt x="170222" y="42380"/>
                      </a:lnTo>
                      <a:lnTo>
                        <a:pt x="170746" y="43161"/>
                      </a:lnTo>
                      <a:lnTo>
                        <a:pt x="171795" y="44760"/>
                      </a:lnTo>
                      <a:lnTo>
                        <a:pt x="172697" y="45700"/>
                      </a:lnTo>
                      <a:lnTo>
                        <a:pt x="173831" y="46871"/>
                      </a:lnTo>
                      <a:lnTo>
                        <a:pt x="174599" y="47188"/>
                      </a:lnTo>
                      <a:lnTo>
                        <a:pt x="175659" y="47628"/>
                      </a:lnTo>
                      <a:lnTo>
                        <a:pt x="177598" y="48433"/>
                      </a:lnTo>
                      <a:lnTo>
                        <a:pt x="178292" y="50019"/>
                      </a:lnTo>
                      <a:lnTo>
                        <a:pt x="179109" y="51887"/>
                      </a:lnTo>
                      <a:lnTo>
                        <a:pt x="179902" y="52607"/>
                      </a:lnTo>
                      <a:lnTo>
                        <a:pt x="180341" y="52997"/>
                      </a:lnTo>
                      <a:lnTo>
                        <a:pt x="181487" y="54034"/>
                      </a:lnTo>
                      <a:lnTo>
                        <a:pt x="181474" y="57268"/>
                      </a:lnTo>
                      <a:lnTo>
                        <a:pt x="181474" y="60502"/>
                      </a:lnTo>
                      <a:lnTo>
                        <a:pt x="181548" y="61161"/>
                      </a:lnTo>
                      <a:lnTo>
                        <a:pt x="181755" y="63138"/>
                      </a:lnTo>
                      <a:lnTo>
                        <a:pt x="181986" y="65432"/>
                      </a:lnTo>
                      <a:lnTo>
                        <a:pt x="183913" y="65688"/>
                      </a:lnTo>
                      <a:lnTo>
                        <a:pt x="186009" y="65969"/>
                      </a:lnTo>
                      <a:lnTo>
                        <a:pt x="189447" y="66518"/>
                      </a:lnTo>
                      <a:lnTo>
                        <a:pt x="193872" y="68470"/>
                      </a:lnTo>
                      <a:lnTo>
                        <a:pt x="195128" y="69019"/>
                      </a:lnTo>
                      <a:lnTo>
                        <a:pt x="197579" y="68824"/>
                      </a:lnTo>
                      <a:lnTo>
                        <a:pt x="198298" y="67726"/>
                      </a:lnTo>
                      <a:lnTo>
                        <a:pt x="198895" y="66835"/>
                      </a:lnTo>
                      <a:lnTo>
                        <a:pt x="198993" y="65273"/>
                      </a:lnTo>
                      <a:lnTo>
                        <a:pt x="199224" y="61405"/>
                      </a:lnTo>
                      <a:lnTo>
                        <a:pt x="199395" y="59159"/>
                      </a:lnTo>
                      <a:lnTo>
                        <a:pt x="199627" y="55938"/>
                      </a:lnTo>
                      <a:lnTo>
                        <a:pt x="199736" y="54315"/>
                      </a:lnTo>
                      <a:lnTo>
                        <a:pt x="199639" y="52509"/>
                      </a:lnTo>
                      <a:lnTo>
                        <a:pt x="199517" y="50605"/>
                      </a:lnTo>
                      <a:lnTo>
                        <a:pt x="199334" y="47994"/>
                      </a:lnTo>
                      <a:lnTo>
                        <a:pt x="199298" y="47445"/>
                      </a:lnTo>
                      <a:lnTo>
                        <a:pt x="199151" y="45395"/>
                      </a:lnTo>
                      <a:lnTo>
                        <a:pt x="199858" y="40367"/>
                      </a:lnTo>
                      <a:lnTo>
                        <a:pt x="200443" y="39562"/>
                      </a:lnTo>
                      <a:lnTo>
                        <a:pt x="200736" y="39159"/>
                      </a:lnTo>
                      <a:lnTo>
                        <a:pt x="201675" y="37853"/>
                      </a:lnTo>
                      <a:lnTo>
                        <a:pt x="201980" y="34656"/>
                      </a:lnTo>
                      <a:lnTo>
                        <a:pt x="201919" y="32557"/>
                      </a:lnTo>
                      <a:lnTo>
                        <a:pt x="201833" y="29397"/>
                      </a:lnTo>
                      <a:lnTo>
                        <a:pt x="201784" y="27847"/>
                      </a:lnTo>
                      <a:lnTo>
                        <a:pt x="202199" y="24442"/>
                      </a:lnTo>
                      <a:lnTo>
                        <a:pt x="204223" y="24162"/>
                      </a:lnTo>
                      <a:lnTo>
                        <a:pt x="205978" y="23917"/>
                      </a:lnTo>
                      <a:lnTo>
                        <a:pt x="206588" y="23979"/>
                      </a:lnTo>
                      <a:lnTo>
                        <a:pt x="208648" y="24211"/>
                      </a:lnTo>
                      <a:lnTo>
                        <a:pt x="210586" y="24174"/>
                      </a:lnTo>
                      <a:lnTo>
                        <a:pt x="211452" y="24149"/>
                      </a:lnTo>
                      <a:lnTo>
                        <a:pt x="212330" y="24381"/>
                      </a:lnTo>
                      <a:lnTo>
                        <a:pt x="214475" y="24943"/>
                      </a:lnTo>
                      <a:lnTo>
                        <a:pt x="215499" y="25260"/>
                      </a:lnTo>
                      <a:lnTo>
                        <a:pt x="218364" y="26785"/>
                      </a:lnTo>
                      <a:lnTo>
                        <a:pt x="218925" y="27090"/>
                      </a:lnTo>
                      <a:lnTo>
                        <a:pt x="219851" y="28518"/>
                      </a:lnTo>
                      <a:lnTo>
                        <a:pt x="220936" y="30202"/>
                      </a:lnTo>
                      <a:lnTo>
                        <a:pt x="223765" y="30788"/>
                      </a:lnTo>
                      <a:lnTo>
                        <a:pt x="224545" y="30934"/>
                      </a:lnTo>
                      <a:lnTo>
                        <a:pt x="232542" y="31898"/>
                      </a:lnTo>
                      <a:lnTo>
                        <a:pt x="235663" y="32484"/>
                      </a:lnTo>
                      <a:lnTo>
                        <a:pt x="237016" y="32740"/>
                      </a:lnTo>
                      <a:lnTo>
                        <a:pt x="238004" y="32789"/>
                      </a:lnTo>
                      <a:lnTo>
                        <a:pt x="242112" y="32997"/>
                      </a:lnTo>
                      <a:lnTo>
                        <a:pt x="243953" y="33082"/>
                      </a:lnTo>
                      <a:lnTo>
                        <a:pt x="245672" y="32106"/>
                      </a:lnTo>
                      <a:lnTo>
                        <a:pt x="247817" y="30873"/>
                      </a:lnTo>
                      <a:lnTo>
                        <a:pt x="248354" y="30556"/>
                      </a:lnTo>
                      <a:lnTo>
                        <a:pt x="249183" y="29995"/>
                      </a:lnTo>
                      <a:lnTo>
                        <a:pt x="251938" y="28140"/>
                      </a:lnTo>
                      <a:lnTo>
                        <a:pt x="253620" y="28140"/>
                      </a:lnTo>
                      <a:lnTo>
                        <a:pt x="257717" y="28091"/>
                      </a:lnTo>
                      <a:lnTo>
                        <a:pt x="261264" y="28726"/>
                      </a:lnTo>
                      <a:lnTo>
                        <a:pt x="262800" y="28969"/>
                      </a:lnTo>
                      <a:lnTo>
                        <a:pt x="263495" y="30837"/>
                      </a:lnTo>
                      <a:lnTo>
                        <a:pt x="264421" y="33387"/>
                      </a:lnTo>
                      <a:lnTo>
                        <a:pt x="266433" y="39806"/>
                      </a:lnTo>
                      <a:lnTo>
                        <a:pt x="267018" y="41648"/>
                      </a:lnTo>
                      <a:lnTo>
                        <a:pt x="267103" y="44333"/>
                      </a:lnTo>
                      <a:lnTo>
                        <a:pt x="267225" y="48104"/>
                      </a:lnTo>
                      <a:lnTo>
                        <a:pt x="267433" y="50178"/>
                      </a:lnTo>
                      <a:lnTo>
                        <a:pt x="267542" y="51228"/>
                      </a:lnTo>
                      <a:lnTo>
                        <a:pt x="267701" y="52789"/>
                      </a:lnTo>
                      <a:lnTo>
                        <a:pt x="268079" y="54413"/>
                      </a:lnTo>
                      <a:lnTo>
                        <a:pt x="269261" y="59550"/>
                      </a:lnTo>
                      <a:lnTo>
                        <a:pt x="269615" y="61112"/>
                      </a:lnTo>
                      <a:lnTo>
                        <a:pt x="270115" y="62454"/>
                      </a:lnTo>
                      <a:lnTo>
                        <a:pt x="270602" y="63723"/>
                      </a:lnTo>
                      <a:lnTo>
                        <a:pt x="271273" y="65554"/>
                      </a:lnTo>
                      <a:lnTo>
                        <a:pt x="271931" y="65517"/>
                      </a:lnTo>
                      <a:lnTo>
                        <a:pt x="274028" y="65493"/>
                      </a:lnTo>
                      <a:lnTo>
                        <a:pt x="277771" y="64943"/>
                      </a:lnTo>
                      <a:lnTo>
                        <a:pt x="279563" y="64675"/>
                      </a:lnTo>
                      <a:lnTo>
                        <a:pt x="280989" y="64590"/>
                      </a:lnTo>
                      <a:lnTo>
                        <a:pt x="287182" y="64236"/>
                      </a:lnTo>
                      <a:lnTo>
                        <a:pt x="289779" y="64150"/>
                      </a:lnTo>
                      <a:lnTo>
                        <a:pt x="294240" y="64004"/>
                      </a:lnTo>
                      <a:lnTo>
                        <a:pt x="295143" y="63967"/>
                      </a:lnTo>
                      <a:lnTo>
                        <a:pt x="298069" y="64895"/>
                      </a:lnTo>
                      <a:lnTo>
                        <a:pt x="297752" y="67018"/>
                      </a:lnTo>
                      <a:lnTo>
                        <a:pt x="297313" y="69898"/>
                      </a:lnTo>
                      <a:lnTo>
                        <a:pt x="296520" y="73156"/>
                      </a:lnTo>
                      <a:lnTo>
                        <a:pt x="296276" y="74144"/>
                      </a:lnTo>
                      <a:lnTo>
                        <a:pt x="296033" y="75121"/>
                      </a:lnTo>
                      <a:lnTo>
                        <a:pt x="295911" y="75670"/>
                      </a:lnTo>
                      <a:lnTo>
                        <a:pt x="295508" y="78342"/>
                      </a:lnTo>
                      <a:lnTo>
                        <a:pt x="295204" y="80295"/>
                      </a:lnTo>
                      <a:lnTo>
                        <a:pt x="296642" y="82345"/>
                      </a:lnTo>
                      <a:lnTo>
                        <a:pt x="298958" y="83211"/>
                      </a:lnTo>
                      <a:lnTo>
                        <a:pt x="301896" y="84297"/>
                      </a:lnTo>
                      <a:lnTo>
                        <a:pt x="302920" y="86445"/>
                      </a:lnTo>
                      <a:lnTo>
                        <a:pt x="303274" y="88422"/>
                      </a:lnTo>
                      <a:lnTo>
                        <a:pt x="303762" y="91180"/>
                      </a:lnTo>
                      <a:lnTo>
                        <a:pt x="306553" y="94462"/>
                      </a:lnTo>
                      <a:lnTo>
                        <a:pt x="309174" y="95926"/>
                      </a:lnTo>
                      <a:lnTo>
                        <a:pt x="310832" y="96598"/>
                      </a:lnTo>
                      <a:lnTo>
                        <a:pt x="312880" y="97428"/>
                      </a:lnTo>
                      <a:lnTo>
                        <a:pt x="313015" y="99539"/>
                      </a:lnTo>
                      <a:lnTo>
                        <a:pt x="313173" y="101955"/>
                      </a:lnTo>
                      <a:lnTo>
                        <a:pt x="313210" y="102504"/>
                      </a:lnTo>
                      <a:lnTo>
                        <a:pt x="313124" y="103370"/>
                      </a:lnTo>
                      <a:lnTo>
                        <a:pt x="312637" y="108679"/>
                      </a:lnTo>
                      <a:lnTo>
                        <a:pt x="312637" y="112169"/>
                      </a:lnTo>
                      <a:lnTo>
                        <a:pt x="312637" y="112803"/>
                      </a:lnTo>
                      <a:lnTo>
                        <a:pt x="312637" y="115915"/>
                      </a:lnTo>
                      <a:lnTo>
                        <a:pt x="312417" y="118685"/>
                      </a:lnTo>
                      <a:lnTo>
                        <a:pt x="312125" y="122468"/>
                      </a:lnTo>
                      <a:lnTo>
                        <a:pt x="312100" y="125006"/>
                      </a:lnTo>
                      <a:lnTo>
                        <a:pt x="312064" y="128374"/>
                      </a:lnTo>
                      <a:lnTo>
                        <a:pt x="312637" y="128154"/>
                      </a:lnTo>
                      <a:lnTo>
                        <a:pt x="315063" y="127373"/>
                      </a:lnTo>
                      <a:lnTo>
                        <a:pt x="316733" y="126824"/>
                      </a:lnTo>
                      <a:lnTo>
                        <a:pt x="320975" y="126324"/>
                      </a:lnTo>
                      <a:lnTo>
                        <a:pt x="322389" y="126165"/>
                      </a:lnTo>
                      <a:lnTo>
                        <a:pt x="323743" y="125860"/>
                      </a:lnTo>
                      <a:lnTo>
                        <a:pt x="326949" y="125153"/>
                      </a:lnTo>
                      <a:lnTo>
                        <a:pt x="329789" y="124432"/>
                      </a:lnTo>
                      <a:lnTo>
                        <a:pt x="331679" y="123944"/>
                      </a:lnTo>
                      <a:lnTo>
                        <a:pt x="332825" y="122492"/>
                      </a:lnTo>
                      <a:lnTo>
                        <a:pt x="334970" y="119991"/>
                      </a:lnTo>
                      <a:lnTo>
                        <a:pt x="336884" y="123810"/>
                      </a:lnTo>
                      <a:lnTo>
                        <a:pt x="338165" y="125824"/>
                      </a:lnTo>
                      <a:lnTo>
                        <a:pt x="339201" y="127434"/>
                      </a:lnTo>
                      <a:lnTo>
                        <a:pt x="339262" y="130302"/>
                      </a:lnTo>
                      <a:lnTo>
                        <a:pt x="339298" y="132096"/>
                      </a:lnTo>
                      <a:lnTo>
                        <a:pt x="339725" y="133841"/>
                      </a:lnTo>
                      <a:lnTo>
                        <a:pt x="340030" y="135073"/>
                      </a:lnTo>
                      <a:lnTo>
                        <a:pt x="340530" y="137050"/>
                      </a:lnTo>
                      <a:lnTo>
                        <a:pt x="341736" y="138270"/>
                      </a:lnTo>
                      <a:lnTo>
                        <a:pt x="344187" y="140748"/>
                      </a:lnTo>
                      <a:lnTo>
                        <a:pt x="344748" y="141285"/>
                      </a:lnTo>
                      <a:lnTo>
                        <a:pt x="345272" y="141663"/>
                      </a:lnTo>
                      <a:lnTo>
                        <a:pt x="347576" y="143359"/>
                      </a:lnTo>
                      <a:lnTo>
                        <a:pt x="349100" y="144482"/>
                      </a:lnTo>
                      <a:lnTo>
                        <a:pt x="352696" y="145604"/>
                      </a:lnTo>
                      <a:lnTo>
                        <a:pt x="354415" y="146141"/>
                      </a:lnTo>
                      <a:lnTo>
                        <a:pt x="356877" y="148826"/>
                      </a:lnTo>
                      <a:lnTo>
                        <a:pt x="356305" y="150778"/>
                      </a:lnTo>
                      <a:lnTo>
                        <a:pt x="355439" y="153780"/>
                      </a:lnTo>
                      <a:lnTo>
                        <a:pt x="354415" y="159552"/>
                      </a:lnTo>
                      <a:lnTo>
                        <a:pt x="355463" y="161151"/>
                      </a:lnTo>
                      <a:lnTo>
                        <a:pt x="357255" y="163848"/>
                      </a:lnTo>
                      <a:lnTo>
                        <a:pt x="358377" y="164311"/>
                      </a:lnTo>
                      <a:lnTo>
                        <a:pt x="362595" y="165959"/>
                      </a:lnTo>
                      <a:lnTo>
                        <a:pt x="366057" y="166654"/>
                      </a:lnTo>
                      <a:lnTo>
                        <a:pt x="367703" y="166996"/>
                      </a:lnTo>
                      <a:lnTo>
                        <a:pt x="368154" y="168839"/>
                      </a:lnTo>
                      <a:lnTo>
                        <a:pt x="368544" y="170400"/>
                      </a:lnTo>
                      <a:lnTo>
                        <a:pt x="368922" y="171950"/>
                      </a:lnTo>
                      <a:lnTo>
                        <a:pt x="368008" y="174830"/>
                      </a:lnTo>
                      <a:lnTo>
                        <a:pt x="367081" y="177722"/>
                      </a:lnTo>
                      <a:lnTo>
                        <a:pt x="367630" y="179467"/>
                      </a:lnTo>
                      <a:lnTo>
                        <a:pt x="368215" y="181310"/>
                      </a:lnTo>
                      <a:lnTo>
                        <a:pt x="368715" y="182884"/>
                      </a:lnTo>
                      <a:lnTo>
                        <a:pt x="370227" y="183799"/>
                      </a:lnTo>
                      <a:lnTo>
                        <a:pt x="371580" y="184629"/>
                      </a:lnTo>
                      <a:lnTo>
                        <a:pt x="374847" y="186606"/>
                      </a:lnTo>
                      <a:lnTo>
                        <a:pt x="379650" y="189205"/>
                      </a:lnTo>
                      <a:lnTo>
                        <a:pt x="380967" y="189913"/>
                      </a:lnTo>
                      <a:lnTo>
                        <a:pt x="382283" y="190462"/>
                      </a:lnTo>
                      <a:lnTo>
                        <a:pt x="385807" y="191939"/>
                      </a:lnTo>
                      <a:lnTo>
                        <a:pt x="387136" y="192500"/>
                      </a:lnTo>
                      <a:lnTo>
                        <a:pt x="388038" y="192805"/>
                      </a:lnTo>
                      <a:lnTo>
                        <a:pt x="390305" y="193574"/>
                      </a:lnTo>
                      <a:lnTo>
                        <a:pt x="395864" y="195441"/>
                      </a:lnTo>
                      <a:lnTo>
                        <a:pt x="399570" y="196673"/>
                      </a:lnTo>
                      <a:lnTo>
                        <a:pt x="406568" y="204947"/>
                      </a:lnTo>
                      <a:lnTo>
                        <a:pt x="407543" y="206130"/>
                      </a:lnTo>
                      <a:lnTo>
                        <a:pt x="408299" y="207497"/>
                      </a:lnTo>
                      <a:lnTo>
                        <a:pt x="411066" y="212488"/>
                      </a:lnTo>
                      <a:lnTo>
                        <a:pt x="411310" y="212940"/>
                      </a:lnTo>
                      <a:lnTo>
                        <a:pt x="411773" y="214075"/>
                      </a:lnTo>
                      <a:lnTo>
                        <a:pt x="412749" y="216527"/>
                      </a:lnTo>
                      <a:lnTo>
                        <a:pt x="412870" y="218382"/>
                      </a:lnTo>
                      <a:lnTo>
                        <a:pt x="412468" y="219846"/>
                      </a:lnTo>
                      <a:lnTo>
                        <a:pt x="412200" y="220859"/>
                      </a:lnTo>
                      <a:lnTo>
                        <a:pt x="412200" y="223093"/>
                      </a:lnTo>
                      <a:lnTo>
                        <a:pt x="413309" y="224459"/>
                      </a:lnTo>
                      <a:lnTo>
                        <a:pt x="414663" y="225216"/>
                      </a:lnTo>
                      <a:lnTo>
                        <a:pt x="417747" y="226937"/>
                      </a:lnTo>
                      <a:lnTo>
                        <a:pt x="420514" y="229157"/>
                      </a:lnTo>
                      <a:lnTo>
                        <a:pt x="419588" y="231024"/>
                      </a:lnTo>
                      <a:lnTo>
                        <a:pt x="418308" y="233489"/>
                      </a:lnTo>
                      <a:lnTo>
                        <a:pt x="417820" y="233160"/>
                      </a:lnTo>
                      <a:lnTo>
                        <a:pt x="414211" y="229316"/>
                      </a:lnTo>
                      <a:lnTo>
                        <a:pt x="411846" y="226009"/>
                      </a:lnTo>
                      <a:lnTo>
                        <a:pt x="410761" y="224508"/>
                      </a:lnTo>
                      <a:lnTo>
                        <a:pt x="409859" y="226400"/>
                      </a:lnTo>
                      <a:lnTo>
                        <a:pt x="407921" y="230487"/>
                      </a:lnTo>
                      <a:lnTo>
                        <a:pt x="406604" y="233758"/>
                      </a:lnTo>
                      <a:lnTo>
                        <a:pt x="406592" y="233770"/>
                      </a:lnTo>
                      <a:lnTo>
                        <a:pt x="405873" y="235552"/>
                      </a:lnTo>
                      <a:lnTo>
                        <a:pt x="405873" y="235564"/>
                      </a:lnTo>
                      <a:lnTo>
                        <a:pt x="404910" y="237968"/>
                      </a:lnTo>
                      <a:lnTo>
                        <a:pt x="403740" y="236723"/>
                      </a:lnTo>
                      <a:lnTo>
                        <a:pt x="401155" y="233978"/>
                      </a:lnTo>
                      <a:lnTo>
                        <a:pt x="399424" y="232171"/>
                      </a:lnTo>
                      <a:lnTo>
                        <a:pt x="398692" y="231403"/>
                      </a:lnTo>
                      <a:lnTo>
                        <a:pt x="398059" y="230780"/>
                      </a:lnTo>
                      <a:lnTo>
                        <a:pt x="394621" y="227522"/>
                      </a:lnTo>
                      <a:lnTo>
                        <a:pt x="393889" y="226814"/>
                      </a:lnTo>
                      <a:lnTo>
                        <a:pt x="392756" y="225972"/>
                      </a:lnTo>
                      <a:lnTo>
                        <a:pt x="391110" y="224752"/>
                      </a:lnTo>
                      <a:lnTo>
                        <a:pt x="389757" y="223739"/>
                      </a:lnTo>
                      <a:lnTo>
                        <a:pt x="388013" y="222812"/>
                      </a:lnTo>
                      <a:lnTo>
                        <a:pt x="381491" y="219310"/>
                      </a:lnTo>
                      <a:lnTo>
                        <a:pt x="376822" y="216784"/>
                      </a:lnTo>
                      <a:lnTo>
                        <a:pt x="375115" y="215856"/>
                      </a:lnTo>
                      <a:lnTo>
                        <a:pt x="375298" y="218028"/>
                      </a:lnTo>
                      <a:lnTo>
                        <a:pt x="375956" y="225765"/>
                      </a:lnTo>
                      <a:lnTo>
                        <a:pt x="376566" y="231732"/>
                      </a:lnTo>
                      <a:lnTo>
                        <a:pt x="376663" y="232891"/>
                      </a:lnTo>
                      <a:lnTo>
                        <a:pt x="376663" y="233819"/>
                      </a:lnTo>
                      <a:lnTo>
                        <a:pt x="376663" y="236235"/>
                      </a:lnTo>
                      <a:lnTo>
                        <a:pt x="374652" y="236210"/>
                      </a:lnTo>
                      <a:lnTo>
                        <a:pt x="370495" y="236149"/>
                      </a:lnTo>
                      <a:lnTo>
                        <a:pt x="366533" y="236101"/>
                      </a:lnTo>
                      <a:lnTo>
                        <a:pt x="364472" y="236137"/>
                      </a:lnTo>
                      <a:lnTo>
                        <a:pt x="364655" y="238102"/>
                      </a:lnTo>
                      <a:lnTo>
                        <a:pt x="364960" y="242678"/>
                      </a:lnTo>
                      <a:lnTo>
                        <a:pt x="363778" y="244448"/>
                      </a:lnTo>
                      <a:lnTo>
                        <a:pt x="363436" y="244997"/>
                      </a:lnTo>
                      <a:lnTo>
                        <a:pt x="357682" y="245229"/>
                      </a:lnTo>
                      <a:lnTo>
                        <a:pt x="356646" y="245302"/>
                      </a:lnTo>
                      <a:lnTo>
                        <a:pt x="351002" y="245656"/>
                      </a:lnTo>
                      <a:lnTo>
                        <a:pt x="347978" y="245863"/>
                      </a:lnTo>
                      <a:lnTo>
                        <a:pt x="346137" y="245997"/>
                      </a:lnTo>
                      <a:lnTo>
                        <a:pt x="346186" y="249268"/>
                      </a:lnTo>
                      <a:lnTo>
                        <a:pt x="346332" y="251440"/>
                      </a:lnTo>
                      <a:lnTo>
                        <a:pt x="346540" y="254710"/>
                      </a:lnTo>
                      <a:lnTo>
                        <a:pt x="343736" y="254857"/>
                      </a:lnTo>
                      <a:lnTo>
                        <a:pt x="342809" y="254905"/>
                      </a:lnTo>
                      <a:lnTo>
                        <a:pt x="341176" y="254991"/>
                      </a:lnTo>
                      <a:lnTo>
                        <a:pt x="338140" y="255149"/>
                      </a:lnTo>
                      <a:lnTo>
                        <a:pt x="338311" y="257456"/>
                      </a:lnTo>
                      <a:lnTo>
                        <a:pt x="338043" y="262435"/>
                      </a:lnTo>
                      <a:lnTo>
                        <a:pt x="337067" y="265497"/>
                      </a:lnTo>
                      <a:lnTo>
                        <a:pt x="334349" y="266754"/>
                      </a:lnTo>
                      <a:lnTo>
                        <a:pt x="333252" y="266571"/>
                      </a:lnTo>
                      <a:lnTo>
                        <a:pt x="330777" y="266156"/>
                      </a:lnTo>
                      <a:lnTo>
                        <a:pt x="329826" y="265998"/>
                      </a:lnTo>
                      <a:lnTo>
                        <a:pt x="328668" y="265266"/>
                      </a:lnTo>
                      <a:lnTo>
                        <a:pt x="327497" y="264521"/>
                      </a:lnTo>
                      <a:lnTo>
                        <a:pt x="327083" y="264253"/>
                      </a:lnTo>
                      <a:lnTo>
                        <a:pt x="326705" y="263948"/>
                      </a:lnTo>
                      <a:lnTo>
                        <a:pt x="322255" y="260360"/>
                      </a:lnTo>
                      <a:lnTo>
                        <a:pt x="321609" y="259835"/>
                      </a:lnTo>
                      <a:lnTo>
                        <a:pt x="319793" y="258237"/>
                      </a:lnTo>
                      <a:lnTo>
                        <a:pt x="317233" y="256004"/>
                      </a:lnTo>
                      <a:lnTo>
                        <a:pt x="310832" y="250402"/>
                      </a:lnTo>
                      <a:lnTo>
                        <a:pt x="308187" y="248096"/>
                      </a:lnTo>
                      <a:lnTo>
                        <a:pt x="306017" y="246241"/>
                      </a:lnTo>
                      <a:lnTo>
                        <a:pt x="303103" y="243764"/>
                      </a:lnTo>
                      <a:lnTo>
                        <a:pt x="297727" y="239176"/>
                      </a:lnTo>
                      <a:lnTo>
                        <a:pt x="295801" y="237541"/>
                      </a:lnTo>
                      <a:lnTo>
                        <a:pt x="295423" y="237199"/>
                      </a:lnTo>
                      <a:lnTo>
                        <a:pt x="293521" y="235503"/>
                      </a:lnTo>
                      <a:lnTo>
                        <a:pt x="282879" y="226033"/>
                      </a:lnTo>
                      <a:lnTo>
                        <a:pt x="277502" y="221250"/>
                      </a:lnTo>
                      <a:lnTo>
                        <a:pt x="275357" y="219346"/>
                      </a:lnTo>
                      <a:lnTo>
                        <a:pt x="274686" y="218748"/>
                      </a:lnTo>
                      <a:lnTo>
                        <a:pt x="273955" y="218138"/>
                      </a:lnTo>
                      <a:lnTo>
                        <a:pt x="273199" y="217491"/>
                      </a:lnTo>
                      <a:lnTo>
                        <a:pt x="265519" y="211024"/>
                      </a:lnTo>
                      <a:lnTo>
                        <a:pt x="264373" y="210048"/>
                      </a:lnTo>
                      <a:lnTo>
                        <a:pt x="262837" y="208766"/>
                      </a:lnTo>
                      <a:lnTo>
                        <a:pt x="261471" y="207424"/>
                      </a:lnTo>
                      <a:lnTo>
                        <a:pt x="260106" y="206082"/>
                      </a:lnTo>
                      <a:lnTo>
                        <a:pt x="259118" y="205118"/>
                      </a:lnTo>
                      <a:lnTo>
                        <a:pt x="258460" y="204483"/>
                      </a:lnTo>
                      <a:lnTo>
                        <a:pt x="257741" y="203788"/>
                      </a:lnTo>
                      <a:lnTo>
                        <a:pt x="256400" y="203299"/>
                      </a:lnTo>
                      <a:lnTo>
                        <a:pt x="253754" y="202323"/>
                      </a:lnTo>
                      <a:lnTo>
                        <a:pt x="252864" y="202006"/>
                      </a:lnTo>
                      <a:lnTo>
                        <a:pt x="251962" y="202018"/>
                      </a:lnTo>
                      <a:lnTo>
                        <a:pt x="250768" y="202055"/>
                      </a:lnTo>
                      <a:lnTo>
                        <a:pt x="248793" y="202104"/>
                      </a:lnTo>
                      <a:lnTo>
                        <a:pt x="247720" y="203885"/>
                      </a:lnTo>
                      <a:lnTo>
                        <a:pt x="247354" y="204532"/>
                      </a:lnTo>
                      <a:lnTo>
                        <a:pt x="247318" y="206399"/>
                      </a:lnTo>
                      <a:lnTo>
                        <a:pt x="247244" y="209974"/>
                      </a:lnTo>
                      <a:lnTo>
                        <a:pt x="247866" y="214172"/>
                      </a:lnTo>
                      <a:lnTo>
                        <a:pt x="248061" y="215490"/>
                      </a:lnTo>
                      <a:lnTo>
                        <a:pt x="248074" y="215783"/>
                      </a:lnTo>
                      <a:lnTo>
                        <a:pt x="248281" y="219285"/>
                      </a:lnTo>
                      <a:lnTo>
                        <a:pt x="248403" y="221299"/>
                      </a:lnTo>
                      <a:lnTo>
                        <a:pt x="246513" y="221030"/>
                      </a:lnTo>
                      <a:lnTo>
                        <a:pt x="244623" y="220749"/>
                      </a:lnTo>
                      <a:lnTo>
                        <a:pt x="242636" y="220261"/>
                      </a:lnTo>
                      <a:lnTo>
                        <a:pt x="240564" y="219737"/>
                      </a:lnTo>
                      <a:lnTo>
                        <a:pt x="238260" y="219590"/>
                      </a:lnTo>
                      <a:lnTo>
                        <a:pt x="237333" y="219541"/>
                      </a:lnTo>
                      <a:lnTo>
                        <a:pt x="235931" y="219456"/>
                      </a:lnTo>
                      <a:lnTo>
                        <a:pt x="234164" y="219602"/>
                      </a:lnTo>
                      <a:lnTo>
                        <a:pt x="232225" y="219749"/>
                      </a:lnTo>
                      <a:lnTo>
                        <a:pt x="228605" y="220005"/>
                      </a:lnTo>
                      <a:lnTo>
                        <a:pt x="226337" y="220164"/>
                      </a:lnTo>
                      <a:lnTo>
                        <a:pt x="225606" y="220225"/>
                      </a:lnTo>
                      <a:lnTo>
                        <a:pt x="225057" y="220274"/>
                      </a:lnTo>
                      <a:lnTo>
                        <a:pt x="220888" y="220701"/>
                      </a:lnTo>
                      <a:lnTo>
                        <a:pt x="219486" y="220847"/>
                      </a:lnTo>
                      <a:lnTo>
                        <a:pt x="218340" y="221213"/>
                      </a:lnTo>
                      <a:lnTo>
                        <a:pt x="217681" y="221409"/>
                      </a:lnTo>
                      <a:lnTo>
                        <a:pt x="216121" y="221909"/>
                      </a:lnTo>
                      <a:lnTo>
                        <a:pt x="213085" y="223105"/>
                      </a:lnTo>
                      <a:lnTo>
                        <a:pt x="211793" y="223617"/>
                      </a:lnTo>
                      <a:lnTo>
                        <a:pt x="210842" y="224777"/>
                      </a:lnTo>
                      <a:lnTo>
                        <a:pt x="210233" y="225533"/>
                      </a:lnTo>
                      <a:lnTo>
                        <a:pt x="209270" y="226729"/>
                      </a:lnTo>
                      <a:lnTo>
                        <a:pt x="209050" y="228584"/>
                      </a:lnTo>
                      <a:lnTo>
                        <a:pt x="208770" y="231097"/>
                      </a:lnTo>
                      <a:lnTo>
                        <a:pt x="208855" y="233111"/>
                      </a:lnTo>
                      <a:lnTo>
                        <a:pt x="208880" y="233807"/>
                      </a:lnTo>
                      <a:lnTo>
                        <a:pt x="208904" y="234344"/>
                      </a:lnTo>
                      <a:lnTo>
                        <a:pt x="208989" y="236186"/>
                      </a:lnTo>
                      <a:lnTo>
                        <a:pt x="209648" y="240323"/>
                      </a:lnTo>
                      <a:lnTo>
                        <a:pt x="209867" y="241629"/>
                      </a:lnTo>
                      <a:lnTo>
                        <a:pt x="209989" y="242556"/>
                      </a:lnTo>
                      <a:lnTo>
                        <a:pt x="210355" y="245472"/>
                      </a:lnTo>
                      <a:lnTo>
                        <a:pt x="210623" y="247547"/>
                      </a:lnTo>
                      <a:lnTo>
                        <a:pt x="210440" y="249658"/>
                      </a:lnTo>
                      <a:lnTo>
                        <a:pt x="210135" y="253355"/>
                      </a:lnTo>
                      <a:lnTo>
                        <a:pt x="209977" y="254966"/>
                      </a:lnTo>
                      <a:lnTo>
                        <a:pt x="209904" y="255760"/>
                      </a:lnTo>
                      <a:lnTo>
                        <a:pt x="209782" y="256968"/>
                      </a:lnTo>
                      <a:lnTo>
                        <a:pt x="209672" y="258212"/>
                      </a:lnTo>
                      <a:lnTo>
                        <a:pt x="210196" y="260396"/>
                      </a:lnTo>
                      <a:lnTo>
                        <a:pt x="210586" y="261995"/>
                      </a:lnTo>
                      <a:lnTo>
                        <a:pt x="210696" y="262410"/>
                      </a:lnTo>
                      <a:lnTo>
                        <a:pt x="208416" y="265546"/>
                      </a:lnTo>
                      <a:lnTo>
                        <a:pt x="206051" y="268524"/>
                      </a:lnTo>
                      <a:lnTo>
                        <a:pt x="205271" y="269512"/>
                      </a:lnTo>
                      <a:lnTo>
                        <a:pt x="204406" y="270013"/>
                      </a:lnTo>
                      <a:lnTo>
                        <a:pt x="200785" y="272075"/>
                      </a:lnTo>
                      <a:lnTo>
                        <a:pt x="199870" y="272599"/>
                      </a:lnTo>
                      <a:lnTo>
                        <a:pt x="197505" y="272612"/>
                      </a:lnTo>
                      <a:lnTo>
                        <a:pt x="196274" y="271489"/>
                      </a:lnTo>
                      <a:lnTo>
                        <a:pt x="194933" y="270257"/>
                      </a:lnTo>
                      <a:lnTo>
                        <a:pt x="194531" y="269890"/>
                      </a:lnTo>
                      <a:lnTo>
                        <a:pt x="193958" y="269110"/>
                      </a:lnTo>
                      <a:lnTo>
                        <a:pt x="191361" y="265546"/>
                      </a:lnTo>
                      <a:lnTo>
                        <a:pt x="190898" y="264997"/>
                      </a:lnTo>
                      <a:lnTo>
                        <a:pt x="189923" y="263874"/>
                      </a:lnTo>
                      <a:lnTo>
                        <a:pt x="188960" y="262752"/>
                      </a:lnTo>
                      <a:lnTo>
                        <a:pt x="187655" y="261251"/>
                      </a:lnTo>
                      <a:lnTo>
                        <a:pt x="186204" y="259579"/>
                      </a:lnTo>
                      <a:lnTo>
                        <a:pt x="183522" y="256638"/>
                      </a:lnTo>
                      <a:lnTo>
                        <a:pt x="182206" y="255198"/>
                      </a:lnTo>
                      <a:lnTo>
                        <a:pt x="180316" y="253575"/>
                      </a:lnTo>
                      <a:lnTo>
                        <a:pt x="177220" y="250939"/>
                      </a:lnTo>
                      <a:lnTo>
                        <a:pt x="174306" y="248182"/>
                      </a:lnTo>
                      <a:lnTo>
                        <a:pt x="172173" y="246168"/>
                      </a:lnTo>
                      <a:lnTo>
                        <a:pt x="170466" y="244545"/>
                      </a:lnTo>
                      <a:lnTo>
                        <a:pt x="169795" y="243898"/>
                      </a:lnTo>
                      <a:lnTo>
                        <a:pt x="168625" y="242776"/>
                      </a:lnTo>
                      <a:lnTo>
                        <a:pt x="167491" y="241848"/>
                      </a:lnTo>
                      <a:lnTo>
                        <a:pt x="164846" y="239713"/>
                      </a:lnTo>
                      <a:lnTo>
                        <a:pt x="163334" y="238480"/>
                      </a:lnTo>
                      <a:lnTo>
                        <a:pt x="161713" y="237407"/>
                      </a:lnTo>
                      <a:lnTo>
                        <a:pt x="158043" y="235002"/>
                      </a:lnTo>
                      <a:lnTo>
                        <a:pt x="155288" y="233099"/>
                      </a:lnTo>
                      <a:lnTo>
                        <a:pt x="153508" y="231903"/>
                      </a:lnTo>
                      <a:lnTo>
                        <a:pt x="152082" y="231195"/>
                      </a:lnTo>
                      <a:lnTo>
                        <a:pt x="149010" y="229694"/>
                      </a:lnTo>
                      <a:lnTo>
                        <a:pt x="145645" y="227900"/>
                      </a:lnTo>
                      <a:lnTo>
                        <a:pt x="143975" y="226997"/>
                      </a:lnTo>
                      <a:lnTo>
                        <a:pt x="141988" y="226302"/>
                      </a:lnTo>
                      <a:lnTo>
                        <a:pt x="140306" y="225716"/>
                      </a:lnTo>
                      <a:lnTo>
                        <a:pt x="137880" y="224679"/>
                      </a:lnTo>
                      <a:lnTo>
                        <a:pt x="136234" y="223983"/>
                      </a:lnTo>
                      <a:lnTo>
                        <a:pt x="135002" y="223459"/>
                      </a:lnTo>
                      <a:lnTo>
                        <a:pt x="132296" y="222263"/>
                      </a:lnTo>
                      <a:lnTo>
                        <a:pt x="130480" y="221470"/>
                      </a:lnTo>
                      <a:lnTo>
                        <a:pt x="129078" y="221030"/>
                      </a:lnTo>
                      <a:lnTo>
                        <a:pt x="128139" y="220737"/>
                      </a:lnTo>
                      <a:lnTo>
                        <a:pt x="127200" y="220444"/>
                      </a:lnTo>
                      <a:lnTo>
                        <a:pt x="126749" y="220310"/>
                      </a:lnTo>
                      <a:lnTo>
                        <a:pt x="125811" y="220017"/>
                      </a:lnTo>
                      <a:lnTo>
                        <a:pt x="125323" y="219895"/>
                      </a:lnTo>
                      <a:lnTo>
                        <a:pt x="122909" y="219249"/>
                      </a:lnTo>
                      <a:lnTo>
                        <a:pt x="121483" y="218883"/>
                      </a:lnTo>
                      <a:lnTo>
                        <a:pt x="120410" y="218590"/>
                      </a:lnTo>
                      <a:lnTo>
                        <a:pt x="118959" y="218260"/>
                      </a:lnTo>
                      <a:lnTo>
                        <a:pt x="116411" y="217675"/>
                      </a:lnTo>
                      <a:lnTo>
                        <a:pt x="114522" y="217247"/>
                      </a:lnTo>
                      <a:lnTo>
                        <a:pt x="113376" y="217040"/>
                      </a:lnTo>
                      <a:lnTo>
                        <a:pt x="112644" y="216906"/>
                      </a:lnTo>
                      <a:lnTo>
                        <a:pt x="110755" y="216564"/>
                      </a:lnTo>
                      <a:lnTo>
                        <a:pt x="109816" y="216405"/>
                      </a:lnTo>
                      <a:lnTo>
                        <a:pt x="108390" y="216271"/>
                      </a:lnTo>
                      <a:lnTo>
                        <a:pt x="107329" y="216173"/>
                      </a:lnTo>
                      <a:lnTo>
                        <a:pt x="106073" y="216064"/>
                      </a:lnTo>
                      <a:lnTo>
                        <a:pt x="105013" y="216076"/>
                      </a:lnTo>
                      <a:lnTo>
                        <a:pt x="103416" y="216100"/>
                      </a:lnTo>
                      <a:lnTo>
                        <a:pt x="102489" y="216112"/>
                      </a:lnTo>
                      <a:lnTo>
                        <a:pt x="100636" y="216100"/>
                      </a:lnTo>
                      <a:lnTo>
                        <a:pt x="100112" y="216088"/>
                      </a:lnTo>
                      <a:lnTo>
                        <a:pt x="98625" y="216076"/>
                      </a:lnTo>
                      <a:lnTo>
                        <a:pt x="97552" y="215954"/>
                      </a:lnTo>
                      <a:lnTo>
                        <a:pt x="95845" y="215759"/>
                      </a:lnTo>
                      <a:lnTo>
                        <a:pt x="94455" y="215600"/>
                      </a:lnTo>
                      <a:lnTo>
                        <a:pt x="93139" y="215222"/>
                      </a:lnTo>
                      <a:lnTo>
                        <a:pt x="91578" y="214794"/>
                      </a:lnTo>
                      <a:lnTo>
                        <a:pt x="90652" y="214526"/>
                      </a:lnTo>
                      <a:lnTo>
                        <a:pt x="89225" y="214136"/>
                      </a:lnTo>
                      <a:lnTo>
                        <a:pt x="87970" y="213586"/>
                      </a:lnTo>
                      <a:lnTo>
                        <a:pt x="86287" y="212854"/>
                      </a:lnTo>
                      <a:lnTo>
                        <a:pt x="85044" y="212318"/>
                      </a:lnTo>
                      <a:lnTo>
                        <a:pt x="82374" y="211390"/>
                      </a:lnTo>
                      <a:lnTo>
                        <a:pt x="80607" y="210780"/>
                      </a:lnTo>
                      <a:lnTo>
                        <a:pt x="78973" y="209840"/>
                      </a:lnTo>
                      <a:lnTo>
                        <a:pt x="78156" y="209364"/>
                      </a:lnTo>
                      <a:lnTo>
                        <a:pt x="75303" y="207717"/>
                      </a:lnTo>
                      <a:lnTo>
                        <a:pt x="74023" y="207009"/>
                      </a:lnTo>
                      <a:lnTo>
                        <a:pt x="72743" y="206301"/>
                      </a:lnTo>
                      <a:lnTo>
                        <a:pt x="70610" y="205118"/>
                      </a:lnTo>
                      <a:lnTo>
                        <a:pt x="68964" y="204434"/>
                      </a:lnTo>
                      <a:lnTo>
                        <a:pt x="66867" y="203580"/>
                      </a:lnTo>
                      <a:lnTo>
                        <a:pt x="64905" y="202018"/>
                      </a:lnTo>
                      <a:lnTo>
                        <a:pt x="63478" y="200896"/>
                      </a:lnTo>
                      <a:lnTo>
                        <a:pt x="62198" y="200481"/>
                      </a:lnTo>
                      <a:lnTo>
                        <a:pt x="58553" y="199321"/>
                      </a:lnTo>
                      <a:lnTo>
                        <a:pt x="55871" y="199053"/>
                      </a:lnTo>
                      <a:lnTo>
                        <a:pt x="53421" y="201542"/>
                      </a:lnTo>
                      <a:lnTo>
                        <a:pt x="52970" y="202872"/>
                      </a:lnTo>
                      <a:lnTo>
                        <a:pt x="51714" y="206606"/>
                      </a:lnTo>
                      <a:lnTo>
                        <a:pt x="51361" y="207900"/>
                      </a:lnTo>
                      <a:lnTo>
                        <a:pt x="50080" y="212598"/>
                      </a:lnTo>
                      <a:lnTo>
                        <a:pt x="49081" y="216613"/>
                      </a:lnTo>
                      <a:lnTo>
                        <a:pt x="48703" y="218126"/>
                      </a:lnTo>
                      <a:lnTo>
                        <a:pt x="48313" y="219627"/>
                      </a:lnTo>
                      <a:lnTo>
                        <a:pt x="48045" y="221079"/>
                      </a:lnTo>
                      <a:lnTo>
                        <a:pt x="47581" y="223507"/>
                      </a:lnTo>
                      <a:lnTo>
                        <a:pt x="47362" y="224996"/>
                      </a:lnTo>
                      <a:lnTo>
                        <a:pt x="46996" y="227473"/>
                      </a:lnTo>
                      <a:lnTo>
                        <a:pt x="46765" y="228987"/>
                      </a:lnTo>
                      <a:lnTo>
                        <a:pt x="46460" y="231000"/>
                      </a:lnTo>
                      <a:lnTo>
                        <a:pt x="46094" y="232367"/>
                      </a:lnTo>
                      <a:lnTo>
                        <a:pt x="45606" y="234185"/>
                      </a:lnTo>
                      <a:lnTo>
                        <a:pt x="45338" y="235210"/>
                      </a:lnTo>
                      <a:lnTo>
                        <a:pt x="44924" y="236723"/>
                      </a:lnTo>
                      <a:lnTo>
                        <a:pt x="44253" y="238029"/>
                      </a:lnTo>
                      <a:lnTo>
                        <a:pt x="43558" y="239347"/>
                      </a:lnTo>
                      <a:lnTo>
                        <a:pt x="41705" y="242898"/>
                      </a:lnTo>
                      <a:lnTo>
                        <a:pt x="40437" y="244862"/>
                      </a:lnTo>
                      <a:lnTo>
                        <a:pt x="39462" y="246376"/>
                      </a:lnTo>
                      <a:lnTo>
                        <a:pt x="38011" y="246729"/>
                      </a:lnTo>
                      <a:lnTo>
                        <a:pt x="36475" y="247120"/>
                      </a:lnTo>
                      <a:lnTo>
                        <a:pt x="35646" y="247327"/>
                      </a:lnTo>
                      <a:lnTo>
                        <a:pt x="34793" y="247205"/>
                      </a:lnTo>
                      <a:lnTo>
                        <a:pt x="33354" y="247010"/>
                      </a:lnTo>
                      <a:lnTo>
                        <a:pt x="32160" y="246851"/>
                      </a:lnTo>
                      <a:lnTo>
                        <a:pt x="30916" y="246168"/>
                      </a:lnTo>
                      <a:lnTo>
                        <a:pt x="27125" y="244106"/>
                      </a:lnTo>
                      <a:lnTo>
                        <a:pt x="22358" y="241348"/>
                      </a:lnTo>
                      <a:lnTo>
                        <a:pt x="19713" y="240067"/>
                      </a:lnTo>
                      <a:lnTo>
                        <a:pt x="16958" y="238736"/>
                      </a:lnTo>
                      <a:lnTo>
                        <a:pt x="15739" y="238017"/>
                      </a:lnTo>
                      <a:lnTo>
                        <a:pt x="14922" y="237528"/>
                      </a:lnTo>
                      <a:lnTo>
                        <a:pt x="12849" y="236296"/>
                      </a:lnTo>
                      <a:lnTo>
                        <a:pt x="11472" y="235478"/>
                      </a:lnTo>
                      <a:lnTo>
                        <a:pt x="8997" y="233916"/>
                      </a:lnTo>
                      <a:lnTo>
                        <a:pt x="6900" y="232599"/>
                      </a:lnTo>
                      <a:lnTo>
                        <a:pt x="1792" y="229438"/>
                      </a:lnTo>
                      <a:lnTo>
                        <a:pt x="524" y="226290"/>
                      </a:lnTo>
                      <a:lnTo>
                        <a:pt x="268" y="225655"/>
                      </a:lnTo>
                      <a:lnTo>
                        <a:pt x="207" y="224728"/>
                      </a:lnTo>
                      <a:lnTo>
                        <a:pt x="49" y="222128"/>
                      </a:lnTo>
                      <a:lnTo>
                        <a:pt x="0" y="221238"/>
                      </a:lnTo>
                      <a:lnTo>
                        <a:pt x="146" y="220603"/>
                      </a:lnTo>
                      <a:lnTo>
                        <a:pt x="683" y="218199"/>
                      </a:lnTo>
                      <a:lnTo>
                        <a:pt x="6217" y="209718"/>
                      </a:lnTo>
                      <a:lnTo>
                        <a:pt x="7473" y="207790"/>
                      </a:lnTo>
                      <a:lnTo>
                        <a:pt x="20432" y="187973"/>
                      </a:lnTo>
                      <a:lnTo>
                        <a:pt x="22444" y="184898"/>
                      </a:lnTo>
                      <a:lnTo>
                        <a:pt x="23760" y="182652"/>
                      </a:lnTo>
                      <a:lnTo>
                        <a:pt x="26893" y="177259"/>
                      </a:lnTo>
                      <a:lnTo>
                        <a:pt x="31099" y="170034"/>
                      </a:lnTo>
                      <a:lnTo>
                        <a:pt x="31441" y="169485"/>
                      </a:lnTo>
                      <a:lnTo>
                        <a:pt x="34049" y="166008"/>
                      </a:lnTo>
                      <a:lnTo>
                        <a:pt x="35268" y="164397"/>
                      </a:lnTo>
                      <a:lnTo>
                        <a:pt x="37122" y="165458"/>
                      </a:lnTo>
                      <a:lnTo>
                        <a:pt x="39206" y="166666"/>
                      </a:lnTo>
                      <a:lnTo>
                        <a:pt x="41364" y="167387"/>
                      </a:lnTo>
                      <a:lnTo>
                        <a:pt x="42242" y="167679"/>
                      </a:lnTo>
                      <a:lnTo>
                        <a:pt x="43973" y="168253"/>
                      </a:lnTo>
                      <a:lnTo>
                        <a:pt x="46521" y="168399"/>
                      </a:lnTo>
                      <a:lnTo>
                        <a:pt x="47167" y="168253"/>
                      </a:lnTo>
                      <a:lnTo>
                        <a:pt x="49081" y="167838"/>
                      </a:lnTo>
                      <a:lnTo>
                        <a:pt x="50276" y="167582"/>
                      </a:lnTo>
                      <a:lnTo>
                        <a:pt x="51336" y="166801"/>
                      </a:lnTo>
                      <a:lnTo>
                        <a:pt x="53055" y="165556"/>
                      </a:lnTo>
                      <a:lnTo>
                        <a:pt x="53616" y="165092"/>
                      </a:lnTo>
                      <a:lnTo>
                        <a:pt x="55969" y="162530"/>
                      </a:lnTo>
                      <a:lnTo>
                        <a:pt x="56651" y="161785"/>
                      </a:lnTo>
                      <a:lnTo>
                        <a:pt x="57456" y="160919"/>
                      </a:lnTo>
                      <a:lnTo>
                        <a:pt x="57944" y="159772"/>
                      </a:lnTo>
                      <a:lnTo>
                        <a:pt x="58956" y="157405"/>
                      </a:lnTo>
                      <a:lnTo>
                        <a:pt x="59467" y="156209"/>
                      </a:lnTo>
                      <a:lnTo>
                        <a:pt x="59553" y="152743"/>
                      </a:lnTo>
                      <a:lnTo>
                        <a:pt x="59248" y="151364"/>
                      </a:lnTo>
                      <a:lnTo>
                        <a:pt x="58261" y="147093"/>
                      </a:lnTo>
                      <a:lnTo>
                        <a:pt x="58005" y="146007"/>
                      </a:lnTo>
                      <a:lnTo>
                        <a:pt x="57176" y="143091"/>
                      </a:lnTo>
                      <a:lnTo>
                        <a:pt x="56493" y="140662"/>
                      </a:lnTo>
                      <a:lnTo>
                        <a:pt x="56432" y="139039"/>
                      </a:lnTo>
                      <a:lnTo>
                        <a:pt x="56383" y="137428"/>
                      </a:lnTo>
                      <a:lnTo>
                        <a:pt x="56359" y="136892"/>
                      </a:lnTo>
                      <a:lnTo>
                        <a:pt x="56322" y="135805"/>
                      </a:lnTo>
                      <a:lnTo>
                        <a:pt x="56456" y="134902"/>
                      </a:lnTo>
                      <a:lnTo>
                        <a:pt x="56712" y="133072"/>
                      </a:lnTo>
                      <a:lnTo>
                        <a:pt x="57054" y="130802"/>
                      </a:lnTo>
                      <a:lnTo>
                        <a:pt x="57188" y="129826"/>
                      </a:lnTo>
                      <a:lnTo>
                        <a:pt x="57529" y="128740"/>
                      </a:lnTo>
                      <a:lnTo>
                        <a:pt x="58065" y="126983"/>
                      </a:lnTo>
                      <a:lnTo>
                        <a:pt x="58419" y="125909"/>
                      </a:lnTo>
                      <a:lnTo>
                        <a:pt x="59992" y="122883"/>
                      </a:lnTo>
                      <a:lnTo>
                        <a:pt x="61357" y="121553"/>
                      </a:lnTo>
                      <a:lnTo>
                        <a:pt x="62125" y="121528"/>
                      </a:lnTo>
                      <a:lnTo>
                        <a:pt x="62844" y="121626"/>
                      </a:lnTo>
                      <a:lnTo>
                        <a:pt x="65209" y="121943"/>
                      </a:lnTo>
                      <a:lnTo>
                        <a:pt x="66087" y="122065"/>
                      </a:lnTo>
                      <a:lnTo>
                        <a:pt x="66892" y="121528"/>
                      </a:lnTo>
                      <a:lnTo>
                        <a:pt x="69269" y="119966"/>
                      </a:lnTo>
                      <a:lnTo>
                        <a:pt x="70000" y="119380"/>
                      </a:lnTo>
                      <a:lnTo>
                        <a:pt x="70342" y="118599"/>
                      </a:lnTo>
                      <a:lnTo>
                        <a:pt x="71171" y="116476"/>
                      </a:lnTo>
                      <a:lnTo>
                        <a:pt x="71427" y="115829"/>
                      </a:lnTo>
                      <a:lnTo>
                        <a:pt x="71463" y="115097"/>
                      </a:lnTo>
                      <a:lnTo>
                        <a:pt x="71622" y="112059"/>
                      </a:lnTo>
                      <a:lnTo>
                        <a:pt x="72122" y="107983"/>
                      </a:lnTo>
                      <a:lnTo>
                        <a:pt x="72938" y="102528"/>
                      </a:lnTo>
                      <a:lnTo>
                        <a:pt x="73219" y="100710"/>
                      </a:lnTo>
                      <a:lnTo>
                        <a:pt x="72670" y="98684"/>
                      </a:lnTo>
                      <a:lnTo>
                        <a:pt x="72036" y="96317"/>
                      </a:lnTo>
                      <a:lnTo>
                        <a:pt x="71451" y="94157"/>
                      </a:lnTo>
                      <a:lnTo>
                        <a:pt x="70208" y="90740"/>
                      </a:lnTo>
                      <a:lnTo>
                        <a:pt x="69513" y="88824"/>
                      </a:lnTo>
                      <a:lnTo>
                        <a:pt x="70317" y="86921"/>
                      </a:lnTo>
                      <a:lnTo>
                        <a:pt x="70549" y="86384"/>
                      </a:lnTo>
                      <a:lnTo>
                        <a:pt x="71317" y="84566"/>
                      </a:lnTo>
                      <a:lnTo>
                        <a:pt x="73365" y="83346"/>
                      </a:lnTo>
                      <a:lnTo>
                        <a:pt x="76669" y="81393"/>
                      </a:lnTo>
                      <a:lnTo>
                        <a:pt x="77681" y="79965"/>
                      </a:lnTo>
                      <a:lnTo>
                        <a:pt x="79229" y="77805"/>
                      </a:lnTo>
                      <a:lnTo>
                        <a:pt x="78437" y="75878"/>
                      </a:lnTo>
                      <a:lnTo>
                        <a:pt x="76035" y="70057"/>
                      </a:lnTo>
                      <a:lnTo>
                        <a:pt x="75291" y="68238"/>
                      </a:lnTo>
                      <a:lnTo>
                        <a:pt x="74901" y="67274"/>
                      </a:lnTo>
                      <a:lnTo>
                        <a:pt x="72536" y="61490"/>
                      </a:lnTo>
                      <a:lnTo>
                        <a:pt x="71951" y="60050"/>
                      </a:lnTo>
                      <a:lnTo>
                        <a:pt x="71537" y="59062"/>
                      </a:lnTo>
                      <a:lnTo>
                        <a:pt x="67660" y="49617"/>
                      </a:lnTo>
                      <a:lnTo>
                        <a:pt x="65697" y="44870"/>
                      </a:lnTo>
                      <a:lnTo>
                        <a:pt x="64527" y="42014"/>
                      </a:lnTo>
                      <a:lnTo>
                        <a:pt x="63771" y="40025"/>
                      </a:lnTo>
                      <a:lnTo>
                        <a:pt x="61369" y="33521"/>
                      </a:lnTo>
                      <a:lnTo>
                        <a:pt x="62357" y="32752"/>
                      </a:lnTo>
                      <a:lnTo>
                        <a:pt x="64417" y="31166"/>
                      </a:lnTo>
                      <a:lnTo>
                        <a:pt x="66526" y="29409"/>
                      </a:lnTo>
                      <a:lnTo>
                        <a:pt x="68355" y="27871"/>
                      </a:lnTo>
                      <a:lnTo>
                        <a:pt x="68915" y="27664"/>
                      </a:lnTo>
                      <a:lnTo>
                        <a:pt x="70269" y="27164"/>
                      </a:lnTo>
                      <a:lnTo>
                        <a:pt x="71341" y="26749"/>
                      </a:lnTo>
                      <a:lnTo>
                        <a:pt x="72585" y="25895"/>
                      </a:lnTo>
                      <a:lnTo>
                        <a:pt x="72999" y="25614"/>
                      </a:lnTo>
                      <a:lnTo>
                        <a:pt x="74633" y="24491"/>
                      </a:lnTo>
                      <a:lnTo>
                        <a:pt x="75925" y="22685"/>
                      </a:lnTo>
                      <a:lnTo>
                        <a:pt x="76644" y="21685"/>
                      </a:lnTo>
                      <a:lnTo>
                        <a:pt x="76974" y="21001"/>
                      </a:lnTo>
                      <a:lnTo>
                        <a:pt x="77985" y="18890"/>
                      </a:lnTo>
                      <a:lnTo>
                        <a:pt x="78278" y="18231"/>
                      </a:lnTo>
                      <a:lnTo>
                        <a:pt x="79595" y="14570"/>
                      </a:lnTo>
                      <a:lnTo>
                        <a:pt x="79948" y="13570"/>
                      </a:lnTo>
                      <a:lnTo>
                        <a:pt x="80314" y="11458"/>
                      </a:lnTo>
                      <a:lnTo>
                        <a:pt x="80923" y="7846"/>
                      </a:lnTo>
                      <a:lnTo>
                        <a:pt x="80582" y="5772"/>
                      </a:lnTo>
                      <a:lnTo>
                        <a:pt x="80351" y="4344"/>
                      </a:lnTo>
                      <a:lnTo>
                        <a:pt x="81021" y="1440"/>
                      </a:lnTo>
                      <a:lnTo>
                        <a:pt x="82581" y="1196"/>
                      </a:lnTo>
                      <a:lnTo>
                        <a:pt x="85288" y="769"/>
                      </a:lnTo>
                      <a:lnTo>
                        <a:pt x="88019" y="305"/>
                      </a:lnTo>
                      <a:lnTo>
                        <a:pt x="89177" y="220"/>
                      </a:lnTo>
                      <a:lnTo>
                        <a:pt x="90249" y="171"/>
                      </a:lnTo>
                      <a:lnTo>
                        <a:pt x="91444" y="61"/>
                      </a:lnTo>
                      <a:lnTo>
                        <a:pt x="96552" y="0"/>
                      </a:lnTo>
                      <a:lnTo>
                        <a:pt x="97759" y="0"/>
                      </a:lnTo>
                      <a:lnTo>
                        <a:pt x="99259" y="0"/>
                      </a:lnTo>
                      <a:lnTo>
                        <a:pt x="99466" y="1818"/>
                      </a:lnTo>
                      <a:lnTo>
                        <a:pt x="99746" y="4369"/>
                      </a:lnTo>
                      <a:lnTo>
                        <a:pt x="99868" y="5430"/>
                      </a:lnTo>
                      <a:lnTo>
                        <a:pt x="99502" y="6858"/>
                      </a:lnTo>
                      <a:lnTo>
                        <a:pt x="98600" y="10360"/>
                      </a:lnTo>
                      <a:lnTo>
                        <a:pt x="97564" y="14387"/>
                      </a:lnTo>
                      <a:lnTo>
                        <a:pt x="97137" y="16047"/>
                      </a:lnTo>
                      <a:lnTo>
                        <a:pt x="95516" y="20269"/>
                      </a:lnTo>
                      <a:lnTo>
                        <a:pt x="94516" y="22392"/>
                      </a:lnTo>
                      <a:lnTo>
                        <a:pt x="93590" y="24345"/>
                      </a:lnTo>
                      <a:lnTo>
                        <a:pt x="94760" y="27249"/>
                      </a:lnTo>
                      <a:lnTo>
                        <a:pt x="95577" y="27957"/>
                      </a:lnTo>
                      <a:lnTo>
                        <a:pt x="98186" y="30251"/>
                      </a:lnTo>
                      <a:lnTo>
                        <a:pt x="99405" y="30507"/>
                      </a:lnTo>
                    </a:path>
                  </a:pathLst>
                </a:custGeom>
                <a:solidFill>
                  <a:srgbClr val="F6FCF4"/>
                </a:solidFill>
                <a:ln w="12177" cap="flat">
                  <a:solidFill>
                    <a:srgbClr val="000000"/>
                  </a:solidFill>
                  <a:prstDash val="solid"/>
                  <a:round/>
                </a:ln>
              </p:spPr>
              <p:txBody>
                <a:bodyPr rtlCol="0" anchor="ctr"/>
                <a:lstStyle/>
                <a:p>
                  <a:endParaRPr lang="LID4096"/>
                </a:p>
              </p:txBody>
            </p:sp>
            <p:sp>
              <p:nvSpPr>
                <p:cNvPr id="89" name="Freeform: Shape 88">
                  <a:extLst>
                    <a:ext uri="{FF2B5EF4-FFF2-40B4-BE49-F238E27FC236}">
                      <a16:creationId xmlns:a16="http://schemas.microsoft.com/office/drawing/2014/main" id="{F661F788-1B07-777D-CA02-C0EC024AC2E9}"/>
                    </a:ext>
                  </a:extLst>
                </p:cNvPr>
                <p:cNvSpPr/>
                <p:nvPr/>
              </p:nvSpPr>
              <p:spPr>
                <a:xfrm>
                  <a:off x="8634573" y="3224272"/>
                  <a:ext cx="1166331" cy="907159"/>
                </a:xfrm>
                <a:custGeom>
                  <a:avLst/>
                  <a:gdLst>
                    <a:gd name="connsiteX0" fmla="*/ 263239 w 1166331"/>
                    <a:gd name="connsiteY0" fmla="*/ 24113 h 907159"/>
                    <a:gd name="connsiteX1" fmla="*/ 265616 w 1166331"/>
                    <a:gd name="connsiteY1" fmla="*/ 24272 h 907159"/>
                    <a:gd name="connsiteX2" fmla="*/ 267542 w 1166331"/>
                    <a:gd name="connsiteY2" fmla="*/ 24198 h 907159"/>
                    <a:gd name="connsiteX3" fmla="*/ 269944 w 1166331"/>
                    <a:gd name="connsiteY3" fmla="*/ 24101 h 907159"/>
                    <a:gd name="connsiteX4" fmla="*/ 280501 w 1166331"/>
                    <a:gd name="connsiteY4" fmla="*/ 23674 h 907159"/>
                    <a:gd name="connsiteX5" fmla="*/ 287267 w 1166331"/>
                    <a:gd name="connsiteY5" fmla="*/ 23369 h 907159"/>
                    <a:gd name="connsiteX6" fmla="*/ 290498 w 1166331"/>
                    <a:gd name="connsiteY6" fmla="*/ 23222 h 907159"/>
                    <a:gd name="connsiteX7" fmla="*/ 292814 w 1166331"/>
                    <a:gd name="connsiteY7" fmla="*/ 23125 h 907159"/>
                    <a:gd name="connsiteX8" fmla="*/ 294253 w 1166331"/>
                    <a:gd name="connsiteY8" fmla="*/ 23222 h 907159"/>
                    <a:gd name="connsiteX9" fmla="*/ 295679 w 1166331"/>
                    <a:gd name="connsiteY9" fmla="*/ 23332 h 907159"/>
                    <a:gd name="connsiteX10" fmla="*/ 303359 w 1166331"/>
                    <a:gd name="connsiteY10" fmla="*/ 23869 h 907159"/>
                    <a:gd name="connsiteX11" fmla="*/ 303835 w 1166331"/>
                    <a:gd name="connsiteY11" fmla="*/ 23906 h 907159"/>
                    <a:gd name="connsiteX12" fmla="*/ 321670 w 1166331"/>
                    <a:gd name="connsiteY12" fmla="*/ 25285 h 907159"/>
                    <a:gd name="connsiteX13" fmla="*/ 323596 w 1166331"/>
                    <a:gd name="connsiteY13" fmla="*/ 25431 h 907159"/>
                    <a:gd name="connsiteX14" fmla="*/ 324571 w 1166331"/>
                    <a:gd name="connsiteY14" fmla="*/ 25504 h 907159"/>
                    <a:gd name="connsiteX15" fmla="*/ 327680 w 1166331"/>
                    <a:gd name="connsiteY15" fmla="*/ 25590 h 907159"/>
                    <a:gd name="connsiteX16" fmla="*/ 329021 w 1166331"/>
                    <a:gd name="connsiteY16" fmla="*/ 25626 h 907159"/>
                    <a:gd name="connsiteX17" fmla="*/ 345333 w 1166331"/>
                    <a:gd name="connsiteY17" fmla="*/ 26077 h 907159"/>
                    <a:gd name="connsiteX18" fmla="*/ 346284 w 1166331"/>
                    <a:gd name="connsiteY18" fmla="*/ 26102 h 907159"/>
                    <a:gd name="connsiteX19" fmla="*/ 348210 w 1166331"/>
                    <a:gd name="connsiteY19" fmla="*/ 26114 h 907159"/>
                    <a:gd name="connsiteX20" fmla="*/ 353025 w 1166331"/>
                    <a:gd name="connsiteY20" fmla="*/ 26151 h 907159"/>
                    <a:gd name="connsiteX21" fmla="*/ 356853 w 1166331"/>
                    <a:gd name="connsiteY21" fmla="*/ 26175 h 907159"/>
                    <a:gd name="connsiteX22" fmla="*/ 359242 w 1166331"/>
                    <a:gd name="connsiteY22" fmla="*/ 26200 h 907159"/>
                    <a:gd name="connsiteX23" fmla="*/ 360973 w 1166331"/>
                    <a:gd name="connsiteY23" fmla="*/ 26248 h 907159"/>
                    <a:gd name="connsiteX24" fmla="*/ 362693 w 1166331"/>
                    <a:gd name="connsiteY24" fmla="*/ 26297 h 907159"/>
                    <a:gd name="connsiteX25" fmla="*/ 364606 w 1166331"/>
                    <a:gd name="connsiteY25" fmla="*/ 26358 h 907159"/>
                    <a:gd name="connsiteX26" fmla="*/ 366057 w 1166331"/>
                    <a:gd name="connsiteY26" fmla="*/ 26407 h 907159"/>
                    <a:gd name="connsiteX27" fmla="*/ 367947 w 1166331"/>
                    <a:gd name="connsiteY27" fmla="*/ 26749 h 907159"/>
                    <a:gd name="connsiteX28" fmla="*/ 369373 w 1166331"/>
                    <a:gd name="connsiteY28" fmla="*/ 27005 h 907159"/>
                    <a:gd name="connsiteX29" fmla="*/ 375054 w 1166331"/>
                    <a:gd name="connsiteY29" fmla="*/ 28054 h 907159"/>
                    <a:gd name="connsiteX30" fmla="*/ 377431 w 1166331"/>
                    <a:gd name="connsiteY30" fmla="*/ 28482 h 907159"/>
                    <a:gd name="connsiteX31" fmla="*/ 379821 w 1166331"/>
                    <a:gd name="connsiteY31" fmla="*/ 28689 h 907159"/>
                    <a:gd name="connsiteX32" fmla="*/ 390793 w 1166331"/>
                    <a:gd name="connsiteY32" fmla="*/ 29592 h 907159"/>
                    <a:gd name="connsiteX33" fmla="*/ 392219 w 1166331"/>
                    <a:gd name="connsiteY33" fmla="*/ 29714 h 907159"/>
                    <a:gd name="connsiteX34" fmla="*/ 393645 w 1166331"/>
                    <a:gd name="connsiteY34" fmla="*/ 29836 h 907159"/>
                    <a:gd name="connsiteX35" fmla="*/ 394596 w 1166331"/>
                    <a:gd name="connsiteY35" fmla="*/ 29970 h 907159"/>
                    <a:gd name="connsiteX36" fmla="*/ 396010 w 1166331"/>
                    <a:gd name="connsiteY36" fmla="*/ 30166 h 907159"/>
                    <a:gd name="connsiteX37" fmla="*/ 404056 w 1166331"/>
                    <a:gd name="connsiteY37" fmla="*/ 31288 h 907159"/>
                    <a:gd name="connsiteX38" fmla="*/ 408323 w 1166331"/>
                    <a:gd name="connsiteY38" fmla="*/ 31886 h 907159"/>
                    <a:gd name="connsiteX39" fmla="*/ 410213 w 1166331"/>
                    <a:gd name="connsiteY39" fmla="*/ 32155 h 907159"/>
                    <a:gd name="connsiteX40" fmla="*/ 412212 w 1166331"/>
                    <a:gd name="connsiteY40" fmla="*/ 32874 h 907159"/>
                    <a:gd name="connsiteX41" fmla="*/ 413504 w 1166331"/>
                    <a:gd name="connsiteY41" fmla="*/ 33338 h 907159"/>
                    <a:gd name="connsiteX42" fmla="*/ 418039 w 1166331"/>
                    <a:gd name="connsiteY42" fmla="*/ 34949 h 907159"/>
                    <a:gd name="connsiteX43" fmla="*/ 427134 w 1166331"/>
                    <a:gd name="connsiteY43" fmla="*/ 38280 h 907159"/>
                    <a:gd name="connsiteX44" fmla="*/ 427731 w 1166331"/>
                    <a:gd name="connsiteY44" fmla="*/ 38500 h 907159"/>
                    <a:gd name="connsiteX45" fmla="*/ 429121 w 1166331"/>
                    <a:gd name="connsiteY45" fmla="*/ 39000 h 907159"/>
                    <a:gd name="connsiteX46" fmla="*/ 430547 w 1166331"/>
                    <a:gd name="connsiteY46" fmla="*/ 39244 h 907159"/>
                    <a:gd name="connsiteX47" fmla="*/ 435790 w 1166331"/>
                    <a:gd name="connsiteY47" fmla="*/ 40111 h 907159"/>
                    <a:gd name="connsiteX48" fmla="*/ 436265 w 1166331"/>
                    <a:gd name="connsiteY48" fmla="*/ 40184 h 907159"/>
                    <a:gd name="connsiteX49" fmla="*/ 437130 w 1166331"/>
                    <a:gd name="connsiteY49" fmla="*/ 40270 h 907159"/>
                    <a:gd name="connsiteX50" fmla="*/ 437984 w 1166331"/>
                    <a:gd name="connsiteY50" fmla="*/ 40343 h 907159"/>
                    <a:gd name="connsiteX51" fmla="*/ 440787 w 1166331"/>
                    <a:gd name="connsiteY51" fmla="*/ 40587 h 907159"/>
                    <a:gd name="connsiteX52" fmla="*/ 442433 w 1166331"/>
                    <a:gd name="connsiteY52" fmla="*/ 40733 h 907159"/>
                    <a:gd name="connsiteX53" fmla="*/ 443982 w 1166331"/>
                    <a:gd name="connsiteY53" fmla="*/ 40428 h 907159"/>
                    <a:gd name="connsiteX54" fmla="*/ 446688 w 1166331"/>
                    <a:gd name="connsiteY54" fmla="*/ 39904 h 907159"/>
                    <a:gd name="connsiteX55" fmla="*/ 447919 w 1166331"/>
                    <a:gd name="connsiteY55" fmla="*/ 39659 h 907159"/>
                    <a:gd name="connsiteX56" fmla="*/ 449541 w 1166331"/>
                    <a:gd name="connsiteY56" fmla="*/ 39037 h 907159"/>
                    <a:gd name="connsiteX57" fmla="*/ 454246 w 1166331"/>
                    <a:gd name="connsiteY57" fmla="*/ 37207 h 907159"/>
                    <a:gd name="connsiteX58" fmla="*/ 459281 w 1166331"/>
                    <a:gd name="connsiteY58" fmla="*/ 35254 h 907159"/>
                    <a:gd name="connsiteX59" fmla="*/ 461122 w 1166331"/>
                    <a:gd name="connsiteY59" fmla="*/ 34546 h 907159"/>
                    <a:gd name="connsiteX60" fmla="*/ 463170 w 1166331"/>
                    <a:gd name="connsiteY60" fmla="*/ 33424 h 907159"/>
                    <a:gd name="connsiteX61" fmla="*/ 464401 w 1166331"/>
                    <a:gd name="connsiteY61" fmla="*/ 32740 h 907159"/>
                    <a:gd name="connsiteX62" fmla="*/ 466852 w 1166331"/>
                    <a:gd name="connsiteY62" fmla="*/ 31386 h 907159"/>
                    <a:gd name="connsiteX63" fmla="*/ 473313 w 1166331"/>
                    <a:gd name="connsiteY63" fmla="*/ 27822 h 907159"/>
                    <a:gd name="connsiteX64" fmla="*/ 475824 w 1166331"/>
                    <a:gd name="connsiteY64" fmla="*/ 26602 h 907159"/>
                    <a:gd name="connsiteX65" fmla="*/ 477495 w 1166331"/>
                    <a:gd name="connsiteY65" fmla="*/ 25797 h 907159"/>
                    <a:gd name="connsiteX66" fmla="*/ 478336 w 1166331"/>
                    <a:gd name="connsiteY66" fmla="*/ 25785 h 907159"/>
                    <a:gd name="connsiteX67" fmla="*/ 479238 w 1166331"/>
                    <a:gd name="connsiteY67" fmla="*/ 25772 h 907159"/>
                    <a:gd name="connsiteX68" fmla="*/ 479921 w 1166331"/>
                    <a:gd name="connsiteY68" fmla="*/ 25760 h 907159"/>
                    <a:gd name="connsiteX69" fmla="*/ 481286 w 1166331"/>
                    <a:gd name="connsiteY69" fmla="*/ 25760 h 907159"/>
                    <a:gd name="connsiteX70" fmla="*/ 486564 w 1166331"/>
                    <a:gd name="connsiteY70" fmla="*/ 26200 h 907159"/>
                    <a:gd name="connsiteX71" fmla="*/ 487552 w 1166331"/>
                    <a:gd name="connsiteY71" fmla="*/ 26285 h 907159"/>
                    <a:gd name="connsiteX72" fmla="*/ 489819 w 1166331"/>
                    <a:gd name="connsiteY72" fmla="*/ 26590 h 907159"/>
                    <a:gd name="connsiteX73" fmla="*/ 492087 w 1166331"/>
                    <a:gd name="connsiteY73" fmla="*/ 26883 h 907159"/>
                    <a:gd name="connsiteX74" fmla="*/ 495367 w 1166331"/>
                    <a:gd name="connsiteY74" fmla="*/ 27322 h 907159"/>
                    <a:gd name="connsiteX75" fmla="*/ 496305 w 1166331"/>
                    <a:gd name="connsiteY75" fmla="*/ 27444 h 907159"/>
                    <a:gd name="connsiteX76" fmla="*/ 502266 w 1166331"/>
                    <a:gd name="connsiteY76" fmla="*/ 28347 h 907159"/>
                    <a:gd name="connsiteX77" fmla="*/ 504107 w 1166331"/>
                    <a:gd name="connsiteY77" fmla="*/ 28616 h 907159"/>
                    <a:gd name="connsiteX78" fmla="*/ 506265 w 1166331"/>
                    <a:gd name="connsiteY78" fmla="*/ 28445 h 907159"/>
                    <a:gd name="connsiteX79" fmla="*/ 520565 w 1166331"/>
                    <a:gd name="connsiteY79" fmla="*/ 27249 h 907159"/>
                    <a:gd name="connsiteX80" fmla="*/ 522503 w 1166331"/>
                    <a:gd name="connsiteY80" fmla="*/ 27090 h 907159"/>
                    <a:gd name="connsiteX81" fmla="*/ 523479 w 1166331"/>
                    <a:gd name="connsiteY81" fmla="*/ 27017 h 907159"/>
                    <a:gd name="connsiteX82" fmla="*/ 526283 w 1166331"/>
                    <a:gd name="connsiteY82" fmla="*/ 26907 h 907159"/>
                    <a:gd name="connsiteX83" fmla="*/ 530037 w 1166331"/>
                    <a:gd name="connsiteY83" fmla="*/ 26773 h 907159"/>
                    <a:gd name="connsiteX84" fmla="*/ 538096 w 1166331"/>
                    <a:gd name="connsiteY84" fmla="*/ 26493 h 907159"/>
                    <a:gd name="connsiteX85" fmla="*/ 539985 w 1166331"/>
                    <a:gd name="connsiteY85" fmla="*/ 26419 h 907159"/>
                    <a:gd name="connsiteX86" fmla="*/ 541850 w 1166331"/>
                    <a:gd name="connsiteY86" fmla="*/ 26724 h 907159"/>
                    <a:gd name="connsiteX87" fmla="*/ 548836 w 1166331"/>
                    <a:gd name="connsiteY87" fmla="*/ 27896 h 907159"/>
                    <a:gd name="connsiteX88" fmla="*/ 550701 w 1166331"/>
                    <a:gd name="connsiteY88" fmla="*/ 28201 h 907159"/>
                    <a:gd name="connsiteX89" fmla="*/ 552981 w 1166331"/>
                    <a:gd name="connsiteY89" fmla="*/ 29214 h 907159"/>
                    <a:gd name="connsiteX90" fmla="*/ 555711 w 1166331"/>
                    <a:gd name="connsiteY90" fmla="*/ 30422 h 907159"/>
                    <a:gd name="connsiteX91" fmla="*/ 557528 w 1166331"/>
                    <a:gd name="connsiteY91" fmla="*/ 31215 h 907159"/>
                    <a:gd name="connsiteX92" fmla="*/ 558759 w 1166331"/>
                    <a:gd name="connsiteY92" fmla="*/ 31703 h 907159"/>
                    <a:gd name="connsiteX93" fmla="*/ 560747 w 1166331"/>
                    <a:gd name="connsiteY93" fmla="*/ 32069 h 907159"/>
                    <a:gd name="connsiteX94" fmla="*/ 569950 w 1166331"/>
                    <a:gd name="connsiteY94" fmla="*/ 33716 h 907159"/>
                    <a:gd name="connsiteX95" fmla="*/ 571852 w 1166331"/>
                    <a:gd name="connsiteY95" fmla="*/ 34058 h 907159"/>
                    <a:gd name="connsiteX96" fmla="*/ 573303 w 1166331"/>
                    <a:gd name="connsiteY96" fmla="*/ 34192 h 907159"/>
                    <a:gd name="connsiteX97" fmla="*/ 574754 w 1166331"/>
                    <a:gd name="connsiteY97" fmla="*/ 34339 h 907159"/>
                    <a:gd name="connsiteX98" fmla="*/ 580093 w 1166331"/>
                    <a:gd name="connsiteY98" fmla="*/ 34827 h 907159"/>
                    <a:gd name="connsiteX99" fmla="*/ 593467 w 1166331"/>
                    <a:gd name="connsiteY99" fmla="*/ 36072 h 907159"/>
                    <a:gd name="connsiteX100" fmla="*/ 595856 w 1166331"/>
                    <a:gd name="connsiteY100" fmla="*/ 36291 h 907159"/>
                    <a:gd name="connsiteX101" fmla="*/ 599282 w 1166331"/>
                    <a:gd name="connsiteY101" fmla="*/ 36328 h 907159"/>
                    <a:gd name="connsiteX102" fmla="*/ 616630 w 1166331"/>
                    <a:gd name="connsiteY102" fmla="*/ 36536 h 907159"/>
                    <a:gd name="connsiteX103" fmla="*/ 619836 w 1166331"/>
                    <a:gd name="connsiteY103" fmla="*/ 36572 h 907159"/>
                    <a:gd name="connsiteX104" fmla="*/ 623164 w 1166331"/>
                    <a:gd name="connsiteY104" fmla="*/ 36670 h 907159"/>
                    <a:gd name="connsiteX105" fmla="*/ 632210 w 1166331"/>
                    <a:gd name="connsiteY105" fmla="*/ 36950 h 907159"/>
                    <a:gd name="connsiteX106" fmla="*/ 645778 w 1166331"/>
                    <a:gd name="connsiteY106" fmla="*/ 37353 h 907159"/>
                    <a:gd name="connsiteX107" fmla="*/ 648680 w 1166331"/>
                    <a:gd name="connsiteY107" fmla="*/ 37438 h 907159"/>
                    <a:gd name="connsiteX108" fmla="*/ 650142 w 1166331"/>
                    <a:gd name="connsiteY108" fmla="*/ 37341 h 907159"/>
                    <a:gd name="connsiteX109" fmla="*/ 652105 w 1166331"/>
                    <a:gd name="connsiteY109" fmla="*/ 37207 h 907159"/>
                    <a:gd name="connsiteX110" fmla="*/ 670660 w 1166331"/>
                    <a:gd name="connsiteY110" fmla="*/ 35962 h 907159"/>
                    <a:gd name="connsiteX111" fmla="*/ 673598 w 1166331"/>
                    <a:gd name="connsiteY111" fmla="*/ 35755 h 907159"/>
                    <a:gd name="connsiteX112" fmla="*/ 674573 w 1166331"/>
                    <a:gd name="connsiteY112" fmla="*/ 35645 h 907159"/>
                    <a:gd name="connsiteX113" fmla="*/ 676524 w 1166331"/>
                    <a:gd name="connsiteY113" fmla="*/ 35425 h 907159"/>
                    <a:gd name="connsiteX114" fmla="*/ 687739 w 1166331"/>
                    <a:gd name="connsiteY114" fmla="*/ 34156 h 907159"/>
                    <a:gd name="connsiteX115" fmla="*/ 696310 w 1166331"/>
                    <a:gd name="connsiteY115" fmla="*/ 33192 h 907159"/>
                    <a:gd name="connsiteX116" fmla="*/ 698211 w 1166331"/>
                    <a:gd name="connsiteY116" fmla="*/ 32972 h 907159"/>
                    <a:gd name="connsiteX117" fmla="*/ 700113 w 1166331"/>
                    <a:gd name="connsiteY117" fmla="*/ 32753 h 907159"/>
                    <a:gd name="connsiteX118" fmla="*/ 701576 w 1166331"/>
                    <a:gd name="connsiteY118" fmla="*/ 32740 h 907159"/>
                    <a:gd name="connsiteX119" fmla="*/ 703539 w 1166331"/>
                    <a:gd name="connsiteY119" fmla="*/ 32704 h 907159"/>
                    <a:gd name="connsiteX120" fmla="*/ 704027 w 1166331"/>
                    <a:gd name="connsiteY120" fmla="*/ 32704 h 907159"/>
                    <a:gd name="connsiteX121" fmla="*/ 711048 w 1166331"/>
                    <a:gd name="connsiteY121" fmla="*/ 32594 h 907159"/>
                    <a:gd name="connsiteX122" fmla="*/ 713401 w 1166331"/>
                    <a:gd name="connsiteY122" fmla="*/ 32569 h 907159"/>
                    <a:gd name="connsiteX123" fmla="*/ 714840 w 1166331"/>
                    <a:gd name="connsiteY123" fmla="*/ 32679 h 907159"/>
                    <a:gd name="connsiteX124" fmla="*/ 716290 w 1166331"/>
                    <a:gd name="connsiteY124" fmla="*/ 32789 h 907159"/>
                    <a:gd name="connsiteX125" fmla="*/ 724020 w 1166331"/>
                    <a:gd name="connsiteY125" fmla="*/ 33411 h 907159"/>
                    <a:gd name="connsiteX126" fmla="*/ 732224 w 1166331"/>
                    <a:gd name="connsiteY126" fmla="*/ 34071 h 907159"/>
                    <a:gd name="connsiteX127" fmla="*/ 734150 w 1166331"/>
                    <a:gd name="connsiteY127" fmla="*/ 34217 h 907159"/>
                    <a:gd name="connsiteX128" fmla="*/ 736040 w 1166331"/>
                    <a:gd name="connsiteY128" fmla="*/ 34668 h 907159"/>
                    <a:gd name="connsiteX129" fmla="*/ 743123 w 1166331"/>
                    <a:gd name="connsiteY129" fmla="*/ 36340 h 907159"/>
                    <a:gd name="connsiteX130" fmla="*/ 744013 w 1166331"/>
                    <a:gd name="connsiteY130" fmla="*/ 36547 h 907159"/>
                    <a:gd name="connsiteX131" fmla="*/ 745817 w 1166331"/>
                    <a:gd name="connsiteY131" fmla="*/ 36975 h 907159"/>
                    <a:gd name="connsiteX132" fmla="*/ 747158 w 1166331"/>
                    <a:gd name="connsiteY132" fmla="*/ 37292 h 907159"/>
                    <a:gd name="connsiteX133" fmla="*/ 748060 w 1166331"/>
                    <a:gd name="connsiteY133" fmla="*/ 37573 h 907159"/>
                    <a:gd name="connsiteX134" fmla="*/ 753924 w 1166331"/>
                    <a:gd name="connsiteY134" fmla="*/ 39428 h 907159"/>
                    <a:gd name="connsiteX135" fmla="*/ 755277 w 1166331"/>
                    <a:gd name="connsiteY135" fmla="*/ 39855 h 907159"/>
                    <a:gd name="connsiteX136" fmla="*/ 757094 w 1166331"/>
                    <a:gd name="connsiteY136" fmla="*/ 40636 h 907159"/>
                    <a:gd name="connsiteX137" fmla="*/ 758447 w 1166331"/>
                    <a:gd name="connsiteY137" fmla="*/ 41209 h 907159"/>
                    <a:gd name="connsiteX138" fmla="*/ 767029 w 1166331"/>
                    <a:gd name="connsiteY138" fmla="*/ 44882 h 907159"/>
                    <a:gd name="connsiteX139" fmla="*/ 769297 w 1166331"/>
                    <a:gd name="connsiteY139" fmla="*/ 45858 h 907159"/>
                    <a:gd name="connsiteX140" fmla="*/ 771430 w 1166331"/>
                    <a:gd name="connsiteY140" fmla="*/ 46298 h 907159"/>
                    <a:gd name="connsiteX141" fmla="*/ 777075 w 1166331"/>
                    <a:gd name="connsiteY141" fmla="*/ 47457 h 907159"/>
                    <a:gd name="connsiteX142" fmla="*/ 779842 w 1166331"/>
                    <a:gd name="connsiteY142" fmla="*/ 48030 h 907159"/>
                    <a:gd name="connsiteX143" fmla="*/ 781232 w 1166331"/>
                    <a:gd name="connsiteY143" fmla="*/ 48311 h 907159"/>
                    <a:gd name="connsiteX144" fmla="*/ 782609 w 1166331"/>
                    <a:gd name="connsiteY144" fmla="*/ 48604 h 907159"/>
                    <a:gd name="connsiteX145" fmla="*/ 783999 w 1166331"/>
                    <a:gd name="connsiteY145" fmla="*/ 48995 h 907159"/>
                    <a:gd name="connsiteX146" fmla="*/ 785377 w 1166331"/>
                    <a:gd name="connsiteY146" fmla="*/ 49385 h 907159"/>
                    <a:gd name="connsiteX147" fmla="*/ 794617 w 1166331"/>
                    <a:gd name="connsiteY147" fmla="*/ 51984 h 907159"/>
                    <a:gd name="connsiteX148" fmla="*/ 796921 w 1166331"/>
                    <a:gd name="connsiteY148" fmla="*/ 52643 h 907159"/>
                    <a:gd name="connsiteX149" fmla="*/ 798360 w 1166331"/>
                    <a:gd name="connsiteY149" fmla="*/ 52814 h 907159"/>
                    <a:gd name="connsiteX150" fmla="*/ 799055 w 1166331"/>
                    <a:gd name="connsiteY150" fmla="*/ 52887 h 907159"/>
                    <a:gd name="connsiteX151" fmla="*/ 809429 w 1166331"/>
                    <a:gd name="connsiteY151" fmla="*/ 54108 h 907159"/>
                    <a:gd name="connsiteX152" fmla="*/ 810880 w 1166331"/>
                    <a:gd name="connsiteY152" fmla="*/ 54278 h 907159"/>
                    <a:gd name="connsiteX153" fmla="*/ 811843 w 1166331"/>
                    <a:gd name="connsiteY153" fmla="*/ 54388 h 907159"/>
                    <a:gd name="connsiteX154" fmla="*/ 813294 w 1166331"/>
                    <a:gd name="connsiteY154" fmla="*/ 54474 h 907159"/>
                    <a:gd name="connsiteX155" fmla="*/ 814757 w 1166331"/>
                    <a:gd name="connsiteY155" fmla="*/ 54547 h 907159"/>
                    <a:gd name="connsiteX156" fmla="*/ 820109 w 1166331"/>
                    <a:gd name="connsiteY156" fmla="*/ 54828 h 907159"/>
                    <a:gd name="connsiteX157" fmla="*/ 823998 w 1166331"/>
                    <a:gd name="connsiteY157" fmla="*/ 55035 h 907159"/>
                    <a:gd name="connsiteX158" fmla="*/ 826424 w 1166331"/>
                    <a:gd name="connsiteY158" fmla="*/ 55169 h 907159"/>
                    <a:gd name="connsiteX159" fmla="*/ 827740 w 1166331"/>
                    <a:gd name="connsiteY159" fmla="*/ 55376 h 907159"/>
                    <a:gd name="connsiteX160" fmla="*/ 829508 w 1166331"/>
                    <a:gd name="connsiteY160" fmla="*/ 55645 h 907159"/>
                    <a:gd name="connsiteX161" fmla="*/ 834262 w 1166331"/>
                    <a:gd name="connsiteY161" fmla="*/ 56377 h 907159"/>
                    <a:gd name="connsiteX162" fmla="*/ 836164 w 1166331"/>
                    <a:gd name="connsiteY162" fmla="*/ 56670 h 907159"/>
                    <a:gd name="connsiteX163" fmla="*/ 838456 w 1166331"/>
                    <a:gd name="connsiteY163" fmla="*/ 57622 h 907159"/>
                    <a:gd name="connsiteX164" fmla="*/ 840736 w 1166331"/>
                    <a:gd name="connsiteY164" fmla="*/ 58586 h 907159"/>
                    <a:gd name="connsiteX165" fmla="*/ 843771 w 1166331"/>
                    <a:gd name="connsiteY165" fmla="*/ 59867 h 907159"/>
                    <a:gd name="connsiteX166" fmla="*/ 845722 w 1166331"/>
                    <a:gd name="connsiteY166" fmla="*/ 60685 h 907159"/>
                    <a:gd name="connsiteX167" fmla="*/ 846795 w 1166331"/>
                    <a:gd name="connsiteY167" fmla="*/ 61088 h 907159"/>
                    <a:gd name="connsiteX168" fmla="*/ 848391 w 1166331"/>
                    <a:gd name="connsiteY168" fmla="*/ 61661 h 907159"/>
                    <a:gd name="connsiteX169" fmla="*/ 849306 w 1166331"/>
                    <a:gd name="connsiteY169" fmla="*/ 61991 h 907159"/>
                    <a:gd name="connsiteX170" fmla="*/ 851147 w 1166331"/>
                    <a:gd name="connsiteY170" fmla="*/ 62662 h 907159"/>
                    <a:gd name="connsiteX171" fmla="*/ 853036 w 1166331"/>
                    <a:gd name="connsiteY171" fmla="*/ 62772 h 907159"/>
                    <a:gd name="connsiteX172" fmla="*/ 862533 w 1166331"/>
                    <a:gd name="connsiteY172" fmla="*/ 63345 h 907159"/>
                    <a:gd name="connsiteX173" fmla="*/ 864435 w 1166331"/>
                    <a:gd name="connsiteY173" fmla="*/ 63455 h 907159"/>
                    <a:gd name="connsiteX174" fmla="*/ 865825 w 1166331"/>
                    <a:gd name="connsiteY174" fmla="*/ 63479 h 907159"/>
                    <a:gd name="connsiteX175" fmla="*/ 867202 w 1166331"/>
                    <a:gd name="connsiteY175" fmla="*/ 63491 h 907159"/>
                    <a:gd name="connsiteX176" fmla="*/ 871359 w 1166331"/>
                    <a:gd name="connsiteY176" fmla="*/ 63540 h 907159"/>
                    <a:gd name="connsiteX177" fmla="*/ 875797 w 1166331"/>
                    <a:gd name="connsiteY177" fmla="*/ 63577 h 907159"/>
                    <a:gd name="connsiteX178" fmla="*/ 878040 w 1166331"/>
                    <a:gd name="connsiteY178" fmla="*/ 63601 h 907159"/>
                    <a:gd name="connsiteX179" fmla="*/ 880466 w 1166331"/>
                    <a:gd name="connsiteY179" fmla="*/ 63821 h 907159"/>
                    <a:gd name="connsiteX180" fmla="*/ 889304 w 1166331"/>
                    <a:gd name="connsiteY180" fmla="*/ 64627 h 907159"/>
                    <a:gd name="connsiteX181" fmla="*/ 890682 w 1166331"/>
                    <a:gd name="connsiteY181" fmla="*/ 64748 h 907159"/>
                    <a:gd name="connsiteX182" fmla="*/ 891169 w 1166331"/>
                    <a:gd name="connsiteY182" fmla="*/ 64797 h 907159"/>
                    <a:gd name="connsiteX183" fmla="*/ 893571 w 1166331"/>
                    <a:gd name="connsiteY183" fmla="*/ 65090 h 907159"/>
                    <a:gd name="connsiteX184" fmla="*/ 903202 w 1166331"/>
                    <a:gd name="connsiteY184" fmla="*/ 66225 h 907159"/>
                    <a:gd name="connsiteX185" fmla="*/ 904665 w 1166331"/>
                    <a:gd name="connsiteY185" fmla="*/ 66396 h 907159"/>
                    <a:gd name="connsiteX186" fmla="*/ 905604 w 1166331"/>
                    <a:gd name="connsiteY186" fmla="*/ 66506 h 907159"/>
                    <a:gd name="connsiteX187" fmla="*/ 906542 w 1166331"/>
                    <a:gd name="connsiteY187" fmla="*/ 66677 h 907159"/>
                    <a:gd name="connsiteX188" fmla="*/ 907969 w 1166331"/>
                    <a:gd name="connsiteY188" fmla="*/ 66921 h 907159"/>
                    <a:gd name="connsiteX189" fmla="*/ 919294 w 1166331"/>
                    <a:gd name="connsiteY189" fmla="*/ 68910 h 907159"/>
                    <a:gd name="connsiteX190" fmla="*/ 921184 w 1166331"/>
                    <a:gd name="connsiteY190" fmla="*/ 69239 h 907159"/>
                    <a:gd name="connsiteX191" fmla="*/ 923366 w 1166331"/>
                    <a:gd name="connsiteY191" fmla="*/ 70130 h 907159"/>
                    <a:gd name="connsiteX192" fmla="*/ 925987 w 1166331"/>
                    <a:gd name="connsiteY192" fmla="*/ 71204 h 907159"/>
                    <a:gd name="connsiteX193" fmla="*/ 930047 w 1166331"/>
                    <a:gd name="connsiteY193" fmla="*/ 72851 h 907159"/>
                    <a:gd name="connsiteX194" fmla="*/ 931265 w 1166331"/>
                    <a:gd name="connsiteY194" fmla="*/ 73352 h 907159"/>
                    <a:gd name="connsiteX195" fmla="*/ 931717 w 1166331"/>
                    <a:gd name="connsiteY195" fmla="*/ 73547 h 907159"/>
                    <a:gd name="connsiteX196" fmla="*/ 933533 w 1166331"/>
                    <a:gd name="connsiteY196" fmla="*/ 74328 h 907159"/>
                    <a:gd name="connsiteX197" fmla="*/ 942128 w 1166331"/>
                    <a:gd name="connsiteY197" fmla="*/ 78013 h 907159"/>
                    <a:gd name="connsiteX198" fmla="*/ 942579 w 1166331"/>
                    <a:gd name="connsiteY198" fmla="*/ 78208 h 907159"/>
                    <a:gd name="connsiteX199" fmla="*/ 943481 w 1166331"/>
                    <a:gd name="connsiteY199" fmla="*/ 78599 h 907159"/>
                    <a:gd name="connsiteX200" fmla="*/ 945273 w 1166331"/>
                    <a:gd name="connsiteY200" fmla="*/ 79367 h 907159"/>
                    <a:gd name="connsiteX201" fmla="*/ 947004 w 1166331"/>
                    <a:gd name="connsiteY201" fmla="*/ 80295 h 907159"/>
                    <a:gd name="connsiteX202" fmla="*/ 953928 w 1166331"/>
                    <a:gd name="connsiteY202" fmla="*/ 83968 h 907159"/>
                    <a:gd name="connsiteX203" fmla="*/ 955660 w 1166331"/>
                    <a:gd name="connsiteY203" fmla="*/ 84895 h 907159"/>
                    <a:gd name="connsiteX204" fmla="*/ 958695 w 1166331"/>
                    <a:gd name="connsiteY204" fmla="*/ 86372 h 907159"/>
                    <a:gd name="connsiteX205" fmla="*/ 962608 w 1166331"/>
                    <a:gd name="connsiteY205" fmla="*/ 88276 h 907159"/>
                    <a:gd name="connsiteX206" fmla="*/ 964779 w 1166331"/>
                    <a:gd name="connsiteY206" fmla="*/ 89337 h 907159"/>
                    <a:gd name="connsiteX207" fmla="*/ 966595 w 1166331"/>
                    <a:gd name="connsiteY207" fmla="*/ 89996 h 907159"/>
                    <a:gd name="connsiteX208" fmla="*/ 967948 w 1166331"/>
                    <a:gd name="connsiteY208" fmla="*/ 90472 h 907159"/>
                    <a:gd name="connsiteX209" fmla="*/ 969313 w 1166331"/>
                    <a:gd name="connsiteY209" fmla="*/ 90960 h 907159"/>
                    <a:gd name="connsiteX210" fmla="*/ 977018 w 1166331"/>
                    <a:gd name="connsiteY210" fmla="*/ 93718 h 907159"/>
                    <a:gd name="connsiteX211" fmla="*/ 979737 w 1166331"/>
                    <a:gd name="connsiteY211" fmla="*/ 94694 h 907159"/>
                    <a:gd name="connsiteX212" fmla="*/ 980346 w 1166331"/>
                    <a:gd name="connsiteY212" fmla="*/ 94877 h 907159"/>
                    <a:gd name="connsiteX213" fmla="*/ 981736 w 1166331"/>
                    <a:gd name="connsiteY213" fmla="*/ 95292 h 907159"/>
                    <a:gd name="connsiteX214" fmla="*/ 990586 w 1166331"/>
                    <a:gd name="connsiteY214" fmla="*/ 97940 h 907159"/>
                    <a:gd name="connsiteX215" fmla="*/ 991989 w 1166331"/>
                    <a:gd name="connsiteY215" fmla="*/ 98355 h 907159"/>
                    <a:gd name="connsiteX216" fmla="*/ 993378 w 1166331"/>
                    <a:gd name="connsiteY216" fmla="*/ 98770 h 907159"/>
                    <a:gd name="connsiteX217" fmla="*/ 995292 w 1166331"/>
                    <a:gd name="connsiteY217" fmla="*/ 99014 h 907159"/>
                    <a:gd name="connsiteX218" fmla="*/ 1001510 w 1166331"/>
                    <a:gd name="connsiteY218" fmla="*/ 99831 h 907159"/>
                    <a:gd name="connsiteX219" fmla="*/ 1002460 w 1166331"/>
                    <a:gd name="connsiteY219" fmla="*/ 99966 h 907159"/>
                    <a:gd name="connsiteX220" fmla="*/ 1004399 w 1166331"/>
                    <a:gd name="connsiteY220" fmla="*/ 100063 h 907159"/>
                    <a:gd name="connsiteX221" fmla="*/ 1016066 w 1166331"/>
                    <a:gd name="connsiteY221" fmla="*/ 100649 h 907159"/>
                    <a:gd name="connsiteX222" fmla="*/ 1018004 w 1166331"/>
                    <a:gd name="connsiteY222" fmla="*/ 100747 h 907159"/>
                    <a:gd name="connsiteX223" fmla="*/ 1018979 w 1166331"/>
                    <a:gd name="connsiteY223" fmla="*/ 100857 h 907159"/>
                    <a:gd name="connsiteX224" fmla="*/ 1020442 w 1166331"/>
                    <a:gd name="connsiteY224" fmla="*/ 101015 h 907159"/>
                    <a:gd name="connsiteX225" fmla="*/ 1026282 w 1166331"/>
                    <a:gd name="connsiteY225" fmla="*/ 101638 h 907159"/>
                    <a:gd name="connsiteX226" fmla="*/ 1032609 w 1166331"/>
                    <a:gd name="connsiteY226" fmla="*/ 102309 h 907159"/>
                    <a:gd name="connsiteX227" fmla="*/ 1034547 w 1166331"/>
                    <a:gd name="connsiteY227" fmla="*/ 102516 h 907159"/>
                    <a:gd name="connsiteX228" fmla="*/ 1036254 w 1166331"/>
                    <a:gd name="connsiteY228" fmla="*/ 103297 h 907159"/>
                    <a:gd name="connsiteX229" fmla="*/ 1039728 w 1166331"/>
                    <a:gd name="connsiteY229" fmla="*/ 104896 h 907159"/>
                    <a:gd name="connsiteX230" fmla="*/ 1040228 w 1166331"/>
                    <a:gd name="connsiteY230" fmla="*/ 105140 h 907159"/>
                    <a:gd name="connsiteX231" fmla="*/ 1042983 w 1166331"/>
                    <a:gd name="connsiteY231" fmla="*/ 106677 h 907159"/>
                    <a:gd name="connsiteX232" fmla="*/ 1044641 w 1166331"/>
                    <a:gd name="connsiteY232" fmla="*/ 107605 h 907159"/>
                    <a:gd name="connsiteX233" fmla="*/ 1045872 w 1166331"/>
                    <a:gd name="connsiteY233" fmla="*/ 108825 h 907159"/>
                    <a:gd name="connsiteX234" fmla="*/ 1046433 w 1166331"/>
                    <a:gd name="connsiteY234" fmla="*/ 109387 h 907159"/>
                    <a:gd name="connsiteX235" fmla="*/ 1049871 w 1166331"/>
                    <a:gd name="connsiteY235" fmla="*/ 112766 h 907159"/>
                    <a:gd name="connsiteX236" fmla="*/ 1051078 w 1166331"/>
                    <a:gd name="connsiteY236" fmla="*/ 113645 h 907159"/>
                    <a:gd name="connsiteX237" fmla="*/ 1050249 w 1166331"/>
                    <a:gd name="connsiteY237" fmla="*/ 114963 h 907159"/>
                    <a:gd name="connsiteX238" fmla="*/ 1015164 w 1166331"/>
                    <a:gd name="connsiteY238" fmla="*/ 166252 h 907159"/>
                    <a:gd name="connsiteX239" fmla="*/ 1007374 w 1166331"/>
                    <a:gd name="connsiteY239" fmla="*/ 182323 h 907159"/>
                    <a:gd name="connsiteX240" fmla="*/ 1006167 w 1166331"/>
                    <a:gd name="connsiteY240" fmla="*/ 184812 h 907159"/>
                    <a:gd name="connsiteX241" fmla="*/ 1002375 w 1166331"/>
                    <a:gd name="connsiteY241" fmla="*/ 194928 h 907159"/>
                    <a:gd name="connsiteX242" fmla="*/ 1000059 w 1166331"/>
                    <a:gd name="connsiteY242" fmla="*/ 214002 h 907159"/>
                    <a:gd name="connsiteX243" fmla="*/ 1003936 w 1166331"/>
                    <a:gd name="connsiteY243" fmla="*/ 233148 h 907159"/>
                    <a:gd name="connsiteX244" fmla="*/ 1006740 w 1166331"/>
                    <a:gd name="connsiteY244" fmla="*/ 246986 h 907159"/>
                    <a:gd name="connsiteX245" fmla="*/ 1011567 w 1166331"/>
                    <a:gd name="connsiteY245" fmla="*/ 288939 h 907159"/>
                    <a:gd name="connsiteX246" fmla="*/ 1011909 w 1166331"/>
                    <a:gd name="connsiteY246" fmla="*/ 327585 h 907159"/>
                    <a:gd name="connsiteX247" fmla="*/ 1013481 w 1166331"/>
                    <a:gd name="connsiteY247" fmla="*/ 335212 h 907159"/>
                    <a:gd name="connsiteX248" fmla="*/ 1017126 w 1166331"/>
                    <a:gd name="connsiteY248" fmla="*/ 353016 h 907159"/>
                    <a:gd name="connsiteX249" fmla="*/ 1028720 w 1166331"/>
                    <a:gd name="connsiteY249" fmla="*/ 377556 h 907159"/>
                    <a:gd name="connsiteX250" fmla="*/ 1066938 w 1166331"/>
                    <a:gd name="connsiteY250" fmla="*/ 437143 h 907159"/>
                    <a:gd name="connsiteX251" fmla="*/ 1067658 w 1166331"/>
                    <a:gd name="connsiteY251" fmla="*/ 438790 h 907159"/>
                    <a:gd name="connsiteX252" fmla="*/ 1070608 w 1166331"/>
                    <a:gd name="connsiteY252" fmla="*/ 445514 h 907159"/>
                    <a:gd name="connsiteX253" fmla="*/ 1100805 w 1166331"/>
                    <a:gd name="connsiteY253" fmla="*/ 476765 h 907159"/>
                    <a:gd name="connsiteX254" fmla="*/ 1121432 w 1166331"/>
                    <a:gd name="connsiteY254" fmla="*/ 498108 h 907159"/>
                    <a:gd name="connsiteX255" fmla="*/ 1139060 w 1166331"/>
                    <a:gd name="connsiteY255" fmla="*/ 516339 h 907159"/>
                    <a:gd name="connsiteX256" fmla="*/ 1142973 w 1166331"/>
                    <a:gd name="connsiteY256" fmla="*/ 522465 h 907159"/>
                    <a:gd name="connsiteX257" fmla="*/ 1150824 w 1166331"/>
                    <a:gd name="connsiteY257" fmla="*/ 530714 h 907159"/>
                    <a:gd name="connsiteX258" fmla="*/ 1158053 w 1166331"/>
                    <a:gd name="connsiteY258" fmla="*/ 538317 h 907159"/>
                    <a:gd name="connsiteX259" fmla="*/ 1166331 w 1166331"/>
                    <a:gd name="connsiteY259" fmla="*/ 550287 h 907159"/>
                    <a:gd name="connsiteX260" fmla="*/ 1166331 w 1166331"/>
                    <a:gd name="connsiteY260" fmla="*/ 550287 h 907159"/>
                    <a:gd name="connsiteX261" fmla="*/ 1166331 w 1166331"/>
                    <a:gd name="connsiteY261" fmla="*/ 550287 h 907159"/>
                    <a:gd name="connsiteX262" fmla="*/ 1166295 w 1166331"/>
                    <a:gd name="connsiteY262" fmla="*/ 550300 h 907159"/>
                    <a:gd name="connsiteX263" fmla="*/ 1163942 w 1166331"/>
                    <a:gd name="connsiteY263" fmla="*/ 551129 h 907159"/>
                    <a:gd name="connsiteX264" fmla="*/ 1163905 w 1166331"/>
                    <a:gd name="connsiteY264" fmla="*/ 551142 h 907159"/>
                    <a:gd name="connsiteX265" fmla="*/ 1154798 w 1166331"/>
                    <a:gd name="connsiteY265" fmla="*/ 554388 h 907159"/>
                    <a:gd name="connsiteX266" fmla="*/ 1146484 w 1166331"/>
                    <a:gd name="connsiteY266" fmla="*/ 557328 h 907159"/>
                    <a:gd name="connsiteX267" fmla="*/ 1144644 w 1166331"/>
                    <a:gd name="connsiteY267" fmla="*/ 557988 h 907159"/>
                    <a:gd name="connsiteX268" fmla="*/ 1143241 w 1166331"/>
                    <a:gd name="connsiteY268" fmla="*/ 558097 h 907159"/>
                    <a:gd name="connsiteX269" fmla="*/ 1141218 w 1166331"/>
                    <a:gd name="connsiteY269" fmla="*/ 558256 h 907159"/>
                    <a:gd name="connsiteX270" fmla="*/ 1139816 w 1166331"/>
                    <a:gd name="connsiteY270" fmla="*/ 558366 h 907159"/>
                    <a:gd name="connsiteX271" fmla="*/ 1138085 w 1166331"/>
                    <a:gd name="connsiteY271" fmla="*/ 557780 h 907159"/>
                    <a:gd name="connsiteX272" fmla="*/ 1136086 w 1166331"/>
                    <a:gd name="connsiteY272" fmla="*/ 557097 h 907159"/>
                    <a:gd name="connsiteX273" fmla="*/ 1135403 w 1166331"/>
                    <a:gd name="connsiteY273" fmla="*/ 556865 h 907159"/>
                    <a:gd name="connsiteX274" fmla="*/ 1134391 w 1166331"/>
                    <a:gd name="connsiteY274" fmla="*/ 556511 h 907159"/>
                    <a:gd name="connsiteX275" fmla="*/ 1133343 w 1166331"/>
                    <a:gd name="connsiteY275" fmla="*/ 556157 h 907159"/>
                    <a:gd name="connsiteX276" fmla="*/ 1133245 w 1166331"/>
                    <a:gd name="connsiteY276" fmla="*/ 556108 h 907159"/>
                    <a:gd name="connsiteX277" fmla="*/ 1132062 w 1166331"/>
                    <a:gd name="connsiteY277" fmla="*/ 555571 h 907159"/>
                    <a:gd name="connsiteX278" fmla="*/ 1131124 w 1166331"/>
                    <a:gd name="connsiteY278" fmla="*/ 555144 h 907159"/>
                    <a:gd name="connsiteX279" fmla="*/ 1130929 w 1166331"/>
                    <a:gd name="connsiteY279" fmla="*/ 555047 h 907159"/>
                    <a:gd name="connsiteX280" fmla="*/ 1128478 w 1166331"/>
                    <a:gd name="connsiteY280" fmla="*/ 553936 h 907159"/>
                    <a:gd name="connsiteX281" fmla="*/ 1127308 w 1166331"/>
                    <a:gd name="connsiteY281" fmla="*/ 552887 h 907159"/>
                    <a:gd name="connsiteX282" fmla="*/ 1126442 w 1166331"/>
                    <a:gd name="connsiteY282" fmla="*/ 552130 h 907159"/>
                    <a:gd name="connsiteX283" fmla="*/ 1125223 w 1166331"/>
                    <a:gd name="connsiteY283" fmla="*/ 551032 h 907159"/>
                    <a:gd name="connsiteX284" fmla="*/ 1123809 w 1166331"/>
                    <a:gd name="connsiteY284" fmla="*/ 550690 h 907159"/>
                    <a:gd name="connsiteX285" fmla="*/ 1122431 w 1166331"/>
                    <a:gd name="connsiteY285" fmla="*/ 550361 h 907159"/>
                    <a:gd name="connsiteX286" fmla="*/ 1121968 w 1166331"/>
                    <a:gd name="connsiteY286" fmla="*/ 550251 h 907159"/>
                    <a:gd name="connsiteX287" fmla="*/ 1121347 w 1166331"/>
                    <a:gd name="connsiteY287" fmla="*/ 550105 h 907159"/>
                    <a:gd name="connsiteX288" fmla="*/ 1120115 w 1166331"/>
                    <a:gd name="connsiteY288" fmla="*/ 550361 h 907159"/>
                    <a:gd name="connsiteX289" fmla="*/ 1119116 w 1166331"/>
                    <a:gd name="connsiteY289" fmla="*/ 550581 h 907159"/>
                    <a:gd name="connsiteX290" fmla="*/ 1118128 w 1166331"/>
                    <a:gd name="connsiteY290" fmla="*/ 550788 h 907159"/>
                    <a:gd name="connsiteX291" fmla="*/ 1117470 w 1166331"/>
                    <a:gd name="connsiteY291" fmla="*/ 551142 h 907159"/>
                    <a:gd name="connsiteX292" fmla="*/ 1114642 w 1166331"/>
                    <a:gd name="connsiteY292" fmla="*/ 552716 h 907159"/>
                    <a:gd name="connsiteX293" fmla="*/ 1113313 w 1166331"/>
                    <a:gd name="connsiteY293" fmla="*/ 553448 h 907159"/>
                    <a:gd name="connsiteX294" fmla="*/ 1111996 w 1166331"/>
                    <a:gd name="connsiteY294" fmla="*/ 555559 h 907159"/>
                    <a:gd name="connsiteX295" fmla="*/ 1110143 w 1166331"/>
                    <a:gd name="connsiteY295" fmla="*/ 558536 h 907159"/>
                    <a:gd name="connsiteX296" fmla="*/ 1108156 w 1166331"/>
                    <a:gd name="connsiteY296" fmla="*/ 560074 h 907159"/>
                    <a:gd name="connsiteX297" fmla="*/ 1106961 w 1166331"/>
                    <a:gd name="connsiteY297" fmla="*/ 561002 h 907159"/>
                    <a:gd name="connsiteX298" fmla="*/ 1106486 w 1166331"/>
                    <a:gd name="connsiteY298" fmla="*/ 561319 h 907159"/>
                    <a:gd name="connsiteX299" fmla="*/ 1105145 w 1166331"/>
                    <a:gd name="connsiteY299" fmla="*/ 562198 h 907159"/>
                    <a:gd name="connsiteX300" fmla="*/ 1103426 w 1166331"/>
                    <a:gd name="connsiteY300" fmla="*/ 563332 h 907159"/>
                    <a:gd name="connsiteX301" fmla="*/ 1101341 w 1166331"/>
                    <a:gd name="connsiteY301" fmla="*/ 565297 h 907159"/>
                    <a:gd name="connsiteX302" fmla="*/ 1099915 w 1166331"/>
                    <a:gd name="connsiteY302" fmla="*/ 566627 h 907159"/>
                    <a:gd name="connsiteX303" fmla="*/ 1098196 w 1166331"/>
                    <a:gd name="connsiteY303" fmla="*/ 567079 h 907159"/>
                    <a:gd name="connsiteX304" fmla="*/ 1096928 w 1166331"/>
                    <a:gd name="connsiteY304" fmla="*/ 567420 h 907159"/>
                    <a:gd name="connsiteX305" fmla="*/ 1096063 w 1166331"/>
                    <a:gd name="connsiteY305" fmla="*/ 567652 h 907159"/>
                    <a:gd name="connsiteX306" fmla="*/ 1095124 w 1166331"/>
                    <a:gd name="connsiteY306" fmla="*/ 567664 h 907159"/>
                    <a:gd name="connsiteX307" fmla="*/ 1092040 w 1166331"/>
                    <a:gd name="connsiteY307" fmla="*/ 567701 h 907159"/>
                    <a:gd name="connsiteX308" fmla="*/ 1090894 w 1166331"/>
                    <a:gd name="connsiteY308" fmla="*/ 567713 h 907159"/>
                    <a:gd name="connsiteX309" fmla="*/ 1089358 w 1166331"/>
                    <a:gd name="connsiteY309" fmla="*/ 567396 h 907159"/>
                    <a:gd name="connsiteX310" fmla="*/ 1083140 w 1166331"/>
                    <a:gd name="connsiteY310" fmla="*/ 566163 h 907159"/>
                    <a:gd name="connsiteX311" fmla="*/ 1081714 w 1166331"/>
                    <a:gd name="connsiteY311" fmla="*/ 565932 h 907159"/>
                    <a:gd name="connsiteX312" fmla="*/ 1078861 w 1166331"/>
                    <a:gd name="connsiteY312" fmla="*/ 565443 h 907159"/>
                    <a:gd name="connsiteX313" fmla="*/ 1076947 w 1166331"/>
                    <a:gd name="connsiteY313" fmla="*/ 565126 h 907159"/>
                    <a:gd name="connsiteX314" fmla="*/ 1075521 w 1166331"/>
                    <a:gd name="connsiteY314" fmla="*/ 564882 h 907159"/>
                    <a:gd name="connsiteX315" fmla="*/ 1074094 w 1166331"/>
                    <a:gd name="connsiteY315" fmla="*/ 564638 h 907159"/>
                    <a:gd name="connsiteX316" fmla="*/ 1072668 w 1166331"/>
                    <a:gd name="connsiteY316" fmla="*/ 564553 h 907159"/>
                    <a:gd name="connsiteX317" fmla="*/ 1071717 w 1166331"/>
                    <a:gd name="connsiteY317" fmla="*/ 564504 h 907159"/>
                    <a:gd name="connsiteX318" fmla="*/ 1066487 w 1166331"/>
                    <a:gd name="connsiteY318" fmla="*/ 564187 h 907159"/>
                    <a:gd name="connsiteX319" fmla="*/ 1065061 w 1166331"/>
                    <a:gd name="connsiteY319" fmla="*/ 564101 h 907159"/>
                    <a:gd name="connsiteX320" fmla="*/ 1063671 w 1166331"/>
                    <a:gd name="connsiteY320" fmla="*/ 564174 h 907159"/>
                    <a:gd name="connsiteX321" fmla="*/ 1059039 w 1166331"/>
                    <a:gd name="connsiteY321" fmla="*/ 564430 h 907159"/>
                    <a:gd name="connsiteX322" fmla="*/ 1057649 w 1166331"/>
                    <a:gd name="connsiteY322" fmla="*/ 564504 h 907159"/>
                    <a:gd name="connsiteX323" fmla="*/ 1056259 w 1166331"/>
                    <a:gd name="connsiteY323" fmla="*/ 564955 h 907159"/>
                    <a:gd name="connsiteX324" fmla="*/ 1054869 w 1166331"/>
                    <a:gd name="connsiteY324" fmla="*/ 565407 h 907159"/>
                    <a:gd name="connsiteX325" fmla="*/ 1053468 w 1166331"/>
                    <a:gd name="connsiteY325" fmla="*/ 565858 h 907159"/>
                    <a:gd name="connsiteX326" fmla="*/ 1051614 w 1166331"/>
                    <a:gd name="connsiteY326" fmla="*/ 567091 h 907159"/>
                    <a:gd name="connsiteX327" fmla="*/ 1050493 w 1166331"/>
                    <a:gd name="connsiteY327" fmla="*/ 567823 h 907159"/>
                    <a:gd name="connsiteX328" fmla="*/ 1049944 w 1166331"/>
                    <a:gd name="connsiteY328" fmla="*/ 568177 h 907159"/>
                    <a:gd name="connsiteX329" fmla="*/ 1047835 w 1166331"/>
                    <a:gd name="connsiteY329" fmla="*/ 570166 h 907159"/>
                    <a:gd name="connsiteX330" fmla="*/ 1046433 w 1166331"/>
                    <a:gd name="connsiteY330" fmla="*/ 571484 h 907159"/>
                    <a:gd name="connsiteX331" fmla="*/ 1045178 w 1166331"/>
                    <a:gd name="connsiteY331" fmla="*/ 572179 h 907159"/>
                    <a:gd name="connsiteX332" fmla="*/ 1043849 w 1166331"/>
                    <a:gd name="connsiteY332" fmla="*/ 572936 h 907159"/>
                    <a:gd name="connsiteX333" fmla="*/ 1042276 w 1166331"/>
                    <a:gd name="connsiteY333" fmla="*/ 573815 h 907159"/>
                    <a:gd name="connsiteX334" fmla="*/ 1040862 w 1166331"/>
                    <a:gd name="connsiteY334" fmla="*/ 573973 h 907159"/>
                    <a:gd name="connsiteX335" fmla="*/ 1036242 w 1166331"/>
                    <a:gd name="connsiteY335" fmla="*/ 574510 h 907159"/>
                    <a:gd name="connsiteX336" fmla="*/ 1031889 w 1166331"/>
                    <a:gd name="connsiteY336" fmla="*/ 574583 h 907159"/>
                    <a:gd name="connsiteX337" fmla="*/ 1030354 w 1166331"/>
                    <a:gd name="connsiteY337" fmla="*/ 574608 h 907159"/>
                    <a:gd name="connsiteX338" fmla="*/ 1028805 w 1166331"/>
                    <a:gd name="connsiteY338" fmla="*/ 573937 h 907159"/>
                    <a:gd name="connsiteX339" fmla="*/ 1025867 w 1166331"/>
                    <a:gd name="connsiteY339" fmla="*/ 572655 h 907159"/>
                    <a:gd name="connsiteX340" fmla="*/ 1024514 w 1166331"/>
                    <a:gd name="connsiteY340" fmla="*/ 572070 h 907159"/>
                    <a:gd name="connsiteX341" fmla="*/ 1022405 w 1166331"/>
                    <a:gd name="connsiteY341" fmla="*/ 570495 h 907159"/>
                    <a:gd name="connsiteX342" fmla="*/ 1020759 w 1166331"/>
                    <a:gd name="connsiteY342" fmla="*/ 569287 h 907159"/>
                    <a:gd name="connsiteX343" fmla="*/ 1019089 w 1166331"/>
                    <a:gd name="connsiteY343" fmla="*/ 568726 h 907159"/>
                    <a:gd name="connsiteX344" fmla="*/ 1017333 w 1166331"/>
                    <a:gd name="connsiteY344" fmla="*/ 568201 h 907159"/>
                    <a:gd name="connsiteX345" fmla="*/ 1016407 w 1166331"/>
                    <a:gd name="connsiteY345" fmla="*/ 567933 h 907159"/>
                    <a:gd name="connsiteX346" fmla="*/ 1015383 w 1166331"/>
                    <a:gd name="connsiteY346" fmla="*/ 567847 h 907159"/>
                    <a:gd name="connsiteX347" fmla="*/ 1014542 w 1166331"/>
                    <a:gd name="connsiteY347" fmla="*/ 567774 h 907159"/>
                    <a:gd name="connsiteX348" fmla="*/ 1012860 w 1166331"/>
                    <a:gd name="connsiteY348" fmla="*/ 567640 h 907159"/>
                    <a:gd name="connsiteX349" fmla="*/ 1011470 w 1166331"/>
                    <a:gd name="connsiteY349" fmla="*/ 568030 h 907159"/>
                    <a:gd name="connsiteX350" fmla="*/ 1004241 w 1166331"/>
                    <a:gd name="connsiteY350" fmla="*/ 570044 h 907159"/>
                    <a:gd name="connsiteX351" fmla="*/ 1003570 w 1166331"/>
                    <a:gd name="connsiteY351" fmla="*/ 570227 h 907159"/>
                    <a:gd name="connsiteX352" fmla="*/ 1002631 w 1166331"/>
                    <a:gd name="connsiteY352" fmla="*/ 570495 h 907159"/>
                    <a:gd name="connsiteX353" fmla="*/ 1000815 w 1166331"/>
                    <a:gd name="connsiteY353" fmla="*/ 571179 h 907159"/>
                    <a:gd name="connsiteX354" fmla="*/ 984625 w 1166331"/>
                    <a:gd name="connsiteY354" fmla="*/ 577280 h 907159"/>
                    <a:gd name="connsiteX355" fmla="*/ 982089 w 1166331"/>
                    <a:gd name="connsiteY355" fmla="*/ 578232 h 907159"/>
                    <a:gd name="connsiteX356" fmla="*/ 980297 w 1166331"/>
                    <a:gd name="connsiteY356" fmla="*/ 578952 h 907159"/>
                    <a:gd name="connsiteX357" fmla="*/ 971361 w 1166331"/>
                    <a:gd name="connsiteY357" fmla="*/ 582552 h 907159"/>
                    <a:gd name="connsiteX358" fmla="*/ 969582 w 1166331"/>
                    <a:gd name="connsiteY358" fmla="*/ 583272 h 907159"/>
                    <a:gd name="connsiteX359" fmla="*/ 969143 w 1166331"/>
                    <a:gd name="connsiteY359" fmla="*/ 583565 h 907159"/>
                    <a:gd name="connsiteX360" fmla="*/ 968338 w 1166331"/>
                    <a:gd name="connsiteY360" fmla="*/ 584090 h 907159"/>
                    <a:gd name="connsiteX361" fmla="*/ 963547 w 1166331"/>
                    <a:gd name="connsiteY361" fmla="*/ 587189 h 907159"/>
                    <a:gd name="connsiteX362" fmla="*/ 961901 w 1166331"/>
                    <a:gd name="connsiteY362" fmla="*/ 588263 h 907159"/>
                    <a:gd name="connsiteX363" fmla="*/ 960426 w 1166331"/>
                    <a:gd name="connsiteY363" fmla="*/ 590374 h 907159"/>
                    <a:gd name="connsiteX364" fmla="*/ 959548 w 1166331"/>
                    <a:gd name="connsiteY364" fmla="*/ 591643 h 907159"/>
                    <a:gd name="connsiteX365" fmla="*/ 959012 w 1166331"/>
                    <a:gd name="connsiteY365" fmla="*/ 592412 h 907159"/>
                    <a:gd name="connsiteX366" fmla="*/ 957781 w 1166331"/>
                    <a:gd name="connsiteY366" fmla="*/ 594169 h 907159"/>
                    <a:gd name="connsiteX367" fmla="*/ 956379 w 1166331"/>
                    <a:gd name="connsiteY367" fmla="*/ 596183 h 907159"/>
                    <a:gd name="connsiteX368" fmla="*/ 955245 w 1166331"/>
                    <a:gd name="connsiteY368" fmla="*/ 597793 h 907159"/>
                    <a:gd name="connsiteX369" fmla="*/ 953709 w 1166331"/>
                    <a:gd name="connsiteY369" fmla="*/ 598489 h 907159"/>
                    <a:gd name="connsiteX370" fmla="*/ 950978 w 1166331"/>
                    <a:gd name="connsiteY370" fmla="*/ 599733 h 907159"/>
                    <a:gd name="connsiteX371" fmla="*/ 950113 w 1166331"/>
                    <a:gd name="connsiteY371" fmla="*/ 600136 h 907159"/>
                    <a:gd name="connsiteX372" fmla="*/ 948625 w 1166331"/>
                    <a:gd name="connsiteY372" fmla="*/ 600393 h 907159"/>
                    <a:gd name="connsiteX373" fmla="*/ 944810 w 1166331"/>
                    <a:gd name="connsiteY373" fmla="*/ 601039 h 907159"/>
                    <a:gd name="connsiteX374" fmla="*/ 942420 w 1166331"/>
                    <a:gd name="connsiteY374" fmla="*/ 601454 h 907159"/>
                    <a:gd name="connsiteX375" fmla="*/ 939823 w 1166331"/>
                    <a:gd name="connsiteY375" fmla="*/ 601893 h 907159"/>
                    <a:gd name="connsiteX376" fmla="*/ 936325 w 1166331"/>
                    <a:gd name="connsiteY376" fmla="*/ 602443 h 907159"/>
                    <a:gd name="connsiteX377" fmla="*/ 934935 w 1166331"/>
                    <a:gd name="connsiteY377" fmla="*/ 602662 h 907159"/>
                    <a:gd name="connsiteX378" fmla="*/ 933070 w 1166331"/>
                    <a:gd name="connsiteY378" fmla="*/ 602955 h 907159"/>
                    <a:gd name="connsiteX379" fmla="*/ 931485 w 1166331"/>
                    <a:gd name="connsiteY379" fmla="*/ 604114 h 907159"/>
                    <a:gd name="connsiteX380" fmla="*/ 929096 w 1166331"/>
                    <a:gd name="connsiteY380" fmla="*/ 605859 h 907159"/>
                    <a:gd name="connsiteX381" fmla="*/ 928340 w 1166331"/>
                    <a:gd name="connsiteY381" fmla="*/ 606421 h 907159"/>
                    <a:gd name="connsiteX382" fmla="*/ 927632 w 1166331"/>
                    <a:gd name="connsiteY382" fmla="*/ 606933 h 907159"/>
                    <a:gd name="connsiteX383" fmla="*/ 926218 w 1166331"/>
                    <a:gd name="connsiteY383" fmla="*/ 608202 h 907159"/>
                    <a:gd name="connsiteX384" fmla="*/ 922890 w 1166331"/>
                    <a:gd name="connsiteY384" fmla="*/ 611204 h 907159"/>
                    <a:gd name="connsiteX385" fmla="*/ 921781 w 1166331"/>
                    <a:gd name="connsiteY385" fmla="*/ 612205 h 907159"/>
                    <a:gd name="connsiteX386" fmla="*/ 920306 w 1166331"/>
                    <a:gd name="connsiteY386" fmla="*/ 613547 h 907159"/>
                    <a:gd name="connsiteX387" fmla="*/ 919026 w 1166331"/>
                    <a:gd name="connsiteY387" fmla="*/ 614328 h 907159"/>
                    <a:gd name="connsiteX388" fmla="*/ 918185 w 1166331"/>
                    <a:gd name="connsiteY388" fmla="*/ 614865 h 907159"/>
                    <a:gd name="connsiteX389" fmla="*/ 908407 w 1166331"/>
                    <a:gd name="connsiteY389" fmla="*/ 620917 h 907159"/>
                    <a:gd name="connsiteX390" fmla="*/ 906993 w 1166331"/>
                    <a:gd name="connsiteY390" fmla="*/ 621784 h 907159"/>
                    <a:gd name="connsiteX391" fmla="*/ 905006 w 1166331"/>
                    <a:gd name="connsiteY391" fmla="*/ 622260 h 907159"/>
                    <a:gd name="connsiteX392" fmla="*/ 899764 w 1166331"/>
                    <a:gd name="connsiteY392" fmla="*/ 623395 h 907159"/>
                    <a:gd name="connsiteX393" fmla="*/ 898837 w 1166331"/>
                    <a:gd name="connsiteY393" fmla="*/ 623590 h 907159"/>
                    <a:gd name="connsiteX394" fmla="*/ 897814 w 1166331"/>
                    <a:gd name="connsiteY394" fmla="*/ 623663 h 907159"/>
                    <a:gd name="connsiteX395" fmla="*/ 896643 w 1166331"/>
                    <a:gd name="connsiteY395" fmla="*/ 623749 h 907159"/>
                    <a:gd name="connsiteX396" fmla="*/ 894290 w 1166331"/>
                    <a:gd name="connsiteY396" fmla="*/ 623919 h 907159"/>
                    <a:gd name="connsiteX397" fmla="*/ 893364 w 1166331"/>
                    <a:gd name="connsiteY397" fmla="*/ 623993 h 907159"/>
                    <a:gd name="connsiteX398" fmla="*/ 892645 w 1166331"/>
                    <a:gd name="connsiteY398" fmla="*/ 623919 h 907159"/>
                    <a:gd name="connsiteX399" fmla="*/ 889377 w 1166331"/>
                    <a:gd name="connsiteY399" fmla="*/ 623566 h 907159"/>
                    <a:gd name="connsiteX400" fmla="*/ 887878 w 1166331"/>
                    <a:gd name="connsiteY400" fmla="*/ 623407 h 907159"/>
                    <a:gd name="connsiteX401" fmla="*/ 886500 w 1166331"/>
                    <a:gd name="connsiteY401" fmla="*/ 622431 h 907159"/>
                    <a:gd name="connsiteX402" fmla="*/ 885098 w 1166331"/>
                    <a:gd name="connsiteY402" fmla="*/ 621430 h 907159"/>
                    <a:gd name="connsiteX403" fmla="*/ 884294 w 1166331"/>
                    <a:gd name="connsiteY403" fmla="*/ 620857 h 907159"/>
                    <a:gd name="connsiteX404" fmla="*/ 883319 w 1166331"/>
                    <a:gd name="connsiteY404" fmla="*/ 619673 h 907159"/>
                    <a:gd name="connsiteX405" fmla="*/ 880039 w 1166331"/>
                    <a:gd name="connsiteY405" fmla="*/ 615695 h 907159"/>
                    <a:gd name="connsiteX406" fmla="*/ 878479 w 1166331"/>
                    <a:gd name="connsiteY406" fmla="*/ 613962 h 907159"/>
                    <a:gd name="connsiteX407" fmla="*/ 877552 w 1166331"/>
                    <a:gd name="connsiteY407" fmla="*/ 612925 h 907159"/>
                    <a:gd name="connsiteX408" fmla="*/ 875821 w 1166331"/>
                    <a:gd name="connsiteY408" fmla="*/ 610997 h 907159"/>
                    <a:gd name="connsiteX409" fmla="*/ 875126 w 1166331"/>
                    <a:gd name="connsiteY409" fmla="*/ 610228 h 907159"/>
                    <a:gd name="connsiteX410" fmla="*/ 874639 w 1166331"/>
                    <a:gd name="connsiteY410" fmla="*/ 609630 h 907159"/>
                    <a:gd name="connsiteX411" fmla="*/ 873212 w 1166331"/>
                    <a:gd name="connsiteY411" fmla="*/ 607921 h 907159"/>
                    <a:gd name="connsiteX412" fmla="*/ 873078 w 1166331"/>
                    <a:gd name="connsiteY412" fmla="*/ 607763 h 907159"/>
                    <a:gd name="connsiteX413" fmla="*/ 872249 w 1166331"/>
                    <a:gd name="connsiteY413" fmla="*/ 606762 h 907159"/>
                    <a:gd name="connsiteX414" fmla="*/ 869262 w 1166331"/>
                    <a:gd name="connsiteY414" fmla="*/ 603187 h 907159"/>
                    <a:gd name="connsiteX415" fmla="*/ 867605 w 1166331"/>
                    <a:gd name="connsiteY415" fmla="*/ 601198 h 907159"/>
                    <a:gd name="connsiteX416" fmla="*/ 867019 w 1166331"/>
                    <a:gd name="connsiteY416" fmla="*/ 600453 h 907159"/>
                    <a:gd name="connsiteX417" fmla="*/ 865581 w 1166331"/>
                    <a:gd name="connsiteY417" fmla="*/ 598599 h 907159"/>
                    <a:gd name="connsiteX418" fmla="*/ 863228 w 1166331"/>
                    <a:gd name="connsiteY418" fmla="*/ 595572 h 907159"/>
                    <a:gd name="connsiteX419" fmla="*/ 862350 w 1166331"/>
                    <a:gd name="connsiteY419" fmla="*/ 594437 h 907159"/>
                    <a:gd name="connsiteX420" fmla="*/ 862021 w 1166331"/>
                    <a:gd name="connsiteY420" fmla="*/ 594023 h 907159"/>
                    <a:gd name="connsiteX421" fmla="*/ 857096 w 1166331"/>
                    <a:gd name="connsiteY421" fmla="*/ 587970 h 907159"/>
                    <a:gd name="connsiteX422" fmla="*/ 855803 w 1166331"/>
                    <a:gd name="connsiteY422" fmla="*/ 586371 h 907159"/>
                    <a:gd name="connsiteX423" fmla="*/ 855048 w 1166331"/>
                    <a:gd name="connsiteY423" fmla="*/ 585932 h 907159"/>
                    <a:gd name="connsiteX424" fmla="*/ 854292 w 1166331"/>
                    <a:gd name="connsiteY424" fmla="*/ 585493 h 907159"/>
                    <a:gd name="connsiteX425" fmla="*/ 850123 w 1166331"/>
                    <a:gd name="connsiteY425" fmla="*/ 583040 h 907159"/>
                    <a:gd name="connsiteX426" fmla="*/ 849294 w 1166331"/>
                    <a:gd name="connsiteY426" fmla="*/ 582552 h 907159"/>
                    <a:gd name="connsiteX427" fmla="*/ 848367 w 1166331"/>
                    <a:gd name="connsiteY427" fmla="*/ 582235 h 907159"/>
                    <a:gd name="connsiteX428" fmla="*/ 845661 w 1166331"/>
                    <a:gd name="connsiteY428" fmla="*/ 581295 h 907159"/>
                    <a:gd name="connsiteX429" fmla="*/ 844759 w 1166331"/>
                    <a:gd name="connsiteY429" fmla="*/ 580990 h 907159"/>
                    <a:gd name="connsiteX430" fmla="*/ 843857 w 1166331"/>
                    <a:gd name="connsiteY430" fmla="*/ 580929 h 907159"/>
                    <a:gd name="connsiteX431" fmla="*/ 841601 w 1166331"/>
                    <a:gd name="connsiteY431" fmla="*/ 580795 h 907159"/>
                    <a:gd name="connsiteX432" fmla="*/ 840248 w 1166331"/>
                    <a:gd name="connsiteY432" fmla="*/ 580722 h 907159"/>
                    <a:gd name="connsiteX433" fmla="*/ 838980 w 1166331"/>
                    <a:gd name="connsiteY433" fmla="*/ 581270 h 907159"/>
                    <a:gd name="connsiteX434" fmla="*/ 835908 w 1166331"/>
                    <a:gd name="connsiteY434" fmla="*/ 582588 h 907159"/>
                    <a:gd name="connsiteX435" fmla="*/ 834799 w 1166331"/>
                    <a:gd name="connsiteY435" fmla="*/ 583077 h 907159"/>
                    <a:gd name="connsiteX436" fmla="*/ 833653 w 1166331"/>
                    <a:gd name="connsiteY436" fmla="*/ 584065 h 907159"/>
                    <a:gd name="connsiteX437" fmla="*/ 828606 w 1166331"/>
                    <a:gd name="connsiteY437" fmla="*/ 588434 h 907159"/>
                    <a:gd name="connsiteX438" fmla="*/ 827155 w 1166331"/>
                    <a:gd name="connsiteY438" fmla="*/ 589690 h 907159"/>
                    <a:gd name="connsiteX439" fmla="*/ 825826 w 1166331"/>
                    <a:gd name="connsiteY439" fmla="*/ 591521 h 907159"/>
                    <a:gd name="connsiteX440" fmla="*/ 824022 w 1166331"/>
                    <a:gd name="connsiteY440" fmla="*/ 594035 h 907159"/>
                    <a:gd name="connsiteX441" fmla="*/ 821340 w 1166331"/>
                    <a:gd name="connsiteY441" fmla="*/ 597744 h 907159"/>
                    <a:gd name="connsiteX442" fmla="*/ 819548 w 1166331"/>
                    <a:gd name="connsiteY442" fmla="*/ 600222 h 907159"/>
                    <a:gd name="connsiteX443" fmla="*/ 817975 w 1166331"/>
                    <a:gd name="connsiteY443" fmla="*/ 602174 h 907159"/>
                    <a:gd name="connsiteX444" fmla="*/ 813574 w 1166331"/>
                    <a:gd name="connsiteY444" fmla="*/ 607653 h 907159"/>
                    <a:gd name="connsiteX445" fmla="*/ 808283 w 1166331"/>
                    <a:gd name="connsiteY445" fmla="*/ 614243 h 907159"/>
                    <a:gd name="connsiteX446" fmla="*/ 804467 w 1166331"/>
                    <a:gd name="connsiteY446" fmla="*/ 618904 h 907159"/>
                    <a:gd name="connsiteX447" fmla="*/ 800030 w 1166331"/>
                    <a:gd name="connsiteY447" fmla="*/ 624322 h 907159"/>
                    <a:gd name="connsiteX448" fmla="*/ 798128 w 1166331"/>
                    <a:gd name="connsiteY448" fmla="*/ 626653 h 907159"/>
                    <a:gd name="connsiteX449" fmla="*/ 797494 w 1166331"/>
                    <a:gd name="connsiteY449" fmla="*/ 627422 h 907159"/>
                    <a:gd name="connsiteX450" fmla="*/ 796154 w 1166331"/>
                    <a:gd name="connsiteY450" fmla="*/ 628984 h 907159"/>
                    <a:gd name="connsiteX451" fmla="*/ 788741 w 1166331"/>
                    <a:gd name="connsiteY451" fmla="*/ 637562 h 907159"/>
                    <a:gd name="connsiteX452" fmla="*/ 787742 w 1166331"/>
                    <a:gd name="connsiteY452" fmla="*/ 638722 h 907159"/>
                    <a:gd name="connsiteX453" fmla="*/ 786388 w 1166331"/>
                    <a:gd name="connsiteY453" fmla="*/ 640283 h 907159"/>
                    <a:gd name="connsiteX454" fmla="*/ 784901 w 1166331"/>
                    <a:gd name="connsiteY454" fmla="*/ 642419 h 907159"/>
                    <a:gd name="connsiteX455" fmla="*/ 782816 w 1166331"/>
                    <a:gd name="connsiteY455" fmla="*/ 645396 h 907159"/>
                    <a:gd name="connsiteX456" fmla="*/ 781329 w 1166331"/>
                    <a:gd name="connsiteY456" fmla="*/ 647520 h 907159"/>
                    <a:gd name="connsiteX457" fmla="*/ 779537 w 1166331"/>
                    <a:gd name="connsiteY457" fmla="*/ 649387 h 907159"/>
                    <a:gd name="connsiteX458" fmla="*/ 775587 w 1166331"/>
                    <a:gd name="connsiteY458" fmla="*/ 653487 h 907159"/>
                    <a:gd name="connsiteX459" fmla="*/ 773710 w 1166331"/>
                    <a:gd name="connsiteY459" fmla="*/ 655452 h 907159"/>
                    <a:gd name="connsiteX460" fmla="*/ 770126 w 1166331"/>
                    <a:gd name="connsiteY460" fmla="*/ 659173 h 907159"/>
                    <a:gd name="connsiteX461" fmla="*/ 767615 w 1166331"/>
                    <a:gd name="connsiteY461" fmla="*/ 661785 h 907159"/>
                    <a:gd name="connsiteX462" fmla="*/ 765774 w 1166331"/>
                    <a:gd name="connsiteY462" fmla="*/ 663701 h 907159"/>
                    <a:gd name="connsiteX463" fmla="*/ 763543 w 1166331"/>
                    <a:gd name="connsiteY463" fmla="*/ 666227 h 907159"/>
                    <a:gd name="connsiteX464" fmla="*/ 762275 w 1166331"/>
                    <a:gd name="connsiteY464" fmla="*/ 667667 h 907159"/>
                    <a:gd name="connsiteX465" fmla="*/ 759227 w 1166331"/>
                    <a:gd name="connsiteY465" fmla="*/ 668679 h 907159"/>
                    <a:gd name="connsiteX466" fmla="*/ 757691 w 1166331"/>
                    <a:gd name="connsiteY466" fmla="*/ 668435 h 907159"/>
                    <a:gd name="connsiteX467" fmla="*/ 756716 w 1166331"/>
                    <a:gd name="connsiteY467" fmla="*/ 668289 h 907159"/>
                    <a:gd name="connsiteX468" fmla="*/ 755058 w 1166331"/>
                    <a:gd name="connsiteY468" fmla="*/ 667532 h 907159"/>
                    <a:gd name="connsiteX469" fmla="*/ 754095 w 1166331"/>
                    <a:gd name="connsiteY469" fmla="*/ 667093 h 907159"/>
                    <a:gd name="connsiteX470" fmla="*/ 752437 w 1166331"/>
                    <a:gd name="connsiteY470" fmla="*/ 666337 h 907159"/>
                    <a:gd name="connsiteX471" fmla="*/ 750657 w 1166331"/>
                    <a:gd name="connsiteY471" fmla="*/ 666849 h 907159"/>
                    <a:gd name="connsiteX472" fmla="*/ 747585 w 1166331"/>
                    <a:gd name="connsiteY472" fmla="*/ 667752 h 907159"/>
                    <a:gd name="connsiteX473" fmla="*/ 747133 w 1166331"/>
                    <a:gd name="connsiteY473" fmla="*/ 667874 h 907159"/>
                    <a:gd name="connsiteX474" fmla="*/ 746268 w 1166331"/>
                    <a:gd name="connsiteY474" fmla="*/ 668265 h 907159"/>
                    <a:gd name="connsiteX475" fmla="*/ 740807 w 1166331"/>
                    <a:gd name="connsiteY475" fmla="*/ 670656 h 907159"/>
                    <a:gd name="connsiteX476" fmla="*/ 739453 w 1166331"/>
                    <a:gd name="connsiteY476" fmla="*/ 671242 h 907159"/>
                    <a:gd name="connsiteX477" fmla="*/ 737296 w 1166331"/>
                    <a:gd name="connsiteY477" fmla="*/ 672645 h 907159"/>
                    <a:gd name="connsiteX478" fmla="*/ 731310 w 1166331"/>
                    <a:gd name="connsiteY478" fmla="*/ 676562 h 907159"/>
                    <a:gd name="connsiteX479" fmla="*/ 730066 w 1166331"/>
                    <a:gd name="connsiteY479" fmla="*/ 677368 h 907159"/>
                    <a:gd name="connsiteX480" fmla="*/ 729237 w 1166331"/>
                    <a:gd name="connsiteY480" fmla="*/ 677905 h 907159"/>
                    <a:gd name="connsiteX481" fmla="*/ 728445 w 1166331"/>
                    <a:gd name="connsiteY481" fmla="*/ 678527 h 907159"/>
                    <a:gd name="connsiteX482" fmla="*/ 727652 w 1166331"/>
                    <a:gd name="connsiteY482" fmla="*/ 679149 h 907159"/>
                    <a:gd name="connsiteX483" fmla="*/ 724483 w 1166331"/>
                    <a:gd name="connsiteY483" fmla="*/ 681614 h 907159"/>
                    <a:gd name="connsiteX484" fmla="*/ 722861 w 1166331"/>
                    <a:gd name="connsiteY484" fmla="*/ 682884 h 907159"/>
                    <a:gd name="connsiteX485" fmla="*/ 721460 w 1166331"/>
                    <a:gd name="connsiteY485" fmla="*/ 684348 h 907159"/>
                    <a:gd name="connsiteX486" fmla="*/ 719692 w 1166331"/>
                    <a:gd name="connsiteY486" fmla="*/ 686190 h 907159"/>
                    <a:gd name="connsiteX487" fmla="*/ 718985 w 1166331"/>
                    <a:gd name="connsiteY487" fmla="*/ 686935 h 907159"/>
                    <a:gd name="connsiteX488" fmla="*/ 718266 w 1166331"/>
                    <a:gd name="connsiteY488" fmla="*/ 687679 h 907159"/>
                    <a:gd name="connsiteX489" fmla="*/ 716827 w 1166331"/>
                    <a:gd name="connsiteY489" fmla="*/ 689168 h 907159"/>
                    <a:gd name="connsiteX490" fmla="*/ 715206 w 1166331"/>
                    <a:gd name="connsiteY490" fmla="*/ 690279 h 907159"/>
                    <a:gd name="connsiteX491" fmla="*/ 709903 w 1166331"/>
                    <a:gd name="connsiteY491" fmla="*/ 693878 h 907159"/>
                    <a:gd name="connsiteX492" fmla="*/ 709500 w 1166331"/>
                    <a:gd name="connsiteY492" fmla="*/ 694159 h 907159"/>
                    <a:gd name="connsiteX493" fmla="*/ 708647 w 1166331"/>
                    <a:gd name="connsiteY493" fmla="*/ 694684 h 907159"/>
                    <a:gd name="connsiteX494" fmla="*/ 707367 w 1166331"/>
                    <a:gd name="connsiteY494" fmla="*/ 695452 h 907159"/>
                    <a:gd name="connsiteX495" fmla="*/ 705660 w 1166331"/>
                    <a:gd name="connsiteY495" fmla="*/ 696490 h 907159"/>
                    <a:gd name="connsiteX496" fmla="*/ 703380 w 1166331"/>
                    <a:gd name="connsiteY496" fmla="*/ 697454 h 907159"/>
                    <a:gd name="connsiteX497" fmla="*/ 700625 w 1166331"/>
                    <a:gd name="connsiteY497" fmla="*/ 698625 h 907159"/>
                    <a:gd name="connsiteX498" fmla="*/ 699260 w 1166331"/>
                    <a:gd name="connsiteY498" fmla="*/ 699199 h 907159"/>
                    <a:gd name="connsiteX499" fmla="*/ 698358 w 1166331"/>
                    <a:gd name="connsiteY499" fmla="*/ 699651 h 907159"/>
                    <a:gd name="connsiteX500" fmla="*/ 694335 w 1166331"/>
                    <a:gd name="connsiteY500" fmla="*/ 701651 h 907159"/>
                    <a:gd name="connsiteX501" fmla="*/ 692542 w 1166331"/>
                    <a:gd name="connsiteY501" fmla="*/ 702555 h 907159"/>
                    <a:gd name="connsiteX502" fmla="*/ 691263 w 1166331"/>
                    <a:gd name="connsiteY502" fmla="*/ 704129 h 907159"/>
                    <a:gd name="connsiteX503" fmla="*/ 690763 w 1166331"/>
                    <a:gd name="connsiteY503" fmla="*/ 704739 h 907159"/>
                    <a:gd name="connsiteX504" fmla="*/ 687167 w 1166331"/>
                    <a:gd name="connsiteY504" fmla="*/ 709144 h 907159"/>
                    <a:gd name="connsiteX505" fmla="*/ 683741 w 1166331"/>
                    <a:gd name="connsiteY505" fmla="*/ 712707 h 907159"/>
                    <a:gd name="connsiteX506" fmla="*/ 682717 w 1166331"/>
                    <a:gd name="connsiteY506" fmla="*/ 713769 h 907159"/>
                    <a:gd name="connsiteX507" fmla="*/ 681875 w 1166331"/>
                    <a:gd name="connsiteY507" fmla="*/ 715087 h 907159"/>
                    <a:gd name="connsiteX508" fmla="*/ 681327 w 1166331"/>
                    <a:gd name="connsiteY508" fmla="*/ 715965 h 907159"/>
                    <a:gd name="connsiteX509" fmla="*/ 680205 w 1166331"/>
                    <a:gd name="connsiteY509" fmla="*/ 717723 h 907159"/>
                    <a:gd name="connsiteX510" fmla="*/ 679645 w 1166331"/>
                    <a:gd name="connsiteY510" fmla="*/ 719700 h 907159"/>
                    <a:gd name="connsiteX511" fmla="*/ 679096 w 1166331"/>
                    <a:gd name="connsiteY511" fmla="*/ 721628 h 907159"/>
                    <a:gd name="connsiteX512" fmla="*/ 678840 w 1166331"/>
                    <a:gd name="connsiteY512" fmla="*/ 722555 h 907159"/>
                    <a:gd name="connsiteX513" fmla="*/ 678182 w 1166331"/>
                    <a:gd name="connsiteY513" fmla="*/ 724483 h 907159"/>
                    <a:gd name="connsiteX514" fmla="*/ 677853 w 1166331"/>
                    <a:gd name="connsiteY514" fmla="*/ 725447 h 907159"/>
                    <a:gd name="connsiteX515" fmla="*/ 677024 w 1166331"/>
                    <a:gd name="connsiteY515" fmla="*/ 727839 h 907159"/>
                    <a:gd name="connsiteX516" fmla="*/ 676365 w 1166331"/>
                    <a:gd name="connsiteY516" fmla="*/ 729767 h 907159"/>
                    <a:gd name="connsiteX517" fmla="*/ 674366 w 1166331"/>
                    <a:gd name="connsiteY517" fmla="*/ 735063 h 907159"/>
                    <a:gd name="connsiteX518" fmla="*/ 673269 w 1166331"/>
                    <a:gd name="connsiteY518" fmla="*/ 737955 h 907159"/>
                    <a:gd name="connsiteX519" fmla="*/ 672976 w 1166331"/>
                    <a:gd name="connsiteY519" fmla="*/ 740615 h 907159"/>
                    <a:gd name="connsiteX520" fmla="*/ 672696 w 1166331"/>
                    <a:gd name="connsiteY520" fmla="*/ 743166 h 907159"/>
                    <a:gd name="connsiteX521" fmla="*/ 671550 w 1166331"/>
                    <a:gd name="connsiteY521" fmla="*/ 745582 h 907159"/>
                    <a:gd name="connsiteX522" fmla="*/ 670197 w 1166331"/>
                    <a:gd name="connsiteY522" fmla="*/ 748425 h 907159"/>
                    <a:gd name="connsiteX523" fmla="*/ 669136 w 1166331"/>
                    <a:gd name="connsiteY523" fmla="*/ 750878 h 907159"/>
                    <a:gd name="connsiteX524" fmla="*/ 667844 w 1166331"/>
                    <a:gd name="connsiteY524" fmla="*/ 753831 h 907159"/>
                    <a:gd name="connsiteX525" fmla="*/ 666771 w 1166331"/>
                    <a:gd name="connsiteY525" fmla="*/ 756284 h 907159"/>
                    <a:gd name="connsiteX526" fmla="*/ 666222 w 1166331"/>
                    <a:gd name="connsiteY526" fmla="*/ 758248 h 907159"/>
                    <a:gd name="connsiteX527" fmla="*/ 665808 w 1166331"/>
                    <a:gd name="connsiteY527" fmla="*/ 759725 h 907159"/>
                    <a:gd name="connsiteX528" fmla="*/ 665662 w 1166331"/>
                    <a:gd name="connsiteY528" fmla="*/ 760262 h 907159"/>
                    <a:gd name="connsiteX529" fmla="*/ 664565 w 1166331"/>
                    <a:gd name="connsiteY529" fmla="*/ 764142 h 907159"/>
                    <a:gd name="connsiteX530" fmla="*/ 664296 w 1166331"/>
                    <a:gd name="connsiteY530" fmla="*/ 765131 h 907159"/>
                    <a:gd name="connsiteX531" fmla="*/ 664016 w 1166331"/>
                    <a:gd name="connsiteY531" fmla="*/ 766107 h 907159"/>
                    <a:gd name="connsiteX532" fmla="*/ 663638 w 1166331"/>
                    <a:gd name="connsiteY532" fmla="*/ 767047 h 907159"/>
                    <a:gd name="connsiteX533" fmla="*/ 662785 w 1166331"/>
                    <a:gd name="connsiteY533" fmla="*/ 769158 h 907159"/>
                    <a:gd name="connsiteX534" fmla="*/ 662163 w 1166331"/>
                    <a:gd name="connsiteY534" fmla="*/ 770683 h 907159"/>
                    <a:gd name="connsiteX535" fmla="*/ 660834 w 1166331"/>
                    <a:gd name="connsiteY535" fmla="*/ 772184 h 907159"/>
                    <a:gd name="connsiteX536" fmla="*/ 658042 w 1166331"/>
                    <a:gd name="connsiteY536" fmla="*/ 775308 h 907159"/>
                    <a:gd name="connsiteX537" fmla="*/ 655019 w 1166331"/>
                    <a:gd name="connsiteY537" fmla="*/ 778627 h 907159"/>
                    <a:gd name="connsiteX538" fmla="*/ 653678 w 1166331"/>
                    <a:gd name="connsiteY538" fmla="*/ 780104 h 907159"/>
                    <a:gd name="connsiteX539" fmla="*/ 652337 w 1166331"/>
                    <a:gd name="connsiteY539" fmla="*/ 781580 h 907159"/>
                    <a:gd name="connsiteX540" fmla="*/ 650874 w 1166331"/>
                    <a:gd name="connsiteY540" fmla="*/ 783545 h 907159"/>
                    <a:gd name="connsiteX541" fmla="*/ 649996 w 1166331"/>
                    <a:gd name="connsiteY541" fmla="*/ 784716 h 907159"/>
                    <a:gd name="connsiteX542" fmla="*/ 647534 w 1166331"/>
                    <a:gd name="connsiteY542" fmla="*/ 787999 h 907159"/>
                    <a:gd name="connsiteX543" fmla="*/ 646656 w 1166331"/>
                    <a:gd name="connsiteY543" fmla="*/ 789158 h 907159"/>
                    <a:gd name="connsiteX544" fmla="*/ 645486 w 1166331"/>
                    <a:gd name="connsiteY544" fmla="*/ 790879 h 907159"/>
                    <a:gd name="connsiteX545" fmla="*/ 643413 w 1166331"/>
                    <a:gd name="connsiteY545" fmla="*/ 793930 h 907159"/>
                    <a:gd name="connsiteX546" fmla="*/ 643413 w 1166331"/>
                    <a:gd name="connsiteY546" fmla="*/ 793930 h 907159"/>
                    <a:gd name="connsiteX547" fmla="*/ 641999 w 1166331"/>
                    <a:gd name="connsiteY547" fmla="*/ 796004 h 907159"/>
                    <a:gd name="connsiteX548" fmla="*/ 641755 w 1166331"/>
                    <a:gd name="connsiteY548" fmla="*/ 796370 h 907159"/>
                    <a:gd name="connsiteX549" fmla="*/ 640829 w 1166331"/>
                    <a:gd name="connsiteY549" fmla="*/ 797725 h 907159"/>
                    <a:gd name="connsiteX550" fmla="*/ 640134 w 1166331"/>
                    <a:gd name="connsiteY550" fmla="*/ 799641 h 907159"/>
                    <a:gd name="connsiteX551" fmla="*/ 637891 w 1166331"/>
                    <a:gd name="connsiteY551" fmla="*/ 805913 h 907159"/>
                    <a:gd name="connsiteX552" fmla="*/ 637391 w 1166331"/>
                    <a:gd name="connsiteY552" fmla="*/ 807169 h 907159"/>
                    <a:gd name="connsiteX553" fmla="*/ 635318 w 1166331"/>
                    <a:gd name="connsiteY553" fmla="*/ 812331 h 907159"/>
                    <a:gd name="connsiteX554" fmla="*/ 634489 w 1166331"/>
                    <a:gd name="connsiteY554" fmla="*/ 814430 h 907159"/>
                    <a:gd name="connsiteX555" fmla="*/ 633356 w 1166331"/>
                    <a:gd name="connsiteY555" fmla="*/ 816114 h 907159"/>
                    <a:gd name="connsiteX556" fmla="*/ 632795 w 1166331"/>
                    <a:gd name="connsiteY556" fmla="*/ 816956 h 907159"/>
                    <a:gd name="connsiteX557" fmla="*/ 628869 w 1166331"/>
                    <a:gd name="connsiteY557" fmla="*/ 822814 h 907159"/>
                    <a:gd name="connsiteX558" fmla="*/ 627870 w 1166331"/>
                    <a:gd name="connsiteY558" fmla="*/ 824303 h 907159"/>
                    <a:gd name="connsiteX559" fmla="*/ 626407 w 1166331"/>
                    <a:gd name="connsiteY559" fmla="*/ 825730 h 907159"/>
                    <a:gd name="connsiteX560" fmla="*/ 623883 w 1166331"/>
                    <a:gd name="connsiteY560" fmla="*/ 828219 h 907159"/>
                    <a:gd name="connsiteX561" fmla="*/ 620263 w 1166331"/>
                    <a:gd name="connsiteY561" fmla="*/ 831783 h 907159"/>
                    <a:gd name="connsiteX562" fmla="*/ 619178 w 1166331"/>
                    <a:gd name="connsiteY562" fmla="*/ 832844 h 907159"/>
                    <a:gd name="connsiteX563" fmla="*/ 618483 w 1166331"/>
                    <a:gd name="connsiteY563" fmla="*/ 833430 h 907159"/>
                    <a:gd name="connsiteX564" fmla="*/ 616398 w 1166331"/>
                    <a:gd name="connsiteY564" fmla="*/ 835199 h 907159"/>
                    <a:gd name="connsiteX565" fmla="*/ 615252 w 1166331"/>
                    <a:gd name="connsiteY565" fmla="*/ 836176 h 907159"/>
                    <a:gd name="connsiteX566" fmla="*/ 614094 w 1166331"/>
                    <a:gd name="connsiteY566" fmla="*/ 837152 h 907159"/>
                    <a:gd name="connsiteX567" fmla="*/ 612387 w 1166331"/>
                    <a:gd name="connsiteY567" fmla="*/ 838080 h 907159"/>
                    <a:gd name="connsiteX568" fmla="*/ 607523 w 1166331"/>
                    <a:gd name="connsiteY568" fmla="*/ 840740 h 907159"/>
                    <a:gd name="connsiteX569" fmla="*/ 605475 w 1166331"/>
                    <a:gd name="connsiteY569" fmla="*/ 841850 h 907159"/>
                    <a:gd name="connsiteX570" fmla="*/ 603841 w 1166331"/>
                    <a:gd name="connsiteY570" fmla="*/ 842546 h 907159"/>
                    <a:gd name="connsiteX571" fmla="*/ 598172 w 1166331"/>
                    <a:gd name="connsiteY571" fmla="*/ 844937 h 907159"/>
                    <a:gd name="connsiteX572" fmla="*/ 595735 w 1166331"/>
                    <a:gd name="connsiteY572" fmla="*/ 845926 h 907159"/>
                    <a:gd name="connsiteX573" fmla="*/ 593138 w 1166331"/>
                    <a:gd name="connsiteY573" fmla="*/ 846133 h 907159"/>
                    <a:gd name="connsiteX574" fmla="*/ 591065 w 1166331"/>
                    <a:gd name="connsiteY574" fmla="*/ 846304 h 907159"/>
                    <a:gd name="connsiteX575" fmla="*/ 589663 w 1166331"/>
                    <a:gd name="connsiteY575" fmla="*/ 847024 h 907159"/>
                    <a:gd name="connsiteX576" fmla="*/ 588493 w 1166331"/>
                    <a:gd name="connsiteY576" fmla="*/ 847622 h 907159"/>
                    <a:gd name="connsiteX577" fmla="*/ 586664 w 1166331"/>
                    <a:gd name="connsiteY577" fmla="*/ 848647 h 907159"/>
                    <a:gd name="connsiteX578" fmla="*/ 585982 w 1166331"/>
                    <a:gd name="connsiteY578" fmla="*/ 849648 h 907159"/>
                    <a:gd name="connsiteX579" fmla="*/ 585421 w 1166331"/>
                    <a:gd name="connsiteY579" fmla="*/ 850478 h 907159"/>
                    <a:gd name="connsiteX580" fmla="*/ 584299 w 1166331"/>
                    <a:gd name="connsiteY580" fmla="*/ 852149 h 907159"/>
                    <a:gd name="connsiteX581" fmla="*/ 583775 w 1166331"/>
                    <a:gd name="connsiteY581" fmla="*/ 852942 h 907159"/>
                    <a:gd name="connsiteX582" fmla="*/ 582032 w 1166331"/>
                    <a:gd name="connsiteY582" fmla="*/ 854236 h 907159"/>
                    <a:gd name="connsiteX583" fmla="*/ 580093 w 1166331"/>
                    <a:gd name="connsiteY583" fmla="*/ 855688 h 907159"/>
                    <a:gd name="connsiteX584" fmla="*/ 579313 w 1166331"/>
                    <a:gd name="connsiteY584" fmla="*/ 856262 h 907159"/>
                    <a:gd name="connsiteX585" fmla="*/ 578508 w 1166331"/>
                    <a:gd name="connsiteY585" fmla="*/ 856664 h 907159"/>
                    <a:gd name="connsiteX586" fmla="*/ 575839 w 1166331"/>
                    <a:gd name="connsiteY586" fmla="*/ 857970 h 907159"/>
                    <a:gd name="connsiteX587" fmla="*/ 574534 w 1166331"/>
                    <a:gd name="connsiteY587" fmla="*/ 858617 h 907159"/>
                    <a:gd name="connsiteX588" fmla="*/ 572986 w 1166331"/>
                    <a:gd name="connsiteY588" fmla="*/ 858763 h 907159"/>
                    <a:gd name="connsiteX589" fmla="*/ 570353 w 1166331"/>
                    <a:gd name="connsiteY589" fmla="*/ 859007 h 907159"/>
                    <a:gd name="connsiteX590" fmla="*/ 567561 w 1166331"/>
                    <a:gd name="connsiteY590" fmla="*/ 859056 h 907159"/>
                    <a:gd name="connsiteX591" fmla="*/ 566488 w 1166331"/>
                    <a:gd name="connsiteY591" fmla="*/ 859068 h 907159"/>
                    <a:gd name="connsiteX592" fmla="*/ 565976 w 1166331"/>
                    <a:gd name="connsiteY592" fmla="*/ 859203 h 907159"/>
                    <a:gd name="connsiteX593" fmla="*/ 564197 w 1166331"/>
                    <a:gd name="connsiteY593" fmla="*/ 859630 h 907159"/>
                    <a:gd name="connsiteX594" fmla="*/ 562502 w 1166331"/>
                    <a:gd name="connsiteY594" fmla="*/ 861277 h 907159"/>
                    <a:gd name="connsiteX595" fmla="*/ 561210 w 1166331"/>
                    <a:gd name="connsiteY595" fmla="*/ 862619 h 907159"/>
                    <a:gd name="connsiteX596" fmla="*/ 560454 w 1166331"/>
                    <a:gd name="connsiteY596" fmla="*/ 863400 h 907159"/>
                    <a:gd name="connsiteX597" fmla="*/ 559405 w 1166331"/>
                    <a:gd name="connsiteY597" fmla="*/ 864401 h 907159"/>
                    <a:gd name="connsiteX598" fmla="*/ 558345 w 1166331"/>
                    <a:gd name="connsiteY598" fmla="*/ 865390 h 907159"/>
                    <a:gd name="connsiteX599" fmla="*/ 555187 w 1166331"/>
                    <a:gd name="connsiteY599" fmla="*/ 868379 h 907159"/>
                    <a:gd name="connsiteX600" fmla="*/ 553785 w 1166331"/>
                    <a:gd name="connsiteY600" fmla="*/ 869697 h 907159"/>
                    <a:gd name="connsiteX601" fmla="*/ 552566 w 1166331"/>
                    <a:gd name="connsiteY601" fmla="*/ 870600 h 907159"/>
                    <a:gd name="connsiteX602" fmla="*/ 547665 w 1166331"/>
                    <a:gd name="connsiteY602" fmla="*/ 874188 h 907159"/>
                    <a:gd name="connsiteX603" fmla="*/ 544252 w 1166331"/>
                    <a:gd name="connsiteY603" fmla="*/ 876689 h 907159"/>
                    <a:gd name="connsiteX604" fmla="*/ 539412 w 1166331"/>
                    <a:gd name="connsiteY604" fmla="*/ 880155 h 907159"/>
                    <a:gd name="connsiteX605" fmla="*/ 538205 w 1166331"/>
                    <a:gd name="connsiteY605" fmla="*/ 881021 h 907159"/>
                    <a:gd name="connsiteX606" fmla="*/ 537157 w 1166331"/>
                    <a:gd name="connsiteY606" fmla="*/ 881253 h 907159"/>
                    <a:gd name="connsiteX607" fmla="*/ 534707 w 1166331"/>
                    <a:gd name="connsiteY607" fmla="*/ 881790 h 907159"/>
                    <a:gd name="connsiteX608" fmla="*/ 533402 w 1166331"/>
                    <a:gd name="connsiteY608" fmla="*/ 882071 h 907159"/>
                    <a:gd name="connsiteX609" fmla="*/ 532000 w 1166331"/>
                    <a:gd name="connsiteY609" fmla="*/ 881668 h 907159"/>
                    <a:gd name="connsiteX610" fmla="*/ 530549 w 1166331"/>
                    <a:gd name="connsiteY610" fmla="*/ 881241 h 907159"/>
                    <a:gd name="connsiteX611" fmla="*/ 529196 w 1166331"/>
                    <a:gd name="connsiteY611" fmla="*/ 880838 h 907159"/>
                    <a:gd name="connsiteX612" fmla="*/ 527319 w 1166331"/>
                    <a:gd name="connsiteY612" fmla="*/ 879374 h 907159"/>
                    <a:gd name="connsiteX613" fmla="*/ 526563 w 1166331"/>
                    <a:gd name="connsiteY613" fmla="*/ 878776 h 907159"/>
                    <a:gd name="connsiteX614" fmla="*/ 524320 w 1166331"/>
                    <a:gd name="connsiteY614" fmla="*/ 877019 h 907159"/>
                    <a:gd name="connsiteX615" fmla="*/ 522406 w 1166331"/>
                    <a:gd name="connsiteY615" fmla="*/ 875591 h 907159"/>
                    <a:gd name="connsiteX616" fmla="*/ 520894 w 1166331"/>
                    <a:gd name="connsiteY616" fmla="*/ 874468 h 907159"/>
                    <a:gd name="connsiteX617" fmla="*/ 519066 w 1166331"/>
                    <a:gd name="connsiteY617" fmla="*/ 875152 h 907159"/>
                    <a:gd name="connsiteX618" fmla="*/ 518444 w 1166331"/>
                    <a:gd name="connsiteY618" fmla="*/ 875371 h 907159"/>
                    <a:gd name="connsiteX619" fmla="*/ 517225 w 1166331"/>
                    <a:gd name="connsiteY619" fmla="*/ 875823 h 907159"/>
                    <a:gd name="connsiteX620" fmla="*/ 516298 w 1166331"/>
                    <a:gd name="connsiteY620" fmla="*/ 876799 h 907159"/>
                    <a:gd name="connsiteX621" fmla="*/ 513909 w 1166331"/>
                    <a:gd name="connsiteY621" fmla="*/ 879288 h 907159"/>
                    <a:gd name="connsiteX622" fmla="*/ 512787 w 1166331"/>
                    <a:gd name="connsiteY622" fmla="*/ 880460 h 907159"/>
                    <a:gd name="connsiteX623" fmla="*/ 510239 w 1166331"/>
                    <a:gd name="connsiteY623" fmla="*/ 883340 h 907159"/>
                    <a:gd name="connsiteX624" fmla="*/ 508996 w 1166331"/>
                    <a:gd name="connsiteY624" fmla="*/ 884755 h 907159"/>
                    <a:gd name="connsiteX625" fmla="*/ 508569 w 1166331"/>
                    <a:gd name="connsiteY625" fmla="*/ 886695 h 907159"/>
                    <a:gd name="connsiteX626" fmla="*/ 507813 w 1166331"/>
                    <a:gd name="connsiteY626" fmla="*/ 890088 h 907159"/>
                    <a:gd name="connsiteX627" fmla="*/ 507045 w 1166331"/>
                    <a:gd name="connsiteY627" fmla="*/ 893554 h 907159"/>
                    <a:gd name="connsiteX628" fmla="*/ 506607 w 1166331"/>
                    <a:gd name="connsiteY628" fmla="*/ 895543 h 907159"/>
                    <a:gd name="connsiteX629" fmla="*/ 505680 w 1166331"/>
                    <a:gd name="connsiteY629" fmla="*/ 901485 h 907159"/>
                    <a:gd name="connsiteX630" fmla="*/ 505436 w 1166331"/>
                    <a:gd name="connsiteY630" fmla="*/ 903048 h 907159"/>
                    <a:gd name="connsiteX631" fmla="*/ 504888 w 1166331"/>
                    <a:gd name="connsiteY631" fmla="*/ 904011 h 907159"/>
                    <a:gd name="connsiteX632" fmla="*/ 504022 w 1166331"/>
                    <a:gd name="connsiteY632" fmla="*/ 905524 h 907159"/>
                    <a:gd name="connsiteX633" fmla="*/ 503083 w 1166331"/>
                    <a:gd name="connsiteY633" fmla="*/ 907160 h 907159"/>
                    <a:gd name="connsiteX634" fmla="*/ 501401 w 1166331"/>
                    <a:gd name="connsiteY634" fmla="*/ 906855 h 907159"/>
                    <a:gd name="connsiteX635" fmla="*/ 498963 w 1166331"/>
                    <a:gd name="connsiteY635" fmla="*/ 906416 h 907159"/>
                    <a:gd name="connsiteX636" fmla="*/ 498231 w 1166331"/>
                    <a:gd name="connsiteY636" fmla="*/ 906281 h 907159"/>
                    <a:gd name="connsiteX637" fmla="*/ 497378 w 1166331"/>
                    <a:gd name="connsiteY637" fmla="*/ 905842 h 907159"/>
                    <a:gd name="connsiteX638" fmla="*/ 496903 w 1166331"/>
                    <a:gd name="connsiteY638" fmla="*/ 905598 h 907159"/>
                    <a:gd name="connsiteX639" fmla="*/ 492721 w 1166331"/>
                    <a:gd name="connsiteY639" fmla="*/ 903450 h 907159"/>
                    <a:gd name="connsiteX640" fmla="*/ 491904 w 1166331"/>
                    <a:gd name="connsiteY640" fmla="*/ 903048 h 907159"/>
                    <a:gd name="connsiteX641" fmla="*/ 490844 w 1166331"/>
                    <a:gd name="connsiteY641" fmla="*/ 902535 h 907159"/>
                    <a:gd name="connsiteX642" fmla="*/ 487284 w 1166331"/>
                    <a:gd name="connsiteY642" fmla="*/ 900802 h 907159"/>
                    <a:gd name="connsiteX643" fmla="*/ 485589 w 1166331"/>
                    <a:gd name="connsiteY643" fmla="*/ 899985 h 907159"/>
                    <a:gd name="connsiteX644" fmla="*/ 483444 w 1166331"/>
                    <a:gd name="connsiteY644" fmla="*/ 899545 h 907159"/>
                    <a:gd name="connsiteX645" fmla="*/ 479238 w 1166331"/>
                    <a:gd name="connsiteY645" fmla="*/ 898691 h 907159"/>
                    <a:gd name="connsiteX646" fmla="*/ 477482 w 1166331"/>
                    <a:gd name="connsiteY646" fmla="*/ 898325 h 907159"/>
                    <a:gd name="connsiteX647" fmla="*/ 475276 w 1166331"/>
                    <a:gd name="connsiteY647" fmla="*/ 897873 h 907159"/>
                    <a:gd name="connsiteX648" fmla="*/ 472887 w 1166331"/>
                    <a:gd name="connsiteY648" fmla="*/ 897275 h 907159"/>
                    <a:gd name="connsiteX649" fmla="*/ 466681 w 1166331"/>
                    <a:gd name="connsiteY649" fmla="*/ 895726 h 907159"/>
                    <a:gd name="connsiteX650" fmla="*/ 464292 w 1166331"/>
                    <a:gd name="connsiteY650" fmla="*/ 895128 h 907159"/>
                    <a:gd name="connsiteX651" fmla="*/ 461914 w 1166331"/>
                    <a:gd name="connsiteY651" fmla="*/ 895030 h 907159"/>
                    <a:gd name="connsiteX652" fmla="*/ 455734 w 1166331"/>
                    <a:gd name="connsiteY652" fmla="*/ 894762 h 907159"/>
                    <a:gd name="connsiteX653" fmla="*/ 454295 w 1166331"/>
                    <a:gd name="connsiteY653" fmla="*/ 894701 h 907159"/>
                    <a:gd name="connsiteX654" fmla="*/ 453344 w 1166331"/>
                    <a:gd name="connsiteY654" fmla="*/ 894664 h 907159"/>
                    <a:gd name="connsiteX655" fmla="*/ 452235 w 1166331"/>
                    <a:gd name="connsiteY655" fmla="*/ 894676 h 907159"/>
                    <a:gd name="connsiteX656" fmla="*/ 447541 w 1166331"/>
                    <a:gd name="connsiteY656" fmla="*/ 894762 h 907159"/>
                    <a:gd name="connsiteX657" fmla="*/ 445627 w 1166331"/>
                    <a:gd name="connsiteY657" fmla="*/ 894786 h 907159"/>
                    <a:gd name="connsiteX658" fmla="*/ 443384 w 1166331"/>
                    <a:gd name="connsiteY658" fmla="*/ 895372 h 907159"/>
                    <a:gd name="connsiteX659" fmla="*/ 440678 w 1166331"/>
                    <a:gd name="connsiteY659" fmla="*/ 896080 h 907159"/>
                    <a:gd name="connsiteX660" fmla="*/ 438910 w 1166331"/>
                    <a:gd name="connsiteY660" fmla="*/ 896531 h 907159"/>
                    <a:gd name="connsiteX661" fmla="*/ 438264 w 1166331"/>
                    <a:gd name="connsiteY661" fmla="*/ 896617 h 907159"/>
                    <a:gd name="connsiteX662" fmla="*/ 434448 w 1166331"/>
                    <a:gd name="connsiteY662" fmla="*/ 897068 h 907159"/>
                    <a:gd name="connsiteX663" fmla="*/ 432485 w 1166331"/>
                    <a:gd name="connsiteY663" fmla="*/ 897300 h 907159"/>
                    <a:gd name="connsiteX664" fmla="*/ 431267 w 1166331"/>
                    <a:gd name="connsiteY664" fmla="*/ 894713 h 907159"/>
                    <a:gd name="connsiteX665" fmla="*/ 432388 w 1166331"/>
                    <a:gd name="connsiteY665" fmla="*/ 893163 h 907159"/>
                    <a:gd name="connsiteX666" fmla="*/ 434095 w 1166331"/>
                    <a:gd name="connsiteY666" fmla="*/ 890808 h 907159"/>
                    <a:gd name="connsiteX667" fmla="*/ 434619 w 1166331"/>
                    <a:gd name="connsiteY667" fmla="*/ 890100 h 907159"/>
                    <a:gd name="connsiteX668" fmla="*/ 435497 w 1166331"/>
                    <a:gd name="connsiteY668" fmla="*/ 889405 h 907159"/>
                    <a:gd name="connsiteX669" fmla="*/ 436033 w 1166331"/>
                    <a:gd name="connsiteY669" fmla="*/ 888978 h 907159"/>
                    <a:gd name="connsiteX670" fmla="*/ 437155 w 1166331"/>
                    <a:gd name="connsiteY670" fmla="*/ 888099 h 907159"/>
                    <a:gd name="connsiteX671" fmla="*/ 437910 w 1166331"/>
                    <a:gd name="connsiteY671" fmla="*/ 887623 h 907159"/>
                    <a:gd name="connsiteX672" fmla="*/ 438679 w 1166331"/>
                    <a:gd name="connsiteY672" fmla="*/ 887135 h 907159"/>
                    <a:gd name="connsiteX673" fmla="*/ 439837 w 1166331"/>
                    <a:gd name="connsiteY673" fmla="*/ 886415 h 907159"/>
                    <a:gd name="connsiteX674" fmla="*/ 443518 w 1166331"/>
                    <a:gd name="connsiteY674" fmla="*/ 884084 h 907159"/>
                    <a:gd name="connsiteX675" fmla="*/ 445652 w 1166331"/>
                    <a:gd name="connsiteY675" fmla="*/ 882583 h 907159"/>
                    <a:gd name="connsiteX676" fmla="*/ 447334 w 1166331"/>
                    <a:gd name="connsiteY676" fmla="*/ 881412 h 907159"/>
                    <a:gd name="connsiteX677" fmla="*/ 446688 w 1166331"/>
                    <a:gd name="connsiteY677" fmla="*/ 879508 h 907159"/>
                    <a:gd name="connsiteX678" fmla="*/ 445749 w 1166331"/>
                    <a:gd name="connsiteY678" fmla="*/ 876775 h 907159"/>
                    <a:gd name="connsiteX679" fmla="*/ 445615 w 1166331"/>
                    <a:gd name="connsiteY679" fmla="*/ 873578 h 907159"/>
                    <a:gd name="connsiteX680" fmla="*/ 445591 w 1166331"/>
                    <a:gd name="connsiteY680" fmla="*/ 872650 h 907159"/>
                    <a:gd name="connsiteX681" fmla="*/ 445579 w 1166331"/>
                    <a:gd name="connsiteY681" fmla="*/ 871955 h 907159"/>
                    <a:gd name="connsiteX682" fmla="*/ 443287 w 1166331"/>
                    <a:gd name="connsiteY682" fmla="*/ 869429 h 907159"/>
                    <a:gd name="connsiteX683" fmla="*/ 440093 w 1166331"/>
                    <a:gd name="connsiteY683" fmla="*/ 870783 h 907159"/>
                    <a:gd name="connsiteX684" fmla="*/ 439654 w 1166331"/>
                    <a:gd name="connsiteY684" fmla="*/ 871247 h 907159"/>
                    <a:gd name="connsiteX685" fmla="*/ 438191 w 1166331"/>
                    <a:gd name="connsiteY685" fmla="*/ 872772 h 907159"/>
                    <a:gd name="connsiteX686" fmla="*/ 437460 w 1166331"/>
                    <a:gd name="connsiteY686" fmla="*/ 871357 h 907159"/>
                    <a:gd name="connsiteX687" fmla="*/ 436862 w 1166331"/>
                    <a:gd name="connsiteY687" fmla="*/ 870197 h 907159"/>
                    <a:gd name="connsiteX688" fmla="*/ 433814 w 1166331"/>
                    <a:gd name="connsiteY688" fmla="*/ 870075 h 907159"/>
                    <a:gd name="connsiteX689" fmla="*/ 431754 w 1166331"/>
                    <a:gd name="connsiteY689" fmla="*/ 872235 h 907159"/>
                    <a:gd name="connsiteX690" fmla="*/ 431486 w 1166331"/>
                    <a:gd name="connsiteY690" fmla="*/ 874163 h 907159"/>
                    <a:gd name="connsiteX691" fmla="*/ 431181 w 1166331"/>
                    <a:gd name="connsiteY691" fmla="*/ 876482 h 907159"/>
                    <a:gd name="connsiteX692" fmla="*/ 430206 w 1166331"/>
                    <a:gd name="connsiteY692" fmla="*/ 879484 h 907159"/>
                    <a:gd name="connsiteX693" fmla="*/ 428743 w 1166331"/>
                    <a:gd name="connsiteY693" fmla="*/ 884023 h 907159"/>
                    <a:gd name="connsiteX694" fmla="*/ 428426 w 1166331"/>
                    <a:gd name="connsiteY694" fmla="*/ 884987 h 907159"/>
                    <a:gd name="connsiteX695" fmla="*/ 427926 w 1166331"/>
                    <a:gd name="connsiteY695" fmla="*/ 885732 h 907159"/>
                    <a:gd name="connsiteX696" fmla="*/ 426902 w 1166331"/>
                    <a:gd name="connsiteY696" fmla="*/ 887294 h 907159"/>
                    <a:gd name="connsiteX697" fmla="*/ 425915 w 1166331"/>
                    <a:gd name="connsiteY697" fmla="*/ 888782 h 907159"/>
                    <a:gd name="connsiteX698" fmla="*/ 424452 w 1166331"/>
                    <a:gd name="connsiteY698" fmla="*/ 888855 h 907159"/>
                    <a:gd name="connsiteX699" fmla="*/ 422538 w 1166331"/>
                    <a:gd name="connsiteY699" fmla="*/ 888965 h 907159"/>
                    <a:gd name="connsiteX700" fmla="*/ 421416 w 1166331"/>
                    <a:gd name="connsiteY700" fmla="*/ 889014 h 907159"/>
                    <a:gd name="connsiteX701" fmla="*/ 420246 w 1166331"/>
                    <a:gd name="connsiteY701" fmla="*/ 888294 h 907159"/>
                    <a:gd name="connsiteX702" fmla="*/ 418527 w 1166331"/>
                    <a:gd name="connsiteY702" fmla="*/ 887232 h 907159"/>
                    <a:gd name="connsiteX703" fmla="*/ 417844 w 1166331"/>
                    <a:gd name="connsiteY703" fmla="*/ 886805 h 907159"/>
                    <a:gd name="connsiteX704" fmla="*/ 417162 w 1166331"/>
                    <a:gd name="connsiteY704" fmla="*/ 886110 h 907159"/>
                    <a:gd name="connsiteX705" fmla="*/ 411992 w 1166331"/>
                    <a:gd name="connsiteY705" fmla="*/ 880790 h 907159"/>
                    <a:gd name="connsiteX706" fmla="*/ 411249 w 1166331"/>
                    <a:gd name="connsiteY706" fmla="*/ 880021 h 907159"/>
                    <a:gd name="connsiteX707" fmla="*/ 410566 w 1166331"/>
                    <a:gd name="connsiteY707" fmla="*/ 879130 h 907159"/>
                    <a:gd name="connsiteX708" fmla="*/ 406275 w 1166331"/>
                    <a:gd name="connsiteY708" fmla="*/ 873590 h 907159"/>
                    <a:gd name="connsiteX709" fmla="*/ 405032 w 1166331"/>
                    <a:gd name="connsiteY709" fmla="*/ 871344 h 907159"/>
                    <a:gd name="connsiteX710" fmla="*/ 404373 w 1166331"/>
                    <a:gd name="connsiteY710" fmla="*/ 870100 h 907159"/>
                    <a:gd name="connsiteX711" fmla="*/ 404239 w 1166331"/>
                    <a:gd name="connsiteY711" fmla="*/ 869294 h 907159"/>
                    <a:gd name="connsiteX712" fmla="*/ 403873 w 1166331"/>
                    <a:gd name="connsiteY712" fmla="*/ 867086 h 907159"/>
                    <a:gd name="connsiteX713" fmla="*/ 403654 w 1166331"/>
                    <a:gd name="connsiteY713" fmla="*/ 865719 h 907159"/>
                    <a:gd name="connsiteX714" fmla="*/ 404459 w 1166331"/>
                    <a:gd name="connsiteY714" fmla="*/ 864474 h 907159"/>
                    <a:gd name="connsiteX715" fmla="*/ 404824 w 1166331"/>
                    <a:gd name="connsiteY715" fmla="*/ 863913 h 907159"/>
                    <a:gd name="connsiteX716" fmla="*/ 405690 w 1166331"/>
                    <a:gd name="connsiteY716" fmla="*/ 862583 h 907159"/>
                    <a:gd name="connsiteX717" fmla="*/ 408421 w 1166331"/>
                    <a:gd name="connsiteY717" fmla="*/ 862546 h 907159"/>
                    <a:gd name="connsiteX718" fmla="*/ 409627 w 1166331"/>
                    <a:gd name="connsiteY718" fmla="*/ 863071 h 907159"/>
                    <a:gd name="connsiteX719" fmla="*/ 410603 w 1166331"/>
                    <a:gd name="connsiteY719" fmla="*/ 863498 h 907159"/>
                    <a:gd name="connsiteX720" fmla="*/ 411992 w 1166331"/>
                    <a:gd name="connsiteY720" fmla="*/ 864108 h 907159"/>
                    <a:gd name="connsiteX721" fmla="*/ 414285 w 1166331"/>
                    <a:gd name="connsiteY721" fmla="*/ 866537 h 907159"/>
                    <a:gd name="connsiteX722" fmla="*/ 415918 w 1166331"/>
                    <a:gd name="connsiteY722" fmla="*/ 868269 h 907159"/>
                    <a:gd name="connsiteX723" fmla="*/ 417796 w 1166331"/>
                    <a:gd name="connsiteY723" fmla="*/ 868098 h 907159"/>
                    <a:gd name="connsiteX724" fmla="*/ 419149 w 1166331"/>
                    <a:gd name="connsiteY724" fmla="*/ 867964 h 907159"/>
                    <a:gd name="connsiteX725" fmla="*/ 420100 w 1166331"/>
                    <a:gd name="connsiteY725" fmla="*/ 867879 h 907159"/>
                    <a:gd name="connsiteX726" fmla="*/ 421184 w 1166331"/>
                    <a:gd name="connsiteY726" fmla="*/ 867305 h 907159"/>
                    <a:gd name="connsiteX727" fmla="*/ 423160 w 1166331"/>
                    <a:gd name="connsiteY727" fmla="*/ 866256 h 907159"/>
                    <a:gd name="connsiteX728" fmla="*/ 423757 w 1166331"/>
                    <a:gd name="connsiteY728" fmla="*/ 865853 h 907159"/>
                    <a:gd name="connsiteX729" fmla="*/ 428511 w 1166331"/>
                    <a:gd name="connsiteY729" fmla="*/ 862534 h 907159"/>
                    <a:gd name="connsiteX730" fmla="*/ 429133 w 1166331"/>
                    <a:gd name="connsiteY730" fmla="*/ 862082 h 907159"/>
                    <a:gd name="connsiteX731" fmla="*/ 433278 w 1166331"/>
                    <a:gd name="connsiteY731" fmla="*/ 858507 h 907159"/>
                    <a:gd name="connsiteX732" fmla="*/ 434400 w 1166331"/>
                    <a:gd name="connsiteY732" fmla="*/ 857531 h 907159"/>
                    <a:gd name="connsiteX733" fmla="*/ 435156 w 1166331"/>
                    <a:gd name="connsiteY733" fmla="*/ 854749 h 907159"/>
                    <a:gd name="connsiteX734" fmla="*/ 434180 w 1166331"/>
                    <a:gd name="connsiteY734" fmla="*/ 853016 h 907159"/>
                    <a:gd name="connsiteX735" fmla="*/ 433436 w 1166331"/>
                    <a:gd name="connsiteY735" fmla="*/ 851698 h 907159"/>
                    <a:gd name="connsiteX736" fmla="*/ 433168 w 1166331"/>
                    <a:gd name="connsiteY736" fmla="*/ 851210 h 907159"/>
                    <a:gd name="connsiteX737" fmla="*/ 432620 w 1166331"/>
                    <a:gd name="connsiteY737" fmla="*/ 850490 h 907159"/>
                    <a:gd name="connsiteX738" fmla="*/ 430462 w 1166331"/>
                    <a:gd name="connsiteY738" fmla="*/ 847634 h 907159"/>
                    <a:gd name="connsiteX739" fmla="*/ 429645 w 1166331"/>
                    <a:gd name="connsiteY739" fmla="*/ 846109 h 907159"/>
                    <a:gd name="connsiteX740" fmla="*/ 429414 w 1166331"/>
                    <a:gd name="connsiteY740" fmla="*/ 845645 h 907159"/>
                    <a:gd name="connsiteX741" fmla="*/ 429182 w 1166331"/>
                    <a:gd name="connsiteY741" fmla="*/ 845194 h 907159"/>
                    <a:gd name="connsiteX742" fmla="*/ 428706 w 1166331"/>
                    <a:gd name="connsiteY742" fmla="*/ 844279 h 907159"/>
                    <a:gd name="connsiteX743" fmla="*/ 427792 w 1166331"/>
                    <a:gd name="connsiteY743" fmla="*/ 840935 h 907159"/>
                    <a:gd name="connsiteX744" fmla="*/ 429084 w 1166331"/>
                    <a:gd name="connsiteY744" fmla="*/ 837921 h 907159"/>
                    <a:gd name="connsiteX745" fmla="*/ 429840 w 1166331"/>
                    <a:gd name="connsiteY745" fmla="*/ 836542 h 907159"/>
                    <a:gd name="connsiteX746" fmla="*/ 431218 w 1166331"/>
                    <a:gd name="connsiteY746" fmla="*/ 834028 h 907159"/>
                    <a:gd name="connsiteX747" fmla="*/ 428329 w 1166331"/>
                    <a:gd name="connsiteY747" fmla="*/ 831417 h 907159"/>
                    <a:gd name="connsiteX748" fmla="*/ 426268 w 1166331"/>
                    <a:gd name="connsiteY748" fmla="*/ 830868 h 907159"/>
                    <a:gd name="connsiteX749" fmla="*/ 423806 w 1166331"/>
                    <a:gd name="connsiteY749" fmla="*/ 830197 h 907159"/>
                    <a:gd name="connsiteX750" fmla="*/ 423282 w 1166331"/>
                    <a:gd name="connsiteY750" fmla="*/ 827439 h 907159"/>
                    <a:gd name="connsiteX751" fmla="*/ 424671 w 1166331"/>
                    <a:gd name="connsiteY751" fmla="*/ 825572 h 907159"/>
                    <a:gd name="connsiteX752" fmla="*/ 425476 w 1166331"/>
                    <a:gd name="connsiteY752" fmla="*/ 824473 h 907159"/>
                    <a:gd name="connsiteX753" fmla="*/ 426829 w 1166331"/>
                    <a:gd name="connsiteY753" fmla="*/ 823619 h 907159"/>
                    <a:gd name="connsiteX754" fmla="*/ 427426 w 1166331"/>
                    <a:gd name="connsiteY754" fmla="*/ 823241 h 907159"/>
                    <a:gd name="connsiteX755" fmla="*/ 428670 w 1166331"/>
                    <a:gd name="connsiteY755" fmla="*/ 822460 h 907159"/>
                    <a:gd name="connsiteX756" fmla="*/ 430718 w 1166331"/>
                    <a:gd name="connsiteY756" fmla="*/ 821825 h 907159"/>
                    <a:gd name="connsiteX757" fmla="*/ 433144 w 1166331"/>
                    <a:gd name="connsiteY757" fmla="*/ 821081 h 907159"/>
                    <a:gd name="connsiteX758" fmla="*/ 434339 w 1166331"/>
                    <a:gd name="connsiteY758" fmla="*/ 820068 h 907159"/>
                    <a:gd name="connsiteX759" fmla="*/ 436460 w 1166331"/>
                    <a:gd name="connsiteY759" fmla="*/ 818238 h 907159"/>
                    <a:gd name="connsiteX760" fmla="*/ 436996 w 1166331"/>
                    <a:gd name="connsiteY760" fmla="*/ 817628 h 907159"/>
                    <a:gd name="connsiteX761" fmla="*/ 437618 w 1166331"/>
                    <a:gd name="connsiteY761" fmla="*/ 816798 h 907159"/>
                    <a:gd name="connsiteX762" fmla="*/ 438532 w 1166331"/>
                    <a:gd name="connsiteY762" fmla="*/ 815614 h 907159"/>
                    <a:gd name="connsiteX763" fmla="*/ 438813 w 1166331"/>
                    <a:gd name="connsiteY763" fmla="*/ 814516 h 907159"/>
                    <a:gd name="connsiteX764" fmla="*/ 439081 w 1166331"/>
                    <a:gd name="connsiteY764" fmla="*/ 813466 h 907159"/>
                    <a:gd name="connsiteX765" fmla="*/ 439581 w 1166331"/>
                    <a:gd name="connsiteY765" fmla="*/ 811526 h 907159"/>
                    <a:gd name="connsiteX766" fmla="*/ 438142 w 1166331"/>
                    <a:gd name="connsiteY766" fmla="*/ 810672 h 907159"/>
                    <a:gd name="connsiteX767" fmla="*/ 437021 w 1166331"/>
                    <a:gd name="connsiteY767" fmla="*/ 810001 h 907159"/>
                    <a:gd name="connsiteX768" fmla="*/ 435850 w 1166331"/>
                    <a:gd name="connsiteY768" fmla="*/ 809305 h 907159"/>
                    <a:gd name="connsiteX769" fmla="*/ 434314 w 1166331"/>
                    <a:gd name="connsiteY769" fmla="*/ 809781 h 907159"/>
                    <a:gd name="connsiteX770" fmla="*/ 433680 w 1166331"/>
                    <a:gd name="connsiteY770" fmla="*/ 809976 h 907159"/>
                    <a:gd name="connsiteX771" fmla="*/ 431876 w 1166331"/>
                    <a:gd name="connsiteY771" fmla="*/ 810537 h 907159"/>
                    <a:gd name="connsiteX772" fmla="*/ 431364 w 1166331"/>
                    <a:gd name="connsiteY772" fmla="*/ 810684 h 907159"/>
                    <a:gd name="connsiteX773" fmla="*/ 430791 w 1166331"/>
                    <a:gd name="connsiteY773" fmla="*/ 811026 h 907159"/>
                    <a:gd name="connsiteX774" fmla="*/ 427743 w 1166331"/>
                    <a:gd name="connsiteY774" fmla="*/ 812832 h 907159"/>
                    <a:gd name="connsiteX775" fmla="*/ 426268 w 1166331"/>
                    <a:gd name="connsiteY775" fmla="*/ 813710 h 907159"/>
                    <a:gd name="connsiteX776" fmla="*/ 424062 w 1166331"/>
                    <a:gd name="connsiteY776" fmla="*/ 816590 h 907159"/>
                    <a:gd name="connsiteX777" fmla="*/ 422489 w 1166331"/>
                    <a:gd name="connsiteY777" fmla="*/ 818652 h 907159"/>
                    <a:gd name="connsiteX778" fmla="*/ 421197 w 1166331"/>
                    <a:gd name="connsiteY778" fmla="*/ 819458 h 907159"/>
                    <a:gd name="connsiteX779" fmla="*/ 420392 w 1166331"/>
                    <a:gd name="connsiteY779" fmla="*/ 819946 h 907159"/>
                    <a:gd name="connsiteX780" fmla="*/ 418746 w 1166331"/>
                    <a:gd name="connsiteY780" fmla="*/ 820946 h 907159"/>
                    <a:gd name="connsiteX781" fmla="*/ 415906 w 1166331"/>
                    <a:gd name="connsiteY781" fmla="*/ 819580 h 907159"/>
                    <a:gd name="connsiteX782" fmla="*/ 416650 w 1166331"/>
                    <a:gd name="connsiteY782" fmla="*/ 816151 h 907159"/>
                    <a:gd name="connsiteX783" fmla="*/ 418576 w 1166331"/>
                    <a:gd name="connsiteY783" fmla="*/ 813686 h 907159"/>
                    <a:gd name="connsiteX784" fmla="*/ 419490 w 1166331"/>
                    <a:gd name="connsiteY784" fmla="*/ 812527 h 907159"/>
                    <a:gd name="connsiteX785" fmla="*/ 421050 w 1166331"/>
                    <a:gd name="connsiteY785" fmla="*/ 809891 h 907159"/>
                    <a:gd name="connsiteX786" fmla="*/ 419490 w 1166331"/>
                    <a:gd name="connsiteY786" fmla="*/ 808182 h 907159"/>
                    <a:gd name="connsiteX787" fmla="*/ 418271 w 1166331"/>
                    <a:gd name="connsiteY787" fmla="*/ 806840 h 907159"/>
                    <a:gd name="connsiteX788" fmla="*/ 416674 w 1166331"/>
                    <a:gd name="connsiteY788" fmla="*/ 807292 h 907159"/>
                    <a:gd name="connsiteX789" fmla="*/ 414150 w 1166331"/>
                    <a:gd name="connsiteY789" fmla="*/ 807987 h 907159"/>
                    <a:gd name="connsiteX790" fmla="*/ 412675 w 1166331"/>
                    <a:gd name="connsiteY790" fmla="*/ 808402 h 907159"/>
                    <a:gd name="connsiteX791" fmla="*/ 411127 w 1166331"/>
                    <a:gd name="connsiteY791" fmla="*/ 810550 h 907159"/>
                    <a:gd name="connsiteX792" fmla="*/ 410274 w 1166331"/>
                    <a:gd name="connsiteY792" fmla="*/ 811746 h 907159"/>
                    <a:gd name="connsiteX793" fmla="*/ 409725 w 1166331"/>
                    <a:gd name="connsiteY793" fmla="*/ 812429 h 907159"/>
                    <a:gd name="connsiteX794" fmla="*/ 406970 w 1166331"/>
                    <a:gd name="connsiteY794" fmla="*/ 814370 h 907159"/>
                    <a:gd name="connsiteX795" fmla="*/ 405592 w 1166331"/>
                    <a:gd name="connsiteY795" fmla="*/ 814394 h 907159"/>
                    <a:gd name="connsiteX796" fmla="*/ 402837 w 1166331"/>
                    <a:gd name="connsiteY796" fmla="*/ 814442 h 907159"/>
                    <a:gd name="connsiteX797" fmla="*/ 401825 w 1166331"/>
                    <a:gd name="connsiteY797" fmla="*/ 814455 h 907159"/>
                    <a:gd name="connsiteX798" fmla="*/ 400850 w 1166331"/>
                    <a:gd name="connsiteY798" fmla="*/ 814467 h 907159"/>
                    <a:gd name="connsiteX799" fmla="*/ 399960 w 1166331"/>
                    <a:gd name="connsiteY799" fmla="*/ 814211 h 907159"/>
                    <a:gd name="connsiteX800" fmla="*/ 393572 w 1166331"/>
                    <a:gd name="connsiteY800" fmla="*/ 812283 h 907159"/>
                    <a:gd name="connsiteX801" fmla="*/ 392706 w 1166331"/>
                    <a:gd name="connsiteY801" fmla="*/ 808426 h 907159"/>
                    <a:gd name="connsiteX802" fmla="*/ 391658 w 1166331"/>
                    <a:gd name="connsiteY802" fmla="*/ 805217 h 907159"/>
                    <a:gd name="connsiteX803" fmla="*/ 391183 w 1166331"/>
                    <a:gd name="connsiteY803" fmla="*/ 803729 h 907159"/>
                    <a:gd name="connsiteX804" fmla="*/ 389878 w 1166331"/>
                    <a:gd name="connsiteY804" fmla="*/ 803338 h 907159"/>
                    <a:gd name="connsiteX805" fmla="*/ 386745 w 1166331"/>
                    <a:gd name="connsiteY805" fmla="*/ 802374 h 907159"/>
                    <a:gd name="connsiteX806" fmla="*/ 385441 w 1166331"/>
                    <a:gd name="connsiteY806" fmla="*/ 801983 h 907159"/>
                    <a:gd name="connsiteX807" fmla="*/ 384990 w 1166331"/>
                    <a:gd name="connsiteY807" fmla="*/ 802362 h 907159"/>
                    <a:gd name="connsiteX808" fmla="*/ 384185 w 1166331"/>
                    <a:gd name="connsiteY808" fmla="*/ 803045 h 907159"/>
                    <a:gd name="connsiteX809" fmla="*/ 383210 w 1166331"/>
                    <a:gd name="connsiteY809" fmla="*/ 803875 h 907159"/>
                    <a:gd name="connsiteX810" fmla="*/ 382320 w 1166331"/>
                    <a:gd name="connsiteY810" fmla="*/ 804632 h 907159"/>
                    <a:gd name="connsiteX811" fmla="*/ 381308 w 1166331"/>
                    <a:gd name="connsiteY811" fmla="*/ 805498 h 907159"/>
                    <a:gd name="connsiteX812" fmla="*/ 380211 w 1166331"/>
                    <a:gd name="connsiteY812" fmla="*/ 807902 h 907159"/>
                    <a:gd name="connsiteX813" fmla="*/ 379004 w 1166331"/>
                    <a:gd name="connsiteY813" fmla="*/ 810537 h 907159"/>
                    <a:gd name="connsiteX814" fmla="*/ 378419 w 1166331"/>
                    <a:gd name="connsiteY814" fmla="*/ 811404 h 907159"/>
                    <a:gd name="connsiteX815" fmla="*/ 377297 w 1166331"/>
                    <a:gd name="connsiteY815" fmla="*/ 813027 h 907159"/>
                    <a:gd name="connsiteX816" fmla="*/ 376163 w 1166331"/>
                    <a:gd name="connsiteY816" fmla="*/ 814686 h 907159"/>
                    <a:gd name="connsiteX817" fmla="*/ 374506 w 1166331"/>
                    <a:gd name="connsiteY817" fmla="*/ 814894 h 907159"/>
                    <a:gd name="connsiteX818" fmla="*/ 368788 w 1166331"/>
                    <a:gd name="connsiteY818" fmla="*/ 815626 h 907159"/>
                    <a:gd name="connsiteX819" fmla="*/ 366691 w 1166331"/>
                    <a:gd name="connsiteY819" fmla="*/ 816956 h 907159"/>
                    <a:gd name="connsiteX820" fmla="*/ 366179 w 1166331"/>
                    <a:gd name="connsiteY820" fmla="*/ 817249 h 907159"/>
                    <a:gd name="connsiteX821" fmla="*/ 364850 w 1166331"/>
                    <a:gd name="connsiteY821" fmla="*/ 819458 h 907159"/>
                    <a:gd name="connsiteX822" fmla="*/ 363802 w 1166331"/>
                    <a:gd name="connsiteY822" fmla="*/ 821191 h 907159"/>
                    <a:gd name="connsiteX823" fmla="*/ 362168 w 1166331"/>
                    <a:gd name="connsiteY823" fmla="*/ 823888 h 907159"/>
                    <a:gd name="connsiteX824" fmla="*/ 361546 w 1166331"/>
                    <a:gd name="connsiteY824" fmla="*/ 825364 h 907159"/>
                    <a:gd name="connsiteX825" fmla="*/ 360498 w 1166331"/>
                    <a:gd name="connsiteY825" fmla="*/ 827890 h 907159"/>
                    <a:gd name="connsiteX826" fmla="*/ 359694 w 1166331"/>
                    <a:gd name="connsiteY826" fmla="*/ 829794 h 907159"/>
                    <a:gd name="connsiteX827" fmla="*/ 358316 w 1166331"/>
                    <a:gd name="connsiteY827" fmla="*/ 830453 h 907159"/>
                    <a:gd name="connsiteX828" fmla="*/ 357524 w 1166331"/>
                    <a:gd name="connsiteY828" fmla="*/ 830831 h 907159"/>
                    <a:gd name="connsiteX829" fmla="*/ 355744 w 1166331"/>
                    <a:gd name="connsiteY829" fmla="*/ 831685 h 907159"/>
                    <a:gd name="connsiteX830" fmla="*/ 354805 w 1166331"/>
                    <a:gd name="connsiteY830" fmla="*/ 828842 h 907159"/>
                    <a:gd name="connsiteX831" fmla="*/ 354512 w 1166331"/>
                    <a:gd name="connsiteY831" fmla="*/ 827951 h 907159"/>
                    <a:gd name="connsiteX832" fmla="*/ 353842 w 1166331"/>
                    <a:gd name="connsiteY832" fmla="*/ 825877 h 907159"/>
                    <a:gd name="connsiteX833" fmla="*/ 351452 w 1166331"/>
                    <a:gd name="connsiteY833" fmla="*/ 827414 h 907159"/>
                    <a:gd name="connsiteX834" fmla="*/ 350014 w 1166331"/>
                    <a:gd name="connsiteY834" fmla="*/ 828342 h 907159"/>
                    <a:gd name="connsiteX835" fmla="*/ 347295 w 1166331"/>
                    <a:gd name="connsiteY835" fmla="*/ 828879 h 907159"/>
                    <a:gd name="connsiteX836" fmla="*/ 345723 w 1166331"/>
                    <a:gd name="connsiteY836" fmla="*/ 825266 h 907159"/>
                    <a:gd name="connsiteX837" fmla="*/ 344930 w 1166331"/>
                    <a:gd name="connsiteY837" fmla="*/ 822887 h 907159"/>
                    <a:gd name="connsiteX838" fmla="*/ 342541 w 1166331"/>
                    <a:gd name="connsiteY838" fmla="*/ 821654 h 907159"/>
                    <a:gd name="connsiteX839" fmla="*/ 341200 w 1166331"/>
                    <a:gd name="connsiteY839" fmla="*/ 821752 h 907159"/>
                    <a:gd name="connsiteX840" fmla="*/ 338932 w 1166331"/>
                    <a:gd name="connsiteY840" fmla="*/ 821947 h 907159"/>
                    <a:gd name="connsiteX841" fmla="*/ 338006 w 1166331"/>
                    <a:gd name="connsiteY841" fmla="*/ 822033 h 907159"/>
                    <a:gd name="connsiteX842" fmla="*/ 337128 w 1166331"/>
                    <a:gd name="connsiteY842" fmla="*/ 822435 h 907159"/>
                    <a:gd name="connsiteX843" fmla="*/ 334215 w 1166331"/>
                    <a:gd name="connsiteY843" fmla="*/ 823766 h 907159"/>
                    <a:gd name="connsiteX844" fmla="*/ 333532 w 1166331"/>
                    <a:gd name="connsiteY844" fmla="*/ 824071 h 907159"/>
                    <a:gd name="connsiteX845" fmla="*/ 332727 w 1166331"/>
                    <a:gd name="connsiteY845" fmla="*/ 824608 h 907159"/>
                    <a:gd name="connsiteX846" fmla="*/ 330959 w 1166331"/>
                    <a:gd name="connsiteY846" fmla="*/ 825803 h 907159"/>
                    <a:gd name="connsiteX847" fmla="*/ 330216 w 1166331"/>
                    <a:gd name="connsiteY847" fmla="*/ 826316 h 907159"/>
                    <a:gd name="connsiteX848" fmla="*/ 329082 w 1166331"/>
                    <a:gd name="connsiteY848" fmla="*/ 827085 h 907159"/>
                    <a:gd name="connsiteX849" fmla="*/ 327119 w 1166331"/>
                    <a:gd name="connsiteY849" fmla="*/ 828964 h 907159"/>
                    <a:gd name="connsiteX850" fmla="*/ 325888 w 1166331"/>
                    <a:gd name="connsiteY850" fmla="*/ 830148 h 907159"/>
                    <a:gd name="connsiteX851" fmla="*/ 325279 w 1166331"/>
                    <a:gd name="connsiteY851" fmla="*/ 830733 h 907159"/>
                    <a:gd name="connsiteX852" fmla="*/ 324681 w 1166331"/>
                    <a:gd name="connsiteY852" fmla="*/ 831173 h 907159"/>
                    <a:gd name="connsiteX853" fmla="*/ 323889 w 1166331"/>
                    <a:gd name="connsiteY853" fmla="*/ 831746 h 907159"/>
                    <a:gd name="connsiteX854" fmla="*/ 323109 w 1166331"/>
                    <a:gd name="connsiteY854" fmla="*/ 832320 h 907159"/>
                    <a:gd name="connsiteX855" fmla="*/ 321146 w 1166331"/>
                    <a:gd name="connsiteY855" fmla="*/ 833735 h 907159"/>
                    <a:gd name="connsiteX856" fmla="*/ 318878 w 1166331"/>
                    <a:gd name="connsiteY856" fmla="*/ 834297 h 907159"/>
                    <a:gd name="connsiteX857" fmla="*/ 316184 w 1166331"/>
                    <a:gd name="connsiteY857" fmla="*/ 834968 h 907159"/>
                    <a:gd name="connsiteX858" fmla="*/ 314672 w 1166331"/>
                    <a:gd name="connsiteY858" fmla="*/ 836151 h 907159"/>
                    <a:gd name="connsiteX859" fmla="*/ 312356 w 1166331"/>
                    <a:gd name="connsiteY859" fmla="*/ 837945 h 907159"/>
                    <a:gd name="connsiteX860" fmla="*/ 311259 w 1166331"/>
                    <a:gd name="connsiteY860" fmla="*/ 838799 h 907159"/>
                    <a:gd name="connsiteX861" fmla="*/ 310198 w 1166331"/>
                    <a:gd name="connsiteY861" fmla="*/ 840178 h 907159"/>
                    <a:gd name="connsiteX862" fmla="*/ 309796 w 1166331"/>
                    <a:gd name="connsiteY862" fmla="*/ 840679 h 907159"/>
                    <a:gd name="connsiteX863" fmla="*/ 309309 w 1166331"/>
                    <a:gd name="connsiteY863" fmla="*/ 841301 h 907159"/>
                    <a:gd name="connsiteX864" fmla="*/ 306907 w 1166331"/>
                    <a:gd name="connsiteY864" fmla="*/ 843510 h 907159"/>
                    <a:gd name="connsiteX865" fmla="*/ 305785 w 1166331"/>
                    <a:gd name="connsiteY865" fmla="*/ 844461 h 907159"/>
                    <a:gd name="connsiteX866" fmla="*/ 304383 w 1166331"/>
                    <a:gd name="connsiteY866" fmla="*/ 844767 h 907159"/>
                    <a:gd name="connsiteX867" fmla="*/ 302689 w 1166331"/>
                    <a:gd name="connsiteY867" fmla="*/ 845145 h 907159"/>
                    <a:gd name="connsiteX868" fmla="*/ 301409 w 1166331"/>
                    <a:gd name="connsiteY868" fmla="*/ 844779 h 907159"/>
                    <a:gd name="connsiteX869" fmla="*/ 298714 w 1166331"/>
                    <a:gd name="connsiteY869" fmla="*/ 843985 h 907159"/>
                    <a:gd name="connsiteX870" fmla="*/ 297654 w 1166331"/>
                    <a:gd name="connsiteY870" fmla="*/ 843546 h 907159"/>
                    <a:gd name="connsiteX871" fmla="*/ 294265 w 1166331"/>
                    <a:gd name="connsiteY871" fmla="*/ 842045 h 907159"/>
                    <a:gd name="connsiteX872" fmla="*/ 289035 w 1166331"/>
                    <a:gd name="connsiteY872" fmla="*/ 839800 h 907159"/>
                    <a:gd name="connsiteX873" fmla="*/ 287572 w 1166331"/>
                    <a:gd name="connsiteY873" fmla="*/ 839178 h 907159"/>
                    <a:gd name="connsiteX874" fmla="*/ 286451 w 1166331"/>
                    <a:gd name="connsiteY874" fmla="*/ 838702 h 907159"/>
                    <a:gd name="connsiteX875" fmla="*/ 285512 w 1166331"/>
                    <a:gd name="connsiteY875" fmla="*/ 838299 h 907159"/>
                    <a:gd name="connsiteX876" fmla="*/ 284878 w 1166331"/>
                    <a:gd name="connsiteY876" fmla="*/ 837994 h 907159"/>
                    <a:gd name="connsiteX877" fmla="*/ 283610 w 1166331"/>
                    <a:gd name="connsiteY877" fmla="*/ 837408 h 907159"/>
                    <a:gd name="connsiteX878" fmla="*/ 278465 w 1166331"/>
                    <a:gd name="connsiteY878" fmla="*/ 835017 h 907159"/>
                    <a:gd name="connsiteX879" fmla="*/ 276759 w 1166331"/>
                    <a:gd name="connsiteY879" fmla="*/ 834223 h 907159"/>
                    <a:gd name="connsiteX880" fmla="*/ 275881 w 1166331"/>
                    <a:gd name="connsiteY880" fmla="*/ 833747 h 907159"/>
                    <a:gd name="connsiteX881" fmla="*/ 273235 w 1166331"/>
                    <a:gd name="connsiteY881" fmla="*/ 832295 h 907159"/>
                    <a:gd name="connsiteX882" fmla="*/ 269712 w 1166331"/>
                    <a:gd name="connsiteY882" fmla="*/ 830367 h 907159"/>
                    <a:gd name="connsiteX883" fmla="*/ 269273 w 1166331"/>
                    <a:gd name="connsiteY883" fmla="*/ 830135 h 907159"/>
                    <a:gd name="connsiteX884" fmla="*/ 268213 w 1166331"/>
                    <a:gd name="connsiteY884" fmla="*/ 829501 h 907159"/>
                    <a:gd name="connsiteX885" fmla="*/ 263458 w 1166331"/>
                    <a:gd name="connsiteY885" fmla="*/ 826694 h 907159"/>
                    <a:gd name="connsiteX886" fmla="*/ 261800 w 1166331"/>
                    <a:gd name="connsiteY886" fmla="*/ 825706 h 907159"/>
                    <a:gd name="connsiteX887" fmla="*/ 257375 w 1166331"/>
                    <a:gd name="connsiteY887" fmla="*/ 821630 h 907159"/>
                    <a:gd name="connsiteX888" fmla="*/ 255912 w 1166331"/>
                    <a:gd name="connsiteY888" fmla="*/ 820275 h 907159"/>
                    <a:gd name="connsiteX889" fmla="*/ 254717 w 1166331"/>
                    <a:gd name="connsiteY889" fmla="*/ 819788 h 907159"/>
                    <a:gd name="connsiteX890" fmla="*/ 254144 w 1166331"/>
                    <a:gd name="connsiteY890" fmla="*/ 819556 h 907159"/>
                    <a:gd name="connsiteX891" fmla="*/ 252364 w 1166331"/>
                    <a:gd name="connsiteY891" fmla="*/ 818823 h 907159"/>
                    <a:gd name="connsiteX892" fmla="*/ 251365 w 1166331"/>
                    <a:gd name="connsiteY892" fmla="*/ 818409 h 907159"/>
                    <a:gd name="connsiteX893" fmla="*/ 250451 w 1166331"/>
                    <a:gd name="connsiteY893" fmla="*/ 818433 h 907159"/>
                    <a:gd name="connsiteX894" fmla="*/ 248439 w 1166331"/>
                    <a:gd name="connsiteY894" fmla="*/ 818470 h 907159"/>
                    <a:gd name="connsiteX895" fmla="*/ 246866 w 1166331"/>
                    <a:gd name="connsiteY895" fmla="*/ 818494 h 907159"/>
                    <a:gd name="connsiteX896" fmla="*/ 245781 w 1166331"/>
                    <a:gd name="connsiteY896" fmla="*/ 819629 h 907159"/>
                    <a:gd name="connsiteX897" fmla="*/ 243855 w 1166331"/>
                    <a:gd name="connsiteY897" fmla="*/ 821654 h 907159"/>
                    <a:gd name="connsiteX898" fmla="*/ 243258 w 1166331"/>
                    <a:gd name="connsiteY898" fmla="*/ 822277 h 907159"/>
                    <a:gd name="connsiteX899" fmla="*/ 242965 w 1166331"/>
                    <a:gd name="connsiteY899" fmla="*/ 823814 h 907159"/>
                    <a:gd name="connsiteX900" fmla="*/ 242794 w 1166331"/>
                    <a:gd name="connsiteY900" fmla="*/ 824766 h 907159"/>
                    <a:gd name="connsiteX901" fmla="*/ 242295 w 1166331"/>
                    <a:gd name="connsiteY901" fmla="*/ 825352 h 907159"/>
                    <a:gd name="connsiteX902" fmla="*/ 240308 w 1166331"/>
                    <a:gd name="connsiteY902" fmla="*/ 827658 h 907159"/>
                    <a:gd name="connsiteX903" fmla="*/ 239808 w 1166331"/>
                    <a:gd name="connsiteY903" fmla="*/ 828232 h 907159"/>
                    <a:gd name="connsiteX904" fmla="*/ 239076 w 1166331"/>
                    <a:gd name="connsiteY904" fmla="*/ 828281 h 907159"/>
                    <a:gd name="connsiteX905" fmla="*/ 236919 w 1166331"/>
                    <a:gd name="connsiteY905" fmla="*/ 828427 h 907159"/>
                    <a:gd name="connsiteX906" fmla="*/ 236431 w 1166331"/>
                    <a:gd name="connsiteY906" fmla="*/ 828464 h 907159"/>
                    <a:gd name="connsiteX907" fmla="*/ 235870 w 1166331"/>
                    <a:gd name="connsiteY907" fmla="*/ 828329 h 907159"/>
                    <a:gd name="connsiteX908" fmla="*/ 234273 w 1166331"/>
                    <a:gd name="connsiteY908" fmla="*/ 827963 h 907159"/>
                    <a:gd name="connsiteX909" fmla="*/ 231262 w 1166331"/>
                    <a:gd name="connsiteY909" fmla="*/ 827256 h 907159"/>
                    <a:gd name="connsiteX910" fmla="*/ 229848 w 1166331"/>
                    <a:gd name="connsiteY910" fmla="*/ 826914 h 907159"/>
                    <a:gd name="connsiteX911" fmla="*/ 223106 w 1166331"/>
                    <a:gd name="connsiteY911" fmla="*/ 825266 h 907159"/>
                    <a:gd name="connsiteX912" fmla="*/ 222472 w 1166331"/>
                    <a:gd name="connsiteY912" fmla="*/ 825108 h 907159"/>
                    <a:gd name="connsiteX913" fmla="*/ 220437 w 1166331"/>
                    <a:gd name="connsiteY913" fmla="*/ 824583 h 907159"/>
                    <a:gd name="connsiteX914" fmla="*/ 214755 w 1166331"/>
                    <a:gd name="connsiteY914" fmla="*/ 823119 h 907159"/>
                    <a:gd name="connsiteX915" fmla="*/ 212866 w 1166331"/>
                    <a:gd name="connsiteY915" fmla="*/ 822630 h 907159"/>
                    <a:gd name="connsiteX916" fmla="*/ 211964 w 1166331"/>
                    <a:gd name="connsiteY916" fmla="*/ 822362 h 907159"/>
                    <a:gd name="connsiteX917" fmla="*/ 205161 w 1166331"/>
                    <a:gd name="connsiteY917" fmla="*/ 820336 h 907159"/>
                    <a:gd name="connsiteX918" fmla="*/ 202894 w 1166331"/>
                    <a:gd name="connsiteY918" fmla="*/ 819665 h 907159"/>
                    <a:gd name="connsiteX919" fmla="*/ 197786 w 1166331"/>
                    <a:gd name="connsiteY919" fmla="*/ 818420 h 907159"/>
                    <a:gd name="connsiteX920" fmla="*/ 195457 w 1166331"/>
                    <a:gd name="connsiteY920" fmla="*/ 817847 h 907159"/>
                    <a:gd name="connsiteX921" fmla="*/ 193397 w 1166331"/>
                    <a:gd name="connsiteY921" fmla="*/ 816700 h 907159"/>
                    <a:gd name="connsiteX922" fmla="*/ 189276 w 1166331"/>
                    <a:gd name="connsiteY922" fmla="*/ 814381 h 907159"/>
                    <a:gd name="connsiteX923" fmla="*/ 188423 w 1166331"/>
                    <a:gd name="connsiteY923" fmla="*/ 814015 h 907159"/>
                    <a:gd name="connsiteX924" fmla="*/ 183095 w 1166331"/>
                    <a:gd name="connsiteY924" fmla="*/ 811721 h 907159"/>
                    <a:gd name="connsiteX925" fmla="*/ 181328 w 1166331"/>
                    <a:gd name="connsiteY925" fmla="*/ 810952 h 907159"/>
                    <a:gd name="connsiteX926" fmla="*/ 180060 w 1166331"/>
                    <a:gd name="connsiteY926" fmla="*/ 812258 h 907159"/>
                    <a:gd name="connsiteX927" fmla="*/ 177037 w 1166331"/>
                    <a:gd name="connsiteY927" fmla="*/ 815333 h 907159"/>
                    <a:gd name="connsiteX928" fmla="*/ 176122 w 1166331"/>
                    <a:gd name="connsiteY928" fmla="*/ 816273 h 907159"/>
                    <a:gd name="connsiteX929" fmla="*/ 175330 w 1166331"/>
                    <a:gd name="connsiteY929" fmla="*/ 818189 h 907159"/>
                    <a:gd name="connsiteX930" fmla="*/ 174635 w 1166331"/>
                    <a:gd name="connsiteY930" fmla="*/ 819824 h 907159"/>
                    <a:gd name="connsiteX931" fmla="*/ 174428 w 1166331"/>
                    <a:gd name="connsiteY931" fmla="*/ 820324 h 907159"/>
                    <a:gd name="connsiteX932" fmla="*/ 173660 w 1166331"/>
                    <a:gd name="connsiteY932" fmla="*/ 822179 h 907159"/>
                    <a:gd name="connsiteX933" fmla="*/ 172685 w 1166331"/>
                    <a:gd name="connsiteY933" fmla="*/ 824595 h 907159"/>
                    <a:gd name="connsiteX934" fmla="*/ 171819 w 1166331"/>
                    <a:gd name="connsiteY934" fmla="*/ 826780 h 907159"/>
                    <a:gd name="connsiteX935" fmla="*/ 170003 w 1166331"/>
                    <a:gd name="connsiteY935" fmla="*/ 827622 h 907159"/>
                    <a:gd name="connsiteX936" fmla="*/ 160543 w 1166331"/>
                    <a:gd name="connsiteY936" fmla="*/ 832051 h 907159"/>
                    <a:gd name="connsiteX937" fmla="*/ 159640 w 1166331"/>
                    <a:gd name="connsiteY937" fmla="*/ 832466 h 907159"/>
                    <a:gd name="connsiteX938" fmla="*/ 158641 w 1166331"/>
                    <a:gd name="connsiteY938" fmla="*/ 832930 h 907159"/>
                    <a:gd name="connsiteX939" fmla="*/ 157653 w 1166331"/>
                    <a:gd name="connsiteY939" fmla="*/ 833308 h 907159"/>
                    <a:gd name="connsiteX940" fmla="*/ 156312 w 1166331"/>
                    <a:gd name="connsiteY940" fmla="*/ 833833 h 907159"/>
                    <a:gd name="connsiteX941" fmla="*/ 146888 w 1166331"/>
                    <a:gd name="connsiteY941" fmla="*/ 837457 h 907159"/>
                    <a:gd name="connsiteX942" fmla="*/ 146328 w 1166331"/>
                    <a:gd name="connsiteY942" fmla="*/ 837555 h 907159"/>
                    <a:gd name="connsiteX943" fmla="*/ 141159 w 1166331"/>
                    <a:gd name="connsiteY943" fmla="*/ 838409 h 907159"/>
                    <a:gd name="connsiteX944" fmla="*/ 142232 w 1166331"/>
                    <a:gd name="connsiteY944" fmla="*/ 835309 h 907159"/>
                    <a:gd name="connsiteX945" fmla="*/ 142366 w 1166331"/>
                    <a:gd name="connsiteY945" fmla="*/ 833638 h 907159"/>
                    <a:gd name="connsiteX946" fmla="*/ 142549 w 1166331"/>
                    <a:gd name="connsiteY946" fmla="*/ 831112 h 907159"/>
                    <a:gd name="connsiteX947" fmla="*/ 142756 w 1166331"/>
                    <a:gd name="connsiteY947" fmla="*/ 828268 h 907159"/>
                    <a:gd name="connsiteX948" fmla="*/ 142975 w 1166331"/>
                    <a:gd name="connsiteY948" fmla="*/ 825181 h 907159"/>
                    <a:gd name="connsiteX949" fmla="*/ 143170 w 1166331"/>
                    <a:gd name="connsiteY949" fmla="*/ 822557 h 907159"/>
                    <a:gd name="connsiteX950" fmla="*/ 141927 w 1166331"/>
                    <a:gd name="connsiteY950" fmla="*/ 819153 h 907159"/>
                    <a:gd name="connsiteX951" fmla="*/ 140684 w 1166331"/>
                    <a:gd name="connsiteY951" fmla="*/ 815748 h 907159"/>
                    <a:gd name="connsiteX952" fmla="*/ 139330 w 1166331"/>
                    <a:gd name="connsiteY952" fmla="*/ 812026 h 907159"/>
                    <a:gd name="connsiteX953" fmla="*/ 138282 w 1166331"/>
                    <a:gd name="connsiteY953" fmla="*/ 810794 h 907159"/>
                    <a:gd name="connsiteX954" fmla="*/ 136685 w 1166331"/>
                    <a:gd name="connsiteY954" fmla="*/ 808927 h 907159"/>
                    <a:gd name="connsiteX955" fmla="*/ 134454 w 1166331"/>
                    <a:gd name="connsiteY955" fmla="*/ 806291 h 907159"/>
                    <a:gd name="connsiteX956" fmla="*/ 131735 w 1166331"/>
                    <a:gd name="connsiteY956" fmla="*/ 803082 h 907159"/>
                    <a:gd name="connsiteX957" fmla="*/ 129516 w 1166331"/>
                    <a:gd name="connsiteY957" fmla="*/ 800470 h 907159"/>
                    <a:gd name="connsiteX958" fmla="*/ 127651 w 1166331"/>
                    <a:gd name="connsiteY958" fmla="*/ 798274 h 907159"/>
                    <a:gd name="connsiteX959" fmla="*/ 125957 w 1166331"/>
                    <a:gd name="connsiteY959" fmla="*/ 796102 h 907159"/>
                    <a:gd name="connsiteX960" fmla="*/ 124165 w 1166331"/>
                    <a:gd name="connsiteY960" fmla="*/ 793673 h 907159"/>
                    <a:gd name="connsiteX961" fmla="*/ 122104 w 1166331"/>
                    <a:gd name="connsiteY961" fmla="*/ 790879 h 907159"/>
                    <a:gd name="connsiteX962" fmla="*/ 120678 w 1166331"/>
                    <a:gd name="connsiteY962" fmla="*/ 788951 h 907159"/>
                    <a:gd name="connsiteX963" fmla="*/ 119435 w 1166331"/>
                    <a:gd name="connsiteY963" fmla="*/ 785607 h 907159"/>
                    <a:gd name="connsiteX964" fmla="*/ 118154 w 1166331"/>
                    <a:gd name="connsiteY964" fmla="*/ 782154 h 907159"/>
                    <a:gd name="connsiteX965" fmla="*/ 116814 w 1166331"/>
                    <a:gd name="connsiteY965" fmla="*/ 778554 h 907159"/>
                    <a:gd name="connsiteX966" fmla="*/ 115911 w 1166331"/>
                    <a:gd name="connsiteY966" fmla="*/ 776113 h 907159"/>
                    <a:gd name="connsiteX967" fmla="*/ 115826 w 1166331"/>
                    <a:gd name="connsiteY967" fmla="*/ 774930 h 907159"/>
                    <a:gd name="connsiteX968" fmla="*/ 115692 w 1166331"/>
                    <a:gd name="connsiteY968" fmla="*/ 773112 h 907159"/>
                    <a:gd name="connsiteX969" fmla="*/ 115485 w 1166331"/>
                    <a:gd name="connsiteY969" fmla="*/ 770488 h 907159"/>
                    <a:gd name="connsiteX970" fmla="*/ 115314 w 1166331"/>
                    <a:gd name="connsiteY970" fmla="*/ 768060 h 907159"/>
                    <a:gd name="connsiteX971" fmla="*/ 115216 w 1166331"/>
                    <a:gd name="connsiteY971" fmla="*/ 766851 h 907159"/>
                    <a:gd name="connsiteX972" fmla="*/ 115070 w 1166331"/>
                    <a:gd name="connsiteY972" fmla="*/ 764997 h 907159"/>
                    <a:gd name="connsiteX973" fmla="*/ 114948 w 1166331"/>
                    <a:gd name="connsiteY973" fmla="*/ 763459 h 907159"/>
                    <a:gd name="connsiteX974" fmla="*/ 114960 w 1166331"/>
                    <a:gd name="connsiteY974" fmla="*/ 763435 h 907159"/>
                    <a:gd name="connsiteX975" fmla="*/ 115338 w 1166331"/>
                    <a:gd name="connsiteY975" fmla="*/ 763435 h 907159"/>
                    <a:gd name="connsiteX976" fmla="*/ 118654 w 1166331"/>
                    <a:gd name="connsiteY976" fmla="*/ 763752 h 907159"/>
                    <a:gd name="connsiteX977" fmla="*/ 122982 w 1166331"/>
                    <a:gd name="connsiteY977" fmla="*/ 764240 h 907159"/>
                    <a:gd name="connsiteX978" fmla="*/ 128602 w 1166331"/>
                    <a:gd name="connsiteY978" fmla="*/ 764716 h 907159"/>
                    <a:gd name="connsiteX979" fmla="*/ 133503 w 1166331"/>
                    <a:gd name="connsiteY979" fmla="*/ 765045 h 907159"/>
                    <a:gd name="connsiteX980" fmla="*/ 138684 w 1166331"/>
                    <a:gd name="connsiteY980" fmla="*/ 764716 h 907159"/>
                    <a:gd name="connsiteX981" fmla="*/ 142439 w 1166331"/>
                    <a:gd name="connsiteY981" fmla="*/ 764716 h 907159"/>
                    <a:gd name="connsiteX982" fmla="*/ 145609 w 1166331"/>
                    <a:gd name="connsiteY982" fmla="*/ 764716 h 907159"/>
                    <a:gd name="connsiteX983" fmla="*/ 149351 w 1166331"/>
                    <a:gd name="connsiteY983" fmla="*/ 764240 h 907159"/>
                    <a:gd name="connsiteX984" fmla="*/ 152521 w 1166331"/>
                    <a:gd name="connsiteY984" fmla="*/ 763911 h 907159"/>
                    <a:gd name="connsiteX985" fmla="*/ 156117 w 1166331"/>
                    <a:gd name="connsiteY985" fmla="*/ 763606 h 907159"/>
                    <a:gd name="connsiteX986" fmla="*/ 157385 w 1166331"/>
                    <a:gd name="connsiteY986" fmla="*/ 762544 h 907159"/>
                    <a:gd name="connsiteX987" fmla="*/ 159738 w 1166331"/>
                    <a:gd name="connsiteY987" fmla="*/ 760604 h 907159"/>
                    <a:gd name="connsiteX988" fmla="*/ 160762 w 1166331"/>
                    <a:gd name="connsiteY988" fmla="*/ 759762 h 907159"/>
                    <a:gd name="connsiteX989" fmla="*/ 163005 w 1166331"/>
                    <a:gd name="connsiteY989" fmla="*/ 759017 h 907159"/>
                    <a:gd name="connsiteX990" fmla="*/ 163895 w 1166331"/>
                    <a:gd name="connsiteY990" fmla="*/ 758724 h 907159"/>
                    <a:gd name="connsiteX991" fmla="*/ 165553 w 1166331"/>
                    <a:gd name="connsiteY991" fmla="*/ 758175 h 907159"/>
                    <a:gd name="connsiteX992" fmla="*/ 166638 w 1166331"/>
                    <a:gd name="connsiteY992" fmla="*/ 757821 h 907159"/>
                    <a:gd name="connsiteX993" fmla="*/ 168467 w 1166331"/>
                    <a:gd name="connsiteY993" fmla="*/ 757223 h 907159"/>
                    <a:gd name="connsiteX994" fmla="*/ 168942 w 1166331"/>
                    <a:gd name="connsiteY994" fmla="*/ 756943 h 907159"/>
                    <a:gd name="connsiteX995" fmla="*/ 171563 w 1166331"/>
                    <a:gd name="connsiteY995" fmla="*/ 755356 h 907159"/>
                    <a:gd name="connsiteX996" fmla="*/ 173136 w 1166331"/>
                    <a:gd name="connsiteY996" fmla="*/ 754405 h 907159"/>
                    <a:gd name="connsiteX997" fmla="*/ 172806 w 1166331"/>
                    <a:gd name="connsiteY997" fmla="*/ 752391 h 907159"/>
                    <a:gd name="connsiteX998" fmla="*/ 172550 w 1166331"/>
                    <a:gd name="connsiteY998" fmla="*/ 750768 h 907159"/>
                    <a:gd name="connsiteX999" fmla="*/ 172368 w 1166331"/>
                    <a:gd name="connsiteY999" fmla="*/ 749645 h 907159"/>
                    <a:gd name="connsiteX1000" fmla="*/ 171685 w 1166331"/>
                    <a:gd name="connsiteY1000" fmla="*/ 748340 h 907159"/>
                    <a:gd name="connsiteX1001" fmla="*/ 169564 w 1166331"/>
                    <a:gd name="connsiteY1001" fmla="*/ 744240 h 907159"/>
                    <a:gd name="connsiteX1002" fmla="*/ 168832 w 1166331"/>
                    <a:gd name="connsiteY1002" fmla="*/ 741152 h 907159"/>
                    <a:gd name="connsiteX1003" fmla="*/ 166394 w 1166331"/>
                    <a:gd name="connsiteY1003" fmla="*/ 730841 h 907159"/>
                    <a:gd name="connsiteX1004" fmla="*/ 166272 w 1166331"/>
                    <a:gd name="connsiteY1004" fmla="*/ 730328 h 907159"/>
                    <a:gd name="connsiteX1005" fmla="*/ 165260 w 1166331"/>
                    <a:gd name="connsiteY1005" fmla="*/ 725838 h 907159"/>
                    <a:gd name="connsiteX1006" fmla="*/ 165114 w 1166331"/>
                    <a:gd name="connsiteY1006" fmla="*/ 725227 h 907159"/>
                    <a:gd name="connsiteX1007" fmla="*/ 164919 w 1166331"/>
                    <a:gd name="connsiteY1007" fmla="*/ 724349 h 907159"/>
                    <a:gd name="connsiteX1008" fmla="*/ 164431 w 1166331"/>
                    <a:gd name="connsiteY1008" fmla="*/ 722177 h 907159"/>
                    <a:gd name="connsiteX1009" fmla="*/ 164370 w 1166331"/>
                    <a:gd name="connsiteY1009" fmla="*/ 722018 h 907159"/>
                    <a:gd name="connsiteX1010" fmla="*/ 163797 w 1166331"/>
                    <a:gd name="connsiteY1010" fmla="*/ 720481 h 907159"/>
                    <a:gd name="connsiteX1011" fmla="*/ 163444 w 1166331"/>
                    <a:gd name="connsiteY1011" fmla="*/ 719553 h 907159"/>
                    <a:gd name="connsiteX1012" fmla="*/ 162688 w 1166331"/>
                    <a:gd name="connsiteY1012" fmla="*/ 717540 h 907159"/>
                    <a:gd name="connsiteX1013" fmla="*/ 158994 w 1166331"/>
                    <a:gd name="connsiteY1013" fmla="*/ 715063 h 907159"/>
                    <a:gd name="connsiteX1014" fmla="*/ 158250 w 1166331"/>
                    <a:gd name="connsiteY1014" fmla="*/ 714562 h 907159"/>
                    <a:gd name="connsiteX1015" fmla="*/ 157763 w 1166331"/>
                    <a:gd name="connsiteY1015" fmla="*/ 714135 h 907159"/>
                    <a:gd name="connsiteX1016" fmla="*/ 155203 w 1166331"/>
                    <a:gd name="connsiteY1016" fmla="*/ 711878 h 907159"/>
                    <a:gd name="connsiteX1017" fmla="*/ 154471 w 1166331"/>
                    <a:gd name="connsiteY1017" fmla="*/ 711219 h 907159"/>
                    <a:gd name="connsiteX1018" fmla="*/ 154020 w 1166331"/>
                    <a:gd name="connsiteY1018" fmla="*/ 710462 h 907159"/>
                    <a:gd name="connsiteX1019" fmla="*/ 152777 w 1166331"/>
                    <a:gd name="connsiteY1019" fmla="*/ 708400 h 907159"/>
                    <a:gd name="connsiteX1020" fmla="*/ 152033 w 1166331"/>
                    <a:gd name="connsiteY1020" fmla="*/ 707179 h 907159"/>
                    <a:gd name="connsiteX1021" fmla="*/ 152094 w 1166331"/>
                    <a:gd name="connsiteY1021" fmla="*/ 705764 h 907159"/>
                    <a:gd name="connsiteX1022" fmla="*/ 152155 w 1166331"/>
                    <a:gd name="connsiteY1022" fmla="*/ 704300 h 907159"/>
                    <a:gd name="connsiteX1023" fmla="*/ 152228 w 1166331"/>
                    <a:gd name="connsiteY1023" fmla="*/ 702579 h 907159"/>
                    <a:gd name="connsiteX1024" fmla="*/ 153508 w 1166331"/>
                    <a:gd name="connsiteY1024" fmla="*/ 701420 h 907159"/>
                    <a:gd name="connsiteX1025" fmla="*/ 155934 w 1166331"/>
                    <a:gd name="connsiteY1025" fmla="*/ 699260 h 907159"/>
                    <a:gd name="connsiteX1026" fmla="*/ 158872 w 1166331"/>
                    <a:gd name="connsiteY1026" fmla="*/ 695172 h 907159"/>
                    <a:gd name="connsiteX1027" fmla="*/ 160298 w 1166331"/>
                    <a:gd name="connsiteY1027" fmla="*/ 693195 h 907159"/>
                    <a:gd name="connsiteX1028" fmla="*/ 161152 w 1166331"/>
                    <a:gd name="connsiteY1028" fmla="*/ 689949 h 907159"/>
                    <a:gd name="connsiteX1029" fmla="*/ 163273 w 1166331"/>
                    <a:gd name="connsiteY1029" fmla="*/ 681871 h 907159"/>
                    <a:gd name="connsiteX1030" fmla="*/ 163663 w 1166331"/>
                    <a:gd name="connsiteY1030" fmla="*/ 680358 h 907159"/>
                    <a:gd name="connsiteX1031" fmla="*/ 164114 w 1166331"/>
                    <a:gd name="connsiteY1031" fmla="*/ 677173 h 907159"/>
                    <a:gd name="connsiteX1032" fmla="*/ 164858 w 1166331"/>
                    <a:gd name="connsiteY1032" fmla="*/ 671877 h 907159"/>
                    <a:gd name="connsiteX1033" fmla="*/ 165151 w 1166331"/>
                    <a:gd name="connsiteY1033" fmla="*/ 669753 h 907159"/>
                    <a:gd name="connsiteX1034" fmla="*/ 165492 w 1166331"/>
                    <a:gd name="connsiteY1034" fmla="*/ 668179 h 907159"/>
                    <a:gd name="connsiteX1035" fmla="*/ 165724 w 1166331"/>
                    <a:gd name="connsiteY1035" fmla="*/ 667142 h 907159"/>
                    <a:gd name="connsiteX1036" fmla="*/ 167321 w 1166331"/>
                    <a:gd name="connsiteY1036" fmla="*/ 659820 h 907159"/>
                    <a:gd name="connsiteX1037" fmla="*/ 167796 w 1166331"/>
                    <a:gd name="connsiteY1037" fmla="*/ 657770 h 907159"/>
                    <a:gd name="connsiteX1038" fmla="*/ 168259 w 1166331"/>
                    <a:gd name="connsiteY1038" fmla="*/ 655708 h 907159"/>
                    <a:gd name="connsiteX1039" fmla="*/ 169783 w 1166331"/>
                    <a:gd name="connsiteY1039" fmla="*/ 653914 h 907159"/>
                    <a:gd name="connsiteX1040" fmla="*/ 170905 w 1166331"/>
                    <a:gd name="connsiteY1040" fmla="*/ 652584 h 907159"/>
                    <a:gd name="connsiteX1041" fmla="*/ 171807 w 1166331"/>
                    <a:gd name="connsiteY1041" fmla="*/ 651278 h 907159"/>
                    <a:gd name="connsiteX1042" fmla="*/ 172416 w 1166331"/>
                    <a:gd name="connsiteY1042" fmla="*/ 650412 h 907159"/>
                    <a:gd name="connsiteX1043" fmla="*/ 174513 w 1166331"/>
                    <a:gd name="connsiteY1043" fmla="*/ 647398 h 907159"/>
                    <a:gd name="connsiteX1044" fmla="*/ 174269 w 1166331"/>
                    <a:gd name="connsiteY1044" fmla="*/ 644408 h 907159"/>
                    <a:gd name="connsiteX1045" fmla="*/ 174074 w 1166331"/>
                    <a:gd name="connsiteY1045" fmla="*/ 641919 h 907159"/>
                    <a:gd name="connsiteX1046" fmla="*/ 175842 w 1166331"/>
                    <a:gd name="connsiteY1046" fmla="*/ 641894 h 907159"/>
                    <a:gd name="connsiteX1047" fmla="*/ 176769 w 1166331"/>
                    <a:gd name="connsiteY1047" fmla="*/ 641870 h 907159"/>
                    <a:gd name="connsiteX1048" fmla="*/ 182267 w 1166331"/>
                    <a:gd name="connsiteY1048" fmla="*/ 640943 h 907159"/>
                    <a:gd name="connsiteX1049" fmla="*/ 183669 w 1166331"/>
                    <a:gd name="connsiteY1049" fmla="*/ 640711 h 907159"/>
                    <a:gd name="connsiteX1050" fmla="*/ 185022 w 1166331"/>
                    <a:gd name="connsiteY1050" fmla="*/ 641199 h 907159"/>
                    <a:gd name="connsiteX1051" fmla="*/ 188594 w 1166331"/>
                    <a:gd name="connsiteY1051" fmla="*/ 642492 h 907159"/>
                    <a:gd name="connsiteX1052" fmla="*/ 189947 w 1166331"/>
                    <a:gd name="connsiteY1052" fmla="*/ 642980 h 907159"/>
                    <a:gd name="connsiteX1053" fmla="*/ 190837 w 1166331"/>
                    <a:gd name="connsiteY1053" fmla="*/ 644091 h 907159"/>
                    <a:gd name="connsiteX1054" fmla="*/ 194689 w 1166331"/>
                    <a:gd name="connsiteY1054" fmla="*/ 648899 h 907159"/>
                    <a:gd name="connsiteX1055" fmla="*/ 198529 w 1166331"/>
                    <a:gd name="connsiteY1055" fmla="*/ 651620 h 907159"/>
                    <a:gd name="connsiteX1056" fmla="*/ 199578 w 1166331"/>
                    <a:gd name="connsiteY1056" fmla="*/ 652340 h 907159"/>
                    <a:gd name="connsiteX1057" fmla="*/ 201223 w 1166331"/>
                    <a:gd name="connsiteY1057" fmla="*/ 652157 h 907159"/>
                    <a:gd name="connsiteX1058" fmla="*/ 203064 w 1166331"/>
                    <a:gd name="connsiteY1058" fmla="*/ 651962 h 907159"/>
                    <a:gd name="connsiteX1059" fmla="*/ 203759 w 1166331"/>
                    <a:gd name="connsiteY1059" fmla="*/ 651827 h 907159"/>
                    <a:gd name="connsiteX1060" fmla="*/ 208318 w 1166331"/>
                    <a:gd name="connsiteY1060" fmla="*/ 650815 h 907159"/>
                    <a:gd name="connsiteX1061" fmla="*/ 209184 w 1166331"/>
                    <a:gd name="connsiteY1061" fmla="*/ 650668 h 907159"/>
                    <a:gd name="connsiteX1062" fmla="*/ 210062 w 1166331"/>
                    <a:gd name="connsiteY1062" fmla="*/ 650510 h 907159"/>
                    <a:gd name="connsiteX1063" fmla="*/ 212683 w 1166331"/>
                    <a:gd name="connsiteY1063" fmla="*/ 650046 h 907159"/>
                    <a:gd name="connsiteX1064" fmla="*/ 214426 w 1166331"/>
                    <a:gd name="connsiteY1064" fmla="*/ 650607 h 907159"/>
                    <a:gd name="connsiteX1065" fmla="*/ 215779 w 1166331"/>
                    <a:gd name="connsiteY1065" fmla="*/ 651058 h 907159"/>
                    <a:gd name="connsiteX1066" fmla="*/ 217254 w 1166331"/>
                    <a:gd name="connsiteY1066" fmla="*/ 649570 h 907159"/>
                    <a:gd name="connsiteX1067" fmla="*/ 218791 w 1166331"/>
                    <a:gd name="connsiteY1067" fmla="*/ 648020 h 907159"/>
                    <a:gd name="connsiteX1068" fmla="*/ 218620 w 1166331"/>
                    <a:gd name="connsiteY1068" fmla="*/ 645433 h 907159"/>
                    <a:gd name="connsiteX1069" fmla="*/ 218461 w 1166331"/>
                    <a:gd name="connsiteY1069" fmla="*/ 642834 h 907159"/>
                    <a:gd name="connsiteX1070" fmla="*/ 218791 w 1166331"/>
                    <a:gd name="connsiteY1070" fmla="*/ 635415 h 907159"/>
                    <a:gd name="connsiteX1071" fmla="*/ 218791 w 1166331"/>
                    <a:gd name="connsiteY1071" fmla="*/ 634634 h 907159"/>
                    <a:gd name="connsiteX1072" fmla="*/ 218705 w 1166331"/>
                    <a:gd name="connsiteY1072" fmla="*/ 632889 h 907159"/>
                    <a:gd name="connsiteX1073" fmla="*/ 218596 w 1166331"/>
                    <a:gd name="connsiteY1073" fmla="*/ 630900 h 907159"/>
                    <a:gd name="connsiteX1074" fmla="*/ 216609 w 1166331"/>
                    <a:gd name="connsiteY1074" fmla="*/ 626836 h 907159"/>
                    <a:gd name="connsiteX1075" fmla="*/ 215609 w 1166331"/>
                    <a:gd name="connsiteY1075" fmla="*/ 625640 h 907159"/>
                    <a:gd name="connsiteX1076" fmla="*/ 214414 w 1166331"/>
                    <a:gd name="connsiteY1076" fmla="*/ 624225 h 907159"/>
                    <a:gd name="connsiteX1077" fmla="*/ 212915 w 1166331"/>
                    <a:gd name="connsiteY1077" fmla="*/ 620625 h 907159"/>
                    <a:gd name="connsiteX1078" fmla="*/ 213073 w 1166331"/>
                    <a:gd name="connsiteY1078" fmla="*/ 617391 h 907159"/>
                    <a:gd name="connsiteX1079" fmla="*/ 213207 w 1166331"/>
                    <a:gd name="connsiteY1079" fmla="*/ 614767 h 907159"/>
                    <a:gd name="connsiteX1080" fmla="*/ 211256 w 1166331"/>
                    <a:gd name="connsiteY1080" fmla="*/ 613535 h 907159"/>
                    <a:gd name="connsiteX1081" fmla="*/ 210367 w 1166331"/>
                    <a:gd name="connsiteY1081" fmla="*/ 613376 h 907159"/>
                    <a:gd name="connsiteX1082" fmla="*/ 208355 w 1166331"/>
                    <a:gd name="connsiteY1082" fmla="*/ 613023 h 907159"/>
                    <a:gd name="connsiteX1083" fmla="*/ 207538 w 1166331"/>
                    <a:gd name="connsiteY1083" fmla="*/ 612876 h 907159"/>
                    <a:gd name="connsiteX1084" fmla="*/ 206466 w 1166331"/>
                    <a:gd name="connsiteY1084" fmla="*/ 613034 h 907159"/>
                    <a:gd name="connsiteX1085" fmla="*/ 203613 w 1166331"/>
                    <a:gd name="connsiteY1085" fmla="*/ 613437 h 907159"/>
                    <a:gd name="connsiteX1086" fmla="*/ 201223 w 1166331"/>
                    <a:gd name="connsiteY1086" fmla="*/ 613486 h 907159"/>
                    <a:gd name="connsiteX1087" fmla="*/ 200151 w 1166331"/>
                    <a:gd name="connsiteY1087" fmla="*/ 611570 h 907159"/>
                    <a:gd name="connsiteX1088" fmla="*/ 199699 w 1166331"/>
                    <a:gd name="connsiteY1088" fmla="*/ 610679 h 907159"/>
                    <a:gd name="connsiteX1089" fmla="*/ 198200 w 1166331"/>
                    <a:gd name="connsiteY1089" fmla="*/ 604676 h 907159"/>
                    <a:gd name="connsiteX1090" fmla="*/ 197944 w 1166331"/>
                    <a:gd name="connsiteY1090" fmla="*/ 603651 h 907159"/>
                    <a:gd name="connsiteX1091" fmla="*/ 197371 w 1166331"/>
                    <a:gd name="connsiteY1091" fmla="*/ 602748 h 907159"/>
                    <a:gd name="connsiteX1092" fmla="*/ 196213 w 1166331"/>
                    <a:gd name="connsiteY1092" fmla="*/ 600856 h 907159"/>
                    <a:gd name="connsiteX1093" fmla="*/ 195725 w 1166331"/>
                    <a:gd name="connsiteY1093" fmla="*/ 600075 h 907159"/>
                    <a:gd name="connsiteX1094" fmla="*/ 195091 w 1166331"/>
                    <a:gd name="connsiteY1094" fmla="*/ 599477 h 907159"/>
                    <a:gd name="connsiteX1095" fmla="*/ 193458 w 1166331"/>
                    <a:gd name="connsiteY1095" fmla="*/ 597952 h 907159"/>
                    <a:gd name="connsiteX1096" fmla="*/ 192446 w 1166331"/>
                    <a:gd name="connsiteY1096" fmla="*/ 597000 h 907159"/>
                    <a:gd name="connsiteX1097" fmla="*/ 191154 w 1166331"/>
                    <a:gd name="connsiteY1097" fmla="*/ 596549 h 907159"/>
                    <a:gd name="connsiteX1098" fmla="*/ 188082 w 1166331"/>
                    <a:gd name="connsiteY1098" fmla="*/ 595462 h 907159"/>
                    <a:gd name="connsiteX1099" fmla="*/ 187277 w 1166331"/>
                    <a:gd name="connsiteY1099" fmla="*/ 595170 h 907159"/>
                    <a:gd name="connsiteX1100" fmla="*/ 185838 w 1166331"/>
                    <a:gd name="connsiteY1100" fmla="*/ 594877 h 907159"/>
                    <a:gd name="connsiteX1101" fmla="*/ 181998 w 1166331"/>
                    <a:gd name="connsiteY1101" fmla="*/ 594071 h 907159"/>
                    <a:gd name="connsiteX1102" fmla="*/ 177683 w 1166331"/>
                    <a:gd name="connsiteY1102" fmla="*/ 592705 h 907159"/>
                    <a:gd name="connsiteX1103" fmla="*/ 175391 w 1166331"/>
                    <a:gd name="connsiteY1103" fmla="*/ 591777 h 907159"/>
                    <a:gd name="connsiteX1104" fmla="*/ 173111 w 1166331"/>
                    <a:gd name="connsiteY1104" fmla="*/ 590862 h 907159"/>
                    <a:gd name="connsiteX1105" fmla="*/ 168564 w 1166331"/>
                    <a:gd name="connsiteY1105" fmla="*/ 590227 h 907159"/>
                    <a:gd name="connsiteX1106" fmla="*/ 166163 w 1166331"/>
                    <a:gd name="connsiteY1106" fmla="*/ 590142 h 907159"/>
                    <a:gd name="connsiteX1107" fmla="*/ 164261 w 1166331"/>
                    <a:gd name="connsiteY1107" fmla="*/ 590069 h 907159"/>
                    <a:gd name="connsiteX1108" fmla="*/ 162676 w 1166331"/>
                    <a:gd name="connsiteY1108" fmla="*/ 588775 h 907159"/>
                    <a:gd name="connsiteX1109" fmla="*/ 162298 w 1166331"/>
                    <a:gd name="connsiteY1109" fmla="*/ 588458 h 907159"/>
                    <a:gd name="connsiteX1110" fmla="*/ 161103 w 1166331"/>
                    <a:gd name="connsiteY1110" fmla="*/ 587469 h 907159"/>
                    <a:gd name="connsiteX1111" fmla="*/ 160042 w 1166331"/>
                    <a:gd name="connsiteY1111" fmla="*/ 585688 h 907159"/>
                    <a:gd name="connsiteX1112" fmla="*/ 157775 w 1166331"/>
                    <a:gd name="connsiteY1112" fmla="*/ 581869 h 907159"/>
                    <a:gd name="connsiteX1113" fmla="*/ 156349 w 1166331"/>
                    <a:gd name="connsiteY1113" fmla="*/ 580795 h 907159"/>
                    <a:gd name="connsiteX1114" fmla="*/ 153911 w 1166331"/>
                    <a:gd name="connsiteY1114" fmla="*/ 578952 h 907159"/>
                    <a:gd name="connsiteX1115" fmla="*/ 152326 w 1166331"/>
                    <a:gd name="connsiteY1115" fmla="*/ 577756 h 907159"/>
                    <a:gd name="connsiteX1116" fmla="*/ 150765 w 1166331"/>
                    <a:gd name="connsiteY1116" fmla="*/ 577439 h 907159"/>
                    <a:gd name="connsiteX1117" fmla="*/ 150290 w 1166331"/>
                    <a:gd name="connsiteY1117" fmla="*/ 577280 h 907159"/>
                    <a:gd name="connsiteX1118" fmla="*/ 148035 w 1166331"/>
                    <a:gd name="connsiteY1118" fmla="*/ 578073 h 907159"/>
                    <a:gd name="connsiteX1119" fmla="*/ 143890 w 1166331"/>
                    <a:gd name="connsiteY1119" fmla="*/ 581637 h 907159"/>
                    <a:gd name="connsiteX1120" fmla="*/ 142866 w 1166331"/>
                    <a:gd name="connsiteY1120" fmla="*/ 582527 h 907159"/>
                    <a:gd name="connsiteX1121" fmla="*/ 141976 w 1166331"/>
                    <a:gd name="connsiteY1121" fmla="*/ 583796 h 907159"/>
                    <a:gd name="connsiteX1122" fmla="*/ 140817 w 1166331"/>
                    <a:gd name="connsiteY1122" fmla="*/ 585456 h 907159"/>
                    <a:gd name="connsiteX1123" fmla="*/ 140306 w 1166331"/>
                    <a:gd name="connsiteY1123" fmla="*/ 586188 h 907159"/>
                    <a:gd name="connsiteX1124" fmla="*/ 139842 w 1166331"/>
                    <a:gd name="connsiteY1124" fmla="*/ 587042 h 907159"/>
                    <a:gd name="connsiteX1125" fmla="*/ 138038 w 1166331"/>
                    <a:gd name="connsiteY1125" fmla="*/ 590386 h 907159"/>
                    <a:gd name="connsiteX1126" fmla="*/ 137538 w 1166331"/>
                    <a:gd name="connsiteY1126" fmla="*/ 591313 h 907159"/>
                    <a:gd name="connsiteX1127" fmla="*/ 137026 w 1166331"/>
                    <a:gd name="connsiteY1127" fmla="*/ 592497 h 907159"/>
                    <a:gd name="connsiteX1128" fmla="*/ 134551 w 1166331"/>
                    <a:gd name="connsiteY1128" fmla="*/ 598257 h 907159"/>
                    <a:gd name="connsiteX1129" fmla="*/ 133954 w 1166331"/>
                    <a:gd name="connsiteY1129" fmla="*/ 597086 h 907159"/>
                    <a:gd name="connsiteX1130" fmla="*/ 132869 w 1166331"/>
                    <a:gd name="connsiteY1130" fmla="*/ 594999 h 907159"/>
                    <a:gd name="connsiteX1131" fmla="*/ 131333 w 1166331"/>
                    <a:gd name="connsiteY1131" fmla="*/ 593668 h 907159"/>
                    <a:gd name="connsiteX1132" fmla="*/ 127493 w 1166331"/>
                    <a:gd name="connsiteY1132" fmla="*/ 590325 h 907159"/>
                    <a:gd name="connsiteX1133" fmla="*/ 126347 w 1166331"/>
                    <a:gd name="connsiteY1133" fmla="*/ 589324 h 907159"/>
                    <a:gd name="connsiteX1134" fmla="*/ 125067 w 1166331"/>
                    <a:gd name="connsiteY1134" fmla="*/ 588519 h 907159"/>
                    <a:gd name="connsiteX1135" fmla="*/ 120788 w 1166331"/>
                    <a:gd name="connsiteY1135" fmla="*/ 585834 h 907159"/>
                    <a:gd name="connsiteX1136" fmla="*/ 119508 w 1166331"/>
                    <a:gd name="connsiteY1136" fmla="*/ 585029 h 907159"/>
                    <a:gd name="connsiteX1137" fmla="*/ 118606 w 1166331"/>
                    <a:gd name="connsiteY1137" fmla="*/ 584602 h 907159"/>
                    <a:gd name="connsiteX1138" fmla="*/ 112291 w 1166331"/>
                    <a:gd name="connsiteY1138" fmla="*/ 581624 h 907159"/>
                    <a:gd name="connsiteX1139" fmla="*/ 110486 w 1166331"/>
                    <a:gd name="connsiteY1139" fmla="*/ 580770 h 907159"/>
                    <a:gd name="connsiteX1140" fmla="*/ 108645 w 1166331"/>
                    <a:gd name="connsiteY1140" fmla="*/ 581344 h 907159"/>
                    <a:gd name="connsiteX1141" fmla="*/ 103135 w 1166331"/>
                    <a:gd name="connsiteY1141" fmla="*/ 583052 h 907159"/>
                    <a:gd name="connsiteX1142" fmla="*/ 99917 w 1166331"/>
                    <a:gd name="connsiteY1142" fmla="*/ 584053 h 907159"/>
                    <a:gd name="connsiteX1143" fmla="*/ 98466 w 1166331"/>
                    <a:gd name="connsiteY1143" fmla="*/ 584004 h 907159"/>
                    <a:gd name="connsiteX1144" fmla="*/ 93663 w 1166331"/>
                    <a:gd name="connsiteY1144" fmla="*/ 583845 h 907159"/>
                    <a:gd name="connsiteX1145" fmla="*/ 92578 w 1166331"/>
                    <a:gd name="connsiteY1145" fmla="*/ 581027 h 907159"/>
                    <a:gd name="connsiteX1146" fmla="*/ 91712 w 1166331"/>
                    <a:gd name="connsiteY1146" fmla="*/ 578757 h 907159"/>
                    <a:gd name="connsiteX1147" fmla="*/ 89591 w 1166331"/>
                    <a:gd name="connsiteY1147" fmla="*/ 574449 h 907159"/>
                    <a:gd name="connsiteX1148" fmla="*/ 88896 w 1166331"/>
                    <a:gd name="connsiteY1148" fmla="*/ 573021 h 907159"/>
                    <a:gd name="connsiteX1149" fmla="*/ 88555 w 1166331"/>
                    <a:gd name="connsiteY1149" fmla="*/ 571960 h 907159"/>
                    <a:gd name="connsiteX1150" fmla="*/ 87348 w 1166331"/>
                    <a:gd name="connsiteY1150" fmla="*/ 568177 h 907159"/>
                    <a:gd name="connsiteX1151" fmla="*/ 86738 w 1166331"/>
                    <a:gd name="connsiteY1151" fmla="*/ 566237 h 907159"/>
                    <a:gd name="connsiteX1152" fmla="*/ 87031 w 1166331"/>
                    <a:gd name="connsiteY1152" fmla="*/ 564077 h 907159"/>
                    <a:gd name="connsiteX1153" fmla="*/ 87616 w 1166331"/>
                    <a:gd name="connsiteY1153" fmla="*/ 559745 h 907159"/>
                    <a:gd name="connsiteX1154" fmla="*/ 87263 w 1166331"/>
                    <a:gd name="connsiteY1154" fmla="*/ 557694 h 907159"/>
                    <a:gd name="connsiteX1155" fmla="*/ 86373 w 1166331"/>
                    <a:gd name="connsiteY1155" fmla="*/ 552618 h 907159"/>
                    <a:gd name="connsiteX1156" fmla="*/ 86385 w 1166331"/>
                    <a:gd name="connsiteY1156" fmla="*/ 548421 h 907159"/>
                    <a:gd name="connsiteX1157" fmla="*/ 86543 w 1166331"/>
                    <a:gd name="connsiteY1157" fmla="*/ 547700 h 907159"/>
                    <a:gd name="connsiteX1158" fmla="*/ 87653 w 1166331"/>
                    <a:gd name="connsiteY1158" fmla="*/ 544393 h 907159"/>
                    <a:gd name="connsiteX1159" fmla="*/ 86275 w 1166331"/>
                    <a:gd name="connsiteY1159" fmla="*/ 542222 h 907159"/>
                    <a:gd name="connsiteX1160" fmla="*/ 85178 w 1166331"/>
                    <a:gd name="connsiteY1160" fmla="*/ 540525 h 907159"/>
                    <a:gd name="connsiteX1161" fmla="*/ 83752 w 1166331"/>
                    <a:gd name="connsiteY1161" fmla="*/ 538292 h 907159"/>
                    <a:gd name="connsiteX1162" fmla="*/ 81362 w 1166331"/>
                    <a:gd name="connsiteY1162" fmla="*/ 533447 h 907159"/>
                    <a:gd name="connsiteX1163" fmla="*/ 80582 w 1166331"/>
                    <a:gd name="connsiteY1163" fmla="*/ 531873 h 907159"/>
                    <a:gd name="connsiteX1164" fmla="*/ 79546 w 1166331"/>
                    <a:gd name="connsiteY1164" fmla="*/ 530739 h 907159"/>
                    <a:gd name="connsiteX1165" fmla="*/ 78510 w 1166331"/>
                    <a:gd name="connsiteY1165" fmla="*/ 529616 h 907159"/>
                    <a:gd name="connsiteX1166" fmla="*/ 77827 w 1166331"/>
                    <a:gd name="connsiteY1166" fmla="*/ 528859 h 907159"/>
                    <a:gd name="connsiteX1167" fmla="*/ 77205 w 1166331"/>
                    <a:gd name="connsiteY1167" fmla="*/ 528420 h 907159"/>
                    <a:gd name="connsiteX1168" fmla="*/ 74816 w 1166331"/>
                    <a:gd name="connsiteY1168" fmla="*/ 526736 h 907159"/>
                    <a:gd name="connsiteX1169" fmla="*/ 74060 w 1166331"/>
                    <a:gd name="connsiteY1169" fmla="*/ 526211 h 907159"/>
                    <a:gd name="connsiteX1170" fmla="*/ 72524 w 1166331"/>
                    <a:gd name="connsiteY1170" fmla="*/ 525723 h 907159"/>
                    <a:gd name="connsiteX1171" fmla="*/ 71878 w 1166331"/>
                    <a:gd name="connsiteY1171" fmla="*/ 525516 h 907159"/>
                    <a:gd name="connsiteX1172" fmla="*/ 71000 w 1166331"/>
                    <a:gd name="connsiteY1172" fmla="*/ 525247 h 907159"/>
                    <a:gd name="connsiteX1173" fmla="*/ 70098 w 1166331"/>
                    <a:gd name="connsiteY1173" fmla="*/ 525198 h 907159"/>
                    <a:gd name="connsiteX1174" fmla="*/ 67428 w 1166331"/>
                    <a:gd name="connsiteY1174" fmla="*/ 525064 h 907159"/>
                    <a:gd name="connsiteX1175" fmla="*/ 66270 w 1166331"/>
                    <a:gd name="connsiteY1175" fmla="*/ 525003 h 907159"/>
                    <a:gd name="connsiteX1176" fmla="*/ 64904 w 1166331"/>
                    <a:gd name="connsiteY1176" fmla="*/ 525321 h 907159"/>
                    <a:gd name="connsiteX1177" fmla="*/ 59906 w 1166331"/>
                    <a:gd name="connsiteY1177" fmla="*/ 526529 h 907159"/>
                    <a:gd name="connsiteX1178" fmla="*/ 58541 w 1166331"/>
                    <a:gd name="connsiteY1178" fmla="*/ 526858 h 907159"/>
                    <a:gd name="connsiteX1179" fmla="*/ 57188 w 1166331"/>
                    <a:gd name="connsiteY1179" fmla="*/ 527517 h 907159"/>
                    <a:gd name="connsiteX1180" fmla="*/ 49983 w 1166331"/>
                    <a:gd name="connsiteY1180" fmla="*/ 531019 h 907159"/>
                    <a:gd name="connsiteX1181" fmla="*/ 48630 w 1166331"/>
                    <a:gd name="connsiteY1181" fmla="*/ 531678 h 907159"/>
                    <a:gd name="connsiteX1182" fmla="*/ 46825 w 1166331"/>
                    <a:gd name="connsiteY1182" fmla="*/ 532557 h 907159"/>
                    <a:gd name="connsiteX1183" fmla="*/ 45484 w 1166331"/>
                    <a:gd name="connsiteY1183" fmla="*/ 533069 h 907159"/>
                    <a:gd name="connsiteX1184" fmla="*/ 39669 w 1166331"/>
                    <a:gd name="connsiteY1184" fmla="*/ 535302 h 907159"/>
                    <a:gd name="connsiteX1185" fmla="*/ 39230 w 1166331"/>
                    <a:gd name="connsiteY1185" fmla="*/ 535473 h 907159"/>
                    <a:gd name="connsiteX1186" fmla="*/ 37560 w 1166331"/>
                    <a:gd name="connsiteY1186" fmla="*/ 536120 h 907159"/>
                    <a:gd name="connsiteX1187" fmla="*/ 37438 w 1166331"/>
                    <a:gd name="connsiteY1187" fmla="*/ 536157 h 907159"/>
                    <a:gd name="connsiteX1188" fmla="*/ 35524 w 1166331"/>
                    <a:gd name="connsiteY1188" fmla="*/ 535913 h 907159"/>
                    <a:gd name="connsiteX1189" fmla="*/ 29307 w 1166331"/>
                    <a:gd name="connsiteY1189" fmla="*/ 535107 h 907159"/>
                    <a:gd name="connsiteX1190" fmla="*/ 28307 w 1166331"/>
                    <a:gd name="connsiteY1190" fmla="*/ 534985 h 907159"/>
                    <a:gd name="connsiteX1191" fmla="*/ 26905 w 1166331"/>
                    <a:gd name="connsiteY1191" fmla="*/ 534692 h 907159"/>
                    <a:gd name="connsiteX1192" fmla="*/ 21334 w 1166331"/>
                    <a:gd name="connsiteY1192" fmla="*/ 533509 h 907159"/>
                    <a:gd name="connsiteX1193" fmla="*/ 19481 w 1166331"/>
                    <a:gd name="connsiteY1193" fmla="*/ 533118 h 907159"/>
                    <a:gd name="connsiteX1194" fmla="*/ 17665 w 1166331"/>
                    <a:gd name="connsiteY1194" fmla="*/ 532215 h 907159"/>
                    <a:gd name="connsiteX1195" fmla="*/ 12240 w 1166331"/>
                    <a:gd name="connsiteY1195" fmla="*/ 529506 h 907159"/>
                    <a:gd name="connsiteX1196" fmla="*/ 10960 w 1166331"/>
                    <a:gd name="connsiteY1196" fmla="*/ 528859 h 907159"/>
                    <a:gd name="connsiteX1197" fmla="*/ 9326 w 1166331"/>
                    <a:gd name="connsiteY1197" fmla="*/ 527871 h 907159"/>
                    <a:gd name="connsiteX1198" fmla="*/ 5681 w 1166331"/>
                    <a:gd name="connsiteY1198" fmla="*/ 525650 h 907159"/>
                    <a:gd name="connsiteX1199" fmla="*/ 4462 w 1166331"/>
                    <a:gd name="connsiteY1199" fmla="*/ 524906 h 907159"/>
                    <a:gd name="connsiteX1200" fmla="*/ 3194 w 1166331"/>
                    <a:gd name="connsiteY1200" fmla="*/ 523869 h 907159"/>
                    <a:gd name="connsiteX1201" fmla="*/ 0 w 1166331"/>
                    <a:gd name="connsiteY1201" fmla="*/ 521293 h 907159"/>
                    <a:gd name="connsiteX1202" fmla="*/ 951 w 1166331"/>
                    <a:gd name="connsiteY1202" fmla="*/ 519707 h 907159"/>
                    <a:gd name="connsiteX1203" fmla="*/ 1829 w 1166331"/>
                    <a:gd name="connsiteY1203" fmla="*/ 518243 h 907159"/>
                    <a:gd name="connsiteX1204" fmla="*/ 3023 w 1166331"/>
                    <a:gd name="connsiteY1204" fmla="*/ 516583 h 907159"/>
                    <a:gd name="connsiteX1205" fmla="*/ 4535 w 1166331"/>
                    <a:gd name="connsiteY1205" fmla="*/ 514533 h 907159"/>
                    <a:gd name="connsiteX1206" fmla="*/ 5730 w 1166331"/>
                    <a:gd name="connsiteY1206" fmla="*/ 512874 h 907159"/>
                    <a:gd name="connsiteX1207" fmla="*/ 6339 w 1166331"/>
                    <a:gd name="connsiteY1207" fmla="*/ 512056 h 907159"/>
                    <a:gd name="connsiteX1208" fmla="*/ 7595 w 1166331"/>
                    <a:gd name="connsiteY1208" fmla="*/ 510506 h 907159"/>
                    <a:gd name="connsiteX1209" fmla="*/ 10094 w 1166331"/>
                    <a:gd name="connsiteY1209" fmla="*/ 507395 h 907159"/>
                    <a:gd name="connsiteX1210" fmla="*/ 11667 w 1166331"/>
                    <a:gd name="connsiteY1210" fmla="*/ 505454 h 907159"/>
                    <a:gd name="connsiteX1211" fmla="*/ 15287 w 1166331"/>
                    <a:gd name="connsiteY1211" fmla="*/ 500293 h 907159"/>
                    <a:gd name="connsiteX1212" fmla="*/ 16580 w 1166331"/>
                    <a:gd name="connsiteY1212" fmla="*/ 498450 h 907159"/>
                    <a:gd name="connsiteX1213" fmla="*/ 18274 w 1166331"/>
                    <a:gd name="connsiteY1213" fmla="*/ 497364 h 907159"/>
                    <a:gd name="connsiteX1214" fmla="*/ 22943 w 1166331"/>
                    <a:gd name="connsiteY1214" fmla="*/ 494411 h 907159"/>
                    <a:gd name="connsiteX1215" fmla="*/ 25491 w 1166331"/>
                    <a:gd name="connsiteY1215" fmla="*/ 492788 h 907159"/>
                    <a:gd name="connsiteX1216" fmla="*/ 26649 w 1166331"/>
                    <a:gd name="connsiteY1216" fmla="*/ 491824 h 907159"/>
                    <a:gd name="connsiteX1217" fmla="*/ 28490 w 1166331"/>
                    <a:gd name="connsiteY1217" fmla="*/ 490274 h 907159"/>
                    <a:gd name="connsiteX1218" fmla="*/ 31404 w 1166331"/>
                    <a:gd name="connsiteY1218" fmla="*/ 487833 h 907159"/>
                    <a:gd name="connsiteX1219" fmla="*/ 32867 w 1166331"/>
                    <a:gd name="connsiteY1219" fmla="*/ 486613 h 907159"/>
                    <a:gd name="connsiteX1220" fmla="*/ 33684 w 1166331"/>
                    <a:gd name="connsiteY1220" fmla="*/ 484368 h 907159"/>
                    <a:gd name="connsiteX1221" fmla="*/ 34622 w 1166331"/>
                    <a:gd name="connsiteY1221" fmla="*/ 481817 h 907159"/>
                    <a:gd name="connsiteX1222" fmla="*/ 35744 w 1166331"/>
                    <a:gd name="connsiteY1222" fmla="*/ 478767 h 907159"/>
                    <a:gd name="connsiteX1223" fmla="*/ 36987 w 1166331"/>
                    <a:gd name="connsiteY1223" fmla="*/ 476509 h 907159"/>
                    <a:gd name="connsiteX1224" fmla="*/ 37743 w 1166331"/>
                    <a:gd name="connsiteY1224" fmla="*/ 475155 h 907159"/>
                    <a:gd name="connsiteX1225" fmla="*/ 37987 w 1166331"/>
                    <a:gd name="connsiteY1225" fmla="*/ 474703 h 907159"/>
                    <a:gd name="connsiteX1226" fmla="*/ 40437 w 1166331"/>
                    <a:gd name="connsiteY1226" fmla="*/ 470286 h 907159"/>
                    <a:gd name="connsiteX1227" fmla="*/ 41900 w 1166331"/>
                    <a:gd name="connsiteY1227" fmla="*/ 467638 h 907159"/>
                    <a:gd name="connsiteX1228" fmla="*/ 42876 w 1166331"/>
                    <a:gd name="connsiteY1228" fmla="*/ 465246 h 907159"/>
                    <a:gd name="connsiteX1229" fmla="*/ 44619 w 1166331"/>
                    <a:gd name="connsiteY1229" fmla="*/ 460951 h 907159"/>
                    <a:gd name="connsiteX1230" fmla="*/ 45594 w 1166331"/>
                    <a:gd name="connsiteY1230" fmla="*/ 458559 h 907159"/>
                    <a:gd name="connsiteX1231" fmla="*/ 47484 w 1166331"/>
                    <a:gd name="connsiteY1231" fmla="*/ 456228 h 907159"/>
                    <a:gd name="connsiteX1232" fmla="*/ 47801 w 1166331"/>
                    <a:gd name="connsiteY1232" fmla="*/ 455837 h 907159"/>
                    <a:gd name="connsiteX1233" fmla="*/ 50641 w 1166331"/>
                    <a:gd name="connsiteY1233" fmla="*/ 452323 h 907159"/>
                    <a:gd name="connsiteX1234" fmla="*/ 51031 w 1166331"/>
                    <a:gd name="connsiteY1234" fmla="*/ 451810 h 907159"/>
                    <a:gd name="connsiteX1235" fmla="*/ 52994 w 1166331"/>
                    <a:gd name="connsiteY1235" fmla="*/ 448650 h 907159"/>
                    <a:gd name="connsiteX1236" fmla="*/ 54006 w 1166331"/>
                    <a:gd name="connsiteY1236" fmla="*/ 447015 h 907159"/>
                    <a:gd name="connsiteX1237" fmla="*/ 53201 w 1166331"/>
                    <a:gd name="connsiteY1237" fmla="*/ 445172 h 907159"/>
                    <a:gd name="connsiteX1238" fmla="*/ 52604 w 1166331"/>
                    <a:gd name="connsiteY1238" fmla="*/ 443842 h 907159"/>
                    <a:gd name="connsiteX1239" fmla="*/ 52177 w 1166331"/>
                    <a:gd name="connsiteY1239" fmla="*/ 442878 h 907159"/>
                    <a:gd name="connsiteX1240" fmla="*/ 51117 w 1166331"/>
                    <a:gd name="connsiteY1240" fmla="*/ 441804 h 907159"/>
                    <a:gd name="connsiteX1241" fmla="*/ 47374 w 1166331"/>
                    <a:gd name="connsiteY1241" fmla="*/ 438009 h 907159"/>
                    <a:gd name="connsiteX1242" fmla="*/ 44034 w 1166331"/>
                    <a:gd name="connsiteY1242" fmla="*/ 432237 h 907159"/>
                    <a:gd name="connsiteX1243" fmla="*/ 42790 w 1166331"/>
                    <a:gd name="connsiteY1243" fmla="*/ 430053 h 907159"/>
                    <a:gd name="connsiteX1244" fmla="*/ 41729 w 1166331"/>
                    <a:gd name="connsiteY1244" fmla="*/ 429369 h 907159"/>
                    <a:gd name="connsiteX1245" fmla="*/ 40584 w 1166331"/>
                    <a:gd name="connsiteY1245" fmla="*/ 428637 h 907159"/>
                    <a:gd name="connsiteX1246" fmla="*/ 39828 w 1166331"/>
                    <a:gd name="connsiteY1246" fmla="*/ 428137 h 907159"/>
                    <a:gd name="connsiteX1247" fmla="*/ 38304 w 1166331"/>
                    <a:gd name="connsiteY1247" fmla="*/ 427161 h 907159"/>
                    <a:gd name="connsiteX1248" fmla="*/ 35415 w 1166331"/>
                    <a:gd name="connsiteY1248" fmla="*/ 425562 h 907159"/>
                    <a:gd name="connsiteX1249" fmla="*/ 33805 w 1166331"/>
                    <a:gd name="connsiteY1249" fmla="*/ 424671 h 907159"/>
                    <a:gd name="connsiteX1250" fmla="*/ 33171 w 1166331"/>
                    <a:gd name="connsiteY1250" fmla="*/ 422975 h 907159"/>
                    <a:gd name="connsiteX1251" fmla="*/ 32586 w 1166331"/>
                    <a:gd name="connsiteY1251" fmla="*/ 421364 h 907159"/>
                    <a:gd name="connsiteX1252" fmla="*/ 32696 w 1166331"/>
                    <a:gd name="connsiteY1252" fmla="*/ 420352 h 907159"/>
                    <a:gd name="connsiteX1253" fmla="*/ 32977 w 1166331"/>
                    <a:gd name="connsiteY1253" fmla="*/ 417899 h 907159"/>
                    <a:gd name="connsiteX1254" fmla="*/ 33306 w 1166331"/>
                    <a:gd name="connsiteY1254" fmla="*/ 416837 h 907159"/>
                    <a:gd name="connsiteX1255" fmla="*/ 34476 w 1166331"/>
                    <a:gd name="connsiteY1255" fmla="*/ 413823 h 907159"/>
                    <a:gd name="connsiteX1256" fmla="*/ 36975 w 1166331"/>
                    <a:gd name="connsiteY1256" fmla="*/ 407343 h 907159"/>
                    <a:gd name="connsiteX1257" fmla="*/ 37548 w 1166331"/>
                    <a:gd name="connsiteY1257" fmla="*/ 405855 h 907159"/>
                    <a:gd name="connsiteX1258" fmla="*/ 37963 w 1166331"/>
                    <a:gd name="connsiteY1258" fmla="*/ 404805 h 907159"/>
                    <a:gd name="connsiteX1259" fmla="*/ 38292 w 1166331"/>
                    <a:gd name="connsiteY1259" fmla="*/ 404049 h 907159"/>
                    <a:gd name="connsiteX1260" fmla="*/ 41620 w 1166331"/>
                    <a:gd name="connsiteY1260" fmla="*/ 396410 h 907159"/>
                    <a:gd name="connsiteX1261" fmla="*/ 42254 w 1166331"/>
                    <a:gd name="connsiteY1261" fmla="*/ 394957 h 907159"/>
                    <a:gd name="connsiteX1262" fmla="*/ 45326 w 1166331"/>
                    <a:gd name="connsiteY1262" fmla="*/ 392895 h 907159"/>
                    <a:gd name="connsiteX1263" fmla="*/ 46947 w 1166331"/>
                    <a:gd name="connsiteY1263" fmla="*/ 393176 h 907159"/>
                    <a:gd name="connsiteX1264" fmla="*/ 49714 w 1166331"/>
                    <a:gd name="connsiteY1264" fmla="*/ 393639 h 907159"/>
                    <a:gd name="connsiteX1265" fmla="*/ 54810 w 1166331"/>
                    <a:gd name="connsiteY1265" fmla="*/ 394640 h 907159"/>
                    <a:gd name="connsiteX1266" fmla="*/ 57602 w 1166331"/>
                    <a:gd name="connsiteY1266" fmla="*/ 395177 h 907159"/>
                    <a:gd name="connsiteX1267" fmla="*/ 59455 w 1166331"/>
                    <a:gd name="connsiteY1267" fmla="*/ 395543 h 907159"/>
                    <a:gd name="connsiteX1268" fmla="*/ 60382 w 1166331"/>
                    <a:gd name="connsiteY1268" fmla="*/ 395726 h 907159"/>
                    <a:gd name="connsiteX1269" fmla="*/ 60869 w 1166331"/>
                    <a:gd name="connsiteY1269" fmla="*/ 395824 h 907159"/>
                    <a:gd name="connsiteX1270" fmla="*/ 62698 w 1166331"/>
                    <a:gd name="connsiteY1270" fmla="*/ 395897 h 907159"/>
                    <a:gd name="connsiteX1271" fmla="*/ 70695 w 1166331"/>
                    <a:gd name="connsiteY1271" fmla="*/ 396251 h 907159"/>
                    <a:gd name="connsiteX1272" fmla="*/ 84251 w 1166331"/>
                    <a:gd name="connsiteY1272" fmla="*/ 399253 h 907159"/>
                    <a:gd name="connsiteX1273" fmla="*/ 85836 w 1166331"/>
                    <a:gd name="connsiteY1273" fmla="*/ 399594 h 907159"/>
                    <a:gd name="connsiteX1274" fmla="*/ 87092 w 1166331"/>
                    <a:gd name="connsiteY1274" fmla="*/ 399094 h 907159"/>
                    <a:gd name="connsiteX1275" fmla="*/ 87714 w 1166331"/>
                    <a:gd name="connsiteY1275" fmla="*/ 398838 h 907159"/>
                    <a:gd name="connsiteX1276" fmla="*/ 88860 w 1166331"/>
                    <a:gd name="connsiteY1276" fmla="*/ 398386 h 907159"/>
                    <a:gd name="connsiteX1277" fmla="*/ 89920 w 1166331"/>
                    <a:gd name="connsiteY1277" fmla="*/ 397959 h 907159"/>
                    <a:gd name="connsiteX1278" fmla="*/ 90688 w 1166331"/>
                    <a:gd name="connsiteY1278" fmla="*/ 396983 h 907159"/>
                    <a:gd name="connsiteX1279" fmla="*/ 93358 w 1166331"/>
                    <a:gd name="connsiteY1279" fmla="*/ 393627 h 907159"/>
                    <a:gd name="connsiteX1280" fmla="*/ 94431 w 1166331"/>
                    <a:gd name="connsiteY1280" fmla="*/ 391992 h 907159"/>
                    <a:gd name="connsiteX1281" fmla="*/ 95674 w 1166331"/>
                    <a:gd name="connsiteY1281" fmla="*/ 390125 h 907159"/>
                    <a:gd name="connsiteX1282" fmla="*/ 96686 w 1166331"/>
                    <a:gd name="connsiteY1282" fmla="*/ 388270 h 907159"/>
                    <a:gd name="connsiteX1283" fmla="*/ 99478 w 1166331"/>
                    <a:gd name="connsiteY1283" fmla="*/ 383145 h 907159"/>
                    <a:gd name="connsiteX1284" fmla="*/ 100465 w 1166331"/>
                    <a:gd name="connsiteY1284" fmla="*/ 381327 h 907159"/>
                    <a:gd name="connsiteX1285" fmla="*/ 105561 w 1166331"/>
                    <a:gd name="connsiteY1285" fmla="*/ 371979 h 907159"/>
                    <a:gd name="connsiteX1286" fmla="*/ 106573 w 1166331"/>
                    <a:gd name="connsiteY1286" fmla="*/ 370124 h 907159"/>
                    <a:gd name="connsiteX1287" fmla="*/ 104720 w 1166331"/>
                    <a:gd name="connsiteY1287" fmla="*/ 368490 h 907159"/>
                    <a:gd name="connsiteX1288" fmla="*/ 100246 w 1166331"/>
                    <a:gd name="connsiteY1288" fmla="*/ 364524 h 907159"/>
                    <a:gd name="connsiteX1289" fmla="*/ 99637 w 1166331"/>
                    <a:gd name="connsiteY1289" fmla="*/ 362449 h 907159"/>
                    <a:gd name="connsiteX1290" fmla="*/ 99027 w 1166331"/>
                    <a:gd name="connsiteY1290" fmla="*/ 360399 h 907159"/>
                    <a:gd name="connsiteX1291" fmla="*/ 99259 w 1166331"/>
                    <a:gd name="connsiteY1291" fmla="*/ 359862 h 907159"/>
                    <a:gd name="connsiteX1292" fmla="*/ 99795 w 1166331"/>
                    <a:gd name="connsiteY1292" fmla="*/ 358642 h 907159"/>
                    <a:gd name="connsiteX1293" fmla="*/ 100246 w 1166331"/>
                    <a:gd name="connsiteY1293" fmla="*/ 357629 h 907159"/>
                    <a:gd name="connsiteX1294" fmla="*/ 100673 w 1166331"/>
                    <a:gd name="connsiteY1294" fmla="*/ 356677 h 907159"/>
                    <a:gd name="connsiteX1295" fmla="*/ 101294 w 1166331"/>
                    <a:gd name="connsiteY1295" fmla="*/ 355896 h 907159"/>
                    <a:gd name="connsiteX1296" fmla="*/ 104208 w 1166331"/>
                    <a:gd name="connsiteY1296" fmla="*/ 352187 h 907159"/>
                    <a:gd name="connsiteX1297" fmla="*/ 105378 w 1166331"/>
                    <a:gd name="connsiteY1297" fmla="*/ 350710 h 907159"/>
                    <a:gd name="connsiteX1298" fmla="*/ 106841 w 1166331"/>
                    <a:gd name="connsiteY1298" fmla="*/ 348855 h 907159"/>
                    <a:gd name="connsiteX1299" fmla="*/ 107597 w 1166331"/>
                    <a:gd name="connsiteY1299" fmla="*/ 347598 h 907159"/>
                    <a:gd name="connsiteX1300" fmla="*/ 109109 w 1166331"/>
                    <a:gd name="connsiteY1300" fmla="*/ 345109 h 907159"/>
                    <a:gd name="connsiteX1301" fmla="*/ 110365 w 1166331"/>
                    <a:gd name="connsiteY1301" fmla="*/ 343071 h 907159"/>
                    <a:gd name="connsiteX1302" fmla="*/ 111352 w 1166331"/>
                    <a:gd name="connsiteY1302" fmla="*/ 341424 h 907159"/>
                    <a:gd name="connsiteX1303" fmla="*/ 111986 w 1166331"/>
                    <a:gd name="connsiteY1303" fmla="*/ 339996 h 907159"/>
                    <a:gd name="connsiteX1304" fmla="*/ 112413 w 1166331"/>
                    <a:gd name="connsiteY1304" fmla="*/ 339032 h 907159"/>
                    <a:gd name="connsiteX1305" fmla="*/ 116631 w 1166331"/>
                    <a:gd name="connsiteY1305" fmla="*/ 329440 h 907159"/>
                    <a:gd name="connsiteX1306" fmla="*/ 117350 w 1166331"/>
                    <a:gd name="connsiteY1306" fmla="*/ 327817 h 907159"/>
                    <a:gd name="connsiteX1307" fmla="*/ 118033 w 1166331"/>
                    <a:gd name="connsiteY1307" fmla="*/ 326268 h 907159"/>
                    <a:gd name="connsiteX1308" fmla="*/ 118532 w 1166331"/>
                    <a:gd name="connsiteY1308" fmla="*/ 325133 h 907159"/>
                    <a:gd name="connsiteX1309" fmla="*/ 119300 w 1166331"/>
                    <a:gd name="connsiteY1309" fmla="*/ 323375 h 907159"/>
                    <a:gd name="connsiteX1310" fmla="*/ 120788 w 1166331"/>
                    <a:gd name="connsiteY1310" fmla="*/ 320679 h 907159"/>
                    <a:gd name="connsiteX1311" fmla="*/ 122763 w 1166331"/>
                    <a:gd name="connsiteY1311" fmla="*/ 317079 h 907159"/>
                    <a:gd name="connsiteX1312" fmla="*/ 127090 w 1166331"/>
                    <a:gd name="connsiteY1312" fmla="*/ 309196 h 907159"/>
                    <a:gd name="connsiteX1313" fmla="*/ 128358 w 1166331"/>
                    <a:gd name="connsiteY1313" fmla="*/ 306877 h 907159"/>
                    <a:gd name="connsiteX1314" fmla="*/ 128614 w 1166331"/>
                    <a:gd name="connsiteY1314" fmla="*/ 306426 h 907159"/>
                    <a:gd name="connsiteX1315" fmla="*/ 130175 w 1166331"/>
                    <a:gd name="connsiteY1315" fmla="*/ 303680 h 907159"/>
                    <a:gd name="connsiteX1316" fmla="*/ 139513 w 1166331"/>
                    <a:gd name="connsiteY1316" fmla="*/ 287219 h 907159"/>
                    <a:gd name="connsiteX1317" fmla="*/ 140306 w 1166331"/>
                    <a:gd name="connsiteY1317" fmla="*/ 285852 h 907159"/>
                    <a:gd name="connsiteX1318" fmla="*/ 140574 w 1166331"/>
                    <a:gd name="connsiteY1318" fmla="*/ 285400 h 907159"/>
                    <a:gd name="connsiteX1319" fmla="*/ 141659 w 1166331"/>
                    <a:gd name="connsiteY1319" fmla="*/ 283582 h 907159"/>
                    <a:gd name="connsiteX1320" fmla="*/ 153606 w 1166331"/>
                    <a:gd name="connsiteY1320" fmla="*/ 263630 h 907159"/>
                    <a:gd name="connsiteX1321" fmla="*/ 153886 w 1166331"/>
                    <a:gd name="connsiteY1321" fmla="*/ 263167 h 907159"/>
                    <a:gd name="connsiteX1322" fmla="*/ 160396 w 1166331"/>
                    <a:gd name="connsiteY1322" fmla="*/ 252392 h 907159"/>
                    <a:gd name="connsiteX1323" fmla="*/ 161481 w 1166331"/>
                    <a:gd name="connsiteY1323" fmla="*/ 250610 h 907159"/>
                    <a:gd name="connsiteX1324" fmla="*/ 162286 w 1166331"/>
                    <a:gd name="connsiteY1324" fmla="*/ 249280 h 907159"/>
                    <a:gd name="connsiteX1325" fmla="*/ 163358 w 1166331"/>
                    <a:gd name="connsiteY1325" fmla="*/ 247498 h 907159"/>
                    <a:gd name="connsiteX1326" fmla="*/ 164553 w 1166331"/>
                    <a:gd name="connsiteY1326" fmla="*/ 245851 h 907159"/>
                    <a:gd name="connsiteX1327" fmla="*/ 168747 w 1166331"/>
                    <a:gd name="connsiteY1327" fmla="*/ 240079 h 907159"/>
                    <a:gd name="connsiteX1328" fmla="*/ 169942 w 1166331"/>
                    <a:gd name="connsiteY1328" fmla="*/ 238431 h 907159"/>
                    <a:gd name="connsiteX1329" fmla="*/ 170697 w 1166331"/>
                    <a:gd name="connsiteY1329" fmla="*/ 237675 h 907159"/>
                    <a:gd name="connsiteX1330" fmla="*/ 171344 w 1166331"/>
                    <a:gd name="connsiteY1330" fmla="*/ 237028 h 907159"/>
                    <a:gd name="connsiteX1331" fmla="*/ 174854 w 1166331"/>
                    <a:gd name="connsiteY1331" fmla="*/ 233514 h 907159"/>
                    <a:gd name="connsiteX1332" fmla="*/ 175549 w 1166331"/>
                    <a:gd name="connsiteY1332" fmla="*/ 232818 h 907159"/>
                    <a:gd name="connsiteX1333" fmla="*/ 176927 w 1166331"/>
                    <a:gd name="connsiteY1333" fmla="*/ 231439 h 907159"/>
                    <a:gd name="connsiteX1334" fmla="*/ 180402 w 1166331"/>
                    <a:gd name="connsiteY1334" fmla="*/ 228767 h 907159"/>
                    <a:gd name="connsiteX1335" fmla="*/ 182279 w 1166331"/>
                    <a:gd name="connsiteY1335" fmla="*/ 227327 h 907159"/>
                    <a:gd name="connsiteX1336" fmla="*/ 183449 w 1166331"/>
                    <a:gd name="connsiteY1336" fmla="*/ 225069 h 907159"/>
                    <a:gd name="connsiteX1337" fmla="*/ 185339 w 1166331"/>
                    <a:gd name="connsiteY1337" fmla="*/ 221457 h 907159"/>
                    <a:gd name="connsiteX1338" fmla="*/ 187228 w 1166331"/>
                    <a:gd name="connsiteY1338" fmla="*/ 217833 h 907159"/>
                    <a:gd name="connsiteX1339" fmla="*/ 189154 w 1166331"/>
                    <a:gd name="connsiteY1339" fmla="*/ 215478 h 907159"/>
                    <a:gd name="connsiteX1340" fmla="*/ 190922 w 1166331"/>
                    <a:gd name="connsiteY1340" fmla="*/ 213306 h 907159"/>
                    <a:gd name="connsiteX1341" fmla="*/ 191849 w 1166331"/>
                    <a:gd name="connsiteY1341" fmla="*/ 211427 h 907159"/>
                    <a:gd name="connsiteX1342" fmla="*/ 198493 w 1166331"/>
                    <a:gd name="connsiteY1342" fmla="*/ 197857 h 907159"/>
                    <a:gd name="connsiteX1343" fmla="*/ 199188 w 1166331"/>
                    <a:gd name="connsiteY1343" fmla="*/ 196442 h 907159"/>
                    <a:gd name="connsiteX1344" fmla="*/ 199797 w 1166331"/>
                    <a:gd name="connsiteY1344" fmla="*/ 195050 h 907159"/>
                    <a:gd name="connsiteX1345" fmla="*/ 201845 w 1166331"/>
                    <a:gd name="connsiteY1345" fmla="*/ 190413 h 907159"/>
                    <a:gd name="connsiteX1346" fmla="*/ 202479 w 1166331"/>
                    <a:gd name="connsiteY1346" fmla="*/ 188985 h 907159"/>
                    <a:gd name="connsiteX1347" fmla="*/ 203735 w 1166331"/>
                    <a:gd name="connsiteY1347" fmla="*/ 186130 h 907159"/>
                    <a:gd name="connsiteX1348" fmla="*/ 205539 w 1166331"/>
                    <a:gd name="connsiteY1348" fmla="*/ 182725 h 907159"/>
                    <a:gd name="connsiteX1349" fmla="*/ 206490 w 1166331"/>
                    <a:gd name="connsiteY1349" fmla="*/ 180920 h 907159"/>
                    <a:gd name="connsiteX1350" fmla="*/ 207441 w 1166331"/>
                    <a:gd name="connsiteY1350" fmla="*/ 179126 h 907159"/>
                    <a:gd name="connsiteX1351" fmla="*/ 207453 w 1166331"/>
                    <a:gd name="connsiteY1351" fmla="*/ 177515 h 907159"/>
                    <a:gd name="connsiteX1352" fmla="*/ 207453 w 1166331"/>
                    <a:gd name="connsiteY1352" fmla="*/ 175941 h 907159"/>
                    <a:gd name="connsiteX1353" fmla="*/ 207465 w 1166331"/>
                    <a:gd name="connsiteY1353" fmla="*/ 173866 h 907159"/>
                    <a:gd name="connsiteX1354" fmla="*/ 207465 w 1166331"/>
                    <a:gd name="connsiteY1354" fmla="*/ 173342 h 907159"/>
                    <a:gd name="connsiteX1355" fmla="*/ 207331 w 1166331"/>
                    <a:gd name="connsiteY1355" fmla="*/ 172621 h 907159"/>
                    <a:gd name="connsiteX1356" fmla="*/ 207014 w 1166331"/>
                    <a:gd name="connsiteY1356" fmla="*/ 170999 h 907159"/>
                    <a:gd name="connsiteX1357" fmla="*/ 206697 w 1166331"/>
                    <a:gd name="connsiteY1357" fmla="*/ 169388 h 907159"/>
                    <a:gd name="connsiteX1358" fmla="*/ 206392 w 1166331"/>
                    <a:gd name="connsiteY1358" fmla="*/ 168851 h 907159"/>
                    <a:gd name="connsiteX1359" fmla="*/ 205515 w 1166331"/>
                    <a:gd name="connsiteY1359" fmla="*/ 167704 h 907159"/>
                    <a:gd name="connsiteX1360" fmla="*/ 202577 w 1166331"/>
                    <a:gd name="connsiteY1360" fmla="*/ 163823 h 907159"/>
                    <a:gd name="connsiteX1361" fmla="*/ 200041 w 1166331"/>
                    <a:gd name="connsiteY1361" fmla="*/ 160504 h 907159"/>
                    <a:gd name="connsiteX1362" fmla="*/ 198139 w 1166331"/>
                    <a:gd name="connsiteY1362" fmla="*/ 158027 h 907159"/>
                    <a:gd name="connsiteX1363" fmla="*/ 196871 w 1166331"/>
                    <a:gd name="connsiteY1363" fmla="*/ 156367 h 907159"/>
                    <a:gd name="connsiteX1364" fmla="*/ 195445 w 1166331"/>
                    <a:gd name="connsiteY1364" fmla="*/ 154879 h 907159"/>
                    <a:gd name="connsiteX1365" fmla="*/ 194031 w 1166331"/>
                    <a:gd name="connsiteY1365" fmla="*/ 153390 h 907159"/>
                    <a:gd name="connsiteX1366" fmla="*/ 188009 w 1166331"/>
                    <a:gd name="connsiteY1366" fmla="*/ 147045 h 907159"/>
                    <a:gd name="connsiteX1367" fmla="*/ 186241 w 1166331"/>
                    <a:gd name="connsiteY1367" fmla="*/ 145177 h 907159"/>
                    <a:gd name="connsiteX1368" fmla="*/ 185241 w 1166331"/>
                    <a:gd name="connsiteY1368" fmla="*/ 143994 h 907159"/>
                    <a:gd name="connsiteX1369" fmla="*/ 184229 w 1166331"/>
                    <a:gd name="connsiteY1369" fmla="*/ 142822 h 907159"/>
                    <a:gd name="connsiteX1370" fmla="*/ 182230 w 1166331"/>
                    <a:gd name="connsiteY1370" fmla="*/ 140467 h 907159"/>
                    <a:gd name="connsiteX1371" fmla="*/ 178475 w 1166331"/>
                    <a:gd name="connsiteY1371" fmla="*/ 136062 h 907159"/>
                    <a:gd name="connsiteX1372" fmla="*/ 175196 w 1166331"/>
                    <a:gd name="connsiteY1372" fmla="*/ 132291 h 907159"/>
                    <a:gd name="connsiteX1373" fmla="*/ 171161 w 1166331"/>
                    <a:gd name="connsiteY1373" fmla="*/ 127642 h 907159"/>
                    <a:gd name="connsiteX1374" fmla="*/ 170161 w 1166331"/>
                    <a:gd name="connsiteY1374" fmla="*/ 126483 h 907159"/>
                    <a:gd name="connsiteX1375" fmla="*/ 169490 w 1166331"/>
                    <a:gd name="connsiteY1375" fmla="*/ 125701 h 907159"/>
                    <a:gd name="connsiteX1376" fmla="*/ 168845 w 1166331"/>
                    <a:gd name="connsiteY1376" fmla="*/ 124896 h 907159"/>
                    <a:gd name="connsiteX1377" fmla="*/ 167869 w 1166331"/>
                    <a:gd name="connsiteY1377" fmla="*/ 123700 h 907159"/>
                    <a:gd name="connsiteX1378" fmla="*/ 161115 w 1166331"/>
                    <a:gd name="connsiteY1378" fmla="*/ 115256 h 907159"/>
                    <a:gd name="connsiteX1379" fmla="*/ 160140 w 1166331"/>
                    <a:gd name="connsiteY1379" fmla="*/ 114060 h 907159"/>
                    <a:gd name="connsiteX1380" fmla="*/ 158860 w 1166331"/>
                    <a:gd name="connsiteY1380" fmla="*/ 112449 h 907159"/>
                    <a:gd name="connsiteX1381" fmla="*/ 157616 w 1166331"/>
                    <a:gd name="connsiteY1381" fmla="*/ 110436 h 907159"/>
                    <a:gd name="connsiteX1382" fmla="*/ 156873 w 1166331"/>
                    <a:gd name="connsiteY1382" fmla="*/ 109216 h 907159"/>
                    <a:gd name="connsiteX1383" fmla="*/ 156081 w 1166331"/>
                    <a:gd name="connsiteY1383" fmla="*/ 107946 h 907159"/>
                    <a:gd name="connsiteX1384" fmla="*/ 154776 w 1166331"/>
                    <a:gd name="connsiteY1384" fmla="*/ 105823 h 907159"/>
                    <a:gd name="connsiteX1385" fmla="*/ 153557 w 1166331"/>
                    <a:gd name="connsiteY1385" fmla="*/ 104176 h 907159"/>
                    <a:gd name="connsiteX1386" fmla="*/ 152643 w 1166331"/>
                    <a:gd name="connsiteY1386" fmla="*/ 102943 h 907159"/>
                    <a:gd name="connsiteX1387" fmla="*/ 144889 w 1166331"/>
                    <a:gd name="connsiteY1387" fmla="*/ 92473 h 907159"/>
                    <a:gd name="connsiteX1388" fmla="*/ 143633 w 1166331"/>
                    <a:gd name="connsiteY1388" fmla="*/ 90777 h 907159"/>
                    <a:gd name="connsiteX1389" fmla="*/ 142512 w 1166331"/>
                    <a:gd name="connsiteY1389" fmla="*/ 89264 h 907159"/>
                    <a:gd name="connsiteX1390" fmla="*/ 141110 w 1166331"/>
                    <a:gd name="connsiteY1390" fmla="*/ 87763 h 907159"/>
                    <a:gd name="connsiteX1391" fmla="*/ 140403 w 1166331"/>
                    <a:gd name="connsiteY1391" fmla="*/ 87019 h 907159"/>
                    <a:gd name="connsiteX1392" fmla="*/ 134088 w 1166331"/>
                    <a:gd name="connsiteY1392" fmla="*/ 80295 h 907159"/>
                    <a:gd name="connsiteX1393" fmla="*/ 127871 w 1166331"/>
                    <a:gd name="connsiteY1393" fmla="*/ 73693 h 907159"/>
                    <a:gd name="connsiteX1394" fmla="*/ 126152 w 1166331"/>
                    <a:gd name="connsiteY1394" fmla="*/ 71863 h 907159"/>
                    <a:gd name="connsiteX1395" fmla="*/ 124189 w 1166331"/>
                    <a:gd name="connsiteY1395" fmla="*/ 70398 h 907159"/>
                    <a:gd name="connsiteX1396" fmla="*/ 118301 w 1166331"/>
                    <a:gd name="connsiteY1396" fmla="*/ 65993 h 907159"/>
                    <a:gd name="connsiteX1397" fmla="*/ 116728 w 1166331"/>
                    <a:gd name="connsiteY1397" fmla="*/ 64809 h 907159"/>
                    <a:gd name="connsiteX1398" fmla="*/ 114997 w 1166331"/>
                    <a:gd name="connsiteY1398" fmla="*/ 63772 h 907159"/>
                    <a:gd name="connsiteX1399" fmla="*/ 113705 w 1166331"/>
                    <a:gd name="connsiteY1399" fmla="*/ 63003 h 907159"/>
                    <a:gd name="connsiteX1400" fmla="*/ 99003 w 1166331"/>
                    <a:gd name="connsiteY1400" fmla="*/ 54205 h 907159"/>
                    <a:gd name="connsiteX1401" fmla="*/ 93236 w 1166331"/>
                    <a:gd name="connsiteY1401" fmla="*/ 50764 h 907159"/>
                    <a:gd name="connsiteX1402" fmla="*/ 90798 w 1166331"/>
                    <a:gd name="connsiteY1402" fmla="*/ 49336 h 907159"/>
                    <a:gd name="connsiteX1403" fmla="*/ 89177 w 1166331"/>
                    <a:gd name="connsiteY1403" fmla="*/ 48397 h 907159"/>
                    <a:gd name="connsiteX1404" fmla="*/ 82667 w 1166331"/>
                    <a:gd name="connsiteY1404" fmla="*/ 44601 h 907159"/>
                    <a:gd name="connsiteX1405" fmla="*/ 73962 w 1166331"/>
                    <a:gd name="connsiteY1405" fmla="*/ 39537 h 907159"/>
                    <a:gd name="connsiteX1406" fmla="*/ 71622 w 1166331"/>
                    <a:gd name="connsiteY1406" fmla="*/ 37805 h 907159"/>
                    <a:gd name="connsiteX1407" fmla="*/ 70086 w 1166331"/>
                    <a:gd name="connsiteY1407" fmla="*/ 36657 h 907159"/>
                    <a:gd name="connsiteX1408" fmla="*/ 70439 w 1166331"/>
                    <a:gd name="connsiteY1408" fmla="*/ 34803 h 907159"/>
                    <a:gd name="connsiteX1409" fmla="*/ 70915 w 1166331"/>
                    <a:gd name="connsiteY1409" fmla="*/ 32326 h 907159"/>
                    <a:gd name="connsiteX1410" fmla="*/ 71122 w 1166331"/>
                    <a:gd name="connsiteY1410" fmla="*/ 31288 h 907159"/>
                    <a:gd name="connsiteX1411" fmla="*/ 71853 w 1166331"/>
                    <a:gd name="connsiteY1411" fmla="*/ 30043 h 907159"/>
                    <a:gd name="connsiteX1412" fmla="*/ 73889 w 1166331"/>
                    <a:gd name="connsiteY1412" fmla="*/ 26602 h 907159"/>
                    <a:gd name="connsiteX1413" fmla="*/ 76473 w 1166331"/>
                    <a:gd name="connsiteY1413" fmla="*/ 22209 h 907159"/>
                    <a:gd name="connsiteX1414" fmla="*/ 76974 w 1166331"/>
                    <a:gd name="connsiteY1414" fmla="*/ 21294 h 907159"/>
                    <a:gd name="connsiteX1415" fmla="*/ 78229 w 1166331"/>
                    <a:gd name="connsiteY1415" fmla="*/ 19012 h 907159"/>
                    <a:gd name="connsiteX1416" fmla="*/ 83483 w 1166331"/>
                    <a:gd name="connsiteY1416" fmla="*/ 9408 h 907159"/>
                    <a:gd name="connsiteX1417" fmla="*/ 88555 w 1166331"/>
                    <a:gd name="connsiteY1417" fmla="*/ 0 h 907159"/>
                    <a:gd name="connsiteX1418" fmla="*/ 96479 w 1166331"/>
                    <a:gd name="connsiteY1418" fmla="*/ 2868 h 907159"/>
                    <a:gd name="connsiteX1419" fmla="*/ 98198 w 1166331"/>
                    <a:gd name="connsiteY1419" fmla="*/ 3502 h 907159"/>
                    <a:gd name="connsiteX1420" fmla="*/ 100380 w 1166331"/>
                    <a:gd name="connsiteY1420" fmla="*/ 3710 h 907159"/>
                    <a:gd name="connsiteX1421" fmla="*/ 110035 w 1166331"/>
                    <a:gd name="connsiteY1421" fmla="*/ 4662 h 907159"/>
                    <a:gd name="connsiteX1422" fmla="*/ 112266 w 1166331"/>
                    <a:gd name="connsiteY1422" fmla="*/ 4881 h 907159"/>
                    <a:gd name="connsiteX1423" fmla="*/ 113607 w 1166331"/>
                    <a:gd name="connsiteY1423" fmla="*/ 5003 h 907159"/>
                    <a:gd name="connsiteX1424" fmla="*/ 129882 w 1166331"/>
                    <a:gd name="connsiteY1424" fmla="*/ 6626 h 907159"/>
                    <a:gd name="connsiteX1425" fmla="*/ 132759 w 1166331"/>
                    <a:gd name="connsiteY1425" fmla="*/ 6907 h 907159"/>
                    <a:gd name="connsiteX1426" fmla="*/ 136185 w 1166331"/>
                    <a:gd name="connsiteY1426" fmla="*/ 7175 h 907159"/>
                    <a:gd name="connsiteX1427" fmla="*/ 154788 w 1166331"/>
                    <a:gd name="connsiteY1427" fmla="*/ 8591 h 907159"/>
                    <a:gd name="connsiteX1428" fmla="*/ 157166 w 1166331"/>
                    <a:gd name="connsiteY1428" fmla="*/ 8774 h 907159"/>
                    <a:gd name="connsiteX1429" fmla="*/ 158604 w 1166331"/>
                    <a:gd name="connsiteY1429" fmla="*/ 8884 h 907159"/>
                    <a:gd name="connsiteX1430" fmla="*/ 160018 w 1166331"/>
                    <a:gd name="connsiteY1430" fmla="*/ 8993 h 907159"/>
                    <a:gd name="connsiteX1431" fmla="*/ 161481 w 1166331"/>
                    <a:gd name="connsiteY1431" fmla="*/ 9152 h 907159"/>
                    <a:gd name="connsiteX1432" fmla="*/ 163432 w 1166331"/>
                    <a:gd name="connsiteY1432" fmla="*/ 9384 h 907159"/>
                    <a:gd name="connsiteX1433" fmla="*/ 180974 w 1166331"/>
                    <a:gd name="connsiteY1433" fmla="*/ 11385 h 907159"/>
                    <a:gd name="connsiteX1434" fmla="*/ 182937 w 1166331"/>
                    <a:gd name="connsiteY1434" fmla="*/ 11617 h 907159"/>
                    <a:gd name="connsiteX1435" fmla="*/ 184376 w 1166331"/>
                    <a:gd name="connsiteY1435" fmla="*/ 11776 h 907159"/>
                    <a:gd name="connsiteX1436" fmla="*/ 186253 w 1166331"/>
                    <a:gd name="connsiteY1436" fmla="*/ 12154 h 907159"/>
                    <a:gd name="connsiteX1437" fmla="*/ 188131 w 1166331"/>
                    <a:gd name="connsiteY1437" fmla="*/ 12532 h 907159"/>
                    <a:gd name="connsiteX1438" fmla="*/ 199383 w 1166331"/>
                    <a:gd name="connsiteY1438" fmla="*/ 14778 h 907159"/>
                    <a:gd name="connsiteX1439" fmla="*/ 200821 w 1166331"/>
                    <a:gd name="connsiteY1439" fmla="*/ 15071 h 907159"/>
                    <a:gd name="connsiteX1440" fmla="*/ 202272 w 1166331"/>
                    <a:gd name="connsiteY1440" fmla="*/ 15351 h 907159"/>
                    <a:gd name="connsiteX1441" fmla="*/ 204137 w 1166331"/>
                    <a:gd name="connsiteY1441" fmla="*/ 15766 h 907159"/>
                    <a:gd name="connsiteX1442" fmla="*/ 214889 w 1166331"/>
                    <a:gd name="connsiteY1442" fmla="*/ 18146 h 907159"/>
                    <a:gd name="connsiteX1443" fmla="*/ 217230 w 1166331"/>
                    <a:gd name="connsiteY1443" fmla="*/ 18658 h 907159"/>
                    <a:gd name="connsiteX1444" fmla="*/ 219156 w 1166331"/>
                    <a:gd name="connsiteY1444" fmla="*/ 18939 h 907159"/>
                    <a:gd name="connsiteX1445" fmla="*/ 220607 w 1166331"/>
                    <a:gd name="connsiteY1445" fmla="*/ 19146 h 907159"/>
                    <a:gd name="connsiteX1446" fmla="*/ 231201 w 1166331"/>
                    <a:gd name="connsiteY1446" fmla="*/ 20672 h 907159"/>
                    <a:gd name="connsiteX1447" fmla="*/ 250365 w 1166331"/>
                    <a:gd name="connsiteY1447" fmla="*/ 23259 h 907159"/>
                    <a:gd name="connsiteX1448" fmla="*/ 263239 w 1166331"/>
                    <a:gd name="connsiteY1448" fmla="*/ 24113 h 90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Lst>
                  <a:rect l="l" t="t" r="r" b="b"/>
                  <a:pathLst>
                    <a:path w="1166331" h="907159">
                      <a:moveTo>
                        <a:pt x="263239" y="24113"/>
                      </a:moveTo>
                      <a:lnTo>
                        <a:pt x="265616" y="24272"/>
                      </a:lnTo>
                      <a:lnTo>
                        <a:pt x="267542" y="24198"/>
                      </a:lnTo>
                      <a:lnTo>
                        <a:pt x="269944" y="24101"/>
                      </a:lnTo>
                      <a:lnTo>
                        <a:pt x="280501" y="23674"/>
                      </a:lnTo>
                      <a:lnTo>
                        <a:pt x="287267" y="23369"/>
                      </a:lnTo>
                      <a:lnTo>
                        <a:pt x="290498" y="23222"/>
                      </a:lnTo>
                      <a:lnTo>
                        <a:pt x="292814" y="23125"/>
                      </a:lnTo>
                      <a:lnTo>
                        <a:pt x="294253" y="23222"/>
                      </a:lnTo>
                      <a:lnTo>
                        <a:pt x="295679" y="23332"/>
                      </a:lnTo>
                      <a:lnTo>
                        <a:pt x="303359" y="23869"/>
                      </a:lnTo>
                      <a:lnTo>
                        <a:pt x="303835" y="23906"/>
                      </a:lnTo>
                      <a:lnTo>
                        <a:pt x="321670" y="25285"/>
                      </a:lnTo>
                      <a:lnTo>
                        <a:pt x="323596" y="25431"/>
                      </a:lnTo>
                      <a:lnTo>
                        <a:pt x="324571" y="25504"/>
                      </a:lnTo>
                      <a:lnTo>
                        <a:pt x="327680" y="25590"/>
                      </a:lnTo>
                      <a:lnTo>
                        <a:pt x="329021" y="25626"/>
                      </a:lnTo>
                      <a:lnTo>
                        <a:pt x="345333" y="26077"/>
                      </a:lnTo>
                      <a:lnTo>
                        <a:pt x="346284" y="26102"/>
                      </a:lnTo>
                      <a:lnTo>
                        <a:pt x="348210" y="26114"/>
                      </a:lnTo>
                      <a:lnTo>
                        <a:pt x="353025" y="26151"/>
                      </a:lnTo>
                      <a:lnTo>
                        <a:pt x="356853" y="26175"/>
                      </a:lnTo>
                      <a:lnTo>
                        <a:pt x="359242" y="26200"/>
                      </a:lnTo>
                      <a:lnTo>
                        <a:pt x="360973" y="26248"/>
                      </a:lnTo>
                      <a:lnTo>
                        <a:pt x="362693" y="26297"/>
                      </a:lnTo>
                      <a:lnTo>
                        <a:pt x="364606" y="26358"/>
                      </a:lnTo>
                      <a:lnTo>
                        <a:pt x="366057" y="26407"/>
                      </a:lnTo>
                      <a:lnTo>
                        <a:pt x="367947" y="26749"/>
                      </a:lnTo>
                      <a:lnTo>
                        <a:pt x="369373" y="27005"/>
                      </a:lnTo>
                      <a:lnTo>
                        <a:pt x="375054" y="28054"/>
                      </a:lnTo>
                      <a:lnTo>
                        <a:pt x="377431" y="28482"/>
                      </a:lnTo>
                      <a:lnTo>
                        <a:pt x="379821" y="28689"/>
                      </a:lnTo>
                      <a:lnTo>
                        <a:pt x="390793" y="29592"/>
                      </a:lnTo>
                      <a:lnTo>
                        <a:pt x="392219" y="29714"/>
                      </a:lnTo>
                      <a:lnTo>
                        <a:pt x="393645" y="29836"/>
                      </a:lnTo>
                      <a:lnTo>
                        <a:pt x="394596" y="29970"/>
                      </a:lnTo>
                      <a:lnTo>
                        <a:pt x="396010" y="30166"/>
                      </a:lnTo>
                      <a:lnTo>
                        <a:pt x="404056" y="31288"/>
                      </a:lnTo>
                      <a:lnTo>
                        <a:pt x="408323" y="31886"/>
                      </a:lnTo>
                      <a:lnTo>
                        <a:pt x="410213" y="32155"/>
                      </a:lnTo>
                      <a:lnTo>
                        <a:pt x="412212" y="32874"/>
                      </a:lnTo>
                      <a:lnTo>
                        <a:pt x="413504" y="33338"/>
                      </a:lnTo>
                      <a:lnTo>
                        <a:pt x="418039" y="34949"/>
                      </a:lnTo>
                      <a:lnTo>
                        <a:pt x="427134" y="38280"/>
                      </a:lnTo>
                      <a:lnTo>
                        <a:pt x="427731" y="38500"/>
                      </a:lnTo>
                      <a:lnTo>
                        <a:pt x="429121" y="39000"/>
                      </a:lnTo>
                      <a:lnTo>
                        <a:pt x="430547" y="39244"/>
                      </a:lnTo>
                      <a:lnTo>
                        <a:pt x="435790" y="40111"/>
                      </a:lnTo>
                      <a:lnTo>
                        <a:pt x="436265" y="40184"/>
                      </a:lnTo>
                      <a:lnTo>
                        <a:pt x="437130" y="40270"/>
                      </a:lnTo>
                      <a:lnTo>
                        <a:pt x="437984" y="40343"/>
                      </a:lnTo>
                      <a:lnTo>
                        <a:pt x="440787" y="40587"/>
                      </a:lnTo>
                      <a:lnTo>
                        <a:pt x="442433" y="40733"/>
                      </a:lnTo>
                      <a:lnTo>
                        <a:pt x="443982" y="40428"/>
                      </a:lnTo>
                      <a:lnTo>
                        <a:pt x="446688" y="39904"/>
                      </a:lnTo>
                      <a:lnTo>
                        <a:pt x="447919" y="39659"/>
                      </a:lnTo>
                      <a:lnTo>
                        <a:pt x="449541" y="39037"/>
                      </a:lnTo>
                      <a:lnTo>
                        <a:pt x="454246" y="37207"/>
                      </a:lnTo>
                      <a:lnTo>
                        <a:pt x="459281" y="35254"/>
                      </a:lnTo>
                      <a:lnTo>
                        <a:pt x="461122" y="34546"/>
                      </a:lnTo>
                      <a:lnTo>
                        <a:pt x="463170" y="33424"/>
                      </a:lnTo>
                      <a:lnTo>
                        <a:pt x="464401" y="32740"/>
                      </a:lnTo>
                      <a:lnTo>
                        <a:pt x="466852" y="31386"/>
                      </a:lnTo>
                      <a:lnTo>
                        <a:pt x="473313" y="27822"/>
                      </a:lnTo>
                      <a:lnTo>
                        <a:pt x="475824" y="26602"/>
                      </a:lnTo>
                      <a:lnTo>
                        <a:pt x="477495" y="25797"/>
                      </a:lnTo>
                      <a:lnTo>
                        <a:pt x="478336" y="25785"/>
                      </a:lnTo>
                      <a:lnTo>
                        <a:pt x="479238" y="25772"/>
                      </a:lnTo>
                      <a:lnTo>
                        <a:pt x="479921" y="25760"/>
                      </a:lnTo>
                      <a:lnTo>
                        <a:pt x="481286" y="25760"/>
                      </a:lnTo>
                      <a:lnTo>
                        <a:pt x="486564" y="26200"/>
                      </a:lnTo>
                      <a:lnTo>
                        <a:pt x="487552" y="26285"/>
                      </a:lnTo>
                      <a:lnTo>
                        <a:pt x="489819" y="26590"/>
                      </a:lnTo>
                      <a:lnTo>
                        <a:pt x="492087" y="26883"/>
                      </a:lnTo>
                      <a:lnTo>
                        <a:pt x="495367" y="27322"/>
                      </a:lnTo>
                      <a:lnTo>
                        <a:pt x="496305" y="27444"/>
                      </a:lnTo>
                      <a:lnTo>
                        <a:pt x="502266" y="28347"/>
                      </a:lnTo>
                      <a:lnTo>
                        <a:pt x="504107" y="28616"/>
                      </a:lnTo>
                      <a:lnTo>
                        <a:pt x="506265" y="28445"/>
                      </a:lnTo>
                      <a:lnTo>
                        <a:pt x="520565" y="27249"/>
                      </a:lnTo>
                      <a:lnTo>
                        <a:pt x="522503" y="27090"/>
                      </a:lnTo>
                      <a:lnTo>
                        <a:pt x="523479" y="27017"/>
                      </a:lnTo>
                      <a:lnTo>
                        <a:pt x="526283" y="26907"/>
                      </a:lnTo>
                      <a:lnTo>
                        <a:pt x="530037" y="26773"/>
                      </a:lnTo>
                      <a:lnTo>
                        <a:pt x="538096" y="26493"/>
                      </a:lnTo>
                      <a:lnTo>
                        <a:pt x="539985" y="26419"/>
                      </a:lnTo>
                      <a:lnTo>
                        <a:pt x="541850" y="26724"/>
                      </a:lnTo>
                      <a:lnTo>
                        <a:pt x="548836" y="27896"/>
                      </a:lnTo>
                      <a:lnTo>
                        <a:pt x="550701" y="28201"/>
                      </a:lnTo>
                      <a:lnTo>
                        <a:pt x="552981" y="29214"/>
                      </a:lnTo>
                      <a:lnTo>
                        <a:pt x="555711" y="30422"/>
                      </a:lnTo>
                      <a:lnTo>
                        <a:pt x="557528" y="31215"/>
                      </a:lnTo>
                      <a:lnTo>
                        <a:pt x="558759" y="31703"/>
                      </a:lnTo>
                      <a:lnTo>
                        <a:pt x="560747" y="32069"/>
                      </a:lnTo>
                      <a:lnTo>
                        <a:pt x="569950" y="33716"/>
                      </a:lnTo>
                      <a:lnTo>
                        <a:pt x="571852" y="34058"/>
                      </a:lnTo>
                      <a:lnTo>
                        <a:pt x="573303" y="34192"/>
                      </a:lnTo>
                      <a:lnTo>
                        <a:pt x="574754" y="34339"/>
                      </a:lnTo>
                      <a:lnTo>
                        <a:pt x="580093" y="34827"/>
                      </a:lnTo>
                      <a:lnTo>
                        <a:pt x="593467" y="36072"/>
                      </a:lnTo>
                      <a:lnTo>
                        <a:pt x="595856" y="36291"/>
                      </a:lnTo>
                      <a:lnTo>
                        <a:pt x="599282" y="36328"/>
                      </a:lnTo>
                      <a:lnTo>
                        <a:pt x="616630" y="36536"/>
                      </a:lnTo>
                      <a:lnTo>
                        <a:pt x="619836" y="36572"/>
                      </a:lnTo>
                      <a:lnTo>
                        <a:pt x="623164" y="36670"/>
                      </a:lnTo>
                      <a:lnTo>
                        <a:pt x="632210" y="36950"/>
                      </a:lnTo>
                      <a:lnTo>
                        <a:pt x="645778" y="37353"/>
                      </a:lnTo>
                      <a:lnTo>
                        <a:pt x="648680" y="37438"/>
                      </a:lnTo>
                      <a:lnTo>
                        <a:pt x="650142" y="37341"/>
                      </a:lnTo>
                      <a:lnTo>
                        <a:pt x="652105" y="37207"/>
                      </a:lnTo>
                      <a:lnTo>
                        <a:pt x="670660" y="35962"/>
                      </a:lnTo>
                      <a:lnTo>
                        <a:pt x="673598" y="35755"/>
                      </a:lnTo>
                      <a:lnTo>
                        <a:pt x="674573" y="35645"/>
                      </a:lnTo>
                      <a:lnTo>
                        <a:pt x="676524" y="35425"/>
                      </a:lnTo>
                      <a:lnTo>
                        <a:pt x="687739" y="34156"/>
                      </a:lnTo>
                      <a:lnTo>
                        <a:pt x="696310" y="33192"/>
                      </a:lnTo>
                      <a:lnTo>
                        <a:pt x="698211" y="32972"/>
                      </a:lnTo>
                      <a:lnTo>
                        <a:pt x="700113" y="32753"/>
                      </a:lnTo>
                      <a:lnTo>
                        <a:pt x="701576" y="32740"/>
                      </a:lnTo>
                      <a:lnTo>
                        <a:pt x="703539" y="32704"/>
                      </a:lnTo>
                      <a:lnTo>
                        <a:pt x="704027" y="32704"/>
                      </a:lnTo>
                      <a:lnTo>
                        <a:pt x="711048" y="32594"/>
                      </a:lnTo>
                      <a:lnTo>
                        <a:pt x="713401" y="32569"/>
                      </a:lnTo>
                      <a:lnTo>
                        <a:pt x="714840" y="32679"/>
                      </a:lnTo>
                      <a:lnTo>
                        <a:pt x="716290" y="32789"/>
                      </a:lnTo>
                      <a:lnTo>
                        <a:pt x="724020" y="33411"/>
                      </a:lnTo>
                      <a:lnTo>
                        <a:pt x="732224" y="34071"/>
                      </a:lnTo>
                      <a:lnTo>
                        <a:pt x="734150" y="34217"/>
                      </a:lnTo>
                      <a:lnTo>
                        <a:pt x="736040" y="34668"/>
                      </a:lnTo>
                      <a:lnTo>
                        <a:pt x="743123" y="36340"/>
                      </a:lnTo>
                      <a:lnTo>
                        <a:pt x="744013" y="36547"/>
                      </a:lnTo>
                      <a:lnTo>
                        <a:pt x="745817" y="36975"/>
                      </a:lnTo>
                      <a:lnTo>
                        <a:pt x="747158" y="37292"/>
                      </a:lnTo>
                      <a:lnTo>
                        <a:pt x="748060" y="37573"/>
                      </a:lnTo>
                      <a:lnTo>
                        <a:pt x="753924" y="39428"/>
                      </a:lnTo>
                      <a:lnTo>
                        <a:pt x="755277" y="39855"/>
                      </a:lnTo>
                      <a:lnTo>
                        <a:pt x="757094" y="40636"/>
                      </a:lnTo>
                      <a:lnTo>
                        <a:pt x="758447" y="41209"/>
                      </a:lnTo>
                      <a:lnTo>
                        <a:pt x="767029" y="44882"/>
                      </a:lnTo>
                      <a:lnTo>
                        <a:pt x="769297" y="45858"/>
                      </a:lnTo>
                      <a:lnTo>
                        <a:pt x="771430" y="46298"/>
                      </a:lnTo>
                      <a:lnTo>
                        <a:pt x="777075" y="47457"/>
                      </a:lnTo>
                      <a:lnTo>
                        <a:pt x="779842" y="48030"/>
                      </a:lnTo>
                      <a:lnTo>
                        <a:pt x="781232" y="48311"/>
                      </a:lnTo>
                      <a:lnTo>
                        <a:pt x="782609" y="48604"/>
                      </a:lnTo>
                      <a:lnTo>
                        <a:pt x="783999" y="48995"/>
                      </a:lnTo>
                      <a:lnTo>
                        <a:pt x="785377" y="49385"/>
                      </a:lnTo>
                      <a:lnTo>
                        <a:pt x="794617" y="51984"/>
                      </a:lnTo>
                      <a:lnTo>
                        <a:pt x="796921" y="52643"/>
                      </a:lnTo>
                      <a:lnTo>
                        <a:pt x="798360" y="52814"/>
                      </a:lnTo>
                      <a:lnTo>
                        <a:pt x="799055" y="52887"/>
                      </a:lnTo>
                      <a:lnTo>
                        <a:pt x="809429" y="54108"/>
                      </a:lnTo>
                      <a:lnTo>
                        <a:pt x="810880" y="54278"/>
                      </a:lnTo>
                      <a:lnTo>
                        <a:pt x="811843" y="54388"/>
                      </a:lnTo>
                      <a:lnTo>
                        <a:pt x="813294" y="54474"/>
                      </a:lnTo>
                      <a:lnTo>
                        <a:pt x="814757" y="54547"/>
                      </a:lnTo>
                      <a:lnTo>
                        <a:pt x="820109" y="54828"/>
                      </a:lnTo>
                      <a:lnTo>
                        <a:pt x="823998" y="55035"/>
                      </a:lnTo>
                      <a:lnTo>
                        <a:pt x="826424" y="55169"/>
                      </a:lnTo>
                      <a:lnTo>
                        <a:pt x="827740" y="55376"/>
                      </a:lnTo>
                      <a:lnTo>
                        <a:pt x="829508" y="55645"/>
                      </a:lnTo>
                      <a:lnTo>
                        <a:pt x="834262" y="56377"/>
                      </a:lnTo>
                      <a:lnTo>
                        <a:pt x="836164" y="56670"/>
                      </a:lnTo>
                      <a:lnTo>
                        <a:pt x="838456" y="57622"/>
                      </a:lnTo>
                      <a:lnTo>
                        <a:pt x="840736" y="58586"/>
                      </a:lnTo>
                      <a:lnTo>
                        <a:pt x="843771" y="59867"/>
                      </a:lnTo>
                      <a:lnTo>
                        <a:pt x="845722" y="60685"/>
                      </a:lnTo>
                      <a:lnTo>
                        <a:pt x="846795" y="61088"/>
                      </a:lnTo>
                      <a:lnTo>
                        <a:pt x="848391" y="61661"/>
                      </a:lnTo>
                      <a:lnTo>
                        <a:pt x="849306" y="61991"/>
                      </a:lnTo>
                      <a:lnTo>
                        <a:pt x="851147" y="62662"/>
                      </a:lnTo>
                      <a:lnTo>
                        <a:pt x="853036" y="62772"/>
                      </a:lnTo>
                      <a:lnTo>
                        <a:pt x="862533" y="63345"/>
                      </a:lnTo>
                      <a:lnTo>
                        <a:pt x="864435" y="63455"/>
                      </a:lnTo>
                      <a:lnTo>
                        <a:pt x="865825" y="63479"/>
                      </a:lnTo>
                      <a:lnTo>
                        <a:pt x="867202" y="63491"/>
                      </a:lnTo>
                      <a:lnTo>
                        <a:pt x="871359" y="63540"/>
                      </a:lnTo>
                      <a:lnTo>
                        <a:pt x="875797" y="63577"/>
                      </a:lnTo>
                      <a:lnTo>
                        <a:pt x="878040" y="63601"/>
                      </a:lnTo>
                      <a:lnTo>
                        <a:pt x="880466" y="63821"/>
                      </a:lnTo>
                      <a:lnTo>
                        <a:pt x="889304" y="64627"/>
                      </a:lnTo>
                      <a:lnTo>
                        <a:pt x="890682" y="64748"/>
                      </a:lnTo>
                      <a:lnTo>
                        <a:pt x="891169" y="64797"/>
                      </a:lnTo>
                      <a:lnTo>
                        <a:pt x="893571" y="65090"/>
                      </a:lnTo>
                      <a:lnTo>
                        <a:pt x="903202" y="66225"/>
                      </a:lnTo>
                      <a:lnTo>
                        <a:pt x="904665" y="66396"/>
                      </a:lnTo>
                      <a:lnTo>
                        <a:pt x="905604" y="66506"/>
                      </a:lnTo>
                      <a:lnTo>
                        <a:pt x="906542" y="66677"/>
                      </a:lnTo>
                      <a:lnTo>
                        <a:pt x="907969" y="66921"/>
                      </a:lnTo>
                      <a:lnTo>
                        <a:pt x="919294" y="68910"/>
                      </a:lnTo>
                      <a:lnTo>
                        <a:pt x="921184" y="69239"/>
                      </a:lnTo>
                      <a:lnTo>
                        <a:pt x="923366" y="70130"/>
                      </a:lnTo>
                      <a:lnTo>
                        <a:pt x="925987" y="71204"/>
                      </a:lnTo>
                      <a:lnTo>
                        <a:pt x="930047" y="72851"/>
                      </a:lnTo>
                      <a:lnTo>
                        <a:pt x="931265" y="73352"/>
                      </a:lnTo>
                      <a:lnTo>
                        <a:pt x="931717" y="73547"/>
                      </a:lnTo>
                      <a:lnTo>
                        <a:pt x="933533" y="74328"/>
                      </a:lnTo>
                      <a:lnTo>
                        <a:pt x="942128" y="78013"/>
                      </a:lnTo>
                      <a:lnTo>
                        <a:pt x="942579" y="78208"/>
                      </a:lnTo>
                      <a:lnTo>
                        <a:pt x="943481" y="78599"/>
                      </a:lnTo>
                      <a:lnTo>
                        <a:pt x="945273" y="79367"/>
                      </a:lnTo>
                      <a:lnTo>
                        <a:pt x="947004" y="80295"/>
                      </a:lnTo>
                      <a:lnTo>
                        <a:pt x="953928" y="83968"/>
                      </a:lnTo>
                      <a:lnTo>
                        <a:pt x="955660" y="84895"/>
                      </a:lnTo>
                      <a:lnTo>
                        <a:pt x="958695" y="86372"/>
                      </a:lnTo>
                      <a:lnTo>
                        <a:pt x="962608" y="88276"/>
                      </a:lnTo>
                      <a:lnTo>
                        <a:pt x="964779" y="89337"/>
                      </a:lnTo>
                      <a:lnTo>
                        <a:pt x="966595" y="89996"/>
                      </a:lnTo>
                      <a:lnTo>
                        <a:pt x="967948" y="90472"/>
                      </a:lnTo>
                      <a:lnTo>
                        <a:pt x="969313" y="90960"/>
                      </a:lnTo>
                      <a:lnTo>
                        <a:pt x="977018" y="93718"/>
                      </a:lnTo>
                      <a:lnTo>
                        <a:pt x="979737" y="94694"/>
                      </a:lnTo>
                      <a:lnTo>
                        <a:pt x="980346" y="94877"/>
                      </a:lnTo>
                      <a:lnTo>
                        <a:pt x="981736" y="95292"/>
                      </a:lnTo>
                      <a:lnTo>
                        <a:pt x="990586" y="97940"/>
                      </a:lnTo>
                      <a:lnTo>
                        <a:pt x="991989" y="98355"/>
                      </a:lnTo>
                      <a:lnTo>
                        <a:pt x="993378" y="98770"/>
                      </a:lnTo>
                      <a:lnTo>
                        <a:pt x="995292" y="99014"/>
                      </a:lnTo>
                      <a:lnTo>
                        <a:pt x="1001510" y="99831"/>
                      </a:lnTo>
                      <a:lnTo>
                        <a:pt x="1002460" y="99966"/>
                      </a:lnTo>
                      <a:lnTo>
                        <a:pt x="1004399" y="100063"/>
                      </a:lnTo>
                      <a:lnTo>
                        <a:pt x="1016066" y="100649"/>
                      </a:lnTo>
                      <a:lnTo>
                        <a:pt x="1018004" y="100747"/>
                      </a:lnTo>
                      <a:lnTo>
                        <a:pt x="1018979" y="100857"/>
                      </a:lnTo>
                      <a:lnTo>
                        <a:pt x="1020442" y="101015"/>
                      </a:lnTo>
                      <a:lnTo>
                        <a:pt x="1026282" y="101638"/>
                      </a:lnTo>
                      <a:lnTo>
                        <a:pt x="1032609" y="102309"/>
                      </a:lnTo>
                      <a:lnTo>
                        <a:pt x="1034547" y="102516"/>
                      </a:lnTo>
                      <a:lnTo>
                        <a:pt x="1036254" y="103297"/>
                      </a:lnTo>
                      <a:lnTo>
                        <a:pt x="1039728" y="104896"/>
                      </a:lnTo>
                      <a:lnTo>
                        <a:pt x="1040228" y="105140"/>
                      </a:lnTo>
                      <a:lnTo>
                        <a:pt x="1042983" y="106677"/>
                      </a:lnTo>
                      <a:lnTo>
                        <a:pt x="1044641" y="107605"/>
                      </a:lnTo>
                      <a:lnTo>
                        <a:pt x="1045872" y="108825"/>
                      </a:lnTo>
                      <a:lnTo>
                        <a:pt x="1046433" y="109387"/>
                      </a:lnTo>
                      <a:lnTo>
                        <a:pt x="1049871" y="112766"/>
                      </a:lnTo>
                      <a:lnTo>
                        <a:pt x="1051078" y="113645"/>
                      </a:lnTo>
                      <a:lnTo>
                        <a:pt x="1050249" y="114963"/>
                      </a:lnTo>
                      <a:lnTo>
                        <a:pt x="1015164" y="166252"/>
                      </a:lnTo>
                      <a:lnTo>
                        <a:pt x="1007374" y="182323"/>
                      </a:lnTo>
                      <a:lnTo>
                        <a:pt x="1006167" y="184812"/>
                      </a:lnTo>
                      <a:lnTo>
                        <a:pt x="1002375" y="194928"/>
                      </a:lnTo>
                      <a:lnTo>
                        <a:pt x="1000059" y="214002"/>
                      </a:lnTo>
                      <a:lnTo>
                        <a:pt x="1003936" y="233148"/>
                      </a:lnTo>
                      <a:lnTo>
                        <a:pt x="1006740" y="246986"/>
                      </a:lnTo>
                      <a:lnTo>
                        <a:pt x="1011567" y="288939"/>
                      </a:lnTo>
                      <a:lnTo>
                        <a:pt x="1011909" y="327585"/>
                      </a:lnTo>
                      <a:lnTo>
                        <a:pt x="1013481" y="335212"/>
                      </a:lnTo>
                      <a:lnTo>
                        <a:pt x="1017126" y="353016"/>
                      </a:lnTo>
                      <a:lnTo>
                        <a:pt x="1028720" y="377556"/>
                      </a:lnTo>
                      <a:lnTo>
                        <a:pt x="1066938" y="437143"/>
                      </a:lnTo>
                      <a:lnTo>
                        <a:pt x="1067658" y="438790"/>
                      </a:lnTo>
                      <a:lnTo>
                        <a:pt x="1070608" y="445514"/>
                      </a:lnTo>
                      <a:lnTo>
                        <a:pt x="1100805" y="476765"/>
                      </a:lnTo>
                      <a:lnTo>
                        <a:pt x="1121432" y="498108"/>
                      </a:lnTo>
                      <a:lnTo>
                        <a:pt x="1139060" y="516339"/>
                      </a:lnTo>
                      <a:lnTo>
                        <a:pt x="1142973" y="522465"/>
                      </a:lnTo>
                      <a:lnTo>
                        <a:pt x="1150824" y="530714"/>
                      </a:lnTo>
                      <a:lnTo>
                        <a:pt x="1158053" y="538317"/>
                      </a:lnTo>
                      <a:lnTo>
                        <a:pt x="1166331" y="550287"/>
                      </a:lnTo>
                      <a:lnTo>
                        <a:pt x="1166331" y="550287"/>
                      </a:lnTo>
                      <a:lnTo>
                        <a:pt x="1166331" y="550287"/>
                      </a:lnTo>
                      <a:lnTo>
                        <a:pt x="1166295" y="550300"/>
                      </a:lnTo>
                      <a:lnTo>
                        <a:pt x="1163942" y="551129"/>
                      </a:lnTo>
                      <a:lnTo>
                        <a:pt x="1163905" y="551142"/>
                      </a:lnTo>
                      <a:lnTo>
                        <a:pt x="1154798" y="554388"/>
                      </a:lnTo>
                      <a:lnTo>
                        <a:pt x="1146484" y="557328"/>
                      </a:lnTo>
                      <a:lnTo>
                        <a:pt x="1144644" y="557988"/>
                      </a:lnTo>
                      <a:lnTo>
                        <a:pt x="1143241" y="558097"/>
                      </a:lnTo>
                      <a:lnTo>
                        <a:pt x="1141218" y="558256"/>
                      </a:lnTo>
                      <a:lnTo>
                        <a:pt x="1139816" y="558366"/>
                      </a:lnTo>
                      <a:lnTo>
                        <a:pt x="1138085" y="557780"/>
                      </a:lnTo>
                      <a:lnTo>
                        <a:pt x="1136086" y="557097"/>
                      </a:lnTo>
                      <a:lnTo>
                        <a:pt x="1135403" y="556865"/>
                      </a:lnTo>
                      <a:lnTo>
                        <a:pt x="1134391" y="556511"/>
                      </a:lnTo>
                      <a:lnTo>
                        <a:pt x="1133343" y="556157"/>
                      </a:lnTo>
                      <a:lnTo>
                        <a:pt x="1133245" y="556108"/>
                      </a:lnTo>
                      <a:lnTo>
                        <a:pt x="1132062" y="555571"/>
                      </a:lnTo>
                      <a:lnTo>
                        <a:pt x="1131124" y="555144"/>
                      </a:lnTo>
                      <a:lnTo>
                        <a:pt x="1130929" y="555047"/>
                      </a:lnTo>
                      <a:lnTo>
                        <a:pt x="1128478" y="553936"/>
                      </a:lnTo>
                      <a:lnTo>
                        <a:pt x="1127308" y="552887"/>
                      </a:lnTo>
                      <a:lnTo>
                        <a:pt x="1126442" y="552130"/>
                      </a:lnTo>
                      <a:lnTo>
                        <a:pt x="1125223" y="551032"/>
                      </a:lnTo>
                      <a:lnTo>
                        <a:pt x="1123809" y="550690"/>
                      </a:lnTo>
                      <a:lnTo>
                        <a:pt x="1122431" y="550361"/>
                      </a:lnTo>
                      <a:lnTo>
                        <a:pt x="1121968" y="550251"/>
                      </a:lnTo>
                      <a:lnTo>
                        <a:pt x="1121347" y="550105"/>
                      </a:lnTo>
                      <a:lnTo>
                        <a:pt x="1120115" y="550361"/>
                      </a:lnTo>
                      <a:lnTo>
                        <a:pt x="1119116" y="550581"/>
                      </a:lnTo>
                      <a:lnTo>
                        <a:pt x="1118128" y="550788"/>
                      </a:lnTo>
                      <a:lnTo>
                        <a:pt x="1117470" y="551142"/>
                      </a:lnTo>
                      <a:lnTo>
                        <a:pt x="1114642" y="552716"/>
                      </a:lnTo>
                      <a:lnTo>
                        <a:pt x="1113313" y="553448"/>
                      </a:lnTo>
                      <a:lnTo>
                        <a:pt x="1111996" y="555559"/>
                      </a:lnTo>
                      <a:lnTo>
                        <a:pt x="1110143" y="558536"/>
                      </a:lnTo>
                      <a:lnTo>
                        <a:pt x="1108156" y="560074"/>
                      </a:lnTo>
                      <a:lnTo>
                        <a:pt x="1106961" y="561002"/>
                      </a:lnTo>
                      <a:lnTo>
                        <a:pt x="1106486" y="561319"/>
                      </a:lnTo>
                      <a:lnTo>
                        <a:pt x="1105145" y="562198"/>
                      </a:lnTo>
                      <a:lnTo>
                        <a:pt x="1103426" y="563332"/>
                      </a:lnTo>
                      <a:lnTo>
                        <a:pt x="1101341" y="565297"/>
                      </a:lnTo>
                      <a:lnTo>
                        <a:pt x="1099915" y="566627"/>
                      </a:lnTo>
                      <a:lnTo>
                        <a:pt x="1098196" y="567079"/>
                      </a:lnTo>
                      <a:lnTo>
                        <a:pt x="1096928" y="567420"/>
                      </a:lnTo>
                      <a:lnTo>
                        <a:pt x="1096063" y="567652"/>
                      </a:lnTo>
                      <a:lnTo>
                        <a:pt x="1095124" y="567664"/>
                      </a:lnTo>
                      <a:lnTo>
                        <a:pt x="1092040" y="567701"/>
                      </a:lnTo>
                      <a:lnTo>
                        <a:pt x="1090894" y="567713"/>
                      </a:lnTo>
                      <a:lnTo>
                        <a:pt x="1089358" y="567396"/>
                      </a:lnTo>
                      <a:lnTo>
                        <a:pt x="1083140" y="566163"/>
                      </a:lnTo>
                      <a:lnTo>
                        <a:pt x="1081714" y="565932"/>
                      </a:lnTo>
                      <a:lnTo>
                        <a:pt x="1078861" y="565443"/>
                      </a:lnTo>
                      <a:lnTo>
                        <a:pt x="1076947" y="565126"/>
                      </a:lnTo>
                      <a:lnTo>
                        <a:pt x="1075521" y="564882"/>
                      </a:lnTo>
                      <a:lnTo>
                        <a:pt x="1074094" y="564638"/>
                      </a:lnTo>
                      <a:lnTo>
                        <a:pt x="1072668" y="564553"/>
                      </a:lnTo>
                      <a:lnTo>
                        <a:pt x="1071717" y="564504"/>
                      </a:lnTo>
                      <a:lnTo>
                        <a:pt x="1066487" y="564187"/>
                      </a:lnTo>
                      <a:lnTo>
                        <a:pt x="1065061" y="564101"/>
                      </a:lnTo>
                      <a:lnTo>
                        <a:pt x="1063671" y="564174"/>
                      </a:lnTo>
                      <a:lnTo>
                        <a:pt x="1059039" y="564430"/>
                      </a:lnTo>
                      <a:lnTo>
                        <a:pt x="1057649" y="564504"/>
                      </a:lnTo>
                      <a:lnTo>
                        <a:pt x="1056259" y="564955"/>
                      </a:lnTo>
                      <a:lnTo>
                        <a:pt x="1054869" y="565407"/>
                      </a:lnTo>
                      <a:lnTo>
                        <a:pt x="1053468" y="565858"/>
                      </a:lnTo>
                      <a:lnTo>
                        <a:pt x="1051614" y="567091"/>
                      </a:lnTo>
                      <a:lnTo>
                        <a:pt x="1050493" y="567823"/>
                      </a:lnTo>
                      <a:lnTo>
                        <a:pt x="1049944" y="568177"/>
                      </a:lnTo>
                      <a:lnTo>
                        <a:pt x="1047835" y="570166"/>
                      </a:lnTo>
                      <a:lnTo>
                        <a:pt x="1046433" y="571484"/>
                      </a:lnTo>
                      <a:lnTo>
                        <a:pt x="1045178" y="572179"/>
                      </a:lnTo>
                      <a:lnTo>
                        <a:pt x="1043849" y="572936"/>
                      </a:lnTo>
                      <a:lnTo>
                        <a:pt x="1042276" y="573815"/>
                      </a:lnTo>
                      <a:lnTo>
                        <a:pt x="1040862" y="573973"/>
                      </a:lnTo>
                      <a:lnTo>
                        <a:pt x="1036242" y="574510"/>
                      </a:lnTo>
                      <a:lnTo>
                        <a:pt x="1031889" y="574583"/>
                      </a:lnTo>
                      <a:lnTo>
                        <a:pt x="1030354" y="574608"/>
                      </a:lnTo>
                      <a:lnTo>
                        <a:pt x="1028805" y="573937"/>
                      </a:lnTo>
                      <a:lnTo>
                        <a:pt x="1025867" y="572655"/>
                      </a:lnTo>
                      <a:lnTo>
                        <a:pt x="1024514" y="572070"/>
                      </a:lnTo>
                      <a:lnTo>
                        <a:pt x="1022405" y="570495"/>
                      </a:lnTo>
                      <a:lnTo>
                        <a:pt x="1020759" y="569287"/>
                      </a:lnTo>
                      <a:lnTo>
                        <a:pt x="1019089" y="568726"/>
                      </a:lnTo>
                      <a:lnTo>
                        <a:pt x="1017333" y="568201"/>
                      </a:lnTo>
                      <a:lnTo>
                        <a:pt x="1016407" y="567933"/>
                      </a:lnTo>
                      <a:lnTo>
                        <a:pt x="1015383" y="567847"/>
                      </a:lnTo>
                      <a:lnTo>
                        <a:pt x="1014542" y="567774"/>
                      </a:lnTo>
                      <a:lnTo>
                        <a:pt x="1012860" y="567640"/>
                      </a:lnTo>
                      <a:lnTo>
                        <a:pt x="1011470" y="568030"/>
                      </a:lnTo>
                      <a:lnTo>
                        <a:pt x="1004241" y="570044"/>
                      </a:lnTo>
                      <a:lnTo>
                        <a:pt x="1003570" y="570227"/>
                      </a:lnTo>
                      <a:lnTo>
                        <a:pt x="1002631" y="570495"/>
                      </a:lnTo>
                      <a:lnTo>
                        <a:pt x="1000815" y="571179"/>
                      </a:lnTo>
                      <a:lnTo>
                        <a:pt x="984625" y="577280"/>
                      </a:lnTo>
                      <a:lnTo>
                        <a:pt x="982089" y="578232"/>
                      </a:lnTo>
                      <a:lnTo>
                        <a:pt x="980297" y="578952"/>
                      </a:lnTo>
                      <a:lnTo>
                        <a:pt x="971361" y="582552"/>
                      </a:lnTo>
                      <a:lnTo>
                        <a:pt x="969582" y="583272"/>
                      </a:lnTo>
                      <a:lnTo>
                        <a:pt x="969143" y="583565"/>
                      </a:lnTo>
                      <a:lnTo>
                        <a:pt x="968338" y="584090"/>
                      </a:lnTo>
                      <a:lnTo>
                        <a:pt x="963547" y="587189"/>
                      </a:lnTo>
                      <a:lnTo>
                        <a:pt x="961901" y="588263"/>
                      </a:lnTo>
                      <a:lnTo>
                        <a:pt x="960426" y="590374"/>
                      </a:lnTo>
                      <a:lnTo>
                        <a:pt x="959548" y="591643"/>
                      </a:lnTo>
                      <a:lnTo>
                        <a:pt x="959012" y="592412"/>
                      </a:lnTo>
                      <a:lnTo>
                        <a:pt x="957781" y="594169"/>
                      </a:lnTo>
                      <a:lnTo>
                        <a:pt x="956379" y="596183"/>
                      </a:lnTo>
                      <a:lnTo>
                        <a:pt x="955245" y="597793"/>
                      </a:lnTo>
                      <a:lnTo>
                        <a:pt x="953709" y="598489"/>
                      </a:lnTo>
                      <a:lnTo>
                        <a:pt x="950978" y="599733"/>
                      </a:lnTo>
                      <a:lnTo>
                        <a:pt x="950113" y="600136"/>
                      </a:lnTo>
                      <a:lnTo>
                        <a:pt x="948625" y="600393"/>
                      </a:lnTo>
                      <a:lnTo>
                        <a:pt x="944810" y="601039"/>
                      </a:lnTo>
                      <a:lnTo>
                        <a:pt x="942420" y="601454"/>
                      </a:lnTo>
                      <a:lnTo>
                        <a:pt x="939823" y="601893"/>
                      </a:lnTo>
                      <a:lnTo>
                        <a:pt x="936325" y="602443"/>
                      </a:lnTo>
                      <a:lnTo>
                        <a:pt x="934935" y="602662"/>
                      </a:lnTo>
                      <a:lnTo>
                        <a:pt x="933070" y="602955"/>
                      </a:lnTo>
                      <a:lnTo>
                        <a:pt x="931485" y="604114"/>
                      </a:lnTo>
                      <a:lnTo>
                        <a:pt x="929096" y="605859"/>
                      </a:lnTo>
                      <a:lnTo>
                        <a:pt x="928340" y="606421"/>
                      </a:lnTo>
                      <a:lnTo>
                        <a:pt x="927632" y="606933"/>
                      </a:lnTo>
                      <a:lnTo>
                        <a:pt x="926218" y="608202"/>
                      </a:lnTo>
                      <a:lnTo>
                        <a:pt x="922890" y="611204"/>
                      </a:lnTo>
                      <a:lnTo>
                        <a:pt x="921781" y="612205"/>
                      </a:lnTo>
                      <a:lnTo>
                        <a:pt x="920306" y="613547"/>
                      </a:lnTo>
                      <a:lnTo>
                        <a:pt x="919026" y="614328"/>
                      </a:lnTo>
                      <a:lnTo>
                        <a:pt x="918185" y="614865"/>
                      </a:lnTo>
                      <a:lnTo>
                        <a:pt x="908407" y="620917"/>
                      </a:lnTo>
                      <a:lnTo>
                        <a:pt x="906993" y="621784"/>
                      </a:lnTo>
                      <a:lnTo>
                        <a:pt x="905006" y="622260"/>
                      </a:lnTo>
                      <a:lnTo>
                        <a:pt x="899764" y="623395"/>
                      </a:lnTo>
                      <a:lnTo>
                        <a:pt x="898837" y="623590"/>
                      </a:lnTo>
                      <a:lnTo>
                        <a:pt x="897814" y="623663"/>
                      </a:lnTo>
                      <a:lnTo>
                        <a:pt x="896643" y="623749"/>
                      </a:lnTo>
                      <a:lnTo>
                        <a:pt x="894290" y="623919"/>
                      </a:lnTo>
                      <a:lnTo>
                        <a:pt x="893364" y="623993"/>
                      </a:lnTo>
                      <a:lnTo>
                        <a:pt x="892645" y="623919"/>
                      </a:lnTo>
                      <a:lnTo>
                        <a:pt x="889377" y="623566"/>
                      </a:lnTo>
                      <a:lnTo>
                        <a:pt x="887878" y="623407"/>
                      </a:lnTo>
                      <a:lnTo>
                        <a:pt x="886500" y="622431"/>
                      </a:lnTo>
                      <a:lnTo>
                        <a:pt x="885098" y="621430"/>
                      </a:lnTo>
                      <a:lnTo>
                        <a:pt x="884294" y="620857"/>
                      </a:lnTo>
                      <a:lnTo>
                        <a:pt x="883319" y="619673"/>
                      </a:lnTo>
                      <a:lnTo>
                        <a:pt x="880039" y="615695"/>
                      </a:lnTo>
                      <a:lnTo>
                        <a:pt x="878479" y="613962"/>
                      </a:lnTo>
                      <a:lnTo>
                        <a:pt x="877552" y="612925"/>
                      </a:lnTo>
                      <a:lnTo>
                        <a:pt x="875821" y="610997"/>
                      </a:lnTo>
                      <a:lnTo>
                        <a:pt x="875126" y="610228"/>
                      </a:lnTo>
                      <a:lnTo>
                        <a:pt x="874639" y="609630"/>
                      </a:lnTo>
                      <a:lnTo>
                        <a:pt x="873212" y="607921"/>
                      </a:lnTo>
                      <a:lnTo>
                        <a:pt x="873078" y="607763"/>
                      </a:lnTo>
                      <a:lnTo>
                        <a:pt x="872249" y="606762"/>
                      </a:lnTo>
                      <a:lnTo>
                        <a:pt x="869262" y="603187"/>
                      </a:lnTo>
                      <a:lnTo>
                        <a:pt x="867605" y="601198"/>
                      </a:lnTo>
                      <a:lnTo>
                        <a:pt x="867019" y="600453"/>
                      </a:lnTo>
                      <a:lnTo>
                        <a:pt x="865581" y="598599"/>
                      </a:lnTo>
                      <a:lnTo>
                        <a:pt x="863228" y="595572"/>
                      </a:lnTo>
                      <a:lnTo>
                        <a:pt x="862350" y="594437"/>
                      </a:lnTo>
                      <a:lnTo>
                        <a:pt x="862021" y="594023"/>
                      </a:lnTo>
                      <a:lnTo>
                        <a:pt x="857096" y="587970"/>
                      </a:lnTo>
                      <a:lnTo>
                        <a:pt x="855803" y="586371"/>
                      </a:lnTo>
                      <a:lnTo>
                        <a:pt x="855048" y="585932"/>
                      </a:lnTo>
                      <a:lnTo>
                        <a:pt x="854292" y="585493"/>
                      </a:lnTo>
                      <a:lnTo>
                        <a:pt x="850123" y="583040"/>
                      </a:lnTo>
                      <a:lnTo>
                        <a:pt x="849294" y="582552"/>
                      </a:lnTo>
                      <a:lnTo>
                        <a:pt x="848367" y="582235"/>
                      </a:lnTo>
                      <a:lnTo>
                        <a:pt x="845661" y="581295"/>
                      </a:lnTo>
                      <a:lnTo>
                        <a:pt x="844759" y="580990"/>
                      </a:lnTo>
                      <a:lnTo>
                        <a:pt x="843857" y="580929"/>
                      </a:lnTo>
                      <a:lnTo>
                        <a:pt x="841601" y="580795"/>
                      </a:lnTo>
                      <a:lnTo>
                        <a:pt x="840248" y="580722"/>
                      </a:lnTo>
                      <a:lnTo>
                        <a:pt x="838980" y="581270"/>
                      </a:lnTo>
                      <a:lnTo>
                        <a:pt x="835908" y="582588"/>
                      </a:lnTo>
                      <a:lnTo>
                        <a:pt x="834799" y="583077"/>
                      </a:lnTo>
                      <a:lnTo>
                        <a:pt x="833653" y="584065"/>
                      </a:lnTo>
                      <a:lnTo>
                        <a:pt x="828606" y="588434"/>
                      </a:lnTo>
                      <a:lnTo>
                        <a:pt x="827155" y="589690"/>
                      </a:lnTo>
                      <a:lnTo>
                        <a:pt x="825826" y="591521"/>
                      </a:lnTo>
                      <a:lnTo>
                        <a:pt x="824022" y="594035"/>
                      </a:lnTo>
                      <a:lnTo>
                        <a:pt x="821340" y="597744"/>
                      </a:lnTo>
                      <a:lnTo>
                        <a:pt x="819548" y="600222"/>
                      </a:lnTo>
                      <a:lnTo>
                        <a:pt x="817975" y="602174"/>
                      </a:lnTo>
                      <a:lnTo>
                        <a:pt x="813574" y="607653"/>
                      </a:lnTo>
                      <a:lnTo>
                        <a:pt x="808283" y="614243"/>
                      </a:lnTo>
                      <a:lnTo>
                        <a:pt x="804467" y="618904"/>
                      </a:lnTo>
                      <a:lnTo>
                        <a:pt x="800030" y="624322"/>
                      </a:lnTo>
                      <a:lnTo>
                        <a:pt x="798128" y="626653"/>
                      </a:lnTo>
                      <a:lnTo>
                        <a:pt x="797494" y="627422"/>
                      </a:lnTo>
                      <a:lnTo>
                        <a:pt x="796154" y="628984"/>
                      </a:lnTo>
                      <a:lnTo>
                        <a:pt x="788741" y="637562"/>
                      </a:lnTo>
                      <a:lnTo>
                        <a:pt x="787742" y="638722"/>
                      </a:lnTo>
                      <a:lnTo>
                        <a:pt x="786388" y="640283"/>
                      </a:lnTo>
                      <a:lnTo>
                        <a:pt x="784901" y="642419"/>
                      </a:lnTo>
                      <a:lnTo>
                        <a:pt x="782816" y="645396"/>
                      </a:lnTo>
                      <a:lnTo>
                        <a:pt x="781329" y="647520"/>
                      </a:lnTo>
                      <a:lnTo>
                        <a:pt x="779537" y="649387"/>
                      </a:lnTo>
                      <a:lnTo>
                        <a:pt x="775587" y="653487"/>
                      </a:lnTo>
                      <a:lnTo>
                        <a:pt x="773710" y="655452"/>
                      </a:lnTo>
                      <a:lnTo>
                        <a:pt x="770126" y="659173"/>
                      </a:lnTo>
                      <a:lnTo>
                        <a:pt x="767615" y="661785"/>
                      </a:lnTo>
                      <a:lnTo>
                        <a:pt x="765774" y="663701"/>
                      </a:lnTo>
                      <a:lnTo>
                        <a:pt x="763543" y="666227"/>
                      </a:lnTo>
                      <a:lnTo>
                        <a:pt x="762275" y="667667"/>
                      </a:lnTo>
                      <a:lnTo>
                        <a:pt x="759227" y="668679"/>
                      </a:lnTo>
                      <a:lnTo>
                        <a:pt x="757691" y="668435"/>
                      </a:lnTo>
                      <a:lnTo>
                        <a:pt x="756716" y="668289"/>
                      </a:lnTo>
                      <a:lnTo>
                        <a:pt x="755058" y="667532"/>
                      </a:lnTo>
                      <a:lnTo>
                        <a:pt x="754095" y="667093"/>
                      </a:lnTo>
                      <a:lnTo>
                        <a:pt x="752437" y="666337"/>
                      </a:lnTo>
                      <a:lnTo>
                        <a:pt x="750657" y="666849"/>
                      </a:lnTo>
                      <a:lnTo>
                        <a:pt x="747585" y="667752"/>
                      </a:lnTo>
                      <a:lnTo>
                        <a:pt x="747133" y="667874"/>
                      </a:lnTo>
                      <a:lnTo>
                        <a:pt x="746268" y="668265"/>
                      </a:lnTo>
                      <a:lnTo>
                        <a:pt x="740807" y="670656"/>
                      </a:lnTo>
                      <a:lnTo>
                        <a:pt x="739453" y="671242"/>
                      </a:lnTo>
                      <a:lnTo>
                        <a:pt x="737296" y="672645"/>
                      </a:lnTo>
                      <a:lnTo>
                        <a:pt x="731310" y="676562"/>
                      </a:lnTo>
                      <a:lnTo>
                        <a:pt x="730066" y="677368"/>
                      </a:lnTo>
                      <a:lnTo>
                        <a:pt x="729237" y="677905"/>
                      </a:lnTo>
                      <a:lnTo>
                        <a:pt x="728445" y="678527"/>
                      </a:lnTo>
                      <a:lnTo>
                        <a:pt x="727652" y="679149"/>
                      </a:lnTo>
                      <a:lnTo>
                        <a:pt x="724483" y="681614"/>
                      </a:lnTo>
                      <a:lnTo>
                        <a:pt x="722861" y="682884"/>
                      </a:lnTo>
                      <a:lnTo>
                        <a:pt x="721460" y="684348"/>
                      </a:lnTo>
                      <a:lnTo>
                        <a:pt x="719692" y="686190"/>
                      </a:lnTo>
                      <a:lnTo>
                        <a:pt x="718985" y="686935"/>
                      </a:lnTo>
                      <a:lnTo>
                        <a:pt x="718266" y="687679"/>
                      </a:lnTo>
                      <a:lnTo>
                        <a:pt x="716827" y="689168"/>
                      </a:lnTo>
                      <a:lnTo>
                        <a:pt x="715206" y="690279"/>
                      </a:lnTo>
                      <a:lnTo>
                        <a:pt x="709903" y="693878"/>
                      </a:lnTo>
                      <a:lnTo>
                        <a:pt x="709500" y="694159"/>
                      </a:lnTo>
                      <a:lnTo>
                        <a:pt x="708647" y="694684"/>
                      </a:lnTo>
                      <a:lnTo>
                        <a:pt x="707367" y="695452"/>
                      </a:lnTo>
                      <a:lnTo>
                        <a:pt x="705660" y="696490"/>
                      </a:lnTo>
                      <a:lnTo>
                        <a:pt x="703380" y="697454"/>
                      </a:lnTo>
                      <a:lnTo>
                        <a:pt x="700625" y="698625"/>
                      </a:lnTo>
                      <a:lnTo>
                        <a:pt x="699260" y="699199"/>
                      </a:lnTo>
                      <a:lnTo>
                        <a:pt x="698358" y="699651"/>
                      </a:lnTo>
                      <a:lnTo>
                        <a:pt x="694335" y="701651"/>
                      </a:lnTo>
                      <a:lnTo>
                        <a:pt x="692542" y="702555"/>
                      </a:lnTo>
                      <a:lnTo>
                        <a:pt x="691263" y="704129"/>
                      </a:lnTo>
                      <a:lnTo>
                        <a:pt x="690763" y="704739"/>
                      </a:lnTo>
                      <a:lnTo>
                        <a:pt x="687167" y="709144"/>
                      </a:lnTo>
                      <a:lnTo>
                        <a:pt x="683741" y="712707"/>
                      </a:lnTo>
                      <a:lnTo>
                        <a:pt x="682717" y="713769"/>
                      </a:lnTo>
                      <a:lnTo>
                        <a:pt x="681875" y="715087"/>
                      </a:lnTo>
                      <a:lnTo>
                        <a:pt x="681327" y="715965"/>
                      </a:lnTo>
                      <a:lnTo>
                        <a:pt x="680205" y="717723"/>
                      </a:lnTo>
                      <a:lnTo>
                        <a:pt x="679645" y="719700"/>
                      </a:lnTo>
                      <a:lnTo>
                        <a:pt x="679096" y="721628"/>
                      </a:lnTo>
                      <a:lnTo>
                        <a:pt x="678840" y="722555"/>
                      </a:lnTo>
                      <a:lnTo>
                        <a:pt x="678182" y="724483"/>
                      </a:lnTo>
                      <a:lnTo>
                        <a:pt x="677853" y="725447"/>
                      </a:lnTo>
                      <a:lnTo>
                        <a:pt x="677024" y="727839"/>
                      </a:lnTo>
                      <a:lnTo>
                        <a:pt x="676365" y="729767"/>
                      </a:lnTo>
                      <a:lnTo>
                        <a:pt x="674366" y="735063"/>
                      </a:lnTo>
                      <a:lnTo>
                        <a:pt x="673269" y="737955"/>
                      </a:lnTo>
                      <a:lnTo>
                        <a:pt x="672976" y="740615"/>
                      </a:lnTo>
                      <a:lnTo>
                        <a:pt x="672696" y="743166"/>
                      </a:lnTo>
                      <a:lnTo>
                        <a:pt x="671550" y="745582"/>
                      </a:lnTo>
                      <a:lnTo>
                        <a:pt x="670197" y="748425"/>
                      </a:lnTo>
                      <a:lnTo>
                        <a:pt x="669136" y="750878"/>
                      </a:lnTo>
                      <a:lnTo>
                        <a:pt x="667844" y="753831"/>
                      </a:lnTo>
                      <a:lnTo>
                        <a:pt x="666771" y="756284"/>
                      </a:lnTo>
                      <a:lnTo>
                        <a:pt x="666222" y="758248"/>
                      </a:lnTo>
                      <a:lnTo>
                        <a:pt x="665808" y="759725"/>
                      </a:lnTo>
                      <a:lnTo>
                        <a:pt x="665662" y="760262"/>
                      </a:lnTo>
                      <a:lnTo>
                        <a:pt x="664565" y="764142"/>
                      </a:lnTo>
                      <a:lnTo>
                        <a:pt x="664296" y="765131"/>
                      </a:lnTo>
                      <a:lnTo>
                        <a:pt x="664016" y="766107"/>
                      </a:lnTo>
                      <a:lnTo>
                        <a:pt x="663638" y="767047"/>
                      </a:lnTo>
                      <a:lnTo>
                        <a:pt x="662785" y="769158"/>
                      </a:lnTo>
                      <a:lnTo>
                        <a:pt x="662163" y="770683"/>
                      </a:lnTo>
                      <a:lnTo>
                        <a:pt x="660834" y="772184"/>
                      </a:lnTo>
                      <a:lnTo>
                        <a:pt x="658042" y="775308"/>
                      </a:lnTo>
                      <a:lnTo>
                        <a:pt x="655019" y="778627"/>
                      </a:lnTo>
                      <a:lnTo>
                        <a:pt x="653678" y="780104"/>
                      </a:lnTo>
                      <a:lnTo>
                        <a:pt x="652337" y="781580"/>
                      </a:lnTo>
                      <a:lnTo>
                        <a:pt x="650874" y="783545"/>
                      </a:lnTo>
                      <a:lnTo>
                        <a:pt x="649996" y="784716"/>
                      </a:lnTo>
                      <a:lnTo>
                        <a:pt x="647534" y="787999"/>
                      </a:lnTo>
                      <a:lnTo>
                        <a:pt x="646656" y="789158"/>
                      </a:lnTo>
                      <a:lnTo>
                        <a:pt x="645486" y="790879"/>
                      </a:lnTo>
                      <a:lnTo>
                        <a:pt x="643413" y="793930"/>
                      </a:lnTo>
                      <a:lnTo>
                        <a:pt x="643413" y="793930"/>
                      </a:lnTo>
                      <a:lnTo>
                        <a:pt x="641999" y="796004"/>
                      </a:lnTo>
                      <a:lnTo>
                        <a:pt x="641755" y="796370"/>
                      </a:lnTo>
                      <a:lnTo>
                        <a:pt x="640829" y="797725"/>
                      </a:lnTo>
                      <a:lnTo>
                        <a:pt x="640134" y="799641"/>
                      </a:lnTo>
                      <a:lnTo>
                        <a:pt x="637891" y="805913"/>
                      </a:lnTo>
                      <a:lnTo>
                        <a:pt x="637391" y="807169"/>
                      </a:lnTo>
                      <a:lnTo>
                        <a:pt x="635318" y="812331"/>
                      </a:lnTo>
                      <a:lnTo>
                        <a:pt x="634489" y="814430"/>
                      </a:lnTo>
                      <a:lnTo>
                        <a:pt x="633356" y="816114"/>
                      </a:lnTo>
                      <a:lnTo>
                        <a:pt x="632795" y="816956"/>
                      </a:lnTo>
                      <a:lnTo>
                        <a:pt x="628869" y="822814"/>
                      </a:lnTo>
                      <a:lnTo>
                        <a:pt x="627870" y="824303"/>
                      </a:lnTo>
                      <a:lnTo>
                        <a:pt x="626407" y="825730"/>
                      </a:lnTo>
                      <a:lnTo>
                        <a:pt x="623883" y="828219"/>
                      </a:lnTo>
                      <a:lnTo>
                        <a:pt x="620263" y="831783"/>
                      </a:lnTo>
                      <a:lnTo>
                        <a:pt x="619178" y="832844"/>
                      </a:lnTo>
                      <a:lnTo>
                        <a:pt x="618483" y="833430"/>
                      </a:lnTo>
                      <a:lnTo>
                        <a:pt x="616398" y="835199"/>
                      </a:lnTo>
                      <a:lnTo>
                        <a:pt x="615252" y="836176"/>
                      </a:lnTo>
                      <a:lnTo>
                        <a:pt x="614094" y="837152"/>
                      </a:lnTo>
                      <a:lnTo>
                        <a:pt x="612387" y="838080"/>
                      </a:lnTo>
                      <a:lnTo>
                        <a:pt x="607523" y="840740"/>
                      </a:lnTo>
                      <a:lnTo>
                        <a:pt x="605475" y="841850"/>
                      </a:lnTo>
                      <a:lnTo>
                        <a:pt x="603841" y="842546"/>
                      </a:lnTo>
                      <a:lnTo>
                        <a:pt x="598172" y="844937"/>
                      </a:lnTo>
                      <a:lnTo>
                        <a:pt x="595735" y="845926"/>
                      </a:lnTo>
                      <a:lnTo>
                        <a:pt x="593138" y="846133"/>
                      </a:lnTo>
                      <a:lnTo>
                        <a:pt x="591065" y="846304"/>
                      </a:lnTo>
                      <a:lnTo>
                        <a:pt x="589663" y="847024"/>
                      </a:lnTo>
                      <a:lnTo>
                        <a:pt x="588493" y="847622"/>
                      </a:lnTo>
                      <a:lnTo>
                        <a:pt x="586664" y="848647"/>
                      </a:lnTo>
                      <a:lnTo>
                        <a:pt x="585982" y="849648"/>
                      </a:lnTo>
                      <a:lnTo>
                        <a:pt x="585421" y="850478"/>
                      </a:lnTo>
                      <a:lnTo>
                        <a:pt x="584299" y="852149"/>
                      </a:lnTo>
                      <a:lnTo>
                        <a:pt x="583775" y="852942"/>
                      </a:lnTo>
                      <a:lnTo>
                        <a:pt x="582032" y="854236"/>
                      </a:lnTo>
                      <a:lnTo>
                        <a:pt x="580093" y="855688"/>
                      </a:lnTo>
                      <a:lnTo>
                        <a:pt x="579313" y="856262"/>
                      </a:lnTo>
                      <a:lnTo>
                        <a:pt x="578508" y="856664"/>
                      </a:lnTo>
                      <a:lnTo>
                        <a:pt x="575839" y="857970"/>
                      </a:lnTo>
                      <a:lnTo>
                        <a:pt x="574534" y="858617"/>
                      </a:lnTo>
                      <a:lnTo>
                        <a:pt x="572986" y="858763"/>
                      </a:lnTo>
                      <a:lnTo>
                        <a:pt x="570353" y="859007"/>
                      </a:lnTo>
                      <a:lnTo>
                        <a:pt x="567561" y="859056"/>
                      </a:lnTo>
                      <a:lnTo>
                        <a:pt x="566488" y="859068"/>
                      </a:lnTo>
                      <a:lnTo>
                        <a:pt x="565976" y="859203"/>
                      </a:lnTo>
                      <a:lnTo>
                        <a:pt x="564197" y="859630"/>
                      </a:lnTo>
                      <a:lnTo>
                        <a:pt x="562502" y="861277"/>
                      </a:lnTo>
                      <a:lnTo>
                        <a:pt x="561210" y="862619"/>
                      </a:lnTo>
                      <a:lnTo>
                        <a:pt x="560454" y="863400"/>
                      </a:lnTo>
                      <a:lnTo>
                        <a:pt x="559405" y="864401"/>
                      </a:lnTo>
                      <a:lnTo>
                        <a:pt x="558345" y="865390"/>
                      </a:lnTo>
                      <a:lnTo>
                        <a:pt x="555187" y="868379"/>
                      </a:lnTo>
                      <a:lnTo>
                        <a:pt x="553785" y="869697"/>
                      </a:lnTo>
                      <a:lnTo>
                        <a:pt x="552566" y="870600"/>
                      </a:lnTo>
                      <a:lnTo>
                        <a:pt x="547665" y="874188"/>
                      </a:lnTo>
                      <a:lnTo>
                        <a:pt x="544252" y="876689"/>
                      </a:lnTo>
                      <a:lnTo>
                        <a:pt x="539412" y="880155"/>
                      </a:lnTo>
                      <a:lnTo>
                        <a:pt x="538205" y="881021"/>
                      </a:lnTo>
                      <a:lnTo>
                        <a:pt x="537157" y="881253"/>
                      </a:lnTo>
                      <a:lnTo>
                        <a:pt x="534707" y="881790"/>
                      </a:lnTo>
                      <a:lnTo>
                        <a:pt x="533402" y="882071"/>
                      </a:lnTo>
                      <a:lnTo>
                        <a:pt x="532000" y="881668"/>
                      </a:lnTo>
                      <a:lnTo>
                        <a:pt x="530549" y="881241"/>
                      </a:lnTo>
                      <a:lnTo>
                        <a:pt x="529196" y="880838"/>
                      </a:lnTo>
                      <a:lnTo>
                        <a:pt x="527319" y="879374"/>
                      </a:lnTo>
                      <a:lnTo>
                        <a:pt x="526563" y="878776"/>
                      </a:lnTo>
                      <a:lnTo>
                        <a:pt x="524320" y="877019"/>
                      </a:lnTo>
                      <a:lnTo>
                        <a:pt x="522406" y="875591"/>
                      </a:lnTo>
                      <a:lnTo>
                        <a:pt x="520894" y="874468"/>
                      </a:lnTo>
                      <a:lnTo>
                        <a:pt x="519066" y="875152"/>
                      </a:lnTo>
                      <a:lnTo>
                        <a:pt x="518444" y="875371"/>
                      </a:lnTo>
                      <a:lnTo>
                        <a:pt x="517225" y="875823"/>
                      </a:lnTo>
                      <a:lnTo>
                        <a:pt x="516298" y="876799"/>
                      </a:lnTo>
                      <a:lnTo>
                        <a:pt x="513909" y="879288"/>
                      </a:lnTo>
                      <a:lnTo>
                        <a:pt x="512787" y="880460"/>
                      </a:lnTo>
                      <a:lnTo>
                        <a:pt x="510239" y="883340"/>
                      </a:lnTo>
                      <a:lnTo>
                        <a:pt x="508996" y="884755"/>
                      </a:lnTo>
                      <a:lnTo>
                        <a:pt x="508569" y="886695"/>
                      </a:lnTo>
                      <a:lnTo>
                        <a:pt x="507813" y="890088"/>
                      </a:lnTo>
                      <a:lnTo>
                        <a:pt x="507045" y="893554"/>
                      </a:lnTo>
                      <a:lnTo>
                        <a:pt x="506607" y="895543"/>
                      </a:lnTo>
                      <a:lnTo>
                        <a:pt x="505680" y="901485"/>
                      </a:lnTo>
                      <a:lnTo>
                        <a:pt x="505436" y="903048"/>
                      </a:lnTo>
                      <a:lnTo>
                        <a:pt x="504888" y="904011"/>
                      </a:lnTo>
                      <a:lnTo>
                        <a:pt x="504022" y="905524"/>
                      </a:lnTo>
                      <a:lnTo>
                        <a:pt x="503083" y="907160"/>
                      </a:lnTo>
                      <a:lnTo>
                        <a:pt x="501401" y="906855"/>
                      </a:lnTo>
                      <a:lnTo>
                        <a:pt x="498963" y="906416"/>
                      </a:lnTo>
                      <a:lnTo>
                        <a:pt x="498231" y="906281"/>
                      </a:lnTo>
                      <a:lnTo>
                        <a:pt x="497378" y="905842"/>
                      </a:lnTo>
                      <a:lnTo>
                        <a:pt x="496903" y="905598"/>
                      </a:lnTo>
                      <a:lnTo>
                        <a:pt x="492721" y="903450"/>
                      </a:lnTo>
                      <a:lnTo>
                        <a:pt x="491904" y="903048"/>
                      </a:lnTo>
                      <a:lnTo>
                        <a:pt x="490844" y="902535"/>
                      </a:lnTo>
                      <a:lnTo>
                        <a:pt x="487284" y="900802"/>
                      </a:lnTo>
                      <a:lnTo>
                        <a:pt x="485589" y="899985"/>
                      </a:lnTo>
                      <a:lnTo>
                        <a:pt x="483444" y="899545"/>
                      </a:lnTo>
                      <a:lnTo>
                        <a:pt x="479238" y="898691"/>
                      </a:lnTo>
                      <a:lnTo>
                        <a:pt x="477482" y="898325"/>
                      </a:lnTo>
                      <a:lnTo>
                        <a:pt x="475276" y="897873"/>
                      </a:lnTo>
                      <a:lnTo>
                        <a:pt x="472887" y="897275"/>
                      </a:lnTo>
                      <a:lnTo>
                        <a:pt x="466681" y="895726"/>
                      </a:lnTo>
                      <a:lnTo>
                        <a:pt x="464292" y="895128"/>
                      </a:lnTo>
                      <a:lnTo>
                        <a:pt x="461914" y="895030"/>
                      </a:lnTo>
                      <a:lnTo>
                        <a:pt x="455734" y="894762"/>
                      </a:lnTo>
                      <a:lnTo>
                        <a:pt x="454295" y="894701"/>
                      </a:lnTo>
                      <a:lnTo>
                        <a:pt x="453344" y="894664"/>
                      </a:lnTo>
                      <a:lnTo>
                        <a:pt x="452235" y="894676"/>
                      </a:lnTo>
                      <a:lnTo>
                        <a:pt x="447541" y="894762"/>
                      </a:lnTo>
                      <a:lnTo>
                        <a:pt x="445627" y="894786"/>
                      </a:lnTo>
                      <a:lnTo>
                        <a:pt x="443384" y="895372"/>
                      </a:lnTo>
                      <a:lnTo>
                        <a:pt x="440678" y="896080"/>
                      </a:lnTo>
                      <a:lnTo>
                        <a:pt x="438910" y="896531"/>
                      </a:lnTo>
                      <a:lnTo>
                        <a:pt x="438264" y="896617"/>
                      </a:lnTo>
                      <a:lnTo>
                        <a:pt x="434448" y="897068"/>
                      </a:lnTo>
                      <a:lnTo>
                        <a:pt x="432485" y="897300"/>
                      </a:lnTo>
                      <a:lnTo>
                        <a:pt x="431267" y="894713"/>
                      </a:lnTo>
                      <a:lnTo>
                        <a:pt x="432388" y="893163"/>
                      </a:lnTo>
                      <a:lnTo>
                        <a:pt x="434095" y="890808"/>
                      </a:lnTo>
                      <a:lnTo>
                        <a:pt x="434619" y="890100"/>
                      </a:lnTo>
                      <a:lnTo>
                        <a:pt x="435497" y="889405"/>
                      </a:lnTo>
                      <a:lnTo>
                        <a:pt x="436033" y="888978"/>
                      </a:lnTo>
                      <a:lnTo>
                        <a:pt x="437155" y="888099"/>
                      </a:lnTo>
                      <a:lnTo>
                        <a:pt x="437910" y="887623"/>
                      </a:lnTo>
                      <a:lnTo>
                        <a:pt x="438679" y="887135"/>
                      </a:lnTo>
                      <a:lnTo>
                        <a:pt x="439837" y="886415"/>
                      </a:lnTo>
                      <a:lnTo>
                        <a:pt x="443518" y="884084"/>
                      </a:lnTo>
                      <a:lnTo>
                        <a:pt x="445652" y="882583"/>
                      </a:lnTo>
                      <a:lnTo>
                        <a:pt x="447334" y="881412"/>
                      </a:lnTo>
                      <a:lnTo>
                        <a:pt x="446688" y="879508"/>
                      </a:lnTo>
                      <a:lnTo>
                        <a:pt x="445749" y="876775"/>
                      </a:lnTo>
                      <a:lnTo>
                        <a:pt x="445615" y="873578"/>
                      </a:lnTo>
                      <a:lnTo>
                        <a:pt x="445591" y="872650"/>
                      </a:lnTo>
                      <a:lnTo>
                        <a:pt x="445579" y="871955"/>
                      </a:lnTo>
                      <a:lnTo>
                        <a:pt x="443287" y="869429"/>
                      </a:lnTo>
                      <a:lnTo>
                        <a:pt x="440093" y="870783"/>
                      </a:lnTo>
                      <a:lnTo>
                        <a:pt x="439654" y="871247"/>
                      </a:lnTo>
                      <a:lnTo>
                        <a:pt x="438191" y="872772"/>
                      </a:lnTo>
                      <a:lnTo>
                        <a:pt x="437460" y="871357"/>
                      </a:lnTo>
                      <a:lnTo>
                        <a:pt x="436862" y="870197"/>
                      </a:lnTo>
                      <a:lnTo>
                        <a:pt x="433814" y="870075"/>
                      </a:lnTo>
                      <a:lnTo>
                        <a:pt x="431754" y="872235"/>
                      </a:lnTo>
                      <a:lnTo>
                        <a:pt x="431486" y="874163"/>
                      </a:lnTo>
                      <a:lnTo>
                        <a:pt x="431181" y="876482"/>
                      </a:lnTo>
                      <a:lnTo>
                        <a:pt x="430206" y="879484"/>
                      </a:lnTo>
                      <a:lnTo>
                        <a:pt x="428743" y="884023"/>
                      </a:lnTo>
                      <a:lnTo>
                        <a:pt x="428426" y="884987"/>
                      </a:lnTo>
                      <a:lnTo>
                        <a:pt x="427926" y="885732"/>
                      </a:lnTo>
                      <a:lnTo>
                        <a:pt x="426902" y="887294"/>
                      </a:lnTo>
                      <a:lnTo>
                        <a:pt x="425915" y="888782"/>
                      </a:lnTo>
                      <a:lnTo>
                        <a:pt x="424452" y="888855"/>
                      </a:lnTo>
                      <a:lnTo>
                        <a:pt x="422538" y="888965"/>
                      </a:lnTo>
                      <a:lnTo>
                        <a:pt x="421416" y="889014"/>
                      </a:lnTo>
                      <a:lnTo>
                        <a:pt x="420246" y="888294"/>
                      </a:lnTo>
                      <a:lnTo>
                        <a:pt x="418527" y="887232"/>
                      </a:lnTo>
                      <a:lnTo>
                        <a:pt x="417844" y="886805"/>
                      </a:lnTo>
                      <a:lnTo>
                        <a:pt x="417162" y="886110"/>
                      </a:lnTo>
                      <a:lnTo>
                        <a:pt x="411992" y="880790"/>
                      </a:lnTo>
                      <a:lnTo>
                        <a:pt x="411249" y="880021"/>
                      </a:lnTo>
                      <a:lnTo>
                        <a:pt x="410566" y="879130"/>
                      </a:lnTo>
                      <a:lnTo>
                        <a:pt x="406275" y="873590"/>
                      </a:lnTo>
                      <a:lnTo>
                        <a:pt x="405032" y="871344"/>
                      </a:lnTo>
                      <a:lnTo>
                        <a:pt x="404373" y="870100"/>
                      </a:lnTo>
                      <a:lnTo>
                        <a:pt x="404239" y="869294"/>
                      </a:lnTo>
                      <a:lnTo>
                        <a:pt x="403873" y="867086"/>
                      </a:lnTo>
                      <a:lnTo>
                        <a:pt x="403654" y="865719"/>
                      </a:lnTo>
                      <a:lnTo>
                        <a:pt x="404459" y="864474"/>
                      </a:lnTo>
                      <a:lnTo>
                        <a:pt x="404824" y="863913"/>
                      </a:lnTo>
                      <a:lnTo>
                        <a:pt x="405690" y="862583"/>
                      </a:lnTo>
                      <a:lnTo>
                        <a:pt x="408421" y="862546"/>
                      </a:lnTo>
                      <a:lnTo>
                        <a:pt x="409627" y="863071"/>
                      </a:lnTo>
                      <a:lnTo>
                        <a:pt x="410603" y="863498"/>
                      </a:lnTo>
                      <a:lnTo>
                        <a:pt x="411992" y="864108"/>
                      </a:lnTo>
                      <a:lnTo>
                        <a:pt x="414285" y="866537"/>
                      </a:lnTo>
                      <a:lnTo>
                        <a:pt x="415918" y="868269"/>
                      </a:lnTo>
                      <a:lnTo>
                        <a:pt x="417796" y="868098"/>
                      </a:lnTo>
                      <a:lnTo>
                        <a:pt x="419149" y="867964"/>
                      </a:lnTo>
                      <a:lnTo>
                        <a:pt x="420100" y="867879"/>
                      </a:lnTo>
                      <a:lnTo>
                        <a:pt x="421184" y="867305"/>
                      </a:lnTo>
                      <a:lnTo>
                        <a:pt x="423160" y="866256"/>
                      </a:lnTo>
                      <a:lnTo>
                        <a:pt x="423757" y="865853"/>
                      </a:lnTo>
                      <a:lnTo>
                        <a:pt x="428511" y="862534"/>
                      </a:lnTo>
                      <a:lnTo>
                        <a:pt x="429133" y="862082"/>
                      </a:lnTo>
                      <a:lnTo>
                        <a:pt x="433278" y="858507"/>
                      </a:lnTo>
                      <a:lnTo>
                        <a:pt x="434400" y="857531"/>
                      </a:lnTo>
                      <a:lnTo>
                        <a:pt x="435156" y="854749"/>
                      </a:lnTo>
                      <a:lnTo>
                        <a:pt x="434180" y="853016"/>
                      </a:lnTo>
                      <a:lnTo>
                        <a:pt x="433436" y="851698"/>
                      </a:lnTo>
                      <a:lnTo>
                        <a:pt x="433168" y="851210"/>
                      </a:lnTo>
                      <a:lnTo>
                        <a:pt x="432620" y="850490"/>
                      </a:lnTo>
                      <a:lnTo>
                        <a:pt x="430462" y="847634"/>
                      </a:lnTo>
                      <a:lnTo>
                        <a:pt x="429645" y="846109"/>
                      </a:lnTo>
                      <a:lnTo>
                        <a:pt x="429414" y="845645"/>
                      </a:lnTo>
                      <a:lnTo>
                        <a:pt x="429182" y="845194"/>
                      </a:lnTo>
                      <a:lnTo>
                        <a:pt x="428706" y="844279"/>
                      </a:lnTo>
                      <a:lnTo>
                        <a:pt x="427792" y="840935"/>
                      </a:lnTo>
                      <a:lnTo>
                        <a:pt x="429084" y="837921"/>
                      </a:lnTo>
                      <a:lnTo>
                        <a:pt x="429840" y="836542"/>
                      </a:lnTo>
                      <a:lnTo>
                        <a:pt x="431218" y="834028"/>
                      </a:lnTo>
                      <a:lnTo>
                        <a:pt x="428329" y="831417"/>
                      </a:lnTo>
                      <a:lnTo>
                        <a:pt x="426268" y="830868"/>
                      </a:lnTo>
                      <a:lnTo>
                        <a:pt x="423806" y="830197"/>
                      </a:lnTo>
                      <a:lnTo>
                        <a:pt x="423282" y="827439"/>
                      </a:lnTo>
                      <a:lnTo>
                        <a:pt x="424671" y="825572"/>
                      </a:lnTo>
                      <a:lnTo>
                        <a:pt x="425476" y="824473"/>
                      </a:lnTo>
                      <a:lnTo>
                        <a:pt x="426829" y="823619"/>
                      </a:lnTo>
                      <a:lnTo>
                        <a:pt x="427426" y="823241"/>
                      </a:lnTo>
                      <a:lnTo>
                        <a:pt x="428670" y="822460"/>
                      </a:lnTo>
                      <a:lnTo>
                        <a:pt x="430718" y="821825"/>
                      </a:lnTo>
                      <a:lnTo>
                        <a:pt x="433144" y="821081"/>
                      </a:lnTo>
                      <a:lnTo>
                        <a:pt x="434339" y="820068"/>
                      </a:lnTo>
                      <a:lnTo>
                        <a:pt x="436460" y="818238"/>
                      </a:lnTo>
                      <a:lnTo>
                        <a:pt x="436996" y="817628"/>
                      </a:lnTo>
                      <a:lnTo>
                        <a:pt x="437618" y="816798"/>
                      </a:lnTo>
                      <a:lnTo>
                        <a:pt x="438532" y="815614"/>
                      </a:lnTo>
                      <a:lnTo>
                        <a:pt x="438813" y="814516"/>
                      </a:lnTo>
                      <a:lnTo>
                        <a:pt x="439081" y="813466"/>
                      </a:lnTo>
                      <a:lnTo>
                        <a:pt x="439581" y="811526"/>
                      </a:lnTo>
                      <a:lnTo>
                        <a:pt x="438142" y="810672"/>
                      </a:lnTo>
                      <a:lnTo>
                        <a:pt x="437021" y="810001"/>
                      </a:lnTo>
                      <a:lnTo>
                        <a:pt x="435850" y="809305"/>
                      </a:lnTo>
                      <a:lnTo>
                        <a:pt x="434314" y="809781"/>
                      </a:lnTo>
                      <a:lnTo>
                        <a:pt x="433680" y="809976"/>
                      </a:lnTo>
                      <a:lnTo>
                        <a:pt x="431876" y="810537"/>
                      </a:lnTo>
                      <a:lnTo>
                        <a:pt x="431364" y="810684"/>
                      </a:lnTo>
                      <a:lnTo>
                        <a:pt x="430791" y="811026"/>
                      </a:lnTo>
                      <a:lnTo>
                        <a:pt x="427743" y="812832"/>
                      </a:lnTo>
                      <a:lnTo>
                        <a:pt x="426268" y="813710"/>
                      </a:lnTo>
                      <a:lnTo>
                        <a:pt x="424062" y="816590"/>
                      </a:lnTo>
                      <a:lnTo>
                        <a:pt x="422489" y="818652"/>
                      </a:lnTo>
                      <a:lnTo>
                        <a:pt x="421197" y="819458"/>
                      </a:lnTo>
                      <a:lnTo>
                        <a:pt x="420392" y="819946"/>
                      </a:lnTo>
                      <a:lnTo>
                        <a:pt x="418746" y="820946"/>
                      </a:lnTo>
                      <a:lnTo>
                        <a:pt x="415906" y="819580"/>
                      </a:lnTo>
                      <a:lnTo>
                        <a:pt x="416650" y="816151"/>
                      </a:lnTo>
                      <a:lnTo>
                        <a:pt x="418576" y="813686"/>
                      </a:lnTo>
                      <a:lnTo>
                        <a:pt x="419490" y="812527"/>
                      </a:lnTo>
                      <a:lnTo>
                        <a:pt x="421050" y="809891"/>
                      </a:lnTo>
                      <a:lnTo>
                        <a:pt x="419490" y="808182"/>
                      </a:lnTo>
                      <a:lnTo>
                        <a:pt x="418271" y="806840"/>
                      </a:lnTo>
                      <a:lnTo>
                        <a:pt x="416674" y="807292"/>
                      </a:lnTo>
                      <a:lnTo>
                        <a:pt x="414150" y="807987"/>
                      </a:lnTo>
                      <a:lnTo>
                        <a:pt x="412675" y="808402"/>
                      </a:lnTo>
                      <a:lnTo>
                        <a:pt x="411127" y="810550"/>
                      </a:lnTo>
                      <a:lnTo>
                        <a:pt x="410274" y="811746"/>
                      </a:lnTo>
                      <a:lnTo>
                        <a:pt x="409725" y="812429"/>
                      </a:lnTo>
                      <a:lnTo>
                        <a:pt x="406970" y="814370"/>
                      </a:lnTo>
                      <a:lnTo>
                        <a:pt x="405592" y="814394"/>
                      </a:lnTo>
                      <a:lnTo>
                        <a:pt x="402837" y="814442"/>
                      </a:lnTo>
                      <a:lnTo>
                        <a:pt x="401825" y="814455"/>
                      </a:lnTo>
                      <a:lnTo>
                        <a:pt x="400850" y="814467"/>
                      </a:lnTo>
                      <a:lnTo>
                        <a:pt x="399960" y="814211"/>
                      </a:lnTo>
                      <a:lnTo>
                        <a:pt x="393572" y="812283"/>
                      </a:lnTo>
                      <a:lnTo>
                        <a:pt x="392706" y="808426"/>
                      </a:lnTo>
                      <a:lnTo>
                        <a:pt x="391658" y="805217"/>
                      </a:lnTo>
                      <a:lnTo>
                        <a:pt x="391183" y="803729"/>
                      </a:lnTo>
                      <a:lnTo>
                        <a:pt x="389878" y="803338"/>
                      </a:lnTo>
                      <a:lnTo>
                        <a:pt x="386745" y="802374"/>
                      </a:lnTo>
                      <a:lnTo>
                        <a:pt x="385441" y="801983"/>
                      </a:lnTo>
                      <a:lnTo>
                        <a:pt x="384990" y="802362"/>
                      </a:lnTo>
                      <a:lnTo>
                        <a:pt x="384185" y="803045"/>
                      </a:lnTo>
                      <a:lnTo>
                        <a:pt x="383210" y="803875"/>
                      </a:lnTo>
                      <a:lnTo>
                        <a:pt x="382320" y="804632"/>
                      </a:lnTo>
                      <a:lnTo>
                        <a:pt x="381308" y="805498"/>
                      </a:lnTo>
                      <a:lnTo>
                        <a:pt x="380211" y="807902"/>
                      </a:lnTo>
                      <a:lnTo>
                        <a:pt x="379004" y="810537"/>
                      </a:lnTo>
                      <a:lnTo>
                        <a:pt x="378419" y="811404"/>
                      </a:lnTo>
                      <a:lnTo>
                        <a:pt x="377297" y="813027"/>
                      </a:lnTo>
                      <a:lnTo>
                        <a:pt x="376163" y="814686"/>
                      </a:lnTo>
                      <a:lnTo>
                        <a:pt x="374506" y="814894"/>
                      </a:lnTo>
                      <a:lnTo>
                        <a:pt x="368788" y="815626"/>
                      </a:lnTo>
                      <a:lnTo>
                        <a:pt x="366691" y="816956"/>
                      </a:lnTo>
                      <a:lnTo>
                        <a:pt x="366179" y="817249"/>
                      </a:lnTo>
                      <a:lnTo>
                        <a:pt x="364850" y="819458"/>
                      </a:lnTo>
                      <a:lnTo>
                        <a:pt x="363802" y="821191"/>
                      </a:lnTo>
                      <a:lnTo>
                        <a:pt x="362168" y="823888"/>
                      </a:lnTo>
                      <a:lnTo>
                        <a:pt x="361546" y="825364"/>
                      </a:lnTo>
                      <a:lnTo>
                        <a:pt x="360498" y="827890"/>
                      </a:lnTo>
                      <a:lnTo>
                        <a:pt x="359694" y="829794"/>
                      </a:lnTo>
                      <a:lnTo>
                        <a:pt x="358316" y="830453"/>
                      </a:lnTo>
                      <a:lnTo>
                        <a:pt x="357524" y="830831"/>
                      </a:lnTo>
                      <a:lnTo>
                        <a:pt x="355744" y="831685"/>
                      </a:lnTo>
                      <a:lnTo>
                        <a:pt x="354805" y="828842"/>
                      </a:lnTo>
                      <a:lnTo>
                        <a:pt x="354512" y="827951"/>
                      </a:lnTo>
                      <a:lnTo>
                        <a:pt x="353842" y="825877"/>
                      </a:lnTo>
                      <a:lnTo>
                        <a:pt x="351452" y="827414"/>
                      </a:lnTo>
                      <a:lnTo>
                        <a:pt x="350014" y="828342"/>
                      </a:lnTo>
                      <a:lnTo>
                        <a:pt x="347295" y="828879"/>
                      </a:lnTo>
                      <a:lnTo>
                        <a:pt x="345723" y="825266"/>
                      </a:lnTo>
                      <a:lnTo>
                        <a:pt x="344930" y="822887"/>
                      </a:lnTo>
                      <a:lnTo>
                        <a:pt x="342541" y="821654"/>
                      </a:lnTo>
                      <a:lnTo>
                        <a:pt x="341200" y="821752"/>
                      </a:lnTo>
                      <a:lnTo>
                        <a:pt x="338932" y="821947"/>
                      </a:lnTo>
                      <a:lnTo>
                        <a:pt x="338006" y="822033"/>
                      </a:lnTo>
                      <a:lnTo>
                        <a:pt x="337128" y="822435"/>
                      </a:lnTo>
                      <a:lnTo>
                        <a:pt x="334215" y="823766"/>
                      </a:lnTo>
                      <a:lnTo>
                        <a:pt x="333532" y="824071"/>
                      </a:lnTo>
                      <a:lnTo>
                        <a:pt x="332727" y="824608"/>
                      </a:lnTo>
                      <a:lnTo>
                        <a:pt x="330959" y="825803"/>
                      </a:lnTo>
                      <a:lnTo>
                        <a:pt x="330216" y="826316"/>
                      </a:lnTo>
                      <a:lnTo>
                        <a:pt x="329082" y="827085"/>
                      </a:lnTo>
                      <a:lnTo>
                        <a:pt x="327119" y="828964"/>
                      </a:lnTo>
                      <a:lnTo>
                        <a:pt x="325888" y="830148"/>
                      </a:lnTo>
                      <a:lnTo>
                        <a:pt x="325279" y="830733"/>
                      </a:lnTo>
                      <a:lnTo>
                        <a:pt x="324681" y="831173"/>
                      </a:lnTo>
                      <a:lnTo>
                        <a:pt x="323889" y="831746"/>
                      </a:lnTo>
                      <a:lnTo>
                        <a:pt x="323109" y="832320"/>
                      </a:lnTo>
                      <a:lnTo>
                        <a:pt x="321146" y="833735"/>
                      </a:lnTo>
                      <a:lnTo>
                        <a:pt x="318878" y="834297"/>
                      </a:lnTo>
                      <a:lnTo>
                        <a:pt x="316184" y="834968"/>
                      </a:lnTo>
                      <a:lnTo>
                        <a:pt x="314672" y="836151"/>
                      </a:lnTo>
                      <a:lnTo>
                        <a:pt x="312356" y="837945"/>
                      </a:lnTo>
                      <a:lnTo>
                        <a:pt x="311259" y="838799"/>
                      </a:lnTo>
                      <a:lnTo>
                        <a:pt x="310198" y="840178"/>
                      </a:lnTo>
                      <a:lnTo>
                        <a:pt x="309796" y="840679"/>
                      </a:lnTo>
                      <a:lnTo>
                        <a:pt x="309309" y="841301"/>
                      </a:lnTo>
                      <a:lnTo>
                        <a:pt x="306907" y="843510"/>
                      </a:lnTo>
                      <a:lnTo>
                        <a:pt x="305785" y="844461"/>
                      </a:lnTo>
                      <a:lnTo>
                        <a:pt x="304383" y="844767"/>
                      </a:lnTo>
                      <a:lnTo>
                        <a:pt x="302689" y="845145"/>
                      </a:lnTo>
                      <a:lnTo>
                        <a:pt x="301409" y="844779"/>
                      </a:lnTo>
                      <a:lnTo>
                        <a:pt x="298714" y="843985"/>
                      </a:lnTo>
                      <a:lnTo>
                        <a:pt x="297654" y="843546"/>
                      </a:lnTo>
                      <a:lnTo>
                        <a:pt x="294265" y="842045"/>
                      </a:lnTo>
                      <a:lnTo>
                        <a:pt x="289035" y="839800"/>
                      </a:lnTo>
                      <a:lnTo>
                        <a:pt x="287572" y="839178"/>
                      </a:lnTo>
                      <a:lnTo>
                        <a:pt x="286451" y="838702"/>
                      </a:lnTo>
                      <a:lnTo>
                        <a:pt x="285512" y="838299"/>
                      </a:lnTo>
                      <a:lnTo>
                        <a:pt x="284878" y="837994"/>
                      </a:lnTo>
                      <a:lnTo>
                        <a:pt x="283610" y="837408"/>
                      </a:lnTo>
                      <a:lnTo>
                        <a:pt x="278465" y="835017"/>
                      </a:lnTo>
                      <a:lnTo>
                        <a:pt x="276759" y="834223"/>
                      </a:lnTo>
                      <a:lnTo>
                        <a:pt x="275881" y="833747"/>
                      </a:lnTo>
                      <a:lnTo>
                        <a:pt x="273235" y="832295"/>
                      </a:lnTo>
                      <a:lnTo>
                        <a:pt x="269712" y="830367"/>
                      </a:lnTo>
                      <a:lnTo>
                        <a:pt x="269273" y="830135"/>
                      </a:lnTo>
                      <a:lnTo>
                        <a:pt x="268213" y="829501"/>
                      </a:lnTo>
                      <a:lnTo>
                        <a:pt x="263458" y="826694"/>
                      </a:lnTo>
                      <a:lnTo>
                        <a:pt x="261800" y="825706"/>
                      </a:lnTo>
                      <a:lnTo>
                        <a:pt x="257375" y="821630"/>
                      </a:lnTo>
                      <a:lnTo>
                        <a:pt x="255912" y="820275"/>
                      </a:lnTo>
                      <a:lnTo>
                        <a:pt x="254717" y="819788"/>
                      </a:lnTo>
                      <a:lnTo>
                        <a:pt x="254144" y="819556"/>
                      </a:lnTo>
                      <a:lnTo>
                        <a:pt x="252364" y="818823"/>
                      </a:lnTo>
                      <a:lnTo>
                        <a:pt x="251365" y="818409"/>
                      </a:lnTo>
                      <a:lnTo>
                        <a:pt x="250451" y="818433"/>
                      </a:lnTo>
                      <a:lnTo>
                        <a:pt x="248439" y="818470"/>
                      </a:lnTo>
                      <a:lnTo>
                        <a:pt x="246866" y="818494"/>
                      </a:lnTo>
                      <a:lnTo>
                        <a:pt x="245781" y="819629"/>
                      </a:lnTo>
                      <a:lnTo>
                        <a:pt x="243855" y="821654"/>
                      </a:lnTo>
                      <a:lnTo>
                        <a:pt x="243258" y="822277"/>
                      </a:lnTo>
                      <a:lnTo>
                        <a:pt x="242965" y="823814"/>
                      </a:lnTo>
                      <a:lnTo>
                        <a:pt x="242794" y="824766"/>
                      </a:lnTo>
                      <a:lnTo>
                        <a:pt x="242295" y="825352"/>
                      </a:lnTo>
                      <a:lnTo>
                        <a:pt x="240308" y="827658"/>
                      </a:lnTo>
                      <a:lnTo>
                        <a:pt x="239808" y="828232"/>
                      </a:lnTo>
                      <a:lnTo>
                        <a:pt x="239076" y="828281"/>
                      </a:lnTo>
                      <a:lnTo>
                        <a:pt x="236919" y="828427"/>
                      </a:lnTo>
                      <a:lnTo>
                        <a:pt x="236431" y="828464"/>
                      </a:lnTo>
                      <a:lnTo>
                        <a:pt x="235870" y="828329"/>
                      </a:lnTo>
                      <a:lnTo>
                        <a:pt x="234273" y="827963"/>
                      </a:lnTo>
                      <a:lnTo>
                        <a:pt x="231262" y="827256"/>
                      </a:lnTo>
                      <a:lnTo>
                        <a:pt x="229848" y="826914"/>
                      </a:lnTo>
                      <a:lnTo>
                        <a:pt x="223106" y="825266"/>
                      </a:lnTo>
                      <a:lnTo>
                        <a:pt x="222472" y="825108"/>
                      </a:lnTo>
                      <a:lnTo>
                        <a:pt x="220437" y="824583"/>
                      </a:lnTo>
                      <a:lnTo>
                        <a:pt x="214755" y="823119"/>
                      </a:lnTo>
                      <a:lnTo>
                        <a:pt x="212866" y="822630"/>
                      </a:lnTo>
                      <a:lnTo>
                        <a:pt x="211964" y="822362"/>
                      </a:lnTo>
                      <a:lnTo>
                        <a:pt x="205161" y="820336"/>
                      </a:lnTo>
                      <a:lnTo>
                        <a:pt x="202894" y="819665"/>
                      </a:lnTo>
                      <a:lnTo>
                        <a:pt x="197786" y="818420"/>
                      </a:lnTo>
                      <a:lnTo>
                        <a:pt x="195457" y="817847"/>
                      </a:lnTo>
                      <a:lnTo>
                        <a:pt x="193397" y="816700"/>
                      </a:lnTo>
                      <a:lnTo>
                        <a:pt x="189276" y="814381"/>
                      </a:lnTo>
                      <a:lnTo>
                        <a:pt x="188423" y="814015"/>
                      </a:lnTo>
                      <a:lnTo>
                        <a:pt x="183095" y="811721"/>
                      </a:lnTo>
                      <a:lnTo>
                        <a:pt x="181328" y="810952"/>
                      </a:lnTo>
                      <a:lnTo>
                        <a:pt x="180060" y="812258"/>
                      </a:lnTo>
                      <a:lnTo>
                        <a:pt x="177037" y="815333"/>
                      </a:lnTo>
                      <a:lnTo>
                        <a:pt x="176122" y="816273"/>
                      </a:lnTo>
                      <a:lnTo>
                        <a:pt x="175330" y="818189"/>
                      </a:lnTo>
                      <a:lnTo>
                        <a:pt x="174635" y="819824"/>
                      </a:lnTo>
                      <a:lnTo>
                        <a:pt x="174428" y="820324"/>
                      </a:lnTo>
                      <a:lnTo>
                        <a:pt x="173660" y="822179"/>
                      </a:lnTo>
                      <a:lnTo>
                        <a:pt x="172685" y="824595"/>
                      </a:lnTo>
                      <a:lnTo>
                        <a:pt x="171819" y="826780"/>
                      </a:lnTo>
                      <a:lnTo>
                        <a:pt x="170003" y="827622"/>
                      </a:lnTo>
                      <a:lnTo>
                        <a:pt x="160543" y="832051"/>
                      </a:lnTo>
                      <a:lnTo>
                        <a:pt x="159640" y="832466"/>
                      </a:lnTo>
                      <a:lnTo>
                        <a:pt x="158641" y="832930"/>
                      </a:lnTo>
                      <a:lnTo>
                        <a:pt x="157653" y="833308"/>
                      </a:lnTo>
                      <a:lnTo>
                        <a:pt x="156312" y="833833"/>
                      </a:lnTo>
                      <a:lnTo>
                        <a:pt x="146888" y="837457"/>
                      </a:lnTo>
                      <a:lnTo>
                        <a:pt x="146328" y="837555"/>
                      </a:lnTo>
                      <a:lnTo>
                        <a:pt x="141159" y="838409"/>
                      </a:lnTo>
                      <a:lnTo>
                        <a:pt x="142232" y="835309"/>
                      </a:lnTo>
                      <a:lnTo>
                        <a:pt x="142366" y="833638"/>
                      </a:lnTo>
                      <a:lnTo>
                        <a:pt x="142549" y="831112"/>
                      </a:lnTo>
                      <a:lnTo>
                        <a:pt x="142756" y="828268"/>
                      </a:lnTo>
                      <a:lnTo>
                        <a:pt x="142975" y="825181"/>
                      </a:lnTo>
                      <a:lnTo>
                        <a:pt x="143170" y="822557"/>
                      </a:lnTo>
                      <a:lnTo>
                        <a:pt x="141927" y="819153"/>
                      </a:lnTo>
                      <a:lnTo>
                        <a:pt x="140684" y="815748"/>
                      </a:lnTo>
                      <a:lnTo>
                        <a:pt x="139330" y="812026"/>
                      </a:lnTo>
                      <a:lnTo>
                        <a:pt x="138282" y="810794"/>
                      </a:lnTo>
                      <a:lnTo>
                        <a:pt x="136685" y="808927"/>
                      </a:lnTo>
                      <a:lnTo>
                        <a:pt x="134454" y="806291"/>
                      </a:lnTo>
                      <a:lnTo>
                        <a:pt x="131735" y="803082"/>
                      </a:lnTo>
                      <a:lnTo>
                        <a:pt x="129516" y="800470"/>
                      </a:lnTo>
                      <a:lnTo>
                        <a:pt x="127651" y="798274"/>
                      </a:lnTo>
                      <a:lnTo>
                        <a:pt x="125957" y="796102"/>
                      </a:lnTo>
                      <a:lnTo>
                        <a:pt x="124165" y="793673"/>
                      </a:lnTo>
                      <a:lnTo>
                        <a:pt x="122104" y="790879"/>
                      </a:lnTo>
                      <a:lnTo>
                        <a:pt x="120678" y="788951"/>
                      </a:lnTo>
                      <a:lnTo>
                        <a:pt x="119435" y="785607"/>
                      </a:lnTo>
                      <a:lnTo>
                        <a:pt x="118154" y="782154"/>
                      </a:lnTo>
                      <a:lnTo>
                        <a:pt x="116814" y="778554"/>
                      </a:lnTo>
                      <a:lnTo>
                        <a:pt x="115911" y="776113"/>
                      </a:lnTo>
                      <a:lnTo>
                        <a:pt x="115826" y="774930"/>
                      </a:lnTo>
                      <a:lnTo>
                        <a:pt x="115692" y="773112"/>
                      </a:lnTo>
                      <a:lnTo>
                        <a:pt x="115485" y="770488"/>
                      </a:lnTo>
                      <a:lnTo>
                        <a:pt x="115314" y="768060"/>
                      </a:lnTo>
                      <a:lnTo>
                        <a:pt x="115216" y="766851"/>
                      </a:lnTo>
                      <a:lnTo>
                        <a:pt x="115070" y="764997"/>
                      </a:lnTo>
                      <a:lnTo>
                        <a:pt x="114948" y="763459"/>
                      </a:lnTo>
                      <a:lnTo>
                        <a:pt x="114960" y="763435"/>
                      </a:lnTo>
                      <a:lnTo>
                        <a:pt x="115338" y="763435"/>
                      </a:lnTo>
                      <a:lnTo>
                        <a:pt x="118654" y="763752"/>
                      </a:lnTo>
                      <a:lnTo>
                        <a:pt x="122982" y="764240"/>
                      </a:lnTo>
                      <a:lnTo>
                        <a:pt x="128602" y="764716"/>
                      </a:lnTo>
                      <a:lnTo>
                        <a:pt x="133503" y="765045"/>
                      </a:lnTo>
                      <a:lnTo>
                        <a:pt x="138684" y="764716"/>
                      </a:lnTo>
                      <a:lnTo>
                        <a:pt x="142439" y="764716"/>
                      </a:lnTo>
                      <a:lnTo>
                        <a:pt x="145609" y="764716"/>
                      </a:lnTo>
                      <a:lnTo>
                        <a:pt x="149351" y="764240"/>
                      </a:lnTo>
                      <a:lnTo>
                        <a:pt x="152521" y="763911"/>
                      </a:lnTo>
                      <a:lnTo>
                        <a:pt x="156117" y="763606"/>
                      </a:lnTo>
                      <a:lnTo>
                        <a:pt x="157385" y="762544"/>
                      </a:lnTo>
                      <a:lnTo>
                        <a:pt x="159738" y="760604"/>
                      </a:lnTo>
                      <a:lnTo>
                        <a:pt x="160762" y="759762"/>
                      </a:lnTo>
                      <a:lnTo>
                        <a:pt x="163005" y="759017"/>
                      </a:lnTo>
                      <a:lnTo>
                        <a:pt x="163895" y="758724"/>
                      </a:lnTo>
                      <a:lnTo>
                        <a:pt x="165553" y="758175"/>
                      </a:lnTo>
                      <a:lnTo>
                        <a:pt x="166638" y="757821"/>
                      </a:lnTo>
                      <a:lnTo>
                        <a:pt x="168467" y="757223"/>
                      </a:lnTo>
                      <a:lnTo>
                        <a:pt x="168942" y="756943"/>
                      </a:lnTo>
                      <a:lnTo>
                        <a:pt x="171563" y="755356"/>
                      </a:lnTo>
                      <a:lnTo>
                        <a:pt x="173136" y="754405"/>
                      </a:lnTo>
                      <a:lnTo>
                        <a:pt x="172806" y="752391"/>
                      </a:lnTo>
                      <a:lnTo>
                        <a:pt x="172550" y="750768"/>
                      </a:lnTo>
                      <a:lnTo>
                        <a:pt x="172368" y="749645"/>
                      </a:lnTo>
                      <a:lnTo>
                        <a:pt x="171685" y="748340"/>
                      </a:lnTo>
                      <a:lnTo>
                        <a:pt x="169564" y="744240"/>
                      </a:lnTo>
                      <a:lnTo>
                        <a:pt x="168832" y="741152"/>
                      </a:lnTo>
                      <a:lnTo>
                        <a:pt x="166394" y="730841"/>
                      </a:lnTo>
                      <a:lnTo>
                        <a:pt x="166272" y="730328"/>
                      </a:lnTo>
                      <a:lnTo>
                        <a:pt x="165260" y="725838"/>
                      </a:lnTo>
                      <a:lnTo>
                        <a:pt x="165114" y="725227"/>
                      </a:lnTo>
                      <a:lnTo>
                        <a:pt x="164919" y="724349"/>
                      </a:lnTo>
                      <a:lnTo>
                        <a:pt x="164431" y="722177"/>
                      </a:lnTo>
                      <a:lnTo>
                        <a:pt x="164370" y="722018"/>
                      </a:lnTo>
                      <a:lnTo>
                        <a:pt x="163797" y="720481"/>
                      </a:lnTo>
                      <a:lnTo>
                        <a:pt x="163444" y="719553"/>
                      </a:lnTo>
                      <a:lnTo>
                        <a:pt x="162688" y="717540"/>
                      </a:lnTo>
                      <a:lnTo>
                        <a:pt x="158994" y="715063"/>
                      </a:lnTo>
                      <a:lnTo>
                        <a:pt x="158250" y="714562"/>
                      </a:lnTo>
                      <a:lnTo>
                        <a:pt x="157763" y="714135"/>
                      </a:lnTo>
                      <a:lnTo>
                        <a:pt x="155203" y="711878"/>
                      </a:lnTo>
                      <a:lnTo>
                        <a:pt x="154471" y="711219"/>
                      </a:lnTo>
                      <a:lnTo>
                        <a:pt x="154020" y="710462"/>
                      </a:lnTo>
                      <a:lnTo>
                        <a:pt x="152777" y="708400"/>
                      </a:lnTo>
                      <a:lnTo>
                        <a:pt x="152033" y="707179"/>
                      </a:lnTo>
                      <a:lnTo>
                        <a:pt x="152094" y="705764"/>
                      </a:lnTo>
                      <a:lnTo>
                        <a:pt x="152155" y="704300"/>
                      </a:lnTo>
                      <a:lnTo>
                        <a:pt x="152228" y="702579"/>
                      </a:lnTo>
                      <a:lnTo>
                        <a:pt x="153508" y="701420"/>
                      </a:lnTo>
                      <a:lnTo>
                        <a:pt x="155934" y="699260"/>
                      </a:lnTo>
                      <a:lnTo>
                        <a:pt x="158872" y="695172"/>
                      </a:lnTo>
                      <a:lnTo>
                        <a:pt x="160298" y="693195"/>
                      </a:lnTo>
                      <a:lnTo>
                        <a:pt x="161152" y="689949"/>
                      </a:lnTo>
                      <a:lnTo>
                        <a:pt x="163273" y="681871"/>
                      </a:lnTo>
                      <a:lnTo>
                        <a:pt x="163663" y="680358"/>
                      </a:lnTo>
                      <a:lnTo>
                        <a:pt x="164114" y="677173"/>
                      </a:lnTo>
                      <a:lnTo>
                        <a:pt x="164858" y="671877"/>
                      </a:lnTo>
                      <a:lnTo>
                        <a:pt x="165151" y="669753"/>
                      </a:lnTo>
                      <a:lnTo>
                        <a:pt x="165492" y="668179"/>
                      </a:lnTo>
                      <a:lnTo>
                        <a:pt x="165724" y="667142"/>
                      </a:lnTo>
                      <a:lnTo>
                        <a:pt x="167321" y="659820"/>
                      </a:lnTo>
                      <a:lnTo>
                        <a:pt x="167796" y="657770"/>
                      </a:lnTo>
                      <a:lnTo>
                        <a:pt x="168259" y="655708"/>
                      </a:lnTo>
                      <a:lnTo>
                        <a:pt x="169783" y="653914"/>
                      </a:lnTo>
                      <a:lnTo>
                        <a:pt x="170905" y="652584"/>
                      </a:lnTo>
                      <a:lnTo>
                        <a:pt x="171807" y="651278"/>
                      </a:lnTo>
                      <a:lnTo>
                        <a:pt x="172416" y="650412"/>
                      </a:lnTo>
                      <a:lnTo>
                        <a:pt x="174513" y="647398"/>
                      </a:lnTo>
                      <a:lnTo>
                        <a:pt x="174269" y="644408"/>
                      </a:lnTo>
                      <a:lnTo>
                        <a:pt x="174074" y="641919"/>
                      </a:lnTo>
                      <a:lnTo>
                        <a:pt x="175842" y="641894"/>
                      </a:lnTo>
                      <a:lnTo>
                        <a:pt x="176769" y="641870"/>
                      </a:lnTo>
                      <a:lnTo>
                        <a:pt x="182267" y="640943"/>
                      </a:lnTo>
                      <a:lnTo>
                        <a:pt x="183669" y="640711"/>
                      </a:lnTo>
                      <a:lnTo>
                        <a:pt x="185022" y="641199"/>
                      </a:lnTo>
                      <a:lnTo>
                        <a:pt x="188594" y="642492"/>
                      </a:lnTo>
                      <a:lnTo>
                        <a:pt x="189947" y="642980"/>
                      </a:lnTo>
                      <a:lnTo>
                        <a:pt x="190837" y="644091"/>
                      </a:lnTo>
                      <a:lnTo>
                        <a:pt x="194689" y="648899"/>
                      </a:lnTo>
                      <a:lnTo>
                        <a:pt x="198529" y="651620"/>
                      </a:lnTo>
                      <a:lnTo>
                        <a:pt x="199578" y="652340"/>
                      </a:lnTo>
                      <a:lnTo>
                        <a:pt x="201223" y="652157"/>
                      </a:lnTo>
                      <a:lnTo>
                        <a:pt x="203064" y="651962"/>
                      </a:lnTo>
                      <a:lnTo>
                        <a:pt x="203759" y="651827"/>
                      </a:lnTo>
                      <a:lnTo>
                        <a:pt x="208318" y="650815"/>
                      </a:lnTo>
                      <a:lnTo>
                        <a:pt x="209184" y="650668"/>
                      </a:lnTo>
                      <a:lnTo>
                        <a:pt x="210062" y="650510"/>
                      </a:lnTo>
                      <a:lnTo>
                        <a:pt x="212683" y="650046"/>
                      </a:lnTo>
                      <a:lnTo>
                        <a:pt x="214426" y="650607"/>
                      </a:lnTo>
                      <a:lnTo>
                        <a:pt x="215779" y="651058"/>
                      </a:lnTo>
                      <a:lnTo>
                        <a:pt x="217254" y="649570"/>
                      </a:lnTo>
                      <a:lnTo>
                        <a:pt x="218791" y="648020"/>
                      </a:lnTo>
                      <a:lnTo>
                        <a:pt x="218620" y="645433"/>
                      </a:lnTo>
                      <a:lnTo>
                        <a:pt x="218461" y="642834"/>
                      </a:lnTo>
                      <a:lnTo>
                        <a:pt x="218791" y="635415"/>
                      </a:lnTo>
                      <a:lnTo>
                        <a:pt x="218791" y="634634"/>
                      </a:lnTo>
                      <a:lnTo>
                        <a:pt x="218705" y="632889"/>
                      </a:lnTo>
                      <a:lnTo>
                        <a:pt x="218596" y="630900"/>
                      </a:lnTo>
                      <a:lnTo>
                        <a:pt x="216609" y="626836"/>
                      </a:lnTo>
                      <a:lnTo>
                        <a:pt x="215609" y="625640"/>
                      </a:lnTo>
                      <a:lnTo>
                        <a:pt x="214414" y="624225"/>
                      </a:lnTo>
                      <a:lnTo>
                        <a:pt x="212915" y="620625"/>
                      </a:lnTo>
                      <a:lnTo>
                        <a:pt x="213073" y="617391"/>
                      </a:lnTo>
                      <a:lnTo>
                        <a:pt x="213207" y="614767"/>
                      </a:lnTo>
                      <a:lnTo>
                        <a:pt x="211256" y="613535"/>
                      </a:lnTo>
                      <a:lnTo>
                        <a:pt x="210367" y="613376"/>
                      </a:lnTo>
                      <a:lnTo>
                        <a:pt x="208355" y="613023"/>
                      </a:lnTo>
                      <a:lnTo>
                        <a:pt x="207538" y="612876"/>
                      </a:lnTo>
                      <a:lnTo>
                        <a:pt x="206466" y="613034"/>
                      </a:lnTo>
                      <a:lnTo>
                        <a:pt x="203613" y="613437"/>
                      </a:lnTo>
                      <a:lnTo>
                        <a:pt x="201223" y="613486"/>
                      </a:lnTo>
                      <a:lnTo>
                        <a:pt x="200151" y="611570"/>
                      </a:lnTo>
                      <a:lnTo>
                        <a:pt x="199699" y="610679"/>
                      </a:lnTo>
                      <a:lnTo>
                        <a:pt x="198200" y="604676"/>
                      </a:lnTo>
                      <a:lnTo>
                        <a:pt x="197944" y="603651"/>
                      </a:lnTo>
                      <a:lnTo>
                        <a:pt x="197371" y="602748"/>
                      </a:lnTo>
                      <a:lnTo>
                        <a:pt x="196213" y="600856"/>
                      </a:lnTo>
                      <a:lnTo>
                        <a:pt x="195725" y="600075"/>
                      </a:lnTo>
                      <a:lnTo>
                        <a:pt x="195091" y="599477"/>
                      </a:lnTo>
                      <a:lnTo>
                        <a:pt x="193458" y="597952"/>
                      </a:lnTo>
                      <a:lnTo>
                        <a:pt x="192446" y="597000"/>
                      </a:lnTo>
                      <a:lnTo>
                        <a:pt x="191154" y="596549"/>
                      </a:lnTo>
                      <a:lnTo>
                        <a:pt x="188082" y="595462"/>
                      </a:lnTo>
                      <a:lnTo>
                        <a:pt x="187277" y="595170"/>
                      </a:lnTo>
                      <a:lnTo>
                        <a:pt x="185838" y="594877"/>
                      </a:lnTo>
                      <a:lnTo>
                        <a:pt x="181998" y="594071"/>
                      </a:lnTo>
                      <a:lnTo>
                        <a:pt x="177683" y="592705"/>
                      </a:lnTo>
                      <a:lnTo>
                        <a:pt x="175391" y="591777"/>
                      </a:lnTo>
                      <a:lnTo>
                        <a:pt x="173111" y="590862"/>
                      </a:lnTo>
                      <a:lnTo>
                        <a:pt x="168564" y="590227"/>
                      </a:lnTo>
                      <a:lnTo>
                        <a:pt x="166163" y="590142"/>
                      </a:lnTo>
                      <a:lnTo>
                        <a:pt x="164261" y="590069"/>
                      </a:lnTo>
                      <a:lnTo>
                        <a:pt x="162676" y="588775"/>
                      </a:lnTo>
                      <a:lnTo>
                        <a:pt x="162298" y="588458"/>
                      </a:lnTo>
                      <a:lnTo>
                        <a:pt x="161103" y="587469"/>
                      </a:lnTo>
                      <a:lnTo>
                        <a:pt x="160042" y="585688"/>
                      </a:lnTo>
                      <a:lnTo>
                        <a:pt x="157775" y="581869"/>
                      </a:lnTo>
                      <a:lnTo>
                        <a:pt x="156349" y="580795"/>
                      </a:lnTo>
                      <a:lnTo>
                        <a:pt x="153911" y="578952"/>
                      </a:lnTo>
                      <a:lnTo>
                        <a:pt x="152326" y="577756"/>
                      </a:lnTo>
                      <a:lnTo>
                        <a:pt x="150765" y="577439"/>
                      </a:lnTo>
                      <a:lnTo>
                        <a:pt x="150290" y="577280"/>
                      </a:lnTo>
                      <a:lnTo>
                        <a:pt x="148035" y="578073"/>
                      </a:lnTo>
                      <a:lnTo>
                        <a:pt x="143890" y="581637"/>
                      </a:lnTo>
                      <a:lnTo>
                        <a:pt x="142866" y="582527"/>
                      </a:lnTo>
                      <a:lnTo>
                        <a:pt x="141976" y="583796"/>
                      </a:lnTo>
                      <a:lnTo>
                        <a:pt x="140817" y="585456"/>
                      </a:lnTo>
                      <a:lnTo>
                        <a:pt x="140306" y="586188"/>
                      </a:lnTo>
                      <a:lnTo>
                        <a:pt x="139842" y="587042"/>
                      </a:lnTo>
                      <a:lnTo>
                        <a:pt x="138038" y="590386"/>
                      </a:lnTo>
                      <a:lnTo>
                        <a:pt x="137538" y="591313"/>
                      </a:lnTo>
                      <a:lnTo>
                        <a:pt x="137026" y="592497"/>
                      </a:lnTo>
                      <a:lnTo>
                        <a:pt x="134551" y="598257"/>
                      </a:lnTo>
                      <a:lnTo>
                        <a:pt x="133954" y="597086"/>
                      </a:lnTo>
                      <a:lnTo>
                        <a:pt x="132869" y="594999"/>
                      </a:lnTo>
                      <a:lnTo>
                        <a:pt x="131333" y="593668"/>
                      </a:lnTo>
                      <a:lnTo>
                        <a:pt x="127493" y="590325"/>
                      </a:lnTo>
                      <a:lnTo>
                        <a:pt x="126347" y="589324"/>
                      </a:lnTo>
                      <a:lnTo>
                        <a:pt x="125067" y="588519"/>
                      </a:lnTo>
                      <a:lnTo>
                        <a:pt x="120788" y="585834"/>
                      </a:lnTo>
                      <a:lnTo>
                        <a:pt x="119508" y="585029"/>
                      </a:lnTo>
                      <a:lnTo>
                        <a:pt x="118606" y="584602"/>
                      </a:lnTo>
                      <a:lnTo>
                        <a:pt x="112291" y="581624"/>
                      </a:lnTo>
                      <a:lnTo>
                        <a:pt x="110486" y="580770"/>
                      </a:lnTo>
                      <a:lnTo>
                        <a:pt x="108645" y="581344"/>
                      </a:lnTo>
                      <a:lnTo>
                        <a:pt x="103135" y="583052"/>
                      </a:lnTo>
                      <a:lnTo>
                        <a:pt x="99917" y="584053"/>
                      </a:lnTo>
                      <a:lnTo>
                        <a:pt x="98466" y="584004"/>
                      </a:lnTo>
                      <a:lnTo>
                        <a:pt x="93663" y="583845"/>
                      </a:lnTo>
                      <a:lnTo>
                        <a:pt x="92578" y="581027"/>
                      </a:lnTo>
                      <a:lnTo>
                        <a:pt x="91712" y="578757"/>
                      </a:lnTo>
                      <a:lnTo>
                        <a:pt x="89591" y="574449"/>
                      </a:lnTo>
                      <a:lnTo>
                        <a:pt x="88896" y="573021"/>
                      </a:lnTo>
                      <a:lnTo>
                        <a:pt x="88555" y="571960"/>
                      </a:lnTo>
                      <a:lnTo>
                        <a:pt x="87348" y="568177"/>
                      </a:lnTo>
                      <a:lnTo>
                        <a:pt x="86738" y="566237"/>
                      </a:lnTo>
                      <a:lnTo>
                        <a:pt x="87031" y="564077"/>
                      </a:lnTo>
                      <a:lnTo>
                        <a:pt x="87616" y="559745"/>
                      </a:lnTo>
                      <a:lnTo>
                        <a:pt x="87263" y="557694"/>
                      </a:lnTo>
                      <a:lnTo>
                        <a:pt x="86373" y="552618"/>
                      </a:lnTo>
                      <a:lnTo>
                        <a:pt x="86385" y="548421"/>
                      </a:lnTo>
                      <a:lnTo>
                        <a:pt x="86543" y="547700"/>
                      </a:lnTo>
                      <a:lnTo>
                        <a:pt x="87653" y="544393"/>
                      </a:lnTo>
                      <a:lnTo>
                        <a:pt x="86275" y="542222"/>
                      </a:lnTo>
                      <a:lnTo>
                        <a:pt x="85178" y="540525"/>
                      </a:lnTo>
                      <a:lnTo>
                        <a:pt x="83752" y="538292"/>
                      </a:lnTo>
                      <a:lnTo>
                        <a:pt x="81362" y="533447"/>
                      </a:lnTo>
                      <a:lnTo>
                        <a:pt x="80582" y="531873"/>
                      </a:lnTo>
                      <a:lnTo>
                        <a:pt x="79546" y="530739"/>
                      </a:lnTo>
                      <a:lnTo>
                        <a:pt x="78510" y="529616"/>
                      </a:lnTo>
                      <a:lnTo>
                        <a:pt x="77827" y="528859"/>
                      </a:lnTo>
                      <a:lnTo>
                        <a:pt x="77205" y="528420"/>
                      </a:lnTo>
                      <a:lnTo>
                        <a:pt x="74816" y="526736"/>
                      </a:lnTo>
                      <a:lnTo>
                        <a:pt x="74060" y="526211"/>
                      </a:lnTo>
                      <a:lnTo>
                        <a:pt x="72524" y="525723"/>
                      </a:lnTo>
                      <a:lnTo>
                        <a:pt x="71878" y="525516"/>
                      </a:lnTo>
                      <a:lnTo>
                        <a:pt x="71000" y="525247"/>
                      </a:lnTo>
                      <a:lnTo>
                        <a:pt x="70098" y="525198"/>
                      </a:lnTo>
                      <a:lnTo>
                        <a:pt x="67428" y="525064"/>
                      </a:lnTo>
                      <a:lnTo>
                        <a:pt x="66270" y="525003"/>
                      </a:lnTo>
                      <a:lnTo>
                        <a:pt x="64904" y="525321"/>
                      </a:lnTo>
                      <a:lnTo>
                        <a:pt x="59906" y="526529"/>
                      </a:lnTo>
                      <a:lnTo>
                        <a:pt x="58541" y="526858"/>
                      </a:lnTo>
                      <a:lnTo>
                        <a:pt x="57188" y="527517"/>
                      </a:lnTo>
                      <a:lnTo>
                        <a:pt x="49983" y="531019"/>
                      </a:lnTo>
                      <a:lnTo>
                        <a:pt x="48630" y="531678"/>
                      </a:lnTo>
                      <a:lnTo>
                        <a:pt x="46825" y="532557"/>
                      </a:lnTo>
                      <a:lnTo>
                        <a:pt x="45484" y="533069"/>
                      </a:lnTo>
                      <a:lnTo>
                        <a:pt x="39669" y="535302"/>
                      </a:lnTo>
                      <a:lnTo>
                        <a:pt x="39230" y="535473"/>
                      </a:lnTo>
                      <a:lnTo>
                        <a:pt x="37560" y="536120"/>
                      </a:lnTo>
                      <a:lnTo>
                        <a:pt x="37438" y="536157"/>
                      </a:lnTo>
                      <a:lnTo>
                        <a:pt x="35524" y="535913"/>
                      </a:lnTo>
                      <a:lnTo>
                        <a:pt x="29307" y="535107"/>
                      </a:lnTo>
                      <a:lnTo>
                        <a:pt x="28307" y="534985"/>
                      </a:lnTo>
                      <a:lnTo>
                        <a:pt x="26905" y="534692"/>
                      </a:lnTo>
                      <a:lnTo>
                        <a:pt x="21334" y="533509"/>
                      </a:lnTo>
                      <a:lnTo>
                        <a:pt x="19481" y="533118"/>
                      </a:lnTo>
                      <a:lnTo>
                        <a:pt x="17665" y="532215"/>
                      </a:lnTo>
                      <a:lnTo>
                        <a:pt x="12240" y="529506"/>
                      </a:lnTo>
                      <a:lnTo>
                        <a:pt x="10960" y="528859"/>
                      </a:lnTo>
                      <a:lnTo>
                        <a:pt x="9326" y="527871"/>
                      </a:lnTo>
                      <a:lnTo>
                        <a:pt x="5681" y="525650"/>
                      </a:lnTo>
                      <a:lnTo>
                        <a:pt x="4462" y="524906"/>
                      </a:lnTo>
                      <a:lnTo>
                        <a:pt x="3194" y="523869"/>
                      </a:lnTo>
                      <a:lnTo>
                        <a:pt x="0" y="521293"/>
                      </a:lnTo>
                      <a:lnTo>
                        <a:pt x="951" y="519707"/>
                      </a:lnTo>
                      <a:lnTo>
                        <a:pt x="1829" y="518243"/>
                      </a:lnTo>
                      <a:lnTo>
                        <a:pt x="3023" y="516583"/>
                      </a:lnTo>
                      <a:lnTo>
                        <a:pt x="4535" y="514533"/>
                      </a:lnTo>
                      <a:lnTo>
                        <a:pt x="5730" y="512874"/>
                      </a:lnTo>
                      <a:lnTo>
                        <a:pt x="6339" y="512056"/>
                      </a:lnTo>
                      <a:lnTo>
                        <a:pt x="7595" y="510506"/>
                      </a:lnTo>
                      <a:lnTo>
                        <a:pt x="10094" y="507395"/>
                      </a:lnTo>
                      <a:lnTo>
                        <a:pt x="11667" y="505454"/>
                      </a:lnTo>
                      <a:lnTo>
                        <a:pt x="15287" y="500293"/>
                      </a:lnTo>
                      <a:lnTo>
                        <a:pt x="16580" y="498450"/>
                      </a:lnTo>
                      <a:lnTo>
                        <a:pt x="18274" y="497364"/>
                      </a:lnTo>
                      <a:lnTo>
                        <a:pt x="22943" y="494411"/>
                      </a:lnTo>
                      <a:lnTo>
                        <a:pt x="25491" y="492788"/>
                      </a:lnTo>
                      <a:lnTo>
                        <a:pt x="26649" y="491824"/>
                      </a:lnTo>
                      <a:lnTo>
                        <a:pt x="28490" y="490274"/>
                      </a:lnTo>
                      <a:lnTo>
                        <a:pt x="31404" y="487833"/>
                      </a:lnTo>
                      <a:lnTo>
                        <a:pt x="32867" y="486613"/>
                      </a:lnTo>
                      <a:lnTo>
                        <a:pt x="33684" y="484368"/>
                      </a:lnTo>
                      <a:lnTo>
                        <a:pt x="34622" y="481817"/>
                      </a:lnTo>
                      <a:lnTo>
                        <a:pt x="35744" y="478767"/>
                      </a:lnTo>
                      <a:lnTo>
                        <a:pt x="36987" y="476509"/>
                      </a:lnTo>
                      <a:lnTo>
                        <a:pt x="37743" y="475155"/>
                      </a:lnTo>
                      <a:lnTo>
                        <a:pt x="37987" y="474703"/>
                      </a:lnTo>
                      <a:lnTo>
                        <a:pt x="40437" y="470286"/>
                      </a:lnTo>
                      <a:lnTo>
                        <a:pt x="41900" y="467638"/>
                      </a:lnTo>
                      <a:lnTo>
                        <a:pt x="42876" y="465246"/>
                      </a:lnTo>
                      <a:lnTo>
                        <a:pt x="44619" y="460951"/>
                      </a:lnTo>
                      <a:lnTo>
                        <a:pt x="45594" y="458559"/>
                      </a:lnTo>
                      <a:lnTo>
                        <a:pt x="47484" y="456228"/>
                      </a:lnTo>
                      <a:lnTo>
                        <a:pt x="47801" y="455837"/>
                      </a:lnTo>
                      <a:lnTo>
                        <a:pt x="50641" y="452323"/>
                      </a:lnTo>
                      <a:lnTo>
                        <a:pt x="51031" y="451810"/>
                      </a:lnTo>
                      <a:lnTo>
                        <a:pt x="52994" y="448650"/>
                      </a:lnTo>
                      <a:lnTo>
                        <a:pt x="54006" y="447015"/>
                      </a:lnTo>
                      <a:lnTo>
                        <a:pt x="53201" y="445172"/>
                      </a:lnTo>
                      <a:lnTo>
                        <a:pt x="52604" y="443842"/>
                      </a:lnTo>
                      <a:lnTo>
                        <a:pt x="52177" y="442878"/>
                      </a:lnTo>
                      <a:lnTo>
                        <a:pt x="51117" y="441804"/>
                      </a:lnTo>
                      <a:lnTo>
                        <a:pt x="47374" y="438009"/>
                      </a:lnTo>
                      <a:lnTo>
                        <a:pt x="44034" y="432237"/>
                      </a:lnTo>
                      <a:lnTo>
                        <a:pt x="42790" y="430053"/>
                      </a:lnTo>
                      <a:lnTo>
                        <a:pt x="41729" y="429369"/>
                      </a:lnTo>
                      <a:lnTo>
                        <a:pt x="40584" y="428637"/>
                      </a:lnTo>
                      <a:lnTo>
                        <a:pt x="39828" y="428137"/>
                      </a:lnTo>
                      <a:lnTo>
                        <a:pt x="38304" y="427161"/>
                      </a:lnTo>
                      <a:lnTo>
                        <a:pt x="35415" y="425562"/>
                      </a:lnTo>
                      <a:lnTo>
                        <a:pt x="33805" y="424671"/>
                      </a:lnTo>
                      <a:lnTo>
                        <a:pt x="33171" y="422975"/>
                      </a:lnTo>
                      <a:lnTo>
                        <a:pt x="32586" y="421364"/>
                      </a:lnTo>
                      <a:lnTo>
                        <a:pt x="32696" y="420352"/>
                      </a:lnTo>
                      <a:lnTo>
                        <a:pt x="32977" y="417899"/>
                      </a:lnTo>
                      <a:lnTo>
                        <a:pt x="33306" y="416837"/>
                      </a:lnTo>
                      <a:lnTo>
                        <a:pt x="34476" y="413823"/>
                      </a:lnTo>
                      <a:lnTo>
                        <a:pt x="36975" y="407343"/>
                      </a:lnTo>
                      <a:lnTo>
                        <a:pt x="37548" y="405855"/>
                      </a:lnTo>
                      <a:lnTo>
                        <a:pt x="37963" y="404805"/>
                      </a:lnTo>
                      <a:lnTo>
                        <a:pt x="38292" y="404049"/>
                      </a:lnTo>
                      <a:lnTo>
                        <a:pt x="41620" y="396410"/>
                      </a:lnTo>
                      <a:lnTo>
                        <a:pt x="42254" y="394957"/>
                      </a:lnTo>
                      <a:lnTo>
                        <a:pt x="45326" y="392895"/>
                      </a:lnTo>
                      <a:lnTo>
                        <a:pt x="46947" y="393176"/>
                      </a:lnTo>
                      <a:lnTo>
                        <a:pt x="49714" y="393639"/>
                      </a:lnTo>
                      <a:lnTo>
                        <a:pt x="54810" y="394640"/>
                      </a:lnTo>
                      <a:lnTo>
                        <a:pt x="57602" y="395177"/>
                      </a:lnTo>
                      <a:lnTo>
                        <a:pt x="59455" y="395543"/>
                      </a:lnTo>
                      <a:lnTo>
                        <a:pt x="60382" y="395726"/>
                      </a:lnTo>
                      <a:lnTo>
                        <a:pt x="60869" y="395824"/>
                      </a:lnTo>
                      <a:lnTo>
                        <a:pt x="62698" y="395897"/>
                      </a:lnTo>
                      <a:lnTo>
                        <a:pt x="70695" y="396251"/>
                      </a:lnTo>
                      <a:lnTo>
                        <a:pt x="84251" y="399253"/>
                      </a:lnTo>
                      <a:lnTo>
                        <a:pt x="85836" y="399594"/>
                      </a:lnTo>
                      <a:lnTo>
                        <a:pt x="87092" y="399094"/>
                      </a:lnTo>
                      <a:lnTo>
                        <a:pt x="87714" y="398838"/>
                      </a:lnTo>
                      <a:lnTo>
                        <a:pt x="88860" y="398386"/>
                      </a:lnTo>
                      <a:lnTo>
                        <a:pt x="89920" y="397959"/>
                      </a:lnTo>
                      <a:lnTo>
                        <a:pt x="90688" y="396983"/>
                      </a:lnTo>
                      <a:lnTo>
                        <a:pt x="93358" y="393627"/>
                      </a:lnTo>
                      <a:lnTo>
                        <a:pt x="94431" y="391992"/>
                      </a:lnTo>
                      <a:lnTo>
                        <a:pt x="95674" y="390125"/>
                      </a:lnTo>
                      <a:lnTo>
                        <a:pt x="96686" y="388270"/>
                      </a:lnTo>
                      <a:lnTo>
                        <a:pt x="99478" y="383145"/>
                      </a:lnTo>
                      <a:lnTo>
                        <a:pt x="100465" y="381327"/>
                      </a:lnTo>
                      <a:lnTo>
                        <a:pt x="105561" y="371979"/>
                      </a:lnTo>
                      <a:lnTo>
                        <a:pt x="106573" y="370124"/>
                      </a:lnTo>
                      <a:lnTo>
                        <a:pt x="104720" y="368490"/>
                      </a:lnTo>
                      <a:lnTo>
                        <a:pt x="100246" y="364524"/>
                      </a:lnTo>
                      <a:lnTo>
                        <a:pt x="99637" y="362449"/>
                      </a:lnTo>
                      <a:lnTo>
                        <a:pt x="99027" y="360399"/>
                      </a:lnTo>
                      <a:lnTo>
                        <a:pt x="99259" y="359862"/>
                      </a:lnTo>
                      <a:lnTo>
                        <a:pt x="99795" y="358642"/>
                      </a:lnTo>
                      <a:lnTo>
                        <a:pt x="100246" y="357629"/>
                      </a:lnTo>
                      <a:lnTo>
                        <a:pt x="100673" y="356677"/>
                      </a:lnTo>
                      <a:lnTo>
                        <a:pt x="101294" y="355896"/>
                      </a:lnTo>
                      <a:lnTo>
                        <a:pt x="104208" y="352187"/>
                      </a:lnTo>
                      <a:lnTo>
                        <a:pt x="105378" y="350710"/>
                      </a:lnTo>
                      <a:lnTo>
                        <a:pt x="106841" y="348855"/>
                      </a:lnTo>
                      <a:lnTo>
                        <a:pt x="107597" y="347598"/>
                      </a:lnTo>
                      <a:lnTo>
                        <a:pt x="109109" y="345109"/>
                      </a:lnTo>
                      <a:lnTo>
                        <a:pt x="110365" y="343071"/>
                      </a:lnTo>
                      <a:lnTo>
                        <a:pt x="111352" y="341424"/>
                      </a:lnTo>
                      <a:lnTo>
                        <a:pt x="111986" y="339996"/>
                      </a:lnTo>
                      <a:lnTo>
                        <a:pt x="112413" y="339032"/>
                      </a:lnTo>
                      <a:lnTo>
                        <a:pt x="116631" y="329440"/>
                      </a:lnTo>
                      <a:lnTo>
                        <a:pt x="117350" y="327817"/>
                      </a:lnTo>
                      <a:lnTo>
                        <a:pt x="118033" y="326268"/>
                      </a:lnTo>
                      <a:lnTo>
                        <a:pt x="118532" y="325133"/>
                      </a:lnTo>
                      <a:lnTo>
                        <a:pt x="119300" y="323375"/>
                      </a:lnTo>
                      <a:lnTo>
                        <a:pt x="120788" y="320679"/>
                      </a:lnTo>
                      <a:lnTo>
                        <a:pt x="122763" y="317079"/>
                      </a:lnTo>
                      <a:lnTo>
                        <a:pt x="127090" y="309196"/>
                      </a:lnTo>
                      <a:lnTo>
                        <a:pt x="128358" y="306877"/>
                      </a:lnTo>
                      <a:lnTo>
                        <a:pt x="128614" y="306426"/>
                      </a:lnTo>
                      <a:lnTo>
                        <a:pt x="130175" y="303680"/>
                      </a:lnTo>
                      <a:lnTo>
                        <a:pt x="139513" y="287219"/>
                      </a:lnTo>
                      <a:lnTo>
                        <a:pt x="140306" y="285852"/>
                      </a:lnTo>
                      <a:lnTo>
                        <a:pt x="140574" y="285400"/>
                      </a:lnTo>
                      <a:lnTo>
                        <a:pt x="141659" y="283582"/>
                      </a:lnTo>
                      <a:lnTo>
                        <a:pt x="153606" y="263630"/>
                      </a:lnTo>
                      <a:lnTo>
                        <a:pt x="153886" y="263167"/>
                      </a:lnTo>
                      <a:lnTo>
                        <a:pt x="160396" y="252392"/>
                      </a:lnTo>
                      <a:lnTo>
                        <a:pt x="161481" y="250610"/>
                      </a:lnTo>
                      <a:lnTo>
                        <a:pt x="162286" y="249280"/>
                      </a:lnTo>
                      <a:lnTo>
                        <a:pt x="163358" y="247498"/>
                      </a:lnTo>
                      <a:lnTo>
                        <a:pt x="164553" y="245851"/>
                      </a:lnTo>
                      <a:lnTo>
                        <a:pt x="168747" y="240079"/>
                      </a:lnTo>
                      <a:lnTo>
                        <a:pt x="169942" y="238431"/>
                      </a:lnTo>
                      <a:lnTo>
                        <a:pt x="170697" y="237675"/>
                      </a:lnTo>
                      <a:lnTo>
                        <a:pt x="171344" y="237028"/>
                      </a:lnTo>
                      <a:lnTo>
                        <a:pt x="174854" y="233514"/>
                      </a:lnTo>
                      <a:lnTo>
                        <a:pt x="175549" y="232818"/>
                      </a:lnTo>
                      <a:lnTo>
                        <a:pt x="176927" y="231439"/>
                      </a:lnTo>
                      <a:lnTo>
                        <a:pt x="180402" y="228767"/>
                      </a:lnTo>
                      <a:lnTo>
                        <a:pt x="182279" y="227327"/>
                      </a:lnTo>
                      <a:lnTo>
                        <a:pt x="183449" y="225069"/>
                      </a:lnTo>
                      <a:lnTo>
                        <a:pt x="185339" y="221457"/>
                      </a:lnTo>
                      <a:lnTo>
                        <a:pt x="187228" y="217833"/>
                      </a:lnTo>
                      <a:lnTo>
                        <a:pt x="189154" y="215478"/>
                      </a:lnTo>
                      <a:lnTo>
                        <a:pt x="190922" y="213306"/>
                      </a:lnTo>
                      <a:lnTo>
                        <a:pt x="191849" y="211427"/>
                      </a:lnTo>
                      <a:lnTo>
                        <a:pt x="198493" y="197857"/>
                      </a:lnTo>
                      <a:lnTo>
                        <a:pt x="199188" y="196442"/>
                      </a:lnTo>
                      <a:lnTo>
                        <a:pt x="199797" y="195050"/>
                      </a:lnTo>
                      <a:lnTo>
                        <a:pt x="201845" y="190413"/>
                      </a:lnTo>
                      <a:lnTo>
                        <a:pt x="202479" y="188985"/>
                      </a:lnTo>
                      <a:lnTo>
                        <a:pt x="203735" y="186130"/>
                      </a:lnTo>
                      <a:lnTo>
                        <a:pt x="205539" y="182725"/>
                      </a:lnTo>
                      <a:lnTo>
                        <a:pt x="206490" y="180920"/>
                      </a:lnTo>
                      <a:lnTo>
                        <a:pt x="207441" y="179126"/>
                      </a:lnTo>
                      <a:lnTo>
                        <a:pt x="207453" y="177515"/>
                      </a:lnTo>
                      <a:lnTo>
                        <a:pt x="207453" y="175941"/>
                      </a:lnTo>
                      <a:lnTo>
                        <a:pt x="207465" y="173866"/>
                      </a:lnTo>
                      <a:lnTo>
                        <a:pt x="207465" y="173342"/>
                      </a:lnTo>
                      <a:lnTo>
                        <a:pt x="207331" y="172621"/>
                      </a:lnTo>
                      <a:lnTo>
                        <a:pt x="207014" y="170999"/>
                      </a:lnTo>
                      <a:lnTo>
                        <a:pt x="206697" y="169388"/>
                      </a:lnTo>
                      <a:lnTo>
                        <a:pt x="206392" y="168851"/>
                      </a:lnTo>
                      <a:lnTo>
                        <a:pt x="205515" y="167704"/>
                      </a:lnTo>
                      <a:lnTo>
                        <a:pt x="202577" y="163823"/>
                      </a:lnTo>
                      <a:lnTo>
                        <a:pt x="200041" y="160504"/>
                      </a:lnTo>
                      <a:lnTo>
                        <a:pt x="198139" y="158027"/>
                      </a:lnTo>
                      <a:lnTo>
                        <a:pt x="196871" y="156367"/>
                      </a:lnTo>
                      <a:lnTo>
                        <a:pt x="195445" y="154879"/>
                      </a:lnTo>
                      <a:lnTo>
                        <a:pt x="194031" y="153390"/>
                      </a:lnTo>
                      <a:lnTo>
                        <a:pt x="188009" y="147045"/>
                      </a:lnTo>
                      <a:lnTo>
                        <a:pt x="186241" y="145177"/>
                      </a:lnTo>
                      <a:lnTo>
                        <a:pt x="185241" y="143994"/>
                      </a:lnTo>
                      <a:lnTo>
                        <a:pt x="184229" y="142822"/>
                      </a:lnTo>
                      <a:lnTo>
                        <a:pt x="182230" y="140467"/>
                      </a:lnTo>
                      <a:lnTo>
                        <a:pt x="178475" y="136062"/>
                      </a:lnTo>
                      <a:lnTo>
                        <a:pt x="175196" y="132291"/>
                      </a:lnTo>
                      <a:lnTo>
                        <a:pt x="171161" y="127642"/>
                      </a:lnTo>
                      <a:lnTo>
                        <a:pt x="170161" y="126483"/>
                      </a:lnTo>
                      <a:lnTo>
                        <a:pt x="169490" y="125701"/>
                      </a:lnTo>
                      <a:lnTo>
                        <a:pt x="168845" y="124896"/>
                      </a:lnTo>
                      <a:lnTo>
                        <a:pt x="167869" y="123700"/>
                      </a:lnTo>
                      <a:lnTo>
                        <a:pt x="161115" y="115256"/>
                      </a:lnTo>
                      <a:lnTo>
                        <a:pt x="160140" y="114060"/>
                      </a:lnTo>
                      <a:lnTo>
                        <a:pt x="158860" y="112449"/>
                      </a:lnTo>
                      <a:lnTo>
                        <a:pt x="157616" y="110436"/>
                      </a:lnTo>
                      <a:lnTo>
                        <a:pt x="156873" y="109216"/>
                      </a:lnTo>
                      <a:lnTo>
                        <a:pt x="156081" y="107946"/>
                      </a:lnTo>
                      <a:lnTo>
                        <a:pt x="154776" y="105823"/>
                      </a:lnTo>
                      <a:lnTo>
                        <a:pt x="153557" y="104176"/>
                      </a:lnTo>
                      <a:lnTo>
                        <a:pt x="152643" y="102943"/>
                      </a:lnTo>
                      <a:lnTo>
                        <a:pt x="144889" y="92473"/>
                      </a:lnTo>
                      <a:lnTo>
                        <a:pt x="143633" y="90777"/>
                      </a:lnTo>
                      <a:lnTo>
                        <a:pt x="142512" y="89264"/>
                      </a:lnTo>
                      <a:lnTo>
                        <a:pt x="141110" y="87763"/>
                      </a:lnTo>
                      <a:lnTo>
                        <a:pt x="140403" y="87019"/>
                      </a:lnTo>
                      <a:lnTo>
                        <a:pt x="134088" y="80295"/>
                      </a:lnTo>
                      <a:lnTo>
                        <a:pt x="127871" y="73693"/>
                      </a:lnTo>
                      <a:lnTo>
                        <a:pt x="126152" y="71863"/>
                      </a:lnTo>
                      <a:lnTo>
                        <a:pt x="124189" y="70398"/>
                      </a:lnTo>
                      <a:lnTo>
                        <a:pt x="118301" y="65993"/>
                      </a:lnTo>
                      <a:lnTo>
                        <a:pt x="116728" y="64809"/>
                      </a:lnTo>
                      <a:lnTo>
                        <a:pt x="114997" y="63772"/>
                      </a:lnTo>
                      <a:lnTo>
                        <a:pt x="113705" y="63003"/>
                      </a:lnTo>
                      <a:lnTo>
                        <a:pt x="99003" y="54205"/>
                      </a:lnTo>
                      <a:lnTo>
                        <a:pt x="93236" y="50764"/>
                      </a:lnTo>
                      <a:lnTo>
                        <a:pt x="90798" y="49336"/>
                      </a:lnTo>
                      <a:lnTo>
                        <a:pt x="89177" y="48397"/>
                      </a:lnTo>
                      <a:lnTo>
                        <a:pt x="82667" y="44601"/>
                      </a:lnTo>
                      <a:lnTo>
                        <a:pt x="73962" y="39537"/>
                      </a:lnTo>
                      <a:lnTo>
                        <a:pt x="71622" y="37805"/>
                      </a:lnTo>
                      <a:lnTo>
                        <a:pt x="70086" y="36657"/>
                      </a:lnTo>
                      <a:lnTo>
                        <a:pt x="70439" y="34803"/>
                      </a:lnTo>
                      <a:lnTo>
                        <a:pt x="70915" y="32326"/>
                      </a:lnTo>
                      <a:lnTo>
                        <a:pt x="71122" y="31288"/>
                      </a:lnTo>
                      <a:lnTo>
                        <a:pt x="71853" y="30043"/>
                      </a:lnTo>
                      <a:lnTo>
                        <a:pt x="73889" y="26602"/>
                      </a:lnTo>
                      <a:lnTo>
                        <a:pt x="76473" y="22209"/>
                      </a:lnTo>
                      <a:lnTo>
                        <a:pt x="76974" y="21294"/>
                      </a:lnTo>
                      <a:lnTo>
                        <a:pt x="78229" y="19012"/>
                      </a:lnTo>
                      <a:lnTo>
                        <a:pt x="83483" y="9408"/>
                      </a:lnTo>
                      <a:lnTo>
                        <a:pt x="88555" y="0"/>
                      </a:lnTo>
                      <a:lnTo>
                        <a:pt x="96479" y="2868"/>
                      </a:lnTo>
                      <a:lnTo>
                        <a:pt x="98198" y="3502"/>
                      </a:lnTo>
                      <a:lnTo>
                        <a:pt x="100380" y="3710"/>
                      </a:lnTo>
                      <a:lnTo>
                        <a:pt x="110035" y="4662"/>
                      </a:lnTo>
                      <a:lnTo>
                        <a:pt x="112266" y="4881"/>
                      </a:lnTo>
                      <a:lnTo>
                        <a:pt x="113607" y="5003"/>
                      </a:lnTo>
                      <a:lnTo>
                        <a:pt x="129882" y="6626"/>
                      </a:lnTo>
                      <a:lnTo>
                        <a:pt x="132759" y="6907"/>
                      </a:lnTo>
                      <a:lnTo>
                        <a:pt x="136185" y="7175"/>
                      </a:lnTo>
                      <a:lnTo>
                        <a:pt x="154788" y="8591"/>
                      </a:lnTo>
                      <a:lnTo>
                        <a:pt x="157166" y="8774"/>
                      </a:lnTo>
                      <a:lnTo>
                        <a:pt x="158604" y="8884"/>
                      </a:lnTo>
                      <a:lnTo>
                        <a:pt x="160018" y="8993"/>
                      </a:lnTo>
                      <a:lnTo>
                        <a:pt x="161481" y="9152"/>
                      </a:lnTo>
                      <a:lnTo>
                        <a:pt x="163432" y="9384"/>
                      </a:lnTo>
                      <a:lnTo>
                        <a:pt x="180974" y="11385"/>
                      </a:lnTo>
                      <a:lnTo>
                        <a:pt x="182937" y="11617"/>
                      </a:lnTo>
                      <a:lnTo>
                        <a:pt x="184376" y="11776"/>
                      </a:lnTo>
                      <a:lnTo>
                        <a:pt x="186253" y="12154"/>
                      </a:lnTo>
                      <a:lnTo>
                        <a:pt x="188131" y="12532"/>
                      </a:lnTo>
                      <a:lnTo>
                        <a:pt x="199383" y="14778"/>
                      </a:lnTo>
                      <a:lnTo>
                        <a:pt x="200821" y="15071"/>
                      </a:lnTo>
                      <a:lnTo>
                        <a:pt x="202272" y="15351"/>
                      </a:lnTo>
                      <a:lnTo>
                        <a:pt x="204137" y="15766"/>
                      </a:lnTo>
                      <a:lnTo>
                        <a:pt x="214889" y="18146"/>
                      </a:lnTo>
                      <a:lnTo>
                        <a:pt x="217230" y="18658"/>
                      </a:lnTo>
                      <a:lnTo>
                        <a:pt x="219156" y="18939"/>
                      </a:lnTo>
                      <a:lnTo>
                        <a:pt x="220607" y="19146"/>
                      </a:lnTo>
                      <a:lnTo>
                        <a:pt x="231201" y="20672"/>
                      </a:lnTo>
                      <a:lnTo>
                        <a:pt x="250365" y="23259"/>
                      </a:lnTo>
                      <a:lnTo>
                        <a:pt x="263239" y="24113"/>
                      </a:lnTo>
                    </a:path>
                  </a:pathLst>
                </a:custGeom>
                <a:solidFill>
                  <a:srgbClr val="F7FCF5"/>
                </a:solidFill>
                <a:ln w="12177" cap="flat">
                  <a:solidFill>
                    <a:srgbClr val="000000"/>
                  </a:solidFill>
                  <a:prstDash val="solid"/>
                  <a:round/>
                </a:ln>
              </p:spPr>
              <p:txBody>
                <a:bodyPr rtlCol="0" anchor="ctr"/>
                <a:lstStyle/>
                <a:p>
                  <a:endParaRPr lang="LID4096"/>
                </a:p>
              </p:txBody>
            </p:sp>
            <p:sp>
              <p:nvSpPr>
                <p:cNvPr id="90" name="Freeform: Shape 89">
                  <a:extLst>
                    <a:ext uri="{FF2B5EF4-FFF2-40B4-BE49-F238E27FC236}">
                      <a16:creationId xmlns:a16="http://schemas.microsoft.com/office/drawing/2014/main" id="{3C170405-EBC8-CFEE-F599-88174358A843}"/>
                    </a:ext>
                  </a:extLst>
                </p:cNvPr>
                <p:cNvSpPr/>
                <p:nvPr/>
              </p:nvSpPr>
              <p:spPr>
                <a:xfrm>
                  <a:off x="8153543" y="2936749"/>
                  <a:ext cx="688495" cy="875834"/>
                </a:xfrm>
                <a:custGeom>
                  <a:avLst/>
                  <a:gdLst>
                    <a:gd name="connsiteX0" fmla="*/ 309686 w 688495"/>
                    <a:gd name="connsiteY0" fmla="*/ 186996 h 875834"/>
                    <a:gd name="connsiteX1" fmla="*/ 319025 w 688495"/>
                    <a:gd name="connsiteY1" fmla="*/ 206546 h 875834"/>
                    <a:gd name="connsiteX2" fmla="*/ 319939 w 688495"/>
                    <a:gd name="connsiteY2" fmla="*/ 208449 h 875834"/>
                    <a:gd name="connsiteX3" fmla="*/ 321829 w 688495"/>
                    <a:gd name="connsiteY3" fmla="*/ 208864 h 875834"/>
                    <a:gd name="connsiteX4" fmla="*/ 328436 w 688495"/>
                    <a:gd name="connsiteY4" fmla="*/ 210304 h 875834"/>
                    <a:gd name="connsiteX5" fmla="*/ 329387 w 688495"/>
                    <a:gd name="connsiteY5" fmla="*/ 210524 h 875834"/>
                    <a:gd name="connsiteX6" fmla="*/ 330813 w 688495"/>
                    <a:gd name="connsiteY6" fmla="*/ 210707 h 875834"/>
                    <a:gd name="connsiteX7" fmla="*/ 332240 w 688495"/>
                    <a:gd name="connsiteY7" fmla="*/ 210902 h 875834"/>
                    <a:gd name="connsiteX8" fmla="*/ 341261 w 688495"/>
                    <a:gd name="connsiteY8" fmla="*/ 212135 h 875834"/>
                    <a:gd name="connsiteX9" fmla="*/ 343163 w 688495"/>
                    <a:gd name="connsiteY9" fmla="*/ 212403 h 875834"/>
                    <a:gd name="connsiteX10" fmla="*/ 344589 w 688495"/>
                    <a:gd name="connsiteY10" fmla="*/ 212586 h 875834"/>
                    <a:gd name="connsiteX11" fmla="*/ 346479 w 688495"/>
                    <a:gd name="connsiteY11" fmla="*/ 212683 h 875834"/>
                    <a:gd name="connsiteX12" fmla="*/ 348368 w 688495"/>
                    <a:gd name="connsiteY12" fmla="*/ 212769 h 875834"/>
                    <a:gd name="connsiteX13" fmla="*/ 353098 w 688495"/>
                    <a:gd name="connsiteY13" fmla="*/ 212988 h 875834"/>
                    <a:gd name="connsiteX14" fmla="*/ 355451 w 688495"/>
                    <a:gd name="connsiteY14" fmla="*/ 213098 h 875834"/>
                    <a:gd name="connsiteX15" fmla="*/ 361742 w 688495"/>
                    <a:gd name="connsiteY15" fmla="*/ 213391 h 875834"/>
                    <a:gd name="connsiteX16" fmla="*/ 362668 w 688495"/>
                    <a:gd name="connsiteY16" fmla="*/ 213428 h 875834"/>
                    <a:gd name="connsiteX17" fmla="*/ 363339 w 688495"/>
                    <a:gd name="connsiteY17" fmla="*/ 213648 h 875834"/>
                    <a:gd name="connsiteX18" fmla="*/ 365984 w 688495"/>
                    <a:gd name="connsiteY18" fmla="*/ 214538 h 875834"/>
                    <a:gd name="connsiteX19" fmla="*/ 367606 w 688495"/>
                    <a:gd name="connsiteY19" fmla="*/ 215087 h 875834"/>
                    <a:gd name="connsiteX20" fmla="*/ 367935 w 688495"/>
                    <a:gd name="connsiteY20" fmla="*/ 216942 h 875834"/>
                    <a:gd name="connsiteX21" fmla="*/ 368166 w 688495"/>
                    <a:gd name="connsiteY21" fmla="*/ 218199 h 875834"/>
                    <a:gd name="connsiteX22" fmla="*/ 368422 w 688495"/>
                    <a:gd name="connsiteY22" fmla="*/ 219627 h 875834"/>
                    <a:gd name="connsiteX23" fmla="*/ 367935 w 688495"/>
                    <a:gd name="connsiteY23" fmla="*/ 220969 h 875834"/>
                    <a:gd name="connsiteX24" fmla="*/ 365533 w 688495"/>
                    <a:gd name="connsiteY24" fmla="*/ 227486 h 875834"/>
                    <a:gd name="connsiteX25" fmla="*/ 364448 w 688495"/>
                    <a:gd name="connsiteY25" fmla="*/ 232001 h 875834"/>
                    <a:gd name="connsiteX26" fmla="*/ 364204 w 688495"/>
                    <a:gd name="connsiteY26" fmla="*/ 233001 h 875834"/>
                    <a:gd name="connsiteX27" fmla="*/ 362363 w 688495"/>
                    <a:gd name="connsiteY27" fmla="*/ 240616 h 875834"/>
                    <a:gd name="connsiteX28" fmla="*/ 362242 w 688495"/>
                    <a:gd name="connsiteY28" fmla="*/ 241116 h 875834"/>
                    <a:gd name="connsiteX29" fmla="*/ 361461 w 688495"/>
                    <a:gd name="connsiteY29" fmla="*/ 244533 h 875834"/>
                    <a:gd name="connsiteX30" fmla="*/ 360803 w 688495"/>
                    <a:gd name="connsiteY30" fmla="*/ 247413 h 875834"/>
                    <a:gd name="connsiteX31" fmla="*/ 359243 w 688495"/>
                    <a:gd name="connsiteY31" fmla="*/ 254259 h 875834"/>
                    <a:gd name="connsiteX32" fmla="*/ 358950 w 688495"/>
                    <a:gd name="connsiteY32" fmla="*/ 255577 h 875834"/>
                    <a:gd name="connsiteX33" fmla="*/ 358913 w 688495"/>
                    <a:gd name="connsiteY33" fmla="*/ 256419 h 875834"/>
                    <a:gd name="connsiteX34" fmla="*/ 358791 w 688495"/>
                    <a:gd name="connsiteY34" fmla="*/ 260201 h 875834"/>
                    <a:gd name="connsiteX35" fmla="*/ 358743 w 688495"/>
                    <a:gd name="connsiteY35" fmla="*/ 261971 h 875834"/>
                    <a:gd name="connsiteX36" fmla="*/ 359950 w 688495"/>
                    <a:gd name="connsiteY36" fmla="*/ 263399 h 875834"/>
                    <a:gd name="connsiteX37" fmla="*/ 360523 w 688495"/>
                    <a:gd name="connsiteY37" fmla="*/ 264057 h 875834"/>
                    <a:gd name="connsiteX38" fmla="*/ 361400 w 688495"/>
                    <a:gd name="connsiteY38" fmla="*/ 265083 h 875834"/>
                    <a:gd name="connsiteX39" fmla="*/ 362436 w 688495"/>
                    <a:gd name="connsiteY39" fmla="*/ 265497 h 875834"/>
                    <a:gd name="connsiteX40" fmla="*/ 365509 w 688495"/>
                    <a:gd name="connsiteY40" fmla="*/ 266742 h 875834"/>
                    <a:gd name="connsiteX41" fmla="*/ 368337 w 688495"/>
                    <a:gd name="connsiteY41" fmla="*/ 267779 h 875834"/>
                    <a:gd name="connsiteX42" fmla="*/ 370031 w 688495"/>
                    <a:gd name="connsiteY42" fmla="*/ 268389 h 875834"/>
                    <a:gd name="connsiteX43" fmla="*/ 372080 w 688495"/>
                    <a:gd name="connsiteY43" fmla="*/ 264692 h 875834"/>
                    <a:gd name="connsiteX44" fmla="*/ 372299 w 688495"/>
                    <a:gd name="connsiteY44" fmla="*/ 261617 h 875834"/>
                    <a:gd name="connsiteX45" fmla="*/ 372494 w 688495"/>
                    <a:gd name="connsiteY45" fmla="*/ 258896 h 875834"/>
                    <a:gd name="connsiteX46" fmla="*/ 375786 w 688495"/>
                    <a:gd name="connsiteY46" fmla="*/ 257456 h 875834"/>
                    <a:gd name="connsiteX47" fmla="*/ 377127 w 688495"/>
                    <a:gd name="connsiteY47" fmla="*/ 257712 h 875834"/>
                    <a:gd name="connsiteX48" fmla="*/ 382357 w 688495"/>
                    <a:gd name="connsiteY48" fmla="*/ 258737 h 875834"/>
                    <a:gd name="connsiteX49" fmla="*/ 383161 w 688495"/>
                    <a:gd name="connsiteY49" fmla="*/ 258896 h 875834"/>
                    <a:gd name="connsiteX50" fmla="*/ 383637 w 688495"/>
                    <a:gd name="connsiteY50" fmla="*/ 259127 h 875834"/>
                    <a:gd name="connsiteX51" fmla="*/ 387135 w 688495"/>
                    <a:gd name="connsiteY51" fmla="*/ 260824 h 875834"/>
                    <a:gd name="connsiteX52" fmla="*/ 388720 w 688495"/>
                    <a:gd name="connsiteY52" fmla="*/ 261592 h 875834"/>
                    <a:gd name="connsiteX53" fmla="*/ 388647 w 688495"/>
                    <a:gd name="connsiteY53" fmla="*/ 263484 h 875834"/>
                    <a:gd name="connsiteX54" fmla="*/ 388562 w 688495"/>
                    <a:gd name="connsiteY54" fmla="*/ 265644 h 875834"/>
                    <a:gd name="connsiteX55" fmla="*/ 388513 w 688495"/>
                    <a:gd name="connsiteY55" fmla="*/ 266754 h 875834"/>
                    <a:gd name="connsiteX56" fmla="*/ 387903 w 688495"/>
                    <a:gd name="connsiteY56" fmla="*/ 268023 h 875834"/>
                    <a:gd name="connsiteX57" fmla="*/ 386635 w 688495"/>
                    <a:gd name="connsiteY57" fmla="*/ 270672 h 875834"/>
                    <a:gd name="connsiteX58" fmla="*/ 384819 w 688495"/>
                    <a:gd name="connsiteY58" fmla="*/ 274467 h 875834"/>
                    <a:gd name="connsiteX59" fmla="*/ 383161 w 688495"/>
                    <a:gd name="connsiteY59" fmla="*/ 277908 h 875834"/>
                    <a:gd name="connsiteX60" fmla="*/ 381150 w 688495"/>
                    <a:gd name="connsiteY60" fmla="*/ 281959 h 875834"/>
                    <a:gd name="connsiteX61" fmla="*/ 380833 w 688495"/>
                    <a:gd name="connsiteY61" fmla="*/ 282581 h 875834"/>
                    <a:gd name="connsiteX62" fmla="*/ 380321 w 688495"/>
                    <a:gd name="connsiteY62" fmla="*/ 283789 h 875834"/>
                    <a:gd name="connsiteX63" fmla="*/ 381515 w 688495"/>
                    <a:gd name="connsiteY63" fmla="*/ 286584 h 875834"/>
                    <a:gd name="connsiteX64" fmla="*/ 382856 w 688495"/>
                    <a:gd name="connsiteY64" fmla="*/ 287304 h 875834"/>
                    <a:gd name="connsiteX65" fmla="*/ 386038 w 688495"/>
                    <a:gd name="connsiteY65" fmla="*/ 289025 h 875834"/>
                    <a:gd name="connsiteX66" fmla="*/ 387501 w 688495"/>
                    <a:gd name="connsiteY66" fmla="*/ 289806 h 875834"/>
                    <a:gd name="connsiteX67" fmla="*/ 388513 w 688495"/>
                    <a:gd name="connsiteY67" fmla="*/ 290257 h 875834"/>
                    <a:gd name="connsiteX68" fmla="*/ 391073 w 688495"/>
                    <a:gd name="connsiteY68" fmla="*/ 291355 h 875834"/>
                    <a:gd name="connsiteX69" fmla="*/ 396071 w 688495"/>
                    <a:gd name="connsiteY69" fmla="*/ 293491 h 875834"/>
                    <a:gd name="connsiteX70" fmla="*/ 396535 w 688495"/>
                    <a:gd name="connsiteY70" fmla="*/ 293686 h 875834"/>
                    <a:gd name="connsiteX71" fmla="*/ 398339 w 688495"/>
                    <a:gd name="connsiteY71" fmla="*/ 294455 h 875834"/>
                    <a:gd name="connsiteX72" fmla="*/ 400448 w 688495"/>
                    <a:gd name="connsiteY72" fmla="*/ 294919 h 875834"/>
                    <a:gd name="connsiteX73" fmla="*/ 408665 w 688495"/>
                    <a:gd name="connsiteY73" fmla="*/ 296737 h 875834"/>
                    <a:gd name="connsiteX74" fmla="*/ 411481 w 688495"/>
                    <a:gd name="connsiteY74" fmla="*/ 297359 h 875834"/>
                    <a:gd name="connsiteX75" fmla="*/ 415772 w 688495"/>
                    <a:gd name="connsiteY75" fmla="*/ 298360 h 875834"/>
                    <a:gd name="connsiteX76" fmla="*/ 424842 w 688495"/>
                    <a:gd name="connsiteY76" fmla="*/ 300458 h 875834"/>
                    <a:gd name="connsiteX77" fmla="*/ 425805 w 688495"/>
                    <a:gd name="connsiteY77" fmla="*/ 300678 h 875834"/>
                    <a:gd name="connsiteX78" fmla="*/ 428182 w 688495"/>
                    <a:gd name="connsiteY78" fmla="*/ 301227 h 875834"/>
                    <a:gd name="connsiteX79" fmla="*/ 430316 w 688495"/>
                    <a:gd name="connsiteY79" fmla="*/ 301227 h 875834"/>
                    <a:gd name="connsiteX80" fmla="*/ 432486 w 688495"/>
                    <a:gd name="connsiteY80" fmla="*/ 301239 h 875834"/>
                    <a:gd name="connsiteX81" fmla="*/ 433851 w 688495"/>
                    <a:gd name="connsiteY81" fmla="*/ 301239 h 875834"/>
                    <a:gd name="connsiteX82" fmla="*/ 439276 w 688495"/>
                    <a:gd name="connsiteY82" fmla="*/ 301239 h 875834"/>
                    <a:gd name="connsiteX83" fmla="*/ 454905 w 688495"/>
                    <a:gd name="connsiteY83" fmla="*/ 301264 h 875834"/>
                    <a:gd name="connsiteX84" fmla="*/ 457343 w 688495"/>
                    <a:gd name="connsiteY84" fmla="*/ 301276 h 875834"/>
                    <a:gd name="connsiteX85" fmla="*/ 460671 w 688495"/>
                    <a:gd name="connsiteY85" fmla="*/ 301057 h 875834"/>
                    <a:gd name="connsiteX86" fmla="*/ 466852 w 688495"/>
                    <a:gd name="connsiteY86" fmla="*/ 300666 h 875834"/>
                    <a:gd name="connsiteX87" fmla="*/ 472947 w 688495"/>
                    <a:gd name="connsiteY87" fmla="*/ 300276 h 875834"/>
                    <a:gd name="connsiteX88" fmla="*/ 474349 w 688495"/>
                    <a:gd name="connsiteY88" fmla="*/ 300178 h 875834"/>
                    <a:gd name="connsiteX89" fmla="*/ 476227 w 688495"/>
                    <a:gd name="connsiteY89" fmla="*/ 300056 h 875834"/>
                    <a:gd name="connsiteX90" fmla="*/ 478994 w 688495"/>
                    <a:gd name="connsiteY90" fmla="*/ 299714 h 875834"/>
                    <a:gd name="connsiteX91" fmla="*/ 481761 w 688495"/>
                    <a:gd name="connsiteY91" fmla="*/ 299373 h 875834"/>
                    <a:gd name="connsiteX92" fmla="*/ 486040 w 688495"/>
                    <a:gd name="connsiteY92" fmla="*/ 298848 h 875834"/>
                    <a:gd name="connsiteX93" fmla="*/ 489369 w 688495"/>
                    <a:gd name="connsiteY93" fmla="*/ 298433 h 875834"/>
                    <a:gd name="connsiteX94" fmla="*/ 490771 w 688495"/>
                    <a:gd name="connsiteY94" fmla="*/ 298140 h 875834"/>
                    <a:gd name="connsiteX95" fmla="*/ 492173 w 688495"/>
                    <a:gd name="connsiteY95" fmla="*/ 297847 h 875834"/>
                    <a:gd name="connsiteX96" fmla="*/ 499170 w 688495"/>
                    <a:gd name="connsiteY96" fmla="*/ 296383 h 875834"/>
                    <a:gd name="connsiteX97" fmla="*/ 504729 w 688495"/>
                    <a:gd name="connsiteY97" fmla="*/ 295224 h 875834"/>
                    <a:gd name="connsiteX98" fmla="*/ 506119 w 688495"/>
                    <a:gd name="connsiteY98" fmla="*/ 294943 h 875834"/>
                    <a:gd name="connsiteX99" fmla="*/ 507033 w 688495"/>
                    <a:gd name="connsiteY99" fmla="*/ 294748 h 875834"/>
                    <a:gd name="connsiteX100" fmla="*/ 510325 w 688495"/>
                    <a:gd name="connsiteY100" fmla="*/ 293893 h 875834"/>
                    <a:gd name="connsiteX101" fmla="*/ 525844 w 688495"/>
                    <a:gd name="connsiteY101" fmla="*/ 289879 h 875834"/>
                    <a:gd name="connsiteX102" fmla="*/ 528380 w 688495"/>
                    <a:gd name="connsiteY102" fmla="*/ 289220 h 875834"/>
                    <a:gd name="connsiteX103" fmla="*/ 529221 w 688495"/>
                    <a:gd name="connsiteY103" fmla="*/ 289012 h 875834"/>
                    <a:gd name="connsiteX104" fmla="*/ 531123 w 688495"/>
                    <a:gd name="connsiteY104" fmla="*/ 288488 h 875834"/>
                    <a:gd name="connsiteX105" fmla="*/ 538279 w 688495"/>
                    <a:gd name="connsiteY105" fmla="*/ 286511 h 875834"/>
                    <a:gd name="connsiteX106" fmla="*/ 539705 w 688495"/>
                    <a:gd name="connsiteY106" fmla="*/ 286120 h 875834"/>
                    <a:gd name="connsiteX107" fmla="*/ 541144 w 688495"/>
                    <a:gd name="connsiteY107" fmla="*/ 285730 h 875834"/>
                    <a:gd name="connsiteX108" fmla="*/ 543033 w 688495"/>
                    <a:gd name="connsiteY108" fmla="*/ 285449 h 875834"/>
                    <a:gd name="connsiteX109" fmla="*/ 544447 w 688495"/>
                    <a:gd name="connsiteY109" fmla="*/ 285242 h 875834"/>
                    <a:gd name="connsiteX110" fmla="*/ 549177 w 688495"/>
                    <a:gd name="connsiteY110" fmla="*/ 284546 h 875834"/>
                    <a:gd name="connsiteX111" fmla="*/ 550604 w 688495"/>
                    <a:gd name="connsiteY111" fmla="*/ 284339 h 875834"/>
                    <a:gd name="connsiteX112" fmla="*/ 552225 w 688495"/>
                    <a:gd name="connsiteY112" fmla="*/ 284094 h 875834"/>
                    <a:gd name="connsiteX113" fmla="*/ 555553 w 688495"/>
                    <a:gd name="connsiteY113" fmla="*/ 283082 h 875834"/>
                    <a:gd name="connsiteX114" fmla="*/ 557577 w 688495"/>
                    <a:gd name="connsiteY114" fmla="*/ 282460 h 875834"/>
                    <a:gd name="connsiteX115" fmla="*/ 559186 w 688495"/>
                    <a:gd name="connsiteY115" fmla="*/ 282911 h 875834"/>
                    <a:gd name="connsiteX116" fmla="*/ 562478 w 688495"/>
                    <a:gd name="connsiteY116" fmla="*/ 283850 h 875834"/>
                    <a:gd name="connsiteX117" fmla="*/ 563246 w 688495"/>
                    <a:gd name="connsiteY117" fmla="*/ 284070 h 875834"/>
                    <a:gd name="connsiteX118" fmla="*/ 564087 w 688495"/>
                    <a:gd name="connsiteY118" fmla="*/ 284534 h 875834"/>
                    <a:gd name="connsiteX119" fmla="*/ 569170 w 688495"/>
                    <a:gd name="connsiteY119" fmla="*/ 287292 h 875834"/>
                    <a:gd name="connsiteX120" fmla="*/ 569585 w 688495"/>
                    <a:gd name="connsiteY120" fmla="*/ 287523 h 875834"/>
                    <a:gd name="connsiteX121" fmla="*/ 564513 w 688495"/>
                    <a:gd name="connsiteY121" fmla="*/ 296932 h 875834"/>
                    <a:gd name="connsiteX122" fmla="*/ 559259 w 688495"/>
                    <a:gd name="connsiteY122" fmla="*/ 306536 h 875834"/>
                    <a:gd name="connsiteX123" fmla="*/ 558004 w 688495"/>
                    <a:gd name="connsiteY123" fmla="*/ 308817 h 875834"/>
                    <a:gd name="connsiteX124" fmla="*/ 557504 w 688495"/>
                    <a:gd name="connsiteY124" fmla="*/ 309733 h 875834"/>
                    <a:gd name="connsiteX125" fmla="*/ 554919 w 688495"/>
                    <a:gd name="connsiteY125" fmla="*/ 314126 h 875834"/>
                    <a:gd name="connsiteX126" fmla="*/ 552883 w 688495"/>
                    <a:gd name="connsiteY126" fmla="*/ 317567 h 875834"/>
                    <a:gd name="connsiteX127" fmla="*/ 552152 w 688495"/>
                    <a:gd name="connsiteY127" fmla="*/ 318811 h 875834"/>
                    <a:gd name="connsiteX128" fmla="*/ 551945 w 688495"/>
                    <a:gd name="connsiteY128" fmla="*/ 319849 h 875834"/>
                    <a:gd name="connsiteX129" fmla="*/ 551469 w 688495"/>
                    <a:gd name="connsiteY129" fmla="*/ 322326 h 875834"/>
                    <a:gd name="connsiteX130" fmla="*/ 551116 w 688495"/>
                    <a:gd name="connsiteY130" fmla="*/ 324181 h 875834"/>
                    <a:gd name="connsiteX131" fmla="*/ 552652 w 688495"/>
                    <a:gd name="connsiteY131" fmla="*/ 325328 h 875834"/>
                    <a:gd name="connsiteX132" fmla="*/ 554992 w 688495"/>
                    <a:gd name="connsiteY132" fmla="*/ 327061 h 875834"/>
                    <a:gd name="connsiteX133" fmla="*/ 563697 w 688495"/>
                    <a:gd name="connsiteY133" fmla="*/ 332125 h 875834"/>
                    <a:gd name="connsiteX134" fmla="*/ 570207 w 688495"/>
                    <a:gd name="connsiteY134" fmla="*/ 335920 h 875834"/>
                    <a:gd name="connsiteX135" fmla="*/ 571828 w 688495"/>
                    <a:gd name="connsiteY135" fmla="*/ 336860 h 875834"/>
                    <a:gd name="connsiteX136" fmla="*/ 574266 w 688495"/>
                    <a:gd name="connsiteY136" fmla="*/ 338287 h 875834"/>
                    <a:gd name="connsiteX137" fmla="*/ 580033 w 688495"/>
                    <a:gd name="connsiteY137" fmla="*/ 341729 h 875834"/>
                    <a:gd name="connsiteX138" fmla="*/ 594735 w 688495"/>
                    <a:gd name="connsiteY138" fmla="*/ 350527 h 875834"/>
                    <a:gd name="connsiteX139" fmla="*/ 596027 w 688495"/>
                    <a:gd name="connsiteY139" fmla="*/ 351296 h 875834"/>
                    <a:gd name="connsiteX140" fmla="*/ 597758 w 688495"/>
                    <a:gd name="connsiteY140" fmla="*/ 352333 h 875834"/>
                    <a:gd name="connsiteX141" fmla="*/ 599331 w 688495"/>
                    <a:gd name="connsiteY141" fmla="*/ 353517 h 875834"/>
                    <a:gd name="connsiteX142" fmla="*/ 605219 w 688495"/>
                    <a:gd name="connsiteY142" fmla="*/ 357922 h 875834"/>
                    <a:gd name="connsiteX143" fmla="*/ 607182 w 688495"/>
                    <a:gd name="connsiteY143" fmla="*/ 359386 h 875834"/>
                    <a:gd name="connsiteX144" fmla="*/ 608901 w 688495"/>
                    <a:gd name="connsiteY144" fmla="*/ 361216 h 875834"/>
                    <a:gd name="connsiteX145" fmla="*/ 615118 w 688495"/>
                    <a:gd name="connsiteY145" fmla="*/ 367818 h 875834"/>
                    <a:gd name="connsiteX146" fmla="*/ 621433 w 688495"/>
                    <a:gd name="connsiteY146" fmla="*/ 374542 h 875834"/>
                    <a:gd name="connsiteX147" fmla="*/ 622140 w 688495"/>
                    <a:gd name="connsiteY147" fmla="*/ 375287 h 875834"/>
                    <a:gd name="connsiteX148" fmla="*/ 623542 w 688495"/>
                    <a:gd name="connsiteY148" fmla="*/ 376787 h 875834"/>
                    <a:gd name="connsiteX149" fmla="*/ 624663 w 688495"/>
                    <a:gd name="connsiteY149" fmla="*/ 378300 h 875834"/>
                    <a:gd name="connsiteX150" fmla="*/ 625919 w 688495"/>
                    <a:gd name="connsiteY150" fmla="*/ 379997 h 875834"/>
                    <a:gd name="connsiteX151" fmla="*/ 633673 w 688495"/>
                    <a:gd name="connsiteY151" fmla="*/ 390467 h 875834"/>
                    <a:gd name="connsiteX152" fmla="*/ 634587 w 688495"/>
                    <a:gd name="connsiteY152" fmla="*/ 391699 h 875834"/>
                    <a:gd name="connsiteX153" fmla="*/ 635806 w 688495"/>
                    <a:gd name="connsiteY153" fmla="*/ 393347 h 875834"/>
                    <a:gd name="connsiteX154" fmla="*/ 637111 w 688495"/>
                    <a:gd name="connsiteY154" fmla="*/ 395470 h 875834"/>
                    <a:gd name="connsiteX155" fmla="*/ 637903 w 688495"/>
                    <a:gd name="connsiteY155" fmla="*/ 396739 h 875834"/>
                    <a:gd name="connsiteX156" fmla="*/ 638646 w 688495"/>
                    <a:gd name="connsiteY156" fmla="*/ 397959 h 875834"/>
                    <a:gd name="connsiteX157" fmla="*/ 639890 w 688495"/>
                    <a:gd name="connsiteY157" fmla="*/ 399973 h 875834"/>
                    <a:gd name="connsiteX158" fmla="*/ 641170 w 688495"/>
                    <a:gd name="connsiteY158" fmla="*/ 401584 h 875834"/>
                    <a:gd name="connsiteX159" fmla="*/ 642146 w 688495"/>
                    <a:gd name="connsiteY159" fmla="*/ 402779 h 875834"/>
                    <a:gd name="connsiteX160" fmla="*/ 648899 w 688495"/>
                    <a:gd name="connsiteY160" fmla="*/ 411224 h 875834"/>
                    <a:gd name="connsiteX161" fmla="*/ 649875 w 688495"/>
                    <a:gd name="connsiteY161" fmla="*/ 412420 h 875834"/>
                    <a:gd name="connsiteX162" fmla="*/ 650520 w 688495"/>
                    <a:gd name="connsiteY162" fmla="*/ 413225 h 875834"/>
                    <a:gd name="connsiteX163" fmla="*/ 651191 w 688495"/>
                    <a:gd name="connsiteY163" fmla="*/ 414006 h 875834"/>
                    <a:gd name="connsiteX164" fmla="*/ 652191 w 688495"/>
                    <a:gd name="connsiteY164" fmla="*/ 415166 h 875834"/>
                    <a:gd name="connsiteX165" fmla="*/ 656226 w 688495"/>
                    <a:gd name="connsiteY165" fmla="*/ 419815 h 875834"/>
                    <a:gd name="connsiteX166" fmla="*/ 659505 w 688495"/>
                    <a:gd name="connsiteY166" fmla="*/ 423585 h 875834"/>
                    <a:gd name="connsiteX167" fmla="*/ 663260 w 688495"/>
                    <a:gd name="connsiteY167" fmla="*/ 427991 h 875834"/>
                    <a:gd name="connsiteX168" fmla="*/ 665259 w 688495"/>
                    <a:gd name="connsiteY168" fmla="*/ 430346 h 875834"/>
                    <a:gd name="connsiteX169" fmla="*/ 666271 w 688495"/>
                    <a:gd name="connsiteY169" fmla="*/ 431517 h 875834"/>
                    <a:gd name="connsiteX170" fmla="*/ 667271 w 688495"/>
                    <a:gd name="connsiteY170" fmla="*/ 432701 h 875834"/>
                    <a:gd name="connsiteX171" fmla="*/ 669039 w 688495"/>
                    <a:gd name="connsiteY171" fmla="*/ 434568 h 875834"/>
                    <a:gd name="connsiteX172" fmla="*/ 675061 w 688495"/>
                    <a:gd name="connsiteY172" fmla="*/ 440913 h 875834"/>
                    <a:gd name="connsiteX173" fmla="*/ 676475 w 688495"/>
                    <a:gd name="connsiteY173" fmla="*/ 442402 h 875834"/>
                    <a:gd name="connsiteX174" fmla="*/ 677901 w 688495"/>
                    <a:gd name="connsiteY174" fmla="*/ 443891 h 875834"/>
                    <a:gd name="connsiteX175" fmla="*/ 679169 w 688495"/>
                    <a:gd name="connsiteY175" fmla="*/ 445550 h 875834"/>
                    <a:gd name="connsiteX176" fmla="*/ 681071 w 688495"/>
                    <a:gd name="connsiteY176" fmla="*/ 448028 h 875834"/>
                    <a:gd name="connsiteX177" fmla="*/ 683607 w 688495"/>
                    <a:gd name="connsiteY177" fmla="*/ 451347 h 875834"/>
                    <a:gd name="connsiteX178" fmla="*/ 686545 w 688495"/>
                    <a:gd name="connsiteY178" fmla="*/ 455227 h 875834"/>
                    <a:gd name="connsiteX179" fmla="*/ 687423 w 688495"/>
                    <a:gd name="connsiteY179" fmla="*/ 456374 h 875834"/>
                    <a:gd name="connsiteX180" fmla="*/ 687727 w 688495"/>
                    <a:gd name="connsiteY180" fmla="*/ 456911 h 875834"/>
                    <a:gd name="connsiteX181" fmla="*/ 688044 w 688495"/>
                    <a:gd name="connsiteY181" fmla="*/ 458522 h 875834"/>
                    <a:gd name="connsiteX182" fmla="*/ 688361 w 688495"/>
                    <a:gd name="connsiteY182" fmla="*/ 460145 h 875834"/>
                    <a:gd name="connsiteX183" fmla="*/ 688495 w 688495"/>
                    <a:gd name="connsiteY183" fmla="*/ 460865 h 875834"/>
                    <a:gd name="connsiteX184" fmla="*/ 688495 w 688495"/>
                    <a:gd name="connsiteY184" fmla="*/ 461390 h 875834"/>
                    <a:gd name="connsiteX185" fmla="*/ 688483 w 688495"/>
                    <a:gd name="connsiteY185" fmla="*/ 463464 h 875834"/>
                    <a:gd name="connsiteX186" fmla="*/ 688483 w 688495"/>
                    <a:gd name="connsiteY186" fmla="*/ 465038 h 875834"/>
                    <a:gd name="connsiteX187" fmla="*/ 688471 w 688495"/>
                    <a:gd name="connsiteY187" fmla="*/ 466649 h 875834"/>
                    <a:gd name="connsiteX188" fmla="*/ 687520 w 688495"/>
                    <a:gd name="connsiteY188" fmla="*/ 468443 h 875834"/>
                    <a:gd name="connsiteX189" fmla="*/ 686569 w 688495"/>
                    <a:gd name="connsiteY189" fmla="*/ 470249 h 875834"/>
                    <a:gd name="connsiteX190" fmla="*/ 684765 w 688495"/>
                    <a:gd name="connsiteY190" fmla="*/ 473654 h 875834"/>
                    <a:gd name="connsiteX191" fmla="*/ 683509 w 688495"/>
                    <a:gd name="connsiteY191" fmla="*/ 476509 h 875834"/>
                    <a:gd name="connsiteX192" fmla="*/ 682875 w 688495"/>
                    <a:gd name="connsiteY192" fmla="*/ 477937 h 875834"/>
                    <a:gd name="connsiteX193" fmla="*/ 680827 w 688495"/>
                    <a:gd name="connsiteY193" fmla="*/ 482574 h 875834"/>
                    <a:gd name="connsiteX194" fmla="*/ 680218 w 688495"/>
                    <a:gd name="connsiteY194" fmla="*/ 483965 h 875834"/>
                    <a:gd name="connsiteX195" fmla="*/ 679523 w 688495"/>
                    <a:gd name="connsiteY195" fmla="*/ 485381 h 875834"/>
                    <a:gd name="connsiteX196" fmla="*/ 672879 w 688495"/>
                    <a:gd name="connsiteY196" fmla="*/ 498950 h 875834"/>
                    <a:gd name="connsiteX197" fmla="*/ 671952 w 688495"/>
                    <a:gd name="connsiteY197" fmla="*/ 500829 h 875834"/>
                    <a:gd name="connsiteX198" fmla="*/ 670185 w 688495"/>
                    <a:gd name="connsiteY198" fmla="*/ 503002 h 875834"/>
                    <a:gd name="connsiteX199" fmla="*/ 668258 w 688495"/>
                    <a:gd name="connsiteY199" fmla="*/ 505357 h 875834"/>
                    <a:gd name="connsiteX200" fmla="*/ 666369 w 688495"/>
                    <a:gd name="connsiteY200" fmla="*/ 508981 h 875834"/>
                    <a:gd name="connsiteX201" fmla="*/ 664479 w 688495"/>
                    <a:gd name="connsiteY201" fmla="*/ 512593 h 875834"/>
                    <a:gd name="connsiteX202" fmla="*/ 663309 w 688495"/>
                    <a:gd name="connsiteY202" fmla="*/ 514850 h 875834"/>
                    <a:gd name="connsiteX203" fmla="*/ 661432 w 688495"/>
                    <a:gd name="connsiteY203" fmla="*/ 516290 h 875834"/>
                    <a:gd name="connsiteX204" fmla="*/ 657957 w 688495"/>
                    <a:gd name="connsiteY204" fmla="*/ 518963 h 875834"/>
                    <a:gd name="connsiteX205" fmla="*/ 656579 w 688495"/>
                    <a:gd name="connsiteY205" fmla="*/ 520342 h 875834"/>
                    <a:gd name="connsiteX206" fmla="*/ 655884 w 688495"/>
                    <a:gd name="connsiteY206" fmla="*/ 521037 h 875834"/>
                    <a:gd name="connsiteX207" fmla="*/ 652374 w 688495"/>
                    <a:gd name="connsiteY207" fmla="*/ 524552 h 875834"/>
                    <a:gd name="connsiteX208" fmla="*/ 651727 w 688495"/>
                    <a:gd name="connsiteY208" fmla="*/ 525199 h 875834"/>
                    <a:gd name="connsiteX209" fmla="*/ 650972 w 688495"/>
                    <a:gd name="connsiteY209" fmla="*/ 525955 h 875834"/>
                    <a:gd name="connsiteX210" fmla="*/ 649777 w 688495"/>
                    <a:gd name="connsiteY210" fmla="*/ 527602 h 875834"/>
                    <a:gd name="connsiteX211" fmla="*/ 645583 w 688495"/>
                    <a:gd name="connsiteY211" fmla="*/ 533374 h 875834"/>
                    <a:gd name="connsiteX212" fmla="*/ 644389 w 688495"/>
                    <a:gd name="connsiteY212" fmla="*/ 535022 h 875834"/>
                    <a:gd name="connsiteX213" fmla="*/ 643316 w 688495"/>
                    <a:gd name="connsiteY213" fmla="*/ 536803 h 875834"/>
                    <a:gd name="connsiteX214" fmla="*/ 642511 w 688495"/>
                    <a:gd name="connsiteY214" fmla="*/ 538134 h 875834"/>
                    <a:gd name="connsiteX215" fmla="*/ 641426 w 688495"/>
                    <a:gd name="connsiteY215" fmla="*/ 539915 h 875834"/>
                    <a:gd name="connsiteX216" fmla="*/ 634916 w 688495"/>
                    <a:gd name="connsiteY216" fmla="*/ 550690 h 875834"/>
                    <a:gd name="connsiteX217" fmla="*/ 634636 w 688495"/>
                    <a:gd name="connsiteY217" fmla="*/ 551154 h 875834"/>
                    <a:gd name="connsiteX218" fmla="*/ 622689 w 688495"/>
                    <a:gd name="connsiteY218" fmla="*/ 571106 h 875834"/>
                    <a:gd name="connsiteX219" fmla="*/ 621604 w 688495"/>
                    <a:gd name="connsiteY219" fmla="*/ 572924 h 875834"/>
                    <a:gd name="connsiteX220" fmla="*/ 621336 w 688495"/>
                    <a:gd name="connsiteY220" fmla="*/ 573375 h 875834"/>
                    <a:gd name="connsiteX221" fmla="*/ 620543 w 688495"/>
                    <a:gd name="connsiteY221" fmla="*/ 574742 h 875834"/>
                    <a:gd name="connsiteX222" fmla="*/ 611205 w 688495"/>
                    <a:gd name="connsiteY222" fmla="*/ 591204 h 875834"/>
                    <a:gd name="connsiteX223" fmla="*/ 609644 w 688495"/>
                    <a:gd name="connsiteY223" fmla="*/ 593949 h 875834"/>
                    <a:gd name="connsiteX224" fmla="*/ 609388 w 688495"/>
                    <a:gd name="connsiteY224" fmla="*/ 594401 h 875834"/>
                    <a:gd name="connsiteX225" fmla="*/ 608120 w 688495"/>
                    <a:gd name="connsiteY225" fmla="*/ 596719 h 875834"/>
                    <a:gd name="connsiteX226" fmla="*/ 603793 w 688495"/>
                    <a:gd name="connsiteY226" fmla="*/ 604602 h 875834"/>
                    <a:gd name="connsiteX227" fmla="*/ 601818 w 688495"/>
                    <a:gd name="connsiteY227" fmla="*/ 608202 h 875834"/>
                    <a:gd name="connsiteX228" fmla="*/ 600330 w 688495"/>
                    <a:gd name="connsiteY228" fmla="*/ 610899 h 875834"/>
                    <a:gd name="connsiteX229" fmla="*/ 599562 w 688495"/>
                    <a:gd name="connsiteY229" fmla="*/ 612656 h 875834"/>
                    <a:gd name="connsiteX230" fmla="*/ 599063 w 688495"/>
                    <a:gd name="connsiteY230" fmla="*/ 613791 h 875834"/>
                    <a:gd name="connsiteX231" fmla="*/ 598380 w 688495"/>
                    <a:gd name="connsiteY231" fmla="*/ 615341 h 875834"/>
                    <a:gd name="connsiteX232" fmla="*/ 597661 w 688495"/>
                    <a:gd name="connsiteY232" fmla="*/ 616964 h 875834"/>
                    <a:gd name="connsiteX233" fmla="*/ 593443 w 688495"/>
                    <a:gd name="connsiteY233" fmla="*/ 626555 h 875834"/>
                    <a:gd name="connsiteX234" fmla="*/ 593016 w 688495"/>
                    <a:gd name="connsiteY234" fmla="*/ 627519 h 875834"/>
                    <a:gd name="connsiteX235" fmla="*/ 592382 w 688495"/>
                    <a:gd name="connsiteY235" fmla="*/ 628947 h 875834"/>
                    <a:gd name="connsiteX236" fmla="*/ 591395 w 688495"/>
                    <a:gd name="connsiteY236" fmla="*/ 630594 h 875834"/>
                    <a:gd name="connsiteX237" fmla="*/ 590139 w 688495"/>
                    <a:gd name="connsiteY237" fmla="*/ 632632 h 875834"/>
                    <a:gd name="connsiteX238" fmla="*/ 588627 w 688495"/>
                    <a:gd name="connsiteY238" fmla="*/ 635122 h 875834"/>
                    <a:gd name="connsiteX239" fmla="*/ 587872 w 688495"/>
                    <a:gd name="connsiteY239" fmla="*/ 636379 h 875834"/>
                    <a:gd name="connsiteX240" fmla="*/ 586408 w 688495"/>
                    <a:gd name="connsiteY240" fmla="*/ 638234 h 875834"/>
                    <a:gd name="connsiteX241" fmla="*/ 585238 w 688495"/>
                    <a:gd name="connsiteY241" fmla="*/ 639710 h 875834"/>
                    <a:gd name="connsiteX242" fmla="*/ 582324 w 688495"/>
                    <a:gd name="connsiteY242" fmla="*/ 643420 h 875834"/>
                    <a:gd name="connsiteX243" fmla="*/ 581703 w 688495"/>
                    <a:gd name="connsiteY243" fmla="*/ 644201 h 875834"/>
                    <a:gd name="connsiteX244" fmla="*/ 581276 w 688495"/>
                    <a:gd name="connsiteY244" fmla="*/ 645152 h 875834"/>
                    <a:gd name="connsiteX245" fmla="*/ 580825 w 688495"/>
                    <a:gd name="connsiteY245" fmla="*/ 646165 h 875834"/>
                    <a:gd name="connsiteX246" fmla="*/ 580289 w 688495"/>
                    <a:gd name="connsiteY246" fmla="*/ 647386 h 875834"/>
                    <a:gd name="connsiteX247" fmla="*/ 580057 w 688495"/>
                    <a:gd name="connsiteY247" fmla="*/ 647922 h 875834"/>
                    <a:gd name="connsiteX248" fmla="*/ 580667 w 688495"/>
                    <a:gd name="connsiteY248" fmla="*/ 649972 h 875834"/>
                    <a:gd name="connsiteX249" fmla="*/ 581276 w 688495"/>
                    <a:gd name="connsiteY249" fmla="*/ 652047 h 875834"/>
                    <a:gd name="connsiteX250" fmla="*/ 585750 w 688495"/>
                    <a:gd name="connsiteY250" fmla="*/ 656013 h 875834"/>
                    <a:gd name="connsiteX251" fmla="*/ 587603 w 688495"/>
                    <a:gd name="connsiteY251" fmla="*/ 657648 h 875834"/>
                    <a:gd name="connsiteX252" fmla="*/ 586591 w 688495"/>
                    <a:gd name="connsiteY252" fmla="*/ 659503 h 875834"/>
                    <a:gd name="connsiteX253" fmla="*/ 581496 w 688495"/>
                    <a:gd name="connsiteY253" fmla="*/ 668850 h 875834"/>
                    <a:gd name="connsiteX254" fmla="*/ 580508 w 688495"/>
                    <a:gd name="connsiteY254" fmla="*/ 670669 h 875834"/>
                    <a:gd name="connsiteX255" fmla="*/ 577716 w 688495"/>
                    <a:gd name="connsiteY255" fmla="*/ 675794 h 875834"/>
                    <a:gd name="connsiteX256" fmla="*/ 576704 w 688495"/>
                    <a:gd name="connsiteY256" fmla="*/ 677649 h 875834"/>
                    <a:gd name="connsiteX257" fmla="*/ 575461 w 688495"/>
                    <a:gd name="connsiteY257" fmla="*/ 679516 h 875834"/>
                    <a:gd name="connsiteX258" fmla="*/ 574388 w 688495"/>
                    <a:gd name="connsiteY258" fmla="*/ 681151 h 875834"/>
                    <a:gd name="connsiteX259" fmla="*/ 571718 w 688495"/>
                    <a:gd name="connsiteY259" fmla="*/ 684507 h 875834"/>
                    <a:gd name="connsiteX260" fmla="*/ 570950 w 688495"/>
                    <a:gd name="connsiteY260" fmla="*/ 685483 h 875834"/>
                    <a:gd name="connsiteX261" fmla="*/ 569890 w 688495"/>
                    <a:gd name="connsiteY261" fmla="*/ 685910 h 875834"/>
                    <a:gd name="connsiteX262" fmla="*/ 568744 w 688495"/>
                    <a:gd name="connsiteY262" fmla="*/ 686362 h 875834"/>
                    <a:gd name="connsiteX263" fmla="*/ 568122 w 688495"/>
                    <a:gd name="connsiteY263" fmla="*/ 686618 h 875834"/>
                    <a:gd name="connsiteX264" fmla="*/ 566866 w 688495"/>
                    <a:gd name="connsiteY264" fmla="*/ 687118 h 875834"/>
                    <a:gd name="connsiteX265" fmla="*/ 565281 w 688495"/>
                    <a:gd name="connsiteY265" fmla="*/ 686776 h 875834"/>
                    <a:gd name="connsiteX266" fmla="*/ 551725 w 688495"/>
                    <a:gd name="connsiteY266" fmla="*/ 683775 h 875834"/>
                    <a:gd name="connsiteX267" fmla="*/ 543728 w 688495"/>
                    <a:gd name="connsiteY267" fmla="*/ 683420 h 875834"/>
                    <a:gd name="connsiteX268" fmla="*/ 541899 w 688495"/>
                    <a:gd name="connsiteY268" fmla="*/ 683347 h 875834"/>
                    <a:gd name="connsiteX269" fmla="*/ 541412 w 688495"/>
                    <a:gd name="connsiteY269" fmla="*/ 683250 h 875834"/>
                    <a:gd name="connsiteX270" fmla="*/ 540485 w 688495"/>
                    <a:gd name="connsiteY270" fmla="*/ 683067 h 875834"/>
                    <a:gd name="connsiteX271" fmla="*/ 538632 w 688495"/>
                    <a:gd name="connsiteY271" fmla="*/ 682700 h 875834"/>
                    <a:gd name="connsiteX272" fmla="*/ 535841 w 688495"/>
                    <a:gd name="connsiteY272" fmla="*/ 682163 h 875834"/>
                    <a:gd name="connsiteX273" fmla="*/ 530745 w 688495"/>
                    <a:gd name="connsiteY273" fmla="*/ 681163 h 875834"/>
                    <a:gd name="connsiteX274" fmla="*/ 527977 w 688495"/>
                    <a:gd name="connsiteY274" fmla="*/ 680699 h 875834"/>
                    <a:gd name="connsiteX275" fmla="*/ 526356 w 688495"/>
                    <a:gd name="connsiteY275" fmla="*/ 680419 h 875834"/>
                    <a:gd name="connsiteX276" fmla="*/ 523284 w 688495"/>
                    <a:gd name="connsiteY276" fmla="*/ 682481 h 875834"/>
                    <a:gd name="connsiteX277" fmla="*/ 522650 w 688495"/>
                    <a:gd name="connsiteY277" fmla="*/ 683933 h 875834"/>
                    <a:gd name="connsiteX278" fmla="*/ 519322 w 688495"/>
                    <a:gd name="connsiteY278" fmla="*/ 691572 h 875834"/>
                    <a:gd name="connsiteX279" fmla="*/ 518993 w 688495"/>
                    <a:gd name="connsiteY279" fmla="*/ 692329 h 875834"/>
                    <a:gd name="connsiteX280" fmla="*/ 518578 w 688495"/>
                    <a:gd name="connsiteY280" fmla="*/ 693378 h 875834"/>
                    <a:gd name="connsiteX281" fmla="*/ 518005 w 688495"/>
                    <a:gd name="connsiteY281" fmla="*/ 694867 h 875834"/>
                    <a:gd name="connsiteX282" fmla="*/ 515506 w 688495"/>
                    <a:gd name="connsiteY282" fmla="*/ 701347 h 875834"/>
                    <a:gd name="connsiteX283" fmla="*/ 514336 w 688495"/>
                    <a:gd name="connsiteY283" fmla="*/ 704360 h 875834"/>
                    <a:gd name="connsiteX284" fmla="*/ 514007 w 688495"/>
                    <a:gd name="connsiteY284" fmla="*/ 705422 h 875834"/>
                    <a:gd name="connsiteX285" fmla="*/ 513726 w 688495"/>
                    <a:gd name="connsiteY285" fmla="*/ 707875 h 875834"/>
                    <a:gd name="connsiteX286" fmla="*/ 513616 w 688495"/>
                    <a:gd name="connsiteY286" fmla="*/ 708888 h 875834"/>
                    <a:gd name="connsiteX287" fmla="*/ 514201 w 688495"/>
                    <a:gd name="connsiteY287" fmla="*/ 710499 h 875834"/>
                    <a:gd name="connsiteX288" fmla="*/ 514835 w 688495"/>
                    <a:gd name="connsiteY288" fmla="*/ 712195 h 875834"/>
                    <a:gd name="connsiteX289" fmla="*/ 516445 w 688495"/>
                    <a:gd name="connsiteY289" fmla="*/ 713085 h 875834"/>
                    <a:gd name="connsiteX290" fmla="*/ 519334 w 688495"/>
                    <a:gd name="connsiteY290" fmla="*/ 714684 h 875834"/>
                    <a:gd name="connsiteX291" fmla="*/ 520858 w 688495"/>
                    <a:gd name="connsiteY291" fmla="*/ 715661 h 875834"/>
                    <a:gd name="connsiteX292" fmla="*/ 521614 w 688495"/>
                    <a:gd name="connsiteY292" fmla="*/ 716161 h 875834"/>
                    <a:gd name="connsiteX293" fmla="*/ 522759 w 688495"/>
                    <a:gd name="connsiteY293" fmla="*/ 716893 h 875834"/>
                    <a:gd name="connsiteX294" fmla="*/ 523820 w 688495"/>
                    <a:gd name="connsiteY294" fmla="*/ 717576 h 875834"/>
                    <a:gd name="connsiteX295" fmla="*/ 525064 w 688495"/>
                    <a:gd name="connsiteY295" fmla="*/ 719761 h 875834"/>
                    <a:gd name="connsiteX296" fmla="*/ 528404 w 688495"/>
                    <a:gd name="connsiteY296" fmla="*/ 725533 h 875834"/>
                    <a:gd name="connsiteX297" fmla="*/ 532147 w 688495"/>
                    <a:gd name="connsiteY297" fmla="*/ 729328 h 875834"/>
                    <a:gd name="connsiteX298" fmla="*/ 533207 w 688495"/>
                    <a:gd name="connsiteY298" fmla="*/ 730401 h 875834"/>
                    <a:gd name="connsiteX299" fmla="*/ 533634 w 688495"/>
                    <a:gd name="connsiteY299" fmla="*/ 731366 h 875834"/>
                    <a:gd name="connsiteX300" fmla="*/ 534231 w 688495"/>
                    <a:gd name="connsiteY300" fmla="*/ 732696 h 875834"/>
                    <a:gd name="connsiteX301" fmla="*/ 535036 w 688495"/>
                    <a:gd name="connsiteY301" fmla="*/ 734538 h 875834"/>
                    <a:gd name="connsiteX302" fmla="*/ 534024 w 688495"/>
                    <a:gd name="connsiteY302" fmla="*/ 736174 h 875834"/>
                    <a:gd name="connsiteX303" fmla="*/ 532061 w 688495"/>
                    <a:gd name="connsiteY303" fmla="*/ 739334 h 875834"/>
                    <a:gd name="connsiteX304" fmla="*/ 531671 w 688495"/>
                    <a:gd name="connsiteY304" fmla="*/ 739847 h 875834"/>
                    <a:gd name="connsiteX305" fmla="*/ 528831 w 688495"/>
                    <a:gd name="connsiteY305" fmla="*/ 743361 h 875834"/>
                    <a:gd name="connsiteX306" fmla="*/ 528514 w 688495"/>
                    <a:gd name="connsiteY306" fmla="*/ 743751 h 875834"/>
                    <a:gd name="connsiteX307" fmla="*/ 526624 w 688495"/>
                    <a:gd name="connsiteY307" fmla="*/ 746082 h 875834"/>
                    <a:gd name="connsiteX308" fmla="*/ 525649 w 688495"/>
                    <a:gd name="connsiteY308" fmla="*/ 748474 h 875834"/>
                    <a:gd name="connsiteX309" fmla="*/ 523906 w 688495"/>
                    <a:gd name="connsiteY309" fmla="*/ 752769 h 875834"/>
                    <a:gd name="connsiteX310" fmla="*/ 522930 w 688495"/>
                    <a:gd name="connsiteY310" fmla="*/ 755161 h 875834"/>
                    <a:gd name="connsiteX311" fmla="*/ 521467 w 688495"/>
                    <a:gd name="connsiteY311" fmla="*/ 757809 h 875834"/>
                    <a:gd name="connsiteX312" fmla="*/ 519017 w 688495"/>
                    <a:gd name="connsiteY312" fmla="*/ 762226 h 875834"/>
                    <a:gd name="connsiteX313" fmla="*/ 518773 w 688495"/>
                    <a:gd name="connsiteY313" fmla="*/ 762678 h 875834"/>
                    <a:gd name="connsiteX314" fmla="*/ 518017 w 688495"/>
                    <a:gd name="connsiteY314" fmla="*/ 764033 h 875834"/>
                    <a:gd name="connsiteX315" fmla="*/ 516774 w 688495"/>
                    <a:gd name="connsiteY315" fmla="*/ 766290 h 875834"/>
                    <a:gd name="connsiteX316" fmla="*/ 515652 w 688495"/>
                    <a:gd name="connsiteY316" fmla="*/ 769341 h 875834"/>
                    <a:gd name="connsiteX317" fmla="*/ 514714 w 688495"/>
                    <a:gd name="connsiteY317" fmla="*/ 771891 h 875834"/>
                    <a:gd name="connsiteX318" fmla="*/ 513897 w 688495"/>
                    <a:gd name="connsiteY318" fmla="*/ 774137 h 875834"/>
                    <a:gd name="connsiteX319" fmla="*/ 512434 w 688495"/>
                    <a:gd name="connsiteY319" fmla="*/ 775357 h 875834"/>
                    <a:gd name="connsiteX320" fmla="*/ 509520 w 688495"/>
                    <a:gd name="connsiteY320" fmla="*/ 777797 h 875834"/>
                    <a:gd name="connsiteX321" fmla="*/ 507679 w 688495"/>
                    <a:gd name="connsiteY321" fmla="*/ 779347 h 875834"/>
                    <a:gd name="connsiteX322" fmla="*/ 506521 w 688495"/>
                    <a:gd name="connsiteY322" fmla="*/ 780311 h 875834"/>
                    <a:gd name="connsiteX323" fmla="*/ 503973 w 688495"/>
                    <a:gd name="connsiteY323" fmla="*/ 781934 h 875834"/>
                    <a:gd name="connsiteX324" fmla="*/ 499304 w 688495"/>
                    <a:gd name="connsiteY324" fmla="*/ 784887 h 875834"/>
                    <a:gd name="connsiteX325" fmla="*/ 497610 w 688495"/>
                    <a:gd name="connsiteY325" fmla="*/ 785973 h 875834"/>
                    <a:gd name="connsiteX326" fmla="*/ 496317 w 688495"/>
                    <a:gd name="connsiteY326" fmla="*/ 787816 h 875834"/>
                    <a:gd name="connsiteX327" fmla="*/ 492697 w 688495"/>
                    <a:gd name="connsiteY327" fmla="*/ 792978 h 875834"/>
                    <a:gd name="connsiteX328" fmla="*/ 491124 w 688495"/>
                    <a:gd name="connsiteY328" fmla="*/ 794918 h 875834"/>
                    <a:gd name="connsiteX329" fmla="*/ 488625 w 688495"/>
                    <a:gd name="connsiteY329" fmla="*/ 798030 h 875834"/>
                    <a:gd name="connsiteX330" fmla="*/ 487369 w 688495"/>
                    <a:gd name="connsiteY330" fmla="*/ 799579 h 875834"/>
                    <a:gd name="connsiteX331" fmla="*/ 486760 w 688495"/>
                    <a:gd name="connsiteY331" fmla="*/ 800397 h 875834"/>
                    <a:gd name="connsiteX332" fmla="*/ 485565 w 688495"/>
                    <a:gd name="connsiteY332" fmla="*/ 802057 h 875834"/>
                    <a:gd name="connsiteX333" fmla="*/ 484053 w 688495"/>
                    <a:gd name="connsiteY333" fmla="*/ 804107 h 875834"/>
                    <a:gd name="connsiteX334" fmla="*/ 482859 w 688495"/>
                    <a:gd name="connsiteY334" fmla="*/ 805766 h 875834"/>
                    <a:gd name="connsiteX335" fmla="*/ 481981 w 688495"/>
                    <a:gd name="connsiteY335" fmla="*/ 807231 h 875834"/>
                    <a:gd name="connsiteX336" fmla="*/ 481030 w 688495"/>
                    <a:gd name="connsiteY336" fmla="*/ 808817 h 875834"/>
                    <a:gd name="connsiteX337" fmla="*/ 479457 w 688495"/>
                    <a:gd name="connsiteY337" fmla="*/ 811453 h 875834"/>
                    <a:gd name="connsiteX338" fmla="*/ 479165 w 688495"/>
                    <a:gd name="connsiteY338" fmla="*/ 811953 h 875834"/>
                    <a:gd name="connsiteX339" fmla="*/ 478799 w 688495"/>
                    <a:gd name="connsiteY339" fmla="*/ 812380 h 875834"/>
                    <a:gd name="connsiteX340" fmla="*/ 477226 w 688495"/>
                    <a:gd name="connsiteY340" fmla="*/ 814223 h 875834"/>
                    <a:gd name="connsiteX341" fmla="*/ 476702 w 688495"/>
                    <a:gd name="connsiteY341" fmla="*/ 814833 h 875834"/>
                    <a:gd name="connsiteX342" fmla="*/ 476227 w 688495"/>
                    <a:gd name="connsiteY342" fmla="*/ 815114 h 875834"/>
                    <a:gd name="connsiteX343" fmla="*/ 475544 w 688495"/>
                    <a:gd name="connsiteY343" fmla="*/ 815504 h 875834"/>
                    <a:gd name="connsiteX344" fmla="*/ 474581 w 688495"/>
                    <a:gd name="connsiteY344" fmla="*/ 816066 h 875834"/>
                    <a:gd name="connsiteX345" fmla="*/ 473850 w 688495"/>
                    <a:gd name="connsiteY345" fmla="*/ 816480 h 875834"/>
                    <a:gd name="connsiteX346" fmla="*/ 473081 w 688495"/>
                    <a:gd name="connsiteY346" fmla="*/ 816285 h 875834"/>
                    <a:gd name="connsiteX347" fmla="*/ 470253 w 688495"/>
                    <a:gd name="connsiteY347" fmla="*/ 815553 h 875834"/>
                    <a:gd name="connsiteX348" fmla="*/ 468010 w 688495"/>
                    <a:gd name="connsiteY348" fmla="*/ 814784 h 875834"/>
                    <a:gd name="connsiteX349" fmla="*/ 466815 w 688495"/>
                    <a:gd name="connsiteY349" fmla="*/ 814382 h 875834"/>
                    <a:gd name="connsiteX350" fmla="*/ 465694 w 688495"/>
                    <a:gd name="connsiteY350" fmla="*/ 814003 h 875834"/>
                    <a:gd name="connsiteX351" fmla="*/ 463804 w 688495"/>
                    <a:gd name="connsiteY351" fmla="*/ 813515 h 875834"/>
                    <a:gd name="connsiteX352" fmla="*/ 461939 w 688495"/>
                    <a:gd name="connsiteY352" fmla="*/ 813039 h 875834"/>
                    <a:gd name="connsiteX353" fmla="*/ 455392 w 688495"/>
                    <a:gd name="connsiteY353" fmla="*/ 811380 h 875834"/>
                    <a:gd name="connsiteX354" fmla="*/ 452589 w 688495"/>
                    <a:gd name="connsiteY354" fmla="*/ 810672 h 875834"/>
                    <a:gd name="connsiteX355" fmla="*/ 450687 w 688495"/>
                    <a:gd name="connsiteY355" fmla="*/ 810354 h 875834"/>
                    <a:gd name="connsiteX356" fmla="*/ 448785 w 688495"/>
                    <a:gd name="connsiteY356" fmla="*/ 810037 h 875834"/>
                    <a:gd name="connsiteX357" fmla="*/ 444969 w 688495"/>
                    <a:gd name="connsiteY357" fmla="*/ 809415 h 875834"/>
                    <a:gd name="connsiteX358" fmla="*/ 442214 w 688495"/>
                    <a:gd name="connsiteY358" fmla="*/ 808964 h 875834"/>
                    <a:gd name="connsiteX359" fmla="*/ 441751 w 688495"/>
                    <a:gd name="connsiteY359" fmla="*/ 808890 h 875834"/>
                    <a:gd name="connsiteX360" fmla="*/ 439922 w 688495"/>
                    <a:gd name="connsiteY360" fmla="*/ 808585 h 875834"/>
                    <a:gd name="connsiteX361" fmla="*/ 438532 w 688495"/>
                    <a:gd name="connsiteY361" fmla="*/ 808256 h 875834"/>
                    <a:gd name="connsiteX362" fmla="*/ 437143 w 688495"/>
                    <a:gd name="connsiteY362" fmla="*/ 807938 h 875834"/>
                    <a:gd name="connsiteX363" fmla="*/ 432522 w 688495"/>
                    <a:gd name="connsiteY363" fmla="*/ 806852 h 875834"/>
                    <a:gd name="connsiteX364" fmla="*/ 430218 w 688495"/>
                    <a:gd name="connsiteY364" fmla="*/ 806315 h 875834"/>
                    <a:gd name="connsiteX365" fmla="*/ 429292 w 688495"/>
                    <a:gd name="connsiteY365" fmla="*/ 806096 h 875834"/>
                    <a:gd name="connsiteX366" fmla="*/ 428365 w 688495"/>
                    <a:gd name="connsiteY366" fmla="*/ 805827 h 875834"/>
                    <a:gd name="connsiteX367" fmla="*/ 426037 w 688495"/>
                    <a:gd name="connsiteY367" fmla="*/ 805168 h 875834"/>
                    <a:gd name="connsiteX368" fmla="*/ 419539 w 688495"/>
                    <a:gd name="connsiteY368" fmla="*/ 803326 h 875834"/>
                    <a:gd name="connsiteX369" fmla="*/ 419076 w 688495"/>
                    <a:gd name="connsiteY369" fmla="*/ 803191 h 875834"/>
                    <a:gd name="connsiteX370" fmla="*/ 412078 w 688495"/>
                    <a:gd name="connsiteY370" fmla="*/ 801166 h 875834"/>
                    <a:gd name="connsiteX371" fmla="*/ 410493 w 688495"/>
                    <a:gd name="connsiteY371" fmla="*/ 800702 h 875834"/>
                    <a:gd name="connsiteX372" fmla="*/ 409079 w 688495"/>
                    <a:gd name="connsiteY372" fmla="*/ 801263 h 875834"/>
                    <a:gd name="connsiteX373" fmla="*/ 408189 w 688495"/>
                    <a:gd name="connsiteY373" fmla="*/ 801605 h 875834"/>
                    <a:gd name="connsiteX374" fmla="*/ 406811 w 688495"/>
                    <a:gd name="connsiteY374" fmla="*/ 802142 h 875834"/>
                    <a:gd name="connsiteX375" fmla="*/ 406141 w 688495"/>
                    <a:gd name="connsiteY375" fmla="*/ 803326 h 875834"/>
                    <a:gd name="connsiteX376" fmla="*/ 405068 w 688495"/>
                    <a:gd name="connsiteY376" fmla="*/ 805217 h 875834"/>
                    <a:gd name="connsiteX377" fmla="*/ 404361 w 688495"/>
                    <a:gd name="connsiteY377" fmla="*/ 806474 h 875834"/>
                    <a:gd name="connsiteX378" fmla="*/ 404483 w 688495"/>
                    <a:gd name="connsiteY378" fmla="*/ 808353 h 875834"/>
                    <a:gd name="connsiteX379" fmla="*/ 405263 w 688495"/>
                    <a:gd name="connsiteY379" fmla="*/ 819482 h 875834"/>
                    <a:gd name="connsiteX380" fmla="*/ 405410 w 688495"/>
                    <a:gd name="connsiteY380" fmla="*/ 821654 h 875834"/>
                    <a:gd name="connsiteX381" fmla="*/ 405568 w 688495"/>
                    <a:gd name="connsiteY381" fmla="*/ 823826 h 875834"/>
                    <a:gd name="connsiteX382" fmla="*/ 405556 w 688495"/>
                    <a:gd name="connsiteY382" fmla="*/ 830660 h 875834"/>
                    <a:gd name="connsiteX383" fmla="*/ 405556 w 688495"/>
                    <a:gd name="connsiteY383" fmla="*/ 831673 h 875834"/>
                    <a:gd name="connsiteX384" fmla="*/ 405897 w 688495"/>
                    <a:gd name="connsiteY384" fmla="*/ 833259 h 875834"/>
                    <a:gd name="connsiteX385" fmla="*/ 406470 w 688495"/>
                    <a:gd name="connsiteY385" fmla="*/ 835431 h 875834"/>
                    <a:gd name="connsiteX386" fmla="*/ 408177 w 688495"/>
                    <a:gd name="connsiteY386" fmla="*/ 836213 h 875834"/>
                    <a:gd name="connsiteX387" fmla="*/ 410859 w 688495"/>
                    <a:gd name="connsiteY387" fmla="*/ 837457 h 875834"/>
                    <a:gd name="connsiteX388" fmla="*/ 412663 w 688495"/>
                    <a:gd name="connsiteY388" fmla="*/ 838433 h 875834"/>
                    <a:gd name="connsiteX389" fmla="*/ 414346 w 688495"/>
                    <a:gd name="connsiteY389" fmla="*/ 839349 h 875834"/>
                    <a:gd name="connsiteX390" fmla="*/ 415418 w 688495"/>
                    <a:gd name="connsiteY390" fmla="*/ 839934 h 875834"/>
                    <a:gd name="connsiteX391" fmla="*/ 416174 w 688495"/>
                    <a:gd name="connsiteY391" fmla="*/ 840349 h 875834"/>
                    <a:gd name="connsiteX392" fmla="*/ 416577 w 688495"/>
                    <a:gd name="connsiteY392" fmla="*/ 840703 h 875834"/>
                    <a:gd name="connsiteX393" fmla="*/ 417991 w 688495"/>
                    <a:gd name="connsiteY393" fmla="*/ 841960 h 875834"/>
                    <a:gd name="connsiteX394" fmla="*/ 419441 w 688495"/>
                    <a:gd name="connsiteY394" fmla="*/ 843241 h 875834"/>
                    <a:gd name="connsiteX395" fmla="*/ 418917 w 688495"/>
                    <a:gd name="connsiteY395" fmla="*/ 845157 h 875834"/>
                    <a:gd name="connsiteX396" fmla="*/ 418161 w 688495"/>
                    <a:gd name="connsiteY396" fmla="*/ 847866 h 875834"/>
                    <a:gd name="connsiteX397" fmla="*/ 416101 w 688495"/>
                    <a:gd name="connsiteY397" fmla="*/ 852393 h 875834"/>
                    <a:gd name="connsiteX398" fmla="*/ 415747 w 688495"/>
                    <a:gd name="connsiteY398" fmla="*/ 853150 h 875834"/>
                    <a:gd name="connsiteX399" fmla="*/ 415260 w 688495"/>
                    <a:gd name="connsiteY399" fmla="*/ 853955 h 875834"/>
                    <a:gd name="connsiteX400" fmla="*/ 413748 w 688495"/>
                    <a:gd name="connsiteY400" fmla="*/ 856396 h 875834"/>
                    <a:gd name="connsiteX401" fmla="*/ 410432 w 688495"/>
                    <a:gd name="connsiteY401" fmla="*/ 861814 h 875834"/>
                    <a:gd name="connsiteX402" fmla="*/ 409652 w 688495"/>
                    <a:gd name="connsiteY402" fmla="*/ 863388 h 875834"/>
                    <a:gd name="connsiteX403" fmla="*/ 409335 w 688495"/>
                    <a:gd name="connsiteY403" fmla="*/ 864023 h 875834"/>
                    <a:gd name="connsiteX404" fmla="*/ 408299 w 688495"/>
                    <a:gd name="connsiteY404" fmla="*/ 866109 h 875834"/>
                    <a:gd name="connsiteX405" fmla="*/ 406397 w 688495"/>
                    <a:gd name="connsiteY405" fmla="*/ 869941 h 875834"/>
                    <a:gd name="connsiteX406" fmla="*/ 405922 w 688495"/>
                    <a:gd name="connsiteY406" fmla="*/ 870893 h 875834"/>
                    <a:gd name="connsiteX407" fmla="*/ 405093 w 688495"/>
                    <a:gd name="connsiteY407" fmla="*/ 871479 h 875834"/>
                    <a:gd name="connsiteX408" fmla="*/ 403410 w 688495"/>
                    <a:gd name="connsiteY408" fmla="*/ 872638 h 875834"/>
                    <a:gd name="connsiteX409" fmla="*/ 400997 w 688495"/>
                    <a:gd name="connsiteY409" fmla="*/ 874334 h 875834"/>
                    <a:gd name="connsiteX410" fmla="*/ 397156 w 688495"/>
                    <a:gd name="connsiteY410" fmla="*/ 875420 h 875834"/>
                    <a:gd name="connsiteX411" fmla="*/ 395718 w 688495"/>
                    <a:gd name="connsiteY411" fmla="*/ 875835 h 875834"/>
                    <a:gd name="connsiteX412" fmla="*/ 393402 w 688495"/>
                    <a:gd name="connsiteY412" fmla="*/ 875396 h 875834"/>
                    <a:gd name="connsiteX413" fmla="*/ 388781 w 688495"/>
                    <a:gd name="connsiteY413" fmla="*/ 874517 h 875834"/>
                    <a:gd name="connsiteX414" fmla="*/ 385465 w 688495"/>
                    <a:gd name="connsiteY414" fmla="*/ 873882 h 875834"/>
                    <a:gd name="connsiteX415" fmla="*/ 384051 w 688495"/>
                    <a:gd name="connsiteY415" fmla="*/ 873614 h 875834"/>
                    <a:gd name="connsiteX416" fmla="*/ 382637 w 688495"/>
                    <a:gd name="connsiteY416" fmla="*/ 873346 h 875834"/>
                    <a:gd name="connsiteX417" fmla="*/ 381247 w 688495"/>
                    <a:gd name="connsiteY417" fmla="*/ 873187 h 875834"/>
                    <a:gd name="connsiteX418" fmla="*/ 379857 w 688495"/>
                    <a:gd name="connsiteY418" fmla="*/ 873028 h 875834"/>
                    <a:gd name="connsiteX419" fmla="*/ 374786 w 688495"/>
                    <a:gd name="connsiteY419" fmla="*/ 872430 h 875834"/>
                    <a:gd name="connsiteX420" fmla="*/ 370629 w 688495"/>
                    <a:gd name="connsiteY420" fmla="*/ 871954 h 875834"/>
                    <a:gd name="connsiteX421" fmla="*/ 368325 w 688495"/>
                    <a:gd name="connsiteY421" fmla="*/ 871686 h 875834"/>
                    <a:gd name="connsiteX422" fmla="*/ 365960 w 688495"/>
                    <a:gd name="connsiteY422" fmla="*/ 871186 h 875834"/>
                    <a:gd name="connsiteX423" fmla="*/ 358706 w 688495"/>
                    <a:gd name="connsiteY423" fmla="*/ 869648 h 875834"/>
                    <a:gd name="connsiteX424" fmla="*/ 355000 w 688495"/>
                    <a:gd name="connsiteY424" fmla="*/ 868416 h 875834"/>
                    <a:gd name="connsiteX425" fmla="*/ 349441 w 688495"/>
                    <a:gd name="connsiteY425" fmla="*/ 866549 h 875834"/>
                    <a:gd name="connsiteX426" fmla="*/ 347173 w 688495"/>
                    <a:gd name="connsiteY426" fmla="*/ 865780 h 875834"/>
                    <a:gd name="connsiteX427" fmla="*/ 346271 w 688495"/>
                    <a:gd name="connsiteY427" fmla="*/ 865475 h 875834"/>
                    <a:gd name="connsiteX428" fmla="*/ 344943 w 688495"/>
                    <a:gd name="connsiteY428" fmla="*/ 864913 h 875834"/>
                    <a:gd name="connsiteX429" fmla="*/ 341419 w 688495"/>
                    <a:gd name="connsiteY429" fmla="*/ 863437 h 875834"/>
                    <a:gd name="connsiteX430" fmla="*/ 340103 w 688495"/>
                    <a:gd name="connsiteY430" fmla="*/ 862888 h 875834"/>
                    <a:gd name="connsiteX431" fmla="*/ 338786 w 688495"/>
                    <a:gd name="connsiteY431" fmla="*/ 862180 h 875834"/>
                    <a:gd name="connsiteX432" fmla="*/ 333983 w 688495"/>
                    <a:gd name="connsiteY432" fmla="*/ 859581 h 875834"/>
                    <a:gd name="connsiteX433" fmla="*/ 330716 w 688495"/>
                    <a:gd name="connsiteY433" fmla="*/ 857604 h 875834"/>
                    <a:gd name="connsiteX434" fmla="*/ 329363 w 688495"/>
                    <a:gd name="connsiteY434" fmla="*/ 856774 h 875834"/>
                    <a:gd name="connsiteX435" fmla="*/ 327851 w 688495"/>
                    <a:gd name="connsiteY435" fmla="*/ 855859 h 875834"/>
                    <a:gd name="connsiteX436" fmla="*/ 327351 w 688495"/>
                    <a:gd name="connsiteY436" fmla="*/ 854285 h 875834"/>
                    <a:gd name="connsiteX437" fmla="*/ 326766 w 688495"/>
                    <a:gd name="connsiteY437" fmla="*/ 852442 h 875834"/>
                    <a:gd name="connsiteX438" fmla="*/ 326217 w 688495"/>
                    <a:gd name="connsiteY438" fmla="*/ 850697 h 875834"/>
                    <a:gd name="connsiteX439" fmla="*/ 327144 w 688495"/>
                    <a:gd name="connsiteY439" fmla="*/ 847805 h 875834"/>
                    <a:gd name="connsiteX440" fmla="*/ 328058 w 688495"/>
                    <a:gd name="connsiteY440" fmla="*/ 844925 h 875834"/>
                    <a:gd name="connsiteX441" fmla="*/ 327680 w 688495"/>
                    <a:gd name="connsiteY441" fmla="*/ 843375 h 875834"/>
                    <a:gd name="connsiteX442" fmla="*/ 327290 w 688495"/>
                    <a:gd name="connsiteY442" fmla="*/ 841813 h 875834"/>
                    <a:gd name="connsiteX443" fmla="*/ 326839 w 688495"/>
                    <a:gd name="connsiteY443" fmla="*/ 839971 h 875834"/>
                    <a:gd name="connsiteX444" fmla="*/ 325193 w 688495"/>
                    <a:gd name="connsiteY444" fmla="*/ 839629 h 875834"/>
                    <a:gd name="connsiteX445" fmla="*/ 321731 w 688495"/>
                    <a:gd name="connsiteY445" fmla="*/ 838934 h 875834"/>
                    <a:gd name="connsiteX446" fmla="*/ 317513 w 688495"/>
                    <a:gd name="connsiteY446" fmla="*/ 837286 h 875834"/>
                    <a:gd name="connsiteX447" fmla="*/ 316391 w 688495"/>
                    <a:gd name="connsiteY447" fmla="*/ 836823 h 875834"/>
                    <a:gd name="connsiteX448" fmla="*/ 314599 w 688495"/>
                    <a:gd name="connsiteY448" fmla="*/ 834126 h 875834"/>
                    <a:gd name="connsiteX449" fmla="*/ 313551 w 688495"/>
                    <a:gd name="connsiteY449" fmla="*/ 832527 h 875834"/>
                    <a:gd name="connsiteX450" fmla="*/ 314575 w 688495"/>
                    <a:gd name="connsiteY450" fmla="*/ 826755 h 875834"/>
                    <a:gd name="connsiteX451" fmla="*/ 315440 w 688495"/>
                    <a:gd name="connsiteY451" fmla="*/ 823753 h 875834"/>
                    <a:gd name="connsiteX452" fmla="*/ 316013 w 688495"/>
                    <a:gd name="connsiteY452" fmla="*/ 821801 h 875834"/>
                    <a:gd name="connsiteX453" fmla="*/ 313551 w 688495"/>
                    <a:gd name="connsiteY453" fmla="*/ 819116 h 875834"/>
                    <a:gd name="connsiteX454" fmla="*/ 311832 w 688495"/>
                    <a:gd name="connsiteY454" fmla="*/ 818579 h 875834"/>
                    <a:gd name="connsiteX455" fmla="*/ 308236 w 688495"/>
                    <a:gd name="connsiteY455" fmla="*/ 817457 h 875834"/>
                    <a:gd name="connsiteX456" fmla="*/ 306712 w 688495"/>
                    <a:gd name="connsiteY456" fmla="*/ 816334 h 875834"/>
                    <a:gd name="connsiteX457" fmla="*/ 304408 w 688495"/>
                    <a:gd name="connsiteY457" fmla="*/ 814638 h 875834"/>
                    <a:gd name="connsiteX458" fmla="*/ 303883 w 688495"/>
                    <a:gd name="connsiteY458" fmla="*/ 814259 h 875834"/>
                    <a:gd name="connsiteX459" fmla="*/ 303323 w 688495"/>
                    <a:gd name="connsiteY459" fmla="*/ 813722 h 875834"/>
                    <a:gd name="connsiteX460" fmla="*/ 300872 w 688495"/>
                    <a:gd name="connsiteY460" fmla="*/ 811245 h 875834"/>
                    <a:gd name="connsiteX461" fmla="*/ 299666 w 688495"/>
                    <a:gd name="connsiteY461" fmla="*/ 810025 h 875834"/>
                    <a:gd name="connsiteX462" fmla="*/ 299166 w 688495"/>
                    <a:gd name="connsiteY462" fmla="*/ 808048 h 875834"/>
                    <a:gd name="connsiteX463" fmla="*/ 298861 w 688495"/>
                    <a:gd name="connsiteY463" fmla="*/ 806816 h 875834"/>
                    <a:gd name="connsiteX464" fmla="*/ 298434 w 688495"/>
                    <a:gd name="connsiteY464" fmla="*/ 805071 h 875834"/>
                    <a:gd name="connsiteX465" fmla="*/ 298398 w 688495"/>
                    <a:gd name="connsiteY465" fmla="*/ 803277 h 875834"/>
                    <a:gd name="connsiteX466" fmla="*/ 298337 w 688495"/>
                    <a:gd name="connsiteY466" fmla="*/ 800409 h 875834"/>
                    <a:gd name="connsiteX467" fmla="*/ 297300 w 688495"/>
                    <a:gd name="connsiteY467" fmla="*/ 798798 h 875834"/>
                    <a:gd name="connsiteX468" fmla="*/ 296020 w 688495"/>
                    <a:gd name="connsiteY468" fmla="*/ 796785 h 875834"/>
                    <a:gd name="connsiteX469" fmla="*/ 294106 w 688495"/>
                    <a:gd name="connsiteY469" fmla="*/ 792966 h 875834"/>
                    <a:gd name="connsiteX470" fmla="*/ 294509 w 688495"/>
                    <a:gd name="connsiteY470" fmla="*/ 790440 h 875834"/>
                    <a:gd name="connsiteX471" fmla="*/ 294874 w 688495"/>
                    <a:gd name="connsiteY471" fmla="*/ 788621 h 875834"/>
                    <a:gd name="connsiteX472" fmla="*/ 294070 w 688495"/>
                    <a:gd name="connsiteY472" fmla="*/ 785583 h 875834"/>
                    <a:gd name="connsiteX473" fmla="*/ 292241 w 688495"/>
                    <a:gd name="connsiteY473" fmla="*/ 784399 h 875834"/>
                    <a:gd name="connsiteX474" fmla="*/ 291022 w 688495"/>
                    <a:gd name="connsiteY474" fmla="*/ 783618 h 875834"/>
                    <a:gd name="connsiteX475" fmla="*/ 289766 w 688495"/>
                    <a:gd name="connsiteY475" fmla="*/ 780128 h 875834"/>
                    <a:gd name="connsiteX476" fmla="*/ 290754 w 688495"/>
                    <a:gd name="connsiteY476" fmla="*/ 778347 h 875834"/>
                    <a:gd name="connsiteX477" fmla="*/ 292241 w 688495"/>
                    <a:gd name="connsiteY477" fmla="*/ 775637 h 875834"/>
                    <a:gd name="connsiteX478" fmla="*/ 293582 w 688495"/>
                    <a:gd name="connsiteY478" fmla="*/ 772904 h 875834"/>
                    <a:gd name="connsiteX479" fmla="*/ 293814 w 688495"/>
                    <a:gd name="connsiteY479" fmla="*/ 772440 h 875834"/>
                    <a:gd name="connsiteX480" fmla="*/ 294887 w 688495"/>
                    <a:gd name="connsiteY480" fmla="*/ 770232 h 875834"/>
                    <a:gd name="connsiteX481" fmla="*/ 295203 w 688495"/>
                    <a:gd name="connsiteY481" fmla="*/ 767254 h 875834"/>
                    <a:gd name="connsiteX482" fmla="*/ 294923 w 688495"/>
                    <a:gd name="connsiteY482" fmla="*/ 765423 h 875834"/>
                    <a:gd name="connsiteX483" fmla="*/ 294570 w 688495"/>
                    <a:gd name="connsiteY483" fmla="*/ 763032 h 875834"/>
                    <a:gd name="connsiteX484" fmla="*/ 297288 w 688495"/>
                    <a:gd name="connsiteY484" fmla="*/ 761311 h 875834"/>
                    <a:gd name="connsiteX485" fmla="*/ 298483 w 688495"/>
                    <a:gd name="connsiteY485" fmla="*/ 761177 h 875834"/>
                    <a:gd name="connsiteX486" fmla="*/ 300397 w 688495"/>
                    <a:gd name="connsiteY486" fmla="*/ 760970 h 875834"/>
                    <a:gd name="connsiteX487" fmla="*/ 301567 w 688495"/>
                    <a:gd name="connsiteY487" fmla="*/ 758639 h 875834"/>
                    <a:gd name="connsiteX488" fmla="*/ 301799 w 688495"/>
                    <a:gd name="connsiteY488" fmla="*/ 758187 h 875834"/>
                    <a:gd name="connsiteX489" fmla="*/ 302031 w 688495"/>
                    <a:gd name="connsiteY489" fmla="*/ 757724 h 875834"/>
                    <a:gd name="connsiteX490" fmla="*/ 302506 w 688495"/>
                    <a:gd name="connsiteY490" fmla="*/ 756772 h 875834"/>
                    <a:gd name="connsiteX491" fmla="*/ 302762 w 688495"/>
                    <a:gd name="connsiteY491" fmla="*/ 755771 h 875834"/>
                    <a:gd name="connsiteX492" fmla="*/ 305103 w 688495"/>
                    <a:gd name="connsiteY492" fmla="*/ 746509 h 875834"/>
                    <a:gd name="connsiteX493" fmla="*/ 305237 w 688495"/>
                    <a:gd name="connsiteY493" fmla="*/ 745985 h 875834"/>
                    <a:gd name="connsiteX494" fmla="*/ 305468 w 688495"/>
                    <a:gd name="connsiteY494" fmla="*/ 744960 h 875834"/>
                    <a:gd name="connsiteX495" fmla="*/ 306273 w 688495"/>
                    <a:gd name="connsiteY495" fmla="*/ 741445 h 875834"/>
                    <a:gd name="connsiteX496" fmla="*/ 306504 w 688495"/>
                    <a:gd name="connsiteY496" fmla="*/ 740432 h 875834"/>
                    <a:gd name="connsiteX497" fmla="*/ 307151 w 688495"/>
                    <a:gd name="connsiteY497" fmla="*/ 737906 h 875834"/>
                    <a:gd name="connsiteX498" fmla="*/ 308711 w 688495"/>
                    <a:gd name="connsiteY498" fmla="*/ 731841 h 875834"/>
                    <a:gd name="connsiteX499" fmla="*/ 308845 w 688495"/>
                    <a:gd name="connsiteY499" fmla="*/ 731341 h 875834"/>
                    <a:gd name="connsiteX500" fmla="*/ 309625 w 688495"/>
                    <a:gd name="connsiteY500" fmla="*/ 728840 h 875834"/>
                    <a:gd name="connsiteX501" fmla="*/ 310223 w 688495"/>
                    <a:gd name="connsiteY501" fmla="*/ 726875 h 875834"/>
                    <a:gd name="connsiteX502" fmla="*/ 311015 w 688495"/>
                    <a:gd name="connsiteY502" fmla="*/ 725715 h 875834"/>
                    <a:gd name="connsiteX503" fmla="*/ 312539 w 688495"/>
                    <a:gd name="connsiteY503" fmla="*/ 723470 h 875834"/>
                    <a:gd name="connsiteX504" fmla="*/ 312893 w 688495"/>
                    <a:gd name="connsiteY504" fmla="*/ 722946 h 875834"/>
                    <a:gd name="connsiteX505" fmla="*/ 313429 w 688495"/>
                    <a:gd name="connsiteY505" fmla="*/ 722384 h 875834"/>
                    <a:gd name="connsiteX506" fmla="*/ 317354 w 688495"/>
                    <a:gd name="connsiteY506" fmla="*/ 718223 h 875834"/>
                    <a:gd name="connsiteX507" fmla="*/ 319732 w 688495"/>
                    <a:gd name="connsiteY507" fmla="*/ 714526 h 875834"/>
                    <a:gd name="connsiteX508" fmla="*/ 320585 w 688495"/>
                    <a:gd name="connsiteY508" fmla="*/ 713183 h 875834"/>
                    <a:gd name="connsiteX509" fmla="*/ 319451 w 688495"/>
                    <a:gd name="connsiteY509" fmla="*/ 711499 h 875834"/>
                    <a:gd name="connsiteX510" fmla="*/ 318074 w 688495"/>
                    <a:gd name="connsiteY510" fmla="*/ 709449 h 875834"/>
                    <a:gd name="connsiteX511" fmla="*/ 317769 w 688495"/>
                    <a:gd name="connsiteY511" fmla="*/ 708985 h 875834"/>
                    <a:gd name="connsiteX512" fmla="*/ 317196 w 688495"/>
                    <a:gd name="connsiteY512" fmla="*/ 708424 h 875834"/>
                    <a:gd name="connsiteX513" fmla="*/ 312880 w 688495"/>
                    <a:gd name="connsiteY513" fmla="*/ 704092 h 875834"/>
                    <a:gd name="connsiteX514" fmla="*/ 312161 w 688495"/>
                    <a:gd name="connsiteY514" fmla="*/ 703372 h 875834"/>
                    <a:gd name="connsiteX515" fmla="*/ 311466 w 688495"/>
                    <a:gd name="connsiteY515" fmla="*/ 702738 h 875834"/>
                    <a:gd name="connsiteX516" fmla="*/ 310759 w 688495"/>
                    <a:gd name="connsiteY516" fmla="*/ 702103 h 875834"/>
                    <a:gd name="connsiteX517" fmla="*/ 310393 w 688495"/>
                    <a:gd name="connsiteY517" fmla="*/ 701774 h 875834"/>
                    <a:gd name="connsiteX518" fmla="*/ 306724 w 688495"/>
                    <a:gd name="connsiteY518" fmla="*/ 698466 h 875834"/>
                    <a:gd name="connsiteX519" fmla="*/ 304530 w 688495"/>
                    <a:gd name="connsiteY519" fmla="*/ 696490 h 875834"/>
                    <a:gd name="connsiteX520" fmla="*/ 304152 w 688495"/>
                    <a:gd name="connsiteY520" fmla="*/ 696160 h 875834"/>
                    <a:gd name="connsiteX521" fmla="*/ 301543 w 688495"/>
                    <a:gd name="connsiteY521" fmla="*/ 693830 h 875834"/>
                    <a:gd name="connsiteX522" fmla="*/ 299763 w 688495"/>
                    <a:gd name="connsiteY522" fmla="*/ 692243 h 875834"/>
                    <a:gd name="connsiteX523" fmla="*/ 297630 w 688495"/>
                    <a:gd name="connsiteY523" fmla="*/ 690340 h 875834"/>
                    <a:gd name="connsiteX524" fmla="*/ 296167 w 688495"/>
                    <a:gd name="connsiteY524" fmla="*/ 688558 h 875834"/>
                    <a:gd name="connsiteX525" fmla="*/ 295581 w 688495"/>
                    <a:gd name="connsiteY525" fmla="*/ 687850 h 875834"/>
                    <a:gd name="connsiteX526" fmla="*/ 293887 w 688495"/>
                    <a:gd name="connsiteY526" fmla="*/ 685788 h 875834"/>
                    <a:gd name="connsiteX527" fmla="*/ 291485 w 688495"/>
                    <a:gd name="connsiteY527" fmla="*/ 682969 h 875834"/>
                    <a:gd name="connsiteX528" fmla="*/ 288450 w 688495"/>
                    <a:gd name="connsiteY528" fmla="*/ 679418 h 875834"/>
                    <a:gd name="connsiteX529" fmla="*/ 287255 w 688495"/>
                    <a:gd name="connsiteY529" fmla="*/ 677905 h 875834"/>
                    <a:gd name="connsiteX530" fmla="*/ 286609 w 688495"/>
                    <a:gd name="connsiteY530" fmla="*/ 677111 h 875834"/>
                    <a:gd name="connsiteX531" fmla="*/ 286292 w 688495"/>
                    <a:gd name="connsiteY531" fmla="*/ 676697 h 875834"/>
                    <a:gd name="connsiteX532" fmla="*/ 284695 w 688495"/>
                    <a:gd name="connsiteY532" fmla="*/ 674683 h 875834"/>
                    <a:gd name="connsiteX533" fmla="*/ 282574 w 688495"/>
                    <a:gd name="connsiteY533" fmla="*/ 673280 h 875834"/>
                    <a:gd name="connsiteX534" fmla="*/ 281720 w 688495"/>
                    <a:gd name="connsiteY534" fmla="*/ 672706 h 875834"/>
                    <a:gd name="connsiteX535" fmla="*/ 281135 w 688495"/>
                    <a:gd name="connsiteY535" fmla="*/ 672157 h 875834"/>
                    <a:gd name="connsiteX536" fmla="*/ 279538 w 688495"/>
                    <a:gd name="connsiteY536" fmla="*/ 670656 h 875834"/>
                    <a:gd name="connsiteX537" fmla="*/ 278075 w 688495"/>
                    <a:gd name="connsiteY537" fmla="*/ 669290 h 875834"/>
                    <a:gd name="connsiteX538" fmla="*/ 278478 w 688495"/>
                    <a:gd name="connsiteY538" fmla="*/ 667703 h 875834"/>
                    <a:gd name="connsiteX539" fmla="*/ 279319 w 688495"/>
                    <a:gd name="connsiteY539" fmla="*/ 664286 h 875834"/>
                    <a:gd name="connsiteX540" fmla="*/ 280257 w 688495"/>
                    <a:gd name="connsiteY540" fmla="*/ 660894 h 875834"/>
                    <a:gd name="connsiteX541" fmla="*/ 280916 w 688495"/>
                    <a:gd name="connsiteY541" fmla="*/ 658478 h 875834"/>
                    <a:gd name="connsiteX542" fmla="*/ 281208 w 688495"/>
                    <a:gd name="connsiteY542" fmla="*/ 657416 h 875834"/>
                    <a:gd name="connsiteX543" fmla="*/ 281611 w 688495"/>
                    <a:gd name="connsiteY543" fmla="*/ 656086 h 875834"/>
                    <a:gd name="connsiteX544" fmla="*/ 282525 w 688495"/>
                    <a:gd name="connsiteY544" fmla="*/ 653072 h 875834"/>
                    <a:gd name="connsiteX545" fmla="*/ 282830 w 688495"/>
                    <a:gd name="connsiteY545" fmla="*/ 652022 h 875834"/>
                    <a:gd name="connsiteX546" fmla="*/ 283452 w 688495"/>
                    <a:gd name="connsiteY546" fmla="*/ 649972 h 875834"/>
                    <a:gd name="connsiteX547" fmla="*/ 285682 w 688495"/>
                    <a:gd name="connsiteY547" fmla="*/ 644396 h 875834"/>
                    <a:gd name="connsiteX548" fmla="*/ 286426 w 688495"/>
                    <a:gd name="connsiteY548" fmla="*/ 642517 h 875834"/>
                    <a:gd name="connsiteX549" fmla="*/ 285743 w 688495"/>
                    <a:gd name="connsiteY549" fmla="*/ 639686 h 875834"/>
                    <a:gd name="connsiteX550" fmla="*/ 283549 w 688495"/>
                    <a:gd name="connsiteY550" fmla="*/ 641431 h 875834"/>
                    <a:gd name="connsiteX551" fmla="*/ 279684 w 688495"/>
                    <a:gd name="connsiteY551" fmla="*/ 644506 h 875834"/>
                    <a:gd name="connsiteX552" fmla="*/ 276685 w 688495"/>
                    <a:gd name="connsiteY552" fmla="*/ 646031 h 875834"/>
                    <a:gd name="connsiteX553" fmla="*/ 275454 w 688495"/>
                    <a:gd name="connsiteY553" fmla="*/ 645872 h 875834"/>
                    <a:gd name="connsiteX554" fmla="*/ 272394 w 688495"/>
                    <a:gd name="connsiteY554" fmla="*/ 645457 h 875834"/>
                    <a:gd name="connsiteX555" fmla="*/ 270712 w 688495"/>
                    <a:gd name="connsiteY555" fmla="*/ 645226 h 875834"/>
                    <a:gd name="connsiteX556" fmla="*/ 270273 w 688495"/>
                    <a:gd name="connsiteY556" fmla="*/ 641126 h 875834"/>
                    <a:gd name="connsiteX557" fmla="*/ 272138 w 688495"/>
                    <a:gd name="connsiteY557" fmla="*/ 639661 h 875834"/>
                    <a:gd name="connsiteX558" fmla="*/ 273028 w 688495"/>
                    <a:gd name="connsiteY558" fmla="*/ 638978 h 875834"/>
                    <a:gd name="connsiteX559" fmla="*/ 273613 w 688495"/>
                    <a:gd name="connsiteY559" fmla="*/ 638514 h 875834"/>
                    <a:gd name="connsiteX560" fmla="*/ 274918 w 688495"/>
                    <a:gd name="connsiteY560" fmla="*/ 635158 h 875834"/>
                    <a:gd name="connsiteX561" fmla="*/ 273760 w 688495"/>
                    <a:gd name="connsiteY561" fmla="*/ 631949 h 875834"/>
                    <a:gd name="connsiteX562" fmla="*/ 271504 w 688495"/>
                    <a:gd name="connsiteY562" fmla="*/ 631180 h 875834"/>
                    <a:gd name="connsiteX563" fmla="*/ 267859 w 688495"/>
                    <a:gd name="connsiteY563" fmla="*/ 629935 h 875834"/>
                    <a:gd name="connsiteX564" fmla="*/ 266543 w 688495"/>
                    <a:gd name="connsiteY564" fmla="*/ 628923 h 875834"/>
                    <a:gd name="connsiteX565" fmla="*/ 264568 w 688495"/>
                    <a:gd name="connsiteY565" fmla="*/ 627409 h 875834"/>
                    <a:gd name="connsiteX566" fmla="*/ 266823 w 688495"/>
                    <a:gd name="connsiteY566" fmla="*/ 626433 h 875834"/>
                    <a:gd name="connsiteX567" fmla="*/ 267250 w 688495"/>
                    <a:gd name="connsiteY567" fmla="*/ 626238 h 875834"/>
                    <a:gd name="connsiteX568" fmla="*/ 269103 w 688495"/>
                    <a:gd name="connsiteY568" fmla="*/ 625433 h 875834"/>
                    <a:gd name="connsiteX569" fmla="*/ 271419 w 688495"/>
                    <a:gd name="connsiteY569" fmla="*/ 624420 h 875834"/>
                    <a:gd name="connsiteX570" fmla="*/ 273930 w 688495"/>
                    <a:gd name="connsiteY570" fmla="*/ 621735 h 875834"/>
                    <a:gd name="connsiteX571" fmla="*/ 272041 w 688495"/>
                    <a:gd name="connsiteY571" fmla="*/ 618770 h 875834"/>
                    <a:gd name="connsiteX572" fmla="*/ 271029 w 688495"/>
                    <a:gd name="connsiteY572" fmla="*/ 618245 h 875834"/>
                    <a:gd name="connsiteX573" fmla="*/ 270456 w 688495"/>
                    <a:gd name="connsiteY573" fmla="*/ 617952 h 875834"/>
                    <a:gd name="connsiteX574" fmla="*/ 268896 w 688495"/>
                    <a:gd name="connsiteY574" fmla="*/ 617159 h 875834"/>
                    <a:gd name="connsiteX575" fmla="*/ 267506 w 688495"/>
                    <a:gd name="connsiteY575" fmla="*/ 616451 h 875834"/>
                    <a:gd name="connsiteX576" fmla="*/ 264836 w 688495"/>
                    <a:gd name="connsiteY576" fmla="*/ 614243 h 875834"/>
                    <a:gd name="connsiteX577" fmla="*/ 260606 w 688495"/>
                    <a:gd name="connsiteY577" fmla="*/ 610765 h 875834"/>
                    <a:gd name="connsiteX578" fmla="*/ 259435 w 688495"/>
                    <a:gd name="connsiteY578" fmla="*/ 609788 h 875834"/>
                    <a:gd name="connsiteX579" fmla="*/ 259021 w 688495"/>
                    <a:gd name="connsiteY579" fmla="*/ 609459 h 875834"/>
                    <a:gd name="connsiteX580" fmla="*/ 255863 w 688495"/>
                    <a:gd name="connsiteY580" fmla="*/ 606982 h 875834"/>
                    <a:gd name="connsiteX581" fmla="*/ 247988 w 688495"/>
                    <a:gd name="connsiteY581" fmla="*/ 600783 h 875834"/>
                    <a:gd name="connsiteX582" fmla="*/ 246013 w 688495"/>
                    <a:gd name="connsiteY582" fmla="*/ 599684 h 875834"/>
                    <a:gd name="connsiteX583" fmla="*/ 244282 w 688495"/>
                    <a:gd name="connsiteY583" fmla="*/ 598733 h 875834"/>
                    <a:gd name="connsiteX584" fmla="*/ 244392 w 688495"/>
                    <a:gd name="connsiteY584" fmla="*/ 596646 h 875834"/>
                    <a:gd name="connsiteX585" fmla="*/ 244538 w 688495"/>
                    <a:gd name="connsiteY585" fmla="*/ 593986 h 875834"/>
                    <a:gd name="connsiteX586" fmla="*/ 244757 w 688495"/>
                    <a:gd name="connsiteY586" fmla="*/ 592778 h 875834"/>
                    <a:gd name="connsiteX587" fmla="*/ 246403 w 688495"/>
                    <a:gd name="connsiteY587" fmla="*/ 585700 h 875834"/>
                    <a:gd name="connsiteX588" fmla="*/ 246647 w 688495"/>
                    <a:gd name="connsiteY588" fmla="*/ 583870 h 875834"/>
                    <a:gd name="connsiteX589" fmla="*/ 247074 w 688495"/>
                    <a:gd name="connsiteY589" fmla="*/ 580624 h 875834"/>
                    <a:gd name="connsiteX590" fmla="*/ 247220 w 688495"/>
                    <a:gd name="connsiteY590" fmla="*/ 579538 h 875834"/>
                    <a:gd name="connsiteX591" fmla="*/ 247330 w 688495"/>
                    <a:gd name="connsiteY591" fmla="*/ 576023 h 875834"/>
                    <a:gd name="connsiteX592" fmla="*/ 246562 w 688495"/>
                    <a:gd name="connsiteY592" fmla="*/ 573863 h 875834"/>
                    <a:gd name="connsiteX593" fmla="*/ 246330 w 688495"/>
                    <a:gd name="connsiteY593" fmla="*/ 573168 h 875834"/>
                    <a:gd name="connsiteX594" fmla="*/ 245026 w 688495"/>
                    <a:gd name="connsiteY594" fmla="*/ 572863 h 875834"/>
                    <a:gd name="connsiteX595" fmla="*/ 243404 w 688495"/>
                    <a:gd name="connsiteY595" fmla="*/ 572460 h 875834"/>
                    <a:gd name="connsiteX596" fmla="*/ 241734 w 688495"/>
                    <a:gd name="connsiteY596" fmla="*/ 573803 h 875834"/>
                    <a:gd name="connsiteX597" fmla="*/ 238272 w 688495"/>
                    <a:gd name="connsiteY597" fmla="*/ 576597 h 875834"/>
                    <a:gd name="connsiteX598" fmla="*/ 236090 w 688495"/>
                    <a:gd name="connsiteY598" fmla="*/ 578354 h 875834"/>
                    <a:gd name="connsiteX599" fmla="*/ 235285 w 688495"/>
                    <a:gd name="connsiteY599" fmla="*/ 578964 h 875834"/>
                    <a:gd name="connsiteX600" fmla="*/ 233359 w 688495"/>
                    <a:gd name="connsiteY600" fmla="*/ 580184 h 875834"/>
                    <a:gd name="connsiteX601" fmla="*/ 231847 w 688495"/>
                    <a:gd name="connsiteY601" fmla="*/ 581136 h 875834"/>
                    <a:gd name="connsiteX602" fmla="*/ 230726 w 688495"/>
                    <a:gd name="connsiteY602" fmla="*/ 579757 h 875834"/>
                    <a:gd name="connsiteX603" fmla="*/ 229775 w 688495"/>
                    <a:gd name="connsiteY603" fmla="*/ 578586 h 875834"/>
                    <a:gd name="connsiteX604" fmla="*/ 228568 w 688495"/>
                    <a:gd name="connsiteY604" fmla="*/ 573814 h 875834"/>
                    <a:gd name="connsiteX605" fmla="*/ 228385 w 688495"/>
                    <a:gd name="connsiteY605" fmla="*/ 573070 h 875834"/>
                    <a:gd name="connsiteX606" fmla="*/ 227995 w 688495"/>
                    <a:gd name="connsiteY606" fmla="*/ 572485 h 875834"/>
                    <a:gd name="connsiteX607" fmla="*/ 226605 w 688495"/>
                    <a:gd name="connsiteY607" fmla="*/ 570325 h 875834"/>
                    <a:gd name="connsiteX608" fmla="*/ 226057 w 688495"/>
                    <a:gd name="connsiteY608" fmla="*/ 569483 h 875834"/>
                    <a:gd name="connsiteX609" fmla="*/ 225374 w 688495"/>
                    <a:gd name="connsiteY609" fmla="*/ 569556 h 875834"/>
                    <a:gd name="connsiteX610" fmla="*/ 223204 w 688495"/>
                    <a:gd name="connsiteY610" fmla="*/ 569800 h 875834"/>
                    <a:gd name="connsiteX611" fmla="*/ 214646 w 688495"/>
                    <a:gd name="connsiteY611" fmla="*/ 573717 h 875834"/>
                    <a:gd name="connsiteX612" fmla="*/ 211879 w 688495"/>
                    <a:gd name="connsiteY612" fmla="*/ 574730 h 875834"/>
                    <a:gd name="connsiteX613" fmla="*/ 210367 w 688495"/>
                    <a:gd name="connsiteY613" fmla="*/ 575279 h 875834"/>
                    <a:gd name="connsiteX614" fmla="*/ 207307 w 688495"/>
                    <a:gd name="connsiteY614" fmla="*/ 573485 h 875834"/>
                    <a:gd name="connsiteX615" fmla="*/ 206710 w 688495"/>
                    <a:gd name="connsiteY615" fmla="*/ 572655 h 875834"/>
                    <a:gd name="connsiteX616" fmla="*/ 203138 w 688495"/>
                    <a:gd name="connsiteY616" fmla="*/ 567591 h 875834"/>
                    <a:gd name="connsiteX617" fmla="*/ 202028 w 688495"/>
                    <a:gd name="connsiteY617" fmla="*/ 566017 h 875834"/>
                    <a:gd name="connsiteX618" fmla="*/ 203918 w 688495"/>
                    <a:gd name="connsiteY618" fmla="*/ 564492 h 875834"/>
                    <a:gd name="connsiteX619" fmla="*/ 205088 w 688495"/>
                    <a:gd name="connsiteY619" fmla="*/ 563552 h 875834"/>
                    <a:gd name="connsiteX620" fmla="*/ 208526 w 688495"/>
                    <a:gd name="connsiteY620" fmla="*/ 560892 h 875834"/>
                    <a:gd name="connsiteX621" fmla="*/ 209184 w 688495"/>
                    <a:gd name="connsiteY621" fmla="*/ 559489 h 875834"/>
                    <a:gd name="connsiteX622" fmla="*/ 209477 w 688495"/>
                    <a:gd name="connsiteY622" fmla="*/ 558842 h 875834"/>
                    <a:gd name="connsiteX623" fmla="*/ 210416 w 688495"/>
                    <a:gd name="connsiteY623" fmla="*/ 556840 h 875834"/>
                    <a:gd name="connsiteX624" fmla="*/ 208526 w 688495"/>
                    <a:gd name="connsiteY624" fmla="*/ 555852 h 875834"/>
                    <a:gd name="connsiteX625" fmla="*/ 206576 w 688495"/>
                    <a:gd name="connsiteY625" fmla="*/ 554827 h 875834"/>
                    <a:gd name="connsiteX626" fmla="*/ 204332 w 688495"/>
                    <a:gd name="connsiteY626" fmla="*/ 553802 h 875834"/>
                    <a:gd name="connsiteX627" fmla="*/ 203272 w 688495"/>
                    <a:gd name="connsiteY627" fmla="*/ 553314 h 875834"/>
                    <a:gd name="connsiteX628" fmla="*/ 201577 w 688495"/>
                    <a:gd name="connsiteY628" fmla="*/ 552533 h 875834"/>
                    <a:gd name="connsiteX629" fmla="*/ 200821 w 688495"/>
                    <a:gd name="connsiteY629" fmla="*/ 551776 h 875834"/>
                    <a:gd name="connsiteX630" fmla="*/ 198920 w 688495"/>
                    <a:gd name="connsiteY630" fmla="*/ 549848 h 875834"/>
                    <a:gd name="connsiteX631" fmla="*/ 197615 w 688495"/>
                    <a:gd name="connsiteY631" fmla="*/ 548543 h 875834"/>
                    <a:gd name="connsiteX632" fmla="*/ 198164 w 688495"/>
                    <a:gd name="connsiteY632" fmla="*/ 546554 h 875834"/>
                    <a:gd name="connsiteX633" fmla="*/ 199809 w 688495"/>
                    <a:gd name="connsiteY633" fmla="*/ 540562 h 875834"/>
                    <a:gd name="connsiteX634" fmla="*/ 200102 w 688495"/>
                    <a:gd name="connsiteY634" fmla="*/ 539647 h 875834"/>
                    <a:gd name="connsiteX635" fmla="*/ 201845 w 688495"/>
                    <a:gd name="connsiteY635" fmla="*/ 534082 h 875834"/>
                    <a:gd name="connsiteX636" fmla="*/ 203442 w 688495"/>
                    <a:gd name="connsiteY636" fmla="*/ 529018 h 875834"/>
                    <a:gd name="connsiteX637" fmla="*/ 204259 w 688495"/>
                    <a:gd name="connsiteY637" fmla="*/ 526187 h 875834"/>
                    <a:gd name="connsiteX638" fmla="*/ 204808 w 688495"/>
                    <a:gd name="connsiteY638" fmla="*/ 524295 h 875834"/>
                    <a:gd name="connsiteX639" fmla="*/ 205527 w 688495"/>
                    <a:gd name="connsiteY639" fmla="*/ 522941 h 875834"/>
                    <a:gd name="connsiteX640" fmla="*/ 206563 w 688495"/>
                    <a:gd name="connsiteY640" fmla="*/ 520976 h 875834"/>
                    <a:gd name="connsiteX641" fmla="*/ 207734 w 688495"/>
                    <a:gd name="connsiteY641" fmla="*/ 518768 h 875834"/>
                    <a:gd name="connsiteX642" fmla="*/ 208819 w 688495"/>
                    <a:gd name="connsiteY642" fmla="*/ 518279 h 875834"/>
                    <a:gd name="connsiteX643" fmla="*/ 209513 w 688495"/>
                    <a:gd name="connsiteY643" fmla="*/ 517974 h 875834"/>
                    <a:gd name="connsiteX644" fmla="*/ 211464 w 688495"/>
                    <a:gd name="connsiteY644" fmla="*/ 517120 h 875834"/>
                    <a:gd name="connsiteX645" fmla="*/ 211805 w 688495"/>
                    <a:gd name="connsiteY645" fmla="*/ 514643 h 875834"/>
                    <a:gd name="connsiteX646" fmla="*/ 211940 w 688495"/>
                    <a:gd name="connsiteY646" fmla="*/ 513691 h 875834"/>
                    <a:gd name="connsiteX647" fmla="*/ 212378 w 688495"/>
                    <a:gd name="connsiteY647" fmla="*/ 512032 h 875834"/>
                    <a:gd name="connsiteX648" fmla="*/ 213037 w 688495"/>
                    <a:gd name="connsiteY648" fmla="*/ 509530 h 875834"/>
                    <a:gd name="connsiteX649" fmla="*/ 213646 w 688495"/>
                    <a:gd name="connsiteY649" fmla="*/ 507248 h 875834"/>
                    <a:gd name="connsiteX650" fmla="*/ 215329 w 688495"/>
                    <a:gd name="connsiteY650" fmla="*/ 506711 h 875834"/>
                    <a:gd name="connsiteX651" fmla="*/ 218742 w 688495"/>
                    <a:gd name="connsiteY651" fmla="*/ 505637 h 875834"/>
                    <a:gd name="connsiteX652" fmla="*/ 219486 w 688495"/>
                    <a:gd name="connsiteY652" fmla="*/ 505405 h 875834"/>
                    <a:gd name="connsiteX653" fmla="*/ 220778 w 688495"/>
                    <a:gd name="connsiteY653" fmla="*/ 505381 h 875834"/>
                    <a:gd name="connsiteX654" fmla="*/ 222253 w 688495"/>
                    <a:gd name="connsiteY654" fmla="*/ 505344 h 875834"/>
                    <a:gd name="connsiteX655" fmla="*/ 222789 w 688495"/>
                    <a:gd name="connsiteY655" fmla="*/ 505332 h 875834"/>
                    <a:gd name="connsiteX656" fmla="*/ 223362 w 688495"/>
                    <a:gd name="connsiteY656" fmla="*/ 505381 h 875834"/>
                    <a:gd name="connsiteX657" fmla="*/ 228117 w 688495"/>
                    <a:gd name="connsiteY657" fmla="*/ 505784 h 875834"/>
                    <a:gd name="connsiteX658" fmla="*/ 230994 w 688495"/>
                    <a:gd name="connsiteY658" fmla="*/ 505503 h 875834"/>
                    <a:gd name="connsiteX659" fmla="*/ 232640 w 688495"/>
                    <a:gd name="connsiteY659" fmla="*/ 505344 h 875834"/>
                    <a:gd name="connsiteX660" fmla="*/ 231603 w 688495"/>
                    <a:gd name="connsiteY660" fmla="*/ 503880 h 875834"/>
                    <a:gd name="connsiteX661" fmla="*/ 230433 w 688495"/>
                    <a:gd name="connsiteY661" fmla="*/ 502037 h 875834"/>
                    <a:gd name="connsiteX662" fmla="*/ 228129 w 688495"/>
                    <a:gd name="connsiteY662" fmla="*/ 501391 h 875834"/>
                    <a:gd name="connsiteX663" fmla="*/ 223789 w 688495"/>
                    <a:gd name="connsiteY663" fmla="*/ 500146 h 875834"/>
                    <a:gd name="connsiteX664" fmla="*/ 221912 w 688495"/>
                    <a:gd name="connsiteY664" fmla="*/ 499682 h 875834"/>
                    <a:gd name="connsiteX665" fmla="*/ 218145 w 688495"/>
                    <a:gd name="connsiteY665" fmla="*/ 498755 h 875834"/>
                    <a:gd name="connsiteX666" fmla="*/ 216304 w 688495"/>
                    <a:gd name="connsiteY666" fmla="*/ 498303 h 875834"/>
                    <a:gd name="connsiteX667" fmla="*/ 214012 w 688495"/>
                    <a:gd name="connsiteY667" fmla="*/ 497742 h 875834"/>
                    <a:gd name="connsiteX668" fmla="*/ 213390 w 688495"/>
                    <a:gd name="connsiteY668" fmla="*/ 497584 h 875834"/>
                    <a:gd name="connsiteX669" fmla="*/ 211927 w 688495"/>
                    <a:gd name="connsiteY669" fmla="*/ 497193 h 875834"/>
                    <a:gd name="connsiteX670" fmla="*/ 210135 w 688495"/>
                    <a:gd name="connsiteY670" fmla="*/ 496717 h 875834"/>
                    <a:gd name="connsiteX671" fmla="*/ 206856 w 688495"/>
                    <a:gd name="connsiteY671" fmla="*/ 496363 h 875834"/>
                    <a:gd name="connsiteX672" fmla="*/ 204991 w 688495"/>
                    <a:gd name="connsiteY672" fmla="*/ 496168 h 875834"/>
                    <a:gd name="connsiteX673" fmla="*/ 203638 w 688495"/>
                    <a:gd name="connsiteY673" fmla="*/ 494825 h 875834"/>
                    <a:gd name="connsiteX674" fmla="*/ 202309 w 688495"/>
                    <a:gd name="connsiteY674" fmla="*/ 493495 h 875834"/>
                    <a:gd name="connsiteX675" fmla="*/ 201626 w 688495"/>
                    <a:gd name="connsiteY675" fmla="*/ 492812 h 875834"/>
                    <a:gd name="connsiteX676" fmla="*/ 200919 w 688495"/>
                    <a:gd name="connsiteY676" fmla="*/ 491604 h 875834"/>
                    <a:gd name="connsiteX677" fmla="*/ 199236 w 688495"/>
                    <a:gd name="connsiteY677" fmla="*/ 488724 h 875834"/>
                    <a:gd name="connsiteX678" fmla="*/ 196140 w 688495"/>
                    <a:gd name="connsiteY678" fmla="*/ 483440 h 875834"/>
                    <a:gd name="connsiteX679" fmla="*/ 194787 w 688495"/>
                    <a:gd name="connsiteY679" fmla="*/ 481122 h 875834"/>
                    <a:gd name="connsiteX680" fmla="*/ 193616 w 688495"/>
                    <a:gd name="connsiteY680" fmla="*/ 478815 h 875834"/>
                    <a:gd name="connsiteX681" fmla="*/ 192922 w 688495"/>
                    <a:gd name="connsiteY681" fmla="*/ 477424 h 875834"/>
                    <a:gd name="connsiteX682" fmla="*/ 190532 w 688495"/>
                    <a:gd name="connsiteY682" fmla="*/ 472714 h 875834"/>
                    <a:gd name="connsiteX683" fmla="*/ 190301 w 688495"/>
                    <a:gd name="connsiteY683" fmla="*/ 472250 h 875834"/>
                    <a:gd name="connsiteX684" fmla="*/ 189350 w 688495"/>
                    <a:gd name="connsiteY684" fmla="*/ 470359 h 875834"/>
                    <a:gd name="connsiteX685" fmla="*/ 188411 w 688495"/>
                    <a:gd name="connsiteY685" fmla="*/ 469114 h 875834"/>
                    <a:gd name="connsiteX686" fmla="*/ 186570 w 688495"/>
                    <a:gd name="connsiteY686" fmla="*/ 466637 h 875834"/>
                    <a:gd name="connsiteX687" fmla="*/ 185948 w 688495"/>
                    <a:gd name="connsiteY687" fmla="*/ 465807 h 875834"/>
                    <a:gd name="connsiteX688" fmla="*/ 185327 w 688495"/>
                    <a:gd name="connsiteY688" fmla="*/ 465087 h 875834"/>
                    <a:gd name="connsiteX689" fmla="*/ 183595 w 688495"/>
                    <a:gd name="connsiteY689" fmla="*/ 463074 h 875834"/>
                    <a:gd name="connsiteX690" fmla="*/ 182645 w 688495"/>
                    <a:gd name="connsiteY690" fmla="*/ 461988 h 875834"/>
                    <a:gd name="connsiteX691" fmla="*/ 181852 w 688495"/>
                    <a:gd name="connsiteY691" fmla="*/ 461085 h 875834"/>
                    <a:gd name="connsiteX692" fmla="*/ 181060 w 688495"/>
                    <a:gd name="connsiteY692" fmla="*/ 460169 h 875834"/>
                    <a:gd name="connsiteX693" fmla="*/ 180389 w 688495"/>
                    <a:gd name="connsiteY693" fmla="*/ 459474 h 875834"/>
                    <a:gd name="connsiteX694" fmla="*/ 179036 w 688495"/>
                    <a:gd name="connsiteY694" fmla="*/ 458083 h 875834"/>
                    <a:gd name="connsiteX695" fmla="*/ 178317 w 688495"/>
                    <a:gd name="connsiteY695" fmla="*/ 457338 h 875834"/>
                    <a:gd name="connsiteX696" fmla="*/ 175074 w 688495"/>
                    <a:gd name="connsiteY696" fmla="*/ 454007 h 875834"/>
                    <a:gd name="connsiteX697" fmla="*/ 171868 w 688495"/>
                    <a:gd name="connsiteY697" fmla="*/ 450810 h 875834"/>
                    <a:gd name="connsiteX698" fmla="*/ 170539 w 688495"/>
                    <a:gd name="connsiteY698" fmla="*/ 449492 h 875834"/>
                    <a:gd name="connsiteX699" fmla="*/ 168893 w 688495"/>
                    <a:gd name="connsiteY699" fmla="*/ 447844 h 875834"/>
                    <a:gd name="connsiteX700" fmla="*/ 166589 w 688495"/>
                    <a:gd name="connsiteY700" fmla="*/ 446136 h 875834"/>
                    <a:gd name="connsiteX701" fmla="*/ 165967 w 688495"/>
                    <a:gd name="connsiteY701" fmla="*/ 445673 h 875834"/>
                    <a:gd name="connsiteX702" fmla="*/ 164041 w 688495"/>
                    <a:gd name="connsiteY702" fmla="*/ 444245 h 875834"/>
                    <a:gd name="connsiteX703" fmla="*/ 162176 w 688495"/>
                    <a:gd name="connsiteY703" fmla="*/ 442500 h 875834"/>
                    <a:gd name="connsiteX704" fmla="*/ 161054 w 688495"/>
                    <a:gd name="connsiteY704" fmla="*/ 441450 h 875834"/>
                    <a:gd name="connsiteX705" fmla="*/ 159555 w 688495"/>
                    <a:gd name="connsiteY705" fmla="*/ 440059 h 875834"/>
                    <a:gd name="connsiteX706" fmla="*/ 158702 w 688495"/>
                    <a:gd name="connsiteY706" fmla="*/ 439254 h 875834"/>
                    <a:gd name="connsiteX707" fmla="*/ 157531 w 688495"/>
                    <a:gd name="connsiteY707" fmla="*/ 438107 h 875834"/>
                    <a:gd name="connsiteX708" fmla="*/ 153655 w 688495"/>
                    <a:gd name="connsiteY708" fmla="*/ 434287 h 875834"/>
                    <a:gd name="connsiteX709" fmla="*/ 152618 w 688495"/>
                    <a:gd name="connsiteY709" fmla="*/ 433006 h 875834"/>
                    <a:gd name="connsiteX710" fmla="*/ 151302 w 688495"/>
                    <a:gd name="connsiteY710" fmla="*/ 431371 h 875834"/>
                    <a:gd name="connsiteX711" fmla="*/ 149327 w 688495"/>
                    <a:gd name="connsiteY711" fmla="*/ 430895 h 875834"/>
                    <a:gd name="connsiteX712" fmla="*/ 148681 w 688495"/>
                    <a:gd name="connsiteY712" fmla="*/ 430736 h 875834"/>
                    <a:gd name="connsiteX713" fmla="*/ 147584 w 688495"/>
                    <a:gd name="connsiteY713" fmla="*/ 430529 h 875834"/>
                    <a:gd name="connsiteX714" fmla="*/ 146913 w 688495"/>
                    <a:gd name="connsiteY714" fmla="*/ 430541 h 875834"/>
                    <a:gd name="connsiteX715" fmla="*/ 144975 w 688495"/>
                    <a:gd name="connsiteY715" fmla="*/ 430578 h 875834"/>
                    <a:gd name="connsiteX716" fmla="*/ 143573 w 688495"/>
                    <a:gd name="connsiteY716" fmla="*/ 430602 h 875834"/>
                    <a:gd name="connsiteX717" fmla="*/ 141902 w 688495"/>
                    <a:gd name="connsiteY717" fmla="*/ 431188 h 875834"/>
                    <a:gd name="connsiteX718" fmla="*/ 139659 w 688495"/>
                    <a:gd name="connsiteY718" fmla="*/ 431944 h 875834"/>
                    <a:gd name="connsiteX719" fmla="*/ 136855 w 688495"/>
                    <a:gd name="connsiteY719" fmla="*/ 432140 h 875834"/>
                    <a:gd name="connsiteX720" fmla="*/ 135502 w 688495"/>
                    <a:gd name="connsiteY720" fmla="*/ 432225 h 875834"/>
                    <a:gd name="connsiteX721" fmla="*/ 127529 w 688495"/>
                    <a:gd name="connsiteY721" fmla="*/ 432688 h 875834"/>
                    <a:gd name="connsiteX722" fmla="*/ 124713 w 688495"/>
                    <a:gd name="connsiteY722" fmla="*/ 432847 h 875834"/>
                    <a:gd name="connsiteX723" fmla="*/ 122958 w 688495"/>
                    <a:gd name="connsiteY723" fmla="*/ 432701 h 875834"/>
                    <a:gd name="connsiteX724" fmla="*/ 121800 w 688495"/>
                    <a:gd name="connsiteY724" fmla="*/ 432603 h 875834"/>
                    <a:gd name="connsiteX725" fmla="*/ 120203 w 688495"/>
                    <a:gd name="connsiteY725" fmla="*/ 432481 h 875834"/>
                    <a:gd name="connsiteX726" fmla="*/ 118959 w 688495"/>
                    <a:gd name="connsiteY726" fmla="*/ 430407 h 875834"/>
                    <a:gd name="connsiteX727" fmla="*/ 118679 w 688495"/>
                    <a:gd name="connsiteY727" fmla="*/ 429919 h 875834"/>
                    <a:gd name="connsiteX728" fmla="*/ 118411 w 688495"/>
                    <a:gd name="connsiteY728" fmla="*/ 429479 h 875834"/>
                    <a:gd name="connsiteX729" fmla="*/ 117947 w 688495"/>
                    <a:gd name="connsiteY729" fmla="*/ 429284 h 875834"/>
                    <a:gd name="connsiteX730" fmla="*/ 115668 w 688495"/>
                    <a:gd name="connsiteY730" fmla="*/ 428357 h 875834"/>
                    <a:gd name="connsiteX731" fmla="*/ 114900 w 688495"/>
                    <a:gd name="connsiteY731" fmla="*/ 426868 h 875834"/>
                    <a:gd name="connsiteX732" fmla="*/ 114339 w 688495"/>
                    <a:gd name="connsiteY732" fmla="*/ 425770 h 875834"/>
                    <a:gd name="connsiteX733" fmla="*/ 113680 w 688495"/>
                    <a:gd name="connsiteY733" fmla="*/ 424476 h 875834"/>
                    <a:gd name="connsiteX734" fmla="*/ 113327 w 688495"/>
                    <a:gd name="connsiteY734" fmla="*/ 423488 h 875834"/>
                    <a:gd name="connsiteX735" fmla="*/ 111632 w 688495"/>
                    <a:gd name="connsiteY735" fmla="*/ 418704 h 875834"/>
                    <a:gd name="connsiteX736" fmla="*/ 111108 w 688495"/>
                    <a:gd name="connsiteY736" fmla="*/ 417264 h 875834"/>
                    <a:gd name="connsiteX737" fmla="*/ 110852 w 688495"/>
                    <a:gd name="connsiteY737" fmla="*/ 415177 h 875834"/>
                    <a:gd name="connsiteX738" fmla="*/ 110084 w 688495"/>
                    <a:gd name="connsiteY738" fmla="*/ 408905 h 875834"/>
                    <a:gd name="connsiteX739" fmla="*/ 109828 w 688495"/>
                    <a:gd name="connsiteY739" fmla="*/ 406818 h 875834"/>
                    <a:gd name="connsiteX740" fmla="*/ 109572 w 688495"/>
                    <a:gd name="connsiteY740" fmla="*/ 404720 h 875834"/>
                    <a:gd name="connsiteX741" fmla="*/ 109231 w 688495"/>
                    <a:gd name="connsiteY741" fmla="*/ 403170 h 875834"/>
                    <a:gd name="connsiteX742" fmla="*/ 107000 w 688495"/>
                    <a:gd name="connsiteY742" fmla="*/ 393054 h 875834"/>
                    <a:gd name="connsiteX743" fmla="*/ 106732 w 688495"/>
                    <a:gd name="connsiteY743" fmla="*/ 391833 h 875834"/>
                    <a:gd name="connsiteX744" fmla="*/ 104964 w 688495"/>
                    <a:gd name="connsiteY744" fmla="*/ 389100 h 875834"/>
                    <a:gd name="connsiteX745" fmla="*/ 103074 w 688495"/>
                    <a:gd name="connsiteY745" fmla="*/ 389173 h 875834"/>
                    <a:gd name="connsiteX746" fmla="*/ 96369 w 688495"/>
                    <a:gd name="connsiteY746" fmla="*/ 389442 h 875834"/>
                    <a:gd name="connsiteX747" fmla="*/ 94931 w 688495"/>
                    <a:gd name="connsiteY747" fmla="*/ 389491 h 875834"/>
                    <a:gd name="connsiteX748" fmla="*/ 94468 w 688495"/>
                    <a:gd name="connsiteY748" fmla="*/ 389466 h 875834"/>
                    <a:gd name="connsiteX749" fmla="*/ 90566 w 688495"/>
                    <a:gd name="connsiteY749" fmla="*/ 389295 h 875834"/>
                    <a:gd name="connsiteX750" fmla="*/ 89421 w 688495"/>
                    <a:gd name="connsiteY750" fmla="*/ 389234 h 875834"/>
                    <a:gd name="connsiteX751" fmla="*/ 88677 w 688495"/>
                    <a:gd name="connsiteY751" fmla="*/ 388941 h 875834"/>
                    <a:gd name="connsiteX752" fmla="*/ 86348 w 688495"/>
                    <a:gd name="connsiteY752" fmla="*/ 388014 h 875834"/>
                    <a:gd name="connsiteX753" fmla="*/ 84727 w 688495"/>
                    <a:gd name="connsiteY753" fmla="*/ 387367 h 875834"/>
                    <a:gd name="connsiteX754" fmla="*/ 84581 w 688495"/>
                    <a:gd name="connsiteY754" fmla="*/ 385354 h 875834"/>
                    <a:gd name="connsiteX755" fmla="*/ 83898 w 688495"/>
                    <a:gd name="connsiteY755" fmla="*/ 375921 h 875834"/>
                    <a:gd name="connsiteX756" fmla="*/ 83776 w 688495"/>
                    <a:gd name="connsiteY756" fmla="*/ 374237 h 875834"/>
                    <a:gd name="connsiteX757" fmla="*/ 83776 w 688495"/>
                    <a:gd name="connsiteY757" fmla="*/ 372577 h 875834"/>
                    <a:gd name="connsiteX758" fmla="*/ 83776 w 688495"/>
                    <a:gd name="connsiteY758" fmla="*/ 370003 h 875834"/>
                    <a:gd name="connsiteX759" fmla="*/ 83776 w 688495"/>
                    <a:gd name="connsiteY759" fmla="*/ 366915 h 875834"/>
                    <a:gd name="connsiteX760" fmla="*/ 83776 w 688495"/>
                    <a:gd name="connsiteY760" fmla="*/ 364951 h 875834"/>
                    <a:gd name="connsiteX761" fmla="*/ 83679 w 688495"/>
                    <a:gd name="connsiteY761" fmla="*/ 363315 h 875834"/>
                    <a:gd name="connsiteX762" fmla="*/ 83593 w 688495"/>
                    <a:gd name="connsiteY762" fmla="*/ 361692 h 875834"/>
                    <a:gd name="connsiteX763" fmla="*/ 83008 w 688495"/>
                    <a:gd name="connsiteY763" fmla="*/ 350869 h 875834"/>
                    <a:gd name="connsiteX764" fmla="*/ 82862 w 688495"/>
                    <a:gd name="connsiteY764" fmla="*/ 348159 h 875834"/>
                    <a:gd name="connsiteX765" fmla="*/ 82910 w 688495"/>
                    <a:gd name="connsiteY765" fmla="*/ 346536 h 875834"/>
                    <a:gd name="connsiteX766" fmla="*/ 82959 w 688495"/>
                    <a:gd name="connsiteY766" fmla="*/ 344913 h 875834"/>
                    <a:gd name="connsiteX767" fmla="*/ 83410 w 688495"/>
                    <a:gd name="connsiteY767" fmla="*/ 331393 h 875834"/>
                    <a:gd name="connsiteX768" fmla="*/ 83532 w 688495"/>
                    <a:gd name="connsiteY768" fmla="*/ 327610 h 875834"/>
                    <a:gd name="connsiteX769" fmla="*/ 83581 w 688495"/>
                    <a:gd name="connsiteY769" fmla="*/ 324339 h 875834"/>
                    <a:gd name="connsiteX770" fmla="*/ 83618 w 688495"/>
                    <a:gd name="connsiteY770" fmla="*/ 321618 h 875834"/>
                    <a:gd name="connsiteX771" fmla="*/ 83752 w 688495"/>
                    <a:gd name="connsiteY771" fmla="*/ 312601 h 875834"/>
                    <a:gd name="connsiteX772" fmla="*/ 83764 w 688495"/>
                    <a:gd name="connsiteY772" fmla="*/ 312064 h 875834"/>
                    <a:gd name="connsiteX773" fmla="*/ 83849 w 688495"/>
                    <a:gd name="connsiteY773" fmla="*/ 303326 h 875834"/>
                    <a:gd name="connsiteX774" fmla="*/ 83861 w 688495"/>
                    <a:gd name="connsiteY774" fmla="*/ 301679 h 875834"/>
                    <a:gd name="connsiteX775" fmla="*/ 83874 w 688495"/>
                    <a:gd name="connsiteY775" fmla="*/ 300044 h 875834"/>
                    <a:gd name="connsiteX776" fmla="*/ 83849 w 688495"/>
                    <a:gd name="connsiteY776" fmla="*/ 298958 h 875834"/>
                    <a:gd name="connsiteX777" fmla="*/ 83801 w 688495"/>
                    <a:gd name="connsiteY777" fmla="*/ 296773 h 875834"/>
                    <a:gd name="connsiteX778" fmla="*/ 83740 w 688495"/>
                    <a:gd name="connsiteY778" fmla="*/ 294052 h 875834"/>
                    <a:gd name="connsiteX779" fmla="*/ 83642 w 688495"/>
                    <a:gd name="connsiteY779" fmla="*/ 289928 h 875834"/>
                    <a:gd name="connsiteX780" fmla="*/ 83593 w 688495"/>
                    <a:gd name="connsiteY780" fmla="*/ 287853 h 875834"/>
                    <a:gd name="connsiteX781" fmla="*/ 83337 w 688495"/>
                    <a:gd name="connsiteY781" fmla="*/ 285888 h 875834"/>
                    <a:gd name="connsiteX782" fmla="*/ 83106 w 688495"/>
                    <a:gd name="connsiteY782" fmla="*/ 284168 h 875834"/>
                    <a:gd name="connsiteX783" fmla="*/ 82740 w 688495"/>
                    <a:gd name="connsiteY783" fmla="*/ 281788 h 875834"/>
                    <a:gd name="connsiteX784" fmla="*/ 80180 w 688495"/>
                    <a:gd name="connsiteY784" fmla="*/ 265717 h 875834"/>
                    <a:gd name="connsiteX785" fmla="*/ 79814 w 688495"/>
                    <a:gd name="connsiteY785" fmla="*/ 265375 h 875834"/>
                    <a:gd name="connsiteX786" fmla="*/ 77949 w 688495"/>
                    <a:gd name="connsiteY786" fmla="*/ 263557 h 875834"/>
                    <a:gd name="connsiteX787" fmla="*/ 76388 w 688495"/>
                    <a:gd name="connsiteY787" fmla="*/ 262874 h 875834"/>
                    <a:gd name="connsiteX788" fmla="*/ 74767 w 688495"/>
                    <a:gd name="connsiteY788" fmla="*/ 262166 h 875834"/>
                    <a:gd name="connsiteX789" fmla="*/ 73121 w 688495"/>
                    <a:gd name="connsiteY789" fmla="*/ 261446 h 875834"/>
                    <a:gd name="connsiteX790" fmla="*/ 70951 w 688495"/>
                    <a:gd name="connsiteY790" fmla="*/ 259347 h 875834"/>
                    <a:gd name="connsiteX791" fmla="*/ 68050 w 688495"/>
                    <a:gd name="connsiteY791" fmla="*/ 256553 h 875834"/>
                    <a:gd name="connsiteX792" fmla="*/ 66575 w 688495"/>
                    <a:gd name="connsiteY792" fmla="*/ 255418 h 875834"/>
                    <a:gd name="connsiteX793" fmla="*/ 65002 w 688495"/>
                    <a:gd name="connsiteY793" fmla="*/ 254210 h 875834"/>
                    <a:gd name="connsiteX794" fmla="*/ 64307 w 688495"/>
                    <a:gd name="connsiteY794" fmla="*/ 253673 h 875834"/>
                    <a:gd name="connsiteX795" fmla="*/ 62722 w 688495"/>
                    <a:gd name="connsiteY795" fmla="*/ 252575 h 875834"/>
                    <a:gd name="connsiteX796" fmla="*/ 59541 w 688495"/>
                    <a:gd name="connsiteY796" fmla="*/ 250378 h 875834"/>
                    <a:gd name="connsiteX797" fmla="*/ 58346 w 688495"/>
                    <a:gd name="connsiteY797" fmla="*/ 249548 h 875834"/>
                    <a:gd name="connsiteX798" fmla="*/ 57566 w 688495"/>
                    <a:gd name="connsiteY798" fmla="*/ 248950 h 875834"/>
                    <a:gd name="connsiteX799" fmla="*/ 55615 w 688495"/>
                    <a:gd name="connsiteY799" fmla="*/ 247449 h 875834"/>
                    <a:gd name="connsiteX800" fmla="*/ 53665 w 688495"/>
                    <a:gd name="connsiteY800" fmla="*/ 245949 h 875834"/>
                    <a:gd name="connsiteX801" fmla="*/ 51750 w 688495"/>
                    <a:gd name="connsiteY801" fmla="*/ 243813 h 875834"/>
                    <a:gd name="connsiteX802" fmla="*/ 49910 w 688495"/>
                    <a:gd name="connsiteY802" fmla="*/ 241775 h 875834"/>
                    <a:gd name="connsiteX803" fmla="*/ 48045 w 688495"/>
                    <a:gd name="connsiteY803" fmla="*/ 240335 h 875834"/>
                    <a:gd name="connsiteX804" fmla="*/ 45545 w 688495"/>
                    <a:gd name="connsiteY804" fmla="*/ 238395 h 875834"/>
                    <a:gd name="connsiteX805" fmla="*/ 44753 w 688495"/>
                    <a:gd name="connsiteY805" fmla="*/ 237785 h 875834"/>
                    <a:gd name="connsiteX806" fmla="*/ 43168 w 688495"/>
                    <a:gd name="connsiteY806" fmla="*/ 236552 h 875834"/>
                    <a:gd name="connsiteX807" fmla="*/ 41827 w 688495"/>
                    <a:gd name="connsiteY807" fmla="*/ 235674 h 875834"/>
                    <a:gd name="connsiteX808" fmla="*/ 37390 w 688495"/>
                    <a:gd name="connsiteY808" fmla="*/ 232794 h 875834"/>
                    <a:gd name="connsiteX809" fmla="*/ 33708 w 688495"/>
                    <a:gd name="connsiteY809" fmla="*/ 230060 h 875834"/>
                    <a:gd name="connsiteX810" fmla="*/ 32074 w 688495"/>
                    <a:gd name="connsiteY810" fmla="*/ 228852 h 875834"/>
                    <a:gd name="connsiteX811" fmla="*/ 31111 w 688495"/>
                    <a:gd name="connsiteY811" fmla="*/ 228303 h 875834"/>
                    <a:gd name="connsiteX812" fmla="*/ 30136 w 688495"/>
                    <a:gd name="connsiteY812" fmla="*/ 227754 h 875834"/>
                    <a:gd name="connsiteX813" fmla="*/ 29563 w 688495"/>
                    <a:gd name="connsiteY813" fmla="*/ 227437 h 875834"/>
                    <a:gd name="connsiteX814" fmla="*/ 27978 w 688495"/>
                    <a:gd name="connsiteY814" fmla="*/ 226534 h 875834"/>
                    <a:gd name="connsiteX815" fmla="*/ 26564 w 688495"/>
                    <a:gd name="connsiteY815" fmla="*/ 226094 h 875834"/>
                    <a:gd name="connsiteX816" fmla="*/ 21846 w 688495"/>
                    <a:gd name="connsiteY816" fmla="*/ 224618 h 875834"/>
                    <a:gd name="connsiteX817" fmla="*/ 19871 w 688495"/>
                    <a:gd name="connsiteY817" fmla="*/ 224008 h 875834"/>
                    <a:gd name="connsiteX818" fmla="*/ 13654 w 688495"/>
                    <a:gd name="connsiteY818" fmla="*/ 222421 h 875834"/>
                    <a:gd name="connsiteX819" fmla="*/ 7449 w 688495"/>
                    <a:gd name="connsiteY819" fmla="*/ 220847 h 875834"/>
                    <a:gd name="connsiteX820" fmla="*/ 6888 w 688495"/>
                    <a:gd name="connsiteY820" fmla="*/ 220701 h 875834"/>
                    <a:gd name="connsiteX821" fmla="*/ 3353 w 688495"/>
                    <a:gd name="connsiteY821" fmla="*/ 219859 h 875834"/>
                    <a:gd name="connsiteX822" fmla="*/ 2633 w 688495"/>
                    <a:gd name="connsiteY822" fmla="*/ 219688 h 875834"/>
                    <a:gd name="connsiteX823" fmla="*/ 0 w 688495"/>
                    <a:gd name="connsiteY823" fmla="*/ 218175 h 875834"/>
                    <a:gd name="connsiteX824" fmla="*/ 500 w 688495"/>
                    <a:gd name="connsiteY824" fmla="*/ 214734 h 875834"/>
                    <a:gd name="connsiteX825" fmla="*/ 792 w 688495"/>
                    <a:gd name="connsiteY825" fmla="*/ 214062 h 875834"/>
                    <a:gd name="connsiteX826" fmla="*/ 2402 w 688495"/>
                    <a:gd name="connsiteY826" fmla="*/ 210182 h 875834"/>
                    <a:gd name="connsiteX827" fmla="*/ 2609 w 688495"/>
                    <a:gd name="connsiteY827" fmla="*/ 209694 h 875834"/>
                    <a:gd name="connsiteX828" fmla="*/ 3121 w 688495"/>
                    <a:gd name="connsiteY828" fmla="*/ 208791 h 875834"/>
                    <a:gd name="connsiteX829" fmla="*/ 4011 w 688495"/>
                    <a:gd name="connsiteY829" fmla="*/ 207217 h 875834"/>
                    <a:gd name="connsiteX830" fmla="*/ 6327 w 688495"/>
                    <a:gd name="connsiteY830" fmla="*/ 203141 h 875834"/>
                    <a:gd name="connsiteX831" fmla="*/ 7705 w 688495"/>
                    <a:gd name="connsiteY831" fmla="*/ 200554 h 875834"/>
                    <a:gd name="connsiteX832" fmla="*/ 8631 w 688495"/>
                    <a:gd name="connsiteY832" fmla="*/ 198833 h 875834"/>
                    <a:gd name="connsiteX833" fmla="*/ 9558 w 688495"/>
                    <a:gd name="connsiteY833" fmla="*/ 197601 h 875834"/>
                    <a:gd name="connsiteX834" fmla="*/ 12788 w 688495"/>
                    <a:gd name="connsiteY834" fmla="*/ 193317 h 875834"/>
                    <a:gd name="connsiteX835" fmla="*/ 13459 w 688495"/>
                    <a:gd name="connsiteY835" fmla="*/ 192439 h 875834"/>
                    <a:gd name="connsiteX836" fmla="*/ 14385 w 688495"/>
                    <a:gd name="connsiteY836" fmla="*/ 191390 h 875834"/>
                    <a:gd name="connsiteX837" fmla="*/ 18055 w 688495"/>
                    <a:gd name="connsiteY837" fmla="*/ 187192 h 875834"/>
                    <a:gd name="connsiteX838" fmla="*/ 18616 w 688495"/>
                    <a:gd name="connsiteY838" fmla="*/ 188461 h 875834"/>
                    <a:gd name="connsiteX839" fmla="*/ 19603 w 688495"/>
                    <a:gd name="connsiteY839" fmla="*/ 190596 h 875834"/>
                    <a:gd name="connsiteX840" fmla="*/ 21371 w 688495"/>
                    <a:gd name="connsiteY840" fmla="*/ 189852 h 875834"/>
                    <a:gd name="connsiteX841" fmla="*/ 24163 w 688495"/>
                    <a:gd name="connsiteY841" fmla="*/ 188693 h 875834"/>
                    <a:gd name="connsiteX842" fmla="*/ 25260 w 688495"/>
                    <a:gd name="connsiteY842" fmla="*/ 188229 h 875834"/>
                    <a:gd name="connsiteX843" fmla="*/ 26662 w 688495"/>
                    <a:gd name="connsiteY843" fmla="*/ 186935 h 875834"/>
                    <a:gd name="connsiteX844" fmla="*/ 32074 w 688495"/>
                    <a:gd name="connsiteY844" fmla="*/ 181920 h 875834"/>
                    <a:gd name="connsiteX845" fmla="*/ 33245 w 688495"/>
                    <a:gd name="connsiteY845" fmla="*/ 180956 h 875834"/>
                    <a:gd name="connsiteX846" fmla="*/ 35232 w 688495"/>
                    <a:gd name="connsiteY846" fmla="*/ 179333 h 875834"/>
                    <a:gd name="connsiteX847" fmla="*/ 35634 w 688495"/>
                    <a:gd name="connsiteY847" fmla="*/ 179016 h 875834"/>
                    <a:gd name="connsiteX848" fmla="*/ 41705 w 688495"/>
                    <a:gd name="connsiteY848" fmla="*/ 174062 h 875834"/>
                    <a:gd name="connsiteX849" fmla="*/ 47874 w 688495"/>
                    <a:gd name="connsiteY849" fmla="*/ 169144 h 875834"/>
                    <a:gd name="connsiteX850" fmla="*/ 49800 w 688495"/>
                    <a:gd name="connsiteY850" fmla="*/ 167606 h 875834"/>
                    <a:gd name="connsiteX851" fmla="*/ 51336 w 688495"/>
                    <a:gd name="connsiteY851" fmla="*/ 166386 h 875834"/>
                    <a:gd name="connsiteX852" fmla="*/ 52555 w 688495"/>
                    <a:gd name="connsiteY852" fmla="*/ 165580 h 875834"/>
                    <a:gd name="connsiteX853" fmla="*/ 54591 w 688495"/>
                    <a:gd name="connsiteY853" fmla="*/ 164263 h 875834"/>
                    <a:gd name="connsiteX854" fmla="*/ 60284 w 688495"/>
                    <a:gd name="connsiteY854" fmla="*/ 160553 h 875834"/>
                    <a:gd name="connsiteX855" fmla="*/ 61003 w 688495"/>
                    <a:gd name="connsiteY855" fmla="*/ 160089 h 875834"/>
                    <a:gd name="connsiteX856" fmla="*/ 62954 w 688495"/>
                    <a:gd name="connsiteY856" fmla="*/ 158820 h 875834"/>
                    <a:gd name="connsiteX857" fmla="*/ 64905 w 688495"/>
                    <a:gd name="connsiteY857" fmla="*/ 157551 h 875834"/>
                    <a:gd name="connsiteX858" fmla="*/ 66063 w 688495"/>
                    <a:gd name="connsiteY858" fmla="*/ 156624 h 875834"/>
                    <a:gd name="connsiteX859" fmla="*/ 67221 w 688495"/>
                    <a:gd name="connsiteY859" fmla="*/ 155684 h 875834"/>
                    <a:gd name="connsiteX860" fmla="*/ 69732 w 688495"/>
                    <a:gd name="connsiteY860" fmla="*/ 153670 h 875834"/>
                    <a:gd name="connsiteX861" fmla="*/ 71744 w 688495"/>
                    <a:gd name="connsiteY861" fmla="*/ 152048 h 875834"/>
                    <a:gd name="connsiteX862" fmla="*/ 73682 w 688495"/>
                    <a:gd name="connsiteY862" fmla="*/ 150412 h 875834"/>
                    <a:gd name="connsiteX863" fmla="*/ 79899 w 688495"/>
                    <a:gd name="connsiteY863" fmla="*/ 145177 h 875834"/>
                    <a:gd name="connsiteX864" fmla="*/ 81838 w 688495"/>
                    <a:gd name="connsiteY864" fmla="*/ 143542 h 875834"/>
                    <a:gd name="connsiteX865" fmla="*/ 82947 w 688495"/>
                    <a:gd name="connsiteY865" fmla="*/ 142481 h 875834"/>
                    <a:gd name="connsiteX866" fmla="*/ 84422 w 688495"/>
                    <a:gd name="connsiteY866" fmla="*/ 141053 h 875834"/>
                    <a:gd name="connsiteX867" fmla="*/ 87007 w 688495"/>
                    <a:gd name="connsiteY867" fmla="*/ 138551 h 875834"/>
                    <a:gd name="connsiteX868" fmla="*/ 87690 w 688495"/>
                    <a:gd name="connsiteY868" fmla="*/ 137892 h 875834"/>
                    <a:gd name="connsiteX869" fmla="*/ 88701 w 688495"/>
                    <a:gd name="connsiteY869" fmla="*/ 136904 h 875834"/>
                    <a:gd name="connsiteX870" fmla="*/ 89725 w 688495"/>
                    <a:gd name="connsiteY870" fmla="*/ 135915 h 875834"/>
                    <a:gd name="connsiteX871" fmla="*/ 90701 w 688495"/>
                    <a:gd name="connsiteY871" fmla="*/ 134854 h 875834"/>
                    <a:gd name="connsiteX872" fmla="*/ 91664 w 688495"/>
                    <a:gd name="connsiteY872" fmla="*/ 133792 h 875834"/>
                    <a:gd name="connsiteX873" fmla="*/ 96418 w 688495"/>
                    <a:gd name="connsiteY873" fmla="*/ 128606 h 875834"/>
                    <a:gd name="connsiteX874" fmla="*/ 97430 w 688495"/>
                    <a:gd name="connsiteY874" fmla="*/ 127495 h 875834"/>
                    <a:gd name="connsiteX875" fmla="*/ 98393 w 688495"/>
                    <a:gd name="connsiteY875" fmla="*/ 126263 h 875834"/>
                    <a:gd name="connsiteX876" fmla="*/ 100929 w 688495"/>
                    <a:gd name="connsiteY876" fmla="*/ 122980 h 875834"/>
                    <a:gd name="connsiteX877" fmla="*/ 101880 w 688495"/>
                    <a:gd name="connsiteY877" fmla="*/ 121748 h 875834"/>
                    <a:gd name="connsiteX878" fmla="*/ 102745 w 688495"/>
                    <a:gd name="connsiteY878" fmla="*/ 120467 h 875834"/>
                    <a:gd name="connsiteX879" fmla="*/ 103611 w 688495"/>
                    <a:gd name="connsiteY879" fmla="*/ 119197 h 875834"/>
                    <a:gd name="connsiteX880" fmla="*/ 104184 w 688495"/>
                    <a:gd name="connsiteY880" fmla="*/ 118343 h 875834"/>
                    <a:gd name="connsiteX881" fmla="*/ 104476 w 688495"/>
                    <a:gd name="connsiteY881" fmla="*/ 117916 h 875834"/>
                    <a:gd name="connsiteX882" fmla="*/ 104769 w 688495"/>
                    <a:gd name="connsiteY882" fmla="*/ 117489 h 875834"/>
                    <a:gd name="connsiteX883" fmla="*/ 105342 w 688495"/>
                    <a:gd name="connsiteY883" fmla="*/ 116610 h 875834"/>
                    <a:gd name="connsiteX884" fmla="*/ 111011 w 688495"/>
                    <a:gd name="connsiteY884" fmla="*/ 107824 h 875834"/>
                    <a:gd name="connsiteX885" fmla="*/ 115765 w 688495"/>
                    <a:gd name="connsiteY885" fmla="*/ 100515 h 875834"/>
                    <a:gd name="connsiteX886" fmla="*/ 117155 w 688495"/>
                    <a:gd name="connsiteY886" fmla="*/ 98355 h 875834"/>
                    <a:gd name="connsiteX887" fmla="*/ 118203 w 688495"/>
                    <a:gd name="connsiteY887" fmla="*/ 96573 h 875834"/>
                    <a:gd name="connsiteX888" fmla="*/ 121605 w 688495"/>
                    <a:gd name="connsiteY888" fmla="*/ 90789 h 875834"/>
                    <a:gd name="connsiteX889" fmla="*/ 122129 w 688495"/>
                    <a:gd name="connsiteY889" fmla="*/ 89898 h 875834"/>
                    <a:gd name="connsiteX890" fmla="*/ 122909 w 688495"/>
                    <a:gd name="connsiteY890" fmla="*/ 88556 h 875834"/>
                    <a:gd name="connsiteX891" fmla="*/ 124299 w 688495"/>
                    <a:gd name="connsiteY891" fmla="*/ 85676 h 875834"/>
                    <a:gd name="connsiteX892" fmla="*/ 126615 w 688495"/>
                    <a:gd name="connsiteY892" fmla="*/ 80856 h 875834"/>
                    <a:gd name="connsiteX893" fmla="*/ 128005 w 688495"/>
                    <a:gd name="connsiteY893" fmla="*/ 77976 h 875834"/>
                    <a:gd name="connsiteX894" fmla="*/ 128456 w 688495"/>
                    <a:gd name="connsiteY894" fmla="*/ 76878 h 875834"/>
                    <a:gd name="connsiteX895" fmla="*/ 130321 w 688495"/>
                    <a:gd name="connsiteY895" fmla="*/ 72448 h 875834"/>
                    <a:gd name="connsiteX896" fmla="*/ 130528 w 688495"/>
                    <a:gd name="connsiteY896" fmla="*/ 71960 h 875834"/>
                    <a:gd name="connsiteX897" fmla="*/ 130748 w 688495"/>
                    <a:gd name="connsiteY897" fmla="*/ 71484 h 875834"/>
                    <a:gd name="connsiteX898" fmla="*/ 131601 w 688495"/>
                    <a:gd name="connsiteY898" fmla="*/ 69605 h 875834"/>
                    <a:gd name="connsiteX899" fmla="*/ 132467 w 688495"/>
                    <a:gd name="connsiteY899" fmla="*/ 67738 h 875834"/>
                    <a:gd name="connsiteX900" fmla="*/ 133479 w 688495"/>
                    <a:gd name="connsiteY900" fmla="*/ 66322 h 875834"/>
                    <a:gd name="connsiteX901" fmla="*/ 135064 w 688495"/>
                    <a:gd name="connsiteY901" fmla="*/ 64126 h 875834"/>
                    <a:gd name="connsiteX902" fmla="*/ 137709 w 688495"/>
                    <a:gd name="connsiteY902" fmla="*/ 61612 h 875834"/>
                    <a:gd name="connsiteX903" fmla="*/ 138794 w 688495"/>
                    <a:gd name="connsiteY903" fmla="*/ 60856 h 875834"/>
                    <a:gd name="connsiteX904" fmla="*/ 139976 w 688495"/>
                    <a:gd name="connsiteY904" fmla="*/ 59940 h 875834"/>
                    <a:gd name="connsiteX905" fmla="*/ 141086 w 688495"/>
                    <a:gd name="connsiteY905" fmla="*/ 57524 h 875834"/>
                    <a:gd name="connsiteX906" fmla="*/ 141256 w 688495"/>
                    <a:gd name="connsiteY906" fmla="*/ 56158 h 875834"/>
                    <a:gd name="connsiteX907" fmla="*/ 142366 w 688495"/>
                    <a:gd name="connsiteY907" fmla="*/ 47445 h 875834"/>
                    <a:gd name="connsiteX908" fmla="*/ 142488 w 688495"/>
                    <a:gd name="connsiteY908" fmla="*/ 46408 h 875834"/>
                    <a:gd name="connsiteX909" fmla="*/ 142317 w 688495"/>
                    <a:gd name="connsiteY909" fmla="*/ 45468 h 875834"/>
                    <a:gd name="connsiteX910" fmla="*/ 141964 w 688495"/>
                    <a:gd name="connsiteY910" fmla="*/ 43503 h 875834"/>
                    <a:gd name="connsiteX911" fmla="*/ 141634 w 688495"/>
                    <a:gd name="connsiteY911" fmla="*/ 41661 h 875834"/>
                    <a:gd name="connsiteX912" fmla="*/ 140281 w 688495"/>
                    <a:gd name="connsiteY912" fmla="*/ 41282 h 875834"/>
                    <a:gd name="connsiteX913" fmla="*/ 137538 w 688495"/>
                    <a:gd name="connsiteY913" fmla="*/ 40514 h 875834"/>
                    <a:gd name="connsiteX914" fmla="*/ 133661 w 688495"/>
                    <a:gd name="connsiteY914" fmla="*/ 39501 h 875834"/>
                    <a:gd name="connsiteX915" fmla="*/ 133661 w 688495"/>
                    <a:gd name="connsiteY915" fmla="*/ 39501 h 875834"/>
                    <a:gd name="connsiteX916" fmla="*/ 146547 w 688495"/>
                    <a:gd name="connsiteY916" fmla="*/ 34595 h 875834"/>
                    <a:gd name="connsiteX917" fmla="*/ 147937 w 688495"/>
                    <a:gd name="connsiteY917" fmla="*/ 34070 h 875834"/>
                    <a:gd name="connsiteX918" fmla="*/ 149522 w 688495"/>
                    <a:gd name="connsiteY918" fmla="*/ 33448 h 875834"/>
                    <a:gd name="connsiteX919" fmla="*/ 150168 w 688495"/>
                    <a:gd name="connsiteY919" fmla="*/ 33167 h 875834"/>
                    <a:gd name="connsiteX920" fmla="*/ 151521 w 688495"/>
                    <a:gd name="connsiteY920" fmla="*/ 32569 h 875834"/>
                    <a:gd name="connsiteX921" fmla="*/ 157373 w 688495"/>
                    <a:gd name="connsiteY921" fmla="*/ 29982 h 875834"/>
                    <a:gd name="connsiteX922" fmla="*/ 159616 w 688495"/>
                    <a:gd name="connsiteY922" fmla="*/ 28982 h 875834"/>
                    <a:gd name="connsiteX923" fmla="*/ 160494 w 688495"/>
                    <a:gd name="connsiteY923" fmla="*/ 28530 h 875834"/>
                    <a:gd name="connsiteX924" fmla="*/ 162237 w 688495"/>
                    <a:gd name="connsiteY924" fmla="*/ 27627 h 875834"/>
                    <a:gd name="connsiteX925" fmla="*/ 170966 w 688495"/>
                    <a:gd name="connsiteY925" fmla="*/ 23112 h 875834"/>
                    <a:gd name="connsiteX926" fmla="*/ 172270 w 688495"/>
                    <a:gd name="connsiteY926" fmla="*/ 22429 h 875834"/>
                    <a:gd name="connsiteX927" fmla="*/ 174013 w 688495"/>
                    <a:gd name="connsiteY927" fmla="*/ 21526 h 875834"/>
                    <a:gd name="connsiteX928" fmla="*/ 175720 w 688495"/>
                    <a:gd name="connsiteY928" fmla="*/ 20464 h 875834"/>
                    <a:gd name="connsiteX929" fmla="*/ 182145 w 688495"/>
                    <a:gd name="connsiteY929" fmla="*/ 16486 h 875834"/>
                    <a:gd name="connsiteX930" fmla="*/ 183425 w 688495"/>
                    <a:gd name="connsiteY930" fmla="*/ 15693 h 875834"/>
                    <a:gd name="connsiteX931" fmla="*/ 184705 w 688495"/>
                    <a:gd name="connsiteY931" fmla="*/ 14900 h 875834"/>
                    <a:gd name="connsiteX932" fmla="*/ 186753 w 688495"/>
                    <a:gd name="connsiteY932" fmla="*/ 13802 h 875834"/>
                    <a:gd name="connsiteX933" fmla="*/ 188813 w 688495"/>
                    <a:gd name="connsiteY933" fmla="*/ 12703 h 875834"/>
                    <a:gd name="connsiteX934" fmla="*/ 190873 w 688495"/>
                    <a:gd name="connsiteY934" fmla="*/ 11593 h 875834"/>
                    <a:gd name="connsiteX935" fmla="*/ 192995 w 688495"/>
                    <a:gd name="connsiteY935" fmla="*/ 9884 h 875834"/>
                    <a:gd name="connsiteX936" fmla="*/ 193702 w 688495"/>
                    <a:gd name="connsiteY936" fmla="*/ 9311 h 875834"/>
                    <a:gd name="connsiteX937" fmla="*/ 195189 w 688495"/>
                    <a:gd name="connsiteY937" fmla="*/ 8115 h 875834"/>
                    <a:gd name="connsiteX938" fmla="*/ 197054 w 688495"/>
                    <a:gd name="connsiteY938" fmla="*/ 6626 h 875834"/>
                    <a:gd name="connsiteX939" fmla="*/ 198371 w 688495"/>
                    <a:gd name="connsiteY939" fmla="*/ 5870 h 875834"/>
                    <a:gd name="connsiteX940" fmla="*/ 206429 w 688495"/>
                    <a:gd name="connsiteY940" fmla="*/ 1257 h 875834"/>
                    <a:gd name="connsiteX941" fmla="*/ 207539 w 688495"/>
                    <a:gd name="connsiteY941" fmla="*/ 622 h 875834"/>
                    <a:gd name="connsiteX942" fmla="*/ 208404 w 688495"/>
                    <a:gd name="connsiteY942" fmla="*/ 513 h 875834"/>
                    <a:gd name="connsiteX943" fmla="*/ 210538 w 688495"/>
                    <a:gd name="connsiteY943" fmla="*/ 232 h 875834"/>
                    <a:gd name="connsiteX944" fmla="*/ 212281 w 688495"/>
                    <a:gd name="connsiteY944" fmla="*/ 0 h 875834"/>
                    <a:gd name="connsiteX945" fmla="*/ 212927 w 688495"/>
                    <a:gd name="connsiteY945" fmla="*/ 1977 h 875834"/>
                    <a:gd name="connsiteX946" fmla="*/ 213927 w 688495"/>
                    <a:gd name="connsiteY946" fmla="*/ 4967 h 875834"/>
                    <a:gd name="connsiteX947" fmla="*/ 215621 w 688495"/>
                    <a:gd name="connsiteY947" fmla="*/ 10238 h 875834"/>
                    <a:gd name="connsiteX948" fmla="*/ 216706 w 688495"/>
                    <a:gd name="connsiteY948" fmla="*/ 13631 h 875834"/>
                    <a:gd name="connsiteX949" fmla="*/ 217645 w 688495"/>
                    <a:gd name="connsiteY949" fmla="*/ 16535 h 875834"/>
                    <a:gd name="connsiteX950" fmla="*/ 218705 w 688495"/>
                    <a:gd name="connsiteY950" fmla="*/ 18585 h 875834"/>
                    <a:gd name="connsiteX951" fmla="*/ 219047 w 688495"/>
                    <a:gd name="connsiteY951" fmla="*/ 19232 h 875834"/>
                    <a:gd name="connsiteX952" fmla="*/ 221619 w 688495"/>
                    <a:gd name="connsiteY952" fmla="*/ 24162 h 875834"/>
                    <a:gd name="connsiteX953" fmla="*/ 222095 w 688495"/>
                    <a:gd name="connsiteY953" fmla="*/ 25077 h 875834"/>
                    <a:gd name="connsiteX954" fmla="*/ 223045 w 688495"/>
                    <a:gd name="connsiteY954" fmla="*/ 26907 h 875834"/>
                    <a:gd name="connsiteX955" fmla="*/ 223996 w 688495"/>
                    <a:gd name="connsiteY955" fmla="*/ 28738 h 875834"/>
                    <a:gd name="connsiteX956" fmla="*/ 224764 w 688495"/>
                    <a:gd name="connsiteY956" fmla="*/ 29970 h 875834"/>
                    <a:gd name="connsiteX957" fmla="*/ 225532 w 688495"/>
                    <a:gd name="connsiteY957" fmla="*/ 31190 h 875834"/>
                    <a:gd name="connsiteX958" fmla="*/ 226569 w 688495"/>
                    <a:gd name="connsiteY958" fmla="*/ 32826 h 875834"/>
                    <a:gd name="connsiteX959" fmla="*/ 228141 w 688495"/>
                    <a:gd name="connsiteY959" fmla="*/ 35340 h 875834"/>
                    <a:gd name="connsiteX960" fmla="*/ 229019 w 688495"/>
                    <a:gd name="connsiteY960" fmla="*/ 36731 h 875834"/>
                    <a:gd name="connsiteX961" fmla="*/ 231945 w 688495"/>
                    <a:gd name="connsiteY961" fmla="*/ 41258 h 875834"/>
                    <a:gd name="connsiteX962" fmla="*/ 233042 w 688495"/>
                    <a:gd name="connsiteY962" fmla="*/ 42954 h 875834"/>
                    <a:gd name="connsiteX963" fmla="*/ 233469 w 688495"/>
                    <a:gd name="connsiteY963" fmla="*/ 43625 h 875834"/>
                    <a:gd name="connsiteX964" fmla="*/ 235724 w 688495"/>
                    <a:gd name="connsiteY964" fmla="*/ 45651 h 875834"/>
                    <a:gd name="connsiteX965" fmla="*/ 237589 w 688495"/>
                    <a:gd name="connsiteY965" fmla="*/ 47335 h 875834"/>
                    <a:gd name="connsiteX966" fmla="*/ 238357 w 688495"/>
                    <a:gd name="connsiteY966" fmla="*/ 49666 h 875834"/>
                    <a:gd name="connsiteX967" fmla="*/ 238662 w 688495"/>
                    <a:gd name="connsiteY967" fmla="*/ 50581 h 875834"/>
                    <a:gd name="connsiteX968" fmla="*/ 238869 w 688495"/>
                    <a:gd name="connsiteY968" fmla="*/ 51228 h 875834"/>
                    <a:gd name="connsiteX969" fmla="*/ 240466 w 688495"/>
                    <a:gd name="connsiteY969" fmla="*/ 57671 h 875834"/>
                    <a:gd name="connsiteX970" fmla="*/ 242734 w 688495"/>
                    <a:gd name="connsiteY970" fmla="*/ 67055 h 875834"/>
                    <a:gd name="connsiteX971" fmla="*/ 243356 w 688495"/>
                    <a:gd name="connsiteY971" fmla="*/ 69654 h 875834"/>
                    <a:gd name="connsiteX972" fmla="*/ 243490 w 688495"/>
                    <a:gd name="connsiteY972" fmla="*/ 72021 h 875834"/>
                    <a:gd name="connsiteX973" fmla="*/ 243563 w 688495"/>
                    <a:gd name="connsiteY973" fmla="*/ 73254 h 875834"/>
                    <a:gd name="connsiteX974" fmla="*/ 243770 w 688495"/>
                    <a:gd name="connsiteY974" fmla="*/ 76683 h 875834"/>
                    <a:gd name="connsiteX975" fmla="*/ 244294 w 688495"/>
                    <a:gd name="connsiteY975" fmla="*/ 78794 h 875834"/>
                    <a:gd name="connsiteX976" fmla="*/ 246257 w 688495"/>
                    <a:gd name="connsiteY976" fmla="*/ 86677 h 875834"/>
                    <a:gd name="connsiteX977" fmla="*/ 246647 w 688495"/>
                    <a:gd name="connsiteY977" fmla="*/ 88251 h 875834"/>
                    <a:gd name="connsiteX978" fmla="*/ 246988 w 688495"/>
                    <a:gd name="connsiteY978" fmla="*/ 89776 h 875834"/>
                    <a:gd name="connsiteX979" fmla="*/ 248183 w 688495"/>
                    <a:gd name="connsiteY979" fmla="*/ 95048 h 875834"/>
                    <a:gd name="connsiteX980" fmla="*/ 248707 w 688495"/>
                    <a:gd name="connsiteY980" fmla="*/ 97354 h 875834"/>
                    <a:gd name="connsiteX981" fmla="*/ 248707 w 688495"/>
                    <a:gd name="connsiteY981" fmla="*/ 99478 h 875834"/>
                    <a:gd name="connsiteX982" fmla="*/ 248707 w 688495"/>
                    <a:gd name="connsiteY982" fmla="*/ 103736 h 875834"/>
                    <a:gd name="connsiteX983" fmla="*/ 248707 w 688495"/>
                    <a:gd name="connsiteY983" fmla="*/ 105335 h 875834"/>
                    <a:gd name="connsiteX984" fmla="*/ 248720 w 688495"/>
                    <a:gd name="connsiteY984" fmla="*/ 108093 h 875834"/>
                    <a:gd name="connsiteX985" fmla="*/ 247744 w 688495"/>
                    <a:gd name="connsiteY985" fmla="*/ 111266 h 875834"/>
                    <a:gd name="connsiteX986" fmla="*/ 247074 w 688495"/>
                    <a:gd name="connsiteY986" fmla="*/ 113474 h 875834"/>
                    <a:gd name="connsiteX987" fmla="*/ 247500 w 688495"/>
                    <a:gd name="connsiteY987" fmla="*/ 114963 h 875834"/>
                    <a:gd name="connsiteX988" fmla="*/ 248293 w 688495"/>
                    <a:gd name="connsiteY988" fmla="*/ 117782 h 875834"/>
                    <a:gd name="connsiteX989" fmla="*/ 248720 w 688495"/>
                    <a:gd name="connsiteY989" fmla="*/ 119259 h 875834"/>
                    <a:gd name="connsiteX990" fmla="*/ 250195 w 688495"/>
                    <a:gd name="connsiteY990" fmla="*/ 120076 h 875834"/>
                    <a:gd name="connsiteX991" fmla="*/ 251414 w 688495"/>
                    <a:gd name="connsiteY991" fmla="*/ 120760 h 875834"/>
                    <a:gd name="connsiteX992" fmla="*/ 252413 w 688495"/>
                    <a:gd name="connsiteY992" fmla="*/ 121321 h 875834"/>
                    <a:gd name="connsiteX993" fmla="*/ 253681 w 688495"/>
                    <a:gd name="connsiteY993" fmla="*/ 121443 h 875834"/>
                    <a:gd name="connsiteX994" fmla="*/ 254998 w 688495"/>
                    <a:gd name="connsiteY994" fmla="*/ 121577 h 875834"/>
                    <a:gd name="connsiteX995" fmla="*/ 260642 w 688495"/>
                    <a:gd name="connsiteY995" fmla="*/ 122151 h 875834"/>
                    <a:gd name="connsiteX996" fmla="*/ 262898 w 688495"/>
                    <a:gd name="connsiteY996" fmla="*/ 122858 h 875834"/>
                    <a:gd name="connsiteX997" fmla="*/ 271931 w 688495"/>
                    <a:gd name="connsiteY997" fmla="*/ 125689 h 875834"/>
                    <a:gd name="connsiteX998" fmla="*/ 273809 w 688495"/>
                    <a:gd name="connsiteY998" fmla="*/ 126275 h 875834"/>
                    <a:gd name="connsiteX999" fmla="*/ 275162 w 688495"/>
                    <a:gd name="connsiteY999" fmla="*/ 127080 h 875834"/>
                    <a:gd name="connsiteX1000" fmla="*/ 280550 w 688495"/>
                    <a:gd name="connsiteY1000" fmla="*/ 130241 h 875834"/>
                    <a:gd name="connsiteX1001" fmla="*/ 282232 w 688495"/>
                    <a:gd name="connsiteY1001" fmla="*/ 131242 h 875834"/>
                    <a:gd name="connsiteX1002" fmla="*/ 283220 w 688495"/>
                    <a:gd name="connsiteY1002" fmla="*/ 133096 h 875834"/>
                    <a:gd name="connsiteX1003" fmla="*/ 288157 w 688495"/>
                    <a:gd name="connsiteY1003" fmla="*/ 142419 h 875834"/>
                    <a:gd name="connsiteX1004" fmla="*/ 296788 w 688495"/>
                    <a:gd name="connsiteY1004" fmla="*/ 158722 h 875834"/>
                    <a:gd name="connsiteX1005" fmla="*/ 297520 w 688495"/>
                    <a:gd name="connsiteY1005" fmla="*/ 160114 h 875834"/>
                    <a:gd name="connsiteX1006" fmla="*/ 298093 w 688495"/>
                    <a:gd name="connsiteY1006" fmla="*/ 161187 h 875834"/>
                    <a:gd name="connsiteX1007" fmla="*/ 299483 w 688495"/>
                    <a:gd name="connsiteY1007" fmla="*/ 164250 h 875834"/>
                    <a:gd name="connsiteX1008" fmla="*/ 305176 w 688495"/>
                    <a:gd name="connsiteY1008" fmla="*/ 176929 h 875834"/>
                    <a:gd name="connsiteX1009" fmla="*/ 309686 w 688495"/>
                    <a:gd name="connsiteY1009" fmla="*/ 186996 h 87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Lst>
                  <a:rect l="l" t="t" r="r" b="b"/>
                  <a:pathLst>
                    <a:path w="688495" h="875834">
                      <a:moveTo>
                        <a:pt x="309686" y="186996"/>
                      </a:moveTo>
                      <a:lnTo>
                        <a:pt x="319025" y="206546"/>
                      </a:lnTo>
                      <a:lnTo>
                        <a:pt x="319939" y="208449"/>
                      </a:lnTo>
                      <a:lnTo>
                        <a:pt x="321829" y="208864"/>
                      </a:lnTo>
                      <a:lnTo>
                        <a:pt x="328436" y="210304"/>
                      </a:lnTo>
                      <a:lnTo>
                        <a:pt x="329387" y="210524"/>
                      </a:lnTo>
                      <a:lnTo>
                        <a:pt x="330813" y="210707"/>
                      </a:lnTo>
                      <a:lnTo>
                        <a:pt x="332240" y="210902"/>
                      </a:lnTo>
                      <a:lnTo>
                        <a:pt x="341261" y="212135"/>
                      </a:lnTo>
                      <a:lnTo>
                        <a:pt x="343163" y="212403"/>
                      </a:lnTo>
                      <a:lnTo>
                        <a:pt x="344589" y="212586"/>
                      </a:lnTo>
                      <a:lnTo>
                        <a:pt x="346479" y="212683"/>
                      </a:lnTo>
                      <a:lnTo>
                        <a:pt x="348368" y="212769"/>
                      </a:lnTo>
                      <a:lnTo>
                        <a:pt x="353098" y="212988"/>
                      </a:lnTo>
                      <a:lnTo>
                        <a:pt x="355451" y="213098"/>
                      </a:lnTo>
                      <a:lnTo>
                        <a:pt x="361742" y="213391"/>
                      </a:lnTo>
                      <a:lnTo>
                        <a:pt x="362668" y="213428"/>
                      </a:lnTo>
                      <a:lnTo>
                        <a:pt x="363339" y="213648"/>
                      </a:lnTo>
                      <a:lnTo>
                        <a:pt x="365984" y="214538"/>
                      </a:lnTo>
                      <a:lnTo>
                        <a:pt x="367606" y="215087"/>
                      </a:lnTo>
                      <a:lnTo>
                        <a:pt x="367935" y="216942"/>
                      </a:lnTo>
                      <a:lnTo>
                        <a:pt x="368166" y="218199"/>
                      </a:lnTo>
                      <a:lnTo>
                        <a:pt x="368422" y="219627"/>
                      </a:lnTo>
                      <a:lnTo>
                        <a:pt x="367935" y="220969"/>
                      </a:lnTo>
                      <a:lnTo>
                        <a:pt x="365533" y="227486"/>
                      </a:lnTo>
                      <a:lnTo>
                        <a:pt x="364448" y="232001"/>
                      </a:lnTo>
                      <a:lnTo>
                        <a:pt x="364204" y="233001"/>
                      </a:lnTo>
                      <a:lnTo>
                        <a:pt x="362363" y="240616"/>
                      </a:lnTo>
                      <a:lnTo>
                        <a:pt x="362242" y="241116"/>
                      </a:lnTo>
                      <a:lnTo>
                        <a:pt x="361461" y="244533"/>
                      </a:lnTo>
                      <a:lnTo>
                        <a:pt x="360803" y="247413"/>
                      </a:lnTo>
                      <a:lnTo>
                        <a:pt x="359243" y="254259"/>
                      </a:lnTo>
                      <a:lnTo>
                        <a:pt x="358950" y="255577"/>
                      </a:lnTo>
                      <a:lnTo>
                        <a:pt x="358913" y="256419"/>
                      </a:lnTo>
                      <a:lnTo>
                        <a:pt x="358791" y="260201"/>
                      </a:lnTo>
                      <a:lnTo>
                        <a:pt x="358743" y="261971"/>
                      </a:lnTo>
                      <a:lnTo>
                        <a:pt x="359950" y="263399"/>
                      </a:lnTo>
                      <a:lnTo>
                        <a:pt x="360523" y="264057"/>
                      </a:lnTo>
                      <a:lnTo>
                        <a:pt x="361400" y="265083"/>
                      </a:lnTo>
                      <a:lnTo>
                        <a:pt x="362436" y="265497"/>
                      </a:lnTo>
                      <a:lnTo>
                        <a:pt x="365509" y="266742"/>
                      </a:lnTo>
                      <a:lnTo>
                        <a:pt x="368337" y="267779"/>
                      </a:lnTo>
                      <a:lnTo>
                        <a:pt x="370031" y="268389"/>
                      </a:lnTo>
                      <a:lnTo>
                        <a:pt x="372080" y="264692"/>
                      </a:lnTo>
                      <a:lnTo>
                        <a:pt x="372299" y="261617"/>
                      </a:lnTo>
                      <a:lnTo>
                        <a:pt x="372494" y="258896"/>
                      </a:lnTo>
                      <a:lnTo>
                        <a:pt x="375786" y="257456"/>
                      </a:lnTo>
                      <a:lnTo>
                        <a:pt x="377127" y="257712"/>
                      </a:lnTo>
                      <a:lnTo>
                        <a:pt x="382357" y="258737"/>
                      </a:lnTo>
                      <a:lnTo>
                        <a:pt x="383161" y="258896"/>
                      </a:lnTo>
                      <a:lnTo>
                        <a:pt x="383637" y="259127"/>
                      </a:lnTo>
                      <a:lnTo>
                        <a:pt x="387135" y="260824"/>
                      </a:lnTo>
                      <a:lnTo>
                        <a:pt x="388720" y="261592"/>
                      </a:lnTo>
                      <a:lnTo>
                        <a:pt x="388647" y="263484"/>
                      </a:lnTo>
                      <a:lnTo>
                        <a:pt x="388562" y="265644"/>
                      </a:lnTo>
                      <a:lnTo>
                        <a:pt x="388513" y="266754"/>
                      </a:lnTo>
                      <a:lnTo>
                        <a:pt x="387903" y="268023"/>
                      </a:lnTo>
                      <a:lnTo>
                        <a:pt x="386635" y="270672"/>
                      </a:lnTo>
                      <a:lnTo>
                        <a:pt x="384819" y="274467"/>
                      </a:lnTo>
                      <a:lnTo>
                        <a:pt x="383161" y="277908"/>
                      </a:lnTo>
                      <a:lnTo>
                        <a:pt x="381150" y="281959"/>
                      </a:lnTo>
                      <a:lnTo>
                        <a:pt x="380833" y="282581"/>
                      </a:lnTo>
                      <a:lnTo>
                        <a:pt x="380321" y="283789"/>
                      </a:lnTo>
                      <a:lnTo>
                        <a:pt x="381515" y="286584"/>
                      </a:lnTo>
                      <a:lnTo>
                        <a:pt x="382856" y="287304"/>
                      </a:lnTo>
                      <a:lnTo>
                        <a:pt x="386038" y="289025"/>
                      </a:lnTo>
                      <a:lnTo>
                        <a:pt x="387501" y="289806"/>
                      </a:lnTo>
                      <a:lnTo>
                        <a:pt x="388513" y="290257"/>
                      </a:lnTo>
                      <a:lnTo>
                        <a:pt x="391073" y="291355"/>
                      </a:lnTo>
                      <a:lnTo>
                        <a:pt x="396071" y="293491"/>
                      </a:lnTo>
                      <a:lnTo>
                        <a:pt x="396535" y="293686"/>
                      </a:lnTo>
                      <a:lnTo>
                        <a:pt x="398339" y="294455"/>
                      </a:lnTo>
                      <a:lnTo>
                        <a:pt x="400448" y="294919"/>
                      </a:lnTo>
                      <a:lnTo>
                        <a:pt x="408665" y="296737"/>
                      </a:lnTo>
                      <a:lnTo>
                        <a:pt x="411481" y="297359"/>
                      </a:lnTo>
                      <a:lnTo>
                        <a:pt x="415772" y="298360"/>
                      </a:lnTo>
                      <a:lnTo>
                        <a:pt x="424842" y="300458"/>
                      </a:lnTo>
                      <a:lnTo>
                        <a:pt x="425805" y="300678"/>
                      </a:lnTo>
                      <a:lnTo>
                        <a:pt x="428182" y="301227"/>
                      </a:lnTo>
                      <a:lnTo>
                        <a:pt x="430316" y="301227"/>
                      </a:lnTo>
                      <a:lnTo>
                        <a:pt x="432486" y="301239"/>
                      </a:lnTo>
                      <a:lnTo>
                        <a:pt x="433851" y="301239"/>
                      </a:lnTo>
                      <a:lnTo>
                        <a:pt x="439276" y="301239"/>
                      </a:lnTo>
                      <a:lnTo>
                        <a:pt x="454905" y="301264"/>
                      </a:lnTo>
                      <a:lnTo>
                        <a:pt x="457343" y="301276"/>
                      </a:lnTo>
                      <a:lnTo>
                        <a:pt x="460671" y="301057"/>
                      </a:lnTo>
                      <a:lnTo>
                        <a:pt x="466852" y="300666"/>
                      </a:lnTo>
                      <a:lnTo>
                        <a:pt x="472947" y="300276"/>
                      </a:lnTo>
                      <a:lnTo>
                        <a:pt x="474349" y="300178"/>
                      </a:lnTo>
                      <a:lnTo>
                        <a:pt x="476227" y="300056"/>
                      </a:lnTo>
                      <a:lnTo>
                        <a:pt x="478994" y="299714"/>
                      </a:lnTo>
                      <a:lnTo>
                        <a:pt x="481761" y="299373"/>
                      </a:lnTo>
                      <a:lnTo>
                        <a:pt x="486040" y="298848"/>
                      </a:lnTo>
                      <a:lnTo>
                        <a:pt x="489369" y="298433"/>
                      </a:lnTo>
                      <a:lnTo>
                        <a:pt x="490771" y="298140"/>
                      </a:lnTo>
                      <a:lnTo>
                        <a:pt x="492173" y="297847"/>
                      </a:lnTo>
                      <a:lnTo>
                        <a:pt x="499170" y="296383"/>
                      </a:lnTo>
                      <a:lnTo>
                        <a:pt x="504729" y="295224"/>
                      </a:lnTo>
                      <a:lnTo>
                        <a:pt x="506119" y="294943"/>
                      </a:lnTo>
                      <a:lnTo>
                        <a:pt x="507033" y="294748"/>
                      </a:lnTo>
                      <a:lnTo>
                        <a:pt x="510325" y="293893"/>
                      </a:lnTo>
                      <a:lnTo>
                        <a:pt x="525844" y="289879"/>
                      </a:lnTo>
                      <a:lnTo>
                        <a:pt x="528380" y="289220"/>
                      </a:lnTo>
                      <a:lnTo>
                        <a:pt x="529221" y="289012"/>
                      </a:lnTo>
                      <a:lnTo>
                        <a:pt x="531123" y="288488"/>
                      </a:lnTo>
                      <a:lnTo>
                        <a:pt x="538279" y="286511"/>
                      </a:lnTo>
                      <a:lnTo>
                        <a:pt x="539705" y="286120"/>
                      </a:lnTo>
                      <a:lnTo>
                        <a:pt x="541144" y="285730"/>
                      </a:lnTo>
                      <a:lnTo>
                        <a:pt x="543033" y="285449"/>
                      </a:lnTo>
                      <a:lnTo>
                        <a:pt x="544447" y="285242"/>
                      </a:lnTo>
                      <a:lnTo>
                        <a:pt x="549177" y="284546"/>
                      </a:lnTo>
                      <a:lnTo>
                        <a:pt x="550604" y="284339"/>
                      </a:lnTo>
                      <a:lnTo>
                        <a:pt x="552225" y="284094"/>
                      </a:lnTo>
                      <a:lnTo>
                        <a:pt x="555553" y="283082"/>
                      </a:lnTo>
                      <a:lnTo>
                        <a:pt x="557577" y="282460"/>
                      </a:lnTo>
                      <a:lnTo>
                        <a:pt x="559186" y="282911"/>
                      </a:lnTo>
                      <a:lnTo>
                        <a:pt x="562478" y="283850"/>
                      </a:lnTo>
                      <a:lnTo>
                        <a:pt x="563246" y="284070"/>
                      </a:lnTo>
                      <a:lnTo>
                        <a:pt x="564087" y="284534"/>
                      </a:lnTo>
                      <a:lnTo>
                        <a:pt x="569170" y="287292"/>
                      </a:lnTo>
                      <a:lnTo>
                        <a:pt x="569585" y="287523"/>
                      </a:lnTo>
                      <a:lnTo>
                        <a:pt x="564513" y="296932"/>
                      </a:lnTo>
                      <a:lnTo>
                        <a:pt x="559259" y="306536"/>
                      </a:lnTo>
                      <a:lnTo>
                        <a:pt x="558004" y="308817"/>
                      </a:lnTo>
                      <a:lnTo>
                        <a:pt x="557504" y="309733"/>
                      </a:lnTo>
                      <a:lnTo>
                        <a:pt x="554919" y="314126"/>
                      </a:lnTo>
                      <a:lnTo>
                        <a:pt x="552883" y="317567"/>
                      </a:lnTo>
                      <a:lnTo>
                        <a:pt x="552152" y="318811"/>
                      </a:lnTo>
                      <a:lnTo>
                        <a:pt x="551945" y="319849"/>
                      </a:lnTo>
                      <a:lnTo>
                        <a:pt x="551469" y="322326"/>
                      </a:lnTo>
                      <a:lnTo>
                        <a:pt x="551116" y="324181"/>
                      </a:lnTo>
                      <a:lnTo>
                        <a:pt x="552652" y="325328"/>
                      </a:lnTo>
                      <a:lnTo>
                        <a:pt x="554992" y="327061"/>
                      </a:lnTo>
                      <a:lnTo>
                        <a:pt x="563697" y="332125"/>
                      </a:lnTo>
                      <a:lnTo>
                        <a:pt x="570207" y="335920"/>
                      </a:lnTo>
                      <a:lnTo>
                        <a:pt x="571828" y="336860"/>
                      </a:lnTo>
                      <a:lnTo>
                        <a:pt x="574266" y="338287"/>
                      </a:lnTo>
                      <a:lnTo>
                        <a:pt x="580033" y="341729"/>
                      </a:lnTo>
                      <a:lnTo>
                        <a:pt x="594735" y="350527"/>
                      </a:lnTo>
                      <a:lnTo>
                        <a:pt x="596027" y="351296"/>
                      </a:lnTo>
                      <a:lnTo>
                        <a:pt x="597758" y="352333"/>
                      </a:lnTo>
                      <a:lnTo>
                        <a:pt x="599331" y="353517"/>
                      </a:lnTo>
                      <a:lnTo>
                        <a:pt x="605219" y="357922"/>
                      </a:lnTo>
                      <a:lnTo>
                        <a:pt x="607182" y="359386"/>
                      </a:lnTo>
                      <a:lnTo>
                        <a:pt x="608901" y="361216"/>
                      </a:lnTo>
                      <a:lnTo>
                        <a:pt x="615118" y="367818"/>
                      </a:lnTo>
                      <a:lnTo>
                        <a:pt x="621433" y="374542"/>
                      </a:lnTo>
                      <a:lnTo>
                        <a:pt x="622140" y="375287"/>
                      </a:lnTo>
                      <a:lnTo>
                        <a:pt x="623542" y="376787"/>
                      </a:lnTo>
                      <a:lnTo>
                        <a:pt x="624663" y="378300"/>
                      </a:lnTo>
                      <a:lnTo>
                        <a:pt x="625919" y="379997"/>
                      </a:lnTo>
                      <a:lnTo>
                        <a:pt x="633673" y="390467"/>
                      </a:lnTo>
                      <a:lnTo>
                        <a:pt x="634587" y="391699"/>
                      </a:lnTo>
                      <a:lnTo>
                        <a:pt x="635806" y="393347"/>
                      </a:lnTo>
                      <a:lnTo>
                        <a:pt x="637111" y="395470"/>
                      </a:lnTo>
                      <a:lnTo>
                        <a:pt x="637903" y="396739"/>
                      </a:lnTo>
                      <a:lnTo>
                        <a:pt x="638646" y="397959"/>
                      </a:lnTo>
                      <a:lnTo>
                        <a:pt x="639890" y="399973"/>
                      </a:lnTo>
                      <a:lnTo>
                        <a:pt x="641170" y="401584"/>
                      </a:lnTo>
                      <a:lnTo>
                        <a:pt x="642146" y="402779"/>
                      </a:lnTo>
                      <a:lnTo>
                        <a:pt x="648899" y="411224"/>
                      </a:lnTo>
                      <a:lnTo>
                        <a:pt x="649875" y="412420"/>
                      </a:lnTo>
                      <a:lnTo>
                        <a:pt x="650520" y="413225"/>
                      </a:lnTo>
                      <a:lnTo>
                        <a:pt x="651191" y="414006"/>
                      </a:lnTo>
                      <a:lnTo>
                        <a:pt x="652191" y="415166"/>
                      </a:lnTo>
                      <a:lnTo>
                        <a:pt x="656226" y="419815"/>
                      </a:lnTo>
                      <a:lnTo>
                        <a:pt x="659505" y="423585"/>
                      </a:lnTo>
                      <a:lnTo>
                        <a:pt x="663260" y="427991"/>
                      </a:lnTo>
                      <a:lnTo>
                        <a:pt x="665259" y="430346"/>
                      </a:lnTo>
                      <a:lnTo>
                        <a:pt x="666271" y="431517"/>
                      </a:lnTo>
                      <a:lnTo>
                        <a:pt x="667271" y="432701"/>
                      </a:lnTo>
                      <a:lnTo>
                        <a:pt x="669039" y="434568"/>
                      </a:lnTo>
                      <a:lnTo>
                        <a:pt x="675061" y="440913"/>
                      </a:lnTo>
                      <a:lnTo>
                        <a:pt x="676475" y="442402"/>
                      </a:lnTo>
                      <a:lnTo>
                        <a:pt x="677901" y="443891"/>
                      </a:lnTo>
                      <a:lnTo>
                        <a:pt x="679169" y="445550"/>
                      </a:lnTo>
                      <a:lnTo>
                        <a:pt x="681071" y="448028"/>
                      </a:lnTo>
                      <a:lnTo>
                        <a:pt x="683607" y="451347"/>
                      </a:lnTo>
                      <a:lnTo>
                        <a:pt x="686545" y="455227"/>
                      </a:lnTo>
                      <a:lnTo>
                        <a:pt x="687423" y="456374"/>
                      </a:lnTo>
                      <a:lnTo>
                        <a:pt x="687727" y="456911"/>
                      </a:lnTo>
                      <a:lnTo>
                        <a:pt x="688044" y="458522"/>
                      </a:lnTo>
                      <a:lnTo>
                        <a:pt x="688361" y="460145"/>
                      </a:lnTo>
                      <a:lnTo>
                        <a:pt x="688495" y="460865"/>
                      </a:lnTo>
                      <a:lnTo>
                        <a:pt x="688495" y="461390"/>
                      </a:lnTo>
                      <a:lnTo>
                        <a:pt x="688483" y="463464"/>
                      </a:lnTo>
                      <a:lnTo>
                        <a:pt x="688483" y="465038"/>
                      </a:lnTo>
                      <a:lnTo>
                        <a:pt x="688471" y="466649"/>
                      </a:lnTo>
                      <a:lnTo>
                        <a:pt x="687520" y="468443"/>
                      </a:lnTo>
                      <a:lnTo>
                        <a:pt x="686569" y="470249"/>
                      </a:lnTo>
                      <a:lnTo>
                        <a:pt x="684765" y="473654"/>
                      </a:lnTo>
                      <a:lnTo>
                        <a:pt x="683509" y="476509"/>
                      </a:lnTo>
                      <a:lnTo>
                        <a:pt x="682875" y="477937"/>
                      </a:lnTo>
                      <a:lnTo>
                        <a:pt x="680827" y="482574"/>
                      </a:lnTo>
                      <a:lnTo>
                        <a:pt x="680218" y="483965"/>
                      </a:lnTo>
                      <a:lnTo>
                        <a:pt x="679523" y="485381"/>
                      </a:lnTo>
                      <a:lnTo>
                        <a:pt x="672879" y="498950"/>
                      </a:lnTo>
                      <a:lnTo>
                        <a:pt x="671952" y="500829"/>
                      </a:lnTo>
                      <a:lnTo>
                        <a:pt x="670185" y="503002"/>
                      </a:lnTo>
                      <a:lnTo>
                        <a:pt x="668258" y="505357"/>
                      </a:lnTo>
                      <a:lnTo>
                        <a:pt x="666369" y="508981"/>
                      </a:lnTo>
                      <a:lnTo>
                        <a:pt x="664479" y="512593"/>
                      </a:lnTo>
                      <a:lnTo>
                        <a:pt x="663309" y="514850"/>
                      </a:lnTo>
                      <a:lnTo>
                        <a:pt x="661432" y="516290"/>
                      </a:lnTo>
                      <a:lnTo>
                        <a:pt x="657957" y="518963"/>
                      </a:lnTo>
                      <a:lnTo>
                        <a:pt x="656579" y="520342"/>
                      </a:lnTo>
                      <a:lnTo>
                        <a:pt x="655884" y="521037"/>
                      </a:lnTo>
                      <a:lnTo>
                        <a:pt x="652374" y="524552"/>
                      </a:lnTo>
                      <a:lnTo>
                        <a:pt x="651727" y="525199"/>
                      </a:lnTo>
                      <a:lnTo>
                        <a:pt x="650972" y="525955"/>
                      </a:lnTo>
                      <a:lnTo>
                        <a:pt x="649777" y="527602"/>
                      </a:lnTo>
                      <a:lnTo>
                        <a:pt x="645583" y="533374"/>
                      </a:lnTo>
                      <a:lnTo>
                        <a:pt x="644389" y="535022"/>
                      </a:lnTo>
                      <a:lnTo>
                        <a:pt x="643316" y="536803"/>
                      </a:lnTo>
                      <a:lnTo>
                        <a:pt x="642511" y="538134"/>
                      </a:lnTo>
                      <a:lnTo>
                        <a:pt x="641426" y="539915"/>
                      </a:lnTo>
                      <a:lnTo>
                        <a:pt x="634916" y="550690"/>
                      </a:lnTo>
                      <a:lnTo>
                        <a:pt x="634636" y="551154"/>
                      </a:lnTo>
                      <a:lnTo>
                        <a:pt x="622689" y="571106"/>
                      </a:lnTo>
                      <a:lnTo>
                        <a:pt x="621604" y="572924"/>
                      </a:lnTo>
                      <a:lnTo>
                        <a:pt x="621336" y="573375"/>
                      </a:lnTo>
                      <a:lnTo>
                        <a:pt x="620543" y="574742"/>
                      </a:lnTo>
                      <a:lnTo>
                        <a:pt x="611205" y="591204"/>
                      </a:lnTo>
                      <a:lnTo>
                        <a:pt x="609644" y="593949"/>
                      </a:lnTo>
                      <a:lnTo>
                        <a:pt x="609388" y="594401"/>
                      </a:lnTo>
                      <a:lnTo>
                        <a:pt x="608120" y="596719"/>
                      </a:lnTo>
                      <a:lnTo>
                        <a:pt x="603793" y="604602"/>
                      </a:lnTo>
                      <a:lnTo>
                        <a:pt x="601818" y="608202"/>
                      </a:lnTo>
                      <a:lnTo>
                        <a:pt x="600330" y="610899"/>
                      </a:lnTo>
                      <a:lnTo>
                        <a:pt x="599562" y="612656"/>
                      </a:lnTo>
                      <a:lnTo>
                        <a:pt x="599063" y="613791"/>
                      </a:lnTo>
                      <a:lnTo>
                        <a:pt x="598380" y="615341"/>
                      </a:lnTo>
                      <a:lnTo>
                        <a:pt x="597661" y="616964"/>
                      </a:lnTo>
                      <a:lnTo>
                        <a:pt x="593443" y="626555"/>
                      </a:lnTo>
                      <a:lnTo>
                        <a:pt x="593016" y="627519"/>
                      </a:lnTo>
                      <a:lnTo>
                        <a:pt x="592382" y="628947"/>
                      </a:lnTo>
                      <a:lnTo>
                        <a:pt x="591395" y="630594"/>
                      </a:lnTo>
                      <a:lnTo>
                        <a:pt x="590139" y="632632"/>
                      </a:lnTo>
                      <a:lnTo>
                        <a:pt x="588627" y="635122"/>
                      </a:lnTo>
                      <a:lnTo>
                        <a:pt x="587872" y="636379"/>
                      </a:lnTo>
                      <a:lnTo>
                        <a:pt x="586408" y="638234"/>
                      </a:lnTo>
                      <a:lnTo>
                        <a:pt x="585238" y="639710"/>
                      </a:lnTo>
                      <a:lnTo>
                        <a:pt x="582324" y="643420"/>
                      </a:lnTo>
                      <a:lnTo>
                        <a:pt x="581703" y="644201"/>
                      </a:lnTo>
                      <a:lnTo>
                        <a:pt x="581276" y="645152"/>
                      </a:lnTo>
                      <a:lnTo>
                        <a:pt x="580825" y="646165"/>
                      </a:lnTo>
                      <a:lnTo>
                        <a:pt x="580289" y="647386"/>
                      </a:lnTo>
                      <a:lnTo>
                        <a:pt x="580057" y="647922"/>
                      </a:lnTo>
                      <a:lnTo>
                        <a:pt x="580667" y="649972"/>
                      </a:lnTo>
                      <a:lnTo>
                        <a:pt x="581276" y="652047"/>
                      </a:lnTo>
                      <a:lnTo>
                        <a:pt x="585750" y="656013"/>
                      </a:lnTo>
                      <a:lnTo>
                        <a:pt x="587603" y="657648"/>
                      </a:lnTo>
                      <a:lnTo>
                        <a:pt x="586591" y="659503"/>
                      </a:lnTo>
                      <a:lnTo>
                        <a:pt x="581496" y="668850"/>
                      </a:lnTo>
                      <a:lnTo>
                        <a:pt x="580508" y="670669"/>
                      </a:lnTo>
                      <a:lnTo>
                        <a:pt x="577716" y="675794"/>
                      </a:lnTo>
                      <a:lnTo>
                        <a:pt x="576704" y="677649"/>
                      </a:lnTo>
                      <a:lnTo>
                        <a:pt x="575461" y="679516"/>
                      </a:lnTo>
                      <a:lnTo>
                        <a:pt x="574388" y="681151"/>
                      </a:lnTo>
                      <a:lnTo>
                        <a:pt x="571718" y="684507"/>
                      </a:lnTo>
                      <a:lnTo>
                        <a:pt x="570950" y="685483"/>
                      </a:lnTo>
                      <a:lnTo>
                        <a:pt x="569890" y="685910"/>
                      </a:lnTo>
                      <a:lnTo>
                        <a:pt x="568744" y="686362"/>
                      </a:lnTo>
                      <a:lnTo>
                        <a:pt x="568122" y="686618"/>
                      </a:lnTo>
                      <a:lnTo>
                        <a:pt x="566866" y="687118"/>
                      </a:lnTo>
                      <a:lnTo>
                        <a:pt x="565281" y="686776"/>
                      </a:lnTo>
                      <a:lnTo>
                        <a:pt x="551725" y="683775"/>
                      </a:lnTo>
                      <a:lnTo>
                        <a:pt x="543728" y="683420"/>
                      </a:lnTo>
                      <a:lnTo>
                        <a:pt x="541899" y="683347"/>
                      </a:lnTo>
                      <a:lnTo>
                        <a:pt x="541412" y="683250"/>
                      </a:lnTo>
                      <a:lnTo>
                        <a:pt x="540485" y="683067"/>
                      </a:lnTo>
                      <a:lnTo>
                        <a:pt x="538632" y="682700"/>
                      </a:lnTo>
                      <a:lnTo>
                        <a:pt x="535841" y="682163"/>
                      </a:lnTo>
                      <a:lnTo>
                        <a:pt x="530745" y="681163"/>
                      </a:lnTo>
                      <a:lnTo>
                        <a:pt x="527977" y="680699"/>
                      </a:lnTo>
                      <a:lnTo>
                        <a:pt x="526356" y="680419"/>
                      </a:lnTo>
                      <a:lnTo>
                        <a:pt x="523284" y="682481"/>
                      </a:lnTo>
                      <a:lnTo>
                        <a:pt x="522650" y="683933"/>
                      </a:lnTo>
                      <a:lnTo>
                        <a:pt x="519322" y="691572"/>
                      </a:lnTo>
                      <a:lnTo>
                        <a:pt x="518993" y="692329"/>
                      </a:lnTo>
                      <a:lnTo>
                        <a:pt x="518578" y="693378"/>
                      </a:lnTo>
                      <a:lnTo>
                        <a:pt x="518005" y="694867"/>
                      </a:lnTo>
                      <a:lnTo>
                        <a:pt x="515506" y="701347"/>
                      </a:lnTo>
                      <a:lnTo>
                        <a:pt x="514336" y="704360"/>
                      </a:lnTo>
                      <a:lnTo>
                        <a:pt x="514007" y="705422"/>
                      </a:lnTo>
                      <a:lnTo>
                        <a:pt x="513726" y="707875"/>
                      </a:lnTo>
                      <a:lnTo>
                        <a:pt x="513616" y="708888"/>
                      </a:lnTo>
                      <a:lnTo>
                        <a:pt x="514201" y="710499"/>
                      </a:lnTo>
                      <a:lnTo>
                        <a:pt x="514835" y="712195"/>
                      </a:lnTo>
                      <a:lnTo>
                        <a:pt x="516445" y="713085"/>
                      </a:lnTo>
                      <a:lnTo>
                        <a:pt x="519334" y="714684"/>
                      </a:lnTo>
                      <a:lnTo>
                        <a:pt x="520858" y="715661"/>
                      </a:lnTo>
                      <a:lnTo>
                        <a:pt x="521614" y="716161"/>
                      </a:lnTo>
                      <a:lnTo>
                        <a:pt x="522759" y="716893"/>
                      </a:lnTo>
                      <a:lnTo>
                        <a:pt x="523820" y="717576"/>
                      </a:lnTo>
                      <a:lnTo>
                        <a:pt x="525064" y="719761"/>
                      </a:lnTo>
                      <a:lnTo>
                        <a:pt x="528404" y="725533"/>
                      </a:lnTo>
                      <a:lnTo>
                        <a:pt x="532147" y="729328"/>
                      </a:lnTo>
                      <a:lnTo>
                        <a:pt x="533207" y="730401"/>
                      </a:lnTo>
                      <a:lnTo>
                        <a:pt x="533634" y="731366"/>
                      </a:lnTo>
                      <a:lnTo>
                        <a:pt x="534231" y="732696"/>
                      </a:lnTo>
                      <a:lnTo>
                        <a:pt x="535036" y="734538"/>
                      </a:lnTo>
                      <a:lnTo>
                        <a:pt x="534024" y="736174"/>
                      </a:lnTo>
                      <a:lnTo>
                        <a:pt x="532061" y="739334"/>
                      </a:lnTo>
                      <a:lnTo>
                        <a:pt x="531671" y="739847"/>
                      </a:lnTo>
                      <a:lnTo>
                        <a:pt x="528831" y="743361"/>
                      </a:lnTo>
                      <a:lnTo>
                        <a:pt x="528514" y="743751"/>
                      </a:lnTo>
                      <a:lnTo>
                        <a:pt x="526624" y="746082"/>
                      </a:lnTo>
                      <a:lnTo>
                        <a:pt x="525649" y="748474"/>
                      </a:lnTo>
                      <a:lnTo>
                        <a:pt x="523906" y="752769"/>
                      </a:lnTo>
                      <a:lnTo>
                        <a:pt x="522930" y="755161"/>
                      </a:lnTo>
                      <a:lnTo>
                        <a:pt x="521467" y="757809"/>
                      </a:lnTo>
                      <a:lnTo>
                        <a:pt x="519017" y="762226"/>
                      </a:lnTo>
                      <a:lnTo>
                        <a:pt x="518773" y="762678"/>
                      </a:lnTo>
                      <a:lnTo>
                        <a:pt x="518017" y="764033"/>
                      </a:lnTo>
                      <a:lnTo>
                        <a:pt x="516774" y="766290"/>
                      </a:lnTo>
                      <a:lnTo>
                        <a:pt x="515652" y="769341"/>
                      </a:lnTo>
                      <a:lnTo>
                        <a:pt x="514714" y="771891"/>
                      </a:lnTo>
                      <a:lnTo>
                        <a:pt x="513897" y="774137"/>
                      </a:lnTo>
                      <a:lnTo>
                        <a:pt x="512434" y="775357"/>
                      </a:lnTo>
                      <a:lnTo>
                        <a:pt x="509520" y="777797"/>
                      </a:lnTo>
                      <a:lnTo>
                        <a:pt x="507679" y="779347"/>
                      </a:lnTo>
                      <a:lnTo>
                        <a:pt x="506521" y="780311"/>
                      </a:lnTo>
                      <a:lnTo>
                        <a:pt x="503973" y="781934"/>
                      </a:lnTo>
                      <a:lnTo>
                        <a:pt x="499304" y="784887"/>
                      </a:lnTo>
                      <a:lnTo>
                        <a:pt x="497610" y="785973"/>
                      </a:lnTo>
                      <a:lnTo>
                        <a:pt x="496317" y="787816"/>
                      </a:lnTo>
                      <a:lnTo>
                        <a:pt x="492697" y="792978"/>
                      </a:lnTo>
                      <a:lnTo>
                        <a:pt x="491124" y="794918"/>
                      </a:lnTo>
                      <a:lnTo>
                        <a:pt x="488625" y="798030"/>
                      </a:lnTo>
                      <a:lnTo>
                        <a:pt x="487369" y="799579"/>
                      </a:lnTo>
                      <a:lnTo>
                        <a:pt x="486760" y="800397"/>
                      </a:lnTo>
                      <a:lnTo>
                        <a:pt x="485565" y="802057"/>
                      </a:lnTo>
                      <a:lnTo>
                        <a:pt x="484053" y="804107"/>
                      </a:lnTo>
                      <a:lnTo>
                        <a:pt x="482859" y="805766"/>
                      </a:lnTo>
                      <a:lnTo>
                        <a:pt x="481981" y="807231"/>
                      </a:lnTo>
                      <a:lnTo>
                        <a:pt x="481030" y="808817"/>
                      </a:lnTo>
                      <a:lnTo>
                        <a:pt x="479457" y="811453"/>
                      </a:lnTo>
                      <a:lnTo>
                        <a:pt x="479165" y="811953"/>
                      </a:lnTo>
                      <a:lnTo>
                        <a:pt x="478799" y="812380"/>
                      </a:lnTo>
                      <a:lnTo>
                        <a:pt x="477226" y="814223"/>
                      </a:lnTo>
                      <a:lnTo>
                        <a:pt x="476702" y="814833"/>
                      </a:lnTo>
                      <a:lnTo>
                        <a:pt x="476227" y="815114"/>
                      </a:lnTo>
                      <a:lnTo>
                        <a:pt x="475544" y="815504"/>
                      </a:lnTo>
                      <a:lnTo>
                        <a:pt x="474581" y="816066"/>
                      </a:lnTo>
                      <a:lnTo>
                        <a:pt x="473850" y="816480"/>
                      </a:lnTo>
                      <a:lnTo>
                        <a:pt x="473081" y="816285"/>
                      </a:lnTo>
                      <a:lnTo>
                        <a:pt x="470253" y="815553"/>
                      </a:lnTo>
                      <a:lnTo>
                        <a:pt x="468010" y="814784"/>
                      </a:lnTo>
                      <a:lnTo>
                        <a:pt x="466815" y="814382"/>
                      </a:lnTo>
                      <a:lnTo>
                        <a:pt x="465694" y="814003"/>
                      </a:lnTo>
                      <a:lnTo>
                        <a:pt x="463804" y="813515"/>
                      </a:lnTo>
                      <a:lnTo>
                        <a:pt x="461939" y="813039"/>
                      </a:lnTo>
                      <a:lnTo>
                        <a:pt x="455392" y="811380"/>
                      </a:lnTo>
                      <a:lnTo>
                        <a:pt x="452589" y="810672"/>
                      </a:lnTo>
                      <a:lnTo>
                        <a:pt x="450687" y="810354"/>
                      </a:lnTo>
                      <a:lnTo>
                        <a:pt x="448785" y="810037"/>
                      </a:lnTo>
                      <a:lnTo>
                        <a:pt x="444969" y="809415"/>
                      </a:lnTo>
                      <a:lnTo>
                        <a:pt x="442214" y="808964"/>
                      </a:lnTo>
                      <a:lnTo>
                        <a:pt x="441751" y="808890"/>
                      </a:lnTo>
                      <a:lnTo>
                        <a:pt x="439922" y="808585"/>
                      </a:lnTo>
                      <a:lnTo>
                        <a:pt x="438532" y="808256"/>
                      </a:lnTo>
                      <a:lnTo>
                        <a:pt x="437143" y="807938"/>
                      </a:lnTo>
                      <a:lnTo>
                        <a:pt x="432522" y="806852"/>
                      </a:lnTo>
                      <a:lnTo>
                        <a:pt x="430218" y="806315"/>
                      </a:lnTo>
                      <a:lnTo>
                        <a:pt x="429292" y="806096"/>
                      </a:lnTo>
                      <a:lnTo>
                        <a:pt x="428365" y="805827"/>
                      </a:lnTo>
                      <a:lnTo>
                        <a:pt x="426037" y="805168"/>
                      </a:lnTo>
                      <a:lnTo>
                        <a:pt x="419539" y="803326"/>
                      </a:lnTo>
                      <a:lnTo>
                        <a:pt x="419076" y="803191"/>
                      </a:lnTo>
                      <a:lnTo>
                        <a:pt x="412078" y="801166"/>
                      </a:lnTo>
                      <a:lnTo>
                        <a:pt x="410493" y="800702"/>
                      </a:lnTo>
                      <a:lnTo>
                        <a:pt x="409079" y="801263"/>
                      </a:lnTo>
                      <a:lnTo>
                        <a:pt x="408189" y="801605"/>
                      </a:lnTo>
                      <a:lnTo>
                        <a:pt x="406811" y="802142"/>
                      </a:lnTo>
                      <a:lnTo>
                        <a:pt x="406141" y="803326"/>
                      </a:lnTo>
                      <a:lnTo>
                        <a:pt x="405068" y="805217"/>
                      </a:lnTo>
                      <a:lnTo>
                        <a:pt x="404361" y="806474"/>
                      </a:lnTo>
                      <a:lnTo>
                        <a:pt x="404483" y="808353"/>
                      </a:lnTo>
                      <a:lnTo>
                        <a:pt x="405263" y="819482"/>
                      </a:lnTo>
                      <a:lnTo>
                        <a:pt x="405410" y="821654"/>
                      </a:lnTo>
                      <a:lnTo>
                        <a:pt x="405568" y="823826"/>
                      </a:lnTo>
                      <a:lnTo>
                        <a:pt x="405556" y="830660"/>
                      </a:lnTo>
                      <a:lnTo>
                        <a:pt x="405556" y="831673"/>
                      </a:lnTo>
                      <a:lnTo>
                        <a:pt x="405897" y="833259"/>
                      </a:lnTo>
                      <a:lnTo>
                        <a:pt x="406470" y="835431"/>
                      </a:lnTo>
                      <a:lnTo>
                        <a:pt x="408177" y="836213"/>
                      </a:lnTo>
                      <a:lnTo>
                        <a:pt x="410859" y="837457"/>
                      </a:lnTo>
                      <a:lnTo>
                        <a:pt x="412663" y="838433"/>
                      </a:lnTo>
                      <a:lnTo>
                        <a:pt x="414346" y="839349"/>
                      </a:lnTo>
                      <a:lnTo>
                        <a:pt x="415418" y="839934"/>
                      </a:lnTo>
                      <a:lnTo>
                        <a:pt x="416174" y="840349"/>
                      </a:lnTo>
                      <a:lnTo>
                        <a:pt x="416577" y="840703"/>
                      </a:lnTo>
                      <a:lnTo>
                        <a:pt x="417991" y="841960"/>
                      </a:lnTo>
                      <a:lnTo>
                        <a:pt x="419441" y="843241"/>
                      </a:lnTo>
                      <a:lnTo>
                        <a:pt x="418917" y="845157"/>
                      </a:lnTo>
                      <a:lnTo>
                        <a:pt x="418161" y="847866"/>
                      </a:lnTo>
                      <a:lnTo>
                        <a:pt x="416101" y="852393"/>
                      </a:lnTo>
                      <a:lnTo>
                        <a:pt x="415747" y="853150"/>
                      </a:lnTo>
                      <a:lnTo>
                        <a:pt x="415260" y="853955"/>
                      </a:lnTo>
                      <a:lnTo>
                        <a:pt x="413748" y="856396"/>
                      </a:lnTo>
                      <a:lnTo>
                        <a:pt x="410432" y="861814"/>
                      </a:lnTo>
                      <a:lnTo>
                        <a:pt x="409652" y="863388"/>
                      </a:lnTo>
                      <a:lnTo>
                        <a:pt x="409335" y="864023"/>
                      </a:lnTo>
                      <a:lnTo>
                        <a:pt x="408299" y="866109"/>
                      </a:lnTo>
                      <a:lnTo>
                        <a:pt x="406397" y="869941"/>
                      </a:lnTo>
                      <a:lnTo>
                        <a:pt x="405922" y="870893"/>
                      </a:lnTo>
                      <a:lnTo>
                        <a:pt x="405093" y="871479"/>
                      </a:lnTo>
                      <a:lnTo>
                        <a:pt x="403410" y="872638"/>
                      </a:lnTo>
                      <a:lnTo>
                        <a:pt x="400997" y="874334"/>
                      </a:lnTo>
                      <a:lnTo>
                        <a:pt x="397156" y="875420"/>
                      </a:lnTo>
                      <a:lnTo>
                        <a:pt x="395718" y="875835"/>
                      </a:lnTo>
                      <a:lnTo>
                        <a:pt x="393402" y="875396"/>
                      </a:lnTo>
                      <a:lnTo>
                        <a:pt x="388781" y="874517"/>
                      </a:lnTo>
                      <a:lnTo>
                        <a:pt x="385465" y="873882"/>
                      </a:lnTo>
                      <a:lnTo>
                        <a:pt x="384051" y="873614"/>
                      </a:lnTo>
                      <a:lnTo>
                        <a:pt x="382637" y="873346"/>
                      </a:lnTo>
                      <a:lnTo>
                        <a:pt x="381247" y="873187"/>
                      </a:lnTo>
                      <a:lnTo>
                        <a:pt x="379857" y="873028"/>
                      </a:lnTo>
                      <a:lnTo>
                        <a:pt x="374786" y="872430"/>
                      </a:lnTo>
                      <a:lnTo>
                        <a:pt x="370629" y="871954"/>
                      </a:lnTo>
                      <a:lnTo>
                        <a:pt x="368325" y="871686"/>
                      </a:lnTo>
                      <a:lnTo>
                        <a:pt x="365960" y="871186"/>
                      </a:lnTo>
                      <a:lnTo>
                        <a:pt x="358706" y="869648"/>
                      </a:lnTo>
                      <a:lnTo>
                        <a:pt x="355000" y="868416"/>
                      </a:lnTo>
                      <a:lnTo>
                        <a:pt x="349441" y="866549"/>
                      </a:lnTo>
                      <a:lnTo>
                        <a:pt x="347173" y="865780"/>
                      </a:lnTo>
                      <a:lnTo>
                        <a:pt x="346271" y="865475"/>
                      </a:lnTo>
                      <a:lnTo>
                        <a:pt x="344943" y="864913"/>
                      </a:lnTo>
                      <a:lnTo>
                        <a:pt x="341419" y="863437"/>
                      </a:lnTo>
                      <a:lnTo>
                        <a:pt x="340103" y="862888"/>
                      </a:lnTo>
                      <a:lnTo>
                        <a:pt x="338786" y="862180"/>
                      </a:lnTo>
                      <a:lnTo>
                        <a:pt x="333983" y="859581"/>
                      </a:lnTo>
                      <a:lnTo>
                        <a:pt x="330716" y="857604"/>
                      </a:lnTo>
                      <a:lnTo>
                        <a:pt x="329363" y="856774"/>
                      </a:lnTo>
                      <a:lnTo>
                        <a:pt x="327851" y="855859"/>
                      </a:lnTo>
                      <a:lnTo>
                        <a:pt x="327351" y="854285"/>
                      </a:lnTo>
                      <a:lnTo>
                        <a:pt x="326766" y="852442"/>
                      </a:lnTo>
                      <a:lnTo>
                        <a:pt x="326217" y="850697"/>
                      </a:lnTo>
                      <a:lnTo>
                        <a:pt x="327144" y="847805"/>
                      </a:lnTo>
                      <a:lnTo>
                        <a:pt x="328058" y="844925"/>
                      </a:lnTo>
                      <a:lnTo>
                        <a:pt x="327680" y="843375"/>
                      </a:lnTo>
                      <a:lnTo>
                        <a:pt x="327290" y="841813"/>
                      </a:lnTo>
                      <a:lnTo>
                        <a:pt x="326839" y="839971"/>
                      </a:lnTo>
                      <a:lnTo>
                        <a:pt x="325193" y="839629"/>
                      </a:lnTo>
                      <a:lnTo>
                        <a:pt x="321731" y="838934"/>
                      </a:lnTo>
                      <a:lnTo>
                        <a:pt x="317513" y="837286"/>
                      </a:lnTo>
                      <a:lnTo>
                        <a:pt x="316391" y="836823"/>
                      </a:lnTo>
                      <a:lnTo>
                        <a:pt x="314599" y="834126"/>
                      </a:lnTo>
                      <a:lnTo>
                        <a:pt x="313551" y="832527"/>
                      </a:lnTo>
                      <a:lnTo>
                        <a:pt x="314575" y="826755"/>
                      </a:lnTo>
                      <a:lnTo>
                        <a:pt x="315440" y="823753"/>
                      </a:lnTo>
                      <a:lnTo>
                        <a:pt x="316013" y="821801"/>
                      </a:lnTo>
                      <a:lnTo>
                        <a:pt x="313551" y="819116"/>
                      </a:lnTo>
                      <a:lnTo>
                        <a:pt x="311832" y="818579"/>
                      </a:lnTo>
                      <a:lnTo>
                        <a:pt x="308236" y="817457"/>
                      </a:lnTo>
                      <a:lnTo>
                        <a:pt x="306712" y="816334"/>
                      </a:lnTo>
                      <a:lnTo>
                        <a:pt x="304408" y="814638"/>
                      </a:lnTo>
                      <a:lnTo>
                        <a:pt x="303883" y="814259"/>
                      </a:lnTo>
                      <a:lnTo>
                        <a:pt x="303323" y="813722"/>
                      </a:lnTo>
                      <a:lnTo>
                        <a:pt x="300872" y="811245"/>
                      </a:lnTo>
                      <a:lnTo>
                        <a:pt x="299666" y="810025"/>
                      </a:lnTo>
                      <a:lnTo>
                        <a:pt x="299166" y="808048"/>
                      </a:lnTo>
                      <a:lnTo>
                        <a:pt x="298861" y="806816"/>
                      </a:lnTo>
                      <a:lnTo>
                        <a:pt x="298434" y="805071"/>
                      </a:lnTo>
                      <a:lnTo>
                        <a:pt x="298398" y="803277"/>
                      </a:lnTo>
                      <a:lnTo>
                        <a:pt x="298337" y="800409"/>
                      </a:lnTo>
                      <a:lnTo>
                        <a:pt x="297300" y="798798"/>
                      </a:lnTo>
                      <a:lnTo>
                        <a:pt x="296020" y="796785"/>
                      </a:lnTo>
                      <a:lnTo>
                        <a:pt x="294106" y="792966"/>
                      </a:lnTo>
                      <a:lnTo>
                        <a:pt x="294509" y="790440"/>
                      </a:lnTo>
                      <a:lnTo>
                        <a:pt x="294874" y="788621"/>
                      </a:lnTo>
                      <a:lnTo>
                        <a:pt x="294070" y="785583"/>
                      </a:lnTo>
                      <a:lnTo>
                        <a:pt x="292241" y="784399"/>
                      </a:lnTo>
                      <a:lnTo>
                        <a:pt x="291022" y="783618"/>
                      </a:lnTo>
                      <a:lnTo>
                        <a:pt x="289766" y="780128"/>
                      </a:lnTo>
                      <a:lnTo>
                        <a:pt x="290754" y="778347"/>
                      </a:lnTo>
                      <a:lnTo>
                        <a:pt x="292241" y="775637"/>
                      </a:lnTo>
                      <a:lnTo>
                        <a:pt x="293582" y="772904"/>
                      </a:lnTo>
                      <a:lnTo>
                        <a:pt x="293814" y="772440"/>
                      </a:lnTo>
                      <a:lnTo>
                        <a:pt x="294887" y="770232"/>
                      </a:lnTo>
                      <a:lnTo>
                        <a:pt x="295203" y="767254"/>
                      </a:lnTo>
                      <a:lnTo>
                        <a:pt x="294923" y="765423"/>
                      </a:lnTo>
                      <a:lnTo>
                        <a:pt x="294570" y="763032"/>
                      </a:lnTo>
                      <a:lnTo>
                        <a:pt x="297288" y="761311"/>
                      </a:lnTo>
                      <a:lnTo>
                        <a:pt x="298483" y="761177"/>
                      </a:lnTo>
                      <a:lnTo>
                        <a:pt x="300397" y="760970"/>
                      </a:lnTo>
                      <a:lnTo>
                        <a:pt x="301567" y="758639"/>
                      </a:lnTo>
                      <a:lnTo>
                        <a:pt x="301799" y="758187"/>
                      </a:lnTo>
                      <a:lnTo>
                        <a:pt x="302031" y="757724"/>
                      </a:lnTo>
                      <a:lnTo>
                        <a:pt x="302506" y="756772"/>
                      </a:lnTo>
                      <a:lnTo>
                        <a:pt x="302762" y="755771"/>
                      </a:lnTo>
                      <a:lnTo>
                        <a:pt x="305103" y="746509"/>
                      </a:lnTo>
                      <a:lnTo>
                        <a:pt x="305237" y="745985"/>
                      </a:lnTo>
                      <a:lnTo>
                        <a:pt x="305468" y="744960"/>
                      </a:lnTo>
                      <a:lnTo>
                        <a:pt x="306273" y="741445"/>
                      </a:lnTo>
                      <a:lnTo>
                        <a:pt x="306504" y="740432"/>
                      </a:lnTo>
                      <a:lnTo>
                        <a:pt x="307151" y="737906"/>
                      </a:lnTo>
                      <a:lnTo>
                        <a:pt x="308711" y="731841"/>
                      </a:lnTo>
                      <a:lnTo>
                        <a:pt x="308845" y="731341"/>
                      </a:lnTo>
                      <a:lnTo>
                        <a:pt x="309625" y="728840"/>
                      </a:lnTo>
                      <a:lnTo>
                        <a:pt x="310223" y="726875"/>
                      </a:lnTo>
                      <a:lnTo>
                        <a:pt x="311015" y="725715"/>
                      </a:lnTo>
                      <a:lnTo>
                        <a:pt x="312539" y="723470"/>
                      </a:lnTo>
                      <a:lnTo>
                        <a:pt x="312893" y="722946"/>
                      </a:lnTo>
                      <a:lnTo>
                        <a:pt x="313429" y="722384"/>
                      </a:lnTo>
                      <a:lnTo>
                        <a:pt x="317354" y="718223"/>
                      </a:lnTo>
                      <a:lnTo>
                        <a:pt x="319732" y="714526"/>
                      </a:lnTo>
                      <a:lnTo>
                        <a:pt x="320585" y="713183"/>
                      </a:lnTo>
                      <a:lnTo>
                        <a:pt x="319451" y="711499"/>
                      </a:lnTo>
                      <a:lnTo>
                        <a:pt x="318074" y="709449"/>
                      </a:lnTo>
                      <a:lnTo>
                        <a:pt x="317769" y="708985"/>
                      </a:lnTo>
                      <a:lnTo>
                        <a:pt x="317196" y="708424"/>
                      </a:lnTo>
                      <a:lnTo>
                        <a:pt x="312880" y="704092"/>
                      </a:lnTo>
                      <a:lnTo>
                        <a:pt x="312161" y="703372"/>
                      </a:lnTo>
                      <a:lnTo>
                        <a:pt x="311466" y="702738"/>
                      </a:lnTo>
                      <a:lnTo>
                        <a:pt x="310759" y="702103"/>
                      </a:lnTo>
                      <a:lnTo>
                        <a:pt x="310393" y="701774"/>
                      </a:lnTo>
                      <a:lnTo>
                        <a:pt x="306724" y="698466"/>
                      </a:lnTo>
                      <a:lnTo>
                        <a:pt x="304530" y="696490"/>
                      </a:lnTo>
                      <a:lnTo>
                        <a:pt x="304152" y="696160"/>
                      </a:lnTo>
                      <a:lnTo>
                        <a:pt x="301543" y="693830"/>
                      </a:lnTo>
                      <a:lnTo>
                        <a:pt x="299763" y="692243"/>
                      </a:lnTo>
                      <a:lnTo>
                        <a:pt x="297630" y="690340"/>
                      </a:lnTo>
                      <a:lnTo>
                        <a:pt x="296167" y="688558"/>
                      </a:lnTo>
                      <a:lnTo>
                        <a:pt x="295581" y="687850"/>
                      </a:lnTo>
                      <a:lnTo>
                        <a:pt x="293887" y="685788"/>
                      </a:lnTo>
                      <a:lnTo>
                        <a:pt x="291485" y="682969"/>
                      </a:lnTo>
                      <a:lnTo>
                        <a:pt x="288450" y="679418"/>
                      </a:lnTo>
                      <a:lnTo>
                        <a:pt x="287255" y="677905"/>
                      </a:lnTo>
                      <a:lnTo>
                        <a:pt x="286609" y="677111"/>
                      </a:lnTo>
                      <a:lnTo>
                        <a:pt x="286292" y="676697"/>
                      </a:lnTo>
                      <a:lnTo>
                        <a:pt x="284695" y="674683"/>
                      </a:lnTo>
                      <a:lnTo>
                        <a:pt x="282574" y="673280"/>
                      </a:lnTo>
                      <a:lnTo>
                        <a:pt x="281720" y="672706"/>
                      </a:lnTo>
                      <a:lnTo>
                        <a:pt x="281135" y="672157"/>
                      </a:lnTo>
                      <a:lnTo>
                        <a:pt x="279538" y="670656"/>
                      </a:lnTo>
                      <a:lnTo>
                        <a:pt x="278075" y="669290"/>
                      </a:lnTo>
                      <a:lnTo>
                        <a:pt x="278478" y="667703"/>
                      </a:lnTo>
                      <a:lnTo>
                        <a:pt x="279319" y="664286"/>
                      </a:lnTo>
                      <a:lnTo>
                        <a:pt x="280257" y="660894"/>
                      </a:lnTo>
                      <a:lnTo>
                        <a:pt x="280916" y="658478"/>
                      </a:lnTo>
                      <a:lnTo>
                        <a:pt x="281208" y="657416"/>
                      </a:lnTo>
                      <a:lnTo>
                        <a:pt x="281611" y="656086"/>
                      </a:lnTo>
                      <a:lnTo>
                        <a:pt x="282525" y="653072"/>
                      </a:lnTo>
                      <a:lnTo>
                        <a:pt x="282830" y="652022"/>
                      </a:lnTo>
                      <a:lnTo>
                        <a:pt x="283452" y="649972"/>
                      </a:lnTo>
                      <a:lnTo>
                        <a:pt x="285682" y="644396"/>
                      </a:lnTo>
                      <a:lnTo>
                        <a:pt x="286426" y="642517"/>
                      </a:lnTo>
                      <a:lnTo>
                        <a:pt x="285743" y="639686"/>
                      </a:lnTo>
                      <a:lnTo>
                        <a:pt x="283549" y="641431"/>
                      </a:lnTo>
                      <a:lnTo>
                        <a:pt x="279684" y="644506"/>
                      </a:lnTo>
                      <a:lnTo>
                        <a:pt x="276685" y="646031"/>
                      </a:lnTo>
                      <a:lnTo>
                        <a:pt x="275454" y="645872"/>
                      </a:lnTo>
                      <a:lnTo>
                        <a:pt x="272394" y="645457"/>
                      </a:lnTo>
                      <a:lnTo>
                        <a:pt x="270712" y="645226"/>
                      </a:lnTo>
                      <a:lnTo>
                        <a:pt x="270273" y="641126"/>
                      </a:lnTo>
                      <a:lnTo>
                        <a:pt x="272138" y="639661"/>
                      </a:lnTo>
                      <a:lnTo>
                        <a:pt x="273028" y="638978"/>
                      </a:lnTo>
                      <a:lnTo>
                        <a:pt x="273613" y="638514"/>
                      </a:lnTo>
                      <a:lnTo>
                        <a:pt x="274918" y="635158"/>
                      </a:lnTo>
                      <a:lnTo>
                        <a:pt x="273760" y="631949"/>
                      </a:lnTo>
                      <a:lnTo>
                        <a:pt x="271504" y="631180"/>
                      </a:lnTo>
                      <a:lnTo>
                        <a:pt x="267859" y="629935"/>
                      </a:lnTo>
                      <a:lnTo>
                        <a:pt x="266543" y="628923"/>
                      </a:lnTo>
                      <a:lnTo>
                        <a:pt x="264568" y="627409"/>
                      </a:lnTo>
                      <a:lnTo>
                        <a:pt x="266823" y="626433"/>
                      </a:lnTo>
                      <a:lnTo>
                        <a:pt x="267250" y="626238"/>
                      </a:lnTo>
                      <a:lnTo>
                        <a:pt x="269103" y="625433"/>
                      </a:lnTo>
                      <a:lnTo>
                        <a:pt x="271419" y="624420"/>
                      </a:lnTo>
                      <a:lnTo>
                        <a:pt x="273930" y="621735"/>
                      </a:lnTo>
                      <a:lnTo>
                        <a:pt x="272041" y="618770"/>
                      </a:lnTo>
                      <a:lnTo>
                        <a:pt x="271029" y="618245"/>
                      </a:lnTo>
                      <a:lnTo>
                        <a:pt x="270456" y="617952"/>
                      </a:lnTo>
                      <a:lnTo>
                        <a:pt x="268896" y="617159"/>
                      </a:lnTo>
                      <a:lnTo>
                        <a:pt x="267506" y="616451"/>
                      </a:lnTo>
                      <a:lnTo>
                        <a:pt x="264836" y="614243"/>
                      </a:lnTo>
                      <a:lnTo>
                        <a:pt x="260606" y="610765"/>
                      </a:lnTo>
                      <a:lnTo>
                        <a:pt x="259435" y="609788"/>
                      </a:lnTo>
                      <a:lnTo>
                        <a:pt x="259021" y="609459"/>
                      </a:lnTo>
                      <a:lnTo>
                        <a:pt x="255863" y="606982"/>
                      </a:lnTo>
                      <a:lnTo>
                        <a:pt x="247988" y="600783"/>
                      </a:lnTo>
                      <a:lnTo>
                        <a:pt x="246013" y="599684"/>
                      </a:lnTo>
                      <a:lnTo>
                        <a:pt x="244282" y="598733"/>
                      </a:lnTo>
                      <a:lnTo>
                        <a:pt x="244392" y="596646"/>
                      </a:lnTo>
                      <a:lnTo>
                        <a:pt x="244538" y="593986"/>
                      </a:lnTo>
                      <a:lnTo>
                        <a:pt x="244757" y="592778"/>
                      </a:lnTo>
                      <a:lnTo>
                        <a:pt x="246403" y="585700"/>
                      </a:lnTo>
                      <a:lnTo>
                        <a:pt x="246647" y="583870"/>
                      </a:lnTo>
                      <a:lnTo>
                        <a:pt x="247074" y="580624"/>
                      </a:lnTo>
                      <a:lnTo>
                        <a:pt x="247220" y="579538"/>
                      </a:lnTo>
                      <a:lnTo>
                        <a:pt x="247330" y="576023"/>
                      </a:lnTo>
                      <a:lnTo>
                        <a:pt x="246562" y="573863"/>
                      </a:lnTo>
                      <a:lnTo>
                        <a:pt x="246330" y="573168"/>
                      </a:lnTo>
                      <a:lnTo>
                        <a:pt x="245026" y="572863"/>
                      </a:lnTo>
                      <a:lnTo>
                        <a:pt x="243404" y="572460"/>
                      </a:lnTo>
                      <a:lnTo>
                        <a:pt x="241734" y="573803"/>
                      </a:lnTo>
                      <a:lnTo>
                        <a:pt x="238272" y="576597"/>
                      </a:lnTo>
                      <a:lnTo>
                        <a:pt x="236090" y="578354"/>
                      </a:lnTo>
                      <a:lnTo>
                        <a:pt x="235285" y="578964"/>
                      </a:lnTo>
                      <a:lnTo>
                        <a:pt x="233359" y="580184"/>
                      </a:lnTo>
                      <a:lnTo>
                        <a:pt x="231847" y="581136"/>
                      </a:lnTo>
                      <a:lnTo>
                        <a:pt x="230726" y="579757"/>
                      </a:lnTo>
                      <a:lnTo>
                        <a:pt x="229775" y="578586"/>
                      </a:lnTo>
                      <a:lnTo>
                        <a:pt x="228568" y="573814"/>
                      </a:lnTo>
                      <a:lnTo>
                        <a:pt x="228385" y="573070"/>
                      </a:lnTo>
                      <a:lnTo>
                        <a:pt x="227995" y="572485"/>
                      </a:lnTo>
                      <a:lnTo>
                        <a:pt x="226605" y="570325"/>
                      </a:lnTo>
                      <a:lnTo>
                        <a:pt x="226057" y="569483"/>
                      </a:lnTo>
                      <a:lnTo>
                        <a:pt x="225374" y="569556"/>
                      </a:lnTo>
                      <a:lnTo>
                        <a:pt x="223204" y="569800"/>
                      </a:lnTo>
                      <a:lnTo>
                        <a:pt x="214646" y="573717"/>
                      </a:lnTo>
                      <a:lnTo>
                        <a:pt x="211879" y="574730"/>
                      </a:lnTo>
                      <a:lnTo>
                        <a:pt x="210367" y="575279"/>
                      </a:lnTo>
                      <a:lnTo>
                        <a:pt x="207307" y="573485"/>
                      </a:lnTo>
                      <a:lnTo>
                        <a:pt x="206710" y="572655"/>
                      </a:lnTo>
                      <a:lnTo>
                        <a:pt x="203138" y="567591"/>
                      </a:lnTo>
                      <a:lnTo>
                        <a:pt x="202028" y="566017"/>
                      </a:lnTo>
                      <a:lnTo>
                        <a:pt x="203918" y="564492"/>
                      </a:lnTo>
                      <a:lnTo>
                        <a:pt x="205088" y="563552"/>
                      </a:lnTo>
                      <a:lnTo>
                        <a:pt x="208526" y="560892"/>
                      </a:lnTo>
                      <a:lnTo>
                        <a:pt x="209184" y="559489"/>
                      </a:lnTo>
                      <a:lnTo>
                        <a:pt x="209477" y="558842"/>
                      </a:lnTo>
                      <a:lnTo>
                        <a:pt x="210416" y="556840"/>
                      </a:lnTo>
                      <a:lnTo>
                        <a:pt x="208526" y="555852"/>
                      </a:lnTo>
                      <a:lnTo>
                        <a:pt x="206576" y="554827"/>
                      </a:lnTo>
                      <a:lnTo>
                        <a:pt x="204332" y="553802"/>
                      </a:lnTo>
                      <a:lnTo>
                        <a:pt x="203272" y="553314"/>
                      </a:lnTo>
                      <a:lnTo>
                        <a:pt x="201577" y="552533"/>
                      </a:lnTo>
                      <a:lnTo>
                        <a:pt x="200821" y="551776"/>
                      </a:lnTo>
                      <a:lnTo>
                        <a:pt x="198920" y="549848"/>
                      </a:lnTo>
                      <a:lnTo>
                        <a:pt x="197615" y="548543"/>
                      </a:lnTo>
                      <a:lnTo>
                        <a:pt x="198164" y="546554"/>
                      </a:lnTo>
                      <a:lnTo>
                        <a:pt x="199809" y="540562"/>
                      </a:lnTo>
                      <a:lnTo>
                        <a:pt x="200102" y="539647"/>
                      </a:lnTo>
                      <a:lnTo>
                        <a:pt x="201845" y="534082"/>
                      </a:lnTo>
                      <a:lnTo>
                        <a:pt x="203442" y="529018"/>
                      </a:lnTo>
                      <a:lnTo>
                        <a:pt x="204259" y="526187"/>
                      </a:lnTo>
                      <a:lnTo>
                        <a:pt x="204808" y="524295"/>
                      </a:lnTo>
                      <a:lnTo>
                        <a:pt x="205527" y="522941"/>
                      </a:lnTo>
                      <a:lnTo>
                        <a:pt x="206563" y="520976"/>
                      </a:lnTo>
                      <a:lnTo>
                        <a:pt x="207734" y="518768"/>
                      </a:lnTo>
                      <a:lnTo>
                        <a:pt x="208819" y="518279"/>
                      </a:lnTo>
                      <a:lnTo>
                        <a:pt x="209513" y="517974"/>
                      </a:lnTo>
                      <a:lnTo>
                        <a:pt x="211464" y="517120"/>
                      </a:lnTo>
                      <a:lnTo>
                        <a:pt x="211805" y="514643"/>
                      </a:lnTo>
                      <a:lnTo>
                        <a:pt x="211940" y="513691"/>
                      </a:lnTo>
                      <a:lnTo>
                        <a:pt x="212378" y="512032"/>
                      </a:lnTo>
                      <a:lnTo>
                        <a:pt x="213037" y="509530"/>
                      </a:lnTo>
                      <a:lnTo>
                        <a:pt x="213646" y="507248"/>
                      </a:lnTo>
                      <a:lnTo>
                        <a:pt x="215329" y="506711"/>
                      </a:lnTo>
                      <a:lnTo>
                        <a:pt x="218742" y="505637"/>
                      </a:lnTo>
                      <a:lnTo>
                        <a:pt x="219486" y="505405"/>
                      </a:lnTo>
                      <a:lnTo>
                        <a:pt x="220778" y="505381"/>
                      </a:lnTo>
                      <a:lnTo>
                        <a:pt x="222253" y="505344"/>
                      </a:lnTo>
                      <a:lnTo>
                        <a:pt x="222789" y="505332"/>
                      </a:lnTo>
                      <a:lnTo>
                        <a:pt x="223362" y="505381"/>
                      </a:lnTo>
                      <a:lnTo>
                        <a:pt x="228117" y="505784"/>
                      </a:lnTo>
                      <a:lnTo>
                        <a:pt x="230994" y="505503"/>
                      </a:lnTo>
                      <a:lnTo>
                        <a:pt x="232640" y="505344"/>
                      </a:lnTo>
                      <a:lnTo>
                        <a:pt x="231603" y="503880"/>
                      </a:lnTo>
                      <a:lnTo>
                        <a:pt x="230433" y="502037"/>
                      </a:lnTo>
                      <a:lnTo>
                        <a:pt x="228129" y="501391"/>
                      </a:lnTo>
                      <a:lnTo>
                        <a:pt x="223789" y="500146"/>
                      </a:lnTo>
                      <a:lnTo>
                        <a:pt x="221912" y="499682"/>
                      </a:lnTo>
                      <a:lnTo>
                        <a:pt x="218145" y="498755"/>
                      </a:lnTo>
                      <a:lnTo>
                        <a:pt x="216304" y="498303"/>
                      </a:lnTo>
                      <a:lnTo>
                        <a:pt x="214012" y="497742"/>
                      </a:lnTo>
                      <a:lnTo>
                        <a:pt x="213390" y="497584"/>
                      </a:lnTo>
                      <a:lnTo>
                        <a:pt x="211927" y="497193"/>
                      </a:lnTo>
                      <a:lnTo>
                        <a:pt x="210135" y="496717"/>
                      </a:lnTo>
                      <a:lnTo>
                        <a:pt x="206856" y="496363"/>
                      </a:lnTo>
                      <a:lnTo>
                        <a:pt x="204991" y="496168"/>
                      </a:lnTo>
                      <a:lnTo>
                        <a:pt x="203638" y="494825"/>
                      </a:lnTo>
                      <a:lnTo>
                        <a:pt x="202309" y="493495"/>
                      </a:lnTo>
                      <a:lnTo>
                        <a:pt x="201626" y="492812"/>
                      </a:lnTo>
                      <a:lnTo>
                        <a:pt x="200919" y="491604"/>
                      </a:lnTo>
                      <a:lnTo>
                        <a:pt x="199236" y="488724"/>
                      </a:lnTo>
                      <a:lnTo>
                        <a:pt x="196140" y="483440"/>
                      </a:lnTo>
                      <a:lnTo>
                        <a:pt x="194787" y="481122"/>
                      </a:lnTo>
                      <a:lnTo>
                        <a:pt x="193616" y="478815"/>
                      </a:lnTo>
                      <a:lnTo>
                        <a:pt x="192922" y="477424"/>
                      </a:lnTo>
                      <a:lnTo>
                        <a:pt x="190532" y="472714"/>
                      </a:lnTo>
                      <a:lnTo>
                        <a:pt x="190301" y="472250"/>
                      </a:lnTo>
                      <a:lnTo>
                        <a:pt x="189350" y="470359"/>
                      </a:lnTo>
                      <a:lnTo>
                        <a:pt x="188411" y="469114"/>
                      </a:lnTo>
                      <a:lnTo>
                        <a:pt x="186570" y="466637"/>
                      </a:lnTo>
                      <a:lnTo>
                        <a:pt x="185948" y="465807"/>
                      </a:lnTo>
                      <a:lnTo>
                        <a:pt x="185327" y="465087"/>
                      </a:lnTo>
                      <a:lnTo>
                        <a:pt x="183595" y="463074"/>
                      </a:lnTo>
                      <a:lnTo>
                        <a:pt x="182645" y="461988"/>
                      </a:lnTo>
                      <a:lnTo>
                        <a:pt x="181852" y="461085"/>
                      </a:lnTo>
                      <a:lnTo>
                        <a:pt x="181060" y="460169"/>
                      </a:lnTo>
                      <a:lnTo>
                        <a:pt x="180389" y="459474"/>
                      </a:lnTo>
                      <a:lnTo>
                        <a:pt x="179036" y="458083"/>
                      </a:lnTo>
                      <a:lnTo>
                        <a:pt x="178317" y="457338"/>
                      </a:lnTo>
                      <a:lnTo>
                        <a:pt x="175074" y="454007"/>
                      </a:lnTo>
                      <a:lnTo>
                        <a:pt x="171868" y="450810"/>
                      </a:lnTo>
                      <a:lnTo>
                        <a:pt x="170539" y="449492"/>
                      </a:lnTo>
                      <a:lnTo>
                        <a:pt x="168893" y="447844"/>
                      </a:lnTo>
                      <a:lnTo>
                        <a:pt x="166589" y="446136"/>
                      </a:lnTo>
                      <a:lnTo>
                        <a:pt x="165967" y="445673"/>
                      </a:lnTo>
                      <a:lnTo>
                        <a:pt x="164041" y="444245"/>
                      </a:lnTo>
                      <a:lnTo>
                        <a:pt x="162176" y="442500"/>
                      </a:lnTo>
                      <a:lnTo>
                        <a:pt x="161054" y="441450"/>
                      </a:lnTo>
                      <a:lnTo>
                        <a:pt x="159555" y="440059"/>
                      </a:lnTo>
                      <a:lnTo>
                        <a:pt x="158702" y="439254"/>
                      </a:lnTo>
                      <a:lnTo>
                        <a:pt x="157531" y="438107"/>
                      </a:lnTo>
                      <a:lnTo>
                        <a:pt x="153655" y="434287"/>
                      </a:lnTo>
                      <a:lnTo>
                        <a:pt x="152618" y="433006"/>
                      </a:lnTo>
                      <a:lnTo>
                        <a:pt x="151302" y="431371"/>
                      </a:lnTo>
                      <a:lnTo>
                        <a:pt x="149327" y="430895"/>
                      </a:lnTo>
                      <a:lnTo>
                        <a:pt x="148681" y="430736"/>
                      </a:lnTo>
                      <a:lnTo>
                        <a:pt x="147584" y="430529"/>
                      </a:lnTo>
                      <a:lnTo>
                        <a:pt x="146913" y="430541"/>
                      </a:lnTo>
                      <a:lnTo>
                        <a:pt x="144975" y="430578"/>
                      </a:lnTo>
                      <a:lnTo>
                        <a:pt x="143573" y="430602"/>
                      </a:lnTo>
                      <a:lnTo>
                        <a:pt x="141902" y="431188"/>
                      </a:lnTo>
                      <a:lnTo>
                        <a:pt x="139659" y="431944"/>
                      </a:lnTo>
                      <a:lnTo>
                        <a:pt x="136855" y="432140"/>
                      </a:lnTo>
                      <a:lnTo>
                        <a:pt x="135502" y="432225"/>
                      </a:lnTo>
                      <a:lnTo>
                        <a:pt x="127529" y="432688"/>
                      </a:lnTo>
                      <a:lnTo>
                        <a:pt x="124713" y="432847"/>
                      </a:lnTo>
                      <a:lnTo>
                        <a:pt x="122958" y="432701"/>
                      </a:lnTo>
                      <a:lnTo>
                        <a:pt x="121800" y="432603"/>
                      </a:lnTo>
                      <a:lnTo>
                        <a:pt x="120203" y="432481"/>
                      </a:lnTo>
                      <a:lnTo>
                        <a:pt x="118959" y="430407"/>
                      </a:lnTo>
                      <a:lnTo>
                        <a:pt x="118679" y="429919"/>
                      </a:lnTo>
                      <a:lnTo>
                        <a:pt x="118411" y="429479"/>
                      </a:lnTo>
                      <a:lnTo>
                        <a:pt x="117947" y="429284"/>
                      </a:lnTo>
                      <a:lnTo>
                        <a:pt x="115668" y="428357"/>
                      </a:lnTo>
                      <a:lnTo>
                        <a:pt x="114900" y="426868"/>
                      </a:lnTo>
                      <a:lnTo>
                        <a:pt x="114339" y="425770"/>
                      </a:lnTo>
                      <a:lnTo>
                        <a:pt x="113680" y="424476"/>
                      </a:lnTo>
                      <a:lnTo>
                        <a:pt x="113327" y="423488"/>
                      </a:lnTo>
                      <a:lnTo>
                        <a:pt x="111632" y="418704"/>
                      </a:lnTo>
                      <a:lnTo>
                        <a:pt x="111108" y="417264"/>
                      </a:lnTo>
                      <a:lnTo>
                        <a:pt x="110852" y="415177"/>
                      </a:lnTo>
                      <a:lnTo>
                        <a:pt x="110084" y="408905"/>
                      </a:lnTo>
                      <a:lnTo>
                        <a:pt x="109828" y="406818"/>
                      </a:lnTo>
                      <a:lnTo>
                        <a:pt x="109572" y="404720"/>
                      </a:lnTo>
                      <a:lnTo>
                        <a:pt x="109231" y="403170"/>
                      </a:lnTo>
                      <a:lnTo>
                        <a:pt x="107000" y="393054"/>
                      </a:lnTo>
                      <a:lnTo>
                        <a:pt x="106732" y="391833"/>
                      </a:lnTo>
                      <a:lnTo>
                        <a:pt x="104964" y="389100"/>
                      </a:lnTo>
                      <a:lnTo>
                        <a:pt x="103074" y="389173"/>
                      </a:lnTo>
                      <a:lnTo>
                        <a:pt x="96369" y="389442"/>
                      </a:lnTo>
                      <a:lnTo>
                        <a:pt x="94931" y="389491"/>
                      </a:lnTo>
                      <a:lnTo>
                        <a:pt x="94468" y="389466"/>
                      </a:lnTo>
                      <a:lnTo>
                        <a:pt x="90566" y="389295"/>
                      </a:lnTo>
                      <a:lnTo>
                        <a:pt x="89421" y="389234"/>
                      </a:lnTo>
                      <a:lnTo>
                        <a:pt x="88677" y="388941"/>
                      </a:lnTo>
                      <a:lnTo>
                        <a:pt x="86348" y="388014"/>
                      </a:lnTo>
                      <a:lnTo>
                        <a:pt x="84727" y="387367"/>
                      </a:lnTo>
                      <a:lnTo>
                        <a:pt x="84581" y="385354"/>
                      </a:lnTo>
                      <a:lnTo>
                        <a:pt x="83898" y="375921"/>
                      </a:lnTo>
                      <a:lnTo>
                        <a:pt x="83776" y="374237"/>
                      </a:lnTo>
                      <a:lnTo>
                        <a:pt x="83776" y="372577"/>
                      </a:lnTo>
                      <a:lnTo>
                        <a:pt x="83776" y="370003"/>
                      </a:lnTo>
                      <a:lnTo>
                        <a:pt x="83776" y="366915"/>
                      </a:lnTo>
                      <a:lnTo>
                        <a:pt x="83776" y="364951"/>
                      </a:lnTo>
                      <a:lnTo>
                        <a:pt x="83679" y="363315"/>
                      </a:lnTo>
                      <a:lnTo>
                        <a:pt x="83593" y="361692"/>
                      </a:lnTo>
                      <a:lnTo>
                        <a:pt x="83008" y="350869"/>
                      </a:lnTo>
                      <a:lnTo>
                        <a:pt x="82862" y="348159"/>
                      </a:lnTo>
                      <a:lnTo>
                        <a:pt x="82910" y="346536"/>
                      </a:lnTo>
                      <a:lnTo>
                        <a:pt x="82959" y="344913"/>
                      </a:lnTo>
                      <a:lnTo>
                        <a:pt x="83410" y="331393"/>
                      </a:lnTo>
                      <a:lnTo>
                        <a:pt x="83532" y="327610"/>
                      </a:lnTo>
                      <a:lnTo>
                        <a:pt x="83581" y="324339"/>
                      </a:lnTo>
                      <a:lnTo>
                        <a:pt x="83618" y="321618"/>
                      </a:lnTo>
                      <a:lnTo>
                        <a:pt x="83752" y="312601"/>
                      </a:lnTo>
                      <a:lnTo>
                        <a:pt x="83764" y="312064"/>
                      </a:lnTo>
                      <a:lnTo>
                        <a:pt x="83849" y="303326"/>
                      </a:lnTo>
                      <a:lnTo>
                        <a:pt x="83861" y="301679"/>
                      </a:lnTo>
                      <a:lnTo>
                        <a:pt x="83874" y="300044"/>
                      </a:lnTo>
                      <a:lnTo>
                        <a:pt x="83849" y="298958"/>
                      </a:lnTo>
                      <a:lnTo>
                        <a:pt x="83801" y="296773"/>
                      </a:lnTo>
                      <a:lnTo>
                        <a:pt x="83740" y="294052"/>
                      </a:lnTo>
                      <a:lnTo>
                        <a:pt x="83642" y="289928"/>
                      </a:lnTo>
                      <a:lnTo>
                        <a:pt x="83593" y="287853"/>
                      </a:lnTo>
                      <a:lnTo>
                        <a:pt x="83337" y="285888"/>
                      </a:lnTo>
                      <a:lnTo>
                        <a:pt x="83106" y="284168"/>
                      </a:lnTo>
                      <a:lnTo>
                        <a:pt x="82740" y="281788"/>
                      </a:lnTo>
                      <a:lnTo>
                        <a:pt x="80180" y="265717"/>
                      </a:lnTo>
                      <a:lnTo>
                        <a:pt x="79814" y="265375"/>
                      </a:lnTo>
                      <a:lnTo>
                        <a:pt x="77949" y="263557"/>
                      </a:lnTo>
                      <a:lnTo>
                        <a:pt x="76388" y="262874"/>
                      </a:lnTo>
                      <a:lnTo>
                        <a:pt x="74767" y="262166"/>
                      </a:lnTo>
                      <a:lnTo>
                        <a:pt x="73121" y="261446"/>
                      </a:lnTo>
                      <a:lnTo>
                        <a:pt x="70951" y="259347"/>
                      </a:lnTo>
                      <a:lnTo>
                        <a:pt x="68050" y="256553"/>
                      </a:lnTo>
                      <a:lnTo>
                        <a:pt x="66575" y="255418"/>
                      </a:lnTo>
                      <a:lnTo>
                        <a:pt x="65002" y="254210"/>
                      </a:lnTo>
                      <a:lnTo>
                        <a:pt x="64307" y="253673"/>
                      </a:lnTo>
                      <a:lnTo>
                        <a:pt x="62722" y="252575"/>
                      </a:lnTo>
                      <a:lnTo>
                        <a:pt x="59541" y="250378"/>
                      </a:lnTo>
                      <a:lnTo>
                        <a:pt x="58346" y="249548"/>
                      </a:lnTo>
                      <a:lnTo>
                        <a:pt x="57566" y="248950"/>
                      </a:lnTo>
                      <a:lnTo>
                        <a:pt x="55615" y="247449"/>
                      </a:lnTo>
                      <a:lnTo>
                        <a:pt x="53665" y="245949"/>
                      </a:lnTo>
                      <a:lnTo>
                        <a:pt x="51750" y="243813"/>
                      </a:lnTo>
                      <a:lnTo>
                        <a:pt x="49910" y="241775"/>
                      </a:lnTo>
                      <a:lnTo>
                        <a:pt x="48045" y="240335"/>
                      </a:lnTo>
                      <a:lnTo>
                        <a:pt x="45545" y="238395"/>
                      </a:lnTo>
                      <a:lnTo>
                        <a:pt x="44753" y="237785"/>
                      </a:lnTo>
                      <a:lnTo>
                        <a:pt x="43168" y="236552"/>
                      </a:lnTo>
                      <a:lnTo>
                        <a:pt x="41827" y="235674"/>
                      </a:lnTo>
                      <a:lnTo>
                        <a:pt x="37390" y="232794"/>
                      </a:lnTo>
                      <a:lnTo>
                        <a:pt x="33708" y="230060"/>
                      </a:lnTo>
                      <a:lnTo>
                        <a:pt x="32074" y="228852"/>
                      </a:lnTo>
                      <a:lnTo>
                        <a:pt x="31111" y="228303"/>
                      </a:lnTo>
                      <a:lnTo>
                        <a:pt x="30136" y="227754"/>
                      </a:lnTo>
                      <a:lnTo>
                        <a:pt x="29563" y="227437"/>
                      </a:lnTo>
                      <a:lnTo>
                        <a:pt x="27978" y="226534"/>
                      </a:lnTo>
                      <a:lnTo>
                        <a:pt x="26564" y="226094"/>
                      </a:lnTo>
                      <a:lnTo>
                        <a:pt x="21846" y="224618"/>
                      </a:lnTo>
                      <a:lnTo>
                        <a:pt x="19871" y="224008"/>
                      </a:lnTo>
                      <a:lnTo>
                        <a:pt x="13654" y="222421"/>
                      </a:lnTo>
                      <a:lnTo>
                        <a:pt x="7449" y="220847"/>
                      </a:lnTo>
                      <a:lnTo>
                        <a:pt x="6888" y="220701"/>
                      </a:lnTo>
                      <a:lnTo>
                        <a:pt x="3353" y="219859"/>
                      </a:lnTo>
                      <a:lnTo>
                        <a:pt x="2633" y="219688"/>
                      </a:lnTo>
                      <a:lnTo>
                        <a:pt x="0" y="218175"/>
                      </a:lnTo>
                      <a:lnTo>
                        <a:pt x="500" y="214734"/>
                      </a:lnTo>
                      <a:lnTo>
                        <a:pt x="792" y="214062"/>
                      </a:lnTo>
                      <a:lnTo>
                        <a:pt x="2402" y="210182"/>
                      </a:lnTo>
                      <a:lnTo>
                        <a:pt x="2609" y="209694"/>
                      </a:lnTo>
                      <a:lnTo>
                        <a:pt x="3121" y="208791"/>
                      </a:lnTo>
                      <a:lnTo>
                        <a:pt x="4011" y="207217"/>
                      </a:lnTo>
                      <a:lnTo>
                        <a:pt x="6327" y="203141"/>
                      </a:lnTo>
                      <a:lnTo>
                        <a:pt x="7705" y="200554"/>
                      </a:lnTo>
                      <a:lnTo>
                        <a:pt x="8631" y="198833"/>
                      </a:lnTo>
                      <a:lnTo>
                        <a:pt x="9558" y="197601"/>
                      </a:lnTo>
                      <a:lnTo>
                        <a:pt x="12788" y="193317"/>
                      </a:lnTo>
                      <a:lnTo>
                        <a:pt x="13459" y="192439"/>
                      </a:lnTo>
                      <a:lnTo>
                        <a:pt x="14385" y="191390"/>
                      </a:lnTo>
                      <a:lnTo>
                        <a:pt x="18055" y="187192"/>
                      </a:lnTo>
                      <a:lnTo>
                        <a:pt x="18616" y="188461"/>
                      </a:lnTo>
                      <a:lnTo>
                        <a:pt x="19603" y="190596"/>
                      </a:lnTo>
                      <a:lnTo>
                        <a:pt x="21371" y="189852"/>
                      </a:lnTo>
                      <a:lnTo>
                        <a:pt x="24163" y="188693"/>
                      </a:lnTo>
                      <a:lnTo>
                        <a:pt x="25260" y="188229"/>
                      </a:lnTo>
                      <a:lnTo>
                        <a:pt x="26662" y="186935"/>
                      </a:lnTo>
                      <a:lnTo>
                        <a:pt x="32074" y="181920"/>
                      </a:lnTo>
                      <a:lnTo>
                        <a:pt x="33245" y="180956"/>
                      </a:lnTo>
                      <a:lnTo>
                        <a:pt x="35232" y="179333"/>
                      </a:lnTo>
                      <a:lnTo>
                        <a:pt x="35634" y="179016"/>
                      </a:lnTo>
                      <a:lnTo>
                        <a:pt x="41705" y="174062"/>
                      </a:lnTo>
                      <a:lnTo>
                        <a:pt x="47874" y="169144"/>
                      </a:lnTo>
                      <a:lnTo>
                        <a:pt x="49800" y="167606"/>
                      </a:lnTo>
                      <a:lnTo>
                        <a:pt x="51336" y="166386"/>
                      </a:lnTo>
                      <a:lnTo>
                        <a:pt x="52555" y="165580"/>
                      </a:lnTo>
                      <a:lnTo>
                        <a:pt x="54591" y="164263"/>
                      </a:lnTo>
                      <a:lnTo>
                        <a:pt x="60284" y="160553"/>
                      </a:lnTo>
                      <a:lnTo>
                        <a:pt x="61003" y="160089"/>
                      </a:lnTo>
                      <a:lnTo>
                        <a:pt x="62954" y="158820"/>
                      </a:lnTo>
                      <a:lnTo>
                        <a:pt x="64905" y="157551"/>
                      </a:lnTo>
                      <a:lnTo>
                        <a:pt x="66063" y="156624"/>
                      </a:lnTo>
                      <a:lnTo>
                        <a:pt x="67221" y="155684"/>
                      </a:lnTo>
                      <a:lnTo>
                        <a:pt x="69732" y="153670"/>
                      </a:lnTo>
                      <a:lnTo>
                        <a:pt x="71744" y="152048"/>
                      </a:lnTo>
                      <a:lnTo>
                        <a:pt x="73682" y="150412"/>
                      </a:lnTo>
                      <a:lnTo>
                        <a:pt x="79899" y="145177"/>
                      </a:lnTo>
                      <a:lnTo>
                        <a:pt x="81838" y="143542"/>
                      </a:lnTo>
                      <a:lnTo>
                        <a:pt x="82947" y="142481"/>
                      </a:lnTo>
                      <a:lnTo>
                        <a:pt x="84422" y="141053"/>
                      </a:lnTo>
                      <a:lnTo>
                        <a:pt x="87007" y="138551"/>
                      </a:lnTo>
                      <a:lnTo>
                        <a:pt x="87690" y="137892"/>
                      </a:lnTo>
                      <a:lnTo>
                        <a:pt x="88701" y="136904"/>
                      </a:lnTo>
                      <a:lnTo>
                        <a:pt x="89725" y="135915"/>
                      </a:lnTo>
                      <a:lnTo>
                        <a:pt x="90701" y="134854"/>
                      </a:lnTo>
                      <a:lnTo>
                        <a:pt x="91664" y="133792"/>
                      </a:lnTo>
                      <a:lnTo>
                        <a:pt x="96418" y="128606"/>
                      </a:lnTo>
                      <a:lnTo>
                        <a:pt x="97430" y="127495"/>
                      </a:lnTo>
                      <a:lnTo>
                        <a:pt x="98393" y="126263"/>
                      </a:lnTo>
                      <a:lnTo>
                        <a:pt x="100929" y="122980"/>
                      </a:lnTo>
                      <a:lnTo>
                        <a:pt x="101880" y="121748"/>
                      </a:lnTo>
                      <a:lnTo>
                        <a:pt x="102745" y="120467"/>
                      </a:lnTo>
                      <a:lnTo>
                        <a:pt x="103611" y="119197"/>
                      </a:lnTo>
                      <a:lnTo>
                        <a:pt x="104184" y="118343"/>
                      </a:lnTo>
                      <a:lnTo>
                        <a:pt x="104476" y="117916"/>
                      </a:lnTo>
                      <a:lnTo>
                        <a:pt x="104769" y="117489"/>
                      </a:lnTo>
                      <a:lnTo>
                        <a:pt x="105342" y="116610"/>
                      </a:lnTo>
                      <a:lnTo>
                        <a:pt x="111011" y="107824"/>
                      </a:lnTo>
                      <a:lnTo>
                        <a:pt x="115765" y="100515"/>
                      </a:lnTo>
                      <a:lnTo>
                        <a:pt x="117155" y="98355"/>
                      </a:lnTo>
                      <a:lnTo>
                        <a:pt x="118203" y="96573"/>
                      </a:lnTo>
                      <a:lnTo>
                        <a:pt x="121605" y="90789"/>
                      </a:lnTo>
                      <a:lnTo>
                        <a:pt x="122129" y="89898"/>
                      </a:lnTo>
                      <a:lnTo>
                        <a:pt x="122909" y="88556"/>
                      </a:lnTo>
                      <a:lnTo>
                        <a:pt x="124299" y="85676"/>
                      </a:lnTo>
                      <a:lnTo>
                        <a:pt x="126615" y="80856"/>
                      </a:lnTo>
                      <a:lnTo>
                        <a:pt x="128005" y="77976"/>
                      </a:lnTo>
                      <a:lnTo>
                        <a:pt x="128456" y="76878"/>
                      </a:lnTo>
                      <a:lnTo>
                        <a:pt x="130321" y="72448"/>
                      </a:lnTo>
                      <a:lnTo>
                        <a:pt x="130528" y="71960"/>
                      </a:lnTo>
                      <a:lnTo>
                        <a:pt x="130748" y="71484"/>
                      </a:lnTo>
                      <a:lnTo>
                        <a:pt x="131601" y="69605"/>
                      </a:lnTo>
                      <a:lnTo>
                        <a:pt x="132467" y="67738"/>
                      </a:lnTo>
                      <a:lnTo>
                        <a:pt x="133479" y="66322"/>
                      </a:lnTo>
                      <a:lnTo>
                        <a:pt x="135064" y="64126"/>
                      </a:lnTo>
                      <a:lnTo>
                        <a:pt x="137709" y="61612"/>
                      </a:lnTo>
                      <a:lnTo>
                        <a:pt x="138794" y="60856"/>
                      </a:lnTo>
                      <a:lnTo>
                        <a:pt x="139976" y="59940"/>
                      </a:lnTo>
                      <a:lnTo>
                        <a:pt x="141086" y="57524"/>
                      </a:lnTo>
                      <a:lnTo>
                        <a:pt x="141256" y="56158"/>
                      </a:lnTo>
                      <a:lnTo>
                        <a:pt x="142366" y="47445"/>
                      </a:lnTo>
                      <a:lnTo>
                        <a:pt x="142488" y="46408"/>
                      </a:lnTo>
                      <a:lnTo>
                        <a:pt x="142317" y="45468"/>
                      </a:lnTo>
                      <a:lnTo>
                        <a:pt x="141964" y="43503"/>
                      </a:lnTo>
                      <a:lnTo>
                        <a:pt x="141634" y="41661"/>
                      </a:lnTo>
                      <a:lnTo>
                        <a:pt x="140281" y="41282"/>
                      </a:lnTo>
                      <a:lnTo>
                        <a:pt x="137538" y="40514"/>
                      </a:lnTo>
                      <a:lnTo>
                        <a:pt x="133661" y="39501"/>
                      </a:lnTo>
                      <a:lnTo>
                        <a:pt x="133661" y="39501"/>
                      </a:lnTo>
                      <a:lnTo>
                        <a:pt x="146547" y="34595"/>
                      </a:lnTo>
                      <a:lnTo>
                        <a:pt x="147937" y="34070"/>
                      </a:lnTo>
                      <a:lnTo>
                        <a:pt x="149522" y="33448"/>
                      </a:lnTo>
                      <a:lnTo>
                        <a:pt x="150168" y="33167"/>
                      </a:lnTo>
                      <a:lnTo>
                        <a:pt x="151521" y="32569"/>
                      </a:lnTo>
                      <a:lnTo>
                        <a:pt x="157373" y="29982"/>
                      </a:lnTo>
                      <a:lnTo>
                        <a:pt x="159616" y="28982"/>
                      </a:lnTo>
                      <a:lnTo>
                        <a:pt x="160494" y="28530"/>
                      </a:lnTo>
                      <a:lnTo>
                        <a:pt x="162237" y="27627"/>
                      </a:lnTo>
                      <a:lnTo>
                        <a:pt x="170966" y="23112"/>
                      </a:lnTo>
                      <a:lnTo>
                        <a:pt x="172270" y="22429"/>
                      </a:lnTo>
                      <a:lnTo>
                        <a:pt x="174013" y="21526"/>
                      </a:lnTo>
                      <a:lnTo>
                        <a:pt x="175720" y="20464"/>
                      </a:lnTo>
                      <a:lnTo>
                        <a:pt x="182145" y="16486"/>
                      </a:lnTo>
                      <a:lnTo>
                        <a:pt x="183425" y="15693"/>
                      </a:lnTo>
                      <a:lnTo>
                        <a:pt x="184705" y="14900"/>
                      </a:lnTo>
                      <a:lnTo>
                        <a:pt x="186753" y="13802"/>
                      </a:lnTo>
                      <a:lnTo>
                        <a:pt x="188813" y="12703"/>
                      </a:lnTo>
                      <a:lnTo>
                        <a:pt x="190873" y="11593"/>
                      </a:lnTo>
                      <a:lnTo>
                        <a:pt x="192995" y="9884"/>
                      </a:lnTo>
                      <a:lnTo>
                        <a:pt x="193702" y="9311"/>
                      </a:lnTo>
                      <a:lnTo>
                        <a:pt x="195189" y="8115"/>
                      </a:lnTo>
                      <a:lnTo>
                        <a:pt x="197054" y="6626"/>
                      </a:lnTo>
                      <a:lnTo>
                        <a:pt x="198371" y="5870"/>
                      </a:lnTo>
                      <a:lnTo>
                        <a:pt x="206429" y="1257"/>
                      </a:lnTo>
                      <a:lnTo>
                        <a:pt x="207539" y="622"/>
                      </a:lnTo>
                      <a:lnTo>
                        <a:pt x="208404" y="513"/>
                      </a:lnTo>
                      <a:lnTo>
                        <a:pt x="210538" y="232"/>
                      </a:lnTo>
                      <a:lnTo>
                        <a:pt x="212281" y="0"/>
                      </a:lnTo>
                      <a:lnTo>
                        <a:pt x="212927" y="1977"/>
                      </a:lnTo>
                      <a:lnTo>
                        <a:pt x="213927" y="4967"/>
                      </a:lnTo>
                      <a:lnTo>
                        <a:pt x="215621" y="10238"/>
                      </a:lnTo>
                      <a:lnTo>
                        <a:pt x="216706" y="13631"/>
                      </a:lnTo>
                      <a:lnTo>
                        <a:pt x="217645" y="16535"/>
                      </a:lnTo>
                      <a:lnTo>
                        <a:pt x="218705" y="18585"/>
                      </a:lnTo>
                      <a:lnTo>
                        <a:pt x="219047" y="19232"/>
                      </a:lnTo>
                      <a:lnTo>
                        <a:pt x="221619" y="24162"/>
                      </a:lnTo>
                      <a:lnTo>
                        <a:pt x="222095" y="25077"/>
                      </a:lnTo>
                      <a:lnTo>
                        <a:pt x="223045" y="26907"/>
                      </a:lnTo>
                      <a:lnTo>
                        <a:pt x="223996" y="28738"/>
                      </a:lnTo>
                      <a:lnTo>
                        <a:pt x="224764" y="29970"/>
                      </a:lnTo>
                      <a:lnTo>
                        <a:pt x="225532" y="31190"/>
                      </a:lnTo>
                      <a:lnTo>
                        <a:pt x="226569" y="32826"/>
                      </a:lnTo>
                      <a:lnTo>
                        <a:pt x="228141" y="35340"/>
                      </a:lnTo>
                      <a:lnTo>
                        <a:pt x="229019" y="36731"/>
                      </a:lnTo>
                      <a:lnTo>
                        <a:pt x="231945" y="41258"/>
                      </a:lnTo>
                      <a:lnTo>
                        <a:pt x="233042" y="42954"/>
                      </a:lnTo>
                      <a:lnTo>
                        <a:pt x="233469" y="43625"/>
                      </a:lnTo>
                      <a:lnTo>
                        <a:pt x="235724" y="45651"/>
                      </a:lnTo>
                      <a:lnTo>
                        <a:pt x="237589" y="47335"/>
                      </a:lnTo>
                      <a:lnTo>
                        <a:pt x="238357" y="49666"/>
                      </a:lnTo>
                      <a:lnTo>
                        <a:pt x="238662" y="50581"/>
                      </a:lnTo>
                      <a:lnTo>
                        <a:pt x="238869" y="51228"/>
                      </a:lnTo>
                      <a:lnTo>
                        <a:pt x="240466" y="57671"/>
                      </a:lnTo>
                      <a:lnTo>
                        <a:pt x="242734" y="67055"/>
                      </a:lnTo>
                      <a:lnTo>
                        <a:pt x="243356" y="69654"/>
                      </a:lnTo>
                      <a:lnTo>
                        <a:pt x="243490" y="72021"/>
                      </a:lnTo>
                      <a:lnTo>
                        <a:pt x="243563" y="73254"/>
                      </a:lnTo>
                      <a:lnTo>
                        <a:pt x="243770" y="76683"/>
                      </a:lnTo>
                      <a:lnTo>
                        <a:pt x="244294" y="78794"/>
                      </a:lnTo>
                      <a:lnTo>
                        <a:pt x="246257" y="86677"/>
                      </a:lnTo>
                      <a:lnTo>
                        <a:pt x="246647" y="88251"/>
                      </a:lnTo>
                      <a:lnTo>
                        <a:pt x="246988" y="89776"/>
                      </a:lnTo>
                      <a:lnTo>
                        <a:pt x="248183" y="95048"/>
                      </a:lnTo>
                      <a:lnTo>
                        <a:pt x="248707" y="97354"/>
                      </a:lnTo>
                      <a:lnTo>
                        <a:pt x="248707" y="99478"/>
                      </a:lnTo>
                      <a:lnTo>
                        <a:pt x="248707" y="103736"/>
                      </a:lnTo>
                      <a:lnTo>
                        <a:pt x="248707" y="105335"/>
                      </a:lnTo>
                      <a:lnTo>
                        <a:pt x="248720" y="108093"/>
                      </a:lnTo>
                      <a:lnTo>
                        <a:pt x="247744" y="111266"/>
                      </a:lnTo>
                      <a:lnTo>
                        <a:pt x="247074" y="113474"/>
                      </a:lnTo>
                      <a:lnTo>
                        <a:pt x="247500" y="114963"/>
                      </a:lnTo>
                      <a:lnTo>
                        <a:pt x="248293" y="117782"/>
                      </a:lnTo>
                      <a:lnTo>
                        <a:pt x="248720" y="119259"/>
                      </a:lnTo>
                      <a:lnTo>
                        <a:pt x="250195" y="120076"/>
                      </a:lnTo>
                      <a:lnTo>
                        <a:pt x="251414" y="120760"/>
                      </a:lnTo>
                      <a:lnTo>
                        <a:pt x="252413" y="121321"/>
                      </a:lnTo>
                      <a:lnTo>
                        <a:pt x="253681" y="121443"/>
                      </a:lnTo>
                      <a:lnTo>
                        <a:pt x="254998" y="121577"/>
                      </a:lnTo>
                      <a:lnTo>
                        <a:pt x="260642" y="122151"/>
                      </a:lnTo>
                      <a:lnTo>
                        <a:pt x="262898" y="122858"/>
                      </a:lnTo>
                      <a:lnTo>
                        <a:pt x="271931" y="125689"/>
                      </a:lnTo>
                      <a:lnTo>
                        <a:pt x="273809" y="126275"/>
                      </a:lnTo>
                      <a:lnTo>
                        <a:pt x="275162" y="127080"/>
                      </a:lnTo>
                      <a:lnTo>
                        <a:pt x="280550" y="130241"/>
                      </a:lnTo>
                      <a:lnTo>
                        <a:pt x="282232" y="131242"/>
                      </a:lnTo>
                      <a:lnTo>
                        <a:pt x="283220" y="133096"/>
                      </a:lnTo>
                      <a:lnTo>
                        <a:pt x="288157" y="142419"/>
                      </a:lnTo>
                      <a:lnTo>
                        <a:pt x="296788" y="158722"/>
                      </a:lnTo>
                      <a:lnTo>
                        <a:pt x="297520" y="160114"/>
                      </a:lnTo>
                      <a:lnTo>
                        <a:pt x="298093" y="161187"/>
                      </a:lnTo>
                      <a:lnTo>
                        <a:pt x="299483" y="164250"/>
                      </a:lnTo>
                      <a:lnTo>
                        <a:pt x="305176" y="176929"/>
                      </a:lnTo>
                      <a:lnTo>
                        <a:pt x="309686" y="186996"/>
                      </a:lnTo>
                    </a:path>
                  </a:pathLst>
                </a:custGeom>
                <a:solidFill>
                  <a:srgbClr val="F4FBF1"/>
                </a:solidFill>
                <a:ln w="12177" cap="flat">
                  <a:solidFill>
                    <a:srgbClr val="000000"/>
                  </a:solid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B44049A1-C0A5-0715-A18B-DF7AC912237D}"/>
                    </a:ext>
                  </a:extLst>
                </p:cNvPr>
                <p:cNvSpPr/>
                <p:nvPr/>
              </p:nvSpPr>
              <p:spPr>
                <a:xfrm>
                  <a:off x="7834458" y="3261064"/>
                  <a:ext cx="320597" cy="426074"/>
                </a:xfrm>
                <a:custGeom>
                  <a:avLst/>
                  <a:gdLst>
                    <a:gd name="connsiteX0" fmla="*/ 271480 w 320597"/>
                    <a:gd name="connsiteY0" fmla="*/ 2599 h 426074"/>
                    <a:gd name="connsiteX1" fmla="*/ 273443 w 320597"/>
                    <a:gd name="connsiteY1" fmla="*/ 3783 h 426074"/>
                    <a:gd name="connsiteX2" fmla="*/ 274455 w 320597"/>
                    <a:gd name="connsiteY2" fmla="*/ 3478 h 426074"/>
                    <a:gd name="connsiteX3" fmla="*/ 279160 w 320597"/>
                    <a:gd name="connsiteY3" fmla="*/ 2074 h 426074"/>
                    <a:gd name="connsiteX4" fmla="*/ 280843 w 320597"/>
                    <a:gd name="connsiteY4" fmla="*/ 1562 h 426074"/>
                    <a:gd name="connsiteX5" fmla="*/ 280770 w 320597"/>
                    <a:gd name="connsiteY5" fmla="*/ 3648 h 426074"/>
                    <a:gd name="connsiteX6" fmla="*/ 280635 w 320597"/>
                    <a:gd name="connsiteY6" fmla="*/ 7505 h 426074"/>
                    <a:gd name="connsiteX7" fmla="*/ 280672 w 320597"/>
                    <a:gd name="connsiteY7" fmla="*/ 9079 h 426074"/>
                    <a:gd name="connsiteX8" fmla="*/ 280696 w 320597"/>
                    <a:gd name="connsiteY8" fmla="*/ 10104 h 426074"/>
                    <a:gd name="connsiteX9" fmla="*/ 280404 w 320597"/>
                    <a:gd name="connsiteY9" fmla="*/ 12117 h 426074"/>
                    <a:gd name="connsiteX10" fmla="*/ 279892 w 320597"/>
                    <a:gd name="connsiteY10" fmla="*/ 15668 h 426074"/>
                    <a:gd name="connsiteX11" fmla="*/ 279806 w 320597"/>
                    <a:gd name="connsiteY11" fmla="*/ 17572 h 426074"/>
                    <a:gd name="connsiteX12" fmla="*/ 279660 w 320597"/>
                    <a:gd name="connsiteY12" fmla="*/ 20379 h 426074"/>
                    <a:gd name="connsiteX13" fmla="*/ 279587 w 320597"/>
                    <a:gd name="connsiteY13" fmla="*/ 21953 h 426074"/>
                    <a:gd name="connsiteX14" fmla="*/ 279806 w 320597"/>
                    <a:gd name="connsiteY14" fmla="*/ 23429 h 426074"/>
                    <a:gd name="connsiteX15" fmla="*/ 280196 w 320597"/>
                    <a:gd name="connsiteY15" fmla="*/ 26151 h 426074"/>
                    <a:gd name="connsiteX16" fmla="*/ 280392 w 320597"/>
                    <a:gd name="connsiteY16" fmla="*/ 27042 h 426074"/>
                    <a:gd name="connsiteX17" fmla="*/ 281355 w 320597"/>
                    <a:gd name="connsiteY17" fmla="*/ 31288 h 426074"/>
                    <a:gd name="connsiteX18" fmla="*/ 283646 w 320597"/>
                    <a:gd name="connsiteY18" fmla="*/ 37097 h 426074"/>
                    <a:gd name="connsiteX19" fmla="*/ 284219 w 320597"/>
                    <a:gd name="connsiteY19" fmla="*/ 38536 h 426074"/>
                    <a:gd name="connsiteX20" fmla="*/ 284488 w 320597"/>
                    <a:gd name="connsiteY20" fmla="*/ 39220 h 426074"/>
                    <a:gd name="connsiteX21" fmla="*/ 285097 w 320597"/>
                    <a:gd name="connsiteY21" fmla="*/ 40611 h 426074"/>
                    <a:gd name="connsiteX22" fmla="*/ 285414 w 320597"/>
                    <a:gd name="connsiteY22" fmla="*/ 41306 h 426074"/>
                    <a:gd name="connsiteX23" fmla="*/ 287340 w 320597"/>
                    <a:gd name="connsiteY23" fmla="*/ 45565 h 426074"/>
                    <a:gd name="connsiteX24" fmla="*/ 287548 w 320597"/>
                    <a:gd name="connsiteY24" fmla="*/ 46029 h 426074"/>
                    <a:gd name="connsiteX25" fmla="*/ 288608 w 320597"/>
                    <a:gd name="connsiteY25" fmla="*/ 48384 h 426074"/>
                    <a:gd name="connsiteX26" fmla="*/ 289571 w 320597"/>
                    <a:gd name="connsiteY26" fmla="*/ 49482 h 426074"/>
                    <a:gd name="connsiteX27" fmla="*/ 290108 w 320597"/>
                    <a:gd name="connsiteY27" fmla="*/ 50105 h 426074"/>
                    <a:gd name="connsiteX28" fmla="*/ 291619 w 320597"/>
                    <a:gd name="connsiteY28" fmla="*/ 51838 h 426074"/>
                    <a:gd name="connsiteX29" fmla="*/ 292887 w 320597"/>
                    <a:gd name="connsiteY29" fmla="*/ 54132 h 426074"/>
                    <a:gd name="connsiteX30" fmla="*/ 293387 w 320597"/>
                    <a:gd name="connsiteY30" fmla="*/ 55059 h 426074"/>
                    <a:gd name="connsiteX31" fmla="*/ 297178 w 320597"/>
                    <a:gd name="connsiteY31" fmla="*/ 61966 h 426074"/>
                    <a:gd name="connsiteX32" fmla="*/ 297934 w 320597"/>
                    <a:gd name="connsiteY32" fmla="*/ 63345 h 426074"/>
                    <a:gd name="connsiteX33" fmla="*/ 298824 w 320597"/>
                    <a:gd name="connsiteY33" fmla="*/ 65553 h 426074"/>
                    <a:gd name="connsiteX34" fmla="*/ 299275 w 320597"/>
                    <a:gd name="connsiteY34" fmla="*/ 66676 h 426074"/>
                    <a:gd name="connsiteX35" fmla="*/ 300665 w 320597"/>
                    <a:gd name="connsiteY35" fmla="*/ 70166 h 426074"/>
                    <a:gd name="connsiteX36" fmla="*/ 302018 w 320597"/>
                    <a:gd name="connsiteY36" fmla="*/ 73522 h 426074"/>
                    <a:gd name="connsiteX37" fmla="*/ 302786 w 320597"/>
                    <a:gd name="connsiteY37" fmla="*/ 75450 h 426074"/>
                    <a:gd name="connsiteX38" fmla="*/ 303701 w 320597"/>
                    <a:gd name="connsiteY38" fmla="*/ 77354 h 426074"/>
                    <a:gd name="connsiteX39" fmla="*/ 304603 w 320597"/>
                    <a:gd name="connsiteY39" fmla="*/ 79270 h 426074"/>
                    <a:gd name="connsiteX40" fmla="*/ 307529 w 320597"/>
                    <a:gd name="connsiteY40" fmla="*/ 85481 h 426074"/>
                    <a:gd name="connsiteX41" fmla="*/ 308016 w 320597"/>
                    <a:gd name="connsiteY41" fmla="*/ 86494 h 426074"/>
                    <a:gd name="connsiteX42" fmla="*/ 308516 w 320597"/>
                    <a:gd name="connsiteY42" fmla="*/ 87494 h 426074"/>
                    <a:gd name="connsiteX43" fmla="*/ 310906 w 320597"/>
                    <a:gd name="connsiteY43" fmla="*/ 92205 h 426074"/>
                    <a:gd name="connsiteX44" fmla="*/ 311856 w 320597"/>
                    <a:gd name="connsiteY44" fmla="*/ 94096 h 426074"/>
                    <a:gd name="connsiteX45" fmla="*/ 312588 w 320597"/>
                    <a:gd name="connsiteY45" fmla="*/ 95988 h 426074"/>
                    <a:gd name="connsiteX46" fmla="*/ 313136 w 320597"/>
                    <a:gd name="connsiteY46" fmla="*/ 97403 h 426074"/>
                    <a:gd name="connsiteX47" fmla="*/ 314782 w 320597"/>
                    <a:gd name="connsiteY47" fmla="*/ 101650 h 426074"/>
                    <a:gd name="connsiteX48" fmla="*/ 315172 w 320597"/>
                    <a:gd name="connsiteY48" fmla="*/ 102650 h 426074"/>
                    <a:gd name="connsiteX49" fmla="*/ 315952 w 320597"/>
                    <a:gd name="connsiteY49" fmla="*/ 104664 h 426074"/>
                    <a:gd name="connsiteX50" fmla="*/ 316330 w 320597"/>
                    <a:gd name="connsiteY50" fmla="*/ 105640 h 426074"/>
                    <a:gd name="connsiteX51" fmla="*/ 317050 w 320597"/>
                    <a:gd name="connsiteY51" fmla="*/ 107849 h 426074"/>
                    <a:gd name="connsiteX52" fmla="*/ 317342 w 320597"/>
                    <a:gd name="connsiteY52" fmla="*/ 108727 h 426074"/>
                    <a:gd name="connsiteX53" fmla="*/ 317647 w 320597"/>
                    <a:gd name="connsiteY53" fmla="*/ 109679 h 426074"/>
                    <a:gd name="connsiteX54" fmla="*/ 318878 w 320597"/>
                    <a:gd name="connsiteY54" fmla="*/ 113438 h 426074"/>
                    <a:gd name="connsiteX55" fmla="*/ 319268 w 320597"/>
                    <a:gd name="connsiteY55" fmla="*/ 114646 h 426074"/>
                    <a:gd name="connsiteX56" fmla="*/ 319476 w 320597"/>
                    <a:gd name="connsiteY56" fmla="*/ 115659 h 426074"/>
                    <a:gd name="connsiteX57" fmla="*/ 319878 w 320597"/>
                    <a:gd name="connsiteY57" fmla="*/ 117696 h 426074"/>
                    <a:gd name="connsiteX58" fmla="*/ 320305 w 320597"/>
                    <a:gd name="connsiteY58" fmla="*/ 119832 h 426074"/>
                    <a:gd name="connsiteX59" fmla="*/ 320512 w 320597"/>
                    <a:gd name="connsiteY59" fmla="*/ 120906 h 426074"/>
                    <a:gd name="connsiteX60" fmla="*/ 320548 w 320597"/>
                    <a:gd name="connsiteY60" fmla="*/ 122822 h 426074"/>
                    <a:gd name="connsiteX61" fmla="*/ 320573 w 320597"/>
                    <a:gd name="connsiteY61" fmla="*/ 124017 h 426074"/>
                    <a:gd name="connsiteX62" fmla="*/ 320597 w 320597"/>
                    <a:gd name="connsiteY62" fmla="*/ 124969 h 426074"/>
                    <a:gd name="connsiteX63" fmla="*/ 320463 w 320597"/>
                    <a:gd name="connsiteY63" fmla="*/ 126031 h 426074"/>
                    <a:gd name="connsiteX64" fmla="*/ 320402 w 320597"/>
                    <a:gd name="connsiteY64" fmla="*/ 126568 h 426074"/>
                    <a:gd name="connsiteX65" fmla="*/ 319975 w 320597"/>
                    <a:gd name="connsiteY65" fmla="*/ 129973 h 426074"/>
                    <a:gd name="connsiteX66" fmla="*/ 319329 w 320597"/>
                    <a:gd name="connsiteY66" fmla="*/ 134170 h 426074"/>
                    <a:gd name="connsiteX67" fmla="*/ 318378 w 320597"/>
                    <a:gd name="connsiteY67" fmla="*/ 140308 h 426074"/>
                    <a:gd name="connsiteX68" fmla="*/ 315733 w 320597"/>
                    <a:gd name="connsiteY68" fmla="*/ 150315 h 426074"/>
                    <a:gd name="connsiteX69" fmla="*/ 314965 w 320597"/>
                    <a:gd name="connsiteY69" fmla="*/ 153194 h 426074"/>
                    <a:gd name="connsiteX70" fmla="*/ 314465 w 320597"/>
                    <a:gd name="connsiteY70" fmla="*/ 154903 h 426074"/>
                    <a:gd name="connsiteX71" fmla="*/ 313721 w 320597"/>
                    <a:gd name="connsiteY71" fmla="*/ 157490 h 426074"/>
                    <a:gd name="connsiteX72" fmla="*/ 313575 w 320597"/>
                    <a:gd name="connsiteY72" fmla="*/ 157990 h 426074"/>
                    <a:gd name="connsiteX73" fmla="*/ 312210 w 320597"/>
                    <a:gd name="connsiteY73" fmla="*/ 162688 h 426074"/>
                    <a:gd name="connsiteX74" fmla="*/ 311149 w 320597"/>
                    <a:gd name="connsiteY74" fmla="*/ 166300 h 426074"/>
                    <a:gd name="connsiteX75" fmla="*/ 310698 w 320597"/>
                    <a:gd name="connsiteY75" fmla="*/ 167838 h 426074"/>
                    <a:gd name="connsiteX76" fmla="*/ 310247 w 320597"/>
                    <a:gd name="connsiteY76" fmla="*/ 169376 h 426074"/>
                    <a:gd name="connsiteX77" fmla="*/ 309820 w 320597"/>
                    <a:gd name="connsiteY77" fmla="*/ 171975 h 426074"/>
                    <a:gd name="connsiteX78" fmla="*/ 308626 w 320597"/>
                    <a:gd name="connsiteY78" fmla="*/ 179248 h 426074"/>
                    <a:gd name="connsiteX79" fmla="*/ 308540 w 320597"/>
                    <a:gd name="connsiteY79" fmla="*/ 179772 h 426074"/>
                    <a:gd name="connsiteX80" fmla="*/ 308272 w 320597"/>
                    <a:gd name="connsiteY80" fmla="*/ 181346 h 426074"/>
                    <a:gd name="connsiteX81" fmla="*/ 307711 w 320597"/>
                    <a:gd name="connsiteY81" fmla="*/ 184690 h 426074"/>
                    <a:gd name="connsiteX82" fmla="*/ 307577 w 320597"/>
                    <a:gd name="connsiteY82" fmla="*/ 185788 h 426074"/>
                    <a:gd name="connsiteX83" fmla="*/ 307029 w 320597"/>
                    <a:gd name="connsiteY83" fmla="*/ 189937 h 426074"/>
                    <a:gd name="connsiteX84" fmla="*/ 306785 w 320597"/>
                    <a:gd name="connsiteY84" fmla="*/ 191829 h 426074"/>
                    <a:gd name="connsiteX85" fmla="*/ 306639 w 320597"/>
                    <a:gd name="connsiteY85" fmla="*/ 193305 h 426074"/>
                    <a:gd name="connsiteX86" fmla="*/ 306346 w 320597"/>
                    <a:gd name="connsiteY86" fmla="*/ 196258 h 426074"/>
                    <a:gd name="connsiteX87" fmla="*/ 306041 w 320597"/>
                    <a:gd name="connsiteY87" fmla="*/ 199419 h 426074"/>
                    <a:gd name="connsiteX88" fmla="*/ 305822 w 320597"/>
                    <a:gd name="connsiteY88" fmla="*/ 201579 h 426074"/>
                    <a:gd name="connsiteX89" fmla="*/ 305724 w 320597"/>
                    <a:gd name="connsiteY89" fmla="*/ 202579 h 426074"/>
                    <a:gd name="connsiteX90" fmla="*/ 305688 w 320597"/>
                    <a:gd name="connsiteY90" fmla="*/ 203617 h 426074"/>
                    <a:gd name="connsiteX91" fmla="*/ 305468 w 320597"/>
                    <a:gd name="connsiteY91" fmla="*/ 208827 h 426074"/>
                    <a:gd name="connsiteX92" fmla="*/ 305444 w 320597"/>
                    <a:gd name="connsiteY92" fmla="*/ 209352 h 426074"/>
                    <a:gd name="connsiteX93" fmla="*/ 305371 w 320597"/>
                    <a:gd name="connsiteY93" fmla="*/ 211280 h 426074"/>
                    <a:gd name="connsiteX94" fmla="*/ 305566 w 320597"/>
                    <a:gd name="connsiteY94" fmla="*/ 213330 h 426074"/>
                    <a:gd name="connsiteX95" fmla="*/ 305724 w 320597"/>
                    <a:gd name="connsiteY95" fmla="*/ 214868 h 426074"/>
                    <a:gd name="connsiteX96" fmla="*/ 306078 w 320597"/>
                    <a:gd name="connsiteY96" fmla="*/ 218467 h 426074"/>
                    <a:gd name="connsiteX97" fmla="*/ 306175 w 320597"/>
                    <a:gd name="connsiteY97" fmla="*/ 219529 h 426074"/>
                    <a:gd name="connsiteX98" fmla="*/ 306456 w 320597"/>
                    <a:gd name="connsiteY98" fmla="*/ 222702 h 426074"/>
                    <a:gd name="connsiteX99" fmla="*/ 306651 w 320597"/>
                    <a:gd name="connsiteY99" fmla="*/ 224813 h 426074"/>
                    <a:gd name="connsiteX100" fmla="*/ 306797 w 320597"/>
                    <a:gd name="connsiteY100" fmla="*/ 226399 h 426074"/>
                    <a:gd name="connsiteX101" fmla="*/ 306809 w 320597"/>
                    <a:gd name="connsiteY101" fmla="*/ 227998 h 426074"/>
                    <a:gd name="connsiteX102" fmla="*/ 306834 w 320597"/>
                    <a:gd name="connsiteY102" fmla="*/ 229597 h 426074"/>
                    <a:gd name="connsiteX103" fmla="*/ 306943 w 320597"/>
                    <a:gd name="connsiteY103" fmla="*/ 239701 h 426074"/>
                    <a:gd name="connsiteX104" fmla="*/ 306956 w 320597"/>
                    <a:gd name="connsiteY104" fmla="*/ 240725 h 426074"/>
                    <a:gd name="connsiteX105" fmla="*/ 306968 w 320597"/>
                    <a:gd name="connsiteY105" fmla="*/ 242275 h 426074"/>
                    <a:gd name="connsiteX106" fmla="*/ 306992 w 320597"/>
                    <a:gd name="connsiteY106" fmla="*/ 244337 h 426074"/>
                    <a:gd name="connsiteX107" fmla="*/ 307114 w 320597"/>
                    <a:gd name="connsiteY107" fmla="*/ 246473 h 426074"/>
                    <a:gd name="connsiteX108" fmla="*/ 307175 w 320597"/>
                    <a:gd name="connsiteY108" fmla="*/ 247535 h 426074"/>
                    <a:gd name="connsiteX109" fmla="*/ 307297 w 320597"/>
                    <a:gd name="connsiteY109" fmla="*/ 249573 h 426074"/>
                    <a:gd name="connsiteX110" fmla="*/ 307468 w 320597"/>
                    <a:gd name="connsiteY110" fmla="*/ 252636 h 426074"/>
                    <a:gd name="connsiteX111" fmla="*/ 307590 w 320597"/>
                    <a:gd name="connsiteY111" fmla="*/ 254673 h 426074"/>
                    <a:gd name="connsiteX112" fmla="*/ 307772 w 320597"/>
                    <a:gd name="connsiteY112" fmla="*/ 256296 h 426074"/>
                    <a:gd name="connsiteX113" fmla="*/ 308016 w 320597"/>
                    <a:gd name="connsiteY113" fmla="*/ 258469 h 426074"/>
                    <a:gd name="connsiteX114" fmla="*/ 308894 w 320597"/>
                    <a:gd name="connsiteY114" fmla="*/ 266071 h 426074"/>
                    <a:gd name="connsiteX115" fmla="*/ 307797 w 320597"/>
                    <a:gd name="connsiteY115" fmla="*/ 268206 h 426074"/>
                    <a:gd name="connsiteX116" fmla="*/ 306834 w 320597"/>
                    <a:gd name="connsiteY116" fmla="*/ 270098 h 426074"/>
                    <a:gd name="connsiteX117" fmla="*/ 306346 w 320597"/>
                    <a:gd name="connsiteY117" fmla="*/ 271050 h 426074"/>
                    <a:gd name="connsiteX118" fmla="*/ 305919 w 320597"/>
                    <a:gd name="connsiteY118" fmla="*/ 272013 h 426074"/>
                    <a:gd name="connsiteX119" fmla="*/ 303761 w 320597"/>
                    <a:gd name="connsiteY119" fmla="*/ 276797 h 426074"/>
                    <a:gd name="connsiteX120" fmla="*/ 303115 w 320597"/>
                    <a:gd name="connsiteY120" fmla="*/ 278237 h 426074"/>
                    <a:gd name="connsiteX121" fmla="*/ 302542 w 320597"/>
                    <a:gd name="connsiteY121" fmla="*/ 280287 h 426074"/>
                    <a:gd name="connsiteX122" fmla="*/ 302116 w 320597"/>
                    <a:gd name="connsiteY122" fmla="*/ 281837 h 426074"/>
                    <a:gd name="connsiteX123" fmla="*/ 301689 w 320597"/>
                    <a:gd name="connsiteY123" fmla="*/ 283374 h 426074"/>
                    <a:gd name="connsiteX124" fmla="*/ 300884 w 320597"/>
                    <a:gd name="connsiteY124" fmla="*/ 286291 h 426074"/>
                    <a:gd name="connsiteX125" fmla="*/ 300214 w 320597"/>
                    <a:gd name="connsiteY125" fmla="*/ 288719 h 426074"/>
                    <a:gd name="connsiteX126" fmla="*/ 299251 w 320597"/>
                    <a:gd name="connsiteY126" fmla="*/ 291197 h 426074"/>
                    <a:gd name="connsiteX127" fmla="*/ 295959 w 320597"/>
                    <a:gd name="connsiteY127" fmla="*/ 299629 h 426074"/>
                    <a:gd name="connsiteX128" fmla="*/ 295191 w 320597"/>
                    <a:gd name="connsiteY128" fmla="*/ 301618 h 426074"/>
                    <a:gd name="connsiteX129" fmla="*/ 294692 w 320597"/>
                    <a:gd name="connsiteY129" fmla="*/ 303143 h 426074"/>
                    <a:gd name="connsiteX130" fmla="*/ 294204 w 320597"/>
                    <a:gd name="connsiteY130" fmla="*/ 304656 h 426074"/>
                    <a:gd name="connsiteX131" fmla="*/ 293058 w 320597"/>
                    <a:gd name="connsiteY131" fmla="*/ 308195 h 426074"/>
                    <a:gd name="connsiteX132" fmla="*/ 291924 w 320597"/>
                    <a:gd name="connsiteY132" fmla="*/ 311661 h 426074"/>
                    <a:gd name="connsiteX133" fmla="*/ 291217 w 320597"/>
                    <a:gd name="connsiteY133" fmla="*/ 313930 h 426074"/>
                    <a:gd name="connsiteX134" fmla="*/ 289132 w 320597"/>
                    <a:gd name="connsiteY134" fmla="*/ 320703 h 426074"/>
                    <a:gd name="connsiteX135" fmla="*/ 288401 w 320597"/>
                    <a:gd name="connsiteY135" fmla="*/ 324132 h 426074"/>
                    <a:gd name="connsiteX136" fmla="*/ 287450 w 320597"/>
                    <a:gd name="connsiteY136" fmla="*/ 328598 h 426074"/>
                    <a:gd name="connsiteX137" fmla="*/ 287060 w 320597"/>
                    <a:gd name="connsiteY137" fmla="*/ 330392 h 426074"/>
                    <a:gd name="connsiteX138" fmla="*/ 284536 w 320597"/>
                    <a:gd name="connsiteY138" fmla="*/ 333028 h 426074"/>
                    <a:gd name="connsiteX139" fmla="*/ 283281 w 320597"/>
                    <a:gd name="connsiteY139" fmla="*/ 333784 h 426074"/>
                    <a:gd name="connsiteX140" fmla="*/ 281440 w 320597"/>
                    <a:gd name="connsiteY140" fmla="*/ 334907 h 426074"/>
                    <a:gd name="connsiteX141" fmla="*/ 281403 w 320597"/>
                    <a:gd name="connsiteY141" fmla="*/ 337506 h 426074"/>
                    <a:gd name="connsiteX142" fmla="*/ 281355 w 320597"/>
                    <a:gd name="connsiteY142" fmla="*/ 341643 h 426074"/>
                    <a:gd name="connsiteX143" fmla="*/ 280586 w 320597"/>
                    <a:gd name="connsiteY143" fmla="*/ 344816 h 426074"/>
                    <a:gd name="connsiteX144" fmla="*/ 280221 w 320597"/>
                    <a:gd name="connsiteY144" fmla="*/ 346317 h 426074"/>
                    <a:gd name="connsiteX145" fmla="*/ 278112 w 320597"/>
                    <a:gd name="connsiteY145" fmla="*/ 353223 h 426074"/>
                    <a:gd name="connsiteX146" fmla="*/ 277514 w 320597"/>
                    <a:gd name="connsiteY146" fmla="*/ 355201 h 426074"/>
                    <a:gd name="connsiteX147" fmla="*/ 275722 w 320597"/>
                    <a:gd name="connsiteY147" fmla="*/ 354786 h 426074"/>
                    <a:gd name="connsiteX148" fmla="*/ 270675 w 320597"/>
                    <a:gd name="connsiteY148" fmla="*/ 353602 h 426074"/>
                    <a:gd name="connsiteX149" fmla="*/ 269542 w 320597"/>
                    <a:gd name="connsiteY149" fmla="*/ 353333 h 426074"/>
                    <a:gd name="connsiteX150" fmla="*/ 267811 w 320597"/>
                    <a:gd name="connsiteY150" fmla="*/ 352345 h 426074"/>
                    <a:gd name="connsiteX151" fmla="*/ 264324 w 320597"/>
                    <a:gd name="connsiteY151" fmla="*/ 350344 h 426074"/>
                    <a:gd name="connsiteX152" fmla="*/ 263129 w 320597"/>
                    <a:gd name="connsiteY152" fmla="*/ 349673 h 426074"/>
                    <a:gd name="connsiteX153" fmla="*/ 262142 w 320597"/>
                    <a:gd name="connsiteY153" fmla="*/ 349099 h 426074"/>
                    <a:gd name="connsiteX154" fmla="*/ 261508 w 320597"/>
                    <a:gd name="connsiteY154" fmla="*/ 348794 h 426074"/>
                    <a:gd name="connsiteX155" fmla="*/ 259728 w 320597"/>
                    <a:gd name="connsiteY155" fmla="*/ 347976 h 426074"/>
                    <a:gd name="connsiteX156" fmla="*/ 257948 w 320597"/>
                    <a:gd name="connsiteY156" fmla="*/ 347159 h 426074"/>
                    <a:gd name="connsiteX157" fmla="*/ 256193 w 320597"/>
                    <a:gd name="connsiteY157" fmla="*/ 347159 h 426074"/>
                    <a:gd name="connsiteX158" fmla="*/ 255217 w 320597"/>
                    <a:gd name="connsiteY158" fmla="*/ 347159 h 426074"/>
                    <a:gd name="connsiteX159" fmla="*/ 252864 w 320597"/>
                    <a:gd name="connsiteY159" fmla="*/ 347159 h 426074"/>
                    <a:gd name="connsiteX160" fmla="*/ 252255 w 320597"/>
                    <a:gd name="connsiteY160" fmla="*/ 347159 h 426074"/>
                    <a:gd name="connsiteX161" fmla="*/ 251292 w 320597"/>
                    <a:gd name="connsiteY161" fmla="*/ 347244 h 426074"/>
                    <a:gd name="connsiteX162" fmla="*/ 241137 w 320597"/>
                    <a:gd name="connsiteY162" fmla="*/ 348245 h 426074"/>
                    <a:gd name="connsiteX163" fmla="*/ 238016 w 320597"/>
                    <a:gd name="connsiteY163" fmla="*/ 348647 h 426074"/>
                    <a:gd name="connsiteX164" fmla="*/ 236248 w 320597"/>
                    <a:gd name="connsiteY164" fmla="*/ 348867 h 426074"/>
                    <a:gd name="connsiteX165" fmla="*/ 235151 w 320597"/>
                    <a:gd name="connsiteY165" fmla="*/ 350173 h 426074"/>
                    <a:gd name="connsiteX166" fmla="*/ 234298 w 320597"/>
                    <a:gd name="connsiteY166" fmla="*/ 351186 h 426074"/>
                    <a:gd name="connsiteX167" fmla="*/ 233944 w 320597"/>
                    <a:gd name="connsiteY167" fmla="*/ 351601 h 426074"/>
                    <a:gd name="connsiteX168" fmla="*/ 233712 w 320597"/>
                    <a:gd name="connsiteY168" fmla="*/ 352125 h 426074"/>
                    <a:gd name="connsiteX169" fmla="*/ 232408 w 320597"/>
                    <a:gd name="connsiteY169" fmla="*/ 355091 h 426074"/>
                    <a:gd name="connsiteX170" fmla="*/ 231677 w 320597"/>
                    <a:gd name="connsiteY170" fmla="*/ 356726 h 426074"/>
                    <a:gd name="connsiteX171" fmla="*/ 232042 w 320597"/>
                    <a:gd name="connsiteY171" fmla="*/ 357324 h 426074"/>
                    <a:gd name="connsiteX172" fmla="*/ 233517 w 320597"/>
                    <a:gd name="connsiteY172" fmla="*/ 358971 h 426074"/>
                    <a:gd name="connsiteX173" fmla="*/ 236065 w 320597"/>
                    <a:gd name="connsiteY173" fmla="*/ 361522 h 426074"/>
                    <a:gd name="connsiteX174" fmla="*/ 236748 w 320597"/>
                    <a:gd name="connsiteY174" fmla="*/ 362205 h 426074"/>
                    <a:gd name="connsiteX175" fmla="*/ 237370 w 320597"/>
                    <a:gd name="connsiteY175" fmla="*/ 363047 h 426074"/>
                    <a:gd name="connsiteX176" fmla="*/ 238930 w 320597"/>
                    <a:gd name="connsiteY176" fmla="*/ 365121 h 426074"/>
                    <a:gd name="connsiteX177" fmla="*/ 239857 w 320597"/>
                    <a:gd name="connsiteY177" fmla="*/ 366378 h 426074"/>
                    <a:gd name="connsiteX178" fmla="*/ 240771 w 320597"/>
                    <a:gd name="connsiteY178" fmla="*/ 368868 h 426074"/>
                    <a:gd name="connsiteX179" fmla="*/ 242222 w 320597"/>
                    <a:gd name="connsiteY179" fmla="*/ 372858 h 426074"/>
                    <a:gd name="connsiteX180" fmla="*/ 243172 w 320597"/>
                    <a:gd name="connsiteY180" fmla="*/ 374737 h 426074"/>
                    <a:gd name="connsiteX181" fmla="*/ 246720 w 320597"/>
                    <a:gd name="connsiteY181" fmla="*/ 381790 h 426074"/>
                    <a:gd name="connsiteX182" fmla="*/ 247671 w 320597"/>
                    <a:gd name="connsiteY182" fmla="*/ 383682 h 426074"/>
                    <a:gd name="connsiteX183" fmla="*/ 248756 w 320597"/>
                    <a:gd name="connsiteY183" fmla="*/ 384743 h 426074"/>
                    <a:gd name="connsiteX184" fmla="*/ 251292 w 320597"/>
                    <a:gd name="connsiteY184" fmla="*/ 387184 h 426074"/>
                    <a:gd name="connsiteX185" fmla="*/ 253157 w 320597"/>
                    <a:gd name="connsiteY185" fmla="*/ 389722 h 426074"/>
                    <a:gd name="connsiteX186" fmla="*/ 253572 w 320597"/>
                    <a:gd name="connsiteY186" fmla="*/ 390271 h 426074"/>
                    <a:gd name="connsiteX187" fmla="*/ 252962 w 320597"/>
                    <a:gd name="connsiteY187" fmla="*/ 394054 h 426074"/>
                    <a:gd name="connsiteX188" fmla="*/ 252645 w 320597"/>
                    <a:gd name="connsiteY188" fmla="*/ 396324 h 426074"/>
                    <a:gd name="connsiteX189" fmla="*/ 255034 w 320597"/>
                    <a:gd name="connsiteY189" fmla="*/ 399899 h 426074"/>
                    <a:gd name="connsiteX190" fmla="*/ 255851 w 320597"/>
                    <a:gd name="connsiteY190" fmla="*/ 401132 h 426074"/>
                    <a:gd name="connsiteX191" fmla="*/ 255412 w 320597"/>
                    <a:gd name="connsiteY191" fmla="*/ 402914 h 426074"/>
                    <a:gd name="connsiteX192" fmla="*/ 254998 w 320597"/>
                    <a:gd name="connsiteY192" fmla="*/ 404585 h 426074"/>
                    <a:gd name="connsiteX193" fmla="*/ 254620 w 320597"/>
                    <a:gd name="connsiteY193" fmla="*/ 406135 h 426074"/>
                    <a:gd name="connsiteX194" fmla="*/ 253572 w 320597"/>
                    <a:gd name="connsiteY194" fmla="*/ 407270 h 426074"/>
                    <a:gd name="connsiteX195" fmla="*/ 252304 w 320597"/>
                    <a:gd name="connsiteY195" fmla="*/ 408649 h 426074"/>
                    <a:gd name="connsiteX196" fmla="*/ 251316 w 320597"/>
                    <a:gd name="connsiteY196" fmla="*/ 411297 h 426074"/>
                    <a:gd name="connsiteX197" fmla="*/ 250719 w 320597"/>
                    <a:gd name="connsiteY197" fmla="*/ 412908 h 426074"/>
                    <a:gd name="connsiteX198" fmla="*/ 249768 w 320597"/>
                    <a:gd name="connsiteY198" fmla="*/ 414348 h 426074"/>
                    <a:gd name="connsiteX199" fmla="*/ 248646 w 320597"/>
                    <a:gd name="connsiteY199" fmla="*/ 416068 h 426074"/>
                    <a:gd name="connsiteX200" fmla="*/ 247415 w 320597"/>
                    <a:gd name="connsiteY200" fmla="*/ 418533 h 426074"/>
                    <a:gd name="connsiteX201" fmla="*/ 246610 w 320597"/>
                    <a:gd name="connsiteY201" fmla="*/ 420119 h 426074"/>
                    <a:gd name="connsiteX202" fmla="*/ 245367 w 320597"/>
                    <a:gd name="connsiteY202" fmla="*/ 421157 h 426074"/>
                    <a:gd name="connsiteX203" fmla="*/ 244099 w 320597"/>
                    <a:gd name="connsiteY203" fmla="*/ 422219 h 426074"/>
                    <a:gd name="connsiteX204" fmla="*/ 243014 w 320597"/>
                    <a:gd name="connsiteY204" fmla="*/ 423121 h 426074"/>
                    <a:gd name="connsiteX205" fmla="*/ 241819 w 320597"/>
                    <a:gd name="connsiteY205" fmla="*/ 423561 h 426074"/>
                    <a:gd name="connsiteX206" fmla="*/ 238528 w 320597"/>
                    <a:gd name="connsiteY206" fmla="*/ 424769 h 426074"/>
                    <a:gd name="connsiteX207" fmla="*/ 237626 w 320597"/>
                    <a:gd name="connsiteY207" fmla="*/ 425098 h 426074"/>
                    <a:gd name="connsiteX208" fmla="*/ 236724 w 320597"/>
                    <a:gd name="connsiteY208" fmla="*/ 425245 h 426074"/>
                    <a:gd name="connsiteX209" fmla="*/ 234456 w 320597"/>
                    <a:gd name="connsiteY209" fmla="*/ 425599 h 426074"/>
                    <a:gd name="connsiteX210" fmla="*/ 233249 w 320597"/>
                    <a:gd name="connsiteY210" fmla="*/ 425794 h 426074"/>
                    <a:gd name="connsiteX211" fmla="*/ 232189 w 320597"/>
                    <a:gd name="connsiteY211" fmla="*/ 425965 h 426074"/>
                    <a:gd name="connsiteX212" fmla="*/ 231213 w 320597"/>
                    <a:gd name="connsiteY212" fmla="*/ 425977 h 426074"/>
                    <a:gd name="connsiteX213" fmla="*/ 225423 w 320597"/>
                    <a:gd name="connsiteY213" fmla="*/ 426074 h 426074"/>
                    <a:gd name="connsiteX214" fmla="*/ 223874 w 320597"/>
                    <a:gd name="connsiteY214" fmla="*/ 426074 h 426074"/>
                    <a:gd name="connsiteX215" fmla="*/ 221972 w 320597"/>
                    <a:gd name="connsiteY215" fmla="*/ 425587 h 426074"/>
                    <a:gd name="connsiteX216" fmla="*/ 218827 w 320597"/>
                    <a:gd name="connsiteY216" fmla="*/ 424757 h 426074"/>
                    <a:gd name="connsiteX217" fmla="*/ 217925 w 320597"/>
                    <a:gd name="connsiteY217" fmla="*/ 424525 h 426074"/>
                    <a:gd name="connsiteX218" fmla="*/ 214244 w 320597"/>
                    <a:gd name="connsiteY218" fmla="*/ 423341 h 426074"/>
                    <a:gd name="connsiteX219" fmla="*/ 213329 w 320597"/>
                    <a:gd name="connsiteY219" fmla="*/ 423048 h 426074"/>
                    <a:gd name="connsiteX220" fmla="*/ 212208 w 320597"/>
                    <a:gd name="connsiteY220" fmla="*/ 422719 h 426074"/>
                    <a:gd name="connsiteX221" fmla="*/ 210586 w 320597"/>
                    <a:gd name="connsiteY221" fmla="*/ 422475 h 426074"/>
                    <a:gd name="connsiteX222" fmla="*/ 207270 w 320597"/>
                    <a:gd name="connsiteY222" fmla="*/ 421987 h 426074"/>
                    <a:gd name="connsiteX223" fmla="*/ 205368 w 320597"/>
                    <a:gd name="connsiteY223" fmla="*/ 421694 h 426074"/>
                    <a:gd name="connsiteX224" fmla="*/ 203077 w 320597"/>
                    <a:gd name="connsiteY224" fmla="*/ 421791 h 426074"/>
                    <a:gd name="connsiteX225" fmla="*/ 202479 w 320597"/>
                    <a:gd name="connsiteY225" fmla="*/ 421816 h 426074"/>
                    <a:gd name="connsiteX226" fmla="*/ 200565 w 320597"/>
                    <a:gd name="connsiteY226" fmla="*/ 421889 h 426074"/>
                    <a:gd name="connsiteX227" fmla="*/ 199639 w 320597"/>
                    <a:gd name="connsiteY227" fmla="*/ 421779 h 426074"/>
                    <a:gd name="connsiteX228" fmla="*/ 196250 w 320597"/>
                    <a:gd name="connsiteY228" fmla="*/ 421389 h 426074"/>
                    <a:gd name="connsiteX229" fmla="*/ 194567 w 320597"/>
                    <a:gd name="connsiteY229" fmla="*/ 421193 h 426074"/>
                    <a:gd name="connsiteX230" fmla="*/ 193190 w 320597"/>
                    <a:gd name="connsiteY230" fmla="*/ 420144 h 426074"/>
                    <a:gd name="connsiteX231" fmla="*/ 191532 w 320597"/>
                    <a:gd name="connsiteY231" fmla="*/ 418887 h 426074"/>
                    <a:gd name="connsiteX232" fmla="*/ 188716 w 320597"/>
                    <a:gd name="connsiteY232" fmla="*/ 416337 h 426074"/>
                    <a:gd name="connsiteX233" fmla="*/ 187801 w 320597"/>
                    <a:gd name="connsiteY233" fmla="*/ 415507 h 426074"/>
                    <a:gd name="connsiteX234" fmla="*/ 187033 w 320597"/>
                    <a:gd name="connsiteY234" fmla="*/ 414262 h 426074"/>
                    <a:gd name="connsiteX235" fmla="*/ 186022 w 320597"/>
                    <a:gd name="connsiteY235" fmla="*/ 412627 h 426074"/>
                    <a:gd name="connsiteX236" fmla="*/ 185010 w 320597"/>
                    <a:gd name="connsiteY236" fmla="*/ 410980 h 426074"/>
                    <a:gd name="connsiteX237" fmla="*/ 184546 w 320597"/>
                    <a:gd name="connsiteY237" fmla="*/ 408844 h 426074"/>
                    <a:gd name="connsiteX238" fmla="*/ 184071 w 320597"/>
                    <a:gd name="connsiteY238" fmla="*/ 406611 h 426074"/>
                    <a:gd name="connsiteX239" fmla="*/ 182657 w 320597"/>
                    <a:gd name="connsiteY239" fmla="*/ 404683 h 426074"/>
                    <a:gd name="connsiteX240" fmla="*/ 181523 w 320597"/>
                    <a:gd name="connsiteY240" fmla="*/ 403158 h 426074"/>
                    <a:gd name="connsiteX241" fmla="*/ 178536 w 320597"/>
                    <a:gd name="connsiteY241" fmla="*/ 399851 h 426074"/>
                    <a:gd name="connsiteX242" fmla="*/ 177207 w 320597"/>
                    <a:gd name="connsiteY242" fmla="*/ 398374 h 426074"/>
                    <a:gd name="connsiteX243" fmla="*/ 175306 w 320597"/>
                    <a:gd name="connsiteY243" fmla="*/ 398093 h 426074"/>
                    <a:gd name="connsiteX244" fmla="*/ 173087 w 320597"/>
                    <a:gd name="connsiteY244" fmla="*/ 397776 h 426074"/>
                    <a:gd name="connsiteX245" fmla="*/ 168698 w 320597"/>
                    <a:gd name="connsiteY245" fmla="*/ 398447 h 426074"/>
                    <a:gd name="connsiteX246" fmla="*/ 167382 w 320597"/>
                    <a:gd name="connsiteY246" fmla="*/ 398643 h 426074"/>
                    <a:gd name="connsiteX247" fmla="*/ 165882 w 320597"/>
                    <a:gd name="connsiteY247" fmla="*/ 398789 h 426074"/>
                    <a:gd name="connsiteX248" fmla="*/ 161774 w 320597"/>
                    <a:gd name="connsiteY248" fmla="*/ 399180 h 426074"/>
                    <a:gd name="connsiteX249" fmla="*/ 159982 w 320597"/>
                    <a:gd name="connsiteY249" fmla="*/ 399350 h 426074"/>
                    <a:gd name="connsiteX250" fmla="*/ 159348 w 320597"/>
                    <a:gd name="connsiteY250" fmla="*/ 399387 h 426074"/>
                    <a:gd name="connsiteX251" fmla="*/ 157946 w 320597"/>
                    <a:gd name="connsiteY251" fmla="*/ 399350 h 426074"/>
                    <a:gd name="connsiteX252" fmla="*/ 149534 w 320597"/>
                    <a:gd name="connsiteY252" fmla="*/ 399167 h 426074"/>
                    <a:gd name="connsiteX253" fmla="*/ 148595 w 320597"/>
                    <a:gd name="connsiteY253" fmla="*/ 399155 h 426074"/>
                    <a:gd name="connsiteX254" fmla="*/ 147681 w 320597"/>
                    <a:gd name="connsiteY254" fmla="*/ 399045 h 426074"/>
                    <a:gd name="connsiteX255" fmla="*/ 144012 w 320597"/>
                    <a:gd name="connsiteY255" fmla="*/ 398643 h 426074"/>
                    <a:gd name="connsiteX256" fmla="*/ 142671 w 320597"/>
                    <a:gd name="connsiteY256" fmla="*/ 398496 h 426074"/>
                    <a:gd name="connsiteX257" fmla="*/ 141403 w 320597"/>
                    <a:gd name="connsiteY257" fmla="*/ 398081 h 426074"/>
                    <a:gd name="connsiteX258" fmla="*/ 139757 w 320597"/>
                    <a:gd name="connsiteY258" fmla="*/ 397544 h 426074"/>
                    <a:gd name="connsiteX259" fmla="*/ 138465 w 320597"/>
                    <a:gd name="connsiteY259" fmla="*/ 397117 h 426074"/>
                    <a:gd name="connsiteX260" fmla="*/ 136794 w 320597"/>
                    <a:gd name="connsiteY260" fmla="*/ 396190 h 426074"/>
                    <a:gd name="connsiteX261" fmla="*/ 135112 w 320597"/>
                    <a:gd name="connsiteY261" fmla="*/ 395262 h 426074"/>
                    <a:gd name="connsiteX262" fmla="*/ 133844 w 320597"/>
                    <a:gd name="connsiteY262" fmla="*/ 394298 h 426074"/>
                    <a:gd name="connsiteX263" fmla="*/ 132711 w 320597"/>
                    <a:gd name="connsiteY263" fmla="*/ 393444 h 426074"/>
                    <a:gd name="connsiteX264" fmla="*/ 131333 w 320597"/>
                    <a:gd name="connsiteY264" fmla="*/ 392419 h 426074"/>
                    <a:gd name="connsiteX265" fmla="*/ 128956 w 320597"/>
                    <a:gd name="connsiteY265" fmla="*/ 390869 h 426074"/>
                    <a:gd name="connsiteX266" fmla="*/ 127700 w 320597"/>
                    <a:gd name="connsiteY266" fmla="*/ 390039 h 426074"/>
                    <a:gd name="connsiteX267" fmla="*/ 124616 w 320597"/>
                    <a:gd name="connsiteY267" fmla="*/ 389490 h 426074"/>
                    <a:gd name="connsiteX268" fmla="*/ 123775 w 320597"/>
                    <a:gd name="connsiteY268" fmla="*/ 389673 h 426074"/>
                    <a:gd name="connsiteX269" fmla="*/ 121678 w 320597"/>
                    <a:gd name="connsiteY269" fmla="*/ 390113 h 426074"/>
                    <a:gd name="connsiteX270" fmla="*/ 120629 w 320597"/>
                    <a:gd name="connsiteY270" fmla="*/ 390332 h 426074"/>
                    <a:gd name="connsiteX271" fmla="*/ 119410 w 320597"/>
                    <a:gd name="connsiteY271" fmla="*/ 390589 h 426074"/>
                    <a:gd name="connsiteX272" fmla="*/ 118045 w 320597"/>
                    <a:gd name="connsiteY272" fmla="*/ 391711 h 426074"/>
                    <a:gd name="connsiteX273" fmla="*/ 117191 w 320597"/>
                    <a:gd name="connsiteY273" fmla="*/ 392407 h 426074"/>
                    <a:gd name="connsiteX274" fmla="*/ 116777 w 320597"/>
                    <a:gd name="connsiteY274" fmla="*/ 392773 h 426074"/>
                    <a:gd name="connsiteX275" fmla="*/ 113656 w 320597"/>
                    <a:gd name="connsiteY275" fmla="*/ 396153 h 426074"/>
                    <a:gd name="connsiteX276" fmla="*/ 112705 w 320597"/>
                    <a:gd name="connsiteY276" fmla="*/ 397178 h 426074"/>
                    <a:gd name="connsiteX277" fmla="*/ 112010 w 320597"/>
                    <a:gd name="connsiteY277" fmla="*/ 398716 h 426074"/>
                    <a:gd name="connsiteX278" fmla="*/ 111059 w 320597"/>
                    <a:gd name="connsiteY278" fmla="*/ 400839 h 426074"/>
                    <a:gd name="connsiteX279" fmla="*/ 110681 w 320597"/>
                    <a:gd name="connsiteY279" fmla="*/ 402462 h 426074"/>
                    <a:gd name="connsiteX280" fmla="*/ 110560 w 320597"/>
                    <a:gd name="connsiteY280" fmla="*/ 403011 h 426074"/>
                    <a:gd name="connsiteX281" fmla="*/ 110133 w 320597"/>
                    <a:gd name="connsiteY281" fmla="*/ 404842 h 426074"/>
                    <a:gd name="connsiteX282" fmla="*/ 109133 w 320597"/>
                    <a:gd name="connsiteY282" fmla="*/ 406648 h 426074"/>
                    <a:gd name="connsiteX283" fmla="*/ 106732 w 320597"/>
                    <a:gd name="connsiteY283" fmla="*/ 411041 h 426074"/>
                    <a:gd name="connsiteX284" fmla="*/ 105939 w 320597"/>
                    <a:gd name="connsiteY284" fmla="*/ 412481 h 426074"/>
                    <a:gd name="connsiteX285" fmla="*/ 104818 w 320597"/>
                    <a:gd name="connsiteY285" fmla="*/ 413506 h 426074"/>
                    <a:gd name="connsiteX286" fmla="*/ 100319 w 320597"/>
                    <a:gd name="connsiteY286" fmla="*/ 417569 h 426074"/>
                    <a:gd name="connsiteX287" fmla="*/ 99917 w 320597"/>
                    <a:gd name="connsiteY287" fmla="*/ 417008 h 426074"/>
                    <a:gd name="connsiteX288" fmla="*/ 98771 w 320597"/>
                    <a:gd name="connsiteY288" fmla="*/ 415385 h 426074"/>
                    <a:gd name="connsiteX289" fmla="*/ 96820 w 320597"/>
                    <a:gd name="connsiteY289" fmla="*/ 414628 h 426074"/>
                    <a:gd name="connsiteX290" fmla="*/ 95394 w 320597"/>
                    <a:gd name="connsiteY290" fmla="*/ 414067 h 426074"/>
                    <a:gd name="connsiteX291" fmla="*/ 94065 w 320597"/>
                    <a:gd name="connsiteY291" fmla="*/ 413554 h 426074"/>
                    <a:gd name="connsiteX292" fmla="*/ 92200 w 320597"/>
                    <a:gd name="connsiteY292" fmla="*/ 413396 h 426074"/>
                    <a:gd name="connsiteX293" fmla="*/ 86617 w 320597"/>
                    <a:gd name="connsiteY293" fmla="*/ 412944 h 426074"/>
                    <a:gd name="connsiteX294" fmla="*/ 85215 w 320597"/>
                    <a:gd name="connsiteY294" fmla="*/ 412834 h 426074"/>
                    <a:gd name="connsiteX295" fmla="*/ 83922 w 320597"/>
                    <a:gd name="connsiteY295" fmla="*/ 412664 h 426074"/>
                    <a:gd name="connsiteX296" fmla="*/ 78961 w 320597"/>
                    <a:gd name="connsiteY296" fmla="*/ 412054 h 426074"/>
                    <a:gd name="connsiteX297" fmla="*/ 77047 w 320597"/>
                    <a:gd name="connsiteY297" fmla="*/ 411809 h 426074"/>
                    <a:gd name="connsiteX298" fmla="*/ 75608 w 320597"/>
                    <a:gd name="connsiteY298" fmla="*/ 411639 h 426074"/>
                    <a:gd name="connsiteX299" fmla="*/ 74328 w 320597"/>
                    <a:gd name="connsiteY299" fmla="*/ 410931 h 426074"/>
                    <a:gd name="connsiteX300" fmla="*/ 72219 w 320597"/>
                    <a:gd name="connsiteY300" fmla="*/ 409759 h 426074"/>
                    <a:gd name="connsiteX301" fmla="*/ 71366 w 320597"/>
                    <a:gd name="connsiteY301" fmla="*/ 409296 h 426074"/>
                    <a:gd name="connsiteX302" fmla="*/ 70720 w 320597"/>
                    <a:gd name="connsiteY302" fmla="*/ 408624 h 426074"/>
                    <a:gd name="connsiteX303" fmla="*/ 69257 w 320597"/>
                    <a:gd name="connsiteY303" fmla="*/ 407124 h 426074"/>
                    <a:gd name="connsiteX304" fmla="*/ 68086 w 320597"/>
                    <a:gd name="connsiteY304" fmla="*/ 405928 h 426074"/>
                    <a:gd name="connsiteX305" fmla="*/ 67465 w 320597"/>
                    <a:gd name="connsiteY305" fmla="*/ 404463 h 426074"/>
                    <a:gd name="connsiteX306" fmla="*/ 66611 w 320597"/>
                    <a:gd name="connsiteY306" fmla="*/ 402425 h 426074"/>
                    <a:gd name="connsiteX307" fmla="*/ 66233 w 320597"/>
                    <a:gd name="connsiteY307" fmla="*/ 401522 h 426074"/>
                    <a:gd name="connsiteX308" fmla="*/ 65819 w 320597"/>
                    <a:gd name="connsiteY308" fmla="*/ 400143 h 426074"/>
                    <a:gd name="connsiteX309" fmla="*/ 65136 w 320597"/>
                    <a:gd name="connsiteY309" fmla="*/ 397837 h 426074"/>
                    <a:gd name="connsiteX310" fmla="*/ 64978 w 320597"/>
                    <a:gd name="connsiteY310" fmla="*/ 397337 h 426074"/>
                    <a:gd name="connsiteX311" fmla="*/ 64331 w 320597"/>
                    <a:gd name="connsiteY311" fmla="*/ 395323 h 426074"/>
                    <a:gd name="connsiteX312" fmla="*/ 63515 w 320597"/>
                    <a:gd name="connsiteY312" fmla="*/ 392810 h 426074"/>
                    <a:gd name="connsiteX313" fmla="*/ 62320 w 320597"/>
                    <a:gd name="connsiteY313" fmla="*/ 391919 h 426074"/>
                    <a:gd name="connsiteX314" fmla="*/ 59504 w 320597"/>
                    <a:gd name="connsiteY314" fmla="*/ 389832 h 426074"/>
                    <a:gd name="connsiteX315" fmla="*/ 58273 w 320597"/>
                    <a:gd name="connsiteY315" fmla="*/ 389002 h 426074"/>
                    <a:gd name="connsiteX316" fmla="*/ 56944 w 320597"/>
                    <a:gd name="connsiteY316" fmla="*/ 388063 h 426074"/>
                    <a:gd name="connsiteX317" fmla="*/ 55249 w 320597"/>
                    <a:gd name="connsiteY317" fmla="*/ 386879 h 426074"/>
                    <a:gd name="connsiteX318" fmla="*/ 54530 w 320597"/>
                    <a:gd name="connsiteY318" fmla="*/ 384963 h 426074"/>
                    <a:gd name="connsiteX319" fmla="*/ 53299 w 320597"/>
                    <a:gd name="connsiteY319" fmla="*/ 381644 h 426074"/>
                    <a:gd name="connsiteX320" fmla="*/ 53104 w 320597"/>
                    <a:gd name="connsiteY320" fmla="*/ 381143 h 426074"/>
                    <a:gd name="connsiteX321" fmla="*/ 52738 w 320597"/>
                    <a:gd name="connsiteY321" fmla="*/ 379594 h 426074"/>
                    <a:gd name="connsiteX322" fmla="*/ 52482 w 320597"/>
                    <a:gd name="connsiteY322" fmla="*/ 378569 h 426074"/>
                    <a:gd name="connsiteX323" fmla="*/ 51982 w 320597"/>
                    <a:gd name="connsiteY323" fmla="*/ 376336 h 426074"/>
                    <a:gd name="connsiteX324" fmla="*/ 51860 w 320597"/>
                    <a:gd name="connsiteY324" fmla="*/ 372480 h 426074"/>
                    <a:gd name="connsiteX325" fmla="*/ 51811 w 320597"/>
                    <a:gd name="connsiteY325" fmla="*/ 370771 h 426074"/>
                    <a:gd name="connsiteX326" fmla="*/ 51348 w 320597"/>
                    <a:gd name="connsiteY326" fmla="*/ 369563 h 426074"/>
                    <a:gd name="connsiteX327" fmla="*/ 50824 w 320597"/>
                    <a:gd name="connsiteY327" fmla="*/ 368197 h 426074"/>
                    <a:gd name="connsiteX328" fmla="*/ 50215 w 320597"/>
                    <a:gd name="connsiteY328" fmla="*/ 366610 h 426074"/>
                    <a:gd name="connsiteX329" fmla="*/ 47801 w 320597"/>
                    <a:gd name="connsiteY329" fmla="*/ 365439 h 426074"/>
                    <a:gd name="connsiteX330" fmla="*/ 46374 w 320597"/>
                    <a:gd name="connsiteY330" fmla="*/ 366549 h 426074"/>
                    <a:gd name="connsiteX331" fmla="*/ 45033 w 320597"/>
                    <a:gd name="connsiteY331" fmla="*/ 367586 h 426074"/>
                    <a:gd name="connsiteX332" fmla="*/ 44131 w 320597"/>
                    <a:gd name="connsiteY332" fmla="*/ 368282 h 426074"/>
                    <a:gd name="connsiteX333" fmla="*/ 42120 w 320597"/>
                    <a:gd name="connsiteY333" fmla="*/ 371333 h 426074"/>
                    <a:gd name="connsiteX334" fmla="*/ 40376 w 320597"/>
                    <a:gd name="connsiteY334" fmla="*/ 373968 h 426074"/>
                    <a:gd name="connsiteX335" fmla="*/ 38804 w 320597"/>
                    <a:gd name="connsiteY335" fmla="*/ 374347 h 426074"/>
                    <a:gd name="connsiteX336" fmla="*/ 37012 w 320597"/>
                    <a:gd name="connsiteY336" fmla="*/ 374774 h 426074"/>
                    <a:gd name="connsiteX337" fmla="*/ 36231 w 320597"/>
                    <a:gd name="connsiteY337" fmla="*/ 374957 h 426074"/>
                    <a:gd name="connsiteX338" fmla="*/ 34964 w 320597"/>
                    <a:gd name="connsiteY338" fmla="*/ 374762 h 426074"/>
                    <a:gd name="connsiteX339" fmla="*/ 32330 w 320597"/>
                    <a:gd name="connsiteY339" fmla="*/ 374347 h 426074"/>
                    <a:gd name="connsiteX340" fmla="*/ 27820 w 320597"/>
                    <a:gd name="connsiteY340" fmla="*/ 372492 h 426074"/>
                    <a:gd name="connsiteX341" fmla="*/ 23419 w 320597"/>
                    <a:gd name="connsiteY341" fmla="*/ 370539 h 426074"/>
                    <a:gd name="connsiteX342" fmla="*/ 22102 w 320597"/>
                    <a:gd name="connsiteY342" fmla="*/ 369954 h 426074"/>
                    <a:gd name="connsiteX343" fmla="*/ 20932 w 320597"/>
                    <a:gd name="connsiteY343" fmla="*/ 368941 h 426074"/>
                    <a:gd name="connsiteX344" fmla="*/ 17067 w 320597"/>
                    <a:gd name="connsiteY344" fmla="*/ 365585 h 426074"/>
                    <a:gd name="connsiteX345" fmla="*/ 16677 w 320597"/>
                    <a:gd name="connsiteY345" fmla="*/ 365243 h 426074"/>
                    <a:gd name="connsiteX346" fmla="*/ 16043 w 320597"/>
                    <a:gd name="connsiteY346" fmla="*/ 364694 h 426074"/>
                    <a:gd name="connsiteX347" fmla="*/ 15166 w 320597"/>
                    <a:gd name="connsiteY347" fmla="*/ 363559 h 426074"/>
                    <a:gd name="connsiteX348" fmla="*/ 11654 w 320597"/>
                    <a:gd name="connsiteY348" fmla="*/ 359069 h 426074"/>
                    <a:gd name="connsiteX349" fmla="*/ 11325 w 320597"/>
                    <a:gd name="connsiteY349" fmla="*/ 358068 h 426074"/>
                    <a:gd name="connsiteX350" fmla="*/ 10630 w 320597"/>
                    <a:gd name="connsiteY350" fmla="*/ 356189 h 426074"/>
                    <a:gd name="connsiteX351" fmla="*/ 10923 w 320597"/>
                    <a:gd name="connsiteY351" fmla="*/ 354322 h 426074"/>
                    <a:gd name="connsiteX352" fmla="*/ 11106 w 320597"/>
                    <a:gd name="connsiteY352" fmla="*/ 353187 h 426074"/>
                    <a:gd name="connsiteX353" fmla="*/ 11252 w 320597"/>
                    <a:gd name="connsiteY353" fmla="*/ 352211 h 426074"/>
                    <a:gd name="connsiteX354" fmla="*/ 11642 w 320597"/>
                    <a:gd name="connsiteY354" fmla="*/ 351430 h 426074"/>
                    <a:gd name="connsiteX355" fmla="*/ 13264 w 320597"/>
                    <a:gd name="connsiteY355" fmla="*/ 348220 h 426074"/>
                    <a:gd name="connsiteX356" fmla="*/ 13703 w 320597"/>
                    <a:gd name="connsiteY356" fmla="*/ 347366 h 426074"/>
                    <a:gd name="connsiteX357" fmla="*/ 14970 w 320597"/>
                    <a:gd name="connsiteY357" fmla="*/ 346305 h 426074"/>
                    <a:gd name="connsiteX358" fmla="*/ 15739 w 320597"/>
                    <a:gd name="connsiteY358" fmla="*/ 345731 h 426074"/>
                    <a:gd name="connsiteX359" fmla="*/ 16921 w 320597"/>
                    <a:gd name="connsiteY359" fmla="*/ 344852 h 426074"/>
                    <a:gd name="connsiteX360" fmla="*/ 18238 w 320597"/>
                    <a:gd name="connsiteY360" fmla="*/ 344669 h 426074"/>
                    <a:gd name="connsiteX361" fmla="*/ 21797 w 320597"/>
                    <a:gd name="connsiteY361" fmla="*/ 344206 h 426074"/>
                    <a:gd name="connsiteX362" fmla="*/ 25284 w 320597"/>
                    <a:gd name="connsiteY362" fmla="*/ 343998 h 426074"/>
                    <a:gd name="connsiteX363" fmla="*/ 28478 w 320597"/>
                    <a:gd name="connsiteY363" fmla="*/ 343803 h 426074"/>
                    <a:gd name="connsiteX364" fmla="*/ 30380 w 320597"/>
                    <a:gd name="connsiteY364" fmla="*/ 343693 h 426074"/>
                    <a:gd name="connsiteX365" fmla="*/ 31258 w 320597"/>
                    <a:gd name="connsiteY365" fmla="*/ 343461 h 426074"/>
                    <a:gd name="connsiteX366" fmla="*/ 33891 w 320597"/>
                    <a:gd name="connsiteY366" fmla="*/ 342790 h 426074"/>
                    <a:gd name="connsiteX367" fmla="*/ 34769 w 320597"/>
                    <a:gd name="connsiteY367" fmla="*/ 342558 h 426074"/>
                    <a:gd name="connsiteX368" fmla="*/ 35634 w 320597"/>
                    <a:gd name="connsiteY368" fmla="*/ 342082 h 426074"/>
                    <a:gd name="connsiteX369" fmla="*/ 37804 w 320597"/>
                    <a:gd name="connsiteY369" fmla="*/ 340911 h 426074"/>
                    <a:gd name="connsiteX370" fmla="*/ 39108 w 320597"/>
                    <a:gd name="connsiteY370" fmla="*/ 340203 h 426074"/>
                    <a:gd name="connsiteX371" fmla="*/ 40352 w 320597"/>
                    <a:gd name="connsiteY371" fmla="*/ 338580 h 426074"/>
                    <a:gd name="connsiteX372" fmla="*/ 41047 w 320597"/>
                    <a:gd name="connsiteY372" fmla="*/ 337689 h 426074"/>
                    <a:gd name="connsiteX373" fmla="*/ 41888 w 320597"/>
                    <a:gd name="connsiteY373" fmla="*/ 336591 h 426074"/>
                    <a:gd name="connsiteX374" fmla="*/ 42705 w 320597"/>
                    <a:gd name="connsiteY374" fmla="*/ 335090 h 426074"/>
                    <a:gd name="connsiteX375" fmla="*/ 44265 w 320597"/>
                    <a:gd name="connsiteY375" fmla="*/ 332235 h 426074"/>
                    <a:gd name="connsiteX376" fmla="*/ 45948 w 320597"/>
                    <a:gd name="connsiteY376" fmla="*/ 330856 h 426074"/>
                    <a:gd name="connsiteX377" fmla="*/ 47727 w 320597"/>
                    <a:gd name="connsiteY377" fmla="*/ 329391 h 426074"/>
                    <a:gd name="connsiteX378" fmla="*/ 49422 w 320597"/>
                    <a:gd name="connsiteY378" fmla="*/ 328000 h 426074"/>
                    <a:gd name="connsiteX379" fmla="*/ 49690 w 320597"/>
                    <a:gd name="connsiteY379" fmla="*/ 324998 h 426074"/>
                    <a:gd name="connsiteX380" fmla="*/ 49166 w 320597"/>
                    <a:gd name="connsiteY380" fmla="*/ 323510 h 426074"/>
                    <a:gd name="connsiteX381" fmla="*/ 48483 w 320597"/>
                    <a:gd name="connsiteY381" fmla="*/ 321582 h 426074"/>
                    <a:gd name="connsiteX382" fmla="*/ 48715 w 320597"/>
                    <a:gd name="connsiteY382" fmla="*/ 316871 h 426074"/>
                    <a:gd name="connsiteX383" fmla="*/ 49276 w 320597"/>
                    <a:gd name="connsiteY383" fmla="*/ 314785 h 426074"/>
                    <a:gd name="connsiteX384" fmla="*/ 50251 w 320597"/>
                    <a:gd name="connsiteY384" fmla="*/ 311124 h 426074"/>
                    <a:gd name="connsiteX385" fmla="*/ 50666 w 320597"/>
                    <a:gd name="connsiteY385" fmla="*/ 309013 h 426074"/>
                    <a:gd name="connsiteX386" fmla="*/ 50873 w 320597"/>
                    <a:gd name="connsiteY386" fmla="*/ 307951 h 426074"/>
                    <a:gd name="connsiteX387" fmla="*/ 51178 w 320597"/>
                    <a:gd name="connsiteY387" fmla="*/ 306365 h 426074"/>
                    <a:gd name="connsiteX388" fmla="*/ 51324 w 320597"/>
                    <a:gd name="connsiteY388" fmla="*/ 305645 h 426074"/>
                    <a:gd name="connsiteX389" fmla="*/ 51470 w 320597"/>
                    <a:gd name="connsiteY389" fmla="*/ 303607 h 426074"/>
                    <a:gd name="connsiteX390" fmla="*/ 51592 w 320597"/>
                    <a:gd name="connsiteY390" fmla="*/ 302093 h 426074"/>
                    <a:gd name="connsiteX391" fmla="*/ 51824 w 320597"/>
                    <a:gd name="connsiteY391" fmla="*/ 299055 h 426074"/>
                    <a:gd name="connsiteX392" fmla="*/ 51519 w 320597"/>
                    <a:gd name="connsiteY392" fmla="*/ 295833 h 426074"/>
                    <a:gd name="connsiteX393" fmla="*/ 51446 w 320597"/>
                    <a:gd name="connsiteY393" fmla="*/ 295138 h 426074"/>
                    <a:gd name="connsiteX394" fmla="*/ 51226 w 320597"/>
                    <a:gd name="connsiteY394" fmla="*/ 292783 h 426074"/>
                    <a:gd name="connsiteX395" fmla="*/ 53567 w 320597"/>
                    <a:gd name="connsiteY395" fmla="*/ 289110 h 426074"/>
                    <a:gd name="connsiteX396" fmla="*/ 54884 w 320597"/>
                    <a:gd name="connsiteY396" fmla="*/ 288439 h 426074"/>
                    <a:gd name="connsiteX397" fmla="*/ 56871 w 320597"/>
                    <a:gd name="connsiteY397" fmla="*/ 287438 h 426074"/>
                    <a:gd name="connsiteX398" fmla="*/ 56627 w 320597"/>
                    <a:gd name="connsiteY398" fmla="*/ 284802 h 426074"/>
                    <a:gd name="connsiteX399" fmla="*/ 56127 w 320597"/>
                    <a:gd name="connsiteY399" fmla="*/ 284070 h 426074"/>
                    <a:gd name="connsiteX400" fmla="*/ 55176 w 320597"/>
                    <a:gd name="connsiteY400" fmla="*/ 282703 h 426074"/>
                    <a:gd name="connsiteX401" fmla="*/ 57370 w 320597"/>
                    <a:gd name="connsiteY401" fmla="*/ 281141 h 426074"/>
                    <a:gd name="connsiteX402" fmla="*/ 60138 w 320597"/>
                    <a:gd name="connsiteY402" fmla="*/ 278994 h 426074"/>
                    <a:gd name="connsiteX403" fmla="*/ 61613 w 320597"/>
                    <a:gd name="connsiteY403" fmla="*/ 277102 h 426074"/>
                    <a:gd name="connsiteX404" fmla="*/ 62491 w 320597"/>
                    <a:gd name="connsiteY404" fmla="*/ 275955 h 426074"/>
                    <a:gd name="connsiteX405" fmla="*/ 63685 w 320597"/>
                    <a:gd name="connsiteY405" fmla="*/ 274430 h 426074"/>
                    <a:gd name="connsiteX406" fmla="*/ 64295 w 320597"/>
                    <a:gd name="connsiteY406" fmla="*/ 272965 h 426074"/>
                    <a:gd name="connsiteX407" fmla="*/ 66745 w 320597"/>
                    <a:gd name="connsiteY407" fmla="*/ 267108 h 426074"/>
                    <a:gd name="connsiteX408" fmla="*/ 67355 w 320597"/>
                    <a:gd name="connsiteY408" fmla="*/ 265644 h 426074"/>
                    <a:gd name="connsiteX409" fmla="*/ 67599 w 320597"/>
                    <a:gd name="connsiteY409" fmla="*/ 264509 h 426074"/>
                    <a:gd name="connsiteX410" fmla="*/ 68318 w 320597"/>
                    <a:gd name="connsiteY410" fmla="*/ 261153 h 426074"/>
                    <a:gd name="connsiteX411" fmla="*/ 68647 w 320597"/>
                    <a:gd name="connsiteY411" fmla="*/ 259664 h 426074"/>
                    <a:gd name="connsiteX412" fmla="*/ 68537 w 320597"/>
                    <a:gd name="connsiteY412" fmla="*/ 255955 h 426074"/>
                    <a:gd name="connsiteX413" fmla="*/ 67855 w 320597"/>
                    <a:gd name="connsiteY413" fmla="*/ 253880 h 426074"/>
                    <a:gd name="connsiteX414" fmla="*/ 67172 w 320597"/>
                    <a:gd name="connsiteY414" fmla="*/ 251781 h 426074"/>
                    <a:gd name="connsiteX415" fmla="*/ 67903 w 320597"/>
                    <a:gd name="connsiteY415" fmla="*/ 248792 h 426074"/>
                    <a:gd name="connsiteX416" fmla="*/ 69440 w 320597"/>
                    <a:gd name="connsiteY416" fmla="*/ 248938 h 426074"/>
                    <a:gd name="connsiteX417" fmla="*/ 72756 w 320597"/>
                    <a:gd name="connsiteY417" fmla="*/ 249255 h 426074"/>
                    <a:gd name="connsiteX418" fmla="*/ 75608 w 320597"/>
                    <a:gd name="connsiteY418" fmla="*/ 248670 h 426074"/>
                    <a:gd name="connsiteX419" fmla="*/ 76218 w 320597"/>
                    <a:gd name="connsiteY419" fmla="*/ 248572 h 426074"/>
                    <a:gd name="connsiteX420" fmla="*/ 76583 w 320597"/>
                    <a:gd name="connsiteY420" fmla="*/ 245973 h 426074"/>
                    <a:gd name="connsiteX421" fmla="*/ 76803 w 320597"/>
                    <a:gd name="connsiteY421" fmla="*/ 245082 h 426074"/>
                    <a:gd name="connsiteX422" fmla="*/ 77973 w 320597"/>
                    <a:gd name="connsiteY422" fmla="*/ 243032 h 426074"/>
                    <a:gd name="connsiteX423" fmla="*/ 79229 w 320597"/>
                    <a:gd name="connsiteY423" fmla="*/ 240848 h 426074"/>
                    <a:gd name="connsiteX424" fmla="*/ 78595 w 320597"/>
                    <a:gd name="connsiteY424" fmla="*/ 238602 h 426074"/>
                    <a:gd name="connsiteX425" fmla="*/ 78022 w 320597"/>
                    <a:gd name="connsiteY425" fmla="*/ 236589 h 426074"/>
                    <a:gd name="connsiteX426" fmla="*/ 74499 w 320597"/>
                    <a:gd name="connsiteY426" fmla="*/ 233843 h 426074"/>
                    <a:gd name="connsiteX427" fmla="*/ 73109 w 320597"/>
                    <a:gd name="connsiteY427" fmla="*/ 233477 h 426074"/>
                    <a:gd name="connsiteX428" fmla="*/ 71292 w 320597"/>
                    <a:gd name="connsiteY428" fmla="*/ 233013 h 426074"/>
                    <a:gd name="connsiteX429" fmla="*/ 69159 w 320597"/>
                    <a:gd name="connsiteY429" fmla="*/ 232452 h 426074"/>
                    <a:gd name="connsiteX430" fmla="*/ 70854 w 320597"/>
                    <a:gd name="connsiteY430" fmla="*/ 230963 h 426074"/>
                    <a:gd name="connsiteX431" fmla="*/ 75608 w 320597"/>
                    <a:gd name="connsiteY431" fmla="*/ 226790 h 426074"/>
                    <a:gd name="connsiteX432" fmla="*/ 76010 w 320597"/>
                    <a:gd name="connsiteY432" fmla="*/ 225948 h 426074"/>
                    <a:gd name="connsiteX433" fmla="*/ 76437 w 320597"/>
                    <a:gd name="connsiteY433" fmla="*/ 225032 h 426074"/>
                    <a:gd name="connsiteX434" fmla="*/ 77400 w 320597"/>
                    <a:gd name="connsiteY434" fmla="*/ 222995 h 426074"/>
                    <a:gd name="connsiteX435" fmla="*/ 77754 w 320597"/>
                    <a:gd name="connsiteY435" fmla="*/ 221811 h 426074"/>
                    <a:gd name="connsiteX436" fmla="*/ 77949 w 320597"/>
                    <a:gd name="connsiteY436" fmla="*/ 221116 h 426074"/>
                    <a:gd name="connsiteX437" fmla="*/ 78522 w 320597"/>
                    <a:gd name="connsiteY437" fmla="*/ 218968 h 426074"/>
                    <a:gd name="connsiteX438" fmla="*/ 78071 w 320597"/>
                    <a:gd name="connsiteY438" fmla="*/ 216954 h 426074"/>
                    <a:gd name="connsiteX439" fmla="*/ 77656 w 320597"/>
                    <a:gd name="connsiteY439" fmla="*/ 215112 h 426074"/>
                    <a:gd name="connsiteX440" fmla="*/ 77229 w 320597"/>
                    <a:gd name="connsiteY440" fmla="*/ 213074 h 426074"/>
                    <a:gd name="connsiteX441" fmla="*/ 76705 w 320597"/>
                    <a:gd name="connsiteY441" fmla="*/ 210584 h 426074"/>
                    <a:gd name="connsiteX442" fmla="*/ 78546 w 320597"/>
                    <a:gd name="connsiteY442" fmla="*/ 208949 h 426074"/>
                    <a:gd name="connsiteX443" fmla="*/ 79314 w 320597"/>
                    <a:gd name="connsiteY443" fmla="*/ 208278 h 426074"/>
                    <a:gd name="connsiteX444" fmla="*/ 79936 w 320597"/>
                    <a:gd name="connsiteY444" fmla="*/ 207949 h 426074"/>
                    <a:gd name="connsiteX445" fmla="*/ 84666 w 320597"/>
                    <a:gd name="connsiteY445" fmla="*/ 205411 h 426074"/>
                    <a:gd name="connsiteX446" fmla="*/ 86458 w 320597"/>
                    <a:gd name="connsiteY446" fmla="*/ 204129 h 426074"/>
                    <a:gd name="connsiteX447" fmla="*/ 87884 w 320597"/>
                    <a:gd name="connsiteY447" fmla="*/ 203129 h 426074"/>
                    <a:gd name="connsiteX448" fmla="*/ 89579 w 320597"/>
                    <a:gd name="connsiteY448" fmla="*/ 202348 h 426074"/>
                    <a:gd name="connsiteX449" fmla="*/ 92127 w 320597"/>
                    <a:gd name="connsiteY449" fmla="*/ 201188 h 426074"/>
                    <a:gd name="connsiteX450" fmla="*/ 93821 w 320597"/>
                    <a:gd name="connsiteY450" fmla="*/ 200359 h 426074"/>
                    <a:gd name="connsiteX451" fmla="*/ 96357 w 320597"/>
                    <a:gd name="connsiteY451" fmla="*/ 199126 h 426074"/>
                    <a:gd name="connsiteX452" fmla="*/ 98210 w 320597"/>
                    <a:gd name="connsiteY452" fmla="*/ 198211 h 426074"/>
                    <a:gd name="connsiteX453" fmla="*/ 100856 w 320597"/>
                    <a:gd name="connsiteY453" fmla="*/ 196917 h 426074"/>
                    <a:gd name="connsiteX454" fmla="*/ 103001 w 320597"/>
                    <a:gd name="connsiteY454" fmla="*/ 195648 h 426074"/>
                    <a:gd name="connsiteX455" fmla="*/ 104830 w 320597"/>
                    <a:gd name="connsiteY455" fmla="*/ 194562 h 426074"/>
                    <a:gd name="connsiteX456" fmla="*/ 106671 w 320597"/>
                    <a:gd name="connsiteY456" fmla="*/ 194562 h 426074"/>
                    <a:gd name="connsiteX457" fmla="*/ 109438 w 320597"/>
                    <a:gd name="connsiteY457" fmla="*/ 194574 h 426074"/>
                    <a:gd name="connsiteX458" fmla="*/ 112620 w 320597"/>
                    <a:gd name="connsiteY458" fmla="*/ 194586 h 426074"/>
                    <a:gd name="connsiteX459" fmla="*/ 115521 w 320597"/>
                    <a:gd name="connsiteY459" fmla="*/ 193928 h 426074"/>
                    <a:gd name="connsiteX460" fmla="*/ 116570 w 320597"/>
                    <a:gd name="connsiteY460" fmla="*/ 193683 h 426074"/>
                    <a:gd name="connsiteX461" fmla="*/ 121434 w 320597"/>
                    <a:gd name="connsiteY461" fmla="*/ 191499 h 426074"/>
                    <a:gd name="connsiteX462" fmla="*/ 121970 w 320597"/>
                    <a:gd name="connsiteY462" fmla="*/ 191218 h 426074"/>
                    <a:gd name="connsiteX463" fmla="*/ 124750 w 320597"/>
                    <a:gd name="connsiteY463" fmla="*/ 189168 h 426074"/>
                    <a:gd name="connsiteX464" fmla="*/ 125908 w 320597"/>
                    <a:gd name="connsiteY464" fmla="*/ 188302 h 426074"/>
                    <a:gd name="connsiteX465" fmla="*/ 126237 w 320597"/>
                    <a:gd name="connsiteY465" fmla="*/ 186911 h 426074"/>
                    <a:gd name="connsiteX466" fmla="*/ 126530 w 320597"/>
                    <a:gd name="connsiteY466" fmla="*/ 185679 h 426074"/>
                    <a:gd name="connsiteX467" fmla="*/ 126908 w 320597"/>
                    <a:gd name="connsiteY467" fmla="*/ 184116 h 426074"/>
                    <a:gd name="connsiteX468" fmla="*/ 124640 w 320597"/>
                    <a:gd name="connsiteY468" fmla="*/ 181493 h 426074"/>
                    <a:gd name="connsiteX469" fmla="*/ 122495 w 320597"/>
                    <a:gd name="connsiteY469" fmla="*/ 181432 h 426074"/>
                    <a:gd name="connsiteX470" fmla="*/ 118947 w 320597"/>
                    <a:gd name="connsiteY470" fmla="*/ 181334 h 426074"/>
                    <a:gd name="connsiteX471" fmla="*/ 117155 w 320597"/>
                    <a:gd name="connsiteY471" fmla="*/ 180322 h 426074"/>
                    <a:gd name="connsiteX472" fmla="*/ 115887 w 320597"/>
                    <a:gd name="connsiteY472" fmla="*/ 179614 h 426074"/>
                    <a:gd name="connsiteX473" fmla="*/ 112083 w 320597"/>
                    <a:gd name="connsiteY473" fmla="*/ 178222 h 426074"/>
                    <a:gd name="connsiteX474" fmla="*/ 109804 w 320597"/>
                    <a:gd name="connsiteY474" fmla="*/ 177393 h 426074"/>
                    <a:gd name="connsiteX475" fmla="*/ 108438 w 320597"/>
                    <a:gd name="connsiteY475" fmla="*/ 175489 h 426074"/>
                    <a:gd name="connsiteX476" fmla="*/ 106610 w 320597"/>
                    <a:gd name="connsiteY476" fmla="*/ 172951 h 426074"/>
                    <a:gd name="connsiteX477" fmla="*/ 103367 w 320597"/>
                    <a:gd name="connsiteY477" fmla="*/ 170889 h 426074"/>
                    <a:gd name="connsiteX478" fmla="*/ 101465 w 320597"/>
                    <a:gd name="connsiteY478" fmla="*/ 170962 h 426074"/>
                    <a:gd name="connsiteX479" fmla="*/ 100587 w 320597"/>
                    <a:gd name="connsiteY479" fmla="*/ 171096 h 426074"/>
                    <a:gd name="connsiteX480" fmla="*/ 100356 w 320597"/>
                    <a:gd name="connsiteY480" fmla="*/ 171572 h 426074"/>
                    <a:gd name="connsiteX481" fmla="*/ 98930 w 320597"/>
                    <a:gd name="connsiteY481" fmla="*/ 174367 h 426074"/>
                    <a:gd name="connsiteX482" fmla="*/ 98271 w 320597"/>
                    <a:gd name="connsiteY482" fmla="*/ 177393 h 426074"/>
                    <a:gd name="connsiteX483" fmla="*/ 97942 w 320597"/>
                    <a:gd name="connsiteY483" fmla="*/ 178881 h 426074"/>
                    <a:gd name="connsiteX484" fmla="*/ 96638 w 320597"/>
                    <a:gd name="connsiteY484" fmla="*/ 180297 h 426074"/>
                    <a:gd name="connsiteX485" fmla="*/ 95833 w 320597"/>
                    <a:gd name="connsiteY485" fmla="*/ 181151 h 426074"/>
                    <a:gd name="connsiteX486" fmla="*/ 95004 w 320597"/>
                    <a:gd name="connsiteY486" fmla="*/ 182042 h 426074"/>
                    <a:gd name="connsiteX487" fmla="*/ 93834 w 320597"/>
                    <a:gd name="connsiteY487" fmla="*/ 182750 h 426074"/>
                    <a:gd name="connsiteX488" fmla="*/ 90908 w 320597"/>
                    <a:gd name="connsiteY488" fmla="*/ 184495 h 426074"/>
                    <a:gd name="connsiteX489" fmla="*/ 87458 w 320597"/>
                    <a:gd name="connsiteY489" fmla="*/ 186459 h 426074"/>
                    <a:gd name="connsiteX490" fmla="*/ 86592 w 320597"/>
                    <a:gd name="connsiteY490" fmla="*/ 186948 h 426074"/>
                    <a:gd name="connsiteX491" fmla="*/ 85446 w 320597"/>
                    <a:gd name="connsiteY491" fmla="*/ 187448 h 426074"/>
                    <a:gd name="connsiteX492" fmla="*/ 84483 w 320597"/>
                    <a:gd name="connsiteY492" fmla="*/ 187863 h 426074"/>
                    <a:gd name="connsiteX493" fmla="*/ 82728 w 320597"/>
                    <a:gd name="connsiteY493" fmla="*/ 188619 h 426074"/>
                    <a:gd name="connsiteX494" fmla="*/ 81350 w 320597"/>
                    <a:gd name="connsiteY494" fmla="*/ 189047 h 426074"/>
                    <a:gd name="connsiteX495" fmla="*/ 73609 w 320597"/>
                    <a:gd name="connsiteY495" fmla="*/ 191499 h 426074"/>
                    <a:gd name="connsiteX496" fmla="*/ 71329 w 320597"/>
                    <a:gd name="connsiteY496" fmla="*/ 192219 h 426074"/>
                    <a:gd name="connsiteX497" fmla="*/ 70427 w 320597"/>
                    <a:gd name="connsiteY497" fmla="*/ 192500 h 426074"/>
                    <a:gd name="connsiteX498" fmla="*/ 69062 w 320597"/>
                    <a:gd name="connsiteY498" fmla="*/ 192939 h 426074"/>
                    <a:gd name="connsiteX499" fmla="*/ 67660 w 320597"/>
                    <a:gd name="connsiteY499" fmla="*/ 193195 h 426074"/>
                    <a:gd name="connsiteX500" fmla="*/ 60162 w 320597"/>
                    <a:gd name="connsiteY500" fmla="*/ 194611 h 426074"/>
                    <a:gd name="connsiteX501" fmla="*/ 58748 w 320597"/>
                    <a:gd name="connsiteY501" fmla="*/ 194879 h 426074"/>
                    <a:gd name="connsiteX502" fmla="*/ 57346 w 320597"/>
                    <a:gd name="connsiteY502" fmla="*/ 195148 h 426074"/>
                    <a:gd name="connsiteX503" fmla="*/ 55895 w 320597"/>
                    <a:gd name="connsiteY503" fmla="*/ 195331 h 426074"/>
                    <a:gd name="connsiteX504" fmla="*/ 54445 w 320597"/>
                    <a:gd name="connsiteY504" fmla="*/ 195514 h 426074"/>
                    <a:gd name="connsiteX505" fmla="*/ 46716 w 320597"/>
                    <a:gd name="connsiteY505" fmla="*/ 196502 h 426074"/>
                    <a:gd name="connsiteX506" fmla="*/ 46240 w 320597"/>
                    <a:gd name="connsiteY506" fmla="*/ 196563 h 426074"/>
                    <a:gd name="connsiteX507" fmla="*/ 45265 w 320597"/>
                    <a:gd name="connsiteY507" fmla="*/ 196661 h 426074"/>
                    <a:gd name="connsiteX508" fmla="*/ 43339 w 320597"/>
                    <a:gd name="connsiteY508" fmla="*/ 196868 h 426074"/>
                    <a:gd name="connsiteX509" fmla="*/ 38511 w 320597"/>
                    <a:gd name="connsiteY509" fmla="*/ 197369 h 426074"/>
                    <a:gd name="connsiteX510" fmla="*/ 36573 w 320597"/>
                    <a:gd name="connsiteY510" fmla="*/ 197576 h 426074"/>
                    <a:gd name="connsiteX511" fmla="*/ 35122 w 320597"/>
                    <a:gd name="connsiteY511" fmla="*/ 197723 h 426074"/>
                    <a:gd name="connsiteX512" fmla="*/ 33196 w 320597"/>
                    <a:gd name="connsiteY512" fmla="*/ 197784 h 426074"/>
                    <a:gd name="connsiteX513" fmla="*/ 22127 w 320597"/>
                    <a:gd name="connsiteY513" fmla="*/ 198089 h 426074"/>
                    <a:gd name="connsiteX514" fmla="*/ 20688 w 320597"/>
                    <a:gd name="connsiteY514" fmla="*/ 198138 h 426074"/>
                    <a:gd name="connsiteX515" fmla="*/ 18286 w 320597"/>
                    <a:gd name="connsiteY515" fmla="*/ 198199 h 426074"/>
                    <a:gd name="connsiteX516" fmla="*/ 15812 w 320597"/>
                    <a:gd name="connsiteY516" fmla="*/ 197747 h 426074"/>
                    <a:gd name="connsiteX517" fmla="*/ 14154 w 320597"/>
                    <a:gd name="connsiteY517" fmla="*/ 197320 h 426074"/>
                    <a:gd name="connsiteX518" fmla="*/ 14056 w 320597"/>
                    <a:gd name="connsiteY518" fmla="*/ 196490 h 426074"/>
                    <a:gd name="connsiteX519" fmla="*/ 13995 w 320597"/>
                    <a:gd name="connsiteY519" fmla="*/ 194062 h 426074"/>
                    <a:gd name="connsiteX520" fmla="*/ 13971 w 320597"/>
                    <a:gd name="connsiteY520" fmla="*/ 193195 h 426074"/>
                    <a:gd name="connsiteX521" fmla="*/ 13898 w 320597"/>
                    <a:gd name="connsiteY521" fmla="*/ 192244 h 426074"/>
                    <a:gd name="connsiteX522" fmla="*/ 13544 w 320597"/>
                    <a:gd name="connsiteY522" fmla="*/ 187582 h 426074"/>
                    <a:gd name="connsiteX523" fmla="*/ 13215 w 320597"/>
                    <a:gd name="connsiteY523" fmla="*/ 184312 h 426074"/>
                    <a:gd name="connsiteX524" fmla="*/ 13105 w 320597"/>
                    <a:gd name="connsiteY524" fmla="*/ 183226 h 426074"/>
                    <a:gd name="connsiteX525" fmla="*/ 12154 w 320597"/>
                    <a:gd name="connsiteY525" fmla="*/ 180028 h 426074"/>
                    <a:gd name="connsiteX526" fmla="*/ 11460 w 320597"/>
                    <a:gd name="connsiteY526" fmla="*/ 178711 h 426074"/>
                    <a:gd name="connsiteX527" fmla="*/ 10545 w 320597"/>
                    <a:gd name="connsiteY527" fmla="*/ 176954 h 426074"/>
                    <a:gd name="connsiteX528" fmla="*/ 10070 w 320597"/>
                    <a:gd name="connsiteY528" fmla="*/ 176062 h 426074"/>
                    <a:gd name="connsiteX529" fmla="*/ 9229 w 320597"/>
                    <a:gd name="connsiteY529" fmla="*/ 174842 h 426074"/>
                    <a:gd name="connsiteX530" fmla="*/ 6095 w 320597"/>
                    <a:gd name="connsiteY530" fmla="*/ 170352 h 426074"/>
                    <a:gd name="connsiteX531" fmla="*/ 4425 w 320597"/>
                    <a:gd name="connsiteY531" fmla="*/ 167887 h 426074"/>
                    <a:gd name="connsiteX532" fmla="*/ 2219 w 320597"/>
                    <a:gd name="connsiteY532" fmla="*/ 164616 h 426074"/>
                    <a:gd name="connsiteX533" fmla="*/ 0 w 320597"/>
                    <a:gd name="connsiteY533" fmla="*/ 161236 h 426074"/>
                    <a:gd name="connsiteX534" fmla="*/ 3609 w 320597"/>
                    <a:gd name="connsiteY534" fmla="*/ 161126 h 426074"/>
                    <a:gd name="connsiteX535" fmla="*/ 4974 w 320597"/>
                    <a:gd name="connsiteY535" fmla="*/ 161077 h 426074"/>
                    <a:gd name="connsiteX536" fmla="*/ 7571 w 320597"/>
                    <a:gd name="connsiteY536" fmla="*/ 162151 h 426074"/>
                    <a:gd name="connsiteX537" fmla="*/ 9399 w 320597"/>
                    <a:gd name="connsiteY537" fmla="*/ 163701 h 426074"/>
                    <a:gd name="connsiteX538" fmla="*/ 10460 w 320597"/>
                    <a:gd name="connsiteY538" fmla="*/ 164604 h 426074"/>
                    <a:gd name="connsiteX539" fmla="*/ 13337 w 320597"/>
                    <a:gd name="connsiteY539" fmla="*/ 165983 h 426074"/>
                    <a:gd name="connsiteX540" fmla="*/ 15800 w 320597"/>
                    <a:gd name="connsiteY540" fmla="*/ 166142 h 426074"/>
                    <a:gd name="connsiteX541" fmla="*/ 17226 w 320597"/>
                    <a:gd name="connsiteY541" fmla="*/ 165788 h 426074"/>
                    <a:gd name="connsiteX542" fmla="*/ 18481 w 320597"/>
                    <a:gd name="connsiteY542" fmla="*/ 165434 h 426074"/>
                    <a:gd name="connsiteX543" fmla="*/ 20188 w 320597"/>
                    <a:gd name="connsiteY543" fmla="*/ 164629 h 426074"/>
                    <a:gd name="connsiteX544" fmla="*/ 20883 w 320597"/>
                    <a:gd name="connsiteY544" fmla="*/ 164299 h 426074"/>
                    <a:gd name="connsiteX545" fmla="*/ 21468 w 320597"/>
                    <a:gd name="connsiteY545" fmla="*/ 163860 h 426074"/>
                    <a:gd name="connsiteX546" fmla="*/ 23760 w 320597"/>
                    <a:gd name="connsiteY546" fmla="*/ 162151 h 426074"/>
                    <a:gd name="connsiteX547" fmla="*/ 26857 w 320597"/>
                    <a:gd name="connsiteY547" fmla="*/ 160309 h 426074"/>
                    <a:gd name="connsiteX548" fmla="*/ 27881 w 320597"/>
                    <a:gd name="connsiteY548" fmla="*/ 159699 h 426074"/>
                    <a:gd name="connsiteX549" fmla="*/ 30624 w 320597"/>
                    <a:gd name="connsiteY549" fmla="*/ 158478 h 426074"/>
                    <a:gd name="connsiteX550" fmla="*/ 31440 w 320597"/>
                    <a:gd name="connsiteY550" fmla="*/ 158112 h 426074"/>
                    <a:gd name="connsiteX551" fmla="*/ 31989 w 320597"/>
                    <a:gd name="connsiteY551" fmla="*/ 157868 h 426074"/>
                    <a:gd name="connsiteX552" fmla="*/ 33086 w 320597"/>
                    <a:gd name="connsiteY552" fmla="*/ 157502 h 426074"/>
                    <a:gd name="connsiteX553" fmla="*/ 35829 w 320597"/>
                    <a:gd name="connsiteY553" fmla="*/ 156599 h 426074"/>
                    <a:gd name="connsiteX554" fmla="*/ 36804 w 320597"/>
                    <a:gd name="connsiteY554" fmla="*/ 156282 h 426074"/>
                    <a:gd name="connsiteX555" fmla="*/ 37792 w 320597"/>
                    <a:gd name="connsiteY555" fmla="*/ 155904 h 426074"/>
                    <a:gd name="connsiteX556" fmla="*/ 38645 w 320597"/>
                    <a:gd name="connsiteY556" fmla="*/ 155586 h 426074"/>
                    <a:gd name="connsiteX557" fmla="*/ 39218 w 320597"/>
                    <a:gd name="connsiteY557" fmla="*/ 155379 h 426074"/>
                    <a:gd name="connsiteX558" fmla="*/ 40364 w 320597"/>
                    <a:gd name="connsiteY558" fmla="*/ 154952 h 426074"/>
                    <a:gd name="connsiteX559" fmla="*/ 41303 w 320597"/>
                    <a:gd name="connsiteY559" fmla="*/ 153768 h 426074"/>
                    <a:gd name="connsiteX560" fmla="*/ 41717 w 320597"/>
                    <a:gd name="connsiteY560" fmla="*/ 153255 h 426074"/>
                    <a:gd name="connsiteX561" fmla="*/ 42559 w 320597"/>
                    <a:gd name="connsiteY561" fmla="*/ 152194 h 426074"/>
                    <a:gd name="connsiteX562" fmla="*/ 43107 w 320597"/>
                    <a:gd name="connsiteY562" fmla="*/ 149436 h 426074"/>
                    <a:gd name="connsiteX563" fmla="*/ 42985 w 320597"/>
                    <a:gd name="connsiteY563" fmla="*/ 147691 h 426074"/>
                    <a:gd name="connsiteX564" fmla="*/ 42937 w 320597"/>
                    <a:gd name="connsiteY564" fmla="*/ 146947 h 426074"/>
                    <a:gd name="connsiteX565" fmla="*/ 42827 w 320597"/>
                    <a:gd name="connsiteY565" fmla="*/ 145458 h 426074"/>
                    <a:gd name="connsiteX566" fmla="*/ 42559 w 320597"/>
                    <a:gd name="connsiteY566" fmla="*/ 144408 h 426074"/>
                    <a:gd name="connsiteX567" fmla="*/ 41730 w 320597"/>
                    <a:gd name="connsiteY567" fmla="*/ 141272 h 426074"/>
                    <a:gd name="connsiteX568" fmla="*/ 41461 w 320597"/>
                    <a:gd name="connsiteY568" fmla="*/ 140247 h 426074"/>
                    <a:gd name="connsiteX569" fmla="*/ 41083 w 320597"/>
                    <a:gd name="connsiteY569" fmla="*/ 139235 h 426074"/>
                    <a:gd name="connsiteX570" fmla="*/ 33391 w 320597"/>
                    <a:gd name="connsiteY570" fmla="*/ 118465 h 426074"/>
                    <a:gd name="connsiteX571" fmla="*/ 32635 w 320597"/>
                    <a:gd name="connsiteY571" fmla="*/ 116439 h 426074"/>
                    <a:gd name="connsiteX572" fmla="*/ 32269 w 320597"/>
                    <a:gd name="connsiteY572" fmla="*/ 115427 h 426074"/>
                    <a:gd name="connsiteX573" fmla="*/ 32099 w 320597"/>
                    <a:gd name="connsiteY573" fmla="*/ 114926 h 426074"/>
                    <a:gd name="connsiteX574" fmla="*/ 31075 w 320597"/>
                    <a:gd name="connsiteY574" fmla="*/ 111973 h 426074"/>
                    <a:gd name="connsiteX575" fmla="*/ 29027 w 320597"/>
                    <a:gd name="connsiteY575" fmla="*/ 106067 h 426074"/>
                    <a:gd name="connsiteX576" fmla="*/ 24748 w 320597"/>
                    <a:gd name="connsiteY576" fmla="*/ 93718 h 426074"/>
                    <a:gd name="connsiteX577" fmla="*/ 24309 w 320597"/>
                    <a:gd name="connsiteY577" fmla="*/ 92436 h 426074"/>
                    <a:gd name="connsiteX578" fmla="*/ 23016 w 320597"/>
                    <a:gd name="connsiteY578" fmla="*/ 88934 h 426074"/>
                    <a:gd name="connsiteX579" fmla="*/ 16177 w 320597"/>
                    <a:gd name="connsiteY579" fmla="*/ 70313 h 426074"/>
                    <a:gd name="connsiteX580" fmla="*/ 15800 w 320597"/>
                    <a:gd name="connsiteY580" fmla="*/ 69300 h 426074"/>
                    <a:gd name="connsiteX581" fmla="*/ 14361 w 320597"/>
                    <a:gd name="connsiteY581" fmla="*/ 65456 h 426074"/>
                    <a:gd name="connsiteX582" fmla="*/ 12752 w 320597"/>
                    <a:gd name="connsiteY582" fmla="*/ 61222 h 426074"/>
                    <a:gd name="connsiteX583" fmla="*/ 9911 w 320597"/>
                    <a:gd name="connsiteY583" fmla="*/ 53668 h 426074"/>
                    <a:gd name="connsiteX584" fmla="*/ 9180 w 320597"/>
                    <a:gd name="connsiteY584" fmla="*/ 53375 h 426074"/>
                    <a:gd name="connsiteX585" fmla="*/ 8070 w 320597"/>
                    <a:gd name="connsiteY585" fmla="*/ 52924 h 426074"/>
                    <a:gd name="connsiteX586" fmla="*/ 10167 w 320597"/>
                    <a:gd name="connsiteY586" fmla="*/ 52155 h 426074"/>
                    <a:gd name="connsiteX587" fmla="*/ 12630 w 320597"/>
                    <a:gd name="connsiteY587" fmla="*/ 51252 h 426074"/>
                    <a:gd name="connsiteX588" fmla="*/ 14056 w 320597"/>
                    <a:gd name="connsiteY588" fmla="*/ 49324 h 426074"/>
                    <a:gd name="connsiteX589" fmla="*/ 14605 w 320597"/>
                    <a:gd name="connsiteY589" fmla="*/ 48555 h 426074"/>
                    <a:gd name="connsiteX590" fmla="*/ 15763 w 320597"/>
                    <a:gd name="connsiteY590" fmla="*/ 46993 h 426074"/>
                    <a:gd name="connsiteX591" fmla="*/ 15604 w 320597"/>
                    <a:gd name="connsiteY591" fmla="*/ 45211 h 426074"/>
                    <a:gd name="connsiteX592" fmla="*/ 15214 w 320597"/>
                    <a:gd name="connsiteY592" fmla="*/ 40721 h 426074"/>
                    <a:gd name="connsiteX593" fmla="*/ 15007 w 320597"/>
                    <a:gd name="connsiteY593" fmla="*/ 38354 h 426074"/>
                    <a:gd name="connsiteX594" fmla="*/ 13337 w 320597"/>
                    <a:gd name="connsiteY594" fmla="*/ 37414 h 426074"/>
                    <a:gd name="connsiteX595" fmla="*/ 11776 w 320597"/>
                    <a:gd name="connsiteY595" fmla="*/ 36547 h 426074"/>
                    <a:gd name="connsiteX596" fmla="*/ 11423 w 320597"/>
                    <a:gd name="connsiteY596" fmla="*/ 33680 h 426074"/>
                    <a:gd name="connsiteX597" fmla="*/ 11703 w 320597"/>
                    <a:gd name="connsiteY597" fmla="*/ 32667 h 426074"/>
                    <a:gd name="connsiteX598" fmla="*/ 12971 w 320597"/>
                    <a:gd name="connsiteY598" fmla="*/ 28103 h 426074"/>
                    <a:gd name="connsiteX599" fmla="*/ 13361 w 320597"/>
                    <a:gd name="connsiteY599" fmla="*/ 26663 h 426074"/>
                    <a:gd name="connsiteX600" fmla="*/ 15885 w 320597"/>
                    <a:gd name="connsiteY600" fmla="*/ 25223 h 426074"/>
                    <a:gd name="connsiteX601" fmla="*/ 17384 w 320597"/>
                    <a:gd name="connsiteY601" fmla="*/ 25638 h 426074"/>
                    <a:gd name="connsiteX602" fmla="*/ 21273 w 320597"/>
                    <a:gd name="connsiteY602" fmla="*/ 26724 h 426074"/>
                    <a:gd name="connsiteX603" fmla="*/ 25711 w 320597"/>
                    <a:gd name="connsiteY603" fmla="*/ 28042 h 426074"/>
                    <a:gd name="connsiteX604" fmla="*/ 27393 w 320597"/>
                    <a:gd name="connsiteY604" fmla="*/ 28530 h 426074"/>
                    <a:gd name="connsiteX605" fmla="*/ 28600 w 320597"/>
                    <a:gd name="connsiteY605" fmla="*/ 29458 h 426074"/>
                    <a:gd name="connsiteX606" fmla="*/ 32672 w 320597"/>
                    <a:gd name="connsiteY606" fmla="*/ 32545 h 426074"/>
                    <a:gd name="connsiteX607" fmla="*/ 32915 w 320597"/>
                    <a:gd name="connsiteY607" fmla="*/ 33033 h 426074"/>
                    <a:gd name="connsiteX608" fmla="*/ 33269 w 320597"/>
                    <a:gd name="connsiteY608" fmla="*/ 33753 h 426074"/>
                    <a:gd name="connsiteX609" fmla="*/ 34013 w 320597"/>
                    <a:gd name="connsiteY609" fmla="*/ 35242 h 426074"/>
                    <a:gd name="connsiteX610" fmla="*/ 34988 w 320597"/>
                    <a:gd name="connsiteY610" fmla="*/ 38768 h 426074"/>
                    <a:gd name="connsiteX611" fmla="*/ 35536 w 320597"/>
                    <a:gd name="connsiteY611" fmla="*/ 41953 h 426074"/>
                    <a:gd name="connsiteX612" fmla="*/ 35829 w 320597"/>
                    <a:gd name="connsiteY612" fmla="*/ 43650 h 426074"/>
                    <a:gd name="connsiteX613" fmla="*/ 36707 w 320597"/>
                    <a:gd name="connsiteY613" fmla="*/ 44674 h 426074"/>
                    <a:gd name="connsiteX614" fmla="*/ 41473 w 320597"/>
                    <a:gd name="connsiteY614" fmla="*/ 50239 h 426074"/>
                    <a:gd name="connsiteX615" fmla="*/ 44472 w 320597"/>
                    <a:gd name="connsiteY615" fmla="*/ 52143 h 426074"/>
                    <a:gd name="connsiteX616" fmla="*/ 45740 w 320597"/>
                    <a:gd name="connsiteY616" fmla="*/ 52948 h 426074"/>
                    <a:gd name="connsiteX617" fmla="*/ 47057 w 320597"/>
                    <a:gd name="connsiteY617" fmla="*/ 52789 h 426074"/>
                    <a:gd name="connsiteX618" fmla="*/ 49958 w 320597"/>
                    <a:gd name="connsiteY618" fmla="*/ 52472 h 426074"/>
                    <a:gd name="connsiteX619" fmla="*/ 51275 w 320597"/>
                    <a:gd name="connsiteY619" fmla="*/ 52326 h 426074"/>
                    <a:gd name="connsiteX620" fmla="*/ 52677 w 320597"/>
                    <a:gd name="connsiteY620" fmla="*/ 51203 h 426074"/>
                    <a:gd name="connsiteX621" fmla="*/ 55457 w 320597"/>
                    <a:gd name="connsiteY621" fmla="*/ 48994 h 426074"/>
                    <a:gd name="connsiteX622" fmla="*/ 55847 w 320597"/>
                    <a:gd name="connsiteY622" fmla="*/ 48689 h 426074"/>
                    <a:gd name="connsiteX623" fmla="*/ 57066 w 320597"/>
                    <a:gd name="connsiteY623" fmla="*/ 47566 h 426074"/>
                    <a:gd name="connsiteX624" fmla="*/ 59272 w 320597"/>
                    <a:gd name="connsiteY624" fmla="*/ 45516 h 426074"/>
                    <a:gd name="connsiteX625" fmla="*/ 60918 w 320597"/>
                    <a:gd name="connsiteY625" fmla="*/ 44614 h 426074"/>
                    <a:gd name="connsiteX626" fmla="*/ 64222 w 320597"/>
                    <a:gd name="connsiteY626" fmla="*/ 42795 h 426074"/>
                    <a:gd name="connsiteX627" fmla="*/ 70829 w 320597"/>
                    <a:gd name="connsiteY627" fmla="*/ 39354 h 426074"/>
                    <a:gd name="connsiteX628" fmla="*/ 72463 w 320597"/>
                    <a:gd name="connsiteY628" fmla="*/ 38439 h 426074"/>
                    <a:gd name="connsiteX629" fmla="*/ 74097 w 320597"/>
                    <a:gd name="connsiteY629" fmla="*/ 37536 h 426074"/>
                    <a:gd name="connsiteX630" fmla="*/ 75840 w 320597"/>
                    <a:gd name="connsiteY630" fmla="*/ 37975 h 426074"/>
                    <a:gd name="connsiteX631" fmla="*/ 78887 w 320597"/>
                    <a:gd name="connsiteY631" fmla="*/ 38720 h 426074"/>
                    <a:gd name="connsiteX632" fmla="*/ 82313 w 320597"/>
                    <a:gd name="connsiteY632" fmla="*/ 39879 h 426074"/>
                    <a:gd name="connsiteX633" fmla="*/ 83752 w 320597"/>
                    <a:gd name="connsiteY633" fmla="*/ 40367 h 426074"/>
                    <a:gd name="connsiteX634" fmla="*/ 85141 w 320597"/>
                    <a:gd name="connsiteY634" fmla="*/ 41380 h 426074"/>
                    <a:gd name="connsiteX635" fmla="*/ 89274 w 320597"/>
                    <a:gd name="connsiteY635" fmla="*/ 44406 h 426074"/>
                    <a:gd name="connsiteX636" fmla="*/ 91200 w 320597"/>
                    <a:gd name="connsiteY636" fmla="*/ 45712 h 426074"/>
                    <a:gd name="connsiteX637" fmla="*/ 93797 w 320597"/>
                    <a:gd name="connsiteY637" fmla="*/ 47457 h 426074"/>
                    <a:gd name="connsiteX638" fmla="*/ 98588 w 320597"/>
                    <a:gd name="connsiteY638" fmla="*/ 46944 h 426074"/>
                    <a:gd name="connsiteX639" fmla="*/ 100782 w 320597"/>
                    <a:gd name="connsiteY639" fmla="*/ 46444 h 426074"/>
                    <a:gd name="connsiteX640" fmla="*/ 102075 w 320597"/>
                    <a:gd name="connsiteY640" fmla="*/ 46139 h 426074"/>
                    <a:gd name="connsiteX641" fmla="*/ 103257 w 320597"/>
                    <a:gd name="connsiteY641" fmla="*/ 45321 h 426074"/>
                    <a:gd name="connsiteX642" fmla="*/ 104830 w 320597"/>
                    <a:gd name="connsiteY642" fmla="*/ 44248 h 426074"/>
                    <a:gd name="connsiteX643" fmla="*/ 105634 w 320597"/>
                    <a:gd name="connsiteY643" fmla="*/ 43698 h 426074"/>
                    <a:gd name="connsiteX644" fmla="*/ 106451 w 320597"/>
                    <a:gd name="connsiteY644" fmla="*/ 42917 h 426074"/>
                    <a:gd name="connsiteX645" fmla="*/ 109231 w 320597"/>
                    <a:gd name="connsiteY645" fmla="*/ 40269 h 426074"/>
                    <a:gd name="connsiteX646" fmla="*/ 109950 w 320597"/>
                    <a:gd name="connsiteY646" fmla="*/ 39586 h 426074"/>
                    <a:gd name="connsiteX647" fmla="*/ 111291 w 320597"/>
                    <a:gd name="connsiteY647" fmla="*/ 38134 h 426074"/>
                    <a:gd name="connsiteX648" fmla="*/ 113619 w 320597"/>
                    <a:gd name="connsiteY648" fmla="*/ 35583 h 426074"/>
                    <a:gd name="connsiteX649" fmla="*/ 114619 w 320597"/>
                    <a:gd name="connsiteY649" fmla="*/ 34497 h 426074"/>
                    <a:gd name="connsiteX650" fmla="*/ 114985 w 320597"/>
                    <a:gd name="connsiteY650" fmla="*/ 34168 h 426074"/>
                    <a:gd name="connsiteX651" fmla="*/ 117838 w 320597"/>
                    <a:gd name="connsiteY651" fmla="*/ 31557 h 426074"/>
                    <a:gd name="connsiteX652" fmla="*/ 118898 w 320597"/>
                    <a:gd name="connsiteY652" fmla="*/ 30580 h 426074"/>
                    <a:gd name="connsiteX653" fmla="*/ 120215 w 320597"/>
                    <a:gd name="connsiteY653" fmla="*/ 30055 h 426074"/>
                    <a:gd name="connsiteX654" fmla="*/ 122812 w 320597"/>
                    <a:gd name="connsiteY654" fmla="*/ 29018 h 426074"/>
                    <a:gd name="connsiteX655" fmla="*/ 123689 w 320597"/>
                    <a:gd name="connsiteY655" fmla="*/ 28664 h 426074"/>
                    <a:gd name="connsiteX656" fmla="*/ 124616 w 320597"/>
                    <a:gd name="connsiteY656" fmla="*/ 28603 h 426074"/>
                    <a:gd name="connsiteX657" fmla="*/ 127871 w 320597"/>
                    <a:gd name="connsiteY657" fmla="*/ 28371 h 426074"/>
                    <a:gd name="connsiteX658" fmla="*/ 129285 w 320597"/>
                    <a:gd name="connsiteY658" fmla="*/ 28274 h 426074"/>
                    <a:gd name="connsiteX659" fmla="*/ 131065 w 320597"/>
                    <a:gd name="connsiteY659" fmla="*/ 29153 h 426074"/>
                    <a:gd name="connsiteX660" fmla="*/ 132406 w 320597"/>
                    <a:gd name="connsiteY660" fmla="*/ 29811 h 426074"/>
                    <a:gd name="connsiteX661" fmla="*/ 136429 w 320597"/>
                    <a:gd name="connsiteY661" fmla="*/ 32057 h 426074"/>
                    <a:gd name="connsiteX662" fmla="*/ 136855 w 320597"/>
                    <a:gd name="connsiteY662" fmla="*/ 32289 h 426074"/>
                    <a:gd name="connsiteX663" fmla="*/ 140732 w 320597"/>
                    <a:gd name="connsiteY663" fmla="*/ 34253 h 426074"/>
                    <a:gd name="connsiteX664" fmla="*/ 141988 w 320597"/>
                    <a:gd name="connsiteY664" fmla="*/ 34888 h 426074"/>
                    <a:gd name="connsiteX665" fmla="*/ 145145 w 320597"/>
                    <a:gd name="connsiteY665" fmla="*/ 34485 h 426074"/>
                    <a:gd name="connsiteX666" fmla="*/ 145584 w 320597"/>
                    <a:gd name="connsiteY666" fmla="*/ 33045 h 426074"/>
                    <a:gd name="connsiteX667" fmla="*/ 146267 w 320597"/>
                    <a:gd name="connsiteY667" fmla="*/ 30776 h 426074"/>
                    <a:gd name="connsiteX668" fmla="*/ 147169 w 320597"/>
                    <a:gd name="connsiteY668" fmla="*/ 26651 h 426074"/>
                    <a:gd name="connsiteX669" fmla="*/ 148742 w 320597"/>
                    <a:gd name="connsiteY669" fmla="*/ 22661 h 426074"/>
                    <a:gd name="connsiteX670" fmla="*/ 152996 w 320597"/>
                    <a:gd name="connsiteY670" fmla="*/ 24308 h 426074"/>
                    <a:gd name="connsiteX671" fmla="*/ 153740 w 320597"/>
                    <a:gd name="connsiteY671" fmla="*/ 24601 h 426074"/>
                    <a:gd name="connsiteX672" fmla="*/ 154325 w 320597"/>
                    <a:gd name="connsiteY672" fmla="*/ 24833 h 426074"/>
                    <a:gd name="connsiteX673" fmla="*/ 154971 w 320597"/>
                    <a:gd name="connsiteY673" fmla="*/ 25150 h 426074"/>
                    <a:gd name="connsiteX674" fmla="*/ 155617 w 320597"/>
                    <a:gd name="connsiteY674" fmla="*/ 25467 h 426074"/>
                    <a:gd name="connsiteX675" fmla="*/ 157970 w 320597"/>
                    <a:gd name="connsiteY675" fmla="*/ 26627 h 426074"/>
                    <a:gd name="connsiteX676" fmla="*/ 159774 w 320597"/>
                    <a:gd name="connsiteY676" fmla="*/ 27517 h 426074"/>
                    <a:gd name="connsiteX677" fmla="*/ 161079 w 320597"/>
                    <a:gd name="connsiteY677" fmla="*/ 28152 h 426074"/>
                    <a:gd name="connsiteX678" fmla="*/ 161932 w 320597"/>
                    <a:gd name="connsiteY678" fmla="*/ 28579 h 426074"/>
                    <a:gd name="connsiteX679" fmla="*/ 163078 w 320597"/>
                    <a:gd name="connsiteY679" fmla="*/ 29067 h 426074"/>
                    <a:gd name="connsiteX680" fmla="*/ 166236 w 320597"/>
                    <a:gd name="connsiteY680" fmla="*/ 30434 h 426074"/>
                    <a:gd name="connsiteX681" fmla="*/ 167430 w 320597"/>
                    <a:gd name="connsiteY681" fmla="*/ 30958 h 426074"/>
                    <a:gd name="connsiteX682" fmla="*/ 168247 w 320597"/>
                    <a:gd name="connsiteY682" fmla="*/ 31422 h 426074"/>
                    <a:gd name="connsiteX683" fmla="*/ 169064 w 320597"/>
                    <a:gd name="connsiteY683" fmla="*/ 31898 h 426074"/>
                    <a:gd name="connsiteX684" fmla="*/ 174245 w 320597"/>
                    <a:gd name="connsiteY684" fmla="*/ 34888 h 426074"/>
                    <a:gd name="connsiteX685" fmla="*/ 178366 w 320597"/>
                    <a:gd name="connsiteY685" fmla="*/ 37341 h 426074"/>
                    <a:gd name="connsiteX686" fmla="*/ 178987 w 320597"/>
                    <a:gd name="connsiteY686" fmla="*/ 37707 h 426074"/>
                    <a:gd name="connsiteX687" fmla="*/ 179597 w 320597"/>
                    <a:gd name="connsiteY687" fmla="*/ 38073 h 426074"/>
                    <a:gd name="connsiteX688" fmla="*/ 180279 w 320597"/>
                    <a:gd name="connsiteY688" fmla="*/ 38317 h 426074"/>
                    <a:gd name="connsiteX689" fmla="*/ 180962 w 320597"/>
                    <a:gd name="connsiteY689" fmla="*/ 38561 h 426074"/>
                    <a:gd name="connsiteX690" fmla="*/ 184571 w 320597"/>
                    <a:gd name="connsiteY690" fmla="*/ 39879 h 426074"/>
                    <a:gd name="connsiteX691" fmla="*/ 185424 w 320597"/>
                    <a:gd name="connsiteY691" fmla="*/ 40050 h 426074"/>
                    <a:gd name="connsiteX692" fmla="*/ 187216 w 320597"/>
                    <a:gd name="connsiteY692" fmla="*/ 39622 h 426074"/>
                    <a:gd name="connsiteX693" fmla="*/ 189033 w 320597"/>
                    <a:gd name="connsiteY693" fmla="*/ 39196 h 426074"/>
                    <a:gd name="connsiteX694" fmla="*/ 191386 w 320597"/>
                    <a:gd name="connsiteY694" fmla="*/ 35986 h 426074"/>
                    <a:gd name="connsiteX695" fmla="*/ 192288 w 320597"/>
                    <a:gd name="connsiteY695" fmla="*/ 31886 h 426074"/>
                    <a:gd name="connsiteX696" fmla="*/ 192629 w 320597"/>
                    <a:gd name="connsiteY696" fmla="*/ 30385 h 426074"/>
                    <a:gd name="connsiteX697" fmla="*/ 193336 w 320597"/>
                    <a:gd name="connsiteY697" fmla="*/ 27420 h 426074"/>
                    <a:gd name="connsiteX698" fmla="*/ 195043 w 320597"/>
                    <a:gd name="connsiteY698" fmla="*/ 26724 h 426074"/>
                    <a:gd name="connsiteX699" fmla="*/ 196079 w 320597"/>
                    <a:gd name="connsiteY699" fmla="*/ 26285 h 426074"/>
                    <a:gd name="connsiteX700" fmla="*/ 199480 w 320597"/>
                    <a:gd name="connsiteY700" fmla="*/ 23210 h 426074"/>
                    <a:gd name="connsiteX701" fmla="*/ 200297 w 320597"/>
                    <a:gd name="connsiteY701" fmla="*/ 20843 h 426074"/>
                    <a:gd name="connsiteX702" fmla="*/ 200833 w 320597"/>
                    <a:gd name="connsiteY702" fmla="*/ 19280 h 426074"/>
                    <a:gd name="connsiteX703" fmla="*/ 201431 w 320597"/>
                    <a:gd name="connsiteY703" fmla="*/ 17535 h 426074"/>
                    <a:gd name="connsiteX704" fmla="*/ 202260 w 320597"/>
                    <a:gd name="connsiteY704" fmla="*/ 14643 h 426074"/>
                    <a:gd name="connsiteX705" fmla="*/ 202784 w 320597"/>
                    <a:gd name="connsiteY705" fmla="*/ 12801 h 426074"/>
                    <a:gd name="connsiteX706" fmla="*/ 203869 w 320597"/>
                    <a:gd name="connsiteY706" fmla="*/ 11751 h 426074"/>
                    <a:gd name="connsiteX707" fmla="*/ 204430 w 320597"/>
                    <a:gd name="connsiteY707" fmla="*/ 11214 h 426074"/>
                    <a:gd name="connsiteX708" fmla="*/ 205795 w 320597"/>
                    <a:gd name="connsiteY708" fmla="*/ 9933 h 426074"/>
                    <a:gd name="connsiteX709" fmla="*/ 208465 w 320597"/>
                    <a:gd name="connsiteY709" fmla="*/ 11129 h 426074"/>
                    <a:gd name="connsiteX710" fmla="*/ 209331 w 320597"/>
                    <a:gd name="connsiteY710" fmla="*/ 12093 h 426074"/>
                    <a:gd name="connsiteX711" fmla="*/ 212098 w 320597"/>
                    <a:gd name="connsiteY711" fmla="*/ 15168 h 426074"/>
                    <a:gd name="connsiteX712" fmla="*/ 214036 w 320597"/>
                    <a:gd name="connsiteY712" fmla="*/ 16620 h 426074"/>
                    <a:gd name="connsiteX713" fmla="*/ 215828 w 320597"/>
                    <a:gd name="connsiteY713" fmla="*/ 17975 h 426074"/>
                    <a:gd name="connsiteX714" fmla="*/ 216487 w 320597"/>
                    <a:gd name="connsiteY714" fmla="*/ 19512 h 426074"/>
                    <a:gd name="connsiteX715" fmla="*/ 217060 w 320597"/>
                    <a:gd name="connsiteY715" fmla="*/ 20830 h 426074"/>
                    <a:gd name="connsiteX716" fmla="*/ 217559 w 320597"/>
                    <a:gd name="connsiteY716" fmla="*/ 21391 h 426074"/>
                    <a:gd name="connsiteX717" fmla="*/ 219912 w 320597"/>
                    <a:gd name="connsiteY717" fmla="*/ 24015 h 426074"/>
                    <a:gd name="connsiteX718" fmla="*/ 221655 w 320597"/>
                    <a:gd name="connsiteY718" fmla="*/ 25955 h 426074"/>
                    <a:gd name="connsiteX719" fmla="*/ 222265 w 320597"/>
                    <a:gd name="connsiteY719" fmla="*/ 26687 h 426074"/>
                    <a:gd name="connsiteX720" fmla="*/ 223167 w 320597"/>
                    <a:gd name="connsiteY720" fmla="*/ 27798 h 426074"/>
                    <a:gd name="connsiteX721" fmla="*/ 224106 w 320597"/>
                    <a:gd name="connsiteY721" fmla="*/ 28945 h 426074"/>
                    <a:gd name="connsiteX722" fmla="*/ 224971 w 320597"/>
                    <a:gd name="connsiteY722" fmla="*/ 30007 h 426074"/>
                    <a:gd name="connsiteX723" fmla="*/ 225557 w 320597"/>
                    <a:gd name="connsiteY723" fmla="*/ 30812 h 426074"/>
                    <a:gd name="connsiteX724" fmla="*/ 226435 w 320597"/>
                    <a:gd name="connsiteY724" fmla="*/ 32008 h 426074"/>
                    <a:gd name="connsiteX725" fmla="*/ 227922 w 320597"/>
                    <a:gd name="connsiteY725" fmla="*/ 34058 h 426074"/>
                    <a:gd name="connsiteX726" fmla="*/ 230994 w 320597"/>
                    <a:gd name="connsiteY726" fmla="*/ 39574 h 426074"/>
                    <a:gd name="connsiteX727" fmla="*/ 231701 w 320597"/>
                    <a:gd name="connsiteY727" fmla="*/ 40843 h 426074"/>
                    <a:gd name="connsiteX728" fmla="*/ 234139 w 320597"/>
                    <a:gd name="connsiteY728" fmla="*/ 42417 h 426074"/>
                    <a:gd name="connsiteX729" fmla="*/ 235273 w 320597"/>
                    <a:gd name="connsiteY729" fmla="*/ 40721 h 426074"/>
                    <a:gd name="connsiteX730" fmla="*/ 237016 w 320597"/>
                    <a:gd name="connsiteY730" fmla="*/ 38097 h 426074"/>
                    <a:gd name="connsiteX731" fmla="*/ 237991 w 320597"/>
                    <a:gd name="connsiteY731" fmla="*/ 36938 h 426074"/>
                    <a:gd name="connsiteX732" fmla="*/ 238857 w 320597"/>
                    <a:gd name="connsiteY732" fmla="*/ 35901 h 426074"/>
                    <a:gd name="connsiteX733" fmla="*/ 239771 w 320597"/>
                    <a:gd name="connsiteY733" fmla="*/ 34802 h 426074"/>
                    <a:gd name="connsiteX734" fmla="*/ 240503 w 320597"/>
                    <a:gd name="connsiteY734" fmla="*/ 32679 h 426074"/>
                    <a:gd name="connsiteX735" fmla="*/ 240942 w 320597"/>
                    <a:gd name="connsiteY735" fmla="*/ 31373 h 426074"/>
                    <a:gd name="connsiteX736" fmla="*/ 242100 w 320597"/>
                    <a:gd name="connsiteY736" fmla="*/ 27993 h 426074"/>
                    <a:gd name="connsiteX737" fmla="*/ 244514 w 320597"/>
                    <a:gd name="connsiteY737" fmla="*/ 21599 h 426074"/>
                    <a:gd name="connsiteX738" fmla="*/ 245172 w 320597"/>
                    <a:gd name="connsiteY738" fmla="*/ 19866 h 426074"/>
                    <a:gd name="connsiteX739" fmla="*/ 245269 w 320597"/>
                    <a:gd name="connsiteY739" fmla="*/ 18341 h 426074"/>
                    <a:gd name="connsiteX740" fmla="*/ 245391 w 320597"/>
                    <a:gd name="connsiteY740" fmla="*/ 16339 h 426074"/>
                    <a:gd name="connsiteX741" fmla="*/ 245477 w 320597"/>
                    <a:gd name="connsiteY741" fmla="*/ 14814 h 426074"/>
                    <a:gd name="connsiteX742" fmla="*/ 245111 w 320597"/>
                    <a:gd name="connsiteY742" fmla="*/ 13252 h 426074"/>
                    <a:gd name="connsiteX743" fmla="*/ 244002 w 320597"/>
                    <a:gd name="connsiteY743" fmla="*/ 8542 h 426074"/>
                    <a:gd name="connsiteX744" fmla="*/ 243636 w 320597"/>
                    <a:gd name="connsiteY744" fmla="*/ 6943 h 426074"/>
                    <a:gd name="connsiteX745" fmla="*/ 244172 w 320597"/>
                    <a:gd name="connsiteY745" fmla="*/ 4771 h 426074"/>
                    <a:gd name="connsiteX746" fmla="*/ 244623 w 320597"/>
                    <a:gd name="connsiteY746" fmla="*/ 3661 h 426074"/>
                    <a:gd name="connsiteX747" fmla="*/ 248890 w 320597"/>
                    <a:gd name="connsiteY747" fmla="*/ 4271 h 426074"/>
                    <a:gd name="connsiteX748" fmla="*/ 250207 w 320597"/>
                    <a:gd name="connsiteY748" fmla="*/ 4454 h 426074"/>
                    <a:gd name="connsiteX749" fmla="*/ 251377 w 320597"/>
                    <a:gd name="connsiteY749" fmla="*/ 4576 h 426074"/>
                    <a:gd name="connsiteX750" fmla="*/ 260337 w 320597"/>
                    <a:gd name="connsiteY750" fmla="*/ 5430 h 426074"/>
                    <a:gd name="connsiteX751" fmla="*/ 262215 w 320597"/>
                    <a:gd name="connsiteY751" fmla="*/ 5613 h 426074"/>
                    <a:gd name="connsiteX752" fmla="*/ 264921 w 320597"/>
                    <a:gd name="connsiteY752" fmla="*/ 3234 h 426074"/>
                    <a:gd name="connsiteX753" fmla="*/ 265323 w 320597"/>
                    <a:gd name="connsiteY753" fmla="*/ 2257 h 426074"/>
                    <a:gd name="connsiteX754" fmla="*/ 266140 w 320597"/>
                    <a:gd name="connsiteY754" fmla="*/ 244 h 426074"/>
                    <a:gd name="connsiteX755" fmla="*/ 268798 w 320597"/>
                    <a:gd name="connsiteY755" fmla="*/ 0 h 426074"/>
                    <a:gd name="connsiteX756" fmla="*/ 270176 w 320597"/>
                    <a:gd name="connsiteY756" fmla="*/ 1525 h 426074"/>
                    <a:gd name="connsiteX757" fmla="*/ 270773 w 320597"/>
                    <a:gd name="connsiteY757" fmla="*/ 2184 h 426074"/>
                    <a:gd name="connsiteX758" fmla="*/ 271480 w 320597"/>
                    <a:gd name="connsiteY758" fmla="*/ 2599 h 4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Lst>
                  <a:rect l="l" t="t" r="r" b="b"/>
                  <a:pathLst>
                    <a:path w="320597" h="426074">
                      <a:moveTo>
                        <a:pt x="271480" y="2599"/>
                      </a:moveTo>
                      <a:lnTo>
                        <a:pt x="273443" y="3783"/>
                      </a:lnTo>
                      <a:lnTo>
                        <a:pt x="274455" y="3478"/>
                      </a:lnTo>
                      <a:lnTo>
                        <a:pt x="279160" y="2074"/>
                      </a:lnTo>
                      <a:lnTo>
                        <a:pt x="280843" y="1562"/>
                      </a:lnTo>
                      <a:lnTo>
                        <a:pt x="280770" y="3648"/>
                      </a:lnTo>
                      <a:lnTo>
                        <a:pt x="280635" y="7505"/>
                      </a:lnTo>
                      <a:lnTo>
                        <a:pt x="280672" y="9079"/>
                      </a:lnTo>
                      <a:lnTo>
                        <a:pt x="280696" y="10104"/>
                      </a:lnTo>
                      <a:lnTo>
                        <a:pt x="280404" y="12117"/>
                      </a:lnTo>
                      <a:lnTo>
                        <a:pt x="279892" y="15668"/>
                      </a:lnTo>
                      <a:lnTo>
                        <a:pt x="279806" y="17572"/>
                      </a:lnTo>
                      <a:lnTo>
                        <a:pt x="279660" y="20379"/>
                      </a:lnTo>
                      <a:lnTo>
                        <a:pt x="279587" y="21953"/>
                      </a:lnTo>
                      <a:lnTo>
                        <a:pt x="279806" y="23429"/>
                      </a:lnTo>
                      <a:lnTo>
                        <a:pt x="280196" y="26151"/>
                      </a:lnTo>
                      <a:lnTo>
                        <a:pt x="280392" y="27042"/>
                      </a:lnTo>
                      <a:lnTo>
                        <a:pt x="281355" y="31288"/>
                      </a:lnTo>
                      <a:lnTo>
                        <a:pt x="283646" y="37097"/>
                      </a:lnTo>
                      <a:lnTo>
                        <a:pt x="284219" y="38536"/>
                      </a:lnTo>
                      <a:lnTo>
                        <a:pt x="284488" y="39220"/>
                      </a:lnTo>
                      <a:lnTo>
                        <a:pt x="285097" y="40611"/>
                      </a:lnTo>
                      <a:lnTo>
                        <a:pt x="285414" y="41306"/>
                      </a:lnTo>
                      <a:lnTo>
                        <a:pt x="287340" y="45565"/>
                      </a:lnTo>
                      <a:lnTo>
                        <a:pt x="287548" y="46029"/>
                      </a:lnTo>
                      <a:lnTo>
                        <a:pt x="288608" y="48384"/>
                      </a:lnTo>
                      <a:lnTo>
                        <a:pt x="289571" y="49482"/>
                      </a:lnTo>
                      <a:lnTo>
                        <a:pt x="290108" y="50105"/>
                      </a:lnTo>
                      <a:lnTo>
                        <a:pt x="291619" y="51838"/>
                      </a:lnTo>
                      <a:lnTo>
                        <a:pt x="292887" y="54132"/>
                      </a:lnTo>
                      <a:lnTo>
                        <a:pt x="293387" y="55059"/>
                      </a:lnTo>
                      <a:lnTo>
                        <a:pt x="297178" y="61966"/>
                      </a:lnTo>
                      <a:lnTo>
                        <a:pt x="297934" y="63345"/>
                      </a:lnTo>
                      <a:lnTo>
                        <a:pt x="298824" y="65553"/>
                      </a:lnTo>
                      <a:lnTo>
                        <a:pt x="299275" y="66676"/>
                      </a:lnTo>
                      <a:lnTo>
                        <a:pt x="300665" y="70166"/>
                      </a:lnTo>
                      <a:lnTo>
                        <a:pt x="302018" y="73522"/>
                      </a:lnTo>
                      <a:lnTo>
                        <a:pt x="302786" y="75450"/>
                      </a:lnTo>
                      <a:lnTo>
                        <a:pt x="303701" y="77354"/>
                      </a:lnTo>
                      <a:lnTo>
                        <a:pt x="304603" y="79270"/>
                      </a:lnTo>
                      <a:lnTo>
                        <a:pt x="307529" y="85481"/>
                      </a:lnTo>
                      <a:lnTo>
                        <a:pt x="308016" y="86494"/>
                      </a:lnTo>
                      <a:lnTo>
                        <a:pt x="308516" y="87494"/>
                      </a:lnTo>
                      <a:lnTo>
                        <a:pt x="310906" y="92205"/>
                      </a:lnTo>
                      <a:lnTo>
                        <a:pt x="311856" y="94096"/>
                      </a:lnTo>
                      <a:lnTo>
                        <a:pt x="312588" y="95988"/>
                      </a:lnTo>
                      <a:lnTo>
                        <a:pt x="313136" y="97403"/>
                      </a:lnTo>
                      <a:lnTo>
                        <a:pt x="314782" y="101650"/>
                      </a:lnTo>
                      <a:lnTo>
                        <a:pt x="315172" y="102650"/>
                      </a:lnTo>
                      <a:lnTo>
                        <a:pt x="315952" y="104664"/>
                      </a:lnTo>
                      <a:lnTo>
                        <a:pt x="316330" y="105640"/>
                      </a:lnTo>
                      <a:lnTo>
                        <a:pt x="317050" y="107849"/>
                      </a:lnTo>
                      <a:lnTo>
                        <a:pt x="317342" y="108727"/>
                      </a:lnTo>
                      <a:lnTo>
                        <a:pt x="317647" y="109679"/>
                      </a:lnTo>
                      <a:lnTo>
                        <a:pt x="318878" y="113438"/>
                      </a:lnTo>
                      <a:lnTo>
                        <a:pt x="319268" y="114646"/>
                      </a:lnTo>
                      <a:lnTo>
                        <a:pt x="319476" y="115659"/>
                      </a:lnTo>
                      <a:lnTo>
                        <a:pt x="319878" y="117696"/>
                      </a:lnTo>
                      <a:lnTo>
                        <a:pt x="320305" y="119832"/>
                      </a:lnTo>
                      <a:lnTo>
                        <a:pt x="320512" y="120906"/>
                      </a:lnTo>
                      <a:lnTo>
                        <a:pt x="320548" y="122822"/>
                      </a:lnTo>
                      <a:lnTo>
                        <a:pt x="320573" y="124017"/>
                      </a:lnTo>
                      <a:lnTo>
                        <a:pt x="320597" y="124969"/>
                      </a:lnTo>
                      <a:lnTo>
                        <a:pt x="320463" y="126031"/>
                      </a:lnTo>
                      <a:lnTo>
                        <a:pt x="320402" y="126568"/>
                      </a:lnTo>
                      <a:lnTo>
                        <a:pt x="319975" y="129973"/>
                      </a:lnTo>
                      <a:lnTo>
                        <a:pt x="319329" y="134170"/>
                      </a:lnTo>
                      <a:lnTo>
                        <a:pt x="318378" y="140308"/>
                      </a:lnTo>
                      <a:lnTo>
                        <a:pt x="315733" y="150315"/>
                      </a:lnTo>
                      <a:lnTo>
                        <a:pt x="314965" y="153194"/>
                      </a:lnTo>
                      <a:lnTo>
                        <a:pt x="314465" y="154903"/>
                      </a:lnTo>
                      <a:lnTo>
                        <a:pt x="313721" y="157490"/>
                      </a:lnTo>
                      <a:lnTo>
                        <a:pt x="313575" y="157990"/>
                      </a:lnTo>
                      <a:lnTo>
                        <a:pt x="312210" y="162688"/>
                      </a:lnTo>
                      <a:lnTo>
                        <a:pt x="311149" y="166300"/>
                      </a:lnTo>
                      <a:lnTo>
                        <a:pt x="310698" y="167838"/>
                      </a:lnTo>
                      <a:lnTo>
                        <a:pt x="310247" y="169376"/>
                      </a:lnTo>
                      <a:lnTo>
                        <a:pt x="309820" y="171975"/>
                      </a:lnTo>
                      <a:lnTo>
                        <a:pt x="308626" y="179248"/>
                      </a:lnTo>
                      <a:lnTo>
                        <a:pt x="308540" y="179772"/>
                      </a:lnTo>
                      <a:lnTo>
                        <a:pt x="308272" y="181346"/>
                      </a:lnTo>
                      <a:lnTo>
                        <a:pt x="307711" y="184690"/>
                      </a:lnTo>
                      <a:lnTo>
                        <a:pt x="307577" y="185788"/>
                      </a:lnTo>
                      <a:lnTo>
                        <a:pt x="307029" y="189937"/>
                      </a:lnTo>
                      <a:lnTo>
                        <a:pt x="306785" y="191829"/>
                      </a:lnTo>
                      <a:lnTo>
                        <a:pt x="306639" y="193305"/>
                      </a:lnTo>
                      <a:lnTo>
                        <a:pt x="306346" y="196258"/>
                      </a:lnTo>
                      <a:lnTo>
                        <a:pt x="306041" y="199419"/>
                      </a:lnTo>
                      <a:lnTo>
                        <a:pt x="305822" y="201579"/>
                      </a:lnTo>
                      <a:lnTo>
                        <a:pt x="305724" y="202579"/>
                      </a:lnTo>
                      <a:lnTo>
                        <a:pt x="305688" y="203617"/>
                      </a:lnTo>
                      <a:lnTo>
                        <a:pt x="305468" y="208827"/>
                      </a:lnTo>
                      <a:lnTo>
                        <a:pt x="305444" y="209352"/>
                      </a:lnTo>
                      <a:lnTo>
                        <a:pt x="305371" y="211280"/>
                      </a:lnTo>
                      <a:lnTo>
                        <a:pt x="305566" y="213330"/>
                      </a:lnTo>
                      <a:lnTo>
                        <a:pt x="305724" y="214868"/>
                      </a:lnTo>
                      <a:lnTo>
                        <a:pt x="306078" y="218467"/>
                      </a:lnTo>
                      <a:lnTo>
                        <a:pt x="306175" y="219529"/>
                      </a:lnTo>
                      <a:lnTo>
                        <a:pt x="306456" y="222702"/>
                      </a:lnTo>
                      <a:lnTo>
                        <a:pt x="306651" y="224813"/>
                      </a:lnTo>
                      <a:lnTo>
                        <a:pt x="306797" y="226399"/>
                      </a:lnTo>
                      <a:lnTo>
                        <a:pt x="306809" y="227998"/>
                      </a:lnTo>
                      <a:lnTo>
                        <a:pt x="306834" y="229597"/>
                      </a:lnTo>
                      <a:lnTo>
                        <a:pt x="306943" y="239701"/>
                      </a:lnTo>
                      <a:lnTo>
                        <a:pt x="306956" y="240725"/>
                      </a:lnTo>
                      <a:lnTo>
                        <a:pt x="306968" y="242275"/>
                      </a:lnTo>
                      <a:lnTo>
                        <a:pt x="306992" y="244337"/>
                      </a:lnTo>
                      <a:lnTo>
                        <a:pt x="307114" y="246473"/>
                      </a:lnTo>
                      <a:lnTo>
                        <a:pt x="307175" y="247535"/>
                      </a:lnTo>
                      <a:lnTo>
                        <a:pt x="307297" y="249573"/>
                      </a:lnTo>
                      <a:lnTo>
                        <a:pt x="307468" y="252636"/>
                      </a:lnTo>
                      <a:lnTo>
                        <a:pt x="307590" y="254673"/>
                      </a:lnTo>
                      <a:lnTo>
                        <a:pt x="307772" y="256296"/>
                      </a:lnTo>
                      <a:lnTo>
                        <a:pt x="308016" y="258469"/>
                      </a:lnTo>
                      <a:lnTo>
                        <a:pt x="308894" y="266071"/>
                      </a:lnTo>
                      <a:lnTo>
                        <a:pt x="307797" y="268206"/>
                      </a:lnTo>
                      <a:lnTo>
                        <a:pt x="306834" y="270098"/>
                      </a:lnTo>
                      <a:lnTo>
                        <a:pt x="306346" y="271050"/>
                      </a:lnTo>
                      <a:lnTo>
                        <a:pt x="305919" y="272013"/>
                      </a:lnTo>
                      <a:lnTo>
                        <a:pt x="303761" y="276797"/>
                      </a:lnTo>
                      <a:lnTo>
                        <a:pt x="303115" y="278237"/>
                      </a:lnTo>
                      <a:lnTo>
                        <a:pt x="302542" y="280287"/>
                      </a:lnTo>
                      <a:lnTo>
                        <a:pt x="302116" y="281837"/>
                      </a:lnTo>
                      <a:lnTo>
                        <a:pt x="301689" y="283374"/>
                      </a:lnTo>
                      <a:lnTo>
                        <a:pt x="300884" y="286291"/>
                      </a:lnTo>
                      <a:lnTo>
                        <a:pt x="300214" y="288719"/>
                      </a:lnTo>
                      <a:lnTo>
                        <a:pt x="299251" y="291197"/>
                      </a:lnTo>
                      <a:lnTo>
                        <a:pt x="295959" y="299629"/>
                      </a:lnTo>
                      <a:lnTo>
                        <a:pt x="295191" y="301618"/>
                      </a:lnTo>
                      <a:lnTo>
                        <a:pt x="294692" y="303143"/>
                      </a:lnTo>
                      <a:lnTo>
                        <a:pt x="294204" y="304656"/>
                      </a:lnTo>
                      <a:lnTo>
                        <a:pt x="293058" y="308195"/>
                      </a:lnTo>
                      <a:lnTo>
                        <a:pt x="291924" y="311661"/>
                      </a:lnTo>
                      <a:lnTo>
                        <a:pt x="291217" y="313930"/>
                      </a:lnTo>
                      <a:lnTo>
                        <a:pt x="289132" y="320703"/>
                      </a:lnTo>
                      <a:lnTo>
                        <a:pt x="288401" y="324132"/>
                      </a:lnTo>
                      <a:lnTo>
                        <a:pt x="287450" y="328598"/>
                      </a:lnTo>
                      <a:lnTo>
                        <a:pt x="287060" y="330392"/>
                      </a:lnTo>
                      <a:lnTo>
                        <a:pt x="284536" y="333028"/>
                      </a:lnTo>
                      <a:lnTo>
                        <a:pt x="283281" y="333784"/>
                      </a:lnTo>
                      <a:lnTo>
                        <a:pt x="281440" y="334907"/>
                      </a:lnTo>
                      <a:lnTo>
                        <a:pt x="281403" y="337506"/>
                      </a:lnTo>
                      <a:lnTo>
                        <a:pt x="281355" y="341643"/>
                      </a:lnTo>
                      <a:lnTo>
                        <a:pt x="280586" y="344816"/>
                      </a:lnTo>
                      <a:lnTo>
                        <a:pt x="280221" y="346317"/>
                      </a:lnTo>
                      <a:lnTo>
                        <a:pt x="278112" y="353223"/>
                      </a:lnTo>
                      <a:lnTo>
                        <a:pt x="277514" y="355201"/>
                      </a:lnTo>
                      <a:lnTo>
                        <a:pt x="275722" y="354786"/>
                      </a:lnTo>
                      <a:lnTo>
                        <a:pt x="270675" y="353602"/>
                      </a:lnTo>
                      <a:lnTo>
                        <a:pt x="269542" y="353333"/>
                      </a:lnTo>
                      <a:lnTo>
                        <a:pt x="267811" y="352345"/>
                      </a:lnTo>
                      <a:lnTo>
                        <a:pt x="264324" y="350344"/>
                      </a:lnTo>
                      <a:lnTo>
                        <a:pt x="263129" y="349673"/>
                      </a:lnTo>
                      <a:lnTo>
                        <a:pt x="262142" y="349099"/>
                      </a:lnTo>
                      <a:lnTo>
                        <a:pt x="261508" y="348794"/>
                      </a:lnTo>
                      <a:lnTo>
                        <a:pt x="259728" y="347976"/>
                      </a:lnTo>
                      <a:lnTo>
                        <a:pt x="257948" y="347159"/>
                      </a:lnTo>
                      <a:lnTo>
                        <a:pt x="256193" y="347159"/>
                      </a:lnTo>
                      <a:lnTo>
                        <a:pt x="255217" y="347159"/>
                      </a:lnTo>
                      <a:lnTo>
                        <a:pt x="252864" y="347159"/>
                      </a:lnTo>
                      <a:lnTo>
                        <a:pt x="252255" y="347159"/>
                      </a:lnTo>
                      <a:lnTo>
                        <a:pt x="251292" y="347244"/>
                      </a:lnTo>
                      <a:lnTo>
                        <a:pt x="241137" y="348245"/>
                      </a:lnTo>
                      <a:lnTo>
                        <a:pt x="238016" y="348647"/>
                      </a:lnTo>
                      <a:lnTo>
                        <a:pt x="236248" y="348867"/>
                      </a:lnTo>
                      <a:lnTo>
                        <a:pt x="235151" y="350173"/>
                      </a:lnTo>
                      <a:lnTo>
                        <a:pt x="234298" y="351186"/>
                      </a:lnTo>
                      <a:lnTo>
                        <a:pt x="233944" y="351601"/>
                      </a:lnTo>
                      <a:lnTo>
                        <a:pt x="233712" y="352125"/>
                      </a:lnTo>
                      <a:lnTo>
                        <a:pt x="232408" y="355091"/>
                      </a:lnTo>
                      <a:lnTo>
                        <a:pt x="231677" y="356726"/>
                      </a:lnTo>
                      <a:lnTo>
                        <a:pt x="232042" y="357324"/>
                      </a:lnTo>
                      <a:lnTo>
                        <a:pt x="233517" y="358971"/>
                      </a:lnTo>
                      <a:lnTo>
                        <a:pt x="236065" y="361522"/>
                      </a:lnTo>
                      <a:lnTo>
                        <a:pt x="236748" y="362205"/>
                      </a:lnTo>
                      <a:lnTo>
                        <a:pt x="237370" y="363047"/>
                      </a:lnTo>
                      <a:lnTo>
                        <a:pt x="238930" y="365121"/>
                      </a:lnTo>
                      <a:lnTo>
                        <a:pt x="239857" y="366378"/>
                      </a:lnTo>
                      <a:lnTo>
                        <a:pt x="240771" y="368868"/>
                      </a:lnTo>
                      <a:lnTo>
                        <a:pt x="242222" y="372858"/>
                      </a:lnTo>
                      <a:lnTo>
                        <a:pt x="243172" y="374737"/>
                      </a:lnTo>
                      <a:lnTo>
                        <a:pt x="246720" y="381790"/>
                      </a:lnTo>
                      <a:lnTo>
                        <a:pt x="247671" y="383682"/>
                      </a:lnTo>
                      <a:lnTo>
                        <a:pt x="248756" y="384743"/>
                      </a:lnTo>
                      <a:lnTo>
                        <a:pt x="251292" y="387184"/>
                      </a:lnTo>
                      <a:lnTo>
                        <a:pt x="253157" y="389722"/>
                      </a:lnTo>
                      <a:lnTo>
                        <a:pt x="253572" y="390271"/>
                      </a:lnTo>
                      <a:lnTo>
                        <a:pt x="252962" y="394054"/>
                      </a:lnTo>
                      <a:lnTo>
                        <a:pt x="252645" y="396324"/>
                      </a:lnTo>
                      <a:lnTo>
                        <a:pt x="255034" y="399899"/>
                      </a:lnTo>
                      <a:lnTo>
                        <a:pt x="255851" y="401132"/>
                      </a:lnTo>
                      <a:lnTo>
                        <a:pt x="255412" y="402914"/>
                      </a:lnTo>
                      <a:lnTo>
                        <a:pt x="254998" y="404585"/>
                      </a:lnTo>
                      <a:lnTo>
                        <a:pt x="254620" y="406135"/>
                      </a:lnTo>
                      <a:lnTo>
                        <a:pt x="253572" y="407270"/>
                      </a:lnTo>
                      <a:lnTo>
                        <a:pt x="252304" y="408649"/>
                      </a:lnTo>
                      <a:lnTo>
                        <a:pt x="251316" y="411297"/>
                      </a:lnTo>
                      <a:lnTo>
                        <a:pt x="250719" y="412908"/>
                      </a:lnTo>
                      <a:lnTo>
                        <a:pt x="249768" y="414348"/>
                      </a:lnTo>
                      <a:lnTo>
                        <a:pt x="248646" y="416068"/>
                      </a:lnTo>
                      <a:lnTo>
                        <a:pt x="247415" y="418533"/>
                      </a:lnTo>
                      <a:lnTo>
                        <a:pt x="246610" y="420119"/>
                      </a:lnTo>
                      <a:lnTo>
                        <a:pt x="245367" y="421157"/>
                      </a:lnTo>
                      <a:lnTo>
                        <a:pt x="244099" y="422219"/>
                      </a:lnTo>
                      <a:lnTo>
                        <a:pt x="243014" y="423121"/>
                      </a:lnTo>
                      <a:lnTo>
                        <a:pt x="241819" y="423561"/>
                      </a:lnTo>
                      <a:lnTo>
                        <a:pt x="238528" y="424769"/>
                      </a:lnTo>
                      <a:lnTo>
                        <a:pt x="237626" y="425098"/>
                      </a:lnTo>
                      <a:lnTo>
                        <a:pt x="236724" y="425245"/>
                      </a:lnTo>
                      <a:lnTo>
                        <a:pt x="234456" y="425599"/>
                      </a:lnTo>
                      <a:lnTo>
                        <a:pt x="233249" y="425794"/>
                      </a:lnTo>
                      <a:lnTo>
                        <a:pt x="232189" y="425965"/>
                      </a:lnTo>
                      <a:lnTo>
                        <a:pt x="231213" y="425977"/>
                      </a:lnTo>
                      <a:lnTo>
                        <a:pt x="225423" y="426074"/>
                      </a:lnTo>
                      <a:lnTo>
                        <a:pt x="223874" y="426074"/>
                      </a:lnTo>
                      <a:lnTo>
                        <a:pt x="221972" y="425587"/>
                      </a:lnTo>
                      <a:lnTo>
                        <a:pt x="218827" y="424757"/>
                      </a:lnTo>
                      <a:lnTo>
                        <a:pt x="217925" y="424525"/>
                      </a:lnTo>
                      <a:lnTo>
                        <a:pt x="214244" y="423341"/>
                      </a:lnTo>
                      <a:lnTo>
                        <a:pt x="213329" y="423048"/>
                      </a:lnTo>
                      <a:lnTo>
                        <a:pt x="212208" y="422719"/>
                      </a:lnTo>
                      <a:lnTo>
                        <a:pt x="210586" y="422475"/>
                      </a:lnTo>
                      <a:lnTo>
                        <a:pt x="207270" y="421987"/>
                      </a:lnTo>
                      <a:lnTo>
                        <a:pt x="205368" y="421694"/>
                      </a:lnTo>
                      <a:lnTo>
                        <a:pt x="203077" y="421791"/>
                      </a:lnTo>
                      <a:lnTo>
                        <a:pt x="202479" y="421816"/>
                      </a:lnTo>
                      <a:lnTo>
                        <a:pt x="200565" y="421889"/>
                      </a:lnTo>
                      <a:lnTo>
                        <a:pt x="199639" y="421779"/>
                      </a:lnTo>
                      <a:lnTo>
                        <a:pt x="196250" y="421389"/>
                      </a:lnTo>
                      <a:lnTo>
                        <a:pt x="194567" y="421193"/>
                      </a:lnTo>
                      <a:lnTo>
                        <a:pt x="193190" y="420144"/>
                      </a:lnTo>
                      <a:lnTo>
                        <a:pt x="191532" y="418887"/>
                      </a:lnTo>
                      <a:lnTo>
                        <a:pt x="188716" y="416337"/>
                      </a:lnTo>
                      <a:lnTo>
                        <a:pt x="187801" y="415507"/>
                      </a:lnTo>
                      <a:lnTo>
                        <a:pt x="187033" y="414262"/>
                      </a:lnTo>
                      <a:lnTo>
                        <a:pt x="186022" y="412627"/>
                      </a:lnTo>
                      <a:lnTo>
                        <a:pt x="185010" y="410980"/>
                      </a:lnTo>
                      <a:lnTo>
                        <a:pt x="184546" y="408844"/>
                      </a:lnTo>
                      <a:lnTo>
                        <a:pt x="184071" y="406611"/>
                      </a:lnTo>
                      <a:lnTo>
                        <a:pt x="182657" y="404683"/>
                      </a:lnTo>
                      <a:lnTo>
                        <a:pt x="181523" y="403158"/>
                      </a:lnTo>
                      <a:lnTo>
                        <a:pt x="178536" y="399851"/>
                      </a:lnTo>
                      <a:lnTo>
                        <a:pt x="177207" y="398374"/>
                      </a:lnTo>
                      <a:lnTo>
                        <a:pt x="175306" y="398093"/>
                      </a:lnTo>
                      <a:lnTo>
                        <a:pt x="173087" y="397776"/>
                      </a:lnTo>
                      <a:lnTo>
                        <a:pt x="168698" y="398447"/>
                      </a:lnTo>
                      <a:lnTo>
                        <a:pt x="167382" y="398643"/>
                      </a:lnTo>
                      <a:lnTo>
                        <a:pt x="165882" y="398789"/>
                      </a:lnTo>
                      <a:lnTo>
                        <a:pt x="161774" y="399180"/>
                      </a:lnTo>
                      <a:lnTo>
                        <a:pt x="159982" y="399350"/>
                      </a:lnTo>
                      <a:lnTo>
                        <a:pt x="159348" y="399387"/>
                      </a:lnTo>
                      <a:lnTo>
                        <a:pt x="157946" y="399350"/>
                      </a:lnTo>
                      <a:lnTo>
                        <a:pt x="149534" y="399167"/>
                      </a:lnTo>
                      <a:lnTo>
                        <a:pt x="148595" y="399155"/>
                      </a:lnTo>
                      <a:lnTo>
                        <a:pt x="147681" y="399045"/>
                      </a:lnTo>
                      <a:lnTo>
                        <a:pt x="144012" y="398643"/>
                      </a:lnTo>
                      <a:lnTo>
                        <a:pt x="142671" y="398496"/>
                      </a:lnTo>
                      <a:lnTo>
                        <a:pt x="141403" y="398081"/>
                      </a:lnTo>
                      <a:lnTo>
                        <a:pt x="139757" y="397544"/>
                      </a:lnTo>
                      <a:lnTo>
                        <a:pt x="138465" y="397117"/>
                      </a:lnTo>
                      <a:lnTo>
                        <a:pt x="136794" y="396190"/>
                      </a:lnTo>
                      <a:lnTo>
                        <a:pt x="135112" y="395262"/>
                      </a:lnTo>
                      <a:lnTo>
                        <a:pt x="133844" y="394298"/>
                      </a:lnTo>
                      <a:lnTo>
                        <a:pt x="132711" y="393444"/>
                      </a:lnTo>
                      <a:lnTo>
                        <a:pt x="131333" y="392419"/>
                      </a:lnTo>
                      <a:lnTo>
                        <a:pt x="128956" y="390869"/>
                      </a:lnTo>
                      <a:lnTo>
                        <a:pt x="127700" y="390039"/>
                      </a:lnTo>
                      <a:lnTo>
                        <a:pt x="124616" y="389490"/>
                      </a:lnTo>
                      <a:lnTo>
                        <a:pt x="123775" y="389673"/>
                      </a:lnTo>
                      <a:lnTo>
                        <a:pt x="121678" y="390113"/>
                      </a:lnTo>
                      <a:lnTo>
                        <a:pt x="120629" y="390332"/>
                      </a:lnTo>
                      <a:lnTo>
                        <a:pt x="119410" y="390589"/>
                      </a:lnTo>
                      <a:lnTo>
                        <a:pt x="118045" y="391711"/>
                      </a:lnTo>
                      <a:lnTo>
                        <a:pt x="117191" y="392407"/>
                      </a:lnTo>
                      <a:lnTo>
                        <a:pt x="116777" y="392773"/>
                      </a:lnTo>
                      <a:lnTo>
                        <a:pt x="113656" y="396153"/>
                      </a:lnTo>
                      <a:lnTo>
                        <a:pt x="112705" y="397178"/>
                      </a:lnTo>
                      <a:lnTo>
                        <a:pt x="112010" y="398716"/>
                      </a:lnTo>
                      <a:lnTo>
                        <a:pt x="111059" y="400839"/>
                      </a:lnTo>
                      <a:lnTo>
                        <a:pt x="110681" y="402462"/>
                      </a:lnTo>
                      <a:lnTo>
                        <a:pt x="110560" y="403011"/>
                      </a:lnTo>
                      <a:lnTo>
                        <a:pt x="110133" y="404842"/>
                      </a:lnTo>
                      <a:lnTo>
                        <a:pt x="109133" y="406648"/>
                      </a:lnTo>
                      <a:lnTo>
                        <a:pt x="106732" y="411041"/>
                      </a:lnTo>
                      <a:lnTo>
                        <a:pt x="105939" y="412481"/>
                      </a:lnTo>
                      <a:lnTo>
                        <a:pt x="104818" y="413506"/>
                      </a:lnTo>
                      <a:lnTo>
                        <a:pt x="100319" y="417569"/>
                      </a:lnTo>
                      <a:lnTo>
                        <a:pt x="99917" y="417008"/>
                      </a:lnTo>
                      <a:lnTo>
                        <a:pt x="98771" y="415385"/>
                      </a:lnTo>
                      <a:lnTo>
                        <a:pt x="96820" y="414628"/>
                      </a:lnTo>
                      <a:lnTo>
                        <a:pt x="95394" y="414067"/>
                      </a:lnTo>
                      <a:lnTo>
                        <a:pt x="94065" y="413554"/>
                      </a:lnTo>
                      <a:lnTo>
                        <a:pt x="92200" y="413396"/>
                      </a:lnTo>
                      <a:lnTo>
                        <a:pt x="86617" y="412944"/>
                      </a:lnTo>
                      <a:lnTo>
                        <a:pt x="85215" y="412834"/>
                      </a:lnTo>
                      <a:lnTo>
                        <a:pt x="83922" y="412664"/>
                      </a:lnTo>
                      <a:lnTo>
                        <a:pt x="78961" y="412054"/>
                      </a:lnTo>
                      <a:lnTo>
                        <a:pt x="77047" y="411809"/>
                      </a:lnTo>
                      <a:lnTo>
                        <a:pt x="75608" y="411639"/>
                      </a:lnTo>
                      <a:lnTo>
                        <a:pt x="74328" y="410931"/>
                      </a:lnTo>
                      <a:lnTo>
                        <a:pt x="72219" y="409759"/>
                      </a:lnTo>
                      <a:lnTo>
                        <a:pt x="71366" y="409296"/>
                      </a:lnTo>
                      <a:lnTo>
                        <a:pt x="70720" y="408624"/>
                      </a:lnTo>
                      <a:lnTo>
                        <a:pt x="69257" y="407124"/>
                      </a:lnTo>
                      <a:lnTo>
                        <a:pt x="68086" y="405928"/>
                      </a:lnTo>
                      <a:lnTo>
                        <a:pt x="67465" y="404463"/>
                      </a:lnTo>
                      <a:lnTo>
                        <a:pt x="66611" y="402425"/>
                      </a:lnTo>
                      <a:lnTo>
                        <a:pt x="66233" y="401522"/>
                      </a:lnTo>
                      <a:lnTo>
                        <a:pt x="65819" y="400143"/>
                      </a:lnTo>
                      <a:lnTo>
                        <a:pt x="65136" y="397837"/>
                      </a:lnTo>
                      <a:lnTo>
                        <a:pt x="64978" y="397337"/>
                      </a:lnTo>
                      <a:lnTo>
                        <a:pt x="64331" y="395323"/>
                      </a:lnTo>
                      <a:lnTo>
                        <a:pt x="63515" y="392810"/>
                      </a:lnTo>
                      <a:lnTo>
                        <a:pt x="62320" y="391919"/>
                      </a:lnTo>
                      <a:lnTo>
                        <a:pt x="59504" y="389832"/>
                      </a:lnTo>
                      <a:lnTo>
                        <a:pt x="58273" y="389002"/>
                      </a:lnTo>
                      <a:lnTo>
                        <a:pt x="56944" y="388063"/>
                      </a:lnTo>
                      <a:lnTo>
                        <a:pt x="55249" y="386879"/>
                      </a:lnTo>
                      <a:lnTo>
                        <a:pt x="54530" y="384963"/>
                      </a:lnTo>
                      <a:lnTo>
                        <a:pt x="53299" y="381644"/>
                      </a:lnTo>
                      <a:lnTo>
                        <a:pt x="53104" y="381143"/>
                      </a:lnTo>
                      <a:lnTo>
                        <a:pt x="52738" y="379594"/>
                      </a:lnTo>
                      <a:lnTo>
                        <a:pt x="52482" y="378569"/>
                      </a:lnTo>
                      <a:lnTo>
                        <a:pt x="51982" y="376336"/>
                      </a:lnTo>
                      <a:lnTo>
                        <a:pt x="51860" y="372480"/>
                      </a:lnTo>
                      <a:lnTo>
                        <a:pt x="51811" y="370771"/>
                      </a:lnTo>
                      <a:lnTo>
                        <a:pt x="51348" y="369563"/>
                      </a:lnTo>
                      <a:lnTo>
                        <a:pt x="50824" y="368197"/>
                      </a:lnTo>
                      <a:lnTo>
                        <a:pt x="50215" y="366610"/>
                      </a:lnTo>
                      <a:lnTo>
                        <a:pt x="47801" y="365439"/>
                      </a:lnTo>
                      <a:lnTo>
                        <a:pt x="46374" y="366549"/>
                      </a:lnTo>
                      <a:lnTo>
                        <a:pt x="45033" y="367586"/>
                      </a:lnTo>
                      <a:lnTo>
                        <a:pt x="44131" y="368282"/>
                      </a:lnTo>
                      <a:lnTo>
                        <a:pt x="42120" y="371333"/>
                      </a:lnTo>
                      <a:lnTo>
                        <a:pt x="40376" y="373968"/>
                      </a:lnTo>
                      <a:lnTo>
                        <a:pt x="38804" y="374347"/>
                      </a:lnTo>
                      <a:lnTo>
                        <a:pt x="37012" y="374774"/>
                      </a:lnTo>
                      <a:lnTo>
                        <a:pt x="36231" y="374957"/>
                      </a:lnTo>
                      <a:lnTo>
                        <a:pt x="34964" y="374762"/>
                      </a:lnTo>
                      <a:lnTo>
                        <a:pt x="32330" y="374347"/>
                      </a:lnTo>
                      <a:lnTo>
                        <a:pt x="27820" y="372492"/>
                      </a:lnTo>
                      <a:lnTo>
                        <a:pt x="23419" y="370539"/>
                      </a:lnTo>
                      <a:lnTo>
                        <a:pt x="22102" y="369954"/>
                      </a:lnTo>
                      <a:lnTo>
                        <a:pt x="20932" y="368941"/>
                      </a:lnTo>
                      <a:lnTo>
                        <a:pt x="17067" y="365585"/>
                      </a:lnTo>
                      <a:lnTo>
                        <a:pt x="16677" y="365243"/>
                      </a:lnTo>
                      <a:lnTo>
                        <a:pt x="16043" y="364694"/>
                      </a:lnTo>
                      <a:lnTo>
                        <a:pt x="15166" y="363559"/>
                      </a:lnTo>
                      <a:lnTo>
                        <a:pt x="11654" y="359069"/>
                      </a:lnTo>
                      <a:lnTo>
                        <a:pt x="11325" y="358068"/>
                      </a:lnTo>
                      <a:lnTo>
                        <a:pt x="10630" y="356189"/>
                      </a:lnTo>
                      <a:lnTo>
                        <a:pt x="10923" y="354322"/>
                      </a:lnTo>
                      <a:lnTo>
                        <a:pt x="11106" y="353187"/>
                      </a:lnTo>
                      <a:lnTo>
                        <a:pt x="11252" y="352211"/>
                      </a:lnTo>
                      <a:lnTo>
                        <a:pt x="11642" y="351430"/>
                      </a:lnTo>
                      <a:lnTo>
                        <a:pt x="13264" y="348220"/>
                      </a:lnTo>
                      <a:lnTo>
                        <a:pt x="13703" y="347366"/>
                      </a:lnTo>
                      <a:lnTo>
                        <a:pt x="14970" y="346305"/>
                      </a:lnTo>
                      <a:lnTo>
                        <a:pt x="15739" y="345731"/>
                      </a:lnTo>
                      <a:lnTo>
                        <a:pt x="16921" y="344852"/>
                      </a:lnTo>
                      <a:lnTo>
                        <a:pt x="18238" y="344669"/>
                      </a:lnTo>
                      <a:lnTo>
                        <a:pt x="21797" y="344206"/>
                      </a:lnTo>
                      <a:lnTo>
                        <a:pt x="25284" y="343998"/>
                      </a:lnTo>
                      <a:lnTo>
                        <a:pt x="28478" y="343803"/>
                      </a:lnTo>
                      <a:lnTo>
                        <a:pt x="30380" y="343693"/>
                      </a:lnTo>
                      <a:lnTo>
                        <a:pt x="31258" y="343461"/>
                      </a:lnTo>
                      <a:lnTo>
                        <a:pt x="33891" y="342790"/>
                      </a:lnTo>
                      <a:lnTo>
                        <a:pt x="34769" y="342558"/>
                      </a:lnTo>
                      <a:lnTo>
                        <a:pt x="35634" y="342082"/>
                      </a:lnTo>
                      <a:lnTo>
                        <a:pt x="37804" y="340911"/>
                      </a:lnTo>
                      <a:lnTo>
                        <a:pt x="39108" y="340203"/>
                      </a:lnTo>
                      <a:lnTo>
                        <a:pt x="40352" y="338580"/>
                      </a:lnTo>
                      <a:lnTo>
                        <a:pt x="41047" y="337689"/>
                      </a:lnTo>
                      <a:lnTo>
                        <a:pt x="41888" y="336591"/>
                      </a:lnTo>
                      <a:lnTo>
                        <a:pt x="42705" y="335090"/>
                      </a:lnTo>
                      <a:lnTo>
                        <a:pt x="44265" y="332235"/>
                      </a:lnTo>
                      <a:lnTo>
                        <a:pt x="45948" y="330856"/>
                      </a:lnTo>
                      <a:lnTo>
                        <a:pt x="47727" y="329391"/>
                      </a:lnTo>
                      <a:lnTo>
                        <a:pt x="49422" y="328000"/>
                      </a:lnTo>
                      <a:lnTo>
                        <a:pt x="49690" y="324998"/>
                      </a:lnTo>
                      <a:lnTo>
                        <a:pt x="49166" y="323510"/>
                      </a:lnTo>
                      <a:lnTo>
                        <a:pt x="48483" y="321582"/>
                      </a:lnTo>
                      <a:lnTo>
                        <a:pt x="48715" y="316871"/>
                      </a:lnTo>
                      <a:lnTo>
                        <a:pt x="49276" y="314785"/>
                      </a:lnTo>
                      <a:lnTo>
                        <a:pt x="50251" y="311124"/>
                      </a:lnTo>
                      <a:lnTo>
                        <a:pt x="50666" y="309013"/>
                      </a:lnTo>
                      <a:lnTo>
                        <a:pt x="50873" y="307951"/>
                      </a:lnTo>
                      <a:lnTo>
                        <a:pt x="51178" y="306365"/>
                      </a:lnTo>
                      <a:lnTo>
                        <a:pt x="51324" y="305645"/>
                      </a:lnTo>
                      <a:lnTo>
                        <a:pt x="51470" y="303607"/>
                      </a:lnTo>
                      <a:lnTo>
                        <a:pt x="51592" y="302093"/>
                      </a:lnTo>
                      <a:lnTo>
                        <a:pt x="51824" y="299055"/>
                      </a:lnTo>
                      <a:lnTo>
                        <a:pt x="51519" y="295833"/>
                      </a:lnTo>
                      <a:lnTo>
                        <a:pt x="51446" y="295138"/>
                      </a:lnTo>
                      <a:lnTo>
                        <a:pt x="51226" y="292783"/>
                      </a:lnTo>
                      <a:lnTo>
                        <a:pt x="53567" y="289110"/>
                      </a:lnTo>
                      <a:lnTo>
                        <a:pt x="54884" y="288439"/>
                      </a:lnTo>
                      <a:lnTo>
                        <a:pt x="56871" y="287438"/>
                      </a:lnTo>
                      <a:lnTo>
                        <a:pt x="56627" y="284802"/>
                      </a:lnTo>
                      <a:lnTo>
                        <a:pt x="56127" y="284070"/>
                      </a:lnTo>
                      <a:lnTo>
                        <a:pt x="55176" y="282703"/>
                      </a:lnTo>
                      <a:lnTo>
                        <a:pt x="57370" y="281141"/>
                      </a:lnTo>
                      <a:lnTo>
                        <a:pt x="60138" y="278994"/>
                      </a:lnTo>
                      <a:lnTo>
                        <a:pt x="61613" y="277102"/>
                      </a:lnTo>
                      <a:lnTo>
                        <a:pt x="62491" y="275955"/>
                      </a:lnTo>
                      <a:lnTo>
                        <a:pt x="63685" y="274430"/>
                      </a:lnTo>
                      <a:lnTo>
                        <a:pt x="64295" y="272965"/>
                      </a:lnTo>
                      <a:lnTo>
                        <a:pt x="66745" y="267108"/>
                      </a:lnTo>
                      <a:lnTo>
                        <a:pt x="67355" y="265644"/>
                      </a:lnTo>
                      <a:lnTo>
                        <a:pt x="67599" y="264509"/>
                      </a:lnTo>
                      <a:lnTo>
                        <a:pt x="68318" y="261153"/>
                      </a:lnTo>
                      <a:lnTo>
                        <a:pt x="68647" y="259664"/>
                      </a:lnTo>
                      <a:lnTo>
                        <a:pt x="68537" y="255955"/>
                      </a:lnTo>
                      <a:lnTo>
                        <a:pt x="67855" y="253880"/>
                      </a:lnTo>
                      <a:lnTo>
                        <a:pt x="67172" y="251781"/>
                      </a:lnTo>
                      <a:lnTo>
                        <a:pt x="67903" y="248792"/>
                      </a:lnTo>
                      <a:lnTo>
                        <a:pt x="69440" y="248938"/>
                      </a:lnTo>
                      <a:lnTo>
                        <a:pt x="72756" y="249255"/>
                      </a:lnTo>
                      <a:lnTo>
                        <a:pt x="75608" y="248670"/>
                      </a:lnTo>
                      <a:lnTo>
                        <a:pt x="76218" y="248572"/>
                      </a:lnTo>
                      <a:lnTo>
                        <a:pt x="76583" y="245973"/>
                      </a:lnTo>
                      <a:lnTo>
                        <a:pt x="76803" y="245082"/>
                      </a:lnTo>
                      <a:lnTo>
                        <a:pt x="77973" y="243032"/>
                      </a:lnTo>
                      <a:lnTo>
                        <a:pt x="79229" y="240848"/>
                      </a:lnTo>
                      <a:lnTo>
                        <a:pt x="78595" y="238602"/>
                      </a:lnTo>
                      <a:lnTo>
                        <a:pt x="78022" y="236589"/>
                      </a:lnTo>
                      <a:lnTo>
                        <a:pt x="74499" y="233843"/>
                      </a:lnTo>
                      <a:lnTo>
                        <a:pt x="73109" y="233477"/>
                      </a:lnTo>
                      <a:lnTo>
                        <a:pt x="71292" y="233013"/>
                      </a:lnTo>
                      <a:lnTo>
                        <a:pt x="69159" y="232452"/>
                      </a:lnTo>
                      <a:lnTo>
                        <a:pt x="70854" y="230963"/>
                      </a:lnTo>
                      <a:lnTo>
                        <a:pt x="75608" y="226790"/>
                      </a:lnTo>
                      <a:lnTo>
                        <a:pt x="76010" y="225948"/>
                      </a:lnTo>
                      <a:lnTo>
                        <a:pt x="76437" y="225032"/>
                      </a:lnTo>
                      <a:lnTo>
                        <a:pt x="77400" y="222995"/>
                      </a:lnTo>
                      <a:lnTo>
                        <a:pt x="77754" y="221811"/>
                      </a:lnTo>
                      <a:lnTo>
                        <a:pt x="77949" y="221116"/>
                      </a:lnTo>
                      <a:lnTo>
                        <a:pt x="78522" y="218968"/>
                      </a:lnTo>
                      <a:lnTo>
                        <a:pt x="78071" y="216954"/>
                      </a:lnTo>
                      <a:lnTo>
                        <a:pt x="77656" y="215112"/>
                      </a:lnTo>
                      <a:lnTo>
                        <a:pt x="77229" y="213074"/>
                      </a:lnTo>
                      <a:lnTo>
                        <a:pt x="76705" y="210584"/>
                      </a:lnTo>
                      <a:lnTo>
                        <a:pt x="78546" y="208949"/>
                      </a:lnTo>
                      <a:lnTo>
                        <a:pt x="79314" y="208278"/>
                      </a:lnTo>
                      <a:lnTo>
                        <a:pt x="79936" y="207949"/>
                      </a:lnTo>
                      <a:lnTo>
                        <a:pt x="84666" y="205411"/>
                      </a:lnTo>
                      <a:lnTo>
                        <a:pt x="86458" y="204129"/>
                      </a:lnTo>
                      <a:lnTo>
                        <a:pt x="87884" y="203129"/>
                      </a:lnTo>
                      <a:lnTo>
                        <a:pt x="89579" y="202348"/>
                      </a:lnTo>
                      <a:lnTo>
                        <a:pt x="92127" y="201188"/>
                      </a:lnTo>
                      <a:lnTo>
                        <a:pt x="93821" y="200359"/>
                      </a:lnTo>
                      <a:lnTo>
                        <a:pt x="96357" y="199126"/>
                      </a:lnTo>
                      <a:lnTo>
                        <a:pt x="98210" y="198211"/>
                      </a:lnTo>
                      <a:lnTo>
                        <a:pt x="100856" y="196917"/>
                      </a:lnTo>
                      <a:lnTo>
                        <a:pt x="103001" y="195648"/>
                      </a:lnTo>
                      <a:lnTo>
                        <a:pt x="104830" y="194562"/>
                      </a:lnTo>
                      <a:lnTo>
                        <a:pt x="106671" y="194562"/>
                      </a:lnTo>
                      <a:lnTo>
                        <a:pt x="109438" y="194574"/>
                      </a:lnTo>
                      <a:lnTo>
                        <a:pt x="112620" y="194586"/>
                      </a:lnTo>
                      <a:lnTo>
                        <a:pt x="115521" y="193928"/>
                      </a:lnTo>
                      <a:lnTo>
                        <a:pt x="116570" y="193683"/>
                      </a:lnTo>
                      <a:lnTo>
                        <a:pt x="121434" y="191499"/>
                      </a:lnTo>
                      <a:lnTo>
                        <a:pt x="121970" y="191218"/>
                      </a:lnTo>
                      <a:lnTo>
                        <a:pt x="124750" y="189168"/>
                      </a:lnTo>
                      <a:lnTo>
                        <a:pt x="125908" y="188302"/>
                      </a:lnTo>
                      <a:lnTo>
                        <a:pt x="126237" y="186911"/>
                      </a:lnTo>
                      <a:lnTo>
                        <a:pt x="126530" y="185679"/>
                      </a:lnTo>
                      <a:lnTo>
                        <a:pt x="126908" y="184116"/>
                      </a:lnTo>
                      <a:lnTo>
                        <a:pt x="124640" y="181493"/>
                      </a:lnTo>
                      <a:lnTo>
                        <a:pt x="122495" y="181432"/>
                      </a:lnTo>
                      <a:lnTo>
                        <a:pt x="118947" y="181334"/>
                      </a:lnTo>
                      <a:lnTo>
                        <a:pt x="117155" y="180322"/>
                      </a:lnTo>
                      <a:lnTo>
                        <a:pt x="115887" y="179614"/>
                      </a:lnTo>
                      <a:lnTo>
                        <a:pt x="112083" y="178222"/>
                      </a:lnTo>
                      <a:lnTo>
                        <a:pt x="109804" y="177393"/>
                      </a:lnTo>
                      <a:lnTo>
                        <a:pt x="108438" y="175489"/>
                      </a:lnTo>
                      <a:lnTo>
                        <a:pt x="106610" y="172951"/>
                      </a:lnTo>
                      <a:lnTo>
                        <a:pt x="103367" y="170889"/>
                      </a:lnTo>
                      <a:lnTo>
                        <a:pt x="101465" y="170962"/>
                      </a:lnTo>
                      <a:lnTo>
                        <a:pt x="100587" y="171096"/>
                      </a:lnTo>
                      <a:lnTo>
                        <a:pt x="100356" y="171572"/>
                      </a:lnTo>
                      <a:lnTo>
                        <a:pt x="98930" y="174367"/>
                      </a:lnTo>
                      <a:lnTo>
                        <a:pt x="98271" y="177393"/>
                      </a:lnTo>
                      <a:lnTo>
                        <a:pt x="97942" y="178881"/>
                      </a:lnTo>
                      <a:lnTo>
                        <a:pt x="96638" y="180297"/>
                      </a:lnTo>
                      <a:lnTo>
                        <a:pt x="95833" y="181151"/>
                      </a:lnTo>
                      <a:lnTo>
                        <a:pt x="95004" y="182042"/>
                      </a:lnTo>
                      <a:lnTo>
                        <a:pt x="93834" y="182750"/>
                      </a:lnTo>
                      <a:lnTo>
                        <a:pt x="90908" y="184495"/>
                      </a:lnTo>
                      <a:lnTo>
                        <a:pt x="87458" y="186459"/>
                      </a:lnTo>
                      <a:lnTo>
                        <a:pt x="86592" y="186948"/>
                      </a:lnTo>
                      <a:lnTo>
                        <a:pt x="85446" y="187448"/>
                      </a:lnTo>
                      <a:lnTo>
                        <a:pt x="84483" y="187863"/>
                      </a:lnTo>
                      <a:lnTo>
                        <a:pt x="82728" y="188619"/>
                      </a:lnTo>
                      <a:lnTo>
                        <a:pt x="81350" y="189047"/>
                      </a:lnTo>
                      <a:lnTo>
                        <a:pt x="73609" y="191499"/>
                      </a:lnTo>
                      <a:lnTo>
                        <a:pt x="71329" y="192219"/>
                      </a:lnTo>
                      <a:lnTo>
                        <a:pt x="70427" y="192500"/>
                      </a:lnTo>
                      <a:lnTo>
                        <a:pt x="69062" y="192939"/>
                      </a:lnTo>
                      <a:lnTo>
                        <a:pt x="67660" y="193195"/>
                      </a:lnTo>
                      <a:lnTo>
                        <a:pt x="60162" y="194611"/>
                      </a:lnTo>
                      <a:lnTo>
                        <a:pt x="58748" y="194879"/>
                      </a:lnTo>
                      <a:lnTo>
                        <a:pt x="57346" y="195148"/>
                      </a:lnTo>
                      <a:lnTo>
                        <a:pt x="55895" y="195331"/>
                      </a:lnTo>
                      <a:lnTo>
                        <a:pt x="54445" y="195514"/>
                      </a:lnTo>
                      <a:lnTo>
                        <a:pt x="46716" y="196502"/>
                      </a:lnTo>
                      <a:lnTo>
                        <a:pt x="46240" y="196563"/>
                      </a:lnTo>
                      <a:lnTo>
                        <a:pt x="45265" y="196661"/>
                      </a:lnTo>
                      <a:lnTo>
                        <a:pt x="43339" y="196868"/>
                      </a:lnTo>
                      <a:lnTo>
                        <a:pt x="38511" y="197369"/>
                      </a:lnTo>
                      <a:lnTo>
                        <a:pt x="36573" y="197576"/>
                      </a:lnTo>
                      <a:lnTo>
                        <a:pt x="35122" y="197723"/>
                      </a:lnTo>
                      <a:lnTo>
                        <a:pt x="33196" y="197784"/>
                      </a:lnTo>
                      <a:lnTo>
                        <a:pt x="22127" y="198089"/>
                      </a:lnTo>
                      <a:lnTo>
                        <a:pt x="20688" y="198138"/>
                      </a:lnTo>
                      <a:lnTo>
                        <a:pt x="18286" y="198199"/>
                      </a:lnTo>
                      <a:lnTo>
                        <a:pt x="15812" y="197747"/>
                      </a:lnTo>
                      <a:lnTo>
                        <a:pt x="14154" y="197320"/>
                      </a:lnTo>
                      <a:lnTo>
                        <a:pt x="14056" y="196490"/>
                      </a:lnTo>
                      <a:lnTo>
                        <a:pt x="13995" y="194062"/>
                      </a:lnTo>
                      <a:lnTo>
                        <a:pt x="13971" y="193195"/>
                      </a:lnTo>
                      <a:lnTo>
                        <a:pt x="13898" y="192244"/>
                      </a:lnTo>
                      <a:lnTo>
                        <a:pt x="13544" y="187582"/>
                      </a:lnTo>
                      <a:lnTo>
                        <a:pt x="13215" y="184312"/>
                      </a:lnTo>
                      <a:lnTo>
                        <a:pt x="13105" y="183226"/>
                      </a:lnTo>
                      <a:lnTo>
                        <a:pt x="12154" y="180028"/>
                      </a:lnTo>
                      <a:lnTo>
                        <a:pt x="11460" y="178711"/>
                      </a:lnTo>
                      <a:lnTo>
                        <a:pt x="10545" y="176954"/>
                      </a:lnTo>
                      <a:lnTo>
                        <a:pt x="10070" y="176062"/>
                      </a:lnTo>
                      <a:lnTo>
                        <a:pt x="9229" y="174842"/>
                      </a:lnTo>
                      <a:lnTo>
                        <a:pt x="6095" y="170352"/>
                      </a:lnTo>
                      <a:lnTo>
                        <a:pt x="4425" y="167887"/>
                      </a:lnTo>
                      <a:lnTo>
                        <a:pt x="2219" y="164616"/>
                      </a:lnTo>
                      <a:lnTo>
                        <a:pt x="0" y="161236"/>
                      </a:lnTo>
                      <a:lnTo>
                        <a:pt x="3609" y="161126"/>
                      </a:lnTo>
                      <a:lnTo>
                        <a:pt x="4974" y="161077"/>
                      </a:lnTo>
                      <a:lnTo>
                        <a:pt x="7571" y="162151"/>
                      </a:lnTo>
                      <a:lnTo>
                        <a:pt x="9399" y="163701"/>
                      </a:lnTo>
                      <a:lnTo>
                        <a:pt x="10460" y="164604"/>
                      </a:lnTo>
                      <a:lnTo>
                        <a:pt x="13337" y="165983"/>
                      </a:lnTo>
                      <a:lnTo>
                        <a:pt x="15800" y="166142"/>
                      </a:lnTo>
                      <a:lnTo>
                        <a:pt x="17226" y="165788"/>
                      </a:lnTo>
                      <a:lnTo>
                        <a:pt x="18481" y="165434"/>
                      </a:lnTo>
                      <a:lnTo>
                        <a:pt x="20188" y="164629"/>
                      </a:lnTo>
                      <a:lnTo>
                        <a:pt x="20883" y="164299"/>
                      </a:lnTo>
                      <a:lnTo>
                        <a:pt x="21468" y="163860"/>
                      </a:lnTo>
                      <a:lnTo>
                        <a:pt x="23760" y="162151"/>
                      </a:lnTo>
                      <a:lnTo>
                        <a:pt x="26857" y="160309"/>
                      </a:lnTo>
                      <a:lnTo>
                        <a:pt x="27881" y="159699"/>
                      </a:lnTo>
                      <a:lnTo>
                        <a:pt x="30624" y="158478"/>
                      </a:lnTo>
                      <a:lnTo>
                        <a:pt x="31440" y="158112"/>
                      </a:lnTo>
                      <a:lnTo>
                        <a:pt x="31989" y="157868"/>
                      </a:lnTo>
                      <a:lnTo>
                        <a:pt x="33086" y="157502"/>
                      </a:lnTo>
                      <a:lnTo>
                        <a:pt x="35829" y="156599"/>
                      </a:lnTo>
                      <a:lnTo>
                        <a:pt x="36804" y="156282"/>
                      </a:lnTo>
                      <a:lnTo>
                        <a:pt x="37792" y="155904"/>
                      </a:lnTo>
                      <a:lnTo>
                        <a:pt x="38645" y="155586"/>
                      </a:lnTo>
                      <a:lnTo>
                        <a:pt x="39218" y="155379"/>
                      </a:lnTo>
                      <a:lnTo>
                        <a:pt x="40364" y="154952"/>
                      </a:lnTo>
                      <a:lnTo>
                        <a:pt x="41303" y="153768"/>
                      </a:lnTo>
                      <a:lnTo>
                        <a:pt x="41717" y="153255"/>
                      </a:lnTo>
                      <a:lnTo>
                        <a:pt x="42559" y="152194"/>
                      </a:lnTo>
                      <a:lnTo>
                        <a:pt x="43107" y="149436"/>
                      </a:lnTo>
                      <a:lnTo>
                        <a:pt x="42985" y="147691"/>
                      </a:lnTo>
                      <a:lnTo>
                        <a:pt x="42937" y="146947"/>
                      </a:lnTo>
                      <a:lnTo>
                        <a:pt x="42827" y="145458"/>
                      </a:lnTo>
                      <a:lnTo>
                        <a:pt x="42559" y="144408"/>
                      </a:lnTo>
                      <a:lnTo>
                        <a:pt x="41730" y="141272"/>
                      </a:lnTo>
                      <a:lnTo>
                        <a:pt x="41461" y="140247"/>
                      </a:lnTo>
                      <a:lnTo>
                        <a:pt x="41083" y="139235"/>
                      </a:lnTo>
                      <a:lnTo>
                        <a:pt x="33391" y="118465"/>
                      </a:lnTo>
                      <a:lnTo>
                        <a:pt x="32635" y="116439"/>
                      </a:lnTo>
                      <a:lnTo>
                        <a:pt x="32269" y="115427"/>
                      </a:lnTo>
                      <a:lnTo>
                        <a:pt x="32099" y="114926"/>
                      </a:lnTo>
                      <a:lnTo>
                        <a:pt x="31075" y="111973"/>
                      </a:lnTo>
                      <a:lnTo>
                        <a:pt x="29027" y="106067"/>
                      </a:lnTo>
                      <a:lnTo>
                        <a:pt x="24748" y="93718"/>
                      </a:lnTo>
                      <a:lnTo>
                        <a:pt x="24309" y="92436"/>
                      </a:lnTo>
                      <a:lnTo>
                        <a:pt x="23016" y="88934"/>
                      </a:lnTo>
                      <a:lnTo>
                        <a:pt x="16177" y="70313"/>
                      </a:lnTo>
                      <a:lnTo>
                        <a:pt x="15800" y="69300"/>
                      </a:lnTo>
                      <a:lnTo>
                        <a:pt x="14361" y="65456"/>
                      </a:lnTo>
                      <a:lnTo>
                        <a:pt x="12752" y="61222"/>
                      </a:lnTo>
                      <a:lnTo>
                        <a:pt x="9911" y="53668"/>
                      </a:lnTo>
                      <a:lnTo>
                        <a:pt x="9180" y="53375"/>
                      </a:lnTo>
                      <a:lnTo>
                        <a:pt x="8070" y="52924"/>
                      </a:lnTo>
                      <a:lnTo>
                        <a:pt x="10167" y="52155"/>
                      </a:lnTo>
                      <a:lnTo>
                        <a:pt x="12630" y="51252"/>
                      </a:lnTo>
                      <a:lnTo>
                        <a:pt x="14056" y="49324"/>
                      </a:lnTo>
                      <a:lnTo>
                        <a:pt x="14605" y="48555"/>
                      </a:lnTo>
                      <a:lnTo>
                        <a:pt x="15763" y="46993"/>
                      </a:lnTo>
                      <a:lnTo>
                        <a:pt x="15604" y="45211"/>
                      </a:lnTo>
                      <a:lnTo>
                        <a:pt x="15214" y="40721"/>
                      </a:lnTo>
                      <a:lnTo>
                        <a:pt x="15007" y="38354"/>
                      </a:lnTo>
                      <a:lnTo>
                        <a:pt x="13337" y="37414"/>
                      </a:lnTo>
                      <a:lnTo>
                        <a:pt x="11776" y="36547"/>
                      </a:lnTo>
                      <a:lnTo>
                        <a:pt x="11423" y="33680"/>
                      </a:lnTo>
                      <a:lnTo>
                        <a:pt x="11703" y="32667"/>
                      </a:lnTo>
                      <a:lnTo>
                        <a:pt x="12971" y="28103"/>
                      </a:lnTo>
                      <a:lnTo>
                        <a:pt x="13361" y="26663"/>
                      </a:lnTo>
                      <a:lnTo>
                        <a:pt x="15885" y="25223"/>
                      </a:lnTo>
                      <a:lnTo>
                        <a:pt x="17384" y="25638"/>
                      </a:lnTo>
                      <a:lnTo>
                        <a:pt x="21273" y="26724"/>
                      </a:lnTo>
                      <a:lnTo>
                        <a:pt x="25711" y="28042"/>
                      </a:lnTo>
                      <a:lnTo>
                        <a:pt x="27393" y="28530"/>
                      </a:lnTo>
                      <a:lnTo>
                        <a:pt x="28600" y="29458"/>
                      </a:lnTo>
                      <a:lnTo>
                        <a:pt x="32672" y="32545"/>
                      </a:lnTo>
                      <a:lnTo>
                        <a:pt x="32915" y="33033"/>
                      </a:lnTo>
                      <a:lnTo>
                        <a:pt x="33269" y="33753"/>
                      </a:lnTo>
                      <a:lnTo>
                        <a:pt x="34013" y="35242"/>
                      </a:lnTo>
                      <a:lnTo>
                        <a:pt x="34988" y="38768"/>
                      </a:lnTo>
                      <a:lnTo>
                        <a:pt x="35536" y="41953"/>
                      </a:lnTo>
                      <a:lnTo>
                        <a:pt x="35829" y="43650"/>
                      </a:lnTo>
                      <a:lnTo>
                        <a:pt x="36707" y="44674"/>
                      </a:lnTo>
                      <a:lnTo>
                        <a:pt x="41473" y="50239"/>
                      </a:lnTo>
                      <a:lnTo>
                        <a:pt x="44472" y="52143"/>
                      </a:lnTo>
                      <a:lnTo>
                        <a:pt x="45740" y="52948"/>
                      </a:lnTo>
                      <a:lnTo>
                        <a:pt x="47057" y="52789"/>
                      </a:lnTo>
                      <a:lnTo>
                        <a:pt x="49958" y="52472"/>
                      </a:lnTo>
                      <a:lnTo>
                        <a:pt x="51275" y="52326"/>
                      </a:lnTo>
                      <a:lnTo>
                        <a:pt x="52677" y="51203"/>
                      </a:lnTo>
                      <a:lnTo>
                        <a:pt x="55457" y="48994"/>
                      </a:lnTo>
                      <a:lnTo>
                        <a:pt x="55847" y="48689"/>
                      </a:lnTo>
                      <a:lnTo>
                        <a:pt x="57066" y="47566"/>
                      </a:lnTo>
                      <a:lnTo>
                        <a:pt x="59272" y="45516"/>
                      </a:lnTo>
                      <a:lnTo>
                        <a:pt x="60918" y="44614"/>
                      </a:lnTo>
                      <a:lnTo>
                        <a:pt x="64222" y="42795"/>
                      </a:lnTo>
                      <a:lnTo>
                        <a:pt x="70829" y="39354"/>
                      </a:lnTo>
                      <a:lnTo>
                        <a:pt x="72463" y="38439"/>
                      </a:lnTo>
                      <a:lnTo>
                        <a:pt x="74097" y="37536"/>
                      </a:lnTo>
                      <a:lnTo>
                        <a:pt x="75840" y="37975"/>
                      </a:lnTo>
                      <a:lnTo>
                        <a:pt x="78887" y="38720"/>
                      </a:lnTo>
                      <a:lnTo>
                        <a:pt x="82313" y="39879"/>
                      </a:lnTo>
                      <a:lnTo>
                        <a:pt x="83752" y="40367"/>
                      </a:lnTo>
                      <a:lnTo>
                        <a:pt x="85141" y="41380"/>
                      </a:lnTo>
                      <a:lnTo>
                        <a:pt x="89274" y="44406"/>
                      </a:lnTo>
                      <a:lnTo>
                        <a:pt x="91200" y="45712"/>
                      </a:lnTo>
                      <a:lnTo>
                        <a:pt x="93797" y="47457"/>
                      </a:lnTo>
                      <a:lnTo>
                        <a:pt x="98588" y="46944"/>
                      </a:lnTo>
                      <a:lnTo>
                        <a:pt x="100782" y="46444"/>
                      </a:lnTo>
                      <a:lnTo>
                        <a:pt x="102075" y="46139"/>
                      </a:lnTo>
                      <a:lnTo>
                        <a:pt x="103257" y="45321"/>
                      </a:lnTo>
                      <a:lnTo>
                        <a:pt x="104830" y="44248"/>
                      </a:lnTo>
                      <a:lnTo>
                        <a:pt x="105634" y="43698"/>
                      </a:lnTo>
                      <a:lnTo>
                        <a:pt x="106451" y="42917"/>
                      </a:lnTo>
                      <a:lnTo>
                        <a:pt x="109231" y="40269"/>
                      </a:lnTo>
                      <a:lnTo>
                        <a:pt x="109950" y="39586"/>
                      </a:lnTo>
                      <a:lnTo>
                        <a:pt x="111291" y="38134"/>
                      </a:lnTo>
                      <a:lnTo>
                        <a:pt x="113619" y="35583"/>
                      </a:lnTo>
                      <a:lnTo>
                        <a:pt x="114619" y="34497"/>
                      </a:lnTo>
                      <a:lnTo>
                        <a:pt x="114985" y="34168"/>
                      </a:lnTo>
                      <a:lnTo>
                        <a:pt x="117838" y="31557"/>
                      </a:lnTo>
                      <a:lnTo>
                        <a:pt x="118898" y="30580"/>
                      </a:lnTo>
                      <a:lnTo>
                        <a:pt x="120215" y="30055"/>
                      </a:lnTo>
                      <a:lnTo>
                        <a:pt x="122812" y="29018"/>
                      </a:lnTo>
                      <a:lnTo>
                        <a:pt x="123689" y="28664"/>
                      </a:lnTo>
                      <a:lnTo>
                        <a:pt x="124616" y="28603"/>
                      </a:lnTo>
                      <a:lnTo>
                        <a:pt x="127871" y="28371"/>
                      </a:lnTo>
                      <a:lnTo>
                        <a:pt x="129285" y="28274"/>
                      </a:lnTo>
                      <a:lnTo>
                        <a:pt x="131065" y="29153"/>
                      </a:lnTo>
                      <a:lnTo>
                        <a:pt x="132406" y="29811"/>
                      </a:lnTo>
                      <a:lnTo>
                        <a:pt x="136429" y="32057"/>
                      </a:lnTo>
                      <a:lnTo>
                        <a:pt x="136855" y="32289"/>
                      </a:lnTo>
                      <a:lnTo>
                        <a:pt x="140732" y="34253"/>
                      </a:lnTo>
                      <a:lnTo>
                        <a:pt x="141988" y="34888"/>
                      </a:lnTo>
                      <a:lnTo>
                        <a:pt x="145145" y="34485"/>
                      </a:lnTo>
                      <a:lnTo>
                        <a:pt x="145584" y="33045"/>
                      </a:lnTo>
                      <a:lnTo>
                        <a:pt x="146267" y="30776"/>
                      </a:lnTo>
                      <a:lnTo>
                        <a:pt x="147169" y="26651"/>
                      </a:lnTo>
                      <a:lnTo>
                        <a:pt x="148742" y="22661"/>
                      </a:lnTo>
                      <a:lnTo>
                        <a:pt x="152996" y="24308"/>
                      </a:lnTo>
                      <a:lnTo>
                        <a:pt x="153740" y="24601"/>
                      </a:lnTo>
                      <a:lnTo>
                        <a:pt x="154325" y="24833"/>
                      </a:lnTo>
                      <a:lnTo>
                        <a:pt x="154971" y="25150"/>
                      </a:lnTo>
                      <a:lnTo>
                        <a:pt x="155617" y="25467"/>
                      </a:lnTo>
                      <a:lnTo>
                        <a:pt x="157970" y="26627"/>
                      </a:lnTo>
                      <a:lnTo>
                        <a:pt x="159774" y="27517"/>
                      </a:lnTo>
                      <a:lnTo>
                        <a:pt x="161079" y="28152"/>
                      </a:lnTo>
                      <a:lnTo>
                        <a:pt x="161932" y="28579"/>
                      </a:lnTo>
                      <a:lnTo>
                        <a:pt x="163078" y="29067"/>
                      </a:lnTo>
                      <a:lnTo>
                        <a:pt x="166236" y="30434"/>
                      </a:lnTo>
                      <a:lnTo>
                        <a:pt x="167430" y="30958"/>
                      </a:lnTo>
                      <a:lnTo>
                        <a:pt x="168247" y="31422"/>
                      </a:lnTo>
                      <a:lnTo>
                        <a:pt x="169064" y="31898"/>
                      </a:lnTo>
                      <a:lnTo>
                        <a:pt x="174245" y="34888"/>
                      </a:lnTo>
                      <a:lnTo>
                        <a:pt x="178366" y="37341"/>
                      </a:lnTo>
                      <a:lnTo>
                        <a:pt x="178987" y="37707"/>
                      </a:lnTo>
                      <a:lnTo>
                        <a:pt x="179597" y="38073"/>
                      </a:lnTo>
                      <a:lnTo>
                        <a:pt x="180279" y="38317"/>
                      </a:lnTo>
                      <a:lnTo>
                        <a:pt x="180962" y="38561"/>
                      </a:lnTo>
                      <a:lnTo>
                        <a:pt x="184571" y="39879"/>
                      </a:lnTo>
                      <a:lnTo>
                        <a:pt x="185424" y="40050"/>
                      </a:lnTo>
                      <a:lnTo>
                        <a:pt x="187216" y="39622"/>
                      </a:lnTo>
                      <a:lnTo>
                        <a:pt x="189033" y="39196"/>
                      </a:lnTo>
                      <a:lnTo>
                        <a:pt x="191386" y="35986"/>
                      </a:lnTo>
                      <a:lnTo>
                        <a:pt x="192288" y="31886"/>
                      </a:lnTo>
                      <a:lnTo>
                        <a:pt x="192629" y="30385"/>
                      </a:lnTo>
                      <a:lnTo>
                        <a:pt x="193336" y="27420"/>
                      </a:lnTo>
                      <a:lnTo>
                        <a:pt x="195043" y="26724"/>
                      </a:lnTo>
                      <a:lnTo>
                        <a:pt x="196079" y="26285"/>
                      </a:lnTo>
                      <a:lnTo>
                        <a:pt x="199480" y="23210"/>
                      </a:lnTo>
                      <a:lnTo>
                        <a:pt x="200297" y="20843"/>
                      </a:lnTo>
                      <a:lnTo>
                        <a:pt x="200833" y="19280"/>
                      </a:lnTo>
                      <a:lnTo>
                        <a:pt x="201431" y="17535"/>
                      </a:lnTo>
                      <a:lnTo>
                        <a:pt x="202260" y="14643"/>
                      </a:lnTo>
                      <a:lnTo>
                        <a:pt x="202784" y="12801"/>
                      </a:lnTo>
                      <a:lnTo>
                        <a:pt x="203869" y="11751"/>
                      </a:lnTo>
                      <a:lnTo>
                        <a:pt x="204430" y="11214"/>
                      </a:lnTo>
                      <a:lnTo>
                        <a:pt x="205795" y="9933"/>
                      </a:lnTo>
                      <a:lnTo>
                        <a:pt x="208465" y="11129"/>
                      </a:lnTo>
                      <a:lnTo>
                        <a:pt x="209331" y="12093"/>
                      </a:lnTo>
                      <a:lnTo>
                        <a:pt x="212098" y="15168"/>
                      </a:lnTo>
                      <a:lnTo>
                        <a:pt x="214036" y="16620"/>
                      </a:lnTo>
                      <a:lnTo>
                        <a:pt x="215828" y="17975"/>
                      </a:lnTo>
                      <a:lnTo>
                        <a:pt x="216487" y="19512"/>
                      </a:lnTo>
                      <a:lnTo>
                        <a:pt x="217060" y="20830"/>
                      </a:lnTo>
                      <a:lnTo>
                        <a:pt x="217559" y="21391"/>
                      </a:lnTo>
                      <a:lnTo>
                        <a:pt x="219912" y="24015"/>
                      </a:lnTo>
                      <a:lnTo>
                        <a:pt x="221655" y="25955"/>
                      </a:lnTo>
                      <a:lnTo>
                        <a:pt x="222265" y="26687"/>
                      </a:lnTo>
                      <a:lnTo>
                        <a:pt x="223167" y="27798"/>
                      </a:lnTo>
                      <a:lnTo>
                        <a:pt x="224106" y="28945"/>
                      </a:lnTo>
                      <a:lnTo>
                        <a:pt x="224971" y="30007"/>
                      </a:lnTo>
                      <a:lnTo>
                        <a:pt x="225557" y="30812"/>
                      </a:lnTo>
                      <a:lnTo>
                        <a:pt x="226435" y="32008"/>
                      </a:lnTo>
                      <a:lnTo>
                        <a:pt x="227922" y="34058"/>
                      </a:lnTo>
                      <a:lnTo>
                        <a:pt x="230994" y="39574"/>
                      </a:lnTo>
                      <a:lnTo>
                        <a:pt x="231701" y="40843"/>
                      </a:lnTo>
                      <a:lnTo>
                        <a:pt x="234139" y="42417"/>
                      </a:lnTo>
                      <a:lnTo>
                        <a:pt x="235273" y="40721"/>
                      </a:lnTo>
                      <a:lnTo>
                        <a:pt x="237016" y="38097"/>
                      </a:lnTo>
                      <a:lnTo>
                        <a:pt x="237991" y="36938"/>
                      </a:lnTo>
                      <a:lnTo>
                        <a:pt x="238857" y="35901"/>
                      </a:lnTo>
                      <a:lnTo>
                        <a:pt x="239771" y="34802"/>
                      </a:lnTo>
                      <a:lnTo>
                        <a:pt x="240503" y="32679"/>
                      </a:lnTo>
                      <a:lnTo>
                        <a:pt x="240942" y="31373"/>
                      </a:lnTo>
                      <a:lnTo>
                        <a:pt x="242100" y="27993"/>
                      </a:lnTo>
                      <a:lnTo>
                        <a:pt x="244514" y="21599"/>
                      </a:lnTo>
                      <a:lnTo>
                        <a:pt x="245172" y="19866"/>
                      </a:lnTo>
                      <a:lnTo>
                        <a:pt x="245269" y="18341"/>
                      </a:lnTo>
                      <a:lnTo>
                        <a:pt x="245391" y="16339"/>
                      </a:lnTo>
                      <a:lnTo>
                        <a:pt x="245477" y="14814"/>
                      </a:lnTo>
                      <a:lnTo>
                        <a:pt x="245111" y="13252"/>
                      </a:lnTo>
                      <a:lnTo>
                        <a:pt x="244002" y="8542"/>
                      </a:lnTo>
                      <a:lnTo>
                        <a:pt x="243636" y="6943"/>
                      </a:lnTo>
                      <a:lnTo>
                        <a:pt x="244172" y="4771"/>
                      </a:lnTo>
                      <a:lnTo>
                        <a:pt x="244623" y="3661"/>
                      </a:lnTo>
                      <a:lnTo>
                        <a:pt x="248890" y="4271"/>
                      </a:lnTo>
                      <a:lnTo>
                        <a:pt x="250207" y="4454"/>
                      </a:lnTo>
                      <a:lnTo>
                        <a:pt x="251377" y="4576"/>
                      </a:lnTo>
                      <a:lnTo>
                        <a:pt x="260337" y="5430"/>
                      </a:lnTo>
                      <a:lnTo>
                        <a:pt x="262215" y="5613"/>
                      </a:lnTo>
                      <a:lnTo>
                        <a:pt x="264921" y="3234"/>
                      </a:lnTo>
                      <a:lnTo>
                        <a:pt x="265323" y="2257"/>
                      </a:lnTo>
                      <a:lnTo>
                        <a:pt x="266140" y="244"/>
                      </a:lnTo>
                      <a:lnTo>
                        <a:pt x="268798" y="0"/>
                      </a:lnTo>
                      <a:lnTo>
                        <a:pt x="270176" y="1525"/>
                      </a:lnTo>
                      <a:lnTo>
                        <a:pt x="270773" y="2184"/>
                      </a:lnTo>
                      <a:lnTo>
                        <a:pt x="271480" y="2599"/>
                      </a:lnTo>
                    </a:path>
                  </a:pathLst>
                </a:custGeom>
                <a:solidFill>
                  <a:srgbClr val="F7FCF5"/>
                </a:solidFill>
                <a:ln w="12177" cap="flat">
                  <a:solidFill>
                    <a:srgbClr val="000000"/>
                  </a:solidFill>
                  <a:prstDash val="solid"/>
                  <a:round/>
                </a:ln>
              </p:spPr>
              <p:txBody>
                <a:bodyPr rtlCol="0" anchor="ctr"/>
                <a:lstStyle/>
                <a:p>
                  <a:endParaRPr lang="LID4096"/>
                </a:p>
              </p:txBody>
            </p:sp>
            <p:sp>
              <p:nvSpPr>
                <p:cNvPr id="92" name="Freeform: Shape 91">
                  <a:extLst>
                    <a:ext uri="{FF2B5EF4-FFF2-40B4-BE49-F238E27FC236}">
                      <a16:creationId xmlns:a16="http://schemas.microsoft.com/office/drawing/2014/main" id="{9A6CEDB6-CC1F-EE48-6EF6-0884B5B5CF1E}"/>
                    </a:ext>
                  </a:extLst>
                </p:cNvPr>
                <p:cNvSpPr/>
                <p:nvPr/>
              </p:nvSpPr>
              <p:spPr>
                <a:xfrm>
                  <a:off x="8050676" y="3095801"/>
                  <a:ext cx="423452" cy="642296"/>
                </a:xfrm>
                <a:custGeom>
                  <a:avLst/>
                  <a:gdLst>
                    <a:gd name="connsiteX0" fmla="*/ 97430 w 423452"/>
                    <a:gd name="connsiteY0" fmla="*/ 5955 h 642296"/>
                    <a:gd name="connsiteX1" fmla="*/ 99661 w 423452"/>
                    <a:gd name="connsiteY1" fmla="*/ 6382 h 642296"/>
                    <a:gd name="connsiteX2" fmla="*/ 101551 w 423452"/>
                    <a:gd name="connsiteY2" fmla="*/ 6297 h 642296"/>
                    <a:gd name="connsiteX3" fmla="*/ 102953 w 423452"/>
                    <a:gd name="connsiteY3" fmla="*/ 6235 h 642296"/>
                    <a:gd name="connsiteX4" fmla="*/ 109072 w 423452"/>
                    <a:gd name="connsiteY4" fmla="*/ 5943 h 642296"/>
                    <a:gd name="connsiteX5" fmla="*/ 110974 w 423452"/>
                    <a:gd name="connsiteY5" fmla="*/ 5857 h 642296"/>
                    <a:gd name="connsiteX6" fmla="*/ 111437 w 423452"/>
                    <a:gd name="connsiteY6" fmla="*/ 5845 h 642296"/>
                    <a:gd name="connsiteX7" fmla="*/ 119630 w 423452"/>
                    <a:gd name="connsiteY7" fmla="*/ 5699 h 642296"/>
                    <a:gd name="connsiteX8" fmla="*/ 121532 w 423452"/>
                    <a:gd name="connsiteY8" fmla="*/ 5662 h 642296"/>
                    <a:gd name="connsiteX9" fmla="*/ 122007 w 423452"/>
                    <a:gd name="connsiteY9" fmla="*/ 8359 h 642296"/>
                    <a:gd name="connsiteX10" fmla="*/ 122239 w 423452"/>
                    <a:gd name="connsiteY10" fmla="*/ 9652 h 642296"/>
                    <a:gd name="connsiteX11" fmla="*/ 122019 w 423452"/>
                    <a:gd name="connsiteY11" fmla="*/ 11068 h 642296"/>
                    <a:gd name="connsiteX12" fmla="*/ 121312 w 423452"/>
                    <a:gd name="connsiteY12" fmla="*/ 15607 h 642296"/>
                    <a:gd name="connsiteX13" fmla="*/ 121178 w 423452"/>
                    <a:gd name="connsiteY13" fmla="*/ 18268 h 642296"/>
                    <a:gd name="connsiteX14" fmla="*/ 121093 w 423452"/>
                    <a:gd name="connsiteY14" fmla="*/ 19878 h 642296"/>
                    <a:gd name="connsiteX15" fmla="*/ 120983 w 423452"/>
                    <a:gd name="connsiteY15" fmla="*/ 22014 h 642296"/>
                    <a:gd name="connsiteX16" fmla="*/ 120959 w 423452"/>
                    <a:gd name="connsiteY16" fmla="*/ 22551 h 642296"/>
                    <a:gd name="connsiteX17" fmla="*/ 120934 w 423452"/>
                    <a:gd name="connsiteY17" fmla="*/ 23075 h 642296"/>
                    <a:gd name="connsiteX18" fmla="*/ 120824 w 423452"/>
                    <a:gd name="connsiteY18" fmla="*/ 25089 h 642296"/>
                    <a:gd name="connsiteX19" fmla="*/ 120898 w 423452"/>
                    <a:gd name="connsiteY19" fmla="*/ 27359 h 642296"/>
                    <a:gd name="connsiteX20" fmla="*/ 120922 w 423452"/>
                    <a:gd name="connsiteY20" fmla="*/ 28140 h 642296"/>
                    <a:gd name="connsiteX21" fmla="*/ 117253 w 423452"/>
                    <a:gd name="connsiteY21" fmla="*/ 32337 h 642296"/>
                    <a:gd name="connsiteX22" fmla="*/ 116326 w 423452"/>
                    <a:gd name="connsiteY22" fmla="*/ 33387 h 642296"/>
                    <a:gd name="connsiteX23" fmla="*/ 115655 w 423452"/>
                    <a:gd name="connsiteY23" fmla="*/ 34265 h 642296"/>
                    <a:gd name="connsiteX24" fmla="*/ 112425 w 423452"/>
                    <a:gd name="connsiteY24" fmla="*/ 38549 h 642296"/>
                    <a:gd name="connsiteX25" fmla="*/ 111498 w 423452"/>
                    <a:gd name="connsiteY25" fmla="*/ 39781 h 642296"/>
                    <a:gd name="connsiteX26" fmla="*/ 110572 w 423452"/>
                    <a:gd name="connsiteY26" fmla="*/ 41502 h 642296"/>
                    <a:gd name="connsiteX27" fmla="*/ 109194 w 423452"/>
                    <a:gd name="connsiteY27" fmla="*/ 44089 h 642296"/>
                    <a:gd name="connsiteX28" fmla="*/ 106878 w 423452"/>
                    <a:gd name="connsiteY28" fmla="*/ 48165 h 642296"/>
                    <a:gd name="connsiteX29" fmla="*/ 105988 w 423452"/>
                    <a:gd name="connsiteY29" fmla="*/ 49739 h 642296"/>
                    <a:gd name="connsiteX30" fmla="*/ 105476 w 423452"/>
                    <a:gd name="connsiteY30" fmla="*/ 50642 h 642296"/>
                    <a:gd name="connsiteX31" fmla="*/ 105269 w 423452"/>
                    <a:gd name="connsiteY31" fmla="*/ 51130 h 642296"/>
                    <a:gd name="connsiteX32" fmla="*/ 103660 w 423452"/>
                    <a:gd name="connsiteY32" fmla="*/ 55010 h 642296"/>
                    <a:gd name="connsiteX33" fmla="*/ 103367 w 423452"/>
                    <a:gd name="connsiteY33" fmla="*/ 55681 h 642296"/>
                    <a:gd name="connsiteX34" fmla="*/ 102867 w 423452"/>
                    <a:gd name="connsiteY34" fmla="*/ 59123 h 642296"/>
                    <a:gd name="connsiteX35" fmla="*/ 105500 w 423452"/>
                    <a:gd name="connsiteY35" fmla="*/ 60636 h 642296"/>
                    <a:gd name="connsiteX36" fmla="*/ 106220 w 423452"/>
                    <a:gd name="connsiteY36" fmla="*/ 60807 h 642296"/>
                    <a:gd name="connsiteX37" fmla="*/ 109755 w 423452"/>
                    <a:gd name="connsiteY37" fmla="*/ 61649 h 642296"/>
                    <a:gd name="connsiteX38" fmla="*/ 110316 w 423452"/>
                    <a:gd name="connsiteY38" fmla="*/ 61795 h 642296"/>
                    <a:gd name="connsiteX39" fmla="*/ 116521 w 423452"/>
                    <a:gd name="connsiteY39" fmla="*/ 63369 h 642296"/>
                    <a:gd name="connsiteX40" fmla="*/ 122738 w 423452"/>
                    <a:gd name="connsiteY40" fmla="*/ 64956 h 642296"/>
                    <a:gd name="connsiteX41" fmla="*/ 124713 w 423452"/>
                    <a:gd name="connsiteY41" fmla="*/ 65566 h 642296"/>
                    <a:gd name="connsiteX42" fmla="*/ 129431 w 423452"/>
                    <a:gd name="connsiteY42" fmla="*/ 67042 h 642296"/>
                    <a:gd name="connsiteX43" fmla="*/ 130845 w 423452"/>
                    <a:gd name="connsiteY43" fmla="*/ 67482 h 642296"/>
                    <a:gd name="connsiteX44" fmla="*/ 132430 w 423452"/>
                    <a:gd name="connsiteY44" fmla="*/ 68385 h 642296"/>
                    <a:gd name="connsiteX45" fmla="*/ 133003 w 423452"/>
                    <a:gd name="connsiteY45" fmla="*/ 68702 h 642296"/>
                    <a:gd name="connsiteX46" fmla="*/ 133978 w 423452"/>
                    <a:gd name="connsiteY46" fmla="*/ 69251 h 642296"/>
                    <a:gd name="connsiteX47" fmla="*/ 134941 w 423452"/>
                    <a:gd name="connsiteY47" fmla="*/ 69800 h 642296"/>
                    <a:gd name="connsiteX48" fmla="*/ 136575 w 423452"/>
                    <a:gd name="connsiteY48" fmla="*/ 71008 h 642296"/>
                    <a:gd name="connsiteX49" fmla="*/ 140257 w 423452"/>
                    <a:gd name="connsiteY49" fmla="*/ 73742 h 642296"/>
                    <a:gd name="connsiteX50" fmla="*/ 144694 w 423452"/>
                    <a:gd name="connsiteY50" fmla="*/ 76622 h 642296"/>
                    <a:gd name="connsiteX51" fmla="*/ 146035 w 423452"/>
                    <a:gd name="connsiteY51" fmla="*/ 77500 h 642296"/>
                    <a:gd name="connsiteX52" fmla="*/ 147620 w 423452"/>
                    <a:gd name="connsiteY52" fmla="*/ 78733 h 642296"/>
                    <a:gd name="connsiteX53" fmla="*/ 148413 w 423452"/>
                    <a:gd name="connsiteY53" fmla="*/ 79343 h 642296"/>
                    <a:gd name="connsiteX54" fmla="*/ 150912 w 423452"/>
                    <a:gd name="connsiteY54" fmla="*/ 81283 h 642296"/>
                    <a:gd name="connsiteX55" fmla="*/ 152777 w 423452"/>
                    <a:gd name="connsiteY55" fmla="*/ 82723 h 642296"/>
                    <a:gd name="connsiteX56" fmla="*/ 154618 w 423452"/>
                    <a:gd name="connsiteY56" fmla="*/ 84761 h 642296"/>
                    <a:gd name="connsiteX57" fmla="*/ 156532 w 423452"/>
                    <a:gd name="connsiteY57" fmla="*/ 86897 h 642296"/>
                    <a:gd name="connsiteX58" fmla="*/ 158482 w 423452"/>
                    <a:gd name="connsiteY58" fmla="*/ 88397 h 642296"/>
                    <a:gd name="connsiteX59" fmla="*/ 160433 w 423452"/>
                    <a:gd name="connsiteY59" fmla="*/ 89898 h 642296"/>
                    <a:gd name="connsiteX60" fmla="*/ 161213 w 423452"/>
                    <a:gd name="connsiteY60" fmla="*/ 90496 h 642296"/>
                    <a:gd name="connsiteX61" fmla="*/ 162408 w 423452"/>
                    <a:gd name="connsiteY61" fmla="*/ 91326 h 642296"/>
                    <a:gd name="connsiteX62" fmla="*/ 165590 w 423452"/>
                    <a:gd name="connsiteY62" fmla="*/ 93523 h 642296"/>
                    <a:gd name="connsiteX63" fmla="*/ 167174 w 423452"/>
                    <a:gd name="connsiteY63" fmla="*/ 94621 h 642296"/>
                    <a:gd name="connsiteX64" fmla="*/ 167869 w 423452"/>
                    <a:gd name="connsiteY64" fmla="*/ 95158 h 642296"/>
                    <a:gd name="connsiteX65" fmla="*/ 169442 w 423452"/>
                    <a:gd name="connsiteY65" fmla="*/ 96366 h 642296"/>
                    <a:gd name="connsiteX66" fmla="*/ 170917 w 423452"/>
                    <a:gd name="connsiteY66" fmla="*/ 97501 h 642296"/>
                    <a:gd name="connsiteX67" fmla="*/ 173819 w 423452"/>
                    <a:gd name="connsiteY67" fmla="*/ 100295 h 642296"/>
                    <a:gd name="connsiteX68" fmla="*/ 175988 w 423452"/>
                    <a:gd name="connsiteY68" fmla="*/ 102394 h 642296"/>
                    <a:gd name="connsiteX69" fmla="*/ 177634 w 423452"/>
                    <a:gd name="connsiteY69" fmla="*/ 103114 h 642296"/>
                    <a:gd name="connsiteX70" fmla="*/ 179256 w 423452"/>
                    <a:gd name="connsiteY70" fmla="*/ 103822 h 642296"/>
                    <a:gd name="connsiteX71" fmla="*/ 180816 w 423452"/>
                    <a:gd name="connsiteY71" fmla="*/ 104505 h 642296"/>
                    <a:gd name="connsiteX72" fmla="*/ 182681 w 423452"/>
                    <a:gd name="connsiteY72" fmla="*/ 106323 h 642296"/>
                    <a:gd name="connsiteX73" fmla="*/ 183047 w 423452"/>
                    <a:gd name="connsiteY73" fmla="*/ 106665 h 642296"/>
                    <a:gd name="connsiteX74" fmla="*/ 185607 w 423452"/>
                    <a:gd name="connsiteY74" fmla="*/ 122736 h 642296"/>
                    <a:gd name="connsiteX75" fmla="*/ 185973 w 423452"/>
                    <a:gd name="connsiteY75" fmla="*/ 125116 h 642296"/>
                    <a:gd name="connsiteX76" fmla="*/ 186204 w 423452"/>
                    <a:gd name="connsiteY76" fmla="*/ 126836 h 642296"/>
                    <a:gd name="connsiteX77" fmla="*/ 186461 w 423452"/>
                    <a:gd name="connsiteY77" fmla="*/ 128801 h 642296"/>
                    <a:gd name="connsiteX78" fmla="*/ 186509 w 423452"/>
                    <a:gd name="connsiteY78" fmla="*/ 130876 h 642296"/>
                    <a:gd name="connsiteX79" fmla="*/ 186607 w 423452"/>
                    <a:gd name="connsiteY79" fmla="*/ 135000 h 642296"/>
                    <a:gd name="connsiteX80" fmla="*/ 186668 w 423452"/>
                    <a:gd name="connsiteY80" fmla="*/ 137721 h 642296"/>
                    <a:gd name="connsiteX81" fmla="*/ 186716 w 423452"/>
                    <a:gd name="connsiteY81" fmla="*/ 139906 h 642296"/>
                    <a:gd name="connsiteX82" fmla="*/ 186741 w 423452"/>
                    <a:gd name="connsiteY82" fmla="*/ 140992 h 642296"/>
                    <a:gd name="connsiteX83" fmla="*/ 186729 w 423452"/>
                    <a:gd name="connsiteY83" fmla="*/ 142627 h 642296"/>
                    <a:gd name="connsiteX84" fmla="*/ 186716 w 423452"/>
                    <a:gd name="connsiteY84" fmla="*/ 144274 h 642296"/>
                    <a:gd name="connsiteX85" fmla="*/ 186631 w 423452"/>
                    <a:gd name="connsiteY85" fmla="*/ 153012 h 642296"/>
                    <a:gd name="connsiteX86" fmla="*/ 186619 w 423452"/>
                    <a:gd name="connsiteY86" fmla="*/ 153549 h 642296"/>
                    <a:gd name="connsiteX87" fmla="*/ 186485 w 423452"/>
                    <a:gd name="connsiteY87" fmla="*/ 162566 h 642296"/>
                    <a:gd name="connsiteX88" fmla="*/ 186448 w 423452"/>
                    <a:gd name="connsiteY88" fmla="*/ 165287 h 642296"/>
                    <a:gd name="connsiteX89" fmla="*/ 186400 w 423452"/>
                    <a:gd name="connsiteY89" fmla="*/ 168558 h 642296"/>
                    <a:gd name="connsiteX90" fmla="*/ 186277 w 423452"/>
                    <a:gd name="connsiteY90" fmla="*/ 172341 h 642296"/>
                    <a:gd name="connsiteX91" fmla="*/ 185827 w 423452"/>
                    <a:gd name="connsiteY91" fmla="*/ 185861 h 642296"/>
                    <a:gd name="connsiteX92" fmla="*/ 185778 w 423452"/>
                    <a:gd name="connsiteY92" fmla="*/ 187484 h 642296"/>
                    <a:gd name="connsiteX93" fmla="*/ 185729 w 423452"/>
                    <a:gd name="connsiteY93" fmla="*/ 189107 h 642296"/>
                    <a:gd name="connsiteX94" fmla="*/ 185875 w 423452"/>
                    <a:gd name="connsiteY94" fmla="*/ 191816 h 642296"/>
                    <a:gd name="connsiteX95" fmla="*/ 186461 w 423452"/>
                    <a:gd name="connsiteY95" fmla="*/ 202640 h 642296"/>
                    <a:gd name="connsiteX96" fmla="*/ 186546 w 423452"/>
                    <a:gd name="connsiteY96" fmla="*/ 204263 h 642296"/>
                    <a:gd name="connsiteX97" fmla="*/ 186643 w 423452"/>
                    <a:gd name="connsiteY97" fmla="*/ 205898 h 642296"/>
                    <a:gd name="connsiteX98" fmla="*/ 186643 w 423452"/>
                    <a:gd name="connsiteY98" fmla="*/ 207863 h 642296"/>
                    <a:gd name="connsiteX99" fmla="*/ 186643 w 423452"/>
                    <a:gd name="connsiteY99" fmla="*/ 210950 h 642296"/>
                    <a:gd name="connsiteX100" fmla="*/ 186643 w 423452"/>
                    <a:gd name="connsiteY100" fmla="*/ 213525 h 642296"/>
                    <a:gd name="connsiteX101" fmla="*/ 186643 w 423452"/>
                    <a:gd name="connsiteY101" fmla="*/ 215185 h 642296"/>
                    <a:gd name="connsiteX102" fmla="*/ 186765 w 423452"/>
                    <a:gd name="connsiteY102" fmla="*/ 216869 h 642296"/>
                    <a:gd name="connsiteX103" fmla="*/ 187448 w 423452"/>
                    <a:gd name="connsiteY103" fmla="*/ 226302 h 642296"/>
                    <a:gd name="connsiteX104" fmla="*/ 187594 w 423452"/>
                    <a:gd name="connsiteY104" fmla="*/ 228315 h 642296"/>
                    <a:gd name="connsiteX105" fmla="*/ 189216 w 423452"/>
                    <a:gd name="connsiteY105" fmla="*/ 228962 h 642296"/>
                    <a:gd name="connsiteX106" fmla="*/ 191544 w 423452"/>
                    <a:gd name="connsiteY106" fmla="*/ 229889 h 642296"/>
                    <a:gd name="connsiteX107" fmla="*/ 192288 w 423452"/>
                    <a:gd name="connsiteY107" fmla="*/ 230182 h 642296"/>
                    <a:gd name="connsiteX108" fmla="*/ 193434 w 423452"/>
                    <a:gd name="connsiteY108" fmla="*/ 230243 h 642296"/>
                    <a:gd name="connsiteX109" fmla="*/ 197335 w 423452"/>
                    <a:gd name="connsiteY109" fmla="*/ 230414 h 642296"/>
                    <a:gd name="connsiteX110" fmla="*/ 197798 w 423452"/>
                    <a:gd name="connsiteY110" fmla="*/ 230439 h 642296"/>
                    <a:gd name="connsiteX111" fmla="*/ 199236 w 423452"/>
                    <a:gd name="connsiteY111" fmla="*/ 230390 h 642296"/>
                    <a:gd name="connsiteX112" fmla="*/ 205942 w 423452"/>
                    <a:gd name="connsiteY112" fmla="*/ 230121 h 642296"/>
                    <a:gd name="connsiteX113" fmla="*/ 207831 w 423452"/>
                    <a:gd name="connsiteY113" fmla="*/ 230048 h 642296"/>
                    <a:gd name="connsiteX114" fmla="*/ 209599 w 423452"/>
                    <a:gd name="connsiteY114" fmla="*/ 232781 h 642296"/>
                    <a:gd name="connsiteX115" fmla="*/ 209867 w 423452"/>
                    <a:gd name="connsiteY115" fmla="*/ 234002 h 642296"/>
                    <a:gd name="connsiteX116" fmla="*/ 212098 w 423452"/>
                    <a:gd name="connsiteY116" fmla="*/ 244118 h 642296"/>
                    <a:gd name="connsiteX117" fmla="*/ 212439 w 423452"/>
                    <a:gd name="connsiteY117" fmla="*/ 245668 h 642296"/>
                    <a:gd name="connsiteX118" fmla="*/ 212695 w 423452"/>
                    <a:gd name="connsiteY118" fmla="*/ 247766 h 642296"/>
                    <a:gd name="connsiteX119" fmla="*/ 212951 w 423452"/>
                    <a:gd name="connsiteY119" fmla="*/ 249853 h 642296"/>
                    <a:gd name="connsiteX120" fmla="*/ 213719 w 423452"/>
                    <a:gd name="connsiteY120" fmla="*/ 256125 h 642296"/>
                    <a:gd name="connsiteX121" fmla="*/ 213975 w 423452"/>
                    <a:gd name="connsiteY121" fmla="*/ 258212 h 642296"/>
                    <a:gd name="connsiteX122" fmla="*/ 214500 w 423452"/>
                    <a:gd name="connsiteY122" fmla="*/ 259652 h 642296"/>
                    <a:gd name="connsiteX123" fmla="*/ 216194 w 423452"/>
                    <a:gd name="connsiteY123" fmla="*/ 264436 h 642296"/>
                    <a:gd name="connsiteX124" fmla="*/ 216548 w 423452"/>
                    <a:gd name="connsiteY124" fmla="*/ 265424 h 642296"/>
                    <a:gd name="connsiteX125" fmla="*/ 217206 w 423452"/>
                    <a:gd name="connsiteY125" fmla="*/ 266718 h 642296"/>
                    <a:gd name="connsiteX126" fmla="*/ 217767 w 423452"/>
                    <a:gd name="connsiteY126" fmla="*/ 267816 h 642296"/>
                    <a:gd name="connsiteX127" fmla="*/ 218535 w 423452"/>
                    <a:gd name="connsiteY127" fmla="*/ 269305 h 642296"/>
                    <a:gd name="connsiteX128" fmla="*/ 220815 w 423452"/>
                    <a:gd name="connsiteY128" fmla="*/ 270232 h 642296"/>
                    <a:gd name="connsiteX129" fmla="*/ 221278 w 423452"/>
                    <a:gd name="connsiteY129" fmla="*/ 270427 h 642296"/>
                    <a:gd name="connsiteX130" fmla="*/ 221546 w 423452"/>
                    <a:gd name="connsiteY130" fmla="*/ 270866 h 642296"/>
                    <a:gd name="connsiteX131" fmla="*/ 221826 w 423452"/>
                    <a:gd name="connsiteY131" fmla="*/ 271355 h 642296"/>
                    <a:gd name="connsiteX132" fmla="*/ 223070 w 423452"/>
                    <a:gd name="connsiteY132" fmla="*/ 273429 h 642296"/>
                    <a:gd name="connsiteX133" fmla="*/ 224667 w 423452"/>
                    <a:gd name="connsiteY133" fmla="*/ 273551 h 642296"/>
                    <a:gd name="connsiteX134" fmla="*/ 225825 w 423452"/>
                    <a:gd name="connsiteY134" fmla="*/ 273649 h 642296"/>
                    <a:gd name="connsiteX135" fmla="*/ 227580 w 423452"/>
                    <a:gd name="connsiteY135" fmla="*/ 273795 h 642296"/>
                    <a:gd name="connsiteX136" fmla="*/ 230397 w 423452"/>
                    <a:gd name="connsiteY136" fmla="*/ 273636 h 642296"/>
                    <a:gd name="connsiteX137" fmla="*/ 238369 w 423452"/>
                    <a:gd name="connsiteY137" fmla="*/ 273173 h 642296"/>
                    <a:gd name="connsiteX138" fmla="*/ 239723 w 423452"/>
                    <a:gd name="connsiteY138" fmla="*/ 273088 h 642296"/>
                    <a:gd name="connsiteX139" fmla="*/ 242527 w 423452"/>
                    <a:gd name="connsiteY139" fmla="*/ 272892 h 642296"/>
                    <a:gd name="connsiteX140" fmla="*/ 244770 w 423452"/>
                    <a:gd name="connsiteY140" fmla="*/ 272136 h 642296"/>
                    <a:gd name="connsiteX141" fmla="*/ 246440 w 423452"/>
                    <a:gd name="connsiteY141" fmla="*/ 271550 h 642296"/>
                    <a:gd name="connsiteX142" fmla="*/ 247842 w 423452"/>
                    <a:gd name="connsiteY142" fmla="*/ 271526 h 642296"/>
                    <a:gd name="connsiteX143" fmla="*/ 249780 w 423452"/>
                    <a:gd name="connsiteY143" fmla="*/ 271489 h 642296"/>
                    <a:gd name="connsiteX144" fmla="*/ 250451 w 423452"/>
                    <a:gd name="connsiteY144" fmla="*/ 271476 h 642296"/>
                    <a:gd name="connsiteX145" fmla="*/ 251548 w 423452"/>
                    <a:gd name="connsiteY145" fmla="*/ 271684 h 642296"/>
                    <a:gd name="connsiteX146" fmla="*/ 252194 w 423452"/>
                    <a:gd name="connsiteY146" fmla="*/ 271843 h 642296"/>
                    <a:gd name="connsiteX147" fmla="*/ 254169 w 423452"/>
                    <a:gd name="connsiteY147" fmla="*/ 272318 h 642296"/>
                    <a:gd name="connsiteX148" fmla="*/ 255485 w 423452"/>
                    <a:gd name="connsiteY148" fmla="*/ 273954 h 642296"/>
                    <a:gd name="connsiteX149" fmla="*/ 256522 w 423452"/>
                    <a:gd name="connsiteY149" fmla="*/ 275235 h 642296"/>
                    <a:gd name="connsiteX150" fmla="*/ 260398 w 423452"/>
                    <a:gd name="connsiteY150" fmla="*/ 279054 h 642296"/>
                    <a:gd name="connsiteX151" fmla="*/ 261569 w 423452"/>
                    <a:gd name="connsiteY151" fmla="*/ 280202 h 642296"/>
                    <a:gd name="connsiteX152" fmla="*/ 262422 w 423452"/>
                    <a:gd name="connsiteY152" fmla="*/ 281007 h 642296"/>
                    <a:gd name="connsiteX153" fmla="*/ 263922 w 423452"/>
                    <a:gd name="connsiteY153" fmla="*/ 282398 h 642296"/>
                    <a:gd name="connsiteX154" fmla="*/ 265043 w 423452"/>
                    <a:gd name="connsiteY154" fmla="*/ 283448 h 642296"/>
                    <a:gd name="connsiteX155" fmla="*/ 266909 w 423452"/>
                    <a:gd name="connsiteY155" fmla="*/ 285193 h 642296"/>
                    <a:gd name="connsiteX156" fmla="*/ 268835 w 423452"/>
                    <a:gd name="connsiteY156" fmla="*/ 286621 h 642296"/>
                    <a:gd name="connsiteX157" fmla="*/ 269456 w 423452"/>
                    <a:gd name="connsiteY157" fmla="*/ 287084 h 642296"/>
                    <a:gd name="connsiteX158" fmla="*/ 271760 w 423452"/>
                    <a:gd name="connsiteY158" fmla="*/ 288792 h 642296"/>
                    <a:gd name="connsiteX159" fmla="*/ 273406 w 423452"/>
                    <a:gd name="connsiteY159" fmla="*/ 290440 h 642296"/>
                    <a:gd name="connsiteX160" fmla="*/ 274735 w 423452"/>
                    <a:gd name="connsiteY160" fmla="*/ 291758 h 642296"/>
                    <a:gd name="connsiteX161" fmla="*/ 277941 w 423452"/>
                    <a:gd name="connsiteY161" fmla="*/ 294955 h 642296"/>
                    <a:gd name="connsiteX162" fmla="*/ 281184 w 423452"/>
                    <a:gd name="connsiteY162" fmla="*/ 298286 h 642296"/>
                    <a:gd name="connsiteX163" fmla="*/ 281903 w 423452"/>
                    <a:gd name="connsiteY163" fmla="*/ 299031 h 642296"/>
                    <a:gd name="connsiteX164" fmla="*/ 283256 w 423452"/>
                    <a:gd name="connsiteY164" fmla="*/ 300422 h 642296"/>
                    <a:gd name="connsiteX165" fmla="*/ 283927 w 423452"/>
                    <a:gd name="connsiteY165" fmla="*/ 301117 h 642296"/>
                    <a:gd name="connsiteX166" fmla="*/ 284719 w 423452"/>
                    <a:gd name="connsiteY166" fmla="*/ 302033 h 642296"/>
                    <a:gd name="connsiteX167" fmla="*/ 285512 w 423452"/>
                    <a:gd name="connsiteY167" fmla="*/ 302935 h 642296"/>
                    <a:gd name="connsiteX168" fmla="*/ 286463 w 423452"/>
                    <a:gd name="connsiteY168" fmla="*/ 304022 h 642296"/>
                    <a:gd name="connsiteX169" fmla="*/ 288194 w 423452"/>
                    <a:gd name="connsiteY169" fmla="*/ 306035 h 642296"/>
                    <a:gd name="connsiteX170" fmla="*/ 288816 w 423452"/>
                    <a:gd name="connsiteY170" fmla="*/ 306755 h 642296"/>
                    <a:gd name="connsiteX171" fmla="*/ 289437 w 423452"/>
                    <a:gd name="connsiteY171" fmla="*/ 307585 h 642296"/>
                    <a:gd name="connsiteX172" fmla="*/ 291278 w 423452"/>
                    <a:gd name="connsiteY172" fmla="*/ 310062 h 642296"/>
                    <a:gd name="connsiteX173" fmla="*/ 292217 w 423452"/>
                    <a:gd name="connsiteY173" fmla="*/ 311307 h 642296"/>
                    <a:gd name="connsiteX174" fmla="*/ 293168 w 423452"/>
                    <a:gd name="connsiteY174" fmla="*/ 313198 h 642296"/>
                    <a:gd name="connsiteX175" fmla="*/ 293399 w 423452"/>
                    <a:gd name="connsiteY175" fmla="*/ 313662 h 642296"/>
                    <a:gd name="connsiteX176" fmla="*/ 295789 w 423452"/>
                    <a:gd name="connsiteY176" fmla="*/ 318372 h 642296"/>
                    <a:gd name="connsiteX177" fmla="*/ 296484 w 423452"/>
                    <a:gd name="connsiteY177" fmla="*/ 319763 h 642296"/>
                    <a:gd name="connsiteX178" fmla="*/ 297654 w 423452"/>
                    <a:gd name="connsiteY178" fmla="*/ 322070 h 642296"/>
                    <a:gd name="connsiteX179" fmla="*/ 299007 w 423452"/>
                    <a:gd name="connsiteY179" fmla="*/ 324388 h 642296"/>
                    <a:gd name="connsiteX180" fmla="*/ 302104 w 423452"/>
                    <a:gd name="connsiteY180" fmla="*/ 329672 h 642296"/>
                    <a:gd name="connsiteX181" fmla="*/ 303786 w 423452"/>
                    <a:gd name="connsiteY181" fmla="*/ 332552 h 642296"/>
                    <a:gd name="connsiteX182" fmla="*/ 304493 w 423452"/>
                    <a:gd name="connsiteY182" fmla="*/ 333760 h 642296"/>
                    <a:gd name="connsiteX183" fmla="*/ 305176 w 423452"/>
                    <a:gd name="connsiteY183" fmla="*/ 334443 h 642296"/>
                    <a:gd name="connsiteX184" fmla="*/ 306505 w 423452"/>
                    <a:gd name="connsiteY184" fmla="*/ 335773 h 642296"/>
                    <a:gd name="connsiteX185" fmla="*/ 307858 w 423452"/>
                    <a:gd name="connsiteY185" fmla="*/ 337116 h 642296"/>
                    <a:gd name="connsiteX186" fmla="*/ 309723 w 423452"/>
                    <a:gd name="connsiteY186" fmla="*/ 337311 h 642296"/>
                    <a:gd name="connsiteX187" fmla="*/ 313002 w 423452"/>
                    <a:gd name="connsiteY187" fmla="*/ 337665 h 642296"/>
                    <a:gd name="connsiteX188" fmla="*/ 314794 w 423452"/>
                    <a:gd name="connsiteY188" fmla="*/ 338141 h 642296"/>
                    <a:gd name="connsiteX189" fmla="*/ 316257 w 423452"/>
                    <a:gd name="connsiteY189" fmla="*/ 338531 h 642296"/>
                    <a:gd name="connsiteX190" fmla="*/ 316879 w 423452"/>
                    <a:gd name="connsiteY190" fmla="*/ 338690 h 642296"/>
                    <a:gd name="connsiteX191" fmla="*/ 319171 w 423452"/>
                    <a:gd name="connsiteY191" fmla="*/ 339251 h 642296"/>
                    <a:gd name="connsiteX192" fmla="*/ 321012 w 423452"/>
                    <a:gd name="connsiteY192" fmla="*/ 339703 h 642296"/>
                    <a:gd name="connsiteX193" fmla="*/ 324779 w 423452"/>
                    <a:gd name="connsiteY193" fmla="*/ 340630 h 642296"/>
                    <a:gd name="connsiteX194" fmla="*/ 326656 w 423452"/>
                    <a:gd name="connsiteY194" fmla="*/ 341094 h 642296"/>
                    <a:gd name="connsiteX195" fmla="*/ 330996 w 423452"/>
                    <a:gd name="connsiteY195" fmla="*/ 342339 h 642296"/>
                    <a:gd name="connsiteX196" fmla="*/ 333300 w 423452"/>
                    <a:gd name="connsiteY196" fmla="*/ 342985 h 642296"/>
                    <a:gd name="connsiteX197" fmla="*/ 334471 w 423452"/>
                    <a:gd name="connsiteY197" fmla="*/ 344828 h 642296"/>
                    <a:gd name="connsiteX198" fmla="*/ 335507 w 423452"/>
                    <a:gd name="connsiteY198" fmla="*/ 346292 h 642296"/>
                    <a:gd name="connsiteX199" fmla="*/ 333861 w 423452"/>
                    <a:gd name="connsiteY199" fmla="*/ 346451 h 642296"/>
                    <a:gd name="connsiteX200" fmla="*/ 330984 w 423452"/>
                    <a:gd name="connsiteY200" fmla="*/ 346732 h 642296"/>
                    <a:gd name="connsiteX201" fmla="*/ 326230 w 423452"/>
                    <a:gd name="connsiteY201" fmla="*/ 346329 h 642296"/>
                    <a:gd name="connsiteX202" fmla="*/ 325657 w 423452"/>
                    <a:gd name="connsiteY202" fmla="*/ 346280 h 642296"/>
                    <a:gd name="connsiteX203" fmla="*/ 325120 w 423452"/>
                    <a:gd name="connsiteY203" fmla="*/ 346292 h 642296"/>
                    <a:gd name="connsiteX204" fmla="*/ 323645 w 423452"/>
                    <a:gd name="connsiteY204" fmla="*/ 346329 h 642296"/>
                    <a:gd name="connsiteX205" fmla="*/ 322353 w 423452"/>
                    <a:gd name="connsiteY205" fmla="*/ 346353 h 642296"/>
                    <a:gd name="connsiteX206" fmla="*/ 321609 w 423452"/>
                    <a:gd name="connsiteY206" fmla="*/ 346585 h 642296"/>
                    <a:gd name="connsiteX207" fmla="*/ 318196 w 423452"/>
                    <a:gd name="connsiteY207" fmla="*/ 347659 h 642296"/>
                    <a:gd name="connsiteX208" fmla="*/ 316513 w 423452"/>
                    <a:gd name="connsiteY208" fmla="*/ 348196 h 642296"/>
                    <a:gd name="connsiteX209" fmla="*/ 315904 w 423452"/>
                    <a:gd name="connsiteY209" fmla="*/ 350478 h 642296"/>
                    <a:gd name="connsiteX210" fmla="*/ 315246 w 423452"/>
                    <a:gd name="connsiteY210" fmla="*/ 352980 h 642296"/>
                    <a:gd name="connsiteX211" fmla="*/ 314807 w 423452"/>
                    <a:gd name="connsiteY211" fmla="*/ 354639 h 642296"/>
                    <a:gd name="connsiteX212" fmla="*/ 314673 w 423452"/>
                    <a:gd name="connsiteY212" fmla="*/ 355591 h 642296"/>
                    <a:gd name="connsiteX213" fmla="*/ 314331 w 423452"/>
                    <a:gd name="connsiteY213" fmla="*/ 358068 h 642296"/>
                    <a:gd name="connsiteX214" fmla="*/ 312381 w 423452"/>
                    <a:gd name="connsiteY214" fmla="*/ 358922 h 642296"/>
                    <a:gd name="connsiteX215" fmla="*/ 311686 w 423452"/>
                    <a:gd name="connsiteY215" fmla="*/ 359227 h 642296"/>
                    <a:gd name="connsiteX216" fmla="*/ 310601 w 423452"/>
                    <a:gd name="connsiteY216" fmla="*/ 359716 h 642296"/>
                    <a:gd name="connsiteX217" fmla="*/ 309430 w 423452"/>
                    <a:gd name="connsiteY217" fmla="*/ 361924 h 642296"/>
                    <a:gd name="connsiteX218" fmla="*/ 308394 w 423452"/>
                    <a:gd name="connsiteY218" fmla="*/ 363889 h 642296"/>
                    <a:gd name="connsiteX219" fmla="*/ 307675 w 423452"/>
                    <a:gd name="connsiteY219" fmla="*/ 365243 h 642296"/>
                    <a:gd name="connsiteX220" fmla="*/ 307126 w 423452"/>
                    <a:gd name="connsiteY220" fmla="*/ 367135 h 642296"/>
                    <a:gd name="connsiteX221" fmla="*/ 306310 w 423452"/>
                    <a:gd name="connsiteY221" fmla="*/ 369966 h 642296"/>
                    <a:gd name="connsiteX222" fmla="*/ 304713 w 423452"/>
                    <a:gd name="connsiteY222" fmla="*/ 375030 h 642296"/>
                    <a:gd name="connsiteX223" fmla="*/ 302969 w 423452"/>
                    <a:gd name="connsiteY223" fmla="*/ 380595 h 642296"/>
                    <a:gd name="connsiteX224" fmla="*/ 302677 w 423452"/>
                    <a:gd name="connsiteY224" fmla="*/ 381510 h 642296"/>
                    <a:gd name="connsiteX225" fmla="*/ 301031 w 423452"/>
                    <a:gd name="connsiteY225" fmla="*/ 387501 h 642296"/>
                    <a:gd name="connsiteX226" fmla="*/ 300482 w 423452"/>
                    <a:gd name="connsiteY226" fmla="*/ 389490 h 642296"/>
                    <a:gd name="connsiteX227" fmla="*/ 301787 w 423452"/>
                    <a:gd name="connsiteY227" fmla="*/ 390796 h 642296"/>
                    <a:gd name="connsiteX228" fmla="*/ 303689 w 423452"/>
                    <a:gd name="connsiteY228" fmla="*/ 392724 h 642296"/>
                    <a:gd name="connsiteX229" fmla="*/ 304444 w 423452"/>
                    <a:gd name="connsiteY229" fmla="*/ 393481 h 642296"/>
                    <a:gd name="connsiteX230" fmla="*/ 306139 w 423452"/>
                    <a:gd name="connsiteY230" fmla="*/ 394262 h 642296"/>
                    <a:gd name="connsiteX231" fmla="*/ 307199 w 423452"/>
                    <a:gd name="connsiteY231" fmla="*/ 394750 h 642296"/>
                    <a:gd name="connsiteX232" fmla="*/ 309443 w 423452"/>
                    <a:gd name="connsiteY232" fmla="*/ 395775 h 642296"/>
                    <a:gd name="connsiteX233" fmla="*/ 311393 w 423452"/>
                    <a:gd name="connsiteY233" fmla="*/ 396800 h 642296"/>
                    <a:gd name="connsiteX234" fmla="*/ 313283 w 423452"/>
                    <a:gd name="connsiteY234" fmla="*/ 397788 h 642296"/>
                    <a:gd name="connsiteX235" fmla="*/ 312344 w 423452"/>
                    <a:gd name="connsiteY235" fmla="*/ 399790 h 642296"/>
                    <a:gd name="connsiteX236" fmla="*/ 312051 w 423452"/>
                    <a:gd name="connsiteY236" fmla="*/ 400436 h 642296"/>
                    <a:gd name="connsiteX237" fmla="*/ 311393 w 423452"/>
                    <a:gd name="connsiteY237" fmla="*/ 401840 h 642296"/>
                    <a:gd name="connsiteX238" fmla="*/ 307955 w 423452"/>
                    <a:gd name="connsiteY238" fmla="*/ 404500 h 642296"/>
                    <a:gd name="connsiteX239" fmla="*/ 306785 w 423452"/>
                    <a:gd name="connsiteY239" fmla="*/ 405440 h 642296"/>
                    <a:gd name="connsiteX240" fmla="*/ 304895 w 423452"/>
                    <a:gd name="connsiteY240" fmla="*/ 406965 h 642296"/>
                    <a:gd name="connsiteX241" fmla="*/ 306005 w 423452"/>
                    <a:gd name="connsiteY241" fmla="*/ 408539 h 642296"/>
                    <a:gd name="connsiteX242" fmla="*/ 309577 w 423452"/>
                    <a:gd name="connsiteY242" fmla="*/ 413603 h 642296"/>
                    <a:gd name="connsiteX243" fmla="*/ 310174 w 423452"/>
                    <a:gd name="connsiteY243" fmla="*/ 414433 h 642296"/>
                    <a:gd name="connsiteX244" fmla="*/ 313234 w 423452"/>
                    <a:gd name="connsiteY244" fmla="*/ 416227 h 642296"/>
                    <a:gd name="connsiteX245" fmla="*/ 314746 w 423452"/>
                    <a:gd name="connsiteY245" fmla="*/ 415678 h 642296"/>
                    <a:gd name="connsiteX246" fmla="*/ 317513 w 423452"/>
                    <a:gd name="connsiteY246" fmla="*/ 414665 h 642296"/>
                    <a:gd name="connsiteX247" fmla="*/ 326071 w 423452"/>
                    <a:gd name="connsiteY247" fmla="*/ 410748 h 642296"/>
                    <a:gd name="connsiteX248" fmla="*/ 328241 w 423452"/>
                    <a:gd name="connsiteY248" fmla="*/ 410504 h 642296"/>
                    <a:gd name="connsiteX249" fmla="*/ 328924 w 423452"/>
                    <a:gd name="connsiteY249" fmla="*/ 410431 h 642296"/>
                    <a:gd name="connsiteX250" fmla="*/ 329472 w 423452"/>
                    <a:gd name="connsiteY250" fmla="*/ 411273 h 642296"/>
                    <a:gd name="connsiteX251" fmla="*/ 330862 w 423452"/>
                    <a:gd name="connsiteY251" fmla="*/ 413433 h 642296"/>
                    <a:gd name="connsiteX252" fmla="*/ 331252 w 423452"/>
                    <a:gd name="connsiteY252" fmla="*/ 414018 h 642296"/>
                    <a:gd name="connsiteX253" fmla="*/ 331435 w 423452"/>
                    <a:gd name="connsiteY253" fmla="*/ 414762 h 642296"/>
                    <a:gd name="connsiteX254" fmla="*/ 332642 w 423452"/>
                    <a:gd name="connsiteY254" fmla="*/ 419534 h 642296"/>
                    <a:gd name="connsiteX255" fmla="*/ 333593 w 423452"/>
                    <a:gd name="connsiteY255" fmla="*/ 420705 h 642296"/>
                    <a:gd name="connsiteX256" fmla="*/ 334714 w 423452"/>
                    <a:gd name="connsiteY256" fmla="*/ 422084 h 642296"/>
                    <a:gd name="connsiteX257" fmla="*/ 336226 w 423452"/>
                    <a:gd name="connsiteY257" fmla="*/ 421132 h 642296"/>
                    <a:gd name="connsiteX258" fmla="*/ 338152 w 423452"/>
                    <a:gd name="connsiteY258" fmla="*/ 419912 h 642296"/>
                    <a:gd name="connsiteX259" fmla="*/ 338957 w 423452"/>
                    <a:gd name="connsiteY259" fmla="*/ 419302 h 642296"/>
                    <a:gd name="connsiteX260" fmla="*/ 341139 w 423452"/>
                    <a:gd name="connsiteY260" fmla="*/ 417545 h 642296"/>
                    <a:gd name="connsiteX261" fmla="*/ 344601 w 423452"/>
                    <a:gd name="connsiteY261" fmla="*/ 414750 h 642296"/>
                    <a:gd name="connsiteX262" fmla="*/ 346271 w 423452"/>
                    <a:gd name="connsiteY262" fmla="*/ 413408 h 642296"/>
                    <a:gd name="connsiteX263" fmla="*/ 347893 w 423452"/>
                    <a:gd name="connsiteY263" fmla="*/ 413811 h 642296"/>
                    <a:gd name="connsiteX264" fmla="*/ 349197 w 423452"/>
                    <a:gd name="connsiteY264" fmla="*/ 414116 h 642296"/>
                    <a:gd name="connsiteX265" fmla="*/ 349429 w 423452"/>
                    <a:gd name="connsiteY265" fmla="*/ 414811 h 642296"/>
                    <a:gd name="connsiteX266" fmla="*/ 350197 w 423452"/>
                    <a:gd name="connsiteY266" fmla="*/ 416971 h 642296"/>
                    <a:gd name="connsiteX267" fmla="*/ 350087 w 423452"/>
                    <a:gd name="connsiteY267" fmla="*/ 420486 h 642296"/>
                    <a:gd name="connsiteX268" fmla="*/ 349941 w 423452"/>
                    <a:gd name="connsiteY268" fmla="*/ 421572 h 642296"/>
                    <a:gd name="connsiteX269" fmla="*/ 349514 w 423452"/>
                    <a:gd name="connsiteY269" fmla="*/ 424818 h 642296"/>
                    <a:gd name="connsiteX270" fmla="*/ 349270 w 423452"/>
                    <a:gd name="connsiteY270" fmla="*/ 426648 h 642296"/>
                    <a:gd name="connsiteX271" fmla="*/ 347625 w 423452"/>
                    <a:gd name="connsiteY271" fmla="*/ 433726 h 642296"/>
                    <a:gd name="connsiteX272" fmla="*/ 347405 w 423452"/>
                    <a:gd name="connsiteY272" fmla="*/ 434934 h 642296"/>
                    <a:gd name="connsiteX273" fmla="*/ 347259 w 423452"/>
                    <a:gd name="connsiteY273" fmla="*/ 437594 h 642296"/>
                    <a:gd name="connsiteX274" fmla="*/ 347149 w 423452"/>
                    <a:gd name="connsiteY274" fmla="*/ 439681 h 642296"/>
                    <a:gd name="connsiteX275" fmla="*/ 348880 w 423452"/>
                    <a:gd name="connsiteY275" fmla="*/ 440632 h 642296"/>
                    <a:gd name="connsiteX276" fmla="*/ 350855 w 423452"/>
                    <a:gd name="connsiteY276" fmla="*/ 441731 h 642296"/>
                    <a:gd name="connsiteX277" fmla="*/ 358731 w 423452"/>
                    <a:gd name="connsiteY277" fmla="*/ 447930 h 642296"/>
                    <a:gd name="connsiteX278" fmla="*/ 361888 w 423452"/>
                    <a:gd name="connsiteY278" fmla="*/ 450407 h 642296"/>
                    <a:gd name="connsiteX279" fmla="*/ 362303 w 423452"/>
                    <a:gd name="connsiteY279" fmla="*/ 450736 h 642296"/>
                    <a:gd name="connsiteX280" fmla="*/ 363473 w 423452"/>
                    <a:gd name="connsiteY280" fmla="*/ 451713 h 642296"/>
                    <a:gd name="connsiteX281" fmla="*/ 367703 w 423452"/>
                    <a:gd name="connsiteY281" fmla="*/ 455191 h 642296"/>
                    <a:gd name="connsiteX282" fmla="*/ 370373 w 423452"/>
                    <a:gd name="connsiteY282" fmla="*/ 457399 h 642296"/>
                    <a:gd name="connsiteX283" fmla="*/ 371763 w 423452"/>
                    <a:gd name="connsiteY283" fmla="*/ 458107 h 642296"/>
                    <a:gd name="connsiteX284" fmla="*/ 373323 w 423452"/>
                    <a:gd name="connsiteY284" fmla="*/ 458900 h 642296"/>
                    <a:gd name="connsiteX285" fmla="*/ 373896 w 423452"/>
                    <a:gd name="connsiteY285" fmla="*/ 459193 h 642296"/>
                    <a:gd name="connsiteX286" fmla="*/ 374908 w 423452"/>
                    <a:gd name="connsiteY286" fmla="*/ 459718 h 642296"/>
                    <a:gd name="connsiteX287" fmla="*/ 376798 w 423452"/>
                    <a:gd name="connsiteY287" fmla="*/ 462683 h 642296"/>
                    <a:gd name="connsiteX288" fmla="*/ 374286 w 423452"/>
                    <a:gd name="connsiteY288" fmla="*/ 465368 h 642296"/>
                    <a:gd name="connsiteX289" fmla="*/ 371970 w 423452"/>
                    <a:gd name="connsiteY289" fmla="*/ 466381 h 642296"/>
                    <a:gd name="connsiteX290" fmla="*/ 370117 w 423452"/>
                    <a:gd name="connsiteY290" fmla="*/ 467186 h 642296"/>
                    <a:gd name="connsiteX291" fmla="*/ 369690 w 423452"/>
                    <a:gd name="connsiteY291" fmla="*/ 467381 h 642296"/>
                    <a:gd name="connsiteX292" fmla="*/ 367435 w 423452"/>
                    <a:gd name="connsiteY292" fmla="*/ 468357 h 642296"/>
                    <a:gd name="connsiteX293" fmla="*/ 369410 w 423452"/>
                    <a:gd name="connsiteY293" fmla="*/ 469871 h 642296"/>
                    <a:gd name="connsiteX294" fmla="*/ 370726 w 423452"/>
                    <a:gd name="connsiteY294" fmla="*/ 470883 h 642296"/>
                    <a:gd name="connsiteX295" fmla="*/ 374371 w 423452"/>
                    <a:gd name="connsiteY295" fmla="*/ 472128 h 642296"/>
                    <a:gd name="connsiteX296" fmla="*/ 376627 w 423452"/>
                    <a:gd name="connsiteY296" fmla="*/ 472897 h 642296"/>
                    <a:gd name="connsiteX297" fmla="*/ 377785 w 423452"/>
                    <a:gd name="connsiteY297" fmla="*/ 476106 h 642296"/>
                    <a:gd name="connsiteX298" fmla="*/ 376481 w 423452"/>
                    <a:gd name="connsiteY298" fmla="*/ 479462 h 642296"/>
                    <a:gd name="connsiteX299" fmla="*/ 375895 w 423452"/>
                    <a:gd name="connsiteY299" fmla="*/ 479926 h 642296"/>
                    <a:gd name="connsiteX300" fmla="*/ 375005 w 423452"/>
                    <a:gd name="connsiteY300" fmla="*/ 480609 h 642296"/>
                    <a:gd name="connsiteX301" fmla="*/ 373140 w 423452"/>
                    <a:gd name="connsiteY301" fmla="*/ 482074 h 642296"/>
                    <a:gd name="connsiteX302" fmla="*/ 373579 w 423452"/>
                    <a:gd name="connsiteY302" fmla="*/ 486174 h 642296"/>
                    <a:gd name="connsiteX303" fmla="*/ 375262 w 423452"/>
                    <a:gd name="connsiteY303" fmla="*/ 486405 h 642296"/>
                    <a:gd name="connsiteX304" fmla="*/ 378321 w 423452"/>
                    <a:gd name="connsiteY304" fmla="*/ 486820 h 642296"/>
                    <a:gd name="connsiteX305" fmla="*/ 379553 w 423452"/>
                    <a:gd name="connsiteY305" fmla="*/ 486979 h 642296"/>
                    <a:gd name="connsiteX306" fmla="*/ 382552 w 423452"/>
                    <a:gd name="connsiteY306" fmla="*/ 485453 h 642296"/>
                    <a:gd name="connsiteX307" fmla="*/ 386416 w 423452"/>
                    <a:gd name="connsiteY307" fmla="*/ 482379 h 642296"/>
                    <a:gd name="connsiteX308" fmla="*/ 388610 w 423452"/>
                    <a:gd name="connsiteY308" fmla="*/ 480633 h 642296"/>
                    <a:gd name="connsiteX309" fmla="*/ 389293 w 423452"/>
                    <a:gd name="connsiteY309" fmla="*/ 483464 h 642296"/>
                    <a:gd name="connsiteX310" fmla="*/ 388550 w 423452"/>
                    <a:gd name="connsiteY310" fmla="*/ 485344 h 642296"/>
                    <a:gd name="connsiteX311" fmla="*/ 386319 w 423452"/>
                    <a:gd name="connsiteY311" fmla="*/ 490920 h 642296"/>
                    <a:gd name="connsiteX312" fmla="*/ 385697 w 423452"/>
                    <a:gd name="connsiteY312" fmla="*/ 492970 h 642296"/>
                    <a:gd name="connsiteX313" fmla="*/ 385392 w 423452"/>
                    <a:gd name="connsiteY313" fmla="*/ 494020 h 642296"/>
                    <a:gd name="connsiteX314" fmla="*/ 384478 w 423452"/>
                    <a:gd name="connsiteY314" fmla="*/ 497034 h 642296"/>
                    <a:gd name="connsiteX315" fmla="*/ 384076 w 423452"/>
                    <a:gd name="connsiteY315" fmla="*/ 498364 h 642296"/>
                    <a:gd name="connsiteX316" fmla="*/ 383783 w 423452"/>
                    <a:gd name="connsiteY316" fmla="*/ 499426 h 642296"/>
                    <a:gd name="connsiteX317" fmla="*/ 383125 w 423452"/>
                    <a:gd name="connsiteY317" fmla="*/ 501842 h 642296"/>
                    <a:gd name="connsiteX318" fmla="*/ 382186 w 423452"/>
                    <a:gd name="connsiteY318" fmla="*/ 505234 h 642296"/>
                    <a:gd name="connsiteX319" fmla="*/ 381345 w 423452"/>
                    <a:gd name="connsiteY319" fmla="*/ 508651 h 642296"/>
                    <a:gd name="connsiteX320" fmla="*/ 380942 w 423452"/>
                    <a:gd name="connsiteY320" fmla="*/ 510238 h 642296"/>
                    <a:gd name="connsiteX321" fmla="*/ 382405 w 423452"/>
                    <a:gd name="connsiteY321" fmla="*/ 511604 h 642296"/>
                    <a:gd name="connsiteX322" fmla="*/ 384002 w 423452"/>
                    <a:gd name="connsiteY322" fmla="*/ 513105 h 642296"/>
                    <a:gd name="connsiteX323" fmla="*/ 384588 w 423452"/>
                    <a:gd name="connsiteY323" fmla="*/ 513654 h 642296"/>
                    <a:gd name="connsiteX324" fmla="*/ 385441 w 423452"/>
                    <a:gd name="connsiteY324" fmla="*/ 514228 h 642296"/>
                    <a:gd name="connsiteX325" fmla="*/ 387562 w 423452"/>
                    <a:gd name="connsiteY325" fmla="*/ 515631 h 642296"/>
                    <a:gd name="connsiteX326" fmla="*/ 389159 w 423452"/>
                    <a:gd name="connsiteY326" fmla="*/ 517645 h 642296"/>
                    <a:gd name="connsiteX327" fmla="*/ 389476 w 423452"/>
                    <a:gd name="connsiteY327" fmla="*/ 518059 h 642296"/>
                    <a:gd name="connsiteX328" fmla="*/ 390122 w 423452"/>
                    <a:gd name="connsiteY328" fmla="*/ 518853 h 642296"/>
                    <a:gd name="connsiteX329" fmla="*/ 391317 w 423452"/>
                    <a:gd name="connsiteY329" fmla="*/ 520366 h 642296"/>
                    <a:gd name="connsiteX330" fmla="*/ 394352 w 423452"/>
                    <a:gd name="connsiteY330" fmla="*/ 523917 h 642296"/>
                    <a:gd name="connsiteX331" fmla="*/ 396754 w 423452"/>
                    <a:gd name="connsiteY331" fmla="*/ 526736 h 642296"/>
                    <a:gd name="connsiteX332" fmla="*/ 398449 w 423452"/>
                    <a:gd name="connsiteY332" fmla="*/ 528798 h 642296"/>
                    <a:gd name="connsiteX333" fmla="*/ 399034 w 423452"/>
                    <a:gd name="connsiteY333" fmla="*/ 529506 h 642296"/>
                    <a:gd name="connsiteX334" fmla="*/ 400497 w 423452"/>
                    <a:gd name="connsiteY334" fmla="*/ 531288 h 642296"/>
                    <a:gd name="connsiteX335" fmla="*/ 402630 w 423452"/>
                    <a:gd name="connsiteY335" fmla="*/ 533191 h 642296"/>
                    <a:gd name="connsiteX336" fmla="*/ 404410 w 423452"/>
                    <a:gd name="connsiteY336" fmla="*/ 534778 h 642296"/>
                    <a:gd name="connsiteX337" fmla="*/ 407019 w 423452"/>
                    <a:gd name="connsiteY337" fmla="*/ 537108 h 642296"/>
                    <a:gd name="connsiteX338" fmla="*/ 407397 w 423452"/>
                    <a:gd name="connsiteY338" fmla="*/ 537438 h 642296"/>
                    <a:gd name="connsiteX339" fmla="*/ 409591 w 423452"/>
                    <a:gd name="connsiteY339" fmla="*/ 539414 h 642296"/>
                    <a:gd name="connsiteX340" fmla="*/ 413261 w 423452"/>
                    <a:gd name="connsiteY340" fmla="*/ 542722 h 642296"/>
                    <a:gd name="connsiteX341" fmla="*/ 413626 w 423452"/>
                    <a:gd name="connsiteY341" fmla="*/ 543051 h 642296"/>
                    <a:gd name="connsiteX342" fmla="*/ 414333 w 423452"/>
                    <a:gd name="connsiteY342" fmla="*/ 543685 h 642296"/>
                    <a:gd name="connsiteX343" fmla="*/ 415028 w 423452"/>
                    <a:gd name="connsiteY343" fmla="*/ 544320 h 642296"/>
                    <a:gd name="connsiteX344" fmla="*/ 415748 w 423452"/>
                    <a:gd name="connsiteY344" fmla="*/ 545040 h 642296"/>
                    <a:gd name="connsiteX345" fmla="*/ 420063 w 423452"/>
                    <a:gd name="connsiteY345" fmla="*/ 549372 h 642296"/>
                    <a:gd name="connsiteX346" fmla="*/ 420636 w 423452"/>
                    <a:gd name="connsiteY346" fmla="*/ 549933 h 642296"/>
                    <a:gd name="connsiteX347" fmla="*/ 420941 w 423452"/>
                    <a:gd name="connsiteY347" fmla="*/ 550397 h 642296"/>
                    <a:gd name="connsiteX348" fmla="*/ 422319 w 423452"/>
                    <a:gd name="connsiteY348" fmla="*/ 552447 h 642296"/>
                    <a:gd name="connsiteX349" fmla="*/ 423452 w 423452"/>
                    <a:gd name="connsiteY349" fmla="*/ 554131 h 642296"/>
                    <a:gd name="connsiteX350" fmla="*/ 422599 w 423452"/>
                    <a:gd name="connsiteY350" fmla="*/ 555473 h 642296"/>
                    <a:gd name="connsiteX351" fmla="*/ 420222 w 423452"/>
                    <a:gd name="connsiteY351" fmla="*/ 559171 h 642296"/>
                    <a:gd name="connsiteX352" fmla="*/ 416296 w 423452"/>
                    <a:gd name="connsiteY352" fmla="*/ 563332 h 642296"/>
                    <a:gd name="connsiteX353" fmla="*/ 415760 w 423452"/>
                    <a:gd name="connsiteY353" fmla="*/ 563893 h 642296"/>
                    <a:gd name="connsiteX354" fmla="*/ 415406 w 423452"/>
                    <a:gd name="connsiteY354" fmla="*/ 564418 h 642296"/>
                    <a:gd name="connsiteX355" fmla="*/ 413882 w 423452"/>
                    <a:gd name="connsiteY355" fmla="*/ 566663 h 642296"/>
                    <a:gd name="connsiteX356" fmla="*/ 413090 w 423452"/>
                    <a:gd name="connsiteY356" fmla="*/ 567823 h 642296"/>
                    <a:gd name="connsiteX357" fmla="*/ 412492 w 423452"/>
                    <a:gd name="connsiteY357" fmla="*/ 569787 h 642296"/>
                    <a:gd name="connsiteX358" fmla="*/ 411712 w 423452"/>
                    <a:gd name="connsiteY358" fmla="*/ 572289 h 642296"/>
                    <a:gd name="connsiteX359" fmla="*/ 411578 w 423452"/>
                    <a:gd name="connsiteY359" fmla="*/ 572789 h 642296"/>
                    <a:gd name="connsiteX360" fmla="*/ 410018 w 423452"/>
                    <a:gd name="connsiteY360" fmla="*/ 578854 h 642296"/>
                    <a:gd name="connsiteX361" fmla="*/ 409372 w 423452"/>
                    <a:gd name="connsiteY361" fmla="*/ 581380 h 642296"/>
                    <a:gd name="connsiteX362" fmla="*/ 409140 w 423452"/>
                    <a:gd name="connsiteY362" fmla="*/ 582393 h 642296"/>
                    <a:gd name="connsiteX363" fmla="*/ 408336 w 423452"/>
                    <a:gd name="connsiteY363" fmla="*/ 585908 h 642296"/>
                    <a:gd name="connsiteX364" fmla="*/ 408104 w 423452"/>
                    <a:gd name="connsiteY364" fmla="*/ 586932 h 642296"/>
                    <a:gd name="connsiteX365" fmla="*/ 407970 w 423452"/>
                    <a:gd name="connsiteY365" fmla="*/ 587457 h 642296"/>
                    <a:gd name="connsiteX366" fmla="*/ 405629 w 423452"/>
                    <a:gd name="connsiteY366" fmla="*/ 596719 h 642296"/>
                    <a:gd name="connsiteX367" fmla="*/ 405373 w 423452"/>
                    <a:gd name="connsiteY367" fmla="*/ 597720 h 642296"/>
                    <a:gd name="connsiteX368" fmla="*/ 404898 w 423452"/>
                    <a:gd name="connsiteY368" fmla="*/ 598672 h 642296"/>
                    <a:gd name="connsiteX369" fmla="*/ 404666 w 423452"/>
                    <a:gd name="connsiteY369" fmla="*/ 599135 h 642296"/>
                    <a:gd name="connsiteX370" fmla="*/ 404434 w 423452"/>
                    <a:gd name="connsiteY370" fmla="*/ 599587 h 642296"/>
                    <a:gd name="connsiteX371" fmla="*/ 403264 w 423452"/>
                    <a:gd name="connsiteY371" fmla="*/ 601918 h 642296"/>
                    <a:gd name="connsiteX372" fmla="*/ 401350 w 423452"/>
                    <a:gd name="connsiteY372" fmla="*/ 602125 h 642296"/>
                    <a:gd name="connsiteX373" fmla="*/ 400155 w 423452"/>
                    <a:gd name="connsiteY373" fmla="*/ 602259 h 642296"/>
                    <a:gd name="connsiteX374" fmla="*/ 397437 w 423452"/>
                    <a:gd name="connsiteY374" fmla="*/ 603980 h 642296"/>
                    <a:gd name="connsiteX375" fmla="*/ 397790 w 423452"/>
                    <a:gd name="connsiteY375" fmla="*/ 606371 h 642296"/>
                    <a:gd name="connsiteX376" fmla="*/ 398071 w 423452"/>
                    <a:gd name="connsiteY376" fmla="*/ 608202 h 642296"/>
                    <a:gd name="connsiteX377" fmla="*/ 397754 w 423452"/>
                    <a:gd name="connsiteY377" fmla="*/ 611180 h 642296"/>
                    <a:gd name="connsiteX378" fmla="*/ 396681 w 423452"/>
                    <a:gd name="connsiteY378" fmla="*/ 613388 h 642296"/>
                    <a:gd name="connsiteX379" fmla="*/ 396449 w 423452"/>
                    <a:gd name="connsiteY379" fmla="*/ 613852 h 642296"/>
                    <a:gd name="connsiteX380" fmla="*/ 395108 w 423452"/>
                    <a:gd name="connsiteY380" fmla="*/ 616585 h 642296"/>
                    <a:gd name="connsiteX381" fmla="*/ 393621 w 423452"/>
                    <a:gd name="connsiteY381" fmla="*/ 619295 h 642296"/>
                    <a:gd name="connsiteX382" fmla="*/ 392633 w 423452"/>
                    <a:gd name="connsiteY382" fmla="*/ 621076 h 642296"/>
                    <a:gd name="connsiteX383" fmla="*/ 393889 w 423452"/>
                    <a:gd name="connsiteY383" fmla="*/ 624566 h 642296"/>
                    <a:gd name="connsiteX384" fmla="*/ 395108 w 423452"/>
                    <a:gd name="connsiteY384" fmla="*/ 625347 h 642296"/>
                    <a:gd name="connsiteX385" fmla="*/ 396937 w 423452"/>
                    <a:gd name="connsiteY385" fmla="*/ 626531 h 642296"/>
                    <a:gd name="connsiteX386" fmla="*/ 397742 w 423452"/>
                    <a:gd name="connsiteY386" fmla="*/ 629569 h 642296"/>
                    <a:gd name="connsiteX387" fmla="*/ 397376 w 423452"/>
                    <a:gd name="connsiteY387" fmla="*/ 631388 h 642296"/>
                    <a:gd name="connsiteX388" fmla="*/ 396973 w 423452"/>
                    <a:gd name="connsiteY388" fmla="*/ 633914 h 642296"/>
                    <a:gd name="connsiteX389" fmla="*/ 394828 w 423452"/>
                    <a:gd name="connsiteY389" fmla="*/ 636415 h 642296"/>
                    <a:gd name="connsiteX390" fmla="*/ 393682 w 423452"/>
                    <a:gd name="connsiteY390" fmla="*/ 637867 h 642296"/>
                    <a:gd name="connsiteX391" fmla="*/ 391792 w 423452"/>
                    <a:gd name="connsiteY391" fmla="*/ 638355 h 642296"/>
                    <a:gd name="connsiteX392" fmla="*/ 388952 w 423452"/>
                    <a:gd name="connsiteY392" fmla="*/ 639075 h 642296"/>
                    <a:gd name="connsiteX393" fmla="*/ 385746 w 423452"/>
                    <a:gd name="connsiteY393" fmla="*/ 639783 h 642296"/>
                    <a:gd name="connsiteX394" fmla="*/ 384392 w 423452"/>
                    <a:gd name="connsiteY394" fmla="*/ 640088 h 642296"/>
                    <a:gd name="connsiteX395" fmla="*/ 382978 w 423452"/>
                    <a:gd name="connsiteY395" fmla="*/ 640247 h 642296"/>
                    <a:gd name="connsiteX396" fmla="*/ 378736 w 423452"/>
                    <a:gd name="connsiteY396" fmla="*/ 640747 h 642296"/>
                    <a:gd name="connsiteX397" fmla="*/ 377066 w 423452"/>
                    <a:gd name="connsiteY397" fmla="*/ 641296 h 642296"/>
                    <a:gd name="connsiteX398" fmla="*/ 374640 w 423452"/>
                    <a:gd name="connsiteY398" fmla="*/ 642077 h 642296"/>
                    <a:gd name="connsiteX399" fmla="*/ 374067 w 423452"/>
                    <a:gd name="connsiteY399" fmla="*/ 642297 h 642296"/>
                    <a:gd name="connsiteX400" fmla="*/ 374103 w 423452"/>
                    <a:gd name="connsiteY400" fmla="*/ 638929 h 642296"/>
                    <a:gd name="connsiteX401" fmla="*/ 374128 w 423452"/>
                    <a:gd name="connsiteY401" fmla="*/ 636391 h 642296"/>
                    <a:gd name="connsiteX402" fmla="*/ 374420 w 423452"/>
                    <a:gd name="connsiteY402" fmla="*/ 632608 h 642296"/>
                    <a:gd name="connsiteX403" fmla="*/ 374640 w 423452"/>
                    <a:gd name="connsiteY403" fmla="*/ 629838 h 642296"/>
                    <a:gd name="connsiteX404" fmla="*/ 374640 w 423452"/>
                    <a:gd name="connsiteY404" fmla="*/ 626726 h 642296"/>
                    <a:gd name="connsiteX405" fmla="*/ 374640 w 423452"/>
                    <a:gd name="connsiteY405" fmla="*/ 626092 h 642296"/>
                    <a:gd name="connsiteX406" fmla="*/ 374640 w 423452"/>
                    <a:gd name="connsiteY406" fmla="*/ 622601 h 642296"/>
                    <a:gd name="connsiteX407" fmla="*/ 375127 w 423452"/>
                    <a:gd name="connsiteY407" fmla="*/ 617293 h 642296"/>
                    <a:gd name="connsiteX408" fmla="*/ 375213 w 423452"/>
                    <a:gd name="connsiteY408" fmla="*/ 616427 h 642296"/>
                    <a:gd name="connsiteX409" fmla="*/ 375176 w 423452"/>
                    <a:gd name="connsiteY409" fmla="*/ 615878 h 642296"/>
                    <a:gd name="connsiteX410" fmla="*/ 375018 w 423452"/>
                    <a:gd name="connsiteY410" fmla="*/ 613462 h 642296"/>
                    <a:gd name="connsiteX411" fmla="*/ 374884 w 423452"/>
                    <a:gd name="connsiteY411" fmla="*/ 611350 h 642296"/>
                    <a:gd name="connsiteX412" fmla="*/ 372835 w 423452"/>
                    <a:gd name="connsiteY412" fmla="*/ 610521 h 642296"/>
                    <a:gd name="connsiteX413" fmla="*/ 371178 w 423452"/>
                    <a:gd name="connsiteY413" fmla="*/ 609849 h 642296"/>
                    <a:gd name="connsiteX414" fmla="*/ 368557 w 423452"/>
                    <a:gd name="connsiteY414" fmla="*/ 608385 h 642296"/>
                    <a:gd name="connsiteX415" fmla="*/ 365765 w 423452"/>
                    <a:gd name="connsiteY415" fmla="*/ 605103 h 642296"/>
                    <a:gd name="connsiteX416" fmla="*/ 365277 w 423452"/>
                    <a:gd name="connsiteY416" fmla="*/ 602345 h 642296"/>
                    <a:gd name="connsiteX417" fmla="*/ 364924 w 423452"/>
                    <a:gd name="connsiteY417" fmla="*/ 600368 h 642296"/>
                    <a:gd name="connsiteX418" fmla="*/ 363900 w 423452"/>
                    <a:gd name="connsiteY418" fmla="*/ 598220 h 642296"/>
                    <a:gd name="connsiteX419" fmla="*/ 360962 w 423452"/>
                    <a:gd name="connsiteY419" fmla="*/ 597134 h 642296"/>
                    <a:gd name="connsiteX420" fmla="*/ 358645 w 423452"/>
                    <a:gd name="connsiteY420" fmla="*/ 596268 h 642296"/>
                    <a:gd name="connsiteX421" fmla="*/ 357207 w 423452"/>
                    <a:gd name="connsiteY421" fmla="*/ 594218 h 642296"/>
                    <a:gd name="connsiteX422" fmla="*/ 357511 w 423452"/>
                    <a:gd name="connsiteY422" fmla="*/ 592265 h 642296"/>
                    <a:gd name="connsiteX423" fmla="*/ 357914 w 423452"/>
                    <a:gd name="connsiteY423" fmla="*/ 589593 h 642296"/>
                    <a:gd name="connsiteX424" fmla="*/ 358036 w 423452"/>
                    <a:gd name="connsiteY424" fmla="*/ 589044 h 642296"/>
                    <a:gd name="connsiteX425" fmla="*/ 358280 w 423452"/>
                    <a:gd name="connsiteY425" fmla="*/ 588067 h 642296"/>
                    <a:gd name="connsiteX426" fmla="*/ 358523 w 423452"/>
                    <a:gd name="connsiteY426" fmla="*/ 587079 h 642296"/>
                    <a:gd name="connsiteX427" fmla="*/ 359316 w 423452"/>
                    <a:gd name="connsiteY427" fmla="*/ 583821 h 642296"/>
                    <a:gd name="connsiteX428" fmla="*/ 359755 w 423452"/>
                    <a:gd name="connsiteY428" fmla="*/ 580941 h 642296"/>
                    <a:gd name="connsiteX429" fmla="*/ 360072 w 423452"/>
                    <a:gd name="connsiteY429" fmla="*/ 578817 h 642296"/>
                    <a:gd name="connsiteX430" fmla="*/ 357146 w 423452"/>
                    <a:gd name="connsiteY430" fmla="*/ 577890 h 642296"/>
                    <a:gd name="connsiteX431" fmla="*/ 356244 w 423452"/>
                    <a:gd name="connsiteY431" fmla="*/ 577927 h 642296"/>
                    <a:gd name="connsiteX432" fmla="*/ 351782 w 423452"/>
                    <a:gd name="connsiteY432" fmla="*/ 578073 h 642296"/>
                    <a:gd name="connsiteX433" fmla="*/ 349185 w 423452"/>
                    <a:gd name="connsiteY433" fmla="*/ 578159 h 642296"/>
                    <a:gd name="connsiteX434" fmla="*/ 342992 w 423452"/>
                    <a:gd name="connsiteY434" fmla="*/ 578512 h 642296"/>
                    <a:gd name="connsiteX435" fmla="*/ 341566 w 423452"/>
                    <a:gd name="connsiteY435" fmla="*/ 578598 h 642296"/>
                    <a:gd name="connsiteX436" fmla="*/ 339774 w 423452"/>
                    <a:gd name="connsiteY436" fmla="*/ 578866 h 642296"/>
                    <a:gd name="connsiteX437" fmla="*/ 336031 w 423452"/>
                    <a:gd name="connsiteY437" fmla="*/ 579416 h 642296"/>
                    <a:gd name="connsiteX438" fmla="*/ 333934 w 423452"/>
                    <a:gd name="connsiteY438" fmla="*/ 579440 h 642296"/>
                    <a:gd name="connsiteX439" fmla="*/ 333276 w 423452"/>
                    <a:gd name="connsiteY439" fmla="*/ 579477 h 642296"/>
                    <a:gd name="connsiteX440" fmla="*/ 332605 w 423452"/>
                    <a:gd name="connsiteY440" fmla="*/ 577646 h 642296"/>
                    <a:gd name="connsiteX441" fmla="*/ 332118 w 423452"/>
                    <a:gd name="connsiteY441" fmla="*/ 576377 h 642296"/>
                    <a:gd name="connsiteX442" fmla="*/ 331618 w 423452"/>
                    <a:gd name="connsiteY442" fmla="*/ 575035 h 642296"/>
                    <a:gd name="connsiteX443" fmla="*/ 331264 w 423452"/>
                    <a:gd name="connsiteY443" fmla="*/ 573473 h 642296"/>
                    <a:gd name="connsiteX444" fmla="*/ 330082 w 423452"/>
                    <a:gd name="connsiteY444" fmla="*/ 568335 h 642296"/>
                    <a:gd name="connsiteX445" fmla="*/ 329704 w 423452"/>
                    <a:gd name="connsiteY445" fmla="*/ 566712 h 642296"/>
                    <a:gd name="connsiteX446" fmla="*/ 329546 w 423452"/>
                    <a:gd name="connsiteY446" fmla="*/ 565150 h 642296"/>
                    <a:gd name="connsiteX447" fmla="*/ 329436 w 423452"/>
                    <a:gd name="connsiteY447" fmla="*/ 564101 h 642296"/>
                    <a:gd name="connsiteX448" fmla="*/ 329229 w 423452"/>
                    <a:gd name="connsiteY448" fmla="*/ 562027 h 642296"/>
                    <a:gd name="connsiteX449" fmla="*/ 329107 w 423452"/>
                    <a:gd name="connsiteY449" fmla="*/ 558256 h 642296"/>
                    <a:gd name="connsiteX450" fmla="*/ 329021 w 423452"/>
                    <a:gd name="connsiteY450" fmla="*/ 555571 h 642296"/>
                    <a:gd name="connsiteX451" fmla="*/ 328436 w 423452"/>
                    <a:gd name="connsiteY451" fmla="*/ 553728 h 642296"/>
                    <a:gd name="connsiteX452" fmla="*/ 326425 w 423452"/>
                    <a:gd name="connsiteY452" fmla="*/ 547310 h 642296"/>
                    <a:gd name="connsiteX453" fmla="*/ 325498 w 423452"/>
                    <a:gd name="connsiteY453" fmla="*/ 544760 h 642296"/>
                    <a:gd name="connsiteX454" fmla="*/ 324803 w 423452"/>
                    <a:gd name="connsiteY454" fmla="*/ 542892 h 642296"/>
                    <a:gd name="connsiteX455" fmla="*/ 323267 w 423452"/>
                    <a:gd name="connsiteY455" fmla="*/ 542648 h 642296"/>
                    <a:gd name="connsiteX456" fmla="*/ 319720 w 423452"/>
                    <a:gd name="connsiteY456" fmla="*/ 542014 h 642296"/>
                    <a:gd name="connsiteX457" fmla="*/ 315623 w 423452"/>
                    <a:gd name="connsiteY457" fmla="*/ 542063 h 642296"/>
                    <a:gd name="connsiteX458" fmla="*/ 313941 w 423452"/>
                    <a:gd name="connsiteY458" fmla="*/ 542063 h 642296"/>
                    <a:gd name="connsiteX459" fmla="*/ 311186 w 423452"/>
                    <a:gd name="connsiteY459" fmla="*/ 543918 h 642296"/>
                    <a:gd name="connsiteX460" fmla="*/ 310357 w 423452"/>
                    <a:gd name="connsiteY460" fmla="*/ 544479 h 642296"/>
                    <a:gd name="connsiteX461" fmla="*/ 309820 w 423452"/>
                    <a:gd name="connsiteY461" fmla="*/ 544796 h 642296"/>
                    <a:gd name="connsiteX462" fmla="*/ 307675 w 423452"/>
                    <a:gd name="connsiteY462" fmla="*/ 546029 h 642296"/>
                    <a:gd name="connsiteX463" fmla="*/ 305956 w 423452"/>
                    <a:gd name="connsiteY463" fmla="*/ 547005 h 642296"/>
                    <a:gd name="connsiteX464" fmla="*/ 304115 w 423452"/>
                    <a:gd name="connsiteY464" fmla="*/ 546919 h 642296"/>
                    <a:gd name="connsiteX465" fmla="*/ 300007 w 423452"/>
                    <a:gd name="connsiteY465" fmla="*/ 546712 h 642296"/>
                    <a:gd name="connsiteX466" fmla="*/ 299019 w 423452"/>
                    <a:gd name="connsiteY466" fmla="*/ 546663 h 642296"/>
                    <a:gd name="connsiteX467" fmla="*/ 297666 w 423452"/>
                    <a:gd name="connsiteY467" fmla="*/ 546407 h 642296"/>
                    <a:gd name="connsiteX468" fmla="*/ 294545 w 423452"/>
                    <a:gd name="connsiteY468" fmla="*/ 545821 h 642296"/>
                    <a:gd name="connsiteX469" fmla="*/ 286548 w 423452"/>
                    <a:gd name="connsiteY469" fmla="*/ 544857 h 642296"/>
                    <a:gd name="connsiteX470" fmla="*/ 285768 w 423452"/>
                    <a:gd name="connsiteY470" fmla="*/ 544711 h 642296"/>
                    <a:gd name="connsiteX471" fmla="*/ 282939 w 423452"/>
                    <a:gd name="connsiteY471" fmla="*/ 544125 h 642296"/>
                    <a:gd name="connsiteX472" fmla="*/ 281855 w 423452"/>
                    <a:gd name="connsiteY472" fmla="*/ 542441 h 642296"/>
                    <a:gd name="connsiteX473" fmla="*/ 280928 w 423452"/>
                    <a:gd name="connsiteY473" fmla="*/ 541013 h 642296"/>
                    <a:gd name="connsiteX474" fmla="*/ 280367 w 423452"/>
                    <a:gd name="connsiteY474" fmla="*/ 540708 h 642296"/>
                    <a:gd name="connsiteX475" fmla="*/ 277502 w 423452"/>
                    <a:gd name="connsiteY475" fmla="*/ 539183 h 642296"/>
                    <a:gd name="connsiteX476" fmla="*/ 276478 w 423452"/>
                    <a:gd name="connsiteY476" fmla="*/ 538866 h 642296"/>
                    <a:gd name="connsiteX477" fmla="*/ 274333 w 423452"/>
                    <a:gd name="connsiteY477" fmla="*/ 538304 h 642296"/>
                    <a:gd name="connsiteX478" fmla="*/ 273455 w 423452"/>
                    <a:gd name="connsiteY478" fmla="*/ 538072 h 642296"/>
                    <a:gd name="connsiteX479" fmla="*/ 272589 w 423452"/>
                    <a:gd name="connsiteY479" fmla="*/ 538097 h 642296"/>
                    <a:gd name="connsiteX480" fmla="*/ 270651 w 423452"/>
                    <a:gd name="connsiteY480" fmla="*/ 538133 h 642296"/>
                    <a:gd name="connsiteX481" fmla="*/ 268591 w 423452"/>
                    <a:gd name="connsiteY481" fmla="*/ 537901 h 642296"/>
                    <a:gd name="connsiteX482" fmla="*/ 267981 w 423452"/>
                    <a:gd name="connsiteY482" fmla="*/ 537840 h 642296"/>
                    <a:gd name="connsiteX483" fmla="*/ 266226 w 423452"/>
                    <a:gd name="connsiteY483" fmla="*/ 538085 h 642296"/>
                    <a:gd name="connsiteX484" fmla="*/ 264202 w 423452"/>
                    <a:gd name="connsiteY484" fmla="*/ 538365 h 642296"/>
                    <a:gd name="connsiteX485" fmla="*/ 263787 w 423452"/>
                    <a:gd name="connsiteY485" fmla="*/ 541770 h 642296"/>
                    <a:gd name="connsiteX486" fmla="*/ 263836 w 423452"/>
                    <a:gd name="connsiteY486" fmla="*/ 543319 h 642296"/>
                    <a:gd name="connsiteX487" fmla="*/ 263922 w 423452"/>
                    <a:gd name="connsiteY487" fmla="*/ 546480 h 642296"/>
                    <a:gd name="connsiteX488" fmla="*/ 263983 w 423452"/>
                    <a:gd name="connsiteY488" fmla="*/ 548579 h 642296"/>
                    <a:gd name="connsiteX489" fmla="*/ 263678 w 423452"/>
                    <a:gd name="connsiteY489" fmla="*/ 551776 h 642296"/>
                    <a:gd name="connsiteX490" fmla="*/ 262739 w 423452"/>
                    <a:gd name="connsiteY490" fmla="*/ 553082 h 642296"/>
                    <a:gd name="connsiteX491" fmla="*/ 262446 w 423452"/>
                    <a:gd name="connsiteY491" fmla="*/ 553484 h 642296"/>
                    <a:gd name="connsiteX492" fmla="*/ 261861 w 423452"/>
                    <a:gd name="connsiteY492" fmla="*/ 554290 h 642296"/>
                    <a:gd name="connsiteX493" fmla="*/ 261154 w 423452"/>
                    <a:gd name="connsiteY493" fmla="*/ 559317 h 642296"/>
                    <a:gd name="connsiteX494" fmla="*/ 261301 w 423452"/>
                    <a:gd name="connsiteY494" fmla="*/ 561367 h 642296"/>
                    <a:gd name="connsiteX495" fmla="*/ 261337 w 423452"/>
                    <a:gd name="connsiteY495" fmla="*/ 561917 h 642296"/>
                    <a:gd name="connsiteX496" fmla="*/ 261520 w 423452"/>
                    <a:gd name="connsiteY496" fmla="*/ 564528 h 642296"/>
                    <a:gd name="connsiteX497" fmla="*/ 261642 w 423452"/>
                    <a:gd name="connsiteY497" fmla="*/ 566432 h 642296"/>
                    <a:gd name="connsiteX498" fmla="*/ 261739 w 423452"/>
                    <a:gd name="connsiteY498" fmla="*/ 568238 h 642296"/>
                    <a:gd name="connsiteX499" fmla="*/ 261630 w 423452"/>
                    <a:gd name="connsiteY499" fmla="*/ 569861 h 642296"/>
                    <a:gd name="connsiteX500" fmla="*/ 261398 w 423452"/>
                    <a:gd name="connsiteY500" fmla="*/ 573082 h 642296"/>
                    <a:gd name="connsiteX501" fmla="*/ 261227 w 423452"/>
                    <a:gd name="connsiteY501" fmla="*/ 575328 h 642296"/>
                    <a:gd name="connsiteX502" fmla="*/ 260996 w 423452"/>
                    <a:gd name="connsiteY502" fmla="*/ 579196 h 642296"/>
                    <a:gd name="connsiteX503" fmla="*/ 260898 w 423452"/>
                    <a:gd name="connsiteY503" fmla="*/ 580758 h 642296"/>
                    <a:gd name="connsiteX504" fmla="*/ 260301 w 423452"/>
                    <a:gd name="connsiteY504" fmla="*/ 581648 h 642296"/>
                    <a:gd name="connsiteX505" fmla="*/ 259582 w 423452"/>
                    <a:gd name="connsiteY505" fmla="*/ 582747 h 642296"/>
                    <a:gd name="connsiteX506" fmla="*/ 257131 w 423452"/>
                    <a:gd name="connsiteY506" fmla="*/ 582942 h 642296"/>
                    <a:gd name="connsiteX507" fmla="*/ 255876 w 423452"/>
                    <a:gd name="connsiteY507" fmla="*/ 582393 h 642296"/>
                    <a:gd name="connsiteX508" fmla="*/ 251450 w 423452"/>
                    <a:gd name="connsiteY508" fmla="*/ 580440 h 642296"/>
                    <a:gd name="connsiteX509" fmla="*/ 248013 w 423452"/>
                    <a:gd name="connsiteY509" fmla="*/ 579891 h 642296"/>
                    <a:gd name="connsiteX510" fmla="*/ 245916 w 423452"/>
                    <a:gd name="connsiteY510" fmla="*/ 579611 h 642296"/>
                    <a:gd name="connsiteX511" fmla="*/ 243989 w 423452"/>
                    <a:gd name="connsiteY511" fmla="*/ 579354 h 642296"/>
                    <a:gd name="connsiteX512" fmla="*/ 243758 w 423452"/>
                    <a:gd name="connsiteY512" fmla="*/ 577060 h 642296"/>
                    <a:gd name="connsiteX513" fmla="*/ 243551 w 423452"/>
                    <a:gd name="connsiteY513" fmla="*/ 575083 h 642296"/>
                    <a:gd name="connsiteX514" fmla="*/ 243477 w 423452"/>
                    <a:gd name="connsiteY514" fmla="*/ 574425 h 642296"/>
                    <a:gd name="connsiteX515" fmla="*/ 243477 w 423452"/>
                    <a:gd name="connsiteY515" fmla="*/ 571191 h 642296"/>
                    <a:gd name="connsiteX516" fmla="*/ 243490 w 423452"/>
                    <a:gd name="connsiteY516" fmla="*/ 567957 h 642296"/>
                    <a:gd name="connsiteX517" fmla="*/ 242344 w 423452"/>
                    <a:gd name="connsiteY517" fmla="*/ 566920 h 642296"/>
                    <a:gd name="connsiteX518" fmla="*/ 241905 w 423452"/>
                    <a:gd name="connsiteY518" fmla="*/ 566529 h 642296"/>
                    <a:gd name="connsiteX519" fmla="*/ 241112 w 423452"/>
                    <a:gd name="connsiteY519" fmla="*/ 565809 h 642296"/>
                    <a:gd name="connsiteX520" fmla="*/ 240296 w 423452"/>
                    <a:gd name="connsiteY520" fmla="*/ 563942 h 642296"/>
                    <a:gd name="connsiteX521" fmla="*/ 239601 w 423452"/>
                    <a:gd name="connsiteY521" fmla="*/ 562356 h 642296"/>
                    <a:gd name="connsiteX522" fmla="*/ 237662 w 423452"/>
                    <a:gd name="connsiteY522" fmla="*/ 561551 h 642296"/>
                    <a:gd name="connsiteX523" fmla="*/ 236602 w 423452"/>
                    <a:gd name="connsiteY523" fmla="*/ 561111 h 642296"/>
                    <a:gd name="connsiteX524" fmla="*/ 235834 w 423452"/>
                    <a:gd name="connsiteY524" fmla="*/ 560794 h 642296"/>
                    <a:gd name="connsiteX525" fmla="*/ 234700 w 423452"/>
                    <a:gd name="connsiteY525" fmla="*/ 559622 h 642296"/>
                    <a:gd name="connsiteX526" fmla="*/ 233798 w 423452"/>
                    <a:gd name="connsiteY526" fmla="*/ 558683 h 642296"/>
                    <a:gd name="connsiteX527" fmla="*/ 232749 w 423452"/>
                    <a:gd name="connsiteY527" fmla="*/ 557084 h 642296"/>
                    <a:gd name="connsiteX528" fmla="*/ 232225 w 423452"/>
                    <a:gd name="connsiteY528" fmla="*/ 556303 h 642296"/>
                    <a:gd name="connsiteX529" fmla="*/ 230189 w 423452"/>
                    <a:gd name="connsiteY529" fmla="*/ 554083 h 642296"/>
                    <a:gd name="connsiteX530" fmla="*/ 229190 w 423452"/>
                    <a:gd name="connsiteY530" fmla="*/ 553973 h 642296"/>
                    <a:gd name="connsiteX531" fmla="*/ 228239 w 423452"/>
                    <a:gd name="connsiteY531" fmla="*/ 553875 h 642296"/>
                    <a:gd name="connsiteX532" fmla="*/ 224862 w 423452"/>
                    <a:gd name="connsiteY532" fmla="*/ 553497 h 642296"/>
                    <a:gd name="connsiteX533" fmla="*/ 222582 w 423452"/>
                    <a:gd name="connsiteY533" fmla="*/ 552960 h 642296"/>
                    <a:gd name="connsiteX534" fmla="*/ 220680 w 423452"/>
                    <a:gd name="connsiteY534" fmla="*/ 552508 h 642296"/>
                    <a:gd name="connsiteX535" fmla="*/ 219315 w 423452"/>
                    <a:gd name="connsiteY535" fmla="*/ 552191 h 642296"/>
                    <a:gd name="connsiteX536" fmla="*/ 216304 w 423452"/>
                    <a:gd name="connsiteY536" fmla="*/ 550861 h 642296"/>
                    <a:gd name="connsiteX537" fmla="*/ 214975 w 423452"/>
                    <a:gd name="connsiteY537" fmla="*/ 550019 h 642296"/>
                    <a:gd name="connsiteX538" fmla="*/ 214183 w 423452"/>
                    <a:gd name="connsiteY538" fmla="*/ 549482 h 642296"/>
                    <a:gd name="connsiteX539" fmla="*/ 213378 w 423452"/>
                    <a:gd name="connsiteY539" fmla="*/ 548628 h 642296"/>
                    <a:gd name="connsiteX540" fmla="*/ 212147 w 423452"/>
                    <a:gd name="connsiteY540" fmla="*/ 547298 h 642296"/>
                    <a:gd name="connsiteX541" fmla="*/ 210611 w 423452"/>
                    <a:gd name="connsiteY541" fmla="*/ 547298 h 642296"/>
                    <a:gd name="connsiteX542" fmla="*/ 207331 w 423452"/>
                    <a:gd name="connsiteY542" fmla="*/ 547298 h 642296"/>
                    <a:gd name="connsiteX543" fmla="*/ 205686 w 423452"/>
                    <a:gd name="connsiteY543" fmla="*/ 547298 h 642296"/>
                    <a:gd name="connsiteX544" fmla="*/ 205247 w 423452"/>
                    <a:gd name="connsiteY544" fmla="*/ 549702 h 642296"/>
                    <a:gd name="connsiteX545" fmla="*/ 205076 w 423452"/>
                    <a:gd name="connsiteY545" fmla="*/ 550641 h 642296"/>
                    <a:gd name="connsiteX546" fmla="*/ 204966 w 423452"/>
                    <a:gd name="connsiteY546" fmla="*/ 551202 h 642296"/>
                    <a:gd name="connsiteX547" fmla="*/ 204954 w 423452"/>
                    <a:gd name="connsiteY547" fmla="*/ 552264 h 642296"/>
                    <a:gd name="connsiteX548" fmla="*/ 204930 w 423452"/>
                    <a:gd name="connsiteY548" fmla="*/ 555327 h 642296"/>
                    <a:gd name="connsiteX549" fmla="*/ 204905 w 423452"/>
                    <a:gd name="connsiteY549" fmla="*/ 557426 h 642296"/>
                    <a:gd name="connsiteX550" fmla="*/ 204881 w 423452"/>
                    <a:gd name="connsiteY550" fmla="*/ 559696 h 642296"/>
                    <a:gd name="connsiteX551" fmla="*/ 204869 w 423452"/>
                    <a:gd name="connsiteY551" fmla="*/ 560782 h 642296"/>
                    <a:gd name="connsiteX552" fmla="*/ 204869 w 423452"/>
                    <a:gd name="connsiteY552" fmla="*/ 561490 h 642296"/>
                    <a:gd name="connsiteX553" fmla="*/ 203138 w 423452"/>
                    <a:gd name="connsiteY553" fmla="*/ 564333 h 642296"/>
                    <a:gd name="connsiteX554" fmla="*/ 201541 w 423452"/>
                    <a:gd name="connsiteY554" fmla="*/ 564626 h 642296"/>
                    <a:gd name="connsiteX555" fmla="*/ 199224 w 423452"/>
                    <a:gd name="connsiteY555" fmla="*/ 565053 h 642296"/>
                    <a:gd name="connsiteX556" fmla="*/ 195628 w 423452"/>
                    <a:gd name="connsiteY556" fmla="*/ 565285 h 642296"/>
                    <a:gd name="connsiteX557" fmla="*/ 191081 w 423452"/>
                    <a:gd name="connsiteY557" fmla="*/ 565504 h 642296"/>
                    <a:gd name="connsiteX558" fmla="*/ 189313 w 423452"/>
                    <a:gd name="connsiteY558" fmla="*/ 565700 h 642296"/>
                    <a:gd name="connsiteX559" fmla="*/ 186655 w 423452"/>
                    <a:gd name="connsiteY559" fmla="*/ 566017 h 642296"/>
                    <a:gd name="connsiteX560" fmla="*/ 184937 w 423452"/>
                    <a:gd name="connsiteY560" fmla="*/ 565407 h 642296"/>
                    <a:gd name="connsiteX561" fmla="*/ 184729 w 423452"/>
                    <a:gd name="connsiteY561" fmla="*/ 564638 h 642296"/>
                    <a:gd name="connsiteX562" fmla="*/ 184668 w 423452"/>
                    <a:gd name="connsiteY562" fmla="*/ 562905 h 642296"/>
                    <a:gd name="connsiteX563" fmla="*/ 183413 w 423452"/>
                    <a:gd name="connsiteY563" fmla="*/ 559940 h 642296"/>
                    <a:gd name="connsiteX564" fmla="*/ 181816 w 423452"/>
                    <a:gd name="connsiteY564" fmla="*/ 559525 h 642296"/>
                    <a:gd name="connsiteX565" fmla="*/ 180584 w 423452"/>
                    <a:gd name="connsiteY565" fmla="*/ 559195 h 642296"/>
                    <a:gd name="connsiteX566" fmla="*/ 179024 w 423452"/>
                    <a:gd name="connsiteY566" fmla="*/ 558780 h 642296"/>
                    <a:gd name="connsiteX567" fmla="*/ 175184 w 423452"/>
                    <a:gd name="connsiteY567" fmla="*/ 560086 h 642296"/>
                    <a:gd name="connsiteX568" fmla="*/ 172843 w 423452"/>
                    <a:gd name="connsiteY568" fmla="*/ 560879 h 642296"/>
                    <a:gd name="connsiteX569" fmla="*/ 171295 w 423452"/>
                    <a:gd name="connsiteY569" fmla="*/ 559464 h 642296"/>
                    <a:gd name="connsiteX570" fmla="*/ 169734 w 423452"/>
                    <a:gd name="connsiteY570" fmla="*/ 558036 h 642296"/>
                    <a:gd name="connsiteX571" fmla="*/ 171612 w 423452"/>
                    <a:gd name="connsiteY571" fmla="*/ 555156 h 642296"/>
                    <a:gd name="connsiteX572" fmla="*/ 173209 w 423452"/>
                    <a:gd name="connsiteY572" fmla="*/ 552716 h 642296"/>
                    <a:gd name="connsiteX573" fmla="*/ 174001 w 423452"/>
                    <a:gd name="connsiteY573" fmla="*/ 550190 h 642296"/>
                    <a:gd name="connsiteX574" fmla="*/ 172624 w 423452"/>
                    <a:gd name="connsiteY574" fmla="*/ 547823 h 642296"/>
                    <a:gd name="connsiteX575" fmla="*/ 171185 w 423452"/>
                    <a:gd name="connsiteY575" fmla="*/ 546224 h 642296"/>
                    <a:gd name="connsiteX576" fmla="*/ 170173 w 423452"/>
                    <a:gd name="connsiteY576" fmla="*/ 545101 h 642296"/>
                    <a:gd name="connsiteX577" fmla="*/ 168698 w 423452"/>
                    <a:gd name="connsiteY577" fmla="*/ 545260 h 642296"/>
                    <a:gd name="connsiteX578" fmla="*/ 168186 w 423452"/>
                    <a:gd name="connsiteY578" fmla="*/ 545321 h 642296"/>
                    <a:gd name="connsiteX579" fmla="*/ 166845 w 423452"/>
                    <a:gd name="connsiteY579" fmla="*/ 545467 h 642296"/>
                    <a:gd name="connsiteX580" fmla="*/ 161408 w 423452"/>
                    <a:gd name="connsiteY580" fmla="*/ 544430 h 642296"/>
                    <a:gd name="connsiteX581" fmla="*/ 160189 w 423452"/>
                    <a:gd name="connsiteY581" fmla="*/ 544174 h 642296"/>
                    <a:gd name="connsiteX582" fmla="*/ 157580 w 423452"/>
                    <a:gd name="connsiteY582" fmla="*/ 541880 h 642296"/>
                    <a:gd name="connsiteX583" fmla="*/ 156763 w 423452"/>
                    <a:gd name="connsiteY583" fmla="*/ 541172 h 642296"/>
                    <a:gd name="connsiteX584" fmla="*/ 155593 w 423452"/>
                    <a:gd name="connsiteY584" fmla="*/ 538267 h 642296"/>
                    <a:gd name="connsiteX585" fmla="*/ 156519 w 423452"/>
                    <a:gd name="connsiteY585" fmla="*/ 536315 h 642296"/>
                    <a:gd name="connsiteX586" fmla="*/ 157519 w 423452"/>
                    <a:gd name="connsiteY586" fmla="*/ 534192 h 642296"/>
                    <a:gd name="connsiteX587" fmla="*/ 159140 w 423452"/>
                    <a:gd name="connsiteY587" fmla="*/ 529970 h 642296"/>
                    <a:gd name="connsiteX588" fmla="*/ 159567 w 423452"/>
                    <a:gd name="connsiteY588" fmla="*/ 528310 h 642296"/>
                    <a:gd name="connsiteX589" fmla="*/ 160604 w 423452"/>
                    <a:gd name="connsiteY589" fmla="*/ 524283 h 642296"/>
                    <a:gd name="connsiteX590" fmla="*/ 161506 w 423452"/>
                    <a:gd name="connsiteY590" fmla="*/ 520781 h 642296"/>
                    <a:gd name="connsiteX591" fmla="*/ 161871 w 423452"/>
                    <a:gd name="connsiteY591" fmla="*/ 519353 h 642296"/>
                    <a:gd name="connsiteX592" fmla="*/ 161749 w 423452"/>
                    <a:gd name="connsiteY592" fmla="*/ 518291 h 642296"/>
                    <a:gd name="connsiteX593" fmla="*/ 161469 w 423452"/>
                    <a:gd name="connsiteY593" fmla="*/ 515741 h 642296"/>
                    <a:gd name="connsiteX594" fmla="*/ 161262 w 423452"/>
                    <a:gd name="connsiteY594" fmla="*/ 513923 h 642296"/>
                    <a:gd name="connsiteX595" fmla="*/ 159762 w 423452"/>
                    <a:gd name="connsiteY595" fmla="*/ 513923 h 642296"/>
                    <a:gd name="connsiteX596" fmla="*/ 158555 w 423452"/>
                    <a:gd name="connsiteY596" fmla="*/ 513923 h 642296"/>
                    <a:gd name="connsiteX597" fmla="*/ 153447 w 423452"/>
                    <a:gd name="connsiteY597" fmla="*/ 513984 h 642296"/>
                    <a:gd name="connsiteX598" fmla="*/ 152253 w 423452"/>
                    <a:gd name="connsiteY598" fmla="*/ 514094 h 642296"/>
                    <a:gd name="connsiteX599" fmla="*/ 151180 w 423452"/>
                    <a:gd name="connsiteY599" fmla="*/ 514143 h 642296"/>
                    <a:gd name="connsiteX600" fmla="*/ 150022 w 423452"/>
                    <a:gd name="connsiteY600" fmla="*/ 514228 h 642296"/>
                    <a:gd name="connsiteX601" fmla="*/ 147291 w 423452"/>
                    <a:gd name="connsiteY601" fmla="*/ 514691 h 642296"/>
                    <a:gd name="connsiteX602" fmla="*/ 144585 w 423452"/>
                    <a:gd name="connsiteY602" fmla="*/ 515119 h 642296"/>
                    <a:gd name="connsiteX603" fmla="*/ 143024 w 423452"/>
                    <a:gd name="connsiteY603" fmla="*/ 515363 h 642296"/>
                    <a:gd name="connsiteX604" fmla="*/ 142354 w 423452"/>
                    <a:gd name="connsiteY604" fmla="*/ 518267 h 642296"/>
                    <a:gd name="connsiteX605" fmla="*/ 142585 w 423452"/>
                    <a:gd name="connsiteY605" fmla="*/ 519695 h 642296"/>
                    <a:gd name="connsiteX606" fmla="*/ 142927 w 423452"/>
                    <a:gd name="connsiteY606" fmla="*/ 521769 h 642296"/>
                    <a:gd name="connsiteX607" fmla="*/ 142317 w 423452"/>
                    <a:gd name="connsiteY607" fmla="*/ 525381 h 642296"/>
                    <a:gd name="connsiteX608" fmla="*/ 141951 w 423452"/>
                    <a:gd name="connsiteY608" fmla="*/ 527492 h 642296"/>
                    <a:gd name="connsiteX609" fmla="*/ 141598 w 423452"/>
                    <a:gd name="connsiteY609" fmla="*/ 528493 h 642296"/>
                    <a:gd name="connsiteX610" fmla="*/ 140281 w 423452"/>
                    <a:gd name="connsiteY610" fmla="*/ 532154 h 642296"/>
                    <a:gd name="connsiteX611" fmla="*/ 139989 w 423452"/>
                    <a:gd name="connsiteY611" fmla="*/ 532813 h 642296"/>
                    <a:gd name="connsiteX612" fmla="*/ 138977 w 423452"/>
                    <a:gd name="connsiteY612" fmla="*/ 534924 h 642296"/>
                    <a:gd name="connsiteX613" fmla="*/ 138648 w 423452"/>
                    <a:gd name="connsiteY613" fmla="*/ 535607 h 642296"/>
                    <a:gd name="connsiteX614" fmla="*/ 137928 w 423452"/>
                    <a:gd name="connsiteY614" fmla="*/ 536608 h 642296"/>
                    <a:gd name="connsiteX615" fmla="*/ 136636 w 423452"/>
                    <a:gd name="connsiteY615" fmla="*/ 538414 h 642296"/>
                    <a:gd name="connsiteX616" fmla="*/ 135002 w 423452"/>
                    <a:gd name="connsiteY616" fmla="*/ 539537 h 642296"/>
                    <a:gd name="connsiteX617" fmla="*/ 134588 w 423452"/>
                    <a:gd name="connsiteY617" fmla="*/ 539817 h 642296"/>
                    <a:gd name="connsiteX618" fmla="*/ 133345 w 423452"/>
                    <a:gd name="connsiteY618" fmla="*/ 540672 h 642296"/>
                    <a:gd name="connsiteX619" fmla="*/ 132272 w 423452"/>
                    <a:gd name="connsiteY619" fmla="*/ 541087 h 642296"/>
                    <a:gd name="connsiteX620" fmla="*/ 130918 w 423452"/>
                    <a:gd name="connsiteY620" fmla="*/ 541587 h 642296"/>
                    <a:gd name="connsiteX621" fmla="*/ 130358 w 423452"/>
                    <a:gd name="connsiteY621" fmla="*/ 541794 h 642296"/>
                    <a:gd name="connsiteX622" fmla="*/ 128529 w 423452"/>
                    <a:gd name="connsiteY622" fmla="*/ 543332 h 642296"/>
                    <a:gd name="connsiteX623" fmla="*/ 126420 w 423452"/>
                    <a:gd name="connsiteY623" fmla="*/ 545089 h 642296"/>
                    <a:gd name="connsiteX624" fmla="*/ 124360 w 423452"/>
                    <a:gd name="connsiteY624" fmla="*/ 546675 h 642296"/>
                    <a:gd name="connsiteX625" fmla="*/ 123372 w 423452"/>
                    <a:gd name="connsiteY625" fmla="*/ 547444 h 642296"/>
                    <a:gd name="connsiteX626" fmla="*/ 120654 w 423452"/>
                    <a:gd name="connsiteY626" fmla="*/ 539512 h 642296"/>
                    <a:gd name="connsiteX627" fmla="*/ 119337 w 423452"/>
                    <a:gd name="connsiteY627" fmla="*/ 535595 h 642296"/>
                    <a:gd name="connsiteX628" fmla="*/ 118862 w 423452"/>
                    <a:gd name="connsiteY628" fmla="*/ 534180 h 642296"/>
                    <a:gd name="connsiteX629" fmla="*/ 118240 w 423452"/>
                    <a:gd name="connsiteY629" fmla="*/ 532300 h 642296"/>
                    <a:gd name="connsiteX630" fmla="*/ 117923 w 423452"/>
                    <a:gd name="connsiteY630" fmla="*/ 531361 h 642296"/>
                    <a:gd name="connsiteX631" fmla="*/ 117545 w 423452"/>
                    <a:gd name="connsiteY631" fmla="*/ 530397 h 642296"/>
                    <a:gd name="connsiteX632" fmla="*/ 116277 w 423452"/>
                    <a:gd name="connsiteY632" fmla="*/ 527151 h 642296"/>
                    <a:gd name="connsiteX633" fmla="*/ 115704 w 423452"/>
                    <a:gd name="connsiteY633" fmla="*/ 525699 h 642296"/>
                    <a:gd name="connsiteX634" fmla="*/ 115022 w 423452"/>
                    <a:gd name="connsiteY634" fmla="*/ 523966 h 642296"/>
                    <a:gd name="connsiteX635" fmla="*/ 114705 w 423452"/>
                    <a:gd name="connsiteY635" fmla="*/ 522977 h 642296"/>
                    <a:gd name="connsiteX636" fmla="*/ 114388 w 423452"/>
                    <a:gd name="connsiteY636" fmla="*/ 521989 h 642296"/>
                    <a:gd name="connsiteX637" fmla="*/ 112791 w 423452"/>
                    <a:gd name="connsiteY637" fmla="*/ 517059 h 642296"/>
                    <a:gd name="connsiteX638" fmla="*/ 110730 w 423452"/>
                    <a:gd name="connsiteY638" fmla="*/ 510677 h 642296"/>
                    <a:gd name="connsiteX639" fmla="*/ 110096 w 423452"/>
                    <a:gd name="connsiteY639" fmla="*/ 508712 h 642296"/>
                    <a:gd name="connsiteX640" fmla="*/ 109779 w 423452"/>
                    <a:gd name="connsiteY640" fmla="*/ 507699 h 642296"/>
                    <a:gd name="connsiteX641" fmla="*/ 106220 w 423452"/>
                    <a:gd name="connsiteY641" fmla="*/ 496021 h 642296"/>
                    <a:gd name="connsiteX642" fmla="*/ 105598 w 423452"/>
                    <a:gd name="connsiteY642" fmla="*/ 493983 h 642296"/>
                    <a:gd name="connsiteX643" fmla="*/ 105025 w 423452"/>
                    <a:gd name="connsiteY643" fmla="*/ 491982 h 642296"/>
                    <a:gd name="connsiteX644" fmla="*/ 103038 w 423452"/>
                    <a:gd name="connsiteY644" fmla="*/ 484929 h 642296"/>
                    <a:gd name="connsiteX645" fmla="*/ 102611 w 423452"/>
                    <a:gd name="connsiteY645" fmla="*/ 483428 h 642296"/>
                    <a:gd name="connsiteX646" fmla="*/ 102331 w 423452"/>
                    <a:gd name="connsiteY646" fmla="*/ 482415 h 642296"/>
                    <a:gd name="connsiteX647" fmla="*/ 102002 w 423452"/>
                    <a:gd name="connsiteY647" fmla="*/ 481061 h 642296"/>
                    <a:gd name="connsiteX648" fmla="*/ 101794 w 423452"/>
                    <a:gd name="connsiteY648" fmla="*/ 480145 h 642296"/>
                    <a:gd name="connsiteX649" fmla="*/ 101673 w 423452"/>
                    <a:gd name="connsiteY649" fmla="*/ 479633 h 642296"/>
                    <a:gd name="connsiteX650" fmla="*/ 99454 w 423452"/>
                    <a:gd name="connsiteY650" fmla="*/ 470273 h 642296"/>
                    <a:gd name="connsiteX651" fmla="*/ 98966 w 423452"/>
                    <a:gd name="connsiteY651" fmla="*/ 468199 h 642296"/>
                    <a:gd name="connsiteX652" fmla="*/ 98613 w 423452"/>
                    <a:gd name="connsiteY652" fmla="*/ 466624 h 642296"/>
                    <a:gd name="connsiteX653" fmla="*/ 97247 w 423452"/>
                    <a:gd name="connsiteY653" fmla="*/ 460316 h 642296"/>
                    <a:gd name="connsiteX654" fmla="*/ 96101 w 423452"/>
                    <a:gd name="connsiteY654" fmla="*/ 455068 h 642296"/>
                    <a:gd name="connsiteX655" fmla="*/ 95760 w 423452"/>
                    <a:gd name="connsiteY655" fmla="*/ 453494 h 642296"/>
                    <a:gd name="connsiteX656" fmla="*/ 95540 w 423452"/>
                    <a:gd name="connsiteY656" fmla="*/ 452445 h 642296"/>
                    <a:gd name="connsiteX657" fmla="*/ 95175 w 423452"/>
                    <a:gd name="connsiteY657" fmla="*/ 450321 h 642296"/>
                    <a:gd name="connsiteX658" fmla="*/ 94017 w 423452"/>
                    <a:gd name="connsiteY658" fmla="*/ 443464 h 642296"/>
                    <a:gd name="connsiteX659" fmla="*/ 93578 w 423452"/>
                    <a:gd name="connsiteY659" fmla="*/ 440816 h 642296"/>
                    <a:gd name="connsiteX660" fmla="*/ 93419 w 423452"/>
                    <a:gd name="connsiteY660" fmla="*/ 439180 h 642296"/>
                    <a:gd name="connsiteX661" fmla="*/ 92676 w 423452"/>
                    <a:gd name="connsiteY661" fmla="*/ 431334 h 642296"/>
                    <a:gd name="connsiteX662" fmla="*/ 91798 w 423452"/>
                    <a:gd name="connsiteY662" fmla="*/ 423732 h 642296"/>
                    <a:gd name="connsiteX663" fmla="*/ 91554 w 423452"/>
                    <a:gd name="connsiteY663" fmla="*/ 421559 h 642296"/>
                    <a:gd name="connsiteX664" fmla="*/ 91371 w 423452"/>
                    <a:gd name="connsiteY664" fmla="*/ 419937 h 642296"/>
                    <a:gd name="connsiteX665" fmla="*/ 91249 w 423452"/>
                    <a:gd name="connsiteY665" fmla="*/ 417899 h 642296"/>
                    <a:gd name="connsiteX666" fmla="*/ 91079 w 423452"/>
                    <a:gd name="connsiteY666" fmla="*/ 414836 h 642296"/>
                    <a:gd name="connsiteX667" fmla="*/ 90957 w 423452"/>
                    <a:gd name="connsiteY667" fmla="*/ 412798 h 642296"/>
                    <a:gd name="connsiteX668" fmla="*/ 90896 w 423452"/>
                    <a:gd name="connsiteY668" fmla="*/ 411736 h 642296"/>
                    <a:gd name="connsiteX669" fmla="*/ 90774 w 423452"/>
                    <a:gd name="connsiteY669" fmla="*/ 409601 h 642296"/>
                    <a:gd name="connsiteX670" fmla="*/ 90749 w 423452"/>
                    <a:gd name="connsiteY670" fmla="*/ 407539 h 642296"/>
                    <a:gd name="connsiteX671" fmla="*/ 90737 w 423452"/>
                    <a:gd name="connsiteY671" fmla="*/ 405989 h 642296"/>
                    <a:gd name="connsiteX672" fmla="*/ 90725 w 423452"/>
                    <a:gd name="connsiteY672" fmla="*/ 404964 h 642296"/>
                    <a:gd name="connsiteX673" fmla="*/ 90615 w 423452"/>
                    <a:gd name="connsiteY673" fmla="*/ 394860 h 642296"/>
                    <a:gd name="connsiteX674" fmla="*/ 90591 w 423452"/>
                    <a:gd name="connsiteY674" fmla="*/ 393261 h 642296"/>
                    <a:gd name="connsiteX675" fmla="*/ 90579 w 423452"/>
                    <a:gd name="connsiteY675" fmla="*/ 391662 h 642296"/>
                    <a:gd name="connsiteX676" fmla="*/ 90432 w 423452"/>
                    <a:gd name="connsiteY676" fmla="*/ 390076 h 642296"/>
                    <a:gd name="connsiteX677" fmla="*/ 90237 w 423452"/>
                    <a:gd name="connsiteY677" fmla="*/ 387965 h 642296"/>
                    <a:gd name="connsiteX678" fmla="*/ 89957 w 423452"/>
                    <a:gd name="connsiteY678" fmla="*/ 384792 h 642296"/>
                    <a:gd name="connsiteX679" fmla="*/ 89859 w 423452"/>
                    <a:gd name="connsiteY679" fmla="*/ 383731 h 642296"/>
                    <a:gd name="connsiteX680" fmla="*/ 89506 w 423452"/>
                    <a:gd name="connsiteY680" fmla="*/ 380131 h 642296"/>
                    <a:gd name="connsiteX681" fmla="*/ 89347 w 423452"/>
                    <a:gd name="connsiteY681" fmla="*/ 378593 h 642296"/>
                    <a:gd name="connsiteX682" fmla="*/ 89152 w 423452"/>
                    <a:gd name="connsiteY682" fmla="*/ 376543 h 642296"/>
                    <a:gd name="connsiteX683" fmla="*/ 89225 w 423452"/>
                    <a:gd name="connsiteY683" fmla="*/ 374615 h 642296"/>
                    <a:gd name="connsiteX684" fmla="*/ 89250 w 423452"/>
                    <a:gd name="connsiteY684" fmla="*/ 374091 h 642296"/>
                    <a:gd name="connsiteX685" fmla="*/ 89469 w 423452"/>
                    <a:gd name="connsiteY685" fmla="*/ 368880 h 642296"/>
                    <a:gd name="connsiteX686" fmla="*/ 89506 w 423452"/>
                    <a:gd name="connsiteY686" fmla="*/ 367842 h 642296"/>
                    <a:gd name="connsiteX687" fmla="*/ 89603 w 423452"/>
                    <a:gd name="connsiteY687" fmla="*/ 366842 h 642296"/>
                    <a:gd name="connsiteX688" fmla="*/ 89823 w 423452"/>
                    <a:gd name="connsiteY688" fmla="*/ 364682 h 642296"/>
                    <a:gd name="connsiteX689" fmla="*/ 90128 w 423452"/>
                    <a:gd name="connsiteY689" fmla="*/ 361522 h 642296"/>
                    <a:gd name="connsiteX690" fmla="*/ 90420 w 423452"/>
                    <a:gd name="connsiteY690" fmla="*/ 358569 h 642296"/>
                    <a:gd name="connsiteX691" fmla="*/ 90566 w 423452"/>
                    <a:gd name="connsiteY691" fmla="*/ 357092 h 642296"/>
                    <a:gd name="connsiteX692" fmla="*/ 90810 w 423452"/>
                    <a:gd name="connsiteY692" fmla="*/ 355201 h 642296"/>
                    <a:gd name="connsiteX693" fmla="*/ 91359 w 423452"/>
                    <a:gd name="connsiteY693" fmla="*/ 351052 h 642296"/>
                    <a:gd name="connsiteX694" fmla="*/ 91493 w 423452"/>
                    <a:gd name="connsiteY694" fmla="*/ 349953 h 642296"/>
                    <a:gd name="connsiteX695" fmla="*/ 92054 w 423452"/>
                    <a:gd name="connsiteY695" fmla="*/ 346610 h 642296"/>
                    <a:gd name="connsiteX696" fmla="*/ 92322 w 423452"/>
                    <a:gd name="connsiteY696" fmla="*/ 345035 h 642296"/>
                    <a:gd name="connsiteX697" fmla="*/ 92407 w 423452"/>
                    <a:gd name="connsiteY697" fmla="*/ 344511 h 642296"/>
                    <a:gd name="connsiteX698" fmla="*/ 93602 w 423452"/>
                    <a:gd name="connsiteY698" fmla="*/ 337238 h 642296"/>
                    <a:gd name="connsiteX699" fmla="*/ 94029 w 423452"/>
                    <a:gd name="connsiteY699" fmla="*/ 334639 h 642296"/>
                    <a:gd name="connsiteX700" fmla="*/ 94480 w 423452"/>
                    <a:gd name="connsiteY700" fmla="*/ 333101 h 642296"/>
                    <a:gd name="connsiteX701" fmla="*/ 94931 w 423452"/>
                    <a:gd name="connsiteY701" fmla="*/ 331563 h 642296"/>
                    <a:gd name="connsiteX702" fmla="*/ 95992 w 423452"/>
                    <a:gd name="connsiteY702" fmla="*/ 327952 h 642296"/>
                    <a:gd name="connsiteX703" fmla="*/ 97357 w 423452"/>
                    <a:gd name="connsiteY703" fmla="*/ 323253 h 642296"/>
                    <a:gd name="connsiteX704" fmla="*/ 97503 w 423452"/>
                    <a:gd name="connsiteY704" fmla="*/ 322753 h 642296"/>
                    <a:gd name="connsiteX705" fmla="*/ 98247 w 423452"/>
                    <a:gd name="connsiteY705" fmla="*/ 320166 h 642296"/>
                    <a:gd name="connsiteX706" fmla="*/ 98747 w 423452"/>
                    <a:gd name="connsiteY706" fmla="*/ 318458 h 642296"/>
                    <a:gd name="connsiteX707" fmla="*/ 99515 w 423452"/>
                    <a:gd name="connsiteY707" fmla="*/ 315578 h 642296"/>
                    <a:gd name="connsiteX708" fmla="*/ 102160 w 423452"/>
                    <a:gd name="connsiteY708" fmla="*/ 305571 h 642296"/>
                    <a:gd name="connsiteX709" fmla="*/ 103111 w 423452"/>
                    <a:gd name="connsiteY709" fmla="*/ 299433 h 642296"/>
                    <a:gd name="connsiteX710" fmla="*/ 103757 w 423452"/>
                    <a:gd name="connsiteY710" fmla="*/ 295236 h 642296"/>
                    <a:gd name="connsiteX711" fmla="*/ 104184 w 423452"/>
                    <a:gd name="connsiteY711" fmla="*/ 291831 h 642296"/>
                    <a:gd name="connsiteX712" fmla="*/ 104245 w 423452"/>
                    <a:gd name="connsiteY712" fmla="*/ 291294 h 642296"/>
                    <a:gd name="connsiteX713" fmla="*/ 104379 w 423452"/>
                    <a:gd name="connsiteY713" fmla="*/ 290232 h 642296"/>
                    <a:gd name="connsiteX714" fmla="*/ 104355 w 423452"/>
                    <a:gd name="connsiteY714" fmla="*/ 289281 h 642296"/>
                    <a:gd name="connsiteX715" fmla="*/ 104330 w 423452"/>
                    <a:gd name="connsiteY715" fmla="*/ 288085 h 642296"/>
                    <a:gd name="connsiteX716" fmla="*/ 104294 w 423452"/>
                    <a:gd name="connsiteY716" fmla="*/ 286169 h 642296"/>
                    <a:gd name="connsiteX717" fmla="*/ 104086 w 423452"/>
                    <a:gd name="connsiteY717" fmla="*/ 285095 h 642296"/>
                    <a:gd name="connsiteX718" fmla="*/ 103660 w 423452"/>
                    <a:gd name="connsiteY718" fmla="*/ 282959 h 642296"/>
                    <a:gd name="connsiteX719" fmla="*/ 103257 w 423452"/>
                    <a:gd name="connsiteY719" fmla="*/ 280922 h 642296"/>
                    <a:gd name="connsiteX720" fmla="*/ 103050 w 423452"/>
                    <a:gd name="connsiteY720" fmla="*/ 279909 h 642296"/>
                    <a:gd name="connsiteX721" fmla="*/ 102660 w 423452"/>
                    <a:gd name="connsiteY721" fmla="*/ 278701 h 642296"/>
                    <a:gd name="connsiteX722" fmla="*/ 101429 w 423452"/>
                    <a:gd name="connsiteY722" fmla="*/ 274942 h 642296"/>
                    <a:gd name="connsiteX723" fmla="*/ 101124 w 423452"/>
                    <a:gd name="connsiteY723" fmla="*/ 273991 h 642296"/>
                    <a:gd name="connsiteX724" fmla="*/ 100831 w 423452"/>
                    <a:gd name="connsiteY724" fmla="*/ 273112 h 642296"/>
                    <a:gd name="connsiteX725" fmla="*/ 100112 w 423452"/>
                    <a:gd name="connsiteY725" fmla="*/ 270903 h 642296"/>
                    <a:gd name="connsiteX726" fmla="*/ 99734 w 423452"/>
                    <a:gd name="connsiteY726" fmla="*/ 269927 h 642296"/>
                    <a:gd name="connsiteX727" fmla="*/ 98954 w 423452"/>
                    <a:gd name="connsiteY727" fmla="*/ 267913 h 642296"/>
                    <a:gd name="connsiteX728" fmla="*/ 98564 w 423452"/>
                    <a:gd name="connsiteY728" fmla="*/ 266913 h 642296"/>
                    <a:gd name="connsiteX729" fmla="*/ 96918 w 423452"/>
                    <a:gd name="connsiteY729" fmla="*/ 262666 h 642296"/>
                    <a:gd name="connsiteX730" fmla="*/ 96369 w 423452"/>
                    <a:gd name="connsiteY730" fmla="*/ 261251 h 642296"/>
                    <a:gd name="connsiteX731" fmla="*/ 95638 w 423452"/>
                    <a:gd name="connsiteY731" fmla="*/ 259359 h 642296"/>
                    <a:gd name="connsiteX732" fmla="*/ 94687 w 423452"/>
                    <a:gd name="connsiteY732" fmla="*/ 257468 h 642296"/>
                    <a:gd name="connsiteX733" fmla="*/ 92298 w 423452"/>
                    <a:gd name="connsiteY733" fmla="*/ 252757 h 642296"/>
                    <a:gd name="connsiteX734" fmla="*/ 91798 w 423452"/>
                    <a:gd name="connsiteY734" fmla="*/ 251757 h 642296"/>
                    <a:gd name="connsiteX735" fmla="*/ 91310 w 423452"/>
                    <a:gd name="connsiteY735" fmla="*/ 250744 h 642296"/>
                    <a:gd name="connsiteX736" fmla="*/ 88384 w 423452"/>
                    <a:gd name="connsiteY736" fmla="*/ 244533 h 642296"/>
                    <a:gd name="connsiteX737" fmla="*/ 87482 w 423452"/>
                    <a:gd name="connsiteY737" fmla="*/ 242617 h 642296"/>
                    <a:gd name="connsiteX738" fmla="*/ 86568 w 423452"/>
                    <a:gd name="connsiteY738" fmla="*/ 240713 h 642296"/>
                    <a:gd name="connsiteX739" fmla="*/ 85800 w 423452"/>
                    <a:gd name="connsiteY739" fmla="*/ 238785 h 642296"/>
                    <a:gd name="connsiteX740" fmla="*/ 84447 w 423452"/>
                    <a:gd name="connsiteY740" fmla="*/ 235430 h 642296"/>
                    <a:gd name="connsiteX741" fmla="*/ 83057 w 423452"/>
                    <a:gd name="connsiteY741" fmla="*/ 231939 h 642296"/>
                    <a:gd name="connsiteX742" fmla="*/ 82606 w 423452"/>
                    <a:gd name="connsiteY742" fmla="*/ 230817 h 642296"/>
                    <a:gd name="connsiteX743" fmla="*/ 81716 w 423452"/>
                    <a:gd name="connsiteY743" fmla="*/ 228608 h 642296"/>
                    <a:gd name="connsiteX744" fmla="*/ 80960 w 423452"/>
                    <a:gd name="connsiteY744" fmla="*/ 227229 h 642296"/>
                    <a:gd name="connsiteX745" fmla="*/ 77169 w 423452"/>
                    <a:gd name="connsiteY745" fmla="*/ 220322 h 642296"/>
                    <a:gd name="connsiteX746" fmla="*/ 76669 w 423452"/>
                    <a:gd name="connsiteY746" fmla="*/ 219395 h 642296"/>
                    <a:gd name="connsiteX747" fmla="*/ 75401 w 423452"/>
                    <a:gd name="connsiteY747" fmla="*/ 217101 h 642296"/>
                    <a:gd name="connsiteX748" fmla="*/ 73889 w 423452"/>
                    <a:gd name="connsiteY748" fmla="*/ 215368 h 642296"/>
                    <a:gd name="connsiteX749" fmla="*/ 73353 w 423452"/>
                    <a:gd name="connsiteY749" fmla="*/ 214746 h 642296"/>
                    <a:gd name="connsiteX750" fmla="*/ 72390 w 423452"/>
                    <a:gd name="connsiteY750" fmla="*/ 213647 h 642296"/>
                    <a:gd name="connsiteX751" fmla="*/ 71329 w 423452"/>
                    <a:gd name="connsiteY751" fmla="*/ 211292 h 642296"/>
                    <a:gd name="connsiteX752" fmla="*/ 71122 w 423452"/>
                    <a:gd name="connsiteY752" fmla="*/ 210828 h 642296"/>
                    <a:gd name="connsiteX753" fmla="*/ 69196 w 423452"/>
                    <a:gd name="connsiteY753" fmla="*/ 206570 h 642296"/>
                    <a:gd name="connsiteX754" fmla="*/ 68879 w 423452"/>
                    <a:gd name="connsiteY754" fmla="*/ 205874 h 642296"/>
                    <a:gd name="connsiteX755" fmla="*/ 68269 w 423452"/>
                    <a:gd name="connsiteY755" fmla="*/ 204483 h 642296"/>
                    <a:gd name="connsiteX756" fmla="*/ 68001 w 423452"/>
                    <a:gd name="connsiteY756" fmla="*/ 203800 h 642296"/>
                    <a:gd name="connsiteX757" fmla="*/ 67428 w 423452"/>
                    <a:gd name="connsiteY757" fmla="*/ 202360 h 642296"/>
                    <a:gd name="connsiteX758" fmla="*/ 65136 w 423452"/>
                    <a:gd name="connsiteY758" fmla="*/ 196551 h 642296"/>
                    <a:gd name="connsiteX759" fmla="*/ 64173 w 423452"/>
                    <a:gd name="connsiteY759" fmla="*/ 192305 h 642296"/>
                    <a:gd name="connsiteX760" fmla="*/ 63978 w 423452"/>
                    <a:gd name="connsiteY760" fmla="*/ 191414 h 642296"/>
                    <a:gd name="connsiteX761" fmla="*/ 63588 w 423452"/>
                    <a:gd name="connsiteY761" fmla="*/ 188692 h 642296"/>
                    <a:gd name="connsiteX762" fmla="*/ 63369 w 423452"/>
                    <a:gd name="connsiteY762" fmla="*/ 187216 h 642296"/>
                    <a:gd name="connsiteX763" fmla="*/ 63442 w 423452"/>
                    <a:gd name="connsiteY763" fmla="*/ 185642 h 642296"/>
                    <a:gd name="connsiteX764" fmla="*/ 63588 w 423452"/>
                    <a:gd name="connsiteY764" fmla="*/ 182835 h 642296"/>
                    <a:gd name="connsiteX765" fmla="*/ 63673 w 423452"/>
                    <a:gd name="connsiteY765" fmla="*/ 180932 h 642296"/>
                    <a:gd name="connsiteX766" fmla="*/ 64185 w 423452"/>
                    <a:gd name="connsiteY766" fmla="*/ 177380 h 642296"/>
                    <a:gd name="connsiteX767" fmla="*/ 64478 w 423452"/>
                    <a:gd name="connsiteY767" fmla="*/ 175367 h 642296"/>
                    <a:gd name="connsiteX768" fmla="*/ 64454 w 423452"/>
                    <a:gd name="connsiteY768" fmla="*/ 174342 h 642296"/>
                    <a:gd name="connsiteX769" fmla="*/ 64417 w 423452"/>
                    <a:gd name="connsiteY769" fmla="*/ 172768 h 642296"/>
                    <a:gd name="connsiteX770" fmla="*/ 64551 w 423452"/>
                    <a:gd name="connsiteY770" fmla="*/ 168912 h 642296"/>
                    <a:gd name="connsiteX771" fmla="*/ 64624 w 423452"/>
                    <a:gd name="connsiteY771" fmla="*/ 166825 h 642296"/>
                    <a:gd name="connsiteX772" fmla="*/ 62942 w 423452"/>
                    <a:gd name="connsiteY772" fmla="*/ 167337 h 642296"/>
                    <a:gd name="connsiteX773" fmla="*/ 58236 w 423452"/>
                    <a:gd name="connsiteY773" fmla="*/ 168741 h 642296"/>
                    <a:gd name="connsiteX774" fmla="*/ 57224 w 423452"/>
                    <a:gd name="connsiteY774" fmla="*/ 169046 h 642296"/>
                    <a:gd name="connsiteX775" fmla="*/ 55262 w 423452"/>
                    <a:gd name="connsiteY775" fmla="*/ 167862 h 642296"/>
                    <a:gd name="connsiteX776" fmla="*/ 54555 w 423452"/>
                    <a:gd name="connsiteY776" fmla="*/ 167447 h 642296"/>
                    <a:gd name="connsiteX777" fmla="*/ 53957 w 423452"/>
                    <a:gd name="connsiteY777" fmla="*/ 166789 h 642296"/>
                    <a:gd name="connsiteX778" fmla="*/ 52580 w 423452"/>
                    <a:gd name="connsiteY778" fmla="*/ 165263 h 642296"/>
                    <a:gd name="connsiteX779" fmla="*/ 49922 w 423452"/>
                    <a:gd name="connsiteY779" fmla="*/ 165507 h 642296"/>
                    <a:gd name="connsiteX780" fmla="*/ 49105 w 423452"/>
                    <a:gd name="connsiteY780" fmla="*/ 167521 h 642296"/>
                    <a:gd name="connsiteX781" fmla="*/ 48703 w 423452"/>
                    <a:gd name="connsiteY781" fmla="*/ 168497 h 642296"/>
                    <a:gd name="connsiteX782" fmla="*/ 45997 w 423452"/>
                    <a:gd name="connsiteY782" fmla="*/ 170876 h 642296"/>
                    <a:gd name="connsiteX783" fmla="*/ 44119 w 423452"/>
                    <a:gd name="connsiteY783" fmla="*/ 170694 h 642296"/>
                    <a:gd name="connsiteX784" fmla="*/ 35159 w 423452"/>
                    <a:gd name="connsiteY784" fmla="*/ 169839 h 642296"/>
                    <a:gd name="connsiteX785" fmla="*/ 33988 w 423452"/>
                    <a:gd name="connsiteY785" fmla="*/ 169717 h 642296"/>
                    <a:gd name="connsiteX786" fmla="*/ 32672 w 423452"/>
                    <a:gd name="connsiteY786" fmla="*/ 169534 h 642296"/>
                    <a:gd name="connsiteX787" fmla="*/ 28405 w 423452"/>
                    <a:gd name="connsiteY787" fmla="*/ 168924 h 642296"/>
                    <a:gd name="connsiteX788" fmla="*/ 31709 w 423452"/>
                    <a:gd name="connsiteY788" fmla="*/ 167423 h 642296"/>
                    <a:gd name="connsiteX789" fmla="*/ 34842 w 423452"/>
                    <a:gd name="connsiteY789" fmla="*/ 166837 h 642296"/>
                    <a:gd name="connsiteX790" fmla="*/ 35890 w 423452"/>
                    <a:gd name="connsiteY790" fmla="*/ 166642 h 642296"/>
                    <a:gd name="connsiteX791" fmla="*/ 37134 w 423452"/>
                    <a:gd name="connsiteY791" fmla="*/ 165458 h 642296"/>
                    <a:gd name="connsiteX792" fmla="*/ 38682 w 423452"/>
                    <a:gd name="connsiteY792" fmla="*/ 163982 h 642296"/>
                    <a:gd name="connsiteX793" fmla="*/ 38706 w 423452"/>
                    <a:gd name="connsiteY793" fmla="*/ 162127 h 642296"/>
                    <a:gd name="connsiteX794" fmla="*/ 38816 w 423452"/>
                    <a:gd name="connsiteY794" fmla="*/ 155891 h 642296"/>
                    <a:gd name="connsiteX795" fmla="*/ 38804 w 423452"/>
                    <a:gd name="connsiteY795" fmla="*/ 155159 h 642296"/>
                    <a:gd name="connsiteX796" fmla="*/ 38243 w 423452"/>
                    <a:gd name="connsiteY796" fmla="*/ 149436 h 642296"/>
                    <a:gd name="connsiteX797" fmla="*/ 38097 w 423452"/>
                    <a:gd name="connsiteY797" fmla="*/ 147850 h 642296"/>
                    <a:gd name="connsiteX798" fmla="*/ 36268 w 423452"/>
                    <a:gd name="connsiteY798" fmla="*/ 145507 h 642296"/>
                    <a:gd name="connsiteX799" fmla="*/ 34951 w 423452"/>
                    <a:gd name="connsiteY799" fmla="*/ 145165 h 642296"/>
                    <a:gd name="connsiteX800" fmla="*/ 32148 w 423452"/>
                    <a:gd name="connsiteY800" fmla="*/ 144433 h 642296"/>
                    <a:gd name="connsiteX801" fmla="*/ 29356 w 423452"/>
                    <a:gd name="connsiteY801" fmla="*/ 143701 h 642296"/>
                    <a:gd name="connsiteX802" fmla="*/ 29185 w 423452"/>
                    <a:gd name="connsiteY802" fmla="*/ 141529 h 642296"/>
                    <a:gd name="connsiteX803" fmla="*/ 28210 w 423452"/>
                    <a:gd name="connsiteY803" fmla="*/ 129582 h 642296"/>
                    <a:gd name="connsiteX804" fmla="*/ 28112 w 423452"/>
                    <a:gd name="connsiteY804" fmla="*/ 128496 h 642296"/>
                    <a:gd name="connsiteX805" fmla="*/ 28027 w 423452"/>
                    <a:gd name="connsiteY805" fmla="*/ 127373 h 642296"/>
                    <a:gd name="connsiteX806" fmla="*/ 27990 w 423452"/>
                    <a:gd name="connsiteY806" fmla="*/ 125726 h 642296"/>
                    <a:gd name="connsiteX807" fmla="*/ 27942 w 423452"/>
                    <a:gd name="connsiteY807" fmla="*/ 124103 h 642296"/>
                    <a:gd name="connsiteX808" fmla="*/ 27588 w 423452"/>
                    <a:gd name="connsiteY808" fmla="*/ 109460 h 642296"/>
                    <a:gd name="connsiteX809" fmla="*/ 27564 w 423452"/>
                    <a:gd name="connsiteY809" fmla="*/ 108800 h 642296"/>
                    <a:gd name="connsiteX810" fmla="*/ 27015 w 423452"/>
                    <a:gd name="connsiteY810" fmla="*/ 103065 h 642296"/>
                    <a:gd name="connsiteX811" fmla="*/ 26832 w 423452"/>
                    <a:gd name="connsiteY811" fmla="*/ 101088 h 642296"/>
                    <a:gd name="connsiteX812" fmla="*/ 24028 w 423452"/>
                    <a:gd name="connsiteY812" fmla="*/ 99795 h 642296"/>
                    <a:gd name="connsiteX813" fmla="*/ 22907 w 423452"/>
                    <a:gd name="connsiteY813" fmla="*/ 99807 h 642296"/>
                    <a:gd name="connsiteX814" fmla="*/ 14324 w 423452"/>
                    <a:gd name="connsiteY814" fmla="*/ 99880 h 642296"/>
                    <a:gd name="connsiteX815" fmla="*/ 4584 w 423452"/>
                    <a:gd name="connsiteY815" fmla="*/ 99966 h 642296"/>
                    <a:gd name="connsiteX816" fmla="*/ 1158 w 423452"/>
                    <a:gd name="connsiteY816" fmla="*/ 99697 h 642296"/>
                    <a:gd name="connsiteX817" fmla="*/ 841 w 423452"/>
                    <a:gd name="connsiteY817" fmla="*/ 98745 h 642296"/>
                    <a:gd name="connsiteX818" fmla="*/ 719 w 423452"/>
                    <a:gd name="connsiteY818" fmla="*/ 98062 h 642296"/>
                    <a:gd name="connsiteX819" fmla="*/ 317 w 423452"/>
                    <a:gd name="connsiteY819" fmla="*/ 95792 h 642296"/>
                    <a:gd name="connsiteX820" fmla="*/ 293 w 423452"/>
                    <a:gd name="connsiteY820" fmla="*/ 92693 h 642296"/>
                    <a:gd name="connsiteX821" fmla="*/ 232 w 423452"/>
                    <a:gd name="connsiteY821" fmla="*/ 87519 h 642296"/>
                    <a:gd name="connsiteX822" fmla="*/ 24 w 423452"/>
                    <a:gd name="connsiteY822" fmla="*/ 77842 h 642296"/>
                    <a:gd name="connsiteX823" fmla="*/ 0 w 423452"/>
                    <a:gd name="connsiteY823" fmla="*/ 76683 h 642296"/>
                    <a:gd name="connsiteX824" fmla="*/ 853 w 423452"/>
                    <a:gd name="connsiteY824" fmla="*/ 73083 h 642296"/>
                    <a:gd name="connsiteX825" fmla="*/ 2475 w 423452"/>
                    <a:gd name="connsiteY825" fmla="*/ 71460 h 642296"/>
                    <a:gd name="connsiteX826" fmla="*/ 3450 w 423452"/>
                    <a:gd name="connsiteY826" fmla="*/ 70484 h 642296"/>
                    <a:gd name="connsiteX827" fmla="*/ 4462 w 423452"/>
                    <a:gd name="connsiteY827" fmla="*/ 69471 h 642296"/>
                    <a:gd name="connsiteX828" fmla="*/ 6473 w 423452"/>
                    <a:gd name="connsiteY828" fmla="*/ 67469 h 642296"/>
                    <a:gd name="connsiteX829" fmla="*/ 7181 w 423452"/>
                    <a:gd name="connsiteY829" fmla="*/ 66115 h 642296"/>
                    <a:gd name="connsiteX830" fmla="*/ 7522 w 423452"/>
                    <a:gd name="connsiteY830" fmla="*/ 65456 h 642296"/>
                    <a:gd name="connsiteX831" fmla="*/ 8570 w 423452"/>
                    <a:gd name="connsiteY831" fmla="*/ 63455 h 642296"/>
                    <a:gd name="connsiteX832" fmla="*/ 8314 w 423452"/>
                    <a:gd name="connsiteY832" fmla="*/ 60868 h 642296"/>
                    <a:gd name="connsiteX833" fmla="*/ 8107 w 423452"/>
                    <a:gd name="connsiteY833" fmla="*/ 58793 h 642296"/>
                    <a:gd name="connsiteX834" fmla="*/ 7778 w 423452"/>
                    <a:gd name="connsiteY834" fmla="*/ 55401 h 642296"/>
                    <a:gd name="connsiteX835" fmla="*/ 8205 w 423452"/>
                    <a:gd name="connsiteY835" fmla="*/ 54059 h 642296"/>
                    <a:gd name="connsiteX836" fmla="*/ 9192 w 423452"/>
                    <a:gd name="connsiteY836" fmla="*/ 50996 h 642296"/>
                    <a:gd name="connsiteX837" fmla="*/ 9680 w 423452"/>
                    <a:gd name="connsiteY837" fmla="*/ 49507 h 642296"/>
                    <a:gd name="connsiteX838" fmla="*/ 11313 w 423452"/>
                    <a:gd name="connsiteY838" fmla="*/ 48787 h 642296"/>
                    <a:gd name="connsiteX839" fmla="*/ 12020 w 423452"/>
                    <a:gd name="connsiteY839" fmla="*/ 48482 h 642296"/>
                    <a:gd name="connsiteX840" fmla="*/ 12813 w 423452"/>
                    <a:gd name="connsiteY840" fmla="*/ 48128 h 642296"/>
                    <a:gd name="connsiteX841" fmla="*/ 13495 w 423452"/>
                    <a:gd name="connsiteY841" fmla="*/ 48079 h 642296"/>
                    <a:gd name="connsiteX842" fmla="*/ 20786 w 423452"/>
                    <a:gd name="connsiteY842" fmla="*/ 47652 h 642296"/>
                    <a:gd name="connsiteX843" fmla="*/ 21517 w 423452"/>
                    <a:gd name="connsiteY843" fmla="*/ 47603 h 642296"/>
                    <a:gd name="connsiteX844" fmla="*/ 23650 w 423452"/>
                    <a:gd name="connsiteY844" fmla="*/ 47481 h 642296"/>
                    <a:gd name="connsiteX845" fmla="*/ 25065 w 423452"/>
                    <a:gd name="connsiteY845" fmla="*/ 47396 h 642296"/>
                    <a:gd name="connsiteX846" fmla="*/ 25821 w 423452"/>
                    <a:gd name="connsiteY846" fmla="*/ 47603 h 642296"/>
                    <a:gd name="connsiteX847" fmla="*/ 27869 w 423452"/>
                    <a:gd name="connsiteY847" fmla="*/ 48165 h 642296"/>
                    <a:gd name="connsiteX848" fmla="*/ 29490 w 423452"/>
                    <a:gd name="connsiteY848" fmla="*/ 48604 h 642296"/>
                    <a:gd name="connsiteX849" fmla="*/ 31965 w 423452"/>
                    <a:gd name="connsiteY849" fmla="*/ 52582 h 642296"/>
                    <a:gd name="connsiteX850" fmla="*/ 33354 w 423452"/>
                    <a:gd name="connsiteY850" fmla="*/ 54803 h 642296"/>
                    <a:gd name="connsiteX851" fmla="*/ 35159 w 423452"/>
                    <a:gd name="connsiteY851" fmla="*/ 55120 h 642296"/>
                    <a:gd name="connsiteX852" fmla="*/ 37816 w 423452"/>
                    <a:gd name="connsiteY852" fmla="*/ 55596 h 642296"/>
                    <a:gd name="connsiteX853" fmla="*/ 38731 w 423452"/>
                    <a:gd name="connsiteY853" fmla="*/ 55755 h 642296"/>
                    <a:gd name="connsiteX854" fmla="*/ 39803 w 423452"/>
                    <a:gd name="connsiteY854" fmla="*/ 55669 h 642296"/>
                    <a:gd name="connsiteX855" fmla="*/ 55262 w 423452"/>
                    <a:gd name="connsiteY855" fmla="*/ 54486 h 642296"/>
                    <a:gd name="connsiteX856" fmla="*/ 57212 w 423452"/>
                    <a:gd name="connsiteY856" fmla="*/ 54339 h 642296"/>
                    <a:gd name="connsiteX857" fmla="*/ 57358 w 423452"/>
                    <a:gd name="connsiteY857" fmla="*/ 51044 h 642296"/>
                    <a:gd name="connsiteX858" fmla="*/ 57517 w 423452"/>
                    <a:gd name="connsiteY858" fmla="*/ 45590 h 642296"/>
                    <a:gd name="connsiteX859" fmla="*/ 59236 w 423452"/>
                    <a:gd name="connsiteY859" fmla="*/ 45126 h 642296"/>
                    <a:gd name="connsiteX860" fmla="*/ 59919 w 423452"/>
                    <a:gd name="connsiteY860" fmla="*/ 44943 h 642296"/>
                    <a:gd name="connsiteX861" fmla="*/ 61625 w 423452"/>
                    <a:gd name="connsiteY861" fmla="*/ 44492 h 642296"/>
                    <a:gd name="connsiteX862" fmla="*/ 62320 w 423452"/>
                    <a:gd name="connsiteY862" fmla="*/ 47188 h 642296"/>
                    <a:gd name="connsiteX863" fmla="*/ 63442 w 423452"/>
                    <a:gd name="connsiteY863" fmla="*/ 51557 h 642296"/>
                    <a:gd name="connsiteX864" fmla="*/ 63893 w 423452"/>
                    <a:gd name="connsiteY864" fmla="*/ 52826 h 642296"/>
                    <a:gd name="connsiteX865" fmla="*/ 64941 w 423452"/>
                    <a:gd name="connsiteY865" fmla="*/ 55804 h 642296"/>
                    <a:gd name="connsiteX866" fmla="*/ 67026 w 423452"/>
                    <a:gd name="connsiteY866" fmla="*/ 53692 h 642296"/>
                    <a:gd name="connsiteX867" fmla="*/ 67123 w 423452"/>
                    <a:gd name="connsiteY867" fmla="*/ 51240 h 642296"/>
                    <a:gd name="connsiteX868" fmla="*/ 67379 w 423452"/>
                    <a:gd name="connsiteY868" fmla="*/ 45297 h 642296"/>
                    <a:gd name="connsiteX869" fmla="*/ 67391 w 423452"/>
                    <a:gd name="connsiteY869" fmla="*/ 44662 h 642296"/>
                    <a:gd name="connsiteX870" fmla="*/ 67416 w 423452"/>
                    <a:gd name="connsiteY870" fmla="*/ 42490 h 642296"/>
                    <a:gd name="connsiteX871" fmla="*/ 67453 w 423452"/>
                    <a:gd name="connsiteY871" fmla="*/ 39793 h 642296"/>
                    <a:gd name="connsiteX872" fmla="*/ 67562 w 423452"/>
                    <a:gd name="connsiteY872" fmla="*/ 31727 h 642296"/>
                    <a:gd name="connsiteX873" fmla="*/ 67599 w 423452"/>
                    <a:gd name="connsiteY873" fmla="*/ 29043 h 642296"/>
                    <a:gd name="connsiteX874" fmla="*/ 69781 w 423452"/>
                    <a:gd name="connsiteY874" fmla="*/ 28408 h 642296"/>
                    <a:gd name="connsiteX875" fmla="*/ 71024 w 423452"/>
                    <a:gd name="connsiteY875" fmla="*/ 28054 h 642296"/>
                    <a:gd name="connsiteX876" fmla="*/ 71914 w 423452"/>
                    <a:gd name="connsiteY876" fmla="*/ 27798 h 642296"/>
                    <a:gd name="connsiteX877" fmla="*/ 72292 w 423452"/>
                    <a:gd name="connsiteY877" fmla="*/ 24821 h 642296"/>
                    <a:gd name="connsiteX878" fmla="*/ 72231 w 423452"/>
                    <a:gd name="connsiteY878" fmla="*/ 23771 h 642296"/>
                    <a:gd name="connsiteX879" fmla="*/ 71817 w 423452"/>
                    <a:gd name="connsiteY879" fmla="*/ 16693 h 642296"/>
                    <a:gd name="connsiteX880" fmla="*/ 71695 w 423452"/>
                    <a:gd name="connsiteY880" fmla="*/ 14509 h 642296"/>
                    <a:gd name="connsiteX881" fmla="*/ 71573 w 423452"/>
                    <a:gd name="connsiteY881" fmla="*/ 12313 h 642296"/>
                    <a:gd name="connsiteX882" fmla="*/ 71658 w 423452"/>
                    <a:gd name="connsiteY882" fmla="*/ 11166 h 642296"/>
                    <a:gd name="connsiteX883" fmla="*/ 72097 w 423452"/>
                    <a:gd name="connsiteY883" fmla="*/ 5113 h 642296"/>
                    <a:gd name="connsiteX884" fmla="*/ 72256 w 423452"/>
                    <a:gd name="connsiteY884" fmla="*/ 2990 h 642296"/>
                    <a:gd name="connsiteX885" fmla="*/ 74023 w 423452"/>
                    <a:gd name="connsiteY885" fmla="*/ 2538 h 642296"/>
                    <a:gd name="connsiteX886" fmla="*/ 75182 w 423452"/>
                    <a:gd name="connsiteY886" fmla="*/ 2257 h 642296"/>
                    <a:gd name="connsiteX887" fmla="*/ 78583 w 423452"/>
                    <a:gd name="connsiteY887" fmla="*/ 2318 h 642296"/>
                    <a:gd name="connsiteX888" fmla="*/ 80399 w 423452"/>
                    <a:gd name="connsiteY888" fmla="*/ 2367 h 642296"/>
                    <a:gd name="connsiteX889" fmla="*/ 81180 w 423452"/>
                    <a:gd name="connsiteY889" fmla="*/ 5247 h 642296"/>
                    <a:gd name="connsiteX890" fmla="*/ 81984 w 423452"/>
                    <a:gd name="connsiteY890" fmla="*/ 8212 h 642296"/>
                    <a:gd name="connsiteX891" fmla="*/ 83788 w 423452"/>
                    <a:gd name="connsiteY891" fmla="*/ 8530 h 642296"/>
                    <a:gd name="connsiteX892" fmla="*/ 85739 w 423452"/>
                    <a:gd name="connsiteY892" fmla="*/ 8884 h 642296"/>
                    <a:gd name="connsiteX893" fmla="*/ 86678 w 423452"/>
                    <a:gd name="connsiteY893" fmla="*/ 9054 h 642296"/>
                    <a:gd name="connsiteX894" fmla="*/ 89579 w 423452"/>
                    <a:gd name="connsiteY894" fmla="*/ 7834 h 642296"/>
                    <a:gd name="connsiteX895" fmla="*/ 89896 w 423452"/>
                    <a:gd name="connsiteY895" fmla="*/ 5235 h 642296"/>
                    <a:gd name="connsiteX896" fmla="*/ 89957 w 423452"/>
                    <a:gd name="connsiteY896" fmla="*/ 4710 h 642296"/>
                    <a:gd name="connsiteX897" fmla="*/ 90530 w 423452"/>
                    <a:gd name="connsiteY897" fmla="*/ 0 h 642296"/>
                    <a:gd name="connsiteX898" fmla="*/ 92017 w 423452"/>
                    <a:gd name="connsiteY898" fmla="*/ 61 h 642296"/>
                    <a:gd name="connsiteX899" fmla="*/ 94309 w 423452"/>
                    <a:gd name="connsiteY899" fmla="*/ 158 h 642296"/>
                    <a:gd name="connsiteX900" fmla="*/ 95687 w 423452"/>
                    <a:gd name="connsiteY900" fmla="*/ 207 h 642296"/>
                    <a:gd name="connsiteX901" fmla="*/ 96077 w 423452"/>
                    <a:gd name="connsiteY901" fmla="*/ 2562 h 642296"/>
                    <a:gd name="connsiteX902" fmla="*/ 96601 w 423452"/>
                    <a:gd name="connsiteY902" fmla="*/ 5747 h 642296"/>
                    <a:gd name="connsiteX903" fmla="*/ 97430 w 423452"/>
                    <a:gd name="connsiteY903" fmla="*/ 5955 h 64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23452" h="642296">
                      <a:moveTo>
                        <a:pt x="97430" y="5955"/>
                      </a:moveTo>
                      <a:lnTo>
                        <a:pt x="99661" y="6382"/>
                      </a:lnTo>
                      <a:lnTo>
                        <a:pt x="101551" y="6297"/>
                      </a:lnTo>
                      <a:lnTo>
                        <a:pt x="102953" y="6235"/>
                      </a:lnTo>
                      <a:lnTo>
                        <a:pt x="109072" y="5943"/>
                      </a:lnTo>
                      <a:lnTo>
                        <a:pt x="110974" y="5857"/>
                      </a:lnTo>
                      <a:lnTo>
                        <a:pt x="111437" y="5845"/>
                      </a:lnTo>
                      <a:lnTo>
                        <a:pt x="119630" y="5699"/>
                      </a:lnTo>
                      <a:lnTo>
                        <a:pt x="121532" y="5662"/>
                      </a:lnTo>
                      <a:lnTo>
                        <a:pt x="122007" y="8359"/>
                      </a:lnTo>
                      <a:lnTo>
                        <a:pt x="122239" y="9652"/>
                      </a:lnTo>
                      <a:lnTo>
                        <a:pt x="122019" y="11068"/>
                      </a:lnTo>
                      <a:lnTo>
                        <a:pt x="121312" y="15607"/>
                      </a:lnTo>
                      <a:lnTo>
                        <a:pt x="121178" y="18268"/>
                      </a:lnTo>
                      <a:lnTo>
                        <a:pt x="121093" y="19878"/>
                      </a:lnTo>
                      <a:lnTo>
                        <a:pt x="120983" y="22014"/>
                      </a:lnTo>
                      <a:lnTo>
                        <a:pt x="120959" y="22551"/>
                      </a:lnTo>
                      <a:lnTo>
                        <a:pt x="120934" y="23075"/>
                      </a:lnTo>
                      <a:lnTo>
                        <a:pt x="120824" y="25089"/>
                      </a:lnTo>
                      <a:lnTo>
                        <a:pt x="120898" y="27359"/>
                      </a:lnTo>
                      <a:lnTo>
                        <a:pt x="120922" y="28140"/>
                      </a:lnTo>
                      <a:lnTo>
                        <a:pt x="117253" y="32337"/>
                      </a:lnTo>
                      <a:lnTo>
                        <a:pt x="116326" y="33387"/>
                      </a:lnTo>
                      <a:lnTo>
                        <a:pt x="115655" y="34265"/>
                      </a:lnTo>
                      <a:lnTo>
                        <a:pt x="112425" y="38549"/>
                      </a:lnTo>
                      <a:lnTo>
                        <a:pt x="111498" y="39781"/>
                      </a:lnTo>
                      <a:lnTo>
                        <a:pt x="110572" y="41502"/>
                      </a:lnTo>
                      <a:lnTo>
                        <a:pt x="109194" y="44089"/>
                      </a:lnTo>
                      <a:lnTo>
                        <a:pt x="106878" y="48165"/>
                      </a:lnTo>
                      <a:lnTo>
                        <a:pt x="105988" y="49739"/>
                      </a:lnTo>
                      <a:lnTo>
                        <a:pt x="105476" y="50642"/>
                      </a:lnTo>
                      <a:lnTo>
                        <a:pt x="105269" y="51130"/>
                      </a:lnTo>
                      <a:lnTo>
                        <a:pt x="103660" y="55010"/>
                      </a:lnTo>
                      <a:lnTo>
                        <a:pt x="103367" y="55681"/>
                      </a:lnTo>
                      <a:lnTo>
                        <a:pt x="102867" y="59123"/>
                      </a:lnTo>
                      <a:lnTo>
                        <a:pt x="105500" y="60636"/>
                      </a:lnTo>
                      <a:lnTo>
                        <a:pt x="106220" y="60807"/>
                      </a:lnTo>
                      <a:lnTo>
                        <a:pt x="109755" y="61649"/>
                      </a:lnTo>
                      <a:lnTo>
                        <a:pt x="110316" y="61795"/>
                      </a:lnTo>
                      <a:lnTo>
                        <a:pt x="116521" y="63369"/>
                      </a:lnTo>
                      <a:lnTo>
                        <a:pt x="122738" y="64956"/>
                      </a:lnTo>
                      <a:lnTo>
                        <a:pt x="124713" y="65566"/>
                      </a:lnTo>
                      <a:lnTo>
                        <a:pt x="129431" y="67042"/>
                      </a:lnTo>
                      <a:lnTo>
                        <a:pt x="130845" y="67482"/>
                      </a:lnTo>
                      <a:lnTo>
                        <a:pt x="132430" y="68385"/>
                      </a:lnTo>
                      <a:lnTo>
                        <a:pt x="133003" y="68702"/>
                      </a:lnTo>
                      <a:lnTo>
                        <a:pt x="133978" y="69251"/>
                      </a:lnTo>
                      <a:lnTo>
                        <a:pt x="134941" y="69800"/>
                      </a:lnTo>
                      <a:lnTo>
                        <a:pt x="136575" y="71008"/>
                      </a:lnTo>
                      <a:lnTo>
                        <a:pt x="140257" y="73742"/>
                      </a:lnTo>
                      <a:lnTo>
                        <a:pt x="144694" y="76622"/>
                      </a:lnTo>
                      <a:lnTo>
                        <a:pt x="146035" y="77500"/>
                      </a:lnTo>
                      <a:lnTo>
                        <a:pt x="147620" y="78733"/>
                      </a:lnTo>
                      <a:lnTo>
                        <a:pt x="148413" y="79343"/>
                      </a:lnTo>
                      <a:lnTo>
                        <a:pt x="150912" y="81283"/>
                      </a:lnTo>
                      <a:lnTo>
                        <a:pt x="152777" y="82723"/>
                      </a:lnTo>
                      <a:lnTo>
                        <a:pt x="154618" y="84761"/>
                      </a:lnTo>
                      <a:lnTo>
                        <a:pt x="156532" y="86897"/>
                      </a:lnTo>
                      <a:lnTo>
                        <a:pt x="158482" y="88397"/>
                      </a:lnTo>
                      <a:lnTo>
                        <a:pt x="160433" y="89898"/>
                      </a:lnTo>
                      <a:lnTo>
                        <a:pt x="161213" y="90496"/>
                      </a:lnTo>
                      <a:lnTo>
                        <a:pt x="162408" y="91326"/>
                      </a:lnTo>
                      <a:lnTo>
                        <a:pt x="165590" y="93523"/>
                      </a:lnTo>
                      <a:lnTo>
                        <a:pt x="167174" y="94621"/>
                      </a:lnTo>
                      <a:lnTo>
                        <a:pt x="167869" y="95158"/>
                      </a:lnTo>
                      <a:lnTo>
                        <a:pt x="169442" y="96366"/>
                      </a:lnTo>
                      <a:lnTo>
                        <a:pt x="170917" y="97501"/>
                      </a:lnTo>
                      <a:lnTo>
                        <a:pt x="173819" y="100295"/>
                      </a:lnTo>
                      <a:lnTo>
                        <a:pt x="175988" y="102394"/>
                      </a:lnTo>
                      <a:lnTo>
                        <a:pt x="177634" y="103114"/>
                      </a:lnTo>
                      <a:lnTo>
                        <a:pt x="179256" y="103822"/>
                      </a:lnTo>
                      <a:lnTo>
                        <a:pt x="180816" y="104505"/>
                      </a:lnTo>
                      <a:lnTo>
                        <a:pt x="182681" y="106323"/>
                      </a:lnTo>
                      <a:lnTo>
                        <a:pt x="183047" y="106665"/>
                      </a:lnTo>
                      <a:lnTo>
                        <a:pt x="185607" y="122736"/>
                      </a:lnTo>
                      <a:lnTo>
                        <a:pt x="185973" y="125116"/>
                      </a:lnTo>
                      <a:lnTo>
                        <a:pt x="186204" y="126836"/>
                      </a:lnTo>
                      <a:lnTo>
                        <a:pt x="186461" y="128801"/>
                      </a:lnTo>
                      <a:lnTo>
                        <a:pt x="186509" y="130876"/>
                      </a:lnTo>
                      <a:lnTo>
                        <a:pt x="186607" y="135000"/>
                      </a:lnTo>
                      <a:lnTo>
                        <a:pt x="186668" y="137721"/>
                      </a:lnTo>
                      <a:lnTo>
                        <a:pt x="186716" y="139906"/>
                      </a:lnTo>
                      <a:lnTo>
                        <a:pt x="186741" y="140992"/>
                      </a:lnTo>
                      <a:lnTo>
                        <a:pt x="186729" y="142627"/>
                      </a:lnTo>
                      <a:lnTo>
                        <a:pt x="186716" y="144274"/>
                      </a:lnTo>
                      <a:lnTo>
                        <a:pt x="186631" y="153012"/>
                      </a:lnTo>
                      <a:lnTo>
                        <a:pt x="186619" y="153549"/>
                      </a:lnTo>
                      <a:lnTo>
                        <a:pt x="186485" y="162566"/>
                      </a:lnTo>
                      <a:lnTo>
                        <a:pt x="186448" y="165287"/>
                      </a:lnTo>
                      <a:lnTo>
                        <a:pt x="186400" y="168558"/>
                      </a:lnTo>
                      <a:lnTo>
                        <a:pt x="186277" y="172341"/>
                      </a:lnTo>
                      <a:lnTo>
                        <a:pt x="185827" y="185861"/>
                      </a:lnTo>
                      <a:lnTo>
                        <a:pt x="185778" y="187484"/>
                      </a:lnTo>
                      <a:lnTo>
                        <a:pt x="185729" y="189107"/>
                      </a:lnTo>
                      <a:lnTo>
                        <a:pt x="185875" y="191816"/>
                      </a:lnTo>
                      <a:lnTo>
                        <a:pt x="186461" y="202640"/>
                      </a:lnTo>
                      <a:lnTo>
                        <a:pt x="186546" y="204263"/>
                      </a:lnTo>
                      <a:lnTo>
                        <a:pt x="186643" y="205898"/>
                      </a:lnTo>
                      <a:lnTo>
                        <a:pt x="186643" y="207863"/>
                      </a:lnTo>
                      <a:lnTo>
                        <a:pt x="186643" y="210950"/>
                      </a:lnTo>
                      <a:lnTo>
                        <a:pt x="186643" y="213525"/>
                      </a:lnTo>
                      <a:lnTo>
                        <a:pt x="186643" y="215185"/>
                      </a:lnTo>
                      <a:lnTo>
                        <a:pt x="186765" y="216869"/>
                      </a:lnTo>
                      <a:lnTo>
                        <a:pt x="187448" y="226302"/>
                      </a:lnTo>
                      <a:lnTo>
                        <a:pt x="187594" y="228315"/>
                      </a:lnTo>
                      <a:lnTo>
                        <a:pt x="189216" y="228962"/>
                      </a:lnTo>
                      <a:lnTo>
                        <a:pt x="191544" y="229889"/>
                      </a:lnTo>
                      <a:lnTo>
                        <a:pt x="192288" y="230182"/>
                      </a:lnTo>
                      <a:lnTo>
                        <a:pt x="193434" y="230243"/>
                      </a:lnTo>
                      <a:lnTo>
                        <a:pt x="197335" y="230414"/>
                      </a:lnTo>
                      <a:lnTo>
                        <a:pt x="197798" y="230439"/>
                      </a:lnTo>
                      <a:lnTo>
                        <a:pt x="199236" y="230390"/>
                      </a:lnTo>
                      <a:lnTo>
                        <a:pt x="205942" y="230121"/>
                      </a:lnTo>
                      <a:lnTo>
                        <a:pt x="207831" y="230048"/>
                      </a:lnTo>
                      <a:lnTo>
                        <a:pt x="209599" y="232781"/>
                      </a:lnTo>
                      <a:lnTo>
                        <a:pt x="209867" y="234002"/>
                      </a:lnTo>
                      <a:lnTo>
                        <a:pt x="212098" y="244118"/>
                      </a:lnTo>
                      <a:lnTo>
                        <a:pt x="212439" y="245668"/>
                      </a:lnTo>
                      <a:lnTo>
                        <a:pt x="212695" y="247766"/>
                      </a:lnTo>
                      <a:lnTo>
                        <a:pt x="212951" y="249853"/>
                      </a:lnTo>
                      <a:lnTo>
                        <a:pt x="213719" y="256125"/>
                      </a:lnTo>
                      <a:lnTo>
                        <a:pt x="213975" y="258212"/>
                      </a:lnTo>
                      <a:lnTo>
                        <a:pt x="214500" y="259652"/>
                      </a:lnTo>
                      <a:lnTo>
                        <a:pt x="216194" y="264436"/>
                      </a:lnTo>
                      <a:lnTo>
                        <a:pt x="216548" y="265424"/>
                      </a:lnTo>
                      <a:lnTo>
                        <a:pt x="217206" y="266718"/>
                      </a:lnTo>
                      <a:lnTo>
                        <a:pt x="217767" y="267816"/>
                      </a:lnTo>
                      <a:lnTo>
                        <a:pt x="218535" y="269305"/>
                      </a:lnTo>
                      <a:lnTo>
                        <a:pt x="220815" y="270232"/>
                      </a:lnTo>
                      <a:lnTo>
                        <a:pt x="221278" y="270427"/>
                      </a:lnTo>
                      <a:lnTo>
                        <a:pt x="221546" y="270866"/>
                      </a:lnTo>
                      <a:lnTo>
                        <a:pt x="221826" y="271355"/>
                      </a:lnTo>
                      <a:lnTo>
                        <a:pt x="223070" y="273429"/>
                      </a:lnTo>
                      <a:lnTo>
                        <a:pt x="224667" y="273551"/>
                      </a:lnTo>
                      <a:lnTo>
                        <a:pt x="225825" y="273649"/>
                      </a:lnTo>
                      <a:lnTo>
                        <a:pt x="227580" y="273795"/>
                      </a:lnTo>
                      <a:lnTo>
                        <a:pt x="230397" y="273636"/>
                      </a:lnTo>
                      <a:lnTo>
                        <a:pt x="238369" y="273173"/>
                      </a:lnTo>
                      <a:lnTo>
                        <a:pt x="239723" y="273088"/>
                      </a:lnTo>
                      <a:lnTo>
                        <a:pt x="242527" y="272892"/>
                      </a:lnTo>
                      <a:lnTo>
                        <a:pt x="244770" y="272136"/>
                      </a:lnTo>
                      <a:lnTo>
                        <a:pt x="246440" y="271550"/>
                      </a:lnTo>
                      <a:lnTo>
                        <a:pt x="247842" y="271526"/>
                      </a:lnTo>
                      <a:lnTo>
                        <a:pt x="249780" y="271489"/>
                      </a:lnTo>
                      <a:lnTo>
                        <a:pt x="250451" y="271476"/>
                      </a:lnTo>
                      <a:lnTo>
                        <a:pt x="251548" y="271684"/>
                      </a:lnTo>
                      <a:lnTo>
                        <a:pt x="252194" y="271843"/>
                      </a:lnTo>
                      <a:lnTo>
                        <a:pt x="254169" y="272318"/>
                      </a:lnTo>
                      <a:lnTo>
                        <a:pt x="255485" y="273954"/>
                      </a:lnTo>
                      <a:lnTo>
                        <a:pt x="256522" y="275235"/>
                      </a:lnTo>
                      <a:lnTo>
                        <a:pt x="260398" y="279054"/>
                      </a:lnTo>
                      <a:lnTo>
                        <a:pt x="261569" y="280202"/>
                      </a:lnTo>
                      <a:lnTo>
                        <a:pt x="262422" y="281007"/>
                      </a:lnTo>
                      <a:lnTo>
                        <a:pt x="263922" y="282398"/>
                      </a:lnTo>
                      <a:lnTo>
                        <a:pt x="265043" y="283448"/>
                      </a:lnTo>
                      <a:lnTo>
                        <a:pt x="266909" y="285193"/>
                      </a:lnTo>
                      <a:lnTo>
                        <a:pt x="268835" y="286621"/>
                      </a:lnTo>
                      <a:lnTo>
                        <a:pt x="269456" y="287084"/>
                      </a:lnTo>
                      <a:lnTo>
                        <a:pt x="271760" y="288792"/>
                      </a:lnTo>
                      <a:lnTo>
                        <a:pt x="273406" y="290440"/>
                      </a:lnTo>
                      <a:lnTo>
                        <a:pt x="274735" y="291758"/>
                      </a:lnTo>
                      <a:lnTo>
                        <a:pt x="277941" y="294955"/>
                      </a:lnTo>
                      <a:lnTo>
                        <a:pt x="281184" y="298286"/>
                      </a:lnTo>
                      <a:lnTo>
                        <a:pt x="281903" y="299031"/>
                      </a:lnTo>
                      <a:lnTo>
                        <a:pt x="283256" y="300422"/>
                      </a:lnTo>
                      <a:lnTo>
                        <a:pt x="283927" y="301117"/>
                      </a:lnTo>
                      <a:lnTo>
                        <a:pt x="284719" y="302033"/>
                      </a:lnTo>
                      <a:lnTo>
                        <a:pt x="285512" y="302935"/>
                      </a:lnTo>
                      <a:lnTo>
                        <a:pt x="286463" y="304022"/>
                      </a:lnTo>
                      <a:lnTo>
                        <a:pt x="288194" y="306035"/>
                      </a:lnTo>
                      <a:lnTo>
                        <a:pt x="288816" y="306755"/>
                      </a:lnTo>
                      <a:lnTo>
                        <a:pt x="289437" y="307585"/>
                      </a:lnTo>
                      <a:lnTo>
                        <a:pt x="291278" y="310062"/>
                      </a:lnTo>
                      <a:lnTo>
                        <a:pt x="292217" y="311307"/>
                      </a:lnTo>
                      <a:lnTo>
                        <a:pt x="293168" y="313198"/>
                      </a:lnTo>
                      <a:lnTo>
                        <a:pt x="293399" y="313662"/>
                      </a:lnTo>
                      <a:lnTo>
                        <a:pt x="295789" y="318372"/>
                      </a:lnTo>
                      <a:lnTo>
                        <a:pt x="296484" y="319763"/>
                      </a:lnTo>
                      <a:lnTo>
                        <a:pt x="297654" y="322070"/>
                      </a:lnTo>
                      <a:lnTo>
                        <a:pt x="299007" y="324388"/>
                      </a:lnTo>
                      <a:lnTo>
                        <a:pt x="302104" y="329672"/>
                      </a:lnTo>
                      <a:lnTo>
                        <a:pt x="303786" y="332552"/>
                      </a:lnTo>
                      <a:lnTo>
                        <a:pt x="304493" y="333760"/>
                      </a:lnTo>
                      <a:lnTo>
                        <a:pt x="305176" y="334443"/>
                      </a:lnTo>
                      <a:lnTo>
                        <a:pt x="306505" y="335773"/>
                      </a:lnTo>
                      <a:lnTo>
                        <a:pt x="307858" y="337116"/>
                      </a:lnTo>
                      <a:lnTo>
                        <a:pt x="309723" y="337311"/>
                      </a:lnTo>
                      <a:lnTo>
                        <a:pt x="313002" y="337665"/>
                      </a:lnTo>
                      <a:lnTo>
                        <a:pt x="314794" y="338141"/>
                      </a:lnTo>
                      <a:lnTo>
                        <a:pt x="316257" y="338531"/>
                      </a:lnTo>
                      <a:lnTo>
                        <a:pt x="316879" y="338690"/>
                      </a:lnTo>
                      <a:lnTo>
                        <a:pt x="319171" y="339251"/>
                      </a:lnTo>
                      <a:lnTo>
                        <a:pt x="321012" y="339703"/>
                      </a:lnTo>
                      <a:lnTo>
                        <a:pt x="324779" y="340630"/>
                      </a:lnTo>
                      <a:lnTo>
                        <a:pt x="326656" y="341094"/>
                      </a:lnTo>
                      <a:lnTo>
                        <a:pt x="330996" y="342339"/>
                      </a:lnTo>
                      <a:lnTo>
                        <a:pt x="333300" y="342985"/>
                      </a:lnTo>
                      <a:lnTo>
                        <a:pt x="334471" y="344828"/>
                      </a:lnTo>
                      <a:lnTo>
                        <a:pt x="335507" y="346292"/>
                      </a:lnTo>
                      <a:lnTo>
                        <a:pt x="333861" y="346451"/>
                      </a:lnTo>
                      <a:lnTo>
                        <a:pt x="330984" y="346732"/>
                      </a:lnTo>
                      <a:lnTo>
                        <a:pt x="326230" y="346329"/>
                      </a:lnTo>
                      <a:lnTo>
                        <a:pt x="325657" y="346280"/>
                      </a:lnTo>
                      <a:lnTo>
                        <a:pt x="325120" y="346292"/>
                      </a:lnTo>
                      <a:lnTo>
                        <a:pt x="323645" y="346329"/>
                      </a:lnTo>
                      <a:lnTo>
                        <a:pt x="322353" y="346353"/>
                      </a:lnTo>
                      <a:lnTo>
                        <a:pt x="321609" y="346585"/>
                      </a:lnTo>
                      <a:lnTo>
                        <a:pt x="318196" y="347659"/>
                      </a:lnTo>
                      <a:lnTo>
                        <a:pt x="316513" y="348196"/>
                      </a:lnTo>
                      <a:lnTo>
                        <a:pt x="315904" y="350478"/>
                      </a:lnTo>
                      <a:lnTo>
                        <a:pt x="315246" y="352980"/>
                      </a:lnTo>
                      <a:lnTo>
                        <a:pt x="314807" y="354639"/>
                      </a:lnTo>
                      <a:lnTo>
                        <a:pt x="314673" y="355591"/>
                      </a:lnTo>
                      <a:lnTo>
                        <a:pt x="314331" y="358068"/>
                      </a:lnTo>
                      <a:lnTo>
                        <a:pt x="312381" y="358922"/>
                      </a:lnTo>
                      <a:lnTo>
                        <a:pt x="311686" y="359227"/>
                      </a:lnTo>
                      <a:lnTo>
                        <a:pt x="310601" y="359716"/>
                      </a:lnTo>
                      <a:lnTo>
                        <a:pt x="309430" y="361924"/>
                      </a:lnTo>
                      <a:lnTo>
                        <a:pt x="308394" y="363889"/>
                      </a:lnTo>
                      <a:lnTo>
                        <a:pt x="307675" y="365243"/>
                      </a:lnTo>
                      <a:lnTo>
                        <a:pt x="307126" y="367135"/>
                      </a:lnTo>
                      <a:lnTo>
                        <a:pt x="306310" y="369966"/>
                      </a:lnTo>
                      <a:lnTo>
                        <a:pt x="304713" y="375030"/>
                      </a:lnTo>
                      <a:lnTo>
                        <a:pt x="302969" y="380595"/>
                      </a:lnTo>
                      <a:lnTo>
                        <a:pt x="302677" y="381510"/>
                      </a:lnTo>
                      <a:lnTo>
                        <a:pt x="301031" y="387501"/>
                      </a:lnTo>
                      <a:lnTo>
                        <a:pt x="300482" y="389490"/>
                      </a:lnTo>
                      <a:lnTo>
                        <a:pt x="301787" y="390796"/>
                      </a:lnTo>
                      <a:lnTo>
                        <a:pt x="303689" y="392724"/>
                      </a:lnTo>
                      <a:lnTo>
                        <a:pt x="304444" y="393481"/>
                      </a:lnTo>
                      <a:lnTo>
                        <a:pt x="306139" y="394262"/>
                      </a:lnTo>
                      <a:lnTo>
                        <a:pt x="307199" y="394750"/>
                      </a:lnTo>
                      <a:lnTo>
                        <a:pt x="309443" y="395775"/>
                      </a:lnTo>
                      <a:lnTo>
                        <a:pt x="311393" y="396800"/>
                      </a:lnTo>
                      <a:lnTo>
                        <a:pt x="313283" y="397788"/>
                      </a:lnTo>
                      <a:lnTo>
                        <a:pt x="312344" y="399790"/>
                      </a:lnTo>
                      <a:lnTo>
                        <a:pt x="312051" y="400436"/>
                      </a:lnTo>
                      <a:lnTo>
                        <a:pt x="311393" y="401840"/>
                      </a:lnTo>
                      <a:lnTo>
                        <a:pt x="307955" y="404500"/>
                      </a:lnTo>
                      <a:lnTo>
                        <a:pt x="306785" y="405440"/>
                      </a:lnTo>
                      <a:lnTo>
                        <a:pt x="304895" y="406965"/>
                      </a:lnTo>
                      <a:lnTo>
                        <a:pt x="306005" y="408539"/>
                      </a:lnTo>
                      <a:lnTo>
                        <a:pt x="309577" y="413603"/>
                      </a:lnTo>
                      <a:lnTo>
                        <a:pt x="310174" y="414433"/>
                      </a:lnTo>
                      <a:lnTo>
                        <a:pt x="313234" y="416227"/>
                      </a:lnTo>
                      <a:lnTo>
                        <a:pt x="314746" y="415678"/>
                      </a:lnTo>
                      <a:lnTo>
                        <a:pt x="317513" y="414665"/>
                      </a:lnTo>
                      <a:lnTo>
                        <a:pt x="326071" y="410748"/>
                      </a:lnTo>
                      <a:lnTo>
                        <a:pt x="328241" y="410504"/>
                      </a:lnTo>
                      <a:lnTo>
                        <a:pt x="328924" y="410431"/>
                      </a:lnTo>
                      <a:lnTo>
                        <a:pt x="329472" y="411273"/>
                      </a:lnTo>
                      <a:lnTo>
                        <a:pt x="330862" y="413433"/>
                      </a:lnTo>
                      <a:lnTo>
                        <a:pt x="331252" y="414018"/>
                      </a:lnTo>
                      <a:lnTo>
                        <a:pt x="331435" y="414762"/>
                      </a:lnTo>
                      <a:lnTo>
                        <a:pt x="332642" y="419534"/>
                      </a:lnTo>
                      <a:lnTo>
                        <a:pt x="333593" y="420705"/>
                      </a:lnTo>
                      <a:lnTo>
                        <a:pt x="334714" y="422084"/>
                      </a:lnTo>
                      <a:lnTo>
                        <a:pt x="336226" y="421132"/>
                      </a:lnTo>
                      <a:lnTo>
                        <a:pt x="338152" y="419912"/>
                      </a:lnTo>
                      <a:lnTo>
                        <a:pt x="338957" y="419302"/>
                      </a:lnTo>
                      <a:lnTo>
                        <a:pt x="341139" y="417545"/>
                      </a:lnTo>
                      <a:lnTo>
                        <a:pt x="344601" y="414750"/>
                      </a:lnTo>
                      <a:lnTo>
                        <a:pt x="346271" y="413408"/>
                      </a:lnTo>
                      <a:lnTo>
                        <a:pt x="347893" y="413811"/>
                      </a:lnTo>
                      <a:lnTo>
                        <a:pt x="349197" y="414116"/>
                      </a:lnTo>
                      <a:lnTo>
                        <a:pt x="349429" y="414811"/>
                      </a:lnTo>
                      <a:lnTo>
                        <a:pt x="350197" y="416971"/>
                      </a:lnTo>
                      <a:lnTo>
                        <a:pt x="350087" y="420486"/>
                      </a:lnTo>
                      <a:lnTo>
                        <a:pt x="349941" y="421572"/>
                      </a:lnTo>
                      <a:lnTo>
                        <a:pt x="349514" y="424818"/>
                      </a:lnTo>
                      <a:lnTo>
                        <a:pt x="349270" y="426648"/>
                      </a:lnTo>
                      <a:lnTo>
                        <a:pt x="347625" y="433726"/>
                      </a:lnTo>
                      <a:lnTo>
                        <a:pt x="347405" y="434934"/>
                      </a:lnTo>
                      <a:lnTo>
                        <a:pt x="347259" y="437594"/>
                      </a:lnTo>
                      <a:lnTo>
                        <a:pt x="347149" y="439681"/>
                      </a:lnTo>
                      <a:lnTo>
                        <a:pt x="348880" y="440632"/>
                      </a:lnTo>
                      <a:lnTo>
                        <a:pt x="350855" y="441731"/>
                      </a:lnTo>
                      <a:lnTo>
                        <a:pt x="358731" y="447930"/>
                      </a:lnTo>
                      <a:lnTo>
                        <a:pt x="361888" y="450407"/>
                      </a:lnTo>
                      <a:lnTo>
                        <a:pt x="362303" y="450736"/>
                      </a:lnTo>
                      <a:lnTo>
                        <a:pt x="363473" y="451713"/>
                      </a:lnTo>
                      <a:lnTo>
                        <a:pt x="367703" y="455191"/>
                      </a:lnTo>
                      <a:lnTo>
                        <a:pt x="370373" y="457399"/>
                      </a:lnTo>
                      <a:lnTo>
                        <a:pt x="371763" y="458107"/>
                      </a:lnTo>
                      <a:lnTo>
                        <a:pt x="373323" y="458900"/>
                      </a:lnTo>
                      <a:lnTo>
                        <a:pt x="373896" y="459193"/>
                      </a:lnTo>
                      <a:lnTo>
                        <a:pt x="374908" y="459718"/>
                      </a:lnTo>
                      <a:lnTo>
                        <a:pt x="376798" y="462683"/>
                      </a:lnTo>
                      <a:lnTo>
                        <a:pt x="374286" y="465368"/>
                      </a:lnTo>
                      <a:lnTo>
                        <a:pt x="371970" y="466381"/>
                      </a:lnTo>
                      <a:lnTo>
                        <a:pt x="370117" y="467186"/>
                      </a:lnTo>
                      <a:lnTo>
                        <a:pt x="369690" y="467381"/>
                      </a:lnTo>
                      <a:lnTo>
                        <a:pt x="367435" y="468357"/>
                      </a:lnTo>
                      <a:lnTo>
                        <a:pt x="369410" y="469871"/>
                      </a:lnTo>
                      <a:lnTo>
                        <a:pt x="370726" y="470883"/>
                      </a:lnTo>
                      <a:lnTo>
                        <a:pt x="374371" y="472128"/>
                      </a:lnTo>
                      <a:lnTo>
                        <a:pt x="376627" y="472897"/>
                      </a:lnTo>
                      <a:lnTo>
                        <a:pt x="377785" y="476106"/>
                      </a:lnTo>
                      <a:lnTo>
                        <a:pt x="376481" y="479462"/>
                      </a:lnTo>
                      <a:lnTo>
                        <a:pt x="375895" y="479926"/>
                      </a:lnTo>
                      <a:lnTo>
                        <a:pt x="375005" y="480609"/>
                      </a:lnTo>
                      <a:lnTo>
                        <a:pt x="373140" y="482074"/>
                      </a:lnTo>
                      <a:lnTo>
                        <a:pt x="373579" y="486174"/>
                      </a:lnTo>
                      <a:lnTo>
                        <a:pt x="375262" y="486405"/>
                      </a:lnTo>
                      <a:lnTo>
                        <a:pt x="378321" y="486820"/>
                      </a:lnTo>
                      <a:lnTo>
                        <a:pt x="379553" y="486979"/>
                      </a:lnTo>
                      <a:lnTo>
                        <a:pt x="382552" y="485453"/>
                      </a:lnTo>
                      <a:lnTo>
                        <a:pt x="386416" y="482379"/>
                      </a:lnTo>
                      <a:lnTo>
                        <a:pt x="388610" y="480633"/>
                      </a:lnTo>
                      <a:lnTo>
                        <a:pt x="389293" y="483464"/>
                      </a:lnTo>
                      <a:lnTo>
                        <a:pt x="388550" y="485344"/>
                      </a:lnTo>
                      <a:lnTo>
                        <a:pt x="386319" y="490920"/>
                      </a:lnTo>
                      <a:lnTo>
                        <a:pt x="385697" y="492970"/>
                      </a:lnTo>
                      <a:lnTo>
                        <a:pt x="385392" y="494020"/>
                      </a:lnTo>
                      <a:lnTo>
                        <a:pt x="384478" y="497034"/>
                      </a:lnTo>
                      <a:lnTo>
                        <a:pt x="384076" y="498364"/>
                      </a:lnTo>
                      <a:lnTo>
                        <a:pt x="383783" y="499426"/>
                      </a:lnTo>
                      <a:lnTo>
                        <a:pt x="383125" y="501842"/>
                      </a:lnTo>
                      <a:lnTo>
                        <a:pt x="382186" y="505234"/>
                      </a:lnTo>
                      <a:lnTo>
                        <a:pt x="381345" y="508651"/>
                      </a:lnTo>
                      <a:lnTo>
                        <a:pt x="380942" y="510238"/>
                      </a:lnTo>
                      <a:lnTo>
                        <a:pt x="382405" y="511604"/>
                      </a:lnTo>
                      <a:lnTo>
                        <a:pt x="384002" y="513105"/>
                      </a:lnTo>
                      <a:lnTo>
                        <a:pt x="384588" y="513654"/>
                      </a:lnTo>
                      <a:lnTo>
                        <a:pt x="385441" y="514228"/>
                      </a:lnTo>
                      <a:lnTo>
                        <a:pt x="387562" y="515631"/>
                      </a:lnTo>
                      <a:lnTo>
                        <a:pt x="389159" y="517645"/>
                      </a:lnTo>
                      <a:lnTo>
                        <a:pt x="389476" y="518059"/>
                      </a:lnTo>
                      <a:lnTo>
                        <a:pt x="390122" y="518853"/>
                      </a:lnTo>
                      <a:lnTo>
                        <a:pt x="391317" y="520366"/>
                      </a:lnTo>
                      <a:lnTo>
                        <a:pt x="394352" y="523917"/>
                      </a:lnTo>
                      <a:lnTo>
                        <a:pt x="396754" y="526736"/>
                      </a:lnTo>
                      <a:lnTo>
                        <a:pt x="398449" y="528798"/>
                      </a:lnTo>
                      <a:lnTo>
                        <a:pt x="399034" y="529506"/>
                      </a:lnTo>
                      <a:lnTo>
                        <a:pt x="400497" y="531288"/>
                      </a:lnTo>
                      <a:lnTo>
                        <a:pt x="402630" y="533191"/>
                      </a:lnTo>
                      <a:lnTo>
                        <a:pt x="404410" y="534778"/>
                      </a:lnTo>
                      <a:lnTo>
                        <a:pt x="407019" y="537108"/>
                      </a:lnTo>
                      <a:lnTo>
                        <a:pt x="407397" y="537438"/>
                      </a:lnTo>
                      <a:lnTo>
                        <a:pt x="409591" y="539414"/>
                      </a:lnTo>
                      <a:lnTo>
                        <a:pt x="413261" y="542722"/>
                      </a:lnTo>
                      <a:lnTo>
                        <a:pt x="413626" y="543051"/>
                      </a:lnTo>
                      <a:lnTo>
                        <a:pt x="414333" y="543685"/>
                      </a:lnTo>
                      <a:lnTo>
                        <a:pt x="415028" y="544320"/>
                      </a:lnTo>
                      <a:lnTo>
                        <a:pt x="415748" y="545040"/>
                      </a:lnTo>
                      <a:lnTo>
                        <a:pt x="420063" y="549372"/>
                      </a:lnTo>
                      <a:lnTo>
                        <a:pt x="420636" y="549933"/>
                      </a:lnTo>
                      <a:lnTo>
                        <a:pt x="420941" y="550397"/>
                      </a:lnTo>
                      <a:lnTo>
                        <a:pt x="422319" y="552447"/>
                      </a:lnTo>
                      <a:lnTo>
                        <a:pt x="423452" y="554131"/>
                      </a:lnTo>
                      <a:lnTo>
                        <a:pt x="422599" y="555473"/>
                      </a:lnTo>
                      <a:lnTo>
                        <a:pt x="420222" y="559171"/>
                      </a:lnTo>
                      <a:lnTo>
                        <a:pt x="416296" y="563332"/>
                      </a:lnTo>
                      <a:lnTo>
                        <a:pt x="415760" y="563893"/>
                      </a:lnTo>
                      <a:lnTo>
                        <a:pt x="415406" y="564418"/>
                      </a:lnTo>
                      <a:lnTo>
                        <a:pt x="413882" y="566663"/>
                      </a:lnTo>
                      <a:lnTo>
                        <a:pt x="413090" y="567823"/>
                      </a:lnTo>
                      <a:lnTo>
                        <a:pt x="412492" y="569787"/>
                      </a:lnTo>
                      <a:lnTo>
                        <a:pt x="411712" y="572289"/>
                      </a:lnTo>
                      <a:lnTo>
                        <a:pt x="411578" y="572789"/>
                      </a:lnTo>
                      <a:lnTo>
                        <a:pt x="410018" y="578854"/>
                      </a:lnTo>
                      <a:lnTo>
                        <a:pt x="409372" y="581380"/>
                      </a:lnTo>
                      <a:lnTo>
                        <a:pt x="409140" y="582393"/>
                      </a:lnTo>
                      <a:lnTo>
                        <a:pt x="408336" y="585908"/>
                      </a:lnTo>
                      <a:lnTo>
                        <a:pt x="408104" y="586932"/>
                      </a:lnTo>
                      <a:lnTo>
                        <a:pt x="407970" y="587457"/>
                      </a:lnTo>
                      <a:lnTo>
                        <a:pt x="405629" y="596719"/>
                      </a:lnTo>
                      <a:lnTo>
                        <a:pt x="405373" y="597720"/>
                      </a:lnTo>
                      <a:lnTo>
                        <a:pt x="404898" y="598672"/>
                      </a:lnTo>
                      <a:lnTo>
                        <a:pt x="404666" y="599135"/>
                      </a:lnTo>
                      <a:lnTo>
                        <a:pt x="404434" y="599587"/>
                      </a:lnTo>
                      <a:lnTo>
                        <a:pt x="403264" y="601918"/>
                      </a:lnTo>
                      <a:lnTo>
                        <a:pt x="401350" y="602125"/>
                      </a:lnTo>
                      <a:lnTo>
                        <a:pt x="400155" y="602259"/>
                      </a:lnTo>
                      <a:lnTo>
                        <a:pt x="397437" y="603980"/>
                      </a:lnTo>
                      <a:lnTo>
                        <a:pt x="397790" y="606371"/>
                      </a:lnTo>
                      <a:lnTo>
                        <a:pt x="398071" y="608202"/>
                      </a:lnTo>
                      <a:lnTo>
                        <a:pt x="397754" y="611180"/>
                      </a:lnTo>
                      <a:lnTo>
                        <a:pt x="396681" y="613388"/>
                      </a:lnTo>
                      <a:lnTo>
                        <a:pt x="396449" y="613852"/>
                      </a:lnTo>
                      <a:lnTo>
                        <a:pt x="395108" y="616585"/>
                      </a:lnTo>
                      <a:lnTo>
                        <a:pt x="393621" y="619295"/>
                      </a:lnTo>
                      <a:lnTo>
                        <a:pt x="392633" y="621076"/>
                      </a:lnTo>
                      <a:lnTo>
                        <a:pt x="393889" y="624566"/>
                      </a:lnTo>
                      <a:lnTo>
                        <a:pt x="395108" y="625347"/>
                      </a:lnTo>
                      <a:lnTo>
                        <a:pt x="396937" y="626531"/>
                      </a:lnTo>
                      <a:lnTo>
                        <a:pt x="397742" y="629569"/>
                      </a:lnTo>
                      <a:lnTo>
                        <a:pt x="397376" y="631388"/>
                      </a:lnTo>
                      <a:lnTo>
                        <a:pt x="396973" y="633914"/>
                      </a:lnTo>
                      <a:lnTo>
                        <a:pt x="394828" y="636415"/>
                      </a:lnTo>
                      <a:lnTo>
                        <a:pt x="393682" y="637867"/>
                      </a:lnTo>
                      <a:lnTo>
                        <a:pt x="391792" y="638355"/>
                      </a:lnTo>
                      <a:lnTo>
                        <a:pt x="388952" y="639075"/>
                      </a:lnTo>
                      <a:lnTo>
                        <a:pt x="385746" y="639783"/>
                      </a:lnTo>
                      <a:lnTo>
                        <a:pt x="384392" y="640088"/>
                      </a:lnTo>
                      <a:lnTo>
                        <a:pt x="382978" y="640247"/>
                      </a:lnTo>
                      <a:lnTo>
                        <a:pt x="378736" y="640747"/>
                      </a:lnTo>
                      <a:lnTo>
                        <a:pt x="377066" y="641296"/>
                      </a:lnTo>
                      <a:lnTo>
                        <a:pt x="374640" y="642077"/>
                      </a:lnTo>
                      <a:lnTo>
                        <a:pt x="374067" y="642297"/>
                      </a:lnTo>
                      <a:lnTo>
                        <a:pt x="374103" y="638929"/>
                      </a:lnTo>
                      <a:lnTo>
                        <a:pt x="374128" y="636391"/>
                      </a:lnTo>
                      <a:lnTo>
                        <a:pt x="374420" y="632608"/>
                      </a:lnTo>
                      <a:lnTo>
                        <a:pt x="374640" y="629838"/>
                      </a:lnTo>
                      <a:lnTo>
                        <a:pt x="374640" y="626726"/>
                      </a:lnTo>
                      <a:lnTo>
                        <a:pt x="374640" y="626092"/>
                      </a:lnTo>
                      <a:lnTo>
                        <a:pt x="374640" y="622601"/>
                      </a:lnTo>
                      <a:lnTo>
                        <a:pt x="375127" y="617293"/>
                      </a:lnTo>
                      <a:lnTo>
                        <a:pt x="375213" y="616427"/>
                      </a:lnTo>
                      <a:lnTo>
                        <a:pt x="375176" y="615878"/>
                      </a:lnTo>
                      <a:lnTo>
                        <a:pt x="375018" y="613462"/>
                      </a:lnTo>
                      <a:lnTo>
                        <a:pt x="374884" y="611350"/>
                      </a:lnTo>
                      <a:lnTo>
                        <a:pt x="372835" y="610521"/>
                      </a:lnTo>
                      <a:lnTo>
                        <a:pt x="371178" y="609849"/>
                      </a:lnTo>
                      <a:lnTo>
                        <a:pt x="368557" y="608385"/>
                      </a:lnTo>
                      <a:lnTo>
                        <a:pt x="365765" y="605103"/>
                      </a:lnTo>
                      <a:lnTo>
                        <a:pt x="365277" y="602345"/>
                      </a:lnTo>
                      <a:lnTo>
                        <a:pt x="364924" y="600368"/>
                      </a:lnTo>
                      <a:lnTo>
                        <a:pt x="363900" y="598220"/>
                      </a:lnTo>
                      <a:lnTo>
                        <a:pt x="360962" y="597134"/>
                      </a:lnTo>
                      <a:lnTo>
                        <a:pt x="358645" y="596268"/>
                      </a:lnTo>
                      <a:lnTo>
                        <a:pt x="357207" y="594218"/>
                      </a:lnTo>
                      <a:lnTo>
                        <a:pt x="357511" y="592265"/>
                      </a:lnTo>
                      <a:lnTo>
                        <a:pt x="357914" y="589593"/>
                      </a:lnTo>
                      <a:lnTo>
                        <a:pt x="358036" y="589044"/>
                      </a:lnTo>
                      <a:lnTo>
                        <a:pt x="358280" y="588067"/>
                      </a:lnTo>
                      <a:lnTo>
                        <a:pt x="358523" y="587079"/>
                      </a:lnTo>
                      <a:lnTo>
                        <a:pt x="359316" y="583821"/>
                      </a:lnTo>
                      <a:lnTo>
                        <a:pt x="359755" y="580941"/>
                      </a:lnTo>
                      <a:lnTo>
                        <a:pt x="360072" y="578817"/>
                      </a:lnTo>
                      <a:lnTo>
                        <a:pt x="357146" y="577890"/>
                      </a:lnTo>
                      <a:lnTo>
                        <a:pt x="356244" y="577927"/>
                      </a:lnTo>
                      <a:lnTo>
                        <a:pt x="351782" y="578073"/>
                      </a:lnTo>
                      <a:lnTo>
                        <a:pt x="349185" y="578159"/>
                      </a:lnTo>
                      <a:lnTo>
                        <a:pt x="342992" y="578512"/>
                      </a:lnTo>
                      <a:lnTo>
                        <a:pt x="341566" y="578598"/>
                      </a:lnTo>
                      <a:lnTo>
                        <a:pt x="339774" y="578866"/>
                      </a:lnTo>
                      <a:lnTo>
                        <a:pt x="336031" y="579416"/>
                      </a:lnTo>
                      <a:lnTo>
                        <a:pt x="333934" y="579440"/>
                      </a:lnTo>
                      <a:lnTo>
                        <a:pt x="333276" y="579477"/>
                      </a:lnTo>
                      <a:lnTo>
                        <a:pt x="332605" y="577646"/>
                      </a:lnTo>
                      <a:lnTo>
                        <a:pt x="332118" y="576377"/>
                      </a:lnTo>
                      <a:lnTo>
                        <a:pt x="331618" y="575035"/>
                      </a:lnTo>
                      <a:lnTo>
                        <a:pt x="331264" y="573473"/>
                      </a:lnTo>
                      <a:lnTo>
                        <a:pt x="330082" y="568335"/>
                      </a:lnTo>
                      <a:lnTo>
                        <a:pt x="329704" y="566712"/>
                      </a:lnTo>
                      <a:lnTo>
                        <a:pt x="329546" y="565150"/>
                      </a:lnTo>
                      <a:lnTo>
                        <a:pt x="329436" y="564101"/>
                      </a:lnTo>
                      <a:lnTo>
                        <a:pt x="329229" y="562027"/>
                      </a:lnTo>
                      <a:lnTo>
                        <a:pt x="329107" y="558256"/>
                      </a:lnTo>
                      <a:lnTo>
                        <a:pt x="329021" y="555571"/>
                      </a:lnTo>
                      <a:lnTo>
                        <a:pt x="328436" y="553728"/>
                      </a:lnTo>
                      <a:lnTo>
                        <a:pt x="326425" y="547310"/>
                      </a:lnTo>
                      <a:lnTo>
                        <a:pt x="325498" y="544760"/>
                      </a:lnTo>
                      <a:lnTo>
                        <a:pt x="324803" y="542892"/>
                      </a:lnTo>
                      <a:lnTo>
                        <a:pt x="323267" y="542648"/>
                      </a:lnTo>
                      <a:lnTo>
                        <a:pt x="319720" y="542014"/>
                      </a:lnTo>
                      <a:lnTo>
                        <a:pt x="315623" y="542063"/>
                      </a:lnTo>
                      <a:lnTo>
                        <a:pt x="313941" y="542063"/>
                      </a:lnTo>
                      <a:lnTo>
                        <a:pt x="311186" y="543918"/>
                      </a:lnTo>
                      <a:lnTo>
                        <a:pt x="310357" y="544479"/>
                      </a:lnTo>
                      <a:lnTo>
                        <a:pt x="309820" y="544796"/>
                      </a:lnTo>
                      <a:lnTo>
                        <a:pt x="307675" y="546029"/>
                      </a:lnTo>
                      <a:lnTo>
                        <a:pt x="305956" y="547005"/>
                      </a:lnTo>
                      <a:lnTo>
                        <a:pt x="304115" y="546919"/>
                      </a:lnTo>
                      <a:lnTo>
                        <a:pt x="300007" y="546712"/>
                      </a:lnTo>
                      <a:lnTo>
                        <a:pt x="299019" y="546663"/>
                      </a:lnTo>
                      <a:lnTo>
                        <a:pt x="297666" y="546407"/>
                      </a:lnTo>
                      <a:lnTo>
                        <a:pt x="294545" y="545821"/>
                      </a:lnTo>
                      <a:lnTo>
                        <a:pt x="286548" y="544857"/>
                      </a:lnTo>
                      <a:lnTo>
                        <a:pt x="285768" y="544711"/>
                      </a:lnTo>
                      <a:lnTo>
                        <a:pt x="282939" y="544125"/>
                      </a:lnTo>
                      <a:lnTo>
                        <a:pt x="281855" y="542441"/>
                      </a:lnTo>
                      <a:lnTo>
                        <a:pt x="280928" y="541013"/>
                      </a:lnTo>
                      <a:lnTo>
                        <a:pt x="280367" y="540708"/>
                      </a:lnTo>
                      <a:lnTo>
                        <a:pt x="277502" y="539183"/>
                      </a:lnTo>
                      <a:lnTo>
                        <a:pt x="276478" y="538866"/>
                      </a:lnTo>
                      <a:lnTo>
                        <a:pt x="274333" y="538304"/>
                      </a:lnTo>
                      <a:lnTo>
                        <a:pt x="273455" y="538072"/>
                      </a:lnTo>
                      <a:lnTo>
                        <a:pt x="272589" y="538097"/>
                      </a:lnTo>
                      <a:lnTo>
                        <a:pt x="270651" y="538133"/>
                      </a:lnTo>
                      <a:lnTo>
                        <a:pt x="268591" y="537901"/>
                      </a:lnTo>
                      <a:lnTo>
                        <a:pt x="267981" y="537840"/>
                      </a:lnTo>
                      <a:lnTo>
                        <a:pt x="266226" y="538085"/>
                      </a:lnTo>
                      <a:lnTo>
                        <a:pt x="264202" y="538365"/>
                      </a:lnTo>
                      <a:lnTo>
                        <a:pt x="263787" y="541770"/>
                      </a:lnTo>
                      <a:lnTo>
                        <a:pt x="263836" y="543319"/>
                      </a:lnTo>
                      <a:lnTo>
                        <a:pt x="263922" y="546480"/>
                      </a:lnTo>
                      <a:lnTo>
                        <a:pt x="263983" y="548579"/>
                      </a:lnTo>
                      <a:lnTo>
                        <a:pt x="263678" y="551776"/>
                      </a:lnTo>
                      <a:lnTo>
                        <a:pt x="262739" y="553082"/>
                      </a:lnTo>
                      <a:lnTo>
                        <a:pt x="262446" y="553484"/>
                      </a:lnTo>
                      <a:lnTo>
                        <a:pt x="261861" y="554290"/>
                      </a:lnTo>
                      <a:lnTo>
                        <a:pt x="261154" y="559317"/>
                      </a:lnTo>
                      <a:lnTo>
                        <a:pt x="261301" y="561367"/>
                      </a:lnTo>
                      <a:lnTo>
                        <a:pt x="261337" y="561917"/>
                      </a:lnTo>
                      <a:lnTo>
                        <a:pt x="261520" y="564528"/>
                      </a:lnTo>
                      <a:lnTo>
                        <a:pt x="261642" y="566432"/>
                      </a:lnTo>
                      <a:lnTo>
                        <a:pt x="261739" y="568238"/>
                      </a:lnTo>
                      <a:lnTo>
                        <a:pt x="261630" y="569861"/>
                      </a:lnTo>
                      <a:lnTo>
                        <a:pt x="261398" y="573082"/>
                      </a:lnTo>
                      <a:lnTo>
                        <a:pt x="261227" y="575328"/>
                      </a:lnTo>
                      <a:lnTo>
                        <a:pt x="260996" y="579196"/>
                      </a:lnTo>
                      <a:lnTo>
                        <a:pt x="260898" y="580758"/>
                      </a:lnTo>
                      <a:lnTo>
                        <a:pt x="260301" y="581648"/>
                      </a:lnTo>
                      <a:lnTo>
                        <a:pt x="259582" y="582747"/>
                      </a:lnTo>
                      <a:lnTo>
                        <a:pt x="257131" y="582942"/>
                      </a:lnTo>
                      <a:lnTo>
                        <a:pt x="255876" y="582393"/>
                      </a:lnTo>
                      <a:lnTo>
                        <a:pt x="251450" y="580440"/>
                      </a:lnTo>
                      <a:lnTo>
                        <a:pt x="248013" y="579891"/>
                      </a:lnTo>
                      <a:lnTo>
                        <a:pt x="245916" y="579611"/>
                      </a:lnTo>
                      <a:lnTo>
                        <a:pt x="243989" y="579354"/>
                      </a:lnTo>
                      <a:lnTo>
                        <a:pt x="243758" y="577060"/>
                      </a:lnTo>
                      <a:lnTo>
                        <a:pt x="243551" y="575083"/>
                      </a:lnTo>
                      <a:lnTo>
                        <a:pt x="243477" y="574425"/>
                      </a:lnTo>
                      <a:lnTo>
                        <a:pt x="243477" y="571191"/>
                      </a:lnTo>
                      <a:lnTo>
                        <a:pt x="243490" y="567957"/>
                      </a:lnTo>
                      <a:lnTo>
                        <a:pt x="242344" y="566920"/>
                      </a:lnTo>
                      <a:lnTo>
                        <a:pt x="241905" y="566529"/>
                      </a:lnTo>
                      <a:lnTo>
                        <a:pt x="241112" y="565809"/>
                      </a:lnTo>
                      <a:lnTo>
                        <a:pt x="240296" y="563942"/>
                      </a:lnTo>
                      <a:lnTo>
                        <a:pt x="239601" y="562356"/>
                      </a:lnTo>
                      <a:lnTo>
                        <a:pt x="237662" y="561551"/>
                      </a:lnTo>
                      <a:lnTo>
                        <a:pt x="236602" y="561111"/>
                      </a:lnTo>
                      <a:lnTo>
                        <a:pt x="235834" y="560794"/>
                      </a:lnTo>
                      <a:lnTo>
                        <a:pt x="234700" y="559622"/>
                      </a:lnTo>
                      <a:lnTo>
                        <a:pt x="233798" y="558683"/>
                      </a:lnTo>
                      <a:lnTo>
                        <a:pt x="232749" y="557084"/>
                      </a:lnTo>
                      <a:lnTo>
                        <a:pt x="232225" y="556303"/>
                      </a:lnTo>
                      <a:lnTo>
                        <a:pt x="230189" y="554083"/>
                      </a:lnTo>
                      <a:lnTo>
                        <a:pt x="229190" y="553973"/>
                      </a:lnTo>
                      <a:lnTo>
                        <a:pt x="228239" y="553875"/>
                      </a:lnTo>
                      <a:lnTo>
                        <a:pt x="224862" y="553497"/>
                      </a:lnTo>
                      <a:lnTo>
                        <a:pt x="222582" y="552960"/>
                      </a:lnTo>
                      <a:lnTo>
                        <a:pt x="220680" y="552508"/>
                      </a:lnTo>
                      <a:lnTo>
                        <a:pt x="219315" y="552191"/>
                      </a:lnTo>
                      <a:lnTo>
                        <a:pt x="216304" y="550861"/>
                      </a:lnTo>
                      <a:lnTo>
                        <a:pt x="214975" y="550019"/>
                      </a:lnTo>
                      <a:lnTo>
                        <a:pt x="214183" y="549482"/>
                      </a:lnTo>
                      <a:lnTo>
                        <a:pt x="213378" y="548628"/>
                      </a:lnTo>
                      <a:lnTo>
                        <a:pt x="212147" y="547298"/>
                      </a:lnTo>
                      <a:lnTo>
                        <a:pt x="210611" y="547298"/>
                      </a:lnTo>
                      <a:lnTo>
                        <a:pt x="207331" y="547298"/>
                      </a:lnTo>
                      <a:lnTo>
                        <a:pt x="205686" y="547298"/>
                      </a:lnTo>
                      <a:lnTo>
                        <a:pt x="205247" y="549702"/>
                      </a:lnTo>
                      <a:lnTo>
                        <a:pt x="205076" y="550641"/>
                      </a:lnTo>
                      <a:lnTo>
                        <a:pt x="204966" y="551202"/>
                      </a:lnTo>
                      <a:lnTo>
                        <a:pt x="204954" y="552264"/>
                      </a:lnTo>
                      <a:lnTo>
                        <a:pt x="204930" y="555327"/>
                      </a:lnTo>
                      <a:lnTo>
                        <a:pt x="204905" y="557426"/>
                      </a:lnTo>
                      <a:lnTo>
                        <a:pt x="204881" y="559696"/>
                      </a:lnTo>
                      <a:lnTo>
                        <a:pt x="204869" y="560782"/>
                      </a:lnTo>
                      <a:lnTo>
                        <a:pt x="204869" y="561490"/>
                      </a:lnTo>
                      <a:lnTo>
                        <a:pt x="203138" y="564333"/>
                      </a:lnTo>
                      <a:lnTo>
                        <a:pt x="201541" y="564626"/>
                      </a:lnTo>
                      <a:lnTo>
                        <a:pt x="199224" y="565053"/>
                      </a:lnTo>
                      <a:lnTo>
                        <a:pt x="195628" y="565285"/>
                      </a:lnTo>
                      <a:lnTo>
                        <a:pt x="191081" y="565504"/>
                      </a:lnTo>
                      <a:lnTo>
                        <a:pt x="189313" y="565700"/>
                      </a:lnTo>
                      <a:lnTo>
                        <a:pt x="186655" y="566017"/>
                      </a:lnTo>
                      <a:lnTo>
                        <a:pt x="184937" y="565407"/>
                      </a:lnTo>
                      <a:lnTo>
                        <a:pt x="184729" y="564638"/>
                      </a:lnTo>
                      <a:lnTo>
                        <a:pt x="184668" y="562905"/>
                      </a:lnTo>
                      <a:lnTo>
                        <a:pt x="183413" y="559940"/>
                      </a:lnTo>
                      <a:lnTo>
                        <a:pt x="181816" y="559525"/>
                      </a:lnTo>
                      <a:lnTo>
                        <a:pt x="180584" y="559195"/>
                      </a:lnTo>
                      <a:lnTo>
                        <a:pt x="179024" y="558780"/>
                      </a:lnTo>
                      <a:lnTo>
                        <a:pt x="175184" y="560086"/>
                      </a:lnTo>
                      <a:lnTo>
                        <a:pt x="172843" y="560879"/>
                      </a:lnTo>
                      <a:lnTo>
                        <a:pt x="171295" y="559464"/>
                      </a:lnTo>
                      <a:lnTo>
                        <a:pt x="169734" y="558036"/>
                      </a:lnTo>
                      <a:lnTo>
                        <a:pt x="171612" y="555156"/>
                      </a:lnTo>
                      <a:lnTo>
                        <a:pt x="173209" y="552716"/>
                      </a:lnTo>
                      <a:lnTo>
                        <a:pt x="174001" y="550190"/>
                      </a:lnTo>
                      <a:lnTo>
                        <a:pt x="172624" y="547823"/>
                      </a:lnTo>
                      <a:lnTo>
                        <a:pt x="171185" y="546224"/>
                      </a:lnTo>
                      <a:lnTo>
                        <a:pt x="170173" y="545101"/>
                      </a:lnTo>
                      <a:lnTo>
                        <a:pt x="168698" y="545260"/>
                      </a:lnTo>
                      <a:lnTo>
                        <a:pt x="168186" y="545321"/>
                      </a:lnTo>
                      <a:lnTo>
                        <a:pt x="166845" y="545467"/>
                      </a:lnTo>
                      <a:lnTo>
                        <a:pt x="161408" y="544430"/>
                      </a:lnTo>
                      <a:lnTo>
                        <a:pt x="160189" y="544174"/>
                      </a:lnTo>
                      <a:lnTo>
                        <a:pt x="157580" y="541880"/>
                      </a:lnTo>
                      <a:lnTo>
                        <a:pt x="156763" y="541172"/>
                      </a:lnTo>
                      <a:lnTo>
                        <a:pt x="155593" y="538267"/>
                      </a:lnTo>
                      <a:lnTo>
                        <a:pt x="156519" y="536315"/>
                      </a:lnTo>
                      <a:lnTo>
                        <a:pt x="157519" y="534192"/>
                      </a:lnTo>
                      <a:lnTo>
                        <a:pt x="159140" y="529970"/>
                      </a:lnTo>
                      <a:lnTo>
                        <a:pt x="159567" y="528310"/>
                      </a:lnTo>
                      <a:lnTo>
                        <a:pt x="160604" y="524283"/>
                      </a:lnTo>
                      <a:lnTo>
                        <a:pt x="161506" y="520781"/>
                      </a:lnTo>
                      <a:lnTo>
                        <a:pt x="161871" y="519353"/>
                      </a:lnTo>
                      <a:lnTo>
                        <a:pt x="161749" y="518291"/>
                      </a:lnTo>
                      <a:lnTo>
                        <a:pt x="161469" y="515741"/>
                      </a:lnTo>
                      <a:lnTo>
                        <a:pt x="161262" y="513923"/>
                      </a:lnTo>
                      <a:lnTo>
                        <a:pt x="159762" y="513923"/>
                      </a:lnTo>
                      <a:lnTo>
                        <a:pt x="158555" y="513923"/>
                      </a:lnTo>
                      <a:lnTo>
                        <a:pt x="153447" y="513984"/>
                      </a:lnTo>
                      <a:lnTo>
                        <a:pt x="152253" y="514094"/>
                      </a:lnTo>
                      <a:lnTo>
                        <a:pt x="151180" y="514143"/>
                      </a:lnTo>
                      <a:lnTo>
                        <a:pt x="150022" y="514228"/>
                      </a:lnTo>
                      <a:lnTo>
                        <a:pt x="147291" y="514691"/>
                      </a:lnTo>
                      <a:lnTo>
                        <a:pt x="144585" y="515119"/>
                      </a:lnTo>
                      <a:lnTo>
                        <a:pt x="143024" y="515363"/>
                      </a:lnTo>
                      <a:lnTo>
                        <a:pt x="142354" y="518267"/>
                      </a:lnTo>
                      <a:lnTo>
                        <a:pt x="142585" y="519695"/>
                      </a:lnTo>
                      <a:lnTo>
                        <a:pt x="142927" y="521769"/>
                      </a:lnTo>
                      <a:lnTo>
                        <a:pt x="142317" y="525381"/>
                      </a:lnTo>
                      <a:lnTo>
                        <a:pt x="141951" y="527492"/>
                      </a:lnTo>
                      <a:lnTo>
                        <a:pt x="141598" y="528493"/>
                      </a:lnTo>
                      <a:lnTo>
                        <a:pt x="140281" y="532154"/>
                      </a:lnTo>
                      <a:lnTo>
                        <a:pt x="139989" y="532813"/>
                      </a:lnTo>
                      <a:lnTo>
                        <a:pt x="138977" y="534924"/>
                      </a:lnTo>
                      <a:lnTo>
                        <a:pt x="138648" y="535607"/>
                      </a:lnTo>
                      <a:lnTo>
                        <a:pt x="137928" y="536608"/>
                      </a:lnTo>
                      <a:lnTo>
                        <a:pt x="136636" y="538414"/>
                      </a:lnTo>
                      <a:lnTo>
                        <a:pt x="135002" y="539537"/>
                      </a:lnTo>
                      <a:lnTo>
                        <a:pt x="134588" y="539817"/>
                      </a:lnTo>
                      <a:lnTo>
                        <a:pt x="133345" y="540672"/>
                      </a:lnTo>
                      <a:lnTo>
                        <a:pt x="132272" y="541087"/>
                      </a:lnTo>
                      <a:lnTo>
                        <a:pt x="130918" y="541587"/>
                      </a:lnTo>
                      <a:lnTo>
                        <a:pt x="130358" y="541794"/>
                      </a:lnTo>
                      <a:lnTo>
                        <a:pt x="128529" y="543332"/>
                      </a:lnTo>
                      <a:lnTo>
                        <a:pt x="126420" y="545089"/>
                      </a:lnTo>
                      <a:lnTo>
                        <a:pt x="124360" y="546675"/>
                      </a:lnTo>
                      <a:lnTo>
                        <a:pt x="123372" y="547444"/>
                      </a:lnTo>
                      <a:lnTo>
                        <a:pt x="120654" y="539512"/>
                      </a:lnTo>
                      <a:lnTo>
                        <a:pt x="119337" y="535595"/>
                      </a:lnTo>
                      <a:lnTo>
                        <a:pt x="118862" y="534180"/>
                      </a:lnTo>
                      <a:lnTo>
                        <a:pt x="118240" y="532300"/>
                      </a:lnTo>
                      <a:lnTo>
                        <a:pt x="117923" y="531361"/>
                      </a:lnTo>
                      <a:lnTo>
                        <a:pt x="117545" y="530397"/>
                      </a:lnTo>
                      <a:lnTo>
                        <a:pt x="116277" y="527151"/>
                      </a:lnTo>
                      <a:lnTo>
                        <a:pt x="115704" y="525699"/>
                      </a:lnTo>
                      <a:lnTo>
                        <a:pt x="115022" y="523966"/>
                      </a:lnTo>
                      <a:lnTo>
                        <a:pt x="114705" y="522977"/>
                      </a:lnTo>
                      <a:lnTo>
                        <a:pt x="114388" y="521989"/>
                      </a:lnTo>
                      <a:lnTo>
                        <a:pt x="112791" y="517059"/>
                      </a:lnTo>
                      <a:lnTo>
                        <a:pt x="110730" y="510677"/>
                      </a:lnTo>
                      <a:lnTo>
                        <a:pt x="110096" y="508712"/>
                      </a:lnTo>
                      <a:lnTo>
                        <a:pt x="109779" y="507699"/>
                      </a:lnTo>
                      <a:lnTo>
                        <a:pt x="106220" y="496021"/>
                      </a:lnTo>
                      <a:lnTo>
                        <a:pt x="105598" y="493983"/>
                      </a:lnTo>
                      <a:lnTo>
                        <a:pt x="105025" y="491982"/>
                      </a:lnTo>
                      <a:lnTo>
                        <a:pt x="103038" y="484929"/>
                      </a:lnTo>
                      <a:lnTo>
                        <a:pt x="102611" y="483428"/>
                      </a:lnTo>
                      <a:lnTo>
                        <a:pt x="102331" y="482415"/>
                      </a:lnTo>
                      <a:lnTo>
                        <a:pt x="102002" y="481061"/>
                      </a:lnTo>
                      <a:lnTo>
                        <a:pt x="101794" y="480145"/>
                      </a:lnTo>
                      <a:lnTo>
                        <a:pt x="101673" y="479633"/>
                      </a:lnTo>
                      <a:lnTo>
                        <a:pt x="99454" y="470273"/>
                      </a:lnTo>
                      <a:lnTo>
                        <a:pt x="98966" y="468199"/>
                      </a:lnTo>
                      <a:lnTo>
                        <a:pt x="98613" y="466624"/>
                      </a:lnTo>
                      <a:lnTo>
                        <a:pt x="97247" y="460316"/>
                      </a:lnTo>
                      <a:lnTo>
                        <a:pt x="96101" y="455068"/>
                      </a:lnTo>
                      <a:lnTo>
                        <a:pt x="95760" y="453494"/>
                      </a:lnTo>
                      <a:lnTo>
                        <a:pt x="95540" y="452445"/>
                      </a:lnTo>
                      <a:lnTo>
                        <a:pt x="95175" y="450321"/>
                      </a:lnTo>
                      <a:lnTo>
                        <a:pt x="94017" y="443464"/>
                      </a:lnTo>
                      <a:lnTo>
                        <a:pt x="93578" y="440816"/>
                      </a:lnTo>
                      <a:lnTo>
                        <a:pt x="93419" y="439180"/>
                      </a:lnTo>
                      <a:lnTo>
                        <a:pt x="92676" y="431334"/>
                      </a:lnTo>
                      <a:lnTo>
                        <a:pt x="91798" y="423732"/>
                      </a:lnTo>
                      <a:lnTo>
                        <a:pt x="91554" y="421559"/>
                      </a:lnTo>
                      <a:lnTo>
                        <a:pt x="91371" y="419937"/>
                      </a:lnTo>
                      <a:lnTo>
                        <a:pt x="91249" y="417899"/>
                      </a:lnTo>
                      <a:lnTo>
                        <a:pt x="91079" y="414836"/>
                      </a:lnTo>
                      <a:lnTo>
                        <a:pt x="90957" y="412798"/>
                      </a:lnTo>
                      <a:lnTo>
                        <a:pt x="90896" y="411736"/>
                      </a:lnTo>
                      <a:lnTo>
                        <a:pt x="90774" y="409601"/>
                      </a:lnTo>
                      <a:lnTo>
                        <a:pt x="90749" y="407539"/>
                      </a:lnTo>
                      <a:lnTo>
                        <a:pt x="90737" y="405989"/>
                      </a:lnTo>
                      <a:lnTo>
                        <a:pt x="90725" y="404964"/>
                      </a:lnTo>
                      <a:lnTo>
                        <a:pt x="90615" y="394860"/>
                      </a:lnTo>
                      <a:lnTo>
                        <a:pt x="90591" y="393261"/>
                      </a:lnTo>
                      <a:lnTo>
                        <a:pt x="90579" y="391662"/>
                      </a:lnTo>
                      <a:lnTo>
                        <a:pt x="90432" y="390076"/>
                      </a:lnTo>
                      <a:lnTo>
                        <a:pt x="90237" y="387965"/>
                      </a:lnTo>
                      <a:lnTo>
                        <a:pt x="89957" y="384792"/>
                      </a:lnTo>
                      <a:lnTo>
                        <a:pt x="89859" y="383731"/>
                      </a:lnTo>
                      <a:lnTo>
                        <a:pt x="89506" y="380131"/>
                      </a:lnTo>
                      <a:lnTo>
                        <a:pt x="89347" y="378593"/>
                      </a:lnTo>
                      <a:lnTo>
                        <a:pt x="89152" y="376543"/>
                      </a:lnTo>
                      <a:lnTo>
                        <a:pt x="89225" y="374615"/>
                      </a:lnTo>
                      <a:lnTo>
                        <a:pt x="89250" y="374091"/>
                      </a:lnTo>
                      <a:lnTo>
                        <a:pt x="89469" y="368880"/>
                      </a:lnTo>
                      <a:lnTo>
                        <a:pt x="89506" y="367842"/>
                      </a:lnTo>
                      <a:lnTo>
                        <a:pt x="89603" y="366842"/>
                      </a:lnTo>
                      <a:lnTo>
                        <a:pt x="89823" y="364682"/>
                      </a:lnTo>
                      <a:lnTo>
                        <a:pt x="90128" y="361522"/>
                      </a:lnTo>
                      <a:lnTo>
                        <a:pt x="90420" y="358569"/>
                      </a:lnTo>
                      <a:lnTo>
                        <a:pt x="90566" y="357092"/>
                      </a:lnTo>
                      <a:lnTo>
                        <a:pt x="90810" y="355201"/>
                      </a:lnTo>
                      <a:lnTo>
                        <a:pt x="91359" y="351052"/>
                      </a:lnTo>
                      <a:lnTo>
                        <a:pt x="91493" y="349953"/>
                      </a:lnTo>
                      <a:lnTo>
                        <a:pt x="92054" y="346610"/>
                      </a:lnTo>
                      <a:lnTo>
                        <a:pt x="92322" y="345035"/>
                      </a:lnTo>
                      <a:lnTo>
                        <a:pt x="92407" y="344511"/>
                      </a:lnTo>
                      <a:lnTo>
                        <a:pt x="93602" y="337238"/>
                      </a:lnTo>
                      <a:lnTo>
                        <a:pt x="94029" y="334639"/>
                      </a:lnTo>
                      <a:lnTo>
                        <a:pt x="94480" y="333101"/>
                      </a:lnTo>
                      <a:lnTo>
                        <a:pt x="94931" y="331563"/>
                      </a:lnTo>
                      <a:lnTo>
                        <a:pt x="95992" y="327952"/>
                      </a:lnTo>
                      <a:lnTo>
                        <a:pt x="97357" y="323253"/>
                      </a:lnTo>
                      <a:lnTo>
                        <a:pt x="97503" y="322753"/>
                      </a:lnTo>
                      <a:lnTo>
                        <a:pt x="98247" y="320166"/>
                      </a:lnTo>
                      <a:lnTo>
                        <a:pt x="98747" y="318458"/>
                      </a:lnTo>
                      <a:lnTo>
                        <a:pt x="99515" y="315578"/>
                      </a:lnTo>
                      <a:lnTo>
                        <a:pt x="102160" y="305571"/>
                      </a:lnTo>
                      <a:lnTo>
                        <a:pt x="103111" y="299433"/>
                      </a:lnTo>
                      <a:lnTo>
                        <a:pt x="103757" y="295236"/>
                      </a:lnTo>
                      <a:lnTo>
                        <a:pt x="104184" y="291831"/>
                      </a:lnTo>
                      <a:lnTo>
                        <a:pt x="104245" y="291294"/>
                      </a:lnTo>
                      <a:lnTo>
                        <a:pt x="104379" y="290232"/>
                      </a:lnTo>
                      <a:lnTo>
                        <a:pt x="104355" y="289281"/>
                      </a:lnTo>
                      <a:lnTo>
                        <a:pt x="104330" y="288085"/>
                      </a:lnTo>
                      <a:lnTo>
                        <a:pt x="104294" y="286169"/>
                      </a:lnTo>
                      <a:lnTo>
                        <a:pt x="104086" y="285095"/>
                      </a:lnTo>
                      <a:lnTo>
                        <a:pt x="103660" y="282959"/>
                      </a:lnTo>
                      <a:lnTo>
                        <a:pt x="103257" y="280922"/>
                      </a:lnTo>
                      <a:lnTo>
                        <a:pt x="103050" y="279909"/>
                      </a:lnTo>
                      <a:lnTo>
                        <a:pt x="102660" y="278701"/>
                      </a:lnTo>
                      <a:lnTo>
                        <a:pt x="101429" y="274942"/>
                      </a:lnTo>
                      <a:lnTo>
                        <a:pt x="101124" y="273991"/>
                      </a:lnTo>
                      <a:lnTo>
                        <a:pt x="100831" y="273112"/>
                      </a:lnTo>
                      <a:lnTo>
                        <a:pt x="100112" y="270903"/>
                      </a:lnTo>
                      <a:lnTo>
                        <a:pt x="99734" y="269927"/>
                      </a:lnTo>
                      <a:lnTo>
                        <a:pt x="98954" y="267913"/>
                      </a:lnTo>
                      <a:lnTo>
                        <a:pt x="98564" y="266913"/>
                      </a:lnTo>
                      <a:lnTo>
                        <a:pt x="96918" y="262666"/>
                      </a:lnTo>
                      <a:lnTo>
                        <a:pt x="96369" y="261251"/>
                      </a:lnTo>
                      <a:lnTo>
                        <a:pt x="95638" y="259359"/>
                      </a:lnTo>
                      <a:lnTo>
                        <a:pt x="94687" y="257468"/>
                      </a:lnTo>
                      <a:lnTo>
                        <a:pt x="92298" y="252757"/>
                      </a:lnTo>
                      <a:lnTo>
                        <a:pt x="91798" y="251757"/>
                      </a:lnTo>
                      <a:lnTo>
                        <a:pt x="91310" y="250744"/>
                      </a:lnTo>
                      <a:lnTo>
                        <a:pt x="88384" y="244533"/>
                      </a:lnTo>
                      <a:lnTo>
                        <a:pt x="87482" y="242617"/>
                      </a:lnTo>
                      <a:lnTo>
                        <a:pt x="86568" y="240713"/>
                      </a:lnTo>
                      <a:lnTo>
                        <a:pt x="85800" y="238785"/>
                      </a:lnTo>
                      <a:lnTo>
                        <a:pt x="84447" y="235430"/>
                      </a:lnTo>
                      <a:lnTo>
                        <a:pt x="83057" y="231939"/>
                      </a:lnTo>
                      <a:lnTo>
                        <a:pt x="82606" y="230817"/>
                      </a:lnTo>
                      <a:lnTo>
                        <a:pt x="81716" y="228608"/>
                      </a:lnTo>
                      <a:lnTo>
                        <a:pt x="80960" y="227229"/>
                      </a:lnTo>
                      <a:lnTo>
                        <a:pt x="77169" y="220322"/>
                      </a:lnTo>
                      <a:lnTo>
                        <a:pt x="76669" y="219395"/>
                      </a:lnTo>
                      <a:lnTo>
                        <a:pt x="75401" y="217101"/>
                      </a:lnTo>
                      <a:lnTo>
                        <a:pt x="73889" y="215368"/>
                      </a:lnTo>
                      <a:lnTo>
                        <a:pt x="73353" y="214746"/>
                      </a:lnTo>
                      <a:lnTo>
                        <a:pt x="72390" y="213647"/>
                      </a:lnTo>
                      <a:lnTo>
                        <a:pt x="71329" y="211292"/>
                      </a:lnTo>
                      <a:lnTo>
                        <a:pt x="71122" y="210828"/>
                      </a:lnTo>
                      <a:lnTo>
                        <a:pt x="69196" y="206570"/>
                      </a:lnTo>
                      <a:lnTo>
                        <a:pt x="68879" y="205874"/>
                      </a:lnTo>
                      <a:lnTo>
                        <a:pt x="68269" y="204483"/>
                      </a:lnTo>
                      <a:lnTo>
                        <a:pt x="68001" y="203800"/>
                      </a:lnTo>
                      <a:lnTo>
                        <a:pt x="67428" y="202360"/>
                      </a:lnTo>
                      <a:lnTo>
                        <a:pt x="65136" y="196551"/>
                      </a:lnTo>
                      <a:lnTo>
                        <a:pt x="64173" y="192305"/>
                      </a:lnTo>
                      <a:lnTo>
                        <a:pt x="63978" y="191414"/>
                      </a:lnTo>
                      <a:lnTo>
                        <a:pt x="63588" y="188692"/>
                      </a:lnTo>
                      <a:lnTo>
                        <a:pt x="63369" y="187216"/>
                      </a:lnTo>
                      <a:lnTo>
                        <a:pt x="63442" y="185642"/>
                      </a:lnTo>
                      <a:lnTo>
                        <a:pt x="63588" y="182835"/>
                      </a:lnTo>
                      <a:lnTo>
                        <a:pt x="63673" y="180932"/>
                      </a:lnTo>
                      <a:lnTo>
                        <a:pt x="64185" y="177380"/>
                      </a:lnTo>
                      <a:lnTo>
                        <a:pt x="64478" y="175367"/>
                      </a:lnTo>
                      <a:lnTo>
                        <a:pt x="64454" y="174342"/>
                      </a:lnTo>
                      <a:lnTo>
                        <a:pt x="64417" y="172768"/>
                      </a:lnTo>
                      <a:lnTo>
                        <a:pt x="64551" y="168912"/>
                      </a:lnTo>
                      <a:lnTo>
                        <a:pt x="64624" y="166825"/>
                      </a:lnTo>
                      <a:lnTo>
                        <a:pt x="62942" y="167337"/>
                      </a:lnTo>
                      <a:lnTo>
                        <a:pt x="58236" y="168741"/>
                      </a:lnTo>
                      <a:lnTo>
                        <a:pt x="57224" y="169046"/>
                      </a:lnTo>
                      <a:lnTo>
                        <a:pt x="55262" y="167862"/>
                      </a:lnTo>
                      <a:lnTo>
                        <a:pt x="54555" y="167447"/>
                      </a:lnTo>
                      <a:lnTo>
                        <a:pt x="53957" y="166789"/>
                      </a:lnTo>
                      <a:lnTo>
                        <a:pt x="52580" y="165263"/>
                      </a:lnTo>
                      <a:lnTo>
                        <a:pt x="49922" y="165507"/>
                      </a:lnTo>
                      <a:lnTo>
                        <a:pt x="49105" y="167521"/>
                      </a:lnTo>
                      <a:lnTo>
                        <a:pt x="48703" y="168497"/>
                      </a:lnTo>
                      <a:lnTo>
                        <a:pt x="45997" y="170876"/>
                      </a:lnTo>
                      <a:lnTo>
                        <a:pt x="44119" y="170694"/>
                      </a:lnTo>
                      <a:lnTo>
                        <a:pt x="35159" y="169839"/>
                      </a:lnTo>
                      <a:lnTo>
                        <a:pt x="33988" y="169717"/>
                      </a:lnTo>
                      <a:lnTo>
                        <a:pt x="32672" y="169534"/>
                      </a:lnTo>
                      <a:lnTo>
                        <a:pt x="28405" y="168924"/>
                      </a:lnTo>
                      <a:lnTo>
                        <a:pt x="31709" y="167423"/>
                      </a:lnTo>
                      <a:lnTo>
                        <a:pt x="34842" y="166837"/>
                      </a:lnTo>
                      <a:lnTo>
                        <a:pt x="35890" y="166642"/>
                      </a:lnTo>
                      <a:lnTo>
                        <a:pt x="37134" y="165458"/>
                      </a:lnTo>
                      <a:lnTo>
                        <a:pt x="38682" y="163982"/>
                      </a:lnTo>
                      <a:lnTo>
                        <a:pt x="38706" y="162127"/>
                      </a:lnTo>
                      <a:lnTo>
                        <a:pt x="38816" y="155891"/>
                      </a:lnTo>
                      <a:lnTo>
                        <a:pt x="38804" y="155159"/>
                      </a:lnTo>
                      <a:lnTo>
                        <a:pt x="38243" y="149436"/>
                      </a:lnTo>
                      <a:lnTo>
                        <a:pt x="38097" y="147850"/>
                      </a:lnTo>
                      <a:lnTo>
                        <a:pt x="36268" y="145507"/>
                      </a:lnTo>
                      <a:lnTo>
                        <a:pt x="34951" y="145165"/>
                      </a:lnTo>
                      <a:lnTo>
                        <a:pt x="32148" y="144433"/>
                      </a:lnTo>
                      <a:lnTo>
                        <a:pt x="29356" y="143701"/>
                      </a:lnTo>
                      <a:lnTo>
                        <a:pt x="29185" y="141529"/>
                      </a:lnTo>
                      <a:lnTo>
                        <a:pt x="28210" y="129582"/>
                      </a:lnTo>
                      <a:lnTo>
                        <a:pt x="28112" y="128496"/>
                      </a:lnTo>
                      <a:lnTo>
                        <a:pt x="28027" y="127373"/>
                      </a:lnTo>
                      <a:lnTo>
                        <a:pt x="27990" y="125726"/>
                      </a:lnTo>
                      <a:lnTo>
                        <a:pt x="27942" y="124103"/>
                      </a:lnTo>
                      <a:lnTo>
                        <a:pt x="27588" y="109460"/>
                      </a:lnTo>
                      <a:lnTo>
                        <a:pt x="27564" y="108800"/>
                      </a:lnTo>
                      <a:lnTo>
                        <a:pt x="27015" y="103065"/>
                      </a:lnTo>
                      <a:lnTo>
                        <a:pt x="26832" y="101088"/>
                      </a:lnTo>
                      <a:lnTo>
                        <a:pt x="24028" y="99795"/>
                      </a:lnTo>
                      <a:lnTo>
                        <a:pt x="22907" y="99807"/>
                      </a:lnTo>
                      <a:lnTo>
                        <a:pt x="14324" y="99880"/>
                      </a:lnTo>
                      <a:lnTo>
                        <a:pt x="4584" y="99966"/>
                      </a:lnTo>
                      <a:lnTo>
                        <a:pt x="1158" y="99697"/>
                      </a:lnTo>
                      <a:lnTo>
                        <a:pt x="841" y="98745"/>
                      </a:lnTo>
                      <a:lnTo>
                        <a:pt x="719" y="98062"/>
                      </a:lnTo>
                      <a:lnTo>
                        <a:pt x="317" y="95792"/>
                      </a:lnTo>
                      <a:lnTo>
                        <a:pt x="293" y="92693"/>
                      </a:lnTo>
                      <a:lnTo>
                        <a:pt x="232" y="87519"/>
                      </a:lnTo>
                      <a:lnTo>
                        <a:pt x="24" y="77842"/>
                      </a:lnTo>
                      <a:lnTo>
                        <a:pt x="0" y="76683"/>
                      </a:lnTo>
                      <a:lnTo>
                        <a:pt x="853" y="73083"/>
                      </a:lnTo>
                      <a:lnTo>
                        <a:pt x="2475" y="71460"/>
                      </a:lnTo>
                      <a:lnTo>
                        <a:pt x="3450" y="70484"/>
                      </a:lnTo>
                      <a:lnTo>
                        <a:pt x="4462" y="69471"/>
                      </a:lnTo>
                      <a:lnTo>
                        <a:pt x="6473" y="67469"/>
                      </a:lnTo>
                      <a:lnTo>
                        <a:pt x="7181" y="66115"/>
                      </a:lnTo>
                      <a:lnTo>
                        <a:pt x="7522" y="65456"/>
                      </a:lnTo>
                      <a:lnTo>
                        <a:pt x="8570" y="63455"/>
                      </a:lnTo>
                      <a:lnTo>
                        <a:pt x="8314" y="60868"/>
                      </a:lnTo>
                      <a:lnTo>
                        <a:pt x="8107" y="58793"/>
                      </a:lnTo>
                      <a:lnTo>
                        <a:pt x="7778" y="55401"/>
                      </a:lnTo>
                      <a:lnTo>
                        <a:pt x="8205" y="54059"/>
                      </a:lnTo>
                      <a:lnTo>
                        <a:pt x="9192" y="50996"/>
                      </a:lnTo>
                      <a:lnTo>
                        <a:pt x="9680" y="49507"/>
                      </a:lnTo>
                      <a:lnTo>
                        <a:pt x="11313" y="48787"/>
                      </a:lnTo>
                      <a:lnTo>
                        <a:pt x="12020" y="48482"/>
                      </a:lnTo>
                      <a:lnTo>
                        <a:pt x="12813" y="48128"/>
                      </a:lnTo>
                      <a:lnTo>
                        <a:pt x="13495" y="48079"/>
                      </a:lnTo>
                      <a:lnTo>
                        <a:pt x="20786" y="47652"/>
                      </a:lnTo>
                      <a:lnTo>
                        <a:pt x="21517" y="47603"/>
                      </a:lnTo>
                      <a:lnTo>
                        <a:pt x="23650" y="47481"/>
                      </a:lnTo>
                      <a:lnTo>
                        <a:pt x="25065" y="47396"/>
                      </a:lnTo>
                      <a:lnTo>
                        <a:pt x="25821" y="47603"/>
                      </a:lnTo>
                      <a:lnTo>
                        <a:pt x="27869" y="48165"/>
                      </a:lnTo>
                      <a:lnTo>
                        <a:pt x="29490" y="48604"/>
                      </a:lnTo>
                      <a:lnTo>
                        <a:pt x="31965" y="52582"/>
                      </a:lnTo>
                      <a:lnTo>
                        <a:pt x="33354" y="54803"/>
                      </a:lnTo>
                      <a:lnTo>
                        <a:pt x="35159" y="55120"/>
                      </a:lnTo>
                      <a:lnTo>
                        <a:pt x="37816" y="55596"/>
                      </a:lnTo>
                      <a:lnTo>
                        <a:pt x="38731" y="55755"/>
                      </a:lnTo>
                      <a:lnTo>
                        <a:pt x="39803" y="55669"/>
                      </a:lnTo>
                      <a:lnTo>
                        <a:pt x="55262" y="54486"/>
                      </a:lnTo>
                      <a:lnTo>
                        <a:pt x="57212" y="54339"/>
                      </a:lnTo>
                      <a:lnTo>
                        <a:pt x="57358" y="51044"/>
                      </a:lnTo>
                      <a:lnTo>
                        <a:pt x="57517" y="45590"/>
                      </a:lnTo>
                      <a:lnTo>
                        <a:pt x="59236" y="45126"/>
                      </a:lnTo>
                      <a:lnTo>
                        <a:pt x="59919" y="44943"/>
                      </a:lnTo>
                      <a:lnTo>
                        <a:pt x="61625" y="44492"/>
                      </a:lnTo>
                      <a:lnTo>
                        <a:pt x="62320" y="47188"/>
                      </a:lnTo>
                      <a:lnTo>
                        <a:pt x="63442" y="51557"/>
                      </a:lnTo>
                      <a:lnTo>
                        <a:pt x="63893" y="52826"/>
                      </a:lnTo>
                      <a:lnTo>
                        <a:pt x="64941" y="55804"/>
                      </a:lnTo>
                      <a:lnTo>
                        <a:pt x="67026" y="53692"/>
                      </a:lnTo>
                      <a:lnTo>
                        <a:pt x="67123" y="51240"/>
                      </a:lnTo>
                      <a:lnTo>
                        <a:pt x="67379" y="45297"/>
                      </a:lnTo>
                      <a:lnTo>
                        <a:pt x="67391" y="44662"/>
                      </a:lnTo>
                      <a:lnTo>
                        <a:pt x="67416" y="42490"/>
                      </a:lnTo>
                      <a:lnTo>
                        <a:pt x="67453" y="39793"/>
                      </a:lnTo>
                      <a:lnTo>
                        <a:pt x="67562" y="31727"/>
                      </a:lnTo>
                      <a:lnTo>
                        <a:pt x="67599" y="29043"/>
                      </a:lnTo>
                      <a:lnTo>
                        <a:pt x="69781" y="28408"/>
                      </a:lnTo>
                      <a:lnTo>
                        <a:pt x="71024" y="28054"/>
                      </a:lnTo>
                      <a:lnTo>
                        <a:pt x="71914" y="27798"/>
                      </a:lnTo>
                      <a:lnTo>
                        <a:pt x="72292" y="24821"/>
                      </a:lnTo>
                      <a:lnTo>
                        <a:pt x="72231" y="23771"/>
                      </a:lnTo>
                      <a:lnTo>
                        <a:pt x="71817" y="16693"/>
                      </a:lnTo>
                      <a:lnTo>
                        <a:pt x="71695" y="14509"/>
                      </a:lnTo>
                      <a:lnTo>
                        <a:pt x="71573" y="12313"/>
                      </a:lnTo>
                      <a:lnTo>
                        <a:pt x="71658" y="11166"/>
                      </a:lnTo>
                      <a:lnTo>
                        <a:pt x="72097" y="5113"/>
                      </a:lnTo>
                      <a:lnTo>
                        <a:pt x="72256" y="2990"/>
                      </a:lnTo>
                      <a:lnTo>
                        <a:pt x="74023" y="2538"/>
                      </a:lnTo>
                      <a:lnTo>
                        <a:pt x="75182" y="2257"/>
                      </a:lnTo>
                      <a:lnTo>
                        <a:pt x="78583" y="2318"/>
                      </a:lnTo>
                      <a:lnTo>
                        <a:pt x="80399" y="2367"/>
                      </a:lnTo>
                      <a:lnTo>
                        <a:pt x="81180" y="5247"/>
                      </a:lnTo>
                      <a:lnTo>
                        <a:pt x="81984" y="8212"/>
                      </a:lnTo>
                      <a:lnTo>
                        <a:pt x="83788" y="8530"/>
                      </a:lnTo>
                      <a:lnTo>
                        <a:pt x="85739" y="8884"/>
                      </a:lnTo>
                      <a:lnTo>
                        <a:pt x="86678" y="9054"/>
                      </a:lnTo>
                      <a:lnTo>
                        <a:pt x="89579" y="7834"/>
                      </a:lnTo>
                      <a:lnTo>
                        <a:pt x="89896" y="5235"/>
                      </a:lnTo>
                      <a:lnTo>
                        <a:pt x="89957" y="4710"/>
                      </a:lnTo>
                      <a:lnTo>
                        <a:pt x="90530" y="0"/>
                      </a:lnTo>
                      <a:lnTo>
                        <a:pt x="92017" y="61"/>
                      </a:lnTo>
                      <a:lnTo>
                        <a:pt x="94309" y="158"/>
                      </a:lnTo>
                      <a:lnTo>
                        <a:pt x="95687" y="207"/>
                      </a:lnTo>
                      <a:lnTo>
                        <a:pt x="96077" y="2562"/>
                      </a:lnTo>
                      <a:lnTo>
                        <a:pt x="96601" y="5747"/>
                      </a:lnTo>
                      <a:lnTo>
                        <a:pt x="97430" y="5955"/>
                      </a:lnTo>
                    </a:path>
                  </a:pathLst>
                </a:custGeom>
                <a:solidFill>
                  <a:srgbClr val="39A257"/>
                </a:solidFill>
                <a:ln w="12177" cap="flat">
                  <a:solidFill>
                    <a:srgbClr val="000000"/>
                  </a:solidFill>
                  <a:prstDash val="solid"/>
                  <a:round/>
                </a:ln>
              </p:spPr>
              <p:txBody>
                <a:bodyPr rtlCol="0" anchor="ctr"/>
                <a:lstStyle/>
                <a:p>
                  <a:endParaRPr lang="LID4096"/>
                </a:p>
              </p:txBody>
            </p:sp>
            <p:sp>
              <p:nvSpPr>
                <p:cNvPr id="93" name="Freeform: Shape 92">
                  <a:extLst>
                    <a:ext uri="{FF2B5EF4-FFF2-40B4-BE49-F238E27FC236}">
                      <a16:creationId xmlns:a16="http://schemas.microsoft.com/office/drawing/2014/main" id="{6C8487B4-C0E4-1683-8600-83836605488B}"/>
                    </a:ext>
                  </a:extLst>
                </p:cNvPr>
                <p:cNvSpPr/>
                <p:nvPr/>
              </p:nvSpPr>
              <p:spPr>
                <a:xfrm>
                  <a:off x="7222119" y="2752462"/>
                  <a:ext cx="439349" cy="460901"/>
                </a:xfrm>
                <a:custGeom>
                  <a:avLst/>
                  <a:gdLst>
                    <a:gd name="connsiteX0" fmla="*/ 433815 w 439349"/>
                    <a:gd name="connsiteY0" fmla="*/ 28689 h 460901"/>
                    <a:gd name="connsiteX1" fmla="*/ 433912 w 439349"/>
                    <a:gd name="connsiteY1" fmla="*/ 29970 h 460901"/>
                    <a:gd name="connsiteX2" fmla="*/ 433961 w 439349"/>
                    <a:gd name="connsiteY2" fmla="*/ 31898 h 460901"/>
                    <a:gd name="connsiteX3" fmla="*/ 434180 w 439349"/>
                    <a:gd name="connsiteY3" fmla="*/ 41392 h 460901"/>
                    <a:gd name="connsiteX4" fmla="*/ 434217 w 439349"/>
                    <a:gd name="connsiteY4" fmla="*/ 42466 h 460901"/>
                    <a:gd name="connsiteX5" fmla="*/ 434071 w 439349"/>
                    <a:gd name="connsiteY5" fmla="*/ 43405 h 460901"/>
                    <a:gd name="connsiteX6" fmla="*/ 433802 w 439349"/>
                    <a:gd name="connsiteY6" fmla="*/ 45248 h 460901"/>
                    <a:gd name="connsiteX7" fmla="*/ 433705 w 439349"/>
                    <a:gd name="connsiteY7" fmla="*/ 45883 h 460901"/>
                    <a:gd name="connsiteX8" fmla="*/ 433449 w 439349"/>
                    <a:gd name="connsiteY8" fmla="*/ 47628 h 460901"/>
                    <a:gd name="connsiteX9" fmla="*/ 432571 w 439349"/>
                    <a:gd name="connsiteY9" fmla="*/ 48836 h 460901"/>
                    <a:gd name="connsiteX10" fmla="*/ 430816 w 439349"/>
                    <a:gd name="connsiteY10" fmla="*/ 51264 h 460901"/>
                    <a:gd name="connsiteX11" fmla="*/ 430377 w 439349"/>
                    <a:gd name="connsiteY11" fmla="*/ 51764 h 460901"/>
                    <a:gd name="connsiteX12" fmla="*/ 426975 w 439349"/>
                    <a:gd name="connsiteY12" fmla="*/ 55376 h 460901"/>
                    <a:gd name="connsiteX13" fmla="*/ 426049 w 439349"/>
                    <a:gd name="connsiteY13" fmla="*/ 56377 h 460901"/>
                    <a:gd name="connsiteX14" fmla="*/ 422916 w 439349"/>
                    <a:gd name="connsiteY14" fmla="*/ 58256 h 460901"/>
                    <a:gd name="connsiteX15" fmla="*/ 421428 w 439349"/>
                    <a:gd name="connsiteY15" fmla="*/ 58659 h 460901"/>
                    <a:gd name="connsiteX16" fmla="*/ 420575 w 439349"/>
                    <a:gd name="connsiteY16" fmla="*/ 58879 h 460901"/>
                    <a:gd name="connsiteX17" fmla="*/ 418003 w 439349"/>
                    <a:gd name="connsiteY17" fmla="*/ 59562 h 460901"/>
                    <a:gd name="connsiteX18" fmla="*/ 417076 w 439349"/>
                    <a:gd name="connsiteY18" fmla="*/ 59953 h 460901"/>
                    <a:gd name="connsiteX19" fmla="*/ 413748 w 439349"/>
                    <a:gd name="connsiteY19" fmla="*/ 61332 h 460901"/>
                    <a:gd name="connsiteX20" fmla="*/ 412090 w 439349"/>
                    <a:gd name="connsiteY20" fmla="*/ 62027 h 460901"/>
                    <a:gd name="connsiteX21" fmla="*/ 410981 w 439349"/>
                    <a:gd name="connsiteY21" fmla="*/ 63674 h 460901"/>
                    <a:gd name="connsiteX22" fmla="*/ 409823 w 439349"/>
                    <a:gd name="connsiteY22" fmla="*/ 65383 h 460901"/>
                    <a:gd name="connsiteX23" fmla="*/ 409274 w 439349"/>
                    <a:gd name="connsiteY23" fmla="*/ 66188 h 460901"/>
                    <a:gd name="connsiteX24" fmla="*/ 408811 w 439349"/>
                    <a:gd name="connsiteY24" fmla="*/ 67189 h 460901"/>
                    <a:gd name="connsiteX25" fmla="*/ 408360 w 439349"/>
                    <a:gd name="connsiteY25" fmla="*/ 68141 h 460901"/>
                    <a:gd name="connsiteX26" fmla="*/ 407750 w 439349"/>
                    <a:gd name="connsiteY26" fmla="*/ 69446 h 460901"/>
                    <a:gd name="connsiteX27" fmla="*/ 405946 w 439349"/>
                    <a:gd name="connsiteY27" fmla="*/ 73302 h 460901"/>
                    <a:gd name="connsiteX28" fmla="*/ 405007 w 439349"/>
                    <a:gd name="connsiteY28" fmla="*/ 75279 h 460901"/>
                    <a:gd name="connsiteX29" fmla="*/ 403910 w 439349"/>
                    <a:gd name="connsiteY29" fmla="*/ 76353 h 460901"/>
                    <a:gd name="connsiteX30" fmla="*/ 401716 w 439349"/>
                    <a:gd name="connsiteY30" fmla="*/ 78464 h 460901"/>
                    <a:gd name="connsiteX31" fmla="*/ 400606 w 439349"/>
                    <a:gd name="connsiteY31" fmla="*/ 79538 h 460901"/>
                    <a:gd name="connsiteX32" fmla="*/ 399022 w 439349"/>
                    <a:gd name="connsiteY32" fmla="*/ 80161 h 460901"/>
                    <a:gd name="connsiteX33" fmla="*/ 395681 w 439349"/>
                    <a:gd name="connsiteY33" fmla="*/ 81478 h 460901"/>
                    <a:gd name="connsiteX34" fmla="*/ 394072 w 439349"/>
                    <a:gd name="connsiteY34" fmla="*/ 82101 h 460901"/>
                    <a:gd name="connsiteX35" fmla="*/ 390720 w 439349"/>
                    <a:gd name="connsiteY35" fmla="*/ 82845 h 460901"/>
                    <a:gd name="connsiteX36" fmla="*/ 388842 w 439349"/>
                    <a:gd name="connsiteY36" fmla="*/ 83260 h 460901"/>
                    <a:gd name="connsiteX37" fmla="*/ 387867 w 439349"/>
                    <a:gd name="connsiteY37" fmla="*/ 84138 h 460901"/>
                    <a:gd name="connsiteX38" fmla="*/ 386087 w 439349"/>
                    <a:gd name="connsiteY38" fmla="*/ 85749 h 460901"/>
                    <a:gd name="connsiteX39" fmla="*/ 385136 w 439349"/>
                    <a:gd name="connsiteY39" fmla="*/ 86604 h 460901"/>
                    <a:gd name="connsiteX40" fmla="*/ 384295 w 439349"/>
                    <a:gd name="connsiteY40" fmla="*/ 89691 h 460901"/>
                    <a:gd name="connsiteX41" fmla="*/ 384978 w 439349"/>
                    <a:gd name="connsiteY41" fmla="*/ 91302 h 460901"/>
                    <a:gd name="connsiteX42" fmla="*/ 385685 w 439349"/>
                    <a:gd name="connsiteY42" fmla="*/ 92998 h 460901"/>
                    <a:gd name="connsiteX43" fmla="*/ 385843 w 439349"/>
                    <a:gd name="connsiteY43" fmla="*/ 93803 h 460901"/>
                    <a:gd name="connsiteX44" fmla="*/ 386477 w 439349"/>
                    <a:gd name="connsiteY44" fmla="*/ 96988 h 460901"/>
                    <a:gd name="connsiteX45" fmla="*/ 387160 w 439349"/>
                    <a:gd name="connsiteY45" fmla="*/ 102406 h 460901"/>
                    <a:gd name="connsiteX46" fmla="*/ 387708 w 439349"/>
                    <a:gd name="connsiteY46" fmla="*/ 106677 h 460901"/>
                    <a:gd name="connsiteX47" fmla="*/ 387977 w 439349"/>
                    <a:gd name="connsiteY47" fmla="*/ 108801 h 460901"/>
                    <a:gd name="connsiteX48" fmla="*/ 389659 w 439349"/>
                    <a:gd name="connsiteY48" fmla="*/ 109374 h 460901"/>
                    <a:gd name="connsiteX49" fmla="*/ 392341 w 439349"/>
                    <a:gd name="connsiteY49" fmla="*/ 110289 h 460901"/>
                    <a:gd name="connsiteX50" fmla="*/ 393048 w 439349"/>
                    <a:gd name="connsiteY50" fmla="*/ 110533 h 460901"/>
                    <a:gd name="connsiteX51" fmla="*/ 394157 w 439349"/>
                    <a:gd name="connsiteY51" fmla="*/ 110558 h 460901"/>
                    <a:gd name="connsiteX52" fmla="*/ 397998 w 439349"/>
                    <a:gd name="connsiteY52" fmla="*/ 110668 h 460901"/>
                    <a:gd name="connsiteX53" fmla="*/ 399448 w 439349"/>
                    <a:gd name="connsiteY53" fmla="*/ 110704 h 460901"/>
                    <a:gd name="connsiteX54" fmla="*/ 400411 w 439349"/>
                    <a:gd name="connsiteY54" fmla="*/ 110741 h 460901"/>
                    <a:gd name="connsiteX55" fmla="*/ 402289 w 439349"/>
                    <a:gd name="connsiteY55" fmla="*/ 110558 h 460901"/>
                    <a:gd name="connsiteX56" fmla="*/ 408152 w 439349"/>
                    <a:gd name="connsiteY56" fmla="*/ 109984 h 460901"/>
                    <a:gd name="connsiteX57" fmla="*/ 410993 w 439349"/>
                    <a:gd name="connsiteY57" fmla="*/ 109972 h 460901"/>
                    <a:gd name="connsiteX58" fmla="*/ 412285 w 439349"/>
                    <a:gd name="connsiteY58" fmla="*/ 109972 h 460901"/>
                    <a:gd name="connsiteX59" fmla="*/ 413163 w 439349"/>
                    <a:gd name="connsiteY59" fmla="*/ 110436 h 460901"/>
                    <a:gd name="connsiteX60" fmla="*/ 414455 w 439349"/>
                    <a:gd name="connsiteY60" fmla="*/ 111119 h 460901"/>
                    <a:gd name="connsiteX61" fmla="*/ 415955 w 439349"/>
                    <a:gd name="connsiteY61" fmla="*/ 111900 h 460901"/>
                    <a:gd name="connsiteX62" fmla="*/ 416077 w 439349"/>
                    <a:gd name="connsiteY62" fmla="*/ 114768 h 460901"/>
                    <a:gd name="connsiteX63" fmla="*/ 415565 w 439349"/>
                    <a:gd name="connsiteY63" fmla="*/ 116098 h 460901"/>
                    <a:gd name="connsiteX64" fmla="*/ 414175 w 439349"/>
                    <a:gd name="connsiteY64" fmla="*/ 119807 h 460901"/>
                    <a:gd name="connsiteX65" fmla="*/ 413773 w 439349"/>
                    <a:gd name="connsiteY65" fmla="*/ 121699 h 460901"/>
                    <a:gd name="connsiteX66" fmla="*/ 413553 w 439349"/>
                    <a:gd name="connsiteY66" fmla="*/ 122724 h 460901"/>
                    <a:gd name="connsiteX67" fmla="*/ 413322 w 439349"/>
                    <a:gd name="connsiteY67" fmla="*/ 123761 h 460901"/>
                    <a:gd name="connsiteX68" fmla="*/ 412992 w 439349"/>
                    <a:gd name="connsiteY68" fmla="*/ 125323 h 460901"/>
                    <a:gd name="connsiteX69" fmla="*/ 412541 w 439349"/>
                    <a:gd name="connsiteY69" fmla="*/ 127398 h 460901"/>
                    <a:gd name="connsiteX70" fmla="*/ 412371 w 439349"/>
                    <a:gd name="connsiteY70" fmla="*/ 129680 h 460901"/>
                    <a:gd name="connsiteX71" fmla="*/ 412285 w 439349"/>
                    <a:gd name="connsiteY71" fmla="*/ 130802 h 460901"/>
                    <a:gd name="connsiteX72" fmla="*/ 411920 w 439349"/>
                    <a:gd name="connsiteY72" fmla="*/ 131681 h 460901"/>
                    <a:gd name="connsiteX73" fmla="*/ 412858 w 439349"/>
                    <a:gd name="connsiteY73" fmla="*/ 136830 h 460901"/>
                    <a:gd name="connsiteX74" fmla="*/ 412919 w 439349"/>
                    <a:gd name="connsiteY74" fmla="*/ 137441 h 460901"/>
                    <a:gd name="connsiteX75" fmla="*/ 413029 w 439349"/>
                    <a:gd name="connsiteY75" fmla="*/ 138344 h 460901"/>
                    <a:gd name="connsiteX76" fmla="*/ 413139 w 439349"/>
                    <a:gd name="connsiteY76" fmla="*/ 139247 h 460901"/>
                    <a:gd name="connsiteX77" fmla="*/ 413175 w 439349"/>
                    <a:gd name="connsiteY77" fmla="*/ 140137 h 460901"/>
                    <a:gd name="connsiteX78" fmla="*/ 413212 w 439349"/>
                    <a:gd name="connsiteY78" fmla="*/ 141028 h 460901"/>
                    <a:gd name="connsiteX79" fmla="*/ 413480 w 439349"/>
                    <a:gd name="connsiteY79" fmla="*/ 148448 h 460901"/>
                    <a:gd name="connsiteX80" fmla="*/ 413163 w 439349"/>
                    <a:gd name="connsiteY80" fmla="*/ 155733 h 460901"/>
                    <a:gd name="connsiteX81" fmla="*/ 413041 w 439349"/>
                    <a:gd name="connsiteY81" fmla="*/ 158332 h 460901"/>
                    <a:gd name="connsiteX82" fmla="*/ 412846 w 439349"/>
                    <a:gd name="connsiteY82" fmla="*/ 159857 h 460901"/>
                    <a:gd name="connsiteX83" fmla="*/ 412639 w 439349"/>
                    <a:gd name="connsiteY83" fmla="*/ 161383 h 460901"/>
                    <a:gd name="connsiteX84" fmla="*/ 412176 w 439349"/>
                    <a:gd name="connsiteY84" fmla="*/ 164946 h 460901"/>
                    <a:gd name="connsiteX85" fmla="*/ 411554 w 439349"/>
                    <a:gd name="connsiteY85" fmla="*/ 171316 h 460901"/>
                    <a:gd name="connsiteX86" fmla="*/ 411359 w 439349"/>
                    <a:gd name="connsiteY86" fmla="*/ 173439 h 460901"/>
                    <a:gd name="connsiteX87" fmla="*/ 410957 w 439349"/>
                    <a:gd name="connsiteY87" fmla="*/ 174964 h 460901"/>
                    <a:gd name="connsiteX88" fmla="*/ 410774 w 439349"/>
                    <a:gd name="connsiteY88" fmla="*/ 175635 h 460901"/>
                    <a:gd name="connsiteX89" fmla="*/ 408786 w 439349"/>
                    <a:gd name="connsiteY89" fmla="*/ 183140 h 460901"/>
                    <a:gd name="connsiteX90" fmla="*/ 408275 w 439349"/>
                    <a:gd name="connsiteY90" fmla="*/ 185093 h 460901"/>
                    <a:gd name="connsiteX91" fmla="*/ 407762 w 439349"/>
                    <a:gd name="connsiteY91" fmla="*/ 186484 h 460901"/>
                    <a:gd name="connsiteX92" fmla="*/ 406751 w 439349"/>
                    <a:gd name="connsiteY92" fmla="*/ 189229 h 460901"/>
                    <a:gd name="connsiteX93" fmla="*/ 405787 w 439349"/>
                    <a:gd name="connsiteY93" fmla="*/ 191829 h 460901"/>
                    <a:gd name="connsiteX94" fmla="*/ 405215 w 439349"/>
                    <a:gd name="connsiteY94" fmla="*/ 193403 h 460901"/>
                    <a:gd name="connsiteX95" fmla="*/ 404544 w 439349"/>
                    <a:gd name="connsiteY95" fmla="*/ 194440 h 460901"/>
                    <a:gd name="connsiteX96" fmla="*/ 402435 w 439349"/>
                    <a:gd name="connsiteY96" fmla="*/ 197698 h 460901"/>
                    <a:gd name="connsiteX97" fmla="*/ 401594 w 439349"/>
                    <a:gd name="connsiteY97" fmla="*/ 198980 h 460901"/>
                    <a:gd name="connsiteX98" fmla="*/ 400460 w 439349"/>
                    <a:gd name="connsiteY98" fmla="*/ 199773 h 460901"/>
                    <a:gd name="connsiteX99" fmla="*/ 399107 w 439349"/>
                    <a:gd name="connsiteY99" fmla="*/ 200700 h 460901"/>
                    <a:gd name="connsiteX100" fmla="*/ 398180 w 439349"/>
                    <a:gd name="connsiteY100" fmla="*/ 201347 h 460901"/>
                    <a:gd name="connsiteX101" fmla="*/ 397071 w 439349"/>
                    <a:gd name="connsiteY101" fmla="*/ 201579 h 460901"/>
                    <a:gd name="connsiteX102" fmla="*/ 393402 w 439349"/>
                    <a:gd name="connsiteY102" fmla="*/ 202372 h 460901"/>
                    <a:gd name="connsiteX103" fmla="*/ 392682 w 439349"/>
                    <a:gd name="connsiteY103" fmla="*/ 202457 h 460901"/>
                    <a:gd name="connsiteX104" fmla="*/ 389232 w 439349"/>
                    <a:gd name="connsiteY104" fmla="*/ 202848 h 460901"/>
                    <a:gd name="connsiteX105" fmla="*/ 387696 w 439349"/>
                    <a:gd name="connsiteY105" fmla="*/ 203019 h 460901"/>
                    <a:gd name="connsiteX106" fmla="*/ 386550 w 439349"/>
                    <a:gd name="connsiteY106" fmla="*/ 203299 h 460901"/>
                    <a:gd name="connsiteX107" fmla="*/ 385392 w 439349"/>
                    <a:gd name="connsiteY107" fmla="*/ 203580 h 460901"/>
                    <a:gd name="connsiteX108" fmla="*/ 379614 w 439349"/>
                    <a:gd name="connsiteY108" fmla="*/ 204959 h 460901"/>
                    <a:gd name="connsiteX109" fmla="*/ 378078 w 439349"/>
                    <a:gd name="connsiteY109" fmla="*/ 205337 h 460901"/>
                    <a:gd name="connsiteX110" fmla="*/ 377334 w 439349"/>
                    <a:gd name="connsiteY110" fmla="*/ 205520 h 460901"/>
                    <a:gd name="connsiteX111" fmla="*/ 373750 w 439349"/>
                    <a:gd name="connsiteY111" fmla="*/ 206411 h 460901"/>
                    <a:gd name="connsiteX112" fmla="*/ 372299 w 439349"/>
                    <a:gd name="connsiteY112" fmla="*/ 206911 h 460901"/>
                    <a:gd name="connsiteX113" fmla="*/ 367898 w 439349"/>
                    <a:gd name="connsiteY113" fmla="*/ 208412 h 460901"/>
                    <a:gd name="connsiteX114" fmla="*/ 366594 w 439349"/>
                    <a:gd name="connsiteY114" fmla="*/ 208864 h 460901"/>
                    <a:gd name="connsiteX115" fmla="*/ 365667 w 439349"/>
                    <a:gd name="connsiteY115" fmla="*/ 209071 h 460901"/>
                    <a:gd name="connsiteX116" fmla="*/ 364302 w 439349"/>
                    <a:gd name="connsiteY116" fmla="*/ 209389 h 460901"/>
                    <a:gd name="connsiteX117" fmla="*/ 363375 w 439349"/>
                    <a:gd name="connsiteY117" fmla="*/ 209596 h 460901"/>
                    <a:gd name="connsiteX118" fmla="*/ 361522 w 439349"/>
                    <a:gd name="connsiteY118" fmla="*/ 210011 h 460901"/>
                    <a:gd name="connsiteX119" fmla="*/ 359718 w 439349"/>
                    <a:gd name="connsiteY119" fmla="*/ 210206 h 460901"/>
                    <a:gd name="connsiteX120" fmla="*/ 358816 w 439349"/>
                    <a:gd name="connsiteY120" fmla="*/ 210292 h 460901"/>
                    <a:gd name="connsiteX121" fmla="*/ 357914 w 439349"/>
                    <a:gd name="connsiteY121" fmla="*/ 210389 h 460901"/>
                    <a:gd name="connsiteX122" fmla="*/ 354049 w 439349"/>
                    <a:gd name="connsiteY122" fmla="*/ 210780 h 460901"/>
                    <a:gd name="connsiteX123" fmla="*/ 352196 w 439349"/>
                    <a:gd name="connsiteY123" fmla="*/ 211012 h 460901"/>
                    <a:gd name="connsiteX124" fmla="*/ 351721 w 439349"/>
                    <a:gd name="connsiteY124" fmla="*/ 211073 h 460901"/>
                    <a:gd name="connsiteX125" fmla="*/ 350392 w 439349"/>
                    <a:gd name="connsiteY125" fmla="*/ 211243 h 460901"/>
                    <a:gd name="connsiteX126" fmla="*/ 347125 w 439349"/>
                    <a:gd name="connsiteY126" fmla="*/ 213208 h 460901"/>
                    <a:gd name="connsiteX127" fmla="*/ 346320 w 439349"/>
                    <a:gd name="connsiteY127" fmla="*/ 215710 h 460901"/>
                    <a:gd name="connsiteX128" fmla="*/ 345686 w 439349"/>
                    <a:gd name="connsiteY128" fmla="*/ 217723 h 460901"/>
                    <a:gd name="connsiteX129" fmla="*/ 344077 w 439349"/>
                    <a:gd name="connsiteY129" fmla="*/ 221665 h 460901"/>
                    <a:gd name="connsiteX130" fmla="*/ 343187 w 439349"/>
                    <a:gd name="connsiteY130" fmla="*/ 221933 h 460901"/>
                    <a:gd name="connsiteX131" fmla="*/ 340030 w 439349"/>
                    <a:gd name="connsiteY131" fmla="*/ 222885 h 460901"/>
                    <a:gd name="connsiteX132" fmla="*/ 337348 w 439349"/>
                    <a:gd name="connsiteY132" fmla="*/ 223690 h 460901"/>
                    <a:gd name="connsiteX133" fmla="*/ 336933 w 439349"/>
                    <a:gd name="connsiteY133" fmla="*/ 226009 h 460901"/>
                    <a:gd name="connsiteX134" fmla="*/ 336665 w 439349"/>
                    <a:gd name="connsiteY134" fmla="*/ 227522 h 460901"/>
                    <a:gd name="connsiteX135" fmla="*/ 336324 w 439349"/>
                    <a:gd name="connsiteY135" fmla="*/ 233404 h 460901"/>
                    <a:gd name="connsiteX136" fmla="*/ 336324 w 439349"/>
                    <a:gd name="connsiteY136" fmla="*/ 242629 h 460901"/>
                    <a:gd name="connsiteX137" fmla="*/ 336336 w 439349"/>
                    <a:gd name="connsiteY137" fmla="*/ 244752 h 460901"/>
                    <a:gd name="connsiteX138" fmla="*/ 334934 w 439349"/>
                    <a:gd name="connsiteY138" fmla="*/ 246205 h 460901"/>
                    <a:gd name="connsiteX139" fmla="*/ 332154 w 439349"/>
                    <a:gd name="connsiteY139" fmla="*/ 249084 h 460901"/>
                    <a:gd name="connsiteX140" fmla="*/ 330387 w 439349"/>
                    <a:gd name="connsiteY140" fmla="*/ 251305 h 460901"/>
                    <a:gd name="connsiteX141" fmla="*/ 329728 w 439349"/>
                    <a:gd name="connsiteY141" fmla="*/ 252965 h 460901"/>
                    <a:gd name="connsiteX142" fmla="*/ 329046 w 439349"/>
                    <a:gd name="connsiteY142" fmla="*/ 254698 h 460901"/>
                    <a:gd name="connsiteX143" fmla="*/ 325656 w 439349"/>
                    <a:gd name="connsiteY143" fmla="*/ 255088 h 460901"/>
                    <a:gd name="connsiteX144" fmla="*/ 324754 w 439349"/>
                    <a:gd name="connsiteY144" fmla="*/ 254820 h 460901"/>
                    <a:gd name="connsiteX145" fmla="*/ 322158 w 439349"/>
                    <a:gd name="connsiteY145" fmla="*/ 254027 h 460901"/>
                    <a:gd name="connsiteX146" fmla="*/ 321463 w 439349"/>
                    <a:gd name="connsiteY146" fmla="*/ 253807 h 460901"/>
                    <a:gd name="connsiteX147" fmla="*/ 320707 w 439349"/>
                    <a:gd name="connsiteY147" fmla="*/ 253429 h 460901"/>
                    <a:gd name="connsiteX148" fmla="*/ 318756 w 439349"/>
                    <a:gd name="connsiteY148" fmla="*/ 252428 h 460901"/>
                    <a:gd name="connsiteX149" fmla="*/ 315794 w 439349"/>
                    <a:gd name="connsiteY149" fmla="*/ 250915 h 460901"/>
                    <a:gd name="connsiteX150" fmla="*/ 314465 w 439349"/>
                    <a:gd name="connsiteY150" fmla="*/ 250232 h 460901"/>
                    <a:gd name="connsiteX151" fmla="*/ 311893 w 439349"/>
                    <a:gd name="connsiteY151" fmla="*/ 248523 h 460901"/>
                    <a:gd name="connsiteX152" fmla="*/ 307590 w 439349"/>
                    <a:gd name="connsiteY152" fmla="*/ 245680 h 460901"/>
                    <a:gd name="connsiteX153" fmla="*/ 306504 w 439349"/>
                    <a:gd name="connsiteY153" fmla="*/ 245009 h 460901"/>
                    <a:gd name="connsiteX154" fmla="*/ 304773 w 439349"/>
                    <a:gd name="connsiteY154" fmla="*/ 243947 h 460901"/>
                    <a:gd name="connsiteX155" fmla="*/ 304932 w 439349"/>
                    <a:gd name="connsiteY155" fmla="*/ 246070 h 460901"/>
                    <a:gd name="connsiteX156" fmla="*/ 305468 w 439349"/>
                    <a:gd name="connsiteY156" fmla="*/ 252953 h 460901"/>
                    <a:gd name="connsiteX157" fmla="*/ 305590 w 439349"/>
                    <a:gd name="connsiteY157" fmla="*/ 253941 h 460901"/>
                    <a:gd name="connsiteX158" fmla="*/ 305883 w 439349"/>
                    <a:gd name="connsiteY158" fmla="*/ 256431 h 460901"/>
                    <a:gd name="connsiteX159" fmla="*/ 306395 w 439349"/>
                    <a:gd name="connsiteY159" fmla="*/ 260726 h 460901"/>
                    <a:gd name="connsiteX160" fmla="*/ 306651 w 439349"/>
                    <a:gd name="connsiteY160" fmla="*/ 262874 h 460901"/>
                    <a:gd name="connsiteX161" fmla="*/ 306809 w 439349"/>
                    <a:gd name="connsiteY161" fmla="*/ 263935 h 460901"/>
                    <a:gd name="connsiteX162" fmla="*/ 307199 w 439349"/>
                    <a:gd name="connsiteY162" fmla="*/ 266583 h 460901"/>
                    <a:gd name="connsiteX163" fmla="*/ 307760 w 439349"/>
                    <a:gd name="connsiteY163" fmla="*/ 270293 h 460901"/>
                    <a:gd name="connsiteX164" fmla="*/ 307907 w 439349"/>
                    <a:gd name="connsiteY164" fmla="*/ 271269 h 460901"/>
                    <a:gd name="connsiteX165" fmla="*/ 308126 w 439349"/>
                    <a:gd name="connsiteY165" fmla="*/ 272734 h 460901"/>
                    <a:gd name="connsiteX166" fmla="*/ 308345 w 439349"/>
                    <a:gd name="connsiteY166" fmla="*/ 274198 h 460901"/>
                    <a:gd name="connsiteX167" fmla="*/ 308833 w 439349"/>
                    <a:gd name="connsiteY167" fmla="*/ 276150 h 460901"/>
                    <a:gd name="connsiteX168" fmla="*/ 310040 w 439349"/>
                    <a:gd name="connsiteY168" fmla="*/ 281019 h 460901"/>
                    <a:gd name="connsiteX169" fmla="*/ 310930 w 439349"/>
                    <a:gd name="connsiteY169" fmla="*/ 284692 h 460901"/>
                    <a:gd name="connsiteX170" fmla="*/ 311235 w 439349"/>
                    <a:gd name="connsiteY170" fmla="*/ 285937 h 460901"/>
                    <a:gd name="connsiteX171" fmla="*/ 311552 w 439349"/>
                    <a:gd name="connsiteY171" fmla="*/ 287218 h 460901"/>
                    <a:gd name="connsiteX172" fmla="*/ 311710 w 439349"/>
                    <a:gd name="connsiteY172" fmla="*/ 288011 h 460901"/>
                    <a:gd name="connsiteX173" fmla="*/ 312234 w 439349"/>
                    <a:gd name="connsiteY173" fmla="*/ 290672 h 460901"/>
                    <a:gd name="connsiteX174" fmla="*/ 312527 w 439349"/>
                    <a:gd name="connsiteY174" fmla="*/ 292148 h 460901"/>
                    <a:gd name="connsiteX175" fmla="*/ 312588 w 439349"/>
                    <a:gd name="connsiteY175" fmla="*/ 293661 h 460901"/>
                    <a:gd name="connsiteX176" fmla="*/ 312649 w 439349"/>
                    <a:gd name="connsiteY176" fmla="*/ 295175 h 460901"/>
                    <a:gd name="connsiteX177" fmla="*/ 312710 w 439349"/>
                    <a:gd name="connsiteY177" fmla="*/ 296639 h 460901"/>
                    <a:gd name="connsiteX178" fmla="*/ 312783 w 439349"/>
                    <a:gd name="connsiteY178" fmla="*/ 298738 h 460901"/>
                    <a:gd name="connsiteX179" fmla="*/ 312868 w 439349"/>
                    <a:gd name="connsiteY179" fmla="*/ 300959 h 460901"/>
                    <a:gd name="connsiteX180" fmla="*/ 312576 w 439349"/>
                    <a:gd name="connsiteY180" fmla="*/ 303106 h 460901"/>
                    <a:gd name="connsiteX181" fmla="*/ 312210 w 439349"/>
                    <a:gd name="connsiteY181" fmla="*/ 305803 h 460901"/>
                    <a:gd name="connsiteX182" fmla="*/ 312088 w 439349"/>
                    <a:gd name="connsiteY182" fmla="*/ 306694 h 460901"/>
                    <a:gd name="connsiteX183" fmla="*/ 311966 w 439349"/>
                    <a:gd name="connsiteY183" fmla="*/ 307548 h 460901"/>
                    <a:gd name="connsiteX184" fmla="*/ 311320 w 439349"/>
                    <a:gd name="connsiteY184" fmla="*/ 311356 h 460901"/>
                    <a:gd name="connsiteX185" fmla="*/ 311040 w 439349"/>
                    <a:gd name="connsiteY185" fmla="*/ 312942 h 460901"/>
                    <a:gd name="connsiteX186" fmla="*/ 310735 w 439349"/>
                    <a:gd name="connsiteY186" fmla="*/ 314943 h 460901"/>
                    <a:gd name="connsiteX187" fmla="*/ 310564 w 439349"/>
                    <a:gd name="connsiteY187" fmla="*/ 316078 h 460901"/>
                    <a:gd name="connsiteX188" fmla="*/ 310357 w 439349"/>
                    <a:gd name="connsiteY188" fmla="*/ 317408 h 460901"/>
                    <a:gd name="connsiteX189" fmla="*/ 310320 w 439349"/>
                    <a:gd name="connsiteY189" fmla="*/ 319092 h 460901"/>
                    <a:gd name="connsiteX190" fmla="*/ 310284 w 439349"/>
                    <a:gd name="connsiteY190" fmla="*/ 321777 h 460901"/>
                    <a:gd name="connsiteX191" fmla="*/ 310259 w 439349"/>
                    <a:gd name="connsiteY191" fmla="*/ 323400 h 460901"/>
                    <a:gd name="connsiteX192" fmla="*/ 310491 w 439349"/>
                    <a:gd name="connsiteY192" fmla="*/ 325010 h 460901"/>
                    <a:gd name="connsiteX193" fmla="*/ 310893 w 439349"/>
                    <a:gd name="connsiteY193" fmla="*/ 327683 h 460901"/>
                    <a:gd name="connsiteX194" fmla="*/ 311113 w 439349"/>
                    <a:gd name="connsiteY194" fmla="*/ 329208 h 460901"/>
                    <a:gd name="connsiteX195" fmla="*/ 310979 w 439349"/>
                    <a:gd name="connsiteY195" fmla="*/ 331490 h 460901"/>
                    <a:gd name="connsiteX196" fmla="*/ 310918 w 439349"/>
                    <a:gd name="connsiteY196" fmla="*/ 332613 h 460901"/>
                    <a:gd name="connsiteX197" fmla="*/ 310869 w 439349"/>
                    <a:gd name="connsiteY197" fmla="*/ 333394 h 460901"/>
                    <a:gd name="connsiteX198" fmla="*/ 310589 w 439349"/>
                    <a:gd name="connsiteY198" fmla="*/ 335139 h 460901"/>
                    <a:gd name="connsiteX199" fmla="*/ 310223 w 439349"/>
                    <a:gd name="connsiteY199" fmla="*/ 337348 h 460901"/>
                    <a:gd name="connsiteX200" fmla="*/ 311588 w 439349"/>
                    <a:gd name="connsiteY200" fmla="*/ 341704 h 460901"/>
                    <a:gd name="connsiteX201" fmla="*/ 312527 w 439349"/>
                    <a:gd name="connsiteY201" fmla="*/ 344267 h 460901"/>
                    <a:gd name="connsiteX202" fmla="*/ 313100 w 439349"/>
                    <a:gd name="connsiteY202" fmla="*/ 345816 h 460901"/>
                    <a:gd name="connsiteX203" fmla="*/ 313307 w 439349"/>
                    <a:gd name="connsiteY203" fmla="*/ 347330 h 460901"/>
                    <a:gd name="connsiteX204" fmla="*/ 313648 w 439349"/>
                    <a:gd name="connsiteY204" fmla="*/ 349819 h 460901"/>
                    <a:gd name="connsiteX205" fmla="*/ 313856 w 439349"/>
                    <a:gd name="connsiteY205" fmla="*/ 351320 h 460901"/>
                    <a:gd name="connsiteX206" fmla="*/ 313624 w 439349"/>
                    <a:gd name="connsiteY206" fmla="*/ 352870 h 460901"/>
                    <a:gd name="connsiteX207" fmla="*/ 312893 w 439349"/>
                    <a:gd name="connsiteY207" fmla="*/ 357531 h 460901"/>
                    <a:gd name="connsiteX208" fmla="*/ 312539 w 439349"/>
                    <a:gd name="connsiteY208" fmla="*/ 359972 h 460901"/>
                    <a:gd name="connsiteX209" fmla="*/ 312332 w 439349"/>
                    <a:gd name="connsiteY209" fmla="*/ 361399 h 460901"/>
                    <a:gd name="connsiteX210" fmla="*/ 311588 w 439349"/>
                    <a:gd name="connsiteY210" fmla="*/ 362693 h 460901"/>
                    <a:gd name="connsiteX211" fmla="*/ 310771 w 439349"/>
                    <a:gd name="connsiteY211" fmla="*/ 364109 h 460901"/>
                    <a:gd name="connsiteX212" fmla="*/ 310381 w 439349"/>
                    <a:gd name="connsiteY212" fmla="*/ 364792 h 460901"/>
                    <a:gd name="connsiteX213" fmla="*/ 310028 w 439349"/>
                    <a:gd name="connsiteY213" fmla="*/ 365158 h 460901"/>
                    <a:gd name="connsiteX214" fmla="*/ 308735 w 439349"/>
                    <a:gd name="connsiteY214" fmla="*/ 366488 h 460901"/>
                    <a:gd name="connsiteX215" fmla="*/ 308162 w 439349"/>
                    <a:gd name="connsiteY215" fmla="*/ 367074 h 460901"/>
                    <a:gd name="connsiteX216" fmla="*/ 307614 w 439349"/>
                    <a:gd name="connsiteY216" fmla="*/ 367635 h 460901"/>
                    <a:gd name="connsiteX217" fmla="*/ 305029 w 439349"/>
                    <a:gd name="connsiteY217" fmla="*/ 369014 h 460901"/>
                    <a:gd name="connsiteX218" fmla="*/ 301226 w 439349"/>
                    <a:gd name="connsiteY218" fmla="*/ 367318 h 460901"/>
                    <a:gd name="connsiteX219" fmla="*/ 300604 w 439349"/>
                    <a:gd name="connsiteY219" fmla="*/ 366940 h 460901"/>
                    <a:gd name="connsiteX220" fmla="*/ 298178 w 439349"/>
                    <a:gd name="connsiteY220" fmla="*/ 365475 h 460901"/>
                    <a:gd name="connsiteX221" fmla="*/ 295911 w 439349"/>
                    <a:gd name="connsiteY221" fmla="*/ 368672 h 460901"/>
                    <a:gd name="connsiteX222" fmla="*/ 298532 w 439349"/>
                    <a:gd name="connsiteY222" fmla="*/ 371064 h 460901"/>
                    <a:gd name="connsiteX223" fmla="*/ 300275 w 439349"/>
                    <a:gd name="connsiteY223" fmla="*/ 371784 h 460901"/>
                    <a:gd name="connsiteX224" fmla="*/ 301896 w 439349"/>
                    <a:gd name="connsiteY224" fmla="*/ 372419 h 460901"/>
                    <a:gd name="connsiteX225" fmla="*/ 304493 w 439349"/>
                    <a:gd name="connsiteY225" fmla="*/ 374969 h 460901"/>
                    <a:gd name="connsiteX226" fmla="*/ 303701 w 439349"/>
                    <a:gd name="connsiteY226" fmla="*/ 376775 h 460901"/>
                    <a:gd name="connsiteX227" fmla="*/ 302811 w 439349"/>
                    <a:gd name="connsiteY227" fmla="*/ 378801 h 460901"/>
                    <a:gd name="connsiteX228" fmla="*/ 305371 w 439349"/>
                    <a:gd name="connsiteY228" fmla="*/ 382303 h 460901"/>
                    <a:gd name="connsiteX229" fmla="*/ 306651 w 439349"/>
                    <a:gd name="connsiteY229" fmla="*/ 381486 h 460901"/>
                    <a:gd name="connsiteX230" fmla="*/ 308077 w 439349"/>
                    <a:gd name="connsiteY230" fmla="*/ 380582 h 460901"/>
                    <a:gd name="connsiteX231" fmla="*/ 309991 w 439349"/>
                    <a:gd name="connsiteY231" fmla="*/ 380839 h 460901"/>
                    <a:gd name="connsiteX232" fmla="*/ 311149 w 439349"/>
                    <a:gd name="connsiteY232" fmla="*/ 381046 h 460901"/>
                    <a:gd name="connsiteX233" fmla="*/ 313466 w 439349"/>
                    <a:gd name="connsiteY233" fmla="*/ 379106 h 460901"/>
                    <a:gd name="connsiteX234" fmla="*/ 312234 w 439349"/>
                    <a:gd name="connsiteY234" fmla="*/ 377300 h 460901"/>
                    <a:gd name="connsiteX235" fmla="*/ 311015 w 439349"/>
                    <a:gd name="connsiteY235" fmla="*/ 375518 h 460901"/>
                    <a:gd name="connsiteX236" fmla="*/ 312502 w 439349"/>
                    <a:gd name="connsiteY236" fmla="*/ 373822 h 460901"/>
                    <a:gd name="connsiteX237" fmla="*/ 313149 w 439349"/>
                    <a:gd name="connsiteY237" fmla="*/ 373077 h 460901"/>
                    <a:gd name="connsiteX238" fmla="*/ 313880 w 439349"/>
                    <a:gd name="connsiteY238" fmla="*/ 372235 h 460901"/>
                    <a:gd name="connsiteX239" fmla="*/ 313831 w 439349"/>
                    <a:gd name="connsiteY239" fmla="*/ 369954 h 460901"/>
                    <a:gd name="connsiteX240" fmla="*/ 313819 w 439349"/>
                    <a:gd name="connsiteY240" fmla="*/ 369087 h 460901"/>
                    <a:gd name="connsiteX241" fmla="*/ 313807 w 439349"/>
                    <a:gd name="connsiteY241" fmla="*/ 368514 h 460901"/>
                    <a:gd name="connsiteX242" fmla="*/ 315379 w 439349"/>
                    <a:gd name="connsiteY242" fmla="*/ 366378 h 460901"/>
                    <a:gd name="connsiteX243" fmla="*/ 316635 w 439349"/>
                    <a:gd name="connsiteY243" fmla="*/ 365646 h 460901"/>
                    <a:gd name="connsiteX244" fmla="*/ 317623 w 439349"/>
                    <a:gd name="connsiteY244" fmla="*/ 365072 h 460901"/>
                    <a:gd name="connsiteX245" fmla="*/ 318342 w 439349"/>
                    <a:gd name="connsiteY245" fmla="*/ 364658 h 460901"/>
                    <a:gd name="connsiteX246" fmla="*/ 318976 w 439349"/>
                    <a:gd name="connsiteY246" fmla="*/ 364487 h 460901"/>
                    <a:gd name="connsiteX247" fmla="*/ 323340 w 439349"/>
                    <a:gd name="connsiteY247" fmla="*/ 363315 h 460901"/>
                    <a:gd name="connsiteX248" fmla="*/ 324059 w 439349"/>
                    <a:gd name="connsiteY248" fmla="*/ 363242 h 460901"/>
                    <a:gd name="connsiteX249" fmla="*/ 326327 w 439349"/>
                    <a:gd name="connsiteY249" fmla="*/ 363193 h 460901"/>
                    <a:gd name="connsiteX250" fmla="*/ 328241 w 439349"/>
                    <a:gd name="connsiteY250" fmla="*/ 363157 h 460901"/>
                    <a:gd name="connsiteX251" fmla="*/ 327168 w 439349"/>
                    <a:gd name="connsiteY251" fmla="*/ 366085 h 460901"/>
                    <a:gd name="connsiteX252" fmla="*/ 325864 w 439349"/>
                    <a:gd name="connsiteY252" fmla="*/ 369636 h 460901"/>
                    <a:gd name="connsiteX253" fmla="*/ 327656 w 439349"/>
                    <a:gd name="connsiteY253" fmla="*/ 369368 h 460901"/>
                    <a:gd name="connsiteX254" fmla="*/ 328594 w 439349"/>
                    <a:gd name="connsiteY254" fmla="*/ 369234 h 460901"/>
                    <a:gd name="connsiteX255" fmla="*/ 329899 w 439349"/>
                    <a:gd name="connsiteY255" fmla="*/ 369038 h 460901"/>
                    <a:gd name="connsiteX256" fmla="*/ 331593 w 439349"/>
                    <a:gd name="connsiteY256" fmla="*/ 368697 h 460901"/>
                    <a:gd name="connsiteX257" fmla="*/ 332983 w 439349"/>
                    <a:gd name="connsiteY257" fmla="*/ 368428 h 460901"/>
                    <a:gd name="connsiteX258" fmla="*/ 334007 w 439349"/>
                    <a:gd name="connsiteY258" fmla="*/ 367318 h 460901"/>
                    <a:gd name="connsiteX259" fmla="*/ 334397 w 439349"/>
                    <a:gd name="connsiteY259" fmla="*/ 366891 h 460901"/>
                    <a:gd name="connsiteX260" fmla="*/ 336055 w 439349"/>
                    <a:gd name="connsiteY260" fmla="*/ 365109 h 460901"/>
                    <a:gd name="connsiteX261" fmla="*/ 337957 w 439349"/>
                    <a:gd name="connsiteY261" fmla="*/ 364328 h 460901"/>
                    <a:gd name="connsiteX262" fmla="*/ 338554 w 439349"/>
                    <a:gd name="connsiteY262" fmla="*/ 364206 h 460901"/>
                    <a:gd name="connsiteX263" fmla="*/ 338652 w 439349"/>
                    <a:gd name="connsiteY263" fmla="*/ 366525 h 460901"/>
                    <a:gd name="connsiteX264" fmla="*/ 339091 w 439349"/>
                    <a:gd name="connsiteY264" fmla="*/ 370747 h 460901"/>
                    <a:gd name="connsiteX265" fmla="*/ 339847 w 439349"/>
                    <a:gd name="connsiteY265" fmla="*/ 374103 h 460901"/>
                    <a:gd name="connsiteX266" fmla="*/ 340286 w 439349"/>
                    <a:gd name="connsiteY266" fmla="*/ 376079 h 460901"/>
                    <a:gd name="connsiteX267" fmla="*/ 337750 w 439349"/>
                    <a:gd name="connsiteY267" fmla="*/ 377776 h 460901"/>
                    <a:gd name="connsiteX268" fmla="*/ 336287 w 439349"/>
                    <a:gd name="connsiteY268" fmla="*/ 377190 h 460901"/>
                    <a:gd name="connsiteX269" fmla="*/ 334483 w 439349"/>
                    <a:gd name="connsiteY269" fmla="*/ 376470 h 460901"/>
                    <a:gd name="connsiteX270" fmla="*/ 333873 w 439349"/>
                    <a:gd name="connsiteY270" fmla="*/ 379130 h 460901"/>
                    <a:gd name="connsiteX271" fmla="*/ 333568 w 439349"/>
                    <a:gd name="connsiteY271" fmla="*/ 381180 h 460901"/>
                    <a:gd name="connsiteX272" fmla="*/ 333349 w 439349"/>
                    <a:gd name="connsiteY272" fmla="*/ 382742 h 460901"/>
                    <a:gd name="connsiteX273" fmla="*/ 332983 w 439349"/>
                    <a:gd name="connsiteY273" fmla="*/ 385268 h 460901"/>
                    <a:gd name="connsiteX274" fmla="*/ 331581 w 439349"/>
                    <a:gd name="connsiteY274" fmla="*/ 387453 h 460901"/>
                    <a:gd name="connsiteX275" fmla="*/ 329679 w 439349"/>
                    <a:gd name="connsiteY275" fmla="*/ 386452 h 460901"/>
                    <a:gd name="connsiteX276" fmla="*/ 328887 w 439349"/>
                    <a:gd name="connsiteY276" fmla="*/ 386025 h 460901"/>
                    <a:gd name="connsiteX277" fmla="*/ 325193 w 439349"/>
                    <a:gd name="connsiteY277" fmla="*/ 384085 h 460901"/>
                    <a:gd name="connsiteX278" fmla="*/ 324340 w 439349"/>
                    <a:gd name="connsiteY278" fmla="*/ 386306 h 460901"/>
                    <a:gd name="connsiteX279" fmla="*/ 323645 w 439349"/>
                    <a:gd name="connsiteY279" fmla="*/ 388099 h 460901"/>
                    <a:gd name="connsiteX280" fmla="*/ 320536 w 439349"/>
                    <a:gd name="connsiteY280" fmla="*/ 388429 h 460901"/>
                    <a:gd name="connsiteX281" fmla="*/ 318318 w 439349"/>
                    <a:gd name="connsiteY281" fmla="*/ 388673 h 460901"/>
                    <a:gd name="connsiteX282" fmla="*/ 317818 w 439349"/>
                    <a:gd name="connsiteY282" fmla="*/ 389063 h 460901"/>
                    <a:gd name="connsiteX283" fmla="*/ 317013 w 439349"/>
                    <a:gd name="connsiteY283" fmla="*/ 389698 h 460901"/>
                    <a:gd name="connsiteX284" fmla="*/ 315477 w 439349"/>
                    <a:gd name="connsiteY284" fmla="*/ 390918 h 460901"/>
                    <a:gd name="connsiteX285" fmla="*/ 314136 w 439349"/>
                    <a:gd name="connsiteY285" fmla="*/ 392163 h 460901"/>
                    <a:gd name="connsiteX286" fmla="*/ 312783 w 439349"/>
                    <a:gd name="connsiteY286" fmla="*/ 393408 h 460901"/>
                    <a:gd name="connsiteX287" fmla="*/ 313222 w 439349"/>
                    <a:gd name="connsiteY287" fmla="*/ 395128 h 460901"/>
                    <a:gd name="connsiteX288" fmla="*/ 313417 w 439349"/>
                    <a:gd name="connsiteY288" fmla="*/ 395921 h 460901"/>
                    <a:gd name="connsiteX289" fmla="*/ 313746 w 439349"/>
                    <a:gd name="connsiteY289" fmla="*/ 397215 h 460901"/>
                    <a:gd name="connsiteX290" fmla="*/ 313917 w 439349"/>
                    <a:gd name="connsiteY290" fmla="*/ 400253 h 460901"/>
                    <a:gd name="connsiteX291" fmla="*/ 314002 w 439349"/>
                    <a:gd name="connsiteY291" fmla="*/ 401937 h 460901"/>
                    <a:gd name="connsiteX292" fmla="*/ 316087 w 439349"/>
                    <a:gd name="connsiteY292" fmla="*/ 403755 h 460901"/>
                    <a:gd name="connsiteX293" fmla="*/ 317220 w 439349"/>
                    <a:gd name="connsiteY293" fmla="*/ 402059 h 460901"/>
                    <a:gd name="connsiteX294" fmla="*/ 318025 w 439349"/>
                    <a:gd name="connsiteY294" fmla="*/ 400851 h 460901"/>
                    <a:gd name="connsiteX295" fmla="*/ 321097 w 439349"/>
                    <a:gd name="connsiteY295" fmla="*/ 399985 h 460901"/>
                    <a:gd name="connsiteX296" fmla="*/ 323852 w 439349"/>
                    <a:gd name="connsiteY296" fmla="*/ 400998 h 460901"/>
                    <a:gd name="connsiteX297" fmla="*/ 324401 w 439349"/>
                    <a:gd name="connsiteY297" fmla="*/ 404451 h 460901"/>
                    <a:gd name="connsiteX298" fmla="*/ 323060 w 439349"/>
                    <a:gd name="connsiteY298" fmla="*/ 405952 h 460901"/>
                    <a:gd name="connsiteX299" fmla="*/ 321317 w 439349"/>
                    <a:gd name="connsiteY299" fmla="*/ 407904 h 460901"/>
                    <a:gd name="connsiteX300" fmla="*/ 320939 w 439349"/>
                    <a:gd name="connsiteY300" fmla="*/ 408319 h 460901"/>
                    <a:gd name="connsiteX301" fmla="*/ 318257 w 439349"/>
                    <a:gd name="connsiteY301" fmla="*/ 410711 h 460901"/>
                    <a:gd name="connsiteX302" fmla="*/ 317537 w 439349"/>
                    <a:gd name="connsiteY302" fmla="*/ 411346 h 460901"/>
                    <a:gd name="connsiteX303" fmla="*/ 315270 w 439349"/>
                    <a:gd name="connsiteY303" fmla="*/ 414030 h 460901"/>
                    <a:gd name="connsiteX304" fmla="*/ 316587 w 439349"/>
                    <a:gd name="connsiteY304" fmla="*/ 417313 h 460901"/>
                    <a:gd name="connsiteX305" fmla="*/ 318037 w 439349"/>
                    <a:gd name="connsiteY305" fmla="*/ 417703 h 460901"/>
                    <a:gd name="connsiteX306" fmla="*/ 319281 w 439349"/>
                    <a:gd name="connsiteY306" fmla="*/ 418033 h 460901"/>
                    <a:gd name="connsiteX307" fmla="*/ 320536 w 439349"/>
                    <a:gd name="connsiteY307" fmla="*/ 418362 h 460901"/>
                    <a:gd name="connsiteX308" fmla="*/ 321768 w 439349"/>
                    <a:gd name="connsiteY308" fmla="*/ 417752 h 460901"/>
                    <a:gd name="connsiteX309" fmla="*/ 323657 w 439349"/>
                    <a:gd name="connsiteY309" fmla="*/ 416825 h 460901"/>
                    <a:gd name="connsiteX310" fmla="*/ 324754 w 439349"/>
                    <a:gd name="connsiteY310" fmla="*/ 416276 h 460901"/>
                    <a:gd name="connsiteX311" fmla="*/ 325608 w 439349"/>
                    <a:gd name="connsiteY311" fmla="*/ 415129 h 460901"/>
                    <a:gd name="connsiteX312" fmla="*/ 327631 w 439349"/>
                    <a:gd name="connsiteY312" fmla="*/ 412407 h 460901"/>
                    <a:gd name="connsiteX313" fmla="*/ 327936 w 439349"/>
                    <a:gd name="connsiteY313" fmla="*/ 411993 h 460901"/>
                    <a:gd name="connsiteX314" fmla="*/ 328436 w 439349"/>
                    <a:gd name="connsiteY314" fmla="*/ 411163 h 460901"/>
                    <a:gd name="connsiteX315" fmla="*/ 329935 w 439349"/>
                    <a:gd name="connsiteY315" fmla="*/ 408649 h 460901"/>
                    <a:gd name="connsiteX316" fmla="*/ 330192 w 439349"/>
                    <a:gd name="connsiteY316" fmla="*/ 408209 h 460901"/>
                    <a:gd name="connsiteX317" fmla="*/ 333873 w 439349"/>
                    <a:gd name="connsiteY317" fmla="*/ 402023 h 460901"/>
                    <a:gd name="connsiteX318" fmla="*/ 334385 w 439349"/>
                    <a:gd name="connsiteY318" fmla="*/ 401168 h 460901"/>
                    <a:gd name="connsiteX319" fmla="*/ 336689 w 439349"/>
                    <a:gd name="connsiteY319" fmla="*/ 398838 h 460901"/>
                    <a:gd name="connsiteX320" fmla="*/ 339847 w 439349"/>
                    <a:gd name="connsiteY320" fmla="*/ 398069 h 460901"/>
                    <a:gd name="connsiteX321" fmla="*/ 341749 w 439349"/>
                    <a:gd name="connsiteY321" fmla="*/ 398228 h 460901"/>
                    <a:gd name="connsiteX322" fmla="*/ 345125 w 439349"/>
                    <a:gd name="connsiteY322" fmla="*/ 398508 h 460901"/>
                    <a:gd name="connsiteX323" fmla="*/ 348771 w 439349"/>
                    <a:gd name="connsiteY323" fmla="*/ 397898 h 460901"/>
                    <a:gd name="connsiteX324" fmla="*/ 351952 w 439349"/>
                    <a:gd name="connsiteY324" fmla="*/ 395970 h 460901"/>
                    <a:gd name="connsiteX325" fmla="*/ 354378 w 439349"/>
                    <a:gd name="connsiteY325" fmla="*/ 394579 h 460901"/>
                    <a:gd name="connsiteX326" fmla="*/ 355207 w 439349"/>
                    <a:gd name="connsiteY326" fmla="*/ 396519 h 460901"/>
                    <a:gd name="connsiteX327" fmla="*/ 355610 w 439349"/>
                    <a:gd name="connsiteY327" fmla="*/ 397459 h 460901"/>
                    <a:gd name="connsiteX328" fmla="*/ 356305 w 439349"/>
                    <a:gd name="connsiteY328" fmla="*/ 399094 h 460901"/>
                    <a:gd name="connsiteX329" fmla="*/ 359145 w 439349"/>
                    <a:gd name="connsiteY329" fmla="*/ 399680 h 460901"/>
                    <a:gd name="connsiteX330" fmla="*/ 361352 w 439349"/>
                    <a:gd name="connsiteY330" fmla="*/ 400144 h 460901"/>
                    <a:gd name="connsiteX331" fmla="*/ 360401 w 439349"/>
                    <a:gd name="connsiteY331" fmla="*/ 402291 h 460901"/>
                    <a:gd name="connsiteX332" fmla="*/ 359974 w 439349"/>
                    <a:gd name="connsiteY332" fmla="*/ 403255 h 460901"/>
                    <a:gd name="connsiteX333" fmla="*/ 359767 w 439349"/>
                    <a:gd name="connsiteY333" fmla="*/ 403731 h 460901"/>
                    <a:gd name="connsiteX334" fmla="*/ 359011 w 439349"/>
                    <a:gd name="connsiteY334" fmla="*/ 407685 h 460901"/>
                    <a:gd name="connsiteX335" fmla="*/ 359621 w 439349"/>
                    <a:gd name="connsiteY335" fmla="*/ 411114 h 460901"/>
                    <a:gd name="connsiteX336" fmla="*/ 361095 w 439349"/>
                    <a:gd name="connsiteY336" fmla="*/ 413774 h 460901"/>
                    <a:gd name="connsiteX337" fmla="*/ 363448 w 439349"/>
                    <a:gd name="connsiteY337" fmla="*/ 412419 h 460901"/>
                    <a:gd name="connsiteX338" fmla="*/ 365521 w 439349"/>
                    <a:gd name="connsiteY338" fmla="*/ 411211 h 460901"/>
                    <a:gd name="connsiteX339" fmla="*/ 366838 w 439349"/>
                    <a:gd name="connsiteY339" fmla="*/ 414372 h 460901"/>
                    <a:gd name="connsiteX340" fmla="*/ 366703 w 439349"/>
                    <a:gd name="connsiteY340" fmla="*/ 416080 h 460901"/>
                    <a:gd name="connsiteX341" fmla="*/ 366350 w 439349"/>
                    <a:gd name="connsiteY341" fmla="*/ 420791 h 460901"/>
                    <a:gd name="connsiteX342" fmla="*/ 366764 w 439349"/>
                    <a:gd name="connsiteY342" fmla="*/ 423561 h 460901"/>
                    <a:gd name="connsiteX343" fmla="*/ 367459 w 439349"/>
                    <a:gd name="connsiteY343" fmla="*/ 428259 h 460901"/>
                    <a:gd name="connsiteX344" fmla="*/ 365728 w 439349"/>
                    <a:gd name="connsiteY344" fmla="*/ 428015 h 460901"/>
                    <a:gd name="connsiteX345" fmla="*/ 365155 w 439349"/>
                    <a:gd name="connsiteY345" fmla="*/ 427978 h 460901"/>
                    <a:gd name="connsiteX346" fmla="*/ 362814 w 439349"/>
                    <a:gd name="connsiteY346" fmla="*/ 427856 h 460901"/>
                    <a:gd name="connsiteX347" fmla="*/ 360254 w 439349"/>
                    <a:gd name="connsiteY347" fmla="*/ 428735 h 460901"/>
                    <a:gd name="connsiteX348" fmla="*/ 358548 w 439349"/>
                    <a:gd name="connsiteY348" fmla="*/ 429320 h 460901"/>
                    <a:gd name="connsiteX349" fmla="*/ 357658 w 439349"/>
                    <a:gd name="connsiteY349" fmla="*/ 429211 h 460901"/>
                    <a:gd name="connsiteX350" fmla="*/ 356244 w 439349"/>
                    <a:gd name="connsiteY350" fmla="*/ 429040 h 460901"/>
                    <a:gd name="connsiteX351" fmla="*/ 350587 w 439349"/>
                    <a:gd name="connsiteY351" fmla="*/ 428344 h 460901"/>
                    <a:gd name="connsiteX352" fmla="*/ 348771 w 439349"/>
                    <a:gd name="connsiteY352" fmla="*/ 428344 h 460901"/>
                    <a:gd name="connsiteX353" fmla="*/ 347868 w 439349"/>
                    <a:gd name="connsiteY353" fmla="*/ 428356 h 460901"/>
                    <a:gd name="connsiteX354" fmla="*/ 346503 w 439349"/>
                    <a:gd name="connsiteY354" fmla="*/ 428356 h 460901"/>
                    <a:gd name="connsiteX355" fmla="*/ 345918 w 439349"/>
                    <a:gd name="connsiteY355" fmla="*/ 428369 h 460901"/>
                    <a:gd name="connsiteX356" fmla="*/ 344674 w 439349"/>
                    <a:gd name="connsiteY356" fmla="*/ 428369 h 460901"/>
                    <a:gd name="connsiteX357" fmla="*/ 343260 w 439349"/>
                    <a:gd name="connsiteY357" fmla="*/ 428454 h 460901"/>
                    <a:gd name="connsiteX358" fmla="*/ 339018 w 439349"/>
                    <a:gd name="connsiteY358" fmla="*/ 428710 h 460901"/>
                    <a:gd name="connsiteX359" fmla="*/ 337140 w 439349"/>
                    <a:gd name="connsiteY359" fmla="*/ 428820 h 460901"/>
                    <a:gd name="connsiteX360" fmla="*/ 335885 w 439349"/>
                    <a:gd name="connsiteY360" fmla="*/ 429040 h 460901"/>
                    <a:gd name="connsiteX361" fmla="*/ 333447 w 439349"/>
                    <a:gd name="connsiteY361" fmla="*/ 429467 h 460901"/>
                    <a:gd name="connsiteX362" fmla="*/ 332483 w 439349"/>
                    <a:gd name="connsiteY362" fmla="*/ 429638 h 460901"/>
                    <a:gd name="connsiteX363" fmla="*/ 331033 w 439349"/>
                    <a:gd name="connsiteY363" fmla="*/ 429882 h 460901"/>
                    <a:gd name="connsiteX364" fmla="*/ 329667 w 439349"/>
                    <a:gd name="connsiteY364" fmla="*/ 430443 h 460901"/>
                    <a:gd name="connsiteX365" fmla="*/ 325120 w 439349"/>
                    <a:gd name="connsiteY365" fmla="*/ 432274 h 460901"/>
                    <a:gd name="connsiteX366" fmla="*/ 323304 w 439349"/>
                    <a:gd name="connsiteY366" fmla="*/ 433006 h 460901"/>
                    <a:gd name="connsiteX367" fmla="*/ 321060 w 439349"/>
                    <a:gd name="connsiteY367" fmla="*/ 434250 h 460901"/>
                    <a:gd name="connsiteX368" fmla="*/ 319305 w 439349"/>
                    <a:gd name="connsiteY368" fmla="*/ 435214 h 460901"/>
                    <a:gd name="connsiteX369" fmla="*/ 318427 w 439349"/>
                    <a:gd name="connsiteY369" fmla="*/ 435703 h 460901"/>
                    <a:gd name="connsiteX370" fmla="*/ 317123 w 439349"/>
                    <a:gd name="connsiteY370" fmla="*/ 436349 h 460901"/>
                    <a:gd name="connsiteX371" fmla="*/ 314538 w 439349"/>
                    <a:gd name="connsiteY371" fmla="*/ 437643 h 460901"/>
                    <a:gd name="connsiteX372" fmla="*/ 310650 w 439349"/>
                    <a:gd name="connsiteY372" fmla="*/ 439595 h 460901"/>
                    <a:gd name="connsiteX373" fmla="*/ 309357 w 439349"/>
                    <a:gd name="connsiteY373" fmla="*/ 440242 h 460901"/>
                    <a:gd name="connsiteX374" fmla="*/ 308065 w 439349"/>
                    <a:gd name="connsiteY374" fmla="*/ 440889 h 460901"/>
                    <a:gd name="connsiteX375" fmla="*/ 305273 w 439349"/>
                    <a:gd name="connsiteY375" fmla="*/ 441828 h 460901"/>
                    <a:gd name="connsiteX376" fmla="*/ 301543 w 439349"/>
                    <a:gd name="connsiteY376" fmla="*/ 443073 h 460901"/>
                    <a:gd name="connsiteX377" fmla="*/ 300153 w 439349"/>
                    <a:gd name="connsiteY377" fmla="*/ 443537 h 460901"/>
                    <a:gd name="connsiteX378" fmla="*/ 299214 w 439349"/>
                    <a:gd name="connsiteY378" fmla="*/ 443854 h 460901"/>
                    <a:gd name="connsiteX379" fmla="*/ 298093 w 439349"/>
                    <a:gd name="connsiteY379" fmla="*/ 444233 h 460901"/>
                    <a:gd name="connsiteX380" fmla="*/ 295874 w 439349"/>
                    <a:gd name="connsiteY380" fmla="*/ 445367 h 460901"/>
                    <a:gd name="connsiteX381" fmla="*/ 290108 w 439349"/>
                    <a:gd name="connsiteY381" fmla="*/ 448308 h 460901"/>
                    <a:gd name="connsiteX382" fmla="*/ 289230 w 439349"/>
                    <a:gd name="connsiteY382" fmla="*/ 448760 h 460901"/>
                    <a:gd name="connsiteX383" fmla="*/ 288242 w 439349"/>
                    <a:gd name="connsiteY383" fmla="*/ 449260 h 460901"/>
                    <a:gd name="connsiteX384" fmla="*/ 286341 w 439349"/>
                    <a:gd name="connsiteY384" fmla="*/ 450114 h 460901"/>
                    <a:gd name="connsiteX385" fmla="*/ 283183 w 439349"/>
                    <a:gd name="connsiteY385" fmla="*/ 451530 h 460901"/>
                    <a:gd name="connsiteX386" fmla="*/ 281867 w 439349"/>
                    <a:gd name="connsiteY386" fmla="*/ 452116 h 460901"/>
                    <a:gd name="connsiteX387" fmla="*/ 281428 w 439349"/>
                    <a:gd name="connsiteY387" fmla="*/ 452298 h 460901"/>
                    <a:gd name="connsiteX388" fmla="*/ 279623 w 439349"/>
                    <a:gd name="connsiteY388" fmla="*/ 453031 h 460901"/>
                    <a:gd name="connsiteX389" fmla="*/ 275564 w 439349"/>
                    <a:gd name="connsiteY389" fmla="*/ 454678 h 460901"/>
                    <a:gd name="connsiteX390" fmla="*/ 274211 w 439349"/>
                    <a:gd name="connsiteY390" fmla="*/ 455215 h 460901"/>
                    <a:gd name="connsiteX391" fmla="*/ 273126 w 439349"/>
                    <a:gd name="connsiteY391" fmla="*/ 455654 h 460901"/>
                    <a:gd name="connsiteX392" fmla="*/ 270224 w 439349"/>
                    <a:gd name="connsiteY392" fmla="*/ 456582 h 460901"/>
                    <a:gd name="connsiteX393" fmla="*/ 267225 w 439349"/>
                    <a:gd name="connsiteY393" fmla="*/ 457546 h 460901"/>
                    <a:gd name="connsiteX394" fmla="*/ 261483 w 439349"/>
                    <a:gd name="connsiteY394" fmla="*/ 459925 h 460901"/>
                    <a:gd name="connsiteX395" fmla="*/ 259704 w 439349"/>
                    <a:gd name="connsiteY395" fmla="*/ 460670 h 460901"/>
                    <a:gd name="connsiteX396" fmla="*/ 258289 w 439349"/>
                    <a:gd name="connsiteY396" fmla="*/ 460731 h 460901"/>
                    <a:gd name="connsiteX397" fmla="*/ 255461 w 439349"/>
                    <a:gd name="connsiteY397" fmla="*/ 460877 h 460901"/>
                    <a:gd name="connsiteX398" fmla="*/ 254815 w 439349"/>
                    <a:gd name="connsiteY398" fmla="*/ 460902 h 460901"/>
                    <a:gd name="connsiteX399" fmla="*/ 254327 w 439349"/>
                    <a:gd name="connsiteY399" fmla="*/ 460841 h 460901"/>
                    <a:gd name="connsiteX400" fmla="*/ 252389 w 439349"/>
                    <a:gd name="connsiteY400" fmla="*/ 460572 h 460901"/>
                    <a:gd name="connsiteX401" fmla="*/ 251462 w 439349"/>
                    <a:gd name="connsiteY401" fmla="*/ 460438 h 460901"/>
                    <a:gd name="connsiteX402" fmla="*/ 250536 w 439349"/>
                    <a:gd name="connsiteY402" fmla="*/ 460316 h 460901"/>
                    <a:gd name="connsiteX403" fmla="*/ 249170 w 439349"/>
                    <a:gd name="connsiteY403" fmla="*/ 459730 h 460901"/>
                    <a:gd name="connsiteX404" fmla="*/ 248561 w 439349"/>
                    <a:gd name="connsiteY404" fmla="*/ 459462 h 460901"/>
                    <a:gd name="connsiteX405" fmla="*/ 247269 w 439349"/>
                    <a:gd name="connsiteY405" fmla="*/ 458900 h 460901"/>
                    <a:gd name="connsiteX406" fmla="*/ 246476 w 439349"/>
                    <a:gd name="connsiteY406" fmla="*/ 458217 h 460901"/>
                    <a:gd name="connsiteX407" fmla="*/ 242319 w 439349"/>
                    <a:gd name="connsiteY407" fmla="*/ 454629 h 460901"/>
                    <a:gd name="connsiteX408" fmla="*/ 241015 w 439349"/>
                    <a:gd name="connsiteY408" fmla="*/ 453506 h 460901"/>
                    <a:gd name="connsiteX409" fmla="*/ 240503 w 439349"/>
                    <a:gd name="connsiteY409" fmla="*/ 451652 h 460901"/>
                    <a:gd name="connsiteX410" fmla="*/ 239649 w 439349"/>
                    <a:gd name="connsiteY410" fmla="*/ 448601 h 460901"/>
                    <a:gd name="connsiteX411" fmla="*/ 239454 w 439349"/>
                    <a:gd name="connsiteY411" fmla="*/ 447881 h 460901"/>
                    <a:gd name="connsiteX412" fmla="*/ 239308 w 439349"/>
                    <a:gd name="connsiteY412" fmla="*/ 446832 h 460901"/>
                    <a:gd name="connsiteX413" fmla="*/ 238930 w 439349"/>
                    <a:gd name="connsiteY413" fmla="*/ 444147 h 460901"/>
                    <a:gd name="connsiteX414" fmla="*/ 238735 w 439349"/>
                    <a:gd name="connsiteY414" fmla="*/ 442695 h 460901"/>
                    <a:gd name="connsiteX415" fmla="*/ 238552 w 439349"/>
                    <a:gd name="connsiteY415" fmla="*/ 441511 h 460901"/>
                    <a:gd name="connsiteX416" fmla="*/ 238089 w 439349"/>
                    <a:gd name="connsiteY416" fmla="*/ 438656 h 460901"/>
                    <a:gd name="connsiteX417" fmla="*/ 237748 w 439349"/>
                    <a:gd name="connsiteY417" fmla="*/ 436606 h 460901"/>
                    <a:gd name="connsiteX418" fmla="*/ 237004 w 439349"/>
                    <a:gd name="connsiteY418" fmla="*/ 435056 h 460901"/>
                    <a:gd name="connsiteX419" fmla="*/ 235882 w 439349"/>
                    <a:gd name="connsiteY419" fmla="*/ 432725 h 460901"/>
                    <a:gd name="connsiteX420" fmla="*/ 234529 w 439349"/>
                    <a:gd name="connsiteY420" fmla="*/ 430040 h 460901"/>
                    <a:gd name="connsiteX421" fmla="*/ 233615 w 439349"/>
                    <a:gd name="connsiteY421" fmla="*/ 428222 h 460901"/>
                    <a:gd name="connsiteX422" fmla="*/ 231811 w 439349"/>
                    <a:gd name="connsiteY422" fmla="*/ 427038 h 460901"/>
                    <a:gd name="connsiteX423" fmla="*/ 231225 w 439349"/>
                    <a:gd name="connsiteY423" fmla="*/ 426648 h 460901"/>
                    <a:gd name="connsiteX424" fmla="*/ 226873 w 439349"/>
                    <a:gd name="connsiteY424" fmla="*/ 425074 h 460901"/>
                    <a:gd name="connsiteX425" fmla="*/ 225545 w 439349"/>
                    <a:gd name="connsiteY425" fmla="*/ 424586 h 460901"/>
                    <a:gd name="connsiteX426" fmla="*/ 223887 w 439349"/>
                    <a:gd name="connsiteY426" fmla="*/ 425001 h 460901"/>
                    <a:gd name="connsiteX427" fmla="*/ 219169 w 439349"/>
                    <a:gd name="connsiteY427" fmla="*/ 426172 h 460901"/>
                    <a:gd name="connsiteX428" fmla="*/ 217913 w 439349"/>
                    <a:gd name="connsiteY428" fmla="*/ 426489 h 460901"/>
                    <a:gd name="connsiteX429" fmla="*/ 216706 w 439349"/>
                    <a:gd name="connsiteY429" fmla="*/ 427161 h 460901"/>
                    <a:gd name="connsiteX430" fmla="*/ 214670 w 439349"/>
                    <a:gd name="connsiteY430" fmla="*/ 428308 h 460901"/>
                    <a:gd name="connsiteX431" fmla="*/ 213853 w 439349"/>
                    <a:gd name="connsiteY431" fmla="*/ 428772 h 460901"/>
                    <a:gd name="connsiteX432" fmla="*/ 213037 w 439349"/>
                    <a:gd name="connsiteY432" fmla="*/ 429369 h 460901"/>
                    <a:gd name="connsiteX433" fmla="*/ 208977 w 439349"/>
                    <a:gd name="connsiteY433" fmla="*/ 432359 h 460901"/>
                    <a:gd name="connsiteX434" fmla="*/ 206551 w 439349"/>
                    <a:gd name="connsiteY434" fmla="*/ 434153 h 460901"/>
                    <a:gd name="connsiteX435" fmla="*/ 202638 w 439349"/>
                    <a:gd name="connsiteY435" fmla="*/ 437338 h 460901"/>
                    <a:gd name="connsiteX436" fmla="*/ 201455 w 439349"/>
                    <a:gd name="connsiteY436" fmla="*/ 438302 h 460901"/>
                    <a:gd name="connsiteX437" fmla="*/ 200639 w 439349"/>
                    <a:gd name="connsiteY437" fmla="*/ 438753 h 460901"/>
                    <a:gd name="connsiteX438" fmla="*/ 198554 w 439349"/>
                    <a:gd name="connsiteY438" fmla="*/ 439888 h 460901"/>
                    <a:gd name="connsiteX439" fmla="*/ 196908 w 439349"/>
                    <a:gd name="connsiteY439" fmla="*/ 440779 h 460901"/>
                    <a:gd name="connsiteX440" fmla="*/ 195104 w 439349"/>
                    <a:gd name="connsiteY440" fmla="*/ 440571 h 460901"/>
                    <a:gd name="connsiteX441" fmla="*/ 190081 w 439349"/>
                    <a:gd name="connsiteY441" fmla="*/ 440010 h 460901"/>
                    <a:gd name="connsiteX442" fmla="*/ 181084 w 439349"/>
                    <a:gd name="connsiteY442" fmla="*/ 438826 h 460901"/>
                    <a:gd name="connsiteX443" fmla="*/ 179670 w 439349"/>
                    <a:gd name="connsiteY443" fmla="*/ 438644 h 460901"/>
                    <a:gd name="connsiteX444" fmla="*/ 178244 w 439349"/>
                    <a:gd name="connsiteY444" fmla="*/ 438290 h 460901"/>
                    <a:gd name="connsiteX445" fmla="*/ 171575 w 439349"/>
                    <a:gd name="connsiteY445" fmla="*/ 436630 h 460901"/>
                    <a:gd name="connsiteX446" fmla="*/ 169661 w 439349"/>
                    <a:gd name="connsiteY446" fmla="*/ 436154 h 460901"/>
                    <a:gd name="connsiteX447" fmla="*/ 168918 w 439349"/>
                    <a:gd name="connsiteY447" fmla="*/ 434775 h 460901"/>
                    <a:gd name="connsiteX448" fmla="*/ 166248 w 439349"/>
                    <a:gd name="connsiteY448" fmla="*/ 429882 h 460901"/>
                    <a:gd name="connsiteX449" fmla="*/ 165553 w 439349"/>
                    <a:gd name="connsiteY449" fmla="*/ 426917 h 460901"/>
                    <a:gd name="connsiteX450" fmla="*/ 165382 w 439349"/>
                    <a:gd name="connsiteY450" fmla="*/ 426148 h 460901"/>
                    <a:gd name="connsiteX451" fmla="*/ 165102 w 439349"/>
                    <a:gd name="connsiteY451" fmla="*/ 424805 h 460901"/>
                    <a:gd name="connsiteX452" fmla="*/ 164456 w 439349"/>
                    <a:gd name="connsiteY452" fmla="*/ 423793 h 460901"/>
                    <a:gd name="connsiteX453" fmla="*/ 163127 w 439349"/>
                    <a:gd name="connsiteY453" fmla="*/ 421706 h 460901"/>
                    <a:gd name="connsiteX454" fmla="*/ 162469 w 439349"/>
                    <a:gd name="connsiteY454" fmla="*/ 420681 h 460901"/>
                    <a:gd name="connsiteX455" fmla="*/ 161335 w 439349"/>
                    <a:gd name="connsiteY455" fmla="*/ 419815 h 460901"/>
                    <a:gd name="connsiteX456" fmla="*/ 160201 w 439349"/>
                    <a:gd name="connsiteY456" fmla="*/ 418960 h 460901"/>
                    <a:gd name="connsiteX457" fmla="*/ 159799 w 439349"/>
                    <a:gd name="connsiteY457" fmla="*/ 418655 h 460901"/>
                    <a:gd name="connsiteX458" fmla="*/ 158982 w 439349"/>
                    <a:gd name="connsiteY458" fmla="*/ 418033 h 460901"/>
                    <a:gd name="connsiteX459" fmla="*/ 158202 w 439349"/>
                    <a:gd name="connsiteY459" fmla="*/ 417667 h 460901"/>
                    <a:gd name="connsiteX460" fmla="*/ 157422 w 439349"/>
                    <a:gd name="connsiteY460" fmla="*/ 417289 h 460901"/>
                    <a:gd name="connsiteX461" fmla="*/ 154374 w 439349"/>
                    <a:gd name="connsiteY461" fmla="*/ 415836 h 460901"/>
                    <a:gd name="connsiteX462" fmla="*/ 153057 w 439349"/>
                    <a:gd name="connsiteY462" fmla="*/ 415214 h 460901"/>
                    <a:gd name="connsiteX463" fmla="*/ 151570 w 439349"/>
                    <a:gd name="connsiteY463" fmla="*/ 414848 h 460901"/>
                    <a:gd name="connsiteX464" fmla="*/ 147547 w 439349"/>
                    <a:gd name="connsiteY464" fmla="*/ 413872 h 460901"/>
                    <a:gd name="connsiteX465" fmla="*/ 147084 w 439349"/>
                    <a:gd name="connsiteY465" fmla="*/ 413750 h 460901"/>
                    <a:gd name="connsiteX466" fmla="*/ 145706 w 439349"/>
                    <a:gd name="connsiteY466" fmla="*/ 413420 h 460901"/>
                    <a:gd name="connsiteX467" fmla="*/ 144280 w 439349"/>
                    <a:gd name="connsiteY467" fmla="*/ 413261 h 460901"/>
                    <a:gd name="connsiteX468" fmla="*/ 139513 w 439349"/>
                    <a:gd name="connsiteY468" fmla="*/ 412749 h 460901"/>
                    <a:gd name="connsiteX469" fmla="*/ 138562 w 439349"/>
                    <a:gd name="connsiteY469" fmla="*/ 412651 h 460901"/>
                    <a:gd name="connsiteX470" fmla="*/ 137623 w 439349"/>
                    <a:gd name="connsiteY470" fmla="*/ 412627 h 460901"/>
                    <a:gd name="connsiteX471" fmla="*/ 131577 w 439349"/>
                    <a:gd name="connsiteY471" fmla="*/ 412371 h 460901"/>
                    <a:gd name="connsiteX472" fmla="*/ 126639 w 439349"/>
                    <a:gd name="connsiteY472" fmla="*/ 413322 h 460901"/>
                    <a:gd name="connsiteX473" fmla="*/ 125140 w 439349"/>
                    <a:gd name="connsiteY473" fmla="*/ 413567 h 460901"/>
                    <a:gd name="connsiteX474" fmla="*/ 123043 w 439349"/>
                    <a:gd name="connsiteY474" fmla="*/ 414506 h 460901"/>
                    <a:gd name="connsiteX475" fmla="*/ 114814 w 439349"/>
                    <a:gd name="connsiteY475" fmla="*/ 418228 h 460901"/>
                    <a:gd name="connsiteX476" fmla="*/ 114363 w 439349"/>
                    <a:gd name="connsiteY476" fmla="*/ 418436 h 460901"/>
                    <a:gd name="connsiteX477" fmla="*/ 113120 w 439349"/>
                    <a:gd name="connsiteY477" fmla="*/ 418997 h 460901"/>
                    <a:gd name="connsiteX478" fmla="*/ 111779 w 439349"/>
                    <a:gd name="connsiteY478" fmla="*/ 419583 h 460901"/>
                    <a:gd name="connsiteX479" fmla="*/ 100990 w 439349"/>
                    <a:gd name="connsiteY479" fmla="*/ 424293 h 460901"/>
                    <a:gd name="connsiteX480" fmla="*/ 99637 w 439349"/>
                    <a:gd name="connsiteY480" fmla="*/ 424879 h 460901"/>
                    <a:gd name="connsiteX481" fmla="*/ 98296 w 439349"/>
                    <a:gd name="connsiteY481" fmla="*/ 425464 h 460901"/>
                    <a:gd name="connsiteX482" fmla="*/ 95967 w 439349"/>
                    <a:gd name="connsiteY482" fmla="*/ 426233 h 460901"/>
                    <a:gd name="connsiteX483" fmla="*/ 84764 w 439349"/>
                    <a:gd name="connsiteY483" fmla="*/ 429943 h 460901"/>
                    <a:gd name="connsiteX484" fmla="*/ 82435 w 439349"/>
                    <a:gd name="connsiteY484" fmla="*/ 430712 h 460901"/>
                    <a:gd name="connsiteX485" fmla="*/ 81009 w 439349"/>
                    <a:gd name="connsiteY485" fmla="*/ 431041 h 460901"/>
                    <a:gd name="connsiteX486" fmla="*/ 79107 w 439349"/>
                    <a:gd name="connsiteY486" fmla="*/ 431456 h 460901"/>
                    <a:gd name="connsiteX487" fmla="*/ 70561 w 439349"/>
                    <a:gd name="connsiteY487" fmla="*/ 433372 h 460901"/>
                    <a:gd name="connsiteX488" fmla="*/ 68184 w 439349"/>
                    <a:gd name="connsiteY488" fmla="*/ 433909 h 460901"/>
                    <a:gd name="connsiteX489" fmla="*/ 67708 w 439349"/>
                    <a:gd name="connsiteY489" fmla="*/ 433994 h 460901"/>
                    <a:gd name="connsiteX490" fmla="*/ 66258 w 439349"/>
                    <a:gd name="connsiteY490" fmla="*/ 434250 h 460901"/>
                    <a:gd name="connsiteX491" fmla="*/ 64819 w 439349"/>
                    <a:gd name="connsiteY491" fmla="*/ 434519 h 460901"/>
                    <a:gd name="connsiteX492" fmla="*/ 61199 w 439349"/>
                    <a:gd name="connsiteY492" fmla="*/ 435166 h 460901"/>
                    <a:gd name="connsiteX493" fmla="*/ 59845 w 439349"/>
                    <a:gd name="connsiteY493" fmla="*/ 435410 h 460901"/>
                    <a:gd name="connsiteX494" fmla="*/ 58395 w 439349"/>
                    <a:gd name="connsiteY494" fmla="*/ 435422 h 460901"/>
                    <a:gd name="connsiteX495" fmla="*/ 54555 w 439349"/>
                    <a:gd name="connsiteY495" fmla="*/ 435458 h 460901"/>
                    <a:gd name="connsiteX496" fmla="*/ 53128 w 439349"/>
                    <a:gd name="connsiteY496" fmla="*/ 435471 h 460901"/>
                    <a:gd name="connsiteX497" fmla="*/ 51690 w 439349"/>
                    <a:gd name="connsiteY497" fmla="*/ 435471 h 460901"/>
                    <a:gd name="connsiteX498" fmla="*/ 50288 w 439349"/>
                    <a:gd name="connsiteY498" fmla="*/ 435080 h 460901"/>
                    <a:gd name="connsiteX499" fmla="*/ 48898 w 439349"/>
                    <a:gd name="connsiteY499" fmla="*/ 434677 h 460901"/>
                    <a:gd name="connsiteX500" fmla="*/ 47508 w 439349"/>
                    <a:gd name="connsiteY500" fmla="*/ 434275 h 460901"/>
                    <a:gd name="connsiteX501" fmla="*/ 46326 w 439349"/>
                    <a:gd name="connsiteY501" fmla="*/ 433421 h 460901"/>
                    <a:gd name="connsiteX502" fmla="*/ 41998 w 439349"/>
                    <a:gd name="connsiteY502" fmla="*/ 430248 h 460901"/>
                    <a:gd name="connsiteX503" fmla="*/ 40584 w 439349"/>
                    <a:gd name="connsiteY503" fmla="*/ 429772 h 460901"/>
                    <a:gd name="connsiteX504" fmla="*/ 40072 w 439349"/>
                    <a:gd name="connsiteY504" fmla="*/ 429601 h 460901"/>
                    <a:gd name="connsiteX505" fmla="*/ 37950 w 439349"/>
                    <a:gd name="connsiteY505" fmla="*/ 428893 h 460901"/>
                    <a:gd name="connsiteX506" fmla="*/ 37475 w 439349"/>
                    <a:gd name="connsiteY506" fmla="*/ 420498 h 460901"/>
                    <a:gd name="connsiteX507" fmla="*/ 37378 w 439349"/>
                    <a:gd name="connsiteY507" fmla="*/ 418936 h 460901"/>
                    <a:gd name="connsiteX508" fmla="*/ 37292 w 439349"/>
                    <a:gd name="connsiteY508" fmla="*/ 417362 h 460901"/>
                    <a:gd name="connsiteX509" fmla="*/ 37353 w 439349"/>
                    <a:gd name="connsiteY509" fmla="*/ 415727 h 460901"/>
                    <a:gd name="connsiteX510" fmla="*/ 37402 w 439349"/>
                    <a:gd name="connsiteY510" fmla="*/ 414103 h 460901"/>
                    <a:gd name="connsiteX511" fmla="*/ 37511 w 439349"/>
                    <a:gd name="connsiteY511" fmla="*/ 410845 h 460901"/>
                    <a:gd name="connsiteX512" fmla="*/ 37658 w 439349"/>
                    <a:gd name="connsiteY512" fmla="*/ 406514 h 460901"/>
                    <a:gd name="connsiteX513" fmla="*/ 37731 w 439349"/>
                    <a:gd name="connsiteY513" fmla="*/ 404280 h 460901"/>
                    <a:gd name="connsiteX514" fmla="*/ 37780 w 439349"/>
                    <a:gd name="connsiteY514" fmla="*/ 402633 h 460901"/>
                    <a:gd name="connsiteX515" fmla="*/ 37828 w 439349"/>
                    <a:gd name="connsiteY515" fmla="*/ 401083 h 460901"/>
                    <a:gd name="connsiteX516" fmla="*/ 37048 w 439349"/>
                    <a:gd name="connsiteY516" fmla="*/ 399387 h 460901"/>
                    <a:gd name="connsiteX517" fmla="*/ 36231 w 439349"/>
                    <a:gd name="connsiteY517" fmla="*/ 397569 h 460901"/>
                    <a:gd name="connsiteX518" fmla="*/ 34671 w 439349"/>
                    <a:gd name="connsiteY518" fmla="*/ 397105 h 460901"/>
                    <a:gd name="connsiteX519" fmla="*/ 32745 w 439349"/>
                    <a:gd name="connsiteY519" fmla="*/ 396715 h 460901"/>
                    <a:gd name="connsiteX520" fmla="*/ 32172 w 439349"/>
                    <a:gd name="connsiteY520" fmla="*/ 396739 h 460901"/>
                    <a:gd name="connsiteX521" fmla="*/ 30465 w 439349"/>
                    <a:gd name="connsiteY521" fmla="*/ 396971 h 460901"/>
                    <a:gd name="connsiteX522" fmla="*/ 28966 w 439349"/>
                    <a:gd name="connsiteY522" fmla="*/ 397166 h 460901"/>
                    <a:gd name="connsiteX523" fmla="*/ 28003 w 439349"/>
                    <a:gd name="connsiteY523" fmla="*/ 398667 h 460901"/>
                    <a:gd name="connsiteX524" fmla="*/ 25662 w 439349"/>
                    <a:gd name="connsiteY524" fmla="*/ 402304 h 460901"/>
                    <a:gd name="connsiteX525" fmla="*/ 25272 w 439349"/>
                    <a:gd name="connsiteY525" fmla="*/ 402913 h 460901"/>
                    <a:gd name="connsiteX526" fmla="*/ 24809 w 439349"/>
                    <a:gd name="connsiteY526" fmla="*/ 403988 h 460901"/>
                    <a:gd name="connsiteX527" fmla="*/ 22700 w 439349"/>
                    <a:gd name="connsiteY527" fmla="*/ 409344 h 460901"/>
                    <a:gd name="connsiteX528" fmla="*/ 21895 w 439349"/>
                    <a:gd name="connsiteY528" fmla="*/ 411419 h 460901"/>
                    <a:gd name="connsiteX529" fmla="*/ 21773 w 439349"/>
                    <a:gd name="connsiteY529" fmla="*/ 414885 h 460901"/>
                    <a:gd name="connsiteX530" fmla="*/ 21688 w 439349"/>
                    <a:gd name="connsiteY530" fmla="*/ 417447 h 460901"/>
                    <a:gd name="connsiteX531" fmla="*/ 21200 w 439349"/>
                    <a:gd name="connsiteY531" fmla="*/ 418765 h 460901"/>
                    <a:gd name="connsiteX532" fmla="*/ 20261 w 439349"/>
                    <a:gd name="connsiteY532" fmla="*/ 421340 h 460901"/>
                    <a:gd name="connsiteX533" fmla="*/ 19713 w 439349"/>
                    <a:gd name="connsiteY533" fmla="*/ 422804 h 460901"/>
                    <a:gd name="connsiteX534" fmla="*/ 18603 w 439349"/>
                    <a:gd name="connsiteY534" fmla="*/ 423475 h 460901"/>
                    <a:gd name="connsiteX535" fmla="*/ 15763 w 439349"/>
                    <a:gd name="connsiteY535" fmla="*/ 425196 h 460901"/>
                    <a:gd name="connsiteX536" fmla="*/ 14520 w 439349"/>
                    <a:gd name="connsiteY536" fmla="*/ 425952 h 460901"/>
                    <a:gd name="connsiteX537" fmla="*/ 13032 w 439349"/>
                    <a:gd name="connsiteY537" fmla="*/ 425196 h 460901"/>
                    <a:gd name="connsiteX538" fmla="*/ 10131 w 439349"/>
                    <a:gd name="connsiteY538" fmla="*/ 423707 h 460901"/>
                    <a:gd name="connsiteX539" fmla="*/ 9326 w 439349"/>
                    <a:gd name="connsiteY539" fmla="*/ 414616 h 460901"/>
                    <a:gd name="connsiteX540" fmla="*/ 9229 w 439349"/>
                    <a:gd name="connsiteY540" fmla="*/ 413408 h 460901"/>
                    <a:gd name="connsiteX541" fmla="*/ 8960 w 439349"/>
                    <a:gd name="connsiteY541" fmla="*/ 409369 h 460901"/>
                    <a:gd name="connsiteX542" fmla="*/ 8826 w 439349"/>
                    <a:gd name="connsiteY542" fmla="*/ 407355 h 460901"/>
                    <a:gd name="connsiteX543" fmla="*/ 8070 w 439349"/>
                    <a:gd name="connsiteY543" fmla="*/ 406050 h 460901"/>
                    <a:gd name="connsiteX544" fmla="*/ 5974 w 439349"/>
                    <a:gd name="connsiteY544" fmla="*/ 402401 h 460901"/>
                    <a:gd name="connsiteX545" fmla="*/ 2841 w 439349"/>
                    <a:gd name="connsiteY545" fmla="*/ 397800 h 460901"/>
                    <a:gd name="connsiteX546" fmla="*/ 2329 w 439349"/>
                    <a:gd name="connsiteY546" fmla="*/ 397093 h 460901"/>
                    <a:gd name="connsiteX547" fmla="*/ 427 w 439349"/>
                    <a:gd name="connsiteY547" fmla="*/ 394457 h 460901"/>
                    <a:gd name="connsiteX548" fmla="*/ 3109 w 439349"/>
                    <a:gd name="connsiteY548" fmla="*/ 391077 h 460901"/>
                    <a:gd name="connsiteX549" fmla="*/ 3767 w 439349"/>
                    <a:gd name="connsiteY549" fmla="*/ 390247 h 460901"/>
                    <a:gd name="connsiteX550" fmla="*/ 4047 w 439349"/>
                    <a:gd name="connsiteY550" fmla="*/ 389503 h 460901"/>
                    <a:gd name="connsiteX551" fmla="*/ 5071 w 439349"/>
                    <a:gd name="connsiteY551" fmla="*/ 386830 h 460901"/>
                    <a:gd name="connsiteX552" fmla="*/ 5620 w 439349"/>
                    <a:gd name="connsiteY552" fmla="*/ 385390 h 460901"/>
                    <a:gd name="connsiteX553" fmla="*/ 5267 w 439349"/>
                    <a:gd name="connsiteY553" fmla="*/ 383291 h 460901"/>
                    <a:gd name="connsiteX554" fmla="*/ 3962 w 439349"/>
                    <a:gd name="connsiteY554" fmla="*/ 375396 h 460901"/>
                    <a:gd name="connsiteX555" fmla="*/ 3523 w 439349"/>
                    <a:gd name="connsiteY555" fmla="*/ 372760 h 460901"/>
                    <a:gd name="connsiteX556" fmla="*/ 3279 w 439349"/>
                    <a:gd name="connsiteY556" fmla="*/ 370588 h 460901"/>
                    <a:gd name="connsiteX557" fmla="*/ 2694 w 439349"/>
                    <a:gd name="connsiteY557" fmla="*/ 365170 h 460901"/>
                    <a:gd name="connsiteX558" fmla="*/ 2463 w 439349"/>
                    <a:gd name="connsiteY558" fmla="*/ 363010 h 460901"/>
                    <a:gd name="connsiteX559" fmla="*/ 1999 w 439349"/>
                    <a:gd name="connsiteY559" fmla="*/ 360460 h 460901"/>
                    <a:gd name="connsiteX560" fmla="*/ 1621 w 439349"/>
                    <a:gd name="connsiteY560" fmla="*/ 358422 h 460901"/>
                    <a:gd name="connsiteX561" fmla="*/ 975 w 439349"/>
                    <a:gd name="connsiteY561" fmla="*/ 354859 h 460901"/>
                    <a:gd name="connsiteX562" fmla="*/ 354 w 439349"/>
                    <a:gd name="connsiteY562" fmla="*/ 351479 h 460901"/>
                    <a:gd name="connsiteX563" fmla="*/ 0 w 439349"/>
                    <a:gd name="connsiteY563" fmla="*/ 349550 h 460901"/>
                    <a:gd name="connsiteX564" fmla="*/ 183 w 439349"/>
                    <a:gd name="connsiteY564" fmla="*/ 348135 h 460901"/>
                    <a:gd name="connsiteX565" fmla="*/ 524 w 439349"/>
                    <a:gd name="connsiteY565" fmla="*/ 345487 h 460901"/>
                    <a:gd name="connsiteX566" fmla="*/ 719 w 439349"/>
                    <a:gd name="connsiteY566" fmla="*/ 343937 h 460901"/>
                    <a:gd name="connsiteX567" fmla="*/ 1841 w 439349"/>
                    <a:gd name="connsiteY567" fmla="*/ 342253 h 460901"/>
                    <a:gd name="connsiteX568" fmla="*/ 3084 w 439349"/>
                    <a:gd name="connsiteY568" fmla="*/ 340411 h 460901"/>
                    <a:gd name="connsiteX569" fmla="*/ 7656 w 439349"/>
                    <a:gd name="connsiteY569" fmla="*/ 336555 h 460901"/>
                    <a:gd name="connsiteX570" fmla="*/ 9265 w 439349"/>
                    <a:gd name="connsiteY570" fmla="*/ 335200 h 460901"/>
                    <a:gd name="connsiteX571" fmla="*/ 13739 w 439349"/>
                    <a:gd name="connsiteY571" fmla="*/ 332833 h 460901"/>
                    <a:gd name="connsiteX572" fmla="*/ 15495 w 439349"/>
                    <a:gd name="connsiteY572" fmla="*/ 331905 h 460901"/>
                    <a:gd name="connsiteX573" fmla="*/ 16421 w 439349"/>
                    <a:gd name="connsiteY573" fmla="*/ 330819 h 460901"/>
                    <a:gd name="connsiteX574" fmla="*/ 18786 w 439349"/>
                    <a:gd name="connsiteY574" fmla="*/ 328061 h 460901"/>
                    <a:gd name="connsiteX575" fmla="*/ 19786 w 439349"/>
                    <a:gd name="connsiteY575" fmla="*/ 326902 h 460901"/>
                    <a:gd name="connsiteX576" fmla="*/ 20200 w 439349"/>
                    <a:gd name="connsiteY576" fmla="*/ 325059 h 460901"/>
                    <a:gd name="connsiteX577" fmla="*/ 21224 w 439349"/>
                    <a:gd name="connsiteY577" fmla="*/ 320520 h 460901"/>
                    <a:gd name="connsiteX578" fmla="*/ 21395 w 439349"/>
                    <a:gd name="connsiteY578" fmla="*/ 319727 h 460901"/>
                    <a:gd name="connsiteX579" fmla="*/ 21529 w 439349"/>
                    <a:gd name="connsiteY579" fmla="*/ 318665 h 460901"/>
                    <a:gd name="connsiteX580" fmla="*/ 21675 w 439349"/>
                    <a:gd name="connsiteY580" fmla="*/ 317591 h 460901"/>
                    <a:gd name="connsiteX581" fmla="*/ 22358 w 439349"/>
                    <a:gd name="connsiteY581" fmla="*/ 312259 h 460901"/>
                    <a:gd name="connsiteX582" fmla="*/ 22553 w 439349"/>
                    <a:gd name="connsiteY582" fmla="*/ 310648 h 460901"/>
                    <a:gd name="connsiteX583" fmla="*/ 22834 w 439349"/>
                    <a:gd name="connsiteY583" fmla="*/ 308500 h 460901"/>
                    <a:gd name="connsiteX584" fmla="*/ 23309 w 439349"/>
                    <a:gd name="connsiteY584" fmla="*/ 306450 h 460901"/>
                    <a:gd name="connsiteX585" fmla="*/ 24370 w 439349"/>
                    <a:gd name="connsiteY585" fmla="*/ 301825 h 460901"/>
                    <a:gd name="connsiteX586" fmla="*/ 25443 w 439349"/>
                    <a:gd name="connsiteY586" fmla="*/ 297152 h 460901"/>
                    <a:gd name="connsiteX587" fmla="*/ 25796 w 439349"/>
                    <a:gd name="connsiteY587" fmla="*/ 295589 h 460901"/>
                    <a:gd name="connsiteX588" fmla="*/ 26028 w 439349"/>
                    <a:gd name="connsiteY588" fmla="*/ 294552 h 460901"/>
                    <a:gd name="connsiteX589" fmla="*/ 26320 w 439349"/>
                    <a:gd name="connsiteY589" fmla="*/ 293564 h 460901"/>
                    <a:gd name="connsiteX590" fmla="*/ 26613 w 439349"/>
                    <a:gd name="connsiteY590" fmla="*/ 292588 h 460901"/>
                    <a:gd name="connsiteX591" fmla="*/ 27881 w 439349"/>
                    <a:gd name="connsiteY591" fmla="*/ 288341 h 460901"/>
                    <a:gd name="connsiteX592" fmla="*/ 28076 w 439349"/>
                    <a:gd name="connsiteY592" fmla="*/ 287682 h 460901"/>
                    <a:gd name="connsiteX593" fmla="*/ 28515 w 439349"/>
                    <a:gd name="connsiteY593" fmla="*/ 286218 h 460901"/>
                    <a:gd name="connsiteX594" fmla="*/ 29612 w 439349"/>
                    <a:gd name="connsiteY594" fmla="*/ 283801 h 460901"/>
                    <a:gd name="connsiteX595" fmla="*/ 31587 w 439349"/>
                    <a:gd name="connsiteY595" fmla="*/ 279470 h 460901"/>
                    <a:gd name="connsiteX596" fmla="*/ 32318 w 439349"/>
                    <a:gd name="connsiteY596" fmla="*/ 277493 h 460901"/>
                    <a:gd name="connsiteX597" fmla="*/ 32867 w 439349"/>
                    <a:gd name="connsiteY597" fmla="*/ 276016 h 460901"/>
                    <a:gd name="connsiteX598" fmla="*/ 33610 w 439349"/>
                    <a:gd name="connsiteY598" fmla="*/ 274015 h 460901"/>
                    <a:gd name="connsiteX599" fmla="*/ 34013 w 439349"/>
                    <a:gd name="connsiteY599" fmla="*/ 272587 h 460901"/>
                    <a:gd name="connsiteX600" fmla="*/ 35780 w 439349"/>
                    <a:gd name="connsiteY600" fmla="*/ 266205 h 460901"/>
                    <a:gd name="connsiteX601" fmla="*/ 36158 w 439349"/>
                    <a:gd name="connsiteY601" fmla="*/ 264851 h 460901"/>
                    <a:gd name="connsiteX602" fmla="*/ 36207 w 439349"/>
                    <a:gd name="connsiteY602" fmla="*/ 263826 h 460901"/>
                    <a:gd name="connsiteX603" fmla="*/ 36353 w 439349"/>
                    <a:gd name="connsiteY603" fmla="*/ 261202 h 460901"/>
                    <a:gd name="connsiteX604" fmla="*/ 36402 w 439349"/>
                    <a:gd name="connsiteY604" fmla="*/ 260421 h 460901"/>
                    <a:gd name="connsiteX605" fmla="*/ 36305 w 439349"/>
                    <a:gd name="connsiteY605" fmla="*/ 259872 h 460901"/>
                    <a:gd name="connsiteX606" fmla="*/ 35829 w 439349"/>
                    <a:gd name="connsiteY606" fmla="*/ 257382 h 460901"/>
                    <a:gd name="connsiteX607" fmla="*/ 35476 w 439349"/>
                    <a:gd name="connsiteY607" fmla="*/ 255515 h 460901"/>
                    <a:gd name="connsiteX608" fmla="*/ 33745 w 439349"/>
                    <a:gd name="connsiteY608" fmla="*/ 255101 h 460901"/>
                    <a:gd name="connsiteX609" fmla="*/ 31124 w 439349"/>
                    <a:gd name="connsiteY609" fmla="*/ 254466 h 460901"/>
                    <a:gd name="connsiteX610" fmla="*/ 26710 w 439349"/>
                    <a:gd name="connsiteY610" fmla="*/ 253892 h 460901"/>
                    <a:gd name="connsiteX611" fmla="*/ 25528 w 439349"/>
                    <a:gd name="connsiteY611" fmla="*/ 253746 h 460901"/>
                    <a:gd name="connsiteX612" fmla="*/ 23663 w 439349"/>
                    <a:gd name="connsiteY612" fmla="*/ 253807 h 460901"/>
                    <a:gd name="connsiteX613" fmla="*/ 22492 w 439349"/>
                    <a:gd name="connsiteY613" fmla="*/ 253843 h 460901"/>
                    <a:gd name="connsiteX614" fmla="*/ 18603 w 439349"/>
                    <a:gd name="connsiteY614" fmla="*/ 253978 h 460901"/>
                    <a:gd name="connsiteX615" fmla="*/ 16665 w 439349"/>
                    <a:gd name="connsiteY615" fmla="*/ 254039 h 460901"/>
                    <a:gd name="connsiteX616" fmla="*/ 14946 w 439349"/>
                    <a:gd name="connsiteY616" fmla="*/ 253551 h 460901"/>
                    <a:gd name="connsiteX617" fmla="*/ 10204 w 439349"/>
                    <a:gd name="connsiteY617" fmla="*/ 252208 h 460901"/>
                    <a:gd name="connsiteX618" fmla="*/ 7571 w 439349"/>
                    <a:gd name="connsiteY618" fmla="*/ 251464 h 460901"/>
                    <a:gd name="connsiteX619" fmla="*/ 5986 w 439349"/>
                    <a:gd name="connsiteY619" fmla="*/ 251012 h 460901"/>
                    <a:gd name="connsiteX620" fmla="*/ 5120 w 439349"/>
                    <a:gd name="connsiteY620" fmla="*/ 249939 h 460901"/>
                    <a:gd name="connsiteX621" fmla="*/ 3170 w 439349"/>
                    <a:gd name="connsiteY621" fmla="*/ 247535 h 460901"/>
                    <a:gd name="connsiteX622" fmla="*/ 2219 w 439349"/>
                    <a:gd name="connsiteY622" fmla="*/ 246351 h 460901"/>
                    <a:gd name="connsiteX623" fmla="*/ 2329 w 439349"/>
                    <a:gd name="connsiteY623" fmla="*/ 244557 h 460901"/>
                    <a:gd name="connsiteX624" fmla="*/ 2377 w 439349"/>
                    <a:gd name="connsiteY624" fmla="*/ 243666 h 460901"/>
                    <a:gd name="connsiteX625" fmla="*/ 2426 w 439349"/>
                    <a:gd name="connsiteY625" fmla="*/ 242800 h 460901"/>
                    <a:gd name="connsiteX626" fmla="*/ 3231 w 439349"/>
                    <a:gd name="connsiteY626" fmla="*/ 239371 h 460901"/>
                    <a:gd name="connsiteX627" fmla="*/ 3474 w 439349"/>
                    <a:gd name="connsiteY627" fmla="*/ 238346 h 460901"/>
                    <a:gd name="connsiteX628" fmla="*/ 4023 w 439349"/>
                    <a:gd name="connsiteY628" fmla="*/ 237504 h 460901"/>
                    <a:gd name="connsiteX629" fmla="*/ 7278 w 439349"/>
                    <a:gd name="connsiteY629" fmla="*/ 232403 h 460901"/>
                    <a:gd name="connsiteX630" fmla="*/ 8729 w 439349"/>
                    <a:gd name="connsiteY630" fmla="*/ 230146 h 460901"/>
                    <a:gd name="connsiteX631" fmla="*/ 9216 w 439349"/>
                    <a:gd name="connsiteY631" fmla="*/ 229389 h 460901"/>
                    <a:gd name="connsiteX632" fmla="*/ 9558 w 439349"/>
                    <a:gd name="connsiteY632" fmla="*/ 228925 h 460901"/>
                    <a:gd name="connsiteX633" fmla="*/ 10667 w 439349"/>
                    <a:gd name="connsiteY633" fmla="*/ 227412 h 460901"/>
                    <a:gd name="connsiteX634" fmla="*/ 15812 w 439349"/>
                    <a:gd name="connsiteY634" fmla="*/ 220383 h 460901"/>
                    <a:gd name="connsiteX635" fmla="*/ 19652 w 439349"/>
                    <a:gd name="connsiteY635" fmla="*/ 215673 h 460901"/>
                    <a:gd name="connsiteX636" fmla="*/ 22663 w 439349"/>
                    <a:gd name="connsiteY636" fmla="*/ 211988 h 460901"/>
                    <a:gd name="connsiteX637" fmla="*/ 31904 w 439349"/>
                    <a:gd name="connsiteY637" fmla="*/ 201078 h 460901"/>
                    <a:gd name="connsiteX638" fmla="*/ 32891 w 439349"/>
                    <a:gd name="connsiteY638" fmla="*/ 199907 h 460901"/>
                    <a:gd name="connsiteX639" fmla="*/ 33879 w 439349"/>
                    <a:gd name="connsiteY639" fmla="*/ 198736 h 460901"/>
                    <a:gd name="connsiteX640" fmla="*/ 34500 w 439349"/>
                    <a:gd name="connsiteY640" fmla="*/ 197930 h 460901"/>
                    <a:gd name="connsiteX641" fmla="*/ 35439 w 439349"/>
                    <a:gd name="connsiteY641" fmla="*/ 196710 h 460901"/>
                    <a:gd name="connsiteX642" fmla="*/ 42473 w 439349"/>
                    <a:gd name="connsiteY642" fmla="*/ 187582 h 460901"/>
                    <a:gd name="connsiteX643" fmla="*/ 43851 w 439349"/>
                    <a:gd name="connsiteY643" fmla="*/ 185776 h 460901"/>
                    <a:gd name="connsiteX644" fmla="*/ 44692 w 439349"/>
                    <a:gd name="connsiteY644" fmla="*/ 184141 h 460901"/>
                    <a:gd name="connsiteX645" fmla="*/ 46021 w 439349"/>
                    <a:gd name="connsiteY645" fmla="*/ 181505 h 460901"/>
                    <a:gd name="connsiteX646" fmla="*/ 47898 w 439349"/>
                    <a:gd name="connsiteY646" fmla="*/ 177808 h 460901"/>
                    <a:gd name="connsiteX647" fmla="*/ 48837 w 439349"/>
                    <a:gd name="connsiteY647" fmla="*/ 175965 h 460901"/>
                    <a:gd name="connsiteX648" fmla="*/ 49605 w 439349"/>
                    <a:gd name="connsiteY648" fmla="*/ 174025 h 460901"/>
                    <a:gd name="connsiteX649" fmla="*/ 52287 w 439349"/>
                    <a:gd name="connsiteY649" fmla="*/ 167240 h 460901"/>
                    <a:gd name="connsiteX650" fmla="*/ 53055 w 439349"/>
                    <a:gd name="connsiteY650" fmla="*/ 165312 h 460901"/>
                    <a:gd name="connsiteX651" fmla="*/ 53299 w 439349"/>
                    <a:gd name="connsiteY651" fmla="*/ 163274 h 460901"/>
                    <a:gd name="connsiteX652" fmla="*/ 53640 w 439349"/>
                    <a:gd name="connsiteY652" fmla="*/ 160297 h 460901"/>
                    <a:gd name="connsiteX653" fmla="*/ 53750 w 439349"/>
                    <a:gd name="connsiteY653" fmla="*/ 159394 h 460901"/>
                    <a:gd name="connsiteX654" fmla="*/ 53847 w 439349"/>
                    <a:gd name="connsiteY654" fmla="*/ 158490 h 460901"/>
                    <a:gd name="connsiteX655" fmla="*/ 53884 w 439349"/>
                    <a:gd name="connsiteY655" fmla="*/ 157954 h 460901"/>
                    <a:gd name="connsiteX656" fmla="*/ 53969 w 439349"/>
                    <a:gd name="connsiteY656" fmla="*/ 156367 h 460901"/>
                    <a:gd name="connsiteX657" fmla="*/ 54262 w 439349"/>
                    <a:gd name="connsiteY657" fmla="*/ 151181 h 460901"/>
                    <a:gd name="connsiteX658" fmla="*/ 54347 w 439349"/>
                    <a:gd name="connsiteY658" fmla="*/ 149631 h 460901"/>
                    <a:gd name="connsiteX659" fmla="*/ 54177 w 439349"/>
                    <a:gd name="connsiteY659" fmla="*/ 147471 h 460901"/>
                    <a:gd name="connsiteX660" fmla="*/ 53360 w 439349"/>
                    <a:gd name="connsiteY660" fmla="*/ 137355 h 460901"/>
                    <a:gd name="connsiteX661" fmla="*/ 53165 w 439349"/>
                    <a:gd name="connsiteY661" fmla="*/ 135024 h 460901"/>
                    <a:gd name="connsiteX662" fmla="*/ 52641 w 439349"/>
                    <a:gd name="connsiteY662" fmla="*/ 132962 h 460901"/>
                    <a:gd name="connsiteX663" fmla="*/ 49081 w 439349"/>
                    <a:gd name="connsiteY663" fmla="*/ 119051 h 460901"/>
                    <a:gd name="connsiteX664" fmla="*/ 48557 w 439349"/>
                    <a:gd name="connsiteY664" fmla="*/ 116989 h 460901"/>
                    <a:gd name="connsiteX665" fmla="*/ 47569 w 439349"/>
                    <a:gd name="connsiteY665" fmla="*/ 114048 h 460901"/>
                    <a:gd name="connsiteX666" fmla="*/ 46094 w 439349"/>
                    <a:gd name="connsiteY666" fmla="*/ 109630 h 460901"/>
                    <a:gd name="connsiteX667" fmla="*/ 45448 w 439349"/>
                    <a:gd name="connsiteY667" fmla="*/ 107678 h 460901"/>
                    <a:gd name="connsiteX668" fmla="*/ 45119 w 439349"/>
                    <a:gd name="connsiteY668" fmla="*/ 106689 h 460901"/>
                    <a:gd name="connsiteX669" fmla="*/ 44363 w 439349"/>
                    <a:gd name="connsiteY669" fmla="*/ 104713 h 460901"/>
                    <a:gd name="connsiteX670" fmla="*/ 43790 w 439349"/>
                    <a:gd name="connsiteY670" fmla="*/ 103224 h 460901"/>
                    <a:gd name="connsiteX671" fmla="*/ 42022 w 439349"/>
                    <a:gd name="connsiteY671" fmla="*/ 98599 h 460901"/>
                    <a:gd name="connsiteX672" fmla="*/ 41327 w 439349"/>
                    <a:gd name="connsiteY672" fmla="*/ 97110 h 460901"/>
                    <a:gd name="connsiteX673" fmla="*/ 40986 w 439349"/>
                    <a:gd name="connsiteY673" fmla="*/ 96402 h 460901"/>
                    <a:gd name="connsiteX674" fmla="*/ 40157 w 439349"/>
                    <a:gd name="connsiteY674" fmla="*/ 94694 h 460901"/>
                    <a:gd name="connsiteX675" fmla="*/ 40181 w 439349"/>
                    <a:gd name="connsiteY675" fmla="*/ 92449 h 460901"/>
                    <a:gd name="connsiteX676" fmla="*/ 40193 w 439349"/>
                    <a:gd name="connsiteY676" fmla="*/ 90667 h 460901"/>
                    <a:gd name="connsiteX677" fmla="*/ 40901 w 439349"/>
                    <a:gd name="connsiteY677" fmla="*/ 89410 h 460901"/>
                    <a:gd name="connsiteX678" fmla="*/ 42693 w 439349"/>
                    <a:gd name="connsiteY678" fmla="*/ 86713 h 460901"/>
                    <a:gd name="connsiteX679" fmla="*/ 43278 w 439349"/>
                    <a:gd name="connsiteY679" fmla="*/ 87470 h 460901"/>
                    <a:gd name="connsiteX680" fmla="*/ 44631 w 439349"/>
                    <a:gd name="connsiteY680" fmla="*/ 89264 h 460901"/>
                    <a:gd name="connsiteX681" fmla="*/ 46460 w 439349"/>
                    <a:gd name="connsiteY681" fmla="*/ 89972 h 460901"/>
                    <a:gd name="connsiteX682" fmla="*/ 46923 w 439349"/>
                    <a:gd name="connsiteY682" fmla="*/ 90142 h 460901"/>
                    <a:gd name="connsiteX683" fmla="*/ 47374 w 439349"/>
                    <a:gd name="connsiteY683" fmla="*/ 90313 h 460901"/>
                    <a:gd name="connsiteX684" fmla="*/ 48301 w 439349"/>
                    <a:gd name="connsiteY684" fmla="*/ 90667 h 460901"/>
                    <a:gd name="connsiteX685" fmla="*/ 49325 w 439349"/>
                    <a:gd name="connsiteY685" fmla="*/ 90838 h 460901"/>
                    <a:gd name="connsiteX686" fmla="*/ 53262 w 439349"/>
                    <a:gd name="connsiteY686" fmla="*/ 91509 h 460901"/>
                    <a:gd name="connsiteX687" fmla="*/ 53945 w 439349"/>
                    <a:gd name="connsiteY687" fmla="*/ 91607 h 460901"/>
                    <a:gd name="connsiteX688" fmla="*/ 58248 w 439349"/>
                    <a:gd name="connsiteY688" fmla="*/ 91814 h 460901"/>
                    <a:gd name="connsiteX689" fmla="*/ 59699 w 439349"/>
                    <a:gd name="connsiteY689" fmla="*/ 91741 h 460901"/>
                    <a:gd name="connsiteX690" fmla="*/ 61516 w 439349"/>
                    <a:gd name="connsiteY690" fmla="*/ 91656 h 460901"/>
                    <a:gd name="connsiteX691" fmla="*/ 62832 w 439349"/>
                    <a:gd name="connsiteY691" fmla="*/ 90923 h 460901"/>
                    <a:gd name="connsiteX692" fmla="*/ 67014 w 439349"/>
                    <a:gd name="connsiteY692" fmla="*/ 88580 h 460901"/>
                    <a:gd name="connsiteX693" fmla="*/ 68062 w 439349"/>
                    <a:gd name="connsiteY693" fmla="*/ 87982 h 460901"/>
                    <a:gd name="connsiteX694" fmla="*/ 68733 w 439349"/>
                    <a:gd name="connsiteY694" fmla="*/ 87250 h 460901"/>
                    <a:gd name="connsiteX695" fmla="*/ 71512 w 439349"/>
                    <a:gd name="connsiteY695" fmla="*/ 84163 h 460901"/>
                    <a:gd name="connsiteX696" fmla="*/ 72658 w 439349"/>
                    <a:gd name="connsiteY696" fmla="*/ 82906 h 460901"/>
                    <a:gd name="connsiteX697" fmla="*/ 72756 w 439349"/>
                    <a:gd name="connsiteY697" fmla="*/ 81246 h 460901"/>
                    <a:gd name="connsiteX698" fmla="*/ 73048 w 439349"/>
                    <a:gd name="connsiteY698" fmla="*/ 76744 h 460901"/>
                    <a:gd name="connsiteX699" fmla="*/ 73109 w 439349"/>
                    <a:gd name="connsiteY699" fmla="*/ 75841 h 460901"/>
                    <a:gd name="connsiteX700" fmla="*/ 73328 w 439349"/>
                    <a:gd name="connsiteY700" fmla="*/ 75121 h 460901"/>
                    <a:gd name="connsiteX701" fmla="*/ 73755 w 439349"/>
                    <a:gd name="connsiteY701" fmla="*/ 73742 h 460901"/>
                    <a:gd name="connsiteX702" fmla="*/ 74328 w 439349"/>
                    <a:gd name="connsiteY702" fmla="*/ 71862 h 460901"/>
                    <a:gd name="connsiteX703" fmla="*/ 74816 w 439349"/>
                    <a:gd name="connsiteY703" fmla="*/ 70288 h 460901"/>
                    <a:gd name="connsiteX704" fmla="*/ 75230 w 439349"/>
                    <a:gd name="connsiteY704" fmla="*/ 69300 h 460901"/>
                    <a:gd name="connsiteX705" fmla="*/ 75694 w 439349"/>
                    <a:gd name="connsiteY705" fmla="*/ 68202 h 460901"/>
                    <a:gd name="connsiteX706" fmla="*/ 76291 w 439349"/>
                    <a:gd name="connsiteY706" fmla="*/ 66750 h 460901"/>
                    <a:gd name="connsiteX707" fmla="*/ 76876 w 439349"/>
                    <a:gd name="connsiteY707" fmla="*/ 65773 h 460901"/>
                    <a:gd name="connsiteX708" fmla="*/ 79034 w 439349"/>
                    <a:gd name="connsiteY708" fmla="*/ 62161 h 460901"/>
                    <a:gd name="connsiteX709" fmla="*/ 79765 w 439349"/>
                    <a:gd name="connsiteY709" fmla="*/ 60929 h 460901"/>
                    <a:gd name="connsiteX710" fmla="*/ 80655 w 439349"/>
                    <a:gd name="connsiteY710" fmla="*/ 59965 h 460901"/>
                    <a:gd name="connsiteX711" fmla="*/ 82825 w 439349"/>
                    <a:gd name="connsiteY711" fmla="*/ 57622 h 460901"/>
                    <a:gd name="connsiteX712" fmla="*/ 83752 w 439349"/>
                    <a:gd name="connsiteY712" fmla="*/ 56621 h 460901"/>
                    <a:gd name="connsiteX713" fmla="*/ 84654 w 439349"/>
                    <a:gd name="connsiteY713" fmla="*/ 55987 h 460901"/>
                    <a:gd name="connsiteX714" fmla="*/ 87665 w 439349"/>
                    <a:gd name="connsiteY714" fmla="*/ 53863 h 460901"/>
                    <a:gd name="connsiteX715" fmla="*/ 90859 w 439349"/>
                    <a:gd name="connsiteY715" fmla="*/ 51911 h 460901"/>
                    <a:gd name="connsiteX716" fmla="*/ 91578 w 439349"/>
                    <a:gd name="connsiteY716" fmla="*/ 51459 h 460901"/>
                    <a:gd name="connsiteX717" fmla="*/ 92737 w 439349"/>
                    <a:gd name="connsiteY717" fmla="*/ 50752 h 460901"/>
                    <a:gd name="connsiteX718" fmla="*/ 94285 w 439349"/>
                    <a:gd name="connsiteY718" fmla="*/ 50410 h 460901"/>
                    <a:gd name="connsiteX719" fmla="*/ 96150 w 439349"/>
                    <a:gd name="connsiteY719" fmla="*/ 49995 h 460901"/>
                    <a:gd name="connsiteX720" fmla="*/ 98649 w 439349"/>
                    <a:gd name="connsiteY720" fmla="*/ 49434 h 460901"/>
                    <a:gd name="connsiteX721" fmla="*/ 99746 w 439349"/>
                    <a:gd name="connsiteY721" fmla="*/ 49190 h 460901"/>
                    <a:gd name="connsiteX722" fmla="*/ 100941 w 439349"/>
                    <a:gd name="connsiteY722" fmla="*/ 49177 h 460901"/>
                    <a:gd name="connsiteX723" fmla="*/ 104086 w 439349"/>
                    <a:gd name="connsiteY723" fmla="*/ 49153 h 460901"/>
                    <a:gd name="connsiteX724" fmla="*/ 105635 w 439349"/>
                    <a:gd name="connsiteY724" fmla="*/ 49177 h 460901"/>
                    <a:gd name="connsiteX725" fmla="*/ 107536 w 439349"/>
                    <a:gd name="connsiteY725" fmla="*/ 49739 h 460901"/>
                    <a:gd name="connsiteX726" fmla="*/ 113827 w 439349"/>
                    <a:gd name="connsiteY726" fmla="*/ 51606 h 460901"/>
                    <a:gd name="connsiteX727" fmla="*/ 118423 w 439349"/>
                    <a:gd name="connsiteY727" fmla="*/ 52692 h 460901"/>
                    <a:gd name="connsiteX728" fmla="*/ 120385 w 439349"/>
                    <a:gd name="connsiteY728" fmla="*/ 53168 h 460901"/>
                    <a:gd name="connsiteX729" fmla="*/ 122202 w 439349"/>
                    <a:gd name="connsiteY729" fmla="*/ 54107 h 460901"/>
                    <a:gd name="connsiteX730" fmla="*/ 125554 w 439349"/>
                    <a:gd name="connsiteY730" fmla="*/ 55926 h 460901"/>
                    <a:gd name="connsiteX731" fmla="*/ 127712 w 439349"/>
                    <a:gd name="connsiteY731" fmla="*/ 57024 h 460901"/>
                    <a:gd name="connsiteX732" fmla="*/ 130284 w 439349"/>
                    <a:gd name="connsiteY732" fmla="*/ 58330 h 460901"/>
                    <a:gd name="connsiteX733" fmla="*/ 132857 w 439349"/>
                    <a:gd name="connsiteY733" fmla="*/ 59648 h 460901"/>
                    <a:gd name="connsiteX734" fmla="*/ 136112 w 439349"/>
                    <a:gd name="connsiteY734" fmla="*/ 59684 h 460901"/>
                    <a:gd name="connsiteX735" fmla="*/ 140098 w 439349"/>
                    <a:gd name="connsiteY735" fmla="*/ 55071 h 460901"/>
                    <a:gd name="connsiteX736" fmla="*/ 140525 w 439349"/>
                    <a:gd name="connsiteY736" fmla="*/ 54388 h 460901"/>
                    <a:gd name="connsiteX737" fmla="*/ 142341 w 439349"/>
                    <a:gd name="connsiteY737" fmla="*/ 51520 h 460901"/>
                    <a:gd name="connsiteX738" fmla="*/ 144133 w 439349"/>
                    <a:gd name="connsiteY738" fmla="*/ 47847 h 460901"/>
                    <a:gd name="connsiteX739" fmla="*/ 144938 w 439349"/>
                    <a:gd name="connsiteY739" fmla="*/ 46212 h 460901"/>
                    <a:gd name="connsiteX740" fmla="*/ 147047 w 439349"/>
                    <a:gd name="connsiteY740" fmla="*/ 44894 h 460901"/>
                    <a:gd name="connsiteX741" fmla="*/ 149595 w 439349"/>
                    <a:gd name="connsiteY741" fmla="*/ 43296 h 460901"/>
                    <a:gd name="connsiteX742" fmla="*/ 150436 w 439349"/>
                    <a:gd name="connsiteY742" fmla="*/ 42771 h 460901"/>
                    <a:gd name="connsiteX743" fmla="*/ 152362 w 439349"/>
                    <a:gd name="connsiteY743" fmla="*/ 41441 h 460901"/>
                    <a:gd name="connsiteX744" fmla="*/ 154313 w 439349"/>
                    <a:gd name="connsiteY744" fmla="*/ 40099 h 460901"/>
                    <a:gd name="connsiteX745" fmla="*/ 154825 w 439349"/>
                    <a:gd name="connsiteY745" fmla="*/ 38293 h 460901"/>
                    <a:gd name="connsiteX746" fmla="*/ 155288 w 439349"/>
                    <a:gd name="connsiteY746" fmla="*/ 36694 h 460901"/>
                    <a:gd name="connsiteX747" fmla="*/ 157105 w 439349"/>
                    <a:gd name="connsiteY747" fmla="*/ 34192 h 460901"/>
                    <a:gd name="connsiteX748" fmla="*/ 158519 w 439349"/>
                    <a:gd name="connsiteY748" fmla="*/ 32264 h 460901"/>
                    <a:gd name="connsiteX749" fmla="*/ 159628 w 439349"/>
                    <a:gd name="connsiteY749" fmla="*/ 30617 h 460901"/>
                    <a:gd name="connsiteX750" fmla="*/ 160750 w 439349"/>
                    <a:gd name="connsiteY750" fmla="*/ 28969 h 460901"/>
                    <a:gd name="connsiteX751" fmla="*/ 162627 w 439349"/>
                    <a:gd name="connsiteY751" fmla="*/ 27664 h 460901"/>
                    <a:gd name="connsiteX752" fmla="*/ 163115 w 439349"/>
                    <a:gd name="connsiteY752" fmla="*/ 27310 h 460901"/>
                    <a:gd name="connsiteX753" fmla="*/ 164748 w 439349"/>
                    <a:gd name="connsiteY753" fmla="*/ 26175 h 460901"/>
                    <a:gd name="connsiteX754" fmla="*/ 165992 w 439349"/>
                    <a:gd name="connsiteY754" fmla="*/ 24479 h 460901"/>
                    <a:gd name="connsiteX755" fmla="*/ 169795 w 439349"/>
                    <a:gd name="connsiteY755" fmla="*/ 19329 h 460901"/>
                    <a:gd name="connsiteX756" fmla="*/ 170771 w 439349"/>
                    <a:gd name="connsiteY756" fmla="*/ 20733 h 460901"/>
                    <a:gd name="connsiteX757" fmla="*/ 172794 w 439349"/>
                    <a:gd name="connsiteY757" fmla="*/ 23734 h 460901"/>
                    <a:gd name="connsiteX758" fmla="*/ 174257 w 439349"/>
                    <a:gd name="connsiteY758" fmla="*/ 25028 h 460901"/>
                    <a:gd name="connsiteX759" fmla="*/ 175598 w 439349"/>
                    <a:gd name="connsiteY759" fmla="*/ 26199 h 460901"/>
                    <a:gd name="connsiteX760" fmla="*/ 177329 w 439349"/>
                    <a:gd name="connsiteY760" fmla="*/ 29287 h 460901"/>
                    <a:gd name="connsiteX761" fmla="*/ 178268 w 439349"/>
                    <a:gd name="connsiteY761" fmla="*/ 30971 h 460901"/>
                    <a:gd name="connsiteX762" fmla="*/ 179329 w 439349"/>
                    <a:gd name="connsiteY762" fmla="*/ 32240 h 460901"/>
                    <a:gd name="connsiteX763" fmla="*/ 181304 w 439349"/>
                    <a:gd name="connsiteY763" fmla="*/ 34595 h 460901"/>
                    <a:gd name="connsiteX764" fmla="*/ 183705 w 439349"/>
                    <a:gd name="connsiteY764" fmla="*/ 35291 h 460901"/>
                    <a:gd name="connsiteX765" fmla="*/ 185961 w 439349"/>
                    <a:gd name="connsiteY765" fmla="*/ 35950 h 460901"/>
                    <a:gd name="connsiteX766" fmla="*/ 187119 w 439349"/>
                    <a:gd name="connsiteY766" fmla="*/ 38585 h 460901"/>
                    <a:gd name="connsiteX767" fmla="*/ 187436 w 439349"/>
                    <a:gd name="connsiteY767" fmla="*/ 39281 h 460901"/>
                    <a:gd name="connsiteX768" fmla="*/ 188082 w 439349"/>
                    <a:gd name="connsiteY768" fmla="*/ 40757 h 460901"/>
                    <a:gd name="connsiteX769" fmla="*/ 189642 w 439349"/>
                    <a:gd name="connsiteY769" fmla="*/ 42246 h 460901"/>
                    <a:gd name="connsiteX770" fmla="*/ 190020 w 439349"/>
                    <a:gd name="connsiteY770" fmla="*/ 42588 h 460901"/>
                    <a:gd name="connsiteX771" fmla="*/ 191532 w 439349"/>
                    <a:gd name="connsiteY771" fmla="*/ 43967 h 460901"/>
                    <a:gd name="connsiteX772" fmla="*/ 193531 w 439349"/>
                    <a:gd name="connsiteY772" fmla="*/ 44723 h 460901"/>
                    <a:gd name="connsiteX773" fmla="*/ 194811 w 439349"/>
                    <a:gd name="connsiteY773" fmla="*/ 45212 h 460901"/>
                    <a:gd name="connsiteX774" fmla="*/ 195835 w 439349"/>
                    <a:gd name="connsiteY774" fmla="*/ 45285 h 460901"/>
                    <a:gd name="connsiteX775" fmla="*/ 197688 w 439349"/>
                    <a:gd name="connsiteY775" fmla="*/ 45443 h 460901"/>
                    <a:gd name="connsiteX776" fmla="*/ 199578 w 439349"/>
                    <a:gd name="connsiteY776" fmla="*/ 46761 h 460901"/>
                    <a:gd name="connsiteX777" fmla="*/ 201602 w 439349"/>
                    <a:gd name="connsiteY777" fmla="*/ 48177 h 460901"/>
                    <a:gd name="connsiteX778" fmla="*/ 206027 w 439349"/>
                    <a:gd name="connsiteY778" fmla="*/ 51679 h 460901"/>
                    <a:gd name="connsiteX779" fmla="*/ 207746 w 439349"/>
                    <a:gd name="connsiteY779" fmla="*/ 52094 h 460901"/>
                    <a:gd name="connsiteX780" fmla="*/ 211171 w 439349"/>
                    <a:gd name="connsiteY780" fmla="*/ 52899 h 460901"/>
                    <a:gd name="connsiteX781" fmla="*/ 214804 w 439349"/>
                    <a:gd name="connsiteY781" fmla="*/ 52875 h 460901"/>
                    <a:gd name="connsiteX782" fmla="*/ 215694 w 439349"/>
                    <a:gd name="connsiteY782" fmla="*/ 52875 h 460901"/>
                    <a:gd name="connsiteX783" fmla="*/ 218462 w 439349"/>
                    <a:gd name="connsiteY783" fmla="*/ 53607 h 460901"/>
                    <a:gd name="connsiteX784" fmla="*/ 219412 w 439349"/>
                    <a:gd name="connsiteY784" fmla="*/ 55218 h 460901"/>
                    <a:gd name="connsiteX785" fmla="*/ 220242 w 439349"/>
                    <a:gd name="connsiteY785" fmla="*/ 56621 h 460901"/>
                    <a:gd name="connsiteX786" fmla="*/ 223887 w 439349"/>
                    <a:gd name="connsiteY786" fmla="*/ 58866 h 460901"/>
                    <a:gd name="connsiteX787" fmla="*/ 224911 w 439349"/>
                    <a:gd name="connsiteY787" fmla="*/ 58854 h 460901"/>
                    <a:gd name="connsiteX788" fmla="*/ 225666 w 439349"/>
                    <a:gd name="connsiteY788" fmla="*/ 58854 h 460901"/>
                    <a:gd name="connsiteX789" fmla="*/ 226776 w 439349"/>
                    <a:gd name="connsiteY789" fmla="*/ 58842 h 460901"/>
                    <a:gd name="connsiteX790" fmla="*/ 228397 w 439349"/>
                    <a:gd name="connsiteY790" fmla="*/ 59855 h 460901"/>
                    <a:gd name="connsiteX791" fmla="*/ 229177 w 439349"/>
                    <a:gd name="connsiteY791" fmla="*/ 60343 h 460901"/>
                    <a:gd name="connsiteX792" fmla="*/ 231811 w 439349"/>
                    <a:gd name="connsiteY792" fmla="*/ 60819 h 460901"/>
                    <a:gd name="connsiteX793" fmla="*/ 234017 w 439349"/>
                    <a:gd name="connsiteY793" fmla="*/ 60038 h 460901"/>
                    <a:gd name="connsiteX794" fmla="*/ 236443 w 439349"/>
                    <a:gd name="connsiteY794" fmla="*/ 59159 h 460901"/>
                    <a:gd name="connsiteX795" fmla="*/ 240844 w 439349"/>
                    <a:gd name="connsiteY795" fmla="*/ 59257 h 460901"/>
                    <a:gd name="connsiteX796" fmla="*/ 242246 w 439349"/>
                    <a:gd name="connsiteY796" fmla="*/ 59782 h 460901"/>
                    <a:gd name="connsiteX797" fmla="*/ 244111 w 439349"/>
                    <a:gd name="connsiteY797" fmla="*/ 60490 h 460901"/>
                    <a:gd name="connsiteX798" fmla="*/ 246452 w 439349"/>
                    <a:gd name="connsiteY798" fmla="*/ 60929 h 460901"/>
                    <a:gd name="connsiteX799" fmla="*/ 253194 w 439349"/>
                    <a:gd name="connsiteY799" fmla="*/ 62210 h 460901"/>
                    <a:gd name="connsiteX800" fmla="*/ 254413 w 439349"/>
                    <a:gd name="connsiteY800" fmla="*/ 62442 h 460901"/>
                    <a:gd name="connsiteX801" fmla="*/ 257278 w 439349"/>
                    <a:gd name="connsiteY801" fmla="*/ 62039 h 460901"/>
                    <a:gd name="connsiteX802" fmla="*/ 258838 w 439349"/>
                    <a:gd name="connsiteY802" fmla="*/ 60856 h 460901"/>
                    <a:gd name="connsiteX803" fmla="*/ 261191 w 439349"/>
                    <a:gd name="connsiteY803" fmla="*/ 59074 h 460901"/>
                    <a:gd name="connsiteX804" fmla="*/ 262288 w 439349"/>
                    <a:gd name="connsiteY804" fmla="*/ 58232 h 460901"/>
                    <a:gd name="connsiteX805" fmla="*/ 265921 w 439349"/>
                    <a:gd name="connsiteY805" fmla="*/ 56328 h 460901"/>
                    <a:gd name="connsiteX806" fmla="*/ 268323 w 439349"/>
                    <a:gd name="connsiteY806" fmla="*/ 55633 h 460901"/>
                    <a:gd name="connsiteX807" fmla="*/ 269932 w 439349"/>
                    <a:gd name="connsiteY807" fmla="*/ 55169 h 460901"/>
                    <a:gd name="connsiteX808" fmla="*/ 272797 w 439349"/>
                    <a:gd name="connsiteY808" fmla="*/ 53253 h 460901"/>
                    <a:gd name="connsiteX809" fmla="*/ 273577 w 439349"/>
                    <a:gd name="connsiteY809" fmla="*/ 51606 h 460901"/>
                    <a:gd name="connsiteX810" fmla="*/ 274394 w 439349"/>
                    <a:gd name="connsiteY810" fmla="*/ 49873 h 460901"/>
                    <a:gd name="connsiteX811" fmla="*/ 277405 w 439349"/>
                    <a:gd name="connsiteY811" fmla="*/ 46932 h 460901"/>
                    <a:gd name="connsiteX812" fmla="*/ 278721 w 439349"/>
                    <a:gd name="connsiteY812" fmla="*/ 46102 h 460901"/>
                    <a:gd name="connsiteX813" fmla="*/ 280501 w 439349"/>
                    <a:gd name="connsiteY813" fmla="*/ 44980 h 460901"/>
                    <a:gd name="connsiteX814" fmla="*/ 281513 w 439349"/>
                    <a:gd name="connsiteY814" fmla="*/ 42734 h 460901"/>
                    <a:gd name="connsiteX815" fmla="*/ 282549 w 439349"/>
                    <a:gd name="connsiteY815" fmla="*/ 40440 h 460901"/>
                    <a:gd name="connsiteX816" fmla="*/ 283549 w 439349"/>
                    <a:gd name="connsiteY816" fmla="*/ 38805 h 460901"/>
                    <a:gd name="connsiteX817" fmla="*/ 284037 w 439349"/>
                    <a:gd name="connsiteY817" fmla="*/ 38012 h 460901"/>
                    <a:gd name="connsiteX818" fmla="*/ 284573 w 439349"/>
                    <a:gd name="connsiteY818" fmla="*/ 37158 h 460901"/>
                    <a:gd name="connsiteX819" fmla="*/ 285329 w 439349"/>
                    <a:gd name="connsiteY819" fmla="*/ 35937 h 460901"/>
                    <a:gd name="connsiteX820" fmla="*/ 286475 w 439349"/>
                    <a:gd name="connsiteY820" fmla="*/ 34998 h 460901"/>
                    <a:gd name="connsiteX821" fmla="*/ 287596 w 439349"/>
                    <a:gd name="connsiteY821" fmla="*/ 34107 h 460901"/>
                    <a:gd name="connsiteX822" fmla="*/ 288791 w 439349"/>
                    <a:gd name="connsiteY822" fmla="*/ 33143 h 460901"/>
                    <a:gd name="connsiteX823" fmla="*/ 290303 w 439349"/>
                    <a:gd name="connsiteY823" fmla="*/ 32459 h 460901"/>
                    <a:gd name="connsiteX824" fmla="*/ 290937 w 439349"/>
                    <a:gd name="connsiteY824" fmla="*/ 32203 h 460901"/>
                    <a:gd name="connsiteX825" fmla="*/ 291595 w 439349"/>
                    <a:gd name="connsiteY825" fmla="*/ 31947 h 460901"/>
                    <a:gd name="connsiteX826" fmla="*/ 292924 w 439349"/>
                    <a:gd name="connsiteY826" fmla="*/ 31471 h 460901"/>
                    <a:gd name="connsiteX827" fmla="*/ 295326 w 439349"/>
                    <a:gd name="connsiteY827" fmla="*/ 30629 h 460901"/>
                    <a:gd name="connsiteX828" fmla="*/ 298532 w 439349"/>
                    <a:gd name="connsiteY828" fmla="*/ 29079 h 460901"/>
                    <a:gd name="connsiteX829" fmla="*/ 299726 w 439349"/>
                    <a:gd name="connsiteY829" fmla="*/ 28494 h 460901"/>
                    <a:gd name="connsiteX830" fmla="*/ 301189 w 439349"/>
                    <a:gd name="connsiteY830" fmla="*/ 28091 h 460901"/>
                    <a:gd name="connsiteX831" fmla="*/ 302884 w 439349"/>
                    <a:gd name="connsiteY831" fmla="*/ 27639 h 460901"/>
                    <a:gd name="connsiteX832" fmla="*/ 303420 w 439349"/>
                    <a:gd name="connsiteY832" fmla="*/ 27493 h 460901"/>
                    <a:gd name="connsiteX833" fmla="*/ 304115 w 439349"/>
                    <a:gd name="connsiteY833" fmla="*/ 27383 h 460901"/>
                    <a:gd name="connsiteX834" fmla="*/ 305298 w 439349"/>
                    <a:gd name="connsiteY834" fmla="*/ 27176 h 460901"/>
                    <a:gd name="connsiteX835" fmla="*/ 306724 w 439349"/>
                    <a:gd name="connsiteY835" fmla="*/ 26919 h 460901"/>
                    <a:gd name="connsiteX836" fmla="*/ 308662 w 439349"/>
                    <a:gd name="connsiteY836" fmla="*/ 26944 h 460901"/>
                    <a:gd name="connsiteX837" fmla="*/ 309638 w 439349"/>
                    <a:gd name="connsiteY837" fmla="*/ 26956 h 460901"/>
                    <a:gd name="connsiteX838" fmla="*/ 310125 w 439349"/>
                    <a:gd name="connsiteY838" fmla="*/ 26956 h 460901"/>
                    <a:gd name="connsiteX839" fmla="*/ 311027 w 439349"/>
                    <a:gd name="connsiteY839" fmla="*/ 27041 h 460901"/>
                    <a:gd name="connsiteX840" fmla="*/ 314221 w 439349"/>
                    <a:gd name="connsiteY840" fmla="*/ 27322 h 460901"/>
                    <a:gd name="connsiteX841" fmla="*/ 316050 w 439349"/>
                    <a:gd name="connsiteY841" fmla="*/ 27481 h 460901"/>
                    <a:gd name="connsiteX842" fmla="*/ 316977 w 439349"/>
                    <a:gd name="connsiteY842" fmla="*/ 27603 h 460901"/>
                    <a:gd name="connsiteX843" fmla="*/ 319756 w 439349"/>
                    <a:gd name="connsiteY843" fmla="*/ 27969 h 460901"/>
                    <a:gd name="connsiteX844" fmla="*/ 322072 w 439349"/>
                    <a:gd name="connsiteY844" fmla="*/ 28262 h 460901"/>
                    <a:gd name="connsiteX845" fmla="*/ 324584 w 439349"/>
                    <a:gd name="connsiteY845" fmla="*/ 28311 h 460901"/>
                    <a:gd name="connsiteX846" fmla="*/ 330252 w 439349"/>
                    <a:gd name="connsiteY846" fmla="*/ 28396 h 460901"/>
                    <a:gd name="connsiteX847" fmla="*/ 334605 w 439349"/>
                    <a:gd name="connsiteY847" fmla="*/ 28506 h 460901"/>
                    <a:gd name="connsiteX848" fmla="*/ 337823 w 439349"/>
                    <a:gd name="connsiteY848" fmla="*/ 28567 h 460901"/>
                    <a:gd name="connsiteX849" fmla="*/ 339749 w 439349"/>
                    <a:gd name="connsiteY849" fmla="*/ 28603 h 460901"/>
                    <a:gd name="connsiteX850" fmla="*/ 342346 w 439349"/>
                    <a:gd name="connsiteY850" fmla="*/ 29238 h 460901"/>
                    <a:gd name="connsiteX851" fmla="*/ 344028 w 439349"/>
                    <a:gd name="connsiteY851" fmla="*/ 29958 h 460901"/>
                    <a:gd name="connsiteX852" fmla="*/ 345674 w 439349"/>
                    <a:gd name="connsiteY852" fmla="*/ 30678 h 460901"/>
                    <a:gd name="connsiteX853" fmla="*/ 348137 w 439349"/>
                    <a:gd name="connsiteY853" fmla="*/ 31093 h 460901"/>
                    <a:gd name="connsiteX854" fmla="*/ 350489 w 439349"/>
                    <a:gd name="connsiteY854" fmla="*/ 31471 h 460901"/>
                    <a:gd name="connsiteX855" fmla="*/ 352355 w 439349"/>
                    <a:gd name="connsiteY855" fmla="*/ 31178 h 460901"/>
                    <a:gd name="connsiteX856" fmla="*/ 356122 w 439349"/>
                    <a:gd name="connsiteY856" fmla="*/ 30568 h 460901"/>
                    <a:gd name="connsiteX857" fmla="*/ 358535 w 439349"/>
                    <a:gd name="connsiteY857" fmla="*/ 30263 h 460901"/>
                    <a:gd name="connsiteX858" fmla="*/ 360949 w 439349"/>
                    <a:gd name="connsiteY858" fmla="*/ 29958 h 460901"/>
                    <a:gd name="connsiteX859" fmla="*/ 362388 w 439349"/>
                    <a:gd name="connsiteY859" fmla="*/ 29775 h 460901"/>
                    <a:gd name="connsiteX860" fmla="*/ 364180 w 439349"/>
                    <a:gd name="connsiteY860" fmla="*/ 29714 h 460901"/>
                    <a:gd name="connsiteX861" fmla="*/ 366435 w 439349"/>
                    <a:gd name="connsiteY861" fmla="*/ 29653 h 460901"/>
                    <a:gd name="connsiteX862" fmla="*/ 368398 w 439349"/>
                    <a:gd name="connsiteY862" fmla="*/ 29592 h 460901"/>
                    <a:gd name="connsiteX863" fmla="*/ 372165 w 439349"/>
                    <a:gd name="connsiteY863" fmla="*/ 29494 h 460901"/>
                    <a:gd name="connsiteX864" fmla="*/ 376407 w 439349"/>
                    <a:gd name="connsiteY864" fmla="*/ 29397 h 460901"/>
                    <a:gd name="connsiteX865" fmla="*/ 379333 w 439349"/>
                    <a:gd name="connsiteY865" fmla="*/ 29506 h 460901"/>
                    <a:gd name="connsiteX866" fmla="*/ 381284 w 439349"/>
                    <a:gd name="connsiteY866" fmla="*/ 29580 h 460901"/>
                    <a:gd name="connsiteX867" fmla="*/ 382210 w 439349"/>
                    <a:gd name="connsiteY867" fmla="*/ 29482 h 460901"/>
                    <a:gd name="connsiteX868" fmla="*/ 386380 w 439349"/>
                    <a:gd name="connsiteY868" fmla="*/ 29067 h 460901"/>
                    <a:gd name="connsiteX869" fmla="*/ 387282 w 439349"/>
                    <a:gd name="connsiteY869" fmla="*/ 28969 h 460901"/>
                    <a:gd name="connsiteX870" fmla="*/ 387928 w 439349"/>
                    <a:gd name="connsiteY870" fmla="*/ 28725 h 460901"/>
                    <a:gd name="connsiteX871" fmla="*/ 389659 w 439349"/>
                    <a:gd name="connsiteY871" fmla="*/ 28079 h 460901"/>
                    <a:gd name="connsiteX872" fmla="*/ 391390 w 439349"/>
                    <a:gd name="connsiteY872" fmla="*/ 27420 h 460901"/>
                    <a:gd name="connsiteX873" fmla="*/ 392134 w 439349"/>
                    <a:gd name="connsiteY873" fmla="*/ 25284 h 460901"/>
                    <a:gd name="connsiteX874" fmla="*/ 392731 w 439349"/>
                    <a:gd name="connsiteY874" fmla="*/ 23564 h 460901"/>
                    <a:gd name="connsiteX875" fmla="*/ 394657 w 439349"/>
                    <a:gd name="connsiteY875" fmla="*/ 18609 h 460901"/>
                    <a:gd name="connsiteX876" fmla="*/ 395925 w 439349"/>
                    <a:gd name="connsiteY876" fmla="*/ 17230 h 460901"/>
                    <a:gd name="connsiteX877" fmla="*/ 397168 w 439349"/>
                    <a:gd name="connsiteY877" fmla="*/ 15864 h 460901"/>
                    <a:gd name="connsiteX878" fmla="*/ 397668 w 439349"/>
                    <a:gd name="connsiteY878" fmla="*/ 15363 h 460901"/>
                    <a:gd name="connsiteX879" fmla="*/ 400826 w 439349"/>
                    <a:gd name="connsiteY879" fmla="*/ 12605 h 460901"/>
                    <a:gd name="connsiteX880" fmla="*/ 401923 w 439349"/>
                    <a:gd name="connsiteY880" fmla="*/ 11654 h 460901"/>
                    <a:gd name="connsiteX881" fmla="*/ 403191 w 439349"/>
                    <a:gd name="connsiteY881" fmla="*/ 11080 h 460901"/>
                    <a:gd name="connsiteX882" fmla="*/ 404751 w 439349"/>
                    <a:gd name="connsiteY882" fmla="*/ 10360 h 460901"/>
                    <a:gd name="connsiteX883" fmla="*/ 406543 w 439349"/>
                    <a:gd name="connsiteY883" fmla="*/ 9543 h 460901"/>
                    <a:gd name="connsiteX884" fmla="*/ 408555 w 439349"/>
                    <a:gd name="connsiteY884" fmla="*/ 9286 h 460901"/>
                    <a:gd name="connsiteX885" fmla="*/ 410652 w 439349"/>
                    <a:gd name="connsiteY885" fmla="*/ 9018 h 460901"/>
                    <a:gd name="connsiteX886" fmla="*/ 413736 w 439349"/>
                    <a:gd name="connsiteY886" fmla="*/ 7261 h 460901"/>
                    <a:gd name="connsiteX887" fmla="*/ 414480 w 439349"/>
                    <a:gd name="connsiteY887" fmla="*/ 6638 h 460901"/>
                    <a:gd name="connsiteX888" fmla="*/ 417137 w 439349"/>
                    <a:gd name="connsiteY888" fmla="*/ 4454 h 460901"/>
                    <a:gd name="connsiteX889" fmla="*/ 419405 w 439349"/>
                    <a:gd name="connsiteY889" fmla="*/ 3478 h 460901"/>
                    <a:gd name="connsiteX890" fmla="*/ 421709 w 439349"/>
                    <a:gd name="connsiteY890" fmla="*/ 2477 h 460901"/>
                    <a:gd name="connsiteX891" fmla="*/ 423830 w 439349"/>
                    <a:gd name="connsiteY891" fmla="*/ 2111 h 460901"/>
                    <a:gd name="connsiteX892" fmla="*/ 425281 w 439349"/>
                    <a:gd name="connsiteY892" fmla="*/ 1867 h 460901"/>
                    <a:gd name="connsiteX893" fmla="*/ 430523 w 439349"/>
                    <a:gd name="connsiteY893" fmla="*/ 1123 h 460901"/>
                    <a:gd name="connsiteX894" fmla="*/ 431193 w 439349"/>
                    <a:gd name="connsiteY894" fmla="*/ 1025 h 460901"/>
                    <a:gd name="connsiteX895" fmla="*/ 432608 w 439349"/>
                    <a:gd name="connsiteY895" fmla="*/ 842 h 460901"/>
                    <a:gd name="connsiteX896" fmla="*/ 436143 w 439349"/>
                    <a:gd name="connsiteY896" fmla="*/ 378 h 460901"/>
                    <a:gd name="connsiteX897" fmla="*/ 437191 w 439349"/>
                    <a:gd name="connsiteY897" fmla="*/ 244 h 460901"/>
                    <a:gd name="connsiteX898" fmla="*/ 437898 w 439349"/>
                    <a:gd name="connsiteY898" fmla="*/ 159 h 460901"/>
                    <a:gd name="connsiteX899" fmla="*/ 439349 w 439349"/>
                    <a:gd name="connsiteY899" fmla="*/ 0 h 460901"/>
                    <a:gd name="connsiteX900" fmla="*/ 437399 w 439349"/>
                    <a:gd name="connsiteY900" fmla="*/ 8066 h 460901"/>
                    <a:gd name="connsiteX901" fmla="*/ 436740 w 439349"/>
                    <a:gd name="connsiteY901" fmla="*/ 10592 h 460901"/>
                    <a:gd name="connsiteX902" fmla="*/ 436314 w 439349"/>
                    <a:gd name="connsiteY902" fmla="*/ 12178 h 460901"/>
                    <a:gd name="connsiteX903" fmla="*/ 435887 w 439349"/>
                    <a:gd name="connsiteY903" fmla="*/ 14326 h 460901"/>
                    <a:gd name="connsiteX904" fmla="*/ 434326 w 439349"/>
                    <a:gd name="connsiteY904" fmla="*/ 22160 h 460901"/>
                    <a:gd name="connsiteX905" fmla="*/ 433607 w 439349"/>
                    <a:gd name="connsiteY905" fmla="*/ 25809 h 460901"/>
                    <a:gd name="connsiteX906" fmla="*/ 433754 w 439349"/>
                    <a:gd name="connsiteY906" fmla="*/ 27896 h 460901"/>
                    <a:gd name="connsiteX907" fmla="*/ 433815 w 439349"/>
                    <a:gd name="connsiteY907" fmla="*/ 28689 h 46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Lst>
                  <a:rect l="l" t="t" r="r" b="b"/>
                  <a:pathLst>
                    <a:path w="439349" h="460901">
                      <a:moveTo>
                        <a:pt x="433815" y="28689"/>
                      </a:moveTo>
                      <a:lnTo>
                        <a:pt x="433912" y="29970"/>
                      </a:lnTo>
                      <a:lnTo>
                        <a:pt x="433961" y="31898"/>
                      </a:lnTo>
                      <a:lnTo>
                        <a:pt x="434180" y="41392"/>
                      </a:lnTo>
                      <a:lnTo>
                        <a:pt x="434217" y="42466"/>
                      </a:lnTo>
                      <a:lnTo>
                        <a:pt x="434071" y="43405"/>
                      </a:lnTo>
                      <a:lnTo>
                        <a:pt x="433802" y="45248"/>
                      </a:lnTo>
                      <a:lnTo>
                        <a:pt x="433705" y="45883"/>
                      </a:lnTo>
                      <a:lnTo>
                        <a:pt x="433449" y="47628"/>
                      </a:lnTo>
                      <a:lnTo>
                        <a:pt x="432571" y="48836"/>
                      </a:lnTo>
                      <a:lnTo>
                        <a:pt x="430816" y="51264"/>
                      </a:lnTo>
                      <a:lnTo>
                        <a:pt x="430377" y="51764"/>
                      </a:lnTo>
                      <a:lnTo>
                        <a:pt x="426975" y="55376"/>
                      </a:lnTo>
                      <a:lnTo>
                        <a:pt x="426049" y="56377"/>
                      </a:lnTo>
                      <a:lnTo>
                        <a:pt x="422916" y="58256"/>
                      </a:lnTo>
                      <a:lnTo>
                        <a:pt x="421428" y="58659"/>
                      </a:lnTo>
                      <a:lnTo>
                        <a:pt x="420575" y="58879"/>
                      </a:lnTo>
                      <a:lnTo>
                        <a:pt x="418003" y="59562"/>
                      </a:lnTo>
                      <a:lnTo>
                        <a:pt x="417076" y="59953"/>
                      </a:lnTo>
                      <a:lnTo>
                        <a:pt x="413748" y="61332"/>
                      </a:lnTo>
                      <a:lnTo>
                        <a:pt x="412090" y="62027"/>
                      </a:lnTo>
                      <a:lnTo>
                        <a:pt x="410981" y="63674"/>
                      </a:lnTo>
                      <a:lnTo>
                        <a:pt x="409823" y="65383"/>
                      </a:lnTo>
                      <a:lnTo>
                        <a:pt x="409274" y="66188"/>
                      </a:lnTo>
                      <a:lnTo>
                        <a:pt x="408811" y="67189"/>
                      </a:lnTo>
                      <a:lnTo>
                        <a:pt x="408360" y="68141"/>
                      </a:lnTo>
                      <a:lnTo>
                        <a:pt x="407750" y="69446"/>
                      </a:lnTo>
                      <a:lnTo>
                        <a:pt x="405946" y="73302"/>
                      </a:lnTo>
                      <a:lnTo>
                        <a:pt x="405007" y="75279"/>
                      </a:lnTo>
                      <a:lnTo>
                        <a:pt x="403910" y="76353"/>
                      </a:lnTo>
                      <a:lnTo>
                        <a:pt x="401716" y="78464"/>
                      </a:lnTo>
                      <a:lnTo>
                        <a:pt x="400606" y="79538"/>
                      </a:lnTo>
                      <a:lnTo>
                        <a:pt x="399022" y="80161"/>
                      </a:lnTo>
                      <a:lnTo>
                        <a:pt x="395681" y="81478"/>
                      </a:lnTo>
                      <a:lnTo>
                        <a:pt x="394072" y="82101"/>
                      </a:lnTo>
                      <a:lnTo>
                        <a:pt x="390720" y="82845"/>
                      </a:lnTo>
                      <a:lnTo>
                        <a:pt x="388842" y="83260"/>
                      </a:lnTo>
                      <a:lnTo>
                        <a:pt x="387867" y="84138"/>
                      </a:lnTo>
                      <a:lnTo>
                        <a:pt x="386087" y="85749"/>
                      </a:lnTo>
                      <a:lnTo>
                        <a:pt x="385136" y="86604"/>
                      </a:lnTo>
                      <a:lnTo>
                        <a:pt x="384295" y="89691"/>
                      </a:lnTo>
                      <a:lnTo>
                        <a:pt x="384978" y="91302"/>
                      </a:lnTo>
                      <a:lnTo>
                        <a:pt x="385685" y="92998"/>
                      </a:lnTo>
                      <a:lnTo>
                        <a:pt x="385843" y="93803"/>
                      </a:lnTo>
                      <a:lnTo>
                        <a:pt x="386477" y="96988"/>
                      </a:lnTo>
                      <a:lnTo>
                        <a:pt x="387160" y="102406"/>
                      </a:lnTo>
                      <a:lnTo>
                        <a:pt x="387708" y="106677"/>
                      </a:lnTo>
                      <a:lnTo>
                        <a:pt x="387977" y="108801"/>
                      </a:lnTo>
                      <a:lnTo>
                        <a:pt x="389659" y="109374"/>
                      </a:lnTo>
                      <a:lnTo>
                        <a:pt x="392341" y="110289"/>
                      </a:lnTo>
                      <a:lnTo>
                        <a:pt x="393048" y="110533"/>
                      </a:lnTo>
                      <a:lnTo>
                        <a:pt x="394157" y="110558"/>
                      </a:lnTo>
                      <a:lnTo>
                        <a:pt x="397998" y="110668"/>
                      </a:lnTo>
                      <a:lnTo>
                        <a:pt x="399448" y="110704"/>
                      </a:lnTo>
                      <a:lnTo>
                        <a:pt x="400411" y="110741"/>
                      </a:lnTo>
                      <a:lnTo>
                        <a:pt x="402289" y="110558"/>
                      </a:lnTo>
                      <a:lnTo>
                        <a:pt x="408152" y="109984"/>
                      </a:lnTo>
                      <a:lnTo>
                        <a:pt x="410993" y="109972"/>
                      </a:lnTo>
                      <a:lnTo>
                        <a:pt x="412285" y="109972"/>
                      </a:lnTo>
                      <a:lnTo>
                        <a:pt x="413163" y="110436"/>
                      </a:lnTo>
                      <a:lnTo>
                        <a:pt x="414455" y="111119"/>
                      </a:lnTo>
                      <a:lnTo>
                        <a:pt x="415955" y="111900"/>
                      </a:lnTo>
                      <a:lnTo>
                        <a:pt x="416077" y="114768"/>
                      </a:lnTo>
                      <a:lnTo>
                        <a:pt x="415565" y="116098"/>
                      </a:lnTo>
                      <a:lnTo>
                        <a:pt x="414175" y="119807"/>
                      </a:lnTo>
                      <a:lnTo>
                        <a:pt x="413773" y="121699"/>
                      </a:lnTo>
                      <a:lnTo>
                        <a:pt x="413553" y="122724"/>
                      </a:lnTo>
                      <a:lnTo>
                        <a:pt x="413322" y="123761"/>
                      </a:lnTo>
                      <a:lnTo>
                        <a:pt x="412992" y="125323"/>
                      </a:lnTo>
                      <a:lnTo>
                        <a:pt x="412541" y="127398"/>
                      </a:lnTo>
                      <a:lnTo>
                        <a:pt x="412371" y="129680"/>
                      </a:lnTo>
                      <a:lnTo>
                        <a:pt x="412285" y="130802"/>
                      </a:lnTo>
                      <a:lnTo>
                        <a:pt x="411920" y="131681"/>
                      </a:lnTo>
                      <a:lnTo>
                        <a:pt x="412858" y="136830"/>
                      </a:lnTo>
                      <a:lnTo>
                        <a:pt x="412919" y="137441"/>
                      </a:lnTo>
                      <a:lnTo>
                        <a:pt x="413029" y="138344"/>
                      </a:lnTo>
                      <a:lnTo>
                        <a:pt x="413139" y="139247"/>
                      </a:lnTo>
                      <a:lnTo>
                        <a:pt x="413175" y="140137"/>
                      </a:lnTo>
                      <a:lnTo>
                        <a:pt x="413212" y="141028"/>
                      </a:lnTo>
                      <a:lnTo>
                        <a:pt x="413480" y="148448"/>
                      </a:lnTo>
                      <a:lnTo>
                        <a:pt x="413163" y="155733"/>
                      </a:lnTo>
                      <a:lnTo>
                        <a:pt x="413041" y="158332"/>
                      </a:lnTo>
                      <a:lnTo>
                        <a:pt x="412846" y="159857"/>
                      </a:lnTo>
                      <a:lnTo>
                        <a:pt x="412639" y="161383"/>
                      </a:lnTo>
                      <a:lnTo>
                        <a:pt x="412176" y="164946"/>
                      </a:lnTo>
                      <a:lnTo>
                        <a:pt x="411554" y="171316"/>
                      </a:lnTo>
                      <a:lnTo>
                        <a:pt x="411359" y="173439"/>
                      </a:lnTo>
                      <a:lnTo>
                        <a:pt x="410957" y="174964"/>
                      </a:lnTo>
                      <a:lnTo>
                        <a:pt x="410774" y="175635"/>
                      </a:lnTo>
                      <a:lnTo>
                        <a:pt x="408786" y="183140"/>
                      </a:lnTo>
                      <a:lnTo>
                        <a:pt x="408275" y="185093"/>
                      </a:lnTo>
                      <a:lnTo>
                        <a:pt x="407762" y="186484"/>
                      </a:lnTo>
                      <a:lnTo>
                        <a:pt x="406751" y="189229"/>
                      </a:lnTo>
                      <a:lnTo>
                        <a:pt x="405787" y="191829"/>
                      </a:lnTo>
                      <a:lnTo>
                        <a:pt x="405215" y="193403"/>
                      </a:lnTo>
                      <a:lnTo>
                        <a:pt x="404544" y="194440"/>
                      </a:lnTo>
                      <a:lnTo>
                        <a:pt x="402435" y="197698"/>
                      </a:lnTo>
                      <a:lnTo>
                        <a:pt x="401594" y="198980"/>
                      </a:lnTo>
                      <a:lnTo>
                        <a:pt x="400460" y="199773"/>
                      </a:lnTo>
                      <a:lnTo>
                        <a:pt x="399107" y="200700"/>
                      </a:lnTo>
                      <a:lnTo>
                        <a:pt x="398180" y="201347"/>
                      </a:lnTo>
                      <a:lnTo>
                        <a:pt x="397071" y="201579"/>
                      </a:lnTo>
                      <a:lnTo>
                        <a:pt x="393402" y="202372"/>
                      </a:lnTo>
                      <a:lnTo>
                        <a:pt x="392682" y="202457"/>
                      </a:lnTo>
                      <a:lnTo>
                        <a:pt x="389232" y="202848"/>
                      </a:lnTo>
                      <a:lnTo>
                        <a:pt x="387696" y="203019"/>
                      </a:lnTo>
                      <a:lnTo>
                        <a:pt x="386550" y="203299"/>
                      </a:lnTo>
                      <a:lnTo>
                        <a:pt x="385392" y="203580"/>
                      </a:lnTo>
                      <a:lnTo>
                        <a:pt x="379614" y="204959"/>
                      </a:lnTo>
                      <a:lnTo>
                        <a:pt x="378078" y="205337"/>
                      </a:lnTo>
                      <a:lnTo>
                        <a:pt x="377334" y="205520"/>
                      </a:lnTo>
                      <a:lnTo>
                        <a:pt x="373750" y="206411"/>
                      </a:lnTo>
                      <a:lnTo>
                        <a:pt x="372299" y="206911"/>
                      </a:lnTo>
                      <a:lnTo>
                        <a:pt x="367898" y="208412"/>
                      </a:lnTo>
                      <a:lnTo>
                        <a:pt x="366594" y="208864"/>
                      </a:lnTo>
                      <a:lnTo>
                        <a:pt x="365667" y="209071"/>
                      </a:lnTo>
                      <a:lnTo>
                        <a:pt x="364302" y="209389"/>
                      </a:lnTo>
                      <a:lnTo>
                        <a:pt x="363375" y="209596"/>
                      </a:lnTo>
                      <a:lnTo>
                        <a:pt x="361522" y="210011"/>
                      </a:lnTo>
                      <a:lnTo>
                        <a:pt x="359718" y="210206"/>
                      </a:lnTo>
                      <a:lnTo>
                        <a:pt x="358816" y="210292"/>
                      </a:lnTo>
                      <a:lnTo>
                        <a:pt x="357914" y="210389"/>
                      </a:lnTo>
                      <a:lnTo>
                        <a:pt x="354049" y="210780"/>
                      </a:lnTo>
                      <a:lnTo>
                        <a:pt x="352196" y="211012"/>
                      </a:lnTo>
                      <a:lnTo>
                        <a:pt x="351721" y="211073"/>
                      </a:lnTo>
                      <a:lnTo>
                        <a:pt x="350392" y="211243"/>
                      </a:lnTo>
                      <a:lnTo>
                        <a:pt x="347125" y="213208"/>
                      </a:lnTo>
                      <a:lnTo>
                        <a:pt x="346320" y="215710"/>
                      </a:lnTo>
                      <a:lnTo>
                        <a:pt x="345686" y="217723"/>
                      </a:lnTo>
                      <a:lnTo>
                        <a:pt x="344077" y="221665"/>
                      </a:lnTo>
                      <a:lnTo>
                        <a:pt x="343187" y="221933"/>
                      </a:lnTo>
                      <a:lnTo>
                        <a:pt x="340030" y="222885"/>
                      </a:lnTo>
                      <a:lnTo>
                        <a:pt x="337348" y="223690"/>
                      </a:lnTo>
                      <a:lnTo>
                        <a:pt x="336933" y="226009"/>
                      </a:lnTo>
                      <a:lnTo>
                        <a:pt x="336665" y="227522"/>
                      </a:lnTo>
                      <a:lnTo>
                        <a:pt x="336324" y="233404"/>
                      </a:lnTo>
                      <a:lnTo>
                        <a:pt x="336324" y="242629"/>
                      </a:lnTo>
                      <a:lnTo>
                        <a:pt x="336336" y="244752"/>
                      </a:lnTo>
                      <a:lnTo>
                        <a:pt x="334934" y="246205"/>
                      </a:lnTo>
                      <a:lnTo>
                        <a:pt x="332154" y="249084"/>
                      </a:lnTo>
                      <a:lnTo>
                        <a:pt x="330387" y="251305"/>
                      </a:lnTo>
                      <a:lnTo>
                        <a:pt x="329728" y="252965"/>
                      </a:lnTo>
                      <a:lnTo>
                        <a:pt x="329046" y="254698"/>
                      </a:lnTo>
                      <a:lnTo>
                        <a:pt x="325656" y="255088"/>
                      </a:lnTo>
                      <a:lnTo>
                        <a:pt x="324754" y="254820"/>
                      </a:lnTo>
                      <a:lnTo>
                        <a:pt x="322158" y="254027"/>
                      </a:lnTo>
                      <a:lnTo>
                        <a:pt x="321463" y="253807"/>
                      </a:lnTo>
                      <a:lnTo>
                        <a:pt x="320707" y="253429"/>
                      </a:lnTo>
                      <a:lnTo>
                        <a:pt x="318756" y="252428"/>
                      </a:lnTo>
                      <a:lnTo>
                        <a:pt x="315794" y="250915"/>
                      </a:lnTo>
                      <a:lnTo>
                        <a:pt x="314465" y="250232"/>
                      </a:lnTo>
                      <a:lnTo>
                        <a:pt x="311893" y="248523"/>
                      </a:lnTo>
                      <a:lnTo>
                        <a:pt x="307590" y="245680"/>
                      </a:lnTo>
                      <a:lnTo>
                        <a:pt x="306504" y="245009"/>
                      </a:lnTo>
                      <a:lnTo>
                        <a:pt x="304773" y="243947"/>
                      </a:lnTo>
                      <a:lnTo>
                        <a:pt x="304932" y="246070"/>
                      </a:lnTo>
                      <a:lnTo>
                        <a:pt x="305468" y="252953"/>
                      </a:lnTo>
                      <a:lnTo>
                        <a:pt x="305590" y="253941"/>
                      </a:lnTo>
                      <a:lnTo>
                        <a:pt x="305883" y="256431"/>
                      </a:lnTo>
                      <a:lnTo>
                        <a:pt x="306395" y="260726"/>
                      </a:lnTo>
                      <a:lnTo>
                        <a:pt x="306651" y="262874"/>
                      </a:lnTo>
                      <a:lnTo>
                        <a:pt x="306809" y="263935"/>
                      </a:lnTo>
                      <a:lnTo>
                        <a:pt x="307199" y="266583"/>
                      </a:lnTo>
                      <a:lnTo>
                        <a:pt x="307760" y="270293"/>
                      </a:lnTo>
                      <a:lnTo>
                        <a:pt x="307907" y="271269"/>
                      </a:lnTo>
                      <a:lnTo>
                        <a:pt x="308126" y="272734"/>
                      </a:lnTo>
                      <a:lnTo>
                        <a:pt x="308345" y="274198"/>
                      </a:lnTo>
                      <a:lnTo>
                        <a:pt x="308833" y="276150"/>
                      </a:lnTo>
                      <a:lnTo>
                        <a:pt x="310040" y="281019"/>
                      </a:lnTo>
                      <a:lnTo>
                        <a:pt x="310930" y="284692"/>
                      </a:lnTo>
                      <a:lnTo>
                        <a:pt x="311235" y="285937"/>
                      </a:lnTo>
                      <a:lnTo>
                        <a:pt x="311552" y="287218"/>
                      </a:lnTo>
                      <a:lnTo>
                        <a:pt x="311710" y="288011"/>
                      </a:lnTo>
                      <a:lnTo>
                        <a:pt x="312234" y="290672"/>
                      </a:lnTo>
                      <a:lnTo>
                        <a:pt x="312527" y="292148"/>
                      </a:lnTo>
                      <a:lnTo>
                        <a:pt x="312588" y="293661"/>
                      </a:lnTo>
                      <a:lnTo>
                        <a:pt x="312649" y="295175"/>
                      </a:lnTo>
                      <a:lnTo>
                        <a:pt x="312710" y="296639"/>
                      </a:lnTo>
                      <a:lnTo>
                        <a:pt x="312783" y="298738"/>
                      </a:lnTo>
                      <a:lnTo>
                        <a:pt x="312868" y="300959"/>
                      </a:lnTo>
                      <a:lnTo>
                        <a:pt x="312576" y="303106"/>
                      </a:lnTo>
                      <a:lnTo>
                        <a:pt x="312210" y="305803"/>
                      </a:lnTo>
                      <a:lnTo>
                        <a:pt x="312088" y="306694"/>
                      </a:lnTo>
                      <a:lnTo>
                        <a:pt x="311966" y="307548"/>
                      </a:lnTo>
                      <a:lnTo>
                        <a:pt x="311320" y="311356"/>
                      </a:lnTo>
                      <a:lnTo>
                        <a:pt x="311040" y="312942"/>
                      </a:lnTo>
                      <a:lnTo>
                        <a:pt x="310735" y="314943"/>
                      </a:lnTo>
                      <a:lnTo>
                        <a:pt x="310564" y="316078"/>
                      </a:lnTo>
                      <a:lnTo>
                        <a:pt x="310357" y="317408"/>
                      </a:lnTo>
                      <a:lnTo>
                        <a:pt x="310320" y="319092"/>
                      </a:lnTo>
                      <a:lnTo>
                        <a:pt x="310284" y="321777"/>
                      </a:lnTo>
                      <a:lnTo>
                        <a:pt x="310259" y="323400"/>
                      </a:lnTo>
                      <a:lnTo>
                        <a:pt x="310491" y="325010"/>
                      </a:lnTo>
                      <a:lnTo>
                        <a:pt x="310893" y="327683"/>
                      </a:lnTo>
                      <a:lnTo>
                        <a:pt x="311113" y="329208"/>
                      </a:lnTo>
                      <a:lnTo>
                        <a:pt x="310979" y="331490"/>
                      </a:lnTo>
                      <a:lnTo>
                        <a:pt x="310918" y="332613"/>
                      </a:lnTo>
                      <a:lnTo>
                        <a:pt x="310869" y="333394"/>
                      </a:lnTo>
                      <a:lnTo>
                        <a:pt x="310589" y="335139"/>
                      </a:lnTo>
                      <a:lnTo>
                        <a:pt x="310223" y="337348"/>
                      </a:lnTo>
                      <a:lnTo>
                        <a:pt x="311588" y="341704"/>
                      </a:lnTo>
                      <a:lnTo>
                        <a:pt x="312527" y="344267"/>
                      </a:lnTo>
                      <a:lnTo>
                        <a:pt x="313100" y="345816"/>
                      </a:lnTo>
                      <a:lnTo>
                        <a:pt x="313307" y="347330"/>
                      </a:lnTo>
                      <a:lnTo>
                        <a:pt x="313648" y="349819"/>
                      </a:lnTo>
                      <a:lnTo>
                        <a:pt x="313856" y="351320"/>
                      </a:lnTo>
                      <a:lnTo>
                        <a:pt x="313624" y="352870"/>
                      </a:lnTo>
                      <a:lnTo>
                        <a:pt x="312893" y="357531"/>
                      </a:lnTo>
                      <a:lnTo>
                        <a:pt x="312539" y="359972"/>
                      </a:lnTo>
                      <a:lnTo>
                        <a:pt x="312332" y="361399"/>
                      </a:lnTo>
                      <a:lnTo>
                        <a:pt x="311588" y="362693"/>
                      </a:lnTo>
                      <a:lnTo>
                        <a:pt x="310771" y="364109"/>
                      </a:lnTo>
                      <a:lnTo>
                        <a:pt x="310381" y="364792"/>
                      </a:lnTo>
                      <a:lnTo>
                        <a:pt x="310028" y="365158"/>
                      </a:lnTo>
                      <a:lnTo>
                        <a:pt x="308735" y="366488"/>
                      </a:lnTo>
                      <a:lnTo>
                        <a:pt x="308162" y="367074"/>
                      </a:lnTo>
                      <a:lnTo>
                        <a:pt x="307614" y="367635"/>
                      </a:lnTo>
                      <a:lnTo>
                        <a:pt x="305029" y="369014"/>
                      </a:lnTo>
                      <a:lnTo>
                        <a:pt x="301226" y="367318"/>
                      </a:lnTo>
                      <a:lnTo>
                        <a:pt x="300604" y="366940"/>
                      </a:lnTo>
                      <a:lnTo>
                        <a:pt x="298178" y="365475"/>
                      </a:lnTo>
                      <a:lnTo>
                        <a:pt x="295911" y="368672"/>
                      </a:lnTo>
                      <a:lnTo>
                        <a:pt x="298532" y="371064"/>
                      </a:lnTo>
                      <a:lnTo>
                        <a:pt x="300275" y="371784"/>
                      </a:lnTo>
                      <a:lnTo>
                        <a:pt x="301896" y="372419"/>
                      </a:lnTo>
                      <a:lnTo>
                        <a:pt x="304493" y="374969"/>
                      </a:lnTo>
                      <a:lnTo>
                        <a:pt x="303701" y="376775"/>
                      </a:lnTo>
                      <a:lnTo>
                        <a:pt x="302811" y="378801"/>
                      </a:lnTo>
                      <a:lnTo>
                        <a:pt x="305371" y="382303"/>
                      </a:lnTo>
                      <a:lnTo>
                        <a:pt x="306651" y="381486"/>
                      </a:lnTo>
                      <a:lnTo>
                        <a:pt x="308077" y="380582"/>
                      </a:lnTo>
                      <a:lnTo>
                        <a:pt x="309991" y="380839"/>
                      </a:lnTo>
                      <a:lnTo>
                        <a:pt x="311149" y="381046"/>
                      </a:lnTo>
                      <a:lnTo>
                        <a:pt x="313466" y="379106"/>
                      </a:lnTo>
                      <a:lnTo>
                        <a:pt x="312234" y="377300"/>
                      </a:lnTo>
                      <a:lnTo>
                        <a:pt x="311015" y="375518"/>
                      </a:lnTo>
                      <a:lnTo>
                        <a:pt x="312502" y="373822"/>
                      </a:lnTo>
                      <a:lnTo>
                        <a:pt x="313149" y="373077"/>
                      </a:lnTo>
                      <a:lnTo>
                        <a:pt x="313880" y="372235"/>
                      </a:lnTo>
                      <a:lnTo>
                        <a:pt x="313831" y="369954"/>
                      </a:lnTo>
                      <a:lnTo>
                        <a:pt x="313819" y="369087"/>
                      </a:lnTo>
                      <a:lnTo>
                        <a:pt x="313807" y="368514"/>
                      </a:lnTo>
                      <a:lnTo>
                        <a:pt x="315379" y="366378"/>
                      </a:lnTo>
                      <a:lnTo>
                        <a:pt x="316635" y="365646"/>
                      </a:lnTo>
                      <a:lnTo>
                        <a:pt x="317623" y="365072"/>
                      </a:lnTo>
                      <a:lnTo>
                        <a:pt x="318342" y="364658"/>
                      </a:lnTo>
                      <a:lnTo>
                        <a:pt x="318976" y="364487"/>
                      </a:lnTo>
                      <a:lnTo>
                        <a:pt x="323340" y="363315"/>
                      </a:lnTo>
                      <a:lnTo>
                        <a:pt x="324059" y="363242"/>
                      </a:lnTo>
                      <a:lnTo>
                        <a:pt x="326327" y="363193"/>
                      </a:lnTo>
                      <a:lnTo>
                        <a:pt x="328241" y="363157"/>
                      </a:lnTo>
                      <a:lnTo>
                        <a:pt x="327168" y="366085"/>
                      </a:lnTo>
                      <a:lnTo>
                        <a:pt x="325864" y="369636"/>
                      </a:lnTo>
                      <a:lnTo>
                        <a:pt x="327656" y="369368"/>
                      </a:lnTo>
                      <a:lnTo>
                        <a:pt x="328594" y="369234"/>
                      </a:lnTo>
                      <a:lnTo>
                        <a:pt x="329899" y="369038"/>
                      </a:lnTo>
                      <a:lnTo>
                        <a:pt x="331593" y="368697"/>
                      </a:lnTo>
                      <a:lnTo>
                        <a:pt x="332983" y="368428"/>
                      </a:lnTo>
                      <a:lnTo>
                        <a:pt x="334007" y="367318"/>
                      </a:lnTo>
                      <a:lnTo>
                        <a:pt x="334397" y="366891"/>
                      </a:lnTo>
                      <a:lnTo>
                        <a:pt x="336055" y="365109"/>
                      </a:lnTo>
                      <a:lnTo>
                        <a:pt x="337957" y="364328"/>
                      </a:lnTo>
                      <a:lnTo>
                        <a:pt x="338554" y="364206"/>
                      </a:lnTo>
                      <a:lnTo>
                        <a:pt x="338652" y="366525"/>
                      </a:lnTo>
                      <a:lnTo>
                        <a:pt x="339091" y="370747"/>
                      </a:lnTo>
                      <a:lnTo>
                        <a:pt x="339847" y="374103"/>
                      </a:lnTo>
                      <a:lnTo>
                        <a:pt x="340286" y="376079"/>
                      </a:lnTo>
                      <a:lnTo>
                        <a:pt x="337750" y="377776"/>
                      </a:lnTo>
                      <a:lnTo>
                        <a:pt x="336287" y="377190"/>
                      </a:lnTo>
                      <a:lnTo>
                        <a:pt x="334483" y="376470"/>
                      </a:lnTo>
                      <a:lnTo>
                        <a:pt x="333873" y="379130"/>
                      </a:lnTo>
                      <a:lnTo>
                        <a:pt x="333568" y="381180"/>
                      </a:lnTo>
                      <a:lnTo>
                        <a:pt x="333349" y="382742"/>
                      </a:lnTo>
                      <a:lnTo>
                        <a:pt x="332983" y="385268"/>
                      </a:lnTo>
                      <a:lnTo>
                        <a:pt x="331581" y="387453"/>
                      </a:lnTo>
                      <a:lnTo>
                        <a:pt x="329679" y="386452"/>
                      </a:lnTo>
                      <a:lnTo>
                        <a:pt x="328887" y="386025"/>
                      </a:lnTo>
                      <a:lnTo>
                        <a:pt x="325193" y="384085"/>
                      </a:lnTo>
                      <a:lnTo>
                        <a:pt x="324340" y="386306"/>
                      </a:lnTo>
                      <a:lnTo>
                        <a:pt x="323645" y="388099"/>
                      </a:lnTo>
                      <a:lnTo>
                        <a:pt x="320536" y="388429"/>
                      </a:lnTo>
                      <a:lnTo>
                        <a:pt x="318318" y="388673"/>
                      </a:lnTo>
                      <a:lnTo>
                        <a:pt x="317818" y="389063"/>
                      </a:lnTo>
                      <a:lnTo>
                        <a:pt x="317013" y="389698"/>
                      </a:lnTo>
                      <a:lnTo>
                        <a:pt x="315477" y="390918"/>
                      </a:lnTo>
                      <a:lnTo>
                        <a:pt x="314136" y="392163"/>
                      </a:lnTo>
                      <a:lnTo>
                        <a:pt x="312783" y="393408"/>
                      </a:lnTo>
                      <a:lnTo>
                        <a:pt x="313222" y="395128"/>
                      </a:lnTo>
                      <a:lnTo>
                        <a:pt x="313417" y="395921"/>
                      </a:lnTo>
                      <a:lnTo>
                        <a:pt x="313746" y="397215"/>
                      </a:lnTo>
                      <a:lnTo>
                        <a:pt x="313917" y="400253"/>
                      </a:lnTo>
                      <a:lnTo>
                        <a:pt x="314002" y="401937"/>
                      </a:lnTo>
                      <a:lnTo>
                        <a:pt x="316087" y="403755"/>
                      </a:lnTo>
                      <a:lnTo>
                        <a:pt x="317220" y="402059"/>
                      </a:lnTo>
                      <a:lnTo>
                        <a:pt x="318025" y="400851"/>
                      </a:lnTo>
                      <a:lnTo>
                        <a:pt x="321097" y="399985"/>
                      </a:lnTo>
                      <a:lnTo>
                        <a:pt x="323852" y="400998"/>
                      </a:lnTo>
                      <a:lnTo>
                        <a:pt x="324401" y="404451"/>
                      </a:lnTo>
                      <a:lnTo>
                        <a:pt x="323060" y="405952"/>
                      </a:lnTo>
                      <a:lnTo>
                        <a:pt x="321317" y="407904"/>
                      </a:lnTo>
                      <a:lnTo>
                        <a:pt x="320939" y="408319"/>
                      </a:lnTo>
                      <a:lnTo>
                        <a:pt x="318257" y="410711"/>
                      </a:lnTo>
                      <a:lnTo>
                        <a:pt x="317537" y="411346"/>
                      </a:lnTo>
                      <a:lnTo>
                        <a:pt x="315270" y="414030"/>
                      </a:lnTo>
                      <a:lnTo>
                        <a:pt x="316587" y="417313"/>
                      </a:lnTo>
                      <a:lnTo>
                        <a:pt x="318037" y="417703"/>
                      </a:lnTo>
                      <a:lnTo>
                        <a:pt x="319281" y="418033"/>
                      </a:lnTo>
                      <a:lnTo>
                        <a:pt x="320536" y="418362"/>
                      </a:lnTo>
                      <a:lnTo>
                        <a:pt x="321768" y="417752"/>
                      </a:lnTo>
                      <a:lnTo>
                        <a:pt x="323657" y="416825"/>
                      </a:lnTo>
                      <a:lnTo>
                        <a:pt x="324754" y="416276"/>
                      </a:lnTo>
                      <a:lnTo>
                        <a:pt x="325608" y="415129"/>
                      </a:lnTo>
                      <a:lnTo>
                        <a:pt x="327631" y="412407"/>
                      </a:lnTo>
                      <a:lnTo>
                        <a:pt x="327936" y="411993"/>
                      </a:lnTo>
                      <a:lnTo>
                        <a:pt x="328436" y="411163"/>
                      </a:lnTo>
                      <a:lnTo>
                        <a:pt x="329935" y="408649"/>
                      </a:lnTo>
                      <a:lnTo>
                        <a:pt x="330192" y="408209"/>
                      </a:lnTo>
                      <a:lnTo>
                        <a:pt x="333873" y="402023"/>
                      </a:lnTo>
                      <a:lnTo>
                        <a:pt x="334385" y="401168"/>
                      </a:lnTo>
                      <a:lnTo>
                        <a:pt x="336689" y="398838"/>
                      </a:lnTo>
                      <a:lnTo>
                        <a:pt x="339847" y="398069"/>
                      </a:lnTo>
                      <a:lnTo>
                        <a:pt x="341749" y="398228"/>
                      </a:lnTo>
                      <a:lnTo>
                        <a:pt x="345125" y="398508"/>
                      </a:lnTo>
                      <a:lnTo>
                        <a:pt x="348771" y="397898"/>
                      </a:lnTo>
                      <a:lnTo>
                        <a:pt x="351952" y="395970"/>
                      </a:lnTo>
                      <a:lnTo>
                        <a:pt x="354378" y="394579"/>
                      </a:lnTo>
                      <a:lnTo>
                        <a:pt x="355207" y="396519"/>
                      </a:lnTo>
                      <a:lnTo>
                        <a:pt x="355610" y="397459"/>
                      </a:lnTo>
                      <a:lnTo>
                        <a:pt x="356305" y="399094"/>
                      </a:lnTo>
                      <a:lnTo>
                        <a:pt x="359145" y="399680"/>
                      </a:lnTo>
                      <a:lnTo>
                        <a:pt x="361352" y="400144"/>
                      </a:lnTo>
                      <a:lnTo>
                        <a:pt x="360401" y="402291"/>
                      </a:lnTo>
                      <a:lnTo>
                        <a:pt x="359974" y="403255"/>
                      </a:lnTo>
                      <a:lnTo>
                        <a:pt x="359767" y="403731"/>
                      </a:lnTo>
                      <a:lnTo>
                        <a:pt x="359011" y="407685"/>
                      </a:lnTo>
                      <a:lnTo>
                        <a:pt x="359621" y="411114"/>
                      </a:lnTo>
                      <a:lnTo>
                        <a:pt x="361095" y="413774"/>
                      </a:lnTo>
                      <a:lnTo>
                        <a:pt x="363448" y="412419"/>
                      </a:lnTo>
                      <a:lnTo>
                        <a:pt x="365521" y="411211"/>
                      </a:lnTo>
                      <a:lnTo>
                        <a:pt x="366838" y="414372"/>
                      </a:lnTo>
                      <a:lnTo>
                        <a:pt x="366703" y="416080"/>
                      </a:lnTo>
                      <a:lnTo>
                        <a:pt x="366350" y="420791"/>
                      </a:lnTo>
                      <a:lnTo>
                        <a:pt x="366764" y="423561"/>
                      </a:lnTo>
                      <a:lnTo>
                        <a:pt x="367459" y="428259"/>
                      </a:lnTo>
                      <a:lnTo>
                        <a:pt x="365728" y="428015"/>
                      </a:lnTo>
                      <a:lnTo>
                        <a:pt x="365155" y="427978"/>
                      </a:lnTo>
                      <a:lnTo>
                        <a:pt x="362814" y="427856"/>
                      </a:lnTo>
                      <a:lnTo>
                        <a:pt x="360254" y="428735"/>
                      </a:lnTo>
                      <a:lnTo>
                        <a:pt x="358548" y="429320"/>
                      </a:lnTo>
                      <a:lnTo>
                        <a:pt x="357658" y="429211"/>
                      </a:lnTo>
                      <a:lnTo>
                        <a:pt x="356244" y="429040"/>
                      </a:lnTo>
                      <a:lnTo>
                        <a:pt x="350587" y="428344"/>
                      </a:lnTo>
                      <a:lnTo>
                        <a:pt x="348771" y="428344"/>
                      </a:lnTo>
                      <a:lnTo>
                        <a:pt x="347868" y="428356"/>
                      </a:lnTo>
                      <a:lnTo>
                        <a:pt x="346503" y="428356"/>
                      </a:lnTo>
                      <a:lnTo>
                        <a:pt x="345918" y="428369"/>
                      </a:lnTo>
                      <a:lnTo>
                        <a:pt x="344674" y="428369"/>
                      </a:lnTo>
                      <a:lnTo>
                        <a:pt x="343260" y="428454"/>
                      </a:lnTo>
                      <a:lnTo>
                        <a:pt x="339018" y="428710"/>
                      </a:lnTo>
                      <a:lnTo>
                        <a:pt x="337140" y="428820"/>
                      </a:lnTo>
                      <a:lnTo>
                        <a:pt x="335885" y="429040"/>
                      </a:lnTo>
                      <a:lnTo>
                        <a:pt x="333447" y="429467"/>
                      </a:lnTo>
                      <a:lnTo>
                        <a:pt x="332483" y="429638"/>
                      </a:lnTo>
                      <a:lnTo>
                        <a:pt x="331033" y="429882"/>
                      </a:lnTo>
                      <a:lnTo>
                        <a:pt x="329667" y="430443"/>
                      </a:lnTo>
                      <a:lnTo>
                        <a:pt x="325120" y="432274"/>
                      </a:lnTo>
                      <a:lnTo>
                        <a:pt x="323304" y="433006"/>
                      </a:lnTo>
                      <a:lnTo>
                        <a:pt x="321060" y="434250"/>
                      </a:lnTo>
                      <a:lnTo>
                        <a:pt x="319305" y="435214"/>
                      </a:lnTo>
                      <a:lnTo>
                        <a:pt x="318427" y="435703"/>
                      </a:lnTo>
                      <a:lnTo>
                        <a:pt x="317123" y="436349"/>
                      </a:lnTo>
                      <a:lnTo>
                        <a:pt x="314538" y="437643"/>
                      </a:lnTo>
                      <a:lnTo>
                        <a:pt x="310650" y="439595"/>
                      </a:lnTo>
                      <a:lnTo>
                        <a:pt x="309357" y="440242"/>
                      </a:lnTo>
                      <a:lnTo>
                        <a:pt x="308065" y="440889"/>
                      </a:lnTo>
                      <a:lnTo>
                        <a:pt x="305273" y="441828"/>
                      </a:lnTo>
                      <a:lnTo>
                        <a:pt x="301543" y="443073"/>
                      </a:lnTo>
                      <a:lnTo>
                        <a:pt x="300153" y="443537"/>
                      </a:lnTo>
                      <a:lnTo>
                        <a:pt x="299214" y="443854"/>
                      </a:lnTo>
                      <a:lnTo>
                        <a:pt x="298093" y="444233"/>
                      </a:lnTo>
                      <a:lnTo>
                        <a:pt x="295874" y="445367"/>
                      </a:lnTo>
                      <a:lnTo>
                        <a:pt x="290108" y="448308"/>
                      </a:lnTo>
                      <a:lnTo>
                        <a:pt x="289230" y="448760"/>
                      </a:lnTo>
                      <a:lnTo>
                        <a:pt x="288242" y="449260"/>
                      </a:lnTo>
                      <a:lnTo>
                        <a:pt x="286341" y="450114"/>
                      </a:lnTo>
                      <a:lnTo>
                        <a:pt x="283183" y="451530"/>
                      </a:lnTo>
                      <a:lnTo>
                        <a:pt x="281867" y="452116"/>
                      </a:lnTo>
                      <a:lnTo>
                        <a:pt x="281428" y="452298"/>
                      </a:lnTo>
                      <a:lnTo>
                        <a:pt x="279623" y="453031"/>
                      </a:lnTo>
                      <a:lnTo>
                        <a:pt x="275564" y="454678"/>
                      </a:lnTo>
                      <a:lnTo>
                        <a:pt x="274211" y="455215"/>
                      </a:lnTo>
                      <a:lnTo>
                        <a:pt x="273126" y="455654"/>
                      </a:lnTo>
                      <a:lnTo>
                        <a:pt x="270224" y="456582"/>
                      </a:lnTo>
                      <a:lnTo>
                        <a:pt x="267225" y="457546"/>
                      </a:lnTo>
                      <a:lnTo>
                        <a:pt x="261483" y="459925"/>
                      </a:lnTo>
                      <a:lnTo>
                        <a:pt x="259704" y="460670"/>
                      </a:lnTo>
                      <a:lnTo>
                        <a:pt x="258289" y="460731"/>
                      </a:lnTo>
                      <a:lnTo>
                        <a:pt x="255461" y="460877"/>
                      </a:lnTo>
                      <a:lnTo>
                        <a:pt x="254815" y="460902"/>
                      </a:lnTo>
                      <a:lnTo>
                        <a:pt x="254327" y="460841"/>
                      </a:lnTo>
                      <a:lnTo>
                        <a:pt x="252389" y="460572"/>
                      </a:lnTo>
                      <a:lnTo>
                        <a:pt x="251462" y="460438"/>
                      </a:lnTo>
                      <a:lnTo>
                        <a:pt x="250536" y="460316"/>
                      </a:lnTo>
                      <a:lnTo>
                        <a:pt x="249170" y="459730"/>
                      </a:lnTo>
                      <a:lnTo>
                        <a:pt x="248561" y="459462"/>
                      </a:lnTo>
                      <a:lnTo>
                        <a:pt x="247269" y="458900"/>
                      </a:lnTo>
                      <a:lnTo>
                        <a:pt x="246476" y="458217"/>
                      </a:lnTo>
                      <a:lnTo>
                        <a:pt x="242319" y="454629"/>
                      </a:lnTo>
                      <a:lnTo>
                        <a:pt x="241015" y="453506"/>
                      </a:lnTo>
                      <a:lnTo>
                        <a:pt x="240503" y="451652"/>
                      </a:lnTo>
                      <a:lnTo>
                        <a:pt x="239649" y="448601"/>
                      </a:lnTo>
                      <a:lnTo>
                        <a:pt x="239454" y="447881"/>
                      </a:lnTo>
                      <a:lnTo>
                        <a:pt x="239308" y="446832"/>
                      </a:lnTo>
                      <a:lnTo>
                        <a:pt x="238930" y="444147"/>
                      </a:lnTo>
                      <a:lnTo>
                        <a:pt x="238735" y="442695"/>
                      </a:lnTo>
                      <a:lnTo>
                        <a:pt x="238552" y="441511"/>
                      </a:lnTo>
                      <a:lnTo>
                        <a:pt x="238089" y="438656"/>
                      </a:lnTo>
                      <a:lnTo>
                        <a:pt x="237748" y="436606"/>
                      </a:lnTo>
                      <a:lnTo>
                        <a:pt x="237004" y="435056"/>
                      </a:lnTo>
                      <a:lnTo>
                        <a:pt x="235882" y="432725"/>
                      </a:lnTo>
                      <a:lnTo>
                        <a:pt x="234529" y="430040"/>
                      </a:lnTo>
                      <a:lnTo>
                        <a:pt x="233615" y="428222"/>
                      </a:lnTo>
                      <a:lnTo>
                        <a:pt x="231811" y="427038"/>
                      </a:lnTo>
                      <a:lnTo>
                        <a:pt x="231225" y="426648"/>
                      </a:lnTo>
                      <a:lnTo>
                        <a:pt x="226873" y="425074"/>
                      </a:lnTo>
                      <a:lnTo>
                        <a:pt x="225545" y="424586"/>
                      </a:lnTo>
                      <a:lnTo>
                        <a:pt x="223887" y="425001"/>
                      </a:lnTo>
                      <a:lnTo>
                        <a:pt x="219169" y="426172"/>
                      </a:lnTo>
                      <a:lnTo>
                        <a:pt x="217913" y="426489"/>
                      </a:lnTo>
                      <a:lnTo>
                        <a:pt x="216706" y="427161"/>
                      </a:lnTo>
                      <a:lnTo>
                        <a:pt x="214670" y="428308"/>
                      </a:lnTo>
                      <a:lnTo>
                        <a:pt x="213853" y="428772"/>
                      </a:lnTo>
                      <a:lnTo>
                        <a:pt x="213037" y="429369"/>
                      </a:lnTo>
                      <a:lnTo>
                        <a:pt x="208977" y="432359"/>
                      </a:lnTo>
                      <a:lnTo>
                        <a:pt x="206551" y="434153"/>
                      </a:lnTo>
                      <a:lnTo>
                        <a:pt x="202638" y="437338"/>
                      </a:lnTo>
                      <a:lnTo>
                        <a:pt x="201455" y="438302"/>
                      </a:lnTo>
                      <a:lnTo>
                        <a:pt x="200639" y="438753"/>
                      </a:lnTo>
                      <a:lnTo>
                        <a:pt x="198554" y="439888"/>
                      </a:lnTo>
                      <a:lnTo>
                        <a:pt x="196908" y="440779"/>
                      </a:lnTo>
                      <a:lnTo>
                        <a:pt x="195104" y="440571"/>
                      </a:lnTo>
                      <a:lnTo>
                        <a:pt x="190081" y="440010"/>
                      </a:lnTo>
                      <a:lnTo>
                        <a:pt x="181084" y="438826"/>
                      </a:lnTo>
                      <a:lnTo>
                        <a:pt x="179670" y="438644"/>
                      </a:lnTo>
                      <a:lnTo>
                        <a:pt x="178244" y="438290"/>
                      </a:lnTo>
                      <a:lnTo>
                        <a:pt x="171575" y="436630"/>
                      </a:lnTo>
                      <a:lnTo>
                        <a:pt x="169661" y="436154"/>
                      </a:lnTo>
                      <a:lnTo>
                        <a:pt x="168918" y="434775"/>
                      </a:lnTo>
                      <a:lnTo>
                        <a:pt x="166248" y="429882"/>
                      </a:lnTo>
                      <a:lnTo>
                        <a:pt x="165553" y="426917"/>
                      </a:lnTo>
                      <a:lnTo>
                        <a:pt x="165382" y="426148"/>
                      </a:lnTo>
                      <a:lnTo>
                        <a:pt x="165102" y="424805"/>
                      </a:lnTo>
                      <a:lnTo>
                        <a:pt x="164456" y="423793"/>
                      </a:lnTo>
                      <a:lnTo>
                        <a:pt x="163127" y="421706"/>
                      </a:lnTo>
                      <a:lnTo>
                        <a:pt x="162469" y="420681"/>
                      </a:lnTo>
                      <a:lnTo>
                        <a:pt x="161335" y="419815"/>
                      </a:lnTo>
                      <a:lnTo>
                        <a:pt x="160201" y="418960"/>
                      </a:lnTo>
                      <a:lnTo>
                        <a:pt x="159799" y="418655"/>
                      </a:lnTo>
                      <a:lnTo>
                        <a:pt x="158982" y="418033"/>
                      </a:lnTo>
                      <a:lnTo>
                        <a:pt x="158202" y="417667"/>
                      </a:lnTo>
                      <a:lnTo>
                        <a:pt x="157422" y="417289"/>
                      </a:lnTo>
                      <a:lnTo>
                        <a:pt x="154374" y="415836"/>
                      </a:lnTo>
                      <a:lnTo>
                        <a:pt x="153057" y="415214"/>
                      </a:lnTo>
                      <a:lnTo>
                        <a:pt x="151570" y="414848"/>
                      </a:lnTo>
                      <a:lnTo>
                        <a:pt x="147547" y="413872"/>
                      </a:lnTo>
                      <a:lnTo>
                        <a:pt x="147084" y="413750"/>
                      </a:lnTo>
                      <a:lnTo>
                        <a:pt x="145706" y="413420"/>
                      </a:lnTo>
                      <a:lnTo>
                        <a:pt x="144280" y="413261"/>
                      </a:lnTo>
                      <a:lnTo>
                        <a:pt x="139513" y="412749"/>
                      </a:lnTo>
                      <a:lnTo>
                        <a:pt x="138562" y="412651"/>
                      </a:lnTo>
                      <a:lnTo>
                        <a:pt x="137623" y="412627"/>
                      </a:lnTo>
                      <a:lnTo>
                        <a:pt x="131577" y="412371"/>
                      </a:lnTo>
                      <a:lnTo>
                        <a:pt x="126639" y="413322"/>
                      </a:lnTo>
                      <a:lnTo>
                        <a:pt x="125140" y="413567"/>
                      </a:lnTo>
                      <a:lnTo>
                        <a:pt x="123043" y="414506"/>
                      </a:lnTo>
                      <a:lnTo>
                        <a:pt x="114814" y="418228"/>
                      </a:lnTo>
                      <a:lnTo>
                        <a:pt x="114363" y="418436"/>
                      </a:lnTo>
                      <a:lnTo>
                        <a:pt x="113120" y="418997"/>
                      </a:lnTo>
                      <a:lnTo>
                        <a:pt x="111779" y="419583"/>
                      </a:lnTo>
                      <a:lnTo>
                        <a:pt x="100990" y="424293"/>
                      </a:lnTo>
                      <a:lnTo>
                        <a:pt x="99637" y="424879"/>
                      </a:lnTo>
                      <a:lnTo>
                        <a:pt x="98296" y="425464"/>
                      </a:lnTo>
                      <a:lnTo>
                        <a:pt x="95967" y="426233"/>
                      </a:lnTo>
                      <a:lnTo>
                        <a:pt x="84764" y="429943"/>
                      </a:lnTo>
                      <a:lnTo>
                        <a:pt x="82435" y="430712"/>
                      </a:lnTo>
                      <a:lnTo>
                        <a:pt x="81009" y="431041"/>
                      </a:lnTo>
                      <a:lnTo>
                        <a:pt x="79107" y="431456"/>
                      </a:lnTo>
                      <a:lnTo>
                        <a:pt x="70561" y="433372"/>
                      </a:lnTo>
                      <a:lnTo>
                        <a:pt x="68184" y="433909"/>
                      </a:lnTo>
                      <a:lnTo>
                        <a:pt x="67708" y="433994"/>
                      </a:lnTo>
                      <a:lnTo>
                        <a:pt x="66258" y="434250"/>
                      </a:lnTo>
                      <a:lnTo>
                        <a:pt x="64819" y="434519"/>
                      </a:lnTo>
                      <a:lnTo>
                        <a:pt x="61199" y="435166"/>
                      </a:lnTo>
                      <a:lnTo>
                        <a:pt x="59845" y="435410"/>
                      </a:lnTo>
                      <a:lnTo>
                        <a:pt x="58395" y="435422"/>
                      </a:lnTo>
                      <a:lnTo>
                        <a:pt x="54555" y="435458"/>
                      </a:lnTo>
                      <a:lnTo>
                        <a:pt x="53128" y="435471"/>
                      </a:lnTo>
                      <a:lnTo>
                        <a:pt x="51690" y="435471"/>
                      </a:lnTo>
                      <a:lnTo>
                        <a:pt x="50288" y="435080"/>
                      </a:lnTo>
                      <a:lnTo>
                        <a:pt x="48898" y="434677"/>
                      </a:lnTo>
                      <a:lnTo>
                        <a:pt x="47508" y="434275"/>
                      </a:lnTo>
                      <a:lnTo>
                        <a:pt x="46326" y="433421"/>
                      </a:lnTo>
                      <a:lnTo>
                        <a:pt x="41998" y="430248"/>
                      </a:lnTo>
                      <a:lnTo>
                        <a:pt x="40584" y="429772"/>
                      </a:lnTo>
                      <a:lnTo>
                        <a:pt x="40072" y="429601"/>
                      </a:lnTo>
                      <a:lnTo>
                        <a:pt x="37950" y="428893"/>
                      </a:lnTo>
                      <a:lnTo>
                        <a:pt x="37475" y="420498"/>
                      </a:lnTo>
                      <a:lnTo>
                        <a:pt x="37378" y="418936"/>
                      </a:lnTo>
                      <a:lnTo>
                        <a:pt x="37292" y="417362"/>
                      </a:lnTo>
                      <a:lnTo>
                        <a:pt x="37353" y="415727"/>
                      </a:lnTo>
                      <a:lnTo>
                        <a:pt x="37402" y="414103"/>
                      </a:lnTo>
                      <a:lnTo>
                        <a:pt x="37511" y="410845"/>
                      </a:lnTo>
                      <a:lnTo>
                        <a:pt x="37658" y="406514"/>
                      </a:lnTo>
                      <a:lnTo>
                        <a:pt x="37731" y="404280"/>
                      </a:lnTo>
                      <a:lnTo>
                        <a:pt x="37780" y="402633"/>
                      </a:lnTo>
                      <a:lnTo>
                        <a:pt x="37828" y="401083"/>
                      </a:lnTo>
                      <a:lnTo>
                        <a:pt x="37048" y="399387"/>
                      </a:lnTo>
                      <a:lnTo>
                        <a:pt x="36231" y="397569"/>
                      </a:lnTo>
                      <a:lnTo>
                        <a:pt x="34671" y="397105"/>
                      </a:lnTo>
                      <a:lnTo>
                        <a:pt x="32745" y="396715"/>
                      </a:lnTo>
                      <a:lnTo>
                        <a:pt x="32172" y="396739"/>
                      </a:lnTo>
                      <a:lnTo>
                        <a:pt x="30465" y="396971"/>
                      </a:lnTo>
                      <a:lnTo>
                        <a:pt x="28966" y="397166"/>
                      </a:lnTo>
                      <a:lnTo>
                        <a:pt x="28003" y="398667"/>
                      </a:lnTo>
                      <a:lnTo>
                        <a:pt x="25662" y="402304"/>
                      </a:lnTo>
                      <a:lnTo>
                        <a:pt x="25272" y="402913"/>
                      </a:lnTo>
                      <a:lnTo>
                        <a:pt x="24809" y="403988"/>
                      </a:lnTo>
                      <a:lnTo>
                        <a:pt x="22700" y="409344"/>
                      </a:lnTo>
                      <a:lnTo>
                        <a:pt x="21895" y="411419"/>
                      </a:lnTo>
                      <a:lnTo>
                        <a:pt x="21773" y="414885"/>
                      </a:lnTo>
                      <a:lnTo>
                        <a:pt x="21688" y="417447"/>
                      </a:lnTo>
                      <a:lnTo>
                        <a:pt x="21200" y="418765"/>
                      </a:lnTo>
                      <a:lnTo>
                        <a:pt x="20261" y="421340"/>
                      </a:lnTo>
                      <a:lnTo>
                        <a:pt x="19713" y="422804"/>
                      </a:lnTo>
                      <a:lnTo>
                        <a:pt x="18603" y="423475"/>
                      </a:lnTo>
                      <a:lnTo>
                        <a:pt x="15763" y="425196"/>
                      </a:lnTo>
                      <a:lnTo>
                        <a:pt x="14520" y="425952"/>
                      </a:lnTo>
                      <a:lnTo>
                        <a:pt x="13032" y="425196"/>
                      </a:lnTo>
                      <a:lnTo>
                        <a:pt x="10131" y="423707"/>
                      </a:lnTo>
                      <a:lnTo>
                        <a:pt x="9326" y="414616"/>
                      </a:lnTo>
                      <a:lnTo>
                        <a:pt x="9229" y="413408"/>
                      </a:lnTo>
                      <a:lnTo>
                        <a:pt x="8960" y="409369"/>
                      </a:lnTo>
                      <a:lnTo>
                        <a:pt x="8826" y="407355"/>
                      </a:lnTo>
                      <a:lnTo>
                        <a:pt x="8070" y="406050"/>
                      </a:lnTo>
                      <a:lnTo>
                        <a:pt x="5974" y="402401"/>
                      </a:lnTo>
                      <a:lnTo>
                        <a:pt x="2841" y="397800"/>
                      </a:lnTo>
                      <a:lnTo>
                        <a:pt x="2329" y="397093"/>
                      </a:lnTo>
                      <a:lnTo>
                        <a:pt x="427" y="394457"/>
                      </a:lnTo>
                      <a:lnTo>
                        <a:pt x="3109" y="391077"/>
                      </a:lnTo>
                      <a:lnTo>
                        <a:pt x="3767" y="390247"/>
                      </a:lnTo>
                      <a:lnTo>
                        <a:pt x="4047" y="389503"/>
                      </a:lnTo>
                      <a:lnTo>
                        <a:pt x="5071" y="386830"/>
                      </a:lnTo>
                      <a:lnTo>
                        <a:pt x="5620" y="385390"/>
                      </a:lnTo>
                      <a:lnTo>
                        <a:pt x="5267" y="383291"/>
                      </a:lnTo>
                      <a:lnTo>
                        <a:pt x="3962" y="375396"/>
                      </a:lnTo>
                      <a:lnTo>
                        <a:pt x="3523" y="372760"/>
                      </a:lnTo>
                      <a:lnTo>
                        <a:pt x="3279" y="370588"/>
                      </a:lnTo>
                      <a:lnTo>
                        <a:pt x="2694" y="365170"/>
                      </a:lnTo>
                      <a:lnTo>
                        <a:pt x="2463" y="363010"/>
                      </a:lnTo>
                      <a:lnTo>
                        <a:pt x="1999" y="360460"/>
                      </a:lnTo>
                      <a:lnTo>
                        <a:pt x="1621" y="358422"/>
                      </a:lnTo>
                      <a:lnTo>
                        <a:pt x="975" y="354859"/>
                      </a:lnTo>
                      <a:lnTo>
                        <a:pt x="354" y="351479"/>
                      </a:lnTo>
                      <a:lnTo>
                        <a:pt x="0" y="349550"/>
                      </a:lnTo>
                      <a:lnTo>
                        <a:pt x="183" y="348135"/>
                      </a:lnTo>
                      <a:lnTo>
                        <a:pt x="524" y="345487"/>
                      </a:lnTo>
                      <a:lnTo>
                        <a:pt x="719" y="343937"/>
                      </a:lnTo>
                      <a:lnTo>
                        <a:pt x="1841" y="342253"/>
                      </a:lnTo>
                      <a:lnTo>
                        <a:pt x="3084" y="340411"/>
                      </a:lnTo>
                      <a:lnTo>
                        <a:pt x="7656" y="336555"/>
                      </a:lnTo>
                      <a:lnTo>
                        <a:pt x="9265" y="335200"/>
                      </a:lnTo>
                      <a:lnTo>
                        <a:pt x="13739" y="332833"/>
                      </a:lnTo>
                      <a:lnTo>
                        <a:pt x="15495" y="331905"/>
                      </a:lnTo>
                      <a:lnTo>
                        <a:pt x="16421" y="330819"/>
                      </a:lnTo>
                      <a:lnTo>
                        <a:pt x="18786" y="328061"/>
                      </a:lnTo>
                      <a:lnTo>
                        <a:pt x="19786" y="326902"/>
                      </a:lnTo>
                      <a:lnTo>
                        <a:pt x="20200" y="325059"/>
                      </a:lnTo>
                      <a:lnTo>
                        <a:pt x="21224" y="320520"/>
                      </a:lnTo>
                      <a:lnTo>
                        <a:pt x="21395" y="319727"/>
                      </a:lnTo>
                      <a:lnTo>
                        <a:pt x="21529" y="318665"/>
                      </a:lnTo>
                      <a:lnTo>
                        <a:pt x="21675" y="317591"/>
                      </a:lnTo>
                      <a:lnTo>
                        <a:pt x="22358" y="312259"/>
                      </a:lnTo>
                      <a:lnTo>
                        <a:pt x="22553" y="310648"/>
                      </a:lnTo>
                      <a:lnTo>
                        <a:pt x="22834" y="308500"/>
                      </a:lnTo>
                      <a:lnTo>
                        <a:pt x="23309" y="306450"/>
                      </a:lnTo>
                      <a:lnTo>
                        <a:pt x="24370" y="301825"/>
                      </a:lnTo>
                      <a:lnTo>
                        <a:pt x="25443" y="297152"/>
                      </a:lnTo>
                      <a:lnTo>
                        <a:pt x="25796" y="295589"/>
                      </a:lnTo>
                      <a:lnTo>
                        <a:pt x="26028" y="294552"/>
                      </a:lnTo>
                      <a:lnTo>
                        <a:pt x="26320" y="293564"/>
                      </a:lnTo>
                      <a:lnTo>
                        <a:pt x="26613" y="292588"/>
                      </a:lnTo>
                      <a:lnTo>
                        <a:pt x="27881" y="288341"/>
                      </a:lnTo>
                      <a:lnTo>
                        <a:pt x="28076" y="287682"/>
                      </a:lnTo>
                      <a:lnTo>
                        <a:pt x="28515" y="286218"/>
                      </a:lnTo>
                      <a:lnTo>
                        <a:pt x="29612" y="283801"/>
                      </a:lnTo>
                      <a:lnTo>
                        <a:pt x="31587" y="279470"/>
                      </a:lnTo>
                      <a:lnTo>
                        <a:pt x="32318" y="277493"/>
                      </a:lnTo>
                      <a:lnTo>
                        <a:pt x="32867" y="276016"/>
                      </a:lnTo>
                      <a:lnTo>
                        <a:pt x="33610" y="274015"/>
                      </a:lnTo>
                      <a:lnTo>
                        <a:pt x="34013" y="272587"/>
                      </a:lnTo>
                      <a:lnTo>
                        <a:pt x="35780" y="266205"/>
                      </a:lnTo>
                      <a:lnTo>
                        <a:pt x="36158" y="264851"/>
                      </a:lnTo>
                      <a:lnTo>
                        <a:pt x="36207" y="263826"/>
                      </a:lnTo>
                      <a:lnTo>
                        <a:pt x="36353" y="261202"/>
                      </a:lnTo>
                      <a:lnTo>
                        <a:pt x="36402" y="260421"/>
                      </a:lnTo>
                      <a:lnTo>
                        <a:pt x="36305" y="259872"/>
                      </a:lnTo>
                      <a:lnTo>
                        <a:pt x="35829" y="257382"/>
                      </a:lnTo>
                      <a:lnTo>
                        <a:pt x="35476" y="255515"/>
                      </a:lnTo>
                      <a:lnTo>
                        <a:pt x="33745" y="255101"/>
                      </a:lnTo>
                      <a:lnTo>
                        <a:pt x="31124" y="254466"/>
                      </a:lnTo>
                      <a:lnTo>
                        <a:pt x="26710" y="253892"/>
                      </a:lnTo>
                      <a:lnTo>
                        <a:pt x="25528" y="253746"/>
                      </a:lnTo>
                      <a:lnTo>
                        <a:pt x="23663" y="253807"/>
                      </a:lnTo>
                      <a:lnTo>
                        <a:pt x="22492" y="253843"/>
                      </a:lnTo>
                      <a:lnTo>
                        <a:pt x="18603" y="253978"/>
                      </a:lnTo>
                      <a:lnTo>
                        <a:pt x="16665" y="254039"/>
                      </a:lnTo>
                      <a:lnTo>
                        <a:pt x="14946" y="253551"/>
                      </a:lnTo>
                      <a:lnTo>
                        <a:pt x="10204" y="252208"/>
                      </a:lnTo>
                      <a:lnTo>
                        <a:pt x="7571" y="251464"/>
                      </a:lnTo>
                      <a:lnTo>
                        <a:pt x="5986" y="251012"/>
                      </a:lnTo>
                      <a:lnTo>
                        <a:pt x="5120" y="249939"/>
                      </a:lnTo>
                      <a:lnTo>
                        <a:pt x="3170" y="247535"/>
                      </a:lnTo>
                      <a:lnTo>
                        <a:pt x="2219" y="246351"/>
                      </a:lnTo>
                      <a:lnTo>
                        <a:pt x="2329" y="244557"/>
                      </a:lnTo>
                      <a:lnTo>
                        <a:pt x="2377" y="243666"/>
                      </a:lnTo>
                      <a:lnTo>
                        <a:pt x="2426" y="242800"/>
                      </a:lnTo>
                      <a:lnTo>
                        <a:pt x="3231" y="239371"/>
                      </a:lnTo>
                      <a:lnTo>
                        <a:pt x="3474" y="238346"/>
                      </a:lnTo>
                      <a:lnTo>
                        <a:pt x="4023" y="237504"/>
                      </a:lnTo>
                      <a:lnTo>
                        <a:pt x="7278" y="232403"/>
                      </a:lnTo>
                      <a:lnTo>
                        <a:pt x="8729" y="230146"/>
                      </a:lnTo>
                      <a:lnTo>
                        <a:pt x="9216" y="229389"/>
                      </a:lnTo>
                      <a:lnTo>
                        <a:pt x="9558" y="228925"/>
                      </a:lnTo>
                      <a:lnTo>
                        <a:pt x="10667" y="227412"/>
                      </a:lnTo>
                      <a:lnTo>
                        <a:pt x="15812" y="220383"/>
                      </a:lnTo>
                      <a:lnTo>
                        <a:pt x="19652" y="215673"/>
                      </a:lnTo>
                      <a:lnTo>
                        <a:pt x="22663" y="211988"/>
                      </a:lnTo>
                      <a:lnTo>
                        <a:pt x="31904" y="201078"/>
                      </a:lnTo>
                      <a:lnTo>
                        <a:pt x="32891" y="199907"/>
                      </a:lnTo>
                      <a:lnTo>
                        <a:pt x="33879" y="198736"/>
                      </a:lnTo>
                      <a:lnTo>
                        <a:pt x="34500" y="197930"/>
                      </a:lnTo>
                      <a:lnTo>
                        <a:pt x="35439" y="196710"/>
                      </a:lnTo>
                      <a:lnTo>
                        <a:pt x="42473" y="187582"/>
                      </a:lnTo>
                      <a:lnTo>
                        <a:pt x="43851" y="185776"/>
                      </a:lnTo>
                      <a:lnTo>
                        <a:pt x="44692" y="184141"/>
                      </a:lnTo>
                      <a:lnTo>
                        <a:pt x="46021" y="181505"/>
                      </a:lnTo>
                      <a:lnTo>
                        <a:pt x="47898" y="177808"/>
                      </a:lnTo>
                      <a:lnTo>
                        <a:pt x="48837" y="175965"/>
                      </a:lnTo>
                      <a:lnTo>
                        <a:pt x="49605" y="174025"/>
                      </a:lnTo>
                      <a:lnTo>
                        <a:pt x="52287" y="167240"/>
                      </a:lnTo>
                      <a:lnTo>
                        <a:pt x="53055" y="165312"/>
                      </a:lnTo>
                      <a:lnTo>
                        <a:pt x="53299" y="163274"/>
                      </a:lnTo>
                      <a:lnTo>
                        <a:pt x="53640" y="160297"/>
                      </a:lnTo>
                      <a:lnTo>
                        <a:pt x="53750" y="159394"/>
                      </a:lnTo>
                      <a:lnTo>
                        <a:pt x="53847" y="158490"/>
                      </a:lnTo>
                      <a:lnTo>
                        <a:pt x="53884" y="157954"/>
                      </a:lnTo>
                      <a:lnTo>
                        <a:pt x="53969" y="156367"/>
                      </a:lnTo>
                      <a:lnTo>
                        <a:pt x="54262" y="151181"/>
                      </a:lnTo>
                      <a:lnTo>
                        <a:pt x="54347" y="149631"/>
                      </a:lnTo>
                      <a:lnTo>
                        <a:pt x="54177" y="147471"/>
                      </a:lnTo>
                      <a:lnTo>
                        <a:pt x="53360" y="137355"/>
                      </a:lnTo>
                      <a:lnTo>
                        <a:pt x="53165" y="135024"/>
                      </a:lnTo>
                      <a:lnTo>
                        <a:pt x="52641" y="132962"/>
                      </a:lnTo>
                      <a:lnTo>
                        <a:pt x="49081" y="119051"/>
                      </a:lnTo>
                      <a:lnTo>
                        <a:pt x="48557" y="116989"/>
                      </a:lnTo>
                      <a:lnTo>
                        <a:pt x="47569" y="114048"/>
                      </a:lnTo>
                      <a:lnTo>
                        <a:pt x="46094" y="109630"/>
                      </a:lnTo>
                      <a:lnTo>
                        <a:pt x="45448" y="107678"/>
                      </a:lnTo>
                      <a:lnTo>
                        <a:pt x="45119" y="106689"/>
                      </a:lnTo>
                      <a:lnTo>
                        <a:pt x="44363" y="104713"/>
                      </a:lnTo>
                      <a:lnTo>
                        <a:pt x="43790" y="103224"/>
                      </a:lnTo>
                      <a:lnTo>
                        <a:pt x="42022" y="98599"/>
                      </a:lnTo>
                      <a:lnTo>
                        <a:pt x="41327" y="97110"/>
                      </a:lnTo>
                      <a:lnTo>
                        <a:pt x="40986" y="96402"/>
                      </a:lnTo>
                      <a:lnTo>
                        <a:pt x="40157" y="94694"/>
                      </a:lnTo>
                      <a:lnTo>
                        <a:pt x="40181" y="92449"/>
                      </a:lnTo>
                      <a:lnTo>
                        <a:pt x="40193" y="90667"/>
                      </a:lnTo>
                      <a:lnTo>
                        <a:pt x="40901" y="89410"/>
                      </a:lnTo>
                      <a:lnTo>
                        <a:pt x="42693" y="86713"/>
                      </a:lnTo>
                      <a:lnTo>
                        <a:pt x="43278" y="87470"/>
                      </a:lnTo>
                      <a:lnTo>
                        <a:pt x="44631" y="89264"/>
                      </a:lnTo>
                      <a:lnTo>
                        <a:pt x="46460" y="89972"/>
                      </a:lnTo>
                      <a:lnTo>
                        <a:pt x="46923" y="90142"/>
                      </a:lnTo>
                      <a:lnTo>
                        <a:pt x="47374" y="90313"/>
                      </a:lnTo>
                      <a:lnTo>
                        <a:pt x="48301" y="90667"/>
                      </a:lnTo>
                      <a:lnTo>
                        <a:pt x="49325" y="90838"/>
                      </a:lnTo>
                      <a:lnTo>
                        <a:pt x="53262" y="91509"/>
                      </a:lnTo>
                      <a:lnTo>
                        <a:pt x="53945" y="91607"/>
                      </a:lnTo>
                      <a:lnTo>
                        <a:pt x="58248" y="91814"/>
                      </a:lnTo>
                      <a:lnTo>
                        <a:pt x="59699" y="91741"/>
                      </a:lnTo>
                      <a:lnTo>
                        <a:pt x="61516" y="91656"/>
                      </a:lnTo>
                      <a:lnTo>
                        <a:pt x="62832" y="90923"/>
                      </a:lnTo>
                      <a:lnTo>
                        <a:pt x="67014" y="88580"/>
                      </a:lnTo>
                      <a:lnTo>
                        <a:pt x="68062" y="87982"/>
                      </a:lnTo>
                      <a:lnTo>
                        <a:pt x="68733" y="87250"/>
                      </a:lnTo>
                      <a:lnTo>
                        <a:pt x="71512" y="84163"/>
                      </a:lnTo>
                      <a:lnTo>
                        <a:pt x="72658" y="82906"/>
                      </a:lnTo>
                      <a:lnTo>
                        <a:pt x="72756" y="81246"/>
                      </a:lnTo>
                      <a:lnTo>
                        <a:pt x="73048" y="76744"/>
                      </a:lnTo>
                      <a:lnTo>
                        <a:pt x="73109" y="75841"/>
                      </a:lnTo>
                      <a:lnTo>
                        <a:pt x="73328" y="75121"/>
                      </a:lnTo>
                      <a:lnTo>
                        <a:pt x="73755" y="73742"/>
                      </a:lnTo>
                      <a:lnTo>
                        <a:pt x="74328" y="71862"/>
                      </a:lnTo>
                      <a:lnTo>
                        <a:pt x="74816" y="70288"/>
                      </a:lnTo>
                      <a:lnTo>
                        <a:pt x="75230" y="69300"/>
                      </a:lnTo>
                      <a:lnTo>
                        <a:pt x="75694" y="68202"/>
                      </a:lnTo>
                      <a:lnTo>
                        <a:pt x="76291" y="66750"/>
                      </a:lnTo>
                      <a:lnTo>
                        <a:pt x="76876" y="65773"/>
                      </a:lnTo>
                      <a:lnTo>
                        <a:pt x="79034" y="62161"/>
                      </a:lnTo>
                      <a:lnTo>
                        <a:pt x="79765" y="60929"/>
                      </a:lnTo>
                      <a:lnTo>
                        <a:pt x="80655" y="59965"/>
                      </a:lnTo>
                      <a:lnTo>
                        <a:pt x="82825" y="57622"/>
                      </a:lnTo>
                      <a:lnTo>
                        <a:pt x="83752" y="56621"/>
                      </a:lnTo>
                      <a:lnTo>
                        <a:pt x="84654" y="55987"/>
                      </a:lnTo>
                      <a:lnTo>
                        <a:pt x="87665" y="53863"/>
                      </a:lnTo>
                      <a:lnTo>
                        <a:pt x="90859" y="51911"/>
                      </a:lnTo>
                      <a:lnTo>
                        <a:pt x="91578" y="51459"/>
                      </a:lnTo>
                      <a:lnTo>
                        <a:pt x="92737" y="50752"/>
                      </a:lnTo>
                      <a:lnTo>
                        <a:pt x="94285" y="50410"/>
                      </a:lnTo>
                      <a:lnTo>
                        <a:pt x="96150" y="49995"/>
                      </a:lnTo>
                      <a:lnTo>
                        <a:pt x="98649" y="49434"/>
                      </a:lnTo>
                      <a:lnTo>
                        <a:pt x="99746" y="49190"/>
                      </a:lnTo>
                      <a:lnTo>
                        <a:pt x="100941" y="49177"/>
                      </a:lnTo>
                      <a:lnTo>
                        <a:pt x="104086" y="49153"/>
                      </a:lnTo>
                      <a:lnTo>
                        <a:pt x="105635" y="49177"/>
                      </a:lnTo>
                      <a:lnTo>
                        <a:pt x="107536" y="49739"/>
                      </a:lnTo>
                      <a:lnTo>
                        <a:pt x="113827" y="51606"/>
                      </a:lnTo>
                      <a:lnTo>
                        <a:pt x="118423" y="52692"/>
                      </a:lnTo>
                      <a:lnTo>
                        <a:pt x="120385" y="53168"/>
                      </a:lnTo>
                      <a:lnTo>
                        <a:pt x="122202" y="54107"/>
                      </a:lnTo>
                      <a:lnTo>
                        <a:pt x="125554" y="55926"/>
                      </a:lnTo>
                      <a:lnTo>
                        <a:pt x="127712" y="57024"/>
                      </a:lnTo>
                      <a:lnTo>
                        <a:pt x="130284" y="58330"/>
                      </a:lnTo>
                      <a:lnTo>
                        <a:pt x="132857" y="59648"/>
                      </a:lnTo>
                      <a:lnTo>
                        <a:pt x="136112" y="59684"/>
                      </a:lnTo>
                      <a:lnTo>
                        <a:pt x="140098" y="55071"/>
                      </a:lnTo>
                      <a:lnTo>
                        <a:pt x="140525" y="54388"/>
                      </a:lnTo>
                      <a:lnTo>
                        <a:pt x="142341" y="51520"/>
                      </a:lnTo>
                      <a:lnTo>
                        <a:pt x="144133" y="47847"/>
                      </a:lnTo>
                      <a:lnTo>
                        <a:pt x="144938" y="46212"/>
                      </a:lnTo>
                      <a:lnTo>
                        <a:pt x="147047" y="44894"/>
                      </a:lnTo>
                      <a:lnTo>
                        <a:pt x="149595" y="43296"/>
                      </a:lnTo>
                      <a:lnTo>
                        <a:pt x="150436" y="42771"/>
                      </a:lnTo>
                      <a:lnTo>
                        <a:pt x="152362" y="41441"/>
                      </a:lnTo>
                      <a:lnTo>
                        <a:pt x="154313" y="40099"/>
                      </a:lnTo>
                      <a:lnTo>
                        <a:pt x="154825" y="38293"/>
                      </a:lnTo>
                      <a:lnTo>
                        <a:pt x="155288" y="36694"/>
                      </a:lnTo>
                      <a:lnTo>
                        <a:pt x="157105" y="34192"/>
                      </a:lnTo>
                      <a:lnTo>
                        <a:pt x="158519" y="32264"/>
                      </a:lnTo>
                      <a:lnTo>
                        <a:pt x="159628" y="30617"/>
                      </a:lnTo>
                      <a:lnTo>
                        <a:pt x="160750" y="28969"/>
                      </a:lnTo>
                      <a:lnTo>
                        <a:pt x="162627" y="27664"/>
                      </a:lnTo>
                      <a:lnTo>
                        <a:pt x="163115" y="27310"/>
                      </a:lnTo>
                      <a:lnTo>
                        <a:pt x="164748" y="26175"/>
                      </a:lnTo>
                      <a:lnTo>
                        <a:pt x="165992" y="24479"/>
                      </a:lnTo>
                      <a:lnTo>
                        <a:pt x="169795" y="19329"/>
                      </a:lnTo>
                      <a:lnTo>
                        <a:pt x="170771" y="20733"/>
                      </a:lnTo>
                      <a:lnTo>
                        <a:pt x="172794" y="23734"/>
                      </a:lnTo>
                      <a:lnTo>
                        <a:pt x="174257" y="25028"/>
                      </a:lnTo>
                      <a:lnTo>
                        <a:pt x="175598" y="26199"/>
                      </a:lnTo>
                      <a:lnTo>
                        <a:pt x="177329" y="29287"/>
                      </a:lnTo>
                      <a:lnTo>
                        <a:pt x="178268" y="30971"/>
                      </a:lnTo>
                      <a:lnTo>
                        <a:pt x="179329" y="32240"/>
                      </a:lnTo>
                      <a:lnTo>
                        <a:pt x="181304" y="34595"/>
                      </a:lnTo>
                      <a:lnTo>
                        <a:pt x="183705" y="35291"/>
                      </a:lnTo>
                      <a:lnTo>
                        <a:pt x="185961" y="35950"/>
                      </a:lnTo>
                      <a:lnTo>
                        <a:pt x="187119" y="38585"/>
                      </a:lnTo>
                      <a:lnTo>
                        <a:pt x="187436" y="39281"/>
                      </a:lnTo>
                      <a:lnTo>
                        <a:pt x="188082" y="40757"/>
                      </a:lnTo>
                      <a:lnTo>
                        <a:pt x="189642" y="42246"/>
                      </a:lnTo>
                      <a:lnTo>
                        <a:pt x="190020" y="42588"/>
                      </a:lnTo>
                      <a:lnTo>
                        <a:pt x="191532" y="43967"/>
                      </a:lnTo>
                      <a:lnTo>
                        <a:pt x="193531" y="44723"/>
                      </a:lnTo>
                      <a:lnTo>
                        <a:pt x="194811" y="45212"/>
                      </a:lnTo>
                      <a:lnTo>
                        <a:pt x="195835" y="45285"/>
                      </a:lnTo>
                      <a:lnTo>
                        <a:pt x="197688" y="45443"/>
                      </a:lnTo>
                      <a:lnTo>
                        <a:pt x="199578" y="46761"/>
                      </a:lnTo>
                      <a:lnTo>
                        <a:pt x="201602" y="48177"/>
                      </a:lnTo>
                      <a:lnTo>
                        <a:pt x="206027" y="51679"/>
                      </a:lnTo>
                      <a:lnTo>
                        <a:pt x="207746" y="52094"/>
                      </a:lnTo>
                      <a:lnTo>
                        <a:pt x="211171" y="52899"/>
                      </a:lnTo>
                      <a:lnTo>
                        <a:pt x="214804" y="52875"/>
                      </a:lnTo>
                      <a:lnTo>
                        <a:pt x="215694" y="52875"/>
                      </a:lnTo>
                      <a:lnTo>
                        <a:pt x="218462" y="53607"/>
                      </a:lnTo>
                      <a:lnTo>
                        <a:pt x="219412" y="55218"/>
                      </a:lnTo>
                      <a:lnTo>
                        <a:pt x="220242" y="56621"/>
                      </a:lnTo>
                      <a:lnTo>
                        <a:pt x="223887" y="58866"/>
                      </a:lnTo>
                      <a:lnTo>
                        <a:pt x="224911" y="58854"/>
                      </a:lnTo>
                      <a:lnTo>
                        <a:pt x="225666" y="58854"/>
                      </a:lnTo>
                      <a:lnTo>
                        <a:pt x="226776" y="58842"/>
                      </a:lnTo>
                      <a:lnTo>
                        <a:pt x="228397" y="59855"/>
                      </a:lnTo>
                      <a:lnTo>
                        <a:pt x="229177" y="60343"/>
                      </a:lnTo>
                      <a:lnTo>
                        <a:pt x="231811" y="60819"/>
                      </a:lnTo>
                      <a:lnTo>
                        <a:pt x="234017" y="60038"/>
                      </a:lnTo>
                      <a:lnTo>
                        <a:pt x="236443" y="59159"/>
                      </a:lnTo>
                      <a:lnTo>
                        <a:pt x="240844" y="59257"/>
                      </a:lnTo>
                      <a:lnTo>
                        <a:pt x="242246" y="59782"/>
                      </a:lnTo>
                      <a:lnTo>
                        <a:pt x="244111" y="60490"/>
                      </a:lnTo>
                      <a:lnTo>
                        <a:pt x="246452" y="60929"/>
                      </a:lnTo>
                      <a:lnTo>
                        <a:pt x="253194" y="62210"/>
                      </a:lnTo>
                      <a:lnTo>
                        <a:pt x="254413" y="62442"/>
                      </a:lnTo>
                      <a:lnTo>
                        <a:pt x="257278" y="62039"/>
                      </a:lnTo>
                      <a:lnTo>
                        <a:pt x="258838" y="60856"/>
                      </a:lnTo>
                      <a:lnTo>
                        <a:pt x="261191" y="59074"/>
                      </a:lnTo>
                      <a:lnTo>
                        <a:pt x="262288" y="58232"/>
                      </a:lnTo>
                      <a:lnTo>
                        <a:pt x="265921" y="56328"/>
                      </a:lnTo>
                      <a:lnTo>
                        <a:pt x="268323" y="55633"/>
                      </a:lnTo>
                      <a:lnTo>
                        <a:pt x="269932" y="55169"/>
                      </a:lnTo>
                      <a:lnTo>
                        <a:pt x="272797" y="53253"/>
                      </a:lnTo>
                      <a:lnTo>
                        <a:pt x="273577" y="51606"/>
                      </a:lnTo>
                      <a:lnTo>
                        <a:pt x="274394" y="49873"/>
                      </a:lnTo>
                      <a:lnTo>
                        <a:pt x="277405" y="46932"/>
                      </a:lnTo>
                      <a:lnTo>
                        <a:pt x="278721" y="46102"/>
                      </a:lnTo>
                      <a:lnTo>
                        <a:pt x="280501" y="44980"/>
                      </a:lnTo>
                      <a:lnTo>
                        <a:pt x="281513" y="42734"/>
                      </a:lnTo>
                      <a:lnTo>
                        <a:pt x="282549" y="40440"/>
                      </a:lnTo>
                      <a:lnTo>
                        <a:pt x="283549" y="38805"/>
                      </a:lnTo>
                      <a:lnTo>
                        <a:pt x="284037" y="38012"/>
                      </a:lnTo>
                      <a:lnTo>
                        <a:pt x="284573" y="37158"/>
                      </a:lnTo>
                      <a:lnTo>
                        <a:pt x="285329" y="35937"/>
                      </a:lnTo>
                      <a:lnTo>
                        <a:pt x="286475" y="34998"/>
                      </a:lnTo>
                      <a:lnTo>
                        <a:pt x="287596" y="34107"/>
                      </a:lnTo>
                      <a:lnTo>
                        <a:pt x="288791" y="33143"/>
                      </a:lnTo>
                      <a:lnTo>
                        <a:pt x="290303" y="32459"/>
                      </a:lnTo>
                      <a:lnTo>
                        <a:pt x="290937" y="32203"/>
                      </a:lnTo>
                      <a:lnTo>
                        <a:pt x="291595" y="31947"/>
                      </a:lnTo>
                      <a:lnTo>
                        <a:pt x="292924" y="31471"/>
                      </a:lnTo>
                      <a:lnTo>
                        <a:pt x="295326" y="30629"/>
                      </a:lnTo>
                      <a:lnTo>
                        <a:pt x="298532" y="29079"/>
                      </a:lnTo>
                      <a:lnTo>
                        <a:pt x="299726" y="28494"/>
                      </a:lnTo>
                      <a:lnTo>
                        <a:pt x="301189" y="28091"/>
                      </a:lnTo>
                      <a:lnTo>
                        <a:pt x="302884" y="27639"/>
                      </a:lnTo>
                      <a:lnTo>
                        <a:pt x="303420" y="27493"/>
                      </a:lnTo>
                      <a:lnTo>
                        <a:pt x="304115" y="27383"/>
                      </a:lnTo>
                      <a:lnTo>
                        <a:pt x="305298" y="27176"/>
                      </a:lnTo>
                      <a:lnTo>
                        <a:pt x="306724" y="26919"/>
                      </a:lnTo>
                      <a:lnTo>
                        <a:pt x="308662" y="26944"/>
                      </a:lnTo>
                      <a:lnTo>
                        <a:pt x="309638" y="26956"/>
                      </a:lnTo>
                      <a:lnTo>
                        <a:pt x="310125" y="26956"/>
                      </a:lnTo>
                      <a:lnTo>
                        <a:pt x="311027" y="27041"/>
                      </a:lnTo>
                      <a:lnTo>
                        <a:pt x="314221" y="27322"/>
                      </a:lnTo>
                      <a:lnTo>
                        <a:pt x="316050" y="27481"/>
                      </a:lnTo>
                      <a:lnTo>
                        <a:pt x="316977" y="27603"/>
                      </a:lnTo>
                      <a:lnTo>
                        <a:pt x="319756" y="27969"/>
                      </a:lnTo>
                      <a:lnTo>
                        <a:pt x="322072" y="28262"/>
                      </a:lnTo>
                      <a:lnTo>
                        <a:pt x="324584" y="28311"/>
                      </a:lnTo>
                      <a:lnTo>
                        <a:pt x="330252" y="28396"/>
                      </a:lnTo>
                      <a:lnTo>
                        <a:pt x="334605" y="28506"/>
                      </a:lnTo>
                      <a:lnTo>
                        <a:pt x="337823" y="28567"/>
                      </a:lnTo>
                      <a:lnTo>
                        <a:pt x="339749" y="28603"/>
                      </a:lnTo>
                      <a:lnTo>
                        <a:pt x="342346" y="29238"/>
                      </a:lnTo>
                      <a:lnTo>
                        <a:pt x="344028" y="29958"/>
                      </a:lnTo>
                      <a:lnTo>
                        <a:pt x="345674" y="30678"/>
                      </a:lnTo>
                      <a:lnTo>
                        <a:pt x="348137" y="31093"/>
                      </a:lnTo>
                      <a:lnTo>
                        <a:pt x="350489" y="31471"/>
                      </a:lnTo>
                      <a:lnTo>
                        <a:pt x="352355" y="31178"/>
                      </a:lnTo>
                      <a:lnTo>
                        <a:pt x="356122" y="30568"/>
                      </a:lnTo>
                      <a:lnTo>
                        <a:pt x="358535" y="30263"/>
                      </a:lnTo>
                      <a:lnTo>
                        <a:pt x="360949" y="29958"/>
                      </a:lnTo>
                      <a:lnTo>
                        <a:pt x="362388" y="29775"/>
                      </a:lnTo>
                      <a:lnTo>
                        <a:pt x="364180" y="29714"/>
                      </a:lnTo>
                      <a:lnTo>
                        <a:pt x="366435" y="29653"/>
                      </a:lnTo>
                      <a:lnTo>
                        <a:pt x="368398" y="29592"/>
                      </a:lnTo>
                      <a:lnTo>
                        <a:pt x="372165" y="29494"/>
                      </a:lnTo>
                      <a:lnTo>
                        <a:pt x="376407" y="29397"/>
                      </a:lnTo>
                      <a:lnTo>
                        <a:pt x="379333" y="29506"/>
                      </a:lnTo>
                      <a:lnTo>
                        <a:pt x="381284" y="29580"/>
                      </a:lnTo>
                      <a:lnTo>
                        <a:pt x="382210" y="29482"/>
                      </a:lnTo>
                      <a:lnTo>
                        <a:pt x="386380" y="29067"/>
                      </a:lnTo>
                      <a:lnTo>
                        <a:pt x="387282" y="28969"/>
                      </a:lnTo>
                      <a:lnTo>
                        <a:pt x="387928" y="28725"/>
                      </a:lnTo>
                      <a:lnTo>
                        <a:pt x="389659" y="28079"/>
                      </a:lnTo>
                      <a:lnTo>
                        <a:pt x="391390" y="27420"/>
                      </a:lnTo>
                      <a:lnTo>
                        <a:pt x="392134" y="25284"/>
                      </a:lnTo>
                      <a:lnTo>
                        <a:pt x="392731" y="23564"/>
                      </a:lnTo>
                      <a:lnTo>
                        <a:pt x="394657" y="18609"/>
                      </a:lnTo>
                      <a:lnTo>
                        <a:pt x="395925" y="17230"/>
                      </a:lnTo>
                      <a:lnTo>
                        <a:pt x="397168" y="15864"/>
                      </a:lnTo>
                      <a:lnTo>
                        <a:pt x="397668" y="15363"/>
                      </a:lnTo>
                      <a:lnTo>
                        <a:pt x="400826" y="12605"/>
                      </a:lnTo>
                      <a:lnTo>
                        <a:pt x="401923" y="11654"/>
                      </a:lnTo>
                      <a:lnTo>
                        <a:pt x="403191" y="11080"/>
                      </a:lnTo>
                      <a:lnTo>
                        <a:pt x="404751" y="10360"/>
                      </a:lnTo>
                      <a:lnTo>
                        <a:pt x="406543" y="9543"/>
                      </a:lnTo>
                      <a:lnTo>
                        <a:pt x="408555" y="9286"/>
                      </a:lnTo>
                      <a:lnTo>
                        <a:pt x="410652" y="9018"/>
                      </a:lnTo>
                      <a:lnTo>
                        <a:pt x="413736" y="7261"/>
                      </a:lnTo>
                      <a:lnTo>
                        <a:pt x="414480" y="6638"/>
                      </a:lnTo>
                      <a:lnTo>
                        <a:pt x="417137" y="4454"/>
                      </a:lnTo>
                      <a:lnTo>
                        <a:pt x="419405" y="3478"/>
                      </a:lnTo>
                      <a:lnTo>
                        <a:pt x="421709" y="2477"/>
                      </a:lnTo>
                      <a:lnTo>
                        <a:pt x="423830" y="2111"/>
                      </a:lnTo>
                      <a:lnTo>
                        <a:pt x="425281" y="1867"/>
                      </a:lnTo>
                      <a:lnTo>
                        <a:pt x="430523" y="1123"/>
                      </a:lnTo>
                      <a:lnTo>
                        <a:pt x="431193" y="1025"/>
                      </a:lnTo>
                      <a:lnTo>
                        <a:pt x="432608" y="842"/>
                      </a:lnTo>
                      <a:lnTo>
                        <a:pt x="436143" y="378"/>
                      </a:lnTo>
                      <a:lnTo>
                        <a:pt x="437191" y="244"/>
                      </a:lnTo>
                      <a:lnTo>
                        <a:pt x="437898" y="159"/>
                      </a:lnTo>
                      <a:lnTo>
                        <a:pt x="439349" y="0"/>
                      </a:lnTo>
                      <a:lnTo>
                        <a:pt x="437399" y="8066"/>
                      </a:lnTo>
                      <a:lnTo>
                        <a:pt x="436740" y="10592"/>
                      </a:lnTo>
                      <a:lnTo>
                        <a:pt x="436314" y="12178"/>
                      </a:lnTo>
                      <a:lnTo>
                        <a:pt x="435887" y="14326"/>
                      </a:lnTo>
                      <a:lnTo>
                        <a:pt x="434326" y="22160"/>
                      </a:lnTo>
                      <a:lnTo>
                        <a:pt x="433607" y="25809"/>
                      </a:lnTo>
                      <a:lnTo>
                        <a:pt x="433754" y="27896"/>
                      </a:lnTo>
                      <a:lnTo>
                        <a:pt x="433815" y="28689"/>
                      </a:lnTo>
                    </a:path>
                  </a:pathLst>
                </a:custGeom>
                <a:solidFill>
                  <a:srgbClr val="F7FCF5"/>
                </a:solidFill>
                <a:ln w="12177" cap="flat">
                  <a:solidFill>
                    <a:srgbClr val="000000"/>
                  </a:solidFill>
                  <a:prstDash val="solid"/>
                  <a:round/>
                </a:ln>
              </p:spPr>
              <p:txBody>
                <a:bodyPr rtlCol="0" anchor="ctr"/>
                <a:lstStyle/>
                <a:p>
                  <a:endParaRPr lang="LID4096"/>
                </a:p>
              </p:txBody>
            </p:sp>
            <p:sp>
              <p:nvSpPr>
                <p:cNvPr id="94" name="Freeform: Shape 93">
                  <a:extLst>
                    <a:ext uri="{FF2B5EF4-FFF2-40B4-BE49-F238E27FC236}">
                      <a16:creationId xmlns:a16="http://schemas.microsoft.com/office/drawing/2014/main" id="{CE45B803-0F77-1A58-DC94-C66189D8D037}"/>
                    </a:ext>
                  </a:extLst>
                </p:cNvPr>
                <p:cNvSpPr/>
                <p:nvPr/>
              </p:nvSpPr>
              <p:spPr>
                <a:xfrm>
                  <a:off x="7518030" y="2739368"/>
                  <a:ext cx="778001" cy="574644"/>
                </a:xfrm>
                <a:custGeom>
                  <a:avLst/>
                  <a:gdLst>
                    <a:gd name="connsiteX0" fmla="*/ 249293 w 778001"/>
                    <a:gd name="connsiteY0" fmla="*/ 4234 h 574644"/>
                    <a:gd name="connsiteX1" fmla="*/ 250792 w 778001"/>
                    <a:gd name="connsiteY1" fmla="*/ 4540 h 574644"/>
                    <a:gd name="connsiteX2" fmla="*/ 253584 w 778001"/>
                    <a:gd name="connsiteY2" fmla="*/ 4405 h 574644"/>
                    <a:gd name="connsiteX3" fmla="*/ 257326 w 778001"/>
                    <a:gd name="connsiteY3" fmla="*/ 4234 h 574644"/>
                    <a:gd name="connsiteX4" fmla="*/ 259326 w 778001"/>
                    <a:gd name="connsiteY4" fmla="*/ 4161 h 574644"/>
                    <a:gd name="connsiteX5" fmla="*/ 261605 w 778001"/>
                    <a:gd name="connsiteY5" fmla="*/ 4381 h 574644"/>
                    <a:gd name="connsiteX6" fmla="*/ 262715 w 778001"/>
                    <a:gd name="connsiteY6" fmla="*/ 4503 h 574644"/>
                    <a:gd name="connsiteX7" fmla="*/ 266177 w 778001"/>
                    <a:gd name="connsiteY7" fmla="*/ 4881 h 574644"/>
                    <a:gd name="connsiteX8" fmla="*/ 267567 w 778001"/>
                    <a:gd name="connsiteY8" fmla="*/ 5040 h 574644"/>
                    <a:gd name="connsiteX9" fmla="*/ 269895 w 778001"/>
                    <a:gd name="connsiteY9" fmla="*/ 5296 h 574644"/>
                    <a:gd name="connsiteX10" fmla="*/ 272285 w 778001"/>
                    <a:gd name="connsiteY10" fmla="*/ 5052 h 574644"/>
                    <a:gd name="connsiteX11" fmla="*/ 275150 w 778001"/>
                    <a:gd name="connsiteY11" fmla="*/ 4759 h 574644"/>
                    <a:gd name="connsiteX12" fmla="*/ 276576 w 778001"/>
                    <a:gd name="connsiteY12" fmla="*/ 4601 h 574644"/>
                    <a:gd name="connsiteX13" fmla="*/ 277527 w 778001"/>
                    <a:gd name="connsiteY13" fmla="*/ 4637 h 574644"/>
                    <a:gd name="connsiteX14" fmla="*/ 278026 w 778001"/>
                    <a:gd name="connsiteY14" fmla="*/ 4649 h 574644"/>
                    <a:gd name="connsiteX15" fmla="*/ 279758 w 778001"/>
                    <a:gd name="connsiteY15" fmla="*/ 4698 h 574644"/>
                    <a:gd name="connsiteX16" fmla="*/ 281379 w 778001"/>
                    <a:gd name="connsiteY16" fmla="*/ 4759 h 574644"/>
                    <a:gd name="connsiteX17" fmla="*/ 282976 w 778001"/>
                    <a:gd name="connsiteY17" fmla="*/ 5308 h 574644"/>
                    <a:gd name="connsiteX18" fmla="*/ 287438 w 778001"/>
                    <a:gd name="connsiteY18" fmla="*/ 6858 h 574644"/>
                    <a:gd name="connsiteX19" fmla="*/ 288499 w 778001"/>
                    <a:gd name="connsiteY19" fmla="*/ 7224 h 574644"/>
                    <a:gd name="connsiteX20" fmla="*/ 289840 w 778001"/>
                    <a:gd name="connsiteY20" fmla="*/ 7834 h 574644"/>
                    <a:gd name="connsiteX21" fmla="*/ 295655 w 778001"/>
                    <a:gd name="connsiteY21" fmla="*/ 10494 h 574644"/>
                    <a:gd name="connsiteX22" fmla="*/ 297776 w 778001"/>
                    <a:gd name="connsiteY22" fmla="*/ 11312 h 574644"/>
                    <a:gd name="connsiteX23" fmla="*/ 302079 w 778001"/>
                    <a:gd name="connsiteY23" fmla="*/ 12947 h 574644"/>
                    <a:gd name="connsiteX24" fmla="*/ 302945 w 778001"/>
                    <a:gd name="connsiteY24" fmla="*/ 13289 h 574644"/>
                    <a:gd name="connsiteX25" fmla="*/ 303920 w 778001"/>
                    <a:gd name="connsiteY25" fmla="*/ 13399 h 574644"/>
                    <a:gd name="connsiteX26" fmla="*/ 305554 w 778001"/>
                    <a:gd name="connsiteY26" fmla="*/ 13582 h 574644"/>
                    <a:gd name="connsiteX27" fmla="*/ 307285 w 778001"/>
                    <a:gd name="connsiteY27" fmla="*/ 13777 h 574644"/>
                    <a:gd name="connsiteX28" fmla="*/ 308967 w 778001"/>
                    <a:gd name="connsiteY28" fmla="*/ 13179 h 574644"/>
                    <a:gd name="connsiteX29" fmla="*/ 310296 w 778001"/>
                    <a:gd name="connsiteY29" fmla="*/ 12703 h 574644"/>
                    <a:gd name="connsiteX30" fmla="*/ 312649 w 778001"/>
                    <a:gd name="connsiteY30" fmla="*/ 12288 h 574644"/>
                    <a:gd name="connsiteX31" fmla="*/ 313588 w 778001"/>
                    <a:gd name="connsiteY31" fmla="*/ 12118 h 574644"/>
                    <a:gd name="connsiteX32" fmla="*/ 314514 w 778001"/>
                    <a:gd name="connsiteY32" fmla="*/ 11947 h 574644"/>
                    <a:gd name="connsiteX33" fmla="*/ 315928 w 778001"/>
                    <a:gd name="connsiteY33" fmla="*/ 11703 h 574644"/>
                    <a:gd name="connsiteX34" fmla="*/ 317294 w 778001"/>
                    <a:gd name="connsiteY34" fmla="*/ 11739 h 574644"/>
                    <a:gd name="connsiteX35" fmla="*/ 319317 w 778001"/>
                    <a:gd name="connsiteY35" fmla="*/ 11800 h 574644"/>
                    <a:gd name="connsiteX36" fmla="*/ 320792 w 778001"/>
                    <a:gd name="connsiteY36" fmla="*/ 11849 h 574644"/>
                    <a:gd name="connsiteX37" fmla="*/ 322621 w 778001"/>
                    <a:gd name="connsiteY37" fmla="*/ 12386 h 574644"/>
                    <a:gd name="connsiteX38" fmla="*/ 328070 w 778001"/>
                    <a:gd name="connsiteY38" fmla="*/ 13997 h 574644"/>
                    <a:gd name="connsiteX39" fmla="*/ 329960 w 778001"/>
                    <a:gd name="connsiteY39" fmla="*/ 14387 h 574644"/>
                    <a:gd name="connsiteX40" fmla="*/ 332801 w 778001"/>
                    <a:gd name="connsiteY40" fmla="*/ 14985 h 574644"/>
                    <a:gd name="connsiteX41" fmla="*/ 333739 w 778001"/>
                    <a:gd name="connsiteY41" fmla="*/ 15180 h 574644"/>
                    <a:gd name="connsiteX42" fmla="*/ 335324 w 778001"/>
                    <a:gd name="connsiteY42" fmla="*/ 15510 h 574644"/>
                    <a:gd name="connsiteX43" fmla="*/ 337165 w 778001"/>
                    <a:gd name="connsiteY43" fmla="*/ 15693 h 574644"/>
                    <a:gd name="connsiteX44" fmla="*/ 340834 w 778001"/>
                    <a:gd name="connsiteY44" fmla="*/ 16071 h 574644"/>
                    <a:gd name="connsiteX45" fmla="*/ 342675 w 778001"/>
                    <a:gd name="connsiteY45" fmla="*/ 16266 h 574644"/>
                    <a:gd name="connsiteX46" fmla="*/ 344394 w 778001"/>
                    <a:gd name="connsiteY46" fmla="*/ 16669 h 574644"/>
                    <a:gd name="connsiteX47" fmla="*/ 347868 w 778001"/>
                    <a:gd name="connsiteY47" fmla="*/ 17475 h 574644"/>
                    <a:gd name="connsiteX48" fmla="*/ 349283 w 778001"/>
                    <a:gd name="connsiteY48" fmla="*/ 17792 h 574644"/>
                    <a:gd name="connsiteX49" fmla="*/ 350636 w 778001"/>
                    <a:gd name="connsiteY49" fmla="*/ 18292 h 574644"/>
                    <a:gd name="connsiteX50" fmla="*/ 351538 w 778001"/>
                    <a:gd name="connsiteY50" fmla="*/ 18634 h 574644"/>
                    <a:gd name="connsiteX51" fmla="*/ 352891 w 778001"/>
                    <a:gd name="connsiteY51" fmla="*/ 19134 h 574644"/>
                    <a:gd name="connsiteX52" fmla="*/ 354232 w 778001"/>
                    <a:gd name="connsiteY52" fmla="*/ 19634 h 574644"/>
                    <a:gd name="connsiteX53" fmla="*/ 359974 w 778001"/>
                    <a:gd name="connsiteY53" fmla="*/ 21758 h 574644"/>
                    <a:gd name="connsiteX54" fmla="*/ 362315 w 778001"/>
                    <a:gd name="connsiteY54" fmla="*/ 22478 h 574644"/>
                    <a:gd name="connsiteX55" fmla="*/ 363046 w 778001"/>
                    <a:gd name="connsiteY55" fmla="*/ 22697 h 574644"/>
                    <a:gd name="connsiteX56" fmla="*/ 364180 w 778001"/>
                    <a:gd name="connsiteY56" fmla="*/ 23051 h 574644"/>
                    <a:gd name="connsiteX57" fmla="*/ 365253 w 778001"/>
                    <a:gd name="connsiteY57" fmla="*/ 22795 h 574644"/>
                    <a:gd name="connsiteX58" fmla="*/ 365935 w 778001"/>
                    <a:gd name="connsiteY58" fmla="*/ 22636 h 574644"/>
                    <a:gd name="connsiteX59" fmla="*/ 367679 w 778001"/>
                    <a:gd name="connsiteY59" fmla="*/ 22222 h 574644"/>
                    <a:gd name="connsiteX60" fmla="*/ 368349 w 778001"/>
                    <a:gd name="connsiteY60" fmla="*/ 22039 h 574644"/>
                    <a:gd name="connsiteX61" fmla="*/ 370288 w 778001"/>
                    <a:gd name="connsiteY61" fmla="*/ 21380 h 574644"/>
                    <a:gd name="connsiteX62" fmla="*/ 373994 w 778001"/>
                    <a:gd name="connsiteY62" fmla="*/ 20135 h 574644"/>
                    <a:gd name="connsiteX63" fmla="*/ 375420 w 778001"/>
                    <a:gd name="connsiteY63" fmla="*/ 19879 h 574644"/>
                    <a:gd name="connsiteX64" fmla="*/ 378041 w 778001"/>
                    <a:gd name="connsiteY64" fmla="*/ 19390 h 574644"/>
                    <a:gd name="connsiteX65" fmla="*/ 379394 w 778001"/>
                    <a:gd name="connsiteY65" fmla="*/ 19146 h 574644"/>
                    <a:gd name="connsiteX66" fmla="*/ 381247 w 778001"/>
                    <a:gd name="connsiteY66" fmla="*/ 19244 h 574644"/>
                    <a:gd name="connsiteX67" fmla="*/ 388513 w 778001"/>
                    <a:gd name="connsiteY67" fmla="*/ 19622 h 574644"/>
                    <a:gd name="connsiteX68" fmla="*/ 390451 w 778001"/>
                    <a:gd name="connsiteY68" fmla="*/ 19720 h 574644"/>
                    <a:gd name="connsiteX69" fmla="*/ 393292 w 778001"/>
                    <a:gd name="connsiteY69" fmla="*/ 19793 h 574644"/>
                    <a:gd name="connsiteX70" fmla="*/ 401826 w 778001"/>
                    <a:gd name="connsiteY70" fmla="*/ 20013 h 574644"/>
                    <a:gd name="connsiteX71" fmla="*/ 403727 w 778001"/>
                    <a:gd name="connsiteY71" fmla="*/ 20062 h 574644"/>
                    <a:gd name="connsiteX72" fmla="*/ 405117 w 778001"/>
                    <a:gd name="connsiteY72" fmla="*/ 20281 h 574644"/>
                    <a:gd name="connsiteX73" fmla="*/ 406056 w 778001"/>
                    <a:gd name="connsiteY73" fmla="*/ 20428 h 574644"/>
                    <a:gd name="connsiteX74" fmla="*/ 407068 w 778001"/>
                    <a:gd name="connsiteY74" fmla="*/ 20586 h 574644"/>
                    <a:gd name="connsiteX75" fmla="*/ 407909 w 778001"/>
                    <a:gd name="connsiteY75" fmla="*/ 20721 h 574644"/>
                    <a:gd name="connsiteX76" fmla="*/ 408860 w 778001"/>
                    <a:gd name="connsiteY76" fmla="*/ 20916 h 574644"/>
                    <a:gd name="connsiteX77" fmla="*/ 413626 w 778001"/>
                    <a:gd name="connsiteY77" fmla="*/ 21880 h 574644"/>
                    <a:gd name="connsiteX78" fmla="*/ 414675 w 778001"/>
                    <a:gd name="connsiteY78" fmla="*/ 22087 h 574644"/>
                    <a:gd name="connsiteX79" fmla="*/ 415138 w 778001"/>
                    <a:gd name="connsiteY79" fmla="*/ 22185 h 574644"/>
                    <a:gd name="connsiteX80" fmla="*/ 419320 w 778001"/>
                    <a:gd name="connsiteY80" fmla="*/ 23002 h 574644"/>
                    <a:gd name="connsiteX81" fmla="*/ 423964 w 778001"/>
                    <a:gd name="connsiteY81" fmla="*/ 23906 h 574644"/>
                    <a:gd name="connsiteX82" fmla="*/ 426305 w 778001"/>
                    <a:gd name="connsiteY82" fmla="*/ 24357 h 574644"/>
                    <a:gd name="connsiteX83" fmla="*/ 427219 w 778001"/>
                    <a:gd name="connsiteY83" fmla="*/ 24540 h 574644"/>
                    <a:gd name="connsiteX84" fmla="*/ 428633 w 778001"/>
                    <a:gd name="connsiteY84" fmla="*/ 24894 h 574644"/>
                    <a:gd name="connsiteX85" fmla="*/ 435204 w 778001"/>
                    <a:gd name="connsiteY85" fmla="*/ 26517 h 574644"/>
                    <a:gd name="connsiteX86" fmla="*/ 438020 w 778001"/>
                    <a:gd name="connsiteY86" fmla="*/ 27212 h 574644"/>
                    <a:gd name="connsiteX87" fmla="*/ 439837 w 778001"/>
                    <a:gd name="connsiteY87" fmla="*/ 27432 h 574644"/>
                    <a:gd name="connsiteX88" fmla="*/ 443458 w 778001"/>
                    <a:gd name="connsiteY88" fmla="*/ 27859 h 574644"/>
                    <a:gd name="connsiteX89" fmla="*/ 444506 w 778001"/>
                    <a:gd name="connsiteY89" fmla="*/ 28067 h 574644"/>
                    <a:gd name="connsiteX90" fmla="*/ 445433 w 778001"/>
                    <a:gd name="connsiteY90" fmla="*/ 28250 h 574644"/>
                    <a:gd name="connsiteX91" fmla="*/ 447261 w 778001"/>
                    <a:gd name="connsiteY91" fmla="*/ 28604 h 574644"/>
                    <a:gd name="connsiteX92" fmla="*/ 449553 w 778001"/>
                    <a:gd name="connsiteY92" fmla="*/ 29055 h 574644"/>
                    <a:gd name="connsiteX93" fmla="*/ 450943 w 778001"/>
                    <a:gd name="connsiteY93" fmla="*/ 29324 h 574644"/>
                    <a:gd name="connsiteX94" fmla="*/ 451833 w 778001"/>
                    <a:gd name="connsiteY94" fmla="*/ 29494 h 574644"/>
                    <a:gd name="connsiteX95" fmla="*/ 453698 w 778001"/>
                    <a:gd name="connsiteY95" fmla="*/ 29995 h 574644"/>
                    <a:gd name="connsiteX96" fmla="*/ 456490 w 778001"/>
                    <a:gd name="connsiteY96" fmla="*/ 30751 h 574644"/>
                    <a:gd name="connsiteX97" fmla="*/ 456953 w 778001"/>
                    <a:gd name="connsiteY97" fmla="*/ 30873 h 574644"/>
                    <a:gd name="connsiteX98" fmla="*/ 457416 w 778001"/>
                    <a:gd name="connsiteY98" fmla="*/ 30995 h 574644"/>
                    <a:gd name="connsiteX99" fmla="*/ 459257 w 778001"/>
                    <a:gd name="connsiteY99" fmla="*/ 31496 h 574644"/>
                    <a:gd name="connsiteX100" fmla="*/ 463292 w 778001"/>
                    <a:gd name="connsiteY100" fmla="*/ 33131 h 574644"/>
                    <a:gd name="connsiteX101" fmla="*/ 465096 w 778001"/>
                    <a:gd name="connsiteY101" fmla="*/ 33851 h 574644"/>
                    <a:gd name="connsiteX102" fmla="*/ 466876 w 778001"/>
                    <a:gd name="connsiteY102" fmla="*/ 34168 h 574644"/>
                    <a:gd name="connsiteX103" fmla="*/ 471253 w 778001"/>
                    <a:gd name="connsiteY103" fmla="*/ 34949 h 574644"/>
                    <a:gd name="connsiteX104" fmla="*/ 472765 w 778001"/>
                    <a:gd name="connsiteY104" fmla="*/ 35217 h 574644"/>
                    <a:gd name="connsiteX105" fmla="*/ 474544 w 778001"/>
                    <a:gd name="connsiteY105" fmla="*/ 35388 h 574644"/>
                    <a:gd name="connsiteX106" fmla="*/ 475751 w 778001"/>
                    <a:gd name="connsiteY106" fmla="*/ 35498 h 574644"/>
                    <a:gd name="connsiteX107" fmla="*/ 480140 w 778001"/>
                    <a:gd name="connsiteY107" fmla="*/ 35937 h 574644"/>
                    <a:gd name="connsiteX108" fmla="*/ 484834 w 778001"/>
                    <a:gd name="connsiteY108" fmla="*/ 36389 h 574644"/>
                    <a:gd name="connsiteX109" fmla="*/ 492173 w 778001"/>
                    <a:gd name="connsiteY109" fmla="*/ 37060 h 574644"/>
                    <a:gd name="connsiteX110" fmla="*/ 497671 w 778001"/>
                    <a:gd name="connsiteY110" fmla="*/ 37560 h 574644"/>
                    <a:gd name="connsiteX111" fmla="*/ 500755 w 778001"/>
                    <a:gd name="connsiteY111" fmla="*/ 37866 h 574644"/>
                    <a:gd name="connsiteX112" fmla="*/ 505680 w 778001"/>
                    <a:gd name="connsiteY112" fmla="*/ 38500 h 574644"/>
                    <a:gd name="connsiteX113" fmla="*/ 511654 w 778001"/>
                    <a:gd name="connsiteY113" fmla="*/ 39537 h 574644"/>
                    <a:gd name="connsiteX114" fmla="*/ 513531 w 778001"/>
                    <a:gd name="connsiteY114" fmla="*/ 39903 h 574644"/>
                    <a:gd name="connsiteX115" fmla="*/ 515799 w 778001"/>
                    <a:gd name="connsiteY115" fmla="*/ 40074 h 574644"/>
                    <a:gd name="connsiteX116" fmla="*/ 517578 w 778001"/>
                    <a:gd name="connsiteY116" fmla="*/ 40196 h 574644"/>
                    <a:gd name="connsiteX117" fmla="*/ 519773 w 778001"/>
                    <a:gd name="connsiteY117" fmla="*/ 40367 h 574644"/>
                    <a:gd name="connsiteX118" fmla="*/ 521187 w 778001"/>
                    <a:gd name="connsiteY118" fmla="*/ 40514 h 574644"/>
                    <a:gd name="connsiteX119" fmla="*/ 524954 w 778001"/>
                    <a:gd name="connsiteY119" fmla="*/ 40892 h 574644"/>
                    <a:gd name="connsiteX120" fmla="*/ 526831 w 778001"/>
                    <a:gd name="connsiteY120" fmla="*/ 41087 h 574644"/>
                    <a:gd name="connsiteX121" fmla="*/ 531049 w 778001"/>
                    <a:gd name="connsiteY121" fmla="*/ 41173 h 574644"/>
                    <a:gd name="connsiteX122" fmla="*/ 532903 w 778001"/>
                    <a:gd name="connsiteY122" fmla="*/ 41209 h 574644"/>
                    <a:gd name="connsiteX123" fmla="*/ 534829 w 778001"/>
                    <a:gd name="connsiteY123" fmla="*/ 41441 h 574644"/>
                    <a:gd name="connsiteX124" fmla="*/ 536279 w 778001"/>
                    <a:gd name="connsiteY124" fmla="*/ 41624 h 574644"/>
                    <a:gd name="connsiteX125" fmla="*/ 540607 w 778001"/>
                    <a:gd name="connsiteY125" fmla="*/ 42149 h 574644"/>
                    <a:gd name="connsiteX126" fmla="*/ 541095 w 778001"/>
                    <a:gd name="connsiteY126" fmla="*/ 42210 h 574644"/>
                    <a:gd name="connsiteX127" fmla="*/ 542521 w 778001"/>
                    <a:gd name="connsiteY127" fmla="*/ 42417 h 574644"/>
                    <a:gd name="connsiteX128" fmla="*/ 548739 w 778001"/>
                    <a:gd name="connsiteY128" fmla="*/ 43271 h 574644"/>
                    <a:gd name="connsiteX129" fmla="*/ 549702 w 778001"/>
                    <a:gd name="connsiteY129" fmla="*/ 43406 h 574644"/>
                    <a:gd name="connsiteX130" fmla="*/ 550409 w 778001"/>
                    <a:gd name="connsiteY130" fmla="*/ 43503 h 574644"/>
                    <a:gd name="connsiteX131" fmla="*/ 550896 w 778001"/>
                    <a:gd name="connsiteY131" fmla="*/ 43564 h 574644"/>
                    <a:gd name="connsiteX132" fmla="*/ 559674 w 778001"/>
                    <a:gd name="connsiteY132" fmla="*/ 44602 h 574644"/>
                    <a:gd name="connsiteX133" fmla="*/ 560308 w 778001"/>
                    <a:gd name="connsiteY133" fmla="*/ 44675 h 574644"/>
                    <a:gd name="connsiteX134" fmla="*/ 562112 w 778001"/>
                    <a:gd name="connsiteY134" fmla="*/ 44894 h 574644"/>
                    <a:gd name="connsiteX135" fmla="*/ 562770 w 778001"/>
                    <a:gd name="connsiteY135" fmla="*/ 44968 h 574644"/>
                    <a:gd name="connsiteX136" fmla="*/ 563087 w 778001"/>
                    <a:gd name="connsiteY136" fmla="*/ 45004 h 574644"/>
                    <a:gd name="connsiteX137" fmla="*/ 565038 w 778001"/>
                    <a:gd name="connsiteY137" fmla="*/ 45114 h 574644"/>
                    <a:gd name="connsiteX138" fmla="*/ 570914 w 778001"/>
                    <a:gd name="connsiteY138" fmla="*/ 45431 h 574644"/>
                    <a:gd name="connsiteX139" fmla="*/ 573974 w 778001"/>
                    <a:gd name="connsiteY139" fmla="*/ 45602 h 574644"/>
                    <a:gd name="connsiteX140" fmla="*/ 575778 w 778001"/>
                    <a:gd name="connsiteY140" fmla="*/ 45944 h 574644"/>
                    <a:gd name="connsiteX141" fmla="*/ 576266 w 778001"/>
                    <a:gd name="connsiteY141" fmla="*/ 46029 h 574644"/>
                    <a:gd name="connsiteX142" fmla="*/ 578314 w 778001"/>
                    <a:gd name="connsiteY142" fmla="*/ 46420 h 574644"/>
                    <a:gd name="connsiteX143" fmla="*/ 580264 w 778001"/>
                    <a:gd name="connsiteY143" fmla="*/ 46383 h 574644"/>
                    <a:gd name="connsiteX144" fmla="*/ 585141 w 778001"/>
                    <a:gd name="connsiteY144" fmla="*/ 46310 h 574644"/>
                    <a:gd name="connsiteX145" fmla="*/ 587091 w 778001"/>
                    <a:gd name="connsiteY145" fmla="*/ 46273 h 574644"/>
                    <a:gd name="connsiteX146" fmla="*/ 588066 w 778001"/>
                    <a:gd name="connsiteY146" fmla="*/ 46261 h 574644"/>
                    <a:gd name="connsiteX147" fmla="*/ 590700 w 778001"/>
                    <a:gd name="connsiteY147" fmla="*/ 46115 h 574644"/>
                    <a:gd name="connsiteX148" fmla="*/ 593126 w 778001"/>
                    <a:gd name="connsiteY148" fmla="*/ 45993 h 574644"/>
                    <a:gd name="connsiteX149" fmla="*/ 594589 w 778001"/>
                    <a:gd name="connsiteY149" fmla="*/ 45907 h 574644"/>
                    <a:gd name="connsiteX150" fmla="*/ 596039 w 778001"/>
                    <a:gd name="connsiteY150" fmla="*/ 45834 h 574644"/>
                    <a:gd name="connsiteX151" fmla="*/ 597441 w 778001"/>
                    <a:gd name="connsiteY151" fmla="*/ 45919 h 574644"/>
                    <a:gd name="connsiteX152" fmla="*/ 598368 w 778001"/>
                    <a:gd name="connsiteY152" fmla="*/ 45980 h 574644"/>
                    <a:gd name="connsiteX153" fmla="*/ 600696 w 778001"/>
                    <a:gd name="connsiteY153" fmla="*/ 46115 h 574644"/>
                    <a:gd name="connsiteX154" fmla="*/ 601160 w 778001"/>
                    <a:gd name="connsiteY154" fmla="*/ 46151 h 574644"/>
                    <a:gd name="connsiteX155" fmla="*/ 602452 w 778001"/>
                    <a:gd name="connsiteY155" fmla="*/ 46249 h 574644"/>
                    <a:gd name="connsiteX156" fmla="*/ 604609 w 778001"/>
                    <a:gd name="connsiteY156" fmla="*/ 46432 h 574644"/>
                    <a:gd name="connsiteX157" fmla="*/ 606889 w 778001"/>
                    <a:gd name="connsiteY157" fmla="*/ 46627 h 574644"/>
                    <a:gd name="connsiteX158" fmla="*/ 609620 w 778001"/>
                    <a:gd name="connsiteY158" fmla="*/ 46847 h 574644"/>
                    <a:gd name="connsiteX159" fmla="*/ 611558 w 778001"/>
                    <a:gd name="connsiteY159" fmla="*/ 46859 h 574644"/>
                    <a:gd name="connsiteX160" fmla="*/ 615923 w 778001"/>
                    <a:gd name="connsiteY160" fmla="*/ 46871 h 574644"/>
                    <a:gd name="connsiteX161" fmla="*/ 618568 w 778001"/>
                    <a:gd name="connsiteY161" fmla="*/ 46871 h 574644"/>
                    <a:gd name="connsiteX162" fmla="*/ 620592 w 778001"/>
                    <a:gd name="connsiteY162" fmla="*/ 46444 h 574644"/>
                    <a:gd name="connsiteX163" fmla="*/ 622628 w 778001"/>
                    <a:gd name="connsiteY163" fmla="*/ 46017 h 574644"/>
                    <a:gd name="connsiteX164" fmla="*/ 625042 w 778001"/>
                    <a:gd name="connsiteY164" fmla="*/ 46237 h 574644"/>
                    <a:gd name="connsiteX165" fmla="*/ 633807 w 778001"/>
                    <a:gd name="connsiteY165" fmla="*/ 47005 h 574644"/>
                    <a:gd name="connsiteX166" fmla="*/ 635209 w 778001"/>
                    <a:gd name="connsiteY166" fmla="*/ 47128 h 574644"/>
                    <a:gd name="connsiteX167" fmla="*/ 635696 w 778001"/>
                    <a:gd name="connsiteY167" fmla="*/ 47188 h 574644"/>
                    <a:gd name="connsiteX168" fmla="*/ 648716 w 778001"/>
                    <a:gd name="connsiteY168" fmla="*/ 48555 h 574644"/>
                    <a:gd name="connsiteX169" fmla="*/ 650277 w 778001"/>
                    <a:gd name="connsiteY169" fmla="*/ 48726 h 574644"/>
                    <a:gd name="connsiteX170" fmla="*/ 651350 w 778001"/>
                    <a:gd name="connsiteY170" fmla="*/ 49019 h 574644"/>
                    <a:gd name="connsiteX171" fmla="*/ 654044 w 778001"/>
                    <a:gd name="connsiteY171" fmla="*/ 49763 h 574644"/>
                    <a:gd name="connsiteX172" fmla="*/ 654519 w 778001"/>
                    <a:gd name="connsiteY172" fmla="*/ 49897 h 574644"/>
                    <a:gd name="connsiteX173" fmla="*/ 655446 w 778001"/>
                    <a:gd name="connsiteY173" fmla="*/ 50154 h 574644"/>
                    <a:gd name="connsiteX174" fmla="*/ 658396 w 778001"/>
                    <a:gd name="connsiteY174" fmla="*/ 52155 h 574644"/>
                    <a:gd name="connsiteX175" fmla="*/ 663223 w 778001"/>
                    <a:gd name="connsiteY175" fmla="*/ 56011 h 574644"/>
                    <a:gd name="connsiteX176" fmla="*/ 664943 w 778001"/>
                    <a:gd name="connsiteY176" fmla="*/ 57390 h 574644"/>
                    <a:gd name="connsiteX177" fmla="*/ 667222 w 778001"/>
                    <a:gd name="connsiteY177" fmla="*/ 56109 h 574644"/>
                    <a:gd name="connsiteX178" fmla="*/ 669502 w 778001"/>
                    <a:gd name="connsiteY178" fmla="*/ 54828 h 574644"/>
                    <a:gd name="connsiteX179" fmla="*/ 672074 w 778001"/>
                    <a:gd name="connsiteY179" fmla="*/ 53729 h 574644"/>
                    <a:gd name="connsiteX180" fmla="*/ 675085 w 778001"/>
                    <a:gd name="connsiteY180" fmla="*/ 54486 h 574644"/>
                    <a:gd name="connsiteX181" fmla="*/ 676268 w 778001"/>
                    <a:gd name="connsiteY181" fmla="*/ 55267 h 574644"/>
                    <a:gd name="connsiteX182" fmla="*/ 679498 w 778001"/>
                    <a:gd name="connsiteY182" fmla="*/ 57390 h 574644"/>
                    <a:gd name="connsiteX183" fmla="*/ 682315 w 778001"/>
                    <a:gd name="connsiteY183" fmla="*/ 59172 h 574644"/>
                    <a:gd name="connsiteX184" fmla="*/ 683924 w 778001"/>
                    <a:gd name="connsiteY184" fmla="*/ 60197 h 574644"/>
                    <a:gd name="connsiteX185" fmla="*/ 685533 w 778001"/>
                    <a:gd name="connsiteY185" fmla="*/ 61210 h 574644"/>
                    <a:gd name="connsiteX186" fmla="*/ 688215 w 778001"/>
                    <a:gd name="connsiteY186" fmla="*/ 62259 h 574644"/>
                    <a:gd name="connsiteX187" fmla="*/ 690897 w 778001"/>
                    <a:gd name="connsiteY187" fmla="*/ 63296 h 574644"/>
                    <a:gd name="connsiteX188" fmla="*/ 693128 w 778001"/>
                    <a:gd name="connsiteY188" fmla="*/ 64175 h 574644"/>
                    <a:gd name="connsiteX189" fmla="*/ 694798 w 778001"/>
                    <a:gd name="connsiteY189" fmla="*/ 65115 h 574644"/>
                    <a:gd name="connsiteX190" fmla="*/ 696273 w 778001"/>
                    <a:gd name="connsiteY190" fmla="*/ 65957 h 574644"/>
                    <a:gd name="connsiteX191" fmla="*/ 698126 w 778001"/>
                    <a:gd name="connsiteY191" fmla="*/ 67006 h 574644"/>
                    <a:gd name="connsiteX192" fmla="*/ 699199 w 778001"/>
                    <a:gd name="connsiteY192" fmla="*/ 67726 h 574644"/>
                    <a:gd name="connsiteX193" fmla="*/ 704502 w 778001"/>
                    <a:gd name="connsiteY193" fmla="*/ 71314 h 574644"/>
                    <a:gd name="connsiteX194" fmla="*/ 706940 w 778001"/>
                    <a:gd name="connsiteY194" fmla="*/ 72973 h 574644"/>
                    <a:gd name="connsiteX195" fmla="*/ 708184 w 778001"/>
                    <a:gd name="connsiteY195" fmla="*/ 73754 h 574644"/>
                    <a:gd name="connsiteX196" fmla="*/ 712304 w 778001"/>
                    <a:gd name="connsiteY196" fmla="*/ 76353 h 574644"/>
                    <a:gd name="connsiteX197" fmla="*/ 713950 w 778001"/>
                    <a:gd name="connsiteY197" fmla="*/ 77391 h 574644"/>
                    <a:gd name="connsiteX198" fmla="*/ 715145 w 778001"/>
                    <a:gd name="connsiteY198" fmla="*/ 78318 h 574644"/>
                    <a:gd name="connsiteX199" fmla="*/ 720302 w 778001"/>
                    <a:gd name="connsiteY199" fmla="*/ 82284 h 574644"/>
                    <a:gd name="connsiteX200" fmla="*/ 721045 w 778001"/>
                    <a:gd name="connsiteY200" fmla="*/ 82857 h 574644"/>
                    <a:gd name="connsiteX201" fmla="*/ 722142 w 778001"/>
                    <a:gd name="connsiteY201" fmla="*/ 83712 h 574644"/>
                    <a:gd name="connsiteX202" fmla="*/ 723605 w 778001"/>
                    <a:gd name="connsiteY202" fmla="*/ 85152 h 574644"/>
                    <a:gd name="connsiteX203" fmla="*/ 724337 w 778001"/>
                    <a:gd name="connsiteY203" fmla="*/ 85884 h 574644"/>
                    <a:gd name="connsiteX204" fmla="*/ 727177 w 778001"/>
                    <a:gd name="connsiteY204" fmla="*/ 88703 h 574644"/>
                    <a:gd name="connsiteX205" fmla="*/ 728250 w 778001"/>
                    <a:gd name="connsiteY205" fmla="*/ 89764 h 574644"/>
                    <a:gd name="connsiteX206" fmla="*/ 729140 w 778001"/>
                    <a:gd name="connsiteY206" fmla="*/ 90802 h 574644"/>
                    <a:gd name="connsiteX207" fmla="*/ 732090 w 778001"/>
                    <a:gd name="connsiteY207" fmla="*/ 94255 h 574644"/>
                    <a:gd name="connsiteX208" fmla="*/ 733065 w 778001"/>
                    <a:gd name="connsiteY208" fmla="*/ 95390 h 574644"/>
                    <a:gd name="connsiteX209" fmla="*/ 734175 w 778001"/>
                    <a:gd name="connsiteY209" fmla="*/ 97232 h 574644"/>
                    <a:gd name="connsiteX210" fmla="*/ 736528 w 778001"/>
                    <a:gd name="connsiteY210" fmla="*/ 101089 h 574644"/>
                    <a:gd name="connsiteX211" fmla="*/ 739356 w 778001"/>
                    <a:gd name="connsiteY211" fmla="*/ 105677 h 574644"/>
                    <a:gd name="connsiteX212" fmla="*/ 740478 w 778001"/>
                    <a:gd name="connsiteY212" fmla="*/ 107495 h 574644"/>
                    <a:gd name="connsiteX213" fmla="*/ 741063 w 778001"/>
                    <a:gd name="connsiteY213" fmla="*/ 109008 h 574644"/>
                    <a:gd name="connsiteX214" fmla="*/ 741319 w 778001"/>
                    <a:gd name="connsiteY214" fmla="*/ 109655 h 574644"/>
                    <a:gd name="connsiteX215" fmla="*/ 744013 w 778001"/>
                    <a:gd name="connsiteY215" fmla="*/ 116550 h 574644"/>
                    <a:gd name="connsiteX216" fmla="*/ 744988 w 778001"/>
                    <a:gd name="connsiteY216" fmla="*/ 119051 h 574644"/>
                    <a:gd name="connsiteX217" fmla="*/ 745634 w 778001"/>
                    <a:gd name="connsiteY217" fmla="*/ 120967 h 574644"/>
                    <a:gd name="connsiteX218" fmla="*/ 746914 w 778001"/>
                    <a:gd name="connsiteY218" fmla="*/ 124774 h 574644"/>
                    <a:gd name="connsiteX219" fmla="*/ 747390 w 778001"/>
                    <a:gd name="connsiteY219" fmla="*/ 126190 h 574644"/>
                    <a:gd name="connsiteX220" fmla="*/ 748024 w 778001"/>
                    <a:gd name="connsiteY220" fmla="*/ 128081 h 574644"/>
                    <a:gd name="connsiteX221" fmla="*/ 748426 w 778001"/>
                    <a:gd name="connsiteY221" fmla="*/ 130302 h 574644"/>
                    <a:gd name="connsiteX222" fmla="*/ 748828 w 778001"/>
                    <a:gd name="connsiteY222" fmla="*/ 132511 h 574644"/>
                    <a:gd name="connsiteX223" fmla="*/ 749121 w 778001"/>
                    <a:gd name="connsiteY223" fmla="*/ 134134 h 574644"/>
                    <a:gd name="connsiteX224" fmla="*/ 749584 w 778001"/>
                    <a:gd name="connsiteY224" fmla="*/ 136684 h 574644"/>
                    <a:gd name="connsiteX225" fmla="*/ 749730 w 778001"/>
                    <a:gd name="connsiteY225" fmla="*/ 137978 h 574644"/>
                    <a:gd name="connsiteX226" fmla="*/ 749974 w 778001"/>
                    <a:gd name="connsiteY226" fmla="*/ 139967 h 574644"/>
                    <a:gd name="connsiteX227" fmla="*/ 750218 w 778001"/>
                    <a:gd name="connsiteY227" fmla="*/ 141956 h 574644"/>
                    <a:gd name="connsiteX228" fmla="*/ 750986 w 778001"/>
                    <a:gd name="connsiteY228" fmla="*/ 144238 h 574644"/>
                    <a:gd name="connsiteX229" fmla="*/ 751449 w 778001"/>
                    <a:gd name="connsiteY229" fmla="*/ 145604 h 574644"/>
                    <a:gd name="connsiteX230" fmla="*/ 752096 w 778001"/>
                    <a:gd name="connsiteY230" fmla="*/ 146983 h 574644"/>
                    <a:gd name="connsiteX231" fmla="*/ 754022 w 778001"/>
                    <a:gd name="connsiteY231" fmla="*/ 151132 h 574644"/>
                    <a:gd name="connsiteX232" fmla="*/ 755314 w 778001"/>
                    <a:gd name="connsiteY232" fmla="*/ 155049 h 574644"/>
                    <a:gd name="connsiteX233" fmla="*/ 755960 w 778001"/>
                    <a:gd name="connsiteY233" fmla="*/ 157002 h 574644"/>
                    <a:gd name="connsiteX234" fmla="*/ 757216 w 778001"/>
                    <a:gd name="connsiteY234" fmla="*/ 158759 h 574644"/>
                    <a:gd name="connsiteX235" fmla="*/ 758374 w 778001"/>
                    <a:gd name="connsiteY235" fmla="*/ 160394 h 574644"/>
                    <a:gd name="connsiteX236" fmla="*/ 758520 w 778001"/>
                    <a:gd name="connsiteY236" fmla="*/ 160614 h 574644"/>
                    <a:gd name="connsiteX237" fmla="*/ 758971 w 778001"/>
                    <a:gd name="connsiteY237" fmla="*/ 161236 h 574644"/>
                    <a:gd name="connsiteX238" fmla="*/ 759568 w 778001"/>
                    <a:gd name="connsiteY238" fmla="*/ 161932 h 574644"/>
                    <a:gd name="connsiteX239" fmla="*/ 760227 w 778001"/>
                    <a:gd name="connsiteY239" fmla="*/ 162701 h 574644"/>
                    <a:gd name="connsiteX240" fmla="*/ 760459 w 778001"/>
                    <a:gd name="connsiteY240" fmla="*/ 162969 h 574644"/>
                    <a:gd name="connsiteX241" fmla="*/ 761044 w 778001"/>
                    <a:gd name="connsiteY241" fmla="*/ 163665 h 574644"/>
                    <a:gd name="connsiteX242" fmla="*/ 762567 w 778001"/>
                    <a:gd name="connsiteY242" fmla="*/ 165434 h 574644"/>
                    <a:gd name="connsiteX243" fmla="*/ 763787 w 778001"/>
                    <a:gd name="connsiteY243" fmla="*/ 166862 h 574644"/>
                    <a:gd name="connsiteX244" fmla="*/ 764603 w 778001"/>
                    <a:gd name="connsiteY244" fmla="*/ 168046 h 574644"/>
                    <a:gd name="connsiteX245" fmla="*/ 765323 w 778001"/>
                    <a:gd name="connsiteY245" fmla="*/ 169095 h 574644"/>
                    <a:gd name="connsiteX246" fmla="*/ 766383 w 778001"/>
                    <a:gd name="connsiteY246" fmla="*/ 170632 h 574644"/>
                    <a:gd name="connsiteX247" fmla="*/ 767456 w 778001"/>
                    <a:gd name="connsiteY247" fmla="*/ 172194 h 574644"/>
                    <a:gd name="connsiteX248" fmla="*/ 768066 w 778001"/>
                    <a:gd name="connsiteY248" fmla="*/ 173610 h 574644"/>
                    <a:gd name="connsiteX249" fmla="*/ 770260 w 778001"/>
                    <a:gd name="connsiteY249" fmla="*/ 178784 h 574644"/>
                    <a:gd name="connsiteX250" fmla="*/ 770760 w 778001"/>
                    <a:gd name="connsiteY250" fmla="*/ 179968 h 574644"/>
                    <a:gd name="connsiteX251" fmla="*/ 771430 w 778001"/>
                    <a:gd name="connsiteY251" fmla="*/ 181530 h 574644"/>
                    <a:gd name="connsiteX252" fmla="*/ 771759 w 778001"/>
                    <a:gd name="connsiteY252" fmla="*/ 183043 h 574644"/>
                    <a:gd name="connsiteX253" fmla="*/ 772406 w 778001"/>
                    <a:gd name="connsiteY253" fmla="*/ 185996 h 574644"/>
                    <a:gd name="connsiteX254" fmla="*/ 772747 w 778001"/>
                    <a:gd name="connsiteY254" fmla="*/ 187558 h 574644"/>
                    <a:gd name="connsiteX255" fmla="*/ 772808 w 778001"/>
                    <a:gd name="connsiteY255" fmla="*/ 188412 h 574644"/>
                    <a:gd name="connsiteX256" fmla="*/ 772930 w 778001"/>
                    <a:gd name="connsiteY256" fmla="*/ 190486 h 574644"/>
                    <a:gd name="connsiteX257" fmla="*/ 773113 w 778001"/>
                    <a:gd name="connsiteY257" fmla="*/ 193611 h 574644"/>
                    <a:gd name="connsiteX258" fmla="*/ 773210 w 778001"/>
                    <a:gd name="connsiteY258" fmla="*/ 195160 h 574644"/>
                    <a:gd name="connsiteX259" fmla="*/ 773405 w 778001"/>
                    <a:gd name="connsiteY259" fmla="*/ 198284 h 574644"/>
                    <a:gd name="connsiteX260" fmla="*/ 774064 w 778001"/>
                    <a:gd name="connsiteY260" fmla="*/ 200347 h 574644"/>
                    <a:gd name="connsiteX261" fmla="*/ 774734 w 778001"/>
                    <a:gd name="connsiteY261" fmla="*/ 202457 h 574644"/>
                    <a:gd name="connsiteX262" fmla="*/ 774393 w 778001"/>
                    <a:gd name="connsiteY262" fmla="*/ 204825 h 574644"/>
                    <a:gd name="connsiteX263" fmla="*/ 773832 w 778001"/>
                    <a:gd name="connsiteY263" fmla="*/ 208827 h 574644"/>
                    <a:gd name="connsiteX264" fmla="*/ 772369 w 778001"/>
                    <a:gd name="connsiteY264" fmla="*/ 217321 h 574644"/>
                    <a:gd name="connsiteX265" fmla="*/ 771991 w 778001"/>
                    <a:gd name="connsiteY265" fmla="*/ 219468 h 574644"/>
                    <a:gd name="connsiteX266" fmla="*/ 771528 w 778001"/>
                    <a:gd name="connsiteY266" fmla="*/ 221433 h 574644"/>
                    <a:gd name="connsiteX267" fmla="*/ 771357 w 778001"/>
                    <a:gd name="connsiteY267" fmla="*/ 222153 h 574644"/>
                    <a:gd name="connsiteX268" fmla="*/ 770723 w 778001"/>
                    <a:gd name="connsiteY268" fmla="*/ 224825 h 574644"/>
                    <a:gd name="connsiteX269" fmla="*/ 770406 w 778001"/>
                    <a:gd name="connsiteY269" fmla="*/ 226485 h 574644"/>
                    <a:gd name="connsiteX270" fmla="*/ 770309 w 778001"/>
                    <a:gd name="connsiteY270" fmla="*/ 226997 h 574644"/>
                    <a:gd name="connsiteX271" fmla="*/ 770114 w 778001"/>
                    <a:gd name="connsiteY271" fmla="*/ 228035 h 574644"/>
                    <a:gd name="connsiteX272" fmla="*/ 769919 w 778001"/>
                    <a:gd name="connsiteY272" fmla="*/ 229072 h 574644"/>
                    <a:gd name="connsiteX273" fmla="*/ 769626 w 778001"/>
                    <a:gd name="connsiteY273" fmla="*/ 230622 h 574644"/>
                    <a:gd name="connsiteX274" fmla="*/ 769480 w 778001"/>
                    <a:gd name="connsiteY274" fmla="*/ 232281 h 574644"/>
                    <a:gd name="connsiteX275" fmla="*/ 769419 w 778001"/>
                    <a:gd name="connsiteY275" fmla="*/ 233245 h 574644"/>
                    <a:gd name="connsiteX276" fmla="*/ 769407 w 778001"/>
                    <a:gd name="connsiteY276" fmla="*/ 233343 h 574644"/>
                    <a:gd name="connsiteX277" fmla="*/ 769187 w 778001"/>
                    <a:gd name="connsiteY277" fmla="*/ 236809 h 574644"/>
                    <a:gd name="connsiteX278" fmla="*/ 769187 w 778001"/>
                    <a:gd name="connsiteY278" fmla="*/ 236821 h 574644"/>
                    <a:gd name="connsiteX279" fmla="*/ 769187 w 778001"/>
                    <a:gd name="connsiteY279" fmla="*/ 236845 h 574644"/>
                    <a:gd name="connsiteX280" fmla="*/ 769175 w 778001"/>
                    <a:gd name="connsiteY280" fmla="*/ 236857 h 574644"/>
                    <a:gd name="connsiteX281" fmla="*/ 769175 w 778001"/>
                    <a:gd name="connsiteY281" fmla="*/ 236870 h 574644"/>
                    <a:gd name="connsiteX282" fmla="*/ 769175 w 778001"/>
                    <a:gd name="connsiteY282" fmla="*/ 236882 h 574644"/>
                    <a:gd name="connsiteX283" fmla="*/ 769175 w 778001"/>
                    <a:gd name="connsiteY283" fmla="*/ 236882 h 574644"/>
                    <a:gd name="connsiteX284" fmla="*/ 773052 w 778001"/>
                    <a:gd name="connsiteY284" fmla="*/ 237895 h 574644"/>
                    <a:gd name="connsiteX285" fmla="*/ 775795 w 778001"/>
                    <a:gd name="connsiteY285" fmla="*/ 238663 h 574644"/>
                    <a:gd name="connsiteX286" fmla="*/ 777148 w 778001"/>
                    <a:gd name="connsiteY286" fmla="*/ 239042 h 574644"/>
                    <a:gd name="connsiteX287" fmla="*/ 777477 w 778001"/>
                    <a:gd name="connsiteY287" fmla="*/ 240884 h 574644"/>
                    <a:gd name="connsiteX288" fmla="*/ 777830 w 778001"/>
                    <a:gd name="connsiteY288" fmla="*/ 242849 h 574644"/>
                    <a:gd name="connsiteX289" fmla="*/ 778001 w 778001"/>
                    <a:gd name="connsiteY289" fmla="*/ 243789 h 574644"/>
                    <a:gd name="connsiteX290" fmla="*/ 777879 w 778001"/>
                    <a:gd name="connsiteY290" fmla="*/ 244826 h 574644"/>
                    <a:gd name="connsiteX291" fmla="*/ 776770 w 778001"/>
                    <a:gd name="connsiteY291" fmla="*/ 253539 h 574644"/>
                    <a:gd name="connsiteX292" fmla="*/ 776599 w 778001"/>
                    <a:gd name="connsiteY292" fmla="*/ 254905 h 574644"/>
                    <a:gd name="connsiteX293" fmla="*/ 775490 w 778001"/>
                    <a:gd name="connsiteY293" fmla="*/ 257322 h 574644"/>
                    <a:gd name="connsiteX294" fmla="*/ 774307 w 778001"/>
                    <a:gd name="connsiteY294" fmla="*/ 258237 h 574644"/>
                    <a:gd name="connsiteX295" fmla="*/ 773222 w 778001"/>
                    <a:gd name="connsiteY295" fmla="*/ 258993 h 574644"/>
                    <a:gd name="connsiteX296" fmla="*/ 770577 w 778001"/>
                    <a:gd name="connsiteY296" fmla="*/ 261507 h 574644"/>
                    <a:gd name="connsiteX297" fmla="*/ 768992 w 778001"/>
                    <a:gd name="connsiteY297" fmla="*/ 263704 h 574644"/>
                    <a:gd name="connsiteX298" fmla="*/ 767980 w 778001"/>
                    <a:gd name="connsiteY298" fmla="*/ 265119 h 574644"/>
                    <a:gd name="connsiteX299" fmla="*/ 767115 w 778001"/>
                    <a:gd name="connsiteY299" fmla="*/ 266986 h 574644"/>
                    <a:gd name="connsiteX300" fmla="*/ 766261 w 778001"/>
                    <a:gd name="connsiteY300" fmla="*/ 268865 h 574644"/>
                    <a:gd name="connsiteX301" fmla="*/ 766042 w 778001"/>
                    <a:gd name="connsiteY301" fmla="*/ 269341 h 574644"/>
                    <a:gd name="connsiteX302" fmla="*/ 765835 w 778001"/>
                    <a:gd name="connsiteY302" fmla="*/ 269830 h 574644"/>
                    <a:gd name="connsiteX303" fmla="*/ 763969 w 778001"/>
                    <a:gd name="connsiteY303" fmla="*/ 274259 h 574644"/>
                    <a:gd name="connsiteX304" fmla="*/ 763518 w 778001"/>
                    <a:gd name="connsiteY304" fmla="*/ 275357 h 574644"/>
                    <a:gd name="connsiteX305" fmla="*/ 762129 w 778001"/>
                    <a:gd name="connsiteY305" fmla="*/ 278237 h 574644"/>
                    <a:gd name="connsiteX306" fmla="*/ 759812 w 778001"/>
                    <a:gd name="connsiteY306" fmla="*/ 283057 h 574644"/>
                    <a:gd name="connsiteX307" fmla="*/ 758423 w 778001"/>
                    <a:gd name="connsiteY307" fmla="*/ 285937 h 574644"/>
                    <a:gd name="connsiteX308" fmla="*/ 757642 w 778001"/>
                    <a:gd name="connsiteY308" fmla="*/ 287280 h 574644"/>
                    <a:gd name="connsiteX309" fmla="*/ 757118 w 778001"/>
                    <a:gd name="connsiteY309" fmla="*/ 288170 h 574644"/>
                    <a:gd name="connsiteX310" fmla="*/ 753717 w 778001"/>
                    <a:gd name="connsiteY310" fmla="*/ 293954 h 574644"/>
                    <a:gd name="connsiteX311" fmla="*/ 752668 w 778001"/>
                    <a:gd name="connsiteY311" fmla="*/ 295736 h 574644"/>
                    <a:gd name="connsiteX312" fmla="*/ 751279 w 778001"/>
                    <a:gd name="connsiteY312" fmla="*/ 297896 h 574644"/>
                    <a:gd name="connsiteX313" fmla="*/ 746524 w 778001"/>
                    <a:gd name="connsiteY313" fmla="*/ 305205 h 574644"/>
                    <a:gd name="connsiteX314" fmla="*/ 740856 w 778001"/>
                    <a:gd name="connsiteY314" fmla="*/ 313992 h 574644"/>
                    <a:gd name="connsiteX315" fmla="*/ 740283 w 778001"/>
                    <a:gd name="connsiteY315" fmla="*/ 314870 h 574644"/>
                    <a:gd name="connsiteX316" fmla="*/ 739990 w 778001"/>
                    <a:gd name="connsiteY316" fmla="*/ 315297 h 574644"/>
                    <a:gd name="connsiteX317" fmla="*/ 739697 w 778001"/>
                    <a:gd name="connsiteY317" fmla="*/ 315724 h 574644"/>
                    <a:gd name="connsiteX318" fmla="*/ 739124 w 778001"/>
                    <a:gd name="connsiteY318" fmla="*/ 316579 h 574644"/>
                    <a:gd name="connsiteX319" fmla="*/ 738259 w 778001"/>
                    <a:gd name="connsiteY319" fmla="*/ 317848 h 574644"/>
                    <a:gd name="connsiteX320" fmla="*/ 737393 w 778001"/>
                    <a:gd name="connsiteY320" fmla="*/ 319129 h 574644"/>
                    <a:gd name="connsiteX321" fmla="*/ 736442 w 778001"/>
                    <a:gd name="connsiteY321" fmla="*/ 320361 h 574644"/>
                    <a:gd name="connsiteX322" fmla="*/ 733907 w 778001"/>
                    <a:gd name="connsiteY322" fmla="*/ 323644 h 574644"/>
                    <a:gd name="connsiteX323" fmla="*/ 732944 w 778001"/>
                    <a:gd name="connsiteY323" fmla="*/ 324876 h 574644"/>
                    <a:gd name="connsiteX324" fmla="*/ 731932 w 778001"/>
                    <a:gd name="connsiteY324" fmla="*/ 325987 h 574644"/>
                    <a:gd name="connsiteX325" fmla="*/ 727177 w 778001"/>
                    <a:gd name="connsiteY325" fmla="*/ 331173 h 574644"/>
                    <a:gd name="connsiteX326" fmla="*/ 726214 w 778001"/>
                    <a:gd name="connsiteY326" fmla="*/ 332235 h 574644"/>
                    <a:gd name="connsiteX327" fmla="*/ 725239 w 778001"/>
                    <a:gd name="connsiteY327" fmla="*/ 333296 h 574644"/>
                    <a:gd name="connsiteX328" fmla="*/ 724215 w 778001"/>
                    <a:gd name="connsiteY328" fmla="*/ 334285 h 574644"/>
                    <a:gd name="connsiteX329" fmla="*/ 723203 w 778001"/>
                    <a:gd name="connsiteY329" fmla="*/ 335273 h 574644"/>
                    <a:gd name="connsiteX330" fmla="*/ 722520 w 778001"/>
                    <a:gd name="connsiteY330" fmla="*/ 335932 h 574644"/>
                    <a:gd name="connsiteX331" fmla="*/ 719936 w 778001"/>
                    <a:gd name="connsiteY331" fmla="*/ 338434 h 574644"/>
                    <a:gd name="connsiteX332" fmla="*/ 718461 w 778001"/>
                    <a:gd name="connsiteY332" fmla="*/ 339862 h 574644"/>
                    <a:gd name="connsiteX333" fmla="*/ 717351 w 778001"/>
                    <a:gd name="connsiteY333" fmla="*/ 340923 h 574644"/>
                    <a:gd name="connsiteX334" fmla="*/ 715413 w 778001"/>
                    <a:gd name="connsiteY334" fmla="*/ 342558 h 574644"/>
                    <a:gd name="connsiteX335" fmla="*/ 709196 w 778001"/>
                    <a:gd name="connsiteY335" fmla="*/ 347793 h 574644"/>
                    <a:gd name="connsiteX336" fmla="*/ 707257 w 778001"/>
                    <a:gd name="connsiteY336" fmla="*/ 349429 h 574644"/>
                    <a:gd name="connsiteX337" fmla="*/ 705246 w 778001"/>
                    <a:gd name="connsiteY337" fmla="*/ 351052 h 574644"/>
                    <a:gd name="connsiteX338" fmla="*/ 702734 w 778001"/>
                    <a:gd name="connsiteY338" fmla="*/ 353065 h 574644"/>
                    <a:gd name="connsiteX339" fmla="*/ 701576 w 778001"/>
                    <a:gd name="connsiteY339" fmla="*/ 354005 h 574644"/>
                    <a:gd name="connsiteX340" fmla="*/ 700418 w 778001"/>
                    <a:gd name="connsiteY340" fmla="*/ 354932 h 574644"/>
                    <a:gd name="connsiteX341" fmla="*/ 698468 w 778001"/>
                    <a:gd name="connsiteY341" fmla="*/ 356201 h 574644"/>
                    <a:gd name="connsiteX342" fmla="*/ 696517 w 778001"/>
                    <a:gd name="connsiteY342" fmla="*/ 357470 h 574644"/>
                    <a:gd name="connsiteX343" fmla="*/ 695798 w 778001"/>
                    <a:gd name="connsiteY343" fmla="*/ 357934 h 574644"/>
                    <a:gd name="connsiteX344" fmla="*/ 690105 w 778001"/>
                    <a:gd name="connsiteY344" fmla="*/ 361644 h 574644"/>
                    <a:gd name="connsiteX345" fmla="*/ 688069 w 778001"/>
                    <a:gd name="connsiteY345" fmla="*/ 362962 h 574644"/>
                    <a:gd name="connsiteX346" fmla="*/ 686850 w 778001"/>
                    <a:gd name="connsiteY346" fmla="*/ 363767 h 574644"/>
                    <a:gd name="connsiteX347" fmla="*/ 685314 w 778001"/>
                    <a:gd name="connsiteY347" fmla="*/ 364987 h 574644"/>
                    <a:gd name="connsiteX348" fmla="*/ 683387 w 778001"/>
                    <a:gd name="connsiteY348" fmla="*/ 366525 h 574644"/>
                    <a:gd name="connsiteX349" fmla="*/ 677219 w 778001"/>
                    <a:gd name="connsiteY349" fmla="*/ 371443 h 574644"/>
                    <a:gd name="connsiteX350" fmla="*/ 671148 w 778001"/>
                    <a:gd name="connsiteY350" fmla="*/ 376397 h 574644"/>
                    <a:gd name="connsiteX351" fmla="*/ 670745 w 778001"/>
                    <a:gd name="connsiteY351" fmla="*/ 376714 h 574644"/>
                    <a:gd name="connsiteX352" fmla="*/ 668758 w 778001"/>
                    <a:gd name="connsiteY352" fmla="*/ 378337 h 574644"/>
                    <a:gd name="connsiteX353" fmla="*/ 667588 w 778001"/>
                    <a:gd name="connsiteY353" fmla="*/ 379301 h 574644"/>
                    <a:gd name="connsiteX354" fmla="*/ 662175 w 778001"/>
                    <a:gd name="connsiteY354" fmla="*/ 384317 h 574644"/>
                    <a:gd name="connsiteX355" fmla="*/ 660773 w 778001"/>
                    <a:gd name="connsiteY355" fmla="*/ 385610 h 574644"/>
                    <a:gd name="connsiteX356" fmla="*/ 659676 w 778001"/>
                    <a:gd name="connsiteY356" fmla="*/ 386074 h 574644"/>
                    <a:gd name="connsiteX357" fmla="*/ 656884 w 778001"/>
                    <a:gd name="connsiteY357" fmla="*/ 387233 h 574644"/>
                    <a:gd name="connsiteX358" fmla="*/ 655117 w 778001"/>
                    <a:gd name="connsiteY358" fmla="*/ 387977 h 574644"/>
                    <a:gd name="connsiteX359" fmla="*/ 654129 w 778001"/>
                    <a:gd name="connsiteY359" fmla="*/ 385842 h 574644"/>
                    <a:gd name="connsiteX360" fmla="*/ 653568 w 778001"/>
                    <a:gd name="connsiteY360" fmla="*/ 384573 h 574644"/>
                    <a:gd name="connsiteX361" fmla="*/ 653544 w 778001"/>
                    <a:gd name="connsiteY361" fmla="*/ 383792 h 574644"/>
                    <a:gd name="connsiteX362" fmla="*/ 653471 w 778001"/>
                    <a:gd name="connsiteY362" fmla="*/ 381522 h 574644"/>
                    <a:gd name="connsiteX363" fmla="*/ 653581 w 778001"/>
                    <a:gd name="connsiteY363" fmla="*/ 379509 h 574644"/>
                    <a:gd name="connsiteX364" fmla="*/ 653605 w 778001"/>
                    <a:gd name="connsiteY364" fmla="*/ 378984 h 574644"/>
                    <a:gd name="connsiteX365" fmla="*/ 653629 w 778001"/>
                    <a:gd name="connsiteY365" fmla="*/ 378447 h 574644"/>
                    <a:gd name="connsiteX366" fmla="*/ 653739 w 778001"/>
                    <a:gd name="connsiteY366" fmla="*/ 376312 h 574644"/>
                    <a:gd name="connsiteX367" fmla="*/ 653824 w 778001"/>
                    <a:gd name="connsiteY367" fmla="*/ 374701 h 574644"/>
                    <a:gd name="connsiteX368" fmla="*/ 653958 w 778001"/>
                    <a:gd name="connsiteY368" fmla="*/ 372040 h 574644"/>
                    <a:gd name="connsiteX369" fmla="*/ 654666 w 778001"/>
                    <a:gd name="connsiteY369" fmla="*/ 367501 h 574644"/>
                    <a:gd name="connsiteX370" fmla="*/ 654885 w 778001"/>
                    <a:gd name="connsiteY370" fmla="*/ 366085 h 574644"/>
                    <a:gd name="connsiteX371" fmla="*/ 654653 w 778001"/>
                    <a:gd name="connsiteY371" fmla="*/ 364792 h 574644"/>
                    <a:gd name="connsiteX372" fmla="*/ 654178 w 778001"/>
                    <a:gd name="connsiteY372" fmla="*/ 362095 h 574644"/>
                    <a:gd name="connsiteX373" fmla="*/ 652276 w 778001"/>
                    <a:gd name="connsiteY373" fmla="*/ 362132 h 574644"/>
                    <a:gd name="connsiteX374" fmla="*/ 644084 w 778001"/>
                    <a:gd name="connsiteY374" fmla="*/ 362278 h 574644"/>
                    <a:gd name="connsiteX375" fmla="*/ 643621 w 778001"/>
                    <a:gd name="connsiteY375" fmla="*/ 362290 h 574644"/>
                    <a:gd name="connsiteX376" fmla="*/ 641719 w 778001"/>
                    <a:gd name="connsiteY376" fmla="*/ 362376 h 574644"/>
                    <a:gd name="connsiteX377" fmla="*/ 635599 w 778001"/>
                    <a:gd name="connsiteY377" fmla="*/ 362669 h 574644"/>
                    <a:gd name="connsiteX378" fmla="*/ 634197 w 778001"/>
                    <a:gd name="connsiteY378" fmla="*/ 362730 h 574644"/>
                    <a:gd name="connsiteX379" fmla="*/ 632307 w 778001"/>
                    <a:gd name="connsiteY379" fmla="*/ 362815 h 574644"/>
                    <a:gd name="connsiteX380" fmla="*/ 630076 w 778001"/>
                    <a:gd name="connsiteY380" fmla="*/ 362388 h 574644"/>
                    <a:gd name="connsiteX381" fmla="*/ 629248 w 778001"/>
                    <a:gd name="connsiteY381" fmla="*/ 362181 h 574644"/>
                    <a:gd name="connsiteX382" fmla="*/ 628723 w 778001"/>
                    <a:gd name="connsiteY382" fmla="*/ 358996 h 574644"/>
                    <a:gd name="connsiteX383" fmla="*/ 628333 w 778001"/>
                    <a:gd name="connsiteY383" fmla="*/ 356641 h 574644"/>
                    <a:gd name="connsiteX384" fmla="*/ 626956 w 778001"/>
                    <a:gd name="connsiteY384" fmla="*/ 356592 h 574644"/>
                    <a:gd name="connsiteX385" fmla="*/ 624664 w 778001"/>
                    <a:gd name="connsiteY385" fmla="*/ 356494 h 574644"/>
                    <a:gd name="connsiteX386" fmla="*/ 623176 w 778001"/>
                    <a:gd name="connsiteY386" fmla="*/ 356433 h 574644"/>
                    <a:gd name="connsiteX387" fmla="*/ 622603 w 778001"/>
                    <a:gd name="connsiteY387" fmla="*/ 361143 h 574644"/>
                    <a:gd name="connsiteX388" fmla="*/ 622542 w 778001"/>
                    <a:gd name="connsiteY388" fmla="*/ 361668 h 574644"/>
                    <a:gd name="connsiteX389" fmla="*/ 622225 w 778001"/>
                    <a:gd name="connsiteY389" fmla="*/ 364267 h 574644"/>
                    <a:gd name="connsiteX390" fmla="*/ 619324 w 778001"/>
                    <a:gd name="connsiteY390" fmla="*/ 365488 h 574644"/>
                    <a:gd name="connsiteX391" fmla="*/ 618385 w 778001"/>
                    <a:gd name="connsiteY391" fmla="*/ 365317 h 574644"/>
                    <a:gd name="connsiteX392" fmla="*/ 616435 w 778001"/>
                    <a:gd name="connsiteY392" fmla="*/ 364963 h 574644"/>
                    <a:gd name="connsiteX393" fmla="*/ 614631 w 778001"/>
                    <a:gd name="connsiteY393" fmla="*/ 364646 h 574644"/>
                    <a:gd name="connsiteX394" fmla="*/ 613826 w 778001"/>
                    <a:gd name="connsiteY394" fmla="*/ 361680 h 574644"/>
                    <a:gd name="connsiteX395" fmla="*/ 613046 w 778001"/>
                    <a:gd name="connsiteY395" fmla="*/ 358801 h 574644"/>
                    <a:gd name="connsiteX396" fmla="*/ 611229 w 778001"/>
                    <a:gd name="connsiteY396" fmla="*/ 358752 h 574644"/>
                    <a:gd name="connsiteX397" fmla="*/ 607828 w 778001"/>
                    <a:gd name="connsiteY397" fmla="*/ 358691 h 574644"/>
                    <a:gd name="connsiteX398" fmla="*/ 606670 w 778001"/>
                    <a:gd name="connsiteY398" fmla="*/ 358971 h 574644"/>
                    <a:gd name="connsiteX399" fmla="*/ 604902 w 778001"/>
                    <a:gd name="connsiteY399" fmla="*/ 359423 h 574644"/>
                    <a:gd name="connsiteX400" fmla="*/ 604744 w 778001"/>
                    <a:gd name="connsiteY400" fmla="*/ 361546 h 574644"/>
                    <a:gd name="connsiteX401" fmla="*/ 604305 w 778001"/>
                    <a:gd name="connsiteY401" fmla="*/ 367599 h 574644"/>
                    <a:gd name="connsiteX402" fmla="*/ 604219 w 778001"/>
                    <a:gd name="connsiteY402" fmla="*/ 368746 h 574644"/>
                    <a:gd name="connsiteX403" fmla="*/ 604341 w 778001"/>
                    <a:gd name="connsiteY403" fmla="*/ 370942 h 574644"/>
                    <a:gd name="connsiteX404" fmla="*/ 604463 w 778001"/>
                    <a:gd name="connsiteY404" fmla="*/ 373127 h 574644"/>
                    <a:gd name="connsiteX405" fmla="*/ 604878 w 778001"/>
                    <a:gd name="connsiteY405" fmla="*/ 380204 h 574644"/>
                    <a:gd name="connsiteX406" fmla="*/ 604939 w 778001"/>
                    <a:gd name="connsiteY406" fmla="*/ 381254 h 574644"/>
                    <a:gd name="connsiteX407" fmla="*/ 604561 w 778001"/>
                    <a:gd name="connsiteY407" fmla="*/ 384231 h 574644"/>
                    <a:gd name="connsiteX408" fmla="*/ 603671 w 778001"/>
                    <a:gd name="connsiteY408" fmla="*/ 384487 h 574644"/>
                    <a:gd name="connsiteX409" fmla="*/ 602427 w 778001"/>
                    <a:gd name="connsiteY409" fmla="*/ 384841 h 574644"/>
                    <a:gd name="connsiteX410" fmla="*/ 600245 w 778001"/>
                    <a:gd name="connsiteY410" fmla="*/ 385476 h 574644"/>
                    <a:gd name="connsiteX411" fmla="*/ 600209 w 778001"/>
                    <a:gd name="connsiteY411" fmla="*/ 388161 h 574644"/>
                    <a:gd name="connsiteX412" fmla="*/ 600099 w 778001"/>
                    <a:gd name="connsiteY412" fmla="*/ 396226 h 574644"/>
                    <a:gd name="connsiteX413" fmla="*/ 600062 w 778001"/>
                    <a:gd name="connsiteY413" fmla="*/ 398923 h 574644"/>
                    <a:gd name="connsiteX414" fmla="*/ 600038 w 778001"/>
                    <a:gd name="connsiteY414" fmla="*/ 401096 h 574644"/>
                    <a:gd name="connsiteX415" fmla="*/ 600026 w 778001"/>
                    <a:gd name="connsiteY415" fmla="*/ 401730 h 574644"/>
                    <a:gd name="connsiteX416" fmla="*/ 599770 w 778001"/>
                    <a:gd name="connsiteY416" fmla="*/ 407673 h 574644"/>
                    <a:gd name="connsiteX417" fmla="*/ 599672 w 778001"/>
                    <a:gd name="connsiteY417" fmla="*/ 410126 h 574644"/>
                    <a:gd name="connsiteX418" fmla="*/ 597588 w 778001"/>
                    <a:gd name="connsiteY418" fmla="*/ 412237 h 574644"/>
                    <a:gd name="connsiteX419" fmla="*/ 596539 w 778001"/>
                    <a:gd name="connsiteY419" fmla="*/ 409259 h 574644"/>
                    <a:gd name="connsiteX420" fmla="*/ 596088 w 778001"/>
                    <a:gd name="connsiteY420" fmla="*/ 407990 h 574644"/>
                    <a:gd name="connsiteX421" fmla="*/ 594966 w 778001"/>
                    <a:gd name="connsiteY421" fmla="*/ 403622 h 574644"/>
                    <a:gd name="connsiteX422" fmla="*/ 594272 w 778001"/>
                    <a:gd name="connsiteY422" fmla="*/ 400925 h 574644"/>
                    <a:gd name="connsiteX423" fmla="*/ 592565 w 778001"/>
                    <a:gd name="connsiteY423" fmla="*/ 401376 h 574644"/>
                    <a:gd name="connsiteX424" fmla="*/ 591882 w 778001"/>
                    <a:gd name="connsiteY424" fmla="*/ 401559 h 574644"/>
                    <a:gd name="connsiteX425" fmla="*/ 590163 w 778001"/>
                    <a:gd name="connsiteY425" fmla="*/ 402023 h 574644"/>
                    <a:gd name="connsiteX426" fmla="*/ 590005 w 778001"/>
                    <a:gd name="connsiteY426" fmla="*/ 407477 h 574644"/>
                    <a:gd name="connsiteX427" fmla="*/ 589859 w 778001"/>
                    <a:gd name="connsiteY427" fmla="*/ 410772 h 574644"/>
                    <a:gd name="connsiteX428" fmla="*/ 587908 w 778001"/>
                    <a:gd name="connsiteY428" fmla="*/ 410919 h 574644"/>
                    <a:gd name="connsiteX429" fmla="*/ 572450 w 778001"/>
                    <a:gd name="connsiteY429" fmla="*/ 412102 h 574644"/>
                    <a:gd name="connsiteX430" fmla="*/ 571377 w 778001"/>
                    <a:gd name="connsiteY430" fmla="*/ 412188 h 574644"/>
                    <a:gd name="connsiteX431" fmla="*/ 570463 w 778001"/>
                    <a:gd name="connsiteY431" fmla="*/ 412029 h 574644"/>
                    <a:gd name="connsiteX432" fmla="*/ 567805 w 778001"/>
                    <a:gd name="connsiteY432" fmla="*/ 411553 h 574644"/>
                    <a:gd name="connsiteX433" fmla="*/ 566001 w 778001"/>
                    <a:gd name="connsiteY433" fmla="*/ 411236 h 574644"/>
                    <a:gd name="connsiteX434" fmla="*/ 564611 w 778001"/>
                    <a:gd name="connsiteY434" fmla="*/ 409015 h 574644"/>
                    <a:gd name="connsiteX435" fmla="*/ 562136 w 778001"/>
                    <a:gd name="connsiteY435" fmla="*/ 405037 h 574644"/>
                    <a:gd name="connsiteX436" fmla="*/ 560515 w 778001"/>
                    <a:gd name="connsiteY436" fmla="*/ 404598 h 574644"/>
                    <a:gd name="connsiteX437" fmla="*/ 558467 w 778001"/>
                    <a:gd name="connsiteY437" fmla="*/ 404036 h 574644"/>
                    <a:gd name="connsiteX438" fmla="*/ 557711 w 778001"/>
                    <a:gd name="connsiteY438" fmla="*/ 403829 h 574644"/>
                    <a:gd name="connsiteX439" fmla="*/ 556297 w 778001"/>
                    <a:gd name="connsiteY439" fmla="*/ 403914 h 574644"/>
                    <a:gd name="connsiteX440" fmla="*/ 554163 w 778001"/>
                    <a:gd name="connsiteY440" fmla="*/ 404036 h 574644"/>
                    <a:gd name="connsiteX441" fmla="*/ 553432 w 778001"/>
                    <a:gd name="connsiteY441" fmla="*/ 404085 h 574644"/>
                    <a:gd name="connsiteX442" fmla="*/ 546142 w 778001"/>
                    <a:gd name="connsiteY442" fmla="*/ 404512 h 574644"/>
                    <a:gd name="connsiteX443" fmla="*/ 545459 w 778001"/>
                    <a:gd name="connsiteY443" fmla="*/ 404561 h 574644"/>
                    <a:gd name="connsiteX444" fmla="*/ 544667 w 778001"/>
                    <a:gd name="connsiteY444" fmla="*/ 404915 h 574644"/>
                    <a:gd name="connsiteX445" fmla="*/ 543960 w 778001"/>
                    <a:gd name="connsiteY445" fmla="*/ 405220 h 574644"/>
                    <a:gd name="connsiteX446" fmla="*/ 542326 w 778001"/>
                    <a:gd name="connsiteY446" fmla="*/ 405940 h 574644"/>
                    <a:gd name="connsiteX447" fmla="*/ 541839 w 778001"/>
                    <a:gd name="connsiteY447" fmla="*/ 407429 h 574644"/>
                    <a:gd name="connsiteX448" fmla="*/ 540851 w 778001"/>
                    <a:gd name="connsiteY448" fmla="*/ 410492 h 574644"/>
                    <a:gd name="connsiteX449" fmla="*/ 540424 w 778001"/>
                    <a:gd name="connsiteY449" fmla="*/ 411834 h 574644"/>
                    <a:gd name="connsiteX450" fmla="*/ 540753 w 778001"/>
                    <a:gd name="connsiteY450" fmla="*/ 415226 h 574644"/>
                    <a:gd name="connsiteX451" fmla="*/ 540961 w 778001"/>
                    <a:gd name="connsiteY451" fmla="*/ 417301 h 574644"/>
                    <a:gd name="connsiteX452" fmla="*/ 541217 w 778001"/>
                    <a:gd name="connsiteY452" fmla="*/ 419888 h 574644"/>
                    <a:gd name="connsiteX453" fmla="*/ 540168 w 778001"/>
                    <a:gd name="connsiteY453" fmla="*/ 421889 h 574644"/>
                    <a:gd name="connsiteX454" fmla="*/ 539827 w 778001"/>
                    <a:gd name="connsiteY454" fmla="*/ 422548 h 574644"/>
                    <a:gd name="connsiteX455" fmla="*/ 539120 w 778001"/>
                    <a:gd name="connsiteY455" fmla="*/ 423903 h 574644"/>
                    <a:gd name="connsiteX456" fmla="*/ 537108 w 778001"/>
                    <a:gd name="connsiteY456" fmla="*/ 425904 h 574644"/>
                    <a:gd name="connsiteX457" fmla="*/ 536096 w 778001"/>
                    <a:gd name="connsiteY457" fmla="*/ 426917 h 574644"/>
                    <a:gd name="connsiteX458" fmla="*/ 535121 w 778001"/>
                    <a:gd name="connsiteY458" fmla="*/ 427893 h 574644"/>
                    <a:gd name="connsiteX459" fmla="*/ 533500 w 778001"/>
                    <a:gd name="connsiteY459" fmla="*/ 429516 h 574644"/>
                    <a:gd name="connsiteX460" fmla="*/ 532646 w 778001"/>
                    <a:gd name="connsiteY460" fmla="*/ 433116 h 574644"/>
                    <a:gd name="connsiteX461" fmla="*/ 532671 w 778001"/>
                    <a:gd name="connsiteY461" fmla="*/ 434275 h 574644"/>
                    <a:gd name="connsiteX462" fmla="*/ 532878 w 778001"/>
                    <a:gd name="connsiteY462" fmla="*/ 443952 h 574644"/>
                    <a:gd name="connsiteX463" fmla="*/ 532939 w 778001"/>
                    <a:gd name="connsiteY463" fmla="*/ 449126 h 574644"/>
                    <a:gd name="connsiteX464" fmla="*/ 532963 w 778001"/>
                    <a:gd name="connsiteY464" fmla="*/ 452226 h 574644"/>
                    <a:gd name="connsiteX465" fmla="*/ 533366 w 778001"/>
                    <a:gd name="connsiteY465" fmla="*/ 454495 h 574644"/>
                    <a:gd name="connsiteX466" fmla="*/ 533488 w 778001"/>
                    <a:gd name="connsiteY466" fmla="*/ 455178 h 574644"/>
                    <a:gd name="connsiteX467" fmla="*/ 533805 w 778001"/>
                    <a:gd name="connsiteY467" fmla="*/ 456130 h 574644"/>
                    <a:gd name="connsiteX468" fmla="*/ 537230 w 778001"/>
                    <a:gd name="connsiteY468" fmla="*/ 456399 h 574644"/>
                    <a:gd name="connsiteX469" fmla="*/ 546971 w 778001"/>
                    <a:gd name="connsiteY469" fmla="*/ 456313 h 574644"/>
                    <a:gd name="connsiteX470" fmla="*/ 555553 w 778001"/>
                    <a:gd name="connsiteY470" fmla="*/ 456240 h 574644"/>
                    <a:gd name="connsiteX471" fmla="*/ 556675 w 778001"/>
                    <a:gd name="connsiteY471" fmla="*/ 456228 h 574644"/>
                    <a:gd name="connsiteX472" fmla="*/ 559479 w 778001"/>
                    <a:gd name="connsiteY472" fmla="*/ 457521 h 574644"/>
                    <a:gd name="connsiteX473" fmla="*/ 559662 w 778001"/>
                    <a:gd name="connsiteY473" fmla="*/ 459498 h 574644"/>
                    <a:gd name="connsiteX474" fmla="*/ 560210 w 778001"/>
                    <a:gd name="connsiteY474" fmla="*/ 465234 h 574644"/>
                    <a:gd name="connsiteX475" fmla="*/ 560234 w 778001"/>
                    <a:gd name="connsiteY475" fmla="*/ 465893 h 574644"/>
                    <a:gd name="connsiteX476" fmla="*/ 560588 w 778001"/>
                    <a:gd name="connsiteY476" fmla="*/ 480536 h 574644"/>
                    <a:gd name="connsiteX477" fmla="*/ 560637 w 778001"/>
                    <a:gd name="connsiteY477" fmla="*/ 482159 h 574644"/>
                    <a:gd name="connsiteX478" fmla="*/ 560674 w 778001"/>
                    <a:gd name="connsiteY478" fmla="*/ 483806 h 574644"/>
                    <a:gd name="connsiteX479" fmla="*/ 560759 w 778001"/>
                    <a:gd name="connsiteY479" fmla="*/ 484929 h 574644"/>
                    <a:gd name="connsiteX480" fmla="*/ 560856 w 778001"/>
                    <a:gd name="connsiteY480" fmla="*/ 486015 h 574644"/>
                    <a:gd name="connsiteX481" fmla="*/ 561832 w 778001"/>
                    <a:gd name="connsiteY481" fmla="*/ 497962 h 574644"/>
                    <a:gd name="connsiteX482" fmla="*/ 562002 w 778001"/>
                    <a:gd name="connsiteY482" fmla="*/ 500134 h 574644"/>
                    <a:gd name="connsiteX483" fmla="*/ 564794 w 778001"/>
                    <a:gd name="connsiteY483" fmla="*/ 500866 h 574644"/>
                    <a:gd name="connsiteX484" fmla="*/ 567598 w 778001"/>
                    <a:gd name="connsiteY484" fmla="*/ 501598 h 574644"/>
                    <a:gd name="connsiteX485" fmla="*/ 568915 w 778001"/>
                    <a:gd name="connsiteY485" fmla="*/ 501940 h 574644"/>
                    <a:gd name="connsiteX486" fmla="*/ 570743 w 778001"/>
                    <a:gd name="connsiteY486" fmla="*/ 504283 h 574644"/>
                    <a:gd name="connsiteX487" fmla="*/ 570889 w 778001"/>
                    <a:gd name="connsiteY487" fmla="*/ 505869 h 574644"/>
                    <a:gd name="connsiteX488" fmla="*/ 571450 w 778001"/>
                    <a:gd name="connsiteY488" fmla="*/ 511592 h 574644"/>
                    <a:gd name="connsiteX489" fmla="*/ 571462 w 778001"/>
                    <a:gd name="connsiteY489" fmla="*/ 512324 h 574644"/>
                    <a:gd name="connsiteX490" fmla="*/ 571353 w 778001"/>
                    <a:gd name="connsiteY490" fmla="*/ 518560 h 574644"/>
                    <a:gd name="connsiteX491" fmla="*/ 571328 w 778001"/>
                    <a:gd name="connsiteY491" fmla="*/ 520415 h 574644"/>
                    <a:gd name="connsiteX492" fmla="*/ 569780 w 778001"/>
                    <a:gd name="connsiteY492" fmla="*/ 521891 h 574644"/>
                    <a:gd name="connsiteX493" fmla="*/ 568537 w 778001"/>
                    <a:gd name="connsiteY493" fmla="*/ 523075 h 574644"/>
                    <a:gd name="connsiteX494" fmla="*/ 567488 w 778001"/>
                    <a:gd name="connsiteY494" fmla="*/ 523270 h 574644"/>
                    <a:gd name="connsiteX495" fmla="*/ 564355 w 778001"/>
                    <a:gd name="connsiteY495" fmla="*/ 523856 h 574644"/>
                    <a:gd name="connsiteX496" fmla="*/ 561051 w 778001"/>
                    <a:gd name="connsiteY496" fmla="*/ 525357 h 574644"/>
                    <a:gd name="connsiteX497" fmla="*/ 560600 w 778001"/>
                    <a:gd name="connsiteY497" fmla="*/ 526468 h 574644"/>
                    <a:gd name="connsiteX498" fmla="*/ 560064 w 778001"/>
                    <a:gd name="connsiteY498" fmla="*/ 528640 h 574644"/>
                    <a:gd name="connsiteX499" fmla="*/ 560430 w 778001"/>
                    <a:gd name="connsiteY499" fmla="*/ 530238 h 574644"/>
                    <a:gd name="connsiteX500" fmla="*/ 561539 w 778001"/>
                    <a:gd name="connsiteY500" fmla="*/ 534949 h 574644"/>
                    <a:gd name="connsiteX501" fmla="*/ 561905 w 778001"/>
                    <a:gd name="connsiteY501" fmla="*/ 536510 h 574644"/>
                    <a:gd name="connsiteX502" fmla="*/ 561819 w 778001"/>
                    <a:gd name="connsiteY502" fmla="*/ 538036 h 574644"/>
                    <a:gd name="connsiteX503" fmla="*/ 561698 w 778001"/>
                    <a:gd name="connsiteY503" fmla="*/ 540037 h 574644"/>
                    <a:gd name="connsiteX504" fmla="*/ 561600 w 778001"/>
                    <a:gd name="connsiteY504" fmla="*/ 541562 h 574644"/>
                    <a:gd name="connsiteX505" fmla="*/ 560942 w 778001"/>
                    <a:gd name="connsiteY505" fmla="*/ 543295 h 574644"/>
                    <a:gd name="connsiteX506" fmla="*/ 558528 w 778001"/>
                    <a:gd name="connsiteY506" fmla="*/ 549690 h 574644"/>
                    <a:gd name="connsiteX507" fmla="*/ 557370 w 778001"/>
                    <a:gd name="connsiteY507" fmla="*/ 553070 h 574644"/>
                    <a:gd name="connsiteX508" fmla="*/ 556931 w 778001"/>
                    <a:gd name="connsiteY508" fmla="*/ 554375 h 574644"/>
                    <a:gd name="connsiteX509" fmla="*/ 556199 w 778001"/>
                    <a:gd name="connsiteY509" fmla="*/ 556499 h 574644"/>
                    <a:gd name="connsiteX510" fmla="*/ 555285 w 778001"/>
                    <a:gd name="connsiteY510" fmla="*/ 557597 h 574644"/>
                    <a:gd name="connsiteX511" fmla="*/ 554420 w 778001"/>
                    <a:gd name="connsiteY511" fmla="*/ 558634 h 574644"/>
                    <a:gd name="connsiteX512" fmla="*/ 553444 w 778001"/>
                    <a:gd name="connsiteY512" fmla="*/ 559793 h 574644"/>
                    <a:gd name="connsiteX513" fmla="*/ 551701 w 778001"/>
                    <a:gd name="connsiteY513" fmla="*/ 562417 h 574644"/>
                    <a:gd name="connsiteX514" fmla="*/ 550567 w 778001"/>
                    <a:gd name="connsiteY514" fmla="*/ 564113 h 574644"/>
                    <a:gd name="connsiteX515" fmla="*/ 548129 w 778001"/>
                    <a:gd name="connsiteY515" fmla="*/ 562539 h 574644"/>
                    <a:gd name="connsiteX516" fmla="*/ 547422 w 778001"/>
                    <a:gd name="connsiteY516" fmla="*/ 561270 h 574644"/>
                    <a:gd name="connsiteX517" fmla="*/ 544350 w 778001"/>
                    <a:gd name="connsiteY517" fmla="*/ 555754 h 574644"/>
                    <a:gd name="connsiteX518" fmla="*/ 542863 w 778001"/>
                    <a:gd name="connsiteY518" fmla="*/ 553704 h 574644"/>
                    <a:gd name="connsiteX519" fmla="*/ 541985 w 778001"/>
                    <a:gd name="connsiteY519" fmla="*/ 552508 h 574644"/>
                    <a:gd name="connsiteX520" fmla="*/ 541400 w 778001"/>
                    <a:gd name="connsiteY520" fmla="*/ 551703 h 574644"/>
                    <a:gd name="connsiteX521" fmla="*/ 540534 w 778001"/>
                    <a:gd name="connsiteY521" fmla="*/ 550641 h 574644"/>
                    <a:gd name="connsiteX522" fmla="*/ 539595 w 778001"/>
                    <a:gd name="connsiteY522" fmla="*/ 549494 h 574644"/>
                    <a:gd name="connsiteX523" fmla="*/ 538693 w 778001"/>
                    <a:gd name="connsiteY523" fmla="*/ 548384 h 574644"/>
                    <a:gd name="connsiteX524" fmla="*/ 538084 w 778001"/>
                    <a:gd name="connsiteY524" fmla="*/ 547652 h 574644"/>
                    <a:gd name="connsiteX525" fmla="*/ 536340 w 778001"/>
                    <a:gd name="connsiteY525" fmla="*/ 545711 h 574644"/>
                    <a:gd name="connsiteX526" fmla="*/ 533987 w 778001"/>
                    <a:gd name="connsiteY526" fmla="*/ 543088 h 574644"/>
                    <a:gd name="connsiteX527" fmla="*/ 533488 w 778001"/>
                    <a:gd name="connsiteY527" fmla="*/ 542527 h 574644"/>
                    <a:gd name="connsiteX528" fmla="*/ 532915 w 778001"/>
                    <a:gd name="connsiteY528" fmla="*/ 541209 h 574644"/>
                    <a:gd name="connsiteX529" fmla="*/ 532256 w 778001"/>
                    <a:gd name="connsiteY529" fmla="*/ 539671 h 574644"/>
                    <a:gd name="connsiteX530" fmla="*/ 530464 w 778001"/>
                    <a:gd name="connsiteY530" fmla="*/ 538317 h 574644"/>
                    <a:gd name="connsiteX531" fmla="*/ 528526 w 778001"/>
                    <a:gd name="connsiteY531" fmla="*/ 536864 h 574644"/>
                    <a:gd name="connsiteX532" fmla="*/ 525759 w 778001"/>
                    <a:gd name="connsiteY532" fmla="*/ 533789 h 574644"/>
                    <a:gd name="connsiteX533" fmla="*/ 524893 w 778001"/>
                    <a:gd name="connsiteY533" fmla="*/ 532825 h 574644"/>
                    <a:gd name="connsiteX534" fmla="*/ 522223 w 778001"/>
                    <a:gd name="connsiteY534" fmla="*/ 531629 h 574644"/>
                    <a:gd name="connsiteX535" fmla="*/ 520858 w 778001"/>
                    <a:gd name="connsiteY535" fmla="*/ 532911 h 574644"/>
                    <a:gd name="connsiteX536" fmla="*/ 520297 w 778001"/>
                    <a:gd name="connsiteY536" fmla="*/ 533447 h 574644"/>
                    <a:gd name="connsiteX537" fmla="*/ 519212 w 778001"/>
                    <a:gd name="connsiteY537" fmla="*/ 534497 h 574644"/>
                    <a:gd name="connsiteX538" fmla="*/ 518688 w 778001"/>
                    <a:gd name="connsiteY538" fmla="*/ 536340 h 574644"/>
                    <a:gd name="connsiteX539" fmla="*/ 517859 w 778001"/>
                    <a:gd name="connsiteY539" fmla="*/ 539232 h 574644"/>
                    <a:gd name="connsiteX540" fmla="*/ 517262 w 778001"/>
                    <a:gd name="connsiteY540" fmla="*/ 540977 h 574644"/>
                    <a:gd name="connsiteX541" fmla="*/ 516725 w 778001"/>
                    <a:gd name="connsiteY541" fmla="*/ 542539 h 574644"/>
                    <a:gd name="connsiteX542" fmla="*/ 515908 w 778001"/>
                    <a:gd name="connsiteY542" fmla="*/ 544906 h 574644"/>
                    <a:gd name="connsiteX543" fmla="*/ 512507 w 778001"/>
                    <a:gd name="connsiteY543" fmla="*/ 547981 h 574644"/>
                    <a:gd name="connsiteX544" fmla="*/ 511471 w 778001"/>
                    <a:gd name="connsiteY544" fmla="*/ 548421 h 574644"/>
                    <a:gd name="connsiteX545" fmla="*/ 509764 w 778001"/>
                    <a:gd name="connsiteY545" fmla="*/ 549116 h 574644"/>
                    <a:gd name="connsiteX546" fmla="*/ 509057 w 778001"/>
                    <a:gd name="connsiteY546" fmla="*/ 552081 h 574644"/>
                    <a:gd name="connsiteX547" fmla="*/ 508716 w 778001"/>
                    <a:gd name="connsiteY547" fmla="*/ 553582 h 574644"/>
                    <a:gd name="connsiteX548" fmla="*/ 507814 w 778001"/>
                    <a:gd name="connsiteY548" fmla="*/ 557683 h 574644"/>
                    <a:gd name="connsiteX549" fmla="*/ 505461 w 778001"/>
                    <a:gd name="connsiteY549" fmla="*/ 560892 h 574644"/>
                    <a:gd name="connsiteX550" fmla="*/ 503644 w 778001"/>
                    <a:gd name="connsiteY550" fmla="*/ 561319 h 574644"/>
                    <a:gd name="connsiteX551" fmla="*/ 501852 w 778001"/>
                    <a:gd name="connsiteY551" fmla="*/ 561746 h 574644"/>
                    <a:gd name="connsiteX552" fmla="*/ 500999 w 778001"/>
                    <a:gd name="connsiteY552" fmla="*/ 561575 h 574644"/>
                    <a:gd name="connsiteX553" fmla="*/ 497390 w 778001"/>
                    <a:gd name="connsiteY553" fmla="*/ 560257 h 574644"/>
                    <a:gd name="connsiteX554" fmla="*/ 496708 w 778001"/>
                    <a:gd name="connsiteY554" fmla="*/ 560013 h 574644"/>
                    <a:gd name="connsiteX555" fmla="*/ 496025 w 778001"/>
                    <a:gd name="connsiteY555" fmla="*/ 559769 h 574644"/>
                    <a:gd name="connsiteX556" fmla="*/ 495415 w 778001"/>
                    <a:gd name="connsiteY556" fmla="*/ 559403 h 574644"/>
                    <a:gd name="connsiteX557" fmla="*/ 494794 w 778001"/>
                    <a:gd name="connsiteY557" fmla="*/ 559037 h 574644"/>
                    <a:gd name="connsiteX558" fmla="*/ 490673 w 778001"/>
                    <a:gd name="connsiteY558" fmla="*/ 556584 h 574644"/>
                    <a:gd name="connsiteX559" fmla="*/ 485492 w 778001"/>
                    <a:gd name="connsiteY559" fmla="*/ 553594 h 574644"/>
                    <a:gd name="connsiteX560" fmla="*/ 484675 w 778001"/>
                    <a:gd name="connsiteY560" fmla="*/ 553118 h 574644"/>
                    <a:gd name="connsiteX561" fmla="*/ 483858 w 778001"/>
                    <a:gd name="connsiteY561" fmla="*/ 552655 h 574644"/>
                    <a:gd name="connsiteX562" fmla="*/ 482664 w 778001"/>
                    <a:gd name="connsiteY562" fmla="*/ 552130 h 574644"/>
                    <a:gd name="connsiteX563" fmla="*/ 479506 w 778001"/>
                    <a:gd name="connsiteY563" fmla="*/ 550763 h 574644"/>
                    <a:gd name="connsiteX564" fmla="*/ 478360 w 778001"/>
                    <a:gd name="connsiteY564" fmla="*/ 550275 h 574644"/>
                    <a:gd name="connsiteX565" fmla="*/ 477507 w 778001"/>
                    <a:gd name="connsiteY565" fmla="*/ 549848 h 574644"/>
                    <a:gd name="connsiteX566" fmla="*/ 476202 w 778001"/>
                    <a:gd name="connsiteY566" fmla="*/ 549214 h 574644"/>
                    <a:gd name="connsiteX567" fmla="*/ 474398 w 778001"/>
                    <a:gd name="connsiteY567" fmla="*/ 548323 h 574644"/>
                    <a:gd name="connsiteX568" fmla="*/ 472045 w 778001"/>
                    <a:gd name="connsiteY568" fmla="*/ 547164 h 574644"/>
                    <a:gd name="connsiteX569" fmla="*/ 471399 w 778001"/>
                    <a:gd name="connsiteY569" fmla="*/ 546846 h 574644"/>
                    <a:gd name="connsiteX570" fmla="*/ 470753 w 778001"/>
                    <a:gd name="connsiteY570" fmla="*/ 546529 h 574644"/>
                    <a:gd name="connsiteX571" fmla="*/ 470168 w 778001"/>
                    <a:gd name="connsiteY571" fmla="*/ 546297 h 574644"/>
                    <a:gd name="connsiteX572" fmla="*/ 469424 w 778001"/>
                    <a:gd name="connsiteY572" fmla="*/ 546004 h 574644"/>
                    <a:gd name="connsiteX573" fmla="*/ 465170 w 778001"/>
                    <a:gd name="connsiteY573" fmla="*/ 544357 h 574644"/>
                    <a:gd name="connsiteX574" fmla="*/ 463597 w 778001"/>
                    <a:gd name="connsiteY574" fmla="*/ 548347 h 574644"/>
                    <a:gd name="connsiteX575" fmla="*/ 462695 w 778001"/>
                    <a:gd name="connsiteY575" fmla="*/ 552472 h 574644"/>
                    <a:gd name="connsiteX576" fmla="*/ 462012 w 778001"/>
                    <a:gd name="connsiteY576" fmla="*/ 554742 h 574644"/>
                    <a:gd name="connsiteX577" fmla="*/ 461573 w 778001"/>
                    <a:gd name="connsiteY577" fmla="*/ 556181 h 574644"/>
                    <a:gd name="connsiteX578" fmla="*/ 458416 w 778001"/>
                    <a:gd name="connsiteY578" fmla="*/ 556584 h 574644"/>
                    <a:gd name="connsiteX579" fmla="*/ 457160 w 778001"/>
                    <a:gd name="connsiteY579" fmla="*/ 555950 h 574644"/>
                    <a:gd name="connsiteX580" fmla="*/ 453283 w 778001"/>
                    <a:gd name="connsiteY580" fmla="*/ 553985 h 574644"/>
                    <a:gd name="connsiteX581" fmla="*/ 452857 w 778001"/>
                    <a:gd name="connsiteY581" fmla="*/ 553753 h 574644"/>
                    <a:gd name="connsiteX582" fmla="*/ 448834 w 778001"/>
                    <a:gd name="connsiteY582" fmla="*/ 551508 h 574644"/>
                    <a:gd name="connsiteX583" fmla="*/ 447493 w 778001"/>
                    <a:gd name="connsiteY583" fmla="*/ 550849 h 574644"/>
                    <a:gd name="connsiteX584" fmla="*/ 445713 w 778001"/>
                    <a:gd name="connsiteY584" fmla="*/ 549970 h 574644"/>
                    <a:gd name="connsiteX585" fmla="*/ 444299 w 778001"/>
                    <a:gd name="connsiteY585" fmla="*/ 550068 h 574644"/>
                    <a:gd name="connsiteX586" fmla="*/ 441044 w 778001"/>
                    <a:gd name="connsiteY586" fmla="*/ 550300 h 574644"/>
                    <a:gd name="connsiteX587" fmla="*/ 440117 w 778001"/>
                    <a:gd name="connsiteY587" fmla="*/ 550361 h 574644"/>
                    <a:gd name="connsiteX588" fmla="*/ 439240 w 778001"/>
                    <a:gd name="connsiteY588" fmla="*/ 550715 h 574644"/>
                    <a:gd name="connsiteX589" fmla="*/ 436643 w 778001"/>
                    <a:gd name="connsiteY589" fmla="*/ 551752 h 574644"/>
                    <a:gd name="connsiteX590" fmla="*/ 435326 w 778001"/>
                    <a:gd name="connsiteY590" fmla="*/ 552276 h 574644"/>
                    <a:gd name="connsiteX591" fmla="*/ 434266 w 778001"/>
                    <a:gd name="connsiteY591" fmla="*/ 553253 h 574644"/>
                    <a:gd name="connsiteX592" fmla="*/ 431413 w 778001"/>
                    <a:gd name="connsiteY592" fmla="*/ 555864 h 574644"/>
                    <a:gd name="connsiteX593" fmla="*/ 431047 w 778001"/>
                    <a:gd name="connsiteY593" fmla="*/ 556194 h 574644"/>
                    <a:gd name="connsiteX594" fmla="*/ 430047 w 778001"/>
                    <a:gd name="connsiteY594" fmla="*/ 557280 h 574644"/>
                    <a:gd name="connsiteX595" fmla="*/ 427719 w 778001"/>
                    <a:gd name="connsiteY595" fmla="*/ 559830 h 574644"/>
                    <a:gd name="connsiteX596" fmla="*/ 426378 w 778001"/>
                    <a:gd name="connsiteY596" fmla="*/ 561282 h 574644"/>
                    <a:gd name="connsiteX597" fmla="*/ 425659 w 778001"/>
                    <a:gd name="connsiteY597" fmla="*/ 561966 h 574644"/>
                    <a:gd name="connsiteX598" fmla="*/ 422879 w 778001"/>
                    <a:gd name="connsiteY598" fmla="*/ 564614 h 574644"/>
                    <a:gd name="connsiteX599" fmla="*/ 422062 w 778001"/>
                    <a:gd name="connsiteY599" fmla="*/ 565395 h 574644"/>
                    <a:gd name="connsiteX600" fmla="*/ 421258 w 778001"/>
                    <a:gd name="connsiteY600" fmla="*/ 565944 h 574644"/>
                    <a:gd name="connsiteX601" fmla="*/ 419685 w 778001"/>
                    <a:gd name="connsiteY601" fmla="*/ 567018 h 574644"/>
                    <a:gd name="connsiteX602" fmla="*/ 418503 w 778001"/>
                    <a:gd name="connsiteY602" fmla="*/ 567835 h 574644"/>
                    <a:gd name="connsiteX603" fmla="*/ 417210 w 778001"/>
                    <a:gd name="connsiteY603" fmla="*/ 568140 h 574644"/>
                    <a:gd name="connsiteX604" fmla="*/ 415016 w 778001"/>
                    <a:gd name="connsiteY604" fmla="*/ 568640 h 574644"/>
                    <a:gd name="connsiteX605" fmla="*/ 410225 w 778001"/>
                    <a:gd name="connsiteY605" fmla="*/ 569153 h 574644"/>
                    <a:gd name="connsiteX606" fmla="*/ 407628 w 778001"/>
                    <a:gd name="connsiteY606" fmla="*/ 567408 h 574644"/>
                    <a:gd name="connsiteX607" fmla="*/ 405702 w 778001"/>
                    <a:gd name="connsiteY607" fmla="*/ 566103 h 574644"/>
                    <a:gd name="connsiteX608" fmla="*/ 401569 w 778001"/>
                    <a:gd name="connsiteY608" fmla="*/ 563076 h 574644"/>
                    <a:gd name="connsiteX609" fmla="*/ 400180 w 778001"/>
                    <a:gd name="connsiteY609" fmla="*/ 562063 h 574644"/>
                    <a:gd name="connsiteX610" fmla="*/ 398741 w 778001"/>
                    <a:gd name="connsiteY610" fmla="*/ 561575 h 574644"/>
                    <a:gd name="connsiteX611" fmla="*/ 395316 w 778001"/>
                    <a:gd name="connsiteY611" fmla="*/ 560416 h 574644"/>
                    <a:gd name="connsiteX612" fmla="*/ 392268 w 778001"/>
                    <a:gd name="connsiteY612" fmla="*/ 559672 h 574644"/>
                    <a:gd name="connsiteX613" fmla="*/ 390525 w 778001"/>
                    <a:gd name="connsiteY613" fmla="*/ 559232 h 574644"/>
                    <a:gd name="connsiteX614" fmla="*/ 388891 w 778001"/>
                    <a:gd name="connsiteY614" fmla="*/ 560135 h 574644"/>
                    <a:gd name="connsiteX615" fmla="*/ 387257 w 778001"/>
                    <a:gd name="connsiteY615" fmla="*/ 561051 h 574644"/>
                    <a:gd name="connsiteX616" fmla="*/ 380650 w 778001"/>
                    <a:gd name="connsiteY616" fmla="*/ 564492 h 574644"/>
                    <a:gd name="connsiteX617" fmla="*/ 377346 w 778001"/>
                    <a:gd name="connsiteY617" fmla="*/ 566310 h 574644"/>
                    <a:gd name="connsiteX618" fmla="*/ 375700 w 778001"/>
                    <a:gd name="connsiteY618" fmla="*/ 567213 h 574644"/>
                    <a:gd name="connsiteX619" fmla="*/ 373494 w 778001"/>
                    <a:gd name="connsiteY619" fmla="*/ 569263 h 574644"/>
                    <a:gd name="connsiteX620" fmla="*/ 372275 w 778001"/>
                    <a:gd name="connsiteY620" fmla="*/ 570386 h 574644"/>
                    <a:gd name="connsiteX621" fmla="*/ 371885 w 778001"/>
                    <a:gd name="connsiteY621" fmla="*/ 570691 h 574644"/>
                    <a:gd name="connsiteX622" fmla="*/ 369105 w 778001"/>
                    <a:gd name="connsiteY622" fmla="*/ 572899 h 574644"/>
                    <a:gd name="connsiteX623" fmla="*/ 367703 w 778001"/>
                    <a:gd name="connsiteY623" fmla="*/ 574022 h 574644"/>
                    <a:gd name="connsiteX624" fmla="*/ 366386 w 778001"/>
                    <a:gd name="connsiteY624" fmla="*/ 574168 h 574644"/>
                    <a:gd name="connsiteX625" fmla="*/ 363485 w 778001"/>
                    <a:gd name="connsiteY625" fmla="*/ 574486 h 574644"/>
                    <a:gd name="connsiteX626" fmla="*/ 362168 w 778001"/>
                    <a:gd name="connsiteY626" fmla="*/ 574644 h 574644"/>
                    <a:gd name="connsiteX627" fmla="*/ 360901 w 778001"/>
                    <a:gd name="connsiteY627" fmla="*/ 573839 h 574644"/>
                    <a:gd name="connsiteX628" fmla="*/ 357902 w 778001"/>
                    <a:gd name="connsiteY628" fmla="*/ 571935 h 574644"/>
                    <a:gd name="connsiteX629" fmla="*/ 353135 w 778001"/>
                    <a:gd name="connsiteY629" fmla="*/ 566371 h 574644"/>
                    <a:gd name="connsiteX630" fmla="*/ 352257 w 778001"/>
                    <a:gd name="connsiteY630" fmla="*/ 565346 h 574644"/>
                    <a:gd name="connsiteX631" fmla="*/ 351965 w 778001"/>
                    <a:gd name="connsiteY631" fmla="*/ 563650 h 574644"/>
                    <a:gd name="connsiteX632" fmla="*/ 351416 w 778001"/>
                    <a:gd name="connsiteY632" fmla="*/ 560465 h 574644"/>
                    <a:gd name="connsiteX633" fmla="*/ 350441 w 778001"/>
                    <a:gd name="connsiteY633" fmla="*/ 556938 h 574644"/>
                    <a:gd name="connsiteX634" fmla="*/ 349697 w 778001"/>
                    <a:gd name="connsiteY634" fmla="*/ 555449 h 574644"/>
                    <a:gd name="connsiteX635" fmla="*/ 349344 w 778001"/>
                    <a:gd name="connsiteY635" fmla="*/ 554729 h 574644"/>
                    <a:gd name="connsiteX636" fmla="*/ 349100 w 778001"/>
                    <a:gd name="connsiteY636" fmla="*/ 554241 h 574644"/>
                    <a:gd name="connsiteX637" fmla="*/ 354683 w 778001"/>
                    <a:gd name="connsiteY637" fmla="*/ 547274 h 574644"/>
                    <a:gd name="connsiteX638" fmla="*/ 355622 w 778001"/>
                    <a:gd name="connsiteY638" fmla="*/ 546102 h 574644"/>
                    <a:gd name="connsiteX639" fmla="*/ 356487 w 778001"/>
                    <a:gd name="connsiteY639" fmla="*/ 544296 h 574644"/>
                    <a:gd name="connsiteX640" fmla="*/ 356914 w 778001"/>
                    <a:gd name="connsiteY640" fmla="*/ 543393 h 574644"/>
                    <a:gd name="connsiteX641" fmla="*/ 357780 w 778001"/>
                    <a:gd name="connsiteY641" fmla="*/ 541599 h 574644"/>
                    <a:gd name="connsiteX642" fmla="*/ 358718 w 778001"/>
                    <a:gd name="connsiteY642" fmla="*/ 537719 h 574644"/>
                    <a:gd name="connsiteX643" fmla="*/ 359194 w 778001"/>
                    <a:gd name="connsiteY643" fmla="*/ 535717 h 574644"/>
                    <a:gd name="connsiteX644" fmla="*/ 360925 w 778001"/>
                    <a:gd name="connsiteY644" fmla="*/ 532276 h 574644"/>
                    <a:gd name="connsiteX645" fmla="*/ 362559 w 778001"/>
                    <a:gd name="connsiteY645" fmla="*/ 531898 h 574644"/>
                    <a:gd name="connsiteX646" fmla="*/ 363912 w 778001"/>
                    <a:gd name="connsiteY646" fmla="*/ 531581 h 574644"/>
                    <a:gd name="connsiteX647" fmla="*/ 365704 w 778001"/>
                    <a:gd name="connsiteY647" fmla="*/ 529774 h 574644"/>
                    <a:gd name="connsiteX648" fmla="*/ 365338 w 778001"/>
                    <a:gd name="connsiteY648" fmla="*/ 527602 h 574644"/>
                    <a:gd name="connsiteX649" fmla="*/ 364972 w 778001"/>
                    <a:gd name="connsiteY649" fmla="*/ 525369 h 574644"/>
                    <a:gd name="connsiteX650" fmla="*/ 367033 w 778001"/>
                    <a:gd name="connsiteY650" fmla="*/ 524210 h 574644"/>
                    <a:gd name="connsiteX651" fmla="*/ 368264 w 778001"/>
                    <a:gd name="connsiteY651" fmla="*/ 523502 h 574644"/>
                    <a:gd name="connsiteX652" fmla="*/ 373457 w 778001"/>
                    <a:gd name="connsiteY652" fmla="*/ 519829 h 574644"/>
                    <a:gd name="connsiteX653" fmla="*/ 374993 w 778001"/>
                    <a:gd name="connsiteY653" fmla="*/ 518658 h 574644"/>
                    <a:gd name="connsiteX654" fmla="*/ 377285 w 778001"/>
                    <a:gd name="connsiteY654" fmla="*/ 516888 h 574644"/>
                    <a:gd name="connsiteX655" fmla="*/ 378943 w 778001"/>
                    <a:gd name="connsiteY655" fmla="*/ 515619 h 574644"/>
                    <a:gd name="connsiteX656" fmla="*/ 380443 w 778001"/>
                    <a:gd name="connsiteY656" fmla="*/ 514448 h 574644"/>
                    <a:gd name="connsiteX657" fmla="*/ 381345 w 778001"/>
                    <a:gd name="connsiteY657" fmla="*/ 513264 h 574644"/>
                    <a:gd name="connsiteX658" fmla="*/ 383734 w 778001"/>
                    <a:gd name="connsiteY658" fmla="*/ 510152 h 574644"/>
                    <a:gd name="connsiteX659" fmla="*/ 384648 w 778001"/>
                    <a:gd name="connsiteY659" fmla="*/ 508944 h 574644"/>
                    <a:gd name="connsiteX660" fmla="*/ 385465 w 778001"/>
                    <a:gd name="connsiteY660" fmla="*/ 507040 h 574644"/>
                    <a:gd name="connsiteX661" fmla="*/ 386367 w 778001"/>
                    <a:gd name="connsiteY661" fmla="*/ 504917 h 574644"/>
                    <a:gd name="connsiteX662" fmla="*/ 385989 w 778001"/>
                    <a:gd name="connsiteY662" fmla="*/ 504466 h 574644"/>
                    <a:gd name="connsiteX663" fmla="*/ 384673 w 778001"/>
                    <a:gd name="connsiteY663" fmla="*/ 502880 h 574644"/>
                    <a:gd name="connsiteX664" fmla="*/ 380552 w 778001"/>
                    <a:gd name="connsiteY664" fmla="*/ 501122 h 574644"/>
                    <a:gd name="connsiteX665" fmla="*/ 377627 w 778001"/>
                    <a:gd name="connsiteY665" fmla="*/ 499865 h 574644"/>
                    <a:gd name="connsiteX666" fmla="*/ 376322 w 778001"/>
                    <a:gd name="connsiteY666" fmla="*/ 499170 h 574644"/>
                    <a:gd name="connsiteX667" fmla="*/ 369836 w 778001"/>
                    <a:gd name="connsiteY667" fmla="*/ 495716 h 574644"/>
                    <a:gd name="connsiteX668" fmla="*/ 367740 w 778001"/>
                    <a:gd name="connsiteY668" fmla="*/ 494484 h 574644"/>
                    <a:gd name="connsiteX669" fmla="*/ 366057 w 778001"/>
                    <a:gd name="connsiteY669" fmla="*/ 493508 h 574644"/>
                    <a:gd name="connsiteX670" fmla="*/ 365155 w 778001"/>
                    <a:gd name="connsiteY670" fmla="*/ 492421 h 574644"/>
                    <a:gd name="connsiteX671" fmla="*/ 363656 w 778001"/>
                    <a:gd name="connsiteY671" fmla="*/ 490603 h 574644"/>
                    <a:gd name="connsiteX672" fmla="*/ 360949 w 778001"/>
                    <a:gd name="connsiteY672" fmla="*/ 488163 h 574644"/>
                    <a:gd name="connsiteX673" fmla="*/ 360571 w 778001"/>
                    <a:gd name="connsiteY673" fmla="*/ 487711 h 574644"/>
                    <a:gd name="connsiteX674" fmla="*/ 359413 w 778001"/>
                    <a:gd name="connsiteY674" fmla="*/ 485332 h 574644"/>
                    <a:gd name="connsiteX675" fmla="*/ 359035 w 778001"/>
                    <a:gd name="connsiteY675" fmla="*/ 484538 h 574644"/>
                    <a:gd name="connsiteX676" fmla="*/ 358633 w 778001"/>
                    <a:gd name="connsiteY676" fmla="*/ 483819 h 574644"/>
                    <a:gd name="connsiteX677" fmla="*/ 357048 w 778001"/>
                    <a:gd name="connsiteY677" fmla="*/ 480975 h 574644"/>
                    <a:gd name="connsiteX678" fmla="*/ 356463 w 778001"/>
                    <a:gd name="connsiteY678" fmla="*/ 479938 h 574644"/>
                    <a:gd name="connsiteX679" fmla="*/ 353111 w 778001"/>
                    <a:gd name="connsiteY679" fmla="*/ 476912 h 574644"/>
                    <a:gd name="connsiteX680" fmla="*/ 350672 w 778001"/>
                    <a:gd name="connsiteY680" fmla="*/ 474959 h 574644"/>
                    <a:gd name="connsiteX681" fmla="*/ 346893 w 778001"/>
                    <a:gd name="connsiteY681" fmla="*/ 471945 h 574644"/>
                    <a:gd name="connsiteX682" fmla="*/ 345394 w 778001"/>
                    <a:gd name="connsiteY682" fmla="*/ 470737 h 574644"/>
                    <a:gd name="connsiteX683" fmla="*/ 346674 w 778001"/>
                    <a:gd name="connsiteY683" fmla="*/ 469114 h 574644"/>
                    <a:gd name="connsiteX684" fmla="*/ 349258 w 778001"/>
                    <a:gd name="connsiteY684" fmla="*/ 465844 h 574644"/>
                    <a:gd name="connsiteX685" fmla="*/ 351380 w 778001"/>
                    <a:gd name="connsiteY685" fmla="*/ 462451 h 574644"/>
                    <a:gd name="connsiteX686" fmla="*/ 352452 w 778001"/>
                    <a:gd name="connsiteY686" fmla="*/ 460731 h 574644"/>
                    <a:gd name="connsiteX687" fmla="*/ 353830 w 778001"/>
                    <a:gd name="connsiteY687" fmla="*/ 460365 h 574644"/>
                    <a:gd name="connsiteX688" fmla="*/ 359218 w 778001"/>
                    <a:gd name="connsiteY688" fmla="*/ 458949 h 574644"/>
                    <a:gd name="connsiteX689" fmla="*/ 363314 w 778001"/>
                    <a:gd name="connsiteY689" fmla="*/ 457888 h 574644"/>
                    <a:gd name="connsiteX690" fmla="*/ 365204 w 778001"/>
                    <a:gd name="connsiteY690" fmla="*/ 457387 h 574644"/>
                    <a:gd name="connsiteX691" fmla="*/ 367203 w 778001"/>
                    <a:gd name="connsiteY691" fmla="*/ 456911 h 574644"/>
                    <a:gd name="connsiteX692" fmla="*/ 377687 w 778001"/>
                    <a:gd name="connsiteY692" fmla="*/ 454434 h 574644"/>
                    <a:gd name="connsiteX693" fmla="*/ 379614 w 778001"/>
                    <a:gd name="connsiteY693" fmla="*/ 453983 h 574644"/>
                    <a:gd name="connsiteX694" fmla="*/ 380894 w 778001"/>
                    <a:gd name="connsiteY694" fmla="*/ 455581 h 574644"/>
                    <a:gd name="connsiteX695" fmla="*/ 390525 w 778001"/>
                    <a:gd name="connsiteY695" fmla="*/ 467528 h 574644"/>
                    <a:gd name="connsiteX696" fmla="*/ 390890 w 778001"/>
                    <a:gd name="connsiteY696" fmla="*/ 466149 h 574644"/>
                    <a:gd name="connsiteX697" fmla="*/ 391061 w 778001"/>
                    <a:gd name="connsiteY697" fmla="*/ 465502 h 574644"/>
                    <a:gd name="connsiteX698" fmla="*/ 391232 w 778001"/>
                    <a:gd name="connsiteY698" fmla="*/ 464880 h 574644"/>
                    <a:gd name="connsiteX699" fmla="*/ 391280 w 778001"/>
                    <a:gd name="connsiteY699" fmla="*/ 464135 h 574644"/>
                    <a:gd name="connsiteX700" fmla="*/ 391609 w 778001"/>
                    <a:gd name="connsiteY700" fmla="*/ 459218 h 574644"/>
                    <a:gd name="connsiteX701" fmla="*/ 391768 w 778001"/>
                    <a:gd name="connsiteY701" fmla="*/ 456887 h 574644"/>
                    <a:gd name="connsiteX702" fmla="*/ 391817 w 778001"/>
                    <a:gd name="connsiteY702" fmla="*/ 456265 h 574644"/>
                    <a:gd name="connsiteX703" fmla="*/ 391878 w 778001"/>
                    <a:gd name="connsiteY703" fmla="*/ 454995 h 574644"/>
                    <a:gd name="connsiteX704" fmla="*/ 392000 w 778001"/>
                    <a:gd name="connsiteY704" fmla="*/ 452518 h 574644"/>
                    <a:gd name="connsiteX705" fmla="*/ 392073 w 778001"/>
                    <a:gd name="connsiteY705" fmla="*/ 450908 h 574644"/>
                    <a:gd name="connsiteX706" fmla="*/ 392085 w 778001"/>
                    <a:gd name="connsiteY706" fmla="*/ 449821 h 574644"/>
                    <a:gd name="connsiteX707" fmla="*/ 392122 w 778001"/>
                    <a:gd name="connsiteY707" fmla="*/ 446002 h 574644"/>
                    <a:gd name="connsiteX708" fmla="*/ 392134 w 778001"/>
                    <a:gd name="connsiteY708" fmla="*/ 444233 h 574644"/>
                    <a:gd name="connsiteX709" fmla="*/ 391975 w 778001"/>
                    <a:gd name="connsiteY709" fmla="*/ 442439 h 574644"/>
                    <a:gd name="connsiteX710" fmla="*/ 391780 w 778001"/>
                    <a:gd name="connsiteY710" fmla="*/ 440254 h 574644"/>
                    <a:gd name="connsiteX711" fmla="*/ 391658 w 778001"/>
                    <a:gd name="connsiteY711" fmla="*/ 438766 h 574644"/>
                    <a:gd name="connsiteX712" fmla="*/ 391488 w 778001"/>
                    <a:gd name="connsiteY712" fmla="*/ 437716 h 574644"/>
                    <a:gd name="connsiteX713" fmla="*/ 390902 w 778001"/>
                    <a:gd name="connsiteY713" fmla="*/ 434043 h 574644"/>
                    <a:gd name="connsiteX714" fmla="*/ 390573 w 778001"/>
                    <a:gd name="connsiteY714" fmla="*/ 431237 h 574644"/>
                    <a:gd name="connsiteX715" fmla="*/ 390354 w 778001"/>
                    <a:gd name="connsiteY715" fmla="*/ 429308 h 574644"/>
                    <a:gd name="connsiteX716" fmla="*/ 389964 w 778001"/>
                    <a:gd name="connsiteY716" fmla="*/ 425892 h 574644"/>
                    <a:gd name="connsiteX717" fmla="*/ 389866 w 778001"/>
                    <a:gd name="connsiteY717" fmla="*/ 425086 h 574644"/>
                    <a:gd name="connsiteX718" fmla="*/ 389732 w 778001"/>
                    <a:gd name="connsiteY718" fmla="*/ 424305 h 574644"/>
                    <a:gd name="connsiteX719" fmla="*/ 389610 w 778001"/>
                    <a:gd name="connsiteY719" fmla="*/ 423732 h 574644"/>
                    <a:gd name="connsiteX720" fmla="*/ 388696 w 778001"/>
                    <a:gd name="connsiteY720" fmla="*/ 419302 h 574644"/>
                    <a:gd name="connsiteX721" fmla="*/ 386843 w 778001"/>
                    <a:gd name="connsiteY721" fmla="*/ 417093 h 574644"/>
                    <a:gd name="connsiteX722" fmla="*/ 386514 w 778001"/>
                    <a:gd name="connsiteY722" fmla="*/ 416715 h 574644"/>
                    <a:gd name="connsiteX723" fmla="*/ 386172 w 778001"/>
                    <a:gd name="connsiteY723" fmla="*/ 416337 h 574644"/>
                    <a:gd name="connsiteX724" fmla="*/ 385697 w 778001"/>
                    <a:gd name="connsiteY724" fmla="*/ 415885 h 574644"/>
                    <a:gd name="connsiteX725" fmla="*/ 384002 w 778001"/>
                    <a:gd name="connsiteY725" fmla="*/ 414299 h 574644"/>
                    <a:gd name="connsiteX726" fmla="*/ 383405 w 778001"/>
                    <a:gd name="connsiteY726" fmla="*/ 413738 h 574644"/>
                    <a:gd name="connsiteX727" fmla="*/ 383039 w 778001"/>
                    <a:gd name="connsiteY727" fmla="*/ 412993 h 574644"/>
                    <a:gd name="connsiteX728" fmla="*/ 382418 w 778001"/>
                    <a:gd name="connsiteY728" fmla="*/ 411736 h 574644"/>
                    <a:gd name="connsiteX729" fmla="*/ 381186 w 778001"/>
                    <a:gd name="connsiteY729" fmla="*/ 409210 h 574644"/>
                    <a:gd name="connsiteX730" fmla="*/ 378638 w 778001"/>
                    <a:gd name="connsiteY730" fmla="*/ 402462 h 574644"/>
                    <a:gd name="connsiteX731" fmla="*/ 378102 w 778001"/>
                    <a:gd name="connsiteY731" fmla="*/ 401022 h 574644"/>
                    <a:gd name="connsiteX732" fmla="*/ 377492 w 778001"/>
                    <a:gd name="connsiteY732" fmla="*/ 399753 h 574644"/>
                    <a:gd name="connsiteX733" fmla="*/ 376066 w 778001"/>
                    <a:gd name="connsiteY733" fmla="*/ 396751 h 574644"/>
                    <a:gd name="connsiteX734" fmla="*/ 375396 w 778001"/>
                    <a:gd name="connsiteY734" fmla="*/ 395323 h 574644"/>
                    <a:gd name="connsiteX735" fmla="*/ 374506 w 778001"/>
                    <a:gd name="connsiteY735" fmla="*/ 394055 h 574644"/>
                    <a:gd name="connsiteX736" fmla="*/ 371824 w 778001"/>
                    <a:gd name="connsiteY736" fmla="*/ 390259 h 574644"/>
                    <a:gd name="connsiteX737" fmla="*/ 371214 w 778001"/>
                    <a:gd name="connsiteY737" fmla="*/ 389076 h 574644"/>
                    <a:gd name="connsiteX738" fmla="*/ 370251 w 778001"/>
                    <a:gd name="connsiteY738" fmla="*/ 387196 h 574644"/>
                    <a:gd name="connsiteX739" fmla="*/ 368471 w 778001"/>
                    <a:gd name="connsiteY739" fmla="*/ 386061 h 574644"/>
                    <a:gd name="connsiteX740" fmla="*/ 367008 w 778001"/>
                    <a:gd name="connsiteY740" fmla="*/ 385110 h 574644"/>
                    <a:gd name="connsiteX741" fmla="*/ 362863 w 778001"/>
                    <a:gd name="connsiteY741" fmla="*/ 384805 h 574644"/>
                    <a:gd name="connsiteX742" fmla="*/ 361388 w 778001"/>
                    <a:gd name="connsiteY742" fmla="*/ 384695 h 574644"/>
                    <a:gd name="connsiteX743" fmla="*/ 357219 w 778001"/>
                    <a:gd name="connsiteY743" fmla="*/ 385732 h 574644"/>
                    <a:gd name="connsiteX744" fmla="*/ 355817 w 778001"/>
                    <a:gd name="connsiteY744" fmla="*/ 386440 h 574644"/>
                    <a:gd name="connsiteX745" fmla="*/ 354244 w 778001"/>
                    <a:gd name="connsiteY745" fmla="*/ 387245 h 574644"/>
                    <a:gd name="connsiteX746" fmla="*/ 351355 w 778001"/>
                    <a:gd name="connsiteY746" fmla="*/ 386830 h 574644"/>
                    <a:gd name="connsiteX747" fmla="*/ 349648 w 778001"/>
                    <a:gd name="connsiteY747" fmla="*/ 386122 h 574644"/>
                    <a:gd name="connsiteX748" fmla="*/ 348064 w 778001"/>
                    <a:gd name="connsiteY748" fmla="*/ 385464 h 574644"/>
                    <a:gd name="connsiteX749" fmla="*/ 344955 w 778001"/>
                    <a:gd name="connsiteY749" fmla="*/ 384975 h 574644"/>
                    <a:gd name="connsiteX750" fmla="*/ 343297 w 778001"/>
                    <a:gd name="connsiteY750" fmla="*/ 385708 h 574644"/>
                    <a:gd name="connsiteX751" fmla="*/ 341322 w 778001"/>
                    <a:gd name="connsiteY751" fmla="*/ 386586 h 574644"/>
                    <a:gd name="connsiteX752" fmla="*/ 337665 w 778001"/>
                    <a:gd name="connsiteY752" fmla="*/ 388002 h 574644"/>
                    <a:gd name="connsiteX753" fmla="*/ 336665 w 778001"/>
                    <a:gd name="connsiteY753" fmla="*/ 388392 h 574644"/>
                    <a:gd name="connsiteX754" fmla="*/ 335434 w 778001"/>
                    <a:gd name="connsiteY754" fmla="*/ 389039 h 574644"/>
                    <a:gd name="connsiteX755" fmla="*/ 333398 w 778001"/>
                    <a:gd name="connsiteY755" fmla="*/ 390125 h 574644"/>
                    <a:gd name="connsiteX756" fmla="*/ 332179 w 778001"/>
                    <a:gd name="connsiteY756" fmla="*/ 390772 h 574644"/>
                    <a:gd name="connsiteX757" fmla="*/ 330277 w 778001"/>
                    <a:gd name="connsiteY757" fmla="*/ 392273 h 574644"/>
                    <a:gd name="connsiteX758" fmla="*/ 327254 w 778001"/>
                    <a:gd name="connsiteY758" fmla="*/ 394665 h 574644"/>
                    <a:gd name="connsiteX759" fmla="*/ 324986 w 778001"/>
                    <a:gd name="connsiteY759" fmla="*/ 397056 h 574644"/>
                    <a:gd name="connsiteX760" fmla="*/ 323499 w 778001"/>
                    <a:gd name="connsiteY760" fmla="*/ 398631 h 574644"/>
                    <a:gd name="connsiteX761" fmla="*/ 321853 w 778001"/>
                    <a:gd name="connsiteY761" fmla="*/ 397508 h 574644"/>
                    <a:gd name="connsiteX762" fmla="*/ 318574 w 778001"/>
                    <a:gd name="connsiteY762" fmla="*/ 395287 h 574644"/>
                    <a:gd name="connsiteX763" fmla="*/ 314965 w 778001"/>
                    <a:gd name="connsiteY763" fmla="*/ 392797 h 574644"/>
                    <a:gd name="connsiteX764" fmla="*/ 313734 w 778001"/>
                    <a:gd name="connsiteY764" fmla="*/ 391955 h 574644"/>
                    <a:gd name="connsiteX765" fmla="*/ 312564 w 778001"/>
                    <a:gd name="connsiteY765" fmla="*/ 391113 h 574644"/>
                    <a:gd name="connsiteX766" fmla="*/ 311003 w 778001"/>
                    <a:gd name="connsiteY766" fmla="*/ 389991 h 574644"/>
                    <a:gd name="connsiteX767" fmla="*/ 309747 w 778001"/>
                    <a:gd name="connsiteY767" fmla="*/ 389308 h 574644"/>
                    <a:gd name="connsiteX768" fmla="*/ 307175 w 778001"/>
                    <a:gd name="connsiteY768" fmla="*/ 387929 h 574644"/>
                    <a:gd name="connsiteX769" fmla="*/ 305481 w 778001"/>
                    <a:gd name="connsiteY769" fmla="*/ 387013 h 574644"/>
                    <a:gd name="connsiteX770" fmla="*/ 301616 w 778001"/>
                    <a:gd name="connsiteY770" fmla="*/ 385988 h 574644"/>
                    <a:gd name="connsiteX771" fmla="*/ 299775 w 778001"/>
                    <a:gd name="connsiteY771" fmla="*/ 385500 h 574644"/>
                    <a:gd name="connsiteX772" fmla="*/ 297471 w 778001"/>
                    <a:gd name="connsiteY772" fmla="*/ 384890 h 574644"/>
                    <a:gd name="connsiteX773" fmla="*/ 296033 w 778001"/>
                    <a:gd name="connsiteY773" fmla="*/ 383462 h 574644"/>
                    <a:gd name="connsiteX774" fmla="*/ 293863 w 778001"/>
                    <a:gd name="connsiteY774" fmla="*/ 381302 h 574644"/>
                    <a:gd name="connsiteX775" fmla="*/ 288694 w 778001"/>
                    <a:gd name="connsiteY775" fmla="*/ 376812 h 574644"/>
                    <a:gd name="connsiteX776" fmla="*/ 286524 w 778001"/>
                    <a:gd name="connsiteY776" fmla="*/ 375189 h 574644"/>
                    <a:gd name="connsiteX777" fmla="*/ 284476 w 778001"/>
                    <a:gd name="connsiteY777" fmla="*/ 373651 h 574644"/>
                    <a:gd name="connsiteX778" fmla="*/ 282428 w 778001"/>
                    <a:gd name="connsiteY778" fmla="*/ 370942 h 574644"/>
                    <a:gd name="connsiteX779" fmla="*/ 280379 w 778001"/>
                    <a:gd name="connsiteY779" fmla="*/ 368221 h 574644"/>
                    <a:gd name="connsiteX780" fmla="*/ 278478 w 778001"/>
                    <a:gd name="connsiteY780" fmla="*/ 366537 h 574644"/>
                    <a:gd name="connsiteX781" fmla="*/ 277332 w 778001"/>
                    <a:gd name="connsiteY781" fmla="*/ 365524 h 574644"/>
                    <a:gd name="connsiteX782" fmla="*/ 276564 w 778001"/>
                    <a:gd name="connsiteY782" fmla="*/ 364853 h 574644"/>
                    <a:gd name="connsiteX783" fmla="*/ 273577 w 778001"/>
                    <a:gd name="connsiteY783" fmla="*/ 362547 h 574644"/>
                    <a:gd name="connsiteX784" fmla="*/ 271712 w 778001"/>
                    <a:gd name="connsiteY784" fmla="*/ 361107 h 574644"/>
                    <a:gd name="connsiteX785" fmla="*/ 270541 w 778001"/>
                    <a:gd name="connsiteY785" fmla="*/ 359679 h 574644"/>
                    <a:gd name="connsiteX786" fmla="*/ 268957 w 778001"/>
                    <a:gd name="connsiteY786" fmla="*/ 357739 h 574644"/>
                    <a:gd name="connsiteX787" fmla="*/ 266933 w 778001"/>
                    <a:gd name="connsiteY787" fmla="*/ 354993 h 574644"/>
                    <a:gd name="connsiteX788" fmla="*/ 266555 w 778001"/>
                    <a:gd name="connsiteY788" fmla="*/ 354481 h 574644"/>
                    <a:gd name="connsiteX789" fmla="*/ 265116 w 778001"/>
                    <a:gd name="connsiteY789" fmla="*/ 352296 h 574644"/>
                    <a:gd name="connsiteX790" fmla="*/ 262678 w 778001"/>
                    <a:gd name="connsiteY790" fmla="*/ 353956 h 574644"/>
                    <a:gd name="connsiteX791" fmla="*/ 260776 w 778001"/>
                    <a:gd name="connsiteY791" fmla="*/ 355237 h 574644"/>
                    <a:gd name="connsiteX792" fmla="*/ 257619 w 778001"/>
                    <a:gd name="connsiteY792" fmla="*/ 357080 h 574644"/>
                    <a:gd name="connsiteX793" fmla="*/ 256632 w 778001"/>
                    <a:gd name="connsiteY793" fmla="*/ 357653 h 574644"/>
                    <a:gd name="connsiteX794" fmla="*/ 255961 w 778001"/>
                    <a:gd name="connsiteY794" fmla="*/ 358202 h 574644"/>
                    <a:gd name="connsiteX795" fmla="*/ 253157 w 778001"/>
                    <a:gd name="connsiteY795" fmla="*/ 360497 h 574644"/>
                    <a:gd name="connsiteX796" fmla="*/ 252401 w 778001"/>
                    <a:gd name="connsiteY796" fmla="*/ 361119 h 574644"/>
                    <a:gd name="connsiteX797" fmla="*/ 251853 w 778001"/>
                    <a:gd name="connsiteY797" fmla="*/ 361961 h 574644"/>
                    <a:gd name="connsiteX798" fmla="*/ 250451 w 778001"/>
                    <a:gd name="connsiteY798" fmla="*/ 364072 h 574644"/>
                    <a:gd name="connsiteX799" fmla="*/ 249707 w 778001"/>
                    <a:gd name="connsiteY799" fmla="*/ 365195 h 574644"/>
                    <a:gd name="connsiteX800" fmla="*/ 249524 w 778001"/>
                    <a:gd name="connsiteY800" fmla="*/ 366720 h 574644"/>
                    <a:gd name="connsiteX801" fmla="*/ 249341 w 778001"/>
                    <a:gd name="connsiteY801" fmla="*/ 368197 h 574644"/>
                    <a:gd name="connsiteX802" fmla="*/ 249146 w 778001"/>
                    <a:gd name="connsiteY802" fmla="*/ 369734 h 574644"/>
                    <a:gd name="connsiteX803" fmla="*/ 249695 w 778001"/>
                    <a:gd name="connsiteY803" fmla="*/ 371235 h 574644"/>
                    <a:gd name="connsiteX804" fmla="*/ 251548 w 778001"/>
                    <a:gd name="connsiteY804" fmla="*/ 376312 h 574644"/>
                    <a:gd name="connsiteX805" fmla="*/ 251926 w 778001"/>
                    <a:gd name="connsiteY805" fmla="*/ 377337 h 574644"/>
                    <a:gd name="connsiteX806" fmla="*/ 252864 w 778001"/>
                    <a:gd name="connsiteY806" fmla="*/ 379118 h 574644"/>
                    <a:gd name="connsiteX807" fmla="*/ 254754 w 778001"/>
                    <a:gd name="connsiteY807" fmla="*/ 382669 h 574644"/>
                    <a:gd name="connsiteX808" fmla="*/ 256071 w 778001"/>
                    <a:gd name="connsiteY808" fmla="*/ 386074 h 574644"/>
                    <a:gd name="connsiteX809" fmla="*/ 256424 w 778001"/>
                    <a:gd name="connsiteY809" fmla="*/ 388722 h 574644"/>
                    <a:gd name="connsiteX810" fmla="*/ 256278 w 778001"/>
                    <a:gd name="connsiteY810" fmla="*/ 390479 h 574644"/>
                    <a:gd name="connsiteX811" fmla="*/ 256083 w 778001"/>
                    <a:gd name="connsiteY811" fmla="*/ 391504 h 574644"/>
                    <a:gd name="connsiteX812" fmla="*/ 255681 w 778001"/>
                    <a:gd name="connsiteY812" fmla="*/ 391174 h 574644"/>
                    <a:gd name="connsiteX813" fmla="*/ 254401 w 778001"/>
                    <a:gd name="connsiteY813" fmla="*/ 390089 h 574644"/>
                    <a:gd name="connsiteX814" fmla="*/ 251914 w 778001"/>
                    <a:gd name="connsiteY814" fmla="*/ 389100 h 574644"/>
                    <a:gd name="connsiteX815" fmla="*/ 250889 w 778001"/>
                    <a:gd name="connsiteY815" fmla="*/ 388685 h 574644"/>
                    <a:gd name="connsiteX816" fmla="*/ 249780 w 778001"/>
                    <a:gd name="connsiteY816" fmla="*/ 388258 h 574644"/>
                    <a:gd name="connsiteX817" fmla="*/ 247062 w 778001"/>
                    <a:gd name="connsiteY817" fmla="*/ 387245 h 574644"/>
                    <a:gd name="connsiteX818" fmla="*/ 244806 w 778001"/>
                    <a:gd name="connsiteY818" fmla="*/ 386391 h 574644"/>
                    <a:gd name="connsiteX819" fmla="*/ 243343 w 778001"/>
                    <a:gd name="connsiteY819" fmla="*/ 385695 h 574644"/>
                    <a:gd name="connsiteX820" fmla="*/ 238345 w 778001"/>
                    <a:gd name="connsiteY820" fmla="*/ 383291 h 574644"/>
                    <a:gd name="connsiteX821" fmla="*/ 237906 w 778001"/>
                    <a:gd name="connsiteY821" fmla="*/ 383096 h 574644"/>
                    <a:gd name="connsiteX822" fmla="*/ 237333 w 778001"/>
                    <a:gd name="connsiteY822" fmla="*/ 382755 h 574644"/>
                    <a:gd name="connsiteX823" fmla="*/ 234456 w 778001"/>
                    <a:gd name="connsiteY823" fmla="*/ 381046 h 574644"/>
                    <a:gd name="connsiteX824" fmla="*/ 232713 w 778001"/>
                    <a:gd name="connsiteY824" fmla="*/ 380009 h 574644"/>
                    <a:gd name="connsiteX825" fmla="*/ 231628 w 778001"/>
                    <a:gd name="connsiteY825" fmla="*/ 378398 h 574644"/>
                    <a:gd name="connsiteX826" fmla="*/ 230482 w 778001"/>
                    <a:gd name="connsiteY826" fmla="*/ 376690 h 574644"/>
                    <a:gd name="connsiteX827" fmla="*/ 228044 w 778001"/>
                    <a:gd name="connsiteY827" fmla="*/ 374640 h 574644"/>
                    <a:gd name="connsiteX828" fmla="*/ 226105 w 778001"/>
                    <a:gd name="connsiteY828" fmla="*/ 373004 h 574644"/>
                    <a:gd name="connsiteX829" fmla="*/ 222241 w 778001"/>
                    <a:gd name="connsiteY829" fmla="*/ 368514 h 574644"/>
                    <a:gd name="connsiteX830" fmla="*/ 220949 w 778001"/>
                    <a:gd name="connsiteY830" fmla="*/ 367025 h 574644"/>
                    <a:gd name="connsiteX831" fmla="*/ 219108 w 778001"/>
                    <a:gd name="connsiteY831" fmla="*/ 366488 h 574644"/>
                    <a:gd name="connsiteX832" fmla="*/ 217279 w 778001"/>
                    <a:gd name="connsiteY832" fmla="*/ 365963 h 574644"/>
                    <a:gd name="connsiteX833" fmla="*/ 216816 w 778001"/>
                    <a:gd name="connsiteY833" fmla="*/ 365817 h 574644"/>
                    <a:gd name="connsiteX834" fmla="*/ 216072 w 778001"/>
                    <a:gd name="connsiteY834" fmla="*/ 365719 h 574644"/>
                    <a:gd name="connsiteX835" fmla="*/ 211415 w 778001"/>
                    <a:gd name="connsiteY835" fmla="*/ 365097 h 574644"/>
                    <a:gd name="connsiteX836" fmla="*/ 209916 w 778001"/>
                    <a:gd name="connsiteY836" fmla="*/ 363511 h 574644"/>
                    <a:gd name="connsiteX837" fmla="*/ 209099 w 778001"/>
                    <a:gd name="connsiteY837" fmla="*/ 362474 h 574644"/>
                    <a:gd name="connsiteX838" fmla="*/ 208563 w 778001"/>
                    <a:gd name="connsiteY838" fmla="*/ 360436 h 574644"/>
                    <a:gd name="connsiteX839" fmla="*/ 209648 w 778001"/>
                    <a:gd name="connsiteY839" fmla="*/ 356445 h 574644"/>
                    <a:gd name="connsiteX840" fmla="*/ 209916 w 778001"/>
                    <a:gd name="connsiteY840" fmla="*/ 355469 h 574644"/>
                    <a:gd name="connsiteX841" fmla="*/ 209989 w 778001"/>
                    <a:gd name="connsiteY841" fmla="*/ 354639 h 574644"/>
                    <a:gd name="connsiteX842" fmla="*/ 210318 w 778001"/>
                    <a:gd name="connsiteY842" fmla="*/ 351064 h 574644"/>
                    <a:gd name="connsiteX843" fmla="*/ 210464 w 778001"/>
                    <a:gd name="connsiteY843" fmla="*/ 349331 h 574644"/>
                    <a:gd name="connsiteX844" fmla="*/ 209721 w 778001"/>
                    <a:gd name="connsiteY844" fmla="*/ 347732 h 574644"/>
                    <a:gd name="connsiteX845" fmla="*/ 208087 w 778001"/>
                    <a:gd name="connsiteY845" fmla="*/ 344230 h 574644"/>
                    <a:gd name="connsiteX846" fmla="*/ 207868 w 778001"/>
                    <a:gd name="connsiteY846" fmla="*/ 343754 h 574644"/>
                    <a:gd name="connsiteX847" fmla="*/ 207417 w 778001"/>
                    <a:gd name="connsiteY847" fmla="*/ 343083 h 574644"/>
                    <a:gd name="connsiteX848" fmla="*/ 203906 w 778001"/>
                    <a:gd name="connsiteY848" fmla="*/ 337897 h 574644"/>
                    <a:gd name="connsiteX849" fmla="*/ 202491 w 778001"/>
                    <a:gd name="connsiteY849" fmla="*/ 335798 h 574644"/>
                    <a:gd name="connsiteX850" fmla="*/ 200456 w 778001"/>
                    <a:gd name="connsiteY850" fmla="*/ 336311 h 574644"/>
                    <a:gd name="connsiteX851" fmla="*/ 199627 w 778001"/>
                    <a:gd name="connsiteY851" fmla="*/ 336518 h 574644"/>
                    <a:gd name="connsiteX852" fmla="*/ 196396 w 778001"/>
                    <a:gd name="connsiteY852" fmla="*/ 339129 h 574644"/>
                    <a:gd name="connsiteX853" fmla="*/ 195567 w 778001"/>
                    <a:gd name="connsiteY853" fmla="*/ 339801 h 574644"/>
                    <a:gd name="connsiteX854" fmla="*/ 194848 w 778001"/>
                    <a:gd name="connsiteY854" fmla="*/ 340362 h 574644"/>
                    <a:gd name="connsiteX855" fmla="*/ 192690 w 778001"/>
                    <a:gd name="connsiteY855" fmla="*/ 342034 h 574644"/>
                    <a:gd name="connsiteX856" fmla="*/ 189362 w 778001"/>
                    <a:gd name="connsiteY856" fmla="*/ 344560 h 574644"/>
                    <a:gd name="connsiteX857" fmla="*/ 188557 w 778001"/>
                    <a:gd name="connsiteY857" fmla="*/ 345170 h 574644"/>
                    <a:gd name="connsiteX858" fmla="*/ 187802 w 778001"/>
                    <a:gd name="connsiteY858" fmla="*/ 345634 h 574644"/>
                    <a:gd name="connsiteX859" fmla="*/ 186253 w 778001"/>
                    <a:gd name="connsiteY859" fmla="*/ 346585 h 574644"/>
                    <a:gd name="connsiteX860" fmla="*/ 185107 w 778001"/>
                    <a:gd name="connsiteY860" fmla="*/ 347281 h 574644"/>
                    <a:gd name="connsiteX861" fmla="*/ 184278 w 778001"/>
                    <a:gd name="connsiteY861" fmla="*/ 347598 h 574644"/>
                    <a:gd name="connsiteX862" fmla="*/ 181121 w 778001"/>
                    <a:gd name="connsiteY862" fmla="*/ 348818 h 574644"/>
                    <a:gd name="connsiteX863" fmla="*/ 179816 w 778001"/>
                    <a:gd name="connsiteY863" fmla="*/ 349319 h 574644"/>
                    <a:gd name="connsiteX864" fmla="*/ 178841 w 778001"/>
                    <a:gd name="connsiteY864" fmla="*/ 349282 h 574644"/>
                    <a:gd name="connsiteX865" fmla="*/ 175196 w 778001"/>
                    <a:gd name="connsiteY865" fmla="*/ 349123 h 574644"/>
                    <a:gd name="connsiteX866" fmla="*/ 173660 w 778001"/>
                    <a:gd name="connsiteY866" fmla="*/ 349050 h 574644"/>
                    <a:gd name="connsiteX867" fmla="*/ 172672 w 778001"/>
                    <a:gd name="connsiteY867" fmla="*/ 347818 h 574644"/>
                    <a:gd name="connsiteX868" fmla="*/ 171075 w 778001"/>
                    <a:gd name="connsiteY868" fmla="*/ 345829 h 574644"/>
                    <a:gd name="connsiteX869" fmla="*/ 170405 w 778001"/>
                    <a:gd name="connsiteY869" fmla="*/ 344987 h 574644"/>
                    <a:gd name="connsiteX870" fmla="*/ 169917 w 778001"/>
                    <a:gd name="connsiteY870" fmla="*/ 343498 h 574644"/>
                    <a:gd name="connsiteX871" fmla="*/ 168589 w 778001"/>
                    <a:gd name="connsiteY871" fmla="*/ 339471 h 574644"/>
                    <a:gd name="connsiteX872" fmla="*/ 168259 w 778001"/>
                    <a:gd name="connsiteY872" fmla="*/ 338458 h 574644"/>
                    <a:gd name="connsiteX873" fmla="*/ 167552 w 778001"/>
                    <a:gd name="connsiteY873" fmla="*/ 335530 h 574644"/>
                    <a:gd name="connsiteX874" fmla="*/ 167089 w 778001"/>
                    <a:gd name="connsiteY874" fmla="*/ 333602 h 574644"/>
                    <a:gd name="connsiteX875" fmla="*/ 166662 w 778001"/>
                    <a:gd name="connsiteY875" fmla="*/ 332674 h 574644"/>
                    <a:gd name="connsiteX876" fmla="*/ 165797 w 778001"/>
                    <a:gd name="connsiteY876" fmla="*/ 330758 h 574644"/>
                    <a:gd name="connsiteX877" fmla="*/ 165017 w 778001"/>
                    <a:gd name="connsiteY877" fmla="*/ 329062 h 574644"/>
                    <a:gd name="connsiteX878" fmla="*/ 163822 w 778001"/>
                    <a:gd name="connsiteY878" fmla="*/ 328415 h 574644"/>
                    <a:gd name="connsiteX879" fmla="*/ 161737 w 778001"/>
                    <a:gd name="connsiteY879" fmla="*/ 327293 h 574644"/>
                    <a:gd name="connsiteX880" fmla="*/ 161201 w 778001"/>
                    <a:gd name="connsiteY880" fmla="*/ 327000 h 574644"/>
                    <a:gd name="connsiteX881" fmla="*/ 159848 w 778001"/>
                    <a:gd name="connsiteY881" fmla="*/ 326597 h 574644"/>
                    <a:gd name="connsiteX882" fmla="*/ 158982 w 778001"/>
                    <a:gd name="connsiteY882" fmla="*/ 326231 h 574644"/>
                    <a:gd name="connsiteX883" fmla="*/ 156983 w 778001"/>
                    <a:gd name="connsiteY883" fmla="*/ 327512 h 574644"/>
                    <a:gd name="connsiteX884" fmla="*/ 156032 w 778001"/>
                    <a:gd name="connsiteY884" fmla="*/ 328061 h 574644"/>
                    <a:gd name="connsiteX885" fmla="*/ 155264 w 778001"/>
                    <a:gd name="connsiteY885" fmla="*/ 328318 h 574644"/>
                    <a:gd name="connsiteX886" fmla="*/ 152935 w 778001"/>
                    <a:gd name="connsiteY886" fmla="*/ 329086 h 574644"/>
                    <a:gd name="connsiteX887" fmla="*/ 151850 w 778001"/>
                    <a:gd name="connsiteY887" fmla="*/ 329452 h 574644"/>
                    <a:gd name="connsiteX888" fmla="*/ 150570 w 778001"/>
                    <a:gd name="connsiteY888" fmla="*/ 329562 h 574644"/>
                    <a:gd name="connsiteX889" fmla="*/ 147279 w 778001"/>
                    <a:gd name="connsiteY889" fmla="*/ 329843 h 574644"/>
                    <a:gd name="connsiteX890" fmla="*/ 146133 w 778001"/>
                    <a:gd name="connsiteY890" fmla="*/ 329941 h 574644"/>
                    <a:gd name="connsiteX891" fmla="*/ 145292 w 778001"/>
                    <a:gd name="connsiteY891" fmla="*/ 329941 h 574644"/>
                    <a:gd name="connsiteX892" fmla="*/ 139428 w 778001"/>
                    <a:gd name="connsiteY892" fmla="*/ 329916 h 574644"/>
                    <a:gd name="connsiteX893" fmla="*/ 136770 w 778001"/>
                    <a:gd name="connsiteY893" fmla="*/ 328733 h 574644"/>
                    <a:gd name="connsiteX894" fmla="*/ 135125 w 778001"/>
                    <a:gd name="connsiteY894" fmla="*/ 328013 h 574644"/>
                    <a:gd name="connsiteX895" fmla="*/ 132942 w 778001"/>
                    <a:gd name="connsiteY895" fmla="*/ 326036 h 574644"/>
                    <a:gd name="connsiteX896" fmla="*/ 131492 w 778001"/>
                    <a:gd name="connsiteY896" fmla="*/ 324718 h 574644"/>
                    <a:gd name="connsiteX897" fmla="*/ 128944 w 778001"/>
                    <a:gd name="connsiteY897" fmla="*/ 322424 h 574644"/>
                    <a:gd name="connsiteX898" fmla="*/ 127481 w 778001"/>
                    <a:gd name="connsiteY898" fmla="*/ 321057 h 574644"/>
                    <a:gd name="connsiteX899" fmla="*/ 126396 w 778001"/>
                    <a:gd name="connsiteY899" fmla="*/ 320044 h 574644"/>
                    <a:gd name="connsiteX900" fmla="*/ 125311 w 778001"/>
                    <a:gd name="connsiteY900" fmla="*/ 319666 h 574644"/>
                    <a:gd name="connsiteX901" fmla="*/ 122251 w 778001"/>
                    <a:gd name="connsiteY901" fmla="*/ 318592 h 574644"/>
                    <a:gd name="connsiteX902" fmla="*/ 121422 w 778001"/>
                    <a:gd name="connsiteY902" fmla="*/ 318311 h 574644"/>
                    <a:gd name="connsiteX903" fmla="*/ 119301 w 778001"/>
                    <a:gd name="connsiteY903" fmla="*/ 318372 h 574644"/>
                    <a:gd name="connsiteX904" fmla="*/ 118703 w 778001"/>
                    <a:gd name="connsiteY904" fmla="*/ 320093 h 574644"/>
                    <a:gd name="connsiteX905" fmla="*/ 118155 w 778001"/>
                    <a:gd name="connsiteY905" fmla="*/ 321667 h 574644"/>
                    <a:gd name="connsiteX906" fmla="*/ 115497 w 778001"/>
                    <a:gd name="connsiteY906" fmla="*/ 323693 h 574644"/>
                    <a:gd name="connsiteX907" fmla="*/ 114193 w 778001"/>
                    <a:gd name="connsiteY907" fmla="*/ 324449 h 574644"/>
                    <a:gd name="connsiteX908" fmla="*/ 113327 w 778001"/>
                    <a:gd name="connsiteY908" fmla="*/ 324950 h 574644"/>
                    <a:gd name="connsiteX909" fmla="*/ 112449 w 778001"/>
                    <a:gd name="connsiteY909" fmla="*/ 325462 h 574644"/>
                    <a:gd name="connsiteX910" fmla="*/ 107195 w 778001"/>
                    <a:gd name="connsiteY910" fmla="*/ 328525 h 574644"/>
                    <a:gd name="connsiteX911" fmla="*/ 106707 w 778001"/>
                    <a:gd name="connsiteY911" fmla="*/ 328830 h 574644"/>
                    <a:gd name="connsiteX912" fmla="*/ 104550 w 778001"/>
                    <a:gd name="connsiteY912" fmla="*/ 330539 h 574644"/>
                    <a:gd name="connsiteX913" fmla="*/ 103074 w 778001"/>
                    <a:gd name="connsiteY913" fmla="*/ 331710 h 574644"/>
                    <a:gd name="connsiteX914" fmla="*/ 103074 w 778001"/>
                    <a:gd name="connsiteY914" fmla="*/ 334224 h 574644"/>
                    <a:gd name="connsiteX915" fmla="*/ 104257 w 778001"/>
                    <a:gd name="connsiteY915" fmla="*/ 336408 h 574644"/>
                    <a:gd name="connsiteX916" fmla="*/ 105671 w 778001"/>
                    <a:gd name="connsiteY916" fmla="*/ 339032 h 574644"/>
                    <a:gd name="connsiteX917" fmla="*/ 106366 w 778001"/>
                    <a:gd name="connsiteY917" fmla="*/ 342900 h 574644"/>
                    <a:gd name="connsiteX918" fmla="*/ 102843 w 778001"/>
                    <a:gd name="connsiteY918" fmla="*/ 343950 h 574644"/>
                    <a:gd name="connsiteX919" fmla="*/ 101563 w 778001"/>
                    <a:gd name="connsiteY919" fmla="*/ 343718 h 574644"/>
                    <a:gd name="connsiteX920" fmla="*/ 99612 w 778001"/>
                    <a:gd name="connsiteY920" fmla="*/ 343376 h 574644"/>
                    <a:gd name="connsiteX921" fmla="*/ 97418 w 778001"/>
                    <a:gd name="connsiteY921" fmla="*/ 344840 h 574644"/>
                    <a:gd name="connsiteX922" fmla="*/ 96638 w 778001"/>
                    <a:gd name="connsiteY922" fmla="*/ 345414 h 574644"/>
                    <a:gd name="connsiteX923" fmla="*/ 93870 w 778001"/>
                    <a:gd name="connsiteY923" fmla="*/ 347488 h 574644"/>
                    <a:gd name="connsiteX924" fmla="*/ 93078 w 778001"/>
                    <a:gd name="connsiteY924" fmla="*/ 348074 h 574644"/>
                    <a:gd name="connsiteX925" fmla="*/ 91493 w 778001"/>
                    <a:gd name="connsiteY925" fmla="*/ 349246 h 574644"/>
                    <a:gd name="connsiteX926" fmla="*/ 90006 w 778001"/>
                    <a:gd name="connsiteY926" fmla="*/ 349917 h 574644"/>
                    <a:gd name="connsiteX927" fmla="*/ 87665 w 778001"/>
                    <a:gd name="connsiteY927" fmla="*/ 350978 h 574644"/>
                    <a:gd name="connsiteX928" fmla="*/ 84556 w 778001"/>
                    <a:gd name="connsiteY928" fmla="*/ 350820 h 574644"/>
                    <a:gd name="connsiteX929" fmla="*/ 82191 w 778001"/>
                    <a:gd name="connsiteY929" fmla="*/ 350698 h 574644"/>
                    <a:gd name="connsiteX930" fmla="*/ 80863 w 778001"/>
                    <a:gd name="connsiteY930" fmla="*/ 351454 h 574644"/>
                    <a:gd name="connsiteX931" fmla="*/ 80009 w 778001"/>
                    <a:gd name="connsiteY931" fmla="*/ 351942 h 574644"/>
                    <a:gd name="connsiteX932" fmla="*/ 78717 w 778001"/>
                    <a:gd name="connsiteY932" fmla="*/ 352687 h 574644"/>
                    <a:gd name="connsiteX933" fmla="*/ 78144 w 778001"/>
                    <a:gd name="connsiteY933" fmla="*/ 353736 h 574644"/>
                    <a:gd name="connsiteX934" fmla="*/ 77059 w 778001"/>
                    <a:gd name="connsiteY934" fmla="*/ 355738 h 574644"/>
                    <a:gd name="connsiteX935" fmla="*/ 76474 w 778001"/>
                    <a:gd name="connsiteY935" fmla="*/ 356824 h 574644"/>
                    <a:gd name="connsiteX936" fmla="*/ 76523 w 778001"/>
                    <a:gd name="connsiteY936" fmla="*/ 358080 h 574644"/>
                    <a:gd name="connsiteX937" fmla="*/ 76779 w 778001"/>
                    <a:gd name="connsiteY937" fmla="*/ 364170 h 574644"/>
                    <a:gd name="connsiteX938" fmla="*/ 74389 w 778001"/>
                    <a:gd name="connsiteY938" fmla="*/ 364890 h 574644"/>
                    <a:gd name="connsiteX939" fmla="*/ 72463 w 778001"/>
                    <a:gd name="connsiteY939" fmla="*/ 365341 h 574644"/>
                    <a:gd name="connsiteX940" fmla="*/ 70122 w 778001"/>
                    <a:gd name="connsiteY940" fmla="*/ 365366 h 574644"/>
                    <a:gd name="connsiteX941" fmla="*/ 69196 w 778001"/>
                    <a:gd name="connsiteY941" fmla="*/ 365378 h 574644"/>
                    <a:gd name="connsiteX942" fmla="*/ 68257 w 778001"/>
                    <a:gd name="connsiteY942" fmla="*/ 365390 h 574644"/>
                    <a:gd name="connsiteX943" fmla="*/ 66392 w 778001"/>
                    <a:gd name="connsiteY943" fmla="*/ 365427 h 574644"/>
                    <a:gd name="connsiteX944" fmla="*/ 64027 w 778001"/>
                    <a:gd name="connsiteY944" fmla="*/ 365121 h 574644"/>
                    <a:gd name="connsiteX945" fmla="*/ 62137 w 778001"/>
                    <a:gd name="connsiteY945" fmla="*/ 364877 h 574644"/>
                    <a:gd name="connsiteX946" fmla="*/ 60309 w 778001"/>
                    <a:gd name="connsiteY946" fmla="*/ 365292 h 574644"/>
                    <a:gd name="connsiteX947" fmla="*/ 58919 w 778001"/>
                    <a:gd name="connsiteY947" fmla="*/ 365622 h 574644"/>
                    <a:gd name="connsiteX948" fmla="*/ 58358 w 778001"/>
                    <a:gd name="connsiteY948" fmla="*/ 365768 h 574644"/>
                    <a:gd name="connsiteX949" fmla="*/ 54518 w 778001"/>
                    <a:gd name="connsiteY949" fmla="*/ 367037 h 574644"/>
                    <a:gd name="connsiteX950" fmla="*/ 53189 w 778001"/>
                    <a:gd name="connsiteY950" fmla="*/ 367489 h 574644"/>
                    <a:gd name="connsiteX951" fmla="*/ 51982 w 778001"/>
                    <a:gd name="connsiteY951" fmla="*/ 368270 h 574644"/>
                    <a:gd name="connsiteX952" fmla="*/ 48471 w 778001"/>
                    <a:gd name="connsiteY952" fmla="*/ 370564 h 574644"/>
                    <a:gd name="connsiteX953" fmla="*/ 47398 w 778001"/>
                    <a:gd name="connsiteY953" fmla="*/ 371260 h 574644"/>
                    <a:gd name="connsiteX954" fmla="*/ 46448 w 778001"/>
                    <a:gd name="connsiteY954" fmla="*/ 372236 h 574644"/>
                    <a:gd name="connsiteX955" fmla="*/ 45387 w 778001"/>
                    <a:gd name="connsiteY955" fmla="*/ 373346 h 574644"/>
                    <a:gd name="connsiteX956" fmla="*/ 44412 w 778001"/>
                    <a:gd name="connsiteY956" fmla="*/ 374347 h 574644"/>
                    <a:gd name="connsiteX957" fmla="*/ 43461 w 778001"/>
                    <a:gd name="connsiteY957" fmla="*/ 375872 h 574644"/>
                    <a:gd name="connsiteX958" fmla="*/ 43156 w 778001"/>
                    <a:gd name="connsiteY958" fmla="*/ 376360 h 574644"/>
                    <a:gd name="connsiteX959" fmla="*/ 42644 w 778001"/>
                    <a:gd name="connsiteY959" fmla="*/ 377300 h 574644"/>
                    <a:gd name="connsiteX960" fmla="*/ 42047 w 778001"/>
                    <a:gd name="connsiteY960" fmla="*/ 377422 h 574644"/>
                    <a:gd name="connsiteX961" fmla="*/ 40145 w 778001"/>
                    <a:gd name="connsiteY961" fmla="*/ 378203 h 574644"/>
                    <a:gd name="connsiteX962" fmla="*/ 38487 w 778001"/>
                    <a:gd name="connsiteY962" fmla="*/ 379985 h 574644"/>
                    <a:gd name="connsiteX963" fmla="*/ 38097 w 778001"/>
                    <a:gd name="connsiteY963" fmla="*/ 380412 h 574644"/>
                    <a:gd name="connsiteX964" fmla="*/ 37073 w 778001"/>
                    <a:gd name="connsiteY964" fmla="*/ 381522 h 574644"/>
                    <a:gd name="connsiteX965" fmla="*/ 35683 w 778001"/>
                    <a:gd name="connsiteY965" fmla="*/ 381791 h 574644"/>
                    <a:gd name="connsiteX966" fmla="*/ 33988 w 778001"/>
                    <a:gd name="connsiteY966" fmla="*/ 382132 h 574644"/>
                    <a:gd name="connsiteX967" fmla="*/ 32684 w 778001"/>
                    <a:gd name="connsiteY967" fmla="*/ 382328 h 574644"/>
                    <a:gd name="connsiteX968" fmla="*/ 31745 w 778001"/>
                    <a:gd name="connsiteY968" fmla="*/ 382462 h 574644"/>
                    <a:gd name="connsiteX969" fmla="*/ 29953 w 778001"/>
                    <a:gd name="connsiteY969" fmla="*/ 382730 h 574644"/>
                    <a:gd name="connsiteX970" fmla="*/ 31258 w 778001"/>
                    <a:gd name="connsiteY970" fmla="*/ 379179 h 574644"/>
                    <a:gd name="connsiteX971" fmla="*/ 32330 w 778001"/>
                    <a:gd name="connsiteY971" fmla="*/ 376250 h 574644"/>
                    <a:gd name="connsiteX972" fmla="*/ 30417 w 778001"/>
                    <a:gd name="connsiteY972" fmla="*/ 376287 h 574644"/>
                    <a:gd name="connsiteX973" fmla="*/ 28149 w 778001"/>
                    <a:gd name="connsiteY973" fmla="*/ 376336 h 574644"/>
                    <a:gd name="connsiteX974" fmla="*/ 27430 w 778001"/>
                    <a:gd name="connsiteY974" fmla="*/ 376409 h 574644"/>
                    <a:gd name="connsiteX975" fmla="*/ 23065 w 778001"/>
                    <a:gd name="connsiteY975" fmla="*/ 377581 h 574644"/>
                    <a:gd name="connsiteX976" fmla="*/ 22431 w 778001"/>
                    <a:gd name="connsiteY976" fmla="*/ 377751 h 574644"/>
                    <a:gd name="connsiteX977" fmla="*/ 21712 w 778001"/>
                    <a:gd name="connsiteY977" fmla="*/ 378166 h 574644"/>
                    <a:gd name="connsiteX978" fmla="*/ 20725 w 778001"/>
                    <a:gd name="connsiteY978" fmla="*/ 378740 h 574644"/>
                    <a:gd name="connsiteX979" fmla="*/ 19469 w 778001"/>
                    <a:gd name="connsiteY979" fmla="*/ 379472 h 574644"/>
                    <a:gd name="connsiteX980" fmla="*/ 17896 w 778001"/>
                    <a:gd name="connsiteY980" fmla="*/ 381607 h 574644"/>
                    <a:gd name="connsiteX981" fmla="*/ 17909 w 778001"/>
                    <a:gd name="connsiteY981" fmla="*/ 382181 h 574644"/>
                    <a:gd name="connsiteX982" fmla="*/ 17921 w 778001"/>
                    <a:gd name="connsiteY982" fmla="*/ 383048 h 574644"/>
                    <a:gd name="connsiteX983" fmla="*/ 17970 w 778001"/>
                    <a:gd name="connsiteY983" fmla="*/ 385329 h 574644"/>
                    <a:gd name="connsiteX984" fmla="*/ 17238 w 778001"/>
                    <a:gd name="connsiteY984" fmla="*/ 386171 h 574644"/>
                    <a:gd name="connsiteX985" fmla="*/ 16592 w 778001"/>
                    <a:gd name="connsiteY985" fmla="*/ 386916 h 574644"/>
                    <a:gd name="connsiteX986" fmla="*/ 15105 w 778001"/>
                    <a:gd name="connsiteY986" fmla="*/ 388612 h 574644"/>
                    <a:gd name="connsiteX987" fmla="*/ 16324 w 778001"/>
                    <a:gd name="connsiteY987" fmla="*/ 390394 h 574644"/>
                    <a:gd name="connsiteX988" fmla="*/ 17555 w 778001"/>
                    <a:gd name="connsiteY988" fmla="*/ 392200 h 574644"/>
                    <a:gd name="connsiteX989" fmla="*/ 15239 w 778001"/>
                    <a:gd name="connsiteY989" fmla="*/ 394140 h 574644"/>
                    <a:gd name="connsiteX990" fmla="*/ 14081 w 778001"/>
                    <a:gd name="connsiteY990" fmla="*/ 393932 h 574644"/>
                    <a:gd name="connsiteX991" fmla="*/ 12167 w 778001"/>
                    <a:gd name="connsiteY991" fmla="*/ 393676 h 574644"/>
                    <a:gd name="connsiteX992" fmla="*/ 10740 w 778001"/>
                    <a:gd name="connsiteY992" fmla="*/ 394579 h 574644"/>
                    <a:gd name="connsiteX993" fmla="*/ 9460 w 778001"/>
                    <a:gd name="connsiteY993" fmla="*/ 395397 h 574644"/>
                    <a:gd name="connsiteX994" fmla="*/ 6900 w 778001"/>
                    <a:gd name="connsiteY994" fmla="*/ 391895 h 574644"/>
                    <a:gd name="connsiteX995" fmla="*/ 7790 w 778001"/>
                    <a:gd name="connsiteY995" fmla="*/ 389869 h 574644"/>
                    <a:gd name="connsiteX996" fmla="*/ 8583 w 778001"/>
                    <a:gd name="connsiteY996" fmla="*/ 388063 h 574644"/>
                    <a:gd name="connsiteX997" fmla="*/ 5986 w 778001"/>
                    <a:gd name="connsiteY997" fmla="*/ 385512 h 574644"/>
                    <a:gd name="connsiteX998" fmla="*/ 4364 w 778001"/>
                    <a:gd name="connsiteY998" fmla="*/ 384878 h 574644"/>
                    <a:gd name="connsiteX999" fmla="*/ 2621 w 778001"/>
                    <a:gd name="connsiteY999" fmla="*/ 384158 h 574644"/>
                    <a:gd name="connsiteX1000" fmla="*/ 0 w 778001"/>
                    <a:gd name="connsiteY1000" fmla="*/ 381766 h 574644"/>
                    <a:gd name="connsiteX1001" fmla="*/ 2268 w 778001"/>
                    <a:gd name="connsiteY1001" fmla="*/ 378569 h 574644"/>
                    <a:gd name="connsiteX1002" fmla="*/ 4694 w 778001"/>
                    <a:gd name="connsiteY1002" fmla="*/ 380033 h 574644"/>
                    <a:gd name="connsiteX1003" fmla="*/ 5315 w 778001"/>
                    <a:gd name="connsiteY1003" fmla="*/ 380412 h 574644"/>
                    <a:gd name="connsiteX1004" fmla="*/ 9119 w 778001"/>
                    <a:gd name="connsiteY1004" fmla="*/ 382108 h 574644"/>
                    <a:gd name="connsiteX1005" fmla="*/ 11703 w 778001"/>
                    <a:gd name="connsiteY1005" fmla="*/ 380729 h 574644"/>
                    <a:gd name="connsiteX1006" fmla="*/ 12252 w 778001"/>
                    <a:gd name="connsiteY1006" fmla="*/ 380168 h 574644"/>
                    <a:gd name="connsiteX1007" fmla="*/ 12825 w 778001"/>
                    <a:gd name="connsiteY1007" fmla="*/ 379582 h 574644"/>
                    <a:gd name="connsiteX1008" fmla="*/ 14117 w 778001"/>
                    <a:gd name="connsiteY1008" fmla="*/ 378252 h 574644"/>
                    <a:gd name="connsiteX1009" fmla="*/ 14471 w 778001"/>
                    <a:gd name="connsiteY1009" fmla="*/ 377886 h 574644"/>
                    <a:gd name="connsiteX1010" fmla="*/ 14861 w 778001"/>
                    <a:gd name="connsiteY1010" fmla="*/ 377202 h 574644"/>
                    <a:gd name="connsiteX1011" fmla="*/ 15678 w 778001"/>
                    <a:gd name="connsiteY1011" fmla="*/ 375787 h 574644"/>
                    <a:gd name="connsiteX1012" fmla="*/ 16421 w 778001"/>
                    <a:gd name="connsiteY1012" fmla="*/ 374493 h 574644"/>
                    <a:gd name="connsiteX1013" fmla="*/ 16629 w 778001"/>
                    <a:gd name="connsiteY1013" fmla="*/ 373066 h 574644"/>
                    <a:gd name="connsiteX1014" fmla="*/ 16982 w 778001"/>
                    <a:gd name="connsiteY1014" fmla="*/ 370625 h 574644"/>
                    <a:gd name="connsiteX1015" fmla="*/ 17713 w 778001"/>
                    <a:gd name="connsiteY1015" fmla="*/ 365963 h 574644"/>
                    <a:gd name="connsiteX1016" fmla="*/ 17945 w 778001"/>
                    <a:gd name="connsiteY1016" fmla="*/ 364414 h 574644"/>
                    <a:gd name="connsiteX1017" fmla="*/ 17738 w 778001"/>
                    <a:gd name="connsiteY1017" fmla="*/ 362913 h 574644"/>
                    <a:gd name="connsiteX1018" fmla="*/ 17396 w 778001"/>
                    <a:gd name="connsiteY1018" fmla="*/ 360423 h 574644"/>
                    <a:gd name="connsiteX1019" fmla="*/ 17189 w 778001"/>
                    <a:gd name="connsiteY1019" fmla="*/ 358910 h 574644"/>
                    <a:gd name="connsiteX1020" fmla="*/ 16616 w 778001"/>
                    <a:gd name="connsiteY1020" fmla="*/ 357360 h 574644"/>
                    <a:gd name="connsiteX1021" fmla="*/ 15678 w 778001"/>
                    <a:gd name="connsiteY1021" fmla="*/ 354798 h 574644"/>
                    <a:gd name="connsiteX1022" fmla="*/ 14312 w 778001"/>
                    <a:gd name="connsiteY1022" fmla="*/ 350441 h 574644"/>
                    <a:gd name="connsiteX1023" fmla="*/ 14678 w 778001"/>
                    <a:gd name="connsiteY1023" fmla="*/ 348233 h 574644"/>
                    <a:gd name="connsiteX1024" fmla="*/ 14958 w 778001"/>
                    <a:gd name="connsiteY1024" fmla="*/ 346488 h 574644"/>
                    <a:gd name="connsiteX1025" fmla="*/ 15007 w 778001"/>
                    <a:gd name="connsiteY1025" fmla="*/ 345707 h 574644"/>
                    <a:gd name="connsiteX1026" fmla="*/ 15068 w 778001"/>
                    <a:gd name="connsiteY1026" fmla="*/ 344584 h 574644"/>
                    <a:gd name="connsiteX1027" fmla="*/ 15202 w 778001"/>
                    <a:gd name="connsiteY1027" fmla="*/ 342302 h 574644"/>
                    <a:gd name="connsiteX1028" fmla="*/ 14983 w 778001"/>
                    <a:gd name="connsiteY1028" fmla="*/ 340777 h 574644"/>
                    <a:gd name="connsiteX1029" fmla="*/ 14581 w 778001"/>
                    <a:gd name="connsiteY1029" fmla="*/ 338104 h 574644"/>
                    <a:gd name="connsiteX1030" fmla="*/ 14349 w 778001"/>
                    <a:gd name="connsiteY1030" fmla="*/ 336494 h 574644"/>
                    <a:gd name="connsiteX1031" fmla="*/ 14373 w 778001"/>
                    <a:gd name="connsiteY1031" fmla="*/ 334871 h 574644"/>
                    <a:gd name="connsiteX1032" fmla="*/ 14410 w 778001"/>
                    <a:gd name="connsiteY1032" fmla="*/ 332186 h 574644"/>
                    <a:gd name="connsiteX1033" fmla="*/ 14446 w 778001"/>
                    <a:gd name="connsiteY1033" fmla="*/ 330502 h 574644"/>
                    <a:gd name="connsiteX1034" fmla="*/ 14654 w 778001"/>
                    <a:gd name="connsiteY1034" fmla="*/ 329172 h 574644"/>
                    <a:gd name="connsiteX1035" fmla="*/ 14824 w 778001"/>
                    <a:gd name="connsiteY1035" fmla="*/ 328037 h 574644"/>
                    <a:gd name="connsiteX1036" fmla="*/ 15129 w 778001"/>
                    <a:gd name="connsiteY1036" fmla="*/ 326036 h 574644"/>
                    <a:gd name="connsiteX1037" fmla="*/ 15409 w 778001"/>
                    <a:gd name="connsiteY1037" fmla="*/ 324449 h 574644"/>
                    <a:gd name="connsiteX1038" fmla="*/ 16055 w 778001"/>
                    <a:gd name="connsiteY1038" fmla="*/ 320642 h 574644"/>
                    <a:gd name="connsiteX1039" fmla="*/ 16178 w 778001"/>
                    <a:gd name="connsiteY1039" fmla="*/ 319788 h 574644"/>
                    <a:gd name="connsiteX1040" fmla="*/ 16299 w 778001"/>
                    <a:gd name="connsiteY1040" fmla="*/ 318897 h 574644"/>
                    <a:gd name="connsiteX1041" fmla="*/ 16665 w 778001"/>
                    <a:gd name="connsiteY1041" fmla="*/ 316200 h 574644"/>
                    <a:gd name="connsiteX1042" fmla="*/ 16958 w 778001"/>
                    <a:gd name="connsiteY1042" fmla="*/ 314053 h 574644"/>
                    <a:gd name="connsiteX1043" fmla="*/ 16872 w 778001"/>
                    <a:gd name="connsiteY1043" fmla="*/ 311832 h 574644"/>
                    <a:gd name="connsiteX1044" fmla="*/ 16799 w 778001"/>
                    <a:gd name="connsiteY1044" fmla="*/ 309733 h 574644"/>
                    <a:gd name="connsiteX1045" fmla="*/ 16738 w 778001"/>
                    <a:gd name="connsiteY1045" fmla="*/ 308268 h 574644"/>
                    <a:gd name="connsiteX1046" fmla="*/ 16677 w 778001"/>
                    <a:gd name="connsiteY1046" fmla="*/ 306755 h 574644"/>
                    <a:gd name="connsiteX1047" fmla="*/ 16616 w 778001"/>
                    <a:gd name="connsiteY1047" fmla="*/ 305242 h 574644"/>
                    <a:gd name="connsiteX1048" fmla="*/ 16324 w 778001"/>
                    <a:gd name="connsiteY1048" fmla="*/ 303766 h 574644"/>
                    <a:gd name="connsiteX1049" fmla="*/ 15800 w 778001"/>
                    <a:gd name="connsiteY1049" fmla="*/ 301105 h 574644"/>
                    <a:gd name="connsiteX1050" fmla="*/ 15641 w 778001"/>
                    <a:gd name="connsiteY1050" fmla="*/ 300312 h 574644"/>
                    <a:gd name="connsiteX1051" fmla="*/ 15324 w 778001"/>
                    <a:gd name="connsiteY1051" fmla="*/ 299031 h 574644"/>
                    <a:gd name="connsiteX1052" fmla="*/ 15019 w 778001"/>
                    <a:gd name="connsiteY1052" fmla="*/ 297786 h 574644"/>
                    <a:gd name="connsiteX1053" fmla="*/ 14129 w 778001"/>
                    <a:gd name="connsiteY1053" fmla="*/ 294113 h 574644"/>
                    <a:gd name="connsiteX1054" fmla="*/ 12923 w 778001"/>
                    <a:gd name="connsiteY1054" fmla="*/ 289244 h 574644"/>
                    <a:gd name="connsiteX1055" fmla="*/ 12435 w 778001"/>
                    <a:gd name="connsiteY1055" fmla="*/ 287292 h 574644"/>
                    <a:gd name="connsiteX1056" fmla="*/ 12215 w 778001"/>
                    <a:gd name="connsiteY1056" fmla="*/ 285827 h 574644"/>
                    <a:gd name="connsiteX1057" fmla="*/ 11996 w 778001"/>
                    <a:gd name="connsiteY1057" fmla="*/ 284363 h 574644"/>
                    <a:gd name="connsiteX1058" fmla="*/ 11850 w 778001"/>
                    <a:gd name="connsiteY1058" fmla="*/ 283387 h 574644"/>
                    <a:gd name="connsiteX1059" fmla="*/ 11289 w 778001"/>
                    <a:gd name="connsiteY1059" fmla="*/ 279677 h 574644"/>
                    <a:gd name="connsiteX1060" fmla="*/ 10899 w 778001"/>
                    <a:gd name="connsiteY1060" fmla="*/ 277029 h 574644"/>
                    <a:gd name="connsiteX1061" fmla="*/ 10740 w 778001"/>
                    <a:gd name="connsiteY1061" fmla="*/ 275967 h 574644"/>
                    <a:gd name="connsiteX1062" fmla="*/ 10484 w 778001"/>
                    <a:gd name="connsiteY1062" fmla="*/ 273820 h 574644"/>
                    <a:gd name="connsiteX1063" fmla="*/ 9972 w 778001"/>
                    <a:gd name="connsiteY1063" fmla="*/ 269524 h 574644"/>
                    <a:gd name="connsiteX1064" fmla="*/ 9680 w 778001"/>
                    <a:gd name="connsiteY1064" fmla="*/ 267035 h 574644"/>
                    <a:gd name="connsiteX1065" fmla="*/ 9558 w 778001"/>
                    <a:gd name="connsiteY1065" fmla="*/ 266047 h 574644"/>
                    <a:gd name="connsiteX1066" fmla="*/ 9021 w 778001"/>
                    <a:gd name="connsiteY1066" fmla="*/ 259164 h 574644"/>
                    <a:gd name="connsiteX1067" fmla="*/ 8863 w 778001"/>
                    <a:gd name="connsiteY1067" fmla="*/ 257041 h 574644"/>
                    <a:gd name="connsiteX1068" fmla="*/ 10594 w 778001"/>
                    <a:gd name="connsiteY1068" fmla="*/ 258102 h 574644"/>
                    <a:gd name="connsiteX1069" fmla="*/ 11679 w 778001"/>
                    <a:gd name="connsiteY1069" fmla="*/ 258774 h 574644"/>
                    <a:gd name="connsiteX1070" fmla="*/ 15982 w 778001"/>
                    <a:gd name="connsiteY1070" fmla="*/ 261617 h 574644"/>
                    <a:gd name="connsiteX1071" fmla="*/ 18555 w 778001"/>
                    <a:gd name="connsiteY1071" fmla="*/ 263325 h 574644"/>
                    <a:gd name="connsiteX1072" fmla="*/ 19884 w 778001"/>
                    <a:gd name="connsiteY1072" fmla="*/ 264009 h 574644"/>
                    <a:gd name="connsiteX1073" fmla="*/ 22846 w 778001"/>
                    <a:gd name="connsiteY1073" fmla="*/ 265522 h 574644"/>
                    <a:gd name="connsiteX1074" fmla="*/ 24797 w 778001"/>
                    <a:gd name="connsiteY1074" fmla="*/ 266522 h 574644"/>
                    <a:gd name="connsiteX1075" fmla="*/ 25552 w 778001"/>
                    <a:gd name="connsiteY1075" fmla="*/ 266901 h 574644"/>
                    <a:gd name="connsiteX1076" fmla="*/ 26247 w 778001"/>
                    <a:gd name="connsiteY1076" fmla="*/ 267121 h 574644"/>
                    <a:gd name="connsiteX1077" fmla="*/ 28844 w 778001"/>
                    <a:gd name="connsiteY1077" fmla="*/ 267914 h 574644"/>
                    <a:gd name="connsiteX1078" fmla="*/ 29746 w 778001"/>
                    <a:gd name="connsiteY1078" fmla="*/ 268182 h 574644"/>
                    <a:gd name="connsiteX1079" fmla="*/ 33135 w 778001"/>
                    <a:gd name="connsiteY1079" fmla="*/ 267792 h 574644"/>
                    <a:gd name="connsiteX1080" fmla="*/ 33818 w 778001"/>
                    <a:gd name="connsiteY1080" fmla="*/ 266059 h 574644"/>
                    <a:gd name="connsiteX1081" fmla="*/ 34476 w 778001"/>
                    <a:gd name="connsiteY1081" fmla="*/ 264399 h 574644"/>
                    <a:gd name="connsiteX1082" fmla="*/ 36244 w 778001"/>
                    <a:gd name="connsiteY1082" fmla="*/ 262178 h 574644"/>
                    <a:gd name="connsiteX1083" fmla="*/ 39023 w 778001"/>
                    <a:gd name="connsiteY1083" fmla="*/ 259298 h 574644"/>
                    <a:gd name="connsiteX1084" fmla="*/ 40425 w 778001"/>
                    <a:gd name="connsiteY1084" fmla="*/ 257846 h 574644"/>
                    <a:gd name="connsiteX1085" fmla="*/ 40413 w 778001"/>
                    <a:gd name="connsiteY1085" fmla="*/ 255723 h 574644"/>
                    <a:gd name="connsiteX1086" fmla="*/ 40413 w 778001"/>
                    <a:gd name="connsiteY1086" fmla="*/ 246498 h 574644"/>
                    <a:gd name="connsiteX1087" fmla="*/ 40754 w 778001"/>
                    <a:gd name="connsiteY1087" fmla="*/ 240616 h 574644"/>
                    <a:gd name="connsiteX1088" fmla="*/ 41023 w 778001"/>
                    <a:gd name="connsiteY1088" fmla="*/ 239103 h 574644"/>
                    <a:gd name="connsiteX1089" fmla="*/ 41437 w 778001"/>
                    <a:gd name="connsiteY1089" fmla="*/ 236784 h 574644"/>
                    <a:gd name="connsiteX1090" fmla="*/ 44119 w 778001"/>
                    <a:gd name="connsiteY1090" fmla="*/ 235979 h 574644"/>
                    <a:gd name="connsiteX1091" fmla="*/ 47277 w 778001"/>
                    <a:gd name="connsiteY1091" fmla="*/ 235027 h 574644"/>
                    <a:gd name="connsiteX1092" fmla="*/ 48166 w 778001"/>
                    <a:gd name="connsiteY1092" fmla="*/ 234758 h 574644"/>
                    <a:gd name="connsiteX1093" fmla="*/ 49776 w 778001"/>
                    <a:gd name="connsiteY1093" fmla="*/ 230817 h 574644"/>
                    <a:gd name="connsiteX1094" fmla="*/ 50410 w 778001"/>
                    <a:gd name="connsiteY1094" fmla="*/ 228803 h 574644"/>
                    <a:gd name="connsiteX1095" fmla="*/ 51214 w 778001"/>
                    <a:gd name="connsiteY1095" fmla="*/ 226302 h 574644"/>
                    <a:gd name="connsiteX1096" fmla="*/ 54481 w 778001"/>
                    <a:gd name="connsiteY1096" fmla="*/ 224337 h 574644"/>
                    <a:gd name="connsiteX1097" fmla="*/ 55810 w 778001"/>
                    <a:gd name="connsiteY1097" fmla="*/ 224166 h 574644"/>
                    <a:gd name="connsiteX1098" fmla="*/ 56286 w 778001"/>
                    <a:gd name="connsiteY1098" fmla="*/ 224105 h 574644"/>
                    <a:gd name="connsiteX1099" fmla="*/ 58139 w 778001"/>
                    <a:gd name="connsiteY1099" fmla="*/ 223874 h 574644"/>
                    <a:gd name="connsiteX1100" fmla="*/ 62003 w 778001"/>
                    <a:gd name="connsiteY1100" fmla="*/ 223483 h 574644"/>
                    <a:gd name="connsiteX1101" fmla="*/ 62905 w 778001"/>
                    <a:gd name="connsiteY1101" fmla="*/ 223386 h 574644"/>
                    <a:gd name="connsiteX1102" fmla="*/ 63807 w 778001"/>
                    <a:gd name="connsiteY1102" fmla="*/ 223300 h 574644"/>
                    <a:gd name="connsiteX1103" fmla="*/ 65612 w 778001"/>
                    <a:gd name="connsiteY1103" fmla="*/ 223105 h 574644"/>
                    <a:gd name="connsiteX1104" fmla="*/ 67465 w 778001"/>
                    <a:gd name="connsiteY1104" fmla="*/ 222690 h 574644"/>
                    <a:gd name="connsiteX1105" fmla="*/ 68391 w 778001"/>
                    <a:gd name="connsiteY1105" fmla="*/ 222482 h 574644"/>
                    <a:gd name="connsiteX1106" fmla="*/ 69757 w 778001"/>
                    <a:gd name="connsiteY1106" fmla="*/ 222165 h 574644"/>
                    <a:gd name="connsiteX1107" fmla="*/ 70683 w 778001"/>
                    <a:gd name="connsiteY1107" fmla="*/ 221958 h 574644"/>
                    <a:gd name="connsiteX1108" fmla="*/ 71988 w 778001"/>
                    <a:gd name="connsiteY1108" fmla="*/ 221506 h 574644"/>
                    <a:gd name="connsiteX1109" fmla="*/ 76388 w 778001"/>
                    <a:gd name="connsiteY1109" fmla="*/ 220005 h 574644"/>
                    <a:gd name="connsiteX1110" fmla="*/ 77839 w 778001"/>
                    <a:gd name="connsiteY1110" fmla="*/ 219505 h 574644"/>
                    <a:gd name="connsiteX1111" fmla="*/ 81423 w 778001"/>
                    <a:gd name="connsiteY1111" fmla="*/ 218614 h 574644"/>
                    <a:gd name="connsiteX1112" fmla="*/ 82167 w 778001"/>
                    <a:gd name="connsiteY1112" fmla="*/ 218431 h 574644"/>
                    <a:gd name="connsiteX1113" fmla="*/ 83703 w 778001"/>
                    <a:gd name="connsiteY1113" fmla="*/ 218053 h 574644"/>
                    <a:gd name="connsiteX1114" fmla="*/ 89482 w 778001"/>
                    <a:gd name="connsiteY1114" fmla="*/ 216674 h 574644"/>
                    <a:gd name="connsiteX1115" fmla="*/ 90640 w 778001"/>
                    <a:gd name="connsiteY1115" fmla="*/ 216393 h 574644"/>
                    <a:gd name="connsiteX1116" fmla="*/ 91786 w 778001"/>
                    <a:gd name="connsiteY1116" fmla="*/ 216113 h 574644"/>
                    <a:gd name="connsiteX1117" fmla="*/ 93322 w 778001"/>
                    <a:gd name="connsiteY1117" fmla="*/ 215942 h 574644"/>
                    <a:gd name="connsiteX1118" fmla="*/ 96772 w 778001"/>
                    <a:gd name="connsiteY1118" fmla="*/ 215551 h 574644"/>
                    <a:gd name="connsiteX1119" fmla="*/ 97491 w 778001"/>
                    <a:gd name="connsiteY1119" fmla="*/ 215466 h 574644"/>
                    <a:gd name="connsiteX1120" fmla="*/ 101160 w 778001"/>
                    <a:gd name="connsiteY1120" fmla="*/ 214673 h 574644"/>
                    <a:gd name="connsiteX1121" fmla="*/ 102270 w 778001"/>
                    <a:gd name="connsiteY1121" fmla="*/ 214441 h 574644"/>
                    <a:gd name="connsiteX1122" fmla="*/ 103196 w 778001"/>
                    <a:gd name="connsiteY1122" fmla="*/ 213794 h 574644"/>
                    <a:gd name="connsiteX1123" fmla="*/ 104550 w 778001"/>
                    <a:gd name="connsiteY1123" fmla="*/ 212866 h 574644"/>
                    <a:gd name="connsiteX1124" fmla="*/ 105683 w 778001"/>
                    <a:gd name="connsiteY1124" fmla="*/ 212073 h 574644"/>
                    <a:gd name="connsiteX1125" fmla="*/ 106524 w 778001"/>
                    <a:gd name="connsiteY1125" fmla="*/ 210792 h 574644"/>
                    <a:gd name="connsiteX1126" fmla="*/ 108634 w 778001"/>
                    <a:gd name="connsiteY1126" fmla="*/ 207534 h 574644"/>
                    <a:gd name="connsiteX1127" fmla="*/ 109304 w 778001"/>
                    <a:gd name="connsiteY1127" fmla="*/ 206497 h 574644"/>
                    <a:gd name="connsiteX1128" fmla="*/ 109877 w 778001"/>
                    <a:gd name="connsiteY1128" fmla="*/ 204923 h 574644"/>
                    <a:gd name="connsiteX1129" fmla="*/ 110840 w 778001"/>
                    <a:gd name="connsiteY1129" fmla="*/ 202323 h 574644"/>
                    <a:gd name="connsiteX1130" fmla="*/ 111852 w 778001"/>
                    <a:gd name="connsiteY1130" fmla="*/ 199578 h 574644"/>
                    <a:gd name="connsiteX1131" fmla="*/ 112364 w 778001"/>
                    <a:gd name="connsiteY1131" fmla="*/ 198187 h 574644"/>
                    <a:gd name="connsiteX1132" fmla="*/ 112876 w 778001"/>
                    <a:gd name="connsiteY1132" fmla="*/ 196234 h 574644"/>
                    <a:gd name="connsiteX1133" fmla="*/ 114863 w 778001"/>
                    <a:gd name="connsiteY1133" fmla="*/ 188729 h 574644"/>
                    <a:gd name="connsiteX1134" fmla="*/ 115046 w 778001"/>
                    <a:gd name="connsiteY1134" fmla="*/ 188058 h 574644"/>
                    <a:gd name="connsiteX1135" fmla="*/ 115448 w 778001"/>
                    <a:gd name="connsiteY1135" fmla="*/ 186533 h 574644"/>
                    <a:gd name="connsiteX1136" fmla="*/ 115643 w 778001"/>
                    <a:gd name="connsiteY1136" fmla="*/ 184410 h 574644"/>
                    <a:gd name="connsiteX1137" fmla="*/ 116265 w 778001"/>
                    <a:gd name="connsiteY1137" fmla="*/ 178040 h 574644"/>
                    <a:gd name="connsiteX1138" fmla="*/ 116728 w 778001"/>
                    <a:gd name="connsiteY1138" fmla="*/ 174476 h 574644"/>
                    <a:gd name="connsiteX1139" fmla="*/ 116936 w 778001"/>
                    <a:gd name="connsiteY1139" fmla="*/ 172951 h 574644"/>
                    <a:gd name="connsiteX1140" fmla="*/ 117131 w 778001"/>
                    <a:gd name="connsiteY1140" fmla="*/ 171426 h 574644"/>
                    <a:gd name="connsiteX1141" fmla="*/ 117253 w 778001"/>
                    <a:gd name="connsiteY1141" fmla="*/ 168826 h 574644"/>
                    <a:gd name="connsiteX1142" fmla="*/ 117570 w 778001"/>
                    <a:gd name="connsiteY1142" fmla="*/ 161541 h 574644"/>
                    <a:gd name="connsiteX1143" fmla="*/ 117301 w 778001"/>
                    <a:gd name="connsiteY1143" fmla="*/ 154122 h 574644"/>
                    <a:gd name="connsiteX1144" fmla="*/ 117265 w 778001"/>
                    <a:gd name="connsiteY1144" fmla="*/ 153231 h 574644"/>
                    <a:gd name="connsiteX1145" fmla="*/ 117228 w 778001"/>
                    <a:gd name="connsiteY1145" fmla="*/ 152340 h 574644"/>
                    <a:gd name="connsiteX1146" fmla="*/ 117118 w 778001"/>
                    <a:gd name="connsiteY1146" fmla="*/ 151437 h 574644"/>
                    <a:gd name="connsiteX1147" fmla="*/ 117009 w 778001"/>
                    <a:gd name="connsiteY1147" fmla="*/ 150534 h 574644"/>
                    <a:gd name="connsiteX1148" fmla="*/ 116948 w 778001"/>
                    <a:gd name="connsiteY1148" fmla="*/ 149924 h 574644"/>
                    <a:gd name="connsiteX1149" fmla="*/ 116009 w 778001"/>
                    <a:gd name="connsiteY1149" fmla="*/ 144775 h 574644"/>
                    <a:gd name="connsiteX1150" fmla="*/ 116375 w 778001"/>
                    <a:gd name="connsiteY1150" fmla="*/ 143896 h 574644"/>
                    <a:gd name="connsiteX1151" fmla="*/ 116460 w 778001"/>
                    <a:gd name="connsiteY1151" fmla="*/ 142773 h 574644"/>
                    <a:gd name="connsiteX1152" fmla="*/ 116631 w 778001"/>
                    <a:gd name="connsiteY1152" fmla="*/ 140491 h 574644"/>
                    <a:gd name="connsiteX1153" fmla="*/ 117082 w 778001"/>
                    <a:gd name="connsiteY1153" fmla="*/ 138417 h 574644"/>
                    <a:gd name="connsiteX1154" fmla="*/ 117411 w 778001"/>
                    <a:gd name="connsiteY1154" fmla="*/ 136855 h 574644"/>
                    <a:gd name="connsiteX1155" fmla="*/ 117643 w 778001"/>
                    <a:gd name="connsiteY1155" fmla="*/ 135818 h 574644"/>
                    <a:gd name="connsiteX1156" fmla="*/ 117862 w 778001"/>
                    <a:gd name="connsiteY1156" fmla="*/ 134793 h 574644"/>
                    <a:gd name="connsiteX1157" fmla="*/ 118264 w 778001"/>
                    <a:gd name="connsiteY1157" fmla="*/ 132901 h 574644"/>
                    <a:gd name="connsiteX1158" fmla="*/ 119654 w 778001"/>
                    <a:gd name="connsiteY1158" fmla="*/ 129192 h 574644"/>
                    <a:gd name="connsiteX1159" fmla="*/ 120166 w 778001"/>
                    <a:gd name="connsiteY1159" fmla="*/ 127862 h 574644"/>
                    <a:gd name="connsiteX1160" fmla="*/ 120044 w 778001"/>
                    <a:gd name="connsiteY1160" fmla="*/ 124994 h 574644"/>
                    <a:gd name="connsiteX1161" fmla="*/ 118545 w 778001"/>
                    <a:gd name="connsiteY1161" fmla="*/ 124213 h 574644"/>
                    <a:gd name="connsiteX1162" fmla="*/ 117253 w 778001"/>
                    <a:gd name="connsiteY1162" fmla="*/ 123529 h 574644"/>
                    <a:gd name="connsiteX1163" fmla="*/ 116375 w 778001"/>
                    <a:gd name="connsiteY1163" fmla="*/ 123066 h 574644"/>
                    <a:gd name="connsiteX1164" fmla="*/ 115082 w 778001"/>
                    <a:gd name="connsiteY1164" fmla="*/ 123066 h 574644"/>
                    <a:gd name="connsiteX1165" fmla="*/ 112242 w 778001"/>
                    <a:gd name="connsiteY1165" fmla="*/ 123078 h 574644"/>
                    <a:gd name="connsiteX1166" fmla="*/ 106378 w 778001"/>
                    <a:gd name="connsiteY1166" fmla="*/ 123652 h 574644"/>
                    <a:gd name="connsiteX1167" fmla="*/ 104501 w 778001"/>
                    <a:gd name="connsiteY1167" fmla="*/ 123835 h 574644"/>
                    <a:gd name="connsiteX1168" fmla="*/ 103538 w 778001"/>
                    <a:gd name="connsiteY1168" fmla="*/ 123798 h 574644"/>
                    <a:gd name="connsiteX1169" fmla="*/ 102087 w 778001"/>
                    <a:gd name="connsiteY1169" fmla="*/ 123761 h 574644"/>
                    <a:gd name="connsiteX1170" fmla="*/ 98247 w 778001"/>
                    <a:gd name="connsiteY1170" fmla="*/ 123652 h 574644"/>
                    <a:gd name="connsiteX1171" fmla="*/ 97137 w 778001"/>
                    <a:gd name="connsiteY1171" fmla="*/ 123627 h 574644"/>
                    <a:gd name="connsiteX1172" fmla="*/ 96430 w 778001"/>
                    <a:gd name="connsiteY1172" fmla="*/ 123383 h 574644"/>
                    <a:gd name="connsiteX1173" fmla="*/ 93748 w 778001"/>
                    <a:gd name="connsiteY1173" fmla="*/ 122468 h 574644"/>
                    <a:gd name="connsiteX1174" fmla="*/ 92066 w 778001"/>
                    <a:gd name="connsiteY1174" fmla="*/ 121894 h 574644"/>
                    <a:gd name="connsiteX1175" fmla="*/ 91798 w 778001"/>
                    <a:gd name="connsiteY1175" fmla="*/ 119771 h 574644"/>
                    <a:gd name="connsiteX1176" fmla="*/ 91249 w 778001"/>
                    <a:gd name="connsiteY1176" fmla="*/ 115500 h 574644"/>
                    <a:gd name="connsiteX1177" fmla="*/ 90566 w 778001"/>
                    <a:gd name="connsiteY1177" fmla="*/ 110082 h 574644"/>
                    <a:gd name="connsiteX1178" fmla="*/ 89933 w 778001"/>
                    <a:gd name="connsiteY1178" fmla="*/ 106897 h 574644"/>
                    <a:gd name="connsiteX1179" fmla="*/ 89774 w 778001"/>
                    <a:gd name="connsiteY1179" fmla="*/ 106092 h 574644"/>
                    <a:gd name="connsiteX1180" fmla="*/ 89067 w 778001"/>
                    <a:gd name="connsiteY1180" fmla="*/ 104395 h 574644"/>
                    <a:gd name="connsiteX1181" fmla="*/ 88384 w 778001"/>
                    <a:gd name="connsiteY1181" fmla="*/ 102785 h 574644"/>
                    <a:gd name="connsiteX1182" fmla="*/ 89225 w 778001"/>
                    <a:gd name="connsiteY1182" fmla="*/ 99697 h 574644"/>
                    <a:gd name="connsiteX1183" fmla="*/ 90176 w 778001"/>
                    <a:gd name="connsiteY1183" fmla="*/ 98843 h 574644"/>
                    <a:gd name="connsiteX1184" fmla="*/ 91956 w 778001"/>
                    <a:gd name="connsiteY1184" fmla="*/ 97232 h 574644"/>
                    <a:gd name="connsiteX1185" fmla="*/ 92932 w 778001"/>
                    <a:gd name="connsiteY1185" fmla="*/ 96354 h 574644"/>
                    <a:gd name="connsiteX1186" fmla="*/ 94809 w 778001"/>
                    <a:gd name="connsiteY1186" fmla="*/ 95939 h 574644"/>
                    <a:gd name="connsiteX1187" fmla="*/ 98161 w 778001"/>
                    <a:gd name="connsiteY1187" fmla="*/ 95195 h 574644"/>
                    <a:gd name="connsiteX1188" fmla="*/ 99771 w 778001"/>
                    <a:gd name="connsiteY1188" fmla="*/ 94572 h 574644"/>
                    <a:gd name="connsiteX1189" fmla="*/ 103111 w 778001"/>
                    <a:gd name="connsiteY1189" fmla="*/ 93254 h 574644"/>
                    <a:gd name="connsiteX1190" fmla="*/ 104696 w 778001"/>
                    <a:gd name="connsiteY1190" fmla="*/ 92632 h 574644"/>
                    <a:gd name="connsiteX1191" fmla="*/ 105805 w 778001"/>
                    <a:gd name="connsiteY1191" fmla="*/ 91558 h 574644"/>
                    <a:gd name="connsiteX1192" fmla="*/ 108000 w 778001"/>
                    <a:gd name="connsiteY1192" fmla="*/ 89447 h 574644"/>
                    <a:gd name="connsiteX1193" fmla="*/ 109097 w 778001"/>
                    <a:gd name="connsiteY1193" fmla="*/ 88373 h 574644"/>
                    <a:gd name="connsiteX1194" fmla="*/ 110035 w 778001"/>
                    <a:gd name="connsiteY1194" fmla="*/ 86396 h 574644"/>
                    <a:gd name="connsiteX1195" fmla="*/ 111840 w 778001"/>
                    <a:gd name="connsiteY1195" fmla="*/ 82540 h 574644"/>
                    <a:gd name="connsiteX1196" fmla="*/ 112449 w 778001"/>
                    <a:gd name="connsiteY1196" fmla="*/ 81235 h 574644"/>
                    <a:gd name="connsiteX1197" fmla="*/ 112900 w 778001"/>
                    <a:gd name="connsiteY1197" fmla="*/ 80283 h 574644"/>
                    <a:gd name="connsiteX1198" fmla="*/ 113364 w 778001"/>
                    <a:gd name="connsiteY1198" fmla="*/ 79282 h 574644"/>
                    <a:gd name="connsiteX1199" fmla="*/ 113912 w 778001"/>
                    <a:gd name="connsiteY1199" fmla="*/ 78477 h 574644"/>
                    <a:gd name="connsiteX1200" fmla="*/ 115070 w 778001"/>
                    <a:gd name="connsiteY1200" fmla="*/ 76768 h 574644"/>
                    <a:gd name="connsiteX1201" fmla="*/ 116180 w 778001"/>
                    <a:gd name="connsiteY1201" fmla="*/ 75121 h 574644"/>
                    <a:gd name="connsiteX1202" fmla="*/ 117838 w 778001"/>
                    <a:gd name="connsiteY1202" fmla="*/ 74425 h 574644"/>
                    <a:gd name="connsiteX1203" fmla="*/ 121166 w 778001"/>
                    <a:gd name="connsiteY1203" fmla="*/ 73046 h 574644"/>
                    <a:gd name="connsiteX1204" fmla="*/ 122092 w 778001"/>
                    <a:gd name="connsiteY1204" fmla="*/ 72656 h 574644"/>
                    <a:gd name="connsiteX1205" fmla="*/ 124665 w 778001"/>
                    <a:gd name="connsiteY1205" fmla="*/ 71973 h 574644"/>
                    <a:gd name="connsiteX1206" fmla="*/ 125518 w 778001"/>
                    <a:gd name="connsiteY1206" fmla="*/ 71753 h 574644"/>
                    <a:gd name="connsiteX1207" fmla="*/ 127005 w 778001"/>
                    <a:gd name="connsiteY1207" fmla="*/ 71350 h 574644"/>
                    <a:gd name="connsiteX1208" fmla="*/ 130138 w 778001"/>
                    <a:gd name="connsiteY1208" fmla="*/ 69471 h 574644"/>
                    <a:gd name="connsiteX1209" fmla="*/ 131065 w 778001"/>
                    <a:gd name="connsiteY1209" fmla="*/ 68470 h 574644"/>
                    <a:gd name="connsiteX1210" fmla="*/ 134466 w 778001"/>
                    <a:gd name="connsiteY1210" fmla="*/ 64858 h 574644"/>
                    <a:gd name="connsiteX1211" fmla="*/ 134905 w 778001"/>
                    <a:gd name="connsiteY1211" fmla="*/ 64358 h 574644"/>
                    <a:gd name="connsiteX1212" fmla="*/ 136660 w 778001"/>
                    <a:gd name="connsiteY1212" fmla="*/ 61930 h 574644"/>
                    <a:gd name="connsiteX1213" fmla="*/ 137538 w 778001"/>
                    <a:gd name="connsiteY1213" fmla="*/ 60722 h 574644"/>
                    <a:gd name="connsiteX1214" fmla="*/ 137794 w 778001"/>
                    <a:gd name="connsiteY1214" fmla="*/ 58976 h 574644"/>
                    <a:gd name="connsiteX1215" fmla="*/ 137892 w 778001"/>
                    <a:gd name="connsiteY1215" fmla="*/ 58342 h 574644"/>
                    <a:gd name="connsiteX1216" fmla="*/ 138160 w 778001"/>
                    <a:gd name="connsiteY1216" fmla="*/ 56499 h 574644"/>
                    <a:gd name="connsiteX1217" fmla="*/ 138306 w 778001"/>
                    <a:gd name="connsiteY1217" fmla="*/ 55560 h 574644"/>
                    <a:gd name="connsiteX1218" fmla="*/ 138270 w 778001"/>
                    <a:gd name="connsiteY1218" fmla="*/ 54486 h 574644"/>
                    <a:gd name="connsiteX1219" fmla="*/ 138050 w 778001"/>
                    <a:gd name="connsiteY1219" fmla="*/ 44992 h 574644"/>
                    <a:gd name="connsiteX1220" fmla="*/ 138001 w 778001"/>
                    <a:gd name="connsiteY1220" fmla="*/ 43064 h 574644"/>
                    <a:gd name="connsiteX1221" fmla="*/ 137904 w 778001"/>
                    <a:gd name="connsiteY1221" fmla="*/ 41783 h 574644"/>
                    <a:gd name="connsiteX1222" fmla="*/ 137843 w 778001"/>
                    <a:gd name="connsiteY1222" fmla="*/ 40989 h 574644"/>
                    <a:gd name="connsiteX1223" fmla="*/ 137697 w 778001"/>
                    <a:gd name="connsiteY1223" fmla="*/ 38903 h 574644"/>
                    <a:gd name="connsiteX1224" fmla="*/ 138416 w 778001"/>
                    <a:gd name="connsiteY1224" fmla="*/ 35254 h 574644"/>
                    <a:gd name="connsiteX1225" fmla="*/ 139976 w 778001"/>
                    <a:gd name="connsiteY1225" fmla="*/ 27420 h 574644"/>
                    <a:gd name="connsiteX1226" fmla="*/ 140403 w 778001"/>
                    <a:gd name="connsiteY1226" fmla="*/ 25272 h 574644"/>
                    <a:gd name="connsiteX1227" fmla="*/ 140830 w 778001"/>
                    <a:gd name="connsiteY1227" fmla="*/ 23686 h 574644"/>
                    <a:gd name="connsiteX1228" fmla="*/ 141488 w 778001"/>
                    <a:gd name="connsiteY1228" fmla="*/ 21160 h 574644"/>
                    <a:gd name="connsiteX1229" fmla="*/ 143439 w 778001"/>
                    <a:gd name="connsiteY1229" fmla="*/ 13094 h 574644"/>
                    <a:gd name="connsiteX1230" fmla="*/ 146401 w 778001"/>
                    <a:gd name="connsiteY1230" fmla="*/ 12728 h 574644"/>
                    <a:gd name="connsiteX1231" fmla="*/ 147279 w 778001"/>
                    <a:gd name="connsiteY1231" fmla="*/ 12618 h 574644"/>
                    <a:gd name="connsiteX1232" fmla="*/ 149120 w 778001"/>
                    <a:gd name="connsiteY1232" fmla="*/ 12386 h 574644"/>
                    <a:gd name="connsiteX1233" fmla="*/ 150960 w 778001"/>
                    <a:gd name="connsiteY1233" fmla="*/ 12166 h 574644"/>
                    <a:gd name="connsiteX1234" fmla="*/ 152948 w 778001"/>
                    <a:gd name="connsiteY1234" fmla="*/ 11703 h 574644"/>
                    <a:gd name="connsiteX1235" fmla="*/ 154801 w 778001"/>
                    <a:gd name="connsiteY1235" fmla="*/ 11251 h 574644"/>
                    <a:gd name="connsiteX1236" fmla="*/ 155861 w 778001"/>
                    <a:gd name="connsiteY1236" fmla="*/ 10995 h 574644"/>
                    <a:gd name="connsiteX1237" fmla="*/ 156812 w 778001"/>
                    <a:gd name="connsiteY1237" fmla="*/ 10800 h 574644"/>
                    <a:gd name="connsiteX1238" fmla="*/ 162042 w 778001"/>
                    <a:gd name="connsiteY1238" fmla="*/ 9677 h 574644"/>
                    <a:gd name="connsiteX1239" fmla="*/ 163944 w 778001"/>
                    <a:gd name="connsiteY1239" fmla="*/ 9262 h 574644"/>
                    <a:gd name="connsiteX1240" fmla="*/ 164553 w 778001"/>
                    <a:gd name="connsiteY1240" fmla="*/ 9140 h 574644"/>
                    <a:gd name="connsiteX1241" fmla="*/ 165017 w 778001"/>
                    <a:gd name="connsiteY1241" fmla="*/ 9042 h 574644"/>
                    <a:gd name="connsiteX1242" fmla="*/ 171002 w 778001"/>
                    <a:gd name="connsiteY1242" fmla="*/ 7834 h 574644"/>
                    <a:gd name="connsiteX1243" fmla="*/ 172916 w 778001"/>
                    <a:gd name="connsiteY1243" fmla="*/ 7456 h 574644"/>
                    <a:gd name="connsiteX1244" fmla="*/ 174794 w 778001"/>
                    <a:gd name="connsiteY1244" fmla="*/ 7004 h 574644"/>
                    <a:gd name="connsiteX1245" fmla="*/ 181706 w 778001"/>
                    <a:gd name="connsiteY1245" fmla="*/ 5345 h 574644"/>
                    <a:gd name="connsiteX1246" fmla="*/ 182608 w 778001"/>
                    <a:gd name="connsiteY1246" fmla="*/ 5125 h 574644"/>
                    <a:gd name="connsiteX1247" fmla="*/ 186339 w 778001"/>
                    <a:gd name="connsiteY1247" fmla="*/ 4393 h 574644"/>
                    <a:gd name="connsiteX1248" fmla="*/ 191142 w 778001"/>
                    <a:gd name="connsiteY1248" fmla="*/ 3441 h 574644"/>
                    <a:gd name="connsiteX1249" fmla="*/ 198091 w 778001"/>
                    <a:gd name="connsiteY1249" fmla="*/ 2172 h 574644"/>
                    <a:gd name="connsiteX1250" fmla="*/ 199468 w 778001"/>
                    <a:gd name="connsiteY1250" fmla="*/ 1928 h 574644"/>
                    <a:gd name="connsiteX1251" fmla="*/ 200651 w 778001"/>
                    <a:gd name="connsiteY1251" fmla="*/ 1684 h 574644"/>
                    <a:gd name="connsiteX1252" fmla="*/ 202345 w 778001"/>
                    <a:gd name="connsiteY1252" fmla="*/ 1342 h 574644"/>
                    <a:gd name="connsiteX1253" fmla="*/ 204588 w 778001"/>
                    <a:gd name="connsiteY1253" fmla="*/ 891 h 574644"/>
                    <a:gd name="connsiteX1254" fmla="*/ 206015 w 778001"/>
                    <a:gd name="connsiteY1254" fmla="*/ 806 h 574644"/>
                    <a:gd name="connsiteX1255" fmla="*/ 207441 w 778001"/>
                    <a:gd name="connsiteY1255" fmla="*/ 708 h 574644"/>
                    <a:gd name="connsiteX1256" fmla="*/ 211720 w 778001"/>
                    <a:gd name="connsiteY1256" fmla="*/ 427 h 574644"/>
                    <a:gd name="connsiteX1257" fmla="*/ 213951 w 778001"/>
                    <a:gd name="connsiteY1257" fmla="*/ 269 h 574644"/>
                    <a:gd name="connsiteX1258" fmla="*/ 215402 w 778001"/>
                    <a:gd name="connsiteY1258" fmla="*/ 171 h 574644"/>
                    <a:gd name="connsiteX1259" fmla="*/ 217803 w 778001"/>
                    <a:gd name="connsiteY1259" fmla="*/ 0 h 574644"/>
                    <a:gd name="connsiteX1260" fmla="*/ 219669 w 778001"/>
                    <a:gd name="connsiteY1260" fmla="*/ 208 h 574644"/>
                    <a:gd name="connsiteX1261" fmla="*/ 221070 w 778001"/>
                    <a:gd name="connsiteY1261" fmla="*/ 366 h 574644"/>
                    <a:gd name="connsiteX1262" fmla="*/ 224204 w 778001"/>
                    <a:gd name="connsiteY1262" fmla="*/ 708 h 574644"/>
                    <a:gd name="connsiteX1263" fmla="*/ 225740 w 778001"/>
                    <a:gd name="connsiteY1263" fmla="*/ 769 h 574644"/>
                    <a:gd name="connsiteX1264" fmla="*/ 227166 w 778001"/>
                    <a:gd name="connsiteY1264" fmla="*/ 830 h 574644"/>
                    <a:gd name="connsiteX1265" fmla="*/ 233396 w 778001"/>
                    <a:gd name="connsiteY1265" fmla="*/ 1074 h 574644"/>
                    <a:gd name="connsiteX1266" fmla="*/ 236590 w 778001"/>
                    <a:gd name="connsiteY1266" fmla="*/ 1355 h 574644"/>
                    <a:gd name="connsiteX1267" fmla="*/ 237504 w 778001"/>
                    <a:gd name="connsiteY1267" fmla="*/ 1440 h 574644"/>
                    <a:gd name="connsiteX1268" fmla="*/ 238199 w 778001"/>
                    <a:gd name="connsiteY1268" fmla="*/ 1611 h 574644"/>
                    <a:gd name="connsiteX1269" fmla="*/ 238869 w 778001"/>
                    <a:gd name="connsiteY1269" fmla="*/ 1769 h 574644"/>
                    <a:gd name="connsiteX1270" fmla="*/ 242697 w 778001"/>
                    <a:gd name="connsiteY1270" fmla="*/ 2721 h 574644"/>
                    <a:gd name="connsiteX1271" fmla="*/ 243465 w 778001"/>
                    <a:gd name="connsiteY1271" fmla="*/ 2941 h 574644"/>
                    <a:gd name="connsiteX1272" fmla="*/ 245026 w 778001"/>
                    <a:gd name="connsiteY1272" fmla="*/ 3393 h 574644"/>
                    <a:gd name="connsiteX1273" fmla="*/ 249293 w 778001"/>
                    <a:gd name="connsiteY1273" fmla="*/ 4234 h 57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Lst>
                  <a:rect l="l" t="t" r="r" b="b"/>
                  <a:pathLst>
                    <a:path w="778001" h="574644">
                      <a:moveTo>
                        <a:pt x="249293" y="4234"/>
                      </a:moveTo>
                      <a:lnTo>
                        <a:pt x="250792" y="4540"/>
                      </a:lnTo>
                      <a:lnTo>
                        <a:pt x="253584" y="4405"/>
                      </a:lnTo>
                      <a:lnTo>
                        <a:pt x="257326" y="4234"/>
                      </a:lnTo>
                      <a:lnTo>
                        <a:pt x="259326" y="4161"/>
                      </a:lnTo>
                      <a:lnTo>
                        <a:pt x="261605" y="4381"/>
                      </a:lnTo>
                      <a:lnTo>
                        <a:pt x="262715" y="4503"/>
                      </a:lnTo>
                      <a:lnTo>
                        <a:pt x="266177" y="4881"/>
                      </a:lnTo>
                      <a:lnTo>
                        <a:pt x="267567" y="5040"/>
                      </a:lnTo>
                      <a:lnTo>
                        <a:pt x="269895" y="5296"/>
                      </a:lnTo>
                      <a:lnTo>
                        <a:pt x="272285" y="5052"/>
                      </a:lnTo>
                      <a:lnTo>
                        <a:pt x="275150" y="4759"/>
                      </a:lnTo>
                      <a:lnTo>
                        <a:pt x="276576" y="4601"/>
                      </a:lnTo>
                      <a:lnTo>
                        <a:pt x="277527" y="4637"/>
                      </a:lnTo>
                      <a:lnTo>
                        <a:pt x="278026" y="4649"/>
                      </a:lnTo>
                      <a:lnTo>
                        <a:pt x="279758" y="4698"/>
                      </a:lnTo>
                      <a:lnTo>
                        <a:pt x="281379" y="4759"/>
                      </a:lnTo>
                      <a:lnTo>
                        <a:pt x="282976" y="5308"/>
                      </a:lnTo>
                      <a:lnTo>
                        <a:pt x="287438" y="6858"/>
                      </a:lnTo>
                      <a:lnTo>
                        <a:pt x="288499" y="7224"/>
                      </a:lnTo>
                      <a:lnTo>
                        <a:pt x="289840" y="7834"/>
                      </a:lnTo>
                      <a:lnTo>
                        <a:pt x="295655" y="10494"/>
                      </a:lnTo>
                      <a:lnTo>
                        <a:pt x="297776" y="11312"/>
                      </a:lnTo>
                      <a:lnTo>
                        <a:pt x="302079" y="12947"/>
                      </a:lnTo>
                      <a:lnTo>
                        <a:pt x="302945" y="13289"/>
                      </a:lnTo>
                      <a:lnTo>
                        <a:pt x="303920" y="13399"/>
                      </a:lnTo>
                      <a:lnTo>
                        <a:pt x="305554" y="13582"/>
                      </a:lnTo>
                      <a:lnTo>
                        <a:pt x="307285" y="13777"/>
                      </a:lnTo>
                      <a:lnTo>
                        <a:pt x="308967" y="13179"/>
                      </a:lnTo>
                      <a:lnTo>
                        <a:pt x="310296" y="12703"/>
                      </a:lnTo>
                      <a:lnTo>
                        <a:pt x="312649" y="12288"/>
                      </a:lnTo>
                      <a:lnTo>
                        <a:pt x="313588" y="12118"/>
                      </a:lnTo>
                      <a:lnTo>
                        <a:pt x="314514" y="11947"/>
                      </a:lnTo>
                      <a:lnTo>
                        <a:pt x="315928" y="11703"/>
                      </a:lnTo>
                      <a:lnTo>
                        <a:pt x="317294" y="11739"/>
                      </a:lnTo>
                      <a:lnTo>
                        <a:pt x="319317" y="11800"/>
                      </a:lnTo>
                      <a:lnTo>
                        <a:pt x="320792" y="11849"/>
                      </a:lnTo>
                      <a:lnTo>
                        <a:pt x="322621" y="12386"/>
                      </a:lnTo>
                      <a:lnTo>
                        <a:pt x="328070" y="13997"/>
                      </a:lnTo>
                      <a:lnTo>
                        <a:pt x="329960" y="14387"/>
                      </a:lnTo>
                      <a:lnTo>
                        <a:pt x="332801" y="14985"/>
                      </a:lnTo>
                      <a:lnTo>
                        <a:pt x="333739" y="15180"/>
                      </a:lnTo>
                      <a:lnTo>
                        <a:pt x="335324" y="15510"/>
                      </a:lnTo>
                      <a:lnTo>
                        <a:pt x="337165" y="15693"/>
                      </a:lnTo>
                      <a:lnTo>
                        <a:pt x="340834" y="16071"/>
                      </a:lnTo>
                      <a:lnTo>
                        <a:pt x="342675" y="16266"/>
                      </a:lnTo>
                      <a:lnTo>
                        <a:pt x="344394" y="16669"/>
                      </a:lnTo>
                      <a:lnTo>
                        <a:pt x="347868" y="17475"/>
                      </a:lnTo>
                      <a:lnTo>
                        <a:pt x="349283" y="17792"/>
                      </a:lnTo>
                      <a:lnTo>
                        <a:pt x="350636" y="18292"/>
                      </a:lnTo>
                      <a:lnTo>
                        <a:pt x="351538" y="18634"/>
                      </a:lnTo>
                      <a:lnTo>
                        <a:pt x="352891" y="19134"/>
                      </a:lnTo>
                      <a:lnTo>
                        <a:pt x="354232" y="19634"/>
                      </a:lnTo>
                      <a:lnTo>
                        <a:pt x="359974" y="21758"/>
                      </a:lnTo>
                      <a:lnTo>
                        <a:pt x="362315" y="22478"/>
                      </a:lnTo>
                      <a:lnTo>
                        <a:pt x="363046" y="22697"/>
                      </a:lnTo>
                      <a:lnTo>
                        <a:pt x="364180" y="23051"/>
                      </a:lnTo>
                      <a:lnTo>
                        <a:pt x="365253" y="22795"/>
                      </a:lnTo>
                      <a:lnTo>
                        <a:pt x="365935" y="22636"/>
                      </a:lnTo>
                      <a:lnTo>
                        <a:pt x="367679" y="22222"/>
                      </a:lnTo>
                      <a:lnTo>
                        <a:pt x="368349" y="22039"/>
                      </a:lnTo>
                      <a:lnTo>
                        <a:pt x="370288" y="21380"/>
                      </a:lnTo>
                      <a:lnTo>
                        <a:pt x="373994" y="20135"/>
                      </a:lnTo>
                      <a:lnTo>
                        <a:pt x="375420" y="19879"/>
                      </a:lnTo>
                      <a:lnTo>
                        <a:pt x="378041" y="19390"/>
                      </a:lnTo>
                      <a:lnTo>
                        <a:pt x="379394" y="19146"/>
                      </a:lnTo>
                      <a:lnTo>
                        <a:pt x="381247" y="19244"/>
                      </a:lnTo>
                      <a:lnTo>
                        <a:pt x="388513" y="19622"/>
                      </a:lnTo>
                      <a:lnTo>
                        <a:pt x="390451" y="19720"/>
                      </a:lnTo>
                      <a:lnTo>
                        <a:pt x="393292" y="19793"/>
                      </a:lnTo>
                      <a:lnTo>
                        <a:pt x="401826" y="20013"/>
                      </a:lnTo>
                      <a:lnTo>
                        <a:pt x="403727" y="20062"/>
                      </a:lnTo>
                      <a:lnTo>
                        <a:pt x="405117" y="20281"/>
                      </a:lnTo>
                      <a:lnTo>
                        <a:pt x="406056" y="20428"/>
                      </a:lnTo>
                      <a:lnTo>
                        <a:pt x="407068" y="20586"/>
                      </a:lnTo>
                      <a:lnTo>
                        <a:pt x="407909" y="20721"/>
                      </a:lnTo>
                      <a:lnTo>
                        <a:pt x="408860" y="20916"/>
                      </a:lnTo>
                      <a:lnTo>
                        <a:pt x="413626" y="21880"/>
                      </a:lnTo>
                      <a:lnTo>
                        <a:pt x="414675" y="22087"/>
                      </a:lnTo>
                      <a:lnTo>
                        <a:pt x="415138" y="22185"/>
                      </a:lnTo>
                      <a:lnTo>
                        <a:pt x="419320" y="23002"/>
                      </a:lnTo>
                      <a:lnTo>
                        <a:pt x="423964" y="23906"/>
                      </a:lnTo>
                      <a:lnTo>
                        <a:pt x="426305" y="24357"/>
                      </a:lnTo>
                      <a:lnTo>
                        <a:pt x="427219" y="24540"/>
                      </a:lnTo>
                      <a:lnTo>
                        <a:pt x="428633" y="24894"/>
                      </a:lnTo>
                      <a:lnTo>
                        <a:pt x="435204" y="26517"/>
                      </a:lnTo>
                      <a:lnTo>
                        <a:pt x="438020" y="27212"/>
                      </a:lnTo>
                      <a:lnTo>
                        <a:pt x="439837" y="27432"/>
                      </a:lnTo>
                      <a:lnTo>
                        <a:pt x="443458" y="27859"/>
                      </a:lnTo>
                      <a:lnTo>
                        <a:pt x="444506" y="28067"/>
                      </a:lnTo>
                      <a:lnTo>
                        <a:pt x="445433" y="28250"/>
                      </a:lnTo>
                      <a:lnTo>
                        <a:pt x="447261" y="28604"/>
                      </a:lnTo>
                      <a:lnTo>
                        <a:pt x="449553" y="29055"/>
                      </a:lnTo>
                      <a:lnTo>
                        <a:pt x="450943" y="29324"/>
                      </a:lnTo>
                      <a:lnTo>
                        <a:pt x="451833" y="29494"/>
                      </a:lnTo>
                      <a:lnTo>
                        <a:pt x="453698" y="29995"/>
                      </a:lnTo>
                      <a:lnTo>
                        <a:pt x="456490" y="30751"/>
                      </a:lnTo>
                      <a:lnTo>
                        <a:pt x="456953" y="30873"/>
                      </a:lnTo>
                      <a:lnTo>
                        <a:pt x="457416" y="30995"/>
                      </a:lnTo>
                      <a:lnTo>
                        <a:pt x="459257" y="31496"/>
                      </a:lnTo>
                      <a:lnTo>
                        <a:pt x="463292" y="33131"/>
                      </a:lnTo>
                      <a:lnTo>
                        <a:pt x="465096" y="33851"/>
                      </a:lnTo>
                      <a:lnTo>
                        <a:pt x="466876" y="34168"/>
                      </a:lnTo>
                      <a:lnTo>
                        <a:pt x="471253" y="34949"/>
                      </a:lnTo>
                      <a:lnTo>
                        <a:pt x="472765" y="35217"/>
                      </a:lnTo>
                      <a:lnTo>
                        <a:pt x="474544" y="35388"/>
                      </a:lnTo>
                      <a:lnTo>
                        <a:pt x="475751" y="35498"/>
                      </a:lnTo>
                      <a:lnTo>
                        <a:pt x="480140" y="35937"/>
                      </a:lnTo>
                      <a:lnTo>
                        <a:pt x="484834" y="36389"/>
                      </a:lnTo>
                      <a:lnTo>
                        <a:pt x="492173" y="37060"/>
                      </a:lnTo>
                      <a:lnTo>
                        <a:pt x="497671" y="37560"/>
                      </a:lnTo>
                      <a:lnTo>
                        <a:pt x="500755" y="37866"/>
                      </a:lnTo>
                      <a:lnTo>
                        <a:pt x="505680" y="38500"/>
                      </a:lnTo>
                      <a:lnTo>
                        <a:pt x="511654" y="39537"/>
                      </a:lnTo>
                      <a:lnTo>
                        <a:pt x="513531" y="39903"/>
                      </a:lnTo>
                      <a:lnTo>
                        <a:pt x="515799" y="40074"/>
                      </a:lnTo>
                      <a:lnTo>
                        <a:pt x="517578" y="40196"/>
                      </a:lnTo>
                      <a:lnTo>
                        <a:pt x="519773" y="40367"/>
                      </a:lnTo>
                      <a:lnTo>
                        <a:pt x="521187" y="40514"/>
                      </a:lnTo>
                      <a:lnTo>
                        <a:pt x="524954" y="40892"/>
                      </a:lnTo>
                      <a:lnTo>
                        <a:pt x="526831" y="41087"/>
                      </a:lnTo>
                      <a:lnTo>
                        <a:pt x="531049" y="41173"/>
                      </a:lnTo>
                      <a:lnTo>
                        <a:pt x="532903" y="41209"/>
                      </a:lnTo>
                      <a:lnTo>
                        <a:pt x="534829" y="41441"/>
                      </a:lnTo>
                      <a:lnTo>
                        <a:pt x="536279" y="41624"/>
                      </a:lnTo>
                      <a:lnTo>
                        <a:pt x="540607" y="42149"/>
                      </a:lnTo>
                      <a:lnTo>
                        <a:pt x="541095" y="42210"/>
                      </a:lnTo>
                      <a:lnTo>
                        <a:pt x="542521" y="42417"/>
                      </a:lnTo>
                      <a:lnTo>
                        <a:pt x="548739" y="43271"/>
                      </a:lnTo>
                      <a:lnTo>
                        <a:pt x="549702" y="43406"/>
                      </a:lnTo>
                      <a:lnTo>
                        <a:pt x="550409" y="43503"/>
                      </a:lnTo>
                      <a:lnTo>
                        <a:pt x="550896" y="43564"/>
                      </a:lnTo>
                      <a:lnTo>
                        <a:pt x="559674" y="44602"/>
                      </a:lnTo>
                      <a:lnTo>
                        <a:pt x="560308" y="44675"/>
                      </a:lnTo>
                      <a:lnTo>
                        <a:pt x="562112" y="44894"/>
                      </a:lnTo>
                      <a:lnTo>
                        <a:pt x="562770" y="44968"/>
                      </a:lnTo>
                      <a:lnTo>
                        <a:pt x="563087" y="45004"/>
                      </a:lnTo>
                      <a:lnTo>
                        <a:pt x="565038" y="45114"/>
                      </a:lnTo>
                      <a:lnTo>
                        <a:pt x="570914" y="45431"/>
                      </a:lnTo>
                      <a:lnTo>
                        <a:pt x="573974" y="45602"/>
                      </a:lnTo>
                      <a:lnTo>
                        <a:pt x="575778" y="45944"/>
                      </a:lnTo>
                      <a:lnTo>
                        <a:pt x="576266" y="46029"/>
                      </a:lnTo>
                      <a:lnTo>
                        <a:pt x="578314" y="46420"/>
                      </a:lnTo>
                      <a:lnTo>
                        <a:pt x="580264" y="46383"/>
                      </a:lnTo>
                      <a:lnTo>
                        <a:pt x="585141" y="46310"/>
                      </a:lnTo>
                      <a:lnTo>
                        <a:pt x="587091" y="46273"/>
                      </a:lnTo>
                      <a:lnTo>
                        <a:pt x="588066" y="46261"/>
                      </a:lnTo>
                      <a:lnTo>
                        <a:pt x="590700" y="46115"/>
                      </a:lnTo>
                      <a:lnTo>
                        <a:pt x="593126" y="45993"/>
                      </a:lnTo>
                      <a:lnTo>
                        <a:pt x="594589" y="45907"/>
                      </a:lnTo>
                      <a:lnTo>
                        <a:pt x="596039" y="45834"/>
                      </a:lnTo>
                      <a:lnTo>
                        <a:pt x="597441" y="45919"/>
                      </a:lnTo>
                      <a:lnTo>
                        <a:pt x="598368" y="45980"/>
                      </a:lnTo>
                      <a:lnTo>
                        <a:pt x="600696" y="46115"/>
                      </a:lnTo>
                      <a:lnTo>
                        <a:pt x="601160" y="46151"/>
                      </a:lnTo>
                      <a:lnTo>
                        <a:pt x="602452" y="46249"/>
                      </a:lnTo>
                      <a:lnTo>
                        <a:pt x="604609" y="46432"/>
                      </a:lnTo>
                      <a:lnTo>
                        <a:pt x="606889" y="46627"/>
                      </a:lnTo>
                      <a:lnTo>
                        <a:pt x="609620" y="46847"/>
                      </a:lnTo>
                      <a:lnTo>
                        <a:pt x="611558" y="46859"/>
                      </a:lnTo>
                      <a:lnTo>
                        <a:pt x="615923" y="46871"/>
                      </a:lnTo>
                      <a:lnTo>
                        <a:pt x="618568" y="46871"/>
                      </a:lnTo>
                      <a:lnTo>
                        <a:pt x="620592" y="46444"/>
                      </a:lnTo>
                      <a:lnTo>
                        <a:pt x="622628" y="46017"/>
                      </a:lnTo>
                      <a:lnTo>
                        <a:pt x="625042" y="46237"/>
                      </a:lnTo>
                      <a:lnTo>
                        <a:pt x="633807" y="47005"/>
                      </a:lnTo>
                      <a:lnTo>
                        <a:pt x="635209" y="47128"/>
                      </a:lnTo>
                      <a:lnTo>
                        <a:pt x="635696" y="47188"/>
                      </a:lnTo>
                      <a:lnTo>
                        <a:pt x="648716" y="48555"/>
                      </a:lnTo>
                      <a:lnTo>
                        <a:pt x="650277" y="48726"/>
                      </a:lnTo>
                      <a:lnTo>
                        <a:pt x="651350" y="49019"/>
                      </a:lnTo>
                      <a:lnTo>
                        <a:pt x="654044" y="49763"/>
                      </a:lnTo>
                      <a:lnTo>
                        <a:pt x="654519" y="49897"/>
                      </a:lnTo>
                      <a:lnTo>
                        <a:pt x="655446" y="50154"/>
                      </a:lnTo>
                      <a:lnTo>
                        <a:pt x="658396" y="52155"/>
                      </a:lnTo>
                      <a:lnTo>
                        <a:pt x="663223" y="56011"/>
                      </a:lnTo>
                      <a:lnTo>
                        <a:pt x="664943" y="57390"/>
                      </a:lnTo>
                      <a:lnTo>
                        <a:pt x="667222" y="56109"/>
                      </a:lnTo>
                      <a:lnTo>
                        <a:pt x="669502" y="54828"/>
                      </a:lnTo>
                      <a:lnTo>
                        <a:pt x="672074" y="53729"/>
                      </a:lnTo>
                      <a:lnTo>
                        <a:pt x="675085" y="54486"/>
                      </a:lnTo>
                      <a:lnTo>
                        <a:pt x="676268" y="55267"/>
                      </a:lnTo>
                      <a:lnTo>
                        <a:pt x="679498" y="57390"/>
                      </a:lnTo>
                      <a:lnTo>
                        <a:pt x="682315" y="59172"/>
                      </a:lnTo>
                      <a:lnTo>
                        <a:pt x="683924" y="60197"/>
                      </a:lnTo>
                      <a:lnTo>
                        <a:pt x="685533" y="61210"/>
                      </a:lnTo>
                      <a:lnTo>
                        <a:pt x="688215" y="62259"/>
                      </a:lnTo>
                      <a:lnTo>
                        <a:pt x="690897" y="63296"/>
                      </a:lnTo>
                      <a:lnTo>
                        <a:pt x="693128" y="64175"/>
                      </a:lnTo>
                      <a:lnTo>
                        <a:pt x="694798" y="65115"/>
                      </a:lnTo>
                      <a:lnTo>
                        <a:pt x="696273" y="65957"/>
                      </a:lnTo>
                      <a:lnTo>
                        <a:pt x="698126" y="67006"/>
                      </a:lnTo>
                      <a:lnTo>
                        <a:pt x="699199" y="67726"/>
                      </a:lnTo>
                      <a:lnTo>
                        <a:pt x="704502" y="71314"/>
                      </a:lnTo>
                      <a:lnTo>
                        <a:pt x="706940" y="72973"/>
                      </a:lnTo>
                      <a:lnTo>
                        <a:pt x="708184" y="73754"/>
                      </a:lnTo>
                      <a:lnTo>
                        <a:pt x="712304" y="76353"/>
                      </a:lnTo>
                      <a:lnTo>
                        <a:pt x="713950" y="77391"/>
                      </a:lnTo>
                      <a:lnTo>
                        <a:pt x="715145" y="78318"/>
                      </a:lnTo>
                      <a:lnTo>
                        <a:pt x="720302" y="82284"/>
                      </a:lnTo>
                      <a:lnTo>
                        <a:pt x="721045" y="82857"/>
                      </a:lnTo>
                      <a:lnTo>
                        <a:pt x="722142" y="83712"/>
                      </a:lnTo>
                      <a:lnTo>
                        <a:pt x="723605" y="85152"/>
                      </a:lnTo>
                      <a:lnTo>
                        <a:pt x="724337" y="85884"/>
                      </a:lnTo>
                      <a:lnTo>
                        <a:pt x="727177" y="88703"/>
                      </a:lnTo>
                      <a:lnTo>
                        <a:pt x="728250" y="89764"/>
                      </a:lnTo>
                      <a:lnTo>
                        <a:pt x="729140" y="90802"/>
                      </a:lnTo>
                      <a:lnTo>
                        <a:pt x="732090" y="94255"/>
                      </a:lnTo>
                      <a:lnTo>
                        <a:pt x="733065" y="95390"/>
                      </a:lnTo>
                      <a:lnTo>
                        <a:pt x="734175" y="97232"/>
                      </a:lnTo>
                      <a:lnTo>
                        <a:pt x="736528" y="101089"/>
                      </a:lnTo>
                      <a:lnTo>
                        <a:pt x="739356" y="105677"/>
                      </a:lnTo>
                      <a:lnTo>
                        <a:pt x="740478" y="107495"/>
                      </a:lnTo>
                      <a:lnTo>
                        <a:pt x="741063" y="109008"/>
                      </a:lnTo>
                      <a:lnTo>
                        <a:pt x="741319" y="109655"/>
                      </a:lnTo>
                      <a:lnTo>
                        <a:pt x="744013" y="116550"/>
                      </a:lnTo>
                      <a:lnTo>
                        <a:pt x="744988" y="119051"/>
                      </a:lnTo>
                      <a:lnTo>
                        <a:pt x="745634" y="120967"/>
                      </a:lnTo>
                      <a:lnTo>
                        <a:pt x="746914" y="124774"/>
                      </a:lnTo>
                      <a:lnTo>
                        <a:pt x="747390" y="126190"/>
                      </a:lnTo>
                      <a:lnTo>
                        <a:pt x="748024" y="128081"/>
                      </a:lnTo>
                      <a:lnTo>
                        <a:pt x="748426" y="130302"/>
                      </a:lnTo>
                      <a:lnTo>
                        <a:pt x="748828" y="132511"/>
                      </a:lnTo>
                      <a:lnTo>
                        <a:pt x="749121" y="134134"/>
                      </a:lnTo>
                      <a:lnTo>
                        <a:pt x="749584" y="136684"/>
                      </a:lnTo>
                      <a:lnTo>
                        <a:pt x="749730" y="137978"/>
                      </a:lnTo>
                      <a:lnTo>
                        <a:pt x="749974" y="139967"/>
                      </a:lnTo>
                      <a:lnTo>
                        <a:pt x="750218" y="141956"/>
                      </a:lnTo>
                      <a:lnTo>
                        <a:pt x="750986" y="144238"/>
                      </a:lnTo>
                      <a:lnTo>
                        <a:pt x="751449" y="145604"/>
                      </a:lnTo>
                      <a:lnTo>
                        <a:pt x="752096" y="146983"/>
                      </a:lnTo>
                      <a:lnTo>
                        <a:pt x="754022" y="151132"/>
                      </a:lnTo>
                      <a:lnTo>
                        <a:pt x="755314" y="155049"/>
                      </a:lnTo>
                      <a:lnTo>
                        <a:pt x="755960" y="157002"/>
                      </a:lnTo>
                      <a:lnTo>
                        <a:pt x="757216" y="158759"/>
                      </a:lnTo>
                      <a:lnTo>
                        <a:pt x="758374" y="160394"/>
                      </a:lnTo>
                      <a:lnTo>
                        <a:pt x="758520" y="160614"/>
                      </a:lnTo>
                      <a:lnTo>
                        <a:pt x="758971" y="161236"/>
                      </a:lnTo>
                      <a:lnTo>
                        <a:pt x="759568" y="161932"/>
                      </a:lnTo>
                      <a:lnTo>
                        <a:pt x="760227" y="162701"/>
                      </a:lnTo>
                      <a:lnTo>
                        <a:pt x="760459" y="162969"/>
                      </a:lnTo>
                      <a:lnTo>
                        <a:pt x="761044" y="163665"/>
                      </a:lnTo>
                      <a:lnTo>
                        <a:pt x="762567" y="165434"/>
                      </a:lnTo>
                      <a:lnTo>
                        <a:pt x="763787" y="166862"/>
                      </a:lnTo>
                      <a:lnTo>
                        <a:pt x="764603" y="168046"/>
                      </a:lnTo>
                      <a:lnTo>
                        <a:pt x="765323" y="169095"/>
                      </a:lnTo>
                      <a:lnTo>
                        <a:pt x="766383" y="170632"/>
                      </a:lnTo>
                      <a:lnTo>
                        <a:pt x="767456" y="172194"/>
                      </a:lnTo>
                      <a:lnTo>
                        <a:pt x="768066" y="173610"/>
                      </a:lnTo>
                      <a:lnTo>
                        <a:pt x="770260" y="178784"/>
                      </a:lnTo>
                      <a:lnTo>
                        <a:pt x="770760" y="179968"/>
                      </a:lnTo>
                      <a:lnTo>
                        <a:pt x="771430" y="181530"/>
                      </a:lnTo>
                      <a:lnTo>
                        <a:pt x="771759" y="183043"/>
                      </a:lnTo>
                      <a:lnTo>
                        <a:pt x="772406" y="185996"/>
                      </a:lnTo>
                      <a:lnTo>
                        <a:pt x="772747" y="187558"/>
                      </a:lnTo>
                      <a:lnTo>
                        <a:pt x="772808" y="188412"/>
                      </a:lnTo>
                      <a:lnTo>
                        <a:pt x="772930" y="190486"/>
                      </a:lnTo>
                      <a:lnTo>
                        <a:pt x="773113" y="193611"/>
                      </a:lnTo>
                      <a:lnTo>
                        <a:pt x="773210" y="195160"/>
                      </a:lnTo>
                      <a:lnTo>
                        <a:pt x="773405" y="198284"/>
                      </a:lnTo>
                      <a:lnTo>
                        <a:pt x="774064" y="200347"/>
                      </a:lnTo>
                      <a:lnTo>
                        <a:pt x="774734" y="202457"/>
                      </a:lnTo>
                      <a:lnTo>
                        <a:pt x="774393" y="204825"/>
                      </a:lnTo>
                      <a:lnTo>
                        <a:pt x="773832" y="208827"/>
                      </a:lnTo>
                      <a:lnTo>
                        <a:pt x="772369" y="217321"/>
                      </a:lnTo>
                      <a:lnTo>
                        <a:pt x="771991" y="219468"/>
                      </a:lnTo>
                      <a:lnTo>
                        <a:pt x="771528" y="221433"/>
                      </a:lnTo>
                      <a:lnTo>
                        <a:pt x="771357" y="222153"/>
                      </a:lnTo>
                      <a:lnTo>
                        <a:pt x="770723" y="224825"/>
                      </a:lnTo>
                      <a:lnTo>
                        <a:pt x="770406" y="226485"/>
                      </a:lnTo>
                      <a:lnTo>
                        <a:pt x="770309" y="226997"/>
                      </a:lnTo>
                      <a:lnTo>
                        <a:pt x="770114" y="228035"/>
                      </a:lnTo>
                      <a:lnTo>
                        <a:pt x="769919" y="229072"/>
                      </a:lnTo>
                      <a:lnTo>
                        <a:pt x="769626" y="230622"/>
                      </a:lnTo>
                      <a:lnTo>
                        <a:pt x="769480" y="232281"/>
                      </a:lnTo>
                      <a:lnTo>
                        <a:pt x="769419" y="233245"/>
                      </a:lnTo>
                      <a:lnTo>
                        <a:pt x="769407" y="233343"/>
                      </a:lnTo>
                      <a:lnTo>
                        <a:pt x="769187" y="236809"/>
                      </a:lnTo>
                      <a:lnTo>
                        <a:pt x="769187" y="236821"/>
                      </a:lnTo>
                      <a:lnTo>
                        <a:pt x="769187" y="236845"/>
                      </a:lnTo>
                      <a:lnTo>
                        <a:pt x="769175" y="236857"/>
                      </a:lnTo>
                      <a:lnTo>
                        <a:pt x="769175" y="236870"/>
                      </a:lnTo>
                      <a:lnTo>
                        <a:pt x="769175" y="236882"/>
                      </a:lnTo>
                      <a:lnTo>
                        <a:pt x="769175" y="236882"/>
                      </a:lnTo>
                      <a:lnTo>
                        <a:pt x="773052" y="237895"/>
                      </a:lnTo>
                      <a:lnTo>
                        <a:pt x="775795" y="238663"/>
                      </a:lnTo>
                      <a:lnTo>
                        <a:pt x="777148" y="239042"/>
                      </a:lnTo>
                      <a:lnTo>
                        <a:pt x="777477" y="240884"/>
                      </a:lnTo>
                      <a:lnTo>
                        <a:pt x="777830" y="242849"/>
                      </a:lnTo>
                      <a:lnTo>
                        <a:pt x="778001" y="243789"/>
                      </a:lnTo>
                      <a:lnTo>
                        <a:pt x="777879" y="244826"/>
                      </a:lnTo>
                      <a:lnTo>
                        <a:pt x="776770" y="253539"/>
                      </a:lnTo>
                      <a:lnTo>
                        <a:pt x="776599" y="254905"/>
                      </a:lnTo>
                      <a:lnTo>
                        <a:pt x="775490" y="257322"/>
                      </a:lnTo>
                      <a:lnTo>
                        <a:pt x="774307" y="258237"/>
                      </a:lnTo>
                      <a:lnTo>
                        <a:pt x="773222" y="258993"/>
                      </a:lnTo>
                      <a:lnTo>
                        <a:pt x="770577" y="261507"/>
                      </a:lnTo>
                      <a:lnTo>
                        <a:pt x="768992" y="263704"/>
                      </a:lnTo>
                      <a:lnTo>
                        <a:pt x="767980" y="265119"/>
                      </a:lnTo>
                      <a:lnTo>
                        <a:pt x="767115" y="266986"/>
                      </a:lnTo>
                      <a:lnTo>
                        <a:pt x="766261" y="268865"/>
                      </a:lnTo>
                      <a:lnTo>
                        <a:pt x="766042" y="269341"/>
                      </a:lnTo>
                      <a:lnTo>
                        <a:pt x="765835" y="269830"/>
                      </a:lnTo>
                      <a:lnTo>
                        <a:pt x="763969" y="274259"/>
                      </a:lnTo>
                      <a:lnTo>
                        <a:pt x="763518" y="275357"/>
                      </a:lnTo>
                      <a:lnTo>
                        <a:pt x="762129" y="278237"/>
                      </a:lnTo>
                      <a:lnTo>
                        <a:pt x="759812" y="283057"/>
                      </a:lnTo>
                      <a:lnTo>
                        <a:pt x="758423" y="285937"/>
                      </a:lnTo>
                      <a:lnTo>
                        <a:pt x="757642" y="287280"/>
                      </a:lnTo>
                      <a:lnTo>
                        <a:pt x="757118" y="288170"/>
                      </a:lnTo>
                      <a:lnTo>
                        <a:pt x="753717" y="293954"/>
                      </a:lnTo>
                      <a:lnTo>
                        <a:pt x="752668" y="295736"/>
                      </a:lnTo>
                      <a:lnTo>
                        <a:pt x="751279" y="297896"/>
                      </a:lnTo>
                      <a:lnTo>
                        <a:pt x="746524" y="305205"/>
                      </a:lnTo>
                      <a:lnTo>
                        <a:pt x="740856" y="313992"/>
                      </a:lnTo>
                      <a:lnTo>
                        <a:pt x="740283" y="314870"/>
                      </a:lnTo>
                      <a:lnTo>
                        <a:pt x="739990" y="315297"/>
                      </a:lnTo>
                      <a:lnTo>
                        <a:pt x="739697" y="315724"/>
                      </a:lnTo>
                      <a:lnTo>
                        <a:pt x="739124" y="316579"/>
                      </a:lnTo>
                      <a:lnTo>
                        <a:pt x="738259" y="317848"/>
                      </a:lnTo>
                      <a:lnTo>
                        <a:pt x="737393" y="319129"/>
                      </a:lnTo>
                      <a:lnTo>
                        <a:pt x="736442" y="320361"/>
                      </a:lnTo>
                      <a:lnTo>
                        <a:pt x="733907" y="323644"/>
                      </a:lnTo>
                      <a:lnTo>
                        <a:pt x="732944" y="324876"/>
                      </a:lnTo>
                      <a:lnTo>
                        <a:pt x="731932" y="325987"/>
                      </a:lnTo>
                      <a:lnTo>
                        <a:pt x="727177" y="331173"/>
                      </a:lnTo>
                      <a:lnTo>
                        <a:pt x="726214" y="332235"/>
                      </a:lnTo>
                      <a:lnTo>
                        <a:pt x="725239" y="333296"/>
                      </a:lnTo>
                      <a:lnTo>
                        <a:pt x="724215" y="334285"/>
                      </a:lnTo>
                      <a:lnTo>
                        <a:pt x="723203" y="335273"/>
                      </a:lnTo>
                      <a:lnTo>
                        <a:pt x="722520" y="335932"/>
                      </a:lnTo>
                      <a:lnTo>
                        <a:pt x="719936" y="338434"/>
                      </a:lnTo>
                      <a:lnTo>
                        <a:pt x="718461" y="339862"/>
                      </a:lnTo>
                      <a:lnTo>
                        <a:pt x="717351" y="340923"/>
                      </a:lnTo>
                      <a:lnTo>
                        <a:pt x="715413" y="342558"/>
                      </a:lnTo>
                      <a:lnTo>
                        <a:pt x="709196" y="347793"/>
                      </a:lnTo>
                      <a:lnTo>
                        <a:pt x="707257" y="349429"/>
                      </a:lnTo>
                      <a:lnTo>
                        <a:pt x="705246" y="351052"/>
                      </a:lnTo>
                      <a:lnTo>
                        <a:pt x="702734" y="353065"/>
                      </a:lnTo>
                      <a:lnTo>
                        <a:pt x="701576" y="354005"/>
                      </a:lnTo>
                      <a:lnTo>
                        <a:pt x="700418" y="354932"/>
                      </a:lnTo>
                      <a:lnTo>
                        <a:pt x="698468" y="356201"/>
                      </a:lnTo>
                      <a:lnTo>
                        <a:pt x="696517" y="357470"/>
                      </a:lnTo>
                      <a:lnTo>
                        <a:pt x="695798" y="357934"/>
                      </a:lnTo>
                      <a:lnTo>
                        <a:pt x="690105" y="361644"/>
                      </a:lnTo>
                      <a:lnTo>
                        <a:pt x="688069" y="362962"/>
                      </a:lnTo>
                      <a:lnTo>
                        <a:pt x="686850" y="363767"/>
                      </a:lnTo>
                      <a:lnTo>
                        <a:pt x="685314" y="364987"/>
                      </a:lnTo>
                      <a:lnTo>
                        <a:pt x="683387" y="366525"/>
                      </a:lnTo>
                      <a:lnTo>
                        <a:pt x="677219" y="371443"/>
                      </a:lnTo>
                      <a:lnTo>
                        <a:pt x="671148" y="376397"/>
                      </a:lnTo>
                      <a:lnTo>
                        <a:pt x="670745" y="376714"/>
                      </a:lnTo>
                      <a:lnTo>
                        <a:pt x="668758" y="378337"/>
                      </a:lnTo>
                      <a:lnTo>
                        <a:pt x="667588" y="379301"/>
                      </a:lnTo>
                      <a:lnTo>
                        <a:pt x="662175" y="384317"/>
                      </a:lnTo>
                      <a:lnTo>
                        <a:pt x="660773" y="385610"/>
                      </a:lnTo>
                      <a:lnTo>
                        <a:pt x="659676" y="386074"/>
                      </a:lnTo>
                      <a:lnTo>
                        <a:pt x="656884" y="387233"/>
                      </a:lnTo>
                      <a:lnTo>
                        <a:pt x="655117" y="387977"/>
                      </a:lnTo>
                      <a:lnTo>
                        <a:pt x="654129" y="385842"/>
                      </a:lnTo>
                      <a:lnTo>
                        <a:pt x="653568" y="384573"/>
                      </a:lnTo>
                      <a:lnTo>
                        <a:pt x="653544" y="383792"/>
                      </a:lnTo>
                      <a:lnTo>
                        <a:pt x="653471" y="381522"/>
                      </a:lnTo>
                      <a:lnTo>
                        <a:pt x="653581" y="379509"/>
                      </a:lnTo>
                      <a:lnTo>
                        <a:pt x="653605" y="378984"/>
                      </a:lnTo>
                      <a:lnTo>
                        <a:pt x="653629" y="378447"/>
                      </a:lnTo>
                      <a:lnTo>
                        <a:pt x="653739" y="376312"/>
                      </a:lnTo>
                      <a:lnTo>
                        <a:pt x="653824" y="374701"/>
                      </a:lnTo>
                      <a:lnTo>
                        <a:pt x="653958" y="372040"/>
                      </a:lnTo>
                      <a:lnTo>
                        <a:pt x="654666" y="367501"/>
                      </a:lnTo>
                      <a:lnTo>
                        <a:pt x="654885" y="366085"/>
                      </a:lnTo>
                      <a:lnTo>
                        <a:pt x="654653" y="364792"/>
                      </a:lnTo>
                      <a:lnTo>
                        <a:pt x="654178" y="362095"/>
                      </a:lnTo>
                      <a:lnTo>
                        <a:pt x="652276" y="362132"/>
                      </a:lnTo>
                      <a:lnTo>
                        <a:pt x="644084" y="362278"/>
                      </a:lnTo>
                      <a:lnTo>
                        <a:pt x="643621" y="362290"/>
                      </a:lnTo>
                      <a:lnTo>
                        <a:pt x="641719" y="362376"/>
                      </a:lnTo>
                      <a:lnTo>
                        <a:pt x="635599" y="362669"/>
                      </a:lnTo>
                      <a:lnTo>
                        <a:pt x="634197" y="362730"/>
                      </a:lnTo>
                      <a:lnTo>
                        <a:pt x="632307" y="362815"/>
                      </a:lnTo>
                      <a:lnTo>
                        <a:pt x="630076" y="362388"/>
                      </a:lnTo>
                      <a:lnTo>
                        <a:pt x="629248" y="362181"/>
                      </a:lnTo>
                      <a:lnTo>
                        <a:pt x="628723" y="358996"/>
                      </a:lnTo>
                      <a:lnTo>
                        <a:pt x="628333" y="356641"/>
                      </a:lnTo>
                      <a:lnTo>
                        <a:pt x="626956" y="356592"/>
                      </a:lnTo>
                      <a:lnTo>
                        <a:pt x="624664" y="356494"/>
                      </a:lnTo>
                      <a:lnTo>
                        <a:pt x="623176" y="356433"/>
                      </a:lnTo>
                      <a:lnTo>
                        <a:pt x="622603" y="361143"/>
                      </a:lnTo>
                      <a:lnTo>
                        <a:pt x="622542" y="361668"/>
                      </a:lnTo>
                      <a:lnTo>
                        <a:pt x="622225" y="364267"/>
                      </a:lnTo>
                      <a:lnTo>
                        <a:pt x="619324" y="365488"/>
                      </a:lnTo>
                      <a:lnTo>
                        <a:pt x="618385" y="365317"/>
                      </a:lnTo>
                      <a:lnTo>
                        <a:pt x="616435" y="364963"/>
                      </a:lnTo>
                      <a:lnTo>
                        <a:pt x="614631" y="364646"/>
                      </a:lnTo>
                      <a:lnTo>
                        <a:pt x="613826" y="361680"/>
                      </a:lnTo>
                      <a:lnTo>
                        <a:pt x="613046" y="358801"/>
                      </a:lnTo>
                      <a:lnTo>
                        <a:pt x="611229" y="358752"/>
                      </a:lnTo>
                      <a:lnTo>
                        <a:pt x="607828" y="358691"/>
                      </a:lnTo>
                      <a:lnTo>
                        <a:pt x="606670" y="358971"/>
                      </a:lnTo>
                      <a:lnTo>
                        <a:pt x="604902" y="359423"/>
                      </a:lnTo>
                      <a:lnTo>
                        <a:pt x="604744" y="361546"/>
                      </a:lnTo>
                      <a:lnTo>
                        <a:pt x="604305" y="367599"/>
                      </a:lnTo>
                      <a:lnTo>
                        <a:pt x="604219" y="368746"/>
                      </a:lnTo>
                      <a:lnTo>
                        <a:pt x="604341" y="370942"/>
                      </a:lnTo>
                      <a:lnTo>
                        <a:pt x="604463" y="373127"/>
                      </a:lnTo>
                      <a:lnTo>
                        <a:pt x="604878" y="380204"/>
                      </a:lnTo>
                      <a:lnTo>
                        <a:pt x="604939" y="381254"/>
                      </a:lnTo>
                      <a:lnTo>
                        <a:pt x="604561" y="384231"/>
                      </a:lnTo>
                      <a:lnTo>
                        <a:pt x="603671" y="384487"/>
                      </a:lnTo>
                      <a:lnTo>
                        <a:pt x="602427" y="384841"/>
                      </a:lnTo>
                      <a:lnTo>
                        <a:pt x="600245" y="385476"/>
                      </a:lnTo>
                      <a:lnTo>
                        <a:pt x="600209" y="388161"/>
                      </a:lnTo>
                      <a:lnTo>
                        <a:pt x="600099" y="396226"/>
                      </a:lnTo>
                      <a:lnTo>
                        <a:pt x="600062" y="398923"/>
                      </a:lnTo>
                      <a:lnTo>
                        <a:pt x="600038" y="401096"/>
                      </a:lnTo>
                      <a:lnTo>
                        <a:pt x="600026" y="401730"/>
                      </a:lnTo>
                      <a:lnTo>
                        <a:pt x="599770" y="407673"/>
                      </a:lnTo>
                      <a:lnTo>
                        <a:pt x="599672" y="410126"/>
                      </a:lnTo>
                      <a:lnTo>
                        <a:pt x="597588" y="412237"/>
                      </a:lnTo>
                      <a:lnTo>
                        <a:pt x="596539" y="409259"/>
                      </a:lnTo>
                      <a:lnTo>
                        <a:pt x="596088" y="407990"/>
                      </a:lnTo>
                      <a:lnTo>
                        <a:pt x="594966" y="403622"/>
                      </a:lnTo>
                      <a:lnTo>
                        <a:pt x="594272" y="400925"/>
                      </a:lnTo>
                      <a:lnTo>
                        <a:pt x="592565" y="401376"/>
                      </a:lnTo>
                      <a:lnTo>
                        <a:pt x="591882" y="401559"/>
                      </a:lnTo>
                      <a:lnTo>
                        <a:pt x="590163" y="402023"/>
                      </a:lnTo>
                      <a:lnTo>
                        <a:pt x="590005" y="407477"/>
                      </a:lnTo>
                      <a:lnTo>
                        <a:pt x="589859" y="410772"/>
                      </a:lnTo>
                      <a:lnTo>
                        <a:pt x="587908" y="410919"/>
                      </a:lnTo>
                      <a:lnTo>
                        <a:pt x="572450" y="412102"/>
                      </a:lnTo>
                      <a:lnTo>
                        <a:pt x="571377" y="412188"/>
                      </a:lnTo>
                      <a:lnTo>
                        <a:pt x="570463" y="412029"/>
                      </a:lnTo>
                      <a:lnTo>
                        <a:pt x="567805" y="411553"/>
                      </a:lnTo>
                      <a:lnTo>
                        <a:pt x="566001" y="411236"/>
                      </a:lnTo>
                      <a:lnTo>
                        <a:pt x="564611" y="409015"/>
                      </a:lnTo>
                      <a:lnTo>
                        <a:pt x="562136" y="405037"/>
                      </a:lnTo>
                      <a:lnTo>
                        <a:pt x="560515" y="404598"/>
                      </a:lnTo>
                      <a:lnTo>
                        <a:pt x="558467" y="404036"/>
                      </a:lnTo>
                      <a:lnTo>
                        <a:pt x="557711" y="403829"/>
                      </a:lnTo>
                      <a:lnTo>
                        <a:pt x="556297" y="403914"/>
                      </a:lnTo>
                      <a:lnTo>
                        <a:pt x="554163" y="404036"/>
                      </a:lnTo>
                      <a:lnTo>
                        <a:pt x="553432" y="404085"/>
                      </a:lnTo>
                      <a:lnTo>
                        <a:pt x="546142" y="404512"/>
                      </a:lnTo>
                      <a:lnTo>
                        <a:pt x="545459" y="404561"/>
                      </a:lnTo>
                      <a:lnTo>
                        <a:pt x="544667" y="404915"/>
                      </a:lnTo>
                      <a:lnTo>
                        <a:pt x="543960" y="405220"/>
                      </a:lnTo>
                      <a:lnTo>
                        <a:pt x="542326" y="405940"/>
                      </a:lnTo>
                      <a:lnTo>
                        <a:pt x="541839" y="407429"/>
                      </a:lnTo>
                      <a:lnTo>
                        <a:pt x="540851" y="410492"/>
                      </a:lnTo>
                      <a:lnTo>
                        <a:pt x="540424" y="411834"/>
                      </a:lnTo>
                      <a:lnTo>
                        <a:pt x="540753" y="415226"/>
                      </a:lnTo>
                      <a:lnTo>
                        <a:pt x="540961" y="417301"/>
                      </a:lnTo>
                      <a:lnTo>
                        <a:pt x="541217" y="419888"/>
                      </a:lnTo>
                      <a:lnTo>
                        <a:pt x="540168" y="421889"/>
                      </a:lnTo>
                      <a:lnTo>
                        <a:pt x="539827" y="422548"/>
                      </a:lnTo>
                      <a:lnTo>
                        <a:pt x="539120" y="423903"/>
                      </a:lnTo>
                      <a:lnTo>
                        <a:pt x="537108" y="425904"/>
                      </a:lnTo>
                      <a:lnTo>
                        <a:pt x="536096" y="426917"/>
                      </a:lnTo>
                      <a:lnTo>
                        <a:pt x="535121" y="427893"/>
                      </a:lnTo>
                      <a:lnTo>
                        <a:pt x="533500" y="429516"/>
                      </a:lnTo>
                      <a:lnTo>
                        <a:pt x="532646" y="433116"/>
                      </a:lnTo>
                      <a:lnTo>
                        <a:pt x="532671" y="434275"/>
                      </a:lnTo>
                      <a:lnTo>
                        <a:pt x="532878" y="443952"/>
                      </a:lnTo>
                      <a:lnTo>
                        <a:pt x="532939" y="449126"/>
                      </a:lnTo>
                      <a:lnTo>
                        <a:pt x="532963" y="452226"/>
                      </a:lnTo>
                      <a:lnTo>
                        <a:pt x="533366" y="454495"/>
                      </a:lnTo>
                      <a:lnTo>
                        <a:pt x="533488" y="455178"/>
                      </a:lnTo>
                      <a:lnTo>
                        <a:pt x="533805" y="456130"/>
                      </a:lnTo>
                      <a:lnTo>
                        <a:pt x="537230" y="456399"/>
                      </a:lnTo>
                      <a:lnTo>
                        <a:pt x="546971" y="456313"/>
                      </a:lnTo>
                      <a:lnTo>
                        <a:pt x="555553" y="456240"/>
                      </a:lnTo>
                      <a:lnTo>
                        <a:pt x="556675" y="456228"/>
                      </a:lnTo>
                      <a:lnTo>
                        <a:pt x="559479" y="457521"/>
                      </a:lnTo>
                      <a:lnTo>
                        <a:pt x="559662" y="459498"/>
                      </a:lnTo>
                      <a:lnTo>
                        <a:pt x="560210" y="465234"/>
                      </a:lnTo>
                      <a:lnTo>
                        <a:pt x="560234" y="465893"/>
                      </a:lnTo>
                      <a:lnTo>
                        <a:pt x="560588" y="480536"/>
                      </a:lnTo>
                      <a:lnTo>
                        <a:pt x="560637" y="482159"/>
                      </a:lnTo>
                      <a:lnTo>
                        <a:pt x="560674" y="483806"/>
                      </a:lnTo>
                      <a:lnTo>
                        <a:pt x="560759" y="484929"/>
                      </a:lnTo>
                      <a:lnTo>
                        <a:pt x="560856" y="486015"/>
                      </a:lnTo>
                      <a:lnTo>
                        <a:pt x="561832" y="497962"/>
                      </a:lnTo>
                      <a:lnTo>
                        <a:pt x="562002" y="500134"/>
                      </a:lnTo>
                      <a:lnTo>
                        <a:pt x="564794" y="500866"/>
                      </a:lnTo>
                      <a:lnTo>
                        <a:pt x="567598" y="501598"/>
                      </a:lnTo>
                      <a:lnTo>
                        <a:pt x="568915" y="501940"/>
                      </a:lnTo>
                      <a:lnTo>
                        <a:pt x="570743" y="504283"/>
                      </a:lnTo>
                      <a:lnTo>
                        <a:pt x="570889" y="505869"/>
                      </a:lnTo>
                      <a:lnTo>
                        <a:pt x="571450" y="511592"/>
                      </a:lnTo>
                      <a:lnTo>
                        <a:pt x="571462" y="512324"/>
                      </a:lnTo>
                      <a:lnTo>
                        <a:pt x="571353" y="518560"/>
                      </a:lnTo>
                      <a:lnTo>
                        <a:pt x="571328" y="520415"/>
                      </a:lnTo>
                      <a:lnTo>
                        <a:pt x="569780" y="521891"/>
                      </a:lnTo>
                      <a:lnTo>
                        <a:pt x="568537" y="523075"/>
                      </a:lnTo>
                      <a:lnTo>
                        <a:pt x="567488" y="523270"/>
                      </a:lnTo>
                      <a:lnTo>
                        <a:pt x="564355" y="523856"/>
                      </a:lnTo>
                      <a:lnTo>
                        <a:pt x="561051" y="525357"/>
                      </a:lnTo>
                      <a:lnTo>
                        <a:pt x="560600" y="526468"/>
                      </a:lnTo>
                      <a:lnTo>
                        <a:pt x="560064" y="528640"/>
                      </a:lnTo>
                      <a:lnTo>
                        <a:pt x="560430" y="530238"/>
                      </a:lnTo>
                      <a:lnTo>
                        <a:pt x="561539" y="534949"/>
                      </a:lnTo>
                      <a:lnTo>
                        <a:pt x="561905" y="536510"/>
                      </a:lnTo>
                      <a:lnTo>
                        <a:pt x="561819" y="538036"/>
                      </a:lnTo>
                      <a:lnTo>
                        <a:pt x="561698" y="540037"/>
                      </a:lnTo>
                      <a:lnTo>
                        <a:pt x="561600" y="541562"/>
                      </a:lnTo>
                      <a:lnTo>
                        <a:pt x="560942" y="543295"/>
                      </a:lnTo>
                      <a:lnTo>
                        <a:pt x="558528" y="549690"/>
                      </a:lnTo>
                      <a:lnTo>
                        <a:pt x="557370" y="553070"/>
                      </a:lnTo>
                      <a:lnTo>
                        <a:pt x="556931" y="554375"/>
                      </a:lnTo>
                      <a:lnTo>
                        <a:pt x="556199" y="556499"/>
                      </a:lnTo>
                      <a:lnTo>
                        <a:pt x="555285" y="557597"/>
                      </a:lnTo>
                      <a:lnTo>
                        <a:pt x="554420" y="558634"/>
                      </a:lnTo>
                      <a:lnTo>
                        <a:pt x="553444" y="559793"/>
                      </a:lnTo>
                      <a:lnTo>
                        <a:pt x="551701" y="562417"/>
                      </a:lnTo>
                      <a:lnTo>
                        <a:pt x="550567" y="564113"/>
                      </a:lnTo>
                      <a:lnTo>
                        <a:pt x="548129" y="562539"/>
                      </a:lnTo>
                      <a:lnTo>
                        <a:pt x="547422" y="561270"/>
                      </a:lnTo>
                      <a:lnTo>
                        <a:pt x="544350" y="555754"/>
                      </a:lnTo>
                      <a:lnTo>
                        <a:pt x="542863" y="553704"/>
                      </a:lnTo>
                      <a:lnTo>
                        <a:pt x="541985" y="552508"/>
                      </a:lnTo>
                      <a:lnTo>
                        <a:pt x="541400" y="551703"/>
                      </a:lnTo>
                      <a:lnTo>
                        <a:pt x="540534" y="550641"/>
                      </a:lnTo>
                      <a:lnTo>
                        <a:pt x="539595" y="549494"/>
                      </a:lnTo>
                      <a:lnTo>
                        <a:pt x="538693" y="548384"/>
                      </a:lnTo>
                      <a:lnTo>
                        <a:pt x="538084" y="547652"/>
                      </a:lnTo>
                      <a:lnTo>
                        <a:pt x="536340" y="545711"/>
                      </a:lnTo>
                      <a:lnTo>
                        <a:pt x="533987" y="543088"/>
                      </a:lnTo>
                      <a:lnTo>
                        <a:pt x="533488" y="542527"/>
                      </a:lnTo>
                      <a:lnTo>
                        <a:pt x="532915" y="541209"/>
                      </a:lnTo>
                      <a:lnTo>
                        <a:pt x="532256" y="539671"/>
                      </a:lnTo>
                      <a:lnTo>
                        <a:pt x="530464" y="538317"/>
                      </a:lnTo>
                      <a:lnTo>
                        <a:pt x="528526" y="536864"/>
                      </a:lnTo>
                      <a:lnTo>
                        <a:pt x="525759" y="533789"/>
                      </a:lnTo>
                      <a:lnTo>
                        <a:pt x="524893" y="532825"/>
                      </a:lnTo>
                      <a:lnTo>
                        <a:pt x="522223" y="531629"/>
                      </a:lnTo>
                      <a:lnTo>
                        <a:pt x="520858" y="532911"/>
                      </a:lnTo>
                      <a:lnTo>
                        <a:pt x="520297" y="533447"/>
                      </a:lnTo>
                      <a:lnTo>
                        <a:pt x="519212" y="534497"/>
                      </a:lnTo>
                      <a:lnTo>
                        <a:pt x="518688" y="536340"/>
                      </a:lnTo>
                      <a:lnTo>
                        <a:pt x="517859" y="539232"/>
                      </a:lnTo>
                      <a:lnTo>
                        <a:pt x="517262" y="540977"/>
                      </a:lnTo>
                      <a:lnTo>
                        <a:pt x="516725" y="542539"/>
                      </a:lnTo>
                      <a:lnTo>
                        <a:pt x="515908" y="544906"/>
                      </a:lnTo>
                      <a:lnTo>
                        <a:pt x="512507" y="547981"/>
                      </a:lnTo>
                      <a:lnTo>
                        <a:pt x="511471" y="548421"/>
                      </a:lnTo>
                      <a:lnTo>
                        <a:pt x="509764" y="549116"/>
                      </a:lnTo>
                      <a:lnTo>
                        <a:pt x="509057" y="552081"/>
                      </a:lnTo>
                      <a:lnTo>
                        <a:pt x="508716" y="553582"/>
                      </a:lnTo>
                      <a:lnTo>
                        <a:pt x="507814" y="557683"/>
                      </a:lnTo>
                      <a:lnTo>
                        <a:pt x="505461" y="560892"/>
                      </a:lnTo>
                      <a:lnTo>
                        <a:pt x="503644" y="561319"/>
                      </a:lnTo>
                      <a:lnTo>
                        <a:pt x="501852" y="561746"/>
                      </a:lnTo>
                      <a:lnTo>
                        <a:pt x="500999" y="561575"/>
                      </a:lnTo>
                      <a:lnTo>
                        <a:pt x="497390" y="560257"/>
                      </a:lnTo>
                      <a:lnTo>
                        <a:pt x="496708" y="560013"/>
                      </a:lnTo>
                      <a:lnTo>
                        <a:pt x="496025" y="559769"/>
                      </a:lnTo>
                      <a:lnTo>
                        <a:pt x="495415" y="559403"/>
                      </a:lnTo>
                      <a:lnTo>
                        <a:pt x="494794" y="559037"/>
                      </a:lnTo>
                      <a:lnTo>
                        <a:pt x="490673" y="556584"/>
                      </a:lnTo>
                      <a:lnTo>
                        <a:pt x="485492" y="553594"/>
                      </a:lnTo>
                      <a:lnTo>
                        <a:pt x="484675" y="553118"/>
                      </a:lnTo>
                      <a:lnTo>
                        <a:pt x="483858" y="552655"/>
                      </a:lnTo>
                      <a:lnTo>
                        <a:pt x="482664" y="552130"/>
                      </a:lnTo>
                      <a:lnTo>
                        <a:pt x="479506" y="550763"/>
                      </a:lnTo>
                      <a:lnTo>
                        <a:pt x="478360" y="550275"/>
                      </a:lnTo>
                      <a:lnTo>
                        <a:pt x="477507" y="549848"/>
                      </a:lnTo>
                      <a:lnTo>
                        <a:pt x="476202" y="549214"/>
                      </a:lnTo>
                      <a:lnTo>
                        <a:pt x="474398" y="548323"/>
                      </a:lnTo>
                      <a:lnTo>
                        <a:pt x="472045" y="547164"/>
                      </a:lnTo>
                      <a:lnTo>
                        <a:pt x="471399" y="546846"/>
                      </a:lnTo>
                      <a:lnTo>
                        <a:pt x="470753" y="546529"/>
                      </a:lnTo>
                      <a:lnTo>
                        <a:pt x="470168" y="546297"/>
                      </a:lnTo>
                      <a:lnTo>
                        <a:pt x="469424" y="546004"/>
                      </a:lnTo>
                      <a:lnTo>
                        <a:pt x="465170" y="544357"/>
                      </a:lnTo>
                      <a:lnTo>
                        <a:pt x="463597" y="548347"/>
                      </a:lnTo>
                      <a:lnTo>
                        <a:pt x="462695" y="552472"/>
                      </a:lnTo>
                      <a:lnTo>
                        <a:pt x="462012" y="554742"/>
                      </a:lnTo>
                      <a:lnTo>
                        <a:pt x="461573" y="556181"/>
                      </a:lnTo>
                      <a:lnTo>
                        <a:pt x="458416" y="556584"/>
                      </a:lnTo>
                      <a:lnTo>
                        <a:pt x="457160" y="555950"/>
                      </a:lnTo>
                      <a:lnTo>
                        <a:pt x="453283" y="553985"/>
                      </a:lnTo>
                      <a:lnTo>
                        <a:pt x="452857" y="553753"/>
                      </a:lnTo>
                      <a:lnTo>
                        <a:pt x="448834" y="551508"/>
                      </a:lnTo>
                      <a:lnTo>
                        <a:pt x="447493" y="550849"/>
                      </a:lnTo>
                      <a:lnTo>
                        <a:pt x="445713" y="549970"/>
                      </a:lnTo>
                      <a:lnTo>
                        <a:pt x="444299" y="550068"/>
                      </a:lnTo>
                      <a:lnTo>
                        <a:pt x="441044" y="550300"/>
                      </a:lnTo>
                      <a:lnTo>
                        <a:pt x="440117" y="550361"/>
                      </a:lnTo>
                      <a:lnTo>
                        <a:pt x="439240" y="550715"/>
                      </a:lnTo>
                      <a:lnTo>
                        <a:pt x="436643" y="551752"/>
                      </a:lnTo>
                      <a:lnTo>
                        <a:pt x="435326" y="552276"/>
                      </a:lnTo>
                      <a:lnTo>
                        <a:pt x="434266" y="553253"/>
                      </a:lnTo>
                      <a:lnTo>
                        <a:pt x="431413" y="555864"/>
                      </a:lnTo>
                      <a:lnTo>
                        <a:pt x="431047" y="556194"/>
                      </a:lnTo>
                      <a:lnTo>
                        <a:pt x="430047" y="557280"/>
                      </a:lnTo>
                      <a:lnTo>
                        <a:pt x="427719" y="559830"/>
                      </a:lnTo>
                      <a:lnTo>
                        <a:pt x="426378" y="561282"/>
                      </a:lnTo>
                      <a:lnTo>
                        <a:pt x="425659" y="561966"/>
                      </a:lnTo>
                      <a:lnTo>
                        <a:pt x="422879" y="564614"/>
                      </a:lnTo>
                      <a:lnTo>
                        <a:pt x="422062" y="565395"/>
                      </a:lnTo>
                      <a:lnTo>
                        <a:pt x="421258" y="565944"/>
                      </a:lnTo>
                      <a:lnTo>
                        <a:pt x="419685" y="567018"/>
                      </a:lnTo>
                      <a:lnTo>
                        <a:pt x="418503" y="567835"/>
                      </a:lnTo>
                      <a:lnTo>
                        <a:pt x="417210" y="568140"/>
                      </a:lnTo>
                      <a:lnTo>
                        <a:pt x="415016" y="568640"/>
                      </a:lnTo>
                      <a:lnTo>
                        <a:pt x="410225" y="569153"/>
                      </a:lnTo>
                      <a:lnTo>
                        <a:pt x="407628" y="567408"/>
                      </a:lnTo>
                      <a:lnTo>
                        <a:pt x="405702" y="566103"/>
                      </a:lnTo>
                      <a:lnTo>
                        <a:pt x="401569" y="563076"/>
                      </a:lnTo>
                      <a:lnTo>
                        <a:pt x="400180" y="562063"/>
                      </a:lnTo>
                      <a:lnTo>
                        <a:pt x="398741" y="561575"/>
                      </a:lnTo>
                      <a:lnTo>
                        <a:pt x="395316" y="560416"/>
                      </a:lnTo>
                      <a:lnTo>
                        <a:pt x="392268" y="559672"/>
                      </a:lnTo>
                      <a:lnTo>
                        <a:pt x="390525" y="559232"/>
                      </a:lnTo>
                      <a:lnTo>
                        <a:pt x="388891" y="560135"/>
                      </a:lnTo>
                      <a:lnTo>
                        <a:pt x="387257" y="561051"/>
                      </a:lnTo>
                      <a:lnTo>
                        <a:pt x="380650" y="564492"/>
                      </a:lnTo>
                      <a:lnTo>
                        <a:pt x="377346" y="566310"/>
                      </a:lnTo>
                      <a:lnTo>
                        <a:pt x="375700" y="567213"/>
                      </a:lnTo>
                      <a:lnTo>
                        <a:pt x="373494" y="569263"/>
                      </a:lnTo>
                      <a:lnTo>
                        <a:pt x="372275" y="570386"/>
                      </a:lnTo>
                      <a:lnTo>
                        <a:pt x="371885" y="570691"/>
                      </a:lnTo>
                      <a:lnTo>
                        <a:pt x="369105" y="572899"/>
                      </a:lnTo>
                      <a:lnTo>
                        <a:pt x="367703" y="574022"/>
                      </a:lnTo>
                      <a:lnTo>
                        <a:pt x="366386" y="574168"/>
                      </a:lnTo>
                      <a:lnTo>
                        <a:pt x="363485" y="574486"/>
                      </a:lnTo>
                      <a:lnTo>
                        <a:pt x="362168" y="574644"/>
                      </a:lnTo>
                      <a:lnTo>
                        <a:pt x="360901" y="573839"/>
                      </a:lnTo>
                      <a:lnTo>
                        <a:pt x="357902" y="571935"/>
                      </a:lnTo>
                      <a:lnTo>
                        <a:pt x="353135" y="566371"/>
                      </a:lnTo>
                      <a:lnTo>
                        <a:pt x="352257" y="565346"/>
                      </a:lnTo>
                      <a:lnTo>
                        <a:pt x="351965" y="563650"/>
                      </a:lnTo>
                      <a:lnTo>
                        <a:pt x="351416" y="560465"/>
                      </a:lnTo>
                      <a:lnTo>
                        <a:pt x="350441" y="556938"/>
                      </a:lnTo>
                      <a:lnTo>
                        <a:pt x="349697" y="555449"/>
                      </a:lnTo>
                      <a:lnTo>
                        <a:pt x="349344" y="554729"/>
                      </a:lnTo>
                      <a:lnTo>
                        <a:pt x="349100" y="554241"/>
                      </a:lnTo>
                      <a:lnTo>
                        <a:pt x="354683" y="547274"/>
                      </a:lnTo>
                      <a:lnTo>
                        <a:pt x="355622" y="546102"/>
                      </a:lnTo>
                      <a:lnTo>
                        <a:pt x="356487" y="544296"/>
                      </a:lnTo>
                      <a:lnTo>
                        <a:pt x="356914" y="543393"/>
                      </a:lnTo>
                      <a:lnTo>
                        <a:pt x="357780" y="541599"/>
                      </a:lnTo>
                      <a:lnTo>
                        <a:pt x="358718" y="537719"/>
                      </a:lnTo>
                      <a:lnTo>
                        <a:pt x="359194" y="535717"/>
                      </a:lnTo>
                      <a:lnTo>
                        <a:pt x="360925" y="532276"/>
                      </a:lnTo>
                      <a:lnTo>
                        <a:pt x="362559" y="531898"/>
                      </a:lnTo>
                      <a:lnTo>
                        <a:pt x="363912" y="531581"/>
                      </a:lnTo>
                      <a:lnTo>
                        <a:pt x="365704" y="529774"/>
                      </a:lnTo>
                      <a:lnTo>
                        <a:pt x="365338" y="527602"/>
                      </a:lnTo>
                      <a:lnTo>
                        <a:pt x="364972" y="525369"/>
                      </a:lnTo>
                      <a:lnTo>
                        <a:pt x="367033" y="524210"/>
                      </a:lnTo>
                      <a:lnTo>
                        <a:pt x="368264" y="523502"/>
                      </a:lnTo>
                      <a:lnTo>
                        <a:pt x="373457" y="519829"/>
                      </a:lnTo>
                      <a:lnTo>
                        <a:pt x="374993" y="518658"/>
                      </a:lnTo>
                      <a:lnTo>
                        <a:pt x="377285" y="516888"/>
                      </a:lnTo>
                      <a:lnTo>
                        <a:pt x="378943" y="515619"/>
                      </a:lnTo>
                      <a:lnTo>
                        <a:pt x="380443" y="514448"/>
                      </a:lnTo>
                      <a:lnTo>
                        <a:pt x="381345" y="513264"/>
                      </a:lnTo>
                      <a:lnTo>
                        <a:pt x="383734" y="510152"/>
                      </a:lnTo>
                      <a:lnTo>
                        <a:pt x="384648" y="508944"/>
                      </a:lnTo>
                      <a:lnTo>
                        <a:pt x="385465" y="507040"/>
                      </a:lnTo>
                      <a:lnTo>
                        <a:pt x="386367" y="504917"/>
                      </a:lnTo>
                      <a:lnTo>
                        <a:pt x="385989" y="504466"/>
                      </a:lnTo>
                      <a:lnTo>
                        <a:pt x="384673" y="502880"/>
                      </a:lnTo>
                      <a:lnTo>
                        <a:pt x="380552" y="501122"/>
                      </a:lnTo>
                      <a:lnTo>
                        <a:pt x="377627" y="499865"/>
                      </a:lnTo>
                      <a:lnTo>
                        <a:pt x="376322" y="499170"/>
                      </a:lnTo>
                      <a:lnTo>
                        <a:pt x="369836" y="495716"/>
                      </a:lnTo>
                      <a:lnTo>
                        <a:pt x="367740" y="494484"/>
                      </a:lnTo>
                      <a:lnTo>
                        <a:pt x="366057" y="493508"/>
                      </a:lnTo>
                      <a:lnTo>
                        <a:pt x="365155" y="492421"/>
                      </a:lnTo>
                      <a:lnTo>
                        <a:pt x="363656" y="490603"/>
                      </a:lnTo>
                      <a:lnTo>
                        <a:pt x="360949" y="488163"/>
                      </a:lnTo>
                      <a:lnTo>
                        <a:pt x="360571" y="487711"/>
                      </a:lnTo>
                      <a:lnTo>
                        <a:pt x="359413" y="485332"/>
                      </a:lnTo>
                      <a:lnTo>
                        <a:pt x="359035" y="484538"/>
                      </a:lnTo>
                      <a:lnTo>
                        <a:pt x="358633" y="483819"/>
                      </a:lnTo>
                      <a:lnTo>
                        <a:pt x="357048" y="480975"/>
                      </a:lnTo>
                      <a:lnTo>
                        <a:pt x="356463" y="479938"/>
                      </a:lnTo>
                      <a:lnTo>
                        <a:pt x="353111" y="476912"/>
                      </a:lnTo>
                      <a:lnTo>
                        <a:pt x="350672" y="474959"/>
                      </a:lnTo>
                      <a:lnTo>
                        <a:pt x="346893" y="471945"/>
                      </a:lnTo>
                      <a:lnTo>
                        <a:pt x="345394" y="470737"/>
                      </a:lnTo>
                      <a:lnTo>
                        <a:pt x="346674" y="469114"/>
                      </a:lnTo>
                      <a:lnTo>
                        <a:pt x="349258" y="465844"/>
                      </a:lnTo>
                      <a:lnTo>
                        <a:pt x="351380" y="462451"/>
                      </a:lnTo>
                      <a:lnTo>
                        <a:pt x="352452" y="460731"/>
                      </a:lnTo>
                      <a:lnTo>
                        <a:pt x="353830" y="460365"/>
                      </a:lnTo>
                      <a:lnTo>
                        <a:pt x="359218" y="458949"/>
                      </a:lnTo>
                      <a:lnTo>
                        <a:pt x="363314" y="457888"/>
                      </a:lnTo>
                      <a:lnTo>
                        <a:pt x="365204" y="457387"/>
                      </a:lnTo>
                      <a:lnTo>
                        <a:pt x="367203" y="456911"/>
                      </a:lnTo>
                      <a:lnTo>
                        <a:pt x="377687" y="454434"/>
                      </a:lnTo>
                      <a:lnTo>
                        <a:pt x="379614" y="453983"/>
                      </a:lnTo>
                      <a:lnTo>
                        <a:pt x="380894" y="455581"/>
                      </a:lnTo>
                      <a:lnTo>
                        <a:pt x="390525" y="467528"/>
                      </a:lnTo>
                      <a:lnTo>
                        <a:pt x="390890" y="466149"/>
                      </a:lnTo>
                      <a:lnTo>
                        <a:pt x="391061" y="465502"/>
                      </a:lnTo>
                      <a:lnTo>
                        <a:pt x="391232" y="464880"/>
                      </a:lnTo>
                      <a:lnTo>
                        <a:pt x="391280" y="464135"/>
                      </a:lnTo>
                      <a:lnTo>
                        <a:pt x="391609" y="459218"/>
                      </a:lnTo>
                      <a:lnTo>
                        <a:pt x="391768" y="456887"/>
                      </a:lnTo>
                      <a:lnTo>
                        <a:pt x="391817" y="456265"/>
                      </a:lnTo>
                      <a:lnTo>
                        <a:pt x="391878" y="454995"/>
                      </a:lnTo>
                      <a:lnTo>
                        <a:pt x="392000" y="452518"/>
                      </a:lnTo>
                      <a:lnTo>
                        <a:pt x="392073" y="450908"/>
                      </a:lnTo>
                      <a:lnTo>
                        <a:pt x="392085" y="449821"/>
                      </a:lnTo>
                      <a:lnTo>
                        <a:pt x="392122" y="446002"/>
                      </a:lnTo>
                      <a:lnTo>
                        <a:pt x="392134" y="444233"/>
                      </a:lnTo>
                      <a:lnTo>
                        <a:pt x="391975" y="442439"/>
                      </a:lnTo>
                      <a:lnTo>
                        <a:pt x="391780" y="440254"/>
                      </a:lnTo>
                      <a:lnTo>
                        <a:pt x="391658" y="438766"/>
                      </a:lnTo>
                      <a:lnTo>
                        <a:pt x="391488" y="437716"/>
                      </a:lnTo>
                      <a:lnTo>
                        <a:pt x="390902" y="434043"/>
                      </a:lnTo>
                      <a:lnTo>
                        <a:pt x="390573" y="431237"/>
                      </a:lnTo>
                      <a:lnTo>
                        <a:pt x="390354" y="429308"/>
                      </a:lnTo>
                      <a:lnTo>
                        <a:pt x="389964" y="425892"/>
                      </a:lnTo>
                      <a:lnTo>
                        <a:pt x="389866" y="425086"/>
                      </a:lnTo>
                      <a:lnTo>
                        <a:pt x="389732" y="424305"/>
                      </a:lnTo>
                      <a:lnTo>
                        <a:pt x="389610" y="423732"/>
                      </a:lnTo>
                      <a:lnTo>
                        <a:pt x="388696" y="419302"/>
                      </a:lnTo>
                      <a:lnTo>
                        <a:pt x="386843" y="417093"/>
                      </a:lnTo>
                      <a:lnTo>
                        <a:pt x="386514" y="416715"/>
                      </a:lnTo>
                      <a:lnTo>
                        <a:pt x="386172" y="416337"/>
                      </a:lnTo>
                      <a:lnTo>
                        <a:pt x="385697" y="415885"/>
                      </a:lnTo>
                      <a:lnTo>
                        <a:pt x="384002" y="414299"/>
                      </a:lnTo>
                      <a:lnTo>
                        <a:pt x="383405" y="413738"/>
                      </a:lnTo>
                      <a:lnTo>
                        <a:pt x="383039" y="412993"/>
                      </a:lnTo>
                      <a:lnTo>
                        <a:pt x="382418" y="411736"/>
                      </a:lnTo>
                      <a:lnTo>
                        <a:pt x="381186" y="409210"/>
                      </a:lnTo>
                      <a:lnTo>
                        <a:pt x="378638" y="402462"/>
                      </a:lnTo>
                      <a:lnTo>
                        <a:pt x="378102" y="401022"/>
                      </a:lnTo>
                      <a:lnTo>
                        <a:pt x="377492" y="399753"/>
                      </a:lnTo>
                      <a:lnTo>
                        <a:pt x="376066" y="396751"/>
                      </a:lnTo>
                      <a:lnTo>
                        <a:pt x="375396" y="395323"/>
                      </a:lnTo>
                      <a:lnTo>
                        <a:pt x="374506" y="394055"/>
                      </a:lnTo>
                      <a:lnTo>
                        <a:pt x="371824" y="390259"/>
                      </a:lnTo>
                      <a:lnTo>
                        <a:pt x="371214" y="389076"/>
                      </a:lnTo>
                      <a:lnTo>
                        <a:pt x="370251" y="387196"/>
                      </a:lnTo>
                      <a:lnTo>
                        <a:pt x="368471" y="386061"/>
                      </a:lnTo>
                      <a:lnTo>
                        <a:pt x="367008" y="385110"/>
                      </a:lnTo>
                      <a:lnTo>
                        <a:pt x="362863" y="384805"/>
                      </a:lnTo>
                      <a:lnTo>
                        <a:pt x="361388" y="384695"/>
                      </a:lnTo>
                      <a:lnTo>
                        <a:pt x="357219" y="385732"/>
                      </a:lnTo>
                      <a:lnTo>
                        <a:pt x="355817" y="386440"/>
                      </a:lnTo>
                      <a:lnTo>
                        <a:pt x="354244" y="387245"/>
                      </a:lnTo>
                      <a:lnTo>
                        <a:pt x="351355" y="386830"/>
                      </a:lnTo>
                      <a:lnTo>
                        <a:pt x="349648" y="386122"/>
                      </a:lnTo>
                      <a:lnTo>
                        <a:pt x="348064" y="385464"/>
                      </a:lnTo>
                      <a:lnTo>
                        <a:pt x="344955" y="384975"/>
                      </a:lnTo>
                      <a:lnTo>
                        <a:pt x="343297" y="385708"/>
                      </a:lnTo>
                      <a:lnTo>
                        <a:pt x="341322" y="386586"/>
                      </a:lnTo>
                      <a:lnTo>
                        <a:pt x="337665" y="388002"/>
                      </a:lnTo>
                      <a:lnTo>
                        <a:pt x="336665" y="388392"/>
                      </a:lnTo>
                      <a:lnTo>
                        <a:pt x="335434" y="389039"/>
                      </a:lnTo>
                      <a:lnTo>
                        <a:pt x="333398" y="390125"/>
                      </a:lnTo>
                      <a:lnTo>
                        <a:pt x="332179" y="390772"/>
                      </a:lnTo>
                      <a:lnTo>
                        <a:pt x="330277" y="392273"/>
                      </a:lnTo>
                      <a:lnTo>
                        <a:pt x="327254" y="394665"/>
                      </a:lnTo>
                      <a:lnTo>
                        <a:pt x="324986" y="397056"/>
                      </a:lnTo>
                      <a:lnTo>
                        <a:pt x="323499" y="398631"/>
                      </a:lnTo>
                      <a:lnTo>
                        <a:pt x="321853" y="397508"/>
                      </a:lnTo>
                      <a:lnTo>
                        <a:pt x="318574" y="395287"/>
                      </a:lnTo>
                      <a:lnTo>
                        <a:pt x="314965" y="392797"/>
                      </a:lnTo>
                      <a:lnTo>
                        <a:pt x="313734" y="391955"/>
                      </a:lnTo>
                      <a:lnTo>
                        <a:pt x="312564" y="391113"/>
                      </a:lnTo>
                      <a:lnTo>
                        <a:pt x="311003" y="389991"/>
                      </a:lnTo>
                      <a:lnTo>
                        <a:pt x="309747" y="389308"/>
                      </a:lnTo>
                      <a:lnTo>
                        <a:pt x="307175" y="387929"/>
                      </a:lnTo>
                      <a:lnTo>
                        <a:pt x="305481" y="387013"/>
                      </a:lnTo>
                      <a:lnTo>
                        <a:pt x="301616" y="385988"/>
                      </a:lnTo>
                      <a:lnTo>
                        <a:pt x="299775" y="385500"/>
                      </a:lnTo>
                      <a:lnTo>
                        <a:pt x="297471" y="384890"/>
                      </a:lnTo>
                      <a:lnTo>
                        <a:pt x="296033" y="383462"/>
                      </a:lnTo>
                      <a:lnTo>
                        <a:pt x="293863" y="381302"/>
                      </a:lnTo>
                      <a:lnTo>
                        <a:pt x="288694" y="376812"/>
                      </a:lnTo>
                      <a:lnTo>
                        <a:pt x="286524" y="375189"/>
                      </a:lnTo>
                      <a:lnTo>
                        <a:pt x="284476" y="373651"/>
                      </a:lnTo>
                      <a:lnTo>
                        <a:pt x="282428" y="370942"/>
                      </a:lnTo>
                      <a:lnTo>
                        <a:pt x="280379" y="368221"/>
                      </a:lnTo>
                      <a:lnTo>
                        <a:pt x="278478" y="366537"/>
                      </a:lnTo>
                      <a:lnTo>
                        <a:pt x="277332" y="365524"/>
                      </a:lnTo>
                      <a:lnTo>
                        <a:pt x="276564" y="364853"/>
                      </a:lnTo>
                      <a:lnTo>
                        <a:pt x="273577" y="362547"/>
                      </a:lnTo>
                      <a:lnTo>
                        <a:pt x="271712" y="361107"/>
                      </a:lnTo>
                      <a:lnTo>
                        <a:pt x="270541" y="359679"/>
                      </a:lnTo>
                      <a:lnTo>
                        <a:pt x="268957" y="357739"/>
                      </a:lnTo>
                      <a:lnTo>
                        <a:pt x="266933" y="354993"/>
                      </a:lnTo>
                      <a:lnTo>
                        <a:pt x="266555" y="354481"/>
                      </a:lnTo>
                      <a:lnTo>
                        <a:pt x="265116" y="352296"/>
                      </a:lnTo>
                      <a:lnTo>
                        <a:pt x="262678" y="353956"/>
                      </a:lnTo>
                      <a:lnTo>
                        <a:pt x="260776" y="355237"/>
                      </a:lnTo>
                      <a:lnTo>
                        <a:pt x="257619" y="357080"/>
                      </a:lnTo>
                      <a:lnTo>
                        <a:pt x="256632" y="357653"/>
                      </a:lnTo>
                      <a:lnTo>
                        <a:pt x="255961" y="358202"/>
                      </a:lnTo>
                      <a:lnTo>
                        <a:pt x="253157" y="360497"/>
                      </a:lnTo>
                      <a:lnTo>
                        <a:pt x="252401" y="361119"/>
                      </a:lnTo>
                      <a:lnTo>
                        <a:pt x="251853" y="361961"/>
                      </a:lnTo>
                      <a:lnTo>
                        <a:pt x="250451" y="364072"/>
                      </a:lnTo>
                      <a:lnTo>
                        <a:pt x="249707" y="365195"/>
                      </a:lnTo>
                      <a:lnTo>
                        <a:pt x="249524" y="366720"/>
                      </a:lnTo>
                      <a:lnTo>
                        <a:pt x="249341" y="368197"/>
                      </a:lnTo>
                      <a:lnTo>
                        <a:pt x="249146" y="369734"/>
                      </a:lnTo>
                      <a:lnTo>
                        <a:pt x="249695" y="371235"/>
                      </a:lnTo>
                      <a:lnTo>
                        <a:pt x="251548" y="376312"/>
                      </a:lnTo>
                      <a:lnTo>
                        <a:pt x="251926" y="377337"/>
                      </a:lnTo>
                      <a:lnTo>
                        <a:pt x="252864" y="379118"/>
                      </a:lnTo>
                      <a:lnTo>
                        <a:pt x="254754" y="382669"/>
                      </a:lnTo>
                      <a:lnTo>
                        <a:pt x="256071" y="386074"/>
                      </a:lnTo>
                      <a:lnTo>
                        <a:pt x="256424" y="388722"/>
                      </a:lnTo>
                      <a:lnTo>
                        <a:pt x="256278" y="390479"/>
                      </a:lnTo>
                      <a:lnTo>
                        <a:pt x="256083" y="391504"/>
                      </a:lnTo>
                      <a:lnTo>
                        <a:pt x="255681" y="391174"/>
                      </a:lnTo>
                      <a:lnTo>
                        <a:pt x="254401" y="390089"/>
                      </a:lnTo>
                      <a:lnTo>
                        <a:pt x="251914" y="389100"/>
                      </a:lnTo>
                      <a:lnTo>
                        <a:pt x="250889" y="388685"/>
                      </a:lnTo>
                      <a:lnTo>
                        <a:pt x="249780" y="388258"/>
                      </a:lnTo>
                      <a:lnTo>
                        <a:pt x="247062" y="387245"/>
                      </a:lnTo>
                      <a:lnTo>
                        <a:pt x="244806" y="386391"/>
                      </a:lnTo>
                      <a:lnTo>
                        <a:pt x="243343" y="385695"/>
                      </a:lnTo>
                      <a:lnTo>
                        <a:pt x="238345" y="383291"/>
                      </a:lnTo>
                      <a:lnTo>
                        <a:pt x="237906" y="383096"/>
                      </a:lnTo>
                      <a:lnTo>
                        <a:pt x="237333" y="382755"/>
                      </a:lnTo>
                      <a:lnTo>
                        <a:pt x="234456" y="381046"/>
                      </a:lnTo>
                      <a:lnTo>
                        <a:pt x="232713" y="380009"/>
                      </a:lnTo>
                      <a:lnTo>
                        <a:pt x="231628" y="378398"/>
                      </a:lnTo>
                      <a:lnTo>
                        <a:pt x="230482" y="376690"/>
                      </a:lnTo>
                      <a:lnTo>
                        <a:pt x="228044" y="374640"/>
                      </a:lnTo>
                      <a:lnTo>
                        <a:pt x="226105" y="373004"/>
                      </a:lnTo>
                      <a:lnTo>
                        <a:pt x="222241" y="368514"/>
                      </a:lnTo>
                      <a:lnTo>
                        <a:pt x="220949" y="367025"/>
                      </a:lnTo>
                      <a:lnTo>
                        <a:pt x="219108" y="366488"/>
                      </a:lnTo>
                      <a:lnTo>
                        <a:pt x="217279" y="365963"/>
                      </a:lnTo>
                      <a:lnTo>
                        <a:pt x="216816" y="365817"/>
                      </a:lnTo>
                      <a:lnTo>
                        <a:pt x="216072" y="365719"/>
                      </a:lnTo>
                      <a:lnTo>
                        <a:pt x="211415" y="365097"/>
                      </a:lnTo>
                      <a:lnTo>
                        <a:pt x="209916" y="363511"/>
                      </a:lnTo>
                      <a:lnTo>
                        <a:pt x="209099" y="362474"/>
                      </a:lnTo>
                      <a:lnTo>
                        <a:pt x="208563" y="360436"/>
                      </a:lnTo>
                      <a:lnTo>
                        <a:pt x="209648" y="356445"/>
                      </a:lnTo>
                      <a:lnTo>
                        <a:pt x="209916" y="355469"/>
                      </a:lnTo>
                      <a:lnTo>
                        <a:pt x="209989" y="354639"/>
                      </a:lnTo>
                      <a:lnTo>
                        <a:pt x="210318" y="351064"/>
                      </a:lnTo>
                      <a:lnTo>
                        <a:pt x="210464" y="349331"/>
                      </a:lnTo>
                      <a:lnTo>
                        <a:pt x="209721" y="347732"/>
                      </a:lnTo>
                      <a:lnTo>
                        <a:pt x="208087" y="344230"/>
                      </a:lnTo>
                      <a:lnTo>
                        <a:pt x="207868" y="343754"/>
                      </a:lnTo>
                      <a:lnTo>
                        <a:pt x="207417" y="343083"/>
                      </a:lnTo>
                      <a:lnTo>
                        <a:pt x="203906" y="337897"/>
                      </a:lnTo>
                      <a:lnTo>
                        <a:pt x="202491" y="335798"/>
                      </a:lnTo>
                      <a:lnTo>
                        <a:pt x="200456" y="336311"/>
                      </a:lnTo>
                      <a:lnTo>
                        <a:pt x="199627" y="336518"/>
                      </a:lnTo>
                      <a:lnTo>
                        <a:pt x="196396" y="339129"/>
                      </a:lnTo>
                      <a:lnTo>
                        <a:pt x="195567" y="339801"/>
                      </a:lnTo>
                      <a:lnTo>
                        <a:pt x="194848" y="340362"/>
                      </a:lnTo>
                      <a:lnTo>
                        <a:pt x="192690" y="342034"/>
                      </a:lnTo>
                      <a:lnTo>
                        <a:pt x="189362" y="344560"/>
                      </a:lnTo>
                      <a:lnTo>
                        <a:pt x="188557" y="345170"/>
                      </a:lnTo>
                      <a:lnTo>
                        <a:pt x="187802" y="345634"/>
                      </a:lnTo>
                      <a:lnTo>
                        <a:pt x="186253" y="346585"/>
                      </a:lnTo>
                      <a:lnTo>
                        <a:pt x="185107" y="347281"/>
                      </a:lnTo>
                      <a:lnTo>
                        <a:pt x="184278" y="347598"/>
                      </a:lnTo>
                      <a:lnTo>
                        <a:pt x="181121" y="348818"/>
                      </a:lnTo>
                      <a:lnTo>
                        <a:pt x="179816" y="349319"/>
                      </a:lnTo>
                      <a:lnTo>
                        <a:pt x="178841" y="349282"/>
                      </a:lnTo>
                      <a:lnTo>
                        <a:pt x="175196" y="349123"/>
                      </a:lnTo>
                      <a:lnTo>
                        <a:pt x="173660" y="349050"/>
                      </a:lnTo>
                      <a:lnTo>
                        <a:pt x="172672" y="347818"/>
                      </a:lnTo>
                      <a:lnTo>
                        <a:pt x="171075" y="345829"/>
                      </a:lnTo>
                      <a:lnTo>
                        <a:pt x="170405" y="344987"/>
                      </a:lnTo>
                      <a:lnTo>
                        <a:pt x="169917" y="343498"/>
                      </a:lnTo>
                      <a:lnTo>
                        <a:pt x="168589" y="339471"/>
                      </a:lnTo>
                      <a:lnTo>
                        <a:pt x="168259" y="338458"/>
                      </a:lnTo>
                      <a:lnTo>
                        <a:pt x="167552" y="335530"/>
                      </a:lnTo>
                      <a:lnTo>
                        <a:pt x="167089" y="333602"/>
                      </a:lnTo>
                      <a:lnTo>
                        <a:pt x="166662" y="332674"/>
                      </a:lnTo>
                      <a:lnTo>
                        <a:pt x="165797" y="330758"/>
                      </a:lnTo>
                      <a:lnTo>
                        <a:pt x="165017" y="329062"/>
                      </a:lnTo>
                      <a:lnTo>
                        <a:pt x="163822" y="328415"/>
                      </a:lnTo>
                      <a:lnTo>
                        <a:pt x="161737" y="327293"/>
                      </a:lnTo>
                      <a:lnTo>
                        <a:pt x="161201" y="327000"/>
                      </a:lnTo>
                      <a:lnTo>
                        <a:pt x="159848" y="326597"/>
                      </a:lnTo>
                      <a:lnTo>
                        <a:pt x="158982" y="326231"/>
                      </a:lnTo>
                      <a:lnTo>
                        <a:pt x="156983" y="327512"/>
                      </a:lnTo>
                      <a:lnTo>
                        <a:pt x="156032" y="328061"/>
                      </a:lnTo>
                      <a:lnTo>
                        <a:pt x="155264" y="328318"/>
                      </a:lnTo>
                      <a:lnTo>
                        <a:pt x="152935" y="329086"/>
                      </a:lnTo>
                      <a:lnTo>
                        <a:pt x="151850" y="329452"/>
                      </a:lnTo>
                      <a:lnTo>
                        <a:pt x="150570" y="329562"/>
                      </a:lnTo>
                      <a:lnTo>
                        <a:pt x="147279" y="329843"/>
                      </a:lnTo>
                      <a:lnTo>
                        <a:pt x="146133" y="329941"/>
                      </a:lnTo>
                      <a:lnTo>
                        <a:pt x="145292" y="329941"/>
                      </a:lnTo>
                      <a:lnTo>
                        <a:pt x="139428" y="329916"/>
                      </a:lnTo>
                      <a:lnTo>
                        <a:pt x="136770" y="328733"/>
                      </a:lnTo>
                      <a:lnTo>
                        <a:pt x="135125" y="328013"/>
                      </a:lnTo>
                      <a:lnTo>
                        <a:pt x="132942" y="326036"/>
                      </a:lnTo>
                      <a:lnTo>
                        <a:pt x="131492" y="324718"/>
                      </a:lnTo>
                      <a:lnTo>
                        <a:pt x="128944" y="322424"/>
                      </a:lnTo>
                      <a:lnTo>
                        <a:pt x="127481" y="321057"/>
                      </a:lnTo>
                      <a:lnTo>
                        <a:pt x="126396" y="320044"/>
                      </a:lnTo>
                      <a:lnTo>
                        <a:pt x="125311" y="319666"/>
                      </a:lnTo>
                      <a:lnTo>
                        <a:pt x="122251" y="318592"/>
                      </a:lnTo>
                      <a:lnTo>
                        <a:pt x="121422" y="318311"/>
                      </a:lnTo>
                      <a:lnTo>
                        <a:pt x="119301" y="318372"/>
                      </a:lnTo>
                      <a:lnTo>
                        <a:pt x="118703" y="320093"/>
                      </a:lnTo>
                      <a:lnTo>
                        <a:pt x="118155" y="321667"/>
                      </a:lnTo>
                      <a:lnTo>
                        <a:pt x="115497" y="323693"/>
                      </a:lnTo>
                      <a:lnTo>
                        <a:pt x="114193" y="324449"/>
                      </a:lnTo>
                      <a:lnTo>
                        <a:pt x="113327" y="324950"/>
                      </a:lnTo>
                      <a:lnTo>
                        <a:pt x="112449" y="325462"/>
                      </a:lnTo>
                      <a:lnTo>
                        <a:pt x="107195" y="328525"/>
                      </a:lnTo>
                      <a:lnTo>
                        <a:pt x="106707" y="328830"/>
                      </a:lnTo>
                      <a:lnTo>
                        <a:pt x="104550" y="330539"/>
                      </a:lnTo>
                      <a:lnTo>
                        <a:pt x="103074" y="331710"/>
                      </a:lnTo>
                      <a:lnTo>
                        <a:pt x="103074" y="334224"/>
                      </a:lnTo>
                      <a:lnTo>
                        <a:pt x="104257" y="336408"/>
                      </a:lnTo>
                      <a:lnTo>
                        <a:pt x="105671" y="339032"/>
                      </a:lnTo>
                      <a:lnTo>
                        <a:pt x="106366" y="342900"/>
                      </a:lnTo>
                      <a:lnTo>
                        <a:pt x="102843" y="343950"/>
                      </a:lnTo>
                      <a:lnTo>
                        <a:pt x="101563" y="343718"/>
                      </a:lnTo>
                      <a:lnTo>
                        <a:pt x="99612" y="343376"/>
                      </a:lnTo>
                      <a:lnTo>
                        <a:pt x="97418" y="344840"/>
                      </a:lnTo>
                      <a:lnTo>
                        <a:pt x="96638" y="345414"/>
                      </a:lnTo>
                      <a:lnTo>
                        <a:pt x="93870" y="347488"/>
                      </a:lnTo>
                      <a:lnTo>
                        <a:pt x="93078" y="348074"/>
                      </a:lnTo>
                      <a:lnTo>
                        <a:pt x="91493" y="349246"/>
                      </a:lnTo>
                      <a:lnTo>
                        <a:pt x="90006" y="349917"/>
                      </a:lnTo>
                      <a:lnTo>
                        <a:pt x="87665" y="350978"/>
                      </a:lnTo>
                      <a:lnTo>
                        <a:pt x="84556" y="350820"/>
                      </a:lnTo>
                      <a:lnTo>
                        <a:pt x="82191" y="350698"/>
                      </a:lnTo>
                      <a:lnTo>
                        <a:pt x="80863" y="351454"/>
                      </a:lnTo>
                      <a:lnTo>
                        <a:pt x="80009" y="351942"/>
                      </a:lnTo>
                      <a:lnTo>
                        <a:pt x="78717" y="352687"/>
                      </a:lnTo>
                      <a:lnTo>
                        <a:pt x="78144" y="353736"/>
                      </a:lnTo>
                      <a:lnTo>
                        <a:pt x="77059" y="355738"/>
                      </a:lnTo>
                      <a:lnTo>
                        <a:pt x="76474" y="356824"/>
                      </a:lnTo>
                      <a:lnTo>
                        <a:pt x="76523" y="358080"/>
                      </a:lnTo>
                      <a:lnTo>
                        <a:pt x="76779" y="364170"/>
                      </a:lnTo>
                      <a:lnTo>
                        <a:pt x="74389" y="364890"/>
                      </a:lnTo>
                      <a:lnTo>
                        <a:pt x="72463" y="365341"/>
                      </a:lnTo>
                      <a:lnTo>
                        <a:pt x="70122" y="365366"/>
                      </a:lnTo>
                      <a:lnTo>
                        <a:pt x="69196" y="365378"/>
                      </a:lnTo>
                      <a:lnTo>
                        <a:pt x="68257" y="365390"/>
                      </a:lnTo>
                      <a:lnTo>
                        <a:pt x="66392" y="365427"/>
                      </a:lnTo>
                      <a:lnTo>
                        <a:pt x="64027" y="365121"/>
                      </a:lnTo>
                      <a:lnTo>
                        <a:pt x="62137" y="364877"/>
                      </a:lnTo>
                      <a:lnTo>
                        <a:pt x="60309" y="365292"/>
                      </a:lnTo>
                      <a:lnTo>
                        <a:pt x="58919" y="365622"/>
                      </a:lnTo>
                      <a:lnTo>
                        <a:pt x="58358" y="365768"/>
                      </a:lnTo>
                      <a:lnTo>
                        <a:pt x="54518" y="367037"/>
                      </a:lnTo>
                      <a:lnTo>
                        <a:pt x="53189" y="367489"/>
                      </a:lnTo>
                      <a:lnTo>
                        <a:pt x="51982" y="368270"/>
                      </a:lnTo>
                      <a:lnTo>
                        <a:pt x="48471" y="370564"/>
                      </a:lnTo>
                      <a:lnTo>
                        <a:pt x="47398" y="371260"/>
                      </a:lnTo>
                      <a:lnTo>
                        <a:pt x="46448" y="372236"/>
                      </a:lnTo>
                      <a:lnTo>
                        <a:pt x="45387" y="373346"/>
                      </a:lnTo>
                      <a:lnTo>
                        <a:pt x="44412" y="374347"/>
                      </a:lnTo>
                      <a:lnTo>
                        <a:pt x="43461" y="375872"/>
                      </a:lnTo>
                      <a:lnTo>
                        <a:pt x="43156" y="376360"/>
                      </a:lnTo>
                      <a:lnTo>
                        <a:pt x="42644" y="377300"/>
                      </a:lnTo>
                      <a:lnTo>
                        <a:pt x="42047" y="377422"/>
                      </a:lnTo>
                      <a:lnTo>
                        <a:pt x="40145" y="378203"/>
                      </a:lnTo>
                      <a:lnTo>
                        <a:pt x="38487" y="379985"/>
                      </a:lnTo>
                      <a:lnTo>
                        <a:pt x="38097" y="380412"/>
                      </a:lnTo>
                      <a:lnTo>
                        <a:pt x="37073" y="381522"/>
                      </a:lnTo>
                      <a:lnTo>
                        <a:pt x="35683" y="381791"/>
                      </a:lnTo>
                      <a:lnTo>
                        <a:pt x="33988" y="382132"/>
                      </a:lnTo>
                      <a:lnTo>
                        <a:pt x="32684" y="382328"/>
                      </a:lnTo>
                      <a:lnTo>
                        <a:pt x="31745" y="382462"/>
                      </a:lnTo>
                      <a:lnTo>
                        <a:pt x="29953" y="382730"/>
                      </a:lnTo>
                      <a:lnTo>
                        <a:pt x="31258" y="379179"/>
                      </a:lnTo>
                      <a:lnTo>
                        <a:pt x="32330" y="376250"/>
                      </a:lnTo>
                      <a:lnTo>
                        <a:pt x="30417" y="376287"/>
                      </a:lnTo>
                      <a:lnTo>
                        <a:pt x="28149" y="376336"/>
                      </a:lnTo>
                      <a:lnTo>
                        <a:pt x="27430" y="376409"/>
                      </a:lnTo>
                      <a:lnTo>
                        <a:pt x="23065" y="377581"/>
                      </a:lnTo>
                      <a:lnTo>
                        <a:pt x="22431" y="377751"/>
                      </a:lnTo>
                      <a:lnTo>
                        <a:pt x="21712" y="378166"/>
                      </a:lnTo>
                      <a:lnTo>
                        <a:pt x="20725" y="378740"/>
                      </a:lnTo>
                      <a:lnTo>
                        <a:pt x="19469" y="379472"/>
                      </a:lnTo>
                      <a:lnTo>
                        <a:pt x="17896" y="381607"/>
                      </a:lnTo>
                      <a:lnTo>
                        <a:pt x="17909" y="382181"/>
                      </a:lnTo>
                      <a:lnTo>
                        <a:pt x="17921" y="383048"/>
                      </a:lnTo>
                      <a:lnTo>
                        <a:pt x="17970" y="385329"/>
                      </a:lnTo>
                      <a:lnTo>
                        <a:pt x="17238" y="386171"/>
                      </a:lnTo>
                      <a:lnTo>
                        <a:pt x="16592" y="386916"/>
                      </a:lnTo>
                      <a:lnTo>
                        <a:pt x="15105" y="388612"/>
                      </a:lnTo>
                      <a:lnTo>
                        <a:pt x="16324" y="390394"/>
                      </a:lnTo>
                      <a:lnTo>
                        <a:pt x="17555" y="392200"/>
                      </a:lnTo>
                      <a:lnTo>
                        <a:pt x="15239" y="394140"/>
                      </a:lnTo>
                      <a:lnTo>
                        <a:pt x="14081" y="393932"/>
                      </a:lnTo>
                      <a:lnTo>
                        <a:pt x="12167" y="393676"/>
                      </a:lnTo>
                      <a:lnTo>
                        <a:pt x="10740" y="394579"/>
                      </a:lnTo>
                      <a:lnTo>
                        <a:pt x="9460" y="395397"/>
                      </a:lnTo>
                      <a:lnTo>
                        <a:pt x="6900" y="391895"/>
                      </a:lnTo>
                      <a:lnTo>
                        <a:pt x="7790" y="389869"/>
                      </a:lnTo>
                      <a:lnTo>
                        <a:pt x="8583" y="388063"/>
                      </a:lnTo>
                      <a:lnTo>
                        <a:pt x="5986" y="385512"/>
                      </a:lnTo>
                      <a:lnTo>
                        <a:pt x="4364" y="384878"/>
                      </a:lnTo>
                      <a:lnTo>
                        <a:pt x="2621" y="384158"/>
                      </a:lnTo>
                      <a:lnTo>
                        <a:pt x="0" y="381766"/>
                      </a:lnTo>
                      <a:lnTo>
                        <a:pt x="2268" y="378569"/>
                      </a:lnTo>
                      <a:lnTo>
                        <a:pt x="4694" y="380033"/>
                      </a:lnTo>
                      <a:lnTo>
                        <a:pt x="5315" y="380412"/>
                      </a:lnTo>
                      <a:lnTo>
                        <a:pt x="9119" y="382108"/>
                      </a:lnTo>
                      <a:lnTo>
                        <a:pt x="11703" y="380729"/>
                      </a:lnTo>
                      <a:lnTo>
                        <a:pt x="12252" y="380168"/>
                      </a:lnTo>
                      <a:lnTo>
                        <a:pt x="12825" y="379582"/>
                      </a:lnTo>
                      <a:lnTo>
                        <a:pt x="14117" y="378252"/>
                      </a:lnTo>
                      <a:lnTo>
                        <a:pt x="14471" y="377886"/>
                      </a:lnTo>
                      <a:lnTo>
                        <a:pt x="14861" y="377202"/>
                      </a:lnTo>
                      <a:lnTo>
                        <a:pt x="15678" y="375787"/>
                      </a:lnTo>
                      <a:lnTo>
                        <a:pt x="16421" y="374493"/>
                      </a:lnTo>
                      <a:lnTo>
                        <a:pt x="16629" y="373066"/>
                      </a:lnTo>
                      <a:lnTo>
                        <a:pt x="16982" y="370625"/>
                      </a:lnTo>
                      <a:lnTo>
                        <a:pt x="17713" y="365963"/>
                      </a:lnTo>
                      <a:lnTo>
                        <a:pt x="17945" y="364414"/>
                      </a:lnTo>
                      <a:lnTo>
                        <a:pt x="17738" y="362913"/>
                      </a:lnTo>
                      <a:lnTo>
                        <a:pt x="17396" y="360423"/>
                      </a:lnTo>
                      <a:lnTo>
                        <a:pt x="17189" y="358910"/>
                      </a:lnTo>
                      <a:lnTo>
                        <a:pt x="16616" y="357360"/>
                      </a:lnTo>
                      <a:lnTo>
                        <a:pt x="15678" y="354798"/>
                      </a:lnTo>
                      <a:lnTo>
                        <a:pt x="14312" y="350441"/>
                      </a:lnTo>
                      <a:lnTo>
                        <a:pt x="14678" y="348233"/>
                      </a:lnTo>
                      <a:lnTo>
                        <a:pt x="14958" y="346488"/>
                      </a:lnTo>
                      <a:lnTo>
                        <a:pt x="15007" y="345707"/>
                      </a:lnTo>
                      <a:lnTo>
                        <a:pt x="15068" y="344584"/>
                      </a:lnTo>
                      <a:lnTo>
                        <a:pt x="15202" y="342302"/>
                      </a:lnTo>
                      <a:lnTo>
                        <a:pt x="14983" y="340777"/>
                      </a:lnTo>
                      <a:lnTo>
                        <a:pt x="14581" y="338104"/>
                      </a:lnTo>
                      <a:lnTo>
                        <a:pt x="14349" y="336494"/>
                      </a:lnTo>
                      <a:lnTo>
                        <a:pt x="14373" y="334871"/>
                      </a:lnTo>
                      <a:lnTo>
                        <a:pt x="14410" y="332186"/>
                      </a:lnTo>
                      <a:lnTo>
                        <a:pt x="14446" y="330502"/>
                      </a:lnTo>
                      <a:lnTo>
                        <a:pt x="14654" y="329172"/>
                      </a:lnTo>
                      <a:lnTo>
                        <a:pt x="14824" y="328037"/>
                      </a:lnTo>
                      <a:lnTo>
                        <a:pt x="15129" y="326036"/>
                      </a:lnTo>
                      <a:lnTo>
                        <a:pt x="15409" y="324449"/>
                      </a:lnTo>
                      <a:lnTo>
                        <a:pt x="16055" y="320642"/>
                      </a:lnTo>
                      <a:lnTo>
                        <a:pt x="16178" y="319788"/>
                      </a:lnTo>
                      <a:lnTo>
                        <a:pt x="16299" y="318897"/>
                      </a:lnTo>
                      <a:lnTo>
                        <a:pt x="16665" y="316200"/>
                      </a:lnTo>
                      <a:lnTo>
                        <a:pt x="16958" y="314053"/>
                      </a:lnTo>
                      <a:lnTo>
                        <a:pt x="16872" y="311832"/>
                      </a:lnTo>
                      <a:lnTo>
                        <a:pt x="16799" y="309733"/>
                      </a:lnTo>
                      <a:lnTo>
                        <a:pt x="16738" y="308268"/>
                      </a:lnTo>
                      <a:lnTo>
                        <a:pt x="16677" y="306755"/>
                      </a:lnTo>
                      <a:lnTo>
                        <a:pt x="16616" y="305242"/>
                      </a:lnTo>
                      <a:lnTo>
                        <a:pt x="16324" y="303766"/>
                      </a:lnTo>
                      <a:lnTo>
                        <a:pt x="15800" y="301105"/>
                      </a:lnTo>
                      <a:lnTo>
                        <a:pt x="15641" y="300312"/>
                      </a:lnTo>
                      <a:lnTo>
                        <a:pt x="15324" y="299031"/>
                      </a:lnTo>
                      <a:lnTo>
                        <a:pt x="15019" y="297786"/>
                      </a:lnTo>
                      <a:lnTo>
                        <a:pt x="14129" y="294113"/>
                      </a:lnTo>
                      <a:lnTo>
                        <a:pt x="12923" y="289244"/>
                      </a:lnTo>
                      <a:lnTo>
                        <a:pt x="12435" y="287292"/>
                      </a:lnTo>
                      <a:lnTo>
                        <a:pt x="12215" y="285827"/>
                      </a:lnTo>
                      <a:lnTo>
                        <a:pt x="11996" y="284363"/>
                      </a:lnTo>
                      <a:lnTo>
                        <a:pt x="11850" y="283387"/>
                      </a:lnTo>
                      <a:lnTo>
                        <a:pt x="11289" y="279677"/>
                      </a:lnTo>
                      <a:lnTo>
                        <a:pt x="10899" y="277029"/>
                      </a:lnTo>
                      <a:lnTo>
                        <a:pt x="10740" y="275967"/>
                      </a:lnTo>
                      <a:lnTo>
                        <a:pt x="10484" y="273820"/>
                      </a:lnTo>
                      <a:lnTo>
                        <a:pt x="9972" y="269524"/>
                      </a:lnTo>
                      <a:lnTo>
                        <a:pt x="9680" y="267035"/>
                      </a:lnTo>
                      <a:lnTo>
                        <a:pt x="9558" y="266047"/>
                      </a:lnTo>
                      <a:lnTo>
                        <a:pt x="9021" y="259164"/>
                      </a:lnTo>
                      <a:lnTo>
                        <a:pt x="8863" y="257041"/>
                      </a:lnTo>
                      <a:lnTo>
                        <a:pt x="10594" y="258102"/>
                      </a:lnTo>
                      <a:lnTo>
                        <a:pt x="11679" y="258774"/>
                      </a:lnTo>
                      <a:lnTo>
                        <a:pt x="15982" y="261617"/>
                      </a:lnTo>
                      <a:lnTo>
                        <a:pt x="18555" y="263325"/>
                      </a:lnTo>
                      <a:lnTo>
                        <a:pt x="19884" y="264009"/>
                      </a:lnTo>
                      <a:lnTo>
                        <a:pt x="22846" y="265522"/>
                      </a:lnTo>
                      <a:lnTo>
                        <a:pt x="24797" y="266522"/>
                      </a:lnTo>
                      <a:lnTo>
                        <a:pt x="25552" y="266901"/>
                      </a:lnTo>
                      <a:lnTo>
                        <a:pt x="26247" y="267121"/>
                      </a:lnTo>
                      <a:lnTo>
                        <a:pt x="28844" y="267914"/>
                      </a:lnTo>
                      <a:lnTo>
                        <a:pt x="29746" y="268182"/>
                      </a:lnTo>
                      <a:lnTo>
                        <a:pt x="33135" y="267792"/>
                      </a:lnTo>
                      <a:lnTo>
                        <a:pt x="33818" y="266059"/>
                      </a:lnTo>
                      <a:lnTo>
                        <a:pt x="34476" y="264399"/>
                      </a:lnTo>
                      <a:lnTo>
                        <a:pt x="36244" y="262178"/>
                      </a:lnTo>
                      <a:lnTo>
                        <a:pt x="39023" y="259298"/>
                      </a:lnTo>
                      <a:lnTo>
                        <a:pt x="40425" y="257846"/>
                      </a:lnTo>
                      <a:lnTo>
                        <a:pt x="40413" y="255723"/>
                      </a:lnTo>
                      <a:lnTo>
                        <a:pt x="40413" y="246498"/>
                      </a:lnTo>
                      <a:lnTo>
                        <a:pt x="40754" y="240616"/>
                      </a:lnTo>
                      <a:lnTo>
                        <a:pt x="41023" y="239103"/>
                      </a:lnTo>
                      <a:lnTo>
                        <a:pt x="41437" y="236784"/>
                      </a:lnTo>
                      <a:lnTo>
                        <a:pt x="44119" y="235979"/>
                      </a:lnTo>
                      <a:lnTo>
                        <a:pt x="47277" y="235027"/>
                      </a:lnTo>
                      <a:lnTo>
                        <a:pt x="48166" y="234758"/>
                      </a:lnTo>
                      <a:lnTo>
                        <a:pt x="49776" y="230817"/>
                      </a:lnTo>
                      <a:lnTo>
                        <a:pt x="50410" y="228803"/>
                      </a:lnTo>
                      <a:lnTo>
                        <a:pt x="51214" y="226302"/>
                      </a:lnTo>
                      <a:lnTo>
                        <a:pt x="54481" y="224337"/>
                      </a:lnTo>
                      <a:lnTo>
                        <a:pt x="55810" y="224166"/>
                      </a:lnTo>
                      <a:lnTo>
                        <a:pt x="56286" y="224105"/>
                      </a:lnTo>
                      <a:lnTo>
                        <a:pt x="58139" y="223874"/>
                      </a:lnTo>
                      <a:lnTo>
                        <a:pt x="62003" y="223483"/>
                      </a:lnTo>
                      <a:lnTo>
                        <a:pt x="62905" y="223386"/>
                      </a:lnTo>
                      <a:lnTo>
                        <a:pt x="63807" y="223300"/>
                      </a:lnTo>
                      <a:lnTo>
                        <a:pt x="65612" y="223105"/>
                      </a:lnTo>
                      <a:lnTo>
                        <a:pt x="67465" y="222690"/>
                      </a:lnTo>
                      <a:lnTo>
                        <a:pt x="68391" y="222482"/>
                      </a:lnTo>
                      <a:lnTo>
                        <a:pt x="69757" y="222165"/>
                      </a:lnTo>
                      <a:lnTo>
                        <a:pt x="70683" y="221958"/>
                      </a:lnTo>
                      <a:lnTo>
                        <a:pt x="71988" y="221506"/>
                      </a:lnTo>
                      <a:lnTo>
                        <a:pt x="76388" y="220005"/>
                      </a:lnTo>
                      <a:lnTo>
                        <a:pt x="77839" y="219505"/>
                      </a:lnTo>
                      <a:lnTo>
                        <a:pt x="81423" y="218614"/>
                      </a:lnTo>
                      <a:lnTo>
                        <a:pt x="82167" y="218431"/>
                      </a:lnTo>
                      <a:lnTo>
                        <a:pt x="83703" y="218053"/>
                      </a:lnTo>
                      <a:lnTo>
                        <a:pt x="89482" y="216674"/>
                      </a:lnTo>
                      <a:lnTo>
                        <a:pt x="90640" y="216393"/>
                      </a:lnTo>
                      <a:lnTo>
                        <a:pt x="91786" y="216113"/>
                      </a:lnTo>
                      <a:lnTo>
                        <a:pt x="93322" y="215942"/>
                      </a:lnTo>
                      <a:lnTo>
                        <a:pt x="96772" y="215551"/>
                      </a:lnTo>
                      <a:lnTo>
                        <a:pt x="97491" y="215466"/>
                      </a:lnTo>
                      <a:lnTo>
                        <a:pt x="101160" y="214673"/>
                      </a:lnTo>
                      <a:lnTo>
                        <a:pt x="102270" y="214441"/>
                      </a:lnTo>
                      <a:lnTo>
                        <a:pt x="103196" y="213794"/>
                      </a:lnTo>
                      <a:lnTo>
                        <a:pt x="104550" y="212866"/>
                      </a:lnTo>
                      <a:lnTo>
                        <a:pt x="105683" y="212073"/>
                      </a:lnTo>
                      <a:lnTo>
                        <a:pt x="106524" y="210792"/>
                      </a:lnTo>
                      <a:lnTo>
                        <a:pt x="108634" y="207534"/>
                      </a:lnTo>
                      <a:lnTo>
                        <a:pt x="109304" y="206497"/>
                      </a:lnTo>
                      <a:lnTo>
                        <a:pt x="109877" y="204923"/>
                      </a:lnTo>
                      <a:lnTo>
                        <a:pt x="110840" y="202323"/>
                      </a:lnTo>
                      <a:lnTo>
                        <a:pt x="111852" y="199578"/>
                      </a:lnTo>
                      <a:lnTo>
                        <a:pt x="112364" y="198187"/>
                      </a:lnTo>
                      <a:lnTo>
                        <a:pt x="112876" y="196234"/>
                      </a:lnTo>
                      <a:lnTo>
                        <a:pt x="114863" y="188729"/>
                      </a:lnTo>
                      <a:lnTo>
                        <a:pt x="115046" y="188058"/>
                      </a:lnTo>
                      <a:lnTo>
                        <a:pt x="115448" y="186533"/>
                      </a:lnTo>
                      <a:lnTo>
                        <a:pt x="115643" y="184410"/>
                      </a:lnTo>
                      <a:lnTo>
                        <a:pt x="116265" y="178040"/>
                      </a:lnTo>
                      <a:lnTo>
                        <a:pt x="116728" y="174476"/>
                      </a:lnTo>
                      <a:lnTo>
                        <a:pt x="116936" y="172951"/>
                      </a:lnTo>
                      <a:lnTo>
                        <a:pt x="117131" y="171426"/>
                      </a:lnTo>
                      <a:lnTo>
                        <a:pt x="117253" y="168826"/>
                      </a:lnTo>
                      <a:lnTo>
                        <a:pt x="117570" y="161541"/>
                      </a:lnTo>
                      <a:lnTo>
                        <a:pt x="117301" y="154122"/>
                      </a:lnTo>
                      <a:lnTo>
                        <a:pt x="117265" y="153231"/>
                      </a:lnTo>
                      <a:lnTo>
                        <a:pt x="117228" y="152340"/>
                      </a:lnTo>
                      <a:lnTo>
                        <a:pt x="117118" y="151437"/>
                      </a:lnTo>
                      <a:lnTo>
                        <a:pt x="117009" y="150534"/>
                      </a:lnTo>
                      <a:lnTo>
                        <a:pt x="116948" y="149924"/>
                      </a:lnTo>
                      <a:lnTo>
                        <a:pt x="116009" y="144775"/>
                      </a:lnTo>
                      <a:lnTo>
                        <a:pt x="116375" y="143896"/>
                      </a:lnTo>
                      <a:lnTo>
                        <a:pt x="116460" y="142773"/>
                      </a:lnTo>
                      <a:lnTo>
                        <a:pt x="116631" y="140491"/>
                      </a:lnTo>
                      <a:lnTo>
                        <a:pt x="117082" y="138417"/>
                      </a:lnTo>
                      <a:lnTo>
                        <a:pt x="117411" y="136855"/>
                      </a:lnTo>
                      <a:lnTo>
                        <a:pt x="117643" y="135818"/>
                      </a:lnTo>
                      <a:lnTo>
                        <a:pt x="117862" y="134793"/>
                      </a:lnTo>
                      <a:lnTo>
                        <a:pt x="118264" y="132901"/>
                      </a:lnTo>
                      <a:lnTo>
                        <a:pt x="119654" y="129192"/>
                      </a:lnTo>
                      <a:lnTo>
                        <a:pt x="120166" y="127862"/>
                      </a:lnTo>
                      <a:lnTo>
                        <a:pt x="120044" y="124994"/>
                      </a:lnTo>
                      <a:lnTo>
                        <a:pt x="118545" y="124213"/>
                      </a:lnTo>
                      <a:lnTo>
                        <a:pt x="117253" y="123529"/>
                      </a:lnTo>
                      <a:lnTo>
                        <a:pt x="116375" y="123066"/>
                      </a:lnTo>
                      <a:lnTo>
                        <a:pt x="115082" y="123066"/>
                      </a:lnTo>
                      <a:lnTo>
                        <a:pt x="112242" y="123078"/>
                      </a:lnTo>
                      <a:lnTo>
                        <a:pt x="106378" y="123652"/>
                      </a:lnTo>
                      <a:lnTo>
                        <a:pt x="104501" y="123835"/>
                      </a:lnTo>
                      <a:lnTo>
                        <a:pt x="103538" y="123798"/>
                      </a:lnTo>
                      <a:lnTo>
                        <a:pt x="102087" y="123761"/>
                      </a:lnTo>
                      <a:lnTo>
                        <a:pt x="98247" y="123652"/>
                      </a:lnTo>
                      <a:lnTo>
                        <a:pt x="97137" y="123627"/>
                      </a:lnTo>
                      <a:lnTo>
                        <a:pt x="96430" y="123383"/>
                      </a:lnTo>
                      <a:lnTo>
                        <a:pt x="93748" y="122468"/>
                      </a:lnTo>
                      <a:lnTo>
                        <a:pt x="92066" y="121894"/>
                      </a:lnTo>
                      <a:lnTo>
                        <a:pt x="91798" y="119771"/>
                      </a:lnTo>
                      <a:lnTo>
                        <a:pt x="91249" y="115500"/>
                      </a:lnTo>
                      <a:lnTo>
                        <a:pt x="90566" y="110082"/>
                      </a:lnTo>
                      <a:lnTo>
                        <a:pt x="89933" y="106897"/>
                      </a:lnTo>
                      <a:lnTo>
                        <a:pt x="89774" y="106092"/>
                      </a:lnTo>
                      <a:lnTo>
                        <a:pt x="89067" y="104395"/>
                      </a:lnTo>
                      <a:lnTo>
                        <a:pt x="88384" y="102785"/>
                      </a:lnTo>
                      <a:lnTo>
                        <a:pt x="89225" y="99697"/>
                      </a:lnTo>
                      <a:lnTo>
                        <a:pt x="90176" y="98843"/>
                      </a:lnTo>
                      <a:lnTo>
                        <a:pt x="91956" y="97232"/>
                      </a:lnTo>
                      <a:lnTo>
                        <a:pt x="92932" y="96354"/>
                      </a:lnTo>
                      <a:lnTo>
                        <a:pt x="94809" y="95939"/>
                      </a:lnTo>
                      <a:lnTo>
                        <a:pt x="98161" y="95195"/>
                      </a:lnTo>
                      <a:lnTo>
                        <a:pt x="99771" y="94572"/>
                      </a:lnTo>
                      <a:lnTo>
                        <a:pt x="103111" y="93254"/>
                      </a:lnTo>
                      <a:lnTo>
                        <a:pt x="104696" y="92632"/>
                      </a:lnTo>
                      <a:lnTo>
                        <a:pt x="105805" y="91558"/>
                      </a:lnTo>
                      <a:lnTo>
                        <a:pt x="108000" y="89447"/>
                      </a:lnTo>
                      <a:lnTo>
                        <a:pt x="109097" y="88373"/>
                      </a:lnTo>
                      <a:lnTo>
                        <a:pt x="110035" y="86396"/>
                      </a:lnTo>
                      <a:lnTo>
                        <a:pt x="111840" y="82540"/>
                      </a:lnTo>
                      <a:lnTo>
                        <a:pt x="112449" y="81235"/>
                      </a:lnTo>
                      <a:lnTo>
                        <a:pt x="112900" y="80283"/>
                      </a:lnTo>
                      <a:lnTo>
                        <a:pt x="113364" y="79282"/>
                      </a:lnTo>
                      <a:lnTo>
                        <a:pt x="113912" y="78477"/>
                      </a:lnTo>
                      <a:lnTo>
                        <a:pt x="115070" y="76768"/>
                      </a:lnTo>
                      <a:lnTo>
                        <a:pt x="116180" y="75121"/>
                      </a:lnTo>
                      <a:lnTo>
                        <a:pt x="117838" y="74425"/>
                      </a:lnTo>
                      <a:lnTo>
                        <a:pt x="121166" y="73046"/>
                      </a:lnTo>
                      <a:lnTo>
                        <a:pt x="122092" y="72656"/>
                      </a:lnTo>
                      <a:lnTo>
                        <a:pt x="124665" y="71973"/>
                      </a:lnTo>
                      <a:lnTo>
                        <a:pt x="125518" y="71753"/>
                      </a:lnTo>
                      <a:lnTo>
                        <a:pt x="127005" y="71350"/>
                      </a:lnTo>
                      <a:lnTo>
                        <a:pt x="130138" y="69471"/>
                      </a:lnTo>
                      <a:lnTo>
                        <a:pt x="131065" y="68470"/>
                      </a:lnTo>
                      <a:lnTo>
                        <a:pt x="134466" y="64858"/>
                      </a:lnTo>
                      <a:lnTo>
                        <a:pt x="134905" y="64358"/>
                      </a:lnTo>
                      <a:lnTo>
                        <a:pt x="136660" y="61930"/>
                      </a:lnTo>
                      <a:lnTo>
                        <a:pt x="137538" y="60722"/>
                      </a:lnTo>
                      <a:lnTo>
                        <a:pt x="137794" y="58976"/>
                      </a:lnTo>
                      <a:lnTo>
                        <a:pt x="137892" y="58342"/>
                      </a:lnTo>
                      <a:lnTo>
                        <a:pt x="138160" y="56499"/>
                      </a:lnTo>
                      <a:lnTo>
                        <a:pt x="138306" y="55560"/>
                      </a:lnTo>
                      <a:lnTo>
                        <a:pt x="138270" y="54486"/>
                      </a:lnTo>
                      <a:lnTo>
                        <a:pt x="138050" y="44992"/>
                      </a:lnTo>
                      <a:lnTo>
                        <a:pt x="138001" y="43064"/>
                      </a:lnTo>
                      <a:lnTo>
                        <a:pt x="137904" y="41783"/>
                      </a:lnTo>
                      <a:lnTo>
                        <a:pt x="137843" y="40989"/>
                      </a:lnTo>
                      <a:lnTo>
                        <a:pt x="137697" y="38903"/>
                      </a:lnTo>
                      <a:lnTo>
                        <a:pt x="138416" y="35254"/>
                      </a:lnTo>
                      <a:lnTo>
                        <a:pt x="139976" y="27420"/>
                      </a:lnTo>
                      <a:lnTo>
                        <a:pt x="140403" y="25272"/>
                      </a:lnTo>
                      <a:lnTo>
                        <a:pt x="140830" y="23686"/>
                      </a:lnTo>
                      <a:lnTo>
                        <a:pt x="141488" y="21160"/>
                      </a:lnTo>
                      <a:lnTo>
                        <a:pt x="143439" y="13094"/>
                      </a:lnTo>
                      <a:lnTo>
                        <a:pt x="146401" y="12728"/>
                      </a:lnTo>
                      <a:lnTo>
                        <a:pt x="147279" y="12618"/>
                      </a:lnTo>
                      <a:lnTo>
                        <a:pt x="149120" y="12386"/>
                      </a:lnTo>
                      <a:lnTo>
                        <a:pt x="150960" y="12166"/>
                      </a:lnTo>
                      <a:lnTo>
                        <a:pt x="152948" y="11703"/>
                      </a:lnTo>
                      <a:lnTo>
                        <a:pt x="154801" y="11251"/>
                      </a:lnTo>
                      <a:lnTo>
                        <a:pt x="155861" y="10995"/>
                      </a:lnTo>
                      <a:lnTo>
                        <a:pt x="156812" y="10800"/>
                      </a:lnTo>
                      <a:lnTo>
                        <a:pt x="162042" y="9677"/>
                      </a:lnTo>
                      <a:lnTo>
                        <a:pt x="163944" y="9262"/>
                      </a:lnTo>
                      <a:lnTo>
                        <a:pt x="164553" y="9140"/>
                      </a:lnTo>
                      <a:lnTo>
                        <a:pt x="165017" y="9042"/>
                      </a:lnTo>
                      <a:lnTo>
                        <a:pt x="171002" y="7834"/>
                      </a:lnTo>
                      <a:lnTo>
                        <a:pt x="172916" y="7456"/>
                      </a:lnTo>
                      <a:lnTo>
                        <a:pt x="174794" y="7004"/>
                      </a:lnTo>
                      <a:lnTo>
                        <a:pt x="181706" y="5345"/>
                      </a:lnTo>
                      <a:lnTo>
                        <a:pt x="182608" y="5125"/>
                      </a:lnTo>
                      <a:lnTo>
                        <a:pt x="186339" y="4393"/>
                      </a:lnTo>
                      <a:lnTo>
                        <a:pt x="191142" y="3441"/>
                      </a:lnTo>
                      <a:lnTo>
                        <a:pt x="198091" y="2172"/>
                      </a:lnTo>
                      <a:lnTo>
                        <a:pt x="199468" y="1928"/>
                      </a:lnTo>
                      <a:lnTo>
                        <a:pt x="200651" y="1684"/>
                      </a:lnTo>
                      <a:lnTo>
                        <a:pt x="202345" y="1342"/>
                      </a:lnTo>
                      <a:lnTo>
                        <a:pt x="204588" y="891"/>
                      </a:lnTo>
                      <a:lnTo>
                        <a:pt x="206015" y="806"/>
                      </a:lnTo>
                      <a:lnTo>
                        <a:pt x="207441" y="708"/>
                      </a:lnTo>
                      <a:lnTo>
                        <a:pt x="211720" y="427"/>
                      </a:lnTo>
                      <a:lnTo>
                        <a:pt x="213951" y="269"/>
                      </a:lnTo>
                      <a:lnTo>
                        <a:pt x="215402" y="171"/>
                      </a:lnTo>
                      <a:lnTo>
                        <a:pt x="217803" y="0"/>
                      </a:lnTo>
                      <a:lnTo>
                        <a:pt x="219669" y="208"/>
                      </a:lnTo>
                      <a:lnTo>
                        <a:pt x="221070" y="366"/>
                      </a:lnTo>
                      <a:lnTo>
                        <a:pt x="224204" y="708"/>
                      </a:lnTo>
                      <a:lnTo>
                        <a:pt x="225740" y="769"/>
                      </a:lnTo>
                      <a:lnTo>
                        <a:pt x="227166" y="830"/>
                      </a:lnTo>
                      <a:lnTo>
                        <a:pt x="233396" y="1074"/>
                      </a:lnTo>
                      <a:lnTo>
                        <a:pt x="236590" y="1355"/>
                      </a:lnTo>
                      <a:lnTo>
                        <a:pt x="237504" y="1440"/>
                      </a:lnTo>
                      <a:lnTo>
                        <a:pt x="238199" y="1611"/>
                      </a:lnTo>
                      <a:lnTo>
                        <a:pt x="238869" y="1769"/>
                      </a:lnTo>
                      <a:lnTo>
                        <a:pt x="242697" y="2721"/>
                      </a:lnTo>
                      <a:lnTo>
                        <a:pt x="243465" y="2941"/>
                      </a:lnTo>
                      <a:lnTo>
                        <a:pt x="245026" y="3393"/>
                      </a:lnTo>
                      <a:lnTo>
                        <a:pt x="249293" y="4234"/>
                      </a:lnTo>
                    </a:path>
                  </a:pathLst>
                </a:custGeom>
                <a:solidFill>
                  <a:srgbClr val="D7EFD1"/>
                </a:solidFill>
                <a:ln w="12177" cap="flat">
                  <a:solidFill>
                    <a:srgbClr val="000000"/>
                  </a:solidFill>
                  <a:prstDash val="solid"/>
                  <a:round/>
                </a:ln>
              </p:spPr>
              <p:txBody>
                <a:bodyPr rtlCol="0" anchor="ctr"/>
                <a:lstStyle/>
                <a:p>
                  <a:endParaRPr lang="LID4096"/>
                </a:p>
              </p:txBody>
            </p:sp>
            <p:sp>
              <p:nvSpPr>
                <p:cNvPr id="95" name="Freeform: Shape 94">
                  <a:extLst>
                    <a:ext uri="{FF2B5EF4-FFF2-40B4-BE49-F238E27FC236}">
                      <a16:creationId xmlns:a16="http://schemas.microsoft.com/office/drawing/2014/main" id="{38F21CBB-FC99-0959-40AB-C5BF241F5B4F}"/>
                    </a:ext>
                  </a:extLst>
                </p:cNvPr>
                <p:cNvSpPr/>
                <p:nvPr/>
              </p:nvSpPr>
              <p:spPr>
                <a:xfrm>
                  <a:off x="7260070" y="3164832"/>
                  <a:ext cx="644327" cy="354004"/>
                </a:xfrm>
                <a:custGeom>
                  <a:avLst/>
                  <a:gdLst>
                    <a:gd name="connsiteX0" fmla="*/ 130967 w 644327"/>
                    <a:gd name="connsiteY0" fmla="*/ 22404 h 354004"/>
                    <a:gd name="connsiteX1" fmla="*/ 131711 w 644327"/>
                    <a:gd name="connsiteY1" fmla="*/ 23783 h 354004"/>
                    <a:gd name="connsiteX2" fmla="*/ 133625 w 644327"/>
                    <a:gd name="connsiteY2" fmla="*/ 24259 h 354004"/>
                    <a:gd name="connsiteX3" fmla="*/ 140293 w 644327"/>
                    <a:gd name="connsiteY3" fmla="*/ 25919 h 354004"/>
                    <a:gd name="connsiteX4" fmla="*/ 141720 w 644327"/>
                    <a:gd name="connsiteY4" fmla="*/ 26273 h 354004"/>
                    <a:gd name="connsiteX5" fmla="*/ 143134 w 644327"/>
                    <a:gd name="connsiteY5" fmla="*/ 26456 h 354004"/>
                    <a:gd name="connsiteX6" fmla="*/ 152131 w 644327"/>
                    <a:gd name="connsiteY6" fmla="*/ 27640 h 354004"/>
                    <a:gd name="connsiteX7" fmla="*/ 157153 w 644327"/>
                    <a:gd name="connsiteY7" fmla="*/ 28201 h 354004"/>
                    <a:gd name="connsiteX8" fmla="*/ 158958 w 644327"/>
                    <a:gd name="connsiteY8" fmla="*/ 28408 h 354004"/>
                    <a:gd name="connsiteX9" fmla="*/ 160603 w 644327"/>
                    <a:gd name="connsiteY9" fmla="*/ 27517 h 354004"/>
                    <a:gd name="connsiteX10" fmla="*/ 162688 w 644327"/>
                    <a:gd name="connsiteY10" fmla="*/ 26383 h 354004"/>
                    <a:gd name="connsiteX11" fmla="*/ 163505 w 644327"/>
                    <a:gd name="connsiteY11" fmla="*/ 25931 h 354004"/>
                    <a:gd name="connsiteX12" fmla="*/ 164687 w 644327"/>
                    <a:gd name="connsiteY12" fmla="*/ 24967 h 354004"/>
                    <a:gd name="connsiteX13" fmla="*/ 168601 w 644327"/>
                    <a:gd name="connsiteY13" fmla="*/ 21782 h 354004"/>
                    <a:gd name="connsiteX14" fmla="*/ 171027 w 644327"/>
                    <a:gd name="connsiteY14" fmla="*/ 19988 h 354004"/>
                    <a:gd name="connsiteX15" fmla="*/ 175086 w 644327"/>
                    <a:gd name="connsiteY15" fmla="*/ 16999 h 354004"/>
                    <a:gd name="connsiteX16" fmla="*/ 175903 w 644327"/>
                    <a:gd name="connsiteY16" fmla="*/ 16401 h 354004"/>
                    <a:gd name="connsiteX17" fmla="*/ 176720 w 644327"/>
                    <a:gd name="connsiteY17" fmla="*/ 15937 h 354004"/>
                    <a:gd name="connsiteX18" fmla="*/ 178756 w 644327"/>
                    <a:gd name="connsiteY18" fmla="*/ 14790 h 354004"/>
                    <a:gd name="connsiteX19" fmla="*/ 179963 w 644327"/>
                    <a:gd name="connsiteY19" fmla="*/ 14119 h 354004"/>
                    <a:gd name="connsiteX20" fmla="*/ 181218 w 644327"/>
                    <a:gd name="connsiteY20" fmla="*/ 13802 h 354004"/>
                    <a:gd name="connsiteX21" fmla="*/ 185936 w 644327"/>
                    <a:gd name="connsiteY21" fmla="*/ 12630 h 354004"/>
                    <a:gd name="connsiteX22" fmla="*/ 187594 w 644327"/>
                    <a:gd name="connsiteY22" fmla="*/ 12215 h 354004"/>
                    <a:gd name="connsiteX23" fmla="*/ 188923 w 644327"/>
                    <a:gd name="connsiteY23" fmla="*/ 12703 h 354004"/>
                    <a:gd name="connsiteX24" fmla="*/ 193275 w 644327"/>
                    <a:gd name="connsiteY24" fmla="*/ 14277 h 354004"/>
                    <a:gd name="connsiteX25" fmla="*/ 193860 w 644327"/>
                    <a:gd name="connsiteY25" fmla="*/ 14668 h 354004"/>
                    <a:gd name="connsiteX26" fmla="*/ 195665 w 644327"/>
                    <a:gd name="connsiteY26" fmla="*/ 15852 h 354004"/>
                    <a:gd name="connsiteX27" fmla="*/ 196579 w 644327"/>
                    <a:gd name="connsiteY27" fmla="*/ 17670 h 354004"/>
                    <a:gd name="connsiteX28" fmla="*/ 197932 w 644327"/>
                    <a:gd name="connsiteY28" fmla="*/ 20354 h 354004"/>
                    <a:gd name="connsiteX29" fmla="*/ 199054 w 644327"/>
                    <a:gd name="connsiteY29" fmla="*/ 22685 h 354004"/>
                    <a:gd name="connsiteX30" fmla="*/ 199797 w 644327"/>
                    <a:gd name="connsiteY30" fmla="*/ 24235 h 354004"/>
                    <a:gd name="connsiteX31" fmla="*/ 200139 w 644327"/>
                    <a:gd name="connsiteY31" fmla="*/ 26285 h 354004"/>
                    <a:gd name="connsiteX32" fmla="*/ 200602 w 644327"/>
                    <a:gd name="connsiteY32" fmla="*/ 29140 h 354004"/>
                    <a:gd name="connsiteX33" fmla="*/ 200785 w 644327"/>
                    <a:gd name="connsiteY33" fmla="*/ 30324 h 354004"/>
                    <a:gd name="connsiteX34" fmla="*/ 200980 w 644327"/>
                    <a:gd name="connsiteY34" fmla="*/ 31776 h 354004"/>
                    <a:gd name="connsiteX35" fmla="*/ 201358 w 644327"/>
                    <a:gd name="connsiteY35" fmla="*/ 34461 h 354004"/>
                    <a:gd name="connsiteX36" fmla="*/ 201504 w 644327"/>
                    <a:gd name="connsiteY36" fmla="*/ 35510 h 354004"/>
                    <a:gd name="connsiteX37" fmla="*/ 201699 w 644327"/>
                    <a:gd name="connsiteY37" fmla="*/ 36231 h 354004"/>
                    <a:gd name="connsiteX38" fmla="*/ 202552 w 644327"/>
                    <a:gd name="connsiteY38" fmla="*/ 39281 h 354004"/>
                    <a:gd name="connsiteX39" fmla="*/ 203064 w 644327"/>
                    <a:gd name="connsiteY39" fmla="*/ 41136 h 354004"/>
                    <a:gd name="connsiteX40" fmla="*/ 204369 w 644327"/>
                    <a:gd name="connsiteY40" fmla="*/ 42259 h 354004"/>
                    <a:gd name="connsiteX41" fmla="*/ 208526 w 644327"/>
                    <a:gd name="connsiteY41" fmla="*/ 45846 h 354004"/>
                    <a:gd name="connsiteX42" fmla="*/ 209318 w 644327"/>
                    <a:gd name="connsiteY42" fmla="*/ 46530 h 354004"/>
                    <a:gd name="connsiteX43" fmla="*/ 210611 w 644327"/>
                    <a:gd name="connsiteY43" fmla="*/ 47091 h 354004"/>
                    <a:gd name="connsiteX44" fmla="*/ 211220 w 644327"/>
                    <a:gd name="connsiteY44" fmla="*/ 47359 h 354004"/>
                    <a:gd name="connsiteX45" fmla="*/ 212585 w 644327"/>
                    <a:gd name="connsiteY45" fmla="*/ 47945 h 354004"/>
                    <a:gd name="connsiteX46" fmla="*/ 213512 w 644327"/>
                    <a:gd name="connsiteY46" fmla="*/ 48067 h 354004"/>
                    <a:gd name="connsiteX47" fmla="*/ 214439 w 644327"/>
                    <a:gd name="connsiteY47" fmla="*/ 48201 h 354004"/>
                    <a:gd name="connsiteX48" fmla="*/ 216377 w 644327"/>
                    <a:gd name="connsiteY48" fmla="*/ 48470 h 354004"/>
                    <a:gd name="connsiteX49" fmla="*/ 216865 w 644327"/>
                    <a:gd name="connsiteY49" fmla="*/ 48531 h 354004"/>
                    <a:gd name="connsiteX50" fmla="*/ 217511 w 644327"/>
                    <a:gd name="connsiteY50" fmla="*/ 48506 h 354004"/>
                    <a:gd name="connsiteX51" fmla="*/ 220339 w 644327"/>
                    <a:gd name="connsiteY51" fmla="*/ 48360 h 354004"/>
                    <a:gd name="connsiteX52" fmla="*/ 221753 w 644327"/>
                    <a:gd name="connsiteY52" fmla="*/ 48299 h 354004"/>
                    <a:gd name="connsiteX53" fmla="*/ 223533 w 644327"/>
                    <a:gd name="connsiteY53" fmla="*/ 47555 h 354004"/>
                    <a:gd name="connsiteX54" fmla="*/ 229275 w 644327"/>
                    <a:gd name="connsiteY54" fmla="*/ 45175 h 354004"/>
                    <a:gd name="connsiteX55" fmla="*/ 232274 w 644327"/>
                    <a:gd name="connsiteY55" fmla="*/ 44211 h 354004"/>
                    <a:gd name="connsiteX56" fmla="*/ 235175 w 644327"/>
                    <a:gd name="connsiteY56" fmla="*/ 43283 h 354004"/>
                    <a:gd name="connsiteX57" fmla="*/ 236260 w 644327"/>
                    <a:gd name="connsiteY57" fmla="*/ 42844 h 354004"/>
                    <a:gd name="connsiteX58" fmla="*/ 237614 w 644327"/>
                    <a:gd name="connsiteY58" fmla="*/ 42307 h 354004"/>
                    <a:gd name="connsiteX59" fmla="*/ 241673 w 644327"/>
                    <a:gd name="connsiteY59" fmla="*/ 40660 h 354004"/>
                    <a:gd name="connsiteX60" fmla="*/ 243477 w 644327"/>
                    <a:gd name="connsiteY60" fmla="*/ 39928 h 354004"/>
                    <a:gd name="connsiteX61" fmla="*/ 243916 w 644327"/>
                    <a:gd name="connsiteY61" fmla="*/ 39745 h 354004"/>
                    <a:gd name="connsiteX62" fmla="*/ 245233 w 644327"/>
                    <a:gd name="connsiteY62" fmla="*/ 39159 h 354004"/>
                    <a:gd name="connsiteX63" fmla="*/ 248390 w 644327"/>
                    <a:gd name="connsiteY63" fmla="*/ 37744 h 354004"/>
                    <a:gd name="connsiteX64" fmla="*/ 250292 w 644327"/>
                    <a:gd name="connsiteY64" fmla="*/ 36889 h 354004"/>
                    <a:gd name="connsiteX65" fmla="*/ 251280 w 644327"/>
                    <a:gd name="connsiteY65" fmla="*/ 36389 h 354004"/>
                    <a:gd name="connsiteX66" fmla="*/ 252157 w 644327"/>
                    <a:gd name="connsiteY66" fmla="*/ 35937 h 354004"/>
                    <a:gd name="connsiteX67" fmla="*/ 257924 w 644327"/>
                    <a:gd name="connsiteY67" fmla="*/ 32997 h 354004"/>
                    <a:gd name="connsiteX68" fmla="*/ 260142 w 644327"/>
                    <a:gd name="connsiteY68" fmla="*/ 31862 h 354004"/>
                    <a:gd name="connsiteX69" fmla="*/ 261264 w 644327"/>
                    <a:gd name="connsiteY69" fmla="*/ 31484 h 354004"/>
                    <a:gd name="connsiteX70" fmla="*/ 262203 w 644327"/>
                    <a:gd name="connsiteY70" fmla="*/ 31166 h 354004"/>
                    <a:gd name="connsiteX71" fmla="*/ 263592 w 644327"/>
                    <a:gd name="connsiteY71" fmla="*/ 30703 h 354004"/>
                    <a:gd name="connsiteX72" fmla="*/ 267323 w 644327"/>
                    <a:gd name="connsiteY72" fmla="*/ 29458 h 354004"/>
                    <a:gd name="connsiteX73" fmla="*/ 270115 w 644327"/>
                    <a:gd name="connsiteY73" fmla="*/ 28518 h 354004"/>
                    <a:gd name="connsiteX74" fmla="*/ 271407 w 644327"/>
                    <a:gd name="connsiteY74" fmla="*/ 27871 h 354004"/>
                    <a:gd name="connsiteX75" fmla="*/ 272699 w 644327"/>
                    <a:gd name="connsiteY75" fmla="*/ 27225 h 354004"/>
                    <a:gd name="connsiteX76" fmla="*/ 276588 w 644327"/>
                    <a:gd name="connsiteY76" fmla="*/ 25272 h 354004"/>
                    <a:gd name="connsiteX77" fmla="*/ 279172 w 644327"/>
                    <a:gd name="connsiteY77" fmla="*/ 23979 h 354004"/>
                    <a:gd name="connsiteX78" fmla="*/ 280477 w 644327"/>
                    <a:gd name="connsiteY78" fmla="*/ 23332 h 354004"/>
                    <a:gd name="connsiteX79" fmla="*/ 281355 w 644327"/>
                    <a:gd name="connsiteY79" fmla="*/ 22844 h 354004"/>
                    <a:gd name="connsiteX80" fmla="*/ 283110 w 644327"/>
                    <a:gd name="connsiteY80" fmla="*/ 21880 h 354004"/>
                    <a:gd name="connsiteX81" fmla="*/ 285353 w 644327"/>
                    <a:gd name="connsiteY81" fmla="*/ 20635 h 354004"/>
                    <a:gd name="connsiteX82" fmla="*/ 287170 w 644327"/>
                    <a:gd name="connsiteY82" fmla="*/ 19903 h 354004"/>
                    <a:gd name="connsiteX83" fmla="*/ 291717 w 644327"/>
                    <a:gd name="connsiteY83" fmla="*/ 18073 h 354004"/>
                    <a:gd name="connsiteX84" fmla="*/ 293082 w 644327"/>
                    <a:gd name="connsiteY84" fmla="*/ 17511 h 354004"/>
                    <a:gd name="connsiteX85" fmla="*/ 294533 w 644327"/>
                    <a:gd name="connsiteY85" fmla="*/ 17267 h 354004"/>
                    <a:gd name="connsiteX86" fmla="*/ 295496 w 644327"/>
                    <a:gd name="connsiteY86" fmla="*/ 17096 h 354004"/>
                    <a:gd name="connsiteX87" fmla="*/ 297934 w 644327"/>
                    <a:gd name="connsiteY87" fmla="*/ 16669 h 354004"/>
                    <a:gd name="connsiteX88" fmla="*/ 299190 w 644327"/>
                    <a:gd name="connsiteY88" fmla="*/ 16450 h 354004"/>
                    <a:gd name="connsiteX89" fmla="*/ 301067 w 644327"/>
                    <a:gd name="connsiteY89" fmla="*/ 16340 h 354004"/>
                    <a:gd name="connsiteX90" fmla="*/ 305310 w 644327"/>
                    <a:gd name="connsiteY90" fmla="*/ 16084 h 354004"/>
                    <a:gd name="connsiteX91" fmla="*/ 306724 w 644327"/>
                    <a:gd name="connsiteY91" fmla="*/ 15998 h 354004"/>
                    <a:gd name="connsiteX92" fmla="*/ 307967 w 644327"/>
                    <a:gd name="connsiteY92" fmla="*/ 15998 h 354004"/>
                    <a:gd name="connsiteX93" fmla="*/ 308553 w 644327"/>
                    <a:gd name="connsiteY93" fmla="*/ 15986 h 354004"/>
                    <a:gd name="connsiteX94" fmla="*/ 309918 w 644327"/>
                    <a:gd name="connsiteY94" fmla="*/ 15986 h 354004"/>
                    <a:gd name="connsiteX95" fmla="*/ 310820 w 644327"/>
                    <a:gd name="connsiteY95" fmla="*/ 15974 h 354004"/>
                    <a:gd name="connsiteX96" fmla="*/ 312636 w 644327"/>
                    <a:gd name="connsiteY96" fmla="*/ 15974 h 354004"/>
                    <a:gd name="connsiteX97" fmla="*/ 318293 w 644327"/>
                    <a:gd name="connsiteY97" fmla="*/ 16669 h 354004"/>
                    <a:gd name="connsiteX98" fmla="*/ 319707 w 644327"/>
                    <a:gd name="connsiteY98" fmla="*/ 16840 h 354004"/>
                    <a:gd name="connsiteX99" fmla="*/ 320597 w 644327"/>
                    <a:gd name="connsiteY99" fmla="*/ 16950 h 354004"/>
                    <a:gd name="connsiteX100" fmla="*/ 322304 w 644327"/>
                    <a:gd name="connsiteY100" fmla="*/ 16364 h 354004"/>
                    <a:gd name="connsiteX101" fmla="*/ 324864 w 644327"/>
                    <a:gd name="connsiteY101" fmla="*/ 15486 h 354004"/>
                    <a:gd name="connsiteX102" fmla="*/ 327205 w 644327"/>
                    <a:gd name="connsiteY102" fmla="*/ 15608 h 354004"/>
                    <a:gd name="connsiteX103" fmla="*/ 327778 w 644327"/>
                    <a:gd name="connsiteY103" fmla="*/ 15644 h 354004"/>
                    <a:gd name="connsiteX104" fmla="*/ 329509 w 644327"/>
                    <a:gd name="connsiteY104" fmla="*/ 15888 h 354004"/>
                    <a:gd name="connsiteX105" fmla="*/ 330362 w 644327"/>
                    <a:gd name="connsiteY105" fmla="*/ 19402 h 354004"/>
                    <a:gd name="connsiteX106" fmla="*/ 331045 w 644327"/>
                    <a:gd name="connsiteY106" fmla="*/ 22258 h 354004"/>
                    <a:gd name="connsiteX107" fmla="*/ 331423 w 644327"/>
                    <a:gd name="connsiteY107" fmla="*/ 23808 h 354004"/>
                    <a:gd name="connsiteX108" fmla="*/ 330179 w 644327"/>
                    <a:gd name="connsiteY108" fmla="*/ 25211 h 354004"/>
                    <a:gd name="connsiteX109" fmla="*/ 328009 w 644327"/>
                    <a:gd name="connsiteY109" fmla="*/ 27676 h 354004"/>
                    <a:gd name="connsiteX110" fmla="*/ 325778 w 644327"/>
                    <a:gd name="connsiteY110" fmla="*/ 29824 h 354004"/>
                    <a:gd name="connsiteX111" fmla="*/ 325242 w 644327"/>
                    <a:gd name="connsiteY111" fmla="*/ 30348 h 354004"/>
                    <a:gd name="connsiteX112" fmla="*/ 324498 w 644327"/>
                    <a:gd name="connsiteY112" fmla="*/ 30849 h 354004"/>
                    <a:gd name="connsiteX113" fmla="*/ 323767 w 644327"/>
                    <a:gd name="connsiteY113" fmla="*/ 31361 h 354004"/>
                    <a:gd name="connsiteX114" fmla="*/ 322279 w 644327"/>
                    <a:gd name="connsiteY114" fmla="*/ 32374 h 354004"/>
                    <a:gd name="connsiteX115" fmla="*/ 320536 w 644327"/>
                    <a:gd name="connsiteY115" fmla="*/ 33082 h 354004"/>
                    <a:gd name="connsiteX116" fmla="*/ 316160 w 644327"/>
                    <a:gd name="connsiteY116" fmla="*/ 34852 h 354004"/>
                    <a:gd name="connsiteX117" fmla="*/ 314246 w 644327"/>
                    <a:gd name="connsiteY117" fmla="*/ 36304 h 354004"/>
                    <a:gd name="connsiteX118" fmla="*/ 312173 w 644327"/>
                    <a:gd name="connsiteY118" fmla="*/ 37865 h 354004"/>
                    <a:gd name="connsiteX119" fmla="*/ 309418 w 644327"/>
                    <a:gd name="connsiteY119" fmla="*/ 39196 h 354004"/>
                    <a:gd name="connsiteX120" fmla="*/ 306773 w 644327"/>
                    <a:gd name="connsiteY120" fmla="*/ 40465 h 354004"/>
                    <a:gd name="connsiteX121" fmla="*/ 305310 w 644327"/>
                    <a:gd name="connsiteY121" fmla="*/ 41563 h 354004"/>
                    <a:gd name="connsiteX122" fmla="*/ 302896 w 644327"/>
                    <a:gd name="connsiteY122" fmla="*/ 43296 h 354004"/>
                    <a:gd name="connsiteX123" fmla="*/ 303274 w 644327"/>
                    <a:gd name="connsiteY123" fmla="*/ 46359 h 354004"/>
                    <a:gd name="connsiteX124" fmla="*/ 303481 w 644327"/>
                    <a:gd name="connsiteY124" fmla="*/ 48275 h 354004"/>
                    <a:gd name="connsiteX125" fmla="*/ 306651 w 644327"/>
                    <a:gd name="connsiteY125" fmla="*/ 50081 h 354004"/>
                    <a:gd name="connsiteX126" fmla="*/ 308991 w 644327"/>
                    <a:gd name="connsiteY126" fmla="*/ 50349 h 354004"/>
                    <a:gd name="connsiteX127" fmla="*/ 309857 w 644327"/>
                    <a:gd name="connsiteY127" fmla="*/ 50447 h 354004"/>
                    <a:gd name="connsiteX128" fmla="*/ 310515 w 644327"/>
                    <a:gd name="connsiteY128" fmla="*/ 50618 h 354004"/>
                    <a:gd name="connsiteX129" fmla="*/ 312344 w 644327"/>
                    <a:gd name="connsiteY129" fmla="*/ 51081 h 354004"/>
                    <a:gd name="connsiteX130" fmla="*/ 314197 w 644327"/>
                    <a:gd name="connsiteY130" fmla="*/ 51557 h 354004"/>
                    <a:gd name="connsiteX131" fmla="*/ 315477 w 644327"/>
                    <a:gd name="connsiteY131" fmla="*/ 54657 h 354004"/>
                    <a:gd name="connsiteX132" fmla="*/ 314136 w 644327"/>
                    <a:gd name="connsiteY132" fmla="*/ 56865 h 354004"/>
                    <a:gd name="connsiteX133" fmla="*/ 312734 w 644327"/>
                    <a:gd name="connsiteY133" fmla="*/ 59147 h 354004"/>
                    <a:gd name="connsiteX134" fmla="*/ 311576 w 644327"/>
                    <a:gd name="connsiteY134" fmla="*/ 62393 h 354004"/>
                    <a:gd name="connsiteX135" fmla="*/ 312137 w 644327"/>
                    <a:gd name="connsiteY135" fmla="*/ 64151 h 354004"/>
                    <a:gd name="connsiteX136" fmla="*/ 313527 w 644327"/>
                    <a:gd name="connsiteY136" fmla="*/ 68531 h 354004"/>
                    <a:gd name="connsiteX137" fmla="*/ 313746 w 644327"/>
                    <a:gd name="connsiteY137" fmla="*/ 69203 h 354004"/>
                    <a:gd name="connsiteX138" fmla="*/ 314221 w 644327"/>
                    <a:gd name="connsiteY138" fmla="*/ 70105 h 354004"/>
                    <a:gd name="connsiteX139" fmla="*/ 316696 w 644327"/>
                    <a:gd name="connsiteY139" fmla="*/ 74681 h 354004"/>
                    <a:gd name="connsiteX140" fmla="*/ 318378 w 644327"/>
                    <a:gd name="connsiteY140" fmla="*/ 75878 h 354004"/>
                    <a:gd name="connsiteX141" fmla="*/ 320171 w 644327"/>
                    <a:gd name="connsiteY141" fmla="*/ 77134 h 354004"/>
                    <a:gd name="connsiteX142" fmla="*/ 321633 w 644327"/>
                    <a:gd name="connsiteY142" fmla="*/ 77207 h 354004"/>
                    <a:gd name="connsiteX143" fmla="*/ 324693 w 644327"/>
                    <a:gd name="connsiteY143" fmla="*/ 77342 h 354004"/>
                    <a:gd name="connsiteX144" fmla="*/ 325986 w 644327"/>
                    <a:gd name="connsiteY144" fmla="*/ 77403 h 354004"/>
                    <a:gd name="connsiteX145" fmla="*/ 328351 w 644327"/>
                    <a:gd name="connsiteY145" fmla="*/ 76707 h 354004"/>
                    <a:gd name="connsiteX146" fmla="*/ 331045 w 644327"/>
                    <a:gd name="connsiteY146" fmla="*/ 75926 h 354004"/>
                    <a:gd name="connsiteX147" fmla="*/ 332605 w 644327"/>
                    <a:gd name="connsiteY147" fmla="*/ 75463 h 354004"/>
                    <a:gd name="connsiteX148" fmla="*/ 333556 w 644327"/>
                    <a:gd name="connsiteY148" fmla="*/ 75194 h 354004"/>
                    <a:gd name="connsiteX149" fmla="*/ 335446 w 644327"/>
                    <a:gd name="connsiteY149" fmla="*/ 74645 h 354004"/>
                    <a:gd name="connsiteX150" fmla="*/ 336970 w 644327"/>
                    <a:gd name="connsiteY150" fmla="*/ 74706 h 354004"/>
                    <a:gd name="connsiteX151" fmla="*/ 339274 w 644327"/>
                    <a:gd name="connsiteY151" fmla="*/ 74816 h 354004"/>
                    <a:gd name="connsiteX152" fmla="*/ 341639 w 644327"/>
                    <a:gd name="connsiteY152" fmla="*/ 75011 h 354004"/>
                    <a:gd name="connsiteX153" fmla="*/ 342821 w 644327"/>
                    <a:gd name="connsiteY153" fmla="*/ 75109 h 354004"/>
                    <a:gd name="connsiteX154" fmla="*/ 344540 w 644327"/>
                    <a:gd name="connsiteY154" fmla="*/ 75255 h 354004"/>
                    <a:gd name="connsiteX155" fmla="*/ 346442 w 644327"/>
                    <a:gd name="connsiteY155" fmla="*/ 76183 h 354004"/>
                    <a:gd name="connsiteX156" fmla="*/ 347625 w 644327"/>
                    <a:gd name="connsiteY156" fmla="*/ 76744 h 354004"/>
                    <a:gd name="connsiteX157" fmla="*/ 349514 w 644327"/>
                    <a:gd name="connsiteY157" fmla="*/ 77842 h 354004"/>
                    <a:gd name="connsiteX158" fmla="*/ 351404 w 644327"/>
                    <a:gd name="connsiteY158" fmla="*/ 78941 h 354004"/>
                    <a:gd name="connsiteX159" fmla="*/ 356085 w 644327"/>
                    <a:gd name="connsiteY159" fmla="*/ 78550 h 354004"/>
                    <a:gd name="connsiteX160" fmla="*/ 357950 w 644327"/>
                    <a:gd name="connsiteY160" fmla="*/ 78404 h 354004"/>
                    <a:gd name="connsiteX161" fmla="*/ 359718 w 644327"/>
                    <a:gd name="connsiteY161" fmla="*/ 78843 h 354004"/>
                    <a:gd name="connsiteX162" fmla="*/ 360596 w 644327"/>
                    <a:gd name="connsiteY162" fmla="*/ 79062 h 354004"/>
                    <a:gd name="connsiteX163" fmla="*/ 361473 w 644327"/>
                    <a:gd name="connsiteY163" fmla="*/ 79294 h 354004"/>
                    <a:gd name="connsiteX164" fmla="*/ 362107 w 644327"/>
                    <a:gd name="connsiteY164" fmla="*/ 79575 h 354004"/>
                    <a:gd name="connsiteX165" fmla="*/ 366642 w 644327"/>
                    <a:gd name="connsiteY165" fmla="*/ 81576 h 354004"/>
                    <a:gd name="connsiteX166" fmla="*/ 367496 w 644327"/>
                    <a:gd name="connsiteY166" fmla="*/ 82028 h 354004"/>
                    <a:gd name="connsiteX167" fmla="*/ 369202 w 644327"/>
                    <a:gd name="connsiteY167" fmla="*/ 82931 h 354004"/>
                    <a:gd name="connsiteX168" fmla="*/ 370129 w 644327"/>
                    <a:gd name="connsiteY168" fmla="*/ 84688 h 354004"/>
                    <a:gd name="connsiteX169" fmla="*/ 371531 w 644327"/>
                    <a:gd name="connsiteY169" fmla="*/ 87324 h 354004"/>
                    <a:gd name="connsiteX170" fmla="*/ 372226 w 644327"/>
                    <a:gd name="connsiteY170" fmla="*/ 88629 h 354004"/>
                    <a:gd name="connsiteX171" fmla="*/ 373603 w 644327"/>
                    <a:gd name="connsiteY171" fmla="*/ 92205 h 354004"/>
                    <a:gd name="connsiteX172" fmla="*/ 374384 w 644327"/>
                    <a:gd name="connsiteY172" fmla="*/ 94231 h 354004"/>
                    <a:gd name="connsiteX173" fmla="*/ 376944 w 644327"/>
                    <a:gd name="connsiteY173" fmla="*/ 95255 h 354004"/>
                    <a:gd name="connsiteX174" fmla="*/ 377736 w 644327"/>
                    <a:gd name="connsiteY174" fmla="*/ 95255 h 354004"/>
                    <a:gd name="connsiteX175" fmla="*/ 378772 w 644327"/>
                    <a:gd name="connsiteY175" fmla="*/ 94231 h 354004"/>
                    <a:gd name="connsiteX176" fmla="*/ 379089 w 644327"/>
                    <a:gd name="connsiteY176" fmla="*/ 93632 h 354004"/>
                    <a:gd name="connsiteX177" fmla="*/ 379565 w 644327"/>
                    <a:gd name="connsiteY177" fmla="*/ 92729 h 354004"/>
                    <a:gd name="connsiteX178" fmla="*/ 379930 w 644327"/>
                    <a:gd name="connsiteY178" fmla="*/ 92327 h 354004"/>
                    <a:gd name="connsiteX179" fmla="*/ 380784 w 644327"/>
                    <a:gd name="connsiteY179" fmla="*/ 92119 h 354004"/>
                    <a:gd name="connsiteX180" fmla="*/ 381942 w 644327"/>
                    <a:gd name="connsiteY180" fmla="*/ 92119 h 354004"/>
                    <a:gd name="connsiteX181" fmla="*/ 383100 w 644327"/>
                    <a:gd name="connsiteY181" fmla="*/ 92595 h 354004"/>
                    <a:gd name="connsiteX182" fmla="*/ 383807 w 644327"/>
                    <a:gd name="connsiteY182" fmla="*/ 93095 h 354004"/>
                    <a:gd name="connsiteX183" fmla="*/ 384258 w 644327"/>
                    <a:gd name="connsiteY183" fmla="*/ 93413 h 354004"/>
                    <a:gd name="connsiteX184" fmla="*/ 385355 w 644327"/>
                    <a:gd name="connsiteY184" fmla="*/ 93889 h 354004"/>
                    <a:gd name="connsiteX185" fmla="*/ 387184 w 644327"/>
                    <a:gd name="connsiteY185" fmla="*/ 94365 h 354004"/>
                    <a:gd name="connsiteX186" fmla="*/ 388586 w 644327"/>
                    <a:gd name="connsiteY186" fmla="*/ 94365 h 354004"/>
                    <a:gd name="connsiteX187" fmla="*/ 389695 w 644327"/>
                    <a:gd name="connsiteY187" fmla="*/ 93962 h 354004"/>
                    <a:gd name="connsiteX188" fmla="*/ 390403 w 644327"/>
                    <a:gd name="connsiteY188" fmla="*/ 93218 h 354004"/>
                    <a:gd name="connsiteX189" fmla="*/ 391036 w 644327"/>
                    <a:gd name="connsiteY189" fmla="*/ 92461 h 354004"/>
                    <a:gd name="connsiteX190" fmla="*/ 391951 w 644327"/>
                    <a:gd name="connsiteY190" fmla="*/ 92119 h 354004"/>
                    <a:gd name="connsiteX191" fmla="*/ 393292 w 644327"/>
                    <a:gd name="connsiteY191" fmla="*/ 91985 h 354004"/>
                    <a:gd name="connsiteX192" fmla="*/ 395059 w 644327"/>
                    <a:gd name="connsiteY192" fmla="*/ 91839 h 354004"/>
                    <a:gd name="connsiteX193" fmla="*/ 396827 w 644327"/>
                    <a:gd name="connsiteY193" fmla="*/ 91985 h 354004"/>
                    <a:gd name="connsiteX194" fmla="*/ 398692 w 644327"/>
                    <a:gd name="connsiteY194" fmla="*/ 92534 h 354004"/>
                    <a:gd name="connsiteX195" fmla="*/ 401764 w 644327"/>
                    <a:gd name="connsiteY195" fmla="*/ 93474 h 354004"/>
                    <a:gd name="connsiteX196" fmla="*/ 403288 w 644327"/>
                    <a:gd name="connsiteY196" fmla="*/ 93681 h 354004"/>
                    <a:gd name="connsiteX197" fmla="*/ 407324 w 644327"/>
                    <a:gd name="connsiteY197" fmla="*/ 94096 h 354004"/>
                    <a:gd name="connsiteX198" fmla="*/ 409116 w 644327"/>
                    <a:gd name="connsiteY198" fmla="*/ 94365 h 354004"/>
                    <a:gd name="connsiteX199" fmla="*/ 411346 w 644327"/>
                    <a:gd name="connsiteY199" fmla="*/ 94707 h 354004"/>
                    <a:gd name="connsiteX200" fmla="*/ 411529 w 644327"/>
                    <a:gd name="connsiteY200" fmla="*/ 96818 h 354004"/>
                    <a:gd name="connsiteX201" fmla="*/ 411615 w 644327"/>
                    <a:gd name="connsiteY201" fmla="*/ 97867 h 354004"/>
                    <a:gd name="connsiteX202" fmla="*/ 411834 w 644327"/>
                    <a:gd name="connsiteY202" fmla="*/ 100356 h 354004"/>
                    <a:gd name="connsiteX203" fmla="*/ 412139 w 644327"/>
                    <a:gd name="connsiteY203" fmla="*/ 101515 h 354004"/>
                    <a:gd name="connsiteX204" fmla="*/ 412627 w 644327"/>
                    <a:gd name="connsiteY204" fmla="*/ 101723 h 354004"/>
                    <a:gd name="connsiteX205" fmla="*/ 414638 w 644327"/>
                    <a:gd name="connsiteY205" fmla="*/ 101723 h 354004"/>
                    <a:gd name="connsiteX206" fmla="*/ 415601 w 644327"/>
                    <a:gd name="connsiteY206" fmla="*/ 101686 h 354004"/>
                    <a:gd name="connsiteX207" fmla="*/ 419819 w 644327"/>
                    <a:gd name="connsiteY207" fmla="*/ 101515 h 354004"/>
                    <a:gd name="connsiteX208" fmla="*/ 421050 w 644327"/>
                    <a:gd name="connsiteY208" fmla="*/ 101723 h 354004"/>
                    <a:gd name="connsiteX209" fmla="*/ 420929 w 644327"/>
                    <a:gd name="connsiteY209" fmla="*/ 104652 h 354004"/>
                    <a:gd name="connsiteX210" fmla="*/ 420929 w 644327"/>
                    <a:gd name="connsiteY210" fmla="*/ 106153 h 354004"/>
                    <a:gd name="connsiteX211" fmla="*/ 420246 w 644327"/>
                    <a:gd name="connsiteY211" fmla="*/ 106287 h 354004"/>
                    <a:gd name="connsiteX212" fmla="*/ 419636 w 644327"/>
                    <a:gd name="connsiteY212" fmla="*/ 106409 h 354004"/>
                    <a:gd name="connsiteX213" fmla="*/ 418271 w 644327"/>
                    <a:gd name="connsiteY213" fmla="*/ 106799 h 354004"/>
                    <a:gd name="connsiteX214" fmla="*/ 418600 w 644327"/>
                    <a:gd name="connsiteY214" fmla="*/ 107519 h 354004"/>
                    <a:gd name="connsiteX215" fmla="*/ 419173 w 644327"/>
                    <a:gd name="connsiteY215" fmla="*/ 107922 h 354004"/>
                    <a:gd name="connsiteX216" fmla="*/ 419636 w 644327"/>
                    <a:gd name="connsiteY216" fmla="*/ 108264 h 354004"/>
                    <a:gd name="connsiteX217" fmla="*/ 420124 w 644327"/>
                    <a:gd name="connsiteY217" fmla="*/ 108947 h 354004"/>
                    <a:gd name="connsiteX218" fmla="*/ 419575 w 644327"/>
                    <a:gd name="connsiteY218" fmla="*/ 109630 h 354004"/>
                    <a:gd name="connsiteX219" fmla="*/ 418685 w 644327"/>
                    <a:gd name="connsiteY219" fmla="*/ 110668 h 354004"/>
                    <a:gd name="connsiteX220" fmla="*/ 418064 w 644327"/>
                    <a:gd name="connsiteY220" fmla="*/ 111424 h 354004"/>
                    <a:gd name="connsiteX221" fmla="*/ 417442 w 644327"/>
                    <a:gd name="connsiteY221" fmla="*/ 112486 h 354004"/>
                    <a:gd name="connsiteX222" fmla="*/ 417869 w 644327"/>
                    <a:gd name="connsiteY222" fmla="*/ 113169 h 354004"/>
                    <a:gd name="connsiteX223" fmla="*/ 418234 w 644327"/>
                    <a:gd name="connsiteY223" fmla="*/ 114597 h 354004"/>
                    <a:gd name="connsiteX224" fmla="*/ 417491 w 644327"/>
                    <a:gd name="connsiteY224" fmla="*/ 115829 h 354004"/>
                    <a:gd name="connsiteX225" fmla="*/ 417076 w 644327"/>
                    <a:gd name="connsiteY225" fmla="*/ 117538 h 354004"/>
                    <a:gd name="connsiteX226" fmla="*/ 417137 w 644327"/>
                    <a:gd name="connsiteY226" fmla="*/ 118551 h 354004"/>
                    <a:gd name="connsiteX227" fmla="*/ 417686 w 644327"/>
                    <a:gd name="connsiteY227" fmla="*/ 119576 h 354004"/>
                    <a:gd name="connsiteX228" fmla="*/ 418783 w 644327"/>
                    <a:gd name="connsiteY228" fmla="*/ 120601 h 354004"/>
                    <a:gd name="connsiteX229" fmla="*/ 419722 w 644327"/>
                    <a:gd name="connsiteY229" fmla="*/ 120930 h 354004"/>
                    <a:gd name="connsiteX230" fmla="*/ 421111 w 644327"/>
                    <a:gd name="connsiteY230" fmla="*/ 121480 h 354004"/>
                    <a:gd name="connsiteX231" fmla="*/ 422050 w 644327"/>
                    <a:gd name="connsiteY231" fmla="*/ 122395 h 354004"/>
                    <a:gd name="connsiteX232" fmla="*/ 423196 w 644327"/>
                    <a:gd name="connsiteY232" fmla="*/ 122870 h 354004"/>
                    <a:gd name="connsiteX233" fmla="*/ 423769 w 644327"/>
                    <a:gd name="connsiteY233" fmla="*/ 123603 h 354004"/>
                    <a:gd name="connsiteX234" fmla="*/ 424196 w 644327"/>
                    <a:gd name="connsiteY234" fmla="*/ 124689 h 354004"/>
                    <a:gd name="connsiteX235" fmla="*/ 424537 w 644327"/>
                    <a:gd name="connsiteY235" fmla="*/ 125165 h 354004"/>
                    <a:gd name="connsiteX236" fmla="*/ 425354 w 644327"/>
                    <a:gd name="connsiteY236" fmla="*/ 125165 h 354004"/>
                    <a:gd name="connsiteX237" fmla="*/ 426024 w 644327"/>
                    <a:gd name="connsiteY237" fmla="*/ 125250 h 354004"/>
                    <a:gd name="connsiteX238" fmla="*/ 426658 w 644327"/>
                    <a:gd name="connsiteY238" fmla="*/ 124799 h 354004"/>
                    <a:gd name="connsiteX239" fmla="*/ 427292 w 644327"/>
                    <a:gd name="connsiteY239" fmla="*/ 124152 h 354004"/>
                    <a:gd name="connsiteX240" fmla="*/ 428011 w 644327"/>
                    <a:gd name="connsiteY240" fmla="*/ 123164 h 354004"/>
                    <a:gd name="connsiteX241" fmla="*/ 428463 w 644327"/>
                    <a:gd name="connsiteY241" fmla="*/ 122651 h 354004"/>
                    <a:gd name="connsiteX242" fmla="*/ 429218 w 644327"/>
                    <a:gd name="connsiteY242" fmla="*/ 122334 h 354004"/>
                    <a:gd name="connsiteX243" fmla="*/ 429791 w 644327"/>
                    <a:gd name="connsiteY243" fmla="*/ 122114 h 354004"/>
                    <a:gd name="connsiteX244" fmla="*/ 430425 w 644327"/>
                    <a:gd name="connsiteY244" fmla="*/ 122065 h 354004"/>
                    <a:gd name="connsiteX245" fmla="*/ 431108 w 644327"/>
                    <a:gd name="connsiteY245" fmla="*/ 122199 h 354004"/>
                    <a:gd name="connsiteX246" fmla="*/ 432668 w 644327"/>
                    <a:gd name="connsiteY246" fmla="*/ 122578 h 354004"/>
                    <a:gd name="connsiteX247" fmla="*/ 434814 w 644327"/>
                    <a:gd name="connsiteY247" fmla="*/ 123029 h 354004"/>
                    <a:gd name="connsiteX248" fmla="*/ 435960 w 644327"/>
                    <a:gd name="connsiteY248" fmla="*/ 122822 h 354004"/>
                    <a:gd name="connsiteX249" fmla="*/ 437057 w 644327"/>
                    <a:gd name="connsiteY249" fmla="*/ 122175 h 354004"/>
                    <a:gd name="connsiteX250" fmla="*/ 437837 w 644327"/>
                    <a:gd name="connsiteY250" fmla="*/ 121699 h 354004"/>
                    <a:gd name="connsiteX251" fmla="*/ 438447 w 644327"/>
                    <a:gd name="connsiteY251" fmla="*/ 121321 h 354004"/>
                    <a:gd name="connsiteX252" fmla="*/ 439264 w 644327"/>
                    <a:gd name="connsiteY252" fmla="*/ 120686 h 354004"/>
                    <a:gd name="connsiteX253" fmla="*/ 440215 w 644327"/>
                    <a:gd name="connsiteY253" fmla="*/ 120625 h 354004"/>
                    <a:gd name="connsiteX254" fmla="*/ 441409 w 644327"/>
                    <a:gd name="connsiteY254" fmla="*/ 120955 h 354004"/>
                    <a:gd name="connsiteX255" fmla="*/ 442482 w 644327"/>
                    <a:gd name="connsiteY255" fmla="*/ 121431 h 354004"/>
                    <a:gd name="connsiteX256" fmla="*/ 443323 w 644327"/>
                    <a:gd name="connsiteY256" fmla="*/ 121809 h 354004"/>
                    <a:gd name="connsiteX257" fmla="*/ 443994 w 644327"/>
                    <a:gd name="connsiteY257" fmla="*/ 122126 h 354004"/>
                    <a:gd name="connsiteX258" fmla="*/ 444591 w 644327"/>
                    <a:gd name="connsiteY258" fmla="*/ 121907 h 354004"/>
                    <a:gd name="connsiteX259" fmla="*/ 445188 w 644327"/>
                    <a:gd name="connsiteY259" fmla="*/ 120198 h 354004"/>
                    <a:gd name="connsiteX260" fmla="*/ 445311 w 644327"/>
                    <a:gd name="connsiteY260" fmla="*/ 119417 h 354004"/>
                    <a:gd name="connsiteX261" fmla="*/ 445481 w 644327"/>
                    <a:gd name="connsiteY261" fmla="*/ 118331 h 354004"/>
                    <a:gd name="connsiteX262" fmla="*/ 446237 w 644327"/>
                    <a:gd name="connsiteY262" fmla="*/ 116781 h 354004"/>
                    <a:gd name="connsiteX263" fmla="*/ 446712 w 644327"/>
                    <a:gd name="connsiteY263" fmla="*/ 115659 h 354004"/>
                    <a:gd name="connsiteX264" fmla="*/ 447249 w 644327"/>
                    <a:gd name="connsiteY264" fmla="*/ 114756 h 354004"/>
                    <a:gd name="connsiteX265" fmla="*/ 448102 w 644327"/>
                    <a:gd name="connsiteY265" fmla="*/ 114487 h 354004"/>
                    <a:gd name="connsiteX266" fmla="*/ 449114 w 644327"/>
                    <a:gd name="connsiteY266" fmla="*/ 114439 h 354004"/>
                    <a:gd name="connsiteX267" fmla="*/ 449894 w 644327"/>
                    <a:gd name="connsiteY267" fmla="*/ 114926 h 354004"/>
                    <a:gd name="connsiteX268" fmla="*/ 450565 w 644327"/>
                    <a:gd name="connsiteY268" fmla="*/ 115427 h 354004"/>
                    <a:gd name="connsiteX269" fmla="*/ 451052 w 644327"/>
                    <a:gd name="connsiteY269" fmla="*/ 114914 h 354004"/>
                    <a:gd name="connsiteX270" fmla="*/ 451735 w 644327"/>
                    <a:gd name="connsiteY270" fmla="*/ 114695 h 354004"/>
                    <a:gd name="connsiteX271" fmla="*/ 452357 w 644327"/>
                    <a:gd name="connsiteY271" fmla="*/ 115073 h 354004"/>
                    <a:gd name="connsiteX272" fmla="*/ 453125 w 644327"/>
                    <a:gd name="connsiteY272" fmla="*/ 115586 h 354004"/>
                    <a:gd name="connsiteX273" fmla="*/ 453942 w 644327"/>
                    <a:gd name="connsiteY273" fmla="*/ 115183 h 354004"/>
                    <a:gd name="connsiteX274" fmla="*/ 454515 w 644327"/>
                    <a:gd name="connsiteY274" fmla="*/ 114756 h 354004"/>
                    <a:gd name="connsiteX275" fmla="*/ 455088 w 644327"/>
                    <a:gd name="connsiteY275" fmla="*/ 113584 h 354004"/>
                    <a:gd name="connsiteX276" fmla="*/ 455514 w 644327"/>
                    <a:gd name="connsiteY276" fmla="*/ 111815 h 354004"/>
                    <a:gd name="connsiteX277" fmla="*/ 455551 w 644327"/>
                    <a:gd name="connsiteY277" fmla="*/ 110558 h 354004"/>
                    <a:gd name="connsiteX278" fmla="*/ 455514 w 644327"/>
                    <a:gd name="connsiteY278" fmla="*/ 108666 h 354004"/>
                    <a:gd name="connsiteX279" fmla="*/ 455856 w 644327"/>
                    <a:gd name="connsiteY279" fmla="*/ 107946 h 354004"/>
                    <a:gd name="connsiteX280" fmla="*/ 456514 w 644327"/>
                    <a:gd name="connsiteY280" fmla="*/ 107922 h 354004"/>
                    <a:gd name="connsiteX281" fmla="*/ 457501 w 644327"/>
                    <a:gd name="connsiteY281" fmla="*/ 108813 h 354004"/>
                    <a:gd name="connsiteX282" fmla="*/ 457806 w 644327"/>
                    <a:gd name="connsiteY282" fmla="*/ 109411 h 354004"/>
                    <a:gd name="connsiteX283" fmla="*/ 458428 w 644327"/>
                    <a:gd name="connsiteY283" fmla="*/ 109630 h 354004"/>
                    <a:gd name="connsiteX284" fmla="*/ 458867 w 644327"/>
                    <a:gd name="connsiteY284" fmla="*/ 109142 h 354004"/>
                    <a:gd name="connsiteX285" fmla="*/ 458903 w 644327"/>
                    <a:gd name="connsiteY285" fmla="*/ 108618 h 354004"/>
                    <a:gd name="connsiteX286" fmla="*/ 458720 w 644327"/>
                    <a:gd name="connsiteY286" fmla="*/ 107641 h 354004"/>
                    <a:gd name="connsiteX287" fmla="*/ 458720 w 644327"/>
                    <a:gd name="connsiteY287" fmla="*/ 106482 h 354004"/>
                    <a:gd name="connsiteX288" fmla="*/ 458867 w 644327"/>
                    <a:gd name="connsiteY288" fmla="*/ 105298 h 354004"/>
                    <a:gd name="connsiteX289" fmla="*/ 459294 w 644327"/>
                    <a:gd name="connsiteY289" fmla="*/ 103749 h 354004"/>
                    <a:gd name="connsiteX290" fmla="*/ 459623 w 644327"/>
                    <a:gd name="connsiteY290" fmla="*/ 102919 h 354004"/>
                    <a:gd name="connsiteX291" fmla="*/ 459915 w 644327"/>
                    <a:gd name="connsiteY291" fmla="*/ 102211 h 354004"/>
                    <a:gd name="connsiteX292" fmla="*/ 460293 w 644327"/>
                    <a:gd name="connsiteY292" fmla="*/ 100552 h 354004"/>
                    <a:gd name="connsiteX293" fmla="*/ 460293 w 644327"/>
                    <a:gd name="connsiteY293" fmla="*/ 99234 h 354004"/>
                    <a:gd name="connsiteX294" fmla="*/ 460634 w 644327"/>
                    <a:gd name="connsiteY294" fmla="*/ 96647 h 354004"/>
                    <a:gd name="connsiteX295" fmla="*/ 460976 w 644327"/>
                    <a:gd name="connsiteY295" fmla="*/ 95561 h 354004"/>
                    <a:gd name="connsiteX296" fmla="*/ 461488 w 644327"/>
                    <a:gd name="connsiteY296" fmla="*/ 93926 h 354004"/>
                    <a:gd name="connsiteX297" fmla="*/ 461707 w 644327"/>
                    <a:gd name="connsiteY297" fmla="*/ 92559 h 354004"/>
                    <a:gd name="connsiteX298" fmla="*/ 461878 w 644327"/>
                    <a:gd name="connsiteY298" fmla="*/ 91473 h 354004"/>
                    <a:gd name="connsiteX299" fmla="*/ 462585 w 644327"/>
                    <a:gd name="connsiteY299" fmla="*/ 89716 h 354004"/>
                    <a:gd name="connsiteX300" fmla="*/ 463231 w 644327"/>
                    <a:gd name="connsiteY300" fmla="*/ 88849 h 354004"/>
                    <a:gd name="connsiteX301" fmla="*/ 463694 w 644327"/>
                    <a:gd name="connsiteY301" fmla="*/ 88214 h 354004"/>
                    <a:gd name="connsiteX302" fmla="*/ 465072 w 644327"/>
                    <a:gd name="connsiteY302" fmla="*/ 86238 h 354004"/>
                    <a:gd name="connsiteX303" fmla="*/ 466267 w 644327"/>
                    <a:gd name="connsiteY303" fmla="*/ 84749 h 354004"/>
                    <a:gd name="connsiteX304" fmla="*/ 466523 w 644327"/>
                    <a:gd name="connsiteY304" fmla="*/ 84114 h 354004"/>
                    <a:gd name="connsiteX305" fmla="*/ 466986 w 644327"/>
                    <a:gd name="connsiteY305" fmla="*/ 83138 h 354004"/>
                    <a:gd name="connsiteX306" fmla="*/ 467705 w 644327"/>
                    <a:gd name="connsiteY306" fmla="*/ 82150 h 354004"/>
                    <a:gd name="connsiteX307" fmla="*/ 468571 w 644327"/>
                    <a:gd name="connsiteY307" fmla="*/ 80685 h 354004"/>
                    <a:gd name="connsiteX308" fmla="*/ 469241 w 644327"/>
                    <a:gd name="connsiteY308" fmla="*/ 79612 h 354004"/>
                    <a:gd name="connsiteX309" fmla="*/ 469765 w 644327"/>
                    <a:gd name="connsiteY309" fmla="*/ 78757 h 354004"/>
                    <a:gd name="connsiteX310" fmla="*/ 469814 w 644327"/>
                    <a:gd name="connsiteY310" fmla="*/ 78196 h 354004"/>
                    <a:gd name="connsiteX311" fmla="*/ 469339 w 644327"/>
                    <a:gd name="connsiteY311" fmla="*/ 77879 h 354004"/>
                    <a:gd name="connsiteX312" fmla="*/ 468754 w 644327"/>
                    <a:gd name="connsiteY312" fmla="*/ 77647 h 354004"/>
                    <a:gd name="connsiteX313" fmla="*/ 468705 w 644327"/>
                    <a:gd name="connsiteY313" fmla="*/ 76951 h 354004"/>
                    <a:gd name="connsiteX314" fmla="*/ 469095 w 644327"/>
                    <a:gd name="connsiteY314" fmla="*/ 76463 h 354004"/>
                    <a:gd name="connsiteX315" fmla="*/ 469948 w 644327"/>
                    <a:gd name="connsiteY315" fmla="*/ 75719 h 354004"/>
                    <a:gd name="connsiteX316" fmla="*/ 470887 w 644327"/>
                    <a:gd name="connsiteY316" fmla="*/ 75402 h 354004"/>
                    <a:gd name="connsiteX317" fmla="*/ 472825 w 644327"/>
                    <a:gd name="connsiteY317" fmla="*/ 74755 h 354004"/>
                    <a:gd name="connsiteX318" fmla="*/ 473630 w 644327"/>
                    <a:gd name="connsiteY318" fmla="*/ 73852 h 354004"/>
                    <a:gd name="connsiteX319" fmla="*/ 474922 w 644327"/>
                    <a:gd name="connsiteY319" fmla="*/ 73156 h 354004"/>
                    <a:gd name="connsiteX320" fmla="*/ 475641 w 644327"/>
                    <a:gd name="connsiteY320" fmla="*/ 73047 h 354004"/>
                    <a:gd name="connsiteX321" fmla="*/ 476263 w 644327"/>
                    <a:gd name="connsiteY321" fmla="*/ 73205 h 354004"/>
                    <a:gd name="connsiteX322" fmla="*/ 476507 w 644327"/>
                    <a:gd name="connsiteY322" fmla="*/ 73742 h 354004"/>
                    <a:gd name="connsiteX323" fmla="*/ 476934 w 644327"/>
                    <a:gd name="connsiteY323" fmla="*/ 74437 h 354004"/>
                    <a:gd name="connsiteX324" fmla="*/ 477653 w 644327"/>
                    <a:gd name="connsiteY324" fmla="*/ 75292 h 354004"/>
                    <a:gd name="connsiteX325" fmla="*/ 478543 w 644327"/>
                    <a:gd name="connsiteY325" fmla="*/ 76073 h 354004"/>
                    <a:gd name="connsiteX326" fmla="*/ 479372 w 644327"/>
                    <a:gd name="connsiteY326" fmla="*/ 76622 h 354004"/>
                    <a:gd name="connsiteX327" fmla="*/ 479969 w 644327"/>
                    <a:gd name="connsiteY327" fmla="*/ 77610 h 354004"/>
                    <a:gd name="connsiteX328" fmla="*/ 480664 w 644327"/>
                    <a:gd name="connsiteY328" fmla="*/ 78818 h 354004"/>
                    <a:gd name="connsiteX329" fmla="*/ 481859 w 644327"/>
                    <a:gd name="connsiteY329" fmla="*/ 79612 h 354004"/>
                    <a:gd name="connsiteX330" fmla="*/ 482432 w 644327"/>
                    <a:gd name="connsiteY330" fmla="*/ 80258 h 354004"/>
                    <a:gd name="connsiteX331" fmla="*/ 482956 w 644327"/>
                    <a:gd name="connsiteY331" fmla="*/ 80368 h 354004"/>
                    <a:gd name="connsiteX332" fmla="*/ 483480 w 644327"/>
                    <a:gd name="connsiteY332" fmla="*/ 80636 h 354004"/>
                    <a:gd name="connsiteX333" fmla="*/ 483956 w 644327"/>
                    <a:gd name="connsiteY333" fmla="*/ 79880 h 354004"/>
                    <a:gd name="connsiteX334" fmla="*/ 483956 w 644327"/>
                    <a:gd name="connsiteY334" fmla="*/ 78684 h 354004"/>
                    <a:gd name="connsiteX335" fmla="*/ 483956 w 644327"/>
                    <a:gd name="connsiteY335" fmla="*/ 77647 h 354004"/>
                    <a:gd name="connsiteX336" fmla="*/ 484346 w 644327"/>
                    <a:gd name="connsiteY336" fmla="*/ 76573 h 354004"/>
                    <a:gd name="connsiteX337" fmla="*/ 485346 w 644327"/>
                    <a:gd name="connsiteY337" fmla="*/ 77000 h 354004"/>
                    <a:gd name="connsiteX338" fmla="*/ 486345 w 644327"/>
                    <a:gd name="connsiteY338" fmla="*/ 77586 h 354004"/>
                    <a:gd name="connsiteX339" fmla="*/ 487735 w 644327"/>
                    <a:gd name="connsiteY339" fmla="*/ 78233 h 354004"/>
                    <a:gd name="connsiteX340" fmla="*/ 488747 w 644327"/>
                    <a:gd name="connsiteY340" fmla="*/ 79026 h 354004"/>
                    <a:gd name="connsiteX341" fmla="*/ 489173 w 644327"/>
                    <a:gd name="connsiteY341" fmla="*/ 79563 h 354004"/>
                    <a:gd name="connsiteX342" fmla="*/ 489600 w 644327"/>
                    <a:gd name="connsiteY342" fmla="*/ 80099 h 354004"/>
                    <a:gd name="connsiteX343" fmla="*/ 490222 w 644327"/>
                    <a:gd name="connsiteY343" fmla="*/ 80893 h 354004"/>
                    <a:gd name="connsiteX344" fmla="*/ 490892 w 644327"/>
                    <a:gd name="connsiteY344" fmla="*/ 81027 h 354004"/>
                    <a:gd name="connsiteX345" fmla="*/ 491758 w 644327"/>
                    <a:gd name="connsiteY345" fmla="*/ 80099 h 354004"/>
                    <a:gd name="connsiteX346" fmla="*/ 492136 w 644327"/>
                    <a:gd name="connsiteY346" fmla="*/ 79294 h 354004"/>
                    <a:gd name="connsiteX347" fmla="*/ 492562 w 644327"/>
                    <a:gd name="connsiteY347" fmla="*/ 78757 h 354004"/>
                    <a:gd name="connsiteX348" fmla="*/ 493404 w 644327"/>
                    <a:gd name="connsiteY348" fmla="*/ 79111 h 354004"/>
                    <a:gd name="connsiteX349" fmla="*/ 494330 w 644327"/>
                    <a:gd name="connsiteY349" fmla="*/ 79294 h 354004"/>
                    <a:gd name="connsiteX350" fmla="*/ 494867 w 644327"/>
                    <a:gd name="connsiteY350" fmla="*/ 79026 h 354004"/>
                    <a:gd name="connsiteX351" fmla="*/ 494952 w 644327"/>
                    <a:gd name="connsiteY351" fmla="*/ 78501 h 354004"/>
                    <a:gd name="connsiteX352" fmla="*/ 494769 w 644327"/>
                    <a:gd name="connsiteY352" fmla="*/ 77427 h 354004"/>
                    <a:gd name="connsiteX353" fmla="*/ 494196 w 644327"/>
                    <a:gd name="connsiteY353" fmla="*/ 76793 h 354004"/>
                    <a:gd name="connsiteX354" fmla="*/ 493574 w 644327"/>
                    <a:gd name="connsiteY354" fmla="*/ 76036 h 354004"/>
                    <a:gd name="connsiteX355" fmla="*/ 493526 w 644327"/>
                    <a:gd name="connsiteY355" fmla="*/ 75133 h 354004"/>
                    <a:gd name="connsiteX356" fmla="*/ 493903 w 644327"/>
                    <a:gd name="connsiteY356" fmla="*/ 74755 h 354004"/>
                    <a:gd name="connsiteX357" fmla="*/ 494818 w 644327"/>
                    <a:gd name="connsiteY357" fmla="*/ 74169 h 354004"/>
                    <a:gd name="connsiteX358" fmla="*/ 495427 w 644327"/>
                    <a:gd name="connsiteY358" fmla="*/ 73779 h 354004"/>
                    <a:gd name="connsiteX359" fmla="*/ 496915 w 644327"/>
                    <a:gd name="connsiteY359" fmla="*/ 72729 h 354004"/>
                    <a:gd name="connsiteX360" fmla="*/ 497780 w 644327"/>
                    <a:gd name="connsiteY360" fmla="*/ 71826 h 354004"/>
                    <a:gd name="connsiteX361" fmla="*/ 498158 w 644327"/>
                    <a:gd name="connsiteY361" fmla="*/ 71143 h 354004"/>
                    <a:gd name="connsiteX362" fmla="*/ 498402 w 644327"/>
                    <a:gd name="connsiteY362" fmla="*/ 70703 h 354004"/>
                    <a:gd name="connsiteX363" fmla="*/ 498877 w 644327"/>
                    <a:gd name="connsiteY363" fmla="*/ 69849 h 354004"/>
                    <a:gd name="connsiteX364" fmla="*/ 499975 w 644327"/>
                    <a:gd name="connsiteY364" fmla="*/ 69679 h 354004"/>
                    <a:gd name="connsiteX365" fmla="*/ 500645 w 644327"/>
                    <a:gd name="connsiteY365" fmla="*/ 70179 h 354004"/>
                    <a:gd name="connsiteX366" fmla="*/ 501681 w 644327"/>
                    <a:gd name="connsiteY366" fmla="*/ 70703 h 354004"/>
                    <a:gd name="connsiteX367" fmla="*/ 502267 w 644327"/>
                    <a:gd name="connsiteY367" fmla="*/ 70154 h 354004"/>
                    <a:gd name="connsiteX368" fmla="*/ 502559 w 644327"/>
                    <a:gd name="connsiteY368" fmla="*/ 69154 h 354004"/>
                    <a:gd name="connsiteX369" fmla="*/ 503132 w 644327"/>
                    <a:gd name="connsiteY369" fmla="*/ 68727 h 354004"/>
                    <a:gd name="connsiteX370" fmla="*/ 503949 w 644327"/>
                    <a:gd name="connsiteY370" fmla="*/ 68568 h 354004"/>
                    <a:gd name="connsiteX371" fmla="*/ 504656 w 644327"/>
                    <a:gd name="connsiteY371" fmla="*/ 68775 h 354004"/>
                    <a:gd name="connsiteX372" fmla="*/ 505375 w 644327"/>
                    <a:gd name="connsiteY372" fmla="*/ 69471 h 354004"/>
                    <a:gd name="connsiteX373" fmla="*/ 505936 w 644327"/>
                    <a:gd name="connsiteY373" fmla="*/ 70191 h 354004"/>
                    <a:gd name="connsiteX374" fmla="*/ 506290 w 644327"/>
                    <a:gd name="connsiteY374" fmla="*/ 70618 h 354004"/>
                    <a:gd name="connsiteX375" fmla="*/ 506765 w 644327"/>
                    <a:gd name="connsiteY375" fmla="*/ 71228 h 354004"/>
                    <a:gd name="connsiteX376" fmla="*/ 507423 w 644327"/>
                    <a:gd name="connsiteY376" fmla="*/ 72326 h 354004"/>
                    <a:gd name="connsiteX377" fmla="*/ 508155 w 644327"/>
                    <a:gd name="connsiteY377" fmla="*/ 73534 h 354004"/>
                    <a:gd name="connsiteX378" fmla="*/ 508911 w 644327"/>
                    <a:gd name="connsiteY378" fmla="*/ 74755 h 354004"/>
                    <a:gd name="connsiteX379" fmla="*/ 510142 w 644327"/>
                    <a:gd name="connsiteY379" fmla="*/ 75963 h 354004"/>
                    <a:gd name="connsiteX380" fmla="*/ 510751 w 644327"/>
                    <a:gd name="connsiteY380" fmla="*/ 76561 h 354004"/>
                    <a:gd name="connsiteX381" fmla="*/ 511129 w 644327"/>
                    <a:gd name="connsiteY381" fmla="*/ 76915 h 354004"/>
                    <a:gd name="connsiteX382" fmla="*/ 513214 w 644327"/>
                    <a:gd name="connsiteY382" fmla="*/ 78757 h 354004"/>
                    <a:gd name="connsiteX383" fmla="*/ 514665 w 644327"/>
                    <a:gd name="connsiteY383" fmla="*/ 79917 h 354004"/>
                    <a:gd name="connsiteX384" fmla="*/ 514969 w 644327"/>
                    <a:gd name="connsiteY384" fmla="*/ 80344 h 354004"/>
                    <a:gd name="connsiteX385" fmla="*/ 516140 w 644327"/>
                    <a:gd name="connsiteY385" fmla="*/ 81405 h 354004"/>
                    <a:gd name="connsiteX386" fmla="*/ 518115 w 644327"/>
                    <a:gd name="connsiteY386" fmla="*/ 82711 h 354004"/>
                    <a:gd name="connsiteX387" fmla="*/ 518566 w 644327"/>
                    <a:gd name="connsiteY387" fmla="*/ 83016 h 354004"/>
                    <a:gd name="connsiteX388" fmla="*/ 520175 w 644327"/>
                    <a:gd name="connsiteY388" fmla="*/ 84078 h 354004"/>
                    <a:gd name="connsiteX389" fmla="*/ 522296 w 644327"/>
                    <a:gd name="connsiteY389" fmla="*/ 85213 h 354004"/>
                    <a:gd name="connsiteX390" fmla="*/ 525259 w 644327"/>
                    <a:gd name="connsiteY390" fmla="*/ 86811 h 354004"/>
                    <a:gd name="connsiteX391" fmla="*/ 526539 w 644327"/>
                    <a:gd name="connsiteY391" fmla="*/ 87495 h 354004"/>
                    <a:gd name="connsiteX392" fmla="*/ 528221 w 644327"/>
                    <a:gd name="connsiteY392" fmla="*/ 88532 h 354004"/>
                    <a:gd name="connsiteX393" fmla="*/ 530757 w 644327"/>
                    <a:gd name="connsiteY393" fmla="*/ 90094 h 354004"/>
                    <a:gd name="connsiteX394" fmla="*/ 532451 w 644327"/>
                    <a:gd name="connsiteY394" fmla="*/ 91131 h 354004"/>
                    <a:gd name="connsiteX395" fmla="*/ 533707 w 644327"/>
                    <a:gd name="connsiteY395" fmla="*/ 91912 h 354004"/>
                    <a:gd name="connsiteX396" fmla="*/ 534524 w 644327"/>
                    <a:gd name="connsiteY396" fmla="*/ 92473 h 354004"/>
                    <a:gd name="connsiteX397" fmla="*/ 535731 w 644327"/>
                    <a:gd name="connsiteY397" fmla="*/ 93303 h 354004"/>
                    <a:gd name="connsiteX398" fmla="*/ 541387 w 644327"/>
                    <a:gd name="connsiteY398" fmla="*/ 97171 h 354004"/>
                    <a:gd name="connsiteX399" fmla="*/ 543740 w 644327"/>
                    <a:gd name="connsiteY399" fmla="*/ 98941 h 354004"/>
                    <a:gd name="connsiteX400" fmla="*/ 545313 w 644327"/>
                    <a:gd name="connsiteY400" fmla="*/ 100137 h 354004"/>
                    <a:gd name="connsiteX401" fmla="*/ 547178 w 644327"/>
                    <a:gd name="connsiteY401" fmla="*/ 99478 h 354004"/>
                    <a:gd name="connsiteX402" fmla="*/ 551372 w 644327"/>
                    <a:gd name="connsiteY402" fmla="*/ 98013 h 354004"/>
                    <a:gd name="connsiteX403" fmla="*/ 555102 w 644327"/>
                    <a:gd name="connsiteY403" fmla="*/ 97086 h 354004"/>
                    <a:gd name="connsiteX404" fmla="*/ 561149 w 644327"/>
                    <a:gd name="connsiteY404" fmla="*/ 95573 h 354004"/>
                    <a:gd name="connsiteX405" fmla="*/ 566062 w 644327"/>
                    <a:gd name="connsiteY405" fmla="*/ 94206 h 354004"/>
                    <a:gd name="connsiteX406" fmla="*/ 567842 w 644327"/>
                    <a:gd name="connsiteY406" fmla="*/ 93706 h 354004"/>
                    <a:gd name="connsiteX407" fmla="*/ 569061 w 644327"/>
                    <a:gd name="connsiteY407" fmla="*/ 92010 h 354004"/>
                    <a:gd name="connsiteX408" fmla="*/ 571779 w 644327"/>
                    <a:gd name="connsiteY408" fmla="*/ 88214 h 354004"/>
                    <a:gd name="connsiteX409" fmla="*/ 572986 w 644327"/>
                    <a:gd name="connsiteY409" fmla="*/ 86518 h 354004"/>
                    <a:gd name="connsiteX410" fmla="*/ 573352 w 644327"/>
                    <a:gd name="connsiteY410" fmla="*/ 86103 h 354004"/>
                    <a:gd name="connsiteX411" fmla="*/ 574973 w 644327"/>
                    <a:gd name="connsiteY411" fmla="*/ 84212 h 354004"/>
                    <a:gd name="connsiteX412" fmla="*/ 575949 w 644327"/>
                    <a:gd name="connsiteY412" fmla="*/ 83065 h 354004"/>
                    <a:gd name="connsiteX413" fmla="*/ 577875 w 644327"/>
                    <a:gd name="connsiteY413" fmla="*/ 82211 h 354004"/>
                    <a:gd name="connsiteX414" fmla="*/ 579094 w 644327"/>
                    <a:gd name="connsiteY414" fmla="*/ 81918 h 354004"/>
                    <a:gd name="connsiteX415" fmla="*/ 580325 w 644327"/>
                    <a:gd name="connsiteY415" fmla="*/ 81637 h 354004"/>
                    <a:gd name="connsiteX416" fmla="*/ 581252 w 644327"/>
                    <a:gd name="connsiteY416" fmla="*/ 81649 h 354004"/>
                    <a:gd name="connsiteX417" fmla="*/ 585482 w 644327"/>
                    <a:gd name="connsiteY417" fmla="*/ 81747 h 354004"/>
                    <a:gd name="connsiteX418" fmla="*/ 586884 w 644327"/>
                    <a:gd name="connsiteY418" fmla="*/ 81772 h 354004"/>
                    <a:gd name="connsiteX419" fmla="*/ 590663 w 644327"/>
                    <a:gd name="connsiteY419" fmla="*/ 82638 h 354004"/>
                    <a:gd name="connsiteX420" fmla="*/ 592553 w 644327"/>
                    <a:gd name="connsiteY420" fmla="*/ 83065 h 354004"/>
                    <a:gd name="connsiteX421" fmla="*/ 594479 w 644327"/>
                    <a:gd name="connsiteY421" fmla="*/ 82638 h 354004"/>
                    <a:gd name="connsiteX422" fmla="*/ 595710 w 644327"/>
                    <a:gd name="connsiteY422" fmla="*/ 81918 h 354004"/>
                    <a:gd name="connsiteX423" fmla="*/ 598209 w 644327"/>
                    <a:gd name="connsiteY423" fmla="*/ 80478 h 354004"/>
                    <a:gd name="connsiteX424" fmla="*/ 601171 w 644327"/>
                    <a:gd name="connsiteY424" fmla="*/ 78684 h 354004"/>
                    <a:gd name="connsiteX425" fmla="*/ 604122 w 644327"/>
                    <a:gd name="connsiteY425" fmla="*/ 76890 h 354004"/>
                    <a:gd name="connsiteX426" fmla="*/ 607657 w 644327"/>
                    <a:gd name="connsiteY426" fmla="*/ 75670 h 354004"/>
                    <a:gd name="connsiteX427" fmla="*/ 609535 w 644327"/>
                    <a:gd name="connsiteY427" fmla="*/ 75023 h 354004"/>
                    <a:gd name="connsiteX428" fmla="*/ 611461 w 644327"/>
                    <a:gd name="connsiteY428" fmla="*/ 73583 h 354004"/>
                    <a:gd name="connsiteX429" fmla="*/ 612290 w 644327"/>
                    <a:gd name="connsiteY429" fmla="*/ 72412 h 354004"/>
                    <a:gd name="connsiteX430" fmla="*/ 613387 w 644327"/>
                    <a:gd name="connsiteY430" fmla="*/ 70850 h 354004"/>
                    <a:gd name="connsiteX431" fmla="*/ 615837 w 644327"/>
                    <a:gd name="connsiteY431" fmla="*/ 68556 h 354004"/>
                    <a:gd name="connsiteX432" fmla="*/ 617495 w 644327"/>
                    <a:gd name="connsiteY432" fmla="*/ 66884 h 354004"/>
                    <a:gd name="connsiteX433" fmla="*/ 619702 w 644327"/>
                    <a:gd name="connsiteY433" fmla="*/ 64675 h 354004"/>
                    <a:gd name="connsiteX434" fmla="*/ 618909 w 644327"/>
                    <a:gd name="connsiteY434" fmla="*/ 62698 h 354004"/>
                    <a:gd name="connsiteX435" fmla="*/ 621616 w 644327"/>
                    <a:gd name="connsiteY435" fmla="*/ 65139 h 354004"/>
                    <a:gd name="connsiteX436" fmla="*/ 623115 w 644327"/>
                    <a:gd name="connsiteY436" fmla="*/ 66957 h 354004"/>
                    <a:gd name="connsiteX437" fmla="*/ 624017 w 644327"/>
                    <a:gd name="connsiteY437" fmla="*/ 68043 h 354004"/>
                    <a:gd name="connsiteX438" fmla="*/ 625700 w 644327"/>
                    <a:gd name="connsiteY438" fmla="*/ 69019 h 354004"/>
                    <a:gd name="connsiteX439" fmla="*/ 627797 w 644327"/>
                    <a:gd name="connsiteY439" fmla="*/ 70252 h 354004"/>
                    <a:gd name="connsiteX440" fmla="*/ 634282 w 644327"/>
                    <a:gd name="connsiteY440" fmla="*/ 73705 h 354004"/>
                    <a:gd name="connsiteX441" fmla="*/ 635587 w 644327"/>
                    <a:gd name="connsiteY441" fmla="*/ 74401 h 354004"/>
                    <a:gd name="connsiteX442" fmla="*/ 638512 w 644327"/>
                    <a:gd name="connsiteY442" fmla="*/ 75658 h 354004"/>
                    <a:gd name="connsiteX443" fmla="*/ 642633 w 644327"/>
                    <a:gd name="connsiteY443" fmla="*/ 77415 h 354004"/>
                    <a:gd name="connsiteX444" fmla="*/ 643950 w 644327"/>
                    <a:gd name="connsiteY444" fmla="*/ 79001 h 354004"/>
                    <a:gd name="connsiteX445" fmla="*/ 644328 w 644327"/>
                    <a:gd name="connsiteY445" fmla="*/ 79453 h 354004"/>
                    <a:gd name="connsiteX446" fmla="*/ 643425 w 644327"/>
                    <a:gd name="connsiteY446" fmla="*/ 81576 h 354004"/>
                    <a:gd name="connsiteX447" fmla="*/ 642609 w 644327"/>
                    <a:gd name="connsiteY447" fmla="*/ 83480 h 354004"/>
                    <a:gd name="connsiteX448" fmla="*/ 641694 w 644327"/>
                    <a:gd name="connsiteY448" fmla="*/ 84688 h 354004"/>
                    <a:gd name="connsiteX449" fmla="*/ 639305 w 644327"/>
                    <a:gd name="connsiteY449" fmla="*/ 87800 h 354004"/>
                    <a:gd name="connsiteX450" fmla="*/ 638403 w 644327"/>
                    <a:gd name="connsiteY450" fmla="*/ 88983 h 354004"/>
                    <a:gd name="connsiteX451" fmla="*/ 636903 w 644327"/>
                    <a:gd name="connsiteY451" fmla="*/ 90155 h 354004"/>
                    <a:gd name="connsiteX452" fmla="*/ 635245 w 644327"/>
                    <a:gd name="connsiteY452" fmla="*/ 91424 h 354004"/>
                    <a:gd name="connsiteX453" fmla="*/ 632953 w 644327"/>
                    <a:gd name="connsiteY453" fmla="*/ 93193 h 354004"/>
                    <a:gd name="connsiteX454" fmla="*/ 631417 w 644327"/>
                    <a:gd name="connsiteY454" fmla="*/ 94365 h 354004"/>
                    <a:gd name="connsiteX455" fmla="*/ 626224 w 644327"/>
                    <a:gd name="connsiteY455" fmla="*/ 98038 h 354004"/>
                    <a:gd name="connsiteX456" fmla="*/ 624993 w 644327"/>
                    <a:gd name="connsiteY456" fmla="*/ 98746 h 354004"/>
                    <a:gd name="connsiteX457" fmla="*/ 622932 w 644327"/>
                    <a:gd name="connsiteY457" fmla="*/ 99905 h 354004"/>
                    <a:gd name="connsiteX458" fmla="*/ 623298 w 644327"/>
                    <a:gd name="connsiteY458" fmla="*/ 102138 h 354004"/>
                    <a:gd name="connsiteX459" fmla="*/ 623664 w 644327"/>
                    <a:gd name="connsiteY459" fmla="*/ 104310 h 354004"/>
                    <a:gd name="connsiteX460" fmla="*/ 621872 w 644327"/>
                    <a:gd name="connsiteY460" fmla="*/ 106116 h 354004"/>
                    <a:gd name="connsiteX461" fmla="*/ 620519 w 644327"/>
                    <a:gd name="connsiteY461" fmla="*/ 106433 h 354004"/>
                    <a:gd name="connsiteX462" fmla="*/ 618885 w 644327"/>
                    <a:gd name="connsiteY462" fmla="*/ 106812 h 354004"/>
                    <a:gd name="connsiteX463" fmla="*/ 617154 w 644327"/>
                    <a:gd name="connsiteY463" fmla="*/ 110253 h 354004"/>
                    <a:gd name="connsiteX464" fmla="*/ 616678 w 644327"/>
                    <a:gd name="connsiteY464" fmla="*/ 112254 h 354004"/>
                    <a:gd name="connsiteX465" fmla="*/ 615740 w 644327"/>
                    <a:gd name="connsiteY465" fmla="*/ 116134 h 354004"/>
                    <a:gd name="connsiteX466" fmla="*/ 614874 w 644327"/>
                    <a:gd name="connsiteY466" fmla="*/ 117928 h 354004"/>
                    <a:gd name="connsiteX467" fmla="*/ 614447 w 644327"/>
                    <a:gd name="connsiteY467" fmla="*/ 118831 h 354004"/>
                    <a:gd name="connsiteX468" fmla="*/ 613582 w 644327"/>
                    <a:gd name="connsiteY468" fmla="*/ 120638 h 354004"/>
                    <a:gd name="connsiteX469" fmla="*/ 612643 w 644327"/>
                    <a:gd name="connsiteY469" fmla="*/ 121809 h 354004"/>
                    <a:gd name="connsiteX470" fmla="*/ 607060 w 644327"/>
                    <a:gd name="connsiteY470" fmla="*/ 128777 h 354004"/>
                    <a:gd name="connsiteX471" fmla="*/ 602988 w 644327"/>
                    <a:gd name="connsiteY471" fmla="*/ 125690 h 354004"/>
                    <a:gd name="connsiteX472" fmla="*/ 601781 w 644327"/>
                    <a:gd name="connsiteY472" fmla="*/ 124762 h 354004"/>
                    <a:gd name="connsiteX473" fmla="*/ 600099 w 644327"/>
                    <a:gd name="connsiteY473" fmla="*/ 124274 h 354004"/>
                    <a:gd name="connsiteX474" fmla="*/ 595661 w 644327"/>
                    <a:gd name="connsiteY474" fmla="*/ 122956 h 354004"/>
                    <a:gd name="connsiteX475" fmla="*/ 591772 w 644327"/>
                    <a:gd name="connsiteY475" fmla="*/ 121870 h 354004"/>
                    <a:gd name="connsiteX476" fmla="*/ 590273 w 644327"/>
                    <a:gd name="connsiteY476" fmla="*/ 121455 h 354004"/>
                    <a:gd name="connsiteX477" fmla="*/ 587749 w 644327"/>
                    <a:gd name="connsiteY477" fmla="*/ 122895 h 354004"/>
                    <a:gd name="connsiteX478" fmla="*/ 587359 w 644327"/>
                    <a:gd name="connsiteY478" fmla="*/ 124335 h 354004"/>
                    <a:gd name="connsiteX479" fmla="*/ 586091 w 644327"/>
                    <a:gd name="connsiteY479" fmla="*/ 128899 h 354004"/>
                    <a:gd name="connsiteX480" fmla="*/ 585811 w 644327"/>
                    <a:gd name="connsiteY480" fmla="*/ 129911 h 354004"/>
                    <a:gd name="connsiteX481" fmla="*/ 586165 w 644327"/>
                    <a:gd name="connsiteY481" fmla="*/ 132779 h 354004"/>
                    <a:gd name="connsiteX482" fmla="*/ 587725 w 644327"/>
                    <a:gd name="connsiteY482" fmla="*/ 133646 h 354004"/>
                    <a:gd name="connsiteX483" fmla="*/ 589395 w 644327"/>
                    <a:gd name="connsiteY483" fmla="*/ 134585 h 354004"/>
                    <a:gd name="connsiteX484" fmla="*/ 589602 w 644327"/>
                    <a:gd name="connsiteY484" fmla="*/ 136953 h 354004"/>
                    <a:gd name="connsiteX485" fmla="*/ 589993 w 644327"/>
                    <a:gd name="connsiteY485" fmla="*/ 141443 h 354004"/>
                    <a:gd name="connsiteX486" fmla="*/ 590151 w 644327"/>
                    <a:gd name="connsiteY486" fmla="*/ 143225 h 354004"/>
                    <a:gd name="connsiteX487" fmla="*/ 588993 w 644327"/>
                    <a:gd name="connsiteY487" fmla="*/ 144787 h 354004"/>
                    <a:gd name="connsiteX488" fmla="*/ 588444 w 644327"/>
                    <a:gd name="connsiteY488" fmla="*/ 145556 h 354004"/>
                    <a:gd name="connsiteX489" fmla="*/ 587018 w 644327"/>
                    <a:gd name="connsiteY489" fmla="*/ 147484 h 354004"/>
                    <a:gd name="connsiteX490" fmla="*/ 584555 w 644327"/>
                    <a:gd name="connsiteY490" fmla="*/ 148387 h 354004"/>
                    <a:gd name="connsiteX491" fmla="*/ 582459 w 644327"/>
                    <a:gd name="connsiteY491" fmla="*/ 149156 h 354004"/>
                    <a:gd name="connsiteX492" fmla="*/ 583568 w 644327"/>
                    <a:gd name="connsiteY492" fmla="*/ 149607 h 354004"/>
                    <a:gd name="connsiteX493" fmla="*/ 584299 w 644327"/>
                    <a:gd name="connsiteY493" fmla="*/ 149900 h 354004"/>
                    <a:gd name="connsiteX494" fmla="*/ 587140 w 644327"/>
                    <a:gd name="connsiteY494" fmla="*/ 157454 h 354004"/>
                    <a:gd name="connsiteX495" fmla="*/ 588749 w 644327"/>
                    <a:gd name="connsiteY495" fmla="*/ 161688 h 354004"/>
                    <a:gd name="connsiteX496" fmla="*/ 590188 w 644327"/>
                    <a:gd name="connsiteY496" fmla="*/ 165532 h 354004"/>
                    <a:gd name="connsiteX497" fmla="*/ 590565 w 644327"/>
                    <a:gd name="connsiteY497" fmla="*/ 166545 h 354004"/>
                    <a:gd name="connsiteX498" fmla="*/ 597405 w 644327"/>
                    <a:gd name="connsiteY498" fmla="*/ 185166 h 354004"/>
                    <a:gd name="connsiteX499" fmla="*/ 598697 w 644327"/>
                    <a:gd name="connsiteY499" fmla="*/ 188668 h 354004"/>
                    <a:gd name="connsiteX500" fmla="*/ 599136 w 644327"/>
                    <a:gd name="connsiteY500" fmla="*/ 189950 h 354004"/>
                    <a:gd name="connsiteX501" fmla="*/ 603415 w 644327"/>
                    <a:gd name="connsiteY501" fmla="*/ 202299 h 354004"/>
                    <a:gd name="connsiteX502" fmla="*/ 605463 w 644327"/>
                    <a:gd name="connsiteY502" fmla="*/ 208205 h 354004"/>
                    <a:gd name="connsiteX503" fmla="*/ 606487 w 644327"/>
                    <a:gd name="connsiteY503" fmla="*/ 211158 h 354004"/>
                    <a:gd name="connsiteX504" fmla="*/ 606658 w 644327"/>
                    <a:gd name="connsiteY504" fmla="*/ 211658 h 354004"/>
                    <a:gd name="connsiteX505" fmla="*/ 607023 w 644327"/>
                    <a:gd name="connsiteY505" fmla="*/ 212671 h 354004"/>
                    <a:gd name="connsiteX506" fmla="*/ 607779 w 644327"/>
                    <a:gd name="connsiteY506" fmla="*/ 214697 h 354004"/>
                    <a:gd name="connsiteX507" fmla="*/ 615472 w 644327"/>
                    <a:gd name="connsiteY507" fmla="*/ 235466 h 354004"/>
                    <a:gd name="connsiteX508" fmla="*/ 615850 w 644327"/>
                    <a:gd name="connsiteY508" fmla="*/ 236479 h 354004"/>
                    <a:gd name="connsiteX509" fmla="*/ 616118 w 644327"/>
                    <a:gd name="connsiteY509" fmla="*/ 237504 h 354004"/>
                    <a:gd name="connsiteX510" fmla="*/ 616947 w 644327"/>
                    <a:gd name="connsiteY510" fmla="*/ 240640 h 354004"/>
                    <a:gd name="connsiteX511" fmla="*/ 617215 w 644327"/>
                    <a:gd name="connsiteY511" fmla="*/ 241690 h 354004"/>
                    <a:gd name="connsiteX512" fmla="*/ 617325 w 644327"/>
                    <a:gd name="connsiteY512" fmla="*/ 243178 h 354004"/>
                    <a:gd name="connsiteX513" fmla="*/ 617373 w 644327"/>
                    <a:gd name="connsiteY513" fmla="*/ 243923 h 354004"/>
                    <a:gd name="connsiteX514" fmla="*/ 617495 w 644327"/>
                    <a:gd name="connsiteY514" fmla="*/ 245668 h 354004"/>
                    <a:gd name="connsiteX515" fmla="*/ 616947 w 644327"/>
                    <a:gd name="connsiteY515" fmla="*/ 248426 h 354004"/>
                    <a:gd name="connsiteX516" fmla="*/ 616105 w 644327"/>
                    <a:gd name="connsiteY516" fmla="*/ 249487 h 354004"/>
                    <a:gd name="connsiteX517" fmla="*/ 615691 w 644327"/>
                    <a:gd name="connsiteY517" fmla="*/ 250000 h 354004"/>
                    <a:gd name="connsiteX518" fmla="*/ 614752 w 644327"/>
                    <a:gd name="connsiteY518" fmla="*/ 251184 h 354004"/>
                    <a:gd name="connsiteX519" fmla="*/ 613606 w 644327"/>
                    <a:gd name="connsiteY519" fmla="*/ 251611 h 354004"/>
                    <a:gd name="connsiteX520" fmla="*/ 613033 w 644327"/>
                    <a:gd name="connsiteY520" fmla="*/ 251818 h 354004"/>
                    <a:gd name="connsiteX521" fmla="*/ 612180 w 644327"/>
                    <a:gd name="connsiteY521" fmla="*/ 252135 h 354004"/>
                    <a:gd name="connsiteX522" fmla="*/ 611193 w 644327"/>
                    <a:gd name="connsiteY522" fmla="*/ 252514 h 354004"/>
                    <a:gd name="connsiteX523" fmla="*/ 610217 w 644327"/>
                    <a:gd name="connsiteY523" fmla="*/ 252831 h 354004"/>
                    <a:gd name="connsiteX524" fmla="*/ 607474 w 644327"/>
                    <a:gd name="connsiteY524" fmla="*/ 253734 h 354004"/>
                    <a:gd name="connsiteX525" fmla="*/ 606377 w 644327"/>
                    <a:gd name="connsiteY525" fmla="*/ 254100 h 354004"/>
                    <a:gd name="connsiteX526" fmla="*/ 605828 w 644327"/>
                    <a:gd name="connsiteY526" fmla="*/ 254344 h 354004"/>
                    <a:gd name="connsiteX527" fmla="*/ 605012 w 644327"/>
                    <a:gd name="connsiteY527" fmla="*/ 254710 h 354004"/>
                    <a:gd name="connsiteX528" fmla="*/ 602269 w 644327"/>
                    <a:gd name="connsiteY528" fmla="*/ 255931 h 354004"/>
                    <a:gd name="connsiteX529" fmla="*/ 601245 w 644327"/>
                    <a:gd name="connsiteY529" fmla="*/ 256541 h 354004"/>
                    <a:gd name="connsiteX530" fmla="*/ 598148 w 644327"/>
                    <a:gd name="connsiteY530" fmla="*/ 258383 h 354004"/>
                    <a:gd name="connsiteX531" fmla="*/ 595856 w 644327"/>
                    <a:gd name="connsiteY531" fmla="*/ 260091 h 354004"/>
                    <a:gd name="connsiteX532" fmla="*/ 595271 w 644327"/>
                    <a:gd name="connsiteY532" fmla="*/ 260531 h 354004"/>
                    <a:gd name="connsiteX533" fmla="*/ 594576 w 644327"/>
                    <a:gd name="connsiteY533" fmla="*/ 260860 h 354004"/>
                    <a:gd name="connsiteX534" fmla="*/ 592869 w 644327"/>
                    <a:gd name="connsiteY534" fmla="*/ 261666 h 354004"/>
                    <a:gd name="connsiteX535" fmla="*/ 591614 w 644327"/>
                    <a:gd name="connsiteY535" fmla="*/ 262020 h 354004"/>
                    <a:gd name="connsiteX536" fmla="*/ 590188 w 644327"/>
                    <a:gd name="connsiteY536" fmla="*/ 262374 h 354004"/>
                    <a:gd name="connsiteX537" fmla="*/ 587725 w 644327"/>
                    <a:gd name="connsiteY537" fmla="*/ 262215 h 354004"/>
                    <a:gd name="connsiteX538" fmla="*/ 584848 w 644327"/>
                    <a:gd name="connsiteY538" fmla="*/ 260836 h 354004"/>
                    <a:gd name="connsiteX539" fmla="*/ 583787 w 644327"/>
                    <a:gd name="connsiteY539" fmla="*/ 259933 h 354004"/>
                    <a:gd name="connsiteX540" fmla="*/ 581959 w 644327"/>
                    <a:gd name="connsiteY540" fmla="*/ 258383 h 354004"/>
                    <a:gd name="connsiteX541" fmla="*/ 579362 w 644327"/>
                    <a:gd name="connsiteY541" fmla="*/ 257309 h 354004"/>
                    <a:gd name="connsiteX542" fmla="*/ 577997 w 644327"/>
                    <a:gd name="connsiteY542" fmla="*/ 257358 h 354004"/>
                    <a:gd name="connsiteX543" fmla="*/ 574388 w 644327"/>
                    <a:gd name="connsiteY543" fmla="*/ 257468 h 354004"/>
                    <a:gd name="connsiteX544" fmla="*/ 572693 w 644327"/>
                    <a:gd name="connsiteY544" fmla="*/ 255625 h 354004"/>
                    <a:gd name="connsiteX545" fmla="*/ 571426 w 644327"/>
                    <a:gd name="connsiteY545" fmla="*/ 254149 h 354004"/>
                    <a:gd name="connsiteX546" fmla="*/ 570719 w 644327"/>
                    <a:gd name="connsiteY546" fmla="*/ 253331 h 354004"/>
                    <a:gd name="connsiteX547" fmla="*/ 570207 w 644327"/>
                    <a:gd name="connsiteY547" fmla="*/ 252684 h 354004"/>
                    <a:gd name="connsiteX548" fmla="*/ 569695 w 644327"/>
                    <a:gd name="connsiteY548" fmla="*/ 252026 h 354004"/>
                    <a:gd name="connsiteX549" fmla="*/ 568756 w 644327"/>
                    <a:gd name="connsiteY549" fmla="*/ 250830 h 354004"/>
                    <a:gd name="connsiteX550" fmla="*/ 566879 w 644327"/>
                    <a:gd name="connsiteY550" fmla="*/ 248426 h 354004"/>
                    <a:gd name="connsiteX551" fmla="*/ 565635 w 644327"/>
                    <a:gd name="connsiteY551" fmla="*/ 246790 h 354004"/>
                    <a:gd name="connsiteX552" fmla="*/ 563172 w 644327"/>
                    <a:gd name="connsiteY552" fmla="*/ 243520 h 354004"/>
                    <a:gd name="connsiteX553" fmla="*/ 562319 w 644327"/>
                    <a:gd name="connsiteY553" fmla="*/ 242398 h 354004"/>
                    <a:gd name="connsiteX554" fmla="*/ 560978 w 644327"/>
                    <a:gd name="connsiteY554" fmla="*/ 240616 h 354004"/>
                    <a:gd name="connsiteX555" fmla="*/ 559637 w 644327"/>
                    <a:gd name="connsiteY555" fmla="*/ 239859 h 354004"/>
                    <a:gd name="connsiteX556" fmla="*/ 557406 w 644327"/>
                    <a:gd name="connsiteY556" fmla="*/ 238627 h 354004"/>
                    <a:gd name="connsiteX557" fmla="*/ 555151 w 644327"/>
                    <a:gd name="connsiteY557" fmla="*/ 237065 h 354004"/>
                    <a:gd name="connsiteX558" fmla="*/ 554529 w 644327"/>
                    <a:gd name="connsiteY558" fmla="*/ 236626 h 354004"/>
                    <a:gd name="connsiteX559" fmla="*/ 552432 w 644327"/>
                    <a:gd name="connsiteY559" fmla="*/ 235100 h 354004"/>
                    <a:gd name="connsiteX560" fmla="*/ 550957 w 644327"/>
                    <a:gd name="connsiteY560" fmla="*/ 234026 h 354004"/>
                    <a:gd name="connsiteX561" fmla="*/ 547251 w 644327"/>
                    <a:gd name="connsiteY561" fmla="*/ 230353 h 354004"/>
                    <a:gd name="connsiteX562" fmla="*/ 544374 w 644327"/>
                    <a:gd name="connsiteY562" fmla="*/ 227132 h 354004"/>
                    <a:gd name="connsiteX563" fmla="*/ 543411 w 644327"/>
                    <a:gd name="connsiteY563" fmla="*/ 226058 h 354004"/>
                    <a:gd name="connsiteX564" fmla="*/ 540534 w 644327"/>
                    <a:gd name="connsiteY564" fmla="*/ 224215 h 354004"/>
                    <a:gd name="connsiteX565" fmla="*/ 538888 w 644327"/>
                    <a:gd name="connsiteY565" fmla="*/ 223532 h 354004"/>
                    <a:gd name="connsiteX566" fmla="*/ 538071 w 644327"/>
                    <a:gd name="connsiteY566" fmla="*/ 223190 h 354004"/>
                    <a:gd name="connsiteX567" fmla="*/ 537242 w 644327"/>
                    <a:gd name="connsiteY567" fmla="*/ 222836 h 354004"/>
                    <a:gd name="connsiteX568" fmla="*/ 536535 w 644327"/>
                    <a:gd name="connsiteY568" fmla="*/ 222568 h 354004"/>
                    <a:gd name="connsiteX569" fmla="*/ 533683 w 644327"/>
                    <a:gd name="connsiteY569" fmla="*/ 221457 h 354004"/>
                    <a:gd name="connsiteX570" fmla="*/ 532025 w 644327"/>
                    <a:gd name="connsiteY570" fmla="*/ 220493 h 354004"/>
                    <a:gd name="connsiteX571" fmla="*/ 531208 w 644327"/>
                    <a:gd name="connsiteY571" fmla="*/ 220005 h 354004"/>
                    <a:gd name="connsiteX572" fmla="*/ 530379 w 644327"/>
                    <a:gd name="connsiteY572" fmla="*/ 219517 h 354004"/>
                    <a:gd name="connsiteX573" fmla="*/ 528733 w 644327"/>
                    <a:gd name="connsiteY573" fmla="*/ 218553 h 354004"/>
                    <a:gd name="connsiteX574" fmla="*/ 525442 w 644327"/>
                    <a:gd name="connsiteY574" fmla="*/ 216247 h 354004"/>
                    <a:gd name="connsiteX575" fmla="*/ 525003 w 644327"/>
                    <a:gd name="connsiteY575" fmla="*/ 215917 h 354004"/>
                    <a:gd name="connsiteX576" fmla="*/ 523796 w 644327"/>
                    <a:gd name="connsiteY576" fmla="*/ 215026 h 354004"/>
                    <a:gd name="connsiteX577" fmla="*/ 521748 w 644327"/>
                    <a:gd name="connsiteY577" fmla="*/ 214868 h 354004"/>
                    <a:gd name="connsiteX578" fmla="*/ 519736 w 644327"/>
                    <a:gd name="connsiteY578" fmla="*/ 215844 h 354004"/>
                    <a:gd name="connsiteX579" fmla="*/ 515847 w 644327"/>
                    <a:gd name="connsiteY579" fmla="*/ 218248 h 354004"/>
                    <a:gd name="connsiteX580" fmla="*/ 513568 w 644327"/>
                    <a:gd name="connsiteY580" fmla="*/ 219676 h 354004"/>
                    <a:gd name="connsiteX581" fmla="*/ 512409 w 644327"/>
                    <a:gd name="connsiteY581" fmla="*/ 220383 h 354004"/>
                    <a:gd name="connsiteX582" fmla="*/ 511410 w 644327"/>
                    <a:gd name="connsiteY582" fmla="*/ 221274 h 354004"/>
                    <a:gd name="connsiteX583" fmla="*/ 511020 w 644327"/>
                    <a:gd name="connsiteY583" fmla="*/ 221628 h 354004"/>
                    <a:gd name="connsiteX584" fmla="*/ 507752 w 644327"/>
                    <a:gd name="connsiteY584" fmla="*/ 224520 h 354004"/>
                    <a:gd name="connsiteX585" fmla="*/ 505851 w 644327"/>
                    <a:gd name="connsiteY585" fmla="*/ 226058 h 354004"/>
                    <a:gd name="connsiteX586" fmla="*/ 504327 w 644327"/>
                    <a:gd name="connsiteY586" fmla="*/ 227278 h 354004"/>
                    <a:gd name="connsiteX587" fmla="*/ 503108 w 644327"/>
                    <a:gd name="connsiteY587" fmla="*/ 228755 h 354004"/>
                    <a:gd name="connsiteX588" fmla="*/ 501304 w 644327"/>
                    <a:gd name="connsiteY588" fmla="*/ 230963 h 354004"/>
                    <a:gd name="connsiteX589" fmla="*/ 499389 w 644327"/>
                    <a:gd name="connsiteY589" fmla="*/ 233294 h 354004"/>
                    <a:gd name="connsiteX590" fmla="*/ 498426 w 644327"/>
                    <a:gd name="connsiteY590" fmla="*/ 234490 h 354004"/>
                    <a:gd name="connsiteX591" fmla="*/ 496890 w 644327"/>
                    <a:gd name="connsiteY591" fmla="*/ 236711 h 354004"/>
                    <a:gd name="connsiteX592" fmla="*/ 495891 w 644327"/>
                    <a:gd name="connsiteY592" fmla="*/ 238188 h 354004"/>
                    <a:gd name="connsiteX593" fmla="*/ 493843 w 644327"/>
                    <a:gd name="connsiteY593" fmla="*/ 241141 h 354004"/>
                    <a:gd name="connsiteX594" fmla="*/ 492526 w 644327"/>
                    <a:gd name="connsiteY594" fmla="*/ 243069 h 354004"/>
                    <a:gd name="connsiteX595" fmla="*/ 490746 w 644327"/>
                    <a:gd name="connsiteY595" fmla="*/ 244582 h 354004"/>
                    <a:gd name="connsiteX596" fmla="*/ 490197 w 644327"/>
                    <a:gd name="connsiteY596" fmla="*/ 245058 h 354004"/>
                    <a:gd name="connsiteX597" fmla="*/ 487857 w 644327"/>
                    <a:gd name="connsiteY597" fmla="*/ 247352 h 354004"/>
                    <a:gd name="connsiteX598" fmla="*/ 486491 w 644327"/>
                    <a:gd name="connsiteY598" fmla="*/ 249195 h 354004"/>
                    <a:gd name="connsiteX599" fmla="*/ 485784 w 644327"/>
                    <a:gd name="connsiteY599" fmla="*/ 250451 h 354004"/>
                    <a:gd name="connsiteX600" fmla="*/ 485114 w 644327"/>
                    <a:gd name="connsiteY600" fmla="*/ 251647 h 354004"/>
                    <a:gd name="connsiteX601" fmla="*/ 483883 w 644327"/>
                    <a:gd name="connsiteY601" fmla="*/ 253173 h 354004"/>
                    <a:gd name="connsiteX602" fmla="*/ 482468 w 644327"/>
                    <a:gd name="connsiteY602" fmla="*/ 253746 h 354004"/>
                    <a:gd name="connsiteX603" fmla="*/ 481956 w 644327"/>
                    <a:gd name="connsiteY603" fmla="*/ 253941 h 354004"/>
                    <a:gd name="connsiteX604" fmla="*/ 479908 w 644327"/>
                    <a:gd name="connsiteY604" fmla="*/ 254869 h 354004"/>
                    <a:gd name="connsiteX605" fmla="*/ 478531 w 644327"/>
                    <a:gd name="connsiteY605" fmla="*/ 256553 h 354004"/>
                    <a:gd name="connsiteX606" fmla="*/ 477872 w 644327"/>
                    <a:gd name="connsiteY606" fmla="*/ 257651 h 354004"/>
                    <a:gd name="connsiteX607" fmla="*/ 477495 w 644327"/>
                    <a:gd name="connsiteY607" fmla="*/ 258298 h 354004"/>
                    <a:gd name="connsiteX608" fmla="*/ 476653 w 644327"/>
                    <a:gd name="connsiteY608" fmla="*/ 259725 h 354004"/>
                    <a:gd name="connsiteX609" fmla="*/ 476263 w 644327"/>
                    <a:gd name="connsiteY609" fmla="*/ 261007 h 354004"/>
                    <a:gd name="connsiteX610" fmla="*/ 475922 w 644327"/>
                    <a:gd name="connsiteY610" fmla="*/ 262215 h 354004"/>
                    <a:gd name="connsiteX611" fmla="*/ 475690 w 644327"/>
                    <a:gd name="connsiteY611" fmla="*/ 263216 h 354004"/>
                    <a:gd name="connsiteX612" fmla="*/ 475373 w 644327"/>
                    <a:gd name="connsiteY612" fmla="*/ 264521 h 354004"/>
                    <a:gd name="connsiteX613" fmla="*/ 474276 w 644327"/>
                    <a:gd name="connsiteY613" fmla="*/ 267121 h 354004"/>
                    <a:gd name="connsiteX614" fmla="*/ 473167 w 644327"/>
                    <a:gd name="connsiteY614" fmla="*/ 268365 h 354004"/>
                    <a:gd name="connsiteX615" fmla="*/ 472630 w 644327"/>
                    <a:gd name="connsiteY615" fmla="*/ 268963 h 354004"/>
                    <a:gd name="connsiteX616" fmla="*/ 470851 w 644327"/>
                    <a:gd name="connsiteY616" fmla="*/ 271868 h 354004"/>
                    <a:gd name="connsiteX617" fmla="*/ 470485 w 644327"/>
                    <a:gd name="connsiteY617" fmla="*/ 272929 h 354004"/>
                    <a:gd name="connsiteX618" fmla="*/ 470046 w 644327"/>
                    <a:gd name="connsiteY618" fmla="*/ 274235 h 354004"/>
                    <a:gd name="connsiteX619" fmla="*/ 469071 w 644327"/>
                    <a:gd name="connsiteY619" fmla="*/ 277078 h 354004"/>
                    <a:gd name="connsiteX620" fmla="*/ 467266 w 644327"/>
                    <a:gd name="connsiteY620" fmla="*/ 282081 h 354004"/>
                    <a:gd name="connsiteX621" fmla="*/ 466364 w 644327"/>
                    <a:gd name="connsiteY621" fmla="*/ 284583 h 354004"/>
                    <a:gd name="connsiteX622" fmla="*/ 465633 w 644327"/>
                    <a:gd name="connsiteY622" fmla="*/ 286584 h 354004"/>
                    <a:gd name="connsiteX623" fmla="*/ 464438 w 644327"/>
                    <a:gd name="connsiteY623" fmla="*/ 289427 h 354004"/>
                    <a:gd name="connsiteX624" fmla="*/ 463438 w 644327"/>
                    <a:gd name="connsiteY624" fmla="*/ 291795 h 354004"/>
                    <a:gd name="connsiteX625" fmla="*/ 462341 w 644327"/>
                    <a:gd name="connsiteY625" fmla="*/ 294247 h 354004"/>
                    <a:gd name="connsiteX626" fmla="*/ 461244 w 644327"/>
                    <a:gd name="connsiteY626" fmla="*/ 296688 h 354004"/>
                    <a:gd name="connsiteX627" fmla="*/ 460695 w 644327"/>
                    <a:gd name="connsiteY627" fmla="*/ 299226 h 354004"/>
                    <a:gd name="connsiteX628" fmla="*/ 460147 w 644327"/>
                    <a:gd name="connsiteY628" fmla="*/ 301752 h 354004"/>
                    <a:gd name="connsiteX629" fmla="*/ 460049 w 644327"/>
                    <a:gd name="connsiteY629" fmla="*/ 302277 h 354004"/>
                    <a:gd name="connsiteX630" fmla="*/ 458781 w 644327"/>
                    <a:gd name="connsiteY630" fmla="*/ 308647 h 354004"/>
                    <a:gd name="connsiteX631" fmla="*/ 458403 w 644327"/>
                    <a:gd name="connsiteY631" fmla="*/ 310197 h 354004"/>
                    <a:gd name="connsiteX632" fmla="*/ 457404 w 644327"/>
                    <a:gd name="connsiteY632" fmla="*/ 314309 h 354004"/>
                    <a:gd name="connsiteX633" fmla="*/ 456307 w 644327"/>
                    <a:gd name="connsiteY633" fmla="*/ 318763 h 354004"/>
                    <a:gd name="connsiteX634" fmla="*/ 455880 w 644327"/>
                    <a:gd name="connsiteY634" fmla="*/ 320849 h 354004"/>
                    <a:gd name="connsiteX635" fmla="*/ 455624 w 644327"/>
                    <a:gd name="connsiteY635" fmla="*/ 322131 h 354004"/>
                    <a:gd name="connsiteX636" fmla="*/ 454661 w 644327"/>
                    <a:gd name="connsiteY636" fmla="*/ 323656 h 354004"/>
                    <a:gd name="connsiteX637" fmla="*/ 452881 w 644327"/>
                    <a:gd name="connsiteY637" fmla="*/ 323815 h 354004"/>
                    <a:gd name="connsiteX638" fmla="*/ 452016 w 644327"/>
                    <a:gd name="connsiteY638" fmla="*/ 323424 h 354004"/>
                    <a:gd name="connsiteX639" fmla="*/ 451503 w 644327"/>
                    <a:gd name="connsiteY639" fmla="*/ 323205 h 354004"/>
                    <a:gd name="connsiteX640" fmla="*/ 448907 w 644327"/>
                    <a:gd name="connsiteY640" fmla="*/ 322277 h 354004"/>
                    <a:gd name="connsiteX641" fmla="*/ 446298 w 644327"/>
                    <a:gd name="connsiteY641" fmla="*/ 322131 h 354004"/>
                    <a:gd name="connsiteX642" fmla="*/ 444347 w 644327"/>
                    <a:gd name="connsiteY642" fmla="*/ 322717 h 354004"/>
                    <a:gd name="connsiteX643" fmla="*/ 443348 w 644327"/>
                    <a:gd name="connsiteY643" fmla="*/ 323034 h 354004"/>
                    <a:gd name="connsiteX644" fmla="*/ 442336 w 644327"/>
                    <a:gd name="connsiteY644" fmla="*/ 323327 h 354004"/>
                    <a:gd name="connsiteX645" fmla="*/ 441836 w 644327"/>
                    <a:gd name="connsiteY645" fmla="*/ 323473 h 354004"/>
                    <a:gd name="connsiteX646" fmla="*/ 441068 w 644327"/>
                    <a:gd name="connsiteY646" fmla="*/ 323730 h 354004"/>
                    <a:gd name="connsiteX647" fmla="*/ 437972 w 644327"/>
                    <a:gd name="connsiteY647" fmla="*/ 325108 h 354004"/>
                    <a:gd name="connsiteX648" fmla="*/ 436009 w 644327"/>
                    <a:gd name="connsiteY648" fmla="*/ 326573 h 354004"/>
                    <a:gd name="connsiteX649" fmla="*/ 434912 w 644327"/>
                    <a:gd name="connsiteY649" fmla="*/ 328867 h 354004"/>
                    <a:gd name="connsiteX650" fmla="*/ 434692 w 644327"/>
                    <a:gd name="connsiteY650" fmla="*/ 330002 h 354004"/>
                    <a:gd name="connsiteX651" fmla="*/ 434595 w 644327"/>
                    <a:gd name="connsiteY651" fmla="*/ 330539 h 354004"/>
                    <a:gd name="connsiteX652" fmla="*/ 434290 w 644327"/>
                    <a:gd name="connsiteY652" fmla="*/ 332137 h 354004"/>
                    <a:gd name="connsiteX653" fmla="*/ 434083 w 644327"/>
                    <a:gd name="connsiteY653" fmla="*/ 333162 h 354004"/>
                    <a:gd name="connsiteX654" fmla="*/ 433522 w 644327"/>
                    <a:gd name="connsiteY654" fmla="*/ 337262 h 354004"/>
                    <a:gd name="connsiteX655" fmla="*/ 433132 w 644327"/>
                    <a:gd name="connsiteY655" fmla="*/ 339898 h 354004"/>
                    <a:gd name="connsiteX656" fmla="*/ 432169 w 644327"/>
                    <a:gd name="connsiteY656" fmla="*/ 340667 h 354004"/>
                    <a:gd name="connsiteX657" fmla="*/ 431340 w 644327"/>
                    <a:gd name="connsiteY657" fmla="*/ 339752 h 354004"/>
                    <a:gd name="connsiteX658" fmla="*/ 430389 w 644327"/>
                    <a:gd name="connsiteY658" fmla="*/ 337763 h 354004"/>
                    <a:gd name="connsiteX659" fmla="*/ 429791 w 644327"/>
                    <a:gd name="connsiteY659" fmla="*/ 336628 h 354004"/>
                    <a:gd name="connsiteX660" fmla="*/ 429011 w 644327"/>
                    <a:gd name="connsiteY660" fmla="*/ 335151 h 354004"/>
                    <a:gd name="connsiteX661" fmla="*/ 428048 w 644327"/>
                    <a:gd name="connsiteY661" fmla="*/ 333626 h 354004"/>
                    <a:gd name="connsiteX662" fmla="*/ 426610 w 644327"/>
                    <a:gd name="connsiteY662" fmla="*/ 333297 h 354004"/>
                    <a:gd name="connsiteX663" fmla="*/ 425305 w 644327"/>
                    <a:gd name="connsiteY663" fmla="*/ 333479 h 354004"/>
                    <a:gd name="connsiteX664" fmla="*/ 424452 w 644327"/>
                    <a:gd name="connsiteY664" fmla="*/ 334139 h 354004"/>
                    <a:gd name="connsiteX665" fmla="*/ 423818 w 644327"/>
                    <a:gd name="connsiteY665" fmla="*/ 334785 h 354004"/>
                    <a:gd name="connsiteX666" fmla="*/ 422428 w 644327"/>
                    <a:gd name="connsiteY666" fmla="*/ 336225 h 354004"/>
                    <a:gd name="connsiteX667" fmla="*/ 419661 w 644327"/>
                    <a:gd name="connsiteY667" fmla="*/ 338727 h 354004"/>
                    <a:gd name="connsiteX668" fmla="*/ 419210 w 644327"/>
                    <a:gd name="connsiteY668" fmla="*/ 339166 h 354004"/>
                    <a:gd name="connsiteX669" fmla="*/ 415613 w 644327"/>
                    <a:gd name="connsiteY669" fmla="*/ 342803 h 354004"/>
                    <a:gd name="connsiteX670" fmla="*/ 413785 w 644327"/>
                    <a:gd name="connsiteY670" fmla="*/ 344657 h 354004"/>
                    <a:gd name="connsiteX671" fmla="*/ 412761 w 644327"/>
                    <a:gd name="connsiteY671" fmla="*/ 345768 h 354004"/>
                    <a:gd name="connsiteX672" fmla="*/ 409664 w 644327"/>
                    <a:gd name="connsiteY672" fmla="*/ 349099 h 354004"/>
                    <a:gd name="connsiteX673" fmla="*/ 409030 w 644327"/>
                    <a:gd name="connsiteY673" fmla="*/ 349782 h 354004"/>
                    <a:gd name="connsiteX674" fmla="*/ 408384 w 644327"/>
                    <a:gd name="connsiteY674" fmla="*/ 350466 h 354004"/>
                    <a:gd name="connsiteX675" fmla="*/ 406787 w 644327"/>
                    <a:gd name="connsiteY675" fmla="*/ 352162 h 354004"/>
                    <a:gd name="connsiteX676" fmla="*/ 404727 w 644327"/>
                    <a:gd name="connsiteY676" fmla="*/ 353455 h 354004"/>
                    <a:gd name="connsiteX677" fmla="*/ 403081 w 644327"/>
                    <a:gd name="connsiteY677" fmla="*/ 354005 h 354004"/>
                    <a:gd name="connsiteX678" fmla="*/ 401801 w 644327"/>
                    <a:gd name="connsiteY678" fmla="*/ 353419 h 354004"/>
                    <a:gd name="connsiteX679" fmla="*/ 401240 w 644327"/>
                    <a:gd name="connsiteY679" fmla="*/ 353212 h 354004"/>
                    <a:gd name="connsiteX680" fmla="*/ 398290 w 644327"/>
                    <a:gd name="connsiteY680" fmla="*/ 352772 h 354004"/>
                    <a:gd name="connsiteX681" fmla="*/ 397327 w 644327"/>
                    <a:gd name="connsiteY681" fmla="*/ 352626 h 354004"/>
                    <a:gd name="connsiteX682" fmla="*/ 396132 w 644327"/>
                    <a:gd name="connsiteY682" fmla="*/ 351979 h 354004"/>
                    <a:gd name="connsiteX683" fmla="*/ 395547 w 644327"/>
                    <a:gd name="connsiteY683" fmla="*/ 351674 h 354004"/>
                    <a:gd name="connsiteX684" fmla="*/ 394169 w 644327"/>
                    <a:gd name="connsiteY684" fmla="*/ 350929 h 354004"/>
                    <a:gd name="connsiteX685" fmla="*/ 393304 w 644327"/>
                    <a:gd name="connsiteY685" fmla="*/ 350051 h 354004"/>
                    <a:gd name="connsiteX686" fmla="*/ 391378 w 644327"/>
                    <a:gd name="connsiteY686" fmla="*/ 348087 h 354004"/>
                    <a:gd name="connsiteX687" fmla="*/ 391012 w 644327"/>
                    <a:gd name="connsiteY687" fmla="*/ 347720 h 354004"/>
                    <a:gd name="connsiteX688" fmla="*/ 390585 w 644327"/>
                    <a:gd name="connsiteY688" fmla="*/ 347135 h 354004"/>
                    <a:gd name="connsiteX689" fmla="*/ 388403 w 644327"/>
                    <a:gd name="connsiteY689" fmla="*/ 344194 h 354004"/>
                    <a:gd name="connsiteX690" fmla="*/ 385782 w 644327"/>
                    <a:gd name="connsiteY690" fmla="*/ 340460 h 354004"/>
                    <a:gd name="connsiteX691" fmla="*/ 385087 w 644327"/>
                    <a:gd name="connsiteY691" fmla="*/ 339447 h 354004"/>
                    <a:gd name="connsiteX692" fmla="*/ 378455 w 644327"/>
                    <a:gd name="connsiteY692" fmla="*/ 342156 h 354004"/>
                    <a:gd name="connsiteX693" fmla="*/ 376944 w 644327"/>
                    <a:gd name="connsiteY693" fmla="*/ 342766 h 354004"/>
                    <a:gd name="connsiteX694" fmla="*/ 375530 w 644327"/>
                    <a:gd name="connsiteY694" fmla="*/ 343095 h 354004"/>
                    <a:gd name="connsiteX695" fmla="*/ 365618 w 644327"/>
                    <a:gd name="connsiteY695" fmla="*/ 345341 h 354004"/>
                    <a:gd name="connsiteX696" fmla="*/ 364192 w 644327"/>
                    <a:gd name="connsiteY696" fmla="*/ 345670 h 354004"/>
                    <a:gd name="connsiteX697" fmla="*/ 362729 w 644327"/>
                    <a:gd name="connsiteY697" fmla="*/ 345817 h 354004"/>
                    <a:gd name="connsiteX698" fmla="*/ 355878 w 644327"/>
                    <a:gd name="connsiteY698" fmla="*/ 346476 h 354004"/>
                    <a:gd name="connsiteX699" fmla="*/ 354415 w 644327"/>
                    <a:gd name="connsiteY699" fmla="*/ 346610 h 354004"/>
                    <a:gd name="connsiteX700" fmla="*/ 353927 w 644327"/>
                    <a:gd name="connsiteY700" fmla="*/ 346659 h 354004"/>
                    <a:gd name="connsiteX701" fmla="*/ 351026 w 644327"/>
                    <a:gd name="connsiteY701" fmla="*/ 346842 h 354004"/>
                    <a:gd name="connsiteX702" fmla="*/ 336982 w 644327"/>
                    <a:gd name="connsiteY702" fmla="*/ 347720 h 354004"/>
                    <a:gd name="connsiteX703" fmla="*/ 335044 w 644327"/>
                    <a:gd name="connsiteY703" fmla="*/ 347842 h 354004"/>
                    <a:gd name="connsiteX704" fmla="*/ 333105 w 644327"/>
                    <a:gd name="connsiteY704" fmla="*/ 347964 h 354004"/>
                    <a:gd name="connsiteX705" fmla="*/ 331191 w 644327"/>
                    <a:gd name="connsiteY705" fmla="*/ 347903 h 354004"/>
                    <a:gd name="connsiteX706" fmla="*/ 329753 w 644327"/>
                    <a:gd name="connsiteY706" fmla="*/ 347855 h 354004"/>
                    <a:gd name="connsiteX707" fmla="*/ 324961 w 644327"/>
                    <a:gd name="connsiteY707" fmla="*/ 347684 h 354004"/>
                    <a:gd name="connsiteX708" fmla="*/ 319147 w 644327"/>
                    <a:gd name="connsiteY708" fmla="*/ 347501 h 354004"/>
                    <a:gd name="connsiteX709" fmla="*/ 309455 w 644327"/>
                    <a:gd name="connsiteY709" fmla="*/ 347171 h 354004"/>
                    <a:gd name="connsiteX710" fmla="*/ 307516 w 644327"/>
                    <a:gd name="connsiteY710" fmla="*/ 347110 h 354004"/>
                    <a:gd name="connsiteX711" fmla="*/ 305639 w 644327"/>
                    <a:gd name="connsiteY711" fmla="*/ 346646 h 354004"/>
                    <a:gd name="connsiteX712" fmla="*/ 292960 w 644327"/>
                    <a:gd name="connsiteY712" fmla="*/ 343522 h 354004"/>
                    <a:gd name="connsiteX713" fmla="*/ 291083 w 644327"/>
                    <a:gd name="connsiteY713" fmla="*/ 343059 h 354004"/>
                    <a:gd name="connsiteX714" fmla="*/ 289730 w 644327"/>
                    <a:gd name="connsiteY714" fmla="*/ 341594 h 354004"/>
                    <a:gd name="connsiteX715" fmla="*/ 287365 w 644327"/>
                    <a:gd name="connsiteY715" fmla="*/ 339032 h 354004"/>
                    <a:gd name="connsiteX716" fmla="*/ 286889 w 644327"/>
                    <a:gd name="connsiteY716" fmla="*/ 338519 h 354004"/>
                    <a:gd name="connsiteX717" fmla="*/ 281245 w 644327"/>
                    <a:gd name="connsiteY717" fmla="*/ 331832 h 354004"/>
                    <a:gd name="connsiteX718" fmla="*/ 280574 w 644327"/>
                    <a:gd name="connsiteY718" fmla="*/ 331051 h 354004"/>
                    <a:gd name="connsiteX719" fmla="*/ 280257 w 644327"/>
                    <a:gd name="connsiteY719" fmla="*/ 330648 h 354004"/>
                    <a:gd name="connsiteX720" fmla="*/ 278660 w 644327"/>
                    <a:gd name="connsiteY720" fmla="*/ 328635 h 354004"/>
                    <a:gd name="connsiteX721" fmla="*/ 270980 w 644327"/>
                    <a:gd name="connsiteY721" fmla="*/ 318970 h 354004"/>
                    <a:gd name="connsiteX722" fmla="*/ 259386 w 644327"/>
                    <a:gd name="connsiteY722" fmla="*/ 304351 h 354004"/>
                    <a:gd name="connsiteX723" fmla="*/ 250865 w 644327"/>
                    <a:gd name="connsiteY723" fmla="*/ 293808 h 354004"/>
                    <a:gd name="connsiteX724" fmla="*/ 249585 w 644327"/>
                    <a:gd name="connsiteY724" fmla="*/ 292222 h 354004"/>
                    <a:gd name="connsiteX725" fmla="*/ 248622 w 644327"/>
                    <a:gd name="connsiteY725" fmla="*/ 291026 h 354004"/>
                    <a:gd name="connsiteX726" fmla="*/ 247342 w 644327"/>
                    <a:gd name="connsiteY726" fmla="*/ 289440 h 354004"/>
                    <a:gd name="connsiteX727" fmla="*/ 245221 w 644327"/>
                    <a:gd name="connsiteY727" fmla="*/ 287243 h 354004"/>
                    <a:gd name="connsiteX728" fmla="*/ 230348 w 644327"/>
                    <a:gd name="connsiteY728" fmla="*/ 271868 h 354004"/>
                    <a:gd name="connsiteX729" fmla="*/ 224691 w 644327"/>
                    <a:gd name="connsiteY729" fmla="*/ 266035 h 354004"/>
                    <a:gd name="connsiteX730" fmla="*/ 223131 w 644327"/>
                    <a:gd name="connsiteY730" fmla="*/ 264411 h 354004"/>
                    <a:gd name="connsiteX731" fmla="*/ 222741 w 644327"/>
                    <a:gd name="connsiteY731" fmla="*/ 264009 h 354004"/>
                    <a:gd name="connsiteX732" fmla="*/ 220997 w 644327"/>
                    <a:gd name="connsiteY732" fmla="*/ 262178 h 354004"/>
                    <a:gd name="connsiteX733" fmla="*/ 216462 w 644327"/>
                    <a:gd name="connsiteY733" fmla="*/ 257407 h 354004"/>
                    <a:gd name="connsiteX734" fmla="*/ 177829 w 644327"/>
                    <a:gd name="connsiteY734" fmla="*/ 216686 h 354004"/>
                    <a:gd name="connsiteX735" fmla="*/ 177110 w 644327"/>
                    <a:gd name="connsiteY735" fmla="*/ 215942 h 354004"/>
                    <a:gd name="connsiteX736" fmla="*/ 176756 w 644327"/>
                    <a:gd name="connsiteY736" fmla="*/ 215588 h 354004"/>
                    <a:gd name="connsiteX737" fmla="*/ 175330 w 644327"/>
                    <a:gd name="connsiteY737" fmla="*/ 214136 h 354004"/>
                    <a:gd name="connsiteX738" fmla="*/ 165675 w 644327"/>
                    <a:gd name="connsiteY738" fmla="*/ 204386 h 354004"/>
                    <a:gd name="connsiteX739" fmla="*/ 156519 w 644327"/>
                    <a:gd name="connsiteY739" fmla="*/ 195148 h 354004"/>
                    <a:gd name="connsiteX740" fmla="*/ 152984 w 644327"/>
                    <a:gd name="connsiteY740" fmla="*/ 191573 h 354004"/>
                    <a:gd name="connsiteX741" fmla="*/ 151204 w 644327"/>
                    <a:gd name="connsiteY741" fmla="*/ 189779 h 354004"/>
                    <a:gd name="connsiteX742" fmla="*/ 150497 w 644327"/>
                    <a:gd name="connsiteY742" fmla="*/ 189071 h 354004"/>
                    <a:gd name="connsiteX743" fmla="*/ 149766 w 644327"/>
                    <a:gd name="connsiteY743" fmla="*/ 188278 h 354004"/>
                    <a:gd name="connsiteX744" fmla="*/ 146828 w 644327"/>
                    <a:gd name="connsiteY744" fmla="*/ 185105 h 354004"/>
                    <a:gd name="connsiteX745" fmla="*/ 136514 w 644327"/>
                    <a:gd name="connsiteY745" fmla="*/ 173964 h 354004"/>
                    <a:gd name="connsiteX746" fmla="*/ 135478 w 644327"/>
                    <a:gd name="connsiteY746" fmla="*/ 172853 h 354004"/>
                    <a:gd name="connsiteX747" fmla="*/ 134600 w 644327"/>
                    <a:gd name="connsiteY747" fmla="*/ 171682 h 354004"/>
                    <a:gd name="connsiteX748" fmla="*/ 133978 w 644327"/>
                    <a:gd name="connsiteY748" fmla="*/ 170852 h 354004"/>
                    <a:gd name="connsiteX749" fmla="*/ 128968 w 644327"/>
                    <a:gd name="connsiteY749" fmla="*/ 164190 h 354004"/>
                    <a:gd name="connsiteX750" fmla="*/ 128029 w 644327"/>
                    <a:gd name="connsiteY750" fmla="*/ 162945 h 354004"/>
                    <a:gd name="connsiteX751" fmla="*/ 127432 w 644327"/>
                    <a:gd name="connsiteY751" fmla="*/ 161737 h 354004"/>
                    <a:gd name="connsiteX752" fmla="*/ 126140 w 644327"/>
                    <a:gd name="connsiteY752" fmla="*/ 159150 h 354004"/>
                    <a:gd name="connsiteX753" fmla="*/ 125506 w 644327"/>
                    <a:gd name="connsiteY753" fmla="*/ 157881 h 354004"/>
                    <a:gd name="connsiteX754" fmla="*/ 124664 w 644327"/>
                    <a:gd name="connsiteY754" fmla="*/ 156184 h 354004"/>
                    <a:gd name="connsiteX755" fmla="*/ 124506 w 644327"/>
                    <a:gd name="connsiteY755" fmla="*/ 154195 h 354004"/>
                    <a:gd name="connsiteX756" fmla="*/ 124213 w 644327"/>
                    <a:gd name="connsiteY756" fmla="*/ 150705 h 354004"/>
                    <a:gd name="connsiteX757" fmla="*/ 123945 w 644327"/>
                    <a:gd name="connsiteY757" fmla="*/ 147508 h 354004"/>
                    <a:gd name="connsiteX758" fmla="*/ 123823 w 644327"/>
                    <a:gd name="connsiteY758" fmla="*/ 145898 h 354004"/>
                    <a:gd name="connsiteX759" fmla="*/ 124226 w 644327"/>
                    <a:gd name="connsiteY759" fmla="*/ 143615 h 354004"/>
                    <a:gd name="connsiteX760" fmla="*/ 124969 w 644327"/>
                    <a:gd name="connsiteY760" fmla="*/ 139405 h 354004"/>
                    <a:gd name="connsiteX761" fmla="*/ 125676 w 644327"/>
                    <a:gd name="connsiteY761" fmla="*/ 135403 h 354004"/>
                    <a:gd name="connsiteX762" fmla="*/ 126042 w 644327"/>
                    <a:gd name="connsiteY762" fmla="*/ 133304 h 354004"/>
                    <a:gd name="connsiteX763" fmla="*/ 125847 w 644327"/>
                    <a:gd name="connsiteY763" fmla="*/ 131132 h 354004"/>
                    <a:gd name="connsiteX764" fmla="*/ 124872 w 644327"/>
                    <a:gd name="connsiteY764" fmla="*/ 120796 h 354004"/>
                    <a:gd name="connsiteX765" fmla="*/ 124494 w 644327"/>
                    <a:gd name="connsiteY765" fmla="*/ 116733 h 354004"/>
                    <a:gd name="connsiteX766" fmla="*/ 124286 w 644327"/>
                    <a:gd name="connsiteY766" fmla="*/ 114536 h 354004"/>
                    <a:gd name="connsiteX767" fmla="*/ 123384 w 644327"/>
                    <a:gd name="connsiteY767" fmla="*/ 112779 h 354004"/>
                    <a:gd name="connsiteX768" fmla="*/ 119946 w 644327"/>
                    <a:gd name="connsiteY768" fmla="*/ 106104 h 354004"/>
                    <a:gd name="connsiteX769" fmla="*/ 119227 w 644327"/>
                    <a:gd name="connsiteY769" fmla="*/ 104713 h 354004"/>
                    <a:gd name="connsiteX770" fmla="*/ 118337 w 644327"/>
                    <a:gd name="connsiteY770" fmla="*/ 103883 h 354004"/>
                    <a:gd name="connsiteX771" fmla="*/ 116375 w 644327"/>
                    <a:gd name="connsiteY771" fmla="*/ 102065 h 354004"/>
                    <a:gd name="connsiteX772" fmla="*/ 115168 w 644327"/>
                    <a:gd name="connsiteY772" fmla="*/ 100954 h 354004"/>
                    <a:gd name="connsiteX773" fmla="*/ 113376 w 644327"/>
                    <a:gd name="connsiteY773" fmla="*/ 100771 h 354004"/>
                    <a:gd name="connsiteX774" fmla="*/ 110669 w 644327"/>
                    <a:gd name="connsiteY774" fmla="*/ 100515 h 354004"/>
                    <a:gd name="connsiteX775" fmla="*/ 106524 w 644327"/>
                    <a:gd name="connsiteY775" fmla="*/ 100100 h 354004"/>
                    <a:gd name="connsiteX776" fmla="*/ 105610 w 644327"/>
                    <a:gd name="connsiteY776" fmla="*/ 100015 h 354004"/>
                    <a:gd name="connsiteX777" fmla="*/ 104671 w 644327"/>
                    <a:gd name="connsiteY777" fmla="*/ 99941 h 354004"/>
                    <a:gd name="connsiteX778" fmla="*/ 101404 w 644327"/>
                    <a:gd name="connsiteY778" fmla="*/ 99685 h 354004"/>
                    <a:gd name="connsiteX779" fmla="*/ 100002 w 644327"/>
                    <a:gd name="connsiteY779" fmla="*/ 99575 h 354004"/>
                    <a:gd name="connsiteX780" fmla="*/ 97893 w 644327"/>
                    <a:gd name="connsiteY780" fmla="*/ 99404 h 354004"/>
                    <a:gd name="connsiteX781" fmla="*/ 93712 w 644327"/>
                    <a:gd name="connsiteY781" fmla="*/ 99087 h 354004"/>
                    <a:gd name="connsiteX782" fmla="*/ 91859 w 644327"/>
                    <a:gd name="connsiteY782" fmla="*/ 98941 h 354004"/>
                    <a:gd name="connsiteX783" fmla="*/ 90201 w 644327"/>
                    <a:gd name="connsiteY783" fmla="*/ 98147 h 354004"/>
                    <a:gd name="connsiteX784" fmla="*/ 85129 w 644327"/>
                    <a:gd name="connsiteY784" fmla="*/ 95756 h 354004"/>
                    <a:gd name="connsiteX785" fmla="*/ 83593 w 644327"/>
                    <a:gd name="connsiteY785" fmla="*/ 95036 h 354004"/>
                    <a:gd name="connsiteX786" fmla="*/ 82069 w 644327"/>
                    <a:gd name="connsiteY786" fmla="*/ 93706 h 354004"/>
                    <a:gd name="connsiteX787" fmla="*/ 76315 w 644327"/>
                    <a:gd name="connsiteY787" fmla="*/ 88751 h 354004"/>
                    <a:gd name="connsiteX788" fmla="*/ 70951 w 644327"/>
                    <a:gd name="connsiteY788" fmla="*/ 84114 h 354004"/>
                    <a:gd name="connsiteX789" fmla="*/ 69037 w 644327"/>
                    <a:gd name="connsiteY789" fmla="*/ 82467 h 354004"/>
                    <a:gd name="connsiteX790" fmla="*/ 67696 w 644327"/>
                    <a:gd name="connsiteY790" fmla="*/ 80868 h 354004"/>
                    <a:gd name="connsiteX791" fmla="*/ 64844 w 644327"/>
                    <a:gd name="connsiteY791" fmla="*/ 77500 h 354004"/>
                    <a:gd name="connsiteX792" fmla="*/ 63271 w 644327"/>
                    <a:gd name="connsiteY792" fmla="*/ 75633 h 354004"/>
                    <a:gd name="connsiteX793" fmla="*/ 61198 w 644327"/>
                    <a:gd name="connsiteY793" fmla="*/ 74499 h 354004"/>
                    <a:gd name="connsiteX794" fmla="*/ 56212 w 644327"/>
                    <a:gd name="connsiteY794" fmla="*/ 71765 h 354004"/>
                    <a:gd name="connsiteX795" fmla="*/ 55615 w 644327"/>
                    <a:gd name="connsiteY795" fmla="*/ 71289 h 354004"/>
                    <a:gd name="connsiteX796" fmla="*/ 54481 w 644327"/>
                    <a:gd name="connsiteY796" fmla="*/ 70374 h 354004"/>
                    <a:gd name="connsiteX797" fmla="*/ 50336 w 644327"/>
                    <a:gd name="connsiteY797" fmla="*/ 67018 h 354004"/>
                    <a:gd name="connsiteX798" fmla="*/ 49203 w 644327"/>
                    <a:gd name="connsiteY798" fmla="*/ 66103 h 354004"/>
                    <a:gd name="connsiteX799" fmla="*/ 48130 w 644327"/>
                    <a:gd name="connsiteY799" fmla="*/ 65054 h 354004"/>
                    <a:gd name="connsiteX800" fmla="*/ 47069 w 644327"/>
                    <a:gd name="connsiteY800" fmla="*/ 64016 h 354004"/>
                    <a:gd name="connsiteX801" fmla="*/ 43704 w 644327"/>
                    <a:gd name="connsiteY801" fmla="*/ 60722 h 354004"/>
                    <a:gd name="connsiteX802" fmla="*/ 42814 w 644327"/>
                    <a:gd name="connsiteY802" fmla="*/ 59843 h 354004"/>
                    <a:gd name="connsiteX803" fmla="*/ 42437 w 644327"/>
                    <a:gd name="connsiteY803" fmla="*/ 59550 h 354004"/>
                    <a:gd name="connsiteX804" fmla="*/ 40937 w 644327"/>
                    <a:gd name="connsiteY804" fmla="*/ 58403 h 354004"/>
                    <a:gd name="connsiteX805" fmla="*/ 40206 w 644327"/>
                    <a:gd name="connsiteY805" fmla="*/ 57829 h 354004"/>
                    <a:gd name="connsiteX806" fmla="*/ 38731 w 644327"/>
                    <a:gd name="connsiteY806" fmla="*/ 56694 h 354004"/>
                    <a:gd name="connsiteX807" fmla="*/ 36951 w 644327"/>
                    <a:gd name="connsiteY807" fmla="*/ 56426 h 354004"/>
                    <a:gd name="connsiteX808" fmla="*/ 33354 w 644327"/>
                    <a:gd name="connsiteY808" fmla="*/ 55902 h 354004"/>
                    <a:gd name="connsiteX809" fmla="*/ 31965 w 644327"/>
                    <a:gd name="connsiteY809" fmla="*/ 55657 h 354004"/>
                    <a:gd name="connsiteX810" fmla="*/ 26869 w 644327"/>
                    <a:gd name="connsiteY810" fmla="*/ 54754 h 354004"/>
                    <a:gd name="connsiteX811" fmla="*/ 25016 w 644327"/>
                    <a:gd name="connsiteY811" fmla="*/ 54413 h 354004"/>
                    <a:gd name="connsiteX812" fmla="*/ 23285 w 644327"/>
                    <a:gd name="connsiteY812" fmla="*/ 53314 h 354004"/>
                    <a:gd name="connsiteX813" fmla="*/ 21261 w 644327"/>
                    <a:gd name="connsiteY813" fmla="*/ 52021 h 354004"/>
                    <a:gd name="connsiteX814" fmla="*/ 15434 w 644327"/>
                    <a:gd name="connsiteY814" fmla="*/ 48299 h 354004"/>
                    <a:gd name="connsiteX815" fmla="*/ 14873 w 644327"/>
                    <a:gd name="connsiteY815" fmla="*/ 47933 h 354004"/>
                    <a:gd name="connsiteX816" fmla="*/ 13105 w 644327"/>
                    <a:gd name="connsiteY816" fmla="*/ 46664 h 354004"/>
                    <a:gd name="connsiteX817" fmla="*/ 11520 w 644327"/>
                    <a:gd name="connsiteY817" fmla="*/ 45517 h 354004"/>
                    <a:gd name="connsiteX818" fmla="*/ 10569 w 644327"/>
                    <a:gd name="connsiteY818" fmla="*/ 44321 h 354004"/>
                    <a:gd name="connsiteX819" fmla="*/ 6083 w 644327"/>
                    <a:gd name="connsiteY819" fmla="*/ 38683 h 354004"/>
                    <a:gd name="connsiteX820" fmla="*/ 4876 w 644327"/>
                    <a:gd name="connsiteY820" fmla="*/ 37158 h 354004"/>
                    <a:gd name="connsiteX821" fmla="*/ 4145 w 644327"/>
                    <a:gd name="connsiteY821" fmla="*/ 35120 h 354004"/>
                    <a:gd name="connsiteX822" fmla="*/ 1207 w 644327"/>
                    <a:gd name="connsiteY822" fmla="*/ 26980 h 354004"/>
                    <a:gd name="connsiteX823" fmla="*/ 475 w 644327"/>
                    <a:gd name="connsiteY823" fmla="*/ 24943 h 354004"/>
                    <a:gd name="connsiteX824" fmla="*/ 390 w 644327"/>
                    <a:gd name="connsiteY824" fmla="*/ 23393 h 354004"/>
                    <a:gd name="connsiteX825" fmla="*/ 305 w 644327"/>
                    <a:gd name="connsiteY825" fmla="*/ 21843 h 354004"/>
                    <a:gd name="connsiteX826" fmla="*/ 0 w 644327"/>
                    <a:gd name="connsiteY826" fmla="*/ 16523 h 354004"/>
                    <a:gd name="connsiteX827" fmla="*/ 2121 w 644327"/>
                    <a:gd name="connsiteY827" fmla="*/ 17231 h 354004"/>
                    <a:gd name="connsiteX828" fmla="*/ 2633 w 644327"/>
                    <a:gd name="connsiteY828" fmla="*/ 17402 h 354004"/>
                    <a:gd name="connsiteX829" fmla="*/ 4047 w 644327"/>
                    <a:gd name="connsiteY829" fmla="*/ 17877 h 354004"/>
                    <a:gd name="connsiteX830" fmla="*/ 8375 w 644327"/>
                    <a:gd name="connsiteY830" fmla="*/ 21050 h 354004"/>
                    <a:gd name="connsiteX831" fmla="*/ 9558 w 644327"/>
                    <a:gd name="connsiteY831" fmla="*/ 21904 h 354004"/>
                    <a:gd name="connsiteX832" fmla="*/ 10947 w 644327"/>
                    <a:gd name="connsiteY832" fmla="*/ 22307 h 354004"/>
                    <a:gd name="connsiteX833" fmla="*/ 12337 w 644327"/>
                    <a:gd name="connsiteY833" fmla="*/ 22710 h 354004"/>
                    <a:gd name="connsiteX834" fmla="*/ 13739 w 644327"/>
                    <a:gd name="connsiteY834" fmla="*/ 23100 h 354004"/>
                    <a:gd name="connsiteX835" fmla="*/ 15178 w 644327"/>
                    <a:gd name="connsiteY835" fmla="*/ 23100 h 354004"/>
                    <a:gd name="connsiteX836" fmla="*/ 16604 w 644327"/>
                    <a:gd name="connsiteY836" fmla="*/ 23088 h 354004"/>
                    <a:gd name="connsiteX837" fmla="*/ 20444 w 644327"/>
                    <a:gd name="connsiteY837" fmla="*/ 23051 h 354004"/>
                    <a:gd name="connsiteX838" fmla="*/ 21895 w 644327"/>
                    <a:gd name="connsiteY838" fmla="*/ 23039 h 354004"/>
                    <a:gd name="connsiteX839" fmla="*/ 23248 w 644327"/>
                    <a:gd name="connsiteY839" fmla="*/ 22795 h 354004"/>
                    <a:gd name="connsiteX840" fmla="*/ 26869 w 644327"/>
                    <a:gd name="connsiteY840" fmla="*/ 22148 h 354004"/>
                    <a:gd name="connsiteX841" fmla="*/ 28307 w 644327"/>
                    <a:gd name="connsiteY841" fmla="*/ 21880 h 354004"/>
                    <a:gd name="connsiteX842" fmla="*/ 29758 w 644327"/>
                    <a:gd name="connsiteY842" fmla="*/ 21623 h 354004"/>
                    <a:gd name="connsiteX843" fmla="*/ 30233 w 644327"/>
                    <a:gd name="connsiteY843" fmla="*/ 21538 h 354004"/>
                    <a:gd name="connsiteX844" fmla="*/ 32611 w 644327"/>
                    <a:gd name="connsiteY844" fmla="*/ 21001 h 354004"/>
                    <a:gd name="connsiteX845" fmla="*/ 41157 w 644327"/>
                    <a:gd name="connsiteY845" fmla="*/ 19085 h 354004"/>
                    <a:gd name="connsiteX846" fmla="*/ 43058 w 644327"/>
                    <a:gd name="connsiteY846" fmla="*/ 18670 h 354004"/>
                    <a:gd name="connsiteX847" fmla="*/ 44485 w 644327"/>
                    <a:gd name="connsiteY847" fmla="*/ 18341 h 354004"/>
                    <a:gd name="connsiteX848" fmla="*/ 46813 w 644327"/>
                    <a:gd name="connsiteY848" fmla="*/ 17572 h 354004"/>
                    <a:gd name="connsiteX849" fmla="*/ 58017 w 644327"/>
                    <a:gd name="connsiteY849" fmla="*/ 13863 h 354004"/>
                    <a:gd name="connsiteX850" fmla="*/ 60345 w 644327"/>
                    <a:gd name="connsiteY850" fmla="*/ 13094 h 354004"/>
                    <a:gd name="connsiteX851" fmla="*/ 61686 w 644327"/>
                    <a:gd name="connsiteY851" fmla="*/ 12508 h 354004"/>
                    <a:gd name="connsiteX852" fmla="*/ 63039 w 644327"/>
                    <a:gd name="connsiteY852" fmla="*/ 11922 h 354004"/>
                    <a:gd name="connsiteX853" fmla="*/ 73828 w 644327"/>
                    <a:gd name="connsiteY853" fmla="*/ 7212 h 354004"/>
                    <a:gd name="connsiteX854" fmla="*/ 75169 w 644327"/>
                    <a:gd name="connsiteY854" fmla="*/ 6626 h 354004"/>
                    <a:gd name="connsiteX855" fmla="*/ 76413 w 644327"/>
                    <a:gd name="connsiteY855" fmla="*/ 6065 h 354004"/>
                    <a:gd name="connsiteX856" fmla="*/ 76864 w 644327"/>
                    <a:gd name="connsiteY856" fmla="*/ 5858 h 354004"/>
                    <a:gd name="connsiteX857" fmla="*/ 85093 w 644327"/>
                    <a:gd name="connsiteY857" fmla="*/ 2136 h 354004"/>
                    <a:gd name="connsiteX858" fmla="*/ 87189 w 644327"/>
                    <a:gd name="connsiteY858" fmla="*/ 1196 h 354004"/>
                    <a:gd name="connsiteX859" fmla="*/ 88689 w 644327"/>
                    <a:gd name="connsiteY859" fmla="*/ 952 h 354004"/>
                    <a:gd name="connsiteX860" fmla="*/ 93626 w 644327"/>
                    <a:gd name="connsiteY860" fmla="*/ 0 h 354004"/>
                    <a:gd name="connsiteX861" fmla="*/ 99673 w 644327"/>
                    <a:gd name="connsiteY861" fmla="*/ 256 h 354004"/>
                    <a:gd name="connsiteX862" fmla="*/ 100612 w 644327"/>
                    <a:gd name="connsiteY862" fmla="*/ 281 h 354004"/>
                    <a:gd name="connsiteX863" fmla="*/ 101563 w 644327"/>
                    <a:gd name="connsiteY863" fmla="*/ 378 h 354004"/>
                    <a:gd name="connsiteX864" fmla="*/ 106329 w 644327"/>
                    <a:gd name="connsiteY864" fmla="*/ 891 h 354004"/>
                    <a:gd name="connsiteX865" fmla="*/ 107756 w 644327"/>
                    <a:gd name="connsiteY865" fmla="*/ 1049 h 354004"/>
                    <a:gd name="connsiteX866" fmla="*/ 109133 w 644327"/>
                    <a:gd name="connsiteY866" fmla="*/ 1379 h 354004"/>
                    <a:gd name="connsiteX867" fmla="*/ 109596 w 644327"/>
                    <a:gd name="connsiteY867" fmla="*/ 1501 h 354004"/>
                    <a:gd name="connsiteX868" fmla="*/ 113619 w 644327"/>
                    <a:gd name="connsiteY868" fmla="*/ 2477 h 354004"/>
                    <a:gd name="connsiteX869" fmla="*/ 115107 w 644327"/>
                    <a:gd name="connsiteY869" fmla="*/ 2843 h 354004"/>
                    <a:gd name="connsiteX870" fmla="*/ 116423 w 644327"/>
                    <a:gd name="connsiteY870" fmla="*/ 3466 h 354004"/>
                    <a:gd name="connsiteX871" fmla="*/ 119471 w 644327"/>
                    <a:gd name="connsiteY871" fmla="*/ 4918 h 354004"/>
                    <a:gd name="connsiteX872" fmla="*/ 120251 w 644327"/>
                    <a:gd name="connsiteY872" fmla="*/ 5296 h 354004"/>
                    <a:gd name="connsiteX873" fmla="*/ 121032 w 644327"/>
                    <a:gd name="connsiteY873" fmla="*/ 5662 h 354004"/>
                    <a:gd name="connsiteX874" fmla="*/ 121848 w 644327"/>
                    <a:gd name="connsiteY874" fmla="*/ 6285 h 354004"/>
                    <a:gd name="connsiteX875" fmla="*/ 122251 w 644327"/>
                    <a:gd name="connsiteY875" fmla="*/ 6590 h 354004"/>
                    <a:gd name="connsiteX876" fmla="*/ 123384 w 644327"/>
                    <a:gd name="connsiteY876" fmla="*/ 7444 h 354004"/>
                    <a:gd name="connsiteX877" fmla="*/ 124518 w 644327"/>
                    <a:gd name="connsiteY877" fmla="*/ 8310 h 354004"/>
                    <a:gd name="connsiteX878" fmla="*/ 125176 w 644327"/>
                    <a:gd name="connsiteY878" fmla="*/ 9335 h 354004"/>
                    <a:gd name="connsiteX879" fmla="*/ 126505 w 644327"/>
                    <a:gd name="connsiteY879" fmla="*/ 11422 h 354004"/>
                    <a:gd name="connsiteX880" fmla="*/ 127151 w 644327"/>
                    <a:gd name="connsiteY880" fmla="*/ 12435 h 354004"/>
                    <a:gd name="connsiteX881" fmla="*/ 127432 w 644327"/>
                    <a:gd name="connsiteY881" fmla="*/ 13777 h 354004"/>
                    <a:gd name="connsiteX882" fmla="*/ 127602 w 644327"/>
                    <a:gd name="connsiteY882" fmla="*/ 14546 h 354004"/>
                    <a:gd name="connsiteX883" fmla="*/ 128297 w 644327"/>
                    <a:gd name="connsiteY883" fmla="*/ 17511 h 354004"/>
                    <a:gd name="connsiteX884" fmla="*/ 130967 w 644327"/>
                    <a:gd name="connsiteY884" fmla="*/ 22404 h 3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Lst>
                  <a:rect l="l" t="t" r="r" b="b"/>
                  <a:pathLst>
                    <a:path w="644327" h="354004">
                      <a:moveTo>
                        <a:pt x="130967" y="22404"/>
                      </a:moveTo>
                      <a:lnTo>
                        <a:pt x="131711" y="23783"/>
                      </a:lnTo>
                      <a:lnTo>
                        <a:pt x="133625" y="24259"/>
                      </a:lnTo>
                      <a:lnTo>
                        <a:pt x="140293" y="25919"/>
                      </a:lnTo>
                      <a:lnTo>
                        <a:pt x="141720" y="26273"/>
                      </a:lnTo>
                      <a:lnTo>
                        <a:pt x="143134" y="26456"/>
                      </a:lnTo>
                      <a:lnTo>
                        <a:pt x="152131" y="27640"/>
                      </a:lnTo>
                      <a:lnTo>
                        <a:pt x="157153" y="28201"/>
                      </a:lnTo>
                      <a:lnTo>
                        <a:pt x="158958" y="28408"/>
                      </a:lnTo>
                      <a:lnTo>
                        <a:pt x="160603" y="27517"/>
                      </a:lnTo>
                      <a:lnTo>
                        <a:pt x="162688" y="26383"/>
                      </a:lnTo>
                      <a:lnTo>
                        <a:pt x="163505" y="25931"/>
                      </a:lnTo>
                      <a:lnTo>
                        <a:pt x="164687" y="24967"/>
                      </a:lnTo>
                      <a:lnTo>
                        <a:pt x="168601" y="21782"/>
                      </a:lnTo>
                      <a:lnTo>
                        <a:pt x="171027" y="19988"/>
                      </a:lnTo>
                      <a:lnTo>
                        <a:pt x="175086" y="16999"/>
                      </a:lnTo>
                      <a:lnTo>
                        <a:pt x="175903" y="16401"/>
                      </a:lnTo>
                      <a:lnTo>
                        <a:pt x="176720" y="15937"/>
                      </a:lnTo>
                      <a:lnTo>
                        <a:pt x="178756" y="14790"/>
                      </a:lnTo>
                      <a:lnTo>
                        <a:pt x="179963" y="14119"/>
                      </a:lnTo>
                      <a:lnTo>
                        <a:pt x="181218" y="13802"/>
                      </a:lnTo>
                      <a:lnTo>
                        <a:pt x="185936" y="12630"/>
                      </a:lnTo>
                      <a:lnTo>
                        <a:pt x="187594" y="12215"/>
                      </a:lnTo>
                      <a:lnTo>
                        <a:pt x="188923" y="12703"/>
                      </a:lnTo>
                      <a:lnTo>
                        <a:pt x="193275" y="14277"/>
                      </a:lnTo>
                      <a:lnTo>
                        <a:pt x="193860" y="14668"/>
                      </a:lnTo>
                      <a:lnTo>
                        <a:pt x="195665" y="15852"/>
                      </a:lnTo>
                      <a:lnTo>
                        <a:pt x="196579" y="17670"/>
                      </a:lnTo>
                      <a:lnTo>
                        <a:pt x="197932" y="20354"/>
                      </a:lnTo>
                      <a:lnTo>
                        <a:pt x="199054" y="22685"/>
                      </a:lnTo>
                      <a:lnTo>
                        <a:pt x="199797" y="24235"/>
                      </a:lnTo>
                      <a:lnTo>
                        <a:pt x="200139" y="26285"/>
                      </a:lnTo>
                      <a:lnTo>
                        <a:pt x="200602" y="29140"/>
                      </a:lnTo>
                      <a:lnTo>
                        <a:pt x="200785" y="30324"/>
                      </a:lnTo>
                      <a:lnTo>
                        <a:pt x="200980" y="31776"/>
                      </a:lnTo>
                      <a:lnTo>
                        <a:pt x="201358" y="34461"/>
                      </a:lnTo>
                      <a:lnTo>
                        <a:pt x="201504" y="35510"/>
                      </a:lnTo>
                      <a:lnTo>
                        <a:pt x="201699" y="36231"/>
                      </a:lnTo>
                      <a:lnTo>
                        <a:pt x="202552" y="39281"/>
                      </a:lnTo>
                      <a:lnTo>
                        <a:pt x="203064" y="41136"/>
                      </a:lnTo>
                      <a:lnTo>
                        <a:pt x="204369" y="42259"/>
                      </a:lnTo>
                      <a:lnTo>
                        <a:pt x="208526" y="45846"/>
                      </a:lnTo>
                      <a:lnTo>
                        <a:pt x="209318" y="46530"/>
                      </a:lnTo>
                      <a:lnTo>
                        <a:pt x="210611" y="47091"/>
                      </a:lnTo>
                      <a:lnTo>
                        <a:pt x="211220" y="47359"/>
                      </a:lnTo>
                      <a:lnTo>
                        <a:pt x="212585" y="47945"/>
                      </a:lnTo>
                      <a:lnTo>
                        <a:pt x="213512" y="48067"/>
                      </a:lnTo>
                      <a:lnTo>
                        <a:pt x="214439" y="48201"/>
                      </a:lnTo>
                      <a:lnTo>
                        <a:pt x="216377" y="48470"/>
                      </a:lnTo>
                      <a:lnTo>
                        <a:pt x="216865" y="48531"/>
                      </a:lnTo>
                      <a:lnTo>
                        <a:pt x="217511" y="48506"/>
                      </a:lnTo>
                      <a:lnTo>
                        <a:pt x="220339" y="48360"/>
                      </a:lnTo>
                      <a:lnTo>
                        <a:pt x="221753" y="48299"/>
                      </a:lnTo>
                      <a:lnTo>
                        <a:pt x="223533" y="47555"/>
                      </a:lnTo>
                      <a:lnTo>
                        <a:pt x="229275" y="45175"/>
                      </a:lnTo>
                      <a:lnTo>
                        <a:pt x="232274" y="44211"/>
                      </a:lnTo>
                      <a:lnTo>
                        <a:pt x="235175" y="43283"/>
                      </a:lnTo>
                      <a:lnTo>
                        <a:pt x="236260" y="42844"/>
                      </a:lnTo>
                      <a:lnTo>
                        <a:pt x="237614" y="42307"/>
                      </a:lnTo>
                      <a:lnTo>
                        <a:pt x="241673" y="40660"/>
                      </a:lnTo>
                      <a:lnTo>
                        <a:pt x="243477" y="39928"/>
                      </a:lnTo>
                      <a:lnTo>
                        <a:pt x="243916" y="39745"/>
                      </a:lnTo>
                      <a:lnTo>
                        <a:pt x="245233" y="39159"/>
                      </a:lnTo>
                      <a:lnTo>
                        <a:pt x="248390" y="37744"/>
                      </a:lnTo>
                      <a:lnTo>
                        <a:pt x="250292" y="36889"/>
                      </a:lnTo>
                      <a:lnTo>
                        <a:pt x="251280" y="36389"/>
                      </a:lnTo>
                      <a:lnTo>
                        <a:pt x="252157" y="35937"/>
                      </a:lnTo>
                      <a:lnTo>
                        <a:pt x="257924" y="32997"/>
                      </a:lnTo>
                      <a:lnTo>
                        <a:pt x="260142" y="31862"/>
                      </a:lnTo>
                      <a:lnTo>
                        <a:pt x="261264" y="31484"/>
                      </a:lnTo>
                      <a:lnTo>
                        <a:pt x="262203" y="31166"/>
                      </a:lnTo>
                      <a:lnTo>
                        <a:pt x="263592" y="30703"/>
                      </a:lnTo>
                      <a:lnTo>
                        <a:pt x="267323" y="29458"/>
                      </a:lnTo>
                      <a:lnTo>
                        <a:pt x="270115" y="28518"/>
                      </a:lnTo>
                      <a:lnTo>
                        <a:pt x="271407" y="27871"/>
                      </a:lnTo>
                      <a:lnTo>
                        <a:pt x="272699" y="27225"/>
                      </a:lnTo>
                      <a:lnTo>
                        <a:pt x="276588" y="25272"/>
                      </a:lnTo>
                      <a:lnTo>
                        <a:pt x="279172" y="23979"/>
                      </a:lnTo>
                      <a:lnTo>
                        <a:pt x="280477" y="23332"/>
                      </a:lnTo>
                      <a:lnTo>
                        <a:pt x="281355" y="22844"/>
                      </a:lnTo>
                      <a:lnTo>
                        <a:pt x="283110" y="21880"/>
                      </a:lnTo>
                      <a:lnTo>
                        <a:pt x="285353" y="20635"/>
                      </a:lnTo>
                      <a:lnTo>
                        <a:pt x="287170" y="19903"/>
                      </a:lnTo>
                      <a:lnTo>
                        <a:pt x="291717" y="18073"/>
                      </a:lnTo>
                      <a:lnTo>
                        <a:pt x="293082" y="17511"/>
                      </a:lnTo>
                      <a:lnTo>
                        <a:pt x="294533" y="17267"/>
                      </a:lnTo>
                      <a:lnTo>
                        <a:pt x="295496" y="17096"/>
                      </a:lnTo>
                      <a:lnTo>
                        <a:pt x="297934" y="16669"/>
                      </a:lnTo>
                      <a:lnTo>
                        <a:pt x="299190" y="16450"/>
                      </a:lnTo>
                      <a:lnTo>
                        <a:pt x="301067" y="16340"/>
                      </a:lnTo>
                      <a:lnTo>
                        <a:pt x="305310" y="16084"/>
                      </a:lnTo>
                      <a:lnTo>
                        <a:pt x="306724" y="15998"/>
                      </a:lnTo>
                      <a:lnTo>
                        <a:pt x="307967" y="15998"/>
                      </a:lnTo>
                      <a:lnTo>
                        <a:pt x="308553" y="15986"/>
                      </a:lnTo>
                      <a:lnTo>
                        <a:pt x="309918" y="15986"/>
                      </a:lnTo>
                      <a:lnTo>
                        <a:pt x="310820" y="15974"/>
                      </a:lnTo>
                      <a:lnTo>
                        <a:pt x="312636" y="15974"/>
                      </a:lnTo>
                      <a:lnTo>
                        <a:pt x="318293" y="16669"/>
                      </a:lnTo>
                      <a:lnTo>
                        <a:pt x="319707" y="16840"/>
                      </a:lnTo>
                      <a:lnTo>
                        <a:pt x="320597" y="16950"/>
                      </a:lnTo>
                      <a:lnTo>
                        <a:pt x="322304" y="16364"/>
                      </a:lnTo>
                      <a:lnTo>
                        <a:pt x="324864" y="15486"/>
                      </a:lnTo>
                      <a:lnTo>
                        <a:pt x="327205" y="15608"/>
                      </a:lnTo>
                      <a:lnTo>
                        <a:pt x="327778" y="15644"/>
                      </a:lnTo>
                      <a:lnTo>
                        <a:pt x="329509" y="15888"/>
                      </a:lnTo>
                      <a:lnTo>
                        <a:pt x="330362" y="19402"/>
                      </a:lnTo>
                      <a:lnTo>
                        <a:pt x="331045" y="22258"/>
                      </a:lnTo>
                      <a:lnTo>
                        <a:pt x="331423" y="23808"/>
                      </a:lnTo>
                      <a:lnTo>
                        <a:pt x="330179" y="25211"/>
                      </a:lnTo>
                      <a:lnTo>
                        <a:pt x="328009" y="27676"/>
                      </a:lnTo>
                      <a:lnTo>
                        <a:pt x="325778" y="29824"/>
                      </a:lnTo>
                      <a:lnTo>
                        <a:pt x="325242" y="30348"/>
                      </a:lnTo>
                      <a:lnTo>
                        <a:pt x="324498" y="30849"/>
                      </a:lnTo>
                      <a:lnTo>
                        <a:pt x="323767" y="31361"/>
                      </a:lnTo>
                      <a:lnTo>
                        <a:pt x="322279" y="32374"/>
                      </a:lnTo>
                      <a:lnTo>
                        <a:pt x="320536" y="33082"/>
                      </a:lnTo>
                      <a:lnTo>
                        <a:pt x="316160" y="34852"/>
                      </a:lnTo>
                      <a:lnTo>
                        <a:pt x="314246" y="36304"/>
                      </a:lnTo>
                      <a:lnTo>
                        <a:pt x="312173" y="37865"/>
                      </a:lnTo>
                      <a:lnTo>
                        <a:pt x="309418" y="39196"/>
                      </a:lnTo>
                      <a:lnTo>
                        <a:pt x="306773" y="40465"/>
                      </a:lnTo>
                      <a:lnTo>
                        <a:pt x="305310" y="41563"/>
                      </a:lnTo>
                      <a:lnTo>
                        <a:pt x="302896" y="43296"/>
                      </a:lnTo>
                      <a:lnTo>
                        <a:pt x="303274" y="46359"/>
                      </a:lnTo>
                      <a:lnTo>
                        <a:pt x="303481" y="48275"/>
                      </a:lnTo>
                      <a:lnTo>
                        <a:pt x="306651" y="50081"/>
                      </a:lnTo>
                      <a:lnTo>
                        <a:pt x="308991" y="50349"/>
                      </a:lnTo>
                      <a:lnTo>
                        <a:pt x="309857" y="50447"/>
                      </a:lnTo>
                      <a:lnTo>
                        <a:pt x="310515" y="50618"/>
                      </a:lnTo>
                      <a:lnTo>
                        <a:pt x="312344" y="51081"/>
                      </a:lnTo>
                      <a:lnTo>
                        <a:pt x="314197" y="51557"/>
                      </a:lnTo>
                      <a:lnTo>
                        <a:pt x="315477" y="54657"/>
                      </a:lnTo>
                      <a:lnTo>
                        <a:pt x="314136" y="56865"/>
                      </a:lnTo>
                      <a:lnTo>
                        <a:pt x="312734" y="59147"/>
                      </a:lnTo>
                      <a:lnTo>
                        <a:pt x="311576" y="62393"/>
                      </a:lnTo>
                      <a:lnTo>
                        <a:pt x="312137" y="64151"/>
                      </a:lnTo>
                      <a:lnTo>
                        <a:pt x="313527" y="68531"/>
                      </a:lnTo>
                      <a:lnTo>
                        <a:pt x="313746" y="69203"/>
                      </a:lnTo>
                      <a:lnTo>
                        <a:pt x="314221" y="70105"/>
                      </a:lnTo>
                      <a:lnTo>
                        <a:pt x="316696" y="74681"/>
                      </a:lnTo>
                      <a:lnTo>
                        <a:pt x="318378" y="75878"/>
                      </a:lnTo>
                      <a:lnTo>
                        <a:pt x="320171" y="77134"/>
                      </a:lnTo>
                      <a:lnTo>
                        <a:pt x="321633" y="77207"/>
                      </a:lnTo>
                      <a:lnTo>
                        <a:pt x="324693" y="77342"/>
                      </a:lnTo>
                      <a:lnTo>
                        <a:pt x="325986" y="77403"/>
                      </a:lnTo>
                      <a:lnTo>
                        <a:pt x="328351" y="76707"/>
                      </a:lnTo>
                      <a:lnTo>
                        <a:pt x="331045" y="75926"/>
                      </a:lnTo>
                      <a:lnTo>
                        <a:pt x="332605" y="75463"/>
                      </a:lnTo>
                      <a:lnTo>
                        <a:pt x="333556" y="75194"/>
                      </a:lnTo>
                      <a:lnTo>
                        <a:pt x="335446" y="74645"/>
                      </a:lnTo>
                      <a:lnTo>
                        <a:pt x="336970" y="74706"/>
                      </a:lnTo>
                      <a:lnTo>
                        <a:pt x="339274" y="74816"/>
                      </a:lnTo>
                      <a:lnTo>
                        <a:pt x="341639" y="75011"/>
                      </a:lnTo>
                      <a:lnTo>
                        <a:pt x="342821" y="75109"/>
                      </a:lnTo>
                      <a:lnTo>
                        <a:pt x="344540" y="75255"/>
                      </a:lnTo>
                      <a:lnTo>
                        <a:pt x="346442" y="76183"/>
                      </a:lnTo>
                      <a:lnTo>
                        <a:pt x="347625" y="76744"/>
                      </a:lnTo>
                      <a:lnTo>
                        <a:pt x="349514" y="77842"/>
                      </a:lnTo>
                      <a:lnTo>
                        <a:pt x="351404" y="78941"/>
                      </a:lnTo>
                      <a:lnTo>
                        <a:pt x="356085" y="78550"/>
                      </a:lnTo>
                      <a:lnTo>
                        <a:pt x="357950" y="78404"/>
                      </a:lnTo>
                      <a:lnTo>
                        <a:pt x="359718" y="78843"/>
                      </a:lnTo>
                      <a:lnTo>
                        <a:pt x="360596" y="79062"/>
                      </a:lnTo>
                      <a:lnTo>
                        <a:pt x="361473" y="79294"/>
                      </a:lnTo>
                      <a:lnTo>
                        <a:pt x="362107" y="79575"/>
                      </a:lnTo>
                      <a:lnTo>
                        <a:pt x="366642" y="81576"/>
                      </a:lnTo>
                      <a:lnTo>
                        <a:pt x="367496" y="82028"/>
                      </a:lnTo>
                      <a:lnTo>
                        <a:pt x="369202" y="82931"/>
                      </a:lnTo>
                      <a:lnTo>
                        <a:pt x="370129" y="84688"/>
                      </a:lnTo>
                      <a:lnTo>
                        <a:pt x="371531" y="87324"/>
                      </a:lnTo>
                      <a:lnTo>
                        <a:pt x="372226" y="88629"/>
                      </a:lnTo>
                      <a:lnTo>
                        <a:pt x="373603" y="92205"/>
                      </a:lnTo>
                      <a:lnTo>
                        <a:pt x="374384" y="94231"/>
                      </a:lnTo>
                      <a:lnTo>
                        <a:pt x="376944" y="95255"/>
                      </a:lnTo>
                      <a:lnTo>
                        <a:pt x="377736" y="95255"/>
                      </a:lnTo>
                      <a:lnTo>
                        <a:pt x="378772" y="94231"/>
                      </a:lnTo>
                      <a:lnTo>
                        <a:pt x="379089" y="93632"/>
                      </a:lnTo>
                      <a:lnTo>
                        <a:pt x="379565" y="92729"/>
                      </a:lnTo>
                      <a:lnTo>
                        <a:pt x="379930" y="92327"/>
                      </a:lnTo>
                      <a:lnTo>
                        <a:pt x="380784" y="92119"/>
                      </a:lnTo>
                      <a:lnTo>
                        <a:pt x="381942" y="92119"/>
                      </a:lnTo>
                      <a:lnTo>
                        <a:pt x="383100" y="92595"/>
                      </a:lnTo>
                      <a:lnTo>
                        <a:pt x="383807" y="93095"/>
                      </a:lnTo>
                      <a:lnTo>
                        <a:pt x="384258" y="93413"/>
                      </a:lnTo>
                      <a:lnTo>
                        <a:pt x="385355" y="93889"/>
                      </a:lnTo>
                      <a:lnTo>
                        <a:pt x="387184" y="94365"/>
                      </a:lnTo>
                      <a:lnTo>
                        <a:pt x="388586" y="94365"/>
                      </a:lnTo>
                      <a:lnTo>
                        <a:pt x="389695" y="93962"/>
                      </a:lnTo>
                      <a:lnTo>
                        <a:pt x="390403" y="93218"/>
                      </a:lnTo>
                      <a:lnTo>
                        <a:pt x="391036" y="92461"/>
                      </a:lnTo>
                      <a:lnTo>
                        <a:pt x="391951" y="92119"/>
                      </a:lnTo>
                      <a:lnTo>
                        <a:pt x="393292" y="91985"/>
                      </a:lnTo>
                      <a:lnTo>
                        <a:pt x="395059" y="91839"/>
                      </a:lnTo>
                      <a:lnTo>
                        <a:pt x="396827" y="91985"/>
                      </a:lnTo>
                      <a:lnTo>
                        <a:pt x="398692" y="92534"/>
                      </a:lnTo>
                      <a:lnTo>
                        <a:pt x="401764" y="93474"/>
                      </a:lnTo>
                      <a:lnTo>
                        <a:pt x="403288" y="93681"/>
                      </a:lnTo>
                      <a:lnTo>
                        <a:pt x="407324" y="94096"/>
                      </a:lnTo>
                      <a:lnTo>
                        <a:pt x="409116" y="94365"/>
                      </a:lnTo>
                      <a:lnTo>
                        <a:pt x="411346" y="94707"/>
                      </a:lnTo>
                      <a:lnTo>
                        <a:pt x="411529" y="96818"/>
                      </a:lnTo>
                      <a:lnTo>
                        <a:pt x="411615" y="97867"/>
                      </a:lnTo>
                      <a:lnTo>
                        <a:pt x="411834" y="100356"/>
                      </a:lnTo>
                      <a:lnTo>
                        <a:pt x="412139" y="101515"/>
                      </a:lnTo>
                      <a:lnTo>
                        <a:pt x="412627" y="101723"/>
                      </a:lnTo>
                      <a:lnTo>
                        <a:pt x="414638" y="101723"/>
                      </a:lnTo>
                      <a:lnTo>
                        <a:pt x="415601" y="101686"/>
                      </a:lnTo>
                      <a:lnTo>
                        <a:pt x="419819" y="101515"/>
                      </a:lnTo>
                      <a:lnTo>
                        <a:pt x="421050" y="101723"/>
                      </a:lnTo>
                      <a:lnTo>
                        <a:pt x="420929" y="104652"/>
                      </a:lnTo>
                      <a:lnTo>
                        <a:pt x="420929" y="106153"/>
                      </a:lnTo>
                      <a:lnTo>
                        <a:pt x="420246" y="106287"/>
                      </a:lnTo>
                      <a:lnTo>
                        <a:pt x="419636" y="106409"/>
                      </a:lnTo>
                      <a:lnTo>
                        <a:pt x="418271" y="106799"/>
                      </a:lnTo>
                      <a:lnTo>
                        <a:pt x="418600" y="107519"/>
                      </a:lnTo>
                      <a:lnTo>
                        <a:pt x="419173" y="107922"/>
                      </a:lnTo>
                      <a:lnTo>
                        <a:pt x="419636" y="108264"/>
                      </a:lnTo>
                      <a:lnTo>
                        <a:pt x="420124" y="108947"/>
                      </a:lnTo>
                      <a:lnTo>
                        <a:pt x="419575" y="109630"/>
                      </a:lnTo>
                      <a:lnTo>
                        <a:pt x="418685" y="110668"/>
                      </a:lnTo>
                      <a:lnTo>
                        <a:pt x="418064" y="111424"/>
                      </a:lnTo>
                      <a:lnTo>
                        <a:pt x="417442" y="112486"/>
                      </a:lnTo>
                      <a:lnTo>
                        <a:pt x="417869" y="113169"/>
                      </a:lnTo>
                      <a:lnTo>
                        <a:pt x="418234" y="114597"/>
                      </a:lnTo>
                      <a:lnTo>
                        <a:pt x="417491" y="115829"/>
                      </a:lnTo>
                      <a:lnTo>
                        <a:pt x="417076" y="117538"/>
                      </a:lnTo>
                      <a:lnTo>
                        <a:pt x="417137" y="118551"/>
                      </a:lnTo>
                      <a:lnTo>
                        <a:pt x="417686" y="119576"/>
                      </a:lnTo>
                      <a:lnTo>
                        <a:pt x="418783" y="120601"/>
                      </a:lnTo>
                      <a:lnTo>
                        <a:pt x="419722" y="120930"/>
                      </a:lnTo>
                      <a:lnTo>
                        <a:pt x="421111" y="121480"/>
                      </a:lnTo>
                      <a:lnTo>
                        <a:pt x="422050" y="122395"/>
                      </a:lnTo>
                      <a:lnTo>
                        <a:pt x="423196" y="122870"/>
                      </a:lnTo>
                      <a:lnTo>
                        <a:pt x="423769" y="123603"/>
                      </a:lnTo>
                      <a:lnTo>
                        <a:pt x="424196" y="124689"/>
                      </a:lnTo>
                      <a:lnTo>
                        <a:pt x="424537" y="125165"/>
                      </a:lnTo>
                      <a:lnTo>
                        <a:pt x="425354" y="125165"/>
                      </a:lnTo>
                      <a:lnTo>
                        <a:pt x="426024" y="125250"/>
                      </a:lnTo>
                      <a:lnTo>
                        <a:pt x="426658" y="124799"/>
                      </a:lnTo>
                      <a:lnTo>
                        <a:pt x="427292" y="124152"/>
                      </a:lnTo>
                      <a:lnTo>
                        <a:pt x="428011" y="123164"/>
                      </a:lnTo>
                      <a:lnTo>
                        <a:pt x="428463" y="122651"/>
                      </a:lnTo>
                      <a:lnTo>
                        <a:pt x="429218" y="122334"/>
                      </a:lnTo>
                      <a:lnTo>
                        <a:pt x="429791" y="122114"/>
                      </a:lnTo>
                      <a:lnTo>
                        <a:pt x="430425" y="122065"/>
                      </a:lnTo>
                      <a:lnTo>
                        <a:pt x="431108" y="122199"/>
                      </a:lnTo>
                      <a:lnTo>
                        <a:pt x="432668" y="122578"/>
                      </a:lnTo>
                      <a:lnTo>
                        <a:pt x="434814" y="123029"/>
                      </a:lnTo>
                      <a:lnTo>
                        <a:pt x="435960" y="122822"/>
                      </a:lnTo>
                      <a:lnTo>
                        <a:pt x="437057" y="122175"/>
                      </a:lnTo>
                      <a:lnTo>
                        <a:pt x="437837" y="121699"/>
                      </a:lnTo>
                      <a:lnTo>
                        <a:pt x="438447" y="121321"/>
                      </a:lnTo>
                      <a:lnTo>
                        <a:pt x="439264" y="120686"/>
                      </a:lnTo>
                      <a:lnTo>
                        <a:pt x="440215" y="120625"/>
                      </a:lnTo>
                      <a:lnTo>
                        <a:pt x="441409" y="120955"/>
                      </a:lnTo>
                      <a:lnTo>
                        <a:pt x="442482" y="121431"/>
                      </a:lnTo>
                      <a:lnTo>
                        <a:pt x="443323" y="121809"/>
                      </a:lnTo>
                      <a:lnTo>
                        <a:pt x="443994" y="122126"/>
                      </a:lnTo>
                      <a:lnTo>
                        <a:pt x="444591" y="121907"/>
                      </a:lnTo>
                      <a:lnTo>
                        <a:pt x="445188" y="120198"/>
                      </a:lnTo>
                      <a:lnTo>
                        <a:pt x="445311" y="119417"/>
                      </a:lnTo>
                      <a:lnTo>
                        <a:pt x="445481" y="118331"/>
                      </a:lnTo>
                      <a:lnTo>
                        <a:pt x="446237" y="116781"/>
                      </a:lnTo>
                      <a:lnTo>
                        <a:pt x="446712" y="115659"/>
                      </a:lnTo>
                      <a:lnTo>
                        <a:pt x="447249" y="114756"/>
                      </a:lnTo>
                      <a:lnTo>
                        <a:pt x="448102" y="114487"/>
                      </a:lnTo>
                      <a:lnTo>
                        <a:pt x="449114" y="114439"/>
                      </a:lnTo>
                      <a:lnTo>
                        <a:pt x="449894" y="114926"/>
                      </a:lnTo>
                      <a:lnTo>
                        <a:pt x="450565" y="115427"/>
                      </a:lnTo>
                      <a:lnTo>
                        <a:pt x="451052" y="114914"/>
                      </a:lnTo>
                      <a:lnTo>
                        <a:pt x="451735" y="114695"/>
                      </a:lnTo>
                      <a:lnTo>
                        <a:pt x="452357" y="115073"/>
                      </a:lnTo>
                      <a:lnTo>
                        <a:pt x="453125" y="115586"/>
                      </a:lnTo>
                      <a:lnTo>
                        <a:pt x="453942" y="115183"/>
                      </a:lnTo>
                      <a:lnTo>
                        <a:pt x="454515" y="114756"/>
                      </a:lnTo>
                      <a:lnTo>
                        <a:pt x="455088" y="113584"/>
                      </a:lnTo>
                      <a:lnTo>
                        <a:pt x="455514" y="111815"/>
                      </a:lnTo>
                      <a:lnTo>
                        <a:pt x="455551" y="110558"/>
                      </a:lnTo>
                      <a:lnTo>
                        <a:pt x="455514" y="108666"/>
                      </a:lnTo>
                      <a:lnTo>
                        <a:pt x="455856" y="107946"/>
                      </a:lnTo>
                      <a:lnTo>
                        <a:pt x="456514" y="107922"/>
                      </a:lnTo>
                      <a:lnTo>
                        <a:pt x="457501" y="108813"/>
                      </a:lnTo>
                      <a:lnTo>
                        <a:pt x="457806" y="109411"/>
                      </a:lnTo>
                      <a:lnTo>
                        <a:pt x="458428" y="109630"/>
                      </a:lnTo>
                      <a:lnTo>
                        <a:pt x="458867" y="109142"/>
                      </a:lnTo>
                      <a:lnTo>
                        <a:pt x="458903" y="108618"/>
                      </a:lnTo>
                      <a:lnTo>
                        <a:pt x="458720" y="107641"/>
                      </a:lnTo>
                      <a:lnTo>
                        <a:pt x="458720" y="106482"/>
                      </a:lnTo>
                      <a:lnTo>
                        <a:pt x="458867" y="105298"/>
                      </a:lnTo>
                      <a:lnTo>
                        <a:pt x="459294" y="103749"/>
                      </a:lnTo>
                      <a:lnTo>
                        <a:pt x="459623" y="102919"/>
                      </a:lnTo>
                      <a:lnTo>
                        <a:pt x="459915" y="102211"/>
                      </a:lnTo>
                      <a:lnTo>
                        <a:pt x="460293" y="100552"/>
                      </a:lnTo>
                      <a:lnTo>
                        <a:pt x="460293" y="99234"/>
                      </a:lnTo>
                      <a:lnTo>
                        <a:pt x="460634" y="96647"/>
                      </a:lnTo>
                      <a:lnTo>
                        <a:pt x="460976" y="95561"/>
                      </a:lnTo>
                      <a:lnTo>
                        <a:pt x="461488" y="93926"/>
                      </a:lnTo>
                      <a:lnTo>
                        <a:pt x="461707" y="92559"/>
                      </a:lnTo>
                      <a:lnTo>
                        <a:pt x="461878" y="91473"/>
                      </a:lnTo>
                      <a:lnTo>
                        <a:pt x="462585" y="89716"/>
                      </a:lnTo>
                      <a:lnTo>
                        <a:pt x="463231" y="88849"/>
                      </a:lnTo>
                      <a:lnTo>
                        <a:pt x="463694" y="88214"/>
                      </a:lnTo>
                      <a:lnTo>
                        <a:pt x="465072" y="86238"/>
                      </a:lnTo>
                      <a:lnTo>
                        <a:pt x="466267" y="84749"/>
                      </a:lnTo>
                      <a:lnTo>
                        <a:pt x="466523" y="84114"/>
                      </a:lnTo>
                      <a:lnTo>
                        <a:pt x="466986" y="83138"/>
                      </a:lnTo>
                      <a:lnTo>
                        <a:pt x="467705" y="82150"/>
                      </a:lnTo>
                      <a:lnTo>
                        <a:pt x="468571" y="80685"/>
                      </a:lnTo>
                      <a:lnTo>
                        <a:pt x="469241" y="79612"/>
                      </a:lnTo>
                      <a:lnTo>
                        <a:pt x="469765" y="78757"/>
                      </a:lnTo>
                      <a:lnTo>
                        <a:pt x="469814" y="78196"/>
                      </a:lnTo>
                      <a:lnTo>
                        <a:pt x="469339" y="77879"/>
                      </a:lnTo>
                      <a:lnTo>
                        <a:pt x="468754" y="77647"/>
                      </a:lnTo>
                      <a:lnTo>
                        <a:pt x="468705" y="76951"/>
                      </a:lnTo>
                      <a:lnTo>
                        <a:pt x="469095" y="76463"/>
                      </a:lnTo>
                      <a:lnTo>
                        <a:pt x="469948" y="75719"/>
                      </a:lnTo>
                      <a:lnTo>
                        <a:pt x="470887" y="75402"/>
                      </a:lnTo>
                      <a:lnTo>
                        <a:pt x="472825" y="74755"/>
                      </a:lnTo>
                      <a:lnTo>
                        <a:pt x="473630" y="73852"/>
                      </a:lnTo>
                      <a:lnTo>
                        <a:pt x="474922" y="73156"/>
                      </a:lnTo>
                      <a:lnTo>
                        <a:pt x="475641" y="73047"/>
                      </a:lnTo>
                      <a:lnTo>
                        <a:pt x="476263" y="73205"/>
                      </a:lnTo>
                      <a:lnTo>
                        <a:pt x="476507" y="73742"/>
                      </a:lnTo>
                      <a:lnTo>
                        <a:pt x="476934" y="74437"/>
                      </a:lnTo>
                      <a:lnTo>
                        <a:pt x="477653" y="75292"/>
                      </a:lnTo>
                      <a:lnTo>
                        <a:pt x="478543" y="76073"/>
                      </a:lnTo>
                      <a:lnTo>
                        <a:pt x="479372" y="76622"/>
                      </a:lnTo>
                      <a:lnTo>
                        <a:pt x="479969" y="77610"/>
                      </a:lnTo>
                      <a:lnTo>
                        <a:pt x="480664" y="78818"/>
                      </a:lnTo>
                      <a:lnTo>
                        <a:pt x="481859" y="79612"/>
                      </a:lnTo>
                      <a:lnTo>
                        <a:pt x="482432" y="80258"/>
                      </a:lnTo>
                      <a:lnTo>
                        <a:pt x="482956" y="80368"/>
                      </a:lnTo>
                      <a:lnTo>
                        <a:pt x="483480" y="80636"/>
                      </a:lnTo>
                      <a:lnTo>
                        <a:pt x="483956" y="79880"/>
                      </a:lnTo>
                      <a:lnTo>
                        <a:pt x="483956" y="78684"/>
                      </a:lnTo>
                      <a:lnTo>
                        <a:pt x="483956" y="77647"/>
                      </a:lnTo>
                      <a:lnTo>
                        <a:pt x="484346" y="76573"/>
                      </a:lnTo>
                      <a:lnTo>
                        <a:pt x="485346" y="77000"/>
                      </a:lnTo>
                      <a:lnTo>
                        <a:pt x="486345" y="77586"/>
                      </a:lnTo>
                      <a:lnTo>
                        <a:pt x="487735" y="78233"/>
                      </a:lnTo>
                      <a:lnTo>
                        <a:pt x="488747" y="79026"/>
                      </a:lnTo>
                      <a:lnTo>
                        <a:pt x="489173" y="79563"/>
                      </a:lnTo>
                      <a:lnTo>
                        <a:pt x="489600" y="80099"/>
                      </a:lnTo>
                      <a:lnTo>
                        <a:pt x="490222" y="80893"/>
                      </a:lnTo>
                      <a:lnTo>
                        <a:pt x="490892" y="81027"/>
                      </a:lnTo>
                      <a:lnTo>
                        <a:pt x="491758" y="80099"/>
                      </a:lnTo>
                      <a:lnTo>
                        <a:pt x="492136" y="79294"/>
                      </a:lnTo>
                      <a:lnTo>
                        <a:pt x="492562" y="78757"/>
                      </a:lnTo>
                      <a:lnTo>
                        <a:pt x="493404" y="79111"/>
                      </a:lnTo>
                      <a:lnTo>
                        <a:pt x="494330" y="79294"/>
                      </a:lnTo>
                      <a:lnTo>
                        <a:pt x="494867" y="79026"/>
                      </a:lnTo>
                      <a:lnTo>
                        <a:pt x="494952" y="78501"/>
                      </a:lnTo>
                      <a:lnTo>
                        <a:pt x="494769" y="77427"/>
                      </a:lnTo>
                      <a:lnTo>
                        <a:pt x="494196" y="76793"/>
                      </a:lnTo>
                      <a:lnTo>
                        <a:pt x="493574" y="76036"/>
                      </a:lnTo>
                      <a:lnTo>
                        <a:pt x="493526" y="75133"/>
                      </a:lnTo>
                      <a:lnTo>
                        <a:pt x="493903" y="74755"/>
                      </a:lnTo>
                      <a:lnTo>
                        <a:pt x="494818" y="74169"/>
                      </a:lnTo>
                      <a:lnTo>
                        <a:pt x="495427" y="73779"/>
                      </a:lnTo>
                      <a:lnTo>
                        <a:pt x="496915" y="72729"/>
                      </a:lnTo>
                      <a:lnTo>
                        <a:pt x="497780" y="71826"/>
                      </a:lnTo>
                      <a:lnTo>
                        <a:pt x="498158" y="71143"/>
                      </a:lnTo>
                      <a:lnTo>
                        <a:pt x="498402" y="70703"/>
                      </a:lnTo>
                      <a:lnTo>
                        <a:pt x="498877" y="69849"/>
                      </a:lnTo>
                      <a:lnTo>
                        <a:pt x="499975" y="69679"/>
                      </a:lnTo>
                      <a:lnTo>
                        <a:pt x="500645" y="70179"/>
                      </a:lnTo>
                      <a:lnTo>
                        <a:pt x="501681" y="70703"/>
                      </a:lnTo>
                      <a:lnTo>
                        <a:pt x="502267" y="70154"/>
                      </a:lnTo>
                      <a:lnTo>
                        <a:pt x="502559" y="69154"/>
                      </a:lnTo>
                      <a:lnTo>
                        <a:pt x="503132" y="68727"/>
                      </a:lnTo>
                      <a:lnTo>
                        <a:pt x="503949" y="68568"/>
                      </a:lnTo>
                      <a:lnTo>
                        <a:pt x="504656" y="68775"/>
                      </a:lnTo>
                      <a:lnTo>
                        <a:pt x="505375" y="69471"/>
                      </a:lnTo>
                      <a:lnTo>
                        <a:pt x="505936" y="70191"/>
                      </a:lnTo>
                      <a:lnTo>
                        <a:pt x="506290" y="70618"/>
                      </a:lnTo>
                      <a:lnTo>
                        <a:pt x="506765" y="71228"/>
                      </a:lnTo>
                      <a:lnTo>
                        <a:pt x="507423" y="72326"/>
                      </a:lnTo>
                      <a:lnTo>
                        <a:pt x="508155" y="73534"/>
                      </a:lnTo>
                      <a:lnTo>
                        <a:pt x="508911" y="74755"/>
                      </a:lnTo>
                      <a:lnTo>
                        <a:pt x="510142" y="75963"/>
                      </a:lnTo>
                      <a:lnTo>
                        <a:pt x="510751" y="76561"/>
                      </a:lnTo>
                      <a:lnTo>
                        <a:pt x="511129" y="76915"/>
                      </a:lnTo>
                      <a:lnTo>
                        <a:pt x="513214" y="78757"/>
                      </a:lnTo>
                      <a:lnTo>
                        <a:pt x="514665" y="79917"/>
                      </a:lnTo>
                      <a:lnTo>
                        <a:pt x="514969" y="80344"/>
                      </a:lnTo>
                      <a:lnTo>
                        <a:pt x="516140" y="81405"/>
                      </a:lnTo>
                      <a:lnTo>
                        <a:pt x="518115" y="82711"/>
                      </a:lnTo>
                      <a:lnTo>
                        <a:pt x="518566" y="83016"/>
                      </a:lnTo>
                      <a:lnTo>
                        <a:pt x="520175" y="84078"/>
                      </a:lnTo>
                      <a:lnTo>
                        <a:pt x="522296" y="85213"/>
                      </a:lnTo>
                      <a:lnTo>
                        <a:pt x="525259" y="86811"/>
                      </a:lnTo>
                      <a:lnTo>
                        <a:pt x="526539" y="87495"/>
                      </a:lnTo>
                      <a:lnTo>
                        <a:pt x="528221" y="88532"/>
                      </a:lnTo>
                      <a:lnTo>
                        <a:pt x="530757" y="90094"/>
                      </a:lnTo>
                      <a:lnTo>
                        <a:pt x="532451" y="91131"/>
                      </a:lnTo>
                      <a:lnTo>
                        <a:pt x="533707" y="91912"/>
                      </a:lnTo>
                      <a:lnTo>
                        <a:pt x="534524" y="92473"/>
                      </a:lnTo>
                      <a:lnTo>
                        <a:pt x="535731" y="93303"/>
                      </a:lnTo>
                      <a:lnTo>
                        <a:pt x="541387" y="97171"/>
                      </a:lnTo>
                      <a:lnTo>
                        <a:pt x="543740" y="98941"/>
                      </a:lnTo>
                      <a:lnTo>
                        <a:pt x="545313" y="100137"/>
                      </a:lnTo>
                      <a:lnTo>
                        <a:pt x="547178" y="99478"/>
                      </a:lnTo>
                      <a:lnTo>
                        <a:pt x="551372" y="98013"/>
                      </a:lnTo>
                      <a:lnTo>
                        <a:pt x="555102" y="97086"/>
                      </a:lnTo>
                      <a:lnTo>
                        <a:pt x="561149" y="95573"/>
                      </a:lnTo>
                      <a:lnTo>
                        <a:pt x="566062" y="94206"/>
                      </a:lnTo>
                      <a:lnTo>
                        <a:pt x="567842" y="93706"/>
                      </a:lnTo>
                      <a:lnTo>
                        <a:pt x="569061" y="92010"/>
                      </a:lnTo>
                      <a:lnTo>
                        <a:pt x="571779" y="88214"/>
                      </a:lnTo>
                      <a:lnTo>
                        <a:pt x="572986" y="86518"/>
                      </a:lnTo>
                      <a:lnTo>
                        <a:pt x="573352" y="86103"/>
                      </a:lnTo>
                      <a:lnTo>
                        <a:pt x="574973" y="84212"/>
                      </a:lnTo>
                      <a:lnTo>
                        <a:pt x="575949" y="83065"/>
                      </a:lnTo>
                      <a:lnTo>
                        <a:pt x="577875" y="82211"/>
                      </a:lnTo>
                      <a:lnTo>
                        <a:pt x="579094" y="81918"/>
                      </a:lnTo>
                      <a:lnTo>
                        <a:pt x="580325" y="81637"/>
                      </a:lnTo>
                      <a:lnTo>
                        <a:pt x="581252" y="81649"/>
                      </a:lnTo>
                      <a:lnTo>
                        <a:pt x="585482" y="81747"/>
                      </a:lnTo>
                      <a:lnTo>
                        <a:pt x="586884" y="81772"/>
                      </a:lnTo>
                      <a:lnTo>
                        <a:pt x="590663" y="82638"/>
                      </a:lnTo>
                      <a:lnTo>
                        <a:pt x="592553" y="83065"/>
                      </a:lnTo>
                      <a:lnTo>
                        <a:pt x="594479" y="82638"/>
                      </a:lnTo>
                      <a:lnTo>
                        <a:pt x="595710" y="81918"/>
                      </a:lnTo>
                      <a:lnTo>
                        <a:pt x="598209" y="80478"/>
                      </a:lnTo>
                      <a:lnTo>
                        <a:pt x="601171" y="78684"/>
                      </a:lnTo>
                      <a:lnTo>
                        <a:pt x="604122" y="76890"/>
                      </a:lnTo>
                      <a:lnTo>
                        <a:pt x="607657" y="75670"/>
                      </a:lnTo>
                      <a:lnTo>
                        <a:pt x="609535" y="75023"/>
                      </a:lnTo>
                      <a:lnTo>
                        <a:pt x="611461" y="73583"/>
                      </a:lnTo>
                      <a:lnTo>
                        <a:pt x="612290" y="72412"/>
                      </a:lnTo>
                      <a:lnTo>
                        <a:pt x="613387" y="70850"/>
                      </a:lnTo>
                      <a:lnTo>
                        <a:pt x="615837" y="68556"/>
                      </a:lnTo>
                      <a:lnTo>
                        <a:pt x="617495" y="66884"/>
                      </a:lnTo>
                      <a:lnTo>
                        <a:pt x="619702" y="64675"/>
                      </a:lnTo>
                      <a:lnTo>
                        <a:pt x="618909" y="62698"/>
                      </a:lnTo>
                      <a:lnTo>
                        <a:pt x="621616" y="65139"/>
                      </a:lnTo>
                      <a:lnTo>
                        <a:pt x="623115" y="66957"/>
                      </a:lnTo>
                      <a:lnTo>
                        <a:pt x="624017" y="68043"/>
                      </a:lnTo>
                      <a:lnTo>
                        <a:pt x="625700" y="69019"/>
                      </a:lnTo>
                      <a:lnTo>
                        <a:pt x="627797" y="70252"/>
                      </a:lnTo>
                      <a:lnTo>
                        <a:pt x="634282" y="73705"/>
                      </a:lnTo>
                      <a:lnTo>
                        <a:pt x="635587" y="74401"/>
                      </a:lnTo>
                      <a:lnTo>
                        <a:pt x="638512" y="75658"/>
                      </a:lnTo>
                      <a:lnTo>
                        <a:pt x="642633" y="77415"/>
                      </a:lnTo>
                      <a:lnTo>
                        <a:pt x="643950" y="79001"/>
                      </a:lnTo>
                      <a:lnTo>
                        <a:pt x="644328" y="79453"/>
                      </a:lnTo>
                      <a:lnTo>
                        <a:pt x="643425" y="81576"/>
                      </a:lnTo>
                      <a:lnTo>
                        <a:pt x="642609" y="83480"/>
                      </a:lnTo>
                      <a:lnTo>
                        <a:pt x="641694" y="84688"/>
                      </a:lnTo>
                      <a:lnTo>
                        <a:pt x="639305" y="87800"/>
                      </a:lnTo>
                      <a:lnTo>
                        <a:pt x="638403" y="88983"/>
                      </a:lnTo>
                      <a:lnTo>
                        <a:pt x="636903" y="90155"/>
                      </a:lnTo>
                      <a:lnTo>
                        <a:pt x="635245" y="91424"/>
                      </a:lnTo>
                      <a:lnTo>
                        <a:pt x="632953" y="93193"/>
                      </a:lnTo>
                      <a:lnTo>
                        <a:pt x="631417" y="94365"/>
                      </a:lnTo>
                      <a:lnTo>
                        <a:pt x="626224" y="98038"/>
                      </a:lnTo>
                      <a:lnTo>
                        <a:pt x="624993" y="98746"/>
                      </a:lnTo>
                      <a:lnTo>
                        <a:pt x="622932" y="99905"/>
                      </a:lnTo>
                      <a:lnTo>
                        <a:pt x="623298" y="102138"/>
                      </a:lnTo>
                      <a:lnTo>
                        <a:pt x="623664" y="104310"/>
                      </a:lnTo>
                      <a:lnTo>
                        <a:pt x="621872" y="106116"/>
                      </a:lnTo>
                      <a:lnTo>
                        <a:pt x="620519" y="106433"/>
                      </a:lnTo>
                      <a:lnTo>
                        <a:pt x="618885" y="106812"/>
                      </a:lnTo>
                      <a:lnTo>
                        <a:pt x="617154" y="110253"/>
                      </a:lnTo>
                      <a:lnTo>
                        <a:pt x="616678" y="112254"/>
                      </a:lnTo>
                      <a:lnTo>
                        <a:pt x="615740" y="116134"/>
                      </a:lnTo>
                      <a:lnTo>
                        <a:pt x="614874" y="117928"/>
                      </a:lnTo>
                      <a:lnTo>
                        <a:pt x="614447" y="118831"/>
                      </a:lnTo>
                      <a:lnTo>
                        <a:pt x="613582" y="120638"/>
                      </a:lnTo>
                      <a:lnTo>
                        <a:pt x="612643" y="121809"/>
                      </a:lnTo>
                      <a:lnTo>
                        <a:pt x="607060" y="128777"/>
                      </a:lnTo>
                      <a:lnTo>
                        <a:pt x="602988" y="125690"/>
                      </a:lnTo>
                      <a:lnTo>
                        <a:pt x="601781" y="124762"/>
                      </a:lnTo>
                      <a:lnTo>
                        <a:pt x="600099" y="124274"/>
                      </a:lnTo>
                      <a:lnTo>
                        <a:pt x="595661" y="122956"/>
                      </a:lnTo>
                      <a:lnTo>
                        <a:pt x="591772" y="121870"/>
                      </a:lnTo>
                      <a:lnTo>
                        <a:pt x="590273" y="121455"/>
                      </a:lnTo>
                      <a:lnTo>
                        <a:pt x="587749" y="122895"/>
                      </a:lnTo>
                      <a:lnTo>
                        <a:pt x="587359" y="124335"/>
                      </a:lnTo>
                      <a:lnTo>
                        <a:pt x="586091" y="128899"/>
                      </a:lnTo>
                      <a:lnTo>
                        <a:pt x="585811" y="129911"/>
                      </a:lnTo>
                      <a:lnTo>
                        <a:pt x="586165" y="132779"/>
                      </a:lnTo>
                      <a:lnTo>
                        <a:pt x="587725" y="133646"/>
                      </a:lnTo>
                      <a:lnTo>
                        <a:pt x="589395" y="134585"/>
                      </a:lnTo>
                      <a:lnTo>
                        <a:pt x="589602" y="136953"/>
                      </a:lnTo>
                      <a:lnTo>
                        <a:pt x="589993" y="141443"/>
                      </a:lnTo>
                      <a:lnTo>
                        <a:pt x="590151" y="143225"/>
                      </a:lnTo>
                      <a:lnTo>
                        <a:pt x="588993" y="144787"/>
                      </a:lnTo>
                      <a:lnTo>
                        <a:pt x="588444" y="145556"/>
                      </a:lnTo>
                      <a:lnTo>
                        <a:pt x="587018" y="147484"/>
                      </a:lnTo>
                      <a:lnTo>
                        <a:pt x="584555" y="148387"/>
                      </a:lnTo>
                      <a:lnTo>
                        <a:pt x="582459" y="149156"/>
                      </a:lnTo>
                      <a:lnTo>
                        <a:pt x="583568" y="149607"/>
                      </a:lnTo>
                      <a:lnTo>
                        <a:pt x="584299" y="149900"/>
                      </a:lnTo>
                      <a:lnTo>
                        <a:pt x="587140" y="157454"/>
                      </a:lnTo>
                      <a:lnTo>
                        <a:pt x="588749" y="161688"/>
                      </a:lnTo>
                      <a:lnTo>
                        <a:pt x="590188" y="165532"/>
                      </a:lnTo>
                      <a:lnTo>
                        <a:pt x="590565" y="166545"/>
                      </a:lnTo>
                      <a:lnTo>
                        <a:pt x="597405" y="185166"/>
                      </a:lnTo>
                      <a:lnTo>
                        <a:pt x="598697" y="188668"/>
                      </a:lnTo>
                      <a:lnTo>
                        <a:pt x="599136" y="189950"/>
                      </a:lnTo>
                      <a:lnTo>
                        <a:pt x="603415" y="202299"/>
                      </a:lnTo>
                      <a:lnTo>
                        <a:pt x="605463" y="208205"/>
                      </a:lnTo>
                      <a:lnTo>
                        <a:pt x="606487" y="211158"/>
                      </a:lnTo>
                      <a:lnTo>
                        <a:pt x="606658" y="211658"/>
                      </a:lnTo>
                      <a:lnTo>
                        <a:pt x="607023" y="212671"/>
                      </a:lnTo>
                      <a:lnTo>
                        <a:pt x="607779" y="214697"/>
                      </a:lnTo>
                      <a:lnTo>
                        <a:pt x="615472" y="235466"/>
                      </a:lnTo>
                      <a:lnTo>
                        <a:pt x="615850" y="236479"/>
                      </a:lnTo>
                      <a:lnTo>
                        <a:pt x="616118" y="237504"/>
                      </a:lnTo>
                      <a:lnTo>
                        <a:pt x="616947" y="240640"/>
                      </a:lnTo>
                      <a:lnTo>
                        <a:pt x="617215" y="241690"/>
                      </a:lnTo>
                      <a:lnTo>
                        <a:pt x="617325" y="243178"/>
                      </a:lnTo>
                      <a:lnTo>
                        <a:pt x="617373" y="243923"/>
                      </a:lnTo>
                      <a:lnTo>
                        <a:pt x="617495" y="245668"/>
                      </a:lnTo>
                      <a:lnTo>
                        <a:pt x="616947" y="248426"/>
                      </a:lnTo>
                      <a:lnTo>
                        <a:pt x="616105" y="249487"/>
                      </a:lnTo>
                      <a:lnTo>
                        <a:pt x="615691" y="250000"/>
                      </a:lnTo>
                      <a:lnTo>
                        <a:pt x="614752" y="251184"/>
                      </a:lnTo>
                      <a:lnTo>
                        <a:pt x="613606" y="251611"/>
                      </a:lnTo>
                      <a:lnTo>
                        <a:pt x="613033" y="251818"/>
                      </a:lnTo>
                      <a:lnTo>
                        <a:pt x="612180" y="252135"/>
                      </a:lnTo>
                      <a:lnTo>
                        <a:pt x="611193" y="252514"/>
                      </a:lnTo>
                      <a:lnTo>
                        <a:pt x="610217" y="252831"/>
                      </a:lnTo>
                      <a:lnTo>
                        <a:pt x="607474" y="253734"/>
                      </a:lnTo>
                      <a:lnTo>
                        <a:pt x="606377" y="254100"/>
                      </a:lnTo>
                      <a:lnTo>
                        <a:pt x="605828" y="254344"/>
                      </a:lnTo>
                      <a:lnTo>
                        <a:pt x="605012" y="254710"/>
                      </a:lnTo>
                      <a:lnTo>
                        <a:pt x="602269" y="255931"/>
                      </a:lnTo>
                      <a:lnTo>
                        <a:pt x="601245" y="256541"/>
                      </a:lnTo>
                      <a:lnTo>
                        <a:pt x="598148" y="258383"/>
                      </a:lnTo>
                      <a:lnTo>
                        <a:pt x="595856" y="260091"/>
                      </a:lnTo>
                      <a:lnTo>
                        <a:pt x="595271" y="260531"/>
                      </a:lnTo>
                      <a:lnTo>
                        <a:pt x="594576" y="260860"/>
                      </a:lnTo>
                      <a:lnTo>
                        <a:pt x="592869" y="261666"/>
                      </a:lnTo>
                      <a:lnTo>
                        <a:pt x="591614" y="262020"/>
                      </a:lnTo>
                      <a:lnTo>
                        <a:pt x="590188" y="262374"/>
                      </a:lnTo>
                      <a:lnTo>
                        <a:pt x="587725" y="262215"/>
                      </a:lnTo>
                      <a:lnTo>
                        <a:pt x="584848" y="260836"/>
                      </a:lnTo>
                      <a:lnTo>
                        <a:pt x="583787" y="259933"/>
                      </a:lnTo>
                      <a:lnTo>
                        <a:pt x="581959" y="258383"/>
                      </a:lnTo>
                      <a:lnTo>
                        <a:pt x="579362" y="257309"/>
                      </a:lnTo>
                      <a:lnTo>
                        <a:pt x="577997" y="257358"/>
                      </a:lnTo>
                      <a:lnTo>
                        <a:pt x="574388" y="257468"/>
                      </a:lnTo>
                      <a:lnTo>
                        <a:pt x="572693" y="255625"/>
                      </a:lnTo>
                      <a:lnTo>
                        <a:pt x="571426" y="254149"/>
                      </a:lnTo>
                      <a:lnTo>
                        <a:pt x="570719" y="253331"/>
                      </a:lnTo>
                      <a:lnTo>
                        <a:pt x="570207" y="252684"/>
                      </a:lnTo>
                      <a:lnTo>
                        <a:pt x="569695" y="252026"/>
                      </a:lnTo>
                      <a:lnTo>
                        <a:pt x="568756" y="250830"/>
                      </a:lnTo>
                      <a:lnTo>
                        <a:pt x="566879" y="248426"/>
                      </a:lnTo>
                      <a:lnTo>
                        <a:pt x="565635" y="246790"/>
                      </a:lnTo>
                      <a:lnTo>
                        <a:pt x="563172" y="243520"/>
                      </a:lnTo>
                      <a:lnTo>
                        <a:pt x="562319" y="242398"/>
                      </a:lnTo>
                      <a:lnTo>
                        <a:pt x="560978" y="240616"/>
                      </a:lnTo>
                      <a:lnTo>
                        <a:pt x="559637" y="239859"/>
                      </a:lnTo>
                      <a:lnTo>
                        <a:pt x="557406" y="238627"/>
                      </a:lnTo>
                      <a:lnTo>
                        <a:pt x="555151" y="237065"/>
                      </a:lnTo>
                      <a:lnTo>
                        <a:pt x="554529" y="236626"/>
                      </a:lnTo>
                      <a:lnTo>
                        <a:pt x="552432" y="235100"/>
                      </a:lnTo>
                      <a:lnTo>
                        <a:pt x="550957" y="234026"/>
                      </a:lnTo>
                      <a:lnTo>
                        <a:pt x="547251" y="230353"/>
                      </a:lnTo>
                      <a:lnTo>
                        <a:pt x="544374" y="227132"/>
                      </a:lnTo>
                      <a:lnTo>
                        <a:pt x="543411" y="226058"/>
                      </a:lnTo>
                      <a:lnTo>
                        <a:pt x="540534" y="224215"/>
                      </a:lnTo>
                      <a:lnTo>
                        <a:pt x="538888" y="223532"/>
                      </a:lnTo>
                      <a:lnTo>
                        <a:pt x="538071" y="223190"/>
                      </a:lnTo>
                      <a:lnTo>
                        <a:pt x="537242" y="222836"/>
                      </a:lnTo>
                      <a:lnTo>
                        <a:pt x="536535" y="222568"/>
                      </a:lnTo>
                      <a:lnTo>
                        <a:pt x="533683" y="221457"/>
                      </a:lnTo>
                      <a:lnTo>
                        <a:pt x="532025" y="220493"/>
                      </a:lnTo>
                      <a:lnTo>
                        <a:pt x="531208" y="220005"/>
                      </a:lnTo>
                      <a:lnTo>
                        <a:pt x="530379" y="219517"/>
                      </a:lnTo>
                      <a:lnTo>
                        <a:pt x="528733" y="218553"/>
                      </a:lnTo>
                      <a:lnTo>
                        <a:pt x="525442" y="216247"/>
                      </a:lnTo>
                      <a:lnTo>
                        <a:pt x="525003" y="215917"/>
                      </a:lnTo>
                      <a:lnTo>
                        <a:pt x="523796" y="215026"/>
                      </a:lnTo>
                      <a:lnTo>
                        <a:pt x="521748" y="214868"/>
                      </a:lnTo>
                      <a:lnTo>
                        <a:pt x="519736" y="215844"/>
                      </a:lnTo>
                      <a:lnTo>
                        <a:pt x="515847" y="218248"/>
                      </a:lnTo>
                      <a:lnTo>
                        <a:pt x="513568" y="219676"/>
                      </a:lnTo>
                      <a:lnTo>
                        <a:pt x="512409" y="220383"/>
                      </a:lnTo>
                      <a:lnTo>
                        <a:pt x="511410" y="221274"/>
                      </a:lnTo>
                      <a:lnTo>
                        <a:pt x="511020" y="221628"/>
                      </a:lnTo>
                      <a:lnTo>
                        <a:pt x="507752" y="224520"/>
                      </a:lnTo>
                      <a:lnTo>
                        <a:pt x="505851" y="226058"/>
                      </a:lnTo>
                      <a:lnTo>
                        <a:pt x="504327" y="227278"/>
                      </a:lnTo>
                      <a:lnTo>
                        <a:pt x="503108" y="228755"/>
                      </a:lnTo>
                      <a:lnTo>
                        <a:pt x="501304" y="230963"/>
                      </a:lnTo>
                      <a:lnTo>
                        <a:pt x="499389" y="233294"/>
                      </a:lnTo>
                      <a:lnTo>
                        <a:pt x="498426" y="234490"/>
                      </a:lnTo>
                      <a:lnTo>
                        <a:pt x="496890" y="236711"/>
                      </a:lnTo>
                      <a:lnTo>
                        <a:pt x="495891" y="238188"/>
                      </a:lnTo>
                      <a:lnTo>
                        <a:pt x="493843" y="241141"/>
                      </a:lnTo>
                      <a:lnTo>
                        <a:pt x="492526" y="243069"/>
                      </a:lnTo>
                      <a:lnTo>
                        <a:pt x="490746" y="244582"/>
                      </a:lnTo>
                      <a:lnTo>
                        <a:pt x="490197" y="245058"/>
                      </a:lnTo>
                      <a:lnTo>
                        <a:pt x="487857" y="247352"/>
                      </a:lnTo>
                      <a:lnTo>
                        <a:pt x="486491" y="249195"/>
                      </a:lnTo>
                      <a:lnTo>
                        <a:pt x="485784" y="250451"/>
                      </a:lnTo>
                      <a:lnTo>
                        <a:pt x="485114" y="251647"/>
                      </a:lnTo>
                      <a:lnTo>
                        <a:pt x="483883" y="253173"/>
                      </a:lnTo>
                      <a:lnTo>
                        <a:pt x="482468" y="253746"/>
                      </a:lnTo>
                      <a:lnTo>
                        <a:pt x="481956" y="253941"/>
                      </a:lnTo>
                      <a:lnTo>
                        <a:pt x="479908" y="254869"/>
                      </a:lnTo>
                      <a:lnTo>
                        <a:pt x="478531" y="256553"/>
                      </a:lnTo>
                      <a:lnTo>
                        <a:pt x="477872" y="257651"/>
                      </a:lnTo>
                      <a:lnTo>
                        <a:pt x="477495" y="258298"/>
                      </a:lnTo>
                      <a:lnTo>
                        <a:pt x="476653" y="259725"/>
                      </a:lnTo>
                      <a:lnTo>
                        <a:pt x="476263" y="261007"/>
                      </a:lnTo>
                      <a:lnTo>
                        <a:pt x="475922" y="262215"/>
                      </a:lnTo>
                      <a:lnTo>
                        <a:pt x="475690" y="263216"/>
                      </a:lnTo>
                      <a:lnTo>
                        <a:pt x="475373" y="264521"/>
                      </a:lnTo>
                      <a:lnTo>
                        <a:pt x="474276" y="267121"/>
                      </a:lnTo>
                      <a:lnTo>
                        <a:pt x="473167" y="268365"/>
                      </a:lnTo>
                      <a:lnTo>
                        <a:pt x="472630" y="268963"/>
                      </a:lnTo>
                      <a:lnTo>
                        <a:pt x="470851" y="271868"/>
                      </a:lnTo>
                      <a:lnTo>
                        <a:pt x="470485" y="272929"/>
                      </a:lnTo>
                      <a:lnTo>
                        <a:pt x="470046" y="274235"/>
                      </a:lnTo>
                      <a:lnTo>
                        <a:pt x="469071" y="277078"/>
                      </a:lnTo>
                      <a:lnTo>
                        <a:pt x="467266" y="282081"/>
                      </a:lnTo>
                      <a:lnTo>
                        <a:pt x="466364" y="284583"/>
                      </a:lnTo>
                      <a:lnTo>
                        <a:pt x="465633" y="286584"/>
                      </a:lnTo>
                      <a:lnTo>
                        <a:pt x="464438" y="289427"/>
                      </a:lnTo>
                      <a:lnTo>
                        <a:pt x="463438" y="291795"/>
                      </a:lnTo>
                      <a:lnTo>
                        <a:pt x="462341" y="294247"/>
                      </a:lnTo>
                      <a:lnTo>
                        <a:pt x="461244" y="296688"/>
                      </a:lnTo>
                      <a:lnTo>
                        <a:pt x="460695" y="299226"/>
                      </a:lnTo>
                      <a:lnTo>
                        <a:pt x="460147" y="301752"/>
                      </a:lnTo>
                      <a:lnTo>
                        <a:pt x="460049" y="302277"/>
                      </a:lnTo>
                      <a:lnTo>
                        <a:pt x="458781" y="308647"/>
                      </a:lnTo>
                      <a:lnTo>
                        <a:pt x="458403" y="310197"/>
                      </a:lnTo>
                      <a:lnTo>
                        <a:pt x="457404" y="314309"/>
                      </a:lnTo>
                      <a:lnTo>
                        <a:pt x="456307" y="318763"/>
                      </a:lnTo>
                      <a:lnTo>
                        <a:pt x="455880" y="320849"/>
                      </a:lnTo>
                      <a:lnTo>
                        <a:pt x="455624" y="322131"/>
                      </a:lnTo>
                      <a:lnTo>
                        <a:pt x="454661" y="323656"/>
                      </a:lnTo>
                      <a:lnTo>
                        <a:pt x="452881" y="323815"/>
                      </a:lnTo>
                      <a:lnTo>
                        <a:pt x="452016" y="323424"/>
                      </a:lnTo>
                      <a:lnTo>
                        <a:pt x="451503" y="323205"/>
                      </a:lnTo>
                      <a:lnTo>
                        <a:pt x="448907" y="322277"/>
                      </a:lnTo>
                      <a:lnTo>
                        <a:pt x="446298" y="322131"/>
                      </a:lnTo>
                      <a:lnTo>
                        <a:pt x="444347" y="322717"/>
                      </a:lnTo>
                      <a:lnTo>
                        <a:pt x="443348" y="323034"/>
                      </a:lnTo>
                      <a:lnTo>
                        <a:pt x="442336" y="323327"/>
                      </a:lnTo>
                      <a:lnTo>
                        <a:pt x="441836" y="323473"/>
                      </a:lnTo>
                      <a:lnTo>
                        <a:pt x="441068" y="323730"/>
                      </a:lnTo>
                      <a:lnTo>
                        <a:pt x="437972" y="325108"/>
                      </a:lnTo>
                      <a:lnTo>
                        <a:pt x="436009" y="326573"/>
                      </a:lnTo>
                      <a:lnTo>
                        <a:pt x="434912" y="328867"/>
                      </a:lnTo>
                      <a:lnTo>
                        <a:pt x="434692" y="330002"/>
                      </a:lnTo>
                      <a:lnTo>
                        <a:pt x="434595" y="330539"/>
                      </a:lnTo>
                      <a:lnTo>
                        <a:pt x="434290" y="332137"/>
                      </a:lnTo>
                      <a:lnTo>
                        <a:pt x="434083" y="333162"/>
                      </a:lnTo>
                      <a:lnTo>
                        <a:pt x="433522" y="337262"/>
                      </a:lnTo>
                      <a:lnTo>
                        <a:pt x="433132" y="339898"/>
                      </a:lnTo>
                      <a:lnTo>
                        <a:pt x="432169" y="340667"/>
                      </a:lnTo>
                      <a:lnTo>
                        <a:pt x="431340" y="339752"/>
                      </a:lnTo>
                      <a:lnTo>
                        <a:pt x="430389" y="337763"/>
                      </a:lnTo>
                      <a:lnTo>
                        <a:pt x="429791" y="336628"/>
                      </a:lnTo>
                      <a:lnTo>
                        <a:pt x="429011" y="335151"/>
                      </a:lnTo>
                      <a:lnTo>
                        <a:pt x="428048" y="333626"/>
                      </a:lnTo>
                      <a:lnTo>
                        <a:pt x="426610" y="333297"/>
                      </a:lnTo>
                      <a:lnTo>
                        <a:pt x="425305" y="333479"/>
                      </a:lnTo>
                      <a:lnTo>
                        <a:pt x="424452" y="334139"/>
                      </a:lnTo>
                      <a:lnTo>
                        <a:pt x="423818" y="334785"/>
                      </a:lnTo>
                      <a:lnTo>
                        <a:pt x="422428" y="336225"/>
                      </a:lnTo>
                      <a:lnTo>
                        <a:pt x="419661" y="338727"/>
                      </a:lnTo>
                      <a:lnTo>
                        <a:pt x="419210" y="339166"/>
                      </a:lnTo>
                      <a:lnTo>
                        <a:pt x="415613" y="342803"/>
                      </a:lnTo>
                      <a:lnTo>
                        <a:pt x="413785" y="344657"/>
                      </a:lnTo>
                      <a:lnTo>
                        <a:pt x="412761" y="345768"/>
                      </a:lnTo>
                      <a:lnTo>
                        <a:pt x="409664" y="349099"/>
                      </a:lnTo>
                      <a:lnTo>
                        <a:pt x="409030" y="349782"/>
                      </a:lnTo>
                      <a:lnTo>
                        <a:pt x="408384" y="350466"/>
                      </a:lnTo>
                      <a:lnTo>
                        <a:pt x="406787" y="352162"/>
                      </a:lnTo>
                      <a:lnTo>
                        <a:pt x="404727" y="353455"/>
                      </a:lnTo>
                      <a:lnTo>
                        <a:pt x="403081" y="354005"/>
                      </a:lnTo>
                      <a:lnTo>
                        <a:pt x="401801" y="353419"/>
                      </a:lnTo>
                      <a:lnTo>
                        <a:pt x="401240" y="353212"/>
                      </a:lnTo>
                      <a:lnTo>
                        <a:pt x="398290" y="352772"/>
                      </a:lnTo>
                      <a:lnTo>
                        <a:pt x="397327" y="352626"/>
                      </a:lnTo>
                      <a:lnTo>
                        <a:pt x="396132" y="351979"/>
                      </a:lnTo>
                      <a:lnTo>
                        <a:pt x="395547" y="351674"/>
                      </a:lnTo>
                      <a:lnTo>
                        <a:pt x="394169" y="350929"/>
                      </a:lnTo>
                      <a:lnTo>
                        <a:pt x="393304" y="350051"/>
                      </a:lnTo>
                      <a:lnTo>
                        <a:pt x="391378" y="348087"/>
                      </a:lnTo>
                      <a:lnTo>
                        <a:pt x="391012" y="347720"/>
                      </a:lnTo>
                      <a:lnTo>
                        <a:pt x="390585" y="347135"/>
                      </a:lnTo>
                      <a:lnTo>
                        <a:pt x="388403" y="344194"/>
                      </a:lnTo>
                      <a:lnTo>
                        <a:pt x="385782" y="340460"/>
                      </a:lnTo>
                      <a:lnTo>
                        <a:pt x="385087" y="339447"/>
                      </a:lnTo>
                      <a:lnTo>
                        <a:pt x="378455" y="342156"/>
                      </a:lnTo>
                      <a:lnTo>
                        <a:pt x="376944" y="342766"/>
                      </a:lnTo>
                      <a:lnTo>
                        <a:pt x="375530" y="343095"/>
                      </a:lnTo>
                      <a:lnTo>
                        <a:pt x="365618" y="345341"/>
                      </a:lnTo>
                      <a:lnTo>
                        <a:pt x="364192" y="345670"/>
                      </a:lnTo>
                      <a:lnTo>
                        <a:pt x="362729" y="345817"/>
                      </a:lnTo>
                      <a:lnTo>
                        <a:pt x="355878" y="346476"/>
                      </a:lnTo>
                      <a:lnTo>
                        <a:pt x="354415" y="346610"/>
                      </a:lnTo>
                      <a:lnTo>
                        <a:pt x="353927" y="346659"/>
                      </a:lnTo>
                      <a:lnTo>
                        <a:pt x="351026" y="346842"/>
                      </a:lnTo>
                      <a:lnTo>
                        <a:pt x="336982" y="347720"/>
                      </a:lnTo>
                      <a:lnTo>
                        <a:pt x="335044" y="347842"/>
                      </a:lnTo>
                      <a:lnTo>
                        <a:pt x="333105" y="347964"/>
                      </a:lnTo>
                      <a:lnTo>
                        <a:pt x="331191" y="347903"/>
                      </a:lnTo>
                      <a:lnTo>
                        <a:pt x="329753" y="347855"/>
                      </a:lnTo>
                      <a:lnTo>
                        <a:pt x="324961" y="347684"/>
                      </a:lnTo>
                      <a:lnTo>
                        <a:pt x="319147" y="347501"/>
                      </a:lnTo>
                      <a:lnTo>
                        <a:pt x="309455" y="347171"/>
                      </a:lnTo>
                      <a:lnTo>
                        <a:pt x="307516" y="347110"/>
                      </a:lnTo>
                      <a:lnTo>
                        <a:pt x="305639" y="346646"/>
                      </a:lnTo>
                      <a:lnTo>
                        <a:pt x="292960" y="343522"/>
                      </a:lnTo>
                      <a:lnTo>
                        <a:pt x="291083" y="343059"/>
                      </a:lnTo>
                      <a:lnTo>
                        <a:pt x="289730" y="341594"/>
                      </a:lnTo>
                      <a:lnTo>
                        <a:pt x="287365" y="339032"/>
                      </a:lnTo>
                      <a:lnTo>
                        <a:pt x="286889" y="338519"/>
                      </a:lnTo>
                      <a:lnTo>
                        <a:pt x="281245" y="331832"/>
                      </a:lnTo>
                      <a:lnTo>
                        <a:pt x="280574" y="331051"/>
                      </a:lnTo>
                      <a:lnTo>
                        <a:pt x="280257" y="330648"/>
                      </a:lnTo>
                      <a:lnTo>
                        <a:pt x="278660" y="328635"/>
                      </a:lnTo>
                      <a:lnTo>
                        <a:pt x="270980" y="318970"/>
                      </a:lnTo>
                      <a:lnTo>
                        <a:pt x="259386" y="304351"/>
                      </a:lnTo>
                      <a:lnTo>
                        <a:pt x="250865" y="293808"/>
                      </a:lnTo>
                      <a:lnTo>
                        <a:pt x="249585" y="292222"/>
                      </a:lnTo>
                      <a:lnTo>
                        <a:pt x="248622" y="291026"/>
                      </a:lnTo>
                      <a:lnTo>
                        <a:pt x="247342" y="289440"/>
                      </a:lnTo>
                      <a:lnTo>
                        <a:pt x="245221" y="287243"/>
                      </a:lnTo>
                      <a:lnTo>
                        <a:pt x="230348" y="271868"/>
                      </a:lnTo>
                      <a:lnTo>
                        <a:pt x="224691" y="266035"/>
                      </a:lnTo>
                      <a:lnTo>
                        <a:pt x="223131" y="264411"/>
                      </a:lnTo>
                      <a:lnTo>
                        <a:pt x="222741" y="264009"/>
                      </a:lnTo>
                      <a:lnTo>
                        <a:pt x="220997" y="262178"/>
                      </a:lnTo>
                      <a:lnTo>
                        <a:pt x="216462" y="257407"/>
                      </a:lnTo>
                      <a:lnTo>
                        <a:pt x="177829" y="216686"/>
                      </a:lnTo>
                      <a:lnTo>
                        <a:pt x="177110" y="215942"/>
                      </a:lnTo>
                      <a:lnTo>
                        <a:pt x="176756" y="215588"/>
                      </a:lnTo>
                      <a:lnTo>
                        <a:pt x="175330" y="214136"/>
                      </a:lnTo>
                      <a:lnTo>
                        <a:pt x="165675" y="204386"/>
                      </a:lnTo>
                      <a:lnTo>
                        <a:pt x="156519" y="195148"/>
                      </a:lnTo>
                      <a:lnTo>
                        <a:pt x="152984" y="191573"/>
                      </a:lnTo>
                      <a:lnTo>
                        <a:pt x="151204" y="189779"/>
                      </a:lnTo>
                      <a:lnTo>
                        <a:pt x="150497" y="189071"/>
                      </a:lnTo>
                      <a:lnTo>
                        <a:pt x="149766" y="188278"/>
                      </a:lnTo>
                      <a:lnTo>
                        <a:pt x="146828" y="185105"/>
                      </a:lnTo>
                      <a:lnTo>
                        <a:pt x="136514" y="173964"/>
                      </a:lnTo>
                      <a:lnTo>
                        <a:pt x="135478" y="172853"/>
                      </a:lnTo>
                      <a:lnTo>
                        <a:pt x="134600" y="171682"/>
                      </a:lnTo>
                      <a:lnTo>
                        <a:pt x="133978" y="170852"/>
                      </a:lnTo>
                      <a:lnTo>
                        <a:pt x="128968" y="164190"/>
                      </a:lnTo>
                      <a:lnTo>
                        <a:pt x="128029" y="162945"/>
                      </a:lnTo>
                      <a:lnTo>
                        <a:pt x="127432" y="161737"/>
                      </a:lnTo>
                      <a:lnTo>
                        <a:pt x="126140" y="159150"/>
                      </a:lnTo>
                      <a:lnTo>
                        <a:pt x="125506" y="157881"/>
                      </a:lnTo>
                      <a:lnTo>
                        <a:pt x="124664" y="156184"/>
                      </a:lnTo>
                      <a:lnTo>
                        <a:pt x="124506" y="154195"/>
                      </a:lnTo>
                      <a:lnTo>
                        <a:pt x="124213" y="150705"/>
                      </a:lnTo>
                      <a:lnTo>
                        <a:pt x="123945" y="147508"/>
                      </a:lnTo>
                      <a:lnTo>
                        <a:pt x="123823" y="145898"/>
                      </a:lnTo>
                      <a:lnTo>
                        <a:pt x="124226" y="143615"/>
                      </a:lnTo>
                      <a:lnTo>
                        <a:pt x="124969" y="139405"/>
                      </a:lnTo>
                      <a:lnTo>
                        <a:pt x="125676" y="135403"/>
                      </a:lnTo>
                      <a:lnTo>
                        <a:pt x="126042" y="133304"/>
                      </a:lnTo>
                      <a:lnTo>
                        <a:pt x="125847" y="131132"/>
                      </a:lnTo>
                      <a:lnTo>
                        <a:pt x="124872" y="120796"/>
                      </a:lnTo>
                      <a:lnTo>
                        <a:pt x="124494" y="116733"/>
                      </a:lnTo>
                      <a:lnTo>
                        <a:pt x="124286" y="114536"/>
                      </a:lnTo>
                      <a:lnTo>
                        <a:pt x="123384" y="112779"/>
                      </a:lnTo>
                      <a:lnTo>
                        <a:pt x="119946" y="106104"/>
                      </a:lnTo>
                      <a:lnTo>
                        <a:pt x="119227" y="104713"/>
                      </a:lnTo>
                      <a:lnTo>
                        <a:pt x="118337" y="103883"/>
                      </a:lnTo>
                      <a:lnTo>
                        <a:pt x="116375" y="102065"/>
                      </a:lnTo>
                      <a:lnTo>
                        <a:pt x="115168" y="100954"/>
                      </a:lnTo>
                      <a:lnTo>
                        <a:pt x="113376" y="100771"/>
                      </a:lnTo>
                      <a:lnTo>
                        <a:pt x="110669" y="100515"/>
                      </a:lnTo>
                      <a:lnTo>
                        <a:pt x="106524" y="100100"/>
                      </a:lnTo>
                      <a:lnTo>
                        <a:pt x="105610" y="100015"/>
                      </a:lnTo>
                      <a:lnTo>
                        <a:pt x="104671" y="99941"/>
                      </a:lnTo>
                      <a:lnTo>
                        <a:pt x="101404" y="99685"/>
                      </a:lnTo>
                      <a:lnTo>
                        <a:pt x="100002" y="99575"/>
                      </a:lnTo>
                      <a:lnTo>
                        <a:pt x="97893" y="99404"/>
                      </a:lnTo>
                      <a:lnTo>
                        <a:pt x="93712" y="99087"/>
                      </a:lnTo>
                      <a:lnTo>
                        <a:pt x="91859" y="98941"/>
                      </a:lnTo>
                      <a:lnTo>
                        <a:pt x="90201" y="98147"/>
                      </a:lnTo>
                      <a:lnTo>
                        <a:pt x="85129" y="95756"/>
                      </a:lnTo>
                      <a:lnTo>
                        <a:pt x="83593" y="95036"/>
                      </a:lnTo>
                      <a:lnTo>
                        <a:pt x="82069" y="93706"/>
                      </a:lnTo>
                      <a:lnTo>
                        <a:pt x="76315" y="88751"/>
                      </a:lnTo>
                      <a:lnTo>
                        <a:pt x="70951" y="84114"/>
                      </a:lnTo>
                      <a:lnTo>
                        <a:pt x="69037" y="82467"/>
                      </a:lnTo>
                      <a:lnTo>
                        <a:pt x="67696" y="80868"/>
                      </a:lnTo>
                      <a:lnTo>
                        <a:pt x="64844" y="77500"/>
                      </a:lnTo>
                      <a:lnTo>
                        <a:pt x="63271" y="75633"/>
                      </a:lnTo>
                      <a:lnTo>
                        <a:pt x="61198" y="74499"/>
                      </a:lnTo>
                      <a:lnTo>
                        <a:pt x="56212" y="71765"/>
                      </a:lnTo>
                      <a:lnTo>
                        <a:pt x="55615" y="71289"/>
                      </a:lnTo>
                      <a:lnTo>
                        <a:pt x="54481" y="70374"/>
                      </a:lnTo>
                      <a:lnTo>
                        <a:pt x="50336" y="67018"/>
                      </a:lnTo>
                      <a:lnTo>
                        <a:pt x="49203" y="66103"/>
                      </a:lnTo>
                      <a:lnTo>
                        <a:pt x="48130" y="65054"/>
                      </a:lnTo>
                      <a:lnTo>
                        <a:pt x="47069" y="64016"/>
                      </a:lnTo>
                      <a:lnTo>
                        <a:pt x="43704" y="60722"/>
                      </a:lnTo>
                      <a:lnTo>
                        <a:pt x="42814" y="59843"/>
                      </a:lnTo>
                      <a:lnTo>
                        <a:pt x="42437" y="59550"/>
                      </a:lnTo>
                      <a:lnTo>
                        <a:pt x="40937" y="58403"/>
                      </a:lnTo>
                      <a:lnTo>
                        <a:pt x="40206" y="57829"/>
                      </a:lnTo>
                      <a:lnTo>
                        <a:pt x="38731" y="56694"/>
                      </a:lnTo>
                      <a:lnTo>
                        <a:pt x="36951" y="56426"/>
                      </a:lnTo>
                      <a:lnTo>
                        <a:pt x="33354" y="55902"/>
                      </a:lnTo>
                      <a:lnTo>
                        <a:pt x="31965" y="55657"/>
                      </a:lnTo>
                      <a:lnTo>
                        <a:pt x="26869" y="54754"/>
                      </a:lnTo>
                      <a:lnTo>
                        <a:pt x="25016" y="54413"/>
                      </a:lnTo>
                      <a:lnTo>
                        <a:pt x="23285" y="53314"/>
                      </a:lnTo>
                      <a:lnTo>
                        <a:pt x="21261" y="52021"/>
                      </a:lnTo>
                      <a:lnTo>
                        <a:pt x="15434" y="48299"/>
                      </a:lnTo>
                      <a:lnTo>
                        <a:pt x="14873" y="47933"/>
                      </a:lnTo>
                      <a:lnTo>
                        <a:pt x="13105" y="46664"/>
                      </a:lnTo>
                      <a:lnTo>
                        <a:pt x="11520" y="45517"/>
                      </a:lnTo>
                      <a:lnTo>
                        <a:pt x="10569" y="44321"/>
                      </a:lnTo>
                      <a:lnTo>
                        <a:pt x="6083" y="38683"/>
                      </a:lnTo>
                      <a:lnTo>
                        <a:pt x="4876" y="37158"/>
                      </a:lnTo>
                      <a:lnTo>
                        <a:pt x="4145" y="35120"/>
                      </a:lnTo>
                      <a:lnTo>
                        <a:pt x="1207" y="26980"/>
                      </a:lnTo>
                      <a:lnTo>
                        <a:pt x="475" y="24943"/>
                      </a:lnTo>
                      <a:lnTo>
                        <a:pt x="390" y="23393"/>
                      </a:lnTo>
                      <a:lnTo>
                        <a:pt x="305" y="21843"/>
                      </a:lnTo>
                      <a:lnTo>
                        <a:pt x="0" y="16523"/>
                      </a:lnTo>
                      <a:lnTo>
                        <a:pt x="2121" y="17231"/>
                      </a:lnTo>
                      <a:lnTo>
                        <a:pt x="2633" y="17402"/>
                      </a:lnTo>
                      <a:lnTo>
                        <a:pt x="4047" y="17877"/>
                      </a:lnTo>
                      <a:lnTo>
                        <a:pt x="8375" y="21050"/>
                      </a:lnTo>
                      <a:lnTo>
                        <a:pt x="9558" y="21904"/>
                      </a:lnTo>
                      <a:lnTo>
                        <a:pt x="10947" y="22307"/>
                      </a:lnTo>
                      <a:lnTo>
                        <a:pt x="12337" y="22710"/>
                      </a:lnTo>
                      <a:lnTo>
                        <a:pt x="13739" y="23100"/>
                      </a:lnTo>
                      <a:lnTo>
                        <a:pt x="15178" y="23100"/>
                      </a:lnTo>
                      <a:lnTo>
                        <a:pt x="16604" y="23088"/>
                      </a:lnTo>
                      <a:lnTo>
                        <a:pt x="20444" y="23051"/>
                      </a:lnTo>
                      <a:lnTo>
                        <a:pt x="21895" y="23039"/>
                      </a:lnTo>
                      <a:lnTo>
                        <a:pt x="23248" y="22795"/>
                      </a:lnTo>
                      <a:lnTo>
                        <a:pt x="26869" y="22148"/>
                      </a:lnTo>
                      <a:lnTo>
                        <a:pt x="28307" y="21880"/>
                      </a:lnTo>
                      <a:lnTo>
                        <a:pt x="29758" y="21623"/>
                      </a:lnTo>
                      <a:lnTo>
                        <a:pt x="30233" y="21538"/>
                      </a:lnTo>
                      <a:lnTo>
                        <a:pt x="32611" y="21001"/>
                      </a:lnTo>
                      <a:lnTo>
                        <a:pt x="41157" y="19085"/>
                      </a:lnTo>
                      <a:lnTo>
                        <a:pt x="43058" y="18670"/>
                      </a:lnTo>
                      <a:lnTo>
                        <a:pt x="44485" y="18341"/>
                      </a:lnTo>
                      <a:lnTo>
                        <a:pt x="46813" y="17572"/>
                      </a:lnTo>
                      <a:lnTo>
                        <a:pt x="58017" y="13863"/>
                      </a:lnTo>
                      <a:lnTo>
                        <a:pt x="60345" y="13094"/>
                      </a:lnTo>
                      <a:lnTo>
                        <a:pt x="61686" y="12508"/>
                      </a:lnTo>
                      <a:lnTo>
                        <a:pt x="63039" y="11922"/>
                      </a:lnTo>
                      <a:lnTo>
                        <a:pt x="73828" y="7212"/>
                      </a:lnTo>
                      <a:lnTo>
                        <a:pt x="75169" y="6626"/>
                      </a:lnTo>
                      <a:lnTo>
                        <a:pt x="76413" y="6065"/>
                      </a:lnTo>
                      <a:lnTo>
                        <a:pt x="76864" y="5858"/>
                      </a:lnTo>
                      <a:lnTo>
                        <a:pt x="85093" y="2136"/>
                      </a:lnTo>
                      <a:lnTo>
                        <a:pt x="87189" y="1196"/>
                      </a:lnTo>
                      <a:lnTo>
                        <a:pt x="88689" y="952"/>
                      </a:lnTo>
                      <a:lnTo>
                        <a:pt x="93626" y="0"/>
                      </a:lnTo>
                      <a:lnTo>
                        <a:pt x="99673" y="256"/>
                      </a:lnTo>
                      <a:lnTo>
                        <a:pt x="100612" y="281"/>
                      </a:lnTo>
                      <a:lnTo>
                        <a:pt x="101563" y="378"/>
                      </a:lnTo>
                      <a:lnTo>
                        <a:pt x="106329" y="891"/>
                      </a:lnTo>
                      <a:lnTo>
                        <a:pt x="107756" y="1049"/>
                      </a:lnTo>
                      <a:lnTo>
                        <a:pt x="109133" y="1379"/>
                      </a:lnTo>
                      <a:lnTo>
                        <a:pt x="109596" y="1501"/>
                      </a:lnTo>
                      <a:lnTo>
                        <a:pt x="113619" y="2477"/>
                      </a:lnTo>
                      <a:lnTo>
                        <a:pt x="115107" y="2843"/>
                      </a:lnTo>
                      <a:lnTo>
                        <a:pt x="116423" y="3466"/>
                      </a:lnTo>
                      <a:lnTo>
                        <a:pt x="119471" y="4918"/>
                      </a:lnTo>
                      <a:lnTo>
                        <a:pt x="120251" y="5296"/>
                      </a:lnTo>
                      <a:lnTo>
                        <a:pt x="121032" y="5662"/>
                      </a:lnTo>
                      <a:lnTo>
                        <a:pt x="121848" y="6285"/>
                      </a:lnTo>
                      <a:lnTo>
                        <a:pt x="122251" y="6590"/>
                      </a:lnTo>
                      <a:lnTo>
                        <a:pt x="123384" y="7444"/>
                      </a:lnTo>
                      <a:lnTo>
                        <a:pt x="124518" y="8310"/>
                      </a:lnTo>
                      <a:lnTo>
                        <a:pt x="125176" y="9335"/>
                      </a:lnTo>
                      <a:lnTo>
                        <a:pt x="126505" y="11422"/>
                      </a:lnTo>
                      <a:lnTo>
                        <a:pt x="127151" y="12435"/>
                      </a:lnTo>
                      <a:lnTo>
                        <a:pt x="127432" y="13777"/>
                      </a:lnTo>
                      <a:lnTo>
                        <a:pt x="127602" y="14546"/>
                      </a:lnTo>
                      <a:lnTo>
                        <a:pt x="128297" y="17511"/>
                      </a:lnTo>
                      <a:lnTo>
                        <a:pt x="130967" y="22404"/>
                      </a:lnTo>
                    </a:path>
                  </a:pathLst>
                </a:custGeom>
                <a:solidFill>
                  <a:srgbClr val="E8F6E3"/>
                </a:solidFill>
                <a:ln w="12177" cap="flat">
                  <a:solidFill>
                    <a:srgbClr val="000000"/>
                  </a:solidFill>
                  <a:prstDash val="solid"/>
                  <a:round/>
                </a:ln>
              </p:spPr>
              <p:txBody>
                <a:bodyPr rtlCol="0" anchor="ctr"/>
                <a:lstStyle/>
                <a:p>
                  <a:endParaRPr lang="LID4096"/>
                </a:p>
              </p:txBody>
            </p:sp>
            <p:sp>
              <p:nvSpPr>
                <p:cNvPr id="96" name="Freeform: Shape 95">
                  <a:extLst>
                    <a:ext uri="{FF2B5EF4-FFF2-40B4-BE49-F238E27FC236}">
                      <a16:creationId xmlns:a16="http://schemas.microsoft.com/office/drawing/2014/main" id="{DDB4E373-E6CE-0318-079E-025B7D7F2497}"/>
                    </a:ext>
                  </a:extLst>
                </p:cNvPr>
                <p:cNvSpPr/>
                <p:nvPr/>
              </p:nvSpPr>
              <p:spPr>
                <a:xfrm>
                  <a:off x="7629187" y="1032897"/>
                  <a:ext cx="446297" cy="420192"/>
                </a:xfrm>
                <a:custGeom>
                  <a:avLst/>
                  <a:gdLst>
                    <a:gd name="connsiteX0" fmla="*/ 286938 w 446297"/>
                    <a:gd name="connsiteY0" fmla="*/ 4505 h 420192"/>
                    <a:gd name="connsiteX1" fmla="*/ 287938 w 446297"/>
                    <a:gd name="connsiteY1" fmla="*/ 8424 h 420192"/>
                    <a:gd name="connsiteX2" fmla="*/ 288328 w 446297"/>
                    <a:gd name="connsiteY2" fmla="*/ 9930 h 420192"/>
                    <a:gd name="connsiteX3" fmla="*/ 289096 w 446297"/>
                    <a:gd name="connsiteY3" fmla="*/ 11773 h 420192"/>
                    <a:gd name="connsiteX4" fmla="*/ 290949 w 446297"/>
                    <a:gd name="connsiteY4" fmla="*/ 16153 h 420192"/>
                    <a:gd name="connsiteX5" fmla="*/ 294167 w 446297"/>
                    <a:gd name="connsiteY5" fmla="*/ 23660 h 420192"/>
                    <a:gd name="connsiteX6" fmla="*/ 294582 w 446297"/>
                    <a:gd name="connsiteY6" fmla="*/ 24630 h 420192"/>
                    <a:gd name="connsiteX7" fmla="*/ 295789 w 446297"/>
                    <a:gd name="connsiteY7" fmla="*/ 27588 h 420192"/>
                    <a:gd name="connsiteX8" fmla="*/ 296983 w 446297"/>
                    <a:gd name="connsiteY8" fmla="*/ 30546 h 420192"/>
                    <a:gd name="connsiteX9" fmla="*/ 297947 w 446297"/>
                    <a:gd name="connsiteY9" fmla="*/ 31975 h 420192"/>
                    <a:gd name="connsiteX10" fmla="*/ 298251 w 446297"/>
                    <a:gd name="connsiteY10" fmla="*/ 32430 h 420192"/>
                    <a:gd name="connsiteX11" fmla="*/ 300275 w 446297"/>
                    <a:gd name="connsiteY11" fmla="*/ 36029 h 420192"/>
                    <a:gd name="connsiteX12" fmla="*/ 301384 w 446297"/>
                    <a:gd name="connsiteY12" fmla="*/ 38027 h 420192"/>
                    <a:gd name="connsiteX13" fmla="*/ 304785 w 446297"/>
                    <a:gd name="connsiteY13" fmla="*/ 43736 h 420192"/>
                    <a:gd name="connsiteX14" fmla="*/ 305298 w 446297"/>
                    <a:gd name="connsiteY14" fmla="*/ 44584 h 420192"/>
                    <a:gd name="connsiteX15" fmla="*/ 305724 w 446297"/>
                    <a:gd name="connsiteY15" fmla="*/ 45462 h 420192"/>
                    <a:gd name="connsiteX16" fmla="*/ 306249 w 446297"/>
                    <a:gd name="connsiteY16" fmla="*/ 46554 h 420192"/>
                    <a:gd name="connsiteX17" fmla="*/ 306992 w 446297"/>
                    <a:gd name="connsiteY17" fmla="*/ 48082 h 420192"/>
                    <a:gd name="connsiteX18" fmla="*/ 307431 w 446297"/>
                    <a:gd name="connsiteY18" fmla="*/ 49591 h 420192"/>
                    <a:gd name="connsiteX19" fmla="*/ 308223 w 446297"/>
                    <a:gd name="connsiteY19" fmla="*/ 52360 h 420192"/>
                    <a:gd name="connsiteX20" fmla="*/ 308955 w 446297"/>
                    <a:gd name="connsiteY20" fmla="*/ 55368 h 420192"/>
                    <a:gd name="connsiteX21" fmla="*/ 308821 w 446297"/>
                    <a:gd name="connsiteY21" fmla="*/ 56948 h 420192"/>
                    <a:gd name="connsiteX22" fmla="*/ 308687 w 446297"/>
                    <a:gd name="connsiteY22" fmla="*/ 58720 h 420192"/>
                    <a:gd name="connsiteX23" fmla="*/ 309345 w 446297"/>
                    <a:gd name="connsiteY23" fmla="*/ 61197 h 420192"/>
                    <a:gd name="connsiteX24" fmla="*/ 309894 w 446297"/>
                    <a:gd name="connsiteY24" fmla="*/ 62361 h 420192"/>
                    <a:gd name="connsiteX25" fmla="*/ 310649 w 446297"/>
                    <a:gd name="connsiteY25" fmla="*/ 63966 h 420192"/>
                    <a:gd name="connsiteX26" fmla="*/ 311039 w 446297"/>
                    <a:gd name="connsiteY26" fmla="*/ 66590 h 420192"/>
                    <a:gd name="connsiteX27" fmla="*/ 311259 w 446297"/>
                    <a:gd name="connsiteY27" fmla="*/ 69177 h 420192"/>
                    <a:gd name="connsiteX28" fmla="*/ 311430 w 446297"/>
                    <a:gd name="connsiteY28" fmla="*/ 71252 h 420192"/>
                    <a:gd name="connsiteX29" fmla="*/ 312210 w 446297"/>
                    <a:gd name="connsiteY29" fmla="*/ 74167 h 420192"/>
                    <a:gd name="connsiteX30" fmla="*/ 313185 w 446297"/>
                    <a:gd name="connsiteY30" fmla="*/ 76021 h 420192"/>
                    <a:gd name="connsiteX31" fmla="*/ 313636 w 446297"/>
                    <a:gd name="connsiteY31" fmla="*/ 76843 h 420192"/>
                    <a:gd name="connsiteX32" fmla="*/ 315477 w 446297"/>
                    <a:gd name="connsiteY32" fmla="*/ 79851 h 420192"/>
                    <a:gd name="connsiteX33" fmla="*/ 317379 w 446297"/>
                    <a:gd name="connsiteY33" fmla="*/ 83003 h 420192"/>
                    <a:gd name="connsiteX34" fmla="*/ 318573 w 446297"/>
                    <a:gd name="connsiteY34" fmla="*/ 84977 h 420192"/>
                    <a:gd name="connsiteX35" fmla="*/ 321085 w 446297"/>
                    <a:gd name="connsiteY35" fmla="*/ 89177 h 420192"/>
                    <a:gd name="connsiteX36" fmla="*/ 322292 w 446297"/>
                    <a:gd name="connsiteY36" fmla="*/ 91002 h 420192"/>
                    <a:gd name="connsiteX37" fmla="*/ 323303 w 446297"/>
                    <a:gd name="connsiteY37" fmla="*/ 92528 h 420192"/>
                    <a:gd name="connsiteX38" fmla="*/ 324340 w 446297"/>
                    <a:gd name="connsiteY38" fmla="*/ 96025 h 420192"/>
                    <a:gd name="connsiteX39" fmla="*/ 324535 w 446297"/>
                    <a:gd name="connsiteY39" fmla="*/ 97552 h 420192"/>
                    <a:gd name="connsiteX40" fmla="*/ 324864 w 446297"/>
                    <a:gd name="connsiteY40" fmla="*/ 100104 h 420192"/>
                    <a:gd name="connsiteX41" fmla="*/ 324998 w 446297"/>
                    <a:gd name="connsiteY41" fmla="*/ 101126 h 420192"/>
                    <a:gd name="connsiteX42" fmla="*/ 325218 w 446297"/>
                    <a:gd name="connsiteY42" fmla="*/ 103805 h 420192"/>
                    <a:gd name="connsiteX43" fmla="*/ 325388 w 446297"/>
                    <a:gd name="connsiteY43" fmla="*/ 105935 h 420192"/>
                    <a:gd name="connsiteX44" fmla="*/ 325742 w 446297"/>
                    <a:gd name="connsiteY44" fmla="*/ 107114 h 420192"/>
                    <a:gd name="connsiteX45" fmla="*/ 326534 w 446297"/>
                    <a:gd name="connsiteY45" fmla="*/ 109756 h 420192"/>
                    <a:gd name="connsiteX46" fmla="*/ 326949 w 446297"/>
                    <a:gd name="connsiteY46" fmla="*/ 111181 h 420192"/>
                    <a:gd name="connsiteX47" fmla="*/ 327875 w 446297"/>
                    <a:gd name="connsiteY47" fmla="*/ 112303 h 420192"/>
                    <a:gd name="connsiteX48" fmla="*/ 328777 w 446297"/>
                    <a:gd name="connsiteY48" fmla="*/ 113405 h 420192"/>
                    <a:gd name="connsiteX49" fmla="*/ 329692 w 446297"/>
                    <a:gd name="connsiteY49" fmla="*/ 114534 h 420192"/>
                    <a:gd name="connsiteX50" fmla="*/ 330947 w 446297"/>
                    <a:gd name="connsiteY50" fmla="*/ 115185 h 420192"/>
                    <a:gd name="connsiteX51" fmla="*/ 334324 w 446297"/>
                    <a:gd name="connsiteY51" fmla="*/ 116946 h 420192"/>
                    <a:gd name="connsiteX52" fmla="*/ 335568 w 446297"/>
                    <a:gd name="connsiteY52" fmla="*/ 117594 h 420192"/>
                    <a:gd name="connsiteX53" fmla="*/ 339396 w 446297"/>
                    <a:gd name="connsiteY53" fmla="*/ 119517 h 420192"/>
                    <a:gd name="connsiteX54" fmla="*/ 341956 w 446297"/>
                    <a:gd name="connsiteY54" fmla="*/ 120800 h 420192"/>
                    <a:gd name="connsiteX55" fmla="*/ 345479 w 446297"/>
                    <a:gd name="connsiteY55" fmla="*/ 123237 h 420192"/>
                    <a:gd name="connsiteX56" fmla="*/ 347442 w 446297"/>
                    <a:gd name="connsiteY56" fmla="*/ 124589 h 420192"/>
                    <a:gd name="connsiteX57" fmla="*/ 349087 w 446297"/>
                    <a:gd name="connsiteY57" fmla="*/ 124983 h 420192"/>
                    <a:gd name="connsiteX58" fmla="*/ 352001 w 446297"/>
                    <a:gd name="connsiteY58" fmla="*/ 125680 h 420192"/>
                    <a:gd name="connsiteX59" fmla="*/ 352915 w 446297"/>
                    <a:gd name="connsiteY59" fmla="*/ 125899 h 420192"/>
                    <a:gd name="connsiteX60" fmla="*/ 354073 w 446297"/>
                    <a:gd name="connsiteY60" fmla="*/ 125979 h 420192"/>
                    <a:gd name="connsiteX61" fmla="*/ 359742 w 446297"/>
                    <a:gd name="connsiteY61" fmla="*/ 126362 h 420192"/>
                    <a:gd name="connsiteX62" fmla="*/ 361522 w 446297"/>
                    <a:gd name="connsiteY62" fmla="*/ 126483 h 420192"/>
                    <a:gd name="connsiteX63" fmla="*/ 362680 w 446297"/>
                    <a:gd name="connsiteY63" fmla="*/ 126483 h 420192"/>
                    <a:gd name="connsiteX64" fmla="*/ 363290 w 446297"/>
                    <a:gd name="connsiteY64" fmla="*/ 126518 h 420192"/>
                    <a:gd name="connsiteX65" fmla="*/ 366179 w 446297"/>
                    <a:gd name="connsiteY65" fmla="*/ 126858 h 420192"/>
                    <a:gd name="connsiteX66" fmla="*/ 366935 w 446297"/>
                    <a:gd name="connsiteY66" fmla="*/ 126919 h 420192"/>
                    <a:gd name="connsiteX67" fmla="*/ 367788 w 446297"/>
                    <a:gd name="connsiteY67" fmla="*/ 127095 h 420192"/>
                    <a:gd name="connsiteX68" fmla="*/ 371275 w 446297"/>
                    <a:gd name="connsiteY68" fmla="*/ 127821 h 420192"/>
                    <a:gd name="connsiteX69" fmla="*/ 372713 w 446297"/>
                    <a:gd name="connsiteY69" fmla="*/ 128121 h 420192"/>
                    <a:gd name="connsiteX70" fmla="*/ 373993 w 446297"/>
                    <a:gd name="connsiteY70" fmla="*/ 128749 h 420192"/>
                    <a:gd name="connsiteX71" fmla="*/ 376554 w 446297"/>
                    <a:gd name="connsiteY71" fmla="*/ 129998 h 420192"/>
                    <a:gd name="connsiteX72" fmla="*/ 377407 w 446297"/>
                    <a:gd name="connsiteY72" fmla="*/ 130417 h 420192"/>
                    <a:gd name="connsiteX73" fmla="*/ 378553 w 446297"/>
                    <a:gd name="connsiteY73" fmla="*/ 131205 h 420192"/>
                    <a:gd name="connsiteX74" fmla="*/ 379321 w 446297"/>
                    <a:gd name="connsiteY74" fmla="*/ 131731 h 420192"/>
                    <a:gd name="connsiteX75" fmla="*/ 381223 w 446297"/>
                    <a:gd name="connsiteY75" fmla="*/ 133039 h 420192"/>
                    <a:gd name="connsiteX76" fmla="*/ 381881 w 446297"/>
                    <a:gd name="connsiteY76" fmla="*/ 133663 h 420192"/>
                    <a:gd name="connsiteX77" fmla="*/ 383673 w 446297"/>
                    <a:gd name="connsiteY77" fmla="*/ 135333 h 420192"/>
                    <a:gd name="connsiteX78" fmla="*/ 386599 w 446297"/>
                    <a:gd name="connsiteY78" fmla="*/ 136535 h 420192"/>
                    <a:gd name="connsiteX79" fmla="*/ 387099 w 446297"/>
                    <a:gd name="connsiteY79" fmla="*/ 136696 h 420192"/>
                    <a:gd name="connsiteX80" fmla="*/ 388952 w 446297"/>
                    <a:gd name="connsiteY80" fmla="*/ 137300 h 420192"/>
                    <a:gd name="connsiteX81" fmla="*/ 388440 w 446297"/>
                    <a:gd name="connsiteY81" fmla="*/ 139014 h 420192"/>
                    <a:gd name="connsiteX82" fmla="*/ 388172 w 446297"/>
                    <a:gd name="connsiteY82" fmla="*/ 139923 h 420192"/>
                    <a:gd name="connsiteX83" fmla="*/ 387367 w 446297"/>
                    <a:gd name="connsiteY83" fmla="*/ 140967 h 420192"/>
                    <a:gd name="connsiteX84" fmla="*/ 385916 w 446297"/>
                    <a:gd name="connsiteY84" fmla="*/ 142873 h 420192"/>
                    <a:gd name="connsiteX85" fmla="*/ 384161 w 446297"/>
                    <a:gd name="connsiteY85" fmla="*/ 145606 h 420192"/>
                    <a:gd name="connsiteX86" fmla="*/ 383661 w 446297"/>
                    <a:gd name="connsiteY86" fmla="*/ 146828 h 420192"/>
                    <a:gd name="connsiteX87" fmla="*/ 382673 w 446297"/>
                    <a:gd name="connsiteY87" fmla="*/ 149262 h 420192"/>
                    <a:gd name="connsiteX88" fmla="*/ 381905 w 446297"/>
                    <a:gd name="connsiteY88" fmla="*/ 151507 h 420192"/>
                    <a:gd name="connsiteX89" fmla="*/ 382101 w 446297"/>
                    <a:gd name="connsiteY89" fmla="*/ 153254 h 420192"/>
                    <a:gd name="connsiteX90" fmla="*/ 383076 w 446297"/>
                    <a:gd name="connsiteY90" fmla="*/ 153692 h 420192"/>
                    <a:gd name="connsiteX91" fmla="*/ 384356 w 446297"/>
                    <a:gd name="connsiteY91" fmla="*/ 152818 h 420192"/>
                    <a:gd name="connsiteX92" fmla="*/ 384978 w 446297"/>
                    <a:gd name="connsiteY92" fmla="*/ 152088 h 420192"/>
                    <a:gd name="connsiteX93" fmla="*/ 387087 w 446297"/>
                    <a:gd name="connsiteY93" fmla="*/ 149648 h 420192"/>
                    <a:gd name="connsiteX94" fmla="*/ 388111 w 446297"/>
                    <a:gd name="connsiteY94" fmla="*/ 148805 h 420192"/>
                    <a:gd name="connsiteX95" fmla="*/ 388562 w 446297"/>
                    <a:gd name="connsiteY95" fmla="*/ 153055 h 420192"/>
                    <a:gd name="connsiteX96" fmla="*/ 388610 w 446297"/>
                    <a:gd name="connsiteY96" fmla="*/ 153677 h 420192"/>
                    <a:gd name="connsiteX97" fmla="*/ 388671 w 446297"/>
                    <a:gd name="connsiteY97" fmla="*/ 154250 h 420192"/>
                    <a:gd name="connsiteX98" fmla="*/ 388745 w 446297"/>
                    <a:gd name="connsiteY98" fmla="*/ 155084 h 420192"/>
                    <a:gd name="connsiteX99" fmla="*/ 388952 w 446297"/>
                    <a:gd name="connsiteY99" fmla="*/ 159309 h 420192"/>
                    <a:gd name="connsiteX100" fmla="*/ 388940 w 446297"/>
                    <a:gd name="connsiteY100" fmla="*/ 161384 h 420192"/>
                    <a:gd name="connsiteX101" fmla="*/ 388891 w 446297"/>
                    <a:gd name="connsiteY101" fmla="*/ 162996 h 420192"/>
                    <a:gd name="connsiteX102" fmla="*/ 389330 w 446297"/>
                    <a:gd name="connsiteY102" fmla="*/ 164370 h 420192"/>
                    <a:gd name="connsiteX103" fmla="*/ 389647 w 446297"/>
                    <a:gd name="connsiteY103" fmla="*/ 165339 h 420192"/>
                    <a:gd name="connsiteX104" fmla="*/ 389890 w 446297"/>
                    <a:gd name="connsiteY104" fmla="*/ 166120 h 420192"/>
                    <a:gd name="connsiteX105" fmla="*/ 390268 w 446297"/>
                    <a:gd name="connsiteY105" fmla="*/ 166872 h 420192"/>
                    <a:gd name="connsiteX106" fmla="*/ 391402 w 446297"/>
                    <a:gd name="connsiteY106" fmla="*/ 169131 h 420192"/>
                    <a:gd name="connsiteX107" fmla="*/ 392438 w 446297"/>
                    <a:gd name="connsiteY107" fmla="*/ 170938 h 420192"/>
                    <a:gd name="connsiteX108" fmla="*/ 392853 w 446297"/>
                    <a:gd name="connsiteY108" fmla="*/ 171662 h 420192"/>
                    <a:gd name="connsiteX109" fmla="*/ 393316 w 446297"/>
                    <a:gd name="connsiteY109" fmla="*/ 172276 h 420192"/>
                    <a:gd name="connsiteX110" fmla="*/ 394706 w 446297"/>
                    <a:gd name="connsiteY110" fmla="*/ 174118 h 420192"/>
                    <a:gd name="connsiteX111" fmla="*/ 395181 w 446297"/>
                    <a:gd name="connsiteY111" fmla="*/ 174734 h 420192"/>
                    <a:gd name="connsiteX112" fmla="*/ 396681 w 446297"/>
                    <a:gd name="connsiteY112" fmla="*/ 176301 h 420192"/>
                    <a:gd name="connsiteX113" fmla="*/ 397814 w 446297"/>
                    <a:gd name="connsiteY113" fmla="*/ 177140 h 420192"/>
                    <a:gd name="connsiteX114" fmla="*/ 398436 w 446297"/>
                    <a:gd name="connsiteY114" fmla="*/ 177537 h 420192"/>
                    <a:gd name="connsiteX115" fmla="*/ 399546 w 446297"/>
                    <a:gd name="connsiteY115" fmla="*/ 177806 h 420192"/>
                    <a:gd name="connsiteX116" fmla="*/ 400996 w 446297"/>
                    <a:gd name="connsiteY116" fmla="*/ 177626 h 420192"/>
                    <a:gd name="connsiteX117" fmla="*/ 402350 w 446297"/>
                    <a:gd name="connsiteY117" fmla="*/ 176903 h 420192"/>
                    <a:gd name="connsiteX118" fmla="*/ 403971 w 446297"/>
                    <a:gd name="connsiteY118" fmla="*/ 175759 h 420192"/>
                    <a:gd name="connsiteX119" fmla="*/ 405641 w 446297"/>
                    <a:gd name="connsiteY119" fmla="*/ 174071 h 420192"/>
                    <a:gd name="connsiteX120" fmla="*/ 406373 w 446297"/>
                    <a:gd name="connsiteY120" fmla="*/ 173134 h 420192"/>
                    <a:gd name="connsiteX121" fmla="*/ 406714 w 446297"/>
                    <a:gd name="connsiteY121" fmla="*/ 172686 h 420192"/>
                    <a:gd name="connsiteX122" fmla="*/ 407421 w 446297"/>
                    <a:gd name="connsiteY122" fmla="*/ 171964 h 420192"/>
                    <a:gd name="connsiteX123" fmla="*/ 408604 w 446297"/>
                    <a:gd name="connsiteY123" fmla="*/ 171601 h 420192"/>
                    <a:gd name="connsiteX124" fmla="*/ 410542 w 446297"/>
                    <a:gd name="connsiteY124" fmla="*/ 171482 h 420192"/>
                    <a:gd name="connsiteX125" fmla="*/ 412029 w 446297"/>
                    <a:gd name="connsiteY125" fmla="*/ 173348 h 420192"/>
                    <a:gd name="connsiteX126" fmla="*/ 415187 w 446297"/>
                    <a:gd name="connsiteY126" fmla="*/ 178346 h 420192"/>
                    <a:gd name="connsiteX127" fmla="*/ 417710 w 446297"/>
                    <a:gd name="connsiteY127" fmla="*/ 182979 h 420192"/>
                    <a:gd name="connsiteX128" fmla="*/ 418478 w 446297"/>
                    <a:gd name="connsiteY128" fmla="*/ 184373 h 420192"/>
                    <a:gd name="connsiteX129" fmla="*/ 418966 w 446297"/>
                    <a:gd name="connsiteY129" fmla="*/ 186783 h 420192"/>
                    <a:gd name="connsiteX130" fmla="*/ 419100 w 446297"/>
                    <a:gd name="connsiteY130" fmla="*/ 187960 h 420192"/>
                    <a:gd name="connsiteX131" fmla="*/ 419441 w 446297"/>
                    <a:gd name="connsiteY131" fmla="*/ 190999 h 420192"/>
                    <a:gd name="connsiteX132" fmla="*/ 419661 w 446297"/>
                    <a:gd name="connsiteY132" fmla="*/ 192585 h 420192"/>
                    <a:gd name="connsiteX133" fmla="*/ 420087 w 446297"/>
                    <a:gd name="connsiteY133" fmla="*/ 195758 h 420192"/>
                    <a:gd name="connsiteX134" fmla="*/ 420599 w 446297"/>
                    <a:gd name="connsiteY134" fmla="*/ 197320 h 420192"/>
                    <a:gd name="connsiteX135" fmla="*/ 421331 w 446297"/>
                    <a:gd name="connsiteY135" fmla="*/ 199553 h 420192"/>
                    <a:gd name="connsiteX136" fmla="*/ 422014 w 446297"/>
                    <a:gd name="connsiteY136" fmla="*/ 203214 h 420192"/>
                    <a:gd name="connsiteX137" fmla="*/ 422623 w 446297"/>
                    <a:gd name="connsiteY137" fmla="*/ 205276 h 420192"/>
                    <a:gd name="connsiteX138" fmla="*/ 423172 w 446297"/>
                    <a:gd name="connsiteY138" fmla="*/ 207021 h 420192"/>
                    <a:gd name="connsiteX139" fmla="*/ 423867 w 446297"/>
                    <a:gd name="connsiteY139" fmla="*/ 207802 h 420192"/>
                    <a:gd name="connsiteX140" fmla="*/ 425220 w 446297"/>
                    <a:gd name="connsiteY140" fmla="*/ 207631 h 420192"/>
                    <a:gd name="connsiteX141" fmla="*/ 426329 w 446297"/>
                    <a:gd name="connsiteY141" fmla="*/ 206204 h 420192"/>
                    <a:gd name="connsiteX142" fmla="*/ 426670 w 446297"/>
                    <a:gd name="connsiteY142" fmla="*/ 205764 h 420192"/>
                    <a:gd name="connsiteX143" fmla="*/ 428816 w 446297"/>
                    <a:gd name="connsiteY143" fmla="*/ 202763 h 420192"/>
                    <a:gd name="connsiteX144" fmla="*/ 430694 w 446297"/>
                    <a:gd name="connsiteY144" fmla="*/ 199492 h 420192"/>
                    <a:gd name="connsiteX145" fmla="*/ 431632 w 446297"/>
                    <a:gd name="connsiteY145" fmla="*/ 197869 h 420192"/>
                    <a:gd name="connsiteX146" fmla="*/ 433595 w 446297"/>
                    <a:gd name="connsiteY146" fmla="*/ 193549 h 420192"/>
                    <a:gd name="connsiteX147" fmla="*/ 434229 w 446297"/>
                    <a:gd name="connsiteY147" fmla="*/ 192146 h 420192"/>
                    <a:gd name="connsiteX148" fmla="*/ 435143 w 446297"/>
                    <a:gd name="connsiteY148" fmla="*/ 190999 h 420192"/>
                    <a:gd name="connsiteX149" fmla="*/ 436436 w 446297"/>
                    <a:gd name="connsiteY149" fmla="*/ 190047 h 420192"/>
                    <a:gd name="connsiteX150" fmla="*/ 437362 w 446297"/>
                    <a:gd name="connsiteY150" fmla="*/ 189425 h 420192"/>
                    <a:gd name="connsiteX151" fmla="*/ 439568 w 446297"/>
                    <a:gd name="connsiteY151" fmla="*/ 188546 h 420192"/>
                    <a:gd name="connsiteX152" fmla="*/ 440215 w 446297"/>
                    <a:gd name="connsiteY152" fmla="*/ 188290 h 420192"/>
                    <a:gd name="connsiteX153" fmla="*/ 441190 w 446297"/>
                    <a:gd name="connsiteY153" fmla="*/ 187924 h 420192"/>
                    <a:gd name="connsiteX154" fmla="*/ 440983 w 446297"/>
                    <a:gd name="connsiteY154" fmla="*/ 190145 h 420192"/>
                    <a:gd name="connsiteX155" fmla="*/ 440410 w 446297"/>
                    <a:gd name="connsiteY155" fmla="*/ 196503 h 420192"/>
                    <a:gd name="connsiteX156" fmla="*/ 440251 w 446297"/>
                    <a:gd name="connsiteY156" fmla="*/ 197589 h 420192"/>
                    <a:gd name="connsiteX157" fmla="*/ 440068 w 446297"/>
                    <a:gd name="connsiteY157" fmla="*/ 198772 h 420192"/>
                    <a:gd name="connsiteX158" fmla="*/ 438996 w 446297"/>
                    <a:gd name="connsiteY158" fmla="*/ 205276 h 420192"/>
                    <a:gd name="connsiteX159" fmla="*/ 438630 w 446297"/>
                    <a:gd name="connsiteY159" fmla="*/ 207522 h 420192"/>
                    <a:gd name="connsiteX160" fmla="*/ 437435 w 446297"/>
                    <a:gd name="connsiteY160" fmla="*/ 209669 h 420192"/>
                    <a:gd name="connsiteX161" fmla="*/ 435497 w 446297"/>
                    <a:gd name="connsiteY161" fmla="*/ 213123 h 420192"/>
                    <a:gd name="connsiteX162" fmla="*/ 434534 w 446297"/>
                    <a:gd name="connsiteY162" fmla="*/ 215539 h 420192"/>
                    <a:gd name="connsiteX163" fmla="*/ 433363 w 446297"/>
                    <a:gd name="connsiteY163" fmla="*/ 218443 h 420192"/>
                    <a:gd name="connsiteX164" fmla="*/ 432815 w 446297"/>
                    <a:gd name="connsiteY164" fmla="*/ 222324 h 420192"/>
                    <a:gd name="connsiteX165" fmla="*/ 432486 w 446297"/>
                    <a:gd name="connsiteY165" fmla="*/ 224593 h 420192"/>
                    <a:gd name="connsiteX166" fmla="*/ 431364 w 446297"/>
                    <a:gd name="connsiteY166" fmla="*/ 226143 h 420192"/>
                    <a:gd name="connsiteX167" fmla="*/ 429743 w 446297"/>
                    <a:gd name="connsiteY167" fmla="*/ 227339 h 420192"/>
                    <a:gd name="connsiteX168" fmla="*/ 426476 w 446297"/>
                    <a:gd name="connsiteY168" fmla="*/ 229780 h 420192"/>
                    <a:gd name="connsiteX169" fmla="*/ 424842 w 446297"/>
                    <a:gd name="connsiteY169" fmla="*/ 232025 h 420192"/>
                    <a:gd name="connsiteX170" fmla="*/ 424293 w 446297"/>
                    <a:gd name="connsiteY170" fmla="*/ 232855 h 420192"/>
                    <a:gd name="connsiteX171" fmla="*/ 420685 w 446297"/>
                    <a:gd name="connsiteY171" fmla="*/ 238322 h 420192"/>
                    <a:gd name="connsiteX172" fmla="*/ 419575 w 446297"/>
                    <a:gd name="connsiteY172" fmla="*/ 240006 h 420192"/>
                    <a:gd name="connsiteX173" fmla="*/ 418929 w 446297"/>
                    <a:gd name="connsiteY173" fmla="*/ 240811 h 420192"/>
                    <a:gd name="connsiteX174" fmla="*/ 416820 w 446297"/>
                    <a:gd name="connsiteY174" fmla="*/ 243422 h 420192"/>
                    <a:gd name="connsiteX175" fmla="*/ 415065 w 446297"/>
                    <a:gd name="connsiteY175" fmla="*/ 245607 h 420192"/>
                    <a:gd name="connsiteX176" fmla="*/ 412273 w 446297"/>
                    <a:gd name="connsiteY176" fmla="*/ 247132 h 420192"/>
                    <a:gd name="connsiteX177" fmla="*/ 410274 w 446297"/>
                    <a:gd name="connsiteY177" fmla="*/ 248316 h 420192"/>
                    <a:gd name="connsiteX178" fmla="*/ 409993 w 446297"/>
                    <a:gd name="connsiteY178" fmla="*/ 250073 h 420192"/>
                    <a:gd name="connsiteX179" fmla="*/ 409542 w 446297"/>
                    <a:gd name="connsiteY179" fmla="*/ 253112 h 420192"/>
                    <a:gd name="connsiteX180" fmla="*/ 409335 w 446297"/>
                    <a:gd name="connsiteY180" fmla="*/ 254539 h 420192"/>
                    <a:gd name="connsiteX181" fmla="*/ 409945 w 446297"/>
                    <a:gd name="connsiteY181" fmla="*/ 256016 h 420192"/>
                    <a:gd name="connsiteX182" fmla="*/ 413175 w 446297"/>
                    <a:gd name="connsiteY182" fmla="*/ 263984 h 420192"/>
                    <a:gd name="connsiteX183" fmla="*/ 413419 w 446297"/>
                    <a:gd name="connsiteY183" fmla="*/ 264521 h 420192"/>
                    <a:gd name="connsiteX184" fmla="*/ 414333 w 446297"/>
                    <a:gd name="connsiteY184" fmla="*/ 266510 h 420192"/>
                    <a:gd name="connsiteX185" fmla="*/ 416381 w 446297"/>
                    <a:gd name="connsiteY185" fmla="*/ 265766 h 420192"/>
                    <a:gd name="connsiteX186" fmla="*/ 419356 w 446297"/>
                    <a:gd name="connsiteY186" fmla="*/ 264570 h 420192"/>
                    <a:gd name="connsiteX187" fmla="*/ 421831 w 446297"/>
                    <a:gd name="connsiteY187" fmla="*/ 263948 h 420192"/>
                    <a:gd name="connsiteX188" fmla="*/ 423294 w 446297"/>
                    <a:gd name="connsiteY188" fmla="*/ 263740 h 420192"/>
                    <a:gd name="connsiteX189" fmla="*/ 425183 w 446297"/>
                    <a:gd name="connsiteY189" fmla="*/ 263472 h 420192"/>
                    <a:gd name="connsiteX190" fmla="*/ 429682 w 446297"/>
                    <a:gd name="connsiteY190" fmla="*/ 263154 h 420192"/>
                    <a:gd name="connsiteX191" fmla="*/ 431498 w 446297"/>
                    <a:gd name="connsiteY191" fmla="*/ 263118 h 420192"/>
                    <a:gd name="connsiteX192" fmla="*/ 430755 w 446297"/>
                    <a:gd name="connsiteY192" fmla="*/ 264155 h 420192"/>
                    <a:gd name="connsiteX193" fmla="*/ 430401 w 446297"/>
                    <a:gd name="connsiteY193" fmla="*/ 265107 h 420192"/>
                    <a:gd name="connsiteX194" fmla="*/ 430523 w 446297"/>
                    <a:gd name="connsiteY194" fmla="*/ 267255 h 420192"/>
                    <a:gd name="connsiteX195" fmla="*/ 431047 w 446297"/>
                    <a:gd name="connsiteY195" fmla="*/ 271111 h 420192"/>
                    <a:gd name="connsiteX196" fmla="*/ 431206 w 446297"/>
                    <a:gd name="connsiteY196" fmla="*/ 272099 h 420192"/>
                    <a:gd name="connsiteX197" fmla="*/ 431523 w 446297"/>
                    <a:gd name="connsiteY197" fmla="*/ 274137 h 420192"/>
                    <a:gd name="connsiteX198" fmla="*/ 431974 w 446297"/>
                    <a:gd name="connsiteY198" fmla="*/ 276858 h 420192"/>
                    <a:gd name="connsiteX199" fmla="*/ 432388 w 446297"/>
                    <a:gd name="connsiteY199" fmla="*/ 278420 h 420192"/>
                    <a:gd name="connsiteX200" fmla="*/ 432583 w 446297"/>
                    <a:gd name="connsiteY200" fmla="*/ 280409 h 420192"/>
                    <a:gd name="connsiteX201" fmla="*/ 432778 w 446297"/>
                    <a:gd name="connsiteY201" fmla="*/ 281495 h 420192"/>
                    <a:gd name="connsiteX202" fmla="*/ 432912 w 446297"/>
                    <a:gd name="connsiteY202" fmla="*/ 282240 h 420192"/>
                    <a:gd name="connsiteX203" fmla="*/ 433046 w 446297"/>
                    <a:gd name="connsiteY203" fmla="*/ 282789 h 420192"/>
                    <a:gd name="connsiteX204" fmla="*/ 433168 w 446297"/>
                    <a:gd name="connsiteY204" fmla="*/ 283301 h 420192"/>
                    <a:gd name="connsiteX205" fmla="*/ 433339 w 446297"/>
                    <a:gd name="connsiteY205" fmla="*/ 284009 h 420192"/>
                    <a:gd name="connsiteX206" fmla="*/ 433680 w 446297"/>
                    <a:gd name="connsiteY206" fmla="*/ 285010 h 420192"/>
                    <a:gd name="connsiteX207" fmla="*/ 434790 w 446297"/>
                    <a:gd name="connsiteY207" fmla="*/ 287658 h 420192"/>
                    <a:gd name="connsiteX208" fmla="*/ 435728 w 446297"/>
                    <a:gd name="connsiteY208" fmla="*/ 287804 h 420192"/>
                    <a:gd name="connsiteX209" fmla="*/ 436643 w 446297"/>
                    <a:gd name="connsiteY209" fmla="*/ 287401 h 420192"/>
                    <a:gd name="connsiteX210" fmla="*/ 436886 w 446297"/>
                    <a:gd name="connsiteY210" fmla="*/ 286962 h 420192"/>
                    <a:gd name="connsiteX211" fmla="*/ 436935 w 446297"/>
                    <a:gd name="connsiteY211" fmla="*/ 286303 h 420192"/>
                    <a:gd name="connsiteX212" fmla="*/ 436972 w 446297"/>
                    <a:gd name="connsiteY212" fmla="*/ 285705 h 420192"/>
                    <a:gd name="connsiteX213" fmla="*/ 437252 w 446297"/>
                    <a:gd name="connsiteY213" fmla="*/ 284949 h 420192"/>
                    <a:gd name="connsiteX214" fmla="*/ 438227 w 446297"/>
                    <a:gd name="connsiteY214" fmla="*/ 284644 h 420192"/>
                    <a:gd name="connsiteX215" fmla="*/ 439093 w 446297"/>
                    <a:gd name="connsiteY215" fmla="*/ 284363 h 420192"/>
                    <a:gd name="connsiteX216" fmla="*/ 439776 w 446297"/>
                    <a:gd name="connsiteY216" fmla="*/ 283631 h 420192"/>
                    <a:gd name="connsiteX217" fmla="*/ 439410 w 446297"/>
                    <a:gd name="connsiteY217" fmla="*/ 282655 h 420192"/>
                    <a:gd name="connsiteX218" fmla="*/ 438935 w 446297"/>
                    <a:gd name="connsiteY218" fmla="*/ 282081 h 420192"/>
                    <a:gd name="connsiteX219" fmla="*/ 438788 w 446297"/>
                    <a:gd name="connsiteY219" fmla="*/ 281410 h 420192"/>
                    <a:gd name="connsiteX220" fmla="*/ 439447 w 446297"/>
                    <a:gd name="connsiteY220" fmla="*/ 280971 h 420192"/>
                    <a:gd name="connsiteX221" fmla="*/ 440251 w 446297"/>
                    <a:gd name="connsiteY221" fmla="*/ 280653 h 420192"/>
                    <a:gd name="connsiteX222" fmla="*/ 441056 w 446297"/>
                    <a:gd name="connsiteY222" fmla="*/ 280251 h 420192"/>
                    <a:gd name="connsiteX223" fmla="*/ 442056 w 446297"/>
                    <a:gd name="connsiteY223" fmla="*/ 280202 h 420192"/>
                    <a:gd name="connsiteX224" fmla="*/ 442933 w 446297"/>
                    <a:gd name="connsiteY224" fmla="*/ 280568 h 420192"/>
                    <a:gd name="connsiteX225" fmla="*/ 443494 w 446297"/>
                    <a:gd name="connsiteY225" fmla="*/ 281373 h 420192"/>
                    <a:gd name="connsiteX226" fmla="*/ 443847 w 446297"/>
                    <a:gd name="connsiteY226" fmla="*/ 282581 h 420192"/>
                    <a:gd name="connsiteX227" fmla="*/ 444177 w 446297"/>
                    <a:gd name="connsiteY227" fmla="*/ 284095 h 420192"/>
                    <a:gd name="connsiteX228" fmla="*/ 444140 w 446297"/>
                    <a:gd name="connsiteY228" fmla="*/ 286047 h 420192"/>
                    <a:gd name="connsiteX229" fmla="*/ 443847 w 446297"/>
                    <a:gd name="connsiteY229" fmla="*/ 288170 h 420192"/>
                    <a:gd name="connsiteX230" fmla="*/ 443994 w 446297"/>
                    <a:gd name="connsiteY230" fmla="*/ 289183 h 420192"/>
                    <a:gd name="connsiteX231" fmla="*/ 444847 w 446297"/>
                    <a:gd name="connsiteY231" fmla="*/ 291953 h 420192"/>
                    <a:gd name="connsiteX232" fmla="*/ 445603 w 446297"/>
                    <a:gd name="connsiteY232" fmla="*/ 293759 h 420192"/>
                    <a:gd name="connsiteX233" fmla="*/ 446298 w 446297"/>
                    <a:gd name="connsiteY233" fmla="*/ 295468 h 420192"/>
                    <a:gd name="connsiteX234" fmla="*/ 445652 w 446297"/>
                    <a:gd name="connsiteY234" fmla="*/ 295138 h 420192"/>
                    <a:gd name="connsiteX235" fmla="*/ 445042 w 446297"/>
                    <a:gd name="connsiteY235" fmla="*/ 295065 h 420192"/>
                    <a:gd name="connsiteX236" fmla="*/ 444628 w 446297"/>
                    <a:gd name="connsiteY236" fmla="*/ 295504 h 420192"/>
                    <a:gd name="connsiteX237" fmla="*/ 443774 w 446297"/>
                    <a:gd name="connsiteY237" fmla="*/ 295553 h 420192"/>
                    <a:gd name="connsiteX238" fmla="*/ 443189 w 446297"/>
                    <a:gd name="connsiteY238" fmla="*/ 295480 h 420192"/>
                    <a:gd name="connsiteX239" fmla="*/ 442933 w 446297"/>
                    <a:gd name="connsiteY239" fmla="*/ 296151 h 420192"/>
                    <a:gd name="connsiteX240" fmla="*/ 442628 w 446297"/>
                    <a:gd name="connsiteY240" fmla="*/ 296920 h 420192"/>
                    <a:gd name="connsiteX241" fmla="*/ 441946 w 446297"/>
                    <a:gd name="connsiteY241" fmla="*/ 297042 h 420192"/>
                    <a:gd name="connsiteX242" fmla="*/ 441434 w 446297"/>
                    <a:gd name="connsiteY242" fmla="*/ 296871 h 420192"/>
                    <a:gd name="connsiteX243" fmla="*/ 440946 w 446297"/>
                    <a:gd name="connsiteY243" fmla="*/ 296688 h 420192"/>
                    <a:gd name="connsiteX244" fmla="*/ 439898 w 446297"/>
                    <a:gd name="connsiteY244" fmla="*/ 297103 h 420192"/>
                    <a:gd name="connsiteX245" fmla="*/ 439508 w 446297"/>
                    <a:gd name="connsiteY245" fmla="*/ 297872 h 420192"/>
                    <a:gd name="connsiteX246" fmla="*/ 439081 w 446297"/>
                    <a:gd name="connsiteY246" fmla="*/ 298250 h 420192"/>
                    <a:gd name="connsiteX247" fmla="*/ 438459 w 446297"/>
                    <a:gd name="connsiteY247" fmla="*/ 298848 h 420192"/>
                    <a:gd name="connsiteX248" fmla="*/ 439252 w 446297"/>
                    <a:gd name="connsiteY248" fmla="*/ 298872 h 420192"/>
                    <a:gd name="connsiteX249" fmla="*/ 439788 w 446297"/>
                    <a:gd name="connsiteY249" fmla="*/ 298811 h 420192"/>
                    <a:gd name="connsiteX250" fmla="*/ 443360 w 446297"/>
                    <a:gd name="connsiteY250" fmla="*/ 300556 h 420192"/>
                    <a:gd name="connsiteX251" fmla="*/ 444823 w 446297"/>
                    <a:gd name="connsiteY251" fmla="*/ 303046 h 420192"/>
                    <a:gd name="connsiteX252" fmla="*/ 445908 w 446297"/>
                    <a:gd name="connsiteY252" fmla="*/ 304986 h 420192"/>
                    <a:gd name="connsiteX253" fmla="*/ 445298 w 446297"/>
                    <a:gd name="connsiteY253" fmla="*/ 304815 h 420192"/>
                    <a:gd name="connsiteX254" fmla="*/ 441946 w 446297"/>
                    <a:gd name="connsiteY254" fmla="*/ 303851 h 420192"/>
                    <a:gd name="connsiteX255" fmla="*/ 435436 w 446297"/>
                    <a:gd name="connsiteY255" fmla="*/ 302875 h 420192"/>
                    <a:gd name="connsiteX256" fmla="*/ 433485 w 446297"/>
                    <a:gd name="connsiteY256" fmla="*/ 302679 h 420192"/>
                    <a:gd name="connsiteX257" fmla="*/ 432169 w 446297"/>
                    <a:gd name="connsiteY257" fmla="*/ 302545 h 420192"/>
                    <a:gd name="connsiteX258" fmla="*/ 430425 w 446297"/>
                    <a:gd name="connsiteY258" fmla="*/ 303485 h 420192"/>
                    <a:gd name="connsiteX259" fmla="*/ 429060 w 446297"/>
                    <a:gd name="connsiteY259" fmla="*/ 304205 h 420192"/>
                    <a:gd name="connsiteX260" fmla="*/ 428292 w 446297"/>
                    <a:gd name="connsiteY260" fmla="*/ 305059 h 420192"/>
                    <a:gd name="connsiteX261" fmla="*/ 426878 w 446297"/>
                    <a:gd name="connsiteY261" fmla="*/ 306633 h 420192"/>
                    <a:gd name="connsiteX262" fmla="*/ 426244 w 446297"/>
                    <a:gd name="connsiteY262" fmla="*/ 307353 h 420192"/>
                    <a:gd name="connsiteX263" fmla="*/ 425622 w 446297"/>
                    <a:gd name="connsiteY263" fmla="*/ 308427 h 420192"/>
                    <a:gd name="connsiteX264" fmla="*/ 421648 w 446297"/>
                    <a:gd name="connsiteY264" fmla="*/ 315309 h 420192"/>
                    <a:gd name="connsiteX265" fmla="*/ 419490 w 446297"/>
                    <a:gd name="connsiteY265" fmla="*/ 319202 h 420192"/>
                    <a:gd name="connsiteX266" fmla="*/ 418527 w 446297"/>
                    <a:gd name="connsiteY266" fmla="*/ 320935 h 420192"/>
                    <a:gd name="connsiteX267" fmla="*/ 417905 w 446297"/>
                    <a:gd name="connsiteY267" fmla="*/ 322802 h 420192"/>
                    <a:gd name="connsiteX268" fmla="*/ 416820 w 446297"/>
                    <a:gd name="connsiteY268" fmla="*/ 326024 h 420192"/>
                    <a:gd name="connsiteX269" fmla="*/ 415187 w 446297"/>
                    <a:gd name="connsiteY269" fmla="*/ 327195 h 420192"/>
                    <a:gd name="connsiteX270" fmla="*/ 413894 w 446297"/>
                    <a:gd name="connsiteY270" fmla="*/ 328379 h 420192"/>
                    <a:gd name="connsiteX271" fmla="*/ 411310 w 446297"/>
                    <a:gd name="connsiteY271" fmla="*/ 330783 h 420192"/>
                    <a:gd name="connsiteX272" fmla="*/ 410176 w 446297"/>
                    <a:gd name="connsiteY272" fmla="*/ 331832 h 420192"/>
                    <a:gd name="connsiteX273" fmla="*/ 409030 w 446297"/>
                    <a:gd name="connsiteY273" fmla="*/ 333223 h 420192"/>
                    <a:gd name="connsiteX274" fmla="*/ 407287 w 446297"/>
                    <a:gd name="connsiteY274" fmla="*/ 335334 h 420192"/>
                    <a:gd name="connsiteX275" fmla="*/ 406433 w 446297"/>
                    <a:gd name="connsiteY275" fmla="*/ 336359 h 420192"/>
                    <a:gd name="connsiteX276" fmla="*/ 405397 w 446297"/>
                    <a:gd name="connsiteY276" fmla="*/ 337824 h 420192"/>
                    <a:gd name="connsiteX277" fmla="*/ 401435 w 446297"/>
                    <a:gd name="connsiteY277" fmla="*/ 343400 h 420192"/>
                    <a:gd name="connsiteX278" fmla="*/ 400253 w 446297"/>
                    <a:gd name="connsiteY278" fmla="*/ 345060 h 420192"/>
                    <a:gd name="connsiteX279" fmla="*/ 399460 w 446297"/>
                    <a:gd name="connsiteY279" fmla="*/ 346402 h 420192"/>
                    <a:gd name="connsiteX280" fmla="*/ 396827 w 446297"/>
                    <a:gd name="connsiteY280" fmla="*/ 350881 h 420192"/>
                    <a:gd name="connsiteX281" fmla="*/ 395779 w 446297"/>
                    <a:gd name="connsiteY281" fmla="*/ 352675 h 420192"/>
                    <a:gd name="connsiteX282" fmla="*/ 395072 w 446297"/>
                    <a:gd name="connsiteY282" fmla="*/ 354029 h 420192"/>
                    <a:gd name="connsiteX283" fmla="*/ 394133 w 446297"/>
                    <a:gd name="connsiteY283" fmla="*/ 355847 h 420192"/>
                    <a:gd name="connsiteX284" fmla="*/ 392487 w 446297"/>
                    <a:gd name="connsiteY284" fmla="*/ 359008 h 420192"/>
                    <a:gd name="connsiteX285" fmla="*/ 391792 w 446297"/>
                    <a:gd name="connsiteY285" fmla="*/ 360375 h 420192"/>
                    <a:gd name="connsiteX286" fmla="*/ 391085 w 446297"/>
                    <a:gd name="connsiteY286" fmla="*/ 361729 h 420192"/>
                    <a:gd name="connsiteX287" fmla="*/ 387513 w 446297"/>
                    <a:gd name="connsiteY287" fmla="*/ 369539 h 420192"/>
                    <a:gd name="connsiteX288" fmla="*/ 386623 w 446297"/>
                    <a:gd name="connsiteY288" fmla="*/ 371503 h 420192"/>
                    <a:gd name="connsiteX289" fmla="*/ 386136 w 446297"/>
                    <a:gd name="connsiteY289" fmla="*/ 371638 h 420192"/>
                    <a:gd name="connsiteX290" fmla="*/ 384734 w 446297"/>
                    <a:gd name="connsiteY290" fmla="*/ 372138 h 420192"/>
                    <a:gd name="connsiteX291" fmla="*/ 381491 w 446297"/>
                    <a:gd name="connsiteY291" fmla="*/ 373297 h 420192"/>
                    <a:gd name="connsiteX292" fmla="*/ 378504 w 446297"/>
                    <a:gd name="connsiteY292" fmla="*/ 374823 h 420192"/>
                    <a:gd name="connsiteX293" fmla="*/ 377224 w 446297"/>
                    <a:gd name="connsiteY293" fmla="*/ 375482 h 420192"/>
                    <a:gd name="connsiteX294" fmla="*/ 375932 w 446297"/>
                    <a:gd name="connsiteY294" fmla="*/ 376141 h 420192"/>
                    <a:gd name="connsiteX295" fmla="*/ 375115 w 446297"/>
                    <a:gd name="connsiteY295" fmla="*/ 376629 h 420192"/>
                    <a:gd name="connsiteX296" fmla="*/ 374298 w 446297"/>
                    <a:gd name="connsiteY296" fmla="*/ 377117 h 420192"/>
                    <a:gd name="connsiteX297" fmla="*/ 373079 w 446297"/>
                    <a:gd name="connsiteY297" fmla="*/ 377861 h 420192"/>
                    <a:gd name="connsiteX298" fmla="*/ 371433 w 446297"/>
                    <a:gd name="connsiteY298" fmla="*/ 378850 h 420192"/>
                    <a:gd name="connsiteX299" fmla="*/ 370141 w 446297"/>
                    <a:gd name="connsiteY299" fmla="*/ 379728 h 420192"/>
                    <a:gd name="connsiteX300" fmla="*/ 368605 w 446297"/>
                    <a:gd name="connsiteY300" fmla="*/ 380778 h 420192"/>
                    <a:gd name="connsiteX301" fmla="*/ 367069 w 446297"/>
                    <a:gd name="connsiteY301" fmla="*/ 381827 h 420192"/>
                    <a:gd name="connsiteX302" fmla="*/ 365314 w 446297"/>
                    <a:gd name="connsiteY302" fmla="*/ 382633 h 420192"/>
                    <a:gd name="connsiteX303" fmla="*/ 361803 w 446297"/>
                    <a:gd name="connsiteY303" fmla="*/ 384256 h 420192"/>
                    <a:gd name="connsiteX304" fmla="*/ 359986 w 446297"/>
                    <a:gd name="connsiteY304" fmla="*/ 385085 h 420192"/>
                    <a:gd name="connsiteX305" fmla="*/ 359535 w 446297"/>
                    <a:gd name="connsiteY305" fmla="*/ 385305 h 420192"/>
                    <a:gd name="connsiteX306" fmla="*/ 358194 w 446297"/>
                    <a:gd name="connsiteY306" fmla="*/ 385891 h 420192"/>
                    <a:gd name="connsiteX307" fmla="*/ 351965 w 446297"/>
                    <a:gd name="connsiteY307" fmla="*/ 388636 h 420192"/>
                    <a:gd name="connsiteX308" fmla="*/ 351074 w 446297"/>
                    <a:gd name="connsiteY308" fmla="*/ 389027 h 420192"/>
                    <a:gd name="connsiteX309" fmla="*/ 350172 w 446297"/>
                    <a:gd name="connsiteY309" fmla="*/ 389283 h 420192"/>
                    <a:gd name="connsiteX310" fmla="*/ 347015 w 446297"/>
                    <a:gd name="connsiteY310" fmla="*/ 390174 h 420192"/>
                    <a:gd name="connsiteX311" fmla="*/ 345662 w 446297"/>
                    <a:gd name="connsiteY311" fmla="*/ 390564 h 420192"/>
                    <a:gd name="connsiteX312" fmla="*/ 343906 w 446297"/>
                    <a:gd name="connsiteY312" fmla="*/ 390430 h 420192"/>
                    <a:gd name="connsiteX313" fmla="*/ 342602 w 446297"/>
                    <a:gd name="connsiteY313" fmla="*/ 390332 h 420192"/>
                    <a:gd name="connsiteX314" fmla="*/ 341712 w 446297"/>
                    <a:gd name="connsiteY314" fmla="*/ 390271 h 420192"/>
                    <a:gd name="connsiteX315" fmla="*/ 340737 w 446297"/>
                    <a:gd name="connsiteY315" fmla="*/ 390015 h 420192"/>
                    <a:gd name="connsiteX316" fmla="*/ 337640 w 446297"/>
                    <a:gd name="connsiteY316" fmla="*/ 389198 h 420192"/>
                    <a:gd name="connsiteX317" fmla="*/ 336592 w 446297"/>
                    <a:gd name="connsiteY317" fmla="*/ 388929 h 420192"/>
                    <a:gd name="connsiteX318" fmla="*/ 335275 w 446297"/>
                    <a:gd name="connsiteY318" fmla="*/ 388392 h 420192"/>
                    <a:gd name="connsiteX319" fmla="*/ 332654 w 446297"/>
                    <a:gd name="connsiteY319" fmla="*/ 387318 h 420192"/>
                    <a:gd name="connsiteX320" fmla="*/ 330448 w 446297"/>
                    <a:gd name="connsiteY320" fmla="*/ 386415 h 420192"/>
                    <a:gd name="connsiteX321" fmla="*/ 329119 w 446297"/>
                    <a:gd name="connsiteY321" fmla="*/ 385866 h 420192"/>
                    <a:gd name="connsiteX322" fmla="*/ 327790 w 446297"/>
                    <a:gd name="connsiteY322" fmla="*/ 385329 h 420192"/>
                    <a:gd name="connsiteX323" fmla="*/ 324571 w 446297"/>
                    <a:gd name="connsiteY323" fmla="*/ 384256 h 420192"/>
                    <a:gd name="connsiteX324" fmla="*/ 314941 w 446297"/>
                    <a:gd name="connsiteY324" fmla="*/ 381022 h 420192"/>
                    <a:gd name="connsiteX325" fmla="*/ 313210 w 446297"/>
                    <a:gd name="connsiteY325" fmla="*/ 380448 h 420192"/>
                    <a:gd name="connsiteX326" fmla="*/ 311430 w 446297"/>
                    <a:gd name="connsiteY326" fmla="*/ 380131 h 420192"/>
                    <a:gd name="connsiteX327" fmla="*/ 310101 w 446297"/>
                    <a:gd name="connsiteY327" fmla="*/ 379899 h 420192"/>
                    <a:gd name="connsiteX328" fmla="*/ 308345 w 446297"/>
                    <a:gd name="connsiteY328" fmla="*/ 379582 h 420192"/>
                    <a:gd name="connsiteX329" fmla="*/ 307029 w 446297"/>
                    <a:gd name="connsiteY329" fmla="*/ 379350 h 420192"/>
                    <a:gd name="connsiteX330" fmla="*/ 305858 w 446297"/>
                    <a:gd name="connsiteY330" fmla="*/ 379240 h 420192"/>
                    <a:gd name="connsiteX331" fmla="*/ 300726 w 446297"/>
                    <a:gd name="connsiteY331" fmla="*/ 378740 h 420192"/>
                    <a:gd name="connsiteX332" fmla="*/ 299787 w 446297"/>
                    <a:gd name="connsiteY332" fmla="*/ 378654 h 420192"/>
                    <a:gd name="connsiteX333" fmla="*/ 298836 w 446297"/>
                    <a:gd name="connsiteY333" fmla="*/ 378642 h 420192"/>
                    <a:gd name="connsiteX334" fmla="*/ 296752 w 446297"/>
                    <a:gd name="connsiteY334" fmla="*/ 378630 h 420192"/>
                    <a:gd name="connsiteX335" fmla="*/ 294825 w 446297"/>
                    <a:gd name="connsiteY335" fmla="*/ 378618 h 420192"/>
                    <a:gd name="connsiteX336" fmla="*/ 293862 w 446297"/>
                    <a:gd name="connsiteY336" fmla="*/ 378606 h 420192"/>
                    <a:gd name="connsiteX337" fmla="*/ 292534 w 446297"/>
                    <a:gd name="connsiteY337" fmla="*/ 378837 h 420192"/>
                    <a:gd name="connsiteX338" fmla="*/ 291656 w 446297"/>
                    <a:gd name="connsiteY338" fmla="*/ 378996 h 420192"/>
                    <a:gd name="connsiteX339" fmla="*/ 290291 w 446297"/>
                    <a:gd name="connsiteY339" fmla="*/ 379240 h 420192"/>
                    <a:gd name="connsiteX340" fmla="*/ 289132 w 446297"/>
                    <a:gd name="connsiteY340" fmla="*/ 379740 h 420192"/>
                    <a:gd name="connsiteX341" fmla="*/ 288060 w 446297"/>
                    <a:gd name="connsiteY341" fmla="*/ 380192 h 420192"/>
                    <a:gd name="connsiteX342" fmla="*/ 285719 w 446297"/>
                    <a:gd name="connsiteY342" fmla="*/ 381193 h 420192"/>
                    <a:gd name="connsiteX343" fmla="*/ 284878 w 446297"/>
                    <a:gd name="connsiteY343" fmla="*/ 381559 h 420192"/>
                    <a:gd name="connsiteX344" fmla="*/ 284024 w 446297"/>
                    <a:gd name="connsiteY344" fmla="*/ 382083 h 420192"/>
                    <a:gd name="connsiteX345" fmla="*/ 282269 w 446297"/>
                    <a:gd name="connsiteY345" fmla="*/ 383169 h 420192"/>
                    <a:gd name="connsiteX346" fmla="*/ 280903 w 446297"/>
                    <a:gd name="connsiteY346" fmla="*/ 384011 h 420192"/>
                    <a:gd name="connsiteX347" fmla="*/ 279819 w 446297"/>
                    <a:gd name="connsiteY347" fmla="*/ 385036 h 420192"/>
                    <a:gd name="connsiteX348" fmla="*/ 279245 w 446297"/>
                    <a:gd name="connsiteY348" fmla="*/ 385573 h 420192"/>
                    <a:gd name="connsiteX349" fmla="*/ 277734 w 446297"/>
                    <a:gd name="connsiteY349" fmla="*/ 387001 h 420192"/>
                    <a:gd name="connsiteX350" fmla="*/ 275576 w 446297"/>
                    <a:gd name="connsiteY350" fmla="*/ 389112 h 420192"/>
                    <a:gd name="connsiteX351" fmla="*/ 274333 w 446297"/>
                    <a:gd name="connsiteY351" fmla="*/ 390332 h 420192"/>
                    <a:gd name="connsiteX352" fmla="*/ 273260 w 446297"/>
                    <a:gd name="connsiteY352" fmla="*/ 391614 h 420192"/>
                    <a:gd name="connsiteX353" fmla="*/ 269895 w 446297"/>
                    <a:gd name="connsiteY353" fmla="*/ 395580 h 420192"/>
                    <a:gd name="connsiteX354" fmla="*/ 268591 w 446297"/>
                    <a:gd name="connsiteY354" fmla="*/ 396739 h 420192"/>
                    <a:gd name="connsiteX355" fmla="*/ 267676 w 446297"/>
                    <a:gd name="connsiteY355" fmla="*/ 397544 h 420192"/>
                    <a:gd name="connsiteX356" fmla="*/ 267103 w 446297"/>
                    <a:gd name="connsiteY356" fmla="*/ 398057 h 420192"/>
                    <a:gd name="connsiteX357" fmla="*/ 266201 w 446297"/>
                    <a:gd name="connsiteY357" fmla="*/ 398850 h 420192"/>
                    <a:gd name="connsiteX358" fmla="*/ 265714 w 446297"/>
                    <a:gd name="connsiteY358" fmla="*/ 399277 h 420192"/>
                    <a:gd name="connsiteX359" fmla="*/ 264470 w 446297"/>
                    <a:gd name="connsiteY359" fmla="*/ 400388 h 420192"/>
                    <a:gd name="connsiteX360" fmla="*/ 262605 w 446297"/>
                    <a:gd name="connsiteY360" fmla="*/ 401645 h 420192"/>
                    <a:gd name="connsiteX361" fmla="*/ 260630 w 446297"/>
                    <a:gd name="connsiteY361" fmla="*/ 402975 h 420192"/>
                    <a:gd name="connsiteX362" fmla="*/ 259813 w 446297"/>
                    <a:gd name="connsiteY362" fmla="*/ 403536 h 420192"/>
                    <a:gd name="connsiteX363" fmla="*/ 256973 w 446297"/>
                    <a:gd name="connsiteY363" fmla="*/ 405501 h 420192"/>
                    <a:gd name="connsiteX364" fmla="*/ 256205 w 446297"/>
                    <a:gd name="connsiteY364" fmla="*/ 406038 h 420192"/>
                    <a:gd name="connsiteX365" fmla="*/ 255046 w 446297"/>
                    <a:gd name="connsiteY365" fmla="*/ 406831 h 420192"/>
                    <a:gd name="connsiteX366" fmla="*/ 253888 w 446297"/>
                    <a:gd name="connsiteY366" fmla="*/ 407636 h 420192"/>
                    <a:gd name="connsiteX367" fmla="*/ 252291 w 446297"/>
                    <a:gd name="connsiteY367" fmla="*/ 408905 h 420192"/>
                    <a:gd name="connsiteX368" fmla="*/ 250304 w 446297"/>
                    <a:gd name="connsiteY368" fmla="*/ 410492 h 420192"/>
                    <a:gd name="connsiteX369" fmla="*/ 249585 w 446297"/>
                    <a:gd name="connsiteY369" fmla="*/ 411114 h 420192"/>
                    <a:gd name="connsiteX370" fmla="*/ 247391 w 446297"/>
                    <a:gd name="connsiteY370" fmla="*/ 413005 h 420192"/>
                    <a:gd name="connsiteX371" fmla="*/ 245940 w 446297"/>
                    <a:gd name="connsiteY371" fmla="*/ 414250 h 420192"/>
                    <a:gd name="connsiteX372" fmla="*/ 243550 w 446297"/>
                    <a:gd name="connsiteY372" fmla="*/ 416007 h 420192"/>
                    <a:gd name="connsiteX373" fmla="*/ 241954 w 446297"/>
                    <a:gd name="connsiteY373" fmla="*/ 417179 h 420192"/>
                    <a:gd name="connsiteX374" fmla="*/ 241368 w 446297"/>
                    <a:gd name="connsiteY374" fmla="*/ 417618 h 420192"/>
                    <a:gd name="connsiteX375" fmla="*/ 240064 w 446297"/>
                    <a:gd name="connsiteY375" fmla="*/ 418509 h 420192"/>
                    <a:gd name="connsiteX376" fmla="*/ 237565 w 446297"/>
                    <a:gd name="connsiteY376" fmla="*/ 420193 h 420192"/>
                    <a:gd name="connsiteX377" fmla="*/ 236309 w 446297"/>
                    <a:gd name="connsiteY377" fmla="*/ 419363 h 420192"/>
                    <a:gd name="connsiteX378" fmla="*/ 235687 w 446297"/>
                    <a:gd name="connsiteY378" fmla="*/ 418948 h 420192"/>
                    <a:gd name="connsiteX379" fmla="*/ 234017 w 446297"/>
                    <a:gd name="connsiteY379" fmla="*/ 417838 h 420192"/>
                    <a:gd name="connsiteX380" fmla="*/ 233091 w 446297"/>
                    <a:gd name="connsiteY380" fmla="*/ 417484 h 420192"/>
                    <a:gd name="connsiteX381" fmla="*/ 231213 w 446297"/>
                    <a:gd name="connsiteY381" fmla="*/ 416874 h 420192"/>
                    <a:gd name="connsiteX382" fmla="*/ 229324 w 446297"/>
                    <a:gd name="connsiteY382" fmla="*/ 416251 h 420192"/>
                    <a:gd name="connsiteX383" fmla="*/ 227580 w 446297"/>
                    <a:gd name="connsiteY383" fmla="*/ 415458 h 420192"/>
                    <a:gd name="connsiteX384" fmla="*/ 227141 w 446297"/>
                    <a:gd name="connsiteY384" fmla="*/ 415263 h 420192"/>
                    <a:gd name="connsiteX385" fmla="*/ 225374 w 446297"/>
                    <a:gd name="connsiteY385" fmla="*/ 414470 h 420192"/>
                    <a:gd name="connsiteX386" fmla="*/ 224496 w 446297"/>
                    <a:gd name="connsiteY386" fmla="*/ 414079 h 420192"/>
                    <a:gd name="connsiteX387" fmla="*/ 216548 w 446297"/>
                    <a:gd name="connsiteY387" fmla="*/ 410382 h 420192"/>
                    <a:gd name="connsiteX388" fmla="*/ 215780 w 446297"/>
                    <a:gd name="connsiteY388" fmla="*/ 410016 h 420192"/>
                    <a:gd name="connsiteX389" fmla="*/ 214865 w 446297"/>
                    <a:gd name="connsiteY389" fmla="*/ 409613 h 420192"/>
                    <a:gd name="connsiteX390" fmla="*/ 214048 w 446297"/>
                    <a:gd name="connsiteY390" fmla="*/ 409247 h 420192"/>
                    <a:gd name="connsiteX391" fmla="*/ 212427 w 446297"/>
                    <a:gd name="connsiteY391" fmla="*/ 408515 h 420192"/>
                    <a:gd name="connsiteX392" fmla="*/ 210696 w 446297"/>
                    <a:gd name="connsiteY392" fmla="*/ 405305 h 420192"/>
                    <a:gd name="connsiteX393" fmla="*/ 210403 w 446297"/>
                    <a:gd name="connsiteY393" fmla="*/ 404048 h 420192"/>
                    <a:gd name="connsiteX394" fmla="*/ 209647 w 446297"/>
                    <a:gd name="connsiteY394" fmla="*/ 400827 h 420192"/>
                    <a:gd name="connsiteX395" fmla="*/ 208880 w 446297"/>
                    <a:gd name="connsiteY395" fmla="*/ 397056 h 420192"/>
                    <a:gd name="connsiteX396" fmla="*/ 208465 w 446297"/>
                    <a:gd name="connsiteY396" fmla="*/ 394994 h 420192"/>
                    <a:gd name="connsiteX397" fmla="*/ 207929 w 446297"/>
                    <a:gd name="connsiteY397" fmla="*/ 393774 h 420192"/>
                    <a:gd name="connsiteX398" fmla="*/ 206575 w 446297"/>
                    <a:gd name="connsiteY398" fmla="*/ 390674 h 420192"/>
                    <a:gd name="connsiteX399" fmla="*/ 205941 w 446297"/>
                    <a:gd name="connsiteY399" fmla="*/ 389234 h 420192"/>
                    <a:gd name="connsiteX400" fmla="*/ 204783 w 446297"/>
                    <a:gd name="connsiteY400" fmla="*/ 388246 h 420192"/>
                    <a:gd name="connsiteX401" fmla="*/ 201589 w 446297"/>
                    <a:gd name="connsiteY401" fmla="*/ 385500 h 420192"/>
                    <a:gd name="connsiteX402" fmla="*/ 200541 w 446297"/>
                    <a:gd name="connsiteY402" fmla="*/ 384609 h 420192"/>
                    <a:gd name="connsiteX403" fmla="*/ 198968 w 446297"/>
                    <a:gd name="connsiteY403" fmla="*/ 383999 h 420192"/>
                    <a:gd name="connsiteX404" fmla="*/ 196213 w 446297"/>
                    <a:gd name="connsiteY404" fmla="*/ 382938 h 420192"/>
                    <a:gd name="connsiteX405" fmla="*/ 192995 w 446297"/>
                    <a:gd name="connsiteY405" fmla="*/ 381693 h 420192"/>
                    <a:gd name="connsiteX406" fmla="*/ 192080 w 446297"/>
                    <a:gd name="connsiteY406" fmla="*/ 381339 h 420192"/>
                    <a:gd name="connsiteX407" fmla="*/ 191276 w 446297"/>
                    <a:gd name="connsiteY407" fmla="*/ 381132 h 420192"/>
                    <a:gd name="connsiteX408" fmla="*/ 189642 w 446297"/>
                    <a:gd name="connsiteY408" fmla="*/ 380717 h 420192"/>
                    <a:gd name="connsiteX409" fmla="*/ 188533 w 446297"/>
                    <a:gd name="connsiteY409" fmla="*/ 380436 h 420192"/>
                    <a:gd name="connsiteX410" fmla="*/ 187241 w 446297"/>
                    <a:gd name="connsiteY410" fmla="*/ 380107 h 420192"/>
                    <a:gd name="connsiteX411" fmla="*/ 185814 w 446297"/>
                    <a:gd name="connsiteY411" fmla="*/ 380009 h 420192"/>
                    <a:gd name="connsiteX412" fmla="*/ 183973 w 446297"/>
                    <a:gd name="connsiteY412" fmla="*/ 379875 h 420192"/>
                    <a:gd name="connsiteX413" fmla="*/ 183071 w 446297"/>
                    <a:gd name="connsiteY413" fmla="*/ 379814 h 420192"/>
                    <a:gd name="connsiteX414" fmla="*/ 182133 w 446297"/>
                    <a:gd name="connsiteY414" fmla="*/ 379850 h 420192"/>
                    <a:gd name="connsiteX415" fmla="*/ 178731 w 446297"/>
                    <a:gd name="connsiteY415" fmla="*/ 379997 h 420192"/>
                    <a:gd name="connsiteX416" fmla="*/ 177280 w 446297"/>
                    <a:gd name="connsiteY416" fmla="*/ 380046 h 420192"/>
                    <a:gd name="connsiteX417" fmla="*/ 173928 w 446297"/>
                    <a:gd name="connsiteY417" fmla="*/ 380839 h 420192"/>
                    <a:gd name="connsiteX418" fmla="*/ 172831 w 446297"/>
                    <a:gd name="connsiteY418" fmla="*/ 381095 h 420192"/>
                    <a:gd name="connsiteX419" fmla="*/ 169454 w 446297"/>
                    <a:gd name="connsiteY419" fmla="*/ 381791 h 420192"/>
                    <a:gd name="connsiteX420" fmla="*/ 167857 w 446297"/>
                    <a:gd name="connsiteY420" fmla="*/ 382132 h 420192"/>
                    <a:gd name="connsiteX421" fmla="*/ 166784 w 446297"/>
                    <a:gd name="connsiteY421" fmla="*/ 381717 h 420192"/>
                    <a:gd name="connsiteX422" fmla="*/ 164943 w 446297"/>
                    <a:gd name="connsiteY422" fmla="*/ 380985 h 420192"/>
                    <a:gd name="connsiteX423" fmla="*/ 163358 w 446297"/>
                    <a:gd name="connsiteY423" fmla="*/ 380363 h 420192"/>
                    <a:gd name="connsiteX424" fmla="*/ 163614 w 446297"/>
                    <a:gd name="connsiteY424" fmla="*/ 378459 h 420192"/>
                    <a:gd name="connsiteX425" fmla="*/ 163931 w 446297"/>
                    <a:gd name="connsiteY425" fmla="*/ 376128 h 420192"/>
                    <a:gd name="connsiteX426" fmla="*/ 164127 w 446297"/>
                    <a:gd name="connsiteY426" fmla="*/ 374701 h 420192"/>
                    <a:gd name="connsiteX427" fmla="*/ 164809 w 446297"/>
                    <a:gd name="connsiteY427" fmla="*/ 373700 h 420192"/>
                    <a:gd name="connsiteX428" fmla="*/ 165711 w 446297"/>
                    <a:gd name="connsiteY428" fmla="*/ 372370 h 420192"/>
                    <a:gd name="connsiteX429" fmla="*/ 166589 w 446297"/>
                    <a:gd name="connsiteY429" fmla="*/ 371064 h 420192"/>
                    <a:gd name="connsiteX430" fmla="*/ 166979 w 446297"/>
                    <a:gd name="connsiteY430" fmla="*/ 370503 h 420192"/>
                    <a:gd name="connsiteX431" fmla="*/ 168284 w 446297"/>
                    <a:gd name="connsiteY431" fmla="*/ 367172 h 420192"/>
                    <a:gd name="connsiteX432" fmla="*/ 168028 w 446297"/>
                    <a:gd name="connsiteY432" fmla="*/ 365744 h 420192"/>
                    <a:gd name="connsiteX433" fmla="*/ 167662 w 446297"/>
                    <a:gd name="connsiteY433" fmla="*/ 363608 h 420192"/>
                    <a:gd name="connsiteX434" fmla="*/ 167430 w 446297"/>
                    <a:gd name="connsiteY434" fmla="*/ 362217 h 420192"/>
                    <a:gd name="connsiteX435" fmla="*/ 166540 w 446297"/>
                    <a:gd name="connsiteY435" fmla="*/ 361302 h 420192"/>
                    <a:gd name="connsiteX436" fmla="*/ 163797 w 446297"/>
                    <a:gd name="connsiteY436" fmla="*/ 358459 h 420192"/>
                    <a:gd name="connsiteX437" fmla="*/ 162883 w 446297"/>
                    <a:gd name="connsiteY437" fmla="*/ 357519 h 420192"/>
                    <a:gd name="connsiteX438" fmla="*/ 161359 w 446297"/>
                    <a:gd name="connsiteY438" fmla="*/ 357251 h 420192"/>
                    <a:gd name="connsiteX439" fmla="*/ 158226 w 446297"/>
                    <a:gd name="connsiteY439" fmla="*/ 356677 h 420192"/>
                    <a:gd name="connsiteX440" fmla="*/ 157665 w 446297"/>
                    <a:gd name="connsiteY440" fmla="*/ 356689 h 420192"/>
                    <a:gd name="connsiteX441" fmla="*/ 156019 w 446297"/>
                    <a:gd name="connsiteY441" fmla="*/ 356677 h 420192"/>
                    <a:gd name="connsiteX442" fmla="*/ 154435 w 446297"/>
                    <a:gd name="connsiteY442" fmla="*/ 357068 h 420192"/>
                    <a:gd name="connsiteX443" fmla="*/ 153801 w 446297"/>
                    <a:gd name="connsiteY443" fmla="*/ 357226 h 420192"/>
                    <a:gd name="connsiteX444" fmla="*/ 152521 w 446297"/>
                    <a:gd name="connsiteY444" fmla="*/ 357531 h 420192"/>
                    <a:gd name="connsiteX445" fmla="*/ 149339 w 446297"/>
                    <a:gd name="connsiteY445" fmla="*/ 358703 h 420192"/>
                    <a:gd name="connsiteX446" fmla="*/ 148071 w 446297"/>
                    <a:gd name="connsiteY446" fmla="*/ 359179 h 420192"/>
                    <a:gd name="connsiteX447" fmla="*/ 147376 w 446297"/>
                    <a:gd name="connsiteY447" fmla="*/ 359288 h 420192"/>
                    <a:gd name="connsiteX448" fmla="*/ 146011 w 446297"/>
                    <a:gd name="connsiteY448" fmla="*/ 359520 h 420192"/>
                    <a:gd name="connsiteX449" fmla="*/ 144975 w 446297"/>
                    <a:gd name="connsiteY449" fmla="*/ 359691 h 420192"/>
                    <a:gd name="connsiteX450" fmla="*/ 144060 w 446297"/>
                    <a:gd name="connsiteY450" fmla="*/ 359398 h 420192"/>
                    <a:gd name="connsiteX451" fmla="*/ 141122 w 446297"/>
                    <a:gd name="connsiteY451" fmla="*/ 358471 h 420192"/>
                    <a:gd name="connsiteX452" fmla="*/ 140098 w 446297"/>
                    <a:gd name="connsiteY452" fmla="*/ 357653 h 420192"/>
                    <a:gd name="connsiteX453" fmla="*/ 136648 w 446297"/>
                    <a:gd name="connsiteY453" fmla="*/ 354895 h 420192"/>
                    <a:gd name="connsiteX454" fmla="*/ 135917 w 446297"/>
                    <a:gd name="connsiteY454" fmla="*/ 354310 h 420192"/>
                    <a:gd name="connsiteX455" fmla="*/ 133418 w 446297"/>
                    <a:gd name="connsiteY455" fmla="*/ 352296 h 420192"/>
                    <a:gd name="connsiteX456" fmla="*/ 132820 w 446297"/>
                    <a:gd name="connsiteY456" fmla="*/ 351833 h 420192"/>
                    <a:gd name="connsiteX457" fmla="*/ 131869 w 446297"/>
                    <a:gd name="connsiteY457" fmla="*/ 351064 h 420192"/>
                    <a:gd name="connsiteX458" fmla="*/ 131028 w 446297"/>
                    <a:gd name="connsiteY458" fmla="*/ 350624 h 420192"/>
                    <a:gd name="connsiteX459" fmla="*/ 128285 w 446297"/>
                    <a:gd name="connsiteY459" fmla="*/ 349331 h 420192"/>
                    <a:gd name="connsiteX460" fmla="*/ 126713 w 446297"/>
                    <a:gd name="connsiteY460" fmla="*/ 348745 h 420192"/>
                    <a:gd name="connsiteX461" fmla="*/ 124055 w 446297"/>
                    <a:gd name="connsiteY461" fmla="*/ 347964 h 420192"/>
                    <a:gd name="connsiteX462" fmla="*/ 123567 w 446297"/>
                    <a:gd name="connsiteY462" fmla="*/ 347830 h 420192"/>
                    <a:gd name="connsiteX463" fmla="*/ 119471 w 446297"/>
                    <a:gd name="connsiteY463" fmla="*/ 346634 h 420192"/>
                    <a:gd name="connsiteX464" fmla="*/ 118862 w 446297"/>
                    <a:gd name="connsiteY464" fmla="*/ 346463 h 420192"/>
                    <a:gd name="connsiteX465" fmla="*/ 114863 w 446297"/>
                    <a:gd name="connsiteY465" fmla="*/ 345194 h 420192"/>
                    <a:gd name="connsiteX466" fmla="*/ 114156 w 446297"/>
                    <a:gd name="connsiteY466" fmla="*/ 344962 h 420192"/>
                    <a:gd name="connsiteX467" fmla="*/ 113680 w 446297"/>
                    <a:gd name="connsiteY467" fmla="*/ 344718 h 420192"/>
                    <a:gd name="connsiteX468" fmla="*/ 111486 w 446297"/>
                    <a:gd name="connsiteY468" fmla="*/ 343583 h 420192"/>
                    <a:gd name="connsiteX469" fmla="*/ 110584 w 446297"/>
                    <a:gd name="connsiteY469" fmla="*/ 343120 h 420192"/>
                    <a:gd name="connsiteX470" fmla="*/ 109731 w 446297"/>
                    <a:gd name="connsiteY470" fmla="*/ 342668 h 420192"/>
                    <a:gd name="connsiteX471" fmla="*/ 108219 w 446297"/>
                    <a:gd name="connsiteY471" fmla="*/ 340838 h 420192"/>
                    <a:gd name="connsiteX472" fmla="*/ 108390 w 446297"/>
                    <a:gd name="connsiteY472" fmla="*/ 339373 h 420192"/>
                    <a:gd name="connsiteX473" fmla="*/ 108950 w 446297"/>
                    <a:gd name="connsiteY473" fmla="*/ 334480 h 420192"/>
                    <a:gd name="connsiteX474" fmla="*/ 109072 w 446297"/>
                    <a:gd name="connsiteY474" fmla="*/ 333870 h 420192"/>
                    <a:gd name="connsiteX475" fmla="*/ 109621 w 446297"/>
                    <a:gd name="connsiteY475" fmla="*/ 331344 h 420192"/>
                    <a:gd name="connsiteX476" fmla="*/ 109682 w 446297"/>
                    <a:gd name="connsiteY476" fmla="*/ 330124 h 420192"/>
                    <a:gd name="connsiteX477" fmla="*/ 109816 w 446297"/>
                    <a:gd name="connsiteY477" fmla="*/ 327305 h 420192"/>
                    <a:gd name="connsiteX478" fmla="*/ 109633 w 446297"/>
                    <a:gd name="connsiteY478" fmla="*/ 325779 h 420192"/>
                    <a:gd name="connsiteX479" fmla="*/ 109353 w 446297"/>
                    <a:gd name="connsiteY479" fmla="*/ 323229 h 420192"/>
                    <a:gd name="connsiteX480" fmla="*/ 109170 w 446297"/>
                    <a:gd name="connsiteY480" fmla="*/ 321691 h 420192"/>
                    <a:gd name="connsiteX481" fmla="*/ 108658 w 446297"/>
                    <a:gd name="connsiteY481" fmla="*/ 319556 h 420192"/>
                    <a:gd name="connsiteX482" fmla="*/ 107585 w 446297"/>
                    <a:gd name="connsiteY482" fmla="*/ 315139 h 420192"/>
                    <a:gd name="connsiteX483" fmla="*/ 107219 w 446297"/>
                    <a:gd name="connsiteY483" fmla="*/ 312454 h 420192"/>
                    <a:gd name="connsiteX484" fmla="*/ 106829 w 446297"/>
                    <a:gd name="connsiteY484" fmla="*/ 309647 h 420192"/>
                    <a:gd name="connsiteX485" fmla="*/ 106756 w 446297"/>
                    <a:gd name="connsiteY485" fmla="*/ 309074 h 420192"/>
                    <a:gd name="connsiteX486" fmla="*/ 106378 w 446297"/>
                    <a:gd name="connsiteY486" fmla="*/ 306365 h 420192"/>
                    <a:gd name="connsiteX487" fmla="*/ 106012 w 446297"/>
                    <a:gd name="connsiteY487" fmla="*/ 303643 h 420192"/>
                    <a:gd name="connsiteX488" fmla="*/ 105378 w 446297"/>
                    <a:gd name="connsiteY488" fmla="*/ 301789 h 420192"/>
                    <a:gd name="connsiteX489" fmla="*/ 104366 w 446297"/>
                    <a:gd name="connsiteY489" fmla="*/ 298799 h 420192"/>
                    <a:gd name="connsiteX490" fmla="*/ 101380 w 446297"/>
                    <a:gd name="connsiteY490" fmla="*/ 292380 h 420192"/>
                    <a:gd name="connsiteX491" fmla="*/ 100697 w 446297"/>
                    <a:gd name="connsiteY491" fmla="*/ 290928 h 420192"/>
                    <a:gd name="connsiteX492" fmla="*/ 99539 w 446297"/>
                    <a:gd name="connsiteY492" fmla="*/ 289281 h 420192"/>
                    <a:gd name="connsiteX493" fmla="*/ 96625 w 446297"/>
                    <a:gd name="connsiteY493" fmla="*/ 285120 h 420192"/>
                    <a:gd name="connsiteX494" fmla="*/ 96125 w 446297"/>
                    <a:gd name="connsiteY494" fmla="*/ 284412 h 420192"/>
                    <a:gd name="connsiteX495" fmla="*/ 95614 w 446297"/>
                    <a:gd name="connsiteY495" fmla="*/ 283692 h 420192"/>
                    <a:gd name="connsiteX496" fmla="*/ 94736 w 446297"/>
                    <a:gd name="connsiteY496" fmla="*/ 282557 h 420192"/>
                    <a:gd name="connsiteX497" fmla="*/ 91334 w 446297"/>
                    <a:gd name="connsiteY497" fmla="*/ 278176 h 420192"/>
                    <a:gd name="connsiteX498" fmla="*/ 90408 w 446297"/>
                    <a:gd name="connsiteY498" fmla="*/ 276980 h 420192"/>
                    <a:gd name="connsiteX499" fmla="*/ 89213 w 446297"/>
                    <a:gd name="connsiteY499" fmla="*/ 275309 h 420192"/>
                    <a:gd name="connsiteX500" fmla="*/ 88323 w 446297"/>
                    <a:gd name="connsiteY500" fmla="*/ 274052 h 420192"/>
                    <a:gd name="connsiteX501" fmla="*/ 82386 w 446297"/>
                    <a:gd name="connsiteY501" fmla="*/ 265668 h 420192"/>
                    <a:gd name="connsiteX502" fmla="*/ 80911 w 446297"/>
                    <a:gd name="connsiteY502" fmla="*/ 263569 h 420192"/>
                    <a:gd name="connsiteX503" fmla="*/ 79229 w 446297"/>
                    <a:gd name="connsiteY503" fmla="*/ 261641 h 420192"/>
                    <a:gd name="connsiteX504" fmla="*/ 71500 w 446297"/>
                    <a:gd name="connsiteY504" fmla="*/ 252745 h 420192"/>
                    <a:gd name="connsiteX505" fmla="*/ 70500 w 446297"/>
                    <a:gd name="connsiteY505" fmla="*/ 251586 h 420192"/>
                    <a:gd name="connsiteX506" fmla="*/ 69488 w 446297"/>
                    <a:gd name="connsiteY506" fmla="*/ 250427 h 420192"/>
                    <a:gd name="connsiteX507" fmla="*/ 68854 w 446297"/>
                    <a:gd name="connsiteY507" fmla="*/ 249609 h 420192"/>
                    <a:gd name="connsiteX508" fmla="*/ 67916 w 446297"/>
                    <a:gd name="connsiteY508" fmla="*/ 248377 h 420192"/>
                    <a:gd name="connsiteX509" fmla="*/ 64770 w 446297"/>
                    <a:gd name="connsiteY509" fmla="*/ 244277 h 420192"/>
                    <a:gd name="connsiteX510" fmla="*/ 64137 w 446297"/>
                    <a:gd name="connsiteY510" fmla="*/ 243459 h 420192"/>
                    <a:gd name="connsiteX511" fmla="*/ 63417 w 446297"/>
                    <a:gd name="connsiteY511" fmla="*/ 242458 h 420192"/>
                    <a:gd name="connsiteX512" fmla="*/ 61186 w 446297"/>
                    <a:gd name="connsiteY512" fmla="*/ 239396 h 420192"/>
                    <a:gd name="connsiteX513" fmla="*/ 60577 w 446297"/>
                    <a:gd name="connsiteY513" fmla="*/ 238578 h 420192"/>
                    <a:gd name="connsiteX514" fmla="*/ 58992 w 446297"/>
                    <a:gd name="connsiteY514" fmla="*/ 236394 h 420192"/>
                    <a:gd name="connsiteX515" fmla="*/ 57980 w 446297"/>
                    <a:gd name="connsiteY515" fmla="*/ 235002 h 420192"/>
                    <a:gd name="connsiteX516" fmla="*/ 55920 w 446297"/>
                    <a:gd name="connsiteY516" fmla="*/ 232806 h 420192"/>
                    <a:gd name="connsiteX517" fmla="*/ 52080 w 446297"/>
                    <a:gd name="connsiteY517" fmla="*/ 228694 h 420192"/>
                    <a:gd name="connsiteX518" fmla="*/ 50190 w 446297"/>
                    <a:gd name="connsiteY518" fmla="*/ 226534 h 420192"/>
                    <a:gd name="connsiteX519" fmla="*/ 49276 w 446297"/>
                    <a:gd name="connsiteY519" fmla="*/ 225472 h 420192"/>
                    <a:gd name="connsiteX520" fmla="*/ 48349 w 446297"/>
                    <a:gd name="connsiteY520" fmla="*/ 222128 h 420192"/>
                    <a:gd name="connsiteX521" fmla="*/ 49105 w 446297"/>
                    <a:gd name="connsiteY521" fmla="*/ 218663 h 420192"/>
                    <a:gd name="connsiteX522" fmla="*/ 50324 w 446297"/>
                    <a:gd name="connsiteY522" fmla="*/ 216991 h 420192"/>
                    <a:gd name="connsiteX523" fmla="*/ 52006 w 446297"/>
                    <a:gd name="connsiteY523" fmla="*/ 214685 h 420192"/>
                    <a:gd name="connsiteX524" fmla="*/ 52592 w 446297"/>
                    <a:gd name="connsiteY524" fmla="*/ 213147 h 420192"/>
                    <a:gd name="connsiteX525" fmla="*/ 52787 w 446297"/>
                    <a:gd name="connsiteY525" fmla="*/ 212647 h 420192"/>
                    <a:gd name="connsiteX526" fmla="*/ 52970 w 446297"/>
                    <a:gd name="connsiteY526" fmla="*/ 212147 h 420192"/>
                    <a:gd name="connsiteX527" fmla="*/ 53725 w 446297"/>
                    <a:gd name="connsiteY527" fmla="*/ 210133 h 420192"/>
                    <a:gd name="connsiteX528" fmla="*/ 53396 w 446297"/>
                    <a:gd name="connsiteY528" fmla="*/ 208608 h 420192"/>
                    <a:gd name="connsiteX529" fmla="*/ 52506 w 446297"/>
                    <a:gd name="connsiteY529" fmla="*/ 204495 h 420192"/>
                    <a:gd name="connsiteX530" fmla="*/ 52214 w 446297"/>
                    <a:gd name="connsiteY530" fmla="*/ 203116 h 420192"/>
                    <a:gd name="connsiteX531" fmla="*/ 51263 w 446297"/>
                    <a:gd name="connsiteY531" fmla="*/ 202006 h 420192"/>
                    <a:gd name="connsiteX532" fmla="*/ 49702 w 446297"/>
                    <a:gd name="connsiteY532" fmla="*/ 200176 h 420192"/>
                    <a:gd name="connsiteX533" fmla="*/ 49068 w 446297"/>
                    <a:gd name="connsiteY533" fmla="*/ 199431 h 420192"/>
                    <a:gd name="connsiteX534" fmla="*/ 48105 w 446297"/>
                    <a:gd name="connsiteY534" fmla="*/ 198772 h 420192"/>
                    <a:gd name="connsiteX535" fmla="*/ 45716 w 446297"/>
                    <a:gd name="connsiteY535" fmla="*/ 197137 h 420192"/>
                    <a:gd name="connsiteX536" fmla="*/ 43680 w 446297"/>
                    <a:gd name="connsiteY536" fmla="*/ 195551 h 420192"/>
                    <a:gd name="connsiteX537" fmla="*/ 42620 w 446297"/>
                    <a:gd name="connsiteY537" fmla="*/ 194721 h 420192"/>
                    <a:gd name="connsiteX538" fmla="*/ 39523 w 446297"/>
                    <a:gd name="connsiteY538" fmla="*/ 195038 h 420192"/>
                    <a:gd name="connsiteX539" fmla="*/ 37804 w 446297"/>
                    <a:gd name="connsiteY539" fmla="*/ 196551 h 420192"/>
                    <a:gd name="connsiteX540" fmla="*/ 36268 w 446297"/>
                    <a:gd name="connsiteY540" fmla="*/ 197906 h 420192"/>
                    <a:gd name="connsiteX541" fmla="*/ 33915 w 446297"/>
                    <a:gd name="connsiteY541" fmla="*/ 198553 h 420192"/>
                    <a:gd name="connsiteX542" fmla="*/ 32355 w 446297"/>
                    <a:gd name="connsiteY542" fmla="*/ 197881 h 420192"/>
                    <a:gd name="connsiteX543" fmla="*/ 31367 w 446297"/>
                    <a:gd name="connsiteY543" fmla="*/ 197454 h 420192"/>
                    <a:gd name="connsiteX544" fmla="*/ 30489 w 446297"/>
                    <a:gd name="connsiteY544" fmla="*/ 197076 h 420192"/>
                    <a:gd name="connsiteX545" fmla="*/ 29819 w 446297"/>
                    <a:gd name="connsiteY545" fmla="*/ 196429 h 420192"/>
                    <a:gd name="connsiteX546" fmla="*/ 28405 w 446297"/>
                    <a:gd name="connsiteY546" fmla="*/ 195075 h 420192"/>
                    <a:gd name="connsiteX547" fmla="*/ 27722 w 446297"/>
                    <a:gd name="connsiteY547" fmla="*/ 194404 h 420192"/>
                    <a:gd name="connsiteX548" fmla="*/ 26991 w 446297"/>
                    <a:gd name="connsiteY548" fmla="*/ 193708 h 420192"/>
                    <a:gd name="connsiteX549" fmla="*/ 26308 w 446297"/>
                    <a:gd name="connsiteY549" fmla="*/ 192695 h 420192"/>
                    <a:gd name="connsiteX550" fmla="*/ 23151 w 446297"/>
                    <a:gd name="connsiteY550" fmla="*/ 188034 h 420192"/>
                    <a:gd name="connsiteX551" fmla="*/ 22724 w 446297"/>
                    <a:gd name="connsiteY551" fmla="*/ 187411 h 420192"/>
                    <a:gd name="connsiteX552" fmla="*/ 22358 w 446297"/>
                    <a:gd name="connsiteY552" fmla="*/ 186863 h 420192"/>
                    <a:gd name="connsiteX553" fmla="*/ 21992 w 446297"/>
                    <a:gd name="connsiteY553" fmla="*/ 186302 h 420192"/>
                    <a:gd name="connsiteX554" fmla="*/ 20383 w 446297"/>
                    <a:gd name="connsiteY554" fmla="*/ 183770 h 420192"/>
                    <a:gd name="connsiteX555" fmla="*/ 18238 w 446297"/>
                    <a:gd name="connsiteY555" fmla="*/ 180391 h 420192"/>
                    <a:gd name="connsiteX556" fmla="*/ 17689 w 446297"/>
                    <a:gd name="connsiteY556" fmla="*/ 179522 h 420192"/>
                    <a:gd name="connsiteX557" fmla="*/ 16945 w 446297"/>
                    <a:gd name="connsiteY557" fmla="*/ 178289 h 420192"/>
                    <a:gd name="connsiteX558" fmla="*/ 13361 w 446297"/>
                    <a:gd name="connsiteY558" fmla="*/ 172325 h 420192"/>
                    <a:gd name="connsiteX559" fmla="*/ 12276 w 446297"/>
                    <a:gd name="connsiteY559" fmla="*/ 170531 h 420192"/>
                    <a:gd name="connsiteX560" fmla="*/ 11374 w 446297"/>
                    <a:gd name="connsiteY560" fmla="*/ 168149 h 420192"/>
                    <a:gd name="connsiteX561" fmla="*/ 10289 w 446297"/>
                    <a:gd name="connsiteY561" fmla="*/ 165288 h 420192"/>
                    <a:gd name="connsiteX562" fmla="*/ 8838 w 446297"/>
                    <a:gd name="connsiteY562" fmla="*/ 161477 h 420192"/>
                    <a:gd name="connsiteX563" fmla="*/ 8290 w 446297"/>
                    <a:gd name="connsiteY563" fmla="*/ 160048 h 420192"/>
                    <a:gd name="connsiteX564" fmla="*/ 7753 w 446297"/>
                    <a:gd name="connsiteY564" fmla="*/ 158619 h 420192"/>
                    <a:gd name="connsiteX565" fmla="*/ 7424 w 446297"/>
                    <a:gd name="connsiteY565" fmla="*/ 157582 h 420192"/>
                    <a:gd name="connsiteX566" fmla="*/ 6949 w 446297"/>
                    <a:gd name="connsiteY566" fmla="*/ 156026 h 420192"/>
                    <a:gd name="connsiteX567" fmla="*/ 4876 w 446297"/>
                    <a:gd name="connsiteY567" fmla="*/ 149286 h 420192"/>
                    <a:gd name="connsiteX568" fmla="*/ 4084 w 446297"/>
                    <a:gd name="connsiteY568" fmla="*/ 146693 h 420192"/>
                    <a:gd name="connsiteX569" fmla="*/ 3767 w 446297"/>
                    <a:gd name="connsiteY569" fmla="*/ 145656 h 420192"/>
                    <a:gd name="connsiteX570" fmla="*/ 3352 w 446297"/>
                    <a:gd name="connsiteY570" fmla="*/ 144121 h 420192"/>
                    <a:gd name="connsiteX571" fmla="*/ 1134 w 446297"/>
                    <a:gd name="connsiteY571" fmla="*/ 135931 h 420192"/>
                    <a:gd name="connsiteX572" fmla="*/ 585 w 446297"/>
                    <a:gd name="connsiteY572" fmla="*/ 133882 h 420192"/>
                    <a:gd name="connsiteX573" fmla="*/ 390 w 446297"/>
                    <a:gd name="connsiteY573" fmla="*/ 132095 h 420192"/>
                    <a:gd name="connsiteX574" fmla="*/ 0 w 446297"/>
                    <a:gd name="connsiteY574" fmla="*/ 128269 h 420192"/>
                    <a:gd name="connsiteX575" fmla="*/ 731 w 446297"/>
                    <a:gd name="connsiteY575" fmla="*/ 128237 h 420192"/>
                    <a:gd name="connsiteX576" fmla="*/ 2901 w 446297"/>
                    <a:gd name="connsiteY576" fmla="*/ 128147 h 420192"/>
                    <a:gd name="connsiteX577" fmla="*/ 7034 w 446297"/>
                    <a:gd name="connsiteY577" fmla="*/ 128522 h 420192"/>
                    <a:gd name="connsiteX578" fmla="*/ 8265 w 446297"/>
                    <a:gd name="connsiteY578" fmla="*/ 128634 h 420192"/>
                    <a:gd name="connsiteX579" fmla="*/ 9094 w 446297"/>
                    <a:gd name="connsiteY579" fmla="*/ 128710 h 420192"/>
                    <a:gd name="connsiteX580" fmla="*/ 10045 w 446297"/>
                    <a:gd name="connsiteY580" fmla="*/ 128768 h 420192"/>
                    <a:gd name="connsiteX581" fmla="*/ 14812 w 446297"/>
                    <a:gd name="connsiteY581" fmla="*/ 129065 h 420192"/>
                    <a:gd name="connsiteX582" fmla="*/ 17262 w 446297"/>
                    <a:gd name="connsiteY582" fmla="*/ 129217 h 420192"/>
                    <a:gd name="connsiteX583" fmla="*/ 20200 w 446297"/>
                    <a:gd name="connsiteY583" fmla="*/ 129400 h 420192"/>
                    <a:gd name="connsiteX584" fmla="*/ 20688 w 446297"/>
                    <a:gd name="connsiteY584" fmla="*/ 129430 h 420192"/>
                    <a:gd name="connsiteX585" fmla="*/ 22565 w 446297"/>
                    <a:gd name="connsiteY585" fmla="*/ 129489 h 420192"/>
                    <a:gd name="connsiteX586" fmla="*/ 27722 w 446297"/>
                    <a:gd name="connsiteY586" fmla="*/ 129653 h 420192"/>
                    <a:gd name="connsiteX587" fmla="*/ 29587 w 446297"/>
                    <a:gd name="connsiteY587" fmla="*/ 129713 h 420192"/>
                    <a:gd name="connsiteX588" fmla="*/ 30526 w 446297"/>
                    <a:gd name="connsiteY588" fmla="*/ 129742 h 420192"/>
                    <a:gd name="connsiteX589" fmla="*/ 32196 w 446297"/>
                    <a:gd name="connsiteY589" fmla="*/ 129698 h 420192"/>
                    <a:gd name="connsiteX590" fmla="*/ 37219 w 446297"/>
                    <a:gd name="connsiteY590" fmla="*/ 129563 h 420192"/>
                    <a:gd name="connsiteX591" fmla="*/ 39035 w 446297"/>
                    <a:gd name="connsiteY591" fmla="*/ 129513 h 420192"/>
                    <a:gd name="connsiteX592" fmla="*/ 40279 w 446297"/>
                    <a:gd name="connsiteY592" fmla="*/ 129266 h 420192"/>
                    <a:gd name="connsiteX593" fmla="*/ 46752 w 446297"/>
                    <a:gd name="connsiteY593" fmla="*/ 127988 h 420192"/>
                    <a:gd name="connsiteX594" fmla="*/ 47935 w 446297"/>
                    <a:gd name="connsiteY594" fmla="*/ 127754 h 420192"/>
                    <a:gd name="connsiteX595" fmla="*/ 50507 w 446297"/>
                    <a:gd name="connsiteY595" fmla="*/ 125696 h 420192"/>
                    <a:gd name="connsiteX596" fmla="*/ 50227 w 446297"/>
                    <a:gd name="connsiteY596" fmla="*/ 123097 h 420192"/>
                    <a:gd name="connsiteX597" fmla="*/ 50056 w 446297"/>
                    <a:gd name="connsiteY597" fmla="*/ 121471 h 420192"/>
                    <a:gd name="connsiteX598" fmla="*/ 48654 w 446297"/>
                    <a:gd name="connsiteY598" fmla="*/ 117616 h 420192"/>
                    <a:gd name="connsiteX599" fmla="*/ 47996 w 446297"/>
                    <a:gd name="connsiteY599" fmla="*/ 115795 h 420192"/>
                    <a:gd name="connsiteX600" fmla="*/ 47654 w 446297"/>
                    <a:gd name="connsiteY600" fmla="*/ 112675 h 420192"/>
                    <a:gd name="connsiteX601" fmla="*/ 50300 w 446297"/>
                    <a:gd name="connsiteY601" fmla="*/ 112465 h 420192"/>
                    <a:gd name="connsiteX602" fmla="*/ 51226 w 446297"/>
                    <a:gd name="connsiteY602" fmla="*/ 112730 h 420192"/>
                    <a:gd name="connsiteX603" fmla="*/ 56651 w 446297"/>
                    <a:gd name="connsiteY603" fmla="*/ 114280 h 420192"/>
                    <a:gd name="connsiteX604" fmla="*/ 57444 w 446297"/>
                    <a:gd name="connsiteY604" fmla="*/ 114504 h 420192"/>
                    <a:gd name="connsiteX605" fmla="*/ 58333 w 446297"/>
                    <a:gd name="connsiteY605" fmla="*/ 114865 h 420192"/>
                    <a:gd name="connsiteX606" fmla="*/ 63722 w 446297"/>
                    <a:gd name="connsiteY606" fmla="*/ 117062 h 420192"/>
                    <a:gd name="connsiteX607" fmla="*/ 65551 w 446297"/>
                    <a:gd name="connsiteY607" fmla="*/ 117812 h 420192"/>
                    <a:gd name="connsiteX608" fmla="*/ 67391 w 446297"/>
                    <a:gd name="connsiteY608" fmla="*/ 118562 h 420192"/>
                    <a:gd name="connsiteX609" fmla="*/ 68257 w 446297"/>
                    <a:gd name="connsiteY609" fmla="*/ 119074 h 420192"/>
                    <a:gd name="connsiteX610" fmla="*/ 69683 w 446297"/>
                    <a:gd name="connsiteY610" fmla="*/ 119912 h 420192"/>
                    <a:gd name="connsiteX611" fmla="*/ 70305 w 446297"/>
                    <a:gd name="connsiteY611" fmla="*/ 120283 h 420192"/>
                    <a:gd name="connsiteX612" fmla="*/ 72512 w 446297"/>
                    <a:gd name="connsiteY612" fmla="*/ 120722 h 420192"/>
                    <a:gd name="connsiteX613" fmla="*/ 72914 w 446297"/>
                    <a:gd name="connsiteY613" fmla="*/ 119866 h 420192"/>
                    <a:gd name="connsiteX614" fmla="*/ 73475 w 446297"/>
                    <a:gd name="connsiteY614" fmla="*/ 117919 h 420192"/>
                    <a:gd name="connsiteX615" fmla="*/ 73755 w 446297"/>
                    <a:gd name="connsiteY615" fmla="*/ 114232 h 420192"/>
                    <a:gd name="connsiteX616" fmla="*/ 73767 w 446297"/>
                    <a:gd name="connsiteY616" fmla="*/ 112558 h 420192"/>
                    <a:gd name="connsiteX617" fmla="*/ 73804 w 446297"/>
                    <a:gd name="connsiteY617" fmla="*/ 108760 h 420192"/>
                    <a:gd name="connsiteX618" fmla="*/ 73816 w 446297"/>
                    <a:gd name="connsiteY618" fmla="*/ 106589 h 420192"/>
                    <a:gd name="connsiteX619" fmla="*/ 73828 w 446297"/>
                    <a:gd name="connsiteY619" fmla="*/ 104420 h 420192"/>
                    <a:gd name="connsiteX620" fmla="*/ 73780 w 446297"/>
                    <a:gd name="connsiteY620" fmla="*/ 102841 h 420192"/>
                    <a:gd name="connsiteX621" fmla="*/ 73658 w 446297"/>
                    <a:gd name="connsiteY621" fmla="*/ 99681 h 420192"/>
                    <a:gd name="connsiteX622" fmla="*/ 73487 w 446297"/>
                    <a:gd name="connsiteY622" fmla="*/ 94737 h 420192"/>
                    <a:gd name="connsiteX623" fmla="*/ 73475 w 446297"/>
                    <a:gd name="connsiteY623" fmla="*/ 94195 h 420192"/>
                    <a:gd name="connsiteX624" fmla="*/ 73121 w 446297"/>
                    <a:gd name="connsiteY624" fmla="*/ 82269 h 420192"/>
                    <a:gd name="connsiteX625" fmla="*/ 73036 w 446297"/>
                    <a:gd name="connsiteY625" fmla="*/ 79558 h 420192"/>
                    <a:gd name="connsiteX626" fmla="*/ 72804 w 446297"/>
                    <a:gd name="connsiteY626" fmla="*/ 77072 h 420192"/>
                    <a:gd name="connsiteX627" fmla="*/ 72524 w 446297"/>
                    <a:gd name="connsiteY627" fmla="*/ 74087 h 420192"/>
                    <a:gd name="connsiteX628" fmla="*/ 72146 w 446297"/>
                    <a:gd name="connsiteY628" fmla="*/ 69963 h 420192"/>
                    <a:gd name="connsiteX629" fmla="*/ 71951 w 446297"/>
                    <a:gd name="connsiteY629" fmla="*/ 67900 h 420192"/>
                    <a:gd name="connsiteX630" fmla="*/ 71902 w 446297"/>
                    <a:gd name="connsiteY630" fmla="*/ 67385 h 420192"/>
                    <a:gd name="connsiteX631" fmla="*/ 71817 w 446297"/>
                    <a:gd name="connsiteY631" fmla="*/ 65987 h 420192"/>
                    <a:gd name="connsiteX632" fmla="*/ 71561 w 446297"/>
                    <a:gd name="connsiteY632" fmla="*/ 62102 h 420192"/>
                    <a:gd name="connsiteX633" fmla="*/ 71390 w 446297"/>
                    <a:gd name="connsiteY633" fmla="*/ 59461 h 420192"/>
                    <a:gd name="connsiteX634" fmla="*/ 71280 w 446297"/>
                    <a:gd name="connsiteY634" fmla="*/ 57876 h 420192"/>
                    <a:gd name="connsiteX635" fmla="*/ 71305 w 446297"/>
                    <a:gd name="connsiteY635" fmla="*/ 55805 h 420192"/>
                    <a:gd name="connsiteX636" fmla="*/ 71329 w 446297"/>
                    <a:gd name="connsiteY636" fmla="*/ 52182 h 420192"/>
                    <a:gd name="connsiteX637" fmla="*/ 71329 w 446297"/>
                    <a:gd name="connsiteY637" fmla="*/ 51147 h 420192"/>
                    <a:gd name="connsiteX638" fmla="*/ 71354 w 446297"/>
                    <a:gd name="connsiteY638" fmla="*/ 49075 h 420192"/>
                    <a:gd name="connsiteX639" fmla="*/ 70646 w 446297"/>
                    <a:gd name="connsiteY639" fmla="*/ 43197 h 420192"/>
                    <a:gd name="connsiteX640" fmla="*/ 70585 w 446297"/>
                    <a:gd name="connsiteY640" fmla="*/ 42662 h 420192"/>
                    <a:gd name="connsiteX641" fmla="*/ 70342 w 446297"/>
                    <a:gd name="connsiteY641" fmla="*/ 40566 h 420192"/>
                    <a:gd name="connsiteX642" fmla="*/ 70354 w 446297"/>
                    <a:gd name="connsiteY642" fmla="*/ 38472 h 420192"/>
                    <a:gd name="connsiteX643" fmla="*/ 70354 w 446297"/>
                    <a:gd name="connsiteY643" fmla="*/ 37427 h 420192"/>
                    <a:gd name="connsiteX644" fmla="*/ 70354 w 446297"/>
                    <a:gd name="connsiteY644" fmla="*/ 36380 h 420192"/>
                    <a:gd name="connsiteX645" fmla="*/ 70366 w 446297"/>
                    <a:gd name="connsiteY645" fmla="*/ 35856 h 420192"/>
                    <a:gd name="connsiteX646" fmla="*/ 70415 w 446297"/>
                    <a:gd name="connsiteY646" fmla="*/ 34868 h 420192"/>
                    <a:gd name="connsiteX647" fmla="*/ 70707 w 446297"/>
                    <a:gd name="connsiteY647" fmla="*/ 30000 h 420192"/>
                    <a:gd name="connsiteX648" fmla="*/ 70793 w 446297"/>
                    <a:gd name="connsiteY648" fmla="*/ 28401 h 420192"/>
                    <a:gd name="connsiteX649" fmla="*/ 71073 w 446297"/>
                    <a:gd name="connsiteY649" fmla="*/ 26368 h 420192"/>
                    <a:gd name="connsiteX650" fmla="*/ 71268 w 446297"/>
                    <a:gd name="connsiteY650" fmla="*/ 24888 h 420192"/>
                    <a:gd name="connsiteX651" fmla="*/ 71756 w 446297"/>
                    <a:gd name="connsiteY651" fmla="*/ 21340 h 420192"/>
                    <a:gd name="connsiteX652" fmla="*/ 74011 w 446297"/>
                    <a:gd name="connsiteY652" fmla="*/ 20853 h 420192"/>
                    <a:gd name="connsiteX653" fmla="*/ 75901 w 446297"/>
                    <a:gd name="connsiteY653" fmla="*/ 20436 h 420192"/>
                    <a:gd name="connsiteX654" fmla="*/ 78278 w 446297"/>
                    <a:gd name="connsiteY654" fmla="*/ 20861 h 420192"/>
                    <a:gd name="connsiteX655" fmla="*/ 87324 w 446297"/>
                    <a:gd name="connsiteY655" fmla="*/ 22474 h 420192"/>
                    <a:gd name="connsiteX656" fmla="*/ 89286 w 446297"/>
                    <a:gd name="connsiteY656" fmla="*/ 22824 h 420192"/>
                    <a:gd name="connsiteX657" fmla="*/ 91920 w 446297"/>
                    <a:gd name="connsiteY657" fmla="*/ 23271 h 420192"/>
                    <a:gd name="connsiteX658" fmla="*/ 98612 w 446297"/>
                    <a:gd name="connsiteY658" fmla="*/ 24403 h 420192"/>
                    <a:gd name="connsiteX659" fmla="*/ 100051 w 446297"/>
                    <a:gd name="connsiteY659" fmla="*/ 24646 h 420192"/>
                    <a:gd name="connsiteX660" fmla="*/ 101490 w 446297"/>
                    <a:gd name="connsiteY660" fmla="*/ 24889 h 420192"/>
                    <a:gd name="connsiteX661" fmla="*/ 102440 w 446297"/>
                    <a:gd name="connsiteY661" fmla="*/ 25110 h 420192"/>
                    <a:gd name="connsiteX662" fmla="*/ 103842 w 446297"/>
                    <a:gd name="connsiteY662" fmla="*/ 25433 h 420192"/>
                    <a:gd name="connsiteX663" fmla="*/ 110852 w 446297"/>
                    <a:gd name="connsiteY663" fmla="*/ 27051 h 420192"/>
                    <a:gd name="connsiteX664" fmla="*/ 113644 w 446297"/>
                    <a:gd name="connsiteY664" fmla="*/ 27698 h 420192"/>
                    <a:gd name="connsiteX665" fmla="*/ 115448 w 446297"/>
                    <a:gd name="connsiteY665" fmla="*/ 28184 h 420192"/>
                    <a:gd name="connsiteX666" fmla="*/ 119044 w 446297"/>
                    <a:gd name="connsiteY666" fmla="*/ 29153 h 420192"/>
                    <a:gd name="connsiteX667" fmla="*/ 122238 w 446297"/>
                    <a:gd name="connsiteY667" fmla="*/ 30012 h 420192"/>
                    <a:gd name="connsiteX668" fmla="*/ 124067 w 446297"/>
                    <a:gd name="connsiteY668" fmla="*/ 30501 h 420192"/>
                    <a:gd name="connsiteX669" fmla="*/ 124543 w 446297"/>
                    <a:gd name="connsiteY669" fmla="*/ 30621 h 420192"/>
                    <a:gd name="connsiteX670" fmla="*/ 133613 w 446297"/>
                    <a:gd name="connsiteY670" fmla="*/ 32870 h 420192"/>
                    <a:gd name="connsiteX671" fmla="*/ 136465 w 446297"/>
                    <a:gd name="connsiteY671" fmla="*/ 33580 h 420192"/>
                    <a:gd name="connsiteX672" fmla="*/ 138343 w 446297"/>
                    <a:gd name="connsiteY672" fmla="*/ 33979 h 420192"/>
                    <a:gd name="connsiteX673" fmla="*/ 148242 w 446297"/>
                    <a:gd name="connsiteY673" fmla="*/ 36078 h 420192"/>
                    <a:gd name="connsiteX674" fmla="*/ 149144 w 446297"/>
                    <a:gd name="connsiteY674" fmla="*/ 36268 h 420192"/>
                    <a:gd name="connsiteX675" fmla="*/ 149778 w 446297"/>
                    <a:gd name="connsiteY675" fmla="*/ 36262 h 420192"/>
                    <a:gd name="connsiteX676" fmla="*/ 151801 w 446297"/>
                    <a:gd name="connsiteY676" fmla="*/ 36244 h 420192"/>
                    <a:gd name="connsiteX677" fmla="*/ 153630 w 446297"/>
                    <a:gd name="connsiteY677" fmla="*/ 36228 h 420192"/>
                    <a:gd name="connsiteX678" fmla="*/ 154849 w 446297"/>
                    <a:gd name="connsiteY678" fmla="*/ 34705 h 420192"/>
                    <a:gd name="connsiteX679" fmla="*/ 155764 w 446297"/>
                    <a:gd name="connsiteY679" fmla="*/ 33559 h 420192"/>
                    <a:gd name="connsiteX680" fmla="*/ 157044 w 446297"/>
                    <a:gd name="connsiteY680" fmla="*/ 32158 h 420192"/>
                    <a:gd name="connsiteX681" fmla="*/ 158665 w 446297"/>
                    <a:gd name="connsiteY681" fmla="*/ 30378 h 420192"/>
                    <a:gd name="connsiteX682" fmla="*/ 160433 w 446297"/>
                    <a:gd name="connsiteY682" fmla="*/ 29045 h 420192"/>
                    <a:gd name="connsiteX683" fmla="*/ 162152 w 446297"/>
                    <a:gd name="connsiteY683" fmla="*/ 27751 h 420192"/>
                    <a:gd name="connsiteX684" fmla="*/ 165151 w 446297"/>
                    <a:gd name="connsiteY684" fmla="*/ 25070 h 420192"/>
                    <a:gd name="connsiteX685" fmla="*/ 166699 w 446297"/>
                    <a:gd name="connsiteY685" fmla="*/ 23687 h 420192"/>
                    <a:gd name="connsiteX686" fmla="*/ 168198 w 446297"/>
                    <a:gd name="connsiteY686" fmla="*/ 23044 h 420192"/>
                    <a:gd name="connsiteX687" fmla="*/ 171795 w 446297"/>
                    <a:gd name="connsiteY687" fmla="*/ 21499 h 420192"/>
                    <a:gd name="connsiteX688" fmla="*/ 172855 w 446297"/>
                    <a:gd name="connsiteY688" fmla="*/ 21040 h 420192"/>
                    <a:gd name="connsiteX689" fmla="*/ 174026 w 446297"/>
                    <a:gd name="connsiteY689" fmla="*/ 20790 h 420192"/>
                    <a:gd name="connsiteX690" fmla="*/ 177049 w 446297"/>
                    <a:gd name="connsiteY690" fmla="*/ 20144 h 420192"/>
                    <a:gd name="connsiteX691" fmla="*/ 177622 w 446297"/>
                    <a:gd name="connsiteY691" fmla="*/ 20021 h 420192"/>
                    <a:gd name="connsiteX692" fmla="*/ 178780 w 446297"/>
                    <a:gd name="connsiteY692" fmla="*/ 19861 h 420192"/>
                    <a:gd name="connsiteX693" fmla="*/ 179841 w 446297"/>
                    <a:gd name="connsiteY693" fmla="*/ 19715 h 420192"/>
                    <a:gd name="connsiteX694" fmla="*/ 182072 w 446297"/>
                    <a:gd name="connsiteY694" fmla="*/ 19406 h 420192"/>
                    <a:gd name="connsiteX695" fmla="*/ 183291 w 446297"/>
                    <a:gd name="connsiteY695" fmla="*/ 19238 h 420192"/>
                    <a:gd name="connsiteX696" fmla="*/ 184144 w 446297"/>
                    <a:gd name="connsiteY696" fmla="*/ 19106 h 420192"/>
                    <a:gd name="connsiteX697" fmla="*/ 184741 w 446297"/>
                    <a:gd name="connsiteY697" fmla="*/ 18986 h 420192"/>
                    <a:gd name="connsiteX698" fmla="*/ 189008 w 446297"/>
                    <a:gd name="connsiteY698" fmla="*/ 18111 h 420192"/>
                    <a:gd name="connsiteX699" fmla="*/ 190191 w 446297"/>
                    <a:gd name="connsiteY699" fmla="*/ 17871 h 420192"/>
                    <a:gd name="connsiteX700" fmla="*/ 192751 w 446297"/>
                    <a:gd name="connsiteY700" fmla="*/ 16764 h 420192"/>
                    <a:gd name="connsiteX701" fmla="*/ 193763 w 446297"/>
                    <a:gd name="connsiteY701" fmla="*/ 16324 h 420192"/>
                    <a:gd name="connsiteX702" fmla="*/ 195713 w 446297"/>
                    <a:gd name="connsiteY702" fmla="*/ 14713 h 420192"/>
                    <a:gd name="connsiteX703" fmla="*/ 196701 w 446297"/>
                    <a:gd name="connsiteY703" fmla="*/ 13902 h 420192"/>
                    <a:gd name="connsiteX704" fmla="*/ 197579 w 446297"/>
                    <a:gd name="connsiteY704" fmla="*/ 13173 h 420192"/>
                    <a:gd name="connsiteX705" fmla="*/ 198993 w 446297"/>
                    <a:gd name="connsiteY705" fmla="*/ 12663 h 420192"/>
                    <a:gd name="connsiteX706" fmla="*/ 201589 w 446297"/>
                    <a:gd name="connsiteY706" fmla="*/ 11722 h 420192"/>
                    <a:gd name="connsiteX707" fmla="*/ 203174 w 446297"/>
                    <a:gd name="connsiteY707" fmla="*/ 11146 h 420192"/>
                    <a:gd name="connsiteX708" fmla="*/ 205820 w 446297"/>
                    <a:gd name="connsiteY708" fmla="*/ 11426 h 420192"/>
                    <a:gd name="connsiteX709" fmla="*/ 207173 w 446297"/>
                    <a:gd name="connsiteY709" fmla="*/ 11566 h 420192"/>
                    <a:gd name="connsiteX710" fmla="*/ 210415 w 446297"/>
                    <a:gd name="connsiteY710" fmla="*/ 11861 h 420192"/>
                    <a:gd name="connsiteX711" fmla="*/ 211769 w 446297"/>
                    <a:gd name="connsiteY711" fmla="*/ 11984 h 420192"/>
                    <a:gd name="connsiteX712" fmla="*/ 213146 w 446297"/>
                    <a:gd name="connsiteY712" fmla="*/ 11559 h 420192"/>
                    <a:gd name="connsiteX713" fmla="*/ 215402 w 446297"/>
                    <a:gd name="connsiteY713" fmla="*/ 10863 h 420192"/>
                    <a:gd name="connsiteX714" fmla="*/ 216694 w 446297"/>
                    <a:gd name="connsiteY714" fmla="*/ 6256 h 420192"/>
                    <a:gd name="connsiteX715" fmla="*/ 216938 w 446297"/>
                    <a:gd name="connsiteY715" fmla="*/ 4804 h 420192"/>
                    <a:gd name="connsiteX716" fmla="*/ 217352 w 446297"/>
                    <a:gd name="connsiteY716" fmla="*/ 2397 h 420192"/>
                    <a:gd name="connsiteX717" fmla="*/ 219961 w 446297"/>
                    <a:gd name="connsiteY717" fmla="*/ 1895 h 420192"/>
                    <a:gd name="connsiteX718" fmla="*/ 220827 w 446297"/>
                    <a:gd name="connsiteY718" fmla="*/ 2033 h 420192"/>
                    <a:gd name="connsiteX719" fmla="*/ 227288 w 446297"/>
                    <a:gd name="connsiteY719" fmla="*/ 3053 h 420192"/>
                    <a:gd name="connsiteX720" fmla="*/ 229714 w 446297"/>
                    <a:gd name="connsiteY720" fmla="*/ 3252 h 420192"/>
                    <a:gd name="connsiteX721" fmla="*/ 232627 w 446297"/>
                    <a:gd name="connsiteY721" fmla="*/ 3490 h 420192"/>
                    <a:gd name="connsiteX722" fmla="*/ 235383 w 446297"/>
                    <a:gd name="connsiteY722" fmla="*/ 3715 h 420192"/>
                    <a:gd name="connsiteX723" fmla="*/ 240027 w 446297"/>
                    <a:gd name="connsiteY723" fmla="*/ 4194 h 420192"/>
                    <a:gd name="connsiteX724" fmla="*/ 241478 w 446297"/>
                    <a:gd name="connsiteY724" fmla="*/ 4345 h 420192"/>
                    <a:gd name="connsiteX725" fmla="*/ 242490 w 446297"/>
                    <a:gd name="connsiteY725" fmla="*/ 4399 h 420192"/>
                    <a:gd name="connsiteX726" fmla="*/ 243928 w 446297"/>
                    <a:gd name="connsiteY726" fmla="*/ 4470 h 420192"/>
                    <a:gd name="connsiteX727" fmla="*/ 248975 w 446297"/>
                    <a:gd name="connsiteY727" fmla="*/ 4721 h 420192"/>
                    <a:gd name="connsiteX728" fmla="*/ 249683 w 446297"/>
                    <a:gd name="connsiteY728" fmla="*/ 4755 h 420192"/>
                    <a:gd name="connsiteX729" fmla="*/ 250646 w 446297"/>
                    <a:gd name="connsiteY729" fmla="*/ 4803 h 420192"/>
                    <a:gd name="connsiteX730" fmla="*/ 251962 w 446297"/>
                    <a:gd name="connsiteY730" fmla="*/ 4723 h 420192"/>
                    <a:gd name="connsiteX731" fmla="*/ 253730 w 446297"/>
                    <a:gd name="connsiteY731" fmla="*/ 4615 h 420192"/>
                    <a:gd name="connsiteX732" fmla="*/ 255095 w 446297"/>
                    <a:gd name="connsiteY732" fmla="*/ 4531 h 420192"/>
                    <a:gd name="connsiteX733" fmla="*/ 256461 w 446297"/>
                    <a:gd name="connsiteY733" fmla="*/ 4448 h 420192"/>
                    <a:gd name="connsiteX734" fmla="*/ 257716 w 446297"/>
                    <a:gd name="connsiteY734" fmla="*/ 4154 h 420192"/>
                    <a:gd name="connsiteX735" fmla="*/ 258789 w 446297"/>
                    <a:gd name="connsiteY735" fmla="*/ 3901 h 420192"/>
                    <a:gd name="connsiteX736" fmla="*/ 259386 w 446297"/>
                    <a:gd name="connsiteY736" fmla="*/ 3763 h 420192"/>
                    <a:gd name="connsiteX737" fmla="*/ 261678 w 446297"/>
                    <a:gd name="connsiteY737" fmla="*/ 3225 h 420192"/>
                    <a:gd name="connsiteX738" fmla="*/ 262361 w 446297"/>
                    <a:gd name="connsiteY738" fmla="*/ 3030 h 420192"/>
                    <a:gd name="connsiteX739" fmla="*/ 268505 w 446297"/>
                    <a:gd name="connsiteY739" fmla="*/ 1126 h 420192"/>
                    <a:gd name="connsiteX740" fmla="*/ 274320 w 446297"/>
                    <a:gd name="connsiteY740" fmla="*/ 0 h 420192"/>
                    <a:gd name="connsiteX741" fmla="*/ 274893 w 446297"/>
                    <a:gd name="connsiteY741" fmla="*/ 3 h 420192"/>
                    <a:gd name="connsiteX742" fmla="*/ 283939 w 446297"/>
                    <a:gd name="connsiteY742" fmla="*/ 38 h 420192"/>
                    <a:gd name="connsiteX743" fmla="*/ 284597 w 446297"/>
                    <a:gd name="connsiteY743" fmla="*/ 40 h 420192"/>
                    <a:gd name="connsiteX744" fmla="*/ 286158 w 446297"/>
                    <a:gd name="connsiteY744" fmla="*/ 149 h 420192"/>
                    <a:gd name="connsiteX745" fmla="*/ 286402 w 446297"/>
                    <a:gd name="connsiteY745" fmla="*/ 2400 h 420192"/>
                    <a:gd name="connsiteX746" fmla="*/ 286938 w 446297"/>
                    <a:gd name="connsiteY746" fmla="*/ 4505 h 4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Lst>
                  <a:rect l="l" t="t" r="r" b="b"/>
                  <a:pathLst>
                    <a:path w="446297" h="420192">
                      <a:moveTo>
                        <a:pt x="286938" y="4505"/>
                      </a:moveTo>
                      <a:lnTo>
                        <a:pt x="287938" y="8424"/>
                      </a:lnTo>
                      <a:lnTo>
                        <a:pt x="288328" y="9930"/>
                      </a:lnTo>
                      <a:lnTo>
                        <a:pt x="289096" y="11773"/>
                      </a:lnTo>
                      <a:lnTo>
                        <a:pt x="290949" y="16153"/>
                      </a:lnTo>
                      <a:lnTo>
                        <a:pt x="294167" y="23660"/>
                      </a:lnTo>
                      <a:lnTo>
                        <a:pt x="294582" y="24630"/>
                      </a:lnTo>
                      <a:lnTo>
                        <a:pt x="295789" y="27588"/>
                      </a:lnTo>
                      <a:lnTo>
                        <a:pt x="296983" y="30546"/>
                      </a:lnTo>
                      <a:lnTo>
                        <a:pt x="297947" y="31975"/>
                      </a:lnTo>
                      <a:lnTo>
                        <a:pt x="298251" y="32430"/>
                      </a:lnTo>
                      <a:lnTo>
                        <a:pt x="300275" y="36029"/>
                      </a:lnTo>
                      <a:lnTo>
                        <a:pt x="301384" y="38027"/>
                      </a:lnTo>
                      <a:lnTo>
                        <a:pt x="304785" y="43736"/>
                      </a:lnTo>
                      <a:lnTo>
                        <a:pt x="305298" y="44584"/>
                      </a:lnTo>
                      <a:lnTo>
                        <a:pt x="305724" y="45462"/>
                      </a:lnTo>
                      <a:lnTo>
                        <a:pt x="306249" y="46554"/>
                      </a:lnTo>
                      <a:lnTo>
                        <a:pt x="306992" y="48082"/>
                      </a:lnTo>
                      <a:lnTo>
                        <a:pt x="307431" y="49591"/>
                      </a:lnTo>
                      <a:lnTo>
                        <a:pt x="308223" y="52360"/>
                      </a:lnTo>
                      <a:lnTo>
                        <a:pt x="308955" y="55368"/>
                      </a:lnTo>
                      <a:lnTo>
                        <a:pt x="308821" y="56948"/>
                      </a:lnTo>
                      <a:lnTo>
                        <a:pt x="308687" y="58720"/>
                      </a:lnTo>
                      <a:lnTo>
                        <a:pt x="309345" y="61197"/>
                      </a:lnTo>
                      <a:lnTo>
                        <a:pt x="309894" y="62361"/>
                      </a:lnTo>
                      <a:lnTo>
                        <a:pt x="310649" y="63966"/>
                      </a:lnTo>
                      <a:lnTo>
                        <a:pt x="311039" y="66590"/>
                      </a:lnTo>
                      <a:lnTo>
                        <a:pt x="311259" y="69177"/>
                      </a:lnTo>
                      <a:lnTo>
                        <a:pt x="311430" y="71252"/>
                      </a:lnTo>
                      <a:lnTo>
                        <a:pt x="312210" y="74167"/>
                      </a:lnTo>
                      <a:lnTo>
                        <a:pt x="313185" y="76021"/>
                      </a:lnTo>
                      <a:lnTo>
                        <a:pt x="313636" y="76843"/>
                      </a:lnTo>
                      <a:lnTo>
                        <a:pt x="315477" y="79851"/>
                      </a:lnTo>
                      <a:lnTo>
                        <a:pt x="317379" y="83003"/>
                      </a:lnTo>
                      <a:lnTo>
                        <a:pt x="318573" y="84977"/>
                      </a:lnTo>
                      <a:lnTo>
                        <a:pt x="321085" y="89177"/>
                      </a:lnTo>
                      <a:lnTo>
                        <a:pt x="322292" y="91002"/>
                      </a:lnTo>
                      <a:lnTo>
                        <a:pt x="323303" y="92528"/>
                      </a:lnTo>
                      <a:lnTo>
                        <a:pt x="324340" y="96025"/>
                      </a:lnTo>
                      <a:lnTo>
                        <a:pt x="324535" y="97552"/>
                      </a:lnTo>
                      <a:lnTo>
                        <a:pt x="324864" y="100104"/>
                      </a:lnTo>
                      <a:lnTo>
                        <a:pt x="324998" y="101126"/>
                      </a:lnTo>
                      <a:lnTo>
                        <a:pt x="325218" y="103805"/>
                      </a:lnTo>
                      <a:lnTo>
                        <a:pt x="325388" y="105935"/>
                      </a:lnTo>
                      <a:lnTo>
                        <a:pt x="325742" y="107114"/>
                      </a:lnTo>
                      <a:lnTo>
                        <a:pt x="326534" y="109756"/>
                      </a:lnTo>
                      <a:lnTo>
                        <a:pt x="326949" y="111181"/>
                      </a:lnTo>
                      <a:lnTo>
                        <a:pt x="327875" y="112303"/>
                      </a:lnTo>
                      <a:lnTo>
                        <a:pt x="328777" y="113405"/>
                      </a:lnTo>
                      <a:lnTo>
                        <a:pt x="329692" y="114534"/>
                      </a:lnTo>
                      <a:lnTo>
                        <a:pt x="330947" y="115185"/>
                      </a:lnTo>
                      <a:lnTo>
                        <a:pt x="334324" y="116946"/>
                      </a:lnTo>
                      <a:lnTo>
                        <a:pt x="335568" y="117594"/>
                      </a:lnTo>
                      <a:lnTo>
                        <a:pt x="339396" y="119517"/>
                      </a:lnTo>
                      <a:lnTo>
                        <a:pt x="341956" y="120800"/>
                      </a:lnTo>
                      <a:lnTo>
                        <a:pt x="345479" y="123237"/>
                      </a:lnTo>
                      <a:lnTo>
                        <a:pt x="347442" y="124589"/>
                      </a:lnTo>
                      <a:lnTo>
                        <a:pt x="349087" y="124983"/>
                      </a:lnTo>
                      <a:lnTo>
                        <a:pt x="352001" y="125680"/>
                      </a:lnTo>
                      <a:lnTo>
                        <a:pt x="352915" y="125899"/>
                      </a:lnTo>
                      <a:lnTo>
                        <a:pt x="354073" y="125979"/>
                      </a:lnTo>
                      <a:lnTo>
                        <a:pt x="359742" y="126362"/>
                      </a:lnTo>
                      <a:lnTo>
                        <a:pt x="361522" y="126483"/>
                      </a:lnTo>
                      <a:lnTo>
                        <a:pt x="362680" y="126483"/>
                      </a:lnTo>
                      <a:lnTo>
                        <a:pt x="363290" y="126518"/>
                      </a:lnTo>
                      <a:lnTo>
                        <a:pt x="366179" y="126858"/>
                      </a:lnTo>
                      <a:lnTo>
                        <a:pt x="366935" y="126919"/>
                      </a:lnTo>
                      <a:lnTo>
                        <a:pt x="367788" y="127095"/>
                      </a:lnTo>
                      <a:lnTo>
                        <a:pt x="371275" y="127821"/>
                      </a:lnTo>
                      <a:lnTo>
                        <a:pt x="372713" y="128121"/>
                      </a:lnTo>
                      <a:lnTo>
                        <a:pt x="373993" y="128749"/>
                      </a:lnTo>
                      <a:lnTo>
                        <a:pt x="376554" y="129998"/>
                      </a:lnTo>
                      <a:lnTo>
                        <a:pt x="377407" y="130417"/>
                      </a:lnTo>
                      <a:lnTo>
                        <a:pt x="378553" y="131205"/>
                      </a:lnTo>
                      <a:lnTo>
                        <a:pt x="379321" y="131731"/>
                      </a:lnTo>
                      <a:lnTo>
                        <a:pt x="381223" y="133039"/>
                      </a:lnTo>
                      <a:lnTo>
                        <a:pt x="381881" y="133663"/>
                      </a:lnTo>
                      <a:lnTo>
                        <a:pt x="383673" y="135333"/>
                      </a:lnTo>
                      <a:lnTo>
                        <a:pt x="386599" y="136535"/>
                      </a:lnTo>
                      <a:lnTo>
                        <a:pt x="387099" y="136696"/>
                      </a:lnTo>
                      <a:lnTo>
                        <a:pt x="388952" y="137300"/>
                      </a:lnTo>
                      <a:lnTo>
                        <a:pt x="388440" y="139014"/>
                      </a:lnTo>
                      <a:lnTo>
                        <a:pt x="388172" y="139923"/>
                      </a:lnTo>
                      <a:lnTo>
                        <a:pt x="387367" y="140967"/>
                      </a:lnTo>
                      <a:lnTo>
                        <a:pt x="385916" y="142873"/>
                      </a:lnTo>
                      <a:lnTo>
                        <a:pt x="384161" y="145606"/>
                      </a:lnTo>
                      <a:lnTo>
                        <a:pt x="383661" y="146828"/>
                      </a:lnTo>
                      <a:lnTo>
                        <a:pt x="382673" y="149262"/>
                      </a:lnTo>
                      <a:lnTo>
                        <a:pt x="381905" y="151507"/>
                      </a:lnTo>
                      <a:lnTo>
                        <a:pt x="382101" y="153254"/>
                      </a:lnTo>
                      <a:lnTo>
                        <a:pt x="383076" y="153692"/>
                      </a:lnTo>
                      <a:lnTo>
                        <a:pt x="384356" y="152818"/>
                      </a:lnTo>
                      <a:lnTo>
                        <a:pt x="384978" y="152088"/>
                      </a:lnTo>
                      <a:lnTo>
                        <a:pt x="387087" y="149648"/>
                      </a:lnTo>
                      <a:lnTo>
                        <a:pt x="388111" y="148805"/>
                      </a:lnTo>
                      <a:lnTo>
                        <a:pt x="388562" y="153055"/>
                      </a:lnTo>
                      <a:lnTo>
                        <a:pt x="388610" y="153677"/>
                      </a:lnTo>
                      <a:lnTo>
                        <a:pt x="388671" y="154250"/>
                      </a:lnTo>
                      <a:lnTo>
                        <a:pt x="388745" y="155084"/>
                      </a:lnTo>
                      <a:lnTo>
                        <a:pt x="388952" y="159309"/>
                      </a:lnTo>
                      <a:lnTo>
                        <a:pt x="388940" y="161384"/>
                      </a:lnTo>
                      <a:lnTo>
                        <a:pt x="388891" y="162996"/>
                      </a:lnTo>
                      <a:lnTo>
                        <a:pt x="389330" y="164370"/>
                      </a:lnTo>
                      <a:lnTo>
                        <a:pt x="389647" y="165339"/>
                      </a:lnTo>
                      <a:lnTo>
                        <a:pt x="389890" y="166120"/>
                      </a:lnTo>
                      <a:lnTo>
                        <a:pt x="390268" y="166872"/>
                      </a:lnTo>
                      <a:lnTo>
                        <a:pt x="391402" y="169131"/>
                      </a:lnTo>
                      <a:lnTo>
                        <a:pt x="392438" y="170938"/>
                      </a:lnTo>
                      <a:lnTo>
                        <a:pt x="392853" y="171662"/>
                      </a:lnTo>
                      <a:lnTo>
                        <a:pt x="393316" y="172276"/>
                      </a:lnTo>
                      <a:lnTo>
                        <a:pt x="394706" y="174118"/>
                      </a:lnTo>
                      <a:lnTo>
                        <a:pt x="395181" y="174734"/>
                      </a:lnTo>
                      <a:lnTo>
                        <a:pt x="396681" y="176301"/>
                      </a:lnTo>
                      <a:lnTo>
                        <a:pt x="397814" y="177140"/>
                      </a:lnTo>
                      <a:lnTo>
                        <a:pt x="398436" y="177537"/>
                      </a:lnTo>
                      <a:lnTo>
                        <a:pt x="399546" y="177806"/>
                      </a:lnTo>
                      <a:lnTo>
                        <a:pt x="400996" y="177626"/>
                      </a:lnTo>
                      <a:lnTo>
                        <a:pt x="402350" y="176903"/>
                      </a:lnTo>
                      <a:lnTo>
                        <a:pt x="403971" y="175759"/>
                      </a:lnTo>
                      <a:lnTo>
                        <a:pt x="405641" y="174071"/>
                      </a:lnTo>
                      <a:lnTo>
                        <a:pt x="406373" y="173134"/>
                      </a:lnTo>
                      <a:lnTo>
                        <a:pt x="406714" y="172686"/>
                      </a:lnTo>
                      <a:lnTo>
                        <a:pt x="407421" y="171964"/>
                      </a:lnTo>
                      <a:lnTo>
                        <a:pt x="408604" y="171601"/>
                      </a:lnTo>
                      <a:lnTo>
                        <a:pt x="410542" y="171482"/>
                      </a:lnTo>
                      <a:lnTo>
                        <a:pt x="412029" y="173348"/>
                      </a:lnTo>
                      <a:lnTo>
                        <a:pt x="415187" y="178346"/>
                      </a:lnTo>
                      <a:lnTo>
                        <a:pt x="417710" y="182979"/>
                      </a:lnTo>
                      <a:lnTo>
                        <a:pt x="418478" y="184373"/>
                      </a:lnTo>
                      <a:lnTo>
                        <a:pt x="418966" y="186783"/>
                      </a:lnTo>
                      <a:lnTo>
                        <a:pt x="419100" y="187960"/>
                      </a:lnTo>
                      <a:lnTo>
                        <a:pt x="419441" y="190999"/>
                      </a:lnTo>
                      <a:lnTo>
                        <a:pt x="419661" y="192585"/>
                      </a:lnTo>
                      <a:lnTo>
                        <a:pt x="420087" y="195758"/>
                      </a:lnTo>
                      <a:lnTo>
                        <a:pt x="420599" y="197320"/>
                      </a:lnTo>
                      <a:lnTo>
                        <a:pt x="421331" y="199553"/>
                      </a:lnTo>
                      <a:lnTo>
                        <a:pt x="422014" y="203214"/>
                      </a:lnTo>
                      <a:lnTo>
                        <a:pt x="422623" y="205276"/>
                      </a:lnTo>
                      <a:lnTo>
                        <a:pt x="423172" y="207021"/>
                      </a:lnTo>
                      <a:lnTo>
                        <a:pt x="423867" y="207802"/>
                      </a:lnTo>
                      <a:lnTo>
                        <a:pt x="425220" y="207631"/>
                      </a:lnTo>
                      <a:lnTo>
                        <a:pt x="426329" y="206204"/>
                      </a:lnTo>
                      <a:lnTo>
                        <a:pt x="426670" y="205764"/>
                      </a:lnTo>
                      <a:lnTo>
                        <a:pt x="428816" y="202763"/>
                      </a:lnTo>
                      <a:lnTo>
                        <a:pt x="430694" y="199492"/>
                      </a:lnTo>
                      <a:lnTo>
                        <a:pt x="431632" y="197869"/>
                      </a:lnTo>
                      <a:lnTo>
                        <a:pt x="433595" y="193549"/>
                      </a:lnTo>
                      <a:lnTo>
                        <a:pt x="434229" y="192146"/>
                      </a:lnTo>
                      <a:lnTo>
                        <a:pt x="435143" y="190999"/>
                      </a:lnTo>
                      <a:lnTo>
                        <a:pt x="436436" y="190047"/>
                      </a:lnTo>
                      <a:lnTo>
                        <a:pt x="437362" y="189425"/>
                      </a:lnTo>
                      <a:lnTo>
                        <a:pt x="439568" y="188546"/>
                      </a:lnTo>
                      <a:lnTo>
                        <a:pt x="440215" y="188290"/>
                      </a:lnTo>
                      <a:lnTo>
                        <a:pt x="441190" y="187924"/>
                      </a:lnTo>
                      <a:lnTo>
                        <a:pt x="440983" y="190145"/>
                      </a:lnTo>
                      <a:lnTo>
                        <a:pt x="440410" y="196503"/>
                      </a:lnTo>
                      <a:lnTo>
                        <a:pt x="440251" y="197589"/>
                      </a:lnTo>
                      <a:lnTo>
                        <a:pt x="440068" y="198772"/>
                      </a:lnTo>
                      <a:lnTo>
                        <a:pt x="438996" y="205276"/>
                      </a:lnTo>
                      <a:lnTo>
                        <a:pt x="438630" y="207522"/>
                      </a:lnTo>
                      <a:lnTo>
                        <a:pt x="437435" y="209669"/>
                      </a:lnTo>
                      <a:lnTo>
                        <a:pt x="435497" y="213123"/>
                      </a:lnTo>
                      <a:lnTo>
                        <a:pt x="434534" y="215539"/>
                      </a:lnTo>
                      <a:lnTo>
                        <a:pt x="433363" y="218443"/>
                      </a:lnTo>
                      <a:lnTo>
                        <a:pt x="432815" y="222324"/>
                      </a:lnTo>
                      <a:lnTo>
                        <a:pt x="432486" y="224593"/>
                      </a:lnTo>
                      <a:lnTo>
                        <a:pt x="431364" y="226143"/>
                      </a:lnTo>
                      <a:lnTo>
                        <a:pt x="429743" y="227339"/>
                      </a:lnTo>
                      <a:lnTo>
                        <a:pt x="426476" y="229780"/>
                      </a:lnTo>
                      <a:lnTo>
                        <a:pt x="424842" y="232025"/>
                      </a:lnTo>
                      <a:lnTo>
                        <a:pt x="424293" y="232855"/>
                      </a:lnTo>
                      <a:lnTo>
                        <a:pt x="420685" y="238322"/>
                      </a:lnTo>
                      <a:lnTo>
                        <a:pt x="419575" y="240006"/>
                      </a:lnTo>
                      <a:lnTo>
                        <a:pt x="418929" y="240811"/>
                      </a:lnTo>
                      <a:lnTo>
                        <a:pt x="416820" y="243422"/>
                      </a:lnTo>
                      <a:lnTo>
                        <a:pt x="415065" y="245607"/>
                      </a:lnTo>
                      <a:lnTo>
                        <a:pt x="412273" y="247132"/>
                      </a:lnTo>
                      <a:lnTo>
                        <a:pt x="410274" y="248316"/>
                      </a:lnTo>
                      <a:lnTo>
                        <a:pt x="409993" y="250073"/>
                      </a:lnTo>
                      <a:lnTo>
                        <a:pt x="409542" y="253112"/>
                      </a:lnTo>
                      <a:lnTo>
                        <a:pt x="409335" y="254539"/>
                      </a:lnTo>
                      <a:lnTo>
                        <a:pt x="409945" y="256016"/>
                      </a:lnTo>
                      <a:lnTo>
                        <a:pt x="413175" y="263984"/>
                      </a:lnTo>
                      <a:lnTo>
                        <a:pt x="413419" y="264521"/>
                      </a:lnTo>
                      <a:lnTo>
                        <a:pt x="414333" y="266510"/>
                      </a:lnTo>
                      <a:lnTo>
                        <a:pt x="416381" y="265766"/>
                      </a:lnTo>
                      <a:lnTo>
                        <a:pt x="419356" y="264570"/>
                      </a:lnTo>
                      <a:lnTo>
                        <a:pt x="421831" y="263948"/>
                      </a:lnTo>
                      <a:lnTo>
                        <a:pt x="423294" y="263740"/>
                      </a:lnTo>
                      <a:lnTo>
                        <a:pt x="425183" y="263472"/>
                      </a:lnTo>
                      <a:lnTo>
                        <a:pt x="429682" y="263154"/>
                      </a:lnTo>
                      <a:lnTo>
                        <a:pt x="431498" y="263118"/>
                      </a:lnTo>
                      <a:lnTo>
                        <a:pt x="430755" y="264155"/>
                      </a:lnTo>
                      <a:lnTo>
                        <a:pt x="430401" y="265107"/>
                      </a:lnTo>
                      <a:lnTo>
                        <a:pt x="430523" y="267255"/>
                      </a:lnTo>
                      <a:lnTo>
                        <a:pt x="431047" y="271111"/>
                      </a:lnTo>
                      <a:lnTo>
                        <a:pt x="431206" y="272099"/>
                      </a:lnTo>
                      <a:lnTo>
                        <a:pt x="431523" y="274137"/>
                      </a:lnTo>
                      <a:lnTo>
                        <a:pt x="431974" y="276858"/>
                      </a:lnTo>
                      <a:lnTo>
                        <a:pt x="432388" y="278420"/>
                      </a:lnTo>
                      <a:lnTo>
                        <a:pt x="432583" y="280409"/>
                      </a:lnTo>
                      <a:lnTo>
                        <a:pt x="432778" y="281495"/>
                      </a:lnTo>
                      <a:lnTo>
                        <a:pt x="432912" y="282240"/>
                      </a:lnTo>
                      <a:lnTo>
                        <a:pt x="433046" y="282789"/>
                      </a:lnTo>
                      <a:lnTo>
                        <a:pt x="433168" y="283301"/>
                      </a:lnTo>
                      <a:lnTo>
                        <a:pt x="433339" y="284009"/>
                      </a:lnTo>
                      <a:lnTo>
                        <a:pt x="433680" y="285010"/>
                      </a:lnTo>
                      <a:lnTo>
                        <a:pt x="434790" y="287658"/>
                      </a:lnTo>
                      <a:lnTo>
                        <a:pt x="435728" y="287804"/>
                      </a:lnTo>
                      <a:lnTo>
                        <a:pt x="436643" y="287401"/>
                      </a:lnTo>
                      <a:lnTo>
                        <a:pt x="436886" y="286962"/>
                      </a:lnTo>
                      <a:lnTo>
                        <a:pt x="436935" y="286303"/>
                      </a:lnTo>
                      <a:lnTo>
                        <a:pt x="436972" y="285705"/>
                      </a:lnTo>
                      <a:lnTo>
                        <a:pt x="437252" y="284949"/>
                      </a:lnTo>
                      <a:lnTo>
                        <a:pt x="438227" y="284644"/>
                      </a:lnTo>
                      <a:lnTo>
                        <a:pt x="439093" y="284363"/>
                      </a:lnTo>
                      <a:lnTo>
                        <a:pt x="439776" y="283631"/>
                      </a:lnTo>
                      <a:lnTo>
                        <a:pt x="439410" y="282655"/>
                      </a:lnTo>
                      <a:lnTo>
                        <a:pt x="438935" y="282081"/>
                      </a:lnTo>
                      <a:lnTo>
                        <a:pt x="438788" y="281410"/>
                      </a:lnTo>
                      <a:lnTo>
                        <a:pt x="439447" y="280971"/>
                      </a:lnTo>
                      <a:lnTo>
                        <a:pt x="440251" y="280653"/>
                      </a:lnTo>
                      <a:lnTo>
                        <a:pt x="441056" y="280251"/>
                      </a:lnTo>
                      <a:lnTo>
                        <a:pt x="442056" y="280202"/>
                      </a:lnTo>
                      <a:lnTo>
                        <a:pt x="442933" y="280568"/>
                      </a:lnTo>
                      <a:lnTo>
                        <a:pt x="443494" y="281373"/>
                      </a:lnTo>
                      <a:lnTo>
                        <a:pt x="443847" y="282581"/>
                      </a:lnTo>
                      <a:lnTo>
                        <a:pt x="444177" y="284095"/>
                      </a:lnTo>
                      <a:lnTo>
                        <a:pt x="444140" y="286047"/>
                      </a:lnTo>
                      <a:lnTo>
                        <a:pt x="443847" y="288170"/>
                      </a:lnTo>
                      <a:lnTo>
                        <a:pt x="443994" y="289183"/>
                      </a:lnTo>
                      <a:lnTo>
                        <a:pt x="444847" y="291953"/>
                      </a:lnTo>
                      <a:lnTo>
                        <a:pt x="445603" y="293759"/>
                      </a:lnTo>
                      <a:lnTo>
                        <a:pt x="446298" y="295468"/>
                      </a:lnTo>
                      <a:lnTo>
                        <a:pt x="445652" y="295138"/>
                      </a:lnTo>
                      <a:lnTo>
                        <a:pt x="445042" y="295065"/>
                      </a:lnTo>
                      <a:lnTo>
                        <a:pt x="444628" y="295504"/>
                      </a:lnTo>
                      <a:lnTo>
                        <a:pt x="443774" y="295553"/>
                      </a:lnTo>
                      <a:lnTo>
                        <a:pt x="443189" y="295480"/>
                      </a:lnTo>
                      <a:lnTo>
                        <a:pt x="442933" y="296151"/>
                      </a:lnTo>
                      <a:lnTo>
                        <a:pt x="442628" y="296920"/>
                      </a:lnTo>
                      <a:lnTo>
                        <a:pt x="441946" y="297042"/>
                      </a:lnTo>
                      <a:lnTo>
                        <a:pt x="441434" y="296871"/>
                      </a:lnTo>
                      <a:lnTo>
                        <a:pt x="440946" y="296688"/>
                      </a:lnTo>
                      <a:lnTo>
                        <a:pt x="439898" y="297103"/>
                      </a:lnTo>
                      <a:lnTo>
                        <a:pt x="439508" y="297872"/>
                      </a:lnTo>
                      <a:lnTo>
                        <a:pt x="439081" y="298250"/>
                      </a:lnTo>
                      <a:lnTo>
                        <a:pt x="438459" y="298848"/>
                      </a:lnTo>
                      <a:lnTo>
                        <a:pt x="439252" y="298872"/>
                      </a:lnTo>
                      <a:lnTo>
                        <a:pt x="439788" y="298811"/>
                      </a:lnTo>
                      <a:lnTo>
                        <a:pt x="443360" y="300556"/>
                      </a:lnTo>
                      <a:lnTo>
                        <a:pt x="444823" y="303046"/>
                      </a:lnTo>
                      <a:lnTo>
                        <a:pt x="445908" y="304986"/>
                      </a:lnTo>
                      <a:lnTo>
                        <a:pt x="445298" y="304815"/>
                      </a:lnTo>
                      <a:lnTo>
                        <a:pt x="441946" y="303851"/>
                      </a:lnTo>
                      <a:lnTo>
                        <a:pt x="435436" y="302875"/>
                      </a:lnTo>
                      <a:lnTo>
                        <a:pt x="433485" y="302679"/>
                      </a:lnTo>
                      <a:lnTo>
                        <a:pt x="432169" y="302545"/>
                      </a:lnTo>
                      <a:lnTo>
                        <a:pt x="430425" y="303485"/>
                      </a:lnTo>
                      <a:lnTo>
                        <a:pt x="429060" y="304205"/>
                      </a:lnTo>
                      <a:lnTo>
                        <a:pt x="428292" y="305059"/>
                      </a:lnTo>
                      <a:lnTo>
                        <a:pt x="426878" y="306633"/>
                      </a:lnTo>
                      <a:lnTo>
                        <a:pt x="426244" y="307353"/>
                      </a:lnTo>
                      <a:lnTo>
                        <a:pt x="425622" y="308427"/>
                      </a:lnTo>
                      <a:lnTo>
                        <a:pt x="421648" y="315309"/>
                      </a:lnTo>
                      <a:lnTo>
                        <a:pt x="419490" y="319202"/>
                      </a:lnTo>
                      <a:lnTo>
                        <a:pt x="418527" y="320935"/>
                      </a:lnTo>
                      <a:lnTo>
                        <a:pt x="417905" y="322802"/>
                      </a:lnTo>
                      <a:lnTo>
                        <a:pt x="416820" y="326024"/>
                      </a:lnTo>
                      <a:lnTo>
                        <a:pt x="415187" y="327195"/>
                      </a:lnTo>
                      <a:lnTo>
                        <a:pt x="413894" y="328379"/>
                      </a:lnTo>
                      <a:lnTo>
                        <a:pt x="411310" y="330783"/>
                      </a:lnTo>
                      <a:lnTo>
                        <a:pt x="410176" y="331832"/>
                      </a:lnTo>
                      <a:lnTo>
                        <a:pt x="409030" y="333223"/>
                      </a:lnTo>
                      <a:lnTo>
                        <a:pt x="407287" y="335334"/>
                      </a:lnTo>
                      <a:lnTo>
                        <a:pt x="406433" y="336359"/>
                      </a:lnTo>
                      <a:lnTo>
                        <a:pt x="405397" y="337824"/>
                      </a:lnTo>
                      <a:lnTo>
                        <a:pt x="401435" y="343400"/>
                      </a:lnTo>
                      <a:lnTo>
                        <a:pt x="400253" y="345060"/>
                      </a:lnTo>
                      <a:lnTo>
                        <a:pt x="399460" y="346402"/>
                      </a:lnTo>
                      <a:lnTo>
                        <a:pt x="396827" y="350881"/>
                      </a:lnTo>
                      <a:lnTo>
                        <a:pt x="395779" y="352675"/>
                      </a:lnTo>
                      <a:lnTo>
                        <a:pt x="395072" y="354029"/>
                      </a:lnTo>
                      <a:lnTo>
                        <a:pt x="394133" y="355847"/>
                      </a:lnTo>
                      <a:lnTo>
                        <a:pt x="392487" y="359008"/>
                      </a:lnTo>
                      <a:lnTo>
                        <a:pt x="391792" y="360375"/>
                      </a:lnTo>
                      <a:lnTo>
                        <a:pt x="391085" y="361729"/>
                      </a:lnTo>
                      <a:lnTo>
                        <a:pt x="387513" y="369539"/>
                      </a:lnTo>
                      <a:lnTo>
                        <a:pt x="386623" y="371503"/>
                      </a:lnTo>
                      <a:lnTo>
                        <a:pt x="386136" y="371638"/>
                      </a:lnTo>
                      <a:lnTo>
                        <a:pt x="384734" y="372138"/>
                      </a:lnTo>
                      <a:lnTo>
                        <a:pt x="381491" y="373297"/>
                      </a:lnTo>
                      <a:lnTo>
                        <a:pt x="378504" y="374823"/>
                      </a:lnTo>
                      <a:lnTo>
                        <a:pt x="377224" y="375482"/>
                      </a:lnTo>
                      <a:lnTo>
                        <a:pt x="375932" y="376141"/>
                      </a:lnTo>
                      <a:lnTo>
                        <a:pt x="375115" y="376629"/>
                      </a:lnTo>
                      <a:lnTo>
                        <a:pt x="374298" y="377117"/>
                      </a:lnTo>
                      <a:lnTo>
                        <a:pt x="373079" y="377861"/>
                      </a:lnTo>
                      <a:lnTo>
                        <a:pt x="371433" y="378850"/>
                      </a:lnTo>
                      <a:lnTo>
                        <a:pt x="370141" y="379728"/>
                      </a:lnTo>
                      <a:lnTo>
                        <a:pt x="368605" y="380778"/>
                      </a:lnTo>
                      <a:lnTo>
                        <a:pt x="367069" y="381827"/>
                      </a:lnTo>
                      <a:lnTo>
                        <a:pt x="365314" y="382633"/>
                      </a:lnTo>
                      <a:lnTo>
                        <a:pt x="361803" y="384256"/>
                      </a:lnTo>
                      <a:lnTo>
                        <a:pt x="359986" y="385085"/>
                      </a:lnTo>
                      <a:lnTo>
                        <a:pt x="359535" y="385305"/>
                      </a:lnTo>
                      <a:lnTo>
                        <a:pt x="358194" y="385891"/>
                      </a:lnTo>
                      <a:lnTo>
                        <a:pt x="351965" y="388636"/>
                      </a:lnTo>
                      <a:lnTo>
                        <a:pt x="351074" y="389027"/>
                      </a:lnTo>
                      <a:lnTo>
                        <a:pt x="350172" y="389283"/>
                      </a:lnTo>
                      <a:lnTo>
                        <a:pt x="347015" y="390174"/>
                      </a:lnTo>
                      <a:lnTo>
                        <a:pt x="345662" y="390564"/>
                      </a:lnTo>
                      <a:lnTo>
                        <a:pt x="343906" y="390430"/>
                      </a:lnTo>
                      <a:lnTo>
                        <a:pt x="342602" y="390332"/>
                      </a:lnTo>
                      <a:lnTo>
                        <a:pt x="341712" y="390271"/>
                      </a:lnTo>
                      <a:lnTo>
                        <a:pt x="340737" y="390015"/>
                      </a:lnTo>
                      <a:lnTo>
                        <a:pt x="337640" y="389198"/>
                      </a:lnTo>
                      <a:lnTo>
                        <a:pt x="336592" y="388929"/>
                      </a:lnTo>
                      <a:lnTo>
                        <a:pt x="335275" y="388392"/>
                      </a:lnTo>
                      <a:lnTo>
                        <a:pt x="332654" y="387318"/>
                      </a:lnTo>
                      <a:lnTo>
                        <a:pt x="330448" y="386415"/>
                      </a:lnTo>
                      <a:lnTo>
                        <a:pt x="329119" y="385866"/>
                      </a:lnTo>
                      <a:lnTo>
                        <a:pt x="327790" y="385329"/>
                      </a:lnTo>
                      <a:lnTo>
                        <a:pt x="324571" y="384256"/>
                      </a:lnTo>
                      <a:lnTo>
                        <a:pt x="314941" y="381022"/>
                      </a:lnTo>
                      <a:lnTo>
                        <a:pt x="313210" y="380448"/>
                      </a:lnTo>
                      <a:lnTo>
                        <a:pt x="311430" y="380131"/>
                      </a:lnTo>
                      <a:lnTo>
                        <a:pt x="310101" y="379899"/>
                      </a:lnTo>
                      <a:lnTo>
                        <a:pt x="308345" y="379582"/>
                      </a:lnTo>
                      <a:lnTo>
                        <a:pt x="307029" y="379350"/>
                      </a:lnTo>
                      <a:lnTo>
                        <a:pt x="305858" y="379240"/>
                      </a:lnTo>
                      <a:lnTo>
                        <a:pt x="300726" y="378740"/>
                      </a:lnTo>
                      <a:lnTo>
                        <a:pt x="299787" y="378654"/>
                      </a:lnTo>
                      <a:lnTo>
                        <a:pt x="298836" y="378642"/>
                      </a:lnTo>
                      <a:lnTo>
                        <a:pt x="296752" y="378630"/>
                      </a:lnTo>
                      <a:lnTo>
                        <a:pt x="294825" y="378618"/>
                      </a:lnTo>
                      <a:lnTo>
                        <a:pt x="293862" y="378606"/>
                      </a:lnTo>
                      <a:lnTo>
                        <a:pt x="292534" y="378837"/>
                      </a:lnTo>
                      <a:lnTo>
                        <a:pt x="291656" y="378996"/>
                      </a:lnTo>
                      <a:lnTo>
                        <a:pt x="290291" y="379240"/>
                      </a:lnTo>
                      <a:lnTo>
                        <a:pt x="289132" y="379740"/>
                      </a:lnTo>
                      <a:lnTo>
                        <a:pt x="288060" y="380192"/>
                      </a:lnTo>
                      <a:lnTo>
                        <a:pt x="285719" y="381193"/>
                      </a:lnTo>
                      <a:lnTo>
                        <a:pt x="284878" y="381559"/>
                      </a:lnTo>
                      <a:lnTo>
                        <a:pt x="284024" y="382083"/>
                      </a:lnTo>
                      <a:lnTo>
                        <a:pt x="282269" y="383169"/>
                      </a:lnTo>
                      <a:lnTo>
                        <a:pt x="280903" y="384011"/>
                      </a:lnTo>
                      <a:lnTo>
                        <a:pt x="279819" y="385036"/>
                      </a:lnTo>
                      <a:lnTo>
                        <a:pt x="279245" y="385573"/>
                      </a:lnTo>
                      <a:lnTo>
                        <a:pt x="277734" y="387001"/>
                      </a:lnTo>
                      <a:lnTo>
                        <a:pt x="275576" y="389112"/>
                      </a:lnTo>
                      <a:lnTo>
                        <a:pt x="274333" y="390332"/>
                      </a:lnTo>
                      <a:lnTo>
                        <a:pt x="273260" y="391614"/>
                      </a:lnTo>
                      <a:lnTo>
                        <a:pt x="269895" y="395580"/>
                      </a:lnTo>
                      <a:lnTo>
                        <a:pt x="268591" y="396739"/>
                      </a:lnTo>
                      <a:lnTo>
                        <a:pt x="267676" y="397544"/>
                      </a:lnTo>
                      <a:lnTo>
                        <a:pt x="267103" y="398057"/>
                      </a:lnTo>
                      <a:lnTo>
                        <a:pt x="266201" y="398850"/>
                      </a:lnTo>
                      <a:lnTo>
                        <a:pt x="265714" y="399277"/>
                      </a:lnTo>
                      <a:lnTo>
                        <a:pt x="264470" y="400388"/>
                      </a:lnTo>
                      <a:lnTo>
                        <a:pt x="262605" y="401645"/>
                      </a:lnTo>
                      <a:lnTo>
                        <a:pt x="260630" y="402975"/>
                      </a:lnTo>
                      <a:lnTo>
                        <a:pt x="259813" y="403536"/>
                      </a:lnTo>
                      <a:lnTo>
                        <a:pt x="256973" y="405501"/>
                      </a:lnTo>
                      <a:lnTo>
                        <a:pt x="256205" y="406038"/>
                      </a:lnTo>
                      <a:lnTo>
                        <a:pt x="255046" y="406831"/>
                      </a:lnTo>
                      <a:lnTo>
                        <a:pt x="253888" y="407636"/>
                      </a:lnTo>
                      <a:lnTo>
                        <a:pt x="252291" y="408905"/>
                      </a:lnTo>
                      <a:lnTo>
                        <a:pt x="250304" y="410492"/>
                      </a:lnTo>
                      <a:lnTo>
                        <a:pt x="249585" y="411114"/>
                      </a:lnTo>
                      <a:lnTo>
                        <a:pt x="247391" y="413005"/>
                      </a:lnTo>
                      <a:lnTo>
                        <a:pt x="245940" y="414250"/>
                      </a:lnTo>
                      <a:lnTo>
                        <a:pt x="243550" y="416007"/>
                      </a:lnTo>
                      <a:lnTo>
                        <a:pt x="241954" y="417179"/>
                      </a:lnTo>
                      <a:lnTo>
                        <a:pt x="241368" y="417618"/>
                      </a:lnTo>
                      <a:lnTo>
                        <a:pt x="240064" y="418509"/>
                      </a:lnTo>
                      <a:lnTo>
                        <a:pt x="237565" y="420193"/>
                      </a:lnTo>
                      <a:lnTo>
                        <a:pt x="236309" y="419363"/>
                      </a:lnTo>
                      <a:lnTo>
                        <a:pt x="235687" y="418948"/>
                      </a:lnTo>
                      <a:lnTo>
                        <a:pt x="234017" y="417838"/>
                      </a:lnTo>
                      <a:lnTo>
                        <a:pt x="233091" y="417484"/>
                      </a:lnTo>
                      <a:lnTo>
                        <a:pt x="231213" y="416874"/>
                      </a:lnTo>
                      <a:lnTo>
                        <a:pt x="229324" y="416251"/>
                      </a:lnTo>
                      <a:lnTo>
                        <a:pt x="227580" y="415458"/>
                      </a:lnTo>
                      <a:lnTo>
                        <a:pt x="227141" y="415263"/>
                      </a:lnTo>
                      <a:lnTo>
                        <a:pt x="225374" y="414470"/>
                      </a:lnTo>
                      <a:lnTo>
                        <a:pt x="224496" y="414079"/>
                      </a:lnTo>
                      <a:lnTo>
                        <a:pt x="216548" y="410382"/>
                      </a:lnTo>
                      <a:lnTo>
                        <a:pt x="215780" y="410016"/>
                      </a:lnTo>
                      <a:lnTo>
                        <a:pt x="214865" y="409613"/>
                      </a:lnTo>
                      <a:lnTo>
                        <a:pt x="214048" y="409247"/>
                      </a:lnTo>
                      <a:lnTo>
                        <a:pt x="212427" y="408515"/>
                      </a:lnTo>
                      <a:lnTo>
                        <a:pt x="210696" y="405305"/>
                      </a:lnTo>
                      <a:lnTo>
                        <a:pt x="210403" y="404048"/>
                      </a:lnTo>
                      <a:lnTo>
                        <a:pt x="209647" y="400827"/>
                      </a:lnTo>
                      <a:lnTo>
                        <a:pt x="208880" y="397056"/>
                      </a:lnTo>
                      <a:lnTo>
                        <a:pt x="208465" y="394994"/>
                      </a:lnTo>
                      <a:lnTo>
                        <a:pt x="207929" y="393774"/>
                      </a:lnTo>
                      <a:lnTo>
                        <a:pt x="206575" y="390674"/>
                      </a:lnTo>
                      <a:lnTo>
                        <a:pt x="205941" y="389234"/>
                      </a:lnTo>
                      <a:lnTo>
                        <a:pt x="204783" y="388246"/>
                      </a:lnTo>
                      <a:lnTo>
                        <a:pt x="201589" y="385500"/>
                      </a:lnTo>
                      <a:lnTo>
                        <a:pt x="200541" y="384609"/>
                      </a:lnTo>
                      <a:lnTo>
                        <a:pt x="198968" y="383999"/>
                      </a:lnTo>
                      <a:lnTo>
                        <a:pt x="196213" y="382938"/>
                      </a:lnTo>
                      <a:lnTo>
                        <a:pt x="192995" y="381693"/>
                      </a:lnTo>
                      <a:lnTo>
                        <a:pt x="192080" y="381339"/>
                      </a:lnTo>
                      <a:lnTo>
                        <a:pt x="191276" y="381132"/>
                      </a:lnTo>
                      <a:lnTo>
                        <a:pt x="189642" y="380717"/>
                      </a:lnTo>
                      <a:lnTo>
                        <a:pt x="188533" y="380436"/>
                      </a:lnTo>
                      <a:lnTo>
                        <a:pt x="187241" y="380107"/>
                      </a:lnTo>
                      <a:lnTo>
                        <a:pt x="185814" y="380009"/>
                      </a:lnTo>
                      <a:lnTo>
                        <a:pt x="183973" y="379875"/>
                      </a:lnTo>
                      <a:lnTo>
                        <a:pt x="183071" y="379814"/>
                      </a:lnTo>
                      <a:lnTo>
                        <a:pt x="182133" y="379850"/>
                      </a:lnTo>
                      <a:lnTo>
                        <a:pt x="178731" y="379997"/>
                      </a:lnTo>
                      <a:lnTo>
                        <a:pt x="177280" y="380046"/>
                      </a:lnTo>
                      <a:lnTo>
                        <a:pt x="173928" y="380839"/>
                      </a:lnTo>
                      <a:lnTo>
                        <a:pt x="172831" y="381095"/>
                      </a:lnTo>
                      <a:lnTo>
                        <a:pt x="169454" y="381791"/>
                      </a:lnTo>
                      <a:lnTo>
                        <a:pt x="167857" y="382132"/>
                      </a:lnTo>
                      <a:lnTo>
                        <a:pt x="166784" y="381717"/>
                      </a:lnTo>
                      <a:lnTo>
                        <a:pt x="164943" y="380985"/>
                      </a:lnTo>
                      <a:lnTo>
                        <a:pt x="163358" y="380363"/>
                      </a:lnTo>
                      <a:lnTo>
                        <a:pt x="163614" y="378459"/>
                      </a:lnTo>
                      <a:lnTo>
                        <a:pt x="163931" y="376128"/>
                      </a:lnTo>
                      <a:lnTo>
                        <a:pt x="164127" y="374701"/>
                      </a:lnTo>
                      <a:lnTo>
                        <a:pt x="164809" y="373700"/>
                      </a:lnTo>
                      <a:lnTo>
                        <a:pt x="165711" y="372370"/>
                      </a:lnTo>
                      <a:lnTo>
                        <a:pt x="166589" y="371064"/>
                      </a:lnTo>
                      <a:lnTo>
                        <a:pt x="166979" y="370503"/>
                      </a:lnTo>
                      <a:lnTo>
                        <a:pt x="168284" y="367172"/>
                      </a:lnTo>
                      <a:lnTo>
                        <a:pt x="168028" y="365744"/>
                      </a:lnTo>
                      <a:lnTo>
                        <a:pt x="167662" y="363608"/>
                      </a:lnTo>
                      <a:lnTo>
                        <a:pt x="167430" y="362217"/>
                      </a:lnTo>
                      <a:lnTo>
                        <a:pt x="166540" y="361302"/>
                      </a:lnTo>
                      <a:lnTo>
                        <a:pt x="163797" y="358459"/>
                      </a:lnTo>
                      <a:lnTo>
                        <a:pt x="162883" y="357519"/>
                      </a:lnTo>
                      <a:lnTo>
                        <a:pt x="161359" y="357251"/>
                      </a:lnTo>
                      <a:lnTo>
                        <a:pt x="158226" y="356677"/>
                      </a:lnTo>
                      <a:lnTo>
                        <a:pt x="157665" y="356689"/>
                      </a:lnTo>
                      <a:lnTo>
                        <a:pt x="156019" y="356677"/>
                      </a:lnTo>
                      <a:lnTo>
                        <a:pt x="154435" y="357068"/>
                      </a:lnTo>
                      <a:lnTo>
                        <a:pt x="153801" y="357226"/>
                      </a:lnTo>
                      <a:lnTo>
                        <a:pt x="152521" y="357531"/>
                      </a:lnTo>
                      <a:lnTo>
                        <a:pt x="149339" y="358703"/>
                      </a:lnTo>
                      <a:lnTo>
                        <a:pt x="148071" y="359179"/>
                      </a:lnTo>
                      <a:lnTo>
                        <a:pt x="147376" y="359288"/>
                      </a:lnTo>
                      <a:lnTo>
                        <a:pt x="146011" y="359520"/>
                      </a:lnTo>
                      <a:lnTo>
                        <a:pt x="144975" y="359691"/>
                      </a:lnTo>
                      <a:lnTo>
                        <a:pt x="144060" y="359398"/>
                      </a:lnTo>
                      <a:lnTo>
                        <a:pt x="141122" y="358471"/>
                      </a:lnTo>
                      <a:lnTo>
                        <a:pt x="140098" y="357653"/>
                      </a:lnTo>
                      <a:lnTo>
                        <a:pt x="136648" y="354895"/>
                      </a:lnTo>
                      <a:lnTo>
                        <a:pt x="135917" y="354310"/>
                      </a:lnTo>
                      <a:lnTo>
                        <a:pt x="133418" y="352296"/>
                      </a:lnTo>
                      <a:lnTo>
                        <a:pt x="132820" y="351833"/>
                      </a:lnTo>
                      <a:lnTo>
                        <a:pt x="131869" y="351064"/>
                      </a:lnTo>
                      <a:lnTo>
                        <a:pt x="131028" y="350624"/>
                      </a:lnTo>
                      <a:lnTo>
                        <a:pt x="128285" y="349331"/>
                      </a:lnTo>
                      <a:lnTo>
                        <a:pt x="126713" y="348745"/>
                      </a:lnTo>
                      <a:lnTo>
                        <a:pt x="124055" y="347964"/>
                      </a:lnTo>
                      <a:lnTo>
                        <a:pt x="123567" y="347830"/>
                      </a:lnTo>
                      <a:lnTo>
                        <a:pt x="119471" y="346634"/>
                      </a:lnTo>
                      <a:lnTo>
                        <a:pt x="118862" y="346463"/>
                      </a:lnTo>
                      <a:lnTo>
                        <a:pt x="114863" y="345194"/>
                      </a:lnTo>
                      <a:lnTo>
                        <a:pt x="114156" y="344962"/>
                      </a:lnTo>
                      <a:lnTo>
                        <a:pt x="113680" y="344718"/>
                      </a:lnTo>
                      <a:lnTo>
                        <a:pt x="111486" y="343583"/>
                      </a:lnTo>
                      <a:lnTo>
                        <a:pt x="110584" y="343120"/>
                      </a:lnTo>
                      <a:lnTo>
                        <a:pt x="109731" y="342668"/>
                      </a:lnTo>
                      <a:lnTo>
                        <a:pt x="108219" y="340838"/>
                      </a:lnTo>
                      <a:lnTo>
                        <a:pt x="108390" y="339373"/>
                      </a:lnTo>
                      <a:lnTo>
                        <a:pt x="108950" y="334480"/>
                      </a:lnTo>
                      <a:lnTo>
                        <a:pt x="109072" y="333870"/>
                      </a:lnTo>
                      <a:lnTo>
                        <a:pt x="109621" y="331344"/>
                      </a:lnTo>
                      <a:lnTo>
                        <a:pt x="109682" y="330124"/>
                      </a:lnTo>
                      <a:lnTo>
                        <a:pt x="109816" y="327305"/>
                      </a:lnTo>
                      <a:lnTo>
                        <a:pt x="109633" y="325779"/>
                      </a:lnTo>
                      <a:lnTo>
                        <a:pt x="109353" y="323229"/>
                      </a:lnTo>
                      <a:lnTo>
                        <a:pt x="109170" y="321691"/>
                      </a:lnTo>
                      <a:lnTo>
                        <a:pt x="108658" y="319556"/>
                      </a:lnTo>
                      <a:lnTo>
                        <a:pt x="107585" y="315139"/>
                      </a:lnTo>
                      <a:lnTo>
                        <a:pt x="107219" y="312454"/>
                      </a:lnTo>
                      <a:lnTo>
                        <a:pt x="106829" y="309647"/>
                      </a:lnTo>
                      <a:lnTo>
                        <a:pt x="106756" y="309074"/>
                      </a:lnTo>
                      <a:lnTo>
                        <a:pt x="106378" y="306365"/>
                      </a:lnTo>
                      <a:lnTo>
                        <a:pt x="106012" y="303643"/>
                      </a:lnTo>
                      <a:lnTo>
                        <a:pt x="105378" y="301789"/>
                      </a:lnTo>
                      <a:lnTo>
                        <a:pt x="104366" y="298799"/>
                      </a:lnTo>
                      <a:lnTo>
                        <a:pt x="101380" y="292380"/>
                      </a:lnTo>
                      <a:lnTo>
                        <a:pt x="100697" y="290928"/>
                      </a:lnTo>
                      <a:lnTo>
                        <a:pt x="99539" y="289281"/>
                      </a:lnTo>
                      <a:lnTo>
                        <a:pt x="96625" y="285120"/>
                      </a:lnTo>
                      <a:lnTo>
                        <a:pt x="96125" y="284412"/>
                      </a:lnTo>
                      <a:lnTo>
                        <a:pt x="95614" y="283692"/>
                      </a:lnTo>
                      <a:lnTo>
                        <a:pt x="94736" y="282557"/>
                      </a:lnTo>
                      <a:lnTo>
                        <a:pt x="91334" y="278176"/>
                      </a:lnTo>
                      <a:lnTo>
                        <a:pt x="90408" y="276980"/>
                      </a:lnTo>
                      <a:lnTo>
                        <a:pt x="89213" y="275309"/>
                      </a:lnTo>
                      <a:lnTo>
                        <a:pt x="88323" y="274052"/>
                      </a:lnTo>
                      <a:lnTo>
                        <a:pt x="82386" y="265668"/>
                      </a:lnTo>
                      <a:lnTo>
                        <a:pt x="80911" y="263569"/>
                      </a:lnTo>
                      <a:lnTo>
                        <a:pt x="79229" y="261641"/>
                      </a:lnTo>
                      <a:lnTo>
                        <a:pt x="71500" y="252745"/>
                      </a:lnTo>
                      <a:lnTo>
                        <a:pt x="70500" y="251586"/>
                      </a:lnTo>
                      <a:lnTo>
                        <a:pt x="69488" y="250427"/>
                      </a:lnTo>
                      <a:lnTo>
                        <a:pt x="68854" y="249609"/>
                      </a:lnTo>
                      <a:lnTo>
                        <a:pt x="67916" y="248377"/>
                      </a:lnTo>
                      <a:lnTo>
                        <a:pt x="64770" y="244277"/>
                      </a:lnTo>
                      <a:lnTo>
                        <a:pt x="64137" y="243459"/>
                      </a:lnTo>
                      <a:lnTo>
                        <a:pt x="63417" y="242458"/>
                      </a:lnTo>
                      <a:lnTo>
                        <a:pt x="61186" y="239396"/>
                      </a:lnTo>
                      <a:lnTo>
                        <a:pt x="60577" y="238578"/>
                      </a:lnTo>
                      <a:lnTo>
                        <a:pt x="58992" y="236394"/>
                      </a:lnTo>
                      <a:lnTo>
                        <a:pt x="57980" y="235002"/>
                      </a:lnTo>
                      <a:lnTo>
                        <a:pt x="55920" y="232806"/>
                      </a:lnTo>
                      <a:lnTo>
                        <a:pt x="52080" y="228694"/>
                      </a:lnTo>
                      <a:lnTo>
                        <a:pt x="50190" y="226534"/>
                      </a:lnTo>
                      <a:lnTo>
                        <a:pt x="49276" y="225472"/>
                      </a:lnTo>
                      <a:lnTo>
                        <a:pt x="48349" y="222128"/>
                      </a:lnTo>
                      <a:lnTo>
                        <a:pt x="49105" y="218663"/>
                      </a:lnTo>
                      <a:lnTo>
                        <a:pt x="50324" y="216991"/>
                      </a:lnTo>
                      <a:lnTo>
                        <a:pt x="52006" y="214685"/>
                      </a:lnTo>
                      <a:lnTo>
                        <a:pt x="52592" y="213147"/>
                      </a:lnTo>
                      <a:lnTo>
                        <a:pt x="52787" y="212647"/>
                      </a:lnTo>
                      <a:lnTo>
                        <a:pt x="52970" y="212147"/>
                      </a:lnTo>
                      <a:lnTo>
                        <a:pt x="53725" y="210133"/>
                      </a:lnTo>
                      <a:lnTo>
                        <a:pt x="53396" y="208608"/>
                      </a:lnTo>
                      <a:lnTo>
                        <a:pt x="52506" y="204495"/>
                      </a:lnTo>
                      <a:lnTo>
                        <a:pt x="52214" y="203116"/>
                      </a:lnTo>
                      <a:lnTo>
                        <a:pt x="51263" y="202006"/>
                      </a:lnTo>
                      <a:lnTo>
                        <a:pt x="49702" y="200176"/>
                      </a:lnTo>
                      <a:lnTo>
                        <a:pt x="49068" y="199431"/>
                      </a:lnTo>
                      <a:lnTo>
                        <a:pt x="48105" y="198772"/>
                      </a:lnTo>
                      <a:lnTo>
                        <a:pt x="45716" y="197137"/>
                      </a:lnTo>
                      <a:lnTo>
                        <a:pt x="43680" y="195551"/>
                      </a:lnTo>
                      <a:lnTo>
                        <a:pt x="42620" y="194721"/>
                      </a:lnTo>
                      <a:lnTo>
                        <a:pt x="39523" y="195038"/>
                      </a:lnTo>
                      <a:lnTo>
                        <a:pt x="37804" y="196551"/>
                      </a:lnTo>
                      <a:lnTo>
                        <a:pt x="36268" y="197906"/>
                      </a:lnTo>
                      <a:lnTo>
                        <a:pt x="33915" y="198553"/>
                      </a:lnTo>
                      <a:lnTo>
                        <a:pt x="32355" y="197881"/>
                      </a:lnTo>
                      <a:lnTo>
                        <a:pt x="31367" y="197454"/>
                      </a:lnTo>
                      <a:lnTo>
                        <a:pt x="30489" y="197076"/>
                      </a:lnTo>
                      <a:lnTo>
                        <a:pt x="29819" y="196429"/>
                      </a:lnTo>
                      <a:lnTo>
                        <a:pt x="28405" y="195075"/>
                      </a:lnTo>
                      <a:lnTo>
                        <a:pt x="27722" y="194404"/>
                      </a:lnTo>
                      <a:lnTo>
                        <a:pt x="26991" y="193708"/>
                      </a:lnTo>
                      <a:lnTo>
                        <a:pt x="26308" y="192695"/>
                      </a:lnTo>
                      <a:lnTo>
                        <a:pt x="23151" y="188034"/>
                      </a:lnTo>
                      <a:lnTo>
                        <a:pt x="22724" y="187411"/>
                      </a:lnTo>
                      <a:lnTo>
                        <a:pt x="22358" y="186863"/>
                      </a:lnTo>
                      <a:lnTo>
                        <a:pt x="21992" y="186302"/>
                      </a:lnTo>
                      <a:lnTo>
                        <a:pt x="20383" y="183770"/>
                      </a:lnTo>
                      <a:lnTo>
                        <a:pt x="18238" y="180391"/>
                      </a:lnTo>
                      <a:lnTo>
                        <a:pt x="17689" y="179522"/>
                      </a:lnTo>
                      <a:lnTo>
                        <a:pt x="16945" y="178289"/>
                      </a:lnTo>
                      <a:lnTo>
                        <a:pt x="13361" y="172325"/>
                      </a:lnTo>
                      <a:lnTo>
                        <a:pt x="12276" y="170531"/>
                      </a:lnTo>
                      <a:lnTo>
                        <a:pt x="11374" y="168149"/>
                      </a:lnTo>
                      <a:lnTo>
                        <a:pt x="10289" y="165288"/>
                      </a:lnTo>
                      <a:lnTo>
                        <a:pt x="8838" y="161477"/>
                      </a:lnTo>
                      <a:lnTo>
                        <a:pt x="8290" y="160048"/>
                      </a:lnTo>
                      <a:lnTo>
                        <a:pt x="7753" y="158619"/>
                      </a:lnTo>
                      <a:lnTo>
                        <a:pt x="7424" y="157582"/>
                      </a:lnTo>
                      <a:lnTo>
                        <a:pt x="6949" y="156026"/>
                      </a:lnTo>
                      <a:lnTo>
                        <a:pt x="4876" y="149286"/>
                      </a:lnTo>
                      <a:lnTo>
                        <a:pt x="4084" y="146693"/>
                      </a:lnTo>
                      <a:lnTo>
                        <a:pt x="3767" y="145656"/>
                      </a:lnTo>
                      <a:lnTo>
                        <a:pt x="3352" y="144121"/>
                      </a:lnTo>
                      <a:lnTo>
                        <a:pt x="1134" y="135931"/>
                      </a:lnTo>
                      <a:lnTo>
                        <a:pt x="585" y="133882"/>
                      </a:lnTo>
                      <a:lnTo>
                        <a:pt x="390" y="132095"/>
                      </a:lnTo>
                      <a:lnTo>
                        <a:pt x="0" y="128269"/>
                      </a:lnTo>
                      <a:lnTo>
                        <a:pt x="731" y="128237"/>
                      </a:lnTo>
                      <a:lnTo>
                        <a:pt x="2901" y="128147"/>
                      </a:lnTo>
                      <a:lnTo>
                        <a:pt x="7034" y="128522"/>
                      </a:lnTo>
                      <a:lnTo>
                        <a:pt x="8265" y="128634"/>
                      </a:lnTo>
                      <a:lnTo>
                        <a:pt x="9094" y="128710"/>
                      </a:lnTo>
                      <a:lnTo>
                        <a:pt x="10045" y="128768"/>
                      </a:lnTo>
                      <a:lnTo>
                        <a:pt x="14812" y="129065"/>
                      </a:lnTo>
                      <a:lnTo>
                        <a:pt x="17262" y="129217"/>
                      </a:lnTo>
                      <a:lnTo>
                        <a:pt x="20200" y="129400"/>
                      </a:lnTo>
                      <a:lnTo>
                        <a:pt x="20688" y="129430"/>
                      </a:lnTo>
                      <a:lnTo>
                        <a:pt x="22565" y="129489"/>
                      </a:lnTo>
                      <a:lnTo>
                        <a:pt x="27722" y="129653"/>
                      </a:lnTo>
                      <a:lnTo>
                        <a:pt x="29587" y="129713"/>
                      </a:lnTo>
                      <a:lnTo>
                        <a:pt x="30526" y="129742"/>
                      </a:lnTo>
                      <a:lnTo>
                        <a:pt x="32196" y="129698"/>
                      </a:lnTo>
                      <a:lnTo>
                        <a:pt x="37219" y="129563"/>
                      </a:lnTo>
                      <a:lnTo>
                        <a:pt x="39035" y="129513"/>
                      </a:lnTo>
                      <a:lnTo>
                        <a:pt x="40279" y="129266"/>
                      </a:lnTo>
                      <a:lnTo>
                        <a:pt x="46752" y="127988"/>
                      </a:lnTo>
                      <a:lnTo>
                        <a:pt x="47935" y="127754"/>
                      </a:lnTo>
                      <a:lnTo>
                        <a:pt x="50507" y="125696"/>
                      </a:lnTo>
                      <a:lnTo>
                        <a:pt x="50227" y="123097"/>
                      </a:lnTo>
                      <a:lnTo>
                        <a:pt x="50056" y="121471"/>
                      </a:lnTo>
                      <a:lnTo>
                        <a:pt x="48654" y="117616"/>
                      </a:lnTo>
                      <a:lnTo>
                        <a:pt x="47996" y="115795"/>
                      </a:lnTo>
                      <a:lnTo>
                        <a:pt x="47654" y="112675"/>
                      </a:lnTo>
                      <a:lnTo>
                        <a:pt x="50300" y="112465"/>
                      </a:lnTo>
                      <a:lnTo>
                        <a:pt x="51226" y="112730"/>
                      </a:lnTo>
                      <a:lnTo>
                        <a:pt x="56651" y="114280"/>
                      </a:lnTo>
                      <a:lnTo>
                        <a:pt x="57444" y="114504"/>
                      </a:lnTo>
                      <a:lnTo>
                        <a:pt x="58333" y="114865"/>
                      </a:lnTo>
                      <a:lnTo>
                        <a:pt x="63722" y="117062"/>
                      </a:lnTo>
                      <a:lnTo>
                        <a:pt x="65551" y="117812"/>
                      </a:lnTo>
                      <a:lnTo>
                        <a:pt x="67391" y="118562"/>
                      </a:lnTo>
                      <a:lnTo>
                        <a:pt x="68257" y="119074"/>
                      </a:lnTo>
                      <a:lnTo>
                        <a:pt x="69683" y="119912"/>
                      </a:lnTo>
                      <a:lnTo>
                        <a:pt x="70305" y="120283"/>
                      </a:lnTo>
                      <a:lnTo>
                        <a:pt x="72512" y="120722"/>
                      </a:lnTo>
                      <a:lnTo>
                        <a:pt x="72914" y="119866"/>
                      </a:lnTo>
                      <a:lnTo>
                        <a:pt x="73475" y="117919"/>
                      </a:lnTo>
                      <a:lnTo>
                        <a:pt x="73755" y="114232"/>
                      </a:lnTo>
                      <a:lnTo>
                        <a:pt x="73767" y="112558"/>
                      </a:lnTo>
                      <a:lnTo>
                        <a:pt x="73804" y="108760"/>
                      </a:lnTo>
                      <a:lnTo>
                        <a:pt x="73816" y="106589"/>
                      </a:lnTo>
                      <a:lnTo>
                        <a:pt x="73828" y="104420"/>
                      </a:lnTo>
                      <a:lnTo>
                        <a:pt x="73780" y="102841"/>
                      </a:lnTo>
                      <a:lnTo>
                        <a:pt x="73658" y="99681"/>
                      </a:lnTo>
                      <a:lnTo>
                        <a:pt x="73487" y="94737"/>
                      </a:lnTo>
                      <a:lnTo>
                        <a:pt x="73475" y="94195"/>
                      </a:lnTo>
                      <a:lnTo>
                        <a:pt x="73121" y="82269"/>
                      </a:lnTo>
                      <a:lnTo>
                        <a:pt x="73036" y="79558"/>
                      </a:lnTo>
                      <a:lnTo>
                        <a:pt x="72804" y="77072"/>
                      </a:lnTo>
                      <a:lnTo>
                        <a:pt x="72524" y="74087"/>
                      </a:lnTo>
                      <a:lnTo>
                        <a:pt x="72146" y="69963"/>
                      </a:lnTo>
                      <a:lnTo>
                        <a:pt x="71951" y="67900"/>
                      </a:lnTo>
                      <a:lnTo>
                        <a:pt x="71902" y="67385"/>
                      </a:lnTo>
                      <a:lnTo>
                        <a:pt x="71817" y="65987"/>
                      </a:lnTo>
                      <a:lnTo>
                        <a:pt x="71561" y="62102"/>
                      </a:lnTo>
                      <a:lnTo>
                        <a:pt x="71390" y="59461"/>
                      </a:lnTo>
                      <a:lnTo>
                        <a:pt x="71280" y="57876"/>
                      </a:lnTo>
                      <a:lnTo>
                        <a:pt x="71305" y="55805"/>
                      </a:lnTo>
                      <a:lnTo>
                        <a:pt x="71329" y="52182"/>
                      </a:lnTo>
                      <a:lnTo>
                        <a:pt x="71329" y="51147"/>
                      </a:lnTo>
                      <a:lnTo>
                        <a:pt x="71354" y="49075"/>
                      </a:lnTo>
                      <a:lnTo>
                        <a:pt x="70646" y="43197"/>
                      </a:lnTo>
                      <a:lnTo>
                        <a:pt x="70585" y="42662"/>
                      </a:lnTo>
                      <a:lnTo>
                        <a:pt x="70342" y="40566"/>
                      </a:lnTo>
                      <a:lnTo>
                        <a:pt x="70354" y="38472"/>
                      </a:lnTo>
                      <a:lnTo>
                        <a:pt x="70354" y="37427"/>
                      </a:lnTo>
                      <a:lnTo>
                        <a:pt x="70354" y="36380"/>
                      </a:lnTo>
                      <a:lnTo>
                        <a:pt x="70366" y="35856"/>
                      </a:lnTo>
                      <a:lnTo>
                        <a:pt x="70415" y="34868"/>
                      </a:lnTo>
                      <a:lnTo>
                        <a:pt x="70707" y="30000"/>
                      </a:lnTo>
                      <a:lnTo>
                        <a:pt x="70793" y="28401"/>
                      </a:lnTo>
                      <a:lnTo>
                        <a:pt x="71073" y="26368"/>
                      </a:lnTo>
                      <a:lnTo>
                        <a:pt x="71268" y="24888"/>
                      </a:lnTo>
                      <a:lnTo>
                        <a:pt x="71756" y="21340"/>
                      </a:lnTo>
                      <a:lnTo>
                        <a:pt x="74011" y="20853"/>
                      </a:lnTo>
                      <a:lnTo>
                        <a:pt x="75901" y="20436"/>
                      </a:lnTo>
                      <a:lnTo>
                        <a:pt x="78278" y="20861"/>
                      </a:lnTo>
                      <a:lnTo>
                        <a:pt x="87324" y="22474"/>
                      </a:lnTo>
                      <a:lnTo>
                        <a:pt x="89286" y="22824"/>
                      </a:lnTo>
                      <a:lnTo>
                        <a:pt x="91920" y="23271"/>
                      </a:lnTo>
                      <a:lnTo>
                        <a:pt x="98612" y="24403"/>
                      </a:lnTo>
                      <a:lnTo>
                        <a:pt x="100051" y="24646"/>
                      </a:lnTo>
                      <a:lnTo>
                        <a:pt x="101490" y="24889"/>
                      </a:lnTo>
                      <a:lnTo>
                        <a:pt x="102440" y="25110"/>
                      </a:lnTo>
                      <a:lnTo>
                        <a:pt x="103842" y="25433"/>
                      </a:lnTo>
                      <a:lnTo>
                        <a:pt x="110852" y="27051"/>
                      </a:lnTo>
                      <a:lnTo>
                        <a:pt x="113644" y="27698"/>
                      </a:lnTo>
                      <a:lnTo>
                        <a:pt x="115448" y="28184"/>
                      </a:lnTo>
                      <a:lnTo>
                        <a:pt x="119044" y="29153"/>
                      </a:lnTo>
                      <a:lnTo>
                        <a:pt x="122238" y="30012"/>
                      </a:lnTo>
                      <a:lnTo>
                        <a:pt x="124067" y="30501"/>
                      </a:lnTo>
                      <a:lnTo>
                        <a:pt x="124543" y="30621"/>
                      </a:lnTo>
                      <a:lnTo>
                        <a:pt x="133613" y="32870"/>
                      </a:lnTo>
                      <a:lnTo>
                        <a:pt x="136465" y="33580"/>
                      </a:lnTo>
                      <a:lnTo>
                        <a:pt x="138343" y="33979"/>
                      </a:lnTo>
                      <a:lnTo>
                        <a:pt x="148242" y="36078"/>
                      </a:lnTo>
                      <a:lnTo>
                        <a:pt x="149144" y="36268"/>
                      </a:lnTo>
                      <a:lnTo>
                        <a:pt x="149778" y="36262"/>
                      </a:lnTo>
                      <a:lnTo>
                        <a:pt x="151801" y="36244"/>
                      </a:lnTo>
                      <a:lnTo>
                        <a:pt x="153630" y="36228"/>
                      </a:lnTo>
                      <a:lnTo>
                        <a:pt x="154849" y="34705"/>
                      </a:lnTo>
                      <a:lnTo>
                        <a:pt x="155764" y="33559"/>
                      </a:lnTo>
                      <a:lnTo>
                        <a:pt x="157044" y="32158"/>
                      </a:lnTo>
                      <a:lnTo>
                        <a:pt x="158665" y="30378"/>
                      </a:lnTo>
                      <a:lnTo>
                        <a:pt x="160433" y="29045"/>
                      </a:lnTo>
                      <a:lnTo>
                        <a:pt x="162152" y="27751"/>
                      </a:lnTo>
                      <a:lnTo>
                        <a:pt x="165151" y="25070"/>
                      </a:lnTo>
                      <a:lnTo>
                        <a:pt x="166699" y="23687"/>
                      </a:lnTo>
                      <a:lnTo>
                        <a:pt x="168198" y="23044"/>
                      </a:lnTo>
                      <a:lnTo>
                        <a:pt x="171795" y="21499"/>
                      </a:lnTo>
                      <a:lnTo>
                        <a:pt x="172855" y="21040"/>
                      </a:lnTo>
                      <a:lnTo>
                        <a:pt x="174026" y="20790"/>
                      </a:lnTo>
                      <a:lnTo>
                        <a:pt x="177049" y="20144"/>
                      </a:lnTo>
                      <a:lnTo>
                        <a:pt x="177622" y="20021"/>
                      </a:lnTo>
                      <a:lnTo>
                        <a:pt x="178780" y="19861"/>
                      </a:lnTo>
                      <a:lnTo>
                        <a:pt x="179841" y="19715"/>
                      </a:lnTo>
                      <a:lnTo>
                        <a:pt x="182072" y="19406"/>
                      </a:lnTo>
                      <a:lnTo>
                        <a:pt x="183291" y="19238"/>
                      </a:lnTo>
                      <a:lnTo>
                        <a:pt x="184144" y="19106"/>
                      </a:lnTo>
                      <a:lnTo>
                        <a:pt x="184741" y="18986"/>
                      </a:lnTo>
                      <a:lnTo>
                        <a:pt x="189008" y="18111"/>
                      </a:lnTo>
                      <a:lnTo>
                        <a:pt x="190191" y="17871"/>
                      </a:lnTo>
                      <a:lnTo>
                        <a:pt x="192751" y="16764"/>
                      </a:lnTo>
                      <a:lnTo>
                        <a:pt x="193763" y="16324"/>
                      </a:lnTo>
                      <a:lnTo>
                        <a:pt x="195713" y="14713"/>
                      </a:lnTo>
                      <a:lnTo>
                        <a:pt x="196701" y="13902"/>
                      </a:lnTo>
                      <a:lnTo>
                        <a:pt x="197579" y="13173"/>
                      </a:lnTo>
                      <a:lnTo>
                        <a:pt x="198993" y="12663"/>
                      </a:lnTo>
                      <a:lnTo>
                        <a:pt x="201589" y="11722"/>
                      </a:lnTo>
                      <a:lnTo>
                        <a:pt x="203174" y="11146"/>
                      </a:lnTo>
                      <a:lnTo>
                        <a:pt x="205820" y="11426"/>
                      </a:lnTo>
                      <a:lnTo>
                        <a:pt x="207173" y="11566"/>
                      </a:lnTo>
                      <a:lnTo>
                        <a:pt x="210415" y="11861"/>
                      </a:lnTo>
                      <a:lnTo>
                        <a:pt x="211769" y="11984"/>
                      </a:lnTo>
                      <a:lnTo>
                        <a:pt x="213146" y="11559"/>
                      </a:lnTo>
                      <a:lnTo>
                        <a:pt x="215402" y="10863"/>
                      </a:lnTo>
                      <a:lnTo>
                        <a:pt x="216694" y="6256"/>
                      </a:lnTo>
                      <a:lnTo>
                        <a:pt x="216938" y="4804"/>
                      </a:lnTo>
                      <a:lnTo>
                        <a:pt x="217352" y="2397"/>
                      </a:lnTo>
                      <a:lnTo>
                        <a:pt x="219961" y="1895"/>
                      </a:lnTo>
                      <a:lnTo>
                        <a:pt x="220827" y="2033"/>
                      </a:lnTo>
                      <a:lnTo>
                        <a:pt x="227288" y="3053"/>
                      </a:lnTo>
                      <a:lnTo>
                        <a:pt x="229714" y="3252"/>
                      </a:lnTo>
                      <a:lnTo>
                        <a:pt x="232627" y="3490"/>
                      </a:lnTo>
                      <a:lnTo>
                        <a:pt x="235383" y="3715"/>
                      </a:lnTo>
                      <a:lnTo>
                        <a:pt x="240027" y="4194"/>
                      </a:lnTo>
                      <a:lnTo>
                        <a:pt x="241478" y="4345"/>
                      </a:lnTo>
                      <a:lnTo>
                        <a:pt x="242490" y="4399"/>
                      </a:lnTo>
                      <a:lnTo>
                        <a:pt x="243928" y="4470"/>
                      </a:lnTo>
                      <a:lnTo>
                        <a:pt x="248975" y="4721"/>
                      </a:lnTo>
                      <a:lnTo>
                        <a:pt x="249683" y="4755"/>
                      </a:lnTo>
                      <a:lnTo>
                        <a:pt x="250646" y="4803"/>
                      </a:lnTo>
                      <a:lnTo>
                        <a:pt x="251962" y="4723"/>
                      </a:lnTo>
                      <a:lnTo>
                        <a:pt x="253730" y="4615"/>
                      </a:lnTo>
                      <a:lnTo>
                        <a:pt x="255095" y="4531"/>
                      </a:lnTo>
                      <a:lnTo>
                        <a:pt x="256461" y="4448"/>
                      </a:lnTo>
                      <a:lnTo>
                        <a:pt x="257716" y="4154"/>
                      </a:lnTo>
                      <a:lnTo>
                        <a:pt x="258789" y="3901"/>
                      </a:lnTo>
                      <a:lnTo>
                        <a:pt x="259386" y="3763"/>
                      </a:lnTo>
                      <a:lnTo>
                        <a:pt x="261678" y="3225"/>
                      </a:lnTo>
                      <a:lnTo>
                        <a:pt x="262361" y="3030"/>
                      </a:lnTo>
                      <a:lnTo>
                        <a:pt x="268505" y="1126"/>
                      </a:lnTo>
                      <a:lnTo>
                        <a:pt x="274320" y="0"/>
                      </a:lnTo>
                      <a:lnTo>
                        <a:pt x="274893" y="3"/>
                      </a:lnTo>
                      <a:lnTo>
                        <a:pt x="283939" y="38"/>
                      </a:lnTo>
                      <a:lnTo>
                        <a:pt x="284597" y="40"/>
                      </a:lnTo>
                      <a:lnTo>
                        <a:pt x="286158" y="149"/>
                      </a:lnTo>
                      <a:lnTo>
                        <a:pt x="286402" y="2400"/>
                      </a:lnTo>
                      <a:lnTo>
                        <a:pt x="286938" y="4505"/>
                      </a:lnTo>
                    </a:path>
                  </a:pathLst>
                </a:custGeom>
                <a:solidFill>
                  <a:srgbClr val="349D53"/>
                </a:solidFill>
                <a:ln w="12177" cap="flat">
                  <a:solidFill>
                    <a:srgbClr val="000000"/>
                  </a:solidFill>
                  <a:prstDash val="solid"/>
                  <a:round/>
                </a:ln>
              </p:spPr>
              <p:txBody>
                <a:bodyPr rtlCol="0" anchor="ctr"/>
                <a:lstStyle/>
                <a:p>
                  <a:endParaRPr lang="LID4096"/>
                </a:p>
              </p:txBody>
            </p:sp>
            <p:sp>
              <p:nvSpPr>
                <p:cNvPr id="97" name="Freeform: Shape 96">
                  <a:extLst>
                    <a:ext uri="{FF2B5EF4-FFF2-40B4-BE49-F238E27FC236}">
                      <a16:creationId xmlns:a16="http://schemas.microsoft.com/office/drawing/2014/main" id="{57DF9B25-3B4A-2B1B-E85F-0CC2A280BC09}"/>
                    </a:ext>
                  </a:extLst>
                </p:cNvPr>
                <p:cNvSpPr/>
                <p:nvPr/>
              </p:nvSpPr>
              <p:spPr>
                <a:xfrm>
                  <a:off x="8017298" y="1090788"/>
                  <a:ext cx="300494" cy="250670"/>
                </a:xfrm>
                <a:custGeom>
                  <a:avLst/>
                  <a:gdLst>
                    <a:gd name="connsiteX0" fmla="*/ 182913 w 300494"/>
                    <a:gd name="connsiteY0" fmla="*/ 21039 h 250670"/>
                    <a:gd name="connsiteX1" fmla="*/ 184473 w 300494"/>
                    <a:gd name="connsiteY1" fmla="*/ 21107 h 250670"/>
                    <a:gd name="connsiteX2" fmla="*/ 186387 w 300494"/>
                    <a:gd name="connsiteY2" fmla="*/ 21063 h 250670"/>
                    <a:gd name="connsiteX3" fmla="*/ 193239 w 300494"/>
                    <a:gd name="connsiteY3" fmla="*/ 20907 h 250670"/>
                    <a:gd name="connsiteX4" fmla="*/ 194214 w 300494"/>
                    <a:gd name="connsiteY4" fmla="*/ 20885 h 250670"/>
                    <a:gd name="connsiteX5" fmla="*/ 195665 w 300494"/>
                    <a:gd name="connsiteY5" fmla="*/ 20852 h 250670"/>
                    <a:gd name="connsiteX6" fmla="*/ 196628 w 300494"/>
                    <a:gd name="connsiteY6" fmla="*/ 20830 h 250670"/>
                    <a:gd name="connsiteX7" fmla="*/ 198017 w 300494"/>
                    <a:gd name="connsiteY7" fmla="*/ 20724 h 250670"/>
                    <a:gd name="connsiteX8" fmla="*/ 203601 w 300494"/>
                    <a:gd name="connsiteY8" fmla="*/ 20301 h 250670"/>
                    <a:gd name="connsiteX9" fmla="*/ 204747 w 300494"/>
                    <a:gd name="connsiteY9" fmla="*/ 20214 h 250670"/>
                    <a:gd name="connsiteX10" fmla="*/ 206319 w 300494"/>
                    <a:gd name="connsiteY10" fmla="*/ 20094 h 250670"/>
                    <a:gd name="connsiteX11" fmla="*/ 207124 w 300494"/>
                    <a:gd name="connsiteY11" fmla="*/ 20123 h 250670"/>
                    <a:gd name="connsiteX12" fmla="*/ 207758 w 300494"/>
                    <a:gd name="connsiteY12" fmla="*/ 20146 h 250670"/>
                    <a:gd name="connsiteX13" fmla="*/ 211342 w 300494"/>
                    <a:gd name="connsiteY13" fmla="*/ 20273 h 250670"/>
                    <a:gd name="connsiteX14" fmla="*/ 212232 w 300494"/>
                    <a:gd name="connsiteY14" fmla="*/ 20304 h 250670"/>
                    <a:gd name="connsiteX15" fmla="*/ 212842 w 300494"/>
                    <a:gd name="connsiteY15" fmla="*/ 20396 h 250670"/>
                    <a:gd name="connsiteX16" fmla="*/ 216328 w 300494"/>
                    <a:gd name="connsiteY16" fmla="*/ 20927 h 250670"/>
                    <a:gd name="connsiteX17" fmla="*/ 218157 w 300494"/>
                    <a:gd name="connsiteY17" fmla="*/ 21202 h 250670"/>
                    <a:gd name="connsiteX18" fmla="*/ 219876 w 300494"/>
                    <a:gd name="connsiteY18" fmla="*/ 22226 h 250670"/>
                    <a:gd name="connsiteX19" fmla="*/ 222899 w 300494"/>
                    <a:gd name="connsiteY19" fmla="*/ 24019 h 250670"/>
                    <a:gd name="connsiteX20" fmla="*/ 225532 w 300494"/>
                    <a:gd name="connsiteY20" fmla="*/ 25515 h 250670"/>
                    <a:gd name="connsiteX21" fmla="*/ 227556 w 300494"/>
                    <a:gd name="connsiteY21" fmla="*/ 26669 h 250670"/>
                    <a:gd name="connsiteX22" fmla="*/ 229592 w 300494"/>
                    <a:gd name="connsiteY22" fmla="*/ 27824 h 250670"/>
                    <a:gd name="connsiteX23" fmla="*/ 232920 w 300494"/>
                    <a:gd name="connsiteY23" fmla="*/ 30108 h 250670"/>
                    <a:gd name="connsiteX24" fmla="*/ 234590 w 300494"/>
                    <a:gd name="connsiteY24" fmla="*/ 31249 h 250670"/>
                    <a:gd name="connsiteX25" fmla="*/ 236272 w 300494"/>
                    <a:gd name="connsiteY25" fmla="*/ 32146 h 250670"/>
                    <a:gd name="connsiteX26" fmla="*/ 239235 w 300494"/>
                    <a:gd name="connsiteY26" fmla="*/ 33713 h 250670"/>
                    <a:gd name="connsiteX27" fmla="*/ 240198 w 300494"/>
                    <a:gd name="connsiteY27" fmla="*/ 34225 h 250670"/>
                    <a:gd name="connsiteX28" fmla="*/ 241283 w 300494"/>
                    <a:gd name="connsiteY28" fmla="*/ 34641 h 250670"/>
                    <a:gd name="connsiteX29" fmla="*/ 241807 w 300494"/>
                    <a:gd name="connsiteY29" fmla="*/ 34828 h 250670"/>
                    <a:gd name="connsiteX30" fmla="*/ 245221 w 300494"/>
                    <a:gd name="connsiteY30" fmla="*/ 36070 h 250670"/>
                    <a:gd name="connsiteX31" fmla="*/ 250292 w 300494"/>
                    <a:gd name="connsiteY31" fmla="*/ 37812 h 250670"/>
                    <a:gd name="connsiteX32" fmla="*/ 251682 w 300494"/>
                    <a:gd name="connsiteY32" fmla="*/ 38286 h 250670"/>
                    <a:gd name="connsiteX33" fmla="*/ 253035 w 300494"/>
                    <a:gd name="connsiteY33" fmla="*/ 38557 h 250670"/>
                    <a:gd name="connsiteX34" fmla="*/ 255278 w 300494"/>
                    <a:gd name="connsiteY34" fmla="*/ 39009 h 250670"/>
                    <a:gd name="connsiteX35" fmla="*/ 257082 w 300494"/>
                    <a:gd name="connsiteY35" fmla="*/ 39370 h 250670"/>
                    <a:gd name="connsiteX36" fmla="*/ 261300 w 300494"/>
                    <a:gd name="connsiteY36" fmla="*/ 39812 h 250670"/>
                    <a:gd name="connsiteX37" fmla="*/ 263166 w 300494"/>
                    <a:gd name="connsiteY37" fmla="*/ 40008 h 250670"/>
                    <a:gd name="connsiteX38" fmla="*/ 264921 w 300494"/>
                    <a:gd name="connsiteY38" fmla="*/ 40505 h 250670"/>
                    <a:gd name="connsiteX39" fmla="*/ 267103 w 300494"/>
                    <a:gd name="connsiteY39" fmla="*/ 41126 h 250670"/>
                    <a:gd name="connsiteX40" fmla="*/ 268786 w 300494"/>
                    <a:gd name="connsiteY40" fmla="*/ 42611 h 250670"/>
                    <a:gd name="connsiteX41" fmla="*/ 269395 w 300494"/>
                    <a:gd name="connsiteY41" fmla="*/ 43227 h 250670"/>
                    <a:gd name="connsiteX42" fmla="*/ 269639 w 300494"/>
                    <a:gd name="connsiteY42" fmla="*/ 43708 h 250670"/>
                    <a:gd name="connsiteX43" fmla="*/ 270407 w 300494"/>
                    <a:gd name="connsiteY43" fmla="*/ 45265 h 250670"/>
                    <a:gd name="connsiteX44" fmla="*/ 271090 w 300494"/>
                    <a:gd name="connsiteY44" fmla="*/ 48947 h 250670"/>
                    <a:gd name="connsiteX45" fmla="*/ 271395 w 300494"/>
                    <a:gd name="connsiteY45" fmla="*/ 50572 h 250670"/>
                    <a:gd name="connsiteX46" fmla="*/ 271651 w 300494"/>
                    <a:gd name="connsiteY46" fmla="*/ 51628 h 250670"/>
                    <a:gd name="connsiteX47" fmla="*/ 272028 w 300494"/>
                    <a:gd name="connsiteY47" fmla="*/ 53210 h 250670"/>
                    <a:gd name="connsiteX48" fmla="*/ 272541 w 300494"/>
                    <a:gd name="connsiteY48" fmla="*/ 55320 h 250670"/>
                    <a:gd name="connsiteX49" fmla="*/ 272918 w 300494"/>
                    <a:gd name="connsiteY49" fmla="*/ 56901 h 250670"/>
                    <a:gd name="connsiteX50" fmla="*/ 273211 w 300494"/>
                    <a:gd name="connsiteY50" fmla="*/ 57855 h 250670"/>
                    <a:gd name="connsiteX51" fmla="*/ 274296 w 300494"/>
                    <a:gd name="connsiteY51" fmla="*/ 61418 h 250670"/>
                    <a:gd name="connsiteX52" fmla="*/ 274796 w 300494"/>
                    <a:gd name="connsiteY52" fmla="*/ 63048 h 250670"/>
                    <a:gd name="connsiteX53" fmla="*/ 275210 w 300494"/>
                    <a:gd name="connsiteY53" fmla="*/ 64005 h 250670"/>
                    <a:gd name="connsiteX54" fmla="*/ 277514 w 300494"/>
                    <a:gd name="connsiteY54" fmla="*/ 69232 h 250670"/>
                    <a:gd name="connsiteX55" fmla="*/ 278356 w 300494"/>
                    <a:gd name="connsiteY55" fmla="*/ 71135 h 250670"/>
                    <a:gd name="connsiteX56" fmla="*/ 279904 w 300494"/>
                    <a:gd name="connsiteY56" fmla="*/ 72292 h 250670"/>
                    <a:gd name="connsiteX57" fmla="*/ 283378 w 300494"/>
                    <a:gd name="connsiteY57" fmla="*/ 74894 h 250670"/>
                    <a:gd name="connsiteX58" fmla="*/ 284000 w 300494"/>
                    <a:gd name="connsiteY58" fmla="*/ 75316 h 250670"/>
                    <a:gd name="connsiteX59" fmla="*/ 287267 w 300494"/>
                    <a:gd name="connsiteY59" fmla="*/ 77561 h 250670"/>
                    <a:gd name="connsiteX60" fmla="*/ 288584 w 300494"/>
                    <a:gd name="connsiteY60" fmla="*/ 78928 h 250670"/>
                    <a:gd name="connsiteX61" fmla="*/ 289071 w 300494"/>
                    <a:gd name="connsiteY61" fmla="*/ 79438 h 250670"/>
                    <a:gd name="connsiteX62" fmla="*/ 291168 w 300494"/>
                    <a:gd name="connsiteY62" fmla="*/ 81600 h 250670"/>
                    <a:gd name="connsiteX63" fmla="*/ 292668 w 300494"/>
                    <a:gd name="connsiteY63" fmla="*/ 82854 h 250670"/>
                    <a:gd name="connsiteX64" fmla="*/ 293411 w 300494"/>
                    <a:gd name="connsiteY64" fmla="*/ 83480 h 250670"/>
                    <a:gd name="connsiteX65" fmla="*/ 294204 w 300494"/>
                    <a:gd name="connsiteY65" fmla="*/ 84146 h 250670"/>
                    <a:gd name="connsiteX66" fmla="*/ 294899 w 300494"/>
                    <a:gd name="connsiteY66" fmla="*/ 84732 h 250670"/>
                    <a:gd name="connsiteX67" fmla="*/ 295764 w 300494"/>
                    <a:gd name="connsiteY67" fmla="*/ 85455 h 250670"/>
                    <a:gd name="connsiteX68" fmla="*/ 297654 w 300494"/>
                    <a:gd name="connsiteY68" fmla="*/ 86711 h 250670"/>
                    <a:gd name="connsiteX69" fmla="*/ 299604 w 300494"/>
                    <a:gd name="connsiteY69" fmla="*/ 87209 h 250670"/>
                    <a:gd name="connsiteX70" fmla="*/ 300494 w 300494"/>
                    <a:gd name="connsiteY70" fmla="*/ 87415 h 250670"/>
                    <a:gd name="connsiteX71" fmla="*/ 300433 w 300494"/>
                    <a:gd name="connsiteY71" fmla="*/ 88772 h 250670"/>
                    <a:gd name="connsiteX72" fmla="*/ 300324 w 300494"/>
                    <a:gd name="connsiteY72" fmla="*/ 91437 h 250670"/>
                    <a:gd name="connsiteX73" fmla="*/ 300226 w 300494"/>
                    <a:gd name="connsiteY73" fmla="*/ 93878 h 250670"/>
                    <a:gd name="connsiteX74" fmla="*/ 299982 w 300494"/>
                    <a:gd name="connsiteY74" fmla="*/ 99689 h 250670"/>
                    <a:gd name="connsiteX75" fmla="*/ 293948 w 300494"/>
                    <a:gd name="connsiteY75" fmla="*/ 105735 h 250670"/>
                    <a:gd name="connsiteX76" fmla="*/ 292875 w 300494"/>
                    <a:gd name="connsiteY76" fmla="*/ 106802 h 250670"/>
                    <a:gd name="connsiteX77" fmla="*/ 292168 w 300494"/>
                    <a:gd name="connsiteY77" fmla="*/ 107514 h 250670"/>
                    <a:gd name="connsiteX78" fmla="*/ 291827 w 300494"/>
                    <a:gd name="connsiteY78" fmla="*/ 107877 h 250670"/>
                    <a:gd name="connsiteX79" fmla="*/ 291461 w 300494"/>
                    <a:gd name="connsiteY79" fmla="*/ 108267 h 250670"/>
                    <a:gd name="connsiteX80" fmla="*/ 290132 w 300494"/>
                    <a:gd name="connsiteY80" fmla="*/ 109691 h 250670"/>
                    <a:gd name="connsiteX81" fmla="*/ 287840 w 300494"/>
                    <a:gd name="connsiteY81" fmla="*/ 112129 h 250670"/>
                    <a:gd name="connsiteX82" fmla="*/ 286889 w 300494"/>
                    <a:gd name="connsiteY82" fmla="*/ 113150 h 250670"/>
                    <a:gd name="connsiteX83" fmla="*/ 286280 w 300494"/>
                    <a:gd name="connsiteY83" fmla="*/ 113976 h 250670"/>
                    <a:gd name="connsiteX84" fmla="*/ 284158 w 300494"/>
                    <a:gd name="connsiteY84" fmla="*/ 116851 h 250670"/>
                    <a:gd name="connsiteX85" fmla="*/ 283573 w 300494"/>
                    <a:gd name="connsiteY85" fmla="*/ 117657 h 250670"/>
                    <a:gd name="connsiteX86" fmla="*/ 283244 w 300494"/>
                    <a:gd name="connsiteY86" fmla="*/ 118374 h 250670"/>
                    <a:gd name="connsiteX87" fmla="*/ 283000 w 300494"/>
                    <a:gd name="connsiteY87" fmla="*/ 118892 h 250670"/>
                    <a:gd name="connsiteX88" fmla="*/ 282305 w 300494"/>
                    <a:gd name="connsiteY88" fmla="*/ 120381 h 250670"/>
                    <a:gd name="connsiteX89" fmla="*/ 281733 w 300494"/>
                    <a:gd name="connsiteY89" fmla="*/ 121675 h 250670"/>
                    <a:gd name="connsiteX90" fmla="*/ 281550 w 300494"/>
                    <a:gd name="connsiteY90" fmla="*/ 125121 h 250670"/>
                    <a:gd name="connsiteX91" fmla="*/ 281927 w 300494"/>
                    <a:gd name="connsiteY91" fmla="*/ 126299 h 250670"/>
                    <a:gd name="connsiteX92" fmla="*/ 282793 w 300494"/>
                    <a:gd name="connsiteY92" fmla="*/ 128988 h 250670"/>
                    <a:gd name="connsiteX93" fmla="*/ 283110 w 300494"/>
                    <a:gd name="connsiteY93" fmla="*/ 129997 h 250670"/>
                    <a:gd name="connsiteX94" fmla="*/ 283915 w 300494"/>
                    <a:gd name="connsiteY94" fmla="*/ 131205 h 250670"/>
                    <a:gd name="connsiteX95" fmla="*/ 285536 w 300494"/>
                    <a:gd name="connsiteY95" fmla="*/ 133633 h 250670"/>
                    <a:gd name="connsiteX96" fmla="*/ 286170 w 300494"/>
                    <a:gd name="connsiteY96" fmla="*/ 134585 h 250670"/>
                    <a:gd name="connsiteX97" fmla="*/ 288438 w 300494"/>
                    <a:gd name="connsiteY97" fmla="*/ 137184 h 250670"/>
                    <a:gd name="connsiteX98" fmla="*/ 289730 w 300494"/>
                    <a:gd name="connsiteY98" fmla="*/ 138673 h 250670"/>
                    <a:gd name="connsiteX99" fmla="*/ 290388 w 300494"/>
                    <a:gd name="connsiteY99" fmla="*/ 139918 h 250670"/>
                    <a:gd name="connsiteX100" fmla="*/ 292070 w 300494"/>
                    <a:gd name="connsiteY100" fmla="*/ 143164 h 250670"/>
                    <a:gd name="connsiteX101" fmla="*/ 292656 w 300494"/>
                    <a:gd name="connsiteY101" fmla="*/ 144286 h 250670"/>
                    <a:gd name="connsiteX102" fmla="*/ 292887 w 300494"/>
                    <a:gd name="connsiteY102" fmla="*/ 146092 h 250670"/>
                    <a:gd name="connsiteX103" fmla="*/ 292973 w 300494"/>
                    <a:gd name="connsiteY103" fmla="*/ 146825 h 250670"/>
                    <a:gd name="connsiteX104" fmla="*/ 293094 w 300494"/>
                    <a:gd name="connsiteY104" fmla="*/ 147813 h 250670"/>
                    <a:gd name="connsiteX105" fmla="*/ 292985 w 300494"/>
                    <a:gd name="connsiteY105" fmla="*/ 148631 h 250670"/>
                    <a:gd name="connsiteX106" fmla="*/ 292741 w 300494"/>
                    <a:gd name="connsiteY106" fmla="*/ 150449 h 250670"/>
                    <a:gd name="connsiteX107" fmla="*/ 292595 w 300494"/>
                    <a:gd name="connsiteY107" fmla="*/ 151547 h 250670"/>
                    <a:gd name="connsiteX108" fmla="*/ 292119 w 300494"/>
                    <a:gd name="connsiteY108" fmla="*/ 152414 h 250670"/>
                    <a:gd name="connsiteX109" fmla="*/ 289425 w 300494"/>
                    <a:gd name="connsiteY109" fmla="*/ 157209 h 250670"/>
                    <a:gd name="connsiteX110" fmla="*/ 287279 w 300494"/>
                    <a:gd name="connsiteY110" fmla="*/ 160065 h 250670"/>
                    <a:gd name="connsiteX111" fmla="*/ 284926 w 300494"/>
                    <a:gd name="connsiteY111" fmla="*/ 163982 h 250670"/>
                    <a:gd name="connsiteX112" fmla="*/ 284085 w 300494"/>
                    <a:gd name="connsiteY112" fmla="*/ 165373 h 250670"/>
                    <a:gd name="connsiteX113" fmla="*/ 283208 w 300494"/>
                    <a:gd name="connsiteY113" fmla="*/ 166593 h 250670"/>
                    <a:gd name="connsiteX114" fmla="*/ 282610 w 300494"/>
                    <a:gd name="connsiteY114" fmla="*/ 167411 h 250670"/>
                    <a:gd name="connsiteX115" fmla="*/ 278636 w 300494"/>
                    <a:gd name="connsiteY115" fmla="*/ 172914 h 250670"/>
                    <a:gd name="connsiteX116" fmla="*/ 278173 w 300494"/>
                    <a:gd name="connsiteY116" fmla="*/ 173549 h 250670"/>
                    <a:gd name="connsiteX117" fmla="*/ 277819 w 300494"/>
                    <a:gd name="connsiteY117" fmla="*/ 173988 h 250670"/>
                    <a:gd name="connsiteX118" fmla="*/ 276186 w 300494"/>
                    <a:gd name="connsiteY118" fmla="*/ 175989 h 250670"/>
                    <a:gd name="connsiteX119" fmla="*/ 274869 w 300494"/>
                    <a:gd name="connsiteY119" fmla="*/ 177588 h 250670"/>
                    <a:gd name="connsiteX120" fmla="*/ 273552 w 300494"/>
                    <a:gd name="connsiteY120" fmla="*/ 178589 h 250670"/>
                    <a:gd name="connsiteX121" fmla="*/ 271248 w 300494"/>
                    <a:gd name="connsiteY121" fmla="*/ 180346 h 250670"/>
                    <a:gd name="connsiteX122" fmla="*/ 269834 w 300494"/>
                    <a:gd name="connsiteY122" fmla="*/ 182384 h 250670"/>
                    <a:gd name="connsiteX123" fmla="*/ 269371 w 300494"/>
                    <a:gd name="connsiteY123" fmla="*/ 183055 h 250670"/>
                    <a:gd name="connsiteX124" fmla="*/ 268847 w 300494"/>
                    <a:gd name="connsiteY124" fmla="*/ 183799 h 250670"/>
                    <a:gd name="connsiteX125" fmla="*/ 268554 w 300494"/>
                    <a:gd name="connsiteY125" fmla="*/ 184239 h 250670"/>
                    <a:gd name="connsiteX126" fmla="*/ 267225 w 300494"/>
                    <a:gd name="connsiteY126" fmla="*/ 186154 h 250670"/>
                    <a:gd name="connsiteX127" fmla="*/ 265360 w 300494"/>
                    <a:gd name="connsiteY127" fmla="*/ 187753 h 250670"/>
                    <a:gd name="connsiteX128" fmla="*/ 263117 w 300494"/>
                    <a:gd name="connsiteY128" fmla="*/ 189669 h 250670"/>
                    <a:gd name="connsiteX129" fmla="*/ 261983 w 300494"/>
                    <a:gd name="connsiteY129" fmla="*/ 190633 h 250670"/>
                    <a:gd name="connsiteX130" fmla="*/ 260398 w 300494"/>
                    <a:gd name="connsiteY130" fmla="*/ 191878 h 250670"/>
                    <a:gd name="connsiteX131" fmla="*/ 256436 w 300494"/>
                    <a:gd name="connsiteY131" fmla="*/ 194977 h 250670"/>
                    <a:gd name="connsiteX132" fmla="*/ 254852 w 300494"/>
                    <a:gd name="connsiteY132" fmla="*/ 196222 h 250670"/>
                    <a:gd name="connsiteX133" fmla="*/ 254059 w 300494"/>
                    <a:gd name="connsiteY133" fmla="*/ 196844 h 250670"/>
                    <a:gd name="connsiteX134" fmla="*/ 253023 w 300494"/>
                    <a:gd name="connsiteY134" fmla="*/ 197784 h 250670"/>
                    <a:gd name="connsiteX135" fmla="*/ 250487 w 300494"/>
                    <a:gd name="connsiteY135" fmla="*/ 200090 h 250670"/>
                    <a:gd name="connsiteX136" fmla="*/ 249122 w 300494"/>
                    <a:gd name="connsiteY136" fmla="*/ 201335 h 250670"/>
                    <a:gd name="connsiteX137" fmla="*/ 248146 w 300494"/>
                    <a:gd name="connsiteY137" fmla="*/ 202494 h 250670"/>
                    <a:gd name="connsiteX138" fmla="*/ 245525 w 300494"/>
                    <a:gd name="connsiteY138" fmla="*/ 205618 h 250670"/>
                    <a:gd name="connsiteX139" fmla="*/ 244538 w 300494"/>
                    <a:gd name="connsiteY139" fmla="*/ 206814 h 250670"/>
                    <a:gd name="connsiteX140" fmla="*/ 243526 w 300494"/>
                    <a:gd name="connsiteY140" fmla="*/ 208425 h 250670"/>
                    <a:gd name="connsiteX141" fmla="*/ 242234 w 300494"/>
                    <a:gd name="connsiteY141" fmla="*/ 210511 h 250670"/>
                    <a:gd name="connsiteX142" fmla="*/ 242222 w 300494"/>
                    <a:gd name="connsiteY142" fmla="*/ 210524 h 250670"/>
                    <a:gd name="connsiteX143" fmla="*/ 240417 w 300494"/>
                    <a:gd name="connsiteY143" fmla="*/ 213623 h 250670"/>
                    <a:gd name="connsiteX144" fmla="*/ 239540 w 300494"/>
                    <a:gd name="connsiteY144" fmla="*/ 215112 h 250670"/>
                    <a:gd name="connsiteX145" fmla="*/ 238893 w 300494"/>
                    <a:gd name="connsiteY145" fmla="*/ 216466 h 250670"/>
                    <a:gd name="connsiteX146" fmla="*/ 237552 w 300494"/>
                    <a:gd name="connsiteY146" fmla="*/ 219273 h 250670"/>
                    <a:gd name="connsiteX147" fmla="*/ 236955 w 300494"/>
                    <a:gd name="connsiteY147" fmla="*/ 220518 h 250670"/>
                    <a:gd name="connsiteX148" fmla="*/ 236541 w 300494"/>
                    <a:gd name="connsiteY148" fmla="*/ 221543 h 250670"/>
                    <a:gd name="connsiteX149" fmla="*/ 234907 w 300494"/>
                    <a:gd name="connsiteY149" fmla="*/ 225435 h 250670"/>
                    <a:gd name="connsiteX150" fmla="*/ 233030 w 300494"/>
                    <a:gd name="connsiteY150" fmla="*/ 226387 h 250670"/>
                    <a:gd name="connsiteX151" fmla="*/ 232579 w 300494"/>
                    <a:gd name="connsiteY151" fmla="*/ 226631 h 250670"/>
                    <a:gd name="connsiteX152" fmla="*/ 232079 w 300494"/>
                    <a:gd name="connsiteY152" fmla="*/ 226680 h 250670"/>
                    <a:gd name="connsiteX153" fmla="*/ 229080 w 300494"/>
                    <a:gd name="connsiteY153" fmla="*/ 227022 h 250670"/>
                    <a:gd name="connsiteX154" fmla="*/ 227836 w 300494"/>
                    <a:gd name="connsiteY154" fmla="*/ 227156 h 250670"/>
                    <a:gd name="connsiteX155" fmla="*/ 225654 w 300494"/>
                    <a:gd name="connsiteY155" fmla="*/ 227132 h 250670"/>
                    <a:gd name="connsiteX156" fmla="*/ 222643 w 300494"/>
                    <a:gd name="connsiteY156" fmla="*/ 227083 h 250670"/>
                    <a:gd name="connsiteX157" fmla="*/ 221924 w 300494"/>
                    <a:gd name="connsiteY157" fmla="*/ 227071 h 250670"/>
                    <a:gd name="connsiteX158" fmla="*/ 220900 w 300494"/>
                    <a:gd name="connsiteY158" fmla="*/ 227010 h 250670"/>
                    <a:gd name="connsiteX159" fmla="*/ 214426 w 300494"/>
                    <a:gd name="connsiteY159" fmla="*/ 226631 h 250670"/>
                    <a:gd name="connsiteX160" fmla="*/ 209050 w 300494"/>
                    <a:gd name="connsiteY160" fmla="*/ 226643 h 250670"/>
                    <a:gd name="connsiteX161" fmla="*/ 204466 w 300494"/>
                    <a:gd name="connsiteY161" fmla="*/ 228035 h 250670"/>
                    <a:gd name="connsiteX162" fmla="*/ 204003 w 300494"/>
                    <a:gd name="connsiteY162" fmla="*/ 228181 h 250670"/>
                    <a:gd name="connsiteX163" fmla="*/ 203540 w 300494"/>
                    <a:gd name="connsiteY163" fmla="*/ 228352 h 250670"/>
                    <a:gd name="connsiteX164" fmla="*/ 200309 w 300494"/>
                    <a:gd name="connsiteY164" fmla="*/ 229560 h 250670"/>
                    <a:gd name="connsiteX165" fmla="*/ 199834 w 300494"/>
                    <a:gd name="connsiteY165" fmla="*/ 229743 h 250670"/>
                    <a:gd name="connsiteX166" fmla="*/ 199371 w 300494"/>
                    <a:gd name="connsiteY166" fmla="*/ 229950 h 250670"/>
                    <a:gd name="connsiteX167" fmla="*/ 197761 w 300494"/>
                    <a:gd name="connsiteY167" fmla="*/ 230695 h 250670"/>
                    <a:gd name="connsiteX168" fmla="*/ 196115 w 300494"/>
                    <a:gd name="connsiteY168" fmla="*/ 231451 h 250670"/>
                    <a:gd name="connsiteX169" fmla="*/ 194311 w 300494"/>
                    <a:gd name="connsiteY169" fmla="*/ 232830 h 250670"/>
                    <a:gd name="connsiteX170" fmla="*/ 190898 w 300494"/>
                    <a:gd name="connsiteY170" fmla="*/ 235442 h 250670"/>
                    <a:gd name="connsiteX171" fmla="*/ 190301 w 300494"/>
                    <a:gd name="connsiteY171" fmla="*/ 235881 h 250670"/>
                    <a:gd name="connsiteX172" fmla="*/ 189837 w 300494"/>
                    <a:gd name="connsiteY172" fmla="*/ 236223 h 250670"/>
                    <a:gd name="connsiteX173" fmla="*/ 185461 w 300494"/>
                    <a:gd name="connsiteY173" fmla="*/ 239334 h 250670"/>
                    <a:gd name="connsiteX174" fmla="*/ 184754 w 300494"/>
                    <a:gd name="connsiteY174" fmla="*/ 239835 h 250670"/>
                    <a:gd name="connsiteX175" fmla="*/ 184303 w 300494"/>
                    <a:gd name="connsiteY175" fmla="*/ 240042 h 250670"/>
                    <a:gd name="connsiteX176" fmla="*/ 182376 w 300494"/>
                    <a:gd name="connsiteY176" fmla="*/ 240884 h 250670"/>
                    <a:gd name="connsiteX177" fmla="*/ 180901 w 300494"/>
                    <a:gd name="connsiteY177" fmla="*/ 241543 h 250670"/>
                    <a:gd name="connsiteX178" fmla="*/ 179194 w 300494"/>
                    <a:gd name="connsiteY178" fmla="*/ 241006 h 250670"/>
                    <a:gd name="connsiteX179" fmla="*/ 178366 w 300494"/>
                    <a:gd name="connsiteY179" fmla="*/ 240738 h 250670"/>
                    <a:gd name="connsiteX180" fmla="*/ 177061 w 300494"/>
                    <a:gd name="connsiteY180" fmla="*/ 240323 h 250670"/>
                    <a:gd name="connsiteX181" fmla="*/ 176122 w 300494"/>
                    <a:gd name="connsiteY181" fmla="*/ 239359 h 250670"/>
                    <a:gd name="connsiteX182" fmla="*/ 175172 w 300494"/>
                    <a:gd name="connsiteY182" fmla="*/ 238395 h 250670"/>
                    <a:gd name="connsiteX183" fmla="*/ 172246 w 300494"/>
                    <a:gd name="connsiteY183" fmla="*/ 235710 h 250670"/>
                    <a:gd name="connsiteX184" fmla="*/ 170892 w 300494"/>
                    <a:gd name="connsiteY184" fmla="*/ 234588 h 250670"/>
                    <a:gd name="connsiteX185" fmla="*/ 169868 w 300494"/>
                    <a:gd name="connsiteY185" fmla="*/ 233733 h 250670"/>
                    <a:gd name="connsiteX186" fmla="*/ 169027 w 300494"/>
                    <a:gd name="connsiteY186" fmla="*/ 233038 h 250670"/>
                    <a:gd name="connsiteX187" fmla="*/ 167540 w 300494"/>
                    <a:gd name="connsiteY187" fmla="*/ 231781 h 250670"/>
                    <a:gd name="connsiteX188" fmla="*/ 165663 w 300494"/>
                    <a:gd name="connsiteY188" fmla="*/ 230207 h 250670"/>
                    <a:gd name="connsiteX189" fmla="*/ 164748 w 300494"/>
                    <a:gd name="connsiteY189" fmla="*/ 229670 h 250670"/>
                    <a:gd name="connsiteX190" fmla="*/ 163261 w 300494"/>
                    <a:gd name="connsiteY190" fmla="*/ 228828 h 250670"/>
                    <a:gd name="connsiteX191" fmla="*/ 160957 w 300494"/>
                    <a:gd name="connsiteY191" fmla="*/ 227498 h 250670"/>
                    <a:gd name="connsiteX192" fmla="*/ 158714 w 300494"/>
                    <a:gd name="connsiteY192" fmla="*/ 225374 h 250670"/>
                    <a:gd name="connsiteX193" fmla="*/ 157592 w 300494"/>
                    <a:gd name="connsiteY193" fmla="*/ 224300 h 250670"/>
                    <a:gd name="connsiteX194" fmla="*/ 156922 w 300494"/>
                    <a:gd name="connsiteY194" fmla="*/ 223690 h 250670"/>
                    <a:gd name="connsiteX195" fmla="*/ 156532 w 300494"/>
                    <a:gd name="connsiteY195" fmla="*/ 223324 h 250670"/>
                    <a:gd name="connsiteX196" fmla="*/ 154788 w 300494"/>
                    <a:gd name="connsiteY196" fmla="*/ 221726 h 250670"/>
                    <a:gd name="connsiteX197" fmla="*/ 152984 w 300494"/>
                    <a:gd name="connsiteY197" fmla="*/ 220066 h 250670"/>
                    <a:gd name="connsiteX198" fmla="*/ 150960 w 300494"/>
                    <a:gd name="connsiteY198" fmla="*/ 219139 h 250670"/>
                    <a:gd name="connsiteX199" fmla="*/ 148351 w 300494"/>
                    <a:gd name="connsiteY199" fmla="*/ 217955 h 250670"/>
                    <a:gd name="connsiteX200" fmla="*/ 146767 w 300494"/>
                    <a:gd name="connsiteY200" fmla="*/ 216857 h 250670"/>
                    <a:gd name="connsiteX201" fmla="*/ 146340 w 300494"/>
                    <a:gd name="connsiteY201" fmla="*/ 216552 h 250670"/>
                    <a:gd name="connsiteX202" fmla="*/ 145121 w 300494"/>
                    <a:gd name="connsiteY202" fmla="*/ 215710 h 250670"/>
                    <a:gd name="connsiteX203" fmla="*/ 142719 w 300494"/>
                    <a:gd name="connsiteY203" fmla="*/ 214587 h 250670"/>
                    <a:gd name="connsiteX204" fmla="*/ 140732 w 300494"/>
                    <a:gd name="connsiteY204" fmla="*/ 213660 h 250670"/>
                    <a:gd name="connsiteX205" fmla="*/ 139562 w 300494"/>
                    <a:gd name="connsiteY205" fmla="*/ 212403 h 250670"/>
                    <a:gd name="connsiteX206" fmla="*/ 136063 w 300494"/>
                    <a:gd name="connsiteY206" fmla="*/ 209023 h 250670"/>
                    <a:gd name="connsiteX207" fmla="*/ 134710 w 300494"/>
                    <a:gd name="connsiteY207" fmla="*/ 207668 h 250670"/>
                    <a:gd name="connsiteX208" fmla="*/ 132028 w 300494"/>
                    <a:gd name="connsiteY208" fmla="*/ 204971 h 250670"/>
                    <a:gd name="connsiteX209" fmla="*/ 131345 w 300494"/>
                    <a:gd name="connsiteY209" fmla="*/ 206045 h 250670"/>
                    <a:gd name="connsiteX210" fmla="*/ 130857 w 300494"/>
                    <a:gd name="connsiteY210" fmla="*/ 206643 h 250670"/>
                    <a:gd name="connsiteX211" fmla="*/ 129492 w 300494"/>
                    <a:gd name="connsiteY211" fmla="*/ 208266 h 250670"/>
                    <a:gd name="connsiteX212" fmla="*/ 129126 w 300494"/>
                    <a:gd name="connsiteY212" fmla="*/ 208717 h 250670"/>
                    <a:gd name="connsiteX213" fmla="*/ 128432 w 300494"/>
                    <a:gd name="connsiteY213" fmla="*/ 208449 h 250670"/>
                    <a:gd name="connsiteX214" fmla="*/ 125469 w 300494"/>
                    <a:gd name="connsiteY214" fmla="*/ 207278 h 250670"/>
                    <a:gd name="connsiteX215" fmla="*/ 123372 w 300494"/>
                    <a:gd name="connsiteY215" fmla="*/ 206460 h 250670"/>
                    <a:gd name="connsiteX216" fmla="*/ 122324 w 300494"/>
                    <a:gd name="connsiteY216" fmla="*/ 205911 h 250670"/>
                    <a:gd name="connsiteX217" fmla="*/ 118313 w 300494"/>
                    <a:gd name="connsiteY217" fmla="*/ 203812 h 250670"/>
                    <a:gd name="connsiteX218" fmla="*/ 115119 w 300494"/>
                    <a:gd name="connsiteY218" fmla="*/ 202055 h 250670"/>
                    <a:gd name="connsiteX219" fmla="*/ 113619 w 300494"/>
                    <a:gd name="connsiteY219" fmla="*/ 201225 h 250670"/>
                    <a:gd name="connsiteX220" fmla="*/ 113668 w 300494"/>
                    <a:gd name="connsiteY220" fmla="*/ 203373 h 250670"/>
                    <a:gd name="connsiteX221" fmla="*/ 113729 w 300494"/>
                    <a:gd name="connsiteY221" fmla="*/ 205533 h 250670"/>
                    <a:gd name="connsiteX222" fmla="*/ 113729 w 300494"/>
                    <a:gd name="connsiteY222" fmla="*/ 209254 h 250670"/>
                    <a:gd name="connsiteX223" fmla="*/ 113729 w 300494"/>
                    <a:gd name="connsiteY223" fmla="*/ 211305 h 250670"/>
                    <a:gd name="connsiteX224" fmla="*/ 113729 w 300494"/>
                    <a:gd name="connsiteY224" fmla="*/ 213928 h 250670"/>
                    <a:gd name="connsiteX225" fmla="*/ 113315 w 300494"/>
                    <a:gd name="connsiteY225" fmla="*/ 216478 h 250670"/>
                    <a:gd name="connsiteX226" fmla="*/ 112474 w 300494"/>
                    <a:gd name="connsiteY226" fmla="*/ 221579 h 250670"/>
                    <a:gd name="connsiteX227" fmla="*/ 112047 w 300494"/>
                    <a:gd name="connsiteY227" fmla="*/ 224740 h 250670"/>
                    <a:gd name="connsiteX228" fmla="*/ 111632 w 300494"/>
                    <a:gd name="connsiteY228" fmla="*/ 227778 h 250670"/>
                    <a:gd name="connsiteX229" fmla="*/ 111401 w 300494"/>
                    <a:gd name="connsiteY229" fmla="*/ 229499 h 250670"/>
                    <a:gd name="connsiteX230" fmla="*/ 110803 w 300494"/>
                    <a:gd name="connsiteY230" fmla="*/ 233160 h 250670"/>
                    <a:gd name="connsiteX231" fmla="*/ 110511 w 300494"/>
                    <a:gd name="connsiteY231" fmla="*/ 234917 h 250670"/>
                    <a:gd name="connsiteX232" fmla="*/ 110267 w 300494"/>
                    <a:gd name="connsiteY232" fmla="*/ 235979 h 250670"/>
                    <a:gd name="connsiteX233" fmla="*/ 109048 w 300494"/>
                    <a:gd name="connsiteY233" fmla="*/ 241177 h 250670"/>
                    <a:gd name="connsiteX234" fmla="*/ 108121 w 300494"/>
                    <a:gd name="connsiteY234" fmla="*/ 244630 h 250670"/>
                    <a:gd name="connsiteX235" fmla="*/ 107585 w 300494"/>
                    <a:gd name="connsiteY235" fmla="*/ 246620 h 250670"/>
                    <a:gd name="connsiteX236" fmla="*/ 105878 w 300494"/>
                    <a:gd name="connsiteY236" fmla="*/ 246876 h 250670"/>
                    <a:gd name="connsiteX237" fmla="*/ 103928 w 300494"/>
                    <a:gd name="connsiteY237" fmla="*/ 247169 h 250670"/>
                    <a:gd name="connsiteX238" fmla="*/ 101502 w 300494"/>
                    <a:gd name="connsiteY238" fmla="*/ 247840 h 250670"/>
                    <a:gd name="connsiteX239" fmla="*/ 99185 w 300494"/>
                    <a:gd name="connsiteY239" fmla="*/ 248657 h 250670"/>
                    <a:gd name="connsiteX240" fmla="*/ 97881 w 300494"/>
                    <a:gd name="connsiteY240" fmla="*/ 249182 h 250670"/>
                    <a:gd name="connsiteX241" fmla="*/ 97930 w 300494"/>
                    <a:gd name="connsiteY241" fmla="*/ 250671 h 250670"/>
                    <a:gd name="connsiteX242" fmla="*/ 96942 w 300494"/>
                    <a:gd name="connsiteY242" fmla="*/ 250268 h 250670"/>
                    <a:gd name="connsiteX243" fmla="*/ 95760 w 300494"/>
                    <a:gd name="connsiteY243" fmla="*/ 249243 h 250670"/>
                    <a:gd name="connsiteX244" fmla="*/ 95284 w 300494"/>
                    <a:gd name="connsiteY244" fmla="*/ 248828 h 250670"/>
                    <a:gd name="connsiteX245" fmla="*/ 94236 w 300494"/>
                    <a:gd name="connsiteY245" fmla="*/ 248267 h 250670"/>
                    <a:gd name="connsiteX246" fmla="*/ 92944 w 300494"/>
                    <a:gd name="connsiteY246" fmla="*/ 247571 h 250670"/>
                    <a:gd name="connsiteX247" fmla="*/ 91737 w 300494"/>
                    <a:gd name="connsiteY247" fmla="*/ 246912 h 250670"/>
                    <a:gd name="connsiteX248" fmla="*/ 90847 w 300494"/>
                    <a:gd name="connsiteY248" fmla="*/ 246656 h 250670"/>
                    <a:gd name="connsiteX249" fmla="*/ 89079 w 300494"/>
                    <a:gd name="connsiteY249" fmla="*/ 246131 h 250670"/>
                    <a:gd name="connsiteX250" fmla="*/ 87714 w 300494"/>
                    <a:gd name="connsiteY250" fmla="*/ 245717 h 250670"/>
                    <a:gd name="connsiteX251" fmla="*/ 86799 w 300494"/>
                    <a:gd name="connsiteY251" fmla="*/ 245436 h 250670"/>
                    <a:gd name="connsiteX252" fmla="*/ 85215 w 300494"/>
                    <a:gd name="connsiteY252" fmla="*/ 245228 h 250670"/>
                    <a:gd name="connsiteX253" fmla="*/ 84495 w 300494"/>
                    <a:gd name="connsiteY253" fmla="*/ 245131 h 250670"/>
                    <a:gd name="connsiteX254" fmla="*/ 83557 w 300494"/>
                    <a:gd name="connsiteY254" fmla="*/ 245131 h 250670"/>
                    <a:gd name="connsiteX255" fmla="*/ 81484 w 300494"/>
                    <a:gd name="connsiteY255" fmla="*/ 245131 h 250670"/>
                    <a:gd name="connsiteX256" fmla="*/ 77742 w 300494"/>
                    <a:gd name="connsiteY256" fmla="*/ 245350 h 250670"/>
                    <a:gd name="connsiteX257" fmla="*/ 75730 w 300494"/>
                    <a:gd name="connsiteY257" fmla="*/ 245485 h 250670"/>
                    <a:gd name="connsiteX258" fmla="*/ 73572 w 300494"/>
                    <a:gd name="connsiteY258" fmla="*/ 246070 h 250670"/>
                    <a:gd name="connsiteX259" fmla="*/ 72280 w 300494"/>
                    <a:gd name="connsiteY259" fmla="*/ 246412 h 250670"/>
                    <a:gd name="connsiteX260" fmla="*/ 69659 w 300494"/>
                    <a:gd name="connsiteY260" fmla="*/ 247132 h 250670"/>
                    <a:gd name="connsiteX261" fmla="*/ 68233 w 300494"/>
                    <a:gd name="connsiteY261" fmla="*/ 247315 h 250670"/>
                    <a:gd name="connsiteX262" fmla="*/ 66331 w 300494"/>
                    <a:gd name="connsiteY262" fmla="*/ 247559 h 250670"/>
                    <a:gd name="connsiteX263" fmla="*/ 64588 w 300494"/>
                    <a:gd name="connsiteY263" fmla="*/ 247754 h 250670"/>
                    <a:gd name="connsiteX264" fmla="*/ 63271 w 300494"/>
                    <a:gd name="connsiteY264" fmla="*/ 247913 h 250670"/>
                    <a:gd name="connsiteX265" fmla="*/ 61759 w 300494"/>
                    <a:gd name="connsiteY265" fmla="*/ 247742 h 250670"/>
                    <a:gd name="connsiteX266" fmla="*/ 61284 w 300494"/>
                    <a:gd name="connsiteY266" fmla="*/ 247681 h 250670"/>
                    <a:gd name="connsiteX267" fmla="*/ 60516 w 300494"/>
                    <a:gd name="connsiteY267" fmla="*/ 247596 h 250670"/>
                    <a:gd name="connsiteX268" fmla="*/ 58980 w 300494"/>
                    <a:gd name="connsiteY268" fmla="*/ 247413 h 250670"/>
                    <a:gd name="connsiteX269" fmla="*/ 57797 w 300494"/>
                    <a:gd name="connsiteY269" fmla="*/ 247095 h 250670"/>
                    <a:gd name="connsiteX270" fmla="*/ 56712 w 300494"/>
                    <a:gd name="connsiteY270" fmla="*/ 245155 h 250670"/>
                    <a:gd name="connsiteX271" fmla="*/ 55249 w 300494"/>
                    <a:gd name="connsiteY271" fmla="*/ 242666 h 250670"/>
                    <a:gd name="connsiteX272" fmla="*/ 51677 w 300494"/>
                    <a:gd name="connsiteY272" fmla="*/ 240921 h 250670"/>
                    <a:gd name="connsiteX273" fmla="*/ 51141 w 300494"/>
                    <a:gd name="connsiteY273" fmla="*/ 240982 h 250670"/>
                    <a:gd name="connsiteX274" fmla="*/ 50349 w 300494"/>
                    <a:gd name="connsiteY274" fmla="*/ 240957 h 250670"/>
                    <a:gd name="connsiteX275" fmla="*/ 50970 w 300494"/>
                    <a:gd name="connsiteY275" fmla="*/ 240359 h 250670"/>
                    <a:gd name="connsiteX276" fmla="*/ 51397 w 300494"/>
                    <a:gd name="connsiteY276" fmla="*/ 239981 h 250670"/>
                    <a:gd name="connsiteX277" fmla="*/ 51787 w 300494"/>
                    <a:gd name="connsiteY277" fmla="*/ 239212 h 250670"/>
                    <a:gd name="connsiteX278" fmla="*/ 52836 w 300494"/>
                    <a:gd name="connsiteY278" fmla="*/ 238798 h 250670"/>
                    <a:gd name="connsiteX279" fmla="*/ 53323 w 300494"/>
                    <a:gd name="connsiteY279" fmla="*/ 238981 h 250670"/>
                    <a:gd name="connsiteX280" fmla="*/ 53835 w 300494"/>
                    <a:gd name="connsiteY280" fmla="*/ 239151 h 250670"/>
                    <a:gd name="connsiteX281" fmla="*/ 54518 w 300494"/>
                    <a:gd name="connsiteY281" fmla="*/ 239029 h 250670"/>
                    <a:gd name="connsiteX282" fmla="*/ 54823 w 300494"/>
                    <a:gd name="connsiteY282" fmla="*/ 238261 h 250670"/>
                    <a:gd name="connsiteX283" fmla="*/ 55079 w 300494"/>
                    <a:gd name="connsiteY283" fmla="*/ 237589 h 250670"/>
                    <a:gd name="connsiteX284" fmla="*/ 55664 w 300494"/>
                    <a:gd name="connsiteY284" fmla="*/ 237663 h 250670"/>
                    <a:gd name="connsiteX285" fmla="*/ 56517 w 300494"/>
                    <a:gd name="connsiteY285" fmla="*/ 237614 h 250670"/>
                    <a:gd name="connsiteX286" fmla="*/ 56932 w 300494"/>
                    <a:gd name="connsiteY286" fmla="*/ 237175 h 250670"/>
                    <a:gd name="connsiteX287" fmla="*/ 57541 w 300494"/>
                    <a:gd name="connsiteY287" fmla="*/ 237248 h 250670"/>
                    <a:gd name="connsiteX288" fmla="*/ 58187 w 300494"/>
                    <a:gd name="connsiteY288" fmla="*/ 237577 h 250670"/>
                    <a:gd name="connsiteX289" fmla="*/ 57492 w 300494"/>
                    <a:gd name="connsiteY289" fmla="*/ 235869 h 250670"/>
                    <a:gd name="connsiteX290" fmla="*/ 56737 w 300494"/>
                    <a:gd name="connsiteY290" fmla="*/ 234063 h 250670"/>
                    <a:gd name="connsiteX291" fmla="*/ 55883 w 300494"/>
                    <a:gd name="connsiteY291" fmla="*/ 231293 h 250670"/>
                    <a:gd name="connsiteX292" fmla="*/ 55737 w 300494"/>
                    <a:gd name="connsiteY292" fmla="*/ 230280 h 250670"/>
                    <a:gd name="connsiteX293" fmla="*/ 56029 w 300494"/>
                    <a:gd name="connsiteY293" fmla="*/ 228157 h 250670"/>
                    <a:gd name="connsiteX294" fmla="*/ 56066 w 300494"/>
                    <a:gd name="connsiteY294" fmla="*/ 226204 h 250670"/>
                    <a:gd name="connsiteX295" fmla="*/ 55737 w 300494"/>
                    <a:gd name="connsiteY295" fmla="*/ 224691 h 250670"/>
                    <a:gd name="connsiteX296" fmla="*/ 55383 w 300494"/>
                    <a:gd name="connsiteY296" fmla="*/ 223483 h 250670"/>
                    <a:gd name="connsiteX297" fmla="*/ 54823 w 300494"/>
                    <a:gd name="connsiteY297" fmla="*/ 222678 h 250670"/>
                    <a:gd name="connsiteX298" fmla="*/ 53945 w 300494"/>
                    <a:gd name="connsiteY298" fmla="*/ 222312 h 250670"/>
                    <a:gd name="connsiteX299" fmla="*/ 52945 w 300494"/>
                    <a:gd name="connsiteY299" fmla="*/ 222360 h 250670"/>
                    <a:gd name="connsiteX300" fmla="*/ 52141 w 300494"/>
                    <a:gd name="connsiteY300" fmla="*/ 222763 h 250670"/>
                    <a:gd name="connsiteX301" fmla="*/ 51336 w 300494"/>
                    <a:gd name="connsiteY301" fmla="*/ 223080 h 250670"/>
                    <a:gd name="connsiteX302" fmla="*/ 50678 w 300494"/>
                    <a:gd name="connsiteY302" fmla="*/ 223520 h 250670"/>
                    <a:gd name="connsiteX303" fmla="*/ 50824 w 300494"/>
                    <a:gd name="connsiteY303" fmla="*/ 224191 h 250670"/>
                    <a:gd name="connsiteX304" fmla="*/ 51299 w 300494"/>
                    <a:gd name="connsiteY304" fmla="*/ 224764 h 250670"/>
                    <a:gd name="connsiteX305" fmla="*/ 51665 w 300494"/>
                    <a:gd name="connsiteY305" fmla="*/ 225740 h 250670"/>
                    <a:gd name="connsiteX306" fmla="*/ 50982 w 300494"/>
                    <a:gd name="connsiteY306" fmla="*/ 226473 h 250670"/>
                    <a:gd name="connsiteX307" fmla="*/ 50117 w 300494"/>
                    <a:gd name="connsiteY307" fmla="*/ 226753 h 250670"/>
                    <a:gd name="connsiteX308" fmla="*/ 49142 w 300494"/>
                    <a:gd name="connsiteY308" fmla="*/ 227058 h 250670"/>
                    <a:gd name="connsiteX309" fmla="*/ 48861 w 300494"/>
                    <a:gd name="connsiteY309" fmla="*/ 227815 h 250670"/>
                    <a:gd name="connsiteX310" fmla="*/ 48825 w 300494"/>
                    <a:gd name="connsiteY310" fmla="*/ 228413 h 250670"/>
                    <a:gd name="connsiteX311" fmla="*/ 48776 w 300494"/>
                    <a:gd name="connsiteY311" fmla="*/ 229072 h 250670"/>
                    <a:gd name="connsiteX312" fmla="*/ 48532 w 300494"/>
                    <a:gd name="connsiteY312" fmla="*/ 229511 h 250670"/>
                    <a:gd name="connsiteX313" fmla="*/ 47618 w 300494"/>
                    <a:gd name="connsiteY313" fmla="*/ 229914 h 250670"/>
                    <a:gd name="connsiteX314" fmla="*/ 46679 w 300494"/>
                    <a:gd name="connsiteY314" fmla="*/ 229767 h 250670"/>
                    <a:gd name="connsiteX315" fmla="*/ 45570 w 300494"/>
                    <a:gd name="connsiteY315" fmla="*/ 227119 h 250670"/>
                    <a:gd name="connsiteX316" fmla="*/ 45228 w 300494"/>
                    <a:gd name="connsiteY316" fmla="*/ 226119 h 250670"/>
                    <a:gd name="connsiteX317" fmla="*/ 45058 w 300494"/>
                    <a:gd name="connsiteY317" fmla="*/ 225411 h 250670"/>
                    <a:gd name="connsiteX318" fmla="*/ 44936 w 300494"/>
                    <a:gd name="connsiteY318" fmla="*/ 224898 h 250670"/>
                    <a:gd name="connsiteX319" fmla="*/ 44802 w 300494"/>
                    <a:gd name="connsiteY319" fmla="*/ 224349 h 250670"/>
                    <a:gd name="connsiteX320" fmla="*/ 44668 w 300494"/>
                    <a:gd name="connsiteY320" fmla="*/ 223605 h 250670"/>
                    <a:gd name="connsiteX321" fmla="*/ 44472 w 300494"/>
                    <a:gd name="connsiteY321" fmla="*/ 222519 h 250670"/>
                    <a:gd name="connsiteX322" fmla="*/ 44278 w 300494"/>
                    <a:gd name="connsiteY322" fmla="*/ 220530 h 250670"/>
                    <a:gd name="connsiteX323" fmla="*/ 43863 w 300494"/>
                    <a:gd name="connsiteY323" fmla="*/ 218968 h 250670"/>
                    <a:gd name="connsiteX324" fmla="*/ 43412 w 300494"/>
                    <a:gd name="connsiteY324" fmla="*/ 216247 h 250670"/>
                    <a:gd name="connsiteX325" fmla="*/ 43095 w 300494"/>
                    <a:gd name="connsiteY325" fmla="*/ 214209 h 250670"/>
                    <a:gd name="connsiteX326" fmla="*/ 42937 w 300494"/>
                    <a:gd name="connsiteY326" fmla="*/ 213220 h 250670"/>
                    <a:gd name="connsiteX327" fmla="*/ 42412 w 300494"/>
                    <a:gd name="connsiteY327" fmla="*/ 209364 h 250670"/>
                    <a:gd name="connsiteX328" fmla="*/ 42290 w 300494"/>
                    <a:gd name="connsiteY328" fmla="*/ 207217 h 250670"/>
                    <a:gd name="connsiteX329" fmla="*/ 42644 w 300494"/>
                    <a:gd name="connsiteY329" fmla="*/ 206265 h 250670"/>
                    <a:gd name="connsiteX330" fmla="*/ 43387 w 300494"/>
                    <a:gd name="connsiteY330" fmla="*/ 205227 h 250670"/>
                    <a:gd name="connsiteX331" fmla="*/ 41571 w 300494"/>
                    <a:gd name="connsiteY331" fmla="*/ 205264 h 250670"/>
                    <a:gd name="connsiteX332" fmla="*/ 37073 w 300494"/>
                    <a:gd name="connsiteY332" fmla="*/ 205581 h 250670"/>
                    <a:gd name="connsiteX333" fmla="*/ 35183 w 300494"/>
                    <a:gd name="connsiteY333" fmla="*/ 205850 h 250670"/>
                    <a:gd name="connsiteX334" fmla="*/ 33720 w 300494"/>
                    <a:gd name="connsiteY334" fmla="*/ 206057 h 250670"/>
                    <a:gd name="connsiteX335" fmla="*/ 31245 w 300494"/>
                    <a:gd name="connsiteY335" fmla="*/ 206680 h 250670"/>
                    <a:gd name="connsiteX336" fmla="*/ 28271 w 300494"/>
                    <a:gd name="connsiteY336" fmla="*/ 207875 h 250670"/>
                    <a:gd name="connsiteX337" fmla="*/ 26223 w 300494"/>
                    <a:gd name="connsiteY337" fmla="*/ 208620 h 250670"/>
                    <a:gd name="connsiteX338" fmla="*/ 25308 w 300494"/>
                    <a:gd name="connsiteY338" fmla="*/ 206631 h 250670"/>
                    <a:gd name="connsiteX339" fmla="*/ 25065 w 300494"/>
                    <a:gd name="connsiteY339" fmla="*/ 206094 h 250670"/>
                    <a:gd name="connsiteX340" fmla="*/ 21834 w 300494"/>
                    <a:gd name="connsiteY340" fmla="*/ 198125 h 250670"/>
                    <a:gd name="connsiteX341" fmla="*/ 21224 w 300494"/>
                    <a:gd name="connsiteY341" fmla="*/ 196649 h 250670"/>
                    <a:gd name="connsiteX342" fmla="*/ 21432 w 300494"/>
                    <a:gd name="connsiteY342" fmla="*/ 195221 h 250670"/>
                    <a:gd name="connsiteX343" fmla="*/ 21883 w 300494"/>
                    <a:gd name="connsiteY343" fmla="*/ 192183 h 250670"/>
                    <a:gd name="connsiteX344" fmla="*/ 22163 w 300494"/>
                    <a:gd name="connsiteY344" fmla="*/ 190425 h 250670"/>
                    <a:gd name="connsiteX345" fmla="*/ 24162 w 300494"/>
                    <a:gd name="connsiteY345" fmla="*/ 189242 h 250670"/>
                    <a:gd name="connsiteX346" fmla="*/ 26954 w 300494"/>
                    <a:gd name="connsiteY346" fmla="*/ 187716 h 250670"/>
                    <a:gd name="connsiteX347" fmla="*/ 28710 w 300494"/>
                    <a:gd name="connsiteY347" fmla="*/ 185532 h 250670"/>
                    <a:gd name="connsiteX348" fmla="*/ 30819 w 300494"/>
                    <a:gd name="connsiteY348" fmla="*/ 182921 h 250670"/>
                    <a:gd name="connsiteX349" fmla="*/ 31465 w 300494"/>
                    <a:gd name="connsiteY349" fmla="*/ 182115 h 250670"/>
                    <a:gd name="connsiteX350" fmla="*/ 32574 w 300494"/>
                    <a:gd name="connsiteY350" fmla="*/ 180431 h 250670"/>
                    <a:gd name="connsiteX351" fmla="*/ 36183 w 300494"/>
                    <a:gd name="connsiteY351" fmla="*/ 174964 h 250670"/>
                    <a:gd name="connsiteX352" fmla="*/ 36731 w 300494"/>
                    <a:gd name="connsiteY352" fmla="*/ 174135 h 250670"/>
                    <a:gd name="connsiteX353" fmla="*/ 38365 w 300494"/>
                    <a:gd name="connsiteY353" fmla="*/ 171889 h 250670"/>
                    <a:gd name="connsiteX354" fmla="*/ 41632 w 300494"/>
                    <a:gd name="connsiteY354" fmla="*/ 169449 h 250670"/>
                    <a:gd name="connsiteX355" fmla="*/ 43253 w 300494"/>
                    <a:gd name="connsiteY355" fmla="*/ 168253 h 250670"/>
                    <a:gd name="connsiteX356" fmla="*/ 44375 w 300494"/>
                    <a:gd name="connsiteY356" fmla="*/ 166703 h 250670"/>
                    <a:gd name="connsiteX357" fmla="*/ 44704 w 300494"/>
                    <a:gd name="connsiteY357" fmla="*/ 164433 h 250670"/>
                    <a:gd name="connsiteX358" fmla="*/ 45253 w 300494"/>
                    <a:gd name="connsiteY358" fmla="*/ 160553 h 250670"/>
                    <a:gd name="connsiteX359" fmla="*/ 46423 w 300494"/>
                    <a:gd name="connsiteY359" fmla="*/ 157649 h 250670"/>
                    <a:gd name="connsiteX360" fmla="*/ 47386 w 300494"/>
                    <a:gd name="connsiteY360" fmla="*/ 155232 h 250670"/>
                    <a:gd name="connsiteX361" fmla="*/ 49324 w 300494"/>
                    <a:gd name="connsiteY361" fmla="*/ 151779 h 250670"/>
                    <a:gd name="connsiteX362" fmla="*/ 50519 w 300494"/>
                    <a:gd name="connsiteY362" fmla="*/ 149631 h 250670"/>
                    <a:gd name="connsiteX363" fmla="*/ 50885 w 300494"/>
                    <a:gd name="connsiteY363" fmla="*/ 147386 h 250670"/>
                    <a:gd name="connsiteX364" fmla="*/ 51958 w 300494"/>
                    <a:gd name="connsiteY364" fmla="*/ 140882 h 250670"/>
                    <a:gd name="connsiteX365" fmla="*/ 52141 w 300494"/>
                    <a:gd name="connsiteY365" fmla="*/ 139698 h 250670"/>
                    <a:gd name="connsiteX366" fmla="*/ 52299 w 300494"/>
                    <a:gd name="connsiteY366" fmla="*/ 138612 h 250670"/>
                    <a:gd name="connsiteX367" fmla="*/ 52872 w 300494"/>
                    <a:gd name="connsiteY367" fmla="*/ 132254 h 250670"/>
                    <a:gd name="connsiteX368" fmla="*/ 53079 w 300494"/>
                    <a:gd name="connsiteY368" fmla="*/ 130034 h 250670"/>
                    <a:gd name="connsiteX369" fmla="*/ 52104 w 300494"/>
                    <a:gd name="connsiteY369" fmla="*/ 130400 h 250670"/>
                    <a:gd name="connsiteX370" fmla="*/ 51458 w 300494"/>
                    <a:gd name="connsiteY370" fmla="*/ 130656 h 250670"/>
                    <a:gd name="connsiteX371" fmla="*/ 49251 w 300494"/>
                    <a:gd name="connsiteY371" fmla="*/ 131534 h 250670"/>
                    <a:gd name="connsiteX372" fmla="*/ 48325 w 300494"/>
                    <a:gd name="connsiteY372" fmla="*/ 132157 h 250670"/>
                    <a:gd name="connsiteX373" fmla="*/ 47033 w 300494"/>
                    <a:gd name="connsiteY373" fmla="*/ 133109 h 250670"/>
                    <a:gd name="connsiteX374" fmla="*/ 46118 w 300494"/>
                    <a:gd name="connsiteY374" fmla="*/ 134256 h 250670"/>
                    <a:gd name="connsiteX375" fmla="*/ 45484 w 300494"/>
                    <a:gd name="connsiteY375" fmla="*/ 135659 h 250670"/>
                    <a:gd name="connsiteX376" fmla="*/ 43522 w 300494"/>
                    <a:gd name="connsiteY376" fmla="*/ 139979 h 250670"/>
                    <a:gd name="connsiteX377" fmla="*/ 42583 w 300494"/>
                    <a:gd name="connsiteY377" fmla="*/ 141602 h 250670"/>
                    <a:gd name="connsiteX378" fmla="*/ 40706 w 300494"/>
                    <a:gd name="connsiteY378" fmla="*/ 144872 h 250670"/>
                    <a:gd name="connsiteX379" fmla="*/ 38560 w 300494"/>
                    <a:gd name="connsiteY379" fmla="*/ 147874 h 250670"/>
                    <a:gd name="connsiteX380" fmla="*/ 38219 w 300494"/>
                    <a:gd name="connsiteY380" fmla="*/ 148313 h 250670"/>
                    <a:gd name="connsiteX381" fmla="*/ 37109 w 300494"/>
                    <a:gd name="connsiteY381" fmla="*/ 149741 h 250670"/>
                    <a:gd name="connsiteX382" fmla="*/ 35756 w 300494"/>
                    <a:gd name="connsiteY382" fmla="*/ 149912 h 250670"/>
                    <a:gd name="connsiteX383" fmla="*/ 35061 w 300494"/>
                    <a:gd name="connsiteY383" fmla="*/ 149131 h 250670"/>
                    <a:gd name="connsiteX384" fmla="*/ 34512 w 300494"/>
                    <a:gd name="connsiteY384" fmla="*/ 147386 h 250670"/>
                    <a:gd name="connsiteX385" fmla="*/ 33903 w 300494"/>
                    <a:gd name="connsiteY385" fmla="*/ 145324 h 250670"/>
                    <a:gd name="connsiteX386" fmla="*/ 33220 w 300494"/>
                    <a:gd name="connsiteY386" fmla="*/ 141663 h 250670"/>
                    <a:gd name="connsiteX387" fmla="*/ 32489 w 300494"/>
                    <a:gd name="connsiteY387" fmla="*/ 139430 h 250670"/>
                    <a:gd name="connsiteX388" fmla="*/ 31977 w 300494"/>
                    <a:gd name="connsiteY388" fmla="*/ 137868 h 250670"/>
                    <a:gd name="connsiteX389" fmla="*/ 31550 w 300494"/>
                    <a:gd name="connsiteY389" fmla="*/ 134695 h 250670"/>
                    <a:gd name="connsiteX390" fmla="*/ 31331 w 300494"/>
                    <a:gd name="connsiteY390" fmla="*/ 133109 h 250670"/>
                    <a:gd name="connsiteX391" fmla="*/ 30989 w 300494"/>
                    <a:gd name="connsiteY391" fmla="*/ 130070 h 250670"/>
                    <a:gd name="connsiteX392" fmla="*/ 30855 w 300494"/>
                    <a:gd name="connsiteY392" fmla="*/ 128893 h 250670"/>
                    <a:gd name="connsiteX393" fmla="*/ 30368 w 300494"/>
                    <a:gd name="connsiteY393" fmla="*/ 126482 h 250670"/>
                    <a:gd name="connsiteX394" fmla="*/ 29600 w 300494"/>
                    <a:gd name="connsiteY394" fmla="*/ 125089 h 250670"/>
                    <a:gd name="connsiteX395" fmla="*/ 27076 w 300494"/>
                    <a:gd name="connsiteY395" fmla="*/ 120456 h 250670"/>
                    <a:gd name="connsiteX396" fmla="*/ 23918 w 300494"/>
                    <a:gd name="connsiteY396" fmla="*/ 115457 h 250670"/>
                    <a:gd name="connsiteX397" fmla="*/ 22431 w 300494"/>
                    <a:gd name="connsiteY397" fmla="*/ 113591 h 250670"/>
                    <a:gd name="connsiteX398" fmla="*/ 20493 w 300494"/>
                    <a:gd name="connsiteY398" fmla="*/ 113711 h 250670"/>
                    <a:gd name="connsiteX399" fmla="*/ 19310 w 300494"/>
                    <a:gd name="connsiteY399" fmla="*/ 114073 h 250670"/>
                    <a:gd name="connsiteX400" fmla="*/ 18603 w 300494"/>
                    <a:gd name="connsiteY400" fmla="*/ 114796 h 250670"/>
                    <a:gd name="connsiteX401" fmla="*/ 18262 w 300494"/>
                    <a:gd name="connsiteY401" fmla="*/ 115244 h 250670"/>
                    <a:gd name="connsiteX402" fmla="*/ 17531 w 300494"/>
                    <a:gd name="connsiteY402" fmla="*/ 116181 h 250670"/>
                    <a:gd name="connsiteX403" fmla="*/ 15860 w 300494"/>
                    <a:gd name="connsiteY403" fmla="*/ 117868 h 250670"/>
                    <a:gd name="connsiteX404" fmla="*/ 14239 w 300494"/>
                    <a:gd name="connsiteY404" fmla="*/ 119013 h 250670"/>
                    <a:gd name="connsiteX405" fmla="*/ 12886 w 300494"/>
                    <a:gd name="connsiteY405" fmla="*/ 119736 h 250670"/>
                    <a:gd name="connsiteX406" fmla="*/ 11435 w 300494"/>
                    <a:gd name="connsiteY406" fmla="*/ 119916 h 250670"/>
                    <a:gd name="connsiteX407" fmla="*/ 10326 w 300494"/>
                    <a:gd name="connsiteY407" fmla="*/ 119647 h 250670"/>
                    <a:gd name="connsiteX408" fmla="*/ 9704 w 300494"/>
                    <a:gd name="connsiteY408" fmla="*/ 119250 h 250670"/>
                    <a:gd name="connsiteX409" fmla="*/ 8570 w 300494"/>
                    <a:gd name="connsiteY409" fmla="*/ 118410 h 250670"/>
                    <a:gd name="connsiteX410" fmla="*/ 7071 w 300494"/>
                    <a:gd name="connsiteY410" fmla="*/ 116843 h 250670"/>
                    <a:gd name="connsiteX411" fmla="*/ 6595 w 300494"/>
                    <a:gd name="connsiteY411" fmla="*/ 116227 h 250670"/>
                    <a:gd name="connsiteX412" fmla="*/ 5206 w 300494"/>
                    <a:gd name="connsiteY412" fmla="*/ 114386 h 250670"/>
                    <a:gd name="connsiteX413" fmla="*/ 4742 w 300494"/>
                    <a:gd name="connsiteY413" fmla="*/ 113772 h 250670"/>
                    <a:gd name="connsiteX414" fmla="*/ 4328 w 300494"/>
                    <a:gd name="connsiteY414" fmla="*/ 113047 h 250670"/>
                    <a:gd name="connsiteX415" fmla="*/ 3292 w 300494"/>
                    <a:gd name="connsiteY415" fmla="*/ 111241 h 250670"/>
                    <a:gd name="connsiteX416" fmla="*/ 2158 w 300494"/>
                    <a:gd name="connsiteY416" fmla="*/ 108981 h 250670"/>
                    <a:gd name="connsiteX417" fmla="*/ 1780 w 300494"/>
                    <a:gd name="connsiteY417" fmla="*/ 108230 h 250670"/>
                    <a:gd name="connsiteX418" fmla="*/ 1536 w 300494"/>
                    <a:gd name="connsiteY418" fmla="*/ 107448 h 250670"/>
                    <a:gd name="connsiteX419" fmla="*/ 1219 w 300494"/>
                    <a:gd name="connsiteY419" fmla="*/ 106480 h 250670"/>
                    <a:gd name="connsiteX420" fmla="*/ 780 w 300494"/>
                    <a:gd name="connsiteY420" fmla="*/ 105106 h 250670"/>
                    <a:gd name="connsiteX421" fmla="*/ 829 w 300494"/>
                    <a:gd name="connsiteY421" fmla="*/ 103494 h 250670"/>
                    <a:gd name="connsiteX422" fmla="*/ 841 w 300494"/>
                    <a:gd name="connsiteY422" fmla="*/ 101419 h 250670"/>
                    <a:gd name="connsiteX423" fmla="*/ 634 w 300494"/>
                    <a:gd name="connsiteY423" fmla="*/ 97193 h 250670"/>
                    <a:gd name="connsiteX424" fmla="*/ 561 w 300494"/>
                    <a:gd name="connsiteY424" fmla="*/ 96360 h 250670"/>
                    <a:gd name="connsiteX425" fmla="*/ 500 w 300494"/>
                    <a:gd name="connsiteY425" fmla="*/ 95786 h 250670"/>
                    <a:gd name="connsiteX426" fmla="*/ 451 w 300494"/>
                    <a:gd name="connsiteY426" fmla="*/ 95165 h 250670"/>
                    <a:gd name="connsiteX427" fmla="*/ 0 w 300494"/>
                    <a:gd name="connsiteY427" fmla="*/ 90915 h 250670"/>
                    <a:gd name="connsiteX428" fmla="*/ 1012 w 300494"/>
                    <a:gd name="connsiteY428" fmla="*/ 90089 h 250670"/>
                    <a:gd name="connsiteX429" fmla="*/ 2694 w 300494"/>
                    <a:gd name="connsiteY429" fmla="*/ 88699 h 250670"/>
                    <a:gd name="connsiteX430" fmla="*/ 3962 w 300494"/>
                    <a:gd name="connsiteY430" fmla="*/ 87994 h 250670"/>
                    <a:gd name="connsiteX431" fmla="*/ 6510 w 300494"/>
                    <a:gd name="connsiteY431" fmla="*/ 86568 h 250670"/>
                    <a:gd name="connsiteX432" fmla="*/ 7790 w 300494"/>
                    <a:gd name="connsiteY432" fmla="*/ 85858 h 250670"/>
                    <a:gd name="connsiteX433" fmla="*/ 8790 w 300494"/>
                    <a:gd name="connsiteY433" fmla="*/ 85538 h 250670"/>
                    <a:gd name="connsiteX434" fmla="*/ 9594 w 300494"/>
                    <a:gd name="connsiteY434" fmla="*/ 85286 h 250670"/>
                    <a:gd name="connsiteX435" fmla="*/ 13654 w 300494"/>
                    <a:gd name="connsiteY435" fmla="*/ 84000 h 250670"/>
                    <a:gd name="connsiteX436" fmla="*/ 17860 w 300494"/>
                    <a:gd name="connsiteY436" fmla="*/ 82490 h 250670"/>
                    <a:gd name="connsiteX437" fmla="*/ 19140 w 300494"/>
                    <a:gd name="connsiteY437" fmla="*/ 82032 h 250670"/>
                    <a:gd name="connsiteX438" fmla="*/ 19603 w 300494"/>
                    <a:gd name="connsiteY438" fmla="*/ 81877 h 250670"/>
                    <a:gd name="connsiteX439" fmla="*/ 22858 w 300494"/>
                    <a:gd name="connsiteY439" fmla="*/ 80793 h 250670"/>
                    <a:gd name="connsiteX440" fmla="*/ 24711 w 300494"/>
                    <a:gd name="connsiteY440" fmla="*/ 80175 h 250670"/>
                    <a:gd name="connsiteX441" fmla="*/ 25735 w 300494"/>
                    <a:gd name="connsiteY441" fmla="*/ 80079 h 250670"/>
                    <a:gd name="connsiteX442" fmla="*/ 27064 w 300494"/>
                    <a:gd name="connsiteY442" fmla="*/ 79957 h 250670"/>
                    <a:gd name="connsiteX443" fmla="*/ 28819 w 300494"/>
                    <a:gd name="connsiteY443" fmla="*/ 79628 h 250670"/>
                    <a:gd name="connsiteX444" fmla="*/ 30477 w 300494"/>
                    <a:gd name="connsiteY444" fmla="*/ 78801 h 250670"/>
                    <a:gd name="connsiteX445" fmla="*/ 31952 w 300494"/>
                    <a:gd name="connsiteY445" fmla="*/ 77771 h 250670"/>
                    <a:gd name="connsiteX446" fmla="*/ 33635 w 300494"/>
                    <a:gd name="connsiteY446" fmla="*/ 80473 h 250670"/>
                    <a:gd name="connsiteX447" fmla="*/ 35378 w 300494"/>
                    <a:gd name="connsiteY447" fmla="*/ 83344 h 250670"/>
                    <a:gd name="connsiteX448" fmla="*/ 37329 w 300494"/>
                    <a:gd name="connsiteY448" fmla="*/ 83453 h 250670"/>
                    <a:gd name="connsiteX449" fmla="*/ 38511 w 300494"/>
                    <a:gd name="connsiteY449" fmla="*/ 82976 h 250670"/>
                    <a:gd name="connsiteX450" fmla="*/ 40559 w 300494"/>
                    <a:gd name="connsiteY450" fmla="*/ 82142 h 250670"/>
                    <a:gd name="connsiteX451" fmla="*/ 41925 w 300494"/>
                    <a:gd name="connsiteY451" fmla="*/ 81781 h 250670"/>
                    <a:gd name="connsiteX452" fmla="*/ 43473 w 300494"/>
                    <a:gd name="connsiteY452" fmla="*/ 81299 h 250670"/>
                    <a:gd name="connsiteX453" fmla="*/ 45984 w 300494"/>
                    <a:gd name="connsiteY453" fmla="*/ 80458 h 250670"/>
                    <a:gd name="connsiteX454" fmla="*/ 47788 w 300494"/>
                    <a:gd name="connsiteY454" fmla="*/ 79924 h 250670"/>
                    <a:gd name="connsiteX455" fmla="*/ 47252 w 300494"/>
                    <a:gd name="connsiteY455" fmla="*/ 78289 h 250670"/>
                    <a:gd name="connsiteX456" fmla="*/ 47142 w 300494"/>
                    <a:gd name="connsiteY456" fmla="*/ 77481 h 250670"/>
                    <a:gd name="connsiteX457" fmla="*/ 46923 w 300494"/>
                    <a:gd name="connsiteY457" fmla="*/ 76867 h 250670"/>
                    <a:gd name="connsiteX458" fmla="*/ 45411 w 300494"/>
                    <a:gd name="connsiteY458" fmla="*/ 72921 h 250670"/>
                    <a:gd name="connsiteX459" fmla="*/ 44911 w 300494"/>
                    <a:gd name="connsiteY459" fmla="*/ 70947 h 250670"/>
                    <a:gd name="connsiteX460" fmla="*/ 44436 w 300494"/>
                    <a:gd name="connsiteY460" fmla="*/ 69008 h 250670"/>
                    <a:gd name="connsiteX461" fmla="*/ 44070 w 300494"/>
                    <a:gd name="connsiteY461" fmla="*/ 67549 h 250670"/>
                    <a:gd name="connsiteX462" fmla="*/ 43826 w 300494"/>
                    <a:gd name="connsiteY462" fmla="*/ 66121 h 250670"/>
                    <a:gd name="connsiteX463" fmla="*/ 45862 w 300494"/>
                    <a:gd name="connsiteY463" fmla="*/ 66341 h 250670"/>
                    <a:gd name="connsiteX464" fmla="*/ 47606 w 300494"/>
                    <a:gd name="connsiteY464" fmla="*/ 66529 h 250670"/>
                    <a:gd name="connsiteX465" fmla="*/ 48313 w 300494"/>
                    <a:gd name="connsiteY465" fmla="*/ 66689 h 250670"/>
                    <a:gd name="connsiteX466" fmla="*/ 51860 w 300494"/>
                    <a:gd name="connsiteY466" fmla="*/ 67481 h 250670"/>
                    <a:gd name="connsiteX467" fmla="*/ 53396 w 300494"/>
                    <a:gd name="connsiteY467" fmla="*/ 67213 h 250670"/>
                    <a:gd name="connsiteX468" fmla="*/ 54603 w 300494"/>
                    <a:gd name="connsiteY468" fmla="*/ 67005 h 250670"/>
                    <a:gd name="connsiteX469" fmla="*/ 56334 w 300494"/>
                    <a:gd name="connsiteY469" fmla="*/ 67844 h 250670"/>
                    <a:gd name="connsiteX470" fmla="*/ 59480 w 300494"/>
                    <a:gd name="connsiteY470" fmla="*/ 69376 h 250670"/>
                    <a:gd name="connsiteX471" fmla="*/ 59565 w 300494"/>
                    <a:gd name="connsiteY471" fmla="*/ 69416 h 250670"/>
                    <a:gd name="connsiteX472" fmla="*/ 60199 w 300494"/>
                    <a:gd name="connsiteY472" fmla="*/ 69725 h 250670"/>
                    <a:gd name="connsiteX473" fmla="*/ 61028 w 300494"/>
                    <a:gd name="connsiteY473" fmla="*/ 70266 h 250670"/>
                    <a:gd name="connsiteX474" fmla="*/ 63100 w 300494"/>
                    <a:gd name="connsiteY474" fmla="*/ 71627 h 250670"/>
                    <a:gd name="connsiteX475" fmla="*/ 64344 w 300494"/>
                    <a:gd name="connsiteY475" fmla="*/ 72445 h 250670"/>
                    <a:gd name="connsiteX476" fmla="*/ 66855 w 300494"/>
                    <a:gd name="connsiteY476" fmla="*/ 74618 h 250670"/>
                    <a:gd name="connsiteX477" fmla="*/ 68781 w 300494"/>
                    <a:gd name="connsiteY477" fmla="*/ 76252 h 250670"/>
                    <a:gd name="connsiteX478" fmla="*/ 71098 w 300494"/>
                    <a:gd name="connsiteY478" fmla="*/ 76904 h 250670"/>
                    <a:gd name="connsiteX479" fmla="*/ 74328 w 300494"/>
                    <a:gd name="connsiteY479" fmla="*/ 77816 h 250670"/>
                    <a:gd name="connsiteX480" fmla="*/ 78217 w 300494"/>
                    <a:gd name="connsiteY480" fmla="*/ 79176 h 250670"/>
                    <a:gd name="connsiteX481" fmla="*/ 81825 w 300494"/>
                    <a:gd name="connsiteY481" fmla="*/ 81693 h 250670"/>
                    <a:gd name="connsiteX482" fmla="*/ 84373 w 300494"/>
                    <a:gd name="connsiteY482" fmla="*/ 83460 h 250670"/>
                    <a:gd name="connsiteX483" fmla="*/ 86312 w 300494"/>
                    <a:gd name="connsiteY483" fmla="*/ 83596 h 250670"/>
                    <a:gd name="connsiteX484" fmla="*/ 86921 w 300494"/>
                    <a:gd name="connsiteY484" fmla="*/ 83609 h 250670"/>
                    <a:gd name="connsiteX485" fmla="*/ 89481 w 300494"/>
                    <a:gd name="connsiteY485" fmla="*/ 83664 h 250670"/>
                    <a:gd name="connsiteX486" fmla="*/ 90847 w 300494"/>
                    <a:gd name="connsiteY486" fmla="*/ 84744 h 250670"/>
                    <a:gd name="connsiteX487" fmla="*/ 91981 w 300494"/>
                    <a:gd name="connsiteY487" fmla="*/ 85636 h 250670"/>
                    <a:gd name="connsiteX488" fmla="*/ 93870 w 300494"/>
                    <a:gd name="connsiteY488" fmla="*/ 86723 h 250670"/>
                    <a:gd name="connsiteX489" fmla="*/ 95748 w 300494"/>
                    <a:gd name="connsiteY489" fmla="*/ 87527 h 250670"/>
                    <a:gd name="connsiteX490" fmla="*/ 96906 w 300494"/>
                    <a:gd name="connsiteY490" fmla="*/ 87608 h 250670"/>
                    <a:gd name="connsiteX491" fmla="*/ 98161 w 300494"/>
                    <a:gd name="connsiteY491" fmla="*/ 87142 h 250670"/>
                    <a:gd name="connsiteX492" fmla="*/ 98856 w 300494"/>
                    <a:gd name="connsiteY492" fmla="*/ 86795 h 250670"/>
                    <a:gd name="connsiteX493" fmla="*/ 100526 w 300494"/>
                    <a:gd name="connsiteY493" fmla="*/ 85889 h 250670"/>
                    <a:gd name="connsiteX494" fmla="*/ 101282 w 300494"/>
                    <a:gd name="connsiteY494" fmla="*/ 85421 h 250670"/>
                    <a:gd name="connsiteX495" fmla="*/ 103794 w 300494"/>
                    <a:gd name="connsiteY495" fmla="*/ 83367 h 250670"/>
                    <a:gd name="connsiteX496" fmla="*/ 104513 w 300494"/>
                    <a:gd name="connsiteY496" fmla="*/ 82780 h 250670"/>
                    <a:gd name="connsiteX497" fmla="*/ 105074 w 300494"/>
                    <a:gd name="connsiteY497" fmla="*/ 81952 h 250670"/>
                    <a:gd name="connsiteX498" fmla="*/ 105488 w 300494"/>
                    <a:gd name="connsiteY498" fmla="*/ 81326 h 250670"/>
                    <a:gd name="connsiteX499" fmla="*/ 105768 w 300494"/>
                    <a:gd name="connsiteY499" fmla="*/ 80855 h 250670"/>
                    <a:gd name="connsiteX500" fmla="*/ 106293 w 300494"/>
                    <a:gd name="connsiteY500" fmla="*/ 80020 h 250670"/>
                    <a:gd name="connsiteX501" fmla="*/ 107207 w 300494"/>
                    <a:gd name="connsiteY501" fmla="*/ 77320 h 250670"/>
                    <a:gd name="connsiteX502" fmla="*/ 107256 w 300494"/>
                    <a:gd name="connsiteY502" fmla="*/ 76392 h 250670"/>
                    <a:gd name="connsiteX503" fmla="*/ 107292 w 300494"/>
                    <a:gd name="connsiteY503" fmla="*/ 75582 h 250670"/>
                    <a:gd name="connsiteX504" fmla="*/ 107341 w 300494"/>
                    <a:gd name="connsiteY504" fmla="*/ 74766 h 250670"/>
                    <a:gd name="connsiteX505" fmla="*/ 107341 w 300494"/>
                    <a:gd name="connsiteY505" fmla="*/ 73305 h 250670"/>
                    <a:gd name="connsiteX506" fmla="*/ 106293 w 300494"/>
                    <a:gd name="connsiteY506" fmla="*/ 71919 h 250670"/>
                    <a:gd name="connsiteX507" fmla="*/ 105366 w 300494"/>
                    <a:gd name="connsiteY507" fmla="*/ 70993 h 250670"/>
                    <a:gd name="connsiteX508" fmla="*/ 104464 w 300494"/>
                    <a:gd name="connsiteY508" fmla="*/ 70093 h 250670"/>
                    <a:gd name="connsiteX509" fmla="*/ 103416 w 300494"/>
                    <a:gd name="connsiteY509" fmla="*/ 68999 h 250670"/>
                    <a:gd name="connsiteX510" fmla="*/ 103282 w 300494"/>
                    <a:gd name="connsiteY510" fmla="*/ 68122 h 250670"/>
                    <a:gd name="connsiteX511" fmla="*/ 103708 w 300494"/>
                    <a:gd name="connsiteY511" fmla="*/ 66692 h 250670"/>
                    <a:gd name="connsiteX512" fmla="*/ 104001 w 300494"/>
                    <a:gd name="connsiteY512" fmla="*/ 65715 h 250670"/>
                    <a:gd name="connsiteX513" fmla="*/ 104001 w 300494"/>
                    <a:gd name="connsiteY513" fmla="*/ 64254 h 250670"/>
                    <a:gd name="connsiteX514" fmla="*/ 103160 w 300494"/>
                    <a:gd name="connsiteY514" fmla="*/ 63159 h 250670"/>
                    <a:gd name="connsiteX515" fmla="*/ 101916 w 300494"/>
                    <a:gd name="connsiteY515" fmla="*/ 62138 h 250670"/>
                    <a:gd name="connsiteX516" fmla="*/ 100661 w 300494"/>
                    <a:gd name="connsiteY516" fmla="*/ 61562 h 250670"/>
                    <a:gd name="connsiteX517" fmla="*/ 100014 w 300494"/>
                    <a:gd name="connsiteY517" fmla="*/ 61333 h 250670"/>
                    <a:gd name="connsiteX518" fmla="*/ 99039 w 300494"/>
                    <a:gd name="connsiteY518" fmla="*/ 60953 h 250670"/>
                    <a:gd name="connsiteX519" fmla="*/ 98613 w 300494"/>
                    <a:gd name="connsiteY519" fmla="*/ 60274 h 250670"/>
                    <a:gd name="connsiteX520" fmla="*/ 99502 w 300494"/>
                    <a:gd name="connsiteY520" fmla="*/ 59561 h 250670"/>
                    <a:gd name="connsiteX521" fmla="*/ 100319 w 300494"/>
                    <a:gd name="connsiteY521" fmla="*/ 58917 h 250670"/>
                    <a:gd name="connsiteX522" fmla="*/ 100709 w 300494"/>
                    <a:gd name="connsiteY522" fmla="*/ 58586 h 250670"/>
                    <a:gd name="connsiteX523" fmla="*/ 101928 w 300494"/>
                    <a:gd name="connsiteY523" fmla="*/ 57572 h 250670"/>
                    <a:gd name="connsiteX524" fmla="*/ 102696 w 300494"/>
                    <a:gd name="connsiteY524" fmla="*/ 56737 h 250670"/>
                    <a:gd name="connsiteX525" fmla="*/ 103026 w 300494"/>
                    <a:gd name="connsiteY525" fmla="*/ 55930 h 250670"/>
                    <a:gd name="connsiteX526" fmla="*/ 102221 w 300494"/>
                    <a:gd name="connsiteY526" fmla="*/ 54989 h 250670"/>
                    <a:gd name="connsiteX527" fmla="*/ 101624 w 300494"/>
                    <a:gd name="connsiteY527" fmla="*/ 54510 h 250670"/>
                    <a:gd name="connsiteX528" fmla="*/ 101112 w 300494"/>
                    <a:gd name="connsiteY528" fmla="*/ 54100 h 250670"/>
                    <a:gd name="connsiteX529" fmla="*/ 100344 w 300494"/>
                    <a:gd name="connsiteY529" fmla="*/ 53078 h 250670"/>
                    <a:gd name="connsiteX530" fmla="*/ 99539 w 300494"/>
                    <a:gd name="connsiteY530" fmla="*/ 51867 h 250670"/>
                    <a:gd name="connsiteX531" fmla="*/ 98966 w 300494"/>
                    <a:gd name="connsiteY531" fmla="*/ 50737 h 250670"/>
                    <a:gd name="connsiteX532" fmla="*/ 98832 w 300494"/>
                    <a:gd name="connsiteY532" fmla="*/ 49253 h 250670"/>
                    <a:gd name="connsiteX533" fmla="*/ 98746 w 300494"/>
                    <a:gd name="connsiteY533" fmla="*/ 48289 h 250670"/>
                    <a:gd name="connsiteX534" fmla="*/ 98296 w 300494"/>
                    <a:gd name="connsiteY534" fmla="*/ 46244 h 250670"/>
                    <a:gd name="connsiteX535" fmla="*/ 98076 w 300494"/>
                    <a:gd name="connsiteY535" fmla="*/ 45298 h 250670"/>
                    <a:gd name="connsiteX536" fmla="*/ 97905 w 300494"/>
                    <a:gd name="connsiteY536" fmla="*/ 44420 h 250670"/>
                    <a:gd name="connsiteX537" fmla="*/ 97576 w 300494"/>
                    <a:gd name="connsiteY537" fmla="*/ 42806 h 250670"/>
                    <a:gd name="connsiteX538" fmla="*/ 97272 w 300494"/>
                    <a:gd name="connsiteY538" fmla="*/ 41409 h 250670"/>
                    <a:gd name="connsiteX539" fmla="*/ 97430 w 300494"/>
                    <a:gd name="connsiteY539" fmla="*/ 40062 h 250670"/>
                    <a:gd name="connsiteX540" fmla="*/ 97564 w 300494"/>
                    <a:gd name="connsiteY540" fmla="*/ 38971 h 250670"/>
                    <a:gd name="connsiteX541" fmla="*/ 97759 w 300494"/>
                    <a:gd name="connsiteY541" fmla="*/ 38258 h 250670"/>
                    <a:gd name="connsiteX542" fmla="*/ 98235 w 300494"/>
                    <a:gd name="connsiteY542" fmla="*/ 36831 h 250670"/>
                    <a:gd name="connsiteX543" fmla="*/ 99283 w 300494"/>
                    <a:gd name="connsiteY543" fmla="*/ 35751 h 250670"/>
                    <a:gd name="connsiteX544" fmla="*/ 100868 w 300494"/>
                    <a:gd name="connsiteY544" fmla="*/ 35632 h 250670"/>
                    <a:gd name="connsiteX545" fmla="*/ 105074 w 300494"/>
                    <a:gd name="connsiteY545" fmla="*/ 35319 h 250670"/>
                    <a:gd name="connsiteX546" fmla="*/ 107804 w 300494"/>
                    <a:gd name="connsiteY546" fmla="*/ 35248 h 250670"/>
                    <a:gd name="connsiteX547" fmla="*/ 111218 w 300494"/>
                    <a:gd name="connsiteY547" fmla="*/ 35159 h 250670"/>
                    <a:gd name="connsiteX548" fmla="*/ 111693 w 300494"/>
                    <a:gd name="connsiteY548" fmla="*/ 35147 h 250670"/>
                    <a:gd name="connsiteX549" fmla="*/ 113741 w 300494"/>
                    <a:gd name="connsiteY549" fmla="*/ 35103 h 250670"/>
                    <a:gd name="connsiteX550" fmla="*/ 114595 w 300494"/>
                    <a:gd name="connsiteY550" fmla="*/ 34757 h 250670"/>
                    <a:gd name="connsiteX551" fmla="*/ 114997 w 300494"/>
                    <a:gd name="connsiteY551" fmla="*/ 34424 h 250670"/>
                    <a:gd name="connsiteX552" fmla="*/ 115485 w 300494"/>
                    <a:gd name="connsiteY552" fmla="*/ 34023 h 250670"/>
                    <a:gd name="connsiteX553" fmla="*/ 118167 w 300494"/>
                    <a:gd name="connsiteY553" fmla="*/ 33337 h 250670"/>
                    <a:gd name="connsiteX554" fmla="*/ 119032 w 300494"/>
                    <a:gd name="connsiteY554" fmla="*/ 33116 h 250670"/>
                    <a:gd name="connsiteX555" fmla="*/ 120251 w 300494"/>
                    <a:gd name="connsiteY555" fmla="*/ 32688 h 250670"/>
                    <a:gd name="connsiteX556" fmla="*/ 121861 w 300494"/>
                    <a:gd name="connsiteY556" fmla="*/ 32123 h 250670"/>
                    <a:gd name="connsiteX557" fmla="*/ 124116 w 300494"/>
                    <a:gd name="connsiteY557" fmla="*/ 31585 h 250670"/>
                    <a:gd name="connsiteX558" fmla="*/ 125298 w 300494"/>
                    <a:gd name="connsiteY558" fmla="*/ 31303 h 250670"/>
                    <a:gd name="connsiteX559" fmla="*/ 126310 w 300494"/>
                    <a:gd name="connsiteY559" fmla="*/ 30982 h 250670"/>
                    <a:gd name="connsiteX560" fmla="*/ 128980 w 300494"/>
                    <a:gd name="connsiteY560" fmla="*/ 30136 h 250670"/>
                    <a:gd name="connsiteX561" fmla="*/ 130943 w 300494"/>
                    <a:gd name="connsiteY561" fmla="*/ 29373 h 250670"/>
                    <a:gd name="connsiteX562" fmla="*/ 131869 w 300494"/>
                    <a:gd name="connsiteY562" fmla="*/ 29014 h 250670"/>
                    <a:gd name="connsiteX563" fmla="*/ 132686 w 300494"/>
                    <a:gd name="connsiteY563" fmla="*/ 28501 h 250670"/>
                    <a:gd name="connsiteX564" fmla="*/ 133698 w 300494"/>
                    <a:gd name="connsiteY564" fmla="*/ 27869 h 250670"/>
                    <a:gd name="connsiteX565" fmla="*/ 134698 w 300494"/>
                    <a:gd name="connsiteY565" fmla="*/ 27243 h 250670"/>
                    <a:gd name="connsiteX566" fmla="*/ 135856 w 300494"/>
                    <a:gd name="connsiteY566" fmla="*/ 26119 h 250670"/>
                    <a:gd name="connsiteX567" fmla="*/ 136746 w 300494"/>
                    <a:gd name="connsiteY567" fmla="*/ 24867 h 250670"/>
                    <a:gd name="connsiteX568" fmla="*/ 137392 w 300494"/>
                    <a:gd name="connsiteY568" fmla="*/ 22941 h 250670"/>
                    <a:gd name="connsiteX569" fmla="*/ 138404 w 300494"/>
                    <a:gd name="connsiteY569" fmla="*/ 20288 h 250670"/>
                    <a:gd name="connsiteX570" fmla="*/ 138989 w 300494"/>
                    <a:gd name="connsiteY570" fmla="*/ 19338 h 250670"/>
                    <a:gd name="connsiteX571" fmla="*/ 139879 w 300494"/>
                    <a:gd name="connsiteY571" fmla="*/ 18734 h 250670"/>
                    <a:gd name="connsiteX572" fmla="*/ 141281 w 300494"/>
                    <a:gd name="connsiteY572" fmla="*/ 18324 h 250670"/>
                    <a:gd name="connsiteX573" fmla="*/ 143121 w 300494"/>
                    <a:gd name="connsiteY573" fmla="*/ 17438 h 250670"/>
                    <a:gd name="connsiteX574" fmla="*/ 144475 w 300494"/>
                    <a:gd name="connsiteY574" fmla="*/ 15970 h 250670"/>
                    <a:gd name="connsiteX575" fmla="*/ 145231 w 300494"/>
                    <a:gd name="connsiteY575" fmla="*/ 14248 h 250670"/>
                    <a:gd name="connsiteX576" fmla="*/ 145596 w 300494"/>
                    <a:gd name="connsiteY576" fmla="*/ 13378 h 250670"/>
                    <a:gd name="connsiteX577" fmla="*/ 146145 w 300494"/>
                    <a:gd name="connsiteY577" fmla="*/ 11305 h 250670"/>
                    <a:gd name="connsiteX578" fmla="*/ 146084 w 300494"/>
                    <a:gd name="connsiteY578" fmla="*/ 10094 h 250670"/>
                    <a:gd name="connsiteX579" fmla="*/ 145986 w 300494"/>
                    <a:gd name="connsiteY579" fmla="*/ 7979 h 250670"/>
                    <a:gd name="connsiteX580" fmla="*/ 145791 w 300494"/>
                    <a:gd name="connsiteY580" fmla="*/ 4697 h 250670"/>
                    <a:gd name="connsiteX581" fmla="*/ 145828 w 300494"/>
                    <a:gd name="connsiteY581" fmla="*/ 2840 h 250670"/>
                    <a:gd name="connsiteX582" fmla="*/ 145986 w 300494"/>
                    <a:gd name="connsiteY582" fmla="*/ 1112 h 250670"/>
                    <a:gd name="connsiteX583" fmla="*/ 146352 w 300494"/>
                    <a:gd name="connsiteY583" fmla="*/ 0 h 250670"/>
                    <a:gd name="connsiteX584" fmla="*/ 147681 w 300494"/>
                    <a:gd name="connsiteY584" fmla="*/ 452 h 250670"/>
                    <a:gd name="connsiteX585" fmla="*/ 148315 w 300494"/>
                    <a:gd name="connsiteY585" fmla="*/ 627 h 250670"/>
                    <a:gd name="connsiteX586" fmla="*/ 149132 w 300494"/>
                    <a:gd name="connsiteY586" fmla="*/ 918 h 250670"/>
                    <a:gd name="connsiteX587" fmla="*/ 149827 w 300494"/>
                    <a:gd name="connsiteY587" fmla="*/ 1309 h 250670"/>
                    <a:gd name="connsiteX588" fmla="*/ 153667 w 300494"/>
                    <a:gd name="connsiteY588" fmla="*/ 3464 h 250670"/>
                    <a:gd name="connsiteX589" fmla="*/ 157214 w 300494"/>
                    <a:gd name="connsiteY589" fmla="*/ 5547 h 250670"/>
                    <a:gd name="connsiteX590" fmla="*/ 158092 w 300494"/>
                    <a:gd name="connsiteY590" fmla="*/ 6064 h 250670"/>
                    <a:gd name="connsiteX591" fmla="*/ 159226 w 300494"/>
                    <a:gd name="connsiteY591" fmla="*/ 6942 h 250670"/>
                    <a:gd name="connsiteX592" fmla="*/ 162310 w 300494"/>
                    <a:gd name="connsiteY592" fmla="*/ 9345 h 250670"/>
                    <a:gd name="connsiteX593" fmla="*/ 164102 w 300494"/>
                    <a:gd name="connsiteY593" fmla="*/ 10740 h 250670"/>
                    <a:gd name="connsiteX594" fmla="*/ 165577 w 300494"/>
                    <a:gd name="connsiteY594" fmla="*/ 12460 h 250670"/>
                    <a:gd name="connsiteX595" fmla="*/ 167162 w 300494"/>
                    <a:gd name="connsiteY595" fmla="*/ 14294 h 250670"/>
                    <a:gd name="connsiteX596" fmla="*/ 168747 w 300494"/>
                    <a:gd name="connsiteY596" fmla="*/ 15291 h 250670"/>
                    <a:gd name="connsiteX597" fmla="*/ 173465 w 300494"/>
                    <a:gd name="connsiteY597" fmla="*/ 18243 h 250670"/>
                    <a:gd name="connsiteX598" fmla="*/ 175684 w 300494"/>
                    <a:gd name="connsiteY598" fmla="*/ 19252 h 250670"/>
                    <a:gd name="connsiteX599" fmla="*/ 178134 w 300494"/>
                    <a:gd name="connsiteY599" fmla="*/ 20364 h 250670"/>
                    <a:gd name="connsiteX600" fmla="*/ 178780 w 300494"/>
                    <a:gd name="connsiteY600" fmla="*/ 20659 h 250670"/>
                    <a:gd name="connsiteX601" fmla="*/ 179268 w 300494"/>
                    <a:gd name="connsiteY601" fmla="*/ 20881 h 250670"/>
                    <a:gd name="connsiteX602" fmla="*/ 179828 w 300494"/>
                    <a:gd name="connsiteY602" fmla="*/ 20906 h 250670"/>
                    <a:gd name="connsiteX603" fmla="*/ 181950 w 300494"/>
                    <a:gd name="connsiteY603" fmla="*/ 20997 h 250670"/>
                    <a:gd name="connsiteX604" fmla="*/ 182913 w 300494"/>
                    <a:gd name="connsiteY604" fmla="*/ 21039 h 25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Lst>
                  <a:rect l="l" t="t" r="r" b="b"/>
                  <a:pathLst>
                    <a:path w="300494" h="250670">
                      <a:moveTo>
                        <a:pt x="182913" y="21039"/>
                      </a:moveTo>
                      <a:lnTo>
                        <a:pt x="184473" y="21107"/>
                      </a:lnTo>
                      <a:lnTo>
                        <a:pt x="186387" y="21063"/>
                      </a:lnTo>
                      <a:lnTo>
                        <a:pt x="193239" y="20907"/>
                      </a:lnTo>
                      <a:lnTo>
                        <a:pt x="194214" y="20885"/>
                      </a:lnTo>
                      <a:lnTo>
                        <a:pt x="195665" y="20852"/>
                      </a:lnTo>
                      <a:lnTo>
                        <a:pt x="196628" y="20830"/>
                      </a:lnTo>
                      <a:lnTo>
                        <a:pt x="198017" y="20724"/>
                      </a:lnTo>
                      <a:lnTo>
                        <a:pt x="203601" y="20301"/>
                      </a:lnTo>
                      <a:lnTo>
                        <a:pt x="204747" y="20214"/>
                      </a:lnTo>
                      <a:lnTo>
                        <a:pt x="206319" y="20094"/>
                      </a:lnTo>
                      <a:lnTo>
                        <a:pt x="207124" y="20123"/>
                      </a:lnTo>
                      <a:lnTo>
                        <a:pt x="207758" y="20146"/>
                      </a:lnTo>
                      <a:lnTo>
                        <a:pt x="211342" y="20273"/>
                      </a:lnTo>
                      <a:lnTo>
                        <a:pt x="212232" y="20304"/>
                      </a:lnTo>
                      <a:lnTo>
                        <a:pt x="212842" y="20396"/>
                      </a:lnTo>
                      <a:lnTo>
                        <a:pt x="216328" y="20927"/>
                      </a:lnTo>
                      <a:lnTo>
                        <a:pt x="218157" y="21202"/>
                      </a:lnTo>
                      <a:lnTo>
                        <a:pt x="219876" y="22226"/>
                      </a:lnTo>
                      <a:lnTo>
                        <a:pt x="222899" y="24019"/>
                      </a:lnTo>
                      <a:lnTo>
                        <a:pt x="225532" y="25515"/>
                      </a:lnTo>
                      <a:lnTo>
                        <a:pt x="227556" y="26669"/>
                      </a:lnTo>
                      <a:lnTo>
                        <a:pt x="229592" y="27824"/>
                      </a:lnTo>
                      <a:lnTo>
                        <a:pt x="232920" y="30108"/>
                      </a:lnTo>
                      <a:lnTo>
                        <a:pt x="234590" y="31249"/>
                      </a:lnTo>
                      <a:lnTo>
                        <a:pt x="236272" y="32146"/>
                      </a:lnTo>
                      <a:lnTo>
                        <a:pt x="239235" y="33713"/>
                      </a:lnTo>
                      <a:lnTo>
                        <a:pt x="240198" y="34225"/>
                      </a:lnTo>
                      <a:lnTo>
                        <a:pt x="241283" y="34641"/>
                      </a:lnTo>
                      <a:lnTo>
                        <a:pt x="241807" y="34828"/>
                      </a:lnTo>
                      <a:lnTo>
                        <a:pt x="245221" y="36070"/>
                      </a:lnTo>
                      <a:lnTo>
                        <a:pt x="250292" y="37812"/>
                      </a:lnTo>
                      <a:lnTo>
                        <a:pt x="251682" y="38286"/>
                      </a:lnTo>
                      <a:lnTo>
                        <a:pt x="253035" y="38557"/>
                      </a:lnTo>
                      <a:lnTo>
                        <a:pt x="255278" y="39009"/>
                      </a:lnTo>
                      <a:lnTo>
                        <a:pt x="257082" y="39370"/>
                      </a:lnTo>
                      <a:lnTo>
                        <a:pt x="261300" y="39812"/>
                      </a:lnTo>
                      <a:lnTo>
                        <a:pt x="263166" y="40008"/>
                      </a:lnTo>
                      <a:lnTo>
                        <a:pt x="264921" y="40505"/>
                      </a:lnTo>
                      <a:lnTo>
                        <a:pt x="267103" y="41126"/>
                      </a:lnTo>
                      <a:lnTo>
                        <a:pt x="268786" y="42611"/>
                      </a:lnTo>
                      <a:lnTo>
                        <a:pt x="269395" y="43227"/>
                      </a:lnTo>
                      <a:lnTo>
                        <a:pt x="269639" y="43708"/>
                      </a:lnTo>
                      <a:lnTo>
                        <a:pt x="270407" y="45265"/>
                      </a:lnTo>
                      <a:lnTo>
                        <a:pt x="271090" y="48947"/>
                      </a:lnTo>
                      <a:lnTo>
                        <a:pt x="271395" y="50572"/>
                      </a:lnTo>
                      <a:lnTo>
                        <a:pt x="271651" y="51628"/>
                      </a:lnTo>
                      <a:lnTo>
                        <a:pt x="272028" y="53210"/>
                      </a:lnTo>
                      <a:lnTo>
                        <a:pt x="272541" y="55320"/>
                      </a:lnTo>
                      <a:lnTo>
                        <a:pt x="272918" y="56901"/>
                      </a:lnTo>
                      <a:lnTo>
                        <a:pt x="273211" y="57855"/>
                      </a:lnTo>
                      <a:lnTo>
                        <a:pt x="274296" y="61418"/>
                      </a:lnTo>
                      <a:lnTo>
                        <a:pt x="274796" y="63048"/>
                      </a:lnTo>
                      <a:lnTo>
                        <a:pt x="275210" y="64005"/>
                      </a:lnTo>
                      <a:lnTo>
                        <a:pt x="277514" y="69232"/>
                      </a:lnTo>
                      <a:lnTo>
                        <a:pt x="278356" y="71135"/>
                      </a:lnTo>
                      <a:lnTo>
                        <a:pt x="279904" y="72292"/>
                      </a:lnTo>
                      <a:lnTo>
                        <a:pt x="283378" y="74894"/>
                      </a:lnTo>
                      <a:lnTo>
                        <a:pt x="284000" y="75316"/>
                      </a:lnTo>
                      <a:lnTo>
                        <a:pt x="287267" y="77561"/>
                      </a:lnTo>
                      <a:lnTo>
                        <a:pt x="288584" y="78928"/>
                      </a:lnTo>
                      <a:lnTo>
                        <a:pt x="289071" y="79438"/>
                      </a:lnTo>
                      <a:lnTo>
                        <a:pt x="291168" y="81600"/>
                      </a:lnTo>
                      <a:lnTo>
                        <a:pt x="292668" y="82854"/>
                      </a:lnTo>
                      <a:lnTo>
                        <a:pt x="293411" y="83480"/>
                      </a:lnTo>
                      <a:lnTo>
                        <a:pt x="294204" y="84146"/>
                      </a:lnTo>
                      <a:lnTo>
                        <a:pt x="294899" y="84732"/>
                      </a:lnTo>
                      <a:lnTo>
                        <a:pt x="295764" y="85455"/>
                      </a:lnTo>
                      <a:lnTo>
                        <a:pt x="297654" y="86711"/>
                      </a:lnTo>
                      <a:lnTo>
                        <a:pt x="299604" y="87209"/>
                      </a:lnTo>
                      <a:lnTo>
                        <a:pt x="300494" y="87415"/>
                      </a:lnTo>
                      <a:lnTo>
                        <a:pt x="300433" y="88772"/>
                      </a:lnTo>
                      <a:lnTo>
                        <a:pt x="300324" y="91437"/>
                      </a:lnTo>
                      <a:lnTo>
                        <a:pt x="300226" y="93878"/>
                      </a:lnTo>
                      <a:lnTo>
                        <a:pt x="299982" y="99689"/>
                      </a:lnTo>
                      <a:lnTo>
                        <a:pt x="293948" y="105735"/>
                      </a:lnTo>
                      <a:lnTo>
                        <a:pt x="292875" y="106802"/>
                      </a:lnTo>
                      <a:lnTo>
                        <a:pt x="292168" y="107514"/>
                      </a:lnTo>
                      <a:lnTo>
                        <a:pt x="291827" y="107877"/>
                      </a:lnTo>
                      <a:lnTo>
                        <a:pt x="291461" y="108267"/>
                      </a:lnTo>
                      <a:lnTo>
                        <a:pt x="290132" y="109691"/>
                      </a:lnTo>
                      <a:lnTo>
                        <a:pt x="287840" y="112129"/>
                      </a:lnTo>
                      <a:lnTo>
                        <a:pt x="286889" y="113150"/>
                      </a:lnTo>
                      <a:lnTo>
                        <a:pt x="286280" y="113976"/>
                      </a:lnTo>
                      <a:lnTo>
                        <a:pt x="284158" y="116851"/>
                      </a:lnTo>
                      <a:lnTo>
                        <a:pt x="283573" y="117657"/>
                      </a:lnTo>
                      <a:lnTo>
                        <a:pt x="283244" y="118374"/>
                      </a:lnTo>
                      <a:lnTo>
                        <a:pt x="283000" y="118892"/>
                      </a:lnTo>
                      <a:lnTo>
                        <a:pt x="282305" y="120381"/>
                      </a:lnTo>
                      <a:lnTo>
                        <a:pt x="281733" y="121675"/>
                      </a:lnTo>
                      <a:lnTo>
                        <a:pt x="281550" y="125121"/>
                      </a:lnTo>
                      <a:lnTo>
                        <a:pt x="281927" y="126299"/>
                      </a:lnTo>
                      <a:lnTo>
                        <a:pt x="282793" y="128988"/>
                      </a:lnTo>
                      <a:lnTo>
                        <a:pt x="283110" y="129997"/>
                      </a:lnTo>
                      <a:lnTo>
                        <a:pt x="283915" y="131205"/>
                      </a:lnTo>
                      <a:lnTo>
                        <a:pt x="285536" y="133633"/>
                      </a:lnTo>
                      <a:lnTo>
                        <a:pt x="286170" y="134585"/>
                      </a:lnTo>
                      <a:lnTo>
                        <a:pt x="288438" y="137184"/>
                      </a:lnTo>
                      <a:lnTo>
                        <a:pt x="289730" y="138673"/>
                      </a:lnTo>
                      <a:lnTo>
                        <a:pt x="290388" y="139918"/>
                      </a:lnTo>
                      <a:lnTo>
                        <a:pt x="292070" y="143164"/>
                      </a:lnTo>
                      <a:lnTo>
                        <a:pt x="292656" y="144286"/>
                      </a:lnTo>
                      <a:lnTo>
                        <a:pt x="292887" y="146092"/>
                      </a:lnTo>
                      <a:lnTo>
                        <a:pt x="292973" y="146825"/>
                      </a:lnTo>
                      <a:lnTo>
                        <a:pt x="293094" y="147813"/>
                      </a:lnTo>
                      <a:lnTo>
                        <a:pt x="292985" y="148631"/>
                      </a:lnTo>
                      <a:lnTo>
                        <a:pt x="292741" y="150449"/>
                      </a:lnTo>
                      <a:lnTo>
                        <a:pt x="292595" y="151547"/>
                      </a:lnTo>
                      <a:lnTo>
                        <a:pt x="292119" y="152414"/>
                      </a:lnTo>
                      <a:lnTo>
                        <a:pt x="289425" y="157209"/>
                      </a:lnTo>
                      <a:lnTo>
                        <a:pt x="287279" y="160065"/>
                      </a:lnTo>
                      <a:lnTo>
                        <a:pt x="284926" y="163982"/>
                      </a:lnTo>
                      <a:lnTo>
                        <a:pt x="284085" y="165373"/>
                      </a:lnTo>
                      <a:lnTo>
                        <a:pt x="283208" y="166593"/>
                      </a:lnTo>
                      <a:lnTo>
                        <a:pt x="282610" y="167411"/>
                      </a:lnTo>
                      <a:lnTo>
                        <a:pt x="278636" y="172914"/>
                      </a:lnTo>
                      <a:lnTo>
                        <a:pt x="278173" y="173549"/>
                      </a:lnTo>
                      <a:lnTo>
                        <a:pt x="277819" y="173988"/>
                      </a:lnTo>
                      <a:lnTo>
                        <a:pt x="276186" y="175989"/>
                      </a:lnTo>
                      <a:lnTo>
                        <a:pt x="274869" y="177588"/>
                      </a:lnTo>
                      <a:lnTo>
                        <a:pt x="273552" y="178589"/>
                      </a:lnTo>
                      <a:lnTo>
                        <a:pt x="271248" y="180346"/>
                      </a:lnTo>
                      <a:lnTo>
                        <a:pt x="269834" y="182384"/>
                      </a:lnTo>
                      <a:lnTo>
                        <a:pt x="269371" y="183055"/>
                      </a:lnTo>
                      <a:lnTo>
                        <a:pt x="268847" y="183799"/>
                      </a:lnTo>
                      <a:lnTo>
                        <a:pt x="268554" y="184239"/>
                      </a:lnTo>
                      <a:lnTo>
                        <a:pt x="267225" y="186154"/>
                      </a:lnTo>
                      <a:lnTo>
                        <a:pt x="265360" y="187753"/>
                      </a:lnTo>
                      <a:lnTo>
                        <a:pt x="263117" y="189669"/>
                      </a:lnTo>
                      <a:lnTo>
                        <a:pt x="261983" y="190633"/>
                      </a:lnTo>
                      <a:lnTo>
                        <a:pt x="260398" y="191878"/>
                      </a:lnTo>
                      <a:lnTo>
                        <a:pt x="256436" y="194977"/>
                      </a:lnTo>
                      <a:lnTo>
                        <a:pt x="254852" y="196222"/>
                      </a:lnTo>
                      <a:lnTo>
                        <a:pt x="254059" y="196844"/>
                      </a:lnTo>
                      <a:lnTo>
                        <a:pt x="253023" y="197784"/>
                      </a:lnTo>
                      <a:lnTo>
                        <a:pt x="250487" y="200090"/>
                      </a:lnTo>
                      <a:lnTo>
                        <a:pt x="249122" y="201335"/>
                      </a:lnTo>
                      <a:lnTo>
                        <a:pt x="248146" y="202494"/>
                      </a:lnTo>
                      <a:lnTo>
                        <a:pt x="245525" y="205618"/>
                      </a:lnTo>
                      <a:lnTo>
                        <a:pt x="244538" y="206814"/>
                      </a:lnTo>
                      <a:lnTo>
                        <a:pt x="243526" y="208425"/>
                      </a:lnTo>
                      <a:lnTo>
                        <a:pt x="242234" y="210511"/>
                      </a:lnTo>
                      <a:lnTo>
                        <a:pt x="242222" y="210524"/>
                      </a:lnTo>
                      <a:lnTo>
                        <a:pt x="240417" y="213623"/>
                      </a:lnTo>
                      <a:lnTo>
                        <a:pt x="239540" y="215112"/>
                      </a:lnTo>
                      <a:lnTo>
                        <a:pt x="238893" y="216466"/>
                      </a:lnTo>
                      <a:lnTo>
                        <a:pt x="237552" y="219273"/>
                      </a:lnTo>
                      <a:lnTo>
                        <a:pt x="236955" y="220518"/>
                      </a:lnTo>
                      <a:lnTo>
                        <a:pt x="236541" y="221543"/>
                      </a:lnTo>
                      <a:lnTo>
                        <a:pt x="234907" y="225435"/>
                      </a:lnTo>
                      <a:lnTo>
                        <a:pt x="233030" y="226387"/>
                      </a:lnTo>
                      <a:lnTo>
                        <a:pt x="232579" y="226631"/>
                      </a:lnTo>
                      <a:lnTo>
                        <a:pt x="232079" y="226680"/>
                      </a:lnTo>
                      <a:lnTo>
                        <a:pt x="229080" y="227022"/>
                      </a:lnTo>
                      <a:lnTo>
                        <a:pt x="227836" y="227156"/>
                      </a:lnTo>
                      <a:lnTo>
                        <a:pt x="225654" y="227132"/>
                      </a:lnTo>
                      <a:lnTo>
                        <a:pt x="222643" y="227083"/>
                      </a:lnTo>
                      <a:lnTo>
                        <a:pt x="221924" y="227071"/>
                      </a:lnTo>
                      <a:lnTo>
                        <a:pt x="220900" y="227010"/>
                      </a:lnTo>
                      <a:lnTo>
                        <a:pt x="214426" y="226631"/>
                      </a:lnTo>
                      <a:lnTo>
                        <a:pt x="209050" y="226643"/>
                      </a:lnTo>
                      <a:lnTo>
                        <a:pt x="204466" y="228035"/>
                      </a:lnTo>
                      <a:lnTo>
                        <a:pt x="204003" y="228181"/>
                      </a:lnTo>
                      <a:lnTo>
                        <a:pt x="203540" y="228352"/>
                      </a:lnTo>
                      <a:lnTo>
                        <a:pt x="200309" y="229560"/>
                      </a:lnTo>
                      <a:lnTo>
                        <a:pt x="199834" y="229743"/>
                      </a:lnTo>
                      <a:lnTo>
                        <a:pt x="199371" y="229950"/>
                      </a:lnTo>
                      <a:lnTo>
                        <a:pt x="197761" y="230695"/>
                      </a:lnTo>
                      <a:lnTo>
                        <a:pt x="196115" y="231451"/>
                      </a:lnTo>
                      <a:lnTo>
                        <a:pt x="194311" y="232830"/>
                      </a:lnTo>
                      <a:lnTo>
                        <a:pt x="190898" y="235442"/>
                      </a:lnTo>
                      <a:lnTo>
                        <a:pt x="190301" y="235881"/>
                      </a:lnTo>
                      <a:lnTo>
                        <a:pt x="189837" y="236223"/>
                      </a:lnTo>
                      <a:lnTo>
                        <a:pt x="185461" y="239334"/>
                      </a:lnTo>
                      <a:lnTo>
                        <a:pt x="184754" y="239835"/>
                      </a:lnTo>
                      <a:lnTo>
                        <a:pt x="184303" y="240042"/>
                      </a:lnTo>
                      <a:lnTo>
                        <a:pt x="182376" y="240884"/>
                      </a:lnTo>
                      <a:lnTo>
                        <a:pt x="180901" y="241543"/>
                      </a:lnTo>
                      <a:lnTo>
                        <a:pt x="179194" y="241006"/>
                      </a:lnTo>
                      <a:lnTo>
                        <a:pt x="178366" y="240738"/>
                      </a:lnTo>
                      <a:lnTo>
                        <a:pt x="177061" y="240323"/>
                      </a:lnTo>
                      <a:lnTo>
                        <a:pt x="176122" y="239359"/>
                      </a:lnTo>
                      <a:lnTo>
                        <a:pt x="175172" y="238395"/>
                      </a:lnTo>
                      <a:lnTo>
                        <a:pt x="172246" y="235710"/>
                      </a:lnTo>
                      <a:lnTo>
                        <a:pt x="170892" y="234588"/>
                      </a:lnTo>
                      <a:lnTo>
                        <a:pt x="169868" y="233733"/>
                      </a:lnTo>
                      <a:lnTo>
                        <a:pt x="169027" y="233038"/>
                      </a:lnTo>
                      <a:lnTo>
                        <a:pt x="167540" y="231781"/>
                      </a:lnTo>
                      <a:lnTo>
                        <a:pt x="165663" y="230207"/>
                      </a:lnTo>
                      <a:lnTo>
                        <a:pt x="164748" y="229670"/>
                      </a:lnTo>
                      <a:lnTo>
                        <a:pt x="163261" y="228828"/>
                      </a:lnTo>
                      <a:lnTo>
                        <a:pt x="160957" y="227498"/>
                      </a:lnTo>
                      <a:lnTo>
                        <a:pt x="158714" y="225374"/>
                      </a:lnTo>
                      <a:lnTo>
                        <a:pt x="157592" y="224300"/>
                      </a:lnTo>
                      <a:lnTo>
                        <a:pt x="156922" y="223690"/>
                      </a:lnTo>
                      <a:lnTo>
                        <a:pt x="156532" y="223324"/>
                      </a:lnTo>
                      <a:lnTo>
                        <a:pt x="154788" y="221726"/>
                      </a:lnTo>
                      <a:lnTo>
                        <a:pt x="152984" y="220066"/>
                      </a:lnTo>
                      <a:lnTo>
                        <a:pt x="150960" y="219139"/>
                      </a:lnTo>
                      <a:lnTo>
                        <a:pt x="148351" y="217955"/>
                      </a:lnTo>
                      <a:lnTo>
                        <a:pt x="146767" y="216857"/>
                      </a:lnTo>
                      <a:lnTo>
                        <a:pt x="146340" y="216552"/>
                      </a:lnTo>
                      <a:lnTo>
                        <a:pt x="145121" y="215710"/>
                      </a:lnTo>
                      <a:lnTo>
                        <a:pt x="142719" y="214587"/>
                      </a:lnTo>
                      <a:lnTo>
                        <a:pt x="140732" y="213660"/>
                      </a:lnTo>
                      <a:lnTo>
                        <a:pt x="139562" y="212403"/>
                      </a:lnTo>
                      <a:lnTo>
                        <a:pt x="136063" y="209023"/>
                      </a:lnTo>
                      <a:lnTo>
                        <a:pt x="134710" y="207668"/>
                      </a:lnTo>
                      <a:lnTo>
                        <a:pt x="132028" y="204971"/>
                      </a:lnTo>
                      <a:lnTo>
                        <a:pt x="131345" y="206045"/>
                      </a:lnTo>
                      <a:lnTo>
                        <a:pt x="130857" y="206643"/>
                      </a:lnTo>
                      <a:lnTo>
                        <a:pt x="129492" y="208266"/>
                      </a:lnTo>
                      <a:lnTo>
                        <a:pt x="129126" y="208717"/>
                      </a:lnTo>
                      <a:lnTo>
                        <a:pt x="128432" y="208449"/>
                      </a:lnTo>
                      <a:lnTo>
                        <a:pt x="125469" y="207278"/>
                      </a:lnTo>
                      <a:lnTo>
                        <a:pt x="123372" y="206460"/>
                      </a:lnTo>
                      <a:lnTo>
                        <a:pt x="122324" y="205911"/>
                      </a:lnTo>
                      <a:lnTo>
                        <a:pt x="118313" y="203812"/>
                      </a:lnTo>
                      <a:lnTo>
                        <a:pt x="115119" y="202055"/>
                      </a:lnTo>
                      <a:lnTo>
                        <a:pt x="113619" y="201225"/>
                      </a:lnTo>
                      <a:lnTo>
                        <a:pt x="113668" y="203373"/>
                      </a:lnTo>
                      <a:lnTo>
                        <a:pt x="113729" y="205533"/>
                      </a:lnTo>
                      <a:lnTo>
                        <a:pt x="113729" y="209254"/>
                      </a:lnTo>
                      <a:lnTo>
                        <a:pt x="113729" y="211305"/>
                      </a:lnTo>
                      <a:lnTo>
                        <a:pt x="113729" y="213928"/>
                      </a:lnTo>
                      <a:lnTo>
                        <a:pt x="113315" y="216478"/>
                      </a:lnTo>
                      <a:lnTo>
                        <a:pt x="112474" y="221579"/>
                      </a:lnTo>
                      <a:lnTo>
                        <a:pt x="112047" y="224740"/>
                      </a:lnTo>
                      <a:lnTo>
                        <a:pt x="111632" y="227778"/>
                      </a:lnTo>
                      <a:lnTo>
                        <a:pt x="111401" y="229499"/>
                      </a:lnTo>
                      <a:lnTo>
                        <a:pt x="110803" y="233160"/>
                      </a:lnTo>
                      <a:lnTo>
                        <a:pt x="110511" y="234917"/>
                      </a:lnTo>
                      <a:lnTo>
                        <a:pt x="110267" y="235979"/>
                      </a:lnTo>
                      <a:lnTo>
                        <a:pt x="109048" y="241177"/>
                      </a:lnTo>
                      <a:lnTo>
                        <a:pt x="108121" y="244630"/>
                      </a:lnTo>
                      <a:lnTo>
                        <a:pt x="107585" y="246620"/>
                      </a:lnTo>
                      <a:lnTo>
                        <a:pt x="105878" y="246876"/>
                      </a:lnTo>
                      <a:lnTo>
                        <a:pt x="103928" y="247169"/>
                      </a:lnTo>
                      <a:lnTo>
                        <a:pt x="101502" y="247840"/>
                      </a:lnTo>
                      <a:lnTo>
                        <a:pt x="99185" y="248657"/>
                      </a:lnTo>
                      <a:lnTo>
                        <a:pt x="97881" y="249182"/>
                      </a:lnTo>
                      <a:lnTo>
                        <a:pt x="97930" y="250671"/>
                      </a:lnTo>
                      <a:lnTo>
                        <a:pt x="96942" y="250268"/>
                      </a:lnTo>
                      <a:lnTo>
                        <a:pt x="95760" y="249243"/>
                      </a:lnTo>
                      <a:lnTo>
                        <a:pt x="95284" y="248828"/>
                      </a:lnTo>
                      <a:lnTo>
                        <a:pt x="94236" y="248267"/>
                      </a:lnTo>
                      <a:lnTo>
                        <a:pt x="92944" y="247571"/>
                      </a:lnTo>
                      <a:lnTo>
                        <a:pt x="91737" y="246912"/>
                      </a:lnTo>
                      <a:lnTo>
                        <a:pt x="90847" y="246656"/>
                      </a:lnTo>
                      <a:lnTo>
                        <a:pt x="89079" y="246131"/>
                      </a:lnTo>
                      <a:lnTo>
                        <a:pt x="87714" y="245717"/>
                      </a:lnTo>
                      <a:lnTo>
                        <a:pt x="86799" y="245436"/>
                      </a:lnTo>
                      <a:lnTo>
                        <a:pt x="85215" y="245228"/>
                      </a:lnTo>
                      <a:lnTo>
                        <a:pt x="84495" y="245131"/>
                      </a:lnTo>
                      <a:lnTo>
                        <a:pt x="83557" y="245131"/>
                      </a:lnTo>
                      <a:lnTo>
                        <a:pt x="81484" y="245131"/>
                      </a:lnTo>
                      <a:lnTo>
                        <a:pt x="77742" y="245350"/>
                      </a:lnTo>
                      <a:lnTo>
                        <a:pt x="75730" y="245485"/>
                      </a:lnTo>
                      <a:lnTo>
                        <a:pt x="73572" y="246070"/>
                      </a:lnTo>
                      <a:lnTo>
                        <a:pt x="72280" y="246412"/>
                      </a:lnTo>
                      <a:lnTo>
                        <a:pt x="69659" y="247132"/>
                      </a:lnTo>
                      <a:lnTo>
                        <a:pt x="68233" y="247315"/>
                      </a:lnTo>
                      <a:lnTo>
                        <a:pt x="66331" y="247559"/>
                      </a:lnTo>
                      <a:lnTo>
                        <a:pt x="64588" y="247754"/>
                      </a:lnTo>
                      <a:lnTo>
                        <a:pt x="63271" y="247913"/>
                      </a:lnTo>
                      <a:lnTo>
                        <a:pt x="61759" y="247742"/>
                      </a:lnTo>
                      <a:lnTo>
                        <a:pt x="61284" y="247681"/>
                      </a:lnTo>
                      <a:lnTo>
                        <a:pt x="60516" y="247596"/>
                      </a:lnTo>
                      <a:lnTo>
                        <a:pt x="58980" y="247413"/>
                      </a:lnTo>
                      <a:lnTo>
                        <a:pt x="57797" y="247095"/>
                      </a:lnTo>
                      <a:lnTo>
                        <a:pt x="56712" y="245155"/>
                      </a:lnTo>
                      <a:lnTo>
                        <a:pt x="55249" y="242666"/>
                      </a:lnTo>
                      <a:lnTo>
                        <a:pt x="51677" y="240921"/>
                      </a:lnTo>
                      <a:lnTo>
                        <a:pt x="51141" y="240982"/>
                      </a:lnTo>
                      <a:lnTo>
                        <a:pt x="50349" y="240957"/>
                      </a:lnTo>
                      <a:lnTo>
                        <a:pt x="50970" y="240359"/>
                      </a:lnTo>
                      <a:lnTo>
                        <a:pt x="51397" y="239981"/>
                      </a:lnTo>
                      <a:lnTo>
                        <a:pt x="51787" y="239212"/>
                      </a:lnTo>
                      <a:lnTo>
                        <a:pt x="52836" y="238798"/>
                      </a:lnTo>
                      <a:lnTo>
                        <a:pt x="53323" y="238981"/>
                      </a:lnTo>
                      <a:lnTo>
                        <a:pt x="53835" y="239151"/>
                      </a:lnTo>
                      <a:lnTo>
                        <a:pt x="54518" y="239029"/>
                      </a:lnTo>
                      <a:lnTo>
                        <a:pt x="54823" y="238261"/>
                      </a:lnTo>
                      <a:lnTo>
                        <a:pt x="55079" y="237589"/>
                      </a:lnTo>
                      <a:lnTo>
                        <a:pt x="55664" y="237663"/>
                      </a:lnTo>
                      <a:lnTo>
                        <a:pt x="56517" y="237614"/>
                      </a:lnTo>
                      <a:lnTo>
                        <a:pt x="56932" y="237175"/>
                      </a:lnTo>
                      <a:lnTo>
                        <a:pt x="57541" y="237248"/>
                      </a:lnTo>
                      <a:lnTo>
                        <a:pt x="58187" y="237577"/>
                      </a:lnTo>
                      <a:lnTo>
                        <a:pt x="57492" y="235869"/>
                      </a:lnTo>
                      <a:lnTo>
                        <a:pt x="56737" y="234063"/>
                      </a:lnTo>
                      <a:lnTo>
                        <a:pt x="55883" y="231293"/>
                      </a:lnTo>
                      <a:lnTo>
                        <a:pt x="55737" y="230280"/>
                      </a:lnTo>
                      <a:lnTo>
                        <a:pt x="56029" y="228157"/>
                      </a:lnTo>
                      <a:lnTo>
                        <a:pt x="56066" y="226204"/>
                      </a:lnTo>
                      <a:lnTo>
                        <a:pt x="55737" y="224691"/>
                      </a:lnTo>
                      <a:lnTo>
                        <a:pt x="55383" y="223483"/>
                      </a:lnTo>
                      <a:lnTo>
                        <a:pt x="54823" y="222678"/>
                      </a:lnTo>
                      <a:lnTo>
                        <a:pt x="53945" y="222312"/>
                      </a:lnTo>
                      <a:lnTo>
                        <a:pt x="52945" y="222360"/>
                      </a:lnTo>
                      <a:lnTo>
                        <a:pt x="52141" y="222763"/>
                      </a:lnTo>
                      <a:lnTo>
                        <a:pt x="51336" y="223080"/>
                      </a:lnTo>
                      <a:lnTo>
                        <a:pt x="50678" y="223520"/>
                      </a:lnTo>
                      <a:lnTo>
                        <a:pt x="50824" y="224191"/>
                      </a:lnTo>
                      <a:lnTo>
                        <a:pt x="51299" y="224764"/>
                      </a:lnTo>
                      <a:lnTo>
                        <a:pt x="51665" y="225740"/>
                      </a:lnTo>
                      <a:lnTo>
                        <a:pt x="50982" y="226473"/>
                      </a:lnTo>
                      <a:lnTo>
                        <a:pt x="50117" y="226753"/>
                      </a:lnTo>
                      <a:lnTo>
                        <a:pt x="49142" y="227058"/>
                      </a:lnTo>
                      <a:lnTo>
                        <a:pt x="48861" y="227815"/>
                      </a:lnTo>
                      <a:lnTo>
                        <a:pt x="48825" y="228413"/>
                      </a:lnTo>
                      <a:lnTo>
                        <a:pt x="48776" y="229072"/>
                      </a:lnTo>
                      <a:lnTo>
                        <a:pt x="48532" y="229511"/>
                      </a:lnTo>
                      <a:lnTo>
                        <a:pt x="47618" y="229914"/>
                      </a:lnTo>
                      <a:lnTo>
                        <a:pt x="46679" y="229767"/>
                      </a:lnTo>
                      <a:lnTo>
                        <a:pt x="45570" y="227119"/>
                      </a:lnTo>
                      <a:lnTo>
                        <a:pt x="45228" y="226119"/>
                      </a:lnTo>
                      <a:lnTo>
                        <a:pt x="45058" y="225411"/>
                      </a:lnTo>
                      <a:lnTo>
                        <a:pt x="44936" y="224898"/>
                      </a:lnTo>
                      <a:lnTo>
                        <a:pt x="44802" y="224349"/>
                      </a:lnTo>
                      <a:lnTo>
                        <a:pt x="44668" y="223605"/>
                      </a:lnTo>
                      <a:lnTo>
                        <a:pt x="44472" y="222519"/>
                      </a:lnTo>
                      <a:lnTo>
                        <a:pt x="44278" y="220530"/>
                      </a:lnTo>
                      <a:lnTo>
                        <a:pt x="43863" y="218968"/>
                      </a:lnTo>
                      <a:lnTo>
                        <a:pt x="43412" y="216247"/>
                      </a:lnTo>
                      <a:lnTo>
                        <a:pt x="43095" y="214209"/>
                      </a:lnTo>
                      <a:lnTo>
                        <a:pt x="42937" y="213220"/>
                      </a:lnTo>
                      <a:lnTo>
                        <a:pt x="42412" y="209364"/>
                      </a:lnTo>
                      <a:lnTo>
                        <a:pt x="42290" y="207217"/>
                      </a:lnTo>
                      <a:lnTo>
                        <a:pt x="42644" y="206265"/>
                      </a:lnTo>
                      <a:lnTo>
                        <a:pt x="43387" y="205227"/>
                      </a:lnTo>
                      <a:lnTo>
                        <a:pt x="41571" y="205264"/>
                      </a:lnTo>
                      <a:lnTo>
                        <a:pt x="37073" y="205581"/>
                      </a:lnTo>
                      <a:lnTo>
                        <a:pt x="35183" y="205850"/>
                      </a:lnTo>
                      <a:lnTo>
                        <a:pt x="33720" y="206057"/>
                      </a:lnTo>
                      <a:lnTo>
                        <a:pt x="31245" y="206680"/>
                      </a:lnTo>
                      <a:lnTo>
                        <a:pt x="28271" y="207875"/>
                      </a:lnTo>
                      <a:lnTo>
                        <a:pt x="26223" y="208620"/>
                      </a:lnTo>
                      <a:lnTo>
                        <a:pt x="25308" y="206631"/>
                      </a:lnTo>
                      <a:lnTo>
                        <a:pt x="25065" y="206094"/>
                      </a:lnTo>
                      <a:lnTo>
                        <a:pt x="21834" y="198125"/>
                      </a:lnTo>
                      <a:lnTo>
                        <a:pt x="21224" y="196649"/>
                      </a:lnTo>
                      <a:lnTo>
                        <a:pt x="21432" y="195221"/>
                      </a:lnTo>
                      <a:lnTo>
                        <a:pt x="21883" y="192183"/>
                      </a:lnTo>
                      <a:lnTo>
                        <a:pt x="22163" y="190425"/>
                      </a:lnTo>
                      <a:lnTo>
                        <a:pt x="24162" y="189242"/>
                      </a:lnTo>
                      <a:lnTo>
                        <a:pt x="26954" y="187716"/>
                      </a:lnTo>
                      <a:lnTo>
                        <a:pt x="28710" y="185532"/>
                      </a:lnTo>
                      <a:lnTo>
                        <a:pt x="30819" y="182921"/>
                      </a:lnTo>
                      <a:lnTo>
                        <a:pt x="31465" y="182115"/>
                      </a:lnTo>
                      <a:lnTo>
                        <a:pt x="32574" y="180431"/>
                      </a:lnTo>
                      <a:lnTo>
                        <a:pt x="36183" y="174964"/>
                      </a:lnTo>
                      <a:lnTo>
                        <a:pt x="36731" y="174135"/>
                      </a:lnTo>
                      <a:lnTo>
                        <a:pt x="38365" y="171889"/>
                      </a:lnTo>
                      <a:lnTo>
                        <a:pt x="41632" y="169449"/>
                      </a:lnTo>
                      <a:lnTo>
                        <a:pt x="43253" y="168253"/>
                      </a:lnTo>
                      <a:lnTo>
                        <a:pt x="44375" y="166703"/>
                      </a:lnTo>
                      <a:lnTo>
                        <a:pt x="44704" y="164433"/>
                      </a:lnTo>
                      <a:lnTo>
                        <a:pt x="45253" y="160553"/>
                      </a:lnTo>
                      <a:lnTo>
                        <a:pt x="46423" y="157649"/>
                      </a:lnTo>
                      <a:lnTo>
                        <a:pt x="47386" y="155232"/>
                      </a:lnTo>
                      <a:lnTo>
                        <a:pt x="49324" y="151779"/>
                      </a:lnTo>
                      <a:lnTo>
                        <a:pt x="50519" y="149631"/>
                      </a:lnTo>
                      <a:lnTo>
                        <a:pt x="50885" y="147386"/>
                      </a:lnTo>
                      <a:lnTo>
                        <a:pt x="51958" y="140882"/>
                      </a:lnTo>
                      <a:lnTo>
                        <a:pt x="52141" y="139698"/>
                      </a:lnTo>
                      <a:lnTo>
                        <a:pt x="52299" y="138612"/>
                      </a:lnTo>
                      <a:lnTo>
                        <a:pt x="52872" y="132254"/>
                      </a:lnTo>
                      <a:lnTo>
                        <a:pt x="53079" y="130034"/>
                      </a:lnTo>
                      <a:lnTo>
                        <a:pt x="52104" y="130400"/>
                      </a:lnTo>
                      <a:lnTo>
                        <a:pt x="51458" y="130656"/>
                      </a:lnTo>
                      <a:lnTo>
                        <a:pt x="49251" y="131534"/>
                      </a:lnTo>
                      <a:lnTo>
                        <a:pt x="48325" y="132157"/>
                      </a:lnTo>
                      <a:lnTo>
                        <a:pt x="47033" y="133109"/>
                      </a:lnTo>
                      <a:lnTo>
                        <a:pt x="46118" y="134256"/>
                      </a:lnTo>
                      <a:lnTo>
                        <a:pt x="45484" y="135659"/>
                      </a:lnTo>
                      <a:lnTo>
                        <a:pt x="43522" y="139979"/>
                      </a:lnTo>
                      <a:lnTo>
                        <a:pt x="42583" y="141602"/>
                      </a:lnTo>
                      <a:lnTo>
                        <a:pt x="40706" y="144872"/>
                      </a:lnTo>
                      <a:lnTo>
                        <a:pt x="38560" y="147874"/>
                      </a:lnTo>
                      <a:lnTo>
                        <a:pt x="38219" y="148313"/>
                      </a:lnTo>
                      <a:lnTo>
                        <a:pt x="37109" y="149741"/>
                      </a:lnTo>
                      <a:lnTo>
                        <a:pt x="35756" y="149912"/>
                      </a:lnTo>
                      <a:lnTo>
                        <a:pt x="35061" y="149131"/>
                      </a:lnTo>
                      <a:lnTo>
                        <a:pt x="34512" y="147386"/>
                      </a:lnTo>
                      <a:lnTo>
                        <a:pt x="33903" y="145324"/>
                      </a:lnTo>
                      <a:lnTo>
                        <a:pt x="33220" y="141663"/>
                      </a:lnTo>
                      <a:lnTo>
                        <a:pt x="32489" y="139430"/>
                      </a:lnTo>
                      <a:lnTo>
                        <a:pt x="31977" y="137868"/>
                      </a:lnTo>
                      <a:lnTo>
                        <a:pt x="31550" y="134695"/>
                      </a:lnTo>
                      <a:lnTo>
                        <a:pt x="31331" y="133109"/>
                      </a:lnTo>
                      <a:lnTo>
                        <a:pt x="30989" y="130070"/>
                      </a:lnTo>
                      <a:lnTo>
                        <a:pt x="30855" y="128893"/>
                      </a:lnTo>
                      <a:lnTo>
                        <a:pt x="30368" y="126482"/>
                      </a:lnTo>
                      <a:lnTo>
                        <a:pt x="29600" y="125089"/>
                      </a:lnTo>
                      <a:lnTo>
                        <a:pt x="27076" y="120456"/>
                      </a:lnTo>
                      <a:lnTo>
                        <a:pt x="23918" y="115457"/>
                      </a:lnTo>
                      <a:lnTo>
                        <a:pt x="22431" y="113591"/>
                      </a:lnTo>
                      <a:lnTo>
                        <a:pt x="20493" y="113711"/>
                      </a:lnTo>
                      <a:lnTo>
                        <a:pt x="19310" y="114073"/>
                      </a:lnTo>
                      <a:lnTo>
                        <a:pt x="18603" y="114796"/>
                      </a:lnTo>
                      <a:lnTo>
                        <a:pt x="18262" y="115244"/>
                      </a:lnTo>
                      <a:lnTo>
                        <a:pt x="17531" y="116181"/>
                      </a:lnTo>
                      <a:lnTo>
                        <a:pt x="15860" y="117868"/>
                      </a:lnTo>
                      <a:lnTo>
                        <a:pt x="14239" y="119013"/>
                      </a:lnTo>
                      <a:lnTo>
                        <a:pt x="12886" y="119736"/>
                      </a:lnTo>
                      <a:lnTo>
                        <a:pt x="11435" y="119916"/>
                      </a:lnTo>
                      <a:lnTo>
                        <a:pt x="10326" y="119647"/>
                      </a:lnTo>
                      <a:lnTo>
                        <a:pt x="9704" y="119250"/>
                      </a:lnTo>
                      <a:lnTo>
                        <a:pt x="8570" y="118410"/>
                      </a:lnTo>
                      <a:lnTo>
                        <a:pt x="7071" y="116843"/>
                      </a:lnTo>
                      <a:lnTo>
                        <a:pt x="6595" y="116227"/>
                      </a:lnTo>
                      <a:lnTo>
                        <a:pt x="5206" y="114386"/>
                      </a:lnTo>
                      <a:lnTo>
                        <a:pt x="4742" y="113772"/>
                      </a:lnTo>
                      <a:lnTo>
                        <a:pt x="4328" y="113047"/>
                      </a:lnTo>
                      <a:lnTo>
                        <a:pt x="3292" y="111241"/>
                      </a:lnTo>
                      <a:lnTo>
                        <a:pt x="2158" y="108981"/>
                      </a:lnTo>
                      <a:lnTo>
                        <a:pt x="1780" y="108230"/>
                      </a:lnTo>
                      <a:lnTo>
                        <a:pt x="1536" y="107448"/>
                      </a:lnTo>
                      <a:lnTo>
                        <a:pt x="1219" y="106480"/>
                      </a:lnTo>
                      <a:lnTo>
                        <a:pt x="780" y="105106"/>
                      </a:lnTo>
                      <a:lnTo>
                        <a:pt x="829" y="103494"/>
                      </a:lnTo>
                      <a:lnTo>
                        <a:pt x="841" y="101419"/>
                      </a:lnTo>
                      <a:lnTo>
                        <a:pt x="634" y="97193"/>
                      </a:lnTo>
                      <a:lnTo>
                        <a:pt x="561" y="96360"/>
                      </a:lnTo>
                      <a:lnTo>
                        <a:pt x="500" y="95786"/>
                      </a:lnTo>
                      <a:lnTo>
                        <a:pt x="451" y="95165"/>
                      </a:lnTo>
                      <a:lnTo>
                        <a:pt x="0" y="90915"/>
                      </a:lnTo>
                      <a:lnTo>
                        <a:pt x="1012" y="90089"/>
                      </a:lnTo>
                      <a:lnTo>
                        <a:pt x="2694" y="88699"/>
                      </a:lnTo>
                      <a:lnTo>
                        <a:pt x="3962" y="87994"/>
                      </a:lnTo>
                      <a:lnTo>
                        <a:pt x="6510" y="86568"/>
                      </a:lnTo>
                      <a:lnTo>
                        <a:pt x="7790" y="85858"/>
                      </a:lnTo>
                      <a:lnTo>
                        <a:pt x="8790" y="85538"/>
                      </a:lnTo>
                      <a:lnTo>
                        <a:pt x="9594" y="85286"/>
                      </a:lnTo>
                      <a:lnTo>
                        <a:pt x="13654" y="84000"/>
                      </a:lnTo>
                      <a:lnTo>
                        <a:pt x="17860" y="82490"/>
                      </a:lnTo>
                      <a:lnTo>
                        <a:pt x="19140" y="82032"/>
                      </a:lnTo>
                      <a:lnTo>
                        <a:pt x="19603" y="81877"/>
                      </a:lnTo>
                      <a:lnTo>
                        <a:pt x="22858" y="80793"/>
                      </a:lnTo>
                      <a:lnTo>
                        <a:pt x="24711" y="80175"/>
                      </a:lnTo>
                      <a:lnTo>
                        <a:pt x="25735" y="80079"/>
                      </a:lnTo>
                      <a:lnTo>
                        <a:pt x="27064" y="79957"/>
                      </a:lnTo>
                      <a:lnTo>
                        <a:pt x="28819" y="79628"/>
                      </a:lnTo>
                      <a:lnTo>
                        <a:pt x="30477" y="78801"/>
                      </a:lnTo>
                      <a:lnTo>
                        <a:pt x="31952" y="77771"/>
                      </a:lnTo>
                      <a:lnTo>
                        <a:pt x="33635" y="80473"/>
                      </a:lnTo>
                      <a:lnTo>
                        <a:pt x="35378" y="83344"/>
                      </a:lnTo>
                      <a:lnTo>
                        <a:pt x="37329" y="83453"/>
                      </a:lnTo>
                      <a:lnTo>
                        <a:pt x="38511" y="82976"/>
                      </a:lnTo>
                      <a:lnTo>
                        <a:pt x="40559" y="82142"/>
                      </a:lnTo>
                      <a:lnTo>
                        <a:pt x="41925" y="81781"/>
                      </a:lnTo>
                      <a:lnTo>
                        <a:pt x="43473" y="81299"/>
                      </a:lnTo>
                      <a:lnTo>
                        <a:pt x="45984" y="80458"/>
                      </a:lnTo>
                      <a:lnTo>
                        <a:pt x="47788" y="79924"/>
                      </a:lnTo>
                      <a:lnTo>
                        <a:pt x="47252" y="78289"/>
                      </a:lnTo>
                      <a:lnTo>
                        <a:pt x="47142" y="77481"/>
                      </a:lnTo>
                      <a:lnTo>
                        <a:pt x="46923" y="76867"/>
                      </a:lnTo>
                      <a:lnTo>
                        <a:pt x="45411" y="72921"/>
                      </a:lnTo>
                      <a:lnTo>
                        <a:pt x="44911" y="70947"/>
                      </a:lnTo>
                      <a:lnTo>
                        <a:pt x="44436" y="69008"/>
                      </a:lnTo>
                      <a:lnTo>
                        <a:pt x="44070" y="67549"/>
                      </a:lnTo>
                      <a:lnTo>
                        <a:pt x="43826" y="66121"/>
                      </a:lnTo>
                      <a:lnTo>
                        <a:pt x="45862" y="66341"/>
                      </a:lnTo>
                      <a:lnTo>
                        <a:pt x="47606" y="66529"/>
                      </a:lnTo>
                      <a:lnTo>
                        <a:pt x="48313" y="66689"/>
                      </a:lnTo>
                      <a:lnTo>
                        <a:pt x="51860" y="67481"/>
                      </a:lnTo>
                      <a:lnTo>
                        <a:pt x="53396" y="67213"/>
                      </a:lnTo>
                      <a:lnTo>
                        <a:pt x="54603" y="67005"/>
                      </a:lnTo>
                      <a:lnTo>
                        <a:pt x="56334" y="67844"/>
                      </a:lnTo>
                      <a:lnTo>
                        <a:pt x="59480" y="69376"/>
                      </a:lnTo>
                      <a:lnTo>
                        <a:pt x="59565" y="69416"/>
                      </a:lnTo>
                      <a:lnTo>
                        <a:pt x="60199" y="69725"/>
                      </a:lnTo>
                      <a:lnTo>
                        <a:pt x="61028" y="70266"/>
                      </a:lnTo>
                      <a:lnTo>
                        <a:pt x="63100" y="71627"/>
                      </a:lnTo>
                      <a:lnTo>
                        <a:pt x="64344" y="72445"/>
                      </a:lnTo>
                      <a:lnTo>
                        <a:pt x="66855" y="74618"/>
                      </a:lnTo>
                      <a:lnTo>
                        <a:pt x="68781" y="76252"/>
                      </a:lnTo>
                      <a:lnTo>
                        <a:pt x="71098" y="76904"/>
                      </a:lnTo>
                      <a:lnTo>
                        <a:pt x="74328" y="77816"/>
                      </a:lnTo>
                      <a:lnTo>
                        <a:pt x="78217" y="79176"/>
                      </a:lnTo>
                      <a:lnTo>
                        <a:pt x="81825" y="81693"/>
                      </a:lnTo>
                      <a:lnTo>
                        <a:pt x="84373" y="83460"/>
                      </a:lnTo>
                      <a:lnTo>
                        <a:pt x="86312" y="83596"/>
                      </a:lnTo>
                      <a:lnTo>
                        <a:pt x="86921" y="83609"/>
                      </a:lnTo>
                      <a:lnTo>
                        <a:pt x="89481" y="83664"/>
                      </a:lnTo>
                      <a:lnTo>
                        <a:pt x="90847" y="84744"/>
                      </a:lnTo>
                      <a:lnTo>
                        <a:pt x="91981" y="85636"/>
                      </a:lnTo>
                      <a:lnTo>
                        <a:pt x="93870" y="86723"/>
                      </a:lnTo>
                      <a:lnTo>
                        <a:pt x="95748" y="87527"/>
                      </a:lnTo>
                      <a:lnTo>
                        <a:pt x="96906" y="87608"/>
                      </a:lnTo>
                      <a:lnTo>
                        <a:pt x="98161" y="87142"/>
                      </a:lnTo>
                      <a:lnTo>
                        <a:pt x="98856" y="86795"/>
                      </a:lnTo>
                      <a:lnTo>
                        <a:pt x="100526" y="85889"/>
                      </a:lnTo>
                      <a:lnTo>
                        <a:pt x="101282" y="85421"/>
                      </a:lnTo>
                      <a:lnTo>
                        <a:pt x="103794" y="83367"/>
                      </a:lnTo>
                      <a:lnTo>
                        <a:pt x="104513" y="82780"/>
                      </a:lnTo>
                      <a:lnTo>
                        <a:pt x="105074" y="81952"/>
                      </a:lnTo>
                      <a:lnTo>
                        <a:pt x="105488" y="81326"/>
                      </a:lnTo>
                      <a:lnTo>
                        <a:pt x="105768" y="80855"/>
                      </a:lnTo>
                      <a:lnTo>
                        <a:pt x="106293" y="80020"/>
                      </a:lnTo>
                      <a:lnTo>
                        <a:pt x="107207" y="77320"/>
                      </a:lnTo>
                      <a:lnTo>
                        <a:pt x="107256" y="76392"/>
                      </a:lnTo>
                      <a:lnTo>
                        <a:pt x="107292" y="75582"/>
                      </a:lnTo>
                      <a:lnTo>
                        <a:pt x="107341" y="74766"/>
                      </a:lnTo>
                      <a:lnTo>
                        <a:pt x="107341" y="73305"/>
                      </a:lnTo>
                      <a:lnTo>
                        <a:pt x="106293" y="71919"/>
                      </a:lnTo>
                      <a:lnTo>
                        <a:pt x="105366" y="70993"/>
                      </a:lnTo>
                      <a:lnTo>
                        <a:pt x="104464" y="70093"/>
                      </a:lnTo>
                      <a:lnTo>
                        <a:pt x="103416" y="68999"/>
                      </a:lnTo>
                      <a:lnTo>
                        <a:pt x="103282" y="68122"/>
                      </a:lnTo>
                      <a:lnTo>
                        <a:pt x="103708" y="66692"/>
                      </a:lnTo>
                      <a:lnTo>
                        <a:pt x="104001" y="65715"/>
                      </a:lnTo>
                      <a:lnTo>
                        <a:pt x="104001" y="64254"/>
                      </a:lnTo>
                      <a:lnTo>
                        <a:pt x="103160" y="63159"/>
                      </a:lnTo>
                      <a:lnTo>
                        <a:pt x="101916" y="62138"/>
                      </a:lnTo>
                      <a:lnTo>
                        <a:pt x="100661" y="61562"/>
                      </a:lnTo>
                      <a:lnTo>
                        <a:pt x="100014" y="61333"/>
                      </a:lnTo>
                      <a:lnTo>
                        <a:pt x="99039" y="60953"/>
                      </a:lnTo>
                      <a:lnTo>
                        <a:pt x="98613" y="60274"/>
                      </a:lnTo>
                      <a:lnTo>
                        <a:pt x="99502" y="59561"/>
                      </a:lnTo>
                      <a:lnTo>
                        <a:pt x="100319" y="58917"/>
                      </a:lnTo>
                      <a:lnTo>
                        <a:pt x="100709" y="58586"/>
                      </a:lnTo>
                      <a:lnTo>
                        <a:pt x="101928" y="57572"/>
                      </a:lnTo>
                      <a:lnTo>
                        <a:pt x="102696" y="56737"/>
                      </a:lnTo>
                      <a:lnTo>
                        <a:pt x="103026" y="55930"/>
                      </a:lnTo>
                      <a:lnTo>
                        <a:pt x="102221" y="54989"/>
                      </a:lnTo>
                      <a:lnTo>
                        <a:pt x="101624" y="54510"/>
                      </a:lnTo>
                      <a:lnTo>
                        <a:pt x="101112" y="54100"/>
                      </a:lnTo>
                      <a:lnTo>
                        <a:pt x="100344" y="53078"/>
                      </a:lnTo>
                      <a:lnTo>
                        <a:pt x="99539" y="51867"/>
                      </a:lnTo>
                      <a:lnTo>
                        <a:pt x="98966" y="50737"/>
                      </a:lnTo>
                      <a:lnTo>
                        <a:pt x="98832" y="49253"/>
                      </a:lnTo>
                      <a:lnTo>
                        <a:pt x="98746" y="48289"/>
                      </a:lnTo>
                      <a:lnTo>
                        <a:pt x="98296" y="46244"/>
                      </a:lnTo>
                      <a:lnTo>
                        <a:pt x="98076" y="45298"/>
                      </a:lnTo>
                      <a:lnTo>
                        <a:pt x="97905" y="44420"/>
                      </a:lnTo>
                      <a:lnTo>
                        <a:pt x="97576" y="42806"/>
                      </a:lnTo>
                      <a:lnTo>
                        <a:pt x="97272" y="41409"/>
                      </a:lnTo>
                      <a:lnTo>
                        <a:pt x="97430" y="40062"/>
                      </a:lnTo>
                      <a:lnTo>
                        <a:pt x="97564" y="38971"/>
                      </a:lnTo>
                      <a:lnTo>
                        <a:pt x="97759" y="38258"/>
                      </a:lnTo>
                      <a:lnTo>
                        <a:pt x="98235" y="36831"/>
                      </a:lnTo>
                      <a:lnTo>
                        <a:pt x="99283" y="35751"/>
                      </a:lnTo>
                      <a:lnTo>
                        <a:pt x="100868" y="35632"/>
                      </a:lnTo>
                      <a:lnTo>
                        <a:pt x="105074" y="35319"/>
                      </a:lnTo>
                      <a:lnTo>
                        <a:pt x="107804" y="35248"/>
                      </a:lnTo>
                      <a:lnTo>
                        <a:pt x="111218" y="35159"/>
                      </a:lnTo>
                      <a:lnTo>
                        <a:pt x="111693" y="35147"/>
                      </a:lnTo>
                      <a:lnTo>
                        <a:pt x="113741" y="35103"/>
                      </a:lnTo>
                      <a:lnTo>
                        <a:pt x="114595" y="34757"/>
                      </a:lnTo>
                      <a:lnTo>
                        <a:pt x="114997" y="34424"/>
                      </a:lnTo>
                      <a:lnTo>
                        <a:pt x="115485" y="34023"/>
                      </a:lnTo>
                      <a:lnTo>
                        <a:pt x="118167" y="33337"/>
                      </a:lnTo>
                      <a:lnTo>
                        <a:pt x="119032" y="33116"/>
                      </a:lnTo>
                      <a:lnTo>
                        <a:pt x="120251" y="32688"/>
                      </a:lnTo>
                      <a:lnTo>
                        <a:pt x="121861" y="32123"/>
                      </a:lnTo>
                      <a:lnTo>
                        <a:pt x="124116" y="31585"/>
                      </a:lnTo>
                      <a:lnTo>
                        <a:pt x="125298" y="31303"/>
                      </a:lnTo>
                      <a:lnTo>
                        <a:pt x="126310" y="30982"/>
                      </a:lnTo>
                      <a:lnTo>
                        <a:pt x="128980" y="30136"/>
                      </a:lnTo>
                      <a:lnTo>
                        <a:pt x="130943" y="29373"/>
                      </a:lnTo>
                      <a:lnTo>
                        <a:pt x="131869" y="29014"/>
                      </a:lnTo>
                      <a:lnTo>
                        <a:pt x="132686" y="28501"/>
                      </a:lnTo>
                      <a:lnTo>
                        <a:pt x="133698" y="27869"/>
                      </a:lnTo>
                      <a:lnTo>
                        <a:pt x="134698" y="27243"/>
                      </a:lnTo>
                      <a:lnTo>
                        <a:pt x="135856" y="26119"/>
                      </a:lnTo>
                      <a:lnTo>
                        <a:pt x="136746" y="24867"/>
                      </a:lnTo>
                      <a:lnTo>
                        <a:pt x="137392" y="22941"/>
                      </a:lnTo>
                      <a:lnTo>
                        <a:pt x="138404" y="20288"/>
                      </a:lnTo>
                      <a:lnTo>
                        <a:pt x="138989" y="19338"/>
                      </a:lnTo>
                      <a:lnTo>
                        <a:pt x="139879" y="18734"/>
                      </a:lnTo>
                      <a:lnTo>
                        <a:pt x="141281" y="18324"/>
                      </a:lnTo>
                      <a:lnTo>
                        <a:pt x="143121" y="17438"/>
                      </a:lnTo>
                      <a:lnTo>
                        <a:pt x="144475" y="15970"/>
                      </a:lnTo>
                      <a:lnTo>
                        <a:pt x="145231" y="14248"/>
                      </a:lnTo>
                      <a:lnTo>
                        <a:pt x="145596" y="13378"/>
                      </a:lnTo>
                      <a:lnTo>
                        <a:pt x="146145" y="11305"/>
                      </a:lnTo>
                      <a:lnTo>
                        <a:pt x="146084" y="10094"/>
                      </a:lnTo>
                      <a:lnTo>
                        <a:pt x="145986" y="7979"/>
                      </a:lnTo>
                      <a:lnTo>
                        <a:pt x="145791" y="4697"/>
                      </a:lnTo>
                      <a:lnTo>
                        <a:pt x="145828" y="2840"/>
                      </a:lnTo>
                      <a:lnTo>
                        <a:pt x="145986" y="1112"/>
                      </a:lnTo>
                      <a:lnTo>
                        <a:pt x="146352" y="0"/>
                      </a:lnTo>
                      <a:lnTo>
                        <a:pt x="147681" y="452"/>
                      </a:lnTo>
                      <a:lnTo>
                        <a:pt x="148315" y="627"/>
                      </a:lnTo>
                      <a:lnTo>
                        <a:pt x="149132" y="918"/>
                      </a:lnTo>
                      <a:lnTo>
                        <a:pt x="149827" y="1309"/>
                      </a:lnTo>
                      <a:lnTo>
                        <a:pt x="153667" y="3464"/>
                      </a:lnTo>
                      <a:lnTo>
                        <a:pt x="157214" y="5547"/>
                      </a:lnTo>
                      <a:lnTo>
                        <a:pt x="158092" y="6064"/>
                      </a:lnTo>
                      <a:lnTo>
                        <a:pt x="159226" y="6942"/>
                      </a:lnTo>
                      <a:lnTo>
                        <a:pt x="162310" y="9345"/>
                      </a:lnTo>
                      <a:lnTo>
                        <a:pt x="164102" y="10740"/>
                      </a:lnTo>
                      <a:lnTo>
                        <a:pt x="165577" y="12460"/>
                      </a:lnTo>
                      <a:lnTo>
                        <a:pt x="167162" y="14294"/>
                      </a:lnTo>
                      <a:lnTo>
                        <a:pt x="168747" y="15291"/>
                      </a:lnTo>
                      <a:lnTo>
                        <a:pt x="173465" y="18243"/>
                      </a:lnTo>
                      <a:lnTo>
                        <a:pt x="175684" y="19252"/>
                      </a:lnTo>
                      <a:lnTo>
                        <a:pt x="178134" y="20364"/>
                      </a:lnTo>
                      <a:lnTo>
                        <a:pt x="178780" y="20659"/>
                      </a:lnTo>
                      <a:lnTo>
                        <a:pt x="179268" y="20881"/>
                      </a:lnTo>
                      <a:lnTo>
                        <a:pt x="179828" y="20906"/>
                      </a:lnTo>
                      <a:lnTo>
                        <a:pt x="181950" y="20997"/>
                      </a:lnTo>
                      <a:lnTo>
                        <a:pt x="182913" y="21039"/>
                      </a:lnTo>
                    </a:path>
                  </a:pathLst>
                </a:custGeom>
                <a:solidFill>
                  <a:srgbClr val="F3FAF0"/>
                </a:solidFill>
                <a:ln w="12177" cap="flat">
                  <a:solidFill>
                    <a:srgbClr val="000000"/>
                  </a:solidFill>
                  <a:prstDash val="solid"/>
                  <a:round/>
                </a:ln>
              </p:spPr>
              <p:txBody>
                <a:bodyPr rtlCol="0" anchor="ctr"/>
                <a:lstStyle/>
                <a:p>
                  <a:endParaRPr lang="LID4096"/>
                </a:p>
              </p:txBody>
            </p:sp>
            <p:sp>
              <p:nvSpPr>
                <p:cNvPr id="98" name="Freeform: Shape 97">
                  <a:extLst>
                    <a:ext uri="{FF2B5EF4-FFF2-40B4-BE49-F238E27FC236}">
                      <a16:creationId xmlns:a16="http://schemas.microsoft.com/office/drawing/2014/main" id="{1B9CC4B2-527C-A887-F931-4C580E3BD2BA}"/>
                    </a:ext>
                  </a:extLst>
                </p:cNvPr>
                <p:cNvSpPr/>
                <p:nvPr/>
              </p:nvSpPr>
              <p:spPr>
                <a:xfrm>
                  <a:off x="7700943" y="872557"/>
                  <a:ext cx="468765" cy="314032"/>
                </a:xfrm>
                <a:custGeom>
                  <a:avLst/>
                  <a:gdLst>
                    <a:gd name="connsiteX0" fmla="*/ 289047 w 468765"/>
                    <a:gd name="connsiteY0" fmla="*/ 59480 h 314032"/>
                    <a:gd name="connsiteX1" fmla="*/ 290839 w 468765"/>
                    <a:gd name="connsiteY1" fmla="*/ 63840 h 314032"/>
                    <a:gd name="connsiteX2" fmla="*/ 294813 w 468765"/>
                    <a:gd name="connsiteY2" fmla="*/ 73121 h 314032"/>
                    <a:gd name="connsiteX3" fmla="*/ 295642 w 468765"/>
                    <a:gd name="connsiteY3" fmla="*/ 75073 h 314032"/>
                    <a:gd name="connsiteX4" fmla="*/ 296081 w 468765"/>
                    <a:gd name="connsiteY4" fmla="*/ 76026 h 314032"/>
                    <a:gd name="connsiteX5" fmla="*/ 296971 w 468765"/>
                    <a:gd name="connsiteY5" fmla="*/ 77931 h 314032"/>
                    <a:gd name="connsiteX6" fmla="*/ 299836 w 468765"/>
                    <a:gd name="connsiteY6" fmla="*/ 84120 h 314032"/>
                    <a:gd name="connsiteX7" fmla="*/ 300494 w 468765"/>
                    <a:gd name="connsiteY7" fmla="*/ 85549 h 314032"/>
                    <a:gd name="connsiteX8" fmla="*/ 301153 w 468765"/>
                    <a:gd name="connsiteY8" fmla="*/ 86977 h 314032"/>
                    <a:gd name="connsiteX9" fmla="*/ 301860 w 468765"/>
                    <a:gd name="connsiteY9" fmla="*/ 88336 h 314032"/>
                    <a:gd name="connsiteX10" fmla="*/ 302786 w 468765"/>
                    <a:gd name="connsiteY10" fmla="*/ 90147 h 314032"/>
                    <a:gd name="connsiteX11" fmla="*/ 304188 w 468765"/>
                    <a:gd name="connsiteY11" fmla="*/ 92865 h 314032"/>
                    <a:gd name="connsiteX12" fmla="*/ 305127 w 468765"/>
                    <a:gd name="connsiteY12" fmla="*/ 94677 h 314032"/>
                    <a:gd name="connsiteX13" fmla="*/ 305480 w 468765"/>
                    <a:gd name="connsiteY13" fmla="*/ 95341 h 314032"/>
                    <a:gd name="connsiteX14" fmla="*/ 307065 w 468765"/>
                    <a:gd name="connsiteY14" fmla="*/ 98086 h 314032"/>
                    <a:gd name="connsiteX15" fmla="*/ 307797 w 468765"/>
                    <a:gd name="connsiteY15" fmla="*/ 99351 h 314032"/>
                    <a:gd name="connsiteX16" fmla="*/ 308357 w 468765"/>
                    <a:gd name="connsiteY16" fmla="*/ 100104 h 314032"/>
                    <a:gd name="connsiteX17" fmla="*/ 308918 w 468765"/>
                    <a:gd name="connsiteY17" fmla="*/ 100853 h 314032"/>
                    <a:gd name="connsiteX18" fmla="*/ 309479 w 468765"/>
                    <a:gd name="connsiteY18" fmla="*/ 101602 h 314032"/>
                    <a:gd name="connsiteX19" fmla="*/ 310320 w 468765"/>
                    <a:gd name="connsiteY19" fmla="*/ 102736 h 314032"/>
                    <a:gd name="connsiteX20" fmla="*/ 311344 w 468765"/>
                    <a:gd name="connsiteY20" fmla="*/ 103635 h 314032"/>
                    <a:gd name="connsiteX21" fmla="*/ 314282 w 468765"/>
                    <a:gd name="connsiteY21" fmla="*/ 106215 h 314032"/>
                    <a:gd name="connsiteX22" fmla="*/ 314709 w 468765"/>
                    <a:gd name="connsiteY22" fmla="*/ 106585 h 314032"/>
                    <a:gd name="connsiteX23" fmla="*/ 316245 w 468765"/>
                    <a:gd name="connsiteY23" fmla="*/ 106411 h 314032"/>
                    <a:gd name="connsiteX24" fmla="*/ 317659 w 468765"/>
                    <a:gd name="connsiteY24" fmla="*/ 106250 h 314032"/>
                    <a:gd name="connsiteX25" fmla="*/ 318659 w 468765"/>
                    <a:gd name="connsiteY25" fmla="*/ 106138 h 314032"/>
                    <a:gd name="connsiteX26" fmla="*/ 319585 w 468765"/>
                    <a:gd name="connsiteY26" fmla="*/ 105477 h 314032"/>
                    <a:gd name="connsiteX27" fmla="*/ 321950 w 468765"/>
                    <a:gd name="connsiteY27" fmla="*/ 103794 h 314032"/>
                    <a:gd name="connsiteX28" fmla="*/ 322670 w 468765"/>
                    <a:gd name="connsiteY28" fmla="*/ 103288 h 314032"/>
                    <a:gd name="connsiteX29" fmla="*/ 323681 w 468765"/>
                    <a:gd name="connsiteY29" fmla="*/ 102088 h 314032"/>
                    <a:gd name="connsiteX30" fmla="*/ 326217 w 468765"/>
                    <a:gd name="connsiteY30" fmla="*/ 99068 h 314032"/>
                    <a:gd name="connsiteX31" fmla="*/ 327546 w 468765"/>
                    <a:gd name="connsiteY31" fmla="*/ 97852 h 314032"/>
                    <a:gd name="connsiteX32" fmla="*/ 329338 w 468765"/>
                    <a:gd name="connsiteY32" fmla="*/ 96217 h 314032"/>
                    <a:gd name="connsiteX33" fmla="*/ 333946 w 468765"/>
                    <a:gd name="connsiteY33" fmla="*/ 94654 h 314032"/>
                    <a:gd name="connsiteX34" fmla="*/ 334702 w 468765"/>
                    <a:gd name="connsiteY34" fmla="*/ 94398 h 314032"/>
                    <a:gd name="connsiteX35" fmla="*/ 335885 w 468765"/>
                    <a:gd name="connsiteY35" fmla="*/ 94589 h 314032"/>
                    <a:gd name="connsiteX36" fmla="*/ 337933 w 468765"/>
                    <a:gd name="connsiteY36" fmla="*/ 94921 h 314032"/>
                    <a:gd name="connsiteX37" fmla="*/ 339530 w 468765"/>
                    <a:gd name="connsiteY37" fmla="*/ 97025 h 314032"/>
                    <a:gd name="connsiteX38" fmla="*/ 340005 w 468765"/>
                    <a:gd name="connsiteY38" fmla="*/ 97645 h 314032"/>
                    <a:gd name="connsiteX39" fmla="*/ 340688 w 468765"/>
                    <a:gd name="connsiteY39" fmla="*/ 98645 h 314032"/>
                    <a:gd name="connsiteX40" fmla="*/ 343236 w 468765"/>
                    <a:gd name="connsiteY40" fmla="*/ 102361 h 314032"/>
                    <a:gd name="connsiteX41" fmla="*/ 344455 w 468765"/>
                    <a:gd name="connsiteY41" fmla="*/ 103206 h 314032"/>
                    <a:gd name="connsiteX42" fmla="*/ 346442 w 468765"/>
                    <a:gd name="connsiteY42" fmla="*/ 104588 h 314032"/>
                    <a:gd name="connsiteX43" fmla="*/ 347661 w 468765"/>
                    <a:gd name="connsiteY43" fmla="*/ 105434 h 314032"/>
                    <a:gd name="connsiteX44" fmla="*/ 348953 w 468765"/>
                    <a:gd name="connsiteY44" fmla="*/ 105575 h 314032"/>
                    <a:gd name="connsiteX45" fmla="*/ 351574 w 468765"/>
                    <a:gd name="connsiteY45" fmla="*/ 105857 h 314032"/>
                    <a:gd name="connsiteX46" fmla="*/ 354695 w 468765"/>
                    <a:gd name="connsiteY46" fmla="*/ 106963 h 314032"/>
                    <a:gd name="connsiteX47" fmla="*/ 354073 w 468765"/>
                    <a:gd name="connsiteY47" fmla="*/ 108973 h 314032"/>
                    <a:gd name="connsiteX48" fmla="*/ 353354 w 468765"/>
                    <a:gd name="connsiteY48" fmla="*/ 110802 h 314032"/>
                    <a:gd name="connsiteX49" fmla="*/ 352062 w 468765"/>
                    <a:gd name="connsiteY49" fmla="*/ 111954 h 314032"/>
                    <a:gd name="connsiteX50" fmla="*/ 351513 w 468765"/>
                    <a:gd name="connsiteY50" fmla="*/ 112437 h 314032"/>
                    <a:gd name="connsiteX51" fmla="*/ 350355 w 468765"/>
                    <a:gd name="connsiteY51" fmla="*/ 113453 h 314032"/>
                    <a:gd name="connsiteX52" fmla="*/ 348661 w 468765"/>
                    <a:gd name="connsiteY52" fmla="*/ 114141 h 314032"/>
                    <a:gd name="connsiteX53" fmla="*/ 346503 w 468765"/>
                    <a:gd name="connsiteY53" fmla="*/ 115008 h 314032"/>
                    <a:gd name="connsiteX54" fmla="*/ 345284 w 468765"/>
                    <a:gd name="connsiteY54" fmla="*/ 115504 h 314032"/>
                    <a:gd name="connsiteX55" fmla="*/ 344028 w 468765"/>
                    <a:gd name="connsiteY55" fmla="*/ 116017 h 314032"/>
                    <a:gd name="connsiteX56" fmla="*/ 341346 w 468765"/>
                    <a:gd name="connsiteY56" fmla="*/ 117108 h 314032"/>
                    <a:gd name="connsiteX57" fmla="*/ 338701 w 468765"/>
                    <a:gd name="connsiteY57" fmla="*/ 118209 h 314032"/>
                    <a:gd name="connsiteX58" fmla="*/ 336957 w 468765"/>
                    <a:gd name="connsiteY58" fmla="*/ 118935 h 314032"/>
                    <a:gd name="connsiteX59" fmla="*/ 337152 w 468765"/>
                    <a:gd name="connsiteY59" fmla="*/ 121600 h 314032"/>
                    <a:gd name="connsiteX60" fmla="*/ 337238 w 468765"/>
                    <a:gd name="connsiteY60" fmla="*/ 122470 h 314032"/>
                    <a:gd name="connsiteX61" fmla="*/ 338176 w 468765"/>
                    <a:gd name="connsiteY61" fmla="*/ 126113 h 314032"/>
                    <a:gd name="connsiteX62" fmla="*/ 339091 w 468765"/>
                    <a:gd name="connsiteY62" fmla="*/ 128503 h 314032"/>
                    <a:gd name="connsiteX63" fmla="*/ 339664 w 468765"/>
                    <a:gd name="connsiteY63" fmla="*/ 129962 h 314032"/>
                    <a:gd name="connsiteX64" fmla="*/ 340676 w 468765"/>
                    <a:gd name="connsiteY64" fmla="*/ 131095 h 314032"/>
                    <a:gd name="connsiteX65" fmla="*/ 343382 w 468765"/>
                    <a:gd name="connsiteY65" fmla="*/ 134103 h 314032"/>
                    <a:gd name="connsiteX66" fmla="*/ 344113 w 468765"/>
                    <a:gd name="connsiteY66" fmla="*/ 134909 h 314032"/>
                    <a:gd name="connsiteX67" fmla="*/ 345198 w 468765"/>
                    <a:gd name="connsiteY67" fmla="*/ 135782 h 314032"/>
                    <a:gd name="connsiteX68" fmla="*/ 347576 w 468765"/>
                    <a:gd name="connsiteY68" fmla="*/ 137690 h 314032"/>
                    <a:gd name="connsiteX69" fmla="*/ 348770 w 468765"/>
                    <a:gd name="connsiteY69" fmla="*/ 138644 h 314032"/>
                    <a:gd name="connsiteX70" fmla="*/ 349965 w 468765"/>
                    <a:gd name="connsiteY70" fmla="*/ 139601 h 314032"/>
                    <a:gd name="connsiteX71" fmla="*/ 351209 w 468765"/>
                    <a:gd name="connsiteY71" fmla="*/ 140410 h 314032"/>
                    <a:gd name="connsiteX72" fmla="*/ 355744 w 468765"/>
                    <a:gd name="connsiteY72" fmla="*/ 143382 h 314032"/>
                    <a:gd name="connsiteX73" fmla="*/ 356146 w 468765"/>
                    <a:gd name="connsiteY73" fmla="*/ 143652 h 314032"/>
                    <a:gd name="connsiteX74" fmla="*/ 357560 w 468765"/>
                    <a:gd name="connsiteY74" fmla="*/ 144577 h 314032"/>
                    <a:gd name="connsiteX75" fmla="*/ 364082 w 468765"/>
                    <a:gd name="connsiteY75" fmla="*/ 148204 h 314032"/>
                    <a:gd name="connsiteX76" fmla="*/ 365460 w 468765"/>
                    <a:gd name="connsiteY76" fmla="*/ 148980 h 314032"/>
                    <a:gd name="connsiteX77" fmla="*/ 366155 w 468765"/>
                    <a:gd name="connsiteY77" fmla="*/ 149374 h 314032"/>
                    <a:gd name="connsiteX78" fmla="*/ 367605 w 468765"/>
                    <a:gd name="connsiteY78" fmla="*/ 150186 h 314032"/>
                    <a:gd name="connsiteX79" fmla="*/ 369007 w 468765"/>
                    <a:gd name="connsiteY79" fmla="*/ 152959 h 314032"/>
                    <a:gd name="connsiteX80" fmla="*/ 367045 w 468765"/>
                    <a:gd name="connsiteY80" fmla="*/ 155585 h 314032"/>
                    <a:gd name="connsiteX81" fmla="*/ 365240 w 468765"/>
                    <a:gd name="connsiteY81" fmla="*/ 155768 h 314032"/>
                    <a:gd name="connsiteX82" fmla="*/ 357987 w 468765"/>
                    <a:gd name="connsiteY82" fmla="*/ 156511 h 314032"/>
                    <a:gd name="connsiteX83" fmla="*/ 357207 w 468765"/>
                    <a:gd name="connsiteY83" fmla="*/ 156592 h 314032"/>
                    <a:gd name="connsiteX84" fmla="*/ 354780 w 468765"/>
                    <a:gd name="connsiteY84" fmla="*/ 156736 h 314032"/>
                    <a:gd name="connsiteX85" fmla="*/ 353793 w 468765"/>
                    <a:gd name="connsiteY85" fmla="*/ 156794 h 314032"/>
                    <a:gd name="connsiteX86" fmla="*/ 347490 w 468765"/>
                    <a:gd name="connsiteY86" fmla="*/ 157169 h 314032"/>
                    <a:gd name="connsiteX87" fmla="*/ 343114 w 468765"/>
                    <a:gd name="connsiteY87" fmla="*/ 157530 h 314032"/>
                    <a:gd name="connsiteX88" fmla="*/ 341590 w 468765"/>
                    <a:gd name="connsiteY88" fmla="*/ 157656 h 314032"/>
                    <a:gd name="connsiteX89" fmla="*/ 340481 w 468765"/>
                    <a:gd name="connsiteY89" fmla="*/ 158476 h 314032"/>
                    <a:gd name="connsiteX90" fmla="*/ 339566 w 468765"/>
                    <a:gd name="connsiteY90" fmla="*/ 159152 h 314032"/>
                    <a:gd name="connsiteX91" fmla="*/ 338701 w 468765"/>
                    <a:gd name="connsiteY91" fmla="*/ 159789 h 314032"/>
                    <a:gd name="connsiteX92" fmla="*/ 338274 w 468765"/>
                    <a:gd name="connsiteY92" fmla="*/ 160508 h 314032"/>
                    <a:gd name="connsiteX93" fmla="*/ 337177 w 468765"/>
                    <a:gd name="connsiteY93" fmla="*/ 162363 h 314032"/>
                    <a:gd name="connsiteX94" fmla="*/ 336531 w 468765"/>
                    <a:gd name="connsiteY94" fmla="*/ 163451 h 314032"/>
                    <a:gd name="connsiteX95" fmla="*/ 336628 w 468765"/>
                    <a:gd name="connsiteY95" fmla="*/ 164865 h 314032"/>
                    <a:gd name="connsiteX96" fmla="*/ 336714 w 468765"/>
                    <a:gd name="connsiteY96" fmla="*/ 166072 h 314032"/>
                    <a:gd name="connsiteX97" fmla="*/ 336799 w 468765"/>
                    <a:gd name="connsiteY97" fmla="*/ 167229 h 314032"/>
                    <a:gd name="connsiteX98" fmla="*/ 337518 w 468765"/>
                    <a:gd name="connsiteY98" fmla="*/ 168364 h 314032"/>
                    <a:gd name="connsiteX99" fmla="*/ 339310 w 468765"/>
                    <a:gd name="connsiteY99" fmla="*/ 171084 h 314032"/>
                    <a:gd name="connsiteX100" fmla="*/ 341273 w 468765"/>
                    <a:gd name="connsiteY100" fmla="*/ 172795 h 314032"/>
                    <a:gd name="connsiteX101" fmla="*/ 343431 w 468765"/>
                    <a:gd name="connsiteY101" fmla="*/ 173770 h 314032"/>
                    <a:gd name="connsiteX102" fmla="*/ 344260 w 468765"/>
                    <a:gd name="connsiteY102" fmla="*/ 174146 h 314032"/>
                    <a:gd name="connsiteX103" fmla="*/ 346893 w 468765"/>
                    <a:gd name="connsiteY103" fmla="*/ 175337 h 314032"/>
                    <a:gd name="connsiteX104" fmla="*/ 347771 w 468765"/>
                    <a:gd name="connsiteY104" fmla="*/ 175734 h 314032"/>
                    <a:gd name="connsiteX105" fmla="*/ 349124 w 468765"/>
                    <a:gd name="connsiteY105" fmla="*/ 176246 h 314032"/>
                    <a:gd name="connsiteX106" fmla="*/ 352306 w 468765"/>
                    <a:gd name="connsiteY106" fmla="*/ 177439 h 314032"/>
                    <a:gd name="connsiteX107" fmla="*/ 354561 w 468765"/>
                    <a:gd name="connsiteY107" fmla="*/ 178287 h 314032"/>
                    <a:gd name="connsiteX108" fmla="*/ 356365 w 468765"/>
                    <a:gd name="connsiteY108" fmla="*/ 178966 h 314032"/>
                    <a:gd name="connsiteX109" fmla="*/ 358279 w 468765"/>
                    <a:gd name="connsiteY109" fmla="*/ 179390 h 314032"/>
                    <a:gd name="connsiteX110" fmla="*/ 362571 w 468765"/>
                    <a:gd name="connsiteY110" fmla="*/ 180347 h 314032"/>
                    <a:gd name="connsiteX111" fmla="*/ 363534 w 468765"/>
                    <a:gd name="connsiteY111" fmla="*/ 180559 h 314032"/>
                    <a:gd name="connsiteX112" fmla="*/ 365435 w 468765"/>
                    <a:gd name="connsiteY112" fmla="*/ 180984 h 314032"/>
                    <a:gd name="connsiteX113" fmla="*/ 366569 w 468765"/>
                    <a:gd name="connsiteY113" fmla="*/ 181442 h 314032"/>
                    <a:gd name="connsiteX114" fmla="*/ 368312 w 468765"/>
                    <a:gd name="connsiteY114" fmla="*/ 182147 h 314032"/>
                    <a:gd name="connsiteX115" fmla="*/ 371055 w 468765"/>
                    <a:gd name="connsiteY115" fmla="*/ 183257 h 314032"/>
                    <a:gd name="connsiteX116" fmla="*/ 373311 w 468765"/>
                    <a:gd name="connsiteY116" fmla="*/ 183810 h 314032"/>
                    <a:gd name="connsiteX117" fmla="*/ 377383 w 468765"/>
                    <a:gd name="connsiteY117" fmla="*/ 184805 h 314032"/>
                    <a:gd name="connsiteX118" fmla="*/ 378736 w 468765"/>
                    <a:gd name="connsiteY118" fmla="*/ 185137 h 314032"/>
                    <a:gd name="connsiteX119" fmla="*/ 379674 w 468765"/>
                    <a:gd name="connsiteY119" fmla="*/ 185353 h 314032"/>
                    <a:gd name="connsiteX120" fmla="*/ 389098 w 468765"/>
                    <a:gd name="connsiteY120" fmla="*/ 187522 h 314032"/>
                    <a:gd name="connsiteX121" fmla="*/ 389561 w 468765"/>
                    <a:gd name="connsiteY121" fmla="*/ 187631 h 314032"/>
                    <a:gd name="connsiteX122" fmla="*/ 391414 w 468765"/>
                    <a:gd name="connsiteY122" fmla="*/ 188029 h 314032"/>
                    <a:gd name="connsiteX123" fmla="*/ 393718 w 468765"/>
                    <a:gd name="connsiteY123" fmla="*/ 188527 h 314032"/>
                    <a:gd name="connsiteX124" fmla="*/ 396023 w 468765"/>
                    <a:gd name="connsiteY124" fmla="*/ 189026 h 314032"/>
                    <a:gd name="connsiteX125" fmla="*/ 398424 w 468765"/>
                    <a:gd name="connsiteY125" fmla="*/ 189205 h 314032"/>
                    <a:gd name="connsiteX126" fmla="*/ 399716 w 468765"/>
                    <a:gd name="connsiteY126" fmla="*/ 189303 h 314032"/>
                    <a:gd name="connsiteX127" fmla="*/ 401240 w 468765"/>
                    <a:gd name="connsiteY127" fmla="*/ 189417 h 314032"/>
                    <a:gd name="connsiteX128" fmla="*/ 403678 w 468765"/>
                    <a:gd name="connsiteY128" fmla="*/ 190031 h 314032"/>
                    <a:gd name="connsiteX129" fmla="*/ 405763 w 468765"/>
                    <a:gd name="connsiteY129" fmla="*/ 190554 h 314032"/>
                    <a:gd name="connsiteX130" fmla="*/ 408884 w 468765"/>
                    <a:gd name="connsiteY130" fmla="*/ 191111 h 314032"/>
                    <a:gd name="connsiteX131" fmla="*/ 410664 w 468765"/>
                    <a:gd name="connsiteY131" fmla="*/ 191430 h 314032"/>
                    <a:gd name="connsiteX132" fmla="*/ 411346 w 468765"/>
                    <a:gd name="connsiteY132" fmla="*/ 191552 h 314032"/>
                    <a:gd name="connsiteX133" fmla="*/ 414175 w 468765"/>
                    <a:gd name="connsiteY133" fmla="*/ 192057 h 314032"/>
                    <a:gd name="connsiteX134" fmla="*/ 415114 w 468765"/>
                    <a:gd name="connsiteY134" fmla="*/ 192225 h 314032"/>
                    <a:gd name="connsiteX135" fmla="*/ 417466 w 468765"/>
                    <a:gd name="connsiteY135" fmla="*/ 192645 h 314032"/>
                    <a:gd name="connsiteX136" fmla="*/ 419392 w 468765"/>
                    <a:gd name="connsiteY136" fmla="*/ 193540 h 314032"/>
                    <a:gd name="connsiteX137" fmla="*/ 421075 w 468765"/>
                    <a:gd name="connsiteY137" fmla="*/ 194327 h 314032"/>
                    <a:gd name="connsiteX138" fmla="*/ 423684 w 468765"/>
                    <a:gd name="connsiteY138" fmla="*/ 194357 h 314032"/>
                    <a:gd name="connsiteX139" fmla="*/ 425549 w 468765"/>
                    <a:gd name="connsiteY139" fmla="*/ 194357 h 314032"/>
                    <a:gd name="connsiteX140" fmla="*/ 428414 w 468765"/>
                    <a:gd name="connsiteY140" fmla="*/ 194748 h 314032"/>
                    <a:gd name="connsiteX141" fmla="*/ 430864 w 468765"/>
                    <a:gd name="connsiteY141" fmla="*/ 195081 h 314032"/>
                    <a:gd name="connsiteX142" fmla="*/ 435204 w 468765"/>
                    <a:gd name="connsiteY142" fmla="*/ 195443 h 314032"/>
                    <a:gd name="connsiteX143" fmla="*/ 437069 w 468765"/>
                    <a:gd name="connsiteY143" fmla="*/ 195624 h 314032"/>
                    <a:gd name="connsiteX144" fmla="*/ 437655 w 468765"/>
                    <a:gd name="connsiteY144" fmla="*/ 195682 h 314032"/>
                    <a:gd name="connsiteX145" fmla="*/ 438605 w 468765"/>
                    <a:gd name="connsiteY145" fmla="*/ 195804 h 314032"/>
                    <a:gd name="connsiteX146" fmla="*/ 440471 w 468765"/>
                    <a:gd name="connsiteY146" fmla="*/ 196040 h 314032"/>
                    <a:gd name="connsiteX147" fmla="*/ 441092 w 468765"/>
                    <a:gd name="connsiteY147" fmla="*/ 196136 h 314032"/>
                    <a:gd name="connsiteX148" fmla="*/ 443689 w 468765"/>
                    <a:gd name="connsiteY148" fmla="*/ 196695 h 314032"/>
                    <a:gd name="connsiteX149" fmla="*/ 444591 w 468765"/>
                    <a:gd name="connsiteY149" fmla="*/ 196890 h 314032"/>
                    <a:gd name="connsiteX150" fmla="*/ 445249 w 468765"/>
                    <a:gd name="connsiteY150" fmla="*/ 197193 h 314032"/>
                    <a:gd name="connsiteX151" fmla="*/ 446981 w 468765"/>
                    <a:gd name="connsiteY151" fmla="*/ 198007 h 314032"/>
                    <a:gd name="connsiteX152" fmla="*/ 448163 w 468765"/>
                    <a:gd name="connsiteY152" fmla="*/ 198555 h 314032"/>
                    <a:gd name="connsiteX153" fmla="*/ 449455 w 468765"/>
                    <a:gd name="connsiteY153" fmla="*/ 199930 h 314032"/>
                    <a:gd name="connsiteX154" fmla="*/ 450333 w 468765"/>
                    <a:gd name="connsiteY154" fmla="*/ 201917 h 314032"/>
                    <a:gd name="connsiteX155" fmla="*/ 451016 w 468765"/>
                    <a:gd name="connsiteY155" fmla="*/ 203478 h 314032"/>
                    <a:gd name="connsiteX156" fmla="*/ 452308 w 468765"/>
                    <a:gd name="connsiteY156" fmla="*/ 207420 h 314032"/>
                    <a:gd name="connsiteX157" fmla="*/ 453405 w 468765"/>
                    <a:gd name="connsiteY157" fmla="*/ 210209 h 314032"/>
                    <a:gd name="connsiteX158" fmla="*/ 454637 w 468765"/>
                    <a:gd name="connsiteY158" fmla="*/ 210643 h 314032"/>
                    <a:gd name="connsiteX159" fmla="*/ 455526 w 468765"/>
                    <a:gd name="connsiteY159" fmla="*/ 210787 h 314032"/>
                    <a:gd name="connsiteX160" fmla="*/ 458209 w 468765"/>
                    <a:gd name="connsiteY160" fmla="*/ 211221 h 314032"/>
                    <a:gd name="connsiteX161" fmla="*/ 461110 w 468765"/>
                    <a:gd name="connsiteY161" fmla="*/ 211617 h 314032"/>
                    <a:gd name="connsiteX162" fmla="*/ 462999 w 468765"/>
                    <a:gd name="connsiteY162" fmla="*/ 211873 h 314032"/>
                    <a:gd name="connsiteX163" fmla="*/ 466657 w 468765"/>
                    <a:gd name="connsiteY163" fmla="*/ 211794 h 314032"/>
                    <a:gd name="connsiteX164" fmla="*/ 468766 w 468765"/>
                    <a:gd name="connsiteY164" fmla="*/ 211728 h 314032"/>
                    <a:gd name="connsiteX165" fmla="*/ 467644 w 468765"/>
                    <a:gd name="connsiteY165" fmla="*/ 212421 h 314032"/>
                    <a:gd name="connsiteX166" fmla="*/ 467022 w 468765"/>
                    <a:gd name="connsiteY166" fmla="*/ 212814 h 314032"/>
                    <a:gd name="connsiteX167" fmla="*/ 465401 w 468765"/>
                    <a:gd name="connsiteY167" fmla="*/ 214334 h 314032"/>
                    <a:gd name="connsiteX168" fmla="*/ 463841 w 468765"/>
                    <a:gd name="connsiteY168" fmla="*/ 215854 h 314032"/>
                    <a:gd name="connsiteX169" fmla="*/ 462999 w 468765"/>
                    <a:gd name="connsiteY169" fmla="*/ 217157 h 314032"/>
                    <a:gd name="connsiteX170" fmla="*/ 462707 w 468765"/>
                    <a:gd name="connsiteY170" fmla="*/ 218231 h 314032"/>
                    <a:gd name="connsiteX171" fmla="*/ 462341 w 468765"/>
                    <a:gd name="connsiteY171" fmla="*/ 219343 h 314032"/>
                    <a:gd name="connsiteX172" fmla="*/ 462183 w 468765"/>
                    <a:gd name="connsiteY172" fmla="*/ 221070 h 314032"/>
                    <a:gd name="connsiteX173" fmla="*/ 462146 w 468765"/>
                    <a:gd name="connsiteY173" fmla="*/ 222928 h 314032"/>
                    <a:gd name="connsiteX174" fmla="*/ 462341 w 468765"/>
                    <a:gd name="connsiteY174" fmla="*/ 226210 h 314032"/>
                    <a:gd name="connsiteX175" fmla="*/ 462439 w 468765"/>
                    <a:gd name="connsiteY175" fmla="*/ 228325 h 314032"/>
                    <a:gd name="connsiteX176" fmla="*/ 462500 w 468765"/>
                    <a:gd name="connsiteY176" fmla="*/ 229536 h 314032"/>
                    <a:gd name="connsiteX177" fmla="*/ 461951 w 468765"/>
                    <a:gd name="connsiteY177" fmla="*/ 231609 h 314032"/>
                    <a:gd name="connsiteX178" fmla="*/ 461585 w 468765"/>
                    <a:gd name="connsiteY178" fmla="*/ 232479 h 314032"/>
                    <a:gd name="connsiteX179" fmla="*/ 460830 w 468765"/>
                    <a:gd name="connsiteY179" fmla="*/ 234201 h 314032"/>
                    <a:gd name="connsiteX180" fmla="*/ 459476 w 468765"/>
                    <a:gd name="connsiteY180" fmla="*/ 235669 h 314032"/>
                    <a:gd name="connsiteX181" fmla="*/ 457636 w 468765"/>
                    <a:gd name="connsiteY181" fmla="*/ 236555 h 314032"/>
                    <a:gd name="connsiteX182" fmla="*/ 456234 w 468765"/>
                    <a:gd name="connsiteY182" fmla="*/ 236965 h 314032"/>
                    <a:gd name="connsiteX183" fmla="*/ 455344 w 468765"/>
                    <a:gd name="connsiteY183" fmla="*/ 237569 h 314032"/>
                    <a:gd name="connsiteX184" fmla="*/ 454758 w 468765"/>
                    <a:gd name="connsiteY184" fmla="*/ 238519 h 314032"/>
                    <a:gd name="connsiteX185" fmla="*/ 453747 w 468765"/>
                    <a:gd name="connsiteY185" fmla="*/ 241172 h 314032"/>
                    <a:gd name="connsiteX186" fmla="*/ 453100 w 468765"/>
                    <a:gd name="connsiteY186" fmla="*/ 243098 h 314032"/>
                    <a:gd name="connsiteX187" fmla="*/ 452211 w 468765"/>
                    <a:gd name="connsiteY187" fmla="*/ 244350 h 314032"/>
                    <a:gd name="connsiteX188" fmla="*/ 451052 w 468765"/>
                    <a:gd name="connsiteY188" fmla="*/ 245474 h 314032"/>
                    <a:gd name="connsiteX189" fmla="*/ 450053 w 468765"/>
                    <a:gd name="connsiteY189" fmla="*/ 246100 h 314032"/>
                    <a:gd name="connsiteX190" fmla="*/ 449041 w 468765"/>
                    <a:gd name="connsiteY190" fmla="*/ 246732 h 314032"/>
                    <a:gd name="connsiteX191" fmla="*/ 448224 w 468765"/>
                    <a:gd name="connsiteY191" fmla="*/ 247244 h 314032"/>
                    <a:gd name="connsiteX192" fmla="*/ 447298 w 468765"/>
                    <a:gd name="connsiteY192" fmla="*/ 247604 h 314032"/>
                    <a:gd name="connsiteX193" fmla="*/ 445335 w 468765"/>
                    <a:gd name="connsiteY193" fmla="*/ 248367 h 314032"/>
                    <a:gd name="connsiteX194" fmla="*/ 442665 w 468765"/>
                    <a:gd name="connsiteY194" fmla="*/ 249213 h 314032"/>
                    <a:gd name="connsiteX195" fmla="*/ 441653 w 468765"/>
                    <a:gd name="connsiteY195" fmla="*/ 249534 h 314032"/>
                    <a:gd name="connsiteX196" fmla="*/ 440471 w 468765"/>
                    <a:gd name="connsiteY196" fmla="*/ 249815 h 314032"/>
                    <a:gd name="connsiteX197" fmla="*/ 438215 w 468765"/>
                    <a:gd name="connsiteY197" fmla="*/ 250354 h 314032"/>
                    <a:gd name="connsiteX198" fmla="*/ 436606 w 468765"/>
                    <a:gd name="connsiteY198" fmla="*/ 250919 h 314032"/>
                    <a:gd name="connsiteX199" fmla="*/ 435387 w 468765"/>
                    <a:gd name="connsiteY199" fmla="*/ 251347 h 314032"/>
                    <a:gd name="connsiteX200" fmla="*/ 434521 w 468765"/>
                    <a:gd name="connsiteY200" fmla="*/ 251568 h 314032"/>
                    <a:gd name="connsiteX201" fmla="*/ 431839 w 468765"/>
                    <a:gd name="connsiteY201" fmla="*/ 252254 h 314032"/>
                    <a:gd name="connsiteX202" fmla="*/ 431352 w 468765"/>
                    <a:gd name="connsiteY202" fmla="*/ 252655 h 314032"/>
                    <a:gd name="connsiteX203" fmla="*/ 430949 w 468765"/>
                    <a:gd name="connsiteY203" fmla="*/ 252988 h 314032"/>
                    <a:gd name="connsiteX204" fmla="*/ 430096 w 468765"/>
                    <a:gd name="connsiteY204" fmla="*/ 253334 h 314032"/>
                    <a:gd name="connsiteX205" fmla="*/ 428048 w 468765"/>
                    <a:gd name="connsiteY205" fmla="*/ 253378 h 314032"/>
                    <a:gd name="connsiteX206" fmla="*/ 427573 w 468765"/>
                    <a:gd name="connsiteY206" fmla="*/ 253390 h 314032"/>
                    <a:gd name="connsiteX207" fmla="*/ 424159 w 468765"/>
                    <a:gd name="connsiteY207" fmla="*/ 253479 h 314032"/>
                    <a:gd name="connsiteX208" fmla="*/ 421428 w 468765"/>
                    <a:gd name="connsiteY208" fmla="*/ 253550 h 314032"/>
                    <a:gd name="connsiteX209" fmla="*/ 417223 w 468765"/>
                    <a:gd name="connsiteY209" fmla="*/ 253863 h 314032"/>
                    <a:gd name="connsiteX210" fmla="*/ 415638 w 468765"/>
                    <a:gd name="connsiteY210" fmla="*/ 253982 h 314032"/>
                    <a:gd name="connsiteX211" fmla="*/ 414589 w 468765"/>
                    <a:gd name="connsiteY211" fmla="*/ 255061 h 314032"/>
                    <a:gd name="connsiteX212" fmla="*/ 414114 w 468765"/>
                    <a:gd name="connsiteY212" fmla="*/ 256489 h 314032"/>
                    <a:gd name="connsiteX213" fmla="*/ 413919 w 468765"/>
                    <a:gd name="connsiteY213" fmla="*/ 257202 h 314032"/>
                    <a:gd name="connsiteX214" fmla="*/ 413785 w 468765"/>
                    <a:gd name="connsiteY214" fmla="*/ 258293 h 314032"/>
                    <a:gd name="connsiteX215" fmla="*/ 413626 w 468765"/>
                    <a:gd name="connsiteY215" fmla="*/ 259640 h 314032"/>
                    <a:gd name="connsiteX216" fmla="*/ 413931 w 468765"/>
                    <a:gd name="connsiteY216" fmla="*/ 261037 h 314032"/>
                    <a:gd name="connsiteX217" fmla="*/ 414260 w 468765"/>
                    <a:gd name="connsiteY217" fmla="*/ 262650 h 314032"/>
                    <a:gd name="connsiteX218" fmla="*/ 414431 w 468765"/>
                    <a:gd name="connsiteY218" fmla="*/ 263529 h 314032"/>
                    <a:gd name="connsiteX219" fmla="*/ 414650 w 468765"/>
                    <a:gd name="connsiteY219" fmla="*/ 264475 h 314032"/>
                    <a:gd name="connsiteX220" fmla="*/ 415101 w 468765"/>
                    <a:gd name="connsiteY220" fmla="*/ 266520 h 314032"/>
                    <a:gd name="connsiteX221" fmla="*/ 415187 w 468765"/>
                    <a:gd name="connsiteY221" fmla="*/ 267484 h 314032"/>
                    <a:gd name="connsiteX222" fmla="*/ 415321 w 468765"/>
                    <a:gd name="connsiteY222" fmla="*/ 268968 h 314032"/>
                    <a:gd name="connsiteX223" fmla="*/ 415894 w 468765"/>
                    <a:gd name="connsiteY223" fmla="*/ 270098 h 314032"/>
                    <a:gd name="connsiteX224" fmla="*/ 416698 w 468765"/>
                    <a:gd name="connsiteY224" fmla="*/ 271308 h 314032"/>
                    <a:gd name="connsiteX225" fmla="*/ 417466 w 468765"/>
                    <a:gd name="connsiteY225" fmla="*/ 272331 h 314032"/>
                    <a:gd name="connsiteX226" fmla="*/ 417978 w 468765"/>
                    <a:gd name="connsiteY226" fmla="*/ 272741 h 314032"/>
                    <a:gd name="connsiteX227" fmla="*/ 418576 w 468765"/>
                    <a:gd name="connsiteY227" fmla="*/ 273219 h 314032"/>
                    <a:gd name="connsiteX228" fmla="*/ 419380 w 468765"/>
                    <a:gd name="connsiteY228" fmla="*/ 274161 h 314032"/>
                    <a:gd name="connsiteX229" fmla="*/ 419051 w 468765"/>
                    <a:gd name="connsiteY229" fmla="*/ 274968 h 314032"/>
                    <a:gd name="connsiteX230" fmla="*/ 418283 w 468765"/>
                    <a:gd name="connsiteY230" fmla="*/ 275803 h 314032"/>
                    <a:gd name="connsiteX231" fmla="*/ 417064 w 468765"/>
                    <a:gd name="connsiteY231" fmla="*/ 276817 h 314032"/>
                    <a:gd name="connsiteX232" fmla="*/ 416674 w 468765"/>
                    <a:gd name="connsiteY232" fmla="*/ 277147 h 314032"/>
                    <a:gd name="connsiteX233" fmla="*/ 415857 w 468765"/>
                    <a:gd name="connsiteY233" fmla="*/ 277792 h 314032"/>
                    <a:gd name="connsiteX234" fmla="*/ 414967 w 468765"/>
                    <a:gd name="connsiteY234" fmla="*/ 278504 h 314032"/>
                    <a:gd name="connsiteX235" fmla="*/ 415394 w 468765"/>
                    <a:gd name="connsiteY235" fmla="*/ 279184 h 314032"/>
                    <a:gd name="connsiteX236" fmla="*/ 416369 w 468765"/>
                    <a:gd name="connsiteY236" fmla="*/ 279564 h 314032"/>
                    <a:gd name="connsiteX237" fmla="*/ 417015 w 468765"/>
                    <a:gd name="connsiteY237" fmla="*/ 279793 h 314032"/>
                    <a:gd name="connsiteX238" fmla="*/ 418271 w 468765"/>
                    <a:gd name="connsiteY238" fmla="*/ 280369 h 314032"/>
                    <a:gd name="connsiteX239" fmla="*/ 419514 w 468765"/>
                    <a:gd name="connsiteY239" fmla="*/ 281390 h 314032"/>
                    <a:gd name="connsiteX240" fmla="*/ 420356 w 468765"/>
                    <a:gd name="connsiteY240" fmla="*/ 282485 h 314032"/>
                    <a:gd name="connsiteX241" fmla="*/ 420356 w 468765"/>
                    <a:gd name="connsiteY241" fmla="*/ 283946 h 314032"/>
                    <a:gd name="connsiteX242" fmla="*/ 420063 w 468765"/>
                    <a:gd name="connsiteY242" fmla="*/ 284923 h 314032"/>
                    <a:gd name="connsiteX243" fmla="*/ 419636 w 468765"/>
                    <a:gd name="connsiteY243" fmla="*/ 286353 h 314032"/>
                    <a:gd name="connsiteX244" fmla="*/ 419770 w 468765"/>
                    <a:gd name="connsiteY244" fmla="*/ 287229 h 314032"/>
                    <a:gd name="connsiteX245" fmla="*/ 420819 w 468765"/>
                    <a:gd name="connsiteY245" fmla="*/ 288324 h 314032"/>
                    <a:gd name="connsiteX246" fmla="*/ 421721 w 468765"/>
                    <a:gd name="connsiteY246" fmla="*/ 289223 h 314032"/>
                    <a:gd name="connsiteX247" fmla="*/ 422647 w 468765"/>
                    <a:gd name="connsiteY247" fmla="*/ 290150 h 314032"/>
                    <a:gd name="connsiteX248" fmla="*/ 423696 w 468765"/>
                    <a:gd name="connsiteY248" fmla="*/ 291536 h 314032"/>
                    <a:gd name="connsiteX249" fmla="*/ 423696 w 468765"/>
                    <a:gd name="connsiteY249" fmla="*/ 292996 h 314032"/>
                    <a:gd name="connsiteX250" fmla="*/ 423647 w 468765"/>
                    <a:gd name="connsiteY250" fmla="*/ 293813 h 314032"/>
                    <a:gd name="connsiteX251" fmla="*/ 423611 w 468765"/>
                    <a:gd name="connsiteY251" fmla="*/ 294623 h 314032"/>
                    <a:gd name="connsiteX252" fmla="*/ 423562 w 468765"/>
                    <a:gd name="connsiteY252" fmla="*/ 295550 h 314032"/>
                    <a:gd name="connsiteX253" fmla="*/ 422647 w 468765"/>
                    <a:gd name="connsiteY253" fmla="*/ 298251 h 314032"/>
                    <a:gd name="connsiteX254" fmla="*/ 422123 w 468765"/>
                    <a:gd name="connsiteY254" fmla="*/ 299086 h 314032"/>
                    <a:gd name="connsiteX255" fmla="*/ 421843 w 468765"/>
                    <a:gd name="connsiteY255" fmla="*/ 299557 h 314032"/>
                    <a:gd name="connsiteX256" fmla="*/ 421428 w 468765"/>
                    <a:gd name="connsiteY256" fmla="*/ 300183 h 314032"/>
                    <a:gd name="connsiteX257" fmla="*/ 420868 w 468765"/>
                    <a:gd name="connsiteY257" fmla="*/ 301011 h 314032"/>
                    <a:gd name="connsiteX258" fmla="*/ 420148 w 468765"/>
                    <a:gd name="connsiteY258" fmla="*/ 301598 h 314032"/>
                    <a:gd name="connsiteX259" fmla="*/ 417637 w 468765"/>
                    <a:gd name="connsiteY259" fmla="*/ 303652 h 314032"/>
                    <a:gd name="connsiteX260" fmla="*/ 416881 w 468765"/>
                    <a:gd name="connsiteY260" fmla="*/ 304119 h 314032"/>
                    <a:gd name="connsiteX261" fmla="*/ 415211 w 468765"/>
                    <a:gd name="connsiteY261" fmla="*/ 305026 h 314032"/>
                    <a:gd name="connsiteX262" fmla="*/ 414516 w 468765"/>
                    <a:gd name="connsiteY262" fmla="*/ 305373 h 314032"/>
                    <a:gd name="connsiteX263" fmla="*/ 413260 w 468765"/>
                    <a:gd name="connsiteY263" fmla="*/ 305839 h 314032"/>
                    <a:gd name="connsiteX264" fmla="*/ 412102 w 468765"/>
                    <a:gd name="connsiteY264" fmla="*/ 305758 h 314032"/>
                    <a:gd name="connsiteX265" fmla="*/ 410225 w 468765"/>
                    <a:gd name="connsiteY265" fmla="*/ 304954 h 314032"/>
                    <a:gd name="connsiteX266" fmla="*/ 408335 w 468765"/>
                    <a:gd name="connsiteY266" fmla="*/ 303867 h 314032"/>
                    <a:gd name="connsiteX267" fmla="*/ 407202 w 468765"/>
                    <a:gd name="connsiteY267" fmla="*/ 302975 h 314032"/>
                    <a:gd name="connsiteX268" fmla="*/ 405836 w 468765"/>
                    <a:gd name="connsiteY268" fmla="*/ 301895 h 314032"/>
                    <a:gd name="connsiteX269" fmla="*/ 403276 w 468765"/>
                    <a:gd name="connsiteY269" fmla="*/ 301840 h 314032"/>
                    <a:gd name="connsiteX270" fmla="*/ 402667 w 468765"/>
                    <a:gd name="connsiteY270" fmla="*/ 301826 h 314032"/>
                    <a:gd name="connsiteX271" fmla="*/ 400728 w 468765"/>
                    <a:gd name="connsiteY271" fmla="*/ 301691 h 314032"/>
                    <a:gd name="connsiteX272" fmla="*/ 398180 w 468765"/>
                    <a:gd name="connsiteY272" fmla="*/ 299924 h 314032"/>
                    <a:gd name="connsiteX273" fmla="*/ 394572 w 468765"/>
                    <a:gd name="connsiteY273" fmla="*/ 297407 h 314032"/>
                    <a:gd name="connsiteX274" fmla="*/ 390683 w 468765"/>
                    <a:gd name="connsiteY274" fmla="*/ 296047 h 314032"/>
                    <a:gd name="connsiteX275" fmla="*/ 387452 w 468765"/>
                    <a:gd name="connsiteY275" fmla="*/ 295134 h 314032"/>
                    <a:gd name="connsiteX276" fmla="*/ 385136 w 468765"/>
                    <a:gd name="connsiteY276" fmla="*/ 294483 h 314032"/>
                    <a:gd name="connsiteX277" fmla="*/ 383210 w 468765"/>
                    <a:gd name="connsiteY277" fmla="*/ 292849 h 314032"/>
                    <a:gd name="connsiteX278" fmla="*/ 380699 w 468765"/>
                    <a:gd name="connsiteY278" fmla="*/ 290675 h 314032"/>
                    <a:gd name="connsiteX279" fmla="*/ 379455 w 468765"/>
                    <a:gd name="connsiteY279" fmla="*/ 289858 h 314032"/>
                    <a:gd name="connsiteX280" fmla="*/ 377383 w 468765"/>
                    <a:gd name="connsiteY280" fmla="*/ 288497 h 314032"/>
                    <a:gd name="connsiteX281" fmla="*/ 376554 w 468765"/>
                    <a:gd name="connsiteY281" fmla="*/ 287955 h 314032"/>
                    <a:gd name="connsiteX282" fmla="*/ 375920 w 468765"/>
                    <a:gd name="connsiteY282" fmla="*/ 287647 h 314032"/>
                    <a:gd name="connsiteX283" fmla="*/ 375834 w 468765"/>
                    <a:gd name="connsiteY283" fmla="*/ 287606 h 314032"/>
                    <a:gd name="connsiteX284" fmla="*/ 372689 w 468765"/>
                    <a:gd name="connsiteY284" fmla="*/ 286075 h 314032"/>
                    <a:gd name="connsiteX285" fmla="*/ 370958 w 468765"/>
                    <a:gd name="connsiteY285" fmla="*/ 285235 h 314032"/>
                    <a:gd name="connsiteX286" fmla="*/ 369751 w 468765"/>
                    <a:gd name="connsiteY286" fmla="*/ 285444 h 314032"/>
                    <a:gd name="connsiteX287" fmla="*/ 368215 w 468765"/>
                    <a:gd name="connsiteY287" fmla="*/ 285711 h 314032"/>
                    <a:gd name="connsiteX288" fmla="*/ 364667 w 468765"/>
                    <a:gd name="connsiteY288" fmla="*/ 284919 h 314032"/>
                    <a:gd name="connsiteX289" fmla="*/ 363960 w 468765"/>
                    <a:gd name="connsiteY289" fmla="*/ 284759 h 314032"/>
                    <a:gd name="connsiteX290" fmla="*/ 362217 w 468765"/>
                    <a:gd name="connsiteY290" fmla="*/ 284572 h 314032"/>
                    <a:gd name="connsiteX291" fmla="*/ 360181 w 468765"/>
                    <a:gd name="connsiteY291" fmla="*/ 284352 h 314032"/>
                    <a:gd name="connsiteX292" fmla="*/ 360425 w 468765"/>
                    <a:gd name="connsiteY292" fmla="*/ 285780 h 314032"/>
                    <a:gd name="connsiteX293" fmla="*/ 360791 w 468765"/>
                    <a:gd name="connsiteY293" fmla="*/ 287239 h 314032"/>
                    <a:gd name="connsiteX294" fmla="*/ 361266 w 468765"/>
                    <a:gd name="connsiteY294" fmla="*/ 289178 h 314032"/>
                    <a:gd name="connsiteX295" fmla="*/ 361766 w 468765"/>
                    <a:gd name="connsiteY295" fmla="*/ 291151 h 314032"/>
                    <a:gd name="connsiteX296" fmla="*/ 363278 w 468765"/>
                    <a:gd name="connsiteY296" fmla="*/ 295098 h 314032"/>
                    <a:gd name="connsiteX297" fmla="*/ 363497 w 468765"/>
                    <a:gd name="connsiteY297" fmla="*/ 295712 h 314032"/>
                    <a:gd name="connsiteX298" fmla="*/ 363607 w 468765"/>
                    <a:gd name="connsiteY298" fmla="*/ 296519 h 314032"/>
                    <a:gd name="connsiteX299" fmla="*/ 364143 w 468765"/>
                    <a:gd name="connsiteY299" fmla="*/ 298155 h 314032"/>
                    <a:gd name="connsiteX300" fmla="*/ 362339 w 468765"/>
                    <a:gd name="connsiteY300" fmla="*/ 298689 h 314032"/>
                    <a:gd name="connsiteX301" fmla="*/ 359828 w 468765"/>
                    <a:gd name="connsiteY301" fmla="*/ 299530 h 314032"/>
                    <a:gd name="connsiteX302" fmla="*/ 358279 w 468765"/>
                    <a:gd name="connsiteY302" fmla="*/ 300012 h 314032"/>
                    <a:gd name="connsiteX303" fmla="*/ 356914 w 468765"/>
                    <a:gd name="connsiteY303" fmla="*/ 300373 h 314032"/>
                    <a:gd name="connsiteX304" fmla="*/ 354866 w 468765"/>
                    <a:gd name="connsiteY304" fmla="*/ 301207 h 314032"/>
                    <a:gd name="connsiteX305" fmla="*/ 353683 w 468765"/>
                    <a:gd name="connsiteY305" fmla="*/ 301684 h 314032"/>
                    <a:gd name="connsiteX306" fmla="*/ 351733 w 468765"/>
                    <a:gd name="connsiteY306" fmla="*/ 301575 h 314032"/>
                    <a:gd name="connsiteX307" fmla="*/ 349990 w 468765"/>
                    <a:gd name="connsiteY307" fmla="*/ 298704 h 314032"/>
                    <a:gd name="connsiteX308" fmla="*/ 348307 w 468765"/>
                    <a:gd name="connsiteY308" fmla="*/ 296002 h 314032"/>
                    <a:gd name="connsiteX309" fmla="*/ 346832 w 468765"/>
                    <a:gd name="connsiteY309" fmla="*/ 297032 h 314032"/>
                    <a:gd name="connsiteX310" fmla="*/ 345174 w 468765"/>
                    <a:gd name="connsiteY310" fmla="*/ 297859 h 314032"/>
                    <a:gd name="connsiteX311" fmla="*/ 343419 w 468765"/>
                    <a:gd name="connsiteY311" fmla="*/ 298188 h 314032"/>
                    <a:gd name="connsiteX312" fmla="*/ 342090 w 468765"/>
                    <a:gd name="connsiteY312" fmla="*/ 298310 h 314032"/>
                    <a:gd name="connsiteX313" fmla="*/ 341066 w 468765"/>
                    <a:gd name="connsiteY313" fmla="*/ 298406 h 314032"/>
                    <a:gd name="connsiteX314" fmla="*/ 339213 w 468765"/>
                    <a:gd name="connsiteY314" fmla="*/ 299023 h 314032"/>
                    <a:gd name="connsiteX315" fmla="*/ 335958 w 468765"/>
                    <a:gd name="connsiteY315" fmla="*/ 300108 h 314032"/>
                    <a:gd name="connsiteX316" fmla="*/ 335494 w 468765"/>
                    <a:gd name="connsiteY316" fmla="*/ 300263 h 314032"/>
                    <a:gd name="connsiteX317" fmla="*/ 334214 w 468765"/>
                    <a:gd name="connsiteY317" fmla="*/ 300721 h 314032"/>
                    <a:gd name="connsiteX318" fmla="*/ 330009 w 468765"/>
                    <a:gd name="connsiteY318" fmla="*/ 302230 h 314032"/>
                    <a:gd name="connsiteX319" fmla="*/ 325949 w 468765"/>
                    <a:gd name="connsiteY319" fmla="*/ 303517 h 314032"/>
                    <a:gd name="connsiteX320" fmla="*/ 325144 w 468765"/>
                    <a:gd name="connsiteY320" fmla="*/ 303769 h 314032"/>
                    <a:gd name="connsiteX321" fmla="*/ 324145 w 468765"/>
                    <a:gd name="connsiteY321" fmla="*/ 304089 h 314032"/>
                    <a:gd name="connsiteX322" fmla="*/ 322865 w 468765"/>
                    <a:gd name="connsiteY322" fmla="*/ 304799 h 314032"/>
                    <a:gd name="connsiteX323" fmla="*/ 320317 w 468765"/>
                    <a:gd name="connsiteY323" fmla="*/ 306224 h 314032"/>
                    <a:gd name="connsiteX324" fmla="*/ 319049 w 468765"/>
                    <a:gd name="connsiteY324" fmla="*/ 306930 h 314032"/>
                    <a:gd name="connsiteX325" fmla="*/ 317367 w 468765"/>
                    <a:gd name="connsiteY325" fmla="*/ 308320 h 314032"/>
                    <a:gd name="connsiteX326" fmla="*/ 316355 w 468765"/>
                    <a:gd name="connsiteY326" fmla="*/ 309146 h 314032"/>
                    <a:gd name="connsiteX327" fmla="*/ 315331 w 468765"/>
                    <a:gd name="connsiteY327" fmla="*/ 309989 h 314032"/>
                    <a:gd name="connsiteX328" fmla="*/ 313222 w 468765"/>
                    <a:gd name="connsiteY328" fmla="*/ 312428 h 314032"/>
                    <a:gd name="connsiteX329" fmla="*/ 312600 w 468765"/>
                    <a:gd name="connsiteY329" fmla="*/ 313158 h 314032"/>
                    <a:gd name="connsiteX330" fmla="*/ 311320 w 468765"/>
                    <a:gd name="connsiteY330" fmla="*/ 314033 h 314032"/>
                    <a:gd name="connsiteX331" fmla="*/ 310345 w 468765"/>
                    <a:gd name="connsiteY331" fmla="*/ 313595 h 314032"/>
                    <a:gd name="connsiteX332" fmla="*/ 310150 w 468765"/>
                    <a:gd name="connsiteY332" fmla="*/ 311847 h 314032"/>
                    <a:gd name="connsiteX333" fmla="*/ 310918 w 468765"/>
                    <a:gd name="connsiteY333" fmla="*/ 309602 h 314032"/>
                    <a:gd name="connsiteX334" fmla="*/ 311905 w 468765"/>
                    <a:gd name="connsiteY334" fmla="*/ 307169 h 314032"/>
                    <a:gd name="connsiteX335" fmla="*/ 312405 w 468765"/>
                    <a:gd name="connsiteY335" fmla="*/ 305946 h 314032"/>
                    <a:gd name="connsiteX336" fmla="*/ 314160 w 468765"/>
                    <a:gd name="connsiteY336" fmla="*/ 303214 h 314032"/>
                    <a:gd name="connsiteX337" fmla="*/ 315611 w 468765"/>
                    <a:gd name="connsiteY337" fmla="*/ 301308 h 314032"/>
                    <a:gd name="connsiteX338" fmla="*/ 316416 w 468765"/>
                    <a:gd name="connsiteY338" fmla="*/ 300263 h 314032"/>
                    <a:gd name="connsiteX339" fmla="*/ 316684 w 468765"/>
                    <a:gd name="connsiteY339" fmla="*/ 299354 h 314032"/>
                    <a:gd name="connsiteX340" fmla="*/ 317196 w 468765"/>
                    <a:gd name="connsiteY340" fmla="*/ 297641 h 314032"/>
                    <a:gd name="connsiteX341" fmla="*/ 315343 w 468765"/>
                    <a:gd name="connsiteY341" fmla="*/ 297037 h 314032"/>
                    <a:gd name="connsiteX342" fmla="*/ 314843 w 468765"/>
                    <a:gd name="connsiteY342" fmla="*/ 296876 h 314032"/>
                    <a:gd name="connsiteX343" fmla="*/ 311917 w 468765"/>
                    <a:gd name="connsiteY343" fmla="*/ 295674 h 314032"/>
                    <a:gd name="connsiteX344" fmla="*/ 310125 w 468765"/>
                    <a:gd name="connsiteY344" fmla="*/ 294003 h 314032"/>
                    <a:gd name="connsiteX345" fmla="*/ 309467 w 468765"/>
                    <a:gd name="connsiteY345" fmla="*/ 293380 h 314032"/>
                    <a:gd name="connsiteX346" fmla="*/ 307565 w 468765"/>
                    <a:gd name="connsiteY346" fmla="*/ 292071 h 314032"/>
                    <a:gd name="connsiteX347" fmla="*/ 306797 w 468765"/>
                    <a:gd name="connsiteY347" fmla="*/ 291546 h 314032"/>
                    <a:gd name="connsiteX348" fmla="*/ 305651 w 468765"/>
                    <a:gd name="connsiteY348" fmla="*/ 290757 h 314032"/>
                    <a:gd name="connsiteX349" fmla="*/ 304798 w 468765"/>
                    <a:gd name="connsiteY349" fmla="*/ 290339 h 314032"/>
                    <a:gd name="connsiteX350" fmla="*/ 302238 w 468765"/>
                    <a:gd name="connsiteY350" fmla="*/ 289089 h 314032"/>
                    <a:gd name="connsiteX351" fmla="*/ 300958 w 468765"/>
                    <a:gd name="connsiteY351" fmla="*/ 288462 h 314032"/>
                    <a:gd name="connsiteX352" fmla="*/ 299519 w 468765"/>
                    <a:gd name="connsiteY352" fmla="*/ 288162 h 314032"/>
                    <a:gd name="connsiteX353" fmla="*/ 296032 w 468765"/>
                    <a:gd name="connsiteY353" fmla="*/ 287436 h 314032"/>
                    <a:gd name="connsiteX354" fmla="*/ 295179 w 468765"/>
                    <a:gd name="connsiteY354" fmla="*/ 287260 h 314032"/>
                    <a:gd name="connsiteX355" fmla="*/ 294423 w 468765"/>
                    <a:gd name="connsiteY355" fmla="*/ 287199 h 314032"/>
                    <a:gd name="connsiteX356" fmla="*/ 291534 w 468765"/>
                    <a:gd name="connsiteY356" fmla="*/ 286858 h 314032"/>
                    <a:gd name="connsiteX357" fmla="*/ 290924 w 468765"/>
                    <a:gd name="connsiteY357" fmla="*/ 286823 h 314032"/>
                    <a:gd name="connsiteX358" fmla="*/ 289766 w 468765"/>
                    <a:gd name="connsiteY358" fmla="*/ 286823 h 314032"/>
                    <a:gd name="connsiteX359" fmla="*/ 287987 w 468765"/>
                    <a:gd name="connsiteY359" fmla="*/ 286702 h 314032"/>
                    <a:gd name="connsiteX360" fmla="*/ 282318 w 468765"/>
                    <a:gd name="connsiteY360" fmla="*/ 286319 h 314032"/>
                    <a:gd name="connsiteX361" fmla="*/ 281159 w 468765"/>
                    <a:gd name="connsiteY361" fmla="*/ 286240 h 314032"/>
                    <a:gd name="connsiteX362" fmla="*/ 280245 w 468765"/>
                    <a:gd name="connsiteY362" fmla="*/ 286020 h 314032"/>
                    <a:gd name="connsiteX363" fmla="*/ 277332 w 468765"/>
                    <a:gd name="connsiteY363" fmla="*/ 285323 h 314032"/>
                    <a:gd name="connsiteX364" fmla="*/ 275686 w 468765"/>
                    <a:gd name="connsiteY364" fmla="*/ 284929 h 314032"/>
                    <a:gd name="connsiteX365" fmla="*/ 273723 w 468765"/>
                    <a:gd name="connsiteY365" fmla="*/ 283577 h 314032"/>
                    <a:gd name="connsiteX366" fmla="*/ 270200 w 468765"/>
                    <a:gd name="connsiteY366" fmla="*/ 281140 h 314032"/>
                    <a:gd name="connsiteX367" fmla="*/ 267640 w 468765"/>
                    <a:gd name="connsiteY367" fmla="*/ 279858 h 314032"/>
                    <a:gd name="connsiteX368" fmla="*/ 263812 w 468765"/>
                    <a:gd name="connsiteY368" fmla="*/ 277934 h 314032"/>
                    <a:gd name="connsiteX369" fmla="*/ 262568 w 468765"/>
                    <a:gd name="connsiteY369" fmla="*/ 277287 h 314032"/>
                    <a:gd name="connsiteX370" fmla="*/ 259192 w 468765"/>
                    <a:gd name="connsiteY370" fmla="*/ 275526 h 314032"/>
                    <a:gd name="connsiteX371" fmla="*/ 257936 w 468765"/>
                    <a:gd name="connsiteY371" fmla="*/ 274874 h 314032"/>
                    <a:gd name="connsiteX372" fmla="*/ 257021 w 468765"/>
                    <a:gd name="connsiteY372" fmla="*/ 273745 h 314032"/>
                    <a:gd name="connsiteX373" fmla="*/ 256119 w 468765"/>
                    <a:gd name="connsiteY373" fmla="*/ 272643 h 314032"/>
                    <a:gd name="connsiteX374" fmla="*/ 255193 w 468765"/>
                    <a:gd name="connsiteY374" fmla="*/ 271522 h 314032"/>
                    <a:gd name="connsiteX375" fmla="*/ 254778 w 468765"/>
                    <a:gd name="connsiteY375" fmla="*/ 270097 h 314032"/>
                    <a:gd name="connsiteX376" fmla="*/ 253986 w 468765"/>
                    <a:gd name="connsiteY376" fmla="*/ 267455 h 314032"/>
                    <a:gd name="connsiteX377" fmla="*/ 253632 w 468765"/>
                    <a:gd name="connsiteY377" fmla="*/ 266276 h 314032"/>
                    <a:gd name="connsiteX378" fmla="*/ 253462 w 468765"/>
                    <a:gd name="connsiteY378" fmla="*/ 264145 h 314032"/>
                    <a:gd name="connsiteX379" fmla="*/ 253242 w 468765"/>
                    <a:gd name="connsiteY379" fmla="*/ 261467 h 314032"/>
                    <a:gd name="connsiteX380" fmla="*/ 253108 w 468765"/>
                    <a:gd name="connsiteY380" fmla="*/ 260444 h 314032"/>
                    <a:gd name="connsiteX381" fmla="*/ 252779 w 468765"/>
                    <a:gd name="connsiteY381" fmla="*/ 257892 h 314032"/>
                    <a:gd name="connsiteX382" fmla="*/ 252584 w 468765"/>
                    <a:gd name="connsiteY382" fmla="*/ 256366 h 314032"/>
                    <a:gd name="connsiteX383" fmla="*/ 251548 w 468765"/>
                    <a:gd name="connsiteY383" fmla="*/ 252869 h 314032"/>
                    <a:gd name="connsiteX384" fmla="*/ 250536 w 468765"/>
                    <a:gd name="connsiteY384" fmla="*/ 251342 h 314032"/>
                    <a:gd name="connsiteX385" fmla="*/ 249329 w 468765"/>
                    <a:gd name="connsiteY385" fmla="*/ 249518 h 314032"/>
                    <a:gd name="connsiteX386" fmla="*/ 246818 w 468765"/>
                    <a:gd name="connsiteY386" fmla="*/ 245317 h 314032"/>
                    <a:gd name="connsiteX387" fmla="*/ 245623 w 468765"/>
                    <a:gd name="connsiteY387" fmla="*/ 243343 h 314032"/>
                    <a:gd name="connsiteX388" fmla="*/ 243721 w 468765"/>
                    <a:gd name="connsiteY388" fmla="*/ 240191 h 314032"/>
                    <a:gd name="connsiteX389" fmla="*/ 241880 w 468765"/>
                    <a:gd name="connsiteY389" fmla="*/ 237183 h 314032"/>
                    <a:gd name="connsiteX390" fmla="*/ 241429 w 468765"/>
                    <a:gd name="connsiteY390" fmla="*/ 236362 h 314032"/>
                    <a:gd name="connsiteX391" fmla="*/ 240454 w 468765"/>
                    <a:gd name="connsiteY391" fmla="*/ 234507 h 314032"/>
                    <a:gd name="connsiteX392" fmla="*/ 239674 w 468765"/>
                    <a:gd name="connsiteY392" fmla="*/ 231593 h 314032"/>
                    <a:gd name="connsiteX393" fmla="*/ 239503 w 468765"/>
                    <a:gd name="connsiteY393" fmla="*/ 229517 h 314032"/>
                    <a:gd name="connsiteX394" fmla="*/ 239284 w 468765"/>
                    <a:gd name="connsiteY394" fmla="*/ 226930 h 314032"/>
                    <a:gd name="connsiteX395" fmla="*/ 238893 w 468765"/>
                    <a:gd name="connsiteY395" fmla="*/ 224307 h 314032"/>
                    <a:gd name="connsiteX396" fmla="*/ 238138 w 468765"/>
                    <a:gd name="connsiteY396" fmla="*/ 222702 h 314032"/>
                    <a:gd name="connsiteX397" fmla="*/ 237589 w 468765"/>
                    <a:gd name="connsiteY397" fmla="*/ 221538 h 314032"/>
                    <a:gd name="connsiteX398" fmla="*/ 236931 w 468765"/>
                    <a:gd name="connsiteY398" fmla="*/ 219061 h 314032"/>
                    <a:gd name="connsiteX399" fmla="*/ 237065 w 468765"/>
                    <a:gd name="connsiteY399" fmla="*/ 217289 h 314032"/>
                    <a:gd name="connsiteX400" fmla="*/ 237199 w 468765"/>
                    <a:gd name="connsiteY400" fmla="*/ 215708 h 314032"/>
                    <a:gd name="connsiteX401" fmla="*/ 236467 w 468765"/>
                    <a:gd name="connsiteY401" fmla="*/ 212700 h 314032"/>
                    <a:gd name="connsiteX402" fmla="*/ 235675 w 468765"/>
                    <a:gd name="connsiteY402" fmla="*/ 209932 h 314032"/>
                    <a:gd name="connsiteX403" fmla="*/ 235236 w 468765"/>
                    <a:gd name="connsiteY403" fmla="*/ 208422 h 314032"/>
                    <a:gd name="connsiteX404" fmla="*/ 234493 w 468765"/>
                    <a:gd name="connsiteY404" fmla="*/ 206894 h 314032"/>
                    <a:gd name="connsiteX405" fmla="*/ 233968 w 468765"/>
                    <a:gd name="connsiteY405" fmla="*/ 205802 h 314032"/>
                    <a:gd name="connsiteX406" fmla="*/ 233542 w 468765"/>
                    <a:gd name="connsiteY406" fmla="*/ 204925 h 314032"/>
                    <a:gd name="connsiteX407" fmla="*/ 233030 w 468765"/>
                    <a:gd name="connsiteY407" fmla="*/ 204077 h 314032"/>
                    <a:gd name="connsiteX408" fmla="*/ 229628 w 468765"/>
                    <a:gd name="connsiteY408" fmla="*/ 198367 h 314032"/>
                    <a:gd name="connsiteX409" fmla="*/ 228519 w 468765"/>
                    <a:gd name="connsiteY409" fmla="*/ 196369 h 314032"/>
                    <a:gd name="connsiteX410" fmla="*/ 226495 w 468765"/>
                    <a:gd name="connsiteY410" fmla="*/ 192771 h 314032"/>
                    <a:gd name="connsiteX411" fmla="*/ 226191 w 468765"/>
                    <a:gd name="connsiteY411" fmla="*/ 192316 h 314032"/>
                    <a:gd name="connsiteX412" fmla="*/ 225227 w 468765"/>
                    <a:gd name="connsiteY412" fmla="*/ 190887 h 314032"/>
                    <a:gd name="connsiteX413" fmla="*/ 224033 w 468765"/>
                    <a:gd name="connsiteY413" fmla="*/ 187929 h 314032"/>
                    <a:gd name="connsiteX414" fmla="*/ 222826 w 468765"/>
                    <a:gd name="connsiteY414" fmla="*/ 184971 h 314032"/>
                    <a:gd name="connsiteX415" fmla="*/ 222411 w 468765"/>
                    <a:gd name="connsiteY415" fmla="*/ 184001 h 314032"/>
                    <a:gd name="connsiteX416" fmla="*/ 219193 w 468765"/>
                    <a:gd name="connsiteY416" fmla="*/ 176493 h 314032"/>
                    <a:gd name="connsiteX417" fmla="*/ 217340 w 468765"/>
                    <a:gd name="connsiteY417" fmla="*/ 172114 h 314032"/>
                    <a:gd name="connsiteX418" fmla="*/ 216572 w 468765"/>
                    <a:gd name="connsiteY418" fmla="*/ 170270 h 314032"/>
                    <a:gd name="connsiteX419" fmla="*/ 216182 w 468765"/>
                    <a:gd name="connsiteY419" fmla="*/ 168764 h 314032"/>
                    <a:gd name="connsiteX420" fmla="*/ 215182 w 468765"/>
                    <a:gd name="connsiteY420" fmla="*/ 164846 h 314032"/>
                    <a:gd name="connsiteX421" fmla="*/ 214646 w 468765"/>
                    <a:gd name="connsiteY421" fmla="*/ 162741 h 314032"/>
                    <a:gd name="connsiteX422" fmla="*/ 214402 w 468765"/>
                    <a:gd name="connsiteY422" fmla="*/ 160489 h 314032"/>
                    <a:gd name="connsiteX423" fmla="*/ 212842 w 468765"/>
                    <a:gd name="connsiteY423" fmla="*/ 160381 h 314032"/>
                    <a:gd name="connsiteX424" fmla="*/ 212183 w 468765"/>
                    <a:gd name="connsiteY424" fmla="*/ 160378 h 314032"/>
                    <a:gd name="connsiteX425" fmla="*/ 203137 w 468765"/>
                    <a:gd name="connsiteY425" fmla="*/ 160343 h 314032"/>
                    <a:gd name="connsiteX426" fmla="*/ 202565 w 468765"/>
                    <a:gd name="connsiteY426" fmla="*/ 160340 h 314032"/>
                    <a:gd name="connsiteX427" fmla="*/ 196749 w 468765"/>
                    <a:gd name="connsiteY427" fmla="*/ 161467 h 314032"/>
                    <a:gd name="connsiteX428" fmla="*/ 190605 w 468765"/>
                    <a:gd name="connsiteY428" fmla="*/ 163371 h 314032"/>
                    <a:gd name="connsiteX429" fmla="*/ 189923 w 468765"/>
                    <a:gd name="connsiteY429" fmla="*/ 163566 h 314032"/>
                    <a:gd name="connsiteX430" fmla="*/ 187631 w 468765"/>
                    <a:gd name="connsiteY430" fmla="*/ 164104 h 314032"/>
                    <a:gd name="connsiteX431" fmla="*/ 187033 w 468765"/>
                    <a:gd name="connsiteY431" fmla="*/ 164242 h 314032"/>
                    <a:gd name="connsiteX432" fmla="*/ 185961 w 468765"/>
                    <a:gd name="connsiteY432" fmla="*/ 164494 h 314032"/>
                    <a:gd name="connsiteX433" fmla="*/ 184705 w 468765"/>
                    <a:gd name="connsiteY433" fmla="*/ 164788 h 314032"/>
                    <a:gd name="connsiteX434" fmla="*/ 183340 w 468765"/>
                    <a:gd name="connsiteY434" fmla="*/ 164871 h 314032"/>
                    <a:gd name="connsiteX435" fmla="*/ 181974 w 468765"/>
                    <a:gd name="connsiteY435" fmla="*/ 164956 h 314032"/>
                    <a:gd name="connsiteX436" fmla="*/ 180206 w 468765"/>
                    <a:gd name="connsiteY436" fmla="*/ 165063 h 314032"/>
                    <a:gd name="connsiteX437" fmla="*/ 178890 w 468765"/>
                    <a:gd name="connsiteY437" fmla="*/ 165144 h 314032"/>
                    <a:gd name="connsiteX438" fmla="*/ 177927 w 468765"/>
                    <a:gd name="connsiteY438" fmla="*/ 165096 h 314032"/>
                    <a:gd name="connsiteX439" fmla="*/ 177219 w 468765"/>
                    <a:gd name="connsiteY439" fmla="*/ 165062 h 314032"/>
                    <a:gd name="connsiteX440" fmla="*/ 172173 w 468765"/>
                    <a:gd name="connsiteY440" fmla="*/ 164810 h 314032"/>
                    <a:gd name="connsiteX441" fmla="*/ 170734 w 468765"/>
                    <a:gd name="connsiteY441" fmla="*/ 164740 h 314032"/>
                    <a:gd name="connsiteX442" fmla="*/ 169722 w 468765"/>
                    <a:gd name="connsiteY442" fmla="*/ 164686 h 314032"/>
                    <a:gd name="connsiteX443" fmla="*/ 168271 w 468765"/>
                    <a:gd name="connsiteY443" fmla="*/ 164535 h 314032"/>
                    <a:gd name="connsiteX444" fmla="*/ 163627 w 468765"/>
                    <a:gd name="connsiteY444" fmla="*/ 164055 h 314032"/>
                    <a:gd name="connsiteX445" fmla="*/ 160872 w 468765"/>
                    <a:gd name="connsiteY445" fmla="*/ 163831 h 314032"/>
                    <a:gd name="connsiteX446" fmla="*/ 157958 w 468765"/>
                    <a:gd name="connsiteY446" fmla="*/ 163593 h 314032"/>
                    <a:gd name="connsiteX447" fmla="*/ 155532 w 468765"/>
                    <a:gd name="connsiteY447" fmla="*/ 163394 h 314032"/>
                    <a:gd name="connsiteX448" fmla="*/ 149071 w 468765"/>
                    <a:gd name="connsiteY448" fmla="*/ 162374 h 314032"/>
                    <a:gd name="connsiteX449" fmla="*/ 148205 w 468765"/>
                    <a:gd name="connsiteY449" fmla="*/ 162236 h 314032"/>
                    <a:gd name="connsiteX450" fmla="*/ 145596 w 468765"/>
                    <a:gd name="connsiteY450" fmla="*/ 162737 h 314032"/>
                    <a:gd name="connsiteX451" fmla="*/ 145182 w 468765"/>
                    <a:gd name="connsiteY451" fmla="*/ 165145 h 314032"/>
                    <a:gd name="connsiteX452" fmla="*/ 144938 w 468765"/>
                    <a:gd name="connsiteY452" fmla="*/ 166597 h 314032"/>
                    <a:gd name="connsiteX453" fmla="*/ 143646 w 468765"/>
                    <a:gd name="connsiteY453" fmla="*/ 171204 h 314032"/>
                    <a:gd name="connsiteX454" fmla="*/ 141390 w 468765"/>
                    <a:gd name="connsiteY454" fmla="*/ 171899 h 314032"/>
                    <a:gd name="connsiteX455" fmla="*/ 140013 w 468765"/>
                    <a:gd name="connsiteY455" fmla="*/ 172325 h 314032"/>
                    <a:gd name="connsiteX456" fmla="*/ 138660 w 468765"/>
                    <a:gd name="connsiteY456" fmla="*/ 172202 h 314032"/>
                    <a:gd name="connsiteX457" fmla="*/ 135417 w 468765"/>
                    <a:gd name="connsiteY457" fmla="*/ 171906 h 314032"/>
                    <a:gd name="connsiteX458" fmla="*/ 134064 w 468765"/>
                    <a:gd name="connsiteY458" fmla="*/ 171766 h 314032"/>
                    <a:gd name="connsiteX459" fmla="*/ 131418 w 468765"/>
                    <a:gd name="connsiteY459" fmla="*/ 171487 h 314032"/>
                    <a:gd name="connsiteX460" fmla="*/ 129833 w 468765"/>
                    <a:gd name="connsiteY460" fmla="*/ 172063 h 314032"/>
                    <a:gd name="connsiteX461" fmla="*/ 127237 w 468765"/>
                    <a:gd name="connsiteY461" fmla="*/ 173003 h 314032"/>
                    <a:gd name="connsiteX462" fmla="*/ 125823 w 468765"/>
                    <a:gd name="connsiteY462" fmla="*/ 173514 h 314032"/>
                    <a:gd name="connsiteX463" fmla="*/ 124945 w 468765"/>
                    <a:gd name="connsiteY463" fmla="*/ 174242 h 314032"/>
                    <a:gd name="connsiteX464" fmla="*/ 123957 w 468765"/>
                    <a:gd name="connsiteY464" fmla="*/ 175053 h 314032"/>
                    <a:gd name="connsiteX465" fmla="*/ 122007 w 468765"/>
                    <a:gd name="connsiteY465" fmla="*/ 176664 h 314032"/>
                    <a:gd name="connsiteX466" fmla="*/ 120995 w 468765"/>
                    <a:gd name="connsiteY466" fmla="*/ 177105 h 314032"/>
                    <a:gd name="connsiteX467" fmla="*/ 118435 w 468765"/>
                    <a:gd name="connsiteY467" fmla="*/ 178212 h 314032"/>
                    <a:gd name="connsiteX468" fmla="*/ 117252 w 468765"/>
                    <a:gd name="connsiteY468" fmla="*/ 178452 h 314032"/>
                    <a:gd name="connsiteX469" fmla="*/ 112985 w 468765"/>
                    <a:gd name="connsiteY469" fmla="*/ 179327 h 314032"/>
                    <a:gd name="connsiteX470" fmla="*/ 112388 w 468765"/>
                    <a:gd name="connsiteY470" fmla="*/ 179447 h 314032"/>
                    <a:gd name="connsiteX471" fmla="*/ 111535 w 468765"/>
                    <a:gd name="connsiteY471" fmla="*/ 179578 h 314032"/>
                    <a:gd name="connsiteX472" fmla="*/ 110316 w 468765"/>
                    <a:gd name="connsiteY472" fmla="*/ 179747 h 314032"/>
                    <a:gd name="connsiteX473" fmla="*/ 108085 w 468765"/>
                    <a:gd name="connsiteY473" fmla="*/ 180055 h 314032"/>
                    <a:gd name="connsiteX474" fmla="*/ 107024 w 468765"/>
                    <a:gd name="connsiteY474" fmla="*/ 180202 h 314032"/>
                    <a:gd name="connsiteX475" fmla="*/ 105866 w 468765"/>
                    <a:gd name="connsiteY475" fmla="*/ 180362 h 314032"/>
                    <a:gd name="connsiteX476" fmla="*/ 105293 w 468765"/>
                    <a:gd name="connsiteY476" fmla="*/ 180485 h 314032"/>
                    <a:gd name="connsiteX477" fmla="*/ 102270 w 468765"/>
                    <a:gd name="connsiteY477" fmla="*/ 181131 h 314032"/>
                    <a:gd name="connsiteX478" fmla="*/ 101099 w 468765"/>
                    <a:gd name="connsiteY478" fmla="*/ 181381 h 314032"/>
                    <a:gd name="connsiteX479" fmla="*/ 100039 w 468765"/>
                    <a:gd name="connsiteY479" fmla="*/ 181839 h 314032"/>
                    <a:gd name="connsiteX480" fmla="*/ 96442 w 468765"/>
                    <a:gd name="connsiteY480" fmla="*/ 183384 h 314032"/>
                    <a:gd name="connsiteX481" fmla="*/ 94943 w 468765"/>
                    <a:gd name="connsiteY481" fmla="*/ 184027 h 314032"/>
                    <a:gd name="connsiteX482" fmla="*/ 93395 w 468765"/>
                    <a:gd name="connsiteY482" fmla="*/ 185410 h 314032"/>
                    <a:gd name="connsiteX483" fmla="*/ 90396 w 468765"/>
                    <a:gd name="connsiteY483" fmla="*/ 188091 h 314032"/>
                    <a:gd name="connsiteX484" fmla="*/ 88677 w 468765"/>
                    <a:gd name="connsiteY484" fmla="*/ 189386 h 314032"/>
                    <a:gd name="connsiteX485" fmla="*/ 86909 w 468765"/>
                    <a:gd name="connsiteY485" fmla="*/ 190718 h 314032"/>
                    <a:gd name="connsiteX486" fmla="*/ 85288 w 468765"/>
                    <a:gd name="connsiteY486" fmla="*/ 192499 h 314032"/>
                    <a:gd name="connsiteX487" fmla="*/ 84008 w 468765"/>
                    <a:gd name="connsiteY487" fmla="*/ 193900 h 314032"/>
                    <a:gd name="connsiteX488" fmla="*/ 83093 w 468765"/>
                    <a:gd name="connsiteY488" fmla="*/ 195045 h 314032"/>
                    <a:gd name="connsiteX489" fmla="*/ 81874 w 468765"/>
                    <a:gd name="connsiteY489" fmla="*/ 196568 h 314032"/>
                    <a:gd name="connsiteX490" fmla="*/ 80046 w 468765"/>
                    <a:gd name="connsiteY490" fmla="*/ 196584 h 314032"/>
                    <a:gd name="connsiteX491" fmla="*/ 78022 w 468765"/>
                    <a:gd name="connsiteY491" fmla="*/ 196602 h 314032"/>
                    <a:gd name="connsiteX492" fmla="*/ 77388 w 468765"/>
                    <a:gd name="connsiteY492" fmla="*/ 196609 h 314032"/>
                    <a:gd name="connsiteX493" fmla="*/ 76486 w 468765"/>
                    <a:gd name="connsiteY493" fmla="*/ 196418 h 314032"/>
                    <a:gd name="connsiteX494" fmla="*/ 66587 w 468765"/>
                    <a:gd name="connsiteY494" fmla="*/ 194319 h 314032"/>
                    <a:gd name="connsiteX495" fmla="*/ 64709 w 468765"/>
                    <a:gd name="connsiteY495" fmla="*/ 193920 h 314032"/>
                    <a:gd name="connsiteX496" fmla="*/ 61857 w 468765"/>
                    <a:gd name="connsiteY496" fmla="*/ 193210 h 314032"/>
                    <a:gd name="connsiteX497" fmla="*/ 52787 w 468765"/>
                    <a:gd name="connsiteY497" fmla="*/ 190961 h 314032"/>
                    <a:gd name="connsiteX498" fmla="*/ 52311 w 468765"/>
                    <a:gd name="connsiteY498" fmla="*/ 190842 h 314032"/>
                    <a:gd name="connsiteX499" fmla="*/ 50483 w 468765"/>
                    <a:gd name="connsiteY499" fmla="*/ 190352 h 314032"/>
                    <a:gd name="connsiteX500" fmla="*/ 47289 w 468765"/>
                    <a:gd name="connsiteY500" fmla="*/ 189493 h 314032"/>
                    <a:gd name="connsiteX501" fmla="*/ 43692 w 468765"/>
                    <a:gd name="connsiteY501" fmla="*/ 188524 h 314032"/>
                    <a:gd name="connsiteX502" fmla="*/ 41888 w 468765"/>
                    <a:gd name="connsiteY502" fmla="*/ 188039 h 314032"/>
                    <a:gd name="connsiteX503" fmla="*/ 39096 w 468765"/>
                    <a:gd name="connsiteY503" fmla="*/ 187392 h 314032"/>
                    <a:gd name="connsiteX504" fmla="*/ 32086 w 468765"/>
                    <a:gd name="connsiteY504" fmla="*/ 185774 h 314032"/>
                    <a:gd name="connsiteX505" fmla="*/ 30685 w 468765"/>
                    <a:gd name="connsiteY505" fmla="*/ 185450 h 314032"/>
                    <a:gd name="connsiteX506" fmla="*/ 29734 w 468765"/>
                    <a:gd name="connsiteY506" fmla="*/ 185229 h 314032"/>
                    <a:gd name="connsiteX507" fmla="*/ 28295 w 468765"/>
                    <a:gd name="connsiteY507" fmla="*/ 184987 h 314032"/>
                    <a:gd name="connsiteX508" fmla="*/ 26856 w 468765"/>
                    <a:gd name="connsiteY508" fmla="*/ 184744 h 314032"/>
                    <a:gd name="connsiteX509" fmla="*/ 20164 w 468765"/>
                    <a:gd name="connsiteY509" fmla="*/ 183611 h 314032"/>
                    <a:gd name="connsiteX510" fmla="*/ 17530 w 468765"/>
                    <a:gd name="connsiteY510" fmla="*/ 183165 h 314032"/>
                    <a:gd name="connsiteX511" fmla="*/ 15568 w 468765"/>
                    <a:gd name="connsiteY511" fmla="*/ 182815 h 314032"/>
                    <a:gd name="connsiteX512" fmla="*/ 6522 w 468765"/>
                    <a:gd name="connsiteY512" fmla="*/ 181201 h 314032"/>
                    <a:gd name="connsiteX513" fmla="*/ 4145 w 468765"/>
                    <a:gd name="connsiteY513" fmla="*/ 180777 h 314032"/>
                    <a:gd name="connsiteX514" fmla="*/ 2255 w 468765"/>
                    <a:gd name="connsiteY514" fmla="*/ 181194 h 314032"/>
                    <a:gd name="connsiteX515" fmla="*/ 0 w 468765"/>
                    <a:gd name="connsiteY515" fmla="*/ 181681 h 314032"/>
                    <a:gd name="connsiteX516" fmla="*/ 219 w 468765"/>
                    <a:gd name="connsiteY516" fmla="*/ 179709 h 314032"/>
                    <a:gd name="connsiteX517" fmla="*/ 500 w 468765"/>
                    <a:gd name="connsiteY517" fmla="*/ 177309 h 314032"/>
                    <a:gd name="connsiteX518" fmla="*/ 658 w 468765"/>
                    <a:gd name="connsiteY518" fmla="*/ 175914 h 314032"/>
                    <a:gd name="connsiteX519" fmla="*/ 792 w 468765"/>
                    <a:gd name="connsiteY519" fmla="*/ 174598 h 314032"/>
                    <a:gd name="connsiteX520" fmla="*/ 1134 w 468765"/>
                    <a:gd name="connsiteY520" fmla="*/ 170843 h 314032"/>
                    <a:gd name="connsiteX521" fmla="*/ 1475 w 468765"/>
                    <a:gd name="connsiteY521" fmla="*/ 167058 h 314032"/>
                    <a:gd name="connsiteX522" fmla="*/ 2280 w 468765"/>
                    <a:gd name="connsiteY522" fmla="*/ 158358 h 314032"/>
                    <a:gd name="connsiteX523" fmla="*/ 2328 w 468765"/>
                    <a:gd name="connsiteY523" fmla="*/ 157740 h 314032"/>
                    <a:gd name="connsiteX524" fmla="*/ 2682 w 468765"/>
                    <a:gd name="connsiteY524" fmla="*/ 154056 h 314032"/>
                    <a:gd name="connsiteX525" fmla="*/ 3316 w 468765"/>
                    <a:gd name="connsiteY525" fmla="*/ 147258 h 314032"/>
                    <a:gd name="connsiteX526" fmla="*/ 3560 w 468765"/>
                    <a:gd name="connsiteY526" fmla="*/ 144643 h 314032"/>
                    <a:gd name="connsiteX527" fmla="*/ 3657 w 468765"/>
                    <a:gd name="connsiteY527" fmla="*/ 143597 h 314032"/>
                    <a:gd name="connsiteX528" fmla="*/ 3877 w 468765"/>
                    <a:gd name="connsiteY528" fmla="*/ 142048 h 314032"/>
                    <a:gd name="connsiteX529" fmla="*/ 4169 w 468765"/>
                    <a:gd name="connsiteY529" fmla="*/ 139985 h 314032"/>
                    <a:gd name="connsiteX530" fmla="*/ 4462 w 468765"/>
                    <a:gd name="connsiteY530" fmla="*/ 137920 h 314032"/>
                    <a:gd name="connsiteX531" fmla="*/ 5193 w 468765"/>
                    <a:gd name="connsiteY531" fmla="*/ 132810 h 314032"/>
                    <a:gd name="connsiteX532" fmla="*/ 5559 w 468765"/>
                    <a:gd name="connsiteY532" fmla="*/ 130256 h 314032"/>
                    <a:gd name="connsiteX533" fmla="*/ 5693 w 468765"/>
                    <a:gd name="connsiteY533" fmla="*/ 128640 h 314032"/>
                    <a:gd name="connsiteX534" fmla="*/ 5827 w 468765"/>
                    <a:gd name="connsiteY534" fmla="*/ 127026 h 314032"/>
                    <a:gd name="connsiteX535" fmla="*/ 6364 w 468765"/>
                    <a:gd name="connsiteY535" fmla="*/ 120568 h 314032"/>
                    <a:gd name="connsiteX536" fmla="*/ 6668 w 468765"/>
                    <a:gd name="connsiteY536" fmla="*/ 116987 h 314032"/>
                    <a:gd name="connsiteX537" fmla="*/ 6912 w 468765"/>
                    <a:gd name="connsiteY537" fmla="*/ 113920 h 314032"/>
                    <a:gd name="connsiteX538" fmla="*/ 7180 w 468765"/>
                    <a:gd name="connsiteY538" fmla="*/ 111308 h 314032"/>
                    <a:gd name="connsiteX539" fmla="*/ 7254 w 468765"/>
                    <a:gd name="connsiteY539" fmla="*/ 110697 h 314032"/>
                    <a:gd name="connsiteX540" fmla="*/ 8399 w 468765"/>
                    <a:gd name="connsiteY540" fmla="*/ 99419 h 314032"/>
                    <a:gd name="connsiteX541" fmla="*/ 8619 w 468765"/>
                    <a:gd name="connsiteY541" fmla="*/ 97270 h 314032"/>
                    <a:gd name="connsiteX542" fmla="*/ 9046 w 468765"/>
                    <a:gd name="connsiteY542" fmla="*/ 94704 h 314032"/>
                    <a:gd name="connsiteX543" fmla="*/ 9741 w 468765"/>
                    <a:gd name="connsiteY543" fmla="*/ 90596 h 314032"/>
                    <a:gd name="connsiteX544" fmla="*/ 10021 w 468765"/>
                    <a:gd name="connsiteY544" fmla="*/ 88534 h 314032"/>
                    <a:gd name="connsiteX545" fmla="*/ 10582 w 468765"/>
                    <a:gd name="connsiteY545" fmla="*/ 84408 h 314032"/>
                    <a:gd name="connsiteX546" fmla="*/ 10874 w 468765"/>
                    <a:gd name="connsiteY546" fmla="*/ 82281 h 314032"/>
                    <a:gd name="connsiteX547" fmla="*/ 11094 w 468765"/>
                    <a:gd name="connsiteY547" fmla="*/ 80686 h 314032"/>
                    <a:gd name="connsiteX548" fmla="*/ 11313 w 468765"/>
                    <a:gd name="connsiteY548" fmla="*/ 79090 h 314032"/>
                    <a:gd name="connsiteX549" fmla="*/ 11337 w 468765"/>
                    <a:gd name="connsiteY549" fmla="*/ 77400 h 314032"/>
                    <a:gd name="connsiteX550" fmla="*/ 11411 w 468765"/>
                    <a:gd name="connsiteY550" fmla="*/ 71250 h 314032"/>
                    <a:gd name="connsiteX551" fmla="*/ 11411 w 468765"/>
                    <a:gd name="connsiteY551" fmla="*/ 70702 h 314032"/>
                    <a:gd name="connsiteX552" fmla="*/ 11374 w 468765"/>
                    <a:gd name="connsiteY552" fmla="*/ 67121 h 314032"/>
                    <a:gd name="connsiteX553" fmla="*/ 11337 w 468765"/>
                    <a:gd name="connsiteY553" fmla="*/ 62599 h 314032"/>
                    <a:gd name="connsiteX554" fmla="*/ 11301 w 468765"/>
                    <a:gd name="connsiteY554" fmla="*/ 59872 h 314032"/>
                    <a:gd name="connsiteX555" fmla="*/ 11289 w 468765"/>
                    <a:gd name="connsiteY555" fmla="*/ 58195 h 314032"/>
                    <a:gd name="connsiteX556" fmla="*/ 11276 w 468765"/>
                    <a:gd name="connsiteY556" fmla="*/ 56937 h 314032"/>
                    <a:gd name="connsiteX557" fmla="*/ 11423 w 468765"/>
                    <a:gd name="connsiteY557" fmla="*/ 56038 h 314032"/>
                    <a:gd name="connsiteX558" fmla="*/ 11703 w 468765"/>
                    <a:gd name="connsiteY558" fmla="*/ 54260 h 314032"/>
                    <a:gd name="connsiteX559" fmla="*/ 11923 w 468765"/>
                    <a:gd name="connsiteY559" fmla="*/ 52932 h 314032"/>
                    <a:gd name="connsiteX560" fmla="*/ 12715 w 468765"/>
                    <a:gd name="connsiteY560" fmla="*/ 51667 h 314032"/>
                    <a:gd name="connsiteX561" fmla="*/ 14190 w 468765"/>
                    <a:gd name="connsiteY561" fmla="*/ 49337 h 314032"/>
                    <a:gd name="connsiteX562" fmla="*/ 14763 w 468765"/>
                    <a:gd name="connsiteY562" fmla="*/ 49268 h 314032"/>
                    <a:gd name="connsiteX563" fmla="*/ 19030 w 468765"/>
                    <a:gd name="connsiteY563" fmla="*/ 49454 h 314032"/>
                    <a:gd name="connsiteX564" fmla="*/ 20456 w 468765"/>
                    <a:gd name="connsiteY564" fmla="*/ 49518 h 314032"/>
                    <a:gd name="connsiteX565" fmla="*/ 21419 w 468765"/>
                    <a:gd name="connsiteY565" fmla="*/ 49662 h 314032"/>
                    <a:gd name="connsiteX566" fmla="*/ 22370 w 468765"/>
                    <a:gd name="connsiteY566" fmla="*/ 49807 h 314032"/>
                    <a:gd name="connsiteX567" fmla="*/ 24748 w 468765"/>
                    <a:gd name="connsiteY567" fmla="*/ 50167 h 314032"/>
                    <a:gd name="connsiteX568" fmla="*/ 25699 w 468765"/>
                    <a:gd name="connsiteY568" fmla="*/ 50312 h 314032"/>
                    <a:gd name="connsiteX569" fmla="*/ 27503 w 468765"/>
                    <a:gd name="connsiteY569" fmla="*/ 50739 h 314032"/>
                    <a:gd name="connsiteX570" fmla="*/ 31099 w 468765"/>
                    <a:gd name="connsiteY570" fmla="*/ 51596 h 314032"/>
                    <a:gd name="connsiteX571" fmla="*/ 32525 w 468765"/>
                    <a:gd name="connsiteY571" fmla="*/ 51895 h 314032"/>
                    <a:gd name="connsiteX572" fmla="*/ 36353 w 468765"/>
                    <a:gd name="connsiteY572" fmla="*/ 52692 h 314032"/>
                    <a:gd name="connsiteX573" fmla="*/ 37780 w 468765"/>
                    <a:gd name="connsiteY573" fmla="*/ 52991 h 314032"/>
                    <a:gd name="connsiteX574" fmla="*/ 38755 w 468765"/>
                    <a:gd name="connsiteY574" fmla="*/ 53148 h 314032"/>
                    <a:gd name="connsiteX575" fmla="*/ 40693 w 468765"/>
                    <a:gd name="connsiteY575" fmla="*/ 53464 h 314032"/>
                    <a:gd name="connsiteX576" fmla="*/ 42632 w 468765"/>
                    <a:gd name="connsiteY576" fmla="*/ 53780 h 314032"/>
                    <a:gd name="connsiteX577" fmla="*/ 44082 w 468765"/>
                    <a:gd name="connsiteY577" fmla="*/ 54018 h 314032"/>
                    <a:gd name="connsiteX578" fmla="*/ 45631 w 468765"/>
                    <a:gd name="connsiteY578" fmla="*/ 54261 h 314032"/>
                    <a:gd name="connsiteX579" fmla="*/ 48800 w 468765"/>
                    <a:gd name="connsiteY579" fmla="*/ 54482 h 314032"/>
                    <a:gd name="connsiteX580" fmla="*/ 51933 w 468765"/>
                    <a:gd name="connsiteY580" fmla="*/ 54699 h 314032"/>
                    <a:gd name="connsiteX581" fmla="*/ 53847 w 468765"/>
                    <a:gd name="connsiteY581" fmla="*/ 54957 h 314032"/>
                    <a:gd name="connsiteX582" fmla="*/ 57175 w 468765"/>
                    <a:gd name="connsiteY582" fmla="*/ 55408 h 314032"/>
                    <a:gd name="connsiteX583" fmla="*/ 58602 w 468765"/>
                    <a:gd name="connsiteY583" fmla="*/ 55602 h 314032"/>
                    <a:gd name="connsiteX584" fmla="*/ 60028 w 468765"/>
                    <a:gd name="connsiteY584" fmla="*/ 55795 h 314032"/>
                    <a:gd name="connsiteX585" fmla="*/ 61893 w 468765"/>
                    <a:gd name="connsiteY585" fmla="*/ 56299 h 314032"/>
                    <a:gd name="connsiteX586" fmla="*/ 65234 w 468765"/>
                    <a:gd name="connsiteY586" fmla="*/ 57200 h 314032"/>
                    <a:gd name="connsiteX587" fmla="*/ 67148 w 468765"/>
                    <a:gd name="connsiteY587" fmla="*/ 57729 h 314032"/>
                    <a:gd name="connsiteX588" fmla="*/ 70622 w 468765"/>
                    <a:gd name="connsiteY588" fmla="*/ 58692 h 314032"/>
                    <a:gd name="connsiteX589" fmla="*/ 71488 w 468765"/>
                    <a:gd name="connsiteY589" fmla="*/ 58934 h 314032"/>
                    <a:gd name="connsiteX590" fmla="*/ 72853 w 468765"/>
                    <a:gd name="connsiteY590" fmla="*/ 59120 h 314032"/>
                    <a:gd name="connsiteX591" fmla="*/ 74657 w 468765"/>
                    <a:gd name="connsiteY591" fmla="*/ 59369 h 314032"/>
                    <a:gd name="connsiteX592" fmla="*/ 75559 w 468765"/>
                    <a:gd name="connsiteY592" fmla="*/ 59494 h 314032"/>
                    <a:gd name="connsiteX593" fmla="*/ 76998 w 468765"/>
                    <a:gd name="connsiteY593" fmla="*/ 59482 h 314032"/>
                    <a:gd name="connsiteX594" fmla="*/ 77485 w 468765"/>
                    <a:gd name="connsiteY594" fmla="*/ 59477 h 314032"/>
                    <a:gd name="connsiteX595" fmla="*/ 78436 w 468765"/>
                    <a:gd name="connsiteY595" fmla="*/ 59469 h 314032"/>
                    <a:gd name="connsiteX596" fmla="*/ 78924 w 468765"/>
                    <a:gd name="connsiteY596" fmla="*/ 59464 h 314032"/>
                    <a:gd name="connsiteX597" fmla="*/ 81253 w 468765"/>
                    <a:gd name="connsiteY597" fmla="*/ 59352 h 314032"/>
                    <a:gd name="connsiteX598" fmla="*/ 82191 w 468765"/>
                    <a:gd name="connsiteY598" fmla="*/ 59307 h 314032"/>
                    <a:gd name="connsiteX599" fmla="*/ 83130 w 468765"/>
                    <a:gd name="connsiteY599" fmla="*/ 59262 h 314032"/>
                    <a:gd name="connsiteX600" fmla="*/ 85495 w 468765"/>
                    <a:gd name="connsiteY600" fmla="*/ 58982 h 314032"/>
                    <a:gd name="connsiteX601" fmla="*/ 90920 w 468765"/>
                    <a:gd name="connsiteY601" fmla="*/ 58342 h 314032"/>
                    <a:gd name="connsiteX602" fmla="*/ 95638 w 468765"/>
                    <a:gd name="connsiteY602" fmla="*/ 57816 h 314032"/>
                    <a:gd name="connsiteX603" fmla="*/ 97235 w 468765"/>
                    <a:gd name="connsiteY603" fmla="*/ 57639 h 314032"/>
                    <a:gd name="connsiteX604" fmla="*/ 98771 w 468765"/>
                    <a:gd name="connsiteY604" fmla="*/ 57467 h 314032"/>
                    <a:gd name="connsiteX605" fmla="*/ 100185 w 468765"/>
                    <a:gd name="connsiteY605" fmla="*/ 57106 h 314032"/>
                    <a:gd name="connsiteX606" fmla="*/ 100648 w 468765"/>
                    <a:gd name="connsiteY606" fmla="*/ 56986 h 314032"/>
                    <a:gd name="connsiteX607" fmla="*/ 101587 w 468765"/>
                    <a:gd name="connsiteY607" fmla="*/ 56746 h 314032"/>
                    <a:gd name="connsiteX608" fmla="*/ 103477 w 468765"/>
                    <a:gd name="connsiteY608" fmla="*/ 56261 h 314032"/>
                    <a:gd name="connsiteX609" fmla="*/ 105671 w 468765"/>
                    <a:gd name="connsiteY609" fmla="*/ 55028 h 314032"/>
                    <a:gd name="connsiteX610" fmla="*/ 109182 w 468765"/>
                    <a:gd name="connsiteY610" fmla="*/ 53049 h 314032"/>
                    <a:gd name="connsiteX611" fmla="*/ 111754 w 468765"/>
                    <a:gd name="connsiteY611" fmla="*/ 52253 h 314032"/>
                    <a:gd name="connsiteX612" fmla="*/ 113034 w 468765"/>
                    <a:gd name="connsiteY612" fmla="*/ 51852 h 314032"/>
                    <a:gd name="connsiteX613" fmla="*/ 114753 w 468765"/>
                    <a:gd name="connsiteY613" fmla="*/ 51296 h 314032"/>
                    <a:gd name="connsiteX614" fmla="*/ 116740 w 468765"/>
                    <a:gd name="connsiteY614" fmla="*/ 50656 h 314032"/>
                    <a:gd name="connsiteX615" fmla="*/ 118081 w 468765"/>
                    <a:gd name="connsiteY615" fmla="*/ 50109 h 314032"/>
                    <a:gd name="connsiteX616" fmla="*/ 118983 w 468765"/>
                    <a:gd name="connsiteY616" fmla="*/ 49745 h 314032"/>
                    <a:gd name="connsiteX617" fmla="*/ 120093 w 468765"/>
                    <a:gd name="connsiteY617" fmla="*/ 49298 h 314032"/>
                    <a:gd name="connsiteX618" fmla="*/ 120532 w 468765"/>
                    <a:gd name="connsiteY618" fmla="*/ 49127 h 314032"/>
                    <a:gd name="connsiteX619" fmla="*/ 122751 w 468765"/>
                    <a:gd name="connsiteY619" fmla="*/ 48276 h 314032"/>
                    <a:gd name="connsiteX620" fmla="*/ 124079 w 468765"/>
                    <a:gd name="connsiteY620" fmla="*/ 47766 h 314032"/>
                    <a:gd name="connsiteX621" fmla="*/ 126298 w 468765"/>
                    <a:gd name="connsiteY621" fmla="*/ 46914 h 314032"/>
                    <a:gd name="connsiteX622" fmla="*/ 128480 w 468765"/>
                    <a:gd name="connsiteY622" fmla="*/ 46373 h 314032"/>
                    <a:gd name="connsiteX623" fmla="*/ 129785 w 468765"/>
                    <a:gd name="connsiteY623" fmla="*/ 46050 h 314032"/>
                    <a:gd name="connsiteX624" fmla="*/ 131845 w 468765"/>
                    <a:gd name="connsiteY624" fmla="*/ 45537 h 314032"/>
                    <a:gd name="connsiteX625" fmla="*/ 133674 w 468765"/>
                    <a:gd name="connsiteY625" fmla="*/ 44977 h 314032"/>
                    <a:gd name="connsiteX626" fmla="*/ 136880 w 468765"/>
                    <a:gd name="connsiteY626" fmla="*/ 43997 h 314032"/>
                    <a:gd name="connsiteX627" fmla="*/ 139196 w 468765"/>
                    <a:gd name="connsiteY627" fmla="*/ 43348 h 314032"/>
                    <a:gd name="connsiteX628" fmla="*/ 139989 w 468765"/>
                    <a:gd name="connsiteY628" fmla="*/ 43125 h 314032"/>
                    <a:gd name="connsiteX629" fmla="*/ 141756 w 468765"/>
                    <a:gd name="connsiteY629" fmla="*/ 42627 h 314032"/>
                    <a:gd name="connsiteX630" fmla="*/ 142975 w 468765"/>
                    <a:gd name="connsiteY630" fmla="*/ 42133 h 314032"/>
                    <a:gd name="connsiteX631" fmla="*/ 144024 w 468765"/>
                    <a:gd name="connsiteY631" fmla="*/ 41711 h 314032"/>
                    <a:gd name="connsiteX632" fmla="*/ 145377 w 468765"/>
                    <a:gd name="connsiteY632" fmla="*/ 41163 h 314032"/>
                    <a:gd name="connsiteX633" fmla="*/ 151058 w 468765"/>
                    <a:gd name="connsiteY633" fmla="*/ 37697 h 314032"/>
                    <a:gd name="connsiteX634" fmla="*/ 151655 w 468765"/>
                    <a:gd name="connsiteY634" fmla="*/ 37313 h 314032"/>
                    <a:gd name="connsiteX635" fmla="*/ 152594 w 468765"/>
                    <a:gd name="connsiteY635" fmla="*/ 36632 h 314032"/>
                    <a:gd name="connsiteX636" fmla="*/ 154971 w 468765"/>
                    <a:gd name="connsiteY636" fmla="*/ 34931 h 314032"/>
                    <a:gd name="connsiteX637" fmla="*/ 156154 w 468765"/>
                    <a:gd name="connsiteY637" fmla="*/ 34079 h 314032"/>
                    <a:gd name="connsiteX638" fmla="*/ 157580 w 468765"/>
                    <a:gd name="connsiteY638" fmla="*/ 32601 h 314032"/>
                    <a:gd name="connsiteX639" fmla="*/ 159713 w 468765"/>
                    <a:gd name="connsiteY639" fmla="*/ 30387 h 314032"/>
                    <a:gd name="connsiteX640" fmla="*/ 161493 w 468765"/>
                    <a:gd name="connsiteY640" fmla="*/ 28541 h 314032"/>
                    <a:gd name="connsiteX641" fmla="*/ 163151 w 468765"/>
                    <a:gd name="connsiteY641" fmla="*/ 27390 h 314032"/>
                    <a:gd name="connsiteX642" fmla="*/ 165845 w 468765"/>
                    <a:gd name="connsiteY642" fmla="*/ 25509 h 314032"/>
                    <a:gd name="connsiteX643" fmla="*/ 167881 w 468765"/>
                    <a:gd name="connsiteY643" fmla="*/ 23971 h 314032"/>
                    <a:gd name="connsiteX644" fmla="*/ 169174 w 468765"/>
                    <a:gd name="connsiteY644" fmla="*/ 22986 h 314032"/>
                    <a:gd name="connsiteX645" fmla="*/ 170015 w 468765"/>
                    <a:gd name="connsiteY645" fmla="*/ 22347 h 314032"/>
                    <a:gd name="connsiteX646" fmla="*/ 171782 w 468765"/>
                    <a:gd name="connsiteY646" fmla="*/ 21004 h 314032"/>
                    <a:gd name="connsiteX647" fmla="*/ 173245 w 468765"/>
                    <a:gd name="connsiteY647" fmla="*/ 19894 h 314032"/>
                    <a:gd name="connsiteX648" fmla="*/ 174062 w 468765"/>
                    <a:gd name="connsiteY648" fmla="*/ 19282 h 314032"/>
                    <a:gd name="connsiteX649" fmla="*/ 175696 w 468765"/>
                    <a:gd name="connsiteY649" fmla="*/ 18236 h 314032"/>
                    <a:gd name="connsiteX650" fmla="*/ 180633 w 468765"/>
                    <a:gd name="connsiteY650" fmla="*/ 15101 h 314032"/>
                    <a:gd name="connsiteX651" fmla="*/ 182267 w 468765"/>
                    <a:gd name="connsiteY651" fmla="*/ 14056 h 314032"/>
                    <a:gd name="connsiteX652" fmla="*/ 183595 w 468765"/>
                    <a:gd name="connsiteY652" fmla="*/ 13463 h 314032"/>
                    <a:gd name="connsiteX653" fmla="*/ 184473 w 468765"/>
                    <a:gd name="connsiteY653" fmla="*/ 13068 h 314032"/>
                    <a:gd name="connsiteX654" fmla="*/ 190203 w 468765"/>
                    <a:gd name="connsiteY654" fmla="*/ 10498 h 314032"/>
                    <a:gd name="connsiteX655" fmla="*/ 191520 w 468765"/>
                    <a:gd name="connsiteY655" fmla="*/ 9905 h 314032"/>
                    <a:gd name="connsiteX656" fmla="*/ 192848 w 468765"/>
                    <a:gd name="connsiteY656" fmla="*/ 9313 h 314032"/>
                    <a:gd name="connsiteX657" fmla="*/ 194250 w 468765"/>
                    <a:gd name="connsiteY657" fmla="*/ 8824 h 314032"/>
                    <a:gd name="connsiteX658" fmla="*/ 197517 w 468765"/>
                    <a:gd name="connsiteY658" fmla="*/ 7684 h 314032"/>
                    <a:gd name="connsiteX659" fmla="*/ 200797 w 468765"/>
                    <a:gd name="connsiteY659" fmla="*/ 6544 h 314032"/>
                    <a:gd name="connsiteX660" fmla="*/ 202199 w 468765"/>
                    <a:gd name="connsiteY660" fmla="*/ 6056 h 314032"/>
                    <a:gd name="connsiteX661" fmla="*/ 203601 w 468765"/>
                    <a:gd name="connsiteY661" fmla="*/ 5568 h 314032"/>
                    <a:gd name="connsiteX662" fmla="*/ 204869 w 468765"/>
                    <a:gd name="connsiteY662" fmla="*/ 5263 h 314032"/>
                    <a:gd name="connsiteX663" fmla="*/ 206965 w 468765"/>
                    <a:gd name="connsiteY663" fmla="*/ 4757 h 314032"/>
                    <a:gd name="connsiteX664" fmla="*/ 211305 w 468765"/>
                    <a:gd name="connsiteY664" fmla="*/ 3713 h 314032"/>
                    <a:gd name="connsiteX665" fmla="*/ 213012 w 468765"/>
                    <a:gd name="connsiteY665" fmla="*/ 3303 h 314032"/>
                    <a:gd name="connsiteX666" fmla="*/ 215024 w 468765"/>
                    <a:gd name="connsiteY666" fmla="*/ 2819 h 314032"/>
                    <a:gd name="connsiteX667" fmla="*/ 215974 w 468765"/>
                    <a:gd name="connsiteY667" fmla="*/ 2653 h 314032"/>
                    <a:gd name="connsiteX668" fmla="*/ 217864 w 468765"/>
                    <a:gd name="connsiteY668" fmla="*/ 2317 h 314032"/>
                    <a:gd name="connsiteX669" fmla="*/ 225922 w 468765"/>
                    <a:gd name="connsiteY669" fmla="*/ 896 h 314032"/>
                    <a:gd name="connsiteX670" fmla="*/ 227812 w 468765"/>
                    <a:gd name="connsiteY670" fmla="*/ 561 h 314032"/>
                    <a:gd name="connsiteX671" fmla="*/ 229250 w 468765"/>
                    <a:gd name="connsiteY671" fmla="*/ 467 h 314032"/>
                    <a:gd name="connsiteX672" fmla="*/ 234968 w 468765"/>
                    <a:gd name="connsiteY672" fmla="*/ 94 h 314032"/>
                    <a:gd name="connsiteX673" fmla="*/ 236407 w 468765"/>
                    <a:gd name="connsiteY673" fmla="*/ 0 h 314032"/>
                    <a:gd name="connsiteX674" fmla="*/ 238150 w 468765"/>
                    <a:gd name="connsiteY674" fmla="*/ 184 h 314032"/>
                    <a:gd name="connsiteX675" fmla="*/ 241856 w 468765"/>
                    <a:gd name="connsiteY675" fmla="*/ 573 h 314032"/>
                    <a:gd name="connsiteX676" fmla="*/ 243819 w 468765"/>
                    <a:gd name="connsiteY676" fmla="*/ 780 h 314032"/>
                    <a:gd name="connsiteX677" fmla="*/ 245611 w 468765"/>
                    <a:gd name="connsiteY677" fmla="*/ 1236 h 314032"/>
                    <a:gd name="connsiteX678" fmla="*/ 250243 w 468765"/>
                    <a:gd name="connsiteY678" fmla="*/ 2419 h 314032"/>
                    <a:gd name="connsiteX679" fmla="*/ 252084 w 468765"/>
                    <a:gd name="connsiteY679" fmla="*/ 2888 h 314032"/>
                    <a:gd name="connsiteX680" fmla="*/ 253510 w 468765"/>
                    <a:gd name="connsiteY680" fmla="*/ 3193 h 314032"/>
                    <a:gd name="connsiteX681" fmla="*/ 255778 w 468765"/>
                    <a:gd name="connsiteY681" fmla="*/ 3680 h 314032"/>
                    <a:gd name="connsiteX682" fmla="*/ 258387 w 468765"/>
                    <a:gd name="connsiteY682" fmla="*/ 4238 h 314032"/>
                    <a:gd name="connsiteX683" fmla="*/ 259972 w 468765"/>
                    <a:gd name="connsiteY683" fmla="*/ 4580 h 314032"/>
                    <a:gd name="connsiteX684" fmla="*/ 262617 w 468765"/>
                    <a:gd name="connsiteY684" fmla="*/ 4975 h 314032"/>
                    <a:gd name="connsiteX685" fmla="*/ 270139 w 468765"/>
                    <a:gd name="connsiteY685" fmla="*/ 6095 h 314032"/>
                    <a:gd name="connsiteX686" fmla="*/ 271456 w 468765"/>
                    <a:gd name="connsiteY686" fmla="*/ 6293 h 314032"/>
                    <a:gd name="connsiteX687" fmla="*/ 272784 w 468765"/>
                    <a:gd name="connsiteY687" fmla="*/ 6491 h 314032"/>
                    <a:gd name="connsiteX688" fmla="*/ 274125 w 468765"/>
                    <a:gd name="connsiteY688" fmla="*/ 6898 h 314032"/>
                    <a:gd name="connsiteX689" fmla="*/ 277941 w 468765"/>
                    <a:gd name="connsiteY689" fmla="*/ 8056 h 314032"/>
                    <a:gd name="connsiteX690" fmla="*/ 279233 w 468765"/>
                    <a:gd name="connsiteY690" fmla="*/ 13106 h 314032"/>
                    <a:gd name="connsiteX691" fmla="*/ 279831 w 468765"/>
                    <a:gd name="connsiteY691" fmla="*/ 15439 h 314032"/>
                    <a:gd name="connsiteX692" fmla="*/ 280501 w 468765"/>
                    <a:gd name="connsiteY692" fmla="*/ 18247 h 314032"/>
                    <a:gd name="connsiteX693" fmla="*/ 281989 w 468765"/>
                    <a:gd name="connsiteY693" fmla="*/ 24497 h 314032"/>
                    <a:gd name="connsiteX694" fmla="*/ 282488 w 468765"/>
                    <a:gd name="connsiteY694" fmla="*/ 26580 h 314032"/>
                    <a:gd name="connsiteX695" fmla="*/ 282610 w 468765"/>
                    <a:gd name="connsiteY695" fmla="*/ 27101 h 314032"/>
                    <a:gd name="connsiteX696" fmla="*/ 282964 w 468765"/>
                    <a:gd name="connsiteY696" fmla="*/ 28683 h 314032"/>
                    <a:gd name="connsiteX697" fmla="*/ 284244 w 468765"/>
                    <a:gd name="connsiteY697" fmla="*/ 34482 h 314032"/>
                    <a:gd name="connsiteX698" fmla="*/ 284707 w 468765"/>
                    <a:gd name="connsiteY698" fmla="*/ 36590 h 314032"/>
                    <a:gd name="connsiteX699" fmla="*/ 285170 w 468765"/>
                    <a:gd name="connsiteY699" fmla="*/ 38699 h 314032"/>
                    <a:gd name="connsiteX700" fmla="*/ 285585 w 468765"/>
                    <a:gd name="connsiteY700" fmla="*/ 41878 h 314032"/>
                    <a:gd name="connsiteX701" fmla="*/ 286402 w 468765"/>
                    <a:gd name="connsiteY701" fmla="*/ 48238 h 314032"/>
                    <a:gd name="connsiteX702" fmla="*/ 286682 w 468765"/>
                    <a:gd name="connsiteY702" fmla="*/ 50356 h 314032"/>
                    <a:gd name="connsiteX703" fmla="*/ 286999 w 468765"/>
                    <a:gd name="connsiteY703" fmla="*/ 51826 h 314032"/>
                    <a:gd name="connsiteX704" fmla="*/ 287218 w 468765"/>
                    <a:gd name="connsiteY704" fmla="*/ 52803 h 314032"/>
                    <a:gd name="connsiteX705" fmla="*/ 287901 w 468765"/>
                    <a:gd name="connsiteY705" fmla="*/ 55961 h 314032"/>
                    <a:gd name="connsiteX706" fmla="*/ 288255 w 468765"/>
                    <a:gd name="connsiteY706" fmla="*/ 57541 h 314032"/>
                    <a:gd name="connsiteX707" fmla="*/ 289047 w 468765"/>
                    <a:gd name="connsiteY707" fmla="*/ 59480 h 314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Lst>
                  <a:rect l="l" t="t" r="r" b="b"/>
                  <a:pathLst>
                    <a:path w="468765" h="314032">
                      <a:moveTo>
                        <a:pt x="289047" y="59480"/>
                      </a:moveTo>
                      <a:lnTo>
                        <a:pt x="290839" y="63840"/>
                      </a:lnTo>
                      <a:lnTo>
                        <a:pt x="294813" y="73121"/>
                      </a:lnTo>
                      <a:lnTo>
                        <a:pt x="295642" y="75073"/>
                      </a:lnTo>
                      <a:lnTo>
                        <a:pt x="296081" y="76026"/>
                      </a:lnTo>
                      <a:lnTo>
                        <a:pt x="296971" y="77931"/>
                      </a:lnTo>
                      <a:lnTo>
                        <a:pt x="299836" y="84120"/>
                      </a:lnTo>
                      <a:lnTo>
                        <a:pt x="300494" y="85549"/>
                      </a:lnTo>
                      <a:lnTo>
                        <a:pt x="301153" y="86977"/>
                      </a:lnTo>
                      <a:lnTo>
                        <a:pt x="301860" y="88336"/>
                      </a:lnTo>
                      <a:lnTo>
                        <a:pt x="302786" y="90147"/>
                      </a:lnTo>
                      <a:lnTo>
                        <a:pt x="304188" y="92865"/>
                      </a:lnTo>
                      <a:lnTo>
                        <a:pt x="305127" y="94677"/>
                      </a:lnTo>
                      <a:lnTo>
                        <a:pt x="305480" y="95341"/>
                      </a:lnTo>
                      <a:lnTo>
                        <a:pt x="307065" y="98086"/>
                      </a:lnTo>
                      <a:lnTo>
                        <a:pt x="307797" y="99351"/>
                      </a:lnTo>
                      <a:lnTo>
                        <a:pt x="308357" y="100104"/>
                      </a:lnTo>
                      <a:lnTo>
                        <a:pt x="308918" y="100853"/>
                      </a:lnTo>
                      <a:lnTo>
                        <a:pt x="309479" y="101602"/>
                      </a:lnTo>
                      <a:lnTo>
                        <a:pt x="310320" y="102736"/>
                      </a:lnTo>
                      <a:lnTo>
                        <a:pt x="311344" y="103635"/>
                      </a:lnTo>
                      <a:lnTo>
                        <a:pt x="314282" y="106215"/>
                      </a:lnTo>
                      <a:lnTo>
                        <a:pt x="314709" y="106585"/>
                      </a:lnTo>
                      <a:lnTo>
                        <a:pt x="316245" y="106411"/>
                      </a:lnTo>
                      <a:lnTo>
                        <a:pt x="317659" y="106250"/>
                      </a:lnTo>
                      <a:lnTo>
                        <a:pt x="318659" y="106138"/>
                      </a:lnTo>
                      <a:lnTo>
                        <a:pt x="319585" y="105477"/>
                      </a:lnTo>
                      <a:lnTo>
                        <a:pt x="321950" y="103794"/>
                      </a:lnTo>
                      <a:lnTo>
                        <a:pt x="322670" y="103288"/>
                      </a:lnTo>
                      <a:lnTo>
                        <a:pt x="323681" y="102088"/>
                      </a:lnTo>
                      <a:lnTo>
                        <a:pt x="326217" y="99068"/>
                      </a:lnTo>
                      <a:lnTo>
                        <a:pt x="327546" y="97852"/>
                      </a:lnTo>
                      <a:lnTo>
                        <a:pt x="329338" y="96217"/>
                      </a:lnTo>
                      <a:lnTo>
                        <a:pt x="333946" y="94654"/>
                      </a:lnTo>
                      <a:lnTo>
                        <a:pt x="334702" y="94398"/>
                      </a:lnTo>
                      <a:lnTo>
                        <a:pt x="335885" y="94589"/>
                      </a:lnTo>
                      <a:lnTo>
                        <a:pt x="337933" y="94921"/>
                      </a:lnTo>
                      <a:lnTo>
                        <a:pt x="339530" y="97025"/>
                      </a:lnTo>
                      <a:lnTo>
                        <a:pt x="340005" y="97645"/>
                      </a:lnTo>
                      <a:lnTo>
                        <a:pt x="340688" y="98645"/>
                      </a:lnTo>
                      <a:lnTo>
                        <a:pt x="343236" y="102361"/>
                      </a:lnTo>
                      <a:lnTo>
                        <a:pt x="344455" y="103206"/>
                      </a:lnTo>
                      <a:lnTo>
                        <a:pt x="346442" y="104588"/>
                      </a:lnTo>
                      <a:lnTo>
                        <a:pt x="347661" y="105434"/>
                      </a:lnTo>
                      <a:lnTo>
                        <a:pt x="348953" y="105575"/>
                      </a:lnTo>
                      <a:lnTo>
                        <a:pt x="351574" y="105857"/>
                      </a:lnTo>
                      <a:lnTo>
                        <a:pt x="354695" y="106963"/>
                      </a:lnTo>
                      <a:lnTo>
                        <a:pt x="354073" y="108973"/>
                      </a:lnTo>
                      <a:lnTo>
                        <a:pt x="353354" y="110802"/>
                      </a:lnTo>
                      <a:lnTo>
                        <a:pt x="352062" y="111954"/>
                      </a:lnTo>
                      <a:lnTo>
                        <a:pt x="351513" y="112437"/>
                      </a:lnTo>
                      <a:lnTo>
                        <a:pt x="350355" y="113453"/>
                      </a:lnTo>
                      <a:lnTo>
                        <a:pt x="348661" y="114141"/>
                      </a:lnTo>
                      <a:lnTo>
                        <a:pt x="346503" y="115008"/>
                      </a:lnTo>
                      <a:lnTo>
                        <a:pt x="345284" y="115504"/>
                      </a:lnTo>
                      <a:lnTo>
                        <a:pt x="344028" y="116017"/>
                      </a:lnTo>
                      <a:lnTo>
                        <a:pt x="341346" y="117108"/>
                      </a:lnTo>
                      <a:lnTo>
                        <a:pt x="338701" y="118209"/>
                      </a:lnTo>
                      <a:lnTo>
                        <a:pt x="336957" y="118935"/>
                      </a:lnTo>
                      <a:lnTo>
                        <a:pt x="337152" y="121600"/>
                      </a:lnTo>
                      <a:lnTo>
                        <a:pt x="337238" y="122470"/>
                      </a:lnTo>
                      <a:lnTo>
                        <a:pt x="338176" y="126113"/>
                      </a:lnTo>
                      <a:lnTo>
                        <a:pt x="339091" y="128503"/>
                      </a:lnTo>
                      <a:lnTo>
                        <a:pt x="339664" y="129962"/>
                      </a:lnTo>
                      <a:lnTo>
                        <a:pt x="340676" y="131095"/>
                      </a:lnTo>
                      <a:lnTo>
                        <a:pt x="343382" y="134103"/>
                      </a:lnTo>
                      <a:lnTo>
                        <a:pt x="344113" y="134909"/>
                      </a:lnTo>
                      <a:lnTo>
                        <a:pt x="345198" y="135782"/>
                      </a:lnTo>
                      <a:lnTo>
                        <a:pt x="347576" y="137690"/>
                      </a:lnTo>
                      <a:lnTo>
                        <a:pt x="348770" y="138644"/>
                      </a:lnTo>
                      <a:lnTo>
                        <a:pt x="349965" y="139601"/>
                      </a:lnTo>
                      <a:lnTo>
                        <a:pt x="351209" y="140410"/>
                      </a:lnTo>
                      <a:lnTo>
                        <a:pt x="355744" y="143382"/>
                      </a:lnTo>
                      <a:lnTo>
                        <a:pt x="356146" y="143652"/>
                      </a:lnTo>
                      <a:lnTo>
                        <a:pt x="357560" y="144577"/>
                      </a:lnTo>
                      <a:lnTo>
                        <a:pt x="364082" y="148204"/>
                      </a:lnTo>
                      <a:lnTo>
                        <a:pt x="365460" y="148980"/>
                      </a:lnTo>
                      <a:lnTo>
                        <a:pt x="366155" y="149374"/>
                      </a:lnTo>
                      <a:lnTo>
                        <a:pt x="367605" y="150186"/>
                      </a:lnTo>
                      <a:lnTo>
                        <a:pt x="369007" y="152959"/>
                      </a:lnTo>
                      <a:lnTo>
                        <a:pt x="367045" y="155585"/>
                      </a:lnTo>
                      <a:lnTo>
                        <a:pt x="365240" y="155768"/>
                      </a:lnTo>
                      <a:lnTo>
                        <a:pt x="357987" y="156511"/>
                      </a:lnTo>
                      <a:lnTo>
                        <a:pt x="357207" y="156592"/>
                      </a:lnTo>
                      <a:lnTo>
                        <a:pt x="354780" y="156736"/>
                      </a:lnTo>
                      <a:lnTo>
                        <a:pt x="353793" y="156794"/>
                      </a:lnTo>
                      <a:lnTo>
                        <a:pt x="347490" y="157169"/>
                      </a:lnTo>
                      <a:lnTo>
                        <a:pt x="343114" y="157530"/>
                      </a:lnTo>
                      <a:lnTo>
                        <a:pt x="341590" y="157656"/>
                      </a:lnTo>
                      <a:lnTo>
                        <a:pt x="340481" y="158476"/>
                      </a:lnTo>
                      <a:lnTo>
                        <a:pt x="339566" y="159152"/>
                      </a:lnTo>
                      <a:lnTo>
                        <a:pt x="338701" y="159789"/>
                      </a:lnTo>
                      <a:lnTo>
                        <a:pt x="338274" y="160508"/>
                      </a:lnTo>
                      <a:lnTo>
                        <a:pt x="337177" y="162363"/>
                      </a:lnTo>
                      <a:lnTo>
                        <a:pt x="336531" y="163451"/>
                      </a:lnTo>
                      <a:lnTo>
                        <a:pt x="336628" y="164865"/>
                      </a:lnTo>
                      <a:lnTo>
                        <a:pt x="336714" y="166072"/>
                      </a:lnTo>
                      <a:lnTo>
                        <a:pt x="336799" y="167229"/>
                      </a:lnTo>
                      <a:lnTo>
                        <a:pt x="337518" y="168364"/>
                      </a:lnTo>
                      <a:lnTo>
                        <a:pt x="339310" y="171084"/>
                      </a:lnTo>
                      <a:lnTo>
                        <a:pt x="341273" y="172795"/>
                      </a:lnTo>
                      <a:lnTo>
                        <a:pt x="343431" y="173770"/>
                      </a:lnTo>
                      <a:lnTo>
                        <a:pt x="344260" y="174146"/>
                      </a:lnTo>
                      <a:lnTo>
                        <a:pt x="346893" y="175337"/>
                      </a:lnTo>
                      <a:lnTo>
                        <a:pt x="347771" y="175734"/>
                      </a:lnTo>
                      <a:lnTo>
                        <a:pt x="349124" y="176246"/>
                      </a:lnTo>
                      <a:lnTo>
                        <a:pt x="352306" y="177439"/>
                      </a:lnTo>
                      <a:lnTo>
                        <a:pt x="354561" y="178287"/>
                      </a:lnTo>
                      <a:lnTo>
                        <a:pt x="356365" y="178966"/>
                      </a:lnTo>
                      <a:lnTo>
                        <a:pt x="358279" y="179390"/>
                      </a:lnTo>
                      <a:lnTo>
                        <a:pt x="362571" y="180347"/>
                      </a:lnTo>
                      <a:lnTo>
                        <a:pt x="363534" y="180559"/>
                      </a:lnTo>
                      <a:lnTo>
                        <a:pt x="365435" y="180984"/>
                      </a:lnTo>
                      <a:lnTo>
                        <a:pt x="366569" y="181442"/>
                      </a:lnTo>
                      <a:lnTo>
                        <a:pt x="368312" y="182147"/>
                      </a:lnTo>
                      <a:lnTo>
                        <a:pt x="371055" y="183257"/>
                      </a:lnTo>
                      <a:lnTo>
                        <a:pt x="373311" y="183810"/>
                      </a:lnTo>
                      <a:lnTo>
                        <a:pt x="377383" y="184805"/>
                      </a:lnTo>
                      <a:lnTo>
                        <a:pt x="378736" y="185137"/>
                      </a:lnTo>
                      <a:lnTo>
                        <a:pt x="379674" y="185353"/>
                      </a:lnTo>
                      <a:lnTo>
                        <a:pt x="389098" y="187522"/>
                      </a:lnTo>
                      <a:lnTo>
                        <a:pt x="389561" y="187631"/>
                      </a:lnTo>
                      <a:lnTo>
                        <a:pt x="391414" y="188029"/>
                      </a:lnTo>
                      <a:lnTo>
                        <a:pt x="393718" y="188527"/>
                      </a:lnTo>
                      <a:lnTo>
                        <a:pt x="396023" y="189026"/>
                      </a:lnTo>
                      <a:lnTo>
                        <a:pt x="398424" y="189205"/>
                      </a:lnTo>
                      <a:lnTo>
                        <a:pt x="399716" y="189303"/>
                      </a:lnTo>
                      <a:lnTo>
                        <a:pt x="401240" y="189417"/>
                      </a:lnTo>
                      <a:lnTo>
                        <a:pt x="403678" y="190031"/>
                      </a:lnTo>
                      <a:lnTo>
                        <a:pt x="405763" y="190554"/>
                      </a:lnTo>
                      <a:lnTo>
                        <a:pt x="408884" y="191111"/>
                      </a:lnTo>
                      <a:lnTo>
                        <a:pt x="410664" y="191430"/>
                      </a:lnTo>
                      <a:lnTo>
                        <a:pt x="411346" y="191552"/>
                      </a:lnTo>
                      <a:lnTo>
                        <a:pt x="414175" y="192057"/>
                      </a:lnTo>
                      <a:lnTo>
                        <a:pt x="415114" y="192225"/>
                      </a:lnTo>
                      <a:lnTo>
                        <a:pt x="417466" y="192645"/>
                      </a:lnTo>
                      <a:lnTo>
                        <a:pt x="419392" y="193540"/>
                      </a:lnTo>
                      <a:lnTo>
                        <a:pt x="421075" y="194327"/>
                      </a:lnTo>
                      <a:lnTo>
                        <a:pt x="423684" y="194357"/>
                      </a:lnTo>
                      <a:lnTo>
                        <a:pt x="425549" y="194357"/>
                      </a:lnTo>
                      <a:lnTo>
                        <a:pt x="428414" y="194748"/>
                      </a:lnTo>
                      <a:lnTo>
                        <a:pt x="430864" y="195081"/>
                      </a:lnTo>
                      <a:lnTo>
                        <a:pt x="435204" y="195443"/>
                      </a:lnTo>
                      <a:lnTo>
                        <a:pt x="437069" y="195624"/>
                      </a:lnTo>
                      <a:lnTo>
                        <a:pt x="437655" y="195682"/>
                      </a:lnTo>
                      <a:lnTo>
                        <a:pt x="438605" y="195804"/>
                      </a:lnTo>
                      <a:lnTo>
                        <a:pt x="440471" y="196040"/>
                      </a:lnTo>
                      <a:lnTo>
                        <a:pt x="441092" y="196136"/>
                      </a:lnTo>
                      <a:lnTo>
                        <a:pt x="443689" y="196695"/>
                      </a:lnTo>
                      <a:lnTo>
                        <a:pt x="444591" y="196890"/>
                      </a:lnTo>
                      <a:lnTo>
                        <a:pt x="445249" y="197193"/>
                      </a:lnTo>
                      <a:lnTo>
                        <a:pt x="446981" y="198007"/>
                      </a:lnTo>
                      <a:lnTo>
                        <a:pt x="448163" y="198555"/>
                      </a:lnTo>
                      <a:lnTo>
                        <a:pt x="449455" y="199930"/>
                      </a:lnTo>
                      <a:lnTo>
                        <a:pt x="450333" y="201917"/>
                      </a:lnTo>
                      <a:lnTo>
                        <a:pt x="451016" y="203478"/>
                      </a:lnTo>
                      <a:lnTo>
                        <a:pt x="452308" y="207420"/>
                      </a:lnTo>
                      <a:lnTo>
                        <a:pt x="453405" y="210209"/>
                      </a:lnTo>
                      <a:lnTo>
                        <a:pt x="454637" y="210643"/>
                      </a:lnTo>
                      <a:lnTo>
                        <a:pt x="455526" y="210787"/>
                      </a:lnTo>
                      <a:lnTo>
                        <a:pt x="458209" y="211221"/>
                      </a:lnTo>
                      <a:lnTo>
                        <a:pt x="461110" y="211617"/>
                      </a:lnTo>
                      <a:lnTo>
                        <a:pt x="462999" y="211873"/>
                      </a:lnTo>
                      <a:lnTo>
                        <a:pt x="466657" y="211794"/>
                      </a:lnTo>
                      <a:lnTo>
                        <a:pt x="468766" y="211728"/>
                      </a:lnTo>
                      <a:lnTo>
                        <a:pt x="467644" y="212421"/>
                      </a:lnTo>
                      <a:lnTo>
                        <a:pt x="467022" y="212814"/>
                      </a:lnTo>
                      <a:lnTo>
                        <a:pt x="465401" y="214334"/>
                      </a:lnTo>
                      <a:lnTo>
                        <a:pt x="463841" y="215854"/>
                      </a:lnTo>
                      <a:lnTo>
                        <a:pt x="462999" y="217157"/>
                      </a:lnTo>
                      <a:lnTo>
                        <a:pt x="462707" y="218231"/>
                      </a:lnTo>
                      <a:lnTo>
                        <a:pt x="462341" y="219343"/>
                      </a:lnTo>
                      <a:lnTo>
                        <a:pt x="462183" y="221070"/>
                      </a:lnTo>
                      <a:lnTo>
                        <a:pt x="462146" y="222928"/>
                      </a:lnTo>
                      <a:lnTo>
                        <a:pt x="462341" y="226210"/>
                      </a:lnTo>
                      <a:lnTo>
                        <a:pt x="462439" y="228325"/>
                      </a:lnTo>
                      <a:lnTo>
                        <a:pt x="462500" y="229536"/>
                      </a:lnTo>
                      <a:lnTo>
                        <a:pt x="461951" y="231609"/>
                      </a:lnTo>
                      <a:lnTo>
                        <a:pt x="461585" y="232479"/>
                      </a:lnTo>
                      <a:lnTo>
                        <a:pt x="460830" y="234201"/>
                      </a:lnTo>
                      <a:lnTo>
                        <a:pt x="459476" y="235669"/>
                      </a:lnTo>
                      <a:lnTo>
                        <a:pt x="457636" y="236555"/>
                      </a:lnTo>
                      <a:lnTo>
                        <a:pt x="456234" y="236965"/>
                      </a:lnTo>
                      <a:lnTo>
                        <a:pt x="455344" y="237569"/>
                      </a:lnTo>
                      <a:lnTo>
                        <a:pt x="454758" y="238519"/>
                      </a:lnTo>
                      <a:lnTo>
                        <a:pt x="453747" y="241172"/>
                      </a:lnTo>
                      <a:lnTo>
                        <a:pt x="453100" y="243098"/>
                      </a:lnTo>
                      <a:lnTo>
                        <a:pt x="452211" y="244350"/>
                      </a:lnTo>
                      <a:lnTo>
                        <a:pt x="451052" y="245474"/>
                      </a:lnTo>
                      <a:lnTo>
                        <a:pt x="450053" y="246100"/>
                      </a:lnTo>
                      <a:lnTo>
                        <a:pt x="449041" y="246732"/>
                      </a:lnTo>
                      <a:lnTo>
                        <a:pt x="448224" y="247244"/>
                      </a:lnTo>
                      <a:lnTo>
                        <a:pt x="447298" y="247604"/>
                      </a:lnTo>
                      <a:lnTo>
                        <a:pt x="445335" y="248367"/>
                      </a:lnTo>
                      <a:lnTo>
                        <a:pt x="442665" y="249213"/>
                      </a:lnTo>
                      <a:lnTo>
                        <a:pt x="441653" y="249534"/>
                      </a:lnTo>
                      <a:lnTo>
                        <a:pt x="440471" y="249815"/>
                      </a:lnTo>
                      <a:lnTo>
                        <a:pt x="438215" y="250354"/>
                      </a:lnTo>
                      <a:lnTo>
                        <a:pt x="436606" y="250919"/>
                      </a:lnTo>
                      <a:lnTo>
                        <a:pt x="435387" y="251347"/>
                      </a:lnTo>
                      <a:lnTo>
                        <a:pt x="434521" y="251568"/>
                      </a:lnTo>
                      <a:lnTo>
                        <a:pt x="431839" y="252254"/>
                      </a:lnTo>
                      <a:lnTo>
                        <a:pt x="431352" y="252655"/>
                      </a:lnTo>
                      <a:lnTo>
                        <a:pt x="430949" y="252988"/>
                      </a:lnTo>
                      <a:lnTo>
                        <a:pt x="430096" y="253334"/>
                      </a:lnTo>
                      <a:lnTo>
                        <a:pt x="428048" y="253378"/>
                      </a:lnTo>
                      <a:lnTo>
                        <a:pt x="427573" y="253390"/>
                      </a:lnTo>
                      <a:lnTo>
                        <a:pt x="424159" y="253479"/>
                      </a:lnTo>
                      <a:lnTo>
                        <a:pt x="421428" y="253550"/>
                      </a:lnTo>
                      <a:lnTo>
                        <a:pt x="417223" y="253863"/>
                      </a:lnTo>
                      <a:lnTo>
                        <a:pt x="415638" y="253982"/>
                      </a:lnTo>
                      <a:lnTo>
                        <a:pt x="414589" y="255061"/>
                      </a:lnTo>
                      <a:lnTo>
                        <a:pt x="414114" y="256489"/>
                      </a:lnTo>
                      <a:lnTo>
                        <a:pt x="413919" y="257202"/>
                      </a:lnTo>
                      <a:lnTo>
                        <a:pt x="413785" y="258293"/>
                      </a:lnTo>
                      <a:lnTo>
                        <a:pt x="413626" y="259640"/>
                      </a:lnTo>
                      <a:lnTo>
                        <a:pt x="413931" y="261037"/>
                      </a:lnTo>
                      <a:lnTo>
                        <a:pt x="414260" y="262650"/>
                      </a:lnTo>
                      <a:lnTo>
                        <a:pt x="414431" y="263529"/>
                      </a:lnTo>
                      <a:lnTo>
                        <a:pt x="414650" y="264475"/>
                      </a:lnTo>
                      <a:lnTo>
                        <a:pt x="415101" y="266520"/>
                      </a:lnTo>
                      <a:lnTo>
                        <a:pt x="415187" y="267484"/>
                      </a:lnTo>
                      <a:lnTo>
                        <a:pt x="415321" y="268968"/>
                      </a:lnTo>
                      <a:lnTo>
                        <a:pt x="415894" y="270098"/>
                      </a:lnTo>
                      <a:lnTo>
                        <a:pt x="416698" y="271308"/>
                      </a:lnTo>
                      <a:lnTo>
                        <a:pt x="417466" y="272331"/>
                      </a:lnTo>
                      <a:lnTo>
                        <a:pt x="417978" y="272741"/>
                      </a:lnTo>
                      <a:lnTo>
                        <a:pt x="418576" y="273219"/>
                      </a:lnTo>
                      <a:lnTo>
                        <a:pt x="419380" y="274161"/>
                      </a:lnTo>
                      <a:lnTo>
                        <a:pt x="419051" y="274968"/>
                      </a:lnTo>
                      <a:lnTo>
                        <a:pt x="418283" y="275803"/>
                      </a:lnTo>
                      <a:lnTo>
                        <a:pt x="417064" y="276817"/>
                      </a:lnTo>
                      <a:lnTo>
                        <a:pt x="416674" y="277147"/>
                      </a:lnTo>
                      <a:lnTo>
                        <a:pt x="415857" y="277792"/>
                      </a:lnTo>
                      <a:lnTo>
                        <a:pt x="414967" y="278504"/>
                      </a:lnTo>
                      <a:lnTo>
                        <a:pt x="415394" y="279184"/>
                      </a:lnTo>
                      <a:lnTo>
                        <a:pt x="416369" y="279564"/>
                      </a:lnTo>
                      <a:lnTo>
                        <a:pt x="417015" y="279793"/>
                      </a:lnTo>
                      <a:lnTo>
                        <a:pt x="418271" y="280369"/>
                      </a:lnTo>
                      <a:lnTo>
                        <a:pt x="419514" y="281390"/>
                      </a:lnTo>
                      <a:lnTo>
                        <a:pt x="420356" y="282485"/>
                      </a:lnTo>
                      <a:lnTo>
                        <a:pt x="420356" y="283946"/>
                      </a:lnTo>
                      <a:lnTo>
                        <a:pt x="420063" y="284923"/>
                      </a:lnTo>
                      <a:lnTo>
                        <a:pt x="419636" y="286353"/>
                      </a:lnTo>
                      <a:lnTo>
                        <a:pt x="419770" y="287229"/>
                      </a:lnTo>
                      <a:lnTo>
                        <a:pt x="420819" y="288324"/>
                      </a:lnTo>
                      <a:lnTo>
                        <a:pt x="421721" y="289223"/>
                      </a:lnTo>
                      <a:lnTo>
                        <a:pt x="422647" y="290150"/>
                      </a:lnTo>
                      <a:lnTo>
                        <a:pt x="423696" y="291536"/>
                      </a:lnTo>
                      <a:lnTo>
                        <a:pt x="423696" y="292996"/>
                      </a:lnTo>
                      <a:lnTo>
                        <a:pt x="423647" y="293813"/>
                      </a:lnTo>
                      <a:lnTo>
                        <a:pt x="423611" y="294623"/>
                      </a:lnTo>
                      <a:lnTo>
                        <a:pt x="423562" y="295550"/>
                      </a:lnTo>
                      <a:lnTo>
                        <a:pt x="422647" y="298251"/>
                      </a:lnTo>
                      <a:lnTo>
                        <a:pt x="422123" y="299086"/>
                      </a:lnTo>
                      <a:lnTo>
                        <a:pt x="421843" y="299557"/>
                      </a:lnTo>
                      <a:lnTo>
                        <a:pt x="421428" y="300183"/>
                      </a:lnTo>
                      <a:lnTo>
                        <a:pt x="420868" y="301011"/>
                      </a:lnTo>
                      <a:lnTo>
                        <a:pt x="420148" y="301598"/>
                      </a:lnTo>
                      <a:lnTo>
                        <a:pt x="417637" y="303652"/>
                      </a:lnTo>
                      <a:lnTo>
                        <a:pt x="416881" y="304119"/>
                      </a:lnTo>
                      <a:lnTo>
                        <a:pt x="415211" y="305026"/>
                      </a:lnTo>
                      <a:lnTo>
                        <a:pt x="414516" y="305373"/>
                      </a:lnTo>
                      <a:lnTo>
                        <a:pt x="413260" y="305839"/>
                      </a:lnTo>
                      <a:lnTo>
                        <a:pt x="412102" y="305758"/>
                      </a:lnTo>
                      <a:lnTo>
                        <a:pt x="410225" y="304954"/>
                      </a:lnTo>
                      <a:lnTo>
                        <a:pt x="408335" y="303867"/>
                      </a:lnTo>
                      <a:lnTo>
                        <a:pt x="407202" y="302975"/>
                      </a:lnTo>
                      <a:lnTo>
                        <a:pt x="405836" y="301895"/>
                      </a:lnTo>
                      <a:lnTo>
                        <a:pt x="403276" y="301840"/>
                      </a:lnTo>
                      <a:lnTo>
                        <a:pt x="402667" y="301826"/>
                      </a:lnTo>
                      <a:lnTo>
                        <a:pt x="400728" y="301691"/>
                      </a:lnTo>
                      <a:lnTo>
                        <a:pt x="398180" y="299924"/>
                      </a:lnTo>
                      <a:lnTo>
                        <a:pt x="394572" y="297407"/>
                      </a:lnTo>
                      <a:lnTo>
                        <a:pt x="390683" y="296047"/>
                      </a:lnTo>
                      <a:lnTo>
                        <a:pt x="387452" y="295134"/>
                      </a:lnTo>
                      <a:lnTo>
                        <a:pt x="385136" y="294483"/>
                      </a:lnTo>
                      <a:lnTo>
                        <a:pt x="383210" y="292849"/>
                      </a:lnTo>
                      <a:lnTo>
                        <a:pt x="380699" y="290675"/>
                      </a:lnTo>
                      <a:lnTo>
                        <a:pt x="379455" y="289858"/>
                      </a:lnTo>
                      <a:lnTo>
                        <a:pt x="377383" y="288497"/>
                      </a:lnTo>
                      <a:lnTo>
                        <a:pt x="376554" y="287955"/>
                      </a:lnTo>
                      <a:lnTo>
                        <a:pt x="375920" y="287647"/>
                      </a:lnTo>
                      <a:lnTo>
                        <a:pt x="375834" y="287606"/>
                      </a:lnTo>
                      <a:lnTo>
                        <a:pt x="372689" y="286075"/>
                      </a:lnTo>
                      <a:lnTo>
                        <a:pt x="370958" y="285235"/>
                      </a:lnTo>
                      <a:lnTo>
                        <a:pt x="369751" y="285444"/>
                      </a:lnTo>
                      <a:lnTo>
                        <a:pt x="368215" y="285711"/>
                      </a:lnTo>
                      <a:lnTo>
                        <a:pt x="364667" y="284919"/>
                      </a:lnTo>
                      <a:lnTo>
                        <a:pt x="363960" y="284759"/>
                      </a:lnTo>
                      <a:lnTo>
                        <a:pt x="362217" y="284572"/>
                      </a:lnTo>
                      <a:lnTo>
                        <a:pt x="360181" y="284352"/>
                      </a:lnTo>
                      <a:lnTo>
                        <a:pt x="360425" y="285780"/>
                      </a:lnTo>
                      <a:lnTo>
                        <a:pt x="360791" y="287239"/>
                      </a:lnTo>
                      <a:lnTo>
                        <a:pt x="361266" y="289178"/>
                      </a:lnTo>
                      <a:lnTo>
                        <a:pt x="361766" y="291151"/>
                      </a:lnTo>
                      <a:lnTo>
                        <a:pt x="363278" y="295098"/>
                      </a:lnTo>
                      <a:lnTo>
                        <a:pt x="363497" y="295712"/>
                      </a:lnTo>
                      <a:lnTo>
                        <a:pt x="363607" y="296519"/>
                      </a:lnTo>
                      <a:lnTo>
                        <a:pt x="364143" y="298155"/>
                      </a:lnTo>
                      <a:lnTo>
                        <a:pt x="362339" y="298689"/>
                      </a:lnTo>
                      <a:lnTo>
                        <a:pt x="359828" y="299530"/>
                      </a:lnTo>
                      <a:lnTo>
                        <a:pt x="358279" y="300012"/>
                      </a:lnTo>
                      <a:lnTo>
                        <a:pt x="356914" y="300373"/>
                      </a:lnTo>
                      <a:lnTo>
                        <a:pt x="354866" y="301207"/>
                      </a:lnTo>
                      <a:lnTo>
                        <a:pt x="353683" y="301684"/>
                      </a:lnTo>
                      <a:lnTo>
                        <a:pt x="351733" y="301575"/>
                      </a:lnTo>
                      <a:lnTo>
                        <a:pt x="349990" y="298704"/>
                      </a:lnTo>
                      <a:lnTo>
                        <a:pt x="348307" y="296002"/>
                      </a:lnTo>
                      <a:lnTo>
                        <a:pt x="346832" y="297032"/>
                      </a:lnTo>
                      <a:lnTo>
                        <a:pt x="345174" y="297859"/>
                      </a:lnTo>
                      <a:lnTo>
                        <a:pt x="343419" y="298188"/>
                      </a:lnTo>
                      <a:lnTo>
                        <a:pt x="342090" y="298310"/>
                      </a:lnTo>
                      <a:lnTo>
                        <a:pt x="341066" y="298406"/>
                      </a:lnTo>
                      <a:lnTo>
                        <a:pt x="339213" y="299023"/>
                      </a:lnTo>
                      <a:lnTo>
                        <a:pt x="335958" y="300108"/>
                      </a:lnTo>
                      <a:lnTo>
                        <a:pt x="335494" y="300263"/>
                      </a:lnTo>
                      <a:lnTo>
                        <a:pt x="334214" y="300721"/>
                      </a:lnTo>
                      <a:lnTo>
                        <a:pt x="330009" y="302230"/>
                      </a:lnTo>
                      <a:lnTo>
                        <a:pt x="325949" y="303517"/>
                      </a:lnTo>
                      <a:lnTo>
                        <a:pt x="325144" y="303769"/>
                      </a:lnTo>
                      <a:lnTo>
                        <a:pt x="324145" y="304089"/>
                      </a:lnTo>
                      <a:lnTo>
                        <a:pt x="322865" y="304799"/>
                      </a:lnTo>
                      <a:lnTo>
                        <a:pt x="320317" y="306224"/>
                      </a:lnTo>
                      <a:lnTo>
                        <a:pt x="319049" y="306930"/>
                      </a:lnTo>
                      <a:lnTo>
                        <a:pt x="317367" y="308320"/>
                      </a:lnTo>
                      <a:lnTo>
                        <a:pt x="316355" y="309146"/>
                      </a:lnTo>
                      <a:lnTo>
                        <a:pt x="315331" y="309989"/>
                      </a:lnTo>
                      <a:lnTo>
                        <a:pt x="313222" y="312428"/>
                      </a:lnTo>
                      <a:lnTo>
                        <a:pt x="312600" y="313158"/>
                      </a:lnTo>
                      <a:lnTo>
                        <a:pt x="311320" y="314033"/>
                      </a:lnTo>
                      <a:lnTo>
                        <a:pt x="310345" y="313595"/>
                      </a:lnTo>
                      <a:lnTo>
                        <a:pt x="310150" y="311847"/>
                      </a:lnTo>
                      <a:lnTo>
                        <a:pt x="310918" y="309602"/>
                      </a:lnTo>
                      <a:lnTo>
                        <a:pt x="311905" y="307169"/>
                      </a:lnTo>
                      <a:lnTo>
                        <a:pt x="312405" y="305946"/>
                      </a:lnTo>
                      <a:lnTo>
                        <a:pt x="314160" y="303214"/>
                      </a:lnTo>
                      <a:lnTo>
                        <a:pt x="315611" y="301308"/>
                      </a:lnTo>
                      <a:lnTo>
                        <a:pt x="316416" y="300263"/>
                      </a:lnTo>
                      <a:lnTo>
                        <a:pt x="316684" y="299354"/>
                      </a:lnTo>
                      <a:lnTo>
                        <a:pt x="317196" y="297641"/>
                      </a:lnTo>
                      <a:lnTo>
                        <a:pt x="315343" y="297037"/>
                      </a:lnTo>
                      <a:lnTo>
                        <a:pt x="314843" y="296876"/>
                      </a:lnTo>
                      <a:lnTo>
                        <a:pt x="311917" y="295674"/>
                      </a:lnTo>
                      <a:lnTo>
                        <a:pt x="310125" y="294003"/>
                      </a:lnTo>
                      <a:lnTo>
                        <a:pt x="309467" y="293380"/>
                      </a:lnTo>
                      <a:lnTo>
                        <a:pt x="307565" y="292071"/>
                      </a:lnTo>
                      <a:lnTo>
                        <a:pt x="306797" y="291546"/>
                      </a:lnTo>
                      <a:lnTo>
                        <a:pt x="305651" y="290757"/>
                      </a:lnTo>
                      <a:lnTo>
                        <a:pt x="304798" y="290339"/>
                      </a:lnTo>
                      <a:lnTo>
                        <a:pt x="302238" y="289089"/>
                      </a:lnTo>
                      <a:lnTo>
                        <a:pt x="300958" y="288462"/>
                      </a:lnTo>
                      <a:lnTo>
                        <a:pt x="299519" y="288162"/>
                      </a:lnTo>
                      <a:lnTo>
                        <a:pt x="296032" y="287436"/>
                      </a:lnTo>
                      <a:lnTo>
                        <a:pt x="295179" y="287260"/>
                      </a:lnTo>
                      <a:lnTo>
                        <a:pt x="294423" y="287199"/>
                      </a:lnTo>
                      <a:lnTo>
                        <a:pt x="291534" y="286858"/>
                      </a:lnTo>
                      <a:lnTo>
                        <a:pt x="290924" y="286823"/>
                      </a:lnTo>
                      <a:lnTo>
                        <a:pt x="289766" y="286823"/>
                      </a:lnTo>
                      <a:lnTo>
                        <a:pt x="287987" y="286702"/>
                      </a:lnTo>
                      <a:lnTo>
                        <a:pt x="282318" y="286319"/>
                      </a:lnTo>
                      <a:lnTo>
                        <a:pt x="281159" y="286240"/>
                      </a:lnTo>
                      <a:lnTo>
                        <a:pt x="280245" y="286020"/>
                      </a:lnTo>
                      <a:lnTo>
                        <a:pt x="277332" y="285323"/>
                      </a:lnTo>
                      <a:lnTo>
                        <a:pt x="275686" y="284929"/>
                      </a:lnTo>
                      <a:lnTo>
                        <a:pt x="273723" y="283577"/>
                      </a:lnTo>
                      <a:lnTo>
                        <a:pt x="270200" y="281140"/>
                      </a:lnTo>
                      <a:lnTo>
                        <a:pt x="267640" y="279858"/>
                      </a:lnTo>
                      <a:lnTo>
                        <a:pt x="263812" y="277934"/>
                      </a:lnTo>
                      <a:lnTo>
                        <a:pt x="262568" y="277287"/>
                      </a:lnTo>
                      <a:lnTo>
                        <a:pt x="259192" y="275526"/>
                      </a:lnTo>
                      <a:lnTo>
                        <a:pt x="257936" y="274874"/>
                      </a:lnTo>
                      <a:lnTo>
                        <a:pt x="257021" y="273745"/>
                      </a:lnTo>
                      <a:lnTo>
                        <a:pt x="256119" y="272643"/>
                      </a:lnTo>
                      <a:lnTo>
                        <a:pt x="255193" y="271522"/>
                      </a:lnTo>
                      <a:lnTo>
                        <a:pt x="254778" y="270097"/>
                      </a:lnTo>
                      <a:lnTo>
                        <a:pt x="253986" y="267455"/>
                      </a:lnTo>
                      <a:lnTo>
                        <a:pt x="253632" y="266276"/>
                      </a:lnTo>
                      <a:lnTo>
                        <a:pt x="253462" y="264145"/>
                      </a:lnTo>
                      <a:lnTo>
                        <a:pt x="253242" y="261467"/>
                      </a:lnTo>
                      <a:lnTo>
                        <a:pt x="253108" y="260444"/>
                      </a:lnTo>
                      <a:lnTo>
                        <a:pt x="252779" y="257892"/>
                      </a:lnTo>
                      <a:lnTo>
                        <a:pt x="252584" y="256366"/>
                      </a:lnTo>
                      <a:lnTo>
                        <a:pt x="251548" y="252869"/>
                      </a:lnTo>
                      <a:lnTo>
                        <a:pt x="250536" y="251342"/>
                      </a:lnTo>
                      <a:lnTo>
                        <a:pt x="249329" y="249518"/>
                      </a:lnTo>
                      <a:lnTo>
                        <a:pt x="246818" y="245317"/>
                      </a:lnTo>
                      <a:lnTo>
                        <a:pt x="245623" y="243343"/>
                      </a:lnTo>
                      <a:lnTo>
                        <a:pt x="243721" y="240191"/>
                      </a:lnTo>
                      <a:lnTo>
                        <a:pt x="241880" y="237183"/>
                      </a:lnTo>
                      <a:lnTo>
                        <a:pt x="241429" y="236362"/>
                      </a:lnTo>
                      <a:lnTo>
                        <a:pt x="240454" y="234507"/>
                      </a:lnTo>
                      <a:lnTo>
                        <a:pt x="239674" y="231593"/>
                      </a:lnTo>
                      <a:lnTo>
                        <a:pt x="239503" y="229517"/>
                      </a:lnTo>
                      <a:lnTo>
                        <a:pt x="239284" y="226930"/>
                      </a:lnTo>
                      <a:lnTo>
                        <a:pt x="238893" y="224307"/>
                      </a:lnTo>
                      <a:lnTo>
                        <a:pt x="238138" y="222702"/>
                      </a:lnTo>
                      <a:lnTo>
                        <a:pt x="237589" y="221538"/>
                      </a:lnTo>
                      <a:lnTo>
                        <a:pt x="236931" y="219061"/>
                      </a:lnTo>
                      <a:lnTo>
                        <a:pt x="237065" y="217289"/>
                      </a:lnTo>
                      <a:lnTo>
                        <a:pt x="237199" y="215708"/>
                      </a:lnTo>
                      <a:lnTo>
                        <a:pt x="236467" y="212700"/>
                      </a:lnTo>
                      <a:lnTo>
                        <a:pt x="235675" y="209932"/>
                      </a:lnTo>
                      <a:lnTo>
                        <a:pt x="235236" y="208422"/>
                      </a:lnTo>
                      <a:lnTo>
                        <a:pt x="234493" y="206894"/>
                      </a:lnTo>
                      <a:lnTo>
                        <a:pt x="233968" y="205802"/>
                      </a:lnTo>
                      <a:lnTo>
                        <a:pt x="233542" y="204925"/>
                      </a:lnTo>
                      <a:lnTo>
                        <a:pt x="233030" y="204077"/>
                      </a:lnTo>
                      <a:lnTo>
                        <a:pt x="229628" y="198367"/>
                      </a:lnTo>
                      <a:lnTo>
                        <a:pt x="228519" y="196369"/>
                      </a:lnTo>
                      <a:lnTo>
                        <a:pt x="226495" y="192771"/>
                      </a:lnTo>
                      <a:lnTo>
                        <a:pt x="226191" y="192316"/>
                      </a:lnTo>
                      <a:lnTo>
                        <a:pt x="225227" y="190887"/>
                      </a:lnTo>
                      <a:lnTo>
                        <a:pt x="224033" y="187929"/>
                      </a:lnTo>
                      <a:lnTo>
                        <a:pt x="222826" y="184971"/>
                      </a:lnTo>
                      <a:lnTo>
                        <a:pt x="222411" y="184001"/>
                      </a:lnTo>
                      <a:lnTo>
                        <a:pt x="219193" y="176493"/>
                      </a:lnTo>
                      <a:lnTo>
                        <a:pt x="217340" y="172114"/>
                      </a:lnTo>
                      <a:lnTo>
                        <a:pt x="216572" y="170270"/>
                      </a:lnTo>
                      <a:lnTo>
                        <a:pt x="216182" y="168764"/>
                      </a:lnTo>
                      <a:lnTo>
                        <a:pt x="215182" y="164846"/>
                      </a:lnTo>
                      <a:lnTo>
                        <a:pt x="214646" y="162741"/>
                      </a:lnTo>
                      <a:lnTo>
                        <a:pt x="214402" y="160489"/>
                      </a:lnTo>
                      <a:lnTo>
                        <a:pt x="212842" y="160381"/>
                      </a:lnTo>
                      <a:lnTo>
                        <a:pt x="212183" y="160378"/>
                      </a:lnTo>
                      <a:lnTo>
                        <a:pt x="203137" y="160343"/>
                      </a:lnTo>
                      <a:lnTo>
                        <a:pt x="202565" y="160340"/>
                      </a:lnTo>
                      <a:lnTo>
                        <a:pt x="196749" y="161467"/>
                      </a:lnTo>
                      <a:lnTo>
                        <a:pt x="190605" y="163371"/>
                      </a:lnTo>
                      <a:lnTo>
                        <a:pt x="189923" y="163566"/>
                      </a:lnTo>
                      <a:lnTo>
                        <a:pt x="187631" y="164104"/>
                      </a:lnTo>
                      <a:lnTo>
                        <a:pt x="187033" y="164242"/>
                      </a:lnTo>
                      <a:lnTo>
                        <a:pt x="185961" y="164494"/>
                      </a:lnTo>
                      <a:lnTo>
                        <a:pt x="184705" y="164788"/>
                      </a:lnTo>
                      <a:lnTo>
                        <a:pt x="183340" y="164871"/>
                      </a:lnTo>
                      <a:lnTo>
                        <a:pt x="181974" y="164956"/>
                      </a:lnTo>
                      <a:lnTo>
                        <a:pt x="180206" y="165063"/>
                      </a:lnTo>
                      <a:lnTo>
                        <a:pt x="178890" y="165144"/>
                      </a:lnTo>
                      <a:lnTo>
                        <a:pt x="177927" y="165096"/>
                      </a:lnTo>
                      <a:lnTo>
                        <a:pt x="177219" y="165062"/>
                      </a:lnTo>
                      <a:lnTo>
                        <a:pt x="172173" y="164810"/>
                      </a:lnTo>
                      <a:lnTo>
                        <a:pt x="170734" y="164740"/>
                      </a:lnTo>
                      <a:lnTo>
                        <a:pt x="169722" y="164686"/>
                      </a:lnTo>
                      <a:lnTo>
                        <a:pt x="168271" y="164535"/>
                      </a:lnTo>
                      <a:lnTo>
                        <a:pt x="163627" y="164055"/>
                      </a:lnTo>
                      <a:lnTo>
                        <a:pt x="160872" y="163831"/>
                      </a:lnTo>
                      <a:lnTo>
                        <a:pt x="157958" y="163593"/>
                      </a:lnTo>
                      <a:lnTo>
                        <a:pt x="155532" y="163394"/>
                      </a:lnTo>
                      <a:lnTo>
                        <a:pt x="149071" y="162374"/>
                      </a:lnTo>
                      <a:lnTo>
                        <a:pt x="148205" y="162236"/>
                      </a:lnTo>
                      <a:lnTo>
                        <a:pt x="145596" y="162737"/>
                      </a:lnTo>
                      <a:lnTo>
                        <a:pt x="145182" y="165145"/>
                      </a:lnTo>
                      <a:lnTo>
                        <a:pt x="144938" y="166597"/>
                      </a:lnTo>
                      <a:lnTo>
                        <a:pt x="143646" y="171204"/>
                      </a:lnTo>
                      <a:lnTo>
                        <a:pt x="141390" y="171899"/>
                      </a:lnTo>
                      <a:lnTo>
                        <a:pt x="140013" y="172325"/>
                      </a:lnTo>
                      <a:lnTo>
                        <a:pt x="138660" y="172202"/>
                      </a:lnTo>
                      <a:lnTo>
                        <a:pt x="135417" y="171906"/>
                      </a:lnTo>
                      <a:lnTo>
                        <a:pt x="134064" y="171766"/>
                      </a:lnTo>
                      <a:lnTo>
                        <a:pt x="131418" y="171487"/>
                      </a:lnTo>
                      <a:lnTo>
                        <a:pt x="129833" y="172063"/>
                      </a:lnTo>
                      <a:lnTo>
                        <a:pt x="127237" y="173003"/>
                      </a:lnTo>
                      <a:lnTo>
                        <a:pt x="125823" y="173514"/>
                      </a:lnTo>
                      <a:lnTo>
                        <a:pt x="124945" y="174242"/>
                      </a:lnTo>
                      <a:lnTo>
                        <a:pt x="123957" y="175053"/>
                      </a:lnTo>
                      <a:lnTo>
                        <a:pt x="122007" y="176664"/>
                      </a:lnTo>
                      <a:lnTo>
                        <a:pt x="120995" y="177105"/>
                      </a:lnTo>
                      <a:lnTo>
                        <a:pt x="118435" y="178212"/>
                      </a:lnTo>
                      <a:lnTo>
                        <a:pt x="117252" y="178452"/>
                      </a:lnTo>
                      <a:lnTo>
                        <a:pt x="112985" y="179327"/>
                      </a:lnTo>
                      <a:lnTo>
                        <a:pt x="112388" y="179447"/>
                      </a:lnTo>
                      <a:lnTo>
                        <a:pt x="111535" y="179578"/>
                      </a:lnTo>
                      <a:lnTo>
                        <a:pt x="110316" y="179747"/>
                      </a:lnTo>
                      <a:lnTo>
                        <a:pt x="108085" y="180055"/>
                      </a:lnTo>
                      <a:lnTo>
                        <a:pt x="107024" y="180202"/>
                      </a:lnTo>
                      <a:lnTo>
                        <a:pt x="105866" y="180362"/>
                      </a:lnTo>
                      <a:lnTo>
                        <a:pt x="105293" y="180485"/>
                      </a:lnTo>
                      <a:lnTo>
                        <a:pt x="102270" y="181131"/>
                      </a:lnTo>
                      <a:lnTo>
                        <a:pt x="101099" y="181381"/>
                      </a:lnTo>
                      <a:lnTo>
                        <a:pt x="100039" y="181839"/>
                      </a:lnTo>
                      <a:lnTo>
                        <a:pt x="96442" y="183384"/>
                      </a:lnTo>
                      <a:lnTo>
                        <a:pt x="94943" y="184027"/>
                      </a:lnTo>
                      <a:lnTo>
                        <a:pt x="93395" y="185410"/>
                      </a:lnTo>
                      <a:lnTo>
                        <a:pt x="90396" y="188091"/>
                      </a:lnTo>
                      <a:lnTo>
                        <a:pt x="88677" y="189386"/>
                      </a:lnTo>
                      <a:lnTo>
                        <a:pt x="86909" y="190718"/>
                      </a:lnTo>
                      <a:lnTo>
                        <a:pt x="85288" y="192499"/>
                      </a:lnTo>
                      <a:lnTo>
                        <a:pt x="84008" y="193900"/>
                      </a:lnTo>
                      <a:lnTo>
                        <a:pt x="83093" y="195045"/>
                      </a:lnTo>
                      <a:lnTo>
                        <a:pt x="81874" y="196568"/>
                      </a:lnTo>
                      <a:lnTo>
                        <a:pt x="80046" y="196584"/>
                      </a:lnTo>
                      <a:lnTo>
                        <a:pt x="78022" y="196602"/>
                      </a:lnTo>
                      <a:lnTo>
                        <a:pt x="77388" y="196609"/>
                      </a:lnTo>
                      <a:lnTo>
                        <a:pt x="76486" y="196418"/>
                      </a:lnTo>
                      <a:lnTo>
                        <a:pt x="66587" y="194319"/>
                      </a:lnTo>
                      <a:lnTo>
                        <a:pt x="64709" y="193920"/>
                      </a:lnTo>
                      <a:lnTo>
                        <a:pt x="61857" y="193210"/>
                      </a:lnTo>
                      <a:lnTo>
                        <a:pt x="52787" y="190961"/>
                      </a:lnTo>
                      <a:lnTo>
                        <a:pt x="52311" y="190842"/>
                      </a:lnTo>
                      <a:lnTo>
                        <a:pt x="50483" y="190352"/>
                      </a:lnTo>
                      <a:lnTo>
                        <a:pt x="47289" y="189493"/>
                      </a:lnTo>
                      <a:lnTo>
                        <a:pt x="43692" y="188524"/>
                      </a:lnTo>
                      <a:lnTo>
                        <a:pt x="41888" y="188039"/>
                      </a:lnTo>
                      <a:lnTo>
                        <a:pt x="39096" y="187392"/>
                      </a:lnTo>
                      <a:lnTo>
                        <a:pt x="32086" y="185774"/>
                      </a:lnTo>
                      <a:lnTo>
                        <a:pt x="30685" y="185450"/>
                      </a:lnTo>
                      <a:lnTo>
                        <a:pt x="29734" y="185229"/>
                      </a:lnTo>
                      <a:lnTo>
                        <a:pt x="28295" y="184987"/>
                      </a:lnTo>
                      <a:lnTo>
                        <a:pt x="26856" y="184744"/>
                      </a:lnTo>
                      <a:lnTo>
                        <a:pt x="20164" y="183611"/>
                      </a:lnTo>
                      <a:lnTo>
                        <a:pt x="17530" y="183165"/>
                      </a:lnTo>
                      <a:lnTo>
                        <a:pt x="15568" y="182815"/>
                      </a:lnTo>
                      <a:lnTo>
                        <a:pt x="6522" y="181201"/>
                      </a:lnTo>
                      <a:lnTo>
                        <a:pt x="4145" y="180777"/>
                      </a:lnTo>
                      <a:lnTo>
                        <a:pt x="2255" y="181194"/>
                      </a:lnTo>
                      <a:lnTo>
                        <a:pt x="0" y="181681"/>
                      </a:lnTo>
                      <a:lnTo>
                        <a:pt x="219" y="179709"/>
                      </a:lnTo>
                      <a:lnTo>
                        <a:pt x="500" y="177309"/>
                      </a:lnTo>
                      <a:lnTo>
                        <a:pt x="658" y="175914"/>
                      </a:lnTo>
                      <a:lnTo>
                        <a:pt x="792" y="174598"/>
                      </a:lnTo>
                      <a:lnTo>
                        <a:pt x="1134" y="170843"/>
                      </a:lnTo>
                      <a:lnTo>
                        <a:pt x="1475" y="167058"/>
                      </a:lnTo>
                      <a:lnTo>
                        <a:pt x="2280" y="158358"/>
                      </a:lnTo>
                      <a:lnTo>
                        <a:pt x="2328" y="157740"/>
                      </a:lnTo>
                      <a:lnTo>
                        <a:pt x="2682" y="154056"/>
                      </a:lnTo>
                      <a:lnTo>
                        <a:pt x="3316" y="147258"/>
                      </a:lnTo>
                      <a:lnTo>
                        <a:pt x="3560" y="144643"/>
                      </a:lnTo>
                      <a:lnTo>
                        <a:pt x="3657" y="143597"/>
                      </a:lnTo>
                      <a:lnTo>
                        <a:pt x="3877" y="142048"/>
                      </a:lnTo>
                      <a:lnTo>
                        <a:pt x="4169" y="139985"/>
                      </a:lnTo>
                      <a:lnTo>
                        <a:pt x="4462" y="137920"/>
                      </a:lnTo>
                      <a:lnTo>
                        <a:pt x="5193" y="132810"/>
                      </a:lnTo>
                      <a:lnTo>
                        <a:pt x="5559" y="130256"/>
                      </a:lnTo>
                      <a:lnTo>
                        <a:pt x="5693" y="128640"/>
                      </a:lnTo>
                      <a:lnTo>
                        <a:pt x="5827" y="127026"/>
                      </a:lnTo>
                      <a:lnTo>
                        <a:pt x="6364" y="120568"/>
                      </a:lnTo>
                      <a:lnTo>
                        <a:pt x="6668" y="116987"/>
                      </a:lnTo>
                      <a:lnTo>
                        <a:pt x="6912" y="113920"/>
                      </a:lnTo>
                      <a:lnTo>
                        <a:pt x="7180" y="111308"/>
                      </a:lnTo>
                      <a:lnTo>
                        <a:pt x="7254" y="110697"/>
                      </a:lnTo>
                      <a:lnTo>
                        <a:pt x="8399" y="99419"/>
                      </a:lnTo>
                      <a:lnTo>
                        <a:pt x="8619" y="97270"/>
                      </a:lnTo>
                      <a:lnTo>
                        <a:pt x="9046" y="94704"/>
                      </a:lnTo>
                      <a:lnTo>
                        <a:pt x="9741" y="90596"/>
                      </a:lnTo>
                      <a:lnTo>
                        <a:pt x="10021" y="88534"/>
                      </a:lnTo>
                      <a:lnTo>
                        <a:pt x="10582" y="84408"/>
                      </a:lnTo>
                      <a:lnTo>
                        <a:pt x="10874" y="82281"/>
                      </a:lnTo>
                      <a:lnTo>
                        <a:pt x="11094" y="80686"/>
                      </a:lnTo>
                      <a:lnTo>
                        <a:pt x="11313" y="79090"/>
                      </a:lnTo>
                      <a:lnTo>
                        <a:pt x="11337" y="77400"/>
                      </a:lnTo>
                      <a:lnTo>
                        <a:pt x="11411" y="71250"/>
                      </a:lnTo>
                      <a:lnTo>
                        <a:pt x="11411" y="70702"/>
                      </a:lnTo>
                      <a:lnTo>
                        <a:pt x="11374" y="67121"/>
                      </a:lnTo>
                      <a:lnTo>
                        <a:pt x="11337" y="62599"/>
                      </a:lnTo>
                      <a:lnTo>
                        <a:pt x="11301" y="59872"/>
                      </a:lnTo>
                      <a:lnTo>
                        <a:pt x="11289" y="58195"/>
                      </a:lnTo>
                      <a:lnTo>
                        <a:pt x="11276" y="56937"/>
                      </a:lnTo>
                      <a:lnTo>
                        <a:pt x="11423" y="56038"/>
                      </a:lnTo>
                      <a:lnTo>
                        <a:pt x="11703" y="54260"/>
                      </a:lnTo>
                      <a:lnTo>
                        <a:pt x="11923" y="52932"/>
                      </a:lnTo>
                      <a:lnTo>
                        <a:pt x="12715" y="51667"/>
                      </a:lnTo>
                      <a:lnTo>
                        <a:pt x="14190" y="49337"/>
                      </a:lnTo>
                      <a:lnTo>
                        <a:pt x="14763" y="49268"/>
                      </a:lnTo>
                      <a:lnTo>
                        <a:pt x="19030" y="49454"/>
                      </a:lnTo>
                      <a:lnTo>
                        <a:pt x="20456" y="49518"/>
                      </a:lnTo>
                      <a:lnTo>
                        <a:pt x="21419" y="49662"/>
                      </a:lnTo>
                      <a:lnTo>
                        <a:pt x="22370" y="49807"/>
                      </a:lnTo>
                      <a:lnTo>
                        <a:pt x="24748" y="50167"/>
                      </a:lnTo>
                      <a:lnTo>
                        <a:pt x="25699" y="50312"/>
                      </a:lnTo>
                      <a:lnTo>
                        <a:pt x="27503" y="50739"/>
                      </a:lnTo>
                      <a:lnTo>
                        <a:pt x="31099" y="51596"/>
                      </a:lnTo>
                      <a:lnTo>
                        <a:pt x="32525" y="51895"/>
                      </a:lnTo>
                      <a:lnTo>
                        <a:pt x="36353" y="52692"/>
                      </a:lnTo>
                      <a:lnTo>
                        <a:pt x="37780" y="52991"/>
                      </a:lnTo>
                      <a:lnTo>
                        <a:pt x="38755" y="53148"/>
                      </a:lnTo>
                      <a:lnTo>
                        <a:pt x="40693" y="53464"/>
                      </a:lnTo>
                      <a:lnTo>
                        <a:pt x="42632" y="53780"/>
                      </a:lnTo>
                      <a:lnTo>
                        <a:pt x="44082" y="54018"/>
                      </a:lnTo>
                      <a:lnTo>
                        <a:pt x="45631" y="54261"/>
                      </a:lnTo>
                      <a:lnTo>
                        <a:pt x="48800" y="54482"/>
                      </a:lnTo>
                      <a:lnTo>
                        <a:pt x="51933" y="54699"/>
                      </a:lnTo>
                      <a:lnTo>
                        <a:pt x="53847" y="54957"/>
                      </a:lnTo>
                      <a:lnTo>
                        <a:pt x="57175" y="55408"/>
                      </a:lnTo>
                      <a:lnTo>
                        <a:pt x="58602" y="55602"/>
                      </a:lnTo>
                      <a:lnTo>
                        <a:pt x="60028" y="55795"/>
                      </a:lnTo>
                      <a:lnTo>
                        <a:pt x="61893" y="56299"/>
                      </a:lnTo>
                      <a:lnTo>
                        <a:pt x="65234" y="57200"/>
                      </a:lnTo>
                      <a:lnTo>
                        <a:pt x="67148" y="57729"/>
                      </a:lnTo>
                      <a:lnTo>
                        <a:pt x="70622" y="58692"/>
                      </a:lnTo>
                      <a:lnTo>
                        <a:pt x="71488" y="58934"/>
                      </a:lnTo>
                      <a:lnTo>
                        <a:pt x="72853" y="59120"/>
                      </a:lnTo>
                      <a:lnTo>
                        <a:pt x="74657" y="59369"/>
                      </a:lnTo>
                      <a:lnTo>
                        <a:pt x="75559" y="59494"/>
                      </a:lnTo>
                      <a:lnTo>
                        <a:pt x="76998" y="59482"/>
                      </a:lnTo>
                      <a:lnTo>
                        <a:pt x="77485" y="59477"/>
                      </a:lnTo>
                      <a:lnTo>
                        <a:pt x="78436" y="59469"/>
                      </a:lnTo>
                      <a:lnTo>
                        <a:pt x="78924" y="59464"/>
                      </a:lnTo>
                      <a:lnTo>
                        <a:pt x="81253" y="59352"/>
                      </a:lnTo>
                      <a:lnTo>
                        <a:pt x="82191" y="59307"/>
                      </a:lnTo>
                      <a:lnTo>
                        <a:pt x="83130" y="59262"/>
                      </a:lnTo>
                      <a:lnTo>
                        <a:pt x="85495" y="58982"/>
                      </a:lnTo>
                      <a:lnTo>
                        <a:pt x="90920" y="58342"/>
                      </a:lnTo>
                      <a:lnTo>
                        <a:pt x="95638" y="57816"/>
                      </a:lnTo>
                      <a:lnTo>
                        <a:pt x="97235" y="57639"/>
                      </a:lnTo>
                      <a:lnTo>
                        <a:pt x="98771" y="57467"/>
                      </a:lnTo>
                      <a:lnTo>
                        <a:pt x="100185" y="57106"/>
                      </a:lnTo>
                      <a:lnTo>
                        <a:pt x="100648" y="56986"/>
                      </a:lnTo>
                      <a:lnTo>
                        <a:pt x="101587" y="56746"/>
                      </a:lnTo>
                      <a:lnTo>
                        <a:pt x="103477" y="56261"/>
                      </a:lnTo>
                      <a:lnTo>
                        <a:pt x="105671" y="55028"/>
                      </a:lnTo>
                      <a:lnTo>
                        <a:pt x="109182" y="53049"/>
                      </a:lnTo>
                      <a:lnTo>
                        <a:pt x="111754" y="52253"/>
                      </a:lnTo>
                      <a:lnTo>
                        <a:pt x="113034" y="51852"/>
                      </a:lnTo>
                      <a:lnTo>
                        <a:pt x="114753" y="51296"/>
                      </a:lnTo>
                      <a:lnTo>
                        <a:pt x="116740" y="50656"/>
                      </a:lnTo>
                      <a:lnTo>
                        <a:pt x="118081" y="50109"/>
                      </a:lnTo>
                      <a:lnTo>
                        <a:pt x="118983" y="49745"/>
                      </a:lnTo>
                      <a:lnTo>
                        <a:pt x="120093" y="49298"/>
                      </a:lnTo>
                      <a:lnTo>
                        <a:pt x="120532" y="49127"/>
                      </a:lnTo>
                      <a:lnTo>
                        <a:pt x="122751" y="48276"/>
                      </a:lnTo>
                      <a:lnTo>
                        <a:pt x="124079" y="47766"/>
                      </a:lnTo>
                      <a:lnTo>
                        <a:pt x="126298" y="46914"/>
                      </a:lnTo>
                      <a:lnTo>
                        <a:pt x="128480" y="46373"/>
                      </a:lnTo>
                      <a:lnTo>
                        <a:pt x="129785" y="46050"/>
                      </a:lnTo>
                      <a:lnTo>
                        <a:pt x="131845" y="45537"/>
                      </a:lnTo>
                      <a:lnTo>
                        <a:pt x="133674" y="44977"/>
                      </a:lnTo>
                      <a:lnTo>
                        <a:pt x="136880" y="43997"/>
                      </a:lnTo>
                      <a:lnTo>
                        <a:pt x="139196" y="43348"/>
                      </a:lnTo>
                      <a:lnTo>
                        <a:pt x="139989" y="43125"/>
                      </a:lnTo>
                      <a:lnTo>
                        <a:pt x="141756" y="42627"/>
                      </a:lnTo>
                      <a:lnTo>
                        <a:pt x="142975" y="42133"/>
                      </a:lnTo>
                      <a:lnTo>
                        <a:pt x="144024" y="41711"/>
                      </a:lnTo>
                      <a:lnTo>
                        <a:pt x="145377" y="41163"/>
                      </a:lnTo>
                      <a:lnTo>
                        <a:pt x="151058" y="37697"/>
                      </a:lnTo>
                      <a:lnTo>
                        <a:pt x="151655" y="37313"/>
                      </a:lnTo>
                      <a:lnTo>
                        <a:pt x="152594" y="36632"/>
                      </a:lnTo>
                      <a:lnTo>
                        <a:pt x="154971" y="34931"/>
                      </a:lnTo>
                      <a:lnTo>
                        <a:pt x="156154" y="34079"/>
                      </a:lnTo>
                      <a:lnTo>
                        <a:pt x="157580" y="32601"/>
                      </a:lnTo>
                      <a:lnTo>
                        <a:pt x="159713" y="30387"/>
                      </a:lnTo>
                      <a:lnTo>
                        <a:pt x="161493" y="28541"/>
                      </a:lnTo>
                      <a:lnTo>
                        <a:pt x="163151" y="27390"/>
                      </a:lnTo>
                      <a:lnTo>
                        <a:pt x="165845" y="25509"/>
                      </a:lnTo>
                      <a:lnTo>
                        <a:pt x="167881" y="23971"/>
                      </a:lnTo>
                      <a:lnTo>
                        <a:pt x="169174" y="22986"/>
                      </a:lnTo>
                      <a:lnTo>
                        <a:pt x="170015" y="22347"/>
                      </a:lnTo>
                      <a:lnTo>
                        <a:pt x="171782" y="21004"/>
                      </a:lnTo>
                      <a:lnTo>
                        <a:pt x="173245" y="19894"/>
                      </a:lnTo>
                      <a:lnTo>
                        <a:pt x="174062" y="19282"/>
                      </a:lnTo>
                      <a:lnTo>
                        <a:pt x="175696" y="18236"/>
                      </a:lnTo>
                      <a:lnTo>
                        <a:pt x="180633" y="15101"/>
                      </a:lnTo>
                      <a:lnTo>
                        <a:pt x="182267" y="14056"/>
                      </a:lnTo>
                      <a:lnTo>
                        <a:pt x="183595" y="13463"/>
                      </a:lnTo>
                      <a:lnTo>
                        <a:pt x="184473" y="13068"/>
                      </a:lnTo>
                      <a:lnTo>
                        <a:pt x="190203" y="10498"/>
                      </a:lnTo>
                      <a:lnTo>
                        <a:pt x="191520" y="9905"/>
                      </a:lnTo>
                      <a:lnTo>
                        <a:pt x="192848" y="9313"/>
                      </a:lnTo>
                      <a:lnTo>
                        <a:pt x="194250" y="8824"/>
                      </a:lnTo>
                      <a:lnTo>
                        <a:pt x="197517" y="7684"/>
                      </a:lnTo>
                      <a:lnTo>
                        <a:pt x="200797" y="6544"/>
                      </a:lnTo>
                      <a:lnTo>
                        <a:pt x="202199" y="6056"/>
                      </a:lnTo>
                      <a:lnTo>
                        <a:pt x="203601" y="5568"/>
                      </a:lnTo>
                      <a:lnTo>
                        <a:pt x="204869" y="5263"/>
                      </a:lnTo>
                      <a:lnTo>
                        <a:pt x="206965" y="4757"/>
                      </a:lnTo>
                      <a:lnTo>
                        <a:pt x="211305" y="3713"/>
                      </a:lnTo>
                      <a:lnTo>
                        <a:pt x="213012" y="3303"/>
                      </a:lnTo>
                      <a:lnTo>
                        <a:pt x="215024" y="2819"/>
                      </a:lnTo>
                      <a:lnTo>
                        <a:pt x="215974" y="2653"/>
                      </a:lnTo>
                      <a:lnTo>
                        <a:pt x="217864" y="2317"/>
                      </a:lnTo>
                      <a:lnTo>
                        <a:pt x="225922" y="896"/>
                      </a:lnTo>
                      <a:lnTo>
                        <a:pt x="227812" y="561"/>
                      </a:lnTo>
                      <a:lnTo>
                        <a:pt x="229250" y="467"/>
                      </a:lnTo>
                      <a:lnTo>
                        <a:pt x="234968" y="94"/>
                      </a:lnTo>
                      <a:lnTo>
                        <a:pt x="236407" y="0"/>
                      </a:lnTo>
                      <a:lnTo>
                        <a:pt x="238150" y="184"/>
                      </a:lnTo>
                      <a:lnTo>
                        <a:pt x="241856" y="573"/>
                      </a:lnTo>
                      <a:lnTo>
                        <a:pt x="243819" y="780"/>
                      </a:lnTo>
                      <a:lnTo>
                        <a:pt x="245611" y="1236"/>
                      </a:lnTo>
                      <a:lnTo>
                        <a:pt x="250243" y="2419"/>
                      </a:lnTo>
                      <a:lnTo>
                        <a:pt x="252084" y="2888"/>
                      </a:lnTo>
                      <a:lnTo>
                        <a:pt x="253510" y="3193"/>
                      </a:lnTo>
                      <a:lnTo>
                        <a:pt x="255778" y="3680"/>
                      </a:lnTo>
                      <a:lnTo>
                        <a:pt x="258387" y="4238"/>
                      </a:lnTo>
                      <a:lnTo>
                        <a:pt x="259972" y="4580"/>
                      </a:lnTo>
                      <a:lnTo>
                        <a:pt x="262617" y="4975"/>
                      </a:lnTo>
                      <a:lnTo>
                        <a:pt x="270139" y="6095"/>
                      </a:lnTo>
                      <a:lnTo>
                        <a:pt x="271456" y="6293"/>
                      </a:lnTo>
                      <a:lnTo>
                        <a:pt x="272784" y="6491"/>
                      </a:lnTo>
                      <a:lnTo>
                        <a:pt x="274125" y="6898"/>
                      </a:lnTo>
                      <a:lnTo>
                        <a:pt x="277941" y="8056"/>
                      </a:lnTo>
                      <a:lnTo>
                        <a:pt x="279233" y="13106"/>
                      </a:lnTo>
                      <a:lnTo>
                        <a:pt x="279831" y="15439"/>
                      </a:lnTo>
                      <a:lnTo>
                        <a:pt x="280501" y="18247"/>
                      </a:lnTo>
                      <a:lnTo>
                        <a:pt x="281989" y="24497"/>
                      </a:lnTo>
                      <a:lnTo>
                        <a:pt x="282488" y="26580"/>
                      </a:lnTo>
                      <a:lnTo>
                        <a:pt x="282610" y="27101"/>
                      </a:lnTo>
                      <a:lnTo>
                        <a:pt x="282964" y="28683"/>
                      </a:lnTo>
                      <a:lnTo>
                        <a:pt x="284244" y="34482"/>
                      </a:lnTo>
                      <a:lnTo>
                        <a:pt x="284707" y="36590"/>
                      </a:lnTo>
                      <a:lnTo>
                        <a:pt x="285170" y="38699"/>
                      </a:lnTo>
                      <a:lnTo>
                        <a:pt x="285585" y="41878"/>
                      </a:lnTo>
                      <a:lnTo>
                        <a:pt x="286402" y="48238"/>
                      </a:lnTo>
                      <a:lnTo>
                        <a:pt x="286682" y="50356"/>
                      </a:lnTo>
                      <a:lnTo>
                        <a:pt x="286999" y="51826"/>
                      </a:lnTo>
                      <a:lnTo>
                        <a:pt x="287218" y="52803"/>
                      </a:lnTo>
                      <a:lnTo>
                        <a:pt x="287901" y="55961"/>
                      </a:lnTo>
                      <a:lnTo>
                        <a:pt x="288255" y="57541"/>
                      </a:lnTo>
                      <a:lnTo>
                        <a:pt x="289047" y="59480"/>
                      </a:lnTo>
                    </a:path>
                  </a:pathLst>
                </a:custGeom>
                <a:solidFill>
                  <a:srgbClr val="F7FCF5"/>
                </a:solidFill>
                <a:ln w="12177" cap="flat">
                  <a:solidFill>
                    <a:srgbClr val="000000"/>
                  </a:solidFill>
                  <a:prstDash val="solid"/>
                  <a:round/>
                </a:ln>
              </p:spPr>
              <p:txBody>
                <a:bodyPr rtlCol="0" anchor="ctr"/>
                <a:lstStyle/>
                <a:p>
                  <a:endParaRPr lang="LID4096"/>
                </a:p>
              </p:txBody>
            </p:sp>
            <p:sp>
              <p:nvSpPr>
                <p:cNvPr id="99" name="Freeform: Shape 98">
                  <a:extLst>
                    <a:ext uri="{FF2B5EF4-FFF2-40B4-BE49-F238E27FC236}">
                      <a16:creationId xmlns:a16="http://schemas.microsoft.com/office/drawing/2014/main" id="{E9EE1F70-B672-317D-9DF4-DF3643F0464C}"/>
                    </a:ext>
                  </a:extLst>
                </p:cNvPr>
                <p:cNvSpPr/>
                <p:nvPr/>
              </p:nvSpPr>
              <p:spPr>
                <a:xfrm>
                  <a:off x="8230578" y="1357261"/>
                  <a:ext cx="508971" cy="427905"/>
                </a:xfrm>
                <a:custGeom>
                  <a:avLst/>
                  <a:gdLst>
                    <a:gd name="connsiteX0" fmla="*/ 249853 w 508971"/>
                    <a:gd name="connsiteY0" fmla="*/ 10543 h 427905"/>
                    <a:gd name="connsiteX1" fmla="*/ 256448 w 508971"/>
                    <a:gd name="connsiteY1" fmla="*/ 14961 h 427905"/>
                    <a:gd name="connsiteX2" fmla="*/ 257692 w 508971"/>
                    <a:gd name="connsiteY2" fmla="*/ 15790 h 427905"/>
                    <a:gd name="connsiteX3" fmla="*/ 258814 w 508971"/>
                    <a:gd name="connsiteY3" fmla="*/ 16779 h 427905"/>
                    <a:gd name="connsiteX4" fmla="*/ 259935 w 508971"/>
                    <a:gd name="connsiteY4" fmla="*/ 17767 h 427905"/>
                    <a:gd name="connsiteX5" fmla="*/ 265909 w 508971"/>
                    <a:gd name="connsiteY5" fmla="*/ 23063 h 427905"/>
                    <a:gd name="connsiteX6" fmla="*/ 271443 w 508971"/>
                    <a:gd name="connsiteY6" fmla="*/ 27957 h 427905"/>
                    <a:gd name="connsiteX7" fmla="*/ 277417 w 508971"/>
                    <a:gd name="connsiteY7" fmla="*/ 33192 h 427905"/>
                    <a:gd name="connsiteX8" fmla="*/ 281830 w 508971"/>
                    <a:gd name="connsiteY8" fmla="*/ 37060 h 427905"/>
                    <a:gd name="connsiteX9" fmla="*/ 282939 w 508971"/>
                    <a:gd name="connsiteY9" fmla="*/ 38024 h 427905"/>
                    <a:gd name="connsiteX10" fmla="*/ 284415 w 508971"/>
                    <a:gd name="connsiteY10" fmla="*/ 39318 h 427905"/>
                    <a:gd name="connsiteX11" fmla="*/ 285195 w 508971"/>
                    <a:gd name="connsiteY11" fmla="*/ 39940 h 427905"/>
                    <a:gd name="connsiteX12" fmla="*/ 286365 w 508971"/>
                    <a:gd name="connsiteY12" fmla="*/ 40867 h 427905"/>
                    <a:gd name="connsiteX13" fmla="*/ 294594 w 508971"/>
                    <a:gd name="connsiteY13" fmla="*/ 47347 h 427905"/>
                    <a:gd name="connsiteX14" fmla="*/ 294984 w 508971"/>
                    <a:gd name="connsiteY14" fmla="*/ 47664 h 427905"/>
                    <a:gd name="connsiteX15" fmla="*/ 295789 w 508971"/>
                    <a:gd name="connsiteY15" fmla="*/ 48299 h 427905"/>
                    <a:gd name="connsiteX16" fmla="*/ 299982 w 508971"/>
                    <a:gd name="connsiteY16" fmla="*/ 51630 h 427905"/>
                    <a:gd name="connsiteX17" fmla="*/ 301506 w 508971"/>
                    <a:gd name="connsiteY17" fmla="*/ 52851 h 427905"/>
                    <a:gd name="connsiteX18" fmla="*/ 302725 w 508971"/>
                    <a:gd name="connsiteY18" fmla="*/ 53839 h 427905"/>
                    <a:gd name="connsiteX19" fmla="*/ 304225 w 508971"/>
                    <a:gd name="connsiteY19" fmla="*/ 55364 h 427905"/>
                    <a:gd name="connsiteX20" fmla="*/ 309248 w 508971"/>
                    <a:gd name="connsiteY20" fmla="*/ 60441 h 427905"/>
                    <a:gd name="connsiteX21" fmla="*/ 310674 w 508971"/>
                    <a:gd name="connsiteY21" fmla="*/ 61881 h 427905"/>
                    <a:gd name="connsiteX22" fmla="*/ 312125 w 508971"/>
                    <a:gd name="connsiteY22" fmla="*/ 64028 h 427905"/>
                    <a:gd name="connsiteX23" fmla="*/ 317354 w 508971"/>
                    <a:gd name="connsiteY23" fmla="*/ 71753 h 427905"/>
                    <a:gd name="connsiteX24" fmla="*/ 318232 w 508971"/>
                    <a:gd name="connsiteY24" fmla="*/ 73046 h 427905"/>
                    <a:gd name="connsiteX25" fmla="*/ 318805 w 508971"/>
                    <a:gd name="connsiteY25" fmla="*/ 73900 h 427905"/>
                    <a:gd name="connsiteX26" fmla="*/ 319451 w 508971"/>
                    <a:gd name="connsiteY26" fmla="*/ 74730 h 427905"/>
                    <a:gd name="connsiteX27" fmla="*/ 320402 w 508971"/>
                    <a:gd name="connsiteY27" fmla="*/ 75963 h 427905"/>
                    <a:gd name="connsiteX28" fmla="*/ 325169 w 508971"/>
                    <a:gd name="connsiteY28" fmla="*/ 82150 h 427905"/>
                    <a:gd name="connsiteX29" fmla="*/ 327034 w 508971"/>
                    <a:gd name="connsiteY29" fmla="*/ 84590 h 427905"/>
                    <a:gd name="connsiteX30" fmla="*/ 327522 w 508971"/>
                    <a:gd name="connsiteY30" fmla="*/ 85225 h 427905"/>
                    <a:gd name="connsiteX31" fmla="*/ 328119 w 508971"/>
                    <a:gd name="connsiteY31" fmla="*/ 85798 h 427905"/>
                    <a:gd name="connsiteX32" fmla="*/ 328607 w 508971"/>
                    <a:gd name="connsiteY32" fmla="*/ 86274 h 427905"/>
                    <a:gd name="connsiteX33" fmla="*/ 332934 w 508971"/>
                    <a:gd name="connsiteY33" fmla="*/ 90484 h 427905"/>
                    <a:gd name="connsiteX34" fmla="*/ 335153 w 508971"/>
                    <a:gd name="connsiteY34" fmla="*/ 92644 h 427905"/>
                    <a:gd name="connsiteX35" fmla="*/ 335775 w 508971"/>
                    <a:gd name="connsiteY35" fmla="*/ 93266 h 427905"/>
                    <a:gd name="connsiteX36" fmla="*/ 336287 w 508971"/>
                    <a:gd name="connsiteY36" fmla="*/ 93584 h 427905"/>
                    <a:gd name="connsiteX37" fmla="*/ 336945 w 508971"/>
                    <a:gd name="connsiteY37" fmla="*/ 94011 h 427905"/>
                    <a:gd name="connsiteX38" fmla="*/ 338847 w 508971"/>
                    <a:gd name="connsiteY38" fmla="*/ 95219 h 427905"/>
                    <a:gd name="connsiteX39" fmla="*/ 339713 w 508971"/>
                    <a:gd name="connsiteY39" fmla="*/ 95768 h 427905"/>
                    <a:gd name="connsiteX40" fmla="*/ 340383 w 508971"/>
                    <a:gd name="connsiteY40" fmla="*/ 95939 h 427905"/>
                    <a:gd name="connsiteX41" fmla="*/ 341883 w 508971"/>
                    <a:gd name="connsiteY41" fmla="*/ 96329 h 427905"/>
                    <a:gd name="connsiteX42" fmla="*/ 342480 w 508971"/>
                    <a:gd name="connsiteY42" fmla="*/ 96488 h 427905"/>
                    <a:gd name="connsiteX43" fmla="*/ 344882 w 508971"/>
                    <a:gd name="connsiteY43" fmla="*/ 97110 h 427905"/>
                    <a:gd name="connsiteX44" fmla="*/ 346808 w 508971"/>
                    <a:gd name="connsiteY44" fmla="*/ 97135 h 427905"/>
                    <a:gd name="connsiteX45" fmla="*/ 348746 w 508971"/>
                    <a:gd name="connsiteY45" fmla="*/ 97147 h 427905"/>
                    <a:gd name="connsiteX46" fmla="*/ 353586 w 508971"/>
                    <a:gd name="connsiteY46" fmla="*/ 97208 h 427905"/>
                    <a:gd name="connsiteX47" fmla="*/ 357609 w 508971"/>
                    <a:gd name="connsiteY47" fmla="*/ 97245 h 427905"/>
                    <a:gd name="connsiteX48" fmla="*/ 367837 w 508971"/>
                    <a:gd name="connsiteY48" fmla="*/ 97281 h 427905"/>
                    <a:gd name="connsiteX49" fmla="*/ 369788 w 508971"/>
                    <a:gd name="connsiteY49" fmla="*/ 97281 h 427905"/>
                    <a:gd name="connsiteX50" fmla="*/ 371226 w 508971"/>
                    <a:gd name="connsiteY50" fmla="*/ 97000 h 427905"/>
                    <a:gd name="connsiteX51" fmla="*/ 377444 w 508971"/>
                    <a:gd name="connsiteY51" fmla="*/ 95780 h 427905"/>
                    <a:gd name="connsiteX52" fmla="*/ 381540 w 508971"/>
                    <a:gd name="connsiteY52" fmla="*/ 94963 h 427905"/>
                    <a:gd name="connsiteX53" fmla="*/ 382771 w 508971"/>
                    <a:gd name="connsiteY53" fmla="*/ 94719 h 427905"/>
                    <a:gd name="connsiteX54" fmla="*/ 383588 w 508971"/>
                    <a:gd name="connsiteY54" fmla="*/ 94548 h 427905"/>
                    <a:gd name="connsiteX55" fmla="*/ 398180 w 508971"/>
                    <a:gd name="connsiteY55" fmla="*/ 91448 h 427905"/>
                    <a:gd name="connsiteX56" fmla="*/ 401984 w 508971"/>
                    <a:gd name="connsiteY56" fmla="*/ 91131 h 427905"/>
                    <a:gd name="connsiteX57" fmla="*/ 410493 w 508971"/>
                    <a:gd name="connsiteY57" fmla="*/ 90289 h 427905"/>
                    <a:gd name="connsiteX58" fmla="*/ 411944 w 508971"/>
                    <a:gd name="connsiteY58" fmla="*/ 90142 h 427905"/>
                    <a:gd name="connsiteX59" fmla="*/ 413456 w 508971"/>
                    <a:gd name="connsiteY59" fmla="*/ 90240 h 427905"/>
                    <a:gd name="connsiteX60" fmla="*/ 415199 w 508971"/>
                    <a:gd name="connsiteY60" fmla="*/ 90350 h 427905"/>
                    <a:gd name="connsiteX61" fmla="*/ 417442 w 508971"/>
                    <a:gd name="connsiteY61" fmla="*/ 90484 h 427905"/>
                    <a:gd name="connsiteX62" fmla="*/ 419222 w 508971"/>
                    <a:gd name="connsiteY62" fmla="*/ 90606 h 427905"/>
                    <a:gd name="connsiteX63" fmla="*/ 421099 w 508971"/>
                    <a:gd name="connsiteY63" fmla="*/ 91094 h 427905"/>
                    <a:gd name="connsiteX64" fmla="*/ 434729 w 508971"/>
                    <a:gd name="connsiteY64" fmla="*/ 94645 h 427905"/>
                    <a:gd name="connsiteX65" fmla="*/ 440702 w 508971"/>
                    <a:gd name="connsiteY65" fmla="*/ 97525 h 427905"/>
                    <a:gd name="connsiteX66" fmla="*/ 441275 w 508971"/>
                    <a:gd name="connsiteY66" fmla="*/ 97794 h 427905"/>
                    <a:gd name="connsiteX67" fmla="*/ 442153 w 508971"/>
                    <a:gd name="connsiteY67" fmla="*/ 98221 h 427905"/>
                    <a:gd name="connsiteX68" fmla="*/ 443384 w 508971"/>
                    <a:gd name="connsiteY68" fmla="*/ 98965 h 427905"/>
                    <a:gd name="connsiteX69" fmla="*/ 448261 w 508971"/>
                    <a:gd name="connsiteY69" fmla="*/ 101955 h 427905"/>
                    <a:gd name="connsiteX70" fmla="*/ 449931 w 508971"/>
                    <a:gd name="connsiteY70" fmla="*/ 102992 h 427905"/>
                    <a:gd name="connsiteX71" fmla="*/ 451077 w 508971"/>
                    <a:gd name="connsiteY71" fmla="*/ 103993 h 427905"/>
                    <a:gd name="connsiteX72" fmla="*/ 454515 w 508971"/>
                    <a:gd name="connsiteY72" fmla="*/ 106982 h 427905"/>
                    <a:gd name="connsiteX73" fmla="*/ 459147 w 508971"/>
                    <a:gd name="connsiteY73" fmla="*/ 111034 h 427905"/>
                    <a:gd name="connsiteX74" fmla="*/ 460696 w 508971"/>
                    <a:gd name="connsiteY74" fmla="*/ 112388 h 427905"/>
                    <a:gd name="connsiteX75" fmla="*/ 462244 w 508971"/>
                    <a:gd name="connsiteY75" fmla="*/ 114231 h 427905"/>
                    <a:gd name="connsiteX76" fmla="*/ 462707 w 508971"/>
                    <a:gd name="connsiteY76" fmla="*/ 114792 h 427905"/>
                    <a:gd name="connsiteX77" fmla="*/ 466718 w 508971"/>
                    <a:gd name="connsiteY77" fmla="*/ 119600 h 427905"/>
                    <a:gd name="connsiteX78" fmla="*/ 467717 w 508971"/>
                    <a:gd name="connsiteY78" fmla="*/ 120796 h 427905"/>
                    <a:gd name="connsiteX79" fmla="*/ 468778 w 508971"/>
                    <a:gd name="connsiteY79" fmla="*/ 121931 h 427905"/>
                    <a:gd name="connsiteX80" fmla="*/ 469839 w 508971"/>
                    <a:gd name="connsiteY80" fmla="*/ 123066 h 427905"/>
                    <a:gd name="connsiteX81" fmla="*/ 476885 w 508971"/>
                    <a:gd name="connsiteY81" fmla="*/ 130619 h 427905"/>
                    <a:gd name="connsiteX82" fmla="*/ 478653 w 508971"/>
                    <a:gd name="connsiteY82" fmla="*/ 132511 h 427905"/>
                    <a:gd name="connsiteX83" fmla="*/ 479567 w 508971"/>
                    <a:gd name="connsiteY83" fmla="*/ 133707 h 427905"/>
                    <a:gd name="connsiteX84" fmla="*/ 480481 w 508971"/>
                    <a:gd name="connsiteY84" fmla="*/ 134915 h 427905"/>
                    <a:gd name="connsiteX85" fmla="*/ 485370 w 508971"/>
                    <a:gd name="connsiteY85" fmla="*/ 141297 h 427905"/>
                    <a:gd name="connsiteX86" fmla="*/ 486821 w 508971"/>
                    <a:gd name="connsiteY86" fmla="*/ 143200 h 427905"/>
                    <a:gd name="connsiteX87" fmla="*/ 488686 w 508971"/>
                    <a:gd name="connsiteY87" fmla="*/ 145629 h 427905"/>
                    <a:gd name="connsiteX88" fmla="*/ 489844 w 508971"/>
                    <a:gd name="connsiteY88" fmla="*/ 147154 h 427905"/>
                    <a:gd name="connsiteX89" fmla="*/ 490429 w 508971"/>
                    <a:gd name="connsiteY89" fmla="*/ 147923 h 427905"/>
                    <a:gd name="connsiteX90" fmla="*/ 491587 w 508971"/>
                    <a:gd name="connsiteY90" fmla="*/ 149644 h 427905"/>
                    <a:gd name="connsiteX91" fmla="*/ 499158 w 508971"/>
                    <a:gd name="connsiteY91" fmla="*/ 160870 h 427905"/>
                    <a:gd name="connsiteX92" fmla="*/ 499743 w 508971"/>
                    <a:gd name="connsiteY92" fmla="*/ 161737 h 427905"/>
                    <a:gd name="connsiteX93" fmla="*/ 500840 w 508971"/>
                    <a:gd name="connsiteY93" fmla="*/ 163360 h 427905"/>
                    <a:gd name="connsiteX94" fmla="*/ 502218 w 508971"/>
                    <a:gd name="connsiteY94" fmla="*/ 165410 h 427905"/>
                    <a:gd name="connsiteX95" fmla="*/ 502925 w 508971"/>
                    <a:gd name="connsiteY95" fmla="*/ 166654 h 427905"/>
                    <a:gd name="connsiteX96" fmla="*/ 504022 w 508971"/>
                    <a:gd name="connsiteY96" fmla="*/ 168497 h 427905"/>
                    <a:gd name="connsiteX97" fmla="*/ 504936 w 508971"/>
                    <a:gd name="connsiteY97" fmla="*/ 169693 h 427905"/>
                    <a:gd name="connsiteX98" fmla="*/ 505351 w 508971"/>
                    <a:gd name="connsiteY98" fmla="*/ 170218 h 427905"/>
                    <a:gd name="connsiteX99" fmla="*/ 506314 w 508971"/>
                    <a:gd name="connsiteY99" fmla="*/ 171499 h 427905"/>
                    <a:gd name="connsiteX100" fmla="*/ 506838 w 508971"/>
                    <a:gd name="connsiteY100" fmla="*/ 172182 h 427905"/>
                    <a:gd name="connsiteX101" fmla="*/ 507545 w 508971"/>
                    <a:gd name="connsiteY101" fmla="*/ 173012 h 427905"/>
                    <a:gd name="connsiteX102" fmla="*/ 508972 w 508971"/>
                    <a:gd name="connsiteY102" fmla="*/ 174684 h 427905"/>
                    <a:gd name="connsiteX103" fmla="*/ 500499 w 508971"/>
                    <a:gd name="connsiteY103" fmla="*/ 176563 h 427905"/>
                    <a:gd name="connsiteX104" fmla="*/ 499085 w 508971"/>
                    <a:gd name="connsiteY104" fmla="*/ 176868 h 427905"/>
                    <a:gd name="connsiteX105" fmla="*/ 498609 w 508971"/>
                    <a:gd name="connsiteY105" fmla="*/ 176978 h 427905"/>
                    <a:gd name="connsiteX106" fmla="*/ 497817 w 508971"/>
                    <a:gd name="connsiteY106" fmla="*/ 177149 h 427905"/>
                    <a:gd name="connsiteX107" fmla="*/ 495464 w 508971"/>
                    <a:gd name="connsiteY107" fmla="*/ 177844 h 427905"/>
                    <a:gd name="connsiteX108" fmla="*/ 485150 w 508971"/>
                    <a:gd name="connsiteY108" fmla="*/ 180895 h 427905"/>
                    <a:gd name="connsiteX109" fmla="*/ 483736 w 508971"/>
                    <a:gd name="connsiteY109" fmla="*/ 181310 h 427905"/>
                    <a:gd name="connsiteX110" fmla="*/ 482334 w 508971"/>
                    <a:gd name="connsiteY110" fmla="*/ 181725 h 427905"/>
                    <a:gd name="connsiteX111" fmla="*/ 480457 w 508971"/>
                    <a:gd name="connsiteY111" fmla="*/ 182164 h 427905"/>
                    <a:gd name="connsiteX112" fmla="*/ 474837 w 508971"/>
                    <a:gd name="connsiteY112" fmla="*/ 183470 h 427905"/>
                    <a:gd name="connsiteX113" fmla="*/ 472984 w 508971"/>
                    <a:gd name="connsiteY113" fmla="*/ 183909 h 427905"/>
                    <a:gd name="connsiteX114" fmla="*/ 471545 w 508971"/>
                    <a:gd name="connsiteY114" fmla="*/ 184287 h 427905"/>
                    <a:gd name="connsiteX115" fmla="*/ 465365 w 508971"/>
                    <a:gd name="connsiteY115" fmla="*/ 185923 h 427905"/>
                    <a:gd name="connsiteX116" fmla="*/ 462219 w 508971"/>
                    <a:gd name="connsiteY116" fmla="*/ 187033 h 427905"/>
                    <a:gd name="connsiteX117" fmla="*/ 461378 w 508971"/>
                    <a:gd name="connsiteY117" fmla="*/ 187338 h 427905"/>
                    <a:gd name="connsiteX118" fmla="*/ 460476 w 508971"/>
                    <a:gd name="connsiteY118" fmla="*/ 188058 h 427905"/>
                    <a:gd name="connsiteX119" fmla="*/ 458574 w 508971"/>
                    <a:gd name="connsiteY119" fmla="*/ 189596 h 427905"/>
                    <a:gd name="connsiteX120" fmla="*/ 458842 w 508971"/>
                    <a:gd name="connsiteY120" fmla="*/ 191597 h 427905"/>
                    <a:gd name="connsiteX121" fmla="*/ 459355 w 508971"/>
                    <a:gd name="connsiteY121" fmla="*/ 195429 h 427905"/>
                    <a:gd name="connsiteX122" fmla="*/ 459732 w 508971"/>
                    <a:gd name="connsiteY122" fmla="*/ 197088 h 427905"/>
                    <a:gd name="connsiteX123" fmla="*/ 459964 w 508971"/>
                    <a:gd name="connsiteY123" fmla="*/ 198064 h 427905"/>
                    <a:gd name="connsiteX124" fmla="*/ 461159 w 508971"/>
                    <a:gd name="connsiteY124" fmla="*/ 203043 h 427905"/>
                    <a:gd name="connsiteX125" fmla="*/ 461281 w 508971"/>
                    <a:gd name="connsiteY125" fmla="*/ 204300 h 427905"/>
                    <a:gd name="connsiteX126" fmla="*/ 461451 w 508971"/>
                    <a:gd name="connsiteY126" fmla="*/ 206741 h 427905"/>
                    <a:gd name="connsiteX127" fmla="*/ 459464 w 508971"/>
                    <a:gd name="connsiteY127" fmla="*/ 208095 h 427905"/>
                    <a:gd name="connsiteX128" fmla="*/ 458635 w 508971"/>
                    <a:gd name="connsiteY128" fmla="*/ 208669 h 427905"/>
                    <a:gd name="connsiteX129" fmla="*/ 457965 w 508971"/>
                    <a:gd name="connsiteY129" fmla="*/ 208900 h 427905"/>
                    <a:gd name="connsiteX130" fmla="*/ 454039 w 508971"/>
                    <a:gd name="connsiteY130" fmla="*/ 210292 h 427905"/>
                    <a:gd name="connsiteX131" fmla="*/ 451272 w 508971"/>
                    <a:gd name="connsiteY131" fmla="*/ 211268 h 427905"/>
                    <a:gd name="connsiteX132" fmla="*/ 449882 w 508971"/>
                    <a:gd name="connsiteY132" fmla="*/ 211756 h 427905"/>
                    <a:gd name="connsiteX133" fmla="*/ 448029 w 508971"/>
                    <a:gd name="connsiteY133" fmla="*/ 212415 h 427905"/>
                    <a:gd name="connsiteX134" fmla="*/ 447164 w 508971"/>
                    <a:gd name="connsiteY134" fmla="*/ 212830 h 427905"/>
                    <a:gd name="connsiteX135" fmla="*/ 446298 w 508971"/>
                    <a:gd name="connsiteY135" fmla="*/ 213245 h 427905"/>
                    <a:gd name="connsiteX136" fmla="*/ 444579 w 508971"/>
                    <a:gd name="connsiteY136" fmla="*/ 214075 h 427905"/>
                    <a:gd name="connsiteX137" fmla="*/ 443579 w 508971"/>
                    <a:gd name="connsiteY137" fmla="*/ 214831 h 427905"/>
                    <a:gd name="connsiteX138" fmla="*/ 441739 w 508971"/>
                    <a:gd name="connsiteY138" fmla="*/ 216198 h 427905"/>
                    <a:gd name="connsiteX139" fmla="*/ 440032 w 508971"/>
                    <a:gd name="connsiteY139" fmla="*/ 217272 h 427905"/>
                    <a:gd name="connsiteX140" fmla="*/ 438752 w 508971"/>
                    <a:gd name="connsiteY140" fmla="*/ 218077 h 427905"/>
                    <a:gd name="connsiteX141" fmla="*/ 438118 w 508971"/>
                    <a:gd name="connsiteY141" fmla="*/ 218480 h 427905"/>
                    <a:gd name="connsiteX142" fmla="*/ 437240 w 508971"/>
                    <a:gd name="connsiteY142" fmla="*/ 219358 h 427905"/>
                    <a:gd name="connsiteX143" fmla="*/ 435716 w 508971"/>
                    <a:gd name="connsiteY143" fmla="*/ 220896 h 427905"/>
                    <a:gd name="connsiteX144" fmla="*/ 435509 w 508971"/>
                    <a:gd name="connsiteY144" fmla="*/ 222531 h 427905"/>
                    <a:gd name="connsiteX145" fmla="*/ 435350 w 508971"/>
                    <a:gd name="connsiteY145" fmla="*/ 223825 h 427905"/>
                    <a:gd name="connsiteX146" fmla="*/ 435216 w 508971"/>
                    <a:gd name="connsiteY146" fmla="*/ 224874 h 427905"/>
                    <a:gd name="connsiteX147" fmla="*/ 435448 w 508971"/>
                    <a:gd name="connsiteY147" fmla="*/ 225765 h 427905"/>
                    <a:gd name="connsiteX148" fmla="*/ 437228 w 508971"/>
                    <a:gd name="connsiteY148" fmla="*/ 232623 h 427905"/>
                    <a:gd name="connsiteX149" fmla="*/ 437581 w 508971"/>
                    <a:gd name="connsiteY149" fmla="*/ 233977 h 427905"/>
                    <a:gd name="connsiteX150" fmla="*/ 438532 w 508971"/>
                    <a:gd name="connsiteY150" fmla="*/ 237590 h 427905"/>
                    <a:gd name="connsiteX151" fmla="*/ 441178 w 508971"/>
                    <a:gd name="connsiteY151" fmla="*/ 247718 h 427905"/>
                    <a:gd name="connsiteX152" fmla="*/ 441312 w 508971"/>
                    <a:gd name="connsiteY152" fmla="*/ 248230 h 427905"/>
                    <a:gd name="connsiteX153" fmla="*/ 443616 w 508971"/>
                    <a:gd name="connsiteY153" fmla="*/ 257224 h 427905"/>
                    <a:gd name="connsiteX154" fmla="*/ 444006 w 508971"/>
                    <a:gd name="connsiteY154" fmla="*/ 258957 h 427905"/>
                    <a:gd name="connsiteX155" fmla="*/ 444920 w 508971"/>
                    <a:gd name="connsiteY155" fmla="*/ 263069 h 427905"/>
                    <a:gd name="connsiteX156" fmla="*/ 445359 w 508971"/>
                    <a:gd name="connsiteY156" fmla="*/ 265070 h 427905"/>
                    <a:gd name="connsiteX157" fmla="*/ 442677 w 508971"/>
                    <a:gd name="connsiteY157" fmla="*/ 267206 h 427905"/>
                    <a:gd name="connsiteX158" fmla="*/ 441800 w 508971"/>
                    <a:gd name="connsiteY158" fmla="*/ 267486 h 427905"/>
                    <a:gd name="connsiteX159" fmla="*/ 432437 w 508971"/>
                    <a:gd name="connsiteY159" fmla="*/ 270488 h 427905"/>
                    <a:gd name="connsiteX160" fmla="*/ 430133 w 508971"/>
                    <a:gd name="connsiteY160" fmla="*/ 271221 h 427905"/>
                    <a:gd name="connsiteX161" fmla="*/ 429340 w 508971"/>
                    <a:gd name="connsiteY161" fmla="*/ 271477 h 427905"/>
                    <a:gd name="connsiteX162" fmla="*/ 422331 w 508971"/>
                    <a:gd name="connsiteY162" fmla="*/ 273454 h 427905"/>
                    <a:gd name="connsiteX163" fmla="*/ 420843 w 508971"/>
                    <a:gd name="connsiteY163" fmla="*/ 273954 h 427905"/>
                    <a:gd name="connsiteX164" fmla="*/ 420100 w 508971"/>
                    <a:gd name="connsiteY164" fmla="*/ 274711 h 427905"/>
                    <a:gd name="connsiteX165" fmla="*/ 418503 w 508971"/>
                    <a:gd name="connsiteY165" fmla="*/ 276333 h 427905"/>
                    <a:gd name="connsiteX166" fmla="*/ 417332 w 508971"/>
                    <a:gd name="connsiteY166" fmla="*/ 277517 h 427905"/>
                    <a:gd name="connsiteX167" fmla="*/ 417466 w 508971"/>
                    <a:gd name="connsiteY167" fmla="*/ 279396 h 427905"/>
                    <a:gd name="connsiteX168" fmla="*/ 417674 w 508971"/>
                    <a:gd name="connsiteY168" fmla="*/ 282386 h 427905"/>
                    <a:gd name="connsiteX169" fmla="*/ 417710 w 508971"/>
                    <a:gd name="connsiteY169" fmla="*/ 282972 h 427905"/>
                    <a:gd name="connsiteX170" fmla="*/ 417954 w 508971"/>
                    <a:gd name="connsiteY170" fmla="*/ 283924 h 427905"/>
                    <a:gd name="connsiteX171" fmla="*/ 418722 w 508971"/>
                    <a:gd name="connsiteY171" fmla="*/ 286889 h 427905"/>
                    <a:gd name="connsiteX172" fmla="*/ 420026 w 508971"/>
                    <a:gd name="connsiteY172" fmla="*/ 291929 h 427905"/>
                    <a:gd name="connsiteX173" fmla="*/ 420685 w 508971"/>
                    <a:gd name="connsiteY173" fmla="*/ 294455 h 427905"/>
                    <a:gd name="connsiteX174" fmla="*/ 420917 w 508971"/>
                    <a:gd name="connsiteY174" fmla="*/ 295504 h 427905"/>
                    <a:gd name="connsiteX175" fmla="*/ 421258 w 508971"/>
                    <a:gd name="connsiteY175" fmla="*/ 297091 h 427905"/>
                    <a:gd name="connsiteX176" fmla="*/ 421599 w 508971"/>
                    <a:gd name="connsiteY176" fmla="*/ 298665 h 427905"/>
                    <a:gd name="connsiteX177" fmla="*/ 422952 w 508971"/>
                    <a:gd name="connsiteY177" fmla="*/ 304913 h 427905"/>
                    <a:gd name="connsiteX178" fmla="*/ 423282 w 508971"/>
                    <a:gd name="connsiteY178" fmla="*/ 306462 h 427905"/>
                    <a:gd name="connsiteX179" fmla="*/ 423513 w 508971"/>
                    <a:gd name="connsiteY179" fmla="*/ 307512 h 427905"/>
                    <a:gd name="connsiteX180" fmla="*/ 424220 w 508971"/>
                    <a:gd name="connsiteY180" fmla="*/ 310087 h 427905"/>
                    <a:gd name="connsiteX181" fmla="*/ 426476 w 508971"/>
                    <a:gd name="connsiteY181" fmla="*/ 318348 h 427905"/>
                    <a:gd name="connsiteX182" fmla="*/ 426890 w 508971"/>
                    <a:gd name="connsiteY182" fmla="*/ 320764 h 427905"/>
                    <a:gd name="connsiteX183" fmla="*/ 427073 w 508971"/>
                    <a:gd name="connsiteY183" fmla="*/ 321911 h 427905"/>
                    <a:gd name="connsiteX184" fmla="*/ 426707 w 508971"/>
                    <a:gd name="connsiteY184" fmla="*/ 324315 h 427905"/>
                    <a:gd name="connsiteX185" fmla="*/ 425037 w 508971"/>
                    <a:gd name="connsiteY185" fmla="*/ 325108 h 427905"/>
                    <a:gd name="connsiteX186" fmla="*/ 423489 w 508971"/>
                    <a:gd name="connsiteY186" fmla="*/ 325840 h 427905"/>
                    <a:gd name="connsiteX187" fmla="*/ 422916 w 508971"/>
                    <a:gd name="connsiteY187" fmla="*/ 326024 h 427905"/>
                    <a:gd name="connsiteX188" fmla="*/ 408165 w 508971"/>
                    <a:gd name="connsiteY188" fmla="*/ 329892 h 427905"/>
                    <a:gd name="connsiteX189" fmla="*/ 406275 w 508971"/>
                    <a:gd name="connsiteY189" fmla="*/ 330392 h 427905"/>
                    <a:gd name="connsiteX190" fmla="*/ 403483 w 508971"/>
                    <a:gd name="connsiteY190" fmla="*/ 331039 h 427905"/>
                    <a:gd name="connsiteX191" fmla="*/ 399314 w 508971"/>
                    <a:gd name="connsiteY191" fmla="*/ 332003 h 427905"/>
                    <a:gd name="connsiteX192" fmla="*/ 394096 w 508971"/>
                    <a:gd name="connsiteY192" fmla="*/ 333211 h 427905"/>
                    <a:gd name="connsiteX193" fmla="*/ 392670 w 508971"/>
                    <a:gd name="connsiteY193" fmla="*/ 333540 h 427905"/>
                    <a:gd name="connsiteX194" fmla="*/ 391731 w 508971"/>
                    <a:gd name="connsiteY194" fmla="*/ 333760 h 427905"/>
                    <a:gd name="connsiteX195" fmla="*/ 390342 w 508971"/>
                    <a:gd name="connsiteY195" fmla="*/ 334163 h 427905"/>
                    <a:gd name="connsiteX196" fmla="*/ 388952 w 508971"/>
                    <a:gd name="connsiteY196" fmla="*/ 334578 h 427905"/>
                    <a:gd name="connsiteX197" fmla="*/ 378760 w 508971"/>
                    <a:gd name="connsiteY197" fmla="*/ 337580 h 427905"/>
                    <a:gd name="connsiteX198" fmla="*/ 376785 w 508971"/>
                    <a:gd name="connsiteY198" fmla="*/ 338165 h 427905"/>
                    <a:gd name="connsiteX199" fmla="*/ 374774 w 508971"/>
                    <a:gd name="connsiteY199" fmla="*/ 338629 h 427905"/>
                    <a:gd name="connsiteX200" fmla="*/ 365106 w 508971"/>
                    <a:gd name="connsiteY200" fmla="*/ 340838 h 427905"/>
                    <a:gd name="connsiteX201" fmla="*/ 363363 w 508971"/>
                    <a:gd name="connsiteY201" fmla="*/ 341240 h 427905"/>
                    <a:gd name="connsiteX202" fmla="*/ 362083 w 508971"/>
                    <a:gd name="connsiteY202" fmla="*/ 340423 h 427905"/>
                    <a:gd name="connsiteX203" fmla="*/ 359876 w 508971"/>
                    <a:gd name="connsiteY203" fmla="*/ 339032 h 427905"/>
                    <a:gd name="connsiteX204" fmla="*/ 358718 w 508971"/>
                    <a:gd name="connsiteY204" fmla="*/ 338300 h 427905"/>
                    <a:gd name="connsiteX205" fmla="*/ 357816 w 508971"/>
                    <a:gd name="connsiteY205" fmla="*/ 336518 h 427905"/>
                    <a:gd name="connsiteX206" fmla="*/ 355000 w 508971"/>
                    <a:gd name="connsiteY206" fmla="*/ 331002 h 427905"/>
                    <a:gd name="connsiteX207" fmla="*/ 352269 w 508971"/>
                    <a:gd name="connsiteY207" fmla="*/ 327829 h 427905"/>
                    <a:gd name="connsiteX208" fmla="*/ 350343 w 508971"/>
                    <a:gd name="connsiteY208" fmla="*/ 327854 h 427905"/>
                    <a:gd name="connsiteX209" fmla="*/ 349648 w 508971"/>
                    <a:gd name="connsiteY209" fmla="*/ 327866 h 427905"/>
                    <a:gd name="connsiteX210" fmla="*/ 348710 w 508971"/>
                    <a:gd name="connsiteY210" fmla="*/ 328196 h 427905"/>
                    <a:gd name="connsiteX211" fmla="*/ 347198 w 508971"/>
                    <a:gd name="connsiteY211" fmla="*/ 328733 h 427905"/>
                    <a:gd name="connsiteX212" fmla="*/ 345430 w 508971"/>
                    <a:gd name="connsiteY212" fmla="*/ 329147 h 427905"/>
                    <a:gd name="connsiteX213" fmla="*/ 342200 w 508971"/>
                    <a:gd name="connsiteY213" fmla="*/ 329916 h 427905"/>
                    <a:gd name="connsiteX214" fmla="*/ 340383 w 508971"/>
                    <a:gd name="connsiteY214" fmla="*/ 330343 h 427905"/>
                    <a:gd name="connsiteX215" fmla="*/ 337945 w 508971"/>
                    <a:gd name="connsiteY215" fmla="*/ 330636 h 427905"/>
                    <a:gd name="connsiteX216" fmla="*/ 327717 w 508971"/>
                    <a:gd name="connsiteY216" fmla="*/ 331844 h 427905"/>
                    <a:gd name="connsiteX217" fmla="*/ 326242 w 508971"/>
                    <a:gd name="connsiteY217" fmla="*/ 332015 h 427905"/>
                    <a:gd name="connsiteX218" fmla="*/ 325279 w 508971"/>
                    <a:gd name="connsiteY218" fmla="*/ 332125 h 427905"/>
                    <a:gd name="connsiteX219" fmla="*/ 321926 w 508971"/>
                    <a:gd name="connsiteY219" fmla="*/ 332662 h 427905"/>
                    <a:gd name="connsiteX220" fmla="*/ 304188 w 508971"/>
                    <a:gd name="connsiteY220" fmla="*/ 335505 h 427905"/>
                    <a:gd name="connsiteX221" fmla="*/ 302299 w 508971"/>
                    <a:gd name="connsiteY221" fmla="*/ 335810 h 427905"/>
                    <a:gd name="connsiteX222" fmla="*/ 300373 w 508971"/>
                    <a:gd name="connsiteY222" fmla="*/ 336225 h 427905"/>
                    <a:gd name="connsiteX223" fmla="*/ 286426 w 508971"/>
                    <a:gd name="connsiteY223" fmla="*/ 339215 h 427905"/>
                    <a:gd name="connsiteX224" fmla="*/ 277734 w 508971"/>
                    <a:gd name="connsiteY224" fmla="*/ 339862 h 427905"/>
                    <a:gd name="connsiteX225" fmla="*/ 276454 w 508971"/>
                    <a:gd name="connsiteY225" fmla="*/ 339959 h 427905"/>
                    <a:gd name="connsiteX226" fmla="*/ 274893 w 508971"/>
                    <a:gd name="connsiteY226" fmla="*/ 338885 h 427905"/>
                    <a:gd name="connsiteX227" fmla="*/ 273321 w 508971"/>
                    <a:gd name="connsiteY227" fmla="*/ 337824 h 427905"/>
                    <a:gd name="connsiteX228" fmla="*/ 272711 w 508971"/>
                    <a:gd name="connsiteY228" fmla="*/ 336103 h 427905"/>
                    <a:gd name="connsiteX229" fmla="*/ 270578 w 508971"/>
                    <a:gd name="connsiteY229" fmla="*/ 330148 h 427905"/>
                    <a:gd name="connsiteX230" fmla="*/ 270054 w 508971"/>
                    <a:gd name="connsiteY230" fmla="*/ 328684 h 427905"/>
                    <a:gd name="connsiteX231" fmla="*/ 268371 w 508971"/>
                    <a:gd name="connsiteY231" fmla="*/ 324840 h 427905"/>
                    <a:gd name="connsiteX232" fmla="*/ 263726 w 508971"/>
                    <a:gd name="connsiteY232" fmla="*/ 314248 h 427905"/>
                    <a:gd name="connsiteX233" fmla="*/ 262666 w 508971"/>
                    <a:gd name="connsiteY233" fmla="*/ 311844 h 427905"/>
                    <a:gd name="connsiteX234" fmla="*/ 262117 w 508971"/>
                    <a:gd name="connsiteY234" fmla="*/ 310379 h 427905"/>
                    <a:gd name="connsiteX235" fmla="*/ 261569 w 508971"/>
                    <a:gd name="connsiteY235" fmla="*/ 308915 h 427905"/>
                    <a:gd name="connsiteX236" fmla="*/ 259557 w 508971"/>
                    <a:gd name="connsiteY236" fmla="*/ 303546 h 427905"/>
                    <a:gd name="connsiteX237" fmla="*/ 257802 w 508971"/>
                    <a:gd name="connsiteY237" fmla="*/ 298823 h 427905"/>
                    <a:gd name="connsiteX238" fmla="*/ 257265 w 508971"/>
                    <a:gd name="connsiteY238" fmla="*/ 297408 h 427905"/>
                    <a:gd name="connsiteX239" fmla="*/ 255705 w 508971"/>
                    <a:gd name="connsiteY239" fmla="*/ 293625 h 427905"/>
                    <a:gd name="connsiteX240" fmla="*/ 254730 w 508971"/>
                    <a:gd name="connsiteY240" fmla="*/ 293064 h 427905"/>
                    <a:gd name="connsiteX241" fmla="*/ 253328 w 508971"/>
                    <a:gd name="connsiteY241" fmla="*/ 292722 h 427905"/>
                    <a:gd name="connsiteX242" fmla="*/ 250000 w 508971"/>
                    <a:gd name="connsiteY242" fmla="*/ 292832 h 427905"/>
                    <a:gd name="connsiteX243" fmla="*/ 245014 w 508971"/>
                    <a:gd name="connsiteY243" fmla="*/ 293015 h 427905"/>
                    <a:gd name="connsiteX244" fmla="*/ 235517 w 508971"/>
                    <a:gd name="connsiteY244" fmla="*/ 293356 h 427905"/>
                    <a:gd name="connsiteX245" fmla="*/ 231701 w 508971"/>
                    <a:gd name="connsiteY245" fmla="*/ 293503 h 427905"/>
                    <a:gd name="connsiteX246" fmla="*/ 227885 w 508971"/>
                    <a:gd name="connsiteY246" fmla="*/ 293661 h 427905"/>
                    <a:gd name="connsiteX247" fmla="*/ 218925 w 508971"/>
                    <a:gd name="connsiteY247" fmla="*/ 294028 h 427905"/>
                    <a:gd name="connsiteX248" fmla="*/ 217937 w 508971"/>
                    <a:gd name="connsiteY248" fmla="*/ 294064 h 427905"/>
                    <a:gd name="connsiteX249" fmla="*/ 217389 w 508971"/>
                    <a:gd name="connsiteY249" fmla="*/ 294186 h 427905"/>
                    <a:gd name="connsiteX250" fmla="*/ 213354 w 508971"/>
                    <a:gd name="connsiteY250" fmla="*/ 295028 h 427905"/>
                    <a:gd name="connsiteX251" fmla="*/ 211537 w 508971"/>
                    <a:gd name="connsiteY251" fmla="*/ 295407 h 427905"/>
                    <a:gd name="connsiteX252" fmla="*/ 211342 w 508971"/>
                    <a:gd name="connsiteY252" fmla="*/ 297481 h 427905"/>
                    <a:gd name="connsiteX253" fmla="*/ 211159 w 508971"/>
                    <a:gd name="connsiteY253" fmla="*/ 299360 h 427905"/>
                    <a:gd name="connsiteX254" fmla="*/ 211098 w 508971"/>
                    <a:gd name="connsiteY254" fmla="*/ 300080 h 427905"/>
                    <a:gd name="connsiteX255" fmla="*/ 211232 w 508971"/>
                    <a:gd name="connsiteY255" fmla="*/ 301081 h 427905"/>
                    <a:gd name="connsiteX256" fmla="*/ 211610 w 508971"/>
                    <a:gd name="connsiteY256" fmla="*/ 303765 h 427905"/>
                    <a:gd name="connsiteX257" fmla="*/ 212671 w 508971"/>
                    <a:gd name="connsiteY257" fmla="*/ 311392 h 427905"/>
                    <a:gd name="connsiteX258" fmla="*/ 213000 w 508971"/>
                    <a:gd name="connsiteY258" fmla="*/ 314052 h 427905"/>
                    <a:gd name="connsiteX259" fmla="*/ 213829 w 508971"/>
                    <a:gd name="connsiteY259" fmla="*/ 320972 h 427905"/>
                    <a:gd name="connsiteX260" fmla="*/ 214085 w 508971"/>
                    <a:gd name="connsiteY260" fmla="*/ 323095 h 427905"/>
                    <a:gd name="connsiteX261" fmla="*/ 214146 w 508971"/>
                    <a:gd name="connsiteY261" fmla="*/ 323632 h 427905"/>
                    <a:gd name="connsiteX262" fmla="*/ 214451 w 508971"/>
                    <a:gd name="connsiteY262" fmla="*/ 325779 h 427905"/>
                    <a:gd name="connsiteX263" fmla="*/ 215195 w 508971"/>
                    <a:gd name="connsiteY263" fmla="*/ 331161 h 427905"/>
                    <a:gd name="connsiteX264" fmla="*/ 215499 w 508971"/>
                    <a:gd name="connsiteY264" fmla="*/ 333321 h 427905"/>
                    <a:gd name="connsiteX265" fmla="*/ 215731 w 508971"/>
                    <a:gd name="connsiteY265" fmla="*/ 334932 h 427905"/>
                    <a:gd name="connsiteX266" fmla="*/ 216011 w 508971"/>
                    <a:gd name="connsiteY266" fmla="*/ 336335 h 427905"/>
                    <a:gd name="connsiteX267" fmla="*/ 217218 w 508971"/>
                    <a:gd name="connsiteY267" fmla="*/ 342229 h 427905"/>
                    <a:gd name="connsiteX268" fmla="*/ 216938 w 508971"/>
                    <a:gd name="connsiteY268" fmla="*/ 344010 h 427905"/>
                    <a:gd name="connsiteX269" fmla="*/ 216877 w 508971"/>
                    <a:gd name="connsiteY269" fmla="*/ 344560 h 427905"/>
                    <a:gd name="connsiteX270" fmla="*/ 211049 w 508971"/>
                    <a:gd name="connsiteY270" fmla="*/ 344596 h 427905"/>
                    <a:gd name="connsiteX271" fmla="*/ 209599 w 508971"/>
                    <a:gd name="connsiteY271" fmla="*/ 344608 h 427905"/>
                    <a:gd name="connsiteX272" fmla="*/ 208636 w 508971"/>
                    <a:gd name="connsiteY272" fmla="*/ 344621 h 427905"/>
                    <a:gd name="connsiteX273" fmla="*/ 207270 w 508971"/>
                    <a:gd name="connsiteY273" fmla="*/ 344560 h 427905"/>
                    <a:gd name="connsiteX274" fmla="*/ 205917 w 508971"/>
                    <a:gd name="connsiteY274" fmla="*/ 344486 h 427905"/>
                    <a:gd name="connsiteX275" fmla="*/ 203199 w 508971"/>
                    <a:gd name="connsiteY275" fmla="*/ 344364 h 427905"/>
                    <a:gd name="connsiteX276" fmla="*/ 198115 w 508971"/>
                    <a:gd name="connsiteY276" fmla="*/ 344108 h 427905"/>
                    <a:gd name="connsiteX277" fmla="*/ 195348 w 508971"/>
                    <a:gd name="connsiteY277" fmla="*/ 343974 h 427905"/>
                    <a:gd name="connsiteX278" fmla="*/ 193446 w 508971"/>
                    <a:gd name="connsiteY278" fmla="*/ 343693 h 427905"/>
                    <a:gd name="connsiteX279" fmla="*/ 188228 w 508971"/>
                    <a:gd name="connsiteY279" fmla="*/ 342937 h 427905"/>
                    <a:gd name="connsiteX280" fmla="*/ 186716 w 508971"/>
                    <a:gd name="connsiteY280" fmla="*/ 342888 h 427905"/>
                    <a:gd name="connsiteX281" fmla="*/ 181950 w 508971"/>
                    <a:gd name="connsiteY281" fmla="*/ 342766 h 427905"/>
                    <a:gd name="connsiteX282" fmla="*/ 180048 w 508971"/>
                    <a:gd name="connsiteY282" fmla="*/ 342717 h 427905"/>
                    <a:gd name="connsiteX283" fmla="*/ 176183 w 508971"/>
                    <a:gd name="connsiteY283" fmla="*/ 343132 h 427905"/>
                    <a:gd name="connsiteX284" fmla="*/ 173757 w 508971"/>
                    <a:gd name="connsiteY284" fmla="*/ 343388 h 427905"/>
                    <a:gd name="connsiteX285" fmla="*/ 172380 w 508971"/>
                    <a:gd name="connsiteY285" fmla="*/ 343193 h 427905"/>
                    <a:gd name="connsiteX286" fmla="*/ 167845 w 508971"/>
                    <a:gd name="connsiteY286" fmla="*/ 342583 h 427905"/>
                    <a:gd name="connsiteX287" fmla="*/ 164700 w 508971"/>
                    <a:gd name="connsiteY287" fmla="*/ 342619 h 427905"/>
                    <a:gd name="connsiteX288" fmla="*/ 164066 w 508971"/>
                    <a:gd name="connsiteY288" fmla="*/ 342729 h 427905"/>
                    <a:gd name="connsiteX289" fmla="*/ 160981 w 508971"/>
                    <a:gd name="connsiteY289" fmla="*/ 344169 h 427905"/>
                    <a:gd name="connsiteX290" fmla="*/ 160079 w 508971"/>
                    <a:gd name="connsiteY290" fmla="*/ 346720 h 427905"/>
                    <a:gd name="connsiteX291" fmla="*/ 159421 w 508971"/>
                    <a:gd name="connsiteY291" fmla="*/ 348684 h 427905"/>
                    <a:gd name="connsiteX292" fmla="*/ 158897 w 508971"/>
                    <a:gd name="connsiteY292" fmla="*/ 350246 h 427905"/>
                    <a:gd name="connsiteX293" fmla="*/ 158092 w 508971"/>
                    <a:gd name="connsiteY293" fmla="*/ 352247 h 427905"/>
                    <a:gd name="connsiteX294" fmla="*/ 157275 w 508971"/>
                    <a:gd name="connsiteY294" fmla="*/ 354236 h 427905"/>
                    <a:gd name="connsiteX295" fmla="*/ 155690 w 508971"/>
                    <a:gd name="connsiteY295" fmla="*/ 358105 h 427905"/>
                    <a:gd name="connsiteX296" fmla="*/ 154825 w 508971"/>
                    <a:gd name="connsiteY296" fmla="*/ 360216 h 427905"/>
                    <a:gd name="connsiteX297" fmla="*/ 153545 w 508971"/>
                    <a:gd name="connsiteY297" fmla="*/ 362351 h 427905"/>
                    <a:gd name="connsiteX298" fmla="*/ 152521 w 508971"/>
                    <a:gd name="connsiteY298" fmla="*/ 364072 h 427905"/>
                    <a:gd name="connsiteX299" fmla="*/ 151777 w 508971"/>
                    <a:gd name="connsiteY299" fmla="*/ 365304 h 427905"/>
                    <a:gd name="connsiteX300" fmla="*/ 150046 w 508971"/>
                    <a:gd name="connsiteY300" fmla="*/ 368184 h 427905"/>
                    <a:gd name="connsiteX301" fmla="*/ 148864 w 508971"/>
                    <a:gd name="connsiteY301" fmla="*/ 371369 h 427905"/>
                    <a:gd name="connsiteX302" fmla="*/ 148522 w 508971"/>
                    <a:gd name="connsiteY302" fmla="*/ 372272 h 427905"/>
                    <a:gd name="connsiteX303" fmla="*/ 146974 w 508971"/>
                    <a:gd name="connsiteY303" fmla="*/ 376397 h 427905"/>
                    <a:gd name="connsiteX304" fmla="*/ 146364 w 508971"/>
                    <a:gd name="connsiteY304" fmla="*/ 377678 h 427905"/>
                    <a:gd name="connsiteX305" fmla="*/ 145962 w 508971"/>
                    <a:gd name="connsiteY305" fmla="*/ 378532 h 427905"/>
                    <a:gd name="connsiteX306" fmla="*/ 145353 w 508971"/>
                    <a:gd name="connsiteY306" fmla="*/ 379814 h 427905"/>
                    <a:gd name="connsiteX307" fmla="*/ 143756 w 508971"/>
                    <a:gd name="connsiteY307" fmla="*/ 383194 h 427905"/>
                    <a:gd name="connsiteX308" fmla="*/ 143524 w 508971"/>
                    <a:gd name="connsiteY308" fmla="*/ 383670 h 427905"/>
                    <a:gd name="connsiteX309" fmla="*/ 143036 w 508971"/>
                    <a:gd name="connsiteY309" fmla="*/ 384585 h 427905"/>
                    <a:gd name="connsiteX310" fmla="*/ 141330 w 508971"/>
                    <a:gd name="connsiteY310" fmla="*/ 387794 h 427905"/>
                    <a:gd name="connsiteX311" fmla="*/ 141086 w 508971"/>
                    <a:gd name="connsiteY311" fmla="*/ 388246 h 427905"/>
                    <a:gd name="connsiteX312" fmla="*/ 140427 w 508971"/>
                    <a:gd name="connsiteY312" fmla="*/ 389478 h 427905"/>
                    <a:gd name="connsiteX313" fmla="*/ 139330 w 508971"/>
                    <a:gd name="connsiteY313" fmla="*/ 390930 h 427905"/>
                    <a:gd name="connsiteX314" fmla="*/ 136465 w 508971"/>
                    <a:gd name="connsiteY314" fmla="*/ 394701 h 427905"/>
                    <a:gd name="connsiteX315" fmla="*/ 135039 w 508971"/>
                    <a:gd name="connsiteY315" fmla="*/ 396824 h 427905"/>
                    <a:gd name="connsiteX316" fmla="*/ 133052 w 508971"/>
                    <a:gd name="connsiteY316" fmla="*/ 399802 h 427905"/>
                    <a:gd name="connsiteX317" fmla="*/ 131309 w 508971"/>
                    <a:gd name="connsiteY317" fmla="*/ 402413 h 427905"/>
                    <a:gd name="connsiteX318" fmla="*/ 129797 w 508971"/>
                    <a:gd name="connsiteY318" fmla="*/ 405061 h 427905"/>
                    <a:gd name="connsiteX319" fmla="*/ 128310 w 508971"/>
                    <a:gd name="connsiteY319" fmla="*/ 407685 h 427905"/>
                    <a:gd name="connsiteX320" fmla="*/ 127139 w 508971"/>
                    <a:gd name="connsiteY320" fmla="*/ 409222 h 427905"/>
                    <a:gd name="connsiteX321" fmla="*/ 125542 w 508971"/>
                    <a:gd name="connsiteY321" fmla="*/ 411321 h 427905"/>
                    <a:gd name="connsiteX322" fmla="*/ 124189 w 508971"/>
                    <a:gd name="connsiteY322" fmla="*/ 413103 h 427905"/>
                    <a:gd name="connsiteX323" fmla="*/ 120995 w 508971"/>
                    <a:gd name="connsiteY323" fmla="*/ 417130 h 427905"/>
                    <a:gd name="connsiteX324" fmla="*/ 120361 w 508971"/>
                    <a:gd name="connsiteY324" fmla="*/ 417923 h 427905"/>
                    <a:gd name="connsiteX325" fmla="*/ 118155 w 508971"/>
                    <a:gd name="connsiteY325" fmla="*/ 420718 h 427905"/>
                    <a:gd name="connsiteX326" fmla="*/ 117240 w 508971"/>
                    <a:gd name="connsiteY326" fmla="*/ 422353 h 427905"/>
                    <a:gd name="connsiteX327" fmla="*/ 116521 w 508971"/>
                    <a:gd name="connsiteY327" fmla="*/ 423646 h 427905"/>
                    <a:gd name="connsiteX328" fmla="*/ 115278 w 508971"/>
                    <a:gd name="connsiteY328" fmla="*/ 424769 h 427905"/>
                    <a:gd name="connsiteX329" fmla="*/ 113449 w 508971"/>
                    <a:gd name="connsiteY329" fmla="*/ 426245 h 427905"/>
                    <a:gd name="connsiteX330" fmla="*/ 112693 w 508971"/>
                    <a:gd name="connsiteY330" fmla="*/ 426843 h 427905"/>
                    <a:gd name="connsiteX331" fmla="*/ 111766 w 508971"/>
                    <a:gd name="connsiteY331" fmla="*/ 427149 h 427905"/>
                    <a:gd name="connsiteX332" fmla="*/ 110706 w 508971"/>
                    <a:gd name="connsiteY332" fmla="*/ 427490 h 427905"/>
                    <a:gd name="connsiteX333" fmla="*/ 109426 w 508971"/>
                    <a:gd name="connsiteY333" fmla="*/ 427905 h 427905"/>
                    <a:gd name="connsiteX334" fmla="*/ 107939 w 508971"/>
                    <a:gd name="connsiteY334" fmla="*/ 427612 h 427905"/>
                    <a:gd name="connsiteX335" fmla="*/ 105464 w 508971"/>
                    <a:gd name="connsiteY335" fmla="*/ 427112 h 427905"/>
                    <a:gd name="connsiteX336" fmla="*/ 105025 w 508971"/>
                    <a:gd name="connsiteY336" fmla="*/ 426856 h 427905"/>
                    <a:gd name="connsiteX337" fmla="*/ 104135 w 508971"/>
                    <a:gd name="connsiteY337" fmla="*/ 426319 h 427905"/>
                    <a:gd name="connsiteX338" fmla="*/ 102562 w 508971"/>
                    <a:gd name="connsiteY338" fmla="*/ 425391 h 427905"/>
                    <a:gd name="connsiteX339" fmla="*/ 101160 w 508971"/>
                    <a:gd name="connsiteY339" fmla="*/ 424037 h 427905"/>
                    <a:gd name="connsiteX340" fmla="*/ 98357 w 508971"/>
                    <a:gd name="connsiteY340" fmla="*/ 421340 h 427905"/>
                    <a:gd name="connsiteX341" fmla="*/ 96967 w 508971"/>
                    <a:gd name="connsiteY341" fmla="*/ 419985 h 427905"/>
                    <a:gd name="connsiteX342" fmla="*/ 95931 w 508971"/>
                    <a:gd name="connsiteY342" fmla="*/ 418899 h 427905"/>
                    <a:gd name="connsiteX343" fmla="*/ 94199 w 508971"/>
                    <a:gd name="connsiteY343" fmla="*/ 417081 h 427905"/>
                    <a:gd name="connsiteX344" fmla="*/ 92480 w 508971"/>
                    <a:gd name="connsiteY344" fmla="*/ 415263 h 427905"/>
                    <a:gd name="connsiteX345" fmla="*/ 90749 w 508971"/>
                    <a:gd name="connsiteY345" fmla="*/ 413445 h 427905"/>
                    <a:gd name="connsiteX346" fmla="*/ 88945 w 508971"/>
                    <a:gd name="connsiteY346" fmla="*/ 411199 h 427905"/>
                    <a:gd name="connsiteX347" fmla="*/ 86507 w 508971"/>
                    <a:gd name="connsiteY347" fmla="*/ 408161 h 427905"/>
                    <a:gd name="connsiteX348" fmla="*/ 82203 w 508971"/>
                    <a:gd name="connsiteY348" fmla="*/ 403768 h 427905"/>
                    <a:gd name="connsiteX349" fmla="*/ 81143 w 508971"/>
                    <a:gd name="connsiteY349" fmla="*/ 402682 h 427905"/>
                    <a:gd name="connsiteX350" fmla="*/ 80570 w 508971"/>
                    <a:gd name="connsiteY350" fmla="*/ 401535 h 427905"/>
                    <a:gd name="connsiteX351" fmla="*/ 79119 w 508971"/>
                    <a:gd name="connsiteY351" fmla="*/ 398655 h 427905"/>
                    <a:gd name="connsiteX352" fmla="*/ 78449 w 508971"/>
                    <a:gd name="connsiteY352" fmla="*/ 397325 h 427905"/>
                    <a:gd name="connsiteX353" fmla="*/ 78424 w 508971"/>
                    <a:gd name="connsiteY353" fmla="*/ 395799 h 427905"/>
                    <a:gd name="connsiteX354" fmla="*/ 78376 w 508971"/>
                    <a:gd name="connsiteY354" fmla="*/ 393725 h 427905"/>
                    <a:gd name="connsiteX355" fmla="*/ 78339 w 508971"/>
                    <a:gd name="connsiteY355" fmla="*/ 392297 h 427905"/>
                    <a:gd name="connsiteX356" fmla="*/ 78924 w 508971"/>
                    <a:gd name="connsiteY356" fmla="*/ 390906 h 427905"/>
                    <a:gd name="connsiteX357" fmla="*/ 80143 w 508971"/>
                    <a:gd name="connsiteY357" fmla="*/ 388002 h 427905"/>
                    <a:gd name="connsiteX358" fmla="*/ 80606 w 508971"/>
                    <a:gd name="connsiteY358" fmla="*/ 387148 h 427905"/>
                    <a:gd name="connsiteX359" fmla="*/ 80899 w 508971"/>
                    <a:gd name="connsiteY359" fmla="*/ 386586 h 427905"/>
                    <a:gd name="connsiteX360" fmla="*/ 81606 w 508971"/>
                    <a:gd name="connsiteY360" fmla="*/ 385281 h 427905"/>
                    <a:gd name="connsiteX361" fmla="*/ 82203 w 508971"/>
                    <a:gd name="connsiteY361" fmla="*/ 384170 h 427905"/>
                    <a:gd name="connsiteX362" fmla="*/ 83094 w 508971"/>
                    <a:gd name="connsiteY362" fmla="*/ 382950 h 427905"/>
                    <a:gd name="connsiteX363" fmla="*/ 84520 w 508971"/>
                    <a:gd name="connsiteY363" fmla="*/ 380985 h 427905"/>
                    <a:gd name="connsiteX364" fmla="*/ 86153 w 508971"/>
                    <a:gd name="connsiteY364" fmla="*/ 377947 h 427905"/>
                    <a:gd name="connsiteX365" fmla="*/ 87226 w 508971"/>
                    <a:gd name="connsiteY365" fmla="*/ 375945 h 427905"/>
                    <a:gd name="connsiteX366" fmla="*/ 88835 w 508971"/>
                    <a:gd name="connsiteY366" fmla="*/ 374127 h 427905"/>
                    <a:gd name="connsiteX367" fmla="*/ 90115 w 508971"/>
                    <a:gd name="connsiteY367" fmla="*/ 372675 h 427905"/>
                    <a:gd name="connsiteX368" fmla="*/ 92615 w 508971"/>
                    <a:gd name="connsiteY368" fmla="*/ 369856 h 427905"/>
                    <a:gd name="connsiteX369" fmla="*/ 93066 w 508971"/>
                    <a:gd name="connsiteY369" fmla="*/ 369331 h 427905"/>
                    <a:gd name="connsiteX370" fmla="*/ 94760 w 508971"/>
                    <a:gd name="connsiteY370" fmla="*/ 367281 h 427905"/>
                    <a:gd name="connsiteX371" fmla="*/ 96284 w 508971"/>
                    <a:gd name="connsiteY371" fmla="*/ 365439 h 427905"/>
                    <a:gd name="connsiteX372" fmla="*/ 97552 w 508971"/>
                    <a:gd name="connsiteY372" fmla="*/ 363901 h 427905"/>
                    <a:gd name="connsiteX373" fmla="*/ 98722 w 508971"/>
                    <a:gd name="connsiteY373" fmla="*/ 361534 h 427905"/>
                    <a:gd name="connsiteX374" fmla="*/ 98942 w 508971"/>
                    <a:gd name="connsiteY374" fmla="*/ 361070 h 427905"/>
                    <a:gd name="connsiteX375" fmla="*/ 99673 w 508971"/>
                    <a:gd name="connsiteY375" fmla="*/ 359581 h 427905"/>
                    <a:gd name="connsiteX376" fmla="*/ 100051 w 508971"/>
                    <a:gd name="connsiteY376" fmla="*/ 358495 h 427905"/>
                    <a:gd name="connsiteX377" fmla="*/ 100819 w 508971"/>
                    <a:gd name="connsiteY377" fmla="*/ 356335 h 427905"/>
                    <a:gd name="connsiteX378" fmla="*/ 103330 w 508971"/>
                    <a:gd name="connsiteY378" fmla="*/ 352919 h 427905"/>
                    <a:gd name="connsiteX379" fmla="*/ 104550 w 508971"/>
                    <a:gd name="connsiteY379" fmla="*/ 351271 h 427905"/>
                    <a:gd name="connsiteX380" fmla="*/ 104342 w 508971"/>
                    <a:gd name="connsiteY380" fmla="*/ 349258 h 427905"/>
                    <a:gd name="connsiteX381" fmla="*/ 104135 w 508971"/>
                    <a:gd name="connsiteY381" fmla="*/ 347330 h 427905"/>
                    <a:gd name="connsiteX382" fmla="*/ 102684 w 508971"/>
                    <a:gd name="connsiteY382" fmla="*/ 345926 h 427905"/>
                    <a:gd name="connsiteX383" fmla="*/ 101526 w 508971"/>
                    <a:gd name="connsiteY383" fmla="*/ 344828 h 427905"/>
                    <a:gd name="connsiteX384" fmla="*/ 100173 w 508971"/>
                    <a:gd name="connsiteY384" fmla="*/ 344645 h 427905"/>
                    <a:gd name="connsiteX385" fmla="*/ 96442 w 508971"/>
                    <a:gd name="connsiteY385" fmla="*/ 344157 h 427905"/>
                    <a:gd name="connsiteX386" fmla="*/ 95479 w 508971"/>
                    <a:gd name="connsiteY386" fmla="*/ 344023 h 427905"/>
                    <a:gd name="connsiteX387" fmla="*/ 93956 w 508971"/>
                    <a:gd name="connsiteY387" fmla="*/ 344291 h 427905"/>
                    <a:gd name="connsiteX388" fmla="*/ 87446 w 508971"/>
                    <a:gd name="connsiteY388" fmla="*/ 345402 h 427905"/>
                    <a:gd name="connsiteX389" fmla="*/ 86519 w 508971"/>
                    <a:gd name="connsiteY389" fmla="*/ 345573 h 427905"/>
                    <a:gd name="connsiteX390" fmla="*/ 81862 w 508971"/>
                    <a:gd name="connsiteY390" fmla="*/ 346463 h 427905"/>
                    <a:gd name="connsiteX391" fmla="*/ 80558 w 508971"/>
                    <a:gd name="connsiteY391" fmla="*/ 346720 h 427905"/>
                    <a:gd name="connsiteX392" fmla="*/ 77961 w 508971"/>
                    <a:gd name="connsiteY392" fmla="*/ 347208 h 427905"/>
                    <a:gd name="connsiteX393" fmla="*/ 76059 w 508971"/>
                    <a:gd name="connsiteY393" fmla="*/ 347415 h 427905"/>
                    <a:gd name="connsiteX394" fmla="*/ 72731 w 508971"/>
                    <a:gd name="connsiteY394" fmla="*/ 347757 h 427905"/>
                    <a:gd name="connsiteX395" fmla="*/ 71305 w 508971"/>
                    <a:gd name="connsiteY395" fmla="*/ 347903 h 427905"/>
                    <a:gd name="connsiteX396" fmla="*/ 69379 w 508971"/>
                    <a:gd name="connsiteY396" fmla="*/ 348282 h 427905"/>
                    <a:gd name="connsiteX397" fmla="*/ 66477 w 508971"/>
                    <a:gd name="connsiteY397" fmla="*/ 348843 h 427905"/>
                    <a:gd name="connsiteX398" fmla="*/ 65892 w 508971"/>
                    <a:gd name="connsiteY398" fmla="*/ 348953 h 427905"/>
                    <a:gd name="connsiteX399" fmla="*/ 64076 w 508971"/>
                    <a:gd name="connsiteY399" fmla="*/ 349307 h 427905"/>
                    <a:gd name="connsiteX400" fmla="*/ 62710 w 508971"/>
                    <a:gd name="connsiteY400" fmla="*/ 349709 h 427905"/>
                    <a:gd name="connsiteX401" fmla="*/ 61808 w 508971"/>
                    <a:gd name="connsiteY401" fmla="*/ 349990 h 427905"/>
                    <a:gd name="connsiteX402" fmla="*/ 57261 w 508971"/>
                    <a:gd name="connsiteY402" fmla="*/ 351357 h 427905"/>
                    <a:gd name="connsiteX403" fmla="*/ 56810 w 508971"/>
                    <a:gd name="connsiteY403" fmla="*/ 351491 h 427905"/>
                    <a:gd name="connsiteX404" fmla="*/ 55566 w 508971"/>
                    <a:gd name="connsiteY404" fmla="*/ 351869 h 427905"/>
                    <a:gd name="connsiteX405" fmla="*/ 53908 w 508971"/>
                    <a:gd name="connsiteY405" fmla="*/ 352369 h 427905"/>
                    <a:gd name="connsiteX406" fmla="*/ 52592 w 508971"/>
                    <a:gd name="connsiteY406" fmla="*/ 352540 h 427905"/>
                    <a:gd name="connsiteX407" fmla="*/ 51714 w 508971"/>
                    <a:gd name="connsiteY407" fmla="*/ 352638 h 427905"/>
                    <a:gd name="connsiteX408" fmla="*/ 50458 w 508971"/>
                    <a:gd name="connsiteY408" fmla="*/ 352797 h 427905"/>
                    <a:gd name="connsiteX409" fmla="*/ 48057 w 508971"/>
                    <a:gd name="connsiteY409" fmla="*/ 353089 h 427905"/>
                    <a:gd name="connsiteX410" fmla="*/ 46411 w 508971"/>
                    <a:gd name="connsiteY410" fmla="*/ 352430 h 427905"/>
                    <a:gd name="connsiteX411" fmla="*/ 45046 w 508971"/>
                    <a:gd name="connsiteY411" fmla="*/ 351893 h 427905"/>
                    <a:gd name="connsiteX412" fmla="*/ 43778 w 508971"/>
                    <a:gd name="connsiteY412" fmla="*/ 349331 h 427905"/>
                    <a:gd name="connsiteX413" fmla="*/ 42327 w 508971"/>
                    <a:gd name="connsiteY413" fmla="*/ 346427 h 427905"/>
                    <a:gd name="connsiteX414" fmla="*/ 41559 w 508971"/>
                    <a:gd name="connsiteY414" fmla="*/ 344438 h 427905"/>
                    <a:gd name="connsiteX415" fmla="*/ 41059 w 508971"/>
                    <a:gd name="connsiteY415" fmla="*/ 343120 h 427905"/>
                    <a:gd name="connsiteX416" fmla="*/ 40998 w 508971"/>
                    <a:gd name="connsiteY416" fmla="*/ 342485 h 427905"/>
                    <a:gd name="connsiteX417" fmla="*/ 40888 w 508971"/>
                    <a:gd name="connsiteY417" fmla="*/ 341423 h 427905"/>
                    <a:gd name="connsiteX418" fmla="*/ 40840 w 508971"/>
                    <a:gd name="connsiteY418" fmla="*/ 340887 h 427905"/>
                    <a:gd name="connsiteX419" fmla="*/ 40681 w 508971"/>
                    <a:gd name="connsiteY419" fmla="*/ 339288 h 427905"/>
                    <a:gd name="connsiteX420" fmla="*/ 40864 w 508971"/>
                    <a:gd name="connsiteY420" fmla="*/ 337824 h 427905"/>
                    <a:gd name="connsiteX421" fmla="*/ 41266 w 508971"/>
                    <a:gd name="connsiteY421" fmla="*/ 334614 h 427905"/>
                    <a:gd name="connsiteX422" fmla="*/ 41669 w 508971"/>
                    <a:gd name="connsiteY422" fmla="*/ 331795 h 427905"/>
                    <a:gd name="connsiteX423" fmla="*/ 41986 w 508971"/>
                    <a:gd name="connsiteY423" fmla="*/ 329672 h 427905"/>
                    <a:gd name="connsiteX424" fmla="*/ 41961 w 508971"/>
                    <a:gd name="connsiteY424" fmla="*/ 328013 h 427905"/>
                    <a:gd name="connsiteX425" fmla="*/ 41925 w 508971"/>
                    <a:gd name="connsiteY425" fmla="*/ 326377 h 427905"/>
                    <a:gd name="connsiteX426" fmla="*/ 41900 w 508971"/>
                    <a:gd name="connsiteY426" fmla="*/ 324205 h 427905"/>
                    <a:gd name="connsiteX427" fmla="*/ 40803 w 508971"/>
                    <a:gd name="connsiteY427" fmla="*/ 322241 h 427905"/>
                    <a:gd name="connsiteX428" fmla="*/ 40462 w 508971"/>
                    <a:gd name="connsiteY428" fmla="*/ 321630 h 427905"/>
                    <a:gd name="connsiteX429" fmla="*/ 39877 w 508971"/>
                    <a:gd name="connsiteY429" fmla="*/ 321191 h 427905"/>
                    <a:gd name="connsiteX430" fmla="*/ 38121 w 508971"/>
                    <a:gd name="connsiteY430" fmla="*/ 319873 h 427905"/>
                    <a:gd name="connsiteX431" fmla="*/ 35329 w 508971"/>
                    <a:gd name="connsiteY431" fmla="*/ 319763 h 427905"/>
                    <a:gd name="connsiteX432" fmla="*/ 34854 w 508971"/>
                    <a:gd name="connsiteY432" fmla="*/ 319739 h 427905"/>
                    <a:gd name="connsiteX433" fmla="*/ 32757 w 508971"/>
                    <a:gd name="connsiteY433" fmla="*/ 319654 h 427905"/>
                    <a:gd name="connsiteX434" fmla="*/ 30368 w 508971"/>
                    <a:gd name="connsiteY434" fmla="*/ 319532 h 427905"/>
                    <a:gd name="connsiteX435" fmla="*/ 21749 w 508971"/>
                    <a:gd name="connsiteY435" fmla="*/ 319104 h 427905"/>
                    <a:gd name="connsiteX436" fmla="*/ 19347 w 508971"/>
                    <a:gd name="connsiteY436" fmla="*/ 318983 h 427905"/>
                    <a:gd name="connsiteX437" fmla="*/ 17835 w 508971"/>
                    <a:gd name="connsiteY437" fmla="*/ 318616 h 427905"/>
                    <a:gd name="connsiteX438" fmla="*/ 14958 w 508971"/>
                    <a:gd name="connsiteY438" fmla="*/ 317921 h 427905"/>
                    <a:gd name="connsiteX439" fmla="*/ 13020 w 508971"/>
                    <a:gd name="connsiteY439" fmla="*/ 317420 h 427905"/>
                    <a:gd name="connsiteX440" fmla="*/ 11398 w 508971"/>
                    <a:gd name="connsiteY440" fmla="*/ 316444 h 427905"/>
                    <a:gd name="connsiteX441" fmla="*/ 8765 w 508971"/>
                    <a:gd name="connsiteY441" fmla="*/ 314833 h 427905"/>
                    <a:gd name="connsiteX442" fmla="*/ 8046 w 508971"/>
                    <a:gd name="connsiteY442" fmla="*/ 314394 h 427905"/>
                    <a:gd name="connsiteX443" fmla="*/ 7144 w 508971"/>
                    <a:gd name="connsiteY443" fmla="*/ 313528 h 427905"/>
                    <a:gd name="connsiteX444" fmla="*/ 6473 w 508971"/>
                    <a:gd name="connsiteY444" fmla="*/ 312832 h 427905"/>
                    <a:gd name="connsiteX445" fmla="*/ 5681 w 508971"/>
                    <a:gd name="connsiteY445" fmla="*/ 311990 h 427905"/>
                    <a:gd name="connsiteX446" fmla="*/ 4718 w 508971"/>
                    <a:gd name="connsiteY446" fmla="*/ 310977 h 427905"/>
                    <a:gd name="connsiteX447" fmla="*/ 3986 w 508971"/>
                    <a:gd name="connsiteY447" fmla="*/ 310221 h 427905"/>
                    <a:gd name="connsiteX448" fmla="*/ 3499 w 508971"/>
                    <a:gd name="connsiteY448" fmla="*/ 309196 h 427905"/>
                    <a:gd name="connsiteX449" fmla="*/ 1219 w 508971"/>
                    <a:gd name="connsiteY449" fmla="*/ 304522 h 427905"/>
                    <a:gd name="connsiteX450" fmla="*/ 731 w 508971"/>
                    <a:gd name="connsiteY450" fmla="*/ 301923 h 427905"/>
                    <a:gd name="connsiteX451" fmla="*/ 146 w 508971"/>
                    <a:gd name="connsiteY451" fmla="*/ 298799 h 427905"/>
                    <a:gd name="connsiteX452" fmla="*/ 0 w 508971"/>
                    <a:gd name="connsiteY452" fmla="*/ 298018 h 427905"/>
                    <a:gd name="connsiteX453" fmla="*/ 122 w 508971"/>
                    <a:gd name="connsiteY453" fmla="*/ 297212 h 427905"/>
                    <a:gd name="connsiteX454" fmla="*/ 1195 w 508971"/>
                    <a:gd name="connsiteY454" fmla="*/ 290684 h 427905"/>
                    <a:gd name="connsiteX455" fmla="*/ 6717 w 508971"/>
                    <a:gd name="connsiteY455" fmla="*/ 289720 h 427905"/>
                    <a:gd name="connsiteX456" fmla="*/ 8119 w 508971"/>
                    <a:gd name="connsiteY456" fmla="*/ 289476 h 427905"/>
                    <a:gd name="connsiteX457" fmla="*/ 8461 w 508971"/>
                    <a:gd name="connsiteY457" fmla="*/ 287133 h 427905"/>
                    <a:gd name="connsiteX458" fmla="*/ 8973 w 508971"/>
                    <a:gd name="connsiteY458" fmla="*/ 279042 h 427905"/>
                    <a:gd name="connsiteX459" fmla="*/ 9009 w 508971"/>
                    <a:gd name="connsiteY459" fmla="*/ 278518 h 427905"/>
                    <a:gd name="connsiteX460" fmla="*/ 9046 w 508971"/>
                    <a:gd name="connsiteY460" fmla="*/ 277432 h 427905"/>
                    <a:gd name="connsiteX461" fmla="*/ 9168 w 508971"/>
                    <a:gd name="connsiteY461" fmla="*/ 274711 h 427905"/>
                    <a:gd name="connsiteX462" fmla="*/ 9472 w 508971"/>
                    <a:gd name="connsiteY462" fmla="*/ 267645 h 427905"/>
                    <a:gd name="connsiteX463" fmla="*/ 9253 w 508971"/>
                    <a:gd name="connsiteY463" fmla="*/ 266986 h 427905"/>
                    <a:gd name="connsiteX464" fmla="*/ 8790 w 508971"/>
                    <a:gd name="connsiteY464" fmla="*/ 265668 h 427905"/>
                    <a:gd name="connsiteX465" fmla="*/ 11118 w 508971"/>
                    <a:gd name="connsiteY465" fmla="*/ 262910 h 427905"/>
                    <a:gd name="connsiteX466" fmla="*/ 14129 w 508971"/>
                    <a:gd name="connsiteY466" fmla="*/ 259884 h 427905"/>
                    <a:gd name="connsiteX467" fmla="*/ 16043 w 508971"/>
                    <a:gd name="connsiteY467" fmla="*/ 257944 h 427905"/>
                    <a:gd name="connsiteX468" fmla="*/ 13739 w 508971"/>
                    <a:gd name="connsiteY468" fmla="*/ 255979 h 427905"/>
                    <a:gd name="connsiteX469" fmla="*/ 11460 w 508971"/>
                    <a:gd name="connsiteY469" fmla="*/ 254051 h 427905"/>
                    <a:gd name="connsiteX470" fmla="*/ 13069 w 508971"/>
                    <a:gd name="connsiteY470" fmla="*/ 252257 h 427905"/>
                    <a:gd name="connsiteX471" fmla="*/ 14678 w 508971"/>
                    <a:gd name="connsiteY471" fmla="*/ 250451 h 427905"/>
                    <a:gd name="connsiteX472" fmla="*/ 16519 w 508971"/>
                    <a:gd name="connsiteY472" fmla="*/ 248108 h 427905"/>
                    <a:gd name="connsiteX473" fmla="*/ 19627 w 508971"/>
                    <a:gd name="connsiteY473" fmla="*/ 244142 h 427905"/>
                    <a:gd name="connsiteX474" fmla="*/ 20566 w 508971"/>
                    <a:gd name="connsiteY474" fmla="*/ 242971 h 427905"/>
                    <a:gd name="connsiteX475" fmla="*/ 21103 w 508971"/>
                    <a:gd name="connsiteY475" fmla="*/ 241519 h 427905"/>
                    <a:gd name="connsiteX476" fmla="*/ 21237 w 508971"/>
                    <a:gd name="connsiteY476" fmla="*/ 239932 h 427905"/>
                    <a:gd name="connsiteX477" fmla="*/ 21858 w 508971"/>
                    <a:gd name="connsiteY477" fmla="*/ 231964 h 427905"/>
                    <a:gd name="connsiteX478" fmla="*/ 22200 w 508971"/>
                    <a:gd name="connsiteY478" fmla="*/ 229377 h 427905"/>
                    <a:gd name="connsiteX479" fmla="*/ 22407 w 508971"/>
                    <a:gd name="connsiteY479" fmla="*/ 227839 h 427905"/>
                    <a:gd name="connsiteX480" fmla="*/ 22687 w 508971"/>
                    <a:gd name="connsiteY480" fmla="*/ 225777 h 427905"/>
                    <a:gd name="connsiteX481" fmla="*/ 23199 w 508971"/>
                    <a:gd name="connsiteY481" fmla="*/ 223703 h 427905"/>
                    <a:gd name="connsiteX482" fmla="*/ 23846 w 508971"/>
                    <a:gd name="connsiteY482" fmla="*/ 221103 h 427905"/>
                    <a:gd name="connsiteX483" fmla="*/ 24431 w 508971"/>
                    <a:gd name="connsiteY483" fmla="*/ 218053 h 427905"/>
                    <a:gd name="connsiteX484" fmla="*/ 24882 w 508971"/>
                    <a:gd name="connsiteY484" fmla="*/ 215710 h 427905"/>
                    <a:gd name="connsiteX485" fmla="*/ 25321 w 508971"/>
                    <a:gd name="connsiteY485" fmla="*/ 213831 h 427905"/>
                    <a:gd name="connsiteX486" fmla="*/ 25479 w 508971"/>
                    <a:gd name="connsiteY486" fmla="*/ 213123 h 427905"/>
                    <a:gd name="connsiteX487" fmla="*/ 26467 w 508971"/>
                    <a:gd name="connsiteY487" fmla="*/ 212647 h 427905"/>
                    <a:gd name="connsiteX488" fmla="*/ 27259 w 508971"/>
                    <a:gd name="connsiteY488" fmla="*/ 212268 h 427905"/>
                    <a:gd name="connsiteX489" fmla="*/ 29002 w 508971"/>
                    <a:gd name="connsiteY489" fmla="*/ 211366 h 427905"/>
                    <a:gd name="connsiteX490" fmla="*/ 29978 w 508971"/>
                    <a:gd name="connsiteY490" fmla="*/ 210877 h 427905"/>
                    <a:gd name="connsiteX491" fmla="*/ 30855 w 508971"/>
                    <a:gd name="connsiteY491" fmla="*/ 210255 h 427905"/>
                    <a:gd name="connsiteX492" fmla="*/ 32940 w 508971"/>
                    <a:gd name="connsiteY492" fmla="*/ 208754 h 427905"/>
                    <a:gd name="connsiteX493" fmla="*/ 35268 w 508971"/>
                    <a:gd name="connsiteY493" fmla="*/ 206460 h 427905"/>
                    <a:gd name="connsiteX494" fmla="*/ 36024 w 508971"/>
                    <a:gd name="connsiteY494" fmla="*/ 205044 h 427905"/>
                    <a:gd name="connsiteX495" fmla="*/ 36024 w 508971"/>
                    <a:gd name="connsiteY495" fmla="*/ 204276 h 427905"/>
                    <a:gd name="connsiteX496" fmla="*/ 36024 w 508971"/>
                    <a:gd name="connsiteY496" fmla="*/ 201676 h 427905"/>
                    <a:gd name="connsiteX497" fmla="*/ 35732 w 508971"/>
                    <a:gd name="connsiteY497" fmla="*/ 198357 h 427905"/>
                    <a:gd name="connsiteX498" fmla="*/ 35829 w 508971"/>
                    <a:gd name="connsiteY498" fmla="*/ 197491 h 427905"/>
                    <a:gd name="connsiteX499" fmla="*/ 35914 w 508971"/>
                    <a:gd name="connsiteY499" fmla="*/ 196771 h 427905"/>
                    <a:gd name="connsiteX500" fmla="*/ 36353 w 508971"/>
                    <a:gd name="connsiteY500" fmla="*/ 195685 h 427905"/>
                    <a:gd name="connsiteX501" fmla="*/ 36561 w 508971"/>
                    <a:gd name="connsiteY501" fmla="*/ 195185 h 427905"/>
                    <a:gd name="connsiteX502" fmla="*/ 36792 w 508971"/>
                    <a:gd name="connsiteY502" fmla="*/ 193598 h 427905"/>
                    <a:gd name="connsiteX503" fmla="*/ 36829 w 508971"/>
                    <a:gd name="connsiteY503" fmla="*/ 192939 h 427905"/>
                    <a:gd name="connsiteX504" fmla="*/ 36926 w 508971"/>
                    <a:gd name="connsiteY504" fmla="*/ 190950 h 427905"/>
                    <a:gd name="connsiteX505" fmla="*/ 36975 w 508971"/>
                    <a:gd name="connsiteY505" fmla="*/ 189950 h 427905"/>
                    <a:gd name="connsiteX506" fmla="*/ 36817 w 508971"/>
                    <a:gd name="connsiteY506" fmla="*/ 188717 h 427905"/>
                    <a:gd name="connsiteX507" fmla="*/ 36500 w 508971"/>
                    <a:gd name="connsiteY507" fmla="*/ 186252 h 427905"/>
                    <a:gd name="connsiteX508" fmla="*/ 36622 w 508971"/>
                    <a:gd name="connsiteY508" fmla="*/ 184531 h 427905"/>
                    <a:gd name="connsiteX509" fmla="*/ 36817 w 508971"/>
                    <a:gd name="connsiteY509" fmla="*/ 183592 h 427905"/>
                    <a:gd name="connsiteX510" fmla="*/ 37097 w 508971"/>
                    <a:gd name="connsiteY510" fmla="*/ 182274 h 427905"/>
                    <a:gd name="connsiteX511" fmla="*/ 37438 w 508971"/>
                    <a:gd name="connsiteY511" fmla="*/ 181298 h 427905"/>
                    <a:gd name="connsiteX512" fmla="*/ 37633 w 508971"/>
                    <a:gd name="connsiteY512" fmla="*/ 180749 h 427905"/>
                    <a:gd name="connsiteX513" fmla="*/ 38341 w 508971"/>
                    <a:gd name="connsiteY513" fmla="*/ 178772 h 427905"/>
                    <a:gd name="connsiteX514" fmla="*/ 40767 w 508971"/>
                    <a:gd name="connsiteY514" fmla="*/ 179894 h 427905"/>
                    <a:gd name="connsiteX515" fmla="*/ 43826 w 508971"/>
                    <a:gd name="connsiteY515" fmla="*/ 181249 h 427905"/>
                    <a:gd name="connsiteX516" fmla="*/ 45387 w 508971"/>
                    <a:gd name="connsiteY516" fmla="*/ 181945 h 427905"/>
                    <a:gd name="connsiteX517" fmla="*/ 46277 w 508971"/>
                    <a:gd name="connsiteY517" fmla="*/ 180883 h 427905"/>
                    <a:gd name="connsiteX518" fmla="*/ 47581 w 508971"/>
                    <a:gd name="connsiteY518" fmla="*/ 178833 h 427905"/>
                    <a:gd name="connsiteX519" fmla="*/ 48240 w 508971"/>
                    <a:gd name="connsiteY519" fmla="*/ 176648 h 427905"/>
                    <a:gd name="connsiteX520" fmla="*/ 48678 w 508971"/>
                    <a:gd name="connsiteY520" fmla="*/ 174354 h 427905"/>
                    <a:gd name="connsiteX521" fmla="*/ 48825 w 508971"/>
                    <a:gd name="connsiteY521" fmla="*/ 173610 h 427905"/>
                    <a:gd name="connsiteX522" fmla="*/ 49593 w 508971"/>
                    <a:gd name="connsiteY522" fmla="*/ 170962 h 427905"/>
                    <a:gd name="connsiteX523" fmla="*/ 51470 w 508971"/>
                    <a:gd name="connsiteY523" fmla="*/ 171304 h 427905"/>
                    <a:gd name="connsiteX524" fmla="*/ 54274 w 508971"/>
                    <a:gd name="connsiteY524" fmla="*/ 171816 h 427905"/>
                    <a:gd name="connsiteX525" fmla="*/ 59492 w 508971"/>
                    <a:gd name="connsiteY525" fmla="*/ 173012 h 427905"/>
                    <a:gd name="connsiteX526" fmla="*/ 62991 w 508971"/>
                    <a:gd name="connsiteY526" fmla="*/ 173073 h 427905"/>
                    <a:gd name="connsiteX527" fmla="*/ 65246 w 508971"/>
                    <a:gd name="connsiteY527" fmla="*/ 172609 h 427905"/>
                    <a:gd name="connsiteX528" fmla="*/ 66514 w 508971"/>
                    <a:gd name="connsiteY528" fmla="*/ 172243 h 427905"/>
                    <a:gd name="connsiteX529" fmla="*/ 67782 w 508971"/>
                    <a:gd name="connsiteY529" fmla="*/ 171865 h 427905"/>
                    <a:gd name="connsiteX530" fmla="*/ 68623 w 508971"/>
                    <a:gd name="connsiteY530" fmla="*/ 171621 h 427905"/>
                    <a:gd name="connsiteX531" fmla="*/ 69769 w 508971"/>
                    <a:gd name="connsiteY531" fmla="*/ 171218 h 427905"/>
                    <a:gd name="connsiteX532" fmla="*/ 72768 w 508971"/>
                    <a:gd name="connsiteY532" fmla="*/ 170169 h 427905"/>
                    <a:gd name="connsiteX533" fmla="*/ 74426 w 508971"/>
                    <a:gd name="connsiteY533" fmla="*/ 169900 h 427905"/>
                    <a:gd name="connsiteX534" fmla="*/ 77242 w 508971"/>
                    <a:gd name="connsiteY534" fmla="*/ 170047 h 427905"/>
                    <a:gd name="connsiteX535" fmla="*/ 78754 w 508971"/>
                    <a:gd name="connsiteY535" fmla="*/ 170425 h 427905"/>
                    <a:gd name="connsiteX536" fmla="*/ 79582 w 508971"/>
                    <a:gd name="connsiteY536" fmla="*/ 169034 h 427905"/>
                    <a:gd name="connsiteX537" fmla="*/ 79680 w 508971"/>
                    <a:gd name="connsiteY537" fmla="*/ 167643 h 427905"/>
                    <a:gd name="connsiteX538" fmla="*/ 79826 w 508971"/>
                    <a:gd name="connsiteY538" fmla="*/ 165532 h 427905"/>
                    <a:gd name="connsiteX539" fmla="*/ 80472 w 508971"/>
                    <a:gd name="connsiteY539" fmla="*/ 160895 h 427905"/>
                    <a:gd name="connsiteX540" fmla="*/ 80606 w 508971"/>
                    <a:gd name="connsiteY540" fmla="*/ 160321 h 427905"/>
                    <a:gd name="connsiteX541" fmla="*/ 80826 w 508971"/>
                    <a:gd name="connsiteY541" fmla="*/ 159308 h 427905"/>
                    <a:gd name="connsiteX542" fmla="*/ 80765 w 508971"/>
                    <a:gd name="connsiteY542" fmla="*/ 158247 h 427905"/>
                    <a:gd name="connsiteX543" fmla="*/ 80180 w 508971"/>
                    <a:gd name="connsiteY543" fmla="*/ 157319 h 427905"/>
                    <a:gd name="connsiteX544" fmla="*/ 79022 w 508971"/>
                    <a:gd name="connsiteY544" fmla="*/ 156892 h 427905"/>
                    <a:gd name="connsiteX545" fmla="*/ 78217 w 508971"/>
                    <a:gd name="connsiteY545" fmla="*/ 156587 h 427905"/>
                    <a:gd name="connsiteX546" fmla="*/ 77035 w 508971"/>
                    <a:gd name="connsiteY546" fmla="*/ 155928 h 427905"/>
                    <a:gd name="connsiteX547" fmla="*/ 75828 w 508971"/>
                    <a:gd name="connsiteY547" fmla="*/ 154647 h 427905"/>
                    <a:gd name="connsiteX548" fmla="*/ 75413 w 508971"/>
                    <a:gd name="connsiteY548" fmla="*/ 154317 h 427905"/>
                    <a:gd name="connsiteX549" fmla="*/ 74548 w 508971"/>
                    <a:gd name="connsiteY549" fmla="*/ 153683 h 427905"/>
                    <a:gd name="connsiteX550" fmla="*/ 73743 w 508971"/>
                    <a:gd name="connsiteY550" fmla="*/ 153060 h 427905"/>
                    <a:gd name="connsiteX551" fmla="*/ 72829 w 508971"/>
                    <a:gd name="connsiteY551" fmla="*/ 152353 h 427905"/>
                    <a:gd name="connsiteX552" fmla="*/ 71354 w 508971"/>
                    <a:gd name="connsiteY552" fmla="*/ 151425 h 427905"/>
                    <a:gd name="connsiteX553" fmla="*/ 70427 w 508971"/>
                    <a:gd name="connsiteY553" fmla="*/ 151084 h 427905"/>
                    <a:gd name="connsiteX554" fmla="*/ 68562 w 508971"/>
                    <a:gd name="connsiteY554" fmla="*/ 150376 h 427905"/>
                    <a:gd name="connsiteX555" fmla="*/ 66843 w 508971"/>
                    <a:gd name="connsiteY555" fmla="*/ 149375 h 427905"/>
                    <a:gd name="connsiteX556" fmla="*/ 66294 w 508971"/>
                    <a:gd name="connsiteY556" fmla="*/ 149058 h 427905"/>
                    <a:gd name="connsiteX557" fmla="*/ 65746 w 508971"/>
                    <a:gd name="connsiteY557" fmla="*/ 148741 h 427905"/>
                    <a:gd name="connsiteX558" fmla="*/ 65002 w 508971"/>
                    <a:gd name="connsiteY558" fmla="*/ 148313 h 427905"/>
                    <a:gd name="connsiteX559" fmla="*/ 63820 w 508971"/>
                    <a:gd name="connsiteY559" fmla="*/ 147459 h 427905"/>
                    <a:gd name="connsiteX560" fmla="*/ 63466 w 508971"/>
                    <a:gd name="connsiteY560" fmla="*/ 145470 h 427905"/>
                    <a:gd name="connsiteX561" fmla="*/ 63320 w 508971"/>
                    <a:gd name="connsiteY561" fmla="*/ 143664 h 427905"/>
                    <a:gd name="connsiteX562" fmla="*/ 63234 w 508971"/>
                    <a:gd name="connsiteY562" fmla="*/ 142432 h 427905"/>
                    <a:gd name="connsiteX563" fmla="*/ 62637 w 508971"/>
                    <a:gd name="connsiteY563" fmla="*/ 138527 h 427905"/>
                    <a:gd name="connsiteX564" fmla="*/ 62149 w 508971"/>
                    <a:gd name="connsiteY564" fmla="*/ 137538 h 427905"/>
                    <a:gd name="connsiteX565" fmla="*/ 61808 w 508971"/>
                    <a:gd name="connsiteY565" fmla="*/ 136867 h 427905"/>
                    <a:gd name="connsiteX566" fmla="*/ 61393 w 508971"/>
                    <a:gd name="connsiteY566" fmla="*/ 135476 h 427905"/>
                    <a:gd name="connsiteX567" fmla="*/ 61455 w 508971"/>
                    <a:gd name="connsiteY567" fmla="*/ 134280 h 427905"/>
                    <a:gd name="connsiteX568" fmla="*/ 61796 w 508971"/>
                    <a:gd name="connsiteY568" fmla="*/ 132193 h 427905"/>
                    <a:gd name="connsiteX569" fmla="*/ 61857 w 508971"/>
                    <a:gd name="connsiteY569" fmla="*/ 131498 h 427905"/>
                    <a:gd name="connsiteX570" fmla="*/ 61979 w 508971"/>
                    <a:gd name="connsiteY570" fmla="*/ 129985 h 427905"/>
                    <a:gd name="connsiteX571" fmla="*/ 61979 w 508971"/>
                    <a:gd name="connsiteY571" fmla="*/ 129192 h 427905"/>
                    <a:gd name="connsiteX572" fmla="*/ 61930 w 508971"/>
                    <a:gd name="connsiteY572" fmla="*/ 127996 h 427905"/>
                    <a:gd name="connsiteX573" fmla="*/ 61686 w 508971"/>
                    <a:gd name="connsiteY573" fmla="*/ 127264 h 427905"/>
                    <a:gd name="connsiteX574" fmla="*/ 61150 w 508971"/>
                    <a:gd name="connsiteY574" fmla="*/ 126678 h 427905"/>
                    <a:gd name="connsiteX575" fmla="*/ 59845 w 508971"/>
                    <a:gd name="connsiteY575" fmla="*/ 126544 h 427905"/>
                    <a:gd name="connsiteX576" fmla="*/ 58651 w 508971"/>
                    <a:gd name="connsiteY576" fmla="*/ 126788 h 427905"/>
                    <a:gd name="connsiteX577" fmla="*/ 57956 w 508971"/>
                    <a:gd name="connsiteY577" fmla="*/ 126934 h 427905"/>
                    <a:gd name="connsiteX578" fmla="*/ 56712 w 508971"/>
                    <a:gd name="connsiteY578" fmla="*/ 127007 h 427905"/>
                    <a:gd name="connsiteX579" fmla="*/ 55822 w 508971"/>
                    <a:gd name="connsiteY579" fmla="*/ 127007 h 427905"/>
                    <a:gd name="connsiteX580" fmla="*/ 55347 w 508971"/>
                    <a:gd name="connsiteY580" fmla="*/ 126544 h 427905"/>
                    <a:gd name="connsiteX581" fmla="*/ 55164 w 508971"/>
                    <a:gd name="connsiteY581" fmla="*/ 125677 h 427905"/>
                    <a:gd name="connsiteX582" fmla="*/ 55164 w 508971"/>
                    <a:gd name="connsiteY582" fmla="*/ 124127 h 427905"/>
                    <a:gd name="connsiteX583" fmla="*/ 55225 w 508971"/>
                    <a:gd name="connsiteY583" fmla="*/ 121906 h 427905"/>
                    <a:gd name="connsiteX584" fmla="*/ 54932 w 508971"/>
                    <a:gd name="connsiteY584" fmla="*/ 120845 h 427905"/>
                    <a:gd name="connsiteX585" fmla="*/ 54103 w 508971"/>
                    <a:gd name="connsiteY585" fmla="*/ 119197 h 427905"/>
                    <a:gd name="connsiteX586" fmla="*/ 53214 w 508971"/>
                    <a:gd name="connsiteY586" fmla="*/ 117343 h 427905"/>
                    <a:gd name="connsiteX587" fmla="*/ 52470 w 508971"/>
                    <a:gd name="connsiteY587" fmla="*/ 116549 h 427905"/>
                    <a:gd name="connsiteX588" fmla="*/ 52567 w 508971"/>
                    <a:gd name="connsiteY588" fmla="*/ 112291 h 427905"/>
                    <a:gd name="connsiteX589" fmla="*/ 52421 w 508971"/>
                    <a:gd name="connsiteY589" fmla="*/ 106067 h 427905"/>
                    <a:gd name="connsiteX590" fmla="*/ 52421 w 508971"/>
                    <a:gd name="connsiteY590" fmla="*/ 105457 h 427905"/>
                    <a:gd name="connsiteX591" fmla="*/ 52421 w 508971"/>
                    <a:gd name="connsiteY591" fmla="*/ 103492 h 427905"/>
                    <a:gd name="connsiteX592" fmla="*/ 54213 w 508971"/>
                    <a:gd name="connsiteY592" fmla="*/ 102968 h 427905"/>
                    <a:gd name="connsiteX593" fmla="*/ 55542 w 508971"/>
                    <a:gd name="connsiteY593" fmla="*/ 102577 h 427905"/>
                    <a:gd name="connsiteX594" fmla="*/ 62747 w 508971"/>
                    <a:gd name="connsiteY594" fmla="*/ 100503 h 427905"/>
                    <a:gd name="connsiteX595" fmla="*/ 64490 w 508971"/>
                    <a:gd name="connsiteY595" fmla="*/ 99844 h 427905"/>
                    <a:gd name="connsiteX596" fmla="*/ 65782 w 508971"/>
                    <a:gd name="connsiteY596" fmla="*/ 99343 h 427905"/>
                    <a:gd name="connsiteX597" fmla="*/ 68391 w 508971"/>
                    <a:gd name="connsiteY597" fmla="*/ 98343 h 427905"/>
                    <a:gd name="connsiteX598" fmla="*/ 69245 w 508971"/>
                    <a:gd name="connsiteY598" fmla="*/ 98013 h 427905"/>
                    <a:gd name="connsiteX599" fmla="*/ 71817 w 508971"/>
                    <a:gd name="connsiteY599" fmla="*/ 97025 h 427905"/>
                    <a:gd name="connsiteX600" fmla="*/ 73524 w 508971"/>
                    <a:gd name="connsiteY600" fmla="*/ 96354 h 427905"/>
                    <a:gd name="connsiteX601" fmla="*/ 74816 w 508971"/>
                    <a:gd name="connsiteY601" fmla="*/ 95744 h 427905"/>
                    <a:gd name="connsiteX602" fmla="*/ 79582 w 508971"/>
                    <a:gd name="connsiteY602" fmla="*/ 93486 h 427905"/>
                    <a:gd name="connsiteX603" fmla="*/ 80875 w 508971"/>
                    <a:gd name="connsiteY603" fmla="*/ 92876 h 427905"/>
                    <a:gd name="connsiteX604" fmla="*/ 82886 w 508971"/>
                    <a:gd name="connsiteY604" fmla="*/ 91790 h 427905"/>
                    <a:gd name="connsiteX605" fmla="*/ 84885 w 508971"/>
                    <a:gd name="connsiteY605" fmla="*/ 90716 h 427905"/>
                    <a:gd name="connsiteX606" fmla="*/ 87714 w 508971"/>
                    <a:gd name="connsiteY606" fmla="*/ 88910 h 427905"/>
                    <a:gd name="connsiteX607" fmla="*/ 88531 w 508971"/>
                    <a:gd name="connsiteY607" fmla="*/ 88385 h 427905"/>
                    <a:gd name="connsiteX608" fmla="*/ 90457 w 508971"/>
                    <a:gd name="connsiteY608" fmla="*/ 87397 h 427905"/>
                    <a:gd name="connsiteX609" fmla="*/ 92285 w 508971"/>
                    <a:gd name="connsiteY609" fmla="*/ 86957 h 427905"/>
                    <a:gd name="connsiteX610" fmla="*/ 93200 w 508971"/>
                    <a:gd name="connsiteY610" fmla="*/ 86726 h 427905"/>
                    <a:gd name="connsiteX611" fmla="*/ 97442 w 508971"/>
                    <a:gd name="connsiteY611" fmla="*/ 85896 h 427905"/>
                    <a:gd name="connsiteX612" fmla="*/ 98552 w 508971"/>
                    <a:gd name="connsiteY612" fmla="*/ 85664 h 427905"/>
                    <a:gd name="connsiteX613" fmla="*/ 102123 w 508971"/>
                    <a:gd name="connsiteY613" fmla="*/ 84907 h 427905"/>
                    <a:gd name="connsiteX614" fmla="*/ 103452 w 508971"/>
                    <a:gd name="connsiteY614" fmla="*/ 84602 h 427905"/>
                    <a:gd name="connsiteX615" fmla="*/ 105013 w 508971"/>
                    <a:gd name="connsiteY615" fmla="*/ 84236 h 427905"/>
                    <a:gd name="connsiteX616" fmla="*/ 107695 w 508971"/>
                    <a:gd name="connsiteY616" fmla="*/ 82747 h 427905"/>
                    <a:gd name="connsiteX617" fmla="*/ 108585 w 508971"/>
                    <a:gd name="connsiteY617" fmla="*/ 81503 h 427905"/>
                    <a:gd name="connsiteX618" fmla="*/ 109060 w 508971"/>
                    <a:gd name="connsiteY618" fmla="*/ 80038 h 427905"/>
                    <a:gd name="connsiteX619" fmla="*/ 109255 w 508971"/>
                    <a:gd name="connsiteY619" fmla="*/ 79465 h 427905"/>
                    <a:gd name="connsiteX620" fmla="*/ 109999 w 508971"/>
                    <a:gd name="connsiteY620" fmla="*/ 77183 h 427905"/>
                    <a:gd name="connsiteX621" fmla="*/ 112144 w 508971"/>
                    <a:gd name="connsiteY621" fmla="*/ 72046 h 427905"/>
                    <a:gd name="connsiteX622" fmla="*/ 116545 w 508971"/>
                    <a:gd name="connsiteY622" fmla="*/ 61368 h 427905"/>
                    <a:gd name="connsiteX623" fmla="*/ 117350 w 508971"/>
                    <a:gd name="connsiteY623" fmla="*/ 59428 h 427905"/>
                    <a:gd name="connsiteX624" fmla="*/ 117752 w 508971"/>
                    <a:gd name="connsiteY624" fmla="*/ 57012 h 427905"/>
                    <a:gd name="connsiteX625" fmla="*/ 117959 w 508971"/>
                    <a:gd name="connsiteY625" fmla="*/ 55804 h 427905"/>
                    <a:gd name="connsiteX626" fmla="*/ 118679 w 508971"/>
                    <a:gd name="connsiteY626" fmla="*/ 51472 h 427905"/>
                    <a:gd name="connsiteX627" fmla="*/ 119349 w 508971"/>
                    <a:gd name="connsiteY627" fmla="*/ 47786 h 427905"/>
                    <a:gd name="connsiteX628" fmla="*/ 120544 w 508971"/>
                    <a:gd name="connsiteY628" fmla="*/ 41099 h 427905"/>
                    <a:gd name="connsiteX629" fmla="*/ 121105 w 508971"/>
                    <a:gd name="connsiteY629" fmla="*/ 37780 h 427905"/>
                    <a:gd name="connsiteX630" fmla="*/ 121361 w 508971"/>
                    <a:gd name="connsiteY630" fmla="*/ 36279 h 427905"/>
                    <a:gd name="connsiteX631" fmla="*/ 121970 w 508971"/>
                    <a:gd name="connsiteY631" fmla="*/ 34851 h 427905"/>
                    <a:gd name="connsiteX632" fmla="*/ 122165 w 508971"/>
                    <a:gd name="connsiteY632" fmla="*/ 34375 h 427905"/>
                    <a:gd name="connsiteX633" fmla="*/ 122373 w 508971"/>
                    <a:gd name="connsiteY633" fmla="*/ 33900 h 427905"/>
                    <a:gd name="connsiteX634" fmla="*/ 122775 w 508971"/>
                    <a:gd name="connsiteY634" fmla="*/ 32960 h 427905"/>
                    <a:gd name="connsiteX635" fmla="*/ 123409 w 508971"/>
                    <a:gd name="connsiteY635" fmla="*/ 32130 h 427905"/>
                    <a:gd name="connsiteX636" fmla="*/ 124360 w 508971"/>
                    <a:gd name="connsiteY636" fmla="*/ 30898 h 427905"/>
                    <a:gd name="connsiteX637" fmla="*/ 124994 w 508971"/>
                    <a:gd name="connsiteY637" fmla="*/ 30056 h 427905"/>
                    <a:gd name="connsiteX638" fmla="*/ 126213 w 508971"/>
                    <a:gd name="connsiteY638" fmla="*/ 29238 h 427905"/>
                    <a:gd name="connsiteX639" fmla="*/ 126627 w 508971"/>
                    <a:gd name="connsiteY639" fmla="*/ 28957 h 427905"/>
                    <a:gd name="connsiteX640" fmla="*/ 127444 w 508971"/>
                    <a:gd name="connsiteY640" fmla="*/ 28396 h 427905"/>
                    <a:gd name="connsiteX641" fmla="*/ 128310 w 508971"/>
                    <a:gd name="connsiteY641" fmla="*/ 28115 h 427905"/>
                    <a:gd name="connsiteX642" fmla="*/ 130931 w 508971"/>
                    <a:gd name="connsiteY642" fmla="*/ 27225 h 427905"/>
                    <a:gd name="connsiteX643" fmla="*/ 131382 w 508971"/>
                    <a:gd name="connsiteY643" fmla="*/ 27078 h 427905"/>
                    <a:gd name="connsiteX644" fmla="*/ 131857 w 508971"/>
                    <a:gd name="connsiteY644" fmla="*/ 26993 h 427905"/>
                    <a:gd name="connsiteX645" fmla="*/ 135990 w 508971"/>
                    <a:gd name="connsiteY645" fmla="*/ 26285 h 427905"/>
                    <a:gd name="connsiteX646" fmla="*/ 136709 w 508971"/>
                    <a:gd name="connsiteY646" fmla="*/ 26187 h 427905"/>
                    <a:gd name="connsiteX647" fmla="*/ 139026 w 508971"/>
                    <a:gd name="connsiteY647" fmla="*/ 25772 h 427905"/>
                    <a:gd name="connsiteX648" fmla="*/ 143000 w 508971"/>
                    <a:gd name="connsiteY648" fmla="*/ 25455 h 427905"/>
                    <a:gd name="connsiteX649" fmla="*/ 144012 w 508971"/>
                    <a:gd name="connsiteY649" fmla="*/ 25333 h 427905"/>
                    <a:gd name="connsiteX650" fmla="*/ 144950 w 508971"/>
                    <a:gd name="connsiteY650" fmla="*/ 25187 h 427905"/>
                    <a:gd name="connsiteX651" fmla="*/ 147267 w 508971"/>
                    <a:gd name="connsiteY651" fmla="*/ 24821 h 427905"/>
                    <a:gd name="connsiteX652" fmla="*/ 147730 w 508971"/>
                    <a:gd name="connsiteY652" fmla="*/ 24747 h 427905"/>
                    <a:gd name="connsiteX653" fmla="*/ 149729 w 508971"/>
                    <a:gd name="connsiteY653" fmla="*/ 24333 h 427905"/>
                    <a:gd name="connsiteX654" fmla="*/ 151424 w 508971"/>
                    <a:gd name="connsiteY654" fmla="*/ 24003 h 427905"/>
                    <a:gd name="connsiteX655" fmla="*/ 152265 w 508971"/>
                    <a:gd name="connsiteY655" fmla="*/ 23832 h 427905"/>
                    <a:gd name="connsiteX656" fmla="*/ 153179 w 508971"/>
                    <a:gd name="connsiteY656" fmla="*/ 23503 h 427905"/>
                    <a:gd name="connsiteX657" fmla="*/ 154093 w 508971"/>
                    <a:gd name="connsiteY657" fmla="*/ 23173 h 427905"/>
                    <a:gd name="connsiteX658" fmla="*/ 154545 w 508971"/>
                    <a:gd name="connsiteY658" fmla="*/ 23002 h 427905"/>
                    <a:gd name="connsiteX659" fmla="*/ 155459 w 508971"/>
                    <a:gd name="connsiteY659" fmla="*/ 22673 h 427905"/>
                    <a:gd name="connsiteX660" fmla="*/ 156629 w 508971"/>
                    <a:gd name="connsiteY660" fmla="*/ 22002 h 427905"/>
                    <a:gd name="connsiteX661" fmla="*/ 158202 w 508971"/>
                    <a:gd name="connsiteY661" fmla="*/ 21099 h 427905"/>
                    <a:gd name="connsiteX662" fmla="*/ 159299 w 508971"/>
                    <a:gd name="connsiteY662" fmla="*/ 20147 h 427905"/>
                    <a:gd name="connsiteX663" fmla="*/ 160018 w 508971"/>
                    <a:gd name="connsiteY663" fmla="*/ 19525 h 427905"/>
                    <a:gd name="connsiteX664" fmla="*/ 161847 w 508971"/>
                    <a:gd name="connsiteY664" fmla="*/ 17950 h 427905"/>
                    <a:gd name="connsiteX665" fmla="*/ 163542 w 508971"/>
                    <a:gd name="connsiteY665" fmla="*/ 15729 h 427905"/>
                    <a:gd name="connsiteX666" fmla="*/ 164883 w 508971"/>
                    <a:gd name="connsiteY666" fmla="*/ 13960 h 427905"/>
                    <a:gd name="connsiteX667" fmla="*/ 166467 w 508971"/>
                    <a:gd name="connsiteY667" fmla="*/ 13435 h 427905"/>
                    <a:gd name="connsiteX668" fmla="*/ 168052 w 508971"/>
                    <a:gd name="connsiteY668" fmla="*/ 12898 h 427905"/>
                    <a:gd name="connsiteX669" fmla="*/ 169259 w 508971"/>
                    <a:gd name="connsiteY669" fmla="*/ 12532 h 427905"/>
                    <a:gd name="connsiteX670" fmla="*/ 170003 w 508971"/>
                    <a:gd name="connsiteY670" fmla="*/ 12642 h 427905"/>
                    <a:gd name="connsiteX671" fmla="*/ 176988 w 508971"/>
                    <a:gd name="connsiteY671" fmla="*/ 13216 h 427905"/>
                    <a:gd name="connsiteX672" fmla="*/ 185156 w 508971"/>
                    <a:gd name="connsiteY672" fmla="*/ 12703 h 427905"/>
                    <a:gd name="connsiteX673" fmla="*/ 186814 w 508971"/>
                    <a:gd name="connsiteY673" fmla="*/ 12593 h 427905"/>
                    <a:gd name="connsiteX674" fmla="*/ 188594 w 508971"/>
                    <a:gd name="connsiteY674" fmla="*/ 12056 h 427905"/>
                    <a:gd name="connsiteX675" fmla="*/ 189935 w 508971"/>
                    <a:gd name="connsiteY675" fmla="*/ 11654 h 427905"/>
                    <a:gd name="connsiteX676" fmla="*/ 194494 w 508971"/>
                    <a:gd name="connsiteY676" fmla="*/ 10287 h 427905"/>
                    <a:gd name="connsiteX677" fmla="*/ 196774 w 508971"/>
                    <a:gd name="connsiteY677" fmla="*/ 9604 h 427905"/>
                    <a:gd name="connsiteX678" fmla="*/ 198651 w 508971"/>
                    <a:gd name="connsiteY678" fmla="*/ 9006 h 427905"/>
                    <a:gd name="connsiteX679" fmla="*/ 199115 w 508971"/>
                    <a:gd name="connsiteY679" fmla="*/ 8859 h 427905"/>
                    <a:gd name="connsiteX680" fmla="*/ 209696 w 508971"/>
                    <a:gd name="connsiteY680" fmla="*/ 5467 h 427905"/>
                    <a:gd name="connsiteX681" fmla="*/ 212354 w 508971"/>
                    <a:gd name="connsiteY681" fmla="*/ 4674 h 427905"/>
                    <a:gd name="connsiteX682" fmla="*/ 214122 w 508971"/>
                    <a:gd name="connsiteY682" fmla="*/ 4137 h 427905"/>
                    <a:gd name="connsiteX683" fmla="*/ 216840 w 508971"/>
                    <a:gd name="connsiteY683" fmla="*/ 3319 h 427905"/>
                    <a:gd name="connsiteX684" fmla="*/ 219486 w 508971"/>
                    <a:gd name="connsiteY684" fmla="*/ 2160 h 427905"/>
                    <a:gd name="connsiteX685" fmla="*/ 221180 w 508971"/>
                    <a:gd name="connsiteY685" fmla="*/ 1416 h 427905"/>
                    <a:gd name="connsiteX686" fmla="*/ 222448 w 508971"/>
                    <a:gd name="connsiteY686" fmla="*/ 854 h 427905"/>
                    <a:gd name="connsiteX687" fmla="*/ 223277 w 508971"/>
                    <a:gd name="connsiteY687" fmla="*/ 671 h 427905"/>
                    <a:gd name="connsiteX688" fmla="*/ 224703 w 508971"/>
                    <a:gd name="connsiteY688" fmla="*/ 342 h 427905"/>
                    <a:gd name="connsiteX689" fmla="*/ 226154 w 508971"/>
                    <a:gd name="connsiteY689" fmla="*/ 0 h 427905"/>
                    <a:gd name="connsiteX690" fmla="*/ 227532 w 508971"/>
                    <a:gd name="connsiteY690" fmla="*/ 244 h 427905"/>
                    <a:gd name="connsiteX691" fmla="*/ 230250 w 508971"/>
                    <a:gd name="connsiteY691" fmla="*/ 708 h 427905"/>
                    <a:gd name="connsiteX692" fmla="*/ 231177 w 508971"/>
                    <a:gd name="connsiteY692" fmla="*/ 866 h 427905"/>
                    <a:gd name="connsiteX693" fmla="*/ 232274 w 508971"/>
                    <a:gd name="connsiteY693" fmla="*/ 1403 h 427905"/>
                    <a:gd name="connsiteX694" fmla="*/ 240271 w 508971"/>
                    <a:gd name="connsiteY694" fmla="*/ 5369 h 427905"/>
                    <a:gd name="connsiteX695" fmla="*/ 245781 w 508971"/>
                    <a:gd name="connsiteY695" fmla="*/ 8091 h 427905"/>
                    <a:gd name="connsiteX696" fmla="*/ 247391 w 508971"/>
                    <a:gd name="connsiteY696" fmla="*/ 8884 h 427905"/>
                    <a:gd name="connsiteX697" fmla="*/ 248622 w 508971"/>
                    <a:gd name="connsiteY697" fmla="*/ 9714 h 427905"/>
                    <a:gd name="connsiteX698" fmla="*/ 249853 w 508971"/>
                    <a:gd name="connsiteY698" fmla="*/ 10543 h 42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Lst>
                  <a:rect l="l" t="t" r="r" b="b"/>
                  <a:pathLst>
                    <a:path w="508971" h="427905">
                      <a:moveTo>
                        <a:pt x="249853" y="10543"/>
                      </a:moveTo>
                      <a:lnTo>
                        <a:pt x="256448" y="14961"/>
                      </a:lnTo>
                      <a:lnTo>
                        <a:pt x="257692" y="15790"/>
                      </a:lnTo>
                      <a:lnTo>
                        <a:pt x="258814" y="16779"/>
                      </a:lnTo>
                      <a:lnTo>
                        <a:pt x="259935" y="17767"/>
                      </a:lnTo>
                      <a:lnTo>
                        <a:pt x="265909" y="23063"/>
                      </a:lnTo>
                      <a:lnTo>
                        <a:pt x="271443" y="27957"/>
                      </a:lnTo>
                      <a:lnTo>
                        <a:pt x="277417" y="33192"/>
                      </a:lnTo>
                      <a:lnTo>
                        <a:pt x="281830" y="37060"/>
                      </a:lnTo>
                      <a:lnTo>
                        <a:pt x="282939" y="38024"/>
                      </a:lnTo>
                      <a:lnTo>
                        <a:pt x="284415" y="39318"/>
                      </a:lnTo>
                      <a:lnTo>
                        <a:pt x="285195" y="39940"/>
                      </a:lnTo>
                      <a:lnTo>
                        <a:pt x="286365" y="40867"/>
                      </a:lnTo>
                      <a:lnTo>
                        <a:pt x="294594" y="47347"/>
                      </a:lnTo>
                      <a:lnTo>
                        <a:pt x="294984" y="47664"/>
                      </a:lnTo>
                      <a:lnTo>
                        <a:pt x="295789" y="48299"/>
                      </a:lnTo>
                      <a:lnTo>
                        <a:pt x="299982" y="51630"/>
                      </a:lnTo>
                      <a:lnTo>
                        <a:pt x="301506" y="52851"/>
                      </a:lnTo>
                      <a:lnTo>
                        <a:pt x="302725" y="53839"/>
                      </a:lnTo>
                      <a:lnTo>
                        <a:pt x="304225" y="55364"/>
                      </a:lnTo>
                      <a:lnTo>
                        <a:pt x="309248" y="60441"/>
                      </a:lnTo>
                      <a:lnTo>
                        <a:pt x="310674" y="61881"/>
                      </a:lnTo>
                      <a:lnTo>
                        <a:pt x="312125" y="64028"/>
                      </a:lnTo>
                      <a:lnTo>
                        <a:pt x="317354" y="71753"/>
                      </a:lnTo>
                      <a:lnTo>
                        <a:pt x="318232" y="73046"/>
                      </a:lnTo>
                      <a:lnTo>
                        <a:pt x="318805" y="73900"/>
                      </a:lnTo>
                      <a:lnTo>
                        <a:pt x="319451" y="74730"/>
                      </a:lnTo>
                      <a:lnTo>
                        <a:pt x="320402" y="75963"/>
                      </a:lnTo>
                      <a:lnTo>
                        <a:pt x="325169" y="82150"/>
                      </a:lnTo>
                      <a:lnTo>
                        <a:pt x="327034" y="84590"/>
                      </a:lnTo>
                      <a:lnTo>
                        <a:pt x="327522" y="85225"/>
                      </a:lnTo>
                      <a:lnTo>
                        <a:pt x="328119" y="85798"/>
                      </a:lnTo>
                      <a:lnTo>
                        <a:pt x="328607" y="86274"/>
                      </a:lnTo>
                      <a:lnTo>
                        <a:pt x="332934" y="90484"/>
                      </a:lnTo>
                      <a:lnTo>
                        <a:pt x="335153" y="92644"/>
                      </a:lnTo>
                      <a:lnTo>
                        <a:pt x="335775" y="93266"/>
                      </a:lnTo>
                      <a:lnTo>
                        <a:pt x="336287" y="93584"/>
                      </a:lnTo>
                      <a:lnTo>
                        <a:pt x="336945" y="94011"/>
                      </a:lnTo>
                      <a:lnTo>
                        <a:pt x="338847" y="95219"/>
                      </a:lnTo>
                      <a:lnTo>
                        <a:pt x="339713" y="95768"/>
                      </a:lnTo>
                      <a:lnTo>
                        <a:pt x="340383" y="95939"/>
                      </a:lnTo>
                      <a:lnTo>
                        <a:pt x="341883" y="96329"/>
                      </a:lnTo>
                      <a:lnTo>
                        <a:pt x="342480" y="96488"/>
                      </a:lnTo>
                      <a:lnTo>
                        <a:pt x="344882" y="97110"/>
                      </a:lnTo>
                      <a:lnTo>
                        <a:pt x="346808" y="97135"/>
                      </a:lnTo>
                      <a:lnTo>
                        <a:pt x="348746" y="97147"/>
                      </a:lnTo>
                      <a:lnTo>
                        <a:pt x="353586" y="97208"/>
                      </a:lnTo>
                      <a:lnTo>
                        <a:pt x="357609" y="97245"/>
                      </a:lnTo>
                      <a:lnTo>
                        <a:pt x="367837" y="97281"/>
                      </a:lnTo>
                      <a:lnTo>
                        <a:pt x="369788" y="97281"/>
                      </a:lnTo>
                      <a:lnTo>
                        <a:pt x="371226" y="97000"/>
                      </a:lnTo>
                      <a:lnTo>
                        <a:pt x="377444" y="95780"/>
                      </a:lnTo>
                      <a:lnTo>
                        <a:pt x="381540" y="94963"/>
                      </a:lnTo>
                      <a:lnTo>
                        <a:pt x="382771" y="94719"/>
                      </a:lnTo>
                      <a:lnTo>
                        <a:pt x="383588" y="94548"/>
                      </a:lnTo>
                      <a:lnTo>
                        <a:pt x="398180" y="91448"/>
                      </a:lnTo>
                      <a:lnTo>
                        <a:pt x="401984" y="91131"/>
                      </a:lnTo>
                      <a:lnTo>
                        <a:pt x="410493" y="90289"/>
                      </a:lnTo>
                      <a:lnTo>
                        <a:pt x="411944" y="90142"/>
                      </a:lnTo>
                      <a:lnTo>
                        <a:pt x="413456" y="90240"/>
                      </a:lnTo>
                      <a:lnTo>
                        <a:pt x="415199" y="90350"/>
                      </a:lnTo>
                      <a:lnTo>
                        <a:pt x="417442" y="90484"/>
                      </a:lnTo>
                      <a:lnTo>
                        <a:pt x="419222" y="90606"/>
                      </a:lnTo>
                      <a:lnTo>
                        <a:pt x="421099" y="91094"/>
                      </a:lnTo>
                      <a:lnTo>
                        <a:pt x="434729" y="94645"/>
                      </a:lnTo>
                      <a:lnTo>
                        <a:pt x="440702" y="97525"/>
                      </a:lnTo>
                      <a:lnTo>
                        <a:pt x="441275" y="97794"/>
                      </a:lnTo>
                      <a:lnTo>
                        <a:pt x="442153" y="98221"/>
                      </a:lnTo>
                      <a:lnTo>
                        <a:pt x="443384" y="98965"/>
                      </a:lnTo>
                      <a:lnTo>
                        <a:pt x="448261" y="101955"/>
                      </a:lnTo>
                      <a:lnTo>
                        <a:pt x="449931" y="102992"/>
                      </a:lnTo>
                      <a:lnTo>
                        <a:pt x="451077" y="103993"/>
                      </a:lnTo>
                      <a:lnTo>
                        <a:pt x="454515" y="106982"/>
                      </a:lnTo>
                      <a:lnTo>
                        <a:pt x="459147" y="111034"/>
                      </a:lnTo>
                      <a:lnTo>
                        <a:pt x="460696" y="112388"/>
                      </a:lnTo>
                      <a:lnTo>
                        <a:pt x="462244" y="114231"/>
                      </a:lnTo>
                      <a:lnTo>
                        <a:pt x="462707" y="114792"/>
                      </a:lnTo>
                      <a:lnTo>
                        <a:pt x="466718" y="119600"/>
                      </a:lnTo>
                      <a:lnTo>
                        <a:pt x="467717" y="120796"/>
                      </a:lnTo>
                      <a:lnTo>
                        <a:pt x="468778" y="121931"/>
                      </a:lnTo>
                      <a:lnTo>
                        <a:pt x="469839" y="123066"/>
                      </a:lnTo>
                      <a:lnTo>
                        <a:pt x="476885" y="130619"/>
                      </a:lnTo>
                      <a:lnTo>
                        <a:pt x="478653" y="132511"/>
                      </a:lnTo>
                      <a:lnTo>
                        <a:pt x="479567" y="133707"/>
                      </a:lnTo>
                      <a:lnTo>
                        <a:pt x="480481" y="134915"/>
                      </a:lnTo>
                      <a:lnTo>
                        <a:pt x="485370" y="141297"/>
                      </a:lnTo>
                      <a:lnTo>
                        <a:pt x="486821" y="143200"/>
                      </a:lnTo>
                      <a:lnTo>
                        <a:pt x="488686" y="145629"/>
                      </a:lnTo>
                      <a:lnTo>
                        <a:pt x="489844" y="147154"/>
                      </a:lnTo>
                      <a:lnTo>
                        <a:pt x="490429" y="147923"/>
                      </a:lnTo>
                      <a:lnTo>
                        <a:pt x="491587" y="149644"/>
                      </a:lnTo>
                      <a:lnTo>
                        <a:pt x="499158" y="160870"/>
                      </a:lnTo>
                      <a:lnTo>
                        <a:pt x="499743" y="161737"/>
                      </a:lnTo>
                      <a:lnTo>
                        <a:pt x="500840" y="163360"/>
                      </a:lnTo>
                      <a:lnTo>
                        <a:pt x="502218" y="165410"/>
                      </a:lnTo>
                      <a:lnTo>
                        <a:pt x="502925" y="166654"/>
                      </a:lnTo>
                      <a:lnTo>
                        <a:pt x="504022" y="168497"/>
                      </a:lnTo>
                      <a:lnTo>
                        <a:pt x="504936" y="169693"/>
                      </a:lnTo>
                      <a:lnTo>
                        <a:pt x="505351" y="170218"/>
                      </a:lnTo>
                      <a:lnTo>
                        <a:pt x="506314" y="171499"/>
                      </a:lnTo>
                      <a:lnTo>
                        <a:pt x="506838" y="172182"/>
                      </a:lnTo>
                      <a:lnTo>
                        <a:pt x="507545" y="173012"/>
                      </a:lnTo>
                      <a:lnTo>
                        <a:pt x="508972" y="174684"/>
                      </a:lnTo>
                      <a:lnTo>
                        <a:pt x="500499" y="176563"/>
                      </a:lnTo>
                      <a:lnTo>
                        <a:pt x="499085" y="176868"/>
                      </a:lnTo>
                      <a:lnTo>
                        <a:pt x="498609" y="176978"/>
                      </a:lnTo>
                      <a:lnTo>
                        <a:pt x="497817" y="177149"/>
                      </a:lnTo>
                      <a:lnTo>
                        <a:pt x="495464" y="177844"/>
                      </a:lnTo>
                      <a:lnTo>
                        <a:pt x="485150" y="180895"/>
                      </a:lnTo>
                      <a:lnTo>
                        <a:pt x="483736" y="181310"/>
                      </a:lnTo>
                      <a:lnTo>
                        <a:pt x="482334" y="181725"/>
                      </a:lnTo>
                      <a:lnTo>
                        <a:pt x="480457" y="182164"/>
                      </a:lnTo>
                      <a:lnTo>
                        <a:pt x="474837" y="183470"/>
                      </a:lnTo>
                      <a:lnTo>
                        <a:pt x="472984" y="183909"/>
                      </a:lnTo>
                      <a:lnTo>
                        <a:pt x="471545" y="184287"/>
                      </a:lnTo>
                      <a:lnTo>
                        <a:pt x="465365" y="185923"/>
                      </a:lnTo>
                      <a:lnTo>
                        <a:pt x="462219" y="187033"/>
                      </a:lnTo>
                      <a:lnTo>
                        <a:pt x="461378" y="187338"/>
                      </a:lnTo>
                      <a:lnTo>
                        <a:pt x="460476" y="188058"/>
                      </a:lnTo>
                      <a:lnTo>
                        <a:pt x="458574" y="189596"/>
                      </a:lnTo>
                      <a:lnTo>
                        <a:pt x="458842" y="191597"/>
                      </a:lnTo>
                      <a:lnTo>
                        <a:pt x="459355" y="195429"/>
                      </a:lnTo>
                      <a:lnTo>
                        <a:pt x="459732" y="197088"/>
                      </a:lnTo>
                      <a:lnTo>
                        <a:pt x="459964" y="198064"/>
                      </a:lnTo>
                      <a:lnTo>
                        <a:pt x="461159" y="203043"/>
                      </a:lnTo>
                      <a:lnTo>
                        <a:pt x="461281" y="204300"/>
                      </a:lnTo>
                      <a:lnTo>
                        <a:pt x="461451" y="206741"/>
                      </a:lnTo>
                      <a:lnTo>
                        <a:pt x="459464" y="208095"/>
                      </a:lnTo>
                      <a:lnTo>
                        <a:pt x="458635" y="208669"/>
                      </a:lnTo>
                      <a:lnTo>
                        <a:pt x="457965" y="208900"/>
                      </a:lnTo>
                      <a:lnTo>
                        <a:pt x="454039" y="210292"/>
                      </a:lnTo>
                      <a:lnTo>
                        <a:pt x="451272" y="211268"/>
                      </a:lnTo>
                      <a:lnTo>
                        <a:pt x="449882" y="211756"/>
                      </a:lnTo>
                      <a:lnTo>
                        <a:pt x="448029" y="212415"/>
                      </a:lnTo>
                      <a:lnTo>
                        <a:pt x="447164" y="212830"/>
                      </a:lnTo>
                      <a:lnTo>
                        <a:pt x="446298" y="213245"/>
                      </a:lnTo>
                      <a:lnTo>
                        <a:pt x="444579" y="214075"/>
                      </a:lnTo>
                      <a:lnTo>
                        <a:pt x="443579" y="214831"/>
                      </a:lnTo>
                      <a:lnTo>
                        <a:pt x="441739" y="216198"/>
                      </a:lnTo>
                      <a:lnTo>
                        <a:pt x="440032" y="217272"/>
                      </a:lnTo>
                      <a:lnTo>
                        <a:pt x="438752" y="218077"/>
                      </a:lnTo>
                      <a:lnTo>
                        <a:pt x="438118" y="218480"/>
                      </a:lnTo>
                      <a:lnTo>
                        <a:pt x="437240" y="219358"/>
                      </a:lnTo>
                      <a:lnTo>
                        <a:pt x="435716" y="220896"/>
                      </a:lnTo>
                      <a:lnTo>
                        <a:pt x="435509" y="222531"/>
                      </a:lnTo>
                      <a:lnTo>
                        <a:pt x="435350" y="223825"/>
                      </a:lnTo>
                      <a:lnTo>
                        <a:pt x="435216" y="224874"/>
                      </a:lnTo>
                      <a:lnTo>
                        <a:pt x="435448" y="225765"/>
                      </a:lnTo>
                      <a:lnTo>
                        <a:pt x="437228" y="232623"/>
                      </a:lnTo>
                      <a:lnTo>
                        <a:pt x="437581" y="233977"/>
                      </a:lnTo>
                      <a:lnTo>
                        <a:pt x="438532" y="237590"/>
                      </a:lnTo>
                      <a:lnTo>
                        <a:pt x="441178" y="247718"/>
                      </a:lnTo>
                      <a:lnTo>
                        <a:pt x="441312" y="248230"/>
                      </a:lnTo>
                      <a:lnTo>
                        <a:pt x="443616" y="257224"/>
                      </a:lnTo>
                      <a:lnTo>
                        <a:pt x="444006" y="258957"/>
                      </a:lnTo>
                      <a:lnTo>
                        <a:pt x="444920" y="263069"/>
                      </a:lnTo>
                      <a:lnTo>
                        <a:pt x="445359" y="265070"/>
                      </a:lnTo>
                      <a:lnTo>
                        <a:pt x="442677" y="267206"/>
                      </a:lnTo>
                      <a:lnTo>
                        <a:pt x="441800" y="267486"/>
                      </a:lnTo>
                      <a:lnTo>
                        <a:pt x="432437" y="270488"/>
                      </a:lnTo>
                      <a:lnTo>
                        <a:pt x="430133" y="271221"/>
                      </a:lnTo>
                      <a:lnTo>
                        <a:pt x="429340" y="271477"/>
                      </a:lnTo>
                      <a:lnTo>
                        <a:pt x="422331" y="273454"/>
                      </a:lnTo>
                      <a:lnTo>
                        <a:pt x="420843" y="273954"/>
                      </a:lnTo>
                      <a:lnTo>
                        <a:pt x="420100" y="274711"/>
                      </a:lnTo>
                      <a:lnTo>
                        <a:pt x="418503" y="276333"/>
                      </a:lnTo>
                      <a:lnTo>
                        <a:pt x="417332" y="277517"/>
                      </a:lnTo>
                      <a:lnTo>
                        <a:pt x="417466" y="279396"/>
                      </a:lnTo>
                      <a:lnTo>
                        <a:pt x="417674" y="282386"/>
                      </a:lnTo>
                      <a:lnTo>
                        <a:pt x="417710" y="282972"/>
                      </a:lnTo>
                      <a:lnTo>
                        <a:pt x="417954" y="283924"/>
                      </a:lnTo>
                      <a:lnTo>
                        <a:pt x="418722" y="286889"/>
                      </a:lnTo>
                      <a:lnTo>
                        <a:pt x="420026" y="291929"/>
                      </a:lnTo>
                      <a:lnTo>
                        <a:pt x="420685" y="294455"/>
                      </a:lnTo>
                      <a:lnTo>
                        <a:pt x="420917" y="295504"/>
                      </a:lnTo>
                      <a:lnTo>
                        <a:pt x="421258" y="297091"/>
                      </a:lnTo>
                      <a:lnTo>
                        <a:pt x="421599" y="298665"/>
                      </a:lnTo>
                      <a:lnTo>
                        <a:pt x="422952" y="304913"/>
                      </a:lnTo>
                      <a:lnTo>
                        <a:pt x="423282" y="306462"/>
                      </a:lnTo>
                      <a:lnTo>
                        <a:pt x="423513" y="307512"/>
                      </a:lnTo>
                      <a:lnTo>
                        <a:pt x="424220" y="310087"/>
                      </a:lnTo>
                      <a:lnTo>
                        <a:pt x="426476" y="318348"/>
                      </a:lnTo>
                      <a:lnTo>
                        <a:pt x="426890" y="320764"/>
                      </a:lnTo>
                      <a:lnTo>
                        <a:pt x="427073" y="321911"/>
                      </a:lnTo>
                      <a:lnTo>
                        <a:pt x="426707" y="324315"/>
                      </a:lnTo>
                      <a:lnTo>
                        <a:pt x="425037" y="325108"/>
                      </a:lnTo>
                      <a:lnTo>
                        <a:pt x="423489" y="325840"/>
                      </a:lnTo>
                      <a:lnTo>
                        <a:pt x="422916" y="326024"/>
                      </a:lnTo>
                      <a:lnTo>
                        <a:pt x="408165" y="329892"/>
                      </a:lnTo>
                      <a:lnTo>
                        <a:pt x="406275" y="330392"/>
                      </a:lnTo>
                      <a:lnTo>
                        <a:pt x="403483" y="331039"/>
                      </a:lnTo>
                      <a:lnTo>
                        <a:pt x="399314" y="332003"/>
                      </a:lnTo>
                      <a:lnTo>
                        <a:pt x="394096" y="333211"/>
                      </a:lnTo>
                      <a:lnTo>
                        <a:pt x="392670" y="333540"/>
                      </a:lnTo>
                      <a:lnTo>
                        <a:pt x="391731" y="333760"/>
                      </a:lnTo>
                      <a:lnTo>
                        <a:pt x="390342" y="334163"/>
                      </a:lnTo>
                      <a:lnTo>
                        <a:pt x="388952" y="334578"/>
                      </a:lnTo>
                      <a:lnTo>
                        <a:pt x="378760" y="337580"/>
                      </a:lnTo>
                      <a:lnTo>
                        <a:pt x="376785" y="338165"/>
                      </a:lnTo>
                      <a:lnTo>
                        <a:pt x="374774" y="338629"/>
                      </a:lnTo>
                      <a:lnTo>
                        <a:pt x="365106" y="340838"/>
                      </a:lnTo>
                      <a:lnTo>
                        <a:pt x="363363" y="341240"/>
                      </a:lnTo>
                      <a:lnTo>
                        <a:pt x="362083" y="340423"/>
                      </a:lnTo>
                      <a:lnTo>
                        <a:pt x="359876" y="339032"/>
                      </a:lnTo>
                      <a:lnTo>
                        <a:pt x="358718" y="338300"/>
                      </a:lnTo>
                      <a:lnTo>
                        <a:pt x="357816" y="336518"/>
                      </a:lnTo>
                      <a:lnTo>
                        <a:pt x="355000" y="331002"/>
                      </a:lnTo>
                      <a:lnTo>
                        <a:pt x="352269" y="327829"/>
                      </a:lnTo>
                      <a:lnTo>
                        <a:pt x="350343" y="327854"/>
                      </a:lnTo>
                      <a:lnTo>
                        <a:pt x="349648" y="327866"/>
                      </a:lnTo>
                      <a:lnTo>
                        <a:pt x="348710" y="328196"/>
                      </a:lnTo>
                      <a:lnTo>
                        <a:pt x="347198" y="328733"/>
                      </a:lnTo>
                      <a:lnTo>
                        <a:pt x="345430" y="329147"/>
                      </a:lnTo>
                      <a:lnTo>
                        <a:pt x="342200" y="329916"/>
                      </a:lnTo>
                      <a:lnTo>
                        <a:pt x="340383" y="330343"/>
                      </a:lnTo>
                      <a:lnTo>
                        <a:pt x="337945" y="330636"/>
                      </a:lnTo>
                      <a:lnTo>
                        <a:pt x="327717" y="331844"/>
                      </a:lnTo>
                      <a:lnTo>
                        <a:pt x="326242" y="332015"/>
                      </a:lnTo>
                      <a:lnTo>
                        <a:pt x="325279" y="332125"/>
                      </a:lnTo>
                      <a:lnTo>
                        <a:pt x="321926" y="332662"/>
                      </a:lnTo>
                      <a:lnTo>
                        <a:pt x="304188" y="335505"/>
                      </a:lnTo>
                      <a:lnTo>
                        <a:pt x="302299" y="335810"/>
                      </a:lnTo>
                      <a:lnTo>
                        <a:pt x="300373" y="336225"/>
                      </a:lnTo>
                      <a:lnTo>
                        <a:pt x="286426" y="339215"/>
                      </a:lnTo>
                      <a:lnTo>
                        <a:pt x="277734" y="339862"/>
                      </a:lnTo>
                      <a:lnTo>
                        <a:pt x="276454" y="339959"/>
                      </a:lnTo>
                      <a:lnTo>
                        <a:pt x="274893" y="338885"/>
                      </a:lnTo>
                      <a:lnTo>
                        <a:pt x="273321" y="337824"/>
                      </a:lnTo>
                      <a:lnTo>
                        <a:pt x="272711" y="336103"/>
                      </a:lnTo>
                      <a:lnTo>
                        <a:pt x="270578" y="330148"/>
                      </a:lnTo>
                      <a:lnTo>
                        <a:pt x="270054" y="328684"/>
                      </a:lnTo>
                      <a:lnTo>
                        <a:pt x="268371" y="324840"/>
                      </a:lnTo>
                      <a:lnTo>
                        <a:pt x="263726" y="314248"/>
                      </a:lnTo>
                      <a:lnTo>
                        <a:pt x="262666" y="311844"/>
                      </a:lnTo>
                      <a:lnTo>
                        <a:pt x="262117" y="310379"/>
                      </a:lnTo>
                      <a:lnTo>
                        <a:pt x="261569" y="308915"/>
                      </a:lnTo>
                      <a:lnTo>
                        <a:pt x="259557" y="303546"/>
                      </a:lnTo>
                      <a:lnTo>
                        <a:pt x="257802" y="298823"/>
                      </a:lnTo>
                      <a:lnTo>
                        <a:pt x="257265" y="297408"/>
                      </a:lnTo>
                      <a:lnTo>
                        <a:pt x="255705" y="293625"/>
                      </a:lnTo>
                      <a:lnTo>
                        <a:pt x="254730" y="293064"/>
                      </a:lnTo>
                      <a:lnTo>
                        <a:pt x="253328" y="292722"/>
                      </a:lnTo>
                      <a:lnTo>
                        <a:pt x="250000" y="292832"/>
                      </a:lnTo>
                      <a:lnTo>
                        <a:pt x="245014" y="293015"/>
                      </a:lnTo>
                      <a:lnTo>
                        <a:pt x="235517" y="293356"/>
                      </a:lnTo>
                      <a:lnTo>
                        <a:pt x="231701" y="293503"/>
                      </a:lnTo>
                      <a:lnTo>
                        <a:pt x="227885" y="293661"/>
                      </a:lnTo>
                      <a:lnTo>
                        <a:pt x="218925" y="294028"/>
                      </a:lnTo>
                      <a:lnTo>
                        <a:pt x="217937" y="294064"/>
                      </a:lnTo>
                      <a:lnTo>
                        <a:pt x="217389" y="294186"/>
                      </a:lnTo>
                      <a:lnTo>
                        <a:pt x="213354" y="295028"/>
                      </a:lnTo>
                      <a:lnTo>
                        <a:pt x="211537" y="295407"/>
                      </a:lnTo>
                      <a:lnTo>
                        <a:pt x="211342" y="297481"/>
                      </a:lnTo>
                      <a:lnTo>
                        <a:pt x="211159" y="299360"/>
                      </a:lnTo>
                      <a:lnTo>
                        <a:pt x="211098" y="300080"/>
                      </a:lnTo>
                      <a:lnTo>
                        <a:pt x="211232" y="301081"/>
                      </a:lnTo>
                      <a:lnTo>
                        <a:pt x="211610" y="303765"/>
                      </a:lnTo>
                      <a:lnTo>
                        <a:pt x="212671" y="311392"/>
                      </a:lnTo>
                      <a:lnTo>
                        <a:pt x="213000" y="314052"/>
                      </a:lnTo>
                      <a:lnTo>
                        <a:pt x="213829" y="320972"/>
                      </a:lnTo>
                      <a:lnTo>
                        <a:pt x="214085" y="323095"/>
                      </a:lnTo>
                      <a:lnTo>
                        <a:pt x="214146" y="323632"/>
                      </a:lnTo>
                      <a:lnTo>
                        <a:pt x="214451" y="325779"/>
                      </a:lnTo>
                      <a:lnTo>
                        <a:pt x="215195" y="331161"/>
                      </a:lnTo>
                      <a:lnTo>
                        <a:pt x="215499" y="333321"/>
                      </a:lnTo>
                      <a:lnTo>
                        <a:pt x="215731" y="334932"/>
                      </a:lnTo>
                      <a:lnTo>
                        <a:pt x="216011" y="336335"/>
                      </a:lnTo>
                      <a:lnTo>
                        <a:pt x="217218" y="342229"/>
                      </a:lnTo>
                      <a:lnTo>
                        <a:pt x="216938" y="344010"/>
                      </a:lnTo>
                      <a:lnTo>
                        <a:pt x="216877" y="344560"/>
                      </a:lnTo>
                      <a:lnTo>
                        <a:pt x="211049" y="344596"/>
                      </a:lnTo>
                      <a:lnTo>
                        <a:pt x="209599" y="344608"/>
                      </a:lnTo>
                      <a:lnTo>
                        <a:pt x="208636" y="344621"/>
                      </a:lnTo>
                      <a:lnTo>
                        <a:pt x="207270" y="344560"/>
                      </a:lnTo>
                      <a:lnTo>
                        <a:pt x="205917" y="344486"/>
                      </a:lnTo>
                      <a:lnTo>
                        <a:pt x="203199" y="344364"/>
                      </a:lnTo>
                      <a:lnTo>
                        <a:pt x="198115" y="344108"/>
                      </a:lnTo>
                      <a:lnTo>
                        <a:pt x="195348" y="343974"/>
                      </a:lnTo>
                      <a:lnTo>
                        <a:pt x="193446" y="343693"/>
                      </a:lnTo>
                      <a:lnTo>
                        <a:pt x="188228" y="342937"/>
                      </a:lnTo>
                      <a:lnTo>
                        <a:pt x="186716" y="342888"/>
                      </a:lnTo>
                      <a:lnTo>
                        <a:pt x="181950" y="342766"/>
                      </a:lnTo>
                      <a:lnTo>
                        <a:pt x="180048" y="342717"/>
                      </a:lnTo>
                      <a:lnTo>
                        <a:pt x="176183" y="343132"/>
                      </a:lnTo>
                      <a:lnTo>
                        <a:pt x="173757" y="343388"/>
                      </a:lnTo>
                      <a:lnTo>
                        <a:pt x="172380" y="343193"/>
                      </a:lnTo>
                      <a:lnTo>
                        <a:pt x="167845" y="342583"/>
                      </a:lnTo>
                      <a:lnTo>
                        <a:pt x="164700" y="342619"/>
                      </a:lnTo>
                      <a:lnTo>
                        <a:pt x="164066" y="342729"/>
                      </a:lnTo>
                      <a:lnTo>
                        <a:pt x="160981" y="344169"/>
                      </a:lnTo>
                      <a:lnTo>
                        <a:pt x="160079" y="346720"/>
                      </a:lnTo>
                      <a:lnTo>
                        <a:pt x="159421" y="348684"/>
                      </a:lnTo>
                      <a:lnTo>
                        <a:pt x="158897" y="350246"/>
                      </a:lnTo>
                      <a:lnTo>
                        <a:pt x="158092" y="352247"/>
                      </a:lnTo>
                      <a:lnTo>
                        <a:pt x="157275" y="354236"/>
                      </a:lnTo>
                      <a:lnTo>
                        <a:pt x="155690" y="358105"/>
                      </a:lnTo>
                      <a:lnTo>
                        <a:pt x="154825" y="360216"/>
                      </a:lnTo>
                      <a:lnTo>
                        <a:pt x="153545" y="362351"/>
                      </a:lnTo>
                      <a:lnTo>
                        <a:pt x="152521" y="364072"/>
                      </a:lnTo>
                      <a:lnTo>
                        <a:pt x="151777" y="365304"/>
                      </a:lnTo>
                      <a:lnTo>
                        <a:pt x="150046" y="368184"/>
                      </a:lnTo>
                      <a:lnTo>
                        <a:pt x="148864" y="371369"/>
                      </a:lnTo>
                      <a:lnTo>
                        <a:pt x="148522" y="372272"/>
                      </a:lnTo>
                      <a:lnTo>
                        <a:pt x="146974" y="376397"/>
                      </a:lnTo>
                      <a:lnTo>
                        <a:pt x="146364" y="377678"/>
                      </a:lnTo>
                      <a:lnTo>
                        <a:pt x="145962" y="378532"/>
                      </a:lnTo>
                      <a:lnTo>
                        <a:pt x="145353" y="379814"/>
                      </a:lnTo>
                      <a:lnTo>
                        <a:pt x="143756" y="383194"/>
                      </a:lnTo>
                      <a:lnTo>
                        <a:pt x="143524" y="383670"/>
                      </a:lnTo>
                      <a:lnTo>
                        <a:pt x="143036" y="384585"/>
                      </a:lnTo>
                      <a:lnTo>
                        <a:pt x="141330" y="387794"/>
                      </a:lnTo>
                      <a:lnTo>
                        <a:pt x="141086" y="388246"/>
                      </a:lnTo>
                      <a:lnTo>
                        <a:pt x="140427" y="389478"/>
                      </a:lnTo>
                      <a:lnTo>
                        <a:pt x="139330" y="390930"/>
                      </a:lnTo>
                      <a:lnTo>
                        <a:pt x="136465" y="394701"/>
                      </a:lnTo>
                      <a:lnTo>
                        <a:pt x="135039" y="396824"/>
                      </a:lnTo>
                      <a:lnTo>
                        <a:pt x="133052" y="399802"/>
                      </a:lnTo>
                      <a:lnTo>
                        <a:pt x="131309" y="402413"/>
                      </a:lnTo>
                      <a:lnTo>
                        <a:pt x="129797" y="405061"/>
                      </a:lnTo>
                      <a:lnTo>
                        <a:pt x="128310" y="407685"/>
                      </a:lnTo>
                      <a:lnTo>
                        <a:pt x="127139" y="409222"/>
                      </a:lnTo>
                      <a:lnTo>
                        <a:pt x="125542" y="411321"/>
                      </a:lnTo>
                      <a:lnTo>
                        <a:pt x="124189" y="413103"/>
                      </a:lnTo>
                      <a:lnTo>
                        <a:pt x="120995" y="417130"/>
                      </a:lnTo>
                      <a:lnTo>
                        <a:pt x="120361" y="417923"/>
                      </a:lnTo>
                      <a:lnTo>
                        <a:pt x="118155" y="420718"/>
                      </a:lnTo>
                      <a:lnTo>
                        <a:pt x="117240" y="422353"/>
                      </a:lnTo>
                      <a:lnTo>
                        <a:pt x="116521" y="423646"/>
                      </a:lnTo>
                      <a:lnTo>
                        <a:pt x="115278" y="424769"/>
                      </a:lnTo>
                      <a:lnTo>
                        <a:pt x="113449" y="426245"/>
                      </a:lnTo>
                      <a:lnTo>
                        <a:pt x="112693" y="426843"/>
                      </a:lnTo>
                      <a:lnTo>
                        <a:pt x="111766" y="427149"/>
                      </a:lnTo>
                      <a:lnTo>
                        <a:pt x="110706" y="427490"/>
                      </a:lnTo>
                      <a:lnTo>
                        <a:pt x="109426" y="427905"/>
                      </a:lnTo>
                      <a:lnTo>
                        <a:pt x="107939" y="427612"/>
                      </a:lnTo>
                      <a:lnTo>
                        <a:pt x="105464" y="427112"/>
                      </a:lnTo>
                      <a:lnTo>
                        <a:pt x="105025" y="426856"/>
                      </a:lnTo>
                      <a:lnTo>
                        <a:pt x="104135" y="426319"/>
                      </a:lnTo>
                      <a:lnTo>
                        <a:pt x="102562" y="425391"/>
                      </a:lnTo>
                      <a:lnTo>
                        <a:pt x="101160" y="424037"/>
                      </a:lnTo>
                      <a:lnTo>
                        <a:pt x="98357" y="421340"/>
                      </a:lnTo>
                      <a:lnTo>
                        <a:pt x="96967" y="419985"/>
                      </a:lnTo>
                      <a:lnTo>
                        <a:pt x="95931" y="418899"/>
                      </a:lnTo>
                      <a:lnTo>
                        <a:pt x="94199" y="417081"/>
                      </a:lnTo>
                      <a:lnTo>
                        <a:pt x="92480" y="415263"/>
                      </a:lnTo>
                      <a:lnTo>
                        <a:pt x="90749" y="413445"/>
                      </a:lnTo>
                      <a:lnTo>
                        <a:pt x="88945" y="411199"/>
                      </a:lnTo>
                      <a:lnTo>
                        <a:pt x="86507" y="408161"/>
                      </a:lnTo>
                      <a:lnTo>
                        <a:pt x="82203" y="403768"/>
                      </a:lnTo>
                      <a:lnTo>
                        <a:pt x="81143" y="402682"/>
                      </a:lnTo>
                      <a:lnTo>
                        <a:pt x="80570" y="401535"/>
                      </a:lnTo>
                      <a:lnTo>
                        <a:pt x="79119" y="398655"/>
                      </a:lnTo>
                      <a:lnTo>
                        <a:pt x="78449" y="397325"/>
                      </a:lnTo>
                      <a:lnTo>
                        <a:pt x="78424" y="395799"/>
                      </a:lnTo>
                      <a:lnTo>
                        <a:pt x="78376" y="393725"/>
                      </a:lnTo>
                      <a:lnTo>
                        <a:pt x="78339" y="392297"/>
                      </a:lnTo>
                      <a:lnTo>
                        <a:pt x="78924" y="390906"/>
                      </a:lnTo>
                      <a:lnTo>
                        <a:pt x="80143" y="388002"/>
                      </a:lnTo>
                      <a:lnTo>
                        <a:pt x="80606" y="387148"/>
                      </a:lnTo>
                      <a:lnTo>
                        <a:pt x="80899" y="386586"/>
                      </a:lnTo>
                      <a:lnTo>
                        <a:pt x="81606" y="385281"/>
                      </a:lnTo>
                      <a:lnTo>
                        <a:pt x="82203" y="384170"/>
                      </a:lnTo>
                      <a:lnTo>
                        <a:pt x="83094" y="382950"/>
                      </a:lnTo>
                      <a:lnTo>
                        <a:pt x="84520" y="380985"/>
                      </a:lnTo>
                      <a:lnTo>
                        <a:pt x="86153" y="377947"/>
                      </a:lnTo>
                      <a:lnTo>
                        <a:pt x="87226" y="375945"/>
                      </a:lnTo>
                      <a:lnTo>
                        <a:pt x="88835" y="374127"/>
                      </a:lnTo>
                      <a:lnTo>
                        <a:pt x="90115" y="372675"/>
                      </a:lnTo>
                      <a:lnTo>
                        <a:pt x="92615" y="369856"/>
                      </a:lnTo>
                      <a:lnTo>
                        <a:pt x="93066" y="369331"/>
                      </a:lnTo>
                      <a:lnTo>
                        <a:pt x="94760" y="367281"/>
                      </a:lnTo>
                      <a:lnTo>
                        <a:pt x="96284" y="365439"/>
                      </a:lnTo>
                      <a:lnTo>
                        <a:pt x="97552" y="363901"/>
                      </a:lnTo>
                      <a:lnTo>
                        <a:pt x="98722" y="361534"/>
                      </a:lnTo>
                      <a:lnTo>
                        <a:pt x="98942" y="361070"/>
                      </a:lnTo>
                      <a:lnTo>
                        <a:pt x="99673" y="359581"/>
                      </a:lnTo>
                      <a:lnTo>
                        <a:pt x="100051" y="358495"/>
                      </a:lnTo>
                      <a:lnTo>
                        <a:pt x="100819" y="356335"/>
                      </a:lnTo>
                      <a:lnTo>
                        <a:pt x="103330" y="352919"/>
                      </a:lnTo>
                      <a:lnTo>
                        <a:pt x="104550" y="351271"/>
                      </a:lnTo>
                      <a:lnTo>
                        <a:pt x="104342" y="349258"/>
                      </a:lnTo>
                      <a:lnTo>
                        <a:pt x="104135" y="347330"/>
                      </a:lnTo>
                      <a:lnTo>
                        <a:pt x="102684" y="345926"/>
                      </a:lnTo>
                      <a:lnTo>
                        <a:pt x="101526" y="344828"/>
                      </a:lnTo>
                      <a:lnTo>
                        <a:pt x="100173" y="344645"/>
                      </a:lnTo>
                      <a:lnTo>
                        <a:pt x="96442" y="344157"/>
                      </a:lnTo>
                      <a:lnTo>
                        <a:pt x="95479" y="344023"/>
                      </a:lnTo>
                      <a:lnTo>
                        <a:pt x="93956" y="344291"/>
                      </a:lnTo>
                      <a:lnTo>
                        <a:pt x="87446" y="345402"/>
                      </a:lnTo>
                      <a:lnTo>
                        <a:pt x="86519" y="345573"/>
                      </a:lnTo>
                      <a:lnTo>
                        <a:pt x="81862" y="346463"/>
                      </a:lnTo>
                      <a:lnTo>
                        <a:pt x="80558" y="346720"/>
                      </a:lnTo>
                      <a:lnTo>
                        <a:pt x="77961" y="347208"/>
                      </a:lnTo>
                      <a:lnTo>
                        <a:pt x="76059" y="347415"/>
                      </a:lnTo>
                      <a:lnTo>
                        <a:pt x="72731" y="347757"/>
                      </a:lnTo>
                      <a:lnTo>
                        <a:pt x="71305" y="347903"/>
                      </a:lnTo>
                      <a:lnTo>
                        <a:pt x="69379" y="348282"/>
                      </a:lnTo>
                      <a:lnTo>
                        <a:pt x="66477" y="348843"/>
                      </a:lnTo>
                      <a:lnTo>
                        <a:pt x="65892" y="348953"/>
                      </a:lnTo>
                      <a:lnTo>
                        <a:pt x="64076" y="349307"/>
                      </a:lnTo>
                      <a:lnTo>
                        <a:pt x="62710" y="349709"/>
                      </a:lnTo>
                      <a:lnTo>
                        <a:pt x="61808" y="349990"/>
                      </a:lnTo>
                      <a:lnTo>
                        <a:pt x="57261" y="351357"/>
                      </a:lnTo>
                      <a:lnTo>
                        <a:pt x="56810" y="351491"/>
                      </a:lnTo>
                      <a:lnTo>
                        <a:pt x="55566" y="351869"/>
                      </a:lnTo>
                      <a:lnTo>
                        <a:pt x="53908" y="352369"/>
                      </a:lnTo>
                      <a:lnTo>
                        <a:pt x="52592" y="352540"/>
                      </a:lnTo>
                      <a:lnTo>
                        <a:pt x="51714" y="352638"/>
                      </a:lnTo>
                      <a:lnTo>
                        <a:pt x="50458" y="352797"/>
                      </a:lnTo>
                      <a:lnTo>
                        <a:pt x="48057" y="353089"/>
                      </a:lnTo>
                      <a:lnTo>
                        <a:pt x="46411" y="352430"/>
                      </a:lnTo>
                      <a:lnTo>
                        <a:pt x="45046" y="351893"/>
                      </a:lnTo>
                      <a:lnTo>
                        <a:pt x="43778" y="349331"/>
                      </a:lnTo>
                      <a:lnTo>
                        <a:pt x="42327" y="346427"/>
                      </a:lnTo>
                      <a:lnTo>
                        <a:pt x="41559" y="344438"/>
                      </a:lnTo>
                      <a:lnTo>
                        <a:pt x="41059" y="343120"/>
                      </a:lnTo>
                      <a:lnTo>
                        <a:pt x="40998" y="342485"/>
                      </a:lnTo>
                      <a:lnTo>
                        <a:pt x="40888" y="341423"/>
                      </a:lnTo>
                      <a:lnTo>
                        <a:pt x="40840" y="340887"/>
                      </a:lnTo>
                      <a:lnTo>
                        <a:pt x="40681" y="339288"/>
                      </a:lnTo>
                      <a:lnTo>
                        <a:pt x="40864" y="337824"/>
                      </a:lnTo>
                      <a:lnTo>
                        <a:pt x="41266" y="334614"/>
                      </a:lnTo>
                      <a:lnTo>
                        <a:pt x="41669" y="331795"/>
                      </a:lnTo>
                      <a:lnTo>
                        <a:pt x="41986" y="329672"/>
                      </a:lnTo>
                      <a:lnTo>
                        <a:pt x="41961" y="328013"/>
                      </a:lnTo>
                      <a:lnTo>
                        <a:pt x="41925" y="326377"/>
                      </a:lnTo>
                      <a:lnTo>
                        <a:pt x="41900" y="324205"/>
                      </a:lnTo>
                      <a:lnTo>
                        <a:pt x="40803" y="322241"/>
                      </a:lnTo>
                      <a:lnTo>
                        <a:pt x="40462" y="321630"/>
                      </a:lnTo>
                      <a:lnTo>
                        <a:pt x="39877" y="321191"/>
                      </a:lnTo>
                      <a:lnTo>
                        <a:pt x="38121" y="319873"/>
                      </a:lnTo>
                      <a:lnTo>
                        <a:pt x="35329" y="319763"/>
                      </a:lnTo>
                      <a:lnTo>
                        <a:pt x="34854" y="319739"/>
                      </a:lnTo>
                      <a:lnTo>
                        <a:pt x="32757" y="319654"/>
                      </a:lnTo>
                      <a:lnTo>
                        <a:pt x="30368" y="319532"/>
                      </a:lnTo>
                      <a:lnTo>
                        <a:pt x="21749" y="319104"/>
                      </a:lnTo>
                      <a:lnTo>
                        <a:pt x="19347" y="318983"/>
                      </a:lnTo>
                      <a:lnTo>
                        <a:pt x="17835" y="318616"/>
                      </a:lnTo>
                      <a:lnTo>
                        <a:pt x="14958" y="317921"/>
                      </a:lnTo>
                      <a:lnTo>
                        <a:pt x="13020" y="317420"/>
                      </a:lnTo>
                      <a:lnTo>
                        <a:pt x="11398" y="316444"/>
                      </a:lnTo>
                      <a:lnTo>
                        <a:pt x="8765" y="314833"/>
                      </a:lnTo>
                      <a:lnTo>
                        <a:pt x="8046" y="314394"/>
                      </a:lnTo>
                      <a:lnTo>
                        <a:pt x="7144" y="313528"/>
                      </a:lnTo>
                      <a:lnTo>
                        <a:pt x="6473" y="312832"/>
                      </a:lnTo>
                      <a:lnTo>
                        <a:pt x="5681" y="311990"/>
                      </a:lnTo>
                      <a:lnTo>
                        <a:pt x="4718" y="310977"/>
                      </a:lnTo>
                      <a:lnTo>
                        <a:pt x="3986" y="310221"/>
                      </a:lnTo>
                      <a:lnTo>
                        <a:pt x="3499" y="309196"/>
                      </a:lnTo>
                      <a:lnTo>
                        <a:pt x="1219" y="304522"/>
                      </a:lnTo>
                      <a:lnTo>
                        <a:pt x="731" y="301923"/>
                      </a:lnTo>
                      <a:lnTo>
                        <a:pt x="146" y="298799"/>
                      </a:lnTo>
                      <a:lnTo>
                        <a:pt x="0" y="298018"/>
                      </a:lnTo>
                      <a:lnTo>
                        <a:pt x="122" y="297212"/>
                      </a:lnTo>
                      <a:lnTo>
                        <a:pt x="1195" y="290684"/>
                      </a:lnTo>
                      <a:lnTo>
                        <a:pt x="6717" y="289720"/>
                      </a:lnTo>
                      <a:lnTo>
                        <a:pt x="8119" y="289476"/>
                      </a:lnTo>
                      <a:lnTo>
                        <a:pt x="8461" y="287133"/>
                      </a:lnTo>
                      <a:lnTo>
                        <a:pt x="8973" y="279042"/>
                      </a:lnTo>
                      <a:lnTo>
                        <a:pt x="9009" y="278518"/>
                      </a:lnTo>
                      <a:lnTo>
                        <a:pt x="9046" y="277432"/>
                      </a:lnTo>
                      <a:lnTo>
                        <a:pt x="9168" y="274711"/>
                      </a:lnTo>
                      <a:lnTo>
                        <a:pt x="9472" y="267645"/>
                      </a:lnTo>
                      <a:lnTo>
                        <a:pt x="9253" y="266986"/>
                      </a:lnTo>
                      <a:lnTo>
                        <a:pt x="8790" y="265668"/>
                      </a:lnTo>
                      <a:lnTo>
                        <a:pt x="11118" y="262910"/>
                      </a:lnTo>
                      <a:lnTo>
                        <a:pt x="14129" y="259884"/>
                      </a:lnTo>
                      <a:lnTo>
                        <a:pt x="16043" y="257944"/>
                      </a:lnTo>
                      <a:lnTo>
                        <a:pt x="13739" y="255979"/>
                      </a:lnTo>
                      <a:lnTo>
                        <a:pt x="11460" y="254051"/>
                      </a:lnTo>
                      <a:lnTo>
                        <a:pt x="13069" y="252257"/>
                      </a:lnTo>
                      <a:lnTo>
                        <a:pt x="14678" y="250451"/>
                      </a:lnTo>
                      <a:lnTo>
                        <a:pt x="16519" y="248108"/>
                      </a:lnTo>
                      <a:lnTo>
                        <a:pt x="19627" y="244142"/>
                      </a:lnTo>
                      <a:lnTo>
                        <a:pt x="20566" y="242971"/>
                      </a:lnTo>
                      <a:lnTo>
                        <a:pt x="21103" y="241519"/>
                      </a:lnTo>
                      <a:lnTo>
                        <a:pt x="21237" y="239932"/>
                      </a:lnTo>
                      <a:lnTo>
                        <a:pt x="21858" y="231964"/>
                      </a:lnTo>
                      <a:lnTo>
                        <a:pt x="22200" y="229377"/>
                      </a:lnTo>
                      <a:lnTo>
                        <a:pt x="22407" y="227839"/>
                      </a:lnTo>
                      <a:lnTo>
                        <a:pt x="22687" y="225777"/>
                      </a:lnTo>
                      <a:lnTo>
                        <a:pt x="23199" y="223703"/>
                      </a:lnTo>
                      <a:lnTo>
                        <a:pt x="23846" y="221103"/>
                      </a:lnTo>
                      <a:lnTo>
                        <a:pt x="24431" y="218053"/>
                      </a:lnTo>
                      <a:lnTo>
                        <a:pt x="24882" y="215710"/>
                      </a:lnTo>
                      <a:lnTo>
                        <a:pt x="25321" y="213831"/>
                      </a:lnTo>
                      <a:lnTo>
                        <a:pt x="25479" y="213123"/>
                      </a:lnTo>
                      <a:lnTo>
                        <a:pt x="26467" y="212647"/>
                      </a:lnTo>
                      <a:lnTo>
                        <a:pt x="27259" y="212268"/>
                      </a:lnTo>
                      <a:lnTo>
                        <a:pt x="29002" y="211366"/>
                      </a:lnTo>
                      <a:lnTo>
                        <a:pt x="29978" y="210877"/>
                      </a:lnTo>
                      <a:lnTo>
                        <a:pt x="30855" y="210255"/>
                      </a:lnTo>
                      <a:lnTo>
                        <a:pt x="32940" y="208754"/>
                      </a:lnTo>
                      <a:lnTo>
                        <a:pt x="35268" y="206460"/>
                      </a:lnTo>
                      <a:lnTo>
                        <a:pt x="36024" y="205044"/>
                      </a:lnTo>
                      <a:lnTo>
                        <a:pt x="36024" y="204276"/>
                      </a:lnTo>
                      <a:lnTo>
                        <a:pt x="36024" y="201676"/>
                      </a:lnTo>
                      <a:lnTo>
                        <a:pt x="35732" y="198357"/>
                      </a:lnTo>
                      <a:lnTo>
                        <a:pt x="35829" y="197491"/>
                      </a:lnTo>
                      <a:lnTo>
                        <a:pt x="35914" y="196771"/>
                      </a:lnTo>
                      <a:lnTo>
                        <a:pt x="36353" y="195685"/>
                      </a:lnTo>
                      <a:lnTo>
                        <a:pt x="36561" y="195185"/>
                      </a:lnTo>
                      <a:lnTo>
                        <a:pt x="36792" y="193598"/>
                      </a:lnTo>
                      <a:lnTo>
                        <a:pt x="36829" y="192939"/>
                      </a:lnTo>
                      <a:lnTo>
                        <a:pt x="36926" y="190950"/>
                      </a:lnTo>
                      <a:lnTo>
                        <a:pt x="36975" y="189950"/>
                      </a:lnTo>
                      <a:lnTo>
                        <a:pt x="36817" y="188717"/>
                      </a:lnTo>
                      <a:lnTo>
                        <a:pt x="36500" y="186252"/>
                      </a:lnTo>
                      <a:lnTo>
                        <a:pt x="36622" y="184531"/>
                      </a:lnTo>
                      <a:lnTo>
                        <a:pt x="36817" y="183592"/>
                      </a:lnTo>
                      <a:lnTo>
                        <a:pt x="37097" y="182274"/>
                      </a:lnTo>
                      <a:lnTo>
                        <a:pt x="37438" y="181298"/>
                      </a:lnTo>
                      <a:lnTo>
                        <a:pt x="37633" y="180749"/>
                      </a:lnTo>
                      <a:lnTo>
                        <a:pt x="38341" y="178772"/>
                      </a:lnTo>
                      <a:lnTo>
                        <a:pt x="40767" y="179894"/>
                      </a:lnTo>
                      <a:lnTo>
                        <a:pt x="43826" y="181249"/>
                      </a:lnTo>
                      <a:lnTo>
                        <a:pt x="45387" y="181945"/>
                      </a:lnTo>
                      <a:lnTo>
                        <a:pt x="46277" y="180883"/>
                      </a:lnTo>
                      <a:lnTo>
                        <a:pt x="47581" y="178833"/>
                      </a:lnTo>
                      <a:lnTo>
                        <a:pt x="48240" y="176648"/>
                      </a:lnTo>
                      <a:lnTo>
                        <a:pt x="48678" y="174354"/>
                      </a:lnTo>
                      <a:lnTo>
                        <a:pt x="48825" y="173610"/>
                      </a:lnTo>
                      <a:lnTo>
                        <a:pt x="49593" y="170962"/>
                      </a:lnTo>
                      <a:lnTo>
                        <a:pt x="51470" y="171304"/>
                      </a:lnTo>
                      <a:lnTo>
                        <a:pt x="54274" y="171816"/>
                      </a:lnTo>
                      <a:lnTo>
                        <a:pt x="59492" y="173012"/>
                      </a:lnTo>
                      <a:lnTo>
                        <a:pt x="62991" y="173073"/>
                      </a:lnTo>
                      <a:lnTo>
                        <a:pt x="65246" y="172609"/>
                      </a:lnTo>
                      <a:lnTo>
                        <a:pt x="66514" y="172243"/>
                      </a:lnTo>
                      <a:lnTo>
                        <a:pt x="67782" y="171865"/>
                      </a:lnTo>
                      <a:lnTo>
                        <a:pt x="68623" y="171621"/>
                      </a:lnTo>
                      <a:lnTo>
                        <a:pt x="69769" y="171218"/>
                      </a:lnTo>
                      <a:lnTo>
                        <a:pt x="72768" y="170169"/>
                      </a:lnTo>
                      <a:lnTo>
                        <a:pt x="74426" y="169900"/>
                      </a:lnTo>
                      <a:lnTo>
                        <a:pt x="77242" y="170047"/>
                      </a:lnTo>
                      <a:lnTo>
                        <a:pt x="78754" y="170425"/>
                      </a:lnTo>
                      <a:lnTo>
                        <a:pt x="79582" y="169034"/>
                      </a:lnTo>
                      <a:lnTo>
                        <a:pt x="79680" y="167643"/>
                      </a:lnTo>
                      <a:lnTo>
                        <a:pt x="79826" y="165532"/>
                      </a:lnTo>
                      <a:lnTo>
                        <a:pt x="80472" y="160895"/>
                      </a:lnTo>
                      <a:lnTo>
                        <a:pt x="80606" y="160321"/>
                      </a:lnTo>
                      <a:lnTo>
                        <a:pt x="80826" y="159308"/>
                      </a:lnTo>
                      <a:lnTo>
                        <a:pt x="80765" y="158247"/>
                      </a:lnTo>
                      <a:lnTo>
                        <a:pt x="80180" y="157319"/>
                      </a:lnTo>
                      <a:lnTo>
                        <a:pt x="79022" y="156892"/>
                      </a:lnTo>
                      <a:lnTo>
                        <a:pt x="78217" y="156587"/>
                      </a:lnTo>
                      <a:lnTo>
                        <a:pt x="77035" y="155928"/>
                      </a:lnTo>
                      <a:lnTo>
                        <a:pt x="75828" y="154647"/>
                      </a:lnTo>
                      <a:lnTo>
                        <a:pt x="75413" y="154317"/>
                      </a:lnTo>
                      <a:lnTo>
                        <a:pt x="74548" y="153683"/>
                      </a:lnTo>
                      <a:lnTo>
                        <a:pt x="73743" y="153060"/>
                      </a:lnTo>
                      <a:lnTo>
                        <a:pt x="72829" y="152353"/>
                      </a:lnTo>
                      <a:lnTo>
                        <a:pt x="71354" y="151425"/>
                      </a:lnTo>
                      <a:lnTo>
                        <a:pt x="70427" y="151084"/>
                      </a:lnTo>
                      <a:lnTo>
                        <a:pt x="68562" y="150376"/>
                      </a:lnTo>
                      <a:lnTo>
                        <a:pt x="66843" y="149375"/>
                      </a:lnTo>
                      <a:lnTo>
                        <a:pt x="66294" y="149058"/>
                      </a:lnTo>
                      <a:lnTo>
                        <a:pt x="65746" y="148741"/>
                      </a:lnTo>
                      <a:lnTo>
                        <a:pt x="65002" y="148313"/>
                      </a:lnTo>
                      <a:lnTo>
                        <a:pt x="63820" y="147459"/>
                      </a:lnTo>
                      <a:lnTo>
                        <a:pt x="63466" y="145470"/>
                      </a:lnTo>
                      <a:lnTo>
                        <a:pt x="63320" y="143664"/>
                      </a:lnTo>
                      <a:lnTo>
                        <a:pt x="63234" y="142432"/>
                      </a:lnTo>
                      <a:lnTo>
                        <a:pt x="62637" y="138527"/>
                      </a:lnTo>
                      <a:lnTo>
                        <a:pt x="62149" y="137538"/>
                      </a:lnTo>
                      <a:lnTo>
                        <a:pt x="61808" y="136867"/>
                      </a:lnTo>
                      <a:lnTo>
                        <a:pt x="61393" y="135476"/>
                      </a:lnTo>
                      <a:lnTo>
                        <a:pt x="61455" y="134280"/>
                      </a:lnTo>
                      <a:lnTo>
                        <a:pt x="61796" y="132193"/>
                      </a:lnTo>
                      <a:lnTo>
                        <a:pt x="61857" y="131498"/>
                      </a:lnTo>
                      <a:lnTo>
                        <a:pt x="61979" y="129985"/>
                      </a:lnTo>
                      <a:lnTo>
                        <a:pt x="61979" y="129192"/>
                      </a:lnTo>
                      <a:lnTo>
                        <a:pt x="61930" y="127996"/>
                      </a:lnTo>
                      <a:lnTo>
                        <a:pt x="61686" y="127264"/>
                      </a:lnTo>
                      <a:lnTo>
                        <a:pt x="61150" y="126678"/>
                      </a:lnTo>
                      <a:lnTo>
                        <a:pt x="59845" y="126544"/>
                      </a:lnTo>
                      <a:lnTo>
                        <a:pt x="58651" y="126788"/>
                      </a:lnTo>
                      <a:lnTo>
                        <a:pt x="57956" y="126934"/>
                      </a:lnTo>
                      <a:lnTo>
                        <a:pt x="56712" y="127007"/>
                      </a:lnTo>
                      <a:lnTo>
                        <a:pt x="55822" y="127007"/>
                      </a:lnTo>
                      <a:lnTo>
                        <a:pt x="55347" y="126544"/>
                      </a:lnTo>
                      <a:lnTo>
                        <a:pt x="55164" y="125677"/>
                      </a:lnTo>
                      <a:lnTo>
                        <a:pt x="55164" y="124127"/>
                      </a:lnTo>
                      <a:lnTo>
                        <a:pt x="55225" y="121906"/>
                      </a:lnTo>
                      <a:lnTo>
                        <a:pt x="54932" y="120845"/>
                      </a:lnTo>
                      <a:lnTo>
                        <a:pt x="54103" y="119197"/>
                      </a:lnTo>
                      <a:lnTo>
                        <a:pt x="53214" y="117343"/>
                      </a:lnTo>
                      <a:lnTo>
                        <a:pt x="52470" y="116549"/>
                      </a:lnTo>
                      <a:lnTo>
                        <a:pt x="52567" y="112291"/>
                      </a:lnTo>
                      <a:lnTo>
                        <a:pt x="52421" y="106067"/>
                      </a:lnTo>
                      <a:lnTo>
                        <a:pt x="52421" y="105457"/>
                      </a:lnTo>
                      <a:lnTo>
                        <a:pt x="52421" y="103492"/>
                      </a:lnTo>
                      <a:lnTo>
                        <a:pt x="54213" y="102968"/>
                      </a:lnTo>
                      <a:lnTo>
                        <a:pt x="55542" y="102577"/>
                      </a:lnTo>
                      <a:lnTo>
                        <a:pt x="62747" y="100503"/>
                      </a:lnTo>
                      <a:lnTo>
                        <a:pt x="64490" y="99844"/>
                      </a:lnTo>
                      <a:lnTo>
                        <a:pt x="65782" y="99343"/>
                      </a:lnTo>
                      <a:lnTo>
                        <a:pt x="68391" y="98343"/>
                      </a:lnTo>
                      <a:lnTo>
                        <a:pt x="69245" y="98013"/>
                      </a:lnTo>
                      <a:lnTo>
                        <a:pt x="71817" y="97025"/>
                      </a:lnTo>
                      <a:lnTo>
                        <a:pt x="73524" y="96354"/>
                      </a:lnTo>
                      <a:lnTo>
                        <a:pt x="74816" y="95744"/>
                      </a:lnTo>
                      <a:lnTo>
                        <a:pt x="79582" y="93486"/>
                      </a:lnTo>
                      <a:lnTo>
                        <a:pt x="80875" y="92876"/>
                      </a:lnTo>
                      <a:lnTo>
                        <a:pt x="82886" y="91790"/>
                      </a:lnTo>
                      <a:lnTo>
                        <a:pt x="84885" y="90716"/>
                      </a:lnTo>
                      <a:lnTo>
                        <a:pt x="87714" y="88910"/>
                      </a:lnTo>
                      <a:lnTo>
                        <a:pt x="88531" y="88385"/>
                      </a:lnTo>
                      <a:lnTo>
                        <a:pt x="90457" y="87397"/>
                      </a:lnTo>
                      <a:lnTo>
                        <a:pt x="92285" y="86957"/>
                      </a:lnTo>
                      <a:lnTo>
                        <a:pt x="93200" y="86726"/>
                      </a:lnTo>
                      <a:lnTo>
                        <a:pt x="97442" y="85896"/>
                      </a:lnTo>
                      <a:lnTo>
                        <a:pt x="98552" y="85664"/>
                      </a:lnTo>
                      <a:lnTo>
                        <a:pt x="102123" y="84907"/>
                      </a:lnTo>
                      <a:lnTo>
                        <a:pt x="103452" y="84602"/>
                      </a:lnTo>
                      <a:lnTo>
                        <a:pt x="105013" y="84236"/>
                      </a:lnTo>
                      <a:lnTo>
                        <a:pt x="107695" y="82747"/>
                      </a:lnTo>
                      <a:lnTo>
                        <a:pt x="108585" y="81503"/>
                      </a:lnTo>
                      <a:lnTo>
                        <a:pt x="109060" y="80038"/>
                      </a:lnTo>
                      <a:lnTo>
                        <a:pt x="109255" y="79465"/>
                      </a:lnTo>
                      <a:lnTo>
                        <a:pt x="109999" y="77183"/>
                      </a:lnTo>
                      <a:lnTo>
                        <a:pt x="112144" y="72046"/>
                      </a:lnTo>
                      <a:lnTo>
                        <a:pt x="116545" y="61368"/>
                      </a:lnTo>
                      <a:lnTo>
                        <a:pt x="117350" y="59428"/>
                      </a:lnTo>
                      <a:lnTo>
                        <a:pt x="117752" y="57012"/>
                      </a:lnTo>
                      <a:lnTo>
                        <a:pt x="117959" y="55804"/>
                      </a:lnTo>
                      <a:lnTo>
                        <a:pt x="118679" y="51472"/>
                      </a:lnTo>
                      <a:lnTo>
                        <a:pt x="119349" y="47786"/>
                      </a:lnTo>
                      <a:lnTo>
                        <a:pt x="120544" y="41099"/>
                      </a:lnTo>
                      <a:lnTo>
                        <a:pt x="121105" y="37780"/>
                      </a:lnTo>
                      <a:lnTo>
                        <a:pt x="121361" y="36279"/>
                      </a:lnTo>
                      <a:lnTo>
                        <a:pt x="121970" y="34851"/>
                      </a:lnTo>
                      <a:lnTo>
                        <a:pt x="122165" y="34375"/>
                      </a:lnTo>
                      <a:lnTo>
                        <a:pt x="122373" y="33900"/>
                      </a:lnTo>
                      <a:lnTo>
                        <a:pt x="122775" y="32960"/>
                      </a:lnTo>
                      <a:lnTo>
                        <a:pt x="123409" y="32130"/>
                      </a:lnTo>
                      <a:lnTo>
                        <a:pt x="124360" y="30898"/>
                      </a:lnTo>
                      <a:lnTo>
                        <a:pt x="124994" y="30056"/>
                      </a:lnTo>
                      <a:lnTo>
                        <a:pt x="126213" y="29238"/>
                      </a:lnTo>
                      <a:lnTo>
                        <a:pt x="126627" y="28957"/>
                      </a:lnTo>
                      <a:lnTo>
                        <a:pt x="127444" y="28396"/>
                      </a:lnTo>
                      <a:lnTo>
                        <a:pt x="128310" y="28115"/>
                      </a:lnTo>
                      <a:lnTo>
                        <a:pt x="130931" y="27225"/>
                      </a:lnTo>
                      <a:lnTo>
                        <a:pt x="131382" y="27078"/>
                      </a:lnTo>
                      <a:lnTo>
                        <a:pt x="131857" y="26993"/>
                      </a:lnTo>
                      <a:lnTo>
                        <a:pt x="135990" y="26285"/>
                      </a:lnTo>
                      <a:lnTo>
                        <a:pt x="136709" y="26187"/>
                      </a:lnTo>
                      <a:lnTo>
                        <a:pt x="139026" y="25772"/>
                      </a:lnTo>
                      <a:lnTo>
                        <a:pt x="143000" y="25455"/>
                      </a:lnTo>
                      <a:lnTo>
                        <a:pt x="144012" y="25333"/>
                      </a:lnTo>
                      <a:lnTo>
                        <a:pt x="144950" y="25187"/>
                      </a:lnTo>
                      <a:lnTo>
                        <a:pt x="147267" y="24821"/>
                      </a:lnTo>
                      <a:lnTo>
                        <a:pt x="147730" y="24747"/>
                      </a:lnTo>
                      <a:lnTo>
                        <a:pt x="149729" y="24333"/>
                      </a:lnTo>
                      <a:lnTo>
                        <a:pt x="151424" y="24003"/>
                      </a:lnTo>
                      <a:lnTo>
                        <a:pt x="152265" y="23832"/>
                      </a:lnTo>
                      <a:lnTo>
                        <a:pt x="153179" y="23503"/>
                      </a:lnTo>
                      <a:lnTo>
                        <a:pt x="154093" y="23173"/>
                      </a:lnTo>
                      <a:lnTo>
                        <a:pt x="154545" y="23002"/>
                      </a:lnTo>
                      <a:lnTo>
                        <a:pt x="155459" y="22673"/>
                      </a:lnTo>
                      <a:lnTo>
                        <a:pt x="156629" y="22002"/>
                      </a:lnTo>
                      <a:lnTo>
                        <a:pt x="158202" y="21099"/>
                      </a:lnTo>
                      <a:lnTo>
                        <a:pt x="159299" y="20147"/>
                      </a:lnTo>
                      <a:lnTo>
                        <a:pt x="160018" y="19525"/>
                      </a:lnTo>
                      <a:lnTo>
                        <a:pt x="161847" y="17950"/>
                      </a:lnTo>
                      <a:lnTo>
                        <a:pt x="163542" y="15729"/>
                      </a:lnTo>
                      <a:lnTo>
                        <a:pt x="164883" y="13960"/>
                      </a:lnTo>
                      <a:lnTo>
                        <a:pt x="166467" y="13435"/>
                      </a:lnTo>
                      <a:lnTo>
                        <a:pt x="168052" y="12898"/>
                      </a:lnTo>
                      <a:lnTo>
                        <a:pt x="169259" y="12532"/>
                      </a:lnTo>
                      <a:lnTo>
                        <a:pt x="170003" y="12642"/>
                      </a:lnTo>
                      <a:lnTo>
                        <a:pt x="176988" y="13216"/>
                      </a:lnTo>
                      <a:lnTo>
                        <a:pt x="185156" y="12703"/>
                      </a:lnTo>
                      <a:lnTo>
                        <a:pt x="186814" y="12593"/>
                      </a:lnTo>
                      <a:lnTo>
                        <a:pt x="188594" y="12056"/>
                      </a:lnTo>
                      <a:lnTo>
                        <a:pt x="189935" y="11654"/>
                      </a:lnTo>
                      <a:lnTo>
                        <a:pt x="194494" y="10287"/>
                      </a:lnTo>
                      <a:lnTo>
                        <a:pt x="196774" y="9604"/>
                      </a:lnTo>
                      <a:lnTo>
                        <a:pt x="198651" y="9006"/>
                      </a:lnTo>
                      <a:lnTo>
                        <a:pt x="199115" y="8859"/>
                      </a:lnTo>
                      <a:lnTo>
                        <a:pt x="209696" y="5467"/>
                      </a:lnTo>
                      <a:lnTo>
                        <a:pt x="212354" y="4674"/>
                      </a:lnTo>
                      <a:lnTo>
                        <a:pt x="214122" y="4137"/>
                      </a:lnTo>
                      <a:lnTo>
                        <a:pt x="216840" y="3319"/>
                      </a:lnTo>
                      <a:lnTo>
                        <a:pt x="219486" y="2160"/>
                      </a:lnTo>
                      <a:lnTo>
                        <a:pt x="221180" y="1416"/>
                      </a:lnTo>
                      <a:lnTo>
                        <a:pt x="222448" y="854"/>
                      </a:lnTo>
                      <a:lnTo>
                        <a:pt x="223277" y="671"/>
                      </a:lnTo>
                      <a:lnTo>
                        <a:pt x="224703" y="342"/>
                      </a:lnTo>
                      <a:lnTo>
                        <a:pt x="226154" y="0"/>
                      </a:lnTo>
                      <a:lnTo>
                        <a:pt x="227532" y="244"/>
                      </a:lnTo>
                      <a:lnTo>
                        <a:pt x="230250" y="708"/>
                      </a:lnTo>
                      <a:lnTo>
                        <a:pt x="231177" y="866"/>
                      </a:lnTo>
                      <a:lnTo>
                        <a:pt x="232274" y="1403"/>
                      </a:lnTo>
                      <a:lnTo>
                        <a:pt x="240271" y="5369"/>
                      </a:lnTo>
                      <a:lnTo>
                        <a:pt x="245781" y="8091"/>
                      </a:lnTo>
                      <a:lnTo>
                        <a:pt x="247391" y="8884"/>
                      </a:lnTo>
                      <a:lnTo>
                        <a:pt x="248622" y="9714"/>
                      </a:lnTo>
                      <a:lnTo>
                        <a:pt x="249853" y="10543"/>
                      </a:lnTo>
                    </a:path>
                  </a:pathLst>
                </a:custGeom>
                <a:solidFill>
                  <a:srgbClr val="7FC97F"/>
                </a:solidFill>
                <a:ln w="12177" cap="flat">
                  <a:solidFill>
                    <a:srgbClr val="000000"/>
                  </a:solidFill>
                  <a:prstDash val="solid"/>
                  <a:round/>
                </a:ln>
              </p:spPr>
              <p:txBody>
                <a:bodyPr rtlCol="0" anchor="ctr"/>
                <a:lstStyle/>
                <a:p>
                  <a:endParaRPr lang="LID4096"/>
                </a:p>
              </p:txBody>
            </p:sp>
            <p:sp>
              <p:nvSpPr>
                <p:cNvPr id="100" name="Freeform: Shape 99">
                  <a:extLst>
                    <a:ext uri="{FF2B5EF4-FFF2-40B4-BE49-F238E27FC236}">
                      <a16:creationId xmlns:a16="http://schemas.microsoft.com/office/drawing/2014/main" id="{2BB1799A-EFEC-20CD-EB95-D79D16B71683}"/>
                    </a:ext>
                  </a:extLst>
                </p:cNvPr>
                <p:cNvSpPr/>
                <p:nvPr/>
              </p:nvSpPr>
              <p:spPr>
                <a:xfrm>
                  <a:off x="8876051" y="4459945"/>
                  <a:ext cx="403593" cy="413054"/>
                </a:xfrm>
                <a:custGeom>
                  <a:avLst/>
                  <a:gdLst>
                    <a:gd name="connsiteX0" fmla="*/ 380906 w 403593"/>
                    <a:gd name="connsiteY0" fmla="*/ 213696 h 413054"/>
                    <a:gd name="connsiteX1" fmla="*/ 380114 w 403593"/>
                    <a:gd name="connsiteY1" fmla="*/ 215209 h 413054"/>
                    <a:gd name="connsiteX2" fmla="*/ 379882 w 403593"/>
                    <a:gd name="connsiteY2" fmla="*/ 217479 h 413054"/>
                    <a:gd name="connsiteX3" fmla="*/ 379614 w 403593"/>
                    <a:gd name="connsiteY3" fmla="*/ 220237 h 413054"/>
                    <a:gd name="connsiteX4" fmla="*/ 380674 w 403593"/>
                    <a:gd name="connsiteY4" fmla="*/ 221933 h 413054"/>
                    <a:gd name="connsiteX5" fmla="*/ 383612 w 403593"/>
                    <a:gd name="connsiteY5" fmla="*/ 226607 h 413054"/>
                    <a:gd name="connsiteX6" fmla="*/ 384661 w 403593"/>
                    <a:gd name="connsiteY6" fmla="*/ 228266 h 413054"/>
                    <a:gd name="connsiteX7" fmla="*/ 385734 w 403593"/>
                    <a:gd name="connsiteY7" fmla="*/ 229987 h 413054"/>
                    <a:gd name="connsiteX8" fmla="*/ 386819 w 403593"/>
                    <a:gd name="connsiteY8" fmla="*/ 231695 h 413054"/>
                    <a:gd name="connsiteX9" fmla="*/ 387099 w 403593"/>
                    <a:gd name="connsiteY9" fmla="*/ 233660 h 413054"/>
                    <a:gd name="connsiteX10" fmla="*/ 387245 w 403593"/>
                    <a:gd name="connsiteY10" fmla="*/ 234636 h 413054"/>
                    <a:gd name="connsiteX11" fmla="*/ 387391 w 403593"/>
                    <a:gd name="connsiteY11" fmla="*/ 235686 h 413054"/>
                    <a:gd name="connsiteX12" fmla="*/ 387550 w 403593"/>
                    <a:gd name="connsiteY12" fmla="*/ 236747 h 413054"/>
                    <a:gd name="connsiteX13" fmla="*/ 387526 w 403593"/>
                    <a:gd name="connsiteY13" fmla="*/ 237907 h 413054"/>
                    <a:gd name="connsiteX14" fmla="*/ 387465 w 403593"/>
                    <a:gd name="connsiteY14" fmla="*/ 241006 h 413054"/>
                    <a:gd name="connsiteX15" fmla="*/ 387440 w 403593"/>
                    <a:gd name="connsiteY15" fmla="*/ 242605 h 413054"/>
                    <a:gd name="connsiteX16" fmla="*/ 386965 w 403593"/>
                    <a:gd name="connsiteY16" fmla="*/ 245594 h 413054"/>
                    <a:gd name="connsiteX17" fmla="*/ 386502 w 403593"/>
                    <a:gd name="connsiteY17" fmla="*/ 248462 h 413054"/>
                    <a:gd name="connsiteX18" fmla="*/ 386880 w 403593"/>
                    <a:gd name="connsiteY18" fmla="*/ 251610 h 413054"/>
                    <a:gd name="connsiteX19" fmla="*/ 387391 w 403593"/>
                    <a:gd name="connsiteY19" fmla="*/ 255808 h 413054"/>
                    <a:gd name="connsiteX20" fmla="*/ 387575 w 403593"/>
                    <a:gd name="connsiteY20" fmla="*/ 257285 h 413054"/>
                    <a:gd name="connsiteX21" fmla="*/ 387465 w 403593"/>
                    <a:gd name="connsiteY21" fmla="*/ 258346 h 413054"/>
                    <a:gd name="connsiteX22" fmla="*/ 387306 w 403593"/>
                    <a:gd name="connsiteY22" fmla="*/ 259872 h 413054"/>
                    <a:gd name="connsiteX23" fmla="*/ 387245 w 403593"/>
                    <a:gd name="connsiteY23" fmla="*/ 260531 h 413054"/>
                    <a:gd name="connsiteX24" fmla="*/ 387062 w 403593"/>
                    <a:gd name="connsiteY24" fmla="*/ 262300 h 413054"/>
                    <a:gd name="connsiteX25" fmla="*/ 386051 w 403593"/>
                    <a:gd name="connsiteY25" fmla="*/ 263423 h 413054"/>
                    <a:gd name="connsiteX26" fmla="*/ 384563 w 403593"/>
                    <a:gd name="connsiteY26" fmla="*/ 265058 h 413054"/>
                    <a:gd name="connsiteX27" fmla="*/ 383698 w 403593"/>
                    <a:gd name="connsiteY27" fmla="*/ 266010 h 413054"/>
                    <a:gd name="connsiteX28" fmla="*/ 382332 w 403593"/>
                    <a:gd name="connsiteY28" fmla="*/ 266522 h 413054"/>
                    <a:gd name="connsiteX29" fmla="*/ 372616 w 403593"/>
                    <a:gd name="connsiteY29" fmla="*/ 270134 h 413054"/>
                    <a:gd name="connsiteX30" fmla="*/ 370824 w 403593"/>
                    <a:gd name="connsiteY30" fmla="*/ 270793 h 413054"/>
                    <a:gd name="connsiteX31" fmla="*/ 368910 w 403593"/>
                    <a:gd name="connsiteY31" fmla="*/ 271074 h 413054"/>
                    <a:gd name="connsiteX32" fmla="*/ 357865 w 403593"/>
                    <a:gd name="connsiteY32" fmla="*/ 272734 h 413054"/>
                    <a:gd name="connsiteX33" fmla="*/ 355939 w 403593"/>
                    <a:gd name="connsiteY33" fmla="*/ 273014 h 413054"/>
                    <a:gd name="connsiteX34" fmla="*/ 354244 w 403593"/>
                    <a:gd name="connsiteY34" fmla="*/ 272111 h 413054"/>
                    <a:gd name="connsiteX35" fmla="*/ 349575 w 403593"/>
                    <a:gd name="connsiteY35" fmla="*/ 269622 h 413054"/>
                    <a:gd name="connsiteX36" fmla="*/ 346674 w 403593"/>
                    <a:gd name="connsiteY36" fmla="*/ 268084 h 413054"/>
                    <a:gd name="connsiteX37" fmla="*/ 344589 w 403593"/>
                    <a:gd name="connsiteY37" fmla="*/ 266974 h 413054"/>
                    <a:gd name="connsiteX38" fmla="*/ 342858 w 403593"/>
                    <a:gd name="connsiteY38" fmla="*/ 266156 h 413054"/>
                    <a:gd name="connsiteX39" fmla="*/ 341553 w 403593"/>
                    <a:gd name="connsiteY39" fmla="*/ 265534 h 413054"/>
                    <a:gd name="connsiteX40" fmla="*/ 337628 w 403593"/>
                    <a:gd name="connsiteY40" fmla="*/ 263691 h 413054"/>
                    <a:gd name="connsiteX41" fmla="*/ 332033 w 403593"/>
                    <a:gd name="connsiteY41" fmla="*/ 261056 h 413054"/>
                    <a:gd name="connsiteX42" fmla="*/ 330057 w 403593"/>
                    <a:gd name="connsiteY42" fmla="*/ 260116 h 413054"/>
                    <a:gd name="connsiteX43" fmla="*/ 328497 w 403593"/>
                    <a:gd name="connsiteY43" fmla="*/ 258859 h 413054"/>
                    <a:gd name="connsiteX44" fmla="*/ 325291 w 403593"/>
                    <a:gd name="connsiteY44" fmla="*/ 256260 h 413054"/>
                    <a:gd name="connsiteX45" fmla="*/ 318122 w 403593"/>
                    <a:gd name="connsiteY45" fmla="*/ 250451 h 413054"/>
                    <a:gd name="connsiteX46" fmla="*/ 310357 w 403593"/>
                    <a:gd name="connsiteY46" fmla="*/ 244374 h 413054"/>
                    <a:gd name="connsiteX47" fmla="*/ 309187 w 403593"/>
                    <a:gd name="connsiteY47" fmla="*/ 243471 h 413054"/>
                    <a:gd name="connsiteX48" fmla="*/ 308028 w 403593"/>
                    <a:gd name="connsiteY48" fmla="*/ 242556 h 413054"/>
                    <a:gd name="connsiteX49" fmla="*/ 307321 w 403593"/>
                    <a:gd name="connsiteY49" fmla="*/ 241946 h 413054"/>
                    <a:gd name="connsiteX50" fmla="*/ 306249 w 403593"/>
                    <a:gd name="connsiteY50" fmla="*/ 241030 h 413054"/>
                    <a:gd name="connsiteX51" fmla="*/ 304469 w 403593"/>
                    <a:gd name="connsiteY51" fmla="*/ 239493 h 413054"/>
                    <a:gd name="connsiteX52" fmla="*/ 300336 w 403593"/>
                    <a:gd name="connsiteY52" fmla="*/ 235930 h 413054"/>
                    <a:gd name="connsiteX53" fmla="*/ 298825 w 403593"/>
                    <a:gd name="connsiteY53" fmla="*/ 234636 h 413054"/>
                    <a:gd name="connsiteX54" fmla="*/ 297496 w 403593"/>
                    <a:gd name="connsiteY54" fmla="*/ 233111 h 413054"/>
                    <a:gd name="connsiteX55" fmla="*/ 296179 w 403593"/>
                    <a:gd name="connsiteY55" fmla="*/ 231586 h 413054"/>
                    <a:gd name="connsiteX56" fmla="*/ 290876 w 403593"/>
                    <a:gd name="connsiteY56" fmla="*/ 225496 h 413054"/>
                    <a:gd name="connsiteX57" fmla="*/ 289547 w 403593"/>
                    <a:gd name="connsiteY57" fmla="*/ 223983 h 413054"/>
                    <a:gd name="connsiteX58" fmla="*/ 287938 w 403593"/>
                    <a:gd name="connsiteY58" fmla="*/ 222958 h 413054"/>
                    <a:gd name="connsiteX59" fmla="*/ 283098 w 403593"/>
                    <a:gd name="connsiteY59" fmla="*/ 219883 h 413054"/>
                    <a:gd name="connsiteX60" fmla="*/ 280221 w 403593"/>
                    <a:gd name="connsiteY60" fmla="*/ 218065 h 413054"/>
                    <a:gd name="connsiteX61" fmla="*/ 278588 w 403593"/>
                    <a:gd name="connsiteY61" fmla="*/ 217015 h 413054"/>
                    <a:gd name="connsiteX62" fmla="*/ 277039 w 403593"/>
                    <a:gd name="connsiteY62" fmla="*/ 216588 h 413054"/>
                    <a:gd name="connsiteX63" fmla="*/ 275150 w 403593"/>
                    <a:gd name="connsiteY63" fmla="*/ 216051 h 413054"/>
                    <a:gd name="connsiteX64" fmla="*/ 270200 w 403593"/>
                    <a:gd name="connsiteY64" fmla="*/ 214672 h 413054"/>
                    <a:gd name="connsiteX65" fmla="*/ 268396 w 403593"/>
                    <a:gd name="connsiteY65" fmla="*/ 214160 h 413054"/>
                    <a:gd name="connsiteX66" fmla="*/ 266847 w 403593"/>
                    <a:gd name="connsiteY66" fmla="*/ 215283 h 413054"/>
                    <a:gd name="connsiteX67" fmla="*/ 263385 w 403593"/>
                    <a:gd name="connsiteY67" fmla="*/ 217796 h 413054"/>
                    <a:gd name="connsiteX68" fmla="*/ 259765 w 403593"/>
                    <a:gd name="connsiteY68" fmla="*/ 220237 h 413054"/>
                    <a:gd name="connsiteX69" fmla="*/ 258143 w 403593"/>
                    <a:gd name="connsiteY69" fmla="*/ 221335 h 413054"/>
                    <a:gd name="connsiteX70" fmla="*/ 256766 w 403593"/>
                    <a:gd name="connsiteY70" fmla="*/ 222702 h 413054"/>
                    <a:gd name="connsiteX71" fmla="*/ 252938 w 403593"/>
                    <a:gd name="connsiteY71" fmla="*/ 226460 h 413054"/>
                    <a:gd name="connsiteX72" fmla="*/ 251475 w 403593"/>
                    <a:gd name="connsiteY72" fmla="*/ 227815 h 413054"/>
                    <a:gd name="connsiteX73" fmla="*/ 248195 w 403593"/>
                    <a:gd name="connsiteY73" fmla="*/ 230841 h 413054"/>
                    <a:gd name="connsiteX74" fmla="*/ 246733 w 403593"/>
                    <a:gd name="connsiteY74" fmla="*/ 232196 h 413054"/>
                    <a:gd name="connsiteX75" fmla="*/ 245087 w 403593"/>
                    <a:gd name="connsiteY75" fmla="*/ 234038 h 413054"/>
                    <a:gd name="connsiteX76" fmla="*/ 241466 w 403593"/>
                    <a:gd name="connsiteY76" fmla="*/ 238102 h 413054"/>
                    <a:gd name="connsiteX77" fmla="*/ 240832 w 403593"/>
                    <a:gd name="connsiteY77" fmla="*/ 238809 h 413054"/>
                    <a:gd name="connsiteX78" fmla="*/ 240466 w 403593"/>
                    <a:gd name="connsiteY78" fmla="*/ 239237 h 413054"/>
                    <a:gd name="connsiteX79" fmla="*/ 238114 w 403593"/>
                    <a:gd name="connsiteY79" fmla="*/ 241909 h 413054"/>
                    <a:gd name="connsiteX80" fmla="*/ 236846 w 403593"/>
                    <a:gd name="connsiteY80" fmla="*/ 243361 h 413054"/>
                    <a:gd name="connsiteX81" fmla="*/ 235822 w 403593"/>
                    <a:gd name="connsiteY81" fmla="*/ 244887 h 413054"/>
                    <a:gd name="connsiteX82" fmla="*/ 233383 w 403593"/>
                    <a:gd name="connsiteY82" fmla="*/ 248511 h 413054"/>
                    <a:gd name="connsiteX83" fmla="*/ 232567 w 403593"/>
                    <a:gd name="connsiteY83" fmla="*/ 249731 h 413054"/>
                    <a:gd name="connsiteX84" fmla="*/ 231689 w 403593"/>
                    <a:gd name="connsiteY84" fmla="*/ 251330 h 413054"/>
                    <a:gd name="connsiteX85" fmla="*/ 231031 w 403593"/>
                    <a:gd name="connsiteY85" fmla="*/ 252501 h 413054"/>
                    <a:gd name="connsiteX86" fmla="*/ 229860 w 403593"/>
                    <a:gd name="connsiteY86" fmla="*/ 254649 h 413054"/>
                    <a:gd name="connsiteX87" fmla="*/ 229092 w 403593"/>
                    <a:gd name="connsiteY87" fmla="*/ 256015 h 413054"/>
                    <a:gd name="connsiteX88" fmla="*/ 224911 w 403593"/>
                    <a:gd name="connsiteY88" fmla="*/ 263276 h 413054"/>
                    <a:gd name="connsiteX89" fmla="*/ 223424 w 403593"/>
                    <a:gd name="connsiteY89" fmla="*/ 266083 h 413054"/>
                    <a:gd name="connsiteX90" fmla="*/ 222509 w 403593"/>
                    <a:gd name="connsiteY90" fmla="*/ 267791 h 413054"/>
                    <a:gd name="connsiteX91" fmla="*/ 221948 w 403593"/>
                    <a:gd name="connsiteY91" fmla="*/ 269744 h 413054"/>
                    <a:gd name="connsiteX92" fmla="*/ 221083 w 403593"/>
                    <a:gd name="connsiteY92" fmla="*/ 272734 h 413054"/>
                    <a:gd name="connsiteX93" fmla="*/ 220815 w 403593"/>
                    <a:gd name="connsiteY93" fmla="*/ 273661 h 413054"/>
                    <a:gd name="connsiteX94" fmla="*/ 220364 w 403593"/>
                    <a:gd name="connsiteY94" fmla="*/ 275748 h 413054"/>
                    <a:gd name="connsiteX95" fmla="*/ 219900 w 403593"/>
                    <a:gd name="connsiteY95" fmla="*/ 277846 h 413054"/>
                    <a:gd name="connsiteX96" fmla="*/ 219559 w 403593"/>
                    <a:gd name="connsiteY96" fmla="*/ 279409 h 413054"/>
                    <a:gd name="connsiteX97" fmla="*/ 219461 w 403593"/>
                    <a:gd name="connsiteY97" fmla="*/ 279921 h 413054"/>
                    <a:gd name="connsiteX98" fmla="*/ 219144 w 403593"/>
                    <a:gd name="connsiteY98" fmla="*/ 281459 h 413054"/>
                    <a:gd name="connsiteX99" fmla="*/ 218608 w 403593"/>
                    <a:gd name="connsiteY99" fmla="*/ 284082 h 413054"/>
                    <a:gd name="connsiteX100" fmla="*/ 218388 w 403593"/>
                    <a:gd name="connsiteY100" fmla="*/ 285144 h 413054"/>
                    <a:gd name="connsiteX101" fmla="*/ 218157 w 403593"/>
                    <a:gd name="connsiteY101" fmla="*/ 286242 h 413054"/>
                    <a:gd name="connsiteX102" fmla="*/ 217877 w 403593"/>
                    <a:gd name="connsiteY102" fmla="*/ 287340 h 413054"/>
                    <a:gd name="connsiteX103" fmla="*/ 216767 w 403593"/>
                    <a:gd name="connsiteY103" fmla="*/ 291526 h 413054"/>
                    <a:gd name="connsiteX104" fmla="*/ 216219 w 403593"/>
                    <a:gd name="connsiteY104" fmla="*/ 293613 h 413054"/>
                    <a:gd name="connsiteX105" fmla="*/ 215097 w 403593"/>
                    <a:gd name="connsiteY105" fmla="*/ 295516 h 413054"/>
                    <a:gd name="connsiteX106" fmla="*/ 214158 w 403593"/>
                    <a:gd name="connsiteY106" fmla="*/ 297090 h 413054"/>
                    <a:gd name="connsiteX107" fmla="*/ 213622 w 403593"/>
                    <a:gd name="connsiteY107" fmla="*/ 297456 h 413054"/>
                    <a:gd name="connsiteX108" fmla="*/ 212829 w 403593"/>
                    <a:gd name="connsiteY108" fmla="*/ 298006 h 413054"/>
                    <a:gd name="connsiteX109" fmla="*/ 210733 w 403593"/>
                    <a:gd name="connsiteY109" fmla="*/ 299433 h 413054"/>
                    <a:gd name="connsiteX110" fmla="*/ 203808 w 403593"/>
                    <a:gd name="connsiteY110" fmla="*/ 301959 h 413054"/>
                    <a:gd name="connsiteX111" fmla="*/ 203150 w 403593"/>
                    <a:gd name="connsiteY111" fmla="*/ 302240 h 413054"/>
                    <a:gd name="connsiteX112" fmla="*/ 201053 w 403593"/>
                    <a:gd name="connsiteY112" fmla="*/ 303229 h 413054"/>
                    <a:gd name="connsiteX113" fmla="*/ 199785 w 403593"/>
                    <a:gd name="connsiteY113" fmla="*/ 303826 h 413054"/>
                    <a:gd name="connsiteX114" fmla="*/ 198712 w 403593"/>
                    <a:gd name="connsiteY114" fmla="*/ 304839 h 413054"/>
                    <a:gd name="connsiteX115" fmla="*/ 197298 w 403593"/>
                    <a:gd name="connsiteY115" fmla="*/ 306182 h 413054"/>
                    <a:gd name="connsiteX116" fmla="*/ 196481 w 403593"/>
                    <a:gd name="connsiteY116" fmla="*/ 306987 h 413054"/>
                    <a:gd name="connsiteX117" fmla="*/ 195774 w 403593"/>
                    <a:gd name="connsiteY117" fmla="*/ 308024 h 413054"/>
                    <a:gd name="connsiteX118" fmla="*/ 194519 w 403593"/>
                    <a:gd name="connsiteY118" fmla="*/ 309855 h 413054"/>
                    <a:gd name="connsiteX119" fmla="*/ 193946 w 403593"/>
                    <a:gd name="connsiteY119" fmla="*/ 310697 h 413054"/>
                    <a:gd name="connsiteX120" fmla="*/ 192958 w 403593"/>
                    <a:gd name="connsiteY120" fmla="*/ 312454 h 413054"/>
                    <a:gd name="connsiteX121" fmla="*/ 191727 w 403593"/>
                    <a:gd name="connsiteY121" fmla="*/ 314662 h 413054"/>
                    <a:gd name="connsiteX122" fmla="*/ 190008 w 403593"/>
                    <a:gd name="connsiteY122" fmla="*/ 317750 h 413054"/>
                    <a:gd name="connsiteX123" fmla="*/ 188972 w 403593"/>
                    <a:gd name="connsiteY123" fmla="*/ 318811 h 413054"/>
                    <a:gd name="connsiteX124" fmla="*/ 188009 w 403593"/>
                    <a:gd name="connsiteY124" fmla="*/ 319788 h 413054"/>
                    <a:gd name="connsiteX125" fmla="*/ 185449 w 403593"/>
                    <a:gd name="connsiteY125" fmla="*/ 323876 h 413054"/>
                    <a:gd name="connsiteX126" fmla="*/ 184144 w 403593"/>
                    <a:gd name="connsiteY126" fmla="*/ 326084 h 413054"/>
                    <a:gd name="connsiteX127" fmla="*/ 182828 w 403593"/>
                    <a:gd name="connsiteY127" fmla="*/ 328281 h 413054"/>
                    <a:gd name="connsiteX128" fmla="*/ 181474 w 403593"/>
                    <a:gd name="connsiteY128" fmla="*/ 329782 h 413054"/>
                    <a:gd name="connsiteX129" fmla="*/ 178073 w 403593"/>
                    <a:gd name="connsiteY129" fmla="*/ 333552 h 413054"/>
                    <a:gd name="connsiteX130" fmla="*/ 176318 w 403593"/>
                    <a:gd name="connsiteY130" fmla="*/ 335505 h 413054"/>
                    <a:gd name="connsiteX131" fmla="*/ 174355 w 403593"/>
                    <a:gd name="connsiteY131" fmla="*/ 337933 h 413054"/>
                    <a:gd name="connsiteX132" fmla="*/ 172416 w 403593"/>
                    <a:gd name="connsiteY132" fmla="*/ 340350 h 413054"/>
                    <a:gd name="connsiteX133" fmla="*/ 168589 w 403593"/>
                    <a:gd name="connsiteY133" fmla="*/ 345194 h 413054"/>
                    <a:gd name="connsiteX134" fmla="*/ 164785 w 403593"/>
                    <a:gd name="connsiteY134" fmla="*/ 350014 h 413054"/>
                    <a:gd name="connsiteX135" fmla="*/ 163212 w 403593"/>
                    <a:gd name="connsiteY135" fmla="*/ 352015 h 413054"/>
                    <a:gd name="connsiteX136" fmla="*/ 161481 w 403593"/>
                    <a:gd name="connsiteY136" fmla="*/ 353858 h 413054"/>
                    <a:gd name="connsiteX137" fmla="*/ 156568 w 403593"/>
                    <a:gd name="connsiteY137" fmla="*/ 359117 h 413054"/>
                    <a:gd name="connsiteX138" fmla="*/ 154923 w 403593"/>
                    <a:gd name="connsiteY138" fmla="*/ 360875 h 413054"/>
                    <a:gd name="connsiteX139" fmla="*/ 154581 w 403593"/>
                    <a:gd name="connsiteY139" fmla="*/ 361241 h 413054"/>
                    <a:gd name="connsiteX140" fmla="*/ 152143 w 403593"/>
                    <a:gd name="connsiteY140" fmla="*/ 363767 h 413054"/>
                    <a:gd name="connsiteX141" fmla="*/ 151131 w 403593"/>
                    <a:gd name="connsiteY141" fmla="*/ 364816 h 413054"/>
                    <a:gd name="connsiteX142" fmla="*/ 149449 w 403593"/>
                    <a:gd name="connsiteY142" fmla="*/ 366573 h 413054"/>
                    <a:gd name="connsiteX143" fmla="*/ 148522 w 403593"/>
                    <a:gd name="connsiteY143" fmla="*/ 367684 h 413054"/>
                    <a:gd name="connsiteX144" fmla="*/ 145755 w 403593"/>
                    <a:gd name="connsiteY144" fmla="*/ 371003 h 413054"/>
                    <a:gd name="connsiteX145" fmla="*/ 144597 w 403593"/>
                    <a:gd name="connsiteY145" fmla="*/ 372394 h 413054"/>
                    <a:gd name="connsiteX146" fmla="*/ 143597 w 403593"/>
                    <a:gd name="connsiteY146" fmla="*/ 373492 h 413054"/>
                    <a:gd name="connsiteX147" fmla="*/ 140622 w 403593"/>
                    <a:gd name="connsiteY147" fmla="*/ 376787 h 413054"/>
                    <a:gd name="connsiteX148" fmla="*/ 139964 w 403593"/>
                    <a:gd name="connsiteY148" fmla="*/ 377519 h 413054"/>
                    <a:gd name="connsiteX149" fmla="*/ 139306 w 403593"/>
                    <a:gd name="connsiteY149" fmla="*/ 378312 h 413054"/>
                    <a:gd name="connsiteX150" fmla="*/ 137977 w 403593"/>
                    <a:gd name="connsiteY150" fmla="*/ 379911 h 413054"/>
                    <a:gd name="connsiteX151" fmla="*/ 136661 w 403593"/>
                    <a:gd name="connsiteY151" fmla="*/ 381510 h 413054"/>
                    <a:gd name="connsiteX152" fmla="*/ 135332 w 403593"/>
                    <a:gd name="connsiteY152" fmla="*/ 383108 h 413054"/>
                    <a:gd name="connsiteX153" fmla="*/ 134978 w 403593"/>
                    <a:gd name="connsiteY153" fmla="*/ 383572 h 413054"/>
                    <a:gd name="connsiteX154" fmla="*/ 133418 w 403593"/>
                    <a:gd name="connsiteY154" fmla="*/ 385622 h 413054"/>
                    <a:gd name="connsiteX155" fmla="*/ 128432 w 403593"/>
                    <a:gd name="connsiteY155" fmla="*/ 392199 h 413054"/>
                    <a:gd name="connsiteX156" fmla="*/ 126871 w 403593"/>
                    <a:gd name="connsiteY156" fmla="*/ 394262 h 413054"/>
                    <a:gd name="connsiteX157" fmla="*/ 125896 w 403593"/>
                    <a:gd name="connsiteY157" fmla="*/ 395372 h 413054"/>
                    <a:gd name="connsiteX158" fmla="*/ 122580 w 403593"/>
                    <a:gd name="connsiteY158" fmla="*/ 399180 h 413054"/>
                    <a:gd name="connsiteX159" fmla="*/ 121580 w 403593"/>
                    <a:gd name="connsiteY159" fmla="*/ 400314 h 413054"/>
                    <a:gd name="connsiteX160" fmla="*/ 120410 w 403593"/>
                    <a:gd name="connsiteY160" fmla="*/ 401278 h 413054"/>
                    <a:gd name="connsiteX161" fmla="*/ 115619 w 403593"/>
                    <a:gd name="connsiteY161" fmla="*/ 405208 h 413054"/>
                    <a:gd name="connsiteX162" fmla="*/ 114156 w 403593"/>
                    <a:gd name="connsiteY162" fmla="*/ 406416 h 413054"/>
                    <a:gd name="connsiteX163" fmla="*/ 112522 w 403593"/>
                    <a:gd name="connsiteY163" fmla="*/ 407368 h 413054"/>
                    <a:gd name="connsiteX164" fmla="*/ 108195 w 403593"/>
                    <a:gd name="connsiteY164" fmla="*/ 409918 h 413054"/>
                    <a:gd name="connsiteX165" fmla="*/ 106915 w 403593"/>
                    <a:gd name="connsiteY165" fmla="*/ 410675 h 413054"/>
                    <a:gd name="connsiteX166" fmla="*/ 105269 w 403593"/>
                    <a:gd name="connsiteY166" fmla="*/ 411504 h 413054"/>
                    <a:gd name="connsiteX167" fmla="*/ 102148 w 403593"/>
                    <a:gd name="connsiteY167" fmla="*/ 413054 h 413054"/>
                    <a:gd name="connsiteX168" fmla="*/ 101502 w 403593"/>
                    <a:gd name="connsiteY168" fmla="*/ 411565 h 413054"/>
                    <a:gd name="connsiteX169" fmla="*/ 100624 w 403593"/>
                    <a:gd name="connsiteY169" fmla="*/ 409589 h 413054"/>
                    <a:gd name="connsiteX170" fmla="*/ 99990 w 403593"/>
                    <a:gd name="connsiteY170" fmla="*/ 408515 h 413054"/>
                    <a:gd name="connsiteX171" fmla="*/ 98369 w 403593"/>
                    <a:gd name="connsiteY171" fmla="*/ 405793 h 413054"/>
                    <a:gd name="connsiteX172" fmla="*/ 96918 w 403593"/>
                    <a:gd name="connsiteY172" fmla="*/ 404476 h 413054"/>
                    <a:gd name="connsiteX173" fmla="*/ 95857 w 403593"/>
                    <a:gd name="connsiteY173" fmla="*/ 403511 h 413054"/>
                    <a:gd name="connsiteX174" fmla="*/ 94943 w 403593"/>
                    <a:gd name="connsiteY174" fmla="*/ 401535 h 413054"/>
                    <a:gd name="connsiteX175" fmla="*/ 94382 w 403593"/>
                    <a:gd name="connsiteY175" fmla="*/ 400314 h 413054"/>
                    <a:gd name="connsiteX176" fmla="*/ 94187 w 403593"/>
                    <a:gd name="connsiteY176" fmla="*/ 399362 h 413054"/>
                    <a:gd name="connsiteX177" fmla="*/ 93895 w 403593"/>
                    <a:gd name="connsiteY177" fmla="*/ 397959 h 413054"/>
                    <a:gd name="connsiteX178" fmla="*/ 93590 w 403593"/>
                    <a:gd name="connsiteY178" fmla="*/ 396507 h 413054"/>
                    <a:gd name="connsiteX179" fmla="*/ 93712 w 403593"/>
                    <a:gd name="connsiteY179" fmla="*/ 394884 h 413054"/>
                    <a:gd name="connsiteX180" fmla="*/ 94224 w 403593"/>
                    <a:gd name="connsiteY180" fmla="*/ 388868 h 413054"/>
                    <a:gd name="connsiteX181" fmla="*/ 94382 w 403593"/>
                    <a:gd name="connsiteY181" fmla="*/ 385744 h 413054"/>
                    <a:gd name="connsiteX182" fmla="*/ 94541 w 403593"/>
                    <a:gd name="connsiteY182" fmla="*/ 382364 h 413054"/>
                    <a:gd name="connsiteX183" fmla="*/ 94712 w 403593"/>
                    <a:gd name="connsiteY183" fmla="*/ 378947 h 413054"/>
                    <a:gd name="connsiteX184" fmla="*/ 95187 w 403593"/>
                    <a:gd name="connsiteY184" fmla="*/ 370015 h 413054"/>
                    <a:gd name="connsiteX185" fmla="*/ 95272 w 403593"/>
                    <a:gd name="connsiteY185" fmla="*/ 368440 h 413054"/>
                    <a:gd name="connsiteX186" fmla="*/ 95382 w 403593"/>
                    <a:gd name="connsiteY186" fmla="*/ 366342 h 413054"/>
                    <a:gd name="connsiteX187" fmla="*/ 95638 w 403593"/>
                    <a:gd name="connsiteY187" fmla="*/ 364169 h 413054"/>
                    <a:gd name="connsiteX188" fmla="*/ 96357 w 403593"/>
                    <a:gd name="connsiteY188" fmla="*/ 358190 h 413054"/>
                    <a:gd name="connsiteX189" fmla="*/ 96418 w 403593"/>
                    <a:gd name="connsiteY189" fmla="*/ 357641 h 413054"/>
                    <a:gd name="connsiteX190" fmla="*/ 96723 w 403593"/>
                    <a:gd name="connsiteY190" fmla="*/ 354932 h 413054"/>
                    <a:gd name="connsiteX191" fmla="*/ 97040 w 403593"/>
                    <a:gd name="connsiteY191" fmla="*/ 352223 h 413054"/>
                    <a:gd name="connsiteX192" fmla="*/ 97052 w 403593"/>
                    <a:gd name="connsiteY192" fmla="*/ 350136 h 413054"/>
                    <a:gd name="connsiteX193" fmla="*/ 97064 w 403593"/>
                    <a:gd name="connsiteY193" fmla="*/ 349502 h 413054"/>
                    <a:gd name="connsiteX194" fmla="*/ 97113 w 403593"/>
                    <a:gd name="connsiteY194" fmla="*/ 344084 h 413054"/>
                    <a:gd name="connsiteX195" fmla="*/ 97028 w 403593"/>
                    <a:gd name="connsiteY195" fmla="*/ 339922 h 413054"/>
                    <a:gd name="connsiteX196" fmla="*/ 96991 w 403593"/>
                    <a:gd name="connsiteY196" fmla="*/ 339154 h 413054"/>
                    <a:gd name="connsiteX197" fmla="*/ 96540 w 403593"/>
                    <a:gd name="connsiteY197" fmla="*/ 335310 h 413054"/>
                    <a:gd name="connsiteX198" fmla="*/ 96357 w 403593"/>
                    <a:gd name="connsiteY198" fmla="*/ 333784 h 413054"/>
                    <a:gd name="connsiteX199" fmla="*/ 94906 w 403593"/>
                    <a:gd name="connsiteY199" fmla="*/ 331356 h 413054"/>
                    <a:gd name="connsiteX200" fmla="*/ 93480 w 403593"/>
                    <a:gd name="connsiteY200" fmla="*/ 330380 h 413054"/>
                    <a:gd name="connsiteX201" fmla="*/ 92980 w 403593"/>
                    <a:gd name="connsiteY201" fmla="*/ 330050 h 413054"/>
                    <a:gd name="connsiteX202" fmla="*/ 90798 w 403593"/>
                    <a:gd name="connsiteY202" fmla="*/ 328562 h 413054"/>
                    <a:gd name="connsiteX203" fmla="*/ 89664 w 403593"/>
                    <a:gd name="connsiteY203" fmla="*/ 326329 h 413054"/>
                    <a:gd name="connsiteX204" fmla="*/ 88762 w 403593"/>
                    <a:gd name="connsiteY204" fmla="*/ 324535 h 413054"/>
                    <a:gd name="connsiteX205" fmla="*/ 88628 w 403593"/>
                    <a:gd name="connsiteY205" fmla="*/ 322814 h 413054"/>
                    <a:gd name="connsiteX206" fmla="*/ 88445 w 403593"/>
                    <a:gd name="connsiteY206" fmla="*/ 320288 h 413054"/>
                    <a:gd name="connsiteX207" fmla="*/ 88080 w 403593"/>
                    <a:gd name="connsiteY207" fmla="*/ 313333 h 413054"/>
                    <a:gd name="connsiteX208" fmla="*/ 87897 w 403593"/>
                    <a:gd name="connsiteY208" fmla="*/ 310953 h 413054"/>
                    <a:gd name="connsiteX209" fmla="*/ 87726 w 403593"/>
                    <a:gd name="connsiteY209" fmla="*/ 308622 h 413054"/>
                    <a:gd name="connsiteX210" fmla="*/ 88177 w 403593"/>
                    <a:gd name="connsiteY210" fmla="*/ 306548 h 413054"/>
                    <a:gd name="connsiteX211" fmla="*/ 88689 w 403593"/>
                    <a:gd name="connsiteY211" fmla="*/ 304144 h 413054"/>
                    <a:gd name="connsiteX212" fmla="*/ 85715 w 403593"/>
                    <a:gd name="connsiteY212" fmla="*/ 295052 h 413054"/>
                    <a:gd name="connsiteX213" fmla="*/ 84983 w 403593"/>
                    <a:gd name="connsiteY213" fmla="*/ 292807 h 413054"/>
                    <a:gd name="connsiteX214" fmla="*/ 84593 w 403593"/>
                    <a:gd name="connsiteY214" fmla="*/ 291623 h 413054"/>
                    <a:gd name="connsiteX215" fmla="*/ 84154 w 403593"/>
                    <a:gd name="connsiteY215" fmla="*/ 290269 h 413054"/>
                    <a:gd name="connsiteX216" fmla="*/ 83484 w 403593"/>
                    <a:gd name="connsiteY216" fmla="*/ 288927 h 413054"/>
                    <a:gd name="connsiteX217" fmla="*/ 82716 w 403593"/>
                    <a:gd name="connsiteY217" fmla="*/ 287389 h 413054"/>
                    <a:gd name="connsiteX218" fmla="*/ 82387 w 403593"/>
                    <a:gd name="connsiteY218" fmla="*/ 286730 h 413054"/>
                    <a:gd name="connsiteX219" fmla="*/ 79644 w 403593"/>
                    <a:gd name="connsiteY219" fmla="*/ 283143 h 413054"/>
                    <a:gd name="connsiteX220" fmla="*/ 79229 w 403593"/>
                    <a:gd name="connsiteY220" fmla="*/ 282618 h 413054"/>
                    <a:gd name="connsiteX221" fmla="*/ 78778 w 403593"/>
                    <a:gd name="connsiteY221" fmla="*/ 282142 h 413054"/>
                    <a:gd name="connsiteX222" fmla="*/ 76925 w 403593"/>
                    <a:gd name="connsiteY222" fmla="*/ 280153 h 413054"/>
                    <a:gd name="connsiteX223" fmla="*/ 75718 w 403593"/>
                    <a:gd name="connsiteY223" fmla="*/ 278859 h 413054"/>
                    <a:gd name="connsiteX224" fmla="*/ 73255 w 403593"/>
                    <a:gd name="connsiteY224" fmla="*/ 277273 h 413054"/>
                    <a:gd name="connsiteX225" fmla="*/ 71207 w 403593"/>
                    <a:gd name="connsiteY225" fmla="*/ 275943 h 413054"/>
                    <a:gd name="connsiteX226" fmla="*/ 70391 w 403593"/>
                    <a:gd name="connsiteY226" fmla="*/ 275418 h 413054"/>
                    <a:gd name="connsiteX227" fmla="*/ 68757 w 403593"/>
                    <a:gd name="connsiteY227" fmla="*/ 274357 h 413054"/>
                    <a:gd name="connsiteX228" fmla="*/ 67416 w 403593"/>
                    <a:gd name="connsiteY228" fmla="*/ 272941 h 413054"/>
                    <a:gd name="connsiteX229" fmla="*/ 66575 w 403593"/>
                    <a:gd name="connsiteY229" fmla="*/ 272062 h 413054"/>
                    <a:gd name="connsiteX230" fmla="*/ 65405 w 403593"/>
                    <a:gd name="connsiteY230" fmla="*/ 270818 h 413054"/>
                    <a:gd name="connsiteX231" fmla="*/ 64222 w 403593"/>
                    <a:gd name="connsiteY231" fmla="*/ 268755 h 413054"/>
                    <a:gd name="connsiteX232" fmla="*/ 63271 w 403593"/>
                    <a:gd name="connsiteY232" fmla="*/ 267108 h 413054"/>
                    <a:gd name="connsiteX233" fmla="*/ 62613 w 403593"/>
                    <a:gd name="connsiteY233" fmla="*/ 265949 h 413054"/>
                    <a:gd name="connsiteX234" fmla="*/ 61698 w 403593"/>
                    <a:gd name="connsiteY234" fmla="*/ 264643 h 413054"/>
                    <a:gd name="connsiteX235" fmla="*/ 60918 w 403593"/>
                    <a:gd name="connsiteY235" fmla="*/ 263521 h 413054"/>
                    <a:gd name="connsiteX236" fmla="*/ 59699 w 403593"/>
                    <a:gd name="connsiteY236" fmla="*/ 261751 h 413054"/>
                    <a:gd name="connsiteX237" fmla="*/ 58834 w 403593"/>
                    <a:gd name="connsiteY237" fmla="*/ 260519 h 413054"/>
                    <a:gd name="connsiteX238" fmla="*/ 57980 w 403593"/>
                    <a:gd name="connsiteY238" fmla="*/ 259274 h 413054"/>
                    <a:gd name="connsiteX239" fmla="*/ 57005 w 403593"/>
                    <a:gd name="connsiteY239" fmla="*/ 258066 h 413054"/>
                    <a:gd name="connsiteX240" fmla="*/ 54762 w 403593"/>
                    <a:gd name="connsiteY240" fmla="*/ 255247 h 413054"/>
                    <a:gd name="connsiteX241" fmla="*/ 53470 w 403593"/>
                    <a:gd name="connsiteY241" fmla="*/ 253636 h 413054"/>
                    <a:gd name="connsiteX242" fmla="*/ 51397 w 403593"/>
                    <a:gd name="connsiteY242" fmla="*/ 250817 h 413054"/>
                    <a:gd name="connsiteX243" fmla="*/ 49654 w 403593"/>
                    <a:gd name="connsiteY243" fmla="*/ 248438 h 413054"/>
                    <a:gd name="connsiteX244" fmla="*/ 48288 w 403593"/>
                    <a:gd name="connsiteY244" fmla="*/ 246876 h 413054"/>
                    <a:gd name="connsiteX245" fmla="*/ 46923 w 403593"/>
                    <a:gd name="connsiteY245" fmla="*/ 245314 h 413054"/>
                    <a:gd name="connsiteX246" fmla="*/ 45850 w 403593"/>
                    <a:gd name="connsiteY246" fmla="*/ 244093 h 413054"/>
                    <a:gd name="connsiteX247" fmla="*/ 45460 w 403593"/>
                    <a:gd name="connsiteY247" fmla="*/ 243654 h 413054"/>
                    <a:gd name="connsiteX248" fmla="*/ 44436 w 403593"/>
                    <a:gd name="connsiteY248" fmla="*/ 242519 h 413054"/>
                    <a:gd name="connsiteX249" fmla="*/ 43046 w 403593"/>
                    <a:gd name="connsiteY249" fmla="*/ 240969 h 413054"/>
                    <a:gd name="connsiteX250" fmla="*/ 42010 w 403593"/>
                    <a:gd name="connsiteY250" fmla="*/ 239810 h 413054"/>
                    <a:gd name="connsiteX251" fmla="*/ 40962 w 403593"/>
                    <a:gd name="connsiteY251" fmla="*/ 238639 h 413054"/>
                    <a:gd name="connsiteX252" fmla="*/ 39779 w 403593"/>
                    <a:gd name="connsiteY252" fmla="*/ 236943 h 413054"/>
                    <a:gd name="connsiteX253" fmla="*/ 36500 w 403593"/>
                    <a:gd name="connsiteY253" fmla="*/ 232269 h 413054"/>
                    <a:gd name="connsiteX254" fmla="*/ 34720 w 403593"/>
                    <a:gd name="connsiteY254" fmla="*/ 229718 h 413054"/>
                    <a:gd name="connsiteX255" fmla="*/ 33001 w 403593"/>
                    <a:gd name="connsiteY255" fmla="*/ 226924 h 413054"/>
                    <a:gd name="connsiteX256" fmla="*/ 31465 w 403593"/>
                    <a:gd name="connsiteY256" fmla="*/ 224398 h 413054"/>
                    <a:gd name="connsiteX257" fmla="*/ 29929 w 403593"/>
                    <a:gd name="connsiteY257" fmla="*/ 222263 h 413054"/>
                    <a:gd name="connsiteX258" fmla="*/ 27174 w 403593"/>
                    <a:gd name="connsiteY258" fmla="*/ 218419 h 413054"/>
                    <a:gd name="connsiteX259" fmla="*/ 26345 w 403593"/>
                    <a:gd name="connsiteY259" fmla="*/ 217186 h 413054"/>
                    <a:gd name="connsiteX260" fmla="*/ 24857 w 403593"/>
                    <a:gd name="connsiteY260" fmla="*/ 215026 h 413054"/>
                    <a:gd name="connsiteX261" fmla="*/ 22627 w 403593"/>
                    <a:gd name="connsiteY261" fmla="*/ 212830 h 413054"/>
                    <a:gd name="connsiteX262" fmla="*/ 21188 w 403593"/>
                    <a:gd name="connsiteY262" fmla="*/ 211426 h 413054"/>
                    <a:gd name="connsiteX263" fmla="*/ 20469 w 403593"/>
                    <a:gd name="connsiteY263" fmla="*/ 210584 h 413054"/>
                    <a:gd name="connsiteX264" fmla="*/ 19603 w 403593"/>
                    <a:gd name="connsiteY264" fmla="*/ 209547 h 413054"/>
                    <a:gd name="connsiteX265" fmla="*/ 18530 w 403593"/>
                    <a:gd name="connsiteY265" fmla="*/ 208266 h 413054"/>
                    <a:gd name="connsiteX266" fmla="*/ 17580 w 403593"/>
                    <a:gd name="connsiteY266" fmla="*/ 207034 h 413054"/>
                    <a:gd name="connsiteX267" fmla="*/ 16336 w 403593"/>
                    <a:gd name="connsiteY267" fmla="*/ 205398 h 413054"/>
                    <a:gd name="connsiteX268" fmla="*/ 15873 w 403593"/>
                    <a:gd name="connsiteY268" fmla="*/ 202750 h 413054"/>
                    <a:gd name="connsiteX269" fmla="*/ 15580 w 403593"/>
                    <a:gd name="connsiteY269" fmla="*/ 201054 h 413054"/>
                    <a:gd name="connsiteX270" fmla="*/ 15519 w 403593"/>
                    <a:gd name="connsiteY270" fmla="*/ 199041 h 413054"/>
                    <a:gd name="connsiteX271" fmla="*/ 15409 w 403593"/>
                    <a:gd name="connsiteY271" fmla="*/ 195441 h 413054"/>
                    <a:gd name="connsiteX272" fmla="*/ 14044 w 403593"/>
                    <a:gd name="connsiteY272" fmla="*/ 191743 h 413054"/>
                    <a:gd name="connsiteX273" fmla="*/ 13691 w 403593"/>
                    <a:gd name="connsiteY273" fmla="*/ 191097 h 413054"/>
                    <a:gd name="connsiteX274" fmla="*/ 13020 w 403593"/>
                    <a:gd name="connsiteY274" fmla="*/ 189876 h 413054"/>
                    <a:gd name="connsiteX275" fmla="*/ 12642 w 403593"/>
                    <a:gd name="connsiteY275" fmla="*/ 187973 h 413054"/>
                    <a:gd name="connsiteX276" fmla="*/ 12179 w 403593"/>
                    <a:gd name="connsiteY276" fmla="*/ 185617 h 413054"/>
                    <a:gd name="connsiteX277" fmla="*/ 11862 w 403593"/>
                    <a:gd name="connsiteY277" fmla="*/ 184019 h 413054"/>
                    <a:gd name="connsiteX278" fmla="*/ 12032 w 403593"/>
                    <a:gd name="connsiteY278" fmla="*/ 182420 h 413054"/>
                    <a:gd name="connsiteX279" fmla="*/ 12203 w 403593"/>
                    <a:gd name="connsiteY279" fmla="*/ 180834 h 413054"/>
                    <a:gd name="connsiteX280" fmla="*/ 12252 w 403593"/>
                    <a:gd name="connsiteY280" fmla="*/ 180297 h 413054"/>
                    <a:gd name="connsiteX281" fmla="*/ 12338 w 403593"/>
                    <a:gd name="connsiteY281" fmla="*/ 179540 h 413054"/>
                    <a:gd name="connsiteX282" fmla="*/ 12788 w 403593"/>
                    <a:gd name="connsiteY282" fmla="*/ 178076 h 413054"/>
                    <a:gd name="connsiteX283" fmla="*/ 14142 w 403593"/>
                    <a:gd name="connsiteY283" fmla="*/ 173659 h 413054"/>
                    <a:gd name="connsiteX284" fmla="*/ 14934 w 403593"/>
                    <a:gd name="connsiteY284" fmla="*/ 170999 h 413054"/>
                    <a:gd name="connsiteX285" fmla="*/ 15519 w 403593"/>
                    <a:gd name="connsiteY285" fmla="*/ 169046 h 413054"/>
                    <a:gd name="connsiteX286" fmla="*/ 16434 w 403593"/>
                    <a:gd name="connsiteY286" fmla="*/ 167216 h 413054"/>
                    <a:gd name="connsiteX287" fmla="*/ 19640 w 403593"/>
                    <a:gd name="connsiteY287" fmla="*/ 160809 h 413054"/>
                    <a:gd name="connsiteX288" fmla="*/ 20651 w 403593"/>
                    <a:gd name="connsiteY288" fmla="*/ 158796 h 413054"/>
                    <a:gd name="connsiteX289" fmla="*/ 21493 w 403593"/>
                    <a:gd name="connsiteY289" fmla="*/ 156587 h 413054"/>
                    <a:gd name="connsiteX290" fmla="*/ 22822 w 403593"/>
                    <a:gd name="connsiteY290" fmla="*/ 153012 h 413054"/>
                    <a:gd name="connsiteX291" fmla="*/ 23016 w 403593"/>
                    <a:gd name="connsiteY291" fmla="*/ 152475 h 413054"/>
                    <a:gd name="connsiteX292" fmla="*/ 23187 w 403593"/>
                    <a:gd name="connsiteY292" fmla="*/ 151633 h 413054"/>
                    <a:gd name="connsiteX293" fmla="*/ 23504 w 403593"/>
                    <a:gd name="connsiteY293" fmla="*/ 150010 h 413054"/>
                    <a:gd name="connsiteX294" fmla="*/ 23431 w 403593"/>
                    <a:gd name="connsiteY294" fmla="*/ 148106 h 413054"/>
                    <a:gd name="connsiteX295" fmla="*/ 23358 w 403593"/>
                    <a:gd name="connsiteY295" fmla="*/ 146593 h 413054"/>
                    <a:gd name="connsiteX296" fmla="*/ 23297 w 403593"/>
                    <a:gd name="connsiteY296" fmla="*/ 145079 h 413054"/>
                    <a:gd name="connsiteX297" fmla="*/ 23187 w 403593"/>
                    <a:gd name="connsiteY297" fmla="*/ 143347 h 413054"/>
                    <a:gd name="connsiteX298" fmla="*/ 23078 w 403593"/>
                    <a:gd name="connsiteY298" fmla="*/ 141516 h 413054"/>
                    <a:gd name="connsiteX299" fmla="*/ 22980 w 403593"/>
                    <a:gd name="connsiteY299" fmla="*/ 140040 h 413054"/>
                    <a:gd name="connsiteX300" fmla="*/ 22822 w 403593"/>
                    <a:gd name="connsiteY300" fmla="*/ 138893 h 413054"/>
                    <a:gd name="connsiteX301" fmla="*/ 22651 w 403593"/>
                    <a:gd name="connsiteY301" fmla="*/ 137733 h 413054"/>
                    <a:gd name="connsiteX302" fmla="*/ 21944 w 403593"/>
                    <a:gd name="connsiteY302" fmla="*/ 132730 h 413054"/>
                    <a:gd name="connsiteX303" fmla="*/ 20773 w 403593"/>
                    <a:gd name="connsiteY303" fmla="*/ 129106 h 413054"/>
                    <a:gd name="connsiteX304" fmla="*/ 20323 w 403593"/>
                    <a:gd name="connsiteY304" fmla="*/ 127703 h 413054"/>
                    <a:gd name="connsiteX305" fmla="*/ 20091 w 403593"/>
                    <a:gd name="connsiteY305" fmla="*/ 127019 h 413054"/>
                    <a:gd name="connsiteX306" fmla="*/ 19762 w 403593"/>
                    <a:gd name="connsiteY306" fmla="*/ 126092 h 413054"/>
                    <a:gd name="connsiteX307" fmla="*/ 18774 w 403593"/>
                    <a:gd name="connsiteY307" fmla="*/ 123310 h 413054"/>
                    <a:gd name="connsiteX308" fmla="*/ 18445 w 403593"/>
                    <a:gd name="connsiteY308" fmla="*/ 122382 h 413054"/>
                    <a:gd name="connsiteX309" fmla="*/ 18116 w 403593"/>
                    <a:gd name="connsiteY309" fmla="*/ 121467 h 413054"/>
                    <a:gd name="connsiteX310" fmla="*/ 17506 w 403593"/>
                    <a:gd name="connsiteY310" fmla="*/ 120125 h 413054"/>
                    <a:gd name="connsiteX311" fmla="*/ 15214 w 403593"/>
                    <a:gd name="connsiteY311" fmla="*/ 115036 h 413054"/>
                    <a:gd name="connsiteX312" fmla="*/ 14934 w 403593"/>
                    <a:gd name="connsiteY312" fmla="*/ 114426 h 413054"/>
                    <a:gd name="connsiteX313" fmla="*/ 14556 w 403593"/>
                    <a:gd name="connsiteY313" fmla="*/ 113755 h 413054"/>
                    <a:gd name="connsiteX314" fmla="*/ 13203 w 403593"/>
                    <a:gd name="connsiteY314" fmla="*/ 111424 h 413054"/>
                    <a:gd name="connsiteX315" fmla="*/ 11387 w 403593"/>
                    <a:gd name="connsiteY315" fmla="*/ 110082 h 413054"/>
                    <a:gd name="connsiteX316" fmla="*/ 10362 w 403593"/>
                    <a:gd name="connsiteY316" fmla="*/ 109423 h 413054"/>
                    <a:gd name="connsiteX317" fmla="*/ 9302 w 403593"/>
                    <a:gd name="connsiteY317" fmla="*/ 105762 h 413054"/>
                    <a:gd name="connsiteX318" fmla="*/ 8814 w 403593"/>
                    <a:gd name="connsiteY318" fmla="*/ 104249 h 413054"/>
                    <a:gd name="connsiteX319" fmla="*/ 7144 w 403593"/>
                    <a:gd name="connsiteY319" fmla="*/ 102724 h 413054"/>
                    <a:gd name="connsiteX320" fmla="*/ 5145 w 403593"/>
                    <a:gd name="connsiteY320" fmla="*/ 100881 h 413054"/>
                    <a:gd name="connsiteX321" fmla="*/ 4401 w 403593"/>
                    <a:gd name="connsiteY321" fmla="*/ 100063 h 413054"/>
                    <a:gd name="connsiteX322" fmla="*/ 3218 w 403593"/>
                    <a:gd name="connsiteY322" fmla="*/ 98745 h 413054"/>
                    <a:gd name="connsiteX323" fmla="*/ 2743 w 403593"/>
                    <a:gd name="connsiteY323" fmla="*/ 98220 h 413054"/>
                    <a:gd name="connsiteX324" fmla="*/ 1792 w 403593"/>
                    <a:gd name="connsiteY324" fmla="*/ 97171 h 413054"/>
                    <a:gd name="connsiteX325" fmla="*/ 1426 w 403593"/>
                    <a:gd name="connsiteY325" fmla="*/ 96305 h 413054"/>
                    <a:gd name="connsiteX326" fmla="*/ 646 w 403593"/>
                    <a:gd name="connsiteY326" fmla="*/ 94486 h 413054"/>
                    <a:gd name="connsiteX327" fmla="*/ 0 w 403593"/>
                    <a:gd name="connsiteY327" fmla="*/ 92961 h 413054"/>
                    <a:gd name="connsiteX328" fmla="*/ 756 w 403593"/>
                    <a:gd name="connsiteY328" fmla="*/ 91289 h 413054"/>
                    <a:gd name="connsiteX329" fmla="*/ 1305 w 403593"/>
                    <a:gd name="connsiteY329" fmla="*/ 90081 h 413054"/>
                    <a:gd name="connsiteX330" fmla="*/ 1743 w 403593"/>
                    <a:gd name="connsiteY330" fmla="*/ 89129 h 413054"/>
                    <a:gd name="connsiteX331" fmla="*/ 3548 w 403593"/>
                    <a:gd name="connsiteY331" fmla="*/ 88788 h 413054"/>
                    <a:gd name="connsiteX332" fmla="*/ 5133 w 403593"/>
                    <a:gd name="connsiteY332" fmla="*/ 88507 h 413054"/>
                    <a:gd name="connsiteX333" fmla="*/ 9326 w 403593"/>
                    <a:gd name="connsiteY333" fmla="*/ 87629 h 413054"/>
                    <a:gd name="connsiteX334" fmla="*/ 11191 w 403593"/>
                    <a:gd name="connsiteY334" fmla="*/ 87238 h 413054"/>
                    <a:gd name="connsiteX335" fmla="*/ 13069 w 403593"/>
                    <a:gd name="connsiteY335" fmla="*/ 87055 h 413054"/>
                    <a:gd name="connsiteX336" fmla="*/ 14203 w 403593"/>
                    <a:gd name="connsiteY336" fmla="*/ 86945 h 413054"/>
                    <a:gd name="connsiteX337" fmla="*/ 15592 w 403593"/>
                    <a:gd name="connsiteY337" fmla="*/ 86811 h 413054"/>
                    <a:gd name="connsiteX338" fmla="*/ 16543 w 403593"/>
                    <a:gd name="connsiteY338" fmla="*/ 86774 h 413054"/>
                    <a:gd name="connsiteX339" fmla="*/ 18506 w 403593"/>
                    <a:gd name="connsiteY339" fmla="*/ 86701 h 413054"/>
                    <a:gd name="connsiteX340" fmla="*/ 21919 w 403593"/>
                    <a:gd name="connsiteY340" fmla="*/ 86579 h 413054"/>
                    <a:gd name="connsiteX341" fmla="*/ 24358 w 403593"/>
                    <a:gd name="connsiteY341" fmla="*/ 86482 h 413054"/>
                    <a:gd name="connsiteX342" fmla="*/ 24833 w 403593"/>
                    <a:gd name="connsiteY342" fmla="*/ 86469 h 413054"/>
                    <a:gd name="connsiteX343" fmla="*/ 26271 w 403593"/>
                    <a:gd name="connsiteY343" fmla="*/ 86445 h 413054"/>
                    <a:gd name="connsiteX344" fmla="*/ 30794 w 403593"/>
                    <a:gd name="connsiteY344" fmla="*/ 86360 h 413054"/>
                    <a:gd name="connsiteX345" fmla="*/ 34403 w 403593"/>
                    <a:gd name="connsiteY345" fmla="*/ 86213 h 413054"/>
                    <a:gd name="connsiteX346" fmla="*/ 36317 w 403593"/>
                    <a:gd name="connsiteY346" fmla="*/ 86140 h 413054"/>
                    <a:gd name="connsiteX347" fmla="*/ 37987 w 403593"/>
                    <a:gd name="connsiteY347" fmla="*/ 85444 h 413054"/>
                    <a:gd name="connsiteX348" fmla="*/ 41242 w 403593"/>
                    <a:gd name="connsiteY348" fmla="*/ 84102 h 413054"/>
                    <a:gd name="connsiteX349" fmla="*/ 42132 w 403593"/>
                    <a:gd name="connsiteY349" fmla="*/ 83724 h 413054"/>
                    <a:gd name="connsiteX350" fmla="*/ 43424 w 403593"/>
                    <a:gd name="connsiteY350" fmla="*/ 83016 h 413054"/>
                    <a:gd name="connsiteX351" fmla="*/ 47715 w 403593"/>
                    <a:gd name="connsiteY351" fmla="*/ 80636 h 413054"/>
                    <a:gd name="connsiteX352" fmla="*/ 51751 w 403593"/>
                    <a:gd name="connsiteY352" fmla="*/ 78354 h 413054"/>
                    <a:gd name="connsiteX353" fmla="*/ 52762 w 403593"/>
                    <a:gd name="connsiteY353" fmla="*/ 77793 h 413054"/>
                    <a:gd name="connsiteX354" fmla="*/ 54530 w 403593"/>
                    <a:gd name="connsiteY354" fmla="*/ 76499 h 413054"/>
                    <a:gd name="connsiteX355" fmla="*/ 56103 w 403593"/>
                    <a:gd name="connsiteY355" fmla="*/ 75340 h 413054"/>
                    <a:gd name="connsiteX356" fmla="*/ 58980 w 403593"/>
                    <a:gd name="connsiteY356" fmla="*/ 73205 h 413054"/>
                    <a:gd name="connsiteX357" fmla="*/ 59370 w 403593"/>
                    <a:gd name="connsiteY357" fmla="*/ 72912 h 413054"/>
                    <a:gd name="connsiteX358" fmla="*/ 66185 w 403593"/>
                    <a:gd name="connsiteY358" fmla="*/ 67970 h 413054"/>
                    <a:gd name="connsiteX359" fmla="*/ 68562 w 403593"/>
                    <a:gd name="connsiteY359" fmla="*/ 66249 h 413054"/>
                    <a:gd name="connsiteX360" fmla="*/ 70098 w 403593"/>
                    <a:gd name="connsiteY360" fmla="*/ 65017 h 413054"/>
                    <a:gd name="connsiteX361" fmla="*/ 74706 w 403593"/>
                    <a:gd name="connsiteY361" fmla="*/ 61343 h 413054"/>
                    <a:gd name="connsiteX362" fmla="*/ 76242 w 403593"/>
                    <a:gd name="connsiteY362" fmla="*/ 60123 h 413054"/>
                    <a:gd name="connsiteX363" fmla="*/ 77388 w 403593"/>
                    <a:gd name="connsiteY363" fmla="*/ 59196 h 413054"/>
                    <a:gd name="connsiteX364" fmla="*/ 78778 w 403593"/>
                    <a:gd name="connsiteY364" fmla="*/ 57829 h 413054"/>
                    <a:gd name="connsiteX365" fmla="*/ 81570 w 403593"/>
                    <a:gd name="connsiteY365" fmla="*/ 55096 h 413054"/>
                    <a:gd name="connsiteX366" fmla="*/ 82984 w 403593"/>
                    <a:gd name="connsiteY366" fmla="*/ 53717 h 413054"/>
                    <a:gd name="connsiteX367" fmla="*/ 84520 w 403593"/>
                    <a:gd name="connsiteY367" fmla="*/ 52387 h 413054"/>
                    <a:gd name="connsiteX368" fmla="*/ 89518 w 403593"/>
                    <a:gd name="connsiteY368" fmla="*/ 48091 h 413054"/>
                    <a:gd name="connsiteX369" fmla="*/ 90237 w 403593"/>
                    <a:gd name="connsiteY369" fmla="*/ 47408 h 413054"/>
                    <a:gd name="connsiteX370" fmla="*/ 91664 w 403593"/>
                    <a:gd name="connsiteY370" fmla="*/ 46041 h 413054"/>
                    <a:gd name="connsiteX371" fmla="*/ 93822 w 403593"/>
                    <a:gd name="connsiteY371" fmla="*/ 43991 h 413054"/>
                    <a:gd name="connsiteX372" fmla="*/ 94175 w 403593"/>
                    <a:gd name="connsiteY372" fmla="*/ 43650 h 413054"/>
                    <a:gd name="connsiteX373" fmla="*/ 94870 w 403593"/>
                    <a:gd name="connsiteY373" fmla="*/ 42966 h 413054"/>
                    <a:gd name="connsiteX374" fmla="*/ 96589 w 403593"/>
                    <a:gd name="connsiteY374" fmla="*/ 41246 h 413054"/>
                    <a:gd name="connsiteX375" fmla="*/ 98320 w 403593"/>
                    <a:gd name="connsiteY375" fmla="*/ 39525 h 413054"/>
                    <a:gd name="connsiteX376" fmla="*/ 99356 w 403593"/>
                    <a:gd name="connsiteY376" fmla="*/ 38488 h 413054"/>
                    <a:gd name="connsiteX377" fmla="*/ 100051 w 403593"/>
                    <a:gd name="connsiteY377" fmla="*/ 37804 h 413054"/>
                    <a:gd name="connsiteX378" fmla="*/ 100710 w 403593"/>
                    <a:gd name="connsiteY378" fmla="*/ 37060 h 413054"/>
                    <a:gd name="connsiteX379" fmla="*/ 102038 w 403593"/>
                    <a:gd name="connsiteY379" fmla="*/ 35559 h 413054"/>
                    <a:gd name="connsiteX380" fmla="*/ 104026 w 403593"/>
                    <a:gd name="connsiteY380" fmla="*/ 33314 h 413054"/>
                    <a:gd name="connsiteX381" fmla="*/ 104696 w 403593"/>
                    <a:gd name="connsiteY381" fmla="*/ 32557 h 413054"/>
                    <a:gd name="connsiteX382" fmla="*/ 107036 w 403593"/>
                    <a:gd name="connsiteY382" fmla="*/ 29799 h 413054"/>
                    <a:gd name="connsiteX383" fmla="*/ 108365 w 403593"/>
                    <a:gd name="connsiteY383" fmla="*/ 28225 h 413054"/>
                    <a:gd name="connsiteX384" fmla="*/ 109462 w 403593"/>
                    <a:gd name="connsiteY384" fmla="*/ 27151 h 413054"/>
                    <a:gd name="connsiteX385" fmla="*/ 114936 w 403593"/>
                    <a:gd name="connsiteY385" fmla="*/ 21843 h 413054"/>
                    <a:gd name="connsiteX386" fmla="*/ 116253 w 403593"/>
                    <a:gd name="connsiteY386" fmla="*/ 20549 h 413054"/>
                    <a:gd name="connsiteX387" fmla="*/ 119886 w 403593"/>
                    <a:gd name="connsiteY387" fmla="*/ 17133 h 413054"/>
                    <a:gd name="connsiteX388" fmla="*/ 120983 w 403593"/>
                    <a:gd name="connsiteY388" fmla="*/ 16083 h 413054"/>
                    <a:gd name="connsiteX389" fmla="*/ 122470 w 403593"/>
                    <a:gd name="connsiteY389" fmla="*/ 15083 h 413054"/>
                    <a:gd name="connsiteX390" fmla="*/ 125713 w 403593"/>
                    <a:gd name="connsiteY390" fmla="*/ 12886 h 413054"/>
                    <a:gd name="connsiteX391" fmla="*/ 126895 w 403593"/>
                    <a:gd name="connsiteY391" fmla="*/ 12081 h 413054"/>
                    <a:gd name="connsiteX392" fmla="*/ 128176 w 403593"/>
                    <a:gd name="connsiteY392" fmla="*/ 11385 h 413054"/>
                    <a:gd name="connsiteX393" fmla="*/ 132882 w 403593"/>
                    <a:gd name="connsiteY393" fmla="*/ 8859 h 413054"/>
                    <a:gd name="connsiteX394" fmla="*/ 134369 w 403593"/>
                    <a:gd name="connsiteY394" fmla="*/ 8054 h 413054"/>
                    <a:gd name="connsiteX395" fmla="*/ 138733 w 403593"/>
                    <a:gd name="connsiteY395" fmla="*/ 5821 h 413054"/>
                    <a:gd name="connsiteX396" fmla="*/ 139977 w 403593"/>
                    <a:gd name="connsiteY396" fmla="*/ 5186 h 413054"/>
                    <a:gd name="connsiteX397" fmla="*/ 141317 w 403593"/>
                    <a:gd name="connsiteY397" fmla="*/ 4698 h 413054"/>
                    <a:gd name="connsiteX398" fmla="*/ 145792 w 403593"/>
                    <a:gd name="connsiteY398" fmla="*/ 3063 h 413054"/>
                    <a:gd name="connsiteX399" fmla="*/ 146682 w 403593"/>
                    <a:gd name="connsiteY399" fmla="*/ 2733 h 413054"/>
                    <a:gd name="connsiteX400" fmla="*/ 147620 w 403593"/>
                    <a:gd name="connsiteY400" fmla="*/ 2501 h 413054"/>
                    <a:gd name="connsiteX401" fmla="*/ 148559 w 403593"/>
                    <a:gd name="connsiteY401" fmla="*/ 2270 h 413054"/>
                    <a:gd name="connsiteX402" fmla="*/ 149217 w 403593"/>
                    <a:gd name="connsiteY402" fmla="*/ 2099 h 413054"/>
                    <a:gd name="connsiteX403" fmla="*/ 150168 w 403593"/>
                    <a:gd name="connsiteY403" fmla="*/ 1867 h 413054"/>
                    <a:gd name="connsiteX404" fmla="*/ 150961 w 403593"/>
                    <a:gd name="connsiteY404" fmla="*/ 1745 h 413054"/>
                    <a:gd name="connsiteX405" fmla="*/ 151765 w 403593"/>
                    <a:gd name="connsiteY405" fmla="*/ 1623 h 413054"/>
                    <a:gd name="connsiteX406" fmla="*/ 157068 w 403593"/>
                    <a:gd name="connsiteY406" fmla="*/ 830 h 413054"/>
                    <a:gd name="connsiteX407" fmla="*/ 163249 w 403593"/>
                    <a:gd name="connsiteY407" fmla="*/ 146 h 413054"/>
                    <a:gd name="connsiteX408" fmla="*/ 164675 w 403593"/>
                    <a:gd name="connsiteY408" fmla="*/ 0 h 413054"/>
                    <a:gd name="connsiteX409" fmla="*/ 165833 w 403593"/>
                    <a:gd name="connsiteY409" fmla="*/ 0 h 413054"/>
                    <a:gd name="connsiteX410" fmla="*/ 166663 w 403593"/>
                    <a:gd name="connsiteY410" fmla="*/ 0 h 413054"/>
                    <a:gd name="connsiteX411" fmla="*/ 168138 w 403593"/>
                    <a:gd name="connsiteY411" fmla="*/ 12 h 413054"/>
                    <a:gd name="connsiteX412" fmla="*/ 169673 w 403593"/>
                    <a:gd name="connsiteY412" fmla="*/ 12 h 413054"/>
                    <a:gd name="connsiteX413" fmla="*/ 170649 w 403593"/>
                    <a:gd name="connsiteY413" fmla="*/ 122 h 413054"/>
                    <a:gd name="connsiteX414" fmla="*/ 171624 w 403593"/>
                    <a:gd name="connsiteY414" fmla="*/ 232 h 413054"/>
                    <a:gd name="connsiteX415" fmla="*/ 175037 w 403593"/>
                    <a:gd name="connsiteY415" fmla="*/ 622 h 413054"/>
                    <a:gd name="connsiteX416" fmla="*/ 177342 w 403593"/>
                    <a:gd name="connsiteY416" fmla="*/ 891 h 413054"/>
                    <a:gd name="connsiteX417" fmla="*/ 179182 w 403593"/>
                    <a:gd name="connsiteY417" fmla="*/ 1098 h 413054"/>
                    <a:gd name="connsiteX418" fmla="*/ 180987 w 403593"/>
                    <a:gd name="connsiteY418" fmla="*/ 1513 h 413054"/>
                    <a:gd name="connsiteX419" fmla="*/ 185046 w 403593"/>
                    <a:gd name="connsiteY419" fmla="*/ 2416 h 413054"/>
                    <a:gd name="connsiteX420" fmla="*/ 186070 w 403593"/>
                    <a:gd name="connsiteY420" fmla="*/ 2648 h 413054"/>
                    <a:gd name="connsiteX421" fmla="*/ 187789 w 403593"/>
                    <a:gd name="connsiteY421" fmla="*/ 3038 h 413054"/>
                    <a:gd name="connsiteX422" fmla="*/ 189155 w 403593"/>
                    <a:gd name="connsiteY422" fmla="*/ 3429 h 413054"/>
                    <a:gd name="connsiteX423" fmla="*/ 190508 w 403593"/>
                    <a:gd name="connsiteY423" fmla="*/ 3819 h 413054"/>
                    <a:gd name="connsiteX424" fmla="*/ 195969 w 403593"/>
                    <a:gd name="connsiteY424" fmla="*/ 5381 h 413054"/>
                    <a:gd name="connsiteX425" fmla="*/ 203296 w 403593"/>
                    <a:gd name="connsiteY425" fmla="*/ 7602 h 413054"/>
                    <a:gd name="connsiteX426" fmla="*/ 203747 w 403593"/>
                    <a:gd name="connsiteY426" fmla="*/ 7737 h 413054"/>
                    <a:gd name="connsiteX427" fmla="*/ 205954 w 403593"/>
                    <a:gd name="connsiteY427" fmla="*/ 8408 h 413054"/>
                    <a:gd name="connsiteX428" fmla="*/ 208246 w 403593"/>
                    <a:gd name="connsiteY428" fmla="*/ 9189 h 413054"/>
                    <a:gd name="connsiteX429" fmla="*/ 216499 w 403593"/>
                    <a:gd name="connsiteY429" fmla="*/ 12020 h 413054"/>
                    <a:gd name="connsiteX430" fmla="*/ 218327 w 403593"/>
                    <a:gd name="connsiteY430" fmla="*/ 12654 h 413054"/>
                    <a:gd name="connsiteX431" fmla="*/ 219900 w 403593"/>
                    <a:gd name="connsiteY431" fmla="*/ 13508 h 413054"/>
                    <a:gd name="connsiteX432" fmla="*/ 221875 w 403593"/>
                    <a:gd name="connsiteY432" fmla="*/ 14582 h 413054"/>
                    <a:gd name="connsiteX433" fmla="*/ 222716 w 403593"/>
                    <a:gd name="connsiteY433" fmla="*/ 15034 h 413054"/>
                    <a:gd name="connsiteX434" fmla="*/ 223558 w 403593"/>
                    <a:gd name="connsiteY434" fmla="*/ 15497 h 413054"/>
                    <a:gd name="connsiteX435" fmla="*/ 224911 w 403593"/>
                    <a:gd name="connsiteY435" fmla="*/ 16449 h 413054"/>
                    <a:gd name="connsiteX436" fmla="*/ 225691 w 403593"/>
                    <a:gd name="connsiteY436" fmla="*/ 17011 h 413054"/>
                    <a:gd name="connsiteX437" fmla="*/ 226471 w 403593"/>
                    <a:gd name="connsiteY437" fmla="*/ 17560 h 413054"/>
                    <a:gd name="connsiteX438" fmla="*/ 226874 w 403593"/>
                    <a:gd name="connsiteY438" fmla="*/ 17841 h 413054"/>
                    <a:gd name="connsiteX439" fmla="*/ 227666 w 403593"/>
                    <a:gd name="connsiteY439" fmla="*/ 18475 h 413054"/>
                    <a:gd name="connsiteX440" fmla="*/ 228861 w 403593"/>
                    <a:gd name="connsiteY440" fmla="*/ 19427 h 413054"/>
                    <a:gd name="connsiteX441" fmla="*/ 230921 w 403593"/>
                    <a:gd name="connsiteY441" fmla="*/ 21062 h 413054"/>
                    <a:gd name="connsiteX442" fmla="*/ 231835 w 403593"/>
                    <a:gd name="connsiteY442" fmla="*/ 21819 h 413054"/>
                    <a:gd name="connsiteX443" fmla="*/ 233652 w 403593"/>
                    <a:gd name="connsiteY443" fmla="*/ 23368 h 413054"/>
                    <a:gd name="connsiteX444" fmla="*/ 235456 w 403593"/>
                    <a:gd name="connsiteY444" fmla="*/ 24906 h 413054"/>
                    <a:gd name="connsiteX445" fmla="*/ 237029 w 403593"/>
                    <a:gd name="connsiteY445" fmla="*/ 26602 h 413054"/>
                    <a:gd name="connsiteX446" fmla="*/ 238845 w 403593"/>
                    <a:gd name="connsiteY446" fmla="*/ 28555 h 413054"/>
                    <a:gd name="connsiteX447" fmla="*/ 240259 w 403593"/>
                    <a:gd name="connsiteY447" fmla="*/ 29811 h 413054"/>
                    <a:gd name="connsiteX448" fmla="*/ 241563 w 403593"/>
                    <a:gd name="connsiteY448" fmla="*/ 30971 h 413054"/>
                    <a:gd name="connsiteX449" fmla="*/ 247330 w 403593"/>
                    <a:gd name="connsiteY449" fmla="*/ 36096 h 413054"/>
                    <a:gd name="connsiteX450" fmla="*/ 255888 w 403593"/>
                    <a:gd name="connsiteY450" fmla="*/ 41904 h 413054"/>
                    <a:gd name="connsiteX451" fmla="*/ 256302 w 403593"/>
                    <a:gd name="connsiteY451" fmla="*/ 42185 h 413054"/>
                    <a:gd name="connsiteX452" fmla="*/ 260447 w 403593"/>
                    <a:gd name="connsiteY452" fmla="*/ 44955 h 413054"/>
                    <a:gd name="connsiteX453" fmla="*/ 261581 w 403593"/>
                    <a:gd name="connsiteY453" fmla="*/ 45700 h 413054"/>
                    <a:gd name="connsiteX454" fmla="*/ 263117 w 403593"/>
                    <a:gd name="connsiteY454" fmla="*/ 46737 h 413054"/>
                    <a:gd name="connsiteX455" fmla="*/ 263836 w 403593"/>
                    <a:gd name="connsiteY455" fmla="*/ 47213 h 413054"/>
                    <a:gd name="connsiteX456" fmla="*/ 264653 w 403593"/>
                    <a:gd name="connsiteY456" fmla="*/ 47811 h 413054"/>
                    <a:gd name="connsiteX457" fmla="*/ 266701 w 403593"/>
                    <a:gd name="connsiteY457" fmla="*/ 49312 h 413054"/>
                    <a:gd name="connsiteX458" fmla="*/ 269152 w 403593"/>
                    <a:gd name="connsiteY458" fmla="*/ 51118 h 413054"/>
                    <a:gd name="connsiteX459" fmla="*/ 270383 w 403593"/>
                    <a:gd name="connsiteY459" fmla="*/ 52021 h 413054"/>
                    <a:gd name="connsiteX460" fmla="*/ 271614 w 403593"/>
                    <a:gd name="connsiteY460" fmla="*/ 52924 h 413054"/>
                    <a:gd name="connsiteX461" fmla="*/ 272614 w 403593"/>
                    <a:gd name="connsiteY461" fmla="*/ 53802 h 413054"/>
                    <a:gd name="connsiteX462" fmla="*/ 273613 w 403593"/>
                    <a:gd name="connsiteY462" fmla="*/ 54681 h 413054"/>
                    <a:gd name="connsiteX463" fmla="*/ 278197 w 403593"/>
                    <a:gd name="connsiteY463" fmla="*/ 58720 h 413054"/>
                    <a:gd name="connsiteX464" fmla="*/ 279038 w 403593"/>
                    <a:gd name="connsiteY464" fmla="*/ 59709 h 413054"/>
                    <a:gd name="connsiteX465" fmla="*/ 280526 w 403593"/>
                    <a:gd name="connsiteY465" fmla="*/ 61466 h 413054"/>
                    <a:gd name="connsiteX466" fmla="*/ 282037 w 403593"/>
                    <a:gd name="connsiteY466" fmla="*/ 64077 h 413054"/>
                    <a:gd name="connsiteX467" fmla="*/ 283074 w 403593"/>
                    <a:gd name="connsiteY467" fmla="*/ 65895 h 413054"/>
                    <a:gd name="connsiteX468" fmla="*/ 284525 w 403593"/>
                    <a:gd name="connsiteY468" fmla="*/ 68104 h 413054"/>
                    <a:gd name="connsiteX469" fmla="*/ 285500 w 403593"/>
                    <a:gd name="connsiteY469" fmla="*/ 69617 h 413054"/>
                    <a:gd name="connsiteX470" fmla="*/ 286329 w 403593"/>
                    <a:gd name="connsiteY470" fmla="*/ 70874 h 413054"/>
                    <a:gd name="connsiteX471" fmla="*/ 286816 w 403593"/>
                    <a:gd name="connsiteY471" fmla="*/ 71618 h 413054"/>
                    <a:gd name="connsiteX472" fmla="*/ 288486 w 403593"/>
                    <a:gd name="connsiteY472" fmla="*/ 74132 h 413054"/>
                    <a:gd name="connsiteX473" fmla="*/ 289035 w 403593"/>
                    <a:gd name="connsiteY473" fmla="*/ 74974 h 413054"/>
                    <a:gd name="connsiteX474" fmla="*/ 290145 w 403593"/>
                    <a:gd name="connsiteY474" fmla="*/ 76658 h 413054"/>
                    <a:gd name="connsiteX475" fmla="*/ 292107 w 403593"/>
                    <a:gd name="connsiteY475" fmla="*/ 81674 h 413054"/>
                    <a:gd name="connsiteX476" fmla="*/ 292302 w 403593"/>
                    <a:gd name="connsiteY476" fmla="*/ 82162 h 413054"/>
                    <a:gd name="connsiteX477" fmla="*/ 293095 w 403593"/>
                    <a:gd name="connsiteY477" fmla="*/ 84163 h 413054"/>
                    <a:gd name="connsiteX478" fmla="*/ 294265 w 403593"/>
                    <a:gd name="connsiteY478" fmla="*/ 85029 h 413054"/>
                    <a:gd name="connsiteX479" fmla="*/ 298519 w 403593"/>
                    <a:gd name="connsiteY479" fmla="*/ 88178 h 413054"/>
                    <a:gd name="connsiteX480" fmla="*/ 302957 w 403593"/>
                    <a:gd name="connsiteY480" fmla="*/ 91448 h 413054"/>
                    <a:gd name="connsiteX481" fmla="*/ 303615 w 403593"/>
                    <a:gd name="connsiteY481" fmla="*/ 91936 h 413054"/>
                    <a:gd name="connsiteX482" fmla="*/ 304396 w 403593"/>
                    <a:gd name="connsiteY482" fmla="*/ 92180 h 413054"/>
                    <a:gd name="connsiteX483" fmla="*/ 310832 w 403593"/>
                    <a:gd name="connsiteY483" fmla="*/ 94267 h 413054"/>
                    <a:gd name="connsiteX484" fmla="*/ 316026 w 403593"/>
                    <a:gd name="connsiteY484" fmla="*/ 94987 h 413054"/>
                    <a:gd name="connsiteX485" fmla="*/ 317562 w 403593"/>
                    <a:gd name="connsiteY485" fmla="*/ 96415 h 413054"/>
                    <a:gd name="connsiteX486" fmla="*/ 319269 w 403593"/>
                    <a:gd name="connsiteY486" fmla="*/ 97989 h 413054"/>
                    <a:gd name="connsiteX487" fmla="*/ 320902 w 403593"/>
                    <a:gd name="connsiteY487" fmla="*/ 99075 h 413054"/>
                    <a:gd name="connsiteX488" fmla="*/ 321707 w 403593"/>
                    <a:gd name="connsiteY488" fmla="*/ 99624 h 413054"/>
                    <a:gd name="connsiteX489" fmla="*/ 329058 w 403593"/>
                    <a:gd name="connsiteY489" fmla="*/ 104542 h 413054"/>
                    <a:gd name="connsiteX490" fmla="*/ 330277 w 403593"/>
                    <a:gd name="connsiteY490" fmla="*/ 105359 h 413054"/>
                    <a:gd name="connsiteX491" fmla="*/ 331496 w 403593"/>
                    <a:gd name="connsiteY491" fmla="*/ 106189 h 413054"/>
                    <a:gd name="connsiteX492" fmla="*/ 332313 w 403593"/>
                    <a:gd name="connsiteY492" fmla="*/ 106787 h 413054"/>
                    <a:gd name="connsiteX493" fmla="*/ 333532 w 403593"/>
                    <a:gd name="connsiteY493" fmla="*/ 107702 h 413054"/>
                    <a:gd name="connsiteX494" fmla="*/ 344541 w 403593"/>
                    <a:gd name="connsiteY494" fmla="*/ 115866 h 413054"/>
                    <a:gd name="connsiteX495" fmla="*/ 346576 w 403593"/>
                    <a:gd name="connsiteY495" fmla="*/ 117379 h 413054"/>
                    <a:gd name="connsiteX496" fmla="*/ 348612 w 403593"/>
                    <a:gd name="connsiteY496" fmla="*/ 119527 h 413054"/>
                    <a:gd name="connsiteX497" fmla="*/ 351684 w 403593"/>
                    <a:gd name="connsiteY497" fmla="*/ 122773 h 413054"/>
                    <a:gd name="connsiteX498" fmla="*/ 353050 w 403593"/>
                    <a:gd name="connsiteY498" fmla="*/ 124200 h 413054"/>
                    <a:gd name="connsiteX499" fmla="*/ 354061 w 403593"/>
                    <a:gd name="connsiteY499" fmla="*/ 125055 h 413054"/>
                    <a:gd name="connsiteX500" fmla="*/ 354732 w 403593"/>
                    <a:gd name="connsiteY500" fmla="*/ 125628 h 413054"/>
                    <a:gd name="connsiteX501" fmla="*/ 356098 w 403593"/>
                    <a:gd name="connsiteY501" fmla="*/ 126775 h 413054"/>
                    <a:gd name="connsiteX502" fmla="*/ 357109 w 403593"/>
                    <a:gd name="connsiteY502" fmla="*/ 127642 h 413054"/>
                    <a:gd name="connsiteX503" fmla="*/ 358389 w 403593"/>
                    <a:gd name="connsiteY503" fmla="*/ 128374 h 413054"/>
                    <a:gd name="connsiteX504" fmla="*/ 358816 w 403593"/>
                    <a:gd name="connsiteY504" fmla="*/ 128618 h 413054"/>
                    <a:gd name="connsiteX505" fmla="*/ 359669 w 403593"/>
                    <a:gd name="connsiteY505" fmla="*/ 129106 h 413054"/>
                    <a:gd name="connsiteX506" fmla="*/ 369629 w 403593"/>
                    <a:gd name="connsiteY506" fmla="*/ 134829 h 413054"/>
                    <a:gd name="connsiteX507" fmla="*/ 372226 w 403593"/>
                    <a:gd name="connsiteY507" fmla="*/ 136318 h 413054"/>
                    <a:gd name="connsiteX508" fmla="*/ 373116 w 403593"/>
                    <a:gd name="connsiteY508" fmla="*/ 136769 h 413054"/>
                    <a:gd name="connsiteX509" fmla="*/ 374445 w 403593"/>
                    <a:gd name="connsiteY509" fmla="*/ 137465 h 413054"/>
                    <a:gd name="connsiteX510" fmla="*/ 377127 w 403593"/>
                    <a:gd name="connsiteY510" fmla="*/ 138844 h 413054"/>
                    <a:gd name="connsiteX511" fmla="*/ 379797 w 403593"/>
                    <a:gd name="connsiteY511" fmla="*/ 140211 h 413054"/>
                    <a:gd name="connsiteX512" fmla="*/ 383259 w 403593"/>
                    <a:gd name="connsiteY512" fmla="*/ 141992 h 413054"/>
                    <a:gd name="connsiteX513" fmla="*/ 384076 w 403593"/>
                    <a:gd name="connsiteY513" fmla="*/ 142419 h 413054"/>
                    <a:gd name="connsiteX514" fmla="*/ 384600 w 403593"/>
                    <a:gd name="connsiteY514" fmla="*/ 142859 h 413054"/>
                    <a:gd name="connsiteX515" fmla="*/ 387136 w 403593"/>
                    <a:gd name="connsiteY515" fmla="*/ 145055 h 413054"/>
                    <a:gd name="connsiteX516" fmla="*/ 388550 w 403593"/>
                    <a:gd name="connsiteY516" fmla="*/ 146276 h 413054"/>
                    <a:gd name="connsiteX517" fmla="*/ 387757 w 403593"/>
                    <a:gd name="connsiteY517" fmla="*/ 148216 h 413054"/>
                    <a:gd name="connsiteX518" fmla="*/ 385173 w 403593"/>
                    <a:gd name="connsiteY518" fmla="*/ 154525 h 413054"/>
                    <a:gd name="connsiteX519" fmla="*/ 384990 w 403593"/>
                    <a:gd name="connsiteY519" fmla="*/ 155013 h 413054"/>
                    <a:gd name="connsiteX520" fmla="*/ 382686 w 403593"/>
                    <a:gd name="connsiteY520" fmla="*/ 160895 h 413054"/>
                    <a:gd name="connsiteX521" fmla="*/ 381918 w 403593"/>
                    <a:gd name="connsiteY521" fmla="*/ 162847 h 413054"/>
                    <a:gd name="connsiteX522" fmla="*/ 382442 w 403593"/>
                    <a:gd name="connsiteY522" fmla="*/ 164677 h 413054"/>
                    <a:gd name="connsiteX523" fmla="*/ 383551 w 403593"/>
                    <a:gd name="connsiteY523" fmla="*/ 168534 h 413054"/>
                    <a:gd name="connsiteX524" fmla="*/ 383856 w 403593"/>
                    <a:gd name="connsiteY524" fmla="*/ 169595 h 413054"/>
                    <a:gd name="connsiteX525" fmla="*/ 384417 w 403593"/>
                    <a:gd name="connsiteY525" fmla="*/ 170596 h 413054"/>
                    <a:gd name="connsiteX526" fmla="*/ 387099 w 403593"/>
                    <a:gd name="connsiteY526" fmla="*/ 175440 h 413054"/>
                    <a:gd name="connsiteX527" fmla="*/ 387855 w 403593"/>
                    <a:gd name="connsiteY527" fmla="*/ 176795 h 413054"/>
                    <a:gd name="connsiteX528" fmla="*/ 389037 w 403593"/>
                    <a:gd name="connsiteY528" fmla="*/ 178101 h 413054"/>
                    <a:gd name="connsiteX529" fmla="*/ 395084 w 403593"/>
                    <a:gd name="connsiteY529" fmla="*/ 184763 h 413054"/>
                    <a:gd name="connsiteX530" fmla="*/ 397144 w 403593"/>
                    <a:gd name="connsiteY530" fmla="*/ 187045 h 413054"/>
                    <a:gd name="connsiteX531" fmla="*/ 400655 w 403593"/>
                    <a:gd name="connsiteY531" fmla="*/ 190742 h 413054"/>
                    <a:gd name="connsiteX532" fmla="*/ 401387 w 403593"/>
                    <a:gd name="connsiteY532" fmla="*/ 191511 h 413054"/>
                    <a:gd name="connsiteX533" fmla="*/ 401996 w 403593"/>
                    <a:gd name="connsiteY533" fmla="*/ 192170 h 413054"/>
                    <a:gd name="connsiteX534" fmla="*/ 403593 w 403593"/>
                    <a:gd name="connsiteY534" fmla="*/ 195136 h 413054"/>
                    <a:gd name="connsiteX535" fmla="*/ 402045 w 403593"/>
                    <a:gd name="connsiteY535" fmla="*/ 196905 h 413054"/>
                    <a:gd name="connsiteX536" fmla="*/ 401058 w 403593"/>
                    <a:gd name="connsiteY536" fmla="*/ 198015 h 413054"/>
                    <a:gd name="connsiteX537" fmla="*/ 399631 w 403593"/>
                    <a:gd name="connsiteY537" fmla="*/ 198418 h 413054"/>
                    <a:gd name="connsiteX538" fmla="*/ 397973 w 403593"/>
                    <a:gd name="connsiteY538" fmla="*/ 198882 h 413054"/>
                    <a:gd name="connsiteX539" fmla="*/ 394523 w 403593"/>
                    <a:gd name="connsiteY539" fmla="*/ 199834 h 413054"/>
                    <a:gd name="connsiteX540" fmla="*/ 394011 w 403593"/>
                    <a:gd name="connsiteY540" fmla="*/ 199980 h 413054"/>
                    <a:gd name="connsiteX541" fmla="*/ 386965 w 403593"/>
                    <a:gd name="connsiteY541" fmla="*/ 201542 h 413054"/>
                    <a:gd name="connsiteX542" fmla="*/ 385319 w 403593"/>
                    <a:gd name="connsiteY542" fmla="*/ 201908 h 413054"/>
                    <a:gd name="connsiteX543" fmla="*/ 384380 w 403593"/>
                    <a:gd name="connsiteY543" fmla="*/ 202738 h 413054"/>
                    <a:gd name="connsiteX544" fmla="*/ 382149 w 403593"/>
                    <a:gd name="connsiteY544" fmla="*/ 204715 h 413054"/>
                    <a:gd name="connsiteX545" fmla="*/ 380699 w 403593"/>
                    <a:gd name="connsiteY545" fmla="*/ 206008 h 413054"/>
                    <a:gd name="connsiteX546" fmla="*/ 381406 w 403593"/>
                    <a:gd name="connsiteY546" fmla="*/ 208290 h 413054"/>
                    <a:gd name="connsiteX547" fmla="*/ 381589 w 403593"/>
                    <a:gd name="connsiteY547" fmla="*/ 208900 h 413054"/>
                    <a:gd name="connsiteX548" fmla="*/ 382259 w 403593"/>
                    <a:gd name="connsiteY548" fmla="*/ 211060 h 413054"/>
                    <a:gd name="connsiteX549" fmla="*/ 380906 w 403593"/>
                    <a:gd name="connsiteY549" fmla="*/ 213696 h 41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Lst>
                  <a:rect l="l" t="t" r="r" b="b"/>
                  <a:pathLst>
                    <a:path w="403593" h="413054">
                      <a:moveTo>
                        <a:pt x="380906" y="213696"/>
                      </a:moveTo>
                      <a:lnTo>
                        <a:pt x="380114" y="215209"/>
                      </a:lnTo>
                      <a:lnTo>
                        <a:pt x="379882" y="217479"/>
                      </a:lnTo>
                      <a:lnTo>
                        <a:pt x="379614" y="220237"/>
                      </a:lnTo>
                      <a:lnTo>
                        <a:pt x="380674" y="221933"/>
                      </a:lnTo>
                      <a:lnTo>
                        <a:pt x="383612" y="226607"/>
                      </a:lnTo>
                      <a:lnTo>
                        <a:pt x="384661" y="228266"/>
                      </a:lnTo>
                      <a:lnTo>
                        <a:pt x="385734" y="229987"/>
                      </a:lnTo>
                      <a:lnTo>
                        <a:pt x="386819" y="231695"/>
                      </a:lnTo>
                      <a:lnTo>
                        <a:pt x="387099" y="233660"/>
                      </a:lnTo>
                      <a:lnTo>
                        <a:pt x="387245" y="234636"/>
                      </a:lnTo>
                      <a:lnTo>
                        <a:pt x="387391" y="235686"/>
                      </a:lnTo>
                      <a:lnTo>
                        <a:pt x="387550" y="236747"/>
                      </a:lnTo>
                      <a:lnTo>
                        <a:pt x="387526" y="237907"/>
                      </a:lnTo>
                      <a:lnTo>
                        <a:pt x="387465" y="241006"/>
                      </a:lnTo>
                      <a:lnTo>
                        <a:pt x="387440" y="242605"/>
                      </a:lnTo>
                      <a:lnTo>
                        <a:pt x="386965" y="245594"/>
                      </a:lnTo>
                      <a:lnTo>
                        <a:pt x="386502" y="248462"/>
                      </a:lnTo>
                      <a:lnTo>
                        <a:pt x="386880" y="251610"/>
                      </a:lnTo>
                      <a:lnTo>
                        <a:pt x="387391" y="255808"/>
                      </a:lnTo>
                      <a:lnTo>
                        <a:pt x="387575" y="257285"/>
                      </a:lnTo>
                      <a:lnTo>
                        <a:pt x="387465" y="258346"/>
                      </a:lnTo>
                      <a:lnTo>
                        <a:pt x="387306" y="259872"/>
                      </a:lnTo>
                      <a:lnTo>
                        <a:pt x="387245" y="260531"/>
                      </a:lnTo>
                      <a:lnTo>
                        <a:pt x="387062" y="262300"/>
                      </a:lnTo>
                      <a:lnTo>
                        <a:pt x="386051" y="263423"/>
                      </a:lnTo>
                      <a:lnTo>
                        <a:pt x="384563" y="265058"/>
                      </a:lnTo>
                      <a:lnTo>
                        <a:pt x="383698" y="266010"/>
                      </a:lnTo>
                      <a:lnTo>
                        <a:pt x="382332" y="266522"/>
                      </a:lnTo>
                      <a:lnTo>
                        <a:pt x="372616" y="270134"/>
                      </a:lnTo>
                      <a:lnTo>
                        <a:pt x="370824" y="270793"/>
                      </a:lnTo>
                      <a:lnTo>
                        <a:pt x="368910" y="271074"/>
                      </a:lnTo>
                      <a:lnTo>
                        <a:pt x="357865" y="272734"/>
                      </a:lnTo>
                      <a:lnTo>
                        <a:pt x="355939" y="273014"/>
                      </a:lnTo>
                      <a:lnTo>
                        <a:pt x="354244" y="272111"/>
                      </a:lnTo>
                      <a:lnTo>
                        <a:pt x="349575" y="269622"/>
                      </a:lnTo>
                      <a:lnTo>
                        <a:pt x="346674" y="268084"/>
                      </a:lnTo>
                      <a:lnTo>
                        <a:pt x="344589" y="266974"/>
                      </a:lnTo>
                      <a:lnTo>
                        <a:pt x="342858" y="266156"/>
                      </a:lnTo>
                      <a:lnTo>
                        <a:pt x="341553" y="265534"/>
                      </a:lnTo>
                      <a:lnTo>
                        <a:pt x="337628" y="263691"/>
                      </a:lnTo>
                      <a:lnTo>
                        <a:pt x="332033" y="261056"/>
                      </a:lnTo>
                      <a:lnTo>
                        <a:pt x="330057" y="260116"/>
                      </a:lnTo>
                      <a:lnTo>
                        <a:pt x="328497" y="258859"/>
                      </a:lnTo>
                      <a:lnTo>
                        <a:pt x="325291" y="256260"/>
                      </a:lnTo>
                      <a:lnTo>
                        <a:pt x="318122" y="250451"/>
                      </a:lnTo>
                      <a:lnTo>
                        <a:pt x="310357" y="244374"/>
                      </a:lnTo>
                      <a:lnTo>
                        <a:pt x="309187" y="243471"/>
                      </a:lnTo>
                      <a:lnTo>
                        <a:pt x="308028" y="242556"/>
                      </a:lnTo>
                      <a:lnTo>
                        <a:pt x="307321" y="241946"/>
                      </a:lnTo>
                      <a:lnTo>
                        <a:pt x="306249" y="241030"/>
                      </a:lnTo>
                      <a:lnTo>
                        <a:pt x="304469" y="239493"/>
                      </a:lnTo>
                      <a:lnTo>
                        <a:pt x="300336" y="235930"/>
                      </a:lnTo>
                      <a:lnTo>
                        <a:pt x="298825" y="234636"/>
                      </a:lnTo>
                      <a:lnTo>
                        <a:pt x="297496" y="233111"/>
                      </a:lnTo>
                      <a:lnTo>
                        <a:pt x="296179" y="231586"/>
                      </a:lnTo>
                      <a:lnTo>
                        <a:pt x="290876" y="225496"/>
                      </a:lnTo>
                      <a:lnTo>
                        <a:pt x="289547" y="223983"/>
                      </a:lnTo>
                      <a:lnTo>
                        <a:pt x="287938" y="222958"/>
                      </a:lnTo>
                      <a:lnTo>
                        <a:pt x="283098" y="219883"/>
                      </a:lnTo>
                      <a:lnTo>
                        <a:pt x="280221" y="218065"/>
                      </a:lnTo>
                      <a:lnTo>
                        <a:pt x="278588" y="217015"/>
                      </a:lnTo>
                      <a:lnTo>
                        <a:pt x="277039" y="216588"/>
                      </a:lnTo>
                      <a:lnTo>
                        <a:pt x="275150" y="216051"/>
                      </a:lnTo>
                      <a:lnTo>
                        <a:pt x="270200" y="214672"/>
                      </a:lnTo>
                      <a:lnTo>
                        <a:pt x="268396" y="214160"/>
                      </a:lnTo>
                      <a:lnTo>
                        <a:pt x="266847" y="215283"/>
                      </a:lnTo>
                      <a:lnTo>
                        <a:pt x="263385" y="217796"/>
                      </a:lnTo>
                      <a:lnTo>
                        <a:pt x="259765" y="220237"/>
                      </a:lnTo>
                      <a:lnTo>
                        <a:pt x="258143" y="221335"/>
                      </a:lnTo>
                      <a:lnTo>
                        <a:pt x="256766" y="222702"/>
                      </a:lnTo>
                      <a:lnTo>
                        <a:pt x="252938" y="226460"/>
                      </a:lnTo>
                      <a:lnTo>
                        <a:pt x="251475" y="227815"/>
                      </a:lnTo>
                      <a:lnTo>
                        <a:pt x="248195" y="230841"/>
                      </a:lnTo>
                      <a:lnTo>
                        <a:pt x="246733" y="232196"/>
                      </a:lnTo>
                      <a:lnTo>
                        <a:pt x="245087" y="234038"/>
                      </a:lnTo>
                      <a:lnTo>
                        <a:pt x="241466" y="238102"/>
                      </a:lnTo>
                      <a:lnTo>
                        <a:pt x="240832" y="238809"/>
                      </a:lnTo>
                      <a:lnTo>
                        <a:pt x="240466" y="239237"/>
                      </a:lnTo>
                      <a:lnTo>
                        <a:pt x="238114" y="241909"/>
                      </a:lnTo>
                      <a:lnTo>
                        <a:pt x="236846" y="243361"/>
                      </a:lnTo>
                      <a:lnTo>
                        <a:pt x="235822" y="244887"/>
                      </a:lnTo>
                      <a:lnTo>
                        <a:pt x="233383" y="248511"/>
                      </a:lnTo>
                      <a:lnTo>
                        <a:pt x="232567" y="249731"/>
                      </a:lnTo>
                      <a:lnTo>
                        <a:pt x="231689" y="251330"/>
                      </a:lnTo>
                      <a:lnTo>
                        <a:pt x="231031" y="252501"/>
                      </a:lnTo>
                      <a:lnTo>
                        <a:pt x="229860" y="254649"/>
                      </a:lnTo>
                      <a:lnTo>
                        <a:pt x="229092" y="256015"/>
                      </a:lnTo>
                      <a:lnTo>
                        <a:pt x="224911" y="263276"/>
                      </a:lnTo>
                      <a:lnTo>
                        <a:pt x="223424" y="266083"/>
                      </a:lnTo>
                      <a:lnTo>
                        <a:pt x="222509" y="267791"/>
                      </a:lnTo>
                      <a:lnTo>
                        <a:pt x="221948" y="269744"/>
                      </a:lnTo>
                      <a:lnTo>
                        <a:pt x="221083" y="272734"/>
                      </a:lnTo>
                      <a:lnTo>
                        <a:pt x="220815" y="273661"/>
                      </a:lnTo>
                      <a:lnTo>
                        <a:pt x="220364" y="275748"/>
                      </a:lnTo>
                      <a:lnTo>
                        <a:pt x="219900" y="277846"/>
                      </a:lnTo>
                      <a:lnTo>
                        <a:pt x="219559" y="279409"/>
                      </a:lnTo>
                      <a:lnTo>
                        <a:pt x="219461" y="279921"/>
                      </a:lnTo>
                      <a:lnTo>
                        <a:pt x="219144" y="281459"/>
                      </a:lnTo>
                      <a:lnTo>
                        <a:pt x="218608" y="284082"/>
                      </a:lnTo>
                      <a:lnTo>
                        <a:pt x="218388" y="285144"/>
                      </a:lnTo>
                      <a:lnTo>
                        <a:pt x="218157" y="286242"/>
                      </a:lnTo>
                      <a:lnTo>
                        <a:pt x="217877" y="287340"/>
                      </a:lnTo>
                      <a:lnTo>
                        <a:pt x="216767" y="291526"/>
                      </a:lnTo>
                      <a:lnTo>
                        <a:pt x="216219" y="293613"/>
                      </a:lnTo>
                      <a:lnTo>
                        <a:pt x="215097" y="295516"/>
                      </a:lnTo>
                      <a:lnTo>
                        <a:pt x="214158" y="297090"/>
                      </a:lnTo>
                      <a:lnTo>
                        <a:pt x="213622" y="297456"/>
                      </a:lnTo>
                      <a:lnTo>
                        <a:pt x="212829" y="298006"/>
                      </a:lnTo>
                      <a:lnTo>
                        <a:pt x="210733" y="299433"/>
                      </a:lnTo>
                      <a:lnTo>
                        <a:pt x="203808" y="301959"/>
                      </a:lnTo>
                      <a:lnTo>
                        <a:pt x="203150" y="302240"/>
                      </a:lnTo>
                      <a:lnTo>
                        <a:pt x="201053" y="303229"/>
                      </a:lnTo>
                      <a:lnTo>
                        <a:pt x="199785" y="303826"/>
                      </a:lnTo>
                      <a:lnTo>
                        <a:pt x="198712" y="304839"/>
                      </a:lnTo>
                      <a:lnTo>
                        <a:pt x="197298" y="306182"/>
                      </a:lnTo>
                      <a:lnTo>
                        <a:pt x="196481" y="306987"/>
                      </a:lnTo>
                      <a:lnTo>
                        <a:pt x="195774" y="308024"/>
                      </a:lnTo>
                      <a:lnTo>
                        <a:pt x="194519" y="309855"/>
                      </a:lnTo>
                      <a:lnTo>
                        <a:pt x="193946" y="310697"/>
                      </a:lnTo>
                      <a:lnTo>
                        <a:pt x="192958" y="312454"/>
                      </a:lnTo>
                      <a:lnTo>
                        <a:pt x="191727" y="314662"/>
                      </a:lnTo>
                      <a:lnTo>
                        <a:pt x="190008" y="317750"/>
                      </a:lnTo>
                      <a:lnTo>
                        <a:pt x="188972" y="318811"/>
                      </a:lnTo>
                      <a:lnTo>
                        <a:pt x="188009" y="319788"/>
                      </a:lnTo>
                      <a:lnTo>
                        <a:pt x="185449" y="323876"/>
                      </a:lnTo>
                      <a:lnTo>
                        <a:pt x="184144" y="326084"/>
                      </a:lnTo>
                      <a:lnTo>
                        <a:pt x="182828" y="328281"/>
                      </a:lnTo>
                      <a:lnTo>
                        <a:pt x="181474" y="329782"/>
                      </a:lnTo>
                      <a:lnTo>
                        <a:pt x="178073" y="333552"/>
                      </a:lnTo>
                      <a:lnTo>
                        <a:pt x="176318" y="335505"/>
                      </a:lnTo>
                      <a:lnTo>
                        <a:pt x="174355" y="337933"/>
                      </a:lnTo>
                      <a:lnTo>
                        <a:pt x="172416" y="340350"/>
                      </a:lnTo>
                      <a:lnTo>
                        <a:pt x="168589" y="345194"/>
                      </a:lnTo>
                      <a:lnTo>
                        <a:pt x="164785" y="350014"/>
                      </a:lnTo>
                      <a:lnTo>
                        <a:pt x="163212" y="352015"/>
                      </a:lnTo>
                      <a:lnTo>
                        <a:pt x="161481" y="353858"/>
                      </a:lnTo>
                      <a:lnTo>
                        <a:pt x="156568" y="359117"/>
                      </a:lnTo>
                      <a:lnTo>
                        <a:pt x="154923" y="360875"/>
                      </a:lnTo>
                      <a:lnTo>
                        <a:pt x="154581" y="361241"/>
                      </a:lnTo>
                      <a:lnTo>
                        <a:pt x="152143" y="363767"/>
                      </a:lnTo>
                      <a:lnTo>
                        <a:pt x="151131" y="364816"/>
                      </a:lnTo>
                      <a:lnTo>
                        <a:pt x="149449" y="366573"/>
                      </a:lnTo>
                      <a:lnTo>
                        <a:pt x="148522" y="367684"/>
                      </a:lnTo>
                      <a:lnTo>
                        <a:pt x="145755" y="371003"/>
                      </a:lnTo>
                      <a:lnTo>
                        <a:pt x="144597" y="372394"/>
                      </a:lnTo>
                      <a:lnTo>
                        <a:pt x="143597" y="373492"/>
                      </a:lnTo>
                      <a:lnTo>
                        <a:pt x="140622" y="376787"/>
                      </a:lnTo>
                      <a:lnTo>
                        <a:pt x="139964" y="377519"/>
                      </a:lnTo>
                      <a:lnTo>
                        <a:pt x="139306" y="378312"/>
                      </a:lnTo>
                      <a:lnTo>
                        <a:pt x="137977" y="379911"/>
                      </a:lnTo>
                      <a:lnTo>
                        <a:pt x="136661" y="381510"/>
                      </a:lnTo>
                      <a:lnTo>
                        <a:pt x="135332" y="383108"/>
                      </a:lnTo>
                      <a:lnTo>
                        <a:pt x="134978" y="383572"/>
                      </a:lnTo>
                      <a:lnTo>
                        <a:pt x="133418" y="385622"/>
                      </a:lnTo>
                      <a:lnTo>
                        <a:pt x="128432" y="392199"/>
                      </a:lnTo>
                      <a:lnTo>
                        <a:pt x="126871" y="394262"/>
                      </a:lnTo>
                      <a:lnTo>
                        <a:pt x="125896" y="395372"/>
                      </a:lnTo>
                      <a:lnTo>
                        <a:pt x="122580" y="399180"/>
                      </a:lnTo>
                      <a:lnTo>
                        <a:pt x="121580" y="400314"/>
                      </a:lnTo>
                      <a:lnTo>
                        <a:pt x="120410" y="401278"/>
                      </a:lnTo>
                      <a:lnTo>
                        <a:pt x="115619" y="405208"/>
                      </a:lnTo>
                      <a:lnTo>
                        <a:pt x="114156" y="406416"/>
                      </a:lnTo>
                      <a:lnTo>
                        <a:pt x="112522" y="407368"/>
                      </a:lnTo>
                      <a:lnTo>
                        <a:pt x="108195" y="409918"/>
                      </a:lnTo>
                      <a:lnTo>
                        <a:pt x="106915" y="410675"/>
                      </a:lnTo>
                      <a:lnTo>
                        <a:pt x="105269" y="411504"/>
                      </a:lnTo>
                      <a:lnTo>
                        <a:pt x="102148" y="413054"/>
                      </a:lnTo>
                      <a:lnTo>
                        <a:pt x="101502" y="411565"/>
                      </a:lnTo>
                      <a:lnTo>
                        <a:pt x="100624" y="409589"/>
                      </a:lnTo>
                      <a:lnTo>
                        <a:pt x="99990" y="408515"/>
                      </a:lnTo>
                      <a:lnTo>
                        <a:pt x="98369" y="405793"/>
                      </a:lnTo>
                      <a:lnTo>
                        <a:pt x="96918" y="404476"/>
                      </a:lnTo>
                      <a:lnTo>
                        <a:pt x="95857" y="403511"/>
                      </a:lnTo>
                      <a:lnTo>
                        <a:pt x="94943" y="401535"/>
                      </a:lnTo>
                      <a:lnTo>
                        <a:pt x="94382" y="400314"/>
                      </a:lnTo>
                      <a:lnTo>
                        <a:pt x="94187" y="399362"/>
                      </a:lnTo>
                      <a:lnTo>
                        <a:pt x="93895" y="397959"/>
                      </a:lnTo>
                      <a:lnTo>
                        <a:pt x="93590" y="396507"/>
                      </a:lnTo>
                      <a:lnTo>
                        <a:pt x="93712" y="394884"/>
                      </a:lnTo>
                      <a:lnTo>
                        <a:pt x="94224" y="388868"/>
                      </a:lnTo>
                      <a:lnTo>
                        <a:pt x="94382" y="385744"/>
                      </a:lnTo>
                      <a:lnTo>
                        <a:pt x="94541" y="382364"/>
                      </a:lnTo>
                      <a:lnTo>
                        <a:pt x="94712" y="378947"/>
                      </a:lnTo>
                      <a:lnTo>
                        <a:pt x="95187" y="370015"/>
                      </a:lnTo>
                      <a:lnTo>
                        <a:pt x="95272" y="368440"/>
                      </a:lnTo>
                      <a:lnTo>
                        <a:pt x="95382" y="366342"/>
                      </a:lnTo>
                      <a:lnTo>
                        <a:pt x="95638" y="364169"/>
                      </a:lnTo>
                      <a:lnTo>
                        <a:pt x="96357" y="358190"/>
                      </a:lnTo>
                      <a:lnTo>
                        <a:pt x="96418" y="357641"/>
                      </a:lnTo>
                      <a:lnTo>
                        <a:pt x="96723" y="354932"/>
                      </a:lnTo>
                      <a:lnTo>
                        <a:pt x="97040" y="352223"/>
                      </a:lnTo>
                      <a:lnTo>
                        <a:pt x="97052" y="350136"/>
                      </a:lnTo>
                      <a:lnTo>
                        <a:pt x="97064" y="349502"/>
                      </a:lnTo>
                      <a:lnTo>
                        <a:pt x="97113" y="344084"/>
                      </a:lnTo>
                      <a:lnTo>
                        <a:pt x="97028" y="339922"/>
                      </a:lnTo>
                      <a:lnTo>
                        <a:pt x="96991" y="339154"/>
                      </a:lnTo>
                      <a:lnTo>
                        <a:pt x="96540" y="335310"/>
                      </a:lnTo>
                      <a:lnTo>
                        <a:pt x="96357" y="333784"/>
                      </a:lnTo>
                      <a:lnTo>
                        <a:pt x="94906" y="331356"/>
                      </a:lnTo>
                      <a:lnTo>
                        <a:pt x="93480" y="330380"/>
                      </a:lnTo>
                      <a:lnTo>
                        <a:pt x="92980" y="330050"/>
                      </a:lnTo>
                      <a:lnTo>
                        <a:pt x="90798" y="328562"/>
                      </a:lnTo>
                      <a:lnTo>
                        <a:pt x="89664" y="326329"/>
                      </a:lnTo>
                      <a:lnTo>
                        <a:pt x="88762" y="324535"/>
                      </a:lnTo>
                      <a:lnTo>
                        <a:pt x="88628" y="322814"/>
                      </a:lnTo>
                      <a:lnTo>
                        <a:pt x="88445" y="320288"/>
                      </a:lnTo>
                      <a:lnTo>
                        <a:pt x="88080" y="313333"/>
                      </a:lnTo>
                      <a:lnTo>
                        <a:pt x="87897" y="310953"/>
                      </a:lnTo>
                      <a:lnTo>
                        <a:pt x="87726" y="308622"/>
                      </a:lnTo>
                      <a:lnTo>
                        <a:pt x="88177" y="306548"/>
                      </a:lnTo>
                      <a:lnTo>
                        <a:pt x="88689" y="304144"/>
                      </a:lnTo>
                      <a:lnTo>
                        <a:pt x="85715" y="295052"/>
                      </a:lnTo>
                      <a:lnTo>
                        <a:pt x="84983" y="292807"/>
                      </a:lnTo>
                      <a:lnTo>
                        <a:pt x="84593" y="291623"/>
                      </a:lnTo>
                      <a:lnTo>
                        <a:pt x="84154" y="290269"/>
                      </a:lnTo>
                      <a:lnTo>
                        <a:pt x="83484" y="288927"/>
                      </a:lnTo>
                      <a:lnTo>
                        <a:pt x="82716" y="287389"/>
                      </a:lnTo>
                      <a:lnTo>
                        <a:pt x="82387" y="286730"/>
                      </a:lnTo>
                      <a:lnTo>
                        <a:pt x="79644" y="283143"/>
                      </a:lnTo>
                      <a:lnTo>
                        <a:pt x="79229" y="282618"/>
                      </a:lnTo>
                      <a:lnTo>
                        <a:pt x="78778" y="282142"/>
                      </a:lnTo>
                      <a:lnTo>
                        <a:pt x="76925" y="280153"/>
                      </a:lnTo>
                      <a:lnTo>
                        <a:pt x="75718" y="278859"/>
                      </a:lnTo>
                      <a:lnTo>
                        <a:pt x="73255" y="277273"/>
                      </a:lnTo>
                      <a:lnTo>
                        <a:pt x="71207" y="275943"/>
                      </a:lnTo>
                      <a:lnTo>
                        <a:pt x="70391" y="275418"/>
                      </a:lnTo>
                      <a:lnTo>
                        <a:pt x="68757" y="274357"/>
                      </a:lnTo>
                      <a:lnTo>
                        <a:pt x="67416" y="272941"/>
                      </a:lnTo>
                      <a:lnTo>
                        <a:pt x="66575" y="272062"/>
                      </a:lnTo>
                      <a:lnTo>
                        <a:pt x="65405" y="270818"/>
                      </a:lnTo>
                      <a:lnTo>
                        <a:pt x="64222" y="268755"/>
                      </a:lnTo>
                      <a:lnTo>
                        <a:pt x="63271" y="267108"/>
                      </a:lnTo>
                      <a:lnTo>
                        <a:pt x="62613" y="265949"/>
                      </a:lnTo>
                      <a:lnTo>
                        <a:pt x="61698" y="264643"/>
                      </a:lnTo>
                      <a:lnTo>
                        <a:pt x="60918" y="263521"/>
                      </a:lnTo>
                      <a:lnTo>
                        <a:pt x="59699" y="261751"/>
                      </a:lnTo>
                      <a:lnTo>
                        <a:pt x="58834" y="260519"/>
                      </a:lnTo>
                      <a:lnTo>
                        <a:pt x="57980" y="259274"/>
                      </a:lnTo>
                      <a:lnTo>
                        <a:pt x="57005" y="258066"/>
                      </a:lnTo>
                      <a:lnTo>
                        <a:pt x="54762" y="255247"/>
                      </a:lnTo>
                      <a:lnTo>
                        <a:pt x="53470" y="253636"/>
                      </a:lnTo>
                      <a:lnTo>
                        <a:pt x="51397" y="250817"/>
                      </a:lnTo>
                      <a:lnTo>
                        <a:pt x="49654" y="248438"/>
                      </a:lnTo>
                      <a:lnTo>
                        <a:pt x="48288" y="246876"/>
                      </a:lnTo>
                      <a:lnTo>
                        <a:pt x="46923" y="245314"/>
                      </a:lnTo>
                      <a:lnTo>
                        <a:pt x="45850" y="244093"/>
                      </a:lnTo>
                      <a:lnTo>
                        <a:pt x="45460" y="243654"/>
                      </a:lnTo>
                      <a:lnTo>
                        <a:pt x="44436" y="242519"/>
                      </a:lnTo>
                      <a:lnTo>
                        <a:pt x="43046" y="240969"/>
                      </a:lnTo>
                      <a:lnTo>
                        <a:pt x="42010" y="239810"/>
                      </a:lnTo>
                      <a:lnTo>
                        <a:pt x="40962" y="238639"/>
                      </a:lnTo>
                      <a:lnTo>
                        <a:pt x="39779" y="236943"/>
                      </a:lnTo>
                      <a:lnTo>
                        <a:pt x="36500" y="232269"/>
                      </a:lnTo>
                      <a:lnTo>
                        <a:pt x="34720" y="229718"/>
                      </a:lnTo>
                      <a:lnTo>
                        <a:pt x="33001" y="226924"/>
                      </a:lnTo>
                      <a:lnTo>
                        <a:pt x="31465" y="224398"/>
                      </a:lnTo>
                      <a:lnTo>
                        <a:pt x="29929" y="222263"/>
                      </a:lnTo>
                      <a:lnTo>
                        <a:pt x="27174" y="218419"/>
                      </a:lnTo>
                      <a:lnTo>
                        <a:pt x="26345" y="217186"/>
                      </a:lnTo>
                      <a:lnTo>
                        <a:pt x="24857" y="215026"/>
                      </a:lnTo>
                      <a:lnTo>
                        <a:pt x="22627" y="212830"/>
                      </a:lnTo>
                      <a:lnTo>
                        <a:pt x="21188" y="211426"/>
                      </a:lnTo>
                      <a:lnTo>
                        <a:pt x="20469" y="210584"/>
                      </a:lnTo>
                      <a:lnTo>
                        <a:pt x="19603" y="209547"/>
                      </a:lnTo>
                      <a:lnTo>
                        <a:pt x="18530" y="208266"/>
                      </a:lnTo>
                      <a:lnTo>
                        <a:pt x="17580" y="207034"/>
                      </a:lnTo>
                      <a:lnTo>
                        <a:pt x="16336" y="205398"/>
                      </a:lnTo>
                      <a:lnTo>
                        <a:pt x="15873" y="202750"/>
                      </a:lnTo>
                      <a:lnTo>
                        <a:pt x="15580" y="201054"/>
                      </a:lnTo>
                      <a:lnTo>
                        <a:pt x="15519" y="199041"/>
                      </a:lnTo>
                      <a:lnTo>
                        <a:pt x="15409" y="195441"/>
                      </a:lnTo>
                      <a:lnTo>
                        <a:pt x="14044" y="191743"/>
                      </a:lnTo>
                      <a:lnTo>
                        <a:pt x="13691" y="191097"/>
                      </a:lnTo>
                      <a:lnTo>
                        <a:pt x="13020" y="189876"/>
                      </a:lnTo>
                      <a:lnTo>
                        <a:pt x="12642" y="187973"/>
                      </a:lnTo>
                      <a:lnTo>
                        <a:pt x="12179" y="185617"/>
                      </a:lnTo>
                      <a:lnTo>
                        <a:pt x="11862" y="184019"/>
                      </a:lnTo>
                      <a:lnTo>
                        <a:pt x="12032" y="182420"/>
                      </a:lnTo>
                      <a:lnTo>
                        <a:pt x="12203" y="180834"/>
                      </a:lnTo>
                      <a:lnTo>
                        <a:pt x="12252" y="180297"/>
                      </a:lnTo>
                      <a:lnTo>
                        <a:pt x="12338" y="179540"/>
                      </a:lnTo>
                      <a:lnTo>
                        <a:pt x="12788" y="178076"/>
                      </a:lnTo>
                      <a:lnTo>
                        <a:pt x="14142" y="173659"/>
                      </a:lnTo>
                      <a:lnTo>
                        <a:pt x="14934" y="170999"/>
                      </a:lnTo>
                      <a:lnTo>
                        <a:pt x="15519" y="169046"/>
                      </a:lnTo>
                      <a:lnTo>
                        <a:pt x="16434" y="167216"/>
                      </a:lnTo>
                      <a:lnTo>
                        <a:pt x="19640" y="160809"/>
                      </a:lnTo>
                      <a:lnTo>
                        <a:pt x="20651" y="158796"/>
                      </a:lnTo>
                      <a:lnTo>
                        <a:pt x="21493" y="156587"/>
                      </a:lnTo>
                      <a:lnTo>
                        <a:pt x="22822" y="153012"/>
                      </a:lnTo>
                      <a:lnTo>
                        <a:pt x="23016" y="152475"/>
                      </a:lnTo>
                      <a:lnTo>
                        <a:pt x="23187" y="151633"/>
                      </a:lnTo>
                      <a:lnTo>
                        <a:pt x="23504" y="150010"/>
                      </a:lnTo>
                      <a:lnTo>
                        <a:pt x="23431" y="148106"/>
                      </a:lnTo>
                      <a:lnTo>
                        <a:pt x="23358" y="146593"/>
                      </a:lnTo>
                      <a:lnTo>
                        <a:pt x="23297" y="145079"/>
                      </a:lnTo>
                      <a:lnTo>
                        <a:pt x="23187" y="143347"/>
                      </a:lnTo>
                      <a:lnTo>
                        <a:pt x="23078" y="141516"/>
                      </a:lnTo>
                      <a:lnTo>
                        <a:pt x="22980" y="140040"/>
                      </a:lnTo>
                      <a:lnTo>
                        <a:pt x="22822" y="138893"/>
                      </a:lnTo>
                      <a:lnTo>
                        <a:pt x="22651" y="137733"/>
                      </a:lnTo>
                      <a:lnTo>
                        <a:pt x="21944" y="132730"/>
                      </a:lnTo>
                      <a:lnTo>
                        <a:pt x="20773" y="129106"/>
                      </a:lnTo>
                      <a:lnTo>
                        <a:pt x="20323" y="127703"/>
                      </a:lnTo>
                      <a:lnTo>
                        <a:pt x="20091" y="127019"/>
                      </a:lnTo>
                      <a:lnTo>
                        <a:pt x="19762" y="126092"/>
                      </a:lnTo>
                      <a:lnTo>
                        <a:pt x="18774" y="123310"/>
                      </a:lnTo>
                      <a:lnTo>
                        <a:pt x="18445" y="122382"/>
                      </a:lnTo>
                      <a:lnTo>
                        <a:pt x="18116" y="121467"/>
                      </a:lnTo>
                      <a:lnTo>
                        <a:pt x="17506" y="120125"/>
                      </a:lnTo>
                      <a:lnTo>
                        <a:pt x="15214" y="115036"/>
                      </a:lnTo>
                      <a:lnTo>
                        <a:pt x="14934" y="114426"/>
                      </a:lnTo>
                      <a:lnTo>
                        <a:pt x="14556" y="113755"/>
                      </a:lnTo>
                      <a:lnTo>
                        <a:pt x="13203" y="111424"/>
                      </a:lnTo>
                      <a:lnTo>
                        <a:pt x="11387" y="110082"/>
                      </a:lnTo>
                      <a:lnTo>
                        <a:pt x="10362" y="109423"/>
                      </a:lnTo>
                      <a:lnTo>
                        <a:pt x="9302" y="105762"/>
                      </a:lnTo>
                      <a:lnTo>
                        <a:pt x="8814" y="104249"/>
                      </a:lnTo>
                      <a:lnTo>
                        <a:pt x="7144" y="102724"/>
                      </a:lnTo>
                      <a:lnTo>
                        <a:pt x="5145" y="100881"/>
                      </a:lnTo>
                      <a:lnTo>
                        <a:pt x="4401" y="100063"/>
                      </a:lnTo>
                      <a:lnTo>
                        <a:pt x="3218" y="98745"/>
                      </a:lnTo>
                      <a:lnTo>
                        <a:pt x="2743" y="98220"/>
                      </a:lnTo>
                      <a:lnTo>
                        <a:pt x="1792" y="97171"/>
                      </a:lnTo>
                      <a:lnTo>
                        <a:pt x="1426" y="96305"/>
                      </a:lnTo>
                      <a:lnTo>
                        <a:pt x="646" y="94486"/>
                      </a:lnTo>
                      <a:lnTo>
                        <a:pt x="0" y="92961"/>
                      </a:lnTo>
                      <a:lnTo>
                        <a:pt x="756" y="91289"/>
                      </a:lnTo>
                      <a:lnTo>
                        <a:pt x="1305" y="90081"/>
                      </a:lnTo>
                      <a:lnTo>
                        <a:pt x="1743" y="89129"/>
                      </a:lnTo>
                      <a:lnTo>
                        <a:pt x="3548" y="88788"/>
                      </a:lnTo>
                      <a:lnTo>
                        <a:pt x="5133" y="88507"/>
                      </a:lnTo>
                      <a:lnTo>
                        <a:pt x="9326" y="87629"/>
                      </a:lnTo>
                      <a:lnTo>
                        <a:pt x="11191" y="87238"/>
                      </a:lnTo>
                      <a:lnTo>
                        <a:pt x="13069" y="87055"/>
                      </a:lnTo>
                      <a:lnTo>
                        <a:pt x="14203" y="86945"/>
                      </a:lnTo>
                      <a:lnTo>
                        <a:pt x="15592" y="86811"/>
                      </a:lnTo>
                      <a:lnTo>
                        <a:pt x="16543" y="86774"/>
                      </a:lnTo>
                      <a:lnTo>
                        <a:pt x="18506" y="86701"/>
                      </a:lnTo>
                      <a:lnTo>
                        <a:pt x="21919" y="86579"/>
                      </a:lnTo>
                      <a:lnTo>
                        <a:pt x="24358" y="86482"/>
                      </a:lnTo>
                      <a:lnTo>
                        <a:pt x="24833" y="86469"/>
                      </a:lnTo>
                      <a:lnTo>
                        <a:pt x="26271" y="86445"/>
                      </a:lnTo>
                      <a:lnTo>
                        <a:pt x="30794" y="86360"/>
                      </a:lnTo>
                      <a:lnTo>
                        <a:pt x="34403" y="86213"/>
                      </a:lnTo>
                      <a:lnTo>
                        <a:pt x="36317" y="86140"/>
                      </a:lnTo>
                      <a:lnTo>
                        <a:pt x="37987" y="85444"/>
                      </a:lnTo>
                      <a:lnTo>
                        <a:pt x="41242" y="84102"/>
                      </a:lnTo>
                      <a:lnTo>
                        <a:pt x="42132" y="83724"/>
                      </a:lnTo>
                      <a:lnTo>
                        <a:pt x="43424" y="83016"/>
                      </a:lnTo>
                      <a:lnTo>
                        <a:pt x="47715" y="80636"/>
                      </a:lnTo>
                      <a:lnTo>
                        <a:pt x="51751" y="78354"/>
                      </a:lnTo>
                      <a:lnTo>
                        <a:pt x="52762" y="77793"/>
                      </a:lnTo>
                      <a:lnTo>
                        <a:pt x="54530" y="76499"/>
                      </a:lnTo>
                      <a:lnTo>
                        <a:pt x="56103" y="75340"/>
                      </a:lnTo>
                      <a:lnTo>
                        <a:pt x="58980" y="73205"/>
                      </a:lnTo>
                      <a:lnTo>
                        <a:pt x="59370" y="72912"/>
                      </a:lnTo>
                      <a:lnTo>
                        <a:pt x="66185" y="67970"/>
                      </a:lnTo>
                      <a:lnTo>
                        <a:pt x="68562" y="66249"/>
                      </a:lnTo>
                      <a:lnTo>
                        <a:pt x="70098" y="65017"/>
                      </a:lnTo>
                      <a:lnTo>
                        <a:pt x="74706" y="61343"/>
                      </a:lnTo>
                      <a:lnTo>
                        <a:pt x="76242" y="60123"/>
                      </a:lnTo>
                      <a:lnTo>
                        <a:pt x="77388" y="59196"/>
                      </a:lnTo>
                      <a:lnTo>
                        <a:pt x="78778" y="57829"/>
                      </a:lnTo>
                      <a:lnTo>
                        <a:pt x="81570" y="55096"/>
                      </a:lnTo>
                      <a:lnTo>
                        <a:pt x="82984" y="53717"/>
                      </a:lnTo>
                      <a:lnTo>
                        <a:pt x="84520" y="52387"/>
                      </a:lnTo>
                      <a:lnTo>
                        <a:pt x="89518" y="48091"/>
                      </a:lnTo>
                      <a:lnTo>
                        <a:pt x="90237" y="47408"/>
                      </a:lnTo>
                      <a:lnTo>
                        <a:pt x="91664" y="46041"/>
                      </a:lnTo>
                      <a:lnTo>
                        <a:pt x="93822" y="43991"/>
                      </a:lnTo>
                      <a:lnTo>
                        <a:pt x="94175" y="43650"/>
                      </a:lnTo>
                      <a:lnTo>
                        <a:pt x="94870" y="42966"/>
                      </a:lnTo>
                      <a:lnTo>
                        <a:pt x="96589" y="41246"/>
                      </a:lnTo>
                      <a:lnTo>
                        <a:pt x="98320" y="39525"/>
                      </a:lnTo>
                      <a:lnTo>
                        <a:pt x="99356" y="38488"/>
                      </a:lnTo>
                      <a:lnTo>
                        <a:pt x="100051" y="37804"/>
                      </a:lnTo>
                      <a:lnTo>
                        <a:pt x="100710" y="37060"/>
                      </a:lnTo>
                      <a:lnTo>
                        <a:pt x="102038" y="35559"/>
                      </a:lnTo>
                      <a:lnTo>
                        <a:pt x="104026" y="33314"/>
                      </a:lnTo>
                      <a:lnTo>
                        <a:pt x="104696" y="32557"/>
                      </a:lnTo>
                      <a:lnTo>
                        <a:pt x="107036" y="29799"/>
                      </a:lnTo>
                      <a:lnTo>
                        <a:pt x="108365" y="28225"/>
                      </a:lnTo>
                      <a:lnTo>
                        <a:pt x="109462" y="27151"/>
                      </a:lnTo>
                      <a:lnTo>
                        <a:pt x="114936" y="21843"/>
                      </a:lnTo>
                      <a:lnTo>
                        <a:pt x="116253" y="20549"/>
                      </a:lnTo>
                      <a:lnTo>
                        <a:pt x="119886" y="17133"/>
                      </a:lnTo>
                      <a:lnTo>
                        <a:pt x="120983" y="16083"/>
                      </a:lnTo>
                      <a:lnTo>
                        <a:pt x="122470" y="15083"/>
                      </a:lnTo>
                      <a:lnTo>
                        <a:pt x="125713" y="12886"/>
                      </a:lnTo>
                      <a:lnTo>
                        <a:pt x="126895" y="12081"/>
                      </a:lnTo>
                      <a:lnTo>
                        <a:pt x="128176" y="11385"/>
                      </a:lnTo>
                      <a:lnTo>
                        <a:pt x="132882" y="8859"/>
                      </a:lnTo>
                      <a:lnTo>
                        <a:pt x="134369" y="8054"/>
                      </a:lnTo>
                      <a:lnTo>
                        <a:pt x="138733" y="5821"/>
                      </a:lnTo>
                      <a:lnTo>
                        <a:pt x="139977" y="5186"/>
                      </a:lnTo>
                      <a:lnTo>
                        <a:pt x="141317" y="4698"/>
                      </a:lnTo>
                      <a:lnTo>
                        <a:pt x="145792" y="3063"/>
                      </a:lnTo>
                      <a:lnTo>
                        <a:pt x="146682" y="2733"/>
                      </a:lnTo>
                      <a:lnTo>
                        <a:pt x="147620" y="2501"/>
                      </a:lnTo>
                      <a:lnTo>
                        <a:pt x="148559" y="2270"/>
                      </a:lnTo>
                      <a:lnTo>
                        <a:pt x="149217" y="2099"/>
                      </a:lnTo>
                      <a:lnTo>
                        <a:pt x="150168" y="1867"/>
                      </a:lnTo>
                      <a:lnTo>
                        <a:pt x="150961" y="1745"/>
                      </a:lnTo>
                      <a:lnTo>
                        <a:pt x="151765" y="1623"/>
                      </a:lnTo>
                      <a:lnTo>
                        <a:pt x="157068" y="830"/>
                      </a:lnTo>
                      <a:lnTo>
                        <a:pt x="163249" y="146"/>
                      </a:lnTo>
                      <a:lnTo>
                        <a:pt x="164675" y="0"/>
                      </a:lnTo>
                      <a:lnTo>
                        <a:pt x="165833" y="0"/>
                      </a:lnTo>
                      <a:lnTo>
                        <a:pt x="166663" y="0"/>
                      </a:lnTo>
                      <a:lnTo>
                        <a:pt x="168138" y="12"/>
                      </a:lnTo>
                      <a:lnTo>
                        <a:pt x="169673" y="12"/>
                      </a:lnTo>
                      <a:lnTo>
                        <a:pt x="170649" y="122"/>
                      </a:lnTo>
                      <a:lnTo>
                        <a:pt x="171624" y="232"/>
                      </a:lnTo>
                      <a:lnTo>
                        <a:pt x="175037" y="622"/>
                      </a:lnTo>
                      <a:lnTo>
                        <a:pt x="177342" y="891"/>
                      </a:lnTo>
                      <a:lnTo>
                        <a:pt x="179182" y="1098"/>
                      </a:lnTo>
                      <a:lnTo>
                        <a:pt x="180987" y="1513"/>
                      </a:lnTo>
                      <a:lnTo>
                        <a:pt x="185046" y="2416"/>
                      </a:lnTo>
                      <a:lnTo>
                        <a:pt x="186070" y="2648"/>
                      </a:lnTo>
                      <a:lnTo>
                        <a:pt x="187789" y="3038"/>
                      </a:lnTo>
                      <a:lnTo>
                        <a:pt x="189155" y="3429"/>
                      </a:lnTo>
                      <a:lnTo>
                        <a:pt x="190508" y="3819"/>
                      </a:lnTo>
                      <a:lnTo>
                        <a:pt x="195969" y="5381"/>
                      </a:lnTo>
                      <a:lnTo>
                        <a:pt x="203296" y="7602"/>
                      </a:lnTo>
                      <a:lnTo>
                        <a:pt x="203747" y="7737"/>
                      </a:lnTo>
                      <a:lnTo>
                        <a:pt x="205954" y="8408"/>
                      </a:lnTo>
                      <a:lnTo>
                        <a:pt x="208246" y="9189"/>
                      </a:lnTo>
                      <a:lnTo>
                        <a:pt x="216499" y="12020"/>
                      </a:lnTo>
                      <a:lnTo>
                        <a:pt x="218327" y="12654"/>
                      </a:lnTo>
                      <a:lnTo>
                        <a:pt x="219900" y="13508"/>
                      </a:lnTo>
                      <a:lnTo>
                        <a:pt x="221875" y="14582"/>
                      </a:lnTo>
                      <a:lnTo>
                        <a:pt x="222716" y="15034"/>
                      </a:lnTo>
                      <a:lnTo>
                        <a:pt x="223558" y="15497"/>
                      </a:lnTo>
                      <a:lnTo>
                        <a:pt x="224911" y="16449"/>
                      </a:lnTo>
                      <a:lnTo>
                        <a:pt x="225691" y="17011"/>
                      </a:lnTo>
                      <a:lnTo>
                        <a:pt x="226471" y="17560"/>
                      </a:lnTo>
                      <a:lnTo>
                        <a:pt x="226874" y="17841"/>
                      </a:lnTo>
                      <a:lnTo>
                        <a:pt x="227666" y="18475"/>
                      </a:lnTo>
                      <a:lnTo>
                        <a:pt x="228861" y="19427"/>
                      </a:lnTo>
                      <a:lnTo>
                        <a:pt x="230921" y="21062"/>
                      </a:lnTo>
                      <a:lnTo>
                        <a:pt x="231835" y="21819"/>
                      </a:lnTo>
                      <a:lnTo>
                        <a:pt x="233652" y="23368"/>
                      </a:lnTo>
                      <a:lnTo>
                        <a:pt x="235456" y="24906"/>
                      </a:lnTo>
                      <a:lnTo>
                        <a:pt x="237029" y="26602"/>
                      </a:lnTo>
                      <a:lnTo>
                        <a:pt x="238845" y="28555"/>
                      </a:lnTo>
                      <a:lnTo>
                        <a:pt x="240259" y="29811"/>
                      </a:lnTo>
                      <a:lnTo>
                        <a:pt x="241563" y="30971"/>
                      </a:lnTo>
                      <a:lnTo>
                        <a:pt x="247330" y="36096"/>
                      </a:lnTo>
                      <a:lnTo>
                        <a:pt x="255888" y="41904"/>
                      </a:lnTo>
                      <a:lnTo>
                        <a:pt x="256302" y="42185"/>
                      </a:lnTo>
                      <a:lnTo>
                        <a:pt x="260447" y="44955"/>
                      </a:lnTo>
                      <a:lnTo>
                        <a:pt x="261581" y="45700"/>
                      </a:lnTo>
                      <a:lnTo>
                        <a:pt x="263117" y="46737"/>
                      </a:lnTo>
                      <a:lnTo>
                        <a:pt x="263836" y="47213"/>
                      </a:lnTo>
                      <a:lnTo>
                        <a:pt x="264653" y="47811"/>
                      </a:lnTo>
                      <a:lnTo>
                        <a:pt x="266701" y="49312"/>
                      </a:lnTo>
                      <a:lnTo>
                        <a:pt x="269152" y="51118"/>
                      </a:lnTo>
                      <a:lnTo>
                        <a:pt x="270383" y="52021"/>
                      </a:lnTo>
                      <a:lnTo>
                        <a:pt x="271614" y="52924"/>
                      </a:lnTo>
                      <a:lnTo>
                        <a:pt x="272614" y="53802"/>
                      </a:lnTo>
                      <a:lnTo>
                        <a:pt x="273613" y="54681"/>
                      </a:lnTo>
                      <a:lnTo>
                        <a:pt x="278197" y="58720"/>
                      </a:lnTo>
                      <a:lnTo>
                        <a:pt x="279038" y="59709"/>
                      </a:lnTo>
                      <a:lnTo>
                        <a:pt x="280526" y="61466"/>
                      </a:lnTo>
                      <a:lnTo>
                        <a:pt x="282037" y="64077"/>
                      </a:lnTo>
                      <a:lnTo>
                        <a:pt x="283074" y="65895"/>
                      </a:lnTo>
                      <a:lnTo>
                        <a:pt x="284525" y="68104"/>
                      </a:lnTo>
                      <a:lnTo>
                        <a:pt x="285500" y="69617"/>
                      </a:lnTo>
                      <a:lnTo>
                        <a:pt x="286329" y="70874"/>
                      </a:lnTo>
                      <a:lnTo>
                        <a:pt x="286816" y="71618"/>
                      </a:lnTo>
                      <a:lnTo>
                        <a:pt x="288486" y="74132"/>
                      </a:lnTo>
                      <a:lnTo>
                        <a:pt x="289035" y="74974"/>
                      </a:lnTo>
                      <a:lnTo>
                        <a:pt x="290145" y="76658"/>
                      </a:lnTo>
                      <a:lnTo>
                        <a:pt x="292107" y="81674"/>
                      </a:lnTo>
                      <a:lnTo>
                        <a:pt x="292302" y="82162"/>
                      </a:lnTo>
                      <a:lnTo>
                        <a:pt x="293095" y="84163"/>
                      </a:lnTo>
                      <a:lnTo>
                        <a:pt x="294265" y="85029"/>
                      </a:lnTo>
                      <a:lnTo>
                        <a:pt x="298519" y="88178"/>
                      </a:lnTo>
                      <a:lnTo>
                        <a:pt x="302957" y="91448"/>
                      </a:lnTo>
                      <a:lnTo>
                        <a:pt x="303615" y="91936"/>
                      </a:lnTo>
                      <a:lnTo>
                        <a:pt x="304396" y="92180"/>
                      </a:lnTo>
                      <a:lnTo>
                        <a:pt x="310832" y="94267"/>
                      </a:lnTo>
                      <a:lnTo>
                        <a:pt x="316026" y="94987"/>
                      </a:lnTo>
                      <a:lnTo>
                        <a:pt x="317562" y="96415"/>
                      </a:lnTo>
                      <a:lnTo>
                        <a:pt x="319269" y="97989"/>
                      </a:lnTo>
                      <a:lnTo>
                        <a:pt x="320902" y="99075"/>
                      </a:lnTo>
                      <a:lnTo>
                        <a:pt x="321707" y="99624"/>
                      </a:lnTo>
                      <a:lnTo>
                        <a:pt x="329058" y="104542"/>
                      </a:lnTo>
                      <a:lnTo>
                        <a:pt x="330277" y="105359"/>
                      </a:lnTo>
                      <a:lnTo>
                        <a:pt x="331496" y="106189"/>
                      </a:lnTo>
                      <a:lnTo>
                        <a:pt x="332313" y="106787"/>
                      </a:lnTo>
                      <a:lnTo>
                        <a:pt x="333532" y="107702"/>
                      </a:lnTo>
                      <a:lnTo>
                        <a:pt x="344541" y="115866"/>
                      </a:lnTo>
                      <a:lnTo>
                        <a:pt x="346576" y="117379"/>
                      </a:lnTo>
                      <a:lnTo>
                        <a:pt x="348612" y="119527"/>
                      </a:lnTo>
                      <a:lnTo>
                        <a:pt x="351684" y="122773"/>
                      </a:lnTo>
                      <a:lnTo>
                        <a:pt x="353050" y="124200"/>
                      </a:lnTo>
                      <a:lnTo>
                        <a:pt x="354061" y="125055"/>
                      </a:lnTo>
                      <a:lnTo>
                        <a:pt x="354732" y="125628"/>
                      </a:lnTo>
                      <a:lnTo>
                        <a:pt x="356098" y="126775"/>
                      </a:lnTo>
                      <a:lnTo>
                        <a:pt x="357109" y="127642"/>
                      </a:lnTo>
                      <a:lnTo>
                        <a:pt x="358389" y="128374"/>
                      </a:lnTo>
                      <a:lnTo>
                        <a:pt x="358816" y="128618"/>
                      </a:lnTo>
                      <a:lnTo>
                        <a:pt x="359669" y="129106"/>
                      </a:lnTo>
                      <a:lnTo>
                        <a:pt x="369629" y="134829"/>
                      </a:lnTo>
                      <a:lnTo>
                        <a:pt x="372226" y="136318"/>
                      </a:lnTo>
                      <a:lnTo>
                        <a:pt x="373116" y="136769"/>
                      </a:lnTo>
                      <a:lnTo>
                        <a:pt x="374445" y="137465"/>
                      </a:lnTo>
                      <a:lnTo>
                        <a:pt x="377127" y="138844"/>
                      </a:lnTo>
                      <a:lnTo>
                        <a:pt x="379797" y="140211"/>
                      </a:lnTo>
                      <a:lnTo>
                        <a:pt x="383259" y="141992"/>
                      </a:lnTo>
                      <a:lnTo>
                        <a:pt x="384076" y="142419"/>
                      </a:lnTo>
                      <a:lnTo>
                        <a:pt x="384600" y="142859"/>
                      </a:lnTo>
                      <a:lnTo>
                        <a:pt x="387136" y="145055"/>
                      </a:lnTo>
                      <a:lnTo>
                        <a:pt x="388550" y="146276"/>
                      </a:lnTo>
                      <a:lnTo>
                        <a:pt x="387757" y="148216"/>
                      </a:lnTo>
                      <a:lnTo>
                        <a:pt x="385173" y="154525"/>
                      </a:lnTo>
                      <a:lnTo>
                        <a:pt x="384990" y="155013"/>
                      </a:lnTo>
                      <a:lnTo>
                        <a:pt x="382686" y="160895"/>
                      </a:lnTo>
                      <a:lnTo>
                        <a:pt x="381918" y="162847"/>
                      </a:lnTo>
                      <a:lnTo>
                        <a:pt x="382442" y="164677"/>
                      </a:lnTo>
                      <a:lnTo>
                        <a:pt x="383551" y="168534"/>
                      </a:lnTo>
                      <a:lnTo>
                        <a:pt x="383856" y="169595"/>
                      </a:lnTo>
                      <a:lnTo>
                        <a:pt x="384417" y="170596"/>
                      </a:lnTo>
                      <a:lnTo>
                        <a:pt x="387099" y="175440"/>
                      </a:lnTo>
                      <a:lnTo>
                        <a:pt x="387855" y="176795"/>
                      </a:lnTo>
                      <a:lnTo>
                        <a:pt x="389037" y="178101"/>
                      </a:lnTo>
                      <a:lnTo>
                        <a:pt x="395084" y="184763"/>
                      </a:lnTo>
                      <a:lnTo>
                        <a:pt x="397144" y="187045"/>
                      </a:lnTo>
                      <a:lnTo>
                        <a:pt x="400655" y="190742"/>
                      </a:lnTo>
                      <a:lnTo>
                        <a:pt x="401387" y="191511"/>
                      </a:lnTo>
                      <a:lnTo>
                        <a:pt x="401996" y="192170"/>
                      </a:lnTo>
                      <a:lnTo>
                        <a:pt x="403593" y="195136"/>
                      </a:lnTo>
                      <a:lnTo>
                        <a:pt x="402045" y="196905"/>
                      </a:lnTo>
                      <a:lnTo>
                        <a:pt x="401058" y="198015"/>
                      </a:lnTo>
                      <a:lnTo>
                        <a:pt x="399631" y="198418"/>
                      </a:lnTo>
                      <a:lnTo>
                        <a:pt x="397973" y="198882"/>
                      </a:lnTo>
                      <a:lnTo>
                        <a:pt x="394523" y="199834"/>
                      </a:lnTo>
                      <a:lnTo>
                        <a:pt x="394011" y="199980"/>
                      </a:lnTo>
                      <a:lnTo>
                        <a:pt x="386965" y="201542"/>
                      </a:lnTo>
                      <a:lnTo>
                        <a:pt x="385319" y="201908"/>
                      </a:lnTo>
                      <a:lnTo>
                        <a:pt x="384380" y="202738"/>
                      </a:lnTo>
                      <a:lnTo>
                        <a:pt x="382149" y="204715"/>
                      </a:lnTo>
                      <a:lnTo>
                        <a:pt x="380699" y="206008"/>
                      </a:lnTo>
                      <a:lnTo>
                        <a:pt x="381406" y="208290"/>
                      </a:lnTo>
                      <a:lnTo>
                        <a:pt x="381589" y="208900"/>
                      </a:lnTo>
                      <a:lnTo>
                        <a:pt x="382259" y="211060"/>
                      </a:lnTo>
                      <a:lnTo>
                        <a:pt x="380906" y="213696"/>
                      </a:lnTo>
                    </a:path>
                  </a:pathLst>
                </a:custGeom>
                <a:solidFill>
                  <a:srgbClr val="EBF7E7"/>
                </a:solidFill>
                <a:ln w="12177" cap="flat">
                  <a:solidFill>
                    <a:srgbClr val="000000"/>
                  </a:solidFill>
                  <a:prstDash val="solid"/>
                  <a:round/>
                </a:ln>
              </p:spPr>
              <p:txBody>
                <a:bodyPr rtlCol="0" anchor="ctr"/>
                <a:lstStyle/>
                <a:p>
                  <a:endParaRPr lang="LID4096"/>
                </a:p>
              </p:txBody>
            </p:sp>
            <p:sp>
              <p:nvSpPr>
                <p:cNvPr id="101" name="Freeform: Shape 100">
                  <a:extLst>
                    <a:ext uri="{FF2B5EF4-FFF2-40B4-BE49-F238E27FC236}">
                      <a16:creationId xmlns:a16="http://schemas.microsoft.com/office/drawing/2014/main" id="{7916CEBF-CB71-A4AC-83D1-203A0E21747E}"/>
                    </a:ext>
                  </a:extLst>
                </p:cNvPr>
                <p:cNvSpPr/>
                <p:nvPr/>
              </p:nvSpPr>
              <p:spPr>
                <a:xfrm>
                  <a:off x="8643973" y="4026256"/>
                  <a:ext cx="430181" cy="215599"/>
                </a:xfrm>
                <a:custGeom>
                  <a:avLst/>
                  <a:gdLst>
                    <a:gd name="connsiteX0" fmla="*/ 390561 w 430181"/>
                    <a:gd name="connsiteY0" fmla="*/ 12227 h 215599"/>
                    <a:gd name="connsiteX1" fmla="*/ 391451 w 430181"/>
                    <a:gd name="connsiteY1" fmla="*/ 12484 h 215599"/>
                    <a:gd name="connsiteX2" fmla="*/ 392426 w 430181"/>
                    <a:gd name="connsiteY2" fmla="*/ 12471 h 215599"/>
                    <a:gd name="connsiteX3" fmla="*/ 393438 w 430181"/>
                    <a:gd name="connsiteY3" fmla="*/ 12459 h 215599"/>
                    <a:gd name="connsiteX4" fmla="*/ 396193 w 430181"/>
                    <a:gd name="connsiteY4" fmla="*/ 12410 h 215599"/>
                    <a:gd name="connsiteX5" fmla="*/ 397571 w 430181"/>
                    <a:gd name="connsiteY5" fmla="*/ 12386 h 215599"/>
                    <a:gd name="connsiteX6" fmla="*/ 400326 w 430181"/>
                    <a:gd name="connsiteY6" fmla="*/ 10445 h 215599"/>
                    <a:gd name="connsiteX7" fmla="*/ 400874 w 430181"/>
                    <a:gd name="connsiteY7" fmla="*/ 9762 h 215599"/>
                    <a:gd name="connsiteX8" fmla="*/ 401728 w 430181"/>
                    <a:gd name="connsiteY8" fmla="*/ 8566 h 215599"/>
                    <a:gd name="connsiteX9" fmla="*/ 403276 w 430181"/>
                    <a:gd name="connsiteY9" fmla="*/ 6419 h 215599"/>
                    <a:gd name="connsiteX10" fmla="*/ 404751 w 430181"/>
                    <a:gd name="connsiteY10" fmla="*/ 6004 h 215599"/>
                    <a:gd name="connsiteX11" fmla="*/ 407275 w 430181"/>
                    <a:gd name="connsiteY11" fmla="*/ 5308 h 215599"/>
                    <a:gd name="connsiteX12" fmla="*/ 408872 w 430181"/>
                    <a:gd name="connsiteY12" fmla="*/ 4857 h 215599"/>
                    <a:gd name="connsiteX13" fmla="*/ 410091 w 430181"/>
                    <a:gd name="connsiteY13" fmla="*/ 6199 h 215599"/>
                    <a:gd name="connsiteX14" fmla="*/ 411651 w 430181"/>
                    <a:gd name="connsiteY14" fmla="*/ 7908 h 215599"/>
                    <a:gd name="connsiteX15" fmla="*/ 410091 w 430181"/>
                    <a:gd name="connsiteY15" fmla="*/ 10543 h 215599"/>
                    <a:gd name="connsiteX16" fmla="*/ 409177 w 430181"/>
                    <a:gd name="connsiteY16" fmla="*/ 11703 h 215599"/>
                    <a:gd name="connsiteX17" fmla="*/ 407250 w 430181"/>
                    <a:gd name="connsiteY17" fmla="*/ 14168 h 215599"/>
                    <a:gd name="connsiteX18" fmla="*/ 406507 w 430181"/>
                    <a:gd name="connsiteY18" fmla="*/ 17596 h 215599"/>
                    <a:gd name="connsiteX19" fmla="*/ 409347 w 430181"/>
                    <a:gd name="connsiteY19" fmla="*/ 18963 h 215599"/>
                    <a:gd name="connsiteX20" fmla="*/ 410993 w 430181"/>
                    <a:gd name="connsiteY20" fmla="*/ 17962 h 215599"/>
                    <a:gd name="connsiteX21" fmla="*/ 411798 w 430181"/>
                    <a:gd name="connsiteY21" fmla="*/ 17475 h 215599"/>
                    <a:gd name="connsiteX22" fmla="*/ 413090 w 430181"/>
                    <a:gd name="connsiteY22" fmla="*/ 16669 h 215599"/>
                    <a:gd name="connsiteX23" fmla="*/ 414663 w 430181"/>
                    <a:gd name="connsiteY23" fmla="*/ 14607 h 215599"/>
                    <a:gd name="connsiteX24" fmla="*/ 416869 w 430181"/>
                    <a:gd name="connsiteY24" fmla="*/ 11727 h 215599"/>
                    <a:gd name="connsiteX25" fmla="*/ 418344 w 430181"/>
                    <a:gd name="connsiteY25" fmla="*/ 10848 h 215599"/>
                    <a:gd name="connsiteX26" fmla="*/ 421392 w 430181"/>
                    <a:gd name="connsiteY26" fmla="*/ 9042 h 215599"/>
                    <a:gd name="connsiteX27" fmla="*/ 421965 w 430181"/>
                    <a:gd name="connsiteY27" fmla="*/ 8701 h 215599"/>
                    <a:gd name="connsiteX28" fmla="*/ 422477 w 430181"/>
                    <a:gd name="connsiteY28" fmla="*/ 8554 h 215599"/>
                    <a:gd name="connsiteX29" fmla="*/ 424281 w 430181"/>
                    <a:gd name="connsiteY29" fmla="*/ 7993 h 215599"/>
                    <a:gd name="connsiteX30" fmla="*/ 424915 w 430181"/>
                    <a:gd name="connsiteY30" fmla="*/ 7798 h 215599"/>
                    <a:gd name="connsiteX31" fmla="*/ 426451 w 430181"/>
                    <a:gd name="connsiteY31" fmla="*/ 7322 h 215599"/>
                    <a:gd name="connsiteX32" fmla="*/ 427621 w 430181"/>
                    <a:gd name="connsiteY32" fmla="*/ 8017 h 215599"/>
                    <a:gd name="connsiteX33" fmla="*/ 428743 w 430181"/>
                    <a:gd name="connsiteY33" fmla="*/ 8688 h 215599"/>
                    <a:gd name="connsiteX34" fmla="*/ 430181 w 430181"/>
                    <a:gd name="connsiteY34" fmla="*/ 9543 h 215599"/>
                    <a:gd name="connsiteX35" fmla="*/ 429682 w 430181"/>
                    <a:gd name="connsiteY35" fmla="*/ 11483 h 215599"/>
                    <a:gd name="connsiteX36" fmla="*/ 429414 w 430181"/>
                    <a:gd name="connsiteY36" fmla="*/ 12532 h 215599"/>
                    <a:gd name="connsiteX37" fmla="*/ 429133 w 430181"/>
                    <a:gd name="connsiteY37" fmla="*/ 13631 h 215599"/>
                    <a:gd name="connsiteX38" fmla="*/ 428219 w 430181"/>
                    <a:gd name="connsiteY38" fmla="*/ 14814 h 215599"/>
                    <a:gd name="connsiteX39" fmla="*/ 427597 w 430181"/>
                    <a:gd name="connsiteY39" fmla="*/ 15644 h 215599"/>
                    <a:gd name="connsiteX40" fmla="*/ 427061 w 430181"/>
                    <a:gd name="connsiteY40" fmla="*/ 16254 h 215599"/>
                    <a:gd name="connsiteX41" fmla="*/ 424939 w 430181"/>
                    <a:gd name="connsiteY41" fmla="*/ 18085 h 215599"/>
                    <a:gd name="connsiteX42" fmla="*/ 423745 w 430181"/>
                    <a:gd name="connsiteY42" fmla="*/ 19097 h 215599"/>
                    <a:gd name="connsiteX43" fmla="*/ 421319 w 430181"/>
                    <a:gd name="connsiteY43" fmla="*/ 19842 h 215599"/>
                    <a:gd name="connsiteX44" fmla="*/ 419271 w 430181"/>
                    <a:gd name="connsiteY44" fmla="*/ 20476 h 215599"/>
                    <a:gd name="connsiteX45" fmla="*/ 418027 w 430181"/>
                    <a:gd name="connsiteY45" fmla="*/ 21257 h 215599"/>
                    <a:gd name="connsiteX46" fmla="*/ 417430 w 430181"/>
                    <a:gd name="connsiteY46" fmla="*/ 21636 h 215599"/>
                    <a:gd name="connsiteX47" fmla="*/ 416077 w 430181"/>
                    <a:gd name="connsiteY47" fmla="*/ 22490 h 215599"/>
                    <a:gd name="connsiteX48" fmla="*/ 415272 w 430181"/>
                    <a:gd name="connsiteY48" fmla="*/ 23588 h 215599"/>
                    <a:gd name="connsiteX49" fmla="*/ 413882 w 430181"/>
                    <a:gd name="connsiteY49" fmla="*/ 25455 h 215599"/>
                    <a:gd name="connsiteX50" fmla="*/ 414407 w 430181"/>
                    <a:gd name="connsiteY50" fmla="*/ 28213 h 215599"/>
                    <a:gd name="connsiteX51" fmla="*/ 416869 w 430181"/>
                    <a:gd name="connsiteY51" fmla="*/ 28884 h 215599"/>
                    <a:gd name="connsiteX52" fmla="*/ 418929 w 430181"/>
                    <a:gd name="connsiteY52" fmla="*/ 29433 h 215599"/>
                    <a:gd name="connsiteX53" fmla="*/ 421819 w 430181"/>
                    <a:gd name="connsiteY53" fmla="*/ 32045 h 215599"/>
                    <a:gd name="connsiteX54" fmla="*/ 420441 w 430181"/>
                    <a:gd name="connsiteY54" fmla="*/ 34558 h 215599"/>
                    <a:gd name="connsiteX55" fmla="*/ 419685 w 430181"/>
                    <a:gd name="connsiteY55" fmla="*/ 35937 h 215599"/>
                    <a:gd name="connsiteX56" fmla="*/ 418393 w 430181"/>
                    <a:gd name="connsiteY56" fmla="*/ 38951 h 215599"/>
                    <a:gd name="connsiteX57" fmla="*/ 419307 w 430181"/>
                    <a:gd name="connsiteY57" fmla="*/ 42295 h 215599"/>
                    <a:gd name="connsiteX58" fmla="*/ 419783 w 430181"/>
                    <a:gd name="connsiteY58" fmla="*/ 43210 h 215599"/>
                    <a:gd name="connsiteX59" fmla="*/ 420014 w 430181"/>
                    <a:gd name="connsiteY59" fmla="*/ 43662 h 215599"/>
                    <a:gd name="connsiteX60" fmla="*/ 420246 w 430181"/>
                    <a:gd name="connsiteY60" fmla="*/ 44125 h 215599"/>
                    <a:gd name="connsiteX61" fmla="*/ 421063 w 430181"/>
                    <a:gd name="connsiteY61" fmla="*/ 45651 h 215599"/>
                    <a:gd name="connsiteX62" fmla="*/ 423221 w 430181"/>
                    <a:gd name="connsiteY62" fmla="*/ 48506 h 215599"/>
                    <a:gd name="connsiteX63" fmla="*/ 423769 w 430181"/>
                    <a:gd name="connsiteY63" fmla="*/ 49226 h 215599"/>
                    <a:gd name="connsiteX64" fmla="*/ 424037 w 430181"/>
                    <a:gd name="connsiteY64" fmla="*/ 49714 h 215599"/>
                    <a:gd name="connsiteX65" fmla="*/ 424781 w 430181"/>
                    <a:gd name="connsiteY65" fmla="*/ 51032 h 215599"/>
                    <a:gd name="connsiteX66" fmla="*/ 425756 w 430181"/>
                    <a:gd name="connsiteY66" fmla="*/ 52765 h 215599"/>
                    <a:gd name="connsiteX67" fmla="*/ 425000 w 430181"/>
                    <a:gd name="connsiteY67" fmla="*/ 55547 h 215599"/>
                    <a:gd name="connsiteX68" fmla="*/ 423879 w 430181"/>
                    <a:gd name="connsiteY68" fmla="*/ 56523 h 215599"/>
                    <a:gd name="connsiteX69" fmla="*/ 419734 w 430181"/>
                    <a:gd name="connsiteY69" fmla="*/ 60099 h 215599"/>
                    <a:gd name="connsiteX70" fmla="*/ 419112 w 430181"/>
                    <a:gd name="connsiteY70" fmla="*/ 60551 h 215599"/>
                    <a:gd name="connsiteX71" fmla="*/ 414358 w 430181"/>
                    <a:gd name="connsiteY71" fmla="*/ 63870 h 215599"/>
                    <a:gd name="connsiteX72" fmla="*/ 413760 w 430181"/>
                    <a:gd name="connsiteY72" fmla="*/ 64272 h 215599"/>
                    <a:gd name="connsiteX73" fmla="*/ 411785 w 430181"/>
                    <a:gd name="connsiteY73" fmla="*/ 65322 h 215599"/>
                    <a:gd name="connsiteX74" fmla="*/ 410700 w 430181"/>
                    <a:gd name="connsiteY74" fmla="*/ 65895 h 215599"/>
                    <a:gd name="connsiteX75" fmla="*/ 409749 w 430181"/>
                    <a:gd name="connsiteY75" fmla="*/ 65981 h 215599"/>
                    <a:gd name="connsiteX76" fmla="*/ 408396 w 430181"/>
                    <a:gd name="connsiteY76" fmla="*/ 66115 h 215599"/>
                    <a:gd name="connsiteX77" fmla="*/ 406519 w 430181"/>
                    <a:gd name="connsiteY77" fmla="*/ 66286 h 215599"/>
                    <a:gd name="connsiteX78" fmla="*/ 404885 w 430181"/>
                    <a:gd name="connsiteY78" fmla="*/ 64553 h 215599"/>
                    <a:gd name="connsiteX79" fmla="*/ 402593 w 430181"/>
                    <a:gd name="connsiteY79" fmla="*/ 62125 h 215599"/>
                    <a:gd name="connsiteX80" fmla="*/ 401204 w 430181"/>
                    <a:gd name="connsiteY80" fmla="*/ 61514 h 215599"/>
                    <a:gd name="connsiteX81" fmla="*/ 400228 w 430181"/>
                    <a:gd name="connsiteY81" fmla="*/ 61088 h 215599"/>
                    <a:gd name="connsiteX82" fmla="*/ 399021 w 430181"/>
                    <a:gd name="connsiteY82" fmla="*/ 60563 h 215599"/>
                    <a:gd name="connsiteX83" fmla="*/ 396291 w 430181"/>
                    <a:gd name="connsiteY83" fmla="*/ 60599 h 215599"/>
                    <a:gd name="connsiteX84" fmla="*/ 395425 w 430181"/>
                    <a:gd name="connsiteY84" fmla="*/ 61930 h 215599"/>
                    <a:gd name="connsiteX85" fmla="*/ 395060 w 430181"/>
                    <a:gd name="connsiteY85" fmla="*/ 62491 h 215599"/>
                    <a:gd name="connsiteX86" fmla="*/ 394255 w 430181"/>
                    <a:gd name="connsiteY86" fmla="*/ 63735 h 215599"/>
                    <a:gd name="connsiteX87" fmla="*/ 394474 w 430181"/>
                    <a:gd name="connsiteY87" fmla="*/ 65102 h 215599"/>
                    <a:gd name="connsiteX88" fmla="*/ 394840 w 430181"/>
                    <a:gd name="connsiteY88" fmla="*/ 67311 h 215599"/>
                    <a:gd name="connsiteX89" fmla="*/ 394974 w 430181"/>
                    <a:gd name="connsiteY89" fmla="*/ 68116 h 215599"/>
                    <a:gd name="connsiteX90" fmla="*/ 395632 w 430181"/>
                    <a:gd name="connsiteY90" fmla="*/ 69361 h 215599"/>
                    <a:gd name="connsiteX91" fmla="*/ 396876 w 430181"/>
                    <a:gd name="connsiteY91" fmla="*/ 71606 h 215599"/>
                    <a:gd name="connsiteX92" fmla="*/ 395620 w 430181"/>
                    <a:gd name="connsiteY92" fmla="*/ 72949 h 215599"/>
                    <a:gd name="connsiteX93" fmla="*/ 394791 w 430181"/>
                    <a:gd name="connsiteY93" fmla="*/ 73974 h 215599"/>
                    <a:gd name="connsiteX94" fmla="*/ 393914 w 430181"/>
                    <a:gd name="connsiteY94" fmla="*/ 75047 h 215599"/>
                    <a:gd name="connsiteX95" fmla="*/ 393048 w 430181"/>
                    <a:gd name="connsiteY95" fmla="*/ 76390 h 215599"/>
                    <a:gd name="connsiteX96" fmla="*/ 389451 w 430181"/>
                    <a:gd name="connsiteY96" fmla="*/ 81918 h 215599"/>
                    <a:gd name="connsiteX97" fmla="*/ 388806 w 430181"/>
                    <a:gd name="connsiteY97" fmla="*/ 82930 h 215599"/>
                    <a:gd name="connsiteX98" fmla="*/ 388415 w 430181"/>
                    <a:gd name="connsiteY98" fmla="*/ 83895 h 215599"/>
                    <a:gd name="connsiteX99" fmla="*/ 387269 w 430181"/>
                    <a:gd name="connsiteY99" fmla="*/ 86787 h 215599"/>
                    <a:gd name="connsiteX100" fmla="*/ 386879 w 430181"/>
                    <a:gd name="connsiteY100" fmla="*/ 87751 h 215599"/>
                    <a:gd name="connsiteX101" fmla="*/ 386648 w 430181"/>
                    <a:gd name="connsiteY101" fmla="*/ 88337 h 215599"/>
                    <a:gd name="connsiteX102" fmla="*/ 386611 w 430181"/>
                    <a:gd name="connsiteY102" fmla="*/ 90191 h 215599"/>
                    <a:gd name="connsiteX103" fmla="*/ 386550 w 430181"/>
                    <a:gd name="connsiteY103" fmla="*/ 93815 h 215599"/>
                    <a:gd name="connsiteX104" fmla="*/ 386526 w 430181"/>
                    <a:gd name="connsiteY104" fmla="*/ 95060 h 215599"/>
                    <a:gd name="connsiteX105" fmla="*/ 386782 w 430181"/>
                    <a:gd name="connsiteY105" fmla="*/ 96671 h 215599"/>
                    <a:gd name="connsiteX106" fmla="*/ 387745 w 430181"/>
                    <a:gd name="connsiteY106" fmla="*/ 102931 h 215599"/>
                    <a:gd name="connsiteX107" fmla="*/ 387855 w 430181"/>
                    <a:gd name="connsiteY107" fmla="*/ 103651 h 215599"/>
                    <a:gd name="connsiteX108" fmla="*/ 388025 w 430181"/>
                    <a:gd name="connsiteY108" fmla="*/ 104725 h 215599"/>
                    <a:gd name="connsiteX109" fmla="*/ 388598 w 430181"/>
                    <a:gd name="connsiteY109" fmla="*/ 107263 h 215599"/>
                    <a:gd name="connsiteX110" fmla="*/ 389525 w 430181"/>
                    <a:gd name="connsiteY110" fmla="*/ 111302 h 215599"/>
                    <a:gd name="connsiteX111" fmla="*/ 389951 w 430181"/>
                    <a:gd name="connsiteY111" fmla="*/ 113157 h 215599"/>
                    <a:gd name="connsiteX112" fmla="*/ 390342 w 430181"/>
                    <a:gd name="connsiteY112" fmla="*/ 115060 h 215599"/>
                    <a:gd name="connsiteX113" fmla="*/ 390719 w 430181"/>
                    <a:gd name="connsiteY113" fmla="*/ 116940 h 215599"/>
                    <a:gd name="connsiteX114" fmla="*/ 390195 w 430181"/>
                    <a:gd name="connsiteY114" fmla="*/ 118428 h 215599"/>
                    <a:gd name="connsiteX115" fmla="*/ 388976 w 430181"/>
                    <a:gd name="connsiteY115" fmla="*/ 121919 h 215599"/>
                    <a:gd name="connsiteX116" fmla="*/ 388489 w 430181"/>
                    <a:gd name="connsiteY116" fmla="*/ 123310 h 215599"/>
                    <a:gd name="connsiteX117" fmla="*/ 387147 w 430181"/>
                    <a:gd name="connsiteY117" fmla="*/ 124737 h 215599"/>
                    <a:gd name="connsiteX118" fmla="*/ 386465 w 430181"/>
                    <a:gd name="connsiteY118" fmla="*/ 125458 h 215599"/>
                    <a:gd name="connsiteX119" fmla="*/ 383905 w 430181"/>
                    <a:gd name="connsiteY119" fmla="*/ 128154 h 215599"/>
                    <a:gd name="connsiteX120" fmla="*/ 382296 w 430181"/>
                    <a:gd name="connsiteY120" fmla="*/ 129887 h 215599"/>
                    <a:gd name="connsiteX121" fmla="*/ 377224 w 430181"/>
                    <a:gd name="connsiteY121" fmla="*/ 135378 h 215599"/>
                    <a:gd name="connsiteX122" fmla="*/ 375883 w 430181"/>
                    <a:gd name="connsiteY122" fmla="*/ 136831 h 215599"/>
                    <a:gd name="connsiteX123" fmla="*/ 375518 w 430181"/>
                    <a:gd name="connsiteY123" fmla="*/ 138539 h 215599"/>
                    <a:gd name="connsiteX124" fmla="*/ 374798 w 430181"/>
                    <a:gd name="connsiteY124" fmla="*/ 141858 h 215599"/>
                    <a:gd name="connsiteX125" fmla="*/ 374530 w 430181"/>
                    <a:gd name="connsiteY125" fmla="*/ 143103 h 215599"/>
                    <a:gd name="connsiteX126" fmla="*/ 374688 w 430181"/>
                    <a:gd name="connsiteY126" fmla="*/ 144665 h 215599"/>
                    <a:gd name="connsiteX127" fmla="*/ 375566 w 430181"/>
                    <a:gd name="connsiteY127" fmla="*/ 153610 h 215599"/>
                    <a:gd name="connsiteX128" fmla="*/ 375712 w 430181"/>
                    <a:gd name="connsiteY128" fmla="*/ 155196 h 215599"/>
                    <a:gd name="connsiteX129" fmla="*/ 375993 w 430181"/>
                    <a:gd name="connsiteY129" fmla="*/ 156733 h 215599"/>
                    <a:gd name="connsiteX130" fmla="*/ 376273 w 430181"/>
                    <a:gd name="connsiteY130" fmla="*/ 158283 h 215599"/>
                    <a:gd name="connsiteX131" fmla="*/ 377017 w 430181"/>
                    <a:gd name="connsiteY131" fmla="*/ 162396 h 215599"/>
                    <a:gd name="connsiteX132" fmla="*/ 377480 w 430181"/>
                    <a:gd name="connsiteY132" fmla="*/ 164970 h 215599"/>
                    <a:gd name="connsiteX133" fmla="*/ 377700 w 430181"/>
                    <a:gd name="connsiteY133" fmla="*/ 166032 h 215599"/>
                    <a:gd name="connsiteX134" fmla="*/ 378041 w 430181"/>
                    <a:gd name="connsiteY134" fmla="*/ 167618 h 215599"/>
                    <a:gd name="connsiteX135" fmla="*/ 379638 w 430181"/>
                    <a:gd name="connsiteY135" fmla="*/ 175050 h 215599"/>
                    <a:gd name="connsiteX136" fmla="*/ 380211 w 430181"/>
                    <a:gd name="connsiteY136" fmla="*/ 177686 h 215599"/>
                    <a:gd name="connsiteX137" fmla="*/ 380369 w 430181"/>
                    <a:gd name="connsiteY137" fmla="*/ 178467 h 215599"/>
                    <a:gd name="connsiteX138" fmla="*/ 385855 w 430181"/>
                    <a:gd name="connsiteY138" fmla="*/ 188693 h 215599"/>
                    <a:gd name="connsiteX139" fmla="*/ 384076 w 430181"/>
                    <a:gd name="connsiteY139" fmla="*/ 188253 h 215599"/>
                    <a:gd name="connsiteX140" fmla="*/ 382856 w 430181"/>
                    <a:gd name="connsiteY140" fmla="*/ 188009 h 215599"/>
                    <a:gd name="connsiteX141" fmla="*/ 381113 w 430181"/>
                    <a:gd name="connsiteY141" fmla="*/ 187655 h 215599"/>
                    <a:gd name="connsiteX142" fmla="*/ 378187 w 430181"/>
                    <a:gd name="connsiteY142" fmla="*/ 187558 h 215599"/>
                    <a:gd name="connsiteX143" fmla="*/ 376700 w 430181"/>
                    <a:gd name="connsiteY143" fmla="*/ 187509 h 215599"/>
                    <a:gd name="connsiteX144" fmla="*/ 375566 w 430181"/>
                    <a:gd name="connsiteY144" fmla="*/ 187472 h 215599"/>
                    <a:gd name="connsiteX145" fmla="*/ 373225 w 430181"/>
                    <a:gd name="connsiteY145" fmla="*/ 187216 h 215599"/>
                    <a:gd name="connsiteX146" fmla="*/ 370897 w 430181"/>
                    <a:gd name="connsiteY146" fmla="*/ 186960 h 215599"/>
                    <a:gd name="connsiteX147" fmla="*/ 367276 w 430181"/>
                    <a:gd name="connsiteY147" fmla="*/ 186557 h 215599"/>
                    <a:gd name="connsiteX148" fmla="*/ 366789 w 430181"/>
                    <a:gd name="connsiteY148" fmla="*/ 186496 h 215599"/>
                    <a:gd name="connsiteX149" fmla="*/ 360559 w 430181"/>
                    <a:gd name="connsiteY149" fmla="*/ 185776 h 215599"/>
                    <a:gd name="connsiteX150" fmla="*/ 358170 w 430181"/>
                    <a:gd name="connsiteY150" fmla="*/ 185508 h 215599"/>
                    <a:gd name="connsiteX151" fmla="*/ 356731 w 430181"/>
                    <a:gd name="connsiteY151" fmla="*/ 185398 h 215599"/>
                    <a:gd name="connsiteX152" fmla="*/ 351001 w 430181"/>
                    <a:gd name="connsiteY152" fmla="*/ 184983 h 215599"/>
                    <a:gd name="connsiteX153" fmla="*/ 348612 w 430181"/>
                    <a:gd name="connsiteY153" fmla="*/ 184800 h 215599"/>
                    <a:gd name="connsiteX154" fmla="*/ 347210 w 430181"/>
                    <a:gd name="connsiteY154" fmla="*/ 184593 h 215599"/>
                    <a:gd name="connsiteX155" fmla="*/ 342492 w 430181"/>
                    <a:gd name="connsiteY155" fmla="*/ 183909 h 215599"/>
                    <a:gd name="connsiteX156" fmla="*/ 340030 w 430181"/>
                    <a:gd name="connsiteY156" fmla="*/ 183555 h 215599"/>
                    <a:gd name="connsiteX157" fmla="*/ 337128 w 430181"/>
                    <a:gd name="connsiteY157" fmla="*/ 183311 h 215599"/>
                    <a:gd name="connsiteX158" fmla="*/ 335202 w 430181"/>
                    <a:gd name="connsiteY158" fmla="*/ 183140 h 215599"/>
                    <a:gd name="connsiteX159" fmla="*/ 332959 w 430181"/>
                    <a:gd name="connsiteY159" fmla="*/ 182420 h 215599"/>
                    <a:gd name="connsiteX160" fmla="*/ 331618 w 430181"/>
                    <a:gd name="connsiteY160" fmla="*/ 181981 h 215599"/>
                    <a:gd name="connsiteX161" fmla="*/ 330521 w 430181"/>
                    <a:gd name="connsiteY161" fmla="*/ 181627 h 215599"/>
                    <a:gd name="connsiteX162" fmla="*/ 328436 w 430181"/>
                    <a:gd name="connsiteY162" fmla="*/ 180712 h 215599"/>
                    <a:gd name="connsiteX163" fmla="*/ 326156 w 430181"/>
                    <a:gd name="connsiteY163" fmla="*/ 179675 h 215599"/>
                    <a:gd name="connsiteX164" fmla="*/ 323901 w 430181"/>
                    <a:gd name="connsiteY164" fmla="*/ 179065 h 215599"/>
                    <a:gd name="connsiteX165" fmla="*/ 322548 w 430181"/>
                    <a:gd name="connsiteY165" fmla="*/ 178699 h 215599"/>
                    <a:gd name="connsiteX166" fmla="*/ 321304 w 430181"/>
                    <a:gd name="connsiteY166" fmla="*/ 178357 h 215599"/>
                    <a:gd name="connsiteX167" fmla="*/ 319939 w 430181"/>
                    <a:gd name="connsiteY167" fmla="*/ 177991 h 215599"/>
                    <a:gd name="connsiteX168" fmla="*/ 319378 w 430181"/>
                    <a:gd name="connsiteY168" fmla="*/ 177869 h 215599"/>
                    <a:gd name="connsiteX169" fmla="*/ 316525 w 430181"/>
                    <a:gd name="connsiteY169" fmla="*/ 177259 h 215599"/>
                    <a:gd name="connsiteX170" fmla="*/ 311808 w 430181"/>
                    <a:gd name="connsiteY170" fmla="*/ 176233 h 215599"/>
                    <a:gd name="connsiteX171" fmla="*/ 310381 w 430181"/>
                    <a:gd name="connsiteY171" fmla="*/ 175928 h 215599"/>
                    <a:gd name="connsiteX172" fmla="*/ 308236 w 430181"/>
                    <a:gd name="connsiteY172" fmla="*/ 175587 h 215599"/>
                    <a:gd name="connsiteX173" fmla="*/ 306931 w 430181"/>
                    <a:gd name="connsiteY173" fmla="*/ 175379 h 215599"/>
                    <a:gd name="connsiteX174" fmla="*/ 300324 w 430181"/>
                    <a:gd name="connsiteY174" fmla="*/ 174330 h 215599"/>
                    <a:gd name="connsiteX175" fmla="*/ 297495 w 430181"/>
                    <a:gd name="connsiteY175" fmla="*/ 173878 h 215599"/>
                    <a:gd name="connsiteX176" fmla="*/ 295398 w 430181"/>
                    <a:gd name="connsiteY176" fmla="*/ 173598 h 215599"/>
                    <a:gd name="connsiteX177" fmla="*/ 293070 w 430181"/>
                    <a:gd name="connsiteY177" fmla="*/ 173281 h 215599"/>
                    <a:gd name="connsiteX178" fmla="*/ 288547 w 430181"/>
                    <a:gd name="connsiteY178" fmla="*/ 172670 h 215599"/>
                    <a:gd name="connsiteX179" fmla="*/ 284463 w 430181"/>
                    <a:gd name="connsiteY179" fmla="*/ 172121 h 215599"/>
                    <a:gd name="connsiteX180" fmla="*/ 282318 w 430181"/>
                    <a:gd name="connsiteY180" fmla="*/ 171828 h 215599"/>
                    <a:gd name="connsiteX181" fmla="*/ 278039 w 430181"/>
                    <a:gd name="connsiteY181" fmla="*/ 171242 h 215599"/>
                    <a:gd name="connsiteX182" fmla="*/ 277478 w 430181"/>
                    <a:gd name="connsiteY182" fmla="*/ 171169 h 215599"/>
                    <a:gd name="connsiteX183" fmla="*/ 272236 w 430181"/>
                    <a:gd name="connsiteY183" fmla="*/ 170449 h 215599"/>
                    <a:gd name="connsiteX184" fmla="*/ 270797 w 430181"/>
                    <a:gd name="connsiteY184" fmla="*/ 170254 h 215599"/>
                    <a:gd name="connsiteX185" fmla="*/ 269846 w 430181"/>
                    <a:gd name="connsiteY185" fmla="*/ 170132 h 215599"/>
                    <a:gd name="connsiteX186" fmla="*/ 268920 w 430181"/>
                    <a:gd name="connsiteY186" fmla="*/ 170047 h 215599"/>
                    <a:gd name="connsiteX187" fmla="*/ 268444 w 430181"/>
                    <a:gd name="connsiteY187" fmla="*/ 170010 h 215599"/>
                    <a:gd name="connsiteX188" fmla="*/ 264726 w 430181"/>
                    <a:gd name="connsiteY188" fmla="*/ 169668 h 215599"/>
                    <a:gd name="connsiteX189" fmla="*/ 261154 w 430181"/>
                    <a:gd name="connsiteY189" fmla="*/ 169351 h 215599"/>
                    <a:gd name="connsiteX190" fmla="*/ 260167 w 430181"/>
                    <a:gd name="connsiteY190" fmla="*/ 169290 h 215599"/>
                    <a:gd name="connsiteX191" fmla="*/ 258094 w 430181"/>
                    <a:gd name="connsiteY191" fmla="*/ 169595 h 215599"/>
                    <a:gd name="connsiteX192" fmla="*/ 255900 w 430181"/>
                    <a:gd name="connsiteY192" fmla="*/ 170755 h 215599"/>
                    <a:gd name="connsiteX193" fmla="*/ 255010 w 430181"/>
                    <a:gd name="connsiteY193" fmla="*/ 171938 h 215599"/>
                    <a:gd name="connsiteX194" fmla="*/ 252901 w 430181"/>
                    <a:gd name="connsiteY194" fmla="*/ 174757 h 215599"/>
                    <a:gd name="connsiteX195" fmla="*/ 248854 w 430181"/>
                    <a:gd name="connsiteY195" fmla="*/ 180248 h 215599"/>
                    <a:gd name="connsiteX196" fmla="*/ 247732 w 430181"/>
                    <a:gd name="connsiteY196" fmla="*/ 181712 h 215599"/>
                    <a:gd name="connsiteX197" fmla="*/ 245733 w 430181"/>
                    <a:gd name="connsiteY197" fmla="*/ 184348 h 215599"/>
                    <a:gd name="connsiteX198" fmla="*/ 243026 w 430181"/>
                    <a:gd name="connsiteY198" fmla="*/ 187911 h 215599"/>
                    <a:gd name="connsiteX199" fmla="*/ 241259 w 430181"/>
                    <a:gd name="connsiteY199" fmla="*/ 190291 h 215599"/>
                    <a:gd name="connsiteX200" fmla="*/ 240101 w 430181"/>
                    <a:gd name="connsiteY200" fmla="*/ 191853 h 215599"/>
                    <a:gd name="connsiteX201" fmla="*/ 238942 w 430181"/>
                    <a:gd name="connsiteY201" fmla="*/ 193415 h 215599"/>
                    <a:gd name="connsiteX202" fmla="*/ 238186 w 430181"/>
                    <a:gd name="connsiteY202" fmla="*/ 194757 h 215599"/>
                    <a:gd name="connsiteX203" fmla="*/ 237675 w 430181"/>
                    <a:gd name="connsiteY203" fmla="*/ 195660 h 215599"/>
                    <a:gd name="connsiteX204" fmla="*/ 236151 w 430181"/>
                    <a:gd name="connsiteY204" fmla="*/ 198370 h 215599"/>
                    <a:gd name="connsiteX205" fmla="*/ 233517 w 430181"/>
                    <a:gd name="connsiteY205" fmla="*/ 202872 h 215599"/>
                    <a:gd name="connsiteX206" fmla="*/ 231713 w 430181"/>
                    <a:gd name="connsiteY206" fmla="*/ 205972 h 215599"/>
                    <a:gd name="connsiteX207" fmla="*/ 230494 w 430181"/>
                    <a:gd name="connsiteY207" fmla="*/ 208742 h 215599"/>
                    <a:gd name="connsiteX208" fmla="*/ 229982 w 430181"/>
                    <a:gd name="connsiteY208" fmla="*/ 209926 h 215599"/>
                    <a:gd name="connsiteX209" fmla="*/ 229263 w 430181"/>
                    <a:gd name="connsiteY209" fmla="*/ 211549 h 215599"/>
                    <a:gd name="connsiteX210" fmla="*/ 228166 w 430181"/>
                    <a:gd name="connsiteY210" fmla="*/ 212659 h 215599"/>
                    <a:gd name="connsiteX211" fmla="*/ 227458 w 430181"/>
                    <a:gd name="connsiteY211" fmla="*/ 213391 h 215599"/>
                    <a:gd name="connsiteX212" fmla="*/ 226373 w 430181"/>
                    <a:gd name="connsiteY212" fmla="*/ 214502 h 215599"/>
                    <a:gd name="connsiteX213" fmla="*/ 225215 w 430181"/>
                    <a:gd name="connsiteY213" fmla="*/ 214770 h 215599"/>
                    <a:gd name="connsiteX214" fmla="*/ 222436 w 430181"/>
                    <a:gd name="connsiteY214" fmla="*/ 215417 h 215599"/>
                    <a:gd name="connsiteX215" fmla="*/ 221656 w 430181"/>
                    <a:gd name="connsiteY215" fmla="*/ 215600 h 215599"/>
                    <a:gd name="connsiteX216" fmla="*/ 220120 w 430181"/>
                    <a:gd name="connsiteY216" fmla="*/ 215515 h 215599"/>
                    <a:gd name="connsiteX217" fmla="*/ 218522 w 430181"/>
                    <a:gd name="connsiteY217" fmla="*/ 215417 h 215599"/>
                    <a:gd name="connsiteX218" fmla="*/ 214817 w 430181"/>
                    <a:gd name="connsiteY218" fmla="*/ 215209 h 215599"/>
                    <a:gd name="connsiteX219" fmla="*/ 213695 w 430181"/>
                    <a:gd name="connsiteY219" fmla="*/ 215149 h 215599"/>
                    <a:gd name="connsiteX220" fmla="*/ 213195 w 430181"/>
                    <a:gd name="connsiteY220" fmla="*/ 215002 h 215599"/>
                    <a:gd name="connsiteX221" fmla="*/ 208489 w 430181"/>
                    <a:gd name="connsiteY221" fmla="*/ 213611 h 215599"/>
                    <a:gd name="connsiteX222" fmla="*/ 207100 w 430181"/>
                    <a:gd name="connsiteY222" fmla="*/ 213196 h 215599"/>
                    <a:gd name="connsiteX223" fmla="*/ 206234 w 430181"/>
                    <a:gd name="connsiteY223" fmla="*/ 211475 h 215599"/>
                    <a:gd name="connsiteX224" fmla="*/ 205966 w 430181"/>
                    <a:gd name="connsiteY224" fmla="*/ 210950 h 215599"/>
                    <a:gd name="connsiteX225" fmla="*/ 205271 w 430181"/>
                    <a:gd name="connsiteY225" fmla="*/ 209584 h 215599"/>
                    <a:gd name="connsiteX226" fmla="*/ 205503 w 430181"/>
                    <a:gd name="connsiteY226" fmla="*/ 207668 h 215599"/>
                    <a:gd name="connsiteX227" fmla="*/ 205673 w 430181"/>
                    <a:gd name="connsiteY227" fmla="*/ 206204 h 215599"/>
                    <a:gd name="connsiteX228" fmla="*/ 205807 w 430181"/>
                    <a:gd name="connsiteY228" fmla="*/ 205618 h 215599"/>
                    <a:gd name="connsiteX229" fmla="*/ 206356 w 430181"/>
                    <a:gd name="connsiteY229" fmla="*/ 202994 h 215599"/>
                    <a:gd name="connsiteX230" fmla="*/ 206466 w 430181"/>
                    <a:gd name="connsiteY230" fmla="*/ 202445 h 215599"/>
                    <a:gd name="connsiteX231" fmla="*/ 207112 w 430181"/>
                    <a:gd name="connsiteY231" fmla="*/ 200310 h 215599"/>
                    <a:gd name="connsiteX232" fmla="*/ 207855 w 430181"/>
                    <a:gd name="connsiteY232" fmla="*/ 197869 h 215599"/>
                    <a:gd name="connsiteX233" fmla="*/ 208477 w 430181"/>
                    <a:gd name="connsiteY233" fmla="*/ 193976 h 215599"/>
                    <a:gd name="connsiteX234" fmla="*/ 208221 w 430181"/>
                    <a:gd name="connsiteY234" fmla="*/ 192244 h 215599"/>
                    <a:gd name="connsiteX235" fmla="*/ 207526 w 430181"/>
                    <a:gd name="connsiteY235" fmla="*/ 187460 h 215599"/>
                    <a:gd name="connsiteX236" fmla="*/ 207282 w 430181"/>
                    <a:gd name="connsiteY236" fmla="*/ 185788 h 215599"/>
                    <a:gd name="connsiteX237" fmla="*/ 206880 w 430181"/>
                    <a:gd name="connsiteY237" fmla="*/ 184470 h 215599"/>
                    <a:gd name="connsiteX238" fmla="*/ 205820 w 430181"/>
                    <a:gd name="connsiteY238" fmla="*/ 181054 h 215599"/>
                    <a:gd name="connsiteX239" fmla="*/ 205210 w 430181"/>
                    <a:gd name="connsiteY239" fmla="*/ 179089 h 215599"/>
                    <a:gd name="connsiteX240" fmla="*/ 205015 w 430181"/>
                    <a:gd name="connsiteY240" fmla="*/ 177234 h 215599"/>
                    <a:gd name="connsiteX241" fmla="*/ 204869 w 430181"/>
                    <a:gd name="connsiteY241" fmla="*/ 175807 h 215599"/>
                    <a:gd name="connsiteX242" fmla="*/ 204820 w 430181"/>
                    <a:gd name="connsiteY242" fmla="*/ 175257 h 215599"/>
                    <a:gd name="connsiteX243" fmla="*/ 204649 w 430181"/>
                    <a:gd name="connsiteY243" fmla="*/ 173622 h 215599"/>
                    <a:gd name="connsiteX244" fmla="*/ 204881 w 430181"/>
                    <a:gd name="connsiteY244" fmla="*/ 171877 h 215599"/>
                    <a:gd name="connsiteX245" fmla="*/ 205125 w 430181"/>
                    <a:gd name="connsiteY245" fmla="*/ 170059 h 215599"/>
                    <a:gd name="connsiteX246" fmla="*/ 205490 w 430181"/>
                    <a:gd name="connsiteY246" fmla="*/ 167374 h 215599"/>
                    <a:gd name="connsiteX247" fmla="*/ 205588 w 430181"/>
                    <a:gd name="connsiteY247" fmla="*/ 166679 h 215599"/>
                    <a:gd name="connsiteX248" fmla="*/ 205600 w 430181"/>
                    <a:gd name="connsiteY248" fmla="*/ 165947 h 215599"/>
                    <a:gd name="connsiteX249" fmla="*/ 205539 w 430181"/>
                    <a:gd name="connsiteY249" fmla="*/ 163421 h 215599"/>
                    <a:gd name="connsiteX250" fmla="*/ 205503 w 430181"/>
                    <a:gd name="connsiteY250" fmla="*/ 161395 h 215599"/>
                    <a:gd name="connsiteX251" fmla="*/ 204235 w 430181"/>
                    <a:gd name="connsiteY251" fmla="*/ 160248 h 215599"/>
                    <a:gd name="connsiteX252" fmla="*/ 202650 w 430181"/>
                    <a:gd name="connsiteY252" fmla="*/ 158820 h 215599"/>
                    <a:gd name="connsiteX253" fmla="*/ 201906 w 430181"/>
                    <a:gd name="connsiteY253" fmla="*/ 158137 h 215599"/>
                    <a:gd name="connsiteX254" fmla="*/ 200760 w 430181"/>
                    <a:gd name="connsiteY254" fmla="*/ 157722 h 215599"/>
                    <a:gd name="connsiteX255" fmla="*/ 197176 w 430181"/>
                    <a:gd name="connsiteY255" fmla="*/ 156441 h 215599"/>
                    <a:gd name="connsiteX256" fmla="*/ 196737 w 430181"/>
                    <a:gd name="connsiteY256" fmla="*/ 156282 h 215599"/>
                    <a:gd name="connsiteX257" fmla="*/ 195811 w 430181"/>
                    <a:gd name="connsiteY257" fmla="*/ 156075 h 215599"/>
                    <a:gd name="connsiteX258" fmla="*/ 189679 w 430181"/>
                    <a:gd name="connsiteY258" fmla="*/ 154671 h 215599"/>
                    <a:gd name="connsiteX259" fmla="*/ 185107 w 430181"/>
                    <a:gd name="connsiteY259" fmla="*/ 153512 h 215599"/>
                    <a:gd name="connsiteX260" fmla="*/ 183729 w 430181"/>
                    <a:gd name="connsiteY260" fmla="*/ 153170 h 215599"/>
                    <a:gd name="connsiteX261" fmla="*/ 182523 w 430181"/>
                    <a:gd name="connsiteY261" fmla="*/ 152926 h 215599"/>
                    <a:gd name="connsiteX262" fmla="*/ 181084 w 430181"/>
                    <a:gd name="connsiteY262" fmla="*/ 152645 h 215599"/>
                    <a:gd name="connsiteX263" fmla="*/ 179109 w 430181"/>
                    <a:gd name="connsiteY263" fmla="*/ 152255 h 215599"/>
                    <a:gd name="connsiteX264" fmla="*/ 177792 w 430181"/>
                    <a:gd name="connsiteY264" fmla="*/ 151986 h 215599"/>
                    <a:gd name="connsiteX265" fmla="*/ 176903 w 430181"/>
                    <a:gd name="connsiteY265" fmla="*/ 151865 h 215599"/>
                    <a:gd name="connsiteX266" fmla="*/ 176415 w 430181"/>
                    <a:gd name="connsiteY266" fmla="*/ 151791 h 215599"/>
                    <a:gd name="connsiteX267" fmla="*/ 173672 w 430181"/>
                    <a:gd name="connsiteY267" fmla="*/ 151389 h 215599"/>
                    <a:gd name="connsiteX268" fmla="*/ 171380 w 430181"/>
                    <a:gd name="connsiteY268" fmla="*/ 151047 h 215599"/>
                    <a:gd name="connsiteX269" fmla="*/ 170027 w 430181"/>
                    <a:gd name="connsiteY269" fmla="*/ 151108 h 215599"/>
                    <a:gd name="connsiteX270" fmla="*/ 169551 w 430181"/>
                    <a:gd name="connsiteY270" fmla="*/ 151132 h 215599"/>
                    <a:gd name="connsiteX271" fmla="*/ 167162 w 430181"/>
                    <a:gd name="connsiteY271" fmla="*/ 151242 h 215599"/>
                    <a:gd name="connsiteX272" fmla="*/ 165443 w 430181"/>
                    <a:gd name="connsiteY272" fmla="*/ 151315 h 215599"/>
                    <a:gd name="connsiteX273" fmla="*/ 163553 w 430181"/>
                    <a:gd name="connsiteY273" fmla="*/ 151023 h 215599"/>
                    <a:gd name="connsiteX274" fmla="*/ 162505 w 430181"/>
                    <a:gd name="connsiteY274" fmla="*/ 150864 h 215599"/>
                    <a:gd name="connsiteX275" fmla="*/ 161432 w 430181"/>
                    <a:gd name="connsiteY275" fmla="*/ 150693 h 215599"/>
                    <a:gd name="connsiteX276" fmla="*/ 160067 w 430181"/>
                    <a:gd name="connsiteY276" fmla="*/ 150339 h 215599"/>
                    <a:gd name="connsiteX277" fmla="*/ 159250 w 430181"/>
                    <a:gd name="connsiteY277" fmla="*/ 150132 h 215599"/>
                    <a:gd name="connsiteX278" fmla="*/ 157738 w 430181"/>
                    <a:gd name="connsiteY278" fmla="*/ 149741 h 215599"/>
                    <a:gd name="connsiteX279" fmla="*/ 154971 w 430181"/>
                    <a:gd name="connsiteY279" fmla="*/ 148789 h 215599"/>
                    <a:gd name="connsiteX280" fmla="*/ 153837 w 430181"/>
                    <a:gd name="connsiteY280" fmla="*/ 148411 h 215599"/>
                    <a:gd name="connsiteX281" fmla="*/ 151692 w 430181"/>
                    <a:gd name="connsiteY281" fmla="*/ 147911 h 215599"/>
                    <a:gd name="connsiteX282" fmla="*/ 150339 w 430181"/>
                    <a:gd name="connsiteY282" fmla="*/ 147581 h 215599"/>
                    <a:gd name="connsiteX283" fmla="*/ 149180 w 430181"/>
                    <a:gd name="connsiteY283" fmla="*/ 147618 h 215599"/>
                    <a:gd name="connsiteX284" fmla="*/ 146632 w 430181"/>
                    <a:gd name="connsiteY284" fmla="*/ 147691 h 215599"/>
                    <a:gd name="connsiteX285" fmla="*/ 145731 w 430181"/>
                    <a:gd name="connsiteY285" fmla="*/ 147716 h 215599"/>
                    <a:gd name="connsiteX286" fmla="*/ 144975 w 430181"/>
                    <a:gd name="connsiteY286" fmla="*/ 147898 h 215599"/>
                    <a:gd name="connsiteX287" fmla="*/ 141293 w 430181"/>
                    <a:gd name="connsiteY287" fmla="*/ 148753 h 215599"/>
                    <a:gd name="connsiteX288" fmla="*/ 139684 w 430181"/>
                    <a:gd name="connsiteY288" fmla="*/ 149400 h 215599"/>
                    <a:gd name="connsiteX289" fmla="*/ 139123 w 430181"/>
                    <a:gd name="connsiteY289" fmla="*/ 149619 h 215599"/>
                    <a:gd name="connsiteX290" fmla="*/ 138209 w 430181"/>
                    <a:gd name="connsiteY290" fmla="*/ 149997 h 215599"/>
                    <a:gd name="connsiteX291" fmla="*/ 137416 w 430181"/>
                    <a:gd name="connsiteY291" fmla="*/ 150473 h 215599"/>
                    <a:gd name="connsiteX292" fmla="*/ 136075 w 430181"/>
                    <a:gd name="connsiteY292" fmla="*/ 151303 h 215599"/>
                    <a:gd name="connsiteX293" fmla="*/ 134807 w 430181"/>
                    <a:gd name="connsiteY293" fmla="*/ 152084 h 215599"/>
                    <a:gd name="connsiteX294" fmla="*/ 133466 w 430181"/>
                    <a:gd name="connsiteY294" fmla="*/ 153610 h 215599"/>
                    <a:gd name="connsiteX295" fmla="*/ 131443 w 430181"/>
                    <a:gd name="connsiteY295" fmla="*/ 155891 h 215599"/>
                    <a:gd name="connsiteX296" fmla="*/ 128383 w 430181"/>
                    <a:gd name="connsiteY296" fmla="*/ 159357 h 215599"/>
                    <a:gd name="connsiteX297" fmla="*/ 127700 w 430181"/>
                    <a:gd name="connsiteY297" fmla="*/ 160138 h 215599"/>
                    <a:gd name="connsiteX298" fmla="*/ 127054 w 430181"/>
                    <a:gd name="connsiteY298" fmla="*/ 160931 h 215599"/>
                    <a:gd name="connsiteX299" fmla="*/ 123336 w 430181"/>
                    <a:gd name="connsiteY299" fmla="*/ 165495 h 215599"/>
                    <a:gd name="connsiteX300" fmla="*/ 122531 w 430181"/>
                    <a:gd name="connsiteY300" fmla="*/ 166398 h 215599"/>
                    <a:gd name="connsiteX301" fmla="*/ 120910 w 430181"/>
                    <a:gd name="connsiteY301" fmla="*/ 168229 h 215599"/>
                    <a:gd name="connsiteX302" fmla="*/ 118337 w 430181"/>
                    <a:gd name="connsiteY302" fmla="*/ 171145 h 215599"/>
                    <a:gd name="connsiteX303" fmla="*/ 117642 w 430181"/>
                    <a:gd name="connsiteY303" fmla="*/ 171926 h 215599"/>
                    <a:gd name="connsiteX304" fmla="*/ 116619 w 430181"/>
                    <a:gd name="connsiteY304" fmla="*/ 173097 h 215599"/>
                    <a:gd name="connsiteX305" fmla="*/ 115924 w 430181"/>
                    <a:gd name="connsiteY305" fmla="*/ 173878 h 215599"/>
                    <a:gd name="connsiteX306" fmla="*/ 115582 w 430181"/>
                    <a:gd name="connsiteY306" fmla="*/ 174244 h 215599"/>
                    <a:gd name="connsiteX307" fmla="*/ 114180 w 430181"/>
                    <a:gd name="connsiteY307" fmla="*/ 175733 h 215599"/>
                    <a:gd name="connsiteX308" fmla="*/ 110694 w 430181"/>
                    <a:gd name="connsiteY308" fmla="*/ 179455 h 215599"/>
                    <a:gd name="connsiteX309" fmla="*/ 110352 w 430181"/>
                    <a:gd name="connsiteY309" fmla="*/ 179821 h 215599"/>
                    <a:gd name="connsiteX310" fmla="*/ 109426 w 430181"/>
                    <a:gd name="connsiteY310" fmla="*/ 180809 h 215599"/>
                    <a:gd name="connsiteX311" fmla="*/ 108195 w 430181"/>
                    <a:gd name="connsiteY311" fmla="*/ 182115 h 215599"/>
                    <a:gd name="connsiteX312" fmla="*/ 106707 w 430181"/>
                    <a:gd name="connsiteY312" fmla="*/ 183506 h 215599"/>
                    <a:gd name="connsiteX313" fmla="*/ 102964 w 430181"/>
                    <a:gd name="connsiteY313" fmla="*/ 186984 h 215599"/>
                    <a:gd name="connsiteX314" fmla="*/ 100734 w 430181"/>
                    <a:gd name="connsiteY314" fmla="*/ 189059 h 215599"/>
                    <a:gd name="connsiteX315" fmla="*/ 99563 w 430181"/>
                    <a:gd name="connsiteY315" fmla="*/ 190059 h 215599"/>
                    <a:gd name="connsiteX316" fmla="*/ 97247 w 430181"/>
                    <a:gd name="connsiteY316" fmla="*/ 192036 h 215599"/>
                    <a:gd name="connsiteX317" fmla="*/ 95309 w 430181"/>
                    <a:gd name="connsiteY317" fmla="*/ 193684 h 215599"/>
                    <a:gd name="connsiteX318" fmla="*/ 94151 w 430181"/>
                    <a:gd name="connsiteY318" fmla="*/ 194684 h 215599"/>
                    <a:gd name="connsiteX319" fmla="*/ 93370 w 430181"/>
                    <a:gd name="connsiteY319" fmla="*/ 195282 h 215599"/>
                    <a:gd name="connsiteX320" fmla="*/ 91822 w 430181"/>
                    <a:gd name="connsiteY320" fmla="*/ 196490 h 215599"/>
                    <a:gd name="connsiteX321" fmla="*/ 89103 w 430181"/>
                    <a:gd name="connsiteY321" fmla="*/ 198614 h 215599"/>
                    <a:gd name="connsiteX322" fmla="*/ 88714 w 430181"/>
                    <a:gd name="connsiteY322" fmla="*/ 198906 h 215599"/>
                    <a:gd name="connsiteX323" fmla="*/ 87177 w 430181"/>
                    <a:gd name="connsiteY323" fmla="*/ 200114 h 215599"/>
                    <a:gd name="connsiteX324" fmla="*/ 86019 w 430181"/>
                    <a:gd name="connsiteY324" fmla="*/ 201017 h 215599"/>
                    <a:gd name="connsiteX325" fmla="*/ 84654 w 430181"/>
                    <a:gd name="connsiteY325" fmla="*/ 201920 h 215599"/>
                    <a:gd name="connsiteX326" fmla="*/ 84142 w 430181"/>
                    <a:gd name="connsiteY326" fmla="*/ 202262 h 215599"/>
                    <a:gd name="connsiteX327" fmla="*/ 83654 w 430181"/>
                    <a:gd name="connsiteY327" fmla="*/ 202580 h 215599"/>
                    <a:gd name="connsiteX328" fmla="*/ 81862 w 430181"/>
                    <a:gd name="connsiteY328" fmla="*/ 203775 h 215599"/>
                    <a:gd name="connsiteX329" fmla="*/ 80923 w 430181"/>
                    <a:gd name="connsiteY329" fmla="*/ 203739 h 215599"/>
                    <a:gd name="connsiteX330" fmla="*/ 80143 w 430181"/>
                    <a:gd name="connsiteY330" fmla="*/ 203702 h 215599"/>
                    <a:gd name="connsiteX331" fmla="*/ 79095 w 430181"/>
                    <a:gd name="connsiteY331" fmla="*/ 203641 h 215599"/>
                    <a:gd name="connsiteX332" fmla="*/ 77766 w 430181"/>
                    <a:gd name="connsiteY332" fmla="*/ 203385 h 215599"/>
                    <a:gd name="connsiteX333" fmla="*/ 76913 w 430181"/>
                    <a:gd name="connsiteY333" fmla="*/ 203226 h 215599"/>
                    <a:gd name="connsiteX334" fmla="*/ 75718 w 430181"/>
                    <a:gd name="connsiteY334" fmla="*/ 202994 h 215599"/>
                    <a:gd name="connsiteX335" fmla="*/ 74864 w 430181"/>
                    <a:gd name="connsiteY335" fmla="*/ 202653 h 215599"/>
                    <a:gd name="connsiteX336" fmla="*/ 72317 w 430181"/>
                    <a:gd name="connsiteY336" fmla="*/ 201628 h 215599"/>
                    <a:gd name="connsiteX337" fmla="*/ 71037 w 430181"/>
                    <a:gd name="connsiteY337" fmla="*/ 201127 h 215599"/>
                    <a:gd name="connsiteX338" fmla="*/ 69366 w 430181"/>
                    <a:gd name="connsiteY338" fmla="*/ 200017 h 215599"/>
                    <a:gd name="connsiteX339" fmla="*/ 66453 w 430181"/>
                    <a:gd name="connsiteY339" fmla="*/ 198077 h 215599"/>
                    <a:gd name="connsiteX340" fmla="*/ 65136 w 430181"/>
                    <a:gd name="connsiteY340" fmla="*/ 197210 h 215599"/>
                    <a:gd name="connsiteX341" fmla="*/ 63917 w 430181"/>
                    <a:gd name="connsiteY341" fmla="*/ 196441 h 215599"/>
                    <a:gd name="connsiteX342" fmla="*/ 60236 w 430181"/>
                    <a:gd name="connsiteY342" fmla="*/ 194135 h 215599"/>
                    <a:gd name="connsiteX343" fmla="*/ 59419 w 430181"/>
                    <a:gd name="connsiteY343" fmla="*/ 193610 h 215599"/>
                    <a:gd name="connsiteX344" fmla="*/ 58260 w 430181"/>
                    <a:gd name="connsiteY344" fmla="*/ 192842 h 215599"/>
                    <a:gd name="connsiteX345" fmla="*/ 56322 w 430181"/>
                    <a:gd name="connsiteY345" fmla="*/ 191536 h 215599"/>
                    <a:gd name="connsiteX346" fmla="*/ 55164 w 430181"/>
                    <a:gd name="connsiteY346" fmla="*/ 190755 h 215599"/>
                    <a:gd name="connsiteX347" fmla="*/ 54774 w 430181"/>
                    <a:gd name="connsiteY347" fmla="*/ 190474 h 215599"/>
                    <a:gd name="connsiteX348" fmla="*/ 49690 w 430181"/>
                    <a:gd name="connsiteY348" fmla="*/ 186826 h 215599"/>
                    <a:gd name="connsiteX349" fmla="*/ 48910 w 430181"/>
                    <a:gd name="connsiteY349" fmla="*/ 186264 h 215599"/>
                    <a:gd name="connsiteX350" fmla="*/ 48422 w 430181"/>
                    <a:gd name="connsiteY350" fmla="*/ 185922 h 215599"/>
                    <a:gd name="connsiteX351" fmla="*/ 47545 w 430181"/>
                    <a:gd name="connsiteY351" fmla="*/ 185142 h 215599"/>
                    <a:gd name="connsiteX352" fmla="*/ 45204 w 430181"/>
                    <a:gd name="connsiteY352" fmla="*/ 183055 h 215599"/>
                    <a:gd name="connsiteX353" fmla="*/ 44119 w 430181"/>
                    <a:gd name="connsiteY353" fmla="*/ 182103 h 215599"/>
                    <a:gd name="connsiteX354" fmla="*/ 42876 w 430181"/>
                    <a:gd name="connsiteY354" fmla="*/ 180504 h 215599"/>
                    <a:gd name="connsiteX355" fmla="*/ 41937 w 430181"/>
                    <a:gd name="connsiteY355" fmla="*/ 179296 h 215599"/>
                    <a:gd name="connsiteX356" fmla="*/ 41157 w 430181"/>
                    <a:gd name="connsiteY356" fmla="*/ 178174 h 215599"/>
                    <a:gd name="connsiteX357" fmla="*/ 39815 w 430181"/>
                    <a:gd name="connsiteY357" fmla="*/ 176209 h 215599"/>
                    <a:gd name="connsiteX358" fmla="*/ 38901 w 430181"/>
                    <a:gd name="connsiteY358" fmla="*/ 175074 h 215599"/>
                    <a:gd name="connsiteX359" fmla="*/ 38292 w 430181"/>
                    <a:gd name="connsiteY359" fmla="*/ 174318 h 215599"/>
                    <a:gd name="connsiteX360" fmla="*/ 37682 w 430181"/>
                    <a:gd name="connsiteY360" fmla="*/ 173561 h 215599"/>
                    <a:gd name="connsiteX361" fmla="*/ 36951 w 430181"/>
                    <a:gd name="connsiteY361" fmla="*/ 172646 h 215599"/>
                    <a:gd name="connsiteX362" fmla="*/ 35951 w 430181"/>
                    <a:gd name="connsiteY362" fmla="*/ 171609 h 215599"/>
                    <a:gd name="connsiteX363" fmla="*/ 33952 w 430181"/>
                    <a:gd name="connsiteY363" fmla="*/ 169522 h 215599"/>
                    <a:gd name="connsiteX364" fmla="*/ 32952 w 430181"/>
                    <a:gd name="connsiteY364" fmla="*/ 168485 h 215599"/>
                    <a:gd name="connsiteX365" fmla="*/ 32233 w 430181"/>
                    <a:gd name="connsiteY365" fmla="*/ 167814 h 215599"/>
                    <a:gd name="connsiteX366" fmla="*/ 28478 w 430181"/>
                    <a:gd name="connsiteY366" fmla="*/ 164348 h 215599"/>
                    <a:gd name="connsiteX367" fmla="*/ 25382 w 430181"/>
                    <a:gd name="connsiteY367" fmla="*/ 161822 h 215599"/>
                    <a:gd name="connsiteX368" fmla="*/ 22687 w 430181"/>
                    <a:gd name="connsiteY368" fmla="*/ 159613 h 215599"/>
                    <a:gd name="connsiteX369" fmla="*/ 21944 w 430181"/>
                    <a:gd name="connsiteY369" fmla="*/ 159015 h 215599"/>
                    <a:gd name="connsiteX370" fmla="*/ 21103 w 430181"/>
                    <a:gd name="connsiteY370" fmla="*/ 158320 h 215599"/>
                    <a:gd name="connsiteX371" fmla="*/ 20517 w 430181"/>
                    <a:gd name="connsiteY371" fmla="*/ 157783 h 215599"/>
                    <a:gd name="connsiteX372" fmla="*/ 19798 w 430181"/>
                    <a:gd name="connsiteY372" fmla="*/ 157124 h 215599"/>
                    <a:gd name="connsiteX373" fmla="*/ 15653 w 430181"/>
                    <a:gd name="connsiteY373" fmla="*/ 153365 h 215599"/>
                    <a:gd name="connsiteX374" fmla="*/ 14215 w 430181"/>
                    <a:gd name="connsiteY374" fmla="*/ 152316 h 215599"/>
                    <a:gd name="connsiteX375" fmla="*/ 12947 w 430181"/>
                    <a:gd name="connsiteY375" fmla="*/ 151401 h 215599"/>
                    <a:gd name="connsiteX376" fmla="*/ 12386 w 430181"/>
                    <a:gd name="connsiteY376" fmla="*/ 150595 h 215599"/>
                    <a:gd name="connsiteX377" fmla="*/ 10789 w 430181"/>
                    <a:gd name="connsiteY377" fmla="*/ 148350 h 215599"/>
                    <a:gd name="connsiteX378" fmla="*/ 9972 w 430181"/>
                    <a:gd name="connsiteY378" fmla="*/ 147191 h 215599"/>
                    <a:gd name="connsiteX379" fmla="*/ 9863 w 430181"/>
                    <a:gd name="connsiteY379" fmla="*/ 145543 h 215599"/>
                    <a:gd name="connsiteX380" fmla="*/ 9655 w 430181"/>
                    <a:gd name="connsiteY380" fmla="*/ 142298 h 215599"/>
                    <a:gd name="connsiteX381" fmla="*/ 9619 w 430181"/>
                    <a:gd name="connsiteY381" fmla="*/ 141748 h 215599"/>
                    <a:gd name="connsiteX382" fmla="*/ 9667 w 430181"/>
                    <a:gd name="connsiteY382" fmla="*/ 141211 h 215599"/>
                    <a:gd name="connsiteX383" fmla="*/ 10192 w 430181"/>
                    <a:gd name="connsiteY383" fmla="*/ 136404 h 215599"/>
                    <a:gd name="connsiteX384" fmla="*/ 10326 w 430181"/>
                    <a:gd name="connsiteY384" fmla="*/ 135354 h 215599"/>
                    <a:gd name="connsiteX385" fmla="*/ 10594 w 430181"/>
                    <a:gd name="connsiteY385" fmla="*/ 133243 h 215599"/>
                    <a:gd name="connsiteX386" fmla="*/ 12325 w 430181"/>
                    <a:gd name="connsiteY386" fmla="*/ 131742 h 215599"/>
                    <a:gd name="connsiteX387" fmla="*/ 14702 w 430181"/>
                    <a:gd name="connsiteY387" fmla="*/ 129460 h 215599"/>
                    <a:gd name="connsiteX388" fmla="*/ 15726 w 430181"/>
                    <a:gd name="connsiteY388" fmla="*/ 128215 h 215599"/>
                    <a:gd name="connsiteX389" fmla="*/ 16324 w 430181"/>
                    <a:gd name="connsiteY389" fmla="*/ 126714 h 215599"/>
                    <a:gd name="connsiteX390" fmla="*/ 16604 w 430181"/>
                    <a:gd name="connsiteY390" fmla="*/ 125445 h 215599"/>
                    <a:gd name="connsiteX391" fmla="*/ 17799 w 430181"/>
                    <a:gd name="connsiteY391" fmla="*/ 120003 h 215599"/>
                    <a:gd name="connsiteX392" fmla="*/ 18067 w 430181"/>
                    <a:gd name="connsiteY392" fmla="*/ 118795 h 215599"/>
                    <a:gd name="connsiteX393" fmla="*/ 18262 w 430181"/>
                    <a:gd name="connsiteY393" fmla="*/ 116964 h 215599"/>
                    <a:gd name="connsiteX394" fmla="*/ 18847 w 430181"/>
                    <a:gd name="connsiteY394" fmla="*/ 111595 h 215599"/>
                    <a:gd name="connsiteX395" fmla="*/ 18896 w 430181"/>
                    <a:gd name="connsiteY395" fmla="*/ 111082 h 215599"/>
                    <a:gd name="connsiteX396" fmla="*/ 19018 w 430181"/>
                    <a:gd name="connsiteY396" fmla="*/ 109703 h 215599"/>
                    <a:gd name="connsiteX397" fmla="*/ 19079 w 430181"/>
                    <a:gd name="connsiteY397" fmla="*/ 108996 h 215599"/>
                    <a:gd name="connsiteX398" fmla="*/ 19469 w 430181"/>
                    <a:gd name="connsiteY398" fmla="*/ 104322 h 215599"/>
                    <a:gd name="connsiteX399" fmla="*/ 19603 w 430181"/>
                    <a:gd name="connsiteY399" fmla="*/ 102760 h 215599"/>
                    <a:gd name="connsiteX400" fmla="*/ 19725 w 430181"/>
                    <a:gd name="connsiteY400" fmla="*/ 101198 h 215599"/>
                    <a:gd name="connsiteX401" fmla="*/ 19749 w 430181"/>
                    <a:gd name="connsiteY401" fmla="*/ 99563 h 215599"/>
                    <a:gd name="connsiteX402" fmla="*/ 19822 w 430181"/>
                    <a:gd name="connsiteY402" fmla="*/ 91424 h 215599"/>
                    <a:gd name="connsiteX403" fmla="*/ 19822 w 430181"/>
                    <a:gd name="connsiteY403" fmla="*/ 90874 h 215599"/>
                    <a:gd name="connsiteX404" fmla="*/ 19822 w 430181"/>
                    <a:gd name="connsiteY404" fmla="*/ 87616 h 215599"/>
                    <a:gd name="connsiteX405" fmla="*/ 19469 w 430181"/>
                    <a:gd name="connsiteY405" fmla="*/ 86237 h 215599"/>
                    <a:gd name="connsiteX406" fmla="*/ 19079 w 430181"/>
                    <a:gd name="connsiteY406" fmla="*/ 84724 h 215599"/>
                    <a:gd name="connsiteX407" fmla="*/ 19079 w 430181"/>
                    <a:gd name="connsiteY407" fmla="*/ 83443 h 215599"/>
                    <a:gd name="connsiteX408" fmla="*/ 19079 w 430181"/>
                    <a:gd name="connsiteY408" fmla="*/ 82259 h 215599"/>
                    <a:gd name="connsiteX409" fmla="*/ 18786 w 430181"/>
                    <a:gd name="connsiteY409" fmla="*/ 80917 h 215599"/>
                    <a:gd name="connsiteX410" fmla="*/ 18433 w 430181"/>
                    <a:gd name="connsiteY410" fmla="*/ 79380 h 215599"/>
                    <a:gd name="connsiteX411" fmla="*/ 18567 w 430181"/>
                    <a:gd name="connsiteY411" fmla="*/ 77000 h 215599"/>
                    <a:gd name="connsiteX412" fmla="*/ 18664 w 430181"/>
                    <a:gd name="connsiteY412" fmla="*/ 76012 h 215599"/>
                    <a:gd name="connsiteX413" fmla="*/ 18798 w 430181"/>
                    <a:gd name="connsiteY413" fmla="*/ 75072 h 215599"/>
                    <a:gd name="connsiteX414" fmla="*/ 18725 w 430181"/>
                    <a:gd name="connsiteY414" fmla="*/ 71228 h 215599"/>
                    <a:gd name="connsiteX415" fmla="*/ 18286 w 430181"/>
                    <a:gd name="connsiteY415" fmla="*/ 69898 h 215599"/>
                    <a:gd name="connsiteX416" fmla="*/ 17628 w 430181"/>
                    <a:gd name="connsiteY416" fmla="*/ 67921 h 215599"/>
                    <a:gd name="connsiteX417" fmla="*/ 17506 w 430181"/>
                    <a:gd name="connsiteY417" fmla="*/ 64053 h 215599"/>
                    <a:gd name="connsiteX418" fmla="*/ 17494 w 430181"/>
                    <a:gd name="connsiteY418" fmla="*/ 63382 h 215599"/>
                    <a:gd name="connsiteX419" fmla="*/ 17006 w 430181"/>
                    <a:gd name="connsiteY419" fmla="*/ 60843 h 215599"/>
                    <a:gd name="connsiteX420" fmla="*/ 16250 w 430181"/>
                    <a:gd name="connsiteY420" fmla="*/ 60538 h 215599"/>
                    <a:gd name="connsiteX421" fmla="*/ 14861 w 430181"/>
                    <a:gd name="connsiteY421" fmla="*/ 60526 h 215599"/>
                    <a:gd name="connsiteX422" fmla="*/ 6461 w 430181"/>
                    <a:gd name="connsiteY422" fmla="*/ 60392 h 215599"/>
                    <a:gd name="connsiteX423" fmla="*/ 5791 w 430181"/>
                    <a:gd name="connsiteY423" fmla="*/ 60392 h 215599"/>
                    <a:gd name="connsiteX424" fmla="*/ 3596 w 430181"/>
                    <a:gd name="connsiteY424" fmla="*/ 60392 h 215599"/>
                    <a:gd name="connsiteX425" fmla="*/ 488 w 430181"/>
                    <a:gd name="connsiteY425" fmla="*/ 60392 h 215599"/>
                    <a:gd name="connsiteX426" fmla="*/ 0 w 430181"/>
                    <a:gd name="connsiteY426" fmla="*/ 59855 h 215599"/>
                    <a:gd name="connsiteX427" fmla="*/ 305 w 430181"/>
                    <a:gd name="connsiteY427" fmla="*/ 58622 h 215599"/>
                    <a:gd name="connsiteX428" fmla="*/ 744 w 430181"/>
                    <a:gd name="connsiteY428" fmla="*/ 56829 h 215599"/>
                    <a:gd name="connsiteX429" fmla="*/ 1048 w 430181"/>
                    <a:gd name="connsiteY429" fmla="*/ 55584 h 215599"/>
                    <a:gd name="connsiteX430" fmla="*/ 1524 w 430181"/>
                    <a:gd name="connsiteY430" fmla="*/ 53692 h 215599"/>
                    <a:gd name="connsiteX431" fmla="*/ 3609 w 430181"/>
                    <a:gd name="connsiteY431" fmla="*/ 47664 h 215599"/>
                    <a:gd name="connsiteX432" fmla="*/ 4133 w 430181"/>
                    <a:gd name="connsiteY432" fmla="*/ 46163 h 215599"/>
                    <a:gd name="connsiteX433" fmla="*/ 4754 w 430181"/>
                    <a:gd name="connsiteY433" fmla="*/ 43003 h 215599"/>
                    <a:gd name="connsiteX434" fmla="*/ 4754 w 430181"/>
                    <a:gd name="connsiteY434" fmla="*/ 41197 h 215599"/>
                    <a:gd name="connsiteX435" fmla="*/ 4754 w 430181"/>
                    <a:gd name="connsiteY435" fmla="*/ 39244 h 215599"/>
                    <a:gd name="connsiteX436" fmla="*/ 5523 w 430181"/>
                    <a:gd name="connsiteY436" fmla="*/ 36145 h 215599"/>
                    <a:gd name="connsiteX437" fmla="*/ 5644 w 430181"/>
                    <a:gd name="connsiteY437" fmla="*/ 35632 h 215599"/>
                    <a:gd name="connsiteX438" fmla="*/ 5913 w 430181"/>
                    <a:gd name="connsiteY438" fmla="*/ 34595 h 215599"/>
                    <a:gd name="connsiteX439" fmla="*/ 7375 w 430181"/>
                    <a:gd name="connsiteY439" fmla="*/ 28933 h 215599"/>
                    <a:gd name="connsiteX440" fmla="*/ 7631 w 430181"/>
                    <a:gd name="connsiteY440" fmla="*/ 27115 h 215599"/>
                    <a:gd name="connsiteX441" fmla="*/ 7961 w 430181"/>
                    <a:gd name="connsiteY441" fmla="*/ 24845 h 215599"/>
                    <a:gd name="connsiteX442" fmla="*/ 8424 w 430181"/>
                    <a:gd name="connsiteY442" fmla="*/ 22819 h 215599"/>
                    <a:gd name="connsiteX443" fmla="*/ 8960 w 430181"/>
                    <a:gd name="connsiteY443" fmla="*/ 22172 h 215599"/>
                    <a:gd name="connsiteX444" fmla="*/ 10691 w 430181"/>
                    <a:gd name="connsiteY444" fmla="*/ 20232 h 215599"/>
                    <a:gd name="connsiteX445" fmla="*/ 11496 w 430181"/>
                    <a:gd name="connsiteY445" fmla="*/ 19329 h 215599"/>
                    <a:gd name="connsiteX446" fmla="*/ 12947 w 430181"/>
                    <a:gd name="connsiteY446" fmla="*/ 17023 h 215599"/>
                    <a:gd name="connsiteX447" fmla="*/ 12983 w 430181"/>
                    <a:gd name="connsiteY447" fmla="*/ 14350 h 215599"/>
                    <a:gd name="connsiteX448" fmla="*/ 13020 w 430181"/>
                    <a:gd name="connsiteY448" fmla="*/ 12252 h 215599"/>
                    <a:gd name="connsiteX449" fmla="*/ 14812 w 430181"/>
                    <a:gd name="connsiteY449" fmla="*/ 11361 h 215599"/>
                    <a:gd name="connsiteX450" fmla="*/ 16580 w 430181"/>
                    <a:gd name="connsiteY450" fmla="*/ 10494 h 215599"/>
                    <a:gd name="connsiteX451" fmla="*/ 21761 w 430181"/>
                    <a:gd name="connsiteY451" fmla="*/ 8554 h 215599"/>
                    <a:gd name="connsiteX452" fmla="*/ 28368 w 430181"/>
                    <a:gd name="connsiteY452" fmla="*/ 6248 h 215599"/>
                    <a:gd name="connsiteX453" fmla="*/ 31416 w 430181"/>
                    <a:gd name="connsiteY453" fmla="*/ 5308 h 215599"/>
                    <a:gd name="connsiteX454" fmla="*/ 33123 w 430181"/>
                    <a:gd name="connsiteY454" fmla="*/ 4796 h 215599"/>
                    <a:gd name="connsiteX455" fmla="*/ 34598 w 430181"/>
                    <a:gd name="connsiteY455" fmla="*/ 4722 h 215599"/>
                    <a:gd name="connsiteX456" fmla="*/ 39815 w 430181"/>
                    <a:gd name="connsiteY456" fmla="*/ 4491 h 215599"/>
                    <a:gd name="connsiteX457" fmla="*/ 42095 w 430181"/>
                    <a:gd name="connsiteY457" fmla="*/ 4637 h 215599"/>
                    <a:gd name="connsiteX458" fmla="*/ 44412 w 430181"/>
                    <a:gd name="connsiteY458" fmla="*/ 4796 h 215599"/>
                    <a:gd name="connsiteX459" fmla="*/ 44619 w 430181"/>
                    <a:gd name="connsiteY459" fmla="*/ 7090 h 215599"/>
                    <a:gd name="connsiteX460" fmla="*/ 44826 w 430181"/>
                    <a:gd name="connsiteY460" fmla="*/ 9408 h 215599"/>
                    <a:gd name="connsiteX461" fmla="*/ 47191 w 430181"/>
                    <a:gd name="connsiteY461" fmla="*/ 9701 h 215599"/>
                    <a:gd name="connsiteX462" fmla="*/ 53079 w 430181"/>
                    <a:gd name="connsiteY462" fmla="*/ 10641 h 215599"/>
                    <a:gd name="connsiteX463" fmla="*/ 54420 w 430181"/>
                    <a:gd name="connsiteY463" fmla="*/ 10836 h 215599"/>
                    <a:gd name="connsiteX464" fmla="*/ 55322 w 430181"/>
                    <a:gd name="connsiteY464" fmla="*/ 10970 h 215599"/>
                    <a:gd name="connsiteX465" fmla="*/ 56663 w 430181"/>
                    <a:gd name="connsiteY465" fmla="*/ 11178 h 215599"/>
                    <a:gd name="connsiteX466" fmla="*/ 59211 w 430181"/>
                    <a:gd name="connsiteY466" fmla="*/ 11947 h 215599"/>
                    <a:gd name="connsiteX467" fmla="*/ 60479 w 430181"/>
                    <a:gd name="connsiteY467" fmla="*/ 12764 h 215599"/>
                    <a:gd name="connsiteX468" fmla="*/ 62174 w 430181"/>
                    <a:gd name="connsiteY468" fmla="*/ 13862 h 215599"/>
                    <a:gd name="connsiteX469" fmla="*/ 63990 w 430181"/>
                    <a:gd name="connsiteY469" fmla="*/ 14497 h 215599"/>
                    <a:gd name="connsiteX470" fmla="*/ 64990 w 430181"/>
                    <a:gd name="connsiteY470" fmla="*/ 14936 h 215599"/>
                    <a:gd name="connsiteX471" fmla="*/ 66233 w 430181"/>
                    <a:gd name="connsiteY471" fmla="*/ 15522 h 215599"/>
                    <a:gd name="connsiteX472" fmla="*/ 68294 w 430181"/>
                    <a:gd name="connsiteY472" fmla="*/ 16474 h 215599"/>
                    <a:gd name="connsiteX473" fmla="*/ 69866 w 430181"/>
                    <a:gd name="connsiteY473" fmla="*/ 17609 h 215599"/>
                    <a:gd name="connsiteX474" fmla="*/ 72231 w 430181"/>
                    <a:gd name="connsiteY474" fmla="*/ 19305 h 215599"/>
                    <a:gd name="connsiteX475" fmla="*/ 74426 w 430181"/>
                    <a:gd name="connsiteY475" fmla="*/ 20464 h 215599"/>
                    <a:gd name="connsiteX476" fmla="*/ 75974 w 430181"/>
                    <a:gd name="connsiteY476" fmla="*/ 21282 h 215599"/>
                    <a:gd name="connsiteX477" fmla="*/ 77681 w 430181"/>
                    <a:gd name="connsiteY477" fmla="*/ 22356 h 215599"/>
                    <a:gd name="connsiteX478" fmla="*/ 78534 w 430181"/>
                    <a:gd name="connsiteY478" fmla="*/ 22880 h 215599"/>
                    <a:gd name="connsiteX479" fmla="*/ 79387 w 430181"/>
                    <a:gd name="connsiteY479" fmla="*/ 23417 h 215599"/>
                    <a:gd name="connsiteX480" fmla="*/ 80241 w 430181"/>
                    <a:gd name="connsiteY480" fmla="*/ 23954 h 215599"/>
                    <a:gd name="connsiteX481" fmla="*/ 81326 w 430181"/>
                    <a:gd name="connsiteY481" fmla="*/ 24772 h 215599"/>
                    <a:gd name="connsiteX482" fmla="*/ 82252 w 430181"/>
                    <a:gd name="connsiteY482" fmla="*/ 25480 h 215599"/>
                    <a:gd name="connsiteX483" fmla="*/ 83544 w 430181"/>
                    <a:gd name="connsiteY483" fmla="*/ 26443 h 215599"/>
                    <a:gd name="connsiteX484" fmla="*/ 87702 w 430181"/>
                    <a:gd name="connsiteY484" fmla="*/ 30116 h 215599"/>
                    <a:gd name="connsiteX485" fmla="*/ 88847 w 430181"/>
                    <a:gd name="connsiteY485" fmla="*/ 31129 h 215599"/>
                    <a:gd name="connsiteX486" fmla="*/ 91261 w 430181"/>
                    <a:gd name="connsiteY486" fmla="*/ 30910 h 215599"/>
                    <a:gd name="connsiteX487" fmla="*/ 93431 w 430181"/>
                    <a:gd name="connsiteY487" fmla="*/ 30727 h 215599"/>
                    <a:gd name="connsiteX488" fmla="*/ 97186 w 430181"/>
                    <a:gd name="connsiteY488" fmla="*/ 31227 h 215599"/>
                    <a:gd name="connsiteX489" fmla="*/ 99527 w 430181"/>
                    <a:gd name="connsiteY489" fmla="*/ 31569 h 215599"/>
                    <a:gd name="connsiteX490" fmla="*/ 100087 w 430181"/>
                    <a:gd name="connsiteY490" fmla="*/ 31654 h 215599"/>
                    <a:gd name="connsiteX491" fmla="*/ 101416 w 430181"/>
                    <a:gd name="connsiteY491" fmla="*/ 31849 h 215599"/>
                    <a:gd name="connsiteX492" fmla="*/ 103830 w 430181"/>
                    <a:gd name="connsiteY492" fmla="*/ 32301 h 215599"/>
                    <a:gd name="connsiteX493" fmla="*/ 110133 w 430181"/>
                    <a:gd name="connsiteY493" fmla="*/ 33484 h 215599"/>
                    <a:gd name="connsiteX494" fmla="*/ 112595 w 430181"/>
                    <a:gd name="connsiteY494" fmla="*/ 33948 h 215599"/>
                    <a:gd name="connsiteX495" fmla="*/ 114010 w 430181"/>
                    <a:gd name="connsiteY495" fmla="*/ 34205 h 215599"/>
                    <a:gd name="connsiteX496" fmla="*/ 115375 w 430181"/>
                    <a:gd name="connsiteY496" fmla="*/ 34522 h 215599"/>
                    <a:gd name="connsiteX497" fmla="*/ 116740 w 430181"/>
                    <a:gd name="connsiteY497" fmla="*/ 34827 h 215599"/>
                    <a:gd name="connsiteX498" fmla="*/ 122202 w 430181"/>
                    <a:gd name="connsiteY498" fmla="*/ 36059 h 215599"/>
                    <a:gd name="connsiteX499" fmla="*/ 127200 w 430181"/>
                    <a:gd name="connsiteY499" fmla="*/ 37194 h 215599"/>
                    <a:gd name="connsiteX500" fmla="*/ 131759 w 430181"/>
                    <a:gd name="connsiteY500" fmla="*/ 36425 h 215599"/>
                    <a:gd name="connsiteX501" fmla="*/ 136929 w 430181"/>
                    <a:gd name="connsiteY501" fmla="*/ 35571 h 215599"/>
                    <a:gd name="connsiteX502" fmla="*/ 137489 w 430181"/>
                    <a:gd name="connsiteY502" fmla="*/ 35474 h 215599"/>
                    <a:gd name="connsiteX503" fmla="*/ 146913 w 430181"/>
                    <a:gd name="connsiteY503" fmla="*/ 31849 h 215599"/>
                    <a:gd name="connsiteX504" fmla="*/ 148254 w 430181"/>
                    <a:gd name="connsiteY504" fmla="*/ 31325 h 215599"/>
                    <a:gd name="connsiteX505" fmla="*/ 149241 w 430181"/>
                    <a:gd name="connsiteY505" fmla="*/ 30947 h 215599"/>
                    <a:gd name="connsiteX506" fmla="*/ 150241 w 430181"/>
                    <a:gd name="connsiteY506" fmla="*/ 30483 h 215599"/>
                    <a:gd name="connsiteX507" fmla="*/ 151143 w 430181"/>
                    <a:gd name="connsiteY507" fmla="*/ 30068 h 215599"/>
                    <a:gd name="connsiteX508" fmla="*/ 160604 w 430181"/>
                    <a:gd name="connsiteY508" fmla="*/ 25638 h 215599"/>
                    <a:gd name="connsiteX509" fmla="*/ 162420 w 430181"/>
                    <a:gd name="connsiteY509" fmla="*/ 24796 h 215599"/>
                    <a:gd name="connsiteX510" fmla="*/ 163286 w 430181"/>
                    <a:gd name="connsiteY510" fmla="*/ 22612 h 215599"/>
                    <a:gd name="connsiteX511" fmla="*/ 164261 w 430181"/>
                    <a:gd name="connsiteY511" fmla="*/ 20196 h 215599"/>
                    <a:gd name="connsiteX512" fmla="*/ 165029 w 430181"/>
                    <a:gd name="connsiteY512" fmla="*/ 18341 h 215599"/>
                    <a:gd name="connsiteX513" fmla="*/ 165236 w 430181"/>
                    <a:gd name="connsiteY513" fmla="*/ 17841 h 215599"/>
                    <a:gd name="connsiteX514" fmla="*/ 165931 w 430181"/>
                    <a:gd name="connsiteY514" fmla="*/ 16205 h 215599"/>
                    <a:gd name="connsiteX515" fmla="*/ 166723 w 430181"/>
                    <a:gd name="connsiteY515" fmla="*/ 14289 h 215599"/>
                    <a:gd name="connsiteX516" fmla="*/ 167638 w 430181"/>
                    <a:gd name="connsiteY516" fmla="*/ 13350 h 215599"/>
                    <a:gd name="connsiteX517" fmla="*/ 170661 w 430181"/>
                    <a:gd name="connsiteY517" fmla="*/ 10275 h 215599"/>
                    <a:gd name="connsiteX518" fmla="*/ 171929 w 430181"/>
                    <a:gd name="connsiteY518" fmla="*/ 8969 h 215599"/>
                    <a:gd name="connsiteX519" fmla="*/ 173696 w 430181"/>
                    <a:gd name="connsiteY519" fmla="*/ 9738 h 215599"/>
                    <a:gd name="connsiteX520" fmla="*/ 179024 w 430181"/>
                    <a:gd name="connsiteY520" fmla="*/ 12032 h 215599"/>
                    <a:gd name="connsiteX521" fmla="*/ 179877 w 430181"/>
                    <a:gd name="connsiteY521" fmla="*/ 12398 h 215599"/>
                    <a:gd name="connsiteX522" fmla="*/ 183998 w 430181"/>
                    <a:gd name="connsiteY522" fmla="*/ 14717 h 215599"/>
                    <a:gd name="connsiteX523" fmla="*/ 186058 w 430181"/>
                    <a:gd name="connsiteY523" fmla="*/ 15864 h 215599"/>
                    <a:gd name="connsiteX524" fmla="*/ 188387 w 430181"/>
                    <a:gd name="connsiteY524" fmla="*/ 16437 h 215599"/>
                    <a:gd name="connsiteX525" fmla="*/ 193495 w 430181"/>
                    <a:gd name="connsiteY525" fmla="*/ 17682 h 215599"/>
                    <a:gd name="connsiteX526" fmla="*/ 195762 w 430181"/>
                    <a:gd name="connsiteY526" fmla="*/ 18353 h 215599"/>
                    <a:gd name="connsiteX527" fmla="*/ 202565 w 430181"/>
                    <a:gd name="connsiteY527" fmla="*/ 20379 h 215599"/>
                    <a:gd name="connsiteX528" fmla="*/ 203467 w 430181"/>
                    <a:gd name="connsiteY528" fmla="*/ 20647 h 215599"/>
                    <a:gd name="connsiteX529" fmla="*/ 205356 w 430181"/>
                    <a:gd name="connsiteY529" fmla="*/ 21135 h 215599"/>
                    <a:gd name="connsiteX530" fmla="*/ 211037 w 430181"/>
                    <a:gd name="connsiteY530" fmla="*/ 22600 h 215599"/>
                    <a:gd name="connsiteX531" fmla="*/ 213073 w 430181"/>
                    <a:gd name="connsiteY531" fmla="*/ 23124 h 215599"/>
                    <a:gd name="connsiteX532" fmla="*/ 213707 w 430181"/>
                    <a:gd name="connsiteY532" fmla="*/ 23283 h 215599"/>
                    <a:gd name="connsiteX533" fmla="*/ 220449 w 430181"/>
                    <a:gd name="connsiteY533" fmla="*/ 24930 h 215599"/>
                    <a:gd name="connsiteX534" fmla="*/ 221863 w 430181"/>
                    <a:gd name="connsiteY534" fmla="*/ 25272 h 215599"/>
                    <a:gd name="connsiteX535" fmla="*/ 224874 w 430181"/>
                    <a:gd name="connsiteY535" fmla="*/ 25980 h 215599"/>
                    <a:gd name="connsiteX536" fmla="*/ 226471 w 430181"/>
                    <a:gd name="connsiteY536" fmla="*/ 26346 h 215599"/>
                    <a:gd name="connsiteX537" fmla="*/ 227032 w 430181"/>
                    <a:gd name="connsiteY537" fmla="*/ 26480 h 215599"/>
                    <a:gd name="connsiteX538" fmla="*/ 227519 w 430181"/>
                    <a:gd name="connsiteY538" fmla="*/ 26443 h 215599"/>
                    <a:gd name="connsiteX539" fmla="*/ 229677 w 430181"/>
                    <a:gd name="connsiteY539" fmla="*/ 26297 h 215599"/>
                    <a:gd name="connsiteX540" fmla="*/ 230409 w 430181"/>
                    <a:gd name="connsiteY540" fmla="*/ 26248 h 215599"/>
                    <a:gd name="connsiteX541" fmla="*/ 230909 w 430181"/>
                    <a:gd name="connsiteY541" fmla="*/ 25675 h 215599"/>
                    <a:gd name="connsiteX542" fmla="*/ 232896 w 430181"/>
                    <a:gd name="connsiteY542" fmla="*/ 23369 h 215599"/>
                    <a:gd name="connsiteX543" fmla="*/ 233395 w 430181"/>
                    <a:gd name="connsiteY543" fmla="*/ 22783 h 215599"/>
                    <a:gd name="connsiteX544" fmla="*/ 233566 w 430181"/>
                    <a:gd name="connsiteY544" fmla="*/ 21831 h 215599"/>
                    <a:gd name="connsiteX545" fmla="*/ 233859 w 430181"/>
                    <a:gd name="connsiteY545" fmla="*/ 20293 h 215599"/>
                    <a:gd name="connsiteX546" fmla="*/ 234456 w 430181"/>
                    <a:gd name="connsiteY546" fmla="*/ 19671 h 215599"/>
                    <a:gd name="connsiteX547" fmla="*/ 236382 w 430181"/>
                    <a:gd name="connsiteY547" fmla="*/ 17645 h 215599"/>
                    <a:gd name="connsiteX548" fmla="*/ 237467 w 430181"/>
                    <a:gd name="connsiteY548" fmla="*/ 16510 h 215599"/>
                    <a:gd name="connsiteX549" fmla="*/ 239040 w 430181"/>
                    <a:gd name="connsiteY549" fmla="*/ 16486 h 215599"/>
                    <a:gd name="connsiteX550" fmla="*/ 241052 w 430181"/>
                    <a:gd name="connsiteY550" fmla="*/ 16449 h 215599"/>
                    <a:gd name="connsiteX551" fmla="*/ 241966 w 430181"/>
                    <a:gd name="connsiteY551" fmla="*/ 16425 h 215599"/>
                    <a:gd name="connsiteX552" fmla="*/ 242965 w 430181"/>
                    <a:gd name="connsiteY552" fmla="*/ 16840 h 215599"/>
                    <a:gd name="connsiteX553" fmla="*/ 244745 w 430181"/>
                    <a:gd name="connsiteY553" fmla="*/ 17572 h 215599"/>
                    <a:gd name="connsiteX554" fmla="*/ 245318 w 430181"/>
                    <a:gd name="connsiteY554" fmla="*/ 17804 h 215599"/>
                    <a:gd name="connsiteX555" fmla="*/ 246513 w 430181"/>
                    <a:gd name="connsiteY555" fmla="*/ 18292 h 215599"/>
                    <a:gd name="connsiteX556" fmla="*/ 247976 w 430181"/>
                    <a:gd name="connsiteY556" fmla="*/ 19646 h 215599"/>
                    <a:gd name="connsiteX557" fmla="*/ 252401 w 430181"/>
                    <a:gd name="connsiteY557" fmla="*/ 23722 h 215599"/>
                    <a:gd name="connsiteX558" fmla="*/ 254059 w 430181"/>
                    <a:gd name="connsiteY558" fmla="*/ 24711 h 215599"/>
                    <a:gd name="connsiteX559" fmla="*/ 258814 w 430181"/>
                    <a:gd name="connsiteY559" fmla="*/ 27517 h 215599"/>
                    <a:gd name="connsiteX560" fmla="*/ 259874 w 430181"/>
                    <a:gd name="connsiteY560" fmla="*/ 28152 h 215599"/>
                    <a:gd name="connsiteX561" fmla="*/ 260313 w 430181"/>
                    <a:gd name="connsiteY561" fmla="*/ 28384 h 215599"/>
                    <a:gd name="connsiteX562" fmla="*/ 263836 w 430181"/>
                    <a:gd name="connsiteY562" fmla="*/ 30312 h 215599"/>
                    <a:gd name="connsiteX563" fmla="*/ 266482 w 430181"/>
                    <a:gd name="connsiteY563" fmla="*/ 31764 h 215599"/>
                    <a:gd name="connsiteX564" fmla="*/ 267359 w 430181"/>
                    <a:gd name="connsiteY564" fmla="*/ 32240 h 215599"/>
                    <a:gd name="connsiteX565" fmla="*/ 269066 w 430181"/>
                    <a:gd name="connsiteY565" fmla="*/ 33033 h 215599"/>
                    <a:gd name="connsiteX566" fmla="*/ 274211 w 430181"/>
                    <a:gd name="connsiteY566" fmla="*/ 35425 h 215599"/>
                    <a:gd name="connsiteX567" fmla="*/ 275478 w 430181"/>
                    <a:gd name="connsiteY567" fmla="*/ 36010 h 215599"/>
                    <a:gd name="connsiteX568" fmla="*/ 276112 w 430181"/>
                    <a:gd name="connsiteY568" fmla="*/ 36316 h 215599"/>
                    <a:gd name="connsiteX569" fmla="*/ 277051 w 430181"/>
                    <a:gd name="connsiteY569" fmla="*/ 36718 h 215599"/>
                    <a:gd name="connsiteX570" fmla="*/ 278173 w 430181"/>
                    <a:gd name="connsiteY570" fmla="*/ 37194 h 215599"/>
                    <a:gd name="connsiteX571" fmla="*/ 279636 w 430181"/>
                    <a:gd name="connsiteY571" fmla="*/ 37817 h 215599"/>
                    <a:gd name="connsiteX572" fmla="*/ 284866 w 430181"/>
                    <a:gd name="connsiteY572" fmla="*/ 40062 h 215599"/>
                    <a:gd name="connsiteX573" fmla="*/ 288255 w 430181"/>
                    <a:gd name="connsiteY573" fmla="*/ 41563 h 215599"/>
                    <a:gd name="connsiteX574" fmla="*/ 289315 w 430181"/>
                    <a:gd name="connsiteY574" fmla="*/ 42002 h 215599"/>
                    <a:gd name="connsiteX575" fmla="*/ 292010 w 430181"/>
                    <a:gd name="connsiteY575" fmla="*/ 42795 h 215599"/>
                    <a:gd name="connsiteX576" fmla="*/ 293289 w 430181"/>
                    <a:gd name="connsiteY576" fmla="*/ 43161 h 215599"/>
                    <a:gd name="connsiteX577" fmla="*/ 294984 w 430181"/>
                    <a:gd name="connsiteY577" fmla="*/ 42783 h 215599"/>
                    <a:gd name="connsiteX578" fmla="*/ 296386 w 430181"/>
                    <a:gd name="connsiteY578" fmla="*/ 42478 h 215599"/>
                    <a:gd name="connsiteX579" fmla="*/ 297508 w 430181"/>
                    <a:gd name="connsiteY579" fmla="*/ 41526 h 215599"/>
                    <a:gd name="connsiteX580" fmla="*/ 299909 w 430181"/>
                    <a:gd name="connsiteY580" fmla="*/ 39317 h 215599"/>
                    <a:gd name="connsiteX581" fmla="*/ 300397 w 430181"/>
                    <a:gd name="connsiteY581" fmla="*/ 38695 h 215599"/>
                    <a:gd name="connsiteX582" fmla="*/ 300799 w 430181"/>
                    <a:gd name="connsiteY582" fmla="*/ 38195 h 215599"/>
                    <a:gd name="connsiteX583" fmla="*/ 301860 w 430181"/>
                    <a:gd name="connsiteY583" fmla="*/ 36816 h 215599"/>
                    <a:gd name="connsiteX584" fmla="*/ 302957 w 430181"/>
                    <a:gd name="connsiteY584" fmla="*/ 35962 h 215599"/>
                    <a:gd name="connsiteX585" fmla="*/ 305273 w 430181"/>
                    <a:gd name="connsiteY585" fmla="*/ 34168 h 215599"/>
                    <a:gd name="connsiteX586" fmla="*/ 306785 w 430181"/>
                    <a:gd name="connsiteY586" fmla="*/ 32984 h 215599"/>
                    <a:gd name="connsiteX587" fmla="*/ 309479 w 430181"/>
                    <a:gd name="connsiteY587" fmla="*/ 32313 h 215599"/>
                    <a:gd name="connsiteX588" fmla="*/ 311747 w 430181"/>
                    <a:gd name="connsiteY588" fmla="*/ 31752 h 215599"/>
                    <a:gd name="connsiteX589" fmla="*/ 313709 w 430181"/>
                    <a:gd name="connsiteY589" fmla="*/ 30336 h 215599"/>
                    <a:gd name="connsiteX590" fmla="*/ 314490 w 430181"/>
                    <a:gd name="connsiteY590" fmla="*/ 29763 h 215599"/>
                    <a:gd name="connsiteX591" fmla="*/ 315282 w 430181"/>
                    <a:gd name="connsiteY591" fmla="*/ 29189 h 215599"/>
                    <a:gd name="connsiteX592" fmla="*/ 315879 w 430181"/>
                    <a:gd name="connsiteY592" fmla="*/ 28750 h 215599"/>
                    <a:gd name="connsiteX593" fmla="*/ 316489 w 430181"/>
                    <a:gd name="connsiteY593" fmla="*/ 28164 h 215599"/>
                    <a:gd name="connsiteX594" fmla="*/ 317720 w 430181"/>
                    <a:gd name="connsiteY594" fmla="*/ 26980 h 215599"/>
                    <a:gd name="connsiteX595" fmla="*/ 319683 w 430181"/>
                    <a:gd name="connsiteY595" fmla="*/ 25101 h 215599"/>
                    <a:gd name="connsiteX596" fmla="*/ 320817 w 430181"/>
                    <a:gd name="connsiteY596" fmla="*/ 24332 h 215599"/>
                    <a:gd name="connsiteX597" fmla="*/ 321560 w 430181"/>
                    <a:gd name="connsiteY597" fmla="*/ 23820 h 215599"/>
                    <a:gd name="connsiteX598" fmla="*/ 323328 w 430181"/>
                    <a:gd name="connsiteY598" fmla="*/ 22624 h 215599"/>
                    <a:gd name="connsiteX599" fmla="*/ 324133 w 430181"/>
                    <a:gd name="connsiteY599" fmla="*/ 22087 h 215599"/>
                    <a:gd name="connsiteX600" fmla="*/ 324815 w 430181"/>
                    <a:gd name="connsiteY600" fmla="*/ 21782 h 215599"/>
                    <a:gd name="connsiteX601" fmla="*/ 327729 w 430181"/>
                    <a:gd name="connsiteY601" fmla="*/ 20452 h 215599"/>
                    <a:gd name="connsiteX602" fmla="*/ 328607 w 430181"/>
                    <a:gd name="connsiteY602" fmla="*/ 20049 h 215599"/>
                    <a:gd name="connsiteX603" fmla="*/ 329533 w 430181"/>
                    <a:gd name="connsiteY603" fmla="*/ 19964 h 215599"/>
                    <a:gd name="connsiteX604" fmla="*/ 331801 w 430181"/>
                    <a:gd name="connsiteY604" fmla="*/ 19769 h 215599"/>
                    <a:gd name="connsiteX605" fmla="*/ 333142 w 430181"/>
                    <a:gd name="connsiteY605" fmla="*/ 19671 h 215599"/>
                    <a:gd name="connsiteX606" fmla="*/ 335531 w 430181"/>
                    <a:gd name="connsiteY606" fmla="*/ 20904 h 215599"/>
                    <a:gd name="connsiteX607" fmla="*/ 336324 w 430181"/>
                    <a:gd name="connsiteY607" fmla="*/ 23283 h 215599"/>
                    <a:gd name="connsiteX608" fmla="*/ 337896 w 430181"/>
                    <a:gd name="connsiteY608" fmla="*/ 26895 h 215599"/>
                    <a:gd name="connsiteX609" fmla="*/ 340615 w 430181"/>
                    <a:gd name="connsiteY609" fmla="*/ 26358 h 215599"/>
                    <a:gd name="connsiteX610" fmla="*/ 342053 w 430181"/>
                    <a:gd name="connsiteY610" fmla="*/ 25431 h 215599"/>
                    <a:gd name="connsiteX611" fmla="*/ 344443 w 430181"/>
                    <a:gd name="connsiteY611" fmla="*/ 23893 h 215599"/>
                    <a:gd name="connsiteX612" fmla="*/ 345113 w 430181"/>
                    <a:gd name="connsiteY612" fmla="*/ 25968 h 215599"/>
                    <a:gd name="connsiteX613" fmla="*/ 345406 w 430181"/>
                    <a:gd name="connsiteY613" fmla="*/ 26858 h 215599"/>
                    <a:gd name="connsiteX614" fmla="*/ 346345 w 430181"/>
                    <a:gd name="connsiteY614" fmla="*/ 29702 h 215599"/>
                    <a:gd name="connsiteX615" fmla="*/ 348124 w 430181"/>
                    <a:gd name="connsiteY615" fmla="*/ 28848 h 215599"/>
                    <a:gd name="connsiteX616" fmla="*/ 348917 w 430181"/>
                    <a:gd name="connsiteY616" fmla="*/ 28469 h 215599"/>
                    <a:gd name="connsiteX617" fmla="*/ 350294 w 430181"/>
                    <a:gd name="connsiteY617" fmla="*/ 27810 h 215599"/>
                    <a:gd name="connsiteX618" fmla="*/ 351099 w 430181"/>
                    <a:gd name="connsiteY618" fmla="*/ 25906 h 215599"/>
                    <a:gd name="connsiteX619" fmla="*/ 352147 w 430181"/>
                    <a:gd name="connsiteY619" fmla="*/ 23380 h 215599"/>
                    <a:gd name="connsiteX620" fmla="*/ 352769 w 430181"/>
                    <a:gd name="connsiteY620" fmla="*/ 21904 h 215599"/>
                    <a:gd name="connsiteX621" fmla="*/ 354403 w 430181"/>
                    <a:gd name="connsiteY621" fmla="*/ 19207 h 215599"/>
                    <a:gd name="connsiteX622" fmla="*/ 355451 w 430181"/>
                    <a:gd name="connsiteY622" fmla="*/ 17475 h 215599"/>
                    <a:gd name="connsiteX623" fmla="*/ 356780 w 430181"/>
                    <a:gd name="connsiteY623" fmla="*/ 15266 h 215599"/>
                    <a:gd name="connsiteX624" fmla="*/ 357292 w 430181"/>
                    <a:gd name="connsiteY624" fmla="*/ 14973 h 215599"/>
                    <a:gd name="connsiteX625" fmla="*/ 359389 w 430181"/>
                    <a:gd name="connsiteY625" fmla="*/ 13643 h 215599"/>
                    <a:gd name="connsiteX626" fmla="*/ 365106 w 430181"/>
                    <a:gd name="connsiteY626" fmla="*/ 12911 h 215599"/>
                    <a:gd name="connsiteX627" fmla="*/ 366764 w 430181"/>
                    <a:gd name="connsiteY627" fmla="*/ 12703 h 215599"/>
                    <a:gd name="connsiteX628" fmla="*/ 367898 w 430181"/>
                    <a:gd name="connsiteY628" fmla="*/ 11044 h 215599"/>
                    <a:gd name="connsiteX629" fmla="*/ 369020 w 430181"/>
                    <a:gd name="connsiteY629" fmla="*/ 9421 h 215599"/>
                    <a:gd name="connsiteX630" fmla="*/ 369605 w 430181"/>
                    <a:gd name="connsiteY630" fmla="*/ 8554 h 215599"/>
                    <a:gd name="connsiteX631" fmla="*/ 370812 w 430181"/>
                    <a:gd name="connsiteY631" fmla="*/ 5918 h 215599"/>
                    <a:gd name="connsiteX632" fmla="*/ 371909 w 430181"/>
                    <a:gd name="connsiteY632" fmla="*/ 3514 h 215599"/>
                    <a:gd name="connsiteX633" fmla="*/ 372921 w 430181"/>
                    <a:gd name="connsiteY633" fmla="*/ 2648 h 215599"/>
                    <a:gd name="connsiteX634" fmla="*/ 373811 w 430181"/>
                    <a:gd name="connsiteY634" fmla="*/ 1891 h 215599"/>
                    <a:gd name="connsiteX635" fmla="*/ 374786 w 430181"/>
                    <a:gd name="connsiteY635" fmla="*/ 1062 h 215599"/>
                    <a:gd name="connsiteX636" fmla="*/ 375590 w 430181"/>
                    <a:gd name="connsiteY636" fmla="*/ 378 h 215599"/>
                    <a:gd name="connsiteX637" fmla="*/ 376042 w 430181"/>
                    <a:gd name="connsiteY637" fmla="*/ 0 h 215599"/>
                    <a:gd name="connsiteX638" fmla="*/ 377346 w 430181"/>
                    <a:gd name="connsiteY638" fmla="*/ 391 h 215599"/>
                    <a:gd name="connsiteX639" fmla="*/ 380479 w 430181"/>
                    <a:gd name="connsiteY639" fmla="*/ 1354 h 215599"/>
                    <a:gd name="connsiteX640" fmla="*/ 381783 w 430181"/>
                    <a:gd name="connsiteY640" fmla="*/ 1745 h 215599"/>
                    <a:gd name="connsiteX641" fmla="*/ 382259 w 430181"/>
                    <a:gd name="connsiteY641" fmla="*/ 3234 h 215599"/>
                    <a:gd name="connsiteX642" fmla="*/ 383307 w 430181"/>
                    <a:gd name="connsiteY642" fmla="*/ 6443 h 215599"/>
                    <a:gd name="connsiteX643" fmla="*/ 384173 w 430181"/>
                    <a:gd name="connsiteY643" fmla="*/ 10299 h 215599"/>
                    <a:gd name="connsiteX644" fmla="*/ 390561 w 430181"/>
                    <a:gd name="connsiteY644" fmla="*/ 12227 h 21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Lst>
                  <a:rect l="l" t="t" r="r" b="b"/>
                  <a:pathLst>
                    <a:path w="430181" h="215599">
                      <a:moveTo>
                        <a:pt x="390561" y="12227"/>
                      </a:moveTo>
                      <a:lnTo>
                        <a:pt x="391451" y="12484"/>
                      </a:lnTo>
                      <a:lnTo>
                        <a:pt x="392426" y="12471"/>
                      </a:lnTo>
                      <a:lnTo>
                        <a:pt x="393438" y="12459"/>
                      </a:lnTo>
                      <a:lnTo>
                        <a:pt x="396193" y="12410"/>
                      </a:lnTo>
                      <a:lnTo>
                        <a:pt x="397571" y="12386"/>
                      </a:lnTo>
                      <a:lnTo>
                        <a:pt x="400326" y="10445"/>
                      </a:lnTo>
                      <a:lnTo>
                        <a:pt x="400874" y="9762"/>
                      </a:lnTo>
                      <a:lnTo>
                        <a:pt x="401728" y="8566"/>
                      </a:lnTo>
                      <a:lnTo>
                        <a:pt x="403276" y="6419"/>
                      </a:lnTo>
                      <a:lnTo>
                        <a:pt x="404751" y="6004"/>
                      </a:lnTo>
                      <a:lnTo>
                        <a:pt x="407275" y="5308"/>
                      </a:lnTo>
                      <a:lnTo>
                        <a:pt x="408872" y="4857"/>
                      </a:lnTo>
                      <a:lnTo>
                        <a:pt x="410091" y="6199"/>
                      </a:lnTo>
                      <a:lnTo>
                        <a:pt x="411651" y="7908"/>
                      </a:lnTo>
                      <a:lnTo>
                        <a:pt x="410091" y="10543"/>
                      </a:lnTo>
                      <a:lnTo>
                        <a:pt x="409177" y="11703"/>
                      </a:lnTo>
                      <a:lnTo>
                        <a:pt x="407250" y="14168"/>
                      </a:lnTo>
                      <a:lnTo>
                        <a:pt x="406507" y="17596"/>
                      </a:lnTo>
                      <a:lnTo>
                        <a:pt x="409347" y="18963"/>
                      </a:lnTo>
                      <a:lnTo>
                        <a:pt x="410993" y="17962"/>
                      </a:lnTo>
                      <a:lnTo>
                        <a:pt x="411798" y="17475"/>
                      </a:lnTo>
                      <a:lnTo>
                        <a:pt x="413090" y="16669"/>
                      </a:lnTo>
                      <a:lnTo>
                        <a:pt x="414663" y="14607"/>
                      </a:lnTo>
                      <a:lnTo>
                        <a:pt x="416869" y="11727"/>
                      </a:lnTo>
                      <a:lnTo>
                        <a:pt x="418344" y="10848"/>
                      </a:lnTo>
                      <a:lnTo>
                        <a:pt x="421392" y="9042"/>
                      </a:lnTo>
                      <a:lnTo>
                        <a:pt x="421965" y="8701"/>
                      </a:lnTo>
                      <a:lnTo>
                        <a:pt x="422477" y="8554"/>
                      </a:lnTo>
                      <a:lnTo>
                        <a:pt x="424281" y="7993"/>
                      </a:lnTo>
                      <a:lnTo>
                        <a:pt x="424915" y="7798"/>
                      </a:lnTo>
                      <a:lnTo>
                        <a:pt x="426451" y="7322"/>
                      </a:lnTo>
                      <a:lnTo>
                        <a:pt x="427621" y="8017"/>
                      </a:lnTo>
                      <a:lnTo>
                        <a:pt x="428743" y="8688"/>
                      </a:lnTo>
                      <a:lnTo>
                        <a:pt x="430181" y="9543"/>
                      </a:lnTo>
                      <a:lnTo>
                        <a:pt x="429682" y="11483"/>
                      </a:lnTo>
                      <a:lnTo>
                        <a:pt x="429414" y="12532"/>
                      </a:lnTo>
                      <a:lnTo>
                        <a:pt x="429133" y="13631"/>
                      </a:lnTo>
                      <a:lnTo>
                        <a:pt x="428219" y="14814"/>
                      </a:lnTo>
                      <a:lnTo>
                        <a:pt x="427597" y="15644"/>
                      </a:lnTo>
                      <a:lnTo>
                        <a:pt x="427061" y="16254"/>
                      </a:lnTo>
                      <a:lnTo>
                        <a:pt x="424939" y="18085"/>
                      </a:lnTo>
                      <a:lnTo>
                        <a:pt x="423745" y="19097"/>
                      </a:lnTo>
                      <a:lnTo>
                        <a:pt x="421319" y="19842"/>
                      </a:lnTo>
                      <a:lnTo>
                        <a:pt x="419271" y="20476"/>
                      </a:lnTo>
                      <a:lnTo>
                        <a:pt x="418027" y="21257"/>
                      </a:lnTo>
                      <a:lnTo>
                        <a:pt x="417430" y="21636"/>
                      </a:lnTo>
                      <a:lnTo>
                        <a:pt x="416077" y="22490"/>
                      </a:lnTo>
                      <a:lnTo>
                        <a:pt x="415272" y="23588"/>
                      </a:lnTo>
                      <a:lnTo>
                        <a:pt x="413882" y="25455"/>
                      </a:lnTo>
                      <a:lnTo>
                        <a:pt x="414407" y="28213"/>
                      </a:lnTo>
                      <a:lnTo>
                        <a:pt x="416869" y="28884"/>
                      </a:lnTo>
                      <a:lnTo>
                        <a:pt x="418929" y="29433"/>
                      </a:lnTo>
                      <a:lnTo>
                        <a:pt x="421819" y="32045"/>
                      </a:lnTo>
                      <a:lnTo>
                        <a:pt x="420441" y="34558"/>
                      </a:lnTo>
                      <a:lnTo>
                        <a:pt x="419685" y="35937"/>
                      </a:lnTo>
                      <a:lnTo>
                        <a:pt x="418393" y="38951"/>
                      </a:lnTo>
                      <a:lnTo>
                        <a:pt x="419307" y="42295"/>
                      </a:lnTo>
                      <a:lnTo>
                        <a:pt x="419783" y="43210"/>
                      </a:lnTo>
                      <a:lnTo>
                        <a:pt x="420014" y="43662"/>
                      </a:lnTo>
                      <a:lnTo>
                        <a:pt x="420246" y="44125"/>
                      </a:lnTo>
                      <a:lnTo>
                        <a:pt x="421063" y="45651"/>
                      </a:lnTo>
                      <a:lnTo>
                        <a:pt x="423221" y="48506"/>
                      </a:lnTo>
                      <a:lnTo>
                        <a:pt x="423769" y="49226"/>
                      </a:lnTo>
                      <a:lnTo>
                        <a:pt x="424037" y="49714"/>
                      </a:lnTo>
                      <a:lnTo>
                        <a:pt x="424781" y="51032"/>
                      </a:lnTo>
                      <a:lnTo>
                        <a:pt x="425756" y="52765"/>
                      </a:lnTo>
                      <a:lnTo>
                        <a:pt x="425000" y="55547"/>
                      </a:lnTo>
                      <a:lnTo>
                        <a:pt x="423879" y="56523"/>
                      </a:lnTo>
                      <a:lnTo>
                        <a:pt x="419734" y="60099"/>
                      </a:lnTo>
                      <a:lnTo>
                        <a:pt x="419112" y="60551"/>
                      </a:lnTo>
                      <a:lnTo>
                        <a:pt x="414358" y="63870"/>
                      </a:lnTo>
                      <a:lnTo>
                        <a:pt x="413760" y="64272"/>
                      </a:lnTo>
                      <a:lnTo>
                        <a:pt x="411785" y="65322"/>
                      </a:lnTo>
                      <a:lnTo>
                        <a:pt x="410700" y="65895"/>
                      </a:lnTo>
                      <a:lnTo>
                        <a:pt x="409749" y="65981"/>
                      </a:lnTo>
                      <a:lnTo>
                        <a:pt x="408396" y="66115"/>
                      </a:lnTo>
                      <a:lnTo>
                        <a:pt x="406519" y="66286"/>
                      </a:lnTo>
                      <a:lnTo>
                        <a:pt x="404885" y="64553"/>
                      </a:lnTo>
                      <a:lnTo>
                        <a:pt x="402593" y="62125"/>
                      </a:lnTo>
                      <a:lnTo>
                        <a:pt x="401204" y="61514"/>
                      </a:lnTo>
                      <a:lnTo>
                        <a:pt x="400228" y="61088"/>
                      </a:lnTo>
                      <a:lnTo>
                        <a:pt x="399021" y="60563"/>
                      </a:lnTo>
                      <a:lnTo>
                        <a:pt x="396291" y="60599"/>
                      </a:lnTo>
                      <a:lnTo>
                        <a:pt x="395425" y="61930"/>
                      </a:lnTo>
                      <a:lnTo>
                        <a:pt x="395060" y="62491"/>
                      </a:lnTo>
                      <a:lnTo>
                        <a:pt x="394255" y="63735"/>
                      </a:lnTo>
                      <a:lnTo>
                        <a:pt x="394474" y="65102"/>
                      </a:lnTo>
                      <a:lnTo>
                        <a:pt x="394840" y="67311"/>
                      </a:lnTo>
                      <a:lnTo>
                        <a:pt x="394974" y="68116"/>
                      </a:lnTo>
                      <a:lnTo>
                        <a:pt x="395632" y="69361"/>
                      </a:lnTo>
                      <a:lnTo>
                        <a:pt x="396876" y="71606"/>
                      </a:lnTo>
                      <a:lnTo>
                        <a:pt x="395620" y="72949"/>
                      </a:lnTo>
                      <a:lnTo>
                        <a:pt x="394791" y="73974"/>
                      </a:lnTo>
                      <a:lnTo>
                        <a:pt x="393914" y="75047"/>
                      </a:lnTo>
                      <a:lnTo>
                        <a:pt x="393048" y="76390"/>
                      </a:lnTo>
                      <a:lnTo>
                        <a:pt x="389451" y="81918"/>
                      </a:lnTo>
                      <a:lnTo>
                        <a:pt x="388806" y="82930"/>
                      </a:lnTo>
                      <a:lnTo>
                        <a:pt x="388415" y="83895"/>
                      </a:lnTo>
                      <a:lnTo>
                        <a:pt x="387269" y="86787"/>
                      </a:lnTo>
                      <a:lnTo>
                        <a:pt x="386879" y="87751"/>
                      </a:lnTo>
                      <a:lnTo>
                        <a:pt x="386648" y="88337"/>
                      </a:lnTo>
                      <a:lnTo>
                        <a:pt x="386611" y="90191"/>
                      </a:lnTo>
                      <a:lnTo>
                        <a:pt x="386550" y="93815"/>
                      </a:lnTo>
                      <a:lnTo>
                        <a:pt x="386526" y="95060"/>
                      </a:lnTo>
                      <a:lnTo>
                        <a:pt x="386782" y="96671"/>
                      </a:lnTo>
                      <a:lnTo>
                        <a:pt x="387745" y="102931"/>
                      </a:lnTo>
                      <a:lnTo>
                        <a:pt x="387855" y="103651"/>
                      </a:lnTo>
                      <a:lnTo>
                        <a:pt x="388025" y="104725"/>
                      </a:lnTo>
                      <a:lnTo>
                        <a:pt x="388598" y="107263"/>
                      </a:lnTo>
                      <a:lnTo>
                        <a:pt x="389525" y="111302"/>
                      </a:lnTo>
                      <a:lnTo>
                        <a:pt x="389951" y="113157"/>
                      </a:lnTo>
                      <a:lnTo>
                        <a:pt x="390342" y="115060"/>
                      </a:lnTo>
                      <a:lnTo>
                        <a:pt x="390719" y="116940"/>
                      </a:lnTo>
                      <a:lnTo>
                        <a:pt x="390195" y="118428"/>
                      </a:lnTo>
                      <a:lnTo>
                        <a:pt x="388976" y="121919"/>
                      </a:lnTo>
                      <a:lnTo>
                        <a:pt x="388489" y="123310"/>
                      </a:lnTo>
                      <a:lnTo>
                        <a:pt x="387147" y="124737"/>
                      </a:lnTo>
                      <a:lnTo>
                        <a:pt x="386465" y="125458"/>
                      </a:lnTo>
                      <a:lnTo>
                        <a:pt x="383905" y="128154"/>
                      </a:lnTo>
                      <a:lnTo>
                        <a:pt x="382296" y="129887"/>
                      </a:lnTo>
                      <a:lnTo>
                        <a:pt x="377224" y="135378"/>
                      </a:lnTo>
                      <a:lnTo>
                        <a:pt x="375883" y="136831"/>
                      </a:lnTo>
                      <a:lnTo>
                        <a:pt x="375518" y="138539"/>
                      </a:lnTo>
                      <a:lnTo>
                        <a:pt x="374798" y="141858"/>
                      </a:lnTo>
                      <a:lnTo>
                        <a:pt x="374530" y="143103"/>
                      </a:lnTo>
                      <a:lnTo>
                        <a:pt x="374688" y="144665"/>
                      </a:lnTo>
                      <a:lnTo>
                        <a:pt x="375566" y="153610"/>
                      </a:lnTo>
                      <a:lnTo>
                        <a:pt x="375712" y="155196"/>
                      </a:lnTo>
                      <a:lnTo>
                        <a:pt x="375993" y="156733"/>
                      </a:lnTo>
                      <a:lnTo>
                        <a:pt x="376273" y="158283"/>
                      </a:lnTo>
                      <a:lnTo>
                        <a:pt x="377017" y="162396"/>
                      </a:lnTo>
                      <a:lnTo>
                        <a:pt x="377480" y="164970"/>
                      </a:lnTo>
                      <a:lnTo>
                        <a:pt x="377700" y="166032"/>
                      </a:lnTo>
                      <a:lnTo>
                        <a:pt x="378041" y="167618"/>
                      </a:lnTo>
                      <a:lnTo>
                        <a:pt x="379638" y="175050"/>
                      </a:lnTo>
                      <a:lnTo>
                        <a:pt x="380211" y="177686"/>
                      </a:lnTo>
                      <a:lnTo>
                        <a:pt x="380369" y="178467"/>
                      </a:lnTo>
                      <a:lnTo>
                        <a:pt x="385855" y="188693"/>
                      </a:lnTo>
                      <a:lnTo>
                        <a:pt x="384076" y="188253"/>
                      </a:lnTo>
                      <a:lnTo>
                        <a:pt x="382856" y="188009"/>
                      </a:lnTo>
                      <a:lnTo>
                        <a:pt x="381113" y="187655"/>
                      </a:lnTo>
                      <a:lnTo>
                        <a:pt x="378187" y="187558"/>
                      </a:lnTo>
                      <a:lnTo>
                        <a:pt x="376700" y="187509"/>
                      </a:lnTo>
                      <a:lnTo>
                        <a:pt x="375566" y="187472"/>
                      </a:lnTo>
                      <a:lnTo>
                        <a:pt x="373225" y="187216"/>
                      </a:lnTo>
                      <a:lnTo>
                        <a:pt x="370897" y="186960"/>
                      </a:lnTo>
                      <a:lnTo>
                        <a:pt x="367276" y="186557"/>
                      </a:lnTo>
                      <a:lnTo>
                        <a:pt x="366789" y="186496"/>
                      </a:lnTo>
                      <a:lnTo>
                        <a:pt x="360559" y="185776"/>
                      </a:lnTo>
                      <a:lnTo>
                        <a:pt x="358170" y="185508"/>
                      </a:lnTo>
                      <a:lnTo>
                        <a:pt x="356731" y="185398"/>
                      </a:lnTo>
                      <a:lnTo>
                        <a:pt x="351001" y="184983"/>
                      </a:lnTo>
                      <a:lnTo>
                        <a:pt x="348612" y="184800"/>
                      </a:lnTo>
                      <a:lnTo>
                        <a:pt x="347210" y="184593"/>
                      </a:lnTo>
                      <a:lnTo>
                        <a:pt x="342492" y="183909"/>
                      </a:lnTo>
                      <a:lnTo>
                        <a:pt x="340030" y="183555"/>
                      </a:lnTo>
                      <a:lnTo>
                        <a:pt x="337128" y="183311"/>
                      </a:lnTo>
                      <a:lnTo>
                        <a:pt x="335202" y="183140"/>
                      </a:lnTo>
                      <a:lnTo>
                        <a:pt x="332959" y="182420"/>
                      </a:lnTo>
                      <a:lnTo>
                        <a:pt x="331618" y="181981"/>
                      </a:lnTo>
                      <a:lnTo>
                        <a:pt x="330521" y="181627"/>
                      </a:lnTo>
                      <a:lnTo>
                        <a:pt x="328436" y="180712"/>
                      </a:lnTo>
                      <a:lnTo>
                        <a:pt x="326156" y="179675"/>
                      </a:lnTo>
                      <a:lnTo>
                        <a:pt x="323901" y="179065"/>
                      </a:lnTo>
                      <a:lnTo>
                        <a:pt x="322548" y="178699"/>
                      </a:lnTo>
                      <a:lnTo>
                        <a:pt x="321304" y="178357"/>
                      </a:lnTo>
                      <a:lnTo>
                        <a:pt x="319939" y="177991"/>
                      </a:lnTo>
                      <a:lnTo>
                        <a:pt x="319378" y="177869"/>
                      </a:lnTo>
                      <a:lnTo>
                        <a:pt x="316525" y="177259"/>
                      </a:lnTo>
                      <a:lnTo>
                        <a:pt x="311808" y="176233"/>
                      </a:lnTo>
                      <a:lnTo>
                        <a:pt x="310381" y="175928"/>
                      </a:lnTo>
                      <a:lnTo>
                        <a:pt x="308236" y="175587"/>
                      </a:lnTo>
                      <a:lnTo>
                        <a:pt x="306931" y="175379"/>
                      </a:lnTo>
                      <a:lnTo>
                        <a:pt x="300324" y="174330"/>
                      </a:lnTo>
                      <a:lnTo>
                        <a:pt x="297495" y="173878"/>
                      </a:lnTo>
                      <a:lnTo>
                        <a:pt x="295398" y="173598"/>
                      </a:lnTo>
                      <a:lnTo>
                        <a:pt x="293070" y="173281"/>
                      </a:lnTo>
                      <a:lnTo>
                        <a:pt x="288547" y="172670"/>
                      </a:lnTo>
                      <a:lnTo>
                        <a:pt x="284463" y="172121"/>
                      </a:lnTo>
                      <a:lnTo>
                        <a:pt x="282318" y="171828"/>
                      </a:lnTo>
                      <a:lnTo>
                        <a:pt x="278039" y="171242"/>
                      </a:lnTo>
                      <a:lnTo>
                        <a:pt x="277478" y="171169"/>
                      </a:lnTo>
                      <a:lnTo>
                        <a:pt x="272236" y="170449"/>
                      </a:lnTo>
                      <a:lnTo>
                        <a:pt x="270797" y="170254"/>
                      </a:lnTo>
                      <a:lnTo>
                        <a:pt x="269846" y="170132"/>
                      </a:lnTo>
                      <a:lnTo>
                        <a:pt x="268920" y="170047"/>
                      </a:lnTo>
                      <a:lnTo>
                        <a:pt x="268444" y="170010"/>
                      </a:lnTo>
                      <a:lnTo>
                        <a:pt x="264726" y="169668"/>
                      </a:lnTo>
                      <a:lnTo>
                        <a:pt x="261154" y="169351"/>
                      </a:lnTo>
                      <a:lnTo>
                        <a:pt x="260167" y="169290"/>
                      </a:lnTo>
                      <a:lnTo>
                        <a:pt x="258094" y="169595"/>
                      </a:lnTo>
                      <a:lnTo>
                        <a:pt x="255900" y="170755"/>
                      </a:lnTo>
                      <a:lnTo>
                        <a:pt x="255010" y="171938"/>
                      </a:lnTo>
                      <a:lnTo>
                        <a:pt x="252901" y="174757"/>
                      </a:lnTo>
                      <a:lnTo>
                        <a:pt x="248854" y="180248"/>
                      </a:lnTo>
                      <a:lnTo>
                        <a:pt x="247732" y="181712"/>
                      </a:lnTo>
                      <a:lnTo>
                        <a:pt x="245733" y="184348"/>
                      </a:lnTo>
                      <a:lnTo>
                        <a:pt x="243026" y="187911"/>
                      </a:lnTo>
                      <a:lnTo>
                        <a:pt x="241259" y="190291"/>
                      </a:lnTo>
                      <a:lnTo>
                        <a:pt x="240101" y="191853"/>
                      </a:lnTo>
                      <a:lnTo>
                        <a:pt x="238942" y="193415"/>
                      </a:lnTo>
                      <a:lnTo>
                        <a:pt x="238186" y="194757"/>
                      </a:lnTo>
                      <a:lnTo>
                        <a:pt x="237675" y="195660"/>
                      </a:lnTo>
                      <a:lnTo>
                        <a:pt x="236151" y="198370"/>
                      </a:lnTo>
                      <a:lnTo>
                        <a:pt x="233517" y="202872"/>
                      </a:lnTo>
                      <a:lnTo>
                        <a:pt x="231713" y="205972"/>
                      </a:lnTo>
                      <a:lnTo>
                        <a:pt x="230494" y="208742"/>
                      </a:lnTo>
                      <a:lnTo>
                        <a:pt x="229982" y="209926"/>
                      </a:lnTo>
                      <a:lnTo>
                        <a:pt x="229263" y="211549"/>
                      </a:lnTo>
                      <a:lnTo>
                        <a:pt x="228166" y="212659"/>
                      </a:lnTo>
                      <a:lnTo>
                        <a:pt x="227458" y="213391"/>
                      </a:lnTo>
                      <a:lnTo>
                        <a:pt x="226373" y="214502"/>
                      </a:lnTo>
                      <a:lnTo>
                        <a:pt x="225215" y="214770"/>
                      </a:lnTo>
                      <a:lnTo>
                        <a:pt x="222436" y="215417"/>
                      </a:lnTo>
                      <a:lnTo>
                        <a:pt x="221656" y="215600"/>
                      </a:lnTo>
                      <a:lnTo>
                        <a:pt x="220120" y="215515"/>
                      </a:lnTo>
                      <a:lnTo>
                        <a:pt x="218522" y="215417"/>
                      </a:lnTo>
                      <a:lnTo>
                        <a:pt x="214817" y="215209"/>
                      </a:lnTo>
                      <a:lnTo>
                        <a:pt x="213695" y="215149"/>
                      </a:lnTo>
                      <a:lnTo>
                        <a:pt x="213195" y="215002"/>
                      </a:lnTo>
                      <a:lnTo>
                        <a:pt x="208489" y="213611"/>
                      </a:lnTo>
                      <a:lnTo>
                        <a:pt x="207100" y="213196"/>
                      </a:lnTo>
                      <a:lnTo>
                        <a:pt x="206234" y="211475"/>
                      </a:lnTo>
                      <a:lnTo>
                        <a:pt x="205966" y="210950"/>
                      </a:lnTo>
                      <a:lnTo>
                        <a:pt x="205271" y="209584"/>
                      </a:lnTo>
                      <a:lnTo>
                        <a:pt x="205503" y="207668"/>
                      </a:lnTo>
                      <a:lnTo>
                        <a:pt x="205673" y="206204"/>
                      </a:lnTo>
                      <a:lnTo>
                        <a:pt x="205807" y="205618"/>
                      </a:lnTo>
                      <a:lnTo>
                        <a:pt x="206356" y="202994"/>
                      </a:lnTo>
                      <a:lnTo>
                        <a:pt x="206466" y="202445"/>
                      </a:lnTo>
                      <a:lnTo>
                        <a:pt x="207112" y="200310"/>
                      </a:lnTo>
                      <a:lnTo>
                        <a:pt x="207855" y="197869"/>
                      </a:lnTo>
                      <a:lnTo>
                        <a:pt x="208477" y="193976"/>
                      </a:lnTo>
                      <a:lnTo>
                        <a:pt x="208221" y="192244"/>
                      </a:lnTo>
                      <a:lnTo>
                        <a:pt x="207526" y="187460"/>
                      </a:lnTo>
                      <a:lnTo>
                        <a:pt x="207282" y="185788"/>
                      </a:lnTo>
                      <a:lnTo>
                        <a:pt x="206880" y="184470"/>
                      </a:lnTo>
                      <a:lnTo>
                        <a:pt x="205820" y="181054"/>
                      </a:lnTo>
                      <a:lnTo>
                        <a:pt x="205210" y="179089"/>
                      </a:lnTo>
                      <a:lnTo>
                        <a:pt x="205015" y="177234"/>
                      </a:lnTo>
                      <a:lnTo>
                        <a:pt x="204869" y="175807"/>
                      </a:lnTo>
                      <a:lnTo>
                        <a:pt x="204820" y="175257"/>
                      </a:lnTo>
                      <a:lnTo>
                        <a:pt x="204649" y="173622"/>
                      </a:lnTo>
                      <a:lnTo>
                        <a:pt x="204881" y="171877"/>
                      </a:lnTo>
                      <a:lnTo>
                        <a:pt x="205125" y="170059"/>
                      </a:lnTo>
                      <a:lnTo>
                        <a:pt x="205490" y="167374"/>
                      </a:lnTo>
                      <a:lnTo>
                        <a:pt x="205588" y="166679"/>
                      </a:lnTo>
                      <a:lnTo>
                        <a:pt x="205600" y="165947"/>
                      </a:lnTo>
                      <a:lnTo>
                        <a:pt x="205539" y="163421"/>
                      </a:lnTo>
                      <a:lnTo>
                        <a:pt x="205503" y="161395"/>
                      </a:lnTo>
                      <a:lnTo>
                        <a:pt x="204235" y="160248"/>
                      </a:lnTo>
                      <a:lnTo>
                        <a:pt x="202650" y="158820"/>
                      </a:lnTo>
                      <a:lnTo>
                        <a:pt x="201906" y="158137"/>
                      </a:lnTo>
                      <a:lnTo>
                        <a:pt x="200760" y="157722"/>
                      </a:lnTo>
                      <a:lnTo>
                        <a:pt x="197176" y="156441"/>
                      </a:lnTo>
                      <a:lnTo>
                        <a:pt x="196737" y="156282"/>
                      </a:lnTo>
                      <a:lnTo>
                        <a:pt x="195811" y="156075"/>
                      </a:lnTo>
                      <a:lnTo>
                        <a:pt x="189679" y="154671"/>
                      </a:lnTo>
                      <a:lnTo>
                        <a:pt x="185107" y="153512"/>
                      </a:lnTo>
                      <a:lnTo>
                        <a:pt x="183729" y="153170"/>
                      </a:lnTo>
                      <a:lnTo>
                        <a:pt x="182523" y="152926"/>
                      </a:lnTo>
                      <a:lnTo>
                        <a:pt x="181084" y="152645"/>
                      </a:lnTo>
                      <a:lnTo>
                        <a:pt x="179109" y="152255"/>
                      </a:lnTo>
                      <a:lnTo>
                        <a:pt x="177792" y="151986"/>
                      </a:lnTo>
                      <a:lnTo>
                        <a:pt x="176903" y="151865"/>
                      </a:lnTo>
                      <a:lnTo>
                        <a:pt x="176415" y="151791"/>
                      </a:lnTo>
                      <a:lnTo>
                        <a:pt x="173672" y="151389"/>
                      </a:lnTo>
                      <a:lnTo>
                        <a:pt x="171380" y="151047"/>
                      </a:lnTo>
                      <a:lnTo>
                        <a:pt x="170027" y="151108"/>
                      </a:lnTo>
                      <a:lnTo>
                        <a:pt x="169551" y="151132"/>
                      </a:lnTo>
                      <a:lnTo>
                        <a:pt x="167162" y="151242"/>
                      </a:lnTo>
                      <a:lnTo>
                        <a:pt x="165443" y="151315"/>
                      </a:lnTo>
                      <a:lnTo>
                        <a:pt x="163553" y="151023"/>
                      </a:lnTo>
                      <a:lnTo>
                        <a:pt x="162505" y="150864"/>
                      </a:lnTo>
                      <a:lnTo>
                        <a:pt x="161432" y="150693"/>
                      </a:lnTo>
                      <a:lnTo>
                        <a:pt x="160067" y="150339"/>
                      </a:lnTo>
                      <a:lnTo>
                        <a:pt x="159250" y="150132"/>
                      </a:lnTo>
                      <a:lnTo>
                        <a:pt x="157738" y="149741"/>
                      </a:lnTo>
                      <a:lnTo>
                        <a:pt x="154971" y="148789"/>
                      </a:lnTo>
                      <a:lnTo>
                        <a:pt x="153837" y="148411"/>
                      </a:lnTo>
                      <a:lnTo>
                        <a:pt x="151692" y="147911"/>
                      </a:lnTo>
                      <a:lnTo>
                        <a:pt x="150339" y="147581"/>
                      </a:lnTo>
                      <a:lnTo>
                        <a:pt x="149180" y="147618"/>
                      </a:lnTo>
                      <a:lnTo>
                        <a:pt x="146632" y="147691"/>
                      </a:lnTo>
                      <a:lnTo>
                        <a:pt x="145731" y="147716"/>
                      </a:lnTo>
                      <a:lnTo>
                        <a:pt x="144975" y="147898"/>
                      </a:lnTo>
                      <a:lnTo>
                        <a:pt x="141293" y="148753"/>
                      </a:lnTo>
                      <a:lnTo>
                        <a:pt x="139684" y="149400"/>
                      </a:lnTo>
                      <a:lnTo>
                        <a:pt x="139123" y="149619"/>
                      </a:lnTo>
                      <a:lnTo>
                        <a:pt x="138209" y="149997"/>
                      </a:lnTo>
                      <a:lnTo>
                        <a:pt x="137416" y="150473"/>
                      </a:lnTo>
                      <a:lnTo>
                        <a:pt x="136075" y="151303"/>
                      </a:lnTo>
                      <a:lnTo>
                        <a:pt x="134807" y="152084"/>
                      </a:lnTo>
                      <a:lnTo>
                        <a:pt x="133466" y="153610"/>
                      </a:lnTo>
                      <a:lnTo>
                        <a:pt x="131443" y="155891"/>
                      </a:lnTo>
                      <a:lnTo>
                        <a:pt x="128383" y="159357"/>
                      </a:lnTo>
                      <a:lnTo>
                        <a:pt x="127700" y="160138"/>
                      </a:lnTo>
                      <a:lnTo>
                        <a:pt x="127054" y="160931"/>
                      </a:lnTo>
                      <a:lnTo>
                        <a:pt x="123336" y="165495"/>
                      </a:lnTo>
                      <a:lnTo>
                        <a:pt x="122531" y="166398"/>
                      </a:lnTo>
                      <a:lnTo>
                        <a:pt x="120910" y="168229"/>
                      </a:lnTo>
                      <a:lnTo>
                        <a:pt x="118337" y="171145"/>
                      </a:lnTo>
                      <a:lnTo>
                        <a:pt x="117642" y="171926"/>
                      </a:lnTo>
                      <a:lnTo>
                        <a:pt x="116619" y="173097"/>
                      </a:lnTo>
                      <a:lnTo>
                        <a:pt x="115924" y="173878"/>
                      </a:lnTo>
                      <a:lnTo>
                        <a:pt x="115582" y="174244"/>
                      </a:lnTo>
                      <a:lnTo>
                        <a:pt x="114180" y="175733"/>
                      </a:lnTo>
                      <a:lnTo>
                        <a:pt x="110694" y="179455"/>
                      </a:lnTo>
                      <a:lnTo>
                        <a:pt x="110352" y="179821"/>
                      </a:lnTo>
                      <a:lnTo>
                        <a:pt x="109426" y="180809"/>
                      </a:lnTo>
                      <a:lnTo>
                        <a:pt x="108195" y="182115"/>
                      </a:lnTo>
                      <a:lnTo>
                        <a:pt x="106707" y="183506"/>
                      </a:lnTo>
                      <a:lnTo>
                        <a:pt x="102964" y="186984"/>
                      </a:lnTo>
                      <a:lnTo>
                        <a:pt x="100734" y="189059"/>
                      </a:lnTo>
                      <a:lnTo>
                        <a:pt x="99563" y="190059"/>
                      </a:lnTo>
                      <a:lnTo>
                        <a:pt x="97247" y="192036"/>
                      </a:lnTo>
                      <a:lnTo>
                        <a:pt x="95309" y="193684"/>
                      </a:lnTo>
                      <a:lnTo>
                        <a:pt x="94151" y="194684"/>
                      </a:lnTo>
                      <a:lnTo>
                        <a:pt x="93370" y="195282"/>
                      </a:lnTo>
                      <a:lnTo>
                        <a:pt x="91822" y="196490"/>
                      </a:lnTo>
                      <a:lnTo>
                        <a:pt x="89103" y="198614"/>
                      </a:lnTo>
                      <a:lnTo>
                        <a:pt x="88714" y="198906"/>
                      </a:lnTo>
                      <a:lnTo>
                        <a:pt x="87177" y="200114"/>
                      </a:lnTo>
                      <a:lnTo>
                        <a:pt x="86019" y="201017"/>
                      </a:lnTo>
                      <a:lnTo>
                        <a:pt x="84654" y="201920"/>
                      </a:lnTo>
                      <a:lnTo>
                        <a:pt x="84142" y="202262"/>
                      </a:lnTo>
                      <a:lnTo>
                        <a:pt x="83654" y="202580"/>
                      </a:lnTo>
                      <a:lnTo>
                        <a:pt x="81862" y="203775"/>
                      </a:lnTo>
                      <a:lnTo>
                        <a:pt x="80923" y="203739"/>
                      </a:lnTo>
                      <a:lnTo>
                        <a:pt x="80143" y="203702"/>
                      </a:lnTo>
                      <a:lnTo>
                        <a:pt x="79095" y="203641"/>
                      </a:lnTo>
                      <a:lnTo>
                        <a:pt x="77766" y="203385"/>
                      </a:lnTo>
                      <a:lnTo>
                        <a:pt x="76913" y="203226"/>
                      </a:lnTo>
                      <a:lnTo>
                        <a:pt x="75718" y="202994"/>
                      </a:lnTo>
                      <a:lnTo>
                        <a:pt x="74864" y="202653"/>
                      </a:lnTo>
                      <a:lnTo>
                        <a:pt x="72317" y="201628"/>
                      </a:lnTo>
                      <a:lnTo>
                        <a:pt x="71037" y="201127"/>
                      </a:lnTo>
                      <a:lnTo>
                        <a:pt x="69366" y="200017"/>
                      </a:lnTo>
                      <a:lnTo>
                        <a:pt x="66453" y="198077"/>
                      </a:lnTo>
                      <a:lnTo>
                        <a:pt x="65136" y="197210"/>
                      </a:lnTo>
                      <a:lnTo>
                        <a:pt x="63917" y="196441"/>
                      </a:lnTo>
                      <a:lnTo>
                        <a:pt x="60236" y="194135"/>
                      </a:lnTo>
                      <a:lnTo>
                        <a:pt x="59419" y="193610"/>
                      </a:lnTo>
                      <a:lnTo>
                        <a:pt x="58260" y="192842"/>
                      </a:lnTo>
                      <a:lnTo>
                        <a:pt x="56322" y="191536"/>
                      </a:lnTo>
                      <a:lnTo>
                        <a:pt x="55164" y="190755"/>
                      </a:lnTo>
                      <a:lnTo>
                        <a:pt x="54774" y="190474"/>
                      </a:lnTo>
                      <a:lnTo>
                        <a:pt x="49690" y="186826"/>
                      </a:lnTo>
                      <a:lnTo>
                        <a:pt x="48910" y="186264"/>
                      </a:lnTo>
                      <a:lnTo>
                        <a:pt x="48422" y="185922"/>
                      </a:lnTo>
                      <a:lnTo>
                        <a:pt x="47545" y="185142"/>
                      </a:lnTo>
                      <a:lnTo>
                        <a:pt x="45204" y="183055"/>
                      </a:lnTo>
                      <a:lnTo>
                        <a:pt x="44119" y="182103"/>
                      </a:lnTo>
                      <a:lnTo>
                        <a:pt x="42876" y="180504"/>
                      </a:lnTo>
                      <a:lnTo>
                        <a:pt x="41937" y="179296"/>
                      </a:lnTo>
                      <a:lnTo>
                        <a:pt x="41157" y="178174"/>
                      </a:lnTo>
                      <a:lnTo>
                        <a:pt x="39815" y="176209"/>
                      </a:lnTo>
                      <a:lnTo>
                        <a:pt x="38901" y="175074"/>
                      </a:lnTo>
                      <a:lnTo>
                        <a:pt x="38292" y="174318"/>
                      </a:lnTo>
                      <a:lnTo>
                        <a:pt x="37682" y="173561"/>
                      </a:lnTo>
                      <a:lnTo>
                        <a:pt x="36951" y="172646"/>
                      </a:lnTo>
                      <a:lnTo>
                        <a:pt x="35951" y="171609"/>
                      </a:lnTo>
                      <a:lnTo>
                        <a:pt x="33952" y="169522"/>
                      </a:lnTo>
                      <a:lnTo>
                        <a:pt x="32952" y="168485"/>
                      </a:lnTo>
                      <a:lnTo>
                        <a:pt x="32233" y="167814"/>
                      </a:lnTo>
                      <a:lnTo>
                        <a:pt x="28478" y="164348"/>
                      </a:lnTo>
                      <a:lnTo>
                        <a:pt x="25382" y="161822"/>
                      </a:lnTo>
                      <a:lnTo>
                        <a:pt x="22687" y="159613"/>
                      </a:lnTo>
                      <a:lnTo>
                        <a:pt x="21944" y="159015"/>
                      </a:lnTo>
                      <a:lnTo>
                        <a:pt x="21103" y="158320"/>
                      </a:lnTo>
                      <a:lnTo>
                        <a:pt x="20517" y="157783"/>
                      </a:lnTo>
                      <a:lnTo>
                        <a:pt x="19798" y="157124"/>
                      </a:lnTo>
                      <a:lnTo>
                        <a:pt x="15653" y="153365"/>
                      </a:lnTo>
                      <a:lnTo>
                        <a:pt x="14215" y="152316"/>
                      </a:lnTo>
                      <a:lnTo>
                        <a:pt x="12947" y="151401"/>
                      </a:lnTo>
                      <a:lnTo>
                        <a:pt x="12386" y="150595"/>
                      </a:lnTo>
                      <a:lnTo>
                        <a:pt x="10789" y="148350"/>
                      </a:lnTo>
                      <a:lnTo>
                        <a:pt x="9972" y="147191"/>
                      </a:lnTo>
                      <a:lnTo>
                        <a:pt x="9863" y="145543"/>
                      </a:lnTo>
                      <a:lnTo>
                        <a:pt x="9655" y="142298"/>
                      </a:lnTo>
                      <a:lnTo>
                        <a:pt x="9619" y="141748"/>
                      </a:lnTo>
                      <a:lnTo>
                        <a:pt x="9667" y="141211"/>
                      </a:lnTo>
                      <a:lnTo>
                        <a:pt x="10192" y="136404"/>
                      </a:lnTo>
                      <a:lnTo>
                        <a:pt x="10326" y="135354"/>
                      </a:lnTo>
                      <a:lnTo>
                        <a:pt x="10594" y="133243"/>
                      </a:lnTo>
                      <a:lnTo>
                        <a:pt x="12325" y="131742"/>
                      </a:lnTo>
                      <a:lnTo>
                        <a:pt x="14702" y="129460"/>
                      </a:lnTo>
                      <a:lnTo>
                        <a:pt x="15726" y="128215"/>
                      </a:lnTo>
                      <a:lnTo>
                        <a:pt x="16324" y="126714"/>
                      </a:lnTo>
                      <a:lnTo>
                        <a:pt x="16604" y="125445"/>
                      </a:lnTo>
                      <a:lnTo>
                        <a:pt x="17799" y="120003"/>
                      </a:lnTo>
                      <a:lnTo>
                        <a:pt x="18067" y="118795"/>
                      </a:lnTo>
                      <a:lnTo>
                        <a:pt x="18262" y="116964"/>
                      </a:lnTo>
                      <a:lnTo>
                        <a:pt x="18847" y="111595"/>
                      </a:lnTo>
                      <a:lnTo>
                        <a:pt x="18896" y="111082"/>
                      </a:lnTo>
                      <a:lnTo>
                        <a:pt x="19018" y="109703"/>
                      </a:lnTo>
                      <a:lnTo>
                        <a:pt x="19079" y="108996"/>
                      </a:lnTo>
                      <a:lnTo>
                        <a:pt x="19469" y="104322"/>
                      </a:lnTo>
                      <a:lnTo>
                        <a:pt x="19603" y="102760"/>
                      </a:lnTo>
                      <a:lnTo>
                        <a:pt x="19725" y="101198"/>
                      </a:lnTo>
                      <a:lnTo>
                        <a:pt x="19749" y="99563"/>
                      </a:lnTo>
                      <a:lnTo>
                        <a:pt x="19822" y="91424"/>
                      </a:lnTo>
                      <a:lnTo>
                        <a:pt x="19822" y="90874"/>
                      </a:lnTo>
                      <a:lnTo>
                        <a:pt x="19822" y="87616"/>
                      </a:lnTo>
                      <a:lnTo>
                        <a:pt x="19469" y="86237"/>
                      </a:lnTo>
                      <a:lnTo>
                        <a:pt x="19079" y="84724"/>
                      </a:lnTo>
                      <a:lnTo>
                        <a:pt x="19079" y="83443"/>
                      </a:lnTo>
                      <a:lnTo>
                        <a:pt x="19079" y="82259"/>
                      </a:lnTo>
                      <a:lnTo>
                        <a:pt x="18786" y="80917"/>
                      </a:lnTo>
                      <a:lnTo>
                        <a:pt x="18433" y="79380"/>
                      </a:lnTo>
                      <a:lnTo>
                        <a:pt x="18567" y="77000"/>
                      </a:lnTo>
                      <a:lnTo>
                        <a:pt x="18664" y="76012"/>
                      </a:lnTo>
                      <a:lnTo>
                        <a:pt x="18798" y="75072"/>
                      </a:lnTo>
                      <a:lnTo>
                        <a:pt x="18725" y="71228"/>
                      </a:lnTo>
                      <a:lnTo>
                        <a:pt x="18286" y="69898"/>
                      </a:lnTo>
                      <a:lnTo>
                        <a:pt x="17628" y="67921"/>
                      </a:lnTo>
                      <a:lnTo>
                        <a:pt x="17506" y="64053"/>
                      </a:lnTo>
                      <a:lnTo>
                        <a:pt x="17494" y="63382"/>
                      </a:lnTo>
                      <a:lnTo>
                        <a:pt x="17006" y="60843"/>
                      </a:lnTo>
                      <a:lnTo>
                        <a:pt x="16250" y="60538"/>
                      </a:lnTo>
                      <a:lnTo>
                        <a:pt x="14861" y="60526"/>
                      </a:lnTo>
                      <a:lnTo>
                        <a:pt x="6461" y="60392"/>
                      </a:lnTo>
                      <a:lnTo>
                        <a:pt x="5791" y="60392"/>
                      </a:lnTo>
                      <a:lnTo>
                        <a:pt x="3596" y="60392"/>
                      </a:lnTo>
                      <a:lnTo>
                        <a:pt x="488" y="60392"/>
                      </a:lnTo>
                      <a:lnTo>
                        <a:pt x="0" y="59855"/>
                      </a:lnTo>
                      <a:lnTo>
                        <a:pt x="305" y="58622"/>
                      </a:lnTo>
                      <a:lnTo>
                        <a:pt x="744" y="56829"/>
                      </a:lnTo>
                      <a:lnTo>
                        <a:pt x="1048" y="55584"/>
                      </a:lnTo>
                      <a:lnTo>
                        <a:pt x="1524" y="53692"/>
                      </a:lnTo>
                      <a:lnTo>
                        <a:pt x="3609" y="47664"/>
                      </a:lnTo>
                      <a:lnTo>
                        <a:pt x="4133" y="46163"/>
                      </a:lnTo>
                      <a:lnTo>
                        <a:pt x="4754" y="43003"/>
                      </a:lnTo>
                      <a:lnTo>
                        <a:pt x="4754" y="41197"/>
                      </a:lnTo>
                      <a:lnTo>
                        <a:pt x="4754" y="39244"/>
                      </a:lnTo>
                      <a:lnTo>
                        <a:pt x="5523" y="36145"/>
                      </a:lnTo>
                      <a:lnTo>
                        <a:pt x="5644" y="35632"/>
                      </a:lnTo>
                      <a:lnTo>
                        <a:pt x="5913" y="34595"/>
                      </a:lnTo>
                      <a:lnTo>
                        <a:pt x="7375" y="28933"/>
                      </a:lnTo>
                      <a:lnTo>
                        <a:pt x="7631" y="27115"/>
                      </a:lnTo>
                      <a:lnTo>
                        <a:pt x="7961" y="24845"/>
                      </a:lnTo>
                      <a:lnTo>
                        <a:pt x="8424" y="22819"/>
                      </a:lnTo>
                      <a:lnTo>
                        <a:pt x="8960" y="22172"/>
                      </a:lnTo>
                      <a:lnTo>
                        <a:pt x="10691" y="20232"/>
                      </a:lnTo>
                      <a:lnTo>
                        <a:pt x="11496" y="19329"/>
                      </a:lnTo>
                      <a:lnTo>
                        <a:pt x="12947" y="17023"/>
                      </a:lnTo>
                      <a:lnTo>
                        <a:pt x="12983" y="14350"/>
                      </a:lnTo>
                      <a:lnTo>
                        <a:pt x="13020" y="12252"/>
                      </a:lnTo>
                      <a:lnTo>
                        <a:pt x="14812" y="11361"/>
                      </a:lnTo>
                      <a:lnTo>
                        <a:pt x="16580" y="10494"/>
                      </a:lnTo>
                      <a:lnTo>
                        <a:pt x="21761" y="8554"/>
                      </a:lnTo>
                      <a:lnTo>
                        <a:pt x="28368" y="6248"/>
                      </a:lnTo>
                      <a:lnTo>
                        <a:pt x="31416" y="5308"/>
                      </a:lnTo>
                      <a:lnTo>
                        <a:pt x="33123" y="4796"/>
                      </a:lnTo>
                      <a:lnTo>
                        <a:pt x="34598" y="4722"/>
                      </a:lnTo>
                      <a:lnTo>
                        <a:pt x="39815" y="4491"/>
                      </a:lnTo>
                      <a:lnTo>
                        <a:pt x="42095" y="4637"/>
                      </a:lnTo>
                      <a:lnTo>
                        <a:pt x="44412" y="4796"/>
                      </a:lnTo>
                      <a:lnTo>
                        <a:pt x="44619" y="7090"/>
                      </a:lnTo>
                      <a:lnTo>
                        <a:pt x="44826" y="9408"/>
                      </a:lnTo>
                      <a:lnTo>
                        <a:pt x="47191" y="9701"/>
                      </a:lnTo>
                      <a:lnTo>
                        <a:pt x="53079" y="10641"/>
                      </a:lnTo>
                      <a:lnTo>
                        <a:pt x="54420" y="10836"/>
                      </a:lnTo>
                      <a:lnTo>
                        <a:pt x="55322" y="10970"/>
                      </a:lnTo>
                      <a:lnTo>
                        <a:pt x="56663" y="11178"/>
                      </a:lnTo>
                      <a:lnTo>
                        <a:pt x="59211" y="11947"/>
                      </a:lnTo>
                      <a:lnTo>
                        <a:pt x="60479" y="12764"/>
                      </a:lnTo>
                      <a:lnTo>
                        <a:pt x="62174" y="13862"/>
                      </a:lnTo>
                      <a:lnTo>
                        <a:pt x="63990" y="14497"/>
                      </a:lnTo>
                      <a:lnTo>
                        <a:pt x="64990" y="14936"/>
                      </a:lnTo>
                      <a:lnTo>
                        <a:pt x="66233" y="15522"/>
                      </a:lnTo>
                      <a:lnTo>
                        <a:pt x="68294" y="16474"/>
                      </a:lnTo>
                      <a:lnTo>
                        <a:pt x="69866" y="17609"/>
                      </a:lnTo>
                      <a:lnTo>
                        <a:pt x="72231" y="19305"/>
                      </a:lnTo>
                      <a:lnTo>
                        <a:pt x="74426" y="20464"/>
                      </a:lnTo>
                      <a:lnTo>
                        <a:pt x="75974" y="21282"/>
                      </a:lnTo>
                      <a:lnTo>
                        <a:pt x="77681" y="22356"/>
                      </a:lnTo>
                      <a:lnTo>
                        <a:pt x="78534" y="22880"/>
                      </a:lnTo>
                      <a:lnTo>
                        <a:pt x="79387" y="23417"/>
                      </a:lnTo>
                      <a:lnTo>
                        <a:pt x="80241" y="23954"/>
                      </a:lnTo>
                      <a:lnTo>
                        <a:pt x="81326" y="24772"/>
                      </a:lnTo>
                      <a:lnTo>
                        <a:pt x="82252" y="25480"/>
                      </a:lnTo>
                      <a:lnTo>
                        <a:pt x="83544" y="26443"/>
                      </a:lnTo>
                      <a:lnTo>
                        <a:pt x="87702" y="30116"/>
                      </a:lnTo>
                      <a:lnTo>
                        <a:pt x="88847" y="31129"/>
                      </a:lnTo>
                      <a:lnTo>
                        <a:pt x="91261" y="30910"/>
                      </a:lnTo>
                      <a:lnTo>
                        <a:pt x="93431" y="30727"/>
                      </a:lnTo>
                      <a:lnTo>
                        <a:pt x="97186" y="31227"/>
                      </a:lnTo>
                      <a:lnTo>
                        <a:pt x="99527" y="31569"/>
                      </a:lnTo>
                      <a:lnTo>
                        <a:pt x="100087" y="31654"/>
                      </a:lnTo>
                      <a:lnTo>
                        <a:pt x="101416" y="31849"/>
                      </a:lnTo>
                      <a:lnTo>
                        <a:pt x="103830" y="32301"/>
                      </a:lnTo>
                      <a:lnTo>
                        <a:pt x="110133" y="33484"/>
                      </a:lnTo>
                      <a:lnTo>
                        <a:pt x="112595" y="33948"/>
                      </a:lnTo>
                      <a:lnTo>
                        <a:pt x="114010" y="34205"/>
                      </a:lnTo>
                      <a:lnTo>
                        <a:pt x="115375" y="34522"/>
                      </a:lnTo>
                      <a:lnTo>
                        <a:pt x="116740" y="34827"/>
                      </a:lnTo>
                      <a:lnTo>
                        <a:pt x="122202" y="36059"/>
                      </a:lnTo>
                      <a:lnTo>
                        <a:pt x="127200" y="37194"/>
                      </a:lnTo>
                      <a:lnTo>
                        <a:pt x="131759" y="36425"/>
                      </a:lnTo>
                      <a:lnTo>
                        <a:pt x="136929" y="35571"/>
                      </a:lnTo>
                      <a:lnTo>
                        <a:pt x="137489" y="35474"/>
                      </a:lnTo>
                      <a:lnTo>
                        <a:pt x="146913" y="31849"/>
                      </a:lnTo>
                      <a:lnTo>
                        <a:pt x="148254" y="31325"/>
                      </a:lnTo>
                      <a:lnTo>
                        <a:pt x="149241" y="30947"/>
                      </a:lnTo>
                      <a:lnTo>
                        <a:pt x="150241" y="30483"/>
                      </a:lnTo>
                      <a:lnTo>
                        <a:pt x="151143" y="30068"/>
                      </a:lnTo>
                      <a:lnTo>
                        <a:pt x="160604" y="25638"/>
                      </a:lnTo>
                      <a:lnTo>
                        <a:pt x="162420" y="24796"/>
                      </a:lnTo>
                      <a:lnTo>
                        <a:pt x="163286" y="22612"/>
                      </a:lnTo>
                      <a:lnTo>
                        <a:pt x="164261" y="20196"/>
                      </a:lnTo>
                      <a:lnTo>
                        <a:pt x="165029" y="18341"/>
                      </a:lnTo>
                      <a:lnTo>
                        <a:pt x="165236" y="17841"/>
                      </a:lnTo>
                      <a:lnTo>
                        <a:pt x="165931" y="16205"/>
                      </a:lnTo>
                      <a:lnTo>
                        <a:pt x="166723" y="14289"/>
                      </a:lnTo>
                      <a:lnTo>
                        <a:pt x="167638" y="13350"/>
                      </a:lnTo>
                      <a:lnTo>
                        <a:pt x="170661" y="10275"/>
                      </a:lnTo>
                      <a:lnTo>
                        <a:pt x="171929" y="8969"/>
                      </a:lnTo>
                      <a:lnTo>
                        <a:pt x="173696" y="9738"/>
                      </a:lnTo>
                      <a:lnTo>
                        <a:pt x="179024" y="12032"/>
                      </a:lnTo>
                      <a:lnTo>
                        <a:pt x="179877" y="12398"/>
                      </a:lnTo>
                      <a:lnTo>
                        <a:pt x="183998" y="14717"/>
                      </a:lnTo>
                      <a:lnTo>
                        <a:pt x="186058" y="15864"/>
                      </a:lnTo>
                      <a:lnTo>
                        <a:pt x="188387" y="16437"/>
                      </a:lnTo>
                      <a:lnTo>
                        <a:pt x="193495" y="17682"/>
                      </a:lnTo>
                      <a:lnTo>
                        <a:pt x="195762" y="18353"/>
                      </a:lnTo>
                      <a:lnTo>
                        <a:pt x="202565" y="20379"/>
                      </a:lnTo>
                      <a:lnTo>
                        <a:pt x="203467" y="20647"/>
                      </a:lnTo>
                      <a:lnTo>
                        <a:pt x="205356" y="21135"/>
                      </a:lnTo>
                      <a:lnTo>
                        <a:pt x="211037" y="22600"/>
                      </a:lnTo>
                      <a:lnTo>
                        <a:pt x="213073" y="23124"/>
                      </a:lnTo>
                      <a:lnTo>
                        <a:pt x="213707" y="23283"/>
                      </a:lnTo>
                      <a:lnTo>
                        <a:pt x="220449" y="24930"/>
                      </a:lnTo>
                      <a:lnTo>
                        <a:pt x="221863" y="25272"/>
                      </a:lnTo>
                      <a:lnTo>
                        <a:pt x="224874" y="25980"/>
                      </a:lnTo>
                      <a:lnTo>
                        <a:pt x="226471" y="26346"/>
                      </a:lnTo>
                      <a:lnTo>
                        <a:pt x="227032" y="26480"/>
                      </a:lnTo>
                      <a:lnTo>
                        <a:pt x="227519" y="26443"/>
                      </a:lnTo>
                      <a:lnTo>
                        <a:pt x="229677" y="26297"/>
                      </a:lnTo>
                      <a:lnTo>
                        <a:pt x="230409" y="26248"/>
                      </a:lnTo>
                      <a:lnTo>
                        <a:pt x="230909" y="25675"/>
                      </a:lnTo>
                      <a:lnTo>
                        <a:pt x="232896" y="23369"/>
                      </a:lnTo>
                      <a:lnTo>
                        <a:pt x="233395" y="22783"/>
                      </a:lnTo>
                      <a:lnTo>
                        <a:pt x="233566" y="21831"/>
                      </a:lnTo>
                      <a:lnTo>
                        <a:pt x="233859" y="20293"/>
                      </a:lnTo>
                      <a:lnTo>
                        <a:pt x="234456" y="19671"/>
                      </a:lnTo>
                      <a:lnTo>
                        <a:pt x="236382" y="17645"/>
                      </a:lnTo>
                      <a:lnTo>
                        <a:pt x="237467" y="16510"/>
                      </a:lnTo>
                      <a:lnTo>
                        <a:pt x="239040" y="16486"/>
                      </a:lnTo>
                      <a:lnTo>
                        <a:pt x="241052" y="16449"/>
                      </a:lnTo>
                      <a:lnTo>
                        <a:pt x="241966" y="16425"/>
                      </a:lnTo>
                      <a:lnTo>
                        <a:pt x="242965" y="16840"/>
                      </a:lnTo>
                      <a:lnTo>
                        <a:pt x="244745" y="17572"/>
                      </a:lnTo>
                      <a:lnTo>
                        <a:pt x="245318" y="17804"/>
                      </a:lnTo>
                      <a:lnTo>
                        <a:pt x="246513" y="18292"/>
                      </a:lnTo>
                      <a:lnTo>
                        <a:pt x="247976" y="19646"/>
                      </a:lnTo>
                      <a:lnTo>
                        <a:pt x="252401" y="23722"/>
                      </a:lnTo>
                      <a:lnTo>
                        <a:pt x="254059" y="24711"/>
                      </a:lnTo>
                      <a:lnTo>
                        <a:pt x="258814" y="27517"/>
                      </a:lnTo>
                      <a:lnTo>
                        <a:pt x="259874" y="28152"/>
                      </a:lnTo>
                      <a:lnTo>
                        <a:pt x="260313" y="28384"/>
                      </a:lnTo>
                      <a:lnTo>
                        <a:pt x="263836" y="30312"/>
                      </a:lnTo>
                      <a:lnTo>
                        <a:pt x="266482" y="31764"/>
                      </a:lnTo>
                      <a:lnTo>
                        <a:pt x="267359" y="32240"/>
                      </a:lnTo>
                      <a:lnTo>
                        <a:pt x="269066" y="33033"/>
                      </a:lnTo>
                      <a:lnTo>
                        <a:pt x="274211" y="35425"/>
                      </a:lnTo>
                      <a:lnTo>
                        <a:pt x="275478" y="36010"/>
                      </a:lnTo>
                      <a:lnTo>
                        <a:pt x="276112" y="36316"/>
                      </a:lnTo>
                      <a:lnTo>
                        <a:pt x="277051" y="36718"/>
                      </a:lnTo>
                      <a:lnTo>
                        <a:pt x="278173" y="37194"/>
                      </a:lnTo>
                      <a:lnTo>
                        <a:pt x="279636" y="37817"/>
                      </a:lnTo>
                      <a:lnTo>
                        <a:pt x="284866" y="40062"/>
                      </a:lnTo>
                      <a:lnTo>
                        <a:pt x="288255" y="41563"/>
                      </a:lnTo>
                      <a:lnTo>
                        <a:pt x="289315" y="42002"/>
                      </a:lnTo>
                      <a:lnTo>
                        <a:pt x="292010" y="42795"/>
                      </a:lnTo>
                      <a:lnTo>
                        <a:pt x="293289" y="43161"/>
                      </a:lnTo>
                      <a:lnTo>
                        <a:pt x="294984" y="42783"/>
                      </a:lnTo>
                      <a:lnTo>
                        <a:pt x="296386" y="42478"/>
                      </a:lnTo>
                      <a:lnTo>
                        <a:pt x="297508" y="41526"/>
                      </a:lnTo>
                      <a:lnTo>
                        <a:pt x="299909" y="39317"/>
                      </a:lnTo>
                      <a:lnTo>
                        <a:pt x="300397" y="38695"/>
                      </a:lnTo>
                      <a:lnTo>
                        <a:pt x="300799" y="38195"/>
                      </a:lnTo>
                      <a:lnTo>
                        <a:pt x="301860" y="36816"/>
                      </a:lnTo>
                      <a:lnTo>
                        <a:pt x="302957" y="35962"/>
                      </a:lnTo>
                      <a:lnTo>
                        <a:pt x="305273" y="34168"/>
                      </a:lnTo>
                      <a:lnTo>
                        <a:pt x="306785" y="32984"/>
                      </a:lnTo>
                      <a:lnTo>
                        <a:pt x="309479" y="32313"/>
                      </a:lnTo>
                      <a:lnTo>
                        <a:pt x="311747" y="31752"/>
                      </a:lnTo>
                      <a:lnTo>
                        <a:pt x="313709" y="30336"/>
                      </a:lnTo>
                      <a:lnTo>
                        <a:pt x="314490" y="29763"/>
                      </a:lnTo>
                      <a:lnTo>
                        <a:pt x="315282" y="29189"/>
                      </a:lnTo>
                      <a:lnTo>
                        <a:pt x="315879" y="28750"/>
                      </a:lnTo>
                      <a:lnTo>
                        <a:pt x="316489" y="28164"/>
                      </a:lnTo>
                      <a:lnTo>
                        <a:pt x="317720" y="26980"/>
                      </a:lnTo>
                      <a:lnTo>
                        <a:pt x="319683" y="25101"/>
                      </a:lnTo>
                      <a:lnTo>
                        <a:pt x="320817" y="24332"/>
                      </a:lnTo>
                      <a:lnTo>
                        <a:pt x="321560" y="23820"/>
                      </a:lnTo>
                      <a:lnTo>
                        <a:pt x="323328" y="22624"/>
                      </a:lnTo>
                      <a:lnTo>
                        <a:pt x="324133" y="22087"/>
                      </a:lnTo>
                      <a:lnTo>
                        <a:pt x="324815" y="21782"/>
                      </a:lnTo>
                      <a:lnTo>
                        <a:pt x="327729" y="20452"/>
                      </a:lnTo>
                      <a:lnTo>
                        <a:pt x="328607" y="20049"/>
                      </a:lnTo>
                      <a:lnTo>
                        <a:pt x="329533" y="19964"/>
                      </a:lnTo>
                      <a:lnTo>
                        <a:pt x="331801" y="19769"/>
                      </a:lnTo>
                      <a:lnTo>
                        <a:pt x="333142" y="19671"/>
                      </a:lnTo>
                      <a:lnTo>
                        <a:pt x="335531" y="20904"/>
                      </a:lnTo>
                      <a:lnTo>
                        <a:pt x="336324" y="23283"/>
                      </a:lnTo>
                      <a:lnTo>
                        <a:pt x="337896" y="26895"/>
                      </a:lnTo>
                      <a:lnTo>
                        <a:pt x="340615" y="26358"/>
                      </a:lnTo>
                      <a:lnTo>
                        <a:pt x="342053" y="25431"/>
                      </a:lnTo>
                      <a:lnTo>
                        <a:pt x="344443" y="23893"/>
                      </a:lnTo>
                      <a:lnTo>
                        <a:pt x="345113" y="25968"/>
                      </a:lnTo>
                      <a:lnTo>
                        <a:pt x="345406" y="26858"/>
                      </a:lnTo>
                      <a:lnTo>
                        <a:pt x="346345" y="29702"/>
                      </a:lnTo>
                      <a:lnTo>
                        <a:pt x="348124" y="28848"/>
                      </a:lnTo>
                      <a:lnTo>
                        <a:pt x="348917" y="28469"/>
                      </a:lnTo>
                      <a:lnTo>
                        <a:pt x="350294" y="27810"/>
                      </a:lnTo>
                      <a:lnTo>
                        <a:pt x="351099" y="25906"/>
                      </a:lnTo>
                      <a:lnTo>
                        <a:pt x="352147" y="23380"/>
                      </a:lnTo>
                      <a:lnTo>
                        <a:pt x="352769" y="21904"/>
                      </a:lnTo>
                      <a:lnTo>
                        <a:pt x="354403" y="19207"/>
                      </a:lnTo>
                      <a:lnTo>
                        <a:pt x="355451" y="17475"/>
                      </a:lnTo>
                      <a:lnTo>
                        <a:pt x="356780" y="15266"/>
                      </a:lnTo>
                      <a:lnTo>
                        <a:pt x="357292" y="14973"/>
                      </a:lnTo>
                      <a:lnTo>
                        <a:pt x="359389" y="13643"/>
                      </a:lnTo>
                      <a:lnTo>
                        <a:pt x="365106" y="12911"/>
                      </a:lnTo>
                      <a:lnTo>
                        <a:pt x="366764" y="12703"/>
                      </a:lnTo>
                      <a:lnTo>
                        <a:pt x="367898" y="11044"/>
                      </a:lnTo>
                      <a:lnTo>
                        <a:pt x="369020" y="9421"/>
                      </a:lnTo>
                      <a:lnTo>
                        <a:pt x="369605" y="8554"/>
                      </a:lnTo>
                      <a:lnTo>
                        <a:pt x="370812" y="5918"/>
                      </a:lnTo>
                      <a:lnTo>
                        <a:pt x="371909" y="3514"/>
                      </a:lnTo>
                      <a:lnTo>
                        <a:pt x="372921" y="2648"/>
                      </a:lnTo>
                      <a:lnTo>
                        <a:pt x="373811" y="1891"/>
                      </a:lnTo>
                      <a:lnTo>
                        <a:pt x="374786" y="1062"/>
                      </a:lnTo>
                      <a:lnTo>
                        <a:pt x="375590" y="378"/>
                      </a:lnTo>
                      <a:lnTo>
                        <a:pt x="376042" y="0"/>
                      </a:lnTo>
                      <a:lnTo>
                        <a:pt x="377346" y="391"/>
                      </a:lnTo>
                      <a:lnTo>
                        <a:pt x="380479" y="1354"/>
                      </a:lnTo>
                      <a:lnTo>
                        <a:pt x="381783" y="1745"/>
                      </a:lnTo>
                      <a:lnTo>
                        <a:pt x="382259" y="3234"/>
                      </a:lnTo>
                      <a:lnTo>
                        <a:pt x="383307" y="6443"/>
                      </a:lnTo>
                      <a:lnTo>
                        <a:pt x="384173" y="10299"/>
                      </a:lnTo>
                      <a:lnTo>
                        <a:pt x="390561" y="12227"/>
                      </a:lnTo>
                    </a:path>
                  </a:pathLst>
                </a:custGeom>
                <a:solidFill>
                  <a:srgbClr val="EDF8E9"/>
                </a:solidFill>
                <a:ln w="12177" cap="flat">
                  <a:solidFill>
                    <a:srgbClr val="000000"/>
                  </a:solidFill>
                  <a:prstDash val="solid"/>
                  <a:round/>
                </a:ln>
              </p:spPr>
              <p:txBody>
                <a:bodyPr rtlCol="0" anchor="ctr"/>
                <a:lstStyle/>
                <a:p>
                  <a:endParaRPr lang="LID4096"/>
                </a:p>
              </p:txBody>
            </p:sp>
            <p:sp>
              <p:nvSpPr>
                <p:cNvPr id="102" name="Freeform: Shape 101">
                  <a:extLst>
                    <a:ext uri="{FF2B5EF4-FFF2-40B4-BE49-F238E27FC236}">
                      <a16:creationId xmlns:a16="http://schemas.microsoft.com/office/drawing/2014/main" id="{E987245F-9DB4-C9B0-25D4-B7860BCCEB99}"/>
                    </a:ext>
                  </a:extLst>
                </p:cNvPr>
                <p:cNvSpPr/>
                <p:nvPr/>
              </p:nvSpPr>
              <p:spPr>
                <a:xfrm>
                  <a:off x="8725835" y="4173837"/>
                  <a:ext cx="338688" cy="375237"/>
                </a:xfrm>
                <a:custGeom>
                  <a:avLst/>
                  <a:gdLst>
                    <a:gd name="connsiteX0" fmla="*/ 81691 w 338688"/>
                    <a:gd name="connsiteY0" fmla="*/ 3441 h 375237"/>
                    <a:gd name="connsiteX1" fmla="*/ 83581 w 338688"/>
                    <a:gd name="connsiteY1" fmla="*/ 3734 h 375237"/>
                    <a:gd name="connsiteX2" fmla="*/ 85300 w 338688"/>
                    <a:gd name="connsiteY2" fmla="*/ 3661 h 375237"/>
                    <a:gd name="connsiteX3" fmla="*/ 87689 w 338688"/>
                    <a:gd name="connsiteY3" fmla="*/ 3551 h 375237"/>
                    <a:gd name="connsiteX4" fmla="*/ 88165 w 338688"/>
                    <a:gd name="connsiteY4" fmla="*/ 3527 h 375237"/>
                    <a:gd name="connsiteX5" fmla="*/ 89518 w 338688"/>
                    <a:gd name="connsiteY5" fmla="*/ 3466 h 375237"/>
                    <a:gd name="connsiteX6" fmla="*/ 91810 w 338688"/>
                    <a:gd name="connsiteY6" fmla="*/ 3807 h 375237"/>
                    <a:gd name="connsiteX7" fmla="*/ 94553 w 338688"/>
                    <a:gd name="connsiteY7" fmla="*/ 4210 h 375237"/>
                    <a:gd name="connsiteX8" fmla="*/ 95040 w 338688"/>
                    <a:gd name="connsiteY8" fmla="*/ 4283 h 375237"/>
                    <a:gd name="connsiteX9" fmla="*/ 95930 w 338688"/>
                    <a:gd name="connsiteY9" fmla="*/ 4405 h 375237"/>
                    <a:gd name="connsiteX10" fmla="*/ 97247 w 338688"/>
                    <a:gd name="connsiteY10" fmla="*/ 4674 h 375237"/>
                    <a:gd name="connsiteX11" fmla="*/ 99222 w 338688"/>
                    <a:gd name="connsiteY11" fmla="*/ 5064 h 375237"/>
                    <a:gd name="connsiteX12" fmla="*/ 100660 w 338688"/>
                    <a:gd name="connsiteY12" fmla="*/ 5345 h 375237"/>
                    <a:gd name="connsiteX13" fmla="*/ 101867 w 338688"/>
                    <a:gd name="connsiteY13" fmla="*/ 5589 h 375237"/>
                    <a:gd name="connsiteX14" fmla="*/ 103245 w 338688"/>
                    <a:gd name="connsiteY14" fmla="*/ 5930 h 375237"/>
                    <a:gd name="connsiteX15" fmla="*/ 107817 w 338688"/>
                    <a:gd name="connsiteY15" fmla="*/ 7090 h 375237"/>
                    <a:gd name="connsiteX16" fmla="*/ 113949 w 338688"/>
                    <a:gd name="connsiteY16" fmla="*/ 8493 h 375237"/>
                    <a:gd name="connsiteX17" fmla="*/ 114875 w 338688"/>
                    <a:gd name="connsiteY17" fmla="*/ 8701 h 375237"/>
                    <a:gd name="connsiteX18" fmla="*/ 115314 w 338688"/>
                    <a:gd name="connsiteY18" fmla="*/ 8859 h 375237"/>
                    <a:gd name="connsiteX19" fmla="*/ 118898 w 338688"/>
                    <a:gd name="connsiteY19" fmla="*/ 10140 h 375237"/>
                    <a:gd name="connsiteX20" fmla="*/ 120044 w 338688"/>
                    <a:gd name="connsiteY20" fmla="*/ 10556 h 375237"/>
                    <a:gd name="connsiteX21" fmla="*/ 120788 w 338688"/>
                    <a:gd name="connsiteY21" fmla="*/ 11239 h 375237"/>
                    <a:gd name="connsiteX22" fmla="*/ 122373 w 338688"/>
                    <a:gd name="connsiteY22" fmla="*/ 12666 h 375237"/>
                    <a:gd name="connsiteX23" fmla="*/ 123640 w 338688"/>
                    <a:gd name="connsiteY23" fmla="*/ 13814 h 375237"/>
                    <a:gd name="connsiteX24" fmla="*/ 123677 w 338688"/>
                    <a:gd name="connsiteY24" fmla="*/ 15839 h 375237"/>
                    <a:gd name="connsiteX25" fmla="*/ 123738 w 338688"/>
                    <a:gd name="connsiteY25" fmla="*/ 18365 h 375237"/>
                    <a:gd name="connsiteX26" fmla="*/ 123726 w 338688"/>
                    <a:gd name="connsiteY26" fmla="*/ 19097 h 375237"/>
                    <a:gd name="connsiteX27" fmla="*/ 123628 w 338688"/>
                    <a:gd name="connsiteY27" fmla="*/ 19793 h 375237"/>
                    <a:gd name="connsiteX28" fmla="*/ 123262 w 338688"/>
                    <a:gd name="connsiteY28" fmla="*/ 22478 h 375237"/>
                    <a:gd name="connsiteX29" fmla="*/ 123019 w 338688"/>
                    <a:gd name="connsiteY29" fmla="*/ 24296 h 375237"/>
                    <a:gd name="connsiteX30" fmla="*/ 122787 w 338688"/>
                    <a:gd name="connsiteY30" fmla="*/ 26041 h 375237"/>
                    <a:gd name="connsiteX31" fmla="*/ 122958 w 338688"/>
                    <a:gd name="connsiteY31" fmla="*/ 27676 h 375237"/>
                    <a:gd name="connsiteX32" fmla="*/ 123006 w 338688"/>
                    <a:gd name="connsiteY32" fmla="*/ 28225 h 375237"/>
                    <a:gd name="connsiteX33" fmla="*/ 123153 w 338688"/>
                    <a:gd name="connsiteY33" fmla="*/ 29653 h 375237"/>
                    <a:gd name="connsiteX34" fmla="*/ 123348 w 338688"/>
                    <a:gd name="connsiteY34" fmla="*/ 31508 h 375237"/>
                    <a:gd name="connsiteX35" fmla="*/ 123957 w 338688"/>
                    <a:gd name="connsiteY35" fmla="*/ 33473 h 375237"/>
                    <a:gd name="connsiteX36" fmla="*/ 125018 w 338688"/>
                    <a:gd name="connsiteY36" fmla="*/ 36889 h 375237"/>
                    <a:gd name="connsiteX37" fmla="*/ 125420 w 338688"/>
                    <a:gd name="connsiteY37" fmla="*/ 38207 h 375237"/>
                    <a:gd name="connsiteX38" fmla="*/ 125664 w 338688"/>
                    <a:gd name="connsiteY38" fmla="*/ 39879 h 375237"/>
                    <a:gd name="connsiteX39" fmla="*/ 126359 w 338688"/>
                    <a:gd name="connsiteY39" fmla="*/ 44662 h 375237"/>
                    <a:gd name="connsiteX40" fmla="*/ 126615 w 338688"/>
                    <a:gd name="connsiteY40" fmla="*/ 46395 h 375237"/>
                    <a:gd name="connsiteX41" fmla="*/ 125993 w 338688"/>
                    <a:gd name="connsiteY41" fmla="*/ 50288 h 375237"/>
                    <a:gd name="connsiteX42" fmla="*/ 125250 w 338688"/>
                    <a:gd name="connsiteY42" fmla="*/ 52729 h 375237"/>
                    <a:gd name="connsiteX43" fmla="*/ 124604 w 338688"/>
                    <a:gd name="connsiteY43" fmla="*/ 54864 h 375237"/>
                    <a:gd name="connsiteX44" fmla="*/ 124494 w 338688"/>
                    <a:gd name="connsiteY44" fmla="*/ 55413 h 375237"/>
                    <a:gd name="connsiteX45" fmla="*/ 123945 w 338688"/>
                    <a:gd name="connsiteY45" fmla="*/ 58037 h 375237"/>
                    <a:gd name="connsiteX46" fmla="*/ 123811 w 338688"/>
                    <a:gd name="connsiteY46" fmla="*/ 58623 h 375237"/>
                    <a:gd name="connsiteX47" fmla="*/ 123640 w 338688"/>
                    <a:gd name="connsiteY47" fmla="*/ 60087 h 375237"/>
                    <a:gd name="connsiteX48" fmla="*/ 123409 w 338688"/>
                    <a:gd name="connsiteY48" fmla="*/ 62003 h 375237"/>
                    <a:gd name="connsiteX49" fmla="*/ 124104 w 338688"/>
                    <a:gd name="connsiteY49" fmla="*/ 63369 h 375237"/>
                    <a:gd name="connsiteX50" fmla="*/ 124372 w 338688"/>
                    <a:gd name="connsiteY50" fmla="*/ 63894 h 375237"/>
                    <a:gd name="connsiteX51" fmla="*/ 125238 w 338688"/>
                    <a:gd name="connsiteY51" fmla="*/ 65615 h 375237"/>
                    <a:gd name="connsiteX52" fmla="*/ 126627 w 338688"/>
                    <a:gd name="connsiteY52" fmla="*/ 66030 h 375237"/>
                    <a:gd name="connsiteX53" fmla="*/ 131333 w 338688"/>
                    <a:gd name="connsiteY53" fmla="*/ 67421 h 375237"/>
                    <a:gd name="connsiteX54" fmla="*/ 131833 w 338688"/>
                    <a:gd name="connsiteY54" fmla="*/ 67567 h 375237"/>
                    <a:gd name="connsiteX55" fmla="*/ 132954 w 338688"/>
                    <a:gd name="connsiteY55" fmla="*/ 67628 h 375237"/>
                    <a:gd name="connsiteX56" fmla="*/ 136660 w 338688"/>
                    <a:gd name="connsiteY56" fmla="*/ 67836 h 375237"/>
                    <a:gd name="connsiteX57" fmla="*/ 138257 w 338688"/>
                    <a:gd name="connsiteY57" fmla="*/ 67933 h 375237"/>
                    <a:gd name="connsiteX58" fmla="*/ 139794 w 338688"/>
                    <a:gd name="connsiteY58" fmla="*/ 68019 h 375237"/>
                    <a:gd name="connsiteX59" fmla="*/ 140574 w 338688"/>
                    <a:gd name="connsiteY59" fmla="*/ 67836 h 375237"/>
                    <a:gd name="connsiteX60" fmla="*/ 143353 w 338688"/>
                    <a:gd name="connsiteY60" fmla="*/ 67189 h 375237"/>
                    <a:gd name="connsiteX61" fmla="*/ 144511 w 338688"/>
                    <a:gd name="connsiteY61" fmla="*/ 66921 h 375237"/>
                    <a:gd name="connsiteX62" fmla="*/ 145596 w 338688"/>
                    <a:gd name="connsiteY62" fmla="*/ 65810 h 375237"/>
                    <a:gd name="connsiteX63" fmla="*/ 146304 w 338688"/>
                    <a:gd name="connsiteY63" fmla="*/ 65078 h 375237"/>
                    <a:gd name="connsiteX64" fmla="*/ 147401 w 338688"/>
                    <a:gd name="connsiteY64" fmla="*/ 63967 h 375237"/>
                    <a:gd name="connsiteX65" fmla="*/ 148120 w 338688"/>
                    <a:gd name="connsiteY65" fmla="*/ 62344 h 375237"/>
                    <a:gd name="connsiteX66" fmla="*/ 148632 w 338688"/>
                    <a:gd name="connsiteY66" fmla="*/ 61161 h 375237"/>
                    <a:gd name="connsiteX67" fmla="*/ 149851 w 338688"/>
                    <a:gd name="connsiteY67" fmla="*/ 58391 h 375237"/>
                    <a:gd name="connsiteX68" fmla="*/ 151655 w 338688"/>
                    <a:gd name="connsiteY68" fmla="*/ 55291 h 375237"/>
                    <a:gd name="connsiteX69" fmla="*/ 154289 w 338688"/>
                    <a:gd name="connsiteY69" fmla="*/ 50788 h 375237"/>
                    <a:gd name="connsiteX70" fmla="*/ 155812 w 338688"/>
                    <a:gd name="connsiteY70" fmla="*/ 48079 h 375237"/>
                    <a:gd name="connsiteX71" fmla="*/ 156324 w 338688"/>
                    <a:gd name="connsiteY71" fmla="*/ 47176 h 375237"/>
                    <a:gd name="connsiteX72" fmla="*/ 157080 w 338688"/>
                    <a:gd name="connsiteY72" fmla="*/ 45834 h 375237"/>
                    <a:gd name="connsiteX73" fmla="*/ 158238 w 338688"/>
                    <a:gd name="connsiteY73" fmla="*/ 44272 h 375237"/>
                    <a:gd name="connsiteX74" fmla="*/ 159397 w 338688"/>
                    <a:gd name="connsiteY74" fmla="*/ 42710 h 375237"/>
                    <a:gd name="connsiteX75" fmla="*/ 161164 w 338688"/>
                    <a:gd name="connsiteY75" fmla="*/ 40330 h 375237"/>
                    <a:gd name="connsiteX76" fmla="*/ 163871 w 338688"/>
                    <a:gd name="connsiteY76" fmla="*/ 36767 h 375237"/>
                    <a:gd name="connsiteX77" fmla="*/ 165870 w 338688"/>
                    <a:gd name="connsiteY77" fmla="*/ 34131 h 375237"/>
                    <a:gd name="connsiteX78" fmla="*/ 166991 w 338688"/>
                    <a:gd name="connsiteY78" fmla="*/ 32667 h 375237"/>
                    <a:gd name="connsiteX79" fmla="*/ 171039 w 338688"/>
                    <a:gd name="connsiteY79" fmla="*/ 27176 h 375237"/>
                    <a:gd name="connsiteX80" fmla="*/ 173148 w 338688"/>
                    <a:gd name="connsiteY80" fmla="*/ 24357 h 375237"/>
                    <a:gd name="connsiteX81" fmla="*/ 174038 w 338688"/>
                    <a:gd name="connsiteY81" fmla="*/ 23173 h 375237"/>
                    <a:gd name="connsiteX82" fmla="*/ 176232 w 338688"/>
                    <a:gd name="connsiteY82" fmla="*/ 22014 h 375237"/>
                    <a:gd name="connsiteX83" fmla="*/ 178305 w 338688"/>
                    <a:gd name="connsiteY83" fmla="*/ 21709 h 375237"/>
                    <a:gd name="connsiteX84" fmla="*/ 179292 w 338688"/>
                    <a:gd name="connsiteY84" fmla="*/ 21770 h 375237"/>
                    <a:gd name="connsiteX85" fmla="*/ 182864 w 338688"/>
                    <a:gd name="connsiteY85" fmla="*/ 22087 h 375237"/>
                    <a:gd name="connsiteX86" fmla="*/ 186582 w 338688"/>
                    <a:gd name="connsiteY86" fmla="*/ 22429 h 375237"/>
                    <a:gd name="connsiteX87" fmla="*/ 187058 w 338688"/>
                    <a:gd name="connsiteY87" fmla="*/ 22465 h 375237"/>
                    <a:gd name="connsiteX88" fmla="*/ 187984 w 338688"/>
                    <a:gd name="connsiteY88" fmla="*/ 22551 h 375237"/>
                    <a:gd name="connsiteX89" fmla="*/ 188935 w 338688"/>
                    <a:gd name="connsiteY89" fmla="*/ 22673 h 375237"/>
                    <a:gd name="connsiteX90" fmla="*/ 190374 w 338688"/>
                    <a:gd name="connsiteY90" fmla="*/ 22868 h 375237"/>
                    <a:gd name="connsiteX91" fmla="*/ 195616 w 338688"/>
                    <a:gd name="connsiteY91" fmla="*/ 23588 h 375237"/>
                    <a:gd name="connsiteX92" fmla="*/ 196177 w 338688"/>
                    <a:gd name="connsiteY92" fmla="*/ 23661 h 375237"/>
                    <a:gd name="connsiteX93" fmla="*/ 200455 w 338688"/>
                    <a:gd name="connsiteY93" fmla="*/ 24247 h 375237"/>
                    <a:gd name="connsiteX94" fmla="*/ 202601 w 338688"/>
                    <a:gd name="connsiteY94" fmla="*/ 24540 h 375237"/>
                    <a:gd name="connsiteX95" fmla="*/ 206685 w 338688"/>
                    <a:gd name="connsiteY95" fmla="*/ 25089 h 375237"/>
                    <a:gd name="connsiteX96" fmla="*/ 211208 w 338688"/>
                    <a:gd name="connsiteY96" fmla="*/ 25699 h 375237"/>
                    <a:gd name="connsiteX97" fmla="*/ 213536 w 338688"/>
                    <a:gd name="connsiteY97" fmla="*/ 26017 h 375237"/>
                    <a:gd name="connsiteX98" fmla="*/ 215633 w 338688"/>
                    <a:gd name="connsiteY98" fmla="*/ 26297 h 375237"/>
                    <a:gd name="connsiteX99" fmla="*/ 218462 w 338688"/>
                    <a:gd name="connsiteY99" fmla="*/ 26749 h 375237"/>
                    <a:gd name="connsiteX100" fmla="*/ 225069 w 338688"/>
                    <a:gd name="connsiteY100" fmla="*/ 27798 h 375237"/>
                    <a:gd name="connsiteX101" fmla="*/ 226373 w 338688"/>
                    <a:gd name="connsiteY101" fmla="*/ 28006 h 375237"/>
                    <a:gd name="connsiteX102" fmla="*/ 228519 w 338688"/>
                    <a:gd name="connsiteY102" fmla="*/ 28347 h 375237"/>
                    <a:gd name="connsiteX103" fmla="*/ 229945 w 338688"/>
                    <a:gd name="connsiteY103" fmla="*/ 28652 h 375237"/>
                    <a:gd name="connsiteX104" fmla="*/ 234663 w 338688"/>
                    <a:gd name="connsiteY104" fmla="*/ 29677 h 375237"/>
                    <a:gd name="connsiteX105" fmla="*/ 237516 w 338688"/>
                    <a:gd name="connsiteY105" fmla="*/ 30287 h 375237"/>
                    <a:gd name="connsiteX106" fmla="*/ 238077 w 338688"/>
                    <a:gd name="connsiteY106" fmla="*/ 30410 h 375237"/>
                    <a:gd name="connsiteX107" fmla="*/ 239442 w 338688"/>
                    <a:gd name="connsiteY107" fmla="*/ 30776 h 375237"/>
                    <a:gd name="connsiteX108" fmla="*/ 240686 w 338688"/>
                    <a:gd name="connsiteY108" fmla="*/ 31117 h 375237"/>
                    <a:gd name="connsiteX109" fmla="*/ 242039 w 338688"/>
                    <a:gd name="connsiteY109" fmla="*/ 31484 h 375237"/>
                    <a:gd name="connsiteX110" fmla="*/ 244294 w 338688"/>
                    <a:gd name="connsiteY110" fmla="*/ 32094 h 375237"/>
                    <a:gd name="connsiteX111" fmla="*/ 246574 w 338688"/>
                    <a:gd name="connsiteY111" fmla="*/ 33131 h 375237"/>
                    <a:gd name="connsiteX112" fmla="*/ 248659 w 338688"/>
                    <a:gd name="connsiteY112" fmla="*/ 34046 h 375237"/>
                    <a:gd name="connsiteX113" fmla="*/ 249756 w 338688"/>
                    <a:gd name="connsiteY113" fmla="*/ 34400 h 375237"/>
                    <a:gd name="connsiteX114" fmla="*/ 251097 w 338688"/>
                    <a:gd name="connsiteY114" fmla="*/ 34839 h 375237"/>
                    <a:gd name="connsiteX115" fmla="*/ 253340 w 338688"/>
                    <a:gd name="connsiteY115" fmla="*/ 35559 h 375237"/>
                    <a:gd name="connsiteX116" fmla="*/ 255266 w 338688"/>
                    <a:gd name="connsiteY116" fmla="*/ 35730 h 375237"/>
                    <a:gd name="connsiteX117" fmla="*/ 258167 w 338688"/>
                    <a:gd name="connsiteY117" fmla="*/ 35974 h 375237"/>
                    <a:gd name="connsiteX118" fmla="*/ 260630 w 338688"/>
                    <a:gd name="connsiteY118" fmla="*/ 36328 h 375237"/>
                    <a:gd name="connsiteX119" fmla="*/ 265348 w 338688"/>
                    <a:gd name="connsiteY119" fmla="*/ 37011 h 375237"/>
                    <a:gd name="connsiteX120" fmla="*/ 266750 w 338688"/>
                    <a:gd name="connsiteY120" fmla="*/ 37219 h 375237"/>
                    <a:gd name="connsiteX121" fmla="*/ 269139 w 338688"/>
                    <a:gd name="connsiteY121" fmla="*/ 37402 h 375237"/>
                    <a:gd name="connsiteX122" fmla="*/ 274869 w 338688"/>
                    <a:gd name="connsiteY122" fmla="*/ 37817 h 375237"/>
                    <a:gd name="connsiteX123" fmla="*/ 276308 w 338688"/>
                    <a:gd name="connsiteY123" fmla="*/ 37926 h 375237"/>
                    <a:gd name="connsiteX124" fmla="*/ 278697 w 338688"/>
                    <a:gd name="connsiteY124" fmla="*/ 38195 h 375237"/>
                    <a:gd name="connsiteX125" fmla="*/ 284927 w 338688"/>
                    <a:gd name="connsiteY125" fmla="*/ 38915 h 375237"/>
                    <a:gd name="connsiteX126" fmla="*/ 285414 w 338688"/>
                    <a:gd name="connsiteY126" fmla="*/ 38976 h 375237"/>
                    <a:gd name="connsiteX127" fmla="*/ 289035 w 338688"/>
                    <a:gd name="connsiteY127" fmla="*/ 39379 h 375237"/>
                    <a:gd name="connsiteX128" fmla="*/ 291363 w 338688"/>
                    <a:gd name="connsiteY128" fmla="*/ 39635 h 375237"/>
                    <a:gd name="connsiteX129" fmla="*/ 293704 w 338688"/>
                    <a:gd name="connsiteY129" fmla="*/ 39891 h 375237"/>
                    <a:gd name="connsiteX130" fmla="*/ 294838 w 338688"/>
                    <a:gd name="connsiteY130" fmla="*/ 39928 h 375237"/>
                    <a:gd name="connsiteX131" fmla="*/ 296325 w 338688"/>
                    <a:gd name="connsiteY131" fmla="*/ 39977 h 375237"/>
                    <a:gd name="connsiteX132" fmla="*/ 299251 w 338688"/>
                    <a:gd name="connsiteY132" fmla="*/ 40074 h 375237"/>
                    <a:gd name="connsiteX133" fmla="*/ 300994 w 338688"/>
                    <a:gd name="connsiteY133" fmla="*/ 40428 h 375237"/>
                    <a:gd name="connsiteX134" fmla="*/ 302213 w 338688"/>
                    <a:gd name="connsiteY134" fmla="*/ 40672 h 375237"/>
                    <a:gd name="connsiteX135" fmla="*/ 303993 w 338688"/>
                    <a:gd name="connsiteY135" fmla="*/ 41112 h 375237"/>
                    <a:gd name="connsiteX136" fmla="*/ 305005 w 338688"/>
                    <a:gd name="connsiteY136" fmla="*/ 42259 h 375237"/>
                    <a:gd name="connsiteX137" fmla="*/ 308150 w 338688"/>
                    <a:gd name="connsiteY137" fmla="*/ 45822 h 375237"/>
                    <a:gd name="connsiteX138" fmla="*/ 309199 w 338688"/>
                    <a:gd name="connsiteY138" fmla="*/ 46993 h 375237"/>
                    <a:gd name="connsiteX139" fmla="*/ 309589 w 338688"/>
                    <a:gd name="connsiteY139" fmla="*/ 49007 h 375237"/>
                    <a:gd name="connsiteX140" fmla="*/ 310369 w 338688"/>
                    <a:gd name="connsiteY140" fmla="*/ 53046 h 375237"/>
                    <a:gd name="connsiteX141" fmla="*/ 311478 w 338688"/>
                    <a:gd name="connsiteY141" fmla="*/ 58781 h 375237"/>
                    <a:gd name="connsiteX142" fmla="*/ 312308 w 338688"/>
                    <a:gd name="connsiteY142" fmla="*/ 61222 h 375237"/>
                    <a:gd name="connsiteX143" fmla="*/ 313063 w 338688"/>
                    <a:gd name="connsiteY143" fmla="*/ 63418 h 375237"/>
                    <a:gd name="connsiteX144" fmla="*/ 313112 w 338688"/>
                    <a:gd name="connsiteY144" fmla="*/ 66005 h 375237"/>
                    <a:gd name="connsiteX145" fmla="*/ 313222 w 338688"/>
                    <a:gd name="connsiteY145" fmla="*/ 70655 h 375237"/>
                    <a:gd name="connsiteX146" fmla="*/ 313234 w 338688"/>
                    <a:gd name="connsiteY146" fmla="*/ 71179 h 375237"/>
                    <a:gd name="connsiteX147" fmla="*/ 313295 w 338688"/>
                    <a:gd name="connsiteY147" fmla="*/ 73876 h 375237"/>
                    <a:gd name="connsiteX148" fmla="*/ 313600 w 338688"/>
                    <a:gd name="connsiteY148" fmla="*/ 75475 h 375237"/>
                    <a:gd name="connsiteX149" fmla="*/ 314514 w 338688"/>
                    <a:gd name="connsiteY149" fmla="*/ 80295 h 375237"/>
                    <a:gd name="connsiteX150" fmla="*/ 314612 w 338688"/>
                    <a:gd name="connsiteY150" fmla="*/ 80807 h 375237"/>
                    <a:gd name="connsiteX151" fmla="*/ 314819 w 338688"/>
                    <a:gd name="connsiteY151" fmla="*/ 81869 h 375237"/>
                    <a:gd name="connsiteX152" fmla="*/ 315270 w 338688"/>
                    <a:gd name="connsiteY152" fmla="*/ 83382 h 375237"/>
                    <a:gd name="connsiteX153" fmla="*/ 318756 w 338688"/>
                    <a:gd name="connsiteY153" fmla="*/ 94963 h 375237"/>
                    <a:gd name="connsiteX154" fmla="*/ 319220 w 338688"/>
                    <a:gd name="connsiteY154" fmla="*/ 96476 h 375237"/>
                    <a:gd name="connsiteX155" fmla="*/ 319524 w 338688"/>
                    <a:gd name="connsiteY155" fmla="*/ 97476 h 375237"/>
                    <a:gd name="connsiteX156" fmla="*/ 320073 w 338688"/>
                    <a:gd name="connsiteY156" fmla="*/ 98965 h 375237"/>
                    <a:gd name="connsiteX157" fmla="*/ 320451 w 338688"/>
                    <a:gd name="connsiteY157" fmla="*/ 99954 h 375237"/>
                    <a:gd name="connsiteX158" fmla="*/ 320634 w 338688"/>
                    <a:gd name="connsiteY158" fmla="*/ 100454 h 375237"/>
                    <a:gd name="connsiteX159" fmla="*/ 326120 w 338688"/>
                    <a:gd name="connsiteY159" fmla="*/ 115061 h 375237"/>
                    <a:gd name="connsiteX160" fmla="*/ 327436 w 338688"/>
                    <a:gd name="connsiteY160" fmla="*/ 118587 h 375237"/>
                    <a:gd name="connsiteX161" fmla="*/ 327766 w 338688"/>
                    <a:gd name="connsiteY161" fmla="*/ 119588 h 375237"/>
                    <a:gd name="connsiteX162" fmla="*/ 328265 w 338688"/>
                    <a:gd name="connsiteY162" fmla="*/ 121077 h 375237"/>
                    <a:gd name="connsiteX163" fmla="*/ 331423 w 338688"/>
                    <a:gd name="connsiteY163" fmla="*/ 130497 h 375237"/>
                    <a:gd name="connsiteX164" fmla="*/ 331935 w 338688"/>
                    <a:gd name="connsiteY164" fmla="*/ 132010 h 375237"/>
                    <a:gd name="connsiteX165" fmla="*/ 332435 w 338688"/>
                    <a:gd name="connsiteY165" fmla="*/ 133536 h 375237"/>
                    <a:gd name="connsiteX166" fmla="*/ 332947 w 338688"/>
                    <a:gd name="connsiteY166" fmla="*/ 135049 h 375237"/>
                    <a:gd name="connsiteX167" fmla="*/ 333727 w 338688"/>
                    <a:gd name="connsiteY167" fmla="*/ 137050 h 375237"/>
                    <a:gd name="connsiteX168" fmla="*/ 334507 w 338688"/>
                    <a:gd name="connsiteY168" fmla="*/ 139052 h 375237"/>
                    <a:gd name="connsiteX169" fmla="*/ 335092 w 338688"/>
                    <a:gd name="connsiteY169" fmla="*/ 140552 h 375237"/>
                    <a:gd name="connsiteX170" fmla="*/ 336958 w 338688"/>
                    <a:gd name="connsiteY170" fmla="*/ 145372 h 375237"/>
                    <a:gd name="connsiteX171" fmla="*/ 337701 w 338688"/>
                    <a:gd name="connsiteY171" fmla="*/ 147301 h 375237"/>
                    <a:gd name="connsiteX172" fmla="*/ 337848 w 338688"/>
                    <a:gd name="connsiteY172" fmla="*/ 149497 h 375237"/>
                    <a:gd name="connsiteX173" fmla="*/ 338152 w 338688"/>
                    <a:gd name="connsiteY173" fmla="*/ 154256 h 375237"/>
                    <a:gd name="connsiteX174" fmla="*/ 338542 w 338688"/>
                    <a:gd name="connsiteY174" fmla="*/ 160236 h 375237"/>
                    <a:gd name="connsiteX175" fmla="*/ 338689 w 338688"/>
                    <a:gd name="connsiteY175" fmla="*/ 162420 h 375237"/>
                    <a:gd name="connsiteX176" fmla="*/ 338530 w 338688"/>
                    <a:gd name="connsiteY176" fmla="*/ 164519 h 375237"/>
                    <a:gd name="connsiteX177" fmla="*/ 338482 w 338688"/>
                    <a:gd name="connsiteY177" fmla="*/ 165117 h 375237"/>
                    <a:gd name="connsiteX178" fmla="*/ 338274 w 338688"/>
                    <a:gd name="connsiteY178" fmla="*/ 167863 h 375237"/>
                    <a:gd name="connsiteX179" fmla="*/ 337969 w 338688"/>
                    <a:gd name="connsiteY179" fmla="*/ 171963 h 375237"/>
                    <a:gd name="connsiteX180" fmla="*/ 337726 w 338688"/>
                    <a:gd name="connsiteY180" fmla="*/ 175086 h 375237"/>
                    <a:gd name="connsiteX181" fmla="*/ 337616 w 338688"/>
                    <a:gd name="connsiteY181" fmla="*/ 176661 h 375237"/>
                    <a:gd name="connsiteX182" fmla="*/ 336994 w 338688"/>
                    <a:gd name="connsiteY182" fmla="*/ 178699 h 375237"/>
                    <a:gd name="connsiteX183" fmla="*/ 336567 w 338688"/>
                    <a:gd name="connsiteY183" fmla="*/ 180163 h 375237"/>
                    <a:gd name="connsiteX184" fmla="*/ 335921 w 338688"/>
                    <a:gd name="connsiteY184" fmla="*/ 182286 h 375237"/>
                    <a:gd name="connsiteX185" fmla="*/ 335409 w 338688"/>
                    <a:gd name="connsiteY185" fmla="*/ 183995 h 375237"/>
                    <a:gd name="connsiteX186" fmla="*/ 334934 w 338688"/>
                    <a:gd name="connsiteY186" fmla="*/ 186667 h 375237"/>
                    <a:gd name="connsiteX187" fmla="*/ 333483 w 338688"/>
                    <a:gd name="connsiteY187" fmla="*/ 194818 h 375237"/>
                    <a:gd name="connsiteX188" fmla="*/ 333105 w 338688"/>
                    <a:gd name="connsiteY188" fmla="*/ 196954 h 375237"/>
                    <a:gd name="connsiteX189" fmla="*/ 332776 w 338688"/>
                    <a:gd name="connsiteY189" fmla="*/ 199114 h 375237"/>
                    <a:gd name="connsiteX190" fmla="*/ 331655 w 338688"/>
                    <a:gd name="connsiteY190" fmla="*/ 206387 h 375237"/>
                    <a:gd name="connsiteX191" fmla="*/ 331496 w 338688"/>
                    <a:gd name="connsiteY191" fmla="*/ 207424 h 375237"/>
                    <a:gd name="connsiteX192" fmla="*/ 331252 w 338688"/>
                    <a:gd name="connsiteY192" fmla="*/ 208986 h 375237"/>
                    <a:gd name="connsiteX193" fmla="*/ 330789 w 338688"/>
                    <a:gd name="connsiteY193" fmla="*/ 211024 h 375237"/>
                    <a:gd name="connsiteX194" fmla="*/ 330435 w 338688"/>
                    <a:gd name="connsiteY194" fmla="*/ 212561 h 375237"/>
                    <a:gd name="connsiteX195" fmla="*/ 329155 w 338688"/>
                    <a:gd name="connsiteY195" fmla="*/ 218199 h 375237"/>
                    <a:gd name="connsiteX196" fmla="*/ 328570 w 338688"/>
                    <a:gd name="connsiteY196" fmla="*/ 220786 h 375237"/>
                    <a:gd name="connsiteX197" fmla="*/ 328521 w 338688"/>
                    <a:gd name="connsiteY197" fmla="*/ 222995 h 375237"/>
                    <a:gd name="connsiteX198" fmla="*/ 328436 w 338688"/>
                    <a:gd name="connsiteY198" fmla="*/ 227913 h 375237"/>
                    <a:gd name="connsiteX199" fmla="*/ 328399 w 338688"/>
                    <a:gd name="connsiteY199" fmla="*/ 230024 h 375237"/>
                    <a:gd name="connsiteX200" fmla="*/ 328375 w 338688"/>
                    <a:gd name="connsiteY200" fmla="*/ 231598 h 375237"/>
                    <a:gd name="connsiteX201" fmla="*/ 328326 w 338688"/>
                    <a:gd name="connsiteY201" fmla="*/ 234234 h 375237"/>
                    <a:gd name="connsiteX202" fmla="*/ 327924 w 338688"/>
                    <a:gd name="connsiteY202" fmla="*/ 236430 h 375237"/>
                    <a:gd name="connsiteX203" fmla="*/ 326693 w 338688"/>
                    <a:gd name="connsiteY203" fmla="*/ 243264 h 375237"/>
                    <a:gd name="connsiteX204" fmla="*/ 325596 w 338688"/>
                    <a:gd name="connsiteY204" fmla="*/ 249280 h 375237"/>
                    <a:gd name="connsiteX205" fmla="*/ 324584 w 338688"/>
                    <a:gd name="connsiteY205" fmla="*/ 252379 h 375237"/>
                    <a:gd name="connsiteX206" fmla="*/ 321731 w 338688"/>
                    <a:gd name="connsiteY206" fmla="*/ 261092 h 375237"/>
                    <a:gd name="connsiteX207" fmla="*/ 321231 w 338688"/>
                    <a:gd name="connsiteY207" fmla="*/ 262617 h 375237"/>
                    <a:gd name="connsiteX208" fmla="*/ 320134 w 338688"/>
                    <a:gd name="connsiteY208" fmla="*/ 264411 h 375237"/>
                    <a:gd name="connsiteX209" fmla="*/ 314087 w 338688"/>
                    <a:gd name="connsiteY209" fmla="*/ 274247 h 375237"/>
                    <a:gd name="connsiteX210" fmla="*/ 312588 w 338688"/>
                    <a:gd name="connsiteY210" fmla="*/ 276688 h 375237"/>
                    <a:gd name="connsiteX211" fmla="*/ 312308 w 338688"/>
                    <a:gd name="connsiteY211" fmla="*/ 277139 h 375237"/>
                    <a:gd name="connsiteX212" fmla="*/ 309199 w 338688"/>
                    <a:gd name="connsiteY212" fmla="*/ 282203 h 375237"/>
                    <a:gd name="connsiteX213" fmla="*/ 308845 w 338688"/>
                    <a:gd name="connsiteY213" fmla="*/ 282789 h 375237"/>
                    <a:gd name="connsiteX214" fmla="*/ 308480 w 338688"/>
                    <a:gd name="connsiteY214" fmla="*/ 283362 h 375237"/>
                    <a:gd name="connsiteX215" fmla="*/ 308211 w 338688"/>
                    <a:gd name="connsiteY215" fmla="*/ 284253 h 375237"/>
                    <a:gd name="connsiteX216" fmla="*/ 307285 w 338688"/>
                    <a:gd name="connsiteY216" fmla="*/ 286938 h 375237"/>
                    <a:gd name="connsiteX217" fmla="*/ 301982 w 338688"/>
                    <a:gd name="connsiteY217" fmla="*/ 287731 h 375237"/>
                    <a:gd name="connsiteX218" fmla="*/ 301177 w 338688"/>
                    <a:gd name="connsiteY218" fmla="*/ 287853 h 375237"/>
                    <a:gd name="connsiteX219" fmla="*/ 300385 w 338688"/>
                    <a:gd name="connsiteY219" fmla="*/ 287975 h 375237"/>
                    <a:gd name="connsiteX220" fmla="*/ 299434 w 338688"/>
                    <a:gd name="connsiteY220" fmla="*/ 288207 h 375237"/>
                    <a:gd name="connsiteX221" fmla="*/ 298775 w 338688"/>
                    <a:gd name="connsiteY221" fmla="*/ 288378 h 375237"/>
                    <a:gd name="connsiteX222" fmla="*/ 297837 w 338688"/>
                    <a:gd name="connsiteY222" fmla="*/ 288610 h 375237"/>
                    <a:gd name="connsiteX223" fmla="*/ 296898 w 338688"/>
                    <a:gd name="connsiteY223" fmla="*/ 288842 h 375237"/>
                    <a:gd name="connsiteX224" fmla="*/ 296008 w 338688"/>
                    <a:gd name="connsiteY224" fmla="*/ 289171 h 375237"/>
                    <a:gd name="connsiteX225" fmla="*/ 291534 w 338688"/>
                    <a:gd name="connsiteY225" fmla="*/ 290806 h 375237"/>
                    <a:gd name="connsiteX226" fmla="*/ 290193 w 338688"/>
                    <a:gd name="connsiteY226" fmla="*/ 291294 h 375237"/>
                    <a:gd name="connsiteX227" fmla="*/ 288950 w 338688"/>
                    <a:gd name="connsiteY227" fmla="*/ 291929 h 375237"/>
                    <a:gd name="connsiteX228" fmla="*/ 284585 w 338688"/>
                    <a:gd name="connsiteY228" fmla="*/ 294162 h 375237"/>
                    <a:gd name="connsiteX229" fmla="*/ 283098 w 338688"/>
                    <a:gd name="connsiteY229" fmla="*/ 294967 h 375237"/>
                    <a:gd name="connsiteX230" fmla="*/ 278392 w 338688"/>
                    <a:gd name="connsiteY230" fmla="*/ 297493 h 375237"/>
                    <a:gd name="connsiteX231" fmla="*/ 277112 w 338688"/>
                    <a:gd name="connsiteY231" fmla="*/ 298189 h 375237"/>
                    <a:gd name="connsiteX232" fmla="*/ 275930 w 338688"/>
                    <a:gd name="connsiteY232" fmla="*/ 298994 h 375237"/>
                    <a:gd name="connsiteX233" fmla="*/ 272687 w 338688"/>
                    <a:gd name="connsiteY233" fmla="*/ 301191 h 375237"/>
                    <a:gd name="connsiteX234" fmla="*/ 271200 w 338688"/>
                    <a:gd name="connsiteY234" fmla="*/ 302191 h 375237"/>
                    <a:gd name="connsiteX235" fmla="*/ 270102 w 338688"/>
                    <a:gd name="connsiteY235" fmla="*/ 303241 h 375237"/>
                    <a:gd name="connsiteX236" fmla="*/ 266470 w 338688"/>
                    <a:gd name="connsiteY236" fmla="*/ 306658 h 375237"/>
                    <a:gd name="connsiteX237" fmla="*/ 265153 w 338688"/>
                    <a:gd name="connsiteY237" fmla="*/ 307951 h 375237"/>
                    <a:gd name="connsiteX238" fmla="*/ 259679 w 338688"/>
                    <a:gd name="connsiteY238" fmla="*/ 313260 h 375237"/>
                    <a:gd name="connsiteX239" fmla="*/ 258582 w 338688"/>
                    <a:gd name="connsiteY239" fmla="*/ 314333 h 375237"/>
                    <a:gd name="connsiteX240" fmla="*/ 257253 w 338688"/>
                    <a:gd name="connsiteY240" fmla="*/ 315907 h 375237"/>
                    <a:gd name="connsiteX241" fmla="*/ 254913 w 338688"/>
                    <a:gd name="connsiteY241" fmla="*/ 318665 h 375237"/>
                    <a:gd name="connsiteX242" fmla="*/ 254242 w 338688"/>
                    <a:gd name="connsiteY242" fmla="*/ 319422 h 375237"/>
                    <a:gd name="connsiteX243" fmla="*/ 252255 w 338688"/>
                    <a:gd name="connsiteY243" fmla="*/ 321667 h 375237"/>
                    <a:gd name="connsiteX244" fmla="*/ 250926 w 338688"/>
                    <a:gd name="connsiteY244" fmla="*/ 323168 h 375237"/>
                    <a:gd name="connsiteX245" fmla="*/ 250268 w 338688"/>
                    <a:gd name="connsiteY245" fmla="*/ 323912 h 375237"/>
                    <a:gd name="connsiteX246" fmla="*/ 249573 w 338688"/>
                    <a:gd name="connsiteY246" fmla="*/ 324596 h 375237"/>
                    <a:gd name="connsiteX247" fmla="*/ 248537 w 338688"/>
                    <a:gd name="connsiteY247" fmla="*/ 325633 h 375237"/>
                    <a:gd name="connsiteX248" fmla="*/ 246805 w 338688"/>
                    <a:gd name="connsiteY248" fmla="*/ 327354 h 375237"/>
                    <a:gd name="connsiteX249" fmla="*/ 245087 w 338688"/>
                    <a:gd name="connsiteY249" fmla="*/ 329074 h 375237"/>
                    <a:gd name="connsiteX250" fmla="*/ 244392 w 338688"/>
                    <a:gd name="connsiteY250" fmla="*/ 329758 h 375237"/>
                    <a:gd name="connsiteX251" fmla="*/ 244038 w 338688"/>
                    <a:gd name="connsiteY251" fmla="*/ 330099 h 375237"/>
                    <a:gd name="connsiteX252" fmla="*/ 241880 w 338688"/>
                    <a:gd name="connsiteY252" fmla="*/ 332149 h 375237"/>
                    <a:gd name="connsiteX253" fmla="*/ 240454 w 338688"/>
                    <a:gd name="connsiteY253" fmla="*/ 333516 h 375237"/>
                    <a:gd name="connsiteX254" fmla="*/ 239735 w 338688"/>
                    <a:gd name="connsiteY254" fmla="*/ 334199 h 375237"/>
                    <a:gd name="connsiteX255" fmla="*/ 234737 w 338688"/>
                    <a:gd name="connsiteY255" fmla="*/ 338495 h 375237"/>
                    <a:gd name="connsiteX256" fmla="*/ 233200 w 338688"/>
                    <a:gd name="connsiteY256" fmla="*/ 339825 h 375237"/>
                    <a:gd name="connsiteX257" fmla="*/ 231786 w 338688"/>
                    <a:gd name="connsiteY257" fmla="*/ 341204 h 375237"/>
                    <a:gd name="connsiteX258" fmla="*/ 228995 w 338688"/>
                    <a:gd name="connsiteY258" fmla="*/ 343937 h 375237"/>
                    <a:gd name="connsiteX259" fmla="*/ 227605 w 338688"/>
                    <a:gd name="connsiteY259" fmla="*/ 345304 h 375237"/>
                    <a:gd name="connsiteX260" fmla="*/ 226459 w 338688"/>
                    <a:gd name="connsiteY260" fmla="*/ 346232 h 375237"/>
                    <a:gd name="connsiteX261" fmla="*/ 224923 w 338688"/>
                    <a:gd name="connsiteY261" fmla="*/ 347452 h 375237"/>
                    <a:gd name="connsiteX262" fmla="*/ 220314 w 338688"/>
                    <a:gd name="connsiteY262" fmla="*/ 351125 h 375237"/>
                    <a:gd name="connsiteX263" fmla="*/ 218779 w 338688"/>
                    <a:gd name="connsiteY263" fmla="*/ 352357 h 375237"/>
                    <a:gd name="connsiteX264" fmla="*/ 216401 w 338688"/>
                    <a:gd name="connsiteY264" fmla="*/ 354078 h 375237"/>
                    <a:gd name="connsiteX265" fmla="*/ 209587 w 338688"/>
                    <a:gd name="connsiteY265" fmla="*/ 359020 h 375237"/>
                    <a:gd name="connsiteX266" fmla="*/ 209197 w 338688"/>
                    <a:gd name="connsiteY266" fmla="*/ 359313 h 375237"/>
                    <a:gd name="connsiteX267" fmla="*/ 206320 w 338688"/>
                    <a:gd name="connsiteY267" fmla="*/ 361448 h 375237"/>
                    <a:gd name="connsiteX268" fmla="*/ 204747 w 338688"/>
                    <a:gd name="connsiteY268" fmla="*/ 362608 h 375237"/>
                    <a:gd name="connsiteX269" fmla="*/ 202979 w 338688"/>
                    <a:gd name="connsiteY269" fmla="*/ 363901 h 375237"/>
                    <a:gd name="connsiteX270" fmla="*/ 201967 w 338688"/>
                    <a:gd name="connsiteY270" fmla="*/ 364462 h 375237"/>
                    <a:gd name="connsiteX271" fmla="*/ 197932 w 338688"/>
                    <a:gd name="connsiteY271" fmla="*/ 366745 h 375237"/>
                    <a:gd name="connsiteX272" fmla="*/ 193641 w 338688"/>
                    <a:gd name="connsiteY272" fmla="*/ 369124 h 375237"/>
                    <a:gd name="connsiteX273" fmla="*/ 192349 w 338688"/>
                    <a:gd name="connsiteY273" fmla="*/ 369832 h 375237"/>
                    <a:gd name="connsiteX274" fmla="*/ 191459 w 338688"/>
                    <a:gd name="connsiteY274" fmla="*/ 370210 h 375237"/>
                    <a:gd name="connsiteX275" fmla="*/ 188204 w 338688"/>
                    <a:gd name="connsiteY275" fmla="*/ 371552 h 375237"/>
                    <a:gd name="connsiteX276" fmla="*/ 186533 w 338688"/>
                    <a:gd name="connsiteY276" fmla="*/ 372248 h 375237"/>
                    <a:gd name="connsiteX277" fmla="*/ 184620 w 338688"/>
                    <a:gd name="connsiteY277" fmla="*/ 372321 h 375237"/>
                    <a:gd name="connsiteX278" fmla="*/ 181011 w 338688"/>
                    <a:gd name="connsiteY278" fmla="*/ 372468 h 375237"/>
                    <a:gd name="connsiteX279" fmla="*/ 176488 w 338688"/>
                    <a:gd name="connsiteY279" fmla="*/ 372553 h 375237"/>
                    <a:gd name="connsiteX280" fmla="*/ 175050 w 338688"/>
                    <a:gd name="connsiteY280" fmla="*/ 372577 h 375237"/>
                    <a:gd name="connsiteX281" fmla="*/ 174574 w 338688"/>
                    <a:gd name="connsiteY281" fmla="*/ 372590 h 375237"/>
                    <a:gd name="connsiteX282" fmla="*/ 172136 w 338688"/>
                    <a:gd name="connsiteY282" fmla="*/ 372687 h 375237"/>
                    <a:gd name="connsiteX283" fmla="*/ 168723 w 338688"/>
                    <a:gd name="connsiteY283" fmla="*/ 372809 h 375237"/>
                    <a:gd name="connsiteX284" fmla="*/ 166760 w 338688"/>
                    <a:gd name="connsiteY284" fmla="*/ 372882 h 375237"/>
                    <a:gd name="connsiteX285" fmla="*/ 165809 w 338688"/>
                    <a:gd name="connsiteY285" fmla="*/ 372919 h 375237"/>
                    <a:gd name="connsiteX286" fmla="*/ 164419 w 338688"/>
                    <a:gd name="connsiteY286" fmla="*/ 373053 h 375237"/>
                    <a:gd name="connsiteX287" fmla="*/ 163286 w 338688"/>
                    <a:gd name="connsiteY287" fmla="*/ 373163 h 375237"/>
                    <a:gd name="connsiteX288" fmla="*/ 161408 w 338688"/>
                    <a:gd name="connsiteY288" fmla="*/ 373346 h 375237"/>
                    <a:gd name="connsiteX289" fmla="*/ 159543 w 338688"/>
                    <a:gd name="connsiteY289" fmla="*/ 373737 h 375237"/>
                    <a:gd name="connsiteX290" fmla="*/ 155349 w 338688"/>
                    <a:gd name="connsiteY290" fmla="*/ 374615 h 375237"/>
                    <a:gd name="connsiteX291" fmla="*/ 153764 w 338688"/>
                    <a:gd name="connsiteY291" fmla="*/ 374896 h 375237"/>
                    <a:gd name="connsiteX292" fmla="*/ 151960 w 338688"/>
                    <a:gd name="connsiteY292" fmla="*/ 375238 h 375237"/>
                    <a:gd name="connsiteX293" fmla="*/ 152228 w 338688"/>
                    <a:gd name="connsiteY293" fmla="*/ 373578 h 375237"/>
                    <a:gd name="connsiteX294" fmla="*/ 152582 w 338688"/>
                    <a:gd name="connsiteY294" fmla="*/ 371418 h 375237"/>
                    <a:gd name="connsiteX295" fmla="*/ 151789 w 338688"/>
                    <a:gd name="connsiteY295" fmla="*/ 369307 h 375237"/>
                    <a:gd name="connsiteX296" fmla="*/ 150997 w 338688"/>
                    <a:gd name="connsiteY296" fmla="*/ 367208 h 375237"/>
                    <a:gd name="connsiteX297" fmla="*/ 149047 w 338688"/>
                    <a:gd name="connsiteY297" fmla="*/ 364792 h 375237"/>
                    <a:gd name="connsiteX298" fmla="*/ 146986 w 338688"/>
                    <a:gd name="connsiteY298" fmla="*/ 362254 h 375237"/>
                    <a:gd name="connsiteX299" fmla="*/ 146718 w 338688"/>
                    <a:gd name="connsiteY299" fmla="*/ 361436 h 375237"/>
                    <a:gd name="connsiteX300" fmla="*/ 146255 w 338688"/>
                    <a:gd name="connsiteY300" fmla="*/ 360082 h 375237"/>
                    <a:gd name="connsiteX301" fmla="*/ 145792 w 338688"/>
                    <a:gd name="connsiteY301" fmla="*/ 358715 h 375237"/>
                    <a:gd name="connsiteX302" fmla="*/ 142049 w 338688"/>
                    <a:gd name="connsiteY302" fmla="*/ 349209 h 375237"/>
                    <a:gd name="connsiteX303" fmla="*/ 141256 w 338688"/>
                    <a:gd name="connsiteY303" fmla="*/ 347220 h 375237"/>
                    <a:gd name="connsiteX304" fmla="*/ 140708 w 338688"/>
                    <a:gd name="connsiteY304" fmla="*/ 345377 h 375237"/>
                    <a:gd name="connsiteX305" fmla="*/ 140476 w 338688"/>
                    <a:gd name="connsiteY305" fmla="*/ 344633 h 375237"/>
                    <a:gd name="connsiteX306" fmla="*/ 138623 w 338688"/>
                    <a:gd name="connsiteY306" fmla="*/ 338434 h 375237"/>
                    <a:gd name="connsiteX307" fmla="*/ 137770 w 338688"/>
                    <a:gd name="connsiteY307" fmla="*/ 335347 h 375237"/>
                    <a:gd name="connsiteX308" fmla="*/ 137197 w 338688"/>
                    <a:gd name="connsiteY308" fmla="*/ 333284 h 375237"/>
                    <a:gd name="connsiteX309" fmla="*/ 137124 w 338688"/>
                    <a:gd name="connsiteY309" fmla="*/ 330685 h 375237"/>
                    <a:gd name="connsiteX310" fmla="*/ 137002 w 338688"/>
                    <a:gd name="connsiteY310" fmla="*/ 325987 h 375237"/>
                    <a:gd name="connsiteX311" fmla="*/ 136782 w 338688"/>
                    <a:gd name="connsiteY311" fmla="*/ 323302 h 375237"/>
                    <a:gd name="connsiteX312" fmla="*/ 136526 w 338688"/>
                    <a:gd name="connsiteY312" fmla="*/ 320093 h 375237"/>
                    <a:gd name="connsiteX313" fmla="*/ 136307 w 338688"/>
                    <a:gd name="connsiteY313" fmla="*/ 317408 h 375237"/>
                    <a:gd name="connsiteX314" fmla="*/ 136063 w 338688"/>
                    <a:gd name="connsiteY314" fmla="*/ 315383 h 375237"/>
                    <a:gd name="connsiteX315" fmla="*/ 135746 w 338688"/>
                    <a:gd name="connsiteY315" fmla="*/ 312710 h 375237"/>
                    <a:gd name="connsiteX316" fmla="*/ 135539 w 338688"/>
                    <a:gd name="connsiteY316" fmla="*/ 310111 h 375237"/>
                    <a:gd name="connsiteX317" fmla="*/ 135136 w 338688"/>
                    <a:gd name="connsiteY317" fmla="*/ 304913 h 375237"/>
                    <a:gd name="connsiteX318" fmla="*/ 135051 w 338688"/>
                    <a:gd name="connsiteY318" fmla="*/ 303863 h 375237"/>
                    <a:gd name="connsiteX319" fmla="*/ 134941 w 338688"/>
                    <a:gd name="connsiteY319" fmla="*/ 302411 h 375237"/>
                    <a:gd name="connsiteX320" fmla="*/ 134661 w 338688"/>
                    <a:gd name="connsiteY320" fmla="*/ 300910 h 375237"/>
                    <a:gd name="connsiteX321" fmla="*/ 133930 w 338688"/>
                    <a:gd name="connsiteY321" fmla="*/ 296895 h 375237"/>
                    <a:gd name="connsiteX322" fmla="*/ 133661 w 338688"/>
                    <a:gd name="connsiteY322" fmla="*/ 295394 h 375237"/>
                    <a:gd name="connsiteX323" fmla="*/ 133442 w 338688"/>
                    <a:gd name="connsiteY323" fmla="*/ 294211 h 375237"/>
                    <a:gd name="connsiteX324" fmla="*/ 133027 w 338688"/>
                    <a:gd name="connsiteY324" fmla="*/ 293271 h 375237"/>
                    <a:gd name="connsiteX325" fmla="*/ 132723 w 338688"/>
                    <a:gd name="connsiteY325" fmla="*/ 292576 h 375237"/>
                    <a:gd name="connsiteX326" fmla="*/ 132515 w 338688"/>
                    <a:gd name="connsiteY326" fmla="*/ 292087 h 375237"/>
                    <a:gd name="connsiteX327" fmla="*/ 129882 w 338688"/>
                    <a:gd name="connsiteY327" fmla="*/ 286108 h 375237"/>
                    <a:gd name="connsiteX328" fmla="*/ 129127 w 338688"/>
                    <a:gd name="connsiteY328" fmla="*/ 284387 h 375237"/>
                    <a:gd name="connsiteX329" fmla="*/ 128688 w 338688"/>
                    <a:gd name="connsiteY329" fmla="*/ 282850 h 375237"/>
                    <a:gd name="connsiteX330" fmla="*/ 128383 w 338688"/>
                    <a:gd name="connsiteY330" fmla="*/ 281837 h 375237"/>
                    <a:gd name="connsiteX331" fmla="*/ 126908 w 338688"/>
                    <a:gd name="connsiteY331" fmla="*/ 276749 h 375237"/>
                    <a:gd name="connsiteX332" fmla="*/ 125457 w 338688"/>
                    <a:gd name="connsiteY332" fmla="*/ 271965 h 375237"/>
                    <a:gd name="connsiteX333" fmla="*/ 125091 w 338688"/>
                    <a:gd name="connsiteY333" fmla="*/ 270769 h 375237"/>
                    <a:gd name="connsiteX334" fmla="*/ 124884 w 338688"/>
                    <a:gd name="connsiteY334" fmla="*/ 270074 h 375237"/>
                    <a:gd name="connsiteX335" fmla="*/ 124835 w 338688"/>
                    <a:gd name="connsiteY335" fmla="*/ 267938 h 375237"/>
                    <a:gd name="connsiteX336" fmla="*/ 124823 w 338688"/>
                    <a:gd name="connsiteY336" fmla="*/ 267401 h 375237"/>
                    <a:gd name="connsiteX337" fmla="*/ 124799 w 338688"/>
                    <a:gd name="connsiteY337" fmla="*/ 266327 h 375237"/>
                    <a:gd name="connsiteX338" fmla="*/ 124872 w 338688"/>
                    <a:gd name="connsiteY338" fmla="*/ 265327 h 375237"/>
                    <a:gd name="connsiteX339" fmla="*/ 125067 w 338688"/>
                    <a:gd name="connsiteY339" fmla="*/ 263081 h 375237"/>
                    <a:gd name="connsiteX340" fmla="*/ 125238 w 338688"/>
                    <a:gd name="connsiteY340" fmla="*/ 261080 h 375237"/>
                    <a:gd name="connsiteX341" fmla="*/ 125359 w 338688"/>
                    <a:gd name="connsiteY341" fmla="*/ 259567 h 375237"/>
                    <a:gd name="connsiteX342" fmla="*/ 125616 w 338688"/>
                    <a:gd name="connsiteY342" fmla="*/ 257944 h 375237"/>
                    <a:gd name="connsiteX343" fmla="*/ 126298 w 338688"/>
                    <a:gd name="connsiteY343" fmla="*/ 253624 h 375237"/>
                    <a:gd name="connsiteX344" fmla="*/ 126639 w 338688"/>
                    <a:gd name="connsiteY344" fmla="*/ 251476 h 375237"/>
                    <a:gd name="connsiteX345" fmla="*/ 126676 w 338688"/>
                    <a:gd name="connsiteY345" fmla="*/ 249365 h 375237"/>
                    <a:gd name="connsiteX346" fmla="*/ 126737 w 338688"/>
                    <a:gd name="connsiteY346" fmla="*/ 246132 h 375237"/>
                    <a:gd name="connsiteX347" fmla="*/ 126761 w 338688"/>
                    <a:gd name="connsiteY347" fmla="*/ 244765 h 375237"/>
                    <a:gd name="connsiteX348" fmla="*/ 126786 w 338688"/>
                    <a:gd name="connsiteY348" fmla="*/ 242922 h 375237"/>
                    <a:gd name="connsiteX349" fmla="*/ 126603 w 338688"/>
                    <a:gd name="connsiteY349" fmla="*/ 240689 h 375237"/>
                    <a:gd name="connsiteX350" fmla="*/ 125811 w 338688"/>
                    <a:gd name="connsiteY350" fmla="*/ 231110 h 375237"/>
                    <a:gd name="connsiteX351" fmla="*/ 125689 w 338688"/>
                    <a:gd name="connsiteY351" fmla="*/ 229499 h 375237"/>
                    <a:gd name="connsiteX352" fmla="*/ 125177 w 338688"/>
                    <a:gd name="connsiteY352" fmla="*/ 226948 h 375237"/>
                    <a:gd name="connsiteX353" fmla="*/ 124908 w 338688"/>
                    <a:gd name="connsiteY353" fmla="*/ 225582 h 375237"/>
                    <a:gd name="connsiteX354" fmla="*/ 124652 w 338688"/>
                    <a:gd name="connsiteY354" fmla="*/ 224337 h 375237"/>
                    <a:gd name="connsiteX355" fmla="*/ 124299 w 338688"/>
                    <a:gd name="connsiteY355" fmla="*/ 221286 h 375237"/>
                    <a:gd name="connsiteX356" fmla="*/ 124067 w 338688"/>
                    <a:gd name="connsiteY356" fmla="*/ 219261 h 375237"/>
                    <a:gd name="connsiteX357" fmla="*/ 123299 w 338688"/>
                    <a:gd name="connsiteY357" fmla="*/ 212525 h 375237"/>
                    <a:gd name="connsiteX358" fmla="*/ 122982 w 338688"/>
                    <a:gd name="connsiteY358" fmla="*/ 209767 h 375237"/>
                    <a:gd name="connsiteX359" fmla="*/ 122641 w 338688"/>
                    <a:gd name="connsiteY359" fmla="*/ 206399 h 375237"/>
                    <a:gd name="connsiteX360" fmla="*/ 120690 w 338688"/>
                    <a:gd name="connsiteY360" fmla="*/ 187180 h 375237"/>
                    <a:gd name="connsiteX361" fmla="*/ 120288 w 338688"/>
                    <a:gd name="connsiteY361" fmla="*/ 186521 h 375237"/>
                    <a:gd name="connsiteX362" fmla="*/ 119349 w 338688"/>
                    <a:gd name="connsiteY362" fmla="*/ 184959 h 375237"/>
                    <a:gd name="connsiteX363" fmla="*/ 117325 w 338688"/>
                    <a:gd name="connsiteY363" fmla="*/ 183396 h 375237"/>
                    <a:gd name="connsiteX364" fmla="*/ 116521 w 338688"/>
                    <a:gd name="connsiteY364" fmla="*/ 182774 h 375237"/>
                    <a:gd name="connsiteX365" fmla="*/ 116119 w 338688"/>
                    <a:gd name="connsiteY365" fmla="*/ 182494 h 375237"/>
                    <a:gd name="connsiteX366" fmla="*/ 114949 w 338688"/>
                    <a:gd name="connsiteY366" fmla="*/ 181627 h 375237"/>
                    <a:gd name="connsiteX367" fmla="*/ 113766 w 338688"/>
                    <a:gd name="connsiteY367" fmla="*/ 180773 h 375237"/>
                    <a:gd name="connsiteX368" fmla="*/ 111462 w 338688"/>
                    <a:gd name="connsiteY368" fmla="*/ 179101 h 375237"/>
                    <a:gd name="connsiteX369" fmla="*/ 109548 w 338688"/>
                    <a:gd name="connsiteY369" fmla="*/ 177710 h 375237"/>
                    <a:gd name="connsiteX370" fmla="*/ 108755 w 338688"/>
                    <a:gd name="connsiteY370" fmla="*/ 177076 h 375237"/>
                    <a:gd name="connsiteX371" fmla="*/ 107183 w 338688"/>
                    <a:gd name="connsiteY371" fmla="*/ 175819 h 375237"/>
                    <a:gd name="connsiteX372" fmla="*/ 98125 w 338688"/>
                    <a:gd name="connsiteY372" fmla="*/ 168570 h 375237"/>
                    <a:gd name="connsiteX373" fmla="*/ 96150 w 338688"/>
                    <a:gd name="connsiteY373" fmla="*/ 166996 h 375237"/>
                    <a:gd name="connsiteX374" fmla="*/ 94675 w 338688"/>
                    <a:gd name="connsiteY374" fmla="*/ 165739 h 375237"/>
                    <a:gd name="connsiteX375" fmla="*/ 92102 w 338688"/>
                    <a:gd name="connsiteY375" fmla="*/ 163530 h 375237"/>
                    <a:gd name="connsiteX376" fmla="*/ 90384 w 338688"/>
                    <a:gd name="connsiteY376" fmla="*/ 162066 h 375237"/>
                    <a:gd name="connsiteX377" fmla="*/ 89347 w 338688"/>
                    <a:gd name="connsiteY377" fmla="*/ 161175 h 375237"/>
                    <a:gd name="connsiteX378" fmla="*/ 88250 w 338688"/>
                    <a:gd name="connsiteY378" fmla="*/ 160077 h 375237"/>
                    <a:gd name="connsiteX379" fmla="*/ 86434 w 338688"/>
                    <a:gd name="connsiteY379" fmla="*/ 158247 h 375237"/>
                    <a:gd name="connsiteX380" fmla="*/ 84983 w 338688"/>
                    <a:gd name="connsiteY380" fmla="*/ 156794 h 375237"/>
                    <a:gd name="connsiteX381" fmla="*/ 83727 w 338688"/>
                    <a:gd name="connsiteY381" fmla="*/ 155245 h 375237"/>
                    <a:gd name="connsiteX382" fmla="*/ 79058 w 338688"/>
                    <a:gd name="connsiteY382" fmla="*/ 149448 h 375237"/>
                    <a:gd name="connsiteX383" fmla="*/ 75962 w 338688"/>
                    <a:gd name="connsiteY383" fmla="*/ 145409 h 375237"/>
                    <a:gd name="connsiteX384" fmla="*/ 74718 w 338688"/>
                    <a:gd name="connsiteY384" fmla="*/ 143786 h 375237"/>
                    <a:gd name="connsiteX385" fmla="*/ 74608 w 338688"/>
                    <a:gd name="connsiteY385" fmla="*/ 141065 h 375237"/>
                    <a:gd name="connsiteX386" fmla="*/ 74475 w 338688"/>
                    <a:gd name="connsiteY386" fmla="*/ 137794 h 375237"/>
                    <a:gd name="connsiteX387" fmla="*/ 74365 w 338688"/>
                    <a:gd name="connsiteY387" fmla="*/ 136782 h 375237"/>
                    <a:gd name="connsiteX388" fmla="*/ 74230 w 338688"/>
                    <a:gd name="connsiteY388" fmla="*/ 135537 h 375237"/>
                    <a:gd name="connsiteX389" fmla="*/ 73987 w 338688"/>
                    <a:gd name="connsiteY389" fmla="*/ 133304 h 375237"/>
                    <a:gd name="connsiteX390" fmla="*/ 72707 w 338688"/>
                    <a:gd name="connsiteY390" fmla="*/ 131193 h 375237"/>
                    <a:gd name="connsiteX391" fmla="*/ 70878 w 338688"/>
                    <a:gd name="connsiteY391" fmla="*/ 130070 h 375237"/>
                    <a:gd name="connsiteX392" fmla="*/ 69635 w 338688"/>
                    <a:gd name="connsiteY392" fmla="*/ 129289 h 375237"/>
                    <a:gd name="connsiteX393" fmla="*/ 68245 w 338688"/>
                    <a:gd name="connsiteY393" fmla="*/ 127959 h 375237"/>
                    <a:gd name="connsiteX394" fmla="*/ 67355 w 338688"/>
                    <a:gd name="connsiteY394" fmla="*/ 127105 h 375237"/>
                    <a:gd name="connsiteX395" fmla="*/ 66551 w 338688"/>
                    <a:gd name="connsiteY395" fmla="*/ 124408 h 375237"/>
                    <a:gd name="connsiteX396" fmla="*/ 66818 w 338688"/>
                    <a:gd name="connsiteY396" fmla="*/ 122639 h 375237"/>
                    <a:gd name="connsiteX397" fmla="*/ 67489 w 338688"/>
                    <a:gd name="connsiteY397" fmla="*/ 118343 h 375237"/>
                    <a:gd name="connsiteX398" fmla="*/ 67562 w 338688"/>
                    <a:gd name="connsiteY398" fmla="*/ 117794 h 375237"/>
                    <a:gd name="connsiteX399" fmla="*/ 67940 w 338688"/>
                    <a:gd name="connsiteY399" fmla="*/ 114682 h 375237"/>
                    <a:gd name="connsiteX400" fmla="*/ 68050 w 338688"/>
                    <a:gd name="connsiteY400" fmla="*/ 113828 h 375237"/>
                    <a:gd name="connsiteX401" fmla="*/ 68269 w 338688"/>
                    <a:gd name="connsiteY401" fmla="*/ 112071 h 375237"/>
                    <a:gd name="connsiteX402" fmla="*/ 67843 w 338688"/>
                    <a:gd name="connsiteY402" fmla="*/ 110875 h 375237"/>
                    <a:gd name="connsiteX403" fmla="*/ 67233 w 338688"/>
                    <a:gd name="connsiteY403" fmla="*/ 109142 h 375237"/>
                    <a:gd name="connsiteX404" fmla="*/ 66623 w 338688"/>
                    <a:gd name="connsiteY404" fmla="*/ 107385 h 375237"/>
                    <a:gd name="connsiteX405" fmla="*/ 64722 w 338688"/>
                    <a:gd name="connsiteY405" fmla="*/ 107385 h 375237"/>
                    <a:gd name="connsiteX406" fmla="*/ 62552 w 338688"/>
                    <a:gd name="connsiteY406" fmla="*/ 107385 h 375237"/>
                    <a:gd name="connsiteX407" fmla="*/ 61491 w 338688"/>
                    <a:gd name="connsiteY407" fmla="*/ 107385 h 375237"/>
                    <a:gd name="connsiteX408" fmla="*/ 60638 w 338688"/>
                    <a:gd name="connsiteY408" fmla="*/ 107580 h 375237"/>
                    <a:gd name="connsiteX409" fmla="*/ 59858 w 338688"/>
                    <a:gd name="connsiteY409" fmla="*/ 107776 h 375237"/>
                    <a:gd name="connsiteX410" fmla="*/ 57992 w 338688"/>
                    <a:gd name="connsiteY410" fmla="*/ 108227 h 375237"/>
                    <a:gd name="connsiteX411" fmla="*/ 55396 w 338688"/>
                    <a:gd name="connsiteY411" fmla="*/ 107727 h 375237"/>
                    <a:gd name="connsiteX412" fmla="*/ 54274 w 338688"/>
                    <a:gd name="connsiteY412" fmla="*/ 106714 h 375237"/>
                    <a:gd name="connsiteX413" fmla="*/ 51251 w 338688"/>
                    <a:gd name="connsiteY413" fmla="*/ 103932 h 375237"/>
                    <a:gd name="connsiteX414" fmla="*/ 46911 w 338688"/>
                    <a:gd name="connsiteY414" fmla="*/ 100271 h 375237"/>
                    <a:gd name="connsiteX415" fmla="*/ 46058 w 338688"/>
                    <a:gd name="connsiteY415" fmla="*/ 100612 h 375237"/>
                    <a:gd name="connsiteX416" fmla="*/ 43497 w 338688"/>
                    <a:gd name="connsiteY416" fmla="*/ 101650 h 375237"/>
                    <a:gd name="connsiteX417" fmla="*/ 42937 w 338688"/>
                    <a:gd name="connsiteY417" fmla="*/ 101869 h 375237"/>
                    <a:gd name="connsiteX418" fmla="*/ 42461 w 338688"/>
                    <a:gd name="connsiteY418" fmla="*/ 101820 h 375237"/>
                    <a:gd name="connsiteX419" fmla="*/ 40401 w 338688"/>
                    <a:gd name="connsiteY419" fmla="*/ 101662 h 375237"/>
                    <a:gd name="connsiteX420" fmla="*/ 38462 w 338688"/>
                    <a:gd name="connsiteY420" fmla="*/ 103675 h 375237"/>
                    <a:gd name="connsiteX421" fmla="*/ 36951 w 338688"/>
                    <a:gd name="connsiteY421" fmla="*/ 105482 h 375237"/>
                    <a:gd name="connsiteX422" fmla="*/ 36061 w 338688"/>
                    <a:gd name="connsiteY422" fmla="*/ 106555 h 375237"/>
                    <a:gd name="connsiteX423" fmla="*/ 34134 w 338688"/>
                    <a:gd name="connsiteY423" fmla="*/ 106421 h 375237"/>
                    <a:gd name="connsiteX424" fmla="*/ 32720 w 338688"/>
                    <a:gd name="connsiteY424" fmla="*/ 106324 h 375237"/>
                    <a:gd name="connsiteX425" fmla="*/ 32233 w 338688"/>
                    <a:gd name="connsiteY425" fmla="*/ 106287 h 375237"/>
                    <a:gd name="connsiteX426" fmla="*/ 31587 w 338688"/>
                    <a:gd name="connsiteY426" fmla="*/ 106116 h 375237"/>
                    <a:gd name="connsiteX427" fmla="*/ 30234 w 338688"/>
                    <a:gd name="connsiteY427" fmla="*/ 105750 h 375237"/>
                    <a:gd name="connsiteX428" fmla="*/ 27759 w 338688"/>
                    <a:gd name="connsiteY428" fmla="*/ 105091 h 375237"/>
                    <a:gd name="connsiteX429" fmla="*/ 25674 w 338688"/>
                    <a:gd name="connsiteY429" fmla="*/ 104908 h 375237"/>
                    <a:gd name="connsiteX430" fmla="*/ 24614 w 338688"/>
                    <a:gd name="connsiteY430" fmla="*/ 104798 h 375237"/>
                    <a:gd name="connsiteX431" fmla="*/ 24101 w 338688"/>
                    <a:gd name="connsiteY431" fmla="*/ 104688 h 375237"/>
                    <a:gd name="connsiteX432" fmla="*/ 21858 w 338688"/>
                    <a:gd name="connsiteY432" fmla="*/ 104212 h 375237"/>
                    <a:gd name="connsiteX433" fmla="*/ 22480 w 338688"/>
                    <a:gd name="connsiteY433" fmla="*/ 101308 h 375237"/>
                    <a:gd name="connsiteX434" fmla="*/ 22955 w 338688"/>
                    <a:gd name="connsiteY434" fmla="*/ 100466 h 375237"/>
                    <a:gd name="connsiteX435" fmla="*/ 26357 w 338688"/>
                    <a:gd name="connsiteY435" fmla="*/ 94401 h 375237"/>
                    <a:gd name="connsiteX436" fmla="*/ 27076 w 338688"/>
                    <a:gd name="connsiteY436" fmla="*/ 93108 h 375237"/>
                    <a:gd name="connsiteX437" fmla="*/ 29295 w 338688"/>
                    <a:gd name="connsiteY437" fmla="*/ 89142 h 375237"/>
                    <a:gd name="connsiteX438" fmla="*/ 29770 w 338688"/>
                    <a:gd name="connsiteY438" fmla="*/ 88288 h 375237"/>
                    <a:gd name="connsiteX439" fmla="*/ 30038 w 338688"/>
                    <a:gd name="connsiteY439" fmla="*/ 87250 h 375237"/>
                    <a:gd name="connsiteX440" fmla="*/ 30295 w 338688"/>
                    <a:gd name="connsiteY440" fmla="*/ 86274 h 375237"/>
                    <a:gd name="connsiteX441" fmla="*/ 30807 w 338688"/>
                    <a:gd name="connsiteY441" fmla="*/ 84261 h 375237"/>
                    <a:gd name="connsiteX442" fmla="*/ 29978 w 338688"/>
                    <a:gd name="connsiteY442" fmla="*/ 82687 h 375237"/>
                    <a:gd name="connsiteX443" fmla="*/ 28247 w 338688"/>
                    <a:gd name="connsiteY443" fmla="*/ 79416 h 375237"/>
                    <a:gd name="connsiteX444" fmla="*/ 26479 w 338688"/>
                    <a:gd name="connsiteY444" fmla="*/ 76878 h 375237"/>
                    <a:gd name="connsiteX445" fmla="*/ 25967 w 338688"/>
                    <a:gd name="connsiteY445" fmla="*/ 76146 h 375237"/>
                    <a:gd name="connsiteX446" fmla="*/ 25394 w 338688"/>
                    <a:gd name="connsiteY446" fmla="*/ 75560 h 375237"/>
                    <a:gd name="connsiteX447" fmla="*/ 24467 w 338688"/>
                    <a:gd name="connsiteY447" fmla="*/ 74633 h 375237"/>
                    <a:gd name="connsiteX448" fmla="*/ 22773 w 338688"/>
                    <a:gd name="connsiteY448" fmla="*/ 72912 h 375237"/>
                    <a:gd name="connsiteX449" fmla="*/ 21980 w 338688"/>
                    <a:gd name="connsiteY449" fmla="*/ 72119 h 375237"/>
                    <a:gd name="connsiteX450" fmla="*/ 21115 w 338688"/>
                    <a:gd name="connsiteY450" fmla="*/ 71631 h 375237"/>
                    <a:gd name="connsiteX451" fmla="*/ 17811 w 338688"/>
                    <a:gd name="connsiteY451" fmla="*/ 69739 h 375237"/>
                    <a:gd name="connsiteX452" fmla="*/ 16348 w 338688"/>
                    <a:gd name="connsiteY452" fmla="*/ 68897 h 375237"/>
                    <a:gd name="connsiteX453" fmla="*/ 14592 w 338688"/>
                    <a:gd name="connsiteY453" fmla="*/ 69044 h 375237"/>
                    <a:gd name="connsiteX454" fmla="*/ 13703 w 338688"/>
                    <a:gd name="connsiteY454" fmla="*/ 69105 h 375237"/>
                    <a:gd name="connsiteX455" fmla="*/ 10996 w 338688"/>
                    <a:gd name="connsiteY455" fmla="*/ 69324 h 375237"/>
                    <a:gd name="connsiteX456" fmla="*/ 8461 w 338688"/>
                    <a:gd name="connsiteY456" fmla="*/ 69007 h 375237"/>
                    <a:gd name="connsiteX457" fmla="*/ 7229 w 338688"/>
                    <a:gd name="connsiteY457" fmla="*/ 68848 h 375237"/>
                    <a:gd name="connsiteX458" fmla="*/ 4791 w 338688"/>
                    <a:gd name="connsiteY458" fmla="*/ 68495 h 375237"/>
                    <a:gd name="connsiteX459" fmla="*/ 1780 w 338688"/>
                    <a:gd name="connsiteY459" fmla="*/ 67555 h 375237"/>
                    <a:gd name="connsiteX460" fmla="*/ 878 w 338688"/>
                    <a:gd name="connsiteY460" fmla="*/ 67274 h 375237"/>
                    <a:gd name="connsiteX461" fmla="*/ 3267 w 338688"/>
                    <a:gd name="connsiteY461" fmla="*/ 65774 h 375237"/>
                    <a:gd name="connsiteX462" fmla="*/ 3852 w 338688"/>
                    <a:gd name="connsiteY462" fmla="*/ 65407 h 375237"/>
                    <a:gd name="connsiteX463" fmla="*/ 5230 w 338688"/>
                    <a:gd name="connsiteY463" fmla="*/ 64541 h 375237"/>
                    <a:gd name="connsiteX464" fmla="*/ 5425 w 338688"/>
                    <a:gd name="connsiteY464" fmla="*/ 63516 h 375237"/>
                    <a:gd name="connsiteX465" fmla="*/ 5803 w 338688"/>
                    <a:gd name="connsiteY465" fmla="*/ 61551 h 375237"/>
                    <a:gd name="connsiteX466" fmla="*/ 5998 w 338688"/>
                    <a:gd name="connsiteY466" fmla="*/ 60490 h 375237"/>
                    <a:gd name="connsiteX467" fmla="*/ 5254 w 338688"/>
                    <a:gd name="connsiteY467" fmla="*/ 59660 h 375237"/>
                    <a:gd name="connsiteX468" fmla="*/ 3596 w 338688"/>
                    <a:gd name="connsiteY468" fmla="*/ 57805 h 375237"/>
                    <a:gd name="connsiteX469" fmla="*/ 0 w 338688"/>
                    <a:gd name="connsiteY469" fmla="*/ 56194 h 375237"/>
                    <a:gd name="connsiteX470" fmla="*/ 1792 w 338688"/>
                    <a:gd name="connsiteY470" fmla="*/ 54998 h 375237"/>
                    <a:gd name="connsiteX471" fmla="*/ 2280 w 338688"/>
                    <a:gd name="connsiteY471" fmla="*/ 54681 h 375237"/>
                    <a:gd name="connsiteX472" fmla="*/ 2792 w 338688"/>
                    <a:gd name="connsiteY472" fmla="*/ 54339 h 375237"/>
                    <a:gd name="connsiteX473" fmla="*/ 4157 w 338688"/>
                    <a:gd name="connsiteY473" fmla="*/ 53436 h 375237"/>
                    <a:gd name="connsiteX474" fmla="*/ 5315 w 338688"/>
                    <a:gd name="connsiteY474" fmla="*/ 52533 h 375237"/>
                    <a:gd name="connsiteX475" fmla="*/ 6851 w 338688"/>
                    <a:gd name="connsiteY475" fmla="*/ 51325 h 375237"/>
                    <a:gd name="connsiteX476" fmla="*/ 7241 w 338688"/>
                    <a:gd name="connsiteY476" fmla="*/ 51032 h 375237"/>
                    <a:gd name="connsiteX477" fmla="*/ 9960 w 338688"/>
                    <a:gd name="connsiteY477" fmla="*/ 48909 h 375237"/>
                    <a:gd name="connsiteX478" fmla="*/ 11508 w 338688"/>
                    <a:gd name="connsiteY478" fmla="*/ 47701 h 375237"/>
                    <a:gd name="connsiteX479" fmla="*/ 12288 w 338688"/>
                    <a:gd name="connsiteY479" fmla="*/ 47103 h 375237"/>
                    <a:gd name="connsiteX480" fmla="*/ 13447 w 338688"/>
                    <a:gd name="connsiteY480" fmla="*/ 46103 h 375237"/>
                    <a:gd name="connsiteX481" fmla="*/ 15385 w 338688"/>
                    <a:gd name="connsiteY481" fmla="*/ 44455 h 375237"/>
                    <a:gd name="connsiteX482" fmla="*/ 17701 w 338688"/>
                    <a:gd name="connsiteY482" fmla="*/ 42478 h 375237"/>
                    <a:gd name="connsiteX483" fmla="*/ 18872 w 338688"/>
                    <a:gd name="connsiteY483" fmla="*/ 41478 h 375237"/>
                    <a:gd name="connsiteX484" fmla="*/ 21102 w 338688"/>
                    <a:gd name="connsiteY484" fmla="*/ 39403 h 375237"/>
                    <a:gd name="connsiteX485" fmla="*/ 24845 w 338688"/>
                    <a:gd name="connsiteY485" fmla="*/ 35925 h 375237"/>
                    <a:gd name="connsiteX486" fmla="*/ 26332 w 338688"/>
                    <a:gd name="connsiteY486" fmla="*/ 34534 h 375237"/>
                    <a:gd name="connsiteX487" fmla="*/ 27564 w 338688"/>
                    <a:gd name="connsiteY487" fmla="*/ 33228 h 375237"/>
                    <a:gd name="connsiteX488" fmla="*/ 28490 w 338688"/>
                    <a:gd name="connsiteY488" fmla="*/ 32240 h 375237"/>
                    <a:gd name="connsiteX489" fmla="*/ 28831 w 338688"/>
                    <a:gd name="connsiteY489" fmla="*/ 31874 h 375237"/>
                    <a:gd name="connsiteX490" fmla="*/ 32318 w 338688"/>
                    <a:gd name="connsiteY490" fmla="*/ 28152 h 375237"/>
                    <a:gd name="connsiteX491" fmla="*/ 33720 w 338688"/>
                    <a:gd name="connsiteY491" fmla="*/ 26663 h 375237"/>
                    <a:gd name="connsiteX492" fmla="*/ 34062 w 338688"/>
                    <a:gd name="connsiteY492" fmla="*/ 26297 h 375237"/>
                    <a:gd name="connsiteX493" fmla="*/ 34757 w 338688"/>
                    <a:gd name="connsiteY493" fmla="*/ 25516 h 375237"/>
                    <a:gd name="connsiteX494" fmla="*/ 35780 w 338688"/>
                    <a:gd name="connsiteY494" fmla="*/ 24345 h 375237"/>
                    <a:gd name="connsiteX495" fmla="*/ 36475 w 338688"/>
                    <a:gd name="connsiteY495" fmla="*/ 23564 h 375237"/>
                    <a:gd name="connsiteX496" fmla="*/ 39048 w 338688"/>
                    <a:gd name="connsiteY496" fmla="*/ 20647 h 375237"/>
                    <a:gd name="connsiteX497" fmla="*/ 40669 w 338688"/>
                    <a:gd name="connsiteY497" fmla="*/ 18817 h 375237"/>
                    <a:gd name="connsiteX498" fmla="*/ 41474 w 338688"/>
                    <a:gd name="connsiteY498" fmla="*/ 17914 h 375237"/>
                    <a:gd name="connsiteX499" fmla="*/ 45192 w 338688"/>
                    <a:gd name="connsiteY499" fmla="*/ 13350 h 375237"/>
                    <a:gd name="connsiteX500" fmla="*/ 45838 w 338688"/>
                    <a:gd name="connsiteY500" fmla="*/ 12557 h 375237"/>
                    <a:gd name="connsiteX501" fmla="*/ 46521 w 338688"/>
                    <a:gd name="connsiteY501" fmla="*/ 11776 h 375237"/>
                    <a:gd name="connsiteX502" fmla="*/ 49581 w 338688"/>
                    <a:gd name="connsiteY502" fmla="*/ 8310 h 375237"/>
                    <a:gd name="connsiteX503" fmla="*/ 51604 w 338688"/>
                    <a:gd name="connsiteY503" fmla="*/ 6028 h 375237"/>
                    <a:gd name="connsiteX504" fmla="*/ 52945 w 338688"/>
                    <a:gd name="connsiteY504" fmla="*/ 4503 h 375237"/>
                    <a:gd name="connsiteX505" fmla="*/ 54213 w 338688"/>
                    <a:gd name="connsiteY505" fmla="*/ 3722 h 375237"/>
                    <a:gd name="connsiteX506" fmla="*/ 55554 w 338688"/>
                    <a:gd name="connsiteY506" fmla="*/ 2892 h 375237"/>
                    <a:gd name="connsiteX507" fmla="*/ 56347 w 338688"/>
                    <a:gd name="connsiteY507" fmla="*/ 2416 h 375237"/>
                    <a:gd name="connsiteX508" fmla="*/ 57261 w 338688"/>
                    <a:gd name="connsiteY508" fmla="*/ 2038 h 375237"/>
                    <a:gd name="connsiteX509" fmla="*/ 57822 w 338688"/>
                    <a:gd name="connsiteY509" fmla="*/ 1818 h 375237"/>
                    <a:gd name="connsiteX510" fmla="*/ 59431 w 338688"/>
                    <a:gd name="connsiteY510" fmla="*/ 1172 h 375237"/>
                    <a:gd name="connsiteX511" fmla="*/ 63112 w 338688"/>
                    <a:gd name="connsiteY511" fmla="*/ 317 h 375237"/>
                    <a:gd name="connsiteX512" fmla="*/ 63868 w 338688"/>
                    <a:gd name="connsiteY512" fmla="*/ 134 h 375237"/>
                    <a:gd name="connsiteX513" fmla="*/ 64770 w 338688"/>
                    <a:gd name="connsiteY513" fmla="*/ 110 h 375237"/>
                    <a:gd name="connsiteX514" fmla="*/ 67318 w 338688"/>
                    <a:gd name="connsiteY514" fmla="*/ 36 h 375237"/>
                    <a:gd name="connsiteX515" fmla="*/ 68477 w 338688"/>
                    <a:gd name="connsiteY515" fmla="*/ 0 h 375237"/>
                    <a:gd name="connsiteX516" fmla="*/ 69830 w 338688"/>
                    <a:gd name="connsiteY516" fmla="*/ 330 h 375237"/>
                    <a:gd name="connsiteX517" fmla="*/ 71975 w 338688"/>
                    <a:gd name="connsiteY517" fmla="*/ 830 h 375237"/>
                    <a:gd name="connsiteX518" fmla="*/ 73109 w 338688"/>
                    <a:gd name="connsiteY518" fmla="*/ 1208 h 375237"/>
                    <a:gd name="connsiteX519" fmla="*/ 75876 w 338688"/>
                    <a:gd name="connsiteY519" fmla="*/ 2160 h 375237"/>
                    <a:gd name="connsiteX520" fmla="*/ 77388 w 338688"/>
                    <a:gd name="connsiteY520" fmla="*/ 2551 h 375237"/>
                    <a:gd name="connsiteX521" fmla="*/ 78205 w 338688"/>
                    <a:gd name="connsiteY521" fmla="*/ 2758 h 375237"/>
                    <a:gd name="connsiteX522" fmla="*/ 79570 w 338688"/>
                    <a:gd name="connsiteY522" fmla="*/ 3112 h 375237"/>
                    <a:gd name="connsiteX523" fmla="*/ 80643 w 338688"/>
                    <a:gd name="connsiteY523" fmla="*/ 3283 h 375237"/>
                    <a:gd name="connsiteX524" fmla="*/ 81691 w 338688"/>
                    <a:gd name="connsiteY524" fmla="*/ 3441 h 37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Lst>
                  <a:rect l="l" t="t" r="r" b="b"/>
                  <a:pathLst>
                    <a:path w="338688" h="375237">
                      <a:moveTo>
                        <a:pt x="81691" y="3441"/>
                      </a:moveTo>
                      <a:lnTo>
                        <a:pt x="83581" y="3734"/>
                      </a:lnTo>
                      <a:lnTo>
                        <a:pt x="85300" y="3661"/>
                      </a:lnTo>
                      <a:lnTo>
                        <a:pt x="87689" y="3551"/>
                      </a:lnTo>
                      <a:lnTo>
                        <a:pt x="88165" y="3527"/>
                      </a:lnTo>
                      <a:lnTo>
                        <a:pt x="89518" y="3466"/>
                      </a:lnTo>
                      <a:lnTo>
                        <a:pt x="91810" y="3807"/>
                      </a:lnTo>
                      <a:lnTo>
                        <a:pt x="94553" y="4210"/>
                      </a:lnTo>
                      <a:lnTo>
                        <a:pt x="95040" y="4283"/>
                      </a:lnTo>
                      <a:lnTo>
                        <a:pt x="95930" y="4405"/>
                      </a:lnTo>
                      <a:lnTo>
                        <a:pt x="97247" y="4674"/>
                      </a:lnTo>
                      <a:lnTo>
                        <a:pt x="99222" y="5064"/>
                      </a:lnTo>
                      <a:lnTo>
                        <a:pt x="100660" y="5345"/>
                      </a:lnTo>
                      <a:lnTo>
                        <a:pt x="101867" y="5589"/>
                      </a:lnTo>
                      <a:lnTo>
                        <a:pt x="103245" y="5930"/>
                      </a:lnTo>
                      <a:lnTo>
                        <a:pt x="107817" y="7090"/>
                      </a:lnTo>
                      <a:lnTo>
                        <a:pt x="113949" y="8493"/>
                      </a:lnTo>
                      <a:lnTo>
                        <a:pt x="114875" y="8701"/>
                      </a:lnTo>
                      <a:lnTo>
                        <a:pt x="115314" y="8859"/>
                      </a:lnTo>
                      <a:lnTo>
                        <a:pt x="118898" y="10140"/>
                      </a:lnTo>
                      <a:lnTo>
                        <a:pt x="120044" y="10556"/>
                      </a:lnTo>
                      <a:lnTo>
                        <a:pt x="120788" y="11239"/>
                      </a:lnTo>
                      <a:lnTo>
                        <a:pt x="122373" y="12666"/>
                      </a:lnTo>
                      <a:lnTo>
                        <a:pt x="123640" y="13814"/>
                      </a:lnTo>
                      <a:lnTo>
                        <a:pt x="123677" y="15839"/>
                      </a:lnTo>
                      <a:lnTo>
                        <a:pt x="123738" y="18365"/>
                      </a:lnTo>
                      <a:lnTo>
                        <a:pt x="123726" y="19097"/>
                      </a:lnTo>
                      <a:lnTo>
                        <a:pt x="123628" y="19793"/>
                      </a:lnTo>
                      <a:lnTo>
                        <a:pt x="123262" y="22478"/>
                      </a:lnTo>
                      <a:lnTo>
                        <a:pt x="123019" y="24296"/>
                      </a:lnTo>
                      <a:lnTo>
                        <a:pt x="122787" y="26041"/>
                      </a:lnTo>
                      <a:lnTo>
                        <a:pt x="122958" y="27676"/>
                      </a:lnTo>
                      <a:lnTo>
                        <a:pt x="123006" y="28225"/>
                      </a:lnTo>
                      <a:lnTo>
                        <a:pt x="123153" y="29653"/>
                      </a:lnTo>
                      <a:lnTo>
                        <a:pt x="123348" y="31508"/>
                      </a:lnTo>
                      <a:lnTo>
                        <a:pt x="123957" y="33473"/>
                      </a:lnTo>
                      <a:lnTo>
                        <a:pt x="125018" y="36889"/>
                      </a:lnTo>
                      <a:lnTo>
                        <a:pt x="125420" y="38207"/>
                      </a:lnTo>
                      <a:lnTo>
                        <a:pt x="125664" y="39879"/>
                      </a:lnTo>
                      <a:lnTo>
                        <a:pt x="126359" y="44662"/>
                      </a:lnTo>
                      <a:lnTo>
                        <a:pt x="126615" y="46395"/>
                      </a:lnTo>
                      <a:lnTo>
                        <a:pt x="125993" y="50288"/>
                      </a:lnTo>
                      <a:lnTo>
                        <a:pt x="125250" y="52729"/>
                      </a:lnTo>
                      <a:lnTo>
                        <a:pt x="124604" y="54864"/>
                      </a:lnTo>
                      <a:lnTo>
                        <a:pt x="124494" y="55413"/>
                      </a:lnTo>
                      <a:lnTo>
                        <a:pt x="123945" y="58037"/>
                      </a:lnTo>
                      <a:lnTo>
                        <a:pt x="123811" y="58623"/>
                      </a:lnTo>
                      <a:lnTo>
                        <a:pt x="123640" y="60087"/>
                      </a:lnTo>
                      <a:lnTo>
                        <a:pt x="123409" y="62003"/>
                      </a:lnTo>
                      <a:lnTo>
                        <a:pt x="124104" y="63369"/>
                      </a:lnTo>
                      <a:lnTo>
                        <a:pt x="124372" y="63894"/>
                      </a:lnTo>
                      <a:lnTo>
                        <a:pt x="125238" y="65615"/>
                      </a:lnTo>
                      <a:lnTo>
                        <a:pt x="126627" y="66030"/>
                      </a:lnTo>
                      <a:lnTo>
                        <a:pt x="131333" y="67421"/>
                      </a:lnTo>
                      <a:lnTo>
                        <a:pt x="131833" y="67567"/>
                      </a:lnTo>
                      <a:lnTo>
                        <a:pt x="132954" y="67628"/>
                      </a:lnTo>
                      <a:lnTo>
                        <a:pt x="136660" y="67836"/>
                      </a:lnTo>
                      <a:lnTo>
                        <a:pt x="138257" y="67933"/>
                      </a:lnTo>
                      <a:lnTo>
                        <a:pt x="139794" y="68019"/>
                      </a:lnTo>
                      <a:lnTo>
                        <a:pt x="140574" y="67836"/>
                      </a:lnTo>
                      <a:lnTo>
                        <a:pt x="143353" y="67189"/>
                      </a:lnTo>
                      <a:lnTo>
                        <a:pt x="144511" y="66921"/>
                      </a:lnTo>
                      <a:lnTo>
                        <a:pt x="145596" y="65810"/>
                      </a:lnTo>
                      <a:lnTo>
                        <a:pt x="146304" y="65078"/>
                      </a:lnTo>
                      <a:lnTo>
                        <a:pt x="147401" y="63967"/>
                      </a:lnTo>
                      <a:lnTo>
                        <a:pt x="148120" y="62344"/>
                      </a:lnTo>
                      <a:lnTo>
                        <a:pt x="148632" y="61161"/>
                      </a:lnTo>
                      <a:lnTo>
                        <a:pt x="149851" y="58391"/>
                      </a:lnTo>
                      <a:lnTo>
                        <a:pt x="151655" y="55291"/>
                      </a:lnTo>
                      <a:lnTo>
                        <a:pt x="154289" y="50788"/>
                      </a:lnTo>
                      <a:lnTo>
                        <a:pt x="155812" y="48079"/>
                      </a:lnTo>
                      <a:lnTo>
                        <a:pt x="156324" y="47176"/>
                      </a:lnTo>
                      <a:lnTo>
                        <a:pt x="157080" y="45834"/>
                      </a:lnTo>
                      <a:lnTo>
                        <a:pt x="158238" y="44272"/>
                      </a:lnTo>
                      <a:lnTo>
                        <a:pt x="159397" y="42710"/>
                      </a:lnTo>
                      <a:lnTo>
                        <a:pt x="161164" y="40330"/>
                      </a:lnTo>
                      <a:lnTo>
                        <a:pt x="163871" y="36767"/>
                      </a:lnTo>
                      <a:lnTo>
                        <a:pt x="165870" y="34131"/>
                      </a:lnTo>
                      <a:lnTo>
                        <a:pt x="166991" y="32667"/>
                      </a:lnTo>
                      <a:lnTo>
                        <a:pt x="171039" y="27176"/>
                      </a:lnTo>
                      <a:lnTo>
                        <a:pt x="173148" y="24357"/>
                      </a:lnTo>
                      <a:lnTo>
                        <a:pt x="174038" y="23173"/>
                      </a:lnTo>
                      <a:lnTo>
                        <a:pt x="176232" y="22014"/>
                      </a:lnTo>
                      <a:lnTo>
                        <a:pt x="178305" y="21709"/>
                      </a:lnTo>
                      <a:lnTo>
                        <a:pt x="179292" y="21770"/>
                      </a:lnTo>
                      <a:lnTo>
                        <a:pt x="182864" y="22087"/>
                      </a:lnTo>
                      <a:lnTo>
                        <a:pt x="186582" y="22429"/>
                      </a:lnTo>
                      <a:lnTo>
                        <a:pt x="187058" y="22465"/>
                      </a:lnTo>
                      <a:lnTo>
                        <a:pt x="187984" y="22551"/>
                      </a:lnTo>
                      <a:lnTo>
                        <a:pt x="188935" y="22673"/>
                      </a:lnTo>
                      <a:lnTo>
                        <a:pt x="190374" y="22868"/>
                      </a:lnTo>
                      <a:lnTo>
                        <a:pt x="195616" y="23588"/>
                      </a:lnTo>
                      <a:lnTo>
                        <a:pt x="196177" y="23661"/>
                      </a:lnTo>
                      <a:lnTo>
                        <a:pt x="200455" y="24247"/>
                      </a:lnTo>
                      <a:lnTo>
                        <a:pt x="202601" y="24540"/>
                      </a:lnTo>
                      <a:lnTo>
                        <a:pt x="206685" y="25089"/>
                      </a:lnTo>
                      <a:lnTo>
                        <a:pt x="211208" y="25699"/>
                      </a:lnTo>
                      <a:lnTo>
                        <a:pt x="213536" y="26017"/>
                      </a:lnTo>
                      <a:lnTo>
                        <a:pt x="215633" y="26297"/>
                      </a:lnTo>
                      <a:lnTo>
                        <a:pt x="218462" y="26749"/>
                      </a:lnTo>
                      <a:lnTo>
                        <a:pt x="225069" y="27798"/>
                      </a:lnTo>
                      <a:lnTo>
                        <a:pt x="226373" y="28006"/>
                      </a:lnTo>
                      <a:lnTo>
                        <a:pt x="228519" y="28347"/>
                      </a:lnTo>
                      <a:lnTo>
                        <a:pt x="229945" y="28652"/>
                      </a:lnTo>
                      <a:lnTo>
                        <a:pt x="234663" y="29677"/>
                      </a:lnTo>
                      <a:lnTo>
                        <a:pt x="237516" y="30287"/>
                      </a:lnTo>
                      <a:lnTo>
                        <a:pt x="238077" y="30410"/>
                      </a:lnTo>
                      <a:lnTo>
                        <a:pt x="239442" y="30776"/>
                      </a:lnTo>
                      <a:lnTo>
                        <a:pt x="240686" y="31117"/>
                      </a:lnTo>
                      <a:lnTo>
                        <a:pt x="242039" y="31484"/>
                      </a:lnTo>
                      <a:lnTo>
                        <a:pt x="244294" y="32094"/>
                      </a:lnTo>
                      <a:lnTo>
                        <a:pt x="246574" y="33131"/>
                      </a:lnTo>
                      <a:lnTo>
                        <a:pt x="248659" y="34046"/>
                      </a:lnTo>
                      <a:lnTo>
                        <a:pt x="249756" y="34400"/>
                      </a:lnTo>
                      <a:lnTo>
                        <a:pt x="251097" y="34839"/>
                      </a:lnTo>
                      <a:lnTo>
                        <a:pt x="253340" y="35559"/>
                      </a:lnTo>
                      <a:lnTo>
                        <a:pt x="255266" y="35730"/>
                      </a:lnTo>
                      <a:lnTo>
                        <a:pt x="258167" y="35974"/>
                      </a:lnTo>
                      <a:lnTo>
                        <a:pt x="260630" y="36328"/>
                      </a:lnTo>
                      <a:lnTo>
                        <a:pt x="265348" y="37011"/>
                      </a:lnTo>
                      <a:lnTo>
                        <a:pt x="266750" y="37219"/>
                      </a:lnTo>
                      <a:lnTo>
                        <a:pt x="269139" y="37402"/>
                      </a:lnTo>
                      <a:lnTo>
                        <a:pt x="274869" y="37817"/>
                      </a:lnTo>
                      <a:lnTo>
                        <a:pt x="276308" y="37926"/>
                      </a:lnTo>
                      <a:lnTo>
                        <a:pt x="278697" y="38195"/>
                      </a:lnTo>
                      <a:lnTo>
                        <a:pt x="284927" y="38915"/>
                      </a:lnTo>
                      <a:lnTo>
                        <a:pt x="285414" y="38976"/>
                      </a:lnTo>
                      <a:lnTo>
                        <a:pt x="289035" y="39379"/>
                      </a:lnTo>
                      <a:lnTo>
                        <a:pt x="291363" y="39635"/>
                      </a:lnTo>
                      <a:lnTo>
                        <a:pt x="293704" y="39891"/>
                      </a:lnTo>
                      <a:lnTo>
                        <a:pt x="294838" y="39928"/>
                      </a:lnTo>
                      <a:lnTo>
                        <a:pt x="296325" y="39977"/>
                      </a:lnTo>
                      <a:lnTo>
                        <a:pt x="299251" y="40074"/>
                      </a:lnTo>
                      <a:lnTo>
                        <a:pt x="300994" y="40428"/>
                      </a:lnTo>
                      <a:lnTo>
                        <a:pt x="302213" y="40672"/>
                      </a:lnTo>
                      <a:lnTo>
                        <a:pt x="303993" y="41112"/>
                      </a:lnTo>
                      <a:lnTo>
                        <a:pt x="305005" y="42259"/>
                      </a:lnTo>
                      <a:lnTo>
                        <a:pt x="308150" y="45822"/>
                      </a:lnTo>
                      <a:lnTo>
                        <a:pt x="309199" y="46993"/>
                      </a:lnTo>
                      <a:lnTo>
                        <a:pt x="309589" y="49007"/>
                      </a:lnTo>
                      <a:lnTo>
                        <a:pt x="310369" y="53046"/>
                      </a:lnTo>
                      <a:lnTo>
                        <a:pt x="311478" y="58781"/>
                      </a:lnTo>
                      <a:lnTo>
                        <a:pt x="312308" y="61222"/>
                      </a:lnTo>
                      <a:lnTo>
                        <a:pt x="313063" y="63418"/>
                      </a:lnTo>
                      <a:lnTo>
                        <a:pt x="313112" y="66005"/>
                      </a:lnTo>
                      <a:lnTo>
                        <a:pt x="313222" y="70655"/>
                      </a:lnTo>
                      <a:lnTo>
                        <a:pt x="313234" y="71179"/>
                      </a:lnTo>
                      <a:lnTo>
                        <a:pt x="313295" y="73876"/>
                      </a:lnTo>
                      <a:lnTo>
                        <a:pt x="313600" y="75475"/>
                      </a:lnTo>
                      <a:lnTo>
                        <a:pt x="314514" y="80295"/>
                      </a:lnTo>
                      <a:lnTo>
                        <a:pt x="314612" y="80807"/>
                      </a:lnTo>
                      <a:lnTo>
                        <a:pt x="314819" y="81869"/>
                      </a:lnTo>
                      <a:lnTo>
                        <a:pt x="315270" y="83382"/>
                      </a:lnTo>
                      <a:lnTo>
                        <a:pt x="318756" y="94963"/>
                      </a:lnTo>
                      <a:lnTo>
                        <a:pt x="319220" y="96476"/>
                      </a:lnTo>
                      <a:lnTo>
                        <a:pt x="319524" y="97476"/>
                      </a:lnTo>
                      <a:lnTo>
                        <a:pt x="320073" y="98965"/>
                      </a:lnTo>
                      <a:lnTo>
                        <a:pt x="320451" y="99954"/>
                      </a:lnTo>
                      <a:lnTo>
                        <a:pt x="320634" y="100454"/>
                      </a:lnTo>
                      <a:lnTo>
                        <a:pt x="326120" y="115061"/>
                      </a:lnTo>
                      <a:lnTo>
                        <a:pt x="327436" y="118587"/>
                      </a:lnTo>
                      <a:lnTo>
                        <a:pt x="327766" y="119588"/>
                      </a:lnTo>
                      <a:lnTo>
                        <a:pt x="328265" y="121077"/>
                      </a:lnTo>
                      <a:lnTo>
                        <a:pt x="331423" y="130497"/>
                      </a:lnTo>
                      <a:lnTo>
                        <a:pt x="331935" y="132010"/>
                      </a:lnTo>
                      <a:lnTo>
                        <a:pt x="332435" y="133536"/>
                      </a:lnTo>
                      <a:lnTo>
                        <a:pt x="332947" y="135049"/>
                      </a:lnTo>
                      <a:lnTo>
                        <a:pt x="333727" y="137050"/>
                      </a:lnTo>
                      <a:lnTo>
                        <a:pt x="334507" y="139052"/>
                      </a:lnTo>
                      <a:lnTo>
                        <a:pt x="335092" y="140552"/>
                      </a:lnTo>
                      <a:lnTo>
                        <a:pt x="336958" y="145372"/>
                      </a:lnTo>
                      <a:lnTo>
                        <a:pt x="337701" y="147301"/>
                      </a:lnTo>
                      <a:lnTo>
                        <a:pt x="337848" y="149497"/>
                      </a:lnTo>
                      <a:lnTo>
                        <a:pt x="338152" y="154256"/>
                      </a:lnTo>
                      <a:lnTo>
                        <a:pt x="338542" y="160236"/>
                      </a:lnTo>
                      <a:lnTo>
                        <a:pt x="338689" y="162420"/>
                      </a:lnTo>
                      <a:lnTo>
                        <a:pt x="338530" y="164519"/>
                      </a:lnTo>
                      <a:lnTo>
                        <a:pt x="338482" y="165117"/>
                      </a:lnTo>
                      <a:lnTo>
                        <a:pt x="338274" y="167863"/>
                      </a:lnTo>
                      <a:lnTo>
                        <a:pt x="337969" y="171963"/>
                      </a:lnTo>
                      <a:lnTo>
                        <a:pt x="337726" y="175086"/>
                      </a:lnTo>
                      <a:lnTo>
                        <a:pt x="337616" y="176661"/>
                      </a:lnTo>
                      <a:lnTo>
                        <a:pt x="336994" y="178699"/>
                      </a:lnTo>
                      <a:lnTo>
                        <a:pt x="336567" y="180163"/>
                      </a:lnTo>
                      <a:lnTo>
                        <a:pt x="335921" y="182286"/>
                      </a:lnTo>
                      <a:lnTo>
                        <a:pt x="335409" y="183995"/>
                      </a:lnTo>
                      <a:lnTo>
                        <a:pt x="334934" y="186667"/>
                      </a:lnTo>
                      <a:lnTo>
                        <a:pt x="333483" y="194818"/>
                      </a:lnTo>
                      <a:lnTo>
                        <a:pt x="333105" y="196954"/>
                      </a:lnTo>
                      <a:lnTo>
                        <a:pt x="332776" y="199114"/>
                      </a:lnTo>
                      <a:lnTo>
                        <a:pt x="331655" y="206387"/>
                      </a:lnTo>
                      <a:lnTo>
                        <a:pt x="331496" y="207424"/>
                      </a:lnTo>
                      <a:lnTo>
                        <a:pt x="331252" y="208986"/>
                      </a:lnTo>
                      <a:lnTo>
                        <a:pt x="330789" y="211024"/>
                      </a:lnTo>
                      <a:lnTo>
                        <a:pt x="330435" y="212561"/>
                      </a:lnTo>
                      <a:lnTo>
                        <a:pt x="329155" y="218199"/>
                      </a:lnTo>
                      <a:lnTo>
                        <a:pt x="328570" y="220786"/>
                      </a:lnTo>
                      <a:lnTo>
                        <a:pt x="328521" y="222995"/>
                      </a:lnTo>
                      <a:lnTo>
                        <a:pt x="328436" y="227913"/>
                      </a:lnTo>
                      <a:lnTo>
                        <a:pt x="328399" y="230024"/>
                      </a:lnTo>
                      <a:lnTo>
                        <a:pt x="328375" y="231598"/>
                      </a:lnTo>
                      <a:lnTo>
                        <a:pt x="328326" y="234234"/>
                      </a:lnTo>
                      <a:lnTo>
                        <a:pt x="327924" y="236430"/>
                      </a:lnTo>
                      <a:lnTo>
                        <a:pt x="326693" y="243264"/>
                      </a:lnTo>
                      <a:lnTo>
                        <a:pt x="325596" y="249280"/>
                      </a:lnTo>
                      <a:lnTo>
                        <a:pt x="324584" y="252379"/>
                      </a:lnTo>
                      <a:lnTo>
                        <a:pt x="321731" y="261092"/>
                      </a:lnTo>
                      <a:lnTo>
                        <a:pt x="321231" y="262617"/>
                      </a:lnTo>
                      <a:lnTo>
                        <a:pt x="320134" y="264411"/>
                      </a:lnTo>
                      <a:lnTo>
                        <a:pt x="314087" y="274247"/>
                      </a:lnTo>
                      <a:lnTo>
                        <a:pt x="312588" y="276688"/>
                      </a:lnTo>
                      <a:lnTo>
                        <a:pt x="312308" y="277139"/>
                      </a:lnTo>
                      <a:lnTo>
                        <a:pt x="309199" y="282203"/>
                      </a:lnTo>
                      <a:lnTo>
                        <a:pt x="308845" y="282789"/>
                      </a:lnTo>
                      <a:lnTo>
                        <a:pt x="308480" y="283362"/>
                      </a:lnTo>
                      <a:lnTo>
                        <a:pt x="308211" y="284253"/>
                      </a:lnTo>
                      <a:lnTo>
                        <a:pt x="307285" y="286938"/>
                      </a:lnTo>
                      <a:lnTo>
                        <a:pt x="301982" y="287731"/>
                      </a:lnTo>
                      <a:lnTo>
                        <a:pt x="301177" y="287853"/>
                      </a:lnTo>
                      <a:lnTo>
                        <a:pt x="300385" y="287975"/>
                      </a:lnTo>
                      <a:lnTo>
                        <a:pt x="299434" y="288207"/>
                      </a:lnTo>
                      <a:lnTo>
                        <a:pt x="298775" y="288378"/>
                      </a:lnTo>
                      <a:lnTo>
                        <a:pt x="297837" y="288610"/>
                      </a:lnTo>
                      <a:lnTo>
                        <a:pt x="296898" y="288842"/>
                      </a:lnTo>
                      <a:lnTo>
                        <a:pt x="296008" y="289171"/>
                      </a:lnTo>
                      <a:lnTo>
                        <a:pt x="291534" y="290806"/>
                      </a:lnTo>
                      <a:lnTo>
                        <a:pt x="290193" y="291294"/>
                      </a:lnTo>
                      <a:lnTo>
                        <a:pt x="288950" y="291929"/>
                      </a:lnTo>
                      <a:lnTo>
                        <a:pt x="284585" y="294162"/>
                      </a:lnTo>
                      <a:lnTo>
                        <a:pt x="283098" y="294967"/>
                      </a:lnTo>
                      <a:lnTo>
                        <a:pt x="278392" y="297493"/>
                      </a:lnTo>
                      <a:lnTo>
                        <a:pt x="277112" y="298189"/>
                      </a:lnTo>
                      <a:lnTo>
                        <a:pt x="275930" y="298994"/>
                      </a:lnTo>
                      <a:lnTo>
                        <a:pt x="272687" y="301191"/>
                      </a:lnTo>
                      <a:lnTo>
                        <a:pt x="271200" y="302191"/>
                      </a:lnTo>
                      <a:lnTo>
                        <a:pt x="270102" y="303241"/>
                      </a:lnTo>
                      <a:lnTo>
                        <a:pt x="266470" y="306658"/>
                      </a:lnTo>
                      <a:lnTo>
                        <a:pt x="265153" y="307951"/>
                      </a:lnTo>
                      <a:lnTo>
                        <a:pt x="259679" y="313260"/>
                      </a:lnTo>
                      <a:lnTo>
                        <a:pt x="258582" y="314333"/>
                      </a:lnTo>
                      <a:lnTo>
                        <a:pt x="257253" y="315907"/>
                      </a:lnTo>
                      <a:lnTo>
                        <a:pt x="254913" y="318665"/>
                      </a:lnTo>
                      <a:lnTo>
                        <a:pt x="254242" y="319422"/>
                      </a:lnTo>
                      <a:lnTo>
                        <a:pt x="252255" y="321667"/>
                      </a:lnTo>
                      <a:lnTo>
                        <a:pt x="250926" y="323168"/>
                      </a:lnTo>
                      <a:lnTo>
                        <a:pt x="250268" y="323912"/>
                      </a:lnTo>
                      <a:lnTo>
                        <a:pt x="249573" y="324596"/>
                      </a:lnTo>
                      <a:lnTo>
                        <a:pt x="248537" y="325633"/>
                      </a:lnTo>
                      <a:lnTo>
                        <a:pt x="246805" y="327354"/>
                      </a:lnTo>
                      <a:lnTo>
                        <a:pt x="245087" y="329074"/>
                      </a:lnTo>
                      <a:lnTo>
                        <a:pt x="244392" y="329758"/>
                      </a:lnTo>
                      <a:lnTo>
                        <a:pt x="244038" y="330099"/>
                      </a:lnTo>
                      <a:lnTo>
                        <a:pt x="241880" y="332149"/>
                      </a:lnTo>
                      <a:lnTo>
                        <a:pt x="240454" y="333516"/>
                      </a:lnTo>
                      <a:lnTo>
                        <a:pt x="239735" y="334199"/>
                      </a:lnTo>
                      <a:lnTo>
                        <a:pt x="234737" y="338495"/>
                      </a:lnTo>
                      <a:lnTo>
                        <a:pt x="233200" y="339825"/>
                      </a:lnTo>
                      <a:lnTo>
                        <a:pt x="231786" y="341204"/>
                      </a:lnTo>
                      <a:lnTo>
                        <a:pt x="228995" y="343937"/>
                      </a:lnTo>
                      <a:lnTo>
                        <a:pt x="227605" y="345304"/>
                      </a:lnTo>
                      <a:lnTo>
                        <a:pt x="226459" y="346232"/>
                      </a:lnTo>
                      <a:lnTo>
                        <a:pt x="224923" y="347452"/>
                      </a:lnTo>
                      <a:lnTo>
                        <a:pt x="220314" y="351125"/>
                      </a:lnTo>
                      <a:lnTo>
                        <a:pt x="218779" y="352357"/>
                      </a:lnTo>
                      <a:lnTo>
                        <a:pt x="216401" y="354078"/>
                      </a:lnTo>
                      <a:lnTo>
                        <a:pt x="209587" y="359020"/>
                      </a:lnTo>
                      <a:lnTo>
                        <a:pt x="209197" y="359313"/>
                      </a:lnTo>
                      <a:lnTo>
                        <a:pt x="206320" y="361448"/>
                      </a:lnTo>
                      <a:lnTo>
                        <a:pt x="204747" y="362608"/>
                      </a:lnTo>
                      <a:lnTo>
                        <a:pt x="202979" y="363901"/>
                      </a:lnTo>
                      <a:lnTo>
                        <a:pt x="201967" y="364462"/>
                      </a:lnTo>
                      <a:lnTo>
                        <a:pt x="197932" y="366745"/>
                      </a:lnTo>
                      <a:lnTo>
                        <a:pt x="193641" y="369124"/>
                      </a:lnTo>
                      <a:lnTo>
                        <a:pt x="192349" y="369832"/>
                      </a:lnTo>
                      <a:lnTo>
                        <a:pt x="191459" y="370210"/>
                      </a:lnTo>
                      <a:lnTo>
                        <a:pt x="188204" y="371552"/>
                      </a:lnTo>
                      <a:lnTo>
                        <a:pt x="186533" y="372248"/>
                      </a:lnTo>
                      <a:lnTo>
                        <a:pt x="184620" y="372321"/>
                      </a:lnTo>
                      <a:lnTo>
                        <a:pt x="181011" y="372468"/>
                      </a:lnTo>
                      <a:lnTo>
                        <a:pt x="176488" y="372553"/>
                      </a:lnTo>
                      <a:lnTo>
                        <a:pt x="175050" y="372577"/>
                      </a:lnTo>
                      <a:lnTo>
                        <a:pt x="174574" y="372590"/>
                      </a:lnTo>
                      <a:lnTo>
                        <a:pt x="172136" y="372687"/>
                      </a:lnTo>
                      <a:lnTo>
                        <a:pt x="168723" y="372809"/>
                      </a:lnTo>
                      <a:lnTo>
                        <a:pt x="166760" y="372882"/>
                      </a:lnTo>
                      <a:lnTo>
                        <a:pt x="165809" y="372919"/>
                      </a:lnTo>
                      <a:lnTo>
                        <a:pt x="164419" y="373053"/>
                      </a:lnTo>
                      <a:lnTo>
                        <a:pt x="163286" y="373163"/>
                      </a:lnTo>
                      <a:lnTo>
                        <a:pt x="161408" y="373346"/>
                      </a:lnTo>
                      <a:lnTo>
                        <a:pt x="159543" y="373737"/>
                      </a:lnTo>
                      <a:lnTo>
                        <a:pt x="155349" y="374615"/>
                      </a:lnTo>
                      <a:lnTo>
                        <a:pt x="153764" y="374896"/>
                      </a:lnTo>
                      <a:lnTo>
                        <a:pt x="151960" y="375238"/>
                      </a:lnTo>
                      <a:lnTo>
                        <a:pt x="152228" y="373578"/>
                      </a:lnTo>
                      <a:lnTo>
                        <a:pt x="152582" y="371418"/>
                      </a:lnTo>
                      <a:lnTo>
                        <a:pt x="151789" y="369307"/>
                      </a:lnTo>
                      <a:lnTo>
                        <a:pt x="150997" y="367208"/>
                      </a:lnTo>
                      <a:lnTo>
                        <a:pt x="149047" y="364792"/>
                      </a:lnTo>
                      <a:lnTo>
                        <a:pt x="146986" y="362254"/>
                      </a:lnTo>
                      <a:lnTo>
                        <a:pt x="146718" y="361436"/>
                      </a:lnTo>
                      <a:lnTo>
                        <a:pt x="146255" y="360082"/>
                      </a:lnTo>
                      <a:lnTo>
                        <a:pt x="145792" y="358715"/>
                      </a:lnTo>
                      <a:lnTo>
                        <a:pt x="142049" y="349209"/>
                      </a:lnTo>
                      <a:lnTo>
                        <a:pt x="141256" y="347220"/>
                      </a:lnTo>
                      <a:lnTo>
                        <a:pt x="140708" y="345377"/>
                      </a:lnTo>
                      <a:lnTo>
                        <a:pt x="140476" y="344633"/>
                      </a:lnTo>
                      <a:lnTo>
                        <a:pt x="138623" y="338434"/>
                      </a:lnTo>
                      <a:lnTo>
                        <a:pt x="137770" y="335347"/>
                      </a:lnTo>
                      <a:lnTo>
                        <a:pt x="137197" y="333284"/>
                      </a:lnTo>
                      <a:lnTo>
                        <a:pt x="137124" y="330685"/>
                      </a:lnTo>
                      <a:lnTo>
                        <a:pt x="137002" y="325987"/>
                      </a:lnTo>
                      <a:lnTo>
                        <a:pt x="136782" y="323302"/>
                      </a:lnTo>
                      <a:lnTo>
                        <a:pt x="136526" y="320093"/>
                      </a:lnTo>
                      <a:lnTo>
                        <a:pt x="136307" y="317408"/>
                      </a:lnTo>
                      <a:lnTo>
                        <a:pt x="136063" y="315383"/>
                      </a:lnTo>
                      <a:lnTo>
                        <a:pt x="135746" y="312710"/>
                      </a:lnTo>
                      <a:lnTo>
                        <a:pt x="135539" y="310111"/>
                      </a:lnTo>
                      <a:lnTo>
                        <a:pt x="135136" y="304913"/>
                      </a:lnTo>
                      <a:lnTo>
                        <a:pt x="135051" y="303863"/>
                      </a:lnTo>
                      <a:lnTo>
                        <a:pt x="134941" y="302411"/>
                      </a:lnTo>
                      <a:lnTo>
                        <a:pt x="134661" y="300910"/>
                      </a:lnTo>
                      <a:lnTo>
                        <a:pt x="133930" y="296895"/>
                      </a:lnTo>
                      <a:lnTo>
                        <a:pt x="133661" y="295394"/>
                      </a:lnTo>
                      <a:lnTo>
                        <a:pt x="133442" y="294211"/>
                      </a:lnTo>
                      <a:lnTo>
                        <a:pt x="133027" y="293271"/>
                      </a:lnTo>
                      <a:lnTo>
                        <a:pt x="132723" y="292576"/>
                      </a:lnTo>
                      <a:lnTo>
                        <a:pt x="132515" y="292087"/>
                      </a:lnTo>
                      <a:lnTo>
                        <a:pt x="129882" y="286108"/>
                      </a:lnTo>
                      <a:lnTo>
                        <a:pt x="129127" y="284387"/>
                      </a:lnTo>
                      <a:lnTo>
                        <a:pt x="128688" y="282850"/>
                      </a:lnTo>
                      <a:lnTo>
                        <a:pt x="128383" y="281837"/>
                      </a:lnTo>
                      <a:lnTo>
                        <a:pt x="126908" y="276749"/>
                      </a:lnTo>
                      <a:lnTo>
                        <a:pt x="125457" y="271965"/>
                      </a:lnTo>
                      <a:lnTo>
                        <a:pt x="125091" y="270769"/>
                      </a:lnTo>
                      <a:lnTo>
                        <a:pt x="124884" y="270074"/>
                      </a:lnTo>
                      <a:lnTo>
                        <a:pt x="124835" y="267938"/>
                      </a:lnTo>
                      <a:lnTo>
                        <a:pt x="124823" y="267401"/>
                      </a:lnTo>
                      <a:lnTo>
                        <a:pt x="124799" y="266327"/>
                      </a:lnTo>
                      <a:lnTo>
                        <a:pt x="124872" y="265327"/>
                      </a:lnTo>
                      <a:lnTo>
                        <a:pt x="125067" y="263081"/>
                      </a:lnTo>
                      <a:lnTo>
                        <a:pt x="125238" y="261080"/>
                      </a:lnTo>
                      <a:lnTo>
                        <a:pt x="125359" y="259567"/>
                      </a:lnTo>
                      <a:lnTo>
                        <a:pt x="125616" y="257944"/>
                      </a:lnTo>
                      <a:lnTo>
                        <a:pt x="126298" y="253624"/>
                      </a:lnTo>
                      <a:lnTo>
                        <a:pt x="126639" y="251476"/>
                      </a:lnTo>
                      <a:lnTo>
                        <a:pt x="126676" y="249365"/>
                      </a:lnTo>
                      <a:lnTo>
                        <a:pt x="126737" y="246132"/>
                      </a:lnTo>
                      <a:lnTo>
                        <a:pt x="126761" y="244765"/>
                      </a:lnTo>
                      <a:lnTo>
                        <a:pt x="126786" y="242922"/>
                      </a:lnTo>
                      <a:lnTo>
                        <a:pt x="126603" y="240689"/>
                      </a:lnTo>
                      <a:lnTo>
                        <a:pt x="125811" y="231110"/>
                      </a:lnTo>
                      <a:lnTo>
                        <a:pt x="125689" y="229499"/>
                      </a:lnTo>
                      <a:lnTo>
                        <a:pt x="125177" y="226948"/>
                      </a:lnTo>
                      <a:lnTo>
                        <a:pt x="124908" y="225582"/>
                      </a:lnTo>
                      <a:lnTo>
                        <a:pt x="124652" y="224337"/>
                      </a:lnTo>
                      <a:lnTo>
                        <a:pt x="124299" y="221286"/>
                      </a:lnTo>
                      <a:lnTo>
                        <a:pt x="124067" y="219261"/>
                      </a:lnTo>
                      <a:lnTo>
                        <a:pt x="123299" y="212525"/>
                      </a:lnTo>
                      <a:lnTo>
                        <a:pt x="122982" y="209767"/>
                      </a:lnTo>
                      <a:lnTo>
                        <a:pt x="122641" y="206399"/>
                      </a:lnTo>
                      <a:lnTo>
                        <a:pt x="120690" y="187180"/>
                      </a:lnTo>
                      <a:lnTo>
                        <a:pt x="120288" y="186521"/>
                      </a:lnTo>
                      <a:lnTo>
                        <a:pt x="119349" y="184959"/>
                      </a:lnTo>
                      <a:lnTo>
                        <a:pt x="117325" y="183396"/>
                      </a:lnTo>
                      <a:lnTo>
                        <a:pt x="116521" y="182774"/>
                      </a:lnTo>
                      <a:lnTo>
                        <a:pt x="116119" y="182494"/>
                      </a:lnTo>
                      <a:lnTo>
                        <a:pt x="114949" y="181627"/>
                      </a:lnTo>
                      <a:lnTo>
                        <a:pt x="113766" y="180773"/>
                      </a:lnTo>
                      <a:lnTo>
                        <a:pt x="111462" y="179101"/>
                      </a:lnTo>
                      <a:lnTo>
                        <a:pt x="109548" y="177710"/>
                      </a:lnTo>
                      <a:lnTo>
                        <a:pt x="108755" y="177076"/>
                      </a:lnTo>
                      <a:lnTo>
                        <a:pt x="107183" y="175819"/>
                      </a:lnTo>
                      <a:lnTo>
                        <a:pt x="98125" y="168570"/>
                      </a:lnTo>
                      <a:lnTo>
                        <a:pt x="96150" y="166996"/>
                      </a:lnTo>
                      <a:lnTo>
                        <a:pt x="94675" y="165739"/>
                      </a:lnTo>
                      <a:lnTo>
                        <a:pt x="92102" y="163530"/>
                      </a:lnTo>
                      <a:lnTo>
                        <a:pt x="90384" y="162066"/>
                      </a:lnTo>
                      <a:lnTo>
                        <a:pt x="89347" y="161175"/>
                      </a:lnTo>
                      <a:lnTo>
                        <a:pt x="88250" y="160077"/>
                      </a:lnTo>
                      <a:lnTo>
                        <a:pt x="86434" y="158247"/>
                      </a:lnTo>
                      <a:lnTo>
                        <a:pt x="84983" y="156794"/>
                      </a:lnTo>
                      <a:lnTo>
                        <a:pt x="83727" y="155245"/>
                      </a:lnTo>
                      <a:lnTo>
                        <a:pt x="79058" y="149448"/>
                      </a:lnTo>
                      <a:lnTo>
                        <a:pt x="75962" y="145409"/>
                      </a:lnTo>
                      <a:lnTo>
                        <a:pt x="74718" y="143786"/>
                      </a:lnTo>
                      <a:lnTo>
                        <a:pt x="74608" y="141065"/>
                      </a:lnTo>
                      <a:lnTo>
                        <a:pt x="74475" y="137794"/>
                      </a:lnTo>
                      <a:lnTo>
                        <a:pt x="74365" y="136782"/>
                      </a:lnTo>
                      <a:lnTo>
                        <a:pt x="74230" y="135537"/>
                      </a:lnTo>
                      <a:lnTo>
                        <a:pt x="73987" y="133304"/>
                      </a:lnTo>
                      <a:lnTo>
                        <a:pt x="72707" y="131193"/>
                      </a:lnTo>
                      <a:lnTo>
                        <a:pt x="70878" y="130070"/>
                      </a:lnTo>
                      <a:lnTo>
                        <a:pt x="69635" y="129289"/>
                      </a:lnTo>
                      <a:lnTo>
                        <a:pt x="68245" y="127959"/>
                      </a:lnTo>
                      <a:lnTo>
                        <a:pt x="67355" y="127105"/>
                      </a:lnTo>
                      <a:lnTo>
                        <a:pt x="66551" y="124408"/>
                      </a:lnTo>
                      <a:lnTo>
                        <a:pt x="66818" y="122639"/>
                      </a:lnTo>
                      <a:lnTo>
                        <a:pt x="67489" y="118343"/>
                      </a:lnTo>
                      <a:lnTo>
                        <a:pt x="67562" y="117794"/>
                      </a:lnTo>
                      <a:lnTo>
                        <a:pt x="67940" y="114682"/>
                      </a:lnTo>
                      <a:lnTo>
                        <a:pt x="68050" y="113828"/>
                      </a:lnTo>
                      <a:lnTo>
                        <a:pt x="68269" y="112071"/>
                      </a:lnTo>
                      <a:lnTo>
                        <a:pt x="67843" y="110875"/>
                      </a:lnTo>
                      <a:lnTo>
                        <a:pt x="67233" y="109142"/>
                      </a:lnTo>
                      <a:lnTo>
                        <a:pt x="66623" y="107385"/>
                      </a:lnTo>
                      <a:lnTo>
                        <a:pt x="64722" y="107385"/>
                      </a:lnTo>
                      <a:lnTo>
                        <a:pt x="62552" y="107385"/>
                      </a:lnTo>
                      <a:lnTo>
                        <a:pt x="61491" y="107385"/>
                      </a:lnTo>
                      <a:lnTo>
                        <a:pt x="60638" y="107580"/>
                      </a:lnTo>
                      <a:lnTo>
                        <a:pt x="59858" y="107776"/>
                      </a:lnTo>
                      <a:lnTo>
                        <a:pt x="57992" y="108227"/>
                      </a:lnTo>
                      <a:lnTo>
                        <a:pt x="55396" y="107727"/>
                      </a:lnTo>
                      <a:lnTo>
                        <a:pt x="54274" y="106714"/>
                      </a:lnTo>
                      <a:lnTo>
                        <a:pt x="51251" y="103932"/>
                      </a:lnTo>
                      <a:lnTo>
                        <a:pt x="46911" y="100271"/>
                      </a:lnTo>
                      <a:lnTo>
                        <a:pt x="46058" y="100612"/>
                      </a:lnTo>
                      <a:lnTo>
                        <a:pt x="43497" y="101650"/>
                      </a:lnTo>
                      <a:lnTo>
                        <a:pt x="42937" y="101869"/>
                      </a:lnTo>
                      <a:lnTo>
                        <a:pt x="42461" y="101820"/>
                      </a:lnTo>
                      <a:lnTo>
                        <a:pt x="40401" y="101662"/>
                      </a:lnTo>
                      <a:lnTo>
                        <a:pt x="38462" y="103675"/>
                      </a:lnTo>
                      <a:lnTo>
                        <a:pt x="36951" y="105482"/>
                      </a:lnTo>
                      <a:lnTo>
                        <a:pt x="36061" y="106555"/>
                      </a:lnTo>
                      <a:lnTo>
                        <a:pt x="34134" y="106421"/>
                      </a:lnTo>
                      <a:lnTo>
                        <a:pt x="32720" y="106324"/>
                      </a:lnTo>
                      <a:lnTo>
                        <a:pt x="32233" y="106287"/>
                      </a:lnTo>
                      <a:lnTo>
                        <a:pt x="31587" y="106116"/>
                      </a:lnTo>
                      <a:lnTo>
                        <a:pt x="30234" y="105750"/>
                      </a:lnTo>
                      <a:lnTo>
                        <a:pt x="27759" y="105091"/>
                      </a:lnTo>
                      <a:lnTo>
                        <a:pt x="25674" y="104908"/>
                      </a:lnTo>
                      <a:lnTo>
                        <a:pt x="24614" y="104798"/>
                      </a:lnTo>
                      <a:lnTo>
                        <a:pt x="24101" y="104688"/>
                      </a:lnTo>
                      <a:lnTo>
                        <a:pt x="21858" y="104212"/>
                      </a:lnTo>
                      <a:lnTo>
                        <a:pt x="22480" y="101308"/>
                      </a:lnTo>
                      <a:lnTo>
                        <a:pt x="22955" y="100466"/>
                      </a:lnTo>
                      <a:lnTo>
                        <a:pt x="26357" y="94401"/>
                      </a:lnTo>
                      <a:lnTo>
                        <a:pt x="27076" y="93108"/>
                      </a:lnTo>
                      <a:lnTo>
                        <a:pt x="29295" y="89142"/>
                      </a:lnTo>
                      <a:lnTo>
                        <a:pt x="29770" y="88288"/>
                      </a:lnTo>
                      <a:lnTo>
                        <a:pt x="30038" y="87250"/>
                      </a:lnTo>
                      <a:lnTo>
                        <a:pt x="30295" y="86274"/>
                      </a:lnTo>
                      <a:lnTo>
                        <a:pt x="30807" y="84261"/>
                      </a:lnTo>
                      <a:lnTo>
                        <a:pt x="29978" y="82687"/>
                      </a:lnTo>
                      <a:lnTo>
                        <a:pt x="28247" y="79416"/>
                      </a:lnTo>
                      <a:lnTo>
                        <a:pt x="26479" y="76878"/>
                      </a:lnTo>
                      <a:lnTo>
                        <a:pt x="25967" y="76146"/>
                      </a:lnTo>
                      <a:lnTo>
                        <a:pt x="25394" y="75560"/>
                      </a:lnTo>
                      <a:lnTo>
                        <a:pt x="24467" y="74633"/>
                      </a:lnTo>
                      <a:lnTo>
                        <a:pt x="22773" y="72912"/>
                      </a:lnTo>
                      <a:lnTo>
                        <a:pt x="21980" y="72119"/>
                      </a:lnTo>
                      <a:lnTo>
                        <a:pt x="21115" y="71631"/>
                      </a:lnTo>
                      <a:lnTo>
                        <a:pt x="17811" y="69739"/>
                      </a:lnTo>
                      <a:lnTo>
                        <a:pt x="16348" y="68897"/>
                      </a:lnTo>
                      <a:lnTo>
                        <a:pt x="14592" y="69044"/>
                      </a:lnTo>
                      <a:lnTo>
                        <a:pt x="13703" y="69105"/>
                      </a:lnTo>
                      <a:lnTo>
                        <a:pt x="10996" y="69324"/>
                      </a:lnTo>
                      <a:lnTo>
                        <a:pt x="8461" y="69007"/>
                      </a:lnTo>
                      <a:lnTo>
                        <a:pt x="7229" y="68848"/>
                      </a:lnTo>
                      <a:lnTo>
                        <a:pt x="4791" y="68495"/>
                      </a:lnTo>
                      <a:lnTo>
                        <a:pt x="1780" y="67555"/>
                      </a:lnTo>
                      <a:lnTo>
                        <a:pt x="878" y="67274"/>
                      </a:lnTo>
                      <a:lnTo>
                        <a:pt x="3267" y="65774"/>
                      </a:lnTo>
                      <a:lnTo>
                        <a:pt x="3852" y="65407"/>
                      </a:lnTo>
                      <a:lnTo>
                        <a:pt x="5230" y="64541"/>
                      </a:lnTo>
                      <a:lnTo>
                        <a:pt x="5425" y="63516"/>
                      </a:lnTo>
                      <a:lnTo>
                        <a:pt x="5803" y="61551"/>
                      </a:lnTo>
                      <a:lnTo>
                        <a:pt x="5998" y="60490"/>
                      </a:lnTo>
                      <a:lnTo>
                        <a:pt x="5254" y="59660"/>
                      </a:lnTo>
                      <a:lnTo>
                        <a:pt x="3596" y="57805"/>
                      </a:lnTo>
                      <a:lnTo>
                        <a:pt x="0" y="56194"/>
                      </a:lnTo>
                      <a:lnTo>
                        <a:pt x="1792" y="54998"/>
                      </a:lnTo>
                      <a:lnTo>
                        <a:pt x="2280" y="54681"/>
                      </a:lnTo>
                      <a:lnTo>
                        <a:pt x="2792" y="54339"/>
                      </a:lnTo>
                      <a:lnTo>
                        <a:pt x="4157" y="53436"/>
                      </a:lnTo>
                      <a:lnTo>
                        <a:pt x="5315" y="52533"/>
                      </a:lnTo>
                      <a:lnTo>
                        <a:pt x="6851" y="51325"/>
                      </a:lnTo>
                      <a:lnTo>
                        <a:pt x="7241" y="51032"/>
                      </a:lnTo>
                      <a:lnTo>
                        <a:pt x="9960" y="48909"/>
                      </a:lnTo>
                      <a:lnTo>
                        <a:pt x="11508" y="47701"/>
                      </a:lnTo>
                      <a:lnTo>
                        <a:pt x="12288" y="47103"/>
                      </a:lnTo>
                      <a:lnTo>
                        <a:pt x="13447" y="46103"/>
                      </a:lnTo>
                      <a:lnTo>
                        <a:pt x="15385" y="44455"/>
                      </a:lnTo>
                      <a:lnTo>
                        <a:pt x="17701" y="42478"/>
                      </a:lnTo>
                      <a:lnTo>
                        <a:pt x="18872" y="41478"/>
                      </a:lnTo>
                      <a:lnTo>
                        <a:pt x="21102" y="39403"/>
                      </a:lnTo>
                      <a:lnTo>
                        <a:pt x="24845" y="35925"/>
                      </a:lnTo>
                      <a:lnTo>
                        <a:pt x="26332" y="34534"/>
                      </a:lnTo>
                      <a:lnTo>
                        <a:pt x="27564" y="33228"/>
                      </a:lnTo>
                      <a:lnTo>
                        <a:pt x="28490" y="32240"/>
                      </a:lnTo>
                      <a:lnTo>
                        <a:pt x="28831" y="31874"/>
                      </a:lnTo>
                      <a:lnTo>
                        <a:pt x="32318" y="28152"/>
                      </a:lnTo>
                      <a:lnTo>
                        <a:pt x="33720" y="26663"/>
                      </a:lnTo>
                      <a:lnTo>
                        <a:pt x="34062" y="26297"/>
                      </a:lnTo>
                      <a:lnTo>
                        <a:pt x="34757" y="25516"/>
                      </a:lnTo>
                      <a:lnTo>
                        <a:pt x="35780" y="24345"/>
                      </a:lnTo>
                      <a:lnTo>
                        <a:pt x="36475" y="23564"/>
                      </a:lnTo>
                      <a:lnTo>
                        <a:pt x="39048" y="20647"/>
                      </a:lnTo>
                      <a:lnTo>
                        <a:pt x="40669" y="18817"/>
                      </a:lnTo>
                      <a:lnTo>
                        <a:pt x="41474" y="17914"/>
                      </a:lnTo>
                      <a:lnTo>
                        <a:pt x="45192" y="13350"/>
                      </a:lnTo>
                      <a:lnTo>
                        <a:pt x="45838" y="12557"/>
                      </a:lnTo>
                      <a:lnTo>
                        <a:pt x="46521" y="11776"/>
                      </a:lnTo>
                      <a:lnTo>
                        <a:pt x="49581" y="8310"/>
                      </a:lnTo>
                      <a:lnTo>
                        <a:pt x="51604" y="6028"/>
                      </a:lnTo>
                      <a:lnTo>
                        <a:pt x="52945" y="4503"/>
                      </a:lnTo>
                      <a:lnTo>
                        <a:pt x="54213" y="3722"/>
                      </a:lnTo>
                      <a:lnTo>
                        <a:pt x="55554" y="2892"/>
                      </a:lnTo>
                      <a:lnTo>
                        <a:pt x="56347" y="2416"/>
                      </a:lnTo>
                      <a:lnTo>
                        <a:pt x="57261" y="2038"/>
                      </a:lnTo>
                      <a:lnTo>
                        <a:pt x="57822" y="1818"/>
                      </a:lnTo>
                      <a:lnTo>
                        <a:pt x="59431" y="1172"/>
                      </a:lnTo>
                      <a:lnTo>
                        <a:pt x="63112" y="317"/>
                      </a:lnTo>
                      <a:lnTo>
                        <a:pt x="63868" y="134"/>
                      </a:lnTo>
                      <a:lnTo>
                        <a:pt x="64770" y="110"/>
                      </a:lnTo>
                      <a:lnTo>
                        <a:pt x="67318" y="36"/>
                      </a:lnTo>
                      <a:lnTo>
                        <a:pt x="68477" y="0"/>
                      </a:lnTo>
                      <a:lnTo>
                        <a:pt x="69830" y="330"/>
                      </a:lnTo>
                      <a:lnTo>
                        <a:pt x="71975" y="830"/>
                      </a:lnTo>
                      <a:lnTo>
                        <a:pt x="73109" y="1208"/>
                      </a:lnTo>
                      <a:lnTo>
                        <a:pt x="75876" y="2160"/>
                      </a:lnTo>
                      <a:lnTo>
                        <a:pt x="77388" y="2551"/>
                      </a:lnTo>
                      <a:lnTo>
                        <a:pt x="78205" y="2758"/>
                      </a:lnTo>
                      <a:lnTo>
                        <a:pt x="79570" y="3112"/>
                      </a:lnTo>
                      <a:lnTo>
                        <a:pt x="80643" y="3283"/>
                      </a:lnTo>
                      <a:lnTo>
                        <a:pt x="81691" y="3441"/>
                      </a:lnTo>
                    </a:path>
                  </a:pathLst>
                </a:custGeom>
                <a:solidFill>
                  <a:srgbClr val="5DB96B"/>
                </a:solidFill>
                <a:ln w="12177" cap="flat">
                  <a:solidFill>
                    <a:srgbClr val="000000"/>
                  </a:solidFill>
                  <a:prstDash val="solid"/>
                  <a:round/>
                </a:ln>
              </p:spPr>
              <p:txBody>
                <a:bodyPr rtlCol="0" anchor="ctr"/>
                <a:lstStyle/>
                <a:p>
                  <a:endParaRPr lang="LID4096"/>
                </a:p>
              </p:txBody>
            </p:sp>
            <p:sp>
              <p:nvSpPr>
                <p:cNvPr id="103" name="Freeform: Shape 102">
                  <a:extLst>
                    <a:ext uri="{FF2B5EF4-FFF2-40B4-BE49-F238E27FC236}">
                      <a16:creationId xmlns:a16="http://schemas.microsoft.com/office/drawing/2014/main" id="{5A725692-D8D8-83E2-3D9A-356B16CC6F38}"/>
                    </a:ext>
                  </a:extLst>
                </p:cNvPr>
                <p:cNvSpPr/>
                <p:nvPr/>
              </p:nvSpPr>
              <p:spPr>
                <a:xfrm>
                  <a:off x="9018502" y="3774377"/>
                  <a:ext cx="894570" cy="780555"/>
                </a:xfrm>
                <a:custGeom>
                  <a:avLst/>
                  <a:gdLst>
                    <a:gd name="connsiteX0" fmla="*/ 754156 w 894570"/>
                    <a:gd name="connsiteY0" fmla="*/ 7676 h 780555"/>
                    <a:gd name="connsiteX1" fmla="*/ 755887 w 894570"/>
                    <a:gd name="connsiteY1" fmla="*/ 8261 h 780555"/>
                    <a:gd name="connsiteX2" fmla="*/ 757289 w 894570"/>
                    <a:gd name="connsiteY2" fmla="*/ 8151 h 780555"/>
                    <a:gd name="connsiteX3" fmla="*/ 759313 w 894570"/>
                    <a:gd name="connsiteY3" fmla="*/ 7993 h 780555"/>
                    <a:gd name="connsiteX4" fmla="*/ 760715 w 894570"/>
                    <a:gd name="connsiteY4" fmla="*/ 7883 h 780555"/>
                    <a:gd name="connsiteX5" fmla="*/ 762556 w 894570"/>
                    <a:gd name="connsiteY5" fmla="*/ 7224 h 780555"/>
                    <a:gd name="connsiteX6" fmla="*/ 770869 w 894570"/>
                    <a:gd name="connsiteY6" fmla="*/ 4283 h 780555"/>
                    <a:gd name="connsiteX7" fmla="*/ 779976 w 894570"/>
                    <a:gd name="connsiteY7" fmla="*/ 1037 h 780555"/>
                    <a:gd name="connsiteX8" fmla="*/ 780013 w 894570"/>
                    <a:gd name="connsiteY8" fmla="*/ 1025 h 780555"/>
                    <a:gd name="connsiteX9" fmla="*/ 782366 w 894570"/>
                    <a:gd name="connsiteY9" fmla="*/ 195 h 780555"/>
                    <a:gd name="connsiteX10" fmla="*/ 782402 w 894570"/>
                    <a:gd name="connsiteY10" fmla="*/ 183 h 780555"/>
                    <a:gd name="connsiteX11" fmla="*/ 782402 w 894570"/>
                    <a:gd name="connsiteY11" fmla="*/ 183 h 780555"/>
                    <a:gd name="connsiteX12" fmla="*/ 786340 w 894570"/>
                    <a:gd name="connsiteY12" fmla="*/ 5882 h 780555"/>
                    <a:gd name="connsiteX13" fmla="*/ 793179 w 894570"/>
                    <a:gd name="connsiteY13" fmla="*/ 15778 h 780555"/>
                    <a:gd name="connsiteX14" fmla="*/ 806089 w 894570"/>
                    <a:gd name="connsiteY14" fmla="*/ 39476 h 780555"/>
                    <a:gd name="connsiteX15" fmla="*/ 814099 w 894570"/>
                    <a:gd name="connsiteY15" fmla="*/ 61270 h 780555"/>
                    <a:gd name="connsiteX16" fmla="*/ 818024 w 894570"/>
                    <a:gd name="connsiteY16" fmla="*/ 71936 h 780555"/>
                    <a:gd name="connsiteX17" fmla="*/ 810905 w 894570"/>
                    <a:gd name="connsiteY17" fmla="*/ 78538 h 780555"/>
                    <a:gd name="connsiteX18" fmla="*/ 804529 w 894570"/>
                    <a:gd name="connsiteY18" fmla="*/ 84456 h 780555"/>
                    <a:gd name="connsiteX19" fmla="*/ 803029 w 894570"/>
                    <a:gd name="connsiteY19" fmla="*/ 85847 h 780555"/>
                    <a:gd name="connsiteX20" fmla="*/ 801908 w 894570"/>
                    <a:gd name="connsiteY20" fmla="*/ 88324 h 780555"/>
                    <a:gd name="connsiteX21" fmla="*/ 801079 w 894570"/>
                    <a:gd name="connsiteY21" fmla="*/ 90179 h 780555"/>
                    <a:gd name="connsiteX22" fmla="*/ 800603 w 894570"/>
                    <a:gd name="connsiteY22" fmla="*/ 91118 h 780555"/>
                    <a:gd name="connsiteX23" fmla="*/ 799421 w 894570"/>
                    <a:gd name="connsiteY23" fmla="*/ 93510 h 780555"/>
                    <a:gd name="connsiteX24" fmla="*/ 798531 w 894570"/>
                    <a:gd name="connsiteY24" fmla="*/ 95267 h 780555"/>
                    <a:gd name="connsiteX25" fmla="*/ 797263 w 894570"/>
                    <a:gd name="connsiteY25" fmla="*/ 96451 h 780555"/>
                    <a:gd name="connsiteX26" fmla="*/ 795654 w 894570"/>
                    <a:gd name="connsiteY26" fmla="*/ 97928 h 780555"/>
                    <a:gd name="connsiteX27" fmla="*/ 794837 w 894570"/>
                    <a:gd name="connsiteY27" fmla="*/ 98684 h 780555"/>
                    <a:gd name="connsiteX28" fmla="*/ 793508 w 894570"/>
                    <a:gd name="connsiteY28" fmla="*/ 99502 h 780555"/>
                    <a:gd name="connsiteX29" fmla="*/ 789375 w 894570"/>
                    <a:gd name="connsiteY29" fmla="*/ 101943 h 780555"/>
                    <a:gd name="connsiteX30" fmla="*/ 786523 w 894570"/>
                    <a:gd name="connsiteY30" fmla="*/ 103883 h 780555"/>
                    <a:gd name="connsiteX31" fmla="*/ 781622 w 894570"/>
                    <a:gd name="connsiteY31" fmla="*/ 107214 h 780555"/>
                    <a:gd name="connsiteX32" fmla="*/ 779574 w 894570"/>
                    <a:gd name="connsiteY32" fmla="*/ 108605 h 780555"/>
                    <a:gd name="connsiteX33" fmla="*/ 778282 w 894570"/>
                    <a:gd name="connsiteY33" fmla="*/ 109350 h 780555"/>
                    <a:gd name="connsiteX34" fmla="*/ 776990 w 894570"/>
                    <a:gd name="connsiteY34" fmla="*/ 110106 h 780555"/>
                    <a:gd name="connsiteX35" fmla="*/ 773101 w 894570"/>
                    <a:gd name="connsiteY35" fmla="*/ 112364 h 780555"/>
                    <a:gd name="connsiteX36" fmla="*/ 771370 w 894570"/>
                    <a:gd name="connsiteY36" fmla="*/ 113364 h 780555"/>
                    <a:gd name="connsiteX37" fmla="*/ 769321 w 894570"/>
                    <a:gd name="connsiteY37" fmla="*/ 114694 h 780555"/>
                    <a:gd name="connsiteX38" fmla="*/ 763153 w 894570"/>
                    <a:gd name="connsiteY38" fmla="*/ 118697 h 780555"/>
                    <a:gd name="connsiteX39" fmla="*/ 762738 w 894570"/>
                    <a:gd name="connsiteY39" fmla="*/ 118965 h 780555"/>
                    <a:gd name="connsiteX40" fmla="*/ 762324 w 894570"/>
                    <a:gd name="connsiteY40" fmla="*/ 119246 h 780555"/>
                    <a:gd name="connsiteX41" fmla="*/ 760629 w 894570"/>
                    <a:gd name="connsiteY41" fmla="*/ 120344 h 780555"/>
                    <a:gd name="connsiteX42" fmla="*/ 757996 w 894570"/>
                    <a:gd name="connsiteY42" fmla="*/ 121614 h 780555"/>
                    <a:gd name="connsiteX43" fmla="*/ 755363 w 894570"/>
                    <a:gd name="connsiteY43" fmla="*/ 122882 h 780555"/>
                    <a:gd name="connsiteX44" fmla="*/ 754046 w 894570"/>
                    <a:gd name="connsiteY44" fmla="*/ 123517 h 780555"/>
                    <a:gd name="connsiteX45" fmla="*/ 752730 w 894570"/>
                    <a:gd name="connsiteY45" fmla="*/ 124152 h 780555"/>
                    <a:gd name="connsiteX46" fmla="*/ 751486 w 894570"/>
                    <a:gd name="connsiteY46" fmla="*/ 124896 h 780555"/>
                    <a:gd name="connsiteX47" fmla="*/ 746500 w 894570"/>
                    <a:gd name="connsiteY47" fmla="*/ 127910 h 780555"/>
                    <a:gd name="connsiteX48" fmla="*/ 744842 w 894570"/>
                    <a:gd name="connsiteY48" fmla="*/ 128911 h 780555"/>
                    <a:gd name="connsiteX49" fmla="*/ 743489 w 894570"/>
                    <a:gd name="connsiteY49" fmla="*/ 130363 h 780555"/>
                    <a:gd name="connsiteX50" fmla="*/ 740758 w 894570"/>
                    <a:gd name="connsiteY50" fmla="*/ 133279 h 780555"/>
                    <a:gd name="connsiteX51" fmla="*/ 740100 w 894570"/>
                    <a:gd name="connsiteY51" fmla="*/ 133999 h 780555"/>
                    <a:gd name="connsiteX52" fmla="*/ 738625 w 894570"/>
                    <a:gd name="connsiteY52" fmla="*/ 136013 h 780555"/>
                    <a:gd name="connsiteX53" fmla="*/ 737149 w 894570"/>
                    <a:gd name="connsiteY53" fmla="*/ 138026 h 780555"/>
                    <a:gd name="connsiteX54" fmla="*/ 735674 w 894570"/>
                    <a:gd name="connsiteY54" fmla="*/ 140040 h 780555"/>
                    <a:gd name="connsiteX55" fmla="*/ 734650 w 894570"/>
                    <a:gd name="connsiteY55" fmla="*/ 141224 h 780555"/>
                    <a:gd name="connsiteX56" fmla="*/ 729945 w 894570"/>
                    <a:gd name="connsiteY56" fmla="*/ 146654 h 780555"/>
                    <a:gd name="connsiteX57" fmla="*/ 728872 w 894570"/>
                    <a:gd name="connsiteY57" fmla="*/ 147898 h 780555"/>
                    <a:gd name="connsiteX58" fmla="*/ 727872 w 894570"/>
                    <a:gd name="connsiteY58" fmla="*/ 148545 h 780555"/>
                    <a:gd name="connsiteX59" fmla="*/ 727458 w 894570"/>
                    <a:gd name="connsiteY59" fmla="*/ 148802 h 780555"/>
                    <a:gd name="connsiteX60" fmla="*/ 727043 w 894570"/>
                    <a:gd name="connsiteY60" fmla="*/ 149070 h 780555"/>
                    <a:gd name="connsiteX61" fmla="*/ 726641 w 894570"/>
                    <a:gd name="connsiteY61" fmla="*/ 149326 h 780555"/>
                    <a:gd name="connsiteX62" fmla="*/ 725410 w 894570"/>
                    <a:gd name="connsiteY62" fmla="*/ 150119 h 780555"/>
                    <a:gd name="connsiteX63" fmla="*/ 724020 w 894570"/>
                    <a:gd name="connsiteY63" fmla="*/ 150461 h 780555"/>
                    <a:gd name="connsiteX64" fmla="*/ 719997 w 894570"/>
                    <a:gd name="connsiteY64" fmla="*/ 151474 h 780555"/>
                    <a:gd name="connsiteX65" fmla="*/ 719241 w 894570"/>
                    <a:gd name="connsiteY65" fmla="*/ 151657 h 780555"/>
                    <a:gd name="connsiteX66" fmla="*/ 717729 w 894570"/>
                    <a:gd name="connsiteY66" fmla="*/ 151889 h 780555"/>
                    <a:gd name="connsiteX67" fmla="*/ 716827 w 894570"/>
                    <a:gd name="connsiteY67" fmla="*/ 152023 h 780555"/>
                    <a:gd name="connsiteX68" fmla="*/ 715913 w 894570"/>
                    <a:gd name="connsiteY68" fmla="*/ 152145 h 780555"/>
                    <a:gd name="connsiteX69" fmla="*/ 709964 w 894570"/>
                    <a:gd name="connsiteY69" fmla="*/ 152999 h 780555"/>
                    <a:gd name="connsiteX70" fmla="*/ 708062 w 894570"/>
                    <a:gd name="connsiteY70" fmla="*/ 153268 h 780555"/>
                    <a:gd name="connsiteX71" fmla="*/ 706782 w 894570"/>
                    <a:gd name="connsiteY71" fmla="*/ 154049 h 780555"/>
                    <a:gd name="connsiteX72" fmla="*/ 703381 w 894570"/>
                    <a:gd name="connsiteY72" fmla="*/ 156148 h 780555"/>
                    <a:gd name="connsiteX73" fmla="*/ 702454 w 894570"/>
                    <a:gd name="connsiteY73" fmla="*/ 156709 h 780555"/>
                    <a:gd name="connsiteX74" fmla="*/ 701686 w 894570"/>
                    <a:gd name="connsiteY74" fmla="*/ 157514 h 780555"/>
                    <a:gd name="connsiteX75" fmla="*/ 699077 w 894570"/>
                    <a:gd name="connsiteY75" fmla="*/ 160358 h 780555"/>
                    <a:gd name="connsiteX76" fmla="*/ 698590 w 894570"/>
                    <a:gd name="connsiteY76" fmla="*/ 160895 h 780555"/>
                    <a:gd name="connsiteX77" fmla="*/ 698151 w 894570"/>
                    <a:gd name="connsiteY77" fmla="*/ 161627 h 780555"/>
                    <a:gd name="connsiteX78" fmla="*/ 697590 w 894570"/>
                    <a:gd name="connsiteY78" fmla="*/ 162566 h 780555"/>
                    <a:gd name="connsiteX79" fmla="*/ 696688 w 894570"/>
                    <a:gd name="connsiteY79" fmla="*/ 164104 h 780555"/>
                    <a:gd name="connsiteX80" fmla="*/ 696468 w 894570"/>
                    <a:gd name="connsiteY80" fmla="*/ 165471 h 780555"/>
                    <a:gd name="connsiteX81" fmla="*/ 695969 w 894570"/>
                    <a:gd name="connsiteY81" fmla="*/ 168546 h 780555"/>
                    <a:gd name="connsiteX82" fmla="*/ 695737 w 894570"/>
                    <a:gd name="connsiteY82" fmla="*/ 169973 h 780555"/>
                    <a:gd name="connsiteX83" fmla="*/ 696066 w 894570"/>
                    <a:gd name="connsiteY83" fmla="*/ 172048 h 780555"/>
                    <a:gd name="connsiteX84" fmla="*/ 696615 w 894570"/>
                    <a:gd name="connsiteY84" fmla="*/ 175526 h 780555"/>
                    <a:gd name="connsiteX85" fmla="*/ 696822 w 894570"/>
                    <a:gd name="connsiteY85" fmla="*/ 176819 h 780555"/>
                    <a:gd name="connsiteX86" fmla="*/ 697444 w 894570"/>
                    <a:gd name="connsiteY86" fmla="*/ 180907 h 780555"/>
                    <a:gd name="connsiteX87" fmla="*/ 697590 w 894570"/>
                    <a:gd name="connsiteY87" fmla="*/ 181896 h 780555"/>
                    <a:gd name="connsiteX88" fmla="*/ 697383 w 894570"/>
                    <a:gd name="connsiteY88" fmla="*/ 184238 h 780555"/>
                    <a:gd name="connsiteX89" fmla="*/ 697273 w 894570"/>
                    <a:gd name="connsiteY89" fmla="*/ 185434 h 780555"/>
                    <a:gd name="connsiteX90" fmla="*/ 695481 w 894570"/>
                    <a:gd name="connsiteY90" fmla="*/ 186630 h 780555"/>
                    <a:gd name="connsiteX91" fmla="*/ 694445 w 894570"/>
                    <a:gd name="connsiteY91" fmla="*/ 187326 h 780555"/>
                    <a:gd name="connsiteX92" fmla="*/ 693579 w 894570"/>
                    <a:gd name="connsiteY92" fmla="*/ 187789 h 780555"/>
                    <a:gd name="connsiteX93" fmla="*/ 690714 w 894570"/>
                    <a:gd name="connsiteY93" fmla="*/ 189315 h 780555"/>
                    <a:gd name="connsiteX94" fmla="*/ 689068 w 894570"/>
                    <a:gd name="connsiteY94" fmla="*/ 190194 h 780555"/>
                    <a:gd name="connsiteX95" fmla="*/ 687739 w 894570"/>
                    <a:gd name="connsiteY95" fmla="*/ 191133 h 780555"/>
                    <a:gd name="connsiteX96" fmla="*/ 686411 w 894570"/>
                    <a:gd name="connsiteY96" fmla="*/ 192073 h 780555"/>
                    <a:gd name="connsiteX97" fmla="*/ 685911 w 894570"/>
                    <a:gd name="connsiteY97" fmla="*/ 192415 h 780555"/>
                    <a:gd name="connsiteX98" fmla="*/ 684826 w 894570"/>
                    <a:gd name="connsiteY98" fmla="*/ 194233 h 780555"/>
                    <a:gd name="connsiteX99" fmla="*/ 684558 w 894570"/>
                    <a:gd name="connsiteY99" fmla="*/ 194684 h 780555"/>
                    <a:gd name="connsiteX100" fmla="*/ 684021 w 894570"/>
                    <a:gd name="connsiteY100" fmla="*/ 195599 h 780555"/>
                    <a:gd name="connsiteX101" fmla="*/ 683704 w 894570"/>
                    <a:gd name="connsiteY101" fmla="*/ 196417 h 780555"/>
                    <a:gd name="connsiteX102" fmla="*/ 682351 w 894570"/>
                    <a:gd name="connsiteY102" fmla="*/ 199895 h 780555"/>
                    <a:gd name="connsiteX103" fmla="*/ 681803 w 894570"/>
                    <a:gd name="connsiteY103" fmla="*/ 201335 h 780555"/>
                    <a:gd name="connsiteX104" fmla="*/ 681144 w 894570"/>
                    <a:gd name="connsiteY104" fmla="*/ 204947 h 780555"/>
                    <a:gd name="connsiteX105" fmla="*/ 680974 w 894570"/>
                    <a:gd name="connsiteY105" fmla="*/ 205911 h 780555"/>
                    <a:gd name="connsiteX106" fmla="*/ 680535 w 894570"/>
                    <a:gd name="connsiteY106" fmla="*/ 208339 h 780555"/>
                    <a:gd name="connsiteX107" fmla="*/ 679523 w 894570"/>
                    <a:gd name="connsiteY107" fmla="*/ 210133 h 780555"/>
                    <a:gd name="connsiteX108" fmla="*/ 676231 w 894570"/>
                    <a:gd name="connsiteY108" fmla="*/ 215917 h 780555"/>
                    <a:gd name="connsiteX109" fmla="*/ 675476 w 894570"/>
                    <a:gd name="connsiteY109" fmla="*/ 217259 h 780555"/>
                    <a:gd name="connsiteX110" fmla="*/ 674903 w 894570"/>
                    <a:gd name="connsiteY110" fmla="*/ 218089 h 780555"/>
                    <a:gd name="connsiteX111" fmla="*/ 674464 w 894570"/>
                    <a:gd name="connsiteY111" fmla="*/ 218724 h 780555"/>
                    <a:gd name="connsiteX112" fmla="*/ 671489 w 894570"/>
                    <a:gd name="connsiteY112" fmla="*/ 223056 h 780555"/>
                    <a:gd name="connsiteX113" fmla="*/ 670916 w 894570"/>
                    <a:gd name="connsiteY113" fmla="*/ 223885 h 780555"/>
                    <a:gd name="connsiteX114" fmla="*/ 669782 w 894570"/>
                    <a:gd name="connsiteY114" fmla="*/ 225533 h 780555"/>
                    <a:gd name="connsiteX115" fmla="*/ 665394 w 894570"/>
                    <a:gd name="connsiteY115" fmla="*/ 230475 h 780555"/>
                    <a:gd name="connsiteX116" fmla="*/ 664418 w 894570"/>
                    <a:gd name="connsiteY116" fmla="*/ 231586 h 780555"/>
                    <a:gd name="connsiteX117" fmla="*/ 663980 w 894570"/>
                    <a:gd name="connsiteY117" fmla="*/ 232696 h 780555"/>
                    <a:gd name="connsiteX118" fmla="*/ 663553 w 894570"/>
                    <a:gd name="connsiteY118" fmla="*/ 233758 h 780555"/>
                    <a:gd name="connsiteX119" fmla="*/ 663358 w 894570"/>
                    <a:gd name="connsiteY119" fmla="*/ 234283 h 780555"/>
                    <a:gd name="connsiteX120" fmla="*/ 662833 w 894570"/>
                    <a:gd name="connsiteY120" fmla="*/ 235600 h 780555"/>
                    <a:gd name="connsiteX121" fmla="*/ 663455 w 894570"/>
                    <a:gd name="connsiteY121" fmla="*/ 238785 h 780555"/>
                    <a:gd name="connsiteX122" fmla="*/ 664589 w 894570"/>
                    <a:gd name="connsiteY122" fmla="*/ 238993 h 780555"/>
                    <a:gd name="connsiteX123" fmla="*/ 665272 w 894570"/>
                    <a:gd name="connsiteY123" fmla="*/ 239115 h 780555"/>
                    <a:gd name="connsiteX124" fmla="*/ 668819 w 894570"/>
                    <a:gd name="connsiteY124" fmla="*/ 239749 h 780555"/>
                    <a:gd name="connsiteX125" fmla="*/ 676512 w 894570"/>
                    <a:gd name="connsiteY125" fmla="*/ 240347 h 780555"/>
                    <a:gd name="connsiteX126" fmla="*/ 683266 w 894570"/>
                    <a:gd name="connsiteY126" fmla="*/ 240872 h 780555"/>
                    <a:gd name="connsiteX127" fmla="*/ 685606 w 894570"/>
                    <a:gd name="connsiteY127" fmla="*/ 241043 h 780555"/>
                    <a:gd name="connsiteX128" fmla="*/ 686301 w 894570"/>
                    <a:gd name="connsiteY128" fmla="*/ 241067 h 780555"/>
                    <a:gd name="connsiteX129" fmla="*/ 690483 w 894570"/>
                    <a:gd name="connsiteY129" fmla="*/ 241067 h 780555"/>
                    <a:gd name="connsiteX130" fmla="*/ 692433 w 894570"/>
                    <a:gd name="connsiteY130" fmla="*/ 241079 h 780555"/>
                    <a:gd name="connsiteX131" fmla="*/ 694457 w 894570"/>
                    <a:gd name="connsiteY131" fmla="*/ 239627 h 780555"/>
                    <a:gd name="connsiteX132" fmla="*/ 695664 w 894570"/>
                    <a:gd name="connsiteY132" fmla="*/ 238761 h 780555"/>
                    <a:gd name="connsiteX133" fmla="*/ 696846 w 894570"/>
                    <a:gd name="connsiteY133" fmla="*/ 237894 h 780555"/>
                    <a:gd name="connsiteX134" fmla="*/ 698236 w 894570"/>
                    <a:gd name="connsiteY134" fmla="*/ 237321 h 780555"/>
                    <a:gd name="connsiteX135" fmla="*/ 699589 w 894570"/>
                    <a:gd name="connsiteY135" fmla="*/ 236759 h 780555"/>
                    <a:gd name="connsiteX136" fmla="*/ 701418 w 894570"/>
                    <a:gd name="connsiteY136" fmla="*/ 236003 h 780555"/>
                    <a:gd name="connsiteX137" fmla="*/ 705051 w 894570"/>
                    <a:gd name="connsiteY137" fmla="*/ 236967 h 780555"/>
                    <a:gd name="connsiteX138" fmla="*/ 707172 w 894570"/>
                    <a:gd name="connsiteY138" fmla="*/ 237760 h 780555"/>
                    <a:gd name="connsiteX139" fmla="*/ 709293 w 894570"/>
                    <a:gd name="connsiteY139" fmla="*/ 238566 h 780555"/>
                    <a:gd name="connsiteX140" fmla="*/ 710963 w 894570"/>
                    <a:gd name="connsiteY140" fmla="*/ 237553 h 780555"/>
                    <a:gd name="connsiteX141" fmla="*/ 716254 w 894570"/>
                    <a:gd name="connsiteY141" fmla="*/ 234331 h 780555"/>
                    <a:gd name="connsiteX142" fmla="*/ 717632 w 894570"/>
                    <a:gd name="connsiteY142" fmla="*/ 233489 h 780555"/>
                    <a:gd name="connsiteX143" fmla="*/ 719314 w 894570"/>
                    <a:gd name="connsiteY143" fmla="*/ 231537 h 780555"/>
                    <a:gd name="connsiteX144" fmla="*/ 720984 w 894570"/>
                    <a:gd name="connsiteY144" fmla="*/ 229584 h 780555"/>
                    <a:gd name="connsiteX145" fmla="*/ 724252 w 894570"/>
                    <a:gd name="connsiteY145" fmla="*/ 225777 h 780555"/>
                    <a:gd name="connsiteX146" fmla="*/ 725544 w 894570"/>
                    <a:gd name="connsiteY146" fmla="*/ 224264 h 780555"/>
                    <a:gd name="connsiteX147" fmla="*/ 726897 w 894570"/>
                    <a:gd name="connsiteY147" fmla="*/ 223703 h 780555"/>
                    <a:gd name="connsiteX148" fmla="*/ 730274 w 894570"/>
                    <a:gd name="connsiteY148" fmla="*/ 222311 h 780555"/>
                    <a:gd name="connsiteX149" fmla="*/ 730908 w 894570"/>
                    <a:gd name="connsiteY149" fmla="*/ 222043 h 780555"/>
                    <a:gd name="connsiteX150" fmla="*/ 731773 w 894570"/>
                    <a:gd name="connsiteY150" fmla="*/ 221909 h 780555"/>
                    <a:gd name="connsiteX151" fmla="*/ 732407 w 894570"/>
                    <a:gd name="connsiteY151" fmla="*/ 221811 h 780555"/>
                    <a:gd name="connsiteX152" fmla="*/ 734345 w 894570"/>
                    <a:gd name="connsiteY152" fmla="*/ 221506 h 780555"/>
                    <a:gd name="connsiteX153" fmla="*/ 735760 w 894570"/>
                    <a:gd name="connsiteY153" fmla="*/ 221884 h 780555"/>
                    <a:gd name="connsiteX154" fmla="*/ 739551 w 894570"/>
                    <a:gd name="connsiteY154" fmla="*/ 222897 h 780555"/>
                    <a:gd name="connsiteX155" fmla="*/ 740039 w 894570"/>
                    <a:gd name="connsiteY155" fmla="*/ 223019 h 780555"/>
                    <a:gd name="connsiteX156" fmla="*/ 741368 w 894570"/>
                    <a:gd name="connsiteY156" fmla="*/ 223532 h 780555"/>
                    <a:gd name="connsiteX157" fmla="*/ 744037 w 894570"/>
                    <a:gd name="connsiteY157" fmla="*/ 224545 h 780555"/>
                    <a:gd name="connsiteX158" fmla="*/ 746256 w 894570"/>
                    <a:gd name="connsiteY158" fmla="*/ 225399 h 780555"/>
                    <a:gd name="connsiteX159" fmla="*/ 747597 w 894570"/>
                    <a:gd name="connsiteY159" fmla="*/ 225911 h 780555"/>
                    <a:gd name="connsiteX160" fmla="*/ 750352 w 894570"/>
                    <a:gd name="connsiteY160" fmla="*/ 226790 h 780555"/>
                    <a:gd name="connsiteX161" fmla="*/ 756777 w 894570"/>
                    <a:gd name="connsiteY161" fmla="*/ 228852 h 780555"/>
                    <a:gd name="connsiteX162" fmla="*/ 758606 w 894570"/>
                    <a:gd name="connsiteY162" fmla="*/ 229450 h 780555"/>
                    <a:gd name="connsiteX163" fmla="*/ 760519 w 894570"/>
                    <a:gd name="connsiteY163" fmla="*/ 229670 h 780555"/>
                    <a:gd name="connsiteX164" fmla="*/ 766737 w 894570"/>
                    <a:gd name="connsiteY164" fmla="*/ 230402 h 780555"/>
                    <a:gd name="connsiteX165" fmla="*/ 772467 w 894570"/>
                    <a:gd name="connsiteY165" fmla="*/ 231073 h 780555"/>
                    <a:gd name="connsiteX166" fmla="*/ 775941 w 894570"/>
                    <a:gd name="connsiteY166" fmla="*/ 231647 h 780555"/>
                    <a:gd name="connsiteX167" fmla="*/ 776843 w 894570"/>
                    <a:gd name="connsiteY167" fmla="*/ 231793 h 780555"/>
                    <a:gd name="connsiteX168" fmla="*/ 778452 w 894570"/>
                    <a:gd name="connsiteY168" fmla="*/ 232049 h 780555"/>
                    <a:gd name="connsiteX169" fmla="*/ 780647 w 894570"/>
                    <a:gd name="connsiteY169" fmla="*/ 234709 h 780555"/>
                    <a:gd name="connsiteX170" fmla="*/ 779062 w 894570"/>
                    <a:gd name="connsiteY170" fmla="*/ 238114 h 780555"/>
                    <a:gd name="connsiteX171" fmla="*/ 778148 w 894570"/>
                    <a:gd name="connsiteY171" fmla="*/ 238907 h 780555"/>
                    <a:gd name="connsiteX172" fmla="*/ 774807 w 894570"/>
                    <a:gd name="connsiteY172" fmla="*/ 241824 h 780555"/>
                    <a:gd name="connsiteX173" fmla="*/ 774332 w 894570"/>
                    <a:gd name="connsiteY173" fmla="*/ 242239 h 780555"/>
                    <a:gd name="connsiteX174" fmla="*/ 773515 w 894570"/>
                    <a:gd name="connsiteY174" fmla="*/ 242763 h 780555"/>
                    <a:gd name="connsiteX175" fmla="*/ 770431 w 894570"/>
                    <a:gd name="connsiteY175" fmla="*/ 244777 h 780555"/>
                    <a:gd name="connsiteX176" fmla="*/ 768956 w 894570"/>
                    <a:gd name="connsiteY176" fmla="*/ 245729 h 780555"/>
                    <a:gd name="connsiteX177" fmla="*/ 766286 w 894570"/>
                    <a:gd name="connsiteY177" fmla="*/ 246681 h 780555"/>
                    <a:gd name="connsiteX178" fmla="*/ 763604 w 894570"/>
                    <a:gd name="connsiteY178" fmla="*/ 247632 h 780555"/>
                    <a:gd name="connsiteX179" fmla="*/ 761885 w 894570"/>
                    <a:gd name="connsiteY179" fmla="*/ 248621 h 780555"/>
                    <a:gd name="connsiteX180" fmla="*/ 758898 w 894570"/>
                    <a:gd name="connsiteY180" fmla="*/ 250366 h 780555"/>
                    <a:gd name="connsiteX181" fmla="*/ 757606 w 894570"/>
                    <a:gd name="connsiteY181" fmla="*/ 251110 h 780555"/>
                    <a:gd name="connsiteX182" fmla="*/ 756521 w 894570"/>
                    <a:gd name="connsiteY182" fmla="*/ 252123 h 780555"/>
                    <a:gd name="connsiteX183" fmla="*/ 751803 w 894570"/>
                    <a:gd name="connsiteY183" fmla="*/ 256455 h 780555"/>
                    <a:gd name="connsiteX184" fmla="*/ 750352 w 894570"/>
                    <a:gd name="connsiteY184" fmla="*/ 257785 h 780555"/>
                    <a:gd name="connsiteX185" fmla="*/ 749365 w 894570"/>
                    <a:gd name="connsiteY185" fmla="*/ 259017 h 780555"/>
                    <a:gd name="connsiteX186" fmla="*/ 743477 w 894570"/>
                    <a:gd name="connsiteY186" fmla="*/ 266376 h 780555"/>
                    <a:gd name="connsiteX187" fmla="*/ 742501 w 894570"/>
                    <a:gd name="connsiteY187" fmla="*/ 267596 h 780555"/>
                    <a:gd name="connsiteX188" fmla="*/ 741185 w 894570"/>
                    <a:gd name="connsiteY188" fmla="*/ 269231 h 780555"/>
                    <a:gd name="connsiteX189" fmla="*/ 740209 w 894570"/>
                    <a:gd name="connsiteY189" fmla="*/ 270244 h 780555"/>
                    <a:gd name="connsiteX190" fmla="*/ 739246 w 894570"/>
                    <a:gd name="connsiteY190" fmla="*/ 271245 h 780555"/>
                    <a:gd name="connsiteX191" fmla="*/ 738271 w 894570"/>
                    <a:gd name="connsiteY191" fmla="*/ 272246 h 780555"/>
                    <a:gd name="connsiteX192" fmla="*/ 731603 w 894570"/>
                    <a:gd name="connsiteY192" fmla="*/ 279140 h 780555"/>
                    <a:gd name="connsiteX193" fmla="*/ 729506 w 894570"/>
                    <a:gd name="connsiteY193" fmla="*/ 281312 h 780555"/>
                    <a:gd name="connsiteX194" fmla="*/ 727275 w 894570"/>
                    <a:gd name="connsiteY194" fmla="*/ 283399 h 780555"/>
                    <a:gd name="connsiteX195" fmla="*/ 723191 w 894570"/>
                    <a:gd name="connsiteY195" fmla="*/ 287206 h 780555"/>
                    <a:gd name="connsiteX196" fmla="*/ 717607 w 894570"/>
                    <a:gd name="connsiteY196" fmla="*/ 292405 h 780555"/>
                    <a:gd name="connsiteX197" fmla="*/ 716888 w 894570"/>
                    <a:gd name="connsiteY197" fmla="*/ 293076 h 780555"/>
                    <a:gd name="connsiteX198" fmla="*/ 716437 w 894570"/>
                    <a:gd name="connsiteY198" fmla="*/ 293771 h 780555"/>
                    <a:gd name="connsiteX199" fmla="*/ 714889 w 894570"/>
                    <a:gd name="connsiteY199" fmla="*/ 296212 h 780555"/>
                    <a:gd name="connsiteX200" fmla="*/ 714060 w 894570"/>
                    <a:gd name="connsiteY200" fmla="*/ 297640 h 780555"/>
                    <a:gd name="connsiteX201" fmla="*/ 714657 w 894570"/>
                    <a:gd name="connsiteY201" fmla="*/ 301044 h 780555"/>
                    <a:gd name="connsiteX202" fmla="*/ 715291 w 894570"/>
                    <a:gd name="connsiteY202" fmla="*/ 301947 h 780555"/>
                    <a:gd name="connsiteX203" fmla="*/ 716193 w 894570"/>
                    <a:gd name="connsiteY203" fmla="*/ 303265 h 780555"/>
                    <a:gd name="connsiteX204" fmla="*/ 716851 w 894570"/>
                    <a:gd name="connsiteY204" fmla="*/ 304229 h 780555"/>
                    <a:gd name="connsiteX205" fmla="*/ 717937 w 894570"/>
                    <a:gd name="connsiteY205" fmla="*/ 304815 h 780555"/>
                    <a:gd name="connsiteX206" fmla="*/ 721484 w 894570"/>
                    <a:gd name="connsiteY206" fmla="*/ 306718 h 780555"/>
                    <a:gd name="connsiteX207" fmla="*/ 722204 w 894570"/>
                    <a:gd name="connsiteY207" fmla="*/ 307109 h 780555"/>
                    <a:gd name="connsiteX208" fmla="*/ 723008 w 894570"/>
                    <a:gd name="connsiteY208" fmla="*/ 307292 h 780555"/>
                    <a:gd name="connsiteX209" fmla="*/ 726592 w 894570"/>
                    <a:gd name="connsiteY209" fmla="*/ 308110 h 780555"/>
                    <a:gd name="connsiteX210" fmla="*/ 727872 w 894570"/>
                    <a:gd name="connsiteY210" fmla="*/ 308402 h 780555"/>
                    <a:gd name="connsiteX211" fmla="*/ 728945 w 894570"/>
                    <a:gd name="connsiteY211" fmla="*/ 308207 h 780555"/>
                    <a:gd name="connsiteX212" fmla="*/ 729420 w 894570"/>
                    <a:gd name="connsiteY212" fmla="*/ 308122 h 780555"/>
                    <a:gd name="connsiteX213" fmla="*/ 731335 w 894570"/>
                    <a:gd name="connsiteY213" fmla="*/ 307768 h 780555"/>
                    <a:gd name="connsiteX214" fmla="*/ 732383 w 894570"/>
                    <a:gd name="connsiteY214" fmla="*/ 306779 h 780555"/>
                    <a:gd name="connsiteX215" fmla="*/ 735687 w 894570"/>
                    <a:gd name="connsiteY215" fmla="*/ 303643 h 780555"/>
                    <a:gd name="connsiteX216" fmla="*/ 736235 w 894570"/>
                    <a:gd name="connsiteY216" fmla="*/ 303119 h 780555"/>
                    <a:gd name="connsiteX217" fmla="*/ 736699 w 894570"/>
                    <a:gd name="connsiteY217" fmla="*/ 302692 h 780555"/>
                    <a:gd name="connsiteX218" fmla="*/ 737796 w 894570"/>
                    <a:gd name="connsiteY218" fmla="*/ 300629 h 780555"/>
                    <a:gd name="connsiteX219" fmla="*/ 739003 w 894570"/>
                    <a:gd name="connsiteY219" fmla="*/ 298359 h 780555"/>
                    <a:gd name="connsiteX220" fmla="*/ 740173 w 894570"/>
                    <a:gd name="connsiteY220" fmla="*/ 296175 h 780555"/>
                    <a:gd name="connsiteX221" fmla="*/ 741124 w 894570"/>
                    <a:gd name="connsiteY221" fmla="*/ 294418 h 780555"/>
                    <a:gd name="connsiteX222" fmla="*/ 741770 w 894570"/>
                    <a:gd name="connsiteY222" fmla="*/ 293613 h 780555"/>
                    <a:gd name="connsiteX223" fmla="*/ 743038 w 894570"/>
                    <a:gd name="connsiteY223" fmla="*/ 292063 h 780555"/>
                    <a:gd name="connsiteX224" fmla="*/ 743964 w 894570"/>
                    <a:gd name="connsiteY224" fmla="*/ 290916 h 780555"/>
                    <a:gd name="connsiteX225" fmla="*/ 744915 w 894570"/>
                    <a:gd name="connsiteY225" fmla="*/ 290525 h 780555"/>
                    <a:gd name="connsiteX226" fmla="*/ 747914 w 894570"/>
                    <a:gd name="connsiteY226" fmla="*/ 289281 h 780555"/>
                    <a:gd name="connsiteX227" fmla="*/ 749328 w 894570"/>
                    <a:gd name="connsiteY227" fmla="*/ 288695 h 780555"/>
                    <a:gd name="connsiteX228" fmla="*/ 751523 w 894570"/>
                    <a:gd name="connsiteY228" fmla="*/ 290660 h 780555"/>
                    <a:gd name="connsiteX229" fmla="*/ 751681 w 894570"/>
                    <a:gd name="connsiteY229" fmla="*/ 293027 h 780555"/>
                    <a:gd name="connsiteX230" fmla="*/ 751888 w 894570"/>
                    <a:gd name="connsiteY230" fmla="*/ 296383 h 780555"/>
                    <a:gd name="connsiteX231" fmla="*/ 751961 w 894570"/>
                    <a:gd name="connsiteY231" fmla="*/ 297432 h 780555"/>
                    <a:gd name="connsiteX232" fmla="*/ 752132 w 894570"/>
                    <a:gd name="connsiteY232" fmla="*/ 300019 h 780555"/>
                    <a:gd name="connsiteX233" fmla="*/ 753120 w 894570"/>
                    <a:gd name="connsiteY233" fmla="*/ 301227 h 780555"/>
                    <a:gd name="connsiteX234" fmla="*/ 754424 w 894570"/>
                    <a:gd name="connsiteY234" fmla="*/ 302801 h 780555"/>
                    <a:gd name="connsiteX235" fmla="*/ 755424 w 894570"/>
                    <a:gd name="connsiteY235" fmla="*/ 304009 h 780555"/>
                    <a:gd name="connsiteX236" fmla="*/ 756850 w 894570"/>
                    <a:gd name="connsiteY236" fmla="*/ 304009 h 780555"/>
                    <a:gd name="connsiteX237" fmla="*/ 760276 w 894570"/>
                    <a:gd name="connsiteY237" fmla="*/ 304022 h 780555"/>
                    <a:gd name="connsiteX238" fmla="*/ 761556 w 894570"/>
                    <a:gd name="connsiteY238" fmla="*/ 304034 h 780555"/>
                    <a:gd name="connsiteX239" fmla="*/ 762824 w 894570"/>
                    <a:gd name="connsiteY239" fmla="*/ 303045 h 780555"/>
                    <a:gd name="connsiteX240" fmla="*/ 764896 w 894570"/>
                    <a:gd name="connsiteY240" fmla="*/ 301447 h 780555"/>
                    <a:gd name="connsiteX241" fmla="*/ 765664 w 894570"/>
                    <a:gd name="connsiteY241" fmla="*/ 300849 h 780555"/>
                    <a:gd name="connsiteX242" fmla="*/ 766566 w 894570"/>
                    <a:gd name="connsiteY242" fmla="*/ 299726 h 780555"/>
                    <a:gd name="connsiteX243" fmla="*/ 767188 w 894570"/>
                    <a:gd name="connsiteY243" fmla="*/ 298957 h 780555"/>
                    <a:gd name="connsiteX244" fmla="*/ 771333 w 894570"/>
                    <a:gd name="connsiteY244" fmla="*/ 293832 h 780555"/>
                    <a:gd name="connsiteX245" fmla="*/ 772284 w 894570"/>
                    <a:gd name="connsiteY245" fmla="*/ 292649 h 780555"/>
                    <a:gd name="connsiteX246" fmla="*/ 773881 w 894570"/>
                    <a:gd name="connsiteY246" fmla="*/ 290684 h 780555"/>
                    <a:gd name="connsiteX247" fmla="*/ 774978 w 894570"/>
                    <a:gd name="connsiteY247" fmla="*/ 289671 h 780555"/>
                    <a:gd name="connsiteX248" fmla="*/ 779720 w 894570"/>
                    <a:gd name="connsiteY248" fmla="*/ 285327 h 780555"/>
                    <a:gd name="connsiteX249" fmla="*/ 780817 w 894570"/>
                    <a:gd name="connsiteY249" fmla="*/ 284326 h 780555"/>
                    <a:gd name="connsiteX250" fmla="*/ 782829 w 894570"/>
                    <a:gd name="connsiteY250" fmla="*/ 282923 h 780555"/>
                    <a:gd name="connsiteX251" fmla="*/ 791229 w 894570"/>
                    <a:gd name="connsiteY251" fmla="*/ 277029 h 780555"/>
                    <a:gd name="connsiteX252" fmla="*/ 791814 w 894570"/>
                    <a:gd name="connsiteY252" fmla="*/ 276614 h 780555"/>
                    <a:gd name="connsiteX253" fmla="*/ 795154 w 894570"/>
                    <a:gd name="connsiteY253" fmla="*/ 274247 h 780555"/>
                    <a:gd name="connsiteX254" fmla="*/ 796593 w 894570"/>
                    <a:gd name="connsiteY254" fmla="*/ 273222 h 780555"/>
                    <a:gd name="connsiteX255" fmla="*/ 797982 w 894570"/>
                    <a:gd name="connsiteY255" fmla="*/ 272965 h 780555"/>
                    <a:gd name="connsiteX256" fmla="*/ 800518 w 894570"/>
                    <a:gd name="connsiteY256" fmla="*/ 272489 h 780555"/>
                    <a:gd name="connsiteX257" fmla="*/ 801640 w 894570"/>
                    <a:gd name="connsiteY257" fmla="*/ 272282 h 780555"/>
                    <a:gd name="connsiteX258" fmla="*/ 802956 w 894570"/>
                    <a:gd name="connsiteY258" fmla="*/ 272477 h 780555"/>
                    <a:gd name="connsiteX259" fmla="*/ 805199 w 894570"/>
                    <a:gd name="connsiteY259" fmla="*/ 272807 h 780555"/>
                    <a:gd name="connsiteX260" fmla="*/ 806040 w 894570"/>
                    <a:gd name="connsiteY260" fmla="*/ 272929 h 780555"/>
                    <a:gd name="connsiteX261" fmla="*/ 807016 w 894570"/>
                    <a:gd name="connsiteY261" fmla="*/ 273246 h 780555"/>
                    <a:gd name="connsiteX262" fmla="*/ 811514 w 894570"/>
                    <a:gd name="connsiteY262" fmla="*/ 274710 h 780555"/>
                    <a:gd name="connsiteX263" fmla="*/ 812745 w 894570"/>
                    <a:gd name="connsiteY263" fmla="*/ 275113 h 780555"/>
                    <a:gd name="connsiteX264" fmla="*/ 814294 w 894570"/>
                    <a:gd name="connsiteY264" fmla="*/ 275882 h 780555"/>
                    <a:gd name="connsiteX265" fmla="*/ 815184 w 894570"/>
                    <a:gd name="connsiteY265" fmla="*/ 276346 h 780555"/>
                    <a:gd name="connsiteX266" fmla="*/ 816513 w 894570"/>
                    <a:gd name="connsiteY266" fmla="*/ 277041 h 780555"/>
                    <a:gd name="connsiteX267" fmla="*/ 821316 w 894570"/>
                    <a:gd name="connsiteY267" fmla="*/ 279579 h 780555"/>
                    <a:gd name="connsiteX268" fmla="*/ 822730 w 894570"/>
                    <a:gd name="connsiteY268" fmla="*/ 280324 h 780555"/>
                    <a:gd name="connsiteX269" fmla="*/ 823669 w 894570"/>
                    <a:gd name="connsiteY269" fmla="*/ 280617 h 780555"/>
                    <a:gd name="connsiteX270" fmla="*/ 825948 w 894570"/>
                    <a:gd name="connsiteY270" fmla="*/ 281337 h 780555"/>
                    <a:gd name="connsiteX271" fmla="*/ 827314 w 894570"/>
                    <a:gd name="connsiteY271" fmla="*/ 281776 h 780555"/>
                    <a:gd name="connsiteX272" fmla="*/ 828459 w 894570"/>
                    <a:gd name="connsiteY272" fmla="*/ 281776 h 780555"/>
                    <a:gd name="connsiteX273" fmla="*/ 832373 w 894570"/>
                    <a:gd name="connsiteY273" fmla="*/ 281788 h 780555"/>
                    <a:gd name="connsiteX274" fmla="*/ 834238 w 894570"/>
                    <a:gd name="connsiteY274" fmla="*/ 281800 h 780555"/>
                    <a:gd name="connsiteX275" fmla="*/ 836494 w 894570"/>
                    <a:gd name="connsiteY275" fmla="*/ 280177 h 780555"/>
                    <a:gd name="connsiteX276" fmla="*/ 838651 w 894570"/>
                    <a:gd name="connsiteY276" fmla="*/ 278627 h 780555"/>
                    <a:gd name="connsiteX277" fmla="*/ 839456 w 894570"/>
                    <a:gd name="connsiteY277" fmla="*/ 278493 h 780555"/>
                    <a:gd name="connsiteX278" fmla="*/ 840090 w 894570"/>
                    <a:gd name="connsiteY278" fmla="*/ 278396 h 780555"/>
                    <a:gd name="connsiteX279" fmla="*/ 843040 w 894570"/>
                    <a:gd name="connsiteY279" fmla="*/ 277907 h 780555"/>
                    <a:gd name="connsiteX280" fmla="*/ 844332 w 894570"/>
                    <a:gd name="connsiteY280" fmla="*/ 277688 h 780555"/>
                    <a:gd name="connsiteX281" fmla="*/ 845429 w 894570"/>
                    <a:gd name="connsiteY281" fmla="*/ 278371 h 780555"/>
                    <a:gd name="connsiteX282" fmla="*/ 847161 w 894570"/>
                    <a:gd name="connsiteY282" fmla="*/ 279457 h 780555"/>
                    <a:gd name="connsiteX283" fmla="*/ 847770 w 894570"/>
                    <a:gd name="connsiteY283" fmla="*/ 282484 h 780555"/>
                    <a:gd name="connsiteX284" fmla="*/ 847185 w 894570"/>
                    <a:gd name="connsiteY284" fmla="*/ 284717 h 780555"/>
                    <a:gd name="connsiteX285" fmla="*/ 846929 w 894570"/>
                    <a:gd name="connsiteY285" fmla="*/ 285705 h 780555"/>
                    <a:gd name="connsiteX286" fmla="*/ 845356 w 894570"/>
                    <a:gd name="connsiteY286" fmla="*/ 286791 h 780555"/>
                    <a:gd name="connsiteX287" fmla="*/ 842431 w 894570"/>
                    <a:gd name="connsiteY287" fmla="*/ 288817 h 780555"/>
                    <a:gd name="connsiteX288" fmla="*/ 841236 w 894570"/>
                    <a:gd name="connsiteY288" fmla="*/ 289683 h 780555"/>
                    <a:gd name="connsiteX289" fmla="*/ 839249 w 894570"/>
                    <a:gd name="connsiteY289" fmla="*/ 291123 h 780555"/>
                    <a:gd name="connsiteX290" fmla="*/ 837822 w 894570"/>
                    <a:gd name="connsiteY290" fmla="*/ 292173 h 780555"/>
                    <a:gd name="connsiteX291" fmla="*/ 837237 w 894570"/>
                    <a:gd name="connsiteY291" fmla="*/ 293027 h 780555"/>
                    <a:gd name="connsiteX292" fmla="*/ 835530 w 894570"/>
                    <a:gd name="connsiteY292" fmla="*/ 295565 h 780555"/>
                    <a:gd name="connsiteX293" fmla="*/ 834506 w 894570"/>
                    <a:gd name="connsiteY293" fmla="*/ 297090 h 780555"/>
                    <a:gd name="connsiteX294" fmla="*/ 836055 w 894570"/>
                    <a:gd name="connsiteY294" fmla="*/ 300275 h 780555"/>
                    <a:gd name="connsiteX295" fmla="*/ 836945 w 894570"/>
                    <a:gd name="connsiteY295" fmla="*/ 301532 h 780555"/>
                    <a:gd name="connsiteX296" fmla="*/ 839358 w 894570"/>
                    <a:gd name="connsiteY296" fmla="*/ 304924 h 780555"/>
                    <a:gd name="connsiteX297" fmla="*/ 839346 w 894570"/>
                    <a:gd name="connsiteY297" fmla="*/ 306731 h 780555"/>
                    <a:gd name="connsiteX298" fmla="*/ 839346 w 894570"/>
                    <a:gd name="connsiteY298" fmla="*/ 308854 h 780555"/>
                    <a:gd name="connsiteX299" fmla="*/ 839334 w 894570"/>
                    <a:gd name="connsiteY299" fmla="*/ 310343 h 780555"/>
                    <a:gd name="connsiteX300" fmla="*/ 838615 w 894570"/>
                    <a:gd name="connsiteY300" fmla="*/ 311624 h 780555"/>
                    <a:gd name="connsiteX301" fmla="*/ 836920 w 894570"/>
                    <a:gd name="connsiteY301" fmla="*/ 314602 h 780555"/>
                    <a:gd name="connsiteX302" fmla="*/ 836177 w 894570"/>
                    <a:gd name="connsiteY302" fmla="*/ 315907 h 780555"/>
                    <a:gd name="connsiteX303" fmla="*/ 833763 w 894570"/>
                    <a:gd name="connsiteY303" fmla="*/ 317677 h 780555"/>
                    <a:gd name="connsiteX304" fmla="*/ 831434 w 894570"/>
                    <a:gd name="connsiteY304" fmla="*/ 319385 h 780555"/>
                    <a:gd name="connsiteX305" fmla="*/ 829715 w 894570"/>
                    <a:gd name="connsiteY305" fmla="*/ 320654 h 780555"/>
                    <a:gd name="connsiteX306" fmla="*/ 828947 w 894570"/>
                    <a:gd name="connsiteY306" fmla="*/ 321960 h 780555"/>
                    <a:gd name="connsiteX307" fmla="*/ 828216 w 894570"/>
                    <a:gd name="connsiteY307" fmla="*/ 323217 h 780555"/>
                    <a:gd name="connsiteX308" fmla="*/ 827484 w 894570"/>
                    <a:gd name="connsiteY308" fmla="*/ 324474 h 780555"/>
                    <a:gd name="connsiteX309" fmla="*/ 827484 w 894570"/>
                    <a:gd name="connsiteY309" fmla="*/ 325913 h 780555"/>
                    <a:gd name="connsiteX310" fmla="*/ 827484 w 894570"/>
                    <a:gd name="connsiteY310" fmla="*/ 327317 h 780555"/>
                    <a:gd name="connsiteX311" fmla="*/ 827472 w 894570"/>
                    <a:gd name="connsiteY311" fmla="*/ 328623 h 780555"/>
                    <a:gd name="connsiteX312" fmla="*/ 827825 w 894570"/>
                    <a:gd name="connsiteY312" fmla="*/ 329538 h 780555"/>
                    <a:gd name="connsiteX313" fmla="*/ 828508 w 894570"/>
                    <a:gd name="connsiteY313" fmla="*/ 331356 h 780555"/>
                    <a:gd name="connsiteX314" fmla="*/ 829033 w 894570"/>
                    <a:gd name="connsiteY314" fmla="*/ 332772 h 780555"/>
                    <a:gd name="connsiteX315" fmla="*/ 830593 w 894570"/>
                    <a:gd name="connsiteY315" fmla="*/ 333882 h 780555"/>
                    <a:gd name="connsiteX316" fmla="*/ 831764 w 894570"/>
                    <a:gd name="connsiteY316" fmla="*/ 334712 h 780555"/>
                    <a:gd name="connsiteX317" fmla="*/ 832178 w 894570"/>
                    <a:gd name="connsiteY317" fmla="*/ 335005 h 780555"/>
                    <a:gd name="connsiteX318" fmla="*/ 832995 w 894570"/>
                    <a:gd name="connsiteY318" fmla="*/ 335432 h 780555"/>
                    <a:gd name="connsiteX319" fmla="*/ 833848 w 894570"/>
                    <a:gd name="connsiteY319" fmla="*/ 335859 h 780555"/>
                    <a:gd name="connsiteX320" fmla="*/ 835957 w 894570"/>
                    <a:gd name="connsiteY320" fmla="*/ 336945 h 780555"/>
                    <a:gd name="connsiteX321" fmla="*/ 837200 w 894570"/>
                    <a:gd name="connsiteY321" fmla="*/ 337580 h 780555"/>
                    <a:gd name="connsiteX322" fmla="*/ 837639 w 894570"/>
                    <a:gd name="connsiteY322" fmla="*/ 337897 h 780555"/>
                    <a:gd name="connsiteX323" fmla="*/ 839821 w 894570"/>
                    <a:gd name="connsiteY323" fmla="*/ 339532 h 780555"/>
                    <a:gd name="connsiteX324" fmla="*/ 841284 w 894570"/>
                    <a:gd name="connsiteY324" fmla="*/ 340618 h 780555"/>
                    <a:gd name="connsiteX325" fmla="*/ 841480 w 894570"/>
                    <a:gd name="connsiteY325" fmla="*/ 342326 h 780555"/>
                    <a:gd name="connsiteX326" fmla="*/ 841772 w 894570"/>
                    <a:gd name="connsiteY326" fmla="*/ 344779 h 780555"/>
                    <a:gd name="connsiteX327" fmla="*/ 841894 w 894570"/>
                    <a:gd name="connsiteY327" fmla="*/ 345877 h 780555"/>
                    <a:gd name="connsiteX328" fmla="*/ 841467 w 894570"/>
                    <a:gd name="connsiteY328" fmla="*/ 347281 h 780555"/>
                    <a:gd name="connsiteX329" fmla="*/ 840821 w 894570"/>
                    <a:gd name="connsiteY329" fmla="*/ 349368 h 780555"/>
                    <a:gd name="connsiteX330" fmla="*/ 840626 w 894570"/>
                    <a:gd name="connsiteY330" fmla="*/ 350014 h 780555"/>
                    <a:gd name="connsiteX331" fmla="*/ 840383 w 894570"/>
                    <a:gd name="connsiteY331" fmla="*/ 350515 h 780555"/>
                    <a:gd name="connsiteX332" fmla="*/ 839639 w 894570"/>
                    <a:gd name="connsiteY332" fmla="*/ 352089 h 780555"/>
                    <a:gd name="connsiteX333" fmla="*/ 838115 w 894570"/>
                    <a:gd name="connsiteY333" fmla="*/ 355310 h 780555"/>
                    <a:gd name="connsiteX334" fmla="*/ 837456 w 894570"/>
                    <a:gd name="connsiteY334" fmla="*/ 356701 h 780555"/>
                    <a:gd name="connsiteX335" fmla="*/ 836103 w 894570"/>
                    <a:gd name="connsiteY335" fmla="*/ 358227 h 780555"/>
                    <a:gd name="connsiteX336" fmla="*/ 831714 w 894570"/>
                    <a:gd name="connsiteY336" fmla="*/ 363230 h 780555"/>
                    <a:gd name="connsiteX337" fmla="*/ 829679 w 894570"/>
                    <a:gd name="connsiteY337" fmla="*/ 365561 h 780555"/>
                    <a:gd name="connsiteX338" fmla="*/ 828996 w 894570"/>
                    <a:gd name="connsiteY338" fmla="*/ 366329 h 780555"/>
                    <a:gd name="connsiteX339" fmla="*/ 827972 w 894570"/>
                    <a:gd name="connsiteY339" fmla="*/ 367501 h 780555"/>
                    <a:gd name="connsiteX340" fmla="*/ 826997 w 894570"/>
                    <a:gd name="connsiteY340" fmla="*/ 368453 h 780555"/>
                    <a:gd name="connsiteX341" fmla="*/ 826399 w 894570"/>
                    <a:gd name="connsiteY341" fmla="*/ 369026 h 780555"/>
                    <a:gd name="connsiteX342" fmla="*/ 825363 w 894570"/>
                    <a:gd name="connsiteY342" fmla="*/ 370027 h 780555"/>
                    <a:gd name="connsiteX343" fmla="*/ 820938 w 894570"/>
                    <a:gd name="connsiteY343" fmla="*/ 374322 h 780555"/>
                    <a:gd name="connsiteX344" fmla="*/ 820560 w 894570"/>
                    <a:gd name="connsiteY344" fmla="*/ 374676 h 780555"/>
                    <a:gd name="connsiteX345" fmla="*/ 819451 w 894570"/>
                    <a:gd name="connsiteY345" fmla="*/ 375750 h 780555"/>
                    <a:gd name="connsiteX346" fmla="*/ 817951 w 894570"/>
                    <a:gd name="connsiteY346" fmla="*/ 376775 h 780555"/>
                    <a:gd name="connsiteX347" fmla="*/ 816439 w 894570"/>
                    <a:gd name="connsiteY347" fmla="*/ 377800 h 780555"/>
                    <a:gd name="connsiteX348" fmla="*/ 813075 w 894570"/>
                    <a:gd name="connsiteY348" fmla="*/ 380082 h 780555"/>
                    <a:gd name="connsiteX349" fmla="*/ 807516 w 894570"/>
                    <a:gd name="connsiteY349" fmla="*/ 383853 h 780555"/>
                    <a:gd name="connsiteX350" fmla="*/ 805894 w 894570"/>
                    <a:gd name="connsiteY350" fmla="*/ 384951 h 780555"/>
                    <a:gd name="connsiteX351" fmla="*/ 804431 w 894570"/>
                    <a:gd name="connsiteY351" fmla="*/ 386366 h 780555"/>
                    <a:gd name="connsiteX352" fmla="*/ 798214 w 894570"/>
                    <a:gd name="connsiteY352" fmla="*/ 392346 h 780555"/>
                    <a:gd name="connsiteX353" fmla="*/ 797482 w 894570"/>
                    <a:gd name="connsiteY353" fmla="*/ 393054 h 780555"/>
                    <a:gd name="connsiteX354" fmla="*/ 796385 w 894570"/>
                    <a:gd name="connsiteY354" fmla="*/ 394115 h 780555"/>
                    <a:gd name="connsiteX355" fmla="*/ 795727 w 894570"/>
                    <a:gd name="connsiteY355" fmla="*/ 394872 h 780555"/>
                    <a:gd name="connsiteX356" fmla="*/ 790582 w 894570"/>
                    <a:gd name="connsiteY356" fmla="*/ 400754 h 780555"/>
                    <a:gd name="connsiteX357" fmla="*/ 789449 w 894570"/>
                    <a:gd name="connsiteY357" fmla="*/ 402059 h 780555"/>
                    <a:gd name="connsiteX358" fmla="*/ 788973 w 894570"/>
                    <a:gd name="connsiteY358" fmla="*/ 403426 h 780555"/>
                    <a:gd name="connsiteX359" fmla="*/ 787839 w 894570"/>
                    <a:gd name="connsiteY359" fmla="*/ 406660 h 780555"/>
                    <a:gd name="connsiteX360" fmla="*/ 787230 w 894570"/>
                    <a:gd name="connsiteY360" fmla="*/ 408417 h 780555"/>
                    <a:gd name="connsiteX361" fmla="*/ 787900 w 894570"/>
                    <a:gd name="connsiteY361" fmla="*/ 411565 h 780555"/>
                    <a:gd name="connsiteX362" fmla="*/ 788363 w 894570"/>
                    <a:gd name="connsiteY362" fmla="*/ 413664 h 780555"/>
                    <a:gd name="connsiteX363" fmla="*/ 788473 w 894570"/>
                    <a:gd name="connsiteY363" fmla="*/ 414177 h 780555"/>
                    <a:gd name="connsiteX364" fmla="*/ 788693 w 894570"/>
                    <a:gd name="connsiteY364" fmla="*/ 415568 h 780555"/>
                    <a:gd name="connsiteX365" fmla="*/ 789083 w 894570"/>
                    <a:gd name="connsiteY365" fmla="*/ 417984 h 780555"/>
                    <a:gd name="connsiteX366" fmla="*/ 786559 w 894570"/>
                    <a:gd name="connsiteY366" fmla="*/ 420522 h 780555"/>
                    <a:gd name="connsiteX367" fmla="*/ 784682 w 894570"/>
                    <a:gd name="connsiteY367" fmla="*/ 421254 h 780555"/>
                    <a:gd name="connsiteX368" fmla="*/ 782463 w 894570"/>
                    <a:gd name="connsiteY368" fmla="*/ 422109 h 780555"/>
                    <a:gd name="connsiteX369" fmla="*/ 781256 w 894570"/>
                    <a:gd name="connsiteY369" fmla="*/ 423085 h 780555"/>
                    <a:gd name="connsiteX370" fmla="*/ 780866 w 894570"/>
                    <a:gd name="connsiteY370" fmla="*/ 423402 h 780555"/>
                    <a:gd name="connsiteX371" fmla="*/ 779318 w 894570"/>
                    <a:gd name="connsiteY371" fmla="*/ 424647 h 780555"/>
                    <a:gd name="connsiteX372" fmla="*/ 778562 w 894570"/>
                    <a:gd name="connsiteY372" fmla="*/ 426904 h 780555"/>
                    <a:gd name="connsiteX373" fmla="*/ 778379 w 894570"/>
                    <a:gd name="connsiteY373" fmla="*/ 427600 h 780555"/>
                    <a:gd name="connsiteX374" fmla="*/ 778550 w 894570"/>
                    <a:gd name="connsiteY374" fmla="*/ 429284 h 780555"/>
                    <a:gd name="connsiteX375" fmla="*/ 778672 w 894570"/>
                    <a:gd name="connsiteY375" fmla="*/ 430382 h 780555"/>
                    <a:gd name="connsiteX376" fmla="*/ 778928 w 894570"/>
                    <a:gd name="connsiteY376" fmla="*/ 431017 h 780555"/>
                    <a:gd name="connsiteX377" fmla="*/ 779696 w 894570"/>
                    <a:gd name="connsiteY377" fmla="*/ 432896 h 780555"/>
                    <a:gd name="connsiteX378" fmla="*/ 780001 w 894570"/>
                    <a:gd name="connsiteY378" fmla="*/ 433640 h 780555"/>
                    <a:gd name="connsiteX379" fmla="*/ 780232 w 894570"/>
                    <a:gd name="connsiteY379" fmla="*/ 434202 h 780555"/>
                    <a:gd name="connsiteX380" fmla="*/ 781366 w 894570"/>
                    <a:gd name="connsiteY380" fmla="*/ 435093 h 780555"/>
                    <a:gd name="connsiteX381" fmla="*/ 781854 w 894570"/>
                    <a:gd name="connsiteY381" fmla="*/ 435471 h 780555"/>
                    <a:gd name="connsiteX382" fmla="*/ 784828 w 894570"/>
                    <a:gd name="connsiteY382" fmla="*/ 437789 h 780555"/>
                    <a:gd name="connsiteX383" fmla="*/ 785560 w 894570"/>
                    <a:gd name="connsiteY383" fmla="*/ 438363 h 780555"/>
                    <a:gd name="connsiteX384" fmla="*/ 786511 w 894570"/>
                    <a:gd name="connsiteY384" fmla="*/ 438790 h 780555"/>
                    <a:gd name="connsiteX385" fmla="*/ 787522 w 894570"/>
                    <a:gd name="connsiteY385" fmla="*/ 439241 h 780555"/>
                    <a:gd name="connsiteX386" fmla="*/ 789266 w 894570"/>
                    <a:gd name="connsiteY386" fmla="*/ 440022 h 780555"/>
                    <a:gd name="connsiteX387" fmla="*/ 790595 w 894570"/>
                    <a:gd name="connsiteY387" fmla="*/ 440608 h 780555"/>
                    <a:gd name="connsiteX388" fmla="*/ 792643 w 894570"/>
                    <a:gd name="connsiteY388" fmla="*/ 440742 h 780555"/>
                    <a:gd name="connsiteX389" fmla="*/ 795617 w 894570"/>
                    <a:gd name="connsiteY389" fmla="*/ 440950 h 780555"/>
                    <a:gd name="connsiteX390" fmla="*/ 797970 w 894570"/>
                    <a:gd name="connsiteY390" fmla="*/ 441108 h 780555"/>
                    <a:gd name="connsiteX391" fmla="*/ 806394 w 894570"/>
                    <a:gd name="connsiteY391" fmla="*/ 441694 h 780555"/>
                    <a:gd name="connsiteX392" fmla="*/ 808296 w 894570"/>
                    <a:gd name="connsiteY392" fmla="*/ 441829 h 780555"/>
                    <a:gd name="connsiteX393" fmla="*/ 808186 w 894570"/>
                    <a:gd name="connsiteY393" fmla="*/ 445758 h 780555"/>
                    <a:gd name="connsiteX394" fmla="*/ 806662 w 894570"/>
                    <a:gd name="connsiteY394" fmla="*/ 447442 h 780555"/>
                    <a:gd name="connsiteX395" fmla="*/ 805614 w 894570"/>
                    <a:gd name="connsiteY395" fmla="*/ 448613 h 780555"/>
                    <a:gd name="connsiteX396" fmla="*/ 805029 w 894570"/>
                    <a:gd name="connsiteY396" fmla="*/ 449260 h 780555"/>
                    <a:gd name="connsiteX397" fmla="*/ 804261 w 894570"/>
                    <a:gd name="connsiteY397" fmla="*/ 451176 h 780555"/>
                    <a:gd name="connsiteX398" fmla="*/ 803127 w 894570"/>
                    <a:gd name="connsiteY398" fmla="*/ 454043 h 780555"/>
                    <a:gd name="connsiteX399" fmla="*/ 802798 w 894570"/>
                    <a:gd name="connsiteY399" fmla="*/ 455337 h 780555"/>
                    <a:gd name="connsiteX400" fmla="*/ 802639 w 894570"/>
                    <a:gd name="connsiteY400" fmla="*/ 455996 h 780555"/>
                    <a:gd name="connsiteX401" fmla="*/ 802176 w 894570"/>
                    <a:gd name="connsiteY401" fmla="*/ 457851 h 780555"/>
                    <a:gd name="connsiteX402" fmla="*/ 802993 w 894570"/>
                    <a:gd name="connsiteY402" fmla="*/ 459169 h 780555"/>
                    <a:gd name="connsiteX403" fmla="*/ 804126 w 894570"/>
                    <a:gd name="connsiteY403" fmla="*/ 461024 h 780555"/>
                    <a:gd name="connsiteX404" fmla="*/ 804834 w 894570"/>
                    <a:gd name="connsiteY404" fmla="*/ 462158 h 780555"/>
                    <a:gd name="connsiteX405" fmla="*/ 806114 w 894570"/>
                    <a:gd name="connsiteY405" fmla="*/ 462598 h 780555"/>
                    <a:gd name="connsiteX406" fmla="*/ 809125 w 894570"/>
                    <a:gd name="connsiteY406" fmla="*/ 463623 h 780555"/>
                    <a:gd name="connsiteX407" fmla="*/ 810015 w 894570"/>
                    <a:gd name="connsiteY407" fmla="*/ 463928 h 780555"/>
                    <a:gd name="connsiteX408" fmla="*/ 810844 w 894570"/>
                    <a:gd name="connsiteY408" fmla="*/ 463879 h 780555"/>
                    <a:gd name="connsiteX409" fmla="*/ 813575 w 894570"/>
                    <a:gd name="connsiteY409" fmla="*/ 463696 h 780555"/>
                    <a:gd name="connsiteX410" fmla="*/ 814733 w 894570"/>
                    <a:gd name="connsiteY410" fmla="*/ 463623 h 780555"/>
                    <a:gd name="connsiteX411" fmla="*/ 815879 w 894570"/>
                    <a:gd name="connsiteY411" fmla="*/ 463049 h 780555"/>
                    <a:gd name="connsiteX412" fmla="*/ 818244 w 894570"/>
                    <a:gd name="connsiteY412" fmla="*/ 461853 h 780555"/>
                    <a:gd name="connsiteX413" fmla="*/ 819134 w 894570"/>
                    <a:gd name="connsiteY413" fmla="*/ 461414 h 780555"/>
                    <a:gd name="connsiteX414" fmla="*/ 819901 w 894570"/>
                    <a:gd name="connsiteY414" fmla="*/ 460779 h 780555"/>
                    <a:gd name="connsiteX415" fmla="*/ 823352 w 894570"/>
                    <a:gd name="connsiteY415" fmla="*/ 457924 h 780555"/>
                    <a:gd name="connsiteX416" fmla="*/ 824498 w 894570"/>
                    <a:gd name="connsiteY416" fmla="*/ 456960 h 780555"/>
                    <a:gd name="connsiteX417" fmla="*/ 827655 w 894570"/>
                    <a:gd name="connsiteY417" fmla="*/ 452201 h 780555"/>
                    <a:gd name="connsiteX418" fmla="*/ 828338 w 894570"/>
                    <a:gd name="connsiteY418" fmla="*/ 450834 h 780555"/>
                    <a:gd name="connsiteX419" fmla="*/ 829240 w 894570"/>
                    <a:gd name="connsiteY419" fmla="*/ 449016 h 780555"/>
                    <a:gd name="connsiteX420" fmla="*/ 831044 w 894570"/>
                    <a:gd name="connsiteY420" fmla="*/ 448418 h 780555"/>
                    <a:gd name="connsiteX421" fmla="*/ 832824 w 894570"/>
                    <a:gd name="connsiteY421" fmla="*/ 447820 h 780555"/>
                    <a:gd name="connsiteX422" fmla="*/ 833958 w 894570"/>
                    <a:gd name="connsiteY422" fmla="*/ 447442 h 780555"/>
                    <a:gd name="connsiteX423" fmla="*/ 838420 w 894570"/>
                    <a:gd name="connsiteY423" fmla="*/ 446941 h 780555"/>
                    <a:gd name="connsiteX424" fmla="*/ 840882 w 894570"/>
                    <a:gd name="connsiteY424" fmla="*/ 446661 h 780555"/>
                    <a:gd name="connsiteX425" fmla="*/ 842345 w 894570"/>
                    <a:gd name="connsiteY425" fmla="*/ 445233 h 780555"/>
                    <a:gd name="connsiteX426" fmla="*/ 846344 w 894570"/>
                    <a:gd name="connsiteY426" fmla="*/ 441292 h 780555"/>
                    <a:gd name="connsiteX427" fmla="*/ 847819 w 894570"/>
                    <a:gd name="connsiteY427" fmla="*/ 439839 h 780555"/>
                    <a:gd name="connsiteX428" fmla="*/ 851378 w 894570"/>
                    <a:gd name="connsiteY428" fmla="*/ 436032 h 780555"/>
                    <a:gd name="connsiteX429" fmla="*/ 852866 w 894570"/>
                    <a:gd name="connsiteY429" fmla="*/ 434446 h 780555"/>
                    <a:gd name="connsiteX430" fmla="*/ 854158 w 894570"/>
                    <a:gd name="connsiteY430" fmla="*/ 435422 h 780555"/>
                    <a:gd name="connsiteX431" fmla="*/ 855450 w 894570"/>
                    <a:gd name="connsiteY431" fmla="*/ 436410 h 780555"/>
                    <a:gd name="connsiteX432" fmla="*/ 856633 w 894570"/>
                    <a:gd name="connsiteY432" fmla="*/ 437325 h 780555"/>
                    <a:gd name="connsiteX433" fmla="*/ 856523 w 894570"/>
                    <a:gd name="connsiteY433" fmla="*/ 439400 h 780555"/>
                    <a:gd name="connsiteX434" fmla="*/ 856401 w 894570"/>
                    <a:gd name="connsiteY434" fmla="*/ 441633 h 780555"/>
                    <a:gd name="connsiteX435" fmla="*/ 856304 w 894570"/>
                    <a:gd name="connsiteY435" fmla="*/ 443695 h 780555"/>
                    <a:gd name="connsiteX436" fmla="*/ 855316 w 894570"/>
                    <a:gd name="connsiteY436" fmla="*/ 445343 h 780555"/>
                    <a:gd name="connsiteX437" fmla="*/ 854402 w 894570"/>
                    <a:gd name="connsiteY437" fmla="*/ 446868 h 780555"/>
                    <a:gd name="connsiteX438" fmla="*/ 854804 w 894570"/>
                    <a:gd name="connsiteY438" fmla="*/ 448735 h 780555"/>
                    <a:gd name="connsiteX439" fmla="*/ 855572 w 894570"/>
                    <a:gd name="connsiteY439" fmla="*/ 452299 h 780555"/>
                    <a:gd name="connsiteX440" fmla="*/ 855950 w 894570"/>
                    <a:gd name="connsiteY440" fmla="*/ 454043 h 780555"/>
                    <a:gd name="connsiteX441" fmla="*/ 858035 w 894570"/>
                    <a:gd name="connsiteY441" fmla="*/ 454324 h 780555"/>
                    <a:gd name="connsiteX442" fmla="*/ 859717 w 894570"/>
                    <a:gd name="connsiteY442" fmla="*/ 454544 h 780555"/>
                    <a:gd name="connsiteX443" fmla="*/ 861387 w 894570"/>
                    <a:gd name="connsiteY443" fmla="*/ 453653 h 780555"/>
                    <a:gd name="connsiteX444" fmla="*/ 865703 w 894570"/>
                    <a:gd name="connsiteY444" fmla="*/ 451371 h 780555"/>
                    <a:gd name="connsiteX445" fmla="*/ 866873 w 894570"/>
                    <a:gd name="connsiteY445" fmla="*/ 451102 h 780555"/>
                    <a:gd name="connsiteX446" fmla="*/ 870726 w 894570"/>
                    <a:gd name="connsiteY446" fmla="*/ 450187 h 780555"/>
                    <a:gd name="connsiteX447" fmla="*/ 872310 w 894570"/>
                    <a:gd name="connsiteY447" fmla="*/ 449809 h 780555"/>
                    <a:gd name="connsiteX448" fmla="*/ 874663 w 894570"/>
                    <a:gd name="connsiteY448" fmla="*/ 452042 h 780555"/>
                    <a:gd name="connsiteX449" fmla="*/ 874224 w 894570"/>
                    <a:gd name="connsiteY449" fmla="*/ 454178 h 780555"/>
                    <a:gd name="connsiteX450" fmla="*/ 873712 w 894570"/>
                    <a:gd name="connsiteY450" fmla="*/ 456606 h 780555"/>
                    <a:gd name="connsiteX451" fmla="*/ 873542 w 894570"/>
                    <a:gd name="connsiteY451" fmla="*/ 457485 h 780555"/>
                    <a:gd name="connsiteX452" fmla="*/ 872335 w 894570"/>
                    <a:gd name="connsiteY452" fmla="*/ 461267 h 780555"/>
                    <a:gd name="connsiteX453" fmla="*/ 871628 w 894570"/>
                    <a:gd name="connsiteY453" fmla="*/ 463501 h 780555"/>
                    <a:gd name="connsiteX454" fmla="*/ 872286 w 894570"/>
                    <a:gd name="connsiteY454" fmla="*/ 464953 h 780555"/>
                    <a:gd name="connsiteX455" fmla="*/ 872847 w 894570"/>
                    <a:gd name="connsiteY455" fmla="*/ 466197 h 780555"/>
                    <a:gd name="connsiteX456" fmla="*/ 873505 w 894570"/>
                    <a:gd name="connsiteY456" fmla="*/ 467650 h 780555"/>
                    <a:gd name="connsiteX457" fmla="*/ 875578 w 894570"/>
                    <a:gd name="connsiteY457" fmla="*/ 468016 h 780555"/>
                    <a:gd name="connsiteX458" fmla="*/ 877272 w 894570"/>
                    <a:gd name="connsiteY458" fmla="*/ 468308 h 780555"/>
                    <a:gd name="connsiteX459" fmla="*/ 878918 w 894570"/>
                    <a:gd name="connsiteY459" fmla="*/ 467576 h 780555"/>
                    <a:gd name="connsiteX460" fmla="*/ 882941 w 894570"/>
                    <a:gd name="connsiteY460" fmla="*/ 465770 h 780555"/>
                    <a:gd name="connsiteX461" fmla="*/ 884184 w 894570"/>
                    <a:gd name="connsiteY461" fmla="*/ 465441 h 780555"/>
                    <a:gd name="connsiteX462" fmla="*/ 888195 w 894570"/>
                    <a:gd name="connsiteY462" fmla="*/ 464343 h 780555"/>
                    <a:gd name="connsiteX463" fmla="*/ 889865 w 894570"/>
                    <a:gd name="connsiteY463" fmla="*/ 463891 h 780555"/>
                    <a:gd name="connsiteX464" fmla="*/ 891024 w 894570"/>
                    <a:gd name="connsiteY464" fmla="*/ 464526 h 780555"/>
                    <a:gd name="connsiteX465" fmla="*/ 893279 w 894570"/>
                    <a:gd name="connsiteY465" fmla="*/ 465758 h 780555"/>
                    <a:gd name="connsiteX466" fmla="*/ 894571 w 894570"/>
                    <a:gd name="connsiteY466" fmla="*/ 466454 h 780555"/>
                    <a:gd name="connsiteX467" fmla="*/ 894559 w 894570"/>
                    <a:gd name="connsiteY467" fmla="*/ 469968 h 780555"/>
                    <a:gd name="connsiteX468" fmla="*/ 893730 w 894570"/>
                    <a:gd name="connsiteY468" fmla="*/ 471188 h 780555"/>
                    <a:gd name="connsiteX469" fmla="*/ 891694 w 894570"/>
                    <a:gd name="connsiteY469" fmla="*/ 474166 h 780555"/>
                    <a:gd name="connsiteX470" fmla="*/ 891085 w 894570"/>
                    <a:gd name="connsiteY470" fmla="*/ 475044 h 780555"/>
                    <a:gd name="connsiteX471" fmla="*/ 889890 w 894570"/>
                    <a:gd name="connsiteY471" fmla="*/ 476045 h 780555"/>
                    <a:gd name="connsiteX472" fmla="*/ 881319 w 894570"/>
                    <a:gd name="connsiteY472" fmla="*/ 483233 h 780555"/>
                    <a:gd name="connsiteX473" fmla="*/ 880600 w 894570"/>
                    <a:gd name="connsiteY473" fmla="*/ 483831 h 780555"/>
                    <a:gd name="connsiteX474" fmla="*/ 879735 w 894570"/>
                    <a:gd name="connsiteY474" fmla="*/ 484563 h 780555"/>
                    <a:gd name="connsiteX475" fmla="*/ 878321 w 894570"/>
                    <a:gd name="connsiteY475" fmla="*/ 485246 h 780555"/>
                    <a:gd name="connsiteX476" fmla="*/ 877443 w 894570"/>
                    <a:gd name="connsiteY476" fmla="*/ 485673 h 780555"/>
                    <a:gd name="connsiteX477" fmla="*/ 873481 w 894570"/>
                    <a:gd name="connsiteY477" fmla="*/ 487589 h 780555"/>
                    <a:gd name="connsiteX478" fmla="*/ 872164 w 894570"/>
                    <a:gd name="connsiteY478" fmla="*/ 488236 h 780555"/>
                    <a:gd name="connsiteX479" fmla="*/ 869970 w 894570"/>
                    <a:gd name="connsiteY479" fmla="*/ 489297 h 780555"/>
                    <a:gd name="connsiteX480" fmla="*/ 868373 w 894570"/>
                    <a:gd name="connsiteY480" fmla="*/ 490432 h 780555"/>
                    <a:gd name="connsiteX481" fmla="*/ 867190 w 894570"/>
                    <a:gd name="connsiteY481" fmla="*/ 491286 h 780555"/>
                    <a:gd name="connsiteX482" fmla="*/ 863996 w 894570"/>
                    <a:gd name="connsiteY482" fmla="*/ 493556 h 780555"/>
                    <a:gd name="connsiteX483" fmla="*/ 862411 w 894570"/>
                    <a:gd name="connsiteY483" fmla="*/ 494691 h 780555"/>
                    <a:gd name="connsiteX484" fmla="*/ 861119 w 894570"/>
                    <a:gd name="connsiteY484" fmla="*/ 495423 h 780555"/>
                    <a:gd name="connsiteX485" fmla="*/ 859839 w 894570"/>
                    <a:gd name="connsiteY485" fmla="*/ 496156 h 780555"/>
                    <a:gd name="connsiteX486" fmla="*/ 853415 w 894570"/>
                    <a:gd name="connsiteY486" fmla="*/ 499816 h 780555"/>
                    <a:gd name="connsiteX487" fmla="*/ 850842 w 894570"/>
                    <a:gd name="connsiteY487" fmla="*/ 501281 h 780555"/>
                    <a:gd name="connsiteX488" fmla="*/ 849574 w 894570"/>
                    <a:gd name="connsiteY488" fmla="*/ 502074 h 780555"/>
                    <a:gd name="connsiteX489" fmla="*/ 848733 w 894570"/>
                    <a:gd name="connsiteY489" fmla="*/ 502598 h 780555"/>
                    <a:gd name="connsiteX490" fmla="*/ 845795 w 894570"/>
                    <a:gd name="connsiteY490" fmla="*/ 504441 h 780555"/>
                    <a:gd name="connsiteX491" fmla="*/ 841662 w 894570"/>
                    <a:gd name="connsiteY491" fmla="*/ 507004 h 780555"/>
                    <a:gd name="connsiteX492" fmla="*/ 839931 w 894570"/>
                    <a:gd name="connsiteY492" fmla="*/ 507955 h 780555"/>
                    <a:gd name="connsiteX493" fmla="*/ 838249 w 894570"/>
                    <a:gd name="connsiteY493" fmla="*/ 508883 h 780555"/>
                    <a:gd name="connsiteX494" fmla="*/ 837481 w 894570"/>
                    <a:gd name="connsiteY494" fmla="*/ 510726 h 780555"/>
                    <a:gd name="connsiteX495" fmla="*/ 836652 w 894570"/>
                    <a:gd name="connsiteY495" fmla="*/ 512739 h 780555"/>
                    <a:gd name="connsiteX496" fmla="*/ 835640 w 894570"/>
                    <a:gd name="connsiteY496" fmla="*/ 516522 h 780555"/>
                    <a:gd name="connsiteX497" fmla="*/ 835384 w 894570"/>
                    <a:gd name="connsiteY497" fmla="*/ 517474 h 780555"/>
                    <a:gd name="connsiteX498" fmla="*/ 835384 w 894570"/>
                    <a:gd name="connsiteY498" fmla="*/ 518279 h 780555"/>
                    <a:gd name="connsiteX499" fmla="*/ 835372 w 894570"/>
                    <a:gd name="connsiteY499" fmla="*/ 519939 h 780555"/>
                    <a:gd name="connsiteX500" fmla="*/ 835372 w 894570"/>
                    <a:gd name="connsiteY500" fmla="*/ 522026 h 780555"/>
                    <a:gd name="connsiteX501" fmla="*/ 835360 w 894570"/>
                    <a:gd name="connsiteY501" fmla="*/ 523844 h 780555"/>
                    <a:gd name="connsiteX502" fmla="*/ 836652 w 894570"/>
                    <a:gd name="connsiteY502" fmla="*/ 524991 h 780555"/>
                    <a:gd name="connsiteX503" fmla="*/ 837408 w 894570"/>
                    <a:gd name="connsiteY503" fmla="*/ 525662 h 780555"/>
                    <a:gd name="connsiteX504" fmla="*/ 837871 w 894570"/>
                    <a:gd name="connsiteY504" fmla="*/ 526077 h 780555"/>
                    <a:gd name="connsiteX505" fmla="*/ 839090 w 894570"/>
                    <a:gd name="connsiteY505" fmla="*/ 527078 h 780555"/>
                    <a:gd name="connsiteX506" fmla="*/ 839834 w 894570"/>
                    <a:gd name="connsiteY506" fmla="*/ 527676 h 780555"/>
                    <a:gd name="connsiteX507" fmla="*/ 841004 w 894570"/>
                    <a:gd name="connsiteY507" fmla="*/ 528639 h 780555"/>
                    <a:gd name="connsiteX508" fmla="*/ 842881 w 894570"/>
                    <a:gd name="connsiteY508" fmla="*/ 528957 h 780555"/>
                    <a:gd name="connsiteX509" fmla="*/ 845710 w 894570"/>
                    <a:gd name="connsiteY509" fmla="*/ 529445 h 780555"/>
                    <a:gd name="connsiteX510" fmla="*/ 848745 w 894570"/>
                    <a:gd name="connsiteY510" fmla="*/ 531092 h 780555"/>
                    <a:gd name="connsiteX511" fmla="*/ 851354 w 894570"/>
                    <a:gd name="connsiteY511" fmla="*/ 532496 h 780555"/>
                    <a:gd name="connsiteX512" fmla="*/ 852366 w 894570"/>
                    <a:gd name="connsiteY512" fmla="*/ 533069 h 780555"/>
                    <a:gd name="connsiteX513" fmla="*/ 854377 w 894570"/>
                    <a:gd name="connsiteY513" fmla="*/ 534119 h 780555"/>
                    <a:gd name="connsiteX514" fmla="*/ 859205 w 894570"/>
                    <a:gd name="connsiteY514" fmla="*/ 534436 h 780555"/>
                    <a:gd name="connsiteX515" fmla="*/ 861643 w 894570"/>
                    <a:gd name="connsiteY515" fmla="*/ 534619 h 780555"/>
                    <a:gd name="connsiteX516" fmla="*/ 863606 w 894570"/>
                    <a:gd name="connsiteY516" fmla="*/ 534778 h 780555"/>
                    <a:gd name="connsiteX517" fmla="*/ 864264 w 894570"/>
                    <a:gd name="connsiteY517" fmla="*/ 536217 h 780555"/>
                    <a:gd name="connsiteX518" fmla="*/ 865154 w 894570"/>
                    <a:gd name="connsiteY518" fmla="*/ 538170 h 780555"/>
                    <a:gd name="connsiteX519" fmla="*/ 865788 w 894570"/>
                    <a:gd name="connsiteY519" fmla="*/ 539561 h 780555"/>
                    <a:gd name="connsiteX520" fmla="*/ 863886 w 894570"/>
                    <a:gd name="connsiteY520" fmla="*/ 543051 h 780555"/>
                    <a:gd name="connsiteX521" fmla="*/ 862424 w 894570"/>
                    <a:gd name="connsiteY521" fmla="*/ 544210 h 780555"/>
                    <a:gd name="connsiteX522" fmla="*/ 861412 w 894570"/>
                    <a:gd name="connsiteY522" fmla="*/ 545016 h 780555"/>
                    <a:gd name="connsiteX523" fmla="*/ 859473 w 894570"/>
                    <a:gd name="connsiteY523" fmla="*/ 546541 h 780555"/>
                    <a:gd name="connsiteX524" fmla="*/ 857267 w 894570"/>
                    <a:gd name="connsiteY524" fmla="*/ 549726 h 780555"/>
                    <a:gd name="connsiteX525" fmla="*/ 857243 w 894570"/>
                    <a:gd name="connsiteY525" fmla="*/ 551166 h 780555"/>
                    <a:gd name="connsiteX526" fmla="*/ 857133 w 894570"/>
                    <a:gd name="connsiteY526" fmla="*/ 556401 h 780555"/>
                    <a:gd name="connsiteX527" fmla="*/ 857291 w 894570"/>
                    <a:gd name="connsiteY527" fmla="*/ 557756 h 780555"/>
                    <a:gd name="connsiteX528" fmla="*/ 857547 w 894570"/>
                    <a:gd name="connsiteY528" fmla="*/ 559915 h 780555"/>
                    <a:gd name="connsiteX529" fmla="*/ 857608 w 894570"/>
                    <a:gd name="connsiteY529" fmla="*/ 561453 h 780555"/>
                    <a:gd name="connsiteX530" fmla="*/ 857718 w 894570"/>
                    <a:gd name="connsiteY530" fmla="*/ 564601 h 780555"/>
                    <a:gd name="connsiteX531" fmla="*/ 857767 w 894570"/>
                    <a:gd name="connsiteY531" fmla="*/ 565577 h 780555"/>
                    <a:gd name="connsiteX532" fmla="*/ 857828 w 894570"/>
                    <a:gd name="connsiteY532" fmla="*/ 567628 h 780555"/>
                    <a:gd name="connsiteX533" fmla="*/ 857693 w 894570"/>
                    <a:gd name="connsiteY533" fmla="*/ 569885 h 780555"/>
                    <a:gd name="connsiteX534" fmla="*/ 857133 w 894570"/>
                    <a:gd name="connsiteY534" fmla="*/ 579159 h 780555"/>
                    <a:gd name="connsiteX535" fmla="*/ 857072 w 894570"/>
                    <a:gd name="connsiteY535" fmla="*/ 580245 h 780555"/>
                    <a:gd name="connsiteX536" fmla="*/ 856901 w 894570"/>
                    <a:gd name="connsiteY536" fmla="*/ 582979 h 780555"/>
                    <a:gd name="connsiteX537" fmla="*/ 856304 w 894570"/>
                    <a:gd name="connsiteY537" fmla="*/ 586225 h 780555"/>
                    <a:gd name="connsiteX538" fmla="*/ 855877 w 894570"/>
                    <a:gd name="connsiteY538" fmla="*/ 588580 h 780555"/>
                    <a:gd name="connsiteX539" fmla="*/ 856365 w 894570"/>
                    <a:gd name="connsiteY539" fmla="*/ 590862 h 780555"/>
                    <a:gd name="connsiteX540" fmla="*/ 857121 w 894570"/>
                    <a:gd name="connsiteY540" fmla="*/ 594315 h 780555"/>
                    <a:gd name="connsiteX541" fmla="*/ 857389 w 894570"/>
                    <a:gd name="connsiteY541" fmla="*/ 595328 h 780555"/>
                    <a:gd name="connsiteX542" fmla="*/ 858486 w 894570"/>
                    <a:gd name="connsiteY542" fmla="*/ 599428 h 780555"/>
                    <a:gd name="connsiteX543" fmla="*/ 858888 w 894570"/>
                    <a:gd name="connsiteY543" fmla="*/ 600966 h 780555"/>
                    <a:gd name="connsiteX544" fmla="*/ 859571 w 894570"/>
                    <a:gd name="connsiteY544" fmla="*/ 603516 h 780555"/>
                    <a:gd name="connsiteX545" fmla="*/ 859754 w 894570"/>
                    <a:gd name="connsiteY545" fmla="*/ 605664 h 780555"/>
                    <a:gd name="connsiteX546" fmla="*/ 860497 w 894570"/>
                    <a:gd name="connsiteY546" fmla="*/ 614780 h 780555"/>
                    <a:gd name="connsiteX547" fmla="*/ 861204 w 894570"/>
                    <a:gd name="connsiteY547" fmla="*/ 623358 h 780555"/>
                    <a:gd name="connsiteX548" fmla="*/ 861278 w 894570"/>
                    <a:gd name="connsiteY548" fmla="*/ 624188 h 780555"/>
                    <a:gd name="connsiteX549" fmla="*/ 861387 w 894570"/>
                    <a:gd name="connsiteY549" fmla="*/ 625494 h 780555"/>
                    <a:gd name="connsiteX550" fmla="*/ 861034 w 894570"/>
                    <a:gd name="connsiteY550" fmla="*/ 627300 h 780555"/>
                    <a:gd name="connsiteX551" fmla="*/ 860107 w 894570"/>
                    <a:gd name="connsiteY551" fmla="*/ 632083 h 780555"/>
                    <a:gd name="connsiteX552" fmla="*/ 859778 w 894570"/>
                    <a:gd name="connsiteY552" fmla="*/ 633779 h 780555"/>
                    <a:gd name="connsiteX553" fmla="*/ 859010 w 894570"/>
                    <a:gd name="connsiteY553" fmla="*/ 635463 h 780555"/>
                    <a:gd name="connsiteX554" fmla="*/ 858181 w 894570"/>
                    <a:gd name="connsiteY554" fmla="*/ 637245 h 780555"/>
                    <a:gd name="connsiteX555" fmla="*/ 856438 w 894570"/>
                    <a:gd name="connsiteY555" fmla="*/ 641003 h 780555"/>
                    <a:gd name="connsiteX556" fmla="*/ 855670 w 894570"/>
                    <a:gd name="connsiteY556" fmla="*/ 642675 h 780555"/>
                    <a:gd name="connsiteX557" fmla="*/ 854804 w 894570"/>
                    <a:gd name="connsiteY557" fmla="*/ 643981 h 780555"/>
                    <a:gd name="connsiteX558" fmla="*/ 854231 w 894570"/>
                    <a:gd name="connsiteY558" fmla="*/ 644847 h 780555"/>
                    <a:gd name="connsiteX559" fmla="*/ 851074 w 894570"/>
                    <a:gd name="connsiteY559" fmla="*/ 649618 h 780555"/>
                    <a:gd name="connsiteX560" fmla="*/ 848099 w 894570"/>
                    <a:gd name="connsiteY560" fmla="*/ 654121 h 780555"/>
                    <a:gd name="connsiteX561" fmla="*/ 846831 w 894570"/>
                    <a:gd name="connsiteY561" fmla="*/ 656025 h 780555"/>
                    <a:gd name="connsiteX562" fmla="*/ 845393 w 894570"/>
                    <a:gd name="connsiteY562" fmla="*/ 657538 h 780555"/>
                    <a:gd name="connsiteX563" fmla="*/ 840138 w 894570"/>
                    <a:gd name="connsiteY563" fmla="*/ 663017 h 780555"/>
                    <a:gd name="connsiteX564" fmla="*/ 839078 w 894570"/>
                    <a:gd name="connsiteY564" fmla="*/ 664128 h 780555"/>
                    <a:gd name="connsiteX565" fmla="*/ 838017 w 894570"/>
                    <a:gd name="connsiteY565" fmla="*/ 665226 h 780555"/>
                    <a:gd name="connsiteX566" fmla="*/ 836567 w 894570"/>
                    <a:gd name="connsiteY566" fmla="*/ 666568 h 780555"/>
                    <a:gd name="connsiteX567" fmla="*/ 831861 w 894570"/>
                    <a:gd name="connsiteY567" fmla="*/ 670912 h 780555"/>
                    <a:gd name="connsiteX568" fmla="*/ 830617 w 894570"/>
                    <a:gd name="connsiteY568" fmla="*/ 672060 h 780555"/>
                    <a:gd name="connsiteX569" fmla="*/ 829130 w 894570"/>
                    <a:gd name="connsiteY569" fmla="*/ 673487 h 780555"/>
                    <a:gd name="connsiteX570" fmla="*/ 826984 w 894570"/>
                    <a:gd name="connsiteY570" fmla="*/ 675574 h 780555"/>
                    <a:gd name="connsiteX571" fmla="*/ 823669 w 894570"/>
                    <a:gd name="connsiteY571" fmla="*/ 678783 h 780555"/>
                    <a:gd name="connsiteX572" fmla="*/ 822596 w 894570"/>
                    <a:gd name="connsiteY572" fmla="*/ 679821 h 780555"/>
                    <a:gd name="connsiteX573" fmla="*/ 821401 w 894570"/>
                    <a:gd name="connsiteY573" fmla="*/ 680785 h 780555"/>
                    <a:gd name="connsiteX574" fmla="*/ 815586 w 894570"/>
                    <a:gd name="connsiteY574" fmla="*/ 685421 h 780555"/>
                    <a:gd name="connsiteX575" fmla="*/ 815037 w 894570"/>
                    <a:gd name="connsiteY575" fmla="*/ 685849 h 780555"/>
                    <a:gd name="connsiteX576" fmla="*/ 814611 w 894570"/>
                    <a:gd name="connsiteY576" fmla="*/ 686117 h 780555"/>
                    <a:gd name="connsiteX577" fmla="*/ 812270 w 894570"/>
                    <a:gd name="connsiteY577" fmla="*/ 687569 h 780555"/>
                    <a:gd name="connsiteX578" fmla="*/ 811502 w 894570"/>
                    <a:gd name="connsiteY578" fmla="*/ 688045 h 780555"/>
                    <a:gd name="connsiteX579" fmla="*/ 810954 w 894570"/>
                    <a:gd name="connsiteY579" fmla="*/ 688387 h 780555"/>
                    <a:gd name="connsiteX580" fmla="*/ 809807 w 894570"/>
                    <a:gd name="connsiteY580" fmla="*/ 688436 h 780555"/>
                    <a:gd name="connsiteX581" fmla="*/ 805992 w 894570"/>
                    <a:gd name="connsiteY581" fmla="*/ 688607 h 780555"/>
                    <a:gd name="connsiteX582" fmla="*/ 804358 w 894570"/>
                    <a:gd name="connsiteY582" fmla="*/ 688680 h 780555"/>
                    <a:gd name="connsiteX583" fmla="*/ 803956 w 894570"/>
                    <a:gd name="connsiteY583" fmla="*/ 687057 h 780555"/>
                    <a:gd name="connsiteX584" fmla="*/ 803517 w 894570"/>
                    <a:gd name="connsiteY584" fmla="*/ 685324 h 780555"/>
                    <a:gd name="connsiteX585" fmla="*/ 803273 w 894570"/>
                    <a:gd name="connsiteY585" fmla="*/ 684384 h 780555"/>
                    <a:gd name="connsiteX586" fmla="*/ 803566 w 894570"/>
                    <a:gd name="connsiteY586" fmla="*/ 683323 h 780555"/>
                    <a:gd name="connsiteX587" fmla="*/ 804967 w 894570"/>
                    <a:gd name="connsiteY587" fmla="*/ 678051 h 780555"/>
                    <a:gd name="connsiteX588" fmla="*/ 805406 w 894570"/>
                    <a:gd name="connsiteY588" fmla="*/ 675574 h 780555"/>
                    <a:gd name="connsiteX589" fmla="*/ 805662 w 894570"/>
                    <a:gd name="connsiteY589" fmla="*/ 674036 h 780555"/>
                    <a:gd name="connsiteX590" fmla="*/ 805431 w 894570"/>
                    <a:gd name="connsiteY590" fmla="*/ 673060 h 780555"/>
                    <a:gd name="connsiteX591" fmla="*/ 805126 w 894570"/>
                    <a:gd name="connsiteY591" fmla="*/ 671828 h 780555"/>
                    <a:gd name="connsiteX592" fmla="*/ 804736 w 894570"/>
                    <a:gd name="connsiteY592" fmla="*/ 670217 h 780555"/>
                    <a:gd name="connsiteX593" fmla="*/ 803115 w 894570"/>
                    <a:gd name="connsiteY593" fmla="*/ 669509 h 780555"/>
                    <a:gd name="connsiteX594" fmla="*/ 798860 w 894570"/>
                    <a:gd name="connsiteY594" fmla="*/ 667642 h 780555"/>
                    <a:gd name="connsiteX595" fmla="*/ 798153 w 894570"/>
                    <a:gd name="connsiteY595" fmla="*/ 667325 h 780555"/>
                    <a:gd name="connsiteX596" fmla="*/ 797202 w 894570"/>
                    <a:gd name="connsiteY596" fmla="*/ 667093 h 780555"/>
                    <a:gd name="connsiteX597" fmla="*/ 793350 w 894570"/>
                    <a:gd name="connsiteY597" fmla="*/ 666153 h 780555"/>
                    <a:gd name="connsiteX598" fmla="*/ 791570 w 894570"/>
                    <a:gd name="connsiteY598" fmla="*/ 665714 h 780555"/>
                    <a:gd name="connsiteX599" fmla="*/ 788973 w 894570"/>
                    <a:gd name="connsiteY599" fmla="*/ 665226 h 780555"/>
                    <a:gd name="connsiteX600" fmla="*/ 788120 w 894570"/>
                    <a:gd name="connsiteY600" fmla="*/ 665067 h 780555"/>
                    <a:gd name="connsiteX601" fmla="*/ 787218 w 894570"/>
                    <a:gd name="connsiteY601" fmla="*/ 665067 h 780555"/>
                    <a:gd name="connsiteX602" fmla="*/ 786535 w 894570"/>
                    <a:gd name="connsiteY602" fmla="*/ 665067 h 780555"/>
                    <a:gd name="connsiteX603" fmla="*/ 785425 w 894570"/>
                    <a:gd name="connsiteY603" fmla="*/ 665055 h 780555"/>
                    <a:gd name="connsiteX604" fmla="*/ 784670 w 894570"/>
                    <a:gd name="connsiteY604" fmla="*/ 665055 h 780555"/>
                    <a:gd name="connsiteX605" fmla="*/ 783329 w 894570"/>
                    <a:gd name="connsiteY605" fmla="*/ 665616 h 780555"/>
                    <a:gd name="connsiteX606" fmla="*/ 778379 w 894570"/>
                    <a:gd name="connsiteY606" fmla="*/ 667691 h 780555"/>
                    <a:gd name="connsiteX607" fmla="*/ 777123 w 894570"/>
                    <a:gd name="connsiteY607" fmla="*/ 668216 h 780555"/>
                    <a:gd name="connsiteX608" fmla="*/ 776075 w 894570"/>
                    <a:gd name="connsiteY608" fmla="*/ 668984 h 780555"/>
                    <a:gd name="connsiteX609" fmla="*/ 772686 w 894570"/>
                    <a:gd name="connsiteY609" fmla="*/ 671486 h 780555"/>
                    <a:gd name="connsiteX610" fmla="*/ 771308 w 894570"/>
                    <a:gd name="connsiteY610" fmla="*/ 672499 h 780555"/>
                    <a:gd name="connsiteX611" fmla="*/ 769968 w 894570"/>
                    <a:gd name="connsiteY611" fmla="*/ 674634 h 780555"/>
                    <a:gd name="connsiteX612" fmla="*/ 769699 w 894570"/>
                    <a:gd name="connsiteY612" fmla="*/ 675061 h 780555"/>
                    <a:gd name="connsiteX613" fmla="*/ 768639 w 894570"/>
                    <a:gd name="connsiteY613" fmla="*/ 676782 h 780555"/>
                    <a:gd name="connsiteX614" fmla="*/ 766810 w 894570"/>
                    <a:gd name="connsiteY614" fmla="*/ 680138 h 780555"/>
                    <a:gd name="connsiteX615" fmla="*/ 765786 w 894570"/>
                    <a:gd name="connsiteY615" fmla="*/ 682042 h 780555"/>
                    <a:gd name="connsiteX616" fmla="*/ 763421 w 894570"/>
                    <a:gd name="connsiteY616" fmla="*/ 682579 h 780555"/>
                    <a:gd name="connsiteX617" fmla="*/ 761983 w 894570"/>
                    <a:gd name="connsiteY617" fmla="*/ 682822 h 780555"/>
                    <a:gd name="connsiteX618" fmla="*/ 757484 w 894570"/>
                    <a:gd name="connsiteY618" fmla="*/ 682676 h 780555"/>
                    <a:gd name="connsiteX619" fmla="*/ 756094 w 894570"/>
                    <a:gd name="connsiteY619" fmla="*/ 682639 h 780555"/>
                    <a:gd name="connsiteX620" fmla="*/ 754254 w 894570"/>
                    <a:gd name="connsiteY620" fmla="*/ 681919 h 780555"/>
                    <a:gd name="connsiteX621" fmla="*/ 750084 w 894570"/>
                    <a:gd name="connsiteY621" fmla="*/ 680309 h 780555"/>
                    <a:gd name="connsiteX622" fmla="*/ 747012 w 894570"/>
                    <a:gd name="connsiteY622" fmla="*/ 679113 h 780555"/>
                    <a:gd name="connsiteX623" fmla="*/ 744598 w 894570"/>
                    <a:gd name="connsiteY623" fmla="*/ 678576 h 780555"/>
                    <a:gd name="connsiteX624" fmla="*/ 739795 w 894570"/>
                    <a:gd name="connsiteY624" fmla="*/ 677502 h 780555"/>
                    <a:gd name="connsiteX625" fmla="*/ 738990 w 894570"/>
                    <a:gd name="connsiteY625" fmla="*/ 677221 h 780555"/>
                    <a:gd name="connsiteX626" fmla="*/ 737259 w 894570"/>
                    <a:gd name="connsiteY626" fmla="*/ 676636 h 780555"/>
                    <a:gd name="connsiteX627" fmla="*/ 735089 w 894570"/>
                    <a:gd name="connsiteY627" fmla="*/ 675891 h 780555"/>
                    <a:gd name="connsiteX628" fmla="*/ 733188 w 894570"/>
                    <a:gd name="connsiteY628" fmla="*/ 675806 h 780555"/>
                    <a:gd name="connsiteX629" fmla="*/ 728445 w 894570"/>
                    <a:gd name="connsiteY629" fmla="*/ 675598 h 780555"/>
                    <a:gd name="connsiteX630" fmla="*/ 722338 w 894570"/>
                    <a:gd name="connsiteY630" fmla="*/ 675330 h 780555"/>
                    <a:gd name="connsiteX631" fmla="*/ 719717 w 894570"/>
                    <a:gd name="connsiteY631" fmla="*/ 675220 h 780555"/>
                    <a:gd name="connsiteX632" fmla="*/ 718510 w 894570"/>
                    <a:gd name="connsiteY632" fmla="*/ 675257 h 780555"/>
                    <a:gd name="connsiteX633" fmla="*/ 715096 w 894570"/>
                    <a:gd name="connsiteY633" fmla="*/ 675379 h 780555"/>
                    <a:gd name="connsiteX634" fmla="*/ 712121 w 894570"/>
                    <a:gd name="connsiteY634" fmla="*/ 675476 h 780555"/>
                    <a:gd name="connsiteX635" fmla="*/ 710927 w 894570"/>
                    <a:gd name="connsiteY635" fmla="*/ 675513 h 780555"/>
                    <a:gd name="connsiteX636" fmla="*/ 710183 w 894570"/>
                    <a:gd name="connsiteY636" fmla="*/ 675830 h 780555"/>
                    <a:gd name="connsiteX637" fmla="*/ 708964 w 894570"/>
                    <a:gd name="connsiteY637" fmla="*/ 676343 h 780555"/>
                    <a:gd name="connsiteX638" fmla="*/ 707123 w 894570"/>
                    <a:gd name="connsiteY638" fmla="*/ 677172 h 780555"/>
                    <a:gd name="connsiteX639" fmla="*/ 706233 w 894570"/>
                    <a:gd name="connsiteY639" fmla="*/ 679186 h 780555"/>
                    <a:gd name="connsiteX640" fmla="*/ 703844 w 894570"/>
                    <a:gd name="connsiteY640" fmla="*/ 684580 h 780555"/>
                    <a:gd name="connsiteX641" fmla="*/ 702759 w 894570"/>
                    <a:gd name="connsiteY641" fmla="*/ 685592 h 780555"/>
                    <a:gd name="connsiteX642" fmla="*/ 701357 w 894570"/>
                    <a:gd name="connsiteY642" fmla="*/ 686898 h 780555"/>
                    <a:gd name="connsiteX643" fmla="*/ 699919 w 894570"/>
                    <a:gd name="connsiteY643" fmla="*/ 688228 h 780555"/>
                    <a:gd name="connsiteX644" fmla="*/ 697370 w 894570"/>
                    <a:gd name="connsiteY644" fmla="*/ 687899 h 780555"/>
                    <a:gd name="connsiteX645" fmla="*/ 694896 w 894570"/>
                    <a:gd name="connsiteY645" fmla="*/ 687581 h 780555"/>
                    <a:gd name="connsiteX646" fmla="*/ 691129 w 894570"/>
                    <a:gd name="connsiteY646" fmla="*/ 688057 h 780555"/>
                    <a:gd name="connsiteX647" fmla="*/ 689239 w 894570"/>
                    <a:gd name="connsiteY647" fmla="*/ 690120 h 780555"/>
                    <a:gd name="connsiteX648" fmla="*/ 688654 w 894570"/>
                    <a:gd name="connsiteY648" fmla="*/ 691572 h 780555"/>
                    <a:gd name="connsiteX649" fmla="*/ 687020 w 894570"/>
                    <a:gd name="connsiteY649" fmla="*/ 695550 h 780555"/>
                    <a:gd name="connsiteX650" fmla="*/ 686777 w 894570"/>
                    <a:gd name="connsiteY650" fmla="*/ 696026 h 780555"/>
                    <a:gd name="connsiteX651" fmla="*/ 685874 w 894570"/>
                    <a:gd name="connsiteY651" fmla="*/ 697771 h 780555"/>
                    <a:gd name="connsiteX652" fmla="*/ 684985 w 894570"/>
                    <a:gd name="connsiteY652" fmla="*/ 699504 h 780555"/>
                    <a:gd name="connsiteX653" fmla="*/ 682010 w 894570"/>
                    <a:gd name="connsiteY653" fmla="*/ 701249 h 780555"/>
                    <a:gd name="connsiteX654" fmla="*/ 680705 w 894570"/>
                    <a:gd name="connsiteY654" fmla="*/ 701249 h 780555"/>
                    <a:gd name="connsiteX655" fmla="*/ 679060 w 894570"/>
                    <a:gd name="connsiteY655" fmla="*/ 701249 h 780555"/>
                    <a:gd name="connsiteX656" fmla="*/ 678426 w 894570"/>
                    <a:gd name="connsiteY656" fmla="*/ 701212 h 780555"/>
                    <a:gd name="connsiteX657" fmla="*/ 677841 w 894570"/>
                    <a:gd name="connsiteY657" fmla="*/ 701102 h 780555"/>
                    <a:gd name="connsiteX658" fmla="*/ 677353 w 894570"/>
                    <a:gd name="connsiteY658" fmla="*/ 700992 h 780555"/>
                    <a:gd name="connsiteX659" fmla="*/ 676877 w 894570"/>
                    <a:gd name="connsiteY659" fmla="*/ 700895 h 780555"/>
                    <a:gd name="connsiteX660" fmla="*/ 675415 w 894570"/>
                    <a:gd name="connsiteY660" fmla="*/ 700602 h 780555"/>
                    <a:gd name="connsiteX661" fmla="*/ 673757 w 894570"/>
                    <a:gd name="connsiteY661" fmla="*/ 699894 h 780555"/>
                    <a:gd name="connsiteX662" fmla="*/ 671660 w 894570"/>
                    <a:gd name="connsiteY662" fmla="*/ 699003 h 780555"/>
                    <a:gd name="connsiteX663" fmla="*/ 669892 w 894570"/>
                    <a:gd name="connsiteY663" fmla="*/ 698735 h 780555"/>
                    <a:gd name="connsiteX664" fmla="*/ 668575 w 894570"/>
                    <a:gd name="connsiteY664" fmla="*/ 698552 h 780555"/>
                    <a:gd name="connsiteX665" fmla="*/ 667259 w 894570"/>
                    <a:gd name="connsiteY665" fmla="*/ 698357 h 780555"/>
                    <a:gd name="connsiteX666" fmla="*/ 666210 w 894570"/>
                    <a:gd name="connsiteY666" fmla="*/ 698564 h 780555"/>
                    <a:gd name="connsiteX667" fmla="*/ 662529 w 894570"/>
                    <a:gd name="connsiteY667" fmla="*/ 699284 h 780555"/>
                    <a:gd name="connsiteX668" fmla="*/ 660834 w 894570"/>
                    <a:gd name="connsiteY668" fmla="*/ 699614 h 780555"/>
                    <a:gd name="connsiteX669" fmla="*/ 660042 w 894570"/>
                    <a:gd name="connsiteY669" fmla="*/ 700566 h 780555"/>
                    <a:gd name="connsiteX670" fmla="*/ 659042 w 894570"/>
                    <a:gd name="connsiteY670" fmla="*/ 701786 h 780555"/>
                    <a:gd name="connsiteX671" fmla="*/ 656896 w 894570"/>
                    <a:gd name="connsiteY671" fmla="*/ 704385 h 780555"/>
                    <a:gd name="connsiteX672" fmla="*/ 654544 w 894570"/>
                    <a:gd name="connsiteY672" fmla="*/ 706606 h 780555"/>
                    <a:gd name="connsiteX673" fmla="*/ 653117 w 894570"/>
                    <a:gd name="connsiteY673" fmla="*/ 706923 h 780555"/>
                    <a:gd name="connsiteX674" fmla="*/ 651265 w 894570"/>
                    <a:gd name="connsiteY674" fmla="*/ 707338 h 780555"/>
                    <a:gd name="connsiteX675" fmla="*/ 650301 w 894570"/>
                    <a:gd name="connsiteY675" fmla="*/ 707558 h 780555"/>
                    <a:gd name="connsiteX676" fmla="*/ 649058 w 894570"/>
                    <a:gd name="connsiteY676" fmla="*/ 707350 h 780555"/>
                    <a:gd name="connsiteX677" fmla="*/ 647315 w 894570"/>
                    <a:gd name="connsiteY677" fmla="*/ 707045 h 780555"/>
                    <a:gd name="connsiteX678" fmla="*/ 646534 w 894570"/>
                    <a:gd name="connsiteY678" fmla="*/ 706911 h 780555"/>
                    <a:gd name="connsiteX679" fmla="*/ 645693 w 894570"/>
                    <a:gd name="connsiteY679" fmla="*/ 706618 h 780555"/>
                    <a:gd name="connsiteX680" fmla="*/ 642280 w 894570"/>
                    <a:gd name="connsiteY680" fmla="*/ 705398 h 780555"/>
                    <a:gd name="connsiteX681" fmla="*/ 640268 w 894570"/>
                    <a:gd name="connsiteY681" fmla="*/ 704678 h 780555"/>
                    <a:gd name="connsiteX682" fmla="*/ 638049 w 894570"/>
                    <a:gd name="connsiteY682" fmla="*/ 703811 h 780555"/>
                    <a:gd name="connsiteX683" fmla="*/ 631393 w 894570"/>
                    <a:gd name="connsiteY683" fmla="*/ 701212 h 780555"/>
                    <a:gd name="connsiteX684" fmla="*/ 626895 w 894570"/>
                    <a:gd name="connsiteY684" fmla="*/ 699443 h 780555"/>
                    <a:gd name="connsiteX685" fmla="*/ 625529 w 894570"/>
                    <a:gd name="connsiteY685" fmla="*/ 698918 h 780555"/>
                    <a:gd name="connsiteX686" fmla="*/ 624700 w 894570"/>
                    <a:gd name="connsiteY686" fmla="*/ 698784 h 780555"/>
                    <a:gd name="connsiteX687" fmla="*/ 623786 w 894570"/>
                    <a:gd name="connsiteY687" fmla="*/ 698625 h 780555"/>
                    <a:gd name="connsiteX688" fmla="*/ 617349 w 894570"/>
                    <a:gd name="connsiteY688" fmla="*/ 697564 h 780555"/>
                    <a:gd name="connsiteX689" fmla="*/ 615813 w 894570"/>
                    <a:gd name="connsiteY689" fmla="*/ 697307 h 780555"/>
                    <a:gd name="connsiteX690" fmla="*/ 614387 w 894570"/>
                    <a:gd name="connsiteY690" fmla="*/ 697307 h 780555"/>
                    <a:gd name="connsiteX691" fmla="*/ 613643 w 894570"/>
                    <a:gd name="connsiteY691" fmla="*/ 697307 h 780555"/>
                    <a:gd name="connsiteX692" fmla="*/ 611936 w 894570"/>
                    <a:gd name="connsiteY692" fmla="*/ 697307 h 780555"/>
                    <a:gd name="connsiteX693" fmla="*/ 611108 w 894570"/>
                    <a:gd name="connsiteY693" fmla="*/ 697307 h 780555"/>
                    <a:gd name="connsiteX694" fmla="*/ 610169 w 894570"/>
                    <a:gd name="connsiteY694" fmla="*/ 697380 h 780555"/>
                    <a:gd name="connsiteX695" fmla="*/ 605816 w 894570"/>
                    <a:gd name="connsiteY695" fmla="*/ 697759 h 780555"/>
                    <a:gd name="connsiteX696" fmla="*/ 603890 w 894570"/>
                    <a:gd name="connsiteY696" fmla="*/ 697930 h 780555"/>
                    <a:gd name="connsiteX697" fmla="*/ 602135 w 894570"/>
                    <a:gd name="connsiteY697" fmla="*/ 698503 h 780555"/>
                    <a:gd name="connsiteX698" fmla="*/ 598185 w 894570"/>
                    <a:gd name="connsiteY698" fmla="*/ 699797 h 780555"/>
                    <a:gd name="connsiteX699" fmla="*/ 594540 w 894570"/>
                    <a:gd name="connsiteY699" fmla="*/ 700992 h 780555"/>
                    <a:gd name="connsiteX700" fmla="*/ 592272 w 894570"/>
                    <a:gd name="connsiteY700" fmla="*/ 701737 h 780555"/>
                    <a:gd name="connsiteX701" fmla="*/ 590932 w 894570"/>
                    <a:gd name="connsiteY701" fmla="*/ 702335 h 780555"/>
                    <a:gd name="connsiteX702" fmla="*/ 589590 w 894570"/>
                    <a:gd name="connsiteY702" fmla="*/ 702945 h 780555"/>
                    <a:gd name="connsiteX703" fmla="*/ 582898 w 894570"/>
                    <a:gd name="connsiteY703" fmla="*/ 705959 h 780555"/>
                    <a:gd name="connsiteX704" fmla="*/ 581167 w 894570"/>
                    <a:gd name="connsiteY704" fmla="*/ 706728 h 780555"/>
                    <a:gd name="connsiteX705" fmla="*/ 578143 w 894570"/>
                    <a:gd name="connsiteY705" fmla="*/ 708094 h 780555"/>
                    <a:gd name="connsiteX706" fmla="*/ 571036 w 894570"/>
                    <a:gd name="connsiteY706" fmla="*/ 711682 h 780555"/>
                    <a:gd name="connsiteX707" fmla="*/ 570475 w 894570"/>
                    <a:gd name="connsiteY707" fmla="*/ 711951 h 780555"/>
                    <a:gd name="connsiteX708" fmla="*/ 568293 w 894570"/>
                    <a:gd name="connsiteY708" fmla="*/ 712720 h 780555"/>
                    <a:gd name="connsiteX709" fmla="*/ 566928 w 894570"/>
                    <a:gd name="connsiteY709" fmla="*/ 713207 h 780555"/>
                    <a:gd name="connsiteX710" fmla="*/ 563794 w 894570"/>
                    <a:gd name="connsiteY710" fmla="*/ 712561 h 780555"/>
                    <a:gd name="connsiteX711" fmla="*/ 562758 w 894570"/>
                    <a:gd name="connsiteY711" fmla="*/ 711609 h 780555"/>
                    <a:gd name="connsiteX712" fmla="*/ 561722 w 894570"/>
                    <a:gd name="connsiteY712" fmla="*/ 710669 h 780555"/>
                    <a:gd name="connsiteX713" fmla="*/ 560661 w 894570"/>
                    <a:gd name="connsiteY713" fmla="*/ 709693 h 780555"/>
                    <a:gd name="connsiteX714" fmla="*/ 559150 w 894570"/>
                    <a:gd name="connsiteY714" fmla="*/ 706801 h 780555"/>
                    <a:gd name="connsiteX715" fmla="*/ 557845 w 894570"/>
                    <a:gd name="connsiteY715" fmla="*/ 704275 h 780555"/>
                    <a:gd name="connsiteX716" fmla="*/ 556919 w 894570"/>
                    <a:gd name="connsiteY716" fmla="*/ 703384 h 780555"/>
                    <a:gd name="connsiteX717" fmla="*/ 555639 w 894570"/>
                    <a:gd name="connsiteY717" fmla="*/ 702140 h 780555"/>
                    <a:gd name="connsiteX718" fmla="*/ 554554 w 894570"/>
                    <a:gd name="connsiteY718" fmla="*/ 701090 h 780555"/>
                    <a:gd name="connsiteX719" fmla="*/ 551262 w 894570"/>
                    <a:gd name="connsiteY719" fmla="*/ 700761 h 780555"/>
                    <a:gd name="connsiteX720" fmla="*/ 550019 w 894570"/>
                    <a:gd name="connsiteY720" fmla="*/ 701578 h 780555"/>
                    <a:gd name="connsiteX721" fmla="*/ 545618 w 894570"/>
                    <a:gd name="connsiteY721" fmla="*/ 704482 h 780555"/>
                    <a:gd name="connsiteX722" fmla="*/ 544984 w 894570"/>
                    <a:gd name="connsiteY722" fmla="*/ 704897 h 780555"/>
                    <a:gd name="connsiteX723" fmla="*/ 543850 w 894570"/>
                    <a:gd name="connsiteY723" fmla="*/ 705837 h 780555"/>
                    <a:gd name="connsiteX724" fmla="*/ 542704 w 894570"/>
                    <a:gd name="connsiteY724" fmla="*/ 706789 h 780555"/>
                    <a:gd name="connsiteX725" fmla="*/ 541887 w 894570"/>
                    <a:gd name="connsiteY725" fmla="*/ 707472 h 780555"/>
                    <a:gd name="connsiteX726" fmla="*/ 539644 w 894570"/>
                    <a:gd name="connsiteY726" fmla="*/ 709352 h 780555"/>
                    <a:gd name="connsiteX727" fmla="*/ 536999 w 894570"/>
                    <a:gd name="connsiteY727" fmla="*/ 711585 h 780555"/>
                    <a:gd name="connsiteX728" fmla="*/ 535877 w 894570"/>
                    <a:gd name="connsiteY728" fmla="*/ 712536 h 780555"/>
                    <a:gd name="connsiteX729" fmla="*/ 534902 w 894570"/>
                    <a:gd name="connsiteY729" fmla="*/ 712866 h 780555"/>
                    <a:gd name="connsiteX730" fmla="*/ 534439 w 894570"/>
                    <a:gd name="connsiteY730" fmla="*/ 713025 h 780555"/>
                    <a:gd name="connsiteX731" fmla="*/ 533976 w 894570"/>
                    <a:gd name="connsiteY731" fmla="*/ 713183 h 780555"/>
                    <a:gd name="connsiteX732" fmla="*/ 533512 w 894570"/>
                    <a:gd name="connsiteY732" fmla="*/ 713330 h 780555"/>
                    <a:gd name="connsiteX733" fmla="*/ 532110 w 894570"/>
                    <a:gd name="connsiteY733" fmla="*/ 713806 h 780555"/>
                    <a:gd name="connsiteX734" fmla="*/ 530806 w 894570"/>
                    <a:gd name="connsiteY734" fmla="*/ 713732 h 780555"/>
                    <a:gd name="connsiteX735" fmla="*/ 520504 w 894570"/>
                    <a:gd name="connsiteY735" fmla="*/ 713159 h 780555"/>
                    <a:gd name="connsiteX736" fmla="*/ 510764 w 894570"/>
                    <a:gd name="connsiteY736" fmla="*/ 709949 h 780555"/>
                    <a:gd name="connsiteX737" fmla="*/ 508728 w 894570"/>
                    <a:gd name="connsiteY737" fmla="*/ 709242 h 780555"/>
                    <a:gd name="connsiteX738" fmla="*/ 506802 w 894570"/>
                    <a:gd name="connsiteY738" fmla="*/ 708217 h 780555"/>
                    <a:gd name="connsiteX739" fmla="*/ 495355 w 894570"/>
                    <a:gd name="connsiteY739" fmla="*/ 702066 h 780555"/>
                    <a:gd name="connsiteX740" fmla="*/ 493587 w 894570"/>
                    <a:gd name="connsiteY740" fmla="*/ 701114 h 780555"/>
                    <a:gd name="connsiteX741" fmla="*/ 492270 w 894570"/>
                    <a:gd name="connsiteY741" fmla="*/ 700407 h 780555"/>
                    <a:gd name="connsiteX742" fmla="*/ 491002 w 894570"/>
                    <a:gd name="connsiteY742" fmla="*/ 699601 h 780555"/>
                    <a:gd name="connsiteX743" fmla="*/ 489735 w 894570"/>
                    <a:gd name="connsiteY743" fmla="*/ 698784 h 780555"/>
                    <a:gd name="connsiteX744" fmla="*/ 481091 w 894570"/>
                    <a:gd name="connsiteY744" fmla="*/ 693268 h 780555"/>
                    <a:gd name="connsiteX745" fmla="*/ 477019 w 894570"/>
                    <a:gd name="connsiteY745" fmla="*/ 690657 h 780555"/>
                    <a:gd name="connsiteX746" fmla="*/ 468388 w 894570"/>
                    <a:gd name="connsiteY746" fmla="*/ 685105 h 780555"/>
                    <a:gd name="connsiteX747" fmla="*/ 467157 w 894570"/>
                    <a:gd name="connsiteY747" fmla="*/ 684311 h 780555"/>
                    <a:gd name="connsiteX748" fmla="*/ 465913 w 894570"/>
                    <a:gd name="connsiteY748" fmla="*/ 683518 h 780555"/>
                    <a:gd name="connsiteX749" fmla="*/ 464670 w 894570"/>
                    <a:gd name="connsiteY749" fmla="*/ 682786 h 780555"/>
                    <a:gd name="connsiteX750" fmla="*/ 463378 w 894570"/>
                    <a:gd name="connsiteY750" fmla="*/ 682017 h 780555"/>
                    <a:gd name="connsiteX751" fmla="*/ 452357 w 894570"/>
                    <a:gd name="connsiteY751" fmla="*/ 675537 h 780555"/>
                    <a:gd name="connsiteX752" fmla="*/ 450236 w 894570"/>
                    <a:gd name="connsiteY752" fmla="*/ 674280 h 780555"/>
                    <a:gd name="connsiteX753" fmla="*/ 448895 w 894570"/>
                    <a:gd name="connsiteY753" fmla="*/ 673622 h 780555"/>
                    <a:gd name="connsiteX754" fmla="*/ 447103 w 894570"/>
                    <a:gd name="connsiteY754" fmla="*/ 672718 h 780555"/>
                    <a:gd name="connsiteX755" fmla="*/ 434132 w 894570"/>
                    <a:gd name="connsiteY755" fmla="*/ 666263 h 780555"/>
                    <a:gd name="connsiteX756" fmla="*/ 432340 w 894570"/>
                    <a:gd name="connsiteY756" fmla="*/ 665372 h 780555"/>
                    <a:gd name="connsiteX757" fmla="*/ 431011 w 894570"/>
                    <a:gd name="connsiteY757" fmla="*/ 664811 h 780555"/>
                    <a:gd name="connsiteX758" fmla="*/ 429243 w 894570"/>
                    <a:gd name="connsiteY758" fmla="*/ 664066 h 780555"/>
                    <a:gd name="connsiteX759" fmla="*/ 419710 w 894570"/>
                    <a:gd name="connsiteY759" fmla="*/ 660076 h 780555"/>
                    <a:gd name="connsiteX760" fmla="*/ 417905 w 894570"/>
                    <a:gd name="connsiteY760" fmla="*/ 659320 h 780555"/>
                    <a:gd name="connsiteX761" fmla="*/ 416467 w 894570"/>
                    <a:gd name="connsiteY761" fmla="*/ 659124 h 780555"/>
                    <a:gd name="connsiteX762" fmla="*/ 413663 w 894570"/>
                    <a:gd name="connsiteY762" fmla="*/ 658746 h 780555"/>
                    <a:gd name="connsiteX763" fmla="*/ 413017 w 894570"/>
                    <a:gd name="connsiteY763" fmla="*/ 658685 h 780555"/>
                    <a:gd name="connsiteX764" fmla="*/ 411517 w 894570"/>
                    <a:gd name="connsiteY764" fmla="*/ 658685 h 780555"/>
                    <a:gd name="connsiteX765" fmla="*/ 410188 w 894570"/>
                    <a:gd name="connsiteY765" fmla="*/ 658685 h 780555"/>
                    <a:gd name="connsiteX766" fmla="*/ 408482 w 894570"/>
                    <a:gd name="connsiteY766" fmla="*/ 658685 h 780555"/>
                    <a:gd name="connsiteX767" fmla="*/ 406872 w 894570"/>
                    <a:gd name="connsiteY767" fmla="*/ 659588 h 780555"/>
                    <a:gd name="connsiteX768" fmla="*/ 405666 w 894570"/>
                    <a:gd name="connsiteY768" fmla="*/ 660272 h 780555"/>
                    <a:gd name="connsiteX769" fmla="*/ 401777 w 894570"/>
                    <a:gd name="connsiteY769" fmla="*/ 662480 h 780555"/>
                    <a:gd name="connsiteX770" fmla="*/ 399631 w 894570"/>
                    <a:gd name="connsiteY770" fmla="*/ 663700 h 780555"/>
                    <a:gd name="connsiteX771" fmla="*/ 386331 w 894570"/>
                    <a:gd name="connsiteY771" fmla="*/ 671254 h 780555"/>
                    <a:gd name="connsiteX772" fmla="*/ 384990 w 894570"/>
                    <a:gd name="connsiteY772" fmla="*/ 672023 h 780555"/>
                    <a:gd name="connsiteX773" fmla="*/ 383759 w 894570"/>
                    <a:gd name="connsiteY773" fmla="*/ 672718 h 780555"/>
                    <a:gd name="connsiteX774" fmla="*/ 382479 w 894570"/>
                    <a:gd name="connsiteY774" fmla="*/ 673499 h 780555"/>
                    <a:gd name="connsiteX775" fmla="*/ 380784 w 894570"/>
                    <a:gd name="connsiteY775" fmla="*/ 674549 h 780555"/>
                    <a:gd name="connsiteX776" fmla="*/ 365045 w 894570"/>
                    <a:gd name="connsiteY776" fmla="*/ 684189 h 780555"/>
                    <a:gd name="connsiteX777" fmla="*/ 363790 w 894570"/>
                    <a:gd name="connsiteY777" fmla="*/ 684958 h 780555"/>
                    <a:gd name="connsiteX778" fmla="*/ 362534 w 894570"/>
                    <a:gd name="connsiteY778" fmla="*/ 685727 h 780555"/>
                    <a:gd name="connsiteX779" fmla="*/ 360864 w 894570"/>
                    <a:gd name="connsiteY779" fmla="*/ 686752 h 780555"/>
                    <a:gd name="connsiteX780" fmla="*/ 358682 w 894570"/>
                    <a:gd name="connsiteY780" fmla="*/ 687862 h 780555"/>
                    <a:gd name="connsiteX781" fmla="*/ 353891 w 894570"/>
                    <a:gd name="connsiteY781" fmla="*/ 690291 h 780555"/>
                    <a:gd name="connsiteX782" fmla="*/ 348807 w 894570"/>
                    <a:gd name="connsiteY782" fmla="*/ 692878 h 780555"/>
                    <a:gd name="connsiteX783" fmla="*/ 343309 w 894570"/>
                    <a:gd name="connsiteY783" fmla="*/ 695672 h 780555"/>
                    <a:gd name="connsiteX784" fmla="*/ 342041 w 894570"/>
                    <a:gd name="connsiteY784" fmla="*/ 696319 h 780555"/>
                    <a:gd name="connsiteX785" fmla="*/ 340761 w 894570"/>
                    <a:gd name="connsiteY785" fmla="*/ 697149 h 780555"/>
                    <a:gd name="connsiteX786" fmla="*/ 338652 w 894570"/>
                    <a:gd name="connsiteY786" fmla="*/ 698527 h 780555"/>
                    <a:gd name="connsiteX787" fmla="*/ 326364 w 894570"/>
                    <a:gd name="connsiteY787" fmla="*/ 706533 h 780555"/>
                    <a:gd name="connsiteX788" fmla="*/ 317013 w 894570"/>
                    <a:gd name="connsiteY788" fmla="*/ 712670 h 780555"/>
                    <a:gd name="connsiteX789" fmla="*/ 313758 w 894570"/>
                    <a:gd name="connsiteY789" fmla="*/ 714818 h 780555"/>
                    <a:gd name="connsiteX790" fmla="*/ 312539 w 894570"/>
                    <a:gd name="connsiteY790" fmla="*/ 715612 h 780555"/>
                    <a:gd name="connsiteX791" fmla="*/ 311308 w 894570"/>
                    <a:gd name="connsiteY791" fmla="*/ 716417 h 780555"/>
                    <a:gd name="connsiteX792" fmla="*/ 309114 w 894570"/>
                    <a:gd name="connsiteY792" fmla="*/ 717491 h 780555"/>
                    <a:gd name="connsiteX793" fmla="*/ 296776 w 894570"/>
                    <a:gd name="connsiteY793" fmla="*/ 723531 h 780555"/>
                    <a:gd name="connsiteX794" fmla="*/ 295009 w 894570"/>
                    <a:gd name="connsiteY794" fmla="*/ 724397 h 780555"/>
                    <a:gd name="connsiteX795" fmla="*/ 293290 w 894570"/>
                    <a:gd name="connsiteY795" fmla="*/ 725313 h 780555"/>
                    <a:gd name="connsiteX796" fmla="*/ 291132 w 894570"/>
                    <a:gd name="connsiteY796" fmla="*/ 726448 h 780555"/>
                    <a:gd name="connsiteX797" fmla="*/ 270675 w 894570"/>
                    <a:gd name="connsiteY797" fmla="*/ 737259 h 780555"/>
                    <a:gd name="connsiteX798" fmla="*/ 270249 w 894570"/>
                    <a:gd name="connsiteY798" fmla="*/ 737491 h 780555"/>
                    <a:gd name="connsiteX799" fmla="*/ 268091 w 894570"/>
                    <a:gd name="connsiteY799" fmla="*/ 738663 h 780555"/>
                    <a:gd name="connsiteX800" fmla="*/ 255559 w 894570"/>
                    <a:gd name="connsiteY800" fmla="*/ 745435 h 780555"/>
                    <a:gd name="connsiteX801" fmla="*/ 254888 w 894570"/>
                    <a:gd name="connsiteY801" fmla="*/ 745789 h 780555"/>
                    <a:gd name="connsiteX802" fmla="*/ 254462 w 894570"/>
                    <a:gd name="connsiteY802" fmla="*/ 746021 h 780555"/>
                    <a:gd name="connsiteX803" fmla="*/ 245818 w 894570"/>
                    <a:gd name="connsiteY803" fmla="*/ 750646 h 780555"/>
                    <a:gd name="connsiteX804" fmla="*/ 244526 w 894570"/>
                    <a:gd name="connsiteY804" fmla="*/ 751341 h 780555"/>
                    <a:gd name="connsiteX805" fmla="*/ 242356 w 894570"/>
                    <a:gd name="connsiteY805" fmla="*/ 752501 h 780555"/>
                    <a:gd name="connsiteX806" fmla="*/ 239589 w 894570"/>
                    <a:gd name="connsiteY806" fmla="*/ 753514 h 780555"/>
                    <a:gd name="connsiteX807" fmla="*/ 236407 w 894570"/>
                    <a:gd name="connsiteY807" fmla="*/ 754673 h 780555"/>
                    <a:gd name="connsiteX808" fmla="*/ 233115 w 894570"/>
                    <a:gd name="connsiteY808" fmla="*/ 756650 h 780555"/>
                    <a:gd name="connsiteX809" fmla="*/ 232579 w 894570"/>
                    <a:gd name="connsiteY809" fmla="*/ 756967 h 780555"/>
                    <a:gd name="connsiteX810" fmla="*/ 231031 w 894570"/>
                    <a:gd name="connsiteY810" fmla="*/ 757894 h 780555"/>
                    <a:gd name="connsiteX811" fmla="*/ 228909 w 894570"/>
                    <a:gd name="connsiteY811" fmla="*/ 758102 h 780555"/>
                    <a:gd name="connsiteX812" fmla="*/ 223411 w 894570"/>
                    <a:gd name="connsiteY812" fmla="*/ 758651 h 780555"/>
                    <a:gd name="connsiteX813" fmla="*/ 219510 w 894570"/>
                    <a:gd name="connsiteY813" fmla="*/ 759029 h 780555"/>
                    <a:gd name="connsiteX814" fmla="*/ 217316 w 894570"/>
                    <a:gd name="connsiteY814" fmla="*/ 759249 h 780555"/>
                    <a:gd name="connsiteX815" fmla="*/ 215572 w 894570"/>
                    <a:gd name="connsiteY815" fmla="*/ 759896 h 780555"/>
                    <a:gd name="connsiteX816" fmla="*/ 213378 w 894570"/>
                    <a:gd name="connsiteY816" fmla="*/ 760713 h 780555"/>
                    <a:gd name="connsiteX817" fmla="*/ 212086 w 894570"/>
                    <a:gd name="connsiteY817" fmla="*/ 761189 h 780555"/>
                    <a:gd name="connsiteX818" fmla="*/ 211074 w 894570"/>
                    <a:gd name="connsiteY818" fmla="*/ 761567 h 780555"/>
                    <a:gd name="connsiteX819" fmla="*/ 209306 w 894570"/>
                    <a:gd name="connsiteY819" fmla="*/ 762397 h 780555"/>
                    <a:gd name="connsiteX820" fmla="*/ 205734 w 894570"/>
                    <a:gd name="connsiteY820" fmla="*/ 764081 h 780555"/>
                    <a:gd name="connsiteX821" fmla="*/ 195860 w 894570"/>
                    <a:gd name="connsiteY821" fmla="*/ 768755 h 780555"/>
                    <a:gd name="connsiteX822" fmla="*/ 194519 w 894570"/>
                    <a:gd name="connsiteY822" fmla="*/ 769389 h 780555"/>
                    <a:gd name="connsiteX823" fmla="*/ 193165 w 894570"/>
                    <a:gd name="connsiteY823" fmla="*/ 770024 h 780555"/>
                    <a:gd name="connsiteX824" fmla="*/ 191776 w 894570"/>
                    <a:gd name="connsiteY824" fmla="*/ 770500 h 780555"/>
                    <a:gd name="connsiteX825" fmla="*/ 190386 w 894570"/>
                    <a:gd name="connsiteY825" fmla="*/ 770976 h 780555"/>
                    <a:gd name="connsiteX826" fmla="*/ 178366 w 894570"/>
                    <a:gd name="connsiteY826" fmla="*/ 775112 h 780555"/>
                    <a:gd name="connsiteX827" fmla="*/ 176964 w 894570"/>
                    <a:gd name="connsiteY827" fmla="*/ 775588 h 780555"/>
                    <a:gd name="connsiteX828" fmla="*/ 175001 w 894570"/>
                    <a:gd name="connsiteY828" fmla="*/ 776785 h 780555"/>
                    <a:gd name="connsiteX829" fmla="*/ 173623 w 894570"/>
                    <a:gd name="connsiteY829" fmla="*/ 777627 h 780555"/>
                    <a:gd name="connsiteX830" fmla="*/ 173611 w 894570"/>
                    <a:gd name="connsiteY830" fmla="*/ 778298 h 780555"/>
                    <a:gd name="connsiteX831" fmla="*/ 173587 w 894570"/>
                    <a:gd name="connsiteY831" fmla="*/ 779798 h 780555"/>
                    <a:gd name="connsiteX832" fmla="*/ 173575 w 894570"/>
                    <a:gd name="connsiteY832" fmla="*/ 780555 h 780555"/>
                    <a:gd name="connsiteX833" fmla="*/ 168381 w 894570"/>
                    <a:gd name="connsiteY833" fmla="*/ 779835 h 780555"/>
                    <a:gd name="connsiteX834" fmla="*/ 161945 w 894570"/>
                    <a:gd name="connsiteY834" fmla="*/ 777748 h 780555"/>
                    <a:gd name="connsiteX835" fmla="*/ 161164 w 894570"/>
                    <a:gd name="connsiteY835" fmla="*/ 777504 h 780555"/>
                    <a:gd name="connsiteX836" fmla="*/ 160506 w 894570"/>
                    <a:gd name="connsiteY836" fmla="*/ 777016 h 780555"/>
                    <a:gd name="connsiteX837" fmla="*/ 156068 w 894570"/>
                    <a:gd name="connsiteY837" fmla="*/ 773746 h 780555"/>
                    <a:gd name="connsiteX838" fmla="*/ 151814 w 894570"/>
                    <a:gd name="connsiteY838" fmla="*/ 770597 h 780555"/>
                    <a:gd name="connsiteX839" fmla="*/ 150644 w 894570"/>
                    <a:gd name="connsiteY839" fmla="*/ 769731 h 780555"/>
                    <a:gd name="connsiteX840" fmla="*/ 149851 w 894570"/>
                    <a:gd name="connsiteY840" fmla="*/ 767730 h 780555"/>
                    <a:gd name="connsiteX841" fmla="*/ 149656 w 894570"/>
                    <a:gd name="connsiteY841" fmla="*/ 767242 h 780555"/>
                    <a:gd name="connsiteX842" fmla="*/ 147693 w 894570"/>
                    <a:gd name="connsiteY842" fmla="*/ 762226 h 780555"/>
                    <a:gd name="connsiteX843" fmla="*/ 146584 w 894570"/>
                    <a:gd name="connsiteY843" fmla="*/ 760542 h 780555"/>
                    <a:gd name="connsiteX844" fmla="*/ 146035 w 894570"/>
                    <a:gd name="connsiteY844" fmla="*/ 759700 h 780555"/>
                    <a:gd name="connsiteX845" fmla="*/ 144365 w 894570"/>
                    <a:gd name="connsiteY845" fmla="*/ 757187 h 780555"/>
                    <a:gd name="connsiteX846" fmla="*/ 143877 w 894570"/>
                    <a:gd name="connsiteY846" fmla="*/ 756442 h 780555"/>
                    <a:gd name="connsiteX847" fmla="*/ 143049 w 894570"/>
                    <a:gd name="connsiteY847" fmla="*/ 755185 h 780555"/>
                    <a:gd name="connsiteX848" fmla="*/ 142073 w 894570"/>
                    <a:gd name="connsiteY848" fmla="*/ 753672 h 780555"/>
                    <a:gd name="connsiteX849" fmla="*/ 140622 w 894570"/>
                    <a:gd name="connsiteY849" fmla="*/ 751463 h 780555"/>
                    <a:gd name="connsiteX850" fmla="*/ 139586 w 894570"/>
                    <a:gd name="connsiteY850" fmla="*/ 749645 h 780555"/>
                    <a:gd name="connsiteX851" fmla="*/ 138075 w 894570"/>
                    <a:gd name="connsiteY851" fmla="*/ 747034 h 780555"/>
                    <a:gd name="connsiteX852" fmla="*/ 136587 w 894570"/>
                    <a:gd name="connsiteY852" fmla="*/ 745277 h 780555"/>
                    <a:gd name="connsiteX853" fmla="*/ 135746 w 894570"/>
                    <a:gd name="connsiteY853" fmla="*/ 744288 h 780555"/>
                    <a:gd name="connsiteX854" fmla="*/ 131162 w 894570"/>
                    <a:gd name="connsiteY854" fmla="*/ 740249 h 780555"/>
                    <a:gd name="connsiteX855" fmla="*/ 130163 w 894570"/>
                    <a:gd name="connsiteY855" fmla="*/ 739370 h 780555"/>
                    <a:gd name="connsiteX856" fmla="*/ 129163 w 894570"/>
                    <a:gd name="connsiteY856" fmla="*/ 738492 h 780555"/>
                    <a:gd name="connsiteX857" fmla="*/ 127932 w 894570"/>
                    <a:gd name="connsiteY857" fmla="*/ 737589 h 780555"/>
                    <a:gd name="connsiteX858" fmla="*/ 126700 w 894570"/>
                    <a:gd name="connsiteY858" fmla="*/ 736686 h 780555"/>
                    <a:gd name="connsiteX859" fmla="*/ 124250 w 894570"/>
                    <a:gd name="connsiteY859" fmla="*/ 734880 h 780555"/>
                    <a:gd name="connsiteX860" fmla="*/ 122202 w 894570"/>
                    <a:gd name="connsiteY860" fmla="*/ 733379 h 780555"/>
                    <a:gd name="connsiteX861" fmla="*/ 121385 w 894570"/>
                    <a:gd name="connsiteY861" fmla="*/ 732781 h 780555"/>
                    <a:gd name="connsiteX862" fmla="*/ 120666 w 894570"/>
                    <a:gd name="connsiteY862" fmla="*/ 732305 h 780555"/>
                    <a:gd name="connsiteX863" fmla="*/ 119130 w 894570"/>
                    <a:gd name="connsiteY863" fmla="*/ 731268 h 780555"/>
                    <a:gd name="connsiteX864" fmla="*/ 117996 w 894570"/>
                    <a:gd name="connsiteY864" fmla="*/ 730523 h 780555"/>
                    <a:gd name="connsiteX865" fmla="*/ 113851 w 894570"/>
                    <a:gd name="connsiteY865" fmla="*/ 727753 h 780555"/>
                    <a:gd name="connsiteX866" fmla="*/ 113437 w 894570"/>
                    <a:gd name="connsiteY866" fmla="*/ 727473 h 780555"/>
                    <a:gd name="connsiteX867" fmla="*/ 104879 w 894570"/>
                    <a:gd name="connsiteY867" fmla="*/ 721664 h 780555"/>
                    <a:gd name="connsiteX868" fmla="*/ 99112 w 894570"/>
                    <a:gd name="connsiteY868" fmla="*/ 716539 h 780555"/>
                    <a:gd name="connsiteX869" fmla="*/ 97808 w 894570"/>
                    <a:gd name="connsiteY869" fmla="*/ 715380 h 780555"/>
                    <a:gd name="connsiteX870" fmla="*/ 96394 w 894570"/>
                    <a:gd name="connsiteY870" fmla="*/ 714123 h 780555"/>
                    <a:gd name="connsiteX871" fmla="*/ 94578 w 894570"/>
                    <a:gd name="connsiteY871" fmla="*/ 712170 h 780555"/>
                    <a:gd name="connsiteX872" fmla="*/ 93005 w 894570"/>
                    <a:gd name="connsiteY872" fmla="*/ 710474 h 780555"/>
                    <a:gd name="connsiteX873" fmla="*/ 91201 w 894570"/>
                    <a:gd name="connsiteY873" fmla="*/ 708936 h 780555"/>
                    <a:gd name="connsiteX874" fmla="*/ 89384 w 894570"/>
                    <a:gd name="connsiteY874" fmla="*/ 707387 h 780555"/>
                    <a:gd name="connsiteX875" fmla="*/ 88470 w 894570"/>
                    <a:gd name="connsiteY875" fmla="*/ 706630 h 780555"/>
                    <a:gd name="connsiteX876" fmla="*/ 86410 w 894570"/>
                    <a:gd name="connsiteY876" fmla="*/ 704995 h 780555"/>
                    <a:gd name="connsiteX877" fmla="*/ 85215 w 894570"/>
                    <a:gd name="connsiteY877" fmla="*/ 704043 h 780555"/>
                    <a:gd name="connsiteX878" fmla="*/ 84422 w 894570"/>
                    <a:gd name="connsiteY878" fmla="*/ 703409 h 780555"/>
                    <a:gd name="connsiteX879" fmla="*/ 84020 w 894570"/>
                    <a:gd name="connsiteY879" fmla="*/ 703128 h 780555"/>
                    <a:gd name="connsiteX880" fmla="*/ 83240 w 894570"/>
                    <a:gd name="connsiteY880" fmla="*/ 702579 h 780555"/>
                    <a:gd name="connsiteX881" fmla="*/ 82460 w 894570"/>
                    <a:gd name="connsiteY881" fmla="*/ 702018 h 780555"/>
                    <a:gd name="connsiteX882" fmla="*/ 81106 w 894570"/>
                    <a:gd name="connsiteY882" fmla="*/ 701066 h 780555"/>
                    <a:gd name="connsiteX883" fmla="*/ 80265 w 894570"/>
                    <a:gd name="connsiteY883" fmla="*/ 700602 h 780555"/>
                    <a:gd name="connsiteX884" fmla="*/ 79424 w 894570"/>
                    <a:gd name="connsiteY884" fmla="*/ 700150 h 780555"/>
                    <a:gd name="connsiteX885" fmla="*/ 77449 w 894570"/>
                    <a:gd name="connsiteY885" fmla="*/ 699077 h 780555"/>
                    <a:gd name="connsiteX886" fmla="*/ 75876 w 894570"/>
                    <a:gd name="connsiteY886" fmla="*/ 698222 h 780555"/>
                    <a:gd name="connsiteX887" fmla="*/ 74048 w 894570"/>
                    <a:gd name="connsiteY887" fmla="*/ 697588 h 780555"/>
                    <a:gd name="connsiteX888" fmla="*/ 65795 w 894570"/>
                    <a:gd name="connsiteY888" fmla="*/ 694757 h 780555"/>
                    <a:gd name="connsiteX889" fmla="*/ 63503 w 894570"/>
                    <a:gd name="connsiteY889" fmla="*/ 693976 h 780555"/>
                    <a:gd name="connsiteX890" fmla="*/ 61296 w 894570"/>
                    <a:gd name="connsiteY890" fmla="*/ 693305 h 780555"/>
                    <a:gd name="connsiteX891" fmla="*/ 60845 w 894570"/>
                    <a:gd name="connsiteY891" fmla="*/ 693170 h 780555"/>
                    <a:gd name="connsiteX892" fmla="*/ 53518 w 894570"/>
                    <a:gd name="connsiteY892" fmla="*/ 690949 h 780555"/>
                    <a:gd name="connsiteX893" fmla="*/ 48057 w 894570"/>
                    <a:gd name="connsiteY893" fmla="*/ 689388 h 780555"/>
                    <a:gd name="connsiteX894" fmla="*/ 46704 w 894570"/>
                    <a:gd name="connsiteY894" fmla="*/ 688997 h 780555"/>
                    <a:gd name="connsiteX895" fmla="*/ 45338 w 894570"/>
                    <a:gd name="connsiteY895" fmla="*/ 688607 h 780555"/>
                    <a:gd name="connsiteX896" fmla="*/ 43619 w 894570"/>
                    <a:gd name="connsiteY896" fmla="*/ 688216 h 780555"/>
                    <a:gd name="connsiteX897" fmla="*/ 42595 w 894570"/>
                    <a:gd name="connsiteY897" fmla="*/ 687984 h 780555"/>
                    <a:gd name="connsiteX898" fmla="*/ 38536 w 894570"/>
                    <a:gd name="connsiteY898" fmla="*/ 687081 h 780555"/>
                    <a:gd name="connsiteX899" fmla="*/ 36731 w 894570"/>
                    <a:gd name="connsiteY899" fmla="*/ 686666 h 780555"/>
                    <a:gd name="connsiteX900" fmla="*/ 34890 w 894570"/>
                    <a:gd name="connsiteY900" fmla="*/ 686459 h 780555"/>
                    <a:gd name="connsiteX901" fmla="*/ 32586 w 894570"/>
                    <a:gd name="connsiteY901" fmla="*/ 686190 h 780555"/>
                    <a:gd name="connsiteX902" fmla="*/ 29173 w 894570"/>
                    <a:gd name="connsiteY902" fmla="*/ 685800 h 780555"/>
                    <a:gd name="connsiteX903" fmla="*/ 28198 w 894570"/>
                    <a:gd name="connsiteY903" fmla="*/ 685690 h 780555"/>
                    <a:gd name="connsiteX904" fmla="*/ 27222 w 894570"/>
                    <a:gd name="connsiteY904" fmla="*/ 685580 h 780555"/>
                    <a:gd name="connsiteX905" fmla="*/ 25687 w 894570"/>
                    <a:gd name="connsiteY905" fmla="*/ 685580 h 780555"/>
                    <a:gd name="connsiteX906" fmla="*/ 24211 w 894570"/>
                    <a:gd name="connsiteY906" fmla="*/ 685568 h 780555"/>
                    <a:gd name="connsiteX907" fmla="*/ 23382 w 894570"/>
                    <a:gd name="connsiteY907" fmla="*/ 685568 h 780555"/>
                    <a:gd name="connsiteX908" fmla="*/ 22224 w 894570"/>
                    <a:gd name="connsiteY908" fmla="*/ 685568 h 780555"/>
                    <a:gd name="connsiteX909" fmla="*/ 20798 w 894570"/>
                    <a:gd name="connsiteY909" fmla="*/ 685715 h 780555"/>
                    <a:gd name="connsiteX910" fmla="*/ 14617 w 894570"/>
                    <a:gd name="connsiteY910" fmla="*/ 686398 h 780555"/>
                    <a:gd name="connsiteX911" fmla="*/ 15544 w 894570"/>
                    <a:gd name="connsiteY911" fmla="*/ 683713 h 780555"/>
                    <a:gd name="connsiteX912" fmla="*/ 15812 w 894570"/>
                    <a:gd name="connsiteY912" fmla="*/ 682822 h 780555"/>
                    <a:gd name="connsiteX913" fmla="*/ 16178 w 894570"/>
                    <a:gd name="connsiteY913" fmla="*/ 682249 h 780555"/>
                    <a:gd name="connsiteX914" fmla="*/ 16531 w 894570"/>
                    <a:gd name="connsiteY914" fmla="*/ 681663 h 780555"/>
                    <a:gd name="connsiteX915" fmla="*/ 19640 w 894570"/>
                    <a:gd name="connsiteY915" fmla="*/ 676599 h 780555"/>
                    <a:gd name="connsiteX916" fmla="*/ 19920 w 894570"/>
                    <a:gd name="connsiteY916" fmla="*/ 676148 h 780555"/>
                    <a:gd name="connsiteX917" fmla="*/ 21420 w 894570"/>
                    <a:gd name="connsiteY917" fmla="*/ 673707 h 780555"/>
                    <a:gd name="connsiteX918" fmla="*/ 27466 w 894570"/>
                    <a:gd name="connsiteY918" fmla="*/ 663871 h 780555"/>
                    <a:gd name="connsiteX919" fmla="*/ 28564 w 894570"/>
                    <a:gd name="connsiteY919" fmla="*/ 662077 h 780555"/>
                    <a:gd name="connsiteX920" fmla="*/ 29063 w 894570"/>
                    <a:gd name="connsiteY920" fmla="*/ 660552 h 780555"/>
                    <a:gd name="connsiteX921" fmla="*/ 31916 w 894570"/>
                    <a:gd name="connsiteY921" fmla="*/ 651839 h 780555"/>
                    <a:gd name="connsiteX922" fmla="*/ 32928 w 894570"/>
                    <a:gd name="connsiteY922" fmla="*/ 648740 h 780555"/>
                    <a:gd name="connsiteX923" fmla="*/ 34025 w 894570"/>
                    <a:gd name="connsiteY923" fmla="*/ 642724 h 780555"/>
                    <a:gd name="connsiteX924" fmla="*/ 35257 w 894570"/>
                    <a:gd name="connsiteY924" fmla="*/ 635890 h 780555"/>
                    <a:gd name="connsiteX925" fmla="*/ 35659 w 894570"/>
                    <a:gd name="connsiteY925" fmla="*/ 633694 h 780555"/>
                    <a:gd name="connsiteX926" fmla="*/ 35707 w 894570"/>
                    <a:gd name="connsiteY926" fmla="*/ 631058 h 780555"/>
                    <a:gd name="connsiteX927" fmla="*/ 35732 w 894570"/>
                    <a:gd name="connsiteY927" fmla="*/ 629484 h 780555"/>
                    <a:gd name="connsiteX928" fmla="*/ 35768 w 894570"/>
                    <a:gd name="connsiteY928" fmla="*/ 627373 h 780555"/>
                    <a:gd name="connsiteX929" fmla="*/ 35854 w 894570"/>
                    <a:gd name="connsiteY929" fmla="*/ 622455 h 780555"/>
                    <a:gd name="connsiteX930" fmla="*/ 35902 w 894570"/>
                    <a:gd name="connsiteY930" fmla="*/ 620246 h 780555"/>
                    <a:gd name="connsiteX931" fmla="*/ 36488 w 894570"/>
                    <a:gd name="connsiteY931" fmla="*/ 617659 h 780555"/>
                    <a:gd name="connsiteX932" fmla="*/ 37768 w 894570"/>
                    <a:gd name="connsiteY932" fmla="*/ 612022 h 780555"/>
                    <a:gd name="connsiteX933" fmla="*/ 38121 w 894570"/>
                    <a:gd name="connsiteY933" fmla="*/ 610484 h 780555"/>
                    <a:gd name="connsiteX934" fmla="*/ 38584 w 894570"/>
                    <a:gd name="connsiteY934" fmla="*/ 608446 h 780555"/>
                    <a:gd name="connsiteX935" fmla="*/ 38828 w 894570"/>
                    <a:gd name="connsiteY935" fmla="*/ 606884 h 780555"/>
                    <a:gd name="connsiteX936" fmla="*/ 38987 w 894570"/>
                    <a:gd name="connsiteY936" fmla="*/ 605847 h 780555"/>
                    <a:gd name="connsiteX937" fmla="*/ 40108 w 894570"/>
                    <a:gd name="connsiteY937" fmla="*/ 598574 h 780555"/>
                    <a:gd name="connsiteX938" fmla="*/ 40438 w 894570"/>
                    <a:gd name="connsiteY938" fmla="*/ 596414 h 780555"/>
                    <a:gd name="connsiteX939" fmla="*/ 40816 w 894570"/>
                    <a:gd name="connsiteY939" fmla="*/ 594278 h 780555"/>
                    <a:gd name="connsiteX940" fmla="*/ 42266 w 894570"/>
                    <a:gd name="connsiteY940" fmla="*/ 586127 h 780555"/>
                    <a:gd name="connsiteX941" fmla="*/ 42742 w 894570"/>
                    <a:gd name="connsiteY941" fmla="*/ 583455 h 780555"/>
                    <a:gd name="connsiteX942" fmla="*/ 43253 w 894570"/>
                    <a:gd name="connsiteY942" fmla="*/ 581746 h 780555"/>
                    <a:gd name="connsiteX943" fmla="*/ 43900 w 894570"/>
                    <a:gd name="connsiteY943" fmla="*/ 579623 h 780555"/>
                    <a:gd name="connsiteX944" fmla="*/ 44326 w 894570"/>
                    <a:gd name="connsiteY944" fmla="*/ 578159 h 780555"/>
                    <a:gd name="connsiteX945" fmla="*/ 44948 w 894570"/>
                    <a:gd name="connsiteY945" fmla="*/ 576121 h 780555"/>
                    <a:gd name="connsiteX946" fmla="*/ 45058 w 894570"/>
                    <a:gd name="connsiteY946" fmla="*/ 574546 h 780555"/>
                    <a:gd name="connsiteX947" fmla="*/ 45302 w 894570"/>
                    <a:gd name="connsiteY947" fmla="*/ 571423 h 780555"/>
                    <a:gd name="connsiteX948" fmla="*/ 45607 w 894570"/>
                    <a:gd name="connsiteY948" fmla="*/ 567323 h 780555"/>
                    <a:gd name="connsiteX949" fmla="*/ 45814 w 894570"/>
                    <a:gd name="connsiteY949" fmla="*/ 564577 h 780555"/>
                    <a:gd name="connsiteX950" fmla="*/ 45863 w 894570"/>
                    <a:gd name="connsiteY950" fmla="*/ 563979 h 780555"/>
                    <a:gd name="connsiteX951" fmla="*/ 46021 w 894570"/>
                    <a:gd name="connsiteY951" fmla="*/ 561880 h 780555"/>
                    <a:gd name="connsiteX952" fmla="*/ 45874 w 894570"/>
                    <a:gd name="connsiteY952" fmla="*/ 559696 h 780555"/>
                    <a:gd name="connsiteX953" fmla="*/ 45485 w 894570"/>
                    <a:gd name="connsiteY953" fmla="*/ 553716 h 780555"/>
                    <a:gd name="connsiteX954" fmla="*/ 45180 w 894570"/>
                    <a:gd name="connsiteY954" fmla="*/ 548957 h 780555"/>
                    <a:gd name="connsiteX955" fmla="*/ 45033 w 894570"/>
                    <a:gd name="connsiteY955" fmla="*/ 546761 h 780555"/>
                    <a:gd name="connsiteX956" fmla="*/ 44290 w 894570"/>
                    <a:gd name="connsiteY956" fmla="*/ 544832 h 780555"/>
                    <a:gd name="connsiteX957" fmla="*/ 42425 w 894570"/>
                    <a:gd name="connsiteY957" fmla="*/ 540013 h 780555"/>
                    <a:gd name="connsiteX958" fmla="*/ 41839 w 894570"/>
                    <a:gd name="connsiteY958" fmla="*/ 538512 h 780555"/>
                    <a:gd name="connsiteX959" fmla="*/ 41059 w 894570"/>
                    <a:gd name="connsiteY959" fmla="*/ 536510 h 780555"/>
                    <a:gd name="connsiteX960" fmla="*/ 40279 w 894570"/>
                    <a:gd name="connsiteY960" fmla="*/ 534509 h 780555"/>
                    <a:gd name="connsiteX961" fmla="*/ 39767 w 894570"/>
                    <a:gd name="connsiteY961" fmla="*/ 532996 h 780555"/>
                    <a:gd name="connsiteX962" fmla="*/ 39267 w 894570"/>
                    <a:gd name="connsiteY962" fmla="*/ 531470 h 780555"/>
                    <a:gd name="connsiteX963" fmla="*/ 38755 w 894570"/>
                    <a:gd name="connsiteY963" fmla="*/ 529957 h 780555"/>
                    <a:gd name="connsiteX964" fmla="*/ 35598 w 894570"/>
                    <a:gd name="connsiteY964" fmla="*/ 520537 h 780555"/>
                    <a:gd name="connsiteX965" fmla="*/ 35098 w 894570"/>
                    <a:gd name="connsiteY965" fmla="*/ 519048 h 780555"/>
                    <a:gd name="connsiteX966" fmla="*/ 34769 w 894570"/>
                    <a:gd name="connsiteY966" fmla="*/ 518048 h 780555"/>
                    <a:gd name="connsiteX967" fmla="*/ 33452 w 894570"/>
                    <a:gd name="connsiteY967" fmla="*/ 514521 h 780555"/>
                    <a:gd name="connsiteX968" fmla="*/ 27966 w 894570"/>
                    <a:gd name="connsiteY968" fmla="*/ 499914 h 780555"/>
                    <a:gd name="connsiteX969" fmla="*/ 27783 w 894570"/>
                    <a:gd name="connsiteY969" fmla="*/ 499414 h 780555"/>
                    <a:gd name="connsiteX970" fmla="*/ 27405 w 894570"/>
                    <a:gd name="connsiteY970" fmla="*/ 498425 h 780555"/>
                    <a:gd name="connsiteX971" fmla="*/ 26857 w 894570"/>
                    <a:gd name="connsiteY971" fmla="*/ 496936 h 780555"/>
                    <a:gd name="connsiteX972" fmla="*/ 26552 w 894570"/>
                    <a:gd name="connsiteY972" fmla="*/ 495936 h 780555"/>
                    <a:gd name="connsiteX973" fmla="*/ 26089 w 894570"/>
                    <a:gd name="connsiteY973" fmla="*/ 494423 h 780555"/>
                    <a:gd name="connsiteX974" fmla="*/ 22602 w 894570"/>
                    <a:gd name="connsiteY974" fmla="*/ 482842 h 780555"/>
                    <a:gd name="connsiteX975" fmla="*/ 22151 w 894570"/>
                    <a:gd name="connsiteY975" fmla="*/ 481329 h 780555"/>
                    <a:gd name="connsiteX976" fmla="*/ 21944 w 894570"/>
                    <a:gd name="connsiteY976" fmla="*/ 480267 h 780555"/>
                    <a:gd name="connsiteX977" fmla="*/ 21846 w 894570"/>
                    <a:gd name="connsiteY977" fmla="*/ 479755 h 780555"/>
                    <a:gd name="connsiteX978" fmla="*/ 20932 w 894570"/>
                    <a:gd name="connsiteY978" fmla="*/ 474935 h 780555"/>
                    <a:gd name="connsiteX979" fmla="*/ 20627 w 894570"/>
                    <a:gd name="connsiteY979" fmla="*/ 473336 h 780555"/>
                    <a:gd name="connsiteX980" fmla="*/ 20566 w 894570"/>
                    <a:gd name="connsiteY980" fmla="*/ 470639 h 780555"/>
                    <a:gd name="connsiteX981" fmla="*/ 20554 w 894570"/>
                    <a:gd name="connsiteY981" fmla="*/ 470115 h 780555"/>
                    <a:gd name="connsiteX982" fmla="*/ 20444 w 894570"/>
                    <a:gd name="connsiteY982" fmla="*/ 465465 h 780555"/>
                    <a:gd name="connsiteX983" fmla="*/ 20395 w 894570"/>
                    <a:gd name="connsiteY983" fmla="*/ 462878 h 780555"/>
                    <a:gd name="connsiteX984" fmla="*/ 19640 w 894570"/>
                    <a:gd name="connsiteY984" fmla="*/ 460682 h 780555"/>
                    <a:gd name="connsiteX985" fmla="*/ 18811 w 894570"/>
                    <a:gd name="connsiteY985" fmla="*/ 458241 h 780555"/>
                    <a:gd name="connsiteX986" fmla="*/ 17702 w 894570"/>
                    <a:gd name="connsiteY986" fmla="*/ 452506 h 780555"/>
                    <a:gd name="connsiteX987" fmla="*/ 16921 w 894570"/>
                    <a:gd name="connsiteY987" fmla="*/ 448467 h 780555"/>
                    <a:gd name="connsiteX988" fmla="*/ 16531 w 894570"/>
                    <a:gd name="connsiteY988" fmla="*/ 446453 h 780555"/>
                    <a:gd name="connsiteX989" fmla="*/ 15483 w 894570"/>
                    <a:gd name="connsiteY989" fmla="*/ 445282 h 780555"/>
                    <a:gd name="connsiteX990" fmla="*/ 12338 w 894570"/>
                    <a:gd name="connsiteY990" fmla="*/ 441719 h 780555"/>
                    <a:gd name="connsiteX991" fmla="*/ 11326 w 894570"/>
                    <a:gd name="connsiteY991" fmla="*/ 440572 h 780555"/>
                    <a:gd name="connsiteX992" fmla="*/ 5840 w 894570"/>
                    <a:gd name="connsiteY992" fmla="*/ 430346 h 780555"/>
                    <a:gd name="connsiteX993" fmla="*/ 5681 w 894570"/>
                    <a:gd name="connsiteY993" fmla="*/ 429565 h 780555"/>
                    <a:gd name="connsiteX994" fmla="*/ 5108 w 894570"/>
                    <a:gd name="connsiteY994" fmla="*/ 426929 h 780555"/>
                    <a:gd name="connsiteX995" fmla="*/ 3511 w 894570"/>
                    <a:gd name="connsiteY995" fmla="*/ 419497 h 780555"/>
                    <a:gd name="connsiteX996" fmla="*/ 3170 w 894570"/>
                    <a:gd name="connsiteY996" fmla="*/ 417911 h 780555"/>
                    <a:gd name="connsiteX997" fmla="*/ 2950 w 894570"/>
                    <a:gd name="connsiteY997" fmla="*/ 416849 h 780555"/>
                    <a:gd name="connsiteX998" fmla="*/ 2487 w 894570"/>
                    <a:gd name="connsiteY998" fmla="*/ 414275 h 780555"/>
                    <a:gd name="connsiteX999" fmla="*/ 1743 w 894570"/>
                    <a:gd name="connsiteY999" fmla="*/ 410162 h 780555"/>
                    <a:gd name="connsiteX1000" fmla="*/ 1463 w 894570"/>
                    <a:gd name="connsiteY1000" fmla="*/ 408612 h 780555"/>
                    <a:gd name="connsiteX1001" fmla="*/ 1183 w 894570"/>
                    <a:gd name="connsiteY1001" fmla="*/ 407075 h 780555"/>
                    <a:gd name="connsiteX1002" fmla="*/ 1036 w 894570"/>
                    <a:gd name="connsiteY1002" fmla="*/ 405488 h 780555"/>
                    <a:gd name="connsiteX1003" fmla="*/ 158 w 894570"/>
                    <a:gd name="connsiteY1003" fmla="*/ 396544 h 780555"/>
                    <a:gd name="connsiteX1004" fmla="*/ 0 w 894570"/>
                    <a:gd name="connsiteY1004" fmla="*/ 394982 h 780555"/>
                    <a:gd name="connsiteX1005" fmla="*/ 268 w 894570"/>
                    <a:gd name="connsiteY1005" fmla="*/ 393737 h 780555"/>
                    <a:gd name="connsiteX1006" fmla="*/ 988 w 894570"/>
                    <a:gd name="connsiteY1006" fmla="*/ 390418 h 780555"/>
                    <a:gd name="connsiteX1007" fmla="*/ 1353 w 894570"/>
                    <a:gd name="connsiteY1007" fmla="*/ 388710 h 780555"/>
                    <a:gd name="connsiteX1008" fmla="*/ 2694 w 894570"/>
                    <a:gd name="connsiteY1008" fmla="*/ 387257 h 780555"/>
                    <a:gd name="connsiteX1009" fmla="*/ 7766 w 894570"/>
                    <a:gd name="connsiteY1009" fmla="*/ 381766 h 780555"/>
                    <a:gd name="connsiteX1010" fmla="*/ 9375 w 894570"/>
                    <a:gd name="connsiteY1010" fmla="*/ 380033 h 780555"/>
                    <a:gd name="connsiteX1011" fmla="*/ 11935 w 894570"/>
                    <a:gd name="connsiteY1011" fmla="*/ 377336 h 780555"/>
                    <a:gd name="connsiteX1012" fmla="*/ 12618 w 894570"/>
                    <a:gd name="connsiteY1012" fmla="*/ 376616 h 780555"/>
                    <a:gd name="connsiteX1013" fmla="*/ 13959 w 894570"/>
                    <a:gd name="connsiteY1013" fmla="*/ 375189 h 780555"/>
                    <a:gd name="connsiteX1014" fmla="*/ 14447 w 894570"/>
                    <a:gd name="connsiteY1014" fmla="*/ 373797 h 780555"/>
                    <a:gd name="connsiteX1015" fmla="*/ 15665 w 894570"/>
                    <a:gd name="connsiteY1015" fmla="*/ 370307 h 780555"/>
                    <a:gd name="connsiteX1016" fmla="*/ 16190 w 894570"/>
                    <a:gd name="connsiteY1016" fmla="*/ 368819 h 780555"/>
                    <a:gd name="connsiteX1017" fmla="*/ 15812 w 894570"/>
                    <a:gd name="connsiteY1017" fmla="*/ 366939 h 780555"/>
                    <a:gd name="connsiteX1018" fmla="*/ 15422 w 894570"/>
                    <a:gd name="connsiteY1018" fmla="*/ 365036 h 780555"/>
                    <a:gd name="connsiteX1019" fmla="*/ 14995 w 894570"/>
                    <a:gd name="connsiteY1019" fmla="*/ 363181 h 780555"/>
                    <a:gd name="connsiteX1020" fmla="*/ 14069 w 894570"/>
                    <a:gd name="connsiteY1020" fmla="*/ 359142 h 780555"/>
                    <a:gd name="connsiteX1021" fmla="*/ 13496 w 894570"/>
                    <a:gd name="connsiteY1021" fmla="*/ 356604 h 780555"/>
                    <a:gd name="connsiteX1022" fmla="*/ 13325 w 894570"/>
                    <a:gd name="connsiteY1022" fmla="*/ 355530 h 780555"/>
                    <a:gd name="connsiteX1023" fmla="*/ 13215 w 894570"/>
                    <a:gd name="connsiteY1023" fmla="*/ 354810 h 780555"/>
                    <a:gd name="connsiteX1024" fmla="*/ 12252 w 894570"/>
                    <a:gd name="connsiteY1024" fmla="*/ 348550 h 780555"/>
                    <a:gd name="connsiteX1025" fmla="*/ 11996 w 894570"/>
                    <a:gd name="connsiteY1025" fmla="*/ 346939 h 780555"/>
                    <a:gd name="connsiteX1026" fmla="*/ 12021 w 894570"/>
                    <a:gd name="connsiteY1026" fmla="*/ 345694 h 780555"/>
                    <a:gd name="connsiteX1027" fmla="*/ 12082 w 894570"/>
                    <a:gd name="connsiteY1027" fmla="*/ 342070 h 780555"/>
                    <a:gd name="connsiteX1028" fmla="*/ 12118 w 894570"/>
                    <a:gd name="connsiteY1028" fmla="*/ 340215 h 780555"/>
                    <a:gd name="connsiteX1029" fmla="*/ 12349 w 894570"/>
                    <a:gd name="connsiteY1029" fmla="*/ 339630 h 780555"/>
                    <a:gd name="connsiteX1030" fmla="*/ 12740 w 894570"/>
                    <a:gd name="connsiteY1030" fmla="*/ 338666 h 780555"/>
                    <a:gd name="connsiteX1031" fmla="*/ 13886 w 894570"/>
                    <a:gd name="connsiteY1031" fmla="*/ 335773 h 780555"/>
                    <a:gd name="connsiteX1032" fmla="*/ 14276 w 894570"/>
                    <a:gd name="connsiteY1032" fmla="*/ 334809 h 780555"/>
                    <a:gd name="connsiteX1033" fmla="*/ 14922 w 894570"/>
                    <a:gd name="connsiteY1033" fmla="*/ 333797 h 780555"/>
                    <a:gd name="connsiteX1034" fmla="*/ 18518 w 894570"/>
                    <a:gd name="connsiteY1034" fmla="*/ 328269 h 780555"/>
                    <a:gd name="connsiteX1035" fmla="*/ 19384 w 894570"/>
                    <a:gd name="connsiteY1035" fmla="*/ 326926 h 780555"/>
                    <a:gd name="connsiteX1036" fmla="*/ 20262 w 894570"/>
                    <a:gd name="connsiteY1036" fmla="*/ 325853 h 780555"/>
                    <a:gd name="connsiteX1037" fmla="*/ 21090 w 894570"/>
                    <a:gd name="connsiteY1037" fmla="*/ 324827 h 780555"/>
                    <a:gd name="connsiteX1038" fmla="*/ 22346 w 894570"/>
                    <a:gd name="connsiteY1038" fmla="*/ 323485 h 780555"/>
                    <a:gd name="connsiteX1039" fmla="*/ 26638 w 894570"/>
                    <a:gd name="connsiteY1039" fmla="*/ 329025 h 780555"/>
                    <a:gd name="connsiteX1040" fmla="*/ 27320 w 894570"/>
                    <a:gd name="connsiteY1040" fmla="*/ 329916 h 780555"/>
                    <a:gd name="connsiteX1041" fmla="*/ 28064 w 894570"/>
                    <a:gd name="connsiteY1041" fmla="*/ 330685 h 780555"/>
                    <a:gd name="connsiteX1042" fmla="*/ 33233 w 894570"/>
                    <a:gd name="connsiteY1042" fmla="*/ 336005 h 780555"/>
                    <a:gd name="connsiteX1043" fmla="*/ 33915 w 894570"/>
                    <a:gd name="connsiteY1043" fmla="*/ 336701 h 780555"/>
                    <a:gd name="connsiteX1044" fmla="*/ 34598 w 894570"/>
                    <a:gd name="connsiteY1044" fmla="*/ 337128 h 780555"/>
                    <a:gd name="connsiteX1045" fmla="*/ 36317 w 894570"/>
                    <a:gd name="connsiteY1045" fmla="*/ 338190 h 780555"/>
                    <a:gd name="connsiteX1046" fmla="*/ 37487 w 894570"/>
                    <a:gd name="connsiteY1046" fmla="*/ 338909 h 780555"/>
                    <a:gd name="connsiteX1047" fmla="*/ 38609 w 894570"/>
                    <a:gd name="connsiteY1047" fmla="*/ 338861 h 780555"/>
                    <a:gd name="connsiteX1048" fmla="*/ 40523 w 894570"/>
                    <a:gd name="connsiteY1048" fmla="*/ 338751 h 780555"/>
                    <a:gd name="connsiteX1049" fmla="*/ 41986 w 894570"/>
                    <a:gd name="connsiteY1049" fmla="*/ 338678 h 780555"/>
                    <a:gd name="connsiteX1050" fmla="*/ 42973 w 894570"/>
                    <a:gd name="connsiteY1050" fmla="*/ 337189 h 780555"/>
                    <a:gd name="connsiteX1051" fmla="*/ 43997 w 894570"/>
                    <a:gd name="connsiteY1051" fmla="*/ 335627 h 780555"/>
                    <a:gd name="connsiteX1052" fmla="*/ 44497 w 894570"/>
                    <a:gd name="connsiteY1052" fmla="*/ 334883 h 780555"/>
                    <a:gd name="connsiteX1053" fmla="*/ 44814 w 894570"/>
                    <a:gd name="connsiteY1053" fmla="*/ 333919 h 780555"/>
                    <a:gd name="connsiteX1054" fmla="*/ 46277 w 894570"/>
                    <a:gd name="connsiteY1054" fmla="*/ 329379 h 780555"/>
                    <a:gd name="connsiteX1055" fmla="*/ 47252 w 894570"/>
                    <a:gd name="connsiteY1055" fmla="*/ 326377 h 780555"/>
                    <a:gd name="connsiteX1056" fmla="*/ 47557 w 894570"/>
                    <a:gd name="connsiteY1056" fmla="*/ 324059 h 780555"/>
                    <a:gd name="connsiteX1057" fmla="*/ 47825 w 894570"/>
                    <a:gd name="connsiteY1057" fmla="*/ 322131 h 780555"/>
                    <a:gd name="connsiteX1058" fmla="*/ 49885 w 894570"/>
                    <a:gd name="connsiteY1058" fmla="*/ 319971 h 780555"/>
                    <a:gd name="connsiteX1059" fmla="*/ 52933 w 894570"/>
                    <a:gd name="connsiteY1059" fmla="*/ 320093 h 780555"/>
                    <a:gd name="connsiteX1060" fmla="*/ 53531 w 894570"/>
                    <a:gd name="connsiteY1060" fmla="*/ 321252 h 780555"/>
                    <a:gd name="connsiteX1061" fmla="*/ 54262 w 894570"/>
                    <a:gd name="connsiteY1061" fmla="*/ 322668 h 780555"/>
                    <a:gd name="connsiteX1062" fmla="*/ 55725 w 894570"/>
                    <a:gd name="connsiteY1062" fmla="*/ 321142 h 780555"/>
                    <a:gd name="connsiteX1063" fmla="*/ 56164 w 894570"/>
                    <a:gd name="connsiteY1063" fmla="*/ 320679 h 780555"/>
                    <a:gd name="connsiteX1064" fmla="*/ 59358 w 894570"/>
                    <a:gd name="connsiteY1064" fmla="*/ 319324 h 780555"/>
                    <a:gd name="connsiteX1065" fmla="*/ 61650 w 894570"/>
                    <a:gd name="connsiteY1065" fmla="*/ 321850 h 780555"/>
                    <a:gd name="connsiteX1066" fmla="*/ 61662 w 894570"/>
                    <a:gd name="connsiteY1066" fmla="*/ 322545 h 780555"/>
                    <a:gd name="connsiteX1067" fmla="*/ 61686 w 894570"/>
                    <a:gd name="connsiteY1067" fmla="*/ 323473 h 780555"/>
                    <a:gd name="connsiteX1068" fmla="*/ 61820 w 894570"/>
                    <a:gd name="connsiteY1068" fmla="*/ 326670 h 780555"/>
                    <a:gd name="connsiteX1069" fmla="*/ 62759 w 894570"/>
                    <a:gd name="connsiteY1069" fmla="*/ 329404 h 780555"/>
                    <a:gd name="connsiteX1070" fmla="*/ 63405 w 894570"/>
                    <a:gd name="connsiteY1070" fmla="*/ 331307 h 780555"/>
                    <a:gd name="connsiteX1071" fmla="*/ 61723 w 894570"/>
                    <a:gd name="connsiteY1071" fmla="*/ 332479 h 780555"/>
                    <a:gd name="connsiteX1072" fmla="*/ 59589 w 894570"/>
                    <a:gd name="connsiteY1072" fmla="*/ 333980 h 780555"/>
                    <a:gd name="connsiteX1073" fmla="*/ 55908 w 894570"/>
                    <a:gd name="connsiteY1073" fmla="*/ 336310 h 780555"/>
                    <a:gd name="connsiteX1074" fmla="*/ 54750 w 894570"/>
                    <a:gd name="connsiteY1074" fmla="*/ 337030 h 780555"/>
                    <a:gd name="connsiteX1075" fmla="*/ 53982 w 894570"/>
                    <a:gd name="connsiteY1075" fmla="*/ 337519 h 780555"/>
                    <a:gd name="connsiteX1076" fmla="*/ 53226 w 894570"/>
                    <a:gd name="connsiteY1076" fmla="*/ 337994 h 780555"/>
                    <a:gd name="connsiteX1077" fmla="*/ 52104 w 894570"/>
                    <a:gd name="connsiteY1077" fmla="*/ 338873 h 780555"/>
                    <a:gd name="connsiteX1078" fmla="*/ 51568 w 894570"/>
                    <a:gd name="connsiteY1078" fmla="*/ 339300 h 780555"/>
                    <a:gd name="connsiteX1079" fmla="*/ 50690 w 894570"/>
                    <a:gd name="connsiteY1079" fmla="*/ 339996 h 780555"/>
                    <a:gd name="connsiteX1080" fmla="*/ 50166 w 894570"/>
                    <a:gd name="connsiteY1080" fmla="*/ 340703 h 780555"/>
                    <a:gd name="connsiteX1081" fmla="*/ 48459 w 894570"/>
                    <a:gd name="connsiteY1081" fmla="*/ 343058 h 780555"/>
                    <a:gd name="connsiteX1082" fmla="*/ 47338 w 894570"/>
                    <a:gd name="connsiteY1082" fmla="*/ 344608 h 780555"/>
                    <a:gd name="connsiteX1083" fmla="*/ 48557 w 894570"/>
                    <a:gd name="connsiteY1083" fmla="*/ 347195 h 780555"/>
                    <a:gd name="connsiteX1084" fmla="*/ 50519 w 894570"/>
                    <a:gd name="connsiteY1084" fmla="*/ 346963 h 780555"/>
                    <a:gd name="connsiteX1085" fmla="*/ 54335 w 894570"/>
                    <a:gd name="connsiteY1085" fmla="*/ 346512 h 780555"/>
                    <a:gd name="connsiteX1086" fmla="*/ 54981 w 894570"/>
                    <a:gd name="connsiteY1086" fmla="*/ 346426 h 780555"/>
                    <a:gd name="connsiteX1087" fmla="*/ 56749 w 894570"/>
                    <a:gd name="connsiteY1087" fmla="*/ 345975 h 780555"/>
                    <a:gd name="connsiteX1088" fmla="*/ 59455 w 894570"/>
                    <a:gd name="connsiteY1088" fmla="*/ 345267 h 780555"/>
                    <a:gd name="connsiteX1089" fmla="*/ 61698 w 894570"/>
                    <a:gd name="connsiteY1089" fmla="*/ 344682 h 780555"/>
                    <a:gd name="connsiteX1090" fmla="*/ 63613 w 894570"/>
                    <a:gd name="connsiteY1090" fmla="*/ 344657 h 780555"/>
                    <a:gd name="connsiteX1091" fmla="*/ 68306 w 894570"/>
                    <a:gd name="connsiteY1091" fmla="*/ 344572 h 780555"/>
                    <a:gd name="connsiteX1092" fmla="*/ 69415 w 894570"/>
                    <a:gd name="connsiteY1092" fmla="*/ 344560 h 780555"/>
                    <a:gd name="connsiteX1093" fmla="*/ 70366 w 894570"/>
                    <a:gd name="connsiteY1093" fmla="*/ 344596 h 780555"/>
                    <a:gd name="connsiteX1094" fmla="*/ 71805 w 894570"/>
                    <a:gd name="connsiteY1094" fmla="*/ 344657 h 780555"/>
                    <a:gd name="connsiteX1095" fmla="*/ 77985 w 894570"/>
                    <a:gd name="connsiteY1095" fmla="*/ 344926 h 780555"/>
                    <a:gd name="connsiteX1096" fmla="*/ 80363 w 894570"/>
                    <a:gd name="connsiteY1096" fmla="*/ 345023 h 780555"/>
                    <a:gd name="connsiteX1097" fmla="*/ 82752 w 894570"/>
                    <a:gd name="connsiteY1097" fmla="*/ 345621 h 780555"/>
                    <a:gd name="connsiteX1098" fmla="*/ 88958 w 894570"/>
                    <a:gd name="connsiteY1098" fmla="*/ 347171 h 780555"/>
                    <a:gd name="connsiteX1099" fmla="*/ 91347 w 894570"/>
                    <a:gd name="connsiteY1099" fmla="*/ 347769 h 780555"/>
                    <a:gd name="connsiteX1100" fmla="*/ 93553 w 894570"/>
                    <a:gd name="connsiteY1100" fmla="*/ 348220 h 780555"/>
                    <a:gd name="connsiteX1101" fmla="*/ 95309 w 894570"/>
                    <a:gd name="connsiteY1101" fmla="*/ 348586 h 780555"/>
                    <a:gd name="connsiteX1102" fmla="*/ 99515 w 894570"/>
                    <a:gd name="connsiteY1102" fmla="*/ 349441 h 780555"/>
                    <a:gd name="connsiteX1103" fmla="*/ 101660 w 894570"/>
                    <a:gd name="connsiteY1103" fmla="*/ 349880 h 780555"/>
                    <a:gd name="connsiteX1104" fmla="*/ 103355 w 894570"/>
                    <a:gd name="connsiteY1104" fmla="*/ 350697 h 780555"/>
                    <a:gd name="connsiteX1105" fmla="*/ 106915 w 894570"/>
                    <a:gd name="connsiteY1105" fmla="*/ 352430 h 780555"/>
                    <a:gd name="connsiteX1106" fmla="*/ 107975 w 894570"/>
                    <a:gd name="connsiteY1106" fmla="*/ 352943 h 780555"/>
                    <a:gd name="connsiteX1107" fmla="*/ 108792 w 894570"/>
                    <a:gd name="connsiteY1107" fmla="*/ 353346 h 780555"/>
                    <a:gd name="connsiteX1108" fmla="*/ 112974 w 894570"/>
                    <a:gd name="connsiteY1108" fmla="*/ 355493 h 780555"/>
                    <a:gd name="connsiteX1109" fmla="*/ 113449 w 894570"/>
                    <a:gd name="connsiteY1109" fmla="*/ 355737 h 780555"/>
                    <a:gd name="connsiteX1110" fmla="*/ 114302 w 894570"/>
                    <a:gd name="connsiteY1110" fmla="*/ 356177 h 780555"/>
                    <a:gd name="connsiteX1111" fmla="*/ 115034 w 894570"/>
                    <a:gd name="connsiteY1111" fmla="*/ 356311 h 780555"/>
                    <a:gd name="connsiteX1112" fmla="*/ 117472 w 894570"/>
                    <a:gd name="connsiteY1112" fmla="*/ 356750 h 780555"/>
                    <a:gd name="connsiteX1113" fmla="*/ 119154 w 894570"/>
                    <a:gd name="connsiteY1113" fmla="*/ 357055 h 780555"/>
                    <a:gd name="connsiteX1114" fmla="*/ 120093 w 894570"/>
                    <a:gd name="connsiteY1114" fmla="*/ 355420 h 780555"/>
                    <a:gd name="connsiteX1115" fmla="*/ 120959 w 894570"/>
                    <a:gd name="connsiteY1115" fmla="*/ 353907 h 780555"/>
                    <a:gd name="connsiteX1116" fmla="*/ 121507 w 894570"/>
                    <a:gd name="connsiteY1116" fmla="*/ 352943 h 780555"/>
                    <a:gd name="connsiteX1117" fmla="*/ 121751 w 894570"/>
                    <a:gd name="connsiteY1117" fmla="*/ 351381 h 780555"/>
                    <a:gd name="connsiteX1118" fmla="*/ 122678 w 894570"/>
                    <a:gd name="connsiteY1118" fmla="*/ 345438 h 780555"/>
                    <a:gd name="connsiteX1119" fmla="*/ 123116 w 894570"/>
                    <a:gd name="connsiteY1119" fmla="*/ 343449 h 780555"/>
                    <a:gd name="connsiteX1120" fmla="*/ 123885 w 894570"/>
                    <a:gd name="connsiteY1120" fmla="*/ 339983 h 780555"/>
                    <a:gd name="connsiteX1121" fmla="*/ 124640 w 894570"/>
                    <a:gd name="connsiteY1121" fmla="*/ 336591 h 780555"/>
                    <a:gd name="connsiteX1122" fmla="*/ 125067 w 894570"/>
                    <a:gd name="connsiteY1122" fmla="*/ 334651 h 780555"/>
                    <a:gd name="connsiteX1123" fmla="*/ 126311 w 894570"/>
                    <a:gd name="connsiteY1123" fmla="*/ 333235 h 780555"/>
                    <a:gd name="connsiteX1124" fmla="*/ 128858 w 894570"/>
                    <a:gd name="connsiteY1124" fmla="*/ 330355 h 780555"/>
                    <a:gd name="connsiteX1125" fmla="*/ 129980 w 894570"/>
                    <a:gd name="connsiteY1125" fmla="*/ 329184 h 780555"/>
                    <a:gd name="connsiteX1126" fmla="*/ 132369 w 894570"/>
                    <a:gd name="connsiteY1126" fmla="*/ 326695 h 780555"/>
                    <a:gd name="connsiteX1127" fmla="*/ 133296 w 894570"/>
                    <a:gd name="connsiteY1127" fmla="*/ 325718 h 780555"/>
                    <a:gd name="connsiteX1128" fmla="*/ 134515 w 894570"/>
                    <a:gd name="connsiteY1128" fmla="*/ 325267 h 780555"/>
                    <a:gd name="connsiteX1129" fmla="*/ 135137 w 894570"/>
                    <a:gd name="connsiteY1129" fmla="*/ 325047 h 780555"/>
                    <a:gd name="connsiteX1130" fmla="*/ 136965 w 894570"/>
                    <a:gd name="connsiteY1130" fmla="*/ 324364 h 780555"/>
                    <a:gd name="connsiteX1131" fmla="*/ 138477 w 894570"/>
                    <a:gd name="connsiteY1131" fmla="*/ 325487 h 780555"/>
                    <a:gd name="connsiteX1132" fmla="*/ 140391 w 894570"/>
                    <a:gd name="connsiteY1132" fmla="*/ 326914 h 780555"/>
                    <a:gd name="connsiteX1133" fmla="*/ 142634 w 894570"/>
                    <a:gd name="connsiteY1133" fmla="*/ 328671 h 780555"/>
                    <a:gd name="connsiteX1134" fmla="*/ 143390 w 894570"/>
                    <a:gd name="connsiteY1134" fmla="*/ 329269 h 780555"/>
                    <a:gd name="connsiteX1135" fmla="*/ 145267 w 894570"/>
                    <a:gd name="connsiteY1135" fmla="*/ 330734 h 780555"/>
                    <a:gd name="connsiteX1136" fmla="*/ 146620 w 894570"/>
                    <a:gd name="connsiteY1136" fmla="*/ 331136 h 780555"/>
                    <a:gd name="connsiteX1137" fmla="*/ 148071 w 894570"/>
                    <a:gd name="connsiteY1137" fmla="*/ 331563 h 780555"/>
                    <a:gd name="connsiteX1138" fmla="*/ 149473 w 894570"/>
                    <a:gd name="connsiteY1138" fmla="*/ 331966 h 780555"/>
                    <a:gd name="connsiteX1139" fmla="*/ 150778 w 894570"/>
                    <a:gd name="connsiteY1139" fmla="*/ 331686 h 780555"/>
                    <a:gd name="connsiteX1140" fmla="*/ 153228 w 894570"/>
                    <a:gd name="connsiteY1140" fmla="*/ 331149 h 780555"/>
                    <a:gd name="connsiteX1141" fmla="*/ 154276 w 894570"/>
                    <a:gd name="connsiteY1141" fmla="*/ 330917 h 780555"/>
                    <a:gd name="connsiteX1142" fmla="*/ 155484 w 894570"/>
                    <a:gd name="connsiteY1142" fmla="*/ 330050 h 780555"/>
                    <a:gd name="connsiteX1143" fmla="*/ 160323 w 894570"/>
                    <a:gd name="connsiteY1143" fmla="*/ 326585 h 780555"/>
                    <a:gd name="connsiteX1144" fmla="*/ 163736 w 894570"/>
                    <a:gd name="connsiteY1144" fmla="*/ 324083 h 780555"/>
                    <a:gd name="connsiteX1145" fmla="*/ 168637 w 894570"/>
                    <a:gd name="connsiteY1145" fmla="*/ 320495 h 780555"/>
                    <a:gd name="connsiteX1146" fmla="*/ 169856 w 894570"/>
                    <a:gd name="connsiteY1146" fmla="*/ 319593 h 780555"/>
                    <a:gd name="connsiteX1147" fmla="*/ 171258 w 894570"/>
                    <a:gd name="connsiteY1147" fmla="*/ 318275 h 780555"/>
                    <a:gd name="connsiteX1148" fmla="*/ 174416 w 894570"/>
                    <a:gd name="connsiteY1148" fmla="*/ 315285 h 780555"/>
                    <a:gd name="connsiteX1149" fmla="*/ 175476 w 894570"/>
                    <a:gd name="connsiteY1149" fmla="*/ 314296 h 780555"/>
                    <a:gd name="connsiteX1150" fmla="*/ 176525 w 894570"/>
                    <a:gd name="connsiteY1150" fmla="*/ 313296 h 780555"/>
                    <a:gd name="connsiteX1151" fmla="*/ 177281 w 894570"/>
                    <a:gd name="connsiteY1151" fmla="*/ 312515 h 780555"/>
                    <a:gd name="connsiteX1152" fmla="*/ 178573 w 894570"/>
                    <a:gd name="connsiteY1152" fmla="*/ 311173 h 780555"/>
                    <a:gd name="connsiteX1153" fmla="*/ 180268 w 894570"/>
                    <a:gd name="connsiteY1153" fmla="*/ 309525 h 780555"/>
                    <a:gd name="connsiteX1154" fmla="*/ 182047 w 894570"/>
                    <a:gd name="connsiteY1154" fmla="*/ 309098 h 780555"/>
                    <a:gd name="connsiteX1155" fmla="*/ 182559 w 894570"/>
                    <a:gd name="connsiteY1155" fmla="*/ 308964 h 780555"/>
                    <a:gd name="connsiteX1156" fmla="*/ 183632 w 894570"/>
                    <a:gd name="connsiteY1156" fmla="*/ 308952 h 780555"/>
                    <a:gd name="connsiteX1157" fmla="*/ 186424 w 894570"/>
                    <a:gd name="connsiteY1157" fmla="*/ 308903 h 780555"/>
                    <a:gd name="connsiteX1158" fmla="*/ 189057 w 894570"/>
                    <a:gd name="connsiteY1158" fmla="*/ 308659 h 780555"/>
                    <a:gd name="connsiteX1159" fmla="*/ 190605 w 894570"/>
                    <a:gd name="connsiteY1159" fmla="*/ 308512 h 780555"/>
                    <a:gd name="connsiteX1160" fmla="*/ 191910 w 894570"/>
                    <a:gd name="connsiteY1160" fmla="*/ 307866 h 780555"/>
                    <a:gd name="connsiteX1161" fmla="*/ 194580 w 894570"/>
                    <a:gd name="connsiteY1161" fmla="*/ 306560 h 780555"/>
                    <a:gd name="connsiteX1162" fmla="*/ 195384 w 894570"/>
                    <a:gd name="connsiteY1162" fmla="*/ 306157 h 780555"/>
                    <a:gd name="connsiteX1163" fmla="*/ 196164 w 894570"/>
                    <a:gd name="connsiteY1163" fmla="*/ 305584 h 780555"/>
                    <a:gd name="connsiteX1164" fmla="*/ 198103 w 894570"/>
                    <a:gd name="connsiteY1164" fmla="*/ 304132 h 780555"/>
                    <a:gd name="connsiteX1165" fmla="*/ 199846 w 894570"/>
                    <a:gd name="connsiteY1165" fmla="*/ 302838 h 780555"/>
                    <a:gd name="connsiteX1166" fmla="*/ 200370 w 894570"/>
                    <a:gd name="connsiteY1166" fmla="*/ 302045 h 780555"/>
                    <a:gd name="connsiteX1167" fmla="*/ 201492 w 894570"/>
                    <a:gd name="connsiteY1167" fmla="*/ 300373 h 780555"/>
                    <a:gd name="connsiteX1168" fmla="*/ 202053 w 894570"/>
                    <a:gd name="connsiteY1168" fmla="*/ 299543 h 780555"/>
                    <a:gd name="connsiteX1169" fmla="*/ 202735 w 894570"/>
                    <a:gd name="connsiteY1169" fmla="*/ 298543 h 780555"/>
                    <a:gd name="connsiteX1170" fmla="*/ 204564 w 894570"/>
                    <a:gd name="connsiteY1170" fmla="*/ 297517 h 780555"/>
                    <a:gd name="connsiteX1171" fmla="*/ 205734 w 894570"/>
                    <a:gd name="connsiteY1171" fmla="*/ 296920 h 780555"/>
                    <a:gd name="connsiteX1172" fmla="*/ 207137 w 894570"/>
                    <a:gd name="connsiteY1172" fmla="*/ 296199 h 780555"/>
                    <a:gd name="connsiteX1173" fmla="*/ 209209 w 894570"/>
                    <a:gd name="connsiteY1173" fmla="*/ 296029 h 780555"/>
                    <a:gd name="connsiteX1174" fmla="*/ 211806 w 894570"/>
                    <a:gd name="connsiteY1174" fmla="*/ 295821 h 780555"/>
                    <a:gd name="connsiteX1175" fmla="*/ 214244 w 894570"/>
                    <a:gd name="connsiteY1175" fmla="*/ 294833 h 780555"/>
                    <a:gd name="connsiteX1176" fmla="*/ 219912 w 894570"/>
                    <a:gd name="connsiteY1176" fmla="*/ 292441 h 780555"/>
                    <a:gd name="connsiteX1177" fmla="*/ 221546 w 894570"/>
                    <a:gd name="connsiteY1177" fmla="*/ 291746 h 780555"/>
                    <a:gd name="connsiteX1178" fmla="*/ 223594 w 894570"/>
                    <a:gd name="connsiteY1178" fmla="*/ 290635 h 780555"/>
                    <a:gd name="connsiteX1179" fmla="*/ 228458 w 894570"/>
                    <a:gd name="connsiteY1179" fmla="*/ 287975 h 780555"/>
                    <a:gd name="connsiteX1180" fmla="*/ 230165 w 894570"/>
                    <a:gd name="connsiteY1180" fmla="*/ 287047 h 780555"/>
                    <a:gd name="connsiteX1181" fmla="*/ 231323 w 894570"/>
                    <a:gd name="connsiteY1181" fmla="*/ 286071 h 780555"/>
                    <a:gd name="connsiteX1182" fmla="*/ 232469 w 894570"/>
                    <a:gd name="connsiteY1182" fmla="*/ 285095 h 780555"/>
                    <a:gd name="connsiteX1183" fmla="*/ 234554 w 894570"/>
                    <a:gd name="connsiteY1183" fmla="*/ 283326 h 780555"/>
                    <a:gd name="connsiteX1184" fmla="*/ 235249 w 894570"/>
                    <a:gd name="connsiteY1184" fmla="*/ 282740 h 780555"/>
                    <a:gd name="connsiteX1185" fmla="*/ 236334 w 894570"/>
                    <a:gd name="connsiteY1185" fmla="*/ 281678 h 780555"/>
                    <a:gd name="connsiteX1186" fmla="*/ 239954 w 894570"/>
                    <a:gd name="connsiteY1186" fmla="*/ 278115 h 780555"/>
                    <a:gd name="connsiteX1187" fmla="*/ 242478 w 894570"/>
                    <a:gd name="connsiteY1187" fmla="*/ 275626 h 780555"/>
                    <a:gd name="connsiteX1188" fmla="*/ 243941 w 894570"/>
                    <a:gd name="connsiteY1188" fmla="*/ 274198 h 780555"/>
                    <a:gd name="connsiteX1189" fmla="*/ 244940 w 894570"/>
                    <a:gd name="connsiteY1189" fmla="*/ 272709 h 780555"/>
                    <a:gd name="connsiteX1190" fmla="*/ 248866 w 894570"/>
                    <a:gd name="connsiteY1190" fmla="*/ 266852 h 780555"/>
                    <a:gd name="connsiteX1191" fmla="*/ 249427 w 894570"/>
                    <a:gd name="connsiteY1191" fmla="*/ 266010 h 780555"/>
                    <a:gd name="connsiteX1192" fmla="*/ 250560 w 894570"/>
                    <a:gd name="connsiteY1192" fmla="*/ 264326 h 780555"/>
                    <a:gd name="connsiteX1193" fmla="*/ 251389 w 894570"/>
                    <a:gd name="connsiteY1193" fmla="*/ 262227 h 780555"/>
                    <a:gd name="connsiteX1194" fmla="*/ 253462 w 894570"/>
                    <a:gd name="connsiteY1194" fmla="*/ 257065 h 780555"/>
                    <a:gd name="connsiteX1195" fmla="*/ 253962 w 894570"/>
                    <a:gd name="connsiteY1195" fmla="*/ 255808 h 780555"/>
                    <a:gd name="connsiteX1196" fmla="*/ 256205 w 894570"/>
                    <a:gd name="connsiteY1196" fmla="*/ 249536 h 780555"/>
                    <a:gd name="connsiteX1197" fmla="*/ 256900 w 894570"/>
                    <a:gd name="connsiteY1197" fmla="*/ 247620 h 780555"/>
                    <a:gd name="connsiteX1198" fmla="*/ 257826 w 894570"/>
                    <a:gd name="connsiteY1198" fmla="*/ 246266 h 780555"/>
                    <a:gd name="connsiteX1199" fmla="*/ 258070 w 894570"/>
                    <a:gd name="connsiteY1199" fmla="*/ 245900 h 780555"/>
                    <a:gd name="connsiteX1200" fmla="*/ 259484 w 894570"/>
                    <a:gd name="connsiteY1200" fmla="*/ 243825 h 780555"/>
                    <a:gd name="connsiteX1201" fmla="*/ 259484 w 894570"/>
                    <a:gd name="connsiteY1201" fmla="*/ 243825 h 780555"/>
                    <a:gd name="connsiteX1202" fmla="*/ 261557 w 894570"/>
                    <a:gd name="connsiteY1202" fmla="*/ 240774 h 780555"/>
                    <a:gd name="connsiteX1203" fmla="*/ 262727 w 894570"/>
                    <a:gd name="connsiteY1203" fmla="*/ 239054 h 780555"/>
                    <a:gd name="connsiteX1204" fmla="*/ 263605 w 894570"/>
                    <a:gd name="connsiteY1204" fmla="*/ 237894 h 780555"/>
                    <a:gd name="connsiteX1205" fmla="*/ 266067 w 894570"/>
                    <a:gd name="connsiteY1205" fmla="*/ 234612 h 780555"/>
                    <a:gd name="connsiteX1206" fmla="*/ 266945 w 894570"/>
                    <a:gd name="connsiteY1206" fmla="*/ 233441 h 780555"/>
                    <a:gd name="connsiteX1207" fmla="*/ 268408 w 894570"/>
                    <a:gd name="connsiteY1207" fmla="*/ 231476 h 780555"/>
                    <a:gd name="connsiteX1208" fmla="*/ 269749 w 894570"/>
                    <a:gd name="connsiteY1208" fmla="*/ 229999 h 780555"/>
                    <a:gd name="connsiteX1209" fmla="*/ 271090 w 894570"/>
                    <a:gd name="connsiteY1209" fmla="*/ 228523 h 780555"/>
                    <a:gd name="connsiteX1210" fmla="*/ 274113 w 894570"/>
                    <a:gd name="connsiteY1210" fmla="*/ 225203 h 780555"/>
                    <a:gd name="connsiteX1211" fmla="*/ 276905 w 894570"/>
                    <a:gd name="connsiteY1211" fmla="*/ 222080 h 780555"/>
                    <a:gd name="connsiteX1212" fmla="*/ 278234 w 894570"/>
                    <a:gd name="connsiteY1212" fmla="*/ 220579 h 780555"/>
                    <a:gd name="connsiteX1213" fmla="*/ 278856 w 894570"/>
                    <a:gd name="connsiteY1213" fmla="*/ 219053 h 780555"/>
                    <a:gd name="connsiteX1214" fmla="*/ 279709 w 894570"/>
                    <a:gd name="connsiteY1214" fmla="*/ 216942 h 780555"/>
                    <a:gd name="connsiteX1215" fmla="*/ 280087 w 894570"/>
                    <a:gd name="connsiteY1215" fmla="*/ 216002 h 780555"/>
                    <a:gd name="connsiteX1216" fmla="*/ 280367 w 894570"/>
                    <a:gd name="connsiteY1216" fmla="*/ 215026 h 780555"/>
                    <a:gd name="connsiteX1217" fmla="*/ 280636 w 894570"/>
                    <a:gd name="connsiteY1217" fmla="*/ 214038 h 780555"/>
                    <a:gd name="connsiteX1218" fmla="*/ 281733 w 894570"/>
                    <a:gd name="connsiteY1218" fmla="*/ 210157 h 780555"/>
                    <a:gd name="connsiteX1219" fmla="*/ 281879 w 894570"/>
                    <a:gd name="connsiteY1219" fmla="*/ 209620 h 780555"/>
                    <a:gd name="connsiteX1220" fmla="*/ 282293 w 894570"/>
                    <a:gd name="connsiteY1220" fmla="*/ 208144 h 780555"/>
                    <a:gd name="connsiteX1221" fmla="*/ 282842 w 894570"/>
                    <a:gd name="connsiteY1221" fmla="*/ 206179 h 780555"/>
                    <a:gd name="connsiteX1222" fmla="*/ 283915 w 894570"/>
                    <a:gd name="connsiteY1222" fmla="*/ 203726 h 780555"/>
                    <a:gd name="connsiteX1223" fmla="*/ 285207 w 894570"/>
                    <a:gd name="connsiteY1223" fmla="*/ 200773 h 780555"/>
                    <a:gd name="connsiteX1224" fmla="*/ 286268 w 894570"/>
                    <a:gd name="connsiteY1224" fmla="*/ 198320 h 780555"/>
                    <a:gd name="connsiteX1225" fmla="*/ 287621 w 894570"/>
                    <a:gd name="connsiteY1225" fmla="*/ 195477 h 780555"/>
                    <a:gd name="connsiteX1226" fmla="*/ 288767 w 894570"/>
                    <a:gd name="connsiteY1226" fmla="*/ 193061 h 780555"/>
                    <a:gd name="connsiteX1227" fmla="*/ 289047 w 894570"/>
                    <a:gd name="connsiteY1227" fmla="*/ 190511 h 780555"/>
                    <a:gd name="connsiteX1228" fmla="*/ 289340 w 894570"/>
                    <a:gd name="connsiteY1228" fmla="*/ 187850 h 780555"/>
                    <a:gd name="connsiteX1229" fmla="*/ 290437 w 894570"/>
                    <a:gd name="connsiteY1229" fmla="*/ 184958 h 780555"/>
                    <a:gd name="connsiteX1230" fmla="*/ 292436 w 894570"/>
                    <a:gd name="connsiteY1230" fmla="*/ 179662 h 780555"/>
                    <a:gd name="connsiteX1231" fmla="*/ 293095 w 894570"/>
                    <a:gd name="connsiteY1231" fmla="*/ 177735 h 780555"/>
                    <a:gd name="connsiteX1232" fmla="*/ 293924 w 894570"/>
                    <a:gd name="connsiteY1232" fmla="*/ 175343 h 780555"/>
                    <a:gd name="connsiteX1233" fmla="*/ 294253 w 894570"/>
                    <a:gd name="connsiteY1233" fmla="*/ 174378 h 780555"/>
                    <a:gd name="connsiteX1234" fmla="*/ 294911 w 894570"/>
                    <a:gd name="connsiteY1234" fmla="*/ 172451 h 780555"/>
                    <a:gd name="connsiteX1235" fmla="*/ 295167 w 894570"/>
                    <a:gd name="connsiteY1235" fmla="*/ 171523 h 780555"/>
                    <a:gd name="connsiteX1236" fmla="*/ 295716 w 894570"/>
                    <a:gd name="connsiteY1236" fmla="*/ 169595 h 780555"/>
                    <a:gd name="connsiteX1237" fmla="*/ 296276 w 894570"/>
                    <a:gd name="connsiteY1237" fmla="*/ 167618 h 780555"/>
                    <a:gd name="connsiteX1238" fmla="*/ 297398 w 894570"/>
                    <a:gd name="connsiteY1238" fmla="*/ 165861 h 780555"/>
                    <a:gd name="connsiteX1239" fmla="*/ 297947 w 894570"/>
                    <a:gd name="connsiteY1239" fmla="*/ 164982 h 780555"/>
                    <a:gd name="connsiteX1240" fmla="*/ 298788 w 894570"/>
                    <a:gd name="connsiteY1240" fmla="*/ 163664 h 780555"/>
                    <a:gd name="connsiteX1241" fmla="*/ 299812 w 894570"/>
                    <a:gd name="connsiteY1241" fmla="*/ 162603 h 780555"/>
                    <a:gd name="connsiteX1242" fmla="*/ 303238 w 894570"/>
                    <a:gd name="connsiteY1242" fmla="*/ 159040 h 780555"/>
                    <a:gd name="connsiteX1243" fmla="*/ 306834 w 894570"/>
                    <a:gd name="connsiteY1243" fmla="*/ 154634 h 780555"/>
                    <a:gd name="connsiteX1244" fmla="*/ 307334 w 894570"/>
                    <a:gd name="connsiteY1244" fmla="*/ 154024 h 780555"/>
                    <a:gd name="connsiteX1245" fmla="*/ 308614 w 894570"/>
                    <a:gd name="connsiteY1245" fmla="*/ 152450 h 780555"/>
                    <a:gd name="connsiteX1246" fmla="*/ 310406 w 894570"/>
                    <a:gd name="connsiteY1246" fmla="*/ 151547 h 780555"/>
                    <a:gd name="connsiteX1247" fmla="*/ 314429 w 894570"/>
                    <a:gd name="connsiteY1247" fmla="*/ 149546 h 780555"/>
                    <a:gd name="connsiteX1248" fmla="*/ 315331 w 894570"/>
                    <a:gd name="connsiteY1248" fmla="*/ 149094 h 780555"/>
                    <a:gd name="connsiteX1249" fmla="*/ 316696 w 894570"/>
                    <a:gd name="connsiteY1249" fmla="*/ 148521 h 780555"/>
                    <a:gd name="connsiteX1250" fmla="*/ 319451 w 894570"/>
                    <a:gd name="connsiteY1250" fmla="*/ 147349 h 780555"/>
                    <a:gd name="connsiteX1251" fmla="*/ 321731 w 894570"/>
                    <a:gd name="connsiteY1251" fmla="*/ 146385 h 780555"/>
                    <a:gd name="connsiteX1252" fmla="*/ 323438 w 894570"/>
                    <a:gd name="connsiteY1252" fmla="*/ 145348 h 780555"/>
                    <a:gd name="connsiteX1253" fmla="*/ 324718 w 894570"/>
                    <a:gd name="connsiteY1253" fmla="*/ 144579 h 780555"/>
                    <a:gd name="connsiteX1254" fmla="*/ 325571 w 894570"/>
                    <a:gd name="connsiteY1254" fmla="*/ 144055 h 780555"/>
                    <a:gd name="connsiteX1255" fmla="*/ 325974 w 894570"/>
                    <a:gd name="connsiteY1255" fmla="*/ 143774 h 780555"/>
                    <a:gd name="connsiteX1256" fmla="*/ 331277 w 894570"/>
                    <a:gd name="connsiteY1256" fmla="*/ 140174 h 780555"/>
                    <a:gd name="connsiteX1257" fmla="*/ 332898 w 894570"/>
                    <a:gd name="connsiteY1257" fmla="*/ 139064 h 780555"/>
                    <a:gd name="connsiteX1258" fmla="*/ 334337 w 894570"/>
                    <a:gd name="connsiteY1258" fmla="*/ 137575 h 780555"/>
                    <a:gd name="connsiteX1259" fmla="*/ 335056 w 894570"/>
                    <a:gd name="connsiteY1259" fmla="*/ 136830 h 780555"/>
                    <a:gd name="connsiteX1260" fmla="*/ 335763 w 894570"/>
                    <a:gd name="connsiteY1260" fmla="*/ 136086 h 780555"/>
                    <a:gd name="connsiteX1261" fmla="*/ 337531 w 894570"/>
                    <a:gd name="connsiteY1261" fmla="*/ 134243 h 780555"/>
                    <a:gd name="connsiteX1262" fmla="*/ 338932 w 894570"/>
                    <a:gd name="connsiteY1262" fmla="*/ 132779 h 780555"/>
                    <a:gd name="connsiteX1263" fmla="*/ 340554 w 894570"/>
                    <a:gd name="connsiteY1263" fmla="*/ 131510 h 780555"/>
                    <a:gd name="connsiteX1264" fmla="*/ 343724 w 894570"/>
                    <a:gd name="connsiteY1264" fmla="*/ 129045 h 780555"/>
                    <a:gd name="connsiteX1265" fmla="*/ 344516 w 894570"/>
                    <a:gd name="connsiteY1265" fmla="*/ 128423 h 780555"/>
                    <a:gd name="connsiteX1266" fmla="*/ 345308 w 894570"/>
                    <a:gd name="connsiteY1266" fmla="*/ 127800 h 780555"/>
                    <a:gd name="connsiteX1267" fmla="*/ 346137 w 894570"/>
                    <a:gd name="connsiteY1267" fmla="*/ 127263 h 780555"/>
                    <a:gd name="connsiteX1268" fmla="*/ 347381 w 894570"/>
                    <a:gd name="connsiteY1268" fmla="*/ 126458 h 780555"/>
                    <a:gd name="connsiteX1269" fmla="*/ 353367 w 894570"/>
                    <a:gd name="connsiteY1269" fmla="*/ 122541 h 780555"/>
                    <a:gd name="connsiteX1270" fmla="*/ 355525 w 894570"/>
                    <a:gd name="connsiteY1270" fmla="*/ 121138 h 780555"/>
                    <a:gd name="connsiteX1271" fmla="*/ 356878 w 894570"/>
                    <a:gd name="connsiteY1271" fmla="*/ 120552 h 780555"/>
                    <a:gd name="connsiteX1272" fmla="*/ 362339 w 894570"/>
                    <a:gd name="connsiteY1272" fmla="*/ 118160 h 780555"/>
                    <a:gd name="connsiteX1273" fmla="*/ 363205 w 894570"/>
                    <a:gd name="connsiteY1273" fmla="*/ 117770 h 780555"/>
                    <a:gd name="connsiteX1274" fmla="*/ 363656 w 894570"/>
                    <a:gd name="connsiteY1274" fmla="*/ 117648 h 780555"/>
                    <a:gd name="connsiteX1275" fmla="*/ 366728 w 894570"/>
                    <a:gd name="connsiteY1275" fmla="*/ 116744 h 780555"/>
                    <a:gd name="connsiteX1276" fmla="*/ 368508 w 894570"/>
                    <a:gd name="connsiteY1276" fmla="*/ 116232 h 780555"/>
                    <a:gd name="connsiteX1277" fmla="*/ 370166 w 894570"/>
                    <a:gd name="connsiteY1277" fmla="*/ 116989 h 780555"/>
                    <a:gd name="connsiteX1278" fmla="*/ 371129 w 894570"/>
                    <a:gd name="connsiteY1278" fmla="*/ 117428 h 780555"/>
                    <a:gd name="connsiteX1279" fmla="*/ 372787 w 894570"/>
                    <a:gd name="connsiteY1279" fmla="*/ 118185 h 780555"/>
                    <a:gd name="connsiteX1280" fmla="*/ 373762 w 894570"/>
                    <a:gd name="connsiteY1280" fmla="*/ 118331 h 780555"/>
                    <a:gd name="connsiteX1281" fmla="*/ 375298 w 894570"/>
                    <a:gd name="connsiteY1281" fmla="*/ 118575 h 780555"/>
                    <a:gd name="connsiteX1282" fmla="*/ 378346 w 894570"/>
                    <a:gd name="connsiteY1282" fmla="*/ 117562 h 780555"/>
                    <a:gd name="connsiteX1283" fmla="*/ 379614 w 894570"/>
                    <a:gd name="connsiteY1283" fmla="*/ 116122 h 780555"/>
                    <a:gd name="connsiteX1284" fmla="*/ 381845 w 894570"/>
                    <a:gd name="connsiteY1284" fmla="*/ 113596 h 780555"/>
                    <a:gd name="connsiteX1285" fmla="*/ 383686 w 894570"/>
                    <a:gd name="connsiteY1285" fmla="*/ 111680 h 780555"/>
                    <a:gd name="connsiteX1286" fmla="*/ 386197 w 894570"/>
                    <a:gd name="connsiteY1286" fmla="*/ 109069 h 780555"/>
                    <a:gd name="connsiteX1287" fmla="*/ 389781 w 894570"/>
                    <a:gd name="connsiteY1287" fmla="*/ 105347 h 780555"/>
                    <a:gd name="connsiteX1288" fmla="*/ 391658 w 894570"/>
                    <a:gd name="connsiteY1288" fmla="*/ 103382 h 780555"/>
                    <a:gd name="connsiteX1289" fmla="*/ 395608 w 894570"/>
                    <a:gd name="connsiteY1289" fmla="*/ 99282 h 780555"/>
                    <a:gd name="connsiteX1290" fmla="*/ 397400 w 894570"/>
                    <a:gd name="connsiteY1290" fmla="*/ 97415 h 780555"/>
                    <a:gd name="connsiteX1291" fmla="*/ 398887 w 894570"/>
                    <a:gd name="connsiteY1291" fmla="*/ 95292 h 780555"/>
                    <a:gd name="connsiteX1292" fmla="*/ 400972 w 894570"/>
                    <a:gd name="connsiteY1292" fmla="*/ 92315 h 780555"/>
                    <a:gd name="connsiteX1293" fmla="*/ 402459 w 894570"/>
                    <a:gd name="connsiteY1293" fmla="*/ 90179 h 780555"/>
                    <a:gd name="connsiteX1294" fmla="*/ 403813 w 894570"/>
                    <a:gd name="connsiteY1294" fmla="*/ 88617 h 780555"/>
                    <a:gd name="connsiteX1295" fmla="*/ 404813 w 894570"/>
                    <a:gd name="connsiteY1295" fmla="*/ 87458 h 780555"/>
                    <a:gd name="connsiteX1296" fmla="*/ 412225 w 894570"/>
                    <a:gd name="connsiteY1296" fmla="*/ 78879 h 780555"/>
                    <a:gd name="connsiteX1297" fmla="*/ 413565 w 894570"/>
                    <a:gd name="connsiteY1297" fmla="*/ 77317 h 780555"/>
                    <a:gd name="connsiteX1298" fmla="*/ 414199 w 894570"/>
                    <a:gd name="connsiteY1298" fmla="*/ 76548 h 780555"/>
                    <a:gd name="connsiteX1299" fmla="*/ 416101 w 894570"/>
                    <a:gd name="connsiteY1299" fmla="*/ 74218 h 780555"/>
                    <a:gd name="connsiteX1300" fmla="*/ 420539 w 894570"/>
                    <a:gd name="connsiteY1300" fmla="*/ 68800 h 780555"/>
                    <a:gd name="connsiteX1301" fmla="*/ 424355 w 894570"/>
                    <a:gd name="connsiteY1301" fmla="*/ 64138 h 780555"/>
                    <a:gd name="connsiteX1302" fmla="*/ 429645 w 894570"/>
                    <a:gd name="connsiteY1302" fmla="*/ 57549 h 780555"/>
                    <a:gd name="connsiteX1303" fmla="*/ 434046 w 894570"/>
                    <a:gd name="connsiteY1303" fmla="*/ 52070 h 780555"/>
                    <a:gd name="connsiteX1304" fmla="*/ 435619 w 894570"/>
                    <a:gd name="connsiteY1304" fmla="*/ 50117 h 780555"/>
                    <a:gd name="connsiteX1305" fmla="*/ 437411 w 894570"/>
                    <a:gd name="connsiteY1305" fmla="*/ 47640 h 780555"/>
                    <a:gd name="connsiteX1306" fmla="*/ 440093 w 894570"/>
                    <a:gd name="connsiteY1306" fmla="*/ 43930 h 780555"/>
                    <a:gd name="connsiteX1307" fmla="*/ 441897 w 894570"/>
                    <a:gd name="connsiteY1307" fmla="*/ 41416 h 780555"/>
                    <a:gd name="connsiteX1308" fmla="*/ 443226 w 894570"/>
                    <a:gd name="connsiteY1308" fmla="*/ 39586 h 780555"/>
                    <a:gd name="connsiteX1309" fmla="*/ 444677 w 894570"/>
                    <a:gd name="connsiteY1309" fmla="*/ 38329 h 780555"/>
                    <a:gd name="connsiteX1310" fmla="*/ 449724 w 894570"/>
                    <a:gd name="connsiteY1310" fmla="*/ 33960 h 780555"/>
                    <a:gd name="connsiteX1311" fmla="*/ 450870 w 894570"/>
                    <a:gd name="connsiteY1311" fmla="*/ 32972 h 780555"/>
                    <a:gd name="connsiteX1312" fmla="*/ 451979 w 894570"/>
                    <a:gd name="connsiteY1312" fmla="*/ 32484 h 780555"/>
                    <a:gd name="connsiteX1313" fmla="*/ 455051 w 894570"/>
                    <a:gd name="connsiteY1313" fmla="*/ 31166 h 780555"/>
                    <a:gd name="connsiteX1314" fmla="*/ 456319 w 894570"/>
                    <a:gd name="connsiteY1314" fmla="*/ 30617 h 780555"/>
                    <a:gd name="connsiteX1315" fmla="*/ 457672 w 894570"/>
                    <a:gd name="connsiteY1315" fmla="*/ 30690 h 780555"/>
                    <a:gd name="connsiteX1316" fmla="*/ 459928 w 894570"/>
                    <a:gd name="connsiteY1316" fmla="*/ 30824 h 780555"/>
                    <a:gd name="connsiteX1317" fmla="*/ 460830 w 894570"/>
                    <a:gd name="connsiteY1317" fmla="*/ 30885 h 780555"/>
                    <a:gd name="connsiteX1318" fmla="*/ 461732 w 894570"/>
                    <a:gd name="connsiteY1318" fmla="*/ 31190 h 780555"/>
                    <a:gd name="connsiteX1319" fmla="*/ 464438 w 894570"/>
                    <a:gd name="connsiteY1319" fmla="*/ 32130 h 780555"/>
                    <a:gd name="connsiteX1320" fmla="*/ 465365 w 894570"/>
                    <a:gd name="connsiteY1320" fmla="*/ 32447 h 780555"/>
                    <a:gd name="connsiteX1321" fmla="*/ 466194 w 894570"/>
                    <a:gd name="connsiteY1321" fmla="*/ 32936 h 780555"/>
                    <a:gd name="connsiteX1322" fmla="*/ 470363 w 894570"/>
                    <a:gd name="connsiteY1322" fmla="*/ 35388 h 780555"/>
                    <a:gd name="connsiteX1323" fmla="*/ 471119 w 894570"/>
                    <a:gd name="connsiteY1323" fmla="*/ 35828 h 780555"/>
                    <a:gd name="connsiteX1324" fmla="*/ 471875 w 894570"/>
                    <a:gd name="connsiteY1324" fmla="*/ 36267 h 780555"/>
                    <a:gd name="connsiteX1325" fmla="*/ 473167 w 894570"/>
                    <a:gd name="connsiteY1325" fmla="*/ 37865 h 780555"/>
                    <a:gd name="connsiteX1326" fmla="*/ 478092 w 894570"/>
                    <a:gd name="connsiteY1326" fmla="*/ 43918 h 780555"/>
                    <a:gd name="connsiteX1327" fmla="*/ 478421 w 894570"/>
                    <a:gd name="connsiteY1327" fmla="*/ 44333 h 780555"/>
                    <a:gd name="connsiteX1328" fmla="*/ 479299 w 894570"/>
                    <a:gd name="connsiteY1328" fmla="*/ 45468 h 780555"/>
                    <a:gd name="connsiteX1329" fmla="*/ 481652 w 894570"/>
                    <a:gd name="connsiteY1329" fmla="*/ 48494 h 780555"/>
                    <a:gd name="connsiteX1330" fmla="*/ 483090 w 894570"/>
                    <a:gd name="connsiteY1330" fmla="*/ 50349 h 780555"/>
                    <a:gd name="connsiteX1331" fmla="*/ 483676 w 894570"/>
                    <a:gd name="connsiteY1331" fmla="*/ 51093 h 780555"/>
                    <a:gd name="connsiteX1332" fmla="*/ 485333 w 894570"/>
                    <a:gd name="connsiteY1332" fmla="*/ 53082 h 780555"/>
                    <a:gd name="connsiteX1333" fmla="*/ 488320 w 894570"/>
                    <a:gd name="connsiteY1333" fmla="*/ 56658 h 780555"/>
                    <a:gd name="connsiteX1334" fmla="*/ 489149 w 894570"/>
                    <a:gd name="connsiteY1334" fmla="*/ 57659 h 780555"/>
                    <a:gd name="connsiteX1335" fmla="*/ 489283 w 894570"/>
                    <a:gd name="connsiteY1335" fmla="*/ 57817 h 780555"/>
                    <a:gd name="connsiteX1336" fmla="*/ 490710 w 894570"/>
                    <a:gd name="connsiteY1336" fmla="*/ 59525 h 780555"/>
                    <a:gd name="connsiteX1337" fmla="*/ 491197 w 894570"/>
                    <a:gd name="connsiteY1337" fmla="*/ 60123 h 780555"/>
                    <a:gd name="connsiteX1338" fmla="*/ 491892 w 894570"/>
                    <a:gd name="connsiteY1338" fmla="*/ 60892 h 780555"/>
                    <a:gd name="connsiteX1339" fmla="*/ 493624 w 894570"/>
                    <a:gd name="connsiteY1339" fmla="*/ 62820 h 780555"/>
                    <a:gd name="connsiteX1340" fmla="*/ 494550 w 894570"/>
                    <a:gd name="connsiteY1340" fmla="*/ 63858 h 780555"/>
                    <a:gd name="connsiteX1341" fmla="*/ 496110 w 894570"/>
                    <a:gd name="connsiteY1341" fmla="*/ 65590 h 780555"/>
                    <a:gd name="connsiteX1342" fmla="*/ 499390 w 894570"/>
                    <a:gd name="connsiteY1342" fmla="*/ 69568 h 780555"/>
                    <a:gd name="connsiteX1343" fmla="*/ 500365 w 894570"/>
                    <a:gd name="connsiteY1343" fmla="*/ 70752 h 780555"/>
                    <a:gd name="connsiteX1344" fmla="*/ 501170 w 894570"/>
                    <a:gd name="connsiteY1344" fmla="*/ 71326 h 780555"/>
                    <a:gd name="connsiteX1345" fmla="*/ 502571 w 894570"/>
                    <a:gd name="connsiteY1345" fmla="*/ 72326 h 780555"/>
                    <a:gd name="connsiteX1346" fmla="*/ 503949 w 894570"/>
                    <a:gd name="connsiteY1346" fmla="*/ 73302 h 780555"/>
                    <a:gd name="connsiteX1347" fmla="*/ 505448 w 894570"/>
                    <a:gd name="connsiteY1347" fmla="*/ 73461 h 780555"/>
                    <a:gd name="connsiteX1348" fmla="*/ 508716 w 894570"/>
                    <a:gd name="connsiteY1348" fmla="*/ 73815 h 780555"/>
                    <a:gd name="connsiteX1349" fmla="*/ 509435 w 894570"/>
                    <a:gd name="connsiteY1349" fmla="*/ 73888 h 780555"/>
                    <a:gd name="connsiteX1350" fmla="*/ 510362 w 894570"/>
                    <a:gd name="connsiteY1350" fmla="*/ 73815 h 780555"/>
                    <a:gd name="connsiteX1351" fmla="*/ 512714 w 894570"/>
                    <a:gd name="connsiteY1351" fmla="*/ 73644 h 780555"/>
                    <a:gd name="connsiteX1352" fmla="*/ 513885 w 894570"/>
                    <a:gd name="connsiteY1352" fmla="*/ 73559 h 780555"/>
                    <a:gd name="connsiteX1353" fmla="*/ 514909 w 894570"/>
                    <a:gd name="connsiteY1353" fmla="*/ 73486 h 780555"/>
                    <a:gd name="connsiteX1354" fmla="*/ 515835 w 894570"/>
                    <a:gd name="connsiteY1354" fmla="*/ 73290 h 780555"/>
                    <a:gd name="connsiteX1355" fmla="*/ 521077 w 894570"/>
                    <a:gd name="connsiteY1355" fmla="*/ 72155 h 780555"/>
                    <a:gd name="connsiteX1356" fmla="*/ 523064 w 894570"/>
                    <a:gd name="connsiteY1356" fmla="*/ 71679 h 780555"/>
                    <a:gd name="connsiteX1357" fmla="*/ 524479 w 894570"/>
                    <a:gd name="connsiteY1357" fmla="*/ 70813 h 780555"/>
                    <a:gd name="connsiteX1358" fmla="*/ 534256 w 894570"/>
                    <a:gd name="connsiteY1358" fmla="*/ 64760 h 780555"/>
                    <a:gd name="connsiteX1359" fmla="*/ 535097 w 894570"/>
                    <a:gd name="connsiteY1359" fmla="*/ 64224 h 780555"/>
                    <a:gd name="connsiteX1360" fmla="*/ 536377 w 894570"/>
                    <a:gd name="connsiteY1360" fmla="*/ 63443 h 780555"/>
                    <a:gd name="connsiteX1361" fmla="*/ 537852 w 894570"/>
                    <a:gd name="connsiteY1361" fmla="*/ 62100 h 780555"/>
                    <a:gd name="connsiteX1362" fmla="*/ 538962 w 894570"/>
                    <a:gd name="connsiteY1362" fmla="*/ 61100 h 780555"/>
                    <a:gd name="connsiteX1363" fmla="*/ 542289 w 894570"/>
                    <a:gd name="connsiteY1363" fmla="*/ 58098 h 780555"/>
                    <a:gd name="connsiteX1364" fmla="*/ 543704 w 894570"/>
                    <a:gd name="connsiteY1364" fmla="*/ 56828 h 780555"/>
                    <a:gd name="connsiteX1365" fmla="*/ 544411 w 894570"/>
                    <a:gd name="connsiteY1365" fmla="*/ 56316 h 780555"/>
                    <a:gd name="connsiteX1366" fmla="*/ 545167 w 894570"/>
                    <a:gd name="connsiteY1366" fmla="*/ 55755 h 780555"/>
                    <a:gd name="connsiteX1367" fmla="*/ 547556 w 894570"/>
                    <a:gd name="connsiteY1367" fmla="*/ 54010 h 780555"/>
                    <a:gd name="connsiteX1368" fmla="*/ 549141 w 894570"/>
                    <a:gd name="connsiteY1368" fmla="*/ 52850 h 780555"/>
                    <a:gd name="connsiteX1369" fmla="*/ 551006 w 894570"/>
                    <a:gd name="connsiteY1369" fmla="*/ 52557 h 780555"/>
                    <a:gd name="connsiteX1370" fmla="*/ 552396 w 894570"/>
                    <a:gd name="connsiteY1370" fmla="*/ 52338 h 780555"/>
                    <a:gd name="connsiteX1371" fmla="*/ 555894 w 894570"/>
                    <a:gd name="connsiteY1371" fmla="*/ 51789 h 780555"/>
                    <a:gd name="connsiteX1372" fmla="*/ 558491 w 894570"/>
                    <a:gd name="connsiteY1372" fmla="*/ 51349 h 780555"/>
                    <a:gd name="connsiteX1373" fmla="*/ 560881 w 894570"/>
                    <a:gd name="connsiteY1373" fmla="*/ 50934 h 780555"/>
                    <a:gd name="connsiteX1374" fmla="*/ 564697 w 894570"/>
                    <a:gd name="connsiteY1374" fmla="*/ 50288 h 780555"/>
                    <a:gd name="connsiteX1375" fmla="*/ 566184 w 894570"/>
                    <a:gd name="connsiteY1375" fmla="*/ 50032 h 780555"/>
                    <a:gd name="connsiteX1376" fmla="*/ 567049 w 894570"/>
                    <a:gd name="connsiteY1376" fmla="*/ 49629 h 780555"/>
                    <a:gd name="connsiteX1377" fmla="*/ 569780 w 894570"/>
                    <a:gd name="connsiteY1377" fmla="*/ 48384 h 780555"/>
                    <a:gd name="connsiteX1378" fmla="*/ 571316 w 894570"/>
                    <a:gd name="connsiteY1378" fmla="*/ 47689 h 780555"/>
                    <a:gd name="connsiteX1379" fmla="*/ 572450 w 894570"/>
                    <a:gd name="connsiteY1379" fmla="*/ 46078 h 780555"/>
                    <a:gd name="connsiteX1380" fmla="*/ 573852 w 894570"/>
                    <a:gd name="connsiteY1380" fmla="*/ 44064 h 780555"/>
                    <a:gd name="connsiteX1381" fmla="*/ 575083 w 894570"/>
                    <a:gd name="connsiteY1381" fmla="*/ 42307 h 780555"/>
                    <a:gd name="connsiteX1382" fmla="*/ 575620 w 894570"/>
                    <a:gd name="connsiteY1382" fmla="*/ 41538 h 780555"/>
                    <a:gd name="connsiteX1383" fmla="*/ 576497 w 894570"/>
                    <a:gd name="connsiteY1383" fmla="*/ 40269 h 780555"/>
                    <a:gd name="connsiteX1384" fmla="*/ 577972 w 894570"/>
                    <a:gd name="connsiteY1384" fmla="*/ 38158 h 780555"/>
                    <a:gd name="connsiteX1385" fmla="*/ 579618 w 894570"/>
                    <a:gd name="connsiteY1385" fmla="*/ 37084 h 780555"/>
                    <a:gd name="connsiteX1386" fmla="*/ 584409 w 894570"/>
                    <a:gd name="connsiteY1386" fmla="*/ 33985 h 780555"/>
                    <a:gd name="connsiteX1387" fmla="*/ 585214 w 894570"/>
                    <a:gd name="connsiteY1387" fmla="*/ 33460 h 780555"/>
                    <a:gd name="connsiteX1388" fmla="*/ 585653 w 894570"/>
                    <a:gd name="connsiteY1388" fmla="*/ 33167 h 780555"/>
                    <a:gd name="connsiteX1389" fmla="*/ 587433 w 894570"/>
                    <a:gd name="connsiteY1389" fmla="*/ 32447 h 780555"/>
                    <a:gd name="connsiteX1390" fmla="*/ 596368 w 894570"/>
                    <a:gd name="connsiteY1390" fmla="*/ 28847 h 780555"/>
                    <a:gd name="connsiteX1391" fmla="*/ 598161 w 894570"/>
                    <a:gd name="connsiteY1391" fmla="*/ 28127 h 780555"/>
                    <a:gd name="connsiteX1392" fmla="*/ 600696 w 894570"/>
                    <a:gd name="connsiteY1392" fmla="*/ 27176 h 780555"/>
                    <a:gd name="connsiteX1393" fmla="*/ 616886 w 894570"/>
                    <a:gd name="connsiteY1393" fmla="*/ 21074 h 780555"/>
                    <a:gd name="connsiteX1394" fmla="*/ 618702 w 894570"/>
                    <a:gd name="connsiteY1394" fmla="*/ 20391 h 780555"/>
                    <a:gd name="connsiteX1395" fmla="*/ 619641 w 894570"/>
                    <a:gd name="connsiteY1395" fmla="*/ 20122 h 780555"/>
                    <a:gd name="connsiteX1396" fmla="*/ 620312 w 894570"/>
                    <a:gd name="connsiteY1396" fmla="*/ 19939 h 780555"/>
                    <a:gd name="connsiteX1397" fmla="*/ 627541 w 894570"/>
                    <a:gd name="connsiteY1397" fmla="*/ 17926 h 780555"/>
                    <a:gd name="connsiteX1398" fmla="*/ 628931 w 894570"/>
                    <a:gd name="connsiteY1398" fmla="*/ 17535 h 780555"/>
                    <a:gd name="connsiteX1399" fmla="*/ 630613 w 894570"/>
                    <a:gd name="connsiteY1399" fmla="*/ 17670 h 780555"/>
                    <a:gd name="connsiteX1400" fmla="*/ 631454 w 894570"/>
                    <a:gd name="connsiteY1400" fmla="*/ 17743 h 780555"/>
                    <a:gd name="connsiteX1401" fmla="*/ 632478 w 894570"/>
                    <a:gd name="connsiteY1401" fmla="*/ 17828 h 780555"/>
                    <a:gd name="connsiteX1402" fmla="*/ 633404 w 894570"/>
                    <a:gd name="connsiteY1402" fmla="*/ 18097 h 780555"/>
                    <a:gd name="connsiteX1403" fmla="*/ 635160 w 894570"/>
                    <a:gd name="connsiteY1403" fmla="*/ 18622 h 780555"/>
                    <a:gd name="connsiteX1404" fmla="*/ 636830 w 894570"/>
                    <a:gd name="connsiteY1404" fmla="*/ 19183 h 780555"/>
                    <a:gd name="connsiteX1405" fmla="*/ 638476 w 894570"/>
                    <a:gd name="connsiteY1405" fmla="*/ 20391 h 780555"/>
                    <a:gd name="connsiteX1406" fmla="*/ 640585 w 894570"/>
                    <a:gd name="connsiteY1406" fmla="*/ 21965 h 780555"/>
                    <a:gd name="connsiteX1407" fmla="*/ 641938 w 894570"/>
                    <a:gd name="connsiteY1407" fmla="*/ 22551 h 780555"/>
                    <a:gd name="connsiteX1408" fmla="*/ 644876 w 894570"/>
                    <a:gd name="connsiteY1408" fmla="*/ 23832 h 780555"/>
                    <a:gd name="connsiteX1409" fmla="*/ 646425 w 894570"/>
                    <a:gd name="connsiteY1409" fmla="*/ 24503 h 780555"/>
                    <a:gd name="connsiteX1410" fmla="*/ 647960 w 894570"/>
                    <a:gd name="connsiteY1410" fmla="*/ 24479 h 780555"/>
                    <a:gd name="connsiteX1411" fmla="*/ 652313 w 894570"/>
                    <a:gd name="connsiteY1411" fmla="*/ 24406 h 780555"/>
                    <a:gd name="connsiteX1412" fmla="*/ 656933 w 894570"/>
                    <a:gd name="connsiteY1412" fmla="*/ 23869 h 780555"/>
                    <a:gd name="connsiteX1413" fmla="*/ 658347 w 894570"/>
                    <a:gd name="connsiteY1413" fmla="*/ 23710 h 780555"/>
                    <a:gd name="connsiteX1414" fmla="*/ 659920 w 894570"/>
                    <a:gd name="connsiteY1414" fmla="*/ 22832 h 780555"/>
                    <a:gd name="connsiteX1415" fmla="*/ 661249 w 894570"/>
                    <a:gd name="connsiteY1415" fmla="*/ 22075 h 780555"/>
                    <a:gd name="connsiteX1416" fmla="*/ 662505 w 894570"/>
                    <a:gd name="connsiteY1416" fmla="*/ 21379 h 780555"/>
                    <a:gd name="connsiteX1417" fmla="*/ 663906 w 894570"/>
                    <a:gd name="connsiteY1417" fmla="*/ 20061 h 780555"/>
                    <a:gd name="connsiteX1418" fmla="*/ 666015 w 894570"/>
                    <a:gd name="connsiteY1418" fmla="*/ 18072 h 780555"/>
                    <a:gd name="connsiteX1419" fmla="*/ 666564 w 894570"/>
                    <a:gd name="connsiteY1419" fmla="*/ 17718 h 780555"/>
                    <a:gd name="connsiteX1420" fmla="*/ 667686 w 894570"/>
                    <a:gd name="connsiteY1420" fmla="*/ 16986 h 780555"/>
                    <a:gd name="connsiteX1421" fmla="*/ 669539 w 894570"/>
                    <a:gd name="connsiteY1421" fmla="*/ 15754 h 780555"/>
                    <a:gd name="connsiteX1422" fmla="*/ 670940 w 894570"/>
                    <a:gd name="connsiteY1422" fmla="*/ 15302 h 780555"/>
                    <a:gd name="connsiteX1423" fmla="*/ 672330 w 894570"/>
                    <a:gd name="connsiteY1423" fmla="*/ 14851 h 780555"/>
                    <a:gd name="connsiteX1424" fmla="*/ 673720 w 894570"/>
                    <a:gd name="connsiteY1424" fmla="*/ 14399 h 780555"/>
                    <a:gd name="connsiteX1425" fmla="*/ 675110 w 894570"/>
                    <a:gd name="connsiteY1425" fmla="*/ 14326 h 780555"/>
                    <a:gd name="connsiteX1426" fmla="*/ 679743 w 894570"/>
                    <a:gd name="connsiteY1426" fmla="*/ 14070 h 780555"/>
                    <a:gd name="connsiteX1427" fmla="*/ 681132 w 894570"/>
                    <a:gd name="connsiteY1427" fmla="*/ 13997 h 780555"/>
                    <a:gd name="connsiteX1428" fmla="*/ 682558 w 894570"/>
                    <a:gd name="connsiteY1428" fmla="*/ 14082 h 780555"/>
                    <a:gd name="connsiteX1429" fmla="*/ 687788 w 894570"/>
                    <a:gd name="connsiteY1429" fmla="*/ 14399 h 780555"/>
                    <a:gd name="connsiteX1430" fmla="*/ 688739 w 894570"/>
                    <a:gd name="connsiteY1430" fmla="*/ 14448 h 780555"/>
                    <a:gd name="connsiteX1431" fmla="*/ 690166 w 894570"/>
                    <a:gd name="connsiteY1431" fmla="*/ 14533 h 780555"/>
                    <a:gd name="connsiteX1432" fmla="*/ 691592 w 894570"/>
                    <a:gd name="connsiteY1432" fmla="*/ 14778 h 780555"/>
                    <a:gd name="connsiteX1433" fmla="*/ 693018 w 894570"/>
                    <a:gd name="connsiteY1433" fmla="*/ 15022 h 780555"/>
                    <a:gd name="connsiteX1434" fmla="*/ 694932 w 894570"/>
                    <a:gd name="connsiteY1434" fmla="*/ 15339 h 780555"/>
                    <a:gd name="connsiteX1435" fmla="*/ 697785 w 894570"/>
                    <a:gd name="connsiteY1435" fmla="*/ 15827 h 780555"/>
                    <a:gd name="connsiteX1436" fmla="*/ 699211 w 894570"/>
                    <a:gd name="connsiteY1436" fmla="*/ 16059 h 780555"/>
                    <a:gd name="connsiteX1437" fmla="*/ 705429 w 894570"/>
                    <a:gd name="connsiteY1437" fmla="*/ 17291 h 780555"/>
                    <a:gd name="connsiteX1438" fmla="*/ 706965 w 894570"/>
                    <a:gd name="connsiteY1438" fmla="*/ 17609 h 780555"/>
                    <a:gd name="connsiteX1439" fmla="*/ 708111 w 894570"/>
                    <a:gd name="connsiteY1439" fmla="*/ 17596 h 780555"/>
                    <a:gd name="connsiteX1440" fmla="*/ 711195 w 894570"/>
                    <a:gd name="connsiteY1440" fmla="*/ 17560 h 780555"/>
                    <a:gd name="connsiteX1441" fmla="*/ 712134 w 894570"/>
                    <a:gd name="connsiteY1441" fmla="*/ 17548 h 780555"/>
                    <a:gd name="connsiteX1442" fmla="*/ 712999 w 894570"/>
                    <a:gd name="connsiteY1442" fmla="*/ 17316 h 780555"/>
                    <a:gd name="connsiteX1443" fmla="*/ 714267 w 894570"/>
                    <a:gd name="connsiteY1443" fmla="*/ 16974 h 780555"/>
                    <a:gd name="connsiteX1444" fmla="*/ 715986 w 894570"/>
                    <a:gd name="connsiteY1444" fmla="*/ 16523 h 780555"/>
                    <a:gd name="connsiteX1445" fmla="*/ 717412 w 894570"/>
                    <a:gd name="connsiteY1445" fmla="*/ 15192 h 780555"/>
                    <a:gd name="connsiteX1446" fmla="*/ 719497 w 894570"/>
                    <a:gd name="connsiteY1446" fmla="*/ 13228 h 780555"/>
                    <a:gd name="connsiteX1447" fmla="*/ 721216 w 894570"/>
                    <a:gd name="connsiteY1447" fmla="*/ 12093 h 780555"/>
                    <a:gd name="connsiteX1448" fmla="*/ 722557 w 894570"/>
                    <a:gd name="connsiteY1448" fmla="*/ 11214 h 780555"/>
                    <a:gd name="connsiteX1449" fmla="*/ 723032 w 894570"/>
                    <a:gd name="connsiteY1449" fmla="*/ 10897 h 780555"/>
                    <a:gd name="connsiteX1450" fmla="*/ 724227 w 894570"/>
                    <a:gd name="connsiteY1450" fmla="*/ 9970 h 780555"/>
                    <a:gd name="connsiteX1451" fmla="*/ 726214 w 894570"/>
                    <a:gd name="connsiteY1451" fmla="*/ 8432 h 780555"/>
                    <a:gd name="connsiteX1452" fmla="*/ 728067 w 894570"/>
                    <a:gd name="connsiteY1452" fmla="*/ 5455 h 780555"/>
                    <a:gd name="connsiteX1453" fmla="*/ 729384 w 894570"/>
                    <a:gd name="connsiteY1453" fmla="*/ 3343 h 780555"/>
                    <a:gd name="connsiteX1454" fmla="*/ 730713 w 894570"/>
                    <a:gd name="connsiteY1454" fmla="*/ 2611 h 780555"/>
                    <a:gd name="connsiteX1455" fmla="*/ 733541 w 894570"/>
                    <a:gd name="connsiteY1455" fmla="*/ 1037 h 780555"/>
                    <a:gd name="connsiteX1456" fmla="*/ 734199 w 894570"/>
                    <a:gd name="connsiteY1456" fmla="*/ 683 h 780555"/>
                    <a:gd name="connsiteX1457" fmla="*/ 735187 w 894570"/>
                    <a:gd name="connsiteY1457" fmla="*/ 476 h 780555"/>
                    <a:gd name="connsiteX1458" fmla="*/ 736186 w 894570"/>
                    <a:gd name="connsiteY1458" fmla="*/ 256 h 780555"/>
                    <a:gd name="connsiteX1459" fmla="*/ 737418 w 894570"/>
                    <a:gd name="connsiteY1459" fmla="*/ 0 h 780555"/>
                    <a:gd name="connsiteX1460" fmla="*/ 738039 w 894570"/>
                    <a:gd name="connsiteY1460" fmla="*/ 146 h 780555"/>
                    <a:gd name="connsiteX1461" fmla="*/ 738503 w 894570"/>
                    <a:gd name="connsiteY1461" fmla="*/ 256 h 780555"/>
                    <a:gd name="connsiteX1462" fmla="*/ 739880 w 894570"/>
                    <a:gd name="connsiteY1462" fmla="*/ 586 h 780555"/>
                    <a:gd name="connsiteX1463" fmla="*/ 741294 w 894570"/>
                    <a:gd name="connsiteY1463" fmla="*/ 927 h 780555"/>
                    <a:gd name="connsiteX1464" fmla="*/ 742514 w 894570"/>
                    <a:gd name="connsiteY1464" fmla="*/ 2025 h 780555"/>
                    <a:gd name="connsiteX1465" fmla="*/ 743379 w 894570"/>
                    <a:gd name="connsiteY1465" fmla="*/ 2782 h 780555"/>
                    <a:gd name="connsiteX1466" fmla="*/ 744549 w 894570"/>
                    <a:gd name="connsiteY1466" fmla="*/ 3832 h 780555"/>
                    <a:gd name="connsiteX1467" fmla="*/ 747000 w 894570"/>
                    <a:gd name="connsiteY1467" fmla="*/ 4942 h 780555"/>
                    <a:gd name="connsiteX1468" fmla="*/ 747195 w 894570"/>
                    <a:gd name="connsiteY1468" fmla="*/ 5040 h 780555"/>
                    <a:gd name="connsiteX1469" fmla="*/ 748134 w 894570"/>
                    <a:gd name="connsiteY1469" fmla="*/ 5467 h 780555"/>
                    <a:gd name="connsiteX1470" fmla="*/ 749316 w 894570"/>
                    <a:gd name="connsiteY1470" fmla="*/ 6004 h 780555"/>
                    <a:gd name="connsiteX1471" fmla="*/ 749414 w 894570"/>
                    <a:gd name="connsiteY1471" fmla="*/ 6053 h 780555"/>
                    <a:gd name="connsiteX1472" fmla="*/ 750462 w 894570"/>
                    <a:gd name="connsiteY1472" fmla="*/ 6406 h 780555"/>
                    <a:gd name="connsiteX1473" fmla="*/ 751474 w 894570"/>
                    <a:gd name="connsiteY1473" fmla="*/ 6760 h 780555"/>
                    <a:gd name="connsiteX1474" fmla="*/ 752157 w 894570"/>
                    <a:gd name="connsiteY1474" fmla="*/ 6992 h 780555"/>
                    <a:gd name="connsiteX1475" fmla="*/ 754156 w 894570"/>
                    <a:gd name="connsiteY1475" fmla="*/ 7676 h 7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Lst>
                  <a:rect l="l" t="t" r="r" b="b"/>
                  <a:pathLst>
                    <a:path w="894570" h="780555">
                      <a:moveTo>
                        <a:pt x="754156" y="7676"/>
                      </a:moveTo>
                      <a:lnTo>
                        <a:pt x="755887" y="8261"/>
                      </a:lnTo>
                      <a:lnTo>
                        <a:pt x="757289" y="8151"/>
                      </a:lnTo>
                      <a:lnTo>
                        <a:pt x="759313" y="7993"/>
                      </a:lnTo>
                      <a:lnTo>
                        <a:pt x="760715" y="7883"/>
                      </a:lnTo>
                      <a:lnTo>
                        <a:pt x="762556" y="7224"/>
                      </a:lnTo>
                      <a:lnTo>
                        <a:pt x="770869" y="4283"/>
                      </a:lnTo>
                      <a:lnTo>
                        <a:pt x="779976" y="1037"/>
                      </a:lnTo>
                      <a:lnTo>
                        <a:pt x="780013" y="1025"/>
                      </a:lnTo>
                      <a:lnTo>
                        <a:pt x="782366" y="195"/>
                      </a:lnTo>
                      <a:lnTo>
                        <a:pt x="782402" y="183"/>
                      </a:lnTo>
                      <a:lnTo>
                        <a:pt x="782402" y="183"/>
                      </a:lnTo>
                      <a:lnTo>
                        <a:pt x="786340" y="5882"/>
                      </a:lnTo>
                      <a:lnTo>
                        <a:pt x="793179" y="15778"/>
                      </a:lnTo>
                      <a:lnTo>
                        <a:pt x="806089" y="39476"/>
                      </a:lnTo>
                      <a:lnTo>
                        <a:pt x="814099" y="61270"/>
                      </a:lnTo>
                      <a:lnTo>
                        <a:pt x="818024" y="71936"/>
                      </a:lnTo>
                      <a:lnTo>
                        <a:pt x="810905" y="78538"/>
                      </a:lnTo>
                      <a:lnTo>
                        <a:pt x="804529" y="84456"/>
                      </a:lnTo>
                      <a:lnTo>
                        <a:pt x="803029" y="85847"/>
                      </a:lnTo>
                      <a:lnTo>
                        <a:pt x="801908" y="88324"/>
                      </a:lnTo>
                      <a:lnTo>
                        <a:pt x="801079" y="90179"/>
                      </a:lnTo>
                      <a:lnTo>
                        <a:pt x="800603" y="91118"/>
                      </a:lnTo>
                      <a:lnTo>
                        <a:pt x="799421" y="93510"/>
                      </a:lnTo>
                      <a:lnTo>
                        <a:pt x="798531" y="95267"/>
                      </a:lnTo>
                      <a:lnTo>
                        <a:pt x="797263" y="96451"/>
                      </a:lnTo>
                      <a:lnTo>
                        <a:pt x="795654" y="97928"/>
                      </a:lnTo>
                      <a:lnTo>
                        <a:pt x="794837" y="98684"/>
                      </a:lnTo>
                      <a:lnTo>
                        <a:pt x="793508" y="99502"/>
                      </a:lnTo>
                      <a:lnTo>
                        <a:pt x="789375" y="101943"/>
                      </a:lnTo>
                      <a:lnTo>
                        <a:pt x="786523" y="103883"/>
                      </a:lnTo>
                      <a:lnTo>
                        <a:pt x="781622" y="107214"/>
                      </a:lnTo>
                      <a:lnTo>
                        <a:pt x="779574" y="108605"/>
                      </a:lnTo>
                      <a:lnTo>
                        <a:pt x="778282" y="109350"/>
                      </a:lnTo>
                      <a:lnTo>
                        <a:pt x="776990" y="110106"/>
                      </a:lnTo>
                      <a:lnTo>
                        <a:pt x="773101" y="112364"/>
                      </a:lnTo>
                      <a:lnTo>
                        <a:pt x="771370" y="113364"/>
                      </a:lnTo>
                      <a:lnTo>
                        <a:pt x="769321" y="114694"/>
                      </a:lnTo>
                      <a:lnTo>
                        <a:pt x="763153" y="118697"/>
                      </a:lnTo>
                      <a:lnTo>
                        <a:pt x="762738" y="118965"/>
                      </a:lnTo>
                      <a:lnTo>
                        <a:pt x="762324" y="119246"/>
                      </a:lnTo>
                      <a:lnTo>
                        <a:pt x="760629" y="120344"/>
                      </a:lnTo>
                      <a:lnTo>
                        <a:pt x="757996" y="121614"/>
                      </a:lnTo>
                      <a:lnTo>
                        <a:pt x="755363" y="122882"/>
                      </a:lnTo>
                      <a:lnTo>
                        <a:pt x="754046" y="123517"/>
                      </a:lnTo>
                      <a:lnTo>
                        <a:pt x="752730" y="124152"/>
                      </a:lnTo>
                      <a:lnTo>
                        <a:pt x="751486" y="124896"/>
                      </a:lnTo>
                      <a:lnTo>
                        <a:pt x="746500" y="127910"/>
                      </a:lnTo>
                      <a:lnTo>
                        <a:pt x="744842" y="128911"/>
                      </a:lnTo>
                      <a:lnTo>
                        <a:pt x="743489" y="130363"/>
                      </a:lnTo>
                      <a:lnTo>
                        <a:pt x="740758" y="133279"/>
                      </a:lnTo>
                      <a:lnTo>
                        <a:pt x="740100" y="133999"/>
                      </a:lnTo>
                      <a:lnTo>
                        <a:pt x="738625" y="136013"/>
                      </a:lnTo>
                      <a:lnTo>
                        <a:pt x="737149" y="138026"/>
                      </a:lnTo>
                      <a:lnTo>
                        <a:pt x="735674" y="140040"/>
                      </a:lnTo>
                      <a:lnTo>
                        <a:pt x="734650" y="141224"/>
                      </a:lnTo>
                      <a:lnTo>
                        <a:pt x="729945" y="146654"/>
                      </a:lnTo>
                      <a:lnTo>
                        <a:pt x="728872" y="147898"/>
                      </a:lnTo>
                      <a:lnTo>
                        <a:pt x="727872" y="148545"/>
                      </a:lnTo>
                      <a:lnTo>
                        <a:pt x="727458" y="148802"/>
                      </a:lnTo>
                      <a:lnTo>
                        <a:pt x="727043" y="149070"/>
                      </a:lnTo>
                      <a:lnTo>
                        <a:pt x="726641" y="149326"/>
                      </a:lnTo>
                      <a:lnTo>
                        <a:pt x="725410" y="150119"/>
                      </a:lnTo>
                      <a:lnTo>
                        <a:pt x="724020" y="150461"/>
                      </a:lnTo>
                      <a:lnTo>
                        <a:pt x="719997" y="151474"/>
                      </a:lnTo>
                      <a:lnTo>
                        <a:pt x="719241" y="151657"/>
                      </a:lnTo>
                      <a:lnTo>
                        <a:pt x="717729" y="151889"/>
                      </a:lnTo>
                      <a:lnTo>
                        <a:pt x="716827" y="152023"/>
                      </a:lnTo>
                      <a:lnTo>
                        <a:pt x="715913" y="152145"/>
                      </a:lnTo>
                      <a:lnTo>
                        <a:pt x="709964" y="152999"/>
                      </a:lnTo>
                      <a:lnTo>
                        <a:pt x="708062" y="153268"/>
                      </a:lnTo>
                      <a:lnTo>
                        <a:pt x="706782" y="154049"/>
                      </a:lnTo>
                      <a:lnTo>
                        <a:pt x="703381" y="156148"/>
                      </a:lnTo>
                      <a:lnTo>
                        <a:pt x="702454" y="156709"/>
                      </a:lnTo>
                      <a:lnTo>
                        <a:pt x="701686" y="157514"/>
                      </a:lnTo>
                      <a:lnTo>
                        <a:pt x="699077" y="160358"/>
                      </a:lnTo>
                      <a:lnTo>
                        <a:pt x="698590" y="160895"/>
                      </a:lnTo>
                      <a:lnTo>
                        <a:pt x="698151" y="161627"/>
                      </a:lnTo>
                      <a:lnTo>
                        <a:pt x="697590" y="162566"/>
                      </a:lnTo>
                      <a:lnTo>
                        <a:pt x="696688" y="164104"/>
                      </a:lnTo>
                      <a:lnTo>
                        <a:pt x="696468" y="165471"/>
                      </a:lnTo>
                      <a:lnTo>
                        <a:pt x="695969" y="168546"/>
                      </a:lnTo>
                      <a:lnTo>
                        <a:pt x="695737" y="169973"/>
                      </a:lnTo>
                      <a:lnTo>
                        <a:pt x="696066" y="172048"/>
                      </a:lnTo>
                      <a:lnTo>
                        <a:pt x="696615" y="175526"/>
                      </a:lnTo>
                      <a:lnTo>
                        <a:pt x="696822" y="176819"/>
                      </a:lnTo>
                      <a:lnTo>
                        <a:pt x="697444" y="180907"/>
                      </a:lnTo>
                      <a:lnTo>
                        <a:pt x="697590" y="181896"/>
                      </a:lnTo>
                      <a:lnTo>
                        <a:pt x="697383" y="184238"/>
                      </a:lnTo>
                      <a:lnTo>
                        <a:pt x="697273" y="185434"/>
                      </a:lnTo>
                      <a:lnTo>
                        <a:pt x="695481" y="186630"/>
                      </a:lnTo>
                      <a:lnTo>
                        <a:pt x="694445" y="187326"/>
                      </a:lnTo>
                      <a:lnTo>
                        <a:pt x="693579" y="187789"/>
                      </a:lnTo>
                      <a:lnTo>
                        <a:pt x="690714" y="189315"/>
                      </a:lnTo>
                      <a:lnTo>
                        <a:pt x="689068" y="190194"/>
                      </a:lnTo>
                      <a:lnTo>
                        <a:pt x="687739" y="191133"/>
                      </a:lnTo>
                      <a:lnTo>
                        <a:pt x="686411" y="192073"/>
                      </a:lnTo>
                      <a:lnTo>
                        <a:pt x="685911" y="192415"/>
                      </a:lnTo>
                      <a:lnTo>
                        <a:pt x="684826" y="194233"/>
                      </a:lnTo>
                      <a:lnTo>
                        <a:pt x="684558" y="194684"/>
                      </a:lnTo>
                      <a:lnTo>
                        <a:pt x="684021" y="195599"/>
                      </a:lnTo>
                      <a:lnTo>
                        <a:pt x="683704" y="196417"/>
                      </a:lnTo>
                      <a:lnTo>
                        <a:pt x="682351" y="199895"/>
                      </a:lnTo>
                      <a:lnTo>
                        <a:pt x="681803" y="201335"/>
                      </a:lnTo>
                      <a:lnTo>
                        <a:pt x="681144" y="204947"/>
                      </a:lnTo>
                      <a:lnTo>
                        <a:pt x="680974" y="205911"/>
                      </a:lnTo>
                      <a:lnTo>
                        <a:pt x="680535" y="208339"/>
                      </a:lnTo>
                      <a:lnTo>
                        <a:pt x="679523" y="210133"/>
                      </a:lnTo>
                      <a:lnTo>
                        <a:pt x="676231" y="215917"/>
                      </a:lnTo>
                      <a:lnTo>
                        <a:pt x="675476" y="217259"/>
                      </a:lnTo>
                      <a:lnTo>
                        <a:pt x="674903" y="218089"/>
                      </a:lnTo>
                      <a:lnTo>
                        <a:pt x="674464" y="218724"/>
                      </a:lnTo>
                      <a:lnTo>
                        <a:pt x="671489" y="223056"/>
                      </a:lnTo>
                      <a:lnTo>
                        <a:pt x="670916" y="223885"/>
                      </a:lnTo>
                      <a:lnTo>
                        <a:pt x="669782" y="225533"/>
                      </a:lnTo>
                      <a:lnTo>
                        <a:pt x="665394" y="230475"/>
                      </a:lnTo>
                      <a:lnTo>
                        <a:pt x="664418" y="231586"/>
                      </a:lnTo>
                      <a:lnTo>
                        <a:pt x="663980" y="232696"/>
                      </a:lnTo>
                      <a:lnTo>
                        <a:pt x="663553" y="233758"/>
                      </a:lnTo>
                      <a:lnTo>
                        <a:pt x="663358" y="234283"/>
                      </a:lnTo>
                      <a:lnTo>
                        <a:pt x="662833" y="235600"/>
                      </a:lnTo>
                      <a:lnTo>
                        <a:pt x="663455" y="238785"/>
                      </a:lnTo>
                      <a:lnTo>
                        <a:pt x="664589" y="238993"/>
                      </a:lnTo>
                      <a:lnTo>
                        <a:pt x="665272" y="239115"/>
                      </a:lnTo>
                      <a:lnTo>
                        <a:pt x="668819" y="239749"/>
                      </a:lnTo>
                      <a:lnTo>
                        <a:pt x="676512" y="240347"/>
                      </a:lnTo>
                      <a:lnTo>
                        <a:pt x="683266" y="240872"/>
                      </a:lnTo>
                      <a:lnTo>
                        <a:pt x="685606" y="241043"/>
                      </a:lnTo>
                      <a:lnTo>
                        <a:pt x="686301" y="241067"/>
                      </a:lnTo>
                      <a:lnTo>
                        <a:pt x="690483" y="241067"/>
                      </a:lnTo>
                      <a:lnTo>
                        <a:pt x="692433" y="241079"/>
                      </a:lnTo>
                      <a:lnTo>
                        <a:pt x="694457" y="239627"/>
                      </a:lnTo>
                      <a:lnTo>
                        <a:pt x="695664" y="238761"/>
                      </a:lnTo>
                      <a:lnTo>
                        <a:pt x="696846" y="237894"/>
                      </a:lnTo>
                      <a:lnTo>
                        <a:pt x="698236" y="237321"/>
                      </a:lnTo>
                      <a:lnTo>
                        <a:pt x="699589" y="236759"/>
                      </a:lnTo>
                      <a:lnTo>
                        <a:pt x="701418" y="236003"/>
                      </a:lnTo>
                      <a:lnTo>
                        <a:pt x="705051" y="236967"/>
                      </a:lnTo>
                      <a:lnTo>
                        <a:pt x="707172" y="237760"/>
                      </a:lnTo>
                      <a:lnTo>
                        <a:pt x="709293" y="238566"/>
                      </a:lnTo>
                      <a:lnTo>
                        <a:pt x="710963" y="237553"/>
                      </a:lnTo>
                      <a:lnTo>
                        <a:pt x="716254" y="234331"/>
                      </a:lnTo>
                      <a:lnTo>
                        <a:pt x="717632" y="233489"/>
                      </a:lnTo>
                      <a:lnTo>
                        <a:pt x="719314" y="231537"/>
                      </a:lnTo>
                      <a:lnTo>
                        <a:pt x="720984" y="229584"/>
                      </a:lnTo>
                      <a:lnTo>
                        <a:pt x="724252" y="225777"/>
                      </a:lnTo>
                      <a:lnTo>
                        <a:pt x="725544" y="224264"/>
                      </a:lnTo>
                      <a:lnTo>
                        <a:pt x="726897" y="223703"/>
                      </a:lnTo>
                      <a:lnTo>
                        <a:pt x="730274" y="222311"/>
                      </a:lnTo>
                      <a:lnTo>
                        <a:pt x="730908" y="222043"/>
                      </a:lnTo>
                      <a:lnTo>
                        <a:pt x="731773" y="221909"/>
                      </a:lnTo>
                      <a:lnTo>
                        <a:pt x="732407" y="221811"/>
                      </a:lnTo>
                      <a:lnTo>
                        <a:pt x="734345" y="221506"/>
                      </a:lnTo>
                      <a:lnTo>
                        <a:pt x="735760" y="221884"/>
                      </a:lnTo>
                      <a:lnTo>
                        <a:pt x="739551" y="222897"/>
                      </a:lnTo>
                      <a:lnTo>
                        <a:pt x="740039" y="223019"/>
                      </a:lnTo>
                      <a:lnTo>
                        <a:pt x="741368" y="223532"/>
                      </a:lnTo>
                      <a:lnTo>
                        <a:pt x="744037" y="224545"/>
                      </a:lnTo>
                      <a:lnTo>
                        <a:pt x="746256" y="225399"/>
                      </a:lnTo>
                      <a:lnTo>
                        <a:pt x="747597" y="225911"/>
                      </a:lnTo>
                      <a:lnTo>
                        <a:pt x="750352" y="226790"/>
                      </a:lnTo>
                      <a:lnTo>
                        <a:pt x="756777" y="228852"/>
                      </a:lnTo>
                      <a:lnTo>
                        <a:pt x="758606" y="229450"/>
                      </a:lnTo>
                      <a:lnTo>
                        <a:pt x="760519" y="229670"/>
                      </a:lnTo>
                      <a:lnTo>
                        <a:pt x="766737" y="230402"/>
                      </a:lnTo>
                      <a:lnTo>
                        <a:pt x="772467" y="231073"/>
                      </a:lnTo>
                      <a:lnTo>
                        <a:pt x="775941" y="231647"/>
                      </a:lnTo>
                      <a:lnTo>
                        <a:pt x="776843" y="231793"/>
                      </a:lnTo>
                      <a:lnTo>
                        <a:pt x="778452" y="232049"/>
                      </a:lnTo>
                      <a:lnTo>
                        <a:pt x="780647" y="234709"/>
                      </a:lnTo>
                      <a:lnTo>
                        <a:pt x="779062" y="238114"/>
                      </a:lnTo>
                      <a:lnTo>
                        <a:pt x="778148" y="238907"/>
                      </a:lnTo>
                      <a:lnTo>
                        <a:pt x="774807" y="241824"/>
                      </a:lnTo>
                      <a:lnTo>
                        <a:pt x="774332" y="242239"/>
                      </a:lnTo>
                      <a:lnTo>
                        <a:pt x="773515" y="242763"/>
                      </a:lnTo>
                      <a:lnTo>
                        <a:pt x="770431" y="244777"/>
                      </a:lnTo>
                      <a:lnTo>
                        <a:pt x="768956" y="245729"/>
                      </a:lnTo>
                      <a:lnTo>
                        <a:pt x="766286" y="246681"/>
                      </a:lnTo>
                      <a:lnTo>
                        <a:pt x="763604" y="247632"/>
                      </a:lnTo>
                      <a:lnTo>
                        <a:pt x="761885" y="248621"/>
                      </a:lnTo>
                      <a:lnTo>
                        <a:pt x="758898" y="250366"/>
                      </a:lnTo>
                      <a:lnTo>
                        <a:pt x="757606" y="251110"/>
                      </a:lnTo>
                      <a:lnTo>
                        <a:pt x="756521" y="252123"/>
                      </a:lnTo>
                      <a:lnTo>
                        <a:pt x="751803" y="256455"/>
                      </a:lnTo>
                      <a:lnTo>
                        <a:pt x="750352" y="257785"/>
                      </a:lnTo>
                      <a:lnTo>
                        <a:pt x="749365" y="259017"/>
                      </a:lnTo>
                      <a:lnTo>
                        <a:pt x="743477" y="266376"/>
                      </a:lnTo>
                      <a:lnTo>
                        <a:pt x="742501" y="267596"/>
                      </a:lnTo>
                      <a:lnTo>
                        <a:pt x="741185" y="269231"/>
                      </a:lnTo>
                      <a:lnTo>
                        <a:pt x="740209" y="270244"/>
                      </a:lnTo>
                      <a:lnTo>
                        <a:pt x="739246" y="271245"/>
                      </a:lnTo>
                      <a:lnTo>
                        <a:pt x="738271" y="272246"/>
                      </a:lnTo>
                      <a:lnTo>
                        <a:pt x="731603" y="279140"/>
                      </a:lnTo>
                      <a:lnTo>
                        <a:pt x="729506" y="281312"/>
                      </a:lnTo>
                      <a:lnTo>
                        <a:pt x="727275" y="283399"/>
                      </a:lnTo>
                      <a:lnTo>
                        <a:pt x="723191" y="287206"/>
                      </a:lnTo>
                      <a:lnTo>
                        <a:pt x="717607" y="292405"/>
                      </a:lnTo>
                      <a:lnTo>
                        <a:pt x="716888" y="293076"/>
                      </a:lnTo>
                      <a:lnTo>
                        <a:pt x="716437" y="293771"/>
                      </a:lnTo>
                      <a:lnTo>
                        <a:pt x="714889" y="296212"/>
                      </a:lnTo>
                      <a:lnTo>
                        <a:pt x="714060" y="297640"/>
                      </a:lnTo>
                      <a:lnTo>
                        <a:pt x="714657" y="301044"/>
                      </a:lnTo>
                      <a:lnTo>
                        <a:pt x="715291" y="301947"/>
                      </a:lnTo>
                      <a:lnTo>
                        <a:pt x="716193" y="303265"/>
                      </a:lnTo>
                      <a:lnTo>
                        <a:pt x="716851" y="304229"/>
                      </a:lnTo>
                      <a:lnTo>
                        <a:pt x="717937" y="304815"/>
                      </a:lnTo>
                      <a:lnTo>
                        <a:pt x="721484" y="306718"/>
                      </a:lnTo>
                      <a:lnTo>
                        <a:pt x="722204" y="307109"/>
                      </a:lnTo>
                      <a:lnTo>
                        <a:pt x="723008" y="307292"/>
                      </a:lnTo>
                      <a:lnTo>
                        <a:pt x="726592" y="308110"/>
                      </a:lnTo>
                      <a:lnTo>
                        <a:pt x="727872" y="308402"/>
                      </a:lnTo>
                      <a:lnTo>
                        <a:pt x="728945" y="308207"/>
                      </a:lnTo>
                      <a:lnTo>
                        <a:pt x="729420" y="308122"/>
                      </a:lnTo>
                      <a:lnTo>
                        <a:pt x="731335" y="307768"/>
                      </a:lnTo>
                      <a:lnTo>
                        <a:pt x="732383" y="306779"/>
                      </a:lnTo>
                      <a:lnTo>
                        <a:pt x="735687" y="303643"/>
                      </a:lnTo>
                      <a:lnTo>
                        <a:pt x="736235" y="303119"/>
                      </a:lnTo>
                      <a:lnTo>
                        <a:pt x="736699" y="302692"/>
                      </a:lnTo>
                      <a:lnTo>
                        <a:pt x="737796" y="300629"/>
                      </a:lnTo>
                      <a:lnTo>
                        <a:pt x="739003" y="298359"/>
                      </a:lnTo>
                      <a:lnTo>
                        <a:pt x="740173" y="296175"/>
                      </a:lnTo>
                      <a:lnTo>
                        <a:pt x="741124" y="294418"/>
                      </a:lnTo>
                      <a:lnTo>
                        <a:pt x="741770" y="293613"/>
                      </a:lnTo>
                      <a:lnTo>
                        <a:pt x="743038" y="292063"/>
                      </a:lnTo>
                      <a:lnTo>
                        <a:pt x="743964" y="290916"/>
                      </a:lnTo>
                      <a:lnTo>
                        <a:pt x="744915" y="290525"/>
                      </a:lnTo>
                      <a:lnTo>
                        <a:pt x="747914" y="289281"/>
                      </a:lnTo>
                      <a:lnTo>
                        <a:pt x="749328" y="288695"/>
                      </a:lnTo>
                      <a:lnTo>
                        <a:pt x="751523" y="290660"/>
                      </a:lnTo>
                      <a:lnTo>
                        <a:pt x="751681" y="293027"/>
                      </a:lnTo>
                      <a:lnTo>
                        <a:pt x="751888" y="296383"/>
                      </a:lnTo>
                      <a:lnTo>
                        <a:pt x="751961" y="297432"/>
                      </a:lnTo>
                      <a:lnTo>
                        <a:pt x="752132" y="300019"/>
                      </a:lnTo>
                      <a:lnTo>
                        <a:pt x="753120" y="301227"/>
                      </a:lnTo>
                      <a:lnTo>
                        <a:pt x="754424" y="302801"/>
                      </a:lnTo>
                      <a:lnTo>
                        <a:pt x="755424" y="304009"/>
                      </a:lnTo>
                      <a:lnTo>
                        <a:pt x="756850" y="304009"/>
                      </a:lnTo>
                      <a:lnTo>
                        <a:pt x="760276" y="304022"/>
                      </a:lnTo>
                      <a:lnTo>
                        <a:pt x="761556" y="304034"/>
                      </a:lnTo>
                      <a:lnTo>
                        <a:pt x="762824" y="303045"/>
                      </a:lnTo>
                      <a:lnTo>
                        <a:pt x="764896" y="301447"/>
                      </a:lnTo>
                      <a:lnTo>
                        <a:pt x="765664" y="300849"/>
                      </a:lnTo>
                      <a:lnTo>
                        <a:pt x="766566" y="299726"/>
                      </a:lnTo>
                      <a:lnTo>
                        <a:pt x="767188" y="298957"/>
                      </a:lnTo>
                      <a:lnTo>
                        <a:pt x="771333" y="293832"/>
                      </a:lnTo>
                      <a:lnTo>
                        <a:pt x="772284" y="292649"/>
                      </a:lnTo>
                      <a:lnTo>
                        <a:pt x="773881" y="290684"/>
                      </a:lnTo>
                      <a:lnTo>
                        <a:pt x="774978" y="289671"/>
                      </a:lnTo>
                      <a:lnTo>
                        <a:pt x="779720" y="285327"/>
                      </a:lnTo>
                      <a:lnTo>
                        <a:pt x="780817" y="284326"/>
                      </a:lnTo>
                      <a:lnTo>
                        <a:pt x="782829" y="282923"/>
                      </a:lnTo>
                      <a:lnTo>
                        <a:pt x="791229" y="277029"/>
                      </a:lnTo>
                      <a:lnTo>
                        <a:pt x="791814" y="276614"/>
                      </a:lnTo>
                      <a:lnTo>
                        <a:pt x="795154" y="274247"/>
                      </a:lnTo>
                      <a:lnTo>
                        <a:pt x="796593" y="273222"/>
                      </a:lnTo>
                      <a:lnTo>
                        <a:pt x="797982" y="272965"/>
                      </a:lnTo>
                      <a:lnTo>
                        <a:pt x="800518" y="272489"/>
                      </a:lnTo>
                      <a:lnTo>
                        <a:pt x="801640" y="272282"/>
                      </a:lnTo>
                      <a:lnTo>
                        <a:pt x="802956" y="272477"/>
                      </a:lnTo>
                      <a:lnTo>
                        <a:pt x="805199" y="272807"/>
                      </a:lnTo>
                      <a:lnTo>
                        <a:pt x="806040" y="272929"/>
                      </a:lnTo>
                      <a:lnTo>
                        <a:pt x="807016" y="273246"/>
                      </a:lnTo>
                      <a:lnTo>
                        <a:pt x="811514" y="274710"/>
                      </a:lnTo>
                      <a:lnTo>
                        <a:pt x="812745" y="275113"/>
                      </a:lnTo>
                      <a:lnTo>
                        <a:pt x="814294" y="275882"/>
                      </a:lnTo>
                      <a:lnTo>
                        <a:pt x="815184" y="276346"/>
                      </a:lnTo>
                      <a:lnTo>
                        <a:pt x="816513" y="277041"/>
                      </a:lnTo>
                      <a:lnTo>
                        <a:pt x="821316" y="279579"/>
                      </a:lnTo>
                      <a:lnTo>
                        <a:pt x="822730" y="280324"/>
                      </a:lnTo>
                      <a:lnTo>
                        <a:pt x="823669" y="280617"/>
                      </a:lnTo>
                      <a:lnTo>
                        <a:pt x="825948" y="281337"/>
                      </a:lnTo>
                      <a:lnTo>
                        <a:pt x="827314" y="281776"/>
                      </a:lnTo>
                      <a:lnTo>
                        <a:pt x="828459" y="281776"/>
                      </a:lnTo>
                      <a:lnTo>
                        <a:pt x="832373" y="281788"/>
                      </a:lnTo>
                      <a:lnTo>
                        <a:pt x="834238" y="281800"/>
                      </a:lnTo>
                      <a:lnTo>
                        <a:pt x="836494" y="280177"/>
                      </a:lnTo>
                      <a:lnTo>
                        <a:pt x="838651" y="278627"/>
                      </a:lnTo>
                      <a:lnTo>
                        <a:pt x="839456" y="278493"/>
                      </a:lnTo>
                      <a:lnTo>
                        <a:pt x="840090" y="278396"/>
                      </a:lnTo>
                      <a:lnTo>
                        <a:pt x="843040" y="277907"/>
                      </a:lnTo>
                      <a:lnTo>
                        <a:pt x="844332" y="277688"/>
                      </a:lnTo>
                      <a:lnTo>
                        <a:pt x="845429" y="278371"/>
                      </a:lnTo>
                      <a:lnTo>
                        <a:pt x="847161" y="279457"/>
                      </a:lnTo>
                      <a:lnTo>
                        <a:pt x="847770" y="282484"/>
                      </a:lnTo>
                      <a:lnTo>
                        <a:pt x="847185" y="284717"/>
                      </a:lnTo>
                      <a:lnTo>
                        <a:pt x="846929" y="285705"/>
                      </a:lnTo>
                      <a:lnTo>
                        <a:pt x="845356" y="286791"/>
                      </a:lnTo>
                      <a:lnTo>
                        <a:pt x="842431" y="288817"/>
                      </a:lnTo>
                      <a:lnTo>
                        <a:pt x="841236" y="289683"/>
                      </a:lnTo>
                      <a:lnTo>
                        <a:pt x="839249" y="291123"/>
                      </a:lnTo>
                      <a:lnTo>
                        <a:pt x="837822" y="292173"/>
                      </a:lnTo>
                      <a:lnTo>
                        <a:pt x="837237" y="293027"/>
                      </a:lnTo>
                      <a:lnTo>
                        <a:pt x="835530" y="295565"/>
                      </a:lnTo>
                      <a:lnTo>
                        <a:pt x="834506" y="297090"/>
                      </a:lnTo>
                      <a:lnTo>
                        <a:pt x="836055" y="300275"/>
                      </a:lnTo>
                      <a:lnTo>
                        <a:pt x="836945" y="301532"/>
                      </a:lnTo>
                      <a:lnTo>
                        <a:pt x="839358" y="304924"/>
                      </a:lnTo>
                      <a:lnTo>
                        <a:pt x="839346" y="306731"/>
                      </a:lnTo>
                      <a:lnTo>
                        <a:pt x="839346" y="308854"/>
                      </a:lnTo>
                      <a:lnTo>
                        <a:pt x="839334" y="310343"/>
                      </a:lnTo>
                      <a:lnTo>
                        <a:pt x="838615" y="311624"/>
                      </a:lnTo>
                      <a:lnTo>
                        <a:pt x="836920" y="314602"/>
                      </a:lnTo>
                      <a:lnTo>
                        <a:pt x="836177" y="315907"/>
                      </a:lnTo>
                      <a:lnTo>
                        <a:pt x="833763" y="317677"/>
                      </a:lnTo>
                      <a:lnTo>
                        <a:pt x="831434" y="319385"/>
                      </a:lnTo>
                      <a:lnTo>
                        <a:pt x="829715" y="320654"/>
                      </a:lnTo>
                      <a:lnTo>
                        <a:pt x="828947" y="321960"/>
                      </a:lnTo>
                      <a:lnTo>
                        <a:pt x="828216" y="323217"/>
                      </a:lnTo>
                      <a:lnTo>
                        <a:pt x="827484" y="324474"/>
                      </a:lnTo>
                      <a:lnTo>
                        <a:pt x="827484" y="325913"/>
                      </a:lnTo>
                      <a:lnTo>
                        <a:pt x="827484" y="327317"/>
                      </a:lnTo>
                      <a:lnTo>
                        <a:pt x="827472" y="328623"/>
                      </a:lnTo>
                      <a:lnTo>
                        <a:pt x="827825" y="329538"/>
                      </a:lnTo>
                      <a:lnTo>
                        <a:pt x="828508" y="331356"/>
                      </a:lnTo>
                      <a:lnTo>
                        <a:pt x="829033" y="332772"/>
                      </a:lnTo>
                      <a:lnTo>
                        <a:pt x="830593" y="333882"/>
                      </a:lnTo>
                      <a:lnTo>
                        <a:pt x="831764" y="334712"/>
                      </a:lnTo>
                      <a:lnTo>
                        <a:pt x="832178" y="335005"/>
                      </a:lnTo>
                      <a:lnTo>
                        <a:pt x="832995" y="335432"/>
                      </a:lnTo>
                      <a:lnTo>
                        <a:pt x="833848" y="335859"/>
                      </a:lnTo>
                      <a:lnTo>
                        <a:pt x="835957" y="336945"/>
                      </a:lnTo>
                      <a:lnTo>
                        <a:pt x="837200" y="337580"/>
                      </a:lnTo>
                      <a:lnTo>
                        <a:pt x="837639" y="337897"/>
                      </a:lnTo>
                      <a:lnTo>
                        <a:pt x="839821" y="339532"/>
                      </a:lnTo>
                      <a:lnTo>
                        <a:pt x="841284" y="340618"/>
                      </a:lnTo>
                      <a:lnTo>
                        <a:pt x="841480" y="342326"/>
                      </a:lnTo>
                      <a:lnTo>
                        <a:pt x="841772" y="344779"/>
                      </a:lnTo>
                      <a:lnTo>
                        <a:pt x="841894" y="345877"/>
                      </a:lnTo>
                      <a:lnTo>
                        <a:pt x="841467" y="347281"/>
                      </a:lnTo>
                      <a:lnTo>
                        <a:pt x="840821" y="349368"/>
                      </a:lnTo>
                      <a:lnTo>
                        <a:pt x="840626" y="350014"/>
                      </a:lnTo>
                      <a:lnTo>
                        <a:pt x="840383" y="350515"/>
                      </a:lnTo>
                      <a:lnTo>
                        <a:pt x="839639" y="352089"/>
                      </a:lnTo>
                      <a:lnTo>
                        <a:pt x="838115" y="355310"/>
                      </a:lnTo>
                      <a:lnTo>
                        <a:pt x="837456" y="356701"/>
                      </a:lnTo>
                      <a:lnTo>
                        <a:pt x="836103" y="358227"/>
                      </a:lnTo>
                      <a:lnTo>
                        <a:pt x="831714" y="363230"/>
                      </a:lnTo>
                      <a:lnTo>
                        <a:pt x="829679" y="365561"/>
                      </a:lnTo>
                      <a:lnTo>
                        <a:pt x="828996" y="366329"/>
                      </a:lnTo>
                      <a:lnTo>
                        <a:pt x="827972" y="367501"/>
                      </a:lnTo>
                      <a:lnTo>
                        <a:pt x="826997" y="368453"/>
                      </a:lnTo>
                      <a:lnTo>
                        <a:pt x="826399" y="369026"/>
                      </a:lnTo>
                      <a:lnTo>
                        <a:pt x="825363" y="370027"/>
                      </a:lnTo>
                      <a:lnTo>
                        <a:pt x="820938" y="374322"/>
                      </a:lnTo>
                      <a:lnTo>
                        <a:pt x="820560" y="374676"/>
                      </a:lnTo>
                      <a:lnTo>
                        <a:pt x="819451" y="375750"/>
                      </a:lnTo>
                      <a:lnTo>
                        <a:pt x="817951" y="376775"/>
                      </a:lnTo>
                      <a:lnTo>
                        <a:pt x="816439" y="377800"/>
                      </a:lnTo>
                      <a:lnTo>
                        <a:pt x="813075" y="380082"/>
                      </a:lnTo>
                      <a:lnTo>
                        <a:pt x="807516" y="383853"/>
                      </a:lnTo>
                      <a:lnTo>
                        <a:pt x="805894" y="384951"/>
                      </a:lnTo>
                      <a:lnTo>
                        <a:pt x="804431" y="386366"/>
                      </a:lnTo>
                      <a:lnTo>
                        <a:pt x="798214" y="392346"/>
                      </a:lnTo>
                      <a:lnTo>
                        <a:pt x="797482" y="393054"/>
                      </a:lnTo>
                      <a:lnTo>
                        <a:pt x="796385" y="394115"/>
                      </a:lnTo>
                      <a:lnTo>
                        <a:pt x="795727" y="394872"/>
                      </a:lnTo>
                      <a:lnTo>
                        <a:pt x="790582" y="400754"/>
                      </a:lnTo>
                      <a:lnTo>
                        <a:pt x="789449" y="402059"/>
                      </a:lnTo>
                      <a:lnTo>
                        <a:pt x="788973" y="403426"/>
                      </a:lnTo>
                      <a:lnTo>
                        <a:pt x="787839" y="406660"/>
                      </a:lnTo>
                      <a:lnTo>
                        <a:pt x="787230" y="408417"/>
                      </a:lnTo>
                      <a:lnTo>
                        <a:pt x="787900" y="411565"/>
                      </a:lnTo>
                      <a:lnTo>
                        <a:pt x="788363" y="413664"/>
                      </a:lnTo>
                      <a:lnTo>
                        <a:pt x="788473" y="414177"/>
                      </a:lnTo>
                      <a:lnTo>
                        <a:pt x="788693" y="415568"/>
                      </a:lnTo>
                      <a:lnTo>
                        <a:pt x="789083" y="417984"/>
                      </a:lnTo>
                      <a:lnTo>
                        <a:pt x="786559" y="420522"/>
                      </a:lnTo>
                      <a:lnTo>
                        <a:pt x="784682" y="421254"/>
                      </a:lnTo>
                      <a:lnTo>
                        <a:pt x="782463" y="422109"/>
                      </a:lnTo>
                      <a:lnTo>
                        <a:pt x="781256" y="423085"/>
                      </a:lnTo>
                      <a:lnTo>
                        <a:pt x="780866" y="423402"/>
                      </a:lnTo>
                      <a:lnTo>
                        <a:pt x="779318" y="424647"/>
                      </a:lnTo>
                      <a:lnTo>
                        <a:pt x="778562" y="426904"/>
                      </a:lnTo>
                      <a:lnTo>
                        <a:pt x="778379" y="427600"/>
                      </a:lnTo>
                      <a:lnTo>
                        <a:pt x="778550" y="429284"/>
                      </a:lnTo>
                      <a:lnTo>
                        <a:pt x="778672" y="430382"/>
                      </a:lnTo>
                      <a:lnTo>
                        <a:pt x="778928" y="431017"/>
                      </a:lnTo>
                      <a:lnTo>
                        <a:pt x="779696" y="432896"/>
                      </a:lnTo>
                      <a:lnTo>
                        <a:pt x="780001" y="433640"/>
                      </a:lnTo>
                      <a:lnTo>
                        <a:pt x="780232" y="434202"/>
                      </a:lnTo>
                      <a:lnTo>
                        <a:pt x="781366" y="435093"/>
                      </a:lnTo>
                      <a:lnTo>
                        <a:pt x="781854" y="435471"/>
                      </a:lnTo>
                      <a:lnTo>
                        <a:pt x="784828" y="437789"/>
                      </a:lnTo>
                      <a:lnTo>
                        <a:pt x="785560" y="438363"/>
                      </a:lnTo>
                      <a:lnTo>
                        <a:pt x="786511" y="438790"/>
                      </a:lnTo>
                      <a:lnTo>
                        <a:pt x="787522" y="439241"/>
                      </a:lnTo>
                      <a:lnTo>
                        <a:pt x="789266" y="440022"/>
                      </a:lnTo>
                      <a:lnTo>
                        <a:pt x="790595" y="440608"/>
                      </a:lnTo>
                      <a:lnTo>
                        <a:pt x="792643" y="440742"/>
                      </a:lnTo>
                      <a:lnTo>
                        <a:pt x="795617" y="440950"/>
                      </a:lnTo>
                      <a:lnTo>
                        <a:pt x="797970" y="441108"/>
                      </a:lnTo>
                      <a:lnTo>
                        <a:pt x="806394" y="441694"/>
                      </a:lnTo>
                      <a:lnTo>
                        <a:pt x="808296" y="441829"/>
                      </a:lnTo>
                      <a:lnTo>
                        <a:pt x="808186" y="445758"/>
                      </a:lnTo>
                      <a:lnTo>
                        <a:pt x="806662" y="447442"/>
                      </a:lnTo>
                      <a:lnTo>
                        <a:pt x="805614" y="448613"/>
                      </a:lnTo>
                      <a:lnTo>
                        <a:pt x="805029" y="449260"/>
                      </a:lnTo>
                      <a:lnTo>
                        <a:pt x="804261" y="451176"/>
                      </a:lnTo>
                      <a:lnTo>
                        <a:pt x="803127" y="454043"/>
                      </a:lnTo>
                      <a:lnTo>
                        <a:pt x="802798" y="455337"/>
                      </a:lnTo>
                      <a:lnTo>
                        <a:pt x="802639" y="455996"/>
                      </a:lnTo>
                      <a:lnTo>
                        <a:pt x="802176" y="457851"/>
                      </a:lnTo>
                      <a:lnTo>
                        <a:pt x="802993" y="459169"/>
                      </a:lnTo>
                      <a:lnTo>
                        <a:pt x="804126" y="461024"/>
                      </a:lnTo>
                      <a:lnTo>
                        <a:pt x="804834" y="462158"/>
                      </a:lnTo>
                      <a:lnTo>
                        <a:pt x="806114" y="462598"/>
                      </a:lnTo>
                      <a:lnTo>
                        <a:pt x="809125" y="463623"/>
                      </a:lnTo>
                      <a:lnTo>
                        <a:pt x="810015" y="463928"/>
                      </a:lnTo>
                      <a:lnTo>
                        <a:pt x="810844" y="463879"/>
                      </a:lnTo>
                      <a:lnTo>
                        <a:pt x="813575" y="463696"/>
                      </a:lnTo>
                      <a:lnTo>
                        <a:pt x="814733" y="463623"/>
                      </a:lnTo>
                      <a:lnTo>
                        <a:pt x="815879" y="463049"/>
                      </a:lnTo>
                      <a:lnTo>
                        <a:pt x="818244" y="461853"/>
                      </a:lnTo>
                      <a:lnTo>
                        <a:pt x="819134" y="461414"/>
                      </a:lnTo>
                      <a:lnTo>
                        <a:pt x="819901" y="460779"/>
                      </a:lnTo>
                      <a:lnTo>
                        <a:pt x="823352" y="457924"/>
                      </a:lnTo>
                      <a:lnTo>
                        <a:pt x="824498" y="456960"/>
                      </a:lnTo>
                      <a:lnTo>
                        <a:pt x="827655" y="452201"/>
                      </a:lnTo>
                      <a:lnTo>
                        <a:pt x="828338" y="450834"/>
                      </a:lnTo>
                      <a:lnTo>
                        <a:pt x="829240" y="449016"/>
                      </a:lnTo>
                      <a:lnTo>
                        <a:pt x="831044" y="448418"/>
                      </a:lnTo>
                      <a:lnTo>
                        <a:pt x="832824" y="447820"/>
                      </a:lnTo>
                      <a:lnTo>
                        <a:pt x="833958" y="447442"/>
                      </a:lnTo>
                      <a:lnTo>
                        <a:pt x="838420" y="446941"/>
                      </a:lnTo>
                      <a:lnTo>
                        <a:pt x="840882" y="446661"/>
                      </a:lnTo>
                      <a:lnTo>
                        <a:pt x="842345" y="445233"/>
                      </a:lnTo>
                      <a:lnTo>
                        <a:pt x="846344" y="441292"/>
                      </a:lnTo>
                      <a:lnTo>
                        <a:pt x="847819" y="439839"/>
                      </a:lnTo>
                      <a:lnTo>
                        <a:pt x="851378" y="436032"/>
                      </a:lnTo>
                      <a:lnTo>
                        <a:pt x="852866" y="434446"/>
                      </a:lnTo>
                      <a:lnTo>
                        <a:pt x="854158" y="435422"/>
                      </a:lnTo>
                      <a:lnTo>
                        <a:pt x="855450" y="436410"/>
                      </a:lnTo>
                      <a:lnTo>
                        <a:pt x="856633" y="437325"/>
                      </a:lnTo>
                      <a:lnTo>
                        <a:pt x="856523" y="439400"/>
                      </a:lnTo>
                      <a:lnTo>
                        <a:pt x="856401" y="441633"/>
                      </a:lnTo>
                      <a:lnTo>
                        <a:pt x="856304" y="443695"/>
                      </a:lnTo>
                      <a:lnTo>
                        <a:pt x="855316" y="445343"/>
                      </a:lnTo>
                      <a:lnTo>
                        <a:pt x="854402" y="446868"/>
                      </a:lnTo>
                      <a:lnTo>
                        <a:pt x="854804" y="448735"/>
                      </a:lnTo>
                      <a:lnTo>
                        <a:pt x="855572" y="452299"/>
                      </a:lnTo>
                      <a:lnTo>
                        <a:pt x="855950" y="454043"/>
                      </a:lnTo>
                      <a:lnTo>
                        <a:pt x="858035" y="454324"/>
                      </a:lnTo>
                      <a:lnTo>
                        <a:pt x="859717" y="454544"/>
                      </a:lnTo>
                      <a:lnTo>
                        <a:pt x="861387" y="453653"/>
                      </a:lnTo>
                      <a:lnTo>
                        <a:pt x="865703" y="451371"/>
                      </a:lnTo>
                      <a:lnTo>
                        <a:pt x="866873" y="451102"/>
                      </a:lnTo>
                      <a:lnTo>
                        <a:pt x="870726" y="450187"/>
                      </a:lnTo>
                      <a:lnTo>
                        <a:pt x="872310" y="449809"/>
                      </a:lnTo>
                      <a:lnTo>
                        <a:pt x="874663" y="452042"/>
                      </a:lnTo>
                      <a:lnTo>
                        <a:pt x="874224" y="454178"/>
                      </a:lnTo>
                      <a:lnTo>
                        <a:pt x="873712" y="456606"/>
                      </a:lnTo>
                      <a:lnTo>
                        <a:pt x="873542" y="457485"/>
                      </a:lnTo>
                      <a:lnTo>
                        <a:pt x="872335" y="461267"/>
                      </a:lnTo>
                      <a:lnTo>
                        <a:pt x="871628" y="463501"/>
                      </a:lnTo>
                      <a:lnTo>
                        <a:pt x="872286" y="464953"/>
                      </a:lnTo>
                      <a:lnTo>
                        <a:pt x="872847" y="466197"/>
                      </a:lnTo>
                      <a:lnTo>
                        <a:pt x="873505" y="467650"/>
                      </a:lnTo>
                      <a:lnTo>
                        <a:pt x="875578" y="468016"/>
                      </a:lnTo>
                      <a:lnTo>
                        <a:pt x="877272" y="468308"/>
                      </a:lnTo>
                      <a:lnTo>
                        <a:pt x="878918" y="467576"/>
                      </a:lnTo>
                      <a:lnTo>
                        <a:pt x="882941" y="465770"/>
                      </a:lnTo>
                      <a:lnTo>
                        <a:pt x="884184" y="465441"/>
                      </a:lnTo>
                      <a:lnTo>
                        <a:pt x="888195" y="464343"/>
                      </a:lnTo>
                      <a:lnTo>
                        <a:pt x="889865" y="463891"/>
                      </a:lnTo>
                      <a:lnTo>
                        <a:pt x="891024" y="464526"/>
                      </a:lnTo>
                      <a:lnTo>
                        <a:pt x="893279" y="465758"/>
                      </a:lnTo>
                      <a:lnTo>
                        <a:pt x="894571" y="466454"/>
                      </a:lnTo>
                      <a:lnTo>
                        <a:pt x="894559" y="469968"/>
                      </a:lnTo>
                      <a:lnTo>
                        <a:pt x="893730" y="471188"/>
                      </a:lnTo>
                      <a:lnTo>
                        <a:pt x="891694" y="474166"/>
                      </a:lnTo>
                      <a:lnTo>
                        <a:pt x="891085" y="475044"/>
                      </a:lnTo>
                      <a:lnTo>
                        <a:pt x="889890" y="476045"/>
                      </a:lnTo>
                      <a:lnTo>
                        <a:pt x="881319" y="483233"/>
                      </a:lnTo>
                      <a:lnTo>
                        <a:pt x="880600" y="483831"/>
                      </a:lnTo>
                      <a:lnTo>
                        <a:pt x="879735" y="484563"/>
                      </a:lnTo>
                      <a:lnTo>
                        <a:pt x="878321" y="485246"/>
                      </a:lnTo>
                      <a:lnTo>
                        <a:pt x="877443" y="485673"/>
                      </a:lnTo>
                      <a:lnTo>
                        <a:pt x="873481" y="487589"/>
                      </a:lnTo>
                      <a:lnTo>
                        <a:pt x="872164" y="488236"/>
                      </a:lnTo>
                      <a:lnTo>
                        <a:pt x="869970" y="489297"/>
                      </a:lnTo>
                      <a:lnTo>
                        <a:pt x="868373" y="490432"/>
                      </a:lnTo>
                      <a:lnTo>
                        <a:pt x="867190" y="491286"/>
                      </a:lnTo>
                      <a:lnTo>
                        <a:pt x="863996" y="493556"/>
                      </a:lnTo>
                      <a:lnTo>
                        <a:pt x="862411" y="494691"/>
                      </a:lnTo>
                      <a:lnTo>
                        <a:pt x="861119" y="495423"/>
                      </a:lnTo>
                      <a:lnTo>
                        <a:pt x="859839" y="496156"/>
                      </a:lnTo>
                      <a:lnTo>
                        <a:pt x="853415" y="499816"/>
                      </a:lnTo>
                      <a:lnTo>
                        <a:pt x="850842" y="501281"/>
                      </a:lnTo>
                      <a:lnTo>
                        <a:pt x="849574" y="502074"/>
                      </a:lnTo>
                      <a:lnTo>
                        <a:pt x="848733" y="502598"/>
                      </a:lnTo>
                      <a:lnTo>
                        <a:pt x="845795" y="504441"/>
                      </a:lnTo>
                      <a:lnTo>
                        <a:pt x="841662" y="507004"/>
                      </a:lnTo>
                      <a:lnTo>
                        <a:pt x="839931" y="507955"/>
                      </a:lnTo>
                      <a:lnTo>
                        <a:pt x="838249" y="508883"/>
                      </a:lnTo>
                      <a:lnTo>
                        <a:pt x="837481" y="510726"/>
                      </a:lnTo>
                      <a:lnTo>
                        <a:pt x="836652" y="512739"/>
                      </a:lnTo>
                      <a:lnTo>
                        <a:pt x="835640" y="516522"/>
                      </a:lnTo>
                      <a:lnTo>
                        <a:pt x="835384" y="517474"/>
                      </a:lnTo>
                      <a:lnTo>
                        <a:pt x="835384" y="518279"/>
                      </a:lnTo>
                      <a:lnTo>
                        <a:pt x="835372" y="519939"/>
                      </a:lnTo>
                      <a:lnTo>
                        <a:pt x="835372" y="522026"/>
                      </a:lnTo>
                      <a:lnTo>
                        <a:pt x="835360" y="523844"/>
                      </a:lnTo>
                      <a:lnTo>
                        <a:pt x="836652" y="524991"/>
                      </a:lnTo>
                      <a:lnTo>
                        <a:pt x="837408" y="525662"/>
                      </a:lnTo>
                      <a:lnTo>
                        <a:pt x="837871" y="526077"/>
                      </a:lnTo>
                      <a:lnTo>
                        <a:pt x="839090" y="527078"/>
                      </a:lnTo>
                      <a:lnTo>
                        <a:pt x="839834" y="527676"/>
                      </a:lnTo>
                      <a:lnTo>
                        <a:pt x="841004" y="528639"/>
                      </a:lnTo>
                      <a:lnTo>
                        <a:pt x="842881" y="528957"/>
                      </a:lnTo>
                      <a:lnTo>
                        <a:pt x="845710" y="529445"/>
                      </a:lnTo>
                      <a:lnTo>
                        <a:pt x="848745" y="531092"/>
                      </a:lnTo>
                      <a:lnTo>
                        <a:pt x="851354" y="532496"/>
                      </a:lnTo>
                      <a:lnTo>
                        <a:pt x="852366" y="533069"/>
                      </a:lnTo>
                      <a:lnTo>
                        <a:pt x="854377" y="534119"/>
                      </a:lnTo>
                      <a:lnTo>
                        <a:pt x="859205" y="534436"/>
                      </a:lnTo>
                      <a:lnTo>
                        <a:pt x="861643" y="534619"/>
                      </a:lnTo>
                      <a:lnTo>
                        <a:pt x="863606" y="534778"/>
                      </a:lnTo>
                      <a:lnTo>
                        <a:pt x="864264" y="536217"/>
                      </a:lnTo>
                      <a:lnTo>
                        <a:pt x="865154" y="538170"/>
                      </a:lnTo>
                      <a:lnTo>
                        <a:pt x="865788" y="539561"/>
                      </a:lnTo>
                      <a:lnTo>
                        <a:pt x="863886" y="543051"/>
                      </a:lnTo>
                      <a:lnTo>
                        <a:pt x="862424" y="544210"/>
                      </a:lnTo>
                      <a:lnTo>
                        <a:pt x="861412" y="545016"/>
                      </a:lnTo>
                      <a:lnTo>
                        <a:pt x="859473" y="546541"/>
                      </a:lnTo>
                      <a:lnTo>
                        <a:pt x="857267" y="549726"/>
                      </a:lnTo>
                      <a:lnTo>
                        <a:pt x="857243" y="551166"/>
                      </a:lnTo>
                      <a:lnTo>
                        <a:pt x="857133" y="556401"/>
                      </a:lnTo>
                      <a:lnTo>
                        <a:pt x="857291" y="557756"/>
                      </a:lnTo>
                      <a:lnTo>
                        <a:pt x="857547" y="559915"/>
                      </a:lnTo>
                      <a:lnTo>
                        <a:pt x="857608" y="561453"/>
                      </a:lnTo>
                      <a:lnTo>
                        <a:pt x="857718" y="564601"/>
                      </a:lnTo>
                      <a:lnTo>
                        <a:pt x="857767" y="565577"/>
                      </a:lnTo>
                      <a:lnTo>
                        <a:pt x="857828" y="567628"/>
                      </a:lnTo>
                      <a:lnTo>
                        <a:pt x="857693" y="569885"/>
                      </a:lnTo>
                      <a:lnTo>
                        <a:pt x="857133" y="579159"/>
                      </a:lnTo>
                      <a:lnTo>
                        <a:pt x="857072" y="580245"/>
                      </a:lnTo>
                      <a:lnTo>
                        <a:pt x="856901" y="582979"/>
                      </a:lnTo>
                      <a:lnTo>
                        <a:pt x="856304" y="586225"/>
                      </a:lnTo>
                      <a:lnTo>
                        <a:pt x="855877" y="588580"/>
                      </a:lnTo>
                      <a:lnTo>
                        <a:pt x="856365" y="590862"/>
                      </a:lnTo>
                      <a:lnTo>
                        <a:pt x="857121" y="594315"/>
                      </a:lnTo>
                      <a:lnTo>
                        <a:pt x="857389" y="595328"/>
                      </a:lnTo>
                      <a:lnTo>
                        <a:pt x="858486" y="599428"/>
                      </a:lnTo>
                      <a:lnTo>
                        <a:pt x="858888" y="600966"/>
                      </a:lnTo>
                      <a:lnTo>
                        <a:pt x="859571" y="603516"/>
                      </a:lnTo>
                      <a:lnTo>
                        <a:pt x="859754" y="605664"/>
                      </a:lnTo>
                      <a:lnTo>
                        <a:pt x="860497" y="614780"/>
                      </a:lnTo>
                      <a:lnTo>
                        <a:pt x="861204" y="623358"/>
                      </a:lnTo>
                      <a:lnTo>
                        <a:pt x="861278" y="624188"/>
                      </a:lnTo>
                      <a:lnTo>
                        <a:pt x="861387" y="625494"/>
                      </a:lnTo>
                      <a:lnTo>
                        <a:pt x="861034" y="627300"/>
                      </a:lnTo>
                      <a:lnTo>
                        <a:pt x="860107" y="632083"/>
                      </a:lnTo>
                      <a:lnTo>
                        <a:pt x="859778" y="633779"/>
                      </a:lnTo>
                      <a:lnTo>
                        <a:pt x="859010" y="635463"/>
                      </a:lnTo>
                      <a:lnTo>
                        <a:pt x="858181" y="637245"/>
                      </a:lnTo>
                      <a:lnTo>
                        <a:pt x="856438" y="641003"/>
                      </a:lnTo>
                      <a:lnTo>
                        <a:pt x="855670" y="642675"/>
                      </a:lnTo>
                      <a:lnTo>
                        <a:pt x="854804" y="643981"/>
                      </a:lnTo>
                      <a:lnTo>
                        <a:pt x="854231" y="644847"/>
                      </a:lnTo>
                      <a:lnTo>
                        <a:pt x="851074" y="649618"/>
                      </a:lnTo>
                      <a:lnTo>
                        <a:pt x="848099" y="654121"/>
                      </a:lnTo>
                      <a:lnTo>
                        <a:pt x="846831" y="656025"/>
                      </a:lnTo>
                      <a:lnTo>
                        <a:pt x="845393" y="657538"/>
                      </a:lnTo>
                      <a:lnTo>
                        <a:pt x="840138" y="663017"/>
                      </a:lnTo>
                      <a:lnTo>
                        <a:pt x="839078" y="664128"/>
                      </a:lnTo>
                      <a:lnTo>
                        <a:pt x="838017" y="665226"/>
                      </a:lnTo>
                      <a:lnTo>
                        <a:pt x="836567" y="666568"/>
                      </a:lnTo>
                      <a:lnTo>
                        <a:pt x="831861" y="670912"/>
                      </a:lnTo>
                      <a:lnTo>
                        <a:pt x="830617" y="672060"/>
                      </a:lnTo>
                      <a:lnTo>
                        <a:pt x="829130" y="673487"/>
                      </a:lnTo>
                      <a:lnTo>
                        <a:pt x="826984" y="675574"/>
                      </a:lnTo>
                      <a:lnTo>
                        <a:pt x="823669" y="678783"/>
                      </a:lnTo>
                      <a:lnTo>
                        <a:pt x="822596" y="679821"/>
                      </a:lnTo>
                      <a:lnTo>
                        <a:pt x="821401" y="680785"/>
                      </a:lnTo>
                      <a:lnTo>
                        <a:pt x="815586" y="685421"/>
                      </a:lnTo>
                      <a:lnTo>
                        <a:pt x="815037" y="685849"/>
                      </a:lnTo>
                      <a:lnTo>
                        <a:pt x="814611" y="686117"/>
                      </a:lnTo>
                      <a:lnTo>
                        <a:pt x="812270" y="687569"/>
                      </a:lnTo>
                      <a:lnTo>
                        <a:pt x="811502" y="688045"/>
                      </a:lnTo>
                      <a:lnTo>
                        <a:pt x="810954" y="688387"/>
                      </a:lnTo>
                      <a:lnTo>
                        <a:pt x="809807" y="688436"/>
                      </a:lnTo>
                      <a:lnTo>
                        <a:pt x="805992" y="688607"/>
                      </a:lnTo>
                      <a:lnTo>
                        <a:pt x="804358" y="688680"/>
                      </a:lnTo>
                      <a:lnTo>
                        <a:pt x="803956" y="687057"/>
                      </a:lnTo>
                      <a:lnTo>
                        <a:pt x="803517" y="685324"/>
                      </a:lnTo>
                      <a:lnTo>
                        <a:pt x="803273" y="684384"/>
                      </a:lnTo>
                      <a:lnTo>
                        <a:pt x="803566" y="683323"/>
                      </a:lnTo>
                      <a:lnTo>
                        <a:pt x="804967" y="678051"/>
                      </a:lnTo>
                      <a:lnTo>
                        <a:pt x="805406" y="675574"/>
                      </a:lnTo>
                      <a:lnTo>
                        <a:pt x="805662" y="674036"/>
                      </a:lnTo>
                      <a:lnTo>
                        <a:pt x="805431" y="673060"/>
                      </a:lnTo>
                      <a:lnTo>
                        <a:pt x="805126" y="671828"/>
                      </a:lnTo>
                      <a:lnTo>
                        <a:pt x="804736" y="670217"/>
                      </a:lnTo>
                      <a:lnTo>
                        <a:pt x="803115" y="669509"/>
                      </a:lnTo>
                      <a:lnTo>
                        <a:pt x="798860" y="667642"/>
                      </a:lnTo>
                      <a:lnTo>
                        <a:pt x="798153" y="667325"/>
                      </a:lnTo>
                      <a:lnTo>
                        <a:pt x="797202" y="667093"/>
                      </a:lnTo>
                      <a:lnTo>
                        <a:pt x="793350" y="666153"/>
                      </a:lnTo>
                      <a:lnTo>
                        <a:pt x="791570" y="665714"/>
                      </a:lnTo>
                      <a:lnTo>
                        <a:pt x="788973" y="665226"/>
                      </a:lnTo>
                      <a:lnTo>
                        <a:pt x="788120" y="665067"/>
                      </a:lnTo>
                      <a:lnTo>
                        <a:pt x="787218" y="665067"/>
                      </a:lnTo>
                      <a:lnTo>
                        <a:pt x="786535" y="665067"/>
                      </a:lnTo>
                      <a:lnTo>
                        <a:pt x="785425" y="665055"/>
                      </a:lnTo>
                      <a:lnTo>
                        <a:pt x="784670" y="665055"/>
                      </a:lnTo>
                      <a:lnTo>
                        <a:pt x="783329" y="665616"/>
                      </a:lnTo>
                      <a:lnTo>
                        <a:pt x="778379" y="667691"/>
                      </a:lnTo>
                      <a:lnTo>
                        <a:pt x="777123" y="668216"/>
                      </a:lnTo>
                      <a:lnTo>
                        <a:pt x="776075" y="668984"/>
                      </a:lnTo>
                      <a:lnTo>
                        <a:pt x="772686" y="671486"/>
                      </a:lnTo>
                      <a:lnTo>
                        <a:pt x="771308" y="672499"/>
                      </a:lnTo>
                      <a:lnTo>
                        <a:pt x="769968" y="674634"/>
                      </a:lnTo>
                      <a:lnTo>
                        <a:pt x="769699" y="675061"/>
                      </a:lnTo>
                      <a:lnTo>
                        <a:pt x="768639" y="676782"/>
                      </a:lnTo>
                      <a:lnTo>
                        <a:pt x="766810" y="680138"/>
                      </a:lnTo>
                      <a:lnTo>
                        <a:pt x="765786" y="682042"/>
                      </a:lnTo>
                      <a:lnTo>
                        <a:pt x="763421" y="682579"/>
                      </a:lnTo>
                      <a:lnTo>
                        <a:pt x="761983" y="682822"/>
                      </a:lnTo>
                      <a:lnTo>
                        <a:pt x="757484" y="682676"/>
                      </a:lnTo>
                      <a:lnTo>
                        <a:pt x="756094" y="682639"/>
                      </a:lnTo>
                      <a:lnTo>
                        <a:pt x="754254" y="681919"/>
                      </a:lnTo>
                      <a:lnTo>
                        <a:pt x="750084" y="680309"/>
                      </a:lnTo>
                      <a:lnTo>
                        <a:pt x="747012" y="679113"/>
                      </a:lnTo>
                      <a:lnTo>
                        <a:pt x="744598" y="678576"/>
                      </a:lnTo>
                      <a:lnTo>
                        <a:pt x="739795" y="677502"/>
                      </a:lnTo>
                      <a:lnTo>
                        <a:pt x="738990" y="677221"/>
                      </a:lnTo>
                      <a:lnTo>
                        <a:pt x="737259" y="676636"/>
                      </a:lnTo>
                      <a:lnTo>
                        <a:pt x="735089" y="675891"/>
                      </a:lnTo>
                      <a:lnTo>
                        <a:pt x="733188" y="675806"/>
                      </a:lnTo>
                      <a:lnTo>
                        <a:pt x="728445" y="675598"/>
                      </a:lnTo>
                      <a:lnTo>
                        <a:pt x="722338" y="675330"/>
                      </a:lnTo>
                      <a:lnTo>
                        <a:pt x="719717" y="675220"/>
                      </a:lnTo>
                      <a:lnTo>
                        <a:pt x="718510" y="675257"/>
                      </a:lnTo>
                      <a:lnTo>
                        <a:pt x="715096" y="675379"/>
                      </a:lnTo>
                      <a:lnTo>
                        <a:pt x="712121" y="675476"/>
                      </a:lnTo>
                      <a:lnTo>
                        <a:pt x="710927" y="675513"/>
                      </a:lnTo>
                      <a:lnTo>
                        <a:pt x="710183" y="675830"/>
                      </a:lnTo>
                      <a:lnTo>
                        <a:pt x="708964" y="676343"/>
                      </a:lnTo>
                      <a:lnTo>
                        <a:pt x="707123" y="677172"/>
                      </a:lnTo>
                      <a:lnTo>
                        <a:pt x="706233" y="679186"/>
                      </a:lnTo>
                      <a:lnTo>
                        <a:pt x="703844" y="684580"/>
                      </a:lnTo>
                      <a:lnTo>
                        <a:pt x="702759" y="685592"/>
                      </a:lnTo>
                      <a:lnTo>
                        <a:pt x="701357" y="686898"/>
                      </a:lnTo>
                      <a:lnTo>
                        <a:pt x="699919" y="688228"/>
                      </a:lnTo>
                      <a:lnTo>
                        <a:pt x="697370" y="687899"/>
                      </a:lnTo>
                      <a:lnTo>
                        <a:pt x="694896" y="687581"/>
                      </a:lnTo>
                      <a:lnTo>
                        <a:pt x="691129" y="688057"/>
                      </a:lnTo>
                      <a:lnTo>
                        <a:pt x="689239" y="690120"/>
                      </a:lnTo>
                      <a:lnTo>
                        <a:pt x="688654" y="691572"/>
                      </a:lnTo>
                      <a:lnTo>
                        <a:pt x="687020" y="695550"/>
                      </a:lnTo>
                      <a:lnTo>
                        <a:pt x="686777" y="696026"/>
                      </a:lnTo>
                      <a:lnTo>
                        <a:pt x="685874" y="697771"/>
                      </a:lnTo>
                      <a:lnTo>
                        <a:pt x="684985" y="699504"/>
                      </a:lnTo>
                      <a:lnTo>
                        <a:pt x="682010" y="701249"/>
                      </a:lnTo>
                      <a:lnTo>
                        <a:pt x="680705" y="701249"/>
                      </a:lnTo>
                      <a:lnTo>
                        <a:pt x="679060" y="701249"/>
                      </a:lnTo>
                      <a:lnTo>
                        <a:pt x="678426" y="701212"/>
                      </a:lnTo>
                      <a:lnTo>
                        <a:pt x="677841" y="701102"/>
                      </a:lnTo>
                      <a:lnTo>
                        <a:pt x="677353" y="700992"/>
                      </a:lnTo>
                      <a:lnTo>
                        <a:pt x="676877" y="700895"/>
                      </a:lnTo>
                      <a:lnTo>
                        <a:pt x="675415" y="700602"/>
                      </a:lnTo>
                      <a:lnTo>
                        <a:pt x="673757" y="699894"/>
                      </a:lnTo>
                      <a:lnTo>
                        <a:pt x="671660" y="699003"/>
                      </a:lnTo>
                      <a:lnTo>
                        <a:pt x="669892" y="698735"/>
                      </a:lnTo>
                      <a:lnTo>
                        <a:pt x="668575" y="698552"/>
                      </a:lnTo>
                      <a:lnTo>
                        <a:pt x="667259" y="698357"/>
                      </a:lnTo>
                      <a:lnTo>
                        <a:pt x="666210" y="698564"/>
                      </a:lnTo>
                      <a:lnTo>
                        <a:pt x="662529" y="699284"/>
                      </a:lnTo>
                      <a:lnTo>
                        <a:pt x="660834" y="699614"/>
                      </a:lnTo>
                      <a:lnTo>
                        <a:pt x="660042" y="700566"/>
                      </a:lnTo>
                      <a:lnTo>
                        <a:pt x="659042" y="701786"/>
                      </a:lnTo>
                      <a:lnTo>
                        <a:pt x="656896" y="704385"/>
                      </a:lnTo>
                      <a:lnTo>
                        <a:pt x="654544" y="706606"/>
                      </a:lnTo>
                      <a:lnTo>
                        <a:pt x="653117" y="706923"/>
                      </a:lnTo>
                      <a:lnTo>
                        <a:pt x="651265" y="707338"/>
                      </a:lnTo>
                      <a:lnTo>
                        <a:pt x="650301" y="707558"/>
                      </a:lnTo>
                      <a:lnTo>
                        <a:pt x="649058" y="707350"/>
                      </a:lnTo>
                      <a:lnTo>
                        <a:pt x="647315" y="707045"/>
                      </a:lnTo>
                      <a:lnTo>
                        <a:pt x="646534" y="706911"/>
                      </a:lnTo>
                      <a:lnTo>
                        <a:pt x="645693" y="706618"/>
                      </a:lnTo>
                      <a:lnTo>
                        <a:pt x="642280" y="705398"/>
                      </a:lnTo>
                      <a:lnTo>
                        <a:pt x="640268" y="704678"/>
                      </a:lnTo>
                      <a:lnTo>
                        <a:pt x="638049" y="703811"/>
                      </a:lnTo>
                      <a:lnTo>
                        <a:pt x="631393" y="701212"/>
                      </a:lnTo>
                      <a:lnTo>
                        <a:pt x="626895" y="699443"/>
                      </a:lnTo>
                      <a:lnTo>
                        <a:pt x="625529" y="698918"/>
                      </a:lnTo>
                      <a:lnTo>
                        <a:pt x="624700" y="698784"/>
                      </a:lnTo>
                      <a:lnTo>
                        <a:pt x="623786" y="698625"/>
                      </a:lnTo>
                      <a:lnTo>
                        <a:pt x="617349" y="697564"/>
                      </a:lnTo>
                      <a:lnTo>
                        <a:pt x="615813" y="697307"/>
                      </a:lnTo>
                      <a:lnTo>
                        <a:pt x="614387" y="697307"/>
                      </a:lnTo>
                      <a:lnTo>
                        <a:pt x="613643" y="697307"/>
                      </a:lnTo>
                      <a:lnTo>
                        <a:pt x="611936" y="697307"/>
                      </a:lnTo>
                      <a:lnTo>
                        <a:pt x="611108" y="697307"/>
                      </a:lnTo>
                      <a:lnTo>
                        <a:pt x="610169" y="697380"/>
                      </a:lnTo>
                      <a:lnTo>
                        <a:pt x="605816" y="697759"/>
                      </a:lnTo>
                      <a:lnTo>
                        <a:pt x="603890" y="697930"/>
                      </a:lnTo>
                      <a:lnTo>
                        <a:pt x="602135" y="698503"/>
                      </a:lnTo>
                      <a:lnTo>
                        <a:pt x="598185" y="699797"/>
                      </a:lnTo>
                      <a:lnTo>
                        <a:pt x="594540" y="700992"/>
                      </a:lnTo>
                      <a:lnTo>
                        <a:pt x="592272" y="701737"/>
                      </a:lnTo>
                      <a:lnTo>
                        <a:pt x="590932" y="702335"/>
                      </a:lnTo>
                      <a:lnTo>
                        <a:pt x="589590" y="702945"/>
                      </a:lnTo>
                      <a:lnTo>
                        <a:pt x="582898" y="705959"/>
                      </a:lnTo>
                      <a:lnTo>
                        <a:pt x="581167" y="706728"/>
                      </a:lnTo>
                      <a:lnTo>
                        <a:pt x="578143" y="708094"/>
                      </a:lnTo>
                      <a:lnTo>
                        <a:pt x="571036" y="711682"/>
                      </a:lnTo>
                      <a:lnTo>
                        <a:pt x="570475" y="711951"/>
                      </a:lnTo>
                      <a:lnTo>
                        <a:pt x="568293" y="712720"/>
                      </a:lnTo>
                      <a:lnTo>
                        <a:pt x="566928" y="713207"/>
                      </a:lnTo>
                      <a:lnTo>
                        <a:pt x="563794" y="712561"/>
                      </a:lnTo>
                      <a:lnTo>
                        <a:pt x="562758" y="711609"/>
                      </a:lnTo>
                      <a:lnTo>
                        <a:pt x="561722" y="710669"/>
                      </a:lnTo>
                      <a:lnTo>
                        <a:pt x="560661" y="709693"/>
                      </a:lnTo>
                      <a:lnTo>
                        <a:pt x="559150" y="706801"/>
                      </a:lnTo>
                      <a:lnTo>
                        <a:pt x="557845" y="704275"/>
                      </a:lnTo>
                      <a:lnTo>
                        <a:pt x="556919" y="703384"/>
                      </a:lnTo>
                      <a:lnTo>
                        <a:pt x="555639" y="702140"/>
                      </a:lnTo>
                      <a:lnTo>
                        <a:pt x="554554" y="701090"/>
                      </a:lnTo>
                      <a:lnTo>
                        <a:pt x="551262" y="700761"/>
                      </a:lnTo>
                      <a:lnTo>
                        <a:pt x="550019" y="701578"/>
                      </a:lnTo>
                      <a:lnTo>
                        <a:pt x="545618" y="704482"/>
                      </a:lnTo>
                      <a:lnTo>
                        <a:pt x="544984" y="704897"/>
                      </a:lnTo>
                      <a:lnTo>
                        <a:pt x="543850" y="705837"/>
                      </a:lnTo>
                      <a:lnTo>
                        <a:pt x="542704" y="706789"/>
                      </a:lnTo>
                      <a:lnTo>
                        <a:pt x="541887" y="707472"/>
                      </a:lnTo>
                      <a:lnTo>
                        <a:pt x="539644" y="709352"/>
                      </a:lnTo>
                      <a:lnTo>
                        <a:pt x="536999" y="711585"/>
                      </a:lnTo>
                      <a:lnTo>
                        <a:pt x="535877" y="712536"/>
                      </a:lnTo>
                      <a:lnTo>
                        <a:pt x="534902" y="712866"/>
                      </a:lnTo>
                      <a:lnTo>
                        <a:pt x="534439" y="713025"/>
                      </a:lnTo>
                      <a:lnTo>
                        <a:pt x="533976" y="713183"/>
                      </a:lnTo>
                      <a:lnTo>
                        <a:pt x="533512" y="713330"/>
                      </a:lnTo>
                      <a:lnTo>
                        <a:pt x="532110" y="713806"/>
                      </a:lnTo>
                      <a:lnTo>
                        <a:pt x="530806" y="713732"/>
                      </a:lnTo>
                      <a:lnTo>
                        <a:pt x="520504" y="713159"/>
                      </a:lnTo>
                      <a:lnTo>
                        <a:pt x="510764" y="709949"/>
                      </a:lnTo>
                      <a:lnTo>
                        <a:pt x="508728" y="709242"/>
                      </a:lnTo>
                      <a:lnTo>
                        <a:pt x="506802" y="708217"/>
                      </a:lnTo>
                      <a:lnTo>
                        <a:pt x="495355" y="702066"/>
                      </a:lnTo>
                      <a:lnTo>
                        <a:pt x="493587" y="701114"/>
                      </a:lnTo>
                      <a:lnTo>
                        <a:pt x="492270" y="700407"/>
                      </a:lnTo>
                      <a:lnTo>
                        <a:pt x="491002" y="699601"/>
                      </a:lnTo>
                      <a:lnTo>
                        <a:pt x="489735" y="698784"/>
                      </a:lnTo>
                      <a:lnTo>
                        <a:pt x="481091" y="693268"/>
                      </a:lnTo>
                      <a:lnTo>
                        <a:pt x="477019" y="690657"/>
                      </a:lnTo>
                      <a:lnTo>
                        <a:pt x="468388" y="685105"/>
                      </a:lnTo>
                      <a:lnTo>
                        <a:pt x="467157" y="684311"/>
                      </a:lnTo>
                      <a:lnTo>
                        <a:pt x="465913" y="683518"/>
                      </a:lnTo>
                      <a:lnTo>
                        <a:pt x="464670" y="682786"/>
                      </a:lnTo>
                      <a:lnTo>
                        <a:pt x="463378" y="682017"/>
                      </a:lnTo>
                      <a:lnTo>
                        <a:pt x="452357" y="675537"/>
                      </a:lnTo>
                      <a:lnTo>
                        <a:pt x="450236" y="674280"/>
                      </a:lnTo>
                      <a:lnTo>
                        <a:pt x="448895" y="673622"/>
                      </a:lnTo>
                      <a:lnTo>
                        <a:pt x="447103" y="672718"/>
                      </a:lnTo>
                      <a:lnTo>
                        <a:pt x="434132" y="666263"/>
                      </a:lnTo>
                      <a:lnTo>
                        <a:pt x="432340" y="665372"/>
                      </a:lnTo>
                      <a:lnTo>
                        <a:pt x="431011" y="664811"/>
                      </a:lnTo>
                      <a:lnTo>
                        <a:pt x="429243" y="664066"/>
                      </a:lnTo>
                      <a:lnTo>
                        <a:pt x="419710" y="660076"/>
                      </a:lnTo>
                      <a:lnTo>
                        <a:pt x="417905" y="659320"/>
                      </a:lnTo>
                      <a:lnTo>
                        <a:pt x="416467" y="659124"/>
                      </a:lnTo>
                      <a:lnTo>
                        <a:pt x="413663" y="658746"/>
                      </a:lnTo>
                      <a:lnTo>
                        <a:pt x="413017" y="658685"/>
                      </a:lnTo>
                      <a:lnTo>
                        <a:pt x="411517" y="658685"/>
                      </a:lnTo>
                      <a:lnTo>
                        <a:pt x="410188" y="658685"/>
                      </a:lnTo>
                      <a:lnTo>
                        <a:pt x="408482" y="658685"/>
                      </a:lnTo>
                      <a:lnTo>
                        <a:pt x="406872" y="659588"/>
                      </a:lnTo>
                      <a:lnTo>
                        <a:pt x="405666" y="660272"/>
                      </a:lnTo>
                      <a:lnTo>
                        <a:pt x="401777" y="662480"/>
                      </a:lnTo>
                      <a:lnTo>
                        <a:pt x="399631" y="663700"/>
                      </a:lnTo>
                      <a:lnTo>
                        <a:pt x="386331" y="671254"/>
                      </a:lnTo>
                      <a:lnTo>
                        <a:pt x="384990" y="672023"/>
                      </a:lnTo>
                      <a:lnTo>
                        <a:pt x="383759" y="672718"/>
                      </a:lnTo>
                      <a:lnTo>
                        <a:pt x="382479" y="673499"/>
                      </a:lnTo>
                      <a:lnTo>
                        <a:pt x="380784" y="674549"/>
                      </a:lnTo>
                      <a:lnTo>
                        <a:pt x="365045" y="684189"/>
                      </a:lnTo>
                      <a:lnTo>
                        <a:pt x="363790" y="684958"/>
                      </a:lnTo>
                      <a:lnTo>
                        <a:pt x="362534" y="685727"/>
                      </a:lnTo>
                      <a:lnTo>
                        <a:pt x="360864" y="686752"/>
                      </a:lnTo>
                      <a:lnTo>
                        <a:pt x="358682" y="687862"/>
                      </a:lnTo>
                      <a:lnTo>
                        <a:pt x="353891" y="690291"/>
                      </a:lnTo>
                      <a:lnTo>
                        <a:pt x="348807" y="692878"/>
                      </a:lnTo>
                      <a:lnTo>
                        <a:pt x="343309" y="695672"/>
                      </a:lnTo>
                      <a:lnTo>
                        <a:pt x="342041" y="696319"/>
                      </a:lnTo>
                      <a:lnTo>
                        <a:pt x="340761" y="697149"/>
                      </a:lnTo>
                      <a:lnTo>
                        <a:pt x="338652" y="698527"/>
                      </a:lnTo>
                      <a:lnTo>
                        <a:pt x="326364" y="706533"/>
                      </a:lnTo>
                      <a:lnTo>
                        <a:pt x="317013" y="712670"/>
                      </a:lnTo>
                      <a:lnTo>
                        <a:pt x="313758" y="714818"/>
                      </a:lnTo>
                      <a:lnTo>
                        <a:pt x="312539" y="715612"/>
                      </a:lnTo>
                      <a:lnTo>
                        <a:pt x="311308" y="716417"/>
                      </a:lnTo>
                      <a:lnTo>
                        <a:pt x="309114" y="717491"/>
                      </a:lnTo>
                      <a:lnTo>
                        <a:pt x="296776" y="723531"/>
                      </a:lnTo>
                      <a:lnTo>
                        <a:pt x="295009" y="724397"/>
                      </a:lnTo>
                      <a:lnTo>
                        <a:pt x="293290" y="725313"/>
                      </a:lnTo>
                      <a:lnTo>
                        <a:pt x="291132" y="726448"/>
                      </a:lnTo>
                      <a:lnTo>
                        <a:pt x="270675" y="737259"/>
                      </a:lnTo>
                      <a:lnTo>
                        <a:pt x="270249" y="737491"/>
                      </a:lnTo>
                      <a:lnTo>
                        <a:pt x="268091" y="738663"/>
                      </a:lnTo>
                      <a:lnTo>
                        <a:pt x="255559" y="745435"/>
                      </a:lnTo>
                      <a:lnTo>
                        <a:pt x="254888" y="745789"/>
                      </a:lnTo>
                      <a:lnTo>
                        <a:pt x="254462" y="746021"/>
                      </a:lnTo>
                      <a:lnTo>
                        <a:pt x="245818" y="750646"/>
                      </a:lnTo>
                      <a:lnTo>
                        <a:pt x="244526" y="751341"/>
                      </a:lnTo>
                      <a:lnTo>
                        <a:pt x="242356" y="752501"/>
                      </a:lnTo>
                      <a:lnTo>
                        <a:pt x="239589" y="753514"/>
                      </a:lnTo>
                      <a:lnTo>
                        <a:pt x="236407" y="754673"/>
                      </a:lnTo>
                      <a:lnTo>
                        <a:pt x="233115" y="756650"/>
                      </a:lnTo>
                      <a:lnTo>
                        <a:pt x="232579" y="756967"/>
                      </a:lnTo>
                      <a:lnTo>
                        <a:pt x="231031" y="757894"/>
                      </a:lnTo>
                      <a:lnTo>
                        <a:pt x="228909" y="758102"/>
                      </a:lnTo>
                      <a:lnTo>
                        <a:pt x="223411" y="758651"/>
                      </a:lnTo>
                      <a:lnTo>
                        <a:pt x="219510" y="759029"/>
                      </a:lnTo>
                      <a:lnTo>
                        <a:pt x="217316" y="759249"/>
                      </a:lnTo>
                      <a:lnTo>
                        <a:pt x="215572" y="759896"/>
                      </a:lnTo>
                      <a:lnTo>
                        <a:pt x="213378" y="760713"/>
                      </a:lnTo>
                      <a:lnTo>
                        <a:pt x="212086" y="761189"/>
                      </a:lnTo>
                      <a:lnTo>
                        <a:pt x="211074" y="761567"/>
                      </a:lnTo>
                      <a:lnTo>
                        <a:pt x="209306" y="762397"/>
                      </a:lnTo>
                      <a:lnTo>
                        <a:pt x="205734" y="764081"/>
                      </a:lnTo>
                      <a:lnTo>
                        <a:pt x="195860" y="768755"/>
                      </a:lnTo>
                      <a:lnTo>
                        <a:pt x="194519" y="769389"/>
                      </a:lnTo>
                      <a:lnTo>
                        <a:pt x="193165" y="770024"/>
                      </a:lnTo>
                      <a:lnTo>
                        <a:pt x="191776" y="770500"/>
                      </a:lnTo>
                      <a:lnTo>
                        <a:pt x="190386" y="770976"/>
                      </a:lnTo>
                      <a:lnTo>
                        <a:pt x="178366" y="775112"/>
                      </a:lnTo>
                      <a:lnTo>
                        <a:pt x="176964" y="775588"/>
                      </a:lnTo>
                      <a:lnTo>
                        <a:pt x="175001" y="776785"/>
                      </a:lnTo>
                      <a:lnTo>
                        <a:pt x="173623" y="777627"/>
                      </a:lnTo>
                      <a:lnTo>
                        <a:pt x="173611" y="778298"/>
                      </a:lnTo>
                      <a:lnTo>
                        <a:pt x="173587" y="779798"/>
                      </a:lnTo>
                      <a:lnTo>
                        <a:pt x="173575" y="780555"/>
                      </a:lnTo>
                      <a:lnTo>
                        <a:pt x="168381" y="779835"/>
                      </a:lnTo>
                      <a:lnTo>
                        <a:pt x="161945" y="777748"/>
                      </a:lnTo>
                      <a:lnTo>
                        <a:pt x="161164" y="777504"/>
                      </a:lnTo>
                      <a:lnTo>
                        <a:pt x="160506" y="777016"/>
                      </a:lnTo>
                      <a:lnTo>
                        <a:pt x="156068" y="773746"/>
                      </a:lnTo>
                      <a:lnTo>
                        <a:pt x="151814" y="770597"/>
                      </a:lnTo>
                      <a:lnTo>
                        <a:pt x="150644" y="769731"/>
                      </a:lnTo>
                      <a:lnTo>
                        <a:pt x="149851" y="767730"/>
                      </a:lnTo>
                      <a:lnTo>
                        <a:pt x="149656" y="767242"/>
                      </a:lnTo>
                      <a:lnTo>
                        <a:pt x="147693" y="762226"/>
                      </a:lnTo>
                      <a:lnTo>
                        <a:pt x="146584" y="760542"/>
                      </a:lnTo>
                      <a:lnTo>
                        <a:pt x="146035" y="759700"/>
                      </a:lnTo>
                      <a:lnTo>
                        <a:pt x="144365" y="757187"/>
                      </a:lnTo>
                      <a:lnTo>
                        <a:pt x="143877" y="756442"/>
                      </a:lnTo>
                      <a:lnTo>
                        <a:pt x="143049" y="755185"/>
                      </a:lnTo>
                      <a:lnTo>
                        <a:pt x="142073" y="753672"/>
                      </a:lnTo>
                      <a:lnTo>
                        <a:pt x="140622" y="751463"/>
                      </a:lnTo>
                      <a:lnTo>
                        <a:pt x="139586" y="749645"/>
                      </a:lnTo>
                      <a:lnTo>
                        <a:pt x="138075" y="747034"/>
                      </a:lnTo>
                      <a:lnTo>
                        <a:pt x="136587" y="745277"/>
                      </a:lnTo>
                      <a:lnTo>
                        <a:pt x="135746" y="744288"/>
                      </a:lnTo>
                      <a:lnTo>
                        <a:pt x="131162" y="740249"/>
                      </a:lnTo>
                      <a:lnTo>
                        <a:pt x="130163" y="739370"/>
                      </a:lnTo>
                      <a:lnTo>
                        <a:pt x="129163" y="738492"/>
                      </a:lnTo>
                      <a:lnTo>
                        <a:pt x="127932" y="737589"/>
                      </a:lnTo>
                      <a:lnTo>
                        <a:pt x="126700" y="736686"/>
                      </a:lnTo>
                      <a:lnTo>
                        <a:pt x="124250" y="734880"/>
                      </a:lnTo>
                      <a:lnTo>
                        <a:pt x="122202" y="733379"/>
                      </a:lnTo>
                      <a:lnTo>
                        <a:pt x="121385" y="732781"/>
                      </a:lnTo>
                      <a:lnTo>
                        <a:pt x="120666" y="732305"/>
                      </a:lnTo>
                      <a:lnTo>
                        <a:pt x="119130" y="731268"/>
                      </a:lnTo>
                      <a:lnTo>
                        <a:pt x="117996" y="730523"/>
                      </a:lnTo>
                      <a:lnTo>
                        <a:pt x="113851" y="727753"/>
                      </a:lnTo>
                      <a:lnTo>
                        <a:pt x="113437" y="727473"/>
                      </a:lnTo>
                      <a:lnTo>
                        <a:pt x="104879" y="721664"/>
                      </a:lnTo>
                      <a:lnTo>
                        <a:pt x="99112" y="716539"/>
                      </a:lnTo>
                      <a:lnTo>
                        <a:pt x="97808" y="715380"/>
                      </a:lnTo>
                      <a:lnTo>
                        <a:pt x="96394" y="714123"/>
                      </a:lnTo>
                      <a:lnTo>
                        <a:pt x="94578" y="712170"/>
                      </a:lnTo>
                      <a:lnTo>
                        <a:pt x="93005" y="710474"/>
                      </a:lnTo>
                      <a:lnTo>
                        <a:pt x="91201" y="708936"/>
                      </a:lnTo>
                      <a:lnTo>
                        <a:pt x="89384" y="707387"/>
                      </a:lnTo>
                      <a:lnTo>
                        <a:pt x="88470" y="706630"/>
                      </a:lnTo>
                      <a:lnTo>
                        <a:pt x="86410" y="704995"/>
                      </a:lnTo>
                      <a:lnTo>
                        <a:pt x="85215" y="704043"/>
                      </a:lnTo>
                      <a:lnTo>
                        <a:pt x="84422" y="703409"/>
                      </a:lnTo>
                      <a:lnTo>
                        <a:pt x="84020" y="703128"/>
                      </a:lnTo>
                      <a:lnTo>
                        <a:pt x="83240" y="702579"/>
                      </a:lnTo>
                      <a:lnTo>
                        <a:pt x="82460" y="702018"/>
                      </a:lnTo>
                      <a:lnTo>
                        <a:pt x="81106" y="701066"/>
                      </a:lnTo>
                      <a:lnTo>
                        <a:pt x="80265" y="700602"/>
                      </a:lnTo>
                      <a:lnTo>
                        <a:pt x="79424" y="700150"/>
                      </a:lnTo>
                      <a:lnTo>
                        <a:pt x="77449" y="699077"/>
                      </a:lnTo>
                      <a:lnTo>
                        <a:pt x="75876" y="698222"/>
                      </a:lnTo>
                      <a:lnTo>
                        <a:pt x="74048" y="697588"/>
                      </a:lnTo>
                      <a:lnTo>
                        <a:pt x="65795" y="694757"/>
                      </a:lnTo>
                      <a:lnTo>
                        <a:pt x="63503" y="693976"/>
                      </a:lnTo>
                      <a:lnTo>
                        <a:pt x="61296" y="693305"/>
                      </a:lnTo>
                      <a:lnTo>
                        <a:pt x="60845" y="693170"/>
                      </a:lnTo>
                      <a:lnTo>
                        <a:pt x="53518" y="690949"/>
                      </a:lnTo>
                      <a:lnTo>
                        <a:pt x="48057" y="689388"/>
                      </a:lnTo>
                      <a:lnTo>
                        <a:pt x="46704" y="688997"/>
                      </a:lnTo>
                      <a:lnTo>
                        <a:pt x="45338" y="688607"/>
                      </a:lnTo>
                      <a:lnTo>
                        <a:pt x="43619" y="688216"/>
                      </a:lnTo>
                      <a:lnTo>
                        <a:pt x="42595" y="687984"/>
                      </a:lnTo>
                      <a:lnTo>
                        <a:pt x="38536" y="687081"/>
                      </a:lnTo>
                      <a:lnTo>
                        <a:pt x="36731" y="686666"/>
                      </a:lnTo>
                      <a:lnTo>
                        <a:pt x="34890" y="686459"/>
                      </a:lnTo>
                      <a:lnTo>
                        <a:pt x="32586" y="686190"/>
                      </a:lnTo>
                      <a:lnTo>
                        <a:pt x="29173" y="685800"/>
                      </a:lnTo>
                      <a:lnTo>
                        <a:pt x="28198" y="685690"/>
                      </a:lnTo>
                      <a:lnTo>
                        <a:pt x="27222" y="685580"/>
                      </a:lnTo>
                      <a:lnTo>
                        <a:pt x="25687" y="685580"/>
                      </a:lnTo>
                      <a:lnTo>
                        <a:pt x="24211" y="685568"/>
                      </a:lnTo>
                      <a:lnTo>
                        <a:pt x="23382" y="685568"/>
                      </a:lnTo>
                      <a:lnTo>
                        <a:pt x="22224" y="685568"/>
                      </a:lnTo>
                      <a:lnTo>
                        <a:pt x="20798" y="685715"/>
                      </a:lnTo>
                      <a:lnTo>
                        <a:pt x="14617" y="686398"/>
                      </a:lnTo>
                      <a:lnTo>
                        <a:pt x="15544" y="683713"/>
                      </a:lnTo>
                      <a:lnTo>
                        <a:pt x="15812" y="682822"/>
                      </a:lnTo>
                      <a:lnTo>
                        <a:pt x="16178" y="682249"/>
                      </a:lnTo>
                      <a:lnTo>
                        <a:pt x="16531" y="681663"/>
                      </a:lnTo>
                      <a:lnTo>
                        <a:pt x="19640" y="676599"/>
                      </a:lnTo>
                      <a:lnTo>
                        <a:pt x="19920" y="676148"/>
                      </a:lnTo>
                      <a:lnTo>
                        <a:pt x="21420" y="673707"/>
                      </a:lnTo>
                      <a:lnTo>
                        <a:pt x="27466" y="663871"/>
                      </a:lnTo>
                      <a:lnTo>
                        <a:pt x="28564" y="662077"/>
                      </a:lnTo>
                      <a:lnTo>
                        <a:pt x="29063" y="660552"/>
                      </a:lnTo>
                      <a:lnTo>
                        <a:pt x="31916" y="651839"/>
                      </a:lnTo>
                      <a:lnTo>
                        <a:pt x="32928" y="648740"/>
                      </a:lnTo>
                      <a:lnTo>
                        <a:pt x="34025" y="642724"/>
                      </a:lnTo>
                      <a:lnTo>
                        <a:pt x="35257" y="635890"/>
                      </a:lnTo>
                      <a:lnTo>
                        <a:pt x="35659" y="633694"/>
                      </a:lnTo>
                      <a:lnTo>
                        <a:pt x="35707" y="631058"/>
                      </a:lnTo>
                      <a:lnTo>
                        <a:pt x="35732" y="629484"/>
                      </a:lnTo>
                      <a:lnTo>
                        <a:pt x="35768" y="627373"/>
                      </a:lnTo>
                      <a:lnTo>
                        <a:pt x="35854" y="622455"/>
                      </a:lnTo>
                      <a:lnTo>
                        <a:pt x="35902" y="620246"/>
                      </a:lnTo>
                      <a:lnTo>
                        <a:pt x="36488" y="617659"/>
                      </a:lnTo>
                      <a:lnTo>
                        <a:pt x="37768" y="612022"/>
                      </a:lnTo>
                      <a:lnTo>
                        <a:pt x="38121" y="610484"/>
                      </a:lnTo>
                      <a:lnTo>
                        <a:pt x="38584" y="608446"/>
                      </a:lnTo>
                      <a:lnTo>
                        <a:pt x="38828" y="606884"/>
                      </a:lnTo>
                      <a:lnTo>
                        <a:pt x="38987" y="605847"/>
                      </a:lnTo>
                      <a:lnTo>
                        <a:pt x="40108" y="598574"/>
                      </a:lnTo>
                      <a:lnTo>
                        <a:pt x="40438" y="596414"/>
                      </a:lnTo>
                      <a:lnTo>
                        <a:pt x="40816" y="594278"/>
                      </a:lnTo>
                      <a:lnTo>
                        <a:pt x="42266" y="586127"/>
                      </a:lnTo>
                      <a:lnTo>
                        <a:pt x="42742" y="583455"/>
                      </a:lnTo>
                      <a:lnTo>
                        <a:pt x="43253" y="581746"/>
                      </a:lnTo>
                      <a:lnTo>
                        <a:pt x="43900" y="579623"/>
                      </a:lnTo>
                      <a:lnTo>
                        <a:pt x="44326" y="578159"/>
                      </a:lnTo>
                      <a:lnTo>
                        <a:pt x="44948" y="576121"/>
                      </a:lnTo>
                      <a:lnTo>
                        <a:pt x="45058" y="574546"/>
                      </a:lnTo>
                      <a:lnTo>
                        <a:pt x="45302" y="571423"/>
                      </a:lnTo>
                      <a:lnTo>
                        <a:pt x="45607" y="567323"/>
                      </a:lnTo>
                      <a:lnTo>
                        <a:pt x="45814" y="564577"/>
                      </a:lnTo>
                      <a:lnTo>
                        <a:pt x="45863" y="563979"/>
                      </a:lnTo>
                      <a:lnTo>
                        <a:pt x="46021" y="561880"/>
                      </a:lnTo>
                      <a:lnTo>
                        <a:pt x="45874" y="559696"/>
                      </a:lnTo>
                      <a:lnTo>
                        <a:pt x="45485" y="553716"/>
                      </a:lnTo>
                      <a:lnTo>
                        <a:pt x="45180" y="548957"/>
                      </a:lnTo>
                      <a:lnTo>
                        <a:pt x="45033" y="546761"/>
                      </a:lnTo>
                      <a:lnTo>
                        <a:pt x="44290" y="544832"/>
                      </a:lnTo>
                      <a:lnTo>
                        <a:pt x="42425" y="540013"/>
                      </a:lnTo>
                      <a:lnTo>
                        <a:pt x="41839" y="538512"/>
                      </a:lnTo>
                      <a:lnTo>
                        <a:pt x="41059" y="536510"/>
                      </a:lnTo>
                      <a:lnTo>
                        <a:pt x="40279" y="534509"/>
                      </a:lnTo>
                      <a:lnTo>
                        <a:pt x="39767" y="532996"/>
                      </a:lnTo>
                      <a:lnTo>
                        <a:pt x="39267" y="531470"/>
                      </a:lnTo>
                      <a:lnTo>
                        <a:pt x="38755" y="529957"/>
                      </a:lnTo>
                      <a:lnTo>
                        <a:pt x="35598" y="520537"/>
                      </a:lnTo>
                      <a:lnTo>
                        <a:pt x="35098" y="519048"/>
                      </a:lnTo>
                      <a:lnTo>
                        <a:pt x="34769" y="518048"/>
                      </a:lnTo>
                      <a:lnTo>
                        <a:pt x="33452" y="514521"/>
                      </a:lnTo>
                      <a:lnTo>
                        <a:pt x="27966" y="499914"/>
                      </a:lnTo>
                      <a:lnTo>
                        <a:pt x="27783" y="499414"/>
                      </a:lnTo>
                      <a:lnTo>
                        <a:pt x="27405" y="498425"/>
                      </a:lnTo>
                      <a:lnTo>
                        <a:pt x="26857" y="496936"/>
                      </a:lnTo>
                      <a:lnTo>
                        <a:pt x="26552" y="495936"/>
                      </a:lnTo>
                      <a:lnTo>
                        <a:pt x="26089" y="494423"/>
                      </a:lnTo>
                      <a:lnTo>
                        <a:pt x="22602" y="482842"/>
                      </a:lnTo>
                      <a:lnTo>
                        <a:pt x="22151" y="481329"/>
                      </a:lnTo>
                      <a:lnTo>
                        <a:pt x="21944" y="480267"/>
                      </a:lnTo>
                      <a:lnTo>
                        <a:pt x="21846" y="479755"/>
                      </a:lnTo>
                      <a:lnTo>
                        <a:pt x="20932" y="474935"/>
                      </a:lnTo>
                      <a:lnTo>
                        <a:pt x="20627" y="473336"/>
                      </a:lnTo>
                      <a:lnTo>
                        <a:pt x="20566" y="470639"/>
                      </a:lnTo>
                      <a:lnTo>
                        <a:pt x="20554" y="470115"/>
                      </a:lnTo>
                      <a:lnTo>
                        <a:pt x="20444" y="465465"/>
                      </a:lnTo>
                      <a:lnTo>
                        <a:pt x="20395" y="462878"/>
                      </a:lnTo>
                      <a:lnTo>
                        <a:pt x="19640" y="460682"/>
                      </a:lnTo>
                      <a:lnTo>
                        <a:pt x="18811" y="458241"/>
                      </a:lnTo>
                      <a:lnTo>
                        <a:pt x="17702" y="452506"/>
                      </a:lnTo>
                      <a:lnTo>
                        <a:pt x="16921" y="448467"/>
                      </a:lnTo>
                      <a:lnTo>
                        <a:pt x="16531" y="446453"/>
                      </a:lnTo>
                      <a:lnTo>
                        <a:pt x="15483" y="445282"/>
                      </a:lnTo>
                      <a:lnTo>
                        <a:pt x="12338" y="441719"/>
                      </a:lnTo>
                      <a:lnTo>
                        <a:pt x="11326" y="440572"/>
                      </a:lnTo>
                      <a:lnTo>
                        <a:pt x="5840" y="430346"/>
                      </a:lnTo>
                      <a:lnTo>
                        <a:pt x="5681" y="429565"/>
                      </a:lnTo>
                      <a:lnTo>
                        <a:pt x="5108" y="426929"/>
                      </a:lnTo>
                      <a:lnTo>
                        <a:pt x="3511" y="419497"/>
                      </a:lnTo>
                      <a:lnTo>
                        <a:pt x="3170" y="417911"/>
                      </a:lnTo>
                      <a:lnTo>
                        <a:pt x="2950" y="416849"/>
                      </a:lnTo>
                      <a:lnTo>
                        <a:pt x="2487" y="414275"/>
                      </a:lnTo>
                      <a:lnTo>
                        <a:pt x="1743" y="410162"/>
                      </a:lnTo>
                      <a:lnTo>
                        <a:pt x="1463" y="408612"/>
                      </a:lnTo>
                      <a:lnTo>
                        <a:pt x="1183" y="407075"/>
                      </a:lnTo>
                      <a:lnTo>
                        <a:pt x="1036" y="405488"/>
                      </a:lnTo>
                      <a:lnTo>
                        <a:pt x="158" y="396544"/>
                      </a:lnTo>
                      <a:lnTo>
                        <a:pt x="0" y="394982"/>
                      </a:lnTo>
                      <a:lnTo>
                        <a:pt x="268" y="393737"/>
                      </a:lnTo>
                      <a:lnTo>
                        <a:pt x="988" y="390418"/>
                      </a:lnTo>
                      <a:lnTo>
                        <a:pt x="1353" y="388710"/>
                      </a:lnTo>
                      <a:lnTo>
                        <a:pt x="2694" y="387257"/>
                      </a:lnTo>
                      <a:lnTo>
                        <a:pt x="7766" y="381766"/>
                      </a:lnTo>
                      <a:lnTo>
                        <a:pt x="9375" y="380033"/>
                      </a:lnTo>
                      <a:lnTo>
                        <a:pt x="11935" y="377336"/>
                      </a:lnTo>
                      <a:lnTo>
                        <a:pt x="12618" y="376616"/>
                      </a:lnTo>
                      <a:lnTo>
                        <a:pt x="13959" y="375189"/>
                      </a:lnTo>
                      <a:lnTo>
                        <a:pt x="14447" y="373797"/>
                      </a:lnTo>
                      <a:lnTo>
                        <a:pt x="15665" y="370307"/>
                      </a:lnTo>
                      <a:lnTo>
                        <a:pt x="16190" y="368819"/>
                      </a:lnTo>
                      <a:lnTo>
                        <a:pt x="15812" y="366939"/>
                      </a:lnTo>
                      <a:lnTo>
                        <a:pt x="15422" y="365036"/>
                      </a:lnTo>
                      <a:lnTo>
                        <a:pt x="14995" y="363181"/>
                      </a:lnTo>
                      <a:lnTo>
                        <a:pt x="14069" y="359142"/>
                      </a:lnTo>
                      <a:lnTo>
                        <a:pt x="13496" y="356604"/>
                      </a:lnTo>
                      <a:lnTo>
                        <a:pt x="13325" y="355530"/>
                      </a:lnTo>
                      <a:lnTo>
                        <a:pt x="13215" y="354810"/>
                      </a:lnTo>
                      <a:lnTo>
                        <a:pt x="12252" y="348550"/>
                      </a:lnTo>
                      <a:lnTo>
                        <a:pt x="11996" y="346939"/>
                      </a:lnTo>
                      <a:lnTo>
                        <a:pt x="12021" y="345694"/>
                      </a:lnTo>
                      <a:lnTo>
                        <a:pt x="12082" y="342070"/>
                      </a:lnTo>
                      <a:lnTo>
                        <a:pt x="12118" y="340215"/>
                      </a:lnTo>
                      <a:lnTo>
                        <a:pt x="12349" y="339630"/>
                      </a:lnTo>
                      <a:lnTo>
                        <a:pt x="12740" y="338666"/>
                      </a:lnTo>
                      <a:lnTo>
                        <a:pt x="13886" y="335773"/>
                      </a:lnTo>
                      <a:lnTo>
                        <a:pt x="14276" y="334809"/>
                      </a:lnTo>
                      <a:lnTo>
                        <a:pt x="14922" y="333797"/>
                      </a:lnTo>
                      <a:lnTo>
                        <a:pt x="18518" y="328269"/>
                      </a:lnTo>
                      <a:lnTo>
                        <a:pt x="19384" y="326926"/>
                      </a:lnTo>
                      <a:lnTo>
                        <a:pt x="20262" y="325853"/>
                      </a:lnTo>
                      <a:lnTo>
                        <a:pt x="21090" y="324827"/>
                      </a:lnTo>
                      <a:lnTo>
                        <a:pt x="22346" y="323485"/>
                      </a:lnTo>
                      <a:lnTo>
                        <a:pt x="26638" y="329025"/>
                      </a:lnTo>
                      <a:lnTo>
                        <a:pt x="27320" y="329916"/>
                      </a:lnTo>
                      <a:lnTo>
                        <a:pt x="28064" y="330685"/>
                      </a:lnTo>
                      <a:lnTo>
                        <a:pt x="33233" y="336005"/>
                      </a:lnTo>
                      <a:lnTo>
                        <a:pt x="33915" y="336701"/>
                      </a:lnTo>
                      <a:lnTo>
                        <a:pt x="34598" y="337128"/>
                      </a:lnTo>
                      <a:lnTo>
                        <a:pt x="36317" y="338190"/>
                      </a:lnTo>
                      <a:lnTo>
                        <a:pt x="37487" y="338909"/>
                      </a:lnTo>
                      <a:lnTo>
                        <a:pt x="38609" y="338861"/>
                      </a:lnTo>
                      <a:lnTo>
                        <a:pt x="40523" y="338751"/>
                      </a:lnTo>
                      <a:lnTo>
                        <a:pt x="41986" y="338678"/>
                      </a:lnTo>
                      <a:lnTo>
                        <a:pt x="42973" y="337189"/>
                      </a:lnTo>
                      <a:lnTo>
                        <a:pt x="43997" y="335627"/>
                      </a:lnTo>
                      <a:lnTo>
                        <a:pt x="44497" y="334883"/>
                      </a:lnTo>
                      <a:lnTo>
                        <a:pt x="44814" y="333919"/>
                      </a:lnTo>
                      <a:lnTo>
                        <a:pt x="46277" y="329379"/>
                      </a:lnTo>
                      <a:lnTo>
                        <a:pt x="47252" y="326377"/>
                      </a:lnTo>
                      <a:lnTo>
                        <a:pt x="47557" y="324059"/>
                      </a:lnTo>
                      <a:lnTo>
                        <a:pt x="47825" y="322131"/>
                      </a:lnTo>
                      <a:lnTo>
                        <a:pt x="49885" y="319971"/>
                      </a:lnTo>
                      <a:lnTo>
                        <a:pt x="52933" y="320093"/>
                      </a:lnTo>
                      <a:lnTo>
                        <a:pt x="53531" y="321252"/>
                      </a:lnTo>
                      <a:lnTo>
                        <a:pt x="54262" y="322668"/>
                      </a:lnTo>
                      <a:lnTo>
                        <a:pt x="55725" y="321142"/>
                      </a:lnTo>
                      <a:lnTo>
                        <a:pt x="56164" y="320679"/>
                      </a:lnTo>
                      <a:lnTo>
                        <a:pt x="59358" y="319324"/>
                      </a:lnTo>
                      <a:lnTo>
                        <a:pt x="61650" y="321850"/>
                      </a:lnTo>
                      <a:lnTo>
                        <a:pt x="61662" y="322545"/>
                      </a:lnTo>
                      <a:lnTo>
                        <a:pt x="61686" y="323473"/>
                      </a:lnTo>
                      <a:lnTo>
                        <a:pt x="61820" y="326670"/>
                      </a:lnTo>
                      <a:lnTo>
                        <a:pt x="62759" y="329404"/>
                      </a:lnTo>
                      <a:lnTo>
                        <a:pt x="63405" y="331307"/>
                      </a:lnTo>
                      <a:lnTo>
                        <a:pt x="61723" y="332479"/>
                      </a:lnTo>
                      <a:lnTo>
                        <a:pt x="59589" y="333980"/>
                      </a:lnTo>
                      <a:lnTo>
                        <a:pt x="55908" y="336310"/>
                      </a:lnTo>
                      <a:lnTo>
                        <a:pt x="54750" y="337030"/>
                      </a:lnTo>
                      <a:lnTo>
                        <a:pt x="53982" y="337519"/>
                      </a:lnTo>
                      <a:lnTo>
                        <a:pt x="53226" y="337994"/>
                      </a:lnTo>
                      <a:lnTo>
                        <a:pt x="52104" y="338873"/>
                      </a:lnTo>
                      <a:lnTo>
                        <a:pt x="51568" y="339300"/>
                      </a:lnTo>
                      <a:lnTo>
                        <a:pt x="50690" y="339996"/>
                      </a:lnTo>
                      <a:lnTo>
                        <a:pt x="50166" y="340703"/>
                      </a:lnTo>
                      <a:lnTo>
                        <a:pt x="48459" y="343058"/>
                      </a:lnTo>
                      <a:lnTo>
                        <a:pt x="47338" y="344608"/>
                      </a:lnTo>
                      <a:lnTo>
                        <a:pt x="48557" y="347195"/>
                      </a:lnTo>
                      <a:lnTo>
                        <a:pt x="50519" y="346963"/>
                      </a:lnTo>
                      <a:lnTo>
                        <a:pt x="54335" y="346512"/>
                      </a:lnTo>
                      <a:lnTo>
                        <a:pt x="54981" y="346426"/>
                      </a:lnTo>
                      <a:lnTo>
                        <a:pt x="56749" y="345975"/>
                      </a:lnTo>
                      <a:lnTo>
                        <a:pt x="59455" y="345267"/>
                      </a:lnTo>
                      <a:lnTo>
                        <a:pt x="61698" y="344682"/>
                      </a:lnTo>
                      <a:lnTo>
                        <a:pt x="63613" y="344657"/>
                      </a:lnTo>
                      <a:lnTo>
                        <a:pt x="68306" y="344572"/>
                      </a:lnTo>
                      <a:lnTo>
                        <a:pt x="69415" y="344560"/>
                      </a:lnTo>
                      <a:lnTo>
                        <a:pt x="70366" y="344596"/>
                      </a:lnTo>
                      <a:lnTo>
                        <a:pt x="71805" y="344657"/>
                      </a:lnTo>
                      <a:lnTo>
                        <a:pt x="77985" y="344926"/>
                      </a:lnTo>
                      <a:lnTo>
                        <a:pt x="80363" y="345023"/>
                      </a:lnTo>
                      <a:lnTo>
                        <a:pt x="82752" y="345621"/>
                      </a:lnTo>
                      <a:lnTo>
                        <a:pt x="88958" y="347171"/>
                      </a:lnTo>
                      <a:lnTo>
                        <a:pt x="91347" y="347769"/>
                      </a:lnTo>
                      <a:lnTo>
                        <a:pt x="93553" y="348220"/>
                      </a:lnTo>
                      <a:lnTo>
                        <a:pt x="95309" y="348586"/>
                      </a:lnTo>
                      <a:lnTo>
                        <a:pt x="99515" y="349441"/>
                      </a:lnTo>
                      <a:lnTo>
                        <a:pt x="101660" y="349880"/>
                      </a:lnTo>
                      <a:lnTo>
                        <a:pt x="103355" y="350697"/>
                      </a:lnTo>
                      <a:lnTo>
                        <a:pt x="106915" y="352430"/>
                      </a:lnTo>
                      <a:lnTo>
                        <a:pt x="107975" y="352943"/>
                      </a:lnTo>
                      <a:lnTo>
                        <a:pt x="108792" y="353346"/>
                      </a:lnTo>
                      <a:lnTo>
                        <a:pt x="112974" y="355493"/>
                      </a:lnTo>
                      <a:lnTo>
                        <a:pt x="113449" y="355737"/>
                      </a:lnTo>
                      <a:lnTo>
                        <a:pt x="114302" y="356177"/>
                      </a:lnTo>
                      <a:lnTo>
                        <a:pt x="115034" y="356311"/>
                      </a:lnTo>
                      <a:lnTo>
                        <a:pt x="117472" y="356750"/>
                      </a:lnTo>
                      <a:lnTo>
                        <a:pt x="119154" y="357055"/>
                      </a:lnTo>
                      <a:lnTo>
                        <a:pt x="120093" y="355420"/>
                      </a:lnTo>
                      <a:lnTo>
                        <a:pt x="120959" y="353907"/>
                      </a:lnTo>
                      <a:lnTo>
                        <a:pt x="121507" y="352943"/>
                      </a:lnTo>
                      <a:lnTo>
                        <a:pt x="121751" y="351381"/>
                      </a:lnTo>
                      <a:lnTo>
                        <a:pt x="122678" y="345438"/>
                      </a:lnTo>
                      <a:lnTo>
                        <a:pt x="123116" y="343449"/>
                      </a:lnTo>
                      <a:lnTo>
                        <a:pt x="123885" y="339983"/>
                      </a:lnTo>
                      <a:lnTo>
                        <a:pt x="124640" y="336591"/>
                      </a:lnTo>
                      <a:lnTo>
                        <a:pt x="125067" y="334651"/>
                      </a:lnTo>
                      <a:lnTo>
                        <a:pt x="126311" y="333235"/>
                      </a:lnTo>
                      <a:lnTo>
                        <a:pt x="128858" y="330355"/>
                      </a:lnTo>
                      <a:lnTo>
                        <a:pt x="129980" y="329184"/>
                      </a:lnTo>
                      <a:lnTo>
                        <a:pt x="132369" y="326695"/>
                      </a:lnTo>
                      <a:lnTo>
                        <a:pt x="133296" y="325718"/>
                      </a:lnTo>
                      <a:lnTo>
                        <a:pt x="134515" y="325267"/>
                      </a:lnTo>
                      <a:lnTo>
                        <a:pt x="135137" y="325047"/>
                      </a:lnTo>
                      <a:lnTo>
                        <a:pt x="136965" y="324364"/>
                      </a:lnTo>
                      <a:lnTo>
                        <a:pt x="138477" y="325487"/>
                      </a:lnTo>
                      <a:lnTo>
                        <a:pt x="140391" y="326914"/>
                      </a:lnTo>
                      <a:lnTo>
                        <a:pt x="142634" y="328671"/>
                      </a:lnTo>
                      <a:lnTo>
                        <a:pt x="143390" y="329269"/>
                      </a:lnTo>
                      <a:lnTo>
                        <a:pt x="145267" y="330734"/>
                      </a:lnTo>
                      <a:lnTo>
                        <a:pt x="146620" y="331136"/>
                      </a:lnTo>
                      <a:lnTo>
                        <a:pt x="148071" y="331563"/>
                      </a:lnTo>
                      <a:lnTo>
                        <a:pt x="149473" y="331966"/>
                      </a:lnTo>
                      <a:lnTo>
                        <a:pt x="150778" y="331686"/>
                      </a:lnTo>
                      <a:lnTo>
                        <a:pt x="153228" y="331149"/>
                      </a:lnTo>
                      <a:lnTo>
                        <a:pt x="154276" y="330917"/>
                      </a:lnTo>
                      <a:lnTo>
                        <a:pt x="155484" y="330050"/>
                      </a:lnTo>
                      <a:lnTo>
                        <a:pt x="160323" y="326585"/>
                      </a:lnTo>
                      <a:lnTo>
                        <a:pt x="163736" y="324083"/>
                      </a:lnTo>
                      <a:lnTo>
                        <a:pt x="168637" y="320495"/>
                      </a:lnTo>
                      <a:lnTo>
                        <a:pt x="169856" y="319593"/>
                      </a:lnTo>
                      <a:lnTo>
                        <a:pt x="171258" y="318275"/>
                      </a:lnTo>
                      <a:lnTo>
                        <a:pt x="174416" y="315285"/>
                      </a:lnTo>
                      <a:lnTo>
                        <a:pt x="175476" y="314296"/>
                      </a:lnTo>
                      <a:lnTo>
                        <a:pt x="176525" y="313296"/>
                      </a:lnTo>
                      <a:lnTo>
                        <a:pt x="177281" y="312515"/>
                      </a:lnTo>
                      <a:lnTo>
                        <a:pt x="178573" y="311173"/>
                      </a:lnTo>
                      <a:lnTo>
                        <a:pt x="180268" y="309525"/>
                      </a:lnTo>
                      <a:lnTo>
                        <a:pt x="182047" y="309098"/>
                      </a:lnTo>
                      <a:lnTo>
                        <a:pt x="182559" y="308964"/>
                      </a:lnTo>
                      <a:lnTo>
                        <a:pt x="183632" y="308952"/>
                      </a:lnTo>
                      <a:lnTo>
                        <a:pt x="186424" y="308903"/>
                      </a:lnTo>
                      <a:lnTo>
                        <a:pt x="189057" y="308659"/>
                      </a:lnTo>
                      <a:lnTo>
                        <a:pt x="190605" y="308512"/>
                      </a:lnTo>
                      <a:lnTo>
                        <a:pt x="191910" y="307866"/>
                      </a:lnTo>
                      <a:lnTo>
                        <a:pt x="194580" y="306560"/>
                      </a:lnTo>
                      <a:lnTo>
                        <a:pt x="195384" y="306157"/>
                      </a:lnTo>
                      <a:lnTo>
                        <a:pt x="196164" y="305584"/>
                      </a:lnTo>
                      <a:lnTo>
                        <a:pt x="198103" y="304132"/>
                      </a:lnTo>
                      <a:lnTo>
                        <a:pt x="199846" y="302838"/>
                      </a:lnTo>
                      <a:lnTo>
                        <a:pt x="200370" y="302045"/>
                      </a:lnTo>
                      <a:lnTo>
                        <a:pt x="201492" y="300373"/>
                      </a:lnTo>
                      <a:lnTo>
                        <a:pt x="202053" y="299543"/>
                      </a:lnTo>
                      <a:lnTo>
                        <a:pt x="202735" y="298543"/>
                      </a:lnTo>
                      <a:lnTo>
                        <a:pt x="204564" y="297517"/>
                      </a:lnTo>
                      <a:lnTo>
                        <a:pt x="205734" y="296920"/>
                      </a:lnTo>
                      <a:lnTo>
                        <a:pt x="207137" y="296199"/>
                      </a:lnTo>
                      <a:lnTo>
                        <a:pt x="209209" y="296029"/>
                      </a:lnTo>
                      <a:lnTo>
                        <a:pt x="211806" y="295821"/>
                      </a:lnTo>
                      <a:lnTo>
                        <a:pt x="214244" y="294833"/>
                      </a:lnTo>
                      <a:lnTo>
                        <a:pt x="219912" y="292441"/>
                      </a:lnTo>
                      <a:lnTo>
                        <a:pt x="221546" y="291746"/>
                      </a:lnTo>
                      <a:lnTo>
                        <a:pt x="223594" y="290635"/>
                      </a:lnTo>
                      <a:lnTo>
                        <a:pt x="228458" y="287975"/>
                      </a:lnTo>
                      <a:lnTo>
                        <a:pt x="230165" y="287047"/>
                      </a:lnTo>
                      <a:lnTo>
                        <a:pt x="231323" y="286071"/>
                      </a:lnTo>
                      <a:lnTo>
                        <a:pt x="232469" y="285095"/>
                      </a:lnTo>
                      <a:lnTo>
                        <a:pt x="234554" y="283326"/>
                      </a:lnTo>
                      <a:lnTo>
                        <a:pt x="235249" y="282740"/>
                      </a:lnTo>
                      <a:lnTo>
                        <a:pt x="236334" y="281678"/>
                      </a:lnTo>
                      <a:lnTo>
                        <a:pt x="239954" y="278115"/>
                      </a:lnTo>
                      <a:lnTo>
                        <a:pt x="242478" y="275626"/>
                      </a:lnTo>
                      <a:lnTo>
                        <a:pt x="243941" y="274198"/>
                      </a:lnTo>
                      <a:lnTo>
                        <a:pt x="244940" y="272709"/>
                      </a:lnTo>
                      <a:lnTo>
                        <a:pt x="248866" y="266852"/>
                      </a:lnTo>
                      <a:lnTo>
                        <a:pt x="249427" y="266010"/>
                      </a:lnTo>
                      <a:lnTo>
                        <a:pt x="250560" y="264326"/>
                      </a:lnTo>
                      <a:lnTo>
                        <a:pt x="251389" y="262227"/>
                      </a:lnTo>
                      <a:lnTo>
                        <a:pt x="253462" y="257065"/>
                      </a:lnTo>
                      <a:lnTo>
                        <a:pt x="253962" y="255808"/>
                      </a:lnTo>
                      <a:lnTo>
                        <a:pt x="256205" y="249536"/>
                      </a:lnTo>
                      <a:lnTo>
                        <a:pt x="256900" y="247620"/>
                      </a:lnTo>
                      <a:lnTo>
                        <a:pt x="257826" y="246266"/>
                      </a:lnTo>
                      <a:lnTo>
                        <a:pt x="258070" y="245900"/>
                      </a:lnTo>
                      <a:lnTo>
                        <a:pt x="259484" y="243825"/>
                      </a:lnTo>
                      <a:lnTo>
                        <a:pt x="259484" y="243825"/>
                      </a:lnTo>
                      <a:lnTo>
                        <a:pt x="261557" y="240774"/>
                      </a:lnTo>
                      <a:lnTo>
                        <a:pt x="262727" y="239054"/>
                      </a:lnTo>
                      <a:lnTo>
                        <a:pt x="263605" y="237894"/>
                      </a:lnTo>
                      <a:lnTo>
                        <a:pt x="266067" y="234612"/>
                      </a:lnTo>
                      <a:lnTo>
                        <a:pt x="266945" y="233441"/>
                      </a:lnTo>
                      <a:lnTo>
                        <a:pt x="268408" y="231476"/>
                      </a:lnTo>
                      <a:lnTo>
                        <a:pt x="269749" y="229999"/>
                      </a:lnTo>
                      <a:lnTo>
                        <a:pt x="271090" y="228523"/>
                      </a:lnTo>
                      <a:lnTo>
                        <a:pt x="274113" y="225203"/>
                      </a:lnTo>
                      <a:lnTo>
                        <a:pt x="276905" y="222080"/>
                      </a:lnTo>
                      <a:lnTo>
                        <a:pt x="278234" y="220579"/>
                      </a:lnTo>
                      <a:lnTo>
                        <a:pt x="278856" y="219053"/>
                      </a:lnTo>
                      <a:lnTo>
                        <a:pt x="279709" y="216942"/>
                      </a:lnTo>
                      <a:lnTo>
                        <a:pt x="280087" y="216002"/>
                      </a:lnTo>
                      <a:lnTo>
                        <a:pt x="280367" y="215026"/>
                      </a:lnTo>
                      <a:lnTo>
                        <a:pt x="280636" y="214038"/>
                      </a:lnTo>
                      <a:lnTo>
                        <a:pt x="281733" y="210157"/>
                      </a:lnTo>
                      <a:lnTo>
                        <a:pt x="281879" y="209620"/>
                      </a:lnTo>
                      <a:lnTo>
                        <a:pt x="282293" y="208144"/>
                      </a:lnTo>
                      <a:lnTo>
                        <a:pt x="282842" y="206179"/>
                      </a:lnTo>
                      <a:lnTo>
                        <a:pt x="283915" y="203726"/>
                      </a:lnTo>
                      <a:lnTo>
                        <a:pt x="285207" y="200773"/>
                      </a:lnTo>
                      <a:lnTo>
                        <a:pt x="286268" y="198320"/>
                      </a:lnTo>
                      <a:lnTo>
                        <a:pt x="287621" y="195477"/>
                      </a:lnTo>
                      <a:lnTo>
                        <a:pt x="288767" y="193061"/>
                      </a:lnTo>
                      <a:lnTo>
                        <a:pt x="289047" y="190511"/>
                      </a:lnTo>
                      <a:lnTo>
                        <a:pt x="289340" y="187850"/>
                      </a:lnTo>
                      <a:lnTo>
                        <a:pt x="290437" y="184958"/>
                      </a:lnTo>
                      <a:lnTo>
                        <a:pt x="292436" y="179662"/>
                      </a:lnTo>
                      <a:lnTo>
                        <a:pt x="293095" y="177735"/>
                      </a:lnTo>
                      <a:lnTo>
                        <a:pt x="293924" y="175343"/>
                      </a:lnTo>
                      <a:lnTo>
                        <a:pt x="294253" y="174378"/>
                      </a:lnTo>
                      <a:lnTo>
                        <a:pt x="294911" y="172451"/>
                      </a:lnTo>
                      <a:lnTo>
                        <a:pt x="295167" y="171523"/>
                      </a:lnTo>
                      <a:lnTo>
                        <a:pt x="295716" y="169595"/>
                      </a:lnTo>
                      <a:lnTo>
                        <a:pt x="296276" y="167618"/>
                      </a:lnTo>
                      <a:lnTo>
                        <a:pt x="297398" y="165861"/>
                      </a:lnTo>
                      <a:lnTo>
                        <a:pt x="297947" y="164982"/>
                      </a:lnTo>
                      <a:lnTo>
                        <a:pt x="298788" y="163664"/>
                      </a:lnTo>
                      <a:lnTo>
                        <a:pt x="299812" y="162603"/>
                      </a:lnTo>
                      <a:lnTo>
                        <a:pt x="303238" y="159040"/>
                      </a:lnTo>
                      <a:lnTo>
                        <a:pt x="306834" y="154634"/>
                      </a:lnTo>
                      <a:lnTo>
                        <a:pt x="307334" y="154024"/>
                      </a:lnTo>
                      <a:lnTo>
                        <a:pt x="308614" y="152450"/>
                      </a:lnTo>
                      <a:lnTo>
                        <a:pt x="310406" y="151547"/>
                      </a:lnTo>
                      <a:lnTo>
                        <a:pt x="314429" y="149546"/>
                      </a:lnTo>
                      <a:lnTo>
                        <a:pt x="315331" y="149094"/>
                      </a:lnTo>
                      <a:lnTo>
                        <a:pt x="316696" y="148521"/>
                      </a:lnTo>
                      <a:lnTo>
                        <a:pt x="319451" y="147349"/>
                      </a:lnTo>
                      <a:lnTo>
                        <a:pt x="321731" y="146385"/>
                      </a:lnTo>
                      <a:lnTo>
                        <a:pt x="323438" y="145348"/>
                      </a:lnTo>
                      <a:lnTo>
                        <a:pt x="324718" y="144579"/>
                      </a:lnTo>
                      <a:lnTo>
                        <a:pt x="325571" y="144055"/>
                      </a:lnTo>
                      <a:lnTo>
                        <a:pt x="325974" y="143774"/>
                      </a:lnTo>
                      <a:lnTo>
                        <a:pt x="331277" y="140174"/>
                      </a:lnTo>
                      <a:lnTo>
                        <a:pt x="332898" y="139064"/>
                      </a:lnTo>
                      <a:lnTo>
                        <a:pt x="334337" y="137575"/>
                      </a:lnTo>
                      <a:lnTo>
                        <a:pt x="335056" y="136830"/>
                      </a:lnTo>
                      <a:lnTo>
                        <a:pt x="335763" y="136086"/>
                      </a:lnTo>
                      <a:lnTo>
                        <a:pt x="337531" y="134243"/>
                      </a:lnTo>
                      <a:lnTo>
                        <a:pt x="338932" y="132779"/>
                      </a:lnTo>
                      <a:lnTo>
                        <a:pt x="340554" y="131510"/>
                      </a:lnTo>
                      <a:lnTo>
                        <a:pt x="343724" y="129045"/>
                      </a:lnTo>
                      <a:lnTo>
                        <a:pt x="344516" y="128423"/>
                      </a:lnTo>
                      <a:lnTo>
                        <a:pt x="345308" y="127800"/>
                      </a:lnTo>
                      <a:lnTo>
                        <a:pt x="346137" y="127263"/>
                      </a:lnTo>
                      <a:lnTo>
                        <a:pt x="347381" y="126458"/>
                      </a:lnTo>
                      <a:lnTo>
                        <a:pt x="353367" y="122541"/>
                      </a:lnTo>
                      <a:lnTo>
                        <a:pt x="355525" y="121138"/>
                      </a:lnTo>
                      <a:lnTo>
                        <a:pt x="356878" y="120552"/>
                      </a:lnTo>
                      <a:lnTo>
                        <a:pt x="362339" y="118160"/>
                      </a:lnTo>
                      <a:lnTo>
                        <a:pt x="363205" y="117770"/>
                      </a:lnTo>
                      <a:lnTo>
                        <a:pt x="363656" y="117648"/>
                      </a:lnTo>
                      <a:lnTo>
                        <a:pt x="366728" y="116744"/>
                      </a:lnTo>
                      <a:lnTo>
                        <a:pt x="368508" y="116232"/>
                      </a:lnTo>
                      <a:lnTo>
                        <a:pt x="370166" y="116989"/>
                      </a:lnTo>
                      <a:lnTo>
                        <a:pt x="371129" y="117428"/>
                      </a:lnTo>
                      <a:lnTo>
                        <a:pt x="372787" y="118185"/>
                      </a:lnTo>
                      <a:lnTo>
                        <a:pt x="373762" y="118331"/>
                      </a:lnTo>
                      <a:lnTo>
                        <a:pt x="375298" y="118575"/>
                      </a:lnTo>
                      <a:lnTo>
                        <a:pt x="378346" y="117562"/>
                      </a:lnTo>
                      <a:lnTo>
                        <a:pt x="379614" y="116122"/>
                      </a:lnTo>
                      <a:lnTo>
                        <a:pt x="381845" y="113596"/>
                      </a:lnTo>
                      <a:lnTo>
                        <a:pt x="383686" y="111680"/>
                      </a:lnTo>
                      <a:lnTo>
                        <a:pt x="386197" y="109069"/>
                      </a:lnTo>
                      <a:lnTo>
                        <a:pt x="389781" y="105347"/>
                      </a:lnTo>
                      <a:lnTo>
                        <a:pt x="391658" y="103382"/>
                      </a:lnTo>
                      <a:lnTo>
                        <a:pt x="395608" y="99282"/>
                      </a:lnTo>
                      <a:lnTo>
                        <a:pt x="397400" y="97415"/>
                      </a:lnTo>
                      <a:lnTo>
                        <a:pt x="398887" y="95292"/>
                      </a:lnTo>
                      <a:lnTo>
                        <a:pt x="400972" y="92315"/>
                      </a:lnTo>
                      <a:lnTo>
                        <a:pt x="402459" y="90179"/>
                      </a:lnTo>
                      <a:lnTo>
                        <a:pt x="403813" y="88617"/>
                      </a:lnTo>
                      <a:lnTo>
                        <a:pt x="404813" y="87458"/>
                      </a:lnTo>
                      <a:lnTo>
                        <a:pt x="412225" y="78879"/>
                      </a:lnTo>
                      <a:lnTo>
                        <a:pt x="413565" y="77317"/>
                      </a:lnTo>
                      <a:lnTo>
                        <a:pt x="414199" y="76548"/>
                      </a:lnTo>
                      <a:lnTo>
                        <a:pt x="416101" y="74218"/>
                      </a:lnTo>
                      <a:lnTo>
                        <a:pt x="420539" y="68800"/>
                      </a:lnTo>
                      <a:lnTo>
                        <a:pt x="424355" y="64138"/>
                      </a:lnTo>
                      <a:lnTo>
                        <a:pt x="429645" y="57549"/>
                      </a:lnTo>
                      <a:lnTo>
                        <a:pt x="434046" y="52070"/>
                      </a:lnTo>
                      <a:lnTo>
                        <a:pt x="435619" y="50117"/>
                      </a:lnTo>
                      <a:lnTo>
                        <a:pt x="437411" y="47640"/>
                      </a:lnTo>
                      <a:lnTo>
                        <a:pt x="440093" y="43930"/>
                      </a:lnTo>
                      <a:lnTo>
                        <a:pt x="441897" y="41416"/>
                      </a:lnTo>
                      <a:lnTo>
                        <a:pt x="443226" y="39586"/>
                      </a:lnTo>
                      <a:lnTo>
                        <a:pt x="444677" y="38329"/>
                      </a:lnTo>
                      <a:lnTo>
                        <a:pt x="449724" y="33960"/>
                      </a:lnTo>
                      <a:lnTo>
                        <a:pt x="450870" y="32972"/>
                      </a:lnTo>
                      <a:lnTo>
                        <a:pt x="451979" y="32484"/>
                      </a:lnTo>
                      <a:lnTo>
                        <a:pt x="455051" y="31166"/>
                      </a:lnTo>
                      <a:lnTo>
                        <a:pt x="456319" y="30617"/>
                      </a:lnTo>
                      <a:lnTo>
                        <a:pt x="457672" y="30690"/>
                      </a:lnTo>
                      <a:lnTo>
                        <a:pt x="459928" y="30824"/>
                      </a:lnTo>
                      <a:lnTo>
                        <a:pt x="460830" y="30885"/>
                      </a:lnTo>
                      <a:lnTo>
                        <a:pt x="461732" y="31190"/>
                      </a:lnTo>
                      <a:lnTo>
                        <a:pt x="464438" y="32130"/>
                      </a:lnTo>
                      <a:lnTo>
                        <a:pt x="465365" y="32447"/>
                      </a:lnTo>
                      <a:lnTo>
                        <a:pt x="466194" y="32936"/>
                      </a:lnTo>
                      <a:lnTo>
                        <a:pt x="470363" y="35388"/>
                      </a:lnTo>
                      <a:lnTo>
                        <a:pt x="471119" y="35828"/>
                      </a:lnTo>
                      <a:lnTo>
                        <a:pt x="471875" y="36267"/>
                      </a:lnTo>
                      <a:lnTo>
                        <a:pt x="473167" y="37865"/>
                      </a:lnTo>
                      <a:lnTo>
                        <a:pt x="478092" y="43918"/>
                      </a:lnTo>
                      <a:lnTo>
                        <a:pt x="478421" y="44333"/>
                      </a:lnTo>
                      <a:lnTo>
                        <a:pt x="479299" y="45468"/>
                      </a:lnTo>
                      <a:lnTo>
                        <a:pt x="481652" y="48494"/>
                      </a:lnTo>
                      <a:lnTo>
                        <a:pt x="483090" y="50349"/>
                      </a:lnTo>
                      <a:lnTo>
                        <a:pt x="483676" y="51093"/>
                      </a:lnTo>
                      <a:lnTo>
                        <a:pt x="485333" y="53082"/>
                      </a:lnTo>
                      <a:lnTo>
                        <a:pt x="488320" y="56658"/>
                      </a:lnTo>
                      <a:lnTo>
                        <a:pt x="489149" y="57659"/>
                      </a:lnTo>
                      <a:lnTo>
                        <a:pt x="489283" y="57817"/>
                      </a:lnTo>
                      <a:lnTo>
                        <a:pt x="490710" y="59525"/>
                      </a:lnTo>
                      <a:lnTo>
                        <a:pt x="491197" y="60123"/>
                      </a:lnTo>
                      <a:lnTo>
                        <a:pt x="491892" y="60892"/>
                      </a:lnTo>
                      <a:lnTo>
                        <a:pt x="493624" y="62820"/>
                      </a:lnTo>
                      <a:lnTo>
                        <a:pt x="494550" y="63858"/>
                      </a:lnTo>
                      <a:lnTo>
                        <a:pt x="496110" y="65590"/>
                      </a:lnTo>
                      <a:lnTo>
                        <a:pt x="499390" y="69568"/>
                      </a:lnTo>
                      <a:lnTo>
                        <a:pt x="500365" y="70752"/>
                      </a:lnTo>
                      <a:lnTo>
                        <a:pt x="501170" y="71326"/>
                      </a:lnTo>
                      <a:lnTo>
                        <a:pt x="502571" y="72326"/>
                      </a:lnTo>
                      <a:lnTo>
                        <a:pt x="503949" y="73302"/>
                      </a:lnTo>
                      <a:lnTo>
                        <a:pt x="505448" y="73461"/>
                      </a:lnTo>
                      <a:lnTo>
                        <a:pt x="508716" y="73815"/>
                      </a:lnTo>
                      <a:lnTo>
                        <a:pt x="509435" y="73888"/>
                      </a:lnTo>
                      <a:lnTo>
                        <a:pt x="510362" y="73815"/>
                      </a:lnTo>
                      <a:lnTo>
                        <a:pt x="512714" y="73644"/>
                      </a:lnTo>
                      <a:lnTo>
                        <a:pt x="513885" y="73559"/>
                      </a:lnTo>
                      <a:lnTo>
                        <a:pt x="514909" y="73486"/>
                      </a:lnTo>
                      <a:lnTo>
                        <a:pt x="515835" y="73290"/>
                      </a:lnTo>
                      <a:lnTo>
                        <a:pt x="521077" y="72155"/>
                      </a:lnTo>
                      <a:lnTo>
                        <a:pt x="523064" y="71679"/>
                      </a:lnTo>
                      <a:lnTo>
                        <a:pt x="524479" y="70813"/>
                      </a:lnTo>
                      <a:lnTo>
                        <a:pt x="534256" y="64760"/>
                      </a:lnTo>
                      <a:lnTo>
                        <a:pt x="535097" y="64224"/>
                      </a:lnTo>
                      <a:lnTo>
                        <a:pt x="536377" y="63443"/>
                      </a:lnTo>
                      <a:lnTo>
                        <a:pt x="537852" y="62100"/>
                      </a:lnTo>
                      <a:lnTo>
                        <a:pt x="538962" y="61100"/>
                      </a:lnTo>
                      <a:lnTo>
                        <a:pt x="542289" y="58098"/>
                      </a:lnTo>
                      <a:lnTo>
                        <a:pt x="543704" y="56828"/>
                      </a:lnTo>
                      <a:lnTo>
                        <a:pt x="544411" y="56316"/>
                      </a:lnTo>
                      <a:lnTo>
                        <a:pt x="545167" y="55755"/>
                      </a:lnTo>
                      <a:lnTo>
                        <a:pt x="547556" y="54010"/>
                      </a:lnTo>
                      <a:lnTo>
                        <a:pt x="549141" y="52850"/>
                      </a:lnTo>
                      <a:lnTo>
                        <a:pt x="551006" y="52557"/>
                      </a:lnTo>
                      <a:lnTo>
                        <a:pt x="552396" y="52338"/>
                      </a:lnTo>
                      <a:lnTo>
                        <a:pt x="555894" y="51789"/>
                      </a:lnTo>
                      <a:lnTo>
                        <a:pt x="558491" y="51349"/>
                      </a:lnTo>
                      <a:lnTo>
                        <a:pt x="560881" y="50934"/>
                      </a:lnTo>
                      <a:lnTo>
                        <a:pt x="564697" y="50288"/>
                      </a:lnTo>
                      <a:lnTo>
                        <a:pt x="566184" y="50032"/>
                      </a:lnTo>
                      <a:lnTo>
                        <a:pt x="567049" y="49629"/>
                      </a:lnTo>
                      <a:lnTo>
                        <a:pt x="569780" y="48384"/>
                      </a:lnTo>
                      <a:lnTo>
                        <a:pt x="571316" y="47689"/>
                      </a:lnTo>
                      <a:lnTo>
                        <a:pt x="572450" y="46078"/>
                      </a:lnTo>
                      <a:lnTo>
                        <a:pt x="573852" y="44064"/>
                      </a:lnTo>
                      <a:lnTo>
                        <a:pt x="575083" y="42307"/>
                      </a:lnTo>
                      <a:lnTo>
                        <a:pt x="575620" y="41538"/>
                      </a:lnTo>
                      <a:lnTo>
                        <a:pt x="576497" y="40269"/>
                      </a:lnTo>
                      <a:lnTo>
                        <a:pt x="577972" y="38158"/>
                      </a:lnTo>
                      <a:lnTo>
                        <a:pt x="579618" y="37084"/>
                      </a:lnTo>
                      <a:lnTo>
                        <a:pt x="584409" y="33985"/>
                      </a:lnTo>
                      <a:lnTo>
                        <a:pt x="585214" y="33460"/>
                      </a:lnTo>
                      <a:lnTo>
                        <a:pt x="585653" y="33167"/>
                      </a:lnTo>
                      <a:lnTo>
                        <a:pt x="587433" y="32447"/>
                      </a:lnTo>
                      <a:lnTo>
                        <a:pt x="596368" y="28847"/>
                      </a:lnTo>
                      <a:lnTo>
                        <a:pt x="598161" y="28127"/>
                      </a:lnTo>
                      <a:lnTo>
                        <a:pt x="600696" y="27176"/>
                      </a:lnTo>
                      <a:lnTo>
                        <a:pt x="616886" y="21074"/>
                      </a:lnTo>
                      <a:lnTo>
                        <a:pt x="618702" y="20391"/>
                      </a:lnTo>
                      <a:lnTo>
                        <a:pt x="619641" y="20122"/>
                      </a:lnTo>
                      <a:lnTo>
                        <a:pt x="620312" y="19939"/>
                      </a:lnTo>
                      <a:lnTo>
                        <a:pt x="627541" y="17926"/>
                      </a:lnTo>
                      <a:lnTo>
                        <a:pt x="628931" y="17535"/>
                      </a:lnTo>
                      <a:lnTo>
                        <a:pt x="630613" y="17670"/>
                      </a:lnTo>
                      <a:lnTo>
                        <a:pt x="631454" y="17743"/>
                      </a:lnTo>
                      <a:lnTo>
                        <a:pt x="632478" y="17828"/>
                      </a:lnTo>
                      <a:lnTo>
                        <a:pt x="633404" y="18097"/>
                      </a:lnTo>
                      <a:lnTo>
                        <a:pt x="635160" y="18622"/>
                      </a:lnTo>
                      <a:lnTo>
                        <a:pt x="636830" y="19183"/>
                      </a:lnTo>
                      <a:lnTo>
                        <a:pt x="638476" y="20391"/>
                      </a:lnTo>
                      <a:lnTo>
                        <a:pt x="640585" y="21965"/>
                      </a:lnTo>
                      <a:lnTo>
                        <a:pt x="641938" y="22551"/>
                      </a:lnTo>
                      <a:lnTo>
                        <a:pt x="644876" y="23832"/>
                      </a:lnTo>
                      <a:lnTo>
                        <a:pt x="646425" y="24503"/>
                      </a:lnTo>
                      <a:lnTo>
                        <a:pt x="647960" y="24479"/>
                      </a:lnTo>
                      <a:lnTo>
                        <a:pt x="652313" y="24406"/>
                      </a:lnTo>
                      <a:lnTo>
                        <a:pt x="656933" y="23869"/>
                      </a:lnTo>
                      <a:lnTo>
                        <a:pt x="658347" y="23710"/>
                      </a:lnTo>
                      <a:lnTo>
                        <a:pt x="659920" y="22832"/>
                      </a:lnTo>
                      <a:lnTo>
                        <a:pt x="661249" y="22075"/>
                      </a:lnTo>
                      <a:lnTo>
                        <a:pt x="662505" y="21379"/>
                      </a:lnTo>
                      <a:lnTo>
                        <a:pt x="663906" y="20061"/>
                      </a:lnTo>
                      <a:lnTo>
                        <a:pt x="666015" y="18072"/>
                      </a:lnTo>
                      <a:lnTo>
                        <a:pt x="666564" y="17718"/>
                      </a:lnTo>
                      <a:lnTo>
                        <a:pt x="667686" y="16986"/>
                      </a:lnTo>
                      <a:lnTo>
                        <a:pt x="669539" y="15754"/>
                      </a:lnTo>
                      <a:lnTo>
                        <a:pt x="670940" y="15302"/>
                      </a:lnTo>
                      <a:lnTo>
                        <a:pt x="672330" y="14851"/>
                      </a:lnTo>
                      <a:lnTo>
                        <a:pt x="673720" y="14399"/>
                      </a:lnTo>
                      <a:lnTo>
                        <a:pt x="675110" y="14326"/>
                      </a:lnTo>
                      <a:lnTo>
                        <a:pt x="679743" y="14070"/>
                      </a:lnTo>
                      <a:lnTo>
                        <a:pt x="681132" y="13997"/>
                      </a:lnTo>
                      <a:lnTo>
                        <a:pt x="682558" y="14082"/>
                      </a:lnTo>
                      <a:lnTo>
                        <a:pt x="687788" y="14399"/>
                      </a:lnTo>
                      <a:lnTo>
                        <a:pt x="688739" y="14448"/>
                      </a:lnTo>
                      <a:lnTo>
                        <a:pt x="690166" y="14533"/>
                      </a:lnTo>
                      <a:lnTo>
                        <a:pt x="691592" y="14778"/>
                      </a:lnTo>
                      <a:lnTo>
                        <a:pt x="693018" y="15022"/>
                      </a:lnTo>
                      <a:lnTo>
                        <a:pt x="694932" y="15339"/>
                      </a:lnTo>
                      <a:lnTo>
                        <a:pt x="697785" y="15827"/>
                      </a:lnTo>
                      <a:lnTo>
                        <a:pt x="699211" y="16059"/>
                      </a:lnTo>
                      <a:lnTo>
                        <a:pt x="705429" y="17291"/>
                      </a:lnTo>
                      <a:lnTo>
                        <a:pt x="706965" y="17609"/>
                      </a:lnTo>
                      <a:lnTo>
                        <a:pt x="708111" y="17596"/>
                      </a:lnTo>
                      <a:lnTo>
                        <a:pt x="711195" y="17560"/>
                      </a:lnTo>
                      <a:lnTo>
                        <a:pt x="712134" y="17548"/>
                      </a:lnTo>
                      <a:lnTo>
                        <a:pt x="712999" y="17316"/>
                      </a:lnTo>
                      <a:lnTo>
                        <a:pt x="714267" y="16974"/>
                      </a:lnTo>
                      <a:lnTo>
                        <a:pt x="715986" y="16523"/>
                      </a:lnTo>
                      <a:lnTo>
                        <a:pt x="717412" y="15192"/>
                      </a:lnTo>
                      <a:lnTo>
                        <a:pt x="719497" y="13228"/>
                      </a:lnTo>
                      <a:lnTo>
                        <a:pt x="721216" y="12093"/>
                      </a:lnTo>
                      <a:lnTo>
                        <a:pt x="722557" y="11214"/>
                      </a:lnTo>
                      <a:lnTo>
                        <a:pt x="723032" y="10897"/>
                      </a:lnTo>
                      <a:lnTo>
                        <a:pt x="724227" y="9970"/>
                      </a:lnTo>
                      <a:lnTo>
                        <a:pt x="726214" y="8432"/>
                      </a:lnTo>
                      <a:lnTo>
                        <a:pt x="728067" y="5455"/>
                      </a:lnTo>
                      <a:lnTo>
                        <a:pt x="729384" y="3343"/>
                      </a:lnTo>
                      <a:lnTo>
                        <a:pt x="730713" y="2611"/>
                      </a:lnTo>
                      <a:lnTo>
                        <a:pt x="733541" y="1037"/>
                      </a:lnTo>
                      <a:lnTo>
                        <a:pt x="734199" y="683"/>
                      </a:lnTo>
                      <a:lnTo>
                        <a:pt x="735187" y="476"/>
                      </a:lnTo>
                      <a:lnTo>
                        <a:pt x="736186" y="256"/>
                      </a:lnTo>
                      <a:lnTo>
                        <a:pt x="737418" y="0"/>
                      </a:lnTo>
                      <a:lnTo>
                        <a:pt x="738039" y="146"/>
                      </a:lnTo>
                      <a:lnTo>
                        <a:pt x="738503" y="256"/>
                      </a:lnTo>
                      <a:lnTo>
                        <a:pt x="739880" y="586"/>
                      </a:lnTo>
                      <a:lnTo>
                        <a:pt x="741294" y="927"/>
                      </a:lnTo>
                      <a:lnTo>
                        <a:pt x="742514" y="2025"/>
                      </a:lnTo>
                      <a:lnTo>
                        <a:pt x="743379" y="2782"/>
                      </a:lnTo>
                      <a:lnTo>
                        <a:pt x="744549" y="3832"/>
                      </a:lnTo>
                      <a:lnTo>
                        <a:pt x="747000" y="4942"/>
                      </a:lnTo>
                      <a:lnTo>
                        <a:pt x="747195" y="5040"/>
                      </a:lnTo>
                      <a:lnTo>
                        <a:pt x="748134" y="5467"/>
                      </a:lnTo>
                      <a:lnTo>
                        <a:pt x="749316" y="6004"/>
                      </a:lnTo>
                      <a:lnTo>
                        <a:pt x="749414" y="6053"/>
                      </a:lnTo>
                      <a:lnTo>
                        <a:pt x="750462" y="6406"/>
                      </a:lnTo>
                      <a:lnTo>
                        <a:pt x="751474" y="6760"/>
                      </a:lnTo>
                      <a:lnTo>
                        <a:pt x="752157" y="6992"/>
                      </a:lnTo>
                      <a:lnTo>
                        <a:pt x="754156" y="7676"/>
                      </a:lnTo>
                    </a:path>
                  </a:pathLst>
                </a:custGeom>
                <a:solidFill>
                  <a:srgbClr val="7DC87E"/>
                </a:solidFill>
                <a:ln w="12177" cap="flat">
                  <a:solidFill>
                    <a:srgbClr val="000000"/>
                  </a:solidFill>
                  <a:prstDash val="solid"/>
                  <a:round/>
                </a:ln>
              </p:spPr>
              <p:txBody>
                <a:bodyPr rtlCol="0" anchor="ctr"/>
                <a:lstStyle/>
                <a:p>
                  <a:endParaRPr lang="LID4096"/>
                </a:p>
              </p:txBody>
            </p:sp>
          </p:grpSp>
        </p:grpSp>
        <p:grpSp>
          <p:nvGrpSpPr>
            <p:cNvPr id="105" name="Graphic 10">
              <a:extLst>
                <a:ext uri="{FF2B5EF4-FFF2-40B4-BE49-F238E27FC236}">
                  <a16:creationId xmlns:a16="http://schemas.microsoft.com/office/drawing/2014/main" id="{9FE8593B-F531-FB29-3A02-74063107B69D}"/>
                </a:ext>
              </a:extLst>
            </p:cNvPr>
            <p:cNvGrpSpPr/>
            <p:nvPr/>
          </p:nvGrpSpPr>
          <p:grpSpPr>
            <a:xfrm>
              <a:off x="5580525" y="0"/>
              <a:ext cx="6504108" cy="6864735"/>
              <a:chOff x="5580525" y="0"/>
              <a:chExt cx="6504108" cy="6864735"/>
            </a:xfrm>
          </p:grpSpPr>
          <p:sp>
            <p:nvSpPr>
              <p:cNvPr id="106" name="Freeform: Shape 105">
                <a:extLst>
                  <a:ext uri="{FF2B5EF4-FFF2-40B4-BE49-F238E27FC236}">
                    <a16:creationId xmlns:a16="http://schemas.microsoft.com/office/drawing/2014/main" id="{816360C8-2F83-9C69-701B-689116F305C3}"/>
                  </a:ext>
                </a:extLst>
              </p:cNvPr>
              <p:cNvSpPr/>
              <p:nvPr/>
            </p:nvSpPr>
            <p:spPr>
              <a:xfrm>
                <a:off x="11362685" y="17096"/>
                <a:ext cx="337932" cy="6765258"/>
              </a:xfrm>
              <a:custGeom>
                <a:avLst/>
                <a:gdLst>
                  <a:gd name="connsiteX0" fmla="*/ 0 w 337932"/>
                  <a:gd name="connsiteY0" fmla="*/ 6765259 h 6765258"/>
                  <a:gd name="connsiteX1" fmla="*/ 337933 w 337932"/>
                  <a:gd name="connsiteY1" fmla="*/ 6765259 h 6765258"/>
                  <a:gd name="connsiteX2" fmla="*/ 337933 w 337932"/>
                  <a:gd name="connsiteY2" fmla="*/ 0 h 6765258"/>
                  <a:gd name="connsiteX3" fmla="*/ 0 w 337932"/>
                  <a:gd name="connsiteY3" fmla="*/ 0 h 6765258"/>
                  <a:gd name="connsiteX4" fmla="*/ 0 w 337932"/>
                  <a:gd name="connsiteY4" fmla="*/ 6765259 h 676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32" h="6765258">
                    <a:moveTo>
                      <a:pt x="0" y="6765259"/>
                    </a:moveTo>
                    <a:lnTo>
                      <a:pt x="337933" y="6765259"/>
                    </a:lnTo>
                    <a:lnTo>
                      <a:pt x="337933" y="0"/>
                    </a:lnTo>
                    <a:lnTo>
                      <a:pt x="0" y="0"/>
                    </a:lnTo>
                    <a:lnTo>
                      <a:pt x="0" y="6765259"/>
                    </a:lnTo>
                    <a:close/>
                  </a:path>
                </a:pathLst>
              </a:custGeom>
              <a:noFill/>
              <a:ln w="12177" cap="flat">
                <a:noFill/>
                <a:prstDash val="solid"/>
                <a:round/>
              </a:ln>
            </p:spPr>
            <p:txBody>
              <a:bodyPr rtlCol="0" anchor="ctr"/>
              <a:lstStyle/>
              <a:p>
                <a:endParaRPr lang="LID4096"/>
              </a:p>
            </p:txBody>
          </p:sp>
          <p:sp>
            <p:nvSpPr>
              <p:cNvPr id="107" name="Freeform: Shape 106">
                <a:extLst>
                  <a:ext uri="{FF2B5EF4-FFF2-40B4-BE49-F238E27FC236}">
                    <a16:creationId xmlns:a16="http://schemas.microsoft.com/office/drawing/2014/main" id="{1C2A92FD-7C9D-4C20-47BE-1534869E5DC3}"/>
                  </a:ext>
                </a:extLst>
              </p:cNvPr>
              <p:cNvSpPr/>
              <p:nvPr/>
            </p:nvSpPr>
            <p:spPr>
              <a:xfrm>
                <a:off x="5580525" y="0"/>
                <a:ext cx="12190" cy="12202"/>
              </a:xfrm>
              <a:custGeom>
                <a:avLst/>
                <a:gdLst/>
                <a:ahLst/>
                <a:cxnLst/>
                <a:rect l="l" t="t" r="r" b="b"/>
                <a:pathLst>
                  <a:path w="12190" h="12202"/>
                </a:pathLst>
              </a:custGeom>
              <a:solidFill>
                <a:srgbClr val="FFFFFF"/>
              </a:solidFill>
              <a:ln w="122" cap="flat">
                <a:solidFill>
                  <a:srgbClr val="FFFFFF"/>
                </a:solidFill>
                <a:prstDash val="solid"/>
                <a:miter/>
              </a:ln>
            </p:spPr>
            <p:txBody>
              <a:bodyPr rtlCol="0" anchor="ctr"/>
              <a:lstStyle/>
              <a:p>
                <a:endParaRPr lang="LID4096"/>
              </a:p>
            </p:txBody>
          </p:sp>
          <p:grpSp>
            <p:nvGrpSpPr>
              <p:cNvPr id="108" name="Graphic 10">
                <a:extLst>
                  <a:ext uri="{FF2B5EF4-FFF2-40B4-BE49-F238E27FC236}">
                    <a16:creationId xmlns:a16="http://schemas.microsoft.com/office/drawing/2014/main" id="{E50FC23C-6595-C713-F2B9-1A9F05226E62}"/>
                  </a:ext>
                </a:extLst>
              </p:cNvPr>
              <p:cNvGrpSpPr/>
              <p:nvPr/>
            </p:nvGrpSpPr>
            <p:grpSpPr>
              <a:xfrm>
                <a:off x="11743286" y="146873"/>
                <a:ext cx="341346" cy="6717862"/>
                <a:chOff x="11743286" y="146873"/>
                <a:chExt cx="341346" cy="6717862"/>
              </a:xfrm>
              <a:solidFill>
                <a:srgbClr val="262626"/>
              </a:solidFill>
            </p:grpSpPr>
            <p:sp>
              <p:nvSpPr>
                <p:cNvPr id="109" name="TextBox 108">
                  <a:extLst>
                    <a:ext uri="{FF2B5EF4-FFF2-40B4-BE49-F238E27FC236}">
                      <a16:creationId xmlns:a16="http://schemas.microsoft.com/office/drawing/2014/main" id="{0C89AE15-5E22-C3E5-3687-0E7431E4C695}"/>
                    </a:ext>
                  </a:extLst>
                </p:cNvPr>
                <p:cNvSpPr txBox="1"/>
                <p:nvPr/>
              </p:nvSpPr>
              <p:spPr>
                <a:xfrm>
                  <a:off x="11651846" y="6648176"/>
                  <a:ext cx="26821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0</a:t>
                  </a:r>
                </a:p>
              </p:txBody>
            </p:sp>
            <p:sp>
              <p:nvSpPr>
                <p:cNvPr id="110" name="TextBox 109">
                  <a:extLst>
                    <a:ext uri="{FF2B5EF4-FFF2-40B4-BE49-F238E27FC236}">
                      <a16:creationId xmlns:a16="http://schemas.microsoft.com/office/drawing/2014/main" id="{2752DA53-9FF0-1D44-E17B-5B874E50E7E7}"/>
                    </a:ext>
                  </a:extLst>
                </p:cNvPr>
                <p:cNvSpPr txBox="1"/>
                <p:nvPr/>
              </p:nvSpPr>
              <p:spPr>
                <a:xfrm>
                  <a:off x="11651846" y="5557009"/>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1000</a:t>
                  </a:r>
                </a:p>
              </p:txBody>
            </p:sp>
            <p:sp>
              <p:nvSpPr>
                <p:cNvPr id="111" name="TextBox 110">
                  <a:extLst>
                    <a:ext uri="{FF2B5EF4-FFF2-40B4-BE49-F238E27FC236}">
                      <a16:creationId xmlns:a16="http://schemas.microsoft.com/office/drawing/2014/main" id="{F2C54DF0-F32F-36B5-C79D-0227F97243EF}"/>
                    </a:ext>
                  </a:extLst>
                </p:cNvPr>
                <p:cNvSpPr txBox="1"/>
                <p:nvPr/>
              </p:nvSpPr>
              <p:spPr>
                <a:xfrm>
                  <a:off x="11651846" y="4465831"/>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2000</a:t>
                  </a:r>
                </a:p>
              </p:txBody>
            </p:sp>
            <p:sp>
              <p:nvSpPr>
                <p:cNvPr id="112" name="TextBox 111">
                  <a:extLst>
                    <a:ext uri="{FF2B5EF4-FFF2-40B4-BE49-F238E27FC236}">
                      <a16:creationId xmlns:a16="http://schemas.microsoft.com/office/drawing/2014/main" id="{0051AC60-BD33-A65B-1F0F-597E719CBCD9}"/>
                    </a:ext>
                  </a:extLst>
                </p:cNvPr>
                <p:cNvSpPr txBox="1"/>
                <p:nvPr/>
              </p:nvSpPr>
              <p:spPr>
                <a:xfrm>
                  <a:off x="11651846" y="3374664"/>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3000</a:t>
                  </a:r>
                </a:p>
              </p:txBody>
            </p:sp>
            <p:sp>
              <p:nvSpPr>
                <p:cNvPr id="113" name="TextBox 112">
                  <a:extLst>
                    <a:ext uri="{FF2B5EF4-FFF2-40B4-BE49-F238E27FC236}">
                      <a16:creationId xmlns:a16="http://schemas.microsoft.com/office/drawing/2014/main" id="{1330C8B5-4C77-B798-0F25-BB79AC7A7E32}"/>
                    </a:ext>
                  </a:extLst>
                </p:cNvPr>
                <p:cNvSpPr txBox="1"/>
                <p:nvPr/>
              </p:nvSpPr>
              <p:spPr>
                <a:xfrm>
                  <a:off x="11651846" y="2283498"/>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4000</a:t>
                  </a:r>
                </a:p>
              </p:txBody>
            </p:sp>
            <p:sp>
              <p:nvSpPr>
                <p:cNvPr id="114" name="TextBox 113">
                  <a:extLst>
                    <a:ext uri="{FF2B5EF4-FFF2-40B4-BE49-F238E27FC236}">
                      <a16:creationId xmlns:a16="http://schemas.microsoft.com/office/drawing/2014/main" id="{EDB2F1F3-542E-98D6-BD14-635E1DC054DE}"/>
                    </a:ext>
                  </a:extLst>
                </p:cNvPr>
                <p:cNvSpPr txBox="1"/>
                <p:nvPr/>
              </p:nvSpPr>
              <p:spPr>
                <a:xfrm>
                  <a:off x="11651846" y="1192319"/>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5000</a:t>
                  </a:r>
                </a:p>
              </p:txBody>
            </p:sp>
            <p:sp>
              <p:nvSpPr>
                <p:cNvPr id="115" name="TextBox 114">
                  <a:extLst>
                    <a:ext uri="{FF2B5EF4-FFF2-40B4-BE49-F238E27FC236}">
                      <a16:creationId xmlns:a16="http://schemas.microsoft.com/office/drawing/2014/main" id="{DE32CF8C-9AAD-6FB0-A5E1-7DDCEFBDF3C4}"/>
                    </a:ext>
                  </a:extLst>
                </p:cNvPr>
                <p:cNvSpPr txBox="1"/>
                <p:nvPr/>
              </p:nvSpPr>
              <p:spPr>
                <a:xfrm>
                  <a:off x="11651846" y="101153"/>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6000</a:t>
                  </a:r>
                </a:p>
              </p:txBody>
            </p:sp>
          </p:grpSp>
          <p:pic>
            <p:nvPicPr>
              <p:cNvPr id="116" name="Picture 115">
                <a:extLst>
                  <a:ext uri="{FF2B5EF4-FFF2-40B4-BE49-F238E27FC236}">
                    <a16:creationId xmlns:a16="http://schemas.microsoft.com/office/drawing/2014/main" id="{F2878FE1-3408-410E-C3F7-750910301E46}"/>
                  </a:ext>
                </a:extLst>
              </p:cNvPr>
              <p:cNvPicPr>
                <a:picLocks noChangeAspect="1"/>
              </p:cNvPicPr>
              <p:nvPr/>
            </p:nvPicPr>
            <p:blipFill>
              <a:blip r:embed="rId4"/>
              <a:stretch>
                <a:fillRect/>
              </a:stretch>
            </p:blipFill>
            <p:spPr>
              <a:xfrm flipV="1">
                <a:off x="11364880" y="8786"/>
                <a:ext cx="333543" cy="6765258"/>
              </a:xfrm>
              <a:custGeom>
                <a:avLst/>
                <a:gdLst>
                  <a:gd name="connsiteX0" fmla="*/ 0 w 333543"/>
                  <a:gd name="connsiteY0" fmla="*/ 1 h 6765258"/>
                  <a:gd name="connsiteX1" fmla="*/ 333544 w 333543"/>
                  <a:gd name="connsiteY1" fmla="*/ 1 h 6765258"/>
                  <a:gd name="connsiteX2" fmla="*/ 333544 w 333543"/>
                  <a:gd name="connsiteY2" fmla="*/ 6765260 h 6765258"/>
                  <a:gd name="connsiteX3" fmla="*/ 0 w 333543"/>
                  <a:gd name="connsiteY3" fmla="*/ 6765260 h 6765258"/>
                </a:gdLst>
                <a:ahLst/>
                <a:cxnLst>
                  <a:cxn ang="0">
                    <a:pos x="connsiteX0" y="connsiteY0"/>
                  </a:cxn>
                  <a:cxn ang="0">
                    <a:pos x="connsiteX1" y="connsiteY1"/>
                  </a:cxn>
                  <a:cxn ang="0">
                    <a:pos x="connsiteX2" y="connsiteY2"/>
                  </a:cxn>
                  <a:cxn ang="0">
                    <a:pos x="connsiteX3" y="connsiteY3"/>
                  </a:cxn>
                </a:cxnLst>
                <a:rect l="l" t="t" r="r" b="b"/>
                <a:pathLst>
                  <a:path w="333543" h="6765258">
                    <a:moveTo>
                      <a:pt x="0" y="1"/>
                    </a:moveTo>
                    <a:lnTo>
                      <a:pt x="333544" y="1"/>
                    </a:lnTo>
                    <a:lnTo>
                      <a:pt x="333544" y="6765260"/>
                    </a:lnTo>
                    <a:lnTo>
                      <a:pt x="0" y="6765260"/>
                    </a:lnTo>
                    <a:close/>
                  </a:path>
                </a:pathLst>
              </a:custGeom>
            </p:spPr>
          </p:pic>
          <p:sp>
            <p:nvSpPr>
              <p:cNvPr id="117" name="Freeform: Shape 116">
                <a:extLst>
                  <a:ext uri="{FF2B5EF4-FFF2-40B4-BE49-F238E27FC236}">
                    <a16:creationId xmlns:a16="http://schemas.microsoft.com/office/drawing/2014/main" id="{DDF34CC6-099A-EC85-4F6A-035EF8946F69}"/>
                  </a:ext>
                </a:extLst>
              </p:cNvPr>
              <p:cNvSpPr/>
              <p:nvPr/>
            </p:nvSpPr>
            <p:spPr>
              <a:xfrm>
                <a:off x="11362685" y="17096"/>
                <a:ext cx="337932" cy="6765258"/>
              </a:xfrm>
              <a:custGeom>
                <a:avLst/>
                <a:gdLst>
                  <a:gd name="connsiteX0" fmla="*/ 0 w 337932"/>
                  <a:gd name="connsiteY0" fmla="*/ 6765259 h 6765258"/>
                  <a:gd name="connsiteX1" fmla="*/ 168967 w 337932"/>
                  <a:gd name="connsiteY1" fmla="*/ 6765259 h 6765258"/>
                  <a:gd name="connsiteX2" fmla="*/ 337933 w 337932"/>
                  <a:gd name="connsiteY2" fmla="*/ 6765259 h 6765258"/>
                  <a:gd name="connsiteX3" fmla="*/ 337933 w 337932"/>
                  <a:gd name="connsiteY3" fmla="*/ 0 h 6765258"/>
                  <a:gd name="connsiteX4" fmla="*/ 168967 w 337932"/>
                  <a:gd name="connsiteY4" fmla="*/ 0 h 6765258"/>
                  <a:gd name="connsiteX5" fmla="*/ 0 w 337932"/>
                  <a:gd name="connsiteY5" fmla="*/ 0 h 6765258"/>
                  <a:gd name="connsiteX6" fmla="*/ 0 w 337932"/>
                  <a:gd name="connsiteY6" fmla="*/ 6765259 h 676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932" h="6765258">
                    <a:moveTo>
                      <a:pt x="0" y="6765259"/>
                    </a:moveTo>
                    <a:lnTo>
                      <a:pt x="168967" y="6765259"/>
                    </a:lnTo>
                    <a:lnTo>
                      <a:pt x="337933" y="6765259"/>
                    </a:lnTo>
                    <a:lnTo>
                      <a:pt x="337933" y="0"/>
                    </a:lnTo>
                    <a:lnTo>
                      <a:pt x="168967" y="0"/>
                    </a:lnTo>
                    <a:lnTo>
                      <a:pt x="0" y="0"/>
                    </a:lnTo>
                    <a:lnTo>
                      <a:pt x="0" y="6765259"/>
                    </a:lnTo>
                    <a:close/>
                  </a:path>
                </a:pathLst>
              </a:custGeom>
              <a:noFill/>
              <a:ln w="12177" cap="sq">
                <a:solidFill>
                  <a:srgbClr val="CCCCCC"/>
                </a:solidFill>
                <a:prstDash val="solid"/>
                <a:miter/>
              </a:ln>
            </p:spPr>
            <p:txBody>
              <a:bodyPr rtlCol="0" anchor="ctr"/>
              <a:lstStyle/>
              <a:p>
                <a:endParaRPr lang="LID4096"/>
              </a:p>
            </p:txBody>
          </p:sp>
        </p:grpSp>
      </p:grpSp>
      <p:sp>
        <p:nvSpPr>
          <p:cNvPr id="118" name="TextBox 117">
            <a:extLst>
              <a:ext uri="{FF2B5EF4-FFF2-40B4-BE49-F238E27FC236}">
                <a16:creationId xmlns:a16="http://schemas.microsoft.com/office/drawing/2014/main" id="{E5AE3067-D86D-AFD2-C2FB-EFBE8827DB9F}"/>
              </a:ext>
            </a:extLst>
          </p:cNvPr>
          <p:cNvSpPr txBox="1"/>
          <p:nvPr/>
        </p:nvSpPr>
        <p:spPr>
          <a:xfrm>
            <a:off x="1115736" y="3399725"/>
            <a:ext cx="3798223" cy="369332"/>
          </a:xfrm>
          <a:prstGeom prst="rect">
            <a:avLst/>
          </a:prstGeom>
          <a:noFill/>
        </p:spPr>
        <p:txBody>
          <a:bodyPr wrap="square" rtlCol="0">
            <a:spAutoFit/>
          </a:bodyPr>
          <a:lstStyle/>
          <a:p>
            <a:r>
              <a:rPr lang="en-US"/>
              <a:t>… work in progress</a:t>
            </a:r>
            <a:endParaRPr lang="LID4096"/>
          </a:p>
        </p:txBody>
      </p:sp>
    </p:spTree>
    <p:extLst>
      <p:ext uri="{BB962C8B-B14F-4D97-AF65-F5344CB8AC3E}">
        <p14:creationId xmlns:p14="http://schemas.microsoft.com/office/powerpoint/2010/main" val="81152542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6360225c-0102-4b2f-a922-e3220516d683">
      <Terms xmlns="http://schemas.microsoft.com/office/infopath/2007/PartnerControls"/>
    </lcf76f155ced4ddcb4097134ff3c332f>
    <TaxCatchAll xmlns="4c55a0b7-40e6-4b43-80fa-fb2ad9d672bd"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5811EA2ECB47014EA5A1902B89AEA8B0" ma:contentTypeVersion="13" ma:contentTypeDescription="Create a new document." ma:contentTypeScope="" ma:versionID="ad9d97935cf3334286560d0d3ed2eec2">
  <xsd:schema xmlns:xsd="http://www.w3.org/2001/XMLSchema" xmlns:xs="http://www.w3.org/2001/XMLSchema" xmlns:p="http://schemas.microsoft.com/office/2006/metadata/properties" xmlns:ns2="6360225c-0102-4b2f-a922-e3220516d683" xmlns:ns3="4c55a0b7-40e6-4b43-80fa-fb2ad9d672bd" targetNamespace="http://schemas.microsoft.com/office/2006/metadata/properties" ma:root="true" ma:fieldsID="ef0460a97973df7df5758ad1988463c4" ns2:_="" ns3:_="">
    <xsd:import namespace="6360225c-0102-4b2f-a922-e3220516d683"/>
    <xsd:import namespace="4c55a0b7-40e6-4b43-80fa-fb2ad9d672b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360225c-0102-4b2f-a922-e3220516d68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553f610b-9ee9-4302-9a9e-eaae0f0c7bdb"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4c55a0b7-40e6-4b43-80fa-fb2ad9d672b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ef9af75c-afae-4942-87ad-f3e7ef0e6d3b}" ma:internalName="TaxCatchAll" ma:showField="CatchAllData" ma:web="4c55a0b7-40e6-4b43-80fa-fb2ad9d672b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4512E37-8DDA-48CB-97DC-5C8FBF82E571}">
  <ds:schemaRefs>
    <ds:schemaRef ds:uri="4c55a0b7-40e6-4b43-80fa-fb2ad9d672bd"/>
    <ds:schemaRef ds:uri="6360225c-0102-4b2f-a922-e3220516d683"/>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C574AB88-8B2D-498E-BED5-90B810213491}">
  <ds:schemaRefs>
    <ds:schemaRef ds:uri="http://schemas.microsoft.com/sharepoint/v3/contenttype/forms"/>
  </ds:schemaRefs>
</ds:datastoreItem>
</file>

<file path=customXml/itemProps3.xml><?xml version="1.0" encoding="utf-8"?>
<ds:datastoreItem xmlns:ds="http://schemas.openxmlformats.org/officeDocument/2006/customXml" ds:itemID="{960F5EBD-0AD2-4077-9D77-C40BF023660D}">
  <ds:schemaRefs>
    <ds:schemaRef ds:uri="4c55a0b7-40e6-4b43-80fa-fb2ad9d672bd"/>
    <ds:schemaRef ds:uri="6360225c-0102-4b2f-a922-e3220516d68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256</TotalTime>
  <Words>1481</Words>
  <Application>Microsoft Office PowerPoint</Application>
  <PresentationFormat>Widescreen</PresentationFormat>
  <Paragraphs>408</Paragraphs>
  <Slides>26</Slides>
  <Notes>10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26</vt:i4>
      </vt:variant>
    </vt:vector>
  </HeadingPairs>
  <TitlesOfParts>
    <vt:vector size="33" baseType="lpstr">
      <vt:lpstr>Arial</vt:lpstr>
      <vt:lpstr>Calibri</vt:lpstr>
      <vt:lpstr>Calibri Light</vt:lpstr>
      <vt:lpstr>Roboto</vt:lpstr>
      <vt:lpstr>Roboto Slab</vt:lpstr>
      <vt:lpstr>Verdana</vt:lpstr>
      <vt:lpstr>Office Theme</vt:lpstr>
      <vt:lpstr>Pakistan Shelter Sector</vt:lpstr>
      <vt:lpstr>Shelter/NFI Sector Working Group </vt:lpstr>
      <vt:lpstr>5W reporting</vt:lpstr>
      <vt:lpstr>5Ws Data Presentation</vt:lpstr>
      <vt:lpstr>Households Reached per Province</vt:lpstr>
      <vt:lpstr>PowerPoint Presentation</vt:lpstr>
      <vt:lpstr>Sindh - Households Reached per District</vt:lpstr>
      <vt:lpstr>Gap per District (hh)</vt:lpstr>
      <vt:lpstr>PowerPoint Presentation</vt:lpstr>
      <vt:lpstr>PowerPoint Presentation</vt:lpstr>
      <vt:lpstr>PowerPoint Presentation</vt:lpstr>
      <vt:lpstr>                 Authorities Updates (SINDH)</vt:lpstr>
      <vt:lpstr>PowerPoint Presentation</vt:lpstr>
      <vt:lpstr>Winterization</vt:lpstr>
      <vt:lpstr>SHELTER PRIORITIES FOR WINTERIZATION</vt:lpstr>
      <vt:lpstr>RECOMMENDED NFI KIT FOR FLOODS RESPONSE</vt:lpstr>
      <vt:lpstr>RECOMMENDED NFI KIT FOR FLOODS RESPONSE-Continu</vt:lpstr>
      <vt:lpstr>Winterized Shelter Technical Guidelines</vt:lpstr>
      <vt:lpstr>Winterized Shelter Technical Guidelines</vt:lpstr>
      <vt:lpstr> Kit for Winterization Upgrading of Tents </vt:lpstr>
      <vt:lpstr>Affected and prioritized districts</vt:lpstr>
      <vt:lpstr>Elevation</vt:lpstr>
      <vt:lpstr>Temperature (last winter)</vt:lpstr>
      <vt:lpstr>PowerPoint Presentation</vt:lpstr>
      <vt:lpstr>PEOPLE REACHED</vt:lpstr>
      <vt:lpstr>AoB</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Pakistan Shelter Sector</dc:title>
  <dc:creator>MCDONALD Brian</dc:creator>
  <cp:lastModifiedBy>ULLAH Atta</cp:lastModifiedBy>
  <cp:revision>7</cp:revision>
  <dcterms:created xsi:type="dcterms:W3CDTF">2022-10-13T04:29:14Z</dcterms:created>
  <dcterms:modified xsi:type="dcterms:W3CDTF">2022-11-17T12:05:26Z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0x0101005811EA2ECB47014EA5A1902B89AEA8B0</vt:lpwstr>
  </property>
  <property fmtid="{D5CDD505-2E9C-101B-9397-08002B2CF9AE}" pid="3" name="MediaServiceImageTags">
    <vt:lpwstr/>
  </property>
</Properties>
</file>